
<file path=[Content_Types].xml><?xml version="1.0" encoding="utf-8"?>
<Types xmlns="http://schemas.openxmlformats.org/package/2006/content-types">
  <Default ContentType="image/jpeg" Extension="jpg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4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29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8.xml"/>
  <Override ContentType="application/vnd.openxmlformats-officedocument.presentationml.slideLayout+xml" PartName="/ppt/slideLayouts/slideLayout27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.xml"/>
  <Override ContentType="application/vnd.openxmlformats-officedocument.presentationml.slide+xml" PartName="/ppt/slides/slide2.xml"/>
  <Override ContentType="application/vnd.openxmlformats-officedocument.presentationml.slide+xml" PartName="/ppt/slides/slide3.xml"/>
  <Override ContentType="application/vnd.openxmlformats-officedocument.presentationml.slide+xml" PartName="/ppt/slides/slide6.xml"/>
  <Override ContentType="application/vnd.openxmlformats-officedocument.presentationml.slide+xml" PartName="/ppt/slides/slide5.xml"/>
  <Override ContentType="application/vnd.openxmlformats-officedocument.presentationml.slide+xml" PartName="/ppt/slides/slide8.xml"/>
  <Override ContentType="application/vnd.openxmlformats-officedocument.presentationml.slide+xml" PartName="/ppt/slides/slide7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presentationml.viewProps+xml" PartName="/ppt/viewProps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strictFirstAndLastChars="0" saveSubsetFonts="1">
  <p:sldMasterIdLst>
    <p:sldMasterId id="2147483677" r:id="rId4"/>
  </p:sldMasterIdLst>
  <p:notesMasterIdLst>
    <p:notesMasterId r:id="rId5"/>
  </p:notes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</p:sldIdLst>
  <p:sldSz cy="5143500" cx="9144000"/>
  <p:notesSz cx="6858000" cy="9144000"/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>
        <p15:guide id="1" orient="horz" pos="162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viewProps.xml><?xml version="1.0" encoding="utf-8"?>
<p:view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Comments="0">
  <p:slideViewPr>
    <p:cSldViewPr snapToGrid="0">
      <p:cViewPr varScale="1">
        <p:scale>
          <a:sx n="100" d="100"/>
          <a:sy n="100" d="100"/>
        </p:scale>
        <p:origin x="0" y="0"/>
      </p:cViewPr>
      <p:guideLst>
        <p:guide pos="1620" orient="horz"/>
        <p:guide pos="2880"/>
      </p:guideLst>
    </p:cSldViewPr>
  </p:slideViewPr>
</p:viewPr>
</file>

<file path=ppt/_rels/presentation.xml.rels><?xml version="1.0" encoding="UTF-8" standalone="yes"?><Relationships xmlns="http://schemas.openxmlformats.org/package/2006/relationships"><Relationship Id="rId1" Type="http://schemas.openxmlformats.org/officeDocument/2006/relationships/theme" Target="theme/theme1.xml"/><Relationship Id="rId2" Type="http://schemas.openxmlformats.org/officeDocument/2006/relationships/viewProps" Target="viewProps.xml"/><Relationship Id="rId3" Type="http://schemas.openxmlformats.org/officeDocument/2006/relationships/presProps" Target="presProp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4.xml"/><Relationship Id="rId5" Type="http://schemas.openxmlformats.org/officeDocument/2006/relationships/notesMaster" Target="notesMasters/notesMaster1.xml"/><Relationship Id="rId6" Type="http://schemas.openxmlformats.org/officeDocument/2006/relationships/slide" Target="slides/slide1.xml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11" Type="http://schemas.openxmlformats.org/officeDocument/2006/relationships/slide" Target="slides/slide6.xml"/><Relationship Id="rId10" Type="http://schemas.openxmlformats.org/officeDocument/2006/relationships/slide" Target="slides/slide5.xml"/><Relationship Id="rId13" Type="http://schemas.openxmlformats.org/officeDocument/2006/relationships/slide" Target="slides/slide8.xml"/><Relationship Id="rId12" Type="http://schemas.openxmlformats.org/officeDocument/2006/relationships/slide" Target="slides/slide7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777" name="Shape 137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78" name="Google Shape;13778;ge5f461eb4b_0_1377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779" name="Google Shape;13779;ge5f461eb4b_0_1377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783" name="Shape 137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84" name="Google Shape;13784;ge5f461eb4b_0_275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785" name="Google Shape;13785;ge5f461eb4b_0_275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790" name="Shape 137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91" name="Google Shape;13791;ge5f461eb4b_0_2755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792" name="Google Shape;13792;ge5f461eb4b_0_2755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796" name="Shape 137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97" name="Google Shape;13797;ge5f461eb4b_0_4133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798" name="Google Shape;13798;ge5f461eb4b_0_4133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803" name="Shape 138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04" name="Google Shape;13804;ge5f461eb4b_0_413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805" name="Google Shape;13805;ge5f461eb4b_0_413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810" name="Shape 138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11" name="Google Shape;13811;ge5f461eb4b_0_413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812" name="Google Shape;13812;ge5f461eb4b_0_413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817" name="Shape 138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18" name="Google Shape;13818;ge5f461eb4b_0_4135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819" name="Google Shape;13819;ge5f461eb4b_0_4135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824" name="Shape 138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25" name="Google Shape;13825;ge5f461eb4b_0_413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826" name="Google Shape;13826;ge5f461eb4b_0_413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0" y="-76200"/>
            <a:ext cx="9415324" cy="5336303"/>
            <a:chOff x="0" y="-76200"/>
            <a:chExt cx="9415324" cy="5336303"/>
          </a:xfrm>
        </p:grpSpPr>
        <p:sp>
          <p:nvSpPr>
            <p:cNvPr id="10" name="Google Shape;10;p2"/>
            <p:cNvSpPr/>
            <p:nvPr/>
          </p:nvSpPr>
          <p:spPr>
            <a:xfrm>
              <a:off x="8588861" y="-44059"/>
              <a:ext cx="327047" cy="224321"/>
            </a:xfrm>
            <a:custGeom>
              <a:rect b="b" l="l" r="r" t="t"/>
              <a:pathLst>
                <a:path extrusionOk="0" h="4341" w="6303">
                  <a:moveTo>
                    <a:pt x="335" y="0"/>
                  </a:moveTo>
                  <a:cubicBezTo>
                    <a:pt x="287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04" y="4246"/>
                  </a:cubicBezTo>
                  <a:cubicBezTo>
                    <a:pt x="5115" y="4306"/>
                    <a:pt x="5366" y="4341"/>
                    <a:pt x="5565" y="4341"/>
                  </a:cubicBezTo>
                  <a:cubicBezTo>
                    <a:pt x="6201" y="4341"/>
                    <a:pt x="6303" y="3986"/>
                    <a:pt x="6144" y="3001"/>
                  </a:cubicBezTo>
                  <a:cubicBezTo>
                    <a:pt x="6001" y="1995"/>
                    <a:pt x="5745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8991299" y="-54807"/>
              <a:ext cx="267532" cy="216260"/>
            </a:xfrm>
            <a:custGeom>
              <a:rect b="b" l="l" r="r" t="t"/>
              <a:pathLst>
                <a:path extrusionOk="0" h="4185" w="5156">
                  <a:moveTo>
                    <a:pt x="4022" y="1"/>
                  </a:moveTo>
                  <a:lnTo>
                    <a:pt x="0" y="17"/>
                  </a:lnTo>
                  <a:cubicBezTo>
                    <a:pt x="48" y="304"/>
                    <a:pt x="32" y="639"/>
                    <a:pt x="176" y="879"/>
                  </a:cubicBezTo>
                  <a:cubicBezTo>
                    <a:pt x="719" y="1693"/>
                    <a:pt x="1341" y="2459"/>
                    <a:pt x="1900" y="3289"/>
                  </a:cubicBezTo>
                  <a:cubicBezTo>
                    <a:pt x="2292" y="3867"/>
                    <a:pt x="2737" y="4184"/>
                    <a:pt x="3286" y="4184"/>
                  </a:cubicBezTo>
                  <a:cubicBezTo>
                    <a:pt x="3539" y="4184"/>
                    <a:pt x="3815" y="4116"/>
                    <a:pt x="4118" y="3975"/>
                  </a:cubicBezTo>
                  <a:cubicBezTo>
                    <a:pt x="4453" y="3847"/>
                    <a:pt x="4804" y="3751"/>
                    <a:pt x="5155" y="3688"/>
                  </a:cubicBezTo>
                  <a:cubicBezTo>
                    <a:pt x="4756" y="2427"/>
                    <a:pt x="4389" y="1214"/>
                    <a:pt x="40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8843887" y="1302611"/>
              <a:ext cx="395071" cy="356454"/>
            </a:xfrm>
            <a:custGeom>
              <a:rect b="b" l="l" r="r" t="t"/>
              <a:pathLst>
                <a:path extrusionOk="0" h="6898" w="7614">
                  <a:moveTo>
                    <a:pt x="3607" y="1"/>
                  </a:moveTo>
                  <a:cubicBezTo>
                    <a:pt x="2650" y="448"/>
                    <a:pt x="1597" y="799"/>
                    <a:pt x="719" y="1389"/>
                  </a:cubicBezTo>
                  <a:cubicBezTo>
                    <a:pt x="80" y="1804"/>
                    <a:pt x="1" y="2634"/>
                    <a:pt x="559" y="3257"/>
                  </a:cubicBezTo>
                  <a:cubicBezTo>
                    <a:pt x="1517" y="4358"/>
                    <a:pt x="2538" y="5427"/>
                    <a:pt x="3623" y="6416"/>
                  </a:cubicBezTo>
                  <a:cubicBezTo>
                    <a:pt x="3982" y="6739"/>
                    <a:pt x="4395" y="6897"/>
                    <a:pt x="4798" y="6897"/>
                  </a:cubicBezTo>
                  <a:cubicBezTo>
                    <a:pt x="5292" y="6897"/>
                    <a:pt x="5770" y="6659"/>
                    <a:pt x="6113" y="6193"/>
                  </a:cubicBezTo>
                  <a:cubicBezTo>
                    <a:pt x="6703" y="5411"/>
                    <a:pt x="7102" y="4485"/>
                    <a:pt x="7501" y="3576"/>
                  </a:cubicBezTo>
                  <a:cubicBezTo>
                    <a:pt x="7613" y="3272"/>
                    <a:pt x="7581" y="2921"/>
                    <a:pt x="7422" y="2634"/>
                  </a:cubicBezTo>
                  <a:cubicBezTo>
                    <a:pt x="6544" y="1309"/>
                    <a:pt x="5139" y="751"/>
                    <a:pt x="360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8969766" y="330162"/>
              <a:ext cx="371878" cy="366066"/>
            </a:xfrm>
            <a:custGeom>
              <a:rect b="b" l="l" r="r" t="t"/>
              <a:pathLst>
                <a:path extrusionOk="0" h="7084" w="7167">
                  <a:moveTo>
                    <a:pt x="5703" y="1"/>
                  </a:moveTo>
                  <a:cubicBezTo>
                    <a:pt x="5439" y="1"/>
                    <a:pt x="5152" y="132"/>
                    <a:pt x="4868" y="403"/>
                  </a:cubicBezTo>
                  <a:cubicBezTo>
                    <a:pt x="3926" y="1345"/>
                    <a:pt x="2698" y="1967"/>
                    <a:pt x="1373" y="2158"/>
                  </a:cubicBezTo>
                  <a:cubicBezTo>
                    <a:pt x="128" y="2334"/>
                    <a:pt x="0" y="2829"/>
                    <a:pt x="719" y="3834"/>
                  </a:cubicBezTo>
                  <a:cubicBezTo>
                    <a:pt x="1277" y="4632"/>
                    <a:pt x="2634" y="4887"/>
                    <a:pt x="2474" y="6228"/>
                  </a:cubicBezTo>
                  <a:cubicBezTo>
                    <a:pt x="2474" y="6292"/>
                    <a:pt x="2618" y="6372"/>
                    <a:pt x="2698" y="6435"/>
                  </a:cubicBezTo>
                  <a:cubicBezTo>
                    <a:pt x="3233" y="6868"/>
                    <a:pt x="3806" y="7084"/>
                    <a:pt x="4345" y="7084"/>
                  </a:cubicBezTo>
                  <a:cubicBezTo>
                    <a:pt x="5139" y="7084"/>
                    <a:pt x="5861" y="6617"/>
                    <a:pt x="6288" y="5685"/>
                  </a:cubicBezTo>
                  <a:cubicBezTo>
                    <a:pt x="6735" y="4744"/>
                    <a:pt x="6895" y="3675"/>
                    <a:pt x="7166" y="2733"/>
                  </a:cubicBezTo>
                  <a:cubicBezTo>
                    <a:pt x="6959" y="1983"/>
                    <a:pt x="6863" y="1360"/>
                    <a:pt x="6624" y="770"/>
                  </a:cubicBezTo>
                  <a:cubicBezTo>
                    <a:pt x="6408" y="265"/>
                    <a:pt x="6078" y="1"/>
                    <a:pt x="57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8562347" y="1363017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2358" y="1"/>
                  </a:moveTo>
                  <a:cubicBezTo>
                    <a:pt x="2225" y="1"/>
                    <a:pt x="2121" y="23"/>
                    <a:pt x="2091" y="77"/>
                  </a:cubicBezTo>
                  <a:cubicBezTo>
                    <a:pt x="1421" y="1098"/>
                    <a:pt x="671" y="2119"/>
                    <a:pt x="304" y="3237"/>
                  </a:cubicBezTo>
                  <a:cubicBezTo>
                    <a:pt x="0" y="4194"/>
                    <a:pt x="1118" y="4449"/>
                    <a:pt x="1756" y="4705"/>
                  </a:cubicBezTo>
                  <a:cubicBezTo>
                    <a:pt x="1778" y="4713"/>
                    <a:pt x="1803" y="4717"/>
                    <a:pt x="1832" y="4717"/>
                  </a:cubicBezTo>
                  <a:cubicBezTo>
                    <a:pt x="2138" y="4717"/>
                    <a:pt x="2788" y="4274"/>
                    <a:pt x="2905" y="3939"/>
                  </a:cubicBezTo>
                  <a:cubicBezTo>
                    <a:pt x="3224" y="3013"/>
                    <a:pt x="3320" y="2008"/>
                    <a:pt x="3543" y="747"/>
                  </a:cubicBezTo>
                  <a:cubicBezTo>
                    <a:pt x="3496" y="683"/>
                    <a:pt x="3352" y="316"/>
                    <a:pt x="3065" y="156"/>
                  </a:cubicBezTo>
                  <a:cubicBezTo>
                    <a:pt x="2894" y="66"/>
                    <a:pt x="2584" y="1"/>
                    <a:pt x="23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8802481" y="1100566"/>
              <a:ext cx="216163" cy="214916"/>
            </a:xfrm>
            <a:custGeom>
              <a:rect b="b" l="l" r="r" t="t"/>
              <a:pathLst>
                <a:path extrusionOk="0" h="4159" w="4166">
                  <a:moveTo>
                    <a:pt x="3815" y="1"/>
                  </a:moveTo>
                  <a:cubicBezTo>
                    <a:pt x="2794" y="607"/>
                    <a:pt x="1708" y="1102"/>
                    <a:pt x="799" y="1820"/>
                  </a:cubicBezTo>
                  <a:cubicBezTo>
                    <a:pt x="1" y="2459"/>
                    <a:pt x="655" y="3145"/>
                    <a:pt x="1070" y="3751"/>
                  </a:cubicBezTo>
                  <a:cubicBezTo>
                    <a:pt x="1259" y="4027"/>
                    <a:pt x="1491" y="4158"/>
                    <a:pt x="1734" y="4158"/>
                  </a:cubicBezTo>
                  <a:cubicBezTo>
                    <a:pt x="1941" y="4158"/>
                    <a:pt x="2157" y="4063"/>
                    <a:pt x="2363" y="3879"/>
                  </a:cubicBezTo>
                  <a:cubicBezTo>
                    <a:pt x="3432" y="2953"/>
                    <a:pt x="3623" y="1597"/>
                    <a:pt x="4166" y="400"/>
                  </a:cubicBezTo>
                  <a:lnTo>
                    <a:pt x="38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8810783" y="391344"/>
              <a:ext cx="130860" cy="154767"/>
            </a:xfrm>
            <a:custGeom>
              <a:rect b="b" l="l" r="r" t="t"/>
              <a:pathLst>
                <a:path extrusionOk="0" h="2995" w="2522">
                  <a:moveTo>
                    <a:pt x="2282" y="1"/>
                  </a:moveTo>
                  <a:cubicBezTo>
                    <a:pt x="1995" y="208"/>
                    <a:pt x="1596" y="320"/>
                    <a:pt x="1421" y="591"/>
                  </a:cubicBezTo>
                  <a:cubicBezTo>
                    <a:pt x="926" y="1294"/>
                    <a:pt x="431" y="1996"/>
                    <a:pt x="0" y="2746"/>
                  </a:cubicBezTo>
                  <a:cubicBezTo>
                    <a:pt x="206" y="2914"/>
                    <a:pt x="450" y="2995"/>
                    <a:pt x="691" y="2995"/>
                  </a:cubicBezTo>
                  <a:cubicBezTo>
                    <a:pt x="1069" y="2995"/>
                    <a:pt x="1440" y="2797"/>
                    <a:pt x="1644" y="2427"/>
                  </a:cubicBezTo>
                  <a:cubicBezTo>
                    <a:pt x="1899" y="1980"/>
                    <a:pt x="2139" y="1517"/>
                    <a:pt x="2378" y="1054"/>
                  </a:cubicBezTo>
                  <a:cubicBezTo>
                    <a:pt x="2522" y="799"/>
                    <a:pt x="2330" y="368"/>
                    <a:pt x="22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8727971" y="201701"/>
              <a:ext cx="132521" cy="183550"/>
            </a:xfrm>
            <a:custGeom>
              <a:rect b="b" l="l" r="r" t="t"/>
              <a:pathLst>
                <a:path extrusionOk="0" h="3552" w="2554">
                  <a:moveTo>
                    <a:pt x="1485" y="0"/>
                  </a:moveTo>
                  <a:cubicBezTo>
                    <a:pt x="1437" y="112"/>
                    <a:pt x="1373" y="208"/>
                    <a:pt x="1325" y="304"/>
                  </a:cubicBezTo>
                  <a:cubicBezTo>
                    <a:pt x="814" y="1293"/>
                    <a:pt x="463" y="2362"/>
                    <a:pt x="0" y="3463"/>
                  </a:cubicBezTo>
                  <a:cubicBezTo>
                    <a:pt x="235" y="3523"/>
                    <a:pt x="434" y="3552"/>
                    <a:pt x="602" y="3552"/>
                  </a:cubicBezTo>
                  <a:cubicBezTo>
                    <a:pt x="1112" y="3552"/>
                    <a:pt x="1349" y="3289"/>
                    <a:pt x="1469" y="2809"/>
                  </a:cubicBezTo>
                  <a:cubicBezTo>
                    <a:pt x="1548" y="2522"/>
                    <a:pt x="1676" y="2251"/>
                    <a:pt x="1820" y="1995"/>
                  </a:cubicBezTo>
                  <a:cubicBezTo>
                    <a:pt x="2059" y="1580"/>
                    <a:pt x="2298" y="1149"/>
                    <a:pt x="2554" y="734"/>
                  </a:cubicBezTo>
                  <a:cubicBezTo>
                    <a:pt x="2171" y="527"/>
                    <a:pt x="1820" y="272"/>
                    <a:pt x="14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8794231" y="793004"/>
              <a:ext cx="139162" cy="265403"/>
            </a:xfrm>
            <a:custGeom>
              <a:rect b="b" l="l" r="r" t="t"/>
              <a:pathLst>
                <a:path extrusionOk="0" h="5136" w="2682">
                  <a:moveTo>
                    <a:pt x="2266" y="0"/>
                  </a:moveTo>
                  <a:cubicBezTo>
                    <a:pt x="2043" y="160"/>
                    <a:pt x="1756" y="287"/>
                    <a:pt x="1596" y="511"/>
                  </a:cubicBezTo>
                  <a:cubicBezTo>
                    <a:pt x="1293" y="894"/>
                    <a:pt x="1053" y="1341"/>
                    <a:pt x="862" y="1803"/>
                  </a:cubicBezTo>
                  <a:cubicBezTo>
                    <a:pt x="527" y="2681"/>
                    <a:pt x="255" y="3591"/>
                    <a:pt x="16" y="4485"/>
                  </a:cubicBezTo>
                  <a:cubicBezTo>
                    <a:pt x="0" y="4708"/>
                    <a:pt x="80" y="4931"/>
                    <a:pt x="223" y="5107"/>
                  </a:cubicBezTo>
                  <a:cubicBezTo>
                    <a:pt x="243" y="5127"/>
                    <a:pt x="288" y="5136"/>
                    <a:pt x="344" y="5136"/>
                  </a:cubicBezTo>
                  <a:cubicBezTo>
                    <a:pt x="471" y="5136"/>
                    <a:pt x="657" y="5089"/>
                    <a:pt x="734" y="5011"/>
                  </a:cubicBezTo>
                  <a:cubicBezTo>
                    <a:pt x="1756" y="4038"/>
                    <a:pt x="2649" y="2968"/>
                    <a:pt x="2681" y="1420"/>
                  </a:cubicBezTo>
                  <a:cubicBezTo>
                    <a:pt x="2681" y="1197"/>
                    <a:pt x="2649" y="974"/>
                    <a:pt x="2601" y="750"/>
                  </a:cubicBezTo>
                  <a:cubicBezTo>
                    <a:pt x="2506" y="495"/>
                    <a:pt x="2394" y="239"/>
                    <a:pt x="22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8829826" y="1607744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734" y="1"/>
                  </a:moveTo>
                  <a:lnTo>
                    <a:pt x="734" y="1"/>
                  </a:lnTo>
                  <a:cubicBezTo>
                    <a:pt x="0" y="1262"/>
                    <a:pt x="16" y="2203"/>
                    <a:pt x="750" y="3384"/>
                  </a:cubicBezTo>
                  <a:cubicBezTo>
                    <a:pt x="927" y="3658"/>
                    <a:pt x="1108" y="3746"/>
                    <a:pt x="1294" y="3746"/>
                  </a:cubicBezTo>
                  <a:cubicBezTo>
                    <a:pt x="1623" y="3746"/>
                    <a:pt x="1971" y="3474"/>
                    <a:pt x="2348" y="3474"/>
                  </a:cubicBezTo>
                  <a:cubicBezTo>
                    <a:pt x="2492" y="3474"/>
                    <a:pt x="2640" y="3514"/>
                    <a:pt x="2793" y="3623"/>
                  </a:cubicBezTo>
                  <a:cubicBezTo>
                    <a:pt x="2442" y="2059"/>
                    <a:pt x="1915" y="910"/>
                    <a:pt x="7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8618644" y="1707216"/>
              <a:ext cx="125101" cy="161174"/>
            </a:xfrm>
            <a:custGeom>
              <a:rect b="b" l="l" r="r" t="t"/>
              <a:pathLst>
                <a:path extrusionOk="0" h="3119" w="2411">
                  <a:moveTo>
                    <a:pt x="1364" y="0"/>
                  </a:moveTo>
                  <a:cubicBezTo>
                    <a:pt x="1073" y="0"/>
                    <a:pt x="782" y="40"/>
                    <a:pt x="495" y="119"/>
                  </a:cubicBezTo>
                  <a:cubicBezTo>
                    <a:pt x="272" y="198"/>
                    <a:pt x="1" y="837"/>
                    <a:pt x="96" y="1092"/>
                  </a:cubicBezTo>
                  <a:cubicBezTo>
                    <a:pt x="336" y="1778"/>
                    <a:pt x="783" y="2401"/>
                    <a:pt x="1134" y="3055"/>
                  </a:cubicBezTo>
                  <a:lnTo>
                    <a:pt x="1469" y="3119"/>
                  </a:lnTo>
                  <a:cubicBezTo>
                    <a:pt x="1788" y="2417"/>
                    <a:pt x="2075" y="1698"/>
                    <a:pt x="2331" y="980"/>
                  </a:cubicBezTo>
                  <a:cubicBezTo>
                    <a:pt x="2411" y="709"/>
                    <a:pt x="2235" y="103"/>
                    <a:pt x="2091" y="87"/>
                  </a:cubicBezTo>
                  <a:cubicBezTo>
                    <a:pt x="1851" y="28"/>
                    <a:pt x="1608" y="0"/>
                    <a:pt x="13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8348674" y="94685"/>
              <a:ext cx="198833" cy="89915"/>
            </a:xfrm>
            <a:custGeom>
              <a:rect b="b" l="l" r="r" t="t"/>
              <a:pathLst>
                <a:path extrusionOk="0" h="1740" w="3832">
                  <a:moveTo>
                    <a:pt x="2867" y="0"/>
                  </a:moveTo>
                  <a:cubicBezTo>
                    <a:pt x="2825" y="0"/>
                    <a:pt x="2789" y="9"/>
                    <a:pt x="2762" y="29"/>
                  </a:cubicBezTo>
                  <a:cubicBezTo>
                    <a:pt x="2444" y="267"/>
                    <a:pt x="2207" y="481"/>
                    <a:pt x="1872" y="481"/>
                  </a:cubicBezTo>
                  <a:cubicBezTo>
                    <a:pt x="1736" y="481"/>
                    <a:pt x="1585" y="446"/>
                    <a:pt x="1405" y="364"/>
                  </a:cubicBezTo>
                  <a:cubicBezTo>
                    <a:pt x="1353" y="339"/>
                    <a:pt x="1291" y="328"/>
                    <a:pt x="1223" y="328"/>
                  </a:cubicBezTo>
                  <a:cubicBezTo>
                    <a:pt x="943" y="328"/>
                    <a:pt x="561" y="516"/>
                    <a:pt x="304" y="683"/>
                  </a:cubicBezTo>
                  <a:cubicBezTo>
                    <a:pt x="113" y="811"/>
                    <a:pt x="33" y="1178"/>
                    <a:pt x="1" y="1433"/>
                  </a:cubicBezTo>
                  <a:cubicBezTo>
                    <a:pt x="1" y="1529"/>
                    <a:pt x="336" y="1736"/>
                    <a:pt x="528" y="1736"/>
                  </a:cubicBezTo>
                  <a:cubicBezTo>
                    <a:pt x="590" y="1739"/>
                    <a:pt x="651" y="1740"/>
                    <a:pt x="713" y="1740"/>
                  </a:cubicBezTo>
                  <a:cubicBezTo>
                    <a:pt x="1819" y="1740"/>
                    <a:pt x="2814" y="1338"/>
                    <a:pt x="3751" y="779"/>
                  </a:cubicBezTo>
                  <a:cubicBezTo>
                    <a:pt x="3783" y="635"/>
                    <a:pt x="3799" y="507"/>
                    <a:pt x="3831" y="364"/>
                  </a:cubicBezTo>
                  <a:cubicBezTo>
                    <a:pt x="3521" y="256"/>
                    <a:pt x="3097" y="0"/>
                    <a:pt x="28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8593790" y="2768905"/>
              <a:ext cx="104398" cy="122108"/>
            </a:xfrm>
            <a:custGeom>
              <a:rect b="b" l="l" r="r" t="t"/>
              <a:pathLst>
                <a:path extrusionOk="0" h="2363" w="2012">
                  <a:moveTo>
                    <a:pt x="831" y="0"/>
                  </a:moveTo>
                  <a:cubicBezTo>
                    <a:pt x="145" y="32"/>
                    <a:pt x="1" y="479"/>
                    <a:pt x="33" y="1022"/>
                  </a:cubicBezTo>
                  <a:cubicBezTo>
                    <a:pt x="49" y="1747"/>
                    <a:pt x="298" y="2363"/>
                    <a:pt x="1118" y="2363"/>
                  </a:cubicBezTo>
                  <a:cubicBezTo>
                    <a:pt x="1129" y="2363"/>
                    <a:pt x="1139" y="2362"/>
                    <a:pt x="1150" y="2362"/>
                  </a:cubicBezTo>
                  <a:cubicBezTo>
                    <a:pt x="1485" y="2346"/>
                    <a:pt x="1820" y="2011"/>
                    <a:pt x="2012" y="1899"/>
                  </a:cubicBezTo>
                  <a:cubicBezTo>
                    <a:pt x="2012" y="798"/>
                    <a:pt x="1405" y="0"/>
                    <a:pt x="8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9067470" y="789697"/>
              <a:ext cx="67973" cy="175695"/>
            </a:xfrm>
            <a:custGeom>
              <a:rect b="b" l="l" r="r" t="t"/>
              <a:pathLst>
                <a:path extrusionOk="0" h="3400" w="1310">
                  <a:moveTo>
                    <a:pt x="655" y="0"/>
                  </a:moveTo>
                  <a:lnTo>
                    <a:pt x="288" y="96"/>
                  </a:lnTo>
                  <a:cubicBezTo>
                    <a:pt x="192" y="1149"/>
                    <a:pt x="96" y="2187"/>
                    <a:pt x="1" y="3224"/>
                  </a:cubicBezTo>
                  <a:lnTo>
                    <a:pt x="320" y="3400"/>
                  </a:lnTo>
                  <a:cubicBezTo>
                    <a:pt x="655" y="2905"/>
                    <a:pt x="1229" y="2410"/>
                    <a:pt x="1277" y="1883"/>
                  </a:cubicBezTo>
                  <a:cubicBezTo>
                    <a:pt x="1309" y="1277"/>
                    <a:pt x="878" y="623"/>
                    <a:pt x="6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8607904" y="1107077"/>
              <a:ext cx="120120" cy="52812"/>
            </a:xfrm>
            <a:custGeom>
              <a:rect b="b" l="l" r="r" t="t"/>
              <a:pathLst>
                <a:path extrusionOk="0" h="1022" w="2315">
                  <a:moveTo>
                    <a:pt x="1096" y="1"/>
                  </a:moveTo>
                  <a:cubicBezTo>
                    <a:pt x="737" y="1"/>
                    <a:pt x="378" y="165"/>
                    <a:pt x="0" y="497"/>
                  </a:cubicBezTo>
                  <a:cubicBezTo>
                    <a:pt x="554" y="850"/>
                    <a:pt x="971" y="1021"/>
                    <a:pt x="1344" y="1021"/>
                  </a:cubicBezTo>
                  <a:cubicBezTo>
                    <a:pt x="1680" y="1021"/>
                    <a:pt x="1981" y="881"/>
                    <a:pt x="2314" y="609"/>
                  </a:cubicBezTo>
                  <a:cubicBezTo>
                    <a:pt x="1894" y="205"/>
                    <a:pt x="1495" y="1"/>
                    <a:pt x="1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9010313" y="1860249"/>
              <a:ext cx="108549" cy="52502"/>
            </a:xfrm>
            <a:custGeom>
              <a:rect b="b" l="l" r="r" t="t"/>
              <a:pathLst>
                <a:path extrusionOk="0" h="1016" w="2092">
                  <a:moveTo>
                    <a:pt x="1413" y="0"/>
                  </a:moveTo>
                  <a:cubicBezTo>
                    <a:pt x="947" y="0"/>
                    <a:pt x="482" y="139"/>
                    <a:pt x="17" y="212"/>
                  </a:cubicBezTo>
                  <a:cubicBezTo>
                    <a:pt x="1" y="323"/>
                    <a:pt x="1" y="435"/>
                    <a:pt x="1" y="547"/>
                  </a:cubicBezTo>
                  <a:cubicBezTo>
                    <a:pt x="448" y="706"/>
                    <a:pt x="879" y="930"/>
                    <a:pt x="1341" y="1010"/>
                  </a:cubicBezTo>
                  <a:cubicBezTo>
                    <a:pt x="1361" y="1014"/>
                    <a:pt x="1382" y="1016"/>
                    <a:pt x="1402" y="1016"/>
                  </a:cubicBezTo>
                  <a:cubicBezTo>
                    <a:pt x="1613" y="1016"/>
                    <a:pt x="1859" y="807"/>
                    <a:pt x="2092" y="690"/>
                  </a:cubicBezTo>
                  <a:cubicBezTo>
                    <a:pt x="1916" y="451"/>
                    <a:pt x="1756" y="20"/>
                    <a:pt x="1549" y="4"/>
                  </a:cubicBezTo>
                  <a:cubicBezTo>
                    <a:pt x="1504" y="1"/>
                    <a:pt x="1458" y="0"/>
                    <a:pt x="14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8657560" y="1945897"/>
              <a:ext cx="75444" cy="59426"/>
            </a:xfrm>
            <a:custGeom>
              <a:rect b="b" l="l" r="r" t="t"/>
              <a:pathLst>
                <a:path extrusionOk="0" h="1150" w="1454">
                  <a:moveTo>
                    <a:pt x="1" y="0"/>
                  </a:moveTo>
                  <a:lnTo>
                    <a:pt x="767" y="1149"/>
                  </a:lnTo>
                  <a:cubicBezTo>
                    <a:pt x="1453" y="351"/>
                    <a:pt x="1357" y="207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7745847" y="470253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3" y="1"/>
                  </a:moveTo>
                  <a:cubicBezTo>
                    <a:pt x="3862" y="1"/>
                    <a:pt x="3652" y="18"/>
                    <a:pt x="3432" y="53"/>
                  </a:cubicBezTo>
                  <a:cubicBezTo>
                    <a:pt x="3419" y="54"/>
                    <a:pt x="3405" y="55"/>
                    <a:pt x="3392" y="55"/>
                  </a:cubicBezTo>
                  <a:cubicBezTo>
                    <a:pt x="3286" y="55"/>
                    <a:pt x="3182" y="13"/>
                    <a:pt x="3092" y="13"/>
                  </a:cubicBezTo>
                  <a:cubicBezTo>
                    <a:pt x="3072" y="13"/>
                    <a:pt x="3052" y="15"/>
                    <a:pt x="3033" y="21"/>
                  </a:cubicBezTo>
                  <a:cubicBezTo>
                    <a:pt x="2187" y="228"/>
                    <a:pt x="862" y="196"/>
                    <a:pt x="607" y="691"/>
                  </a:cubicBezTo>
                  <a:cubicBezTo>
                    <a:pt x="160" y="1585"/>
                    <a:pt x="1" y="2957"/>
                    <a:pt x="368" y="3851"/>
                  </a:cubicBezTo>
                  <a:cubicBezTo>
                    <a:pt x="1038" y="5495"/>
                    <a:pt x="2203" y="6963"/>
                    <a:pt x="3161" y="8495"/>
                  </a:cubicBezTo>
                  <a:lnTo>
                    <a:pt x="3975" y="8479"/>
                  </a:lnTo>
                  <a:cubicBezTo>
                    <a:pt x="4102" y="8319"/>
                    <a:pt x="4214" y="8160"/>
                    <a:pt x="4358" y="8016"/>
                  </a:cubicBezTo>
                  <a:cubicBezTo>
                    <a:pt x="5554" y="6883"/>
                    <a:pt x="6767" y="5750"/>
                    <a:pt x="7980" y="4633"/>
                  </a:cubicBezTo>
                  <a:cubicBezTo>
                    <a:pt x="8555" y="4106"/>
                    <a:pt x="8667" y="3627"/>
                    <a:pt x="7980" y="3069"/>
                  </a:cubicBezTo>
                  <a:cubicBezTo>
                    <a:pt x="7517" y="2686"/>
                    <a:pt x="7039" y="2271"/>
                    <a:pt x="6767" y="1776"/>
                  </a:cubicBezTo>
                  <a:cubicBezTo>
                    <a:pt x="6126" y="602"/>
                    <a:pt x="5251" y="1"/>
                    <a:pt x="40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7013821" y="3206375"/>
              <a:ext cx="356986" cy="409628"/>
            </a:xfrm>
            <a:custGeom>
              <a:rect b="b" l="l" r="r" t="t"/>
              <a:pathLst>
                <a:path extrusionOk="0" h="7927" w="6880">
                  <a:moveTo>
                    <a:pt x="692" y="0"/>
                  </a:moveTo>
                  <a:cubicBezTo>
                    <a:pt x="461" y="0"/>
                    <a:pt x="228" y="34"/>
                    <a:pt x="1" y="104"/>
                  </a:cubicBezTo>
                  <a:lnTo>
                    <a:pt x="1" y="5323"/>
                  </a:lnTo>
                  <a:cubicBezTo>
                    <a:pt x="767" y="5993"/>
                    <a:pt x="1549" y="6680"/>
                    <a:pt x="2315" y="7366"/>
                  </a:cubicBezTo>
                  <a:cubicBezTo>
                    <a:pt x="2620" y="7628"/>
                    <a:pt x="2903" y="7927"/>
                    <a:pt x="3271" y="7927"/>
                  </a:cubicBezTo>
                  <a:cubicBezTo>
                    <a:pt x="3441" y="7927"/>
                    <a:pt x="3630" y="7863"/>
                    <a:pt x="3847" y="7701"/>
                  </a:cubicBezTo>
                  <a:cubicBezTo>
                    <a:pt x="4501" y="7222"/>
                    <a:pt x="5187" y="6759"/>
                    <a:pt x="5906" y="6344"/>
                  </a:cubicBezTo>
                  <a:cubicBezTo>
                    <a:pt x="6847" y="5802"/>
                    <a:pt x="6879" y="5515"/>
                    <a:pt x="6113" y="4733"/>
                  </a:cubicBezTo>
                  <a:cubicBezTo>
                    <a:pt x="5523" y="4142"/>
                    <a:pt x="5012" y="3488"/>
                    <a:pt x="4453" y="2881"/>
                  </a:cubicBezTo>
                  <a:cubicBezTo>
                    <a:pt x="3799" y="2163"/>
                    <a:pt x="3161" y="1445"/>
                    <a:pt x="2474" y="775"/>
                  </a:cubicBezTo>
                  <a:cubicBezTo>
                    <a:pt x="2001" y="278"/>
                    <a:pt x="1353" y="0"/>
                    <a:pt x="6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7104935" y="-44059"/>
              <a:ext cx="328085" cy="224321"/>
            </a:xfrm>
            <a:custGeom>
              <a:rect b="b" l="l" r="r" t="t"/>
              <a:pathLst>
                <a:path extrusionOk="0" h="4341" w="6323">
                  <a:moveTo>
                    <a:pt x="351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89" y="2905"/>
                    <a:pt x="3017" y="3879"/>
                    <a:pt x="4836" y="4246"/>
                  </a:cubicBezTo>
                  <a:cubicBezTo>
                    <a:pt x="5143" y="4306"/>
                    <a:pt x="5391" y="4341"/>
                    <a:pt x="5588" y="4341"/>
                  </a:cubicBezTo>
                  <a:cubicBezTo>
                    <a:pt x="6218" y="4341"/>
                    <a:pt x="6322" y="3986"/>
                    <a:pt x="6176" y="3001"/>
                  </a:cubicBezTo>
                  <a:cubicBezTo>
                    <a:pt x="6017" y="1995"/>
                    <a:pt x="5762" y="990"/>
                    <a:pt x="55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7013821" y="3835761"/>
              <a:ext cx="236088" cy="260907"/>
            </a:xfrm>
            <a:custGeom>
              <a:rect b="b" l="l" r="r" t="t"/>
              <a:pathLst>
                <a:path extrusionOk="0" h="5049" w="4550">
                  <a:moveTo>
                    <a:pt x="1188" y="0"/>
                  </a:moveTo>
                  <a:cubicBezTo>
                    <a:pt x="891" y="0"/>
                    <a:pt x="578" y="199"/>
                    <a:pt x="1" y="564"/>
                  </a:cubicBezTo>
                  <a:lnTo>
                    <a:pt x="1" y="3979"/>
                  </a:lnTo>
                  <a:lnTo>
                    <a:pt x="1660" y="5049"/>
                  </a:lnTo>
                  <a:cubicBezTo>
                    <a:pt x="1916" y="4985"/>
                    <a:pt x="2395" y="4410"/>
                    <a:pt x="2889" y="3868"/>
                  </a:cubicBezTo>
                  <a:cubicBezTo>
                    <a:pt x="3145" y="3580"/>
                    <a:pt x="3480" y="3341"/>
                    <a:pt x="3735" y="3054"/>
                  </a:cubicBezTo>
                  <a:cubicBezTo>
                    <a:pt x="4022" y="2703"/>
                    <a:pt x="4549" y="2176"/>
                    <a:pt x="4453" y="1968"/>
                  </a:cubicBezTo>
                  <a:cubicBezTo>
                    <a:pt x="4262" y="1554"/>
                    <a:pt x="3735" y="1282"/>
                    <a:pt x="3304" y="1011"/>
                  </a:cubicBezTo>
                  <a:cubicBezTo>
                    <a:pt x="3228" y="960"/>
                    <a:pt x="3123" y="952"/>
                    <a:pt x="3015" y="952"/>
                  </a:cubicBezTo>
                  <a:cubicBezTo>
                    <a:pt x="2968" y="952"/>
                    <a:pt x="2921" y="954"/>
                    <a:pt x="2875" y="954"/>
                  </a:cubicBezTo>
                  <a:cubicBezTo>
                    <a:pt x="2761" y="954"/>
                    <a:pt x="2655" y="945"/>
                    <a:pt x="2586" y="883"/>
                  </a:cubicBezTo>
                  <a:cubicBezTo>
                    <a:pt x="1868" y="278"/>
                    <a:pt x="1539" y="0"/>
                    <a:pt x="11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7456005" y="-44059"/>
              <a:ext cx="267532" cy="215433"/>
            </a:xfrm>
            <a:custGeom>
              <a:rect b="b" l="l" r="r" t="t"/>
              <a:pathLst>
                <a:path extrusionOk="0" h="4169" w="5156">
                  <a:moveTo>
                    <a:pt x="1" y="0"/>
                  </a:moveTo>
                  <a:cubicBezTo>
                    <a:pt x="65" y="288"/>
                    <a:pt x="33" y="639"/>
                    <a:pt x="177" y="862"/>
                  </a:cubicBezTo>
                  <a:cubicBezTo>
                    <a:pt x="719" y="1692"/>
                    <a:pt x="1342" y="2442"/>
                    <a:pt x="1916" y="3288"/>
                  </a:cubicBezTo>
                  <a:cubicBezTo>
                    <a:pt x="2297" y="3854"/>
                    <a:pt x="2738" y="4168"/>
                    <a:pt x="3284" y="4168"/>
                  </a:cubicBezTo>
                  <a:cubicBezTo>
                    <a:pt x="3538" y="4168"/>
                    <a:pt x="3814" y="4100"/>
                    <a:pt x="4118" y="3958"/>
                  </a:cubicBezTo>
                  <a:cubicBezTo>
                    <a:pt x="4454" y="3847"/>
                    <a:pt x="4805" y="3751"/>
                    <a:pt x="5156" y="3687"/>
                  </a:cubicBezTo>
                  <a:cubicBezTo>
                    <a:pt x="4757" y="2410"/>
                    <a:pt x="4390" y="1213"/>
                    <a:pt x="40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7013821" y="2754850"/>
              <a:ext cx="188871" cy="256980"/>
            </a:xfrm>
            <a:custGeom>
              <a:rect b="b" l="l" r="r" t="t"/>
              <a:pathLst>
                <a:path extrusionOk="0" h="4973" w="3640">
                  <a:moveTo>
                    <a:pt x="1" y="1"/>
                  </a:moveTo>
                  <a:lnTo>
                    <a:pt x="1" y="4613"/>
                  </a:lnTo>
                  <a:cubicBezTo>
                    <a:pt x="384" y="4709"/>
                    <a:pt x="767" y="4805"/>
                    <a:pt x="1166" y="4916"/>
                  </a:cubicBezTo>
                  <a:cubicBezTo>
                    <a:pt x="1312" y="4955"/>
                    <a:pt x="1449" y="4973"/>
                    <a:pt x="1576" y="4973"/>
                  </a:cubicBezTo>
                  <a:cubicBezTo>
                    <a:pt x="2138" y="4973"/>
                    <a:pt x="2505" y="4615"/>
                    <a:pt x="2714" y="4055"/>
                  </a:cubicBezTo>
                  <a:cubicBezTo>
                    <a:pt x="3639" y="1565"/>
                    <a:pt x="2969" y="416"/>
                    <a:pt x="400" y="17"/>
                  </a:cubicBezTo>
                  <a:cubicBezTo>
                    <a:pt x="272" y="1"/>
                    <a:pt x="128" y="1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8045600" y="4980593"/>
              <a:ext cx="271683" cy="160916"/>
            </a:xfrm>
            <a:custGeom>
              <a:rect b="b" l="l" r="r" t="t"/>
              <a:pathLst>
                <a:path extrusionOk="0" h="3114" w="5236">
                  <a:moveTo>
                    <a:pt x="2965" y="0"/>
                  </a:moveTo>
                  <a:cubicBezTo>
                    <a:pt x="2950" y="0"/>
                    <a:pt x="2936" y="1"/>
                    <a:pt x="2921" y="2"/>
                  </a:cubicBezTo>
                  <a:cubicBezTo>
                    <a:pt x="1517" y="114"/>
                    <a:pt x="161" y="1678"/>
                    <a:pt x="1" y="3114"/>
                  </a:cubicBezTo>
                  <a:lnTo>
                    <a:pt x="5236" y="3114"/>
                  </a:lnTo>
                  <a:cubicBezTo>
                    <a:pt x="5188" y="2922"/>
                    <a:pt x="5220" y="2619"/>
                    <a:pt x="5108" y="2555"/>
                  </a:cubicBezTo>
                  <a:cubicBezTo>
                    <a:pt x="4422" y="2108"/>
                    <a:pt x="4262" y="1470"/>
                    <a:pt x="4118" y="720"/>
                  </a:cubicBezTo>
                  <a:cubicBezTo>
                    <a:pt x="4041" y="412"/>
                    <a:pt x="3370" y="0"/>
                    <a:pt x="29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7013821" y="4741602"/>
              <a:ext cx="135893" cy="161588"/>
            </a:xfrm>
            <a:custGeom>
              <a:rect b="b" l="l" r="r" t="t"/>
              <a:pathLst>
                <a:path extrusionOk="0" h="3127" w="2619">
                  <a:moveTo>
                    <a:pt x="1189" y="1"/>
                  </a:moveTo>
                  <a:cubicBezTo>
                    <a:pt x="749" y="1"/>
                    <a:pt x="289" y="108"/>
                    <a:pt x="1" y="302"/>
                  </a:cubicBezTo>
                  <a:lnTo>
                    <a:pt x="1" y="3127"/>
                  </a:lnTo>
                  <a:cubicBezTo>
                    <a:pt x="527" y="3127"/>
                    <a:pt x="1038" y="3095"/>
                    <a:pt x="1565" y="3031"/>
                  </a:cubicBezTo>
                  <a:cubicBezTo>
                    <a:pt x="1852" y="2999"/>
                    <a:pt x="2331" y="2839"/>
                    <a:pt x="2363" y="2680"/>
                  </a:cubicBezTo>
                  <a:cubicBezTo>
                    <a:pt x="2442" y="1962"/>
                    <a:pt x="2618" y="1148"/>
                    <a:pt x="2363" y="509"/>
                  </a:cubicBezTo>
                  <a:cubicBezTo>
                    <a:pt x="2231" y="159"/>
                    <a:pt x="1725" y="1"/>
                    <a:pt x="11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8019138" y="-44059"/>
              <a:ext cx="197951" cy="92912"/>
            </a:xfrm>
            <a:custGeom>
              <a:rect b="b" l="l" r="r" t="t"/>
              <a:pathLst>
                <a:path extrusionOk="0" h="1798" w="3815">
                  <a:moveTo>
                    <a:pt x="0" y="0"/>
                  </a:moveTo>
                  <a:cubicBezTo>
                    <a:pt x="511" y="304"/>
                    <a:pt x="1038" y="559"/>
                    <a:pt x="1516" y="894"/>
                  </a:cubicBezTo>
                  <a:cubicBezTo>
                    <a:pt x="2337" y="1472"/>
                    <a:pt x="2806" y="1797"/>
                    <a:pt x="3106" y="1797"/>
                  </a:cubicBezTo>
                  <a:cubicBezTo>
                    <a:pt x="3494" y="1797"/>
                    <a:pt x="3598" y="1252"/>
                    <a:pt x="38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7013821" y="5027358"/>
              <a:ext cx="91166" cy="114150"/>
            </a:xfrm>
            <a:custGeom>
              <a:rect b="b" l="l" r="r" t="t"/>
              <a:pathLst>
                <a:path extrusionOk="0" h="2209" w="1757">
                  <a:moveTo>
                    <a:pt x="219" y="1"/>
                  </a:moveTo>
                  <a:cubicBezTo>
                    <a:pt x="145" y="1"/>
                    <a:pt x="73" y="3"/>
                    <a:pt x="1" y="7"/>
                  </a:cubicBezTo>
                  <a:lnTo>
                    <a:pt x="1" y="2209"/>
                  </a:lnTo>
                  <a:lnTo>
                    <a:pt x="799" y="2209"/>
                  </a:lnTo>
                  <a:cubicBezTo>
                    <a:pt x="974" y="1938"/>
                    <a:pt x="1150" y="1666"/>
                    <a:pt x="1341" y="1411"/>
                  </a:cubicBezTo>
                  <a:cubicBezTo>
                    <a:pt x="1756" y="836"/>
                    <a:pt x="1565" y="230"/>
                    <a:pt x="878" y="54"/>
                  </a:cubicBezTo>
                  <a:cubicBezTo>
                    <a:pt x="663" y="19"/>
                    <a:pt x="439" y="1"/>
                    <a:pt x="2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9010353" y="4948347"/>
              <a:ext cx="115138" cy="92395"/>
            </a:xfrm>
            <a:custGeom>
              <a:rect b="b" l="l" r="r" t="t"/>
              <a:pathLst>
                <a:path extrusionOk="0" h="1788" w="2219">
                  <a:moveTo>
                    <a:pt x="1436" y="0"/>
                  </a:moveTo>
                  <a:lnTo>
                    <a:pt x="1085" y="48"/>
                  </a:lnTo>
                  <a:lnTo>
                    <a:pt x="0" y="1788"/>
                  </a:lnTo>
                  <a:lnTo>
                    <a:pt x="2218" y="1788"/>
                  </a:lnTo>
                  <a:lnTo>
                    <a:pt x="143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8411614" y="2218011"/>
              <a:ext cx="650929" cy="442596"/>
            </a:xfrm>
            <a:custGeom>
              <a:rect b="b" l="l" r="r" t="t"/>
              <a:pathLst>
                <a:path extrusionOk="0" h="8565" w="12545">
                  <a:moveTo>
                    <a:pt x="3863" y="1"/>
                  </a:moveTo>
                  <a:cubicBezTo>
                    <a:pt x="3273" y="256"/>
                    <a:pt x="2475" y="368"/>
                    <a:pt x="2092" y="830"/>
                  </a:cubicBezTo>
                  <a:cubicBezTo>
                    <a:pt x="1453" y="1596"/>
                    <a:pt x="1070" y="2602"/>
                    <a:pt x="575" y="3512"/>
                  </a:cubicBezTo>
                  <a:cubicBezTo>
                    <a:pt x="1" y="4565"/>
                    <a:pt x="272" y="5650"/>
                    <a:pt x="1102" y="6400"/>
                  </a:cubicBezTo>
                  <a:cubicBezTo>
                    <a:pt x="2219" y="7422"/>
                    <a:pt x="3687" y="7390"/>
                    <a:pt x="4996" y="7852"/>
                  </a:cubicBezTo>
                  <a:cubicBezTo>
                    <a:pt x="5034" y="7868"/>
                    <a:pt x="5078" y="7875"/>
                    <a:pt x="5126" y="7875"/>
                  </a:cubicBezTo>
                  <a:cubicBezTo>
                    <a:pt x="5317" y="7875"/>
                    <a:pt x="5564" y="7763"/>
                    <a:pt x="5730" y="7661"/>
                  </a:cubicBezTo>
                  <a:cubicBezTo>
                    <a:pt x="5946" y="7528"/>
                    <a:pt x="6144" y="7468"/>
                    <a:pt x="6334" y="7468"/>
                  </a:cubicBezTo>
                  <a:cubicBezTo>
                    <a:pt x="6623" y="7468"/>
                    <a:pt x="6894" y="7606"/>
                    <a:pt x="7183" y="7837"/>
                  </a:cubicBezTo>
                  <a:cubicBezTo>
                    <a:pt x="7800" y="8325"/>
                    <a:pt x="8312" y="8565"/>
                    <a:pt x="8833" y="8565"/>
                  </a:cubicBezTo>
                  <a:cubicBezTo>
                    <a:pt x="9349" y="8565"/>
                    <a:pt x="9874" y="8329"/>
                    <a:pt x="10518" y="7868"/>
                  </a:cubicBezTo>
                  <a:cubicBezTo>
                    <a:pt x="10789" y="7677"/>
                    <a:pt x="11093" y="7533"/>
                    <a:pt x="11380" y="7374"/>
                  </a:cubicBezTo>
                  <a:cubicBezTo>
                    <a:pt x="12274" y="6863"/>
                    <a:pt x="12545" y="5778"/>
                    <a:pt x="11906" y="4980"/>
                  </a:cubicBezTo>
                  <a:cubicBezTo>
                    <a:pt x="11172" y="4086"/>
                    <a:pt x="10534" y="2953"/>
                    <a:pt x="9576" y="2410"/>
                  </a:cubicBezTo>
                  <a:cubicBezTo>
                    <a:pt x="7821" y="1437"/>
                    <a:pt x="5858" y="814"/>
                    <a:pt x="386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8902676" y="4452849"/>
              <a:ext cx="512649" cy="469312"/>
            </a:xfrm>
            <a:custGeom>
              <a:rect b="b" l="l" r="r" t="t"/>
              <a:pathLst>
                <a:path extrusionOk="0" h="9082" w="9880">
                  <a:moveTo>
                    <a:pt x="4501" y="1"/>
                  </a:moveTo>
                  <a:cubicBezTo>
                    <a:pt x="2985" y="272"/>
                    <a:pt x="1645" y="416"/>
                    <a:pt x="687" y="1613"/>
                  </a:cubicBezTo>
                  <a:cubicBezTo>
                    <a:pt x="160" y="2251"/>
                    <a:pt x="1" y="2778"/>
                    <a:pt x="559" y="3448"/>
                  </a:cubicBezTo>
                  <a:cubicBezTo>
                    <a:pt x="910" y="3911"/>
                    <a:pt x="1182" y="4454"/>
                    <a:pt x="1517" y="4948"/>
                  </a:cubicBezTo>
                  <a:cubicBezTo>
                    <a:pt x="1820" y="5395"/>
                    <a:pt x="2059" y="6034"/>
                    <a:pt x="2474" y="6193"/>
                  </a:cubicBezTo>
                  <a:cubicBezTo>
                    <a:pt x="3831" y="6720"/>
                    <a:pt x="4868" y="7629"/>
                    <a:pt x="5826" y="8651"/>
                  </a:cubicBezTo>
                  <a:cubicBezTo>
                    <a:pt x="6098" y="8933"/>
                    <a:pt x="6382" y="9082"/>
                    <a:pt x="6686" y="9082"/>
                  </a:cubicBezTo>
                  <a:cubicBezTo>
                    <a:pt x="6899" y="9082"/>
                    <a:pt x="7122" y="9009"/>
                    <a:pt x="7358" y="8858"/>
                  </a:cubicBezTo>
                  <a:cubicBezTo>
                    <a:pt x="7789" y="8619"/>
                    <a:pt x="8204" y="8348"/>
                    <a:pt x="8619" y="8044"/>
                  </a:cubicBezTo>
                  <a:cubicBezTo>
                    <a:pt x="8826" y="7853"/>
                    <a:pt x="9066" y="7486"/>
                    <a:pt x="9034" y="7231"/>
                  </a:cubicBezTo>
                  <a:cubicBezTo>
                    <a:pt x="8842" y="5826"/>
                    <a:pt x="9129" y="4533"/>
                    <a:pt x="9656" y="3241"/>
                  </a:cubicBezTo>
                  <a:cubicBezTo>
                    <a:pt x="9879" y="2666"/>
                    <a:pt x="9784" y="2283"/>
                    <a:pt x="9082" y="2028"/>
                  </a:cubicBezTo>
                  <a:cubicBezTo>
                    <a:pt x="8076" y="1645"/>
                    <a:pt x="7134" y="1070"/>
                    <a:pt x="6129" y="607"/>
                  </a:cubicBezTo>
                  <a:cubicBezTo>
                    <a:pt x="5570" y="352"/>
                    <a:pt x="4964" y="177"/>
                    <a:pt x="450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7440283" y="3445417"/>
              <a:ext cx="507667" cy="539022"/>
            </a:xfrm>
            <a:custGeom>
              <a:rect b="b" l="l" r="r" t="t"/>
              <a:pathLst>
                <a:path extrusionOk="0" h="10431" w="9784">
                  <a:moveTo>
                    <a:pt x="2003" y="1"/>
                  </a:moveTo>
                  <a:cubicBezTo>
                    <a:pt x="1443" y="1"/>
                    <a:pt x="834" y="261"/>
                    <a:pt x="671" y="713"/>
                  </a:cubicBezTo>
                  <a:cubicBezTo>
                    <a:pt x="448" y="1399"/>
                    <a:pt x="160" y="2101"/>
                    <a:pt x="81" y="2820"/>
                  </a:cubicBezTo>
                  <a:cubicBezTo>
                    <a:pt x="1" y="3474"/>
                    <a:pt x="176" y="4160"/>
                    <a:pt x="256" y="4815"/>
                  </a:cubicBezTo>
                  <a:cubicBezTo>
                    <a:pt x="304" y="5198"/>
                    <a:pt x="511" y="5597"/>
                    <a:pt x="448" y="5964"/>
                  </a:cubicBezTo>
                  <a:cubicBezTo>
                    <a:pt x="160" y="7528"/>
                    <a:pt x="160" y="7575"/>
                    <a:pt x="1517" y="8421"/>
                  </a:cubicBezTo>
                  <a:cubicBezTo>
                    <a:pt x="1820" y="8645"/>
                    <a:pt x="2075" y="8900"/>
                    <a:pt x="2299" y="9203"/>
                  </a:cubicBezTo>
                  <a:cubicBezTo>
                    <a:pt x="2989" y="10018"/>
                    <a:pt x="4134" y="10430"/>
                    <a:pt x="5262" y="10430"/>
                  </a:cubicBezTo>
                  <a:cubicBezTo>
                    <a:pt x="6299" y="10430"/>
                    <a:pt x="7322" y="10082"/>
                    <a:pt x="7964" y="9379"/>
                  </a:cubicBezTo>
                  <a:cubicBezTo>
                    <a:pt x="8268" y="9092"/>
                    <a:pt x="8635" y="8852"/>
                    <a:pt x="9018" y="8661"/>
                  </a:cubicBezTo>
                  <a:cubicBezTo>
                    <a:pt x="9672" y="8294"/>
                    <a:pt x="9784" y="7783"/>
                    <a:pt x="9417" y="7161"/>
                  </a:cubicBezTo>
                  <a:cubicBezTo>
                    <a:pt x="9273" y="6921"/>
                    <a:pt x="9018" y="6762"/>
                    <a:pt x="8922" y="6522"/>
                  </a:cubicBezTo>
                  <a:cubicBezTo>
                    <a:pt x="8387" y="5298"/>
                    <a:pt x="7878" y="4869"/>
                    <a:pt x="7148" y="4869"/>
                  </a:cubicBezTo>
                  <a:cubicBezTo>
                    <a:pt x="6746" y="4869"/>
                    <a:pt x="6276" y="4999"/>
                    <a:pt x="5698" y="5198"/>
                  </a:cubicBezTo>
                  <a:cubicBezTo>
                    <a:pt x="5523" y="5261"/>
                    <a:pt x="5368" y="5294"/>
                    <a:pt x="5228" y="5294"/>
                  </a:cubicBezTo>
                  <a:cubicBezTo>
                    <a:pt x="4874" y="5294"/>
                    <a:pt x="4623" y="5075"/>
                    <a:pt x="4405" y="4559"/>
                  </a:cubicBezTo>
                  <a:cubicBezTo>
                    <a:pt x="3975" y="3602"/>
                    <a:pt x="3304" y="2756"/>
                    <a:pt x="2586" y="1655"/>
                  </a:cubicBezTo>
                  <a:cubicBezTo>
                    <a:pt x="2714" y="1447"/>
                    <a:pt x="2826" y="1224"/>
                    <a:pt x="2921" y="1000"/>
                  </a:cubicBezTo>
                  <a:cubicBezTo>
                    <a:pt x="3001" y="793"/>
                    <a:pt x="3001" y="569"/>
                    <a:pt x="2905" y="362"/>
                  </a:cubicBezTo>
                  <a:cubicBezTo>
                    <a:pt x="2721" y="114"/>
                    <a:pt x="2373" y="1"/>
                    <a:pt x="20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8100290" y="4252665"/>
              <a:ext cx="353613" cy="540882"/>
            </a:xfrm>
            <a:custGeom>
              <a:rect b="b" l="l" r="r" t="t"/>
              <a:pathLst>
                <a:path extrusionOk="0" h="10467" w="6815">
                  <a:moveTo>
                    <a:pt x="5765" y="1"/>
                  </a:moveTo>
                  <a:cubicBezTo>
                    <a:pt x="5433" y="1"/>
                    <a:pt x="4977" y="297"/>
                    <a:pt x="4676" y="555"/>
                  </a:cubicBezTo>
                  <a:cubicBezTo>
                    <a:pt x="4198" y="954"/>
                    <a:pt x="3830" y="1497"/>
                    <a:pt x="3400" y="1960"/>
                  </a:cubicBezTo>
                  <a:cubicBezTo>
                    <a:pt x="2809" y="2582"/>
                    <a:pt x="1995" y="3093"/>
                    <a:pt x="1676" y="3843"/>
                  </a:cubicBezTo>
                  <a:cubicBezTo>
                    <a:pt x="1022" y="5295"/>
                    <a:pt x="623" y="6859"/>
                    <a:pt x="176" y="8391"/>
                  </a:cubicBezTo>
                  <a:cubicBezTo>
                    <a:pt x="0" y="8966"/>
                    <a:pt x="208" y="9461"/>
                    <a:pt x="862" y="9636"/>
                  </a:cubicBezTo>
                  <a:cubicBezTo>
                    <a:pt x="1995" y="9924"/>
                    <a:pt x="3112" y="10195"/>
                    <a:pt x="4245" y="10466"/>
                  </a:cubicBezTo>
                  <a:cubicBezTo>
                    <a:pt x="5570" y="10307"/>
                    <a:pt x="5825" y="10083"/>
                    <a:pt x="5937" y="8790"/>
                  </a:cubicBezTo>
                  <a:cubicBezTo>
                    <a:pt x="6065" y="7657"/>
                    <a:pt x="6208" y="6524"/>
                    <a:pt x="6320" y="5391"/>
                  </a:cubicBezTo>
                  <a:cubicBezTo>
                    <a:pt x="6464" y="4066"/>
                    <a:pt x="6591" y="2726"/>
                    <a:pt x="6735" y="1401"/>
                  </a:cubicBezTo>
                  <a:cubicBezTo>
                    <a:pt x="6815" y="699"/>
                    <a:pt x="6496" y="141"/>
                    <a:pt x="5873" y="13"/>
                  </a:cubicBezTo>
                  <a:cubicBezTo>
                    <a:pt x="5839" y="5"/>
                    <a:pt x="5803" y="1"/>
                    <a:pt x="57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8769377" y="3494818"/>
              <a:ext cx="371048" cy="368339"/>
            </a:xfrm>
            <a:custGeom>
              <a:rect b="b" l="l" r="r" t="t"/>
              <a:pathLst>
                <a:path extrusionOk="0" h="7128" w="7151">
                  <a:moveTo>
                    <a:pt x="2679" y="1"/>
                  </a:moveTo>
                  <a:cubicBezTo>
                    <a:pt x="2305" y="1"/>
                    <a:pt x="1930" y="122"/>
                    <a:pt x="1580" y="379"/>
                  </a:cubicBezTo>
                  <a:cubicBezTo>
                    <a:pt x="463" y="1209"/>
                    <a:pt x="0" y="2662"/>
                    <a:pt x="463" y="3970"/>
                  </a:cubicBezTo>
                  <a:cubicBezTo>
                    <a:pt x="527" y="4258"/>
                    <a:pt x="591" y="4529"/>
                    <a:pt x="623" y="4816"/>
                  </a:cubicBezTo>
                  <a:cubicBezTo>
                    <a:pt x="575" y="6013"/>
                    <a:pt x="894" y="6444"/>
                    <a:pt x="1564" y="6508"/>
                  </a:cubicBezTo>
                  <a:cubicBezTo>
                    <a:pt x="2155" y="6556"/>
                    <a:pt x="2745" y="6699"/>
                    <a:pt x="3304" y="6907"/>
                  </a:cubicBezTo>
                  <a:cubicBezTo>
                    <a:pt x="3633" y="7054"/>
                    <a:pt x="3952" y="7128"/>
                    <a:pt x="4248" y="7128"/>
                  </a:cubicBezTo>
                  <a:cubicBezTo>
                    <a:pt x="4912" y="7128"/>
                    <a:pt x="5458" y="6758"/>
                    <a:pt x="5746" y="6029"/>
                  </a:cubicBezTo>
                  <a:cubicBezTo>
                    <a:pt x="5825" y="5822"/>
                    <a:pt x="5953" y="5630"/>
                    <a:pt x="6113" y="5470"/>
                  </a:cubicBezTo>
                  <a:cubicBezTo>
                    <a:pt x="7054" y="4625"/>
                    <a:pt x="7150" y="3220"/>
                    <a:pt x="6224" y="2358"/>
                  </a:cubicBezTo>
                  <a:cubicBezTo>
                    <a:pt x="5570" y="1752"/>
                    <a:pt x="4804" y="1289"/>
                    <a:pt x="4182" y="683"/>
                  </a:cubicBezTo>
                  <a:cubicBezTo>
                    <a:pt x="3733" y="243"/>
                    <a:pt x="3207" y="1"/>
                    <a:pt x="267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8773528" y="2807608"/>
              <a:ext cx="312207" cy="385444"/>
            </a:xfrm>
            <a:custGeom>
              <a:rect b="b" l="l" r="r" t="t"/>
              <a:pathLst>
                <a:path extrusionOk="0" h="7459" w="6017">
                  <a:moveTo>
                    <a:pt x="3122" y="0"/>
                  </a:moveTo>
                  <a:cubicBezTo>
                    <a:pt x="2197" y="0"/>
                    <a:pt x="1262" y="454"/>
                    <a:pt x="926" y="1246"/>
                  </a:cubicBezTo>
                  <a:cubicBezTo>
                    <a:pt x="511" y="2236"/>
                    <a:pt x="239" y="3257"/>
                    <a:pt x="128" y="4326"/>
                  </a:cubicBezTo>
                  <a:cubicBezTo>
                    <a:pt x="1" y="5389"/>
                    <a:pt x="773" y="6688"/>
                    <a:pt x="1660" y="6688"/>
                  </a:cubicBezTo>
                  <a:cubicBezTo>
                    <a:pt x="1665" y="6688"/>
                    <a:pt x="1670" y="6688"/>
                    <a:pt x="1676" y="6688"/>
                  </a:cubicBezTo>
                  <a:cubicBezTo>
                    <a:pt x="1690" y="6688"/>
                    <a:pt x="1704" y="6688"/>
                    <a:pt x="1719" y="6688"/>
                  </a:cubicBezTo>
                  <a:cubicBezTo>
                    <a:pt x="2864" y="6688"/>
                    <a:pt x="3780" y="7312"/>
                    <a:pt x="4836" y="7438"/>
                  </a:cubicBezTo>
                  <a:cubicBezTo>
                    <a:pt x="4943" y="7452"/>
                    <a:pt x="5040" y="7459"/>
                    <a:pt x="5128" y="7459"/>
                  </a:cubicBezTo>
                  <a:cubicBezTo>
                    <a:pt x="5763" y="7459"/>
                    <a:pt x="5925" y="7108"/>
                    <a:pt x="5841" y="6449"/>
                  </a:cubicBezTo>
                  <a:cubicBezTo>
                    <a:pt x="5777" y="5906"/>
                    <a:pt x="5506" y="5316"/>
                    <a:pt x="5634" y="4805"/>
                  </a:cubicBezTo>
                  <a:cubicBezTo>
                    <a:pt x="6017" y="3289"/>
                    <a:pt x="5809" y="1853"/>
                    <a:pt x="5299" y="416"/>
                  </a:cubicBezTo>
                  <a:cubicBezTo>
                    <a:pt x="4740" y="289"/>
                    <a:pt x="4197" y="145"/>
                    <a:pt x="3639" y="49"/>
                  </a:cubicBezTo>
                  <a:cubicBezTo>
                    <a:pt x="3469" y="16"/>
                    <a:pt x="3296" y="0"/>
                    <a:pt x="31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8187201" y="2780635"/>
              <a:ext cx="328811" cy="443527"/>
            </a:xfrm>
            <a:custGeom>
              <a:rect b="b" l="l" r="r" t="t"/>
              <a:pathLst>
                <a:path extrusionOk="0" h="8583" w="6337">
                  <a:moveTo>
                    <a:pt x="4094" y="1"/>
                  </a:moveTo>
                  <a:cubicBezTo>
                    <a:pt x="3882" y="1"/>
                    <a:pt x="3708" y="221"/>
                    <a:pt x="3464" y="667"/>
                  </a:cubicBezTo>
                  <a:cubicBezTo>
                    <a:pt x="2650" y="2151"/>
                    <a:pt x="1836" y="3604"/>
                    <a:pt x="990" y="5056"/>
                  </a:cubicBezTo>
                  <a:cubicBezTo>
                    <a:pt x="1" y="6747"/>
                    <a:pt x="528" y="7992"/>
                    <a:pt x="2395" y="8375"/>
                  </a:cubicBezTo>
                  <a:cubicBezTo>
                    <a:pt x="2650" y="8423"/>
                    <a:pt x="2906" y="8503"/>
                    <a:pt x="3177" y="8583"/>
                  </a:cubicBezTo>
                  <a:cubicBezTo>
                    <a:pt x="4087" y="7418"/>
                    <a:pt x="5252" y="6684"/>
                    <a:pt x="5762" y="5168"/>
                  </a:cubicBezTo>
                  <a:cubicBezTo>
                    <a:pt x="6337" y="3444"/>
                    <a:pt x="6018" y="1736"/>
                    <a:pt x="4837" y="523"/>
                  </a:cubicBezTo>
                  <a:cubicBezTo>
                    <a:pt x="4505" y="177"/>
                    <a:pt x="4284" y="1"/>
                    <a:pt x="40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7674658" y="3214539"/>
              <a:ext cx="298146" cy="398156"/>
            </a:xfrm>
            <a:custGeom>
              <a:rect b="b" l="l" r="r" t="t"/>
              <a:pathLst>
                <a:path extrusionOk="0" h="7705" w="5746">
                  <a:moveTo>
                    <a:pt x="2175" y="0"/>
                  </a:moveTo>
                  <a:cubicBezTo>
                    <a:pt x="1641" y="0"/>
                    <a:pt x="1042" y="281"/>
                    <a:pt x="894" y="744"/>
                  </a:cubicBezTo>
                  <a:cubicBezTo>
                    <a:pt x="511" y="1861"/>
                    <a:pt x="303" y="3042"/>
                    <a:pt x="0" y="4383"/>
                  </a:cubicBezTo>
                  <a:cubicBezTo>
                    <a:pt x="0" y="4383"/>
                    <a:pt x="32" y="4575"/>
                    <a:pt x="96" y="4766"/>
                  </a:cubicBezTo>
                  <a:cubicBezTo>
                    <a:pt x="639" y="6394"/>
                    <a:pt x="2091" y="7527"/>
                    <a:pt x="3798" y="7703"/>
                  </a:cubicBezTo>
                  <a:cubicBezTo>
                    <a:pt x="3825" y="7704"/>
                    <a:pt x="3854" y="7705"/>
                    <a:pt x="3885" y="7705"/>
                  </a:cubicBezTo>
                  <a:cubicBezTo>
                    <a:pt x="4164" y="7705"/>
                    <a:pt x="4571" y="7639"/>
                    <a:pt x="4628" y="7495"/>
                  </a:cubicBezTo>
                  <a:cubicBezTo>
                    <a:pt x="4995" y="6538"/>
                    <a:pt x="5746" y="5388"/>
                    <a:pt x="5474" y="4591"/>
                  </a:cubicBezTo>
                  <a:cubicBezTo>
                    <a:pt x="4964" y="3074"/>
                    <a:pt x="3894" y="1702"/>
                    <a:pt x="2969" y="345"/>
                  </a:cubicBezTo>
                  <a:cubicBezTo>
                    <a:pt x="2810" y="108"/>
                    <a:pt x="2505" y="0"/>
                    <a:pt x="21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7974411" y="3468826"/>
              <a:ext cx="440577" cy="388699"/>
            </a:xfrm>
            <a:custGeom>
              <a:rect b="b" l="l" r="r" t="t"/>
              <a:pathLst>
                <a:path extrusionOk="0" h="7522" w="8491">
                  <a:moveTo>
                    <a:pt x="5115" y="1"/>
                  </a:moveTo>
                  <a:cubicBezTo>
                    <a:pt x="4312" y="1"/>
                    <a:pt x="4100" y="887"/>
                    <a:pt x="3655" y="1489"/>
                  </a:cubicBezTo>
                  <a:cubicBezTo>
                    <a:pt x="2554" y="2973"/>
                    <a:pt x="1389" y="4441"/>
                    <a:pt x="336" y="5973"/>
                  </a:cubicBezTo>
                  <a:cubicBezTo>
                    <a:pt x="64" y="6372"/>
                    <a:pt x="96" y="6995"/>
                    <a:pt x="0" y="7521"/>
                  </a:cubicBezTo>
                  <a:cubicBezTo>
                    <a:pt x="495" y="7410"/>
                    <a:pt x="1070" y="7426"/>
                    <a:pt x="1469" y="7170"/>
                  </a:cubicBezTo>
                  <a:cubicBezTo>
                    <a:pt x="3416" y="5973"/>
                    <a:pt x="5315" y="4713"/>
                    <a:pt x="7230" y="3452"/>
                  </a:cubicBezTo>
                  <a:cubicBezTo>
                    <a:pt x="7597" y="3212"/>
                    <a:pt x="7932" y="2941"/>
                    <a:pt x="8235" y="2622"/>
                  </a:cubicBezTo>
                  <a:cubicBezTo>
                    <a:pt x="8379" y="2446"/>
                    <a:pt x="8491" y="2000"/>
                    <a:pt x="8427" y="1952"/>
                  </a:cubicBezTo>
                  <a:cubicBezTo>
                    <a:pt x="7533" y="1289"/>
                    <a:pt x="7026" y="32"/>
                    <a:pt x="5571" y="32"/>
                  </a:cubicBezTo>
                  <a:cubicBezTo>
                    <a:pt x="5519" y="32"/>
                    <a:pt x="5465" y="33"/>
                    <a:pt x="5411" y="37"/>
                  </a:cubicBezTo>
                  <a:cubicBezTo>
                    <a:pt x="5304" y="12"/>
                    <a:pt x="5205" y="1"/>
                    <a:pt x="51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8419916" y="4353480"/>
              <a:ext cx="343703" cy="379139"/>
            </a:xfrm>
            <a:custGeom>
              <a:rect b="b" l="l" r="r" t="t"/>
              <a:pathLst>
                <a:path extrusionOk="0" h="7337" w="6624">
                  <a:moveTo>
                    <a:pt x="3412" y="1"/>
                  </a:moveTo>
                  <a:cubicBezTo>
                    <a:pt x="3121" y="1"/>
                    <a:pt x="2841" y="208"/>
                    <a:pt x="2570" y="631"/>
                  </a:cubicBezTo>
                  <a:cubicBezTo>
                    <a:pt x="1708" y="1956"/>
                    <a:pt x="958" y="3360"/>
                    <a:pt x="176" y="4749"/>
                  </a:cubicBezTo>
                  <a:cubicBezTo>
                    <a:pt x="96" y="4876"/>
                    <a:pt x="96" y="5068"/>
                    <a:pt x="0" y="5499"/>
                  </a:cubicBezTo>
                  <a:cubicBezTo>
                    <a:pt x="399" y="5898"/>
                    <a:pt x="862" y="6409"/>
                    <a:pt x="1357" y="6887"/>
                  </a:cubicBezTo>
                  <a:cubicBezTo>
                    <a:pt x="1647" y="7162"/>
                    <a:pt x="1922" y="7336"/>
                    <a:pt x="2182" y="7336"/>
                  </a:cubicBezTo>
                  <a:cubicBezTo>
                    <a:pt x="2450" y="7336"/>
                    <a:pt x="2702" y="7150"/>
                    <a:pt x="2937" y="6696"/>
                  </a:cubicBezTo>
                  <a:cubicBezTo>
                    <a:pt x="3033" y="6488"/>
                    <a:pt x="3400" y="6409"/>
                    <a:pt x="3655" y="6297"/>
                  </a:cubicBezTo>
                  <a:cubicBezTo>
                    <a:pt x="4453" y="5946"/>
                    <a:pt x="5315" y="5674"/>
                    <a:pt x="6081" y="5259"/>
                  </a:cubicBezTo>
                  <a:cubicBezTo>
                    <a:pt x="6528" y="5020"/>
                    <a:pt x="6624" y="4589"/>
                    <a:pt x="6257" y="4078"/>
                  </a:cubicBezTo>
                  <a:cubicBezTo>
                    <a:pt x="5905" y="3600"/>
                    <a:pt x="5730" y="3009"/>
                    <a:pt x="5443" y="2483"/>
                  </a:cubicBezTo>
                  <a:cubicBezTo>
                    <a:pt x="5123" y="1828"/>
                    <a:pt x="4740" y="1206"/>
                    <a:pt x="4325" y="615"/>
                  </a:cubicBezTo>
                  <a:cubicBezTo>
                    <a:pt x="4006" y="208"/>
                    <a:pt x="3703" y="1"/>
                    <a:pt x="34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7380664" y="3916837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1"/>
                  </a:moveTo>
                  <a:cubicBezTo>
                    <a:pt x="224" y="1"/>
                    <a:pt x="1" y="368"/>
                    <a:pt x="64" y="1469"/>
                  </a:cubicBezTo>
                  <a:cubicBezTo>
                    <a:pt x="144" y="3017"/>
                    <a:pt x="272" y="4581"/>
                    <a:pt x="192" y="6129"/>
                  </a:cubicBezTo>
                  <a:cubicBezTo>
                    <a:pt x="128" y="7422"/>
                    <a:pt x="176" y="7709"/>
                    <a:pt x="1405" y="8124"/>
                  </a:cubicBezTo>
                  <a:cubicBezTo>
                    <a:pt x="1692" y="8219"/>
                    <a:pt x="1980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4"/>
                    <a:pt x="4102" y="6576"/>
                  </a:cubicBezTo>
                  <a:cubicBezTo>
                    <a:pt x="3831" y="5076"/>
                    <a:pt x="3576" y="3559"/>
                    <a:pt x="3384" y="2043"/>
                  </a:cubicBezTo>
                  <a:cubicBezTo>
                    <a:pt x="3177" y="431"/>
                    <a:pt x="2746" y="1"/>
                    <a:pt x="1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8463813" y="381255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481" y="1"/>
                  </a:moveTo>
                  <a:cubicBezTo>
                    <a:pt x="1353" y="1"/>
                    <a:pt x="1062" y="183"/>
                    <a:pt x="990" y="327"/>
                  </a:cubicBezTo>
                  <a:cubicBezTo>
                    <a:pt x="639" y="1109"/>
                    <a:pt x="320" y="1891"/>
                    <a:pt x="0" y="2673"/>
                  </a:cubicBezTo>
                  <a:cubicBezTo>
                    <a:pt x="128" y="4540"/>
                    <a:pt x="846" y="5960"/>
                    <a:pt x="2267" y="6966"/>
                  </a:cubicBezTo>
                  <a:cubicBezTo>
                    <a:pt x="2558" y="7171"/>
                    <a:pt x="3031" y="7303"/>
                    <a:pt x="3446" y="7303"/>
                  </a:cubicBezTo>
                  <a:cubicBezTo>
                    <a:pt x="3644" y="7303"/>
                    <a:pt x="3829" y="7272"/>
                    <a:pt x="3974" y="7205"/>
                  </a:cubicBezTo>
                  <a:cubicBezTo>
                    <a:pt x="4357" y="7046"/>
                    <a:pt x="4629" y="6280"/>
                    <a:pt x="4676" y="5753"/>
                  </a:cubicBezTo>
                  <a:cubicBezTo>
                    <a:pt x="4756" y="4700"/>
                    <a:pt x="4772" y="3630"/>
                    <a:pt x="4708" y="2577"/>
                  </a:cubicBezTo>
                  <a:cubicBezTo>
                    <a:pt x="4692" y="2258"/>
                    <a:pt x="4644" y="1795"/>
                    <a:pt x="4437" y="1651"/>
                  </a:cubicBezTo>
                  <a:cubicBezTo>
                    <a:pt x="3495" y="1061"/>
                    <a:pt x="2522" y="502"/>
                    <a:pt x="1516" y="8"/>
                  </a:cubicBezTo>
                  <a:cubicBezTo>
                    <a:pt x="1507" y="3"/>
                    <a:pt x="1495" y="1"/>
                    <a:pt x="14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7200148" y="2991205"/>
              <a:ext cx="308108" cy="385961"/>
            </a:xfrm>
            <a:custGeom>
              <a:rect b="b" l="l" r="r" t="t"/>
              <a:pathLst>
                <a:path extrusionOk="0" h="7469" w="5938">
                  <a:moveTo>
                    <a:pt x="2973" y="0"/>
                  </a:moveTo>
                  <a:cubicBezTo>
                    <a:pt x="2945" y="0"/>
                    <a:pt x="2917" y="3"/>
                    <a:pt x="2889" y="7"/>
                  </a:cubicBezTo>
                  <a:cubicBezTo>
                    <a:pt x="2107" y="438"/>
                    <a:pt x="1261" y="821"/>
                    <a:pt x="607" y="1396"/>
                  </a:cubicBezTo>
                  <a:cubicBezTo>
                    <a:pt x="1" y="1922"/>
                    <a:pt x="559" y="2561"/>
                    <a:pt x="799" y="3119"/>
                  </a:cubicBezTo>
                  <a:cubicBezTo>
                    <a:pt x="846" y="3247"/>
                    <a:pt x="846" y="3391"/>
                    <a:pt x="894" y="3518"/>
                  </a:cubicBezTo>
                  <a:cubicBezTo>
                    <a:pt x="1213" y="4492"/>
                    <a:pt x="1517" y="5481"/>
                    <a:pt x="1884" y="6455"/>
                  </a:cubicBezTo>
                  <a:cubicBezTo>
                    <a:pt x="2110" y="7066"/>
                    <a:pt x="2578" y="7469"/>
                    <a:pt x="3081" y="7469"/>
                  </a:cubicBezTo>
                  <a:cubicBezTo>
                    <a:pt x="3287" y="7469"/>
                    <a:pt x="3499" y="7401"/>
                    <a:pt x="3703" y="7253"/>
                  </a:cubicBezTo>
                  <a:cubicBezTo>
                    <a:pt x="4581" y="6582"/>
                    <a:pt x="5203" y="5577"/>
                    <a:pt x="5937" y="4715"/>
                  </a:cubicBezTo>
                  <a:lnTo>
                    <a:pt x="5762" y="4556"/>
                  </a:lnTo>
                  <a:cubicBezTo>
                    <a:pt x="5778" y="4412"/>
                    <a:pt x="5762" y="4284"/>
                    <a:pt x="5714" y="4157"/>
                  </a:cubicBezTo>
                  <a:cubicBezTo>
                    <a:pt x="4948" y="2832"/>
                    <a:pt x="4182" y="1507"/>
                    <a:pt x="3384" y="199"/>
                  </a:cubicBezTo>
                  <a:cubicBezTo>
                    <a:pt x="3275" y="76"/>
                    <a:pt x="3131" y="0"/>
                    <a:pt x="29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7788084" y="122486"/>
              <a:ext cx="454690" cy="219412"/>
            </a:xfrm>
            <a:custGeom>
              <a:rect b="b" l="l" r="r" t="t"/>
              <a:pathLst>
                <a:path extrusionOk="0" h="4246" w="8763">
                  <a:moveTo>
                    <a:pt x="2561" y="1"/>
                  </a:moveTo>
                  <a:cubicBezTo>
                    <a:pt x="1492" y="1"/>
                    <a:pt x="506" y="620"/>
                    <a:pt x="64" y="1597"/>
                  </a:cubicBezTo>
                  <a:cubicBezTo>
                    <a:pt x="1" y="1773"/>
                    <a:pt x="17" y="1980"/>
                    <a:pt x="112" y="2140"/>
                  </a:cubicBezTo>
                  <a:cubicBezTo>
                    <a:pt x="639" y="2698"/>
                    <a:pt x="1166" y="3145"/>
                    <a:pt x="2075" y="3145"/>
                  </a:cubicBezTo>
                  <a:cubicBezTo>
                    <a:pt x="2178" y="3145"/>
                    <a:pt x="2284" y="3145"/>
                    <a:pt x="2391" y="3145"/>
                  </a:cubicBezTo>
                  <a:cubicBezTo>
                    <a:pt x="3384" y="3145"/>
                    <a:pt x="4539" y="3171"/>
                    <a:pt x="5187" y="3704"/>
                  </a:cubicBezTo>
                  <a:cubicBezTo>
                    <a:pt x="5670" y="4096"/>
                    <a:pt x="6089" y="4246"/>
                    <a:pt x="6485" y="4246"/>
                  </a:cubicBezTo>
                  <a:cubicBezTo>
                    <a:pt x="6928" y="4246"/>
                    <a:pt x="7343" y="4059"/>
                    <a:pt x="7789" y="3815"/>
                  </a:cubicBezTo>
                  <a:cubicBezTo>
                    <a:pt x="8172" y="3592"/>
                    <a:pt x="8443" y="3161"/>
                    <a:pt x="8762" y="2826"/>
                  </a:cubicBezTo>
                  <a:cubicBezTo>
                    <a:pt x="8347" y="2427"/>
                    <a:pt x="7996" y="1932"/>
                    <a:pt x="7517" y="1645"/>
                  </a:cubicBezTo>
                  <a:cubicBezTo>
                    <a:pt x="6895" y="1326"/>
                    <a:pt x="6241" y="1070"/>
                    <a:pt x="5570" y="895"/>
                  </a:cubicBezTo>
                  <a:cubicBezTo>
                    <a:pt x="4565" y="560"/>
                    <a:pt x="3544" y="288"/>
                    <a:pt x="2602" y="1"/>
                  </a:cubicBezTo>
                  <a:cubicBezTo>
                    <a:pt x="2588" y="1"/>
                    <a:pt x="2575" y="1"/>
                    <a:pt x="25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8132564" y="3927120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1565" y="1"/>
                  </a:moveTo>
                  <a:cubicBezTo>
                    <a:pt x="786" y="1"/>
                    <a:pt x="293" y="754"/>
                    <a:pt x="112" y="2259"/>
                  </a:cubicBezTo>
                  <a:cubicBezTo>
                    <a:pt x="80" y="2499"/>
                    <a:pt x="33" y="2722"/>
                    <a:pt x="1" y="2945"/>
                  </a:cubicBezTo>
                  <a:lnTo>
                    <a:pt x="144" y="2961"/>
                  </a:lnTo>
                  <a:lnTo>
                    <a:pt x="144" y="5148"/>
                  </a:lnTo>
                  <a:cubicBezTo>
                    <a:pt x="144" y="5260"/>
                    <a:pt x="160" y="5355"/>
                    <a:pt x="176" y="5451"/>
                  </a:cubicBezTo>
                  <a:cubicBezTo>
                    <a:pt x="317" y="6266"/>
                    <a:pt x="828" y="6704"/>
                    <a:pt x="1463" y="6704"/>
                  </a:cubicBezTo>
                  <a:cubicBezTo>
                    <a:pt x="1760" y="6704"/>
                    <a:pt x="2084" y="6607"/>
                    <a:pt x="2410" y="6409"/>
                  </a:cubicBezTo>
                  <a:cubicBezTo>
                    <a:pt x="3591" y="5690"/>
                    <a:pt x="3751" y="4446"/>
                    <a:pt x="4070" y="3344"/>
                  </a:cubicBezTo>
                  <a:cubicBezTo>
                    <a:pt x="4389" y="2227"/>
                    <a:pt x="2825" y="121"/>
                    <a:pt x="1708" y="9"/>
                  </a:cubicBezTo>
                  <a:cubicBezTo>
                    <a:pt x="1659" y="4"/>
                    <a:pt x="1612" y="1"/>
                    <a:pt x="15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8782545" y="1922121"/>
              <a:ext cx="274174" cy="309637"/>
            </a:xfrm>
            <a:custGeom>
              <a:rect b="b" l="l" r="r" t="t"/>
              <a:pathLst>
                <a:path extrusionOk="0" h="5992" w="5284">
                  <a:moveTo>
                    <a:pt x="2773" y="1"/>
                  </a:moveTo>
                  <a:cubicBezTo>
                    <a:pt x="1709" y="1"/>
                    <a:pt x="563" y="1001"/>
                    <a:pt x="480" y="2098"/>
                  </a:cubicBezTo>
                  <a:cubicBezTo>
                    <a:pt x="416" y="2624"/>
                    <a:pt x="336" y="3151"/>
                    <a:pt x="224" y="3662"/>
                  </a:cubicBezTo>
                  <a:cubicBezTo>
                    <a:pt x="1" y="4651"/>
                    <a:pt x="128" y="4827"/>
                    <a:pt x="1118" y="4875"/>
                  </a:cubicBezTo>
                  <a:cubicBezTo>
                    <a:pt x="1341" y="4891"/>
                    <a:pt x="1565" y="4954"/>
                    <a:pt x="1756" y="5066"/>
                  </a:cubicBezTo>
                  <a:cubicBezTo>
                    <a:pt x="2347" y="5353"/>
                    <a:pt x="2905" y="5688"/>
                    <a:pt x="3480" y="5992"/>
                  </a:cubicBezTo>
                  <a:cubicBezTo>
                    <a:pt x="5188" y="5768"/>
                    <a:pt x="5283" y="5641"/>
                    <a:pt x="4852" y="4093"/>
                  </a:cubicBezTo>
                  <a:cubicBezTo>
                    <a:pt x="4549" y="3039"/>
                    <a:pt x="4326" y="1954"/>
                    <a:pt x="3975" y="917"/>
                  </a:cubicBezTo>
                  <a:cubicBezTo>
                    <a:pt x="3863" y="582"/>
                    <a:pt x="3560" y="167"/>
                    <a:pt x="3241" y="71"/>
                  </a:cubicBezTo>
                  <a:cubicBezTo>
                    <a:pt x="3089" y="23"/>
                    <a:pt x="2932" y="1"/>
                    <a:pt x="27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7865915" y="4082193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3075" y="1"/>
                  </a:moveTo>
                  <a:cubicBezTo>
                    <a:pt x="1898" y="1"/>
                    <a:pt x="227" y="1095"/>
                    <a:pt x="1" y="2115"/>
                  </a:cubicBezTo>
                  <a:cubicBezTo>
                    <a:pt x="1" y="2275"/>
                    <a:pt x="49" y="2434"/>
                    <a:pt x="112" y="2578"/>
                  </a:cubicBezTo>
                  <a:cubicBezTo>
                    <a:pt x="384" y="3264"/>
                    <a:pt x="655" y="3950"/>
                    <a:pt x="958" y="4605"/>
                  </a:cubicBezTo>
                  <a:cubicBezTo>
                    <a:pt x="1086" y="4892"/>
                    <a:pt x="1278" y="5259"/>
                    <a:pt x="1517" y="5371"/>
                  </a:cubicBezTo>
                  <a:cubicBezTo>
                    <a:pt x="1831" y="5523"/>
                    <a:pt x="2153" y="5592"/>
                    <a:pt x="2465" y="5592"/>
                  </a:cubicBezTo>
                  <a:cubicBezTo>
                    <a:pt x="3629" y="5592"/>
                    <a:pt x="4661" y="4624"/>
                    <a:pt x="4661" y="3328"/>
                  </a:cubicBezTo>
                  <a:cubicBezTo>
                    <a:pt x="4421" y="2338"/>
                    <a:pt x="4214" y="1349"/>
                    <a:pt x="3943" y="391"/>
                  </a:cubicBezTo>
                  <a:cubicBezTo>
                    <a:pt x="3911" y="248"/>
                    <a:pt x="3671" y="104"/>
                    <a:pt x="3496" y="56"/>
                  </a:cubicBezTo>
                  <a:cubicBezTo>
                    <a:pt x="3366" y="18"/>
                    <a:pt x="3225" y="1"/>
                    <a:pt x="30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8552384" y="3095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2523" y="1"/>
                  </a:moveTo>
                  <a:cubicBezTo>
                    <a:pt x="2104" y="1"/>
                    <a:pt x="1875" y="343"/>
                    <a:pt x="1597" y="814"/>
                  </a:cubicBezTo>
                  <a:cubicBezTo>
                    <a:pt x="1326" y="1261"/>
                    <a:pt x="1054" y="1740"/>
                    <a:pt x="671" y="2091"/>
                  </a:cubicBezTo>
                  <a:cubicBezTo>
                    <a:pt x="49" y="2617"/>
                    <a:pt x="1" y="3032"/>
                    <a:pt x="719" y="3479"/>
                  </a:cubicBezTo>
                  <a:cubicBezTo>
                    <a:pt x="879" y="3591"/>
                    <a:pt x="1006" y="3767"/>
                    <a:pt x="1166" y="3878"/>
                  </a:cubicBezTo>
                  <a:cubicBezTo>
                    <a:pt x="1900" y="4373"/>
                    <a:pt x="2634" y="4852"/>
                    <a:pt x="3257" y="5267"/>
                  </a:cubicBezTo>
                  <a:cubicBezTo>
                    <a:pt x="5347" y="4820"/>
                    <a:pt x="6321" y="4405"/>
                    <a:pt x="5220" y="2266"/>
                  </a:cubicBezTo>
                  <a:cubicBezTo>
                    <a:pt x="4789" y="1421"/>
                    <a:pt x="4134" y="734"/>
                    <a:pt x="3305" y="271"/>
                  </a:cubicBezTo>
                  <a:cubicBezTo>
                    <a:pt x="2979" y="83"/>
                    <a:pt x="2728" y="1"/>
                    <a:pt x="25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8243810" y="4803765"/>
              <a:ext cx="336594" cy="216725"/>
            </a:xfrm>
            <a:custGeom>
              <a:rect b="b" l="l" r="r" t="t"/>
              <a:pathLst>
                <a:path extrusionOk="0" h="4194" w="6487">
                  <a:moveTo>
                    <a:pt x="5687" y="1"/>
                  </a:moveTo>
                  <a:cubicBezTo>
                    <a:pt x="5587" y="1"/>
                    <a:pt x="5473" y="18"/>
                    <a:pt x="5342" y="56"/>
                  </a:cubicBezTo>
                  <a:cubicBezTo>
                    <a:pt x="3841" y="503"/>
                    <a:pt x="2341" y="902"/>
                    <a:pt x="857" y="1349"/>
                  </a:cubicBezTo>
                  <a:cubicBezTo>
                    <a:pt x="602" y="1413"/>
                    <a:pt x="394" y="1573"/>
                    <a:pt x="282" y="1796"/>
                  </a:cubicBezTo>
                  <a:cubicBezTo>
                    <a:pt x="1" y="2516"/>
                    <a:pt x="1163" y="3713"/>
                    <a:pt x="1945" y="3713"/>
                  </a:cubicBezTo>
                  <a:cubicBezTo>
                    <a:pt x="1960" y="3713"/>
                    <a:pt x="1975" y="3712"/>
                    <a:pt x="1990" y="3711"/>
                  </a:cubicBezTo>
                  <a:cubicBezTo>
                    <a:pt x="2090" y="3705"/>
                    <a:pt x="2191" y="3702"/>
                    <a:pt x="2292" y="3702"/>
                  </a:cubicBezTo>
                  <a:cubicBezTo>
                    <a:pt x="2929" y="3702"/>
                    <a:pt x="3572" y="3820"/>
                    <a:pt x="4192" y="3903"/>
                  </a:cubicBezTo>
                  <a:cubicBezTo>
                    <a:pt x="4560" y="3982"/>
                    <a:pt x="4911" y="4078"/>
                    <a:pt x="5246" y="4190"/>
                  </a:cubicBezTo>
                  <a:cubicBezTo>
                    <a:pt x="5295" y="4193"/>
                    <a:pt x="5343" y="4194"/>
                    <a:pt x="5389" y="4194"/>
                  </a:cubicBezTo>
                  <a:cubicBezTo>
                    <a:pt x="6177" y="4194"/>
                    <a:pt x="6486" y="3806"/>
                    <a:pt x="6411" y="2977"/>
                  </a:cubicBezTo>
                  <a:cubicBezTo>
                    <a:pt x="6331" y="2291"/>
                    <a:pt x="6379" y="1589"/>
                    <a:pt x="6331" y="902"/>
                  </a:cubicBezTo>
                  <a:cubicBezTo>
                    <a:pt x="6305" y="413"/>
                    <a:pt x="6169" y="1"/>
                    <a:pt x="5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7352541" y="4591489"/>
              <a:ext cx="298146" cy="261217"/>
            </a:xfrm>
            <a:custGeom>
              <a:rect b="b" l="l" r="r" t="t"/>
              <a:pathLst>
                <a:path extrusionOk="0" h="5055" w="5746">
                  <a:moveTo>
                    <a:pt x="4236" y="1"/>
                  </a:moveTo>
                  <a:cubicBezTo>
                    <a:pt x="4026" y="1"/>
                    <a:pt x="3143" y="501"/>
                    <a:pt x="2633" y="749"/>
                  </a:cubicBezTo>
                  <a:cubicBezTo>
                    <a:pt x="2474" y="797"/>
                    <a:pt x="2314" y="877"/>
                    <a:pt x="2186" y="973"/>
                  </a:cubicBezTo>
                  <a:cubicBezTo>
                    <a:pt x="1341" y="1803"/>
                    <a:pt x="0" y="2281"/>
                    <a:pt x="16" y="3750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38" y="5024"/>
                    <a:pt x="687" y="5055"/>
                    <a:pt x="856" y="5055"/>
                  </a:cubicBezTo>
                  <a:cubicBezTo>
                    <a:pt x="1104" y="5055"/>
                    <a:pt x="1394" y="4990"/>
                    <a:pt x="1612" y="4915"/>
                  </a:cubicBezTo>
                  <a:cubicBezTo>
                    <a:pt x="2617" y="4579"/>
                    <a:pt x="3591" y="4180"/>
                    <a:pt x="4548" y="3718"/>
                  </a:cubicBezTo>
                  <a:cubicBezTo>
                    <a:pt x="4979" y="3526"/>
                    <a:pt x="5299" y="3111"/>
                    <a:pt x="5745" y="2728"/>
                  </a:cubicBezTo>
                  <a:cubicBezTo>
                    <a:pt x="5203" y="1659"/>
                    <a:pt x="4836" y="765"/>
                    <a:pt x="4277" y="15"/>
                  </a:cubicBezTo>
                  <a:cubicBezTo>
                    <a:pt x="4270" y="5"/>
                    <a:pt x="4256" y="1"/>
                    <a:pt x="42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7386891" y="2870805"/>
              <a:ext cx="366897" cy="234346"/>
            </a:xfrm>
            <a:custGeom>
              <a:rect b="b" l="l" r="r" t="t"/>
              <a:pathLst>
                <a:path extrusionOk="0" h="4535" w="7071">
                  <a:moveTo>
                    <a:pt x="679" y="0"/>
                  </a:moveTo>
                  <a:cubicBezTo>
                    <a:pt x="553" y="0"/>
                    <a:pt x="426" y="5"/>
                    <a:pt x="302" y="5"/>
                  </a:cubicBezTo>
                  <a:cubicBezTo>
                    <a:pt x="254" y="5"/>
                    <a:pt x="207" y="4"/>
                    <a:pt x="160" y="2"/>
                  </a:cubicBezTo>
                  <a:lnTo>
                    <a:pt x="160" y="2"/>
                  </a:lnTo>
                  <a:cubicBezTo>
                    <a:pt x="160" y="417"/>
                    <a:pt x="0" y="928"/>
                    <a:pt x="192" y="1247"/>
                  </a:cubicBezTo>
                  <a:cubicBezTo>
                    <a:pt x="527" y="1838"/>
                    <a:pt x="1181" y="2237"/>
                    <a:pt x="1532" y="2843"/>
                  </a:cubicBezTo>
                  <a:cubicBezTo>
                    <a:pt x="2218" y="4056"/>
                    <a:pt x="3463" y="4120"/>
                    <a:pt x="4533" y="4535"/>
                  </a:cubicBezTo>
                  <a:cubicBezTo>
                    <a:pt x="4995" y="4375"/>
                    <a:pt x="5458" y="4232"/>
                    <a:pt x="5937" y="4136"/>
                  </a:cubicBezTo>
                  <a:cubicBezTo>
                    <a:pt x="7070" y="3944"/>
                    <a:pt x="6703" y="3083"/>
                    <a:pt x="6559" y="2508"/>
                  </a:cubicBezTo>
                  <a:cubicBezTo>
                    <a:pt x="6480" y="2221"/>
                    <a:pt x="5809" y="1949"/>
                    <a:pt x="5410" y="1949"/>
                  </a:cubicBezTo>
                  <a:cubicBezTo>
                    <a:pt x="4724" y="1949"/>
                    <a:pt x="4165" y="1918"/>
                    <a:pt x="3798" y="1247"/>
                  </a:cubicBezTo>
                  <a:cubicBezTo>
                    <a:pt x="3703" y="1120"/>
                    <a:pt x="3575" y="1024"/>
                    <a:pt x="3431" y="976"/>
                  </a:cubicBezTo>
                  <a:cubicBezTo>
                    <a:pt x="2713" y="657"/>
                    <a:pt x="2011" y="322"/>
                    <a:pt x="1277" y="82"/>
                  </a:cubicBezTo>
                  <a:cubicBezTo>
                    <a:pt x="1087" y="13"/>
                    <a:pt x="884" y="0"/>
                    <a:pt x="6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8742863" y="4217785"/>
              <a:ext cx="271683" cy="285039"/>
            </a:xfrm>
            <a:custGeom>
              <a:rect b="b" l="l" r="r" t="t"/>
              <a:pathLst>
                <a:path extrusionOk="0" h="5516" w="5236">
                  <a:moveTo>
                    <a:pt x="4325" y="0"/>
                  </a:moveTo>
                  <a:cubicBezTo>
                    <a:pt x="3981" y="0"/>
                    <a:pt x="3640" y="14"/>
                    <a:pt x="3304" y="34"/>
                  </a:cubicBezTo>
                  <a:cubicBezTo>
                    <a:pt x="2394" y="113"/>
                    <a:pt x="1628" y="433"/>
                    <a:pt x="1277" y="1374"/>
                  </a:cubicBezTo>
                  <a:cubicBezTo>
                    <a:pt x="1102" y="1853"/>
                    <a:pt x="942" y="2411"/>
                    <a:pt x="591" y="2747"/>
                  </a:cubicBezTo>
                  <a:cubicBezTo>
                    <a:pt x="1" y="3337"/>
                    <a:pt x="1" y="3800"/>
                    <a:pt x="591" y="4327"/>
                  </a:cubicBezTo>
                  <a:cubicBezTo>
                    <a:pt x="783" y="4502"/>
                    <a:pt x="878" y="4821"/>
                    <a:pt x="1086" y="4949"/>
                  </a:cubicBezTo>
                  <a:cubicBezTo>
                    <a:pt x="1461" y="5172"/>
                    <a:pt x="1934" y="5515"/>
                    <a:pt x="2282" y="5515"/>
                  </a:cubicBezTo>
                  <a:cubicBezTo>
                    <a:pt x="2333" y="5515"/>
                    <a:pt x="2381" y="5508"/>
                    <a:pt x="2426" y="5492"/>
                  </a:cubicBezTo>
                  <a:cubicBezTo>
                    <a:pt x="2777" y="5364"/>
                    <a:pt x="2953" y="4678"/>
                    <a:pt x="3145" y="4231"/>
                  </a:cubicBezTo>
                  <a:cubicBezTo>
                    <a:pt x="3224" y="4071"/>
                    <a:pt x="3129" y="3848"/>
                    <a:pt x="3129" y="3672"/>
                  </a:cubicBezTo>
                  <a:cubicBezTo>
                    <a:pt x="4214" y="3257"/>
                    <a:pt x="5235" y="1183"/>
                    <a:pt x="4964" y="18"/>
                  </a:cubicBezTo>
                  <a:cubicBezTo>
                    <a:pt x="4751" y="5"/>
                    <a:pt x="4537" y="0"/>
                    <a:pt x="43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7937986" y="2908941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15" y="1"/>
                  </a:moveTo>
                  <a:cubicBezTo>
                    <a:pt x="1994" y="1"/>
                    <a:pt x="806" y="556"/>
                    <a:pt x="335" y="1344"/>
                  </a:cubicBezTo>
                  <a:cubicBezTo>
                    <a:pt x="208" y="1631"/>
                    <a:pt x="96" y="1918"/>
                    <a:pt x="0" y="2206"/>
                  </a:cubicBezTo>
                  <a:cubicBezTo>
                    <a:pt x="224" y="2541"/>
                    <a:pt x="399" y="3020"/>
                    <a:pt x="734" y="3275"/>
                  </a:cubicBezTo>
                  <a:cubicBezTo>
                    <a:pt x="1548" y="3850"/>
                    <a:pt x="2378" y="4376"/>
                    <a:pt x="3240" y="4855"/>
                  </a:cubicBezTo>
                  <a:cubicBezTo>
                    <a:pt x="3495" y="4999"/>
                    <a:pt x="3846" y="4999"/>
                    <a:pt x="4150" y="5062"/>
                  </a:cubicBezTo>
                  <a:cubicBezTo>
                    <a:pt x="4213" y="4695"/>
                    <a:pt x="4389" y="4280"/>
                    <a:pt x="4293" y="3977"/>
                  </a:cubicBezTo>
                  <a:cubicBezTo>
                    <a:pt x="4054" y="3243"/>
                    <a:pt x="4070" y="2653"/>
                    <a:pt x="4517" y="1998"/>
                  </a:cubicBezTo>
                  <a:cubicBezTo>
                    <a:pt x="5027" y="1248"/>
                    <a:pt x="4644" y="418"/>
                    <a:pt x="3751" y="115"/>
                  </a:cubicBezTo>
                  <a:cubicBezTo>
                    <a:pt x="3526" y="37"/>
                    <a:pt x="3276" y="1"/>
                    <a:pt x="30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8567328" y="3384391"/>
              <a:ext cx="178908" cy="350460"/>
            </a:xfrm>
            <a:custGeom>
              <a:rect b="b" l="l" r="r" t="t"/>
              <a:pathLst>
                <a:path extrusionOk="0" h="6782" w="3448">
                  <a:moveTo>
                    <a:pt x="1568" y="0"/>
                  </a:moveTo>
                  <a:cubicBezTo>
                    <a:pt x="1157" y="0"/>
                    <a:pt x="793" y="183"/>
                    <a:pt x="575" y="729"/>
                  </a:cubicBezTo>
                  <a:cubicBezTo>
                    <a:pt x="256" y="1511"/>
                    <a:pt x="128" y="2373"/>
                    <a:pt x="16" y="2804"/>
                  </a:cubicBezTo>
                  <a:cubicBezTo>
                    <a:pt x="16" y="4112"/>
                    <a:pt x="0" y="5006"/>
                    <a:pt x="16" y="5900"/>
                  </a:cubicBezTo>
                  <a:cubicBezTo>
                    <a:pt x="16" y="6375"/>
                    <a:pt x="448" y="6782"/>
                    <a:pt x="865" y="6782"/>
                  </a:cubicBezTo>
                  <a:cubicBezTo>
                    <a:pt x="980" y="6782"/>
                    <a:pt x="1094" y="6751"/>
                    <a:pt x="1197" y="6682"/>
                  </a:cubicBezTo>
                  <a:cubicBezTo>
                    <a:pt x="1548" y="6442"/>
                    <a:pt x="1804" y="6091"/>
                    <a:pt x="1963" y="5692"/>
                  </a:cubicBezTo>
                  <a:cubicBezTo>
                    <a:pt x="2410" y="4511"/>
                    <a:pt x="2761" y="3298"/>
                    <a:pt x="3192" y="2101"/>
                  </a:cubicBezTo>
                  <a:cubicBezTo>
                    <a:pt x="3447" y="1351"/>
                    <a:pt x="3224" y="522"/>
                    <a:pt x="2538" y="234"/>
                  </a:cubicBezTo>
                  <a:cubicBezTo>
                    <a:pt x="2215" y="104"/>
                    <a:pt x="1878" y="0"/>
                    <a:pt x="1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7591015" y="4345677"/>
              <a:ext cx="302297" cy="330617"/>
            </a:xfrm>
            <a:custGeom>
              <a:rect b="b" l="l" r="r" t="t"/>
              <a:pathLst>
                <a:path extrusionOk="0" h="6398" w="5826">
                  <a:moveTo>
                    <a:pt x="240" y="0"/>
                  </a:moveTo>
                  <a:lnTo>
                    <a:pt x="0" y="224"/>
                  </a:lnTo>
                  <a:cubicBezTo>
                    <a:pt x="511" y="1421"/>
                    <a:pt x="974" y="2650"/>
                    <a:pt x="1564" y="3815"/>
                  </a:cubicBezTo>
                  <a:cubicBezTo>
                    <a:pt x="1899" y="4469"/>
                    <a:pt x="2586" y="4964"/>
                    <a:pt x="2857" y="5634"/>
                  </a:cubicBezTo>
                  <a:cubicBezTo>
                    <a:pt x="3105" y="6239"/>
                    <a:pt x="3500" y="6398"/>
                    <a:pt x="3912" y="6398"/>
                  </a:cubicBezTo>
                  <a:cubicBezTo>
                    <a:pt x="4109" y="6398"/>
                    <a:pt x="4310" y="6361"/>
                    <a:pt x="4501" y="6320"/>
                  </a:cubicBezTo>
                  <a:cubicBezTo>
                    <a:pt x="4980" y="6224"/>
                    <a:pt x="5714" y="5857"/>
                    <a:pt x="5762" y="5506"/>
                  </a:cubicBezTo>
                  <a:cubicBezTo>
                    <a:pt x="5825" y="4916"/>
                    <a:pt x="5618" y="4325"/>
                    <a:pt x="5219" y="3894"/>
                  </a:cubicBezTo>
                  <a:cubicBezTo>
                    <a:pt x="3910" y="2681"/>
                    <a:pt x="2506" y="1580"/>
                    <a:pt x="1117" y="463"/>
                  </a:cubicBezTo>
                  <a:cubicBezTo>
                    <a:pt x="846" y="272"/>
                    <a:pt x="559" y="128"/>
                    <a:pt x="2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8682414" y="4839058"/>
              <a:ext cx="300636" cy="237808"/>
            </a:xfrm>
            <a:custGeom>
              <a:rect b="b" l="l" r="r" t="t"/>
              <a:pathLst>
                <a:path extrusionOk="0" h="4602" w="5794">
                  <a:moveTo>
                    <a:pt x="1639" y="0"/>
                  </a:moveTo>
                  <a:cubicBezTo>
                    <a:pt x="1459" y="0"/>
                    <a:pt x="1309" y="33"/>
                    <a:pt x="1229" y="108"/>
                  </a:cubicBezTo>
                  <a:cubicBezTo>
                    <a:pt x="687" y="618"/>
                    <a:pt x="431" y="1448"/>
                    <a:pt x="1" y="2262"/>
                  </a:cubicBezTo>
                  <a:cubicBezTo>
                    <a:pt x="192" y="2422"/>
                    <a:pt x="974" y="2661"/>
                    <a:pt x="1213" y="2773"/>
                  </a:cubicBezTo>
                  <a:cubicBezTo>
                    <a:pt x="2426" y="3395"/>
                    <a:pt x="3033" y="4034"/>
                    <a:pt x="4294" y="4544"/>
                  </a:cubicBezTo>
                  <a:cubicBezTo>
                    <a:pt x="4391" y="4584"/>
                    <a:pt x="4515" y="4602"/>
                    <a:pt x="4647" y="4602"/>
                  </a:cubicBezTo>
                  <a:cubicBezTo>
                    <a:pt x="4990" y="4602"/>
                    <a:pt x="5393" y="4482"/>
                    <a:pt x="5554" y="4321"/>
                  </a:cubicBezTo>
                  <a:cubicBezTo>
                    <a:pt x="5762" y="4081"/>
                    <a:pt x="5794" y="3331"/>
                    <a:pt x="5602" y="3092"/>
                  </a:cubicBezTo>
                  <a:cubicBezTo>
                    <a:pt x="4772" y="2103"/>
                    <a:pt x="3847" y="1193"/>
                    <a:pt x="2857" y="379"/>
                  </a:cubicBezTo>
                  <a:cubicBezTo>
                    <a:pt x="2583" y="159"/>
                    <a:pt x="2036" y="0"/>
                    <a:pt x="1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8853850" y="3918749"/>
              <a:ext cx="288183" cy="229075"/>
            </a:xfrm>
            <a:custGeom>
              <a:rect b="b" l="l" r="r" t="t"/>
              <a:pathLst>
                <a:path extrusionOk="0" h="4433" w="5554">
                  <a:moveTo>
                    <a:pt x="3525" y="0"/>
                  </a:moveTo>
                  <a:cubicBezTo>
                    <a:pt x="3297" y="0"/>
                    <a:pt x="3117" y="34"/>
                    <a:pt x="3064" y="107"/>
                  </a:cubicBezTo>
                  <a:cubicBezTo>
                    <a:pt x="2490" y="953"/>
                    <a:pt x="1596" y="714"/>
                    <a:pt x="910" y="1065"/>
                  </a:cubicBezTo>
                  <a:cubicBezTo>
                    <a:pt x="575" y="1256"/>
                    <a:pt x="32" y="1528"/>
                    <a:pt x="16" y="1783"/>
                  </a:cubicBezTo>
                  <a:cubicBezTo>
                    <a:pt x="0" y="2150"/>
                    <a:pt x="287" y="2645"/>
                    <a:pt x="591" y="2916"/>
                  </a:cubicBezTo>
                  <a:cubicBezTo>
                    <a:pt x="1149" y="3379"/>
                    <a:pt x="1740" y="3810"/>
                    <a:pt x="2362" y="4177"/>
                  </a:cubicBezTo>
                  <a:cubicBezTo>
                    <a:pt x="2522" y="4288"/>
                    <a:pt x="2729" y="4304"/>
                    <a:pt x="3144" y="4432"/>
                  </a:cubicBezTo>
                  <a:cubicBezTo>
                    <a:pt x="3511" y="4177"/>
                    <a:pt x="3862" y="3905"/>
                    <a:pt x="4181" y="3586"/>
                  </a:cubicBezTo>
                  <a:cubicBezTo>
                    <a:pt x="4469" y="3267"/>
                    <a:pt x="4612" y="2804"/>
                    <a:pt x="4900" y="2469"/>
                  </a:cubicBezTo>
                  <a:cubicBezTo>
                    <a:pt x="5554" y="1735"/>
                    <a:pt x="5155" y="889"/>
                    <a:pt x="4804" y="378"/>
                  </a:cubicBezTo>
                  <a:cubicBezTo>
                    <a:pt x="4654" y="142"/>
                    <a:pt x="3991" y="0"/>
                    <a:pt x="35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7318555" y="183564"/>
              <a:ext cx="213725" cy="336973"/>
            </a:xfrm>
            <a:custGeom>
              <a:rect b="b" l="l" r="r" t="t"/>
              <a:pathLst>
                <a:path extrusionOk="0" h="6521" w="4119">
                  <a:moveTo>
                    <a:pt x="3863" y="0"/>
                  </a:moveTo>
                  <a:cubicBezTo>
                    <a:pt x="3576" y="192"/>
                    <a:pt x="3193" y="319"/>
                    <a:pt x="3001" y="591"/>
                  </a:cubicBezTo>
                  <a:cubicBezTo>
                    <a:pt x="2379" y="1437"/>
                    <a:pt x="1804" y="2330"/>
                    <a:pt x="1309" y="3272"/>
                  </a:cubicBezTo>
                  <a:cubicBezTo>
                    <a:pt x="815" y="4261"/>
                    <a:pt x="448" y="5315"/>
                    <a:pt x="1" y="6432"/>
                  </a:cubicBezTo>
                  <a:cubicBezTo>
                    <a:pt x="231" y="6491"/>
                    <a:pt x="427" y="6520"/>
                    <a:pt x="594" y="6520"/>
                  </a:cubicBezTo>
                  <a:cubicBezTo>
                    <a:pt x="1096" y="6520"/>
                    <a:pt x="1333" y="6257"/>
                    <a:pt x="1453" y="5777"/>
                  </a:cubicBezTo>
                  <a:cubicBezTo>
                    <a:pt x="1533" y="5490"/>
                    <a:pt x="1660" y="5219"/>
                    <a:pt x="1804" y="4964"/>
                  </a:cubicBezTo>
                  <a:cubicBezTo>
                    <a:pt x="2538" y="3655"/>
                    <a:pt x="3304" y="2394"/>
                    <a:pt x="3975" y="1069"/>
                  </a:cubicBezTo>
                  <a:cubicBezTo>
                    <a:pt x="4118" y="798"/>
                    <a:pt x="3911" y="367"/>
                    <a:pt x="38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7724314" y="-6957"/>
              <a:ext cx="188040" cy="132650"/>
            </a:xfrm>
            <a:custGeom>
              <a:rect b="b" l="l" r="r" t="t"/>
              <a:pathLst>
                <a:path extrusionOk="0" h="2567" w="3624">
                  <a:moveTo>
                    <a:pt x="1592" y="0"/>
                  </a:moveTo>
                  <a:cubicBezTo>
                    <a:pt x="1456" y="0"/>
                    <a:pt x="1324" y="15"/>
                    <a:pt x="1198" y="48"/>
                  </a:cubicBezTo>
                  <a:cubicBezTo>
                    <a:pt x="719" y="192"/>
                    <a:pt x="480" y="1229"/>
                    <a:pt x="1" y="2107"/>
                  </a:cubicBezTo>
                  <a:cubicBezTo>
                    <a:pt x="414" y="2292"/>
                    <a:pt x="763" y="2567"/>
                    <a:pt x="993" y="2567"/>
                  </a:cubicBezTo>
                  <a:cubicBezTo>
                    <a:pt x="1020" y="2567"/>
                    <a:pt x="1046" y="2563"/>
                    <a:pt x="1070" y="2554"/>
                  </a:cubicBezTo>
                  <a:cubicBezTo>
                    <a:pt x="1868" y="2251"/>
                    <a:pt x="2634" y="1868"/>
                    <a:pt x="3368" y="1405"/>
                  </a:cubicBezTo>
                  <a:cubicBezTo>
                    <a:pt x="3576" y="1261"/>
                    <a:pt x="3544" y="783"/>
                    <a:pt x="3623" y="447"/>
                  </a:cubicBezTo>
                  <a:cubicBezTo>
                    <a:pt x="2953" y="316"/>
                    <a:pt x="2228" y="0"/>
                    <a:pt x="159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8892765" y="3278046"/>
              <a:ext cx="195460" cy="161123"/>
            </a:xfrm>
            <a:custGeom>
              <a:rect b="b" l="l" r="r" t="t"/>
              <a:pathLst>
                <a:path extrusionOk="0" h="3118" w="3767">
                  <a:moveTo>
                    <a:pt x="2417" y="1"/>
                  </a:moveTo>
                  <a:cubicBezTo>
                    <a:pt x="2402" y="1"/>
                    <a:pt x="2389" y="4"/>
                    <a:pt x="2378" y="10"/>
                  </a:cubicBezTo>
                  <a:cubicBezTo>
                    <a:pt x="1988" y="270"/>
                    <a:pt x="1598" y="422"/>
                    <a:pt x="1190" y="422"/>
                  </a:cubicBezTo>
                  <a:cubicBezTo>
                    <a:pt x="847" y="422"/>
                    <a:pt x="491" y="315"/>
                    <a:pt x="112" y="74"/>
                  </a:cubicBezTo>
                  <a:cubicBezTo>
                    <a:pt x="80" y="186"/>
                    <a:pt x="32" y="297"/>
                    <a:pt x="0" y="393"/>
                  </a:cubicBezTo>
                  <a:cubicBezTo>
                    <a:pt x="319" y="872"/>
                    <a:pt x="686" y="1319"/>
                    <a:pt x="1069" y="1734"/>
                  </a:cubicBezTo>
                  <a:cubicBezTo>
                    <a:pt x="1579" y="2228"/>
                    <a:pt x="2385" y="3118"/>
                    <a:pt x="2705" y="3118"/>
                  </a:cubicBezTo>
                  <a:cubicBezTo>
                    <a:pt x="2726" y="3118"/>
                    <a:pt x="2745" y="3114"/>
                    <a:pt x="2761" y="3106"/>
                  </a:cubicBezTo>
                  <a:cubicBezTo>
                    <a:pt x="3767" y="2595"/>
                    <a:pt x="3080" y="1526"/>
                    <a:pt x="3112" y="680"/>
                  </a:cubicBezTo>
                  <a:cubicBezTo>
                    <a:pt x="3128" y="585"/>
                    <a:pt x="3128" y="441"/>
                    <a:pt x="3064" y="393"/>
                  </a:cubicBezTo>
                  <a:cubicBezTo>
                    <a:pt x="2863" y="249"/>
                    <a:pt x="2557" y="1"/>
                    <a:pt x="24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7571143" y="4027367"/>
              <a:ext cx="145804" cy="154663"/>
            </a:xfrm>
            <a:custGeom>
              <a:rect b="b" l="l" r="r" t="t"/>
              <a:pathLst>
                <a:path extrusionOk="0" h="2993" w="2810">
                  <a:moveTo>
                    <a:pt x="2075" y="0"/>
                  </a:moveTo>
                  <a:cubicBezTo>
                    <a:pt x="1469" y="0"/>
                    <a:pt x="894" y="255"/>
                    <a:pt x="479" y="702"/>
                  </a:cubicBezTo>
                  <a:cubicBezTo>
                    <a:pt x="0" y="1213"/>
                    <a:pt x="479" y="1724"/>
                    <a:pt x="958" y="2107"/>
                  </a:cubicBezTo>
                  <a:cubicBezTo>
                    <a:pt x="1181" y="2298"/>
                    <a:pt x="1373" y="2522"/>
                    <a:pt x="1612" y="2713"/>
                  </a:cubicBezTo>
                  <a:cubicBezTo>
                    <a:pt x="1864" y="2899"/>
                    <a:pt x="2069" y="2993"/>
                    <a:pt x="2232" y="2993"/>
                  </a:cubicBezTo>
                  <a:cubicBezTo>
                    <a:pt x="2501" y="2993"/>
                    <a:pt x="2654" y="2736"/>
                    <a:pt x="2713" y="2218"/>
                  </a:cubicBezTo>
                  <a:cubicBezTo>
                    <a:pt x="2729" y="1979"/>
                    <a:pt x="2713" y="1740"/>
                    <a:pt x="2713" y="1516"/>
                  </a:cubicBezTo>
                  <a:lnTo>
                    <a:pt x="2729" y="1516"/>
                  </a:lnTo>
                  <a:cubicBezTo>
                    <a:pt x="2729" y="1452"/>
                    <a:pt x="2729" y="1388"/>
                    <a:pt x="2729" y="1325"/>
                  </a:cubicBezTo>
                  <a:cubicBezTo>
                    <a:pt x="2809" y="718"/>
                    <a:pt x="2777" y="16"/>
                    <a:pt x="20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8452190" y="3306570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97" y="1"/>
                  </a:moveTo>
                  <a:cubicBezTo>
                    <a:pt x="97" y="815"/>
                    <a:pt x="1" y="1565"/>
                    <a:pt x="145" y="2235"/>
                  </a:cubicBezTo>
                  <a:cubicBezTo>
                    <a:pt x="224" y="2554"/>
                    <a:pt x="815" y="2889"/>
                    <a:pt x="1182" y="2921"/>
                  </a:cubicBezTo>
                  <a:cubicBezTo>
                    <a:pt x="1187" y="2922"/>
                    <a:pt x="1193" y="2922"/>
                    <a:pt x="1198" y="2922"/>
                  </a:cubicBezTo>
                  <a:cubicBezTo>
                    <a:pt x="1472" y="2922"/>
                    <a:pt x="1934" y="2532"/>
                    <a:pt x="2044" y="2235"/>
                  </a:cubicBezTo>
                  <a:cubicBezTo>
                    <a:pt x="2475" y="1054"/>
                    <a:pt x="1900" y="400"/>
                    <a:pt x="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7812938" y="3951200"/>
              <a:ext cx="203762" cy="135647"/>
            </a:xfrm>
            <a:custGeom>
              <a:rect b="b" l="l" r="r" t="t"/>
              <a:pathLst>
                <a:path extrusionOk="0" h="2625" w="3927">
                  <a:moveTo>
                    <a:pt x="3529" y="1"/>
                  </a:moveTo>
                  <a:cubicBezTo>
                    <a:pt x="2711" y="1"/>
                    <a:pt x="2178" y="498"/>
                    <a:pt x="1596" y="900"/>
                  </a:cubicBezTo>
                  <a:cubicBezTo>
                    <a:pt x="1277" y="1123"/>
                    <a:pt x="878" y="1251"/>
                    <a:pt x="543" y="1442"/>
                  </a:cubicBezTo>
                  <a:cubicBezTo>
                    <a:pt x="336" y="1602"/>
                    <a:pt x="160" y="1761"/>
                    <a:pt x="0" y="1953"/>
                  </a:cubicBezTo>
                  <a:cubicBezTo>
                    <a:pt x="216" y="2184"/>
                    <a:pt x="462" y="2625"/>
                    <a:pt x="651" y="2625"/>
                  </a:cubicBezTo>
                  <a:cubicBezTo>
                    <a:pt x="658" y="2625"/>
                    <a:pt x="664" y="2624"/>
                    <a:pt x="671" y="2623"/>
                  </a:cubicBezTo>
                  <a:cubicBezTo>
                    <a:pt x="2171" y="2384"/>
                    <a:pt x="3144" y="1426"/>
                    <a:pt x="3926" y="38"/>
                  </a:cubicBezTo>
                  <a:cubicBezTo>
                    <a:pt x="3787" y="12"/>
                    <a:pt x="3655" y="1"/>
                    <a:pt x="35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7466797" y="4941062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27" y="1"/>
                  </a:moveTo>
                  <a:cubicBezTo>
                    <a:pt x="352" y="352"/>
                    <a:pt x="96" y="687"/>
                    <a:pt x="16" y="1054"/>
                  </a:cubicBezTo>
                  <a:cubicBezTo>
                    <a:pt x="0" y="1341"/>
                    <a:pt x="96" y="1629"/>
                    <a:pt x="320" y="1836"/>
                  </a:cubicBezTo>
                  <a:cubicBezTo>
                    <a:pt x="703" y="2139"/>
                    <a:pt x="1165" y="2475"/>
                    <a:pt x="1612" y="2506"/>
                  </a:cubicBezTo>
                  <a:cubicBezTo>
                    <a:pt x="1628" y="2508"/>
                    <a:pt x="1644" y="2509"/>
                    <a:pt x="1660" y="2509"/>
                  </a:cubicBezTo>
                  <a:cubicBezTo>
                    <a:pt x="2002" y="2509"/>
                    <a:pt x="2408" y="2190"/>
                    <a:pt x="2698" y="1916"/>
                  </a:cubicBezTo>
                  <a:cubicBezTo>
                    <a:pt x="2825" y="1788"/>
                    <a:pt x="2793" y="1230"/>
                    <a:pt x="2666" y="1150"/>
                  </a:cubicBezTo>
                  <a:cubicBezTo>
                    <a:pt x="2091" y="847"/>
                    <a:pt x="1485" y="575"/>
                    <a:pt x="878" y="336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9007851" y="4295347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421" y="1"/>
                  </a:moveTo>
                  <a:cubicBezTo>
                    <a:pt x="958" y="480"/>
                    <a:pt x="400" y="894"/>
                    <a:pt x="96" y="1453"/>
                  </a:cubicBezTo>
                  <a:cubicBezTo>
                    <a:pt x="1" y="1629"/>
                    <a:pt x="527" y="2347"/>
                    <a:pt x="894" y="2506"/>
                  </a:cubicBezTo>
                  <a:cubicBezTo>
                    <a:pt x="952" y="2530"/>
                    <a:pt x="1012" y="2541"/>
                    <a:pt x="1074" y="2541"/>
                  </a:cubicBezTo>
                  <a:cubicBezTo>
                    <a:pt x="1553" y="2541"/>
                    <a:pt x="2107" y="1866"/>
                    <a:pt x="2235" y="1230"/>
                  </a:cubicBezTo>
                  <a:lnTo>
                    <a:pt x="142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8798330" y="4069378"/>
              <a:ext cx="127591" cy="112238"/>
            </a:xfrm>
            <a:custGeom>
              <a:rect b="b" l="l" r="r" t="t"/>
              <a:pathLst>
                <a:path extrusionOk="0" h="2172" w="2459">
                  <a:moveTo>
                    <a:pt x="416" y="1"/>
                  </a:moveTo>
                  <a:lnTo>
                    <a:pt x="1" y="177"/>
                  </a:lnTo>
                  <a:cubicBezTo>
                    <a:pt x="33" y="847"/>
                    <a:pt x="81" y="1517"/>
                    <a:pt x="113" y="2171"/>
                  </a:cubicBezTo>
                  <a:lnTo>
                    <a:pt x="2395" y="1804"/>
                  </a:lnTo>
                  <a:lnTo>
                    <a:pt x="2459" y="1357"/>
                  </a:lnTo>
                  <a:lnTo>
                    <a:pt x="41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8001859" y="3489754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1"/>
                  </a:moveTo>
                  <a:cubicBezTo>
                    <a:pt x="276" y="1"/>
                    <a:pt x="154" y="5"/>
                    <a:pt x="30" y="15"/>
                  </a:cubicBezTo>
                  <a:cubicBezTo>
                    <a:pt x="1" y="1057"/>
                    <a:pt x="349" y="1951"/>
                    <a:pt x="753" y="1951"/>
                  </a:cubicBezTo>
                  <a:cubicBezTo>
                    <a:pt x="788" y="1951"/>
                    <a:pt x="824" y="1944"/>
                    <a:pt x="860" y="1930"/>
                  </a:cubicBezTo>
                  <a:cubicBezTo>
                    <a:pt x="1355" y="1754"/>
                    <a:pt x="1929" y="1323"/>
                    <a:pt x="2105" y="876"/>
                  </a:cubicBezTo>
                  <a:cubicBezTo>
                    <a:pt x="2292" y="387"/>
                    <a:pt x="1491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8436468" y="4202179"/>
              <a:ext cx="104398" cy="109809"/>
            </a:xfrm>
            <a:custGeom>
              <a:rect b="b" l="l" r="r" t="t"/>
              <a:pathLst>
                <a:path extrusionOk="0" h="2125" w="2012">
                  <a:moveTo>
                    <a:pt x="1469" y="0"/>
                  </a:moveTo>
                  <a:lnTo>
                    <a:pt x="1" y="1038"/>
                  </a:lnTo>
                  <a:cubicBezTo>
                    <a:pt x="451" y="1551"/>
                    <a:pt x="751" y="2124"/>
                    <a:pt x="943" y="2124"/>
                  </a:cubicBezTo>
                  <a:cubicBezTo>
                    <a:pt x="948" y="2124"/>
                    <a:pt x="953" y="2124"/>
                    <a:pt x="958" y="2123"/>
                  </a:cubicBezTo>
                  <a:cubicBezTo>
                    <a:pt x="1644" y="1995"/>
                    <a:pt x="2012" y="1437"/>
                    <a:pt x="1932" y="719"/>
                  </a:cubicBezTo>
                  <a:cubicBezTo>
                    <a:pt x="1900" y="463"/>
                    <a:pt x="1629" y="24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8262593" y="3704096"/>
              <a:ext cx="106058" cy="200447"/>
            </a:xfrm>
            <a:custGeom>
              <a:rect b="b" l="l" r="r" t="t"/>
              <a:pathLst>
                <a:path extrusionOk="0" h="3879" w="2044">
                  <a:moveTo>
                    <a:pt x="1899" y="0"/>
                  </a:moveTo>
                  <a:cubicBezTo>
                    <a:pt x="559" y="702"/>
                    <a:pt x="0" y="2107"/>
                    <a:pt x="399" y="3878"/>
                  </a:cubicBezTo>
                  <a:cubicBezTo>
                    <a:pt x="511" y="3814"/>
                    <a:pt x="623" y="3734"/>
                    <a:pt x="734" y="3639"/>
                  </a:cubicBezTo>
                  <a:cubicBezTo>
                    <a:pt x="1101" y="3192"/>
                    <a:pt x="2043" y="2857"/>
                    <a:pt x="1022" y="2123"/>
                  </a:cubicBezTo>
                  <a:cubicBezTo>
                    <a:pt x="942" y="2059"/>
                    <a:pt x="990" y="1740"/>
                    <a:pt x="1070" y="1580"/>
                  </a:cubicBezTo>
                  <a:cubicBezTo>
                    <a:pt x="1325" y="1037"/>
                    <a:pt x="1612" y="527"/>
                    <a:pt x="18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8320552" y="316107"/>
              <a:ext cx="433987" cy="662577"/>
            </a:xfrm>
            <a:custGeom>
              <a:rect b="b" l="l" r="r" t="t"/>
              <a:pathLst>
                <a:path extrusionOk="0" h="12822" w="8364">
                  <a:moveTo>
                    <a:pt x="4661" y="0"/>
                  </a:moveTo>
                  <a:cubicBezTo>
                    <a:pt x="4639" y="0"/>
                    <a:pt x="4617" y="2"/>
                    <a:pt x="4597" y="5"/>
                  </a:cubicBezTo>
                  <a:cubicBezTo>
                    <a:pt x="3336" y="164"/>
                    <a:pt x="1118" y="2766"/>
                    <a:pt x="942" y="4026"/>
                  </a:cubicBezTo>
                  <a:cubicBezTo>
                    <a:pt x="830" y="4808"/>
                    <a:pt x="559" y="5558"/>
                    <a:pt x="351" y="6340"/>
                  </a:cubicBezTo>
                  <a:cubicBezTo>
                    <a:pt x="256" y="6755"/>
                    <a:pt x="144" y="7170"/>
                    <a:pt x="0" y="7665"/>
                  </a:cubicBezTo>
                  <a:cubicBezTo>
                    <a:pt x="80" y="7825"/>
                    <a:pt x="112" y="8080"/>
                    <a:pt x="272" y="8224"/>
                  </a:cubicBezTo>
                  <a:cubicBezTo>
                    <a:pt x="1756" y="9660"/>
                    <a:pt x="3240" y="11096"/>
                    <a:pt x="4740" y="12517"/>
                  </a:cubicBezTo>
                  <a:cubicBezTo>
                    <a:pt x="4967" y="12723"/>
                    <a:pt x="5193" y="12821"/>
                    <a:pt x="5404" y="12821"/>
                  </a:cubicBezTo>
                  <a:cubicBezTo>
                    <a:pt x="5697" y="12821"/>
                    <a:pt x="5959" y="12630"/>
                    <a:pt x="6145" y="12277"/>
                  </a:cubicBezTo>
                  <a:cubicBezTo>
                    <a:pt x="6496" y="11591"/>
                    <a:pt x="6767" y="10889"/>
                    <a:pt x="6975" y="10155"/>
                  </a:cubicBezTo>
                  <a:cubicBezTo>
                    <a:pt x="7374" y="8718"/>
                    <a:pt x="7613" y="7234"/>
                    <a:pt x="8060" y="5814"/>
                  </a:cubicBezTo>
                  <a:cubicBezTo>
                    <a:pt x="8347" y="4904"/>
                    <a:pt x="8363" y="4186"/>
                    <a:pt x="7709" y="3420"/>
                  </a:cubicBezTo>
                  <a:cubicBezTo>
                    <a:pt x="6959" y="2542"/>
                    <a:pt x="6400" y="1521"/>
                    <a:pt x="5682" y="611"/>
                  </a:cubicBezTo>
                  <a:cubicBezTo>
                    <a:pt x="5442" y="327"/>
                    <a:pt x="4992" y="0"/>
                    <a:pt x="46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8248480" y="1403219"/>
              <a:ext cx="191361" cy="256773"/>
            </a:xfrm>
            <a:custGeom>
              <a:rect b="b" l="l" r="r" t="t"/>
              <a:pathLst>
                <a:path extrusionOk="0" h="4969" w="3688">
                  <a:moveTo>
                    <a:pt x="3448" y="1"/>
                  </a:moveTo>
                  <a:cubicBezTo>
                    <a:pt x="3177" y="81"/>
                    <a:pt x="2842" y="81"/>
                    <a:pt x="2666" y="256"/>
                  </a:cubicBezTo>
                  <a:cubicBezTo>
                    <a:pt x="1884" y="974"/>
                    <a:pt x="1150" y="1740"/>
                    <a:pt x="416" y="2522"/>
                  </a:cubicBezTo>
                  <a:cubicBezTo>
                    <a:pt x="272" y="2682"/>
                    <a:pt x="192" y="2921"/>
                    <a:pt x="1" y="3320"/>
                  </a:cubicBezTo>
                  <a:cubicBezTo>
                    <a:pt x="432" y="3895"/>
                    <a:pt x="895" y="4438"/>
                    <a:pt x="1405" y="4948"/>
                  </a:cubicBezTo>
                  <a:cubicBezTo>
                    <a:pt x="1419" y="4962"/>
                    <a:pt x="1447" y="4969"/>
                    <a:pt x="1484" y="4969"/>
                  </a:cubicBezTo>
                  <a:cubicBezTo>
                    <a:pt x="1695" y="4969"/>
                    <a:pt x="2217" y="4753"/>
                    <a:pt x="2299" y="4549"/>
                  </a:cubicBezTo>
                  <a:cubicBezTo>
                    <a:pt x="2810" y="3368"/>
                    <a:pt x="3225" y="2139"/>
                    <a:pt x="3608" y="911"/>
                  </a:cubicBezTo>
                  <a:cubicBezTo>
                    <a:pt x="3688" y="655"/>
                    <a:pt x="3512" y="304"/>
                    <a:pt x="34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7395634" y="4415799"/>
              <a:ext cx="109275" cy="112341"/>
            </a:xfrm>
            <a:custGeom>
              <a:rect b="b" l="l" r="r" t="t"/>
              <a:pathLst>
                <a:path extrusionOk="0" h="2174" w="2106">
                  <a:moveTo>
                    <a:pt x="843" y="1"/>
                  </a:moveTo>
                  <a:cubicBezTo>
                    <a:pt x="657" y="1"/>
                    <a:pt x="1" y="679"/>
                    <a:pt x="63" y="865"/>
                  </a:cubicBezTo>
                  <a:cubicBezTo>
                    <a:pt x="206" y="1359"/>
                    <a:pt x="669" y="1742"/>
                    <a:pt x="1004" y="2173"/>
                  </a:cubicBezTo>
                  <a:lnTo>
                    <a:pt x="1435" y="2125"/>
                  </a:lnTo>
                  <a:cubicBezTo>
                    <a:pt x="1642" y="1742"/>
                    <a:pt x="2105" y="1248"/>
                    <a:pt x="1994" y="976"/>
                  </a:cubicBezTo>
                  <a:cubicBezTo>
                    <a:pt x="1818" y="561"/>
                    <a:pt x="1307" y="178"/>
                    <a:pt x="860" y="3"/>
                  </a:cubicBezTo>
                  <a:cubicBezTo>
                    <a:pt x="855" y="1"/>
                    <a:pt x="850" y="1"/>
                    <a:pt x="8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7719385" y="2777948"/>
              <a:ext cx="91945" cy="88313"/>
            </a:xfrm>
            <a:custGeom>
              <a:rect b="b" l="l" r="r" t="t"/>
              <a:pathLst>
                <a:path extrusionOk="0" h="1709" w="1772">
                  <a:moveTo>
                    <a:pt x="846" y="1"/>
                  </a:moveTo>
                  <a:cubicBezTo>
                    <a:pt x="575" y="368"/>
                    <a:pt x="255" y="703"/>
                    <a:pt x="48" y="1102"/>
                  </a:cubicBezTo>
                  <a:cubicBezTo>
                    <a:pt x="1" y="1212"/>
                    <a:pt x="449" y="1709"/>
                    <a:pt x="508" y="1709"/>
                  </a:cubicBezTo>
                  <a:cubicBezTo>
                    <a:pt x="509" y="1709"/>
                    <a:pt x="510" y="1709"/>
                    <a:pt x="511" y="1708"/>
                  </a:cubicBezTo>
                  <a:cubicBezTo>
                    <a:pt x="942" y="1421"/>
                    <a:pt x="1357" y="1134"/>
                    <a:pt x="1771" y="799"/>
                  </a:cubicBezTo>
                  <a:cubicBezTo>
                    <a:pt x="1293" y="400"/>
                    <a:pt x="1069" y="208"/>
                    <a:pt x="8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7699460" y="4349811"/>
              <a:ext cx="121780" cy="81543"/>
            </a:xfrm>
            <a:custGeom>
              <a:rect b="b" l="l" r="r" t="t"/>
              <a:pathLst>
                <a:path extrusionOk="0" h="1578" w="2347">
                  <a:moveTo>
                    <a:pt x="1" y="0"/>
                  </a:moveTo>
                  <a:cubicBezTo>
                    <a:pt x="807" y="1159"/>
                    <a:pt x="1170" y="1578"/>
                    <a:pt x="1629" y="1578"/>
                  </a:cubicBezTo>
                  <a:cubicBezTo>
                    <a:pt x="1833" y="1578"/>
                    <a:pt x="2057" y="1494"/>
                    <a:pt x="2347" y="1357"/>
                  </a:cubicBezTo>
                  <a:cubicBezTo>
                    <a:pt x="1868" y="447"/>
                    <a:pt x="1134" y="16"/>
                    <a:pt x="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7228323" y="4827277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5" y="48"/>
                  </a:moveTo>
                  <a:lnTo>
                    <a:pt x="0" y="336"/>
                  </a:lnTo>
                  <a:lnTo>
                    <a:pt x="942" y="1564"/>
                  </a:lnTo>
                  <a:cubicBezTo>
                    <a:pt x="1117" y="1325"/>
                    <a:pt x="1421" y="1118"/>
                    <a:pt x="1452" y="862"/>
                  </a:cubicBezTo>
                  <a:cubicBezTo>
                    <a:pt x="1532" y="0"/>
                    <a:pt x="830" y="144"/>
                    <a:pt x="335" y="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7544628" y="4911402"/>
              <a:ext cx="101907" cy="57773"/>
            </a:xfrm>
            <a:custGeom>
              <a:rect b="b" l="l" r="r" t="t"/>
              <a:pathLst>
                <a:path extrusionOk="0" h="1118" w="1964">
                  <a:moveTo>
                    <a:pt x="96" y="0"/>
                  </a:moveTo>
                  <a:lnTo>
                    <a:pt x="1" y="304"/>
                  </a:lnTo>
                  <a:cubicBezTo>
                    <a:pt x="494" y="841"/>
                    <a:pt x="866" y="1117"/>
                    <a:pt x="1202" y="1117"/>
                  </a:cubicBezTo>
                  <a:cubicBezTo>
                    <a:pt x="1464" y="1117"/>
                    <a:pt x="1705" y="949"/>
                    <a:pt x="1964" y="607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8605413" y="4757156"/>
              <a:ext cx="48048" cy="112238"/>
            </a:xfrm>
            <a:custGeom>
              <a:rect b="b" l="l" r="r" t="t"/>
              <a:pathLst>
                <a:path extrusionOk="0" h="2172" w="926">
                  <a:moveTo>
                    <a:pt x="926" y="1"/>
                  </a:moveTo>
                  <a:cubicBezTo>
                    <a:pt x="0" y="671"/>
                    <a:pt x="782" y="2139"/>
                    <a:pt x="814" y="2171"/>
                  </a:cubicBezTo>
                  <a:cubicBezTo>
                    <a:pt x="846" y="1373"/>
                    <a:pt x="878" y="767"/>
                    <a:pt x="9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7099123" y="4604615"/>
              <a:ext cx="60916" cy="72965"/>
            </a:xfrm>
            <a:custGeom>
              <a:rect b="b" l="l" r="r" t="t"/>
              <a:pathLst>
                <a:path extrusionOk="0" h="1412" w="1174">
                  <a:moveTo>
                    <a:pt x="830" y="0"/>
                  </a:moveTo>
                  <a:lnTo>
                    <a:pt x="830" y="0"/>
                  </a:lnTo>
                  <a:cubicBezTo>
                    <a:pt x="543" y="479"/>
                    <a:pt x="288" y="894"/>
                    <a:pt x="1" y="1373"/>
                  </a:cubicBezTo>
                  <a:cubicBezTo>
                    <a:pt x="215" y="1396"/>
                    <a:pt x="392" y="1411"/>
                    <a:pt x="536" y="1411"/>
                  </a:cubicBezTo>
                  <a:cubicBezTo>
                    <a:pt x="1173" y="1411"/>
                    <a:pt x="1156" y="1120"/>
                    <a:pt x="8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7786423" y="2264001"/>
              <a:ext cx="450539" cy="438979"/>
            </a:xfrm>
            <a:custGeom>
              <a:rect b="b" l="l" r="r" t="t"/>
              <a:pathLst>
                <a:path extrusionOk="0" h="8495" w="8683">
                  <a:moveTo>
                    <a:pt x="4069" y="0"/>
                  </a:moveTo>
                  <a:cubicBezTo>
                    <a:pt x="3866" y="0"/>
                    <a:pt x="3654" y="17"/>
                    <a:pt x="3432" y="52"/>
                  </a:cubicBezTo>
                  <a:cubicBezTo>
                    <a:pt x="3420" y="54"/>
                    <a:pt x="3408" y="54"/>
                    <a:pt x="3396" y="54"/>
                  </a:cubicBezTo>
                  <a:cubicBezTo>
                    <a:pt x="3300" y="54"/>
                    <a:pt x="3197" y="13"/>
                    <a:pt x="3099" y="13"/>
                  </a:cubicBezTo>
                  <a:cubicBezTo>
                    <a:pt x="3077" y="13"/>
                    <a:pt x="3055" y="15"/>
                    <a:pt x="3033" y="20"/>
                  </a:cubicBezTo>
                  <a:cubicBezTo>
                    <a:pt x="2187" y="228"/>
                    <a:pt x="878" y="196"/>
                    <a:pt x="623" y="691"/>
                  </a:cubicBezTo>
                  <a:cubicBezTo>
                    <a:pt x="176" y="1584"/>
                    <a:pt x="1" y="2957"/>
                    <a:pt x="384" y="3850"/>
                  </a:cubicBezTo>
                  <a:cubicBezTo>
                    <a:pt x="1054" y="5494"/>
                    <a:pt x="2219" y="6962"/>
                    <a:pt x="3177" y="8495"/>
                  </a:cubicBezTo>
                  <a:lnTo>
                    <a:pt x="3990" y="8495"/>
                  </a:lnTo>
                  <a:cubicBezTo>
                    <a:pt x="4102" y="8319"/>
                    <a:pt x="4230" y="8159"/>
                    <a:pt x="4374" y="8016"/>
                  </a:cubicBezTo>
                  <a:cubicBezTo>
                    <a:pt x="5570" y="6883"/>
                    <a:pt x="6783" y="5750"/>
                    <a:pt x="7996" y="4632"/>
                  </a:cubicBezTo>
                  <a:cubicBezTo>
                    <a:pt x="8571" y="4090"/>
                    <a:pt x="8683" y="3627"/>
                    <a:pt x="7996" y="3068"/>
                  </a:cubicBezTo>
                  <a:cubicBezTo>
                    <a:pt x="7533" y="2685"/>
                    <a:pt x="7055" y="2270"/>
                    <a:pt x="6767" y="1776"/>
                  </a:cubicBezTo>
                  <a:cubicBezTo>
                    <a:pt x="6140" y="602"/>
                    <a:pt x="5267" y="0"/>
                    <a:pt x="40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7023783" y="1397225"/>
              <a:ext cx="236866" cy="260907"/>
            </a:xfrm>
            <a:custGeom>
              <a:rect b="b" l="l" r="r" t="t"/>
              <a:pathLst>
                <a:path extrusionOk="0" h="5049" w="4565">
                  <a:moveTo>
                    <a:pt x="1193" y="0"/>
                  </a:moveTo>
                  <a:cubicBezTo>
                    <a:pt x="894" y="0"/>
                    <a:pt x="578" y="198"/>
                    <a:pt x="0" y="564"/>
                  </a:cubicBezTo>
                  <a:lnTo>
                    <a:pt x="0" y="3979"/>
                  </a:lnTo>
                  <a:lnTo>
                    <a:pt x="1660" y="5048"/>
                  </a:lnTo>
                  <a:cubicBezTo>
                    <a:pt x="1915" y="4984"/>
                    <a:pt x="2394" y="4410"/>
                    <a:pt x="2889" y="3867"/>
                  </a:cubicBezTo>
                  <a:cubicBezTo>
                    <a:pt x="3160" y="3580"/>
                    <a:pt x="3479" y="3341"/>
                    <a:pt x="3735" y="3053"/>
                  </a:cubicBezTo>
                  <a:cubicBezTo>
                    <a:pt x="4022" y="2702"/>
                    <a:pt x="4565" y="2176"/>
                    <a:pt x="4469" y="1968"/>
                  </a:cubicBezTo>
                  <a:cubicBezTo>
                    <a:pt x="4277" y="1553"/>
                    <a:pt x="3751" y="1266"/>
                    <a:pt x="3320" y="1011"/>
                  </a:cubicBezTo>
                  <a:cubicBezTo>
                    <a:pt x="3243" y="960"/>
                    <a:pt x="3136" y="952"/>
                    <a:pt x="3025" y="952"/>
                  </a:cubicBezTo>
                  <a:cubicBezTo>
                    <a:pt x="2977" y="952"/>
                    <a:pt x="2928" y="953"/>
                    <a:pt x="2881" y="953"/>
                  </a:cubicBezTo>
                  <a:cubicBezTo>
                    <a:pt x="2763" y="953"/>
                    <a:pt x="2654" y="944"/>
                    <a:pt x="2586" y="883"/>
                  </a:cubicBezTo>
                  <a:cubicBezTo>
                    <a:pt x="1876" y="277"/>
                    <a:pt x="1547" y="0"/>
                    <a:pt x="1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7023783" y="316314"/>
              <a:ext cx="189649" cy="256980"/>
            </a:xfrm>
            <a:custGeom>
              <a:rect b="b" l="l" r="r" t="t"/>
              <a:pathLst>
                <a:path extrusionOk="0" h="4973" w="3655">
                  <a:moveTo>
                    <a:pt x="0" y="1"/>
                  </a:moveTo>
                  <a:lnTo>
                    <a:pt x="0" y="4613"/>
                  </a:lnTo>
                  <a:cubicBezTo>
                    <a:pt x="399" y="4709"/>
                    <a:pt x="782" y="4804"/>
                    <a:pt x="1165" y="4916"/>
                  </a:cubicBezTo>
                  <a:cubicBezTo>
                    <a:pt x="1312" y="4954"/>
                    <a:pt x="1448" y="4972"/>
                    <a:pt x="1575" y="4972"/>
                  </a:cubicBezTo>
                  <a:cubicBezTo>
                    <a:pt x="2138" y="4972"/>
                    <a:pt x="2508" y="4614"/>
                    <a:pt x="2729" y="4054"/>
                  </a:cubicBezTo>
                  <a:cubicBezTo>
                    <a:pt x="3655" y="1565"/>
                    <a:pt x="2985" y="416"/>
                    <a:pt x="399" y="17"/>
                  </a:cubicBezTo>
                  <a:cubicBezTo>
                    <a:pt x="272" y="1"/>
                    <a:pt x="144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8055563" y="2542005"/>
              <a:ext cx="271683" cy="160968"/>
            </a:xfrm>
            <a:custGeom>
              <a:rect b="b" l="l" r="r" t="t"/>
              <a:pathLst>
                <a:path extrusionOk="0" h="3115" w="5236">
                  <a:moveTo>
                    <a:pt x="2964" y="1"/>
                  </a:moveTo>
                  <a:cubicBezTo>
                    <a:pt x="2950" y="1"/>
                    <a:pt x="2935" y="1"/>
                    <a:pt x="2921" y="3"/>
                  </a:cubicBezTo>
                  <a:cubicBezTo>
                    <a:pt x="1533" y="114"/>
                    <a:pt x="160" y="1678"/>
                    <a:pt x="0" y="3115"/>
                  </a:cubicBezTo>
                  <a:lnTo>
                    <a:pt x="5235" y="3115"/>
                  </a:lnTo>
                  <a:cubicBezTo>
                    <a:pt x="5203" y="2923"/>
                    <a:pt x="5235" y="2620"/>
                    <a:pt x="5123" y="2556"/>
                  </a:cubicBezTo>
                  <a:cubicBezTo>
                    <a:pt x="4437" y="2109"/>
                    <a:pt x="4278" y="1471"/>
                    <a:pt x="4118" y="721"/>
                  </a:cubicBezTo>
                  <a:cubicBezTo>
                    <a:pt x="4056" y="413"/>
                    <a:pt x="3371" y="1"/>
                    <a:pt x="29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7023783" y="2588822"/>
              <a:ext cx="91945" cy="114150"/>
            </a:xfrm>
            <a:custGeom>
              <a:rect b="b" l="l" r="r" t="t"/>
              <a:pathLst>
                <a:path extrusionOk="0" h="2209" w="1772">
                  <a:moveTo>
                    <a:pt x="225" y="0"/>
                  </a:moveTo>
                  <a:cubicBezTo>
                    <a:pt x="151" y="0"/>
                    <a:pt x="76" y="2"/>
                    <a:pt x="0" y="6"/>
                  </a:cubicBezTo>
                  <a:lnTo>
                    <a:pt x="16" y="2209"/>
                  </a:lnTo>
                  <a:lnTo>
                    <a:pt x="814" y="2209"/>
                  </a:lnTo>
                  <a:cubicBezTo>
                    <a:pt x="990" y="1937"/>
                    <a:pt x="1165" y="1666"/>
                    <a:pt x="1357" y="1411"/>
                  </a:cubicBezTo>
                  <a:cubicBezTo>
                    <a:pt x="1772" y="836"/>
                    <a:pt x="1564" y="230"/>
                    <a:pt x="878" y="54"/>
                  </a:cubicBezTo>
                  <a:cubicBezTo>
                    <a:pt x="663" y="18"/>
                    <a:pt x="447" y="0"/>
                    <a:pt x="2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7451075" y="1006520"/>
              <a:ext cx="507667" cy="539280"/>
            </a:xfrm>
            <a:custGeom>
              <a:rect b="b" l="l" r="r" t="t"/>
              <a:pathLst>
                <a:path extrusionOk="0" h="10436" w="9784">
                  <a:moveTo>
                    <a:pt x="1999" y="0"/>
                  </a:moveTo>
                  <a:cubicBezTo>
                    <a:pt x="1440" y="0"/>
                    <a:pt x="834" y="267"/>
                    <a:pt x="670" y="720"/>
                  </a:cubicBezTo>
                  <a:cubicBezTo>
                    <a:pt x="431" y="1406"/>
                    <a:pt x="160" y="2108"/>
                    <a:pt x="80" y="2826"/>
                  </a:cubicBezTo>
                  <a:cubicBezTo>
                    <a:pt x="0" y="3481"/>
                    <a:pt x="176" y="4167"/>
                    <a:pt x="256" y="4821"/>
                  </a:cubicBezTo>
                  <a:cubicBezTo>
                    <a:pt x="303" y="5204"/>
                    <a:pt x="511" y="5603"/>
                    <a:pt x="447" y="5970"/>
                  </a:cubicBezTo>
                  <a:cubicBezTo>
                    <a:pt x="144" y="7534"/>
                    <a:pt x="160" y="7582"/>
                    <a:pt x="1516" y="8428"/>
                  </a:cubicBezTo>
                  <a:cubicBezTo>
                    <a:pt x="1804" y="8651"/>
                    <a:pt x="2075" y="8907"/>
                    <a:pt x="2282" y="9194"/>
                  </a:cubicBezTo>
                  <a:cubicBezTo>
                    <a:pt x="2974" y="10019"/>
                    <a:pt x="4127" y="10435"/>
                    <a:pt x="5262" y="10435"/>
                  </a:cubicBezTo>
                  <a:cubicBezTo>
                    <a:pt x="6300" y="10435"/>
                    <a:pt x="7323" y="10087"/>
                    <a:pt x="7964" y="9385"/>
                  </a:cubicBezTo>
                  <a:cubicBezTo>
                    <a:pt x="8267" y="9098"/>
                    <a:pt x="8618" y="8859"/>
                    <a:pt x="9001" y="8667"/>
                  </a:cubicBezTo>
                  <a:cubicBezTo>
                    <a:pt x="9671" y="8300"/>
                    <a:pt x="9783" y="7790"/>
                    <a:pt x="9400" y="7167"/>
                  </a:cubicBezTo>
                  <a:cubicBezTo>
                    <a:pt x="9273" y="6928"/>
                    <a:pt x="9017" y="6768"/>
                    <a:pt x="8921" y="6529"/>
                  </a:cubicBezTo>
                  <a:cubicBezTo>
                    <a:pt x="8386" y="5304"/>
                    <a:pt x="7871" y="4869"/>
                    <a:pt x="7135" y="4869"/>
                  </a:cubicBezTo>
                  <a:cubicBezTo>
                    <a:pt x="6730" y="4869"/>
                    <a:pt x="6259" y="5000"/>
                    <a:pt x="5682" y="5204"/>
                  </a:cubicBezTo>
                  <a:cubicBezTo>
                    <a:pt x="5511" y="5267"/>
                    <a:pt x="5358" y="5301"/>
                    <a:pt x="5219" y="5301"/>
                  </a:cubicBezTo>
                  <a:cubicBezTo>
                    <a:pt x="4866" y="5301"/>
                    <a:pt x="4607" y="5082"/>
                    <a:pt x="4389" y="4566"/>
                  </a:cubicBezTo>
                  <a:cubicBezTo>
                    <a:pt x="3974" y="3608"/>
                    <a:pt x="3288" y="2762"/>
                    <a:pt x="2586" y="1661"/>
                  </a:cubicBezTo>
                  <a:cubicBezTo>
                    <a:pt x="2713" y="1454"/>
                    <a:pt x="2825" y="1230"/>
                    <a:pt x="2905" y="1007"/>
                  </a:cubicBezTo>
                  <a:cubicBezTo>
                    <a:pt x="3001" y="799"/>
                    <a:pt x="2985" y="576"/>
                    <a:pt x="2905" y="369"/>
                  </a:cubicBezTo>
                  <a:cubicBezTo>
                    <a:pt x="2715" y="115"/>
                    <a:pt x="2367" y="0"/>
                    <a:pt x="199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8141696" y="1730883"/>
              <a:ext cx="353613" cy="541606"/>
            </a:xfrm>
            <a:custGeom>
              <a:rect b="b" l="l" r="r" t="t"/>
              <a:pathLst>
                <a:path extrusionOk="0" h="10481" w="6815">
                  <a:moveTo>
                    <a:pt x="5769" y="0"/>
                  </a:moveTo>
                  <a:cubicBezTo>
                    <a:pt x="5436" y="0"/>
                    <a:pt x="4978" y="310"/>
                    <a:pt x="4676" y="554"/>
                  </a:cubicBezTo>
                  <a:cubicBezTo>
                    <a:pt x="4197" y="953"/>
                    <a:pt x="3830" y="1496"/>
                    <a:pt x="3400" y="1959"/>
                  </a:cubicBezTo>
                  <a:cubicBezTo>
                    <a:pt x="2809" y="2581"/>
                    <a:pt x="1995" y="3108"/>
                    <a:pt x="1676" y="3842"/>
                  </a:cubicBezTo>
                  <a:cubicBezTo>
                    <a:pt x="1022" y="5294"/>
                    <a:pt x="623" y="6858"/>
                    <a:pt x="176" y="8390"/>
                  </a:cubicBezTo>
                  <a:cubicBezTo>
                    <a:pt x="0" y="8965"/>
                    <a:pt x="208" y="9475"/>
                    <a:pt x="862" y="9635"/>
                  </a:cubicBezTo>
                  <a:cubicBezTo>
                    <a:pt x="1995" y="9938"/>
                    <a:pt x="3128" y="10194"/>
                    <a:pt x="4245" y="10481"/>
                  </a:cubicBezTo>
                  <a:cubicBezTo>
                    <a:pt x="5586" y="10305"/>
                    <a:pt x="5825" y="10082"/>
                    <a:pt x="5937" y="8789"/>
                  </a:cubicBezTo>
                  <a:cubicBezTo>
                    <a:pt x="6065" y="7656"/>
                    <a:pt x="6208" y="6523"/>
                    <a:pt x="6320" y="5406"/>
                  </a:cubicBezTo>
                  <a:cubicBezTo>
                    <a:pt x="6464" y="4065"/>
                    <a:pt x="6591" y="2741"/>
                    <a:pt x="6735" y="1416"/>
                  </a:cubicBezTo>
                  <a:cubicBezTo>
                    <a:pt x="6815" y="698"/>
                    <a:pt x="6496" y="139"/>
                    <a:pt x="5873" y="12"/>
                  </a:cubicBezTo>
                  <a:cubicBezTo>
                    <a:pt x="5840" y="4"/>
                    <a:pt x="5805" y="0"/>
                    <a:pt x="57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7684568" y="775952"/>
              <a:ext cx="298197" cy="398208"/>
            </a:xfrm>
            <a:custGeom>
              <a:rect b="b" l="l" r="r" t="t"/>
              <a:pathLst>
                <a:path extrusionOk="0" h="7706" w="5747">
                  <a:moveTo>
                    <a:pt x="2183" y="1"/>
                  </a:moveTo>
                  <a:cubicBezTo>
                    <a:pt x="1649" y="1"/>
                    <a:pt x="1052" y="282"/>
                    <a:pt x="894" y="745"/>
                  </a:cubicBezTo>
                  <a:cubicBezTo>
                    <a:pt x="527" y="1862"/>
                    <a:pt x="320" y="3043"/>
                    <a:pt x="1" y="4384"/>
                  </a:cubicBezTo>
                  <a:cubicBezTo>
                    <a:pt x="1" y="4384"/>
                    <a:pt x="49" y="4575"/>
                    <a:pt x="96" y="4767"/>
                  </a:cubicBezTo>
                  <a:cubicBezTo>
                    <a:pt x="655" y="6379"/>
                    <a:pt x="2091" y="7528"/>
                    <a:pt x="3799" y="7703"/>
                  </a:cubicBezTo>
                  <a:cubicBezTo>
                    <a:pt x="3827" y="7705"/>
                    <a:pt x="3858" y="7706"/>
                    <a:pt x="3889" y="7706"/>
                  </a:cubicBezTo>
                  <a:cubicBezTo>
                    <a:pt x="4177" y="7706"/>
                    <a:pt x="4571" y="7640"/>
                    <a:pt x="4629" y="7496"/>
                  </a:cubicBezTo>
                  <a:cubicBezTo>
                    <a:pt x="4996" y="6538"/>
                    <a:pt x="5746" y="5389"/>
                    <a:pt x="5475" y="4591"/>
                  </a:cubicBezTo>
                  <a:cubicBezTo>
                    <a:pt x="4980" y="3075"/>
                    <a:pt x="3911" y="1703"/>
                    <a:pt x="2985" y="346"/>
                  </a:cubicBezTo>
                  <a:cubicBezTo>
                    <a:pt x="2820" y="108"/>
                    <a:pt x="2514" y="1"/>
                    <a:pt x="21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8077926" y="1019593"/>
              <a:ext cx="441407" cy="388648"/>
            </a:xfrm>
            <a:custGeom>
              <a:rect b="b" l="l" r="r" t="t"/>
              <a:pathLst>
                <a:path extrusionOk="0" h="7521" w="8507">
                  <a:moveTo>
                    <a:pt x="5134" y="1"/>
                  </a:moveTo>
                  <a:cubicBezTo>
                    <a:pt x="4329" y="1"/>
                    <a:pt x="4116" y="899"/>
                    <a:pt x="3671" y="1488"/>
                  </a:cubicBezTo>
                  <a:cubicBezTo>
                    <a:pt x="2554" y="2988"/>
                    <a:pt x="1405" y="4440"/>
                    <a:pt x="351" y="5973"/>
                  </a:cubicBezTo>
                  <a:cubicBezTo>
                    <a:pt x="64" y="6388"/>
                    <a:pt x="112" y="7010"/>
                    <a:pt x="0" y="7521"/>
                  </a:cubicBezTo>
                  <a:cubicBezTo>
                    <a:pt x="495" y="7425"/>
                    <a:pt x="1070" y="7425"/>
                    <a:pt x="1485" y="7185"/>
                  </a:cubicBezTo>
                  <a:cubicBezTo>
                    <a:pt x="3432" y="5973"/>
                    <a:pt x="5331" y="4712"/>
                    <a:pt x="7246" y="3451"/>
                  </a:cubicBezTo>
                  <a:cubicBezTo>
                    <a:pt x="7613" y="3228"/>
                    <a:pt x="7948" y="2940"/>
                    <a:pt x="8251" y="2621"/>
                  </a:cubicBezTo>
                  <a:cubicBezTo>
                    <a:pt x="8395" y="2462"/>
                    <a:pt x="8507" y="1999"/>
                    <a:pt x="8443" y="1951"/>
                  </a:cubicBezTo>
                  <a:cubicBezTo>
                    <a:pt x="7549" y="1288"/>
                    <a:pt x="7042" y="31"/>
                    <a:pt x="5587" y="31"/>
                  </a:cubicBezTo>
                  <a:cubicBezTo>
                    <a:pt x="5534" y="31"/>
                    <a:pt x="5481" y="32"/>
                    <a:pt x="5426" y="36"/>
                  </a:cubicBezTo>
                  <a:cubicBezTo>
                    <a:pt x="5321" y="12"/>
                    <a:pt x="5224" y="1"/>
                    <a:pt x="513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7210941" y="552618"/>
              <a:ext cx="307226" cy="386012"/>
            </a:xfrm>
            <a:custGeom>
              <a:rect b="b" l="l" r="r" t="t"/>
              <a:pathLst>
                <a:path extrusionOk="0" h="7470" w="5921">
                  <a:moveTo>
                    <a:pt x="2957" y="1"/>
                  </a:moveTo>
                  <a:cubicBezTo>
                    <a:pt x="2929" y="1"/>
                    <a:pt x="2901" y="3"/>
                    <a:pt x="2873" y="8"/>
                  </a:cubicBezTo>
                  <a:cubicBezTo>
                    <a:pt x="2091" y="439"/>
                    <a:pt x="1261" y="822"/>
                    <a:pt x="591" y="1396"/>
                  </a:cubicBezTo>
                  <a:cubicBezTo>
                    <a:pt x="0" y="1923"/>
                    <a:pt x="543" y="2561"/>
                    <a:pt x="798" y="3120"/>
                  </a:cubicBezTo>
                  <a:cubicBezTo>
                    <a:pt x="846" y="3248"/>
                    <a:pt x="846" y="3391"/>
                    <a:pt x="878" y="3519"/>
                  </a:cubicBezTo>
                  <a:cubicBezTo>
                    <a:pt x="1213" y="4492"/>
                    <a:pt x="1500" y="5482"/>
                    <a:pt x="1867" y="6455"/>
                  </a:cubicBezTo>
                  <a:cubicBezTo>
                    <a:pt x="2105" y="7067"/>
                    <a:pt x="2568" y="7469"/>
                    <a:pt x="3067" y="7469"/>
                  </a:cubicBezTo>
                  <a:cubicBezTo>
                    <a:pt x="3272" y="7469"/>
                    <a:pt x="3483" y="7402"/>
                    <a:pt x="3687" y="7253"/>
                  </a:cubicBezTo>
                  <a:cubicBezTo>
                    <a:pt x="4580" y="6583"/>
                    <a:pt x="5187" y="5578"/>
                    <a:pt x="5921" y="4716"/>
                  </a:cubicBezTo>
                  <a:lnTo>
                    <a:pt x="5761" y="4540"/>
                  </a:lnTo>
                  <a:cubicBezTo>
                    <a:pt x="5777" y="4413"/>
                    <a:pt x="5761" y="4285"/>
                    <a:pt x="5713" y="4157"/>
                  </a:cubicBezTo>
                  <a:cubicBezTo>
                    <a:pt x="4947" y="2833"/>
                    <a:pt x="4181" y="1508"/>
                    <a:pt x="3383" y="199"/>
                  </a:cubicBezTo>
                  <a:cubicBezTo>
                    <a:pt x="3275" y="77"/>
                    <a:pt x="3119" y="1"/>
                    <a:pt x="2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7876707" y="1643657"/>
              <a:ext cx="242989" cy="288657"/>
            </a:xfrm>
            <a:custGeom>
              <a:rect b="b" l="l" r="r" t="t"/>
              <a:pathLst>
                <a:path extrusionOk="0" h="5586" w="4683">
                  <a:moveTo>
                    <a:pt x="3074" y="0"/>
                  </a:moveTo>
                  <a:cubicBezTo>
                    <a:pt x="1895" y="0"/>
                    <a:pt x="213" y="1095"/>
                    <a:pt x="0" y="2115"/>
                  </a:cubicBezTo>
                  <a:cubicBezTo>
                    <a:pt x="0" y="2274"/>
                    <a:pt x="32" y="2434"/>
                    <a:pt x="112" y="2577"/>
                  </a:cubicBezTo>
                  <a:cubicBezTo>
                    <a:pt x="383" y="3264"/>
                    <a:pt x="639" y="3950"/>
                    <a:pt x="942" y="4604"/>
                  </a:cubicBezTo>
                  <a:cubicBezTo>
                    <a:pt x="1085" y="4891"/>
                    <a:pt x="1261" y="5259"/>
                    <a:pt x="1516" y="5370"/>
                  </a:cubicBezTo>
                  <a:cubicBezTo>
                    <a:pt x="1828" y="5518"/>
                    <a:pt x="2149" y="5586"/>
                    <a:pt x="2461" y="5586"/>
                  </a:cubicBezTo>
                  <a:cubicBezTo>
                    <a:pt x="3635" y="5586"/>
                    <a:pt x="4682" y="4626"/>
                    <a:pt x="4644" y="3327"/>
                  </a:cubicBezTo>
                  <a:cubicBezTo>
                    <a:pt x="4421" y="2338"/>
                    <a:pt x="4198" y="1349"/>
                    <a:pt x="3942" y="391"/>
                  </a:cubicBezTo>
                  <a:cubicBezTo>
                    <a:pt x="3910" y="247"/>
                    <a:pt x="3655" y="104"/>
                    <a:pt x="3495" y="56"/>
                  </a:cubicBezTo>
                  <a:cubicBezTo>
                    <a:pt x="3366" y="18"/>
                    <a:pt x="3224" y="0"/>
                    <a:pt x="30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7362452" y="2152954"/>
              <a:ext cx="298976" cy="261217"/>
            </a:xfrm>
            <a:custGeom>
              <a:rect b="b" l="l" r="r" t="t"/>
              <a:pathLst>
                <a:path extrusionOk="0" h="5055" w="5762">
                  <a:moveTo>
                    <a:pt x="4237" y="1"/>
                  </a:moveTo>
                  <a:cubicBezTo>
                    <a:pt x="4029" y="1"/>
                    <a:pt x="3158" y="501"/>
                    <a:pt x="2634" y="749"/>
                  </a:cubicBezTo>
                  <a:cubicBezTo>
                    <a:pt x="2474" y="797"/>
                    <a:pt x="2331" y="877"/>
                    <a:pt x="2203" y="972"/>
                  </a:cubicBezTo>
                  <a:cubicBezTo>
                    <a:pt x="1341" y="1802"/>
                    <a:pt x="1" y="2281"/>
                    <a:pt x="32" y="3749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45" y="5024"/>
                    <a:pt x="698" y="5054"/>
                    <a:pt x="870" y="5054"/>
                  </a:cubicBezTo>
                  <a:cubicBezTo>
                    <a:pt x="1120" y="5054"/>
                    <a:pt x="1411" y="4990"/>
                    <a:pt x="1628" y="4914"/>
                  </a:cubicBezTo>
                  <a:cubicBezTo>
                    <a:pt x="2618" y="4579"/>
                    <a:pt x="3607" y="4180"/>
                    <a:pt x="4565" y="3717"/>
                  </a:cubicBezTo>
                  <a:cubicBezTo>
                    <a:pt x="4980" y="3526"/>
                    <a:pt x="5299" y="3111"/>
                    <a:pt x="5762" y="2728"/>
                  </a:cubicBezTo>
                  <a:cubicBezTo>
                    <a:pt x="5219" y="1659"/>
                    <a:pt x="4852" y="765"/>
                    <a:pt x="4278" y="15"/>
                  </a:cubicBezTo>
                  <a:cubicBezTo>
                    <a:pt x="4271" y="5"/>
                    <a:pt x="4257" y="1"/>
                    <a:pt x="4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7564501" y="469578"/>
              <a:ext cx="366066" cy="234398"/>
            </a:xfrm>
            <a:custGeom>
              <a:rect b="b" l="l" r="r" t="t"/>
              <a:pathLst>
                <a:path extrusionOk="0" h="4536" w="7055">
                  <a:moveTo>
                    <a:pt x="677" y="1"/>
                  </a:moveTo>
                  <a:cubicBezTo>
                    <a:pt x="549" y="1"/>
                    <a:pt x="420" y="6"/>
                    <a:pt x="292" y="6"/>
                  </a:cubicBezTo>
                  <a:cubicBezTo>
                    <a:pt x="242" y="6"/>
                    <a:pt x="193" y="5"/>
                    <a:pt x="144" y="3"/>
                  </a:cubicBezTo>
                  <a:lnTo>
                    <a:pt x="144" y="3"/>
                  </a:lnTo>
                  <a:cubicBezTo>
                    <a:pt x="144" y="418"/>
                    <a:pt x="1" y="929"/>
                    <a:pt x="176" y="1248"/>
                  </a:cubicBezTo>
                  <a:cubicBezTo>
                    <a:pt x="527" y="1838"/>
                    <a:pt x="1182" y="2237"/>
                    <a:pt x="1517" y="2844"/>
                  </a:cubicBezTo>
                  <a:cubicBezTo>
                    <a:pt x="2219" y="4057"/>
                    <a:pt x="3448" y="4121"/>
                    <a:pt x="4533" y="4535"/>
                  </a:cubicBezTo>
                  <a:cubicBezTo>
                    <a:pt x="4980" y="4376"/>
                    <a:pt x="5459" y="4232"/>
                    <a:pt x="5921" y="4136"/>
                  </a:cubicBezTo>
                  <a:cubicBezTo>
                    <a:pt x="7055" y="3945"/>
                    <a:pt x="6703" y="3083"/>
                    <a:pt x="6544" y="2509"/>
                  </a:cubicBezTo>
                  <a:cubicBezTo>
                    <a:pt x="6464" y="2221"/>
                    <a:pt x="5810" y="1934"/>
                    <a:pt x="5411" y="1934"/>
                  </a:cubicBezTo>
                  <a:cubicBezTo>
                    <a:pt x="5341" y="1936"/>
                    <a:pt x="5272" y="1937"/>
                    <a:pt x="5204" y="1937"/>
                  </a:cubicBezTo>
                  <a:cubicBezTo>
                    <a:pt x="4609" y="1937"/>
                    <a:pt x="4112" y="1850"/>
                    <a:pt x="3783" y="1248"/>
                  </a:cubicBezTo>
                  <a:cubicBezTo>
                    <a:pt x="3687" y="1120"/>
                    <a:pt x="3560" y="1024"/>
                    <a:pt x="3416" y="977"/>
                  </a:cubicBezTo>
                  <a:cubicBezTo>
                    <a:pt x="2714" y="657"/>
                    <a:pt x="1996" y="322"/>
                    <a:pt x="1277" y="83"/>
                  </a:cubicBezTo>
                  <a:cubicBezTo>
                    <a:pt x="1088" y="14"/>
                    <a:pt x="885" y="1"/>
                    <a:pt x="6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7947897" y="470405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22" y="0"/>
                  </a:moveTo>
                  <a:cubicBezTo>
                    <a:pt x="2006" y="0"/>
                    <a:pt x="809" y="556"/>
                    <a:pt x="352" y="1344"/>
                  </a:cubicBezTo>
                  <a:cubicBezTo>
                    <a:pt x="208" y="1631"/>
                    <a:pt x="96" y="1918"/>
                    <a:pt x="1" y="2205"/>
                  </a:cubicBezTo>
                  <a:cubicBezTo>
                    <a:pt x="240" y="2541"/>
                    <a:pt x="400" y="3019"/>
                    <a:pt x="751" y="3259"/>
                  </a:cubicBezTo>
                  <a:cubicBezTo>
                    <a:pt x="1549" y="3849"/>
                    <a:pt x="2379" y="4376"/>
                    <a:pt x="3256" y="4855"/>
                  </a:cubicBezTo>
                  <a:cubicBezTo>
                    <a:pt x="3512" y="4998"/>
                    <a:pt x="3863" y="4998"/>
                    <a:pt x="4166" y="5062"/>
                  </a:cubicBezTo>
                  <a:cubicBezTo>
                    <a:pt x="4214" y="4695"/>
                    <a:pt x="4405" y="4280"/>
                    <a:pt x="4294" y="3961"/>
                  </a:cubicBezTo>
                  <a:cubicBezTo>
                    <a:pt x="4070" y="3243"/>
                    <a:pt x="4070" y="2652"/>
                    <a:pt x="4517" y="1998"/>
                  </a:cubicBezTo>
                  <a:cubicBezTo>
                    <a:pt x="5028" y="1248"/>
                    <a:pt x="4645" y="418"/>
                    <a:pt x="3751" y="115"/>
                  </a:cubicBezTo>
                  <a:cubicBezTo>
                    <a:pt x="3530" y="37"/>
                    <a:pt x="3282" y="0"/>
                    <a:pt x="30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7622459" y="1783564"/>
              <a:ext cx="302297" cy="329273"/>
            </a:xfrm>
            <a:custGeom>
              <a:rect b="b" l="l" r="r" t="t"/>
              <a:pathLst>
                <a:path extrusionOk="0" h="6372" w="5826">
                  <a:moveTo>
                    <a:pt x="256" y="1"/>
                  </a:moveTo>
                  <a:lnTo>
                    <a:pt x="1" y="208"/>
                  </a:lnTo>
                  <a:cubicBezTo>
                    <a:pt x="527" y="1405"/>
                    <a:pt x="974" y="2634"/>
                    <a:pt x="1581" y="3799"/>
                  </a:cubicBezTo>
                  <a:cubicBezTo>
                    <a:pt x="1916" y="4454"/>
                    <a:pt x="2586" y="4948"/>
                    <a:pt x="2858" y="5619"/>
                  </a:cubicBezTo>
                  <a:cubicBezTo>
                    <a:pt x="3109" y="6220"/>
                    <a:pt x="3511" y="6372"/>
                    <a:pt x="3934" y="6372"/>
                  </a:cubicBezTo>
                  <a:cubicBezTo>
                    <a:pt x="4128" y="6372"/>
                    <a:pt x="4326" y="6340"/>
                    <a:pt x="4517" y="6305"/>
                  </a:cubicBezTo>
                  <a:cubicBezTo>
                    <a:pt x="4996" y="6193"/>
                    <a:pt x="5714" y="5826"/>
                    <a:pt x="5778" y="5475"/>
                  </a:cubicBezTo>
                  <a:cubicBezTo>
                    <a:pt x="5826" y="4884"/>
                    <a:pt x="5634" y="4310"/>
                    <a:pt x="5219" y="3879"/>
                  </a:cubicBezTo>
                  <a:cubicBezTo>
                    <a:pt x="3927" y="2666"/>
                    <a:pt x="2522" y="1565"/>
                    <a:pt x="1134" y="448"/>
                  </a:cubicBezTo>
                  <a:cubicBezTo>
                    <a:pt x="863" y="272"/>
                    <a:pt x="559" y="113"/>
                    <a:pt x="2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7613379" y="1587953"/>
              <a:ext cx="144974" cy="155490"/>
            </a:xfrm>
            <a:custGeom>
              <a:rect b="b" l="l" r="r" t="t"/>
              <a:pathLst>
                <a:path extrusionOk="0" h="3009" w="2794">
                  <a:moveTo>
                    <a:pt x="2059" y="1"/>
                  </a:moveTo>
                  <a:cubicBezTo>
                    <a:pt x="1452" y="17"/>
                    <a:pt x="878" y="272"/>
                    <a:pt x="463" y="703"/>
                  </a:cubicBezTo>
                  <a:cubicBezTo>
                    <a:pt x="0" y="1230"/>
                    <a:pt x="463" y="1740"/>
                    <a:pt x="942" y="2123"/>
                  </a:cubicBezTo>
                  <a:cubicBezTo>
                    <a:pt x="1165" y="2315"/>
                    <a:pt x="1373" y="2538"/>
                    <a:pt x="1596" y="2730"/>
                  </a:cubicBezTo>
                  <a:cubicBezTo>
                    <a:pt x="1847" y="2915"/>
                    <a:pt x="2051" y="3009"/>
                    <a:pt x="2213" y="3009"/>
                  </a:cubicBezTo>
                  <a:cubicBezTo>
                    <a:pt x="2484" y="3009"/>
                    <a:pt x="2637" y="2748"/>
                    <a:pt x="2697" y="2219"/>
                  </a:cubicBezTo>
                  <a:cubicBezTo>
                    <a:pt x="2713" y="1996"/>
                    <a:pt x="2697" y="1756"/>
                    <a:pt x="2697" y="1533"/>
                  </a:cubicBezTo>
                  <a:lnTo>
                    <a:pt x="2713" y="1533"/>
                  </a:lnTo>
                  <a:cubicBezTo>
                    <a:pt x="2713" y="1469"/>
                    <a:pt x="2713" y="1405"/>
                    <a:pt x="2713" y="1325"/>
                  </a:cubicBezTo>
                  <a:cubicBezTo>
                    <a:pt x="2793" y="735"/>
                    <a:pt x="2761" y="33"/>
                    <a:pt x="20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7822848" y="1512096"/>
              <a:ext cx="204592" cy="136215"/>
            </a:xfrm>
            <a:custGeom>
              <a:rect b="b" l="l" r="r" t="t"/>
              <a:pathLst>
                <a:path extrusionOk="0" h="2636" w="3943">
                  <a:moveTo>
                    <a:pt x="3567" y="1"/>
                  </a:moveTo>
                  <a:cubicBezTo>
                    <a:pt x="2723" y="1"/>
                    <a:pt x="2184" y="504"/>
                    <a:pt x="1597" y="910"/>
                  </a:cubicBezTo>
                  <a:cubicBezTo>
                    <a:pt x="1278" y="1134"/>
                    <a:pt x="879" y="1245"/>
                    <a:pt x="544" y="1453"/>
                  </a:cubicBezTo>
                  <a:cubicBezTo>
                    <a:pt x="352" y="1612"/>
                    <a:pt x="160" y="1772"/>
                    <a:pt x="1" y="1963"/>
                  </a:cubicBezTo>
                  <a:cubicBezTo>
                    <a:pt x="217" y="2195"/>
                    <a:pt x="478" y="2635"/>
                    <a:pt x="668" y="2635"/>
                  </a:cubicBezTo>
                  <a:cubicBezTo>
                    <a:pt x="674" y="2635"/>
                    <a:pt x="681" y="2635"/>
                    <a:pt x="687" y="2634"/>
                  </a:cubicBezTo>
                  <a:cubicBezTo>
                    <a:pt x="2171" y="2394"/>
                    <a:pt x="3145" y="1437"/>
                    <a:pt x="3943" y="32"/>
                  </a:cubicBezTo>
                  <a:cubicBezTo>
                    <a:pt x="3811" y="11"/>
                    <a:pt x="3686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7078005" y="837340"/>
              <a:ext cx="145804" cy="123348"/>
            </a:xfrm>
            <a:custGeom>
              <a:rect b="b" l="l" r="r" t="t"/>
              <a:pathLst>
                <a:path extrusionOk="0" h="2387" w="2810">
                  <a:moveTo>
                    <a:pt x="1099" y="0"/>
                  </a:moveTo>
                  <a:cubicBezTo>
                    <a:pt x="994" y="0"/>
                    <a:pt x="894" y="13"/>
                    <a:pt x="798" y="41"/>
                  </a:cubicBezTo>
                  <a:cubicBezTo>
                    <a:pt x="431" y="136"/>
                    <a:pt x="208" y="982"/>
                    <a:pt x="48" y="1541"/>
                  </a:cubicBezTo>
                  <a:cubicBezTo>
                    <a:pt x="0" y="1732"/>
                    <a:pt x="351" y="2036"/>
                    <a:pt x="607" y="2387"/>
                  </a:cubicBezTo>
                  <a:cubicBezTo>
                    <a:pt x="1437" y="1892"/>
                    <a:pt x="2107" y="1525"/>
                    <a:pt x="2713" y="1094"/>
                  </a:cubicBezTo>
                  <a:cubicBezTo>
                    <a:pt x="2809" y="1030"/>
                    <a:pt x="2745" y="472"/>
                    <a:pt x="2666" y="440"/>
                  </a:cubicBezTo>
                  <a:cubicBezTo>
                    <a:pt x="2153" y="269"/>
                    <a:pt x="1586" y="0"/>
                    <a:pt x="10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7476708" y="2502527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44" y="0"/>
                  </a:moveTo>
                  <a:cubicBezTo>
                    <a:pt x="368" y="352"/>
                    <a:pt x="113" y="687"/>
                    <a:pt x="33" y="1054"/>
                  </a:cubicBezTo>
                  <a:cubicBezTo>
                    <a:pt x="1" y="1341"/>
                    <a:pt x="113" y="1628"/>
                    <a:pt x="320" y="1836"/>
                  </a:cubicBezTo>
                  <a:cubicBezTo>
                    <a:pt x="703" y="2139"/>
                    <a:pt x="1166" y="2474"/>
                    <a:pt x="1629" y="2506"/>
                  </a:cubicBezTo>
                  <a:cubicBezTo>
                    <a:pt x="1644" y="2507"/>
                    <a:pt x="1659" y="2508"/>
                    <a:pt x="1674" y="2508"/>
                  </a:cubicBezTo>
                  <a:cubicBezTo>
                    <a:pt x="2003" y="2508"/>
                    <a:pt x="2424" y="2190"/>
                    <a:pt x="2698" y="1916"/>
                  </a:cubicBezTo>
                  <a:cubicBezTo>
                    <a:pt x="2826" y="1788"/>
                    <a:pt x="2810" y="1229"/>
                    <a:pt x="2682" y="1150"/>
                  </a:cubicBezTo>
                  <a:cubicBezTo>
                    <a:pt x="2092" y="846"/>
                    <a:pt x="1501" y="575"/>
                    <a:pt x="879" y="336"/>
                  </a:cubicBezTo>
                  <a:lnTo>
                    <a:pt x="54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8012652" y="1051218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0"/>
                  </a:moveTo>
                  <a:cubicBezTo>
                    <a:pt x="275" y="0"/>
                    <a:pt x="154" y="5"/>
                    <a:pt x="29" y="14"/>
                  </a:cubicBezTo>
                  <a:cubicBezTo>
                    <a:pt x="0" y="1056"/>
                    <a:pt x="335" y="1950"/>
                    <a:pt x="749" y="1950"/>
                  </a:cubicBezTo>
                  <a:cubicBezTo>
                    <a:pt x="786" y="1950"/>
                    <a:pt x="822" y="1943"/>
                    <a:pt x="859" y="1929"/>
                  </a:cubicBezTo>
                  <a:cubicBezTo>
                    <a:pt x="1354" y="1754"/>
                    <a:pt x="1913" y="1323"/>
                    <a:pt x="2104" y="876"/>
                  </a:cubicBezTo>
                  <a:cubicBezTo>
                    <a:pt x="2291" y="386"/>
                    <a:pt x="1490" y="0"/>
                    <a:pt x="3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7197813" y="1722847"/>
              <a:ext cx="76742" cy="136060"/>
            </a:xfrm>
            <a:custGeom>
              <a:rect b="b" l="l" r="r" t="t"/>
              <a:pathLst>
                <a:path extrusionOk="0" h="2633" w="1479">
                  <a:moveTo>
                    <a:pt x="441" y="1"/>
                  </a:moveTo>
                  <a:cubicBezTo>
                    <a:pt x="281" y="639"/>
                    <a:pt x="74" y="1197"/>
                    <a:pt x="26" y="1772"/>
                  </a:cubicBezTo>
                  <a:cubicBezTo>
                    <a:pt x="1" y="2279"/>
                    <a:pt x="685" y="2633"/>
                    <a:pt x="727" y="2633"/>
                  </a:cubicBezTo>
                  <a:cubicBezTo>
                    <a:pt x="740" y="2633"/>
                    <a:pt x="698" y="2603"/>
                    <a:pt x="568" y="2538"/>
                  </a:cubicBezTo>
                  <a:lnTo>
                    <a:pt x="568" y="2538"/>
                  </a:lnTo>
                  <a:cubicBezTo>
                    <a:pt x="582" y="2544"/>
                    <a:pt x="600" y="2547"/>
                    <a:pt x="620" y="2547"/>
                  </a:cubicBezTo>
                  <a:cubicBezTo>
                    <a:pt x="810" y="2547"/>
                    <a:pt x="1242" y="2298"/>
                    <a:pt x="1271" y="2139"/>
                  </a:cubicBezTo>
                  <a:cubicBezTo>
                    <a:pt x="1366" y="1357"/>
                    <a:pt x="1478" y="527"/>
                    <a:pt x="4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7253955" y="2404398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6" y="48"/>
                  </a:moveTo>
                  <a:lnTo>
                    <a:pt x="1" y="335"/>
                  </a:lnTo>
                  <a:cubicBezTo>
                    <a:pt x="320" y="734"/>
                    <a:pt x="623" y="1149"/>
                    <a:pt x="942" y="1564"/>
                  </a:cubicBezTo>
                  <a:cubicBezTo>
                    <a:pt x="1118" y="1325"/>
                    <a:pt x="1437" y="1102"/>
                    <a:pt x="1453" y="862"/>
                  </a:cubicBezTo>
                  <a:cubicBezTo>
                    <a:pt x="1533" y="0"/>
                    <a:pt x="831" y="144"/>
                    <a:pt x="336" y="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7555421" y="2472814"/>
              <a:ext cx="101907" cy="57721"/>
            </a:xfrm>
            <a:custGeom>
              <a:rect b="b" l="l" r="r" t="t"/>
              <a:pathLst>
                <a:path extrusionOk="0" h="1117" w="1964">
                  <a:moveTo>
                    <a:pt x="80" y="1"/>
                  </a:moveTo>
                  <a:cubicBezTo>
                    <a:pt x="48" y="97"/>
                    <a:pt x="16" y="192"/>
                    <a:pt x="0" y="288"/>
                  </a:cubicBezTo>
                  <a:cubicBezTo>
                    <a:pt x="495" y="837"/>
                    <a:pt x="863" y="1117"/>
                    <a:pt x="1198" y="1117"/>
                  </a:cubicBezTo>
                  <a:cubicBezTo>
                    <a:pt x="1458" y="1117"/>
                    <a:pt x="1698" y="949"/>
                    <a:pt x="1963" y="607"/>
                  </a:cubicBezTo>
                  <a:lnTo>
                    <a:pt x="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7124808" y="2180909"/>
              <a:ext cx="61435" cy="73275"/>
            </a:xfrm>
            <a:custGeom>
              <a:rect b="b" l="l" r="r" t="t"/>
              <a:pathLst>
                <a:path extrusionOk="0" h="1418" w="1184">
                  <a:moveTo>
                    <a:pt x="830" y="0"/>
                  </a:moveTo>
                  <a:cubicBezTo>
                    <a:pt x="543" y="495"/>
                    <a:pt x="288" y="910"/>
                    <a:pt x="0" y="1373"/>
                  </a:cubicBezTo>
                  <a:cubicBezTo>
                    <a:pt x="225" y="1400"/>
                    <a:pt x="409" y="1417"/>
                    <a:pt x="557" y="1417"/>
                  </a:cubicBezTo>
                  <a:cubicBezTo>
                    <a:pt x="1183" y="1417"/>
                    <a:pt x="1153" y="1111"/>
                    <a:pt x="8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6632085" y="-75373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693" y="0"/>
                  </a:moveTo>
                  <a:cubicBezTo>
                    <a:pt x="4581" y="176"/>
                    <a:pt x="4453" y="319"/>
                    <a:pt x="4310" y="479"/>
                  </a:cubicBezTo>
                  <a:cubicBezTo>
                    <a:pt x="3113" y="1596"/>
                    <a:pt x="1900" y="2745"/>
                    <a:pt x="687" y="3862"/>
                  </a:cubicBezTo>
                  <a:cubicBezTo>
                    <a:pt x="112" y="4389"/>
                    <a:pt x="1" y="4868"/>
                    <a:pt x="687" y="5426"/>
                  </a:cubicBezTo>
                  <a:cubicBezTo>
                    <a:pt x="1150" y="5809"/>
                    <a:pt x="1628" y="6224"/>
                    <a:pt x="1916" y="6735"/>
                  </a:cubicBezTo>
                  <a:cubicBezTo>
                    <a:pt x="2543" y="7895"/>
                    <a:pt x="3416" y="8494"/>
                    <a:pt x="4613" y="8494"/>
                  </a:cubicBezTo>
                  <a:cubicBezTo>
                    <a:pt x="4816" y="8494"/>
                    <a:pt x="5029" y="8477"/>
                    <a:pt x="5251" y="8442"/>
                  </a:cubicBezTo>
                  <a:cubicBezTo>
                    <a:pt x="5263" y="8441"/>
                    <a:pt x="5275" y="8440"/>
                    <a:pt x="5287" y="8440"/>
                  </a:cubicBezTo>
                  <a:cubicBezTo>
                    <a:pt x="5383" y="8440"/>
                    <a:pt x="5486" y="8482"/>
                    <a:pt x="5584" y="8482"/>
                  </a:cubicBezTo>
                  <a:cubicBezTo>
                    <a:pt x="5606" y="8482"/>
                    <a:pt x="5628" y="8480"/>
                    <a:pt x="5650" y="8474"/>
                  </a:cubicBezTo>
                  <a:cubicBezTo>
                    <a:pt x="6480" y="8283"/>
                    <a:pt x="7805" y="8299"/>
                    <a:pt x="8060" y="7804"/>
                  </a:cubicBezTo>
                  <a:cubicBezTo>
                    <a:pt x="8507" y="6910"/>
                    <a:pt x="8666" y="5538"/>
                    <a:pt x="8299" y="4644"/>
                  </a:cubicBezTo>
                  <a:cubicBezTo>
                    <a:pt x="7613" y="3000"/>
                    <a:pt x="6464" y="1532"/>
                    <a:pt x="55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4551921" y="-75373"/>
              <a:ext cx="333792" cy="325604"/>
            </a:xfrm>
            <a:custGeom>
              <a:rect b="b" l="l" r="r" t="t"/>
              <a:pathLst>
                <a:path extrusionOk="0" h="6301" w="6433">
                  <a:moveTo>
                    <a:pt x="1" y="0"/>
                  </a:moveTo>
                  <a:cubicBezTo>
                    <a:pt x="288" y="590"/>
                    <a:pt x="607" y="1165"/>
                    <a:pt x="958" y="1724"/>
                  </a:cubicBezTo>
                  <a:cubicBezTo>
                    <a:pt x="1405" y="2346"/>
                    <a:pt x="1948" y="2905"/>
                    <a:pt x="2443" y="3495"/>
                  </a:cubicBezTo>
                  <a:cubicBezTo>
                    <a:pt x="2810" y="3910"/>
                    <a:pt x="3400" y="4261"/>
                    <a:pt x="3512" y="4740"/>
                  </a:cubicBezTo>
                  <a:cubicBezTo>
                    <a:pt x="3751" y="5697"/>
                    <a:pt x="4422" y="5969"/>
                    <a:pt x="5204" y="6224"/>
                  </a:cubicBezTo>
                  <a:cubicBezTo>
                    <a:pt x="5350" y="6275"/>
                    <a:pt x="5473" y="6300"/>
                    <a:pt x="5575" y="6300"/>
                  </a:cubicBezTo>
                  <a:cubicBezTo>
                    <a:pt x="5886" y="6300"/>
                    <a:pt x="6009" y="6070"/>
                    <a:pt x="6034" y="5650"/>
                  </a:cubicBezTo>
                  <a:cubicBezTo>
                    <a:pt x="6161" y="3766"/>
                    <a:pt x="6305" y="1883"/>
                    <a:pt x="64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1575819" y="-44059"/>
              <a:ext cx="327047" cy="224321"/>
            </a:xfrm>
            <a:custGeom>
              <a:rect b="b" l="l" r="r" t="t"/>
              <a:pathLst>
                <a:path extrusionOk="0" h="4341" w="6303">
                  <a:moveTo>
                    <a:pt x="336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04" y="4246"/>
                  </a:cubicBezTo>
                  <a:cubicBezTo>
                    <a:pt x="5115" y="4306"/>
                    <a:pt x="5366" y="4341"/>
                    <a:pt x="5565" y="4341"/>
                  </a:cubicBezTo>
                  <a:cubicBezTo>
                    <a:pt x="6201" y="4341"/>
                    <a:pt x="6303" y="3986"/>
                    <a:pt x="6145" y="3001"/>
                  </a:cubicBezTo>
                  <a:cubicBezTo>
                    <a:pt x="6001" y="1995"/>
                    <a:pt x="5746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1978257" y="-54807"/>
              <a:ext cx="267532" cy="216260"/>
            </a:xfrm>
            <a:custGeom>
              <a:rect b="b" l="l" r="r" t="t"/>
              <a:pathLst>
                <a:path extrusionOk="0" h="4185" w="5156">
                  <a:moveTo>
                    <a:pt x="4022" y="1"/>
                  </a:moveTo>
                  <a:lnTo>
                    <a:pt x="1" y="17"/>
                  </a:lnTo>
                  <a:cubicBezTo>
                    <a:pt x="64" y="304"/>
                    <a:pt x="33" y="639"/>
                    <a:pt x="176" y="879"/>
                  </a:cubicBezTo>
                  <a:cubicBezTo>
                    <a:pt x="735" y="1693"/>
                    <a:pt x="1341" y="2459"/>
                    <a:pt x="1916" y="3289"/>
                  </a:cubicBezTo>
                  <a:cubicBezTo>
                    <a:pt x="2298" y="3867"/>
                    <a:pt x="2739" y="4184"/>
                    <a:pt x="3286" y="4184"/>
                  </a:cubicBezTo>
                  <a:cubicBezTo>
                    <a:pt x="3539" y="4184"/>
                    <a:pt x="3815" y="4116"/>
                    <a:pt x="4118" y="3975"/>
                  </a:cubicBezTo>
                  <a:cubicBezTo>
                    <a:pt x="4453" y="3847"/>
                    <a:pt x="4804" y="3751"/>
                    <a:pt x="5155" y="3688"/>
                  </a:cubicBezTo>
                  <a:cubicBezTo>
                    <a:pt x="4756" y="2427"/>
                    <a:pt x="4389" y="1214"/>
                    <a:pt x="40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6510358" y="-75373"/>
              <a:ext cx="271683" cy="161019"/>
            </a:xfrm>
            <a:custGeom>
              <a:rect b="b" l="l" r="r" t="t"/>
              <a:pathLst>
                <a:path extrusionOk="0" h="3116" w="5236">
                  <a:moveTo>
                    <a:pt x="1" y="0"/>
                  </a:moveTo>
                  <a:cubicBezTo>
                    <a:pt x="32" y="192"/>
                    <a:pt x="1" y="495"/>
                    <a:pt x="112" y="575"/>
                  </a:cubicBezTo>
                  <a:cubicBezTo>
                    <a:pt x="814" y="1005"/>
                    <a:pt x="958" y="1644"/>
                    <a:pt x="1118" y="2394"/>
                  </a:cubicBezTo>
                  <a:cubicBezTo>
                    <a:pt x="1193" y="2697"/>
                    <a:pt x="1845" y="3116"/>
                    <a:pt x="2253" y="3116"/>
                  </a:cubicBezTo>
                  <a:cubicBezTo>
                    <a:pt x="2274" y="3116"/>
                    <a:pt x="2295" y="3114"/>
                    <a:pt x="2315" y="3112"/>
                  </a:cubicBezTo>
                  <a:cubicBezTo>
                    <a:pt x="3703" y="3000"/>
                    <a:pt x="5076" y="1436"/>
                    <a:pt x="52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7317725" y="-76200"/>
              <a:ext cx="389260" cy="172491"/>
            </a:xfrm>
            <a:custGeom>
              <a:rect b="b" l="l" r="r" t="t"/>
              <a:pathLst>
                <a:path extrusionOk="0" h="3338" w="7502">
                  <a:moveTo>
                    <a:pt x="527" y="0"/>
                  </a:moveTo>
                  <a:cubicBezTo>
                    <a:pt x="1" y="638"/>
                    <a:pt x="160" y="1117"/>
                    <a:pt x="894" y="1388"/>
                  </a:cubicBezTo>
                  <a:cubicBezTo>
                    <a:pt x="1469" y="1612"/>
                    <a:pt x="2091" y="1740"/>
                    <a:pt x="2666" y="1947"/>
                  </a:cubicBezTo>
                  <a:cubicBezTo>
                    <a:pt x="3895" y="2410"/>
                    <a:pt x="5108" y="2921"/>
                    <a:pt x="6368" y="3320"/>
                  </a:cubicBezTo>
                  <a:cubicBezTo>
                    <a:pt x="6401" y="3332"/>
                    <a:pt x="6435" y="3337"/>
                    <a:pt x="6471" y="3337"/>
                  </a:cubicBezTo>
                  <a:cubicBezTo>
                    <a:pt x="6725" y="3337"/>
                    <a:pt x="7083" y="3072"/>
                    <a:pt x="7502" y="2905"/>
                  </a:cubicBezTo>
                  <a:cubicBezTo>
                    <a:pt x="6447" y="1931"/>
                    <a:pt x="5485" y="1382"/>
                    <a:pt x="4323" y="1382"/>
                  </a:cubicBezTo>
                  <a:cubicBezTo>
                    <a:pt x="4113" y="1382"/>
                    <a:pt x="3896" y="1400"/>
                    <a:pt x="3671" y="1436"/>
                  </a:cubicBezTo>
                  <a:cubicBezTo>
                    <a:pt x="3640" y="1442"/>
                    <a:pt x="3609" y="1444"/>
                    <a:pt x="3577" y="1444"/>
                  </a:cubicBezTo>
                  <a:cubicBezTo>
                    <a:pt x="3229" y="1444"/>
                    <a:pt x="2826" y="1146"/>
                    <a:pt x="2490" y="942"/>
                  </a:cubicBezTo>
                  <a:cubicBezTo>
                    <a:pt x="2219" y="766"/>
                    <a:pt x="2044" y="463"/>
                    <a:pt x="1820" y="223"/>
                  </a:cubicBezTo>
                  <a:lnTo>
                    <a:pt x="1613" y="415"/>
                  </a:lnTo>
                  <a:cubicBezTo>
                    <a:pt x="1661" y="606"/>
                    <a:pt x="1708" y="798"/>
                    <a:pt x="1756" y="1037"/>
                  </a:cubicBezTo>
                  <a:cubicBezTo>
                    <a:pt x="990" y="1021"/>
                    <a:pt x="719" y="638"/>
                    <a:pt x="719" y="16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3681615" y="-75373"/>
              <a:ext cx="77053" cy="348858"/>
            </a:xfrm>
            <a:custGeom>
              <a:rect b="b" l="l" r="r" t="t"/>
              <a:pathLst>
                <a:path extrusionOk="0" h="6751" w="1485">
                  <a:moveTo>
                    <a:pt x="304" y="0"/>
                  </a:moveTo>
                  <a:cubicBezTo>
                    <a:pt x="208" y="495"/>
                    <a:pt x="1" y="974"/>
                    <a:pt x="17" y="1452"/>
                  </a:cubicBezTo>
                  <a:cubicBezTo>
                    <a:pt x="65" y="2889"/>
                    <a:pt x="160" y="4309"/>
                    <a:pt x="336" y="5729"/>
                  </a:cubicBezTo>
                  <a:cubicBezTo>
                    <a:pt x="384" y="6096"/>
                    <a:pt x="783" y="6416"/>
                    <a:pt x="1006" y="6751"/>
                  </a:cubicBezTo>
                  <a:cubicBezTo>
                    <a:pt x="1182" y="6400"/>
                    <a:pt x="1485" y="6033"/>
                    <a:pt x="1485" y="5681"/>
                  </a:cubicBezTo>
                  <a:cubicBezTo>
                    <a:pt x="1485" y="4293"/>
                    <a:pt x="1389" y="2889"/>
                    <a:pt x="1293" y="1500"/>
                  </a:cubicBezTo>
                  <a:cubicBezTo>
                    <a:pt x="1278" y="1005"/>
                    <a:pt x="1182" y="495"/>
                    <a:pt x="1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7677979" y="162946"/>
              <a:ext cx="135841" cy="161898"/>
            </a:xfrm>
            <a:custGeom>
              <a:rect b="b" l="l" r="r" t="t"/>
              <a:pathLst>
                <a:path extrusionOk="0" h="3133" w="2618">
                  <a:moveTo>
                    <a:pt x="2617" y="0"/>
                  </a:moveTo>
                  <a:cubicBezTo>
                    <a:pt x="2107" y="0"/>
                    <a:pt x="1580" y="32"/>
                    <a:pt x="1053" y="96"/>
                  </a:cubicBezTo>
                  <a:cubicBezTo>
                    <a:pt x="750" y="128"/>
                    <a:pt x="271" y="303"/>
                    <a:pt x="255" y="447"/>
                  </a:cubicBezTo>
                  <a:cubicBezTo>
                    <a:pt x="160" y="1181"/>
                    <a:pt x="0" y="1995"/>
                    <a:pt x="239" y="2618"/>
                  </a:cubicBezTo>
                  <a:cubicBezTo>
                    <a:pt x="380" y="2970"/>
                    <a:pt x="891" y="3133"/>
                    <a:pt x="1430" y="3133"/>
                  </a:cubicBezTo>
                  <a:cubicBezTo>
                    <a:pt x="1867" y="3133"/>
                    <a:pt x="2324" y="3025"/>
                    <a:pt x="2617" y="2825"/>
                  </a:cubicBezTo>
                  <a:lnTo>
                    <a:pt x="261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2582745" y="-34189"/>
              <a:ext cx="198003" cy="93428"/>
            </a:xfrm>
            <a:custGeom>
              <a:rect b="b" l="l" r="r" t="t"/>
              <a:pathLst>
                <a:path extrusionOk="0" h="1808" w="3816">
                  <a:moveTo>
                    <a:pt x="1" y="1"/>
                  </a:moveTo>
                  <a:cubicBezTo>
                    <a:pt x="512" y="304"/>
                    <a:pt x="1038" y="575"/>
                    <a:pt x="1517" y="911"/>
                  </a:cubicBezTo>
                  <a:cubicBezTo>
                    <a:pt x="2327" y="1485"/>
                    <a:pt x="2794" y="1807"/>
                    <a:pt x="3095" y="1807"/>
                  </a:cubicBezTo>
                  <a:cubicBezTo>
                    <a:pt x="3489" y="1807"/>
                    <a:pt x="3598" y="1257"/>
                    <a:pt x="38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5406506" y="-75373"/>
              <a:ext cx="135893" cy="99009"/>
            </a:xfrm>
            <a:custGeom>
              <a:rect b="b" l="l" r="r" t="t"/>
              <a:pathLst>
                <a:path extrusionOk="0" h="1916" w="2619">
                  <a:moveTo>
                    <a:pt x="1" y="0"/>
                  </a:moveTo>
                  <a:lnTo>
                    <a:pt x="1" y="1915"/>
                  </a:lnTo>
                  <a:cubicBezTo>
                    <a:pt x="512" y="1803"/>
                    <a:pt x="942" y="1803"/>
                    <a:pt x="1182" y="1612"/>
                  </a:cubicBezTo>
                  <a:cubicBezTo>
                    <a:pt x="1708" y="1133"/>
                    <a:pt x="2139" y="543"/>
                    <a:pt x="26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7721823" y="-75373"/>
              <a:ext cx="91997" cy="114667"/>
            </a:xfrm>
            <a:custGeom>
              <a:rect b="b" l="l" r="r" t="t"/>
              <a:pathLst>
                <a:path extrusionOk="0" h="2219" w="1773">
                  <a:moveTo>
                    <a:pt x="958" y="0"/>
                  </a:moveTo>
                  <a:cubicBezTo>
                    <a:pt x="783" y="271"/>
                    <a:pt x="607" y="543"/>
                    <a:pt x="432" y="798"/>
                  </a:cubicBezTo>
                  <a:cubicBezTo>
                    <a:pt x="1" y="1372"/>
                    <a:pt x="208" y="1979"/>
                    <a:pt x="895" y="2154"/>
                  </a:cubicBezTo>
                  <a:cubicBezTo>
                    <a:pt x="1182" y="2202"/>
                    <a:pt x="1469" y="2218"/>
                    <a:pt x="1772" y="2218"/>
                  </a:cubicBezTo>
                  <a:lnTo>
                    <a:pt x="17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5187905" y="-75373"/>
              <a:ext cx="114308" cy="91568"/>
            </a:xfrm>
            <a:custGeom>
              <a:rect b="b" l="l" r="r" t="t"/>
              <a:pathLst>
                <a:path extrusionOk="0" h="1772" w="2203">
                  <a:moveTo>
                    <a:pt x="1" y="0"/>
                  </a:moveTo>
                  <a:cubicBezTo>
                    <a:pt x="256" y="590"/>
                    <a:pt x="511" y="1181"/>
                    <a:pt x="783" y="1771"/>
                  </a:cubicBezTo>
                  <a:lnTo>
                    <a:pt x="1134" y="1740"/>
                  </a:lnTo>
                  <a:lnTo>
                    <a:pt x="220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3801682" y="-44059"/>
              <a:ext cx="116851" cy="48833"/>
            </a:xfrm>
            <a:custGeom>
              <a:rect b="b" l="l" r="r" t="t"/>
              <a:pathLst>
                <a:path extrusionOk="0" h="945" w="2252">
                  <a:moveTo>
                    <a:pt x="1" y="0"/>
                  </a:moveTo>
                  <a:cubicBezTo>
                    <a:pt x="224" y="304"/>
                    <a:pt x="400" y="814"/>
                    <a:pt x="671" y="894"/>
                  </a:cubicBezTo>
                  <a:cubicBezTo>
                    <a:pt x="813" y="931"/>
                    <a:pt x="959" y="945"/>
                    <a:pt x="1109" y="945"/>
                  </a:cubicBezTo>
                  <a:cubicBezTo>
                    <a:pt x="1482" y="945"/>
                    <a:pt x="1875" y="855"/>
                    <a:pt x="2251" y="798"/>
                  </a:cubicBezTo>
                  <a:cubicBezTo>
                    <a:pt x="2251" y="527"/>
                    <a:pt x="2235" y="256"/>
                    <a:pt x="22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4404561" y="-75373"/>
              <a:ext cx="86133" cy="78391"/>
            </a:xfrm>
            <a:custGeom>
              <a:rect b="b" l="l" r="r" t="t"/>
              <a:pathLst>
                <a:path extrusionOk="0" h="1517" w="1660">
                  <a:moveTo>
                    <a:pt x="32" y="0"/>
                  </a:moveTo>
                  <a:cubicBezTo>
                    <a:pt x="0" y="160"/>
                    <a:pt x="0" y="335"/>
                    <a:pt x="32" y="495"/>
                  </a:cubicBezTo>
                  <a:cubicBezTo>
                    <a:pt x="144" y="846"/>
                    <a:pt x="287" y="1181"/>
                    <a:pt x="415" y="1516"/>
                  </a:cubicBezTo>
                  <a:cubicBezTo>
                    <a:pt x="798" y="1277"/>
                    <a:pt x="1213" y="1069"/>
                    <a:pt x="1516" y="766"/>
                  </a:cubicBezTo>
                  <a:cubicBezTo>
                    <a:pt x="1660" y="622"/>
                    <a:pt x="1612" y="271"/>
                    <a:pt x="16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3270927" y="-44059"/>
              <a:ext cx="82812" cy="47903"/>
            </a:xfrm>
            <a:custGeom>
              <a:rect b="b" l="l" r="r" t="t"/>
              <a:pathLst>
                <a:path extrusionOk="0" h="927" w="1596">
                  <a:moveTo>
                    <a:pt x="0" y="0"/>
                  </a:moveTo>
                  <a:cubicBezTo>
                    <a:pt x="223" y="304"/>
                    <a:pt x="463" y="623"/>
                    <a:pt x="702" y="926"/>
                  </a:cubicBezTo>
                  <a:lnTo>
                    <a:pt x="159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4367306" y="2598898"/>
              <a:ext cx="118459" cy="155232"/>
            </a:xfrm>
            <a:custGeom>
              <a:rect b="b" l="l" r="r" t="t"/>
              <a:pathLst>
                <a:path extrusionOk="0" h="3004" w="2283">
                  <a:moveTo>
                    <a:pt x="1078" y="0"/>
                  </a:moveTo>
                  <a:cubicBezTo>
                    <a:pt x="1053" y="0"/>
                    <a:pt x="1029" y="1"/>
                    <a:pt x="1005" y="3"/>
                  </a:cubicBezTo>
                  <a:cubicBezTo>
                    <a:pt x="686" y="51"/>
                    <a:pt x="303" y="162"/>
                    <a:pt x="112" y="386"/>
                  </a:cubicBezTo>
                  <a:cubicBezTo>
                    <a:pt x="0" y="545"/>
                    <a:pt x="80" y="1008"/>
                    <a:pt x="223" y="1216"/>
                  </a:cubicBezTo>
                  <a:cubicBezTo>
                    <a:pt x="575" y="1631"/>
                    <a:pt x="942" y="2014"/>
                    <a:pt x="1341" y="2381"/>
                  </a:cubicBezTo>
                  <a:lnTo>
                    <a:pt x="894" y="2668"/>
                  </a:lnTo>
                  <a:lnTo>
                    <a:pt x="1037" y="3003"/>
                  </a:lnTo>
                  <a:cubicBezTo>
                    <a:pt x="1277" y="2875"/>
                    <a:pt x="1676" y="2812"/>
                    <a:pt x="1756" y="2604"/>
                  </a:cubicBezTo>
                  <a:cubicBezTo>
                    <a:pt x="1995" y="1998"/>
                    <a:pt x="2170" y="1359"/>
                    <a:pt x="2250" y="705"/>
                  </a:cubicBezTo>
                  <a:cubicBezTo>
                    <a:pt x="2282" y="561"/>
                    <a:pt x="1931" y="322"/>
                    <a:pt x="1708" y="194"/>
                  </a:cubicBezTo>
                  <a:cubicBezTo>
                    <a:pt x="1521" y="65"/>
                    <a:pt x="1295" y="0"/>
                    <a:pt x="107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3649341" y="1917321"/>
              <a:ext cx="650929" cy="443423"/>
            </a:xfrm>
            <a:custGeom>
              <a:rect b="b" l="l" r="r" t="t"/>
              <a:pathLst>
                <a:path extrusionOk="0" h="8581" w="12545">
                  <a:moveTo>
                    <a:pt x="3712" y="0"/>
                  </a:moveTo>
                  <a:cubicBezTo>
                    <a:pt x="3196" y="0"/>
                    <a:pt x="2671" y="236"/>
                    <a:pt x="2027" y="697"/>
                  </a:cubicBezTo>
                  <a:cubicBezTo>
                    <a:pt x="1756" y="888"/>
                    <a:pt x="1453" y="1032"/>
                    <a:pt x="1165" y="1191"/>
                  </a:cubicBezTo>
                  <a:cubicBezTo>
                    <a:pt x="272" y="1718"/>
                    <a:pt x="0" y="2787"/>
                    <a:pt x="639" y="3585"/>
                  </a:cubicBezTo>
                  <a:cubicBezTo>
                    <a:pt x="1373" y="4495"/>
                    <a:pt x="2011" y="5628"/>
                    <a:pt x="2969" y="6155"/>
                  </a:cubicBezTo>
                  <a:cubicBezTo>
                    <a:pt x="4724" y="7144"/>
                    <a:pt x="6687" y="7751"/>
                    <a:pt x="8682" y="8580"/>
                  </a:cubicBezTo>
                  <a:cubicBezTo>
                    <a:pt x="9273" y="8325"/>
                    <a:pt x="10071" y="8213"/>
                    <a:pt x="10454" y="7735"/>
                  </a:cubicBezTo>
                  <a:cubicBezTo>
                    <a:pt x="11108" y="6969"/>
                    <a:pt x="11475" y="5963"/>
                    <a:pt x="11970" y="5069"/>
                  </a:cubicBezTo>
                  <a:cubicBezTo>
                    <a:pt x="12544" y="4000"/>
                    <a:pt x="12273" y="2915"/>
                    <a:pt x="11443" y="2165"/>
                  </a:cubicBezTo>
                  <a:cubicBezTo>
                    <a:pt x="10326" y="1143"/>
                    <a:pt x="8858" y="1175"/>
                    <a:pt x="7565" y="713"/>
                  </a:cubicBezTo>
                  <a:cubicBezTo>
                    <a:pt x="7527" y="701"/>
                    <a:pt x="7485" y="696"/>
                    <a:pt x="7441" y="696"/>
                  </a:cubicBezTo>
                  <a:cubicBezTo>
                    <a:pt x="7244" y="696"/>
                    <a:pt x="6997" y="800"/>
                    <a:pt x="6815" y="904"/>
                  </a:cubicBezTo>
                  <a:cubicBezTo>
                    <a:pt x="6599" y="1037"/>
                    <a:pt x="6404" y="1097"/>
                    <a:pt x="6215" y="1097"/>
                  </a:cubicBezTo>
                  <a:cubicBezTo>
                    <a:pt x="5930" y="1097"/>
                    <a:pt x="5661" y="959"/>
                    <a:pt x="5363" y="729"/>
                  </a:cubicBezTo>
                  <a:cubicBezTo>
                    <a:pt x="4746" y="240"/>
                    <a:pt x="4233" y="0"/>
                    <a:pt x="37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3574001" y="361838"/>
              <a:ext cx="433105" cy="663042"/>
            </a:xfrm>
            <a:custGeom>
              <a:rect b="b" l="l" r="r" t="t"/>
              <a:pathLst>
                <a:path extrusionOk="0" h="12831" w="8347">
                  <a:moveTo>
                    <a:pt x="2953" y="0"/>
                  </a:moveTo>
                  <a:cubicBezTo>
                    <a:pt x="2664" y="0"/>
                    <a:pt x="2404" y="195"/>
                    <a:pt x="2218" y="556"/>
                  </a:cubicBezTo>
                  <a:cubicBezTo>
                    <a:pt x="1867" y="1226"/>
                    <a:pt x="1596" y="1944"/>
                    <a:pt x="1389" y="2663"/>
                  </a:cubicBezTo>
                  <a:cubicBezTo>
                    <a:pt x="990" y="4115"/>
                    <a:pt x="734" y="5583"/>
                    <a:pt x="287" y="7003"/>
                  </a:cubicBezTo>
                  <a:cubicBezTo>
                    <a:pt x="16" y="7929"/>
                    <a:pt x="0" y="8631"/>
                    <a:pt x="654" y="9397"/>
                  </a:cubicBezTo>
                  <a:cubicBezTo>
                    <a:pt x="1404" y="10275"/>
                    <a:pt x="1963" y="11312"/>
                    <a:pt x="2681" y="12206"/>
                  </a:cubicBezTo>
                  <a:cubicBezTo>
                    <a:pt x="2910" y="12511"/>
                    <a:pt x="3386" y="12831"/>
                    <a:pt x="3721" y="12831"/>
                  </a:cubicBezTo>
                  <a:cubicBezTo>
                    <a:pt x="3736" y="12831"/>
                    <a:pt x="3752" y="12830"/>
                    <a:pt x="3766" y="12829"/>
                  </a:cubicBezTo>
                  <a:cubicBezTo>
                    <a:pt x="5027" y="12669"/>
                    <a:pt x="7230" y="10068"/>
                    <a:pt x="7421" y="8807"/>
                  </a:cubicBezTo>
                  <a:cubicBezTo>
                    <a:pt x="7517" y="8025"/>
                    <a:pt x="7804" y="7259"/>
                    <a:pt x="7996" y="6493"/>
                  </a:cubicBezTo>
                  <a:cubicBezTo>
                    <a:pt x="8107" y="6078"/>
                    <a:pt x="8219" y="5663"/>
                    <a:pt x="8347" y="5168"/>
                  </a:cubicBezTo>
                  <a:cubicBezTo>
                    <a:pt x="8283" y="4993"/>
                    <a:pt x="8235" y="4753"/>
                    <a:pt x="8091" y="4610"/>
                  </a:cubicBezTo>
                  <a:cubicBezTo>
                    <a:pt x="6607" y="3157"/>
                    <a:pt x="5123" y="1737"/>
                    <a:pt x="3607" y="317"/>
                  </a:cubicBezTo>
                  <a:cubicBezTo>
                    <a:pt x="3386" y="102"/>
                    <a:pt x="3162" y="0"/>
                    <a:pt x="29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5412318" y="143930"/>
              <a:ext cx="511818" cy="469312"/>
            </a:xfrm>
            <a:custGeom>
              <a:rect b="b" l="l" r="r" t="t"/>
              <a:pathLst>
                <a:path extrusionOk="0" h="9082" w="9864">
                  <a:moveTo>
                    <a:pt x="3192" y="1"/>
                  </a:moveTo>
                  <a:cubicBezTo>
                    <a:pt x="2981" y="1"/>
                    <a:pt x="2758" y="74"/>
                    <a:pt x="2522" y="225"/>
                  </a:cubicBezTo>
                  <a:cubicBezTo>
                    <a:pt x="2107" y="496"/>
                    <a:pt x="1644" y="719"/>
                    <a:pt x="1261" y="1038"/>
                  </a:cubicBezTo>
                  <a:cubicBezTo>
                    <a:pt x="1054" y="1230"/>
                    <a:pt x="814" y="1597"/>
                    <a:pt x="846" y="1852"/>
                  </a:cubicBezTo>
                  <a:cubicBezTo>
                    <a:pt x="1038" y="3257"/>
                    <a:pt x="751" y="4550"/>
                    <a:pt x="224" y="5842"/>
                  </a:cubicBezTo>
                  <a:cubicBezTo>
                    <a:pt x="1" y="6417"/>
                    <a:pt x="96" y="6800"/>
                    <a:pt x="799" y="7055"/>
                  </a:cubicBezTo>
                  <a:cubicBezTo>
                    <a:pt x="1804" y="7438"/>
                    <a:pt x="2746" y="8013"/>
                    <a:pt x="3735" y="8475"/>
                  </a:cubicBezTo>
                  <a:cubicBezTo>
                    <a:pt x="4310" y="8731"/>
                    <a:pt x="4916" y="8906"/>
                    <a:pt x="5379" y="9082"/>
                  </a:cubicBezTo>
                  <a:cubicBezTo>
                    <a:pt x="6879" y="8827"/>
                    <a:pt x="8220" y="8667"/>
                    <a:pt x="9193" y="7470"/>
                  </a:cubicBezTo>
                  <a:cubicBezTo>
                    <a:pt x="9720" y="6832"/>
                    <a:pt x="9863" y="6305"/>
                    <a:pt x="9321" y="5635"/>
                  </a:cubicBezTo>
                  <a:cubicBezTo>
                    <a:pt x="8954" y="5172"/>
                    <a:pt x="8698" y="4629"/>
                    <a:pt x="8363" y="4135"/>
                  </a:cubicBezTo>
                  <a:cubicBezTo>
                    <a:pt x="8060" y="3688"/>
                    <a:pt x="7821" y="3033"/>
                    <a:pt x="7406" y="2890"/>
                  </a:cubicBezTo>
                  <a:cubicBezTo>
                    <a:pt x="6033" y="2363"/>
                    <a:pt x="5012" y="1453"/>
                    <a:pt x="4038" y="432"/>
                  </a:cubicBezTo>
                  <a:cubicBezTo>
                    <a:pt x="3775" y="150"/>
                    <a:pt x="3495" y="1"/>
                    <a:pt x="31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6879692" y="1081705"/>
              <a:ext cx="507667" cy="539384"/>
            </a:xfrm>
            <a:custGeom>
              <a:rect b="b" l="l" r="r" t="t"/>
              <a:pathLst>
                <a:path extrusionOk="0" h="10438" w="9784">
                  <a:moveTo>
                    <a:pt x="4513" y="1"/>
                  </a:moveTo>
                  <a:cubicBezTo>
                    <a:pt x="3472" y="1"/>
                    <a:pt x="2446" y="349"/>
                    <a:pt x="1804" y="1052"/>
                  </a:cubicBezTo>
                  <a:cubicBezTo>
                    <a:pt x="1500" y="1339"/>
                    <a:pt x="1149" y="1579"/>
                    <a:pt x="766" y="1770"/>
                  </a:cubicBezTo>
                  <a:cubicBezTo>
                    <a:pt x="96" y="2137"/>
                    <a:pt x="0" y="2648"/>
                    <a:pt x="367" y="3286"/>
                  </a:cubicBezTo>
                  <a:cubicBezTo>
                    <a:pt x="511" y="3510"/>
                    <a:pt x="750" y="3669"/>
                    <a:pt x="862" y="3909"/>
                  </a:cubicBezTo>
                  <a:cubicBezTo>
                    <a:pt x="1387" y="5134"/>
                    <a:pt x="1899" y="5569"/>
                    <a:pt x="2633" y="5569"/>
                  </a:cubicBezTo>
                  <a:cubicBezTo>
                    <a:pt x="3037" y="5569"/>
                    <a:pt x="3508" y="5437"/>
                    <a:pt x="4086" y="5233"/>
                  </a:cubicBezTo>
                  <a:cubicBezTo>
                    <a:pt x="4261" y="5170"/>
                    <a:pt x="4417" y="5137"/>
                    <a:pt x="4556" y="5137"/>
                  </a:cubicBezTo>
                  <a:cubicBezTo>
                    <a:pt x="4910" y="5137"/>
                    <a:pt x="5161" y="5356"/>
                    <a:pt x="5379" y="5872"/>
                  </a:cubicBezTo>
                  <a:cubicBezTo>
                    <a:pt x="5794" y="6829"/>
                    <a:pt x="6480" y="7659"/>
                    <a:pt x="7198" y="8776"/>
                  </a:cubicBezTo>
                  <a:cubicBezTo>
                    <a:pt x="7054" y="8984"/>
                    <a:pt x="6943" y="9207"/>
                    <a:pt x="6863" y="9431"/>
                  </a:cubicBezTo>
                  <a:cubicBezTo>
                    <a:pt x="6783" y="9638"/>
                    <a:pt x="6783" y="9862"/>
                    <a:pt x="6879" y="10069"/>
                  </a:cubicBezTo>
                  <a:cubicBezTo>
                    <a:pt x="7062" y="10322"/>
                    <a:pt x="7406" y="10437"/>
                    <a:pt x="7772" y="10437"/>
                  </a:cubicBezTo>
                  <a:cubicBezTo>
                    <a:pt x="8328" y="10437"/>
                    <a:pt x="8933" y="10171"/>
                    <a:pt x="9097" y="9718"/>
                  </a:cubicBezTo>
                  <a:cubicBezTo>
                    <a:pt x="9336" y="9032"/>
                    <a:pt x="9624" y="8329"/>
                    <a:pt x="9704" y="7611"/>
                  </a:cubicBezTo>
                  <a:cubicBezTo>
                    <a:pt x="9783" y="6957"/>
                    <a:pt x="9608" y="6287"/>
                    <a:pt x="9528" y="5616"/>
                  </a:cubicBezTo>
                  <a:cubicBezTo>
                    <a:pt x="9464" y="5233"/>
                    <a:pt x="9257" y="4834"/>
                    <a:pt x="9321" y="4467"/>
                  </a:cubicBezTo>
                  <a:cubicBezTo>
                    <a:pt x="9624" y="2903"/>
                    <a:pt x="9624" y="2855"/>
                    <a:pt x="8251" y="2010"/>
                  </a:cubicBezTo>
                  <a:cubicBezTo>
                    <a:pt x="7964" y="1786"/>
                    <a:pt x="7693" y="1531"/>
                    <a:pt x="7485" y="1228"/>
                  </a:cubicBezTo>
                  <a:cubicBezTo>
                    <a:pt x="6795" y="413"/>
                    <a:pt x="5646" y="1"/>
                    <a:pt x="45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6425055" y="272598"/>
              <a:ext cx="353665" cy="540831"/>
            </a:xfrm>
            <a:custGeom>
              <a:rect b="b" l="l" r="r" t="t"/>
              <a:pathLst>
                <a:path extrusionOk="0" h="10466" w="6816">
                  <a:moveTo>
                    <a:pt x="2570" y="1"/>
                  </a:moveTo>
                  <a:cubicBezTo>
                    <a:pt x="1246" y="160"/>
                    <a:pt x="1006" y="400"/>
                    <a:pt x="878" y="1677"/>
                  </a:cubicBezTo>
                  <a:cubicBezTo>
                    <a:pt x="767" y="2810"/>
                    <a:pt x="623" y="3943"/>
                    <a:pt x="495" y="5076"/>
                  </a:cubicBezTo>
                  <a:cubicBezTo>
                    <a:pt x="352" y="6400"/>
                    <a:pt x="224" y="7725"/>
                    <a:pt x="81" y="9066"/>
                  </a:cubicBezTo>
                  <a:cubicBezTo>
                    <a:pt x="1" y="9768"/>
                    <a:pt x="320" y="10326"/>
                    <a:pt x="942" y="10454"/>
                  </a:cubicBezTo>
                  <a:cubicBezTo>
                    <a:pt x="977" y="10462"/>
                    <a:pt x="1013" y="10466"/>
                    <a:pt x="1050" y="10466"/>
                  </a:cubicBezTo>
                  <a:cubicBezTo>
                    <a:pt x="1392" y="10466"/>
                    <a:pt x="1837" y="10156"/>
                    <a:pt x="2139" y="9911"/>
                  </a:cubicBezTo>
                  <a:cubicBezTo>
                    <a:pt x="2618" y="9512"/>
                    <a:pt x="2985" y="8970"/>
                    <a:pt x="3416" y="8507"/>
                  </a:cubicBezTo>
                  <a:cubicBezTo>
                    <a:pt x="4006" y="7885"/>
                    <a:pt x="4820" y="7374"/>
                    <a:pt x="5140" y="6640"/>
                  </a:cubicBezTo>
                  <a:cubicBezTo>
                    <a:pt x="5794" y="5172"/>
                    <a:pt x="6193" y="3608"/>
                    <a:pt x="6656" y="2075"/>
                  </a:cubicBezTo>
                  <a:cubicBezTo>
                    <a:pt x="6815" y="1501"/>
                    <a:pt x="6608" y="1006"/>
                    <a:pt x="5954" y="831"/>
                  </a:cubicBezTo>
                  <a:cubicBezTo>
                    <a:pt x="4836" y="543"/>
                    <a:pt x="3703" y="272"/>
                    <a:pt x="25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5178824" y="844264"/>
              <a:ext cx="446388" cy="346274"/>
            </a:xfrm>
            <a:custGeom>
              <a:rect b="b" l="l" r="r" t="t"/>
              <a:pathLst>
                <a:path extrusionOk="0" h="6701" w="8603">
                  <a:moveTo>
                    <a:pt x="5907" y="0"/>
                  </a:moveTo>
                  <a:cubicBezTo>
                    <a:pt x="4333" y="0"/>
                    <a:pt x="2937" y="813"/>
                    <a:pt x="1436" y="1131"/>
                  </a:cubicBezTo>
                  <a:cubicBezTo>
                    <a:pt x="1101" y="1210"/>
                    <a:pt x="814" y="1530"/>
                    <a:pt x="559" y="1785"/>
                  </a:cubicBezTo>
                  <a:cubicBezTo>
                    <a:pt x="32" y="2312"/>
                    <a:pt x="0" y="3572"/>
                    <a:pt x="527" y="4083"/>
                  </a:cubicBezTo>
                  <a:cubicBezTo>
                    <a:pt x="2266" y="5727"/>
                    <a:pt x="4405" y="6445"/>
                    <a:pt x="6288" y="6700"/>
                  </a:cubicBezTo>
                  <a:cubicBezTo>
                    <a:pt x="8171" y="6700"/>
                    <a:pt x="8602" y="6445"/>
                    <a:pt x="8602" y="5025"/>
                  </a:cubicBezTo>
                  <a:cubicBezTo>
                    <a:pt x="8586" y="3700"/>
                    <a:pt x="8283" y="2344"/>
                    <a:pt x="7996" y="1019"/>
                  </a:cubicBezTo>
                  <a:cubicBezTo>
                    <a:pt x="7836" y="253"/>
                    <a:pt x="7102" y="109"/>
                    <a:pt x="6416" y="29"/>
                  </a:cubicBezTo>
                  <a:cubicBezTo>
                    <a:pt x="6244" y="10"/>
                    <a:pt x="6075" y="0"/>
                    <a:pt x="590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3459693" y="1451276"/>
              <a:ext cx="428228" cy="394487"/>
            </a:xfrm>
            <a:custGeom>
              <a:rect b="b" l="l" r="r" t="t"/>
              <a:pathLst>
                <a:path extrusionOk="0" h="7634" w="8253">
                  <a:moveTo>
                    <a:pt x="3915" y="0"/>
                  </a:moveTo>
                  <a:cubicBezTo>
                    <a:pt x="2885" y="0"/>
                    <a:pt x="1746" y="784"/>
                    <a:pt x="1469" y="1832"/>
                  </a:cubicBezTo>
                  <a:cubicBezTo>
                    <a:pt x="1405" y="2135"/>
                    <a:pt x="1261" y="2390"/>
                    <a:pt x="1038" y="2598"/>
                  </a:cubicBezTo>
                  <a:cubicBezTo>
                    <a:pt x="384" y="3077"/>
                    <a:pt x="1" y="3619"/>
                    <a:pt x="160" y="4401"/>
                  </a:cubicBezTo>
                  <a:cubicBezTo>
                    <a:pt x="192" y="5822"/>
                    <a:pt x="320" y="5949"/>
                    <a:pt x="1676" y="6189"/>
                  </a:cubicBezTo>
                  <a:cubicBezTo>
                    <a:pt x="2043" y="6268"/>
                    <a:pt x="2395" y="6364"/>
                    <a:pt x="2746" y="6460"/>
                  </a:cubicBezTo>
                  <a:cubicBezTo>
                    <a:pt x="4198" y="6843"/>
                    <a:pt x="5634" y="7258"/>
                    <a:pt x="7087" y="7593"/>
                  </a:cubicBezTo>
                  <a:cubicBezTo>
                    <a:pt x="7202" y="7620"/>
                    <a:pt x="7316" y="7634"/>
                    <a:pt x="7423" y="7634"/>
                  </a:cubicBezTo>
                  <a:cubicBezTo>
                    <a:pt x="7895" y="7634"/>
                    <a:pt x="8253" y="7365"/>
                    <a:pt x="8188" y="6715"/>
                  </a:cubicBezTo>
                  <a:cubicBezTo>
                    <a:pt x="8028" y="4736"/>
                    <a:pt x="7789" y="2789"/>
                    <a:pt x="6017" y="1465"/>
                  </a:cubicBezTo>
                  <a:cubicBezTo>
                    <a:pt x="5570" y="1146"/>
                    <a:pt x="5299" y="571"/>
                    <a:pt x="4852" y="268"/>
                  </a:cubicBezTo>
                  <a:cubicBezTo>
                    <a:pt x="4574" y="84"/>
                    <a:pt x="4250" y="0"/>
                    <a:pt x="391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2969461" y="890667"/>
              <a:ext cx="433987" cy="417844"/>
            </a:xfrm>
            <a:custGeom>
              <a:rect b="b" l="l" r="r" t="t"/>
              <a:pathLst>
                <a:path extrusionOk="0" h="8086" w="8364">
                  <a:moveTo>
                    <a:pt x="3398" y="0"/>
                  </a:moveTo>
                  <a:cubicBezTo>
                    <a:pt x="3078" y="0"/>
                    <a:pt x="2767" y="162"/>
                    <a:pt x="2522" y="488"/>
                  </a:cubicBezTo>
                  <a:cubicBezTo>
                    <a:pt x="2187" y="967"/>
                    <a:pt x="1900" y="1477"/>
                    <a:pt x="1645" y="2020"/>
                  </a:cubicBezTo>
                  <a:cubicBezTo>
                    <a:pt x="1373" y="2547"/>
                    <a:pt x="1150" y="3089"/>
                    <a:pt x="895" y="3616"/>
                  </a:cubicBezTo>
                  <a:cubicBezTo>
                    <a:pt x="559" y="4286"/>
                    <a:pt x="224" y="4957"/>
                    <a:pt x="1" y="5403"/>
                  </a:cubicBezTo>
                  <a:cubicBezTo>
                    <a:pt x="81" y="6042"/>
                    <a:pt x="129" y="6361"/>
                    <a:pt x="160" y="6696"/>
                  </a:cubicBezTo>
                  <a:cubicBezTo>
                    <a:pt x="251" y="7635"/>
                    <a:pt x="598" y="8085"/>
                    <a:pt x="1248" y="8085"/>
                  </a:cubicBezTo>
                  <a:cubicBezTo>
                    <a:pt x="1515" y="8085"/>
                    <a:pt x="1832" y="8010"/>
                    <a:pt x="2203" y="7861"/>
                  </a:cubicBezTo>
                  <a:cubicBezTo>
                    <a:pt x="3560" y="7319"/>
                    <a:pt x="4900" y="6680"/>
                    <a:pt x="6321" y="6377"/>
                  </a:cubicBezTo>
                  <a:cubicBezTo>
                    <a:pt x="7486" y="6138"/>
                    <a:pt x="7837" y="5324"/>
                    <a:pt x="8268" y="4494"/>
                  </a:cubicBezTo>
                  <a:cubicBezTo>
                    <a:pt x="8363" y="4254"/>
                    <a:pt x="8316" y="3983"/>
                    <a:pt x="8172" y="3776"/>
                  </a:cubicBezTo>
                  <a:cubicBezTo>
                    <a:pt x="6847" y="2579"/>
                    <a:pt x="5507" y="1414"/>
                    <a:pt x="4118" y="280"/>
                  </a:cubicBezTo>
                  <a:cubicBezTo>
                    <a:pt x="3891" y="94"/>
                    <a:pt x="3642" y="0"/>
                    <a:pt x="33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3073807" y="358170"/>
              <a:ext cx="385109" cy="381775"/>
            </a:xfrm>
            <a:custGeom>
              <a:rect b="b" l="l" r="r" t="t"/>
              <a:pathLst>
                <a:path extrusionOk="0" h="7388" w="7422">
                  <a:moveTo>
                    <a:pt x="3240" y="0"/>
                  </a:moveTo>
                  <a:cubicBezTo>
                    <a:pt x="2737" y="0"/>
                    <a:pt x="2280" y="145"/>
                    <a:pt x="2043" y="467"/>
                  </a:cubicBezTo>
                  <a:cubicBezTo>
                    <a:pt x="1166" y="1728"/>
                    <a:pt x="1" y="2893"/>
                    <a:pt x="49" y="4681"/>
                  </a:cubicBezTo>
                  <a:cubicBezTo>
                    <a:pt x="208" y="5287"/>
                    <a:pt x="400" y="5878"/>
                    <a:pt x="495" y="6484"/>
                  </a:cubicBezTo>
                  <a:cubicBezTo>
                    <a:pt x="624" y="7147"/>
                    <a:pt x="924" y="7387"/>
                    <a:pt x="1343" y="7387"/>
                  </a:cubicBezTo>
                  <a:cubicBezTo>
                    <a:pt x="1550" y="7387"/>
                    <a:pt x="1785" y="7329"/>
                    <a:pt x="2043" y="7234"/>
                  </a:cubicBezTo>
                  <a:cubicBezTo>
                    <a:pt x="3863" y="6596"/>
                    <a:pt x="5491" y="5718"/>
                    <a:pt x="6767" y="4218"/>
                  </a:cubicBezTo>
                  <a:cubicBezTo>
                    <a:pt x="7422" y="3436"/>
                    <a:pt x="7246" y="1904"/>
                    <a:pt x="6368" y="1393"/>
                  </a:cubicBezTo>
                  <a:cubicBezTo>
                    <a:pt x="5810" y="1074"/>
                    <a:pt x="5267" y="755"/>
                    <a:pt x="4741" y="419"/>
                  </a:cubicBezTo>
                  <a:cubicBezTo>
                    <a:pt x="4320" y="153"/>
                    <a:pt x="3756" y="0"/>
                    <a:pt x="324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5687269" y="1202725"/>
              <a:ext cx="370165" cy="368598"/>
            </a:xfrm>
            <a:custGeom>
              <a:rect b="b" l="l" r="r" t="t"/>
              <a:pathLst>
                <a:path extrusionOk="0" h="7133" w="7134">
                  <a:moveTo>
                    <a:pt x="2917" y="0"/>
                  </a:moveTo>
                  <a:cubicBezTo>
                    <a:pt x="2246" y="0"/>
                    <a:pt x="1694" y="370"/>
                    <a:pt x="1404" y="1104"/>
                  </a:cubicBezTo>
                  <a:cubicBezTo>
                    <a:pt x="1325" y="1311"/>
                    <a:pt x="1197" y="1503"/>
                    <a:pt x="1037" y="1663"/>
                  </a:cubicBezTo>
                  <a:cubicBezTo>
                    <a:pt x="96" y="2508"/>
                    <a:pt x="0" y="3913"/>
                    <a:pt x="926" y="4775"/>
                  </a:cubicBezTo>
                  <a:cubicBezTo>
                    <a:pt x="1580" y="5381"/>
                    <a:pt x="2346" y="5844"/>
                    <a:pt x="2968" y="6450"/>
                  </a:cubicBezTo>
                  <a:cubicBezTo>
                    <a:pt x="3417" y="6890"/>
                    <a:pt x="3938" y="7132"/>
                    <a:pt x="4461" y="7132"/>
                  </a:cubicBezTo>
                  <a:cubicBezTo>
                    <a:pt x="4832" y="7132"/>
                    <a:pt x="5204" y="7011"/>
                    <a:pt x="5554" y="6754"/>
                  </a:cubicBezTo>
                  <a:cubicBezTo>
                    <a:pt x="6687" y="5924"/>
                    <a:pt x="7134" y="4471"/>
                    <a:pt x="6687" y="3163"/>
                  </a:cubicBezTo>
                  <a:cubicBezTo>
                    <a:pt x="6607" y="2875"/>
                    <a:pt x="6559" y="2604"/>
                    <a:pt x="6527" y="2317"/>
                  </a:cubicBezTo>
                  <a:cubicBezTo>
                    <a:pt x="6575" y="1120"/>
                    <a:pt x="6256" y="689"/>
                    <a:pt x="5602" y="609"/>
                  </a:cubicBezTo>
                  <a:cubicBezTo>
                    <a:pt x="4995" y="577"/>
                    <a:pt x="4405" y="434"/>
                    <a:pt x="3846" y="210"/>
                  </a:cubicBezTo>
                  <a:cubicBezTo>
                    <a:pt x="3522" y="70"/>
                    <a:pt x="3208" y="0"/>
                    <a:pt x="29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5772519" y="1965688"/>
              <a:ext cx="312259" cy="386012"/>
            </a:xfrm>
            <a:custGeom>
              <a:rect b="b" l="l" r="r" t="t"/>
              <a:pathLst>
                <a:path extrusionOk="0" h="7470" w="6018">
                  <a:moveTo>
                    <a:pt x="921" y="1"/>
                  </a:moveTo>
                  <a:cubicBezTo>
                    <a:pt x="263" y="1"/>
                    <a:pt x="107" y="352"/>
                    <a:pt x="192" y="1021"/>
                  </a:cubicBezTo>
                  <a:cubicBezTo>
                    <a:pt x="256" y="1564"/>
                    <a:pt x="512" y="2170"/>
                    <a:pt x="384" y="2665"/>
                  </a:cubicBezTo>
                  <a:cubicBezTo>
                    <a:pt x="1" y="4181"/>
                    <a:pt x="224" y="5618"/>
                    <a:pt x="735" y="7054"/>
                  </a:cubicBezTo>
                  <a:cubicBezTo>
                    <a:pt x="1278" y="7182"/>
                    <a:pt x="1820" y="7325"/>
                    <a:pt x="2379" y="7421"/>
                  </a:cubicBezTo>
                  <a:cubicBezTo>
                    <a:pt x="2548" y="7454"/>
                    <a:pt x="2722" y="7470"/>
                    <a:pt x="2897" y="7470"/>
                  </a:cubicBezTo>
                  <a:cubicBezTo>
                    <a:pt x="3826" y="7470"/>
                    <a:pt x="4772" y="7017"/>
                    <a:pt x="5108" y="6224"/>
                  </a:cubicBezTo>
                  <a:cubicBezTo>
                    <a:pt x="5507" y="5235"/>
                    <a:pt x="5778" y="4197"/>
                    <a:pt x="5906" y="3144"/>
                  </a:cubicBezTo>
                  <a:cubicBezTo>
                    <a:pt x="6017" y="2059"/>
                    <a:pt x="5235" y="766"/>
                    <a:pt x="4342" y="766"/>
                  </a:cubicBezTo>
                  <a:cubicBezTo>
                    <a:pt x="4327" y="766"/>
                    <a:pt x="4312" y="766"/>
                    <a:pt x="4298" y="766"/>
                  </a:cubicBezTo>
                  <a:cubicBezTo>
                    <a:pt x="3154" y="766"/>
                    <a:pt x="2253" y="158"/>
                    <a:pt x="1182" y="16"/>
                  </a:cubicBezTo>
                  <a:cubicBezTo>
                    <a:pt x="1087" y="6"/>
                    <a:pt x="1000" y="1"/>
                    <a:pt x="9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1830845" y="1302611"/>
              <a:ext cx="395071" cy="356454"/>
            </a:xfrm>
            <a:custGeom>
              <a:rect b="b" l="l" r="r" t="t"/>
              <a:pathLst>
                <a:path extrusionOk="0" h="6898" w="7614">
                  <a:moveTo>
                    <a:pt x="3608" y="1"/>
                  </a:moveTo>
                  <a:cubicBezTo>
                    <a:pt x="2650" y="448"/>
                    <a:pt x="1597" y="799"/>
                    <a:pt x="719" y="1389"/>
                  </a:cubicBezTo>
                  <a:cubicBezTo>
                    <a:pt x="97" y="1804"/>
                    <a:pt x="1" y="2634"/>
                    <a:pt x="559" y="3257"/>
                  </a:cubicBezTo>
                  <a:cubicBezTo>
                    <a:pt x="1517" y="4358"/>
                    <a:pt x="2538" y="5427"/>
                    <a:pt x="3624" y="6416"/>
                  </a:cubicBezTo>
                  <a:cubicBezTo>
                    <a:pt x="3982" y="6739"/>
                    <a:pt x="4395" y="6897"/>
                    <a:pt x="4798" y="6897"/>
                  </a:cubicBezTo>
                  <a:cubicBezTo>
                    <a:pt x="5292" y="6897"/>
                    <a:pt x="5770" y="6659"/>
                    <a:pt x="6113" y="6193"/>
                  </a:cubicBezTo>
                  <a:cubicBezTo>
                    <a:pt x="6704" y="5411"/>
                    <a:pt x="7103" y="4485"/>
                    <a:pt x="7502" y="3576"/>
                  </a:cubicBezTo>
                  <a:cubicBezTo>
                    <a:pt x="7613" y="3272"/>
                    <a:pt x="7582" y="2921"/>
                    <a:pt x="7422" y="2634"/>
                  </a:cubicBezTo>
                  <a:cubicBezTo>
                    <a:pt x="6544" y="1309"/>
                    <a:pt x="5140" y="751"/>
                    <a:pt x="36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4350702" y="267844"/>
              <a:ext cx="539163" cy="258375"/>
            </a:xfrm>
            <a:custGeom>
              <a:rect b="b" l="l" r="r" t="t"/>
              <a:pathLst>
                <a:path extrusionOk="0" h="5000" w="10391">
                  <a:moveTo>
                    <a:pt x="3050" y="1"/>
                  </a:moveTo>
                  <a:cubicBezTo>
                    <a:pt x="2136" y="1"/>
                    <a:pt x="1137" y="598"/>
                    <a:pt x="192" y="923"/>
                  </a:cubicBezTo>
                  <a:cubicBezTo>
                    <a:pt x="113" y="971"/>
                    <a:pt x="81" y="1146"/>
                    <a:pt x="1" y="1322"/>
                  </a:cubicBezTo>
                  <a:lnTo>
                    <a:pt x="863" y="1529"/>
                  </a:lnTo>
                  <a:cubicBezTo>
                    <a:pt x="879" y="3987"/>
                    <a:pt x="1661" y="4051"/>
                    <a:pt x="3304" y="4386"/>
                  </a:cubicBezTo>
                  <a:cubicBezTo>
                    <a:pt x="3481" y="4424"/>
                    <a:pt x="3668" y="4432"/>
                    <a:pt x="3855" y="4432"/>
                  </a:cubicBezTo>
                  <a:cubicBezTo>
                    <a:pt x="3997" y="4432"/>
                    <a:pt x="4139" y="4428"/>
                    <a:pt x="4277" y="4428"/>
                  </a:cubicBezTo>
                  <a:cubicBezTo>
                    <a:pt x="4570" y="4428"/>
                    <a:pt x="4848" y="4448"/>
                    <a:pt x="5076" y="4577"/>
                  </a:cubicBezTo>
                  <a:cubicBezTo>
                    <a:pt x="5585" y="4867"/>
                    <a:pt x="6029" y="4999"/>
                    <a:pt x="6428" y="4999"/>
                  </a:cubicBezTo>
                  <a:cubicBezTo>
                    <a:pt x="7219" y="4999"/>
                    <a:pt x="7834" y="4479"/>
                    <a:pt x="8427" y="3620"/>
                  </a:cubicBezTo>
                  <a:cubicBezTo>
                    <a:pt x="8954" y="2870"/>
                    <a:pt x="9688" y="2263"/>
                    <a:pt x="10326" y="1577"/>
                  </a:cubicBezTo>
                  <a:cubicBezTo>
                    <a:pt x="10390" y="1513"/>
                    <a:pt x="10358" y="1354"/>
                    <a:pt x="10374" y="1130"/>
                  </a:cubicBezTo>
                  <a:lnTo>
                    <a:pt x="10374" y="1130"/>
                  </a:lnTo>
                  <a:lnTo>
                    <a:pt x="9784" y="1385"/>
                  </a:lnTo>
                  <a:lnTo>
                    <a:pt x="9784" y="827"/>
                  </a:lnTo>
                  <a:cubicBezTo>
                    <a:pt x="8363" y="731"/>
                    <a:pt x="7071" y="667"/>
                    <a:pt x="5778" y="540"/>
                  </a:cubicBezTo>
                  <a:cubicBezTo>
                    <a:pt x="4916" y="476"/>
                    <a:pt x="4054" y="109"/>
                    <a:pt x="3272" y="13"/>
                  </a:cubicBezTo>
                  <a:cubicBezTo>
                    <a:pt x="3199" y="5"/>
                    <a:pt x="3125" y="1"/>
                    <a:pt x="30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3858862" y="-61835"/>
              <a:ext cx="407421" cy="389009"/>
            </a:xfrm>
            <a:custGeom>
              <a:rect b="b" l="l" r="r" t="t"/>
              <a:pathLst>
                <a:path extrusionOk="0" h="7528" w="7852">
                  <a:moveTo>
                    <a:pt x="5171" y="0"/>
                  </a:moveTo>
                  <a:cubicBezTo>
                    <a:pt x="5045" y="0"/>
                    <a:pt x="4688" y="251"/>
                    <a:pt x="4501" y="424"/>
                  </a:cubicBezTo>
                  <a:cubicBezTo>
                    <a:pt x="3846" y="1047"/>
                    <a:pt x="3336" y="1877"/>
                    <a:pt x="2585" y="2291"/>
                  </a:cubicBezTo>
                  <a:cubicBezTo>
                    <a:pt x="1277" y="3026"/>
                    <a:pt x="942" y="4175"/>
                    <a:pt x="686" y="5691"/>
                  </a:cubicBezTo>
                  <a:lnTo>
                    <a:pt x="383" y="4813"/>
                  </a:lnTo>
                  <a:lnTo>
                    <a:pt x="383" y="4813"/>
                  </a:lnTo>
                  <a:cubicBezTo>
                    <a:pt x="0" y="6361"/>
                    <a:pt x="447" y="7430"/>
                    <a:pt x="1468" y="7510"/>
                  </a:cubicBezTo>
                  <a:cubicBezTo>
                    <a:pt x="1643" y="7521"/>
                    <a:pt x="1816" y="7527"/>
                    <a:pt x="1987" y="7527"/>
                  </a:cubicBezTo>
                  <a:cubicBezTo>
                    <a:pt x="3098" y="7527"/>
                    <a:pt x="4119" y="7258"/>
                    <a:pt x="4852" y="6138"/>
                  </a:cubicBezTo>
                  <a:cubicBezTo>
                    <a:pt x="5650" y="4925"/>
                    <a:pt x="6639" y="3824"/>
                    <a:pt x="7533" y="2659"/>
                  </a:cubicBezTo>
                  <a:cubicBezTo>
                    <a:pt x="7660" y="2499"/>
                    <a:pt x="7852" y="2132"/>
                    <a:pt x="7804" y="2100"/>
                  </a:cubicBezTo>
                  <a:cubicBezTo>
                    <a:pt x="6958" y="1366"/>
                    <a:pt x="6112" y="664"/>
                    <a:pt x="5203" y="9"/>
                  </a:cubicBezTo>
                  <a:cubicBezTo>
                    <a:pt x="5195" y="3"/>
                    <a:pt x="5184" y="0"/>
                    <a:pt x="51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1956724" y="330524"/>
              <a:ext cx="371878" cy="365704"/>
            </a:xfrm>
            <a:custGeom>
              <a:rect b="b" l="l" r="r" t="t"/>
              <a:pathLst>
                <a:path extrusionOk="0" h="7077" w="7167">
                  <a:moveTo>
                    <a:pt x="5705" y="1"/>
                  </a:moveTo>
                  <a:cubicBezTo>
                    <a:pt x="5444" y="1"/>
                    <a:pt x="5163" y="131"/>
                    <a:pt x="4884" y="396"/>
                  </a:cubicBezTo>
                  <a:cubicBezTo>
                    <a:pt x="3927" y="1338"/>
                    <a:pt x="2698" y="1960"/>
                    <a:pt x="1373" y="2151"/>
                  </a:cubicBezTo>
                  <a:cubicBezTo>
                    <a:pt x="144" y="2327"/>
                    <a:pt x="1" y="2822"/>
                    <a:pt x="719" y="3827"/>
                  </a:cubicBezTo>
                  <a:cubicBezTo>
                    <a:pt x="1293" y="4625"/>
                    <a:pt x="2634" y="4880"/>
                    <a:pt x="2490" y="6221"/>
                  </a:cubicBezTo>
                  <a:cubicBezTo>
                    <a:pt x="2474" y="6285"/>
                    <a:pt x="2618" y="6365"/>
                    <a:pt x="2698" y="6428"/>
                  </a:cubicBezTo>
                  <a:cubicBezTo>
                    <a:pt x="3240" y="6861"/>
                    <a:pt x="3814" y="7077"/>
                    <a:pt x="4352" y="7077"/>
                  </a:cubicBezTo>
                  <a:cubicBezTo>
                    <a:pt x="5145" y="7077"/>
                    <a:pt x="5861" y="6610"/>
                    <a:pt x="6289" y="5678"/>
                  </a:cubicBezTo>
                  <a:cubicBezTo>
                    <a:pt x="6735" y="4737"/>
                    <a:pt x="6895" y="3668"/>
                    <a:pt x="7166" y="2726"/>
                  </a:cubicBezTo>
                  <a:cubicBezTo>
                    <a:pt x="6959" y="1976"/>
                    <a:pt x="6863" y="1353"/>
                    <a:pt x="6624" y="763"/>
                  </a:cubicBezTo>
                  <a:cubicBezTo>
                    <a:pt x="6400" y="259"/>
                    <a:pt x="6072" y="1"/>
                    <a:pt x="57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6311629" y="1841981"/>
              <a:ext cx="328811" cy="443630"/>
            </a:xfrm>
            <a:custGeom>
              <a:rect b="b" l="l" r="r" t="t"/>
              <a:pathLst>
                <a:path extrusionOk="0" h="8585" w="6337">
                  <a:moveTo>
                    <a:pt x="3160" y="0"/>
                  </a:moveTo>
                  <a:cubicBezTo>
                    <a:pt x="2235" y="1165"/>
                    <a:pt x="1086" y="1899"/>
                    <a:pt x="575" y="3415"/>
                  </a:cubicBezTo>
                  <a:cubicBezTo>
                    <a:pt x="0" y="5139"/>
                    <a:pt x="304" y="6847"/>
                    <a:pt x="1500" y="8076"/>
                  </a:cubicBezTo>
                  <a:cubicBezTo>
                    <a:pt x="1830" y="8413"/>
                    <a:pt x="2051" y="8584"/>
                    <a:pt x="2240" y="8584"/>
                  </a:cubicBezTo>
                  <a:cubicBezTo>
                    <a:pt x="2454" y="8584"/>
                    <a:pt x="2627" y="8365"/>
                    <a:pt x="2873" y="7916"/>
                  </a:cubicBezTo>
                  <a:cubicBezTo>
                    <a:pt x="3671" y="6432"/>
                    <a:pt x="4501" y="4979"/>
                    <a:pt x="5347" y="3527"/>
                  </a:cubicBezTo>
                  <a:cubicBezTo>
                    <a:pt x="6336" y="1835"/>
                    <a:pt x="5809" y="591"/>
                    <a:pt x="3942" y="224"/>
                  </a:cubicBezTo>
                  <a:cubicBezTo>
                    <a:pt x="3687" y="160"/>
                    <a:pt x="3432" y="80"/>
                    <a:pt x="3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6854838" y="1453188"/>
              <a:ext cx="298146" cy="398414"/>
            </a:xfrm>
            <a:custGeom>
              <a:rect b="b" l="l" r="r" t="t"/>
              <a:pathLst>
                <a:path extrusionOk="0" h="7710" w="5746">
                  <a:moveTo>
                    <a:pt x="1811" y="0"/>
                  </a:moveTo>
                  <a:cubicBezTo>
                    <a:pt x="1529" y="0"/>
                    <a:pt x="1172" y="79"/>
                    <a:pt x="1118" y="215"/>
                  </a:cubicBezTo>
                  <a:cubicBezTo>
                    <a:pt x="751" y="1172"/>
                    <a:pt x="1" y="2321"/>
                    <a:pt x="256" y="3119"/>
                  </a:cubicBezTo>
                  <a:cubicBezTo>
                    <a:pt x="767" y="4636"/>
                    <a:pt x="1836" y="5992"/>
                    <a:pt x="2761" y="7365"/>
                  </a:cubicBezTo>
                  <a:cubicBezTo>
                    <a:pt x="2920" y="7602"/>
                    <a:pt x="3225" y="7710"/>
                    <a:pt x="3556" y="7710"/>
                  </a:cubicBezTo>
                  <a:cubicBezTo>
                    <a:pt x="4092" y="7710"/>
                    <a:pt x="4694" y="7429"/>
                    <a:pt x="4852" y="6966"/>
                  </a:cubicBezTo>
                  <a:cubicBezTo>
                    <a:pt x="5219" y="5848"/>
                    <a:pt x="5427" y="4667"/>
                    <a:pt x="5746" y="3343"/>
                  </a:cubicBezTo>
                  <a:cubicBezTo>
                    <a:pt x="5746" y="3327"/>
                    <a:pt x="5714" y="3135"/>
                    <a:pt x="5634" y="2944"/>
                  </a:cubicBezTo>
                  <a:cubicBezTo>
                    <a:pt x="5092" y="1316"/>
                    <a:pt x="3639" y="183"/>
                    <a:pt x="1948" y="7"/>
                  </a:cubicBezTo>
                  <a:cubicBezTo>
                    <a:pt x="1906" y="3"/>
                    <a:pt x="1860" y="0"/>
                    <a:pt x="18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2482550" y="1286127"/>
              <a:ext cx="391751" cy="325811"/>
            </a:xfrm>
            <a:custGeom>
              <a:rect b="b" l="l" r="r" t="t"/>
              <a:pathLst>
                <a:path extrusionOk="0" h="6305" w="7550">
                  <a:moveTo>
                    <a:pt x="2858" y="1"/>
                  </a:moveTo>
                  <a:cubicBezTo>
                    <a:pt x="2522" y="1"/>
                    <a:pt x="2091" y="384"/>
                    <a:pt x="1868" y="703"/>
                  </a:cubicBezTo>
                  <a:cubicBezTo>
                    <a:pt x="1373" y="1421"/>
                    <a:pt x="1102" y="2267"/>
                    <a:pt x="575" y="2937"/>
                  </a:cubicBezTo>
                  <a:cubicBezTo>
                    <a:pt x="1" y="3703"/>
                    <a:pt x="113" y="4214"/>
                    <a:pt x="879" y="4645"/>
                  </a:cubicBezTo>
                  <a:cubicBezTo>
                    <a:pt x="1868" y="5235"/>
                    <a:pt x="2889" y="5778"/>
                    <a:pt x="3847" y="6305"/>
                  </a:cubicBezTo>
                  <a:cubicBezTo>
                    <a:pt x="4900" y="5299"/>
                    <a:pt x="5906" y="4389"/>
                    <a:pt x="6863" y="3416"/>
                  </a:cubicBezTo>
                  <a:cubicBezTo>
                    <a:pt x="7167" y="3097"/>
                    <a:pt x="7550" y="2586"/>
                    <a:pt x="7486" y="2251"/>
                  </a:cubicBezTo>
                  <a:cubicBezTo>
                    <a:pt x="7358" y="1549"/>
                    <a:pt x="7071" y="815"/>
                    <a:pt x="6113" y="751"/>
                  </a:cubicBezTo>
                  <a:cubicBezTo>
                    <a:pt x="5730" y="735"/>
                    <a:pt x="5379" y="495"/>
                    <a:pt x="4996" y="400"/>
                  </a:cubicBezTo>
                  <a:cubicBezTo>
                    <a:pt x="4294" y="240"/>
                    <a:pt x="3576" y="1"/>
                    <a:pt x="28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6411824" y="1208616"/>
              <a:ext cx="441407" cy="388648"/>
            </a:xfrm>
            <a:custGeom>
              <a:rect b="b" l="l" r="r" t="t"/>
              <a:pathLst>
                <a:path extrusionOk="0" h="7521" w="8507">
                  <a:moveTo>
                    <a:pt x="8507" y="0"/>
                  </a:moveTo>
                  <a:lnTo>
                    <a:pt x="8507" y="0"/>
                  </a:lnTo>
                  <a:cubicBezTo>
                    <a:pt x="8012" y="112"/>
                    <a:pt x="7437" y="96"/>
                    <a:pt x="7038" y="352"/>
                  </a:cubicBezTo>
                  <a:cubicBezTo>
                    <a:pt x="5075" y="1549"/>
                    <a:pt x="3176" y="2809"/>
                    <a:pt x="1261" y="4070"/>
                  </a:cubicBezTo>
                  <a:cubicBezTo>
                    <a:pt x="894" y="4309"/>
                    <a:pt x="559" y="4581"/>
                    <a:pt x="272" y="4900"/>
                  </a:cubicBezTo>
                  <a:cubicBezTo>
                    <a:pt x="128" y="5060"/>
                    <a:pt x="0" y="5522"/>
                    <a:pt x="64" y="5570"/>
                  </a:cubicBezTo>
                  <a:cubicBezTo>
                    <a:pt x="958" y="6233"/>
                    <a:pt x="1465" y="7490"/>
                    <a:pt x="2935" y="7490"/>
                  </a:cubicBezTo>
                  <a:cubicBezTo>
                    <a:pt x="2987" y="7490"/>
                    <a:pt x="3041" y="7489"/>
                    <a:pt x="3096" y="7485"/>
                  </a:cubicBezTo>
                  <a:cubicBezTo>
                    <a:pt x="3202" y="7510"/>
                    <a:pt x="3299" y="7521"/>
                    <a:pt x="3388" y="7521"/>
                  </a:cubicBezTo>
                  <a:cubicBezTo>
                    <a:pt x="4179" y="7521"/>
                    <a:pt x="4391" y="6635"/>
                    <a:pt x="4836" y="6033"/>
                  </a:cubicBezTo>
                  <a:cubicBezTo>
                    <a:pt x="5953" y="4549"/>
                    <a:pt x="7102" y="3081"/>
                    <a:pt x="8156" y="1549"/>
                  </a:cubicBezTo>
                  <a:cubicBezTo>
                    <a:pt x="8443" y="1150"/>
                    <a:pt x="8395" y="527"/>
                    <a:pt x="850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2118197" y="986264"/>
              <a:ext cx="438968" cy="274343"/>
            </a:xfrm>
            <a:custGeom>
              <a:rect b="b" l="l" r="r" t="t"/>
              <a:pathLst>
                <a:path extrusionOk="0" h="5309" w="8460">
                  <a:moveTo>
                    <a:pt x="2663" y="0"/>
                  </a:moveTo>
                  <a:cubicBezTo>
                    <a:pt x="2411" y="0"/>
                    <a:pt x="2153" y="85"/>
                    <a:pt x="1900" y="314"/>
                  </a:cubicBezTo>
                  <a:cubicBezTo>
                    <a:pt x="1852" y="362"/>
                    <a:pt x="1768" y="374"/>
                    <a:pt x="1676" y="374"/>
                  </a:cubicBezTo>
                  <a:cubicBezTo>
                    <a:pt x="1585" y="374"/>
                    <a:pt x="1485" y="362"/>
                    <a:pt x="1405" y="362"/>
                  </a:cubicBezTo>
                  <a:cubicBezTo>
                    <a:pt x="368" y="409"/>
                    <a:pt x="1" y="856"/>
                    <a:pt x="208" y="1910"/>
                  </a:cubicBezTo>
                  <a:cubicBezTo>
                    <a:pt x="352" y="2548"/>
                    <a:pt x="527" y="3202"/>
                    <a:pt x="767" y="3825"/>
                  </a:cubicBezTo>
                  <a:cubicBezTo>
                    <a:pt x="847" y="4064"/>
                    <a:pt x="1038" y="4272"/>
                    <a:pt x="1277" y="4383"/>
                  </a:cubicBezTo>
                  <a:cubicBezTo>
                    <a:pt x="2634" y="4702"/>
                    <a:pt x="4007" y="4990"/>
                    <a:pt x="5475" y="5309"/>
                  </a:cubicBezTo>
                  <a:cubicBezTo>
                    <a:pt x="5698" y="5261"/>
                    <a:pt x="6017" y="5197"/>
                    <a:pt x="6353" y="5149"/>
                  </a:cubicBezTo>
                  <a:cubicBezTo>
                    <a:pt x="8060" y="4846"/>
                    <a:pt x="8459" y="4048"/>
                    <a:pt x="7246" y="2835"/>
                  </a:cubicBezTo>
                  <a:cubicBezTo>
                    <a:pt x="6257" y="1846"/>
                    <a:pt x="4980" y="1128"/>
                    <a:pt x="3767" y="409"/>
                  </a:cubicBezTo>
                  <a:cubicBezTo>
                    <a:pt x="3444" y="214"/>
                    <a:pt x="3061" y="0"/>
                    <a:pt x="26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6063192" y="333831"/>
              <a:ext cx="343703" cy="378829"/>
            </a:xfrm>
            <a:custGeom>
              <a:rect b="b" l="l" r="r" t="t"/>
              <a:pathLst>
                <a:path extrusionOk="0" h="7331" w="6624">
                  <a:moveTo>
                    <a:pt x="4455" y="0"/>
                  </a:moveTo>
                  <a:cubicBezTo>
                    <a:pt x="4185" y="0"/>
                    <a:pt x="3931" y="186"/>
                    <a:pt x="3703" y="635"/>
                  </a:cubicBezTo>
                  <a:cubicBezTo>
                    <a:pt x="3607" y="843"/>
                    <a:pt x="3240" y="922"/>
                    <a:pt x="2985" y="1034"/>
                  </a:cubicBezTo>
                  <a:cubicBezTo>
                    <a:pt x="2171" y="1385"/>
                    <a:pt x="1325" y="1657"/>
                    <a:pt x="559" y="2071"/>
                  </a:cubicBezTo>
                  <a:cubicBezTo>
                    <a:pt x="112" y="2311"/>
                    <a:pt x="1" y="2742"/>
                    <a:pt x="384" y="3252"/>
                  </a:cubicBezTo>
                  <a:cubicBezTo>
                    <a:pt x="735" y="3731"/>
                    <a:pt x="910" y="4322"/>
                    <a:pt x="1197" y="4848"/>
                  </a:cubicBezTo>
                  <a:cubicBezTo>
                    <a:pt x="1517" y="5503"/>
                    <a:pt x="1884" y="6125"/>
                    <a:pt x="2315" y="6716"/>
                  </a:cubicBezTo>
                  <a:cubicBezTo>
                    <a:pt x="2634" y="7123"/>
                    <a:pt x="2933" y="7330"/>
                    <a:pt x="3222" y="7330"/>
                  </a:cubicBezTo>
                  <a:cubicBezTo>
                    <a:pt x="3512" y="7330"/>
                    <a:pt x="3791" y="7123"/>
                    <a:pt x="4070" y="6700"/>
                  </a:cubicBezTo>
                  <a:cubicBezTo>
                    <a:pt x="4932" y="5391"/>
                    <a:pt x="5682" y="3971"/>
                    <a:pt x="6464" y="2598"/>
                  </a:cubicBezTo>
                  <a:cubicBezTo>
                    <a:pt x="6544" y="2454"/>
                    <a:pt x="6528" y="2279"/>
                    <a:pt x="6624" y="1832"/>
                  </a:cubicBezTo>
                  <a:cubicBezTo>
                    <a:pt x="6241" y="1433"/>
                    <a:pt x="5778" y="922"/>
                    <a:pt x="5267" y="444"/>
                  </a:cubicBezTo>
                  <a:cubicBezTo>
                    <a:pt x="4986" y="171"/>
                    <a:pt x="4713" y="0"/>
                    <a:pt x="44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6147665" y="87619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318" y="0"/>
                  </a:moveTo>
                  <a:cubicBezTo>
                    <a:pt x="1119" y="0"/>
                    <a:pt x="932" y="30"/>
                    <a:pt x="782" y="98"/>
                  </a:cubicBezTo>
                  <a:cubicBezTo>
                    <a:pt x="399" y="257"/>
                    <a:pt x="144" y="1023"/>
                    <a:pt x="80" y="1550"/>
                  </a:cubicBezTo>
                  <a:cubicBezTo>
                    <a:pt x="0" y="2603"/>
                    <a:pt x="0" y="3673"/>
                    <a:pt x="48" y="4726"/>
                  </a:cubicBezTo>
                  <a:cubicBezTo>
                    <a:pt x="64" y="5045"/>
                    <a:pt x="128" y="5508"/>
                    <a:pt x="320" y="5651"/>
                  </a:cubicBezTo>
                  <a:cubicBezTo>
                    <a:pt x="1261" y="6242"/>
                    <a:pt x="2235" y="6801"/>
                    <a:pt x="3240" y="7295"/>
                  </a:cubicBezTo>
                  <a:cubicBezTo>
                    <a:pt x="3250" y="7300"/>
                    <a:pt x="3262" y="7302"/>
                    <a:pt x="3276" y="7302"/>
                  </a:cubicBezTo>
                  <a:cubicBezTo>
                    <a:pt x="3403" y="7302"/>
                    <a:pt x="3695" y="7120"/>
                    <a:pt x="3767" y="6976"/>
                  </a:cubicBezTo>
                  <a:cubicBezTo>
                    <a:pt x="4134" y="6210"/>
                    <a:pt x="4437" y="5412"/>
                    <a:pt x="4772" y="4614"/>
                  </a:cubicBezTo>
                  <a:cubicBezTo>
                    <a:pt x="4629" y="2779"/>
                    <a:pt x="3910" y="1342"/>
                    <a:pt x="2490" y="337"/>
                  </a:cubicBezTo>
                  <a:cubicBezTo>
                    <a:pt x="2199" y="132"/>
                    <a:pt x="1733" y="0"/>
                    <a:pt x="13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7319385" y="1688975"/>
              <a:ext cx="307278" cy="385961"/>
            </a:xfrm>
            <a:custGeom>
              <a:rect b="b" l="l" r="r" t="t"/>
              <a:pathLst>
                <a:path extrusionOk="0" h="7469" w="5922">
                  <a:moveTo>
                    <a:pt x="2854" y="0"/>
                  </a:moveTo>
                  <a:cubicBezTo>
                    <a:pt x="2650" y="0"/>
                    <a:pt x="2439" y="68"/>
                    <a:pt x="2235" y="216"/>
                  </a:cubicBezTo>
                  <a:cubicBezTo>
                    <a:pt x="1341" y="886"/>
                    <a:pt x="735" y="1908"/>
                    <a:pt x="1" y="2770"/>
                  </a:cubicBezTo>
                  <a:lnTo>
                    <a:pt x="160" y="2913"/>
                  </a:lnTo>
                  <a:cubicBezTo>
                    <a:pt x="144" y="3041"/>
                    <a:pt x="160" y="3185"/>
                    <a:pt x="208" y="3312"/>
                  </a:cubicBezTo>
                  <a:cubicBezTo>
                    <a:pt x="974" y="4637"/>
                    <a:pt x="1756" y="5961"/>
                    <a:pt x="2554" y="7270"/>
                  </a:cubicBezTo>
                  <a:cubicBezTo>
                    <a:pt x="2649" y="7393"/>
                    <a:pt x="2803" y="7469"/>
                    <a:pt x="2964" y="7469"/>
                  </a:cubicBezTo>
                  <a:cubicBezTo>
                    <a:pt x="2992" y="7469"/>
                    <a:pt x="3021" y="7466"/>
                    <a:pt x="3049" y="7462"/>
                  </a:cubicBezTo>
                  <a:cubicBezTo>
                    <a:pt x="3831" y="7031"/>
                    <a:pt x="4661" y="6648"/>
                    <a:pt x="5331" y="6073"/>
                  </a:cubicBezTo>
                  <a:cubicBezTo>
                    <a:pt x="5922" y="5547"/>
                    <a:pt x="5379" y="4908"/>
                    <a:pt x="5124" y="4350"/>
                  </a:cubicBezTo>
                  <a:cubicBezTo>
                    <a:pt x="5092" y="4222"/>
                    <a:pt x="5060" y="4078"/>
                    <a:pt x="5044" y="3951"/>
                  </a:cubicBezTo>
                  <a:cubicBezTo>
                    <a:pt x="4709" y="2977"/>
                    <a:pt x="4421" y="1988"/>
                    <a:pt x="4054" y="1014"/>
                  </a:cubicBezTo>
                  <a:cubicBezTo>
                    <a:pt x="3817" y="403"/>
                    <a:pt x="3354" y="0"/>
                    <a:pt x="28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4483223" y="1885645"/>
              <a:ext cx="345363" cy="293927"/>
            </a:xfrm>
            <a:custGeom>
              <a:rect b="b" l="l" r="r" t="t"/>
              <a:pathLst>
                <a:path extrusionOk="0" h="5688" w="6656">
                  <a:moveTo>
                    <a:pt x="4692" y="1"/>
                  </a:moveTo>
                  <a:cubicBezTo>
                    <a:pt x="3384" y="272"/>
                    <a:pt x="2298" y="464"/>
                    <a:pt x="1229" y="751"/>
                  </a:cubicBezTo>
                  <a:cubicBezTo>
                    <a:pt x="878" y="847"/>
                    <a:pt x="559" y="1054"/>
                    <a:pt x="351" y="1358"/>
                  </a:cubicBezTo>
                  <a:cubicBezTo>
                    <a:pt x="160" y="1645"/>
                    <a:pt x="0" y="2155"/>
                    <a:pt x="128" y="2443"/>
                  </a:cubicBezTo>
                  <a:cubicBezTo>
                    <a:pt x="543" y="3384"/>
                    <a:pt x="1117" y="4246"/>
                    <a:pt x="1596" y="5156"/>
                  </a:cubicBezTo>
                  <a:cubicBezTo>
                    <a:pt x="1789" y="5541"/>
                    <a:pt x="2028" y="5688"/>
                    <a:pt x="2310" y="5688"/>
                  </a:cubicBezTo>
                  <a:cubicBezTo>
                    <a:pt x="2495" y="5688"/>
                    <a:pt x="2699" y="5624"/>
                    <a:pt x="2921" y="5523"/>
                  </a:cubicBezTo>
                  <a:cubicBezTo>
                    <a:pt x="3639" y="5172"/>
                    <a:pt x="4357" y="4837"/>
                    <a:pt x="5091" y="4517"/>
                  </a:cubicBezTo>
                  <a:cubicBezTo>
                    <a:pt x="6464" y="3959"/>
                    <a:pt x="6655" y="3528"/>
                    <a:pt x="6081" y="2155"/>
                  </a:cubicBezTo>
                  <a:cubicBezTo>
                    <a:pt x="5873" y="1661"/>
                    <a:pt x="5730" y="1134"/>
                    <a:pt x="5442" y="687"/>
                  </a:cubicBezTo>
                  <a:cubicBezTo>
                    <a:pt x="5251" y="368"/>
                    <a:pt x="4868" y="145"/>
                    <a:pt x="46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3698997" y="1065635"/>
              <a:ext cx="341108" cy="285763"/>
            </a:xfrm>
            <a:custGeom>
              <a:rect b="b" l="l" r="r" t="t"/>
              <a:pathLst>
                <a:path extrusionOk="0" h="5530" w="6574">
                  <a:moveTo>
                    <a:pt x="5494" y="1"/>
                  </a:moveTo>
                  <a:cubicBezTo>
                    <a:pt x="5341" y="1"/>
                    <a:pt x="5170" y="19"/>
                    <a:pt x="4980" y="54"/>
                  </a:cubicBezTo>
                  <a:cubicBezTo>
                    <a:pt x="4007" y="246"/>
                    <a:pt x="3033" y="469"/>
                    <a:pt x="2060" y="709"/>
                  </a:cubicBezTo>
                  <a:cubicBezTo>
                    <a:pt x="943" y="996"/>
                    <a:pt x="240" y="1906"/>
                    <a:pt x="1" y="3182"/>
                  </a:cubicBezTo>
                  <a:cubicBezTo>
                    <a:pt x="192" y="3565"/>
                    <a:pt x="288" y="4060"/>
                    <a:pt x="575" y="4316"/>
                  </a:cubicBezTo>
                  <a:cubicBezTo>
                    <a:pt x="1054" y="4715"/>
                    <a:pt x="1645" y="4954"/>
                    <a:pt x="2203" y="5257"/>
                  </a:cubicBezTo>
                  <a:cubicBezTo>
                    <a:pt x="2528" y="5437"/>
                    <a:pt x="2976" y="5530"/>
                    <a:pt x="3392" y="5530"/>
                  </a:cubicBezTo>
                  <a:cubicBezTo>
                    <a:pt x="3897" y="5530"/>
                    <a:pt x="4354" y="5394"/>
                    <a:pt x="4485" y="5113"/>
                  </a:cubicBezTo>
                  <a:cubicBezTo>
                    <a:pt x="5267" y="3581"/>
                    <a:pt x="5762" y="2608"/>
                    <a:pt x="6225" y="1411"/>
                  </a:cubicBezTo>
                  <a:cubicBezTo>
                    <a:pt x="6573" y="487"/>
                    <a:pt x="6292" y="1"/>
                    <a:pt x="54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2504914" y="471335"/>
              <a:ext cx="321339" cy="282817"/>
            </a:xfrm>
            <a:custGeom>
              <a:rect b="b" l="l" r="r" t="t"/>
              <a:pathLst>
                <a:path extrusionOk="0" h="5473" w="6193">
                  <a:moveTo>
                    <a:pt x="2395" y="1"/>
                  </a:moveTo>
                  <a:cubicBezTo>
                    <a:pt x="1964" y="81"/>
                    <a:pt x="1261" y="17"/>
                    <a:pt x="847" y="336"/>
                  </a:cubicBezTo>
                  <a:cubicBezTo>
                    <a:pt x="1" y="974"/>
                    <a:pt x="751" y="3688"/>
                    <a:pt x="1740" y="4087"/>
                  </a:cubicBezTo>
                  <a:cubicBezTo>
                    <a:pt x="2379" y="4342"/>
                    <a:pt x="2953" y="4709"/>
                    <a:pt x="3464" y="5140"/>
                  </a:cubicBezTo>
                  <a:cubicBezTo>
                    <a:pt x="3733" y="5359"/>
                    <a:pt x="3933" y="5472"/>
                    <a:pt x="4178" y="5472"/>
                  </a:cubicBezTo>
                  <a:cubicBezTo>
                    <a:pt x="4325" y="5472"/>
                    <a:pt x="4489" y="5431"/>
                    <a:pt x="4693" y="5347"/>
                  </a:cubicBezTo>
                  <a:cubicBezTo>
                    <a:pt x="6001" y="4773"/>
                    <a:pt x="6065" y="3640"/>
                    <a:pt x="6113" y="2507"/>
                  </a:cubicBezTo>
                  <a:cubicBezTo>
                    <a:pt x="6193" y="528"/>
                    <a:pt x="6161" y="528"/>
                    <a:pt x="4262" y="192"/>
                  </a:cubicBezTo>
                  <a:cubicBezTo>
                    <a:pt x="3703" y="97"/>
                    <a:pt x="3129" y="81"/>
                    <a:pt x="2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4861637" y="319414"/>
              <a:ext cx="426515" cy="307880"/>
            </a:xfrm>
            <a:custGeom>
              <a:rect b="b" l="l" r="r" t="t"/>
              <a:pathLst>
                <a:path extrusionOk="0" h="5958" w="8220">
                  <a:moveTo>
                    <a:pt x="2581" y="1"/>
                  </a:moveTo>
                  <a:cubicBezTo>
                    <a:pt x="2217" y="1"/>
                    <a:pt x="1834" y="320"/>
                    <a:pt x="1086" y="946"/>
                  </a:cubicBezTo>
                  <a:cubicBezTo>
                    <a:pt x="1" y="1856"/>
                    <a:pt x="17" y="2925"/>
                    <a:pt x="1261" y="3611"/>
                  </a:cubicBezTo>
                  <a:cubicBezTo>
                    <a:pt x="2442" y="4266"/>
                    <a:pt x="3735" y="4744"/>
                    <a:pt x="4996" y="5239"/>
                  </a:cubicBezTo>
                  <a:cubicBezTo>
                    <a:pt x="5778" y="5542"/>
                    <a:pt x="6592" y="5702"/>
                    <a:pt x="7549" y="5957"/>
                  </a:cubicBezTo>
                  <a:cubicBezTo>
                    <a:pt x="7693" y="5861"/>
                    <a:pt x="8012" y="5750"/>
                    <a:pt x="8124" y="5526"/>
                  </a:cubicBezTo>
                  <a:cubicBezTo>
                    <a:pt x="8220" y="5287"/>
                    <a:pt x="8220" y="5016"/>
                    <a:pt x="8092" y="4792"/>
                  </a:cubicBezTo>
                  <a:cubicBezTo>
                    <a:pt x="7853" y="4473"/>
                    <a:pt x="7581" y="4170"/>
                    <a:pt x="7278" y="3914"/>
                  </a:cubicBezTo>
                  <a:cubicBezTo>
                    <a:pt x="6241" y="2989"/>
                    <a:pt x="5140" y="2111"/>
                    <a:pt x="4150" y="1154"/>
                  </a:cubicBezTo>
                  <a:cubicBezTo>
                    <a:pt x="3351" y="380"/>
                    <a:pt x="2978" y="1"/>
                    <a:pt x="25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4528780" y="2425946"/>
              <a:ext cx="426515" cy="308345"/>
            </a:xfrm>
            <a:custGeom>
              <a:rect b="b" l="l" r="r" t="t"/>
              <a:pathLst>
                <a:path extrusionOk="0" h="5967" w="8220">
                  <a:moveTo>
                    <a:pt x="2568" y="1"/>
                  </a:moveTo>
                  <a:cubicBezTo>
                    <a:pt x="2203" y="1"/>
                    <a:pt x="1820" y="320"/>
                    <a:pt x="1069" y="940"/>
                  </a:cubicBezTo>
                  <a:cubicBezTo>
                    <a:pt x="0" y="1850"/>
                    <a:pt x="0" y="2919"/>
                    <a:pt x="1261" y="3605"/>
                  </a:cubicBezTo>
                  <a:cubicBezTo>
                    <a:pt x="2442" y="4259"/>
                    <a:pt x="3719" y="4754"/>
                    <a:pt x="4979" y="5233"/>
                  </a:cubicBezTo>
                  <a:cubicBezTo>
                    <a:pt x="5761" y="5536"/>
                    <a:pt x="6591" y="5696"/>
                    <a:pt x="7533" y="5967"/>
                  </a:cubicBezTo>
                  <a:cubicBezTo>
                    <a:pt x="7676" y="5855"/>
                    <a:pt x="7996" y="5744"/>
                    <a:pt x="8123" y="5536"/>
                  </a:cubicBezTo>
                  <a:cubicBezTo>
                    <a:pt x="8219" y="5297"/>
                    <a:pt x="8203" y="5025"/>
                    <a:pt x="8075" y="4802"/>
                  </a:cubicBezTo>
                  <a:cubicBezTo>
                    <a:pt x="7852" y="4467"/>
                    <a:pt x="7581" y="4180"/>
                    <a:pt x="7262" y="3924"/>
                  </a:cubicBezTo>
                  <a:cubicBezTo>
                    <a:pt x="6224" y="2983"/>
                    <a:pt x="5139" y="2121"/>
                    <a:pt x="4134" y="1147"/>
                  </a:cubicBezTo>
                  <a:cubicBezTo>
                    <a:pt x="3337" y="375"/>
                    <a:pt x="2963" y="1"/>
                    <a:pt x="256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4013694" y="620931"/>
              <a:ext cx="301466" cy="292842"/>
            </a:xfrm>
            <a:custGeom>
              <a:rect b="b" l="l" r="r" t="t"/>
              <a:pathLst>
                <a:path extrusionOk="0" h="5667" w="5810">
                  <a:moveTo>
                    <a:pt x="2061" y="0"/>
                  </a:moveTo>
                  <a:cubicBezTo>
                    <a:pt x="1497" y="0"/>
                    <a:pt x="1047" y="263"/>
                    <a:pt x="735" y="888"/>
                  </a:cubicBezTo>
                  <a:cubicBezTo>
                    <a:pt x="0" y="2325"/>
                    <a:pt x="798" y="4974"/>
                    <a:pt x="2315" y="5564"/>
                  </a:cubicBezTo>
                  <a:cubicBezTo>
                    <a:pt x="2499" y="5635"/>
                    <a:pt x="2718" y="5667"/>
                    <a:pt x="2949" y="5667"/>
                  </a:cubicBezTo>
                  <a:cubicBezTo>
                    <a:pt x="3397" y="5667"/>
                    <a:pt x="3887" y="5547"/>
                    <a:pt x="4246" y="5357"/>
                  </a:cubicBezTo>
                  <a:cubicBezTo>
                    <a:pt x="5363" y="4782"/>
                    <a:pt x="5570" y="3681"/>
                    <a:pt x="5554" y="2516"/>
                  </a:cubicBezTo>
                  <a:lnTo>
                    <a:pt x="5810" y="2372"/>
                  </a:lnTo>
                  <a:cubicBezTo>
                    <a:pt x="5458" y="1782"/>
                    <a:pt x="5251" y="1016"/>
                    <a:pt x="4756" y="665"/>
                  </a:cubicBezTo>
                  <a:cubicBezTo>
                    <a:pt x="4150" y="266"/>
                    <a:pt x="3304" y="218"/>
                    <a:pt x="2554" y="58"/>
                  </a:cubicBezTo>
                  <a:cubicBezTo>
                    <a:pt x="2381" y="20"/>
                    <a:pt x="2217" y="0"/>
                    <a:pt x="20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3309842" y="-24475"/>
              <a:ext cx="333740" cy="316096"/>
            </a:xfrm>
            <a:custGeom>
              <a:rect b="b" l="l" r="r" t="t"/>
              <a:pathLst>
                <a:path extrusionOk="0" h="6117" w="6432">
                  <a:moveTo>
                    <a:pt x="4995" y="1"/>
                  </a:moveTo>
                  <a:cubicBezTo>
                    <a:pt x="4682" y="1"/>
                    <a:pt x="4289" y="38"/>
                    <a:pt x="3795" y="38"/>
                  </a:cubicBezTo>
                  <a:cubicBezTo>
                    <a:pt x="3744" y="38"/>
                    <a:pt x="3692" y="37"/>
                    <a:pt x="3639" y="36"/>
                  </a:cubicBezTo>
                  <a:cubicBezTo>
                    <a:pt x="3626" y="36"/>
                    <a:pt x="3614" y="36"/>
                    <a:pt x="3602" y="36"/>
                  </a:cubicBezTo>
                  <a:cubicBezTo>
                    <a:pt x="1965" y="36"/>
                    <a:pt x="16" y="2125"/>
                    <a:pt x="0" y="4010"/>
                  </a:cubicBezTo>
                  <a:cubicBezTo>
                    <a:pt x="176" y="3867"/>
                    <a:pt x="335" y="3723"/>
                    <a:pt x="495" y="3563"/>
                  </a:cubicBezTo>
                  <a:cubicBezTo>
                    <a:pt x="801" y="3182"/>
                    <a:pt x="1125" y="2986"/>
                    <a:pt x="1448" y="2986"/>
                  </a:cubicBezTo>
                  <a:cubicBezTo>
                    <a:pt x="1748" y="2986"/>
                    <a:pt x="2046" y="3154"/>
                    <a:pt x="2330" y="3500"/>
                  </a:cubicBezTo>
                  <a:cubicBezTo>
                    <a:pt x="3000" y="4313"/>
                    <a:pt x="3591" y="5239"/>
                    <a:pt x="4229" y="6117"/>
                  </a:cubicBezTo>
                  <a:cubicBezTo>
                    <a:pt x="6192" y="5159"/>
                    <a:pt x="6432" y="4792"/>
                    <a:pt x="6192" y="2925"/>
                  </a:cubicBezTo>
                  <a:cubicBezTo>
                    <a:pt x="6144" y="2686"/>
                    <a:pt x="6112" y="2462"/>
                    <a:pt x="6097" y="2223"/>
                  </a:cubicBezTo>
                  <a:cubicBezTo>
                    <a:pt x="6085" y="266"/>
                    <a:pt x="5833" y="1"/>
                    <a:pt x="49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4503926" y="1337284"/>
              <a:ext cx="245999" cy="458409"/>
            </a:xfrm>
            <a:custGeom>
              <a:rect b="b" l="l" r="r" t="t"/>
              <a:pathLst>
                <a:path extrusionOk="0" h="8871" w="4741">
                  <a:moveTo>
                    <a:pt x="240" y="0"/>
                  </a:moveTo>
                  <a:cubicBezTo>
                    <a:pt x="176" y="383"/>
                    <a:pt x="0" y="798"/>
                    <a:pt x="64" y="1181"/>
                  </a:cubicBezTo>
                  <a:cubicBezTo>
                    <a:pt x="256" y="2250"/>
                    <a:pt x="543" y="3320"/>
                    <a:pt x="750" y="4389"/>
                  </a:cubicBezTo>
                  <a:cubicBezTo>
                    <a:pt x="1006" y="5602"/>
                    <a:pt x="1165" y="6831"/>
                    <a:pt x="1469" y="8028"/>
                  </a:cubicBezTo>
                  <a:cubicBezTo>
                    <a:pt x="1564" y="8363"/>
                    <a:pt x="1963" y="8826"/>
                    <a:pt x="2267" y="8857"/>
                  </a:cubicBezTo>
                  <a:cubicBezTo>
                    <a:pt x="2331" y="8866"/>
                    <a:pt x="2395" y="8871"/>
                    <a:pt x="2460" y="8871"/>
                  </a:cubicBezTo>
                  <a:cubicBezTo>
                    <a:pt x="3543" y="8871"/>
                    <a:pt x="4710" y="7649"/>
                    <a:pt x="4740" y="6384"/>
                  </a:cubicBezTo>
                  <a:cubicBezTo>
                    <a:pt x="4676" y="6112"/>
                    <a:pt x="4581" y="5857"/>
                    <a:pt x="4469" y="5602"/>
                  </a:cubicBezTo>
                  <a:cubicBezTo>
                    <a:pt x="3719" y="4229"/>
                    <a:pt x="2953" y="2857"/>
                    <a:pt x="2155" y="1516"/>
                  </a:cubicBezTo>
                  <a:cubicBezTo>
                    <a:pt x="1915" y="1117"/>
                    <a:pt x="1612" y="750"/>
                    <a:pt x="1261" y="447"/>
                  </a:cubicBezTo>
                  <a:cubicBezTo>
                    <a:pt x="990" y="208"/>
                    <a:pt x="591" y="144"/>
                    <a:pt x="2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4166865" y="1160508"/>
              <a:ext cx="306448" cy="332839"/>
            </a:xfrm>
            <a:custGeom>
              <a:rect b="b" l="l" r="r" t="t"/>
              <a:pathLst>
                <a:path extrusionOk="0" h="6441" w="5906">
                  <a:moveTo>
                    <a:pt x="4345" y="0"/>
                  </a:moveTo>
                  <a:cubicBezTo>
                    <a:pt x="3899" y="0"/>
                    <a:pt x="3254" y="238"/>
                    <a:pt x="3033" y="533"/>
                  </a:cubicBezTo>
                  <a:cubicBezTo>
                    <a:pt x="1980" y="1921"/>
                    <a:pt x="1006" y="3389"/>
                    <a:pt x="129" y="4889"/>
                  </a:cubicBezTo>
                  <a:cubicBezTo>
                    <a:pt x="1" y="5097"/>
                    <a:pt x="240" y="5671"/>
                    <a:pt x="480" y="5927"/>
                  </a:cubicBezTo>
                  <a:cubicBezTo>
                    <a:pt x="820" y="6275"/>
                    <a:pt x="1229" y="6440"/>
                    <a:pt x="1659" y="6440"/>
                  </a:cubicBezTo>
                  <a:cubicBezTo>
                    <a:pt x="2156" y="6440"/>
                    <a:pt x="2681" y="6218"/>
                    <a:pt x="3161" y="5799"/>
                  </a:cubicBezTo>
                  <a:cubicBezTo>
                    <a:pt x="4422" y="4730"/>
                    <a:pt x="5379" y="3341"/>
                    <a:pt x="5906" y="1777"/>
                  </a:cubicBezTo>
                  <a:cubicBezTo>
                    <a:pt x="5539" y="1219"/>
                    <a:pt x="5251" y="421"/>
                    <a:pt x="4677" y="70"/>
                  </a:cubicBezTo>
                  <a:cubicBezTo>
                    <a:pt x="4596" y="22"/>
                    <a:pt x="4480" y="0"/>
                    <a:pt x="43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2351742" y="91946"/>
              <a:ext cx="455468" cy="218740"/>
            </a:xfrm>
            <a:custGeom>
              <a:rect b="b" l="l" r="r" t="t"/>
              <a:pathLst>
                <a:path extrusionOk="0" h="4233" w="8778">
                  <a:moveTo>
                    <a:pt x="2537" y="1"/>
                  </a:moveTo>
                  <a:cubicBezTo>
                    <a:pt x="1467" y="1"/>
                    <a:pt x="500" y="617"/>
                    <a:pt x="64" y="1598"/>
                  </a:cubicBezTo>
                  <a:cubicBezTo>
                    <a:pt x="0" y="1773"/>
                    <a:pt x="16" y="1965"/>
                    <a:pt x="112" y="2124"/>
                  </a:cubicBezTo>
                  <a:cubicBezTo>
                    <a:pt x="639" y="2699"/>
                    <a:pt x="1165" y="3130"/>
                    <a:pt x="2075" y="3130"/>
                  </a:cubicBezTo>
                  <a:cubicBezTo>
                    <a:pt x="2175" y="3130"/>
                    <a:pt x="2278" y="3129"/>
                    <a:pt x="2383" y="3129"/>
                  </a:cubicBezTo>
                  <a:cubicBezTo>
                    <a:pt x="3378" y="3129"/>
                    <a:pt x="4537" y="3156"/>
                    <a:pt x="5187" y="3704"/>
                  </a:cubicBezTo>
                  <a:cubicBezTo>
                    <a:pt x="5666" y="4086"/>
                    <a:pt x="6083" y="4233"/>
                    <a:pt x="6477" y="4233"/>
                  </a:cubicBezTo>
                  <a:cubicBezTo>
                    <a:pt x="6922" y="4233"/>
                    <a:pt x="7340" y="4046"/>
                    <a:pt x="7788" y="3800"/>
                  </a:cubicBezTo>
                  <a:cubicBezTo>
                    <a:pt x="8171" y="3593"/>
                    <a:pt x="8443" y="3146"/>
                    <a:pt x="8778" y="2811"/>
                  </a:cubicBezTo>
                  <a:cubicBezTo>
                    <a:pt x="8363" y="2412"/>
                    <a:pt x="7996" y="1917"/>
                    <a:pt x="7517" y="1630"/>
                  </a:cubicBezTo>
                  <a:cubicBezTo>
                    <a:pt x="6895" y="1310"/>
                    <a:pt x="6240" y="1055"/>
                    <a:pt x="5570" y="879"/>
                  </a:cubicBezTo>
                  <a:cubicBezTo>
                    <a:pt x="4565" y="544"/>
                    <a:pt x="3543" y="273"/>
                    <a:pt x="2618" y="2"/>
                  </a:cubicBezTo>
                  <a:cubicBezTo>
                    <a:pt x="2591" y="1"/>
                    <a:pt x="2564" y="1"/>
                    <a:pt x="25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3219558" y="1176010"/>
              <a:ext cx="379298" cy="304004"/>
            </a:xfrm>
            <a:custGeom>
              <a:rect b="b" l="l" r="r" t="t"/>
              <a:pathLst>
                <a:path extrusionOk="0" h="5883" w="7310">
                  <a:moveTo>
                    <a:pt x="5213" y="0"/>
                  </a:moveTo>
                  <a:cubicBezTo>
                    <a:pt x="4751" y="0"/>
                    <a:pt x="4274" y="148"/>
                    <a:pt x="3783" y="424"/>
                  </a:cubicBezTo>
                  <a:cubicBezTo>
                    <a:pt x="3081" y="855"/>
                    <a:pt x="2331" y="1190"/>
                    <a:pt x="1533" y="1429"/>
                  </a:cubicBezTo>
                  <a:cubicBezTo>
                    <a:pt x="735" y="1621"/>
                    <a:pt x="431" y="2020"/>
                    <a:pt x="368" y="2802"/>
                  </a:cubicBezTo>
                  <a:cubicBezTo>
                    <a:pt x="320" y="3456"/>
                    <a:pt x="128" y="4111"/>
                    <a:pt x="32" y="4765"/>
                  </a:cubicBezTo>
                  <a:cubicBezTo>
                    <a:pt x="1" y="5132"/>
                    <a:pt x="1" y="5515"/>
                    <a:pt x="1" y="5882"/>
                  </a:cubicBezTo>
                  <a:cubicBezTo>
                    <a:pt x="384" y="5802"/>
                    <a:pt x="814" y="5834"/>
                    <a:pt x="1118" y="5627"/>
                  </a:cubicBezTo>
                  <a:cubicBezTo>
                    <a:pt x="2714" y="4589"/>
                    <a:pt x="4278" y="3504"/>
                    <a:pt x="5858" y="2435"/>
                  </a:cubicBezTo>
                  <a:cubicBezTo>
                    <a:pt x="6161" y="2227"/>
                    <a:pt x="6480" y="2052"/>
                    <a:pt x="6783" y="1860"/>
                  </a:cubicBezTo>
                  <a:cubicBezTo>
                    <a:pt x="6975" y="1701"/>
                    <a:pt x="7150" y="1541"/>
                    <a:pt x="7310" y="1350"/>
                  </a:cubicBezTo>
                  <a:cubicBezTo>
                    <a:pt x="7070" y="1046"/>
                    <a:pt x="6911" y="743"/>
                    <a:pt x="6656" y="536"/>
                  </a:cubicBezTo>
                  <a:cubicBezTo>
                    <a:pt x="6192" y="171"/>
                    <a:pt x="5711" y="0"/>
                    <a:pt x="52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6487994" y="792591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2927" y="0"/>
                  </a:moveTo>
                  <a:cubicBezTo>
                    <a:pt x="2630" y="0"/>
                    <a:pt x="2306" y="97"/>
                    <a:pt x="1980" y="295"/>
                  </a:cubicBezTo>
                  <a:cubicBezTo>
                    <a:pt x="799" y="1013"/>
                    <a:pt x="623" y="2242"/>
                    <a:pt x="304" y="3359"/>
                  </a:cubicBezTo>
                  <a:cubicBezTo>
                    <a:pt x="1" y="4477"/>
                    <a:pt x="1549" y="6583"/>
                    <a:pt x="2682" y="6695"/>
                  </a:cubicBezTo>
                  <a:cubicBezTo>
                    <a:pt x="2731" y="6700"/>
                    <a:pt x="2778" y="6703"/>
                    <a:pt x="2825" y="6703"/>
                  </a:cubicBezTo>
                  <a:cubicBezTo>
                    <a:pt x="3602" y="6703"/>
                    <a:pt x="4082" y="5950"/>
                    <a:pt x="4278" y="4445"/>
                  </a:cubicBezTo>
                  <a:cubicBezTo>
                    <a:pt x="4310" y="4205"/>
                    <a:pt x="4342" y="3982"/>
                    <a:pt x="4389" y="3758"/>
                  </a:cubicBezTo>
                  <a:lnTo>
                    <a:pt x="4230" y="3742"/>
                  </a:lnTo>
                  <a:lnTo>
                    <a:pt x="4230" y="1556"/>
                  </a:lnTo>
                  <a:cubicBezTo>
                    <a:pt x="4230" y="1444"/>
                    <a:pt x="4230" y="1349"/>
                    <a:pt x="4198" y="1253"/>
                  </a:cubicBezTo>
                  <a:cubicBezTo>
                    <a:pt x="4068" y="438"/>
                    <a:pt x="3560" y="0"/>
                    <a:pt x="29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5459535" y="1822190"/>
              <a:ext cx="274122" cy="310412"/>
            </a:xfrm>
            <a:custGeom>
              <a:rect b="b" l="l" r="r" t="t"/>
              <a:pathLst>
                <a:path extrusionOk="0" h="6007" w="5283">
                  <a:moveTo>
                    <a:pt x="1804" y="0"/>
                  </a:moveTo>
                  <a:cubicBezTo>
                    <a:pt x="96" y="224"/>
                    <a:pt x="0" y="367"/>
                    <a:pt x="431" y="1915"/>
                  </a:cubicBezTo>
                  <a:cubicBezTo>
                    <a:pt x="734" y="2969"/>
                    <a:pt x="958" y="4054"/>
                    <a:pt x="1309" y="5091"/>
                  </a:cubicBezTo>
                  <a:cubicBezTo>
                    <a:pt x="1421" y="5426"/>
                    <a:pt x="1740" y="5841"/>
                    <a:pt x="2043" y="5937"/>
                  </a:cubicBezTo>
                  <a:cubicBezTo>
                    <a:pt x="2193" y="5984"/>
                    <a:pt x="2349" y="6006"/>
                    <a:pt x="2506" y="6006"/>
                  </a:cubicBezTo>
                  <a:cubicBezTo>
                    <a:pt x="3571" y="6006"/>
                    <a:pt x="4721" y="4995"/>
                    <a:pt x="4804" y="3910"/>
                  </a:cubicBezTo>
                  <a:cubicBezTo>
                    <a:pt x="4868" y="3383"/>
                    <a:pt x="4948" y="2857"/>
                    <a:pt x="5075" y="2346"/>
                  </a:cubicBezTo>
                  <a:cubicBezTo>
                    <a:pt x="5283" y="1357"/>
                    <a:pt x="5155" y="1165"/>
                    <a:pt x="4166" y="1133"/>
                  </a:cubicBezTo>
                  <a:cubicBezTo>
                    <a:pt x="3942" y="1117"/>
                    <a:pt x="3719" y="1053"/>
                    <a:pt x="3527" y="942"/>
                  </a:cubicBezTo>
                  <a:cubicBezTo>
                    <a:pt x="2937" y="638"/>
                    <a:pt x="2378" y="319"/>
                    <a:pt x="18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2810478" y="1641590"/>
              <a:ext cx="347024" cy="360898"/>
            </a:xfrm>
            <a:custGeom>
              <a:rect b="b" l="l" r="r" t="t"/>
              <a:pathLst>
                <a:path extrusionOk="0" h="6984" w="6688">
                  <a:moveTo>
                    <a:pt x="6544" y="0"/>
                  </a:moveTo>
                  <a:lnTo>
                    <a:pt x="6544" y="0"/>
                  </a:lnTo>
                  <a:cubicBezTo>
                    <a:pt x="6097" y="80"/>
                    <a:pt x="5634" y="80"/>
                    <a:pt x="5235" y="255"/>
                  </a:cubicBezTo>
                  <a:cubicBezTo>
                    <a:pt x="4581" y="543"/>
                    <a:pt x="4006" y="1133"/>
                    <a:pt x="3336" y="1261"/>
                  </a:cubicBezTo>
                  <a:cubicBezTo>
                    <a:pt x="1341" y="1692"/>
                    <a:pt x="1" y="3591"/>
                    <a:pt x="272" y="5602"/>
                  </a:cubicBezTo>
                  <a:cubicBezTo>
                    <a:pt x="414" y="6621"/>
                    <a:pt x="650" y="6983"/>
                    <a:pt x="1410" y="6983"/>
                  </a:cubicBezTo>
                  <a:cubicBezTo>
                    <a:pt x="1590" y="6983"/>
                    <a:pt x="1799" y="6963"/>
                    <a:pt x="2043" y="6926"/>
                  </a:cubicBezTo>
                  <a:lnTo>
                    <a:pt x="2027" y="6926"/>
                  </a:lnTo>
                  <a:cubicBezTo>
                    <a:pt x="2155" y="6607"/>
                    <a:pt x="2315" y="6288"/>
                    <a:pt x="2474" y="5969"/>
                  </a:cubicBezTo>
                  <a:cubicBezTo>
                    <a:pt x="2778" y="5490"/>
                    <a:pt x="3224" y="5091"/>
                    <a:pt x="3432" y="4580"/>
                  </a:cubicBezTo>
                  <a:cubicBezTo>
                    <a:pt x="3815" y="3527"/>
                    <a:pt x="4565" y="2889"/>
                    <a:pt x="5507" y="2378"/>
                  </a:cubicBezTo>
                  <a:cubicBezTo>
                    <a:pt x="5874" y="2171"/>
                    <a:pt x="6416" y="1963"/>
                    <a:pt x="6528" y="1644"/>
                  </a:cubicBezTo>
                  <a:cubicBezTo>
                    <a:pt x="6688" y="1149"/>
                    <a:pt x="6544" y="559"/>
                    <a:pt x="65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4538690" y="1032150"/>
              <a:ext cx="327151" cy="301575"/>
            </a:xfrm>
            <a:custGeom>
              <a:rect b="b" l="l" r="r" t="t"/>
              <a:pathLst>
                <a:path extrusionOk="0" h="5836" w="6305">
                  <a:moveTo>
                    <a:pt x="3637" y="204"/>
                  </a:moveTo>
                  <a:cubicBezTo>
                    <a:pt x="3359" y="204"/>
                    <a:pt x="2940" y="367"/>
                    <a:pt x="2618" y="415"/>
                  </a:cubicBezTo>
                  <a:cubicBezTo>
                    <a:pt x="2602" y="431"/>
                    <a:pt x="2570" y="463"/>
                    <a:pt x="2554" y="495"/>
                  </a:cubicBezTo>
                  <a:cubicBezTo>
                    <a:pt x="1453" y="1484"/>
                    <a:pt x="1" y="2362"/>
                    <a:pt x="1182" y="4197"/>
                  </a:cubicBezTo>
                  <a:cubicBezTo>
                    <a:pt x="1213" y="4261"/>
                    <a:pt x="1166" y="4357"/>
                    <a:pt x="1182" y="4405"/>
                  </a:cubicBezTo>
                  <a:cubicBezTo>
                    <a:pt x="1469" y="4884"/>
                    <a:pt x="1660" y="5458"/>
                    <a:pt x="2059" y="5777"/>
                  </a:cubicBezTo>
                  <a:cubicBezTo>
                    <a:pt x="2116" y="5818"/>
                    <a:pt x="2203" y="5836"/>
                    <a:pt x="2307" y="5836"/>
                  </a:cubicBezTo>
                  <a:cubicBezTo>
                    <a:pt x="2611" y="5836"/>
                    <a:pt x="3054" y="5681"/>
                    <a:pt x="3256" y="5490"/>
                  </a:cubicBezTo>
                  <a:cubicBezTo>
                    <a:pt x="4134" y="4660"/>
                    <a:pt x="4948" y="3799"/>
                    <a:pt x="5730" y="2889"/>
                  </a:cubicBezTo>
                  <a:cubicBezTo>
                    <a:pt x="6017" y="2554"/>
                    <a:pt x="6161" y="2091"/>
                    <a:pt x="6304" y="1804"/>
                  </a:cubicBezTo>
                  <a:cubicBezTo>
                    <a:pt x="6177" y="0"/>
                    <a:pt x="4581" y="926"/>
                    <a:pt x="3863" y="272"/>
                  </a:cubicBezTo>
                  <a:cubicBezTo>
                    <a:pt x="3810" y="223"/>
                    <a:pt x="3732" y="204"/>
                    <a:pt x="3637" y="2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2258968" y="745309"/>
              <a:ext cx="376859" cy="195332"/>
            </a:xfrm>
            <a:custGeom>
              <a:rect b="b" l="l" r="r" t="t"/>
              <a:pathLst>
                <a:path extrusionOk="0" h="3780" w="7263">
                  <a:moveTo>
                    <a:pt x="4313" y="1"/>
                  </a:moveTo>
                  <a:cubicBezTo>
                    <a:pt x="2924" y="1"/>
                    <a:pt x="1700" y="843"/>
                    <a:pt x="368" y="1131"/>
                  </a:cubicBezTo>
                  <a:cubicBezTo>
                    <a:pt x="256" y="1162"/>
                    <a:pt x="128" y="1450"/>
                    <a:pt x="113" y="1625"/>
                  </a:cubicBezTo>
                  <a:cubicBezTo>
                    <a:pt x="1" y="3062"/>
                    <a:pt x="687" y="3780"/>
                    <a:pt x="2379" y="3780"/>
                  </a:cubicBezTo>
                  <a:cubicBezTo>
                    <a:pt x="3560" y="3668"/>
                    <a:pt x="4916" y="3556"/>
                    <a:pt x="6081" y="2391"/>
                  </a:cubicBezTo>
                  <a:cubicBezTo>
                    <a:pt x="7119" y="1354"/>
                    <a:pt x="7262" y="1210"/>
                    <a:pt x="6001" y="412"/>
                  </a:cubicBezTo>
                  <a:cubicBezTo>
                    <a:pt x="5762" y="285"/>
                    <a:pt x="5523" y="189"/>
                    <a:pt x="5267" y="141"/>
                  </a:cubicBezTo>
                  <a:cubicBezTo>
                    <a:pt x="4939" y="42"/>
                    <a:pt x="4622" y="1"/>
                    <a:pt x="43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6719879" y="695237"/>
              <a:ext cx="241017" cy="288708"/>
            </a:xfrm>
            <a:custGeom>
              <a:rect b="b" l="l" r="r" t="t"/>
              <a:pathLst>
                <a:path extrusionOk="0" h="5587" w="4645">
                  <a:moveTo>
                    <a:pt x="2188" y="1"/>
                  </a:moveTo>
                  <a:cubicBezTo>
                    <a:pt x="1026" y="1"/>
                    <a:pt x="0" y="961"/>
                    <a:pt x="0" y="2259"/>
                  </a:cubicBezTo>
                  <a:cubicBezTo>
                    <a:pt x="240" y="3249"/>
                    <a:pt x="447" y="4238"/>
                    <a:pt x="702" y="5196"/>
                  </a:cubicBezTo>
                  <a:cubicBezTo>
                    <a:pt x="734" y="5339"/>
                    <a:pt x="990" y="5483"/>
                    <a:pt x="1165" y="5531"/>
                  </a:cubicBezTo>
                  <a:cubicBezTo>
                    <a:pt x="1293" y="5569"/>
                    <a:pt x="1433" y="5586"/>
                    <a:pt x="1582" y="5586"/>
                  </a:cubicBezTo>
                  <a:cubicBezTo>
                    <a:pt x="2750" y="5586"/>
                    <a:pt x="4432" y="4491"/>
                    <a:pt x="4644" y="3472"/>
                  </a:cubicBezTo>
                  <a:cubicBezTo>
                    <a:pt x="4644" y="3312"/>
                    <a:pt x="4612" y="3153"/>
                    <a:pt x="4533" y="3009"/>
                  </a:cubicBezTo>
                  <a:cubicBezTo>
                    <a:pt x="4261" y="2323"/>
                    <a:pt x="4006" y="1637"/>
                    <a:pt x="3703" y="982"/>
                  </a:cubicBezTo>
                  <a:cubicBezTo>
                    <a:pt x="3559" y="695"/>
                    <a:pt x="3384" y="344"/>
                    <a:pt x="3128" y="216"/>
                  </a:cubicBezTo>
                  <a:cubicBezTo>
                    <a:pt x="2816" y="69"/>
                    <a:pt x="2497" y="1"/>
                    <a:pt x="21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5946446" y="1698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3064" y="0"/>
                  </a:moveTo>
                  <a:cubicBezTo>
                    <a:pt x="990" y="463"/>
                    <a:pt x="0" y="862"/>
                    <a:pt x="1117" y="3001"/>
                  </a:cubicBezTo>
                  <a:cubicBezTo>
                    <a:pt x="1532" y="3846"/>
                    <a:pt x="2203" y="4533"/>
                    <a:pt x="3033" y="4995"/>
                  </a:cubicBezTo>
                  <a:cubicBezTo>
                    <a:pt x="3352" y="5184"/>
                    <a:pt x="3600" y="5266"/>
                    <a:pt x="3803" y="5266"/>
                  </a:cubicBezTo>
                  <a:cubicBezTo>
                    <a:pt x="4219" y="5266"/>
                    <a:pt x="4451" y="4924"/>
                    <a:pt x="4740" y="4453"/>
                  </a:cubicBezTo>
                  <a:cubicBezTo>
                    <a:pt x="5011" y="4006"/>
                    <a:pt x="5283" y="3511"/>
                    <a:pt x="5666" y="3176"/>
                  </a:cubicBezTo>
                  <a:cubicBezTo>
                    <a:pt x="6272" y="2634"/>
                    <a:pt x="6320" y="2235"/>
                    <a:pt x="5618" y="1788"/>
                  </a:cubicBezTo>
                  <a:cubicBezTo>
                    <a:pt x="5442" y="1676"/>
                    <a:pt x="5331" y="1500"/>
                    <a:pt x="5171" y="1389"/>
                  </a:cubicBezTo>
                  <a:cubicBezTo>
                    <a:pt x="4437" y="894"/>
                    <a:pt x="3687" y="415"/>
                    <a:pt x="30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6247237" y="45647"/>
              <a:ext cx="335764" cy="216777"/>
            </a:xfrm>
            <a:custGeom>
              <a:rect b="b" l="l" r="r" t="t"/>
              <a:pathLst>
                <a:path extrusionOk="0" h="4195" w="6471">
                  <a:moveTo>
                    <a:pt x="1096" y="0"/>
                  </a:moveTo>
                  <a:cubicBezTo>
                    <a:pt x="296" y="0"/>
                    <a:pt x="1" y="388"/>
                    <a:pt x="76" y="1217"/>
                  </a:cubicBezTo>
                  <a:cubicBezTo>
                    <a:pt x="140" y="1903"/>
                    <a:pt x="92" y="2605"/>
                    <a:pt x="140" y="3292"/>
                  </a:cubicBezTo>
                  <a:cubicBezTo>
                    <a:pt x="180" y="3792"/>
                    <a:pt x="306" y="4195"/>
                    <a:pt x="788" y="4195"/>
                  </a:cubicBezTo>
                  <a:cubicBezTo>
                    <a:pt x="891" y="4195"/>
                    <a:pt x="1009" y="4177"/>
                    <a:pt x="1146" y="4137"/>
                  </a:cubicBezTo>
                  <a:cubicBezTo>
                    <a:pt x="2646" y="3707"/>
                    <a:pt x="4146" y="3292"/>
                    <a:pt x="5630" y="2861"/>
                  </a:cubicBezTo>
                  <a:cubicBezTo>
                    <a:pt x="5869" y="2781"/>
                    <a:pt x="6077" y="2621"/>
                    <a:pt x="6205" y="2398"/>
                  </a:cubicBezTo>
                  <a:cubicBezTo>
                    <a:pt x="6471" y="1678"/>
                    <a:pt x="5309" y="481"/>
                    <a:pt x="4526" y="481"/>
                  </a:cubicBezTo>
                  <a:cubicBezTo>
                    <a:pt x="4511" y="481"/>
                    <a:pt x="4496" y="482"/>
                    <a:pt x="4481" y="483"/>
                  </a:cubicBezTo>
                  <a:cubicBezTo>
                    <a:pt x="4383" y="489"/>
                    <a:pt x="4284" y="492"/>
                    <a:pt x="4185" y="492"/>
                  </a:cubicBezTo>
                  <a:cubicBezTo>
                    <a:pt x="3558" y="492"/>
                    <a:pt x="2912" y="374"/>
                    <a:pt x="2279" y="291"/>
                  </a:cubicBezTo>
                  <a:cubicBezTo>
                    <a:pt x="1928" y="211"/>
                    <a:pt x="1576" y="116"/>
                    <a:pt x="1241" y="4"/>
                  </a:cubicBezTo>
                  <a:cubicBezTo>
                    <a:pt x="1191" y="1"/>
                    <a:pt x="1142" y="0"/>
                    <a:pt x="10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5108413" y="1234195"/>
              <a:ext cx="233598" cy="367048"/>
            </a:xfrm>
            <a:custGeom>
              <a:rect b="b" l="l" r="r" t="t"/>
              <a:pathLst>
                <a:path extrusionOk="0" h="7103" w="4502">
                  <a:moveTo>
                    <a:pt x="1134" y="0"/>
                  </a:moveTo>
                  <a:cubicBezTo>
                    <a:pt x="1102" y="591"/>
                    <a:pt x="1070" y="958"/>
                    <a:pt x="1054" y="1325"/>
                  </a:cubicBezTo>
                  <a:cubicBezTo>
                    <a:pt x="1038" y="1548"/>
                    <a:pt x="1102" y="1836"/>
                    <a:pt x="990" y="1947"/>
                  </a:cubicBezTo>
                  <a:cubicBezTo>
                    <a:pt x="1" y="2921"/>
                    <a:pt x="336" y="4134"/>
                    <a:pt x="304" y="5299"/>
                  </a:cubicBezTo>
                  <a:cubicBezTo>
                    <a:pt x="276" y="6273"/>
                    <a:pt x="568" y="6740"/>
                    <a:pt x="1370" y="6740"/>
                  </a:cubicBezTo>
                  <a:cubicBezTo>
                    <a:pt x="1501" y="6740"/>
                    <a:pt x="1645" y="6728"/>
                    <a:pt x="1804" y="6703"/>
                  </a:cubicBezTo>
                  <a:cubicBezTo>
                    <a:pt x="1813" y="6701"/>
                    <a:pt x="1822" y="6700"/>
                    <a:pt x="1831" y="6700"/>
                  </a:cubicBezTo>
                  <a:cubicBezTo>
                    <a:pt x="1969" y="6700"/>
                    <a:pt x="2139" y="6922"/>
                    <a:pt x="2378" y="7102"/>
                  </a:cubicBezTo>
                  <a:cubicBezTo>
                    <a:pt x="2650" y="6607"/>
                    <a:pt x="2857" y="6208"/>
                    <a:pt x="3097" y="5825"/>
                  </a:cubicBezTo>
                  <a:cubicBezTo>
                    <a:pt x="3256" y="5554"/>
                    <a:pt x="3480" y="5315"/>
                    <a:pt x="3671" y="5059"/>
                  </a:cubicBezTo>
                  <a:cubicBezTo>
                    <a:pt x="3958" y="4660"/>
                    <a:pt x="4501" y="4213"/>
                    <a:pt x="4437" y="3862"/>
                  </a:cubicBezTo>
                  <a:cubicBezTo>
                    <a:pt x="4389" y="3447"/>
                    <a:pt x="3799" y="3096"/>
                    <a:pt x="3304" y="2570"/>
                  </a:cubicBezTo>
                  <a:cubicBezTo>
                    <a:pt x="3528" y="1325"/>
                    <a:pt x="1916" y="1149"/>
                    <a:pt x="11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5107583" y="172092"/>
              <a:ext cx="289636" cy="238480"/>
            </a:xfrm>
            <a:custGeom>
              <a:rect b="b" l="l" r="r" t="t"/>
              <a:pathLst>
                <a:path extrusionOk="0" h="4615" w="5582">
                  <a:moveTo>
                    <a:pt x="1947" y="0"/>
                  </a:moveTo>
                  <a:cubicBezTo>
                    <a:pt x="1771" y="0"/>
                    <a:pt x="1606" y="23"/>
                    <a:pt x="1469" y="95"/>
                  </a:cubicBezTo>
                  <a:cubicBezTo>
                    <a:pt x="910" y="414"/>
                    <a:pt x="447" y="861"/>
                    <a:pt x="112" y="1403"/>
                  </a:cubicBezTo>
                  <a:cubicBezTo>
                    <a:pt x="1" y="1579"/>
                    <a:pt x="431" y="2169"/>
                    <a:pt x="735" y="2472"/>
                  </a:cubicBezTo>
                  <a:cubicBezTo>
                    <a:pt x="1293" y="3095"/>
                    <a:pt x="1916" y="3637"/>
                    <a:pt x="2538" y="4196"/>
                  </a:cubicBezTo>
                  <a:cubicBezTo>
                    <a:pt x="2730" y="4372"/>
                    <a:pt x="2953" y="4595"/>
                    <a:pt x="3176" y="4611"/>
                  </a:cubicBezTo>
                  <a:cubicBezTo>
                    <a:pt x="3196" y="4613"/>
                    <a:pt x="3216" y="4614"/>
                    <a:pt x="3236" y="4614"/>
                  </a:cubicBezTo>
                  <a:cubicBezTo>
                    <a:pt x="4066" y="4614"/>
                    <a:pt x="5582" y="2741"/>
                    <a:pt x="5395" y="1978"/>
                  </a:cubicBezTo>
                  <a:cubicBezTo>
                    <a:pt x="4964" y="286"/>
                    <a:pt x="4661" y="63"/>
                    <a:pt x="2857" y="63"/>
                  </a:cubicBezTo>
                  <a:cubicBezTo>
                    <a:pt x="2568" y="63"/>
                    <a:pt x="2241" y="0"/>
                    <a:pt x="19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6906984" y="1923626"/>
              <a:ext cx="366897" cy="234243"/>
            </a:xfrm>
            <a:custGeom>
              <a:rect b="b" l="l" r="r" t="t"/>
              <a:pathLst>
                <a:path extrusionOk="0" h="4533" w="7071">
                  <a:moveTo>
                    <a:pt x="2523" y="0"/>
                  </a:moveTo>
                  <a:cubicBezTo>
                    <a:pt x="2076" y="160"/>
                    <a:pt x="1597" y="287"/>
                    <a:pt x="1134" y="399"/>
                  </a:cubicBezTo>
                  <a:cubicBezTo>
                    <a:pt x="1" y="591"/>
                    <a:pt x="368" y="1452"/>
                    <a:pt x="512" y="2027"/>
                  </a:cubicBezTo>
                  <a:cubicBezTo>
                    <a:pt x="591" y="2298"/>
                    <a:pt x="1246" y="2586"/>
                    <a:pt x="1645" y="2586"/>
                  </a:cubicBezTo>
                  <a:cubicBezTo>
                    <a:pt x="2331" y="2586"/>
                    <a:pt x="2906" y="2617"/>
                    <a:pt x="3273" y="3288"/>
                  </a:cubicBezTo>
                  <a:cubicBezTo>
                    <a:pt x="3368" y="3399"/>
                    <a:pt x="3496" y="3495"/>
                    <a:pt x="3640" y="3559"/>
                  </a:cubicBezTo>
                  <a:cubicBezTo>
                    <a:pt x="4342" y="3862"/>
                    <a:pt x="5060" y="4197"/>
                    <a:pt x="5794" y="4453"/>
                  </a:cubicBezTo>
                  <a:cubicBezTo>
                    <a:pt x="6000" y="4521"/>
                    <a:pt x="6229" y="4530"/>
                    <a:pt x="6464" y="4530"/>
                  </a:cubicBezTo>
                  <a:cubicBezTo>
                    <a:pt x="6542" y="4530"/>
                    <a:pt x="6620" y="4529"/>
                    <a:pt x="6698" y="4529"/>
                  </a:cubicBezTo>
                  <a:cubicBezTo>
                    <a:pt x="6769" y="4529"/>
                    <a:pt x="6841" y="4530"/>
                    <a:pt x="6911" y="4533"/>
                  </a:cubicBezTo>
                  <a:cubicBezTo>
                    <a:pt x="6911" y="4118"/>
                    <a:pt x="7071" y="3591"/>
                    <a:pt x="6879" y="3288"/>
                  </a:cubicBezTo>
                  <a:cubicBezTo>
                    <a:pt x="6528" y="2681"/>
                    <a:pt x="5874" y="2282"/>
                    <a:pt x="5539" y="1692"/>
                  </a:cubicBezTo>
                  <a:cubicBezTo>
                    <a:pt x="4837" y="479"/>
                    <a:pt x="3608" y="415"/>
                    <a:pt x="252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5813095" y="563314"/>
              <a:ext cx="271683" cy="285246"/>
            </a:xfrm>
            <a:custGeom>
              <a:rect b="b" l="l" r="r" t="t"/>
              <a:pathLst>
                <a:path extrusionOk="0" h="5520" w="5236">
                  <a:moveTo>
                    <a:pt x="2954" y="1"/>
                  </a:moveTo>
                  <a:cubicBezTo>
                    <a:pt x="2903" y="1"/>
                    <a:pt x="2855" y="8"/>
                    <a:pt x="2810" y="24"/>
                  </a:cubicBezTo>
                  <a:cubicBezTo>
                    <a:pt x="2443" y="152"/>
                    <a:pt x="2283" y="838"/>
                    <a:pt x="2076" y="1301"/>
                  </a:cubicBezTo>
                  <a:cubicBezTo>
                    <a:pt x="2012" y="1445"/>
                    <a:pt x="2091" y="1668"/>
                    <a:pt x="2091" y="1844"/>
                  </a:cubicBezTo>
                  <a:cubicBezTo>
                    <a:pt x="1022" y="2259"/>
                    <a:pt x="1" y="4333"/>
                    <a:pt x="272" y="5498"/>
                  </a:cubicBezTo>
                  <a:cubicBezTo>
                    <a:pt x="634" y="5498"/>
                    <a:pt x="1010" y="5520"/>
                    <a:pt x="1381" y="5520"/>
                  </a:cubicBezTo>
                  <a:cubicBezTo>
                    <a:pt x="1567" y="5520"/>
                    <a:pt x="1751" y="5514"/>
                    <a:pt x="1932" y="5498"/>
                  </a:cubicBezTo>
                  <a:cubicBezTo>
                    <a:pt x="2826" y="5403"/>
                    <a:pt x="3592" y="5083"/>
                    <a:pt x="3959" y="4142"/>
                  </a:cubicBezTo>
                  <a:cubicBezTo>
                    <a:pt x="4134" y="3663"/>
                    <a:pt x="4294" y="3104"/>
                    <a:pt x="4645" y="2769"/>
                  </a:cubicBezTo>
                  <a:cubicBezTo>
                    <a:pt x="5235" y="2179"/>
                    <a:pt x="5235" y="1716"/>
                    <a:pt x="4645" y="1189"/>
                  </a:cubicBezTo>
                  <a:cubicBezTo>
                    <a:pt x="4437" y="1014"/>
                    <a:pt x="4358" y="695"/>
                    <a:pt x="4150" y="567"/>
                  </a:cubicBezTo>
                  <a:cubicBezTo>
                    <a:pt x="3775" y="344"/>
                    <a:pt x="3302" y="1"/>
                    <a:pt x="29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6628765" y="1895567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862" y="0"/>
                  </a:moveTo>
                  <a:cubicBezTo>
                    <a:pt x="815" y="368"/>
                    <a:pt x="623" y="782"/>
                    <a:pt x="719" y="1102"/>
                  </a:cubicBezTo>
                  <a:cubicBezTo>
                    <a:pt x="958" y="1820"/>
                    <a:pt x="942" y="2410"/>
                    <a:pt x="511" y="3065"/>
                  </a:cubicBezTo>
                  <a:cubicBezTo>
                    <a:pt x="1" y="3831"/>
                    <a:pt x="384" y="4645"/>
                    <a:pt x="1261" y="4948"/>
                  </a:cubicBezTo>
                  <a:cubicBezTo>
                    <a:pt x="1486" y="5026"/>
                    <a:pt x="1736" y="5062"/>
                    <a:pt x="1998" y="5062"/>
                  </a:cubicBezTo>
                  <a:cubicBezTo>
                    <a:pt x="3023" y="5062"/>
                    <a:pt x="4219" y="4507"/>
                    <a:pt x="4677" y="3719"/>
                  </a:cubicBezTo>
                  <a:cubicBezTo>
                    <a:pt x="4820" y="3432"/>
                    <a:pt x="4932" y="3144"/>
                    <a:pt x="5028" y="2857"/>
                  </a:cubicBezTo>
                  <a:cubicBezTo>
                    <a:pt x="4804" y="2522"/>
                    <a:pt x="4613" y="2043"/>
                    <a:pt x="4278" y="1788"/>
                  </a:cubicBezTo>
                  <a:cubicBezTo>
                    <a:pt x="3480" y="1213"/>
                    <a:pt x="2634" y="671"/>
                    <a:pt x="1772" y="192"/>
                  </a:cubicBezTo>
                  <a:cubicBezTo>
                    <a:pt x="1517" y="64"/>
                    <a:pt x="1166" y="64"/>
                    <a:pt x="8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4974285" y="692292"/>
              <a:ext cx="257414" cy="218482"/>
            </a:xfrm>
            <a:custGeom>
              <a:rect b="b" l="l" r="r" t="t"/>
              <a:pathLst>
                <a:path extrusionOk="0" h="4228" w="4961">
                  <a:moveTo>
                    <a:pt x="2537" y="1"/>
                  </a:moveTo>
                  <a:cubicBezTo>
                    <a:pt x="2511" y="1"/>
                    <a:pt x="2484" y="1"/>
                    <a:pt x="2458" y="2"/>
                  </a:cubicBezTo>
                  <a:cubicBezTo>
                    <a:pt x="1245" y="2"/>
                    <a:pt x="654" y="353"/>
                    <a:pt x="160" y="1678"/>
                  </a:cubicBezTo>
                  <a:cubicBezTo>
                    <a:pt x="0" y="2125"/>
                    <a:pt x="0" y="2891"/>
                    <a:pt x="287" y="3210"/>
                  </a:cubicBezTo>
                  <a:cubicBezTo>
                    <a:pt x="721" y="3699"/>
                    <a:pt x="1217" y="4227"/>
                    <a:pt x="1866" y="4227"/>
                  </a:cubicBezTo>
                  <a:cubicBezTo>
                    <a:pt x="2149" y="4227"/>
                    <a:pt x="2460" y="4127"/>
                    <a:pt x="2809" y="3880"/>
                  </a:cubicBezTo>
                  <a:cubicBezTo>
                    <a:pt x="3096" y="3673"/>
                    <a:pt x="3591" y="3816"/>
                    <a:pt x="3958" y="3689"/>
                  </a:cubicBezTo>
                  <a:cubicBezTo>
                    <a:pt x="4261" y="3593"/>
                    <a:pt x="4724" y="3353"/>
                    <a:pt x="4756" y="3114"/>
                  </a:cubicBezTo>
                  <a:cubicBezTo>
                    <a:pt x="4960" y="1558"/>
                    <a:pt x="4266" y="1"/>
                    <a:pt x="25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6112070" y="1331289"/>
              <a:ext cx="178908" cy="350460"/>
            </a:xfrm>
            <a:custGeom>
              <a:rect b="b" l="l" r="r" t="t"/>
              <a:pathLst>
                <a:path extrusionOk="0" h="6782" w="3448">
                  <a:moveTo>
                    <a:pt x="2591" y="0"/>
                  </a:moveTo>
                  <a:cubicBezTo>
                    <a:pt x="2478" y="0"/>
                    <a:pt x="2366" y="31"/>
                    <a:pt x="2266" y="100"/>
                  </a:cubicBezTo>
                  <a:cubicBezTo>
                    <a:pt x="1915" y="340"/>
                    <a:pt x="1644" y="691"/>
                    <a:pt x="1484" y="1090"/>
                  </a:cubicBezTo>
                  <a:cubicBezTo>
                    <a:pt x="1037" y="2271"/>
                    <a:pt x="686" y="3484"/>
                    <a:pt x="271" y="4680"/>
                  </a:cubicBezTo>
                  <a:cubicBezTo>
                    <a:pt x="0" y="5431"/>
                    <a:pt x="240" y="6260"/>
                    <a:pt x="910" y="6548"/>
                  </a:cubicBezTo>
                  <a:cubicBezTo>
                    <a:pt x="1232" y="6678"/>
                    <a:pt x="1569" y="6782"/>
                    <a:pt x="1879" y="6782"/>
                  </a:cubicBezTo>
                  <a:cubicBezTo>
                    <a:pt x="2291" y="6782"/>
                    <a:pt x="2654" y="6599"/>
                    <a:pt x="2873" y="6053"/>
                  </a:cubicBezTo>
                  <a:cubicBezTo>
                    <a:pt x="3192" y="5271"/>
                    <a:pt x="3336" y="4409"/>
                    <a:pt x="3447" y="3978"/>
                  </a:cubicBezTo>
                  <a:cubicBezTo>
                    <a:pt x="3447" y="2670"/>
                    <a:pt x="3447" y="1776"/>
                    <a:pt x="3447" y="882"/>
                  </a:cubicBezTo>
                  <a:cubicBezTo>
                    <a:pt x="3435" y="407"/>
                    <a:pt x="3001" y="0"/>
                    <a:pt x="25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6934329" y="390362"/>
              <a:ext cx="302297" cy="330100"/>
            </a:xfrm>
            <a:custGeom>
              <a:rect b="b" l="l" r="r" t="t"/>
              <a:pathLst>
                <a:path extrusionOk="0" h="6388" w="5826">
                  <a:moveTo>
                    <a:pt x="1893" y="1"/>
                  </a:moveTo>
                  <a:cubicBezTo>
                    <a:pt x="1699" y="1"/>
                    <a:pt x="1500" y="33"/>
                    <a:pt x="1309" y="68"/>
                  </a:cubicBezTo>
                  <a:cubicBezTo>
                    <a:pt x="831" y="164"/>
                    <a:pt x="112" y="547"/>
                    <a:pt x="49" y="898"/>
                  </a:cubicBezTo>
                  <a:cubicBezTo>
                    <a:pt x="1" y="1488"/>
                    <a:pt x="192" y="2063"/>
                    <a:pt x="607" y="2494"/>
                  </a:cubicBezTo>
                  <a:cubicBezTo>
                    <a:pt x="1900" y="3706"/>
                    <a:pt x="3320" y="4808"/>
                    <a:pt x="4693" y="5925"/>
                  </a:cubicBezTo>
                  <a:cubicBezTo>
                    <a:pt x="4980" y="6116"/>
                    <a:pt x="5267" y="6260"/>
                    <a:pt x="5570" y="6388"/>
                  </a:cubicBezTo>
                  <a:lnTo>
                    <a:pt x="5826" y="6164"/>
                  </a:lnTo>
                  <a:cubicBezTo>
                    <a:pt x="5299" y="4967"/>
                    <a:pt x="4852" y="3738"/>
                    <a:pt x="4246" y="2573"/>
                  </a:cubicBezTo>
                  <a:cubicBezTo>
                    <a:pt x="3911" y="1919"/>
                    <a:pt x="3240" y="1424"/>
                    <a:pt x="2969" y="754"/>
                  </a:cubicBezTo>
                  <a:cubicBezTo>
                    <a:pt x="2717" y="152"/>
                    <a:pt x="2316" y="1"/>
                    <a:pt x="18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5844591" y="-10419"/>
              <a:ext cx="300636" cy="237498"/>
            </a:xfrm>
            <a:custGeom>
              <a:rect b="b" l="l" r="r" t="t"/>
              <a:pathLst>
                <a:path extrusionOk="0" h="4596" w="5794">
                  <a:moveTo>
                    <a:pt x="1154" y="1"/>
                  </a:moveTo>
                  <a:cubicBezTo>
                    <a:pt x="809" y="1"/>
                    <a:pt x="402" y="113"/>
                    <a:pt x="240" y="275"/>
                  </a:cubicBezTo>
                  <a:cubicBezTo>
                    <a:pt x="16" y="514"/>
                    <a:pt x="0" y="1265"/>
                    <a:pt x="192" y="1504"/>
                  </a:cubicBezTo>
                  <a:cubicBezTo>
                    <a:pt x="1022" y="2493"/>
                    <a:pt x="1931" y="3403"/>
                    <a:pt x="2937" y="4217"/>
                  </a:cubicBezTo>
                  <a:cubicBezTo>
                    <a:pt x="3200" y="4437"/>
                    <a:pt x="3743" y="4596"/>
                    <a:pt x="4140" y="4596"/>
                  </a:cubicBezTo>
                  <a:cubicBezTo>
                    <a:pt x="4319" y="4596"/>
                    <a:pt x="4469" y="4563"/>
                    <a:pt x="4549" y="4488"/>
                  </a:cubicBezTo>
                  <a:cubicBezTo>
                    <a:pt x="5107" y="3978"/>
                    <a:pt x="5347" y="3164"/>
                    <a:pt x="5793" y="2334"/>
                  </a:cubicBezTo>
                  <a:cubicBezTo>
                    <a:pt x="5602" y="2142"/>
                    <a:pt x="5410" y="1967"/>
                    <a:pt x="5187" y="1823"/>
                  </a:cubicBezTo>
                  <a:cubicBezTo>
                    <a:pt x="3974" y="1201"/>
                    <a:pt x="2761" y="578"/>
                    <a:pt x="1500" y="52"/>
                  </a:cubicBezTo>
                  <a:cubicBezTo>
                    <a:pt x="1404" y="17"/>
                    <a:pt x="1283" y="1"/>
                    <a:pt x="11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5685608" y="918313"/>
              <a:ext cx="288183" cy="229075"/>
            </a:xfrm>
            <a:custGeom>
              <a:rect b="b" l="l" r="r" t="t"/>
              <a:pathLst>
                <a:path extrusionOk="0" h="4433" w="5554">
                  <a:moveTo>
                    <a:pt x="2394" y="1"/>
                  </a:moveTo>
                  <a:cubicBezTo>
                    <a:pt x="2027" y="256"/>
                    <a:pt x="1692" y="527"/>
                    <a:pt x="1373" y="831"/>
                  </a:cubicBezTo>
                  <a:cubicBezTo>
                    <a:pt x="1069" y="1166"/>
                    <a:pt x="926" y="1629"/>
                    <a:pt x="638" y="1964"/>
                  </a:cubicBezTo>
                  <a:cubicBezTo>
                    <a:pt x="0" y="2698"/>
                    <a:pt x="399" y="3544"/>
                    <a:pt x="734" y="4054"/>
                  </a:cubicBezTo>
                  <a:cubicBezTo>
                    <a:pt x="895" y="4291"/>
                    <a:pt x="1554" y="4433"/>
                    <a:pt x="2017" y="4433"/>
                  </a:cubicBezTo>
                  <a:cubicBezTo>
                    <a:pt x="2242" y="4433"/>
                    <a:pt x="2421" y="4399"/>
                    <a:pt x="2474" y="4326"/>
                  </a:cubicBezTo>
                  <a:cubicBezTo>
                    <a:pt x="3048" y="3480"/>
                    <a:pt x="3958" y="3719"/>
                    <a:pt x="4628" y="3368"/>
                  </a:cubicBezTo>
                  <a:cubicBezTo>
                    <a:pt x="4979" y="3177"/>
                    <a:pt x="5522" y="2905"/>
                    <a:pt x="5538" y="2650"/>
                  </a:cubicBezTo>
                  <a:cubicBezTo>
                    <a:pt x="5554" y="2283"/>
                    <a:pt x="5267" y="1788"/>
                    <a:pt x="4963" y="1517"/>
                  </a:cubicBezTo>
                  <a:cubicBezTo>
                    <a:pt x="4405" y="1054"/>
                    <a:pt x="3798" y="623"/>
                    <a:pt x="3176" y="256"/>
                  </a:cubicBezTo>
                  <a:cubicBezTo>
                    <a:pt x="3016" y="160"/>
                    <a:pt x="2809" y="129"/>
                    <a:pt x="2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4922086" y="1755531"/>
              <a:ext cx="212064" cy="278322"/>
            </a:xfrm>
            <a:custGeom>
              <a:rect b="b" l="l" r="r" t="t"/>
              <a:pathLst>
                <a:path extrusionOk="0" h="5386" w="4087">
                  <a:moveTo>
                    <a:pt x="1056" y="1"/>
                  </a:moveTo>
                  <a:cubicBezTo>
                    <a:pt x="741" y="1"/>
                    <a:pt x="440" y="232"/>
                    <a:pt x="352" y="684"/>
                  </a:cubicBezTo>
                  <a:cubicBezTo>
                    <a:pt x="208" y="1434"/>
                    <a:pt x="80" y="2168"/>
                    <a:pt x="1" y="2918"/>
                  </a:cubicBezTo>
                  <a:cubicBezTo>
                    <a:pt x="1" y="3221"/>
                    <a:pt x="80" y="3508"/>
                    <a:pt x="240" y="3764"/>
                  </a:cubicBezTo>
                  <a:cubicBezTo>
                    <a:pt x="511" y="4211"/>
                    <a:pt x="767" y="4785"/>
                    <a:pt x="1182" y="4977"/>
                  </a:cubicBezTo>
                  <a:cubicBezTo>
                    <a:pt x="1734" y="5253"/>
                    <a:pt x="2345" y="5385"/>
                    <a:pt x="2965" y="5385"/>
                  </a:cubicBezTo>
                  <a:cubicBezTo>
                    <a:pt x="3062" y="5385"/>
                    <a:pt x="3159" y="5382"/>
                    <a:pt x="3256" y="5376"/>
                  </a:cubicBezTo>
                  <a:cubicBezTo>
                    <a:pt x="3576" y="5360"/>
                    <a:pt x="3815" y="4626"/>
                    <a:pt x="4086" y="4227"/>
                  </a:cubicBezTo>
                  <a:cubicBezTo>
                    <a:pt x="3512" y="2535"/>
                    <a:pt x="2794" y="1131"/>
                    <a:pt x="1469" y="141"/>
                  </a:cubicBezTo>
                  <a:cubicBezTo>
                    <a:pt x="1341" y="47"/>
                    <a:pt x="1197" y="1"/>
                    <a:pt x="105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4142894" y="1502691"/>
              <a:ext cx="314698" cy="173525"/>
            </a:xfrm>
            <a:custGeom>
              <a:rect b="b" l="l" r="r" t="t"/>
              <a:pathLst>
                <a:path extrusionOk="0" h="3358" w="6065">
                  <a:moveTo>
                    <a:pt x="4527" y="1"/>
                  </a:moveTo>
                  <a:cubicBezTo>
                    <a:pt x="4472" y="1"/>
                    <a:pt x="4421" y="8"/>
                    <a:pt x="4373" y="23"/>
                  </a:cubicBezTo>
                  <a:cubicBezTo>
                    <a:pt x="3112" y="438"/>
                    <a:pt x="1947" y="1076"/>
                    <a:pt x="750" y="1667"/>
                  </a:cubicBezTo>
                  <a:cubicBezTo>
                    <a:pt x="479" y="1810"/>
                    <a:pt x="271" y="2098"/>
                    <a:pt x="0" y="2353"/>
                  </a:cubicBezTo>
                  <a:cubicBezTo>
                    <a:pt x="192" y="2576"/>
                    <a:pt x="303" y="2816"/>
                    <a:pt x="431" y="2848"/>
                  </a:cubicBezTo>
                  <a:cubicBezTo>
                    <a:pt x="1596" y="3023"/>
                    <a:pt x="2777" y="3103"/>
                    <a:pt x="3926" y="3310"/>
                  </a:cubicBezTo>
                  <a:cubicBezTo>
                    <a:pt x="4108" y="3342"/>
                    <a:pt x="4275" y="3357"/>
                    <a:pt x="4429" y="3357"/>
                  </a:cubicBezTo>
                  <a:cubicBezTo>
                    <a:pt x="5446" y="3357"/>
                    <a:pt x="5858" y="2689"/>
                    <a:pt x="5969" y="1635"/>
                  </a:cubicBezTo>
                  <a:cubicBezTo>
                    <a:pt x="6001" y="1300"/>
                    <a:pt x="6065" y="789"/>
                    <a:pt x="5905" y="677"/>
                  </a:cubicBezTo>
                  <a:cubicBezTo>
                    <a:pt x="5498" y="382"/>
                    <a:pt x="4929" y="1"/>
                    <a:pt x="45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2188868" y="1964965"/>
              <a:ext cx="284655" cy="192748"/>
            </a:xfrm>
            <a:custGeom>
              <a:rect b="b" l="l" r="r" t="t"/>
              <a:pathLst>
                <a:path extrusionOk="0" h="3730" w="5486">
                  <a:moveTo>
                    <a:pt x="722" y="0"/>
                  </a:moveTo>
                  <a:cubicBezTo>
                    <a:pt x="149" y="0"/>
                    <a:pt x="0" y="390"/>
                    <a:pt x="346" y="924"/>
                  </a:cubicBezTo>
                  <a:cubicBezTo>
                    <a:pt x="889" y="1786"/>
                    <a:pt x="1511" y="2599"/>
                    <a:pt x="2214" y="3334"/>
                  </a:cubicBezTo>
                  <a:cubicBezTo>
                    <a:pt x="2445" y="3565"/>
                    <a:pt x="2928" y="3729"/>
                    <a:pt x="3310" y="3729"/>
                  </a:cubicBezTo>
                  <a:cubicBezTo>
                    <a:pt x="3455" y="3729"/>
                    <a:pt x="3585" y="3705"/>
                    <a:pt x="3682" y="3653"/>
                  </a:cubicBezTo>
                  <a:cubicBezTo>
                    <a:pt x="4320" y="3318"/>
                    <a:pt x="5485" y="3270"/>
                    <a:pt x="5166" y="1993"/>
                  </a:cubicBezTo>
                  <a:lnTo>
                    <a:pt x="5437" y="1865"/>
                  </a:lnTo>
                  <a:cubicBezTo>
                    <a:pt x="5150" y="1418"/>
                    <a:pt x="4943" y="716"/>
                    <a:pt x="4560" y="605"/>
                  </a:cubicBezTo>
                  <a:cubicBezTo>
                    <a:pt x="3379" y="269"/>
                    <a:pt x="2150" y="158"/>
                    <a:pt x="921" y="14"/>
                  </a:cubicBezTo>
                  <a:cubicBezTo>
                    <a:pt x="850" y="5"/>
                    <a:pt x="784" y="0"/>
                    <a:pt x="7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3275856" y="787992"/>
              <a:ext cx="241017" cy="229799"/>
            </a:xfrm>
            <a:custGeom>
              <a:rect b="b" l="l" r="r" t="t"/>
              <a:pathLst>
                <a:path extrusionOk="0" h="4447" w="4645">
                  <a:moveTo>
                    <a:pt x="2473" y="1"/>
                  </a:moveTo>
                  <a:cubicBezTo>
                    <a:pt x="2161" y="1"/>
                    <a:pt x="1823" y="84"/>
                    <a:pt x="1469" y="257"/>
                  </a:cubicBezTo>
                  <a:cubicBezTo>
                    <a:pt x="942" y="512"/>
                    <a:pt x="511" y="943"/>
                    <a:pt x="1" y="1326"/>
                  </a:cubicBezTo>
                  <a:cubicBezTo>
                    <a:pt x="448" y="1853"/>
                    <a:pt x="735" y="2252"/>
                    <a:pt x="1070" y="2603"/>
                  </a:cubicBezTo>
                  <a:cubicBezTo>
                    <a:pt x="1645" y="3193"/>
                    <a:pt x="2155" y="3879"/>
                    <a:pt x="2841" y="4310"/>
                  </a:cubicBezTo>
                  <a:cubicBezTo>
                    <a:pt x="2982" y="4404"/>
                    <a:pt x="3194" y="4447"/>
                    <a:pt x="3419" y="4447"/>
                  </a:cubicBezTo>
                  <a:cubicBezTo>
                    <a:pt x="3731" y="4447"/>
                    <a:pt x="4067" y="4363"/>
                    <a:pt x="4262" y="4215"/>
                  </a:cubicBezTo>
                  <a:cubicBezTo>
                    <a:pt x="4549" y="4007"/>
                    <a:pt x="4645" y="3385"/>
                    <a:pt x="4613" y="2906"/>
                  </a:cubicBezTo>
                  <a:cubicBezTo>
                    <a:pt x="4597" y="2427"/>
                    <a:pt x="4326" y="1964"/>
                    <a:pt x="4182" y="1485"/>
                  </a:cubicBezTo>
                  <a:cubicBezTo>
                    <a:pt x="3874" y="527"/>
                    <a:pt x="3255" y="1"/>
                    <a:pt x="24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3164091" y="1540982"/>
              <a:ext cx="277442" cy="179829"/>
            </a:xfrm>
            <a:custGeom>
              <a:rect b="b" l="l" r="r" t="t"/>
              <a:pathLst>
                <a:path extrusionOk="0" h="3480" w="5347">
                  <a:moveTo>
                    <a:pt x="4756" y="0"/>
                  </a:moveTo>
                  <a:cubicBezTo>
                    <a:pt x="3352" y="48"/>
                    <a:pt x="1963" y="176"/>
                    <a:pt x="591" y="351"/>
                  </a:cubicBezTo>
                  <a:cubicBezTo>
                    <a:pt x="351" y="367"/>
                    <a:pt x="0" y="750"/>
                    <a:pt x="0" y="958"/>
                  </a:cubicBezTo>
                  <a:cubicBezTo>
                    <a:pt x="80" y="1931"/>
                    <a:pt x="1820" y="3463"/>
                    <a:pt x="3017" y="3479"/>
                  </a:cubicBezTo>
                  <a:cubicBezTo>
                    <a:pt x="3096" y="3447"/>
                    <a:pt x="3559" y="3479"/>
                    <a:pt x="3703" y="3272"/>
                  </a:cubicBezTo>
                  <a:cubicBezTo>
                    <a:pt x="4293" y="2442"/>
                    <a:pt x="4820" y="1580"/>
                    <a:pt x="5283" y="686"/>
                  </a:cubicBezTo>
                  <a:cubicBezTo>
                    <a:pt x="5347" y="559"/>
                    <a:pt x="4932" y="0"/>
                    <a:pt x="47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1745594" y="1962381"/>
              <a:ext cx="294825" cy="227628"/>
            </a:xfrm>
            <a:custGeom>
              <a:rect b="b" l="l" r="r" t="t"/>
              <a:pathLst>
                <a:path extrusionOk="0" h="4405" w="5682">
                  <a:moveTo>
                    <a:pt x="2809" y="0"/>
                  </a:moveTo>
                  <a:lnTo>
                    <a:pt x="2474" y="160"/>
                  </a:lnTo>
                  <a:cubicBezTo>
                    <a:pt x="2649" y="926"/>
                    <a:pt x="2857" y="1676"/>
                    <a:pt x="3048" y="2554"/>
                  </a:cubicBezTo>
                  <a:cubicBezTo>
                    <a:pt x="2330" y="2394"/>
                    <a:pt x="1788" y="2234"/>
                    <a:pt x="1245" y="2155"/>
                  </a:cubicBezTo>
                  <a:cubicBezTo>
                    <a:pt x="1130" y="2141"/>
                    <a:pt x="1016" y="2131"/>
                    <a:pt x="906" y="2131"/>
                  </a:cubicBezTo>
                  <a:cubicBezTo>
                    <a:pt x="514" y="2131"/>
                    <a:pt x="183" y="2260"/>
                    <a:pt x="96" y="2809"/>
                  </a:cubicBezTo>
                  <a:cubicBezTo>
                    <a:pt x="0" y="3479"/>
                    <a:pt x="128" y="4118"/>
                    <a:pt x="862" y="4213"/>
                  </a:cubicBezTo>
                  <a:cubicBezTo>
                    <a:pt x="1207" y="4264"/>
                    <a:pt x="1556" y="4280"/>
                    <a:pt x="1912" y="4280"/>
                  </a:cubicBezTo>
                  <a:cubicBezTo>
                    <a:pt x="2446" y="4280"/>
                    <a:pt x="2994" y="4245"/>
                    <a:pt x="3559" y="4245"/>
                  </a:cubicBezTo>
                  <a:cubicBezTo>
                    <a:pt x="3415" y="3783"/>
                    <a:pt x="3336" y="3463"/>
                    <a:pt x="3192" y="2985"/>
                  </a:cubicBezTo>
                  <a:lnTo>
                    <a:pt x="3192" y="2985"/>
                  </a:lnTo>
                  <a:cubicBezTo>
                    <a:pt x="3830" y="3479"/>
                    <a:pt x="4293" y="3878"/>
                    <a:pt x="4804" y="4213"/>
                  </a:cubicBezTo>
                  <a:cubicBezTo>
                    <a:pt x="5043" y="4357"/>
                    <a:pt x="5346" y="4341"/>
                    <a:pt x="5634" y="4405"/>
                  </a:cubicBezTo>
                  <a:cubicBezTo>
                    <a:pt x="5666" y="4134"/>
                    <a:pt x="5682" y="3846"/>
                    <a:pt x="5666" y="3575"/>
                  </a:cubicBezTo>
                  <a:cubicBezTo>
                    <a:pt x="5522" y="1708"/>
                    <a:pt x="3623" y="1325"/>
                    <a:pt x="28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4076633" y="328664"/>
              <a:ext cx="271631" cy="202153"/>
            </a:xfrm>
            <a:custGeom>
              <a:rect b="b" l="l" r="r" t="t"/>
              <a:pathLst>
                <a:path extrusionOk="0" h="3912" w="5235">
                  <a:moveTo>
                    <a:pt x="3714" y="0"/>
                  </a:moveTo>
                  <a:cubicBezTo>
                    <a:pt x="3710" y="0"/>
                    <a:pt x="3706" y="1"/>
                    <a:pt x="3703" y="1"/>
                  </a:cubicBezTo>
                  <a:cubicBezTo>
                    <a:pt x="2729" y="240"/>
                    <a:pt x="1676" y="384"/>
                    <a:pt x="814" y="879"/>
                  </a:cubicBezTo>
                  <a:cubicBezTo>
                    <a:pt x="48" y="1294"/>
                    <a:pt x="0" y="2507"/>
                    <a:pt x="591" y="2682"/>
                  </a:cubicBezTo>
                  <a:cubicBezTo>
                    <a:pt x="2027" y="3145"/>
                    <a:pt x="3495" y="3464"/>
                    <a:pt x="5235" y="3911"/>
                  </a:cubicBezTo>
                  <a:cubicBezTo>
                    <a:pt x="4804" y="2507"/>
                    <a:pt x="4517" y="1453"/>
                    <a:pt x="4166" y="432"/>
                  </a:cubicBezTo>
                  <a:cubicBezTo>
                    <a:pt x="4104" y="261"/>
                    <a:pt x="3846" y="0"/>
                    <a:pt x="37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1549304" y="1363017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2366" y="1"/>
                  </a:moveTo>
                  <a:cubicBezTo>
                    <a:pt x="2232" y="1"/>
                    <a:pt x="2127" y="23"/>
                    <a:pt x="2091" y="77"/>
                  </a:cubicBezTo>
                  <a:cubicBezTo>
                    <a:pt x="1421" y="1098"/>
                    <a:pt x="687" y="2119"/>
                    <a:pt x="304" y="3237"/>
                  </a:cubicBezTo>
                  <a:cubicBezTo>
                    <a:pt x="1" y="4194"/>
                    <a:pt x="1118" y="4449"/>
                    <a:pt x="1756" y="4705"/>
                  </a:cubicBezTo>
                  <a:cubicBezTo>
                    <a:pt x="1779" y="4713"/>
                    <a:pt x="1806" y="4717"/>
                    <a:pt x="1836" y="4717"/>
                  </a:cubicBezTo>
                  <a:cubicBezTo>
                    <a:pt x="2154" y="4717"/>
                    <a:pt x="2803" y="4274"/>
                    <a:pt x="2905" y="3939"/>
                  </a:cubicBezTo>
                  <a:cubicBezTo>
                    <a:pt x="3225" y="3013"/>
                    <a:pt x="3320" y="2008"/>
                    <a:pt x="3544" y="747"/>
                  </a:cubicBezTo>
                  <a:cubicBezTo>
                    <a:pt x="3496" y="683"/>
                    <a:pt x="3352" y="316"/>
                    <a:pt x="3081" y="156"/>
                  </a:cubicBezTo>
                  <a:cubicBezTo>
                    <a:pt x="2900" y="66"/>
                    <a:pt x="2593" y="1"/>
                    <a:pt x="23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5365100" y="635347"/>
              <a:ext cx="264211" cy="145310"/>
            </a:xfrm>
            <a:custGeom>
              <a:rect b="b" l="l" r="r" t="t"/>
              <a:pathLst>
                <a:path extrusionOk="0" h="2812" w="5092">
                  <a:moveTo>
                    <a:pt x="3884" y="0"/>
                  </a:moveTo>
                  <a:cubicBezTo>
                    <a:pt x="3597" y="0"/>
                    <a:pt x="3301" y="51"/>
                    <a:pt x="3017" y="51"/>
                  </a:cubicBezTo>
                  <a:cubicBezTo>
                    <a:pt x="2897" y="53"/>
                    <a:pt x="2777" y="54"/>
                    <a:pt x="2657" y="54"/>
                  </a:cubicBezTo>
                  <a:cubicBezTo>
                    <a:pt x="2473" y="54"/>
                    <a:pt x="2288" y="52"/>
                    <a:pt x="2103" y="52"/>
                  </a:cubicBezTo>
                  <a:cubicBezTo>
                    <a:pt x="1715" y="52"/>
                    <a:pt x="1326" y="61"/>
                    <a:pt x="942" y="115"/>
                  </a:cubicBezTo>
                  <a:cubicBezTo>
                    <a:pt x="145" y="210"/>
                    <a:pt x="1" y="849"/>
                    <a:pt x="352" y="1375"/>
                  </a:cubicBezTo>
                  <a:cubicBezTo>
                    <a:pt x="719" y="1918"/>
                    <a:pt x="1373" y="2285"/>
                    <a:pt x="1980" y="2812"/>
                  </a:cubicBezTo>
                  <a:cubicBezTo>
                    <a:pt x="3065" y="2333"/>
                    <a:pt x="4007" y="2030"/>
                    <a:pt x="4821" y="1519"/>
                  </a:cubicBezTo>
                  <a:cubicBezTo>
                    <a:pt x="5092" y="1343"/>
                    <a:pt x="5060" y="625"/>
                    <a:pt x="5012" y="178"/>
                  </a:cubicBezTo>
                  <a:cubicBezTo>
                    <a:pt x="5012" y="83"/>
                    <a:pt x="4358" y="35"/>
                    <a:pt x="3991" y="3"/>
                  </a:cubicBezTo>
                  <a:cubicBezTo>
                    <a:pt x="3955" y="1"/>
                    <a:pt x="3920" y="0"/>
                    <a:pt x="38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4903043" y="896042"/>
              <a:ext cx="234428" cy="201843"/>
            </a:xfrm>
            <a:custGeom>
              <a:rect b="b" l="l" r="r" t="t"/>
              <a:pathLst>
                <a:path extrusionOk="0" h="3906" w="4518">
                  <a:moveTo>
                    <a:pt x="336" y="1"/>
                  </a:moveTo>
                  <a:lnTo>
                    <a:pt x="1" y="161"/>
                  </a:lnTo>
                  <a:cubicBezTo>
                    <a:pt x="128" y="1086"/>
                    <a:pt x="224" y="1980"/>
                    <a:pt x="416" y="2874"/>
                  </a:cubicBezTo>
                  <a:cubicBezTo>
                    <a:pt x="542" y="3531"/>
                    <a:pt x="945" y="3905"/>
                    <a:pt x="1465" y="3905"/>
                  </a:cubicBezTo>
                  <a:cubicBezTo>
                    <a:pt x="1665" y="3905"/>
                    <a:pt x="1882" y="3850"/>
                    <a:pt x="2107" y="3735"/>
                  </a:cubicBezTo>
                  <a:cubicBezTo>
                    <a:pt x="2889" y="3336"/>
                    <a:pt x="3623" y="2826"/>
                    <a:pt x="4517" y="2251"/>
                  </a:cubicBezTo>
                  <a:cubicBezTo>
                    <a:pt x="3288" y="990"/>
                    <a:pt x="1724" y="623"/>
                    <a:pt x="3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4652116" y="557940"/>
              <a:ext cx="220366" cy="184635"/>
            </a:xfrm>
            <a:custGeom>
              <a:rect b="b" l="l" r="r" t="t"/>
              <a:pathLst>
                <a:path extrusionOk="0" h="3573" w="4247">
                  <a:moveTo>
                    <a:pt x="2554" y="0"/>
                  </a:moveTo>
                  <a:cubicBezTo>
                    <a:pt x="2548" y="0"/>
                    <a:pt x="2543" y="1"/>
                    <a:pt x="2539" y="1"/>
                  </a:cubicBezTo>
                  <a:cubicBezTo>
                    <a:pt x="1501" y="49"/>
                    <a:pt x="1" y="1182"/>
                    <a:pt x="1" y="1916"/>
                  </a:cubicBezTo>
                  <a:cubicBezTo>
                    <a:pt x="1" y="2461"/>
                    <a:pt x="1380" y="3573"/>
                    <a:pt x="2285" y="3573"/>
                  </a:cubicBezTo>
                  <a:cubicBezTo>
                    <a:pt x="2387" y="3573"/>
                    <a:pt x="2483" y="3558"/>
                    <a:pt x="2570" y="3528"/>
                  </a:cubicBezTo>
                  <a:cubicBezTo>
                    <a:pt x="3273" y="3288"/>
                    <a:pt x="3704" y="2315"/>
                    <a:pt x="4246" y="1660"/>
                  </a:cubicBezTo>
                  <a:cubicBezTo>
                    <a:pt x="4025" y="901"/>
                    <a:pt x="3129" y="0"/>
                    <a:pt x="2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2939678" y="282312"/>
              <a:ext cx="191309" cy="256721"/>
            </a:xfrm>
            <a:custGeom>
              <a:rect b="b" l="l" r="r" t="t"/>
              <a:pathLst>
                <a:path extrusionOk="0" h="4968" w="3687">
                  <a:moveTo>
                    <a:pt x="2209" y="0"/>
                  </a:moveTo>
                  <a:cubicBezTo>
                    <a:pt x="2000" y="0"/>
                    <a:pt x="1471" y="227"/>
                    <a:pt x="1389" y="419"/>
                  </a:cubicBezTo>
                  <a:cubicBezTo>
                    <a:pt x="878" y="1616"/>
                    <a:pt x="463" y="2845"/>
                    <a:pt x="80" y="4074"/>
                  </a:cubicBezTo>
                  <a:cubicBezTo>
                    <a:pt x="0" y="4329"/>
                    <a:pt x="176" y="4664"/>
                    <a:pt x="240" y="4968"/>
                  </a:cubicBezTo>
                  <a:cubicBezTo>
                    <a:pt x="511" y="4888"/>
                    <a:pt x="846" y="4888"/>
                    <a:pt x="1022" y="4728"/>
                  </a:cubicBezTo>
                  <a:cubicBezTo>
                    <a:pt x="1804" y="3994"/>
                    <a:pt x="2538" y="3228"/>
                    <a:pt x="3272" y="2462"/>
                  </a:cubicBezTo>
                  <a:cubicBezTo>
                    <a:pt x="3416" y="2302"/>
                    <a:pt x="3495" y="2063"/>
                    <a:pt x="3687" y="1664"/>
                  </a:cubicBezTo>
                  <a:cubicBezTo>
                    <a:pt x="3256" y="1090"/>
                    <a:pt x="2793" y="531"/>
                    <a:pt x="2282" y="20"/>
                  </a:cubicBezTo>
                  <a:cubicBezTo>
                    <a:pt x="2269" y="7"/>
                    <a:pt x="2243" y="0"/>
                    <a:pt x="2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3943283" y="1241584"/>
              <a:ext cx="293216" cy="260649"/>
            </a:xfrm>
            <a:custGeom>
              <a:rect b="b" l="l" r="r" t="t"/>
              <a:pathLst>
                <a:path extrusionOk="0" h="5044" w="5651">
                  <a:moveTo>
                    <a:pt x="5172" y="1"/>
                  </a:moveTo>
                  <a:lnTo>
                    <a:pt x="1" y="4054"/>
                  </a:lnTo>
                  <a:cubicBezTo>
                    <a:pt x="458" y="4487"/>
                    <a:pt x="839" y="5044"/>
                    <a:pt x="1357" y="5044"/>
                  </a:cubicBezTo>
                  <a:cubicBezTo>
                    <a:pt x="1509" y="5044"/>
                    <a:pt x="1672" y="4996"/>
                    <a:pt x="1852" y="4884"/>
                  </a:cubicBezTo>
                  <a:cubicBezTo>
                    <a:pt x="5650" y="2475"/>
                    <a:pt x="3975" y="3911"/>
                    <a:pt x="5347" y="799"/>
                  </a:cubicBezTo>
                  <a:cubicBezTo>
                    <a:pt x="5395" y="607"/>
                    <a:pt x="5411" y="432"/>
                    <a:pt x="5411" y="240"/>
                  </a:cubicBezTo>
                  <a:lnTo>
                    <a:pt x="5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2411361" y="1723752"/>
              <a:ext cx="198781" cy="218895"/>
            </a:xfrm>
            <a:custGeom>
              <a:rect b="b" l="l" r="r" t="t"/>
              <a:pathLst>
                <a:path extrusionOk="0" h="4236" w="3831">
                  <a:moveTo>
                    <a:pt x="986" y="1"/>
                  </a:moveTo>
                  <a:cubicBezTo>
                    <a:pt x="930" y="1"/>
                    <a:pt x="877" y="8"/>
                    <a:pt x="830" y="22"/>
                  </a:cubicBezTo>
                  <a:cubicBezTo>
                    <a:pt x="463" y="134"/>
                    <a:pt x="272" y="836"/>
                    <a:pt x="0" y="1283"/>
                  </a:cubicBezTo>
                  <a:cubicBezTo>
                    <a:pt x="192" y="1666"/>
                    <a:pt x="272" y="2033"/>
                    <a:pt x="495" y="2256"/>
                  </a:cubicBezTo>
                  <a:cubicBezTo>
                    <a:pt x="1070" y="2815"/>
                    <a:pt x="1660" y="3341"/>
                    <a:pt x="2298" y="3820"/>
                  </a:cubicBezTo>
                  <a:cubicBezTo>
                    <a:pt x="2570" y="4028"/>
                    <a:pt x="2937" y="4107"/>
                    <a:pt x="3272" y="4235"/>
                  </a:cubicBezTo>
                  <a:cubicBezTo>
                    <a:pt x="3416" y="3740"/>
                    <a:pt x="3831" y="3118"/>
                    <a:pt x="3671" y="2735"/>
                  </a:cubicBezTo>
                  <a:cubicBezTo>
                    <a:pt x="3304" y="1953"/>
                    <a:pt x="2809" y="1235"/>
                    <a:pt x="2203" y="628"/>
                  </a:cubicBezTo>
                  <a:cubicBezTo>
                    <a:pt x="1911" y="309"/>
                    <a:pt x="1364" y="1"/>
                    <a:pt x="9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4354853" y="577628"/>
              <a:ext cx="119912" cy="341572"/>
            </a:xfrm>
            <a:custGeom>
              <a:rect b="b" l="l" r="r" t="t"/>
              <a:pathLst>
                <a:path extrusionOk="0" h="6610" w="2311">
                  <a:moveTo>
                    <a:pt x="508" y="0"/>
                  </a:moveTo>
                  <a:cubicBezTo>
                    <a:pt x="353" y="0"/>
                    <a:pt x="184" y="1"/>
                    <a:pt x="1" y="3"/>
                  </a:cubicBezTo>
                  <a:cubicBezTo>
                    <a:pt x="495" y="2253"/>
                    <a:pt x="974" y="4439"/>
                    <a:pt x="1453" y="6610"/>
                  </a:cubicBezTo>
                  <a:lnTo>
                    <a:pt x="1900" y="6610"/>
                  </a:lnTo>
                  <a:cubicBezTo>
                    <a:pt x="1996" y="5668"/>
                    <a:pt x="2123" y="4743"/>
                    <a:pt x="2155" y="3817"/>
                  </a:cubicBezTo>
                  <a:cubicBezTo>
                    <a:pt x="2187" y="3258"/>
                    <a:pt x="1980" y="2684"/>
                    <a:pt x="2043" y="2141"/>
                  </a:cubicBezTo>
                  <a:cubicBezTo>
                    <a:pt x="2279" y="157"/>
                    <a:pt x="2311" y="0"/>
                    <a:pt x="5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1789439" y="1100566"/>
              <a:ext cx="216215" cy="214916"/>
            </a:xfrm>
            <a:custGeom>
              <a:rect b="b" l="l" r="r" t="t"/>
              <a:pathLst>
                <a:path extrusionOk="0" h="4159" w="4167">
                  <a:moveTo>
                    <a:pt x="3815" y="1"/>
                  </a:moveTo>
                  <a:cubicBezTo>
                    <a:pt x="2794" y="607"/>
                    <a:pt x="1709" y="1102"/>
                    <a:pt x="799" y="1820"/>
                  </a:cubicBezTo>
                  <a:cubicBezTo>
                    <a:pt x="1" y="2459"/>
                    <a:pt x="671" y="3145"/>
                    <a:pt x="1070" y="3751"/>
                  </a:cubicBezTo>
                  <a:cubicBezTo>
                    <a:pt x="1260" y="4027"/>
                    <a:pt x="1496" y="4158"/>
                    <a:pt x="1743" y="4158"/>
                  </a:cubicBezTo>
                  <a:cubicBezTo>
                    <a:pt x="1954" y="4158"/>
                    <a:pt x="2173" y="4063"/>
                    <a:pt x="2379" y="3879"/>
                  </a:cubicBezTo>
                  <a:cubicBezTo>
                    <a:pt x="3432" y="2953"/>
                    <a:pt x="3624" y="1597"/>
                    <a:pt x="4166" y="400"/>
                  </a:cubicBezTo>
                  <a:lnTo>
                    <a:pt x="38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5157291" y="1951116"/>
              <a:ext cx="241017" cy="127586"/>
            </a:xfrm>
            <a:custGeom>
              <a:rect b="b" l="l" r="r" t="t"/>
              <a:pathLst>
                <a:path extrusionOk="0" h="2469" w="4645">
                  <a:moveTo>
                    <a:pt x="3171" y="1"/>
                  </a:moveTo>
                  <a:cubicBezTo>
                    <a:pt x="2768" y="1"/>
                    <a:pt x="2362" y="29"/>
                    <a:pt x="1963" y="91"/>
                  </a:cubicBezTo>
                  <a:cubicBezTo>
                    <a:pt x="240" y="362"/>
                    <a:pt x="0" y="857"/>
                    <a:pt x="702" y="2468"/>
                  </a:cubicBezTo>
                  <a:cubicBezTo>
                    <a:pt x="1293" y="2373"/>
                    <a:pt x="1835" y="2357"/>
                    <a:pt x="2330" y="2197"/>
                  </a:cubicBezTo>
                  <a:cubicBezTo>
                    <a:pt x="3000" y="1990"/>
                    <a:pt x="3671" y="1718"/>
                    <a:pt x="4293" y="1367"/>
                  </a:cubicBezTo>
                  <a:cubicBezTo>
                    <a:pt x="4533" y="1160"/>
                    <a:pt x="4644" y="841"/>
                    <a:pt x="4596" y="521"/>
                  </a:cubicBezTo>
                  <a:cubicBezTo>
                    <a:pt x="4533" y="298"/>
                    <a:pt x="4134" y="59"/>
                    <a:pt x="3846" y="27"/>
                  </a:cubicBezTo>
                  <a:cubicBezTo>
                    <a:pt x="3623" y="9"/>
                    <a:pt x="3397" y="1"/>
                    <a:pt x="31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1798571" y="391344"/>
              <a:ext cx="130912" cy="154767"/>
            </a:xfrm>
            <a:custGeom>
              <a:rect b="b" l="l" r="r" t="t"/>
              <a:pathLst>
                <a:path extrusionOk="0" h="2995" w="2523">
                  <a:moveTo>
                    <a:pt x="2267" y="1"/>
                  </a:moveTo>
                  <a:cubicBezTo>
                    <a:pt x="1979" y="208"/>
                    <a:pt x="1596" y="320"/>
                    <a:pt x="1405" y="591"/>
                  </a:cubicBezTo>
                  <a:cubicBezTo>
                    <a:pt x="910" y="1294"/>
                    <a:pt x="415" y="1996"/>
                    <a:pt x="0" y="2746"/>
                  </a:cubicBezTo>
                  <a:cubicBezTo>
                    <a:pt x="206" y="2914"/>
                    <a:pt x="450" y="2995"/>
                    <a:pt x="691" y="2995"/>
                  </a:cubicBezTo>
                  <a:cubicBezTo>
                    <a:pt x="1069" y="2995"/>
                    <a:pt x="1440" y="2797"/>
                    <a:pt x="1644" y="2427"/>
                  </a:cubicBezTo>
                  <a:cubicBezTo>
                    <a:pt x="1900" y="1980"/>
                    <a:pt x="2139" y="1517"/>
                    <a:pt x="2378" y="1054"/>
                  </a:cubicBezTo>
                  <a:cubicBezTo>
                    <a:pt x="2522" y="799"/>
                    <a:pt x="2315" y="368"/>
                    <a:pt x="22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1715759" y="201701"/>
              <a:ext cx="131742" cy="183550"/>
            </a:xfrm>
            <a:custGeom>
              <a:rect b="b" l="l" r="r" t="t"/>
              <a:pathLst>
                <a:path extrusionOk="0" h="3552" w="2539">
                  <a:moveTo>
                    <a:pt x="1469" y="0"/>
                  </a:moveTo>
                  <a:cubicBezTo>
                    <a:pt x="1421" y="112"/>
                    <a:pt x="1357" y="208"/>
                    <a:pt x="1309" y="304"/>
                  </a:cubicBezTo>
                  <a:cubicBezTo>
                    <a:pt x="814" y="1293"/>
                    <a:pt x="447" y="2362"/>
                    <a:pt x="1" y="3463"/>
                  </a:cubicBezTo>
                  <a:cubicBezTo>
                    <a:pt x="231" y="3523"/>
                    <a:pt x="427" y="3552"/>
                    <a:pt x="593" y="3552"/>
                  </a:cubicBezTo>
                  <a:cubicBezTo>
                    <a:pt x="1096" y="3552"/>
                    <a:pt x="1333" y="3289"/>
                    <a:pt x="1453" y="2809"/>
                  </a:cubicBezTo>
                  <a:cubicBezTo>
                    <a:pt x="1533" y="2522"/>
                    <a:pt x="1660" y="2251"/>
                    <a:pt x="1820" y="1995"/>
                  </a:cubicBezTo>
                  <a:cubicBezTo>
                    <a:pt x="2059" y="1580"/>
                    <a:pt x="2299" y="1149"/>
                    <a:pt x="2538" y="734"/>
                  </a:cubicBezTo>
                  <a:cubicBezTo>
                    <a:pt x="2155" y="527"/>
                    <a:pt x="1804" y="272"/>
                    <a:pt x="14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5236783" y="1569092"/>
              <a:ext cx="234376" cy="204478"/>
            </a:xfrm>
            <a:custGeom>
              <a:rect b="b" l="l" r="r" t="t"/>
              <a:pathLst>
                <a:path extrusionOk="0" h="3957" w="4517">
                  <a:moveTo>
                    <a:pt x="3852" y="1"/>
                  </a:moveTo>
                  <a:cubicBezTo>
                    <a:pt x="3660" y="1"/>
                    <a:pt x="3429" y="29"/>
                    <a:pt x="3272" y="78"/>
                  </a:cubicBezTo>
                  <a:cubicBezTo>
                    <a:pt x="1405" y="621"/>
                    <a:pt x="1006" y="2408"/>
                    <a:pt x="0" y="3957"/>
                  </a:cubicBezTo>
                  <a:cubicBezTo>
                    <a:pt x="287" y="3829"/>
                    <a:pt x="575" y="3733"/>
                    <a:pt x="878" y="3653"/>
                  </a:cubicBezTo>
                  <a:cubicBezTo>
                    <a:pt x="2394" y="3414"/>
                    <a:pt x="3320" y="2265"/>
                    <a:pt x="4325" y="1291"/>
                  </a:cubicBezTo>
                  <a:cubicBezTo>
                    <a:pt x="4517" y="1116"/>
                    <a:pt x="4341" y="446"/>
                    <a:pt x="4197" y="78"/>
                  </a:cubicBezTo>
                  <a:cubicBezTo>
                    <a:pt x="4174" y="25"/>
                    <a:pt x="4030" y="1"/>
                    <a:pt x="38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1781189" y="793004"/>
              <a:ext cx="139992" cy="265403"/>
            </a:xfrm>
            <a:custGeom>
              <a:rect b="b" l="l" r="r" t="t"/>
              <a:pathLst>
                <a:path extrusionOk="0" h="5136" w="2698">
                  <a:moveTo>
                    <a:pt x="2267" y="0"/>
                  </a:moveTo>
                  <a:cubicBezTo>
                    <a:pt x="2043" y="160"/>
                    <a:pt x="1756" y="287"/>
                    <a:pt x="1612" y="511"/>
                  </a:cubicBezTo>
                  <a:cubicBezTo>
                    <a:pt x="1293" y="894"/>
                    <a:pt x="1054" y="1341"/>
                    <a:pt x="862" y="1803"/>
                  </a:cubicBezTo>
                  <a:cubicBezTo>
                    <a:pt x="527" y="2681"/>
                    <a:pt x="272" y="3591"/>
                    <a:pt x="16" y="4485"/>
                  </a:cubicBezTo>
                  <a:cubicBezTo>
                    <a:pt x="0" y="4708"/>
                    <a:pt x="80" y="4931"/>
                    <a:pt x="240" y="5107"/>
                  </a:cubicBezTo>
                  <a:cubicBezTo>
                    <a:pt x="254" y="5127"/>
                    <a:pt x="296" y="5136"/>
                    <a:pt x="350" y="5136"/>
                  </a:cubicBezTo>
                  <a:cubicBezTo>
                    <a:pt x="472" y="5136"/>
                    <a:pt x="657" y="5089"/>
                    <a:pt x="734" y="5011"/>
                  </a:cubicBezTo>
                  <a:cubicBezTo>
                    <a:pt x="1772" y="4038"/>
                    <a:pt x="2650" y="2968"/>
                    <a:pt x="2697" y="1420"/>
                  </a:cubicBezTo>
                  <a:cubicBezTo>
                    <a:pt x="2681" y="1197"/>
                    <a:pt x="2650" y="974"/>
                    <a:pt x="2602" y="750"/>
                  </a:cubicBezTo>
                  <a:cubicBezTo>
                    <a:pt x="2506" y="495"/>
                    <a:pt x="2394" y="239"/>
                    <a:pt x="22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4866618" y="2161377"/>
              <a:ext cx="225296" cy="163913"/>
            </a:xfrm>
            <a:custGeom>
              <a:rect b="b" l="l" r="r" t="t"/>
              <a:pathLst>
                <a:path extrusionOk="0" h="3172" w="4342">
                  <a:moveTo>
                    <a:pt x="1901" y="0"/>
                  </a:moveTo>
                  <a:cubicBezTo>
                    <a:pt x="1576" y="0"/>
                    <a:pt x="1217" y="85"/>
                    <a:pt x="814" y="251"/>
                  </a:cubicBezTo>
                  <a:cubicBezTo>
                    <a:pt x="176" y="522"/>
                    <a:pt x="0" y="953"/>
                    <a:pt x="559" y="1352"/>
                  </a:cubicBezTo>
                  <a:cubicBezTo>
                    <a:pt x="1517" y="2038"/>
                    <a:pt x="2554" y="2597"/>
                    <a:pt x="3511" y="3171"/>
                  </a:cubicBezTo>
                  <a:cubicBezTo>
                    <a:pt x="3926" y="2964"/>
                    <a:pt x="4230" y="2916"/>
                    <a:pt x="4278" y="2788"/>
                  </a:cubicBezTo>
                  <a:cubicBezTo>
                    <a:pt x="4341" y="2533"/>
                    <a:pt x="4325" y="2278"/>
                    <a:pt x="4214" y="2038"/>
                  </a:cubicBezTo>
                  <a:cubicBezTo>
                    <a:pt x="4054" y="1719"/>
                    <a:pt x="3751" y="1480"/>
                    <a:pt x="3575" y="1160"/>
                  </a:cubicBezTo>
                  <a:cubicBezTo>
                    <a:pt x="3111" y="372"/>
                    <a:pt x="2581" y="0"/>
                    <a:pt x="19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4899722" y="-28402"/>
              <a:ext cx="116020" cy="249022"/>
            </a:xfrm>
            <a:custGeom>
              <a:rect b="b" l="l" r="r" t="t"/>
              <a:pathLst>
                <a:path extrusionOk="0" h="4819" w="2236">
                  <a:moveTo>
                    <a:pt x="208" y="1"/>
                  </a:moveTo>
                  <a:lnTo>
                    <a:pt x="208" y="1"/>
                  </a:lnTo>
                  <a:cubicBezTo>
                    <a:pt x="288" y="432"/>
                    <a:pt x="448" y="831"/>
                    <a:pt x="432" y="1261"/>
                  </a:cubicBezTo>
                  <a:cubicBezTo>
                    <a:pt x="400" y="1676"/>
                    <a:pt x="144" y="2075"/>
                    <a:pt x="97" y="2506"/>
                  </a:cubicBezTo>
                  <a:cubicBezTo>
                    <a:pt x="17" y="2985"/>
                    <a:pt x="1" y="3496"/>
                    <a:pt x="49" y="3990"/>
                  </a:cubicBezTo>
                  <a:cubicBezTo>
                    <a:pt x="117" y="4633"/>
                    <a:pt x="583" y="4819"/>
                    <a:pt x="1077" y="4819"/>
                  </a:cubicBezTo>
                  <a:cubicBezTo>
                    <a:pt x="1160" y="4819"/>
                    <a:pt x="1243" y="4814"/>
                    <a:pt x="1325" y="4804"/>
                  </a:cubicBezTo>
                  <a:cubicBezTo>
                    <a:pt x="1980" y="4725"/>
                    <a:pt x="1884" y="4230"/>
                    <a:pt x="1756" y="3735"/>
                  </a:cubicBezTo>
                  <a:cubicBezTo>
                    <a:pt x="1645" y="3320"/>
                    <a:pt x="1629" y="2889"/>
                    <a:pt x="1724" y="2474"/>
                  </a:cubicBezTo>
                  <a:cubicBezTo>
                    <a:pt x="2235" y="751"/>
                    <a:pt x="2028" y="368"/>
                    <a:pt x="2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2289633" y="1556380"/>
              <a:ext cx="221975" cy="124847"/>
            </a:xfrm>
            <a:custGeom>
              <a:rect b="b" l="l" r="r" t="t"/>
              <a:pathLst>
                <a:path extrusionOk="0" h="2416" w="4278">
                  <a:moveTo>
                    <a:pt x="559" y="0"/>
                  </a:moveTo>
                  <a:cubicBezTo>
                    <a:pt x="439" y="0"/>
                    <a:pt x="352" y="14"/>
                    <a:pt x="335" y="53"/>
                  </a:cubicBezTo>
                  <a:cubicBezTo>
                    <a:pt x="96" y="548"/>
                    <a:pt x="0" y="1106"/>
                    <a:pt x="32" y="1649"/>
                  </a:cubicBezTo>
                  <a:cubicBezTo>
                    <a:pt x="64" y="1888"/>
                    <a:pt x="703" y="2048"/>
                    <a:pt x="1086" y="2192"/>
                  </a:cubicBezTo>
                  <a:cubicBezTo>
                    <a:pt x="1133" y="2205"/>
                    <a:pt x="1185" y="2209"/>
                    <a:pt x="1238" y="2209"/>
                  </a:cubicBezTo>
                  <a:cubicBezTo>
                    <a:pt x="1381" y="2209"/>
                    <a:pt x="1537" y="2176"/>
                    <a:pt x="1676" y="2176"/>
                  </a:cubicBezTo>
                  <a:lnTo>
                    <a:pt x="1804" y="2415"/>
                  </a:lnTo>
                  <a:cubicBezTo>
                    <a:pt x="2554" y="2032"/>
                    <a:pt x="3336" y="1649"/>
                    <a:pt x="4086" y="1218"/>
                  </a:cubicBezTo>
                  <a:cubicBezTo>
                    <a:pt x="4230" y="1138"/>
                    <a:pt x="4277" y="835"/>
                    <a:pt x="4277" y="644"/>
                  </a:cubicBezTo>
                  <a:cubicBezTo>
                    <a:pt x="4277" y="564"/>
                    <a:pt x="3974" y="468"/>
                    <a:pt x="3783" y="436"/>
                  </a:cubicBezTo>
                  <a:cubicBezTo>
                    <a:pt x="2985" y="308"/>
                    <a:pt x="2171" y="181"/>
                    <a:pt x="1357" y="69"/>
                  </a:cubicBezTo>
                  <a:cubicBezTo>
                    <a:pt x="1128" y="48"/>
                    <a:pt x="784" y="0"/>
                    <a:pt x="5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3948264" y="1552350"/>
              <a:ext cx="168167" cy="175178"/>
            </a:xfrm>
            <a:custGeom>
              <a:rect b="b" l="l" r="r" t="t"/>
              <a:pathLst>
                <a:path extrusionOk="0" h="3390" w="3241">
                  <a:moveTo>
                    <a:pt x="988" y="0"/>
                  </a:moveTo>
                  <a:cubicBezTo>
                    <a:pt x="389" y="0"/>
                    <a:pt x="480" y="1036"/>
                    <a:pt x="336" y="1599"/>
                  </a:cubicBezTo>
                  <a:cubicBezTo>
                    <a:pt x="304" y="1759"/>
                    <a:pt x="240" y="1919"/>
                    <a:pt x="192" y="2078"/>
                  </a:cubicBezTo>
                  <a:lnTo>
                    <a:pt x="1" y="2286"/>
                  </a:lnTo>
                  <a:cubicBezTo>
                    <a:pt x="400" y="2653"/>
                    <a:pt x="735" y="3195"/>
                    <a:pt x="1198" y="3355"/>
                  </a:cubicBezTo>
                  <a:cubicBezTo>
                    <a:pt x="1268" y="3378"/>
                    <a:pt x="1346" y="3389"/>
                    <a:pt x="1429" y="3389"/>
                  </a:cubicBezTo>
                  <a:cubicBezTo>
                    <a:pt x="2140" y="3389"/>
                    <a:pt x="3240" y="2601"/>
                    <a:pt x="3240" y="2158"/>
                  </a:cubicBezTo>
                  <a:cubicBezTo>
                    <a:pt x="3240" y="2126"/>
                    <a:pt x="3240" y="2078"/>
                    <a:pt x="3224" y="2062"/>
                  </a:cubicBezTo>
                  <a:cubicBezTo>
                    <a:pt x="2554" y="1344"/>
                    <a:pt x="2027" y="275"/>
                    <a:pt x="1198" y="35"/>
                  </a:cubicBezTo>
                  <a:cubicBezTo>
                    <a:pt x="1120" y="11"/>
                    <a:pt x="1050" y="0"/>
                    <a:pt x="9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2641533" y="950764"/>
              <a:ext cx="177300" cy="151666"/>
            </a:xfrm>
            <a:custGeom>
              <a:rect b="b" l="l" r="r" t="t"/>
              <a:pathLst>
                <a:path extrusionOk="0" h="2935" w="3417">
                  <a:moveTo>
                    <a:pt x="2345" y="0"/>
                  </a:moveTo>
                  <a:cubicBezTo>
                    <a:pt x="2275" y="0"/>
                    <a:pt x="2206" y="14"/>
                    <a:pt x="2140" y="43"/>
                  </a:cubicBezTo>
                  <a:cubicBezTo>
                    <a:pt x="1358" y="426"/>
                    <a:pt x="703" y="1049"/>
                    <a:pt x="1" y="1559"/>
                  </a:cubicBezTo>
                  <a:cubicBezTo>
                    <a:pt x="400" y="2038"/>
                    <a:pt x="735" y="2820"/>
                    <a:pt x="1214" y="2916"/>
                  </a:cubicBezTo>
                  <a:cubicBezTo>
                    <a:pt x="1287" y="2929"/>
                    <a:pt x="1361" y="2935"/>
                    <a:pt x="1436" y="2935"/>
                  </a:cubicBezTo>
                  <a:cubicBezTo>
                    <a:pt x="2376" y="2935"/>
                    <a:pt x="3416" y="1967"/>
                    <a:pt x="3416" y="1272"/>
                  </a:cubicBezTo>
                  <a:cubicBezTo>
                    <a:pt x="3416" y="698"/>
                    <a:pt x="2851" y="0"/>
                    <a:pt x="23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3400904" y="534325"/>
              <a:ext cx="183059" cy="171509"/>
            </a:xfrm>
            <a:custGeom>
              <a:rect b="b" l="l" r="r" t="t"/>
              <a:pathLst>
                <a:path extrusionOk="0" h="3319" w="3528">
                  <a:moveTo>
                    <a:pt x="2601" y="1"/>
                  </a:moveTo>
                  <a:cubicBezTo>
                    <a:pt x="2395" y="1"/>
                    <a:pt x="2010" y="226"/>
                    <a:pt x="1868" y="426"/>
                  </a:cubicBezTo>
                  <a:cubicBezTo>
                    <a:pt x="1182" y="1335"/>
                    <a:pt x="559" y="2277"/>
                    <a:pt x="1" y="3075"/>
                  </a:cubicBezTo>
                  <a:cubicBezTo>
                    <a:pt x="447" y="3139"/>
                    <a:pt x="894" y="3235"/>
                    <a:pt x="1341" y="3282"/>
                  </a:cubicBezTo>
                  <a:cubicBezTo>
                    <a:pt x="1429" y="3306"/>
                    <a:pt x="1521" y="3318"/>
                    <a:pt x="1614" y="3318"/>
                  </a:cubicBezTo>
                  <a:cubicBezTo>
                    <a:pt x="1708" y="3318"/>
                    <a:pt x="1804" y="3306"/>
                    <a:pt x="1900" y="3282"/>
                  </a:cubicBezTo>
                  <a:cubicBezTo>
                    <a:pt x="2985" y="2931"/>
                    <a:pt x="3528" y="1974"/>
                    <a:pt x="3256" y="841"/>
                  </a:cubicBezTo>
                  <a:cubicBezTo>
                    <a:pt x="3176" y="506"/>
                    <a:pt x="2953" y="202"/>
                    <a:pt x="2666" y="11"/>
                  </a:cubicBezTo>
                  <a:cubicBezTo>
                    <a:pt x="2647" y="4"/>
                    <a:pt x="2625" y="1"/>
                    <a:pt x="26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2288803" y="-37755"/>
              <a:ext cx="188040" cy="132133"/>
            </a:xfrm>
            <a:custGeom>
              <a:rect b="b" l="l" r="r" t="t"/>
              <a:pathLst>
                <a:path extrusionOk="0" h="2557" w="3624">
                  <a:moveTo>
                    <a:pt x="1599" y="0"/>
                  </a:moveTo>
                  <a:cubicBezTo>
                    <a:pt x="1460" y="0"/>
                    <a:pt x="1325" y="16"/>
                    <a:pt x="1197" y="54"/>
                  </a:cubicBezTo>
                  <a:cubicBezTo>
                    <a:pt x="703" y="182"/>
                    <a:pt x="479" y="1219"/>
                    <a:pt x="0" y="2113"/>
                  </a:cubicBezTo>
                  <a:cubicBezTo>
                    <a:pt x="413" y="2284"/>
                    <a:pt x="750" y="2556"/>
                    <a:pt x="977" y="2556"/>
                  </a:cubicBezTo>
                  <a:cubicBezTo>
                    <a:pt x="1004" y="2556"/>
                    <a:pt x="1030" y="2552"/>
                    <a:pt x="1054" y="2544"/>
                  </a:cubicBezTo>
                  <a:cubicBezTo>
                    <a:pt x="1852" y="2240"/>
                    <a:pt x="2618" y="1857"/>
                    <a:pt x="3352" y="1395"/>
                  </a:cubicBezTo>
                  <a:cubicBezTo>
                    <a:pt x="3559" y="1267"/>
                    <a:pt x="3527" y="772"/>
                    <a:pt x="3623" y="453"/>
                  </a:cubicBezTo>
                  <a:cubicBezTo>
                    <a:pt x="2945" y="323"/>
                    <a:pt x="2224" y="0"/>
                    <a:pt x="15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2998466" y="-51190"/>
              <a:ext cx="166507" cy="184480"/>
            </a:xfrm>
            <a:custGeom>
              <a:rect b="b" l="l" r="r" t="t"/>
              <a:pathLst>
                <a:path extrusionOk="0" h="3570" w="3209">
                  <a:moveTo>
                    <a:pt x="1916" y="0"/>
                  </a:moveTo>
                  <a:cubicBezTo>
                    <a:pt x="1677" y="0"/>
                    <a:pt x="1387" y="95"/>
                    <a:pt x="1325" y="218"/>
                  </a:cubicBezTo>
                  <a:cubicBezTo>
                    <a:pt x="862" y="1256"/>
                    <a:pt x="479" y="2325"/>
                    <a:pt x="0" y="3570"/>
                  </a:cubicBezTo>
                  <a:cubicBezTo>
                    <a:pt x="2235" y="3506"/>
                    <a:pt x="3208" y="2261"/>
                    <a:pt x="2698" y="601"/>
                  </a:cubicBezTo>
                  <a:cubicBezTo>
                    <a:pt x="2586" y="330"/>
                    <a:pt x="2378" y="122"/>
                    <a:pt x="2107" y="27"/>
                  </a:cubicBezTo>
                  <a:cubicBezTo>
                    <a:pt x="2053" y="9"/>
                    <a:pt x="1986" y="0"/>
                    <a:pt x="19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4260470" y="105898"/>
              <a:ext cx="135011" cy="162208"/>
            </a:xfrm>
            <a:custGeom>
              <a:rect b="b" l="l" r="r" t="t"/>
              <a:pathLst>
                <a:path extrusionOk="0" h="3139" w="2602">
                  <a:moveTo>
                    <a:pt x="1264" y="1"/>
                  </a:moveTo>
                  <a:cubicBezTo>
                    <a:pt x="668" y="1"/>
                    <a:pt x="1" y="1211"/>
                    <a:pt x="16" y="2269"/>
                  </a:cubicBezTo>
                  <a:cubicBezTo>
                    <a:pt x="30" y="2845"/>
                    <a:pt x="315" y="3139"/>
                    <a:pt x="760" y="3139"/>
                  </a:cubicBezTo>
                  <a:cubicBezTo>
                    <a:pt x="832" y="3139"/>
                    <a:pt x="909" y="3131"/>
                    <a:pt x="990" y="3115"/>
                  </a:cubicBezTo>
                  <a:cubicBezTo>
                    <a:pt x="1995" y="3115"/>
                    <a:pt x="2570" y="2445"/>
                    <a:pt x="2586" y="1344"/>
                  </a:cubicBezTo>
                  <a:cubicBezTo>
                    <a:pt x="2602" y="466"/>
                    <a:pt x="2107" y="83"/>
                    <a:pt x="1309" y="3"/>
                  </a:cubicBezTo>
                  <a:cubicBezTo>
                    <a:pt x="1294" y="1"/>
                    <a:pt x="1279" y="1"/>
                    <a:pt x="126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5738585" y="1626967"/>
              <a:ext cx="196290" cy="161071"/>
            </a:xfrm>
            <a:custGeom>
              <a:rect b="b" l="l" r="r" t="t"/>
              <a:pathLst>
                <a:path extrusionOk="0" h="3117" w="3783">
                  <a:moveTo>
                    <a:pt x="1078" y="0"/>
                  </a:moveTo>
                  <a:cubicBezTo>
                    <a:pt x="1057" y="0"/>
                    <a:pt x="1038" y="4"/>
                    <a:pt x="1022" y="12"/>
                  </a:cubicBezTo>
                  <a:cubicBezTo>
                    <a:pt x="1" y="522"/>
                    <a:pt x="703" y="1592"/>
                    <a:pt x="655" y="2438"/>
                  </a:cubicBezTo>
                  <a:cubicBezTo>
                    <a:pt x="655" y="2533"/>
                    <a:pt x="655" y="2693"/>
                    <a:pt x="719" y="2725"/>
                  </a:cubicBezTo>
                  <a:cubicBezTo>
                    <a:pt x="906" y="2869"/>
                    <a:pt x="1223" y="3117"/>
                    <a:pt x="1354" y="3117"/>
                  </a:cubicBezTo>
                  <a:cubicBezTo>
                    <a:pt x="1368" y="3117"/>
                    <a:pt x="1380" y="3114"/>
                    <a:pt x="1389" y="3108"/>
                  </a:cubicBezTo>
                  <a:cubicBezTo>
                    <a:pt x="1779" y="2848"/>
                    <a:pt x="2174" y="2696"/>
                    <a:pt x="2584" y="2696"/>
                  </a:cubicBezTo>
                  <a:cubicBezTo>
                    <a:pt x="2928" y="2696"/>
                    <a:pt x="3283" y="2803"/>
                    <a:pt x="3655" y="3044"/>
                  </a:cubicBezTo>
                  <a:cubicBezTo>
                    <a:pt x="3703" y="2932"/>
                    <a:pt x="3735" y="2821"/>
                    <a:pt x="3783" y="2725"/>
                  </a:cubicBezTo>
                  <a:cubicBezTo>
                    <a:pt x="3448" y="2246"/>
                    <a:pt x="3097" y="1799"/>
                    <a:pt x="2714" y="1384"/>
                  </a:cubicBezTo>
                  <a:cubicBezTo>
                    <a:pt x="2204" y="889"/>
                    <a:pt x="1398" y="0"/>
                    <a:pt x="10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4915496" y="2406103"/>
              <a:ext cx="196290" cy="160451"/>
            </a:xfrm>
            <a:custGeom>
              <a:rect b="b" l="l" r="r" t="t"/>
              <a:pathLst>
                <a:path extrusionOk="0" h="3105" w="3783">
                  <a:moveTo>
                    <a:pt x="1084" y="1"/>
                  </a:moveTo>
                  <a:cubicBezTo>
                    <a:pt x="1061" y="1"/>
                    <a:pt x="1040" y="6"/>
                    <a:pt x="1021" y="15"/>
                  </a:cubicBezTo>
                  <a:cubicBezTo>
                    <a:pt x="0" y="510"/>
                    <a:pt x="702" y="1579"/>
                    <a:pt x="654" y="2441"/>
                  </a:cubicBezTo>
                  <a:cubicBezTo>
                    <a:pt x="654" y="2537"/>
                    <a:pt x="654" y="2680"/>
                    <a:pt x="718" y="2712"/>
                  </a:cubicBezTo>
                  <a:cubicBezTo>
                    <a:pt x="905" y="2856"/>
                    <a:pt x="1223" y="3104"/>
                    <a:pt x="1353" y="3104"/>
                  </a:cubicBezTo>
                  <a:cubicBezTo>
                    <a:pt x="1367" y="3104"/>
                    <a:pt x="1379" y="3102"/>
                    <a:pt x="1388" y="3095"/>
                  </a:cubicBezTo>
                  <a:cubicBezTo>
                    <a:pt x="1779" y="2835"/>
                    <a:pt x="2169" y="2684"/>
                    <a:pt x="2577" y="2684"/>
                  </a:cubicBezTo>
                  <a:cubicBezTo>
                    <a:pt x="2920" y="2684"/>
                    <a:pt x="3276" y="2791"/>
                    <a:pt x="3655" y="3031"/>
                  </a:cubicBezTo>
                  <a:lnTo>
                    <a:pt x="3782" y="2712"/>
                  </a:lnTo>
                  <a:cubicBezTo>
                    <a:pt x="3447" y="2234"/>
                    <a:pt x="3096" y="1787"/>
                    <a:pt x="2713" y="1372"/>
                  </a:cubicBezTo>
                  <a:cubicBezTo>
                    <a:pt x="2207" y="881"/>
                    <a:pt x="1410" y="1"/>
                    <a:pt x="10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4930388" y="1131674"/>
              <a:ext cx="145804" cy="158384"/>
            </a:xfrm>
            <a:custGeom>
              <a:rect b="b" l="l" r="r" t="t"/>
              <a:pathLst>
                <a:path extrusionOk="0" h="3065" w="2810">
                  <a:moveTo>
                    <a:pt x="973" y="0"/>
                  </a:moveTo>
                  <a:cubicBezTo>
                    <a:pt x="495" y="0"/>
                    <a:pt x="43" y="971"/>
                    <a:pt x="0" y="2463"/>
                  </a:cubicBezTo>
                  <a:cubicBezTo>
                    <a:pt x="191" y="2595"/>
                    <a:pt x="598" y="3065"/>
                    <a:pt x="823" y="3065"/>
                  </a:cubicBezTo>
                  <a:cubicBezTo>
                    <a:pt x="843" y="3065"/>
                    <a:pt x="861" y="3061"/>
                    <a:pt x="878" y="3053"/>
                  </a:cubicBezTo>
                  <a:cubicBezTo>
                    <a:pt x="1580" y="2750"/>
                    <a:pt x="2171" y="2224"/>
                    <a:pt x="2809" y="1793"/>
                  </a:cubicBezTo>
                  <a:cubicBezTo>
                    <a:pt x="2267" y="1202"/>
                    <a:pt x="1820" y="436"/>
                    <a:pt x="1165" y="53"/>
                  </a:cubicBezTo>
                  <a:cubicBezTo>
                    <a:pt x="1101" y="17"/>
                    <a:pt x="1037" y="0"/>
                    <a:pt x="97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4919595" y="1432415"/>
              <a:ext cx="145804" cy="158642"/>
            </a:xfrm>
            <a:custGeom>
              <a:rect b="b" l="l" r="r" t="t"/>
              <a:pathLst>
                <a:path extrusionOk="0" h="3070" w="2810">
                  <a:moveTo>
                    <a:pt x="973" y="1"/>
                  </a:moveTo>
                  <a:cubicBezTo>
                    <a:pt x="507" y="1"/>
                    <a:pt x="57" y="982"/>
                    <a:pt x="1" y="2468"/>
                  </a:cubicBezTo>
                  <a:cubicBezTo>
                    <a:pt x="192" y="2600"/>
                    <a:pt x="612" y="3070"/>
                    <a:pt x="840" y="3070"/>
                  </a:cubicBezTo>
                  <a:cubicBezTo>
                    <a:pt x="860" y="3070"/>
                    <a:pt x="878" y="3066"/>
                    <a:pt x="895" y="3059"/>
                  </a:cubicBezTo>
                  <a:cubicBezTo>
                    <a:pt x="1581" y="2755"/>
                    <a:pt x="2187" y="2229"/>
                    <a:pt x="2810" y="1798"/>
                  </a:cubicBezTo>
                  <a:cubicBezTo>
                    <a:pt x="2283" y="1191"/>
                    <a:pt x="1836" y="441"/>
                    <a:pt x="1166" y="58"/>
                  </a:cubicBezTo>
                  <a:cubicBezTo>
                    <a:pt x="1102" y="19"/>
                    <a:pt x="1037" y="1"/>
                    <a:pt x="9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4257149" y="971123"/>
              <a:ext cx="133351" cy="193833"/>
            </a:xfrm>
            <a:custGeom>
              <a:rect b="b" l="l" r="r" t="t"/>
              <a:pathLst>
                <a:path extrusionOk="0" h="3751" w="2570">
                  <a:moveTo>
                    <a:pt x="1357" y="0"/>
                  </a:moveTo>
                  <a:cubicBezTo>
                    <a:pt x="1070" y="351"/>
                    <a:pt x="639" y="655"/>
                    <a:pt x="495" y="1054"/>
                  </a:cubicBezTo>
                  <a:cubicBezTo>
                    <a:pt x="256" y="1740"/>
                    <a:pt x="96" y="2458"/>
                    <a:pt x="32" y="3176"/>
                  </a:cubicBezTo>
                  <a:cubicBezTo>
                    <a:pt x="0" y="3384"/>
                    <a:pt x="304" y="3623"/>
                    <a:pt x="383" y="3751"/>
                  </a:cubicBezTo>
                  <a:cubicBezTo>
                    <a:pt x="1644" y="3703"/>
                    <a:pt x="2570" y="2235"/>
                    <a:pt x="2171" y="1117"/>
                  </a:cubicBezTo>
                  <a:cubicBezTo>
                    <a:pt x="2027" y="702"/>
                    <a:pt x="1644" y="367"/>
                    <a:pt x="13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4763933" y="1229596"/>
              <a:ext cx="129252" cy="167995"/>
            </a:xfrm>
            <a:custGeom>
              <a:rect b="b" l="l" r="r" t="t"/>
              <a:pathLst>
                <a:path extrusionOk="0" h="3251" w="2491">
                  <a:moveTo>
                    <a:pt x="1415" y="0"/>
                  </a:moveTo>
                  <a:cubicBezTo>
                    <a:pt x="1042" y="0"/>
                    <a:pt x="0" y="1563"/>
                    <a:pt x="0" y="2308"/>
                  </a:cubicBezTo>
                  <a:cubicBezTo>
                    <a:pt x="0" y="3153"/>
                    <a:pt x="639" y="3233"/>
                    <a:pt x="1245" y="3249"/>
                  </a:cubicBezTo>
                  <a:cubicBezTo>
                    <a:pt x="1262" y="3250"/>
                    <a:pt x="1280" y="3250"/>
                    <a:pt x="1296" y="3250"/>
                  </a:cubicBezTo>
                  <a:cubicBezTo>
                    <a:pt x="1973" y="3250"/>
                    <a:pt x="2475" y="2631"/>
                    <a:pt x="2490" y="1510"/>
                  </a:cubicBezTo>
                  <a:cubicBezTo>
                    <a:pt x="2267" y="1158"/>
                    <a:pt x="1995" y="456"/>
                    <a:pt x="1485" y="25"/>
                  </a:cubicBezTo>
                  <a:cubicBezTo>
                    <a:pt x="1465" y="8"/>
                    <a:pt x="1442" y="0"/>
                    <a:pt x="14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1816784" y="1607744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751" y="1"/>
                  </a:moveTo>
                  <a:lnTo>
                    <a:pt x="751" y="1"/>
                  </a:lnTo>
                  <a:cubicBezTo>
                    <a:pt x="1" y="1262"/>
                    <a:pt x="17" y="2203"/>
                    <a:pt x="767" y="3384"/>
                  </a:cubicBezTo>
                  <a:cubicBezTo>
                    <a:pt x="939" y="3658"/>
                    <a:pt x="1117" y="3746"/>
                    <a:pt x="1303" y="3746"/>
                  </a:cubicBezTo>
                  <a:cubicBezTo>
                    <a:pt x="1631" y="3746"/>
                    <a:pt x="1980" y="3474"/>
                    <a:pt x="2354" y="3474"/>
                  </a:cubicBezTo>
                  <a:cubicBezTo>
                    <a:pt x="2497" y="3474"/>
                    <a:pt x="2643" y="3514"/>
                    <a:pt x="2793" y="3623"/>
                  </a:cubicBezTo>
                  <a:cubicBezTo>
                    <a:pt x="2458" y="2059"/>
                    <a:pt x="1916" y="910"/>
                    <a:pt x="7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2692071" y="741640"/>
              <a:ext cx="139992" cy="170114"/>
            </a:xfrm>
            <a:custGeom>
              <a:rect b="b" l="l" r="r" t="t"/>
              <a:pathLst>
                <a:path extrusionOk="0" h="3292" w="2698">
                  <a:moveTo>
                    <a:pt x="2058" y="0"/>
                  </a:moveTo>
                  <a:cubicBezTo>
                    <a:pt x="1891" y="0"/>
                    <a:pt x="1716" y="42"/>
                    <a:pt x="1660" y="116"/>
                  </a:cubicBezTo>
                  <a:cubicBezTo>
                    <a:pt x="1086" y="803"/>
                    <a:pt x="575" y="1537"/>
                    <a:pt x="128" y="2319"/>
                  </a:cubicBezTo>
                  <a:cubicBezTo>
                    <a:pt x="0" y="2526"/>
                    <a:pt x="144" y="3005"/>
                    <a:pt x="336" y="3212"/>
                  </a:cubicBezTo>
                  <a:cubicBezTo>
                    <a:pt x="385" y="3269"/>
                    <a:pt x="618" y="3291"/>
                    <a:pt x="885" y="3291"/>
                  </a:cubicBezTo>
                  <a:cubicBezTo>
                    <a:pt x="1218" y="3291"/>
                    <a:pt x="1605" y="3257"/>
                    <a:pt x="1756" y="3212"/>
                  </a:cubicBezTo>
                  <a:cubicBezTo>
                    <a:pt x="2506" y="2973"/>
                    <a:pt x="2650" y="1776"/>
                    <a:pt x="2698" y="643"/>
                  </a:cubicBezTo>
                  <a:cubicBezTo>
                    <a:pt x="2634" y="531"/>
                    <a:pt x="2554" y="212"/>
                    <a:pt x="2362" y="68"/>
                  </a:cubicBezTo>
                  <a:cubicBezTo>
                    <a:pt x="2296" y="22"/>
                    <a:pt x="2179" y="0"/>
                    <a:pt x="20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2613410" y="2124637"/>
              <a:ext cx="180569" cy="121591"/>
            </a:xfrm>
            <a:custGeom>
              <a:rect b="b" l="l" r="r" t="t"/>
              <a:pathLst>
                <a:path extrusionOk="0" h="2353" w="3480">
                  <a:moveTo>
                    <a:pt x="562" y="1"/>
                  </a:moveTo>
                  <a:cubicBezTo>
                    <a:pt x="376" y="1"/>
                    <a:pt x="181" y="36"/>
                    <a:pt x="0" y="36"/>
                  </a:cubicBezTo>
                  <a:cubicBezTo>
                    <a:pt x="32" y="291"/>
                    <a:pt x="0" y="563"/>
                    <a:pt x="112" y="786"/>
                  </a:cubicBezTo>
                  <a:cubicBezTo>
                    <a:pt x="564" y="1676"/>
                    <a:pt x="1830" y="2353"/>
                    <a:pt x="2995" y="2353"/>
                  </a:cubicBezTo>
                  <a:cubicBezTo>
                    <a:pt x="3104" y="2353"/>
                    <a:pt x="3213" y="2347"/>
                    <a:pt x="3320" y="2334"/>
                  </a:cubicBezTo>
                  <a:cubicBezTo>
                    <a:pt x="3479" y="978"/>
                    <a:pt x="3464" y="1010"/>
                    <a:pt x="2298" y="643"/>
                  </a:cubicBezTo>
                  <a:cubicBezTo>
                    <a:pt x="1788" y="499"/>
                    <a:pt x="1325" y="196"/>
                    <a:pt x="830" y="36"/>
                  </a:cubicBezTo>
                  <a:cubicBezTo>
                    <a:pt x="745" y="9"/>
                    <a:pt x="655" y="1"/>
                    <a:pt x="5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1606432" y="1707216"/>
              <a:ext cx="124271" cy="161174"/>
            </a:xfrm>
            <a:custGeom>
              <a:rect b="b" l="l" r="r" t="t"/>
              <a:pathLst>
                <a:path extrusionOk="0" h="3119" w="2395">
                  <a:moveTo>
                    <a:pt x="1359" y="0"/>
                  </a:moveTo>
                  <a:cubicBezTo>
                    <a:pt x="1065" y="0"/>
                    <a:pt x="774" y="40"/>
                    <a:pt x="496" y="119"/>
                  </a:cubicBezTo>
                  <a:cubicBezTo>
                    <a:pt x="256" y="198"/>
                    <a:pt x="1" y="837"/>
                    <a:pt x="97" y="1092"/>
                  </a:cubicBezTo>
                  <a:cubicBezTo>
                    <a:pt x="336" y="1778"/>
                    <a:pt x="767" y="2401"/>
                    <a:pt x="1134" y="3055"/>
                  </a:cubicBezTo>
                  <a:lnTo>
                    <a:pt x="1469" y="3119"/>
                  </a:lnTo>
                  <a:cubicBezTo>
                    <a:pt x="1788" y="2417"/>
                    <a:pt x="2076" y="1698"/>
                    <a:pt x="2315" y="980"/>
                  </a:cubicBezTo>
                  <a:cubicBezTo>
                    <a:pt x="2395" y="709"/>
                    <a:pt x="2219" y="103"/>
                    <a:pt x="2092" y="87"/>
                  </a:cubicBezTo>
                  <a:cubicBezTo>
                    <a:pt x="1851" y="28"/>
                    <a:pt x="1605" y="0"/>
                    <a:pt x="13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6247029" y="1608571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1261" y="0"/>
                  </a:moveTo>
                  <a:cubicBezTo>
                    <a:pt x="987" y="0"/>
                    <a:pt x="525" y="390"/>
                    <a:pt x="415" y="687"/>
                  </a:cubicBezTo>
                  <a:cubicBezTo>
                    <a:pt x="0" y="1868"/>
                    <a:pt x="575" y="2522"/>
                    <a:pt x="2362" y="2921"/>
                  </a:cubicBezTo>
                  <a:cubicBezTo>
                    <a:pt x="2362" y="2107"/>
                    <a:pt x="2474" y="1373"/>
                    <a:pt x="2315" y="687"/>
                  </a:cubicBezTo>
                  <a:cubicBezTo>
                    <a:pt x="2251" y="384"/>
                    <a:pt x="1660" y="33"/>
                    <a:pt x="1277" y="1"/>
                  </a:cubicBezTo>
                  <a:cubicBezTo>
                    <a:pt x="1272" y="0"/>
                    <a:pt x="1267" y="0"/>
                    <a:pt x="12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6381988" y="2781255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1277" y="0"/>
                  </a:moveTo>
                  <a:cubicBezTo>
                    <a:pt x="1004" y="0"/>
                    <a:pt x="541" y="390"/>
                    <a:pt x="432" y="687"/>
                  </a:cubicBezTo>
                  <a:cubicBezTo>
                    <a:pt x="1" y="1868"/>
                    <a:pt x="575" y="2522"/>
                    <a:pt x="2379" y="2921"/>
                  </a:cubicBezTo>
                  <a:cubicBezTo>
                    <a:pt x="2379" y="2107"/>
                    <a:pt x="2475" y="1373"/>
                    <a:pt x="2331" y="687"/>
                  </a:cubicBezTo>
                  <a:cubicBezTo>
                    <a:pt x="2251" y="368"/>
                    <a:pt x="1677" y="33"/>
                    <a:pt x="1294" y="1"/>
                  </a:cubicBezTo>
                  <a:cubicBezTo>
                    <a:pt x="1288" y="0"/>
                    <a:pt x="1283" y="0"/>
                    <a:pt x="12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4747381" y="1770258"/>
              <a:ext cx="117629" cy="145155"/>
            </a:xfrm>
            <a:custGeom>
              <a:rect b="b" l="l" r="r" t="t"/>
              <a:pathLst>
                <a:path extrusionOk="0" h="2809" w="2267">
                  <a:moveTo>
                    <a:pt x="1363" y="0"/>
                  </a:moveTo>
                  <a:cubicBezTo>
                    <a:pt x="1133" y="0"/>
                    <a:pt x="892" y="36"/>
                    <a:pt x="687" y="48"/>
                  </a:cubicBezTo>
                  <a:cubicBezTo>
                    <a:pt x="463" y="48"/>
                    <a:pt x="80" y="574"/>
                    <a:pt x="64" y="893"/>
                  </a:cubicBezTo>
                  <a:cubicBezTo>
                    <a:pt x="0" y="1596"/>
                    <a:pt x="1086" y="2649"/>
                    <a:pt x="2043" y="2809"/>
                  </a:cubicBezTo>
                  <a:cubicBezTo>
                    <a:pt x="2107" y="2138"/>
                    <a:pt x="2267" y="1452"/>
                    <a:pt x="2235" y="782"/>
                  </a:cubicBezTo>
                  <a:cubicBezTo>
                    <a:pt x="2183" y="127"/>
                    <a:pt x="1792" y="0"/>
                    <a:pt x="13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4695182" y="2299655"/>
              <a:ext cx="117681" cy="145207"/>
            </a:xfrm>
            <a:custGeom>
              <a:rect b="b" l="l" r="r" t="t"/>
              <a:pathLst>
                <a:path extrusionOk="0" h="2810" w="2268">
                  <a:moveTo>
                    <a:pt x="1375" y="1"/>
                  </a:moveTo>
                  <a:cubicBezTo>
                    <a:pt x="1143" y="1"/>
                    <a:pt x="899" y="37"/>
                    <a:pt x="687" y="48"/>
                  </a:cubicBezTo>
                  <a:cubicBezTo>
                    <a:pt x="464" y="48"/>
                    <a:pt x="97" y="575"/>
                    <a:pt x="65" y="894"/>
                  </a:cubicBezTo>
                  <a:cubicBezTo>
                    <a:pt x="1" y="1596"/>
                    <a:pt x="1102" y="2650"/>
                    <a:pt x="2044" y="2809"/>
                  </a:cubicBezTo>
                  <a:cubicBezTo>
                    <a:pt x="2107" y="2123"/>
                    <a:pt x="2267" y="1453"/>
                    <a:pt x="2235" y="783"/>
                  </a:cubicBezTo>
                  <a:cubicBezTo>
                    <a:pt x="2194" y="128"/>
                    <a:pt x="1807" y="1"/>
                    <a:pt x="13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5216080" y="2206023"/>
              <a:ext cx="118459" cy="145620"/>
            </a:xfrm>
            <a:custGeom>
              <a:rect b="b" l="l" r="r" t="t"/>
              <a:pathLst>
                <a:path extrusionOk="0" h="2818" w="2283">
                  <a:moveTo>
                    <a:pt x="1365" y="1"/>
                  </a:moveTo>
                  <a:cubicBezTo>
                    <a:pt x="1134" y="1"/>
                    <a:pt x="893" y="35"/>
                    <a:pt x="686" y="41"/>
                  </a:cubicBezTo>
                  <a:cubicBezTo>
                    <a:pt x="463" y="57"/>
                    <a:pt x="80" y="584"/>
                    <a:pt x="64" y="887"/>
                  </a:cubicBezTo>
                  <a:cubicBezTo>
                    <a:pt x="0" y="1605"/>
                    <a:pt x="1085" y="2658"/>
                    <a:pt x="2043" y="2818"/>
                  </a:cubicBezTo>
                  <a:cubicBezTo>
                    <a:pt x="2107" y="2132"/>
                    <a:pt x="2282" y="1445"/>
                    <a:pt x="2235" y="775"/>
                  </a:cubicBezTo>
                  <a:cubicBezTo>
                    <a:pt x="2183" y="121"/>
                    <a:pt x="1793" y="1"/>
                    <a:pt x="13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6810111" y="979288"/>
              <a:ext cx="204592" cy="135647"/>
            </a:xfrm>
            <a:custGeom>
              <a:rect b="b" l="l" r="r" t="t"/>
              <a:pathLst>
                <a:path extrusionOk="0" h="2625" w="3943">
                  <a:moveTo>
                    <a:pt x="3290" y="0"/>
                  </a:moveTo>
                  <a:cubicBezTo>
                    <a:pt x="3284" y="0"/>
                    <a:pt x="3278" y="1"/>
                    <a:pt x="3272" y="2"/>
                  </a:cubicBezTo>
                  <a:cubicBezTo>
                    <a:pt x="1772" y="241"/>
                    <a:pt x="799" y="1199"/>
                    <a:pt x="1" y="2587"/>
                  </a:cubicBezTo>
                  <a:cubicBezTo>
                    <a:pt x="143" y="2613"/>
                    <a:pt x="276" y="2624"/>
                    <a:pt x="403" y="2624"/>
                  </a:cubicBezTo>
                  <a:cubicBezTo>
                    <a:pt x="1232" y="2624"/>
                    <a:pt x="1765" y="2127"/>
                    <a:pt x="2347" y="1725"/>
                  </a:cubicBezTo>
                  <a:cubicBezTo>
                    <a:pt x="2666" y="1502"/>
                    <a:pt x="3065" y="1374"/>
                    <a:pt x="3400" y="1183"/>
                  </a:cubicBezTo>
                  <a:cubicBezTo>
                    <a:pt x="3592" y="1023"/>
                    <a:pt x="3783" y="848"/>
                    <a:pt x="3943" y="656"/>
                  </a:cubicBezTo>
                  <a:cubicBezTo>
                    <a:pt x="3727" y="440"/>
                    <a:pt x="3466" y="0"/>
                    <a:pt x="32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7210084" y="220485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1166" y="0"/>
                  </a:moveTo>
                  <a:cubicBezTo>
                    <a:pt x="823" y="0"/>
                    <a:pt x="403" y="319"/>
                    <a:pt x="129" y="593"/>
                  </a:cubicBezTo>
                  <a:cubicBezTo>
                    <a:pt x="1" y="721"/>
                    <a:pt x="33" y="1279"/>
                    <a:pt x="144" y="1359"/>
                  </a:cubicBezTo>
                  <a:cubicBezTo>
                    <a:pt x="735" y="1662"/>
                    <a:pt x="1325" y="1934"/>
                    <a:pt x="1948" y="2173"/>
                  </a:cubicBezTo>
                  <a:lnTo>
                    <a:pt x="2283" y="2508"/>
                  </a:lnTo>
                  <a:cubicBezTo>
                    <a:pt x="2475" y="2157"/>
                    <a:pt x="2730" y="1822"/>
                    <a:pt x="2794" y="1455"/>
                  </a:cubicBezTo>
                  <a:cubicBezTo>
                    <a:pt x="2826" y="1168"/>
                    <a:pt x="2714" y="880"/>
                    <a:pt x="2506" y="673"/>
                  </a:cubicBezTo>
                  <a:cubicBezTo>
                    <a:pt x="2123" y="370"/>
                    <a:pt x="1661" y="34"/>
                    <a:pt x="1214" y="2"/>
                  </a:cubicBezTo>
                  <a:cubicBezTo>
                    <a:pt x="1198" y="1"/>
                    <a:pt x="1182" y="0"/>
                    <a:pt x="1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1335684" y="94685"/>
              <a:ext cx="198781" cy="89915"/>
            </a:xfrm>
            <a:custGeom>
              <a:rect b="b" l="l" r="r" t="t"/>
              <a:pathLst>
                <a:path extrusionOk="0" h="1740" w="3831">
                  <a:moveTo>
                    <a:pt x="2867" y="0"/>
                  </a:moveTo>
                  <a:cubicBezTo>
                    <a:pt x="2824" y="0"/>
                    <a:pt x="2789" y="9"/>
                    <a:pt x="2761" y="29"/>
                  </a:cubicBezTo>
                  <a:cubicBezTo>
                    <a:pt x="2443" y="267"/>
                    <a:pt x="2206" y="481"/>
                    <a:pt x="1871" y="481"/>
                  </a:cubicBezTo>
                  <a:cubicBezTo>
                    <a:pt x="1735" y="481"/>
                    <a:pt x="1584" y="446"/>
                    <a:pt x="1405" y="364"/>
                  </a:cubicBezTo>
                  <a:cubicBezTo>
                    <a:pt x="1352" y="339"/>
                    <a:pt x="1290" y="328"/>
                    <a:pt x="1222" y="328"/>
                  </a:cubicBezTo>
                  <a:cubicBezTo>
                    <a:pt x="942" y="328"/>
                    <a:pt x="561" y="516"/>
                    <a:pt x="304" y="683"/>
                  </a:cubicBezTo>
                  <a:cubicBezTo>
                    <a:pt x="112" y="811"/>
                    <a:pt x="32" y="1178"/>
                    <a:pt x="0" y="1433"/>
                  </a:cubicBezTo>
                  <a:cubicBezTo>
                    <a:pt x="0" y="1529"/>
                    <a:pt x="335" y="1736"/>
                    <a:pt x="527" y="1736"/>
                  </a:cubicBezTo>
                  <a:cubicBezTo>
                    <a:pt x="589" y="1739"/>
                    <a:pt x="651" y="1740"/>
                    <a:pt x="712" y="1740"/>
                  </a:cubicBezTo>
                  <a:cubicBezTo>
                    <a:pt x="1819" y="1740"/>
                    <a:pt x="2813" y="1338"/>
                    <a:pt x="3751" y="779"/>
                  </a:cubicBezTo>
                  <a:cubicBezTo>
                    <a:pt x="3783" y="635"/>
                    <a:pt x="3815" y="507"/>
                    <a:pt x="3830" y="364"/>
                  </a:cubicBezTo>
                  <a:cubicBezTo>
                    <a:pt x="3520" y="256"/>
                    <a:pt x="3097" y="0"/>
                    <a:pt x="28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2832012" y="80578"/>
              <a:ext cx="128422" cy="165722"/>
            </a:xfrm>
            <a:custGeom>
              <a:rect b="b" l="l" r="r" t="t"/>
              <a:pathLst>
                <a:path extrusionOk="0" h="3207" w="2475">
                  <a:moveTo>
                    <a:pt x="1297" y="1"/>
                  </a:moveTo>
                  <a:cubicBezTo>
                    <a:pt x="1250" y="1"/>
                    <a:pt x="1220" y="5"/>
                    <a:pt x="1214" y="14"/>
                  </a:cubicBezTo>
                  <a:cubicBezTo>
                    <a:pt x="767" y="1020"/>
                    <a:pt x="1" y="1993"/>
                    <a:pt x="862" y="3206"/>
                  </a:cubicBezTo>
                  <a:cubicBezTo>
                    <a:pt x="1612" y="2839"/>
                    <a:pt x="2474" y="812"/>
                    <a:pt x="2091" y="238"/>
                  </a:cubicBezTo>
                  <a:cubicBezTo>
                    <a:pt x="1988" y="83"/>
                    <a:pt x="1497" y="1"/>
                    <a:pt x="1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2664727" y="1742147"/>
              <a:ext cx="104398" cy="121385"/>
            </a:xfrm>
            <a:custGeom>
              <a:rect b="b" l="l" r="r" t="t"/>
              <a:pathLst>
                <a:path extrusionOk="0" h="2349" w="2012">
                  <a:moveTo>
                    <a:pt x="848" y="1"/>
                  </a:moveTo>
                  <a:cubicBezTo>
                    <a:pt x="842" y="1"/>
                    <a:pt x="836" y="1"/>
                    <a:pt x="831" y="1"/>
                  </a:cubicBezTo>
                  <a:cubicBezTo>
                    <a:pt x="144" y="17"/>
                    <a:pt x="1" y="464"/>
                    <a:pt x="33" y="1022"/>
                  </a:cubicBezTo>
                  <a:cubicBezTo>
                    <a:pt x="48" y="1739"/>
                    <a:pt x="292" y="2348"/>
                    <a:pt x="1088" y="2348"/>
                  </a:cubicBezTo>
                  <a:cubicBezTo>
                    <a:pt x="1109" y="2348"/>
                    <a:pt x="1129" y="2348"/>
                    <a:pt x="1150" y="2347"/>
                  </a:cubicBezTo>
                  <a:cubicBezTo>
                    <a:pt x="1485" y="2331"/>
                    <a:pt x="1820" y="1996"/>
                    <a:pt x="2012" y="1884"/>
                  </a:cubicBezTo>
                  <a:cubicBezTo>
                    <a:pt x="2012" y="794"/>
                    <a:pt x="1417" y="1"/>
                    <a:pt x="8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1581630" y="2768905"/>
              <a:ext cx="104398" cy="122108"/>
            </a:xfrm>
            <a:custGeom>
              <a:rect b="b" l="l" r="r" t="t"/>
              <a:pathLst>
                <a:path extrusionOk="0" h="2363" w="2012">
                  <a:moveTo>
                    <a:pt x="814" y="0"/>
                  </a:moveTo>
                  <a:cubicBezTo>
                    <a:pt x="144" y="32"/>
                    <a:pt x="0" y="479"/>
                    <a:pt x="16" y="1022"/>
                  </a:cubicBezTo>
                  <a:cubicBezTo>
                    <a:pt x="48" y="1747"/>
                    <a:pt x="297" y="2363"/>
                    <a:pt x="1118" y="2363"/>
                  </a:cubicBezTo>
                  <a:cubicBezTo>
                    <a:pt x="1128" y="2363"/>
                    <a:pt x="1139" y="2362"/>
                    <a:pt x="1149" y="2362"/>
                  </a:cubicBezTo>
                  <a:cubicBezTo>
                    <a:pt x="1484" y="2346"/>
                    <a:pt x="1804" y="2011"/>
                    <a:pt x="2011" y="1899"/>
                  </a:cubicBezTo>
                  <a:cubicBezTo>
                    <a:pt x="2011" y="798"/>
                    <a:pt x="1389" y="0"/>
                    <a:pt x="8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5702990" y="639481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177" y="0"/>
                  </a:moveTo>
                  <a:cubicBezTo>
                    <a:pt x="697" y="0"/>
                    <a:pt x="142" y="674"/>
                    <a:pt x="0" y="1311"/>
                  </a:cubicBezTo>
                  <a:lnTo>
                    <a:pt x="830" y="2540"/>
                  </a:lnTo>
                  <a:cubicBezTo>
                    <a:pt x="1277" y="2061"/>
                    <a:pt x="1836" y="1630"/>
                    <a:pt x="2155" y="1072"/>
                  </a:cubicBezTo>
                  <a:cubicBezTo>
                    <a:pt x="2235" y="912"/>
                    <a:pt x="1724" y="194"/>
                    <a:pt x="1357" y="35"/>
                  </a:cubicBezTo>
                  <a:cubicBezTo>
                    <a:pt x="1299" y="11"/>
                    <a:pt x="1239" y="0"/>
                    <a:pt x="11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6671831" y="1687632"/>
              <a:ext cx="116799" cy="131306"/>
            </a:xfrm>
            <a:custGeom>
              <a:rect b="b" l="l" r="r" t="t"/>
              <a:pathLst>
                <a:path extrusionOk="0" h="2541" w="2251">
                  <a:moveTo>
                    <a:pt x="1178" y="0"/>
                  </a:moveTo>
                  <a:cubicBezTo>
                    <a:pt x="698" y="0"/>
                    <a:pt x="142" y="675"/>
                    <a:pt x="1" y="1311"/>
                  </a:cubicBezTo>
                  <a:lnTo>
                    <a:pt x="830" y="2540"/>
                  </a:lnTo>
                  <a:cubicBezTo>
                    <a:pt x="1293" y="2062"/>
                    <a:pt x="1836" y="1647"/>
                    <a:pt x="2155" y="1088"/>
                  </a:cubicBezTo>
                  <a:cubicBezTo>
                    <a:pt x="2251" y="912"/>
                    <a:pt x="1724" y="194"/>
                    <a:pt x="1357" y="35"/>
                  </a:cubicBezTo>
                  <a:cubicBezTo>
                    <a:pt x="1299" y="11"/>
                    <a:pt x="1239" y="0"/>
                    <a:pt x="117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5661584" y="48179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166" y="0"/>
                  </a:moveTo>
                  <a:cubicBezTo>
                    <a:pt x="694" y="0"/>
                    <a:pt x="128" y="675"/>
                    <a:pt x="0" y="1312"/>
                  </a:cubicBezTo>
                  <a:cubicBezTo>
                    <a:pt x="272" y="1726"/>
                    <a:pt x="543" y="2125"/>
                    <a:pt x="814" y="2540"/>
                  </a:cubicBezTo>
                  <a:cubicBezTo>
                    <a:pt x="1277" y="2062"/>
                    <a:pt x="1836" y="1647"/>
                    <a:pt x="2139" y="1072"/>
                  </a:cubicBezTo>
                  <a:cubicBezTo>
                    <a:pt x="2235" y="913"/>
                    <a:pt x="1724" y="194"/>
                    <a:pt x="1341" y="35"/>
                  </a:cubicBezTo>
                  <a:cubicBezTo>
                    <a:pt x="1285" y="11"/>
                    <a:pt x="1226" y="0"/>
                    <a:pt x="1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5042153" y="29938"/>
              <a:ext cx="142483" cy="93480"/>
            </a:xfrm>
            <a:custGeom>
              <a:rect b="b" l="l" r="r" t="t"/>
              <a:pathLst>
                <a:path extrusionOk="0" h="1809" w="2746">
                  <a:moveTo>
                    <a:pt x="1563" y="0"/>
                  </a:moveTo>
                  <a:cubicBezTo>
                    <a:pt x="1365" y="0"/>
                    <a:pt x="1164" y="32"/>
                    <a:pt x="990" y="85"/>
                  </a:cubicBezTo>
                  <a:cubicBezTo>
                    <a:pt x="687" y="164"/>
                    <a:pt x="288" y="452"/>
                    <a:pt x="208" y="723"/>
                  </a:cubicBezTo>
                  <a:cubicBezTo>
                    <a:pt x="1" y="1441"/>
                    <a:pt x="368" y="1680"/>
                    <a:pt x="1597" y="1808"/>
                  </a:cubicBezTo>
                  <a:cubicBezTo>
                    <a:pt x="1964" y="1585"/>
                    <a:pt x="2443" y="1425"/>
                    <a:pt x="2650" y="1090"/>
                  </a:cubicBezTo>
                  <a:cubicBezTo>
                    <a:pt x="2746" y="914"/>
                    <a:pt x="2443" y="292"/>
                    <a:pt x="2171" y="132"/>
                  </a:cubicBezTo>
                  <a:cubicBezTo>
                    <a:pt x="2003" y="40"/>
                    <a:pt x="1785" y="0"/>
                    <a:pt x="15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5901719" y="883692"/>
              <a:ext cx="127591" cy="113013"/>
            </a:xfrm>
            <a:custGeom>
              <a:rect b="b" l="l" r="r" t="t"/>
              <a:pathLst>
                <a:path extrusionOk="0" h="2187" w="2459">
                  <a:moveTo>
                    <a:pt x="2331" y="1"/>
                  </a:moveTo>
                  <a:lnTo>
                    <a:pt x="48" y="384"/>
                  </a:lnTo>
                  <a:cubicBezTo>
                    <a:pt x="32" y="527"/>
                    <a:pt x="16" y="671"/>
                    <a:pt x="0" y="814"/>
                  </a:cubicBezTo>
                  <a:lnTo>
                    <a:pt x="2043" y="2187"/>
                  </a:lnTo>
                  <a:lnTo>
                    <a:pt x="2458" y="1995"/>
                  </a:lnTo>
                  <a:cubicBezTo>
                    <a:pt x="2410" y="1341"/>
                    <a:pt x="2378" y="671"/>
                    <a:pt x="23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5438002" y="1263028"/>
              <a:ext cx="149073" cy="64387"/>
            </a:xfrm>
            <a:custGeom>
              <a:rect b="b" l="l" r="r" t="t"/>
              <a:pathLst>
                <a:path extrusionOk="0" h="1246" w="2873">
                  <a:moveTo>
                    <a:pt x="531" y="0"/>
                  </a:moveTo>
                  <a:cubicBezTo>
                    <a:pt x="351" y="0"/>
                    <a:pt x="1" y="338"/>
                    <a:pt x="16" y="432"/>
                  </a:cubicBezTo>
                  <a:cubicBezTo>
                    <a:pt x="96" y="703"/>
                    <a:pt x="272" y="942"/>
                    <a:pt x="511" y="1086"/>
                  </a:cubicBezTo>
                  <a:cubicBezTo>
                    <a:pt x="750" y="1230"/>
                    <a:pt x="1086" y="1198"/>
                    <a:pt x="1469" y="1246"/>
                  </a:cubicBezTo>
                  <a:cubicBezTo>
                    <a:pt x="1899" y="1198"/>
                    <a:pt x="2330" y="1102"/>
                    <a:pt x="2761" y="974"/>
                  </a:cubicBezTo>
                  <a:cubicBezTo>
                    <a:pt x="2873" y="926"/>
                    <a:pt x="2873" y="304"/>
                    <a:pt x="2857" y="304"/>
                  </a:cubicBezTo>
                  <a:cubicBezTo>
                    <a:pt x="2091" y="160"/>
                    <a:pt x="1325" y="49"/>
                    <a:pt x="543" y="1"/>
                  </a:cubicBezTo>
                  <a:cubicBezTo>
                    <a:pt x="539" y="0"/>
                    <a:pt x="535" y="0"/>
                    <a:pt x="5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6706077" y="1475563"/>
              <a:ext cx="118874" cy="100818"/>
            </a:xfrm>
            <a:custGeom>
              <a:rect b="b" l="l" r="r" t="t"/>
              <a:pathLst>
                <a:path extrusionOk="0" h="1951" w="2291">
                  <a:moveTo>
                    <a:pt x="1554" y="0"/>
                  </a:moveTo>
                  <a:cubicBezTo>
                    <a:pt x="1519" y="0"/>
                    <a:pt x="1483" y="7"/>
                    <a:pt x="1447" y="21"/>
                  </a:cubicBezTo>
                  <a:cubicBezTo>
                    <a:pt x="952" y="197"/>
                    <a:pt x="378" y="628"/>
                    <a:pt x="202" y="1075"/>
                  </a:cubicBezTo>
                  <a:cubicBezTo>
                    <a:pt x="1" y="1564"/>
                    <a:pt x="813" y="1950"/>
                    <a:pt x="1901" y="1950"/>
                  </a:cubicBezTo>
                  <a:cubicBezTo>
                    <a:pt x="2018" y="1950"/>
                    <a:pt x="2138" y="1946"/>
                    <a:pt x="2261" y="1936"/>
                  </a:cubicBezTo>
                  <a:cubicBezTo>
                    <a:pt x="2290" y="894"/>
                    <a:pt x="1955" y="0"/>
                    <a:pt x="15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4060081" y="487871"/>
              <a:ext cx="141653" cy="94927"/>
            </a:xfrm>
            <a:custGeom>
              <a:rect b="b" l="l" r="r" t="t"/>
              <a:pathLst>
                <a:path extrusionOk="0" h="1837" w="2730">
                  <a:moveTo>
                    <a:pt x="431" y="0"/>
                  </a:moveTo>
                  <a:cubicBezTo>
                    <a:pt x="255" y="271"/>
                    <a:pt x="0" y="511"/>
                    <a:pt x="0" y="734"/>
                  </a:cubicBezTo>
                  <a:cubicBezTo>
                    <a:pt x="0" y="990"/>
                    <a:pt x="192" y="1389"/>
                    <a:pt x="399" y="1468"/>
                  </a:cubicBezTo>
                  <a:cubicBezTo>
                    <a:pt x="926" y="1660"/>
                    <a:pt x="1484" y="1788"/>
                    <a:pt x="2043" y="1835"/>
                  </a:cubicBezTo>
                  <a:cubicBezTo>
                    <a:pt x="2059" y="1836"/>
                    <a:pt x="2075" y="1837"/>
                    <a:pt x="2091" y="1837"/>
                  </a:cubicBezTo>
                  <a:cubicBezTo>
                    <a:pt x="2326" y="1837"/>
                    <a:pt x="2532" y="1727"/>
                    <a:pt x="2681" y="1532"/>
                  </a:cubicBezTo>
                  <a:cubicBezTo>
                    <a:pt x="2729" y="1293"/>
                    <a:pt x="2649" y="1053"/>
                    <a:pt x="2458" y="894"/>
                  </a:cubicBezTo>
                  <a:cubicBezTo>
                    <a:pt x="1851" y="575"/>
                    <a:pt x="1197" y="319"/>
                    <a:pt x="4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5591173" y="1496439"/>
              <a:ext cx="109379" cy="185617"/>
            </a:xfrm>
            <a:custGeom>
              <a:rect b="b" l="l" r="r" t="t"/>
              <a:pathLst>
                <a:path extrusionOk="0" h="3592" w="2108">
                  <a:moveTo>
                    <a:pt x="1645" y="0"/>
                  </a:moveTo>
                  <a:cubicBezTo>
                    <a:pt x="495" y="894"/>
                    <a:pt x="224" y="2155"/>
                    <a:pt x="1" y="3591"/>
                  </a:cubicBezTo>
                  <a:cubicBezTo>
                    <a:pt x="1230" y="3112"/>
                    <a:pt x="2107" y="1038"/>
                    <a:pt x="164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4502265" y="550551"/>
              <a:ext cx="109223" cy="112290"/>
            </a:xfrm>
            <a:custGeom>
              <a:rect b="b" l="l" r="r" t="t"/>
              <a:pathLst>
                <a:path extrusionOk="0" h="2173" w="2105">
                  <a:moveTo>
                    <a:pt x="1102" y="0"/>
                  </a:moveTo>
                  <a:lnTo>
                    <a:pt x="671" y="48"/>
                  </a:lnTo>
                  <a:cubicBezTo>
                    <a:pt x="463" y="447"/>
                    <a:pt x="0" y="942"/>
                    <a:pt x="112" y="1197"/>
                  </a:cubicBezTo>
                  <a:cubicBezTo>
                    <a:pt x="288" y="1612"/>
                    <a:pt x="798" y="1995"/>
                    <a:pt x="1245" y="2170"/>
                  </a:cubicBezTo>
                  <a:cubicBezTo>
                    <a:pt x="1250" y="2172"/>
                    <a:pt x="1256" y="2173"/>
                    <a:pt x="1263" y="2173"/>
                  </a:cubicBezTo>
                  <a:cubicBezTo>
                    <a:pt x="1450" y="2173"/>
                    <a:pt x="2105" y="1509"/>
                    <a:pt x="2043" y="1309"/>
                  </a:cubicBezTo>
                  <a:cubicBezTo>
                    <a:pt x="1900" y="830"/>
                    <a:pt x="1437" y="431"/>
                    <a:pt x="1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4035227" y="1763644"/>
              <a:ext cx="162356" cy="104745"/>
            </a:xfrm>
            <a:custGeom>
              <a:rect b="b" l="l" r="r" t="t"/>
              <a:pathLst>
                <a:path extrusionOk="0" h="2027" w="3129">
                  <a:moveTo>
                    <a:pt x="750" y="0"/>
                  </a:moveTo>
                  <a:cubicBezTo>
                    <a:pt x="511" y="0"/>
                    <a:pt x="256" y="319"/>
                    <a:pt x="0" y="479"/>
                  </a:cubicBezTo>
                  <a:cubicBezTo>
                    <a:pt x="208" y="702"/>
                    <a:pt x="367" y="989"/>
                    <a:pt x="607" y="1117"/>
                  </a:cubicBezTo>
                  <a:cubicBezTo>
                    <a:pt x="1086" y="1357"/>
                    <a:pt x="1564" y="1564"/>
                    <a:pt x="2059" y="1740"/>
                  </a:cubicBezTo>
                  <a:cubicBezTo>
                    <a:pt x="2314" y="1835"/>
                    <a:pt x="2586" y="1883"/>
                    <a:pt x="3128" y="2027"/>
                  </a:cubicBezTo>
                  <a:cubicBezTo>
                    <a:pt x="2538" y="750"/>
                    <a:pt x="1884" y="32"/>
                    <a:pt x="7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5473648" y="1333150"/>
              <a:ext cx="116747" cy="98286"/>
            </a:xfrm>
            <a:custGeom>
              <a:rect b="b" l="l" r="r" t="t"/>
              <a:pathLst>
                <a:path extrusionOk="0" h="1902" w="2250">
                  <a:moveTo>
                    <a:pt x="1340" y="0"/>
                  </a:moveTo>
                  <a:cubicBezTo>
                    <a:pt x="207" y="80"/>
                    <a:pt x="207" y="894"/>
                    <a:pt x="31" y="1485"/>
                  </a:cubicBezTo>
                  <a:cubicBezTo>
                    <a:pt x="1" y="1561"/>
                    <a:pt x="381" y="1901"/>
                    <a:pt x="469" y="1901"/>
                  </a:cubicBezTo>
                  <a:cubicBezTo>
                    <a:pt x="472" y="1901"/>
                    <a:pt x="476" y="1901"/>
                    <a:pt x="478" y="1899"/>
                  </a:cubicBezTo>
                  <a:cubicBezTo>
                    <a:pt x="1085" y="1596"/>
                    <a:pt x="2122" y="1899"/>
                    <a:pt x="2218" y="910"/>
                  </a:cubicBezTo>
                  <a:cubicBezTo>
                    <a:pt x="2250" y="639"/>
                    <a:pt x="1643" y="304"/>
                    <a:pt x="13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4235616" y="1883940"/>
              <a:ext cx="115138" cy="94152"/>
            </a:xfrm>
            <a:custGeom>
              <a:rect b="b" l="l" r="r" t="t"/>
              <a:pathLst>
                <a:path extrusionOk="0" h="1822" w="2219">
                  <a:moveTo>
                    <a:pt x="1219" y="0"/>
                  </a:moveTo>
                  <a:cubicBezTo>
                    <a:pt x="693" y="0"/>
                    <a:pt x="536" y="690"/>
                    <a:pt x="192" y="1007"/>
                  </a:cubicBezTo>
                  <a:cubicBezTo>
                    <a:pt x="64" y="1167"/>
                    <a:pt x="1" y="1391"/>
                    <a:pt x="48" y="1598"/>
                  </a:cubicBezTo>
                  <a:cubicBezTo>
                    <a:pt x="80" y="1726"/>
                    <a:pt x="368" y="1774"/>
                    <a:pt x="479" y="1821"/>
                  </a:cubicBezTo>
                  <a:cubicBezTo>
                    <a:pt x="878" y="1742"/>
                    <a:pt x="1277" y="1726"/>
                    <a:pt x="1533" y="1598"/>
                  </a:cubicBezTo>
                  <a:cubicBezTo>
                    <a:pt x="1788" y="1470"/>
                    <a:pt x="2219" y="1167"/>
                    <a:pt x="2187" y="1007"/>
                  </a:cubicBezTo>
                  <a:cubicBezTo>
                    <a:pt x="2123" y="672"/>
                    <a:pt x="1900" y="225"/>
                    <a:pt x="1596" y="98"/>
                  </a:cubicBezTo>
                  <a:cubicBezTo>
                    <a:pt x="1452" y="29"/>
                    <a:pt x="1327" y="0"/>
                    <a:pt x="12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2048668" y="316365"/>
              <a:ext cx="154884" cy="76686"/>
            </a:xfrm>
            <a:custGeom>
              <a:rect b="b" l="l" r="r" t="t"/>
              <a:pathLst>
                <a:path extrusionOk="0" h="1484" w="2985">
                  <a:moveTo>
                    <a:pt x="1645" y="1"/>
                  </a:moveTo>
                  <a:cubicBezTo>
                    <a:pt x="1100" y="1"/>
                    <a:pt x="642" y="316"/>
                    <a:pt x="0" y="1005"/>
                  </a:cubicBezTo>
                  <a:cubicBezTo>
                    <a:pt x="275" y="1325"/>
                    <a:pt x="617" y="1483"/>
                    <a:pt x="1004" y="1483"/>
                  </a:cubicBezTo>
                  <a:cubicBezTo>
                    <a:pt x="1584" y="1483"/>
                    <a:pt x="2267" y="1129"/>
                    <a:pt x="2985" y="431"/>
                  </a:cubicBezTo>
                  <a:cubicBezTo>
                    <a:pt x="2437" y="150"/>
                    <a:pt x="2020" y="1"/>
                    <a:pt x="1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2054428" y="789697"/>
              <a:ext cx="68803" cy="175695"/>
            </a:xfrm>
            <a:custGeom>
              <a:rect b="b" l="l" r="r" t="t"/>
              <a:pathLst>
                <a:path extrusionOk="0" h="3400" w="1326">
                  <a:moveTo>
                    <a:pt x="671" y="0"/>
                  </a:moveTo>
                  <a:lnTo>
                    <a:pt x="304" y="96"/>
                  </a:lnTo>
                  <a:cubicBezTo>
                    <a:pt x="192" y="1149"/>
                    <a:pt x="97" y="2187"/>
                    <a:pt x="1" y="3224"/>
                  </a:cubicBezTo>
                  <a:lnTo>
                    <a:pt x="320" y="3400"/>
                  </a:lnTo>
                  <a:cubicBezTo>
                    <a:pt x="655" y="2905"/>
                    <a:pt x="1230" y="2410"/>
                    <a:pt x="1278" y="1883"/>
                  </a:cubicBezTo>
                  <a:cubicBezTo>
                    <a:pt x="1326" y="1277"/>
                    <a:pt x="895" y="623"/>
                    <a:pt x="6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6286775" y="754145"/>
              <a:ext cx="103567" cy="109809"/>
            </a:xfrm>
            <a:custGeom>
              <a:rect b="b" l="l" r="r" t="t"/>
              <a:pathLst>
                <a:path extrusionOk="0" h="2125" w="1996">
                  <a:moveTo>
                    <a:pt x="1069" y="1"/>
                  </a:moveTo>
                  <a:cubicBezTo>
                    <a:pt x="1064" y="1"/>
                    <a:pt x="1059" y="1"/>
                    <a:pt x="1054" y="2"/>
                  </a:cubicBezTo>
                  <a:cubicBezTo>
                    <a:pt x="352" y="130"/>
                    <a:pt x="1" y="688"/>
                    <a:pt x="80" y="1406"/>
                  </a:cubicBezTo>
                  <a:cubicBezTo>
                    <a:pt x="96" y="1662"/>
                    <a:pt x="368" y="1885"/>
                    <a:pt x="543" y="2125"/>
                  </a:cubicBezTo>
                  <a:lnTo>
                    <a:pt x="1995" y="1087"/>
                  </a:lnTo>
                  <a:cubicBezTo>
                    <a:pt x="1560" y="574"/>
                    <a:pt x="1261" y="1"/>
                    <a:pt x="10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7586034" y="843438"/>
              <a:ext cx="76223" cy="131875"/>
            </a:xfrm>
            <a:custGeom>
              <a:rect b="b" l="l" r="r" t="t"/>
              <a:pathLst>
                <a:path extrusionOk="0" h="2552" w="1469">
                  <a:moveTo>
                    <a:pt x="848" y="0"/>
                  </a:moveTo>
                  <a:cubicBezTo>
                    <a:pt x="654" y="0"/>
                    <a:pt x="236" y="257"/>
                    <a:pt x="208" y="412"/>
                  </a:cubicBezTo>
                  <a:cubicBezTo>
                    <a:pt x="112" y="1179"/>
                    <a:pt x="1" y="2024"/>
                    <a:pt x="1038" y="2551"/>
                  </a:cubicBezTo>
                  <a:cubicBezTo>
                    <a:pt x="1197" y="1913"/>
                    <a:pt x="1421" y="1354"/>
                    <a:pt x="1453" y="764"/>
                  </a:cubicBezTo>
                  <a:cubicBezTo>
                    <a:pt x="1469" y="508"/>
                    <a:pt x="1166" y="141"/>
                    <a:pt x="910" y="14"/>
                  </a:cubicBezTo>
                  <a:cubicBezTo>
                    <a:pt x="894" y="5"/>
                    <a:pt x="873" y="0"/>
                    <a:pt x="8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6459041" y="1162420"/>
              <a:ext cx="106006" cy="199621"/>
            </a:xfrm>
            <a:custGeom>
              <a:rect b="b" l="l" r="r" t="t"/>
              <a:pathLst>
                <a:path extrusionOk="0" h="3863" w="2043">
                  <a:moveTo>
                    <a:pt x="1644" y="1"/>
                  </a:moveTo>
                  <a:lnTo>
                    <a:pt x="1644" y="1"/>
                  </a:lnTo>
                  <a:cubicBezTo>
                    <a:pt x="1516" y="49"/>
                    <a:pt x="1404" y="128"/>
                    <a:pt x="1309" y="224"/>
                  </a:cubicBezTo>
                  <a:cubicBezTo>
                    <a:pt x="942" y="671"/>
                    <a:pt x="0" y="1006"/>
                    <a:pt x="1021" y="1740"/>
                  </a:cubicBezTo>
                  <a:cubicBezTo>
                    <a:pt x="1101" y="1804"/>
                    <a:pt x="1053" y="2123"/>
                    <a:pt x="974" y="2283"/>
                  </a:cubicBezTo>
                  <a:cubicBezTo>
                    <a:pt x="718" y="2826"/>
                    <a:pt x="431" y="3336"/>
                    <a:pt x="144" y="3863"/>
                  </a:cubicBezTo>
                  <a:cubicBezTo>
                    <a:pt x="1468" y="3161"/>
                    <a:pt x="2043" y="1756"/>
                    <a:pt x="16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4564374" y="926581"/>
              <a:ext cx="83695" cy="134458"/>
            </a:xfrm>
            <a:custGeom>
              <a:rect b="b" l="l" r="r" t="t"/>
              <a:pathLst>
                <a:path extrusionOk="0" h="2602" w="1613">
                  <a:moveTo>
                    <a:pt x="1612" y="0"/>
                  </a:moveTo>
                  <a:lnTo>
                    <a:pt x="1341" y="64"/>
                  </a:lnTo>
                  <a:cubicBezTo>
                    <a:pt x="894" y="591"/>
                    <a:pt x="495" y="1149"/>
                    <a:pt x="112" y="1740"/>
                  </a:cubicBezTo>
                  <a:cubicBezTo>
                    <a:pt x="0" y="1931"/>
                    <a:pt x="208" y="2315"/>
                    <a:pt x="272" y="2602"/>
                  </a:cubicBezTo>
                  <a:cubicBezTo>
                    <a:pt x="607" y="2506"/>
                    <a:pt x="1165" y="2490"/>
                    <a:pt x="1213" y="2330"/>
                  </a:cubicBezTo>
                  <a:cubicBezTo>
                    <a:pt x="1389" y="1564"/>
                    <a:pt x="1516" y="782"/>
                    <a:pt x="16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4768914" y="830106"/>
              <a:ext cx="68751" cy="122935"/>
            </a:xfrm>
            <a:custGeom>
              <a:rect b="b" l="l" r="r" t="t"/>
              <a:pathLst>
                <a:path extrusionOk="0" h="2379" w="1325">
                  <a:moveTo>
                    <a:pt x="32" y="0"/>
                  </a:moveTo>
                  <a:cubicBezTo>
                    <a:pt x="32" y="702"/>
                    <a:pt x="0" y="1277"/>
                    <a:pt x="48" y="1836"/>
                  </a:cubicBezTo>
                  <a:cubicBezTo>
                    <a:pt x="79" y="2038"/>
                    <a:pt x="339" y="2379"/>
                    <a:pt x="441" y="2379"/>
                  </a:cubicBezTo>
                  <a:cubicBezTo>
                    <a:pt x="443" y="2379"/>
                    <a:pt x="445" y="2378"/>
                    <a:pt x="447" y="2378"/>
                  </a:cubicBezTo>
                  <a:cubicBezTo>
                    <a:pt x="686" y="2314"/>
                    <a:pt x="1038" y="2139"/>
                    <a:pt x="1101" y="1947"/>
                  </a:cubicBezTo>
                  <a:cubicBezTo>
                    <a:pt x="1325" y="1133"/>
                    <a:pt x="1165" y="447"/>
                    <a:pt x="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5210268" y="1155030"/>
              <a:ext cx="80374" cy="105572"/>
            </a:xfrm>
            <a:custGeom>
              <a:rect b="b" l="l" r="r" t="t"/>
              <a:pathLst>
                <a:path extrusionOk="0" h="2043" w="1549">
                  <a:moveTo>
                    <a:pt x="751" y="0"/>
                  </a:moveTo>
                  <a:cubicBezTo>
                    <a:pt x="384" y="543"/>
                    <a:pt x="1" y="910"/>
                    <a:pt x="64" y="1069"/>
                  </a:cubicBezTo>
                  <a:cubicBezTo>
                    <a:pt x="224" y="1436"/>
                    <a:pt x="607" y="1724"/>
                    <a:pt x="910" y="2043"/>
                  </a:cubicBezTo>
                  <a:cubicBezTo>
                    <a:pt x="1118" y="1788"/>
                    <a:pt x="1549" y="1516"/>
                    <a:pt x="1501" y="1309"/>
                  </a:cubicBezTo>
                  <a:cubicBezTo>
                    <a:pt x="1437" y="942"/>
                    <a:pt x="1118" y="591"/>
                    <a:pt x="75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4871599" y="591735"/>
              <a:ext cx="91063" cy="87486"/>
            </a:xfrm>
            <a:custGeom>
              <a:rect b="b" l="l" r="r" t="t"/>
              <a:pathLst>
                <a:path extrusionOk="0" h="1693" w="1755">
                  <a:moveTo>
                    <a:pt x="1263" y="1"/>
                  </a:moveTo>
                  <a:cubicBezTo>
                    <a:pt x="1262" y="1"/>
                    <a:pt x="1261" y="1"/>
                    <a:pt x="1261" y="1"/>
                  </a:cubicBezTo>
                  <a:cubicBezTo>
                    <a:pt x="814" y="272"/>
                    <a:pt x="399" y="576"/>
                    <a:pt x="0" y="895"/>
                  </a:cubicBezTo>
                  <a:lnTo>
                    <a:pt x="910" y="1693"/>
                  </a:lnTo>
                  <a:cubicBezTo>
                    <a:pt x="1181" y="1342"/>
                    <a:pt x="1500" y="1006"/>
                    <a:pt x="1708" y="607"/>
                  </a:cubicBezTo>
                  <a:cubicBezTo>
                    <a:pt x="1755" y="497"/>
                    <a:pt x="1307" y="1"/>
                    <a:pt x="126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4355684" y="2024234"/>
              <a:ext cx="88676" cy="92705"/>
            </a:xfrm>
            <a:custGeom>
              <a:rect b="b" l="l" r="r" t="t"/>
              <a:pathLst>
                <a:path extrusionOk="0" h="1794" w="1709">
                  <a:moveTo>
                    <a:pt x="767" y="0"/>
                  </a:moveTo>
                  <a:cubicBezTo>
                    <a:pt x="511" y="271"/>
                    <a:pt x="1" y="670"/>
                    <a:pt x="64" y="798"/>
                  </a:cubicBezTo>
                  <a:cubicBezTo>
                    <a:pt x="256" y="1197"/>
                    <a:pt x="639" y="1500"/>
                    <a:pt x="1006" y="1788"/>
                  </a:cubicBezTo>
                  <a:cubicBezTo>
                    <a:pt x="1011" y="1792"/>
                    <a:pt x="1018" y="1793"/>
                    <a:pt x="1026" y="1793"/>
                  </a:cubicBezTo>
                  <a:cubicBezTo>
                    <a:pt x="1118" y="1793"/>
                    <a:pt x="1386" y="1562"/>
                    <a:pt x="1708" y="1357"/>
                  </a:cubicBezTo>
                  <a:lnTo>
                    <a:pt x="76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7005570" y="634779"/>
              <a:ext cx="122610" cy="81543"/>
            </a:xfrm>
            <a:custGeom>
              <a:rect b="b" l="l" r="r" t="t"/>
              <a:pathLst>
                <a:path extrusionOk="0" h="1578" w="2363">
                  <a:moveTo>
                    <a:pt x="726" y="0"/>
                  </a:moveTo>
                  <a:cubicBezTo>
                    <a:pt x="521" y="0"/>
                    <a:pt x="295" y="84"/>
                    <a:pt x="0" y="221"/>
                  </a:cubicBezTo>
                  <a:cubicBezTo>
                    <a:pt x="495" y="1131"/>
                    <a:pt x="1213" y="1562"/>
                    <a:pt x="2362" y="1578"/>
                  </a:cubicBezTo>
                  <a:cubicBezTo>
                    <a:pt x="1545" y="419"/>
                    <a:pt x="1187" y="0"/>
                    <a:pt x="7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" name="Google Shape;253;p2"/>
            <p:cNvSpPr/>
            <p:nvPr/>
          </p:nvSpPr>
          <p:spPr>
            <a:xfrm>
              <a:off x="1594861" y="1107077"/>
              <a:ext cx="120120" cy="52812"/>
            </a:xfrm>
            <a:custGeom>
              <a:rect b="b" l="l" r="r" t="t"/>
              <a:pathLst>
                <a:path extrusionOk="0" h="1022" w="2315">
                  <a:moveTo>
                    <a:pt x="1096" y="1"/>
                  </a:moveTo>
                  <a:cubicBezTo>
                    <a:pt x="737" y="1"/>
                    <a:pt x="378" y="165"/>
                    <a:pt x="1" y="497"/>
                  </a:cubicBezTo>
                  <a:cubicBezTo>
                    <a:pt x="554" y="850"/>
                    <a:pt x="971" y="1021"/>
                    <a:pt x="1344" y="1021"/>
                  </a:cubicBezTo>
                  <a:cubicBezTo>
                    <a:pt x="1681" y="1021"/>
                    <a:pt x="1982" y="881"/>
                    <a:pt x="2315" y="609"/>
                  </a:cubicBezTo>
                  <a:cubicBezTo>
                    <a:pt x="1894" y="205"/>
                    <a:pt x="1495" y="1"/>
                    <a:pt x="1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" name="Google Shape;254;p2"/>
            <p:cNvSpPr/>
            <p:nvPr/>
          </p:nvSpPr>
          <p:spPr>
            <a:xfrm>
              <a:off x="2150523" y="1859912"/>
              <a:ext cx="108497" cy="52502"/>
            </a:xfrm>
            <a:custGeom>
              <a:rect b="b" l="l" r="r" t="t"/>
              <a:pathLst>
                <a:path extrusionOk="0" h="1016" w="2091">
                  <a:moveTo>
                    <a:pt x="1428" y="0"/>
                  </a:moveTo>
                  <a:cubicBezTo>
                    <a:pt x="963" y="0"/>
                    <a:pt x="496" y="139"/>
                    <a:pt x="16" y="212"/>
                  </a:cubicBezTo>
                  <a:cubicBezTo>
                    <a:pt x="16" y="323"/>
                    <a:pt x="0" y="435"/>
                    <a:pt x="16" y="547"/>
                  </a:cubicBezTo>
                  <a:cubicBezTo>
                    <a:pt x="463" y="706"/>
                    <a:pt x="894" y="930"/>
                    <a:pt x="1357" y="1010"/>
                  </a:cubicBezTo>
                  <a:cubicBezTo>
                    <a:pt x="1377" y="1014"/>
                    <a:pt x="1397" y="1016"/>
                    <a:pt x="1417" y="1016"/>
                  </a:cubicBezTo>
                  <a:cubicBezTo>
                    <a:pt x="1628" y="1016"/>
                    <a:pt x="1873" y="807"/>
                    <a:pt x="2091" y="690"/>
                  </a:cubicBezTo>
                  <a:cubicBezTo>
                    <a:pt x="1915" y="451"/>
                    <a:pt x="1756" y="20"/>
                    <a:pt x="1564" y="4"/>
                  </a:cubicBezTo>
                  <a:cubicBezTo>
                    <a:pt x="1519" y="1"/>
                    <a:pt x="1473" y="0"/>
                    <a:pt x="14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" name="Google Shape;255;p2"/>
            <p:cNvSpPr/>
            <p:nvPr/>
          </p:nvSpPr>
          <p:spPr>
            <a:xfrm>
              <a:off x="7519774" y="157985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591" y="0"/>
                  </a:moveTo>
                  <a:cubicBezTo>
                    <a:pt x="416" y="240"/>
                    <a:pt x="97" y="447"/>
                    <a:pt x="81" y="703"/>
                  </a:cubicBezTo>
                  <a:cubicBezTo>
                    <a:pt x="1" y="1564"/>
                    <a:pt x="703" y="1421"/>
                    <a:pt x="1198" y="1517"/>
                  </a:cubicBezTo>
                  <a:lnTo>
                    <a:pt x="1533" y="1229"/>
                  </a:lnTo>
                  <a:lnTo>
                    <a:pt x="59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" name="Google Shape;256;p2"/>
            <p:cNvSpPr/>
            <p:nvPr/>
          </p:nvSpPr>
          <p:spPr>
            <a:xfrm>
              <a:off x="2463508" y="1261375"/>
              <a:ext cx="79544" cy="92447"/>
            </a:xfrm>
            <a:custGeom>
              <a:rect b="b" l="l" r="r" t="t"/>
              <a:pathLst>
                <a:path extrusionOk="0" h="1789" w="1533">
                  <a:moveTo>
                    <a:pt x="1533" y="1"/>
                  </a:moveTo>
                  <a:lnTo>
                    <a:pt x="1533" y="1"/>
                  </a:lnTo>
                  <a:cubicBezTo>
                    <a:pt x="1214" y="288"/>
                    <a:pt x="974" y="528"/>
                    <a:pt x="687" y="751"/>
                  </a:cubicBezTo>
                  <a:cubicBezTo>
                    <a:pt x="480" y="942"/>
                    <a:pt x="240" y="1102"/>
                    <a:pt x="1" y="1278"/>
                  </a:cubicBezTo>
                  <a:cubicBezTo>
                    <a:pt x="224" y="1421"/>
                    <a:pt x="464" y="1549"/>
                    <a:pt x="719" y="1677"/>
                  </a:cubicBezTo>
                  <a:cubicBezTo>
                    <a:pt x="926" y="1740"/>
                    <a:pt x="1134" y="1772"/>
                    <a:pt x="1357" y="1788"/>
                  </a:cubicBezTo>
                  <a:cubicBezTo>
                    <a:pt x="1421" y="1166"/>
                    <a:pt x="1469" y="623"/>
                    <a:pt x="15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" name="Google Shape;257;p2"/>
            <p:cNvSpPr/>
            <p:nvPr/>
          </p:nvSpPr>
          <p:spPr>
            <a:xfrm>
              <a:off x="3624487" y="1055248"/>
              <a:ext cx="72124" cy="80045"/>
            </a:xfrm>
            <a:custGeom>
              <a:rect b="b" l="l" r="r" t="t"/>
              <a:pathLst>
                <a:path extrusionOk="0" h="1549" w="1390">
                  <a:moveTo>
                    <a:pt x="767" y="0"/>
                  </a:moveTo>
                  <a:cubicBezTo>
                    <a:pt x="431" y="335"/>
                    <a:pt x="1" y="622"/>
                    <a:pt x="48" y="734"/>
                  </a:cubicBezTo>
                  <a:cubicBezTo>
                    <a:pt x="176" y="1037"/>
                    <a:pt x="479" y="1293"/>
                    <a:pt x="719" y="1548"/>
                  </a:cubicBezTo>
                  <a:cubicBezTo>
                    <a:pt x="942" y="1309"/>
                    <a:pt x="1261" y="1085"/>
                    <a:pt x="1341" y="798"/>
                  </a:cubicBezTo>
                  <a:cubicBezTo>
                    <a:pt x="1389" y="622"/>
                    <a:pt x="1038" y="351"/>
                    <a:pt x="7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" name="Google Shape;258;p2"/>
            <p:cNvSpPr/>
            <p:nvPr/>
          </p:nvSpPr>
          <p:spPr>
            <a:xfrm>
              <a:off x="2894951" y="764945"/>
              <a:ext cx="72072" cy="80045"/>
            </a:xfrm>
            <a:custGeom>
              <a:rect b="b" l="l" r="r" t="t"/>
              <a:pathLst>
                <a:path extrusionOk="0" h="1549" w="1389">
                  <a:moveTo>
                    <a:pt x="767" y="0"/>
                  </a:moveTo>
                  <a:cubicBezTo>
                    <a:pt x="431" y="336"/>
                    <a:pt x="1" y="623"/>
                    <a:pt x="48" y="719"/>
                  </a:cubicBezTo>
                  <a:cubicBezTo>
                    <a:pt x="176" y="1038"/>
                    <a:pt x="479" y="1277"/>
                    <a:pt x="719" y="1548"/>
                  </a:cubicBezTo>
                  <a:cubicBezTo>
                    <a:pt x="942" y="1293"/>
                    <a:pt x="1261" y="1070"/>
                    <a:pt x="1341" y="782"/>
                  </a:cubicBezTo>
                  <a:cubicBezTo>
                    <a:pt x="1389" y="623"/>
                    <a:pt x="1038" y="352"/>
                    <a:pt x="7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" name="Google Shape;259;p2"/>
            <p:cNvSpPr/>
            <p:nvPr/>
          </p:nvSpPr>
          <p:spPr>
            <a:xfrm>
              <a:off x="6173349" y="196741"/>
              <a:ext cx="49708" cy="112186"/>
            </a:xfrm>
            <a:custGeom>
              <a:rect b="b" l="l" r="r" t="t"/>
              <a:pathLst>
                <a:path extrusionOk="0" h="2171" w="958">
                  <a:moveTo>
                    <a:pt x="128" y="1"/>
                  </a:moveTo>
                  <a:lnTo>
                    <a:pt x="128" y="1"/>
                  </a:lnTo>
                  <a:cubicBezTo>
                    <a:pt x="96" y="799"/>
                    <a:pt x="48" y="1405"/>
                    <a:pt x="0" y="2171"/>
                  </a:cubicBezTo>
                  <a:cubicBezTo>
                    <a:pt x="942" y="1501"/>
                    <a:pt x="958" y="846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" name="Google Shape;260;p2"/>
            <p:cNvSpPr/>
            <p:nvPr/>
          </p:nvSpPr>
          <p:spPr>
            <a:xfrm>
              <a:off x="4808660" y="1636630"/>
              <a:ext cx="87794" cy="77564"/>
            </a:xfrm>
            <a:custGeom>
              <a:rect b="b" l="l" r="r" t="t"/>
              <a:pathLst>
                <a:path extrusionOk="0" h="1501" w="1692">
                  <a:moveTo>
                    <a:pt x="782" y="0"/>
                  </a:moveTo>
                  <a:lnTo>
                    <a:pt x="0" y="1245"/>
                  </a:lnTo>
                  <a:lnTo>
                    <a:pt x="1692" y="1500"/>
                  </a:lnTo>
                  <a:lnTo>
                    <a:pt x="78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" name="Google Shape;261;p2"/>
            <p:cNvSpPr/>
            <p:nvPr/>
          </p:nvSpPr>
          <p:spPr>
            <a:xfrm>
              <a:off x="2965466" y="2134713"/>
              <a:ext cx="55416" cy="60408"/>
            </a:xfrm>
            <a:custGeom>
              <a:rect b="b" l="l" r="r" t="t"/>
              <a:pathLst>
                <a:path extrusionOk="0" h="1169" w="1068">
                  <a:moveTo>
                    <a:pt x="62" y="1"/>
                  </a:moveTo>
                  <a:lnTo>
                    <a:pt x="46" y="17"/>
                  </a:lnTo>
                  <a:cubicBezTo>
                    <a:pt x="50" y="17"/>
                    <a:pt x="55" y="18"/>
                    <a:pt x="59" y="19"/>
                  </a:cubicBezTo>
                  <a:lnTo>
                    <a:pt x="59" y="19"/>
                  </a:lnTo>
                  <a:cubicBezTo>
                    <a:pt x="60" y="13"/>
                    <a:pt x="61" y="7"/>
                    <a:pt x="62" y="1"/>
                  </a:cubicBezTo>
                  <a:close/>
                  <a:moveTo>
                    <a:pt x="59" y="19"/>
                  </a:moveTo>
                  <a:lnTo>
                    <a:pt x="59" y="19"/>
                  </a:lnTo>
                  <a:cubicBezTo>
                    <a:pt x="1" y="428"/>
                    <a:pt x="97" y="835"/>
                    <a:pt x="349" y="1166"/>
                  </a:cubicBezTo>
                  <a:cubicBezTo>
                    <a:pt x="371" y="1168"/>
                    <a:pt x="392" y="1169"/>
                    <a:pt x="414" y="1169"/>
                  </a:cubicBezTo>
                  <a:cubicBezTo>
                    <a:pt x="567" y="1169"/>
                    <a:pt x="716" y="1118"/>
                    <a:pt x="828" y="1006"/>
                  </a:cubicBezTo>
                  <a:cubicBezTo>
                    <a:pt x="940" y="767"/>
                    <a:pt x="1067" y="272"/>
                    <a:pt x="972" y="208"/>
                  </a:cubicBezTo>
                  <a:cubicBezTo>
                    <a:pt x="735" y="51"/>
                    <a:pt x="375" y="64"/>
                    <a:pt x="59" y="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" name="Google Shape;262;p2"/>
            <p:cNvSpPr/>
            <p:nvPr/>
          </p:nvSpPr>
          <p:spPr>
            <a:xfrm>
              <a:off x="2910673" y="1251505"/>
              <a:ext cx="64652" cy="84179"/>
            </a:xfrm>
            <a:custGeom>
              <a:rect b="b" l="l" r="r" t="t"/>
              <a:pathLst>
                <a:path extrusionOk="0" h="1629" w="1246">
                  <a:moveTo>
                    <a:pt x="368" y="0"/>
                  </a:moveTo>
                  <a:lnTo>
                    <a:pt x="1" y="112"/>
                  </a:lnTo>
                  <a:cubicBezTo>
                    <a:pt x="160" y="623"/>
                    <a:pt x="320" y="1118"/>
                    <a:pt x="480" y="1628"/>
                  </a:cubicBezTo>
                  <a:cubicBezTo>
                    <a:pt x="1246" y="862"/>
                    <a:pt x="799" y="431"/>
                    <a:pt x="3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" name="Google Shape;263;p2"/>
            <p:cNvSpPr/>
            <p:nvPr/>
          </p:nvSpPr>
          <p:spPr>
            <a:xfrm>
              <a:off x="2942168" y="1466933"/>
              <a:ext cx="80374" cy="46042"/>
            </a:xfrm>
            <a:custGeom>
              <a:rect b="b" l="l" r="r" t="t"/>
              <a:pathLst>
                <a:path extrusionOk="0" h="891" w="1549">
                  <a:moveTo>
                    <a:pt x="692" y="0"/>
                  </a:moveTo>
                  <a:cubicBezTo>
                    <a:pt x="508" y="0"/>
                    <a:pt x="310" y="40"/>
                    <a:pt x="112" y="77"/>
                  </a:cubicBezTo>
                  <a:lnTo>
                    <a:pt x="0" y="444"/>
                  </a:lnTo>
                  <a:lnTo>
                    <a:pt x="1548" y="890"/>
                  </a:lnTo>
                  <a:cubicBezTo>
                    <a:pt x="1398" y="170"/>
                    <a:pt x="1073" y="0"/>
                    <a:pt x="69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" name="Google Shape;264;p2"/>
            <p:cNvSpPr/>
            <p:nvPr/>
          </p:nvSpPr>
          <p:spPr>
            <a:xfrm>
              <a:off x="3147538" y="251153"/>
              <a:ext cx="122610" cy="24184"/>
            </a:xfrm>
            <a:custGeom>
              <a:rect b="b" l="l" r="r" t="t"/>
              <a:pathLst>
                <a:path extrusionOk="0" h="468" w="2363">
                  <a:moveTo>
                    <a:pt x="0" y="1"/>
                  </a:moveTo>
                  <a:cubicBezTo>
                    <a:pt x="638" y="312"/>
                    <a:pt x="1045" y="468"/>
                    <a:pt x="1385" y="468"/>
                  </a:cubicBezTo>
                  <a:cubicBezTo>
                    <a:pt x="1724" y="468"/>
                    <a:pt x="1995" y="312"/>
                    <a:pt x="23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" name="Google Shape;265;p2"/>
            <p:cNvSpPr/>
            <p:nvPr/>
          </p:nvSpPr>
          <p:spPr>
            <a:xfrm>
              <a:off x="5346057" y="1479128"/>
              <a:ext cx="68803" cy="68469"/>
            </a:xfrm>
            <a:custGeom>
              <a:rect b="b" l="l" r="r" t="t"/>
              <a:pathLst>
                <a:path extrusionOk="0" h="1325" w="1326">
                  <a:moveTo>
                    <a:pt x="974" y="0"/>
                  </a:moveTo>
                  <a:cubicBezTo>
                    <a:pt x="655" y="303"/>
                    <a:pt x="320" y="591"/>
                    <a:pt x="33" y="910"/>
                  </a:cubicBezTo>
                  <a:cubicBezTo>
                    <a:pt x="1" y="926"/>
                    <a:pt x="208" y="1181"/>
                    <a:pt x="304" y="1325"/>
                  </a:cubicBezTo>
                  <a:lnTo>
                    <a:pt x="1325" y="415"/>
                  </a:lnTo>
                  <a:lnTo>
                    <a:pt x="97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" name="Google Shape;266;p2"/>
            <p:cNvSpPr/>
            <p:nvPr/>
          </p:nvSpPr>
          <p:spPr>
            <a:xfrm>
              <a:off x="1644570" y="1945897"/>
              <a:ext cx="75393" cy="59426"/>
            </a:xfrm>
            <a:custGeom>
              <a:rect b="b" l="l" r="r" t="t"/>
              <a:pathLst>
                <a:path extrusionOk="0" h="1150" w="1453">
                  <a:moveTo>
                    <a:pt x="0" y="0"/>
                  </a:moveTo>
                  <a:lnTo>
                    <a:pt x="766" y="1149"/>
                  </a:lnTo>
                  <a:cubicBezTo>
                    <a:pt x="1452" y="351"/>
                    <a:pt x="1357" y="207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" name="Google Shape;267;p2"/>
            <p:cNvSpPr/>
            <p:nvPr/>
          </p:nvSpPr>
          <p:spPr>
            <a:xfrm>
              <a:off x="7667082" y="388554"/>
              <a:ext cx="61435" cy="72965"/>
            </a:xfrm>
            <a:custGeom>
              <a:rect b="b" l="l" r="r" t="t"/>
              <a:pathLst>
                <a:path extrusionOk="0" h="1412" w="1184">
                  <a:moveTo>
                    <a:pt x="642" y="1"/>
                  </a:moveTo>
                  <a:cubicBezTo>
                    <a:pt x="0" y="1"/>
                    <a:pt x="28" y="292"/>
                    <a:pt x="354" y="1411"/>
                  </a:cubicBezTo>
                  <a:lnTo>
                    <a:pt x="1184" y="39"/>
                  </a:lnTo>
                  <a:cubicBezTo>
                    <a:pt x="966" y="15"/>
                    <a:pt x="787" y="1"/>
                    <a:pt x="6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4134592" y="1090697"/>
              <a:ext cx="81204" cy="50331"/>
            </a:xfrm>
            <a:custGeom>
              <a:rect b="b" l="l" r="r" t="t"/>
              <a:pathLst>
                <a:path extrusionOk="0" h="974" w="1565">
                  <a:moveTo>
                    <a:pt x="511" y="0"/>
                  </a:moveTo>
                  <a:cubicBezTo>
                    <a:pt x="336" y="16"/>
                    <a:pt x="176" y="495"/>
                    <a:pt x="0" y="782"/>
                  </a:cubicBezTo>
                  <a:lnTo>
                    <a:pt x="304" y="974"/>
                  </a:lnTo>
                  <a:lnTo>
                    <a:pt x="1564" y="607"/>
                  </a:lnTo>
                  <a:cubicBezTo>
                    <a:pt x="1086" y="304"/>
                    <a:pt x="782" y="0"/>
                    <a:pt x="5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" name="Google Shape;269;p2"/>
            <p:cNvSpPr/>
            <p:nvPr/>
          </p:nvSpPr>
          <p:spPr>
            <a:xfrm>
              <a:off x="2975272" y="-46539"/>
              <a:ext cx="58840" cy="71828"/>
            </a:xfrm>
            <a:custGeom>
              <a:rect b="b" l="l" r="r" t="t"/>
              <a:pathLst>
                <a:path extrusionOk="0" h="1390" w="1134">
                  <a:moveTo>
                    <a:pt x="703" y="1"/>
                  </a:moveTo>
                  <a:lnTo>
                    <a:pt x="1" y="1134"/>
                  </a:lnTo>
                  <a:lnTo>
                    <a:pt x="431" y="1389"/>
                  </a:lnTo>
                  <a:cubicBezTo>
                    <a:pt x="655" y="1006"/>
                    <a:pt x="894" y="639"/>
                    <a:pt x="1134" y="256"/>
                  </a:cubicBezTo>
                  <a:lnTo>
                    <a:pt x="70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" name="Google Shape;270;p2"/>
            <p:cNvSpPr/>
            <p:nvPr/>
          </p:nvSpPr>
          <p:spPr>
            <a:xfrm>
              <a:off x="732805" y="470253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8" y="1"/>
                  </a:moveTo>
                  <a:cubicBezTo>
                    <a:pt x="3866" y="1"/>
                    <a:pt x="3654" y="18"/>
                    <a:pt x="3432" y="53"/>
                  </a:cubicBezTo>
                  <a:cubicBezTo>
                    <a:pt x="3420" y="54"/>
                    <a:pt x="3408" y="55"/>
                    <a:pt x="3396" y="55"/>
                  </a:cubicBezTo>
                  <a:cubicBezTo>
                    <a:pt x="3300" y="55"/>
                    <a:pt x="3197" y="13"/>
                    <a:pt x="3099" y="13"/>
                  </a:cubicBezTo>
                  <a:cubicBezTo>
                    <a:pt x="3077" y="13"/>
                    <a:pt x="3055" y="15"/>
                    <a:pt x="3033" y="21"/>
                  </a:cubicBezTo>
                  <a:cubicBezTo>
                    <a:pt x="2187" y="228"/>
                    <a:pt x="863" y="196"/>
                    <a:pt x="607" y="691"/>
                  </a:cubicBezTo>
                  <a:cubicBezTo>
                    <a:pt x="177" y="1585"/>
                    <a:pt x="1" y="2957"/>
                    <a:pt x="368" y="3851"/>
                  </a:cubicBezTo>
                  <a:cubicBezTo>
                    <a:pt x="1038" y="5495"/>
                    <a:pt x="2203" y="6963"/>
                    <a:pt x="3161" y="8495"/>
                  </a:cubicBezTo>
                  <a:lnTo>
                    <a:pt x="3991" y="8479"/>
                  </a:lnTo>
                  <a:cubicBezTo>
                    <a:pt x="4102" y="8319"/>
                    <a:pt x="4230" y="8160"/>
                    <a:pt x="4358" y="8016"/>
                  </a:cubicBezTo>
                  <a:cubicBezTo>
                    <a:pt x="5571" y="6883"/>
                    <a:pt x="6768" y="5750"/>
                    <a:pt x="7981" y="4633"/>
                  </a:cubicBezTo>
                  <a:cubicBezTo>
                    <a:pt x="8555" y="4106"/>
                    <a:pt x="8667" y="3627"/>
                    <a:pt x="7981" y="3069"/>
                  </a:cubicBezTo>
                  <a:cubicBezTo>
                    <a:pt x="7534" y="2686"/>
                    <a:pt x="7039" y="2271"/>
                    <a:pt x="6768" y="1776"/>
                  </a:cubicBezTo>
                  <a:cubicBezTo>
                    <a:pt x="6126" y="602"/>
                    <a:pt x="5263" y="1"/>
                    <a:pt x="40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" name="Google Shape;271;p2"/>
            <p:cNvSpPr/>
            <p:nvPr/>
          </p:nvSpPr>
          <p:spPr>
            <a:xfrm>
              <a:off x="830" y="3206375"/>
              <a:ext cx="356934" cy="409628"/>
            </a:xfrm>
            <a:custGeom>
              <a:rect b="b" l="l" r="r" t="t"/>
              <a:pathLst>
                <a:path extrusionOk="0" h="7927" w="6879">
                  <a:moveTo>
                    <a:pt x="700" y="0"/>
                  </a:moveTo>
                  <a:cubicBezTo>
                    <a:pt x="467" y="0"/>
                    <a:pt x="231" y="34"/>
                    <a:pt x="0" y="104"/>
                  </a:cubicBezTo>
                  <a:lnTo>
                    <a:pt x="0" y="5323"/>
                  </a:lnTo>
                  <a:cubicBezTo>
                    <a:pt x="766" y="5993"/>
                    <a:pt x="1548" y="6680"/>
                    <a:pt x="2314" y="7366"/>
                  </a:cubicBezTo>
                  <a:cubicBezTo>
                    <a:pt x="2620" y="7628"/>
                    <a:pt x="2903" y="7927"/>
                    <a:pt x="3270" y="7927"/>
                  </a:cubicBezTo>
                  <a:cubicBezTo>
                    <a:pt x="3441" y="7927"/>
                    <a:pt x="3629" y="7863"/>
                    <a:pt x="3846" y="7701"/>
                  </a:cubicBezTo>
                  <a:cubicBezTo>
                    <a:pt x="4501" y="7222"/>
                    <a:pt x="5203" y="6759"/>
                    <a:pt x="5905" y="6344"/>
                  </a:cubicBezTo>
                  <a:cubicBezTo>
                    <a:pt x="6847" y="5802"/>
                    <a:pt x="6878" y="5515"/>
                    <a:pt x="6112" y="4733"/>
                  </a:cubicBezTo>
                  <a:cubicBezTo>
                    <a:pt x="5538" y="4142"/>
                    <a:pt x="5011" y="3488"/>
                    <a:pt x="4453" y="2881"/>
                  </a:cubicBezTo>
                  <a:cubicBezTo>
                    <a:pt x="3798" y="2163"/>
                    <a:pt x="3160" y="1445"/>
                    <a:pt x="2474" y="775"/>
                  </a:cubicBezTo>
                  <a:cubicBezTo>
                    <a:pt x="2012" y="278"/>
                    <a:pt x="1367" y="0"/>
                    <a:pt x="7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" name="Google Shape;272;p2"/>
            <p:cNvSpPr/>
            <p:nvPr/>
          </p:nvSpPr>
          <p:spPr>
            <a:xfrm>
              <a:off x="2960381" y="4816270"/>
              <a:ext cx="333740" cy="325242"/>
            </a:xfrm>
            <a:custGeom>
              <a:rect b="b" l="l" r="r" t="t"/>
              <a:pathLst>
                <a:path extrusionOk="0" h="6294" w="6432">
                  <a:moveTo>
                    <a:pt x="863" y="0"/>
                  </a:moveTo>
                  <a:cubicBezTo>
                    <a:pt x="548" y="0"/>
                    <a:pt x="423" y="222"/>
                    <a:pt x="399" y="644"/>
                  </a:cubicBezTo>
                  <a:cubicBezTo>
                    <a:pt x="272" y="2528"/>
                    <a:pt x="128" y="4411"/>
                    <a:pt x="0" y="6294"/>
                  </a:cubicBezTo>
                  <a:lnTo>
                    <a:pt x="6432" y="6294"/>
                  </a:lnTo>
                  <a:cubicBezTo>
                    <a:pt x="6145" y="5703"/>
                    <a:pt x="5825" y="5129"/>
                    <a:pt x="5474" y="4586"/>
                  </a:cubicBezTo>
                  <a:cubicBezTo>
                    <a:pt x="5027" y="3948"/>
                    <a:pt x="4485" y="3389"/>
                    <a:pt x="3974" y="2799"/>
                  </a:cubicBezTo>
                  <a:cubicBezTo>
                    <a:pt x="3607" y="2384"/>
                    <a:pt x="3017" y="2033"/>
                    <a:pt x="2905" y="1554"/>
                  </a:cubicBezTo>
                  <a:cubicBezTo>
                    <a:pt x="2665" y="596"/>
                    <a:pt x="2011" y="325"/>
                    <a:pt x="1229" y="70"/>
                  </a:cubicBezTo>
                  <a:cubicBezTo>
                    <a:pt x="1085" y="23"/>
                    <a:pt x="964" y="0"/>
                    <a:pt x="8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92723" y="-44059"/>
              <a:ext cx="327877" cy="224321"/>
            </a:xfrm>
            <a:custGeom>
              <a:rect b="b" l="l" r="r" t="t"/>
              <a:pathLst>
                <a:path extrusionOk="0" h="4341" w="6319">
                  <a:moveTo>
                    <a:pt x="336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20" y="4246"/>
                  </a:cubicBezTo>
                  <a:cubicBezTo>
                    <a:pt x="5131" y="4306"/>
                    <a:pt x="5382" y="4341"/>
                    <a:pt x="5581" y="4341"/>
                  </a:cubicBezTo>
                  <a:cubicBezTo>
                    <a:pt x="6217" y="4341"/>
                    <a:pt x="6319" y="3986"/>
                    <a:pt x="6161" y="3001"/>
                  </a:cubicBezTo>
                  <a:cubicBezTo>
                    <a:pt x="6001" y="1995"/>
                    <a:pt x="5746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830" y="3835761"/>
              <a:ext cx="236036" cy="260907"/>
            </a:xfrm>
            <a:custGeom>
              <a:rect b="b" l="l" r="r" t="t"/>
              <a:pathLst>
                <a:path extrusionOk="0" h="5049" w="4549">
                  <a:moveTo>
                    <a:pt x="1193" y="0"/>
                  </a:moveTo>
                  <a:cubicBezTo>
                    <a:pt x="894" y="0"/>
                    <a:pt x="577" y="199"/>
                    <a:pt x="0" y="564"/>
                  </a:cubicBezTo>
                  <a:lnTo>
                    <a:pt x="0" y="3979"/>
                  </a:lnTo>
                  <a:lnTo>
                    <a:pt x="1660" y="5049"/>
                  </a:lnTo>
                  <a:cubicBezTo>
                    <a:pt x="1915" y="4985"/>
                    <a:pt x="2394" y="4410"/>
                    <a:pt x="2889" y="3868"/>
                  </a:cubicBezTo>
                  <a:cubicBezTo>
                    <a:pt x="3144" y="3580"/>
                    <a:pt x="3479" y="3341"/>
                    <a:pt x="3734" y="3054"/>
                  </a:cubicBezTo>
                  <a:cubicBezTo>
                    <a:pt x="4022" y="2703"/>
                    <a:pt x="4548" y="2176"/>
                    <a:pt x="4453" y="1968"/>
                  </a:cubicBezTo>
                  <a:cubicBezTo>
                    <a:pt x="4277" y="1554"/>
                    <a:pt x="3750" y="1282"/>
                    <a:pt x="3320" y="1011"/>
                  </a:cubicBezTo>
                  <a:cubicBezTo>
                    <a:pt x="3237" y="960"/>
                    <a:pt x="3128" y="952"/>
                    <a:pt x="3017" y="952"/>
                  </a:cubicBezTo>
                  <a:cubicBezTo>
                    <a:pt x="2970" y="952"/>
                    <a:pt x="2922" y="954"/>
                    <a:pt x="2876" y="954"/>
                  </a:cubicBezTo>
                  <a:cubicBezTo>
                    <a:pt x="2760" y="954"/>
                    <a:pt x="2654" y="945"/>
                    <a:pt x="2585" y="883"/>
                  </a:cubicBezTo>
                  <a:cubicBezTo>
                    <a:pt x="1876" y="278"/>
                    <a:pt x="1547" y="0"/>
                    <a:pt x="1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" name="Google Shape;275;p2"/>
            <p:cNvSpPr/>
            <p:nvPr/>
          </p:nvSpPr>
          <p:spPr>
            <a:xfrm>
              <a:off x="443844" y="-44059"/>
              <a:ext cx="266702" cy="215433"/>
            </a:xfrm>
            <a:custGeom>
              <a:rect b="b" l="l" r="r" t="t"/>
              <a:pathLst>
                <a:path extrusionOk="0" h="4169" w="5140">
                  <a:moveTo>
                    <a:pt x="0" y="0"/>
                  </a:moveTo>
                  <a:cubicBezTo>
                    <a:pt x="48" y="288"/>
                    <a:pt x="16" y="639"/>
                    <a:pt x="160" y="862"/>
                  </a:cubicBezTo>
                  <a:cubicBezTo>
                    <a:pt x="718" y="1692"/>
                    <a:pt x="1325" y="2442"/>
                    <a:pt x="1899" y="3288"/>
                  </a:cubicBezTo>
                  <a:cubicBezTo>
                    <a:pt x="2281" y="3854"/>
                    <a:pt x="2729" y="4168"/>
                    <a:pt x="3274" y="4168"/>
                  </a:cubicBezTo>
                  <a:cubicBezTo>
                    <a:pt x="3528" y="4168"/>
                    <a:pt x="3803" y="4100"/>
                    <a:pt x="4102" y="3958"/>
                  </a:cubicBezTo>
                  <a:cubicBezTo>
                    <a:pt x="4437" y="3847"/>
                    <a:pt x="4788" y="3751"/>
                    <a:pt x="5139" y="3687"/>
                  </a:cubicBezTo>
                  <a:cubicBezTo>
                    <a:pt x="4756" y="2410"/>
                    <a:pt x="4373" y="1213"/>
                    <a:pt x="40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" name="Google Shape;276;p2"/>
            <p:cNvSpPr/>
            <p:nvPr/>
          </p:nvSpPr>
          <p:spPr>
            <a:xfrm>
              <a:off x="830" y="2754850"/>
              <a:ext cx="189649" cy="256980"/>
            </a:xfrm>
            <a:custGeom>
              <a:rect b="b" l="l" r="r" t="t"/>
              <a:pathLst>
                <a:path extrusionOk="0" h="4973" w="3655">
                  <a:moveTo>
                    <a:pt x="0" y="1"/>
                  </a:moveTo>
                  <a:lnTo>
                    <a:pt x="0" y="4613"/>
                  </a:lnTo>
                  <a:cubicBezTo>
                    <a:pt x="383" y="4709"/>
                    <a:pt x="782" y="4805"/>
                    <a:pt x="1165" y="4916"/>
                  </a:cubicBezTo>
                  <a:cubicBezTo>
                    <a:pt x="1312" y="4955"/>
                    <a:pt x="1448" y="4973"/>
                    <a:pt x="1575" y="4973"/>
                  </a:cubicBezTo>
                  <a:cubicBezTo>
                    <a:pt x="2137" y="4973"/>
                    <a:pt x="2505" y="4615"/>
                    <a:pt x="2713" y="4055"/>
                  </a:cubicBezTo>
                  <a:cubicBezTo>
                    <a:pt x="3655" y="1565"/>
                    <a:pt x="2968" y="416"/>
                    <a:pt x="399" y="17"/>
                  </a:cubicBezTo>
                  <a:cubicBezTo>
                    <a:pt x="271" y="1"/>
                    <a:pt x="128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" name="Google Shape;277;p2"/>
            <p:cNvSpPr/>
            <p:nvPr/>
          </p:nvSpPr>
          <p:spPr>
            <a:xfrm>
              <a:off x="1032610" y="4980593"/>
              <a:ext cx="270801" cy="160916"/>
            </a:xfrm>
            <a:custGeom>
              <a:rect b="b" l="l" r="r" t="t"/>
              <a:pathLst>
                <a:path extrusionOk="0" h="3114" w="5219">
                  <a:moveTo>
                    <a:pt x="2964" y="0"/>
                  </a:moveTo>
                  <a:cubicBezTo>
                    <a:pt x="2949" y="0"/>
                    <a:pt x="2935" y="1"/>
                    <a:pt x="2921" y="2"/>
                  </a:cubicBezTo>
                  <a:cubicBezTo>
                    <a:pt x="1532" y="114"/>
                    <a:pt x="160" y="1678"/>
                    <a:pt x="0" y="3114"/>
                  </a:cubicBezTo>
                  <a:lnTo>
                    <a:pt x="5219" y="3114"/>
                  </a:lnTo>
                  <a:cubicBezTo>
                    <a:pt x="5187" y="2922"/>
                    <a:pt x="5219" y="2619"/>
                    <a:pt x="5107" y="2555"/>
                  </a:cubicBezTo>
                  <a:cubicBezTo>
                    <a:pt x="4421" y="2108"/>
                    <a:pt x="4261" y="1470"/>
                    <a:pt x="4118" y="720"/>
                  </a:cubicBezTo>
                  <a:cubicBezTo>
                    <a:pt x="4041" y="412"/>
                    <a:pt x="3370" y="0"/>
                    <a:pt x="29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" name="Google Shape;278;p2"/>
            <p:cNvSpPr/>
            <p:nvPr/>
          </p:nvSpPr>
          <p:spPr>
            <a:xfrm>
              <a:off x="107614" y="4969276"/>
              <a:ext cx="389260" cy="173060"/>
            </a:xfrm>
            <a:custGeom>
              <a:rect b="b" l="l" r="r" t="t"/>
              <a:pathLst>
                <a:path extrusionOk="0" h="3349" w="7502">
                  <a:moveTo>
                    <a:pt x="1043" y="0"/>
                  </a:moveTo>
                  <a:cubicBezTo>
                    <a:pt x="788" y="0"/>
                    <a:pt x="426" y="260"/>
                    <a:pt x="1" y="444"/>
                  </a:cubicBezTo>
                  <a:cubicBezTo>
                    <a:pt x="1046" y="1409"/>
                    <a:pt x="2001" y="1958"/>
                    <a:pt x="3150" y="1958"/>
                  </a:cubicBezTo>
                  <a:cubicBezTo>
                    <a:pt x="3369" y="1958"/>
                    <a:pt x="3595" y="1938"/>
                    <a:pt x="3831" y="1897"/>
                  </a:cubicBezTo>
                  <a:cubicBezTo>
                    <a:pt x="3856" y="1893"/>
                    <a:pt x="3881" y="1892"/>
                    <a:pt x="3907" y="1892"/>
                  </a:cubicBezTo>
                  <a:cubicBezTo>
                    <a:pt x="4259" y="1892"/>
                    <a:pt x="4670" y="2183"/>
                    <a:pt x="5012" y="2391"/>
                  </a:cubicBezTo>
                  <a:cubicBezTo>
                    <a:pt x="5283" y="2567"/>
                    <a:pt x="5459" y="2870"/>
                    <a:pt x="5682" y="3125"/>
                  </a:cubicBezTo>
                  <a:lnTo>
                    <a:pt x="5890" y="2934"/>
                  </a:lnTo>
                  <a:cubicBezTo>
                    <a:pt x="5842" y="2742"/>
                    <a:pt x="5794" y="2551"/>
                    <a:pt x="5730" y="2312"/>
                  </a:cubicBezTo>
                  <a:lnTo>
                    <a:pt x="5730" y="2312"/>
                  </a:lnTo>
                  <a:cubicBezTo>
                    <a:pt x="6512" y="2327"/>
                    <a:pt x="6783" y="2711"/>
                    <a:pt x="6783" y="3333"/>
                  </a:cubicBezTo>
                  <a:lnTo>
                    <a:pt x="6975" y="3349"/>
                  </a:lnTo>
                  <a:cubicBezTo>
                    <a:pt x="7502" y="2695"/>
                    <a:pt x="7342" y="2216"/>
                    <a:pt x="6608" y="1944"/>
                  </a:cubicBezTo>
                  <a:cubicBezTo>
                    <a:pt x="6033" y="1721"/>
                    <a:pt x="5411" y="1609"/>
                    <a:pt x="4836" y="1386"/>
                  </a:cubicBezTo>
                  <a:cubicBezTo>
                    <a:pt x="3592" y="939"/>
                    <a:pt x="2395" y="412"/>
                    <a:pt x="1134" y="13"/>
                  </a:cubicBezTo>
                  <a:cubicBezTo>
                    <a:pt x="1105" y="4"/>
                    <a:pt x="1075" y="0"/>
                    <a:pt x="10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" name="Google Shape;279;p2"/>
            <p:cNvSpPr/>
            <p:nvPr/>
          </p:nvSpPr>
          <p:spPr>
            <a:xfrm>
              <a:off x="4055930" y="4792655"/>
              <a:ext cx="77053" cy="348858"/>
            </a:xfrm>
            <a:custGeom>
              <a:rect b="b" l="l" r="r" t="t"/>
              <a:pathLst>
                <a:path extrusionOk="0" h="6751" w="1485">
                  <a:moveTo>
                    <a:pt x="479" y="0"/>
                  </a:moveTo>
                  <a:cubicBezTo>
                    <a:pt x="304" y="351"/>
                    <a:pt x="0" y="718"/>
                    <a:pt x="0" y="1069"/>
                  </a:cubicBezTo>
                  <a:cubicBezTo>
                    <a:pt x="0" y="2474"/>
                    <a:pt x="96" y="3862"/>
                    <a:pt x="176" y="5267"/>
                  </a:cubicBezTo>
                  <a:cubicBezTo>
                    <a:pt x="208" y="5745"/>
                    <a:pt x="304" y="6256"/>
                    <a:pt x="367" y="6751"/>
                  </a:cubicBezTo>
                  <a:lnTo>
                    <a:pt x="1165" y="6751"/>
                  </a:lnTo>
                  <a:cubicBezTo>
                    <a:pt x="1277" y="6256"/>
                    <a:pt x="1485" y="5777"/>
                    <a:pt x="1469" y="5299"/>
                  </a:cubicBezTo>
                  <a:cubicBezTo>
                    <a:pt x="1421" y="3862"/>
                    <a:pt x="1309" y="2442"/>
                    <a:pt x="1149" y="1022"/>
                  </a:cubicBezTo>
                  <a:cubicBezTo>
                    <a:pt x="1102" y="655"/>
                    <a:pt x="703" y="335"/>
                    <a:pt x="4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" name="Google Shape;280;p2"/>
            <p:cNvSpPr/>
            <p:nvPr/>
          </p:nvSpPr>
          <p:spPr>
            <a:xfrm>
              <a:off x="0" y="4741602"/>
              <a:ext cx="136672" cy="161588"/>
            </a:xfrm>
            <a:custGeom>
              <a:rect b="b" l="l" r="r" t="t"/>
              <a:pathLst>
                <a:path extrusionOk="0" h="3127" w="2634">
                  <a:moveTo>
                    <a:pt x="1204" y="1"/>
                  </a:moveTo>
                  <a:cubicBezTo>
                    <a:pt x="764" y="1"/>
                    <a:pt x="304" y="108"/>
                    <a:pt x="16" y="302"/>
                  </a:cubicBezTo>
                  <a:lnTo>
                    <a:pt x="0" y="3127"/>
                  </a:lnTo>
                  <a:cubicBezTo>
                    <a:pt x="527" y="3127"/>
                    <a:pt x="1053" y="3095"/>
                    <a:pt x="1580" y="3031"/>
                  </a:cubicBezTo>
                  <a:cubicBezTo>
                    <a:pt x="1867" y="2999"/>
                    <a:pt x="2346" y="2839"/>
                    <a:pt x="2378" y="2680"/>
                  </a:cubicBezTo>
                  <a:cubicBezTo>
                    <a:pt x="2474" y="1962"/>
                    <a:pt x="2633" y="1148"/>
                    <a:pt x="2378" y="509"/>
                  </a:cubicBezTo>
                  <a:cubicBezTo>
                    <a:pt x="2247" y="159"/>
                    <a:pt x="1740" y="1"/>
                    <a:pt x="12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" name="Google Shape;281;p2"/>
            <p:cNvSpPr/>
            <p:nvPr/>
          </p:nvSpPr>
          <p:spPr>
            <a:xfrm>
              <a:off x="830" y="4256592"/>
              <a:ext cx="160696" cy="176522"/>
            </a:xfrm>
            <a:custGeom>
              <a:rect b="b" l="l" r="r" t="t"/>
              <a:pathLst>
                <a:path extrusionOk="0" h="3416" w="3097">
                  <a:moveTo>
                    <a:pt x="1388" y="1"/>
                  </a:moveTo>
                  <a:lnTo>
                    <a:pt x="1452" y="416"/>
                  </a:lnTo>
                  <a:lnTo>
                    <a:pt x="0" y="2059"/>
                  </a:lnTo>
                  <a:lnTo>
                    <a:pt x="0" y="3065"/>
                  </a:lnTo>
                  <a:lnTo>
                    <a:pt x="1564" y="3416"/>
                  </a:lnTo>
                  <a:lnTo>
                    <a:pt x="1628" y="3129"/>
                  </a:lnTo>
                  <a:lnTo>
                    <a:pt x="1037" y="2363"/>
                  </a:lnTo>
                  <a:lnTo>
                    <a:pt x="2777" y="2363"/>
                  </a:lnTo>
                  <a:cubicBezTo>
                    <a:pt x="2825" y="1836"/>
                    <a:pt x="3096" y="1166"/>
                    <a:pt x="2857" y="783"/>
                  </a:cubicBezTo>
                  <a:cubicBezTo>
                    <a:pt x="2617" y="368"/>
                    <a:pt x="1899" y="256"/>
                    <a:pt x="13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" name="Google Shape;282;p2"/>
            <p:cNvSpPr/>
            <p:nvPr/>
          </p:nvSpPr>
          <p:spPr>
            <a:xfrm>
              <a:off x="1006926" y="-44059"/>
              <a:ext cx="197121" cy="92912"/>
            </a:xfrm>
            <a:custGeom>
              <a:rect b="b" l="l" r="r" t="t"/>
              <a:pathLst>
                <a:path extrusionOk="0" h="1798" w="3799">
                  <a:moveTo>
                    <a:pt x="0" y="0"/>
                  </a:moveTo>
                  <a:cubicBezTo>
                    <a:pt x="495" y="304"/>
                    <a:pt x="1038" y="559"/>
                    <a:pt x="1517" y="894"/>
                  </a:cubicBezTo>
                  <a:cubicBezTo>
                    <a:pt x="2324" y="1472"/>
                    <a:pt x="2788" y="1797"/>
                    <a:pt x="3087" y="1797"/>
                  </a:cubicBezTo>
                  <a:cubicBezTo>
                    <a:pt x="3473" y="1797"/>
                    <a:pt x="3583" y="1252"/>
                    <a:pt x="37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" name="Google Shape;283;p2"/>
            <p:cNvSpPr/>
            <p:nvPr/>
          </p:nvSpPr>
          <p:spPr>
            <a:xfrm>
              <a:off x="2272251" y="5042498"/>
              <a:ext cx="135841" cy="99009"/>
            </a:xfrm>
            <a:custGeom>
              <a:rect b="b" l="l" r="r" t="t"/>
              <a:pathLst>
                <a:path extrusionOk="0" h="1916" w="2618">
                  <a:moveTo>
                    <a:pt x="2617" y="1"/>
                  </a:moveTo>
                  <a:cubicBezTo>
                    <a:pt x="2107" y="128"/>
                    <a:pt x="1676" y="97"/>
                    <a:pt x="1436" y="304"/>
                  </a:cubicBezTo>
                  <a:cubicBezTo>
                    <a:pt x="910" y="783"/>
                    <a:pt x="479" y="1373"/>
                    <a:pt x="0" y="1916"/>
                  </a:cubicBezTo>
                  <a:lnTo>
                    <a:pt x="2617" y="1916"/>
                  </a:lnTo>
                  <a:lnTo>
                    <a:pt x="261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" name="Google Shape;284;p2"/>
            <p:cNvSpPr/>
            <p:nvPr/>
          </p:nvSpPr>
          <p:spPr>
            <a:xfrm>
              <a:off x="830" y="5027358"/>
              <a:ext cx="91114" cy="114150"/>
            </a:xfrm>
            <a:custGeom>
              <a:rect b="b" l="l" r="r" t="t"/>
              <a:pathLst>
                <a:path extrusionOk="0" h="2209" w="1756">
                  <a:moveTo>
                    <a:pt x="218" y="1"/>
                  </a:moveTo>
                  <a:cubicBezTo>
                    <a:pt x="145" y="1"/>
                    <a:pt x="72" y="3"/>
                    <a:pt x="0" y="7"/>
                  </a:cubicBezTo>
                  <a:lnTo>
                    <a:pt x="0" y="2209"/>
                  </a:lnTo>
                  <a:lnTo>
                    <a:pt x="798" y="2209"/>
                  </a:lnTo>
                  <a:cubicBezTo>
                    <a:pt x="989" y="1938"/>
                    <a:pt x="1165" y="1666"/>
                    <a:pt x="1341" y="1411"/>
                  </a:cubicBezTo>
                  <a:cubicBezTo>
                    <a:pt x="1756" y="836"/>
                    <a:pt x="1564" y="230"/>
                    <a:pt x="878" y="54"/>
                  </a:cubicBezTo>
                  <a:cubicBezTo>
                    <a:pt x="662" y="19"/>
                    <a:pt x="438" y="1"/>
                    <a:pt x="2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" name="Google Shape;285;p2"/>
            <p:cNvSpPr/>
            <p:nvPr/>
          </p:nvSpPr>
          <p:spPr>
            <a:xfrm>
              <a:off x="2512385" y="5049112"/>
              <a:ext cx="114308" cy="92395"/>
            </a:xfrm>
            <a:custGeom>
              <a:rect b="b" l="l" r="r" t="t"/>
              <a:pathLst>
                <a:path extrusionOk="0" h="1788" w="2203">
                  <a:moveTo>
                    <a:pt x="1421" y="0"/>
                  </a:moveTo>
                  <a:lnTo>
                    <a:pt x="1070" y="48"/>
                  </a:lnTo>
                  <a:lnTo>
                    <a:pt x="0" y="1788"/>
                  </a:lnTo>
                  <a:lnTo>
                    <a:pt x="2203" y="1788"/>
                  </a:lnTo>
                  <a:lnTo>
                    <a:pt x="142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" name="Google Shape;286;p2"/>
            <p:cNvSpPr/>
            <p:nvPr/>
          </p:nvSpPr>
          <p:spPr>
            <a:xfrm>
              <a:off x="3896117" y="5092673"/>
              <a:ext cx="116799" cy="48833"/>
            </a:xfrm>
            <a:custGeom>
              <a:rect b="b" l="l" r="r" t="t"/>
              <a:pathLst>
                <a:path extrusionOk="0" h="945" w="2251">
                  <a:moveTo>
                    <a:pt x="1137" y="0"/>
                  </a:moveTo>
                  <a:cubicBezTo>
                    <a:pt x="769" y="0"/>
                    <a:pt x="376" y="90"/>
                    <a:pt x="0" y="147"/>
                  </a:cubicBezTo>
                  <a:cubicBezTo>
                    <a:pt x="0" y="418"/>
                    <a:pt x="0" y="674"/>
                    <a:pt x="32" y="945"/>
                  </a:cubicBezTo>
                  <a:lnTo>
                    <a:pt x="2250" y="945"/>
                  </a:lnTo>
                  <a:cubicBezTo>
                    <a:pt x="2027" y="642"/>
                    <a:pt x="1851" y="115"/>
                    <a:pt x="1564" y="51"/>
                  </a:cubicBezTo>
                  <a:cubicBezTo>
                    <a:pt x="1427" y="15"/>
                    <a:pt x="1284" y="0"/>
                    <a:pt x="11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" name="Google Shape;287;p2"/>
            <p:cNvSpPr/>
            <p:nvPr/>
          </p:nvSpPr>
          <p:spPr>
            <a:xfrm>
              <a:off x="3323904" y="5063116"/>
              <a:ext cx="86185" cy="78391"/>
            </a:xfrm>
            <a:custGeom>
              <a:rect b="b" l="l" r="r" t="t"/>
              <a:pathLst>
                <a:path extrusionOk="0" h="1517" w="1661">
                  <a:moveTo>
                    <a:pt x="1229" y="1"/>
                  </a:moveTo>
                  <a:cubicBezTo>
                    <a:pt x="862" y="240"/>
                    <a:pt x="447" y="448"/>
                    <a:pt x="144" y="751"/>
                  </a:cubicBezTo>
                  <a:cubicBezTo>
                    <a:pt x="0" y="895"/>
                    <a:pt x="48" y="1262"/>
                    <a:pt x="16" y="1517"/>
                  </a:cubicBezTo>
                  <a:lnTo>
                    <a:pt x="1628" y="1517"/>
                  </a:lnTo>
                  <a:cubicBezTo>
                    <a:pt x="1660" y="1357"/>
                    <a:pt x="1660" y="1182"/>
                    <a:pt x="1628" y="1022"/>
                  </a:cubicBezTo>
                  <a:cubicBezTo>
                    <a:pt x="1517" y="671"/>
                    <a:pt x="1373" y="336"/>
                    <a:pt x="1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" name="Google Shape;288;p2"/>
            <p:cNvSpPr/>
            <p:nvPr/>
          </p:nvSpPr>
          <p:spPr>
            <a:xfrm>
              <a:off x="4460859" y="5093655"/>
              <a:ext cx="82864" cy="47851"/>
            </a:xfrm>
            <a:custGeom>
              <a:rect b="b" l="l" r="r" t="t"/>
              <a:pathLst>
                <a:path extrusionOk="0" h="926" w="1597">
                  <a:moveTo>
                    <a:pt x="894" y="0"/>
                  </a:moveTo>
                  <a:lnTo>
                    <a:pt x="0" y="926"/>
                  </a:lnTo>
                  <a:lnTo>
                    <a:pt x="1596" y="926"/>
                  </a:lnTo>
                  <a:lnTo>
                    <a:pt x="89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" name="Google Shape;289;p2"/>
            <p:cNvSpPr/>
            <p:nvPr/>
          </p:nvSpPr>
          <p:spPr>
            <a:xfrm>
              <a:off x="1398624" y="2218011"/>
              <a:ext cx="650929" cy="442596"/>
            </a:xfrm>
            <a:custGeom>
              <a:rect b="b" l="l" r="r" t="t"/>
              <a:pathLst>
                <a:path extrusionOk="0" h="8565" w="12545">
                  <a:moveTo>
                    <a:pt x="3878" y="1"/>
                  </a:moveTo>
                  <a:cubicBezTo>
                    <a:pt x="3272" y="256"/>
                    <a:pt x="2474" y="368"/>
                    <a:pt x="2091" y="830"/>
                  </a:cubicBezTo>
                  <a:cubicBezTo>
                    <a:pt x="1452" y="1596"/>
                    <a:pt x="1069" y="2602"/>
                    <a:pt x="575" y="3512"/>
                  </a:cubicBezTo>
                  <a:cubicBezTo>
                    <a:pt x="0" y="4565"/>
                    <a:pt x="271" y="5650"/>
                    <a:pt x="1101" y="6400"/>
                  </a:cubicBezTo>
                  <a:cubicBezTo>
                    <a:pt x="2234" y="7422"/>
                    <a:pt x="3687" y="7390"/>
                    <a:pt x="4995" y="7852"/>
                  </a:cubicBezTo>
                  <a:cubicBezTo>
                    <a:pt x="5034" y="7868"/>
                    <a:pt x="5078" y="7875"/>
                    <a:pt x="5125" y="7875"/>
                  </a:cubicBezTo>
                  <a:cubicBezTo>
                    <a:pt x="5316" y="7875"/>
                    <a:pt x="5564" y="7763"/>
                    <a:pt x="5730" y="7661"/>
                  </a:cubicBezTo>
                  <a:cubicBezTo>
                    <a:pt x="5952" y="7528"/>
                    <a:pt x="6151" y="7468"/>
                    <a:pt x="6341" y="7468"/>
                  </a:cubicBezTo>
                  <a:cubicBezTo>
                    <a:pt x="6628" y="7468"/>
                    <a:pt x="6893" y="7606"/>
                    <a:pt x="7182" y="7837"/>
                  </a:cubicBezTo>
                  <a:cubicBezTo>
                    <a:pt x="7799" y="8325"/>
                    <a:pt x="8315" y="8565"/>
                    <a:pt x="8840" y="8565"/>
                  </a:cubicBezTo>
                  <a:cubicBezTo>
                    <a:pt x="9361" y="8565"/>
                    <a:pt x="9890" y="8329"/>
                    <a:pt x="10533" y="7868"/>
                  </a:cubicBezTo>
                  <a:cubicBezTo>
                    <a:pt x="10789" y="7677"/>
                    <a:pt x="11108" y="7533"/>
                    <a:pt x="11395" y="7374"/>
                  </a:cubicBezTo>
                  <a:cubicBezTo>
                    <a:pt x="12289" y="6863"/>
                    <a:pt x="12544" y="5778"/>
                    <a:pt x="11906" y="4980"/>
                  </a:cubicBezTo>
                  <a:cubicBezTo>
                    <a:pt x="11172" y="4086"/>
                    <a:pt x="10533" y="2953"/>
                    <a:pt x="9576" y="2410"/>
                  </a:cubicBezTo>
                  <a:cubicBezTo>
                    <a:pt x="7836" y="1437"/>
                    <a:pt x="5873" y="814"/>
                    <a:pt x="387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" name="Google Shape;290;p2"/>
            <p:cNvSpPr/>
            <p:nvPr/>
          </p:nvSpPr>
          <p:spPr>
            <a:xfrm>
              <a:off x="3828197" y="4041267"/>
              <a:ext cx="433157" cy="662215"/>
            </a:xfrm>
            <a:custGeom>
              <a:rect b="b" l="l" r="r" t="t"/>
              <a:pathLst>
                <a:path extrusionOk="0" h="12815" w="8348">
                  <a:moveTo>
                    <a:pt x="4627" y="0"/>
                  </a:moveTo>
                  <a:cubicBezTo>
                    <a:pt x="4611" y="0"/>
                    <a:pt x="4596" y="1"/>
                    <a:pt x="4581" y="2"/>
                  </a:cubicBezTo>
                  <a:cubicBezTo>
                    <a:pt x="3320" y="162"/>
                    <a:pt x="1102" y="2763"/>
                    <a:pt x="926" y="4024"/>
                  </a:cubicBezTo>
                  <a:cubicBezTo>
                    <a:pt x="814" y="4806"/>
                    <a:pt x="543" y="5572"/>
                    <a:pt x="352" y="6338"/>
                  </a:cubicBezTo>
                  <a:cubicBezTo>
                    <a:pt x="240" y="6753"/>
                    <a:pt x="128" y="7168"/>
                    <a:pt x="1" y="7663"/>
                  </a:cubicBezTo>
                  <a:cubicBezTo>
                    <a:pt x="64" y="7838"/>
                    <a:pt x="112" y="8094"/>
                    <a:pt x="256" y="8221"/>
                  </a:cubicBezTo>
                  <a:cubicBezTo>
                    <a:pt x="1740" y="9658"/>
                    <a:pt x="3224" y="11094"/>
                    <a:pt x="4724" y="12498"/>
                  </a:cubicBezTo>
                  <a:cubicBezTo>
                    <a:pt x="4952" y="12713"/>
                    <a:pt x="5180" y="12815"/>
                    <a:pt x="5391" y="12815"/>
                  </a:cubicBezTo>
                  <a:cubicBezTo>
                    <a:pt x="5683" y="12815"/>
                    <a:pt x="5944" y="12620"/>
                    <a:pt x="6129" y="12259"/>
                  </a:cubicBezTo>
                  <a:cubicBezTo>
                    <a:pt x="6480" y="11589"/>
                    <a:pt x="6751" y="10887"/>
                    <a:pt x="6959" y="10152"/>
                  </a:cubicBezTo>
                  <a:cubicBezTo>
                    <a:pt x="7358" y="8716"/>
                    <a:pt x="7613" y="7232"/>
                    <a:pt x="8060" y="5811"/>
                  </a:cubicBezTo>
                  <a:cubicBezTo>
                    <a:pt x="8331" y="4902"/>
                    <a:pt x="8347" y="4184"/>
                    <a:pt x="7693" y="3418"/>
                  </a:cubicBezTo>
                  <a:cubicBezTo>
                    <a:pt x="6943" y="2540"/>
                    <a:pt x="6384" y="1503"/>
                    <a:pt x="5666" y="609"/>
                  </a:cubicBezTo>
                  <a:cubicBezTo>
                    <a:pt x="5422" y="319"/>
                    <a:pt x="4960" y="0"/>
                    <a:pt x="46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" name="Google Shape;291;p2"/>
            <p:cNvSpPr/>
            <p:nvPr/>
          </p:nvSpPr>
          <p:spPr>
            <a:xfrm>
              <a:off x="1890464" y="4452849"/>
              <a:ext cx="512649" cy="469312"/>
            </a:xfrm>
            <a:custGeom>
              <a:rect b="b" l="l" r="r" t="t"/>
              <a:pathLst>
                <a:path extrusionOk="0" h="9082" w="9880">
                  <a:moveTo>
                    <a:pt x="4486" y="1"/>
                  </a:moveTo>
                  <a:cubicBezTo>
                    <a:pt x="2985" y="272"/>
                    <a:pt x="1645" y="416"/>
                    <a:pt x="671" y="1613"/>
                  </a:cubicBezTo>
                  <a:cubicBezTo>
                    <a:pt x="145" y="2251"/>
                    <a:pt x="1" y="2778"/>
                    <a:pt x="544" y="3448"/>
                  </a:cubicBezTo>
                  <a:cubicBezTo>
                    <a:pt x="911" y="3911"/>
                    <a:pt x="1166" y="4454"/>
                    <a:pt x="1501" y="4948"/>
                  </a:cubicBezTo>
                  <a:cubicBezTo>
                    <a:pt x="1804" y="5395"/>
                    <a:pt x="2044" y="6034"/>
                    <a:pt x="2459" y="6193"/>
                  </a:cubicBezTo>
                  <a:cubicBezTo>
                    <a:pt x="3831" y="6720"/>
                    <a:pt x="4853" y="7629"/>
                    <a:pt x="5826" y="8651"/>
                  </a:cubicBezTo>
                  <a:cubicBezTo>
                    <a:pt x="6089" y="8933"/>
                    <a:pt x="6369" y="9082"/>
                    <a:pt x="6672" y="9082"/>
                  </a:cubicBezTo>
                  <a:cubicBezTo>
                    <a:pt x="6883" y="9082"/>
                    <a:pt x="7106" y="9009"/>
                    <a:pt x="7342" y="8858"/>
                  </a:cubicBezTo>
                  <a:cubicBezTo>
                    <a:pt x="7773" y="8619"/>
                    <a:pt x="8204" y="8348"/>
                    <a:pt x="8603" y="8044"/>
                  </a:cubicBezTo>
                  <a:cubicBezTo>
                    <a:pt x="8810" y="7853"/>
                    <a:pt x="9050" y="7486"/>
                    <a:pt x="9018" y="7231"/>
                  </a:cubicBezTo>
                  <a:cubicBezTo>
                    <a:pt x="8826" y="5826"/>
                    <a:pt x="9114" y="4533"/>
                    <a:pt x="9640" y="3241"/>
                  </a:cubicBezTo>
                  <a:cubicBezTo>
                    <a:pt x="9880" y="2666"/>
                    <a:pt x="9768" y="2283"/>
                    <a:pt x="9082" y="2028"/>
                  </a:cubicBezTo>
                  <a:cubicBezTo>
                    <a:pt x="8060" y="1645"/>
                    <a:pt x="7119" y="1070"/>
                    <a:pt x="6113" y="607"/>
                  </a:cubicBezTo>
                  <a:cubicBezTo>
                    <a:pt x="5555" y="352"/>
                    <a:pt x="4948" y="177"/>
                    <a:pt x="44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" name="Google Shape;292;p2"/>
            <p:cNvSpPr/>
            <p:nvPr/>
          </p:nvSpPr>
          <p:spPr>
            <a:xfrm>
              <a:off x="428071" y="3445417"/>
              <a:ext cx="506889" cy="539022"/>
            </a:xfrm>
            <a:custGeom>
              <a:rect b="b" l="l" r="r" t="t"/>
              <a:pathLst>
                <a:path extrusionOk="0" h="10431" w="9769">
                  <a:moveTo>
                    <a:pt x="1989" y="1"/>
                  </a:moveTo>
                  <a:cubicBezTo>
                    <a:pt x="1430" y="1"/>
                    <a:pt x="825" y="261"/>
                    <a:pt x="671" y="713"/>
                  </a:cubicBezTo>
                  <a:cubicBezTo>
                    <a:pt x="432" y="1399"/>
                    <a:pt x="145" y="2101"/>
                    <a:pt x="65" y="2820"/>
                  </a:cubicBezTo>
                  <a:cubicBezTo>
                    <a:pt x="1" y="3474"/>
                    <a:pt x="161" y="4160"/>
                    <a:pt x="256" y="4815"/>
                  </a:cubicBezTo>
                  <a:cubicBezTo>
                    <a:pt x="304" y="5198"/>
                    <a:pt x="512" y="5597"/>
                    <a:pt x="432" y="5964"/>
                  </a:cubicBezTo>
                  <a:cubicBezTo>
                    <a:pt x="145" y="7528"/>
                    <a:pt x="145" y="7575"/>
                    <a:pt x="1517" y="8421"/>
                  </a:cubicBezTo>
                  <a:cubicBezTo>
                    <a:pt x="1804" y="8645"/>
                    <a:pt x="2060" y="8900"/>
                    <a:pt x="2283" y="9203"/>
                  </a:cubicBezTo>
                  <a:cubicBezTo>
                    <a:pt x="2973" y="10018"/>
                    <a:pt x="4118" y="10430"/>
                    <a:pt x="5247" y="10430"/>
                  </a:cubicBezTo>
                  <a:cubicBezTo>
                    <a:pt x="6284" y="10430"/>
                    <a:pt x="7307" y="10082"/>
                    <a:pt x="7949" y="9379"/>
                  </a:cubicBezTo>
                  <a:cubicBezTo>
                    <a:pt x="8268" y="9092"/>
                    <a:pt x="8619" y="8852"/>
                    <a:pt x="9002" y="8661"/>
                  </a:cubicBezTo>
                  <a:cubicBezTo>
                    <a:pt x="9672" y="8294"/>
                    <a:pt x="9768" y="7783"/>
                    <a:pt x="9401" y="7161"/>
                  </a:cubicBezTo>
                  <a:cubicBezTo>
                    <a:pt x="9257" y="6921"/>
                    <a:pt x="9018" y="6762"/>
                    <a:pt x="8906" y="6522"/>
                  </a:cubicBezTo>
                  <a:cubicBezTo>
                    <a:pt x="8381" y="5298"/>
                    <a:pt x="7870" y="4869"/>
                    <a:pt x="7136" y="4869"/>
                  </a:cubicBezTo>
                  <a:cubicBezTo>
                    <a:pt x="6732" y="4869"/>
                    <a:pt x="6261" y="4999"/>
                    <a:pt x="5682" y="5198"/>
                  </a:cubicBezTo>
                  <a:cubicBezTo>
                    <a:pt x="5507" y="5261"/>
                    <a:pt x="5352" y="5294"/>
                    <a:pt x="5213" y="5294"/>
                  </a:cubicBezTo>
                  <a:cubicBezTo>
                    <a:pt x="4858" y="5294"/>
                    <a:pt x="4608" y="5075"/>
                    <a:pt x="4390" y="4559"/>
                  </a:cubicBezTo>
                  <a:cubicBezTo>
                    <a:pt x="3975" y="3602"/>
                    <a:pt x="3289" y="2756"/>
                    <a:pt x="2570" y="1655"/>
                  </a:cubicBezTo>
                  <a:cubicBezTo>
                    <a:pt x="2714" y="1447"/>
                    <a:pt x="2826" y="1224"/>
                    <a:pt x="2906" y="1000"/>
                  </a:cubicBezTo>
                  <a:cubicBezTo>
                    <a:pt x="2985" y="793"/>
                    <a:pt x="2985" y="569"/>
                    <a:pt x="2890" y="362"/>
                  </a:cubicBezTo>
                  <a:cubicBezTo>
                    <a:pt x="2705" y="114"/>
                    <a:pt x="2357" y="1"/>
                    <a:pt x="19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" name="Google Shape;293;p2"/>
            <p:cNvSpPr/>
            <p:nvPr/>
          </p:nvSpPr>
          <p:spPr>
            <a:xfrm>
              <a:off x="5773350" y="2459276"/>
              <a:ext cx="506837" cy="538815"/>
            </a:xfrm>
            <a:custGeom>
              <a:rect b="b" l="l" r="r" t="t"/>
              <a:pathLst>
                <a:path extrusionOk="0" h="10427" w="9768">
                  <a:moveTo>
                    <a:pt x="1993" y="1"/>
                  </a:moveTo>
                  <a:cubicBezTo>
                    <a:pt x="1438" y="1"/>
                    <a:pt x="840" y="261"/>
                    <a:pt x="687" y="710"/>
                  </a:cubicBezTo>
                  <a:cubicBezTo>
                    <a:pt x="432" y="1412"/>
                    <a:pt x="160" y="2114"/>
                    <a:pt x="81" y="2832"/>
                  </a:cubicBezTo>
                  <a:cubicBezTo>
                    <a:pt x="1" y="3471"/>
                    <a:pt x="176" y="4157"/>
                    <a:pt x="256" y="4827"/>
                  </a:cubicBezTo>
                  <a:cubicBezTo>
                    <a:pt x="304" y="5210"/>
                    <a:pt x="511" y="5609"/>
                    <a:pt x="448" y="5960"/>
                  </a:cubicBezTo>
                  <a:cubicBezTo>
                    <a:pt x="144" y="7540"/>
                    <a:pt x="160" y="7572"/>
                    <a:pt x="1517" y="8434"/>
                  </a:cubicBezTo>
                  <a:cubicBezTo>
                    <a:pt x="1804" y="8642"/>
                    <a:pt x="2075" y="8913"/>
                    <a:pt x="2283" y="9200"/>
                  </a:cubicBezTo>
                  <a:cubicBezTo>
                    <a:pt x="2973" y="10015"/>
                    <a:pt x="4123" y="10427"/>
                    <a:pt x="5255" y="10427"/>
                  </a:cubicBezTo>
                  <a:cubicBezTo>
                    <a:pt x="6296" y="10427"/>
                    <a:pt x="7322" y="10079"/>
                    <a:pt x="7964" y="9376"/>
                  </a:cubicBezTo>
                  <a:cubicBezTo>
                    <a:pt x="8268" y="9088"/>
                    <a:pt x="8619" y="8849"/>
                    <a:pt x="9002" y="8673"/>
                  </a:cubicBezTo>
                  <a:cubicBezTo>
                    <a:pt x="9672" y="8290"/>
                    <a:pt x="9768" y="7780"/>
                    <a:pt x="9401" y="7157"/>
                  </a:cubicBezTo>
                  <a:cubicBezTo>
                    <a:pt x="9257" y="6934"/>
                    <a:pt x="9018" y="6758"/>
                    <a:pt x="8906" y="6535"/>
                  </a:cubicBezTo>
                  <a:cubicBezTo>
                    <a:pt x="8383" y="5304"/>
                    <a:pt x="7873" y="4871"/>
                    <a:pt x="7144" y="4871"/>
                  </a:cubicBezTo>
                  <a:cubicBezTo>
                    <a:pt x="6738" y="4871"/>
                    <a:pt x="6264" y="5005"/>
                    <a:pt x="5682" y="5210"/>
                  </a:cubicBezTo>
                  <a:cubicBezTo>
                    <a:pt x="5511" y="5272"/>
                    <a:pt x="5360" y="5304"/>
                    <a:pt x="5224" y="5304"/>
                  </a:cubicBezTo>
                  <a:cubicBezTo>
                    <a:pt x="4863" y="5304"/>
                    <a:pt x="4610" y="5077"/>
                    <a:pt x="4390" y="4556"/>
                  </a:cubicBezTo>
                  <a:cubicBezTo>
                    <a:pt x="3975" y="3614"/>
                    <a:pt x="3288" y="2769"/>
                    <a:pt x="2570" y="1651"/>
                  </a:cubicBezTo>
                  <a:cubicBezTo>
                    <a:pt x="2714" y="1460"/>
                    <a:pt x="2826" y="1236"/>
                    <a:pt x="2921" y="1013"/>
                  </a:cubicBezTo>
                  <a:cubicBezTo>
                    <a:pt x="3001" y="806"/>
                    <a:pt x="3001" y="566"/>
                    <a:pt x="2905" y="375"/>
                  </a:cubicBezTo>
                  <a:cubicBezTo>
                    <a:pt x="2719" y="118"/>
                    <a:pt x="2366" y="1"/>
                    <a:pt x="1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" name="Google Shape;294;p2"/>
            <p:cNvSpPr/>
            <p:nvPr/>
          </p:nvSpPr>
          <p:spPr>
            <a:xfrm>
              <a:off x="1087248" y="4252665"/>
              <a:ext cx="354495" cy="540882"/>
            </a:xfrm>
            <a:custGeom>
              <a:rect b="b" l="l" r="r" t="t"/>
              <a:pathLst>
                <a:path extrusionOk="0" h="10467" w="6832">
                  <a:moveTo>
                    <a:pt x="5777" y="1"/>
                  </a:moveTo>
                  <a:cubicBezTo>
                    <a:pt x="5436" y="1"/>
                    <a:pt x="4993" y="297"/>
                    <a:pt x="4693" y="555"/>
                  </a:cubicBezTo>
                  <a:cubicBezTo>
                    <a:pt x="4198" y="954"/>
                    <a:pt x="3831" y="1497"/>
                    <a:pt x="3400" y="1960"/>
                  </a:cubicBezTo>
                  <a:cubicBezTo>
                    <a:pt x="2825" y="2582"/>
                    <a:pt x="2011" y="3093"/>
                    <a:pt x="1676" y="3843"/>
                  </a:cubicBezTo>
                  <a:cubicBezTo>
                    <a:pt x="1038" y="5295"/>
                    <a:pt x="623" y="6859"/>
                    <a:pt x="176" y="8391"/>
                  </a:cubicBezTo>
                  <a:cubicBezTo>
                    <a:pt x="1" y="8966"/>
                    <a:pt x="208" y="9461"/>
                    <a:pt x="862" y="9636"/>
                  </a:cubicBezTo>
                  <a:cubicBezTo>
                    <a:pt x="1995" y="9924"/>
                    <a:pt x="3129" y="10195"/>
                    <a:pt x="4262" y="10466"/>
                  </a:cubicBezTo>
                  <a:cubicBezTo>
                    <a:pt x="5586" y="10307"/>
                    <a:pt x="5826" y="10083"/>
                    <a:pt x="5953" y="8790"/>
                  </a:cubicBezTo>
                  <a:cubicBezTo>
                    <a:pt x="6065" y="7657"/>
                    <a:pt x="6209" y="6524"/>
                    <a:pt x="6336" y="5391"/>
                  </a:cubicBezTo>
                  <a:cubicBezTo>
                    <a:pt x="6480" y="4066"/>
                    <a:pt x="6592" y="2726"/>
                    <a:pt x="6751" y="1401"/>
                  </a:cubicBezTo>
                  <a:cubicBezTo>
                    <a:pt x="6831" y="699"/>
                    <a:pt x="6512" y="141"/>
                    <a:pt x="5889" y="13"/>
                  </a:cubicBezTo>
                  <a:cubicBezTo>
                    <a:pt x="5854" y="5"/>
                    <a:pt x="5816" y="1"/>
                    <a:pt x="57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" name="Google Shape;295;p2"/>
            <p:cNvSpPr/>
            <p:nvPr/>
          </p:nvSpPr>
          <p:spPr>
            <a:xfrm>
              <a:off x="2209311" y="3875601"/>
              <a:ext cx="447218" cy="346274"/>
            </a:xfrm>
            <a:custGeom>
              <a:rect b="b" l="l" r="r" t="t"/>
              <a:pathLst>
                <a:path extrusionOk="0" h="6701" w="8619">
                  <a:moveTo>
                    <a:pt x="2330" y="1"/>
                  </a:moveTo>
                  <a:cubicBezTo>
                    <a:pt x="447" y="1"/>
                    <a:pt x="0" y="256"/>
                    <a:pt x="32" y="1676"/>
                  </a:cubicBezTo>
                  <a:cubicBezTo>
                    <a:pt x="32" y="3017"/>
                    <a:pt x="335" y="4357"/>
                    <a:pt x="623" y="5682"/>
                  </a:cubicBezTo>
                  <a:cubicBezTo>
                    <a:pt x="798" y="6448"/>
                    <a:pt x="1516" y="6592"/>
                    <a:pt x="2203" y="6671"/>
                  </a:cubicBezTo>
                  <a:cubicBezTo>
                    <a:pt x="2374" y="6691"/>
                    <a:pt x="2544" y="6701"/>
                    <a:pt x="2711" y="6701"/>
                  </a:cubicBezTo>
                  <a:cubicBezTo>
                    <a:pt x="4286" y="6701"/>
                    <a:pt x="5682" y="5888"/>
                    <a:pt x="7182" y="5570"/>
                  </a:cubicBezTo>
                  <a:cubicBezTo>
                    <a:pt x="7517" y="5491"/>
                    <a:pt x="7804" y="5171"/>
                    <a:pt x="8076" y="4916"/>
                  </a:cubicBezTo>
                  <a:cubicBezTo>
                    <a:pt x="8602" y="4389"/>
                    <a:pt x="8618" y="3129"/>
                    <a:pt x="8092" y="2618"/>
                  </a:cubicBezTo>
                  <a:cubicBezTo>
                    <a:pt x="6368" y="974"/>
                    <a:pt x="4229" y="256"/>
                    <a:pt x="23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" name="Google Shape;296;p2"/>
            <p:cNvSpPr/>
            <p:nvPr/>
          </p:nvSpPr>
          <p:spPr>
            <a:xfrm>
              <a:off x="3958019" y="3220275"/>
              <a:ext cx="428383" cy="394694"/>
            </a:xfrm>
            <a:custGeom>
              <a:rect b="b" l="l" r="r" t="t"/>
              <a:pathLst>
                <a:path extrusionOk="0" h="7638" w="8256">
                  <a:moveTo>
                    <a:pt x="815" y="1"/>
                  </a:moveTo>
                  <a:cubicBezTo>
                    <a:pt x="356" y="1"/>
                    <a:pt x="0" y="262"/>
                    <a:pt x="52" y="921"/>
                  </a:cubicBezTo>
                  <a:cubicBezTo>
                    <a:pt x="228" y="2900"/>
                    <a:pt x="451" y="4847"/>
                    <a:pt x="2238" y="6171"/>
                  </a:cubicBezTo>
                  <a:cubicBezTo>
                    <a:pt x="2685" y="6506"/>
                    <a:pt x="2957" y="7065"/>
                    <a:pt x="3403" y="7368"/>
                  </a:cubicBezTo>
                  <a:cubicBezTo>
                    <a:pt x="3684" y="7554"/>
                    <a:pt x="4010" y="7638"/>
                    <a:pt x="4348" y="7638"/>
                  </a:cubicBezTo>
                  <a:cubicBezTo>
                    <a:pt x="5375" y="7638"/>
                    <a:pt x="6507" y="6861"/>
                    <a:pt x="6771" y="5804"/>
                  </a:cubicBezTo>
                  <a:cubicBezTo>
                    <a:pt x="6835" y="5501"/>
                    <a:pt x="6994" y="5246"/>
                    <a:pt x="7218" y="5038"/>
                  </a:cubicBezTo>
                  <a:cubicBezTo>
                    <a:pt x="7872" y="4559"/>
                    <a:pt x="8255" y="4017"/>
                    <a:pt x="8095" y="3251"/>
                  </a:cubicBezTo>
                  <a:cubicBezTo>
                    <a:pt x="8048" y="1814"/>
                    <a:pt x="7936" y="1687"/>
                    <a:pt x="6563" y="1447"/>
                  </a:cubicBezTo>
                  <a:cubicBezTo>
                    <a:pt x="6212" y="1383"/>
                    <a:pt x="5861" y="1272"/>
                    <a:pt x="5510" y="1176"/>
                  </a:cubicBezTo>
                  <a:cubicBezTo>
                    <a:pt x="4058" y="793"/>
                    <a:pt x="2621" y="378"/>
                    <a:pt x="1153" y="43"/>
                  </a:cubicBezTo>
                  <a:cubicBezTo>
                    <a:pt x="1037" y="15"/>
                    <a:pt x="923" y="1"/>
                    <a:pt x="8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" name="Google Shape;297;p2"/>
            <p:cNvSpPr/>
            <p:nvPr/>
          </p:nvSpPr>
          <p:spPr>
            <a:xfrm>
              <a:off x="4411151" y="3757630"/>
              <a:ext cx="433987" cy="417844"/>
            </a:xfrm>
            <a:custGeom>
              <a:rect b="b" l="l" r="r" t="t"/>
              <a:pathLst>
                <a:path extrusionOk="0" h="8086" w="8364">
                  <a:moveTo>
                    <a:pt x="7109" y="1"/>
                  </a:moveTo>
                  <a:cubicBezTo>
                    <a:pt x="6843" y="1"/>
                    <a:pt x="6528" y="76"/>
                    <a:pt x="6161" y="225"/>
                  </a:cubicBezTo>
                  <a:cubicBezTo>
                    <a:pt x="4805" y="767"/>
                    <a:pt x="3448" y="1406"/>
                    <a:pt x="2044" y="1709"/>
                  </a:cubicBezTo>
                  <a:cubicBezTo>
                    <a:pt x="863" y="1948"/>
                    <a:pt x="528" y="2762"/>
                    <a:pt x="81" y="3592"/>
                  </a:cubicBezTo>
                  <a:cubicBezTo>
                    <a:pt x="1" y="3832"/>
                    <a:pt x="33" y="4103"/>
                    <a:pt x="192" y="4310"/>
                  </a:cubicBezTo>
                  <a:cubicBezTo>
                    <a:pt x="1517" y="5507"/>
                    <a:pt x="2858" y="6672"/>
                    <a:pt x="4230" y="7805"/>
                  </a:cubicBezTo>
                  <a:cubicBezTo>
                    <a:pt x="4465" y="7992"/>
                    <a:pt x="4714" y="8086"/>
                    <a:pt x="4957" y="8086"/>
                  </a:cubicBezTo>
                  <a:cubicBezTo>
                    <a:pt x="5275" y="8086"/>
                    <a:pt x="5581" y="7924"/>
                    <a:pt x="5826" y="7598"/>
                  </a:cubicBezTo>
                  <a:cubicBezTo>
                    <a:pt x="6161" y="7119"/>
                    <a:pt x="6464" y="6608"/>
                    <a:pt x="6720" y="6066"/>
                  </a:cubicBezTo>
                  <a:cubicBezTo>
                    <a:pt x="6975" y="5539"/>
                    <a:pt x="7214" y="4997"/>
                    <a:pt x="7470" y="4470"/>
                  </a:cubicBezTo>
                  <a:cubicBezTo>
                    <a:pt x="7789" y="3800"/>
                    <a:pt x="8140" y="3129"/>
                    <a:pt x="8363" y="2683"/>
                  </a:cubicBezTo>
                  <a:cubicBezTo>
                    <a:pt x="8284" y="2060"/>
                    <a:pt x="8236" y="1725"/>
                    <a:pt x="8204" y="1390"/>
                  </a:cubicBezTo>
                  <a:cubicBezTo>
                    <a:pt x="8113" y="450"/>
                    <a:pt x="7758" y="1"/>
                    <a:pt x="71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" name="Google Shape;298;p2"/>
            <p:cNvSpPr/>
            <p:nvPr/>
          </p:nvSpPr>
          <p:spPr>
            <a:xfrm>
              <a:off x="7057717" y="2232015"/>
              <a:ext cx="433987" cy="417431"/>
            </a:xfrm>
            <a:custGeom>
              <a:rect b="b" l="l" r="r" t="t"/>
              <a:pathLst>
                <a:path extrusionOk="0" h="8078" w="8364">
                  <a:moveTo>
                    <a:pt x="7109" y="0"/>
                  </a:moveTo>
                  <a:cubicBezTo>
                    <a:pt x="6843" y="0"/>
                    <a:pt x="6527" y="76"/>
                    <a:pt x="6161" y="224"/>
                  </a:cubicBezTo>
                  <a:cubicBezTo>
                    <a:pt x="4804" y="767"/>
                    <a:pt x="3464" y="1405"/>
                    <a:pt x="2043" y="1693"/>
                  </a:cubicBezTo>
                  <a:cubicBezTo>
                    <a:pt x="862" y="1948"/>
                    <a:pt x="527" y="2762"/>
                    <a:pt x="80" y="3592"/>
                  </a:cubicBezTo>
                  <a:cubicBezTo>
                    <a:pt x="1" y="3831"/>
                    <a:pt x="32" y="4102"/>
                    <a:pt x="192" y="4310"/>
                  </a:cubicBezTo>
                  <a:cubicBezTo>
                    <a:pt x="1517" y="5491"/>
                    <a:pt x="2857" y="6672"/>
                    <a:pt x="4230" y="7789"/>
                  </a:cubicBezTo>
                  <a:cubicBezTo>
                    <a:pt x="4465" y="7982"/>
                    <a:pt x="4714" y="8077"/>
                    <a:pt x="4957" y="8077"/>
                  </a:cubicBezTo>
                  <a:cubicBezTo>
                    <a:pt x="5275" y="8077"/>
                    <a:pt x="5581" y="7914"/>
                    <a:pt x="5826" y="7597"/>
                  </a:cubicBezTo>
                  <a:cubicBezTo>
                    <a:pt x="6161" y="7119"/>
                    <a:pt x="6464" y="6608"/>
                    <a:pt x="6719" y="6081"/>
                  </a:cubicBezTo>
                  <a:cubicBezTo>
                    <a:pt x="6991" y="5555"/>
                    <a:pt x="7214" y="5012"/>
                    <a:pt x="7469" y="4485"/>
                  </a:cubicBezTo>
                  <a:cubicBezTo>
                    <a:pt x="7789" y="3799"/>
                    <a:pt x="8140" y="3129"/>
                    <a:pt x="8363" y="2682"/>
                  </a:cubicBezTo>
                  <a:cubicBezTo>
                    <a:pt x="8283" y="2060"/>
                    <a:pt x="8236" y="1724"/>
                    <a:pt x="8204" y="1389"/>
                  </a:cubicBezTo>
                  <a:cubicBezTo>
                    <a:pt x="8113" y="450"/>
                    <a:pt x="7758" y="0"/>
                    <a:pt x="71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" name="Google Shape;299;p2"/>
            <p:cNvSpPr/>
            <p:nvPr/>
          </p:nvSpPr>
          <p:spPr>
            <a:xfrm>
              <a:off x="4387179" y="4326196"/>
              <a:ext cx="384279" cy="381775"/>
            </a:xfrm>
            <a:custGeom>
              <a:rect b="b" l="l" r="r" t="t"/>
              <a:pathLst>
                <a:path extrusionOk="0" h="7388" w="7406">
                  <a:moveTo>
                    <a:pt x="6073" y="1"/>
                  </a:moveTo>
                  <a:cubicBezTo>
                    <a:pt x="5865" y="1"/>
                    <a:pt x="5626" y="59"/>
                    <a:pt x="5362" y="154"/>
                  </a:cubicBezTo>
                  <a:cubicBezTo>
                    <a:pt x="3559" y="792"/>
                    <a:pt x="1915" y="1670"/>
                    <a:pt x="654" y="3170"/>
                  </a:cubicBezTo>
                  <a:cubicBezTo>
                    <a:pt x="0" y="3952"/>
                    <a:pt x="176" y="5484"/>
                    <a:pt x="1053" y="5995"/>
                  </a:cubicBezTo>
                  <a:cubicBezTo>
                    <a:pt x="1596" y="6314"/>
                    <a:pt x="2139" y="6633"/>
                    <a:pt x="2681" y="6968"/>
                  </a:cubicBezTo>
                  <a:cubicBezTo>
                    <a:pt x="3102" y="7235"/>
                    <a:pt x="3666" y="7387"/>
                    <a:pt x="4180" y="7387"/>
                  </a:cubicBezTo>
                  <a:cubicBezTo>
                    <a:pt x="4681" y="7387"/>
                    <a:pt x="5134" y="7243"/>
                    <a:pt x="5362" y="6921"/>
                  </a:cubicBezTo>
                  <a:cubicBezTo>
                    <a:pt x="6256" y="5660"/>
                    <a:pt x="7405" y="4495"/>
                    <a:pt x="7357" y="2707"/>
                  </a:cubicBezTo>
                  <a:cubicBezTo>
                    <a:pt x="7214" y="2101"/>
                    <a:pt x="7006" y="1510"/>
                    <a:pt x="6910" y="904"/>
                  </a:cubicBezTo>
                  <a:cubicBezTo>
                    <a:pt x="6793" y="241"/>
                    <a:pt x="6496" y="1"/>
                    <a:pt x="60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" name="Google Shape;300;p2"/>
            <p:cNvSpPr/>
            <p:nvPr/>
          </p:nvSpPr>
          <p:spPr>
            <a:xfrm>
              <a:off x="1756335" y="3494818"/>
              <a:ext cx="370217" cy="368339"/>
            </a:xfrm>
            <a:custGeom>
              <a:rect b="b" l="l" r="r" t="t"/>
              <a:pathLst>
                <a:path extrusionOk="0" h="7128" w="7135">
                  <a:moveTo>
                    <a:pt x="2688" y="1"/>
                  </a:moveTo>
                  <a:cubicBezTo>
                    <a:pt x="2319" y="1"/>
                    <a:pt x="1947" y="122"/>
                    <a:pt x="1596" y="379"/>
                  </a:cubicBezTo>
                  <a:cubicBezTo>
                    <a:pt x="463" y="1209"/>
                    <a:pt x="1" y="2662"/>
                    <a:pt x="463" y="3970"/>
                  </a:cubicBezTo>
                  <a:cubicBezTo>
                    <a:pt x="543" y="4258"/>
                    <a:pt x="591" y="4529"/>
                    <a:pt x="623" y="4816"/>
                  </a:cubicBezTo>
                  <a:cubicBezTo>
                    <a:pt x="575" y="6013"/>
                    <a:pt x="894" y="6444"/>
                    <a:pt x="1549" y="6508"/>
                  </a:cubicBezTo>
                  <a:cubicBezTo>
                    <a:pt x="2155" y="6556"/>
                    <a:pt x="2730" y="6699"/>
                    <a:pt x="3304" y="6907"/>
                  </a:cubicBezTo>
                  <a:cubicBezTo>
                    <a:pt x="3634" y="7054"/>
                    <a:pt x="3951" y="7128"/>
                    <a:pt x="4245" y="7128"/>
                  </a:cubicBezTo>
                  <a:cubicBezTo>
                    <a:pt x="4905" y="7128"/>
                    <a:pt x="5448" y="6758"/>
                    <a:pt x="5746" y="6029"/>
                  </a:cubicBezTo>
                  <a:cubicBezTo>
                    <a:pt x="5826" y="5822"/>
                    <a:pt x="5953" y="5630"/>
                    <a:pt x="6113" y="5470"/>
                  </a:cubicBezTo>
                  <a:cubicBezTo>
                    <a:pt x="7055" y="4625"/>
                    <a:pt x="7134" y="3220"/>
                    <a:pt x="6209" y="2358"/>
                  </a:cubicBezTo>
                  <a:cubicBezTo>
                    <a:pt x="5570" y="1752"/>
                    <a:pt x="4788" y="1289"/>
                    <a:pt x="4166" y="683"/>
                  </a:cubicBezTo>
                  <a:cubicBezTo>
                    <a:pt x="3726" y="243"/>
                    <a:pt x="3210" y="1"/>
                    <a:pt x="26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" name="Google Shape;301;p2"/>
            <p:cNvSpPr/>
            <p:nvPr/>
          </p:nvSpPr>
          <p:spPr>
            <a:xfrm>
              <a:off x="1760538" y="2807608"/>
              <a:ext cx="312155" cy="385444"/>
            </a:xfrm>
            <a:custGeom>
              <a:rect b="b" l="l" r="r" t="t"/>
              <a:pathLst>
                <a:path extrusionOk="0" h="7459" w="6016">
                  <a:moveTo>
                    <a:pt x="3121" y="0"/>
                  </a:moveTo>
                  <a:cubicBezTo>
                    <a:pt x="2196" y="0"/>
                    <a:pt x="1261" y="454"/>
                    <a:pt x="925" y="1246"/>
                  </a:cubicBezTo>
                  <a:cubicBezTo>
                    <a:pt x="510" y="2236"/>
                    <a:pt x="239" y="3257"/>
                    <a:pt x="127" y="4326"/>
                  </a:cubicBezTo>
                  <a:cubicBezTo>
                    <a:pt x="0" y="5389"/>
                    <a:pt x="788" y="6688"/>
                    <a:pt x="1659" y="6688"/>
                  </a:cubicBezTo>
                  <a:cubicBezTo>
                    <a:pt x="1664" y="6688"/>
                    <a:pt x="1670" y="6688"/>
                    <a:pt x="1675" y="6688"/>
                  </a:cubicBezTo>
                  <a:cubicBezTo>
                    <a:pt x="1689" y="6688"/>
                    <a:pt x="1704" y="6688"/>
                    <a:pt x="1718" y="6688"/>
                  </a:cubicBezTo>
                  <a:cubicBezTo>
                    <a:pt x="2863" y="6688"/>
                    <a:pt x="3779" y="7312"/>
                    <a:pt x="4835" y="7438"/>
                  </a:cubicBezTo>
                  <a:cubicBezTo>
                    <a:pt x="4942" y="7452"/>
                    <a:pt x="5039" y="7459"/>
                    <a:pt x="5127" y="7459"/>
                  </a:cubicBezTo>
                  <a:cubicBezTo>
                    <a:pt x="5762" y="7459"/>
                    <a:pt x="5925" y="7108"/>
                    <a:pt x="5840" y="6449"/>
                  </a:cubicBezTo>
                  <a:cubicBezTo>
                    <a:pt x="5777" y="5906"/>
                    <a:pt x="5521" y="5316"/>
                    <a:pt x="5633" y="4805"/>
                  </a:cubicBezTo>
                  <a:cubicBezTo>
                    <a:pt x="6016" y="3289"/>
                    <a:pt x="5809" y="1853"/>
                    <a:pt x="5298" y="416"/>
                  </a:cubicBezTo>
                  <a:cubicBezTo>
                    <a:pt x="4739" y="289"/>
                    <a:pt x="4213" y="145"/>
                    <a:pt x="3638" y="49"/>
                  </a:cubicBezTo>
                  <a:cubicBezTo>
                    <a:pt x="3469" y="16"/>
                    <a:pt x="3295" y="0"/>
                    <a:pt x="3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" name="Google Shape;302;p2"/>
            <p:cNvSpPr/>
            <p:nvPr/>
          </p:nvSpPr>
          <p:spPr>
            <a:xfrm>
              <a:off x="5557239" y="3417720"/>
              <a:ext cx="395020" cy="356506"/>
            </a:xfrm>
            <a:custGeom>
              <a:rect b="b" l="l" r="r" t="t"/>
              <a:pathLst>
                <a:path extrusionOk="0" h="6899" w="7613">
                  <a:moveTo>
                    <a:pt x="2811" y="1"/>
                  </a:moveTo>
                  <a:cubicBezTo>
                    <a:pt x="2318" y="1"/>
                    <a:pt x="1842" y="235"/>
                    <a:pt x="1501" y="690"/>
                  </a:cubicBezTo>
                  <a:cubicBezTo>
                    <a:pt x="910" y="1472"/>
                    <a:pt x="511" y="2414"/>
                    <a:pt x="112" y="3308"/>
                  </a:cubicBezTo>
                  <a:cubicBezTo>
                    <a:pt x="0" y="3627"/>
                    <a:pt x="32" y="3978"/>
                    <a:pt x="192" y="4265"/>
                  </a:cubicBezTo>
                  <a:cubicBezTo>
                    <a:pt x="1070" y="5590"/>
                    <a:pt x="2474" y="6148"/>
                    <a:pt x="4006" y="6899"/>
                  </a:cubicBezTo>
                  <a:cubicBezTo>
                    <a:pt x="4964" y="6452"/>
                    <a:pt x="6017" y="6101"/>
                    <a:pt x="6895" y="5510"/>
                  </a:cubicBezTo>
                  <a:cubicBezTo>
                    <a:pt x="7533" y="5079"/>
                    <a:pt x="7613" y="4249"/>
                    <a:pt x="7054" y="3643"/>
                  </a:cubicBezTo>
                  <a:cubicBezTo>
                    <a:pt x="6097" y="2526"/>
                    <a:pt x="5075" y="1472"/>
                    <a:pt x="3990" y="483"/>
                  </a:cubicBezTo>
                  <a:cubicBezTo>
                    <a:pt x="3630" y="159"/>
                    <a:pt x="3215" y="1"/>
                    <a:pt x="28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" name="Google Shape;303;p2"/>
            <p:cNvSpPr/>
            <p:nvPr/>
          </p:nvSpPr>
          <p:spPr>
            <a:xfrm>
              <a:off x="2924786" y="4539919"/>
              <a:ext cx="539111" cy="257548"/>
            </a:xfrm>
            <a:custGeom>
              <a:rect b="b" l="l" r="r" t="t"/>
              <a:pathLst>
                <a:path extrusionOk="0" h="4984" w="10390">
                  <a:moveTo>
                    <a:pt x="3959" y="1"/>
                  </a:moveTo>
                  <a:cubicBezTo>
                    <a:pt x="3165" y="1"/>
                    <a:pt x="2546" y="521"/>
                    <a:pt x="1963" y="1380"/>
                  </a:cubicBezTo>
                  <a:cubicBezTo>
                    <a:pt x="1436" y="2146"/>
                    <a:pt x="686" y="2737"/>
                    <a:pt x="64" y="3423"/>
                  </a:cubicBezTo>
                  <a:cubicBezTo>
                    <a:pt x="0" y="3487"/>
                    <a:pt x="32" y="3646"/>
                    <a:pt x="16" y="3870"/>
                  </a:cubicBezTo>
                  <a:lnTo>
                    <a:pt x="606" y="3614"/>
                  </a:lnTo>
                  <a:lnTo>
                    <a:pt x="606" y="4173"/>
                  </a:lnTo>
                  <a:cubicBezTo>
                    <a:pt x="2027" y="4269"/>
                    <a:pt x="3304" y="4333"/>
                    <a:pt x="4612" y="4444"/>
                  </a:cubicBezTo>
                  <a:cubicBezTo>
                    <a:pt x="5474" y="4508"/>
                    <a:pt x="6320" y="4891"/>
                    <a:pt x="7118" y="4971"/>
                  </a:cubicBezTo>
                  <a:cubicBezTo>
                    <a:pt x="7191" y="4979"/>
                    <a:pt x="7265" y="4983"/>
                    <a:pt x="7340" y="4983"/>
                  </a:cubicBezTo>
                  <a:cubicBezTo>
                    <a:pt x="8253" y="4983"/>
                    <a:pt x="9239" y="4386"/>
                    <a:pt x="10198" y="4061"/>
                  </a:cubicBezTo>
                  <a:cubicBezTo>
                    <a:pt x="10262" y="4029"/>
                    <a:pt x="10294" y="3854"/>
                    <a:pt x="10390" y="3678"/>
                  </a:cubicBezTo>
                  <a:lnTo>
                    <a:pt x="9512" y="3471"/>
                  </a:lnTo>
                  <a:cubicBezTo>
                    <a:pt x="9512" y="1013"/>
                    <a:pt x="8730" y="965"/>
                    <a:pt x="7070" y="614"/>
                  </a:cubicBezTo>
                  <a:cubicBezTo>
                    <a:pt x="6902" y="582"/>
                    <a:pt x="6723" y="575"/>
                    <a:pt x="6541" y="575"/>
                  </a:cubicBezTo>
                  <a:cubicBezTo>
                    <a:pt x="6410" y="575"/>
                    <a:pt x="6279" y="578"/>
                    <a:pt x="6150" y="578"/>
                  </a:cubicBezTo>
                  <a:cubicBezTo>
                    <a:pt x="5841" y="578"/>
                    <a:pt x="5546" y="558"/>
                    <a:pt x="5314" y="423"/>
                  </a:cubicBezTo>
                  <a:cubicBezTo>
                    <a:pt x="4806" y="133"/>
                    <a:pt x="4360" y="1"/>
                    <a:pt x="39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" name="Google Shape;304;p2"/>
            <p:cNvSpPr/>
            <p:nvPr/>
          </p:nvSpPr>
          <p:spPr>
            <a:xfrm>
              <a:off x="3548316" y="4739483"/>
              <a:ext cx="407473" cy="388544"/>
            </a:xfrm>
            <a:custGeom>
              <a:rect b="b" l="l" r="r" t="t"/>
              <a:pathLst>
                <a:path extrusionOk="0" h="7519" w="7853">
                  <a:moveTo>
                    <a:pt x="5805" y="1"/>
                  </a:moveTo>
                  <a:cubicBezTo>
                    <a:pt x="4717" y="1"/>
                    <a:pt x="3720" y="280"/>
                    <a:pt x="3001" y="1380"/>
                  </a:cubicBezTo>
                  <a:cubicBezTo>
                    <a:pt x="2203" y="2593"/>
                    <a:pt x="1213" y="3694"/>
                    <a:pt x="320" y="4859"/>
                  </a:cubicBezTo>
                  <a:cubicBezTo>
                    <a:pt x="176" y="5035"/>
                    <a:pt x="0" y="5386"/>
                    <a:pt x="48" y="5434"/>
                  </a:cubicBezTo>
                  <a:cubicBezTo>
                    <a:pt x="878" y="6152"/>
                    <a:pt x="1740" y="6854"/>
                    <a:pt x="2650" y="7509"/>
                  </a:cubicBezTo>
                  <a:cubicBezTo>
                    <a:pt x="2658" y="7515"/>
                    <a:pt x="2669" y="7518"/>
                    <a:pt x="2684" y="7518"/>
                  </a:cubicBezTo>
                  <a:cubicBezTo>
                    <a:pt x="2811" y="7518"/>
                    <a:pt x="3165" y="7280"/>
                    <a:pt x="3352" y="7094"/>
                  </a:cubicBezTo>
                  <a:cubicBezTo>
                    <a:pt x="3990" y="6471"/>
                    <a:pt x="4517" y="5641"/>
                    <a:pt x="5267" y="5226"/>
                  </a:cubicBezTo>
                  <a:cubicBezTo>
                    <a:pt x="6576" y="4492"/>
                    <a:pt x="6911" y="3343"/>
                    <a:pt x="7166" y="1843"/>
                  </a:cubicBezTo>
                  <a:lnTo>
                    <a:pt x="7469" y="2705"/>
                  </a:lnTo>
                  <a:cubicBezTo>
                    <a:pt x="7852" y="1157"/>
                    <a:pt x="7405" y="88"/>
                    <a:pt x="6384" y="24"/>
                  </a:cubicBezTo>
                  <a:cubicBezTo>
                    <a:pt x="6189" y="9"/>
                    <a:pt x="5995" y="1"/>
                    <a:pt x="58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" name="Google Shape;305;p2"/>
            <p:cNvSpPr/>
            <p:nvPr/>
          </p:nvSpPr>
          <p:spPr>
            <a:xfrm>
              <a:off x="5485998" y="4369912"/>
              <a:ext cx="371878" cy="366066"/>
            </a:xfrm>
            <a:custGeom>
              <a:rect b="b" l="l" r="r" t="t"/>
              <a:pathLst>
                <a:path extrusionOk="0" h="7084" w="7167">
                  <a:moveTo>
                    <a:pt x="2815" y="0"/>
                  </a:moveTo>
                  <a:cubicBezTo>
                    <a:pt x="2022" y="0"/>
                    <a:pt x="1306" y="467"/>
                    <a:pt x="879" y="1399"/>
                  </a:cubicBezTo>
                  <a:cubicBezTo>
                    <a:pt x="432" y="2340"/>
                    <a:pt x="272" y="3409"/>
                    <a:pt x="1" y="4351"/>
                  </a:cubicBezTo>
                  <a:cubicBezTo>
                    <a:pt x="208" y="5101"/>
                    <a:pt x="304" y="5739"/>
                    <a:pt x="544" y="6314"/>
                  </a:cubicBezTo>
                  <a:cubicBezTo>
                    <a:pt x="759" y="6819"/>
                    <a:pt x="1089" y="7083"/>
                    <a:pt x="1461" y="7083"/>
                  </a:cubicBezTo>
                  <a:cubicBezTo>
                    <a:pt x="1723" y="7083"/>
                    <a:pt x="2006" y="6952"/>
                    <a:pt x="2283" y="6681"/>
                  </a:cubicBezTo>
                  <a:cubicBezTo>
                    <a:pt x="3241" y="5739"/>
                    <a:pt x="4470" y="5117"/>
                    <a:pt x="5794" y="4926"/>
                  </a:cubicBezTo>
                  <a:cubicBezTo>
                    <a:pt x="7023" y="4750"/>
                    <a:pt x="7167" y="4255"/>
                    <a:pt x="6448" y="3250"/>
                  </a:cubicBezTo>
                  <a:cubicBezTo>
                    <a:pt x="5874" y="2452"/>
                    <a:pt x="4533" y="2196"/>
                    <a:pt x="4677" y="856"/>
                  </a:cubicBezTo>
                  <a:cubicBezTo>
                    <a:pt x="4693" y="792"/>
                    <a:pt x="4533" y="712"/>
                    <a:pt x="4470" y="648"/>
                  </a:cubicBezTo>
                  <a:cubicBezTo>
                    <a:pt x="3927" y="216"/>
                    <a:pt x="3353" y="0"/>
                    <a:pt x="28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" name="Google Shape;306;p2"/>
            <p:cNvSpPr/>
            <p:nvPr/>
          </p:nvSpPr>
          <p:spPr>
            <a:xfrm>
              <a:off x="1174211" y="2780635"/>
              <a:ext cx="329589" cy="443527"/>
            </a:xfrm>
            <a:custGeom>
              <a:rect b="b" l="l" r="r" t="t"/>
              <a:pathLst>
                <a:path extrusionOk="0" h="8583" w="6352">
                  <a:moveTo>
                    <a:pt x="4109" y="1"/>
                  </a:moveTo>
                  <a:cubicBezTo>
                    <a:pt x="3897" y="1"/>
                    <a:pt x="3724" y="221"/>
                    <a:pt x="3479" y="667"/>
                  </a:cubicBezTo>
                  <a:cubicBezTo>
                    <a:pt x="2665" y="2151"/>
                    <a:pt x="1836" y="3604"/>
                    <a:pt x="1006" y="5056"/>
                  </a:cubicBezTo>
                  <a:cubicBezTo>
                    <a:pt x="0" y="6747"/>
                    <a:pt x="527" y="7992"/>
                    <a:pt x="2394" y="8375"/>
                  </a:cubicBezTo>
                  <a:cubicBezTo>
                    <a:pt x="2649" y="8423"/>
                    <a:pt x="2905" y="8503"/>
                    <a:pt x="3176" y="8583"/>
                  </a:cubicBezTo>
                  <a:cubicBezTo>
                    <a:pt x="4086" y="7418"/>
                    <a:pt x="5251" y="6684"/>
                    <a:pt x="5762" y="5168"/>
                  </a:cubicBezTo>
                  <a:cubicBezTo>
                    <a:pt x="6352" y="3444"/>
                    <a:pt x="6033" y="1736"/>
                    <a:pt x="4852" y="523"/>
                  </a:cubicBezTo>
                  <a:cubicBezTo>
                    <a:pt x="4520" y="177"/>
                    <a:pt x="4299" y="1"/>
                    <a:pt x="41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" name="Google Shape;307;p2"/>
            <p:cNvSpPr/>
            <p:nvPr/>
          </p:nvSpPr>
          <p:spPr>
            <a:xfrm>
              <a:off x="660785" y="3214539"/>
              <a:ext cx="298976" cy="398156"/>
            </a:xfrm>
            <a:custGeom>
              <a:rect b="b" l="l" r="r" t="t"/>
              <a:pathLst>
                <a:path extrusionOk="0" h="7705" w="5762">
                  <a:moveTo>
                    <a:pt x="2190" y="0"/>
                  </a:moveTo>
                  <a:cubicBezTo>
                    <a:pt x="1655" y="0"/>
                    <a:pt x="1052" y="281"/>
                    <a:pt x="894" y="744"/>
                  </a:cubicBezTo>
                  <a:cubicBezTo>
                    <a:pt x="527" y="1861"/>
                    <a:pt x="320" y="3042"/>
                    <a:pt x="1" y="4383"/>
                  </a:cubicBezTo>
                  <a:cubicBezTo>
                    <a:pt x="16" y="4383"/>
                    <a:pt x="48" y="4575"/>
                    <a:pt x="112" y="4766"/>
                  </a:cubicBezTo>
                  <a:cubicBezTo>
                    <a:pt x="655" y="6394"/>
                    <a:pt x="2107" y="7527"/>
                    <a:pt x="3815" y="7703"/>
                  </a:cubicBezTo>
                  <a:cubicBezTo>
                    <a:pt x="3842" y="7704"/>
                    <a:pt x="3871" y="7705"/>
                    <a:pt x="3901" y="7705"/>
                  </a:cubicBezTo>
                  <a:cubicBezTo>
                    <a:pt x="4180" y="7705"/>
                    <a:pt x="4586" y="7639"/>
                    <a:pt x="4629" y="7495"/>
                  </a:cubicBezTo>
                  <a:cubicBezTo>
                    <a:pt x="5012" y="6538"/>
                    <a:pt x="5762" y="5388"/>
                    <a:pt x="5490" y="4591"/>
                  </a:cubicBezTo>
                  <a:cubicBezTo>
                    <a:pt x="4980" y="3074"/>
                    <a:pt x="3911" y="1702"/>
                    <a:pt x="2985" y="345"/>
                  </a:cubicBezTo>
                  <a:cubicBezTo>
                    <a:pt x="2826" y="108"/>
                    <a:pt x="2521" y="0"/>
                    <a:pt x="21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" name="Google Shape;308;p2"/>
            <p:cNvSpPr/>
            <p:nvPr/>
          </p:nvSpPr>
          <p:spPr>
            <a:xfrm>
              <a:off x="4940298" y="3454202"/>
              <a:ext cx="391751" cy="325811"/>
            </a:xfrm>
            <a:custGeom>
              <a:rect b="b" l="l" r="r" t="t"/>
              <a:pathLst>
                <a:path extrusionOk="0" h="6305" w="7550">
                  <a:moveTo>
                    <a:pt x="3703" y="0"/>
                  </a:moveTo>
                  <a:cubicBezTo>
                    <a:pt x="2650" y="1006"/>
                    <a:pt x="1629" y="1915"/>
                    <a:pt x="687" y="2889"/>
                  </a:cubicBezTo>
                  <a:cubicBezTo>
                    <a:pt x="384" y="3208"/>
                    <a:pt x="1" y="3719"/>
                    <a:pt x="65" y="4054"/>
                  </a:cubicBezTo>
                  <a:cubicBezTo>
                    <a:pt x="192" y="4756"/>
                    <a:pt x="480" y="5490"/>
                    <a:pt x="1437" y="5554"/>
                  </a:cubicBezTo>
                  <a:cubicBezTo>
                    <a:pt x="1820" y="5570"/>
                    <a:pt x="2171" y="5810"/>
                    <a:pt x="2554" y="5905"/>
                  </a:cubicBezTo>
                  <a:cubicBezTo>
                    <a:pt x="3272" y="6065"/>
                    <a:pt x="3975" y="6304"/>
                    <a:pt x="4693" y="6304"/>
                  </a:cubicBezTo>
                  <a:cubicBezTo>
                    <a:pt x="5028" y="6304"/>
                    <a:pt x="5459" y="5921"/>
                    <a:pt x="5682" y="5602"/>
                  </a:cubicBezTo>
                  <a:cubicBezTo>
                    <a:pt x="6161" y="4884"/>
                    <a:pt x="6448" y="4038"/>
                    <a:pt x="6975" y="3368"/>
                  </a:cubicBezTo>
                  <a:cubicBezTo>
                    <a:pt x="7550" y="2618"/>
                    <a:pt x="7438" y="2091"/>
                    <a:pt x="6672" y="1660"/>
                  </a:cubicBezTo>
                  <a:cubicBezTo>
                    <a:pt x="5682" y="1070"/>
                    <a:pt x="4661" y="527"/>
                    <a:pt x="37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" name="Google Shape;309;p2"/>
            <p:cNvSpPr/>
            <p:nvPr/>
          </p:nvSpPr>
          <p:spPr>
            <a:xfrm>
              <a:off x="961369" y="3468826"/>
              <a:ext cx="441407" cy="388699"/>
            </a:xfrm>
            <a:custGeom>
              <a:rect b="b" l="l" r="r" t="t"/>
              <a:pathLst>
                <a:path extrusionOk="0" h="7522" w="8507">
                  <a:moveTo>
                    <a:pt x="5119" y="1"/>
                  </a:moveTo>
                  <a:cubicBezTo>
                    <a:pt x="4325" y="1"/>
                    <a:pt x="4100" y="887"/>
                    <a:pt x="3655" y="1489"/>
                  </a:cubicBezTo>
                  <a:cubicBezTo>
                    <a:pt x="2554" y="2973"/>
                    <a:pt x="1389" y="4441"/>
                    <a:pt x="336" y="5973"/>
                  </a:cubicBezTo>
                  <a:cubicBezTo>
                    <a:pt x="65" y="6372"/>
                    <a:pt x="96" y="6995"/>
                    <a:pt x="1" y="7521"/>
                  </a:cubicBezTo>
                  <a:cubicBezTo>
                    <a:pt x="495" y="7410"/>
                    <a:pt x="1070" y="7426"/>
                    <a:pt x="1469" y="7170"/>
                  </a:cubicBezTo>
                  <a:cubicBezTo>
                    <a:pt x="3416" y="5973"/>
                    <a:pt x="5331" y="4713"/>
                    <a:pt x="7230" y="3452"/>
                  </a:cubicBezTo>
                  <a:cubicBezTo>
                    <a:pt x="7597" y="3212"/>
                    <a:pt x="7932" y="2941"/>
                    <a:pt x="8236" y="2622"/>
                  </a:cubicBezTo>
                  <a:cubicBezTo>
                    <a:pt x="8379" y="2446"/>
                    <a:pt x="8507" y="2000"/>
                    <a:pt x="8427" y="1952"/>
                  </a:cubicBezTo>
                  <a:cubicBezTo>
                    <a:pt x="7549" y="1289"/>
                    <a:pt x="7028" y="32"/>
                    <a:pt x="5571" y="32"/>
                  </a:cubicBezTo>
                  <a:cubicBezTo>
                    <a:pt x="5519" y="32"/>
                    <a:pt x="5466" y="33"/>
                    <a:pt x="5411" y="37"/>
                  </a:cubicBezTo>
                  <a:cubicBezTo>
                    <a:pt x="5306" y="12"/>
                    <a:pt x="5209" y="1"/>
                    <a:pt x="51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" name="Google Shape;310;p2"/>
            <p:cNvSpPr/>
            <p:nvPr/>
          </p:nvSpPr>
          <p:spPr>
            <a:xfrm>
              <a:off x="5233462" y="2223592"/>
              <a:ext cx="441407" cy="388699"/>
            </a:xfrm>
            <a:custGeom>
              <a:rect b="b" l="l" r="r" t="t"/>
              <a:pathLst>
                <a:path extrusionOk="0" h="7522" w="8507">
                  <a:moveTo>
                    <a:pt x="5119" y="1"/>
                  </a:moveTo>
                  <a:cubicBezTo>
                    <a:pt x="4325" y="1"/>
                    <a:pt x="4101" y="886"/>
                    <a:pt x="3671" y="1488"/>
                  </a:cubicBezTo>
                  <a:cubicBezTo>
                    <a:pt x="2554" y="2973"/>
                    <a:pt x="1389" y="4441"/>
                    <a:pt x="351" y="5973"/>
                  </a:cubicBezTo>
                  <a:cubicBezTo>
                    <a:pt x="64" y="6372"/>
                    <a:pt x="112" y="6994"/>
                    <a:pt x="0" y="7521"/>
                  </a:cubicBezTo>
                  <a:cubicBezTo>
                    <a:pt x="495" y="7409"/>
                    <a:pt x="1070" y="7425"/>
                    <a:pt x="1469" y="7170"/>
                  </a:cubicBezTo>
                  <a:cubicBezTo>
                    <a:pt x="3878" y="5702"/>
                    <a:pt x="5730" y="4457"/>
                    <a:pt x="7246" y="3451"/>
                  </a:cubicBezTo>
                  <a:cubicBezTo>
                    <a:pt x="7597" y="3212"/>
                    <a:pt x="7932" y="2941"/>
                    <a:pt x="8235" y="2622"/>
                  </a:cubicBezTo>
                  <a:cubicBezTo>
                    <a:pt x="8379" y="2462"/>
                    <a:pt x="8507" y="1999"/>
                    <a:pt x="8443" y="1951"/>
                  </a:cubicBezTo>
                  <a:cubicBezTo>
                    <a:pt x="7549" y="1289"/>
                    <a:pt x="7027" y="31"/>
                    <a:pt x="5571" y="31"/>
                  </a:cubicBezTo>
                  <a:cubicBezTo>
                    <a:pt x="5519" y="31"/>
                    <a:pt x="5465" y="33"/>
                    <a:pt x="5411" y="36"/>
                  </a:cubicBezTo>
                  <a:cubicBezTo>
                    <a:pt x="5305" y="12"/>
                    <a:pt x="5208" y="1"/>
                    <a:pt x="5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" name="Google Shape;311;p2"/>
            <p:cNvSpPr/>
            <p:nvPr/>
          </p:nvSpPr>
          <p:spPr>
            <a:xfrm>
              <a:off x="5257486" y="3805532"/>
              <a:ext cx="438916" cy="274394"/>
            </a:xfrm>
            <a:custGeom>
              <a:rect b="b" l="l" r="r" t="t"/>
              <a:pathLst>
                <a:path extrusionOk="0" h="5310" w="8459">
                  <a:moveTo>
                    <a:pt x="2985" y="0"/>
                  </a:moveTo>
                  <a:cubicBezTo>
                    <a:pt x="2761" y="48"/>
                    <a:pt x="2442" y="112"/>
                    <a:pt x="2107" y="176"/>
                  </a:cubicBezTo>
                  <a:cubicBezTo>
                    <a:pt x="383" y="463"/>
                    <a:pt x="0" y="1261"/>
                    <a:pt x="1213" y="2474"/>
                  </a:cubicBezTo>
                  <a:cubicBezTo>
                    <a:pt x="2203" y="3463"/>
                    <a:pt x="3463" y="4181"/>
                    <a:pt x="4692" y="4915"/>
                  </a:cubicBezTo>
                  <a:cubicBezTo>
                    <a:pt x="5004" y="5101"/>
                    <a:pt x="5388" y="5310"/>
                    <a:pt x="5788" y="5310"/>
                  </a:cubicBezTo>
                  <a:cubicBezTo>
                    <a:pt x="6043" y="5310"/>
                    <a:pt x="6305" y="5225"/>
                    <a:pt x="6559" y="4995"/>
                  </a:cubicBezTo>
                  <a:cubicBezTo>
                    <a:pt x="6613" y="4951"/>
                    <a:pt x="6705" y="4941"/>
                    <a:pt x="6807" y="4941"/>
                  </a:cubicBezTo>
                  <a:cubicBezTo>
                    <a:pt x="6889" y="4941"/>
                    <a:pt x="6976" y="4947"/>
                    <a:pt x="7054" y="4947"/>
                  </a:cubicBezTo>
                  <a:cubicBezTo>
                    <a:pt x="8092" y="4899"/>
                    <a:pt x="8459" y="4453"/>
                    <a:pt x="8251" y="3415"/>
                  </a:cubicBezTo>
                  <a:cubicBezTo>
                    <a:pt x="8107" y="2761"/>
                    <a:pt x="7916" y="2107"/>
                    <a:pt x="7677" y="1484"/>
                  </a:cubicBezTo>
                  <a:cubicBezTo>
                    <a:pt x="7597" y="1245"/>
                    <a:pt x="7405" y="1037"/>
                    <a:pt x="7166" y="926"/>
                  </a:cubicBezTo>
                  <a:cubicBezTo>
                    <a:pt x="5809" y="606"/>
                    <a:pt x="4453" y="319"/>
                    <a:pt x="29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" name="Google Shape;312;p2"/>
            <p:cNvSpPr/>
            <p:nvPr/>
          </p:nvSpPr>
          <p:spPr>
            <a:xfrm>
              <a:off x="1407704" y="4353480"/>
              <a:ext cx="343703" cy="379139"/>
            </a:xfrm>
            <a:custGeom>
              <a:rect b="b" l="l" r="r" t="t"/>
              <a:pathLst>
                <a:path extrusionOk="0" h="7337" w="6624">
                  <a:moveTo>
                    <a:pt x="3396" y="1"/>
                  </a:moveTo>
                  <a:cubicBezTo>
                    <a:pt x="3105" y="1"/>
                    <a:pt x="2826" y="208"/>
                    <a:pt x="2554" y="631"/>
                  </a:cubicBezTo>
                  <a:cubicBezTo>
                    <a:pt x="1692" y="1956"/>
                    <a:pt x="942" y="3360"/>
                    <a:pt x="160" y="4749"/>
                  </a:cubicBezTo>
                  <a:cubicBezTo>
                    <a:pt x="81" y="4876"/>
                    <a:pt x="81" y="5068"/>
                    <a:pt x="1" y="5499"/>
                  </a:cubicBezTo>
                  <a:cubicBezTo>
                    <a:pt x="384" y="5898"/>
                    <a:pt x="847" y="6409"/>
                    <a:pt x="1357" y="6887"/>
                  </a:cubicBezTo>
                  <a:cubicBezTo>
                    <a:pt x="1640" y="7162"/>
                    <a:pt x="1911" y="7336"/>
                    <a:pt x="2168" y="7336"/>
                  </a:cubicBezTo>
                  <a:cubicBezTo>
                    <a:pt x="2434" y="7336"/>
                    <a:pt x="2686" y="7150"/>
                    <a:pt x="2921" y="6696"/>
                  </a:cubicBezTo>
                  <a:cubicBezTo>
                    <a:pt x="3017" y="6488"/>
                    <a:pt x="3384" y="6409"/>
                    <a:pt x="3639" y="6297"/>
                  </a:cubicBezTo>
                  <a:cubicBezTo>
                    <a:pt x="4453" y="5946"/>
                    <a:pt x="5299" y="5674"/>
                    <a:pt x="6065" y="5259"/>
                  </a:cubicBezTo>
                  <a:cubicBezTo>
                    <a:pt x="6512" y="5020"/>
                    <a:pt x="6624" y="4589"/>
                    <a:pt x="6241" y="4078"/>
                  </a:cubicBezTo>
                  <a:cubicBezTo>
                    <a:pt x="5890" y="3600"/>
                    <a:pt x="5714" y="3009"/>
                    <a:pt x="5427" y="2483"/>
                  </a:cubicBezTo>
                  <a:cubicBezTo>
                    <a:pt x="5108" y="1828"/>
                    <a:pt x="4725" y="1206"/>
                    <a:pt x="4310" y="615"/>
                  </a:cubicBezTo>
                  <a:cubicBezTo>
                    <a:pt x="3991" y="208"/>
                    <a:pt x="3687" y="1"/>
                    <a:pt x="33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" name="Google Shape;313;p2"/>
            <p:cNvSpPr/>
            <p:nvPr/>
          </p:nvSpPr>
          <p:spPr>
            <a:xfrm>
              <a:off x="367622" y="3916837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1"/>
                  </a:moveTo>
                  <a:cubicBezTo>
                    <a:pt x="224" y="1"/>
                    <a:pt x="1" y="368"/>
                    <a:pt x="65" y="1469"/>
                  </a:cubicBezTo>
                  <a:cubicBezTo>
                    <a:pt x="161" y="3017"/>
                    <a:pt x="288" y="4581"/>
                    <a:pt x="192" y="6129"/>
                  </a:cubicBezTo>
                  <a:cubicBezTo>
                    <a:pt x="129" y="7422"/>
                    <a:pt x="176" y="7709"/>
                    <a:pt x="1421" y="8124"/>
                  </a:cubicBezTo>
                  <a:cubicBezTo>
                    <a:pt x="1693" y="8219"/>
                    <a:pt x="1996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4"/>
                    <a:pt x="4102" y="6576"/>
                  </a:cubicBezTo>
                  <a:cubicBezTo>
                    <a:pt x="3831" y="5076"/>
                    <a:pt x="3576" y="3559"/>
                    <a:pt x="3384" y="2043"/>
                  </a:cubicBezTo>
                  <a:cubicBezTo>
                    <a:pt x="3177" y="431"/>
                    <a:pt x="2746" y="1"/>
                    <a:pt x="1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" name="Google Shape;314;p2"/>
            <p:cNvSpPr/>
            <p:nvPr/>
          </p:nvSpPr>
          <p:spPr>
            <a:xfrm>
              <a:off x="1450770" y="381255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493" y="1"/>
                  </a:moveTo>
                  <a:cubicBezTo>
                    <a:pt x="1354" y="1"/>
                    <a:pt x="1064" y="183"/>
                    <a:pt x="1006" y="327"/>
                  </a:cubicBezTo>
                  <a:cubicBezTo>
                    <a:pt x="639" y="1109"/>
                    <a:pt x="336" y="1891"/>
                    <a:pt x="1" y="2673"/>
                  </a:cubicBezTo>
                  <a:cubicBezTo>
                    <a:pt x="144" y="4540"/>
                    <a:pt x="862" y="5960"/>
                    <a:pt x="2267" y="6966"/>
                  </a:cubicBezTo>
                  <a:cubicBezTo>
                    <a:pt x="2569" y="7171"/>
                    <a:pt x="3039" y="7303"/>
                    <a:pt x="3454" y="7303"/>
                  </a:cubicBezTo>
                  <a:cubicBezTo>
                    <a:pt x="3654" y="7303"/>
                    <a:pt x="3840" y="7272"/>
                    <a:pt x="3990" y="7205"/>
                  </a:cubicBezTo>
                  <a:cubicBezTo>
                    <a:pt x="4373" y="7046"/>
                    <a:pt x="4629" y="6280"/>
                    <a:pt x="4677" y="5753"/>
                  </a:cubicBezTo>
                  <a:cubicBezTo>
                    <a:pt x="4756" y="4700"/>
                    <a:pt x="4772" y="3630"/>
                    <a:pt x="4709" y="2577"/>
                  </a:cubicBezTo>
                  <a:cubicBezTo>
                    <a:pt x="4709" y="2258"/>
                    <a:pt x="4645" y="1795"/>
                    <a:pt x="4437" y="1651"/>
                  </a:cubicBezTo>
                  <a:cubicBezTo>
                    <a:pt x="3496" y="1061"/>
                    <a:pt x="2522" y="502"/>
                    <a:pt x="1533" y="8"/>
                  </a:cubicBezTo>
                  <a:cubicBezTo>
                    <a:pt x="1522" y="3"/>
                    <a:pt x="1508" y="1"/>
                    <a:pt x="1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" name="Google Shape;315;p2"/>
            <p:cNvSpPr/>
            <p:nvPr/>
          </p:nvSpPr>
          <p:spPr>
            <a:xfrm>
              <a:off x="187106" y="2991205"/>
              <a:ext cx="308108" cy="385961"/>
            </a:xfrm>
            <a:custGeom>
              <a:rect b="b" l="l" r="r" t="t"/>
              <a:pathLst>
                <a:path extrusionOk="0" h="7469" w="5938">
                  <a:moveTo>
                    <a:pt x="2968" y="0"/>
                  </a:moveTo>
                  <a:cubicBezTo>
                    <a:pt x="2942" y="0"/>
                    <a:pt x="2915" y="3"/>
                    <a:pt x="2889" y="7"/>
                  </a:cubicBezTo>
                  <a:cubicBezTo>
                    <a:pt x="2091" y="438"/>
                    <a:pt x="1262" y="821"/>
                    <a:pt x="607" y="1396"/>
                  </a:cubicBezTo>
                  <a:cubicBezTo>
                    <a:pt x="1" y="1922"/>
                    <a:pt x="559" y="2561"/>
                    <a:pt x="799" y="3119"/>
                  </a:cubicBezTo>
                  <a:cubicBezTo>
                    <a:pt x="847" y="3247"/>
                    <a:pt x="847" y="3391"/>
                    <a:pt x="895" y="3518"/>
                  </a:cubicBezTo>
                  <a:cubicBezTo>
                    <a:pt x="1230" y="4492"/>
                    <a:pt x="1517" y="5481"/>
                    <a:pt x="1884" y="6455"/>
                  </a:cubicBezTo>
                  <a:cubicBezTo>
                    <a:pt x="2122" y="7066"/>
                    <a:pt x="2584" y="7469"/>
                    <a:pt x="3084" y="7469"/>
                  </a:cubicBezTo>
                  <a:cubicBezTo>
                    <a:pt x="3289" y="7469"/>
                    <a:pt x="3499" y="7401"/>
                    <a:pt x="3703" y="7253"/>
                  </a:cubicBezTo>
                  <a:cubicBezTo>
                    <a:pt x="4597" y="6582"/>
                    <a:pt x="5204" y="5577"/>
                    <a:pt x="5938" y="4715"/>
                  </a:cubicBezTo>
                  <a:lnTo>
                    <a:pt x="5762" y="4556"/>
                  </a:lnTo>
                  <a:cubicBezTo>
                    <a:pt x="5778" y="4412"/>
                    <a:pt x="5762" y="4284"/>
                    <a:pt x="5714" y="4157"/>
                  </a:cubicBezTo>
                  <a:cubicBezTo>
                    <a:pt x="4948" y="2832"/>
                    <a:pt x="4182" y="1507"/>
                    <a:pt x="3384" y="199"/>
                  </a:cubicBezTo>
                  <a:cubicBezTo>
                    <a:pt x="3275" y="76"/>
                    <a:pt x="3120" y="0"/>
                    <a:pt x="29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" name="Google Shape;316;p2"/>
            <p:cNvSpPr/>
            <p:nvPr/>
          </p:nvSpPr>
          <p:spPr>
            <a:xfrm>
              <a:off x="3017509" y="2917880"/>
              <a:ext cx="344533" cy="293927"/>
            </a:xfrm>
            <a:custGeom>
              <a:rect b="b" l="l" r="r" t="t"/>
              <a:pathLst>
                <a:path extrusionOk="0" h="5688" w="6640">
                  <a:moveTo>
                    <a:pt x="4335" y="1"/>
                  </a:moveTo>
                  <a:cubicBezTo>
                    <a:pt x="4151" y="1"/>
                    <a:pt x="3950" y="64"/>
                    <a:pt x="3735" y="166"/>
                  </a:cubicBezTo>
                  <a:cubicBezTo>
                    <a:pt x="3017" y="517"/>
                    <a:pt x="2283" y="868"/>
                    <a:pt x="1549" y="1171"/>
                  </a:cubicBezTo>
                  <a:cubicBezTo>
                    <a:pt x="192" y="1745"/>
                    <a:pt x="0" y="2176"/>
                    <a:pt x="575" y="3533"/>
                  </a:cubicBezTo>
                  <a:cubicBezTo>
                    <a:pt x="782" y="4028"/>
                    <a:pt x="926" y="4554"/>
                    <a:pt x="1197" y="5001"/>
                  </a:cubicBezTo>
                  <a:cubicBezTo>
                    <a:pt x="1405" y="5320"/>
                    <a:pt x="1772" y="5544"/>
                    <a:pt x="1948" y="5687"/>
                  </a:cubicBezTo>
                  <a:cubicBezTo>
                    <a:pt x="3256" y="5416"/>
                    <a:pt x="4357" y="5225"/>
                    <a:pt x="5411" y="4953"/>
                  </a:cubicBezTo>
                  <a:cubicBezTo>
                    <a:pt x="5762" y="4858"/>
                    <a:pt x="6081" y="4634"/>
                    <a:pt x="6304" y="4331"/>
                  </a:cubicBezTo>
                  <a:cubicBezTo>
                    <a:pt x="6496" y="4044"/>
                    <a:pt x="6640" y="3533"/>
                    <a:pt x="6512" y="3246"/>
                  </a:cubicBezTo>
                  <a:cubicBezTo>
                    <a:pt x="6097" y="2304"/>
                    <a:pt x="5522" y="1442"/>
                    <a:pt x="5060" y="533"/>
                  </a:cubicBezTo>
                  <a:cubicBezTo>
                    <a:pt x="4857" y="148"/>
                    <a:pt x="4615" y="1"/>
                    <a:pt x="43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" name="Google Shape;317;p2"/>
            <p:cNvSpPr/>
            <p:nvPr/>
          </p:nvSpPr>
          <p:spPr>
            <a:xfrm>
              <a:off x="3774493" y="3714741"/>
              <a:ext cx="341108" cy="285763"/>
            </a:xfrm>
            <a:custGeom>
              <a:rect b="b" l="l" r="r" t="t"/>
              <a:pathLst>
                <a:path extrusionOk="0" h="5530" w="6574">
                  <a:moveTo>
                    <a:pt x="3183" y="0"/>
                  </a:moveTo>
                  <a:cubicBezTo>
                    <a:pt x="2678" y="0"/>
                    <a:pt x="2220" y="136"/>
                    <a:pt x="2089" y="416"/>
                  </a:cubicBezTo>
                  <a:cubicBezTo>
                    <a:pt x="1435" y="1613"/>
                    <a:pt x="860" y="2858"/>
                    <a:pt x="349" y="4119"/>
                  </a:cubicBezTo>
                  <a:cubicBezTo>
                    <a:pt x="1" y="5043"/>
                    <a:pt x="282" y="5529"/>
                    <a:pt x="1080" y="5529"/>
                  </a:cubicBezTo>
                  <a:cubicBezTo>
                    <a:pt x="1233" y="5529"/>
                    <a:pt x="1405" y="5511"/>
                    <a:pt x="1594" y="5476"/>
                  </a:cubicBezTo>
                  <a:cubicBezTo>
                    <a:pt x="2568" y="5284"/>
                    <a:pt x="3541" y="5061"/>
                    <a:pt x="4515" y="4821"/>
                  </a:cubicBezTo>
                  <a:cubicBezTo>
                    <a:pt x="5632" y="4534"/>
                    <a:pt x="6334" y="3624"/>
                    <a:pt x="6573" y="2348"/>
                  </a:cubicBezTo>
                  <a:cubicBezTo>
                    <a:pt x="6382" y="1964"/>
                    <a:pt x="6286" y="1470"/>
                    <a:pt x="5983" y="1214"/>
                  </a:cubicBezTo>
                  <a:cubicBezTo>
                    <a:pt x="5520" y="815"/>
                    <a:pt x="4930" y="576"/>
                    <a:pt x="4371" y="273"/>
                  </a:cubicBezTo>
                  <a:cubicBezTo>
                    <a:pt x="4047" y="93"/>
                    <a:pt x="3599" y="0"/>
                    <a:pt x="31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" name="Google Shape;318;p2"/>
            <p:cNvSpPr/>
            <p:nvPr/>
          </p:nvSpPr>
          <p:spPr>
            <a:xfrm>
              <a:off x="5039663" y="4373840"/>
              <a:ext cx="322221" cy="283592"/>
            </a:xfrm>
            <a:custGeom>
              <a:rect b="b" l="l" r="r" t="t"/>
              <a:pathLst>
                <a:path extrusionOk="0" h="5488" w="6210">
                  <a:moveTo>
                    <a:pt x="2025" y="0"/>
                  </a:moveTo>
                  <a:cubicBezTo>
                    <a:pt x="1877" y="0"/>
                    <a:pt x="1715" y="42"/>
                    <a:pt x="1517" y="126"/>
                  </a:cubicBezTo>
                  <a:cubicBezTo>
                    <a:pt x="208" y="700"/>
                    <a:pt x="129" y="1833"/>
                    <a:pt x="81" y="2966"/>
                  </a:cubicBezTo>
                  <a:cubicBezTo>
                    <a:pt x="1" y="4945"/>
                    <a:pt x="33" y="4961"/>
                    <a:pt x="1948" y="5280"/>
                  </a:cubicBezTo>
                  <a:cubicBezTo>
                    <a:pt x="2507" y="5376"/>
                    <a:pt x="3065" y="5408"/>
                    <a:pt x="3799" y="5488"/>
                  </a:cubicBezTo>
                  <a:cubicBezTo>
                    <a:pt x="4230" y="5392"/>
                    <a:pt x="4932" y="5456"/>
                    <a:pt x="5363" y="5137"/>
                  </a:cubicBezTo>
                  <a:cubicBezTo>
                    <a:pt x="6209" y="4498"/>
                    <a:pt x="5459" y="1785"/>
                    <a:pt x="4454" y="1386"/>
                  </a:cubicBezTo>
                  <a:cubicBezTo>
                    <a:pt x="3831" y="1131"/>
                    <a:pt x="3257" y="780"/>
                    <a:pt x="2746" y="333"/>
                  </a:cubicBezTo>
                  <a:cubicBezTo>
                    <a:pt x="2477" y="114"/>
                    <a:pt x="2270" y="0"/>
                    <a:pt x="20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" name="Google Shape;319;p2"/>
            <p:cNvSpPr/>
            <p:nvPr/>
          </p:nvSpPr>
          <p:spPr>
            <a:xfrm>
              <a:off x="2525617" y="4438845"/>
              <a:ext cx="427345" cy="307983"/>
            </a:xfrm>
            <a:custGeom>
              <a:rect b="b" l="l" r="r" t="t"/>
              <a:pathLst>
                <a:path extrusionOk="0" h="5960" w="8236">
                  <a:moveTo>
                    <a:pt x="687" y="1"/>
                  </a:moveTo>
                  <a:cubicBezTo>
                    <a:pt x="543" y="96"/>
                    <a:pt x="224" y="208"/>
                    <a:pt x="112" y="432"/>
                  </a:cubicBezTo>
                  <a:cubicBezTo>
                    <a:pt x="1" y="671"/>
                    <a:pt x="17" y="942"/>
                    <a:pt x="144" y="1166"/>
                  </a:cubicBezTo>
                  <a:cubicBezTo>
                    <a:pt x="368" y="1501"/>
                    <a:pt x="639" y="1788"/>
                    <a:pt x="958" y="2043"/>
                  </a:cubicBezTo>
                  <a:cubicBezTo>
                    <a:pt x="1996" y="2969"/>
                    <a:pt x="3097" y="3847"/>
                    <a:pt x="4086" y="4820"/>
                  </a:cubicBezTo>
                  <a:cubicBezTo>
                    <a:pt x="4883" y="5584"/>
                    <a:pt x="5257" y="5959"/>
                    <a:pt x="5652" y="5959"/>
                  </a:cubicBezTo>
                  <a:cubicBezTo>
                    <a:pt x="6017" y="5959"/>
                    <a:pt x="6400" y="5640"/>
                    <a:pt x="7150" y="5012"/>
                  </a:cubicBezTo>
                  <a:cubicBezTo>
                    <a:pt x="8236" y="4118"/>
                    <a:pt x="8220" y="3049"/>
                    <a:pt x="6975" y="2347"/>
                  </a:cubicBezTo>
                  <a:cubicBezTo>
                    <a:pt x="5794" y="1692"/>
                    <a:pt x="4501" y="1214"/>
                    <a:pt x="3240" y="719"/>
                  </a:cubicBezTo>
                  <a:cubicBezTo>
                    <a:pt x="2458" y="432"/>
                    <a:pt x="1644" y="256"/>
                    <a:pt x="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" name="Google Shape;320;p2"/>
            <p:cNvSpPr/>
            <p:nvPr/>
          </p:nvSpPr>
          <p:spPr>
            <a:xfrm>
              <a:off x="3499438" y="4151746"/>
              <a:ext cx="300636" cy="293462"/>
            </a:xfrm>
            <a:custGeom>
              <a:rect b="b" l="l" r="r" t="t"/>
              <a:pathLst>
                <a:path extrusionOk="0" h="5679" w="5794">
                  <a:moveTo>
                    <a:pt x="2880" y="0"/>
                  </a:moveTo>
                  <a:cubicBezTo>
                    <a:pt x="2423" y="0"/>
                    <a:pt x="1925" y="129"/>
                    <a:pt x="1549" y="322"/>
                  </a:cubicBezTo>
                  <a:cubicBezTo>
                    <a:pt x="448" y="881"/>
                    <a:pt x="224" y="1998"/>
                    <a:pt x="256" y="3163"/>
                  </a:cubicBezTo>
                  <a:lnTo>
                    <a:pt x="1" y="3306"/>
                  </a:lnTo>
                  <a:cubicBezTo>
                    <a:pt x="336" y="3881"/>
                    <a:pt x="543" y="4663"/>
                    <a:pt x="1054" y="4998"/>
                  </a:cubicBezTo>
                  <a:cubicBezTo>
                    <a:pt x="1661" y="5397"/>
                    <a:pt x="2506" y="5461"/>
                    <a:pt x="3256" y="5621"/>
                  </a:cubicBezTo>
                  <a:cubicBezTo>
                    <a:pt x="3429" y="5659"/>
                    <a:pt x="3594" y="5679"/>
                    <a:pt x="3749" y="5679"/>
                  </a:cubicBezTo>
                  <a:cubicBezTo>
                    <a:pt x="4313" y="5679"/>
                    <a:pt x="4763" y="5416"/>
                    <a:pt x="5076" y="4791"/>
                  </a:cubicBezTo>
                  <a:cubicBezTo>
                    <a:pt x="5794" y="3338"/>
                    <a:pt x="5012" y="705"/>
                    <a:pt x="3496" y="99"/>
                  </a:cubicBezTo>
                  <a:cubicBezTo>
                    <a:pt x="3313" y="31"/>
                    <a:pt x="3101" y="0"/>
                    <a:pt x="28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" name="Google Shape;321;p2"/>
            <p:cNvSpPr/>
            <p:nvPr/>
          </p:nvSpPr>
          <p:spPr>
            <a:xfrm>
              <a:off x="4171016" y="4774518"/>
              <a:ext cx="332962" cy="316096"/>
            </a:xfrm>
            <a:custGeom>
              <a:rect b="b" l="l" r="r" t="t"/>
              <a:pathLst>
                <a:path extrusionOk="0" h="6117" w="6417">
                  <a:moveTo>
                    <a:pt x="2203" y="0"/>
                  </a:moveTo>
                  <a:cubicBezTo>
                    <a:pt x="240" y="958"/>
                    <a:pt x="1" y="1325"/>
                    <a:pt x="240" y="3192"/>
                  </a:cubicBezTo>
                  <a:cubicBezTo>
                    <a:pt x="288" y="3431"/>
                    <a:pt x="320" y="3655"/>
                    <a:pt x="336" y="3894"/>
                  </a:cubicBezTo>
                  <a:cubicBezTo>
                    <a:pt x="347" y="5851"/>
                    <a:pt x="599" y="6116"/>
                    <a:pt x="1437" y="6116"/>
                  </a:cubicBezTo>
                  <a:cubicBezTo>
                    <a:pt x="1750" y="6116"/>
                    <a:pt x="2144" y="6079"/>
                    <a:pt x="2637" y="6079"/>
                  </a:cubicBezTo>
                  <a:cubicBezTo>
                    <a:pt x="2688" y="6079"/>
                    <a:pt x="2740" y="6080"/>
                    <a:pt x="2794" y="6081"/>
                  </a:cubicBezTo>
                  <a:cubicBezTo>
                    <a:pt x="2806" y="6081"/>
                    <a:pt x="2818" y="6081"/>
                    <a:pt x="2830" y="6081"/>
                  </a:cubicBezTo>
                  <a:cubicBezTo>
                    <a:pt x="4451" y="6081"/>
                    <a:pt x="6400" y="3992"/>
                    <a:pt x="6416" y="2123"/>
                  </a:cubicBezTo>
                  <a:lnTo>
                    <a:pt x="6416" y="2123"/>
                  </a:lnTo>
                  <a:cubicBezTo>
                    <a:pt x="6257" y="2250"/>
                    <a:pt x="6081" y="2394"/>
                    <a:pt x="5938" y="2538"/>
                  </a:cubicBezTo>
                  <a:cubicBezTo>
                    <a:pt x="5628" y="2923"/>
                    <a:pt x="5300" y="3123"/>
                    <a:pt x="4974" y="3123"/>
                  </a:cubicBezTo>
                  <a:cubicBezTo>
                    <a:pt x="4678" y="3123"/>
                    <a:pt x="4383" y="2959"/>
                    <a:pt x="4102" y="2617"/>
                  </a:cubicBezTo>
                  <a:cubicBezTo>
                    <a:pt x="3416" y="1788"/>
                    <a:pt x="2841" y="878"/>
                    <a:pt x="22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" name="Google Shape;322;p2"/>
            <p:cNvSpPr/>
            <p:nvPr/>
          </p:nvSpPr>
          <p:spPr>
            <a:xfrm>
              <a:off x="3064726" y="3270450"/>
              <a:ext cx="245168" cy="458409"/>
            </a:xfrm>
            <a:custGeom>
              <a:rect b="b" l="l" r="r" t="t"/>
              <a:pathLst>
                <a:path extrusionOk="0" h="8871" w="4725">
                  <a:moveTo>
                    <a:pt x="2266" y="0"/>
                  </a:moveTo>
                  <a:cubicBezTo>
                    <a:pt x="1183" y="0"/>
                    <a:pt x="15" y="1237"/>
                    <a:pt x="0" y="2487"/>
                  </a:cubicBezTo>
                  <a:cubicBezTo>
                    <a:pt x="64" y="2758"/>
                    <a:pt x="160" y="3014"/>
                    <a:pt x="271" y="3269"/>
                  </a:cubicBezTo>
                  <a:cubicBezTo>
                    <a:pt x="1022" y="4642"/>
                    <a:pt x="1788" y="6014"/>
                    <a:pt x="2586" y="7355"/>
                  </a:cubicBezTo>
                  <a:cubicBezTo>
                    <a:pt x="2809" y="7754"/>
                    <a:pt x="3112" y="8121"/>
                    <a:pt x="3463" y="8424"/>
                  </a:cubicBezTo>
                  <a:cubicBezTo>
                    <a:pt x="3751" y="8663"/>
                    <a:pt x="4150" y="8727"/>
                    <a:pt x="4501" y="8871"/>
                  </a:cubicBezTo>
                  <a:cubicBezTo>
                    <a:pt x="4564" y="8488"/>
                    <a:pt x="4724" y="8073"/>
                    <a:pt x="4660" y="7690"/>
                  </a:cubicBezTo>
                  <a:cubicBezTo>
                    <a:pt x="4485" y="6621"/>
                    <a:pt x="4197" y="5551"/>
                    <a:pt x="3974" y="4482"/>
                  </a:cubicBezTo>
                  <a:cubicBezTo>
                    <a:pt x="3735" y="3269"/>
                    <a:pt x="3559" y="2040"/>
                    <a:pt x="3256" y="843"/>
                  </a:cubicBezTo>
                  <a:cubicBezTo>
                    <a:pt x="3176" y="508"/>
                    <a:pt x="2761" y="45"/>
                    <a:pt x="2458" y="13"/>
                  </a:cubicBezTo>
                  <a:cubicBezTo>
                    <a:pt x="2395" y="5"/>
                    <a:pt x="2331" y="0"/>
                    <a:pt x="22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" name="Google Shape;323;p2"/>
            <p:cNvSpPr/>
            <p:nvPr/>
          </p:nvSpPr>
          <p:spPr>
            <a:xfrm>
              <a:off x="3342116" y="3572793"/>
              <a:ext cx="305617" cy="332839"/>
            </a:xfrm>
            <a:custGeom>
              <a:rect b="b" l="l" r="r" t="t"/>
              <a:pathLst>
                <a:path extrusionOk="0" h="6441" w="5890">
                  <a:moveTo>
                    <a:pt x="4246" y="0"/>
                  </a:moveTo>
                  <a:cubicBezTo>
                    <a:pt x="3747" y="0"/>
                    <a:pt x="3217" y="222"/>
                    <a:pt x="2730" y="642"/>
                  </a:cubicBezTo>
                  <a:cubicBezTo>
                    <a:pt x="1469" y="1711"/>
                    <a:pt x="527" y="3100"/>
                    <a:pt x="0" y="4664"/>
                  </a:cubicBezTo>
                  <a:cubicBezTo>
                    <a:pt x="352" y="5222"/>
                    <a:pt x="639" y="6020"/>
                    <a:pt x="1213" y="6371"/>
                  </a:cubicBezTo>
                  <a:cubicBezTo>
                    <a:pt x="1295" y="6419"/>
                    <a:pt x="1412" y="6441"/>
                    <a:pt x="1547" y="6441"/>
                  </a:cubicBezTo>
                  <a:cubicBezTo>
                    <a:pt x="1994" y="6441"/>
                    <a:pt x="2640" y="6206"/>
                    <a:pt x="2873" y="5924"/>
                  </a:cubicBezTo>
                  <a:cubicBezTo>
                    <a:pt x="3926" y="4520"/>
                    <a:pt x="4884" y="3052"/>
                    <a:pt x="5762" y="1552"/>
                  </a:cubicBezTo>
                  <a:cubicBezTo>
                    <a:pt x="5889" y="1344"/>
                    <a:pt x="5650" y="770"/>
                    <a:pt x="5427" y="514"/>
                  </a:cubicBezTo>
                  <a:cubicBezTo>
                    <a:pt x="5086" y="166"/>
                    <a:pt x="4677" y="0"/>
                    <a:pt x="424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" name="Google Shape;324;p2"/>
            <p:cNvSpPr/>
            <p:nvPr/>
          </p:nvSpPr>
          <p:spPr>
            <a:xfrm>
              <a:off x="775041" y="122486"/>
              <a:ext cx="455520" cy="219412"/>
            </a:xfrm>
            <a:custGeom>
              <a:rect b="b" l="l" r="r" t="t"/>
              <a:pathLst>
                <a:path extrusionOk="0" h="4246" w="8779">
                  <a:moveTo>
                    <a:pt x="2561" y="1"/>
                  </a:moveTo>
                  <a:cubicBezTo>
                    <a:pt x="1492" y="1"/>
                    <a:pt x="506" y="620"/>
                    <a:pt x="65" y="1597"/>
                  </a:cubicBezTo>
                  <a:cubicBezTo>
                    <a:pt x="1" y="1773"/>
                    <a:pt x="17" y="1980"/>
                    <a:pt x="113" y="2140"/>
                  </a:cubicBezTo>
                  <a:cubicBezTo>
                    <a:pt x="639" y="2698"/>
                    <a:pt x="1166" y="3129"/>
                    <a:pt x="2076" y="3129"/>
                  </a:cubicBezTo>
                  <a:cubicBezTo>
                    <a:pt x="2130" y="3129"/>
                    <a:pt x="2184" y="3129"/>
                    <a:pt x="2240" y="3129"/>
                  </a:cubicBezTo>
                  <a:cubicBezTo>
                    <a:pt x="3265" y="3129"/>
                    <a:pt x="4506" y="3144"/>
                    <a:pt x="5188" y="3704"/>
                  </a:cubicBezTo>
                  <a:cubicBezTo>
                    <a:pt x="5670" y="4096"/>
                    <a:pt x="6089" y="4246"/>
                    <a:pt x="6486" y="4246"/>
                  </a:cubicBezTo>
                  <a:cubicBezTo>
                    <a:pt x="6928" y="4246"/>
                    <a:pt x="7343" y="4059"/>
                    <a:pt x="7789" y="3815"/>
                  </a:cubicBezTo>
                  <a:cubicBezTo>
                    <a:pt x="8172" y="3592"/>
                    <a:pt x="8443" y="3161"/>
                    <a:pt x="8778" y="2826"/>
                  </a:cubicBezTo>
                  <a:cubicBezTo>
                    <a:pt x="8364" y="2427"/>
                    <a:pt x="7996" y="1932"/>
                    <a:pt x="7518" y="1645"/>
                  </a:cubicBezTo>
                  <a:cubicBezTo>
                    <a:pt x="6895" y="1326"/>
                    <a:pt x="6241" y="1070"/>
                    <a:pt x="5571" y="895"/>
                  </a:cubicBezTo>
                  <a:cubicBezTo>
                    <a:pt x="4565" y="560"/>
                    <a:pt x="3544" y="288"/>
                    <a:pt x="2602" y="1"/>
                  </a:cubicBezTo>
                  <a:cubicBezTo>
                    <a:pt x="2589" y="1"/>
                    <a:pt x="2575" y="1"/>
                    <a:pt x="25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" name="Google Shape;325;p2"/>
            <p:cNvSpPr/>
            <p:nvPr/>
          </p:nvSpPr>
          <p:spPr>
            <a:xfrm>
              <a:off x="4214913" y="3586125"/>
              <a:ext cx="380128" cy="303901"/>
            </a:xfrm>
            <a:custGeom>
              <a:rect b="b" l="l" r="r" t="t"/>
              <a:pathLst>
                <a:path extrusionOk="0" h="5881" w="7326">
                  <a:moveTo>
                    <a:pt x="7326" y="1"/>
                  </a:moveTo>
                  <a:cubicBezTo>
                    <a:pt x="6943" y="81"/>
                    <a:pt x="6512" y="65"/>
                    <a:pt x="6209" y="256"/>
                  </a:cubicBezTo>
                  <a:cubicBezTo>
                    <a:pt x="4613" y="1294"/>
                    <a:pt x="3049" y="2379"/>
                    <a:pt x="1469" y="3448"/>
                  </a:cubicBezTo>
                  <a:cubicBezTo>
                    <a:pt x="1166" y="3656"/>
                    <a:pt x="846" y="3815"/>
                    <a:pt x="543" y="4023"/>
                  </a:cubicBezTo>
                  <a:cubicBezTo>
                    <a:pt x="352" y="4182"/>
                    <a:pt x="176" y="4358"/>
                    <a:pt x="1" y="4533"/>
                  </a:cubicBezTo>
                  <a:cubicBezTo>
                    <a:pt x="256" y="4837"/>
                    <a:pt x="415" y="5124"/>
                    <a:pt x="671" y="5331"/>
                  </a:cubicBezTo>
                  <a:cubicBezTo>
                    <a:pt x="1137" y="5706"/>
                    <a:pt x="1616" y="5881"/>
                    <a:pt x="2115" y="5881"/>
                  </a:cubicBezTo>
                  <a:cubicBezTo>
                    <a:pt x="2573" y="5881"/>
                    <a:pt x="3047" y="5734"/>
                    <a:pt x="3543" y="5459"/>
                  </a:cubicBezTo>
                  <a:cubicBezTo>
                    <a:pt x="4246" y="5028"/>
                    <a:pt x="4996" y="4693"/>
                    <a:pt x="5778" y="4469"/>
                  </a:cubicBezTo>
                  <a:cubicBezTo>
                    <a:pt x="6576" y="4262"/>
                    <a:pt x="6895" y="3863"/>
                    <a:pt x="6959" y="3097"/>
                  </a:cubicBezTo>
                  <a:cubicBezTo>
                    <a:pt x="7007" y="2427"/>
                    <a:pt x="7198" y="1788"/>
                    <a:pt x="7294" y="1118"/>
                  </a:cubicBezTo>
                  <a:cubicBezTo>
                    <a:pt x="7326" y="751"/>
                    <a:pt x="7326" y="384"/>
                    <a:pt x="73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" name="Google Shape;326;p2"/>
            <p:cNvSpPr/>
            <p:nvPr/>
          </p:nvSpPr>
          <p:spPr>
            <a:xfrm>
              <a:off x="1119521" y="3927120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1565" y="1"/>
                  </a:moveTo>
                  <a:cubicBezTo>
                    <a:pt x="786" y="1"/>
                    <a:pt x="293" y="754"/>
                    <a:pt x="113" y="2259"/>
                  </a:cubicBezTo>
                  <a:cubicBezTo>
                    <a:pt x="81" y="2499"/>
                    <a:pt x="49" y="2722"/>
                    <a:pt x="1" y="2945"/>
                  </a:cubicBezTo>
                  <a:lnTo>
                    <a:pt x="161" y="2961"/>
                  </a:lnTo>
                  <a:lnTo>
                    <a:pt x="161" y="5148"/>
                  </a:lnTo>
                  <a:cubicBezTo>
                    <a:pt x="161" y="5260"/>
                    <a:pt x="161" y="5355"/>
                    <a:pt x="176" y="5451"/>
                  </a:cubicBezTo>
                  <a:cubicBezTo>
                    <a:pt x="318" y="6266"/>
                    <a:pt x="829" y="6704"/>
                    <a:pt x="1463" y="6704"/>
                  </a:cubicBezTo>
                  <a:cubicBezTo>
                    <a:pt x="1760" y="6704"/>
                    <a:pt x="2085" y="6607"/>
                    <a:pt x="2411" y="6409"/>
                  </a:cubicBezTo>
                  <a:cubicBezTo>
                    <a:pt x="3592" y="5690"/>
                    <a:pt x="3767" y="4446"/>
                    <a:pt x="4071" y="3344"/>
                  </a:cubicBezTo>
                  <a:cubicBezTo>
                    <a:pt x="4390" y="2227"/>
                    <a:pt x="2842" y="121"/>
                    <a:pt x="1709" y="9"/>
                  </a:cubicBezTo>
                  <a:cubicBezTo>
                    <a:pt x="1660" y="4"/>
                    <a:pt x="1612" y="1"/>
                    <a:pt x="15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" name="Google Shape;327;p2"/>
            <p:cNvSpPr/>
            <p:nvPr/>
          </p:nvSpPr>
          <p:spPr>
            <a:xfrm>
              <a:off x="2090905" y="3016784"/>
              <a:ext cx="274122" cy="309637"/>
            </a:xfrm>
            <a:custGeom>
              <a:rect b="b" l="l" r="r" t="t"/>
              <a:pathLst>
                <a:path extrusionOk="0" h="5992" w="5283">
                  <a:moveTo>
                    <a:pt x="2783" y="1"/>
                  </a:moveTo>
                  <a:cubicBezTo>
                    <a:pt x="1712" y="1"/>
                    <a:pt x="576" y="1001"/>
                    <a:pt x="479" y="2098"/>
                  </a:cubicBezTo>
                  <a:cubicBezTo>
                    <a:pt x="431" y="2624"/>
                    <a:pt x="335" y="3151"/>
                    <a:pt x="224" y="3662"/>
                  </a:cubicBezTo>
                  <a:cubicBezTo>
                    <a:pt x="0" y="4651"/>
                    <a:pt x="128" y="4827"/>
                    <a:pt x="1133" y="4875"/>
                  </a:cubicBezTo>
                  <a:cubicBezTo>
                    <a:pt x="1357" y="4891"/>
                    <a:pt x="1564" y="4954"/>
                    <a:pt x="1772" y="5066"/>
                  </a:cubicBezTo>
                  <a:cubicBezTo>
                    <a:pt x="2346" y="5353"/>
                    <a:pt x="2905" y="5688"/>
                    <a:pt x="3479" y="5992"/>
                  </a:cubicBezTo>
                  <a:cubicBezTo>
                    <a:pt x="5187" y="5768"/>
                    <a:pt x="5283" y="5641"/>
                    <a:pt x="4852" y="4093"/>
                  </a:cubicBezTo>
                  <a:cubicBezTo>
                    <a:pt x="4548" y="3039"/>
                    <a:pt x="4325" y="1954"/>
                    <a:pt x="3990" y="917"/>
                  </a:cubicBezTo>
                  <a:cubicBezTo>
                    <a:pt x="3878" y="582"/>
                    <a:pt x="3559" y="167"/>
                    <a:pt x="3256" y="71"/>
                  </a:cubicBezTo>
                  <a:cubicBezTo>
                    <a:pt x="3102" y="23"/>
                    <a:pt x="2943" y="1"/>
                    <a:pt x="27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" name="Google Shape;328;p2"/>
            <p:cNvSpPr/>
            <p:nvPr/>
          </p:nvSpPr>
          <p:spPr>
            <a:xfrm>
              <a:off x="4656267" y="3063652"/>
              <a:ext cx="347024" cy="360898"/>
            </a:xfrm>
            <a:custGeom>
              <a:rect b="b" l="l" r="r" t="t"/>
              <a:pathLst>
                <a:path extrusionOk="0" h="6984" w="6688">
                  <a:moveTo>
                    <a:pt x="5294" y="1"/>
                  </a:moveTo>
                  <a:cubicBezTo>
                    <a:pt x="5115" y="1"/>
                    <a:pt x="4905" y="21"/>
                    <a:pt x="4661" y="58"/>
                  </a:cubicBezTo>
                  <a:lnTo>
                    <a:pt x="4677" y="58"/>
                  </a:lnTo>
                  <a:cubicBezTo>
                    <a:pt x="4533" y="377"/>
                    <a:pt x="4390" y="696"/>
                    <a:pt x="4214" y="999"/>
                  </a:cubicBezTo>
                  <a:cubicBezTo>
                    <a:pt x="3927" y="1478"/>
                    <a:pt x="3480" y="1893"/>
                    <a:pt x="3272" y="2404"/>
                  </a:cubicBezTo>
                  <a:cubicBezTo>
                    <a:pt x="2889" y="3441"/>
                    <a:pt x="2139" y="4095"/>
                    <a:pt x="1198" y="4590"/>
                  </a:cubicBezTo>
                  <a:cubicBezTo>
                    <a:pt x="815" y="4797"/>
                    <a:pt x="288" y="5005"/>
                    <a:pt x="176" y="5340"/>
                  </a:cubicBezTo>
                  <a:cubicBezTo>
                    <a:pt x="1" y="5835"/>
                    <a:pt x="144" y="6425"/>
                    <a:pt x="160" y="6984"/>
                  </a:cubicBezTo>
                  <a:cubicBezTo>
                    <a:pt x="591" y="6904"/>
                    <a:pt x="1070" y="6904"/>
                    <a:pt x="1469" y="6729"/>
                  </a:cubicBezTo>
                  <a:cubicBezTo>
                    <a:pt x="2123" y="6441"/>
                    <a:pt x="2698" y="5851"/>
                    <a:pt x="3368" y="5707"/>
                  </a:cubicBezTo>
                  <a:cubicBezTo>
                    <a:pt x="5363" y="5292"/>
                    <a:pt x="6688" y="3393"/>
                    <a:pt x="6416" y="1382"/>
                  </a:cubicBezTo>
                  <a:cubicBezTo>
                    <a:pt x="6287" y="363"/>
                    <a:pt x="6054" y="1"/>
                    <a:pt x="52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" name="Google Shape;329;p2"/>
            <p:cNvSpPr/>
            <p:nvPr/>
          </p:nvSpPr>
          <p:spPr>
            <a:xfrm>
              <a:off x="2948758" y="3732413"/>
              <a:ext cx="327151" cy="301575"/>
            </a:xfrm>
            <a:custGeom>
              <a:rect b="b" l="l" r="r" t="t"/>
              <a:pathLst>
                <a:path extrusionOk="0" h="5836" w="6305">
                  <a:moveTo>
                    <a:pt x="4001" y="0"/>
                  </a:moveTo>
                  <a:cubicBezTo>
                    <a:pt x="3700" y="0"/>
                    <a:pt x="3263" y="155"/>
                    <a:pt x="3049" y="346"/>
                  </a:cubicBezTo>
                  <a:cubicBezTo>
                    <a:pt x="2187" y="1176"/>
                    <a:pt x="1357" y="2037"/>
                    <a:pt x="575" y="2963"/>
                  </a:cubicBezTo>
                  <a:cubicBezTo>
                    <a:pt x="288" y="3282"/>
                    <a:pt x="144" y="3745"/>
                    <a:pt x="1" y="4032"/>
                  </a:cubicBezTo>
                  <a:cubicBezTo>
                    <a:pt x="129" y="5836"/>
                    <a:pt x="1724" y="4926"/>
                    <a:pt x="2443" y="5564"/>
                  </a:cubicBezTo>
                  <a:cubicBezTo>
                    <a:pt x="2495" y="5613"/>
                    <a:pt x="2573" y="5632"/>
                    <a:pt x="2668" y="5632"/>
                  </a:cubicBezTo>
                  <a:cubicBezTo>
                    <a:pt x="2946" y="5632"/>
                    <a:pt x="3366" y="5468"/>
                    <a:pt x="3687" y="5421"/>
                  </a:cubicBezTo>
                  <a:cubicBezTo>
                    <a:pt x="3719" y="5405"/>
                    <a:pt x="3735" y="5373"/>
                    <a:pt x="3751" y="5341"/>
                  </a:cubicBezTo>
                  <a:cubicBezTo>
                    <a:pt x="4852" y="4352"/>
                    <a:pt x="6305" y="3474"/>
                    <a:pt x="5124" y="1638"/>
                  </a:cubicBezTo>
                  <a:cubicBezTo>
                    <a:pt x="5092" y="1575"/>
                    <a:pt x="5156" y="1479"/>
                    <a:pt x="5124" y="1431"/>
                  </a:cubicBezTo>
                  <a:cubicBezTo>
                    <a:pt x="4837" y="952"/>
                    <a:pt x="4645" y="378"/>
                    <a:pt x="4246" y="58"/>
                  </a:cubicBezTo>
                  <a:cubicBezTo>
                    <a:pt x="4189" y="18"/>
                    <a:pt x="4103" y="0"/>
                    <a:pt x="40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" name="Google Shape;330;p2"/>
            <p:cNvSpPr/>
            <p:nvPr/>
          </p:nvSpPr>
          <p:spPr>
            <a:xfrm>
              <a:off x="5178824" y="4125444"/>
              <a:ext cx="376755" cy="195383"/>
            </a:xfrm>
            <a:custGeom>
              <a:rect b="b" l="l" r="r" t="t"/>
              <a:pathLst>
                <a:path extrusionOk="0" h="3781" w="7261">
                  <a:moveTo>
                    <a:pt x="4937" y="1"/>
                  </a:moveTo>
                  <a:cubicBezTo>
                    <a:pt x="4919" y="1"/>
                    <a:pt x="4902" y="1"/>
                    <a:pt x="4884" y="1"/>
                  </a:cubicBezTo>
                  <a:cubicBezTo>
                    <a:pt x="3703" y="113"/>
                    <a:pt x="2330" y="225"/>
                    <a:pt x="1181" y="1390"/>
                  </a:cubicBezTo>
                  <a:cubicBezTo>
                    <a:pt x="144" y="2427"/>
                    <a:pt x="0" y="2571"/>
                    <a:pt x="1261" y="3369"/>
                  </a:cubicBezTo>
                  <a:cubicBezTo>
                    <a:pt x="1484" y="3496"/>
                    <a:pt x="1740" y="3592"/>
                    <a:pt x="1995" y="3640"/>
                  </a:cubicBezTo>
                  <a:cubicBezTo>
                    <a:pt x="2323" y="3739"/>
                    <a:pt x="2640" y="3780"/>
                    <a:pt x="2949" y="3780"/>
                  </a:cubicBezTo>
                  <a:cubicBezTo>
                    <a:pt x="4338" y="3780"/>
                    <a:pt x="5563" y="2938"/>
                    <a:pt x="6894" y="2650"/>
                  </a:cubicBezTo>
                  <a:cubicBezTo>
                    <a:pt x="7006" y="2618"/>
                    <a:pt x="7134" y="2331"/>
                    <a:pt x="7150" y="2172"/>
                  </a:cubicBezTo>
                  <a:cubicBezTo>
                    <a:pt x="7260" y="735"/>
                    <a:pt x="6590" y="1"/>
                    <a:pt x="49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" name="Google Shape;331;p2"/>
            <p:cNvSpPr/>
            <p:nvPr/>
          </p:nvSpPr>
          <p:spPr>
            <a:xfrm>
              <a:off x="5484389" y="2553839"/>
              <a:ext cx="192139" cy="255326"/>
            </a:xfrm>
            <a:custGeom>
              <a:rect b="b" l="l" r="r" t="t"/>
              <a:pathLst>
                <a:path extrusionOk="0" h="4941" w="3703">
                  <a:moveTo>
                    <a:pt x="600" y="0"/>
                  </a:moveTo>
                  <a:cubicBezTo>
                    <a:pt x="351" y="0"/>
                    <a:pt x="236" y="250"/>
                    <a:pt x="64" y="875"/>
                  </a:cubicBezTo>
                  <a:cubicBezTo>
                    <a:pt x="16" y="1066"/>
                    <a:pt x="0" y="1274"/>
                    <a:pt x="16" y="1465"/>
                  </a:cubicBezTo>
                  <a:cubicBezTo>
                    <a:pt x="16" y="2917"/>
                    <a:pt x="1197" y="3731"/>
                    <a:pt x="1819" y="4849"/>
                  </a:cubicBezTo>
                  <a:cubicBezTo>
                    <a:pt x="1843" y="4908"/>
                    <a:pt x="1981" y="4941"/>
                    <a:pt x="2103" y="4941"/>
                  </a:cubicBezTo>
                  <a:cubicBezTo>
                    <a:pt x="2145" y="4941"/>
                    <a:pt x="2185" y="4937"/>
                    <a:pt x="2218" y="4928"/>
                  </a:cubicBezTo>
                  <a:cubicBezTo>
                    <a:pt x="3304" y="4689"/>
                    <a:pt x="3703" y="4019"/>
                    <a:pt x="3320" y="2790"/>
                  </a:cubicBezTo>
                  <a:cubicBezTo>
                    <a:pt x="2968" y="1944"/>
                    <a:pt x="2601" y="970"/>
                    <a:pt x="1484" y="380"/>
                  </a:cubicBezTo>
                  <a:cubicBezTo>
                    <a:pt x="1056" y="145"/>
                    <a:pt x="789" y="0"/>
                    <a:pt x="6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" name="Google Shape;332;p2"/>
            <p:cNvSpPr/>
            <p:nvPr/>
          </p:nvSpPr>
          <p:spPr>
            <a:xfrm>
              <a:off x="852924" y="4082193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3079" y="1"/>
                  </a:moveTo>
                  <a:cubicBezTo>
                    <a:pt x="1910" y="1"/>
                    <a:pt x="228" y="1095"/>
                    <a:pt x="16" y="2115"/>
                  </a:cubicBezTo>
                  <a:cubicBezTo>
                    <a:pt x="0" y="2275"/>
                    <a:pt x="48" y="2434"/>
                    <a:pt x="128" y="2578"/>
                  </a:cubicBezTo>
                  <a:cubicBezTo>
                    <a:pt x="399" y="3264"/>
                    <a:pt x="654" y="3950"/>
                    <a:pt x="958" y="4605"/>
                  </a:cubicBezTo>
                  <a:cubicBezTo>
                    <a:pt x="1085" y="4892"/>
                    <a:pt x="1277" y="5259"/>
                    <a:pt x="1532" y="5371"/>
                  </a:cubicBezTo>
                  <a:cubicBezTo>
                    <a:pt x="1843" y="5523"/>
                    <a:pt x="2162" y="5592"/>
                    <a:pt x="2472" y="5592"/>
                  </a:cubicBezTo>
                  <a:cubicBezTo>
                    <a:pt x="3629" y="5592"/>
                    <a:pt x="4660" y="4624"/>
                    <a:pt x="4660" y="3328"/>
                  </a:cubicBezTo>
                  <a:cubicBezTo>
                    <a:pt x="4421" y="2338"/>
                    <a:pt x="4213" y="1349"/>
                    <a:pt x="3958" y="391"/>
                  </a:cubicBezTo>
                  <a:cubicBezTo>
                    <a:pt x="3910" y="248"/>
                    <a:pt x="3671" y="104"/>
                    <a:pt x="3495" y="56"/>
                  </a:cubicBezTo>
                  <a:cubicBezTo>
                    <a:pt x="3367" y="18"/>
                    <a:pt x="3227" y="1"/>
                    <a:pt x="30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" name="Google Shape;333;p2"/>
            <p:cNvSpPr/>
            <p:nvPr/>
          </p:nvSpPr>
          <p:spPr>
            <a:xfrm>
              <a:off x="1540224" y="3095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2517" y="1"/>
                  </a:moveTo>
                  <a:cubicBezTo>
                    <a:pt x="2101" y="1"/>
                    <a:pt x="1869" y="343"/>
                    <a:pt x="1580" y="814"/>
                  </a:cubicBezTo>
                  <a:cubicBezTo>
                    <a:pt x="1309" y="1261"/>
                    <a:pt x="1038" y="1740"/>
                    <a:pt x="655" y="2091"/>
                  </a:cubicBezTo>
                  <a:cubicBezTo>
                    <a:pt x="48" y="2617"/>
                    <a:pt x="0" y="3032"/>
                    <a:pt x="702" y="3479"/>
                  </a:cubicBezTo>
                  <a:cubicBezTo>
                    <a:pt x="862" y="3591"/>
                    <a:pt x="990" y="3767"/>
                    <a:pt x="1149" y="3878"/>
                  </a:cubicBezTo>
                  <a:cubicBezTo>
                    <a:pt x="1883" y="4373"/>
                    <a:pt x="2618" y="4852"/>
                    <a:pt x="3240" y="5267"/>
                  </a:cubicBezTo>
                  <a:cubicBezTo>
                    <a:pt x="5331" y="4820"/>
                    <a:pt x="6320" y="4405"/>
                    <a:pt x="5203" y="2266"/>
                  </a:cubicBezTo>
                  <a:cubicBezTo>
                    <a:pt x="4772" y="1421"/>
                    <a:pt x="4118" y="734"/>
                    <a:pt x="3288" y="271"/>
                  </a:cubicBezTo>
                  <a:cubicBezTo>
                    <a:pt x="2968" y="83"/>
                    <a:pt x="2720" y="1"/>
                    <a:pt x="25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" name="Google Shape;334;p2"/>
            <p:cNvSpPr/>
            <p:nvPr/>
          </p:nvSpPr>
          <p:spPr>
            <a:xfrm>
              <a:off x="1230768" y="4803765"/>
              <a:ext cx="336594" cy="216725"/>
            </a:xfrm>
            <a:custGeom>
              <a:rect b="b" l="l" r="r" t="t"/>
              <a:pathLst>
                <a:path extrusionOk="0" h="4194" w="6487">
                  <a:moveTo>
                    <a:pt x="5687" y="1"/>
                  </a:moveTo>
                  <a:cubicBezTo>
                    <a:pt x="5588" y="1"/>
                    <a:pt x="5473" y="18"/>
                    <a:pt x="5342" y="56"/>
                  </a:cubicBezTo>
                  <a:cubicBezTo>
                    <a:pt x="3842" y="503"/>
                    <a:pt x="2341" y="902"/>
                    <a:pt x="857" y="1349"/>
                  </a:cubicBezTo>
                  <a:cubicBezTo>
                    <a:pt x="602" y="1413"/>
                    <a:pt x="394" y="1573"/>
                    <a:pt x="283" y="1796"/>
                  </a:cubicBezTo>
                  <a:cubicBezTo>
                    <a:pt x="1" y="2516"/>
                    <a:pt x="1163" y="3713"/>
                    <a:pt x="1945" y="3713"/>
                  </a:cubicBezTo>
                  <a:cubicBezTo>
                    <a:pt x="1960" y="3713"/>
                    <a:pt x="1976" y="3712"/>
                    <a:pt x="1990" y="3711"/>
                  </a:cubicBezTo>
                  <a:cubicBezTo>
                    <a:pt x="2091" y="3705"/>
                    <a:pt x="2191" y="3702"/>
                    <a:pt x="2292" y="3702"/>
                  </a:cubicBezTo>
                  <a:cubicBezTo>
                    <a:pt x="2929" y="3702"/>
                    <a:pt x="3575" y="3820"/>
                    <a:pt x="4209" y="3903"/>
                  </a:cubicBezTo>
                  <a:cubicBezTo>
                    <a:pt x="4560" y="3982"/>
                    <a:pt x="4911" y="4078"/>
                    <a:pt x="5246" y="4190"/>
                  </a:cubicBezTo>
                  <a:cubicBezTo>
                    <a:pt x="5296" y="4193"/>
                    <a:pt x="5345" y="4194"/>
                    <a:pt x="5392" y="4194"/>
                  </a:cubicBezTo>
                  <a:cubicBezTo>
                    <a:pt x="6192" y="4194"/>
                    <a:pt x="6486" y="3806"/>
                    <a:pt x="6411" y="2977"/>
                  </a:cubicBezTo>
                  <a:cubicBezTo>
                    <a:pt x="6347" y="2291"/>
                    <a:pt x="6395" y="1589"/>
                    <a:pt x="6347" y="902"/>
                  </a:cubicBezTo>
                  <a:cubicBezTo>
                    <a:pt x="6308" y="413"/>
                    <a:pt x="6169" y="1"/>
                    <a:pt x="5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" name="Google Shape;335;p2"/>
            <p:cNvSpPr/>
            <p:nvPr/>
          </p:nvSpPr>
          <p:spPr>
            <a:xfrm>
              <a:off x="339499" y="4591489"/>
              <a:ext cx="298146" cy="261217"/>
            </a:xfrm>
            <a:custGeom>
              <a:rect b="b" l="l" r="r" t="t"/>
              <a:pathLst>
                <a:path extrusionOk="0" h="5055" w="5746">
                  <a:moveTo>
                    <a:pt x="4237" y="1"/>
                  </a:moveTo>
                  <a:cubicBezTo>
                    <a:pt x="4029" y="1"/>
                    <a:pt x="3158" y="501"/>
                    <a:pt x="2634" y="749"/>
                  </a:cubicBezTo>
                  <a:cubicBezTo>
                    <a:pt x="2474" y="797"/>
                    <a:pt x="2330" y="877"/>
                    <a:pt x="2187" y="973"/>
                  </a:cubicBezTo>
                  <a:cubicBezTo>
                    <a:pt x="1341" y="1803"/>
                    <a:pt x="0" y="2281"/>
                    <a:pt x="32" y="3750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45" y="5024"/>
                    <a:pt x="695" y="5055"/>
                    <a:pt x="864" y="5055"/>
                  </a:cubicBezTo>
                  <a:cubicBezTo>
                    <a:pt x="1109" y="5055"/>
                    <a:pt x="1395" y="4990"/>
                    <a:pt x="1612" y="4915"/>
                  </a:cubicBezTo>
                  <a:cubicBezTo>
                    <a:pt x="2618" y="4579"/>
                    <a:pt x="3591" y="4180"/>
                    <a:pt x="4549" y="3718"/>
                  </a:cubicBezTo>
                  <a:cubicBezTo>
                    <a:pt x="4980" y="3526"/>
                    <a:pt x="5299" y="3111"/>
                    <a:pt x="5746" y="2728"/>
                  </a:cubicBezTo>
                  <a:cubicBezTo>
                    <a:pt x="5219" y="1659"/>
                    <a:pt x="4836" y="765"/>
                    <a:pt x="4277" y="15"/>
                  </a:cubicBezTo>
                  <a:cubicBezTo>
                    <a:pt x="4270" y="5"/>
                    <a:pt x="4257" y="1"/>
                    <a:pt x="4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" name="Google Shape;336;p2"/>
            <p:cNvSpPr/>
            <p:nvPr/>
          </p:nvSpPr>
          <p:spPr>
            <a:xfrm>
              <a:off x="2472640" y="3464898"/>
              <a:ext cx="233546" cy="367048"/>
            </a:xfrm>
            <a:custGeom>
              <a:rect b="b" l="l" r="r" t="t"/>
              <a:pathLst>
                <a:path extrusionOk="0" h="7103" w="4501">
                  <a:moveTo>
                    <a:pt x="2123" y="1"/>
                  </a:moveTo>
                  <a:cubicBezTo>
                    <a:pt x="1852" y="480"/>
                    <a:pt x="1644" y="879"/>
                    <a:pt x="1405" y="1262"/>
                  </a:cubicBezTo>
                  <a:cubicBezTo>
                    <a:pt x="1245" y="1533"/>
                    <a:pt x="1006" y="1772"/>
                    <a:pt x="830" y="2044"/>
                  </a:cubicBezTo>
                  <a:cubicBezTo>
                    <a:pt x="543" y="2443"/>
                    <a:pt x="0" y="2889"/>
                    <a:pt x="48" y="3241"/>
                  </a:cubicBezTo>
                  <a:cubicBezTo>
                    <a:pt x="112" y="3656"/>
                    <a:pt x="703" y="4007"/>
                    <a:pt x="1197" y="4533"/>
                  </a:cubicBezTo>
                  <a:cubicBezTo>
                    <a:pt x="974" y="5778"/>
                    <a:pt x="2586" y="5954"/>
                    <a:pt x="3368" y="7103"/>
                  </a:cubicBezTo>
                  <a:cubicBezTo>
                    <a:pt x="3400" y="6512"/>
                    <a:pt x="3416" y="6145"/>
                    <a:pt x="3447" y="5778"/>
                  </a:cubicBezTo>
                  <a:cubicBezTo>
                    <a:pt x="3463" y="5555"/>
                    <a:pt x="3384" y="5267"/>
                    <a:pt x="3511" y="5156"/>
                  </a:cubicBezTo>
                  <a:cubicBezTo>
                    <a:pt x="4501" y="4166"/>
                    <a:pt x="4166" y="2969"/>
                    <a:pt x="4198" y="1788"/>
                  </a:cubicBezTo>
                  <a:cubicBezTo>
                    <a:pt x="4211" y="817"/>
                    <a:pt x="3920" y="362"/>
                    <a:pt x="3134" y="362"/>
                  </a:cubicBezTo>
                  <a:cubicBezTo>
                    <a:pt x="3002" y="362"/>
                    <a:pt x="2857" y="375"/>
                    <a:pt x="2697" y="400"/>
                  </a:cubicBezTo>
                  <a:cubicBezTo>
                    <a:pt x="2693" y="400"/>
                    <a:pt x="2688" y="401"/>
                    <a:pt x="2684" y="401"/>
                  </a:cubicBezTo>
                  <a:cubicBezTo>
                    <a:pt x="2543" y="401"/>
                    <a:pt x="2370" y="171"/>
                    <a:pt x="21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" name="Google Shape;337;p2"/>
            <p:cNvSpPr/>
            <p:nvPr/>
          </p:nvSpPr>
          <p:spPr>
            <a:xfrm>
              <a:off x="6296737" y="3039365"/>
              <a:ext cx="233546" cy="367048"/>
            </a:xfrm>
            <a:custGeom>
              <a:rect b="b" l="l" r="r" t="t"/>
              <a:pathLst>
                <a:path extrusionOk="0" h="7103" w="4501">
                  <a:moveTo>
                    <a:pt x="2123" y="1"/>
                  </a:moveTo>
                  <a:cubicBezTo>
                    <a:pt x="1851" y="496"/>
                    <a:pt x="1644" y="895"/>
                    <a:pt x="1404" y="1278"/>
                  </a:cubicBezTo>
                  <a:cubicBezTo>
                    <a:pt x="1245" y="1549"/>
                    <a:pt x="1005" y="1788"/>
                    <a:pt x="830" y="2060"/>
                  </a:cubicBezTo>
                  <a:cubicBezTo>
                    <a:pt x="543" y="2459"/>
                    <a:pt x="0" y="2890"/>
                    <a:pt x="48" y="3257"/>
                  </a:cubicBezTo>
                  <a:cubicBezTo>
                    <a:pt x="112" y="3672"/>
                    <a:pt x="702" y="4007"/>
                    <a:pt x="1197" y="4533"/>
                  </a:cubicBezTo>
                  <a:cubicBezTo>
                    <a:pt x="974" y="5778"/>
                    <a:pt x="2585" y="5954"/>
                    <a:pt x="3367" y="7103"/>
                  </a:cubicBezTo>
                  <a:lnTo>
                    <a:pt x="3447" y="5778"/>
                  </a:lnTo>
                  <a:cubicBezTo>
                    <a:pt x="3463" y="5571"/>
                    <a:pt x="3383" y="5267"/>
                    <a:pt x="3511" y="5156"/>
                  </a:cubicBezTo>
                  <a:cubicBezTo>
                    <a:pt x="4501" y="4182"/>
                    <a:pt x="4165" y="2969"/>
                    <a:pt x="4197" y="1804"/>
                  </a:cubicBezTo>
                  <a:cubicBezTo>
                    <a:pt x="4211" y="830"/>
                    <a:pt x="3918" y="363"/>
                    <a:pt x="3125" y="363"/>
                  </a:cubicBezTo>
                  <a:cubicBezTo>
                    <a:pt x="2996" y="363"/>
                    <a:pt x="2854" y="375"/>
                    <a:pt x="2697" y="400"/>
                  </a:cubicBezTo>
                  <a:cubicBezTo>
                    <a:pt x="2688" y="402"/>
                    <a:pt x="2679" y="403"/>
                    <a:pt x="2670" y="403"/>
                  </a:cubicBezTo>
                  <a:cubicBezTo>
                    <a:pt x="2532" y="403"/>
                    <a:pt x="2362" y="181"/>
                    <a:pt x="21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" name="Google Shape;338;p2"/>
            <p:cNvSpPr/>
            <p:nvPr/>
          </p:nvSpPr>
          <p:spPr>
            <a:xfrm>
              <a:off x="2417380" y="4655565"/>
              <a:ext cx="289636" cy="238480"/>
            </a:xfrm>
            <a:custGeom>
              <a:rect b="b" l="l" r="r" t="t"/>
              <a:pathLst>
                <a:path extrusionOk="0" h="4615" w="5582">
                  <a:moveTo>
                    <a:pt x="2346" y="1"/>
                  </a:moveTo>
                  <a:cubicBezTo>
                    <a:pt x="1517" y="1"/>
                    <a:pt x="1" y="1874"/>
                    <a:pt x="188" y="2637"/>
                  </a:cubicBezTo>
                  <a:cubicBezTo>
                    <a:pt x="602" y="4329"/>
                    <a:pt x="922" y="4552"/>
                    <a:pt x="2725" y="4552"/>
                  </a:cubicBezTo>
                  <a:cubicBezTo>
                    <a:pt x="3014" y="4552"/>
                    <a:pt x="3341" y="4615"/>
                    <a:pt x="3635" y="4615"/>
                  </a:cubicBezTo>
                  <a:cubicBezTo>
                    <a:pt x="3811" y="4615"/>
                    <a:pt x="3976" y="4592"/>
                    <a:pt x="4114" y="4520"/>
                  </a:cubicBezTo>
                  <a:cubicBezTo>
                    <a:pt x="4672" y="4201"/>
                    <a:pt x="5135" y="3754"/>
                    <a:pt x="5470" y="3212"/>
                  </a:cubicBezTo>
                  <a:cubicBezTo>
                    <a:pt x="5582" y="3036"/>
                    <a:pt x="5135" y="2446"/>
                    <a:pt x="4848" y="2142"/>
                  </a:cubicBezTo>
                  <a:cubicBezTo>
                    <a:pt x="4289" y="1520"/>
                    <a:pt x="3667" y="977"/>
                    <a:pt x="3044" y="419"/>
                  </a:cubicBezTo>
                  <a:cubicBezTo>
                    <a:pt x="2853" y="243"/>
                    <a:pt x="2629" y="20"/>
                    <a:pt x="2406" y="4"/>
                  </a:cubicBezTo>
                  <a:cubicBezTo>
                    <a:pt x="2386" y="2"/>
                    <a:pt x="2367" y="1"/>
                    <a:pt x="23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" name="Google Shape;339;p2"/>
            <p:cNvSpPr/>
            <p:nvPr/>
          </p:nvSpPr>
          <p:spPr>
            <a:xfrm>
              <a:off x="540718" y="2908166"/>
              <a:ext cx="366897" cy="234346"/>
            </a:xfrm>
            <a:custGeom>
              <a:rect b="b" l="l" r="r" t="t"/>
              <a:pathLst>
                <a:path extrusionOk="0" h="4535" w="7071">
                  <a:moveTo>
                    <a:pt x="685" y="0"/>
                  </a:moveTo>
                  <a:cubicBezTo>
                    <a:pt x="557" y="0"/>
                    <a:pt x="428" y="5"/>
                    <a:pt x="303" y="5"/>
                  </a:cubicBezTo>
                  <a:cubicBezTo>
                    <a:pt x="255" y="5"/>
                    <a:pt x="207" y="4"/>
                    <a:pt x="160" y="2"/>
                  </a:cubicBezTo>
                  <a:lnTo>
                    <a:pt x="160" y="2"/>
                  </a:lnTo>
                  <a:cubicBezTo>
                    <a:pt x="160" y="417"/>
                    <a:pt x="0" y="928"/>
                    <a:pt x="192" y="1247"/>
                  </a:cubicBezTo>
                  <a:cubicBezTo>
                    <a:pt x="527" y="1838"/>
                    <a:pt x="1197" y="2237"/>
                    <a:pt x="1533" y="2843"/>
                  </a:cubicBezTo>
                  <a:cubicBezTo>
                    <a:pt x="2235" y="4056"/>
                    <a:pt x="3464" y="4120"/>
                    <a:pt x="4549" y="4535"/>
                  </a:cubicBezTo>
                  <a:cubicBezTo>
                    <a:pt x="4996" y="4375"/>
                    <a:pt x="5458" y="4232"/>
                    <a:pt x="5937" y="4136"/>
                  </a:cubicBezTo>
                  <a:cubicBezTo>
                    <a:pt x="7070" y="3944"/>
                    <a:pt x="6703" y="3083"/>
                    <a:pt x="6560" y="2508"/>
                  </a:cubicBezTo>
                  <a:cubicBezTo>
                    <a:pt x="6480" y="2221"/>
                    <a:pt x="5826" y="1949"/>
                    <a:pt x="5427" y="1949"/>
                  </a:cubicBezTo>
                  <a:cubicBezTo>
                    <a:pt x="4740" y="1949"/>
                    <a:pt x="4166" y="1918"/>
                    <a:pt x="3799" y="1247"/>
                  </a:cubicBezTo>
                  <a:cubicBezTo>
                    <a:pt x="3703" y="1120"/>
                    <a:pt x="3575" y="1024"/>
                    <a:pt x="3432" y="976"/>
                  </a:cubicBezTo>
                  <a:cubicBezTo>
                    <a:pt x="2713" y="657"/>
                    <a:pt x="2011" y="322"/>
                    <a:pt x="1277" y="82"/>
                  </a:cubicBezTo>
                  <a:cubicBezTo>
                    <a:pt x="1096" y="13"/>
                    <a:pt x="892" y="0"/>
                    <a:pt x="6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" name="Google Shape;340;p2"/>
            <p:cNvSpPr/>
            <p:nvPr/>
          </p:nvSpPr>
          <p:spPr>
            <a:xfrm>
              <a:off x="1729820" y="4218147"/>
              <a:ext cx="271683" cy="285504"/>
            </a:xfrm>
            <a:custGeom>
              <a:rect b="b" l="l" r="r" t="t"/>
              <a:pathLst>
                <a:path extrusionOk="0" h="5525" w="5236">
                  <a:moveTo>
                    <a:pt x="4276" y="0"/>
                  </a:moveTo>
                  <a:cubicBezTo>
                    <a:pt x="3953" y="0"/>
                    <a:pt x="3632" y="8"/>
                    <a:pt x="3304" y="27"/>
                  </a:cubicBezTo>
                  <a:cubicBezTo>
                    <a:pt x="2411" y="122"/>
                    <a:pt x="1645" y="441"/>
                    <a:pt x="1278" y="1383"/>
                  </a:cubicBezTo>
                  <a:cubicBezTo>
                    <a:pt x="1102" y="1862"/>
                    <a:pt x="942" y="2404"/>
                    <a:pt x="591" y="2756"/>
                  </a:cubicBezTo>
                  <a:cubicBezTo>
                    <a:pt x="1" y="3346"/>
                    <a:pt x="1" y="3793"/>
                    <a:pt x="591" y="4336"/>
                  </a:cubicBezTo>
                  <a:cubicBezTo>
                    <a:pt x="799" y="4511"/>
                    <a:pt x="879" y="4830"/>
                    <a:pt x="1086" y="4958"/>
                  </a:cubicBezTo>
                  <a:cubicBezTo>
                    <a:pt x="1462" y="5181"/>
                    <a:pt x="1934" y="5524"/>
                    <a:pt x="2282" y="5524"/>
                  </a:cubicBezTo>
                  <a:cubicBezTo>
                    <a:pt x="2333" y="5524"/>
                    <a:pt x="2382" y="5517"/>
                    <a:pt x="2427" y="5501"/>
                  </a:cubicBezTo>
                  <a:cubicBezTo>
                    <a:pt x="2778" y="5357"/>
                    <a:pt x="2953" y="4687"/>
                    <a:pt x="3161" y="4224"/>
                  </a:cubicBezTo>
                  <a:cubicBezTo>
                    <a:pt x="3225" y="4064"/>
                    <a:pt x="3145" y="3841"/>
                    <a:pt x="3145" y="3665"/>
                  </a:cubicBezTo>
                  <a:cubicBezTo>
                    <a:pt x="4214" y="3250"/>
                    <a:pt x="5235" y="1176"/>
                    <a:pt x="4964" y="11"/>
                  </a:cubicBezTo>
                  <a:cubicBezTo>
                    <a:pt x="4733" y="4"/>
                    <a:pt x="4504" y="0"/>
                    <a:pt x="42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" name="Google Shape;341;p2"/>
            <p:cNvSpPr/>
            <p:nvPr/>
          </p:nvSpPr>
          <p:spPr>
            <a:xfrm>
              <a:off x="924944" y="2908941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22" y="1"/>
                  </a:moveTo>
                  <a:cubicBezTo>
                    <a:pt x="2005" y="1"/>
                    <a:pt x="806" y="556"/>
                    <a:pt x="336" y="1344"/>
                  </a:cubicBezTo>
                  <a:cubicBezTo>
                    <a:pt x="208" y="1631"/>
                    <a:pt x="96" y="1918"/>
                    <a:pt x="1" y="2206"/>
                  </a:cubicBezTo>
                  <a:cubicBezTo>
                    <a:pt x="224" y="2541"/>
                    <a:pt x="399" y="3020"/>
                    <a:pt x="751" y="3275"/>
                  </a:cubicBezTo>
                  <a:cubicBezTo>
                    <a:pt x="1549" y="3850"/>
                    <a:pt x="2378" y="4376"/>
                    <a:pt x="3240" y="4855"/>
                  </a:cubicBezTo>
                  <a:cubicBezTo>
                    <a:pt x="3512" y="4999"/>
                    <a:pt x="3847" y="4999"/>
                    <a:pt x="4150" y="5062"/>
                  </a:cubicBezTo>
                  <a:cubicBezTo>
                    <a:pt x="4214" y="4695"/>
                    <a:pt x="4405" y="4280"/>
                    <a:pt x="4294" y="3977"/>
                  </a:cubicBezTo>
                  <a:cubicBezTo>
                    <a:pt x="4054" y="3243"/>
                    <a:pt x="4070" y="2653"/>
                    <a:pt x="4517" y="1998"/>
                  </a:cubicBezTo>
                  <a:cubicBezTo>
                    <a:pt x="5028" y="1248"/>
                    <a:pt x="4645" y="418"/>
                    <a:pt x="3751" y="115"/>
                  </a:cubicBezTo>
                  <a:cubicBezTo>
                    <a:pt x="3530" y="37"/>
                    <a:pt x="3282" y="1"/>
                    <a:pt x="30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" name="Google Shape;342;p2"/>
            <p:cNvSpPr/>
            <p:nvPr/>
          </p:nvSpPr>
          <p:spPr>
            <a:xfrm>
              <a:off x="2614396" y="4155363"/>
              <a:ext cx="257414" cy="218430"/>
            </a:xfrm>
            <a:custGeom>
              <a:rect b="b" l="l" r="r" t="t"/>
              <a:pathLst>
                <a:path extrusionOk="0" h="4227" w="4961">
                  <a:moveTo>
                    <a:pt x="3095" y="1"/>
                  </a:moveTo>
                  <a:cubicBezTo>
                    <a:pt x="2812" y="1"/>
                    <a:pt x="2500" y="101"/>
                    <a:pt x="2152" y="348"/>
                  </a:cubicBezTo>
                  <a:cubicBezTo>
                    <a:pt x="1865" y="555"/>
                    <a:pt x="1354" y="412"/>
                    <a:pt x="987" y="539"/>
                  </a:cubicBezTo>
                  <a:cubicBezTo>
                    <a:pt x="684" y="635"/>
                    <a:pt x="237" y="874"/>
                    <a:pt x="205" y="1114"/>
                  </a:cubicBezTo>
                  <a:cubicBezTo>
                    <a:pt x="0" y="2670"/>
                    <a:pt x="679" y="4227"/>
                    <a:pt x="2423" y="4227"/>
                  </a:cubicBezTo>
                  <a:cubicBezTo>
                    <a:pt x="2450" y="4227"/>
                    <a:pt x="2476" y="4227"/>
                    <a:pt x="2503" y="4226"/>
                  </a:cubicBezTo>
                  <a:cubicBezTo>
                    <a:pt x="2528" y="4226"/>
                    <a:pt x="2552" y="4226"/>
                    <a:pt x="2577" y="4226"/>
                  </a:cubicBezTo>
                  <a:cubicBezTo>
                    <a:pt x="3740" y="4226"/>
                    <a:pt x="4316" y="3848"/>
                    <a:pt x="4785" y="2550"/>
                  </a:cubicBezTo>
                  <a:cubicBezTo>
                    <a:pt x="4961" y="2103"/>
                    <a:pt x="4945" y="1337"/>
                    <a:pt x="4673" y="1018"/>
                  </a:cubicBezTo>
                  <a:cubicBezTo>
                    <a:pt x="4240" y="529"/>
                    <a:pt x="3744" y="1"/>
                    <a:pt x="309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" name="Google Shape;343;p2"/>
            <p:cNvSpPr/>
            <p:nvPr/>
          </p:nvSpPr>
          <p:spPr>
            <a:xfrm>
              <a:off x="1554286" y="3384391"/>
              <a:ext cx="179738" cy="350460"/>
            </a:xfrm>
            <a:custGeom>
              <a:rect b="b" l="l" r="r" t="t"/>
              <a:pathLst>
                <a:path extrusionOk="0" h="6782" w="3464">
                  <a:moveTo>
                    <a:pt x="1574" y="0"/>
                  </a:moveTo>
                  <a:cubicBezTo>
                    <a:pt x="1165" y="0"/>
                    <a:pt x="803" y="183"/>
                    <a:pt x="575" y="729"/>
                  </a:cubicBezTo>
                  <a:cubicBezTo>
                    <a:pt x="256" y="1511"/>
                    <a:pt x="128" y="2373"/>
                    <a:pt x="16" y="2804"/>
                  </a:cubicBezTo>
                  <a:cubicBezTo>
                    <a:pt x="16" y="4112"/>
                    <a:pt x="1" y="5006"/>
                    <a:pt x="16" y="5900"/>
                  </a:cubicBezTo>
                  <a:cubicBezTo>
                    <a:pt x="16" y="6375"/>
                    <a:pt x="448" y="6782"/>
                    <a:pt x="865" y="6782"/>
                  </a:cubicBezTo>
                  <a:cubicBezTo>
                    <a:pt x="980" y="6782"/>
                    <a:pt x="1094" y="6751"/>
                    <a:pt x="1197" y="6682"/>
                  </a:cubicBezTo>
                  <a:cubicBezTo>
                    <a:pt x="1549" y="6442"/>
                    <a:pt x="1820" y="6091"/>
                    <a:pt x="1964" y="5692"/>
                  </a:cubicBezTo>
                  <a:cubicBezTo>
                    <a:pt x="2410" y="4511"/>
                    <a:pt x="2761" y="3298"/>
                    <a:pt x="3192" y="2101"/>
                  </a:cubicBezTo>
                  <a:cubicBezTo>
                    <a:pt x="3464" y="1351"/>
                    <a:pt x="3224" y="522"/>
                    <a:pt x="2538" y="234"/>
                  </a:cubicBezTo>
                  <a:cubicBezTo>
                    <a:pt x="2216" y="104"/>
                    <a:pt x="1882" y="0"/>
                    <a:pt x="15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" name="Google Shape;344;p2"/>
            <p:cNvSpPr/>
            <p:nvPr/>
          </p:nvSpPr>
          <p:spPr>
            <a:xfrm>
              <a:off x="577973" y="4345677"/>
              <a:ext cx="302297" cy="330617"/>
            </a:xfrm>
            <a:custGeom>
              <a:rect b="b" l="l" r="r" t="t"/>
              <a:pathLst>
                <a:path extrusionOk="0" h="6398" w="5826">
                  <a:moveTo>
                    <a:pt x="256" y="0"/>
                  </a:moveTo>
                  <a:lnTo>
                    <a:pt x="1" y="224"/>
                  </a:lnTo>
                  <a:cubicBezTo>
                    <a:pt x="527" y="1421"/>
                    <a:pt x="974" y="2650"/>
                    <a:pt x="1581" y="3815"/>
                  </a:cubicBezTo>
                  <a:cubicBezTo>
                    <a:pt x="1916" y="4469"/>
                    <a:pt x="2586" y="4964"/>
                    <a:pt x="2857" y="5634"/>
                  </a:cubicBezTo>
                  <a:cubicBezTo>
                    <a:pt x="3106" y="6239"/>
                    <a:pt x="3500" y="6398"/>
                    <a:pt x="3917" y="6398"/>
                  </a:cubicBezTo>
                  <a:cubicBezTo>
                    <a:pt x="4117" y="6398"/>
                    <a:pt x="4321" y="6361"/>
                    <a:pt x="4517" y="6320"/>
                  </a:cubicBezTo>
                  <a:cubicBezTo>
                    <a:pt x="4996" y="6224"/>
                    <a:pt x="5714" y="5857"/>
                    <a:pt x="5778" y="5506"/>
                  </a:cubicBezTo>
                  <a:cubicBezTo>
                    <a:pt x="5826" y="4916"/>
                    <a:pt x="5618" y="4325"/>
                    <a:pt x="5219" y="3894"/>
                  </a:cubicBezTo>
                  <a:cubicBezTo>
                    <a:pt x="3927" y="2681"/>
                    <a:pt x="2506" y="1580"/>
                    <a:pt x="1134" y="463"/>
                  </a:cubicBezTo>
                  <a:cubicBezTo>
                    <a:pt x="846" y="272"/>
                    <a:pt x="559" y="128"/>
                    <a:pt x="2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" name="Google Shape;345;p2"/>
            <p:cNvSpPr/>
            <p:nvPr/>
          </p:nvSpPr>
          <p:spPr>
            <a:xfrm>
              <a:off x="1669372" y="4839058"/>
              <a:ext cx="300688" cy="237808"/>
            </a:xfrm>
            <a:custGeom>
              <a:rect b="b" l="l" r="r" t="t"/>
              <a:pathLst>
                <a:path extrusionOk="0" h="4602" w="5795">
                  <a:moveTo>
                    <a:pt x="1644" y="0"/>
                  </a:moveTo>
                  <a:cubicBezTo>
                    <a:pt x="1467" y="0"/>
                    <a:pt x="1320" y="33"/>
                    <a:pt x="1246" y="108"/>
                  </a:cubicBezTo>
                  <a:cubicBezTo>
                    <a:pt x="687" y="618"/>
                    <a:pt x="448" y="1448"/>
                    <a:pt x="1" y="2262"/>
                  </a:cubicBezTo>
                  <a:cubicBezTo>
                    <a:pt x="192" y="2422"/>
                    <a:pt x="974" y="2661"/>
                    <a:pt x="1214" y="2773"/>
                  </a:cubicBezTo>
                  <a:cubicBezTo>
                    <a:pt x="2427" y="3395"/>
                    <a:pt x="3033" y="4034"/>
                    <a:pt x="4294" y="4544"/>
                  </a:cubicBezTo>
                  <a:cubicBezTo>
                    <a:pt x="4391" y="4584"/>
                    <a:pt x="4514" y="4602"/>
                    <a:pt x="4644" y="4602"/>
                  </a:cubicBezTo>
                  <a:cubicBezTo>
                    <a:pt x="4983" y="4602"/>
                    <a:pt x="5377" y="4482"/>
                    <a:pt x="5539" y="4321"/>
                  </a:cubicBezTo>
                  <a:cubicBezTo>
                    <a:pt x="5762" y="4081"/>
                    <a:pt x="5794" y="3331"/>
                    <a:pt x="5603" y="3092"/>
                  </a:cubicBezTo>
                  <a:cubicBezTo>
                    <a:pt x="4773" y="2103"/>
                    <a:pt x="3847" y="1193"/>
                    <a:pt x="2858" y="379"/>
                  </a:cubicBezTo>
                  <a:cubicBezTo>
                    <a:pt x="2583" y="159"/>
                    <a:pt x="2037" y="0"/>
                    <a:pt x="16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" name="Google Shape;346;p2"/>
            <p:cNvSpPr/>
            <p:nvPr/>
          </p:nvSpPr>
          <p:spPr>
            <a:xfrm>
              <a:off x="1840807" y="3918749"/>
              <a:ext cx="288235" cy="229075"/>
            </a:xfrm>
            <a:custGeom>
              <a:rect b="b" l="l" r="r" t="t"/>
              <a:pathLst>
                <a:path extrusionOk="0" h="4433" w="5555">
                  <a:moveTo>
                    <a:pt x="3538" y="0"/>
                  </a:moveTo>
                  <a:cubicBezTo>
                    <a:pt x="3312" y="0"/>
                    <a:pt x="3133" y="34"/>
                    <a:pt x="3081" y="107"/>
                  </a:cubicBezTo>
                  <a:cubicBezTo>
                    <a:pt x="2506" y="953"/>
                    <a:pt x="1612" y="714"/>
                    <a:pt x="926" y="1065"/>
                  </a:cubicBezTo>
                  <a:cubicBezTo>
                    <a:pt x="575" y="1256"/>
                    <a:pt x="32" y="1528"/>
                    <a:pt x="32" y="1783"/>
                  </a:cubicBezTo>
                  <a:cubicBezTo>
                    <a:pt x="0" y="2150"/>
                    <a:pt x="304" y="2645"/>
                    <a:pt x="607" y="2916"/>
                  </a:cubicBezTo>
                  <a:cubicBezTo>
                    <a:pt x="1165" y="3379"/>
                    <a:pt x="1756" y="3810"/>
                    <a:pt x="2378" y="4177"/>
                  </a:cubicBezTo>
                  <a:cubicBezTo>
                    <a:pt x="2522" y="4288"/>
                    <a:pt x="2745" y="4304"/>
                    <a:pt x="3144" y="4432"/>
                  </a:cubicBezTo>
                  <a:cubicBezTo>
                    <a:pt x="3527" y="4177"/>
                    <a:pt x="3863" y="3905"/>
                    <a:pt x="4198" y="3586"/>
                  </a:cubicBezTo>
                  <a:cubicBezTo>
                    <a:pt x="4485" y="3267"/>
                    <a:pt x="4629" y="2804"/>
                    <a:pt x="4916" y="2469"/>
                  </a:cubicBezTo>
                  <a:cubicBezTo>
                    <a:pt x="5554" y="1735"/>
                    <a:pt x="5171" y="889"/>
                    <a:pt x="4820" y="378"/>
                  </a:cubicBezTo>
                  <a:cubicBezTo>
                    <a:pt x="4659" y="142"/>
                    <a:pt x="4000" y="0"/>
                    <a:pt x="35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" name="Google Shape;347;p2"/>
            <p:cNvSpPr/>
            <p:nvPr/>
          </p:nvSpPr>
          <p:spPr>
            <a:xfrm>
              <a:off x="2680500" y="3032027"/>
              <a:ext cx="212012" cy="278580"/>
            </a:xfrm>
            <a:custGeom>
              <a:rect b="b" l="l" r="r" t="t"/>
              <a:pathLst>
                <a:path extrusionOk="0" h="5391" w="4086">
                  <a:moveTo>
                    <a:pt x="1159" y="0"/>
                  </a:moveTo>
                  <a:cubicBezTo>
                    <a:pt x="1049" y="0"/>
                    <a:pt x="939" y="5"/>
                    <a:pt x="830" y="15"/>
                  </a:cubicBezTo>
                  <a:cubicBezTo>
                    <a:pt x="511" y="47"/>
                    <a:pt x="271" y="765"/>
                    <a:pt x="0" y="1164"/>
                  </a:cubicBezTo>
                  <a:cubicBezTo>
                    <a:pt x="575" y="2856"/>
                    <a:pt x="1293" y="4276"/>
                    <a:pt x="2601" y="5250"/>
                  </a:cubicBezTo>
                  <a:cubicBezTo>
                    <a:pt x="2735" y="5344"/>
                    <a:pt x="2882" y="5390"/>
                    <a:pt x="3025" y="5390"/>
                  </a:cubicBezTo>
                  <a:cubicBezTo>
                    <a:pt x="3345" y="5390"/>
                    <a:pt x="3646" y="5159"/>
                    <a:pt x="3735" y="4707"/>
                  </a:cubicBezTo>
                  <a:cubicBezTo>
                    <a:pt x="3862" y="3957"/>
                    <a:pt x="4006" y="3223"/>
                    <a:pt x="4086" y="2473"/>
                  </a:cubicBezTo>
                  <a:cubicBezTo>
                    <a:pt x="4086" y="2170"/>
                    <a:pt x="4006" y="1882"/>
                    <a:pt x="3846" y="1627"/>
                  </a:cubicBezTo>
                  <a:cubicBezTo>
                    <a:pt x="3575" y="1180"/>
                    <a:pt x="3320" y="606"/>
                    <a:pt x="2905" y="414"/>
                  </a:cubicBezTo>
                  <a:cubicBezTo>
                    <a:pt x="2352" y="145"/>
                    <a:pt x="1754" y="0"/>
                    <a:pt x="11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" name="Google Shape;348;p2"/>
            <p:cNvSpPr/>
            <p:nvPr/>
          </p:nvSpPr>
          <p:spPr>
            <a:xfrm>
              <a:off x="3357008" y="3390488"/>
              <a:ext cx="314750" cy="172956"/>
            </a:xfrm>
            <a:custGeom>
              <a:rect b="b" l="l" r="r" t="t"/>
              <a:pathLst>
                <a:path extrusionOk="0" h="3347" w="6066">
                  <a:moveTo>
                    <a:pt x="1603" y="0"/>
                  </a:moveTo>
                  <a:cubicBezTo>
                    <a:pt x="610" y="0"/>
                    <a:pt x="193" y="668"/>
                    <a:pt x="97" y="1728"/>
                  </a:cubicBezTo>
                  <a:cubicBezTo>
                    <a:pt x="65" y="2047"/>
                    <a:pt x="1" y="2558"/>
                    <a:pt x="160" y="2686"/>
                  </a:cubicBezTo>
                  <a:cubicBezTo>
                    <a:pt x="568" y="2967"/>
                    <a:pt x="1123" y="3346"/>
                    <a:pt x="1534" y="3346"/>
                  </a:cubicBezTo>
                  <a:cubicBezTo>
                    <a:pt x="1589" y="3346"/>
                    <a:pt x="1643" y="3339"/>
                    <a:pt x="1692" y="3324"/>
                  </a:cubicBezTo>
                  <a:cubicBezTo>
                    <a:pt x="2937" y="2909"/>
                    <a:pt x="4118" y="2271"/>
                    <a:pt x="5315" y="1680"/>
                  </a:cubicBezTo>
                  <a:cubicBezTo>
                    <a:pt x="5586" y="1553"/>
                    <a:pt x="5778" y="1249"/>
                    <a:pt x="6065" y="994"/>
                  </a:cubicBezTo>
                  <a:cubicBezTo>
                    <a:pt x="5874" y="771"/>
                    <a:pt x="5762" y="531"/>
                    <a:pt x="5634" y="499"/>
                  </a:cubicBezTo>
                  <a:cubicBezTo>
                    <a:pt x="4469" y="340"/>
                    <a:pt x="3288" y="244"/>
                    <a:pt x="2123" y="52"/>
                  </a:cubicBezTo>
                  <a:cubicBezTo>
                    <a:pt x="1934" y="17"/>
                    <a:pt x="1761" y="0"/>
                    <a:pt x="16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" name="Google Shape;349;p2"/>
            <p:cNvSpPr/>
            <p:nvPr/>
          </p:nvSpPr>
          <p:spPr>
            <a:xfrm>
              <a:off x="5441323" y="2910956"/>
              <a:ext cx="294098" cy="184635"/>
            </a:xfrm>
            <a:custGeom>
              <a:rect b="b" l="l" r="r" t="t"/>
              <a:pathLst>
                <a:path extrusionOk="0" h="3573" w="5668">
                  <a:moveTo>
                    <a:pt x="2220" y="1"/>
                  </a:moveTo>
                  <a:cubicBezTo>
                    <a:pt x="2042" y="1"/>
                    <a:pt x="1881" y="29"/>
                    <a:pt x="1772" y="92"/>
                  </a:cubicBezTo>
                  <a:cubicBezTo>
                    <a:pt x="1149" y="475"/>
                    <a:pt x="0" y="603"/>
                    <a:pt x="399" y="1848"/>
                  </a:cubicBezTo>
                  <a:lnTo>
                    <a:pt x="128" y="2007"/>
                  </a:lnTo>
                  <a:cubicBezTo>
                    <a:pt x="447" y="2422"/>
                    <a:pt x="702" y="3124"/>
                    <a:pt x="1085" y="3204"/>
                  </a:cubicBezTo>
                  <a:cubicBezTo>
                    <a:pt x="2282" y="3459"/>
                    <a:pt x="3527" y="3491"/>
                    <a:pt x="4756" y="3571"/>
                  </a:cubicBezTo>
                  <a:cubicBezTo>
                    <a:pt x="4782" y="3572"/>
                    <a:pt x="4807" y="3573"/>
                    <a:pt x="4831" y="3573"/>
                  </a:cubicBezTo>
                  <a:cubicBezTo>
                    <a:pt x="5503" y="3573"/>
                    <a:pt x="5667" y="3153"/>
                    <a:pt x="5267" y="2614"/>
                  </a:cubicBezTo>
                  <a:cubicBezTo>
                    <a:pt x="4676" y="1784"/>
                    <a:pt x="4006" y="1018"/>
                    <a:pt x="3256" y="315"/>
                  </a:cubicBezTo>
                  <a:cubicBezTo>
                    <a:pt x="3030" y="122"/>
                    <a:pt x="2587" y="1"/>
                    <a:pt x="22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" name="Google Shape;350;p2"/>
            <p:cNvSpPr/>
            <p:nvPr/>
          </p:nvSpPr>
          <p:spPr>
            <a:xfrm>
              <a:off x="4297725" y="4048347"/>
              <a:ext cx="241017" cy="230160"/>
            </a:xfrm>
            <a:custGeom>
              <a:rect b="b" l="l" r="r" t="t"/>
              <a:pathLst>
                <a:path extrusionOk="0" h="4454" w="4645">
                  <a:moveTo>
                    <a:pt x="1227" y="0"/>
                  </a:moveTo>
                  <a:cubicBezTo>
                    <a:pt x="914" y="0"/>
                    <a:pt x="579" y="84"/>
                    <a:pt x="383" y="232"/>
                  </a:cubicBezTo>
                  <a:cubicBezTo>
                    <a:pt x="96" y="440"/>
                    <a:pt x="0" y="1062"/>
                    <a:pt x="16" y="1541"/>
                  </a:cubicBezTo>
                  <a:cubicBezTo>
                    <a:pt x="48" y="2020"/>
                    <a:pt x="304" y="2483"/>
                    <a:pt x="463" y="2961"/>
                  </a:cubicBezTo>
                  <a:cubicBezTo>
                    <a:pt x="771" y="3919"/>
                    <a:pt x="1389" y="4453"/>
                    <a:pt x="2170" y="4453"/>
                  </a:cubicBezTo>
                  <a:cubicBezTo>
                    <a:pt x="2482" y="4453"/>
                    <a:pt x="2821" y="4368"/>
                    <a:pt x="3176" y="4190"/>
                  </a:cubicBezTo>
                  <a:cubicBezTo>
                    <a:pt x="3703" y="3935"/>
                    <a:pt x="4134" y="3504"/>
                    <a:pt x="4645" y="3121"/>
                  </a:cubicBezTo>
                  <a:cubicBezTo>
                    <a:pt x="4198" y="2594"/>
                    <a:pt x="3894" y="2211"/>
                    <a:pt x="3575" y="1844"/>
                  </a:cubicBezTo>
                  <a:cubicBezTo>
                    <a:pt x="3001" y="1254"/>
                    <a:pt x="2474" y="568"/>
                    <a:pt x="1804" y="137"/>
                  </a:cubicBezTo>
                  <a:cubicBezTo>
                    <a:pt x="1664" y="43"/>
                    <a:pt x="1451" y="0"/>
                    <a:pt x="12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" name="Google Shape;351;p2"/>
            <p:cNvSpPr/>
            <p:nvPr/>
          </p:nvSpPr>
          <p:spPr>
            <a:xfrm>
              <a:off x="4373066" y="3346152"/>
              <a:ext cx="277494" cy="179829"/>
            </a:xfrm>
            <a:custGeom>
              <a:rect b="b" l="l" r="r" t="t"/>
              <a:pathLst>
                <a:path extrusionOk="0" h="3480" w="5348">
                  <a:moveTo>
                    <a:pt x="2331" y="1"/>
                  </a:moveTo>
                  <a:cubicBezTo>
                    <a:pt x="2235" y="17"/>
                    <a:pt x="1788" y="1"/>
                    <a:pt x="1645" y="208"/>
                  </a:cubicBezTo>
                  <a:cubicBezTo>
                    <a:pt x="1054" y="1022"/>
                    <a:pt x="527" y="1900"/>
                    <a:pt x="65" y="2794"/>
                  </a:cubicBezTo>
                  <a:cubicBezTo>
                    <a:pt x="1" y="2905"/>
                    <a:pt x="416" y="3480"/>
                    <a:pt x="591" y="3480"/>
                  </a:cubicBezTo>
                  <a:cubicBezTo>
                    <a:pt x="1980" y="3416"/>
                    <a:pt x="3368" y="3304"/>
                    <a:pt x="4757" y="3129"/>
                  </a:cubicBezTo>
                  <a:cubicBezTo>
                    <a:pt x="4980" y="3097"/>
                    <a:pt x="5347" y="2730"/>
                    <a:pt x="5331" y="2522"/>
                  </a:cubicBezTo>
                  <a:cubicBezTo>
                    <a:pt x="5267" y="1549"/>
                    <a:pt x="3528" y="17"/>
                    <a:pt x="23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" name="Google Shape;352;p2"/>
            <p:cNvSpPr/>
            <p:nvPr/>
          </p:nvSpPr>
          <p:spPr>
            <a:xfrm>
              <a:off x="5055436" y="2876076"/>
              <a:ext cx="293995" cy="227680"/>
            </a:xfrm>
            <a:custGeom>
              <a:rect b="b" l="l" r="r" t="t"/>
              <a:pathLst>
                <a:path extrusionOk="0" h="4406" w="5666">
                  <a:moveTo>
                    <a:pt x="48" y="1"/>
                  </a:moveTo>
                  <a:cubicBezTo>
                    <a:pt x="16" y="272"/>
                    <a:pt x="0" y="560"/>
                    <a:pt x="0" y="831"/>
                  </a:cubicBezTo>
                  <a:cubicBezTo>
                    <a:pt x="160" y="2714"/>
                    <a:pt x="2043" y="3097"/>
                    <a:pt x="2857" y="4406"/>
                  </a:cubicBezTo>
                  <a:lnTo>
                    <a:pt x="3192" y="4262"/>
                  </a:lnTo>
                  <a:cubicBezTo>
                    <a:pt x="3032" y="3480"/>
                    <a:pt x="2825" y="2730"/>
                    <a:pt x="2633" y="1868"/>
                  </a:cubicBezTo>
                  <a:lnTo>
                    <a:pt x="2633" y="1868"/>
                  </a:lnTo>
                  <a:cubicBezTo>
                    <a:pt x="3336" y="2012"/>
                    <a:pt x="3878" y="2171"/>
                    <a:pt x="4437" y="2251"/>
                  </a:cubicBezTo>
                  <a:cubicBezTo>
                    <a:pt x="4548" y="2265"/>
                    <a:pt x="4661" y="2275"/>
                    <a:pt x="4769" y="2275"/>
                  </a:cubicBezTo>
                  <a:cubicBezTo>
                    <a:pt x="5157" y="2275"/>
                    <a:pt x="5495" y="2146"/>
                    <a:pt x="5570" y="1597"/>
                  </a:cubicBezTo>
                  <a:cubicBezTo>
                    <a:pt x="5666" y="943"/>
                    <a:pt x="5538" y="288"/>
                    <a:pt x="4804" y="193"/>
                  </a:cubicBezTo>
                  <a:cubicBezTo>
                    <a:pt x="4466" y="141"/>
                    <a:pt x="4120" y="126"/>
                    <a:pt x="3766" y="126"/>
                  </a:cubicBezTo>
                  <a:cubicBezTo>
                    <a:pt x="3235" y="126"/>
                    <a:pt x="2688" y="161"/>
                    <a:pt x="2123" y="161"/>
                  </a:cubicBezTo>
                  <a:cubicBezTo>
                    <a:pt x="2250" y="623"/>
                    <a:pt x="2346" y="943"/>
                    <a:pt x="2490" y="1421"/>
                  </a:cubicBezTo>
                  <a:cubicBezTo>
                    <a:pt x="1851" y="927"/>
                    <a:pt x="1389" y="528"/>
                    <a:pt x="878" y="193"/>
                  </a:cubicBezTo>
                  <a:cubicBezTo>
                    <a:pt x="639" y="49"/>
                    <a:pt x="319" y="65"/>
                    <a:pt x="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" name="Google Shape;353;p2"/>
            <p:cNvSpPr/>
            <p:nvPr/>
          </p:nvSpPr>
          <p:spPr>
            <a:xfrm>
              <a:off x="6081405" y="2283585"/>
              <a:ext cx="245999" cy="282766"/>
            </a:xfrm>
            <a:custGeom>
              <a:rect b="b" l="l" r="r" t="t"/>
              <a:pathLst>
                <a:path extrusionOk="0" h="5472" w="4741">
                  <a:moveTo>
                    <a:pt x="2779" y="1"/>
                  </a:moveTo>
                  <a:cubicBezTo>
                    <a:pt x="2563" y="1"/>
                    <a:pt x="2304" y="107"/>
                    <a:pt x="2027" y="343"/>
                  </a:cubicBezTo>
                  <a:cubicBezTo>
                    <a:pt x="1613" y="758"/>
                    <a:pt x="1261" y="1221"/>
                    <a:pt x="974" y="1732"/>
                  </a:cubicBezTo>
                  <a:cubicBezTo>
                    <a:pt x="687" y="2195"/>
                    <a:pt x="384" y="2673"/>
                    <a:pt x="96" y="3152"/>
                  </a:cubicBezTo>
                  <a:cubicBezTo>
                    <a:pt x="49" y="3232"/>
                    <a:pt x="1" y="3312"/>
                    <a:pt x="49" y="3392"/>
                  </a:cubicBezTo>
                  <a:cubicBezTo>
                    <a:pt x="72" y="3447"/>
                    <a:pt x="128" y="3467"/>
                    <a:pt x="192" y="3467"/>
                  </a:cubicBezTo>
                  <a:cubicBezTo>
                    <a:pt x="256" y="3467"/>
                    <a:pt x="328" y="3447"/>
                    <a:pt x="384" y="3424"/>
                  </a:cubicBezTo>
                  <a:cubicBezTo>
                    <a:pt x="869" y="3228"/>
                    <a:pt x="1191" y="3141"/>
                    <a:pt x="1409" y="3141"/>
                  </a:cubicBezTo>
                  <a:cubicBezTo>
                    <a:pt x="1564" y="3141"/>
                    <a:pt x="1667" y="3184"/>
                    <a:pt x="1740" y="3264"/>
                  </a:cubicBezTo>
                  <a:cubicBezTo>
                    <a:pt x="2011" y="3551"/>
                    <a:pt x="1868" y="4317"/>
                    <a:pt x="2458" y="5067"/>
                  </a:cubicBezTo>
                  <a:cubicBezTo>
                    <a:pt x="2686" y="5355"/>
                    <a:pt x="2911" y="5472"/>
                    <a:pt x="3122" y="5472"/>
                  </a:cubicBezTo>
                  <a:cubicBezTo>
                    <a:pt x="3635" y="5472"/>
                    <a:pt x="4065" y="4782"/>
                    <a:pt x="4246" y="4206"/>
                  </a:cubicBezTo>
                  <a:cubicBezTo>
                    <a:pt x="4741" y="2610"/>
                    <a:pt x="3448" y="2785"/>
                    <a:pt x="3240" y="1684"/>
                  </a:cubicBezTo>
                  <a:cubicBezTo>
                    <a:pt x="3224" y="1540"/>
                    <a:pt x="3240" y="1397"/>
                    <a:pt x="3304" y="1269"/>
                  </a:cubicBezTo>
                  <a:cubicBezTo>
                    <a:pt x="3512" y="504"/>
                    <a:pt x="3248" y="1"/>
                    <a:pt x="27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" name="Google Shape;354;p2"/>
            <p:cNvSpPr/>
            <p:nvPr/>
          </p:nvSpPr>
          <p:spPr>
            <a:xfrm>
              <a:off x="3466334" y="4535320"/>
              <a:ext cx="270853" cy="202153"/>
            </a:xfrm>
            <a:custGeom>
              <a:rect b="b" l="l" r="r" t="t"/>
              <a:pathLst>
                <a:path extrusionOk="0" h="3912" w="5220">
                  <a:moveTo>
                    <a:pt x="0" y="1"/>
                  </a:moveTo>
                  <a:cubicBezTo>
                    <a:pt x="415" y="1405"/>
                    <a:pt x="719" y="2459"/>
                    <a:pt x="1054" y="3480"/>
                  </a:cubicBezTo>
                  <a:cubicBezTo>
                    <a:pt x="1116" y="3651"/>
                    <a:pt x="1389" y="3912"/>
                    <a:pt x="1507" y="3912"/>
                  </a:cubicBezTo>
                  <a:cubicBezTo>
                    <a:pt x="1510" y="3912"/>
                    <a:pt x="1513" y="3911"/>
                    <a:pt x="1517" y="3911"/>
                  </a:cubicBezTo>
                  <a:cubicBezTo>
                    <a:pt x="2506" y="3672"/>
                    <a:pt x="3559" y="3528"/>
                    <a:pt x="4421" y="3049"/>
                  </a:cubicBezTo>
                  <a:cubicBezTo>
                    <a:pt x="5187" y="2618"/>
                    <a:pt x="5219" y="1405"/>
                    <a:pt x="4629" y="1230"/>
                  </a:cubicBezTo>
                  <a:cubicBezTo>
                    <a:pt x="3208" y="767"/>
                    <a:pt x="1724" y="448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" name="Google Shape;355;p2"/>
            <p:cNvSpPr/>
            <p:nvPr/>
          </p:nvSpPr>
          <p:spPr>
            <a:xfrm>
              <a:off x="5997762" y="3407386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1709" y="1"/>
                  </a:moveTo>
                  <a:cubicBezTo>
                    <a:pt x="1393" y="1"/>
                    <a:pt x="756" y="443"/>
                    <a:pt x="639" y="779"/>
                  </a:cubicBezTo>
                  <a:cubicBezTo>
                    <a:pt x="320" y="1704"/>
                    <a:pt x="224" y="2710"/>
                    <a:pt x="1" y="3971"/>
                  </a:cubicBezTo>
                  <a:cubicBezTo>
                    <a:pt x="49" y="4034"/>
                    <a:pt x="192" y="4401"/>
                    <a:pt x="464" y="4561"/>
                  </a:cubicBezTo>
                  <a:cubicBezTo>
                    <a:pt x="644" y="4651"/>
                    <a:pt x="952" y="4717"/>
                    <a:pt x="1179" y="4717"/>
                  </a:cubicBezTo>
                  <a:cubicBezTo>
                    <a:pt x="1312" y="4717"/>
                    <a:pt x="1418" y="4694"/>
                    <a:pt x="1453" y="4641"/>
                  </a:cubicBezTo>
                  <a:cubicBezTo>
                    <a:pt x="2123" y="3619"/>
                    <a:pt x="2857" y="2614"/>
                    <a:pt x="3240" y="1481"/>
                  </a:cubicBezTo>
                  <a:cubicBezTo>
                    <a:pt x="3544" y="523"/>
                    <a:pt x="2427" y="268"/>
                    <a:pt x="1788" y="13"/>
                  </a:cubicBezTo>
                  <a:cubicBezTo>
                    <a:pt x="1765" y="4"/>
                    <a:pt x="1738" y="1"/>
                    <a:pt x="17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" name="Google Shape;356;p2"/>
            <p:cNvSpPr/>
            <p:nvPr/>
          </p:nvSpPr>
          <p:spPr>
            <a:xfrm>
              <a:off x="2185288" y="4285478"/>
              <a:ext cx="264211" cy="145362"/>
            </a:xfrm>
            <a:custGeom>
              <a:rect b="b" l="l" r="r" t="t"/>
              <a:pathLst>
                <a:path extrusionOk="0" h="2813" w="5092">
                  <a:moveTo>
                    <a:pt x="3112" y="0"/>
                  </a:moveTo>
                  <a:cubicBezTo>
                    <a:pt x="2027" y="479"/>
                    <a:pt x="1086" y="782"/>
                    <a:pt x="272" y="1293"/>
                  </a:cubicBezTo>
                  <a:cubicBezTo>
                    <a:pt x="0" y="1469"/>
                    <a:pt x="32" y="2187"/>
                    <a:pt x="80" y="2634"/>
                  </a:cubicBezTo>
                  <a:cubicBezTo>
                    <a:pt x="80" y="2729"/>
                    <a:pt x="735" y="2777"/>
                    <a:pt x="1102" y="2809"/>
                  </a:cubicBezTo>
                  <a:cubicBezTo>
                    <a:pt x="1147" y="2811"/>
                    <a:pt x="1193" y="2812"/>
                    <a:pt x="1239" y="2812"/>
                  </a:cubicBezTo>
                  <a:cubicBezTo>
                    <a:pt x="1516" y="2812"/>
                    <a:pt x="1802" y="2777"/>
                    <a:pt x="2075" y="2777"/>
                  </a:cubicBezTo>
                  <a:cubicBezTo>
                    <a:pt x="2761" y="2745"/>
                    <a:pt x="3464" y="2793"/>
                    <a:pt x="4134" y="2697"/>
                  </a:cubicBezTo>
                  <a:cubicBezTo>
                    <a:pt x="4932" y="2602"/>
                    <a:pt x="5091" y="1963"/>
                    <a:pt x="4740" y="1437"/>
                  </a:cubicBezTo>
                  <a:cubicBezTo>
                    <a:pt x="4357" y="894"/>
                    <a:pt x="3719" y="527"/>
                    <a:pt x="31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" name="Google Shape;357;p2"/>
            <p:cNvSpPr/>
            <p:nvPr/>
          </p:nvSpPr>
          <p:spPr>
            <a:xfrm>
              <a:off x="2677180" y="3968407"/>
              <a:ext cx="234376" cy="202463"/>
            </a:xfrm>
            <a:custGeom>
              <a:rect b="b" l="l" r="r" t="t"/>
              <a:pathLst>
                <a:path extrusionOk="0" h="3918" w="4517">
                  <a:moveTo>
                    <a:pt x="3038" y="0"/>
                  </a:moveTo>
                  <a:cubicBezTo>
                    <a:pt x="2838" y="0"/>
                    <a:pt x="2621" y="54"/>
                    <a:pt x="2394" y="168"/>
                  </a:cubicBezTo>
                  <a:cubicBezTo>
                    <a:pt x="1612" y="567"/>
                    <a:pt x="894" y="1093"/>
                    <a:pt x="0" y="1652"/>
                  </a:cubicBezTo>
                  <a:cubicBezTo>
                    <a:pt x="1229" y="2913"/>
                    <a:pt x="2777" y="3280"/>
                    <a:pt x="4182" y="3918"/>
                  </a:cubicBezTo>
                  <a:lnTo>
                    <a:pt x="4517" y="3742"/>
                  </a:lnTo>
                  <a:cubicBezTo>
                    <a:pt x="4389" y="2849"/>
                    <a:pt x="4277" y="1939"/>
                    <a:pt x="4102" y="1029"/>
                  </a:cubicBezTo>
                  <a:cubicBezTo>
                    <a:pt x="3974" y="380"/>
                    <a:pt x="3569" y="0"/>
                    <a:pt x="30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" name="Google Shape;358;p2"/>
            <p:cNvSpPr/>
            <p:nvPr/>
          </p:nvSpPr>
          <p:spPr>
            <a:xfrm>
              <a:off x="2942168" y="4323561"/>
              <a:ext cx="220314" cy="184635"/>
            </a:xfrm>
            <a:custGeom>
              <a:rect b="b" l="l" r="r" t="t"/>
              <a:pathLst>
                <a:path extrusionOk="0" h="3573" w="4246">
                  <a:moveTo>
                    <a:pt x="1950" y="0"/>
                  </a:moveTo>
                  <a:cubicBezTo>
                    <a:pt x="1847" y="0"/>
                    <a:pt x="1749" y="15"/>
                    <a:pt x="1660" y="45"/>
                  </a:cubicBezTo>
                  <a:cubicBezTo>
                    <a:pt x="974" y="285"/>
                    <a:pt x="543" y="1258"/>
                    <a:pt x="0" y="1912"/>
                  </a:cubicBezTo>
                  <a:cubicBezTo>
                    <a:pt x="206" y="2672"/>
                    <a:pt x="1117" y="3572"/>
                    <a:pt x="1693" y="3572"/>
                  </a:cubicBezTo>
                  <a:cubicBezTo>
                    <a:pt x="1698" y="3572"/>
                    <a:pt x="1703" y="3572"/>
                    <a:pt x="1708" y="3572"/>
                  </a:cubicBezTo>
                  <a:cubicBezTo>
                    <a:pt x="2745" y="3524"/>
                    <a:pt x="4245" y="2391"/>
                    <a:pt x="4245" y="1657"/>
                  </a:cubicBezTo>
                  <a:cubicBezTo>
                    <a:pt x="4245" y="1112"/>
                    <a:pt x="2867" y="0"/>
                    <a:pt x="19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" name="Google Shape;359;p2"/>
            <p:cNvSpPr/>
            <p:nvPr/>
          </p:nvSpPr>
          <p:spPr>
            <a:xfrm>
              <a:off x="4683612" y="4527104"/>
              <a:ext cx="191361" cy="256721"/>
            </a:xfrm>
            <a:custGeom>
              <a:rect b="b" l="l" r="r" t="t"/>
              <a:pathLst>
                <a:path extrusionOk="0" h="4968" w="3688">
                  <a:moveTo>
                    <a:pt x="3448" y="0"/>
                  </a:moveTo>
                  <a:cubicBezTo>
                    <a:pt x="3176" y="80"/>
                    <a:pt x="2841" y="80"/>
                    <a:pt x="2666" y="240"/>
                  </a:cubicBezTo>
                  <a:cubicBezTo>
                    <a:pt x="1884" y="974"/>
                    <a:pt x="1150" y="1740"/>
                    <a:pt x="415" y="2506"/>
                  </a:cubicBezTo>
                  <a:cubicBezTo>
                    <a:pt x="256" y="2666"/>
                    <a:pt x="192" y="2905"/>
                    <a:pt x="0" y="3304"/>
                  </a:cubicBezTo>
                  <a:cubicBezTo>
                    <a:pt x="431" y="3878"/>
                    <a:pt x="894" y="4437"/>
                    <a:pt x="1405" y="4948"/>
                  </a:cubicBezTo>
                  <a:cubicBezTo>
                    <a:pt x="1418" y="4961"/>
                    <a:pt x="1444" y="4967"/>
                    <a:pt x="1479" y="4967"/>
                  </a:cubicBezTo>
                  <a:cubicBezTo>
                    <a:pt x="1688" y="4967"/>
                    <a:pt x="2216" y="4740"/>
                    <a:pt x="2299" y="4549"/>
                  </a:cubicBezTo>
                  <a:cubicBezTo>
                    <a:pt x="2809" y="3352"/>
                    <a:pt x="3224" y="2123"/>
                    <a:pt x="3607" y="894"/>
                  </a:cubicBezTo>
                  <a:cubicBezTo>
                    <a:pt x="3687" y="639"/>
                    <a:pt x="3511" y="304"/>
                    <a:pt x="34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" name="Google Shape;360;p2"/>
            <p:cNvSpPr/>
            <p:nvPr/>
          </p:nvSpPr>
          <p:spPr>
            <a:xfrm>
              <a:off x="3590553" y="3563905"/>
              <a:ext cx="280763" cy="260649"/>
            </a:xfrm>
            <a:custGeom>
              <a:rect b="b" l="l" r="r" t="t"/>
              <a:pathLst>
                <a:path extrusionOk="0" h="5044" w="5411">
                  <a:moveTo>
                    <a:pt x="4052" y="0"/>
                  </a:moveTo>
                  <a:cubicBezTo>
                    <a:pt x="3902" y="0"/>
                    <a:pt x="3739" y="48"/>
                    <a:pt x="3559" y="160"/>
                  </a:cubicBezTo>
                  <a:cubicBezTo>
                    <a:pt x="2011" y="1133"/>
                    <a:pt x="782" y="2569"/>
                    <a:pt x="64" y="4245"/>
                  </a:cubicBezTo>
                  <a:cubicBezTo>
                    <a:pt x="16" y="4437"/>
                    <a:pt x="0" y="4612"/>
                    <a:pt x="0" y="4804"/>
                  </a:cubicBezTo>
                  <a:lnTo>
                    <a:pt x="240" y="5043"/>
                  </a:lnTo>
                  <a:lnTo>
                    <a:pt x="5410" y="989"/>
                  </a:lnTo>
                  <a:cubicBezTo>
                    <a:pt x="4941" y="557"/>
                    <a:pt x="4567" y="0"/>
                    <a:pt x="40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" name="Google Shape;361;p2"/>
            <p:cNvSpPr/>
            <p:nvPr/>
          </p:nvSpPr>
          <p:spPr>
            <a:xfrm>
              <a:off x="6445758" y="3989439"/>
              <a:ext cx="280763" cy="260649"/>
            </a:xfrm>
            <a:custGeom>
              <a:rect b="b" l="l" r="r" t="t"/>
              <a:pathLst>
                <a:path extrusionOk="0" h="5044" w="5411">
                  <a:moveTo>
                    <a:pt x="4048" y="0"/>
                  </a:moveTo>
                  <a:cubicBezTo>
                    <a:pt x="3897" y="0"/>
                    <a:pt x="3736" y="48"/>
                    <a:pt x="3560" y="160"/>
                  </a:cubicBezTo>
                  <a:cubicBezTo>
                    <a:pt x="2012" y="1133"/>
                    <a:pt x="783" y="2553"/>
                    <a:pt x="65" y="4245"/>
                  </a:cubicBezTo>
                  <a:cubicBezTo>
                    <a:pt x="17" y="4421"/>
                    <a:pt x="1" y="4612"/>
                    <a:pt x="1" y="4804"/>
                  </a:cubicBezTo>
                  <a:lnTo>
                    <a:pt x="240" y="5043"/>
                  </a:lnTo>
                  <a:lnTo>
                    <a:pt x="5411" y="989"/>
                  </a:lnTo>
                  <a:cubicBezTo>
                    <a:pt x="4954" y="557"/>
                    <a:pt x="4564" y="0"/>
                    <a:pt x="40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" name="Google Shape;362;p2"/>
            <p:cNvSpPr/>
            <p:nvPr/>
          </p:nvSpPr>
          <p:spPr>
            <a:xfrm>
              <a:off x="5444591" y="3164726"/>
              <a:ext cx="198003" cy="218895"/>
            </a:xfrm>
            <a:custGeom>
              <a:rect b="b" l="l" r="r" t="t"/>
              <a:pathLst>
                <a:path extrusionOk="0" h="4236" w="3816">
                  <a:moveTo>
                    <a:pt x="560" y="1"/>
                  </a:moveTo>
                  <a:cubicBezTo>
                    <a:pt x="400" y="511"/>
                    <a:pt x="1" y="1118"/>
                    <a:pt x="145" y="1501"/>
                  </a:cubicBezTo>
                  <a:cubicBezTo>
                    <a:pt x="512" y="2299"/>
                    <a:pt x="1006" y="3017"/>
                    <a:pt x="1629" y="3623"/>
                  </a:cubicBezTo>
                  <a:cubicBezTo>
                    <a:pt x="1921" y="3929"/>
                    <a:pt x="2467" y="4235"/>
                    <a:pt x="2845" y="4235"/>
                  </a:cubicBezTo>
                  <a:cubicBezTo>
                    <a:pt x="2902" y="4235"/>
                    <a:pt x="2954" y="4228"/>
                    <a:pt x="3001" y="4214"/>
                  </a:cubicBezTo>
                  <a:cubicBezTo>
                    <a:pt x="3368" y="4102"/>
                    <a:pt x="3544" y="3400"/>
                    <a:pt x="3815" y="2953"/>
                  </a:cubicBezTo>
                  <a:cubicBezTo>
                    <a:pt x="3624" y="2570"/>
                    <a:pt x="3544" y="2219"/>
                    <a:pt x="3336" y="1996"/>
                  </a:cubicBezTo>
                  <a:cubicBezTo>
                    <a:pt x="2762" y="1437"/>
                    <a:pt x="2171" y="910"/>
                    <a:pt x="1533" y="416"/>
                  </a:cubicBezTo>
                  <a:cubicBezTo>
                    <a:pt x="1262" y="208"/>
                    <a:pt x="895" y="144"/>
                    <a:pt x="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" name="Google Shape;363;p2"/>
            <p:cNvSpPr/>
            <p:nvPr/>
          </p:nvSpPr>
          <p:spPr>
            <a:xfrm>
              <a:off x="3339833" y="4146940"/>
              <a:ext cx="119912" cy="341572"/>
            </a:xfrm>
            <a:custGeom>
              <a:rect b="b" l="l" r="r" t="t"/>
              <a:pathLst>
                <a:path extrusionOk="0" h="6610" w="2311">
                  <a:moveTo>
                    <a:pt x="858" y="0"/>
                  </a:moveTo>
                  <a:lnTo>
                    <a:pt x="396" y="16"/>
                  </a:lnTo>
                  <a:cubicBezTo>
                    <a:pt x="316" y="942"/>
                    <a:pt x="188" y="1867"/>
                    <a:pt x="156" y="2793"/>
                  </a:cubicBezTo>
                  <a:cubicBezTo>
                    <a:pt x="124" y="3352"/>
                    <a:pt x="332" y="3926"/>
                    <a:pt x="268" y="4469"/>
                  </a:cubicBezTo>
                  <a:cubicBezTo>
                    <a:pt x="33" y="6452"/>
                    <a:pt x="1" y="6610"/>
                    <a:pt x="1803" y="6610"/>
                  </a:cubicBezTo>
                  <a:cubicBezTo>
                    <a:pt x="1959" y="6610"/>
                    <a:pt x="2127" y="6608"/>
                    <a:pt x="2311" y="6607"/>
                  </a:cubicBezTo>
                  <a:cubicBezTo>
                    <a:pt x="1816" y="4357"/>
                    <a:pt x="1337" y="2171"/>
                    <a:pt x="8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" name="Google Shape;364;p2"/>
            <p:cNvSpPr/>
            <p:nvPr/>
          </p:nvSpPr>
          <p:spPr>
            <a:xfrm>
              <a:off x="5923252" y="3761247"/>
              <a:ext cx="216994" cy="214193"/>
            </a:xfrm>
            <a:custGeom>
              <a:rect b="b" l="l" r="r" t="t"/>
              <a:pathLst>
                <a:path extrusionOk="0" h="4145" w="4182">
                  <a:moveTo>
                    <a:pt x="2433" y="1"/>
                  </a:moveTo>
                  <a:cubicBezTo>
                    <a:pt x="2224" y="1"/>
                    <a:pt x="2007" y="92"/>
                    <a:pt x="1804" y="267"/>
                  </a:cubicBezTo>
                  <a:cubicBezTo>
                    <a:pt x="735" y="1208"/>
                    <a:pt x="543" y="2565"/>
                    <a:pt x="0" y="3762"/>
                  </a:cubicBezTo>
                  <a:lnTo>
                    <a:pt x="367" y="4145"/>
                  </a:lnTo>
                  <a:cubicBezTo>
                    <a:pt x="1389" y="3554"/>
                    <a:pt x="2458" y="3043"/>
                    <a:pt x="3384" y="2325"/>
                  </a:cubicBezTo>
                  <a:cubicBezTo>
                    <a:pt x="4182" y="1703"/>
                    <a:pt x="3511" y="1001"/>
                    <a:pt x="3112" y="410"/>
                  </a:cubicBezTo>
                  <a:cubicBezTo>
                    <a:pt x="2921" y="132"/>
                    <a:pt x="2682" y="1"/>
                    <a:pt x="24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" name="Google Shape;365;p2"/>
            <p:cNvSpPr/>
            <p:nvPr/>
          </p:nvSpPr>
          <p:spPr>
            <a:xfrm>
              <a:off x="2369124" y="3062463"/>
              <a:ext cx="241017" cy="127947"/>
            </a:xfrm>
            <a:custGeom>
              <a:rect b="b" l="l" r="r" t="t"/>
              <a:pathLst>
                <a:path extrusionOk="0" h="2476" w="4645">
                  <a:moveTo>
                    <a:pt x="3942" y="1"/>
                  </a:moveTo>
                  <a:lnTo>
                    <a:pt x="3942" y="1"/>
                  </a:lnTo>
                  <a:cubicBezTo>
                    <a:pt x="3336" y="97"/>
                    <a:pt x="2809" y="128"/>
                    <a:pt x="2314" y="288"/>
                  </a:cubicBezTo>
                  <a:cubicBezTo>
                    <a:pt x="1644" y="496"/>
                    <a:pt x="974" y="767"/>
                    <a:pt x="352" y="1118"/>
                  </a:cubicBezTo>
                  <a:cubicBezTo>
                    <a:pt x="112" y="1325"/>
                    <a:pt x="0" y="1645"/>
                    <a:pt x="48" y="1948"/>
                  </a:cubicBezTo>
                  <a:cubicBezTo>
                    <a:pt x="112" y="2187"/>
                    <a:pt x="511" y="2427"/>
                    <a:pt x="798" y="2443"/>
                  </a:cubicBezTo>
                  <a:cubicBezTo>
                    <a:pt x="1019" y="2465"/>
                    <a:pt x="1241" y="2476"/>
                    <a:pt x="1464" y="2476"/>
                  </a:cubicBezTo>
                  <a:cubicBezTo>
                    <a:pt x="1871" y="2476"/>
                    <a:pt x="2280" y="2441"/>
                    <a:pt x="2682" y="2379"/>
                  </a:cubicBezTo>
                  <a:cubicBezTo>
                    <a:pt x="4405" y="2107"/>
                    <a:pt x="4645" y="1613"/>
                    <a:pt x="39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" name="Google Shape;366;p2"/>
            <p:cNvSpPr/>
            <p:nvPr/>
          </p:nvSpPr>
          <p:spPr>
            <a:xfrm>
              <a:off x="305513" y="183564"/>
              <a:ext cx="213725" cy="336973"/>
            </a:xfrm>
            <a:custGeom>
              <a:rect b="b" l="l" r="r" t="t"/>
              <a:pathLst>
                <a:path extrusionOk="0" h="6521" w="4119">
                  <a:moveTo>
                    <a:pt x="3879" y="0"/>
                  </a:moveTo>
                  <a:cubicBezTo>
                    <a:pt x="3576" y="192"/>
                    <a:pt x="3209" y="319"/>
                    <a:pt x="3001" y="591"/>
                  </a:cubicBezTo>
                  <a:cubicBezTo>
                    <a:pt x="2379" y="1437"/>
                    <a:pt x="1804" y="2330"/>
                    <a:pt x="1310" y="3272"/>
                  </a:cubicBezTo>
                  <a:cubicBezTo>
                    <a:pt x="815" y="4261"/>
                    <a:pt x="448" y="5315"/>
                    <a:pt x="1" y="6432"/>
                  </a:cubicBezTo>
                  <a:cubicBezTo>
                    <a:pt x="235" y="6491"/>
                    <a:pt x="433" y="6520"/>
                    <a:pt x="601" y="6520"/>
                  </a:cubicBezTo>
                  <a:cubicBezTo>
                    <a:pt x="1107" y="6520"/>
                    <a:pt x="1337" y="6257"/>
                    <a:pt x="1469" y="5777"/>
                  </a:cubicBezTo>
                  <a:cubicBezTo>
                    <a:pt x="1549" y="5490"/>
                    <a:pt x="1661" y="5219"/>
                    <a:pt x="1820" y="4964"/>
                  </a:cubicBezTo>
                  <a:cubicBezTo>
                    <a:pt x="2539" y="3655"/>
                    <a:pt x="3305" y="2394"/>
                    <a:pt x="3975" y="1069"/>
                  </a:cubicBezTo>
                  <a:cubicBezTo>
                    <a:pt x="4118" y="798"/>
                    <a:pt x="3911" y="367"/>
                    <a:pt x="38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" name="Google Shape;367;p2"/>
            <p:cNvSpPr/>
            <p:nvPr/>
          </p:nvSpPr>
          <p:spPr>
            <a:xfrm>
              <a:off x="2343440" y="3292567"/>
              <a:ext cx="234428" cy="204478"/>
            </a:xfrm>
            <a:custGeom>
              <a:rect b="b" l="l" r="r" t="t"/>
              <a:pathLst>
                <a:path extrusionOk="0" h="3957" w="4518">
                  <a:moveTo>
                    <a:pt x="4517" y="0"/>
                  </a:moveTo>
                  <a:lnTo>
                    <a:pt x="4517" y="0"/>
                  </a:lnTo>
                  <a:cubicBezTo>
                    <a:pt x="4230" y="128"/>
                    <a:pt x="3927" y="224"/>
                    <a:pt x="3639" y="304"/>
                  </a:cubicBezTo>
                  <a:cubicBezTo>
                    <a:pt x="2123" y="543"/>
                    <a:pt x="1182" y="1692"/>
                    <a:pt x="192" y="2666"/>
                  </a:cubicBezTo>
                  <a:cubicBezTo>
                    <a:pt x="1" y="2841"/>
                    <a:pt x="176" y="3511"/>
                    <a:pt x="320" y="3878"/>
                  </a:cubicBezTo>
                  <a:cubicBezTo>
                    <a:pt x="343" y="3932"/>
                    <a:pt x="488" y="3956"/>
                    <a:pt x="666" y="3956"/>
                  </a:cubicBezTo>
                  <a:cubicBezTo>
                    <a:pt x="858" y="3956"/>
                    <a:pt x="1088" y="3928"/>
                    <a:pt x="1245" y="3878"/>
                  </a:cubicBezTo>
                  <a:cubicBezTo>
                    <a:pt x="3113" y="3336"/>
                    <a:pt x="3512" y="1548"/>
                    <a:pt x="45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" name="Google Shape;368;p2"/>
            <p:cNvSpPr/>
            <p:nvPr/>
          </p:nvSpPr>
          <p:spPr>
            <a:xfrm>
              <a:off x="5872714" y="4039045"/>
              <a:ext cx="139214" cy="266281"/>
            </a:xfrm>
            <a:custGeom>
              <a:rect b="b" l="l" r="r" t="t"/>
              <a:pathLst>
                <a:path extrusionOk="0" h="5153" w="2683">
                  <a:moveTo>
                    <a:pt x="2349" y="1"/>
                  </a:moveTo>
                  <a:cubicBezTo>
                    <a:pt x="2227" y="1"/>
                    <a:pt x="2041" y="48"/>
                    <a:pt x="1964" y="125"/>
                  </a:cubicBezTo>
                  <a:cubicBezTo>
                    <a:pt x="927" y="1099"/>
                    <a:pt x="49" y="2168"/>
                    <a:pt x="1" y="3716"/>
                  </a:cubicBezTo>
                  <a:cubicBezTo>
                    <a:pt x="1" y="3939"/>
                    <a:pt x="33" y="4163"/>
                    <a:pt x="81" y="4386"/>
                  </a:cubicBezTo>
                  <a:cubicBezTo>
                    <a:pt x="176" y="4642"/>
                    <a:pt x="288" y="4897"/>
                    <a:pt x="416" y="5152"/>
                  </a:cubicBezTo>
                  <a:cubicBezTo>
                    <a:pt x="639" y="4977"/>
                    <a:pt x="927" y="4865"/>
                    <a:pt x="1086" y="4642"/>
                  </a:cubicBezTo>
                  <a:cubicBezTo>
                    <a:pt x="1389" y="4243"/>
                    <a:pt x="1645" y="3812"/>
                    <a:pt x="1836" y="3349"/>
                  </a:cubicBezTo>
                  <a:cubicBezTo>
                    <a:pt x="2155" y="2455"/>
                    <a:pt x="2443" y="1561"/>
                    <a:pt x="2666" y="636"/>
                  </a:cubicBezTo>
                  <a:cubicBezTo>
                    <a:pt x="2682" y="412"/>
                    <a:pt x="2618" y="189"/>
                    <a:pt x="2459" y="29"/>
                  </a:cubicBezTo>
                  <a:cubicBezTo>
                    <a:pt x="2444" y="10"/>
                    <a:pt x="2402" y="1"/>
                    <a:pt x="2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" name="Google Shape;369;p2"/>
            <p:cNvSpPr/>
            <p:nvPr/>
          </p:nvSpPr>
          <p:spPr>
            <a:xfrm>
              <a:off x="2670538" y="2834892"/>
              <a:ext cx="224465" cy="163706"/>
            </a:xfrm>
            <a:custGeom>
              <a:rect b="b" l="l" r="r" t="t"/>
              <a:pathLst>
                <a:path extrusionOk="0" h="3168" w="4326">
                  <a:moveTo>
                    <a:pt x="830" y="0"/>
                  </a:moveTo>
                  <a:cubicBezTo>
                    <a:pt x="415" y="192"/>
                    <a:pt x="112" y="255"/>
                    <a:pt x="64" y="383"/>
                  </a:cubicBezTo>
                  <a:cubicBezTo>
                    <a:pt x="1" y="638"/>
                    <a:pt x="17" y="894"/>
                    <a:pt x="128" y="1133"/>
                  </a:cubicBezTo>
                  <a:cubicBezTo>
                    <a:pt x="288" y="1452"/>
                    <a:pt x="591" y="1692"/>
                    <a:pt x="767" y="2011"/>
                  </a:cubicBezTo>
                  <a:cubicBezTo>
                    <a:pt x="1233" y="2792"/>
                    <a:pt x="1766" y="3167"/>
                    <a:pt x="2450" y="3167"/>
                  </a:cubicBezTo>
                  <a:cubicBezTo>
                    <a:pt x="2773" y="3167"/>
                    <a:pt x="3129" y="3084"/>
                    <a:pt x="3528" y="2921"/>
                  </a:cubicBezTo>
                  <a:cubicBezTo>
                    <a:pt x="4150" y="2649"/>
                    <a:pt x="4326" y="2218"/>
                    <a:pt x="3783" y="1819"/>
                  </a:cubicBezTo>
                  <a:cubicBezTo>
                    <a:pt x="2825" y="1133"/>
                    <a:pt x="1788" y="575"/>
                    <a:pt x="8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" name="Google Shape;370;p2"/>
            <p:cNvSpPr/>
            <p:nvPr/>
          </p:nvSpPr>
          <p:spPr>
            <a:xfrm>
              <a:off x="2798907" y="4845518"/>
              <a:ext cx="115969" cy="249022"/>
            </a:xfrm>
            <a:custGeom>
              <a:rect b="b" l="l" r="r" t="t"/>
              <a:pathLst>
                <a:path extrusionOk="0" h="4819" w="2235">
                  <a:moveTo>
                    <a:pt x="1158" y="0"/>
                  </a:moveTo>
                  <a:cubicBezTo>
                    <a:pt x="1076" y="0"/>
                    <a:pt x="992" y="5"/>
                    <a:pt x="910" y="15"/>
                  </a:cubicBezTo>
                  <a:cubicBezTo>
                    <a:pt x="240" y="94"/>
                    <a:pt x="351" y="589"/>
                    <a:pt x="479" y="1084"/>
                  </a:cubicBezTo>
                  <a:cubicBezTo>
                    <a:pt x="591" y="1499"/>
                    <a:pt x="591" y="1930"/>
                    <a:pt x="511" y="2345"/>
                  </a:cubicBezTo>
                  <a:cubicBezTo>
                    <a:pt x="0" y="4068"/>
                    <a:pt x="208" y="4451"/>
                    <a:pt x="2027" y="4818"/>
                  </a:cubicBezTo>
                  <a:cubicBezTo>
                    <a:pt x="1947" y="4387"/>
                    <a:pt x="1772" y="3988"/>
                    <a:pt x="1804" y="3573"/>
                  </a:cubicBezTo>
                  <a:cubicBezTo>
                    <a:pt x="1820" y="3143"/>
                    <a:pt x="2075" y="2744"/>
                    <a:pt x="2139" y="2329"/>
                  </a:cubicBezTo>
                  <a:cubicBezTo>
                    <a:pt x="2219" y="1834"/>
                    <a:pt x="2235" y="1323"/>
                    <a:pt x="2187" y="828"/>
                  </a:cubicBezTo>
                  <a:cubicBezTo>
                    <a:pt x="2118" y="186"/>
                    <a:pt x="1652" y="0"/>
                    <a:pt x="11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" name="Google Shape;371;p2"/>
            <p:cNvSpPr/>
            <p:nvPr/>
          </p:nvSpPr>
          <p:spPr>
            <a:xfrm>
              <a:off x="5302161" y="3384908"/>
              <a:ext cx="222857" cy="125054"/>
            </a:xfrm>
            <a:custGeom>
              <a:rect b="b" l="l" r="r" t="t"/>
              <a:pathLst>
                <a:path extrusionOk="0" h="2420" w="4295">
                  <a:moveTo>
                    <a:pt x="2491" y="1"/>
                  </a:moveTo>
                  <a:cubicBezTo>
                    <a:pt x="1725" y="384"/>
                    <a:pt x="959" y="767"/>
                    <a:pt x="208" y="1198"/>
                  </a:cubicBezTo>
                  <a:cubicBezTo>
                    <a:pt x="65" y="1278"/>
                    <a:pt x="1" y="1581"/>
                    <a:pt x="17" y="1772"/>
                  </a:cubicBezTo>
                  <a:cubicBezTo>
                    <a:pt x="17" y="1852"/>
                    <a:pt x="320" y="1948"/>
                    <a:pt x="496" y="1980"/>
                  </a:cubicBezTo>
                  <a:cubicBezTo>
                    <a:pt x="1310" y="2107"/>
                    <a:pt x="2124" y="2235"/>
                    <a:pt x="2937" y="2347"/>
                  </a:cubicBezTo>
                  <a:cubicBezTo>
                    <a:pt x="3158" y="2377"/>
                    <a:pt x="3485" y="2419"/>
                    <a:pt x="3710" y="2419"/>
                  </a:cubicBezTo>
                  <a:cubicBezTo>
                    <a:pt x="3843" y="2419"/>
                    <a:pt x="3941" y="2404"/>
                    <a:pt x="3959" y="2363"/>
                  </a:cubicBezTo>
                  <a:cubicBezTo>
                    <a:pt x="4198" y="1852"/>
                    <a:pt x="4294" y="1309"/>
                    <a:pt x="4262" y="767"/>
                  </a:cubicBezTo>
                  <a:cubicBezTo>
                    <a:pt x="4214" y="543"/>
                    <a:pt x="3592" y="368"/>
                    <a:pt x="3209" y="224"/>
                  </a:cubicBezTo>
                  <a:cubicBezTo>
                    <a:pt x="3161" y="211"/>
                    <a:pt x="3109" y="206"/>
                    <a:pt x="3056" y="206"/>
                  </a:cubicBezTo>
                  <a:cubicBezTo>
                    <a:pt x="2914" y="206"/>
                    <a:pt x="2758" y="240"/>
                    <a:pt x="2618" y="240"/>
                  </a:cubicBezTo>
                  <a:lnTo>
                    <a:pt x="249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" name="Google Shape;372;p2"/>
            <p:cNvSpPr/>
            <p:nvPr/>
          </p:nvSpPr>
          <p:spPr>
            <a:xfrm>
              <a:off x="3698167" y="3338608"/>
              <a:ext cx="168167" cy="175798"/>
            </a:xfrm>
            <a:custGeom>
              <a:rect b="b" l="l" r="r" t="t"/>
              <a:pathLst>
                <a:path extrusionOk="0" h="3402" w="3241">
                  <a:moveTo>
                    <a:pt x="1812" y="1"/>
                  </a:moveTo>
                  <a:cubicBezTo>
                    <a:pt x="1101" y="1"/>
                    <a:pt x="1" y="789"/>
                    <a:pt x="1" y="1232"/>
                  </a:cubicBezTo>
                  <a:cubicBezTo>
                    <a:pt x="1" y="1264"/>
                    <a:pt x="1" y="1312"/>
                    <a:pt x="17" y="1328"/>
                  </a:cubicBezTo>
                  <a:cubicBezTo>
                    <a:pt x="687" y="2046"/>
                    <a:pt x="1246" y="3115"/>
                    <a:pt x="2044" y="3370"/>
                  </a:cubicBezTo>
                  <a:cubicBezTo>
                    <a:pt x="2117" y="3392"/>
                    <a:pt x="2184" y="3402"/>
                    <a:pt x="2243" y="3402"/>
                  </a:cubicBezTo>
                  <a:cubicBezTo>
                    <a:pt x="2851" y="3402"/>
                    <a:pt x="2746" y="2358"/>
                    <a:pt x="2906" y="1791"/>
                  </a:cubicBezTo>
                  <a:cubicBezTo>
                    <a:pt x="2937" y="1631"/>
                    <a:pt x="3001" y="1471"/>
                    <a:pt x="3049" y="1312"/>
                  </a:cubicBezTo>
                  <a:lnTo>
                    <a:pt x="3241" y="1120"/>
                  </a:lnTo>
                  <a:cubicBezTo>
                    <a:pt x="2842" y="737"/>
                    <a:pt x="2507" y="195"/>
                    <a:pt x="2044" y="35"/>
                  </a:cubicBezTo>
                  <a:cubicBezTo>
                    <a:pt x="1974" y="12"/>
                    <a:pt x="1896" y="1"/>
                    <a:pt x="181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" name="Google Shape;373;p2"/>
            <p:cNvSpPr/>
            <p:nvPr/>
          </p:nvSpPr>
          <p:spPr>
            <a:xfrm>
              <a:off x="4995091" y="3963653"/>
              <a:ext cx="177974" cy="151149"/>
            </a:xfrm>
            <a:custGeom>
              <a:rect b="b" l="l" r="r" t="t"/>
              <a:pathLst>
                <a:path extrusionOk="0" h="2925" w="3430">
                  <a:moveTo>
                    <a:pt x="1991" y="1"/>
                  </a:moveTo>
                  <a:cubicBezTo>
                    <a:pt x="1052" y="1"/>
                    <a:pt x="14" y="955"/>
                    <a:pt x="14" y="1664"/>
                  </a:cubicBezTo>
                  <a:cubicBezTo>
                    <a:pt x="0" y="2234"/>
                    <a:pt x="567" y="2925"/>
                    <a:pt x="1062" y="2925"/>
                  </a:cubicBezTo>
                  <a:cubicBezTo>
                    <a:pt x="1135" y="2925"/>
                    <a:pt x="1207" y="2910"/>
                    <a:pt x="1275" y="2877"/>
                  </a:cubicBezTo>
                  <a:cubicBezTo>
                    <a:pt x="2057" y="2510"/>
                    <a:pt x="2727" y="1887"/>
                    <a:pt x="3429" y="1361"/>
                  </a:cubicBezTo>
                  <a:cubicBezTo>
                    <a:pt x="3030" y="898"/>
                    <a:pt x="2695" y="116"/>
                    <a:pt x="2216" y="20"/>
                  </a:cubicBezTo>
                  <a:cubicBezTo>
                    <a:pt x="2142" y="7"/>
                    <a:pt x="2067" y="1"/>
                    <a:pt x="19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" name="Google Shape;374;p2"/>
            <p:cNvSpPr/>
            <p:nvPr/>
          </p:nvSpPr>
          <p:spPr>
            <a:xfrm>
              <a:off x="4609932" y="2842953"/>
              <a:ext cx="178078" cy="151149"/>
            </a:xfrm>
            <a:custGeom>
              <a:rect b="b" l="l" r="r" t="t"/>
              <a:pathLst>
                <a:path extrusionOk="0" h="2925" w="3432">
                  <a:moveTo>
                    <a:pt x="1977" y="0"/>
                  </a:moveTo>
                  <a:cubicBezTo>
                    <a:pt x="1038" y="0"/>
                    <a:pt x="0" y="955"/>
                    <a:pt x="0" y="1663"/>
                  </a:cubicBezTo>
                  <a:cubicBezTo>
                    <a:pt x="0" y="2233"/>
                    <a:pt x="569" y="2924"/>
                    <a:pt x="1064" y="2924"/>
                  </a:cubicBezTo>
                  <a:cubicBezTo>
                    <a:pt x="1137" y="2924"/>
                    <a:pt x="1209" y="2909"/>
                    <a:pt x="1277" y="2876"/>
                  </a:cubicBezTo>
                  <a:cubicBezTo>
                    <a:pt x="2059" y="2509"/>
                    <a:pt x="2713" y="1887"/>
                    <a:pt x="3431" y="1360"/>
                  </a:cubicBezTo>
                  <a:cubicBezTo>
                    <a:pt x="3032" y="897"/>
                    <a:pt x="2681" y="115"/>
                    <a:pt x="2202" y="20"/>
                  </a:cubicBezTo>
                  <a:cubicBezTo>
                    <a:pt x="2128" y="6"/>
                    <a:pt x="2053" y="0"/>
                    <a:pt x="19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" name="Google Shape;375;p2"/>
            <p:cNvSpPr/>
            <p:nvPr/>
          </p:nvSpPr>
          <p:spPr>
            <a:xfrm>
              <a:off x="4230635" y="4360301"/>
              <a:ext cx="183059" cy="171716"/>
            </a:xfrm>
            <a:custGeom>
              <a:rect b="b" l="l" r="r" t="t"/>
              <a:pathLst>
                <a:path extrusionOk="0" h="3323" w="3528">
                  <a:moveTo>
                    <a:pt x="1908" y="1"/>
                  </a:moveTo>
                  <a:cubicBezTo>
                    <a:pt x="1812" y="1"/>
                    <a:pt x="1716" y="13"/>
                    <a:pt x="1629" y="36"/>
                  </a:cubicBezTo>
                  <a:cubicBezTo>
                    <a:pt x="543" y="388"/>
                    <a:pt x="1" y="1345"/>
                    <a:pt x="272" y="2478"/>
                  </a:cubicBezTo>
                  <a:cubicBezTo>
                    <a:pt x="352" y="2813"/>
                    <a:pt x="559" y="3117"/>
                    <a:pt x="863" y="3308"/>
                  </a:cubicBezTo>
                  <a:cubicBezTo>
                    <a:pt x="884" y="3318"/>
                    <a:pt x="910" y="3322"/>
                    <a:pt x="939" y="3322"/>
                  </a:cubicBezTo>
                  <a:cubicBezTo>
                    <a:pt x="1147" y="3322"/>
                    <a:pt x="1520" y="3089"/>
                    <a:pt x="1661" y="2893"/>
                  </a:cubicBezTo>
                  <a:cubicBezTo>
                    <a:pt x="2347" y="1983"/>
                    <a:pt x="2969" y="1042"/>
                    <a:pt x="3528" y="244"/>
                  </a:cubicBezTo>
                  <a:cubicBezTo>
                    <a:pt x="3081" y="164"/>
                    <a:pt x="2634" y="84"/>
                    <a:pt x="2187" y="36"/>
                  </a:cubicBezTo>
                  <a:cubicBezTo>
                    <a:pt x="2099" y="13"/>
                    <a:pt x="2004" y="1"/>
                    <a:pt x="19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" name="Google Shape;376;p2"/>
            <p:cNvSpPr/>
            <p:nvPr/>
          </p:nvSpPr>
          <p:spPr>
            <a:xfrm>
              <a:off x="712102" y="-6957"/>
              <a:ext cx="187210" cy="132650"/>
            </a:xfrm>
            <a:custGeom>
              <a:rect b="b" l="l" r="r" t="t"/>
              <a:pathLst>
                <a:path extrusionOk="0" h="2567" w="3608">
                  <a:moveTo>
                    <a:pt x="1586" y="0"/>
                  </a:moveTo>
                  <a:cubicBezTo>
                    <a:pt x="1452" y="0"/>
                    <a:pt x="1322" y="15"/>
                    <a:pt x="1198" y="48"/>
                  </a:cubicBezTo>
                  <a:cubicBezTo>
                    <a:pt x="703" y="192"/>
                    <a:pt x="480" y="1229"/>
                    <a:pt x="1" y="2107"/>
                  </a:cubicBezTo>
                  <a:cubicBezTo>
                    <a:pt x="414" y="2292"/>
                    <a:pt x="751" y="2567"/>
                    <a:pt x="977" y="2567"/>
                  </a:cubicBezTo>
                  <a:cubicBezTo>
                    <a:pt x="1005" y="2567"/>
                    <a:pt x="1030" y="2563"/>
                    <a:pt x="1054" y="2554"/>
                  </a:cubicBezTo>
                  <a:cubicBezTo>
                    <a:pt x="1852" y="2251"/>
                    <a:pt x="2618" y="1868"/>
                    <a:pt x="3352" y="1405"/>
                  </a:cubicBezTo>
                  <a:cubicBezTo>
                    <a:pt x="3560" y="1261"/>
                    <a:pt x="3528" y="783"/>
                    <a:pt x="3608" y="447"/>
                  </a:cubicBezTo>
                  <a:cubicBezTo>
                    <a:pt x="2950" y="316"/>
                    <a:pt x="2217" y="0"/>
                    <a:pt x="15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" name="Google Shape;377;p2"/>
            <p:cNvSpPr/>
            <p:nvPr/>
          </p:nvSpPr>
          <p:spPr>
            <a:xfrm>
              <a:off x="4649677" y="4932846"/>
              <a:ext cx="166455" cy="184480"/>
            </a:xfrm>
            <a:custGeom>
              <a:rect b="b" l="l" r="r" t="t"/>
              <a:pathLst>
                <a:path extrusionOk="0" h="3570" w="3208">
                  <a:moveTo>
                    <a:pt x="3208" y="0"/>
                  </a:moveTo>
                  <a:cubicBezTo>
                    <a:pt x="974" y="64"/>
                    <a:pt x="0" y="1309"/>
                    <a:pt x="511" y="2969"/>
                  </a:cubicBezTo>
                  <a:cubicBezTo>
                    <a:pt x="623" y="3240"/>
                    <a:pt x="830" y="3447"/>
                    <a:pt x="1101" y="3543"/>
                  </a:cubicBezTo>
                  <a:cubicBezTo>
                    <a:pt x="1152" y="3561"/>
                    <a:pt x="1216" y="3570"/>
                    <a:pt x="1286" y="3570"/>
                  </a:cubicBezTo>
                  <a:cubicBezTo>
                    <a:pt x="1522" y="3570"/>
                    <a:pt x="1822" y="3475"/>
                    <a:pt x="1883" y="3352"/>
                  </a:cubicBezTo>
                  <a:cubicBezTo>
                    <a:pt x="2346" y="2314"/>
                    <a:pt x="2729" y="1245"/>
                    <a:pt x="32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" name="Google Shape;378;p2"/>
            <p:cNvSpPr/>
            <p:nvPr/>
          </p:nvSpPr>
          <p:spPr>
            <a:xfrm>
              <a:off x="3419117" y="4798288"/>
              <a:ext cx="135011" cy="162776"/>
            </a:xfrm>
            <a:custGeom>
              <a:rect b="b" l="l" r="r" t="t"/>
              <a:pathLst>
                <a:path extrusionOk="0" h="3150" w="2602">
                  <a:moveTo>
                    <a:pt x="1825" y="0"/>
                  </a:moveTo>
                  <a:cubicBezTo>
                    <a:pt x="1758" y="0"/>
                    <a:pt x="1687" y="6"/>
                    <a:pt x="1613" y="19"/>
                  </a:cubicBezTo>
                  <a:cubicBezTo>
                    <a:pt x="591" y="19"/>
                    <a:pt x="17" y="689"/>
                    <a:pt x="17" y="1806"/>
                  </a:cubicBezTo>
                  <a:cubicBezTo>
                    <a:pt x="1" y="2668"/>
                    <a:pt x="495" y="3067"/>
                    <a:pt x="1293" y="3147"/>
                  </a:cubicBezTo>
                  <a:cubicBezTo>
                    <a:pt x="1308" y="3148"/>
                    <a:pt x="1323" y="3149"/>
                    <a:pt x="1338" y="3149"/>
                  </a:cubicBezTo>
                  <a:cubicBezTo>
                    <a:pt x="1934" y="3149"/>
                    <a:pt x="2601" y="1923"/>
                    <a:pt x="2570" y="865"/>
                  </a:cubicBezTo>
                  <a:cubicBezTo>
                    <a:pt x="2556" y="281"/>
                    <a:pt x="2276" y="0"/>
                    <a:pt x="18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" name="Google Shape;379;p2"/>
            <p:cNvSpPr/>
            <p:nvPr/>
          </p:nvSpPr>
          <p:spPr>
            <a:xfrm>
              <a:off x="1879723" y="3278046"/>
              <a:ext cx="196290" cy="161123"/>
            </a:xfrm>
            <a:custGeom>
              <a:rect b="b" l="l" r="r" t="t"/>
              <a:pathLst>
                <a:path extrusionOk="0" h="3118" w="3783">
                  <a:moveTo>
                    <a:pt x="2418" y="1"/>
                  </a:moveTo>
                  <a:cubicBezTo>
                    <a:pt x="2402" y="1"/>
                    <a:pt x="2389" y="4"/>
                    <a:pt x="2378" y="10"/>
                  </a:cubicBezTo>
                  <a:cubicBezTo>
                    <a:pt x="1997" y="270"/>
                    <a:pt x="1606" y="422"/>
                    <a:pt x="1198" y="422"/>
                  </a:cubicBezTo>
                  <a:cubicBezTo>
                    <a:pt x="855" y="422"/>
                    <a:pt x="500" y="315"/>
                    <a:pt x="128" y="74"/>
                  </a:cubicBezTo>
                  <a:cubicBezTo>
                    <a:pt x="80" y="186"/>
                    <a:pt x="48" y="297"/>
                    <a:pt x="0" y="393"/>
                  </a:cubicBezTo>
                  <a:cubicBezTo>
                    <a:pt x="320" y="872"/>
                    <a:pt x="687" y="1319"/>
                    <a:pt x="1070" y="1734"/>
                  </a:cubicBezTo>
                  <a:cubicBezTo>
                    <a:pt x="1580" y="2228"/>
                    <a:pt x="2385" y="3118"/>
                    <a:pt x="2706" y="3118"/>
                  </a:cubicBezTo>
                  <a:cubicBezTo>
                    <a:pt x="2726" y="3118"/>
                    <a:pt x="2745" y="3114"/>
                    <a:pt x="2761" y="3106"/>
                  </a:cubicBezTo>
                  <a:cubicBezTo>
                    <a:pt x="3783" y="2595"/>
                    <a:pt x="3081" y="1526"/>
                    <a:pt x="3129" y="680"/>
                  </a:cubicBezTo>
                  <a:cubicBezTo>
                    <a:pt x="3129" y="585"/>
                    <a:pt x="3129" y="441"/>
                    <a:pt x="3065" y="393"/>
                  </a:cubicBezTo>
                  <a:cubicBezTo>
                    <a:pt x="2863" y="249"/>
                    <a:pt x="2557" y="1"/>
                    <a:pt x="24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" name="Google Shape;380;p2"/>
            <p:cNvSpPr/>
            <p:nvPr/>
          </p:nvSpPr>
          <p:spPr>
            <a:xfrm>
              <a:off x="2738459" y="3776078"/>
              <a:ext cx="145804" cy="158642"/>
            </a:xfrm>
            <a:custGeom>
              <a:rect b="b" l="l" r="r" t="t"/>
              <a:pathLst>
                <a:path extrusionOk="0" h="3070" w="2810">
                  <a:moveTo>
                    <a:pt x="1983" y="0"/>
                  </a:moveTo>
                  <a:cubicBezTo>
                    <a:pt x="1964" y="0"/>
                    <a:pt x="1947" y="4"/>
                    <a:pt x="1931" y="11"/>
                  </a:cubicBezTo>
                  <a:cubicBezTo>
                    <a:pt x="1229" y="315"/>
                    <a:pt x="639" y="841"/>
                    <a:pt x="0" y="1272"/>
                  </a:cubicBezTo>
                  <a:cubicBezTo>
                    <a:pt x="543" y="1879"/>
                    <a:pt x="990" y="2629"/>
                    <a:pt x="1644" y="3012"/>
                  </a:cubicBezTo>
                  <a:cubicBezTo>
                    <a:pt x="1708" y="3051"/>
                    <a:pt x="1773" y="3069"/>
                    <a:pt x="1837" y="3069"/>
                  </a:cubicBezTo>
                  <a:cubicBezTo>
                    <a:pt x="2303" y="3069"/>
                    <a:pt x="2753" y="2088"/>
                    <a:pt x="2809" y="602"/>
                  </a:cubicBezTo>
                  <a:cubicBezTo>
                    <a:pt x="2618" y="470"/>
                    <a:pt x="2198" y="0"/>
                    <a:pt x="19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" name="Google Shape;381;p2"/>
            <p:cNvSpPr/>
            <p:nvPr/>
          </p:nvSpPr>
          <p:spPr>
            <a:xfrm>
              <a:off x="3424928" y="3901180"/>
              <a:ext cx="132521" cy="193833"/>
            </a:xfrm>
            <a:custGeom>
              <a:rect b="b" l="l" r="r" t="t"/>
              <a:pathLst>
                <a:path extrusionOk="0" h="3751" w="2554">
                  <a:moveTo>
                    <a:pt x="2171" y="0"/>
                  </a:moveTo>
                  <a:cubicBezTo>
                    <a:pt x="910" y="48"/>
                    <a:pt x="0" y="1516"/>
                    <a:pt x="383" y="2634"/>
                  </a:cubicBezTo>
                  <a:cubicBezTo>
                    <a:pt x="527" y="3048"/>
                    <a:pt x="910" y="3384"/>
                    <a:pt x="1181" y="3751"/>
                  </a:cubicBezTo>
                  <a:cubicBezTo>
                    <a:pt x="1485" y="3400"/>
                    <a:pt x="1916" y="3096"/>
                    <a:pt x="2059" y="2697"/>
                  </a:cubicBezTo>
                  <a:cubicBezTo>
                    <a:pt x="2299" y="2011"/>
                    <a:pt x="2458" y="1293"/>
                    <a:pt x="2522" y="575"/>
                  </a:cubicBezTo>
                  <a:cubicBezTo>
                    <a:pt x="2554" y="367"/>
                    <a:pt x="2251" y="128"/>
                    <a:pt x="21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" name="Google Shape;382;p2"/>
            <p:cNvSpPr/>
            <p:nvPr/>
          </p:nvSpPr>
          <p:spPr>
            <a:xfrm>
              <a:off x="2920635" y="3668545"/>
              <a:ext cx="130030" cy="167995"/>
            </a:xfrm>
            <a:custGeom>
              <a:rect b="b" l="l" r="r" t="t"/>
              <a:pathLst>
                <a:path extrusionOk="0" h="3251" w="2506">
                  <a:moveTo>
                    <a:pt x="1195" y="1"/>
                  </a:moveTo>
                  <a:cubicBezTo>
                    <a:pt x="533" y="1"/>
                    <a:pt x="31" y="620"/>
                    <a:pt x="0" y="1741"/>
                  </a:cubicBezTo>
                  <a:cubicBezTo>
                    <a:pt x="224" y="2092"/>
                    <a:pt x="511" y="2779"/>
                    <a:pt x="1022" y="3226"/>
                  </a:cubicBezTo>
                  <a:cubicBezTo>
                    <a:pt x="1041" y="3243"/>
                    <a:pt x="1064" y="3251"/>
                    <a:pt x="1091" y="3251"/>
                  </a:cubicBezTo>
                  <a:cubicBezTo>
                    <a:pt x="1465" y="3251"/>
                    <a:pt x="2506" y="1688"/>
                    <a:pt x="2506" y="943"/>
                  </a:cubicBezTo>
                  <a:cubicBezTo>
                    <a:pt x="2506" y="98"/>
                    <a:pt x="1867" y="34"/>
                    <a:pt x="1245" y="2"/>
                  </a:cubicBezTo>
                  <a:cubicBezTo>
                    <a:pt x="1228" y="1"/>
                    <a:pt x="1212" y="1"/>
                    <a:pt x="11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" name="Google Shape;383;p2"/>
            <p:cNvSpPr/>
            <p:nvPr/>
          </p:nvSpPr>
          <p:spPr>
            <a:xfrm>
              <a:off x="5821397" y="3088300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1491" y="1"/>
                  </a:moveTo>
                  <a:cubicBezTo>
                    <a:pt x="1163" y="1"/>
                    <a:pt x="814" y="272"/>
                    <a:pt x="440" y="272"/>
                  </a:cubicBezTo>
                  <a:cubicBezTo>
                    <a:pt x="297" y="272"/>
                    <a:pt x="151" y="233"/>
                    <a:pt x="0" y="123"/>
                  </a:cubicBezTo>
                  <a:lnTo>
                    <a:pt x="0" y="123"/>
                  </a:lnTo>
                  <a:cubicBezTo>
                    <a:pt x="352" y="1687"/>
                    <a:pt x="878" y="2836"/>
                    <a:pt x="2043" y="3746"/>
                  </a:cubicBezTo>
                  <a:cubicBezTo>
                    <a:pt x="2793" y="2485"/>
                    <a:pt x="2777" y="1544"/>
                    <a:pt x="2027" y="363"/>
                  </a:cubicBezTo>
                  <a:cubicBezTo>
                    <a:pt x="1855" y="88"/>
                    <a:pt x="1677" y="1"/>
                    <a:pt x="14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" name="Google Shape;384;p2"/>
            <p:cNvSpPr/>
            <p:nvPr/>
          </p:nvSpPr>
          <p:spPr>
            <a:xfrm>
              <a:off x="4982535" y="4154536"/>
              <a:ext cx="139992" cy="170217"/>
            </a:xfrm>
            <a:custGeom>
              <a:rect b="b" l="l" r="r" t="t"/>
              <a:pathLst>
                <a:path extrusionOk="0" h="3294" w="2698">
                  <a:moveTo>
                    <a:pt x="2036" y="0"/>
                  </a:moveTo>
                  <a:cubicBezTo>
                    <a:pt x="1872" y="0"/>
                    <a:pt x="1685" y="34"/>
                    <a:pt x="1549" y="77"/>
                  </a:cubicBezTo>
                  <a:cubicBezTo>
                    <a:pt x="783" y="316"/>
                    <a:pt x="49" y="1513"/>
                    <a:pt x="1" y="2646"/>
                  </a:cubicBezTo>
                  <a:cubicBezTo>
                    <a:pt x="65" y="2758"/>
                    <a:pt x="144" y="3077"/>
                    <a:pt x="336" y="3221"/>
                  </a:cubicBezTo>
                  <a:cubicBezTo>
                    <a:pt x="406" y="3269"/>
                    <a:pt x="530" y="3294"/>
                    <a:pt x="657" y="3294"/>
                  </a:cubicBezTo>
                  <a:cubicBezTo>
                    <a:pt x="819" y="3294"/>
                    <a:pt x="984" y="3253"/>
                    <a:pt x="1038" y="3173"/>
                  </a:cubicBezTo>
                  <a:cubicBezTo>
                    <a:pt x="1597" y="2486"/>
                    <a:pt x="2107" y="1752"/>
                    <a:pt x="2570" y="986"/>
                  </a:cubicBezTo>
                  <a:cubicBezTo>
                    <a:pt x="2698" y="779"/>
                    <a:pt x="2554" y="300"/>
                    <a:pt x="2363" y="93"/>
                  </a:cubicBezTo>
                  <a:cubicBezTo>
                    <a:pt x="2303" y="26"/>
                    <a:pt x="2178" y="0"/>
                    <a:pt x="20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" name="Google Shape;385;p2"/>
            <p:cNvSpPr/>
            <p:nvPr/>
          </p:nvSpPr>
          <p:spPr>
            <a:xfrm>
              <a:off x="558931" y="4027367"/>
              <a:ext cx="144974" cy="154663"/>
            </a:xfrm>
            <a:custGeom>
              <a:rect b="b" l="l" r="r" t="t"/>
              <a:pathLst>
                <a:path extrusionOk="0" h="2993" w="2794">
                  <a:moveTo>
                    <a:pt x="2059" y="0"/>
                  </a:moveTo>
                  <a:cubicBezTo>
                    <a:pt x="1453" y="0"/>
                    <a:pt x="878" y="255"/>
                    <a:pt x="463" y="702"/>
                  </a:cubicBezTo>
                  <a:cubicBezTo>
                    <a:pt x="1" y="1213"/>
                    <a:pt x="479" y="1724"/>
                    <a:pt x="942" y="2107"/>
                  </a:cubicBezTo>
                  <a:cubicBezTo>
                    <a:pt x="1166" y="2298"/>
                    <a:pt x="1373" y="2522"/>
                    <a:pt x="1612" y="2713"/>
                  </a:cubicBezTo>
                  <a:cubicBezTo>
                    <a:pt x="1859" y="2899"/>
                    <a:pt x="2062" y="2993"/>
                    <a:pt x="2224" y="2993"/>
                  </a:cubicBezTo>
                  <a:cubicBezTo>
                    <a:pt x="2493" y="2993"/>
                    <a:pt x="2648" y="2736"/>
                    <a:pt x="2698" y="2218"/>
                  </a:cubicBezTo>
                  <a:cubicBezTo>
                    <a:pt x="2714" y="1979"/>
                    <a:pt x="2698" y="1740"/>
                    <a:pt x="2698" y="1516"/>
                  </a:cubicBezTo>
                  <a:lnTo>
                    <a:pt x="2714" y="1516"/>
                  </a:lnTo>
                  <a:cubicBezTo>
                    <a:pt x="2714" y="1452"/>
                    <a:pt x="2714" y="1388"/>
                    <a:pt x="2714" y="1325"/>
                  </a:cubicBezTo>
                  <a:cubicBezTo>
                    <a:pt x="2793" y="718"/>
                    <a:pt x="2777" y="16"/>
                    <a:pt x="20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" name="Google Shape;386;p2"/>
            <p:cNvSpPr/>
            <p:nvPr/>
          </p:nvSpPr>
          <p:spPr>
            <a:xfrm>
              <a:off x="5197867" y="2736609"/>
              <a:ext cx="180568" cy="121591"/>
            </a:xfrm>
            <a:custGeom>
              <a:rect b="b" l="l" r="r" t="t"/>
              <a:pathLst>
                <a:path extrusionOk="0" h="2353" w="3480">
                  <a:moveTo>
                    <a:pt x="490" y="0"/>
                  </a:moveTo>
                  <a:cubicBezTo>
                    <a:pt x="379" y="0"/>
                    <a:pt x="269" y="6"/>
                    <a:pt x="160" y="19"/>
                  </a:cubicBezTo>
                  <a:cubicBezTo>
                    <a:pt x="0" y="1375"/>
                    <a:pt x="0" y="1359"/>
                    <a:pt x="1181" y="1695"/>
                  </a:cubicBezTo>
                  <a:cubicBezTo>
                    <a:pt x="1692" y="1854"/>
                    <a:pt x="2155" y="2157"/>
                    <a:pt x="2649" y="2317"/>
                  </a:cubicBezTo>
                  <a:cubicBezTo>
                    <a:pt x="2734" y="2344"/>
                    <a:pt x="2823" y="2352"/>
                    <a:pt x="2914" y="2352"/>
                  </a:cubicBezTo>
                  <a:cubicBezTo>
                    <a:pt x="3096" y="2352"/>
                    <a:pt x="3288" y="2317"/>
                    <a:pt x="3479" y="2317"/>
                  </a:cubicBezTo>
                  <a:cubicBezTo>
                    <a:pt x="3431" y="2062"/>
                    <a:pt x="3463" y="1790"/>
                    <a:pt x="3352" y="1567"/>
                  </a:cubicBezTo>
                  <a:cubicBezTo>
                    <a:pt x="2900" y="664"/>
                    <a:pt x="1651" y="0"/>
                    <a:pt x="4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" name="Google Shape;387;p2"/>
            <p:cNvSpPr/>
            <p:nvPr/>
          </p:nvSpPr>
          <p:spPr>
            <a:xfrm>
              <a:off x="6042489" y="3197745"/>
              <a:ext cx="124271" cy="161174"/>
            </a:xfrm>
            <a:custGeom>
              <a:rect b="b" l="l" r="r" t="t"/>
              <a:pathLst>
                <a:path extrusionOk="0" h="3119" w="2395">
                  <a:moveTo>
                    <a:pt x="926" y="0"/>
                  </a:moveTo>
                  <a:cubicBezTo>
                    <a:pt x="639" y="702"/>
                    <a:pt x="288" y="1404"/>
                    <a:pt x="64" y="2139"/>
                  </a:cubicBezTo>
                  <a:cubicBezTo>
                    <a:pt x="1" y="2410"/>
                    <a:pt x="160" y="3016"/>
                    <a:pt x="304" y="3032"/>
                  </a:cubicBezTo>
                  <a:cubicBezTo>
                    <a:pt x="544" y="3091"/>
                    <a:pt x="787" y="3119"/>
                    <a:pt x="1031" y="3119"/>
                  </a:cubicBezTo>
                  <a:cubicBezTo>
                    <a:pt x="1322" y="3119"/>
                    <a:pt x="1613" y="3079"/>
                    <a:pt x="1900" y="3000"/>
                  </a:cubicBezTo>
                  <a:cubicBezTo>
                    <a:pt x="2139" y="2921"/>
                    <a:pt x="2394" y="2282"/>
                    <a:pt x="2299" y="2027"/>
                  </a:cubicBezTo>
                  <a:cubicBezTo>
                    <a:pt x="2059" y="1341"/>
                    <a:pt x="1612" y="718"/>
                    <a:pt x="1261" y="64"/>
                  </a:cubicBezTo>
                  <a:lnTo>
                    <a:pt x="9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" name="Google Shape;388;p2"/>
            <p:cNvSpPr/>
            <p:nvPr/>
          </p:nvSpPr>
          <p:spPr>
            <a:xfrm>
              <a:off x="1439199" y="3306570"/>
              <a:ext cx="128370" cy="150994"/>
            </a:xfrm>
            <a:custGeom>
              <a:rect b="b" l="l" r="r" t="t"/>
              <a:pathLst>
                <a:path extrusionOk="0" h="2922" w="2474">
                  <a:moveTo>
                    <a:pt x="96" y="1"/>
                  </a:moveTo>
                  <a:cubicBezTo>
                    <a:pt x="96" y="815"/>
                    <a:pt x="0" y="1565"/>
                    <a:pt x="160" y="2235"/>
                  </a:cubicBezTo>
                  <a:cubicBezTo>
                    <a:pt x="224" y="2554"/>
                    <a:pt x="814" y="2889"/>
                    <a:pt x="1181" y="2921"/>
                  </a:cubicBezTo>
                  <a:cubicBezTo>
                    <a:pt x="1187" y="2922"/>
                    <a:pt x="1192" y="2922"/>
                    <a:pt x="1198" y="2922"/>
                  </a:cubicBezTo>
                  <a:cubicBezTo>
                    <a:pt x="1487" y="2922"/>
                    <a:pt x="1949" y="2532"/>
                    <a:pt x="2059" y="2235"/>
                  </a:cubicBezTo>
                  <a:cubicBezTo>
                    <a:pt x="2474" y="1054"/>
                    <a:pt x="1899" y="400"/>
                    <a:pt x="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" name="Google Shape;389;p2"/>
            <p:cNvSpPr/>
            <p:nvPr/>
          </p:nvSpPr>
          <p:spPr>
            <a:xfrm>
              <a:off x="2949588" y="3149895"/>
              <a:ext cx="117681" cy="145982"/>
            </a:xfrm>
            <a:custGeom>
              <a:rect b="b" l="l" r="r" t="t"/>
              <a:pathLst>
                <a:path extrusionOk="0" h="2825" w="2268">
                  <a:moveTo>
                    <a:pt x="224" y="0"/>
                  </a:moveTo>
                  <a:cubicBezTo>
                    <a:pt x="160" y="703"/>
                    <a:pt x="1" y="1373"/>
                    <a:pt x="33" y="2043"/>
                  </a:cubicBezTo>
                  <a:cubicBezTo>
                    <a:pt x="85" y="2698"/>
                    <a:pt x="475" y="2825"/>
                    <a:pt x="904" y="2825"/>
                  </a:cubicBezTo>
                  <a:cubicBezTo>
                    <a:pt x="1134" y="2825"/>
                    <a:pt x="1375" y="2788"/>
                    <a:pt x="1581" y="2777"/>
                  </a:cubicBezTo>
                  <a:cubicBezTo>
                    <a:pt x="1804" y="2761"/>
                    <a:pt x="2187" y="2251"/>
                    <a:pt x="2203" y="1932"/>
                  </a:cubicBezTo>
                  <a:cubicBezTo>
                    <a:pt x="2267" y="1213"/>
                    <a:pt x="1182" y="176"/>
                    <a:pt x="2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" name="Google Shape;390;p2"/>
            <p:cNvSpPr/>
            <p:nvPr/>
          </p:nvSpPr>
          <p:spPr>
            <a:xfrm>
              <a:off x="799895" y="3951200"/>
              <a:ext cx="203762" cy="135647"/>
            </a:xfrm>
            <a:custGeom>
              <a:rect b="b" l="l" r="r" t="t"/>
              <a:pathLst>
                <a:path extrusionOk="0" h="2625" w="3927">
                  <a:moveTo>
                    <a:pt x="3530" y="1"/>
                  </a:moveTo>
                  <a:cubicBezTo>
                    <a:pt x="2711" y="1"/>
                    <a:pt x="2178" y="498"/>
                    <a:pt x="1597" y="900"/>
                  </a:cubicBezTo>
                  <a:cubicBezTo>
                    <a:pt x="1277" y="1123"/>
                    <a:pt x="878" y="1251"/>
                    <a:pt x="543" y="1442"/>
                  </a:cubicBezTo>
                  <a:cubicBezTo>
                    <a:pt x="336" y="1602"/>
                    <a:pt x="160" y="1761"/>
                    <a:pt x="1" y="1953"/>
                  </a:cubicBezTo>
                  <a:cubicBezTo>
                    <a:pt x="217" y="2184"/>
                    <a:pt x="463" y="2625"/>
                    <a:pt x="652" y="2625"/>
                  </a:cubicBezTo>
                  <a:cubicBezTo>
                    <a:pt x="658" y="2625"/>
                    <a:pt x="665" y="2624"/>
                    <a:pt x="671" y="2623"/>
                  </a:cubicBezTo>
                  <a:cubicBezTo>
                    <a:pt x="2171" y="2384"/>
                    <a:pt x="3145" y="1426"/>
                    <a:pt x="3927" y="38"/>
                  </a:cubicBezTo>
                  <a:cubicBezTo>
                    <a:pt x="3787" y="12"/>
                    <a:pt x="3655" y="1"/>
                    <a:pt x="35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" name="Google Shape;391;p2"/>
            <p:cNvSpPr/>
            <p:nvPr/>
          </p:nvSpPr>
          <p:spPr>
            <a:xfrm>
              <a:off x="222752" y="2869049"/>
              <a:ext cx="146582" cy="123400"/>
            </a:xfrm>
            <a:custGeom>
              <a:rect b="b" l="l" r="r" t="t"/>
              <a:pathLst>
                <a:path extrusionOk="0" h="2388" w="2825">
                  <a:moveTo>
                    <a:pt x="1107" y="1"/>
                  </a:moveTo>
                  <a:cubicBezTo>
                    <a:pt x="1005" y="1"/>
                    <a:pt x="906" y="13"/>
                    <a:pt x="814" y="41"/>
                  </a:cubicBezTo>
                  <a:cubicBezTo>
                    <a:pt x="431" y="137"/>
                    <a:pt x="208" y="983"/>
                    <a:pt x="48" y="1541"/>
                  </a:cubicBezTo>
                  <a:cubicBezTo>
                    <a:pt x="0" y="1733"/>
                    <a:pt x="367" y="2036"/>
                    <a:pt x="607" y="2387"/>
                  </a:cubicBezTo>
                  <a:cubicBezTo>
                    <a:pt x="1436" y="1893"/>
                    <a:pt x="2107" y="1541"/>
                    <a:pt x="2729" y="1111"/>
                  </a:cubicBezTo>
                  <a:cubicBezTo>
                    <a:pt x="2825" y="1031"/>
                    <a:pt x="2745" y="488"/>
                    <a:pt x="2665" y="456"/>
                  </a:cubicBezTo>
                  <a:cubicBezTo>
                    <a:pt x="2165" y="272"/>
                    <a:pt x="1589" y="1"/>
                    <a:pt x="1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" name="Google Shape;392;p2"/>
            <p:cNvSpPr/>
            <p:nvPr/>
          </p:nvSpPr>
          <p:spPr>
            <a:xfrm>
              <a:off x="453755" y="4941062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27" y="1"/>
                  </a:moveTo>
                  <a:cubicBezTo>
                    <a:pt x="352" y="352"/>
                    <a:pt x="96" y="687"/>
                    <a:pt x="17" y="1054"/>
                  </a:cubicBezTo>
                  <a:cubicBezTo>
                    <a:pt x="1" y="1341"/>
                    <a:pt x="96" y="1629"/>
                    <a:pt x="320" y="1836"/>
                  </a:cubicBezTo>
                  <a:cubicBezTo>
                    <a:pt x="703" y="2139"/>
                    <a:pt x="1166" y="2475"/>
                    <a:pt x="1613" y="2506"/>
                  </a:cubicBezTo>
                  <a:cubicBezTo>
                    <a:pt x="1628" y="2508"/>
                    <a:pt x="1644" y="2509"/>
                    <a:pt x="1660" y="2509"/>
                  </a:cubicBezTo>
                  <a:cubicBezTo>
                    <a:pt x="2002" y="2509"/>
                    <a:pt x="2408" y="2190"/>
                    <a:pt x="2698" y="1916"/>
                  </a:cubicBezTo>
                  <a:cubicBezTo>
                    <a:pt x="2825" y="1788"/>
                    <a:pt x="2794" y="1230"/>
                    <a:pt x="2682" y="1150"/>
                  </a:cubicBezTo>
                  <a:cubicBezTo>
                    <a:pt x="2091" y="847"/>
                    <a:pt x="1485" y="575"/>
                    <a:pt x="878" y="336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" name="Google Shape;393;p2"/>
            <p:cNvSpPr/>
            <p:nvPr/>
          </p:nvSpPr>
          <p:spPr>
            <a:xfrm>
              <a:off x="5967149" y="4694992"/>
              <a:ext cx="198781" cy="89346"/>
            </a:xfrm>
            <a:custGeom>
              <a:rect b="b" l="l" r="r" t="t"/>
              <a:pathLst>
                <a:path extrusionOk="0" h="1729" w="3831">
                  <a:moveTo>
                    <a:pt x="3084" y="1"/>
                  </a:moveTo>
                  <a:cubicBezTo>
                    <a:pt x="1984" y="1"/>
                    <a:pt x="1004" y="412"/>
                    <a:pt x="80" y="949"/>
                  </a:cubicBezTo>
                  <a:lnTo>
                    <a:pt x="0" y="1379"/>
                  </a:lnTo>
                  <a:cubicBezTo>
                    <a:pt x="308" y="1487"/>
                    <a:pt x="728" y="1728"/>
                    <a:pt x="959" y="1728"/>
                  </a:cubicBezTo>
                  <a:cubicBezTo>
                    <a:pt x="1004" y="1728"/>
                    <a:pt x="1041" y="1719"/>
                    <a:pt x="1070" y="1699"/>
                  </a:cubicBezTo>
                  <a:cubicBezTo>
                    <a:pt x="1386" y="1472"/>
                    <a:pt x="1623" y="1254"/>
                    <a:pt x="1955" y="1254"/>
                  </a:cubicBezTo>
                  <a:cubicBezTo>
                    <a:pt x="2092" y="1254"/>
                    <a:pt x="2245" y="1291"/>
                    <a:pt x="2426" y="1379"/>
                  </a:cubicBezTo>
                  <a:cubicBezTo>
                    <a:pt x="2477" y="1403"/>
                    <a:pt x="2536" y="1414"/>
                    <a:pt x="2601" y="1414"/>
                  </a:cubicBezTo>
                  <a:cubicBezTo>
                    <a:pt x="2882" y="1414"/>
                    <a:pt x="3268" y="1216"/>
                    <a:pt x="3527" y="1060"/>
                  </a:cubicBezTo>
                  <a:cubicBezTo>
                    <a:pt x="3719" y="933"/>
                    <a:pt x="3799" y="566"/>
                    <a:pt x="3830" y="294"/>
                  </a:cubicBezTo>
                  <a:cubicBezTo>
                    <a:pt x="3830" y="199"/>
                    <a:pt x="3495" y="7"/>
                    <a:pt x="3320" y="7"/>
                  </a:cubicBezTo>
                  <a:cubicBezTo>
                    <a:pt x="3241" y="3"/>
                    <a:pt x="3162" y="1"/>
                    <a:pt x="30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" name="Google Shape;394;p2"/>
            <p:cNvSpPr/>
            <p:nvPr/>
          </p:nvSpPr>
          <p:spPr>
            <a:xfrm>
              <a:off x="4854217" y="4819836"/>
              <a:ext cx="127539" cy="166135"/>
            </a:xfrm>
            <a:custGeom>
              <a:rect b="b" l="l" r="r" t="t"/>
              <a:pathLst>
                <a:path extrusionOk="0" h="3215" w="2458">
                  <a:moveTo>
                    <a:pt x="1596" y="1"/>
                  </a:moveTo>
                  <a:cubicBezTo>
                    <a:pt x="862" y="368"/>
                    <a:pt x="0" y="2395"/>
                    <a:pt x="383" y="2985"/>
                  </a:cubicBezTo>
                  <a:cubicBezTo>
                    <a:pt x="482" y="3133"/>
                    <a:pt x="932" y="3214"/>
                    <a:pt x="1147" y="3214"/>
                  </a:cubicBezTo>
                  <a:cubicBezTo>
                    <a:pt x="1211" y="3214"/>
                    <a:pt x="1254" y="3207"/>
                    <a:pt x="1261" y="3193"/>
                  </a:cubicBezTo>
                  <a:cubicBezTo>
                    <a:pt x="1692" y="2203"/>
                    <a:pt x="2458" y="1230"/>
                    <a:pt x="15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" name="Google Shape;395;p2"/>
            <p:cNvSpPr/>
            <p:nvPr/>
          </p:nvSpPr>
          <p:spPr>
            <a:xfrm>
              <a:off x="5045474" y="3202603"/>
              <a:ext cx="104398" cy="121385"/>
            </a:xfrm>
            <a:custGeom>
              <a:rect b="b" l="l" r="r" t="t"/>
              <a:pathLst>
                <a:path extrusionOk="0" h="2349" w="2012">
                  <a:moveTo>
                    <a:pt x="921" y="1"/>
                  </a:moveTo>
                  <a:cubicBezTo>
                    <a:pt x="902" y="1"/>
                    <a:pt x="882" y="1"/>
                    <a:pt x="862" y="2"/>
                  </a:cubicBezTo>
                  <a:cubicBezTo>
                    <a:pt x="527" y="18"/>
                    <a:pt x="192" y="353"/>
                    <a:pt x="1" y="465"/>
                  </a:cubicBezTo>
                  <a:cubicBezTo>
                    <a:pt x="1" y="1545"/>
                    <a:pt x="584" y="2349"/>
                    <a:pt x="1149" y="2349"/>
                  </a:cubicBezTo>
                  <a:cubicBezTo>
                    <a:pt x="1160" y="2349"/>
                    <a:pt x="1171" y="2348"/>
                    <a:pt x="1182" y="2348"/>
                  </a:cubicBezTo>
                  <a:cubicBezTo>
                    <a:pt x="1868" y="2332"/>
                    <a:pt x="2011" y="1885"/>
                    <a:pt x="1980" y="1326"/>
                  </a:cubicBezTo>
                  <a:cubicBezTo>
                    <a:pt x="1964" y="626"/>
                    <a:pt x="1705" y="1"/>
                    <a:pt x="9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" name="Google Shape;396;p2"/>
            <p:cNvSpPr/>
            <p:nvPr/>
          </p:nvSpPr>
          <p:spPr>
            <a:xfrm>
              <a:off x="1994809" y="4295347"/>
              <a:ext cx="116851" cy="131306"/>
            </a:xfrm>
            <a:custGeom>
              <a:rect b="b" l="l" r="r" t="t"/>
              <a:pathLst>
                <a:path extrusionOk="0" h="2541" w="2252">
                  <a:moveTo>
                    <a:pt x="1421" y="1"/>
                  </a:moveTo>
                  <a:cubicBezTo>
                    <a:pt x="958" y="480"/>
                    <a:pt x="416" y="894"/>
                    <a:pt x="97" y="1453"/>
                  </a:cubicBezTo>
                  <a:cubicBezTo>
                    <a:pt x="1" y="1629"/>
                    <a:pt x="527" y="2347"/>
                    <a:pt x="895" y="2506"/>
                  </a:cubicBezTo>
                  <a:cubicBezTo>
                    <a:pt x="952" y="2530"/>
                    <a:pt x="1013" y="2541"/>
                    <a:pt x="1074" y="2541"/>
                  </a:cubicBezTo>
                  <a:cubicBezTo>
                    <a:pt x="1554" y="2541"/>
                    <a:pt x="2110" y="1866"/>
                    <a:pt x="2251" y="1230"/>
                  </a:cubicBezTo>
                  <a:lnTo>
                    <a:pt x="142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" name="Google Shape;397;p2"/>
            <p:cNvSpPr/>
            <p:nvPr/>
          </p:nvSpPr>
          <p:spPr>
            <a:xfrm>
              <a:off x="2629132" y="4942716"/>
              <a:ext cx="143313" cy="93480"/>
            </a:xfrm>
            <a:custGeom>
              <a:rect b="b" l="l" r="r" t="t"/>
              <a:pathLst>
                <a:path extrusionOk="0" h="1809" w="2762">
                  <a:moveTo>
                    <a:pt x="1166" y="1"/>
                  </a:moveTo>
                  <a:cubicBezTo>
                    <a:pt x="799" y="224"/>
                    <a:pt x="320" y="384"/>
                    <a:pt x="112" y="719"/>
                  </a:cubicBezTo>
                  <a:cubicBezTo>
                    <a:pt x="1" y="894"/>
                    <a:pt x="320" y="1517"/>
                    <a:pt x="591" y="1676"/>
                  </a:cubicBezTo>
                  <a:cubicBezTo>
                    <a:pt x="760" y="1769"/>
                    <a:pt x="977" y="1808"/>
                    <a:pt x="1199" y="1808"/>
                  </a:cubicBezTo>
                  <a:cubicBezTo>
                    <a:pt x="1397" y="1808"/>
                    <a:pt x="1599" y="1777"/>
                    <a:pt x="1772" y="1724"/>
                  </a:cubicBezTo>
                  <a:cubicBezTo>
                    <a:pt x="2075" y="1645"/>
                    <a:pt x="2474" y="1357"/>
                    <a:pt x="2554" y="1086"/>
                  </a:cubicBezTo>
                  <a:cubicBezTo>
                    <a:pt x="2762" y="368"/>
                    <a:pt x="2394" y="128"/>
                    <a:pt x="1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" name="Google Shape;398;p2"/>
            <p:cNvSpPr/>
            <p:nvPr/>
          </p:nvSpPr>
          <p:spPr>
            <a:xfrm>
              <a:off x="1785340" y="4069378"/>
              <a:ext cx="128370" cy="113065"/>
            </a:xfrm>
            <a:custGeom>
              <a:rect b="b" l="l" r="r" t="t"/>
              <a:pathLst>
                <a:path extrusionOk="0" h="2188" w="2474">
                  <a:moveTo>
                    <a:pt x="415" y="1"/>
                  </a:moveTo>
                  <a:lnTo>
                    <a:pt x="0" y="192"/>
                  </a:lnTo>
                  <a:cubicBezTo>
                    <a:pt x="32" y="847"/>
                    <a:pt x="80" y="1517"/>
                    <a:pt x="112" y="2187"/>
                  </a:cubicBezTo>
                  <a:lnTo>
                    <a:pt x="2410" y="1804"/>
                  </a:lnTo>
                  <a:cubicBezTo>
                    <a:pt x="2442" y="1661"/>
                    <a:pt x="2458" y="1517"/>
                    <a:pt x="2474" y="1357"/>
                  </a:cubicBezTo>
                  <a:lnTo>
                    <a:pt x="4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" name="Google Shape;399;p2"/>
            <p:cNvSpPr/>
            <p:nvPr/>
          </p:nvSpPr>
          <p:spPr>
            <a:xfrm>
              <a:off x="2227524" y="3738718"/>
              <a:ext cx="149073" cy="64387"/>
            </a:xfrm>
            <a:custGeom>
              <a:rect b="b" l="l" r="r" t="t"/>
              <a:pathLst>
                <a:path extrusionOk="0" h="1246" w="2873">
                  <a:moveTo>
                    <a:pt x="1405" y="0"/>
                  </a:moveTo>
                  <a:cubicBezTo>
                    <a:pt x="974" y="48"/>
                    <a:pt x="527" y="144"/>
                    <a:pt x="112" y="272"/>
                  </a:cubicBezTo>
                  <a:cubicBezTo>
                    <a:pt x="16" y="320"/>
                    <a:pt x="0" y="942"/>
                    <a:pt x="16" y="942"/>
                  </a:cubicBezTo>
                  <a:cubicBezTo>
                    <a:pt x="782" y="1086"/>
                    <a:pt x="1548" y="1197"/>
                    <a:pt x="2330" y="1245"/>
                  </a:cubicBezTo>
                  <a:cubicBezTo>
                    <a:pt x="2334" y="1245"/>
                    <a:pt x="2338" y="1246"/>
                    <a:pt x="2342" y="1246"/>
                  </a:cubicBezTo>
                  <a:cubicBezTo>
                    <a:pt x="2522" y="1246"/>
                    <a:pt x="2873" y="908"/>
                    <a:pt x="2857" y="814"/>
                  </a:cubicBezTo>
                  <a:cubicBezTo>
                    <a:pt x="2777" y="543"/>
                    <a:pt x="2602" y="304"/>
                    <a:pt x="2362" y="160"/>
                  </a:cubicBezTo>
                  <a:cubicBezTo>
                    <a:pt x="2107" y="16"/>
                    <a:pt x="1772" y="48"/>
                    <a:pt x="14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" name="Google Shape;400;p2"/>
            <p:cNvSpPr/>
            <p:nvPr/>
          </p:nvSpPr>
          <p:spPr>
            <a:xfrm>
              <a:off x="988921" y="3489754"/>
              <a:ext cx="118874" cy="100818"/>
            </a:xfrm>
            <a:custGeom>
              <a:rect b="b" l="l" r="r" t="t"/>
              <a:pathLst>
                <a:path extrusionOk="0" h="1951" w="2291">
                  <a:moveTo>
                    <a:pt x="404" y="1"/>
                  </a:moveTo>
                  <a:cubicBezTo>
                    <a:pt x="287" y="1"/>
                    <a:pt x="167" y="5"/>
                    <a:pt x="44" y="15"/>
                  </a:cubicBezTo>
                  <a:cubicBezTo>
                    <a:pt x="0" y="1057"/>
                    <a:pt x="348" y="1951"/>
                    <a:pt x="752" y="1951"/>
                  </a:cubicBezTo>
                  <a:cubicBezTo>
                    <a:pt x="787" y="1951"/>
                    <a:pt x="822" y="1944"/>
                    <a:pt x="858" y="1930"/>
                  </a:cubicBezTo>
                  <a:cubicBezTo>
                    <a:pt x="1353" y="1754"/>
                    <a:pt x="1927" y="1323"/>
                    <a:pt x="2103" y="876"/>
                  </a:cubicBezTo>
                  <a:cubicBezTo>
                    <a:pt x="2290" y="387"/>
                    <a:pt x="1489" y="1"/>
                    <a:pt x="4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" name="Google Shape;401;p2"/>
            <p:cNvSpPr/>
            <p:nvPr/>
          </p:nvSpPr>
          <p:spPr>
            <a:xfrm>
              <a:off x="3612916" y="4483285"/>
              <a:ext cx="141653" cy="94979"/>
            </a:xfrm>
            <a:custGeom>
              <a:rect b="b" l="l" r="r" t="t"/>
              <a:pathLst>
                <a:path extrusionOk="0" h="1838" w="2730">
                  <a:moveTo>
                    <a:pt x="638" y="1"/>
                  </a:moveTo>
                  <a:cubicBezTo>
                    <a:pt x="401" y="1"/>
                    <a:pt x="183" y="111"/>
                    <a:pt x="48" y="306"/>
                  </a:cubicBezTo>
                  <a:cubicBezTo>
                    <a:pt x="0" y="545"/>
                    <a:pt x="80" y="784"/>
                    <a:pt x="256" y="944"/>
                  </a:cubicBezTo>
                  <a:cubicBezTo>
                    <a:pt x="878" y="1279"/>
                    <a:pt x="1532" y="1519"/>
                    <a:pt x="2298" y="1838"/>
                  </a:cubicBezTo>
                  <a:cubicBezTo>
                    <a:pt x="2474" y="1566"/>
                    <a:pt x="2729" y="1327"/>
                    <a:pt x="2729" y="1104"/>
                  </a:cubicBezTo>
                  <a:cubicBezTo>
                    <a:pt x="2729" y="848"/>
                    <a:pt x="2522" y="449"/>
                    <a:pt x="2330" y="370"/>
                  </a:cubicBezTo>
                  <a:cubicBezTo>
                    <a:pt x="1788" y="178"/>
                    <a:pt x="1245" y="50"/>
                    <a:pt x="686" y="2"/>
                  </a:cubicBezTo>
                  <a:cubicBezTo>
                    <a:pt x="670" y="1"/>
                    <a:pt x="654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" name="Google Shape;402;p2"/>
            <p:cNvSpPr/>
            <p:nvPr/>
          </p:nvSpPr>
          <p:spPr>
            <a:xfrm>
              <a:off x="2113216" y="3384081"/>
              <a:ext cx="110209" cy="185617"/>
            </a:xfrm>
            <a:custGeom>
              <a:rect b="b" l="l" r="r" t="t"/>
              <a:pathLst>
                <a:path extrusionOk="0" h="3592" w="2124">
                  <a:moveTo>
                    <a:pt x="2124" y="1"/>
                  </a:moveTo>
                  <a:lnTo>
                    <a:pt x="2124" y="1"/>
                  </a:lnTo>
                  <a:cubicBezTo>
                    <a:pt x="895" y="480"/>
                    <a:pt x="1" y="2554"/>
                    <a:pt x="480" y="3592"/>
                  </a:cubicBezTo>
                  <a:cubicBezTo>
                    <a:pt x="1629" y="2698"/>
                    <a:pt x="1900" y="1437"/>
                    <a:pt x="212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" name="Google Shape;403;p2"/>
            <p:cNvSpPr/>
            <p:nvPr/>
          </p:nvSpPr>
          <p:spPr>
            <a:xfrm>
              <a:off x="3203110" y="4403294"/>
              <a:ext cx="109223" cy="112290"/>
            </a:xfrm>
            <a:custGeom>
              <a:rect b="b" l="l" r="r" t="t"/>
              <a:pathLst>
                <a:path extrusionOk="0" h="2173" w="2105">
                  <a:moveTo>
                    <a:pt x="843" y="0"/>
                  </a:moveTo>
                  <a:cubicBezTo>
                    <a:pt x="656" y="0"/>
                    <a:pt x="0" y="679"/>
                    <a:pt x="62" y="864"/>
                  </a:cubicBezTo>
                  <a:cubicBezTo>
                    <a:pt x="206" y="1359"/>
                    <a:pt x="669" y="1742"/>
                    <a:pt x="1004" y="2173"/>
                  </a:cubicBezTo>
                  <a:lnTo>
                    <a:pt x="1435" y="2125"/>
                  </a:lnTo>
                  <a:cubicBezTo>
                    <a:pt x="1642" y="1742"/>
                    <a:pt x="2105" y="1231"/>
                    <a:pt x="1993" y="976"/>
                  </a:cubicBezTo>
                  <a:cubicBezTo>
                    <a:pt x="1818" y="561"/>
                    <a:pt x="1307" y="178"/>
                    <a:pt x="860" y="2"/>
                  </a:cubicBezTo>
                  <a:cubicBezTo>
                    <a:pt x="855" y="1"/>
                    <a:pt x="849" y="0"/>
                    <a:pt x="8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" name="Google Shape;404;p2"/>
            <p:cNvSpPr/>
            <p:nvPr/>
          </p:nvSpPr>
          <p:spPr>
            <a:xfrm>
              <a:off x="3617015" y="3197745"/>
              <a:ext cx="162356" cy="104745"/>
            </a:xfrm>
            <a:custGeom>
              <a:rect b="b" l="l" r="r" t="t"/>
              <a:pathLst>
                <a:path extrusionOk="0" h="2027" w="3129">
                  <a:moveTo>
                    <a:pt x="1" y="0"/>
                  </a:moveTo>
                  <a:lnTo>
                    <a:pt x="1" y="0"/>
                  </a:lnTo>
                  <a:cubicBezTo>
                    <a:pt x="591" y="1277"/>
                    <a:pt x="1246" y="1995"/>
                    <a:pt x="2379" y="2027"/>
                  </a:cubicBezTo>
                  <a:cubicBezTo>
                    <a:pt x="2618" y="2027"/>
                    <a:pt x="2874" y="1708"/>
                    <a:pt x="3129" y="1548"/>
                  </a:cubicBezTo>
                  <a:cubicBezTo>
                    <a:pt x="2921" y="1325"/>
                    <a:pt x="2762" y="1037"/>
                    <a:pt x="2507" y="910"/>
                  </a:cubicBezTo>
                  <a:cubicBezTo>
                    <a:pt x="2044" y="670"/>
                    <a:pt x="1565" y="463"/>
                    <a:pt x="1070" y="287"/>
                  </a:cubicBezTo>
                  <a:cubicBezTo>
                    <a:pt x="815" y="192"/>
                    <a:pt x="528" y="144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" name="Google Shape;405;p2"/>
            <p:cNvSpPr/>
            <p:nvPr/>
          </p:nvSpPr>
          <p:spPr>
            <a:xfrm>
              <a:off x="2224203" y="3634802"/>
              <a:ext cx="161526" cy="98182"/>
            </a:xfrm>
            <a:custGeom>
              <a:rect b="b" l="l" r="r" t="t"/>
              <a:pathLst>
                <a:path extrusionOk="0" h="1900" w="3113">
                  <a:moveTo>
                    <a:pt x="1774" y="12"/>
                  </a:moveTo>
                  <a:cubicBezTo>
                    <a:pt x="1767" y="12"/>
                    <a:pt x="1761" y="14"/>
                    <a:pt x="1756" y="16"/>
                  </a:cubicBezTo>
                  <a:cubicBezTo>
                    <a:pt x="1150" y="320"/>
                    <a:pt x="128" y="0"/>
                    <a:pt x="32" y="990"/>
                  </a:cubicBezTo>
                  <a:cubicBezTo>
                    <a:pt x="1" y="1261"/>
                    <a:pt x="591" y="1596"/>
                    <a:pt x="910" y="1900"/>
                  </a:cubicBezTo>
                  <a:cubicBezTo>
                    <a:pt x="3113" y="1740"/>
                    <a:pt x="1772" y="1900"/>
                    <a:pt x="2219" y="415"/>
                  </a:cubicBezTo>
                  <a:cubicBezTo>
                    <a:pt x="2249" y="340"/>
                    <a:pt x="1885" y="12"/>
                    <a:pt x="1774" y="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" name="Google Shape;406;p2"/>
            <p:cNvSpPr/>
            <p:nvPr/>
          </p:nvSpPr>
          <p:spPr>
            <a:xfrm>
              <a:off x="3463844" y="3088042"/>
              <a:ext cx="115138" cy="94255"/>
            </a:xfrm>
            <a:custGeom>
              <a:rect b="b" l="l" r="r" t="t"/>
              <a:pathLst>
                <a:path extrusionOk="0" h="1824" w="2219">
                  <a:moveTo>
                    <a:pt x="1724" y="1"/>
                  </a:moveTo>
                  <a:cubicBezTo>
                    <a:pt x="1325" y="80"/>
                    <a:pt x="942" y="96"/>
                    <a:pt x="687" y="224"/>
                  </a:cubicBezTo>
                  <a:cubicBezTo>
                    <a:pt x="431" y="352"/>
                    <a:pt x="1" y="655"/>
                    <a:pt x="32" y="814"/>
                  </a:cubicBezTo>
                  <a:cubicBezTo>
                    <a:pt x="96" y="1150"/>
                    <a:pt x="320" y="1596"/>
                    <a:pt x="607" y="1724"/>
                  </a:cubicBezTo>
                  <a:cubicBezTo>
                    <a:pt x="754" y="1793"/>
                    <a:pt x="880" y="1823"/>
                    <a:pt x="990" y="1823"/>
                  </a:cubicBezTo>
                  <a:cubicBezTo>
                    <a:pt x="1516" y="1823"/>
                    <a:pt x="1684" y="1144"/>
                    <a:pt x="2027" y="814"/>
                  </a:cubicBezTo>
                  <a:cubicBezTo>
                    <a:pt x="2155" y="655"/>
                    <a:pt x="2219" y="431"/>
                    <a:pt x="2171" y="224"/>
                  </a:cubicBezTo>
                  <a:cubicBezTo>
                    <a:pt x="2123" y="112"/>
                    <a:pt x="1852" y="64"/>
                    <a:pt x="17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" name="Google Shape;407;p2"/>
            <p:cNvSpPr/>
            <p:nvPr/>
          </p:nvSpPr>
          <p:spPr>
            <a:xfrm>
              <a:off x="5625990" y="4688791"/>
              <a:ext cx="154884" cy="76376"/>
            </a:xfrm>
            <a:custGeom>
              <a:rect b="b" l="l" r="r" t="t"/>
              <a:pathLst>
                <a:path extrusionOk="0" h="1478" w="2985">
                  <a:moveTo>
                    <a:pt x="1980" y="0"/>
                  </a:moveTo>
                  <a:cubicBezTo>
                    <a:pt x="1400" y="0"/>
                    <a:pt x="717" y="354"/>
                    <a:pt x="0" y="1053"/>
                  </a:cubicBezTo>
                  <a:cubicBezTo>
                    <a:pt x="550" y="1331"/>
                    <a:pt x="966" y="1478"/>
                    <a:pt x="1339" y="1478"/>
                  </a:cubicBezTo>
                  <a:cubicBezTo>
                    <a:pt x="1886" y="1478"/>
                    <a:pt x="2339" y="1161"/>
                    <a:pt x="2984" y="478"/>
                  </a:cubicBezTo>
                  <a:cubicBezTo>
                    <a:pt x="2709" y="158"/>
                    <a:pt x="2368" y="0"/>
                    <a:pt x="19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" name="Google Shape;408;p2"/>
            <p:cNvSpPr/>
            <p:nvPr/>
          </p:nvSpPr>
          <p:spPr>
            <a:xfrm>
              <a:off x="5691368" y="4100744"/>
              <a:ext cx="68803" cy="175695"/>
            </a:xfrm>
            <a:custGeom>
              <a:rect b="b" l="l" r="r" t="t"/>
              <a:pathLst>
                <a:path extrusionOk="0" h="3400" w="1326">
                  <a:moveTo>
                    <a:pt x="1006" y="0"/>
                  </a:moveTo>
                  <a:cubicBezTo>
                    <a:pt x="671" y="511"/>
                    <a:pt x="81" y="990"/>
                    <a:pt x="49" y="1517"/>
                  </a:cubicBezTo>
                  <a:cubicBezTo>
                    <a:pt x="1" y="2123"/>
                    <a:pt x="432" y="2777"/>
                    <a:pt x="655" y="3400"/>
                  </a:cubicBezTo>
                  <a:lnTo>
                    <a:pt x="1022" y="3304"/>
                  </a:lnTo>
                  <a:cubicBezTo>
                    <a:pt x="1118" y="2251"/>
                    <a:pt x="1230" y="1213"/>
                    <a:pt x="1325" y="176"/>
                  </a:cubicBezTo>
                  <a:lnTo>
                    <a:pt x="100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" name="Google Shape;409;p2"/>
            <p:cNvSpPr/>
            <p:nvPr/>
          </p:nvSpPr>
          <p:spPr>
            <a:xfrm>
              <a:off x="1423426" y="4202179"/>
              <a:ext cx="103567" cy="109809"/>
            </a:xfrm>
            <a:custGeom>
              <a:rect b="b" l="l" r="r" t="t"/>
              <a:pathLst>
                <a:path extrusionOk="0" h="2125" w="1996">
                  <a:moveTo>
                    <a:pt x="1469" y="0"/>
                  </a:moveTo>
                  <a:lnTo>
                    <a:pt x="1" y="1038"/>
                  </a:lnTo>
                  <a:cubicBezTo>
                    <a:pt x="452" y="1551"/>
                    <a:pt x="751" y="2124"/>
                    <a:pt x="943" y="2124"/>
                  </a:cubicBezTo>
                  <a:cubicBezTo>
                    <a:pt x="948" y="2124"/>
                    <a:pt x="954" y="2124"/>
                    <a:pt x="959" y="2123"/>
                  </a:cubicBezTo>
                  <a:cubicBezTo>
                    <a:pt x="1645" y="1995"/>
                    <a:pt x="1996" y="1437"/>
                    <a:pt x="1932" y="719"/>
                  </a:cubicBezTo>
                  <a:cubicBezTo>
                    <a:pt x="1900" y="463"/>
                    <a:pt x="1629" y="24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" name="Google Shape;410;p2"/>
            <p:cNvSpPr/>
            <p:nvPr/>
          </p:nvSpPr>
          <p:spPr>
            <a:xfrm>
              <a:off x="152341" y="4090823"/>
              <a:ext cx="76223" cy="131668"/>
            </a:xfrm>
            <a:custGeom>
              <a:rect b="b" l="l" r="r" t="t"/>
              <a:pathLst>
                <a:path extrusionOk="0" h="2548" w="1469">
                  <a:moveTo>
                    <a:pt x="431" y="1"/>
                  </a:moveTo>
                  <a:cubicBezTo>
                    <a:pt x="272" y="639"/>
                    <a:pt x="48" y="1198"/>
                    <a:pt x="16" y="1772"/>
                  </a:cubicBezTo>
                  <a:cubicBezTo>
                    <a:pt x="1" y="2028"/>
                    <a:pt x="304" y="2411"/>
                    <a:pt x="559" y="2538"/>
                  </a:cubicBezTo>
                  <a:cubicBezTo>
                    <a:pt x="573" y="2545"/>
                    <a:pt x="591" y="2548"/>
                    <a:pt x="611" y="2548"/>
                  </a:cubicBezTo>
                  <a:cubicBezTo>
                    <a:pt x="800" y="2548"/>
                    <a:pt x="1233" y="2298"/>
                    <a:pt x="1261" y="2139"/>
                  </a:cubicBezTo>
                  <a:cubicBezTo>
                    <a:pt x="1357" y="1357"/>
                    <a:pt x="1469" y="528"/>
                    <a:pt x="4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" name="Google Shape;411;p2"/>
            <p:cNvSpPr/>
            <p:nvPr/>
          </p:nvSpPr>
          <p:spPr>
            <a:xfrm>
              <a:off x="1249551" y="3704096"/>
              <a:ext cx="106058" cy="200447"/>
            </a:xfrm>
            <a:custGeom>
              <a:rect b="b" l="l" r="r" t="t"/>
              <a:pathLst>
                <a:path extrusionOk="0" h="3879" w="2044">
                  <a:moveTo>
                    <a:pt x="1900" y="0"/>
                  </a:moveTo>
                  <a:lnTo>
                    <a:pt x="1900" y="0"/>
                  </a:lnTo>
                  <a:cubicBezTo>
                    <a:pt x="559" y="702"/>
                    <a:pt x="1" y="2107"/>
                    <a:pt x="400" y="3878"/>
                  </a:cubicBezTo>
                  <a:cubicBezTo>
                    <a:pt x="527" y="3814"/>
                    <a:pt x="639" y="3734"/>
                    <a:pt x="735" y="3639"/>
                  </a:cubicBezTo>
                  <a:cubicBezTo>
                    <a:pt x="1102" y="3192"/>
                    <a:pt x="2043" y="2857"/>
                    <a:pt x="1022" y="2123"/>
                  </a:cubicBezTo>
                  <a:cubicBezTo>
                    <a:pt x="942" y="2059"/>
                    <a:pt x="990" y="1740"/>
                    <a:pt x="1070" y="1580"/>
                  </a:cubicBezTo>
                  <a:cubicBezTo>
                    <a:pt x="1325" y="1053"/>
                    <a:pt x="1628" y="527"/>
                    <a:pt x="19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" name="Google Shape;412;p2"/>
            <p:cNvSpPr/>
            <p:nvPr/>
          </p:nvSpPr>
          <p:spPr>
            <a:xfrm>
              <a:off x="3166581" y="4005923"/>
              <a:ext cx="83695" cy="133632"/>
            </a:xfrm>
            <a:custGeom>
              <a:rect b="b" l="l" r="r" t="t"/>
              <a:pathLst>
                <a:path extrusionOk="0" h="2586" w="1613">
                  <a:moveTo>
                    <a:pt x="1325" y="0"/>
                  </a:moveTo>
                  <a:cubicBezTo>
                    <a:pt x="1006" y="80"/>
                    <a:pt x="447" y="96"/>
                    <a:pt x="399" y="255"/>
                  </a:cubicBezTo>
                  <a:cubicBezTo>
                    <a:pt x="224" y="1021"/>
                    <a:pt x="96" y="1803"/>
                    <a:pt x="0" y="2585"/>
                  </a:cubicBezTo>
                  <a:lnTo>
                    <a:pt x="255" y="2522"/>
                  </a:lnTo>
                  <a:cubicBezTo>
                    <a:pt x="702" y="1995"/>
                    <a:pt x="1117" y="1436"/>
                    <a:pt x="1500" y="862"/>
                  </a:cubicBezTo>
                  <a:cubicBezTo>
                    <a:pt x="1612" y="654"/>
                    <a:pt x="1389" y="287"/>
                    <a:pt x="13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" name="Google Shape;413;p2"/>
            <p:cNvSpPr/>
            <p:nvPr/>
          </p:nvSpPr>
          <p:spPr>
            <a:xfrm>
              <a:off x="2976103" y="4113094"/>
              <a:ext cx="69633" cy="122935"/>
            </a:xfrm>
            <a:custGeom>
              <a:rect b="b" l="l" r="r" t="t"/>
              <a:pathLst>
                <a:path extrusionOk="0" h="2379" w="1342">
                  <a:moveTo>
                    <a:pt x="901" y="0"/>
                  </a:moveTo>
                  <a:cubicBezTo>
                    <a:pt x="898" y="0"/>
                    <a:pt x="896" y="0"/>
                    <a:pt x="894" y="1"/>
                  </a:cubicBezTo>
                  <a:cubicBezTo>
                    <a:pt x="655" y="65"/>
                    <a:pt x="304" y="240"/>
                    <a:pt x="240" y="432"/>
                  </a:cubicBezTo>
                  <a:cubicBezTo>
                    <a:pt x="1" y="1246"/>
                    <a:pt x="160" y="1932"/>
                    <a:pt x="1293" y="2379"/>
                  </a:cubicBezTo>
                  <a:cubicBezTo>
                    <a:pt x="1293" y="1677"/>
                    <a:pt x="1341" y="1102"/>
                    <a:pt x="1277" y="543"/>
                  </a:cubicBezTo>
                  <a:cubicBezTo>
                    <a:pt x="1262" y="356"/>
                    <a:pt x="1001" y="0"/>
                    <a:pt x="9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" name="Google Shape;414;p2"/>
            <p:cNvSpPr/>
            <p:nvPr/>
          </p:nvSpPr>
          <p:spPr>
            <a:xfrm>
              <a:off x="2534749" y="3805532"/>
              <a:ext cx="80374" cy="106399"/>
            </a:xfrm>
            <a:custGeom>
              <a:rect b="b" l="l" r="r" t="t"/>
              <a:pathLst>
                <a:path extrusionOk="0" h="2059" w="1549">
                  <a:moveTo>
                    <a:pt x="639" y="0"/>
                  </a:moveTo>
                  <a:cubicBezTo>
                    <a:pt x="415" y="255"/>
                    <a:pt x="0" y="527"/>
                    <a:pt x="32" y="734"/>
                  </a:cubicBezTo>
                  <a:cubicBezTo>
                    <a:pt x="96" y="1117"/>
                    <a:pt x="415" y="1436"/>
                    <a:pt x="798" y="2059"/>
                  </a:cubicBezTo>
                  <a:cubicBezTo>
                    <a:pt x="1149" y="1500"/>
                    <a:pt x="1548" y="1149"/>
                    <a:pt x="1484" y="974"/>
                  </a:cubicBezTo>
                  <a:cubicBezTo>
                    <a:pt x="1325" y="606"/>
                    <a:pt x="926" y="319"/>
                    <a:pt x="6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" name="Google Shape;415;p2"/>
            <p:cNvSpPr/>
            <p:nvPr/>
          </p:nvSpPr>
          <p:spPr>
            <a:xfrm>
              <a:off x="2851936" y="4386913"/>
              <a:ext cx="91114" cy="87486"/>
            </a:xfrm>
            <a:custGeom>
              <a:rect b="b" l="l" r="r" t="t"/>
              <a:pathLst>
                <a:path extrusionOk="0" h="1693" w="1756">
                  <a:moveTo>
                    <a:pt x="845" y="0"/>
                  </a:moveTo>
                  <a:cubicBezTo>
                    <a:pt x="558" y="351"/>
                    <a:pt x="239" y="686"/>
                    <a:pt x="48" y="1085"/>
                  </a:cubicBezTo>
                  <a:cubicBezTo>
                    <a:pt x="0" y="1195"/>
                    <a:pt x="448" y="1692"/>
                    <a:pt x="493" y="1692"/>
                  </a:cubicBezTo>
                  <a:cubicBezTo>
                    <a:pt x="493" y="1692"/>
                    <a:pt x="494" y="1692"/>
                    <a:pt x="494" y="1692"/>
                  </a:cubicBezTo>
                  <a:cubicBezTo>
                    <a:pt x="941" y="1421"/>
                    <a:pt x="1356" y="1117"/>
                    <a:pt x="1755" y="798"/>
                  </a:cubicBezTo>
                  <a:lnTo>
                    <a:pt x="84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" name="Google Shape;416;p2"/>
            <p:cNvSpPr/>
            <p:nvPr/>
          </p:nvSpPr>
          <p:spPr>
            <a:xfrm>
              <a:off x="1307509" y="316107"/>
              <a:ext cx="433987" cy="662577"/>
            </a:xfrm>
            <a:custGeom>
              <a:rect b="b" l="l" r="r" t="t"/>
              <a:pathLst>
                <a:path extrusionOk="0" h="12822" w="8364">
                  <a:moveTo>
                    <a:pt x="4661" y="0"/>
                  </a:moveTo>
                  <a:cubicBezTo>
                    <a:pt x="4639" y="0"/>
                    <a:pt x="4618" y="2"/>
                    <a:pt x="4597" y="5"/>
                  </a:cubicBezTo>
                  <a:cubicBezTo>
                    <a:pt x="3336" y="164"/>
                    <a:pt x="1118" y="2766"/>
                    <a:pt x="942" y="4026"/>
                  </a:cubicBezTo>
                  <a:cubicBezTo>
                    <a:pt x="831" y="4808"/>
                    <a:pt x="559" y="5558"/>
                    <a:pt x="352" y="6340"/>
                  </a:cubicBezTo>
                  <a:cubicBezTo>
                    <a:pt x="256" y="6755"/>
                    <a:pt x="128" y="7170"/>
                    <a:pt x="1" y="7665"/>
                  </a:cubicBezTo>
                  <a:cubicBezTo>
                    <a:pt x="80" y="7825"/>
                    <a:pt x="112" y="8080"/>
                    <a:pt x="272" y="8224"/>
                  </a:cubicBezTo>
                  <a:cubicBezTo>
                    <a:pt x="1740" y="9660"/>
                    <a:pt x="3240" y="11096"/>
                    <a:pt x="4741" y="12517"/>
                  </a:cubicBezTo>
                  <a:cubicBezTo>
                    <a:pt x="4967" y="12723"/>
                    <a:pt x="5194" y="12821"/>
                    <a:pt x="5404" y="12821"/>
                  </a:cubicBezTo>
                  <a:cubicBezTo>
                    <a:pt x="5697" y="12821"/>
                    <a:pt x="5959" y="12630"/>
                    <a:pt x="6145" y="12277"/>
                  </a:cubicBezTo>
                  <a:cubicBezTo>
                    <a:pt x="6480" y="11591"/>
                    <a:pt x="6767" y="10889"/>
                    <a:pt x="6975" y="10155"/>
                  </a:cubicBezTo>
                  <a:cubicBezTo>
                    <a:pt x="7374" y="8718"/>
                    <a:pt x="7613" y="7234"/>
                    <a:pt x="8060" y="5814"/>
                  </a:cubicBezTo>
                  <a:cubicBezTo>
                    <a:pt x="8347" y="4904"/>
                    <a:pt x="8363" y="4186"/>
                    <a:pt x="7709" y="3420"/>
                  </a:cubicBezTo>
                  <a:cubicBezTo>
                    <a:pt x="6959" y="2542"/>
                    <a:pt x="6400" y="1521"/>
                    <a:pt x="5682" y="611"/>
                  </a:cubicBezTo>
                  <a:cubicBezTo>
                    <a:pt x="5443" y="327"/>
                    <a:pt x="4993" y="0"/>
                    <a:pt x="46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" name="Google Shape;417;p2"/>
            <p:cNvSpPr/>
            <p:nvPr/>
          </p:nvSpPr>
          <p:spPr>
            <a:xfrm>
              <a:off x="3950755" y="2427186"/>
              <a:ext cx="385109" cy="382292"/>
            </a:xfrm>
            <a:custGeom>
              <a:rect b="b" l="l" r="r" t="t"/>
              <a:pathLst>
                <a:path extrusionOk="0" h="7398" w="7422">
                  <a:moveTo>
                    <a:pt x="6064" y="0"/>
                  </a:moveTo>
                  <a:cubicBezTo>
                    <a:pt x="5858" y="0"/>
                    <a:pt x="5622" y="56"/>
                    <a:pt x="5363" y="150"/>
                  </a:cubicBezTo>
                  <a:cubicBezTo>
                    <a:pt x="3559" y="788"/>
                    <a:pt x="1932" y="1666"/>
                    <a:pt x="655" y="3166"/>
                  </a:cubicBezTo>
                  <a:cubicBezTo>
                    <a:pt x="1" y="3948"/>
                    <a:pt x="176" y="5480"/>
                    <a:pt x="1054" y="6007"/>
                  </a:cubicBezTo>
                  <a:cubicBezTo>
                    <a:pt x="1596" y="6326"/>
                    <a:pt x="2139" y="6645"/>
                    <a:pt x="2682" y="6980"/>
                  </a:cubicBezTo>
                  <a:cubicBezTo>
                    <a:pt x="3099" y="7245"/>
                    <a:pt x="3659" y="7397"/>
                    <a:pt x="4172" y="7397"/>
                  </a:cubicBezTo>
                  <a:cubicBezTo>
                    <a:pt x="4679" y="7397"/>
                    <a:pt x="5141" y="7249"/>
                    <a:pt x="5379" y="6917"/>
                  </a:cubicBezTo>
                  <a:cubicBezTo>
                    <a:pt x="6257" y="5672"/>
                    <a:pt x="7422" y="4491"/>
                    <a:pt x="7374" y="2703"/>
                  </a:cubicBezTo>
                  <a:cubicBezTo>
                    <a:pt x="7214" y="2113"/>
                    <a:pt x="7023" y="1522"/>
                    <a:pt x="6911" y="900"/>
                  </a:cubicBezTo>
                  <a:cubicBezTo>
                    <a:pt x="6792" y="243"/>
                    <a:pt x="6492" y="0"/>
                    <a:pt x="60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" name="Google Shape;418;p2"/>
            <p:cNvSpPr/>
            <p:nvPr/>
          </p:nvSpPr>
          <p:spPr>
            <a:xfrm>
              <a:off x="3374390" y="2578849"/>
              <a:ext cx="539163" cy="257548"/>
            </a:xfrm>
            <a:custGeom>
              <a:rect b="b" l="l" r="r" t="t"/>
              <a:pathLst>
                <a:path extrusionOk="0" h="4984" w="10391">
                  <a:moveTo>
                    <a:pt x="3955" y="1"/>
                  </a:moveTo>
                  <a:cubicBezTo>
                    <a:pt x="3166" y="1"/>
                    <a:pt x="2547" y="521"/>
                    <a:pt x="1964" y="1380"/>
                  </a:cubicBezTo>
                  <a:cubicBezTo>
                    <a:pt x="1437" y="2130"/>
                    <a:pt x="687" y="2737"/>
                    <a:pt x="65" y="3423"/>
                  </a:cubicBezTo>
                  <a:cubicBezTo>
                    <a:pt x="1" y="3487"/>
                    <a:pt x="33" y="3646"/>
                    <a:pt x="17" y="3870"/>
                  </a:cubicBezTo>
                  <a:lnTo>
                    <a:pt x="607" y="3598"/>
                  </a:lnTo>
                  <a:lnTo>
                    <a:pt x="607" y="4173"/>
                  </a:lnTo>
                  <a:cubicBezTo>
                    <a:pt x="2028" y="4269"/>
                    <a:pt x="3304" y="4333"/>
                    <a:pt x="4597" y="4444"/>
                  </a:cubicBezTo>
                  <a:cubicBezTo>
                    <a:pt x="5475" y="4508"/>
                    <a:pt x="6321" y="4891"/>
                    <a:pt x="7119" y="4971"/>
                  </a:cubicBezTo>
                  <a:cubicBezTo>
                    <a:pt x="7192" y="4979"/>
                    <a:pt x="7266" y="4983"/>
                    <a:pt x="7341" y="4983"/>
                  </a:cubicBezTo>
                  <a:cubicBezTo>
                    <a:pt x="8253" y="4983"/>
                    <a:pt x="9240" y="4386"/>
                    <a:pt x="10199" y="4061"/>
                  </a:cubicBezTo>
                  <a:cubicBezTo>
                    <a:pt x="10263" y="4029"/>
                    <a:pt x="10295" y="3854"/>
                    <a:pt x="10390" y="3678"/>
                  </a:cubicBezTo>
                  <a:lnTo>
                    <a:pt x="9513" y="3471"/>
                  </a:lnTo>
                  <a:cubicBezTo>
                    <a:pt x="9513" y="1013"/>
                    <a:pt x="8731" y="949"/>
                    <a:pt x="7071" y="614"/>
                  </a:cubicBezTo>
                  <a:cubicBezTo>
                    <a:pt x="6899" y="576"/>
                    <a:pt x="6714" y="568"/>
                    <a:pt x="6527" y="568"/>
                  </a:cubicBezTo>
                  <a:cubicBezTo>
                    <a:pt x="6386" y="568"/>
                    <a:pt x="6243" y="572"/>
                    <a:pt x="6104" y="572"/>
                  </a:cubicBezTo>
                  <a:cubicBezTo>
                    <a:pt x="5809" y="572"/>
                    <a:pt x="5527" y="552"/>
                    <a:pt x="5299" y="423"/>
                  </a:cubicBezTo>
                  <a:cubicBezTo>
                    <a:pt x="4796" y="133"/>
                    <a:pt x="4354" y="1"/>
                    <a:pt x="39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" name="Google Shape;419;p2"/>
            <p:cNvSpPr/>
            <p:nvPr/>
          </p:nvSpPr>
          <p:spPr>
            <a:xfrm>
              <a:off x="2099985" y="2629541"/>
              <a:ext cx="426515" cy="307931"/>
            </a:xfrm>
            <a:custGeom>
              <a:rect b="b" l="l" r="r" t="t"/>
              <a:pathLst>
                <a:path extrusionOk="0" h="5959" w="8220">
                  <a:moveTo>
                    <a:pt x="687" y="0"/>
                  </a:moveTo>
                  <a:cubicBezTo>
                    <a:pt x="543" y="96"/>
                    <a:pt x="224" y="208"/>
                    <a:pt x="96" y="431"/>
                  </a:cubicBezTo>
                  <a:cubicBezTo>
                    <a:pt x="1" y="670"/>
                    <a:pt x="17" y="942"/>
                    <a:pt x="144" y="1165"/>
                  </a:cubicBezTo>
                  <a:cubicBezTo>
                    <a:pt x="368" y="1484"/>
                    <a:pt x="639" y="1788"/>
                    <a:pt x="958" y="2043"/>
                  </a:cubicBezTo>
                  <a:cubicBezTo>
                    <a:pt x="1996" y="2969"/>
                    <a:pt x="3097" y="3846"/>
                    <a:pt x="4086" y="4820"/>
                  </a:cubicBezTo>
                  <a:cubicBezTo>
                    <a:pt x="4883" y="5584"/>
                    <a:pt x="5257" y="5959"/>
                    <a:pt x="5652" y="5959"/>
                  </a:cubicBezTo>
                  <a:cubicBezTo>
                    <a:pt x="6017" y="5959"/>
                    <a:pt x="6400" y="5639"/>
                    <a:pt x="7150" y="5011"/>
                  </a:cubicBezTo>
                  <a:cubicBezTo>
                    <a:pt x="8220" y="4118"/>
                    <a:pt x="8220" y="3048"/>
                    <a:pt x="6975" y="2346"/>
                  </a:cubicBezTo>
                  <a:cubicBezTo>
                    <a:pt x="5794" y="1692"/>
                    <a:pt x="4501" y="1213"/>
                    <a:pt x="3240" y="718"/>
                  </a:cubicBezTo>
                  <a:cubicBezTo>
                    <a:pt x="2458" y="431"/>
                    <a:pt x="1628" y="256"/>
                    <a:pt x="6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" name="Google Shape;420;p2"/>
            <p:cNvSpPr/>
            <p:nvPr/>
          </p:nvSpPr>
          <p:spPr>
            <a:xfrm>
              <a:off x="3146708" y="1869317"/>
              <a:ext cx="300636" cy="293204"/>
            </a:xfrm>
            <a:custGeom>
              <a:rect b="b" l="l" r="r" t="t"/>
              <a:pathLst>
                <a:path extrusionOk="0" h="5674" w="5794">
                  <a:moveTo>
                    <a:pt x="2850" y="0"/>
                  </a:moveTo>
                  <a:cubicBezTo>
                    <a:pt x="2406" y="0"/>
                    <a:pt x="1923" y="127"/>
                    <a:pt x="1564" y="317"/>
                  </a:cubicBezTo>
                  <a:cubicBezTo>
                    <a:pt x="463" y="876"/>
                    <a:pt x="224" y="1993"/>
                    <a:pt x="255" y="3158"/>
                  </a:cubicBezTo>
                  <a:lnTo>
                    <a:pt x="0" y="3301"/>
                  </a:lnTo>
                  <a:cubicBezTo>
                    <a:pt x="335" y="3876"/>
                    <a:pt x="543" y="4658"/>
                    <a:pt x="1053" y="4993"/>
                  </a:cubicBezTo>
                  <a:cubicBezTo>
                    <a:pt x="1660" y="5408"/>
                    <a:pt x="2506" y="5456"/>
                    <a:pt x="3256" y="5615"/>
                  </a:cubicBezTo>
                  <a:cubicBezTo>
                    <a:pt x="3429" y="5653"/>
                    <a:pt x="3593" y="5673"/>
                    <a:pt x="3749" y="5673"/>
                  </a:cubicBezTo>
                  <a:cubicBezTo>
                    <a:pt x="4313" y="5673"/>
                    <a:pt x="4763" y="5411"/>
                    <a:pt x="5075" y="4786"/>
                  </a:cubicBezTo>
                  <a:cubicBezTo>
                    <a:pt x="5793" y="3333"/>
                    <a:pt x="5011" y="700"/>
                    <a:pt x="3479" y="110"/>
                  </a:cubicBezTo>
                  <a:cubicBezTo>
                    <a:pt x="3295" y="34"/>
                    <a:pt x="3078" y="0"/>
                    <a:pt x="28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" name="Google Shape;421;p2"/>
            <p:cNvSpPr/>
            <p:nvPr/>
          </p:nvSpPr>
          <p:spPr>
            <a:xfrm>
              <a:off x="2062885" y="2235528"/>
              <a:ext cx="257414" cy="218430"/>
            </a:xfrm>
            <a:custGeom>
              <a:rect b="b" l="l" r="r" t="t"/>
              <a:pathLst>
                <a:path extrusionOk="0" h="4227" w="4961">
                  <a:moveTo>
                    <a:pt x="3095" y="1"/>
                  </a:moveTo>
                  <a:cubicBezTo>
                    <a:pt x="2812" y="1"/>
                    <a:pt x="2500" y="101"/>
                    <a:pt x="2152" y="348"/>
                  </a:cubicBezTo>
                  <a:cubicBezTo>
                    <a:pt x="1881" y="555"/>
                    <a:pt x="1370" y="412"/>
                    <a:pt x="1003" y="539"/>
                  </a:cubicBezTo>
                  <a:cubicBezTo>
                    <a:pt x="700" y="635"/>
                    <a:pt x="237" y="890"/>
                    <a:pt x="205" y="1114"/>
                  </a:cubicBezTo>
                  <a:cubicBezTo>
                    <a:pt x="1" y="2670"/>
                    <a:pt x="695" y="4227"/>
                    <a:pt x="2424" y="4227"/>
                  </a:cubicBezTo>
                  <a:cubicBezTo>
                    <a:pt x="2450" y="4227"/>
                    <a:pt x="2477" y="4227"/>
                    <a:pt x="2503" y="4226"/>
                  </a:cubicBezTo>
                  <a:cubicBezTo>
                    <a:pt x="2528" y="4226"/>
                    <a:pt x="2553" y="4226"/>
                    <a:pt x="2577" y="4226"/>
                  </a:cubicBezTo>
                  <a:cubicBezTo>
                    <a:pt x="3741" y="4226"/>
                    <a:pt x="4332" y="3848"/>
                    <a:pt x="4801" y="2550"/>
                  </a:cubicBezTo>
                  <a:cubicBezTo>
                    <a:pt x="4961" y="2103"/>
                    <a:pt x="4961" y="1337"/>
                    <a:pt x="4674" y="1018"/>
                  </a:cubicBezTo>
                  <a:cubicBezTo>
                    <a:pt x="4240" y="529"/>
                    <a:pt x="3744" y="1"/>
                    <a:pt x="30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" name="Google Shape;422;p2"/>
            <p:cNvSpPr/>
            <p:nvPr/>
          </p:nvSpPr>
          <p:spPr>
            <a:xfrm>
              <a:off x="3892796" y="2149698"/>
              <a:ext cx="241017" cy="229747"/>
            </a:xfrm>
            <a:custGeom>
              <a:rect b="b" l="l" r="r" t="t"/>
              <a:pathLst>
                <a:path extrusionOk="0" h="4446" w="4645">
                  <a:moveTo>
                    <a:pt x="1236" y="1"/>
                  </a:moveTo>
                  <a:cubicBezTo>
                    <a:pt x="921" y="1"/>
                    <a:pt x="580" y="81"/>
                    <a:pt x="383" y="221"/>
                  </a:cubicBezTo>
                  <a:cubicBezTo>
                    <a:pt x="96" y="445"/>
                    <a:pt x="0" y="1067"/>
                    <a:pt x="16" y="1546"/>
                  </a:cubicBezTo>
                  <a:cubicBezTo>
                    <a:pt x="48" y="2025"/>
                    <a:pt x="320" y="2488"/>
                    <a:pt x="463" y="2950"/>
                  </a:cubicBezTo>
                  <a:cubicBezTo>
                    <a:pt x="770" y="3916"/>
                    <a:pt x="1384" y="4445"/>
                    <a:pt x="2162" y="4445"/>
                  </a:cubicBezTo>
                  <a:cubicBezTo>
                    <a:pt x="2476" y="4445"/>
                    <a:pt x="2818" y="4359"/>
                    <a:pt x="3176" y="4179"/>
                  </a:cubicBezTo>
                  <a:cubicBezTo>
                    <a:pt x="3703" y="3924"/>
                    <a:pt x="4134" y="3493"/>
                    <a:pt x="4645" y="3126"/>
                  </a:cubicBezTo>
                  <a:cubicBezTo>
                    <a:pt x="4198" y="2583"/>
                    <a:pt x="3910" y="2200"/>
                    <a:pt x="3575" y="1849"/>
                  </a:cubicBezTo>
                  <a:cubicBezTo>
                    <a:pt x="3001" y="1243"/>
                    <a:pt x="2490" y="572"/>
                    <a:pt x="1804" y="126"/>
                  </a:cubicBezTo>
                  <a:cubicBezTo>
                    <a:pt x="1666" y="40"/>
                    <a:pt x="1457" y="1"/>
                    <a:pt x="12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" name="Google Shape;423;p2"/>
            <p:cNvSpPr/>
            <p:nvPr/>
          </p:nvSpPr>
          <p:spPr>
            <a:xfrm>
              <a:off x="3405055" y="2241936"/>
              <a:ext cx="271683" cy="202204"/>
            </a:xfrm>
            <a:custGeom>
              <a:rect b="b" l="l" r="r" t="t"/>
              <a:pathLst>
                <a:path extrusionOk="0" h="3913" w="5236">
                  <a:moveTo>
                    <a:pt x="0" y="0"/>
                  </a:moveTo>
                  <a:lnTo>
                    <a:pt x="0" y="0"/>
                  </a:lnTo>
                  <a:cubicBezTo>
                    <a:pt x="431" y="1421"/>
                    <a:pt x="719" y="2458"/>
                    <a:pt x="1070" y="3479"/>
                  </a:cubicBezTo>
                  <a:cubicBezTo>
                    <a:pt x="1130" y="3646"/>
                    <a:pt x="1377" y="3913"/>
                    <a:pt x="1512" y="3913"/>
                  </a:cubicBezTo>
                  <a:cubicBezTo>
                    <a:pt x="1519" y="3913"/>
                    <a:pt x="1526" y="3912"/>
                    <a:pt x="1532" y="3910"/>
                  </a:cubicBezTo>
                  <a:cubicBezTo>
                    <a:pt x="2506" y="3671"/>
                    <a:pt x="3559" y="3527"/>
                    <a:pt x="4421" y="3049"/>
                  </a:cubicBezTo>
                  <a:cubicBezTo>
                    <a:pt x="5187" y="2618"/>
                    <a:pt x="5235" y="1405"/>
                    <a:pt x="4645" y="1229"/>
                  </a:cubicBezTo>
                  <a:cubicBezTo>
                    <a:pt x="3208" y="766"/>
                    <a:pt x="1740" y="447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" name="Google Shape;424;p2"/>
            <p:cNvSpPr/>
            <p:nvPr/>
          </p:nvSpPr>
          <p:spPr>
            <a:xfrm>
              <a:off x="2610089" y="2486818"/>
              <a:ext cx="220314" cy="184841"/>
            </a:xfrm>
            <a:custGeom>
              <a:rect b="b" l="l" r="r" t="t"/>
              <a:pathLst>
                <a:path extrusionOk="0" h="3577" w="4246">
                  <a:moveTo>
                    <a:pt x="1973" y="0"/>
                  </a:moveTo>
                  <a:cubicBezTo>
                    <a:pt x="1867" y="0"/>
                    <a:pt x="1767" y="16"/>
                    <a:pt x="1676" y="49"/>
                  </a:cubicBezTo>
                  <a:cubicBezTo>
                    <a:pt x="974" y="289"/>
                    <a:pt x="543" y="1262"/>
                    <a:pt x="1" y="1916"/>
                  </a:cubicBezTo>
                  <a:cubicBezTo>
                    <a:pt x="222" y="2676"/>
                    <a:pt x="1118" y="3576"/>
                    <a:pt x="1693" y="3576"/>
                  </a:cubicBezTo>
                  <a:cubicBezTo>
                    <a:pt x="1698" y="3576"/>
                    <a:pt x="1703" y="3576"/>
                    <a:pt x="1708" y="3576"/>
                  </a:cubicBezTo>
                  <a:cubicBezTo>
                    <a:pt x="2746" y="3528"/>
                    <a:pt x="4246" y="2395"/>
                    <a:pt x="4246" y="1661"/>
                  </a:cubicBezTo>
                  <a:cubicBezTo>
                    <a:pt x="4246" y="1118"/>
                    <a:pt x="2878" y="0"/>
                    <a:pt x="19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" name="Google Shape;425;p2"/>
            <p:cNvSpPr/>
            <p:nvPr/>
          </p:nvSpPr>
          <p:spPr>
            <a:xfrm>
              <a:off x="1235490" y="1403219"/>
              <a:ext cx="192139" cy="256773"/>
            </a:xfrm>
            <a:custGeom>
              <a:rect b="b" l="l" r="r" t="t"/>
              <a:pathLst>
                <a:path extrusionOk="0" h="4969" w="3703">
                  <a:moveTo>
                    <a:pt x="3463" y="1"/>
                  </a:moveTo>
                  <a:cubicBezTo>
                    <a:pt x="3192" y="81"/>
                    <a:pt x="2857" y="81"/>
                    <a:pt x="2681" y="256"/>
                  </a:cubicBezTo>
                  <a:cubicBezTo>
                    <a:pt x="1899" y="974"/>
                    <a:pt x="1165" y="1740"/>
                    <a:pt x="431" y="2522"/>
                  </a:cubicBezTo>
                  <a:cubicBezTo>
                    <a:pt x="272" y="2682"/>
                    <a:pt x="208" y="2921"/>
                    <a:pt x="0" y="3320"/>
                  </a:cubicBezTo>
                  <a:cubicBezTo>
                    <a:pt x="431" y="3895"/>
                    <a:pt x="910" y="4438"/>
                    <a:pt x="1405" y="4948"/>
                  </a:cubicBezTo>
                  <a:cubicBezTo>
                    <a:pt x="1421" y="4962"/>
                    <a:pt x="1451" y="4969"/>
                    <a:pt x="1489" y="4969"/>
                  </a:cubicBezTo>
                  <a:cubicBezTo>
                    <a:pt x="1711" y="4969"/>
                    <a:pt x="2233" y="4753"/>
                    <a:pt x="2314" y="4549"/>
                  </a:cubicBezTo>
                  <a:cubicBezTo>
                    <a:pt x="2825" y="3368"/>
                    <a:pt x="3240" y="2139"/>
                    <a:pt x="3623" y="911"/>
                  </a:cubicBezTo>
                  <a:cubicBezTo>
                    <a:pt x="3703" y="655"/>
                    <a:pt x="3511" y="304"/>
                    <a:pt x="34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" name="Google Shape;426;p2"/>
            <p:cNvSpPr/>
            <p:nvPr/>
          </p:nvSpPr>
          <p:spPr>
            <a:xfrm>
              <a:off x="3913500" y="2908269"/>
              <a:ext cx="192139" cy="256773"/>
            </a:xfrm>
            <a:custGeom>
              <a:rect b="b" l="l" r="r" t="t"/>
              <a:pathLst>
                <a:path extrusionOk="0" h="4969" w="3703">
                  <a:moveTo>
                    <a:pt x="3464" y="0"/>
                  </a:moveTo>
                  <a:cubicBezTo>
                    <a:pt x="3192" y="80"/>
                    <a:pt x="2857" y="80"/>
                    <a:pt x="2682" y="240"/>
                  </a:cubicBezTo>
                  <a:cubicBezTo>
                    <a:pt x="1900" y="974"/>
                    <a:pt x="1149" y="1740"/>
                    <a:pt x="415" y="2506"/>
                  </a:cubicBezTo>
                  <a:cubicBezTo>
                    <a:pt x="272" y="2666"/>
                    <a:pt x="208" y="2905"/>
                    <a:pt x="0" y="3304"/>
                  </a:cubicBezTo>
                  <a:cubicBezTo>
                    <a:pt x="431" y="3878"/>
                    <a:pt x="910" y="4437"/>
                    <a:pt x="1405" y="4948"/>
                  </a:cubicBezTo>
                  <a:cubicBezTo>
                    <a:pt x="1421" y="4962"/>
                    <a:pt x="1451" y="4968"/>
                    <a:pt x="1489" y="4968"/>
                  </a:cubicBezTo>
                  <a:cubicBezTo>
                    <a:pt x="1711" y="4968"/>
                    <a:pt x="2233" y="4753"/>
                    <a:pt x="2314" y="4549"/>
                  </a:cubicBezTo>
                  <a:cubicBezTo>
                    <a:pt x="2825" y="3352"/>
                    <a:pt x="3240" y="2123"/>
                    <a:pt x="3623" y="894"/>
                  </a:cubicBezTo>
                  <a:cubicBezTo>
                    <a:pt x="3703" y="639"/>
                    <a:pt x="3511" y="304"/>
                    <a:pt x="34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" name="Google Shape;427;p2"/>
            <p:cNvSpPr/>
            <p:nvPr/>
          </p:nvSpPr>
          <p:spPr>
            <a:xfrm>
              <a:off x="2864337" y="2325234"/>
              <a:ext cx="355274" cy="106140"/>
            </a:xfrm>
            <a:custGeom>
              <a:rect b="b" l="l" r="r" t="t"/>
              <a:pathLst>
                <a:path extrusionOk="0" h="2054" w="6847">
                  <a:moveTo>
                    <a:pt x="96" y="0"/>
                  </a:moveTo>
                  <a:lnTo>
                    <a:pt x="0" y="447"/>
                  </a:lnTo>
                  <a:cubicBezTo>
                    <a:pt x="878" y="750"/>
                    <a:pt x="1756" y="1085"/>
                    <a:pt x="2649" y="1325"/>
                  </a:cubicBezTo>
                  <a:cubicBezTo>
                    <a:pt x="3176" y="1484"/>
                    <a:pt x="3782" y="1421"/>
                    <a:pt x="4309" y="1612"/>
                  </a:cubicBezTo>
                  <a:cubicBezTo>
                    <a:pt x="5052" y="1881"/>
                    <a:pt x="5522" y="2054"/>
                    <a:pt x="5845" y="2054"/>
                  </a:cubicBezTo>
                  <a:cubicBezTo>
                    <a:pt x="6404" y="2054"/>
                    <a:pt x="6523" y="1538"/>
                    <a:pt x="6847" y="112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" name="Google Shape;428;p2"/>
            <p:cNvSpPr/>
            <p:nvPr/>
          </p:nvSpPr>
          <p:spPr>
            <a:xfrm>
              <a:off x="3824876" y="2461084"/>
              <a:ext cx="183889" cy="171716"/>
            </a:xfrm>
            <a:custGeom>
              <a:rect b="b" l="l" r="r" t="t"/>
              <a:pathLst>
                <a:path extrusionOk="0" h="3323" w="3544">
                  <a:moveTo>
                    <a:pt x="1918" y="1"/>
                  </a:moveTo>
                  <a:cubicBezTo>
                    <a:pt x="1824" y="1"/>
                    <a:pt x="1732" y="12"/>
                    <a:pt x="1645" y="36"/>
                  </a:cubicBezTo>
                  <a:cubicBezTo>
                    <a:pt x="559" y="388"/>
                    <a:pt x="1" y="1345"/>
                    <a:pt x="288" y="2478"/>
                  </a:cubicBezTo>
                  <a:cubicBezTo>
                    <a:pt x="368" y="2829"/>
                    <a:pt x="575" y="3117"/>
                    <a:pt x="878" y="3308"/>
                  </a:cubicBezTo>
                  <a:cubicBezTo>
                    <a:pt x="900" y="3318"/>
                    <a:pt x="926" y="3322"/>
                    <a:pt x="955" y="3322"/>
                  </a:cubicBezTo>
                  <a:cubicBezTo>
                    <a:pt x="1163" y="3322"/>
                    <a:pt x="1536" y="3089"/>
                    <a:pt x="1676" y="2893"/>
                  </a:cubicBezTo>
                  <a:cubicBezTo>
                    <a:pt x="2363" y="1983"/>
                    <a:pt x="2985" y="1042"/>
                    <a:pt x="3544" y="244"/>
                  </a:cubicBezTo>
                  <a:cubicBezTo>
                    <a:pt x="3097" y="164"/>
                    <a:pt x="2666" y="84"/>
                    <a:pt x="2203" y="36"/>
                  </a:cubicBezTo>
                  <a:cubicBezTo>
                    <a:pt x="2107" y="12"/>
                    <a:pt x="2012" y="1"/>
                    <a:pt x="19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" name="Google Shape;429;p2"/>
            <p:cNvSpPr/>
            <p:nvPr/>
          </p:nvSpPr>
          <p:spPr>
            <a:xfrm>
              <a:off x="4442647" y="2245398"/>
              <a:ext cx="139162" cy="170011"/>
            </a:xfrm>
            <a:custGeom>
              <a:rect b="b" l="l" r="r" t="t"/>
              <a:pathLst>
                <a:path extrusionOk="0" h="3290" w="2682">
                  <a:moveTo>
                    <a:pt x="2034" y="1"/>
                  </a:moveTo>
                  <a:cubicBezTo>
                    <a:pt x="1868" y="1"/>
                    <a:pt x="1678" y="34"/>
                    <a:pt x="1532" y="77"/>
                  </a:cubicBezTo>
                  <a:cubicBezTo>
                    <a:pt x="782" y="316"/>
                    <a:pt x="32" y="1513"/>
                    <a:pt x="0" y="2646"/>
                  </a:cubicBezTo>
                  <a:cubicBezTo>
                    <a:pt x="48" y="2742"/>
                    <a:pt x="128" y="3077"/>
                    <a:pt x="319" y="3221"/>
                  </a:cubicBezTo>
                  <a:cubicBezTo>
                    <a:pt x="386" y="3268"/>
                    <a:pt x="503" y="3289"/>
                    <a:pt x="625" y="3289"/>
                  </a:cubicBezTo>
                  <a:cubicBezTo>
                    <a:pt x="794" y="3289"/>
                    <a:pt x="973" y="3247"/>
                    <a:pt x="1038" y="3173"/>
                  </a:cubicBezTo>
                  <a:cubicBezTo>
                    <a:pt x="1596" y="2487"/>
                    <a:pt x="2107" y="1753"/>
                    <a:pt x="2554" y="987"/>
                  </a:cubicBezTo>
                  <a:cubicBezTo>
                    <a:pt x="2681" y="779"/>
                    <a:pt x="2538" y="284"/>
                    <a:pt x="2362" y="93"/>
                  </a:cubicBezTo>
                  <a:cubicBezTo>
                    <a:pt x="2303" y="26"/>
                    <a:pt x="2178" y="1"/>
                    <a:pt x="20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" name="Google Shape;430;p2"/>
            <p:cNvSpPr/>
            <p:nvPr/>
          </p:nvSpPr>
          <p:spPr>
            <a:xfrm>
              <a:off x="3207987" y="2584171"/>
              <a:ext cx="141653" cy="94875"/>
            </a:xfrm>
            <a:custGeom>
              <a:rect b="b" l="l" r="r" t="t"/>
              <a:pathLst>
                <a:path extrusionOk="0" h="1836" w="2730">
                  <a:moveTo>
                    <a:pt x="686" y="0"/>
                  </a:moveTo>
                  <a:cubicBezTo>
                    <a:pt x="431" y="0"/>
                    <a:pt x="192" y="112"/>
                    <a:pt x="48" y="304"/>
                  </a:cubicBezTo>
                  <a:cubicBezTo>
                    <a:pt x="0" y="543"/>
                    <a:pt x="80" y="782"/>
                    <a:pt x="255" y="942"/>
                  </a:cubicBezTo>
                  <a:cubicBezTo>
                    <a:pt x="878" y="1277"/>
                    <a:pt x="1532" y="1517"/>
                    <a:pt x="2298" y="1836"/>
                  </a:cubicBezTo>
                  <a:cubicBezTo>
                    <a:pt x="2474" y="1564"/>
                    <a:pt x="2729" y="1341"/>
                    <a:pt x="2729" y="1118"/>
                  </a:cubicBezTo>
                  <a:cubicBezTo>
                    <a:pt x="2713" y="846"/>
                    <a:pt x="2522" y="447"/>
                    <a:pt x="2330" y="367"/>
                  </a:cubicBezTo>
                  <a:cubicBezTo>
                    <a:pt x="1803" y="176"/>
                    <a:pt x="1245" y="48"/>
                    <a:pt x="6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" name="Google Shape;431;p2"/>
            <p:cNvSpPr/>
            <p:nvPr/>
          </p:nvSpPr>
          <p:spPr>
            <a:xfrm>
              <a:off x="2850380" y="2618586"/>
              <a:ext cx="108393" cy="112445"/>
            </a:xfrm>
            <a:custGeom>
              <a:rect b="b" l="l" r="r" t="t"/>
              <a:pathLst>
                <a:path extrusionOk="0" h="2176" w="2089">
                  <a:moveTo>
                    <a:pt x="836" y="1"/>
                  </a:moveTo>
                  <a:cubicBezTo>
                    <a:pt x="642" y="1"/>
                    <a:pt x="0" y="668"/>
                    <a:pt x="62" y="867"/>
                  </a:cubicBezTo>
                  <a:cubicBezTo>
                    <a:pt x="205" y="1345"/>
                    <a:pt x="668" y="1744"/>
                    <a:pt x="1003" y="2175"/>
                  </a:cubicBezTo>
                  <a:lnTo>
                    <a:pt x="1418" y="2127"/>
                  </a:lnTo>
                  <a:cubicBezTo>
                    <a:pt x="1626" y="1728"/>
                    <a:pt x="2088" y="1234"/>
                    <a:pt x="1993" y="978"/>
                  </a:cubicBezTo>
                  <a:cubicBezTo>
                    <a:pt x="1817" y="547"/>
                    <a:pt x="1306" y="180"/>
                    <a:pt x="860" y="5"/>
                  </a:cubicBezTo>
                  <a:cubicBezTo>
                    <a:pt x="853" y="2"/>
                    <a:pt x="845" y="1"/>
                    <a:pt x="8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" name="Google Shape;432;p2"/>
            <p:cNvSpPr/>
            <p:nvPr/>
          </p:nvSpPr>
          <p:spPr>
            <a:xfrm>
              <a:off x="245220" y="4475844"/>
              <a:ext cx="109223" cy="112341"/>
            </a:xfrm>
            <a:custGeom>
              <a:rect b="b" l="l" r="r" t="t"/>
              <a:pathLst>
                <a:path extrusionOk="0" h="2174" w="2105">
                  <a:moveTo>
                    <a:pt x="843" y="1"/>
                  </a:moveTo>
                  <a:cubicBezTo>
                    <a:pt x="656" y="1"/>
                    <a:pt x="0" y="679"/>
                    <a:pt x="62" y="865"/>
                  </a:cubicBezTo>
                  <a:cubicBezTo>
                    <a:pt x="205" y="1359"/>
                    <a:pt x="668" y="1742"/>
                    <a:pt x="1003" y="2173"/>
                  </a:cubicBezTo>
                  <a:lnTo>
                    <a:pt x="1434" y="2125"/>
                  </a:lnTo>
                  <a:cubicBezTo>
                    <a:pt x="1642" y="1742"/>
                    <a:pt x="2105" y="1248"/>
                    <a:pt x="1993" y="976"/>
                  </a:cubicBezTo>
                  <a:cubicBezTo>
                    <a:pt x="1817" y="561"/>
                    <a:pt x="1307" y="178"/>
                    <a:pt x="860" y="3"/>
                  </a:cubicBezTo>
                  <a:cubicBezTo>
                    <a:pt x="855" y="1"/>
                    <a:pt x="849" y="1"/>
                    <a:pt x="8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" name="Google Shape;433;p2"/>
            <p:cNvSpPr/>
            <p:nvPr/>
          </p:nvSpPr>
          <p:spPr>
            <a:xfrm>
              <a:off x="2477673" y="2352414"/>
              <a:ext cx="91893" cy="88313"/>
            </a:xfrm>
            <a:custGeom>
              <a:rect b="b" l="l" r="r" t="t"/>
              <a:pathLst>
                <a:path extrusionOk="0" h="1709" w="1771">
                  <a:moveTo>
                    <a:pt x="861" y="1"/>
                  </a:moveTo>
                  <a:cubicBezTo>
                    <a:pt x="574" y="368"/>
                    <a:pt x="254" y="703"/>
                    <a:pt x="63" y="1102"/>
                  </a:cubicBezTo>
                  <a:cubicBezTo>
                    <a:pt x="0" y="1212"/>
                    <a:pt x="463" y="1709"/>
                    <a:pt x="508" y="1709"/>
                  </a:cubicBezTo>
                  <a:cubicBezTo>
                    <a:pt x="509" y="1709"/>
                    <a:pt x="509" y="1709"/>
                    <a:pt x="510" y="1709"/>
                  </a:cubicBezTo>
                  <a:cubicBezTo>
                    <a:pt x="941" y="1421"/>
                    <a:pt x="1372" y="1134"/>
                    <a:pt x="1771" y="799"/>
                  </a:cubicBezTo>
                  <a:lnTo>
                    <a:pt x="86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" name="Google Shape;434;p2"/>
            <p:cNvSpPr/>
            <p:nvPr/>
          </p:nvSpPr>
          <p:spPr>
            <a:xfrm>
              <a:off x="706394" y="2777948"/>
              <a:ext cx="91893" cy="88313"/>
            </a:xfrm>
            <a:custGeom>
              <a:rect b="b" l="l" r="r" t="t"/>
              <a:pathLst>
                <a:path extrusionOk="0" h="1709" w="1771">
                  <a:moveTo>
                    <a:pt x="861" y="1"/>
                  </a:moveTo>
                  <a:cubicBezTo>
                    <a:pt x="574" y="368"/>
                    <a:pt x="255" y="703"/>
                    <a:pt x="63" y="1102"/>
                  </a:cubicBezTo>
                  <a:cubicBezTo>
                    <a:pt x="0" y="1212"/>
                    <a:pt x="448" y="1709"/>
                    <a:pt x="507" y="1709"/>
                  </a:cubicBezTo>
                  <a:cubicBezTo>
                    <a:pt x="508" y="1709"/>
                    <a:pt x="509" y="1709"/>
                    <a:pt x="510" y="1708"/>
                  </a:cubicBezTo>
                  <a:cubicBezTo>
                    <a:pt x="941" y="1421"/>
                    <a:pt x="1372" y="1134"/>
                    <a:pt x="1771" y="799"/>
                  </a:cubicBezTo>
                  <a:cubicBezTo>
                    <a:pt x="1308" y="400"/>
                    <a:pt x="1069" y="208"/>
                    <a:pt x="8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" name="Google Shape;435;p2"/>
            <p:cNvSpPr/>
            <p:nvPr/>
          </p:nvSpPr>
          <p:spPr>
            <a:xfrm>
              <a:off x="3369461" y="2949194"/>
              <a:ext cx="88624" cy="92705"/>
            </a:xfrm>
            <a:custGeom>
              <a:rect b="b" l="l" r="r" t="t"/>
              <a:pathLst>
                <a:path extrusionOk="0" h="1794" w="1708">
                  <a:moveTo>
                    <a:pt x="699" y="1"/>
                  </a:moveTo>
                  <a:cubicBezTo>
                    <a:pt x="606" y="1"/>
                    <a:pt x="324" y="246"/>
                    <a:pt x="0" y="437"/>
                  </a:cubicBezTo>
                  <a:lnTo>
                    <a:pt x="958" y="1794"/>
                  </a:lnTo>
                  <a:cubicBezTo>
                    <a:pt x="1213" y="1522"/>
                    <a:pt x="1708" y="1124"/>
                    <a:pt x="1660" y="996"/>
                  </a:cubicBezTo>
                  <a:cubicBezTo>
                    <a:pt x="1452" y="597"/>
                    <a:pt x="1069" y="294"/>
                    <a:pt x="718" y="6"/>
                  </a:cubicBezTo>
                  <a:cubicBezTo>
                    <a:pt x="713" y="3"/>
                    <a:pt x="707" y="1"/>
                    <a:pt x="69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" name="Google Shape;436;p2"/>
            <p:cNvSpPr/>
            <p:nvPr/>
          </p:nvSpPr>
          <p:spPr>
            <a:xfrm>
              <a:off x="686470" y="4349811"/>
              <a:ext cx="122610" cy="81543"/>
            </a:xfrm>
            <a:custGeom>
              <a:rect b="b" l="l" r="r" t="t"/>
              <a:pathLst>
                <a:path extrusionOk="0" h="1578" w="2363">
                  <a:moveTo>
                    <a:pt x="0" y="0"/>
                  </a:moveTo>
                  <a:cubicBezTo>
                    <a:pt x="806" y="1159"/>
                    <a:pt x="1169" y="1578"/>
                    <a:pt x="1633" y="1578"/>
                  </a:cubicBezTo>
                  <a:cubicBezTo>
                    <a:pt x="1840" y="1578"/>
                    <a:pt x="2067" y="1494"/>
                    <a:pt x="2362" y="1357"/>
                  </a:cubicBezTo>
                  <a:cubicBezTo>
                    <a:pt x="1867" y="447"/>
                    <a:pt x="1149" y="16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" name="Google Shape;437;p2"/>
            <p:cNvSpPr/>
            <p:nvPr/>
          </p:nvSpPr>
          <p:spPr>
            <a:xfrm>
              <a:off x="6256161" y="3927327"/>
              <a:ext cx="119289" cy="52398"/>
            </a:xfrm>
            <a:custGeom>
              <a:rect b="b" l="l" r="r" t="t"/>
              <a:pathLst>
                <a:path extrusionOk="0" h="1014" w="2299">
                  <a:moveTo>
                    <a:pt x="976" y="0"/>
                  </a:moveTo>
                  <a:cubicBezTo>
                    <a:pt x="634" y="0"/>
                    <a:pt x="330" y="144"/>
                    <a:pt x="0" y="420"/>
                  </a:cubicBezTo>
                  <a:cubicBezTo>
                    <a:pt x="410" y="813"/>
                    <a:pt x="807" y="1014"/>
                    <a:pt x="1205" y="1014"/>
                  </a:cubicBezTo>
                  <a:cubicBezTo>
                    <a:pt x="1566" y="1014"/>
                    <a:pt x="1926" y="849"/>
                    <a:pt x="2298" y="516"/>
                  </a:cubicBezTo>
                  <a:cubicBezTo>
                    <a:pt x="1760" y="168"/>
                    <a:pt x="1346" y="0"/>
                    <a:pt x="9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" name="Google Shape;438;p2"/>
            <p:cNvSpPr/>
            <p:nvPr/>
          </p:nvSpPr>
          <p:spPr>
            <a:xfrm>
              <a:off x="5555578" y="3153719"/>
              <a:ext cx="107718" cy="52502"/>
            </a:xfrm>
            <a:custGeom>
              <a:rect b="b" l="l" r="r" t="t"/>
              <a:pathLst>
                <a:path extrusionOk="0" h="1016" w="2076">
                  <a:moveTo>
                    <a:pt x="677" y="0"/>
                  </a:moveTo>
                  <a:cubicBezTo>
                    <a:pt x="466" y="0"/>
                    <a:pt x="220" y="223"/>
                    <a:pt x="1" y="325"/>
                  </a:cubicBezTo>
                  <a:cubicBezTo>
                    <a:pt x="176" y="565"/>
                    <a:pt x="336" y="996"/>
                    <a:pt x="527" y="1012"/>
                  </a:cubicBezTo>
                  <a:cubicBezTo>
                    <a:pt x="573" y="1015"/>
                    <a:pt x="618" y="1016"/>
                    <a:pt x="664" y="1016"/>
                  </a:cubicBezTo>
                  <a:cubicBezTo>
                    <a:pt x="1131" y="1016"/>
                    <a:pt x="1610" y="877"/>
                    <a:pt x="2075" y="804"/>
                  </a:cubicBezTo>
                  <a:cubicBezTo>
                    <a:pt x="2075" y="692"/>
                    <a:pt x="2075" y="581"/>
                    <a:pt x="2075" y="469"/>
                  </a:cubicBezTo>
                  <a:cubicBezTo>
                    <a:pt x="1628" y="309"/>
                    <a:pt x="1197" y="86"/>
                    <a:pt x="735" y="6"/>
                  </a:cubicBezTo>
                  <a:cubicBezTo>
                    <a:pt x="716" y="2"/>
                    <a:pt x="697" y="0"/>
                    <a:pt x="6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" name="Google Shape;439;p2"/>
            <p:cNvSpPr/>
            <p:nvPr/>
          </p:nvSpPr>
          <p:spPr>
            <a:xfrm>
              <a:off x="215281" y="4827277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6" y="48"/>
                  </a:moveTo>
                  <a:lnTo>
                    <a:pt x="0" y="336"/>
                  </a:lnTo>
                  <a:lnTo>
                    <a:pt x="942" y="1564"/>
                  </a:lnTo>
                  <a:cubicBezTo>
                    <a:pt x="1118" y="1325"/>
                    <a:pt x="1421" y="1118"/>
                    <a:pt x="1453" y="862"/>
                  </a:cubicBezTo>
                  <a:cubicBezTo>
                    <a:pt x="1533" y="0"/>
                    <a:pt x="830" y="144"/>
                    <a:pt x="336" y="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" name="Google Shape;440;p2"/>
            <p:cNvSpPr/>
            <p:nvPr/>
          </p:nvSpPr>
          <p:spPr>
            <a:xfrm>
              <a:off x="5271547" y="3712312"/>
              <a:ext cx="79544" cy="92447"/>
            </a:xfrm>
            <a:custGeom>
              <a:rect b="b" l="l" r="r" t="t"/>
              <a:pathLst>
                <a:path extrusionOk="0" h="1789" w="1533">
                  <a:moveTo>
                    <a:pt x="176" y="1"/>
                  </a:moveTo>
                  <a:cubicBezTo>
                    <a:pt x="112" y="623"/>
                    <a:pt x="48" y="1166"/>
                    <a:pt x="0" y="1788"/>
                  </a:cubicBezTo>
                  <a:cubicBezTo>
                    <a:pt x="320" y="1485"/>
                    <a:pt x="575" y="1261"/>
                    <a:pt x="830" y="1038"/>
                  </a:cubicBezTo>
                  <a:cubicBezTo>
                    <a:pt x="1054" y="846"/>
                    <a:pt x="1293" y="687"/>
                    <a:pt x="1533" y="511"/>
                  </a:cubicBezTo>
                  <a:cubicBezTo>
                    <a:pt x="1293" y="368"/>
                    <a:pt x="1054" y="240"/>
                    <a:pt x="814" y="112"/>
                  </a:cubicBezTo>
                  <a:cubicBezTo>
                    <a:pt x="607" y="49"/>
                    <a:pt x="384" y="17"/>
                    <a:pt x="17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" name="Google Shape;441;p2"/>
            <p:cNvSpPr/>
            <p:nvPr/>
          </p:nvSpPr>
          <p:spPr>
            <a:xfrm>
              <a:off x="4118039" y="3930841"/>
              <a:ext cx="72072" cy="80045"/>
            </a:xfrm>
            <a:custGeom>
              <a:rect b="b" l="l" r="r" t="t"/>
              <a:pathLst>
                <a:path extrusionOk="0" h="1549" w="1389">
                  <a:moveTo>
                    <a:pt x="671" y="1"/>
                  </a:moveTo>
                  <a:cubicBezTo>
                    <a:pt x="447" y="240"/>
                    <a:pt x="128" y="464"/>
                    <a:pt x="48" y="767"/>
                  </a:cubicBezTo>
                  <a:cubicBezTo>
                    <a:pt x="0" y="926"/>
                    <a:pt x="351" y="1198"/>
                    <a:pt x="623" y="1549"/>
                  </a:cubicBezTo>
                  <a:cubicBezTo>
                    <a:pt x="958" y="1214"/>
                    <a:pt x="1389" y="926"/>
                    <a:pt x="1341" y="815"/>
                  </a:cubicBezTo>
                  <a:cubicBezTo>
                    <a:pt x="1213" y="512"/>
                    <a:pt x="910" y="272"/>
                    <a:pt x="6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" name="Google Shape;442;p2"/>
            <p:cNvSpPr/>
            <p:nvPr/>
          </p:nvSpPr>
          <p:spPr>
            <a:xfrm>
              <a:off x="531586" y="4911402"/>
              <a:ext cx="102737" cy="57773"/>
            </a:xfrm>
            <a:custGeom>
              <a:rect b="b" l="l" r="r" t="t"/>
              <a:pathLst>
                <a:path extrusionOk="0" h="1118" w="1980">
                  <a:moveTo>
                    <a:pt x="97" y="0"/>
                  </a:moveTo>
                  <a:lnTo>
                    <a:pt x="1" y="304"/>
                  </a:lnTo>
                  <a:cubicBezTo>
                    <a:pt x="503" y="841"/>
                    <a:pt x="874" y="1117"/>
                    <a:pt x="1210" y="1117"/>
                  </a:cubicBezTo>
                  <a:cubicBezTo>
                    <a:pt x="1473" y="1117"/>
                    <a:pt x="1714" y="949"/>
                    <a:pt x="1980" y="607"/>
                  </a:cubicBezTo>
                  <a:lnTo>
                    <a:pt x="9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" name="Google Shape;443;p2"/>
            <p:cNvSpPr/>
            <p:nvPr/>
          </p:nvSpPr>
          <p:spPr>
            <a:xfrm>
              <a:off x="1592371" y="4757156"/>
              <a:ext cx="48100" cy="112238"/>
            </a:xfrm>
            <a:custGeom>
              <a:rect b="b" l="l" r="r" t="t"/>
              <a:pathLst>
                <a:path extrusionOk="0" h="2172" w="927">
                  <a:moveTo>
                    <a:pt x="926" y="1"/>
                  </a:moveTo>
                  <a:lnTo>
                    <a:pt x="926" y="1"/>
                  </a:lnTo>
                  <a:cubicBezTo>
                    <a:pt x="1" y="671"/>
                    <a:pt x="783" y="2139"/>
                    <a:pt x="815" y="2171"/>
                  </a:cubicBezTo>
                  <a:cubicBezTo>
                    <a:pt x="862" y="1373"/>
                    <a:pt x="894" y="767"/>
                    <a:pt x="9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" name="Google Shape;444;p2"/>
            <p:cNvSpPr/>
            <p:nvPr/>
          </p:nvSpPr>
          <p:spPr>
            <a:xfrm>
              <a:off x="6235458" y="4556765"/>
              <a:ext cx="511766" cy="468951"/>
            </a:xfrm>
            <a:custGeom>
              <a:rect b="b" l="l" r="r" t="t"/>
              <a:pathLst>
                <a:path extrusionOk="0" h="9075" w="9863">
                  <a:moveTo>
                    <a:pt x="4485" y="1"/>
                  </a:moveTo>
                  <a:cubicBezTo>
                    <a:pt x="2984" y="256"/>
                    <a:pt x="1644" y="416"/>
                    <a:pt x="670" y="1613"/>
                  </a:cubicBezTo>
                  <a:cubicBezTo>
                    <a:pt x="144" y="2251"/>
                    <a:pt x="0" y="2762"/>
                    <a:pt x="543" y="3448"/>
                  </a:cubicBezTo>
                  <a:cubicBezTo>
                    <a:pt x="910" y="3911"/>
                    <a:pt x="1165" y="4453"/>
                    <a:pt x="1500" y="4932"/>
                  </a:cubicBezTo>
                  <a:cubicBezTo>
                    <a:pt x="1803" y="5379"/>
                    <a:pt x="2043" y="6033"/>
                    <a:pt x="2458" y="6193"/>
                  </a:cubicBezTo>
                  <a:cubicBezTo>
                    <a:pt x="3830" y="6720"/>
                    <a:pt x="4852" y="7629"/>
                    <a:pt x="5825" y="8651"/>
                  </a:cubicBezTo>
                  <a:cubicBezTo>
                    <a:pt x="6087" y="8931"/>
                    <a:pt x="6366" y="9075"/>
                    <a:pt x="6667" y="9075"/>
                  </a:cubicBezTo>
                  <a:cubicBezTo>
                    <a:pt x="6880" y="9075"/>
                    <a:pt x="7104" y="9003"/>
                    <a:pt x="7341" y="8858"/>
                  </a:cubicBezTo>
                  <a:cubicBezTo>
                    <a:pt x="7772" y="8619"/>
                    <a:pt x="8203" y="8348"/>
                    <a:pt x="8602" y="8044"/>
                  </a:cubicBezTo>
                  <a:cubicBezTo>
                    <a:pt x="8810" y="7853"/>
                    <a:pt x="9049" y="7486"/>
                    <a:pt x="9017" y="7230"/>
                  </a:cubicBezTo>
                  <a:cubicBezTo>
                    <a:pt x="8825" y="5826"/>
                    <a:pt x="9113" y="4517"/>
                    <a:pt x="9639" y="3241"/>
                  </a:cubicBezTo>
                  <a:cubicBezTo>
                    <a:pt x="9863" y="2650"/>
                    <a:pt x="9767" y="2283"/>
                    <a:pt x="9065" y="2028"/>
                  </a:cubicBezTo>
                  <a:cubicBezTo>
                    <a:pt x="8059" y="1645"/>
                    <a:pt x="7118" y="1070"/>
                    <a:pt x="6128" y="607"/>
                  </a:cubicBezTo>
                  <a:cubicBezTo>
                    <a:pt x="5554" y="352"/>
                    <a:pt x="4947" y="160"/>
                    <a:pt x="44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" name="Google Shape;445;p2"/>
            <p:cNvSpPr/>
            <p:nvPr/>
          </p:nvSpPr>
          <p:spPr>
            <a:xfrm>
              <a:off x="6107089" y="4115161"/>
              <a:ext cx="343703" cy="378829"/>
            </a:xfrm>
            <a:custGeom>
              <a:rect b="b" l="l" r="r" t="t"/>
              <a:pathLst>
                <a:path extrusionOk="0" h="7331" w="6624">
                  <a:moveTo>
                    <a:pt x="3396" y="1"/>
                  </a:moveTo>
                  <a:cubicBezTo>
                    <a:pt x="3104" y="1"/>
                    <a:pt x="2825" y="208"/>
                    <a:pt x="2554" y="631"/>
                  </a:cubicBezTo>
                  <a:cubicBezTo>
                    <a:pt x="1692" y="1940"/>
                    <a:pt x="942" y="3360"/>
                    <a:pt x="160" y="4733"/>
                  </a:cubicBezTo>
                  <a:cubicBezTo>
                    <a:pt x="80" y="4876"/>
                    <a:pt x="80" y="5052"/>
                    <a:pt x="0" y="5483"/>
                  </a:cubicBezTo>
                  <a:cubicBezTo>
                    <a:pt x="367" y="5882"/>
                    <a:pt x="846" y="6392"/>
                    <a:pt x="1341" y="6887"/>
                  </a:cubicBezTo>
                  <a:cubicBezTo>
                    <a:pt x="1630" y="7160"/>
                    <a:pt x="1903" y="7330"/>
                    <a:pt x="2161" y="7330"/>
                  </a:cubicBezTo>
                  <a:cubicBezTo>
                    <a:pt x="2431" y="7330"/>
                    <a:pt x="2684" y="7144"/>
                    <a:pt x="2921" y="6696"/>
                  </a:cubicBezTo>
                  <a:cubicBezTo>
                    <a:pt x="3017" y="6488"/>
                    <a:pt x="3384" y="6392"/>
                    <a:pt x="3639" y="6297"/>
                  </a:cubicBezTo>
                  <a:cubicBezTo>
                    <a:pt x="4453" y="5945"/>
                    <a:pt x="5299" y="5674"/>
                    <a:pt x="6065" y="5259"/>
                  </a:cubicBezTo>
                  <a:cubicBezTo>
                    <a:pt x="6512" y="5020"/>
                    <a:pt x="6623" y="4589"/>
                    <a:pt x="6240" y="4078"/>
                  </a:cubicBezTo>
                  <a:cubicBezTo>
                    <a:pt x="5889" y="3599"/>
                    <a:pt x="5714" y="2993"/>
                    <a:pt x="5427" y="2482"/>
                  </a:cubicBezTo>
                  <a:cubicBezTo>
                    <a:pt x="5107" y="1828"/>
                    <a:pt x="4724" y="1206"/>
                    <a:pt x="4309" y="615"/>
                  </a:cubicBezTo>
                  <a:cubicBezTo>
                    <a:pt x="3990" y="208"/>
                    <a:pt x="3687" y="1"/>
                    <a:pt x="33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" name="Google Shape;446;p2"/>
            <p:cNvSpPr/>
            <p:nvPr/>
          </p:nvSpPr>
          <p:spPr>
            <a:xfrm>
              <a:off x="5149819" y="4704862"/>
              <a:ext cx="247659" cy="377641"/>
            </a:xfrm>
            <a:custGeom>
              <a:rect b="b" l="l" r="r" t="t"/>
              <a:pathLst>
                <a:path extrusionOk="0" h="7308" w="4773">
                  <a:moveTo>
                    <a:pt x="1481" y="1"/>
                  </a:moveTo>
                  <a:cubicBezTo>
                    <a:pt x="1354" y="1"/>
                    <a:pt x="1062" y="185"/>
                    <a:pt x="990" y="343"/>
                  </a:cubicBezTo>
                  <a:cubicBezTo>
                    <a:pt x="639" y="1109"/>
                    <a:pt x="320" y="1891"/>
                    <a:pt x="0" y="2689"/>
                  </a:cubicBezTo>
                  <a:cubicBezTo>
                    <a:pt x="144" y="4540"/>
                    <a:pt x="862" y="5960"/>
                    <a:pt x="2267" y="6966"/>
                  </a:cubicBezTo>
                  <a:cubicBezTo>
                    <a:pt x="2575" y="7175"/>
                    <a:pt x="3057" y="7308"/>
                    <a:pt x="3478" y="7308"/>
                  </a:cubicBezTo>
                  <a:cubicBezTo>
                    <a:pt x="3668" y="7308"/>
                    <a:pt x="3846" y="7281"/>
                    <a:pt x="3990" y="7221"/>
                  </a:cubicBezTo>
                  <a:cubicBezTo>
                    <a:pt x="4357" y="7046"/>
                    <a:pt x="4629" y="6279"/>
                    <a:pt x="4677" y="5753"/>
                  </a:cubicBezTo>
                  <a:cubicBezTo>
                    <a:pt x="4756" y="4700"/>
                    <a:pt x="4772" y="3630"/>
                    <a:pt x="4708" y="2577"/>
                  </a:cubicBezTo>
                  <a:cubicBezTo>
                    <a:pt x="4708" y="2258"/>
                    <a:pt x="4645" y="1795"/>
                    <a:pt x="4437" y="1667"/>
                  </a:cubicBezTo>
                  <a:cubicBezTo>
                    <a:pt x="3496" y="1061"/>
                    <a:pt x="2522" y="502"/>
                    <a:pt x="1517" y="8"/>
                  </a:cubicBezTo>
                  <a:cubicBezTo>
                    <a:pt x="1507" y="3"/>
                    <a:pt x="1495" y="1"/>
                    <a:pt x="14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" name="Google Shape;447;p2"/>
            <p:cNvSpPr/>
            <p:nvPr/>
          </p:nvSpPr>
          <p:spPr>
            <a:xfrm>
              <a:off x="5836652" y="4938944"/>
              <a:ext cx="336439" cy="216828"/>
            </a:xfrm>
            <a:custGeom>
              <a:rect b="b" l="l" r="r" t="t"/>
              <a:pathLst>
                <a:path extrusionOk="0" h="4196" w="6484">
                  <a:moveTo>
                    <a:pt x="5692" y="1"/>
                  </a:moveTo>
                  <a:cubicBezTo>
                    <a:pt x="5591" y="1"/>
                    <a:pt x="5474" y="19"/>
                    <a:pt x="5340" y="58"/>
                  </a:cubicBezTo>
                  <a:cubicBezTo>
                    <a:pt x="3840" y="489"/>
                    <a:pt x="2340" y="888"/>
                    <a:pt x="840" y="1335"/>
                  </a:cubicBezTo>
                  <a:cubicBezTo>
                    <a:pt x="600" y="1414"/>
                    <a:pt x="393" y="1574"/>
                    <a:pt x="281" y="1797"/>
                  </a:cubicBezTo>
                  <a:cubicBezTo>
                    <a:pt x="1" y="2513"/>
                    <a:pt x="1147" y="3699"/>
                    <a:pt x="1929" y="3699"/>
                  </a:cubicBezTo>
                  <a:cubicBezTo>
                    <a:pt x="1949" y="3699"/>
                    <a:pt x="1969" y="3698"/>
                    <a:pt x="1989" y="3696"/>
                  </a:cubicBezTo>
                  <a:cubicBezTo>
                    <a:pt x="2060" y="3693"/>
                    <a:pt x="2131" y="3692"/>
                    <a:pt x="2202" y="3692"/>
                  </a:cubicBezTo>
                  <a:cubicBezTo>
                    <a:pt x="2868" y="3692"/>
                    <a:pt x="3542" y="3817"/>
                    <a:pt x="4191" y="3904"/>
                  </a:cubicBezTo>
                  <a:cubicBezTo>
                    <a:pt x="4558" y="3968"/>
                    <a:pt x="4909" y="4064"/>
                    <a:pt x="5244" y="4191"/>
                  </a:cubicBezTo>
                  <a:cubicBezTo>
                    <a:pt x="5294" y="4194"/>
                    <a:pt x="5341" y="4195"/>
                    <a:pt x="5388" y="4195"/>
                  </a:cubicBezTo>
                  <a:cubicBezTo>
                    <a:pt x="6175" y="4195"/>
                    <a:pt x="6484" y="3807"/>
                    <a:pt x="6393" y="2962"/>
                  </a:cubicBezTo>
                  <a:cubicBezTo>
                    <a:pt x="6330" y="2292"/>
                    <a:pt x="6377" y="1574"/>
                    <a:pt x="6330" y="888"/>
                  </a:cubicBezTo>
                  <a:cubicBezTo>
                    <a:pt x="6303" y="401"/>
                    <a:pt x="6168" y="1"/>
                    <a:pt x="56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" name="Google Shape;448;p2"/>
            <p:cNvSpPr/>
            <p:nvPr/>
          </p:nvSpPr>
          <p:spPr>
            <a:xfrm>
              <a:off x="6709916" y="4975167"/>
              <a:ext cx="272513" cy="284936"/>
            </a:xfrm>
            <a:custGeom>
              <a:rect b="b" l="l" r="r" t="t"/>
              <a:pathLst>
                <a:path extrusionOk="0" h="5514" w="5252">
                  <a:moveTo>
                    <a:pt x="4022" y="1"/>
                  </a:moveTo>
                  <a:cubicBezTo>
                    <a:pt x="3783" y="1"/>
                    <a:pt x="3544" y="7"/>
                    <a:pt x="3304" y="27"/>
                  </a:cubicBezTo>
                  <a:cubicBezTo>
                    <a:pt x="2411" y="123"/>
                    <a:pt x="1644" y="426"/>
                    <a:pt x="1293" y="1384"/>
                  </a:cubicBezTo>
                  <a:cubicBezTo>
                    <a:pt x="1102" y="1862"/>
                    <a:pt x="942" y="2405"/>
                    <a:pt x="607" y="2756"/>
                  </a:cubicBezTo>
                  <a:cubicBezTo>
                    <a:pt x="1" y="3347"/>
                    <a:pt x="1" y="3793"/>
                    <a:pt x="607" y="4336"/>
                  </a:cubicBezTo>
                  <a:cubicBezTo>
                    <a:pt x="799" y="4512"/>
                    <a:pt x="878" y="4831"/>
                    <a:pt x="1102" y="4958"/>
                  </a:cubicBezTo>
                  <a:cubicBezTo>
                    <a:pt x="1473" y="5165"/>
                    <a:pt x="1940" y="5514"/>
                    <a:pt x="2287" y="5514"/>
                  </a:cubicBezTo>
                  <a:cubicBezTo>
                    <a:pt x="2342" y="5514"/>
                    <a:pt x="2394" y="5505"/>
                    <a:pt x="2442" y="5485"/>
                  </a:cubicBezTo>
                  <a:cubicBezTo>
                    <a:pt x="2794" y="5357"/>
                    <a:pt x="2969" y="4687"/>
                    <a:pt x="3161" y="4224"/>
                  </a:cubicBezTo>
                  <a:cubicBezTo>
                    <a:pt x="3224" y="4065"/>
                    <a:pt x="3145" y="3841"/>
                    <a:pt x="3145" y="3666"/>
                  </a:cubicBezTo>
                  <a:cubicBezTo>
                    <a:pt x="4230" y="3267"/>
                    <a:pt x="5251" y="1192"/>
                    <a:pt x="4980" y="11"/>
                  </a:cubicBezTo>
                  <a:cubicBezTo>
                    <a:pt x="4661" y="11"/>
                    <a:pt x="4342" y="1"/>
                    <a:pt x="40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" name="Google Shape;449;p2"/>
            <p:cNvSpPr/>
            <p:nvPr/>
          </p:nvSpPr>
          <p:spPr>
            <a:xfrm>
              <a:off x="6275204" y="4973617"/>
              <a:ext cx="300636" cy="237860"/>
            </a:xfrm>
            <a:custGeom>
              <a:rect b="b" l="l" r="r" t="t"/>
              <a:pathLst>
                <a:path extrusionOk="0" h="4603" w="5794">
                  <a:moveTo>
                    <a:pt x="1625" y="1"/>
                  </a:moveTo>
                  <a:cubicBezTo>
                    <a:pt x="1451" y="1"/>
                    <a:pt x="1307" y="32"/>
                    <a:pt x="1229" y="105"/>
                  </a:cubicBezTo>
                  <a:cubicBezTo>
                    <a:pt x="686" y="616"/>
                    <a:pt x="431" y="1446"/>
                    <a:pt x="0" y="2275"/>
                  </a:cubicBezTo>
                  <a:cubicBezTo>
                    <a:pt x="176" y="2467"/>
                    <a:pt x="383" y="2642"/>
                    <a:pt x="607" y="2786"/>
                  </a:cubicBezTo>
                  <a:cubicBezTo>
                    <a:pt x="1819" y="3393"/>
                    <a:pt x="3032" y="4031"/>
                    <a:pt x="4277" y="4542"/>
                  </a:cubicBezTo>
                  <a:cubicBezTo>
                    <a:pt x="4379" y="4583"/>
                    <a:pt x="4508" y="4602"/>
                    <a:pt x="4647" y="4602"/>
                  </a:cubicBezTo>
                  <a:cubicBezTo>
                    <a:pt x="4987" y="4602"/>
                    <a:pt x="5379" y="4488"/>
                    <a:pt x="5538" y="4318"/>
                  </a:cubicBezTo>
                  <a:cubicBezTo>
                    <a:pt x="5761" y="4095"/>
                    <a:pt x="5793" y="3345"/>
                    <a:pt x="5586" y="3105"/>
                  </a:cubicBezTo>
                  <a:cubicBezTo>
                    <a:pt x="4772" y="2116"/>
                    <a:pt x="3846" y="1206"/>
                    <a:pt x="2857" y="376"/>
                  </a:cubicBezTo>
                  <a:cubicBezTo>
                    <a:pt x="2579" y="165"/>
                    <a:pt x="2023" y="1"/>
                    <a:pt x="16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" name="Google Shape;450;p2"/>
            <p:cNvSpPr/>
            <p:nvPr/>
          </p:nvSpPr>
          <p:spPr>
            <a:xfrm>
              <a:off x="5571300" y="4811258"/>
              <a:ext cx="287405" cy="228817"/>
            </a:xfrm>
            <a:custGeom>
              <a:rect b="b" l="l" r="r" t="t"/>
              <a:pathLst>
                <a:path extrusionOk="0" h="4428" w="5539">
                  <a:moveTo>
                    <a:pt x="3545" y="1"/>
                  </a:moveTo>
                  <a:cubicBezTo>
                    <a:pt x="3309" y="1"/>
                    <a:pt x="3119" y="38"/>
                    <a:pt x="3065" y="119"/>
                  </a:cubicBezTo>
                  <a:cubicBezTo>
                    <a:pt x="2490" y="949"/>
                    <a:pt x="1597" y="709"/>
                    <a:pt x="910" y="1061"/>
                  </a:cubicBezTo>
                  <a:cubicBezTo>
                    <a:pt x="575" y="1252"/>
                    <a:pt x="33" y="1523"/>
                    <a:pt x="17" y="1779"/>
                  </a:cubicBezTo>
                  <a:cubicBezTo>
                    <a:pt x="1" y="2146"/>
                    <a:pt x="288" y="2641"/>
                    <a:pt x="591" y="2912"/>
                  </a:cubicBezTo>
                  <a:cubicBezTo>
                    <a:pt x="1150" y="3375"/>
                    <a:pt x="1740" y="3806"/>
                    <a:pt x="2363" y="4173"/>
                  </a:cubicBezTo>
                  <a:cubicBezTo>
                    <a:pt x="2522" y="4284"/>
                    <a:pt x="2730" y="4300"/>
                    <a:pt x="3145" y="4428"/>
                  </a:cubicBezTo>
                  <a:cubicBezTo>
                    <a:pt x="3512" y="4189"/>
                    <a:pt x="3863" y="3901"/>
                    <a:pt x="4182" y="3598"/>
                  </a:cubicBezTo>
                  <a:cubicBezTo>
                    <a:pt x="4469" y="3263"/>
                    <a:pt x="4613" y="2800"/>
                    <a:pt x="4900" y="2465"/>
                  </a:cubicBezTo>
                  <a:cubicBezTo>
                    <a:pt x="5539" y="1731"/>
                    <a:pt x="5156" y="901"/>
                    <a:pt x="4804" y="374"/>
                  </a:cubicBezTo>
                  <a:cubicBezTo>
                    <a:pt x="4646" y="142"/>
                    <a:pt x="4006" y="1"/>
                    <a:pt x="35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" name="Google Shape;451;p2"/>
            <p:cNvSpPr/>
            <p:nvPr/>
          </p:nvSpPr>
          <p:spPr>
            <a:xfrm>
              <a:off x="5515833" y="4961680"/>
              <a:ext cx="127591" cy="113065"/>
            </a:xfrm>
            <a:custGeom>
              <a:rect b="b" l="l" r="r" t="t"/>
              <a:pathLst>
                <a:path extrusionOk="0" h="2188" w="2459">
                  <a:moveTo>
                    <a:pt x="415" y="1"/>
                  </a:moveTo>
                  <a:lnTo>
                    <a:pt x="0" y="192"/>
                  </a:lnTo>
                  <a:cubicBezTo>
                    <a:pt x="32" y="847"/>
                    <a:pt x="80" y="1517"/>
                    <a:pt x="112" y="2187"/>
                  </a:cubicBezTo>
                  <a:lnTo>
                    <a:pt x="2394" y="1820"/>
                  </a:lnTo>
                  <a:lnTo>
                    <a:pt x="2458" y="1373"/>
                  </a:lnTo>
                  <a:lnTo>
                    <a:pt x="4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" name="Google Shape;452;p2"/>
            <p:cNvSpPr/>
            <p:nvPr/>
          </p:nvSpPr>
          <p:spPr>
            <a:xfrm>
              <a:off x="5153970" y="5094482"/>
              <a:ext cx="104398" cy="109809"/>
            </a:xfrm>
            <a:custGeom>
              <a:rect b="b" l="l" r="r" t="t"/>
              <a:pathLst>
                <a:path extrusionOk="0" h="2125" w="2012">
                  <a:moveTo>
                    <a:pt x="1469" y="0"/>
                  </a:moveTo>
                  <a:lnTo>
                    <a:pt x="0" y="1038"/>
                  </a:lnTo>
                  <a:cubicBezTo>
                    <a:pt x="451" y="1551"/>
                    <a:pt x="750" y="2124"/>
                    <a:pt x="943" y="2124"/>
                  </a:cubicBezTo>
                  <a:cubicBezTo>
                    <a:pt x="948" y="2124"/>
                    <a:pt x="953" y="2124"/>
                    <a:pt x="958" y="2123"/>
                  </a:cubicBezTo>
                  <a:cubicBezTo>
                    <a:pt x="1644" y="1995"/>
                    <a:pt x="2011" y="1437"/>
                    <a:pt x="1931" y="718"/>
                  </a:cubicBezTo>
                  <a:cubicBezTo>
                    <a:pt x="1899" y="463"/>
                    <a:pt x="1628" y="240"/>
                    <a:pt x="14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" name="Google Shape;453;p2"/>
            <p:cNvSpPr/>
            <p:nvPr/>
          </p:nvSpPr>
          <p:spPr>
            <a:xfrm>
              <a:off x="6197321" y="4891611"/>
              <a:ext cx="48930" cy="112186"/>
            </a:xfrm>
            <a:custGeom>
              <a:rect b="b" l="l" r="r" t="t"/>
              <a:pathLst>
                <a:path extrusionOk="0" h="2171" w="943">
                  <a:moveTo>
                    <a:pt x="943" y="0"/>
                  </a:moveTo>
                  <a:cubicBezTo>
                    <a:pt x="17" y="687"/>
                    <a:pt x="1" y="1341"/>
                    <a:pt x="831" y="2171"/>
                  </a:cubicBezTo>
                  <a:cubicBezTo>
                    <a:pt x="863" y="1373"/>
                    <a:pt x="895" y="782"/>
                    <a:pt x="9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" name="Google Shape;454;p2"/>
            <p:cNvSpPr/>
            <p:nvPr/>
          </p:nvSpPr>
          <p:spPr>
            <a:xfrm>
              <a:off x="2917314" y="3351940"/>
              <a:ext cx="88676" cy="77564"/>
            </a:xfrm>
            <a:custGeom>
              <a:rect b="b" l="l" r="r" t="t"/>
              <a:pathLst>
                <a:path extrusionOk="0" h="1501" w="1709">
                  <a:moveTo>
                    <a:pt x="0" y="0"/>
                  </a:moveTo>
                  <a:lnTo>
                    <a:pt x="926" y="1501"/>
                  </a:lnTo>
                  <a:lnTo>
                    <a:pt x="1708" y="2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2"/>
            <p:cNvSpPr/>
            <p:nvPr/>
          </p:nvSpPr>
          <p:spPr>
            <a:xfrm>
              <a:off x="4845915" y="3005467"/>
              <a:ext cx="53029" cy="61183"/>
            </a:xfrm>
            <a:custGeom>
              <a:rect b="b" l="l" r="r" t="t"/>
              <a:pathLst>
                <a:path extrusionOk="0" h="1184" w="1022">
                  <a:moveTo>
                    <a:pt x="665" y="0"/>
                  </a:moveTo>
                  <a:cubicBezTo>
                    <a:pt x="508" y="0"/>
                    <a:pt x="353" y="62"/>
                    <a:pt x="224" y="162"/>
                  </a:cubicBezTo>
                  <a:cubicBezTo>
                    <a:pt x="112" y="418"/>
                    <a:pt x="0" y="912"/>
                    <a:pt x="96" y="960"/>
                  </a:cubicBezTo>
                  <a:cubicBezTo>
                    <a:pt x="332" y="1133"/>
                    <a:pt x="692" y="1120"/>
                    <a:pt x="1007" y="1165"/>
                  </a:cubicBezTo>
                  <a:lnTo>
                    <a:pt x="1007" y="1165"/>
                  </a:lnTo>
                  <a:cubicBezTo>
                    <a:pt x="1022" y="997"/>
                    <a:pt x="1021" y="843"/>
                    <a:pt x="1006" y="689"/>
                  </a:cubicBezTo>
                  <a:cubicBezTo>
                    <a:pt x="942" y="449"/>
                    <a:pt x="846" y="210"/>
                    <a:pt x="719" y="3"/>
                  </a:cubicBezTo>
                  <a:cubicBezTo>
                    <a:pt x="701" y="1"/>
                    <a:pt x="683" y="0"/>
                    <a:pt x="665" y="0"/>
                  </a:cubicBezTo>
                  <a:close/>
                  <a:moveTo>
                    <a:pt x="1007" y="1165"/>
                  </a:moveTo>
                  <a:cubicBezTo>
                    <a:pt x="1007" y="1172"/>
                    <a:pt x="1006" y="1178"/>
                    <a:pt x="1006" y="1184"/>
                  </a:cubicBezTo>
                  <a:lnTo>
                    <a:pt x="1022" y="1168"/>
                  </a:lnTo>
                  <a:cubicBezTo>
                    <a:pt x="1017" y="1167"/>
                    <a:pt x="1012" y="1166"/>
                    <a:pt x="1007" y="11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2"/>
            <p:cNvSpPr/>
            <p:nvPr/>
          </p:nvSpPr>
          <p:spPr>
            <a:xfrm>
              <a:off x="4839274" y="3730450"/>
              <a:ext cx="64652" cy="84179"/>
            </a:xfrm>
            <a:custGeom>
              <a:rect b="b" l="l" r="r" t="t"/>
              <a:pathLst>
                <a:path extrusionOk="0" h="1629" w="1246">
                  <a:moveTo>
                    <a:pt x="767" y="1"/>
                  </a:moveTo>
                  <a:cubicBezTo>
                    <a:pt x="1" y="767"/>
                    <a:pt x="448" y="1198"/>
                    <a:pt x="879" y="1629"/>
                  </a:cubicBezTo>
                  <a:lnTo>
                    <a:pt x="1246" y="1533"/>
                  </a:lnTo>
                  <a:lnTo>
                    <a:pt x="76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" name="Google Shape;457;p2"/>
            <p:cNvSpPr/>
            <p:nvPr/>
          </p:nvSpPr>
          <p:spPr>
            <a:xfrm>
              <a:off x="4544502" y="4791105"/>
              <a:ext cx="122610" cy="23874"/>
            </a:xfrm>
            <a:custGeom>
              <a:rect b="b" l="l" r="r" t="t"/>
              <a:pathLst>
                <a:path extrusionOk="0" h="462" w="2363">
                  <a:moveTo>
                    <a:pt x="971" y="0"/>
                  </a:moveTo>
                  <a:cubicBezTo>
                    <a:pt x="635" y="0"/>
                    <a:pt x="365" y="152"/>
                    <a:pt x="0" y="461"/>
                  </a:cubicBezTo>
                  <a:lnTo>
                    <a:pt x="2362" y="461"/>
                  </a:lnTo>
                  <a:cubicBezTo>
                    <a:pt x="1720" y="156"/>
                    <a:pt x="1312" y="0"/>
                    <a:pt x="9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" name="Google Shape;458;p2"/>
            <p:cNvSpPr/>
            <p:nvPr/>
          </p:nvSpPr>
          <p:spPr>
            <a:xfrm>
              <a:off x="2399738" y="3518536"/>
              <a:ext cx="67973" cy="68469"/>
            </a:xfrm>
            <a:custGeom>
              <a:rect b="b" l="l" r="r" t="t"/>
              <a:pathLst>
                <a:path extrusionOk="0" h="1325" w="1310">
                  <a:moveTo>
                    <a:pt x="1006" y="0"/>
                  </a:moveTo>
                  <a:lnTo>
                    <a:pt x="1" y="910"/>
                  </a:lnTo>
                  <a:lnTo>
                    <a:pt x="336" y="1325"/>
                  </a:lnTo>
                  <a:cubicBezTo>
                    <a:pt x="655" y="1022"/>
                    <a:pt x="990" y="734"/>
                    <a:pt x="1278" y="415"/>
                  </a:cubicBezTo>
                  <a:cubicBezTo>
                    <a:pt x="1310" y="399"/>
                    <a:pt x="1102" y="144"/>
                    <a:pt x="10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" name="Google Shape;459;p2"/>
            <p:cNvSpPr/>
            <p:nvPr/>
          </p:nvSpPr>
          <p:spPr>
            <a:xfrm>
              <a:off x="6094636" y="3060810"/>
              <a:ext cx="75444" cy="59426"/>
            </a:xfrm>
            <a:custGeom>
              <a:rect b="b" l="l" r="r" t="t"/>
              <a:pathLst>
                <a:path extrusionOk="0" h="1150" w="1454">
                  <a:moveTo>
                    <a:pt x="687" y="1"/>
                  </a:moveTo>
                  <a:lnTo>
                    <a:pt x="687" y="1"/>
                  </a:lnTo>
                  <a:cubicBezTo>
                    <a:pt x="1" y="799"/>
                    <a:pt x="97" y="958"/>
                    <a:pt x="1453" y="1150"/>
                  </a:cubicBezTo>
                  <a:cubicBezTo>
                    <a:pt x="1214" y="783"/>
                    <a:pt x="959" y="400"/>
                    <a:pt x="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" name="Google Shape;460;p2"/>
            <p:cNvSpPr/>
            <p:nvPr/>
          </p:nvSpPr>
          <p:spPr>
            <a:xfrm>
              <a:off x="86081" y="4604615"/>
              <a:ext cx="60916" cy="72965"/>
            </a:xfrm>
            <a:custGeom>
              <a:rect b="b" l="l" r="r" t="t"/>
              <a:pathLst>
                <a:path extrusionOk="0" h="1412" w="1174">
                  <a:moveTo>
                    <a:pt x="831" y="0"/>
                  </a:moveTo>
                  <a:lnTo>
                    <a:pt x="831" y="0"/>
                  </a:lnTo>
                  <a:cubicBezTo>
                    <a:pt x="543" y="479"/>
                    <a:pt x="288" y="894"/>
                    <a:pt x="1" y="1373"/>
                  </a:cubicBezTo>
                  <a:cubicBezTo>
                    <a:pt x="215" y="1396"/>
                    <a:pt x="393" y="1411"/>
                    <a:pt x="537" y="1411"/>
                  </a:cubicBezTo>
                  <a:cubicBezTo>
                    <a:pt x="1174" y="1411"/>
                    <a:pt x="1156" y="1120"/>
                    <a:pt x="8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" name="Google Shape;461;p2"/>
            <p:cNvSpPr/>
            <p:nvPr/>
          </p:nvSpPr>
          <p:spPr>
            <a:xfrm>
              <a:off x="774211" y="2264001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3" y="0"/>
                  </a:moveTo>
                  <a:cubicBezTo>
                    <a:pt x="3862" y="0"/>
                    <a:pt x="3652" y="17"/>
                    <a:pt x="3432" y="52"/>
                  </a:cubicBezTo>
                  <a:cubicBezTo>
                    <a:pt x="3419" y="54"/>
                    <a:pt x="3406" y="54"/>
                    <a:pt x="3392" y="54"/>
                  </a:cubicBezTo>
                  <a:cubicBezTo>
                    <a:pt x="3286" y="54"/>
                    <a:pt x="3182" y="13"/>
                    <a:pt x="3093" y="13"/>
                  </a:cubicBezTo>
                  <a:cubicBezTo>
                    <a:pt x="3072" y="13"/>
                    <a:pt x="3052" y="15"/>
                    <a:pt x="3033" y="20"/>
                  </a:cubicBezTo>
                  <a:cubicBezTo>
                    <a:pt x="2187" y="228"/>
                    <a:pt x="863" y="196"/>
                    <a:pt x="607" y="691"/>
                  </a:cubicBezTo>
                  <a:cubicBezTo>
                    <a:pt x="161" y="1584"/>
                    <a:pt x="1" y="2957"/>
                    <a:pt x="368" y="3850"/>
                  </a:cubicBezTo>
                  <a:cubicBezTo>
                    <a:pt x="1054" y="5494"/>
                    <a:pt x="2203" y="6962"/>
                    <a:pt x="3177" y="8495"/>
                  </a:cubicBezTo>
                  <a:lnTo>
                    <a:pt x="3975" y="8495"/>
                  </a:lnTo>
                  <a:cubicBezTo>
                    <a:pt x="4102" y="8319"/>
                    <a:pt x="4230" y="8159"/>
                    <a:pt x="4358" y="8016"/>
                  </a:cubicBezTo>
                  <a:cubicBezTo>
                    <a:pt x="5555" y="6883"/>
                    <a:pt x="6768" y="5750"/>
                    <a:pt x="7981" y="4632"/>
                  </a:cubicBezTo>
                  <a:cubicBezTo>
                    <a:pt x="8555" y="4090"/>
                    <a:pt x="8667" y="3627"/>
                    <a:pt x="7981" y="3068"/>
                  </a:cubicBezTo>
                  <a:cubicBezTo>
                    <a:pt x="7518" y="2685"/>
                    <a:pt x="7039" y="2270"/>
                    <a:pt x="6752" y="1776"/>
                  </a:cubicBezTo>
                  <a:cubicBezTo>
                    <a:pt x="6124" y="602"/>
                    <a:pt x="5251" y="0"/>
                    <a:pt x="40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2"/>
            <p:cNvSpPr/>
            <p:nvPr/>
          </p:nvSpPr>
          <p:spPr>
            <a:xfrm>
              <a:off x="11571" y="767787"/>
              <a:ext cx="356934" cy="409679"/>
            </a:xfrm>
            <a:custGeom>
              <a:rect b="b" l="l" r="r" t="t"/>
              <a:pathLst>
                <a:path extrusionOk="0" h="7928" w="6879">
                  <a:moveTo>
                    <a:pt x="691" y="1"/>
                  </a:moveTo>
                  <a:cubicBezTo>
                    <a:pt x="460" y="1"/>
                    <a:pt x="228" y="35"/>
                    <a:pt x="0" y="105"/>
                  </a:cubicBezTo>
                  <a:lnTo>
                    <a:pt x="0" y="5324"/>
                  </a:lnTo>
                  <a:cubicBezTo>
                    <a:pt x="767" y="5994"/>
                    <a:pt x="1533" y="6680"/>
                    <a:pt x="2299" y="7366"/>
                  </a:cubicBezTo>
                  <a:cubicBezTo>
                    <a:pt x="2604" y="7628"/>
                    <a:pt x="2895" y="7927"/>
                    <a:pt x="3262" y="7927"/>
                  </a:cubicBezTo>
                  <a:cubicBezTo>
                    <a:pt x="3432" y="7927"/>
                    <a:pt x="3619" y="7863"/>
                    <a:pt x="3831" y="7702"/>
                  </a:cubicBezTo>
                  <a:cubicBezTo>
                    <a:pt x="4501" y="7223"/>
                    <a:pt x="5187" y="6760"/>
                    <a:pt x="5905" y="6345"/>
                  </a:cubicBezTo>
                  <a:cubicBezTo>
                    <a:pt x="6831" y="5802"/>
                    <a:pt x="6879" y="5515"/>
                    <a:pt x="6097" y="4733"/>
                  </a:cubicBezTo>
                  <a:cubicBezTo>
                    <a:pt x="5522" y="4143"/>
                    <a:pt x="4996" y="3488"/>
                    <a:pt x="4453" y="2882"/>
                  </a:cubicBezTo>
                  <a:cubicBezTo>
                    <a:pt x="3799" y="2164"/>
                    <a:pt x="3160" y="1446"/>
                    <a:pt x="2474" y="775"/>
                  </a:cubicBezTo>
                  <a:cubicBezTo>
                    <a:pt x="2001" y="279"/>
                    <a:pt x="1353" y="1"/>
                    <a:pt x="6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" name="Google Shape;463;p2"/>
            <p:cNvSpPr/>
            <p:nvPr/>
          </p:nvSpPr>
          <p:spPr>
            <a:xfrm>
              <a:off x="11571" y="1397225"/>
              <a:ext cx="236036" cy="260907"/>
            </a:xfrm>
            <a:custGeom>
              <a:rect b="b" l="l" r="r" t="t"/>
              <a:pathLst>
                <a:path extrusionOk="0" h="5049" w="4549">
                  <a:moveTo>
                    <a:pt x="1186" y="0"/>
                  </a:moveTo>
                  <a:cubicBezTo>
                    <a:pt x="891" y="0"/>
                    <a:pt x="578" y="198"/>
                    <a:pt x="0" y="564"/>
                  </a:cubicBezTo>
                  <a:cubicBezTo>
                    <a:pt x="0" y="1697"/>
                    <a:pt x="0" y="2846"/>
                    <a:pt x="0" y="3979"/>
                  </a:cubicBezTo>
                  <a:lnTo>
                    <a:pt x="1644" y="5048"/>
                  </a:lnTo>
                  <a:cubicBezTo>
                    <a:pt x="1916" y="4984"/>
                    <a:pt x="2378" y="4410"/>
                    <a:pt x="2873" y="3867"/>
                  </a:cubicBezTo>
                  <a:cubicBezTo>
                    <a:pt x="3144" y="3580"/>
                    <a:pt x="3480" y="3341"/>
                    <a:pt x="3719" y="3053"/>
                  </a:cubicBezTo>
                  <a:cubicBezTo>
                    <a:pt x="4022" y="2702"/>
                    <a:pt x="4549" y="2176"/>
                    <a:pt x="4453" y="1968"/>
                  </a:cubicBezTo>
                  <a:cubicBezTo>
                    <a:pt x="4262" y="1553"/>
                    <a:pt x="3735" y="1266"/>
                    <a:pt x="3304" y="1011"/>
                  </a:cubicBezTo>
                  <a:cubicBezTo>
                    <a:pt x="3227" y="960"/>
                    <a:pt x="3123" y="952"/>
                    <a:pt x="3013" y="952"/>
                  </a:cubicBezTo>
                  <a:cubicBezTo>
                    <a:pt x="2967" y="952"/>
                    <a:pt x="2919" y="953"/>
                    <a:pt x="2872" y="953"/>
                  </a:cubicBezTo>
                  <a:cubicBezTo>
                    <a:pt x="2756" y="953"/>
                    <a:pt x="2645" y="944"/>
                    <a:pt x="2570" y="883"/>
                  </a:cubicBezTo>
                  <a:cubicBezTo>
                    <a:pt x="1861" y="277"/>
                    <a:pt x="1536" y="0"/>
                    <a:pt x="11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" name="Google Shape;464;p2"/>
            <p:cNvSpPr/>
            <p:nvPr/>
          </p:nvSpPr>
          <p:spPr>
            <a:xfrm>
              <a:off x="11571" y="316314"/>
              <a:ext cx="188871" cy="256980"/>
            </a:xfrm>
            <a:custGeom>
              <a:rect b="b" l="l" r="r" t="t"/>
              <a:pathLst>
                <a:path extrusionOk="0" h="4973" w="3640">
                  <a:moveTo>
                    <a:pt x="0" y="1"/>
                  </a:moveTo>
                  <a:lnTo>
                    <a:pt x="0" y="4613"/>
                  </a:lnTo>
                  <a:cubicBezTo>
                    <a:pt x="383" y="4709"/>
                    <a:pt x="767" y="4804"/>
                    <a:pt x="1150" y="4916"/>
                  </a:cubicBezTo>
                  <a:cubicBezTo>
                    <a:pt x="1299" y="4954"/>
                    <a:pt x="1438" y="4972"/>
                    <a:pt x="1567" y="4972"/>
                  </a:cubicBezTo>
                  <a:cubicBezTo>
                    <a:pt x="2137" y="4972"/>
                    <a:pt x="2505" y="4614"/>
                    <a:pt x="2714" y="4054"/>
                  </a:cubicBezTo>
                  <a:cubicBezTo>
                    <a:pt x="3639" y="1565"/>
                    <a:pt x="2969" y="416"/>
                    <a:pt x="399" y="17"/>
                  </a:cubicBezTo>
                  <a:cubicBezTo>
                    <a:pt x="256" y="1"/>
                    <a:pt x="128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" name="Google Shape;465;p2"/>
            <p:cNvSpPr/>
            <p:nvPr/>
          </p:nvSpPr>
          <p:spPr>
            <a:xfrm>
              <a:off x="1042521" y="2542005"/>
              <a:ext cx="272513" cy="160968"/>
            </a:xfrm>
            <a:custGeom>
              <a:rect b="b" l="l" r="r" t="t"/>
              <a:pathLst>
                <a:path extrusionOk="0" h="3115" w="5252">
                  <a:moveTo>
                    <a:pt x="2981" y="1"/>
                  </a:moveTo>
                  <a:cubicBezTo>
                    <a:pt x="2966" y="1"/>
                    <a:pt x="2951" y="1"/>
                    <a:pt x="2937" y="3"/>
                  </a:cubicBezTo>
                  <a:cubicBezTo>
                    <a:pt x="1533" y="114"/>
                    <a:pt x="176" y="1678"/>
                    <a:pt x="1" y="3115"/>
                  </a:cubicBezTo>
                  <a:lnTo>
                    <a:pt x="5251" y="3115"/>
                  </a:lnTo>
                  <a:cubicBezTo>
                    <a:pt x="5203" y="2923"/>
                    <a:pt x="5235" y="2620"/>
                    <a:pt x="5124" y="2556"/>
                  </a:cubicBezTo>
                  <a:cubicBezTo>
                    <a:pt x="4437" y="2109"/>
                    <a:pt x="4278" y="1471"/>
                    <a:pt x="4134" y="721"/>
                  </a:cubicBezTo>
                  <a:cubicBezTo>
                    <a:pt x="4057" y="413"/>
                    <a:pt x="3386" y="1"/>
                    <a:pt x="29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" name="Google Shape;466;p2"/>
            <p:cNvSpPr/>
            <p:nvPr/>
          </p:nvSpPr>
          <p:spPr>
            <a:xfrm>
              <a:off x="117577" y="2530689"/>
              <a:ext cx="389260" cy="172284"/>
            </a:xfrm>
            <a:custGeom>
              <a:rect b="b" l="l" r="r" t="t"/>
              <a:pathLst>
                <a:path extrusionOk="0" h="3334" w="7502">
                  <a:moveTo>
                    <a:pt x="1054" y="1"/>
                  </a:moveTo>
                  <a:cubicBezTo>
                    <a:pt x="791" y="1"/>
                    <a:pt x="440" y="261"/>
                    <a:pt x="0" y="445"/>
                  </a:cubicBezTo>
                  <a:cubicBezTo>
                    <a:pt x="1045" y="1410"/>
                    <a:pt x="2012" y="1958"/>
                    <a:pt x="3164" y="1958"/>
                  </a:cubicBezTo>
                  <a:cubicBezTo>
                    <a:pt x="3384" y="1958"/>
                    <a:pt x="3611" y="1938"/>
                    <a:pt x="3846" y="1897"/>
                  </a:cubicBezTo>
                  <a:cubicBezTo>
                    <a:pt x="3870" y="1894"/>
                    <a:pt x="3895" y="1892"/>
                    <a:pt x="3920" y="1892"/>
                  </a:cubicBezTo>
                  <a:cubicBezTo>
                    <a:pt x="4260" y="1892"/>
                    <a:pt x="4685" y="2184"/>
                    <a:pt x="5027" y="2392"/>
                  </a:cubicBezTo>
                  <a:cubicBezTo>
                    <a:pt x="5299" y="2568"/>
                    <a:pt x="5474" y="2871"/>
                    <a:pt x="5698" y="3126"/>
                  </a:cubicBezTo>
                  <a:lnTo>
                    <a:pt x="5889" y="2935"/>
                  </a:lnTo>
                  <a:cubicBezTo>
                    <a:pt x="5841" y="2743"/>
                    <a:pt x="5809" y="2552"/>
                    <a:pt x="5746" y="2312"/>
                  </a:cubicBezTo>
                  <a:lnTo>
                    <a:pt x="5746" y="2312"/>
                  </a:lnTo>
                  <a:cubicBezTo>
                    <a:pt x="6512" y="2328"/>
                    <a:pt x="6783" y="2711"/>
                    <a:pt x="6783" y="3334"/>
                  </a:cubicBezTo>
                  <a:lnTo>
                    <a:pt x="6990" y="3334"/>
                  </a:lnTo>
                  <a:cubicBezTo>
                    <a:pt x="7501" y="2695"/>
                    <a:pt x="7341" y="2216"/>
                    <a:pt x="6607" y="1945"/>
                  </a:cubicBezTo>
                  <a:cubicBezTo>
                    <a:pt x="6033" y="1722"/>
                    <a:pt x="5426" y="1610"/>
                    <a:pt x="4836" y="1387"/>
                  </a:cubicBezTo>
                  <a:cubicBezTo>
                    <a:pt x="3607" y="940"/>
                    <a:pt x="2394" y="413"/>
                    <a:pt x="1149" y="14"/>
                  </a:cubicBezTo>
                  <a:cubicBezTo>
                    <a:pt x="1119" y="5"/>
                    <a:pt x="1087" y="1"/>
                    <a:pt x="105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" name="Google Shape;467;p2"/>
            <p:cNvSpPr/>
            <p:nvPr/>
          </p:nvSpPr>
          <p:spPr>
            <a:xfrm>
              <a:off x="10741" y="2302756"/>
              <a:ext cx="135841" cy="161898"/>
            </a:xfrm>
            <a:custGeom>
              <a:rect b="b" l="l" r="r" t="t"/>
              <a:pathLst>
                <a:path extrusionOk="0" h="3133" w="2618">
                  <a:moveTo>
                    <a:pt x="1196" y="0"/>
                  </a:moveTo>
                  <a:cubicBezTo>
                    <a:pt x="758" y="0"/>
                    <a:pt x="303" y="107"/>
                    <a:pt x="16" y="308"/>
                  </a:cubicBezTo>
                  <a:lnTo>
                    <a:pt x="1" y="3132"/>
                  </a:lnTo>
                  <a:cubicBezTo>
                    <a:pt x="527" y="3100"/>
                    <a:pt x="1054" y="3116"/>
                    <a:pt x="1565" y="3037"/>
                  </a:cubicBezTo>
                  <a:cubicBezTo>
                    <a:pt x="1868" y="3005"/>
                    <a:pt x="2347" y="2845"/>
                    <a:pt x="2362" y="2685"/>
                  </a:cubicBezTo>
                  <a:cubicBezTo>
                    <a:pt x="2458" y="1967"/>
                    <a:pt x="2618" y="1153"/>
                    <a:pt x="2378" y="515"/>
                  </a:cubicBezTo>
                  <a:cubicBezTo>
                    <a:pt x="2246" y="163"/>
                    <a:pt x="1735" y="0"/>
                    <a:pt x="11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" name="Google Shape;468;p2"/>
            <p:cNvSpPr/>
            <p:nvPr/>
          </p:nvSpPr>
          <p:spPr>
            <a:xfrm>
              <a:off x="11571" y="1818056"/>
              <a:ext cx="159865" cy="175695"/>
            </a:xfrm>
            <a:custGeom>
              <a:rect b="b" l="l" r="r" t="t"/>
              <a:pathLst>
                <a:path extrusionOk="0" h="3400" w="3081">
                  <a:moveTo>
                    <a:pt x="1389" y="0"/>
                  </a:moveTo>
                  <a:lnTo>
                    <a:pt x="1453" y="415"/>
                  </a:lnTo>
                  <a:lnTo>
                    <a:pt x="0" y="2059"/>
                  </a:lnTo>
                  <a:lnTo>
                    <a:pt x="0" y="3064"/>
                  </a:lnTo>
                  <a:lnTo>
                    <a:pt x="1564" y="3400"/>
                  </a:lnTo>
                  <a:lnTo>
                    <a:pt x="1612" y="3128"/>
                  </a:lnTo>
                  <a:lnTo>
                    <a:pt x="1038" y="2362"/>
                  </a:lnTo>
                  <a:lnTo>
                    <a:pt x="2777" y="2362"/>
                  </a:lnTo>
                  <a:cubicBezTo>
                    <a:pt x="2825" y="1836"/>
                    <a:pt x="3081" y="1165"/>
                    <a:pt x="2857" y="782"/>
                  </a:cubicBezTo>
                  <a:cubicBezTo>
                    <a:pt x="2602" y="367"/>
                    <a:pt x="1900" y="256"/>
                    <a:pt x="13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2"/>
            <p:cNvSpPr/>
            <p:nvPr/>
          </p:nvSpPr>
          <p:spPr>
            <a:xfrm>
              <a:off x="11571" y="2588822"/>
              <a:ext cx="91114" cy="114150"/>
            </a:xfrm>
            <a:custGeom>
              <a:rect b="b" l="l" r="r" t="t"/>
              <a:pathLst>
                <a:path extrusionOk="0" h="2209" w="1756">
                  <a:moveTo>
                    <a:pt x="216" y="0"/>
                  </a:moveTo>
                  <a:cubicBezTo>
                    <a:pt x="144" y="0"/>
                    <a:pt x="72" y="2"/>
                    <a:pt x="0" y="6"/>
                  </a:cubicBezTo>
                  <a:lnTo>
                    <a:pt x="0" y="2209"/>
                  </a:lnTo>
                  <a:lnTo>
                    <a:pt x="798" y="2209"/>
                  </a:lnTo>
                  <a:cubicBezTo>
                    <a:pt x="974" y="1937"/>
                    <a:pt x="1150" y="1666"/>
                    <a:pt x="1341" y="1411"/>
                  </a:cubicBezTo>
                  <a:cubicBezTo>
                    <a:pt x="1756" y="836"/>
                    <a:pt x="1564" y="230"/>
                    <a:pt x="878" y="54"/>
                  </a:cubicBezTo>
                  <a:cubicBezTo>
                    <a:pt x="651" y="18"/>
                    <a:pt x="432" y="0"/>
                    <a:pt x="2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" name="Google Shape;470;p2"/>
            <p:cNvSpPr/>
            <p:nvPr/>
          </p:nvSpPr>
          <p:spPr>
            <a:xfrm>
              <a:off x="438033" y="1006520"/>
              <a:ext cx="507667" cy="539280"/>
            </a:xfrm>
            <a:custGeom>
              <a:rect b="b" l="l" r="r" t="t"/>
              <a:pathLst>
                <a:path extrusionOk="0" h="10436" w="9784">
                  <a:moveTo>
                    <a:pt x="2000" y="0"/>
                  </a:moveTo>
                  <a:cubicBezTo>
                    <a:pt x="1440" y="0"/>
                    <a:pt x="834" y="267"/>
                    <a:pt x="671" y="720"/>
                  </a:cubicBezTo>
                  <a:cubicBezTo>
                    <a:pt x="447" y="1406"/>
                    <a:pt x="160" y="2108"/>
                    <a:pt x="80" y="2826"/>
                  </a:cubicBezTo>
                  <a:cubicBezTo>
                    <a:pt x="0" y="3481"/>
                    <a:pt x="176" y="4167"/>
                    <a:pt x="256" y="4821"/>
                  </a:cubicBezTo>
                  <a:cubicBezTo>
                    <a:pt x="304" y="5204"/>
                    <a:pt x="511" y="5603"/>
                    <a:pt x="447" y="5970"/>
                  </a:cubicBezTo>
                  <a:cubicBezTo>
                    <a:pt x="160" y="7534"/>
                    <a:pt x="160" y="7582"/>
                    <a:pt x="1517" y="8428"/>
                  </a:cubicBezTo>
                  <a:cubicBezTo>
                    <a:pt x="1820" y="8651"/>
                    <a:pt x="2075" y="8907"/>
                    <a:pt x="2299" y="9194"/>
                  </a:cubicBezTo>
                  <a:cubicBezTo>
                    <a:pt x="2990" y="10019"/>
                    <a:pt x="4139" y="10435"/>
                    <a:pt x="5270" y="10435"/>
                  </a:cubicBezTo>
                  <a:cubicBezTo>
                    <a:pt x="6304" y="10435"/>
                    <a:pt x="7324" y="10087"/>
                    <a:pt x="7964" y="9385"/>
                  </a:cubicBezTo>
                  <a:cubicBezTo>
                    <a:pt x="8267" y="9098"/>
                    <a:pt x="8618" y="8859"/>
                    <a:pt x="9001" y="8667"/>
                  </a:cubicBezTo>
                  <a:cubicBezTo>
                    <a:pt x="9672" y="8300"/>
                    <a:pt x="9783" y="7790"/>
                    <a:pt x="9400" y="7167"/>
                  </a:cubicBezTo>
                  <a:cubicBezTo>
                    <a:pt x="9273" y="6928"/>
                    <a:pt x="9017" y="6768"/>
                    <a:pt x="8922" y="6529"/>
                  </a:cubicBezTo>
                  <a:cubicBezTo>
                    <a:pt x="8386" y="5304"/>
                    <a:pt x="7877" y="4869"/>
                    <a:pt x="7142" y="4869"/>
                  </a:cubicBezTo>
                  <a:cubicBezTo>
                    <a:pt x="6738" y="4869"/>
                    <a:pt x="6265" y="5000"/>
                    <a:pt x="5682" y="5204"/>
                  </a:cubicBezTo>
                  <a:cubicBezTo>
                    <a:pt x="5511" y="5267"/>
                    <a:pt x="5359" y="5301"/>
                    <a:pt x="5222" y="5301"/>
                  </a:cubicBezTo>
                  <a:cubicBezTo>
                    <a:pt x="4872" y="5301"/>
                    <a:pt x="4618" y="5082"/>
                    <a:pt x="4389" y="4566"/>
                  </a:cubicBezTo>
                  <a:cubicBezTo>
                    <a:pt x="3974" y="3608"/>
                    <a:pt x="3304" y="2762"/>
                    <a:pt x="2586" y="1661"/>
                  </a:cubicBezTo>
                  <a:cubicBezTo>
                    <a:pt x="2714" y="1454"/>
                    <a:pt x="2825" y="1230"/>
                    <a:pt x="2921" y="1007"/>
                  </a:cubicBezTo>
                  <a:cubicBezTo>
                    <a:pt x="3001" y="799"/>
                    <a:pt x="3001" y="576"/>
                    <a:pt x="2905" y="369"/>
                  </a:cubicBezTo>
                  <a:cubicBezTo>
                    <a:pt x="2715" y="115"/>
                    <a:pt x="2367" y="0"/>
                    <a:pt x="200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" name="Google Shape;471;p2"/>
            <p:cNvSpPr/>
            <p:nvPr/>
          </p:nvSpPr>
          <p:spPr>
            <a:xfrm>
              <a:off x="1129484" y="1730883"/>
              <a:ext cx="353665" cy="541606"/>
            </a:xfrm>
            <a:custGeom>
              <a:rect b="b" l="l" r="r" t="t"/>
              <a:pathLst>
                <a:path extrusionOk="0" h="10481" w="6816">
                  <a:moveTo>
                    <a:pt x="5766" y="0"/>
                  </a:moveTo>
                  <a:cubicBezTo>
                    <a:pt x="5424" y="0"/>
                    <a:pt x="4979" y="310"/>
                    <a:pt x="4676" y="554"/>
                  </a:cubicBezTo>
                  <a:cubicBezTo>
                    <a:pt x="4198" y="953"/>
                    <a:pt x="3831" y="1496"/>
                    <a:pt x="3400" y="1959"/>
                  </a:cubicBezTo>
                  <a:cubicBezTo>
                    <a:pt x="2809" y="2581"/>
                    <a:pt x="1995" y="3108"/>
                    <a:pt x="1676" y="3842"/>
                  </a:cubicBezTo>
                  <a:cubicBezTo>
                    <a:pt x="1022" y="5294"/>
                    <a:pt x="623" y="6858"/>
                    <a:pt x="160" y="8390"/>
                  </a:cubicBezTo>
                  <a:cubicBezTo>
                    <a:pt x="0" y="8965"/>
                    <a:pt x="208" y="9475"/>
                    <a:pt x="862" y="9635"/>
                  </a:cubicBezTo>
                  <a:cubicBezTo>
                    <a:pt x="1979" y="9938"/>
                    <a:pt x="3112" y="10194"/>
                    <a:pt x="4246" y="10481"/>
                  </a:cubicBezTo>
                  <a:cubicBezTo>
                    <a:pt x="5570" y="10305"/>
                    <a:pt x="5810" y="10082"/>
                    <a:pt x="5937" y="8789"/>
                  </a:cubicBezTo>
                  <a:cubicBezTo>
                    <a:pt x="6049" y="7656"/>
                    <a:pt x="6193" y="6523"/>
                    <a:pt x="6320" y="5406"/>
                  </a:cubicBezTo>
                  <a:cubicBezTo>
                    <a:pt x="6464" y="4065"/>
                    <a:pt x="6592" y="2741"/>
                    <a:pt x="6735" y="1416"/>
                  </a:cubicBezTo>
                  <a:cubicBezTo>
                    <a:pt x="6815" y="698"/>
                    <a:pt x="6496" y="139"/>
                    <a:pt x="5873" y="12"/>
                  </a:cubicBezTo>
                  <a:cubicBezTo>
                    <a:pt x="5839" y="4"/>
                    <a:pt x="5803" y="0"/>
                    <a:pt x="57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" name="Google Shape;472;p2"/>
            <p:cNvSpPr/>
            <p:nvPr/>
          </p:nvSpPr>
          <p:spPr>
            <a:xfrm>
              <a:off x="671526" y="775952"/>
              <a:ext cx="299028" cy="398208"/>
            </a:xfrm>
            <a:custGeom>
              <a:rect b="b" l="l" r="r" t="t"/>
              <a:pathLst>
                <a:path extrusionOk="0" h="7706" w="5763">
                  <a:moveTo>
                    <a:pt x="2190" y="1"/>
                  </a:moveTo>
                  <a:cubicBezTo>
                    <a:pt x="1655" y="1"/>
                    <a:pt x="1052" y="282"/>
                    <a:pt x="895" y="745"/>
                  </a:cubicBezTo>
                  <a:cubicBezTo>
                    <a:pt x="528" y="1862"/>
                    <a:pt x="320" y="3043"/>
                    <a:pt x="1" y="4384"/>
                  </a:cubicBezTo>
                  <a:cubicBezTo>
                    <a:pt x="1" y="4384"/>
                    <a:pt x="49" y="4575"/>
                    <a:pt x="113" y="4767"/>
                  </a:cubicBezTo>
                  <a:cubicBezTo>
                    <a:pt x="655" y="6379"/>
                    <a:pt x="2108" y="7528"/>
                    <a:pt x="3815" y="7703"/>
                  </a:cubicBezTo>
                  <a:cubicBezTo>
                    <a:pt x="3842" y="7705"/>
                    <a:pt x="3871" y="7706"/>
                    <a:pt x="3902" y="7706"/>
                  </a:cubicBezTo>
                  <a:cubicBezTo>
                    <a:pt x="4180" y="7706"/>
                    <a:pt x="4588" y="7640"/>
                    <a:pt x="4645" y="7496"/>
                  </a:cubicBezTo>
                  <a:cubicBezTo>
                    <a:pt x="5012" y="6538"/>
                    <a:pt x="5762" y="5389"/>
                    <a:pt x="5491" y="4591"/>
                  </a:cubicBezTo>
                  <a:cubicBezTo>
                    <a:pt x="4980" y="3075"/>
                    <a:pt x="3911" y="1703"/>
                    <a:pt x="2985" y="346"/>
                  </a:cubicBezTo>
                  <a:cubicBezTo>
                    <a:pt x="2827" y="108"/>
                    <a:pt x="2521" y="1"/>
                    <a:pt x="21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" name="Google Shape;473;p2"/>
            <p:cNvSpPr/>
            <p:nvPr/>
          </p:nvSpPr>
          <p:spPr>
            <a:xfrm>
              <a:off x="1065714" y="1019593"/>
              <a:ext cx="440577" cy="389474"/>
            </a:xfrm>
            <a:custGeom>
              <a:rect b="b" l="l" r="r" t="t"/>
              <a:pathLst>
                <a:path extrusionOk="0" h="7537" w="8491">
                  <a:moveTo>
                    <a:pt x="5122" y="1"/>
                  </a:moveTo>
                  <a:cubicBezTo>
                    <a:pt x="4326" y="1"/>
                    <a:pt x="4100" y="899"/>
                    <a:pt x="3655" y="1488"/>
                  </a:cubicBezTo>
                  <a:cubicBezTo>
                    <a:pt x="2554" y="2988"/>
                    <a:pt x="1389" y="4440"/>
                    <a:pt x="336" y="5973"/>
                  </a:cubicBezTo>
                  <a:cubicBezTo>
                    <a:pt x="64" y="6388"/>
                    <a:pt x="96" y="7010"/>
                    <a:pt x="1" y="7537"/>
                  </a:cubicBezTo>
                  <a:cubicBezTo>
                    <a:pt x="495" y="7425"/>
                    <a:pt x="1054" y="7425"/>
                    <a:pt x="1469" y="7185"/>
                  </a:cubicBezTo>
                  <a:cubicBezTo>
                    <a:pt x="3416" y="5973"/>
                    <a:pt x="5315" y="4728"/>
                    <a:pt x="7230" y="3451"/>
                  </a:cubicBezTo>
                  <a:cubicBezTo>
                    <a:pt x="7597" y="3228"/>
                    <a:pt x="7932" y="2940"/>
                    <a:pt x="8236" y="2621"/>
                  </a:cubicBezTo>
                  <a:cubicBezTo>
                    <a:pt x="8379" y="2462"/>
                    <a:pt x="8491" y="1999"/>
                    <a:pt x="8427" y="1951"/>
                  </a:cubicBezTo>
                  <a:cubicBezTo>
                    <a:pt x="7533" y="1288"/>
                    <a:pt x="7041" y="31"/>
                    <a:pt x="5572" y="31"/>
                  </a:cubicBezTo>
                  <a:cubicBezTo>
                    <a:pt x="5520" y="31"/>
                    <a:pt x="5466" y="32"/>
                    <a:pt x="5411" y="36"/>
                  </a:cubicBezTo>
                  <a:cubicBezTo>
                    <a:pt x="5307" y="12"/>
                    <a:pt x="5211" y="1"/>
                    <a:pt x="512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2"/>
            <p:cNvSpPr/>
            <p:nvPr/>
          </p:nvSpPr>
          <p:spPr>
            <a:xfrm>
              <a:off x="346919" y="1478301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0"/>
                  </a:moveTo>
                  <a:cubicBezTo>
                    <a:pt x="224" y="0"/>
                    <a:pt x="1" y="367"/>
                    <a:pt x="65" y="1468"/>
                  </a:cubicBezTo>
                  <a:cubicBezTo>
                    <a:pt x="145" y="3016"/>
                    <a:pt x="288" y="4580"/>
                    <a:pt x="192" y="6128"/>
                  </a:cubicBezTo>
                  <a:cubicBezTo>
                    <a:pt x="129" y="7421"/>
                    <a:pt x="177" y="7708"/>
                    <a:pt x="1405" y="8123"/>
                  </a:cubicBezTo>
                  <a:cubicBezTo>
                    <a:pt x="1693" y="8219"/>
                    <a:pt x="1996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3"/>
                    <a:pt x="4102" y="6575"/>
                  </a:cubicBezTo>
                  <a:cubicBezTo>
                    <a:pt x="3831" y="5075"/>
                    <a:pt x="3576" y="3559"/>
                    <a:pt x="3384" y="2043"/>
                  </a:cubicBezTo>
                  <a:cubicBezTo>
                    <a:pt x="3177" y="431"/>
                    <a:pt x="2746" y="0"/>
                    <a:pt x="11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" name="Google Shape;475;p2"/>
            <p:cNvSpPr/>
            <p:nvPr/>
          </p:nvSpPr>
          <p:spPr>
            <a:xfrm>
              <a:off x="197898" y="552618"/>
              <a:ext cx="308108" cy="386012"/>
            </a:xfrm>
            <a:custGeom>
              <a:rect b="b" l="l" r="r" t="t"/>
              <a:pathLst>
                <a:path extrusionOk="0" h="7470" w="5938">
                  <a:moveTo>
                    <a:pt x="2957" y="1"/>
                  </a:moveTo>
                  <a:cubicBezTo>
                    <a:pt x="2929" y="1"/>
                    <a:pt x="2901" y="3"/>
                    <a:pt x="2873" y="8"/>
                  </a:cubicBezTo>
                  <a:cubicBezTo>
                    <a:pt x="2091" y="439"/>
                    <a:pt x="1245" y="822"/>
                    <a:pt x="591" y="1396"/>
                  </a:cubicBezTo>
                  <a:cubicBezTo>
                    <a:pt x="0" y="1923"/>
                    <a:pt x="543" y="2561"/>
                    <a:pt x="798" y="3120"/>
                  </a:cubicBezTo>
                  <a:cubicBezTo>
                    <a:pt x="846" y="3248"/>
                    <a:pt x="846" y="3391"/>
                    <a:pt x="878" y="3519"/>
                  </a:cubicBezTo>
                  <a:cubicBezTo>
                    <a:pt x="1213" y="4492"/>
                    <a:pt x="1516" y="5482"/>
                    <a:pt x="1883" y="6455"/>
                  </a:cubicBezTo>
                  <a:cubicBezTo>
                    <a:pt x="2110" y="7067"/>
                    <a:pt x="2577" y="7469"/>
                    <a:pt x="3081" y="7469"/>
                  </a:cubicBezTo>
                  <a:cubicBezTo>
                    <a:pt x="3287" y="7469"/>
                    <a:pt x="3499" y="7402"/>
                    <a:pt x="3703" y="7253"/>
                  </a:cubicBezTo>
                  <a:cubicBezTo>
                    <a:pt x="4581" y="6583"/>
                    <a:pt x="5203" y="5578"/>
                    <a:pt x="5937" y="4716"/>
                  </a:cubicBezTo>
                  <a:lnTo>
                    <a:pt x="5762" y="4540"/>
                  </a:lnTo>
                  <a:cubicBezTo>
                    <a:pt x="5762" y="4413"/>
                    <a:pt x="5746" y="4285"/>
                    <a:pt x="5714" y="4157"/>
                  </a:cubicBezTo>
                  <a:cubicBezTo>
                    <a:pt x="4948" y="2833"/>
                    <a:pt x="4166" y="1508"/>
                    <a:pt x="3368" y="199"/>
                  </a:cubicBezTo>
                  <a:cubicBezTo>
                    <a:pt x="3272" y="77"/>
                    <a:pt x="3119" y="1"/>
                    <a:pt x="2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" name="Google Shape;476;p2"/>
            <p:cNvSpPr/>
            <p:nvPr/>
          </p:nvSpPr>
          <p:spPr>
            <a:xfrm>
              <a:off x="863665" y="1643657"/>
              <a:ext cx="242989" cy="288657"/>
            </a:xfrm>
            <a:custGeom>
              <a:rect b="b" l="l" r="r" t="t"/>
              <a:pathLst>
                <a:path extrusionOk="0" h="5586" w="4683">
                  <a:moveTo>
                    <a:pt x="3075" y="0"/>
                  </a:moveTo>
                  <a:cubicBezTo>
                    <a:pt x="1898" y="0"/>
                    <a:pt x="227" y="1095"/>
                    <a:pt x="1" y="2115"/>
                  </a:cubicBezTo>
                  <a:cubicBezTo>
                    <a:pt x="1" y="2274"/>
                    <a:pt x="32" y="2434"/>
                    <a:pt x="112" y="2577"/>
                  </a:cubicBezTo>
                  <a:cubicBezTo>
                    <a:pt x="384" y="3264"/>
                    <a:pt x="655" y="3950"/>
                    <a:pt x="958" y="4604"/>
                  </a:cubicBezTo>
                  <a:cubicBezTo>
                    <a:pt x="1086" y="4891"/>
                    <a:pt x="1261" y="5259"/>
                    <a:pt x="1517" y="5370"/>
                  </a:cubicBezTo>
                  <a:cubicBezTo>
                    <a:pt x="1829" y="5518"/>
                    <a:pt x="2150" y="5586"/>
                    <a:pt x="2462" y="5586"/>
                  </a:cubicBezTo>
                  <a:cubicBezTo>
                    <a:pt x="3635" y="5586"/>
                    <a:pt x="4682" y="4626"/>
                    <a:pt x="4645" y="3327"/>
                  </a:cubicBezTo>
                  <a:cubicBezTo>
                    <a:pt x="4421" y="2338"/>
                    <a:pt x="4214" y="1349"/>
                    <a:pt x="3942" y="391"/>
                  </a:cubicBezTo>
                  <a:cubicBezTo>
                    <a:pt x="3911" y="247"/>
                    <a:pt x="3671" y="104"/>
                    <a:pt x="3496" y="56"/>
                  </a:cubicBezTo>
                  <a:cubicBezTo>
                    <a:pt x="3366" y="18"/>
                    <a:pt x="3224" y="0"/>
                    <a:pt x="30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2"/>
            <p:cNvSpPr/>
            <p:nvPr/>
          </p:nvSpPr>
          <p:spPr>
            <a:xfrm>
              <a:off x="350240" y="2152954"/>
              <a:ext cx="298197" cy="261217"/>
            </a:xfrm>
            <a:custGeom>
              <a:rect b="b" l="l" r="r" t="t"/>
              <a:pathLst>
                <a:path extrusionOk="0" h="5055" w="5747">
                  <a:moveTo>
                    <a:pt x="4225" y="1"/>
                  </a:moveTo>
                  <a:cubicBezTo>
                    <a:pt x="4027" y="1"/>
                    <a:pt x="3143" y="501"/>
                    <a:pt x="2618" y="749"/>
                  </a:cubicBezTo>
                  <a:cubicBezTo>
                    <a:pt x="2474" y="797"/>
                    <a:pt x="2315" y="877"/>
                    <a:pt x="2187" y="972"/>
                  </a:cubicBezTo>
                  <a:cubicBezTo>
                    <a:pt x="1341" y="1802"/>
                    <a:pt x="1" y="2281"/>
                    <a:pt x="17" y="3749"/>
                  </a:cubicBezTo>
                  <a:cubicBezTo>
                    <a:pt x="33" y="4164"/>
                    <a:pt x="160" y="4723"/>
                    <a:pt x="432" y="4946"/>
                  </a:cubicBezTo>
                  <a:cubicBezTo>
                    <a:pt x="529" y="5024"/>
                    <a:pt x="682" y="5054"/>
                    <a:pt x="854" y="5054"/>
                  </a:cubicBezTo>
                  <a:cubicBezTo>
                    <a:pt x="1104" y="5054"/>
                    <a:pt x="1395" y="4990"/>
                    <a:pt x="1613" y="4914"/>
                  </a:cubicBezTo>
                  <a:cubicBezTo>
                    <a:pt x="2618" y="4579"/>
                    <a:pt x="3592" y="4180"/>
                    <a:pt x="4549" y="3717"/>
                  </a:cubicBezTo>
                  <a:cubicBezTo>
                    <a:pt x="4964" y="3526"/>
                    <a:pt x="5299" y="3111"/>
                    <a:pt x="5746" y="2728"/>
                  </a:cubicBezTo>
                  <a:cubicBezTo>
                    <a:pt x="5204" y="1659"/>
                    <a:pt x="4836" y="765"/>
                    <a:pt x="4262" y="15"/>
                  </a:cubicBezTo>
                  <a:cubicBezTo>
                    <a:pt x="4256" y="5"/>
                    <a:pt x="4244" y="1"/>
                    <a:pt x="42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" name="Google Shape;478;p2"/>
            <p:cNvSpPr/>
            <p:nvPr/>
          </p:nvSpPr>
          <p:spPr>
            <a:xfrm>
              <a:off x="551459" y="469578"/>
              <a:ext cx="366897" cy="234398"/>
            </a:xfrm>
            <a:custGeom>
              <a:rect b="b" l="l" r="r" t="t"/>
              <a:pathLst>
                <a:path extrusionOk="0" h="4536" w="7071">
                  <a:moveTo>
                    <a:pt x="678" y="1"/>
                  </a:moveTo>
                  <a:cubicBezTo>
                    <a:pt x="550" y="1"/>
                    <a:pt x="420" y="6"/>
                    <a:pt x="292" y="6"/>
                  </a:cubicBezTo>
                  <a:cubicBezTo>
                    <a:pt x="243" y="6"/>
                    <a:pt x="193" y="5"/>
                    <a:pt x="145" y="3"/>
                  </a:cubicBezTo>
                  <a:lnTo>
                    <a:pt x="145" y="3"/>
                  </a:lnTo>
                  <a:cubicBezTo>
                    <a:pt x="145" y="418"/>
                    <a:pt x="1" y="929"/>
                    <a:pt x="192" y="1248"/>
                  </a:cubicBezTo>
                  <a:cubicBezTo>
                    <a:pt x="528" y="1838"/>
                    <a:pt x="1182" y="2237"/>
                    <a:pt x="1517" y="2844"/>
                  </a:cubicBezTo>
                  <a:cubicBezTo>
                    <a:pt x="2219" y="4057"/>
                    <a:pt x="3448" y="4121"/>
                    <a:pt x="4533" y="4535"/>
                  </a:cubicBezTo>
                  <a:cubicBezTo>
                    <a:pt x="4996" y="4376"/>
                    <a:pt x="5459" y="4232"/>
                    <a:pt x="5938" y="4136"/>
                  </a:cubicBezTo>
                  <a:cubicBezTo>
                    <a:pt x="7071" y="3945"/>
                    <a:pt x="6704" y="3083"/>
                    <a:pt x="6544" y="2509"/>
                  </a:cubicBezTo>
                  <a:cubicBezTo>
                    <a:pt x="6480" y="2221"/>
                    <a:pt x="5810" y="1934"/>
                    <a:pt x="5411" y="1934"/>
                  </a:cubicBezTo>
                  <a:cubicBezTo>
                    <a:pt x="5341" y="1936"/>
                    <a:pt x="5272" y="1937"/>
                    <a:pt x="5205" y="1937"/>
                  </a:cubicBezTo>
                  <a:cubicBezTo>
                    <a:pt x="4612" y="1937"/>
                    <a:pt x="4127" y="1850"/>
                    <a:pt x="3783" y="1248"/>
                  </a:cubicBezTo>
                  <a:cubicBezTo>
                    <a:pt x="3703" y="1120"/>
                    <a:pt x="3576" y="1024"/>
                    <a:pt x="3432" y="977"/>
                  </a:cubicBezTo>
                  <a:cubicBezTo>
                    <a:pt x="2714" y="657"/>
                    <a:pt x="2012" y="322"/>
                    <a:pt x="1278" y="83"/>
                  </a:cubicBezTo>
                  <a:cubicBezTo>
                    <a:pt x="1088" y="14"/>
                    <a:pt x="885" y="1"/>
                    <a:pt x="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" name="Google Shape;479;p2"/>
            <p:cNvSpPr/>
            <p:nvPr/>
          </p:nvSpPr>
          <p:spPr>
            <a:xfrm>
              <a:off x="935685" y="470405"/>
              <a:ext cx="260112" cy="261631"/>
            </a:xfrm>
            <a:custGeom>
              <a:rect b="b" l="l" r="r" t="t"/>
              <a:pathLst>
                <a:path extrusionOk="0" h="5063" w="5013">
                  <a:moveTo>
                    <a:pt x="3014" y="0"/>
                  </a:moveTo>
                  <a:cubicBezTo>
                    <a:pt x="1990" y="0"/>
                    <a:pt x="794" y="556"/>
                    <a:pt x="336" y="1344"/>
                  </a:cubicBezTo>
                  <a:cubicBezTo>
                    <a:pt x="192" y="1631"/>
                    <a:pt x="81" y="1918"/>
                    <a:pt x="1" y="2205"/>
                  </a:cubicBezTo>
                  <a:cubicBezTo>
                    <a:pt x="224" y="2541"/>
                    <a:pt x="400" y="3019"/>
                    <a:pt x="735" y="3259"/>
                  </a:cubicBezTo>
                  <a:cubicBezTo>
                    <a:pt x="1533" y="3849"/>
                    <a:pt x="2379" y="4376"/>
                    <a:pt x="3241" y="4855"/>
                  </a:cubicBezTo>
                  <a:cubicBezTo>
                    <a:pt x="3496" y="4998"/>
                    <a:pt x="3847" y="4998"/>
                    <a:pt x="4150" y="5062"/>
                  </a:cubicBezTo>
                  <a:cubicBezTo>
                    <a:pt x="4198" y="4695"/>
                    <a:pt x="4390" y="4280"/>
                    <a:pt x="4294" y="3961"/>
                  </a:cubicBezTo>
                  <a:cubicBezTo>
                    <a:pt x="4055" y="3243"/>
                    <a:pt x="4071" y="2652"/>
                    <a:pt x="4501" y="1998"/>
                  </a:cubicBezTo>
                  <a:cubicBezTo>
                    <a:pt x="5012" y="1248"/>
                    <a:pt x="4629" y="418"/>
                    <a:pt x="3751" y="115"/>
                  </a:cubicBezTo>
                  <a:cubicBezTo>
                    <a:pt x="3527" y="37"/>
                    <a:pt x="3276" y="0"/>
                    <a:pt x="30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" name="Google Shape;480;p2"/>
            <p:cNvSpPr/>
            <p:nvPr/>
          </p:nvSpPr>
          <p:spPr>
            <a:xfrm>
              <a:off x="588766" y="1907917"/>
              <a:ext cx="302297" cy="329273"/>
            </a:xfrm>
            <a:custGeom>
              <a:rect b="b" l="l" r="r" t="t"/>
              <a:pathLst>
                <a:path extrusionOk="0" h="6372" w="5826">
                  <a:moveTo>
                    <a:pt x="239" y="1"/>
                  </a:moveTo>
                  <a:lnTo>
                    <a:pt x="0" y="208"/>
                  </a:lnTo>
                  <a:cubicBezTo>
                    <a:pt x="511" y="1405"/>
                    <a:pt x="974" y="2634"/>
                    <a:pt x="1564" y="3799"/>
                  </a:cubicBezTo>
                  <a:cubicBezTo>
                    <a:pt x="1899" y="4454"/>
                    <a:pt x="2585" y="4948"/>
                    <a:pt x="2857" y="5619"/>
                  </a:cubicBezTo>
                  <a:cubicBezTo>
                    <a:pt x="3108" y="6220"/>
                    <a:pt x="3510" y="6372"/>
                    <a:pt x="3928" y="6372"/>
                  </a:cubicBezTo>
                  <a:cubicBezTo>
                    <a:pt x="4120" y="6372"/>
                    <a:pt x="4315" y="6340"/>
                    <a:pt x="4501" y="6305"/>
                  </a:cubicBezTo>
                  <a:cubicBezTo>
                    <a:pt x="4979" y="6193"/>
                    <a:pt x="5697" y="5826"/>
                    <a:pt x="5761" y="5475"/>
                  </a:cubicBezTo>
                  <a:cubicBezTo>
                    <a:pt x="5825" y="4884"/>
                    <a:pt x="5618" y="4310"/>
                    <a:pt x="5219" y="3879"/>
                  </a:cubicBezTo>
                  <a:cubicBezTo>
                    <a:pt x="3910" y="2666"/>
                    <a:pt x="2506" y="1565"/>
                    <a:pt x="1117" y="448"/>
                  </a:cubicBezTo>
                  <a:cubicBezTo>
                    <a:pt x="846" y="272"/>
                    <a:pt x="543" y="113"/>
                    <a:pt x="2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" name="Google Shape;481;p2"/>
            <p:cNvSpPr/>
            <p:nvPr/>
          </p:nvSpPr>
          <p:spPr>
            <a:xfrm>
              <a:off x="600337" y="1587953"/>
              <a:ext cx="144974" cy="155490"/>
            </a:xfrm>
            <a:custGeom>
              <a:rect b="b" l="l" r="r" t="t"/>
              <a:pathLst>
                <a:path extrusionOk="0" h="3009" w="2794">
                  <a:moveTo>
                    <a:pt x="2059" y="1"/>
                  </a:moveTo>
                  <a:cubicBezTo>
                    <a:pt x="1453" y="17"/>
                    <a:pt x="894" y="272"/>
                    <a:pt x="463" y="703"/>
                  </a:cubicBezTo>
                  <a:cubicBezTo>
                    <a:pt x="0" y="1230"/>
                    <a:pt x="479" y="1740"/>
                    <a:pt x="942" y="2123"/>
                  </a:cubicBezTo>
                  <a:cubicBezTo>
                    <a:pt x="1181" y="2315"/>
                    <a:pt x="1373" y="2538"/>
                    <a:pt x="1612" y="2730"/>
                  </a:cubicBezTo>
                  <a:cubicBezTo>
                    <a:pt x="1857" y="2915"/>
                    <a:pt x="2060" y="3009"/>
                    <a:pt x="2222" y="3009"/>
                  </a:cubicBezTo>
                  <a:cubicBezTo>
                    <a:pt x="2492" y="3009"/>
                    <a:pt x="2648" y="2748"/>
                    <a:pt x="2698" y="2219"/>
                  </a:cubicBezTo>
                  <a:cubicBezTo>
                    <a:pt x="2714" y="1996"/>
                    <a:pt x="2698" y="1756"/>
                    <a:pt x="2698" y="1533"/>
                  </a:cubicBezTo>
                  <a:lnTo>
                    <a:pt x="2730" y="1533"/>
                  </a:lnTo>
                  <a:cubicBezTo>
                    <a:pt x="2714" y="1469"/>
                    <a:pt x="2714" y="1405"/>
                    <a:pt x="2730" y="1325"/>
                  </a:cubicBezTo>
                  <a:cubicBezTo>
                    <a:pt x="2793" y="735"/>
                    <a:pt x="2777" y="33"/>
                    <a:pt x="20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" name="Google Shape;482;p2"/>
            <p:cNvSpPr/>
            <p:nvPr/>
          </p:nvSpPr>
          <p:spPr>
            <a:xfrm>
              <a:off x="809858" y="1512096"/>
              <a:ext cx="204592" cy="136215"/>
            </a:xfrm>
            <a:custGeom>
              <a:rect b="b" l="l" r="r" t="t"/>
              <a:pathLst>
                <a:path extrusionOk="0" h="2636" w="3943">
                  <a:moveTo>
                    <a:pt x="3571" y="1"/>
                  </a:moveTo>
                  <a:cubicBezTo>
                    <a:pt x="2738" y="1"/>
                    <a:pt x="2200" y="504"/>
                    <a:pt x="1612" y="910"/>
                  </a:cubicBezTo>
                  <a:cubicBezTo>
                    <a:pt x="1277" y="1134"/>
                    <a:pt x="894" y="1245"/>
                    <a:pt x="543" y="1453"/>
                  </a:cubicBezTo>
                  <a:cubicBezTo>
                    <a:pt x="351" y="1612"/>
                    <a:pt x="176" y="1772"/>
                    <a:pt x="0" y="1963"/>
                  </a:cubicBezTo>
                  <a:cubicBezTo>
                    <a:pt x="232" y="2195"/>
                    <a:pt x="478" y="2635"/>
                    <a:pt x="667" y="2635"/>
                  </a:cubicBezTo>
                  <a:cubicBezTo>
                    <a:pt x="674" y="2635"/>
                    <a:pt x="680" y="2635"/>
                    <a:pt x="686" y="2634"/>
                  </a:cubicBezTo>
                  <a:cubicBezTo>
                    <a:pt x="2187" y="2394"/>
                    <a:pt x="3160" y="1437"/>
                    <a:pt x="3942" y="32"/>
                  </a:cubicBezTo>
                  <a:cubicBezTo>
                    <a:pt x="3812" y="11"/>
                    <a:pt x="3689" y="1"/>
                    <a:pt x="35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" name="Google Shape;483;p2"/>
            <p:cNvSpPr/>
            <p:nvPr/>
          </p:nvSpPr>
          <p:spPr>
            <a:xfrm>
              <a:off x="170554" y="212811"/>
              <a:ext cx="145804" cy="123348"/>
            </a:xfrm>
            <a:custGeom>
              <a:rect b="b" l="l" r="r" t="t"/>
              <a:pathLst>
                <a:path extrusionOk="0" h="2387" w="2810">
                  <a:moveTo>
                    <a:pt x="1109" y="0"/>
                  </a:moveTo>
                  <a:cubicBezTo>
                    <a:pt x="1006" y="0"/>
                    <a:pt x="907" y="13"/>
                    <a:pt x="815" y="41"/>
                  </a:cubicBezTo>
                  <a:cubicBezTo>
                    <a:pt x="432" y="136"/>
                    <a:pt x="208" y="982"/>
                    <a:pt x="49" y="1541"/>
                  </a:cubicBezTo>
                  <a:cubicBezTo>
                    <a:pt x="1" y="1732"/>
                    <a:pt x="368" y="2036"/>
                    <a:pt x="607" y="2387"/>
                  </a:cubicBezTo>
                  <a:cubicBezTo>
                    <a:pt x="1437" y="1892"/>
                    <a:pt x="2107" y="1525"/>
                    <a:pt x="2730" y="1094"/>
                  </a:cubicBezTo>
                  <a:cubicBezTo>
                    <a:pt x="2809" y="1030"/>
                    <a:pt x="2762" y="472"/>
                    <a:pt x="2666" y="440"/>
                  </a:cubicBezTo>
                  <a:cubicBezTo>
                    <a:pt x="2166" y="269"/>
                    <a:pt x="1591" y="0"/>
                    <a:pt x="11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" name="Google Shape;484;p2"/>
            <p:cNvSpPr/>
            <p:nvPr/>
          </p:nvSpPr>
          <p:spPr>
            <a:xfrm>
              <a:off x="464547" y="2502527"/>
              <a:ext cx="146582" cy="129653"/>
            </a:xfrm>
            <a:custGeom>
              <a:rect b="b" l="l" r="r" t="t"/>
              <a:pathLst>
                <a:path extrusionOk="0" h="2509" w="2825">
                  <a:moveTo>
                    <a:pt x="527" y="0"/>
                  </a:moveTo>
                  <a:cubicBezTo>
                    <a:pt x="351" y="352"/>
                    <a:pt x="96" y="687"/>
                    <a:pt x="16" y="1054"/>
                  </a:cubicBezTo>
                  <a:cubicBezTo>
                    <a:pt x="0" y="1341"/>
                    <a:pt x="96" y="1628"/>
                    <a:pt x="319" y="1836"/>
                  </a:cubicBezTo>
                  <a:cubicBezTo>
                    <a:pt x="686" y="2139"/>
                    <a:pt x="1149" y="2474"/>
                    <a:pt x="1612" y="2506"/>
                  </a:cubicBezTo>
                  <a:cubicBezTo>
                    <a:pt x="1628" y="2507"/>
                    <a:pt x="1644" y="2508"/>
                    <a:pt x="1659" y="2508"/>
                  </a:cubicBezTo>
                  <a:cubicBezTo>
                    <a:pt x="2001" y="2508"/>
                    <a:pt x="2407" y="2190"/>
                    <a:pt x="2681" y="1916"/>
                  </a:cubicBezTo>
                  <a:cubicBezTo>
                    <a:pt x="2825" y="1788"/>
                    <a:pt x="2793" y="1229"/>
                    <a:pt x="2665" y="1150"/>
                  </a:cubicBezTo>
                  <a:cubicBezTo>
                    <a:pt x="2091" y="846"/>
                    <a:pt x="1484" y="575"/>
                    <a:pt x="878" y="336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" name="Google Shape;485;p2"/>
            <p:cNvSpPr/>
            <p:nvPr/>
          </p:nvSpPr>
          <p:spPr>
            <a:xfrm>
              <a:off x="999610" y="1051218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0"/>
                  </a:moveTo>
                  <a:cubicBezTo>
                    <a:pt x="276" y="0"/>
                    <a:pt x="154" y="5"/>
                    <a:pt x="30" y="14"/>
                  </a:cubicBezTo>
                  <a:cubicBezTo>
                    <a:pt x="0" y="1056"/>
                    <a:pt x="349" y="1950"/>
                    <a:pt x="753" y="1950"/>
                  </a:cubicBezTo>
                  <a:cubicBezTo>
                    <a:pt x="788" y="1950"/>
                    <a:pt x="824" y="1943"/>
                    <a:pt x="860" y="1929"/>
                  </a:cubicBezTo>
                  <a:cubicBezTo>
                    <a:pt x="1354" y="1754"/>
                    <a:pt x="1929" y="1323"/>
                    <a:pt x="2104" y="876"/>
                  </a:cubicBezTo>
                  <a:cubicBezTo>
                    <a:pt x="2292" y="386"/>
                    <a:pt x="1491" y="0"/>
                    <a:pt x="3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" name="Google Shape;486;p2"/>
            <p:cNvSpPr/>
            <p:nvPr/>
          </p:nvSpPr>
          <p:spPr>
            <a:xfrm>
              <a:off x="161992" y="1652287"/>
              <a:ext cx="76534" cy="136060"/>
            </a:xfrm>
            <a:custGeom>
              <a:rect b="b" l="l" r="r" t="t"/>
              <a:pathLst>
                <a:path extrusionOk="0" h="2633" w="1475">
                  <a:moveTo>
                    <a:pt x="437" y="1"/>
                  </a:moveTo>
                  <a:cubicBezTo>
                    <a:pt x="277" y="639"/>
                    <a:pt x="70" y="1197"/>
                    <a:pt x="38" y="1772"/>
                  </a:cubicBezTo>
                  <a:cubicBezTo>
                    <a:pt x="1" y="2279"/>
                    <a:pt x="682" y="2633"/>
                    <a:pt x="724" y="2633"/>
                  </a:cubicBezTo>
                  <a:cubicBezTo>
                    <a:pt x="736" y="2633"/>
                    <a:pt x="694" y="2603"/>
                    <a:pt x="565" y="2538"/>
                  </a:cubicBezTo>
                  <a:lnTo>
                    <a:pt x="565" y="2538"/>
                  </a:lnTo>
                  <a:cubicBezTo>
                    <a:pt x="579" y="2544"/>
                    <a:pt x="596" y="2547"/>
                    <a:pt x="617" y="2547"/>
                  </a:cubicBezTo>
                  <a:cubicBezTo>
                    <a:pt x="809" y="2547"/>
                    <a:pt x="1252" y="2298"/>
                    <a:pt x="1267" y="2139"/>
                  </a:cubicBezTo>
                  <a:cubicBezTo>
                    <a:pt x="1363" y="1357"/>
                    <a:pt x="1474" y="527"/>
                    <a:pt x="4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" name="Google Shape;487;p2"/>
            <p:cNvSpPr/>
            <p:nvPr/>
          </p:nvSpPr>
          <p:spPr>
            <a:xfrm>
              <a:off x="696380" y="1911224"/>
              <a:ext cx="122610" cy="81595"/>
            </a:xfrm>
            <a:custGeom>
              <a:rect b="b" l="l" r="r" t="t"/>
              <a:pathLst>
                <a:path extrusionOk="0" h="1579" w="2363">
                  <a:moveTo>
                    <a:pt x="1" y="1"/>
                  </a:moveTo>
                  <a:lnTo>
                    <a:pt x="1" y="1"/>
                  </a:lnTo>
                  <a:cubicBezTo>
                    <a:pt x="818" y="1160"/>
                    <a:pt x="1176" y="1578"/>
                    <a:pt x="1637" y="1578"/>
                  </a:cubicBezTo>
                  <a:cubicBezTo>
                    <a:pt x="1842" y="1578"/>
                    <a:pt x="2067" y="1495"/>
                    <a:pt x="2363" y="1357"/>
                  </a:cubicBezTo>
                  <a:cubicBezTo>
                    <a:pt x="1884" y="448"/>
                    <a:pt x="1150" y="17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" name="Google Shape;488;p2"/>
            <p:cNvSpPr/>
            <p:nvPr/>
          </p:nvSpPr>
          <p:spPr>
            <a:xfrm>
              <a:off x="240965" y="2404398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5" y="48"/>
                  </a:moveTo>
                  <a:lnTo>
                    <a:pt x="0" y="335"/>
                  </a:lnTo>
                  <a:cubicBezTo>
                    <a:pt x="319" y="734"/>
                    <a:pt x="639" y="1149"/>
                    <a:pt x="942" y="1564"/>
                  </a:cubicBezTo>
                  <a:cubicBezTo>
                    <a:pt x="1117" y="1325"/>
                    <a:pt x="1437" y="1102"/>
                    <a:pt x="1452" y="862"/>
                  </a:cubicBezTo>
                  <a:cubicBezTo>
                    <a:pt x="1532" y="0"/>
                    <a:pt x="846" y="144"/>
                    <a:pt x="335" y="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" name="Google Shape;489;p2"/>
            <p:cNvSpPr/>
            <p:nvPr/>
          </p:nvSpPr>
          <p:spPr>
            <a:xfrm>
              <a:off x="542378" y="2472814"/>
              <a:ext cx="101907" cy="57721"/>
            </a:xfrm>
            <a:custGeom>
              <a:rect b="b" l="l" r="r" t="t"/>
              <a:pathLst>
                <a:path extrusionOk="0" h="1117" w="1964">
                  <a:moveTo>
                    <a:pt x="96" y="1"/>
                  </a:moveTo>
                  <a:cubicBezTo>
                    <a:pt x="64" y="97"/>
                    <a:pt x="32" y="192"/>
                    <a:pt x="0" y="288"/>
                  </a:cubicBezTo>
                  <a:cubicBezTo>
                    <a:pt x="495" y="837"/>
                    <a:pt x="868" y="1117"/>
                    <a:pt x="1205" y="1117"/>
                  </a:cubicBezTo>
                  <a:cubicBezTo>
                    <a:pt x="1466" y="1117"/>
                    <a:pt x="1706" y="949"/>
                    <a:pt x="1963" y="607"/>
                  </a:cubicBezTo>
                  <a:lnTo>
                    <a:pt x="9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" name="Google Shape;490;p2"/>
            <p:cNvSpPr/>
            <p:nvPr/>
          </p:nvSpPr>
          <p:spPr>
            <a:xfrm>
              <a:off x="112596" y="2180909"/>
              <a:ext cx="60916" cy="73275"/>
            </a:xfrm>
            <a:custGeom>
              <a:rect b="b" l="l" r="r" t="t"/>
              <a:pathLst>
                <a:path extrusionOk="0" h="1418" w="1174">
                  <a:moveTo>
                    <a:pt x="830" y="0"/>
                  </a:moveTo>
                  <a:cubicBezTo>
                    <a:pt x="527" y="495"/>
                    <a:pt x="288" y="910"/>
                    <a:pt x="0" y="1373"/>
                  </a:cubicBezTo>
                  <a:cubicBezTo>
                    <a:pt x="222" y="1400"/>
                    <a:pt x="404" y="1417"/>
                    <a:pt x="551" y="1417"/>
                  </a:cubicBezTo>
                  <a:cubicBezTo>
                    <a:pt x="1173" y="1417"/>
                    <a:pt x="1153" y="1111"/>
                    <a:pt x="8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" name="Google Shape;491;p2"/>
            <p:cNvSpPr/>
            <p:nvPr/>
          </p:nvSpPr>
          <p:spPr>
            <a:xfrm>
              <a:off x="7440283" y="2547328"/>
              <a:ext cx="357816" cy="409731"/>
            </a:xfrm>
            <a:custGeom>
              <a:rect b="b" l="l" r="r" t="t"/>
              <a:pathLst>
                <a:path extrusionOk="0" h="7929" w="6896">
                  <a:moveTo>
                    <a:pt x="3615" y="1"/>
                  </a:moveTo>
                  <a:cubicBezTo>
                    <a:pt x="3446" y="1"/>
                    <a:pt x="3260" y="63"/>
                    <a:pt x="3049" y="219"/>
                  </a:cubicBezTo>
                  <a:cubicBezTo>
                    <a:pt x="2379" y="713"/>
                    <a:pt x="1692" y="1176"/>
                    <a:pt x="974" y="1591"/>
                  </a:cubicBezTo>
                  <a:cubicBezTo>
                    <a:pt x="49" y="2134"/>
                    <a:pt x="1" y="2421"/>
                    <a:pt x="783" y="3203"/>
                  </a:cubicBezTo>
                  <a:cubicBezTo>
                    <a:pt x="1357" y="3794"/>
                    <a:pt x="1884" y="4432"/>
                    <a:pt x="2427" y="5054"/>
                  </a:cubicBezTo>
                  <a:cubicBezTo>
                    <a:pt x="3081" y="5757"/>
                    <a:pt x="3719" y="6475"/>
                    <a:pt x="4405" y="7161"/>
                  </a:cubicBezTo>
                  <a:cubicBezTo>
                    <a:pt x="4880" y="7660"/>
                    <a:pt x="5532" y="7929"/>
                    <a:pt x="6202" y="7929"/>
                  </a:cubicBezTo>
                  <a:cubicBezTo>
                    <a:pt x="6433" y="7929"/>
                    <a:pt x="6666" y="7897"/>
                    <a:pt x="6895" y="7831"/>
                  </a:cubicBezTo>
                  <a:lnTo>
                    <a:pt x="6895" y="2613"/>
                  </a:lnTo>
                  <a:cubicBezTo>
                    <a:pt x="6113" y="1942"/>
                    <a:pt x="5347" y="1256"/>
                    <a:pt x="4581" y="570"/>
                  </a:cubicBezTo>
                  <a:cubicBezTo>
                    <a:pt x="4275" y="296"/>
                    <a:pt x="3984" y="1"/>
                    <a:pt x="36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2"/>
            <p:cNvSpPr/>
            <p:nvPr/>
          </p:nvSpPr>
          <p:spPr>
            <a:xfrm>
              <a:off x="7146315" y="4129810"/>
              <a:ext cx="189701" cy="257342"/>
            </a:xfrm>
            <a:custGeom>
              <a:rect b="b" l="l" r="r" t="t"/>
              <a:pathLst>
                <a:path extrusionOk="0" h="4980" w="3656">
                  <a:moveTo>
                    <a:pt x="2061" y="1"/>
                  </a:moveTo>
                  <a:cubicBezTo>
                    <a:pt x="1509" y="1"/>
                    <a:pt x="1145" y="359"/>
                    <a:pt x="926" y="926"/>
                  </a:cubicBezTo>
                  <a:cubicBezTo>
                    <a:pt x="0" y="3416"/>
                    <a:pt x="671" y="4549"/>
                    <a:pt x="3256" y="4948"/>
                  </a:cubicBezTo>
                  <a:cubicBezTo>
                    <a:pt x="3384" y="4980"/>
                    <a:pt x="3511" y="4980"/>
                    <a:pt x="3655" y="4980"/>
                  </a:cubicBezTo>
                  <a:lnTo>
                    <a:pt x="3639" y="367"/>
                  </a:lnTo>
                  <a:cubicBezTo>
                    <a:pt x="3256" y="272"/>
                    <a:pt x="2873" y="176"/>
                    <a:pt x="2490" y="64"/>
                  </a:cubicBezTo>
                  <a:cubicBezTo>
                    <a:pt x="2336" y="21"/>
                    <a:pt x="2193" y="1"/>
                    <a:pt x="20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2"/>
            <p:cNvSpPr/>
            <p:nvPr/>
          </p:nvSpPr>
          <p:spPr>
            <a:xfrm>
              <a:off x="7428712" y="4864430"/>
              <a:ext cx="385109" cy="258943"/>
            </a:xfrm>
            <a:custGeom>
              <a:rect b="b" l="l" r="r" t="t"/>
              <a:pathLst>
                <a:path extrusionOk="0" h="5011" w="7422">
                  <a:moveTo>
                    <a:pt x="4507" y="1"/>
                  </a:moveTo>
                  <a:cubicBezTo>
                    <a:pt x="3473" y="1"/>
                    <a:pt x="2455" y="348"/>
                    <a:pt x="1820" y="1053"/>
                  </a:cubicBezTo>
                  <a:cubicBezTo>
                    <a:pt x="1500" y="1340"/>
                    <a:pt x="1149" y="1580"/>
                    <a:pt x="766" y="1755"/>
                  </a:cubicBezTo>
                  <a:cubicBezTo>
                    <a:pt x="96" y="2138"/>
                    <a:pt x="0" y="2649"/>
                    <a:pt x="367" y="3271"/>
                  </a:cubicBezTo>
                  <a:cubicBezTo>
                    <a:pt x="511" y="3495"/>
                    <a:pt x="766" y="3670"/>
                    <a:pt x="862" y="3910"/>
                  </a:cubicBezTo>
                  <a:cubicBezTo>
                    <a:pt x="1022" y="4309"/>
                    <a:pt x="1229" y="4676"/>
                    <a:pt x="1500" y="5011"/>
                  </a:cubicBezTo>
                  <a:lnTo>
                    <a:pt x="7421" y="5011"/>
                  </a:lnTo>
                  <a:lnTo>
                    <a:pt x="7421" y="1165"/>
                  </a:lnTo>
                  <a:cubicBezTo>
                    <a:pt x="6723" y="392"/>
                    <a:pt x="5606" y="1"/>
                    <a:pt x="45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" name="Google Shape;494;p2"/>
            <p:cNvSpPr/>
            <p:nvPr/>
          </p:nvSpPr>
          <p:spPr>
            <a:xfrm>
              <a:off x="6838286" y="2550842"/>
              <a:ext cx="298976" cy="398414"/>
            </a:xfrm>
            <a:custGeom>
              <a:rect b="b" l="l" r="r" t="t"/>
              <a:pathLst>
                <a:path extrusionOk="0" h="7710" w="5762">
                  <a:moveTo>
                    <a:pt x="1815" y="0"/>
                  </a:moveTo>
                  <a:cubicBezTo>
                    <a:pt x="1540" y="0"/>
                    <a:pt x="1174" y="76"/>
                    <a:pt x="1133" y="199"/>
                  </a:cubicBezTo>
                  <a:cubicBezTo>
                    <a:pt x="750" y="1156"/>
                    <a:pt x="0" y="2305"/>
                    <a:pt x="272" y="3103"/>
                  </a:cubicBezTo>
                  <a:cubicBezTo>
                    <a:pt x="782" y="4635"/>
                    <a:pt x="1852" y="5992"/>
                    <a:pt x="2777" y="7364"/>
                  </a:cubicBezTo>
                  <a:cubicBezTo>
                    <a:pt x="2936" y="7602"/>
                    <a:pt x="3241" y="7709"/>
                    <a:pt x="3572" y="7709"/>
                  </a:cubicBezTo>
                  <a:cubicBezTo>
                    <a:pt x="4108" y="7709"/>
                    <a:pt x="4710" y="7429"/>
                    <a:pt x="4868" y="6965"/>
                  </a:cubicBezTo>
                  <a:cubicBezTo>
                    <a:pt x="5235" y="5848"/>
                    <a:pt x="5442" y="4667"/>
                    <a:pt x="5762" y="3327"/>
                  </a:cubicBezTo>
                  <a:cubicBezTo>
                    <a:pt x="5762" y="3327"/>
                    <a:pt x="5714" y="3135"/>
                    <a:pt x="5650" y="2944"/>
                  </a:cubicBezTo>
                  <a:cubicBezTo>
                    <a:pt x="5107" y="1316"/>
                    <a:pt x="3655" y="167"/>
                    <a:pt x="1947" y="7"/>
                  </a:cubicBezTo>
                  <a:cubicBezTo>
                    <a:pt x="1907" y="2"/>
                    <a:pt x="1862" y="0"/>
                    <a:pt x="18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" name="Google Shape;495;p2"/>
            <p:cNvSpPr/>
            <p:nvPr/>
          </p:nvSpPr>
          <p:spPr>
            <a:xfrm>
              <a:off x="6427545" y="2306270"/>
              <a:ext cx="440577" cy="388648"/>
            </a:xfrm>
            <a:custGeom>
              <a:rect b="b" l="l" r="r" t="t"/>
              <a:pathLst>
                <a:path extrusionOk="0" h="7521" w="8491">
                  <a:moveTo>
                    <a:pt x="8491" y="0"/>
                  </a:moveTo>
                  <a:lnTo>
                    <a:pt x="8491" y="0"/>
                  </a:lnTo>
                  <a:cubicBezTo>
                    <a:pt x="7996" y="112"/>
                    <a:pt x="7422" y="96"/>
                    <a:pt x="7023" y="351"/>
                  </a:cubicBezTo>
                  <a:cubicBezTo>
                    <a:pt x="5076" y="1548"/>
                    <a:pt x="3176" y="2809"/>
                    <a:pt x="1261" y="4070"/>
                  </a:cubicBezTo>
                  <a:cubicBezTo>
                    <a:pt x="894" y="4293"/>
                    <a:pt x="559" y="4580"/>
                    <a:pt x="256" y="4900"/>
                  </a:cubicBezTo>
                  <a:cubicBezTo>
                    <a:pt x="128" y="5059"/>
                    <a:pt x="1" y="5522"/>
                    <a:pt x="64" y="5570"/>
                  </a:cubicBezTo>
                  <a:cubicBezTo>
                    <a:pt x="958" y="6232"/>
                    <a:pt x="1465" y="7490"/>
                    <a:pt x="2921" y="7490"/>
                  </a:cubicBezTo>
                  <a:cubicBezTo>
                    <a:pt x="2973" y="7490"/>
                    <a:pt x="3026" y="7488"/>
                    <a:pt x="3081" y="7485"/>
                  </a:cubicBezTo>
                  <a:cubicBezTo>
                    <a:pt x="3188" y="7509"/>
                    <a:pt x="3286" y="7521"/>
                    <a:pt x="3377" y="7521"/>
                  </a:cubicBezTo>
                  <a:cubicBezTo>
                    <a:pt x="4179" y="7521"/>
                    <a:pt x="4392" y="6635"/>
                    <a:pt x="4836" y="6033"/>
                  </a:cubicBezTo>
                  <a:cubicBezTo>
                    <a:pt x="5937" y="4533"/>
                    <a:pt x="7102" y="3080"/>
                    <a:pt x="8156" y="1548"/>
                  </a:cubicBezTo>
                  <a:cubicBezTo>
                    <a:pt x="8427" y="1149"/>
                    <a:pt x="8395" y="511"/>
                    <a:pt x="84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" name="Google Shape;496;p2"/>
            <p:cNvSpPr/>
            <p:nvPr/>
          </p:nvSpPr>
          <p:spPr>
            <a:xfrm>
              <a:off x="4260470" y="2828123"/>
              <a:ext cx="308108" cy="385444"/>
            </a:xfrm>
            <a:custGeom>
              <a:rect b="b" l="l" r="r" t="t"/>
              <a:pathLst>
                <a:path extrusionOk="0" h="7459" w="5938">
                  <a:moveTo>
                    <a:pt x="2873" y="1"/>
                  </a:moveTo>
                  <a:cubicBezTo>
                    <a:pt x="2663" y="1"/>
                    <a:pt x="2446" y="72"/>
                    <a:pt x="2235" y="227"/>
                  </a:cubicBezTo>
                  <a:cubicBezTo>
                    <a:pt x="1357" y="881"/>
                    <a:pt x="734" y="1903"/>
                    <a:pt x="0" y="2764"/>
                  </a:cubicBezTo>
                  <a:lnTo>
                    <a:pt x="176" y="2908"/>
                  </a:lnTo>
                  <a:cubicBezTo>
                    <a:pt x="160" y="3036"/>
                    <a:pt x="176" y="3179"/>
                    <a:pt x="224" y="3307"/>
                  </a:cubicBezTo>
                  <a:cubicBezTo>
                    <a:pt x="990" y="4616"/>
                    <a:pt x="1756" y="5940"/>
                    <a:pt x="2554" y="7249"/>
                  </a:cubicBezTo>
                  <a:cubicBezTo>
                    <a:pt x="2669" y="7393"/>
                    <a:pt x="2836" y="7459"/>
                    <a:pt x="2996" y="7459"/>
                  </a:cubicBezTo>
                  <a:cubicBezTo>
                    <a:pt x="3014" y="7459"/>
                    <a:pt x="3031" y="7458"/>
                    <a:pt x="3048" y="7456"/>
                  </a:cubicBezTo>
                  <a:cubicBezTo>
                    <a:pt x="3846" y="7025"/>
                    <a:pt x="4676" y="6626"/>
                    <a:pt x="5331" y="6052"/>
                  </a:cubicBezTo>
                  <a:cubicBezTo>
                    <a:pt x="5937" y="5525"/>
                    <a:pt x="5379" y="4903"/>
                    <a:pt x="5139" y="4328"/>
                  </a:cubicBezTo>
                  <a:cubicBezTo>
                    <a:pt x="5091" y="4217"/>
                    <a:pt x="5091" y="4073"/>
                    <a:pt x="5043" y="3945"/>
                  </a:cubicBezTo>
                  <a:cubicBezTo>
                    <a:pt x="4724" y="2972"/>
                    <a:pt x="4421" y="1982"/>
                    <a:pt x="4054" y="1025"/>
                  </a:cubicBezTo>
                  <a:cubicBezTo>
                    <a:pt x="3829" y="406"/>
                    <a:pt x="3373" y="1"/>
                    <a:pt x="28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2"/>
            <p:cNvSpPr/>
            <p:nvPr/>
          </p:nvSpPr>
          <p:spPr>
            <a:xfrm>
              <a:off x="6581599" y="2971776"/>
              <a:ext cx="260890" cy="261579"/>
            </a:xfrm>
            <a:custGeom>
              <a:rect b="b" l="l" r="r" t="t"/>
              <a:pathLst>
                <a:path extrusionOk="0" h="5062" w="5028">
                  <a:moveTo>
                    <a:pt x="862" y="0"/>
                  </a:moveTo>
                  <a:cubicBezTo>
                    <a:pt x="814" y="367"/>
                    <a:pt x="622" y="782"/>
                    <a:pt x="734" y="1101"/>
                  </a:cubicBezTo>
                  <a:cubicBezTo>
                    <a:pt x="958" y="1820"/>
                    <a:pt x="958" y="2410"/>
                    <a:pt x="511" y="3064"/>
                  </a:cubicBezTo>
                  <a:cubicBezTo>
                    <a:pt x="0" y="3830"/>
                    <a:pt x="383" y="4644"/>
                    <a:pt x="1277" y="4948"/>
                  </a:cubicBezTo>
                  <a:cubicBezTo>
                    <a:pt x="1498" y="5026"/>
                    <a:pt x="1746" y="5062"/>
                    <a:pt x="2006" y="5062"/>
                  </a:cubicBezTo>
                  <a:cubicBezTo>
                    <a:pt x="3023" y="5062"/>
                    <a:pt x="4222" y="4507"/>
                    <a:pt x="4692" y="3719"/>
                  </a:cubicBezTo>
                  <a:cubicBezTo>
                    <a:pt x="4820" y="3431"/>
                    <a:pt x="4931" y="3144"/>
                    <a:pt x="5027" y="2857"/>
                  </a:cubicBezTo>
                  <a:cubicBezTo>
                    <a:pt x="4788" y="2522"/>
                    <a:pt x="4628" y="2059"/>
                    <a:pt x="4277" y="1804"/>
                  </a:cubicBezTo>
                  <a:cubicBezTo>
                    <a:pt x="3479" y="1213"/>
                    <a:pt x="2649" y="687"/>
                    <a:pt x="1771" y="208"/>
                  </a:cubicBezTo>
                  <a:cubicBezTo>
                    <a:pt x="1516" y="64"/>
                    <a:pt x="1181" y="64"/>
                    <a:pt x="8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2"/>
            <p:cNvSpPr/>
            <p:nvPr/>
          </p:nvSpPr>
          <p:spPr>
            <a:xfrm>
              <a:off x="6690251" y="2573165"/>
              <a:ext cx="118978" cy="100818"/>
            </a:xfrm>
            <a:custGeom>
              <a:rect b="b" l="l" r="r" t="t"/>
              <a:pathLst>
                <a:path extrusionOk="0" h="1951" w="2293">
                  <a:moveTo>
                    <a:pt x="1544" y="1"/>
                  </a:moveTo>
                  <a:cubicBezTo>
                    <a:pt x="1508" y="1"/>
                    <a:pt x="1471" y="8"/>
                    <a:pt x="1433" y="22"/>
                  </a:cubicBezTo>
                  <a:cubicBezTo>
                    <a:pt x="954" y="197"/>
                    <a:pt x="380" y="612"/>
                    <a:pt x="188" y="1075"/>
                  </a:cubicBezTo>
                  <a:cubicBezTo>
                    <a:pt x="0" y="1552"/>
                    <a:pt x="807" y="1950"/>
                    <a:pt x="1909" y="1950"/>
                  </a:cubicBezTo>
                  <a:cubicBezTo>
                    <a:pt x="2024" y="1950"/>
                    <a:pt x="2142" y="1946"/>
                    <a:pt x="2263" y="1937"/>
                  </a:cubicBezTo>
                  <a:cubicBezTo>
                    <a:pt x="2292" y="881"/>
                    <a:pt x="1958" y="1"/>
                    <a:pt x="15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" name="Google Shape;499;p2"/>
            <p:cNvSpPr/>
            <p:nvPr/>
          </p:nvSpPr>
          <p:spPr>
            <a:xfrm>
              <a:off x="6606401" y="346081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677" y="0"/>
                  </a:moveTo>
                  <a:cubicBezTo>
                    <a:pt x="4565" y="160"/>
                    <a:pt x="4437" y="319"/>
                    <a:pt x="4294" y="463"/>
                  </a:cubicBezTo>
                  <a:cubicBezTo>
                    <a:pt x="3097" y="1596"/>
                    <a:pt x="1884" y="2745"/>
                    <a:pt x="671" y="3862"/>
                  </a:cubicBezTo>
                  <a:cubicBezTo>
                    <a:pt x="112" y="4389"/>
                    <a:pt x="1" y="4868"/>
                    <a:pt x="671" y="5426"/>
                  </a:cubicBezTo>
                  <a:cubicBezTo>
                    <a:pt x="1134" y="5793"/>
                    <a:pt x="1629" y="6224"/>
                    <a:pt x="1900" y="6719"/>
                  </a:cubicBezTo>
                  <a:cubicBezTo>
                    <a:pt x="2528" y="7893"/>
                    <a:pt x="3401" y="8494"/>
                    <a:pt x="4598" y="8494"/>
                  </a:cubicBezTo>
                  <a:cubicBezTo>
                    <a:pt x="4801" y="8494"/>
                    <a:pt x="5014" y="8477"/>
                    <a:pt x="5235" y="8442"/>
                  </a:cubicBezTo>
                  <a:cubicBezTo>
                    <a:pt x="5250" y="8441"/>
                    <a:pt x="5264" y="8440"/>
                    <a:pt x="5279" y="8440"/>
                  </a:cubicBezTo>
                  <a:cubicBezTo>
                    <a:pt x="5381" y="8440"/>
                    <a:pt x="5489" y="8477"/>
                    <a:pt x="5591" y="8477"/>
                  </a:cubicBezTo>
                  <a:cubicBezTo>
                    <a:pt x="5605" y="8477"/>
                    <a:pt x="5620" y="8476"/>
                    <a:pt x="5634" y="8474"/>
                  </a:cubicBezTo>
                  <a:cubicBezTo>
                    <a:pt x="6480" y="8267"/>
                    <a:pt x="7789" y="8299"/>
                    <a:pt x="8044" y="7804"/>
                  </a:cubicBezTo>
                  <a:cubicBezTo>
                    <a:pt x="8491" y="6910"/>
                    <a:pt x="8667" y="5538"/>
                    <a:pt x="8284" y="4644"/>
                  </a:cubicBezTo>
                  <a:cubicBezTo>
                    <a:pt x="7613" y="2984"/>
                    <a:pt x="6448" y="1532"/>
                    <a:pt x="54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" name="Google Shape;500;p2"/>
            <p:cNvSpPr/>
            <p:nvPr/>
          </p:nvSpPr>
          <p:spPr>
            <a:xfrm>
              <a:off x="6486334" y="3320625"/>
              <a:ext cx="246829" cy="239204"/>
            </a:xfrm>
            <a:custGeom>
              <a:rect b="b" l="l" r="r" t="t"/>
              <a:pathLst>
                <a:path extrusionOk="0" h="4629" w="4757">
                  <a:moveTo>
                    <a:pt x="3847" y="0"/>
                  </a:moveTo>
                  <a:lnTo>
                    <a:pt x="1" y="3543"/>
                  </a:lnTo>
                  <a:cubicBezTo>
                    <a:pt x="155" y="3651"/>
                    <a:pt x="340" y="3879"/>
                    <a:pt x="467" y="3879"/>
                  </a:cubicBezTo>
                  <a:cubicBezTo>
                    <a:pt x="471" y="3879"/>
                    <a:pt x="475" y="3879"/>
                    <a:pt x="479" y="3878"/>
                  </a:cubicBezTo>
                  <a:cubicBezTo>
                    <a:pt x="599" y="3857"/>
                    <a:pt x="713" y="3846"/>
                    <a:pt x="823" y="3846"/>
                  </a:cubicBezTo>
                  <a:cubicBezTo>
                    <a:pt x="1442" y="3846"/>
                    <a:pt x="1913" y="4169"/>
                    <a:pt x="2442" y="4548"/>
                  </a:cubicBezTo>
                  <a:cubicBezTo>
                    <a:pt x="2521" y="4604"/>
                    <a:pt x="2647" y="4629"/>
                    <a:pt x="2792" y="4629"/>
                  </a:cubicBezTo>
                  <a:cubicBezTo>
                    <a:pt x="3148" y="4629"/>
                    <a:pt x="3622" y="4481"/>
                    <a:pt x="3815" y="4277"/>
                  </a:cubicBezTo>
                  <a:cubicBezTo>
                    <a:pt x="4757" y="3240"/>
                    <a:pt x="4693" y="1165"/>
                    <a:pt x="38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" name="Google Shape;501;p2"/>
            <p:cNvSpPr/>
            <p:nvPr/>
          </p:nvSpPr>
          <p:spPr>
            <a:xfrm>
              <a:off x="7696191" y="3460816"/>
              <a:ext cx="91114" cy="114047"/>
            </a:xfrm>
            <a:custGeom>
              <a:rect b="b" l="l" r="r" t="t"/>
              <a:pathLst>
                <a:path extrusionOk="0" h="2207" w="1756">
                  <a:moveTo>
                    <a:pt x="958" y="0"/>
                  </a:moveTo>
                  <a:cubicBezTo>
                    <a:pt x="766" y="271"/>
                    <a:pt x="607" y="543"/>
                    <a:pt x="415" y="798"/>
                  </a:cubicBezTo>
                  <a:cubicBezTo>
                    <a:pt x="0" y="1373"/>
                    <a:pt x="192" y="1979"/>
                    <a:pt x="878" y="2155"/>
                  </a:cubicBezTo>
                  <a:cubicBezTo>
                    <a:pt x="1112" y="2181"/>
                    <a:pt x="1358" y="2207"/>
                    <a:pt x="1596" y="2207"/>
                  </a:cubicBezTo>
                  <a:cubicBezTo>
                    <a:pt x="1650" y="2207"/>
                    <a:pt x="1703" y="2205"/>
                    <a:pt x="1756" y="2202"/>
                  </a:cubicBezTo>
                  <a:lnTo>
                    <a:pt x="17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" name="Google Shape;502;p2"/>
            <p:cNvSpPr/>
            <p:nvPr/>
          </p:nvSpPr>
          <p:spPr>
            <a:xfrm>
              <a:off x="6853177" y="4617895"/>
              <a:ext cx="506837" cy="539022"/>
            </a:xfrm>
            <a:custGeom>
              <a:rect b="b" l="l" r="r" t="t"/>
              <a:pathLst>
                <a:path extrusionOk="0" h="10431" w="9768">
                  <a:moveTo>
                    <a:pt x="4522" y="1"/>
                  </a:moveTo>
                  <a:cubicBezTo>
                    <a:pt x="3485" y="1"/>
                    <a:pt x="2462" y="349"/>
                    <a:pt x="1820" y="1052"/>
                  </a:cubicBezTo>
                  <a:cubicBezTo>
                    <a:pt x="1501" y="1339"/>
                    <a:pt x="1150" y="1579"/>
                    <a:pt x="767" y="1770"/>
                  </a:cubicBezTo>
                  <a:cubicBezTo>
                    <a:pt x="96" y="2137"/>
                    <a:pt x="1" y="2648"/>
                    <a:pt x="368" y="3270"/>
                  </a:cubicBezTo>
                  <a:cubicBezTo>
                    <a:pt x="511" y="3510"/>
                    <a:pt x="751" y="3669"/>
                    <a:pt x="862" y="3909"/>
                  </a:cubicBezTo>
                  <a:cubicBezTo>
                    <a:pt x="1385" y="5127"/>
                    <a:pt x="1894" y="5558"/>
                    <a:pt x="2622" y="5558"/>
                  </a:cubicBezTo>
                  <a:cubicBezTo>
                    <a:pt x="3028" y="5558"/>
                    <a:pt x="3503" y="5423"/>
                    <a:pt x="4086" y="5217"/>
                  </a:cubicBezTo>
                  <a:cubicBezTo>
                    <a:pt x="4255" y="5161"/>
                    <a:pt x="4406" y="5131"/>
                    <a:pt x="4541" y="5131"/>
                  </a:cubicBezTo>
                  <a:cubicBezTo>
                    <a:pt x="4904" y="5131"/>
                    <a:pt x="5158" y="5349"/>
                    <a:pt x="5379" y="5872"/>
                  </a:cubicBezTo>
                  <a:cubicBezTo>
                    <a:pt x="5794" y="6829"/>
                    <a:pt x="6480" y="7659"/>
                    <a:pt x="7198" y="8776"/>
                  </a:cubicBezTo>
                  <a:cubicBezTo>
                    <a:pt x="7055" y="8984"/>
                    <a:pt x="6943" y="9191"/>
                    <a:pt x="6847" y="9431"/>
                  </a:cubicBezTo>
                  <a:cubicBezTo>
                    <a:pt x="6767" y="9638"/>
                    <a:pt x="6767" y="9862"/>
                    <a:pt x="6863" y="10069"/>
                  </a:cubicBezTo>
                  <a:cubicBezTo>
                    <a:pt x="7054" y="10317"/>
                    <a:pt x="7403" y="10430"/>
                    <a:pt x="7772" y="10430"/>
                  </a:cubicBezTo>
                  <a:cubicBezTo>
                    <a:pt x="8331" y="10430"/>
                    <a:pt x="8934" y="10170"/>
                    <a:pt x="9097" y="9718"/>
                  </a:cubicBezTo>
                  <a:cubicBezTo>
                    <a:pt x="9337" y="9032"/>
                    <a:pt x="9624" y="8330"/>
                    <a:pt x="9704" y="7611"/>
                  </a:cubicBezTo>
                  <a:cubicBezTo>
                    <a:pt x="9768" y="6957"/>
                    <a:pt x="9608" y="6271"/>
                    <a:pt x="9512" y="5616"/>
                  </a:cubicBezTo>
                  <a:cubicBezTo>
                    <a:pt x="9464" y="5233"/>
                    <a:pt x="9257" y="4834"/>
                    <a:pt x="9337" y="4467"/>
                  </a:cubicBezTo>
                  <a:cubicBezTo>
                    <a:pt x="9624" y="2887"/>
                    <a:pt x="9624" y="2856"/>
                    <a:pt x="8252" y="2010"/>
                  </a:cubicBezTo>
                  <a:cubicBezTo>
                    <a:pt x="7964" y="1786"/>
                    <a:pt x="7709" y="1531"/>
                    <a:pt x="7486" y="1228"/>
                  </a:cubicBezTo>
                  <a:cubicBezTo>
                    <a:pt x="6795" y="413"/>
                    <a:pt x="5650" y="1"/>
                    <a:pt x="45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" name="Google Shape;503;p2"/>
            <p:cNvSpPr/>
            <p:nvPr/>
          </p:nvSpPr>
          <p:spPr>
            <a:xfrm>
              <a:off x="6693364" y="4231117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2187" y="0"/>
                  </a:moveTo>
                  <a:cubicBezTo>
                    <a:pt x="1032" y="0"/>
                    <a:pt x="0" y="966"/>
                    <a:pt x="0" y="2249"/>
                  </a:cubicBezTo>
                  <a:cubicBezTo>
                    <a:pt x="240" y="3255"/>
                    <a:pt x="447" y="4244"/>
                    <a:pt x="703" y="5202"/>
                  </a:cubicBezTo>
                  <a:cubicBezTo>
                    <a:pt x="751" y="5345"/>
                    <a:pt x="990" y="5489"/>
                    <a:pt x="1166" y="5537"/>
                  </a:cubicBezTo>
                  <a:cubicBezTo>
                    <a:pt x="1295" y="5575"/>
                    <a:pt x="1437" y="5592"/>
                    <a:pt x="1586" y="5592"/>
                  </a:cubicBezTo>
                  <a:cubicBezTo>
                    <a:pt x="2763" y="5592"/>
                    <a:pt x="4432" y="4498"/>
                    <a:pt x="4645" y="3478"/>
                  </a:cubicBezTo>
                  <a:cubicBezTo>
                    <a:pt x="4661" y="3303"/>
                    <a:pt x="4613" y="3143"/>
                    <a:pt x="4533" y="3015"/>
                  </a:cubicBezTo>
                  <a:cubicBezTo>
                    <a:pt x="4262" y="2329"/>
                    <a:pt x="4006" y="1643"/>
                    <a:pt x="3703" y="988"/>
                  </a:cubicBezTo>
                  <a:cubicBezTo>
                    <a:pt x="3575" y="701"/>
                    <a:pt x="3384" y="334"/>
                    <a:pt x="3129" y="222"/>
                  </a:cubicBezTo>
                  <a:cubicBezTo>
                    <a:pt x="2817" y="70"/>
                    <a:pt x="2498" y="0"/>
                    <a:pt x="21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" name="Google Shape;504;p2"/>
            <p:cNvSpPr/>
            <p:nvPr/>
          </p:nvSpPr>
          <p:spPr>
            <a:xfrm>
              <a:off x="6251180" y="3572793"/>
              <a:ext cx="302297" cy="330100"/>
            </a:xfrm>
            <a:custGeom>
              <a:rect b="b" l="l" r="r" t="t"/>
              <a:pathLst>
                <a:path extrusionOk="0" h="6388" w="5826">
                  <a:moveTo>
                    <a:pt x="1893" y="0"/>
                  </a:moveTo>
                  <a:cubicBezTo>
                    <a:pt x="1698" y="0"/>
                    <a:pt x="1500" y="32"/>
                    <a:pt x="1309" y="67"/>
                  </a:cubicBezTo>
                  <a:cubicBezTo>
                    <a:pt x="830" y="163"/>
                    <a:pt x="112" y="546"/>
                    <a:pt x="48" y="897"/>
                  </a:cubicBezTo>
                  <a:cubicBezTo>
                    <a:pt x="0" y="1488"/>
                    <a:pt x="192" y="2062"/>
                    <a:pt x="607" y="2493"/>
                  </a:cubicBezTo>
                  <a:cubicBezTo>
                    <a:pt x="1899" y="3722"/>
                    <a:pt x="3320" y="4807"/>
                    <a:pt x="4692" y="5940"/>
                  </a:cubicBezTo>
                  <a:cubicBezTo>
                    <a:pt x="4980" y="6116"/>
                    <a:pt x="5267" y="6260"/>
                    <a:pt x="5570" y="6387"/>
                  </a:cubicBezTo>
                  <a:lnTo>
                    <a:pt x="5825" y="6164"/>
                  </a:lnTo>
                  <a:cubicBezTo>
                    <a:pt x="5299" y="4967"/>
                    <a:pt x="4852" y="3738"/>
                    <a:pt x="4245" y="2573"/>
                  </a:cubicBezTo>
                  <a:cubicBezTo>
                    <a:pt x="3910" y="1919"/>
                    <a:pt x="3240" y="1424"/>
                    <a:pt x="2969" y="754"/>
                  </a:cubicBezTo>
                  <a:cubicBezTo>
                    <a:pt x="2717" y="152"/>
                    <a:pt x="2316" y="0"/>
                    <a:pt x="18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2"/>
            <p:cNvSpPr/>
            <p:nvPr/>
          </p:nvSpPr>
          <p:spPr>
            <a:xfrm>
              <a:off x="7083401" y="4420294"/>
              <a:ext cx="145804" cy="154663"/>
            </a:xfrm>
            <a:custGeom>
              <a:rect b="b" l="l" r="r" t="t"/>
              <a:pathLst>
                <a:path extrusionOk="0" h="2993" w="2810">
                  <a:moveTo>
                    <a:pt x="579" y="0"/>
                  </a:moveTo>
                  <a:cubicBezTo>
                    <a:pt x="311" y="0"/>
                    <a:pt x="162" y="257"/>
                    <a:pt x="112" y="775"/>
                  </a:cubicBezTo>
                  <a:cubicBezTo>
                    <a:pt x="96" y="1014"/>
                    <a:pt x="112" y="1253"/>
                    <a:pt x="112" y="1477"/>
                  </a:cubicBezTo>
                  <a:lnTo>
                    <a:pt x="80" y="1477"/>
                  </a:lnTo>
                  <a:cubicBezTo>
                    <a:pt x="80" y="1541"/>
                    <a:pt x="80" y="1605"/>
                    <a:pt x="80" y="1668"/>
                  </a:cubicBezTo>
                  <a:cubicBezTo>
                    <a:pt x="0" y="2275"/>
                    <a:pt x="32" y="2977"/>
                    <a:pt x="750" y="2993"/>
                  </a:cubicBezTo>
                  <a:cubicBezTo>
                    <a:pt x="1341" y="2977"/>
                    <a:pt x="1915" y="2722"/>
                    <a:pt x="2346" y="2291"/>
                  </a:cubicBezTo>
                  <a:cubicBezTo>
                    <a:pt x="2809" y="1764"/>
                    <a:pt x="2330" y="1269"/>
                    <a:pt x="1868" y="886"/>
                  </a:cubicBezTo>
                  <a:cubicBezTo>
                    <a:pt x="1628" y="695"/>
                    <a:pt x="1437" y="455"/>
                    <a:pt x="1197" y="280"/>
                  </a:cubicBezTo>
                  <a:cubicBezTo>
                    <a:pt x="945" y="94"/>
                    <a:pt x="740" y="0"/>
                    <a:pt x="5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" name="Google Shape;506;p2"/>
            <p:cNvSpPr/>
            <p:nvPr/>
          </p:nvSpPr>
          <p:spPr>
            <a:xfrm>
              <a:off x="6784478" y="4515477"/>
              <a:ext cx="203710" cy="135595"/>
            </a:xfrm>
            <a:custGeom>
              <a:rect b="b" l="l" r="r" t="t"/>
              <a:pathLst>
                <a:path extrusionOk="0" h="2624" w="3926">
                  <a:moveTo>
                    <a:pt x="3275" y="0"/>
                  </a:moveTo>
                  <a:cubicBezTo>
                    <a:pt x="3268" y="0"/>
                    <a:pt x="3262" y="1"/>
                    <a:pt x="3256" y="2"/>
                  </a:cubicBezTo>
                  <a:cubicBezTo>
                    <a:pt x="1756" y="241"/>
                    <a:pt x="782" y="1199"/>
                    <a:pt x="0" y="2587"/>
                  </a:cubicBezTo>
                  <a:cubicBezTo>
                    <a:pt x="137" y="2612"/>
                    <a:pt x="267" y="2624"/>
                    <a:pt x="390" y="2624"/>
                  </a:cubicBezTo>
                  <a:cubicBezTo>
                    <a:pt x="1212" y="2624"/>
                    <a:pt x="1747" y="2114"/>
                    <a:pt x="2330" y="1725"/>
                  </a:cubicBezTo>
                  <a:cubicBezTo>
                    <a:pt x="2649" y="1502"/>
                    <a:pt x="3048" y="1390"/>
                    <a:pt x="3383" y="1183"/>
                  </a:cubicBezTo>
                  <a:cubicBezTo>
                    <a:pt x="3591" y="1039"/>
                    <a:pt x="3766" y="864"/>
                    <a:pt x="3926" y="672"/>
                  </a:cubicBezTo>
                  <a:cubicBezTo>
                    <a:pt x="3710" y="441"/>
                    <a:pt x="3464" y="0"/>
                    <a:pt x="3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" name="Google Shape;507;p2"/>
            <p:cNvSpPr/>
            <p:nvPr/>
          </p:nvSpPr>
          <p:spPr>
            <a:xfrm>
              <a:off x="7187747" y="3531609"/>
              <a:ext cx="146582" cy="129653"/>
            </a:xfrm>
            <a:custGeom>
              <a:rect b="b" l="l" r="r" t="t"/>
              <a:pathLst>
                <a:path extrusionOk="0" h="2509" w="2825">
                  <a:moveTo>
                    <a:pt x="1166" y="0"/>
                  </a:moveTo>
                  <a:cubicBezTo>
                    <a:pt x="824" y="0"/>
                    <a:pt x="418" y="319"/>
                    <a:pt x="128" y="593"/>
                  </a:cubicBezTo>
                  <a:cubicBezTo>
                    <a:pt x="0" y="721"/>
                    <a:pt x="32" y="1279"/>
                    <a:pt x="160" y="1359"/>
                  </a:cubicBezTo>
                  <a:cubicBezTo>
                    <a:pt x="734" y="1662"/>
                    <a:pt x="1341" y="1934"/>
                    <a:pt x="1947" y="2173"/>
                  </a:cubicBezTo>
                  <a:lnTo>
                    <a:pt x="2298" y="2508"/>
                  </a:lnTo>
                  <a:cubicBezTo>
                    <a:pt x="2474" y="2157"/>
                    <a:pt x="2729" y="1822"/>
                    <a:pt x="2793" y="1455"/>
                  </a:cubicBezTo>
                  <a:cubicBezTo>
                    <a:pt x="2825" y="1168"/>
                    <a:pt x="2713" y="864"/>
                    <a:pt x="2506" y="673"/>
                  </a:cubicBezTo>
                  <a:cubicBezTo>
                    <a:pt x="2123" y="370"/>
                    <a:pt x="1660" y="34"/>
                    <a:pt x="1213" y="3"/>
                  </a:cubicBezTo>
                  <a:cubicBezTo>
                    <a:pt x="1197" y="1"/>
                    <a:pt x="1182" y="0"/>
                    <a:pt x="1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" name="Google Shape;508;p2"/>
            <p:cNvSpPr/>
            <p:nvPr/>
          </p:nvSpPr>
          <p:spPr>
            <a:xfrm>
              <a:off x="7935496" y="4441558"/>
              <a:ext cx="122610" cy="81905"/>
            </a:xfrm>
            <a:custGeom>
              <a:rect b="b" l="l" r="r" t="t"/>
              <a:pathLst>
                <a:path extrusionOk="0" h="1585" w="2363">
                  <a:moveTo>
                    <a:pt x="730" y="0"/>
                  </a:moveTo>
                  <a:cubicBezTo>
                    <a:pt x="523" y="0"/>
                    <a:pt x="296" y="85"/>
                    <a:pt x="0" y="228"/>
                  </a:cubicBezTo>
                  <a:cubicBezTo>
                    <a:pt x="495" y="1138"/>
                    <a:pt x="1229" y="1569"/>
                    <a:pt x="2362" y="1585"/>
                  </a:cubicBezTo>
                  <a:cubicBezTo>
                    <a:pt x="1557" y="427"/>
                    <a:pt x="1194" y="0"/>
                    <a:pt x="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" name="Google Shape;509;p2"/>
            <p:cNvSpPr/>
            <p:nvPr/>
          </p:nvSpPr>
          <p:spPr>
            <a:xfrm>
              <a:off x="7196827" y="3696784"/>
              <a:ext cx="102737" cy="58186"/>
            </a:xfrm>
            <a:custGeom>
              <a:rect b="b" l="l" r="r" t="t"/>
              <a:pathLst>
                <a:path extrusionOk="0" h="1126" w="1980">
                  <a:moveTo>
                    <a:pt x="770" y="1"/>
                  </a:moveTo>
                  <a:cubicBezTo>
                    <a:pt x="508" y="1"/>
                    <a:pt x="267" y="168"/>
                    <a:pt x="1" y="503"/>
                  </a:cubicBezTo>
                  <a:lnTo>
                    <a:pt x="1884" y="1126"/>
                  </a:lnTo>
                  <a:cubicBezTo>
                    <a:pt x="1916" y="1030"/>
                    <a:pt x="1948" y="918"/>
                    <a:pt x="1980" y="822"/>
                  </a:cubicBezTo>
                  <a:cubicBezTo>
                    <a:pt x="1478" y="275"/>
                    <a:pt x="1106" y="1"/>
                    <a:pt x="7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" name="Google Shape;510;p2"/>
            <p:cNvSpPr/>
            <p:nvPr/>
          </p:nvSpPr>
          <p:spPr>
            <a:xfrm>
              <a:off x="3598803" y="3925105"/>
              <a:ext cx="81204" cy="50383"/>
            </a:xfrm>
            <a:custGeom>
              <a:rect b="b" l="l" r="r" t="t"/>
              <a:pathLst>
                <a:path extrusionOk="0" h="975" w="1565">
                  <a:moveTo>
                    <a:pt x="1246" y="0"/>
                  </a:moveTo>
                  <a:lnTo>
                    <a:pt x="1" y="367"/>
                  </a:lnTo>
                  <a:cubicBezTo>
                    <a:pt x="468" y="663"/>
                    <a:pt x="753" y="974"/>
                    <a:pt x="1033" y="974"/>
                  </a:cubicBezTo>
                  <a:cubicBezTo>
                    <a:pt x="1040" y="974"/>
                    <a:pt x="1047" y="974"/>
                    <a:pt x="1054" y="974"/>
                  </a:cubicBezTo>
                  <a:cubicBezTo>
                    <a:pt x="1230" y="958"/>
                    <a:pt x="1389" y="479"/>
                    <a:pt x="1565" y="192"/>
                  </a:cubicBezTo>
                  <a:lnTo>
                    <a:pt x="124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" name="Google Shape;511;p2"/>
            <p:cNvSpPr/>
            <p:nvPr/>
          </p:nvSpPr>
          <p:spPr>
            <a:xfrm>
              <a:off x="3681615" y="2990740"/>
              <a:ext cx="81204" cy="50383"/>
            </a:xfrm>
            <a:custGeom>
              <a:rect b="b" l="l" r="r" t="t"/>
              <a:pathLst>
                <a:path extrusionOk="0" h="975" w="1565">
                  <a:moveTo>
                    <a:pt x="1262" y="0"/>
                  </a:moveTo>
                  <a:lnTo>
                    <a:pt x="1" y="383"/>
                  </a:lnTo>
                  <a:cubicBezTo>
                    <a:pt x="484" y="664"/>
                    <a:pt x="769" y="974"/>
                    <a:pt x="1049" y="974"/>
                  </a:cubicBezTo>
                  <a:cubicBezTo>
                    <a:pt x="1056" y="974"/>
                    <a:pt x="1063" y="974"/>
                    <a:pt x="1070" y="974"/>
                  </a:cubicBezTo>
                  <a:cubicBezTo>
                    <a:pt x="1246" y="974"/>
                    <a:pt x="1405" y="479"/>
                    <a:pt x="1565" y="208"/>
                  </a:cubicBezTo>
                  <a:lnTo>
                    <a:pt x="126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" name="Google Shape;512;p2"/>
            <p:cNvSpPr/>
            <p:nvPr/>
          </p:nvSpPr>
          <p:spPr>
            <a:xfrm>
              <a:off x="4780485" y="5040844"/>
              <a:ext cx="58840" cy="71828"/>
            </a:xfrm>
            <a:custGeom>
              <a:rect b="b" l="l" r="r" t="t"/>
              <a:pathLst>
                <a:path extrusionOk="0" h="1390" w="1134">
                  <a:moveTo>
                    <a:pt x="703" y="1"/>
                  </a:moveTo>
                  <a:cubicBezTo>
                    <a:pt x="479" y="384"/>
                    <a:pt x="240" y="751"/>
                    <a:pt x="1" y="1134"/>
                  </a:cubicBezTo>
                  <a:lnTo>
                    <a:pt x="432" y="1389"/>
                  </a:lnTo>
                  <a:lnTo>
                    <a:pt x="1134" y="256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3" name="Google Shape;513;p2"/>
          <p:cNvSpPr/>
          <p:nvPr/>
        </p:nvSpPr>
        <p:spPr>
          <a:xfrm>
            <a:off x="1067250" y="822950"/>
            <a:ext cx="7006800" cy="34977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4" name="Google Shape;514;p2"/>
          <p:cNvSpPr txBox="1"/>
          <p:nvPr>
            <p:ph type="ctrTitle"/>
          </p:nvPr>
        </p:nvSpPr>
        <p:spPr>
          <a:xfrm>
            <a:off x="1606950" y="1188720"/>
            <a:ext cx="5930100" cy="2149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Font typeface="Open Sans"/>
              <a:buNone/>
              <a:defRPr sz="6000">
                <a:latin typeface="Open Sans"/>
                <a:ea typeface="Open Sans"/>
                <a:cs typeface="Open Sans"/>
                <a:sym typeface="Open Sans"/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Font typeface="Open Sans"/>
              <a:buNone/>
              <a:defRPr sz="6000">
                <a:latin typeface="Open Sans"/>
                <a:ea typeface="Open Sans"/>
                <a:cs typeface="Open Sans"/>
                <a:sym typeface="Open Sans"/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Font typeface="Open Sans"/>
              <a:buNone/>
              <a:defRPr sz="6000">
                <a:latin typeface="Open Sans"/>
                <a:ea typeface="Open Sans"/>
                <a:cs typeface="Open Sans"/>
                <a:sym typeface="Open Sans"/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Font typeface="Open Sans"/>
              <a:buNone/>
              <a:defRPr sz="6000">
                <a:latin typeface="Open Sans"/>
                <a:ea typeface="Open Sans"/>
                <a:cs typeface="Open Sans"/>
                <a:sym typeface="Open Sans"/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Font typeface="Open Sans"/>
              <a:buNone/>
              <a:defRPr sz="6000">
                <a:latin typeface="Open Sans"/>
                <a:ea typeface="Open Sans"/>
                <a:cs typeface="Open Sans"/>
                <a:sym typeface="Open Sans"/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Font typeface="Open Sans"/>
              <a:buNone/>
              <a:defRPr sz="6000">
                <a:latin typeface="Open Sans"/>
                <a:ea typeface="Open Sans"/>
                <a:cs typeface="Open Sans"/>
                <a:sym typeface="Open Sans"/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Font typeface="Open Sans"/>
              <a:buNone/>
              <a:defRPr sz="6000">
                <a:latin typeface="Open Sans"/>
                <a:ea typeface="Open Sans"/>
                <a:cs typeface="Open Sans"/>
                <a:sym typeface="Open Sans"/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Font typeface="Open Sans"/>
              <a:buNone/>
              <a:defRPr sz="6000">
                <a:latin typeface="Open Sans"/>
                <a:ea typeface="Open Sans"/>
                <a:cs typeface="Open Sans"/>
                <a:sym typeface="Open Sans"/>
              </a:defRPr>
            </a:lvl9pPr>
          </a:lstStyle>
          <a:p/>
        </p:txBody>
      </p:sp>
      <p:sp>
        <p:nvSpPr>
          <p:cNvPr id="515" name="Google Shape;515;p2"/>
          <p:cNvSpPr txBox="1"/>
          <p:nvPr>
            <p:ph idx="1" type="subTitle"/>
          </p:nvPr>
        </p:nvSpPr>
        <p:spPr>
          <a:xfrm>
            <a:off x="2441025" y="3291325"/>
            <a:ext cx="4261800" cy="496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516" name="Shape 5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7" name="Google Shape;517;p3"/>
          <p:cNvGrpSpPr/>
          <p:nvPr/>
        </p:nvGrpSpPr>
        <p:grpSpPr>
          <a:xfrm flipH="1">
            <a:off x="-271312" y="-98675"/>
            <a:ext cx="9415324" cy="5336303"/>
            <a:chOff x="0" y="-76200"/>
            <a:chExt cx="9415324" cy="5336303"/>
          </a:xfrm>
        </p:grpSpPr>
        <p:sp>
          <p:nvSpPr>
            <p:cNvPr id="518" name="Google Shape;518;p3"/>
            <p:cNvSpPr/>
            <p:nvPr/>
          </p:nvSpPr>
          <p:spPr>
            <a:xfrm>
              <a:off x="8588861" y="-44059"/>
              <a:ext cx="327047" cy="224321"/>
            </a:xfrm>
            <a:custGeom>
              <a:rect b="b" l="l" r="r" t="t"/>
              <a:pathLst>
                <a:path extrusionOk="0" h="4341" w="6303">
                  <a:moveTo>
                    <a:pt x="335" y="0"/>
                  </a:moveTo>
                  <a:cubicBezTo>
                    <a:pt x="287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04" y="4246"/>
                  </a:cubicBezTo>
                  <a:cubicBezTo>
                    <a:pt x="5115" y="4306"/>
                    <a:pt x="5366" y="4341"/>
                    <a:pt x="5565" y="4341"/>
                  </a:cubicBezTo>
                  <a:cubicBezTo>
                    <a:pt x="6201" y="4341"/>
                    <a:pt x="6303" y="3986"/>
                    <a:pt x="6144" y="3001"/>
                  </a:cubicBezTo>
                  <a:cubicBezTo>
                    <a:pt x="6001" y="1995"/>
                    <a:pt x="5745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3"/>
            <p:cNvSpPr/>
            <p:nvPr/>
          </p:nvSpPr>
          <p:spPr>
            <a:xfrm>
              <a:off x="8991299" y="-54807"/>
              <a:ext cx="267532" cy="216260"/>
            </a:xfrm>
            <a:custGeom>
              <a:rect b="b" l="l" r="r" t="t"/>
              <a:pathLst>
                <a:path extrusionOk="0" h="4185" w="5156">
                  <a:moveTo>
                    <a:pt x="4022" y="1"/>
                  </a:moveTo>
                  <a:lnTo>
                    <a:pt x="0" y="17"/>
                  </a:lnTo>
                  <a:cubicBezTo>
                    <a:pt x="48" y="304"/>
                    <a:pt x="32" y="639"/>
                    <a:pt x="176" y="879"/>
                  </a:cubicBezTo>
                  <a:cubicBezTo>
                    <a:pt x="719" y="1693"/>
                    <a:pt x="1341" y="2459"/>
                    <a:pt x="1900" y="3289"/>
                  </a:cubicBezTo>
                  <a:cubicBezTo>
                    <a:pt x="2292" y="3867"/>
                    <a:pt x="2737" y="4184"/>
                    <a:pt x="3286" y="4184"/>
                  </a:cubicBezTo>
                  <a:cubicBezTo>
                    <a:pt x="3539" y="4184"/>
                    <a:pt x="3815" y="4116"/>
                    <a:pt x="4118" y="3975"/>
                  </a:cubicBezTo>
                  <a:cubicBezTo>
                    <a:pt x="4453" y="3847"/>
                    <a:pt x="4804" y="3751"/>
                    <a:pt x="5155" y="3688"/>
                  </a:cubicBezTo>
                  <a:cubicBezTo>
                    <a:pt x="4756" y="2427"/>
                    <a:pt x="4389" y="1214"/>
                    <a:pt x="40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" name="Google Shape;520;p3"/>
            <p:cNvSpPr/>
            <p:nvPr/>
          </p:nvSpPr>
          <p:spPr>
            <a:xfrm>
              <a:off x="8843887" y="1302611"/>
              <a:ext cx="395071" cy="356454"/>
            </a:xfrm>
            <a:custGeom>
              <a:rect b="b" l="l" r="r" t="t"/>
              <a:pathLst>
                <a:path extrusionOk="0" h="6898" w="7614">
                  <a:moveTo>
                    <a:pt x="3607" y="1"/>
                  </a:moveTo>
                  <a:cubicBezTo>
                    <a:pt x="2650" y="448"/>
                    <a:pt x="1597" y="799"/>
                    <a:pt x="719" y="1389"/>
                  </a:cubicBezTo>
                  <a:cubicBezTo>
                    <a:pt x="80" y="1804"/>
                    <a:pt x="1" y="2634"/>
                    <a:pt x="559" y="3257"/>
                  </a:cubicBezTo>
                  <a:cubicBezTo>
                    <a:pt x="1517" y="4358"/>
                    <a:pt x="2538" y="5427"/>
                    <a:pt x="3623" y="6416"/>
                  </a:cubicBezTo>
                  <a:cubicBezTo>
                    <a:pt x="3982" y="6739"/>
                    <a:pt x="4395" y="6897"/>
                    <a:pt x="4798" y="6897"/>
                  </a:cubicBezTo>
                  <a:cubicBezTo>
                    <a:pt x="5292" y="6897"/>
                    <a:pt x="5770" y="6659"/>
                    <a:pt x="6113" y="6193"/>
                  </a:cubicBezTo>
                  <a:cubicBezTo>
                    <a:pt x="6703" y="5411"/>
                    <a:pt x="7102" y="4485"/>
                    <a:pt x="7501" y="3576"/>
                  </a:cubicBezTo>
                  <a:cubicBezTo>
                    <a:pt x="7613" y="3272"/>
                    <a:pt x="7581" y="2921"/>
                    <a:pt x="7422" y="2634"/>
                  </a:cubicBezTo>
                  <a:cubicBezTo>
                    <a:pt x="6544" y="1309"/>
                    <a:pt x="5139" y="751"/>
                    <a:pt x="360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" name="Google Shape;521;p3"/>
            <p:cNvSpPr/>
            <p:nvPr/>
          </p:nvSpPr>
          <p:spPr>
            <a:xfrm>
              <a:off x="8969766" y="330162"/>
              <a:ext cx="371878" cy="366066"/>
            </a:xfrm>
            <a:custGeom>
              <a:rect b="b" l="l" r="r" t="t"/>
              <a:pathLst>
                <a:path extrusionOk="0" h="7084" w="7167">
                  <a:moveTo>
                    <a:pt x="5703" y="1"/>
                  </a:moveTo>
                  <a:cubicBezTo>
                    <a:pt x="5439" y="1"/>
                    <a:pt x="5152" y="132"/>
                    <a:pt x="4868" y="403"/>
                  </a:cubicBezTo>
                  <a:cubicBezTo>
                    <a:pt x="3926" y="1345"/>
                    <a:pt x="2698" y="1967"/>
                    <a:pt x="1373" y="2158"/>
                  </a:cubicBezTo>
                  <a:cubicBezTo>
                    <a:pt x="128" y="2334"/>
                    <a:pt x="0" y="2829"/>
                    <a:pt x="719" y="3834"/>
                  </a:cubicBezTo>
                  <a:cubicBezTo>
                    <a:pt x="1277" y="4632"/>
                    <a:pt x="2634" y="4887"/>
                    <a:pt x="2474" y="6228"/>
                  </a:cubicBezTo>
                  <a:cubicBezTo>
                    <a:pt x="2474" y="6292"/>
                    <a:pt x="2618" y="6372"/>
                    <a:pt x="2698" y="6435"/>
                  </a:cubicBezTo>
                  <a:cubicBezTo>
                    <a:pt x="3233" y="6868"/>
                    <a:pt x="3806" y="7084"/>
                    <a:pt x="4345" y="7084"/>
                  </a:cubicBezTo>
                  <a:cubicBezTo>
                    <a:pt x="5139" y="7084"/>
                    <a:pt x="5861" y="6617"/>
                    <a:pt x="6288" y="5685"/>
                  </a:cubicBezTo>
                  <a:cubicBezTo>
                    <a:pt x="6735" y="4744"/>
                    <a:pt x="6895" y="3675"/>
                    <a:pt x="7166" y="2733"/>
                  </a:cubicBezTo>
                  <a:cubicBezTo>
                    <a:pt x="6959" y="1983"/>
                    <a:pt x="6863" y="1360"/>
                    <a:pt x="6624" y="770"/>
                  </a:cubicBezTo>
                  <a:cubicBezTo>
                    <a:pt x="6408" y="265"/>
                    <a:pt x="6078" y="1"/>
                    <a:pt x="57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" name="Google Shape;522;p3"/>
            <p:cNvSpPr/>
            <p:nvPr/>
          </p:nvSpPr>
          <p:spPr>
            <a:xfrm>
              <a:off x="8562347" y="1363017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2358" y="1"/>
                  </a:moveTo>
                  <a:cubicBezTo>
                    <a:pt x="2225" y="1"/>
                    <a:pt x="2121" y="23"/>
                    <a:pt x="2091" y="77"/>
                  </a:cubicBezTo>
                  <a:cubicBezTo>
                    <a:pt x="1421" y="1098"/>
                    <a:pt x="671" y="2119"/>
                    <a:pt x="304" y="3237"/>
                  </a:cubicBezTo>
                  <a:cubicBezTo>
                    <a:pt x="0" y="4194"/>
                    <a:pt x="1118" y="4449"/>
                    <a:pt x="1756" y="4705"/>
                  </a:cubicBezTo>
                  <a:cubicBezTo>
                    <a:pt x="1778" y="4713"/>
                    <a:pt x="1803" y="4717"/>
                    <a:pt x="1832" y="4717"/>
                  </a:cubicBezTo>
                  <a:cubicBezTo>
                    <a:pt x="2138" y="4717"/>
                    <a:pt x="2788" y="4274"/>
                    <a:pt x="2905" y="3939"/>
                  </a:cubicBezTo>
                  <a:cubicBezTo>
                    <a:pt x="3224" y="3013"/>
                    <a:pt x="3320" y="2008"/>
                    <a:pt x="3543" y="747"/>
                  </a:cubicBezTo>
                  <a:cubicBezTo>
                    <a:pt x="3496" y="683"/>
                    <a:pt x="3352" y="316"/>
                    <a:pt x="3065" y="156"/>
                  </a:cubicBezTo>
                  <a:cubicBezTo>
                    <a:pt x="2894" y="66"/>
                    <a:pt x="2584" y="1"/>
                    <a:pt x="23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3"/>
            <p:cNvSpPr/>
            <p:nvPr/>
          </p:nvSpPr>
          <p:spPr>
            <a:xfrm>
              <a:off x="8802481" y="1100566"/>
              <a:ext cx="216163" cy="214916"/>
            </a:xfrm>
            <a:custGeom>
              <a:rect b="b" l="l" r="r" t="t"/>
              <a:pathLst>
                <a:path extrusionOk="0" h="4159" w="4166">
                  <a:moveTo>
                    <a:pt x="3815" y="1"/>
                  </a:moveTo>
                  <a:cubicBezTo>
                    <a:pt x="2794" y="607"/>
                    <a:pt x="1708" y="1102"/>
                    <a:pt x="799" y="1820"/>
                  </a:cubicBezTo>
                  <a:cubicBezTo>
                    <a:pt x="1" y="2459"/>
                    <a:pt x="655" y="3145"/>
                    <a:pt x="1070" y="3751"/>
                  </a:cubicBezTo>
                  <a:cubicBezTo>
                    <a:pt x="1259" y="4027"/>
                    <a:pt x="1491" y="4158"/>
                    <a:pt x="1734" y="4158"/>
                  </a:cubicBezTo>
                  <a:cubicBezTo>
                    <a:pt x="1941" y="4158"/>
                    <a:pt x="2157" y="4063"/>
                    <a:pt x="2363" y="3879"/>
                  </a:cubicBezTo>
                  <a:cubicBezTo>
                    <a:pt x="3432" y="2953"/>
                    <a:pt x="3623" y="1597"/>
                    <a:pt x="4166" y="400"/>
                  </a:cubicBezTo>
                  <a:lnTo>
                    <a:pt x="38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3"/>
            <p:cNvSpPr/>
            <p:nvPr/>
          </p:nvSpPr>
          <p:spPr>
            <a:xfrm>
              <a:off x="8810783" y="391344"/>
              <a:ext cx="130860" cy="154767"/>
            </a:xfrm>
            <a:custGeom>
              <a:rect b="b" l="l" r="r" t="t"/>
              <a:pathLst>
                <a:path extrusionOk="0" h="2995" w="2522">
                  <a:moveTo>
                    <a:pt x="2282" y="1"/>
                  </a:moveTo>
                  <a:cubicBezTo>
                    <a:pt x="1995" y="208"/>
                    <a:pt x="1596" y="320"/>
                    <a:pt x="1421" y="591"/>
                  </a:cubicBezTo>
                  <a:cubicBezTo>
                    <a:pt x="926" y="1294"/>
                    <a:pt x="431" y="1996"/>
                    <a:pt x="0" y="2746"/>
                  </a:cubicBezTo>
                  <a:cubicBezTo>
                    <a:pt x="206" y="2914"/>
                    <a:pt x="450" y="2995"/>
                    <a:pt x="691" y="2995"/>
                  </a:cubicBezTo>
                  <a:cubicBezTo>
                    <a:pt x="1069" y="2995"/>
                    <a:pt x="1440" y="2797"/>
                    <a:pt x="1644" y="2427"/>
                  </a:cubicBezTo>
                  <a:cubicBezTo>
                    <a:pt x="1899" y="1980"/>
                    <a:pt x="2139" y="1517"/>
                    <a:pt x="2378" y="1054"/>
                  </a:cubicBezTo>
                  <a:cubicBezTo>
                    <a:pt x="2522" y="799"/>
                    <a:pt x="2330" y="368"/>
                    <a:pt x="22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" name="Google Shape;525;p3"/>
            <p:cNvSpPr/>
            <p:nvPr/>
          </p:nvSpPr>
          <p:spPr>
            <a:xfrm>
              <a:off x="8727971" y="201701"/>
              <a:ext cx="132521" cy="183550"/>
            </a:xfrm>
            <a:custGeom>
              <a:rect b="b" l="l" r="r" t="t"/>
              <a:pathLst>
                <a:path extrusionOk="0" h="3552" w="2554">
                  <a:moveTo>
                    <a:pt x="1485" y="0"/>
                  </a:moveTo>
                  <a:cubicBezTo>
                    <a:pt x="1437" y="112"/>
                    <a:pt x="1373" y="208"/>
                    <a:pt x="1325" y="304"/>
                  </a:cubicBezTo>
                  <a:cubicBezTo>
                    <a:pt x="814" y="1293"/>
                    <a:pt x="463" y="2362"/>
                    <a:pt x="0" y="3463"/>
                  </a:cubicBezTo>
                  <a:cubicBezTo>
                    <a:pt x="235" y="3523"/>
                    <a:pt x="434" y="3552"/>
                    <a:pt x="602" y="3552"/>
                  </a:cubicBezTo>
                  <a:cubicBezTo>
                    <a:pt x="1112" y="3552"/>
                    <a:pt x="1349" y="3289"/>
                    <a:pt x="1469" y="2809"/>
                  </a:cubicBezTo>
                  <a:cubicBezTo>
                    <a:pt x="1548" y="2522"/>
                    <a:pt x="1676" y="2251"/>
                    <a:pt x="1820" y="1995"/>
                  </a:cubicBezTo>
                  <a:cubicBezTo>
                    <a:pt x="2059" y="1580"/>
                    <a:pt x="2298" y="1149"/>
                    <a:pt x="2554" y="734"/>
                  </a:cubicBezTo>
                  <a:cubicBezTo>
                    <a:pt x="2171" y="527"/>
                    <a:pt x="1820" y="272"/>
                    <a:pt x="14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" name="Google Shape;526;p3"/>
            <p:cNvSpPr/>
            <p:nvPr/>
          </p:nvSpPr>
          <p:spPr>
            <a:xfrm>
              <a:off x="8794231" y="793004"/>
              <a:ext cx="139162" cy="265403"/>
            </a:xfrm>
            <a:custGeom>
              <a:rect b="b" l="l" r="r" t="t"/>
              <a:pathLst>
                <a:path extrusionOk="0" h="5136" w="2682">
                  <a:moveTo>
                    <a:pt x="2266" y="0"/>
                  </a:moveTo>
                  <a:cubicBezTo>
                    <a:pt x="2043" y="160"/>
                    <a:pt x="1756" y="287"/>
                    <a:pt x="1596" y="511"/>
                  </a:cubicBezTo>
                  <a:cubicBezTo>
                    <a:pt x="1293" y="894"/>
                    <a:pt x="1053" y="1341"/>
                    <a:pt x="862" y="1803"/>
                  </a:cubicBezTo>
                  <a:cubicBezTo>
                    <a:pt x="527" y="2681"/>
                    <a:pt x="255" y="3591"/>
                    <a:pt x="16" y="4485"/>
                  </a:cubicBezTo>
                  <a:cubicBezTo>
                    <a:pt x="0" y="4708"/>
                    <a:pt x="80" y="4931"/>
                    <a:pt x="223" y="5107"/>
                  </a:cubicBezTo>
                  <a:cubicBezTo>
                    <a:pt x="243" y="5127"/>
                    <a:pt x="288" y="5136"/>
                    <a:pt x="344" y="5136"/>
                  </a:cubicBezTo>
                  <a:cubicBezTo>
                    <a:pt x="471" y="5136"/>
                    <a:pt x="657" y="5089"/>
                    <a:pt x="734" y="5011"/>
                  </a:cubicBezTo>
                  <a:cubicBezTo>
                    <a:pt x="1756" y="4038"/>
                    <a:pt x="2649" y="2968"/>
                    <a:pt x="2681" y="1420"/>
                  </a:cubicBezTo>
                  <a:cubicBezTo>
                    <a:pt x="2681" y="1197"/>
                    <a:pt x="2649" y="974"/>
                    <a:pt x="2601" y="750"/>
                  </a:cubicBezTo>
                  <a:cubicBezTo>
                    <a:pt x="2506" y="495"/>
                    <a:pt x="2394" y="239"/>
                    <a:pt x="22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3"/>
            <p:cNvSpPr/>
            <p:nvPr/>
          </p:nvSpPr>
          <p:spPr>
            <a:xfrm>
              <a:off x="8829826" y="1607744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734" y="1"/>
                  </a:moveTo>
                  <a:lnTo>
                    <a:pt x="734" y="1"/>
                  </a:lnTo>
                  <a:cubicBezTo>
                    <a:pt x="0" y="1262"/>
                    <a:pt x="16" y="2203"/>
                    <a:pt x="750" y="3384"/>
                  </a:cubicBezTo>
                  <a:cubicBezTo>
                    <a:pt x="927" y="3658"/>
                    <a:pt x="1108" y="3746"/>
                    <a:pt x="1294" y="3746"/>
                  </a:cubicBezTo>
                  <a:cubicBezTo>
                    <a:pt x="1623" y="3746"/>
                    <a:pt x="1971" y="3474"/>
                    <a:pt x="2348" y="3474"/>
                  </a:cubicBezTo>
                  <a:cubicBezTo>
                    <a:pt x="2492" y="3474"/>
                    <a:pt x="2640" y="3514"/>
                    <a:pt x="2793" y="3623"/>
                  </a:cubicBezTo>
                  <a:cubicBezTo>
                    <a:pt x="2442" y="2059"/>
                    <a:pt x="1915" y="910"/>
                    <a:pt x="7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3"/>
            <p:cNvSpPr/>
            <p:nvPr/>
          </p:nvSpPr>
          <p:spPr>
            <a:xfrm>
              <a:off x="8618644" y="1707216"/>
              <a:ext cx="125101" cy="161174"/>
            </a:xfrm>
            <a:custGeom>
              <a:rect b="b" l="l" r="r" t="t"/>
              <a:pathLst>
                <a:path extrusionOk="0" h="3119" w="2411">
                  <a:moveTo>
                    <a:pt x="1364" y="0"/>
                  </a:moveTo>
                  <a:cubicBezTo>
                    <a:pt x="1073" y="0"/>
                    <a:pt x="782" y="40"/>
                    <a:pt x="495" y="119"/>
                  </a:cubicBezTo>
                  <a:cubicBezTo>
                    <a:pt x="272" y="198"/>
                    <a:pt x="1" y="837"/>
                    <a:pt x="96" y="1092"/>
                  </a:cubicBezTo>
                  <a:cubicBezTo>
                    <a:pt x="336" y="1778"/>
                    <a:pt x="783" y="2401"/>
                    <a:pt x="1134" y="3055"/>
                  </a:cubicBezTo>
                  <a:lnTo>
                    <a:pt x="1469" y="3119"/>
                  </a:lnTo>
                  <a:cubicBezTo>
                    <a:pt x="1788" y="2417"/>
                    <a:pt x="2075" y="1698"/>
                    <a:pt x="2331" y="980"/>
                  </a:cubicBezTo>
                  <a:cubicBezTo>
                    <a:pt x="2411" y="709"/>
                    <a:pt x="2235" y="103"/>
                    <a:pt x="2091" y="87"/>
                  </a:cubicBezTo>
                  <a:cubicBezTo>
                    <a:pt x="1851" y="28"/>
                    <a:pt x="1608" y="0"/>
                    <a:pt x="13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3"/>
            <p:cNvSpPr/>
            <p:nvPr/>
          </p:nvSpPr>
          <p:spPr>
            <a:xfrm>
              <a:off x="8348674" y="94685"/>
              <a:ext cx="198833" cy="89915"/>
            </a:xfrm>
            <a:custGeom>
              <a:rect b="b" l="l" r="r" t="t"/>
              <a:pathLst>
                <a:path extrusionOk="0" h="1740" w="3832">
                  <a:moveTo>
                    <a:pt x="2867" y="0"/>
                  </a:moveTo>
                  <a:cubicBezTo>
                    <a:pt x="2825" y="0"/>
                    <a:pt x="2789" y="9"/>
                    <a:pt x="2762" y="29"/>
                  </a:cubicBezTo>
                  <a:cubicBezTo>
                    <a:pt x="2444" y="267"/>
                    <a:pt x="2207" y="481"/>
                    <a:pt x="1872" y="481"/>
                  </a:cubicBezTo>
                  <a:cubicBezTo>
                    <a:pt x="1736" y="481"/>
                    <a:pt x="1585" y="446"/>
                    <a:pt x="1405" y="364"/>
                  </a:cubicBezTo>
                  <a:cubicBezTo>
                    <a:pt x="1353" y="339"/>
                    <a:pt x="1291" y="328"/>
                    <a:pt x="1223" y="328"/>
                  </a:cubicBezTo>
                  <a:cubicBezTo>
                    <a:pt x="943" y="328"/>
                    <a:pt x="561" y="516"/>
                    <a:pt x="304" y="683"/>
                  </a:cubicBezTo>
                  <a:cubicBezTo>
                    <a:pt x="113" y="811"/>
                    <a:pt x="33" y="1178"/>
                    <a:pt x="1" y="1433"/>
                  </a:cubicBezTo>
                  <a:cubicBezTo>
                    <a:pt x="1" y="1529"/>
                    <a:pt x="336" y="1736"/>
                    <a:pt x="528" y="1736"/>
                  </a:cubicBezTo>
                  <a:cubicBezTo>
                    <a:pt x="590" y="1739"/>
                    <a:pt x="651" y="1740"/>
                    <a:pt x="713" y="1740"/>
                  </a:cubicBezTo>
                  <a:cubicBezTo>
                    <a:pt x="1819" y="1740"/>
                    <a:pt x="2814" y="1338"/>
                    <a:pt x="3751" y="779"/>
                  </a:cubicBezTo>
                  <a:cubicBezTo>
                    <a:pt x="3783" y="635"/>
                    <a:pt x="3799" y="507"/>
                    <a:pt x="3831" y="364"/>
                  </a:cubicBezTo>
                  <a:cubicBezTo>
                    <a:pt x="3521" y="256"/>
                    <a:pt x="3097" y="0"/>
                    <a:pt x="28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3"/>
            <p:cNvSpPr/>
            <p:nvPr/>
          </p:nvSpPr>
          <p:spPr>
            <a:xfrm>
              <a:off x="8593790" y="2768905"/>
              <a:ext cx="104398" cy="122108"/>
            </a:xfrm>
            <a:custGeom>
              <a:rect b="b" l="l" r="r" t="t"/>
              <a:pathLst>
                <a:path extrusionOk="0" h="2363" w="2012">
                  <a:moveTo>
                    <a:pt x="831" y="0"/>
                  </a:moveTo>
                  <a:cubicBezTo>
                    <a:pt x="145" y="32"/>
                    <a:pt x="1" y="479"/>
                    <a:pt x="33" y="1022"/>
                  </a:cubicBezTo>
                  <a:cubicBezTo>
                    <a:pt x="49" y="1747"/>
                    <a:pt x="298" y="2363"/>
                    <a:pt x="1118" y="2363"/>
                  </a:cubicBezTo>
                  <a:cubicBezTo>
                    <a:pt x="1129" y="2363"/>
                    <a:pt x="1139" y="2362"/>
                    <a:pt x="1150" y="2362"/>
                  </a:cubicBezTo>
                  <a:cubicBezTo>
                    <a:pt x="1485" y="2346"/>
                    <a:pt x="1820" y="2011"/>
                    <a:pt x="2012" y="1899"/>
                  </a:cubicBezTo>
                  <a:cubicBezTo>
                    <a:pt x="2012" y="798"/>
                    <a:pt x="1405" y="0"/>
                    <a:pt x="8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3"/>
            <p:cNvSpPr/>
            <p:nvPr/>
          </p:nvSpPr>
          <p:spPr>
            <a:xfrm>
              <a:off x="9067470" y="789697"/>
              <a:ext cx="67973" cy="175695"/>
            </a:xfrm>
            <a:custGeom>
              <a:rect b="b" l="l" r="r" t="t"/>
              <a:pathLst>
                <a:path extrusionOk="0" h="3400" w="1310">
                  <a:moveTo>
                    <a:pt x="655" y="0"/>
                  </a:moveTo>
                  <a:lnTo>
                    <a:pt x="288" y="96"/>
                  </a:lnTo>
                  <a:cubicBezTo>
                    <a:pt x="192" y="1149"/>
                    <a:pt x="96" y="2187"/>
                    <a:pt x="1" y="3224"/>
                  </a:cubicBezTo>
                  <a:lnTo>
                    <a:pt x="320" y="3400"/>
                  </a:lnTo>
                  <a:cubicBezTo>
                    <a:pt x="655" y="2905"/>
                    <a:pt x="1229" y="2410"/>
                    <a:pt x="1277" y="1883"/>
                  </a:cubicBezTo>
                  <a:cubicBezTo>
                    <a:pt x="1309" y="1277"/>
                    <a:pt x="878" y="623"/>
                    <a:pt x="6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3"/>
            <p:cNvSpPr/>
            <p:nvPr/>
          </p:nvSpPr>
          <p:spPr>
            <a:xfrm>
              <a:off x="8607904" y="1107077"/>
              <a:ext cx="120120" cy="52812"/>
            </a:xfrm>
            <a:custGeom>
              <a:rect b="b" l="l" r="r" t="t"/>
              <a:pathLst>
                <a:path extrusionOk="0" h="1022" w="2315">
                  <a:moveTo>
                    <a:pt x="1096" y="1"/>
                  </a:moveTo>
                  <a:cubicBezTo>
                    <a:pt x="737" y="1"/>
                    <a:pt x="378" y="165"/>
                    <a:pt x="0" y="497"/>
                  </a:cubicBezTo>
                  <a:cubicBezTo>
                    <a:pt x="554" y="850"/>
                    <a:pt x="971" y="1021"/>
                    <a:pt x="1344" y="1021"/>
                  </a:cubicBezTo>
                  <a:cubicBezTo>
                    <a:pt x="1680" y="1021"/>
                    <a:pt x="1981" y="881"/>
                    <a:pt x="2314" y="609"/>
                  </a:cubicBezTo>
                  <a:cubicBezTo>
                    <a:pt x="1894" y="205"/>
                    <a:pt x="1495" y="1"/>
                    <a:pt x="1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3"/>
            <p:cNvSpPr/>
            <p:nvPr/>
          </p:nvSpPr>
          <p:spPr>
            <a:xfrm>
              <a:off x="9010313" y="1860249"/>
              <a:ext cx="108549" cy="52502"/>
            </a:xfrm>
            <a:custGeom>
              <a:rect b="b" l="l" r="r" t="t"/>
              <a:pathLst>
                <a:path extrusionOk="0" h="1016" w="2092">
                  <a:moveTo>
                    <a:pt x="1413" y="0"/>
                  </a:moveTo>
                  <a:cubicBezTo>
                    <a:pt x="947" y="0"/>
                    <a:pt x="482" y="139"/>
                    <a:pt x="17" y="212"/>
                  </a:cubicBezTo>
                  <a:cubicBezTo>
                    <a:pt x="1" y="323"/>
                    <a:pt x="1" y="435"/>
                    <a:pt x="1" y="547"/>
                  </a:cubicBezTo>
                  <a:cubicBezTo>
                    <a:pt x="448" y="706"/>
                    <a:pt x="879" y="930"/>
                    <a:pt x="1341" y="1010"/>
                  </a:cubicBezTo>
                  <a:cubicBezTo>
                    <a:pt x="1361" y="1014"/>
                    <a:pt x="1382" y="1016"/>
                    <a:pt x="1402" y="1016"/>
                  </a:cubicBezTo>
                  <a:cubicBezTo>
                    <a:pt x="1613" y="1016"/>
                    <a:pt x="1859" y="807"/>
                    <a:pt x="2092" y="690"/>
                  </a:cubicBezTo>
                  <a:cubicBezTo>
                    <a:pt x="1916" y="451"/>
                    <a:pt x="1756" y="20"/>
                    <a:pt x="1549" y="4"/>
                  </a:cubicBezTo>
                  <a:cubicBezTo>
                    <a:pt x="1504" y="1"/>
                    <a:pt x="1458" y="0"/>
                    <a:pt x="14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" name="Google Shape;534;p3"/>
            <p:cNvSpPr/>
            <p:nvPr/>
          </p:nvSpPr>
          <p:spPr>
            <a:xfrm>
              <a:off x="8657560" y="1945897"/>
              <a:ext cx="75444" cy="59426"/>
            </a:xfrm>
            <a:custGeom>
              <a:rect b="b" l="l" r="r" t="t"/>
              <a:pathLst>
                <a:path extrusionOk="0" h="1150" w="1454">
                  <a:moveTo>
                    <a:pt x="1" y="0"/>
                  </a:moveTo>
                  <a:lnTo>
                    <a:pt x="767" y="1149"/>
                  </a:lnTo>
                  <a:cubicBezTo>
                    <a:pt x="1453" y="351"/>
                    <a:pt x="1357" y="207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3"/>
            <p:cNvSpPr/>
            <p:nvPr/>
          </p:nvSpPr>
          <p:spPr>
            <a:xfrm>
              <a:off x="7745847" y="470253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3" y="1"/>
                  </a:moveTo>
                  <a:cubicBezTo>
                    <a:pt x="3862" y="1"/>
                    <a:pt x="3652" y="18"/>
                    <a:pt x="3432" y="53"/>
                  </a:cubicBezTo>
                  <a:cubicBezTo>
                    <a:pt x="3419" y="54"/>
                    <a:pt x="3405" y="55"/>
                    <a:pt x="3392" y="55"/>
                  </a:cubicBezTo>
                  <a:cubicBezTo>
                    <a:pt x="3286" y="55"/>
                    <a:pt x="3182" y="13"/>
                    <a:pt x="3092" y="13"/>
                  </a:cubicBezTo>
                  <a:cubicBezTo>
                    <a:pt x="3072" y="13"/>
                    <a:pt x="3052" y="15"/>
                    <a:pt x="3033" y="21"/>
                  </a:cubicBezTo>
                  <a:cubicBezTo>
                    <a:pt x="2187" y="228"/>
                    <a:pt x="862" y="196"/>
                    <a:pt x="607" y="691"/>
                  </a:cubicBezTo>
                  <a:cubicBezTo>
                    <a:pt x="160" y="1585"/>
                    <a:pt x="1" y="2957"/>
                    <a:pt x="368" y="3851"/>
                  </a:cubicBezTo>
                  <a:cubicBezTo>
                    <a:pt x="1038" y="5495"/>
                    <a:pt x="2203" y="6963"/>
                    <a:pt x="3161" y="8495"/>
                  </a:cubicBezTo>
                  <a:lnTo>
                    <a:pt x="3975" y="8479"/>
                  </a:lnTo>
                  <a:cubicBezTo>
                    <a:pt x="4102" y="8319"/>
                    <a:pt x="4214" y="8160"/>
                    <a:pt x="4358" y="8016"/>
                  </a:cubicBezTo>
                  <a:cubicBezTo>
                    <a:pt x="5554" y="6883"/>
                    <a:pt x="6767" y="5750"/>
                    <a:pt x="7980" y="4633"/>
                  </a:cubicBezTo>
                  <a:cubicBezTo>
                    <a:pt x="8555" y="4106"/>
                    <a:pt x="8667" y="3627"/>
                    <a:pt x="7980" y="3069"/>
                  </a:cubicBezTo>
                  <a:cubicBezTo>
                    <a:pt x="7517" y="2686"/>
                    <a:pt x="7039" y="2271"/>
                    <a:pt x="6767" y="1776"/>
                  </a:cubicBezTo>
                  <a:cubicBezTo>
                    <a:pt x="6126" y="602"/>
                    <a:pt x="5251" y="1"/>
                    <a:pt x="40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3"/>
            <p:cNvSpPr/>
            <p:nvPr/>
          </p:nvSpPr>
          <p:spPr>
            <a:xfrm>
              <a:off x="7013821" y="3206375"/>
              <a:ext cx="356986" cy="409628"/>
            </a:xfrm>
            <a:custGeom>
              <a:rect b="b" l="l" r="r" t="t"/>
              <a:pathLst>
                <a:path extrusionOk="0" h="7927" w="6880">
                  <a:moveTo>
                    <a:pt x="692" y="0"/>
                  </a:moveTo>
                  <a:cubicBezTo>
                    <a:pt x="461" y="0"/>
                    <a:pt x="228" y="34"/>
                    <a:pt x="1" y="104"/>
                  </a:cubicBezTo>
                  <a:lnTo>
                    <a:pt x="1" y="5323"/>
                  </a:lnTo>
                  <a:cubicBezTo>
                    <a:pt x="767" y="5993"/>
                    <a:pt x="1549" y="6680"/>
                    <a:pt x="2315" y="7366"/>
                  </a:cubicBezTo>
                  <a:cubicBezTo>
                    <a:pt x="2620" y="7628"/>
                    <a:pt x="2903" y="7927"/>
                    <a:pt x="3271" y="7927"/>
                  </a:cubicBezTo>
                  <a:cubicBezTo>
                    <a:pt x="3441" y="7927"/>
                    <a:pt x="3630" y="7863"/>
                    <a:pt x="3847" y="7701"/>
                  </a:cubicBezTo>
                  <a:cubicBezTo>
                    <a:pt x="4501" y="7222"/>
                    <a:pt x="5187" y="6759"/>
                    <a:pt x="5906" y="6344"/>
                  </a:cubicBezTo>
                  <a:cubicBezTo>
                    <a:pt x="6847" y="5802"/>
                    <a:pt x="6879" y="5515"/>
                    <a:pt x="6113" y="4733"/>
                  </a:cubicBezTo>
                  <a:cubicBezTo>
                    <a:pt x="5523" y="4142"/>
                    <a:pt x="5012" y="3488"/>
                    <a:pt x="4453" y="2881"/>
                  </a:cubicBezTo>
                  <a:cubicBezTo>
                    <a:pt x="3799" y="2163"/>
                    <a:pt x="3161" y="1445"/>
                    <a:pt x="2474" y="775"/>
                  </a:cubicBezTo>
                  <a:cubicBezTo>
                    <a:pt x="2001" y="278"/>
                    <a:pt x="1353" y="0"/>
                    <a:pt x="6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3"/>
            <p:cNvSpPr/>
            <p:nvPr/>
          </p:nvSpPr>
          <p:spPr>
            <a:xfrm>
              <a:off x="7104935" y="-44059"/>
              <a:ext cx="328085" cy="224321"/>
            </a:xfrm>
            <a:custGeom>
              <a:rect b="b" l="l" r="r" t="t"/>
              <a:pathLst>
                <a:path extrusionOk="0" h="4341" w="6323">
                  <a:moveTo>
                    <a:pt x="351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89" y="2905"/>
                    <a:pt x="3017" y="3879"/>
                    <a:pt x="4836" y="4246"/>
                  </a:cubicBezTo>
                  <a:cubicBezTo>
                    <a:pt x="5143" y="4306"/>
                    <a:pt x="5391" y="4341"/>
                    <a:pt x="5588" y="4341"/>
                  </a:cubicBezTo>
                  <a:cubicBezTo>
                    <a:pt x="6218" y="4341"/>
                    <a:pt x="6322" y="3986"/>
                    <a:pt x="6176" y="3001"/>
                  </a:cubicBezTo>
                  <a:cubicBezTo>
                    <a:pt x="6017" y="1995"/>
                    <a:pt x="5762" y="990"/>
                    <a:pt x="55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3"/>
            <p:cNvSpPr/>
            <p:nvPr/>
          </p:nvSpPr>
          <p:spPr>
            <a:xfrm>
              <a:off x="7013821" y="3835761"/>
              <a:ext cx="236088" cy="260907"/>
            </a:xfrm>
            <a:custGeom>
              <a:rect b="b" l="l" r="r" t="t"/>
              <a:pathLst>
                <a:path extrusionOk="0" h="5049" w="4550">
                  <a:moveTo>
                    <a:pt x="1188" y="0"/>
                  </a:moveTo>
                  <a:cubicBezTo>
                    <a:pt x="891" y="0"/>
                    <a:pt x="578" y="199"/>
                    <a:pt x="1" y="564"/>
                  </a:cubicBezTo>
                  <a:lnTo>
                    <a:pt x="1" y="3979"/>
                  </a:lnTo>
                  <a:lnTo>
                    <a:pt x="1660" y="5049"/>
                  </a:lnTo>
                  <a:cubicBezTo>
                    <a:pt x="1916" y="4985"/>
                    <a:pt x="2395" y="4410"/>
                    <a:pt x="2889" y="3868"/>
                  </a:cubicBezTo>
                  <a:cubicBezTo>
                    <a:pt x="3145" y="3580"/>
                    <a:pt x="3480" y="3341"/>
                    <a:pt x="3735" y="3054"/>
                  </a:cubicBezTo>
                  <a:cubicBezTo>
                    <a:pt x="4022" y="2703"/>
                    <a:pt x="4549" y="2176"/>
                    <a:pt x="4453" y="1968"/>
                  </a:cubicBezTo>
                  <a:cubicBezTo>
                    <a:pt x="4262" y="1554"/>
                    <a:pt x="3735" y="1282"/>
                    <a:pt x="3304" y="1011"/>
                  </a:cubicBezTo>
                  <a:cubicBezTo>
                    <a:pt x="3228" y="960"/>
                    <a:pt x="3123" y="952"/>
                    <a:pt x="3015" y="952"/>
                  </a:cubicBezTo>
                  <a:cubicBezTo>
                    <a:pt x="2968" y="952"/>
                    <a:pt x="2921" y="954"/>
                    <a:pt x="2875" y="954"/>
                  </a:cubicBezTo>
                  <a:cubicBezTo>
                    <a:pt x="2761" y="954"/>
                    <a:pt x="2655" y="945"/>
                    <a:pt x="2586" y="883"/>
                  </a:cubicBezTo>
                  <a:cubicBezTo>
                    <a:pt x="1868" y="278"/>
                    <a:pt x="1539" y="0"/>
                    <a:pt x="11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3"/>
            <p:cNvSpPr/>
            <p:nvPr/>
          </p:nvSpPr>
          <p:spPr>
            <a:xfrm>
              <a:off x="7456005" y="-44059"/>
              <a:ext cx="267532" cy="215433"/>
            </a:xfrm>
            <a:custGeom>
              <a:rect b="b" l="l" r="r" t="t"/>
              <a:pathLst>
                <a:path extrusionOk="0" h="4169" w="5156">
                  <a:moveTo>
                    <a:pt x="1" y="0"/>
                  </a:moveTo>
                  <a:cubicBezTo>
                    <a:pt x="65" y="288"/>
                    <a:pt x="33" y="639"/>
                    <a:pt x="177" y="862"/>
                  </a:cubicBezTo>
                  <a:cubicBezTo>
                    <a:pt x="719" y="1692"/>
                    <a:pt x="1342" y="2442"/>
                    <a:pt x="1916" y="3288"/>
                  </a:cubicBezTo>
                  <a:cubicBezTo>
                    <a:pt x="2297" y="3854"/>
                    <a:pt x="2738" y="4168"/>
                    <a:pt x="3284" y="4168"/>
                  </a:cubicBezTo>
                  <a:cubicBezTo>
                    <a:pt x="3538" y="4168"/>
                    <a:pt x="3814" y="4100"/>
                    <a:pt x="4118" y="3958"/>
                  </a:cubicBezTo>
                  <a:cubicBezTo>
                    <a:pt x="4454" y="3847"/>
                    <a:pt x="4805" y="3751"/>
                    <a:pt x="5156" y="3687"/>
                  </a:cubicBezTo>
                  <a:cubicBezTo>
                    <a:pt x="4757" y="2410"/>
                    <a:pt x="4390" y="1213"/>
                    <a:pt x="40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3"/>
            <p:cNvSpPr/>
            <p:nvPr/>
          </p:nvSpPr>
          <p:spPr>
            <a:xfrm>
              <a:off x="7013821" y="2754850"/>
              <a:ext cx="188871" cy="256980"/>
            </a:xfrm>
            <a:custGeom>
              <a:rect b="b" l="l" r="r" t="t"/>
              <a:pathLst>
                <a:path extrusionOk="0" h="4973" w="3640">
                  <a:moveTo>
                    <a:pt x="1" y="1"/>
                  </a:moveTo>
                  <a:lnTo>
                    <a:pt x="1" y="4613"/>
                  </a:lnTo>
                  <a:cubicBezTo>
                    <a:pt x="384" y="4709"/>
                    <a:pt x="767" y="4805"/>
                    <a:pt x="1166" y="4916"/>
                  </a:cubicBezTo>
                  <a:cubicBezTo>
                    <a:pt x="1312" y="4955"/>
                    <a:pt x="1449" y="4973"/>
                    <a:pt x="1576" y="4973"/>
                  </a:cubicBezTo>
                  <a:cubicBezTo>
                    <a:pt x="2138" y="4973"/>
                    <a:pt x="2505" y="4615"/>
                    <a:pt x="2714" y="4055"/>
                  </a:cubicBezTo>
                  <a:cubicBezTo>
                    <a:pt x="3639" y="1565"/>
                    <a:pt x="2969" y="416"/>
                    <a:pt x="400" y="17"/>
                  </a:cubicBezTo>
                  <a:cubicBezTo>
                    <a:pt x="272" y="1"/>
                    <a:pt x="128" y="1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3"/>
            <p:cNvSpPr/>
            <p:nvPr/>
          </p:nvSpPr>
          <p:spPr>
            <a:xfrm>
              <a:off x="8045600" y="4980593"/>
              <a:ext cx="271683" cy="160916"/>
            </a:xfrm>
            <a:custGeom>
              <a:rect b="b" l="l" r="r" t="t"/>
              <a:pathLst>
                <a:path extrusionOk="0" h="3114" w="5236">
                  <a:moveTo>
                    <a:pt x="2965" y="0"/>
                  </a:moveTo>
                  <a:cubicBezTo>
                    <a:pt x="2950" y="0"/>
                    <a:pt x="2936" y="1"/>
                    <a:pt x="2921" y="2"/>
                  </a:cubicBezTo>
                  <a:cubicBezTo>
                    <a:pt x="1517" y="114"/>
                    <a:pt x="161" y="1678"/>
                    <a:pt x="1" y="3114"/>
                  </a:cubicBezTo>
                  <a:lnTo>
                    <a:pt x="5236" y="3114"/>
                  </a:lnTo>
                  <a:cubicBezTo>
                    <a:pt x="5188" y="2922"/>
                    <a:pt x="5220" y="2619"/>
                    <a:pt x="5108" y="2555"/>
                  </a:cubicBezTo>
                  <a:cubicBezTo>
                    <a:pt x="4422" y="2108"/>
                    <a:pt x="4262" y="1470"/>
                    <a:pt x="4118" y="720"/>
                  </a:cubicBezTo>
                  <a:cubicBezTo>
                    <a:pt x="4041" y="412"/>
                    <a:pt x="3370" y="0"/>
                    <a:pt x="29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3"/>
            <p:cNvSpPr/>
            <p:nvPr/>
          </p:nvSpPr>
          <p:spPr>
            <a:xfrm>
              <a:off x="7013821" y="4741602"/>
              <a:ext cx="135893" cy="161588"/>
            </a:xfrm>
            <a:custGeom>
              <a:rect b="b" l="l" r="r" t="t"/>
              <a:pathLst>
                <a:path extrusionOk="0" h="3127" w="2619">
                  <a:moveTo>
                    <a:pt x="1189" y="1"/>
                  </a:moveTo>
                  <a:cubicBezTo>
                    <a:pt x="749" y="1"/>
                    <a:pt x="289" y="108"/>
                    <a:pt x="1" y="302"/>
                  </a:cubicBezTo>
                  <a:lnTo>
                    <a:pt x="1" y="3127"/>
                  </a:lnTo>
                  <a:cubicBezTo>
                    <a:pt x="527" y="3127"/>
                    <a:pt x="1038" y="3095"/>
                    <a:pt x="1565" y="3031"/>
                  </a:cubicBezTo>
                  <a:cubicBezTo>
                    <a:pt x="1852" y="2999"/>
                    <a:pt x="2331" y="2839"/>
                    <a:pt x="2363" y="2680"/>
                  </a:cubicBezTo>
                  <a:cubicBezTo>
                    <a:pt x="2442" y="1962"/>
                    <a:pt x="2618" y="1148"/>
                    <a:pt x="2363" y="509"/>
                  </a:cubicBezTo>
                  <a:cubicBezTo>
                    <a:pt x="2231" y="159"/>
                    <a:pt x="1725" y="1"/>
                    <a:pt x="11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3"/>
            <p:cNvSpPr/>
            <p:nvPr/>
          </p:nvSpPr>
          <p:spPr>
            <a:xfrm>
              <a:off x="8019138" y="-44059"/>
              <a:ext cx="197951" cy="92912"/>
            </a:xfrm>
            <a:custGeom>
              <a:rect b="b" l="l" r="r" t="t"/>
              <a:pathLst>
                <a:path extrusionOk="0" h="1798" w="3815">
                  <a:moveTo>
                    <a:pt x="0" y="0"/>
                  </a:moveTo>
                  <a:cubicBezTo>
                    <a:pt x="511" y="304"/>
                    <a:pt x="1038" y="559"/>
                    <a:pt x="1516" y="894"/>
                  </a:cubicBezTo>
                  <a:cubicBezTo>
                    <a:pt x="2337" y="1472"/>
                    <a:pt x="2806" y="1797"/>
                    <a:pt x="3106" y="1797"/>
                  </a:cubicBezTo>
                  <a:cubicBezTo>
                    <a:pt x="3494" y="1797"/>
                    <a:pt x="3598" y="1252"/>
                    <a:pt x="38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3"/>
            <p:cNvSpPr/>
            <p:nvPr/>
          </p:nvSpPr>
          <p:spPr>
            <a:xfrm>
              <a:off x="7013821" y="5027358"/>
              <a:ext cx="91166" cy="114150"/>
            </a:xfrm>
            <a:custGeom>
              <a:rect b="b" l="l" r="r" t="t"/>
              <a:pathLst>
                <a:path extrusionOk="0" h="2209" w="1757">
                  <a:moveTo>
                    <a:pt x="219" y="1"/>
                  </a:moveTo>
                  <a:cubicBezTo>
                    <a:pt x="145" y="1"/>
                    <a:pt x="73" y="3"/>
                    <a:pt x="1" y="7"/>
                  </a:cubicBezTo>
                  <a:lnTo>
                    <a:pt x="1" y="2209"/>
                  </a:lnTo>
                  <a:lnTo>
                    <a:pt x="799" y="2209"/>
                  </a:lnTo>
                  <a:cubicBezTo>
                    <a:pt x="974" y="1938"/>
                    <a:pt x="1150" y="1666"/>
                    <a:pt x="1341" y="1411"/>
                  </a:cubicBezTo>
                  <a:cubicBezTo>
                    <a:pt x="1756" y="836"/>
                    <a:pt x="1565" y="230"/>
                    <a:pt x="878" y="54"/>
                  </a:cubicBezTo>
                  <a:cubicBezTo>
                    <a:pt x="663" y="19"/>
                    <a:pt x="439" y="1"/>
                    <a:pt x="2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3"/>
            <p:cNvSpPr/>
            <p:nvPr/>
          </p:nvSpPr>
          <p:spPr>
            <a:xfrm>
              <a:off x="9010353" y="4948347"/>
              <a:ext cx="115138" cy="92395"/>
            </a:xfrm>
            <a:custGeom>
              <a:rect b="b" l="l" r="r" t="t"/>
              <a:pathLst>
                <a:path extrusionOk="0" h="1788" w="2219">
                  <a:moveTo>
                    <a:pt x="1436" y="0"/>
                  </a:moveTo>
                  <a:lnTo>
                    <a:pt x="1085" y="48"/>
                  </a:lnTo>
                  <a:lnTo>
                    <a:pt x="0" y="1788"/>
                  </a:lnTo>
                  <a:lnTo>
                    <a:pt x="2218" y="1788"/>
                  </a:lnTo>
                  <a:lnTo>
                    <a:pt x="143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3"/>
            <p:cNvSpPr/>
            <p:nvPr/>
          </p:nvSpPr>
          <p:spPr>
            <a:xfrm>
              <a:off x="8411614" y="2218011"/>
              <a:ext cx="650929" cy="442596"/>
            </a:xfrm>
            <a:custGeom>
              <a:rect b="b" l="l" r="r" t="t"/>
              <a:pathLst>
                <a:path extrusionOk="0" h="8565" w="12545">
                  <a:moveTo>
                    <a:pt x="3863" y="1"/>
                  </a:moveTo>
                  <a:cubicBezTo>
                    <a:pt x="3273" y="256"/>
                    <a:pt x="2475" y="368"/>
                    <a:pt x="2092" y="830"/>
                  </a:cubicBezTo>
                  <a:cubicBezTo>
                    <a:pt x="1453" y="1596"/>
                    <a:pt x="1070" y="2602"/>
                    <a:pt x="575" y="3512"/>
                  </a:cubicBezTo>
                  <a:cubicBezTo>
                    <a:pt x="1" y="4565"/>
                    <a:pt x="272" y="5650"/>
                    <a:pt x="1102" y="6400"/>
                  </a:cubicBezTo>
                  <a:cubicBezTo>
                    <a:pt x="2219" y="7422"/>
                    <a:pt x="3687" y="7390"/>
                    <a:pt x="4996" y="7852"/>
                  </a:cubicBezTo>
                  <a:cubicBezTo>
                    <a:pt x="5034" y="7868"/>
                    <a:pt x="5078" y="7875"/>
                    <a:pt x="5126" y="7875"/>
                  </a:cubicBezTo>
                  <a:cubicBezTo>
                    <a:pt x="5317" y="7875"/>
                    <a:pt x="5564" y="7763"/>
                    <a:pt x="5730" y="7661"/>
                  </a:cubicBezTo>
                  <a:cubicBezTo>
                    <a:pt x="5946" y="7528"/>
                    <a:pt x="6144" y="7468"/>
                    <a:pt x="6334" y="7468"/>
                  </a:cubicBezTo>
                  <a:cubicBezTo>
                    <a:pt x="6623" y="7468"/>
                    <a:pt x="6894" y="7606"/>
                    <a:pt x="7183" y="7837"/>
                  </a:cubicBezTo>
                  <a:cubicBezTo>
                    <a:pt x="7800" y="8325"/>
                    <a:pt x="8312" y="8565"/>
                    <a:pt x="8833" y="8565"/>
                  </a:cubicBezTo>
                  <a:cubicBezTo>
                    <a:pt x="9349" y="8565"/>
                    <a:pt x="9874" y="8329"/>
                    <a:pt x="10518" y="7868"/>
                  </a:cubicBezTo>
                  <a:cubicBezTo>
                    <a:pt x="10789" y="7677"/>
                    <a:pt x="11093" y="7533"/>
                    <a:pt x="11380" y="7374"/>
                  </a:cubicBezTo>
                  <a:cubicBezTo>
                    <a:pt x="12274" y="6863"/>
                    <a:pt x="12545" y="5778"/>
                    <a:pt x="11906" y="4980"/>
                  </a:cubicBezTo>
                  <a:cubicBezTo>
                    <a:pt x="11172" y="4086"/>
                    <a:pt x="10534" y="2953"/>
                    <a:pt x="9576" y="2410"/>
                  </a:cubicBezTo>
                  <a:cubicBezTo>
                    <a:pt x="7821" y="1437"/>
                    <a:pt x="5858" y="814"/>
                    <a:pt x="386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3"/>
            <p:cNvSpPr/>
            <p:nvPr/>
          </p:nvSpPr>
          <p:spPr>
            <a:xfrm>
              <a:off x="8902676" y="4452849"/>
              <a:ext cx="512649" cy="469312"/>
            </a:xfrm>
            <a:custGeom>
              <a:rect b="b" l="l" r="r" t="t"/>
              <a:pathLst>
                <a:path extrusionOk="0" h="9082" w="9880">
                  <a:moveTo>
                    <a:pt x="4501" y="1"/>
                  </a:moveTo>
                  <a:cubicBezTo>
                    <a:pt x="2985" y="272"/>
                    <a:pt x="1645" y="416"/>
                    <a:pt x="687" y="1613"/>
                  </a:cubicBezTo>
                  <a:cubicBezTo>
                    <a:pt x="160" y="2251"/>
                    <a:pt x="1" y="2778"/>
                    <a:pt x="559" y="3448"/>
                  </a:cubicBezTo>
                  <a:cubicBezTo>
                    <a:pt x="910" y="3911"/>
                    <a:pt x="1182" y="4454"/>
                    <a:pt x="1517" y="4948"/>
                  </a:cubicBezTo>
                  <a:cubicBezTo>
                    <a:pt x="1820" y="5395"/>
                    <a:pt x="2059" y="6034"/>
                    <a:pt x="2474" y="6193"/>
                  </a:cubicBezTo>
                  <a:cubicBezTo>
                    <a:pt x="3831" y="6720"/>
                    <a:pt x="4868" y="7629"/>
                    <a:pt x="5826" y="8651"/>
                  </a:cubicBezTo>
                  <a:cubicBezTo>
                    <a:pt x="6098" y="8933"/>
                    <a:pt x="6382" y="9082"/>
                    <a:pt x="6686" y="9082"/>
                  </a:cubicBezTo>
                  <a:cubicBezTo>
                    <a:pt x="6899" y="9082"/>
                    <a:pt x="7122" y="9009"/>
                    <a:pt x="7358" y="8858"/>
                  </a:cubicBezTo>
                  <a:cubicBezTo>
                    <a:pt x="7789" y="8619"/>
                    <a:pt x="8204" y="8348"/>
                    <a:pt x="8619" y="8044"/>
                  </a:cubicBezTo>
                  <a:cubicBezTo>
                    <a:pt x="8826" y="7853"/>
                    <a:pt x="9066" y="7486"/>
                    <a:pt x="9034" y="7231"/>
                  </a:cubicBezTo>
                  <a:cubicBezTo>
                    <a:pt x="8842" y="5826"/>
                    <a:pt x="9129" y="4533"/>
                    <a:pt x="9656" y="3241"/>
                  </a:cubicBezTo>
                  <a:cubicBezTo>
                    <a:pt x="9879" y="2666"/>
                    <a:pt x="9784" y="2283"/>
                    <a:pt x="9082" y="2028"/>
                  </a:cubicBezTo>
                  <a:cubicBezTo>
                    <a:pt x="8076" y="1645"/>
                    <a:pt x="7134" y="1070"/>
                    <a:pt x="6129" y="607"/>
                  </a:cubicBezTo>
                  <a:cubicBezTo>
                    <a:pt x="5570" y="352"/>
                    <a:pt x="4964" y="177"/>
                    <a:pt x="450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3"/>
            <p:cNvSpPr/>
            <p:nvPr/>
          </p:nvSpPr>
          <p:spPr>
            <a:xfrm>
              <a:off x="7440283" y="3445417"/>
              <a:ext cx="507667" cy="539022"/>
            </a:xfrm>
            <a:custGeom>
              <a:rect b="b" l="l" r="r" t="t"/>
              <a:pathLst>
                <a:path extrusionOk="0" h="10431" w="9784">
                  <a:moveTo>
                    <a:pt x="2003" y="1"/>
                  </a:moveTo>
                  <a:cubicBezTo>
                    <a:pt x="1443" y="1"/>
                    <a:pt x="834" y="261"/>
                    <a:pt x="671" y="713"/>
                  </a:cubicBezTo>
                  <a:cubicBezTo>
                    <a:pt x="448" y="1399"/>
                    <a:pt x="160" y="2101"/>
                    <a:pt x="81" y="2820"/>
                  </a:cubicBezTo>
                  <a:cubicBezTo>
                    <a:pt x="1" y="3474"/>
                    <a:pt x="176" y="4160"/>
                    <a:pt x="256" y="4815"/>
                  </a:cubicBezTo>
                  <a:cubicBezTo>
                    <a:pt x="304" y="5198"/>
                    <a:pt x="511" y="5597"/>
                    <a:pt x="448" y="5964"/>
                  </a:cubicBezTo>
                  <a:cubicBezTo>
                    <a:pt x="160" y="7528"/>
                    <a:pt x="160" y="7575"/>
                    <a:pt x="1517" y="8421"/>
                  </a:cubicBezTo>
                  <a:cubicBezTo>
                    <a:pt x="1820" y="8645"/>
                    <a:pt x="2075" y="8900"/>
                    <a:pt x="2299" y="9203"/>
                  </a:cubicBezTo>
                  <a:cubicBezTo>
                    <a:pt x="2989" y="10018"/>
                    <a:pt x="4134" y="10430"/>
                    <a:pt x="5262" y="10430"/>
                  </a:cubicBezTo>
                  <a:cubicBezTo>
                    <a:pt x="6299" y="10430"/>
                    <a:pt x="7322" y="10082"/>
                    <a:pt x="7964" y="9379"/>
                  </a:cubicBezTo>
                  <a:cubicBezTo>
                    <a:pt x="8268" y="9092"/>
                    <a:pt x="8635" y="8852"/>
                    <a:pt x="9018" y="8661"/>
                  </a:cubicBezTo>
                  <a:cubicBezTo>
                    <a:pt x="9672" y="8294"/>
                    <a:pt x="9784" y="7783"/>
                    <a:pt x="9417" y="7161"/>
                  </a:cubicBezTo>
                  <a:cubicBezTo>
                    <a:pt x="9273" y="6921"/>
                    <a:pt x="9018" y="6762"/>
                    <a:pt x="8922" y="6522"/>
                  </a:cubicBezTo>
                  <a:cubicBezTo>
                    <a:pt x="8387" y="5298"/>
                    <a:pt x="7878" y="4869"/>
                    <a:pt x="7148" y="4869"/>
                  </a:cubicBezTo>
                  <a:cubicBezTo>
                    <a:pt x="6746" y="4869"/>
                    <a:pt x="6276" y="4999"/>
                    <a:pt x="5698" y="5198"/>
                  </a:cubicBezTo>
                  <a:cubicBezTo>
                    <a:pt x="5523" y="5261"/>
                    <a:pt x="5368" y="5294"/>
                    <a:pt x="5228" y="5294"/>
                  </a:cubicBezTo>
                  <a:cubicBezTo>
                    <a:pt x="4874" y="5294"/>
                    <a:pt x="4623" y="5075"/>
                    <a:pt x="4405" y="4559"/>
                  </a:cubicBezTo>
                  <a:cubicBezTo>
                    <a:pt x="3975" y="3602"/>
                    <a:pt x="3304" y="2756"/>
                    <a:pt x="2586" y="1655"/>
                  </a:cubicBezTo>
                  <a:cubicBezTo>
                    <a:pt x="2714" y="1447"/>
                    <a:pt x="2826" y="1224"/>
                    <a:pt x="2921" y="1000"/>
                  </a:cubicBezTo>
                  <a:cubicBezTo>
                    <a:pt x="3001" y="793"/>
                    <a:pt x="3001" y="569"/>
                    <a:pt x="2905" y="362"/>
                  </a:cubicBezTo>
                  <a:cubicBezTo>
                    <a:pt x="2721" y="114"/>
                    <a:pt x="2373" y="1"/>
                    <a:pt x="20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3"/>
            <p:cNvSpPr/>
            <p:nvPr/>
          </p:nvSpPr>
          <p:spPr>
            <a:xfrm>
              <a:off x="8100290" y="4252665"/>
              <a:ext cx="353613" cy="540882"/>
            </a:xfrm>
            <a:custGeom>
              <a:rect b="b" l="l" r="r" t="t"/>
              <a:pathLst>
                <a:path extrusionOk="0" h="10467" w="6815">
                  <a:moveTo>
                    <a:pt x="5765" y="1"/>
                  </a:moveTo>
                  <a:cubicBezTo>
                    <a:pt x="5433" y="1"/>
                    <a:pt x="4977" y="297"/>
                    <a:pt x="4676" y="555"/>
                  </a:cubicBezTo>
                  <a:cubicBezTo>
                    <a:pt x="4198" y="954"/>
                    <a:pt x="3830" y="1497"/>
                    <a:pt x="3400" y="1960"/>
                  </a:cubicBezTo>
                  <a:cubicBezTo>
                    <a:pt x="2809" y="2582"/>
                    <a:pt x="1995" y="3093"/>
                    <a:pt x="1676" y="3843"/>
                  </a:cubicBezTo>
                  <a:cubicBezTo>
                    <a:pt x="1022" y="5295"/>
                    <a:pt x="623" y="6859"/>
                    <a:pt x="176" y="8391"/>
                  </a:cubicBezTo>
                  <a:cubicBezTo>
                    <a:pt x="0" y="8966"/>
                    <a:pt x="208" y="9461"/>
                    <a:pt x="862" y="9636"/>
                  </a:cubicBezTo>
                  <a:cubicBezTo>
                    <a:pt x="1995" y="9924"/>
                    <a:pt x="3112" y="10195"/>
                    <a:pt x="4245" y="10466"/>
                  </a:cubicBezTo>
                  <a:cubicBezTo>
                    <a:pt x="5570" y="10307"/>
                    <a:pt x="5825" y="10083"/>
                    <a:pt x="5937" y="8790"/>
                  </a:cubicBezTo>
                  <a:cubicBezTo>
                    <a:pt x="6065" y="7657"/>
                    <a:pt x="6208" y="6524"/>
                    <a:pt x="6320" y="5391"/>
                  </a:cubicBezTo>
                  <a:cubicBezTo>
                    <a:pt x="6464" y="4066"/>
                    <a:pt x="6591" y="2726"/>
                    <a:pt x="6735" y="1401"/>
                  </a:cubicBezTo>
                  <a:cubicBezTo>
                    <a:pt x="6815" y="699"/>
                    <a:pt x="6496" y="141"/>
                    <a:pt x="5873" y="13"/>
                  </a:cubicBezTo>
                  <a:cubicBezTo>
                    <a:pt x="5839" y="5"/>
                    <a:pt x="5803" y="1"/>
                    <a:pt x="57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3"/>
            <p:cNvSpPr/>
            <p:nvPr/>
          </p:nvSpPr>
          <p:spPr>
            <a:xfrm>
              <a:off x="8769377" y="3494818"/>
              <a:ext cx="371048" cy="368339"/>
            </a:xfrm>
            <a:custGeom>
              <a:rect b="b" l="l" r="r" t="t"/>
              <a:pathLst>
                <a:path extrusionOk="0" h="7128" w="7151">
                  <a:moveTo>
                    <a:pt x="2679" y="1"/>
                  </a:moveTo>
                  <a:cubicBezTo>
                    <a:pt x="2305" y="1"/>
                    <a:pt x="1930" y="122"/>
                    <a:pt x="1580" y="379"/>
                  </a:cubicBezTo>
                  <a:cubicBezTo>
                    <a:pt x="463" y="1209"/>
                    <a:pt x="0" y="2662"/>
                    <a:pt x="463" y="3970"/>
                  </a:cubicBezTo>
                  <a:cubicBezTo>
                    <a:pt x="527" y="4258"/>
                    <a:pt x="591" y="4529"/>
                    <a:pt x="623" y="4816"/>
                  </a:cubicBezTo>
                  <a:cubicBezTo>
                    <a:pt x="575" y="6013"/>
                    <a:pt x="894" y="6444"/>
                    <a:pt x="1564" y="6508"/>
                  </a:cubicBezTo>
                  <a:cubicBezTo>
                    <a:pt x="2155" y="6556"/>
                    <a:pt x="2745" y="6699"/>
                    <a:pt x="3304" y="6907"/>
                  </a:cubicBezTo>
                  <a:cubicBezTo>
                    <a:pt x="3633" y="7054"/>
                    <a:pt x="3952" y="7128"/>
                    <a:pt x="4248" y="7128"/>
                  </a:cubicBezTo>
                  <a:cubicBezTo>
                    <a:pt x="4912" y="7128"/>
                    <a:pt x="5458" y="6758"/>
                    <a:pt x="5746" y="6029"/>
                  </a:cubicBezTo>
                  <a:cubicBezTo>
                    <a:pt x="5825" y="5822"/>
                    <a:pt x="5953" y="5630"/>
                    <a:pt x="6113" y="5470"/>
                  </a:cubicBezTo>
                  <a:cubicBezTo>
                    <a:pt x="7054" y="4625"/>
                    <a:pt x="7150" y="3220"/>
                    <a:pt x="6224" y="2358"/>
                  </a:cubicBezTo>
                  <a:cubicBezTo>
                    <a:pt x="5570" y="1752"/>
                    <a:pt x="4804" y="1289"/>
                    <a:pt x="4182" y="683"/>
                  </a:cubicBezTo>
                  <a:cubicBezTo>
                    <a:pt x="3733" y="243"/>
                    <a:pt x="3207" y="1"/>
                    <a:pt x="267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3"/>
            <p:cNvSpPr/>
            <p:nvPr/>
          </p:nvSpPr>
          <p:spPr>
            <a:xfrm>
              <a:off x="8773528" y="2807608"/>
              <a:ext cx="312207" cy="385444"/>
            </a:xfrm>
            <a:custGeom>
              <a:rect b="b" l="l" r="r" t="t"/>
              <a:pathLst>
                <a:path extrusionOk="0" h="7459" w="6017">
                  <a:moveTo>
                    <a:pt x="3122" y="0"/>
                  </a:moveTo>
                  <a:cubicBezTo>
                    <a:pt x="2197" y="0"/>
                    <a:pt x="1262" y="454"/>
                    <a:pt x="926" y="1246"/>
                  </a:cubicBezTo>
                  <a:cubicBezTo>
                    <a:pt x="511" y="2236"/>
                    <a:pt x="239" y="3257"/>
                    <a:pt x="128" y="4326"/>
                  </a:cubicBezTo>
                  <a:cubicBezTo>
                    <a:pt x="1" y="5389"/>
                    <a:pt x="773" y="6688"/>
                    <a:pt x="1660" y="6688"/>
                  </a:cubicBezTo>
                  <a:cubicBezTo>
                    <a:pt x="1665" y="6688"/>
                    <a:pt x="1670" y="6688"/>
                    <a:pt x="1676" y="6688"/>
                  </a:cubicBezTo>
                  <a:cubicBezTo>
                    <a:pt x="1690" y="6688"/>
                    <a:pt x="1704" y="6688"/>
                    <a:pt x="1719" y="6688"/>
                  </a:cubicBezTo>
                  <a:cubicBezTo>
                    <a:pt x="2864" y="6688"/>
                    <a:pt x="3780" y="7312"/>
                    <a:pt x="4836" y="7438"/>
                  </a:cubicBezTo>
                  <a:cubicBezTo>
                    <a:pt x="4943" y="7452"/>
                    <a:pt x="5040" y="7459"/>
                    <a:pt x="5128" y="7459"/>
                  </a:cubicBezTo>
                  <a:cubicBezTo>
                    <a:pt x="5763" y="7459"/>
                    <a:pt x="5925" y="7108"/>
                    <a:pt x="5841" y="6449"/>
                  </a:cubicBezTo>
                  <a:cubicBezTo>
                    <a:pt x="5777" y="5906"/>
                    <a:pt x="5506" y="5316"/>
                    <a:pt x="5634" y="4805"/>
                  </a:cubicBezTo>
                  <a:cubicBezTo>
                    <a:pt x="6017" y="3289"/>
                    <a:pt x="5809" y="1853"/>
                    <a:pt x="5299" y="416"/>
                  </a:cubicBezTo>
                  <a:cubicBezTo>
                    <a:pt x="4740" y="289"/>
                    <a:pt x="4197" y="145"/>
                    <a:pt x="3639" y="49"/>
                  </a:cubicBezTo>
                  <a:cubicBezTo>
                    <a:pt x="3469" y="16"/>
                    <a:pt x="3296" y="0"/>
                    <a:pt x="31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3"/>
            <p:cNvSpPr/>
            <p:nvPr/>
          </p:nvSpPr>
          <p:spPr>
            <a:xfrm>
              <a:off x="8187201" y="2780635"/>
              <a:ext cx="328811" cy="443527"/>
            </a:xfrm>
            <a:custGeom>
              <a:rect b="b" l="l" r="r" t="t"/>
              <a:pathLst>
                <a:path extrusionOk="0" h="8583" w="6337">
                  <a:moveTo>
                    <a:pt x="4094" y="1"/>
                  </a:moveTo>
                  <a:cubicBezTo>
                    <a:pt x="3882" y="1"/>
                    <a:pt x="3708" y="221"/>
                    <a:pt x="3464" y="667"/>
                  </a:cubicBezTo>
                  <a:cubicBezTo>
                    <a:pt x="2650" y="2151"/>
                    <a:pt x="1836" y="3604"/>
                    <a:pt x="990" y="5056"/>
                  </a:cubicBezTo>
                  <a:cubicBezTo>
                    <a:pt x="1" y="6747"/>
                    <a:pt x="528" y="7992"/>
                    <a:pt x="2395" y="8375"/>
                  </a:cubicBezTo>
                  <a:cubicBezTo>
                    <a:pt x="2650" y="8423"/>
                    <a:pt x="2906" y="8503"/>
                    <a:pt x="3177" y="8583"/>
                  </a:cubicBezTo>
                  <a:cubicBezTo>
                    <a:pt x="4087" y="7418"/>
                    <a:pt x="5252" y="6684"/>
                    <a:pt x="5762" y="5168"/>
                  </a:cubicBezTo>
                  <a:cubicBezTo>
                    <a:pt x="6337" y="3444"/>
                    <a:pt x="6018" y="1736"/>
                    <a:pt x="4837" y="523"/>
                  </a:cubicBezTo>
                  <a:cubicBezTo>
                    <a:pt x="4505" y="177"/>
                    <a:pt x="4284" y="1"/>
                    <a:pt x="40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3"/>
            <p:cNvSpPr/>
            <p:nvPr/>
          </p:nvSpPr>
          <p:spPr>
            <a:xfrm>
              <a:off x="7674658" y="3214539"/>
              <a:ext cx="298146" cy="398156"/>
            </a:xfrm>
            <a:custGeom>
              <a:rect b="b" l="l" r="r" t="t"/>
              <a:pathLst>
                <a:path extrusionOk="0" h="7705" w="5746">
                  <a:moveTo>
                    <a:pt x="2175" y="0"/>
                  </a:moveTo>
                  <a:cubicBezTo>
                    <a:pt x="1641" y="0"/>
                    <a:pt x="1042" y="281"/>
                    <a:pt x="894" y="744"/>
                  </a:cubicBezTo>
                  <a:cubicBezTo>
                    <a:pt x="511" y="1861"/>
                    <a:pt x="303" y="3042"/>
                    <a:pt x="0" y="4383"/>
                  </a:cubicBezTo>
                  <a:cubicBezTo>
                    <a:pt x="0" y="4383"/>
                    <a:pt x="32" y="4575"/>
                    <a:pt x="96" y="4766"/>
                  </a:cubicBezTo>
                  <a:cubicBezTo>
                    <a:pt x="639" y="6394"/>
                    <a:pt x="2091" y="7527"/>
                    <a:pt x="3798" y="7703"/>
                  </a:cubicBezTo>
                  <a:cubicBezTo>
                    <a:pt x="3825" y="7704"/>
                    <a:pt x="3854" y="7705"/>
                    <a:pt x="3885" y="7705"/>
                  </a:cubicBezTo>
                  <a:cubicBezTo>
                    <a:pt x="4164" y="7705"/>
                    <a:pt x="4571" y="7639"/>
                    <a:pt x="4628" y="7495"/>
                  </a:cubicBezTo>
                  <a:cubicBezTo>
                    <a:pt x="4995" y="6538"/>
                    <a:pt x="5746" y="5388"/>
                    <a:pt x="5474" y="4591"/>
                  </a:cubicBezTo>
                  <a:cubicBezTo>
                    <a:pt x="4964" y="3074"/>
                    <a:pt x="3894" y="1702"/>
                    <a:pt x="2969" y="345"/>
                  </a:cubicBezTo>
                  <a:cubicBezTo>
                    <a:pt x="2810" y="108"/>
                    <a:pt x="2505" y="0"/>
                    <a:pt x="21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3"/>
            <p:cNvSpPr/>
            <p:nvPr/>
          </p:nvSpPr>
          <p:spPr>
            <a:xfrm>
              <a:off x="7974411" y="3468826"/>
              <a:ext cx="440577" cy="388699"/>
            </a:xfrm>
            <a:custGeom>
              <a:rect b="b" l="l" r="r" t="t"/>
              <a:pathLst>
                <a:path extrusionOk="0" h="7522" w="8491">
                  <a:moveTo>
                    <a:pt x="5115" y="1"/>
                  </a:moveTo>
                  <a:cubicBezTo>
                    <a:pt x="4312" y="1"/>
                    <a:pt x="4100" y="887"/>
                    <a:pt x="3655" y="1489"/>
                  </a:cubicBezTo>
                  <a:cubicBezTo>
                    <a:pt x="2554" y="2973"/>
                    <a:pt x="1389" y="4441"/>
                    <a:pt x="336" y="5973"/>
                  </a:cubicBezTo>
                  <a:cubicBezTo>
                    <a:pt x="64" y="6372"/>
                    <a:pt x="96" y="6995"/>
                    <a:pt x="0" y="7521"/>
                  </a:cubicBezTo>
                  <a:cubicBezTo>
                    <a:pt x="495" y="7410"/>
                    <a:pt x="1070" y="7426"/>
                    <a:pt x="1469" y="7170"/>
                  </a:cubicBezTo>
                  <a:cubicBezTo>
                    <a:pt x="3416" y="5973"/>
                    <a:pt x="5315" y="4713"/>
                    <a:pt x="7230" y="3452"/>
                  </a:cubicBezTo>
                  <a:cubicBezTo>
                    <a:pt x="7597" y="3212"/>
                    <a:pt x="7932" y="2941"/>
                    <a:pt x="8235" y="2622"/>
                  </a:cubicBezTo>
                  <a:cubicBezTo>
                    <a:pt x="8379" y="2446"/>
                    <a:pt x="8491" y="2000"/>
                    <a:pt x="8427" y="1952"/>
                  </a:cubicBezTo>
                  <a:cubicBezTo>
                    <a:pt x="7533" y="1289"/>
                    <a:pt x="7026" y="32"/>
                    <a:pt x="5571" y="32"/>
                  </a:cubicBezTo>
                  <a:cubicBezTo>
                    <a:pt x="5519" y="32"/>
                    <a:pt x="5465" y="33"/>
                    <a:pt x="5411" y="37"/>
                  </a:cubicBezTo>
                  <a:cubicBezTo>
                    <a:pt x="5304" y="12"/>
                    <a:pt x="5205" y="1"/>
                    <a:pt x="51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3"/>
            <p:cNvSpPr/>
            <p:nvPr/>
          </p:nvSpPr>
          <p:spPr>
            <a:xfrm>
              <a:off x="8419916" y="4353480"/>
              <a:ext cx="343703" cy="379139"/>
            </a:xfrm>
            <a:custGeom>
              <a:rect b="b" l="l" r="r" t="t"/>
              <a:pathLst>
                <a:path extrusionOk="0" h="7337" w="6624">
                  <a:moveTo>
                    <a:pt x="3412" y="1"/>
                  </a:moveTo>
                  <a:cubicBezTo>
                    <a:pt x="3121" y="1"/>
                    <a:pt x="2841" y="208"/>
                    <a:pt x="2570" y="631"/>
                  </a:cubicBezTo>
                  <a:cubicBezTo>
                    <a:pt x="1708" y="1956"/>
                    <a:pt x="958" y="3360"/>
                    <a:pt x="176" y="4749"/>
                  </a:cubicBezTo>
                  <a:cubicBezTo>
                    <a:pt x="96" y="4876"/>
                    <a:pt x="96" y="5068"/>
                    <a:pt x="0" y="5499"/>
                  </a:cubicBezTo>
                  <a:cubicBezTo>
                    <a:pt x="399" y="5898"/>
                    <a:pt x="862" y="6409"/>
                    <a:pt x="1357" y="6887"/>
                  </a:cubicBezTo>
                  <a:cubicBezTo>
                    <a:pt x="1647" y="7162"/>
                    <a:pt x="1922" y="7336"/>
                    <a:pt x="2182" y="7336"/>
                  </a:cubicBezTo>
                  <a:cubicBezTo>
                    <a:pt x="2450" y="7336"/>
                    <a:pt x="2702" y="7150"/>
                    <a:pt x="2937" y="6696"/>
                  </a:cubicBezTo>
                  <a:cubicBezTo>
                    <a:pt x="3033" y="6488"/>
                    <a:pt x="3400" y="6409"/>
                    <a:pt x="3655" y="6297"/>
                  </a:cubicBezTo>
                  <a:cubicBezTo>
                    <a:pt x="4453" y="5946"/>
                    <a:pt x="5315" y="5674"/>
                    <a:pt x="6081" y="5259"/>
                  </a:cubicBezTo>
                  <a:cubicBezTo>
                    <a:pt x="6528" y="5020"/>
                    <a:pt x="6624" y="4589"/>
                    <a:pt x="6257" y="4078"/>
                  </a:cubicBezTo>
                  <a:cubicBezTo>
                    <a:pt x="5905" y="3600"/>
                    <a:pt x="5730" y="3009"/>
                    <a:pt x="5443" y="2483"/>
                  </a:cubicBezTo>
                  <a:cubicBezTo>
                    <a:pt x="5123" y="1828"/>
                    <a:pt x="4740" y="1206"/>
                    <a:pt x="4325" y="615"/>
                  </a:cubicBezTo>
                  <a:cubicBezTo>
                    <a:pt x="4006" y="208"/>
                    <a:pt x="3703" y="1"/>
                    <a:pt x="34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" name="Google Shape;556;p3"/>
            <p:cNvSpPr/>
            <p:nvPr/>
          </p:nvSpPr>
          <p:spPr>
            <a:xfrm>
              <a:off x="7380664" y="3916837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1"/>
                  </a:moveTo>
                  <a:cubicBezTo>
                    <a:pt x="224" y="1"/>
                    <a:pt x="1" y="368"/>
                    <a:pt x="64" y="1469"/>
                  </a:cubicBezTo>
                  <a:cubicBezTo>
                    <a:pt x="144" y="3017"/>
                    <a:pt x="272" y="4581"/>
                    <a:pt x="192" y="6129"/>
                  </a:cubicBezTo>
                  <a:cubicBezTo>
                    <a:pt x="128" y="7422"/>
                    <a:pt x="176" y="7709"/>
                    <a:pt x="1405" y="8124"/>
                  </a:cubicBezTo>
                  <a:cubicBezTo>
                    <a:pt x="1692" y="8219"/>
                    <a:pt x="1980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4"/>
                    <a:pt x="4102" y="6576"/>
                  </a:cubicBezTo>
                  <a:cubicBezTo>
                    <a:pt x="3831" y="5076"/>
                    <a:pt x="3576" y="3559"/>
                    <a:pt x="3384" y="2043"/>
                  </a:cubicBezTo>
                  <a:cubicBezTo>
                    <a:pt x="3177" y="431"/>
                    <a:pt x="2746" y="1"/>
                    <a:pt x="1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3"/>
            <p:cNvSpPr/>
            <p:nvPr/>
          </p:nvSpPr>
          <p:spPr>
            <a:xfrm>
              <a:off x="8463813" y="381255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481" y="1"/>
                  </a:moveTo>
                  <a:cubicBezTo>
                    <a:pt x="1353" y="1"/>
                    <a:pt x="1062" y="183"/>
                    <a:pt x="990" y="327"/>
                  </a:cubicBezTo>
                  <a:cubicBezTo>
                    <a:pt x="639" y="1109"/>
                    <a:pt x="320" y="1891"/>
                    <a:pt x="0" y="2673"/>
                  </a:cubicBezTo>
                  <a:cubicBezTo>
                    <a:pt x="128" y="4540"/>
                    <a:pt x="846" y="5960"/>
                    <a:pt x="2267" y="6966"/>
                  </a:cubicBezTo>
                  <a:cubicBezTo>
                    <a:pt x="2558" y="7171"/>
                    <a:pt x="3031" y="7303"/>
                    <a:pt x="3446" y="7303"/>
                  </a:cubicBezTo>
                  <a:cubicBezTo>
                    <a:pt x="3644" y="7303"/>
                    <a:pt x="3829" y="7272"/>
                    <a:pt x="3974" y="7205"/>
                  </a:cubicBezTo>
                  <a:cubicBezTo>
                    <a:pt x="4357" y="7046"/>
                    <a:pt x="4629" y="6280"/>
                    <a:pt x="4676" y="5753"/>
                  </a:cubicBezTo>
                  <a:cubicBezTo>
                    <a:pt x="4756" y="4700"/>
                    <a:pt x="4772" y="3630"/>
                    <a:pt x="4708" y="2577"/>
                  </a:cubicBezTo>
                  <a:cubicBezTo>
                    <a:pt x="4692" y="2258"/>
                    <a:pt x="4644" y="1795"/>
                    <a:pt x="4437" y="1651"/>
                  </a:cubicBezTo>
                  <a:cubicBezTo>
                    <a:pt x="3495" y="1061"/>
                    <a:pt x="2522" y="502"/>
                    <a:pt x="1516" y="8"/>
                  </a:cubicBezTo>
                  <a:cubicBezTo>
                    <a:pt x="1507" y="3"/>
                    <a:pt x="1495" y="1"/>
                    <a:pt x="14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3"/>
            <p:cNvSpPr/>
            <p:nvPr/>
          </p:nvSpPr>
          <p:spPr>
            <a:xfrm>
              <a:off x="7200148" y="2991205"/>
              <a:ext cx="308108" cy="385961"/>
            </a:xfrm>
            <a:custGeom>
              <a:rect b="b" l="l" r="r" t="t"/>
              <a:pathLst>
                <a:path extrusionOk="0" h="7469" w="5938">
                  <a:moveTo>
                    <a:pt x="2973" y="0"/>
                  </a:moveTo>
                  <a:cubicBezTo>
                    <a:pt x="2945" y="0"/>
                    <a:pt x="2917" y="3"/>
                    <a:pt x="2889" y="7"/>
                  </a:cubicBezTo>
                  <a:cubicBezTo>
                    <a:pt x="2107" y="438"/>
                    <a:pt x="1261" y="821"/>
                    <a:pt x="607" y="1396"/>
                  </a:cubicBezTo>
                  <a:cubicBezTo>
                    <a:pt x="1" y="1922"/>
                    <a:pt x="559" y="2561"/>
                    <a:pt x="799" y="3119"/>
                  </a:cubicBezTo>
                  <a:cubicBezTo>
                    <a:pt x="846" y="3247"/>
                    <a:pt x="846" y="3391"/>
                    <a:pt x="894" y="3518"/>
                  </a:cubicBezTo>
                  <a:cubicBezTo>
                    <a:pt x="1213" y="4492"/>
                    <a:pt x="1517" y="5481"/>
                    <a:pt x="1884" y="6455"/>
                  </a:cubicBezTo>
                  <a:cubicBezTo>
                    <a:pt x="2110" y="7066"/>
                    <a:pt x="2578" y="7469"/>
                    <a:pt x="3081" y="7469"/>
                  </a:cubicBezTo>
                  <a:cubicBezTo>
                    <a:pt x="3287" y="7469"/>
                    <a:pt x="3499" y="7401"/>
                    <a:pt x="3703" y="7253"/>
                  </a:cubicBezTo>
                  <a:cubicBezTo>
                    <a:pt x="4581" y="6582"/>
                    <a:pt x="5203" y="5577"/>
                    <a:pt x="5937" y="4715"/>
                  </a:cubicBezTo>
                  <a:lnTo>
                    <a:pt x="5762" y="4556"/>
                  </a:lnTo>
                  <a:cubicBezTo>
                    <a:pt x="5778" y="4412"/>
                    <a:pt x="5762" y="4284"/>
                    <a:pt x="5714" y="4157"/>
                  </a:cubicBezTo>
                  <a:cubicBezTo>
                    <a:pt x="4948" y="2832"/>
                    <a:pt x="4182" y="1507"/>
                    <a:pt x="3384" y="199"/>
                  </a:cubicBezTo>
                  <a:cubicBezTo>
                    <a:pt x="3275" y="76"/>
                    <a:pt x="3131" y="0"/>
                    <a:pt x="29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3"/>
            <p:cNvSpPr/>
            <p:nvPr/>
          </p:nvSpPr>
          <p:spPr>
            <a:xfrm>
              <a:off x="7788084" y="122486"/>
              <a:ext cx="454690" cy="219412"/>
            </a:xfrm>
            <a:custGeom>
              <a:rect b="b" l="l" r="r" t="t"/>
              <a:pathLst>
                <a:path extrusionOk="0" h="4246" w="8763">
                  <a:moveTo>
                    <a:pt x="2561" y="1"/>
                  </a:moveTo>
                  <a:cubicBezTo>
                    <a:pt x="1492" y="1"/>
                    <a:pt x="506" y="620"/>
                    <a:pt x="64" y="1597"/>
                  </a:cubicBezTo>
                  <a:cubicBezTo>
                    <a:pt x="1" y="1773"/>
                    <a:pt x="17" y="1980"/>
                    <a:pt x="112" y="2140"/>
                  </a:cubicBezTo>
                  <a:cubicBezTo>
                    <a:pt x="639" y="2698"/>
                    <a:pt x="1166" y="3145"/>
                    <a:pt x="2075" y="3145"/>
                  </a:cubicBezTo>
                  <a:cubicBezTo>
                    <a:pt x="2178" y="3145"/>
                    <a:pt x="2284" y="3145"/>
                    <a:pt x="2391" y="3145"/>
                  </a:cubicBezTo>
                  <a:cubicBezTo>
                    <a:pt x="3384" y="3145"/>
                    <a:pt x="4539" y="3171"/>
                    <a:pt x="5187" y="3704"/>
                  </a:cubicBezTo>
                  <a:cubicBezTo>
                    <a:pt x="5670" y="4096"/>
                    <a:pt x="6089" y="4246"/>
                    <a:pt x="6485" y="4246"/>
                  </a:cubicBezTo>
                  <a:cubicBezTo>
                    <a:pt x="6928" y="4246"/>
                    <a:pt x="7343" y="4059"/>
                    <a:pt x="7789" y="3815"/>
                  </a:cubicBezTo>
                  <a:cubicBezTo>
                    <a:pt x="8172" y="3592"/>
                    <a:pt x="8443" y="3161"/>
                    <a:pt x="8762" y="2826"/>
                  </a:cubicBezTo>
                  <a:cubicBezTo>
                    <a:pt x="8347" y="2427"/>
                    <a:pt x="7996" y="1932"/>
                    <a:pt x="7517" y="1645"/>
                  </a:cubicBezTo>
                  <a:cubicBezTo>
                    <a:pt x="6895" y="1326"/>
                    <a:pt x="6241" y="1070"/>
                    <a:pt x="5570" y="895"/>
                  </a:cubicBezTo>
                  <a:cubicBezTo>
                    <a:pt x="4565" y="560"/>
                    <a:pt x="3544" y="288"/>
                    <a:pt x="2602" y="1"/>
                  </a:cubicBezTo>
                  <a:cubicBezTo>
                    <a:pt x="2588" y="1"/>
                    <a:pt x="2575" y="1"/>
                    <a:pt x="25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3"/>
            <p:cNvSpPr/>
            <p:nvPr/>
          </p:nvSpPr>
          <p:spPr>
            <a:xfrm>
              <a:off x="8132564" y="3927120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1565" y="1"/>
                  </a:moveTo>
                  <a:cubicBezTo>
                    <a:pt x="786" y="1"/>
                    <a:pt x="293" y="754"/>
                    <a:pt x="112" y="2259"/>
                  </a:cubicBezTo>
                  <a:cubicBezTo>
                    <a:pt x="80" y="2499"/>
                    <a:pt x="33" y="2722"/>
                    <a:pt x="1" y="2945"/>
                  </a:cubicBezTo>
                  <a:lnTo>
                    <a:pt x="144" y="2961"/>
                  </a:lnTo>
                  <a:lnTo>
                    <a:pt x="144" y="5148"/>
                  </a:lnTo>
                  <a:cubicBezTo>
                    <a:pt x="144" y="5260"/>
                    <a:pt x="160" y="5355"/>
                    <a:pt x="176" y="5451"/>
                  </a:cubicBezTo>
                  <a:cubicBezTo>
                    <a:pt x="317" y="6266"/>
                    <a:pt x="828" y="6704"/>
                    <a:pt x="1463" y="6704"/>
                  </a:cubicBezTo>
                  <a:cubicBezTo>
                    <a:pt x="1760" y="6704"/>
                    <a:pt x="2084" y="6607"/>
                    <a:pt x="2410" y="6409"/>
                  </a:cubicBezTo>
                  <a:cubicBezTo>
                    <a:pt x="3591" y="5690"/>
                    <a:pt x="3751" y="4446"/>
                    <a:pt x="4070" y="3344"/>
                  </a:cubicBezTo>
                  <a:cubicBezTo>
                    <a:pt x="4389" y="2227"/>
                    <a:pt x="2825" y="121"/>
                    <a:pt x="1708" y="9"/>
                  </a:cubicBezTo>
                  <a:cubicBezTo>
                    <a:pt x="1659" y="4"/>
                    <a:pt x="1612" y="1"/>
                    <a:pt x="15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3"/>
            <p:cNvSpPr/>
            <p:nvPr/>
          </p:nvSpPr>
          <p:spPr>
            <a:xfrm>
              <a:off x="8782545" y="1922121"/>
              <a:ext cx="274174" cy="309637"/>
            </a:xfrm>
            <a:custGeom>
              <a:rect b="b" l="l" r="r" t="t"/>
              <a:pathLst>
                <a:path extrusionOk="0" h="5992" w="5284">
                  <a:moveTo>
                    <a:pt x="2773" y="1"/>
                  </a:moveTo>
                  <a:cubicBezTo>
                    <a:pt x="1709" y="1"/>
                    <a:pt x="563" y="1001"/>
                    <a:pt x="480" y="2098"/>
                  </a:cubicBezTo>
                  <a:cubicBezTo>
                    <a:pt x="416" y="2624"/>
                    <a:pt x="336" y="3151"/>
                    <a:pt x="224" y="3662"/>
                  </a:cubicBezTo>
                  <a:cubicBezTo>
                    <a:pt x="1" y="4651"/>
                    <a:pt x="128" y="4827"/>
                    <a:pt x="1118" y="4875"/>
                  </a:cubicBezTo>
                  <a:cubicBezTo>
                    <a:pt x="1341" y="4891"/>
                    <a:pt x="1565" y="4954"/>
                    <a:pt x="1756" y="5066"/>
                  </a:cubicBezTo>
                  <a:cubicBezTo>
                    <a:pt x="2347" y="5353"/>
                    <a:pt x="2905" y="5688"/>
                    <a:pt x="3480" y="5992"/>
                  </a:cubicBezTo>
                  <a:cubicBezTo>
                    <a:pt x="5188" y="5768"/>
                    <a:pt x="5283" y="5641"/>
                    <a:pt x="4852" y="4093"/>
                  </a:cubicBezTo>
                  <a:cubicBezTo>
                    <a:pt x="4549" y="3039"/>
                    <a:pt x="4326" y="1954"/>
                    <a:pt x="3975" y="917"/>
                  </a:cubicBezTo>
                  <a:cubicBezTo>
                    <a:pt x="3863" y="582"/>
                    <a:pt x="3560" y="167"/>
                    <a:pt x="3241" y="71"/>
                  </a:cubicBezTo>
                  <a:cubicBezTo>
                    <a:pt x="3089" y="23"/>
                    <a:pt x="2932" y="1"/>
                    <a:pt x="27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3"/>
            <p:cNvSpPr/>
            <p:nvPr/>
          </p:nvSpPr>
          <p:spPr>
            <a:xfrm>
              <a:off x="7865915" y="4082193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3075" y="1"/>
                  </a:moveTo>
                  <a:cubicBezTo>
                    <a:pt x="1898" y="1"/>
                    <a:pt x="227" y="1095"/>
                    <a:pt x="1" y="2115"/>
                  </a:cubicBezTo>
                  <a:cubicBezTo>
                    <a:pt x="1" y="2275"/>
                    <a:pt x="49" y="2434"/>
                    <a:pt x="112" y="2578"/>
                  </a:cubicBezTo>
                  <a:cubicBezTo>
                    <a:pt x="384" y="3264"/>
                    <a:pt x="655" y="3950"/>
                    <a:pt x="958" y="4605"/>
                  </a:cubicBezTo>
                  <a:cubicBezTo>
                    <a:pt x="1086" y="4892"/>
                    <a:pt x="1278" y="5259"/>
                    <a:pt x="1517" y="5371"/>
                  </a:cubicBezTo>
                  <a:cubicBezTo>
                    <a:pt x="1831" y="5523"/>
                    <a:pt x="2153" y="5592"/>
                    <a:pt x="2465" y="5592"/>
                  </a:cubicBezTo>
                  <a:cubicBezTo>
                    <a:pt x="3629" y="5592"/>
                    <a:pt x="4661" y="4624"/>
                    <a:pt x="4661" y="3328"/>
                  </a:cubicBezTo>
                  <a:cubicBezTo>
                    <a:pt x="4421" y="2338"/>
                    <a:pt x="4214" y="1349"/>
                    <a:pt x="3943" y="391"/>
                  </a:cubicBezTo>
                  <a:cubicBezTo>
                    <a:pt x="3911" y="248"/>
                    <a:pt x="3671" y="104"/>
                    <a:pt x="3496" y="56"/>
                  </a:cubicBezTo>
                  <a:cubicBezTo>
                    <a:pt x="3366" y="18"/>
                    <a:pt x="3225" y="1"/>
                    <a:pt x="30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3"/>
            <p:cNvSpPr/>
            <p:nvPr/>
          </p:nvSpPr>
          <p:spPr>
            <a:xfrm>
              <a:off x="8552384" y="3095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2523" y="1"/>
                  </a:moveTo>
                  <a:cubicBezTo>
                    <a:pt x="2104" y="1"/>
                    <a:pt x="1875" y="343"/>
                    <a:pt x="1597" y="814"/>
                  </a:cubicBezTo>
                  <a:cubicBezTo>
                    <a:pt x="1326" y="1261"/>
                    <a:pt x="1054" y="1740"/>
                    <a:pt x="671" y="2091"/>
                  </a:cubicBezTo>
                  <a:cubicBezTo>
                    <a:pt x="49" y="2617"/>
                    <a:pt x="1" y="3032"/>
                    <a:pt x="719" y="3479"/>
                  </a:cubicBezTo>
                  <a:cubicBezTo>
                    <a:pt x="879" y="3591"/>
                    <a:pt x="1006" y="3767"/>
                    <a:pt x="1166" y="3878"/>
                  </a:cubicBezTo>
                  <a:cubicBezTo>
                    <a:pt x="1900" y="4373"/>
                    <a:pt x="2634" y="4852"/>
                    <a:pt x="3257" y="5267"/>
                  </a:cubicBezTo>
                  <a:cubicBezTo>
                    <a:pt x="5347" y="4820"/>
                    <a:pt x="6321" y="4405"/>
                    <a:pt x="5220" y="2266"/>
                  </a:cubicBezTo>
                  <a:cubicBezTo>
                    <a:pt x="4789" y="1421"/>
                    <a:pt x="4134" y="734"/>
                    <a:pt x="3305" y="271"/>
                  </a:cubicBezTo>
                  <a:cubicBezTo>
                    <a:pt x="2979" y="83"/>
                    <a:pt x="2728" y="1"/>
                    <a:pt x="25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3"/>
            <p:cNvSpPr/>
            <p:nvPr/>
          </p:nvSpPr>
          <p:spPr>
            <a:xfrm>
              <a:off x="8243810" y="4803765"/>
              <a:ext cx="336594" cy="216725"/>
            </a:xfrm>
            <a:custGeom>
              <a:rect b="b" l="l" r="r" t="t"/>
              <a:pathLst>
                <a:path extrusionOk="0" h="4194" w="6487">
                  <a:moveTo>
                    <a:pt x="5687" y="1"/>
                  </a:moveTo>
                  <a:cubicBezTo>
                    <a:pt x="5587" y="1"/>
                    <a:pt x="5473" y="18"/>
                    <a:pt x="5342" y="56"/>
                  </a:cubicBezTo>
                  <a:cubicBezTo>
                    <a:pt x="3841" y="503"/>
                    <a:pt x="2341" y="902"/>
                    <a:pt x="857" y="1349"/>
                  </a:cubicBezTo>
                  <a:cubicBezTo>
                    <a:pt x="602" y="1413"/>
                    <a:pt x="394" y="1573"/>
                    <a:pt x="282" y="1796"/>
                  </a:cubicBezTo>
                  <a:cubicBezTo>
                    <a:pt x="1" y="2516"/>
                    <a:pt x="1163" y="3713"/>
                    <a:pt x="1945" y="3713"/>
                  </a:cubicBezTo>
                  <a:cubicBezTo>
                    <a:pt x="1960" y="3713"/>
                    <a:pt x="1975" y="3712"/>
                    <a:pt x="1990" y="3711"/>
                  </a:cubicBezTo>
                  <a:cubicBezTo>
                    <a:pt x="2090" y="3705"/>
                    <a:pt x="2191" y="3702"/>
                    <a:pt x="2292" y="3702"/>
                  </a:cubicBezTo>
                  <a:cubicBezTo>
                    <a:pt x="2929" y="3702"/>
                    <a:pt x="3572" y="3820"/>
                    <a:pt x="4192" y="3903"/>
                  </a:cubicBezTo>
                  <a:cubicBezTo>
                    <a:pt x="4560" y="3982"/>
                    <a:pt x="4911" y="4078"/>
                    <a:pt x="5246" y="4190"/>
                  </a:cubicBezTo>
                  <a:cubicBezTo>
                    <a:pt x="5295" y="4193"/>
                    <a:pt x="5343" y="4194"/>
                    <a:pt x="5389" y="4194"/>
                  </a:cubicBezTo>
                  <a:cubicBezTo>
                    <a:pt x="6177" y="4194"/>
                    <a:pt x="6486" y="3806"/>
                    <a:pt x="6411" y="2977"/>
                  </a:cubicBezTo>
                  <a:cubicBezTo>
                    <a:pt x="6331" y="2291"/>
                    <a:pt x="6379" y="1589"/>
                    <a:pt x="6331" y="902"/>
                  </a:cubicBezTo>
                  <a:cubicBezTo>
                    <a:pt x="6305" y="413"/>
                    <a:pt x="6169" y="1"/>
                    <a:pt x="5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3"/>
            <p:cNvSpPr/>
            <p:nvPr/>
          </p:nvSpPr>
          <p:spPr>
            <a:xfrm>
              <a:off x="7352541" y="4591489"/>
              <a:ext cx="298146" cy="261217"/>
            </a:xfrm>
            <a:custGeom>
              <a:rect b="b" l="l" r="r" t="t"/>
              <a:pathLst>
                <a:path extrusionOk="0" h="5055" w="5746">
                  <a:moveTo>
                    <a:pt x="4236" y="1"/>
                  </a:moveTo>
                  <a:cubicBezTo>
                    <a:pt x="4026" y="1"/>
                    <a:pt x="3143" y="501"/>
                    <a:pt x="2633" y="749"/>
                  </a:cubicBezTo>
                  <a:cubicBezTo>
                    <a:pt x="2474" y="797"/>
                    <a:pt x="2314" y="877"/>
                    <a:pt x="2186" y="973"/>
                  </a:cubicBezTo>
                  <a:cubicBezTo>
                    <a:pt x="1341" y="1803"/>
                    <a:pt x="0" y="2281"/>
                    <a:pt x="16" y="3750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38" y="5024"/>
                    <a:pt x="687" y="5055"/>
                    <a:pt x="856" y="5055"/>
                  </a:cubicBezTo>
                  <a:cubicBezTo>
                    <a:pt x="1104" y="5055"/>
                    <a:pt x="1394" y="4990"/>
                    <a:pt x="1612" y="4915"/>
                  </a:cubicBezTo>
                  <a:cubicBezTo>
                    <a:pt x="2617" y="4579"/>
                    <a:pt x="3591" y="4180"/>
                    <a:pt x="4548" y="3718"/>
                  </a:cubicBezTo>
                  <a:cubicBezTo>
                    <a:pt x="4979" y="3526"/>
                    <a:pt x="5299" y="3111"/>
                    <a:pt x="5745" y="2728"/>
                  </a:cubicBezTo>
                  <a:cubicBezTo>
                    <a:pt x="5203" y="1659"/>
                    <a:pt x="4836" y="765"/>
                    <a:pt x="4277" y="15"/>
                  </a:cubicBezTo>
                  <a:cubicBezTo>
                    <a:pt x="4270" y="5"/>
                    <a:pt x="4256" y="1"/>
                    <a:pt x="42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3"/>
            <p:cNvSpPr/>
            <p:nvPr/>
          </p:nvSpPr>
          <p:spPr>
            <a:xfrm>
              <a:off x="7386891" y="2870805"/>
              <a:ext cx="366897" cy="234346"/>
            </a:xfrm>
            <a:custGeom>
              <a:rect b="b" l="l" r="r" t="t"/>
              <a:pathLst>
                <a:path extrusionOk="0" h="4535" w="7071">
                  <a:moveTo>
                    <a:pt x="679" y="0"/>
                  </a:moveTo>
                  <a:cubicBezTo>
                    <a:pt x="553" y="0"/>
                    <a:pt x="426" y="5"/>
                    <a:pt x="302" y="5"/>
                  </a:cubicBezTo>
                  <a:cubicBezTo>
                    <a:pt x="254" y="5"/>
                    <a:pt x="207" y="4"/>
                    <a:pt x="160" y="2"/>
                  </a:cubicBezTo>
                  <a:lnTo>
                    <a:pt x="160" y="2"/>
                  </a:lnTo>
                  <a:cubicBezTo>
                    <a:pt x="160" y="417"/>
                    <a:pt x="0" y="928"/>
                    <a:pt x="192" y="1247"/>
                  </a:cubicBezTo>
                  <a:cubicBezTo>
                    <a:pt x="527" y="1838"/>
                    <a:pt x="1181" y="2237"/>
                    <a:pt x="1532" y="2843"/>
                  </a:cubicBezTo>
                  <a:cubicBezTo>
                    <a:pt x="2218" y="4056"/>
                    <a:pt x="3463" y="4120"/>
                    <a:pt x="4533" y="4535"/>
                  </a:cubicBezTo>
                  <a:cubicBezTo>
                    <a:pt x="4995" y="4375"/>
                    <a:pt x="5458" y="4232"/>
                    <a:pt x="5937" y="4136"/>
                  </a:cubicBezTo>
                  <a:cubicBezTo>
                    <a:pt x="7070" y="3944"/>
                    <a:pt x="6703" y="3083"/>
                    <a:pt x="6559" y="2508"/>
                  </a:cubicBezTo>
                  <a:cubicBezTo>
                    <a:pt x="6480" y="2221"/>
                    <a:pt x="5809" y="1949"/>
                    <a:pt x="5410" y="1949"/>
                  </a:cubicBezTo>
                  <a:cubicBezTo>
                    <a:pt x="4724" y="1949"/>
                    <a:pt x="4165" y="1918"/>
                    <a:pt x="3798" y="1247"/>
                  </a:cubicBezTo>
                  <a:cubicBezTo>
                    <a:pt x="3703" y="1120"/>
                    <a:pt x="3575" y="1024"/>
                    <a:pt x="3431" y="976"/>
                  </a:cubicBezTo>
                  <a:cubicBezTo>
                    <a:pt x="2713" y="657"/>
                    <a:pt x="2011" y="322"/>
                    <a:pt x="1277" y="82"/>
                  </a:cubicBezTo>
                  <a:cubicBezTo>
                    <a:pt x="1087" y="13"/>
                    <a:pt x="884" y="0"/>
                    <a:pt x="6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3"/>
            <p:cNvSpPr/>
            <p:nvPr/>
          </p:nvSpPr>
          <p:spPr>
            <a:xfrm>
              <a:off x="8742863" y="4217785"/>
              <a:ext cx="271683" cy="285039"/>
            </a:xfrm>
            <a:custGeom>
              <a:rect b="b" l="l" r="r" t="t"/>
              <a:pathLst>
                <a:path extrusionOk="0" h="5516" w="5236">
                  <a:moveTo>
                    <a:pt x="4325" y="0"/>
                  </a:moveTo>
                  <a:cubicBezTo>
                    <a:pt x="3981" y="0"/>
                    <a:pt x="3640" y="14"/>
                    <a:pt x="3304" y="34"/>
                  </a:cubicBezTo>
                  <a:cubicBezTo>
                    <a:pt x="2394" y="113"/>
                    <a:pt x="1628" y="433"/>
                    <a:pt x="1277" y="1374"/>
                  </a:cubicBezTo>
                  <a:cubicBezTo>
                    <a:pt x="1102" y="1853"/>
                    <a:pt x="942" y="2411"/>
                    <a:pt x="591" y="2747"/>
                  </a:cubicBezTo>
                  <a:cubicBezTo>
                    <a:pt x="1" y="3337"/>
                    <a:pt x="1" y="3800"/>
                    <a:pt x="591" y="4327"/>
                  </a:cubicBezTo>
                  <a:cubicBezTo>
                    <a:pt x="783" y="4502"/>
                    <a:pt x="878" y="4821"/>
                    <a:pt x="1086" y="4949"/>
                  </a:cubicBezTo>
                  <a:cubicBezTo>
                    <a:pt x="1461" y="5172"/>
                    <a:pt x="1934" y="5515"/>
                    <a:pt x="2282" y="5515"/>
                  </a:cubicBezTo>
                  <a:cubicBezTo>
                    <a:pt x="2333" y="5515"/>
                    <a:pt x="2381" y="5508"/>
                    <a:pt x="2426" y="5492"/>
                  </a:cubicBezTo>
                  <a:cubicBezTo>
                    <a:pt x="2777" y="5364"/>
                    <a:pt x="2953" y="4678"/>
                    <a:pt x="3145" y="4231"/>
                  </a:cubicBezTo>
                  <a:cubicBezTo>
                    <a:pt x="3224" y="4071"/>
                    <a:pt x="3129" y="3848"/>
                    <a:pt x="3129" y="3672"/>
                  </a:cubicBezTo>
                  <a:cubicBezTo>
                    <a:pt x="4214" y="3257"/>
                    <a:pt x="5235" y="1183"/>
                    <a:pt x="4964" y="18"/>
                  </a:cubicBezTo>
                  <a:cubicBezTo>
                    <a:pt x="4751" y="5"/>
                    <a:pt x="4537" y="0"/>
                    <a:pt x="43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3"/>
            <p:cNvSpPr/>
            <p:nvPr/>
          </p:nvSpPr>
          <p:spPr>
            <a:xfrm>
              <a:off x="7937986" y="2908941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15" y="1"/>
                  </a:moveTo>
                  <a:cubicBezTo>
                    <a:pt x="1994" y="1"/>
                    <a:pt x="806" y="556"/>
                    <a:pt x="335" y="1344"/>
                  </a:cubicBezTo>
                  <a:cubicBezTo>
                    <a:pt x="208" y="1631"/>
                    <a:pt x="96" y="1918"/>
                    <a:pt x="0" y="2206"/>
                  </a:cubicBezTo>
                  <a:cubicBezTo>
                    <a:pt x="224" y="2541"/>
                    <a:pt x="399" y="3020"/>
                    <a:pt x="734" y="3275"/>
                  </a:cubicBezTo>
                  <a:cubicBezTo>
                    <a:pt x="1548" y="3850"/>
                    <a:pt x="2378" y="4376"/>
                    <a:pt x="3240" y="4855"/>
                  </a:cubicBezTo>
                  <a:cubicBezTo>
                    <a:pt x="3495" y="4999"/>
                    <a:pt x="3846" y="4999"/>
                    <a:pt x="4150" y="5062"/>
                  </a:cubicBezTo>
                  <a:cubicBezTo>
                    <a:pt x="4213" y="4695"/>
                    <a:pt x="4389" y="4280"/>
                    <a:pt x="4293" y="3977"/>
                  </a:cubicBezTo>
                  <a:cubicBezTo>
                    <a:pt x="4054" y="3243"/>
                    <a:pt x="4070" y="2653"/>
                    <a:pt x="4517" y="1998"/>
                  </a:cubicBezTo>
                  <a:cubicBezTo>
                    <a:pt x="5027" y="1248"/>
                    <a:pt x="4644" y="418"/>
                    <a:pt x="3751" y="115"/>
                  </a:cubicBezTo>
                  <a:cubicBezTo>
                    <a:pt x="3526" y="37"/>
                    <a:pt x="3276" y="1"/>
                    <a:pt x="30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3"/>
            <p:cNvSpPr/>
            <p:nvPr/>
          </p:nvSpPr>
          <p:spPr>
            <a:xfrm>
              <a:off x="8567328" y="3384391"/>
              <a:ext cx="178908" cy="350460"/>
            </a:xfrm>
            <a:custGeom>
              <a:rect b="b" l="l" r="r" t="t"/>
              <a:pathLst>
                <a:path extrusionOk="0" h="6782" w="3448">
                  <a:moveTo>
                    <a:pt x="1568" y="0"/>
                  </a:moveTo>
                  <a:cubicBezTo>
                    <a:pt x="1157" y="0"/>
                    <a:pt x="793" y="183"/>
                    <a:pt x="575" y="729"/>
                  </a:cubicBezTo>
                  <a:cubicBezTo>
                    <a:pt x="256" y="1511"/>
                    <a:pt x="128" y="2373"/>
                    <a:pt x="16" y="2804"/>
                  </a:cubicBezTo>
                  <a:cubicBezTo>
                    <a:pt x="16" y="4112"/>
                    <a:pt x="0" y="5006"/>
                    <a:pt x="16" y="5900"/>
                  </a:cubicBezTo>
                  <a:cubicBezTo>
                    <a:pt x="16" y="6375"/>
                    <a:pt x="448" y="6782"/>
                    <a:pt x="865" y="6782"/>
                  </a:cubicBezTo>
                  <a:cubicBezTo>
                    <a:pt x="980" y="6782"/>
                    <a:pt x="1094" y="6751"/>
                    <a:pt x="1197" y="6682"/>
                  </a:cubicBezTo>
                  <a:cubicBezTo>
                    <a:pt x="1548" y="6442"/>
                    <a:pt x="1804" y="6091"/>
                    <a:pt x="1963" y="5692"/>
                  </a:cubicBezTo>
                  <a:cubicBezTo>
                    <a:pt x="2410" y="4511"/>
                    <a:pt x="2761" y="3298"/>
                    <a:pt x="3192" y="2101"/>
                  </a:cubicBezTo>
                  <a:cubicBezTo>
                    <a:pt x="3447" y="1351"/>
                    <a:pt x="3224" y="522"/>
                    <a:pt x="2538" y="234"/>
                  </a:cubicBezTo>
                  <a:cubicBezTo>
                    <a:pt x="2215" y="104"/>
                    <a:pt x="1878" y="0"/>
                    <a:pt x="1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3"/>
            <p:cNvSpPr/>
            <p:nvPr/>
          </p:nvSpPr>
          <p:spPr>
            <a:xfrm>
              <a:off x="7591015" y="4345677"/>
              <a:ext cx="302297" cy="330617"/>
            </a:xfrm>
            <a:custGeom>
              <a:rect b="b" l="l" r="r" t="t"/>
              <a:pathLst>
                <a:path extrusionOk="0" h="6398" w="5826">
                  <a:moveTo>
                    <a:pt x="240" y="0"/>
                  </a:moveTo>
                  <a:lnTo>
                    <a:pt x="0" y="224"/>
                  </a:lnTo>
                  <a:cubicBezTo>
                    <a:pt x="511" y="1421"/>
                    <a:pt x="974" y="2650"/>
                    <a:pt x="1564" y="3815"/>
                  </a:cubicBezTo>
                  <a:cubicBezTo>
                    <a:pt x="1899" y="4469"/>
                    <a:pt x="2586" y="4964"/>
                    <a:pt x="2857" y="5634"/>
                  </a:cubicBezTo>
                  <a:cubicBezTo>
                    <a:pt x="3105" y="6239"/>
                    <a:pt x="3500" y="6398"/>
                    <a:pt x="3912" y="6398"/>
                  </a:cubicBezTo>
                  <a:cubicBezTo>
                    <a:pt x="4109" y="6398"/>
                    <a:pt x="4310" y="6361"/>
                    <a:pt x="4501" y="6320"/>
                  </a:cubicBezTo>
                  <a:cubicBezTo>
                    <a:pt x="4980" y="6224"/>
                    <a:pt x="5714" y="5857"/>
                    <a:pt x="5762" y="5506"/>
                  </a:cubicBezTo>
                  <a:cubicBezTo>
                    <a:pt x="5825" y="4916"/>
                    <a:pt x="5618" y="4325"/>
                    <a:pt x="5219" y="3894"/>
                  </a:cubicBezTo>
                  <a:cubicBezTo>
                    <a:pt x="3910" y="2681"/>
                    <a:pt x="2506" y="1580"/>
                    <a:pt x="1117" y="463"/>
                  </a:cubicBezTo>
                  <a:cubicBezTo>
                    <a:pt x="846" y="272"/>
                    <a:pt x="559" y="128"/>
                    <a:pt x="2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3"/>
            <p:cNvSpPr/>
            <p:nvPr/>
          </p:nvSpPr>
          <p:spPr>
            <a:xfrm>
              <a:off x="8682414" y="4839058"/>
              <a:ext cx="300636" cy="237808"/>
            </a:xfrm>
            <a:custGeom>
              <a:rect b="b" l="l" r="r" t="t"/>
              <a:pathLst>
                <a:path extrusionOk="0" h="4602" w="5794">
                  <a:moveTo>
                    <a:pt x="1639" y="0"/>
                  </a:moveTo>
                  <a:cubicBezTo>
                    <a:pt x="1459" y="0"/>
                    <a:pt x="1309" y="33"/>
                    <a:pt x="1229" y="108"/>
                  </a:cubicBezTo>
                  <a:cubicBezTo>
                    <a:pt x="687" y="618"/>
                    <a:pt x="431" y="1448"/>
                    <a:pt x="1" y="2262"/>
                  </a:cubicBezTo>
                  <a:cubicBezTo>
                    <a:pt x="192" y="2422"/>
                    <a:pt x="974" y="2661"/>
                    <a:pt x="1213" y="2773"/>
                  </a:cubicBezTo>
                  <a:cubicBezTo>
                    <a:pt x="2426" y="3395"/>
                    <a:pt x="3033" y="4034"/>
                    <a:pt x="4294" y="4544"/>
                  </a:cubicBezTo>
                  <a:cubicBezTo>
                    <a:pt x="4391" y="4584"/>
                    <a:pt x="4515" y="4602"/>
                    <a:pt x="4647" y="4602"/>
                  </a:cubicBezTo>
                  <a:cubicBezTo>
                    <a:pt x="4990" y="4602"/>
                    <a:pt x="5393" y="4482"/>
                    <a:pt x="5554" y="4321"/>
                  </a:cubicBezTo>
                  <a:cubicBezTo>
                    <a:pt x="5762" y="4081"/>
                    <a:pt x="5794" y="3331"/>
                    <a:pt x="5602" y="3092"/>
                  </a:cubicBezTo>
                  <a:cubicBezTo>
                    <a:pt x="4772" y="2103"/>
                    <a:pt x="3847" y="1193"/>
                    <a:pt x="2857" y="379"/>
                  </a:cubicBezTo>
                  <a:cubicBezTo>
                    <a:pt x="2583" y="159"/>
                    <a:pt x="2036" y="0"/>
                    <a:pt x="1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3"/>
            <p:cNvSpPr/>
            <p:nvPr/>
          </p:nvSpPr>
          <p:spPr>
            <a:xfrm>
              <a:off x="8853850" y="3918749"/>
              <a:ext cx="288183" cy="229075"/>
            </a:xfrm>
            <a:custGeom>
              <a:rect b="b" l="l" r="r" t="t"/>
              <a:pathLst>
                <a:path extrusionOk="0" h="4433" w="5554">
                  <a:moveTo>
                    <a:pt x="3525" y="0"/>
                  </a:moveTo>
                  <a:cubicBezTo>
                    <a:pt x="3297" y="0"/>
                    <a:pt x="3117" y="34"/>
                    <a:pt x="3064" y="107"/>
                  </a:cubicBezTo>
                  <a:cubicBezTo>
                    <a:pt x="2490" y="953"/>
                    <a:pt x="1596" y="714"/>
                    <a:pt x="910" y="1065"/>
                  </a:cubicBezTo>
                  <a:cubicBezTo>
                    <a:pt x="575" y="1256"/>
                    <a:pt x="32" y="1528"/>
                    <a:pt x="16" y="1783"/>
                  </a:cubicBezTo>
                  <a:cubicBezTo>
                    <a:pt x="0" y="2150"/>
                    <a:pt x="287" y="2645"/>
                    <a:pt x="591" y="2916"/>
                  </a:cubicBezTo>
                  <a:cubicBezTo>
                    <a:pt x="1149" y="3379"/>
                    <a:pt x="1740" y="3810"/>
                    <a:pt x="2362" y="4177"/>
                  </a:cubicBezTo>
                  <a:cubicBezTo>
                    <a:pt x="2522" y="4288"/>
                    <a:pt x="2729" y="4304"/>
                    <a:pt x="3144" y="4432"/>
                  </a:cubicBezTo>
                  <a:cubicBezTo>
                    <a:pt x="3511" y="4177"/>
                    <a:pt x="3862" y="3905"/>
                    <a:pt x="4181" y="3586"/>
                  </a:cubicBezTo>
                  <a:cubicBezTo>
                    <a:pt x="4469" y="3267"/>
                    <a:pt x="4612" y="2804"/>
                    <a:pt x="4900" y="2469"/>
                  </a:cubicBezTo>
                  <a:cubicBezTo>
                    <a:pt x="5554" y="1735"/>
                    <a:pt x="5155" y="889"/>
                    <a:pt x="4804" y="378"/>
                  </a:cubicBezTo>
                  <a:cubicBezTo>
                    <a:pt x="4654" y="142"/>
                    <a:pt x="3991" y="0"/>
                    <a:pt x="35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3"/>
            <p:cNvSpPr/>
            <p:nvPr/>
          </p:nvSpPr>
          <p:spPr>
            <a:xfrm>
              <a:off x="7318555" y="183564"/>
              <a:ext cx="213725" cy="336973"/>
            </a:xfrm>
            <a:custGeom>
              <a:rect b="b" l="l" r="r" t="t"/>
              <a:pathLst>
                <a:path extrusionOk="0" h="6521" w="4119">
                  <a:moveTo>
                    <a:pt x="3863" y="0"/>
                  </a:moveTo>
                  <a:cubicBezTo>
                    <a:pt x="3576" y="192"/>
                    <a:pt x="3193" y="319"/>
                    <a:pt x="3001" y="591"/>
                  </a:cubicBezTo>
                  <a:cubicBezTo>
                    <a:pt x="2379" y="1437"/>
                    <a:pt x="1804" y="2330"/>
                    <a:pt x="1309" y="3272"/>
                  </a:cubicBezTo>
                  <a:cubicBezTo>
                    <a:pt x="815" y="4261"/>
                    <a:pt x="448" y="5315"/>
                    <a:pt x="1" y="6432"/>
                  </a:cubicBezTo>
                  <a:cubicBezTo>
                    <a:pt x="231" y="6491"/>
                    <a:pt x="427" y="6520"/>
                    <a:pt x="594" y="6520"/>
                  </a:cubicBezTo>
                  <a:cubicBezTo>
                    <a:pt x="1096" y="6520"/>
                    <a:pt x="1333" y="6257"/>
                    <a:pt x="1453" y="5777"/>
                  </a:cubicBezTo>
                  <a:cubicBezTo>
                    <a:pt x="1533" y="5490"/>
                    <a:pt x="1660" y="5219"/>
                    <a:pt x="1804" y="4964"/>
                  </a:cubicBezTo>
                  <a:cubicBezTo>
                    <a:pt x="2538" y="3655"/>
                    <a:pt x="3304" y="2394"/>
                    <a:pt x="3975" y="1069"/>
                  </a:cubicBezTo>
                  <a:cubicBezTo>
                    <a:pt x="4118" y="798"/>
                    <a:pt x="3911" y="367"/>
                    <a:pt x="38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3"/>
            <p:cNvSpPr/>
            <p:nvPr/>
          </p:nvSpPr>
          <p:spPr>
            <a:xfrm>
              <a:off x="7724314" y="-6957"/>
              <a:ext cx="188040" cy="132650"/>
            </a:xfrm>
            <a:custGeom>
              <a:rect b="b" l="l" r="r" t="t"/>
              <a:pathLst>
                <a:path extrusionOk="0" h="2567" w="3624">
                  <a:moveTo>
                    <a:pt x="1592" y="0"/>
                  </a:moveTo>
                  <a:cubicBezTo>
                    <a:pt x="1456" y="0"/>
                    <a:pt x="1324" y="15"/>
                    <a:pt x="1198" y="48"/>
                  </a:cubicBezTo>
                  <a:cubicBezTo>
                    <a:pt x="719" y="192"/>
                    <a:pt x="480" y="1229"/>
                    <a:pt x="1" y="2107"/>
                  </a:cubicBezTo>
                  <a:cubicBezTo>
                    <a:pt x="414" y="2292"/>
                    <a:pt x="763" y="2567"/>
                    <a:pt x="993" y="2567"/>
                  </a:cubicBezTo>
                  <a:cubicBezTo>
                    <a:pt x="1020" y="2567"/>
                    <a:pt x="1046" y="2563"/>
                    <a:pt x="1070" y="2554"/>
                  </a:cubicBezTo>
                  <a:cubicBezTo>
                    <a:pt x="1868" y="2251"/>
                    <a:pt x="2634" y="1868"/>
                    <a:pt x="3368" y="1405"/>
                  </a:cubicBezTo>
                  <a:cubicBezTo>
                    <a:pt x="3576" y="1261"/>
                    <a:pt x="3544" y="783"/>
                    <a:pt x="3623" y="447"/>
                  </a:cubicBezTo>
                  <a:cubicBezTo>
                    <a:pt x="2953" y="316"/>
                    <a:pt x="2228" y="0"/>
                    <a:pt x="159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3"/>
            <p:cNvSpPr/>
            <p:nvPr/>
          </p:nvSpPr>
          <p:spPr>
            <a:xfrm>
              <a:off x="8892765" y="3278046"/>
              <a:ext cx="195460" cy="161123"/>
            </a:xfrm>
            <a:custGeom>
              <a:rect b="b" l="l" r="r" t="t"/>
              <a:pathLst>
                <a:path extrusionOk="0" h="3118" w="3767">
                  <a:moveTo>
                    <a:pt x="2417" y="1"/>
                  </a:moveTo>
                  <a:cubicBezTo>
                    <a:pt x="2402" y="1"/>
                    <a:pt x="2389" y="4"/>
                    <a:pt x="2378" y="10"/>
                  </a:cubicBezTo>
                  <a:cubicBezTo>
                    <a:pt x="1988" y="270"/>
                    <a:pt x="1598" y="422"/>
                    <a:pt x="1190" y="422"/>
                  </a:cubicBezTo>
                  <a:cubicBezTo>
                    <a:pt x="847" y="422"/>
                    <a:pt x="491" y="315"/>
                    <a:pt x="112" y="74"/>
                  </a:cubicBezTo>
                  <a:cubicBezTo>
                    <a:pt x="80" y="186"/>
                    <a:pt x="32" y="297"/>
                    <a:pt x="0" y="393"/>
                  </a:cubicBezTo>
                  <a:cubicBezTo>
                    <a:pt x="319" y="872"/>
                    <a:pt x="686" y="1319"/>
                    <a:pt x="1069" y="1734"/>
                  </a:cubicBezTo>
                  <a:cubicBezTo>
                    <a:pt x="1579" y="2228"/>
                    <a:pt x="2385" y="3118"/>
                    <a:pt x="2705" y="3118"/>
                  </a:cubicBezTo>
                  <a:cubicBezTo>
                    <a:pt x="2726" y="3118"/>
                    <a:pt x="2745" y="3114"/>
                    <a:pt x="2761" y="3106"/>
                  </a:cubicBezTo>
                  <a:cubicBezTo>
                    <a:pt x="3767" y="2595"/>
                    <a:pt x="3080" y="1526"/>
                    <a:pt x="3112" y="680"/>
                  </a:cubicBezTo>
                  <a:cubicBezTo>
                    <a:pt x="3128" y="585"/>
                    <a:pt x="3128" y="441"/>
                    <a:pt x="3064" y="393"/>
                  </a:cubicBezTo>
                  <a:cubicBezTo>
                    <a:pt x="2863" y="249"/>
                    <a:pt x="2557" y="1"/>
                    <a:pt x="24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3"/>
            <p:cNvSpPr/>
            <p:nvPr/>
          </p:nvSpPr>
          <p:spPr>
            <a:xfrm>
              <a:off x="7571143" y="4027367"/>
              <a:ext cx="145804" cy="154663"/>
            </a:xfrm>
            <a:custGeom>
              <a:rect b="b" l="l" r="r" t="t"/>
              <a:pathLst>
                <a:path extrusionOk="0" h="2993" w="2810">
                  <a:moveTo>
                    <a:pt x="2075" y="0"/>
                  </a:moveTo>
                  <a:cubicBezTo>
                    <a:pt x="1469" y="0"/>
                    <a:pt x="894" y="255"/>
                    <a:pt x="479" y="702"/>
                  </a:cubicBezTo>
                  <a:cubicBezTo>
                    <a:pt x="0" y="1213"/>
                    <a:pt x="479" y="1724"/>
                    <a:pt x="958" y="2107"/>
                  </a:cubicBezTo>
                  <a:cubicBezTo>
                    <a:pt x="1181" y="2298"/>
                    <a:pt x="1373" y="2522"/>
                    <a:pt x="1612" y="2713"/>
                  </a:cubicBezTo>
                  <a:cubicBezTo>
                    <a:pt x="1864" y="2899"/>
                    <a:pt x="2069" y="2993"/>
                    <a:pt x="2232" y="2993"/>
                  </a:cubicBezTo>
                  <a:cubicBezTo>
                    <a:pt x="2501" y="2993"/>
                    <a:pt x="2654" y="2736"/>
                    <a:pt x="2713" y="2218"/>
                  </a:cubicBezTo>
                  <a:cubicBezTo>
                    <a:pt x="2729" y="1979"/>
                    <a:pt x="2713" y="1740"/>
                    <a:pt x="2713" y="1516"/>
                  </a:cubicBezTo>
                  <a:lnTo>
                    <a:pt x="2729" y="1516"/>
                  </a:lnTo>
                  <a:cubicBezTo>
                    <a:pt x="2729" y="1452"/>
                    <a:pt x="2729" y="1388"/>
                    <a:pt x="2729" y="1325"/>
                  </a:cubicBezTo>
                  <a:cubicBezTo>
                    <a:pt x="2809" y="718"/>
                    <a:pt x="2777" y="16"/>
                    <a:pt x="20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3"/>
            <p:cNvSpPr/>
            <p:nvPr/>
          </p:nvSpPr>
          <p:spPr>
            <a:xfrm>
              <a:off x="8452190" y="3306570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97" y="1"/>
                  </a:moveTo>
                  <a:cubicBezTo>
                    <a:pt x="97" y="815"/>
                    <a:pt x="1" y="1565"/>
                    <a:pt x="145" y="2235"/>
                  </a:cubicBezTo>
                  <a:cubicBezTo>
                    <a:pt x="224" y="2554"/>
                    <a:pt x="815" y="2889"/>
                    <a:pt x="1182" y="2921"/>
                  </a:cubicBezTo>
                  <a:cubicBezTo>
                    <a:pt x="1187" y="2922"/>
                    <a:pt x="1193" y="2922"/>
                    <a:pt x="1198" y="2922"/>
                  </a:cubicBezTo>
                  <a:cubicBezTo>
                    <a:pt x="1472" y="2922"/>
                    <a:pt x="1934" y="2532"/>
                    <a:pt x="2044" y="2235"/>
                  </a:cubicBezTo>
                  <a:cubicBezTo>
                    <a:pt x="2475" y="1054"/>
                    <a:pt x="1900" y="400"/>
                    <a:pt x="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3"/>
            <p:cNvSpPr/>
            <p:nvPr/>
          </p:nvSpPr>
          <p:spPr>
            <a:xfrm>
              <a:off x="7812938" y="3951200"/>
              <a:ext cx="203762" cy="135647"/>
            </a:xfrm>
            <a:custGeom>
              <a:rect b="b" l="l" r="r" t="t"/>
              <a:pathLst>
                <a:path extrusionOk="0" h="2625" w="3927">
                  <a:moveTo>
                    <a:pt x="3529" y="1"/>
                  </a:moveTo>
                  <a:cubicBezTo>
                    <a:pt x="2711" y="1"/>
                    <a:pt x="2178" y="498"/>
                    <a:pt x="1596" y="900"/>
                  </a:cubicBezTo>
                  <a:cubicBezTo>
                    <a:pt x="1277" y="1123"/>
                    <a:pt x="878" y="1251"/>
                    <a:pt x="543" y="1442"/>
                  </a:cubicBezTo>
                  <a:cubicBezTo>
                    <a:pt x="336" y="1602"/>
                    <a:pt x="160" y="1761"/>
                    <a:pt x="0" y="1953"/>
                  </a:cubicBezTo>
                  <a:cubicBezTo>
                    <a:pt x="216" y="2184"/>
                    <a:pt x="462" y="2625"/>
                    <a:pt x="651" y="2625"/>
                  </a:cubicBezTo>
                  <a:cubicBezTo>
                    <a:pt x="658" y="2625"/>
                    <a:pt x="664" y="2624"/>
                    <a:pt x="671" y="2623"/>
                  </a:cubicBezTo>
                  <a:cubicBezTo>
                    <a:pt x="2171" y="2384"/>
                    <a:pt x="3144" y="1426"/>
                    <a:pt x="3926" y="38"/>
                  </a:cubicBezTo>
                  <a:cubicBezTo>
                    <a:pt x="3787" y="12"/>
                    <a:pt x="3655" y="1"/>
                    <a:pt x="35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3"/>
            <p:cNvSpPr/>
            <p:nvPr/>
          </p:nvSpPr>
          <p:spPr>
            <a:xfrm>
              <a:off x="7466797" y="4941062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27" y="1"/>
                  </a:moveTo>
                  <a:cubicBezTo>
                    <a:pt x="352" y="352"/>
                    <a:pt x="96" y="687"/>
                    <a:pt x="16" y="1054"/>
                  </a:cubicBezTo>
                  <a:cubicBezTo>
                    <a:pt x="0" y="1341"/>
                    <a:pt x="96" y="1629"/>
                    <a:pt x="320" y="1836"/>
                  </a:cubicBezTo>
                  <a:cubicBezTo>
                    <a:pt x="703" y="2139"/>
                    <a:pt x="1165" y="2475"/>
                    <a:pt x="1612" y="2506"/>
                  </a:cubicBezTo>
                  <a:cubicBezTo>
                    <a:pt x="1628" y="2508"/>
                    <a:pt x="1644" y="2509"/>
                    <a:pt x="1660" y="2509"/>
                  </a:cubicBezTo>
                  <a:cubicBezTo>
                    <a:pt x="2002" y="2509"/>
                    <a:pt x="2408" y="2190"/>
                    <a:pt x="2698" y="1916"/>
                  </a:cubicBezTo>
                  <a:cubicBezTo>
                    <a:pt x="2825" y="1788"/>
                    <a:pt x="2793" y="1230"/>
                    <a:pt x="2666" y="1150"/>
                  </a:cubicBezTo>
                  <a:cubicBezTo>
                    <a:pt x="2091" y="847"/>
                    <a:pt x="1485" y="575"/>
                    <a:pt x="878" y="336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3"/>
            <p:cNvSpPr/>
            <p:nvPr/>
          </p:nvSpPr>
          <p:spPr>
            <a:xfrm>
              <a:off x="9007851" y="4295347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421" y="1"/>
                  </a:moveTo>
                  <a:cubicBezTo>
                    <a:pt x="958" y="480"/>
                    <a:pt x="400" y="894"/>
                    <a:pt x="96" y="1453"/>
                  </a:cubicBezTo>
                  <a:cubicBezTo>
                    <a:pt x="1" y="1629"/>
                    <a:pt x="527" y="2347"/>
                    <a:pt x="894" y="2506"/>
                  </a:cubicBezTo>
                  <a:cubicBezTo>
                    <a:pt x="952" y="2530"/>
                    <a:pt x="1012" y="2541"/>
                    <a:pt x="1074" y="2541"/>
                  </a:cubicBezTo>
                  <a:cubicBezTo>
                    <a:pt x="1553" y="2541"/>
                    <a:pt x="2107" y="1866"/>
                    <a:pt x="2235" y="1230"/>
                  </a:cubicBezTo>
                  <a:lnTo>
                    <a:pt x="142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3"/>
            <p:cNvSpPr/>
            <p:nvPr/>
          </p:nvSpPr>
          <p:spPr>
            <a:xfrm>
              <a:off x="8798330" y="4069378"/>
              <a:ext cx="127591" cy="112238"/>
            </a:xfrm>
            <a:custGeom>
              <a:rect b="b" l="l" r="r" t="t"/>
              <a:pathLst>
                <a:path extrusionOk="0" h="2172" w="2459">
                  <a:moveTo>
                    <a:pt x="416" y="1"/>
                  </a:moveTo>
                  <a:lnTo>
                    <a:pt x="1" y="177"/>
                  </a:lnTo>
                  <a:cubicBezTo>
                    <a:pt x="33" y="847"/>
                    <a:pt x="81" y="1517"/>
                    <a:pt x="113" y="2171"/>
                  </a:cubicBezTo>
                  <a:lnTo>
                    <a:pt x="2395" y="1804"/>
                  </a:lnTo>
                  <a:lnTo>
                    <a:pt x="2459" y="1357"/>
                  </a:lnTo>
                  <a:lnTo>
                    <a:pt x="41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3"/>
            <p:cNvSpPr/>
            <p:nvPr/>
          </p:nvSpPr>
          <p:spPr>
            <a:xfrm>
              <a:off x="8001859" y="3489754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1"/>
                  </a:moveTo>
                  <a:cubicBezTo>
                    <a:pt x="276" y="1"/>
                    <a:pt x="154" y="5"/>
                    <a:pt x="30" y="15"/>
                  </a:cubicBezTo>
                  <a:cubicBezTo>
                    <a:pt x="1" y="1057"/>
                    <a:pt x="349" y="1951"/>
                    <a:pt x="753" y="1951"/>
                  </a:cubicBezTo>
                  <a:cubicBezTo>
                    <a:pt x="788" y="1951"/>
                    <a:pt x="824" y="1944"/>
                    <a:pt x="860" y="1930"/>
                  </a:cubicBezTo>
                  <a:cubicBezTo>
                    <a:pt x="1355" y="1754"/>
                    <a:pt x="1929" y="1323"/>
                    <a:pt x="2105" y="876"/>
                  </a:cubicBezTo>
                  <a:cubicBezTo>
                    <a:pt x="2292" y="387"/>
                    <a:pt x="1491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3"/>
            <p:cNvSpPr/>
            <p:nvPr/>
          </p:nvSpPr>
          <p:spPr>
            <a:xfrm>
              <a:off x="8436468" y="4202179"/>
              <a:ext cx="104398" cy="109809"/>
            </a:xfrm>
            <a:custGeom>
              <a:rect b="b" l="l" r="r" t="t"/>
              <a:pathLst>
                <a:path extrusionOk="0" h="2125" w="2012">
                  <a:moveTo>
                    <a:pt x="1469" y="0"/>
                  </a:moveTo>
                  <a:lnTo>
                    <a:pt x="1" y="1038"/>
                  </a:lnTo>
                  <a:cubicBezTo>
                    <a:pt x="451" y="1551"/>
                    <a:pt x="751" y="2124"/>
                    <a:pt x="943" y="2124"/>
                  </a:cubicBezTo>
                  <a:cubicBezTo>
                    <a:pt x="948" y="2124"/>
                    <a:pt x="953" y="2124"/>
                    <a:pt x="958" y="2123"/>
                  </a:cubicBezTo>
                  <a:cubicBezTo>
                    <a:pt x="1644" y="1995"/>
                    <a:pt x="2012" y="1437"/>
                    <a:pt x="1932" y="719"/>
                  </a:cubicBezTo>
                  <a:cubicBezTo>
                    <a:pt x="1900" y="463"/>
                    <a:pt x="1629" y="24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3"/>
            <p:cNvSpPr/>
            <p:nvPr/>
          </p:nvSpPr>
          <p:spPr>
            <a:xfrm>
              <a:off x="8262593" y="3704096"/>
              <a:ext cx="106058" cy="200447"/>
            </a:xfrm>
            <a:custGeom>
              <a:rect b="b" l="l" r="r" t="t"/>
              <a:pathLst>
                <a:path extrusionOk="0" h="3879" w="2044">
                  <a:moveTo>
                    <a:pt x="1899" y="0"/>
                  </a:moveTo>
                  <a:cubicBezTo>
                    <a:pt x="559" y="702"/>
                    <a:pt x="0" y="2107"/>
                    <a:pt x="399" y="3878"/>
                  </a:cubicBezTo>
                  <a:cubicBezTo>
                    <a:pt x="511" y="3814"/>
                    <a:pt x="623" y="3734"/>
                    <a:pt x="734" y="3639"/>
                  </a:cubicBezTo>
                  <a:cubicBezTo>
                    <a:pt x="1101" y="3192"/>
                    <a:pt x="2043" y="2857"/>
                    <a:pt x="1022" y="2123"/>
                  </a:cubicBezTo>
                  <a:cubicBezTo>
                    <a:pt x="942" y="2059"/>
                    <a:pt x="990" y="1740"/>
                    <a:pt x="1070" y="1580"/>
                  </a:cubicBezTo>
                  <a:cubicBezTo>
                    <a:pt x="1325" y="1037"/>
                    <a:pt x="1612" y="527"/>
                    <a:pt x="18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3"/>
            <p:cNvSpPr/>
            <p:nvPr/>
          </p:nvSpPr>
          <p:spPr>
            <a:xfrm>
              <a:off x="8320552" y="316107"/>
              <a:ext cx="433987" cy="662577"/>
            </a:xfrm>
            <a:custGeom>
              <a:rect b="b" l="l" r="r" t="t"/>
              <a:pathLst>
                <a:path extrusionOk="0" h="12822" w="8364">
                  <a:moveTo>
                    <a:pt x="4661" y="0"/>
                  </a:moveTo>
                  <a:cubicBezTo>
                    <a:pt x="4639" y="0"/>
                    <a:pt x="4617" y="2"/>
                    <a:pt x="4597" y="5"/>
                  </a:cubicBezTo>
                  <a:cubicBezTo>
                    <a:pt x="3336" y="164"/>
                    <a:pt x="1118" y="2766"/>
                    <a:pt x="942" y="4026"/>
                  </a:cubicBezTo>
                  <a:cubicBezTo>
                    <a:pt x="830" y="4808"/>
                    <a:pt x="559" y="5558"/>
                    <a:pt x="351" y="6340"/>
                  </a:cubicBezTo>
                  <a:cubicBezTo>
                    <a:pt x="256" y="6755"/>
                    <a:pt x="144" y="7170"/>
                    <a:pt x="0" y="7665"/>
                  </a:cubicBezTo>
                  <a:cubicBezTo>
                    <a:pt x="80" y="7825"/>
                    <a:pt x="112" y="8080"/>
                    <a:pt x="272" y="8224"/>
                  </a:cubicBezTo>
                  <a:cubicBezTo>
                    <a:pt x="1756" y="9660"/>
                    <a:pt x="3240" y="11096"/>
                    <a:pt x="4740" y="12517"/>
                  </a:cubicBezTo>
                  <a:cubicBezTo>
                    <a:pt x="4967" y="12723"/>
                    <a:pt x="5193" y="12821"/>
                    <a:pt x="5404" y="12821"/>
                  </a:cubicBezTo>
                  <a:cubicBezTo>
                    <a:pt x="5697" y="12821"/>
                    <a:pt x="5959" y="12630"/>
                    <a:pt x="6145" y="12277"/>
                  </a:cubicBezTo>
                  <a:cubicBezTo>
                    <a:pt x="6496" y="11591"/>
                    <a:pt x="6767" y="10889"/>
                    <a:pt x="6975" y="10155"/>
                  </a:cubicBezTo>
                  <a:cubicBezTo>
                    <a:pt x="7374" y="8718"/>
                    <a:pt x="7613" y="7234"/>
                    <a:pt x="8060" y="5814"/>
                  </a:cubicBezTo>
                  <a:cubicBezTo>
                    <a:pt x="8347" y="4904"/>
                    <a:pt x="8363" y="4186"/>
                    <a:pt x="7709" y="3420"/>
                  </a:cubicBezTo>
                  <a:cubicBezTo>
                    <a:pt x="6959" y="2542"/>
                    <a:pt x="6400" y="1521"/>
                    <a:pt x="5682" y="611"/>
                  </a:cubicBezTo>
                  <a:cubicBezTo>
                    <a:pt x="5442" y="327"/>
                    <a:pt x="4992" y="0"/>
                    <a:pt x="46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3"/>
            <p:cNvSpPr/>
            <p:nvPr/>
          </p:nvSpPr>
          <p:spPr>
            <a:xfrm>
              <a:off x="8248480" y="1403219"/>
              <a:ext cx="191361" cy="256773"/>
            </a:xfrm>
            <a:custGeom>
              <a:rect b="b" l="l" r="r" t="t"/>
              <a:pathLst>
                <a:path extrusionOk="0" h="4969" w="3688">
                  <a:moveTo>
                    <a:pt x="3448" y="1"/>
                  </a:moveTo>
                  <a:cubicBezTo>
                    <a:pt x="3177" y="81"/>
                    <a:pt x="2842" y="81"/>
                    <a:pt x="2666" y="256"/>
                  </a:cubicBezTo>
                  <a:cubicBezTo>
                    <a:pt x="1884" y="974"/>
                    <a:pt x="1150" y="1740"/>
                    <a:pt x="416" y="2522"/>
                  </a:cubicBezTo>
                  <a:cubicBezTo>
                    <a:pt x="272" y="2682"/>
                    <a:pt x="192" y="2921"/>
                    <a:pt x="1" y="3320"/>
                  </a:cubicBezTo>
                  <a:cubicBezTo>
                    <a:pt x="432" y="3895"/>
                    <a:pt x="895" y="4438"/>
                    <a:pt x="1405" y="4948"/>
                  </a:cubicBezTo>
                  <a:cubicBezTo>
                    <a:pt x="1419" y="4962"/>
                    <a:pt x="1447" y="4969"/>
                    <a:pt x="1484" y="4969"/>
                  </a:cubicBezTo>
                  <a:cubicBezTo>
                    <a:pt x="1695" y="4969"/>
                    <a:pt x="2217" y="4753"/>
                    <a:pt x="2299" y="4549"/>
                  </a:cubicBezTo>
                  <a:cubicBezTo>
                    <a:pt x="2810" y="3368"/>
                    <a:pt x="3225" y="2139"/>
                    <a:pt x="3608" y="911"/>
                  </a:cubicBezTo>
                  <a:cubicBezTo>
                    <a:pt x="3688" y="655"/>
                    <a:pt x="3512" y="304"/>
                    <a:pt x="34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3"/>
            <p:cNvSpPr/>
            <p:nvPr/>
          </p:nvSpPr>
          <p:spPr>
            <a:xfrm>
              <a:off x="7395634" y="4415799"/>
              <a:ext cx="109275" cy="112341"/>
            </a:xfrm>
            <a:custGeom>
              <a:rect b="b" l="l" r="r" t="t"/>
              <a:pathLst>
                <a:path extrusionOk="0" h="2174" w="2106">
                  <a:moveTo>
                    <a:pt x="843" y="1"/>
                  </a:moveTo>
                  <a:cubicBezTo>
                    <a:pt x="657" y="1"/>
                    <a:pt x="1" y="679"/>
                    <a:pt x="63" y="865"/>
                  </a:cubicBezTo>
                  <a:cubicBezTo>
                    <a:pt x="206" y="1359"/>
                    <a:pt x="669" y="1742"/>
                    <a:pt x="1004" y="2173"/>
                  </a:cubicBezTo>
                  <a:lnTo>
                    <a:pt x="1435" y="2125"/>
                  </a:lnTo>
                  <a:cubicBezTo>
                    <a:pt x="1642" y="1742"/>
                    <a:pt x="2105" y="1248"/>
                    <a:pt x="1994" y="976"/>
                  </a:cubicBezTo>
                  <a:cubicBezTo>
                    <a:pt x="1818" y="561"/>
                    <a:pt x="1307" y="178"/>
                    <a:pt x="860" y="3"/>
                  </a:cubicBezTo>
                  <a:cubicBezTo>
                    <a:pt x="855" y="1"/>
                    <a:pt x="850" y="1"/>
                    <a:pt x="8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3"/>
            <p:cNvSpPr/>
            <p:nvPr/>
          </p:nvSpPr>
          <p:spPr>
            <a:xfrm>
              <a:off x="7719385" y="2777948"/>
              <a:ext cx="91945" cy="88313"/>
            </a:xfrm>
            <a:custGeom>
              <a:rect b="b" l="l" r="r" t="t"/>
              <a:pathLst>
                <a:path extrusionOk="0" h="1709" w="1772">
                  <a:moveTo>
                    <a:pt x="846" y="1"/>
                  </a:moveTo>
                  <a:cubicBezTo>
                    <a:pt x="575" y="368"/>
                    <a:pt x="255" y="703"/>
                    <a:pt x="48" y="1102"/>
                  </a:cubicBezTo>
                  <a:cubicBezTo>
                    <a:pt x="1" y="1212"/>
                    <a:pt x="449" y="1709"/>
                    <a:pt x="508" y="1709"/>
                  </a:cubicBezTo>
                  <a:cubicBezTo>
                    <a:pt x="509" y="1709"/>
                    <a:pt x="510" y="1709"/>
                    <a:pt x="511" y="1708"/>
                  </a:cubicBezTo>
                  <a:cubicBezTo>
                    <a:pt x="942" y="1421"/>
                    <a:pt x="1357" y="1134"/>
                    <a:pt x="1771" y="799"/>
                  </a:cubicBezTo>
                  <a:cubicBezTo>
                    <a:pt x="1293" y="400"/>
                    <a:pt x="1069" y="208"/>
                    <a:pt x="8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3"/>
            <p:cNvSpPr/>
            <p:nvPr/>
          </p:nvSpPr>
          <p:spPr>
            <a:xfrm>
              <a:off x="7699460" y="4349811"/>
              <a:ext cx="121780" cy="81543"/>
            </a:xfrm>
            <a:custGeom>
              <a:rect b="b" l="l" r="r" t="t"/>
              <a:pathLst>
                <a:path extrusionOk="0" h="1578" w="2347">
                  <a:moveTo>
                    <a:pt x="1" y="0"/>
                  </a:moveTo>
                  <a:cubicBezTo>
                    <a:pt x="807" y="1159"/>
                    <a:pt x="1170" y="1578"/>
                    <a:pt x="1629" y="1578"/>
                  </a:cubicBezTo>
                  <a:cubicBezTo>
                    <a:pt x="1833" y="1578"/>
                    <a:pt x="2057" y="1494"/>
                    <a:pt x="2347" y="1357"/>
                  </a:cubicBezTo>
                  <a:cubicBezTo>
                    <a:pt x="1868" y="447"/>
                    <a:pt x="1134" y="16"/>
                    <a:pt x="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3"/>
            <p:cNvSpPr/>
            <p:nvPr/>
          </p:nvSpPr>
          <p:spPr>
            <a:xfrm>
              <a:off x="7228323" y="4827277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5" y="48"/>
                  </a:moveTo>
                  <a:lnTo>
                    <a:pt x="0" y="336"/>
                  </a:lnTo>
                  <a:lnTo>
                    <a:pt x="942" y="1564"/>
                  </a:lnTo>
                  <a:cubicBezTo>
                    <a:pt x="1117" y="1325"/>
                    <a:pt x="1421" y="1118"/>
                    <a:pt x="1452" y="862"/>
                  </a:cubicBezTo>
                  <a:cubicBezTo>
                    <a:pt x="1532" y="0"/>
                    <a:pt x="830" y="144"/>
                    <a:pt x="335" y="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3"/>
            <p:cNvSpPr/>
            <p:nvPr/>
          </p:nvSpPr>
          <p:spPr>
            <a:xfrm>
              <a:off x="7544628" y="4911402"/>
              <a:ext cx="101907" cy="57773"/>
            </a:xfrm>
            <a:custGeom>
              <a:rect b="b" l="l" r="r" t="t"/>
              <a:pathLst>
                <a:path extrusionOk="0" h="1118" w="1964">
                  <a:moveTo>
                    <a:pt x="96" y="0"/>
                  </a:moveTo>
                  <a:lnTo>
                    <a:pt x="1" y="304"/>
                  </a:lnTo>
                  <a:cubicBezTo>
                    <a:pt x="494" y="841"/>
                    <a:pt x="866" y="1117"/>
                    <a:pt x="1202" y="1117"/>
                  </a:cubicBezTo>
                  <a:cubicBezTo>
                    <a:pt x="1464" y="1117"/>
                    <a:pt x="1705" y="949"/>
                    <a:pt x="1964" y="607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3"/>
            <p:cNvSpPr/>
            <p:nvPr/>
          </p:nvSpPr>
          <p:spPr>
            <a:xfrm>
              <a:off x="8605413" y="4757156"/>
              <a:ext cx="48048" cy="112238"/>
            </a:xfrm>
            <a:custGeom>
              <a:rect b="b" l="l" r="r" t="t"/>
              <a:pathLst>
                <a:path extrusionOk="0" h="2172" w="926">
                  <a:moveTo>
                    <a:pt x="926" y="1"/>
                  </a:moveTo>
                  <a:cubicBezTo>
                    <a:pt x="0" y="671"/>
                    <a:pt x="782" y="2139"/>
                    <a:pt x="814" y="2171"/>
                  </a:cubicBezTo>
                  <a:cubicBezTo>
                    <a:pt x="846" y="1373"/>
                    <a:pt x="878" y="767"/>
                    <a:pt x="9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3"/>
            <p:cNvSpPr/>
            <p:nvPr/>
          </p:nvSpPr>
          <p:spPr>
            <a:xfrm>
              <a:off x="7099123" y="4604615"/>
              <a:ext cx="60916" cy="72965"/>
            </a:xfrm>
            <a:custGeom>
              <a:rect b="b" l="l" r="r" t="t"/>
              <a:pathLst>
                <a:path extrusionOk="0" h="1412" w="1174">
                  <a:moveTo>
                    <a:pt x="830" y="0"/>
                  </a:moveTo>
                  <a:lnTo>
                    <a:pt x="830" y="0"/>
                  </a:lnTo>
                  <a:cubicBezTo>
                    <a:pt x="543" y="479"/>
                    <a:pt x="288" y="894"/>
                    <a:pt x="1" y="1373"/>
                  </a:cubicBezTo>
                  <a:cubicBezTo>
                    <a:pt x="215" y="1396"/>
                    <a:pt x="392" y="1411"/>
                    <a:pt x="536" y="1411"/>
                  </a:cubicBezTo>
                  <a:cubicBezTo>
                    <a:pt x="1173" y="1411"/>
                    <a:pt x="1156" y="1120"/>
                    <a:pt x="8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3"/>
            <p:cNvSpPr/>
            <p:nvPr/>
          </p:nvSpPr>
          <p:spPr>
            <a:xfrm>
              <a:off x="7786423" y="2264001"/>
              <a:ext cx="450539" cy="438979"/>
            </a:xfrm>
            <a:custGeom>
              <a:rect b="b" l="l" r="r" t="t"/>
              <a:pathLst>
                <a:path extrusionOk="0" h="8495" w="8683">
                  <a:moveTo>
                    <a:pt x="4069" y="0"/>
                  </a:moveTo>
                  <a:cubicBezTo>
                    <a:pt x="3866" y="0"/>
                    <a:pt x="3654" y="17"/>
                    <a:pt x="3432" y="52"/>
                  </a:cubicBezTo>
                  <a:cubicBezTo>
                    <a:pt x="3420" y="54"/>
                    <a:pt x="3408" y="54"/>
                    <a:pt x="3396" y="54"/>
                  </a:cubicBezTo>
                  <a:cubicBezTo>
                    <a:pt x="3300" y="54"/>
                    <a:pt x="3197" y="13"/>
                    <a:pt x="3099" y="13"/>
                  </a:cubicBezTo>
                  <a:cubicBezTo>
                    <a:pt x="3077" y="13"/>
                    <a:pt x="3055" y="15"/>
                    <a:pt x="3033" y="20"/>
                  </a:cubicBezTo>
                  <a:cubicBezTo>
                    <a:pt x="2187" y="228"/>
                    <a:pt x="878" y="196"/>
                    <a:pt x="623" y="691"/>
                  </a:cubicBezTo>
                  <a:cubicBezTo>
                    <a:pt x="176" y="1584"/>
                    <a:pt x="1" y="2957"/>
                    <a:pt x="384" y="3850"/>
                  </a:cubicBezTo>
                  <a:cubicBezTo>
                    <a:pt x="1054" y="5494"/>
                    <a:pt x="2219" y="6962"/>
                    <a:pt x="3177" y="8495"/>
                  </a:cubicBezTo>
                  <a:lnTo>
                    <a:pt x="3990" y="8495"/>
                  </a:lnTo>
                  <a:cubicBezTo>
                    <a:pt x="4102" y="8319"/>
                    <a:pt x="4230" y="8159"/>
                    <a:pt x="4374" y="8016"/>
                  </a:cubicBezTo>
                  <a:cubicBezTo>
                    <a:pt x="5570" y="6883"/>
                    <a:pt x="6783" y="5750"/>
                    <a:pt x="7996" y="4632"/>
                  </a:cubicBezTo>
                  <a:cubicBezTo>
                    <a:pt x="8571" y="4090"/>
                    <a:pt x="8683" y="3627"/>
                    <a:pt x="7996" y="3068"/>
                  </a:cubicBezTo>
                  <a:cubicBezTo>
                    <a:pt x="7533" y="2685"/>
                    <a:pt x="7055" y="2270"/>
                    <a:pt x="6767" y="1776"/>
                  </a:cubicBezTo>
                  <a:cubicBezTo>
                    <a:pt x="6140" y="602"/>
                    <a:pt x="5267" y="0"/>
                    <a:pt x="40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3"/>
            <p:cNvSpPr/>
            <p:nvPr/>
          </p:nvSpPr>
          <p:spPr>
            <a:xfrm>
              <a:off x="7023783" y="1397225"/>
              <a:ext cx="236866" cy="260907"/>
            </a:xfrm>
            <a:custGeom>
              <a:rect b="b" l="l" r="r" t="t"/>
              <a:pathLst>
                <a:path extrusionOk="0" h="5049" w="4565">
                  <a:moveTo>
                    <a:pt x="1193" y="0"/>
                  </a:moveTo>
                  <a:cubicBezTo>
                    <a:pt x="894" y="0"/>
                    <a:pt x="578" y="198"/>
                    <a:pt x="0" y="564"/>
                  </a:cubicBezTo>
                  <a:lnTo>
                    <a:pt x="0" y="3979"/>
                  </a:lnTo>
                  <a:lnTo>
                    <a:pt x="1660" y="5048"/>
                  </a:lnTo>
                  <a:cubicBezTo>
                    <a:pt x="1915" y="4984"/>
                    <a:pt x="2394" y="4410"/>
                    <a:pt x="2889" y="3867"/>
                  </a:cubicBezTo>
                  <a:cubicBezTo>
                    <a:pt x="3160" y="3580"/>
                    <a:pt x="3479" y="3341"/>
                    <a:pt x="3735" y="3053"/>
                  </a:cubicBezTo>
                  <a:cubicBezTo>
                    <a:pt x="4022" y="2702"/>
                    <a:pt x="4565" y="2176"/>
                    <a:pt x="4469" y="1968"/>
                  </a:cubicBezTo>
                  <a:cubicBezTo>
                    <a:pt x="4277" y="1553"/>
                    <a:pt x="3751" y="1266"/>
                    <a:pt x="3320" y="1011"/>
                  </a:cubicBezTo>
                  <a:cubicBezTo>
                    <a:pt x="3243" y="960"/>
                    <a:pt x="3136" y="952"/>
                    <a:pt x="3025" y="952"/>
                  </a:cubicBezTo>
                  <a:cubicBezTo>
                    <a:pt x="2977" y="952"/>
                    <a:pt x="2928" y="953"/>
                    <a:pt x="2881" y="953"/>
                  </a:cubicBezTo>
                  <a:cubicBezTo>
                    <a:pt x="2763" y="953"/>
                    <a:pt x="2654" y="944"/>
                    <a:pt x="2586" y="883"/>
                  </a:cubicBezTo>
                  <a:cubicBezTo>
                    <a:pt x="1876" y="277"/>
                    <a:pt x="1547" y="0"/>
                    <a:pt x="1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3"/>
            <p:cNvSpPr/>
            <p:nvPr/>
          </p:nvSpPr>
          <p:spPr>
            <a:xfrm>
              <a:off x="7023783" y="316314"/>
              <a:ext cx="189649" cy="256980"/>
            </a:xfrm>
            <a:custGeom>
              <a:rect b="b" l="l" r="r" t="t"/>
              <a:pathLst>
                <a:path extrusionOk="0" h="4973" w="3655">
                  <a:moveTo>
                    <a:pt x="0" y="1"/>
                  </a:moveTo>
                  <a:lnTo>
                    <a:pt x="0" y="4613"/>
                  </a:lnTo>
                  <a:cubicBezTo>
                    <a:pt x="399" y="4709"/>
                    <a:pt x="782" y="4804"/>
                    <a:pt x="1165" y="4916"/>
                  </a:cubicBezTo>
                  <a:cubicBezTo>
                    <a:pt x="1312" y="4954"/>
                    <a:pt x="1448" y="4972"/>
                    <a:pt x="1575" y="4972"/>
                  </a:cubicBezTo>
                  <a:cubicBezTo>
                    <a:pt x="2138" y="4972"/>
                    <a:pt x="2508" y="4614"/>
                    <a:pt x="2729" y="4054"/>
                  </a:cubicBezTo>
                  <a:cubicBezTo>
                    <a:pt x="3655" y="1565"/>
                    <a:pt x="2985" y="416"/>
                    <a:pt x="399" y="17"/>
                  </a:cubicBezTo>
                  <a:cubicBezTo>
                    <a:pt x="272" y="1"/>
                    <a:pt x="144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3"/>
            <p:cNvSpPr/>
            <p:nvPr/>
          </p:nvSpPr>
          <p:spPr>
            <a:xfrm>
              <a:off x="8055563" y="2542005"/>
              <a:ext cx="271683" cy="160968"/>
            </a:xfrm>
            <a:custGeom>
              <a:rect b="b" l="l" r="r" t="t"/>
              <a:pathLst>
                <a:path extrusionOk="0" h="3115" w="5236">
                  <a:moveTo>
                    <a:pt x="2964" y="1"/>
                  </a:moveTo>
                  <a:cubicBezTo>
                    <a:pt x="2950" y="1"/>
                    <a:pt x="2935" y="1"/>
                    <a:pt x="2921" y="3"/>
                  </a:cubicBezTo>
                  <a:cubicBezTo>
                    <a:pt x="1533" y="114"/>
                    <a:pt x="160" y="1678"/>
                    <a:pt x="0" y="3115"/>
                  </a:cubicBezTo>
                  <a:lnTo>
                    <a:pt x="5235" y="3115"/>
                  </a:lnTo>
                  <a:cubicBezTo>
                    <a:pt x="5203" y="2923"/>
                    <a:pt x="5235" y="2620"/>
                    <a:pt x="5123" y="2556"/>
                  </a:cubicBezTo>
                  <a:cubicBezTo>
                    <a:pt x="4437" y="2109"/>
                    <a:pt x="4278" y="1471"/>
                    <a:pt x="4118" y="721"/>
                  </a:cubicBezTo>
                  <a:cubicBezTo>
                    <a:pt x="4056" y="413"/>
                    <a:pt x="3371" y="1"/>
                    <a:pt x="29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3"/>
            <p:cNvSpPr/>
            <p:nvPr/>
          </p:nvSpPr>
          <p:spPr>
            <a:xfrm>
              <a:off x="7023783" y="2588822"/>
              <a:ext cx="91945" cy="114150"/>
            </a:xfrm>
            <a:custGeom>
              <a:rect b="b" l="l" r="r" t="t"/>
              <a:pathLst>
                <a:path extrusionOk="0" h="2209" w="1772">
                  <a:moveTo>
                    <a:pt x="225" y="0"/>
                  </a:moveTo>
                  <a:cubicBezTo>
                    <a:pt x="151" y="0"/>
                    <a:pt x="76" y="2"/>
                    <a:pt x="0" y="6"/>
                  </a:cubicBezTo>
                  <a:lnTo>
                    <a:pt x="16" y="2209"/>
                  </a:lnTo>
                  <a:lnTo>
                    <a:pt x="814" y="2209"/>
                  </a:lnTo>
                  <a:cubicBezTo>
                    <a:pt x="990" y="1937"/>
                    <a:pt x="1165" y="1666"/>
                    <a:pt x="1357" y="1411"/>
                  </a:cubicBezTo>
                  <a:cubicBezTo>
                    <a:pt x="1772" y="836"/>
                    <a:pt x="1564" y="230"/>
                    <a:pt x="878" y="54"/>
                  </a:cubicBezTo>
                  <a:cubicBezTo>
                    <a:pt x="663" y="18"/>
                    <a:pt x="447" y="0"/>
                    <a:pt x="2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3"/>
            <p:cNvSpPr/>
            <p:nvPr/>
          </p:nvSpPr>
          <p:spPr>
            <a:xfrm>
              <a:off x="7451075" y="1006520"/>
              <a:ext cx="507667" cy="539280"/>
            </a:xfrm>
            <a:custGeom>
              <a:rect b="b" l="l" r="r" t="t"/>
              <a:pathLst>
                <a:path extrusionOk="0" h="10436" w="9784">
                  <a:moveTo>
                    <a:pt x="1999" y="0"/>
                  </a:moveTo>
                  <a:cubicBezTo>
                    <a:pt x="1440" y="0"/>
                    <a:pt x="834" y="267"/>
                    <a:pt x="670" y="720"/>
                  </a:cubicBezTo>
                  <a:cubicBezTo>
                    <a:pt x="431" y="1406"/>
                    <a:pt x="160" y="2108"/>
                    <a:pt x="80" y="2826"/>
                  </a:cubicBezTo>
                  <a:cubicBezTo>
                    <a:pt x="0" y="3481"/>
                    <a:pt x="176" y="4167"/>
                    <a:pt x="256" y="4821"/>
                  </a:cubicBezTo>
                  <a:cubicBezTo>
                    <a:pt x="303" y="5204"/>
                    <a:pt x="511" y="5603"/>
                    <a:pt x="447" y="5970"/>
                  </a:cubicBezTo>
                  <a:cubicBezTo>
                    <a:pt x="144" y="7534"/>
                    <a:pt x="160" y="7582"/>
                    <a:pt x="1516" y="8428"/>
                  </a:cubicBezTo>
                  <a:cubicBezTo>
                    <a:pt x="1804" y="8651"/>
                    <a:pt x="2075" y="8907"/>
                    <a:pt x="2282" y="9194"/>
                  </a:cubicBezTo>
                  <a:cubicBezTo>
                    <a:pt x="2974" y="10019"/>
                    <a:pt x="4127" y="10435"/>
                    <a:pt x="5262" y="10435"/>
                  </a:cubicBezTo>
                  <a:cubicBezTo>
                    <a:pt x="6300" y="10435"/>
                    <a:pt x="7323" y="10087"/>
                    <a:pt x="7964" y="9385"/>
                  </a:cubicBezTo>
                  <a:cubicBezTo>
                    <a:pt x="8267" y="9098"/>
                    <a:pt x="8618" y="8859"/>
                    <a:pt x="9001" y="8667"/>
                  </a:cubicBezTo>
                  <a:cubicBezTo>
                    <a:pt x="9671" y="8300"/>
                    <a:pt x="9783" y="7790"/>
                    <a:pt x="9400" y="7167"/>
                  </a:cubicBezTo>
                  <a:cubicBezTo>
                    <a:pt x="9273" y="6928"/>
                    <a:pt x="9017" y="6768"/>
                    <a:pt x="8921" y="6529"/>
                  </a:cubicBezTo>
                  <a:cubicBezTo>
                    <a:pt x="8386" y="5304"/>
                    <a:pt x="7871" y="4869"/>
                    <a:pt x="7135" y="4869"/>
                  </a:cubicBezTo>
                  <a:cubicBezTo>
                    <a:pt x="6730" y="4869"/>
                    <a:pt x="6259" y="5000"/>
                    <a:pt x="5682" y="5204"/>
                  </a:cubicBezTo>
                  <a:cubicBezTo>
                    <a:pt x="5511" y="5267"/>
                    <a:pt x="5358" y="5301"/>
                    <a:pt x="5219" y="5301"/>
                  </a:cubicBezTo>
                  <a:cubicBezTo>
                    <a:pt x="4866" y="5301"/>
                    <a:pt x="4607" y="5082"/>
                    <a:pt x="4389" y="4566"/>
                  </a:cubicBezTo>
                  <a:cubicBezTo>
                    <a:pt x="3974" y="3608"/>
                    <a:pt x="3288" y="2762"/>
                    <a:pt x="2586" y="1661"/>
                  </a:cubicBezTo>
                  <a:cubicBezTo>
                    <a:pt x="2713" y="1454"/>
                    <a:pt x="2825" y="1230"/>
                    <a:pt x="2905" y="1007"/>
                  </a:cubicBezTo>
                  <a:cubicBezTo>
                    <a:pt x="3001" y="799"/>
                    <a:pt x="2985" y="576"/>
                    <a:pt x="2905" y="369"/>
                  </a:cubicBezTo>
                  <a:cubicBezTo>
                    <a:pt x="2715" y="115"/>
                    <a:pt x="2367" y="0"/>
                    <a:pt x="199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3"/>
            <p:cNvSpPr/>
            <p:nvPr/>
          </p:nvSpPr>
          <p:spPr>
            <a:xfrm>
              <a:off x="8141696" y="1730883"/>
              <a:ext cx="353613" cy="541606"/>
            </a:xfrm>
            <a:custGeom>
              <a:rect b="b" l="l" r="r" t="t"/>
              <a:pathLst>
                <a:path extrusionOk="0" h="10481" w="6815">
                  <a:moveTo>
                    <a:pt x="5769" y="0"/>
                  </a:moveTo>
                  <a:cubicBezTo>
                    <a:pt x="5436" y="0"/>
                    <a:pt x="4978" y="310"/>
                    <a:pt x="4676" y="554"/>
                  </a:cubicBezTo>
                  <a:cubicBezTo>
                    <a:pt x="4197" y="953"/>
                    <a:pt x="3830" y="1496"/>
                    <a:pt x="3400" y="1959"/>
                  </a:cubicBezTo>
                  <a:cubicBezTo>
                    <a:pt x="2809" y="2581"/>
                    <a:pt x="1995" y="3108"/>
                    <a:pt x="1676" y="3842"/>
                  </a:cubicBezTo>
                  <a:cubicBezTo>
                    <a:pt x="1022" y="5294"/>
                    <a:pt x="623" y="6858"/>
                    <a:pt x="176" y="8390"/>
                  </a:cubicBezTo>
                  <a:cubicBezTo>
                    <a:pt x="0" y="8965"/>
                    <a:pt x="208" y="9475"/>
                    <a:pt x="862" y="9635"/>
                  </a:cubicBezTo>
                  <a:cubicBezTo>
                    <a:pt x="1995" y="9938"/>
                    <a:pt x="3128" y="10194"/>
                    <a:pt x="4245" y="10481"/>
                  </a:cubicBezTo>
                  <a:cubicBezTo>
                    <a:pt x="5586" y="10305"/>
                    <a:pt x="5825" y="10082"/>
                    <a:pt x="5937" y="8789"/>
                  </a:cubicBezTo>
                  <a:cubicBezTo>
                    <a:pt x="6065" y="7656"/>
                    <a:pt x="6208" y="6523"/>
                    <a:pt x="6320" y="5406"/>
                  </a:cubicBezTo>
                  <a:cubicBezTo>
                    <a:pt x="6464" y="4065"/>
                    <a:pt x="6591" y="2741"/>
                    <a:pt x="6735" y="1416"/>
                  </a:cubicBezTo>
                  <a:cubicBezTo>
                    <a:pt x="6815" y="698"/>
                    <a:pt x="6496" y="139"/>
                    <a:pt x="5873" y="12"/>
                  </a:cubicBezTo>
                  <a:cubicBezTo>
                    <a:pt x="5840" y="4"/>
                    <a:pt x="5805" y="0"/>
                    <a:pt x="57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3"/>
            <p:cNvSpPr/>
            <p:nvPr/>
          </p:nvSpPr>
          <p:spPr>
            <a:xfrm>
              <a:off x="7684568" y="775952"/>
              <a:ext cx="298197" cy="398208"/>
            </a:xfrm>
            <a:custGeom>
              <a:rect b="b" l="l" r="r" t="t"/>
              <a:pathLst>
                <a:path extrusionOk="0" h="7706" w="5747">
                  <a:moveTo>
                    <a:pt x="2183" y="1"/>
                  </a:moveTo>
                  <a:cubicBezTo>
                    <a:pt x="1649" y="1"/>
                    <a:pt x="1052" y="282"/>
                    <a:pt x="894" y="745"/>
                  </a:cubicBezTo>
                  <a:cubicBezTo>
                    <a:pt x="527" y="1862"/>
                    <a:pt x="320" y="3043"/>
                    <a:pt x="1" y="4384"/>
                  </a:cubicBezTo>
                  <a:cubicBezTo>
                    <a:pt x="1" y="4384"/>
                    <a:pt x="49" y="4575"/>
                    <a:pt x="96" y="4767"/>
                  </a:cubicBezTo>
                  <a:cubicBezTo>
                    <a:pt x="655" y="6379"/>
                    <a:pt x="2091" y="7528"/>
                    <a:pt x="3799" y="7703"/>
                  </a:cubicBezTo>
                  <a:cubicBezTo>
                    <a:pt x="3827" y="7705"/>
                    <a:pt x="3858" y="7706"/>
                    <a:pt x="3889" y="7706"/>
                  </a:cubicBezTo>
                  <a:cubicBezTo>
                    <a:pt x="4177" y="7706"/>
                    <a:pt x="4571" y="7640"/>
                    <a:pt x="4629" y="7496"/>
                  </a:cubicBezTo>
                  <a:cubicBezTo>
                    <a:pt x="4996" y="6538"/>
                    <a:pt x="5746" y="5389"/>
                    <a:pt x="5475" y="4591"/>
                  </a:cubicBezTo>
                  <a:cubicBezTo>
                    <a:pt x="4980" y="3075"/>
                    <a:pt x="3911" y="1703"/>
                    <a:pt x="2985" y="346"/>
                  </a:cubicBezTo>
                  <a:cubicBezTo>
                    <a:pt x="2820" y="108"/>
                    <a:pt x="2514" y="1"/>
                    <a:pt x="21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3"/>
            <p:cNvSpPr/>
            <p:nvPr/>
          </p:nvSpPr>
          <p:spPr>
            <a:xfrm>
              <a:off x="8077926" y="1019593"/>
              <a:ext cx="441407" cy="388648"/>
            </a:xfrm>
            <a:custGeom>
              <a:rect b="b" l="l" r="r" t="t"/>
              <a:pathLst>
                <a:path extrusionOk="0" h="7521" w="8507">
                  <a:moveTo>
                    <a:pt x="5134" y="1"/>
                  </a:moveTo>
                  <a:cubicBezTo>
                    <a:pt x="4329" y="1"/>
                    <a:pt x="4116" y="899"/>
                    <a:pt x="3671" y="1488"/>
                  </a:cubicBezTo>
                  <a:cubicBezTo>
                    <a:pt x="2554" y="2988"/>
                    <a:pt x="1405" y="4440"/>
                    <a:pt x="351" y="5973"/>
                  </a:cubicBezTo>
                  <a:cubicBezTo>
                    <a:pt x="64" y="6388"/>
                    <a:pt x="112" y="7010"/>
                    <a:pt x="0" y="7521"/>
                  </a:cubicBezTo>
                  <a:cubicBezTo>
                    <a:pt x="495" y="7425"/>
                    <a:pt x="1070" y="7425"/>
                    <a:pt x="1485" y="7185"/>
                  </a:cubicBezTo>
                  <a:cubicBezTo>
                    <a:pt x="3432" y="5973"/>
                    <a:pt x="5331" y="4712"/>
                    <a:pt x="7246" y="3451"/>
                  </a:cubicBezTo>
                  <a:cubicBezTo>
                    <a:pt x="7613" y="3228"/>
                    <a:pt x="7948" y="2940"/>
                    <a:pt x="8251" y="2621"/>
                  </a:cubicBezTo>
                  <a:cubicBezTo>
                    <a:pt x="8395" y="2462"/>
                    <a:pt x="8507" y="1999"/>
                    <a:pt x="8443" y="1951"/>
                  </a:cubicBezTo>
                  <a:cubicBezTo>
                    <a:pt x="7549" y="1288"/>
                    <a:pt x="7042" y="31"/>
                    <a:pt x="5587" y="31"/>
                  </a:cubicBezTo>
                  <a:cubicBezTo>
                    <a:pt x="5534" y="31"/>
                    <a:pt x="5481" y="32"/>
                    <a:pt x="5426" y="36"/>
                  </a:cubicBezTo>
                  <a:cubicBezTo>
                    <a:pt x="5321" y="12"/>
                    <a:pt x="5224" y="1"/>
                    <a:pt x="513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3"/>
            <p:cNvSpPr/>
            <p:nvPr/>
          </p:nvSpPr>
          <p:spPr>
            <a:xfrm>
              <a:off x="7210941" y="552618"/>
              <a:ext cx="307226" cy="386012"/>
            </a:xfrm>
            <a:custGeom>
              <a:rect b="b" l="l" r="r" t="t"/>
              <a:pathLst>
                <a:path extrusionOk="0" h="7470" w="5921">
                  <a:moveTo>
                    <a:pt x="2957" y="1"/>
                  </a:moveTo>
                  <a:cubicBezTo>
                    <a:pt x="2929" y="1"/>
                    <a:pt x="2901" y="3"/>
                    <a:pt x="2873" y="8"/>
                  </a:cubicBezTo>
                  <a:cubicBezTo>
                    <a:pt x="2091" y="439"/>
                    <a:pt x="1261" y="822"/>
                    <a:pt x="591" y="1396"/>
                  </a:cubicBezTo>
                  <a:cubicBezTo>
                    <a:pt x="0" y="1923"/>
                    <a:pt x="543" y="2561"/>
                    <a:pt x="798" y="3120"/>
                  </a:cubicBezTo>
                  <a:cubicBezTo>
                    <a:pt x="846" y="3248"/>
                    <a:pt x="846" y="3391"/>
                    <a:pt x="878" y="3519"/>
                  </a:cubicBezTo>
                  <a:cubicBezTo>
                    <a:pt x="1213" y="4492"/>
                    <a:pt x="1500" y="5482"/>
                    <a:pt x="1867" y="6455"/>
                  </a:cubicBezTo>
                  <a:cubicBezTo>
                    <a:pt x="2105" y="7067"/>
                    <a:pt x="2568" y="7469"/>
                    <a:pt x="3067" y="7469"/>
                  </a:cubicBezTo>
                  <a:cubicBezTo>
                    <a:pt x="3272" y="7469"/>
                    <a:pt x="3483" y="7402"/>
                    <a:pt x="3687" y="7253"/>
                  </a:cubicBezTo>
                  <a:cubicBezTo>
                    <a:pt x="4580" y="6583"/>
                    <a:pt x="5187" y="5578"/>
                    <a:pt x="5921" y="4716"/>
                  </a:cubicBezTo>
                  <a:lnTo>
                    <a:pt x="5761" y="4540"/>
                  </a:lnTo>
                  <a:cubicBezTo>
                    <a:pt x="5777" y="4413"/>
                    <a:pt x="5761" y="4285"/>
                    <a:pt x="5713" y="4157"/>
                  </a:cubicBezTo>
                  <a:cubicBezTo>
                    <a:pt x="4947" y="2833"/>
                    <a:pt x="4181" y="1508"/>
                    <a:pt x="3383" y="199"/>
                  </a:cubicBezTo>
                  <a:cubicBezTo>
                    <a:pt x="3275" y="77"/>
                    <a:pt x="3119" y="1"/>
                    <a:pt x="2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3"/>
            <p:cNvSpPr/>
            <p:nvPr/>
          </p:nvSpPr>
          <p:spPr>
            <a:xfrm>
              <a:off x="7876707" y="1643657"/>
              <a:ext cx="242989" cy="288657"/>
            </a:xfrm>
            <a:custGeom>
              <a:rect b="b" l="l" r="r" t="t"/>
              <a:pathLst>
                <a:path extrusionOk="0" h="5586" w="4683">
                  <a:moveTo>
                    <a:pt x="3074" y="0"/>
                  </a:moveTo>
                  <a:cubicBezTo>
                    <a:pt x="1895" y="0"/>
                    <a:pt x="213" y="1095"/>
                    <a:pt x="0" y="2115"/>
                  </a:cubicBezTo>
                  <a:cubicBezTo>
                    <a:pt x="0" y="2274"/>
                    <a:pt x="32" y="2434"/>
                    <a:pt x="112" y="2577"/>
                  </a:cubicBezTo>
                  <a:cubicBezTo>
                    <a:pt x="383" y="3264"/>
                    <a:pt x="639" y="3950"/>
                    <a:pt x="942" y="4604"/>
                  </a:cubicBezTo>
                  <a:cubicBezTo>
                    <a:pt x="1085" y="4891"/>
                    <a:pt x="1261" y="5259"/>
                    <a:pt x="1516" y="5370"/>
                  </a:cubicBezTo>
                  <a:cubicBezTo>
                    <a:pt x="1828" y="5518"/>
                    <a:pt x="2149" y="5586"/>
                    <a:pt x="2461" y="5586"/>
                  </a:cubicBezTo>
                  <a:cubicBezTo>
                    <a:pt x="3635" y="5586"/>
                    <a:pt x="4682" y="4626"/>
                    <a:pt x="4644" y="3327"/>
                  </a:cubicBezTo>
                  <a:cubicBezTo>
                    <a:pt x="4421" y="2338"/>
                    <a:pt x="4198" y="1349"/>
                    <a:pt x="3942" y="391"/>
                  </a:cubicBezTo>
                  <a:cubicBezTo>
                    <a:pt x="3910" y="247"/>
                    <a:pt x="3655" y="104"/>
                    <a:pt x="3495" y="56"/>
                  </a:cubicBezTo>
                  <a:cubicBezTo>
                    <a:pt x="3366" y="18"/>
                    <a:pt x="3224" y="0"/>
                    <a:pt x="30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3"/>
            <p:cNvSpPr/>
            <p:nvPr/>
          </p:nvSpPr>
          <p:spPr>
            <a:xfrm>
              <a:off x="7362452" y="2152954"/>
              <a:ext cx="298976" cy="261217"/>
            </a:xfrm>
            <a:custGeom>
              <a:rect b="b" l="l" r="r" t="t"/>
              <a:pathLst>
                <a:path extrusionOk="0" h="5055" w="5762">
                  <a:moveTo>
                    <a:pt x="4237" y="1"/>
                  </a:moveTo>
                  <a:cubicBezTo>
                    <a:pt x="4029" y="1"/>
                    <a:pt x="3158" y="501"/>
                    <a:pt x="2634" y="749"/>
                  </a:cubicBezTo>
                  <a:cubicBezTo>
                    <a:pt x="2474" y="797"/>
                    <a:pt x="2331" y="877"/>
                    <a:pt x="2203" y="972"/>
                  </a:cubicBezTo>
                  <a:cubicBezTo>
                    <a:pt x="1341" y="1802"/>
                    <a:pt x="1" y="2281"/>
                    <a:pt x="32" y="3749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45" y="5024"/>
                    <a:pt x="698" y="5054"/>
                    <a:pt x="870" y="5054"/>
                  </a:cubicBezTo>
                  <a:cubicBezTo>
                    <a:pt x="1120" y="5054"/>
                    <a:pt x="1411" y="4990"/>
                    <a:pt x="1628" y="4914"/>
                  </a:cubicBezTo>
                  <a:cubicBezTo>
                    <a:pt x="2618" y="4579"/>
                    <a:pt x="3607" y="4180"/>
                    <a:pt x="4565" y="3717"/>
                  </a:cubicBezTo>
                  <a:cubicBezTo>
                    <a:pt x="4980" y="3526"/>
                    <a:pt x="5299" y="3111"/>
                    <a:pt x="5762" y="2728"/>
                  </a:cubicBezTo>
                  <a:cubicBezTo>
                    <a:pt x="5219" y="1659"/>
                    <a:pt x="4852" y="765"/>
                    <a:pt x="4278" y="15"/>
                  </a:cubicBezTo>
                  <a:cubicBezTo>
                    <a:pt x="4271" y="5"/>
                    <a:pt x="4257" y="1"/>
                    <a:pt x="4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3"/>
            <p:cNvSpPr/>
            <p:nvPr/>
          </p:nvSpPr>
          <p:spPr>
            <a:xfrm>
              <a:off x="7564501" y="469578"/>
              <a:ext cx="366066" cy="234398"/>
            </a:xfrm>
            <a:custGeom>
              <a:rect b="b" l="l" r="r" t="t"/>
              <a:pathLst>
                <a:path extrusionOk="0" h="4536" w="7055">
                  <a:moveTo>
                    <a:pt x="677" y="1"/>
                  </a:moveTo>
                  <a:cubicBezTo>
                    <a:pt x="549" y="1"/>
                    <a:pt x="420" y="6"/>
                    <a:pt x="292" y="6"/>
                  </a:cubicBezTo>
                  <a:cubicBezTo>
                    <a:pt x="242" y="6"/>
                    <a:pt x="193" y="5"/>
                    <a:pt x="144" y="3"/>
                  </a:cubicBezTo>
                  <a:lnTo>
                    <a:pt x="144" y="3"/>
                  </a:lnTo>
                  <a:cubicBezTo>
                    <a:pt x="144" y="418"/>
                    <a:pt x="1" y="929"/>
                    <a:pt x="176" y="1248"/>
                  </a:cubicBezTo>
                  <a:cubicBezTo>
                    <a:pt x="527" y="1838"/>
                    <a:pt x="1182" y="2237"/>
                    <a:pt x="1517" y="2844"/>
                  </a:cubicBezTo>
                  <a:cubicBezTo>
                    <a:pt x="2219" y="4057"/>
                    <a:pt x="3448" y="4121"/>
                    <a:pt x="4533" y="4535"/>
                  </a:cubicBezTo>
                  <a:cubicBezTo>
                    <a:pt x="4980" y="4376"/>
                    <a:pt x="5459" y="4232"/>
                    <a:pt x="5921" y="4136"/>
                  </a:cubicBezTo>
                  <a:cubicBezTo>
                    <a:pt x="7055" y="3945"/>
                    <a:pt x="6703" y="3083"/>
                    <a:pt x="6544" y="2509"/>
                  </a:cubicBezTo>
                  <a:cubicBezTo>
                    <a:pt x="6464" y="2221"/>
                    <a:pt x="5810" y="1934"/>
                    <a:pt x="5411" y="1934"/>
                  </a:cubicBezTo>
                  <a:cubicBezTo>
                    <a:pt x="5341" y="1936"/>
                    <a:pt x="5272" y="1937"/>
                    <a:pt x="5204" y="1937"/>
                  </a:cubicBezTo>
                  <a:cubicBezTo>
                    <a:pt x="4609" y="1937"/>
                    <a:pt x="4112" y="1850"/>
                    <a:pt x="3783" y="1248"/>
                  </a:cubicBezTo>
                  <a:cubicBezTo>
                    <a:pt x="3687" y="1120"/>
                    <a:pt x="3560" y="1024"/>
                    <a:pt x="3416" y="977"/>
                  </a:cubicBezTo>
                  <a:cubicBezTo>
                    <a:pt x="2714" y="657"/>
                    <a:pt x="1996" y="322"/>
                    <a:pt x="1277" y="83"/>
                  </a:cubicBezTo>
                  <a:cubicBezTo>
                    <a:pt x="1088" y="14"/>
                    <a:pt x="885" y="1"/>
                    <a:pt x="6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3"/>
            <p:cNvSpPr/>
            <p:nvPr/>
          </p:nvSpPr>
          <p:spPr>
            <a:xfrm>
              <a:off x="7947897" y="470405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22" y="0"/>
                  </a:moveTo>
                  <a:cubicBezTo>
                    <a:pt x="2006" y="0"/>
                    <a:pt x="809" y="556"/>
                    <a:pt x="352" y="1344"/>
                  </a:cubicBezTo>
                  <a:cubicBezTo>
                    <a:pt x="208" y="1631"/>
                    <a:pt x="96" y="1918"/>
                    <a:pt x="1" y="2205"/>
                  </a:cubicBezTo>
                  <a:cubicBezTo>
                    <a:pt x="240" y="2541"/>
                    <a:pt x="400" y="3019"/>
                    <a:pt x="751" y="3259"/>
                  </a:cubicBezTo>
                  <a:cubicBezTo>
                    <a:pt x="1549" y="3849"/>
                    <a:pt x="2379" y="4376"/>
                    <a:pt x="3256" y="4855"/>
                  </a:cubicBezTo>
                  <a:cubicBezTo>
                    <a:pt x="3512" y="4998"/>
                    <a:pt x="3863" y="4998"/>
                    <a:pt x="4166" y="5062"/>
                  </a:cubicBezTo>
                  <a:cubicBezTo>
                    <a:pt x="4214" y="4695"/>
                    <a:pt x="4405" y="4280"/>
                    <a:pt x="4294" y="3961"/>
                  </a:cubicBezTo>
                  <a:cubicBezTo>
                    <a:pt x="4070" y="3243"/>
                    <a:pt x="4070" y="2652"/>
                    <a:pt x="4517" y="1998"/>
                  </a:cubicBezTo>
                  <a:cubicBezTo>
                    <a:pt x="5028" y="1248"/>
                    <a:pt x="4645" y="418"/>
                    <a:pt x="3751" y="115"/>
                  </a:cubicBezTo>
                  <a:cubicBezTo>
                    <a:pt x="3530" y="37"/>
                    <a:pt x="3282" y="0"/>
                    <a:pt x="30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3"/>
            <p:cNvSpPr/>
            <p:nvPr/>
          </p:nvSpPr>
          <p:spPr>
            <a:xfrm>
              <a:off x="7622459" y="1783564"/>
              <a:ext cx="302297" cy="329273"/>
            </a:xfrm>
            <a:custGeom>
              <a:rect b="b" l="l" r="r" t="t"/>
              <a:pathLst>
                <a:path extrusionOk="0" h="6372" w="5826">
                  <a:moveTo>
                    <a:pt x="256" y="1"/>
                  </a:moveTo>
                  <a:lnTo>
                    <a:pt x="1" y="208"/>
                  </a:lnTo>
                  <a:cubicBezTo>
                    <a:pt x="527" y="1405"/>
                    <a:pt x="974" y="2634"/>
                    <a:pt x="1581" y="3799"/>
                  </a:cubicBezTo>
                  <a:cubicBezTo>
                    <a:pt x="1916" y="4454"/>
                    <a:pt x="2586" y="4948"/>
                    <a:pt x="2858" y="5619"/>
                  </a:cubicBezTo>
                  <a:cubicBezTo>
                    <a:pt x="3109" y="6220"/>
                    <a:pt x="3511" y="6372"/>
                    <a:pt x="3934" y="6372"/>
                  </a:cubicBezTo>
                  <a:cubicBezTo>
                    <a:pt x="4128" y="6372"/>
                    <a:pt x="4326" y="6340"/>
                    <a:pt x="4517" y="6305"/>
                  </a:cubicBezTo>
                  <a:cubicBezTo>
                    <a:pt x="4996" y="6193"/>
                    <a:pt x="5714" y="5826"/>
                    <a:pt x="5778" y="5475"/>
                  </a:cubicBezTo>
                  <a:cubicBezTo>
                    <a:pt x="5826" y="4884"/>
                    <a:pt x="5634" y="4310"/>
                    <a:pt x="5219" y="3879"/>
                  </a:cubicBezTo>
                  <a:cubicBezTo>
                    <a:pt x="3927" y="2666"/>
                    <a:pt x="2522" y="1565"/>
                    <a:pt x="1134" y="448"/>
                  </a:cubicBezTo>
                  <a:cubicBezTo>
                    <a:pt x="863" y="272"/>
                    <a:pt x="559" y="113"/>
                    <a:pt x="2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3"/>
            <p:cNvSpPr/>
            <p:nvPr/>
          </p:nvSpPr>
          <p:spPr>
            <a:xfrm>
              <a:off x="7613379" y="1587953"/>
              <a:ext cx="144974" cy="155490"/>
            </a:xfrm>
            <a:custGeom>
              <a:rect b="b" l="l" r="r" t="t"/>
              <a:pathLst>
                <a:path extrusionOk="0" h="3009" w="2794">
                  <a:moveTo>
                    <a:pt x="2059" y="1"/>
                  </a:moveTo>
                  <a:cubicBezTo>
                    <a:pt x="1452" y="17"/>
                    <a:pt x="878" y="272"/>
                    <a:pt x="463" y="703"/>
                  </a:cubicBezTo>
                  <a:cubicBezTo>
                    <a:pt x="0" y="1230"/>
                    <a:pt x="463" y="1740"/>
                    <a:pt x="942" y="2123"/>
                  </a:cubicBezTo>
                  <a:cubicBezTo>
                    <a:pt x="1165" y="2315"/>
                    <a:pt x="1373" y="2538"/>
                    <a:pt x="1596" y="2730"/>
                  </a:cubicBezTo>
                  <a:cubicBezTo>
                    <a:pt x="1847" y="2915"/>
                    <a:pt x="2051" y="3009"/>
                    <a:pt x="2213" y="3009"/>
                  </a:cubicBezTo>
                  <a:cubicBezTo>
                    <a:pt x="2484" y="3009"/>
                    <a:pt x="2637" y="2748"/>
                    <a:pt x="2697" y="2219"/>
                  </a:cubicBezTo>
                  <a:cubicBezTo>
                    <a:pt x="2713" y="1996"/>
                    <a:pt x="2697" y="1756"/>
                    <a:pt x="2697" y="1533"/>
                  </a:cubicBezTo>
                  <a:lnTo>
                    <a:pt x="2713" y="1533"/>
                  </a:lnTo>
                  <a:cubicBezTo>
                    <a:pt x="2713" y="1469"/>
                    <a:pt x="2713" y="1405"/>
                    <a:pt x="2713" y="1325"/>
                  </a:cubicBezTo>
                  <a:cubicBezTo>
                    <a:pt x="2793" y="735"/>
                    <a:pt x="2761" y="33"/>
                    <a:pt x="20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3"/>
            <p:cNvSpPr/>
            <p:nvPr/>
          </p:nvSpPr>
          <p:spPr>
            <a:xfrm>
              <a:off x="7822848" y="1512096"/>
              <a:ext cx="204592" cy="136215"/>
            </a:xfrm>
            <a:custGeom>
              <a:rect b="b" l="l" r="r" t="t"/>
              <a:pathLst>
                <a:path extrusionOk="0" h="2636" w="3943">
                  <a:moveTo>
                    <a:pt x="3567" y="1"/>
                  </a:moveTo>
                  <a:cubicBezTo>
                    <a:pt x="2723" y="1"/>
                    <a:pt x="2184" y="504"/>
                    <a:pt x="1597" y="910"/>
                  </a:cubicBezTo>
                  <a:cubicBezTo>
                    <a:pt x="1278" y="1134"/>
                    <a:pt x="879" y="1245"/>
                    <a:pt x="544" y="1453"/>
                  </a:cubicBezTo>
                  <a:cubicBezTo>
                    <a:pt x="352" y="1612"/>
                    <a:pt x="160" y="1772"/>
                    <a:pt x="1" y="1963"/>
                  </a:cubicBezTo>
                  <a:cubicBezTo>
                    <a:pt x="217" y="2195"/>
                    <a:pt x="478" y="2635"/>
                    <a:pt x="668" y="2635"/>
                  </a:cubicBezTo>
                  <a:cubicBezTo>
                    <a:pt x="674" y="2635"/>
                    <a:pt x="681" y="2635"/>
                    <a:pt x="687" y="2634"/>
                  </a:cubicBezTo>
                  <a:cubicBezTo>
                    <a:pt x="2171" y="2394"/>
                    <a:pt x="3145" y="1437"/>
                    <a:pt x="3943" y="32"/>
                  </a:cubicBezTo>
                  <a:cubicBezTo>
                    <a:pt x="3811" y="11"/>
                    <a:pt x="3686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3"/>
            <p:cNvSpPr/>
            <p:nvPr/>
          </p:nvSpPr>
          <p:spPr>
            <a:xfrm>
              <a:off x="7078005" y="837340"/>
              <a:ext cx="145804" cy="123348"/>
            </a:xfrm>
            <a:custGeom>
              <a:rect b="b" l="l" r="r" t="t"/>
              <a:pathLst>
                <a:path extrusionOk="0" h="2387" w="2810">
                  <a:moveTo>
                    <a:pt x="1099" y="0"/>
                  </a:moveTo>
                  <a:cubicBezTo>
                    <a:pt x="994" y="0"/>
                    <a:pt x="894" y="13"/>
                    <a:pt x="798" y="41"/>
                  </a:cubicBezTo>
                  <a:cubicBezTo>
                    <a:pt x="431" y="136"/>
                    <a:pt x="208" y="982"/>
                    <a:pt x="48" y="1541"/>
                  </a:cubicBezTo>
                  <a:cubicBezTo>
                    <a:pt x="0" y="1732"/>
                    <a:pt x="351" y="2036"/>
                    <a:pt x="607" y="2387"/>
                  </a:cubicBezTo>
                  <a:cubicBezTo>
                    <a:pt x="1437" y="1892"/>
                    <a:pt x="2107" y="1525"/>
                    <a:pt x="2713" y="1094"/>
                  </a:cubicBezTo>
                  <a:cubicBezTo>
                    <a:pt x="2809" y="1030"/>
                    <a:pt x="2745" y="472"/>
                    <a:pt x="2666" y="440"/>
                  </a:cubicBezTo>
                  <a:cubicBezTo>
                    <a:pt x="2153" y="269"/>
                    <a:pt x="1586" y="0"/>
                    <a:pt x="10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3"/>
            <p:cNvSpPr/>
            <p:nvPr/>
          </p:nvSpPr>
          <p:spPr>
            <a:xfrm>
              <a:off x="7476708" y="2502527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44" y="0"/>
                  </a:moveTo>
                  <a:cubicBezTo>
                    <a:pt x="368" y="352"/>
                    <a:pt x="113" y="687"/>
                    <a:pt x="33" y="1054"/>
                  </a:cubicBezTo>
                  <a:cubicBezTo>
                    <a:pt x="1" y="1341"/>
                    <a:pt x="113" y="1628"/>
                    <a:pt x="320" y="1836"/>
                  </a:cubicBezTo>
                  <a:cubicBezTo>
                    <a:pt x="703" y="2139"/>
                    <a:pt x="1166" y="2474"/>
                    <a:pt x="1629" y="2506"/>
                  </a:cubicBezTo>
                  <a:cubicBezTo>
                    <a:pt x="1644" y="2507"/>
                    <a:pt x="1659" y="2508"/>
                    <a:pt x="1674" y="2508"/>
                  </a:cubicBezTo>
                  <a:cubicBezTo>
                    <a:pt x="2003" y="2508"/>
                    <a:pt x="2424" y="2190"/>
                    <a:pt x="2698" y="1916"/>
                  </a:cubicBezTo>
                  <a:cubicBezTo>
                    <a:pt x="2826" y="1788"/>
                    <a:pt x="2810" y="1229"/>
                    <a:pt x="2682" y="1150"/>
                  </a:cubicBezTo>
                  <a:cubicBezTo>
                    <a:pt x="2092" y="846"/>
                    <a:pt x="1501" y="575"/>
                    <a:pt x="879" y="336"/>
                  </a:cubicBezTo>
                  <a:lnTo>
                    <a:pt x="54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3"/>
            <p:cNvSpPr/>
            <p:nvPr/>
          </p:nvSpPr>
          <p:spPr>
            <a:xfrm>
              <a:off x="8012652" y="1051218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0"/>
                  </a:moveTo>
                  <a:cubicBezTo>
                    <a:pt x="275" y="0"/>
                    <a:pt x="154" y="5"/>
                    <a:pt x="29" y="14"/>
                  </a:cubicBezTo>
                  <a:cubicBezTo>
                    <a:pt x="0" y="1056"/>
                    <a:pt x="335" y="1950"/>
                    <a:pt x="749" y="1950"/>
                  </a:cubicBezTo>
                  <a:cubicBezTo>
                    <a:pt x="786" y="1950"/>
                    <a:pt x="822" y="1943"/>
                    <a:pt x="859" y="1929"/>
                  </a:cubicBezTo>
                  <a:cubicBezTo>
                    <a:pt x="1354" y="1754"/>
                    <a:pt x="1913" y="1323"/>
                    <a:pt x="2104" y="876"/>
                  </a:cubicBezTo>
                  <a:cubicBezTo>
                    <a:pt x="2291" y="386"/>
                    <a:pt x="1490" y="0"/>
                    <a:pt x="3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3"/>
            <p:cNvSpPr/>
            <p:nvPr/>
          </p:nvSpPr>
          <p:spPr>
            <a:xfrm>
              <a:off x="7197813" y="1722847"/>
              <a:ext cx="76742" cy="136060"/>
            </a:xfrm>
            <a:custGeom>
              <a:rect b="b" l="l" r="r" t="t"/>
              <a:pathLst>
                <a:path extrusionOk="0" h="2633" w="1479">
                  <a:moveTo>
                    <a:pt x="441" y="1"/>
                  </a:moveTo>
                  <a:cubicBezTo>
                    <a:pt x="281" y="639"/>
                    <a:pt x="74" y="1197"/>
                    <a:pt x="26" y="1772"/>
                  </a:cubicBezTo>
                  <a:cubicBezTo>
                    <a:pt x="1" y="2279"/>
                    <a:pt x="685" y="2633"/>
                    <a:pt x="727" y="2633"/>
                  </a:cubicBezTo>
                  <a:cubicBezTo>
                    <a:pt x="740" y="2633"/>
                    <a:pt x="698" y="2603"/>
                    <a:pt x="568" y="2538"/>
                  </a:cubicBezTo>
                  <a:lnTo>
                    <a:pt x="568" y="2538"/>
                  </a:lnTo>
                  <a:cubicBezTo>
                    <a:pt x="582" y="2544"/>
                    <a:pt x="600" y="2547"/>
                    <a:pt x="620" y="2547"/>
                  </a:cubicBezTo>
                  <a:cubicBezTo>
                    <a:pt x="810" y="2547"/>
                    <a:pt x="1242" y="2298"/>
                    <a:pt x="1271" y="2139"/>
                  </a:cubicBezTo>
                  <a:cubicBezTo>
                    <a:pt x="1366" y="1357"/>
                    <a:pt x="1478" y="527"/>
                    <a:pt x="4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3"/>
            <p:cNvSpPr/>
            <p:nvPr/>
          </p:nvSpPr>
          <p:spPr>
            <a:xfrm>
              <a:off x="7253955" y="2404398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6" y="48"/>
                  </a:moveTo>
                  <a:lnTo>
                    <a:pt x="1" y="335"/>
                  </a:lnTo>
                  <a:cubicBezTo>
                    <a:pt x="320" y="734"/>
                    <a:pt x="623" y="1149"/>
                    <a:pt x="942" y="1564"/>
                  </a:cubicBezTo>
                  <a:cubicBezTo>
                    <a:pt x="1118" y="1325"/>
                    <a:pt x="1437" y="1102"/>
                    <a:pt x="1453" y="862"/>
                  </a:cubicBezTo>
                  <a:cubicBezTo>
                    <a:pt x="1533" y="0"/>
                    <a:pt x="831" y="144"/>
                    <a:pt x="336" y="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3"/>
            <p:cNvSpPr/>
            <p:nvPr/>
          </p:nvSpPr>
          <p:spPr>
            <a:xfrm>
              <a:off x="7555421" y="2472814"/>
              <a:ext cx="101907" cy="57721"/>
            </a:xfrm>
            <a:custGeom>
              <a:rect b="b" l="l" r="r" t="t"/>
              <a:pathLst>
                <a:path extrusionOk="0" h="1117" w="1964">
                  <a:moveTo>
                    <a:pt x="80" y="1"/>
                  </a:moveTo>
                  <a:cubicBezTo>
                    <a:pt x="48" y="97"/>
                    <a:pt x="16" y="192"/>
                    <a:pt x="0" y="288"/>
                  </a:cubicBezTo>
                  <a:cubicBezTo>
                    <a:pt x="495" y="837"/>
                    <a:pt x="863" y="1117"/>
                    <a:pt x="1198" y="1117"/>
                  </a:cubicBezTo>
                  <a:cubicBezTo>
                    <a:pt x="1458" y="1117"/>
                    <a:pt x="1698" y="949"/>
                    <a:pt x="1963" y="607"/>
                  </a:cubicBezTo>
                  <a:lnTo>
                    <a:pt x="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3"/>
            <p:cNvSpPr/>
            <p:nvPr/>
          </p:nvSpPr>
          <p:spPr>
            <a:xfrm>
              <a:off x="7124808" y="2180909"/>
              <a:ext cx="61435" cy="73275"/>
            </a:xfrm>
            <a:custGeom>
              <a:rect b="b" l="l" r="r" t="t"/>
              <a:pathLst>
                <a:path extrusionOk="0" h="1418" w="1184">
                  <a:moveTo>
                    <a:pt x="830" y="0"/>
                  </a:moveTo>
                  <a:cubicBezTo>
                    <a:pt x="543" y="495"/>
                    <a:pt x="288" y="910"/>
                    <a:pt x="0" y="1373"/>
                  </a:cubicBezTo>
                  <a:cubicBezTo>
                    <a:pt x="225" y="1400"/>
                    <a:pt x="409" y="1417"/>
                    <a:pt x="557" y="1417"/>
                  </a:cubicBezTo>
                  <a:cubicBezTo>
                    <a:pt x="1183" y="1417"/>
                    <a:pt x="1153" y="1111"/>
                    <a:pt x="8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3"/>
            <p:cNvSpPr/>
            <p:nvPr/>
          </p:nvSpPr>
          <p:spPr>
            <a:xfrm>
              <a:off x="6632085" y="-75373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693" y="0"/>
                  </a:moveTo>
                  <a:cubicBezTo>
                    <a:pt x="4581" y="176"/>
                    <a:pt x="4453" y="319"/>
                    <a:pt x="4310" y="479"/>
                  </a:cubicBezTo>
                  <a:cubicBezTo>
                    <a:pt x="3113" y="1596"/>
                    <a:pt x="1900" y="2745"/>
                    <a:pt x="687" y="3862"/>
                  </a:cubicBezTo>
                  <a:cubicBezTo>
                    <a:pt x="112" y="4389"/>
                    <a:pt x="1" y="4868"/>
                    <a:pt x="687" y="5426"/>
                  </a:cubicBezTo>
                  <a:cubicBezTo>
                    <a:pt x="1150" y="5809"/>
                    <a:pt x="1628" y="6224"/>
                    <a:pt x="1916" y="6735"/>
                  </a:cubicBezTo>
                  <a:cubicBezTo>
                    <a:pt x="2543" y="7895"/>
                    <a:pt x="3416" y="8494"/>
                    <a:pt x="4613" y="8494"/>
                  </a:cubicBezTo>
                  <a:cubicBezTo>
                    <a:pt x="4816" y="8494"/>
                    <a:pt x="5029" y="8477"/>
                    <a:pt x="5251" y="8442"/>
                  </a:cubicBezTo>
                  <a:cubicBezTo>
                    <a:pt x="5263" y="8441"/>
                    <a:pt x="5275" y="8440"/>
                    <a:pt x="5287" y="8440"/>
                  </a:cubicBezTo>
                  <a:cubicBezTo>
                    <a:pt x="5383" y="8440"/>
                    <a:pt x="5486" y="8482"/>
                    <a:pt x="5584" y="8482"/>
                  </a:cubicBezTo>
                  <a:cubicBezTo>
                    <a:pt x="5606" y="8482"/>
                    <a:pt x="5628" y="8480"/>
                    <a:pt x="5650" y="8474"/>
                  </a:cubicBezTo>
                  <a:cubicBezTo>
                    <a:pt x="6480" y="8283"/>
                    <a:pt x="7805" y="8299"/>
                    <a:pt x="8060" y="7804"/>
                  </a:cubicBezTo>
                  <a:cubicBezTo>
                    <a:pt x="8507" y="6910"/>
                    <a:pt x="8666" y="5538"/>
                    <a:pt x="8299" y="4644"/>
                  </a:cubicBezTo>
                  <a:cubicBezTo>
                    <a:pt x="7613" y="3000"/>
                    <a:pt x="6464" y="1532"/>
                    <a:pt x="55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3"/>
            <p:cNvSpPr/>
            <p:nvPr/>
          </p:nvSpPr>
          <p:spPr>
            <a:xfrm>
              <a:off x="4551921" y="-75373"/>
              <a:ext cx="333792" cy="325604"/>
            </a:xfrm>
            <a:custGeom>
              <a:rect b="b" l="l" r="r" t="t"/>
              <a:pathLst>
                <a:path extrusionOk="0" h="6301" w="6433">
                  <a:moveTo>
                    <a:pt x="1" y="0"/>
                  </a:moveTo>
                  <a:cubicBezTo>
                    <a:pt x="288" y="590"/>
                    <a:pt x="607" y="1165"/>
                    <a:pt x="958" y="1724"/>
                  </a:cubicBezTo>
                  <a:cubicBezTo>
                    <a:pt x="1405" y="2346"/>
                    <a:pt x="1948" y="2905"/>
                    <a:pt x="2443" y="3495"/>
                  </a:cubicBezTo>
                  <a:cubicBezTo>
                    <a:pt x="2810" y="3910"/>
                    <a:pt x="3400" y="4261"/>
                    <a:pt x="3512" y="4740"/>
                  </a:cubicBezTo>
                  <a:cubicBezTo>
                    <a:pt x="3751" y="5697"/>
                    <a:pt x="4422" y="5969"/>
                    <a:pt x="5204" y="6224"/>
                  </a:cubicBezTo>
                  <a:cubicBezTo>
                    <a:pt x="5350" y="6275"/>
                    <a:pt x="5473" y="6300"/>
                    <a:pt x="5575" y="6300"/>
                  </a:cubicBezTo>
                  <a:cubicBezTo>
                    <a:pt x="5886" y="6300"/>
                    <a:pt x="6009" y="6070"/>
                    <a:pt x="6034" y="5650"/>
                  </a:cubicBezTo>
                  <a:cubicBezTo>
                    <a:pt x="6161" y="3766"/>
                    <a:pt x="6305" y="1883"/>
                    <a:pt x="64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3"/>
            <p:cNvSpPr/>
            <p:nvPr/>
          </p:nvSpPr>
          <p:spPr>
            <a:xfrm>
              <a:off x="1575819" y="-44059"/>
              <a:ext cx="327047" cy="224321"/>
            </a:xfrm>
            <a:custGeom>
              <a:rect b="b" l="l" r="r" t="t"/>
              <a:pathLst>
                <a:path extrusionOk="0" h="4341" w="6303">
                  <a:moveTo>
                    <a:pt x="336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04" y="4246"/>
                  </a:cubicBezTo>
                  <a:cubicBezTo>
                    <a:pt x="5115" y="4306"/>
                    <a:pt x="5366" y="4341"/>
                    <a:pt x="5565" y="4341"/>
                  </a:cubicBezTo>
                  <a:cubicBezTo>
                    <a:pt x="6201" y="4341"/>
                    <a:pt x="6303" y="3986"/>
                    <a:pt x="6145" y="3001"/>
                  </a:cubicBezTo>
                  <a:cubicBezTo>
                    <a:pt x="6001" y="1995"/>
                    <a:pt x="5746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3"/>
            <p:cNvSpPr/>
            <p:nvPr/>
          </p:nvSpPr>
          <p:spPr>
            <a:xfrm>
              <a:off x="1978257" y="-54807"/>
              <a:ext cx="267532" cy="216260"/>
            </a:xfrm>
            <a:custGeom>
              <a:rect b="b" l="l" r="r" t="t"/>
              <a:pathLst>
                <a:path extrusionOk="0" h="4185" w="5156">
                  <a:moveTo>
                    <a:pt x="4022" y="1"/>
                  </a:moveTo>
                  <a:lnTo>
                    <a:pt x="1" y="17"/>
                  </a:lnTo>
                  <a:cubicBezTo>
                    <a:pt x="64" y="304"/>
                    <a:pt x="33" y="639"/>
                    <a:pt x="176" y="879"/>
                  </a:cubicBezTo>
                  <a:cubicBezTo>
                    <a:pt x="735" y="1693"/>
                    <a:pt x="1341" y="2459"/>
                    <a:pt x="1916" y="3289"/>
                  </a:cubicBezTo>
                  <a:cubicBezTo>
                    <a:pt x="2298" y="3867"/>
                    <a:pt x="2739" y="4184"/>
                    <a:pt x="3286" y="4184"/>
                  </a:cubicBezTo>
                  <a:cubicBezTo>
                    <a:pt x="3539" y="4184"/>
                    <a:pt x="3815" y="4116"/>
                    <a:pt x="4118" y="3975"/>
                  </a:cubicBezTo>
                  <a:cubicBezTo>
                    <a:pt x="4453" y="3847"/>
                    <a:pt x="4804" y="3751"/>
                    <a:pt x="5155" y="3688"/>
                  </a:cubicBezTo>
                  <a:cubicBezTo>
                    <a:pt x="4756" y="2427"/>
                    <a:pt x="4389" y="1214"/>
                    <a:pt x="40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3"/>
            <p:cNvSpPr/>
            <p:nvPr/>
          </p:nvSpPr>
          <p:spPr>
            <a:xfrm>
              <a:off x="6510358" y="-75373"/>
              <a:ext cx="271683" cy="161019"/>
            </a:xfrm>
            <a:custGeom>
              <a:rect b="b" l="l" r="r" t="t"/>
              <a:pathLst>
                <a:path extrusionOk="0" h="3116" w="5236">
                  <a:moveTo>
                    <a:pt x="1" y="0"/>
                  </a:moveTo>
                  <a:cubicBezTo>
                    <a:pt x="32" y="192"/>
                    <a:pt x="1" y="495"/>
                    <a:pt x="112" y="575"/>
                  </a:cubicBezTo>
                  <a:cubicBezTo>
                    <a:pt x="814" y="1005"/>
                    <a:pt x="958" y="1644"/>
                    <a:pt x="1118" y="2394"/>
                  </a:cubicBezTo>
                  <a:cubicBezTo>
                    <a:pt x="1193" y="2697"/>
                    <a:pt x="1845" y="3116"/>
                    <a:pt x="2253" y="3116"/>
                  </a:cubicBezTo>
                  <a:cubicBezTo>
                    <a:pt x="2274" y="3116"/>
                    <a:pt x="2295" y="3114"/>
                    <a:pt x="2315" y="3112"/>
                  </a:cubicBezTo>
                  <a:cubicBezTo>
                    <a:pt x="3703" y="3000"/>
                    <a:pt x="5076" y="1436"/>
                    <a:pt x="52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3"/>
            <p:cNvSpPr/>
            <p:nvPr/>
          </p:nvSpPr>
          <p:spPr>
            <a:xfrm>
              <a:off x="7317725" y="-76200"/>
              <a:ext cx="389260" cy="172491"/>
            </a:xfrm>
            <a:custGeom>
              <a:rect b="b" l="l" r="r" t="t"/>
              <a:pathLst>
                <a:path extrusionOk="0" h="3338" w="7502">
                  <a:moveTo>
                    <a:pt x="527" y="0"/>
                  </a:moveTo>
                  <a:cubicBezTo>
                    <a:pt x="1" y="638"/>
                    <a:pt x="160" y="1117"/>
                    <a:pt x="894" y="1388"/>
                  </a:cubicBezTo>
                  <a:cubicBezTo>
                    <a:pt x="1469" y="1612"/>
                    <a:pt x="2091" y="1740"/>
                    <a:pt x="2666" y="1947"/>
                  </a:cubicBezTo>
                  <a:cubicBezTo>
                    <a:pt x="3895" y="2410"/>
                    <a:pt x="5108" y="2921"/>
                    <a:pt x="6368" y="3320"/>
                  </a:cubicBezTo>
                  <a:cubicBezTo>
                    <a:pt x="6401" y="3332"/>
                    <a:pt x="6435" y="3337"/>
                    <a:pt x="6471" y="3337"/>
                  </a:cubicBezTo>
                  <a:cubicBezTo>
                    <a:pt x="6725" y="3337"/>
                    <a:pt x="7083" y="3072"/>
                    <a:pt x="7502" y="2905"/>
                  </a:cubicBezTo>
                  <a:cubicBezTo>
                    <a:pt x="6447" y="1931"/>
                    <a:pt x="5485" y="1382"/>
                    <a:pt x="4323" y="1382"/>
                  </a:cubicBezTo>
                  <a:cubicBezTo>
                    <a:pt x="4113" y="1382"/>
                    <a:pt x="3896" y="1400"/>
                    <a:pt x="3671" y="1436"/>
                  </a:cubicBezTo>
                  <a:cubicBezTo>
                    <a:pt x="3640" y="1442"/>
                    <a:pt x="3609" y="1444"/>
                    <a:pt x="3577" y="1444"/>
                  </a:cubicBezTo>
                  <a:cubicBezTo>
                    <a:pt x="3229" y="1444"/>
                    <a:pt x="2826" y="1146"/>
                    <a:pt x="2490" y="942"/>
                  </a:cubicBezTo>
                  <a:cubicBezTo>
                    <a:pt x="2219" y="766"/>
                    <a:pt x="2044" y="463"/>
                    <a:pt x="1820" y="223"/>
                  </a:cubicBezTo>
                  <a:lnTo>
                    <a:pt x="1613" y="415"/>
                  </a:lnTo>
                  <a:cubicBezTo>
                    <a:pt x="1661" y="606"/>
                    <a:pt x="1708" y="798"/>
                    <a:pt x="1756" y="1037"/>
                  </a:cubicBezTo>
                  <a:cubicBezTo>
                    <a:pt x="990" y="1021"/>
                    <a:pt x="719" y="638"/>
                    <a:pt x="719" y="16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3"/>
            <p:cNvSpPr/>
            <p:nvPr/>
          </p:nvSpPr>
          <p:spPr>
            <a:xfrm>
              <a:off x="3681615" y="-75373"/>
              <a:ext cx="77053" cy="348858"/>
            </a:xfrm>
            <a:custGeom>
              <a:rect b="b" l="l" r="r" t="t"/>
              <a:pathLst>
                <a:path extrusionOk="0" h="6751" w="1485">
                  <a:moveTo>
                    <a:pt x="304" y="0"/>
                  </a:moveTo>
                  <a:cubicBezTo>
                    <a:pt x="208" y="495"/>
                    <a:pt x="1" y="974"/>
                    <a:pt x="17" y="1452"/>
                  </a:cubicBezTo>
                  <a:cubicBezTo>
                    <a:pt x="65" y="2889"/>
                    <a:pt x="160" y="4309"/>
                    <a:pt x="336" y="5729"/>
                  </a:cubicBezTo>
                  <a:cubicBezTo>
                    <a:pt x="384" y="6096"/>
                    <a:pt x="783" y="6416"/>
                    <a:pt x="1006" y="6751"/>
                  </a:cubicBezTo>
                  <a:cubicBezTo>
                    <a:pt x="1182" y="6400"/>
                    <a:pt x="1485" y="6033"/>
                    <a:pt x="1485" y="5681"/>
                  </a:cubicBezTo>
                  <a:cubicBezTo>
                    <a:pt x="1485" y="4293"/>
                    <a:pt x="1389" y="2889"/>
                    <a:pt x="1293" y="1500"/>
                  </a:cubicBezTo>
                  <a:cubicBezTo>
                    <a:pt x="1278" y="1005"/>
                    <a:pt x="1182" y="495"/>
                    <a:pt x="1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3"/>
            <p:cNvSpPr/>
            <p:nvPr/>
          </p:nvSpPr>
          <p:spPr>
            <a:xfrm>
              <a:off x="7677979" y="162946"/>
              <a:ext cx="135841" cy="161898"/>
            </a:xfrm>
            <a:custGeom>
              <a:rect b="b" l="l" r="r" t="t"/>
              <a:pathLst>
                <a:path extrusionOk="0" h="3133" w="2618">
                  <a:moveTo>
                    <a:pt x="2617" y="0"/>
                  </a:moveTo>
                  <a:cubicBezTo>
                    <a:pt x="2107" y="0"/>
                    <a:pt x="1580" y="32"/>
                    <a:pt x="1053" y="96"/>
                  </a:cubicBezTo>
                  <a:cubicBezTo>
                    <a:pt x="750" y="128"/>
                    <a:pt x="271" y="303"/>
                    <a:pt x="255" y="447"/>
                  </a:cubicBezTo>
                  <a:cubicBezTo>
                    <a:pt x="160" y="1181"/>
                    <a:pt x="0" y="1995"/>
                    <a:pt x="239" y="2618"/>
                  </a:cubicBezTo>
                  <a:cubicBezTo>
                    <a:pt x="380" y="2970"/>
                    <a:pt x="891" y="3133"/>
                    <a:pt x="1430" y="3133"/>
                  </a:cubicBezTo>
                  <a:cubicBezTo>
                    <a:pt x="1867" y="3133"/>
                    <a:pt x="2324" y="3025"/>
                    <a:pt x="2617" y="2825"/>
                  </a:cubicBezTo>
                  <a:lnTo>
                    <a:pt x="261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3"/>
            <p:cNvSpPr/>
            <p:nvPr/>
          </p:nvSpPr>
          <p:spPr>
            <a:xfrm>
              <a:off x="2582745" y="-34189"/>
              <a:ext cx="198003" cy="93428"/>
            </a:xfrm>
            <a:custGeom>
              <a:rect b="b" l="l" r="r" t="t"/>
              <a:pathLst>
                <a:path extrusionOk="0" h="1808" w="3816">
                  <a:moveTo>
                    <a:pt x="1" y="1"/>
                  </a:moveTo>
                  <a:cubicBezTo>
                    <a:pt x="512" y="304"/>
                    <a:pt x="1038" y="575"/>
                    <a:pt x="1517" y="911"/>
                  </a:cubicBezTo>
                  <a:cubicBezTo>
                    <a:pt x="2327" y="1485"/>
                    <a:pt x="2794" y="1807"/>
                    <a:pt x="3095" y="1807"/>
                  </a:cubicBezTo>
                  <a:cubicBezTo>
                    <a:pt x="3489" y="1807"/>
                    <a:pt x="3598" y="1257"/>
                    <a:pt x="38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3"/>
            <p:cNvSpPr/>
            <p:nvPr/>
          </p:nvSpPr>
          <p:spPr>
            <a:xfrm>
              <a:off x="5406506" y="-75373"/>
              <a:ext cx="135893" cy="99009"/>
            </a:xfrm>
            <a:custGeom>
              <a:rect b="b" l="l" r="r" t="t"/>
              <a:pathLst>
                <a:path extrusionOk="0" h="1916" w="2619">
                  <a:moveTo>
                    <a:pt x="1" y="0"/>
                  </a:moveTo>
                  <a:lnTo>
                    <a:pt x="1" y="1915"/>
                  </a:lnTo>
                  <a:cubicBezTo>
                    <a:pt x="512" y="1803"/>
                    <a:pt x="942" y="1803"/>
                    <a:pt x="1182" y="1612"/>
                  </a:cubicBezTo>
                  <a:cubicBezTo>
                    <a:pt x="1708" y="1133"/>
                    <a:pt x="2139" y="543"/>
                    <a:pt x="26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3"/>
            <p:cNvSpPr/>
            <p:nvPr/>
          </p:nvSpPr>
          <p:spPr>
            <a:xfrm>
              <a:off x="7721823" y="-75373"/>
              <a:ext cx="91997" cy="114667"/>
            </a:xfrm>
            <a:custGeom>
              <a:rect b="b" l="l" r="r" t="t"/>
              <a:pathLst>
                <a:path extrusionOk="0" h="2219" w="1773">
                  <a:moveTo>
                    <a:pt x="958" y="0"/>
                  </a:moveTo>
                  <a:cubicBezTo>
                    <a:pt x="783" y="271"/>
                    <a:pt x="607" y="543"/>
                    <a:pt x="432" y="798"/>
                  </a:cubicBezTo>
                  <a:cubicBezTo>
                    <a:pt x="1" y="1372"/>
                    <a:pt x="208" y="1979"/>
                    <a:pt x="895" y="2154"/>
                  </a:cubicBezTo>
                  <a:cubicBezTo>
                    <a:pt x="1182" y="2202"/>
                    <a:pt x="1469" y="2218"/>
                    <a:pt x="1772" y="2218"/>
                  </a:cubicBezTo>
                  <a:lnTo>
                    <a:pt x="17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3"/>
            <p:cNvSpPr/>
            <p:nvPr/>
          </p:nvSpPr>
          <p:spPr>
            <a:xfrm>
              <a:off x="5187905" y="-75373"/>
              <a:ext cx="114308" cy="91568"/>
            </a:xfrm>
            <a:custGeom>
              <a:rect b="b" l="l" r="r" t="t"/>
              <a:pathLst>
                <a:path extrusionOk="0" h="1772" w="2203">
                  <a:moveTo>
                    <a:pt x="1" y="0"/>
                  </a:moveTo>
                  <a:cubicBezTo>
                    <a:pt x="256" y="590"/>
                    <a:pt x="511" y="1181"/>
                    <a:pt x="783" y="1771"/>
                  </a:cubicBezTo>
                  <a:lnTo>
                    <a:pt x="1134" y="1740"/>
                  </a:lnTo>
                  <a:lnTo>
                    <a:pt x="220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3"/>
            <p:cNvSpPr/>
            <p:nvPr/>
          </p:nvSpPr>
          <p:spPr>
            <a:xfrm>
              <a:off x="3801682" y="-44059"/>
              <a:ext cx="116851" cy="48833"/>
            </a:xfrm>
            <a:custGeom>
              <a:rect b="b" l="l" r="r" t="t"/>
              <a:pathLst>
                <a:path extrusionOk="0" h="945" w="2252">
                  <a:moveTo>
                    <a:pt x="1" y="0"/>
                  </a:moveTo>
                  <a:cubicBezTo>
                    <a:pt x="224" y="304"/>
                    <a:pt x="400" y="814"/>
                    <a:pt x="671" y="894"/>
                  </a:cubicBezTo>
                  <a:cubicBezTo>
                    <a:pt x="813" y="931"/>
                    <a:pt x="959" y="945"/>
                    <a:pt x="1109" y="945"/>
                  </a:cubicBezTo>
                  <a:cubicBezTo>
                    <a:pt x="1482" y="945"/>
                    <a:pt x="1875" y="855"/>
                    <a:pt x="2251" y="798"/>
                  </a:cubicBezTo>
                  <a:cubicBezTo>
                    <a:pt x="2251" y="527"/>
                    <a:pt x="2235" y="256"/>
                    <a:pt x="22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3"/>
            <p:cNvSpPr/>
            <p:nvPr/>
          </p:nvSpPr>
          <p:spPr>
            <a:xfrm>
              <a:off x="4404561" y="-75373"/>
              <a:ext cx="86133" cy="78391"/>
            </a:xfrm>
            <a:custGeom>
              <a:rect b="b" l="l" r="r" t="t"/>
              <a:pathLst>
                <a:path extrusionOk="0" h="1517" w="1660">
                  <a:moveTo>
                    <a:pt x="32" y="0"/>
                  </a:moveTo>
                  <a:cubicBezTo>
                    <a:pt x="0" y="160"/>
                    <a:pt x="0" y="335"/>
                    <a:pt x="32" y="495"/>
                  </a:cubicBezTo>
                  <a:cubicBezTo>
                    <a:pt x="144" y="846"/>
                    <a:pt x="287" y="1181"/>
                    <a:pt x="415" y="1516"/>
                  </a:cubicBezTo>
                  <a:cubicBezTo>
                    <a:pt x="798" y="1277"/>
                    <a:pt x="1213" y="1069"/>
                    <a:pt x="1516" y="766"/>
                  </a:cubicBezTo>
                  <a:cubicBezTo>
                    <a:pt x="1660" y="622"/>
                    <a:pt x="1612" y="271"/>
                    <a:pt x="16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3"/>
            <p:cNvSpPr/>
            <p:nvPr/>
          </p:nvSpPr>
          <p:spPr>
            <a:xfrm>
              <a:off x="3270927" y="-44059"/>
              <a:ext cx="82812" cy="47903"/>
            </a:xfrm>
            <a:custGeom>
              <a:rect b="b" l="l" r="r" t="t"/>
              <a:pathLst>
                <a:path extrusionOk="0" h="927" w="1596">
                  <a:moveTo>
                    <a:pt x="0" y="0"/>
                  </a:moveTo>
                  <a:cubicBezTo>
                    <a:pt x="223" y="304"/>
                    <a:pt x="463" y="623"/>
                    <a:pt x="702" y="926"/>
                  </a:cubicBezTo>
                  <a:lnTo>
                    <a:pt x="159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3"/>
            <p:cNvSpPr/>
            <p:nvPr/>
          </p:nvSpPr>
          <p:spPr>
            <a:xfrm>
              <a:off x="4367306" y="2598898"/>
              <a:ext cx="118459" cy="155232"/>
            </a:xfrm>
            <a:custGeom>
              <a:rect b="b" l="l" r="r" t="t"/>
              <a:pathLst>
                <a:path extrusionOk="0" h="3004" w="2283">
                  <a:moveTo>
                    <a:pt x="1078" y="0"/>
                  </a:moveTo>
                  <a:cubicBezTo>
                    <a:pt x="1053" y="0"/>
                    <a:pt x="1029" y="1"/>
                    <a:pt x="1005" y="3"/>
                  </a:cubicBezTo>
                  <a:cubicBezTo>
                    <a:pt x="686" y="51"/>
                    <a:pt x="303" y="162"/>
                    <a:pt x="112" y="386"/>
                  </a:cubicBezTo>
                  <a:cubicBezTo>
                    <a:pt x="0" y="545"/>
                    <a:pt x="80" y="1008"/>
                    <a:pt x="223" y="1216"/>
                  </a:cubicBezTo>
                  <a:cubicBezTo>
                    <a:pt x="575" y="1631"/>
                    <a:pt x="942" y="2014"/>
                    <a:pt x="1341" y="2381"/>
                  </a:cubicBezTo>
                  <a:lnTo>
                    <a:pt x="894" y="2668"/>
                  </a:lnTo>
                  <a:lnTo>
                    <a:pt x="1037" y="3003"/>
                  </a:lnTo>
                  <a:cubicBezTo>
                    <a:pt x="1277" y="2875"/>
                    <a:pt x="1676" y="2812"/>
                    <a:pt x="1756" y="2604"/>
                  </a:cubicBezTo>
                  <a:cubicBezTo>
                    <a:pt x="1995" y="1998"/>
                    <a:pt x="2170" y="1359"/>
                    <a:pt x="2250" y="705"/>
                  </a:cubicBezTo>
                  <a:cubicBezTo>
                    <a:pt x="2282" y="561"/>
                    <a:pt x="1931" y="322"/>
                    <a:pt x="1708" y="194"/>
                  </a:cubicBezTo>
                  <a:cubicBezTo>
                    <a:pt x="1521" y="65"/>
                    <a:pt x="1295" y="0"/>
                    <a:pt x="107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3"/>
            <p:cNvSpPr/>
            <p:nvPr/>
          </p:nvSpPr>
          <p:spPr>
            <a:xfrm>
              <a:off x="3649341" y="1917321"/>
              <a:ext cx="650929" cy="443423"/>
            </a:xfrm>
            <a:custGeom>
              <a:rect b="b" l="l" r="r" t="t"/>
              <a:pathLst>
                <a:path extrusionOk="0" h="8581" w="12545">
                  <a:moveTo>
                    <a:pt x="3712" y="0"/>
                  </a:moveTo>
                  <a:cubicBezTo>
                    <a:pt x="3196" y="0"/>
                    <a:pt x="2671" y="236"/>
                    <a:pt x="2027" y="697"/>
                  </a:cubicBezTo>
                  <a:cubicBezTo>
                    <a:pt x="1756" y="888"/>
                    <a:pt x="1453" y="1032"/>
                    <a:pt x="1165" y="1191"/>
                  </a:cubicBezTo>
                  <a:cubicBezTo>
                    <a:pt x="272" y="1718"/>
                    <a:pt x="0" y="2787"/>
                    <a:pt x="639" y="3585"/>
                  </a:cubicBezTo>
                  <a:cubicBezTo>
                    <a:pt x="1373" y="4495"/>
                    <a:pt x="2011" y="5628"/>
                    <a:pt x="2969" y="6155"/>
                  </a:cubicBezTo>
                  <a:cubicBezTo>
                    <a:pt x="4724" y="7144"/>
                    <a:pt x="6687" y="7751"/>
                    <a:pt x="8682" y="8580"/>
                  </a:cubicBezTo>
                  <a:cubicBezTo>
                    <a:pt x="9273" y="8325"/>
                    <a:pt x="10071" y="8213"/>
                    <a:pt x="10454" y="7735"/>
                  </a:cubicBezTo>
                  <a:cubicBezTo>
                    <a:pt x="11108" y="6969"/>
                    <a:pt x="11475" y="5963"/>
                    <a:pt x="11970" y="5069"/>
                  </a:cubicBezTo>
                  <a:cubicBezTo>
                    <a:pt x="12544" y="4000"/>
                    <a:pt x="12273" y="2915"/>
                    <a:pt x="11443" y="2165"/>
                  </a:cubicBezTo>
                  <a:cubicBezTo>
                    <a:pt x="10326" y="1143"/>
                    <a:pt x="8858" y="1175"/>
                    <a:pt x="7565" y="713"/>
                  </a:cubicBezTo>
                  <a:cubicBezTo>
                    <a:pt x="7527" y="701"/>
                    <a:pt x="7485" y="696"/>
                    <a:pt x="7441" y="696"/>
                  </a:cubicBezTo>
                  <a:cubicBezTo>
                    <a:pt x="7244" y="696"/>
                    <a:pt x="6997" y="800"/>
                    <a:pt x="6815" y="904"/>
                  </a:cubicBezTo>
                  <a:cubicBezTo>
                    <a:pt x="6599" y="1037"/>
                    <a:pt x="6404" y="1097"/>
                    <a:pt x="6215" y="1097"/>
                  </a:cubicBezTo>
                  <a:cubicBezTo>
                    <a:pt x="5930" y="1097"/>
                    <a:pt x="5661" y="959"/>
                    <a:pt x="5363" y="729"/>
                  </a:cubicBezTo>
                  <a:cubicBezTo>
                    <a:pt x="4746" y="240"/>
                    <a:pt x="4233" y="0"/>
                    <a:pt x="37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3"/>
            <p:cNvSpPr/>
            <p:nvPr/>
          </p:nvSpPr>
          <p:spPr>
            <a:xfrm>
              <a:off x="3574001" y="361838"/>
              <a:ext cx="433105" cy="663042"/>
            </a:xfrm>
            <a:custGeom>
              <a:rect b="b" l="l" r="r" t="t"/>
              <a:pathLst>
                <a:path extrusionOk="0" h="12831" w="8347">
                  <a:moveTo>
                    <a:pt x="2953" y="0"/>
                  </a:moveTo>
                  <a:cubicBezTo>
                    <a:pt x="2664" y="0"/>
                    <a:pt x="2404" y="195"/>
                    <a:pt x="2218" y="556"/>
                  </a:cubicBezTo>
                  <a:cubicBezTo>
                    <a:pt x="1867" y="1226"/>
                    <a:pt x="1596" y="1944"/>
                    <a:pt x="1389" y="2663"/>
                  </a:cubicBezTo>
                  <a:cubicBezTo>
                    <a:pt x="990" y="4115"/>
                    <a:pt x="734" y="5583"/>
                    <a:pt x="287" y="7003"/>
                  </a:cubicBezTo>
                  <a:cubicBezTo>
                    <a:pt x="16" y="7929"/>
                    <a:pt x="0" y="8631"/>
                    <a:pt x="654" y="9397"/>
                  </a:cubicBezTo>
                  <a:cubicBezTo>
                    <a:pt x="1404" y="10275"/>
                    <a:pt x="1963" y="11312"/>
                    <a:pt x="2681" y="12206"/>
                  </a:cubicBezTo>
                  <a:cubicBezTo>
                    <a:pt x="2910" y="12511"/>
                    <a:pt x="3386" y="12831"/>
                    <a:pt x="3721" y="12831"/>
                  </a:cubicBezTo>
                  <a:cubicBezTo>
                    <a:pt x="3736" y="12831"/>
                    <a:pt x="3752" y="12830"/>
                    <a:pt x="3766" y="12829"/>
                  </a:cubicBezTo>
                  <a:cubicBezTo>
                    <a:pt x="5027" y="12669"/>
                    <a:pt x="7230" y="10068"/>
                    <a:pt x="7421" y="8807"/>
                  </a:cubicBezTo>
                  <a:cubicBezTo>
                    <a:pt x="7517" y="8025"/>
                    <a:pt x="7804" y="7259"/>
                    <a:pt x="7996" y="6493"/>
                  </a:cubicBezTo>
                  <a:cubicBezTo>
                    <a:pt x="8107" y="6078"/>
                    <a:pt x="8219" y="5663"/>
                    <a:pt x="8347" y="5168"/>
                  </a:cubicBezTo>
                  <a:cubicBezTo>
                    <a:pt x="8283" y="4993"/>
                    <a:pt x="8235" y="4753"/>
                    <a:pt x="8091" y="4610"/>
                  </a:cubicBezTo>
                  <a:cubicBezTo>
                    <a:pt x="6607" y="3157"/>
                    <a:pt x="5123" y="1737"/>
                    <a:pt x="3607" y="317"/>
                  </a:cubicBezTo>
                  <a:cubicBezTo>
                    <a:pt x="3386" y="102"/>
                    <a:pt x="3162" y="0"/>
                    <a:pt x="29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3"/>
            <p:cNvSpPr/>
            <p:nvPr/>
          </p:nvSpPr>
          <p:spPr>
            <a:xfrm>
              <a:off x="5412318" y="143930"/>
              <a:ext cx="511818" cy="469312"/>
            </a:xfrm>
            <a:custGeom>
              <a:rect b="b" l="l" r="r" t="t"/>
              <a:pathLst>
                <a:path extrusionOk="0" h="9082" w="9864">
                  <a:moveTo>
                    <a:pt x="3192" y="1"/>
                  </a:moveTo>
                  <a:cubicBezTo>
                    <a:pt x="2981" y="1"/>
                    <a:pt x="2758" y="74"/>
                    <a:pt x="2522" y="225"/>
                  </a:cubicBezTo>
                  <a:cubicBezTo>
                    <a:pt x="2107" y="496"/>
                    <a:pt x="1644" y="719"/>
                    <a:pt x="1261" y="1038"/>
                  </a:cubicBezTo>
                  <a:cubicBezTo>
                    <a:pt x="1054" y="1230"/>
                    <a:pt x="814" y="1597"/>
                    <a:pt x="846" y="1852"/>
                  </a:cubicBezTo>
                  <a:cubicBezTo>
                    <a:pt x="1038" y="3257"/>
                    <a:pt x="751" y="4550"/>
                    <a:pt x="224" y="5842"/>
                  </a:cubicBezTo>
                  <a:cubicBezTo>
                    <a:pt x="1" y="6417"/>
                    <a:pt x="96" y="6800"/>
                    <a:pt x="799" y="7055"/>
                  </a:cubicBezTo>
                  <a:cubicBezTo>
                    <a:pt x="1804" y="7438"/>
                    <a:pt x="2746" y="8013"/>
                    <a:pt x="3735" y="8475"/>
                  </a:cubicBezTo>
                  <a:cubicBezTo>
                    <a:pt x="4310" y="8731"/>
                    <a:pt x="4916" y="8906"/>
                    <a:pt x="5379" y="9082"/>
                  </a:cubicBezTo>
                  <a:cubicBezTo>
                    <a:pt x="6879" y="8827"/>
                    <a:pt x="8220" y="8667"/>
                    <a:pt x="9193" y="7470"/>
                  </a:cubicBezTo>
                  <a:cubicBezTo>
                    <a:pt x="9720" y="6832"/>
                    <a:pt x="9863" y="6305"/>
                    <a:pt x="9321" y="5635"/>
                  </a:cubicBezTo>
                  <a:cubicBezTo>
                    <a:pt x="8954" y="5172"/>
                    <a:pt x="8698" y="4629"/>
                    <a:pt x="8363" y="4135"/>
                  </a:cubicBezTo>
                  <a:cubicBezTo>
                    <a:pt x="8060" y="3688"/>
                    <a:pt x="7821" y="3033"/>
                    <a:pt x="7406" y="2890"/>
                  </a:cubicBezTo>
                  <a:cubicBezTo>
                    <a:pt x="6033" y="2363"/>
                    <a:pt x="5012" y="1453"/>
                    <a:pt x="4038" y="432"/>
                  </a:cubicBezTo>
                  <a:cubicBezTo>
                    <a:pt x="3775" y="150"/>
                    <a:pt x="3495" y="1"/>
                    <a:pt x="31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3"/>
            <p:cNvSpPr/>
            <p:nvPr/>
          </p:nvSpPr>
          <p:spPr>
            <a:xfrm>
              <a:off x="6879692" y="1081705"/>
              <a:ext cx="507667" cy="539384"/>
            </a:xfrm>
            <a:custGeom>
              <a:rect b="b" l="l" r="r" t="t"/>
              <a:pathLst>
                <a:path extrusionOk="0" h="10438" w="9784">
                  <a:moveTo>
                    <a:pt x="4513" y="1"/>
                  </a:moveTo>
                  <a:cubicBezTo>
                    <a:pt x="3472" y="1"/>
                    <a:pt x="2446" y="349"/>
                    <a:pt x="1804" y="1052"/>
                  </a:cubicBezTo>
                  <a:cubicBezTo>
                    <a:pt x="1500" y="1339"/>
                    <a:pt x="1149" y="1579"/>
                    <a:pt x="766" y="1770"/>
                  </a:cubicBezTo>
                  <a:cubicBezTo>
                    <a:pt x="96" y="2137"/>
                    <a:pt x="0" y="2648"/>
                    <a:pt x="367" y="3286"/>
                  </a:cubicBezTo>
                  <a:cubicBezTo>
                    <a:pt x="511" y="3510"/>
                    <a:pt x="750" y="3669"/>
                    <a:pt x="862" y="3909"/>
                  </a:cubicBezTo>
                  <a:cubicBezTo>
                    <a:pt x="1387" y="5134"/>
                    <a:pt x="1899" y="5569"/>
                    <a:pt x="2633" y="5569"/>
                  </a:cubicBezTo>
                  <a:cubicBezTo>
                    <a:pt x="3037" y="5569"/>
                    <a:pt x="3508" y="5437"/>
                    <a:pt x="4086" y="5233"/>
                  </a:cubicBezTo>
                  <a:cubicBezTo>
                    <a:pt x="4261" y="5170"/>
                    <a:pt x="4417" y="5137"/>
                    <a:pt x="4556" y="5137"/>
                  </a:cubicBezTo>
                  <a:cubicBezTo>
                    <a:pt x="4910" y="5137"/>
                    <a:pt x="5161" y="5356"/>
                    <a:pt x="5379" y="5872"/>
                  </a:cubicBezTo>
                  <a:cubicBezTo>
                    <a:pt x="5794" y="6829"/>
                    <a:pt x="6480" y="7659"/>
                    <a:pt x="7198" y="8776"/>
                  </a:cubicBezTo>
                  <a:cubicBezTo>
                    <a:pt x="7054" y="8984"/>
                    <a:pt x="6943" y="9207"/>
                    <a:pt x="6863" y="9431"/>
                  </a:cubicBezTo>
                  <a:cubicBezTo>
                    <a:pt x="6783" y="9638"/>
                    <a:pt x="6783" y="9862"/>
                    <a:pt x="6879" y="10069"/>
                  </a:cubicBezTo>
                  <a:cubicBezTo>
                    <a:pt x="7062" y="10322"/>
                    <a:pt x="7406" y="10437"/>
                    <a:pt x="7772" y="10437"/>
                  </a:cubicBezTo>
                  <a:cubicBezTo>
                    <a:pt x="8328" y="10437"/>
                    <a:pt x="8933" y="10171"/>
                    <a:pt x="9097" y="9718"/>
                  </a:cubicBezTo>
                  <a:cubicBezTo>
                    <a:pt x="9336" y="9032"/>
                    <a:pt x="9624" y="8329"/>
                    <a:pt x="9704" y="7611"/>
                  </a:cubicBezTo>
                  <a:cubicBezTo>
                    <a:pt x="9783" y="6957"/>
                    <a:pt x="9608" y="6287"/>
                    <a:pt x="9528" y="5616"/>
                  </a:cubicBezTo>
                  <a:cubicBezTo>
                    <a:pt x="9464" y="5233"/>
                    <a:pt x="9257" y="4834"/>
                    <a:pt x="9321" y="4467"/>
                  </a:cubicBezTo>
                  <a:cubicBezTo>
                    <a:pt x="9624" y="2903"/>
                    <a:pt x="9624" y="2855"/>
                    <a:pt x="8251" y="2010"/>
                  </a:cubicBezTo>
                  <a:cubicBezTo>
                    <a:pt x="7964" y="1786"/>
                    <a:pt x="7693" y="1531"/>
                    <a:pt x="7485" y="1228"/>
                  </a:cubicBezTo>
                  <a:cubicBezTo>
                    <a:pt x="6795" y="413"/>
                    <a:pt x="5646" y="1"/>
                    <a:pt x="45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3"/>
            <p:cNvSpPr/>
            <p:nvPr/>
          </p:nvSpPr>
          <p:spPr>
            <a:xfrm>
              <a:off x="6425055" y="272598"/>
              <a:ext cx="353665" cy="540831"/>
            </a:xfrm>
            <a:custGeom>
              <a:rect b="b" l="l" r="r" t="t"/>
              <a:pathLst>
                <a:path extrusionOk="0" h="10466" w="6816">
                  <a:moveTo>
                    <a:pt x="2570" y="1"/>
                  </a:moveTo>
                  <a:cubicBezTo>
                    <a:pt x="1246" y="160"/>
                    <a:pt x="1006" y="400"/>
                    <a:pt x="878" y="1677"/>
                  </a:cubicBezTo>
                  <a:cubicBezTo>
                    <a:pt x="767" y="2810"/>
                    <a:pt x="623" y="3943"/>
                    <a:pt x="495" y="5076"/>
                  </a:cubicBezTo>
                  <a:cubicBezTo>
                    <a:pt x="352" y="6400"/>
                    <a:pt x="224" y="7725"/>
                    <a:pt x="81" y="9066"/>
                  </a:cubicBezTo>
                  <a:cubicBezTo>
                    <a:pt x="1" y="9768"/>
                    <a:pt x="320" y="10326"/>
                    <a:pt x="942" y="10454"/>
                  </a:cubicBezTo>
                  <a:cubicBezTo>
                    <a:pt x="977" y="10462"/>
                    <a:pt x="1013" y="10466"/>
                    <a:pt x="1050" y="10466"/>
                  </a:cubicBezTo>
                  <a:cubicBezTo>
                    <a:pt x="1392" y="10466"/>
                    <a:pt x="1837" y="10156"/>
                    <a:pt x="2139" y="9911"/>
                  </a:cubicBezTo>
                  <a:cubicBezTo>
                    <a:pt x="2618" y="9512"/>
                    <a:pt x="2985" y="8970"/>
                    <a:pt x="3416" y="8507"/>
                  </a:cubicBezTo>
                  <a:cubicBezTo>
                    <a:pt x="4006" y="7885"/>
                    <a:pt x="4820" y="7374"/>
                    <a:pt x="5140" y="6640"/>
                  </a:cubicBezTo>
                  <a:cubicBezTo>
                    <a:pt x="5794" y="5172"/>
                    <a:pt x="6193" y="3608"/>
                    <a:pt x="6656" y="2075"/>
                  </a:cubicBezTo>
                  <a:cubicBezTo>
                    <a:pt x="6815" y="1501"/>
                    <a:pt x="6608" y="1006"/>
                    <a:pt x="5954" y="831"/>
                  </a:cubicBezTo>
                  <a:cubicBezTo>
                    <a:pt x="4836" y="543"/>
                    <a:pt x="3703" y="272"/>
                    <a:pt x="25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3"/>
            <p:cNvSpPr/>
            <p:nvPr/>
          </p:nvSpPr>
          <p:spPr>
            <a:xfrm>
              <a:off x="5178824" y="844264"/>
              <a:ext cx="446388" cy="346274"/>
            </a:xfrm>
            <a:custGeom>
              <a:rect b="b" l="l" r="r" t="t"/>
              <a:pathLst>
                <a:path extrusionOk="0" h="6701" w="8603">
                  <a:moveTo>
                    <a:pt x="5907" y="0"/>
                  </a:moveTo>
                  <a:cubicBezTo>
                    <a:pt x="4333" y="0"/>
                    <a:pt x="2937" y="813"/>
                    <a:pt x="1436" y="1131"/>
                  </a:cubicBezTo>
                  <a:cubicBezTo>
                    <a:pt x="1101" y="1210"/>
                    <a:pt x="814" y="1530"/>
                    <a:pt x="559" y="1785"/>
                  </a:cubicBezTo>
                  <a:cubicBezTo>
                    <a:pt x="32" y="2312"/>
                    <a:pt x="0" y="3572"/>
                    <a:pt x="527" y="4083"/>
                  </a:cubicBezTo>
                  <a:cubicBezTo>
                    <a:pt x="2266" y="5727"/>
                    <a:pt x="4405" y="6445"/>
                    <a:pt x="6288" y="6700"/>
                  </a:cubicBezTo>
                  <a:cubicBezTo>
                    <a:pt x="8171" y="6700"/>
                    <a:pt x="8602" y="6445"/>
                    <a:pt x="8602" y="5025"/>
                  </a:cubicBezTo>
                  <a:cubicBezTo>
                    <a:pt x="8586" y="3700"/>
                    <a:pt x="8283" y="2344"/>
                    <a:pt x="7996" y="1019"/>
                  </a:cubicBezTo>
                  <a:cubicBezTo>
                    <a:pt x="7836" y="253"/>
                    <a:pt x="7102" y="109"/>
                    <a:pt x="6416" y="29"/>
                  </a:cubicBezTo>
                  <a:cubicBezTo>
                    <a:pt x="6244" y="10"/>
                    <a:pt x="6075" y="0"/>
                    <a:pt x="590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3"/>
            <p:cNvSpPr/>
            <p:nvPr/>
          </p:nvSpPr>
          <p:spPr>
            <a:xfrm>
              <a:off x="3459693" y="1451276"/>
              <a:ext cx="428228" cy="394487"/>
            </a:xfrm>
            <a:custGeom>
              <a:rect b="b" l="l" r="r" t="t"/>
              <a:pathLst>
                <a:path extrusionOk="0" h="7634" w="8253">
                  <a:moveTo>
                    <a:pt x="3915" y="0"/>
                  </a:moveTo>
                  <a:cubicBezTo>
                    <a:pt x="2885" y="0"/>
                    <a:pt x="1746" y="784"/>
                    <a:pt x="1469" y="1832"/>
                  </a:cubicBezTo>
                  <a:cubicBezTo>
                    <a:pt x="1405" y="2135"/>
                    <a:pt x="1261" y="2390"/>
                    <a:pt x="1038" y="2598"/>
                  </a:cubicBezTo>
                  <a:cubicBezTo>
                    <a:pt x="384" y="3077"/>
                    <a:pt x="1" y="3619"/>
                    <a:pt x="160" y="4401"/>
                  </a:cubicBezTo>
                  <a:cubicBezTo>
                    <a:pt x="192" y="5822"/>
                    <a:pt x="320" y="5949"/>
                    <a:pt x="1676" y="6189"/>
                  </a:cubicBezTo>
                  <a:cubicBezTo>
                    <a:pt x="2043" y="6268"/>
                    <a:pt x="2395" y="6364"/>
                    <a:pt x="2746" y="6460"/>
                  </a:cubicBezTo>
                  <a:cubicBezTo>
                    <a:pt x="4198" y="6843"/>
                    <a:pt x="5634" y="7258"/>
                    <a:pt x="7087" y="7593"/>
                  </a:cubicBezTo>
                  <a:cubicBezTo>
                    <a:pt x="7202" y="7620"/>
                    <a:pt x="7316" y="7634"/>
                    <a:pt x="7423" y="7634"/>
                  </a:cubicBezTo>
                  <a:cubicBezTo>
                    <a:pt x="7895" y="7634"/>
                    <a:pt x="8253" y="7365"/>
                    <a:pt x="8188" y="6715"/>
                  </a:cubicBezTo>
                  <a:cubicBezTo>
                    <a:pt x="8028" y="4736"/>
                    <a:pt x="7789" y="2789"/>
                    <a:pt x="6017" y="1465"/>
                  </a:cubicBezTo>
                  <a:cubicBezTo>
                    <a:pt x="5570" y="1146"/>
                    <a:pt x="5299" y="571"/>
                    <a:pt x="4852" y="268"/>
                  </a:cubicBezTo>
                  <a:cubicBezTo>
                    <a:pt x="4574" y="84"/>
                    <a:pt x="4250" y="0"/>
                    <a:pt x="391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3"/>
            <p:cNvSpPr/>
            <p:nvPr/>
          </p:nvSpPr>
          <p:spPr>
            <a:xfrm>
              <a:off x="2969461" y="890667"/>
              <a:ext cx="433987" cy="417844"/>
            </a:xfrm>
            <a:custGeom>
              <a:rect b="b" l="l" r="r" t="t"/>
              <a:pathLst>
                <a:path extrusionOk="0" h="8086" w="8364">
                  <a:moveTo>
                    <a:pt x="3398" y="0"/>
                  </a:moveTo>
                  <a:cubicBezTo>
                    <a:pt x="3078" y="0"/>
                    <a:pt x="2767" y="162"/>
                    <a:pt x="2522" y="488"/>
                  </a:cubicBezTo>
                  <a:cubicBezTo>
                    <a:pt x="2187" y="967"/>
                    <a:pt x="1900" y="1477"/>
                    <a:pt x="1645" y="2020"/>
                  </a:cubicBezTo>
                  <a:cubicBezTo>
                    <a:pt x="1373" y="2547"/>
                    <a:pt x="1150" y="3089"/>
                    <a:pt x="895" y="3616"/>
                  </a:cubicBezTo>
                  <a:cubicBezTo>
                    <a:pt x="559" y="4286"/>
                    <a:pt x="224" y="4957"/>
                    <a:pt x="1" y="5403"/>
                  </a:cubicBezTo>
                  <a:cubicBezTo>
                    <a:pt x="81" y="6042"/>
                    <a:pt x="129" y="6361"/>
                    <a:pt x="160" y="6696"/>
                  </a:cubicBezTo>
                  <a:cubicBezTo>
                    <a:pt x="251" y="7635"/>
                    <a:pt x="598" y="8085"/>
                    <a:pt x="1248" y="8085"/>
                  </a:cubicBezTo>
                  <a:cubicBezTo>
                    <a:pt x="1515" y="8085"/>
                    <a:pt x="1832" y="8010"/>
                    <a:pt x="2203" y="7861"/>
                  </a:cubicBezTo>
                  <a:cubicBezTo>
                    <a:pt x="3560" y="7319"/>
                    <a:pt x="4900" y="6680"/>
                    <a:pt x="6321" y="6377"/>
                  </a:cubicBezTo>
                  <a:cubicBezTo>
                    <a:pt x="7486" y="6138"/>
                    <a:pt x="7837" y="5324"/>
                    <a:pt x="8268" y="4494"/>
                  </a:cubicBezTo>
                  <a:cubicBezTo>
                    <a:pt x="8363" y="4254"/>
                    <a:pt x="8316" y="3983"/>
                    <a:pt x="8172" y="3776"/>
                  </a:cubicBezTo>
                  <a:cubicBezTo>
                    <a:pt x="6847" y="2579"/>
                    <a:pt x="5507" y="1414"/>
                    <a:pt x="4118" y="280"/>
                  </a:cubicBezTo>
                  <a:cubicBezTo>
                    <a:pt x="3891" y="94"/>
                    <a:pt x="3642" y="0"/>
                    <a:pt x="33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3"/>
            <p:cNvSpPr/>
            <p:nvPr/>
          </p:nvSpPr>
          <p:spPr>
            <a:xfrm>
              <a:off x="3073807" y="358170"/>
              <a:ext cx="385109" cy="381775"/>
            </a:xfrm>
            <a:custGeom>
              <a:rect b="b" l="l" r="r" t="t"/>
              <a:pathLst>
                <a:path extrusionOk="0" h="7388" w="7422">
                  <a:moveTo>
                    <a:pt x="3240" y="0"/>
                  </a:moveTo>
                  <a:cubicBezTo>
                    <a:pt x="2737" y="0"/>
                    <a:pt x="2280" y="145"/>
                    <a:pt x="2043" y="467"/>
                  </a:cubicBezTo>
                  <a:cubicBezTo>
                    <a:pt x="1166" y="1728"/>
                    <a:pt x="1" y="2893"/>
                    <a:pt x="49" y="4681"/>
                  </a:cubicBezTo>
                  <a:cubicBezTo>
                    <a:pt x="208" y="5287"/>
                    <a:pt x="400" y="5878"/>
                    <a:pt x="495" y="6484"/>
                  </a:cubicBezTo>
                  <a:cubicBezTo>
                    <a:pt x="624" y="7147"/>
                    <a:pt x="924" y="7387"/>
                    <a:pt x="1343" y="7387"/>
                  </a:cubicBezTo>
                  <a:cubicBezTo>
                    <a:pt x="1550" y="7387"/>
                    <a:pt x="1785" y="7329"/>
                    <a:pt x="2043" y="7234"/>
                  </a:cubicBezTo>
                  <a:cubicBezTo>
                    <a:pt x="3863" y="6596"/>
                    <a:pt x="5491" y="5718"/>
                    <a:pt x="6767" y="4218"/>
                  </a:cubicBezTo>
                  <a:cubicBezTo>
                    <a:pt x="7422" y="3436"/>
                    <a:pt x="7246" y="1904"/>
                    <a:pt x="6368" y="1393"/>
                  </a:cubicBezTo>
                  <a:cubicBezTo>
                    <a:pt x="5810" y="1074"/>
                    <a:pt x="5267" y="755"/>
                    <a:pt x="4741" y="419"/>
                  </a:cubicBezTo>
                  <a:cubicBezTo>
                    <a:pt x="4320" y="153"/>
                    <a:pt x="3756" y="0"/>
                    <a:pt x="324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3"/>
            <p:cNvSpPr/>
            <p:nvPr/>
          </p:nvSpPr>
          <p:spPr>
            <a:xfrm>
              <a:off x="5687269" y="1202725"/>
              <a:ext cx="370165" cy="368598"/>
            </a:xfrm>
            <a:custGeom>
              <a:rect b="b" l="l" r="r" t="t"/>
              <a:pathLst>
                <a:path extrusionOk="0" h="7133" w="7134">
                  <a:moveTo>
                    <a:pt x="2917" y="0"/>
                  </a:moveTo>
                  <a:cubicBezTo>
                    <a:pt x="2246" y="0"/>
                    <a:pt x="1694" y="370"/>
                    <a:pt x="1404" y="1104"/>
                  </a:cubicBezTo>
                  <a:cubicBezTo>
                    <a:pt x="1325" y="1311"/>
                    <a:pt x="1197" y="1503"/>
                    <a:pt x="1037" y="1663"/>
                  </a:cubicBezTo>
                  <a:cubicBezTo>
                    <a:pt x="96" y="2508"/>
                    <a:pt x="0" y="3913"/>
                    <a:pt x="926" y="4775"/>
                  </a:cubicBezTo>
                  <a:cubicBezTo>
                    <a:pt x="1580" y="5381"/>
                    <a:pt x="2346" y="5844"/>
                    <a:pt x="2968" y="6450"/>
                  </a:cubicBezTo>
                  <a:cubicBezTo>
                    <a:pt x="3417" y="6890"/>
                    <a:pt x="3938" y="7132"/>
                    <a:pt x="4461" y="7132"/>
                  </a:cubicBezTo>
                  <a:cubicBezTo>
                    <a:pt x="4832" y="7132"/>
                    <a:pt x="5204" y="7011"/>
                    <a:pt x="5554" y="6754"/>
                  </a:cubicBezTo>
                  <a:cubicBezTo>
                    <a:pt x="6687" y="5924"/>
                    <a:pt x="7134" y="4471"/>
                    <a:pt x="6687" y="3163"/>
                  </a:cubicBezTo>
                  <a:cubicBezTo>
                    <a:pt x="6607" y="2875"/>
                    <a:pt x="6559" y="2604"/>
                    <a:pt x="6527" y="2317"/>
                  </a:cubicBezTo>
                  <a:cubicBezTo>
                    <a:pt x="6575" y="1120"/>
                    <a:pt x="6256" y="689"/>
                    <a:pt x="5602" y="609"/>
                  </a:cubicBezTo>
                  <a:cubicBezTo>
                    <a:pt x="4995" y="577"/>
                    <a:pt x="4405" y="434"/>
                    <a:pt x="3846" y="210"/>
                  </a:cubicBezTo>
                  <a:cubicBezTo>
                    <a:pt x="3522" y="70"/>
                    <a:pt x="3208" y="0"/>
                    <a:pt x="29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3"/>
            <p:cNvSpPr/>
            <p:nvPr/>
          </p:nvSpPr>
          <p:spPr>
            <a:xfrm>
              <a:off x="5772519" y="1965688"/>
              <a:ext cx="312259" cy="386012"/>
            </a:xfrm>
            <a:custGeom>
              <a:rect b="b" l="l" r="r" t="t"/>
              <a:pathLst>
                <a:path extrusionOk="0" h="7470" w="6018">
                  <a:moveTo>
                    <a:pt x="921" y="1"/>
                  </a:moveTo>
                  <a:cubicBezTo>
                    <a:pt x="263" y="1"/>
                    <a:pt x="107" y="352"/>
                    <a:pt x="192" y="1021"/>
                  </a:cubicBezTo>
                  <a:cubicBezTo>
                    <a:pt x="256" y="1564"/>
                    <a:pt x="512" y="2170"/>
                    <a:pt x="384" y="2665"/>
                  </a:cubicBezTo>
                  <a:cubicBezTo>
                    <a:pt x="1" y="4181"/>
                    <a:pt x="224" y="5618"/>
                    <a:pt x="735" y="7054"/>
                  </a:cubicBezTo>
                  <a:cubicBezTo>
                    <a:pt x="1278" y="7182"/>
                    <a:pt x="1820" y="7325"/>
                    <a:pt x="2379" y="7421"/>
                  </a:cubicBezTo>
                  <a:cubicBezTo>
                    <a:pt x="2548" y="7454"/>
                    <a:pt x="2722" y="7470"/>
                    <a:pt x="2897" y="7470"/>
                  </a:cubicBezTo>
                  <a:cubicBezTo>
                    <a:pt x="3826" y="7470"/>
                    <a:pt x="4772" y="7017"/>
                    <a:pt x="5108" y="6224"/>
                  </a:cubicBezTo>
                  <a:cubicBezTo>
                    <a:pt x="5507" y="5235"/>
                    <a:pt x="5778" y="4197"/>
                    <a:pt x="5906" y="3144"/>
                  </a:cubicBezTo>
                  <a:cubicBezTo>
                    <a:pt x="6017" y="2059"/>
                    <a:pt x="5235" y="766"/>
                    <a:pt x="4342" y="766"/>
                  </a:cubicBezTo>
                  <a:cubicBezTo>
                    <a:pt x="4327" y="766"/>
                    <a:pt x="4312" y="766"/>
                    <a:pt x="4298" y="766"/>
                  </a:cubicBezTo>
                  <a:cubicBezTo>
                    <a:pt x="3154" y="766"/>
                    <a:pt x="2253" y="158"/>
                    <a:pt x="1182" y="16"/>
                  </a:cubicBezTo>
                  <a:cubicBezTo>
                    <a:pt x="1087" y="6"/>
                    <a:pt x="1000" y="1"/>
                    <a:pt x="9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3"/>
            <p:cNvSpPr/>
            <p:nvPr/>
          </p:nvSpPr>
          <p:spPr>
            <a:xfrm>
              <a:off x="1830845" y="1302611"/>
              <a:ext cx="395071" cy="356454"/>
            </a:xfrm>
            <a:custGeom>
              <a:rect b="b" l="l" r="r" t="t"/>
              <a:pathLst>
                <a:path extrusionOk="0" h="6898" w="7614">
                  <a:moveTo>
                    <a:pt x="3608" y="1"/>
                  </a:moveTo>
                  <a:cubicBezTo>
                    <a:pt x="2650" y="448"/>
                    <a:pt x="1597" y="799"/>
                    <a:pt x="719" y="1389"/>
                  </a:cubicBezTo>
                  <a:cubicBezTo>
                    <a:pt x="97" y="1804"/>
                    <a:pt x="1" y="2634"/>
                    <a:pt x="559" y="3257"/>
                  </a:cubicBezTo>
                  <a:cubicBezTo>
                    <a:pt x="1517" y="4358"/>
                    <a:pt x="2538" y="5427"/>
                    <a:pt x="3624" y="6416"/>
                  </a:cubicBezTo>
                  <a:cubicBezTo>
                    <a:pt x="3982" y="6739"/>
                    <a:pt x="4395" y="6897"/>
                    <a:pt x="4798" y="6897"/>
                  </a:cubicBezTo>
                  <a:cubicBezTo>
                    <a:pt x="5292" y="6897"/>
                    <a:pt x="5770" y="6659"/>
                    <a:pt x="6113" y="6193"/>
                  </a:cubicBezTo>
                  <a:cubicBezTo>
                    <a:pt x="6704" y="5411"/>
                    <a:pt x="7103" y="4485"/>
                    <a:pt x="7502" y="3576"/>
                  </a:cubicBezTo>
                  <a:cubicBezTo>
                    <a:pt x="7613" y="3272"/>
                    <a:pt x="7582" y="2921"/>
                    <a:pt x="7422" y="2634"/>
                  </a:cubicBezTo>
                  <a:cubicBezTo>
                    <a:pt x="6544" y="1309"/>
                    <a:pt x="5140" y="751"/>
                    <a:pt x="36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3"/>
            <p:cNvSpPr/>
            <p:nvPr/>
          </p:nvSpPr>
          <p:spPr>
            <a:xfrm>
              <a:off x="4350702" y="267844"/>
              <a:ext cx="539163" cy="258375"/>
            </a:xfrm>
            <a:custGeom>
              <a:rect b="b" l="l" r="r" t="t"/>
              <a:pathLst>
                <a:path extrusionOk="0" h="5000" w="10391">
                  <a:moveTo>
                    <a:pt x="3050" y="1"/>
                  </a:moveTo>
                  <a:cubicBezTo>
                    <a:pt x="2136" y="1"/>
                    <a:pt x="1137" y="598"/>
                    <a:pt x="192" y="923"/>
                  </a:cubicBezTo>
                  <a:cubicBezTo>
                    <a:pt x="113" y="971"/>
                    <a:pt x="81" y="1146"/>
                    <a:pt x="1" y="1322"/>
                  </a:cubicBezTo>
                  <a:lnTo>
                    <a:pt x="863" y="1529"/>
                  </a:lnTo>
                  <a:cubicBezTo>
                    <a:pt x="879" y="3987"/>
                    <a:pt x="1661" y="4051"/>
                    <a:pt x="3304" y="4386"/>
                  </a:cubicBezTo>
                  <a:cubicBezTo>
                    <a:pt x="3481" y="4424"/>
                    <a:pt x="3668" y="4432"/>
                    <a:pt x="3855" y="4432"/>
                  </a:cubicBezTo>
                  <a:cubicBezTo>
                    <a:pt x="3997" y="4432"/>
                    <a:pt x="4139" y="4428"/>
                    <a:pt x="4277" y="4428"/>
                  </a:cubicBezTo>
                  <a:cubicBezTo>
                    <a:pt x="4570" y="4428"/>
                    <a:pt x="4848" y="4448"/>
                    <a:pt x="5076" y="4577"/>
                  </a:cubicBezTo>
                  <a:cubicBezTo>
                    <a:pt x="5585" y="4867"/>
                    <a:pt x="6029" y="4999"/>
                    <a:pt x="6428" y="4999"/>
                  </a:cubicBezTo>
                  <a:cubicBezTo>
                    <a:pt x="7219" y="4999"/>
                    <a:pt x="7834" y="4479"/>
                    <a:pt x="8427" y="3620"/>
                  </a:cubicBezTo>
                  <a:cubicBezTo>
                    <a:pt x="8954" y="2870"/>
                    <a:pt x="9688" y="2263"/>
                    <a:pt x="10326" y="1577"/>
                  </a:cubicBezTo>
                  <a:cubicBezTo>
                    <a:pt x="10390" y="1513"/>
                    <a:pt x="10358" y="1354"/>
                    <a:pt x="10374" y="1130"/>
                  </a:cubicBezTo>
                  <a:lnTo>
                    <a:pt x="10374" y="1130"/>
                  </a:lnTo>
                  <a:lnTo>
                    <a:pt x="9784" y="1385"/>
                  </a:lnTo>
                  <a:lnTo>
                    <a:pt x="9784" y="827"/>
                  </a:lnTo>
                  <a:cubicBezTo>
                    <a:pt x="8363" y="731"/>
                    <a:pt x="7071" y="667"/>
                    <a:pt x="5778" y="540"/>
                  </a:cubicBezTo>
                  <a:cubicBezTo>
                    <a:pt x="4916" y="476"/>
                    <a:pt x="4054" y="109"/>
                    <a:pt x="3272" y="13"/>
                  </a:cubicBezTo>
                  <a:cubicBezTo>
                    <a:pt x="3199" y="5"/>
                    <a:pt x="3125" y="1"/>
                    <a:pt x="30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3"/>
            <p:cNvSpPr/>
            <p:nvPr/>
          </p:nvSpPr>
          <p:spPr>
            <a:xfrm>
              <a:off x="3858862" y="-61835"/>
              <a:ext cx="407421" cy="389009"/>
            </a:xfrm>
            <a:custGeom>
              <a:rect b="b" l="l" r="r" t="t"/>
              <a:pathLst>
                <a:path extrusionOk="0" h="7528" w="7852">
                  <a:moveTo>
                    <a:pt x="5171" y="0"/>
                  </a:moveTo>
                  <a:cubicBezTo>
                    <a:pt x="5045" y="0"/>
                    <a:pt x="4688" y="251"/>
                    <a:pt x="4501" y="424"/>
                  </a:cubicBezTo>
                  <a:cubicBezTo>
                    <a:pt x="3846" y="1047"/>
                    <a:pt x="3336" y="1877"/>
                    <a:pt x="2585" y="2291"/>
                  </a:cubicBezTo>
                  <a:cubicBezTo>
                    <a:pt x="1277" y="3026"/>
                    <a:pt x="942" y="4175"/>
                    <a:pt x="686" y="5691"/>
                  </a:cubicBezTo>
                  <a:lnTo>
                    <a:pt x="383" y="4813"/>
                  </a:lnTo>
                  <a:lnTo>
                    <a:pt x="383" y="4813"/>
                  </a:lnTo>
                  <a:cubicBezTo>
                    <a:pt x="0" y="6361"/>
                    <a:pt x="447" y="7430"/>
                    <a:pt x="1468" y="7510"/>
                  </a:cubicBezTo>
                  <a:cubicBezTo>
                    <a:pt x="1643" y="7521"/>
                    <a:pt x="1816" y="7527"/>
                    <a:pt x="1987" y="7527"/>
                  </a:cubicBezTo>
                  <a:cubicBezTo>
                    <a:pt x="3098" y="7527"/>
                    <a:pt x="4119" y="7258"/>
                    <a:pt x="4852" y="6138"/>
                  </a:cubicBezTo>
                  <a:cubicBezTo>
                    <a:pt x="5650" y="4925"/>
                    <a:pt x="6639" y="3824"/>
                    <a:pt x="7533" y="2659"/>
                  </a:cubicBezTo>
                  <a:cubicBezTo>
                    <a:pt x="7660" y="2499"/>
                    <a:pt x="7852" y="2132"/>
                    <a:pt x="7804" y="2100"/>
                  </a:cubicBezTo>
                  <a:cubicBezTo>
                    <a:pt x="6958" y="1366"/>
                    <a:pt x="6112" y="664"/>
                    <a:pt x="5203" y="9"/>
                  </a:cubicBezTo>
                  <a:cubicBezTo>
                    <a:pt x="5195" y="3"/>
                    <a:pt x="5184" y="0"/>
                    <a:pt x="51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3"/>
            <p:cNvSpPr/>
            <p:nvPr/>
          </p:nvSpPr>
          <p:spPr>
            <a:xfrm>
              <a:off x="1956724" y="330524"/>
              <a:ext cx="371878" cy="365704"/>
            </a:xfrm>
            <a:custGeom>
              <a:rect b="b" l="l" r="r" t="t"/>
              <a:pathLst>
                <a:path extrusionOk="0" h="7077" w="7167">
                  <a:moveTo>
                    <a:pt x="5705" y="1"/>
                  </a:moveTo>
                  <a:cubicBezTo>
                    <a:pt x="5444" y="1"/>
                    <a:pt x="5163" y="131"/>
                    <a:pt x="4884" y="396"/>
                  </a:cubicBezTo>
                  <a:cubicBezTo>
                    <a:pt x="3927" y="1338"/>
                    <a:pt x="2698" y="1960"/>
                    <a:pt x="1373" y="2151"/>
                  </a:cubicBezTo>
                  <a:cubicBezTo>
                    <a:pt x="144" y="2327"/>
                    <a:pt x="1" y="2822"/>
                    <a:pt x="719" y="3827"/>
                  </a:cubicBezTo>
                  <a:cubicBezTo>
                    <a:pt x="1293" y="4625"/>
                    <a:pt x="2634" y="4880"/>
                    <a:pt x="2490" y="6221"/>
                  </a:cubicBezTo>
                  <a:cubicBezTo>
                    <a:pt x="2474" y="6285"/>
                    <a:pt x="2618" y="6365"/>
                    <a:pt x="2698" y="6428"/>
                  </a:cubicBezTo>
                  <a:cubicBezTo>
                    <a:pt x="3240" y="6861"/>
                    <a:pt x="3814" y="7077"/>
                    <a:pt x="4352" y="7077"/>
                  </a:cubicBezTo>
                  <a:cubicBezTo>
                    <a:pt x="5145" y="7077"/>
                    <a:pt x="5861" y="6610"/>
                    <a:pt x="6289" y="5678"/>
                  </a:cubicBezTo>
                  <a:cubicBezTo>
                    <a:pt x="6735" y="4737"/>
                    <a:pt x="6895" y="3668"/>
                    <a:pt x="7166" y="2726"/>
                  </a:cubicBezTo>
                  <a:cubicBezTo>
                    <a:pt x="6959" y="1976"/>
                    <a:pt x="6863" y="1353"/>
                    <a:pt x="6624" y="763"/>
                  </a:cubicBezTo>
                  <a:cubicBezTo>
                    <a:pt x="6400" y="259"/>
                    <a:pt x="6072" y="1"/>
                    <a:pt x="57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3"/>
            <p:cNvSpPr/>
            <p:nvPr/>
          </p:nvSpPr>
          <p:spPr>
            <a:xfrm>
              <a:off x="6311629" y="1841981"/>
              <a:ext cx="328811" cy="443630"/>
            </a:xfrm>
            <a:custGeom>
              <a:rect b="b" l="l" r="r" t="t"/>
              <a:pathLst>
                <a:path extrusionOk="0" h="8585" w="6337">
                  <a:moveTo>
                    <a:pt x="3160" y="0"/>
                  </a:moveTo>
                  <a:cubicBezTo>
                    <a:pt x="2235" y="1165"/>
                    <a:pt x="1086" y="1899"/>
                    <a:pt x="575" y="3415"/>
                  </a:cubicBezTo>
                  <a:cubicBezTo>
                    <a:pt x="0" y="5139"/>
                    <a:pt x="304" y="6847"/>
                    <a:pt x="1500" y="8076"/>
                  </a:cubicBezTo>
                  <a:cubicBezTo>
                    <a:pt x="1830" y="8413"/>
                    <a:pt x="2051" y="8584"/>
                    <a:pt x="2240" y="8584"/>
                  </a:cubicBezTo>
                  <a:cubicBezTo>
                    <a:pt x="2454" y="8584"/>
                    <a:pt x="2627" y="8365"/>
                    <a:pt x="2873" y="7916"/>
                  </a:cubicBezTo>
                  <a:cubicBezTo>
                    <a:pt x="3671" y="6432"/>
                    <a:pt x="4501" y="4979"/>
                    <a:pt x="5347" y="3527"/>
                  </a:cubicBezTo>
                  <a:cubicBezTo>
                    <a:pt x="6336" y="1835"/>
                    <a:pt x="5809" y="591"/>
                    <a:pt x="3942" y="224"/>
                  </a:cubicBezTo>
                  <a:cubicBezTo>
                    <a:pt x="3687" y="160"/>
                    <a:pt x="3432" y="80"/>
                    <a:pt x="3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3"/>
            <p:cNvSpPr/>
            <p:nvPr/>
          </p:nvSpPr>
          <p:spPr>
            <a:xfrm>
              <a:off x="6854838" y="1453188"/>
              <a:ext cx="298146" cy="398414"/>
            </a:xfrm>
            <a:custGeom>
              <a:rect b="b" l="l" r="r" t="t"/>
              <a:pathLst>
                <a:path extrusionOk="0" h="7710" w="5746">
                  <a:moveTo>
                    <a:pt x="1811" y="0"/>
                  </a:moveTo>
                  <a:cubicBezTo>
                    <a:pt x="1529" y="0"/>
                    <a:pt x="1172" y="79"/>
                    <a:pt x="1118" y="215"/>
                  </a:cubicBezTo>
                  <a:cubicBezTo>
                    <a:pt x="751" y="1172"/>
                    <a:pt x="1" y="2321"/>
                    <a:pt x="256" y="3119"/>
                  </a:cubicBezTo>
                  <a:cubicBezTo>
                    <a:pt x="767" y="4636"/>
                    <a:pt x="1836" y="5992"/>
                    <a:pt x="2761" y="7365"/>
                  </a:cubicBezTo>
                  <a:cubicBezTo>
                    <a:pt x="2920" y="7602"/>
                    <a:pt x="3225" y="7710"/>
                    <a:pt x="3556" y="7710"/>
                  </a:cubicBezTo>
                  <a:cubicBezTo>
                    <a:pt x="4092" y="7710"/>
                    <a:pt x="4694" y="7429"/>
                    <a:pt x="4852" y="6966"/>
                  </a:cubicBezTo>
                  <a:cubicBezTo>
                    <a:pt x="5219" y="5848"/>
                    <a:pt x="5427" y="4667"/>
                    <a:pt x="5746" y="3343"/>
                  </a:cubicBezTo>
                  <a:cubicBezTo>
                    <a:pt x="5746" y="3327"/>
                    <a:pt x="5714" y="3135"/>
                    <a:pt x="5634" y="2944"/>
                  </a:cubicBezTo>
                  <a:cubicBezTo>
                    <a:pt x="5092" y="1316"/>
                    <a:pt x="3639" y="183"/>
                    <a:pt x="1948" y="7"/>
                  </a:cubicBezTo>
                  <a:cubicBezTo>
                    <a:pt x="1906" y="3"/>
                    <a:pt x="1860" y="0"/>
                    <a:pt x="18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3"/>
            <p:cNvSpPr/>
            <p:nvPr/>
          </p:nvSpPr>
          <p:spPr>
            <a:xfrm>
              <a:off x="2482550" y="1286127"/>
              <a:ext cx="391751" cy="325811"/>
            </a:xfrm>
            <a:custGeom>
              <a:rect b="b" l="l" r="r" t="t"/>
              <a:pathLst>
                <a:path extrusionOk="0" h="6305" w="7550">
                  <a:moveTo>
                    <a:pt x="2858" y="1"/>
                  </a:moveTo>
                  <a:cubicBezTo>
                    <a:pt x="2522" y="1"/>
                    <a:pt x="2091" y="384"/>
                    <a:pt x="1868" y="703"/>
                  </a:cubicBezTo>
                  <a:cubicBezTo>
                    <a:pt x="1373" y="1421"/>
                    <a:pt x="1102" y="2267"/>
                    <a:pt x="575" y="2937"/>
                  </a:cubicBezTo>
                  <a:cubicBezTo>
                    <a:pt x="1" y="3703"/>
                    <a:pt x="113" y="4214"/>
                    <a:pt x="879" y="4645"/>
                  </a:cubicBezTo>
                  <a:cubicBezTo>
                    <a:pt x="1868" y="5235"/>
                    <a:pt x="2889" y="5778"/>
                    <a:pt x="3847" y="6305"/>
                  </a:cubicBezTo>
                  <a:cubicBezTo>
                    <a:pt x="4900" y="5299"/>
                    <a:pt x="5906" y="4389"/>
                    <a:pt x="6863" y="3416"/>
                  </a:cubicBezTo>
                  <a:cubicBezTo>
                    <a:pt x="7167" y="3097"/>
                    <a:pt x="7550" y="2586"/>
                    <a:pt x="7486" y="2251"/>
                  </a:cubicBezTo>
                  <a:cubicBezTo>
                    <a:pt x="7358" y="1549"/>
                    <a:pt x="7071" y="815"/>
                    <a:pt x="6113" y="751"/>
                  </a:cubicBezTo>
                  <a:cubicBezTo>
                    <a:pt x="5730" y="735"/>
                    <a:pt x="5379" y="495"/>
                    <a:pt x="4996" y="400"/>
                  </a:cubicBezTo>
                  <a:cubicBezTo>
                    <a:pt x="4294" y="240"/>
                    <a:pt x="3576" y="1"/>
                    <a:pt x="28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3"/>
            <p:cNvSpPr/>
            <p:nvPr/>
          </p:nvSpPr>
          <p:spPr>
            <a:xfrm>
              <a:off x="6411824" y="1208616"/>
              <a:ext cx="441407" cy="388648"/>
            </a:xfrm>
            <a:custGeom>
              <a:rect b="b" l="l" r="r" t="t"/>
              <a:pathLst>
                <a:path extrusionOk="0" h="7521" w="8507">
                  <a:moveTo>
                    <a:pt x="8507" y="0"/>
                  </a:moveTo>
                  <a:lnTo>
                    <a:pt x="8507" y="0"/>
                  </a:lnTo>
                  <a:cubicBezTo>
                    <a:pt x="8012" y="112"/>
                    <a:pt x="7437" y="96"/>
                    <a:pt x="7038" y="352"/>
                  </a:cubicBezTo>
                  <a:cubicBezTo>
                    <a:pt x="5075" y="1549"/>
                    <a:pt x="3176" y="2809"/>
                    <a:pt x="1261" y="4070"/>
                  </a:cubicBezTo>
                  <a:cubicBezTo>
                    <a:pt x="894" y="4309"/>
                    <a:pt x="559" y="4581"/>
                    <a:pt x="272" y="4900"/>
                  </a:cubicBezTo>
                  <a:cubicBezTo>
                    <a:pt x="128" y="5060"/>
                    <a:pt x="0" y="5522"/>
                    <a:pt x="64" y="5570"/>
                  </a:cubicBezTo>
                  <a:cubicBezTo>
                    <a:pt x="958" y="6233"/>
                    <a:pt x="1465" y="7490"/>
                    <a:pt x="2935" y="7490"/>
                  </a:cubicBezTo>
                  <a:cubicBezTo>
                    <a:pt x="2987" y="7490"/>
                    <a:pt x="3041" y="7489"/>
                    <a:pt x="3096" y="7485"/>
                  </a:cubicBezTo>
                  <a:cubicBezTo>
                    <a:pt x="3202" y="7510"/>
                    <a:pt x="3299" y="7521"/>
                    <a:pt x="3388" y="7521"/>
                  </a:cubicBezTo>
                  <a:cubicBezTo>
                    <a:pt x="4179" y="7521"/>
                    <a:pt x="4391" y="6635"/>
                    <a:pt x="4836" y="6033"/>
                  </a:cubicBezTo>
                  <a:cubicBezTo>
                    <a:pt x="5953" y="4549"/>
                    <a:pt x="7102" y="3081"/>
                    <a:pt x="8156" y="1549"/>
                  </a:cubicBezTo>
                  <a:cubicBezTo>
                    <a:pt x="8443" y="1150"/>
                    <a:pt x="8395" y="527"/>
                    <a:pt x="850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3"/>
            <p:cNvSpPr/>
            <p:nvPr/>
          </p:nvSpPr>
          <p:spPr>
            <a:xfrm>
              <a:off x="2118197" y="986264"/>
              <a:ext cx="438968" cy="274343"/>
            </a:xfrm>
            <a:custGeom>
              <a:rect b="b" l="l" r="r" t="t"/>
              <a:pathLst>
                <a:path extrusionOk="0" h="5309" w="8460">
                  <a:moveTo>
                    <a:pt x="2663" y="0"/>
                  </a:moveTo>
                  <a:cubicBezTo>
                    <a:pt x="2411" y="0"/>
                    <a:pt x="2153" y="85"/>
                    <a:pt x="1900" y="314"/>
                  </a:cubicBezTo>
                  <a:cubicBezTo>
                    <a:pt x="1852" y="362"/>
                    <a:pt x="1768" y="374"/>
                    <a:pt x="1676" y="374"/>
                  </a:cubicBezTo>
                  <a:cubicBezTo>
                    <a:pt x="1585" y="374"/>
                    <a:pt x="1485" y="362"/>
                    <a:pt x="1405" y="362"/>
                  </a:cubicBezTo>
                  <a:cubicBezTo>
                    <a:pt x="368" y="409"/>
                    <a:pt x="1" y="856"/>
                    <a:pt x="208" y="1910"/>
                  </a:cubicBezTo>
                  <a:cubicBezTo>
                    <a:pt x="352" y="2548"/>
                    <a:pt x="527" y="3202"/>
                    <a:pt x="767" y="3825"/>
                  </a:cubicBezTo>
                  <a:cubicBezTo>
                    <a:pt x="847" y="4064"/>
                    <a:pt x="1038" y="4272"/>
                    <a:pt x="1277" y="4383"/>
                  </a:cubicBezTo>
                  <a:cubicBezTo>
                    <a:pt x="2634" y="4702"/>
                    <a:pt x="4007" y="4990"/>
                    <a:pt x="5475" y="5309"/>
                  </a:cubicBezTo>
                  <a:cubicBezTo>
                    <a:pt x="5698" y="5261"/>
                    <a:pt x="6017" y="5197"/>
                    <a:pt x="6353" y="5149"/>
                  </a:cubicBezTo>
                  <a:cubicBezTo>
                    <a:pt x="8060" y="4846"/>
                    <a:pt x="8459" y="4048"/>
                    <a:pt x="7246" y="2835"/>
                  </a:cubicBezTo>
                  <a:cubicBezTo>
                    <a:pt x="6257" y="1846"/>
                    <a:pt x="4980" y="1128"/>
                    <a:pt x="3767" y="409"/>
                  </a:cubicBezTo>
                  <a:cubicBezTo>
                    <a:pt x="3444" y="214"/>
                    <a:pt x="3061" y="0"/>
                    <a:pt x="26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3"/>
            <p:cNvSpPr/>
            <p:nvPr/>
          </p:nvSpPr>
          <p:spPr>
            <a:xfrm>
              <a:off x="6063192" y="333831"/>
              <a:ext cx="343703" cy="378829"/>
            </a:xfrm>
            <a:custGeom>
              <a:rect b="b" l="l" r="r" t="t"/>
              <a:pathLst>
                <a:path extrusionOk="0" h="7331" w="6624">
                  <a:moveTo>
                    <a:pt x="4455" y="0"/>
                  </a:moveTo>
                  <a:cubicBezTo>
                    <a:pt x="4185" y="0"/>
                    <a:pt x="3931" y="186"/>
                    <a:pt x="3703" y="635"/>
                  </a:cubicBezTo>
                  <a:cubicBezTo>
                    <a:pt x="3607" y="843"/>
                    <a:pt x="3240" y="922"/>
                    <a:pt x="2985" y="1034"/>
                  </a:cubicBezTo>
                  <a:cubicBezTo>
                    <a:pt x="2171" y="1385"/>
                    <a:pt x="1325" y="1657"/>
                    <a:pt x="559" y="2071"/>
                  </a:cubicBezTo>
                  <a:cubicBezTo>
                    <a:pt x="112" y="2311"/>
                    <a:pt x="1" y="2742"/>
                    <a:pt x="384" y="3252"/>
                  </a:cubicBezTo>
                  <a:cubicBezTo>
                    <a:pt x="735" y="3731"/>
                    <a:pt x="910" y="4322"/>
                    <a:pt x="1197" y="4848"/>
                  </a:cubicBezTo>
                  <a:cubicBezTo>
                    <a:pt x="1517" y="5503"/>
                    <a:pt x="1884" y="6125"/>
                    <a:pt x="2315" y="6716"/>
                  </a:cubicBezTo>
                  <a:cubicBezTo>
                    <a:pt x="2634" y="7123"/>
                    <a:pt x="2933" y="7330"/>
                    <a:pt x="3222" y="7330"/>
                  </a:cubicBezTo>
                  <a:cubicBezTo>
                    <a:pt x="3512" y="7330"/>
                    <a:pt x="3791" y="7123"/>
                    <a:pt x="4070" y="6700"/>
                  </a:cubicBezTo>
                  <a:cubicBezTo>
                    <a:pt x="4932" y="5391"/>
                    <a:pt x="5682" y="3971"/>
                    <a:pt x="6464" y="2598"/>
                  </a:cubicBezTo>
                  <a:cubicBezTo>
                    <a:pt x="6544" y="2454"/>
                    <a:pt x="6528" y="2279"/>
                    <a:pt x="6624" y="1832"/>
                  </a:cubicBezTo>
                  <a:cubicBezTo>
                    <a:pt x="6241" y="1433"/>
                    <a:pt x="5778" y="922"/>
                    <a:pt x="5267" y="444"/>
                  </a:cubicBezTo>
                  <a:cubicBezTo>
                    <a:pt x="4986" y="171"/>
                    <a:pt x="4713" y="0"/>
                    <a:pt x="44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3"/>
            <p:cNvSpPr/>
            <p:nvPr/>
          </p:nvSpPr>
          <p:spPr>
            <a:xfrm>
              <a:off x="6147665" y="87619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318" y="0"/>
                  </a:moveTo>
                  <a:cubicBezTo>
                    <a:pt x="1119" y="0"/>
                    <a:pt x="932" y="30"/>
                    <a:pt x="782" y="98"/>
                  </a:cubicBezTo>
                  <a:cubicBezTo>
                    <a:pt x="399" y="257"/>
                    <a:pt x="144" y="1023"/>
                    <a:pt x="80" y="1550"/>
                  </a:cubicBezTo>
                  <a:cubicBezTo>
                    <a:pt x="0" y="2603"/>
                    <a:pt x="0" y="3673"/>
                    <a:pt x="48" y="4726"/>
                  </a:cubicBezTo>
                  <a:cubicBezTo>
                    <a:pt x="64" y="5045"/>
                    <a:pt x="128" y="5508"/>
                    <a:pt x="320" y="5651"/>
                  </a:cubicBezTo>
                  <a:cubicBezTo>
                    <a:pt x="1261" y="6242"/>
                    <a:pt x="2235" y="6801"/>
                    <a:pt x="3240" y="7295"/>
                  </a:cubicBezTo>
                  <a:cubicBezTo>
                    <a:pt x="3250" y="7300"/>
                    <a:pt x="3262" y="7302"/>
                    <a:pt x="3276" y="7302"/>
                  </a:cubicBezTo>
                  <a:cubicBezTo>
                    <a:pt x="3403" y="7302"/>
                    <a:pt x="3695" y="7120"/>
                    <a:pt x="3767" y="6976"/>
                  </a:cubicBezTo>
                  <a:cubicBezTo>
                    <a:pt x="4134" y="6210"/>
                    <a:pt x="4437" y="5412"/>
                    <a:pt x="4772" y="4614"/>
                  </a:cubicBezTo>
                  <a:cubicBezTo>
                    <a:pt x="4629" y="2779"/>
                    <a:pt x="3910" y="1342"/>
                    <a:pt x="2490" y="337"/>
                  </a:cubicBezTo>
                  <a:cubicBezTo>
                    <a:pt x="2199" y="132"/>
                    <a:pt x="1733" y="0"/>
                    <a:pt x="13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3"/>
            <p:cNvSpPr/>
            <p:nvPr/>
          </p:nvSpPr>
          <p:spPr>
            <a:xfrm>
              <a:off x="7319385" y="1688975"/>
              <a:ext cx="307278" cy="385961"/>
            </a:xfrm>
            <a:custGeom>
              <a:rect b="b" l="l" r="r" t="t"/>
              <a:pathLst>
                <a:path extrusionOk="0" h="7469" w="5922">
                  <a:moveTo>
                    <a:pt x="2854" y="0"/>
                  </a:moveTo>
                  <a:cubicBezTo>
                    <a:pt x="2650" y="0"/>
                    <a:pt x="2439" y="68"/>
                    <a:pt x="2235" y="216"/>
                  </a:cubicBezTo>
                  <a:cubicBezTo>
                    <a:pt x="1341" y="886"/>
                    <a:pt x="735" y="1908"/>
                    <a:pt x="1" y="2770"/>
                  </a:cubicBezTo>
                  <a:lnTo>
                    <a:pt x="160" y="2913"/>
                  </a:lnTo>
                  <a:cubicBezTo>
                    <a:pt x="144" y="3041"/>
                    <a:pt x="160" y="3185"/>
                    <a:pt x="208" y="3312"/>
                  </a:cubicBezTo>
                  <a:cubicBezTo>
                    <a:pt x="974" y="4637"/>
                    <a:pt x="1756" y="5961"/>
                    <a:pt x="2554" y="7270"/>
                  </a:cubicBezTo>
                  <a:cubicBezTo>
                    <a:pt x="2649" y="7393"/>
                    <a:pt x="2803" y="7469"/>
                    <a:pt x="2964" y="7469"/>
                  </a:cubicBezTo>
                  <a:cubicBezTo>
                    <a:pt x="2992" y="7469"/>
                    <a:pt x="3021" y="7466"/>
                    <a:pt x="3049" y="7462"/>
                  </a:cubicBezTo>
                  <a:cubicBezTo>
                    <a:pt x="3831" y="7031"/>
                    <a:pt x="4661" y="6648"/>
                    <a:pt x="5331" y="6073"/>
                  </a:cubicBezTo>
                  <a:cubicBezTo>
                    <a:pt x="5922" y="5547"/>
                    <a:pt x="5379" y="4908"/>
                    <a:pt x="5124" y="4350"/>
                  </a:cubicBezTo>
                  <a:cubicBezTo>
                    <a:pt x="5092" y="4222"/>
                    <a:pt x="5060" y="4078"/>
                    <a:pt x="5044" y="3951"/>
                  </a:cubicBezTo>
                  <a:cubicBezTo>
                    <a:pt x="4709" y="2977"/>
                    <a:pt x="4421" y="1988"/>
                    <a:pt x="4054" y="1014"/>
                  </a:cubicBezTo>
                  <a:cubicBezTo>
                    <a:pt x="3817" y="403"/>
                    <a:pt x="3354" y="0"/>
                    <a:pt x="28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3"/>
            <p:cNvSpPr/>
            <p:nvPr/>
          </p:nvSpPr>
          <p:spPr>
            <a:xfrm>
              <a:off x="4483223" y="1885645"/>
              <a:ext cx="345363" cy="293927"/>
            </a:xfrm>
            <a:custGeom>
              <a:rect b="b" l="l" r="r" t="t"/>
              <a:pathLst>
                <a:path extrusionOk="0" h="5688" w="6656">
                  <a:moveTo>
                    <a:pt x="4692" y="1"/>
                  </a:moveTo>
                  <a:cubicBezTo>
                    <a:pt x="3384" y="272"/>
                    <a:pt x="2298" y="464"/>
                    <a:pt x="1229" y="751"/>
                  </a:cubicBezTo>
                  <a:cubicBezTo>
                    <a:pt x="878" y="847"/>
                    <a:pt x="559" y="1054"/>
                    <a:pt x="351" y="1358"/>
                  </a:cubicBezTo>
                  <a:cubicBezTo>
                    <a:pt x="160" y="1645"/>
                    <a:pt x="0" y="2155"/>
                    <a:pt x="128" y="2443"/>
                  </a:cubicBezTo>
                  <a:cubicBezTo>
                    <a:pt x="543" y="3384"/>
                    <a:pt x="1117" y="4246"/>
                    <a:pt x="1596" y="5156"/>
                  </a:cubicBezTo>
                  <a:cubicBezTo>
                    <a:pt x="1789" y="5541"/>
                    <a:pt x="2028" y="5688"/>
                    <a:pt x="2310" y="5688"/>
                  </a:cubicBezTo>
                  <a:cubicBezTo>
                    <a:pt x="2495" y="5688"/>
                    <a:pt x="2699" y="5624"/>
                    <a:pt x="2921" y="5523"/>
                  </a:cubicBezTo>
                  <a:cubicBezTo>
                    <a:pt x="3639" y="5172"/>
                    <a:pt x="4357" y="4837"/>
                    <a:pt x="5091" y="4517"/>
                  </a:cubicBezTo>
                  <a:cubicBezTo>
                    <a:pt x="6464" y="3959"/>
                    <a:pt x="6655" y="3528"/>
                    <a:pt x="6081" y="2155"/>
                  </a:cubicBezTo>
                  <a:cubicBezTo>
                    <a:pt x="5873" y="1661"/>
                    <a:pt x="5730" y="1134"/>
                    <a:pt x="5442" y="687"/>
                  </a:cubicBezTo>
                  <a:cubicBezTo>
                    <a:pt x="5251" y="368"/>
                    <a:pt x="4868" y="145"/>
                    <a:pt x="46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3"/>
            <p:cNvSpPr/>
            <p:nvPr/>
          </p:nvSpPr>
          <p:spPr>
            <a:xfrm>
              <a:off x="3698997" y="1065635"/>
              <a:ext cx="341108" cy="285763"/>
            </a:xfrm>
            <a:custGeom>
              <a:rect b="b" l="l" r="r" t="t"/>
              <a:pathLst>
                <a:path extrusionOk="0" h="5530" w="6574">
                  <a:moveTo>
                    <a:pt x="5494" y="1"/>
                  </a:moveTo>
                  <a:cubicBezTo>
                    <a:pt x="5341" y="1"/>
                    <a:pt x="5170" y="19"/>
                    <a:pt x="4980" y="54"/>
                  </a:cubicBezTo>
                  <a:cubicBezTo>
                    <a:pt x="4007" y="246"/>
                    <a:pt x="3033" y="469"/>
                    <a:pt x="2060" y="709"/>
                  </a:cubicBezTo>
                  <a:cubicBezTo>
                    <a:pt x="943" y="996"/>
                    <a:pt x="240" y="1906"/>
                    <a:pt x="1" y="3182"/>
                  </a:cubicBezTo>
                  <a:cubicBezTo>
                    <a:pt x="192" y="3565"/>
                    <a:pt x="288" y="4060"/>
                    <a:pt x="575" y="4316"/>
                  </a:cubicBezTo>
                  <a:cubicBezTo>
                    <a:pt x="1054" y="4715"/>
                    <a:pt x="1645" y="4954"/>
                    <a:pt x="2203" y="5257"/>
                  </a:cubicBezTo>
                  <a:cubicBezTo>
                    <a:pt x="2528" y="5437"/>
                    <a:pt x="2976" y="5530"/>
                    <a:pt x="3392" y="5530"/>
                  </a:cubicBezTo>
                  <a:cubicBezTo>
                    <a:pt x="3897" y="5530"/>
                    <a:pt x="4354" y="5394"/>
                    <a:pt x="4485" y="5113"/>
                  </a:cubicBezTo>
                  <a:cubicBezTo>
                    <a:pt x="5267" y="3581"/>
                    <a:pt x="5762" y="2608"/>
                    <a:pt x="6225" y="1411"/>
                  </a:cubicBezTo>
                  <a:cubicBezTo>
                    <a:pt x="6573" y="487"/>
                    <a:pt x="6292" y="1"/>
                    <a:pt x="54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3"/>
            <p:cNvSpPr/>
            <p:nvPr/>
          </p:nvSpPr>
          <p:spPr>
            <a:xfrm>
              <a:off x="2504914" y="471335"/>
              <a:ext cx="321339" cy="282817"/>
            </a:xfrm>
            <a:custGeom>
              <a:rect b="b" l="l" r="r" t="t"/>
              <a:pathLst>
                <a:path extrusionOk="0" h="5473" w="6193">
                  <a:moveTo>
                    <a:pt x="2395" y="1"/>
                  </a:moveTo>
                  <a:cubicBezTo>
                    <a:pt x="1964" y="81"/>
                    <a:pt x="1261" y="17"/>
                    <a:pt x="847" y="336"/>
                  </a:cubicBezTo>
                  <a:cubicBezTo>
                    <a:pt x="1" y="974"/>
                    <a:pt x="751" y="3688"/>
                    <a:pt x="1740" y="4087"/>
                  </a:cubicBezTo>
                  <a:cubicBezTo>
                    <a:pt x="2379" y="4342"/>
                    <a:pt x="2953" y="4709"/>
                    <a:pt x="3464" y="5140"/>
                  </a:cubicBezTo>
                  <a:cubicBezTo>
                    <a:pt x="3733" y="5359"/>
                    <a:pt x="3933" y="5472"/>
                    <a:pt x="4178" y="5472"/>
                  </a:cubicBezTo>
                  <a:cubicBezTo>
                    <a:pt x="4325" y="5472"/>
                    <a:pt x="4489" y="5431"/>
                    <a:pt x="4693" y="5347"/>
                  </a:cubicBezTo>
                  <a:cubicBezTo>
                    <a:pt x="6001" y="4773"/>
                    <a:pt x="6065" y="3640"/>
                    <a:pt x="6113" y="2507"/>
                  </a:cubicBezTo>
                  <a:cubicBezTo>
                    <a:pt x="6193" y="528"/>
                    <a:pt x="6161" y="528"/>
                    <a:pt x="4262" y="192"/>
                  </a:cubicBezTo>
                  <a:cubicBezTo>
                    <a:pt x="3703" y="97"/>
                    <a:pt x="3129" y="81"/>
                    <a:pt x="2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3"/>
            <p:cNvSpPr/>
            <p:nvPr/>
          </p:nvSpPr>
          <p:spPr>
            <a:xfrm>
              <a:off x="4861637" y="319414"/>
              <a:ext cx="426515" cy="307880"/>
            </a:xfrm>
            <a:custGeom>
              <a:rect b="b" l="l" r="r" t="t"/>
              <a:pathLst>
                <a:path extrusionOk="0" h="5958" w="8220">
                  <a:moveTo>
                    <a:pt x="2581" y="1"/>
                  </a:moveTo>
                  <a:cubicBezTo>
                    <a:pt x="2217" y="1"/>
                    <a:pt x="1834" y="320"/>
                    <a:pt x="1086" y="946"/>
                  </a:cubicBezTo>
                  <a:cubicBezTo>
                    <a:pt x="1" y="1856"/>
                    <a:pt x="17" y="2925"/>
                    <a:pt x="1261" y="3611"/>
                  </a:cubicBezTo>
                  <a:cubicBezTo>
                    <a:pt x="2442" y="4266"/>
                    <a:pt x="3735" y="4744"/>
                    <a:pt x="4996" y="5239"/>
                  </a:cubicBezTo>
                  <a:cubicBezTo>
                    <a:pt x="5778" y="5542"/>
                    <a:pt x="6592" y="5702"/>
                    <a:pt x="7549" y="5957"/>
                  </a:cubicBezTo>
                  <a:cubicBezTo>
                    <a:pt x="7693" y="5861"/>
                    <a:pt x="8012" y="5750"/>
                    <a:pt x="8124" y="5526"/>
                  </a:cubicBezTo>
                  <a:cubicBezTo>
                    <a:pt x="8220" y="5287"/>
                    <a:pt x="8220" y="5016"/>
                    <a:pt x="8092" y="4792"/>
                  </a:cubicBezTo>
                  <a:cubicBezTo>
                    <a:pt x="7853" y="4473"/>
                    <a:pt x="7581" y="4170"/>
                    <a:pt x="7278" y="3914"/>
                  </a:cubicBezTo>
                  <a:cubicBezTo>
                    <a:pt x="6241" y="2989"/>
                    <a:pt x="5140" y="2111"/>
                    <a:pt x="4150" y="1154"/>
                  </a:cubicBezTo>
                  <a:cubicBezTo>
                    <a:pt x="3351" y="380"/>
                    <a:pt x="2978" y="1"/>
                    <a:pt x="25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3"/>
            <p:cNvSpPr/>
            <p:nvPr/>
          </p:nvSpPr>
          <p:spPr>
            <a:xfrm>
              <a:off x="4528780" y="2425946"/>
              <a:ext cx="426515" cy="308345"/>
            </a:xfrm>
            <a:custGeom>
              <a:rect b="b" l="l" r="r" t="t"/>
              <a:pathLst>
                <a:path extrusionOk="0" h="5967" w="8220">
                  <a:moveTo>
                    <a:pt x="2568" y="1"/>
                  </a:moveTo>
                  <a:cubicBezTo>
                    <a:pt x="2203" y="1"/>
                    <a:pt x="1820" y="320"/>
                    <a:pt x="1069" y="940"/>
                  </a:cubicBezTo>
                  <a:cubicBezTo>
                    <a:pt x="0" y="1850"/>
                    <a:pt x="0" y="2919"/>
                    <a:pt x="1261" y="3605"/>
                  </a:cubicBezTo>
                  <a:cubicBezTo>
                    <a:pt x="2442" y="4259"/>
                    <a:pt x="3719" y="4754"/>
                    <a:pt x="4979" y="5233"/>
                  </a:cubicBezTo>
                  <a:cubicBezTo>
                    <a:pt x="5761" y="5536"/>
                    <a:pt x="6591" y="5696"/>
                    <a:pt x="7533" y="5967"/>
                  </a:cubicBezTo>
                  <a:cubicBezTo>
                    <a:pt x="7676" y="5855"/>
                    <a:pt x="7996" y="5744"/>
                    <a:pt x="8123" y="5536"/>
                  </a:cubicBezTo>
                  <a:cubicBezTo>
                    <a:pt x="8219" y="5297"/>
                    <a:pt x="8203" y="5025"/>
                    <a:pt x="8075" y="4802"/>
                  </a:cubicBezTo>
                  <a:cubicBezTo>
                    <a:pt x="7852" y="4467"/>
                    <a:pt x="7581" y="4180"/>
                    <a:pt x="7262" y="3924"/>
                  </a:cubicBezTo>
                  <a:cubicBezTo>
                    <a:pt x="6224" y="2983"/>
                    <a:pt x="5139" y="2121"/>
                    <a:pt x="4134" y="1147"/>
                  </a:cubicBezTo>
                  <a:cubicBezTo>
                    <a:pt x="3337" y="375"/>
                    <a:pt x="2963" y="1"/>
                    <a:pt x="256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3"/>
            <p:cNvSpPr/>
            <p:nvPr/>
          </p:nvSpPr>
          <p:spPr>
            <a:xfrm>
              <a:off x="4013694" y="620931"/>
              <a:ext cx="301466" cy="292842"/>
            </a:xfrm>
            <a:custGeom>
              <a:rect b="b" l="l" r="r" t="t"/>
              <a:pathLst>
                <a:path extrusionOk="0" h="5667" w="5810">
                  <a:moveTo>
                    <a:pt x="2061" y="0"/>
                  </a:moveTo>
                  <a:cubicBezTo>
                    <a:pt x="1497" y="0"/>
                    <a:pt x="1047" y="263"/>
                    <a:pt x="735" y="888"/>
                  </a:cubicBezTo>
                  <a:cubicBezTo>
                    <a:pt x="0" y="2325"/>
                    <a:pt x="798" y="4974"/>
                    <a:pt x="2315" y="5564"/>
                  </a:cubicBezTo>
                  <a:cubicBezTo>
                    <a:pt x="2499" y="5635"/>
                    <a:pt x="2718" y="5667"/>
                    <a:pt x="2949" y="5667"/>
                  </a:cubicBezTo>
                  <a:cubicBezTo>
                    <a:pt x="3397" y="5667"/>
                    <a:pt x="3887" y="5547"/>
                    <a:pt x="4246" y="5357"/>
                  </a:cubicBezTo>
                  <a:cubicBezTo>
                    <a:pt x="5363" y="4782"/>
                    <a:pt x="5570" y="3681"/>
                    <a:pt x="5554" y="2516"/>
                  </a:cubicBezTo>
                  <a:lnTo>
                    <a:pt x="5810" y="2372"/>
                  </a:lnTo>
                  <a:cubicBezTo>
                    <a:pt x="5458" y="1782"/>
                    <a:pt x="5251" y="1016"/>
                    <a:pt x="4756" y="665"/>
                  </a:cubicBezTo>
                  <a:cubicBezTo>
                    <a:pt x="4150" y="266"/>
                    <a:pt x="3304" y="218"/>
                    <a:pt x="2554" y="58"/>
                  </a:cubicBezTo>
                  <a:cubicBezTo>
                    <a:pt x="2381" y="20"/>
                    <a:pt x="2217" y="0"/>
                    <a:pt x="20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3"/>
            <p:cNvSpPr/>
            <p:nvPr/>
          </p:nvSpPr>
          <p:spPr>
            <a:xfrm>
              <a:off x="3309842" y="-24475"/>
              <a:ext cx="333740" cy="316096"/>
            </a:xfrm>
            <a:custGeom>
              <a:rect b="b" l="l" r="r" t="t"/>
              <a:pathLst>
                <a:path extrusionOk="0" h="6117" w="6432">
                  <a:moveTo>
                    <a:pt x="4995" y="1"/>
                  </a:moveTo>
                  <a:cubicBezTo>
                    <a:pt x="4682" y="1"/>
                    <a:pt x="4289" y="38"/>
                    <a:pt x="3795" y="38"/>
                  </a:cubicBezTo>
                  <a:cubicBezTo>
                    <a:pt x="3744" y="38"/>
                    <a:pt x="3692" y="37"/>
                    <a:pt x="3639" y="36"/>
                  </a:cubicBezTo>
                  <a:cubicBezTo>
                    <a:pt x="3626" y="36"/>
                    <a:pt x="3614" y="36"/>
                    <a:pt x="3602" y="36"/>
                  </a:cubicBezTo>
                  <a:cubicBezTo>
                    <a:pt x="1965" y="36"/>
                    <a:pt x="16" y="2125"/>
                    <a:pt x="0" y="4010"/>
                  </a:cubicBezTo>
                  <a:cubicBezTo>
                    <a:pt x="176" y="3867"/>
                    <a:pt x="335" y="3723"/>
                    <a:pt x="495" y="3563"/>
                  </a:cubicBezTo>
                  <a:cubicBezTo>
                    <a:pt x="801" y="3182"/>
                    <a:pt x="1125" y="2986"/>
                    <a:pt x="1448" y="2986"/>
                  </a:cubicBezTo>
                  <a:cubicBezTo>
                    <a:pt x="1748" y="2986"/>
                    <a:pt x="2046" y="3154"/>
                    <a:pt x="2330" y="3500"/>
                  </a:cubicBezTo>
                  <a:cubicBezTo>
                    <a:pt x="3000" y="4313"/>
                    <a:pt x="3591" y="5239"/>
                    <a:pt x="4229" y="6117"/>
                  </a:cubicBezTo>
                  <a:cubicBezTo>
                    <a:pt x="6192" y="5159"/>
                    <a:pt x="6432" y="4792"/>
                    <a:pt x="6192" y="2925"/>
                  </a:cubicBezTo>
                  <a:cubicBezTo>
                    <a:pt x="6144" y="2686"/>
                    <a:pt x="6112" y="2462"/>
                    <a:pt x="6097" y="2223"/>
                  </a:cubicBezTo>
                  <a:cubicBezTo>
                    <a:pt x="6085" y="266"/>
                    <a:pt x="5833" y="1"/>
                    <a:pt x="49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3"/>
            <p:cNvSpPr/>
            <p:nvPr/>
          </p:nvSpPr>
          <p:spPr>
            <a:xfrm>
              <a:off x="4503926" y="1337284"/>
              <a:ext cx="245999" cy="458409"/>
            </a:xfrm>
            <a:custGeom>
              <a:rect b="b" l="l" r="r" t="t"/>
              <a:pathLst>
                <a:path extrusionOk="0" h="8871" w="4741">
                  <a:moveTo>
                    <a:pt x="240" y="0"/>
                  </a:moveTo>
                  <a:cubicBezTo>
                    <a:pt x="176" y="383"/>
                    <a:pt x="0" y="798"/>
                    <a:pt x="64" y="1181"/>
                  </a:cubicBezTo>
                  <a:cubicBezTo>
                    <a:pt x="256" y="2250"/>
                    <a:pt x="543" y="3320"/>
                    <a:pt x="750" y="4389"/>
                  </a:cubicBezTo>
                  <a:cubicBezTo>
                    <a:pt x="1006" y="5602"/>
                    <a:pt x="1165" y="6831"/>
                    <a:pt x="1469" y="8028"/>
                  </a:cubicBezTo>
                  <a:cubicBezTo>
                    <a:pt x="1564" y="8363"/>
                    <a:pt x="1963" y="8826"/>
                    <a:pt x="2267" y="8857"/>
                  </a:cubicBezTo>
                  <a:cubicBezTo>
                    <a:pt x="2331" y="8866"/>
                    <a:pt x="2395" y="8871"/>
                    <a:pt x="2460" y="8871"/>
                  </a:cubicBezTo>
                  <a:cubicBezTo>
                    <a:pt x="3543" y="8871"/>
                    <a:pt x="4710" y="7649"/>
                    <a:pt x="4740" y="6384"/>
                  </a:cubicBezTo>
                  <a:cubicBezTo>
                    <a:pt x="4676" y="6112"/>
                    <a:pt x="4581" y="5857"/>
                    <a:pt x="4469" y="5602"/>
                  </a:cubicBezTo>
                  <a:cubicBezTo>
                    <a:pt x="3719" y="4229"/>
                    <a:pt x="2953" y="2857"/>
                    <a:pt x="2155" y="1516"/>
                  </a:cubicBezTo>
                  <a:cubicBezTo>
                    <a:pt x="1915" y="1117"/>
                    <a:pt x="1612" y="750"/>
                    <a:pt x="1261" y="447"/>
                  </a:cubicBezTo>
                  <a:cubicBezTo>
                    <a:pt x="990" y="208"/>
                    <a:pt x="591" y="144"/>
                    <a:pt x="2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3"/>
            <p:cNvSpPr/>
            <p:nvPr/>
          </p:nvSpPr>
          <p:spPr>
            <a:xfrm>
              <a:off x="4166865" y="1160508"/>
              <a:ext cx="306448" cy="332839"/>
            </a:xfrm>
            <a:custGeom>
              <a:rect b="b" l="l" r="r" t="t"/>
              <a:pathLst>
                <a:path extrusionOk="0" h="6441" w="5906">
                  <a:moveTo>
                    <a:pt x="4345" y="0"/>
                  </a:moveTo>
                  <a:cubicBezTo>
                    <a:pt x="3899" y="0"/>
                    <a:pt x="3254" y="238"/>
                    <a:pt x="3033" y="533"/>
                  </a:cubicBezTo>
                  <a:cubicBezTo>
                    <a:pt x="1980" y="1921"/>
                    <a:pt x="1006" y="3389"/>
                    <a:pt x="129" y="4889"/>
                  </a:cubicBezTo>
                  <a:cubicBezTo>
                    <a:pt x="1" y="5097"/>
                    <a:pt x="240" y="5671"/>
                    <a:pt x="480" y="5927"/>
                  </a:cubicBezTo>
                  <a:cubicBezTo>
                    <a:pt x="820" y="6275"/>
                    <a:pt x="1229" y="6440"/>
                    <a:pt x="1659" y="6440"/>
                  </a:cubicBezTo>
                  <a:cubicBezTo>
                    <a:pt x="2156" y="6440"/>
                    <a:pt x="2681" y="6218"/>
                    <a:pt x="3161" y="5799"/>
                  </a:cubicBezTo>
                  <a:cubicBezTo>
                    <a:pt x="4422" y="4730"/>
                    <a:pt x="5379" y="3341"/>
                    <a:pt x="5906" y="1777"/>
                  </a:cubicBezTo>
                  <a:cubicBezTo>
                    <a:pt x="5539" y="1219"/>
                    <a:pt x="5251" y="421"/>
                    <a:pt x="4677" y="70"/>
                  </a:cubicBezTo>
                  <a:cubicBezTo>
                    <a:pt x="4596" y="22"/>
                    <a:pt x="4480" y="0"/>
                    <a:pt x="43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3"/>
            <p:cNvSpPr/>
            <p:nvPr/>
          </p:nvSpPr>
          <p:spPr>
            <a:xfrm>
              <a:off x="2351742" y="91946"/>
              <a:ext cx="455468" cy="218740"/>
            </a:xfrm>
            <a:custGeom>
              <a:rect b="b" l="l" r="r" t="t"/>
              <a:pathLst>
                <a:path extrusionOk="0" h="4233" w="8778">
                  <a:moveTo>
                    <a:pt x="2537" y="1"/>
                  </a:moveTo>
                  <a:cubicBezTo>
                    <a:pt x="1467" y="1"/>
                    <a:pt x="500" y="617"/>
                    <a:pt x="64" y="1598"/>
                  </a:cubicBezTo>
                  <a:cubicBezTo>
                    <a:pt x="0" y="1773"/>
                    <a:pt x="16" y="1965"/>
                    <a:pt x="112" y="2124"/>
                  </a:cubicBezTo>
                  <a:cubicBezTo>
                    <a:pt x="639" y="2699"/>
                    <a:pt x="1165" y="3130"/>
                    <a:pt x="2075" y="3130"/>
                  </a:cubicBezTo>
                  <a:cubicBezTo>
                    <a:pt x="2175" y="3130"/>
                    <a:pt x="2278" y="3129"/>
                    <a:pt x="2383" y="3129"/>
                  </a:cubicBezTo>
                  <a:cubicBezTo>
                    <a:pt x="3378" y="3129"/>
                    <a:pt x="4537" y="3156"/>
                    <a:pt x="5187" y="3704"/>
                  </a:cubicBezTo>
                  <a:cubicBezTo>
                    <a:pt x="5666" y="4086"/>
                    <a:pt x="6083" y="4233"/>
                    <a:pt x="6477" y="4233"/>
                  </a:cubicBezTo>
                  <a:cubicBezTo>
                    <a:pt x="6922" y="4233"/>
                    <a:pt x="7340" y="4046"/>
                    <a:pt x="7788" y="3800"/>
                  </a:cubicBezTo>
                  <a:cubicBezTo>
                    <a:pt x="8171" y="3593"/>
                    <a:pt x="8443" y="3146"/>
                    <a:pt x="8778" y="2811"/>
                  </a:cubicBezTo>
                  <a:cubicBezTo>
                    <a:pt x="8363" y="2412"/>
                    <a:pt x="7996" y="1917"/>
                    <a:pt x="7517" y="1630"/>
                  </a:cubicBezTo>
                  <a:cubicBezTo>
                    <a:pt x="6895" y="1310"/>
                    <a:pt x="6240" y="1055"/>
                    <a:pt x="5570" y="879"/>
                  </a:cubicBezTo>
                  <a:cubicBezTo>
                    <a:pt x="4565" y="544"/>
                    <a:pt x="3543" y="273"/>
                    <a:pt x="2618" y="2"/>
                  </a:cubicBezTo>
                  <a:cubicBezTo>
                    <a:pt x="2591" y="1"/>
                    <a:pt x="2564" y="1"/>
                    <a:pt x="25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3"/>
            <p:cNvSpPr/>
            <p:nvPr/>
          </p:nvSpPr>
          <p:spPr>
            <a:xfrm>
              <a:off x="3219558" y="1176010"/>
              <a:ext cx="379298" cy="304004"/>
            </a:xfrm>
            <a:custGeom>
              <a:rect b="b" l="l" r="r" t="t"/>
              <a:pathLst>
                <a:path extrusionOk="0" h="5883" w="7310">
                  <a:moveTo>
                    <a:pt x="5213" y="0"/>
                  </a:moveTo>
                  <a:cubicBezTo>
                    <a:pt x="4751" y="0"/>
                    <a:pt x="4274" y="148"/>
                    <a:pt x="3783" y="424"/>
                  </a:cubicBezTo>
                  <a:cubicBezTo>
                    <a:pt x="3081" y="855"/>
                    <a:pt x="2331" y="1190"/>
                    <a:pt x="1533" y="1429"/>
                  </a:cubicBezTo>
                  <a:cubicBezTo>
                    <a:pt x="735" y="1621"/>
                    <a:pt x="431" y="2020"/>
                    <a:pt x="368" y="2802"/>
                  </a:cubicBezTo>
                  <a:cubicBezTo>
                    <a:pt x="320" y="3456"/>
                    <a:pt x="128" y="4111"/>
                    <a:pt x="32" y="4765"/>
                  </a:cubicBezTo>
                  <a:cubicBezTo>
                    <a:pt x="1" y="5132"/>
                    <a:pt x="1" y="5515"/>
                    <a:pt x="1" y="5882"/>
                  </a:cubicBezTo>
                  <a:cubicBezTo>
                    <a:pt x="384" y="5802"/>
                    <a:pt x="814" y="5834"/>
                    <a:pt x="1118" y="5627"/>
                  </a:cubicBezTo>
                  <a:cubicBezTo>
                    <a:pt x="2714" y="4589"/>
                    <a:pt x="4278" y="3504"/>
                    <a:pt x="5858" y="2435"/>
                  </a:cubicBezTo>
                  <a:cubicBezTo>
                    <a:pt x="6161" y="2227"/>
                    <a:pt x="6480" y="2052"/>
                    <a:pt x="6783" y="1860"/>
                  </a:cubicBezTo>
                  <a:cubicBezTo>
                    <a:pt x="6975" y="1701"/>
                    <a:pt x="7150" y="1541"/>
                    <a:pt x="7310" y="1350"/>
                  </a:cubicBezTo>
                  <a:cubicBezTo>
                    <a:pt x="7070" y="1046"/>
                    <a:pt x="6911" y="743"/>
                    <a:pt x="6656" y="536"/>
                  </a:cubicBezTo>
                  <a:cubicBezTo>
                    <a:pt x="6192" y="171"/>
                    <a:pt x="5711" y="0"/>
                    <a:pt x="52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3"/>
            <p:cNvSpPr/>
            <p:nvPr/>
          </p:nvSpPr>
          <p:spPr>
            <a:xfrm>
              <a:off x="6487994" y="792591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2927" y="0"/>
                  </a:moveTo>
                  <a:cubicBezTo>
                    <a:pt x="2630" y="0"/>
                    <a:pt x="2306" y="97"/>
                    <a:pt x="1980" y="295"/>
                  </a:cubicBezTo>
                  <a:cubicBezTo>
                    <a:pt x="799" y="1013"/>
                    <a:pt x="623" y="2242"/>
                    <a:pt x="304" y="3359"/>
                  </a:cubicBezTo>
                  <a:cubicBezTo>
                    <a:pt x="1" y="4477"/>
                    <a:pt x="1549" y="6583"/>
                    <a:pt x="2682" y="6695"/>
                  </a:cubicBezTo>
                  <a:cubicBezTo>
                    <a:pt x="2731" y="6700"/>
                    <a:pt x="2778" y="6703"/>
                    <a:pt x="2825" y="6703"/>
                  </a:cubicBezTo>
                  <a:cubicBezTo>
                    <a:pt x="3602" y="6703"/>
                    <a:pt x="4082" y="5950"/>
                    <a:pt x="4278" y="4445"/>
                  </a:cubicBezTo>
                  <a:cubicBezTo>
                    <a:pt x="4310" y="4205"/>
                    <a:pt x="4342" y="3982"/>
                    <a:pt x="4389" y="3758"/>
                  </a:cubicBezTo>
                  <a:lnTo>
                    <a:pt x="4230" y="3742"/>
                  </a:lnTo>
                  <a:lnTo>
                    <a:pt x="4230" y="1556"/>
                  </a:lnTo>
                  <a:cubicBezTo>
                    <a:pt x="4230" y="1444"/>
                    <a:pt x="4230" y="1349"/>
                    <a:pt x="4198" y="1253"/>
                  </a:cubicBezTo>
                  <a:cubicBezTo>
                    <a:pt x="4068" y="438"/>
                    <a:pt x="3560" y="0"/>
                    <a:pt x="29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3"/>
            <p:cNvSpPr/>
            <p:nvPr/>
          </p:nvSpPr>
          <p:spPr>
            <a:xfrm>
              <a:off x="5459535" y="1822190"/>
              <a:ext cx="274122" cy="310412"/>
            </a:xfrm>
            <a:custGeom>
              <a:rect b="b" l="l" r="r" t="t"/>
              <a:pathLst>
                <a:path extrusionOk="0" h="6007" w="5283">
                  <a:moveTo>
                    <a:pt x="1804" y="0"/>
                  </a:moveTo>
                  <a:cubicBezTo>
                    <a:pt x="96" y="224"/>
                    <a:pt x="0" y="367"/>
                    <a:pt x="431" y="1915"/>
                  </a:cubicBezTo>
                  <a:cubicBezTo>
                    <a:pt x="734" y="2969"/>
                    <a:pt x="958" y="4054"/>
                    <a:pt x="1309" y="5091"/>
                  </a:cubicBezTo>
                  <a:cubicBezTo>
                    <a:pt x="1421" y="5426"/>
                    <a:pt x="1740" y="5841"/>
                    <a:pt x="2043" y="5937"/>
                  </a:cubicBezTo>
                  <a:cubicBezTo>
                    <a:pt x="2193" y="5984"/>
                    <a:pt x="2349" y="6006"/>
                    <a:pt x="2506" y="6006"/>
                  </a:cubicBezTo>
                  <a:cubicBezTo>
                    <a:pt x="3571" y="6006"/>
                    <a:pt x="4721" y="4995"/>
                    <a:pt x="4804" y="3910"/>
                  </a:cubicBezTo>
                  <a:cubicBezTo>
                    <a:pt x="4868" y="3383"/>
                    <a:pt x="4948" y="2857"/>
                    <a:pt x="5075" y="2346"/>
                  </a:cubicBezTo>
                  <a:cubicBezTo>
                    <a:pt x="5283" y="1357"/>
                    <a:pt x="5155" y="1165"/>
                    <a:pt x="4166" y="1133"/>
                  </a:cubicBezTo>
                  <a:cubicBezTo>
                    <a:pt x="3942" y="1117"/>
                    <a:pt x="3719" y="1053"/>
                    <a:pt x="3527" y="942"/>
                  </a:cubicBezTo>
                  <a:cubicBezTo>
                    <a:pt x="2937" y="638"/>
                    <a:pt x="2378" y="319"/>
                    <a:pt x="18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3"/>
            <p:cNvSpPr/>
            <p:nvPr/>
          </p:nvSpPr>
          <p:spPr>
            <a:xfrm>
              <a:off x="2810478" y="1641590"/>
              <a:ext cx="347024" cy="360898"/>
            </a:xfrm>
            <a:custGeom>
              <a:rect b="b" l="l" r="r" t="t"/>
              <a:pathLst>
                <a:path extrusionOk="0" h="6984" w="6688">
                  <a:moveTo>
                    <a:pt x="6544" y="0"/>
                  </a:moveTo>
                  <a:lnTo>
                    <a:pt x="6544" y="0"/>
                  </a:lnTo>
                  <a:cubicBezTo>
                    <a:pt x="6097" y="80"/>
                    <a:pt x="5634" y="80"/>
                    <a:pt x="5235" y="255"/>
                  </a:cubicBezTo>
                  <a:cubicBezTo>
                    <a:pt x="4581" y="543"/>
                    <a:pt x="4006" y="1133"/>
                    <a:pt x="3336" y="1261"/>
                  </a:cubicBezTo>
                  <a:cubicBezTo>
                    <a:pt x="1341" y="1692"/>
                    <a:pt x="1" y="3591"/>
                    <a:pt x="272" y="5602"/>
                  </a:cubicBezTo>
                  <a:cubicBezTo>
                    <a:pt x="414" y="6621"/>
                    <a:pt x="650" y="6983"/>
                    <a:pt x="1410" y="6983"/>
                  </a:cubicBezTo>
                  <a:cubicBezTo>
                    <a:pt x="1590" y="6983"/>
                    <a:pt x="1799" y="6963"/>
                    <a:pt x="2043" y="6926"/>
                  </a:cubicBezTo>
                  <a:lnTo>
                    <a:pt x="2027" y="6926"/>
                  </a:lnTo>
                  <a:cubicBezTo>
                    <a:pt x="2155" y="6607"/>
                    <a:pt x="2315" y="6288"/>
                    <a:pt x="2474" y="5969"/>
                  </a:cubicBezTo>
                  <a:cubicBezTo>
                    <a:pt x="2778" y="5490"/>
                    <a:pt x="3224" y="5091"/>
                    <a:pt x="3432" y="4580"/>
                  </a:cubicBezTo>
                  <a:cubicBezTo>
                    <a:pt x="3815" y="3527"/>
                    <a:pt x="4565" y="2889"/>
                    <a:pt x="5507" y="2378"/>
                  </a:cubicBezTo>
                  <a:cubicBezTo>
                    <a:pt x="5874" y="2171"/>
                    <a:pt x="6416" y="1963"/>
                    <a:pt x="6528" y="1644"/>
                  </a:cubicBezTo>
                  <a:cubicBezTo>
                    <a:pt x="6688" y="1149"/>
                    <a:pt x="6544" y="559"/>
                    <a:pt x="65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3"/>
            <p:cNvSpPr/>
            <p:nvPr/>
          </p:nvSpPr>
          <p:spPr>
            <a:xfrm>
              <a:off x="4538690" y="1032150"/>
              <a:ext cx="327151" cy="301575"/>
            </a:xfrm>
            <a:custGeom>
              <a:rect b="b" l="l" r="r" t="t"/>
              <a:pathLst>
                <a:path extrusionOk="0" h="5836" w="6305">
                  <a:moveTo>
                    <a:pt x="3637" y="204"/>
                  </a:moveTo>
                  <a:cubicBezTo>
                    <a:pt x="3359" y="204"/>
                    <a:pt x="2940" y="367"/>
                    <a:pt x="2618" y="415"/>
                  </a:cubicBezTo>
                  <a:cubicBezTo>
                    <a:pt x="2602" y="431"/>
                    <a:pt x="2570" y="463"/>
                    <a:pt x="2554" y="495"/>
                  </a:cubicBezTo>
                  <a:cubicBezTo>
                    <a:pt x="1453" y="1484"/>
                    <a:pt x="1" y="2362"/>
                    <a:pt x="1182" y="4197"/>
                  </a:cubicBezTo>
                  <a:cubicBezTo>
                    <a:pt x="1213" y="4261"/>
                    <a:pt x="1166" y="4357"/>
                    <a:pt x="1182" y="4405"/>
                  </a:cubicBezTo>
                  <a:cubicBezTo>
                    <a:pt x="1469" y="4884"/>
                    <a:pt x="1660" y="5458"/>
                    <a:pt x="2059" y="5777"/>
                  </a:cubicBezTo>
                  <a:cubicBezTo>
                    <a:pt x="2116" y="5818"/>
                    <a:pt x="2203" y="5836"/>
                    <a:pt x="2307" y="5836"/>
                  </a:cubicBezTo>
                  <a:cubicBezTo>
                    <a:pt x="2611" y="5836"/>
                    <a:pt x="3054" y="5681"/>
                    <a:pt x="3256" y="5490"/>
                  </a:cubicBezTo>
                  <a:cubicBezTo>
                    <a:pt x="4134" y="4660"/>
                    <a:pt x="4948" y="3799"/>
                    <a:pt x="5730" y="2889"/>
                  </a:cubicBezTo>
                  <a:cubicBezTo>
                    <a:pt x="6017" y="2554"/>
                    <a:pt x="6161" y="2091"/>
                    <a:pt x="6304" y="1804"/>
                  </a:cubicBezTo>
                  <a:cubicBezTo>
                    <a:pt x="6177" y="0"/>
                    <a:pt x="4581" y="926"/>
                    <a:pt x="3863" y="272"/>
                  </a:cubicBezTo>
                  <a:cubicBezTo>
                    <a:pt x="3810" y="223"/>
                    <a:pt x="3732" y="204"/>
                    <a:pt x="3637" y="2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3"/>
            <p:cNvSpPr/>
            <p:nvPr/>
          </p:nvSpPr>
          <p:spPr>
            <a:xfrm>
              <a:off x="2258968" y="745309"/>
              <a:ext cx="376859" cy="195332"/>
            </a:xfrm>
            <a:custGeom>
              <a:rect b="b" l="l" r="r" t="t"/>
              <a:pathLst>
                <a:path extrusionOk="0" h="3780" w="7263">
                  <a:moveTo>
                    <a:pt x="4313" y="1"/>
                  </a:moveTo>
                  <a:cubicBezTo>
                    <a:pt x="2924" y="1"/>
                    <a:pt x="1700" y="843"/>
                    <a:pt x="368" y="1131"/>
                  </a:cubicBezTo>
                  <a:cubicBezTo>
                    <a:pt x="256" y="1162"/>
                    <a:pt x="128" y="1450"/>
                    <a:pt x="113" y="1625"/>
                  </a:cubicBezTo>
                  <a:cubicBezTo>
                    <a:pt x="1" y="3062"/>
                    <a:pt x="687" y="3780"/>
                    <a:pt x="2379" y="3780"/>
                  </a:cubicBezTo>
                  <a:cubicBezTo>
                    <a:pt x="3560" y="3668"/>
                    <a:pt x="4916" y="3556"/>
                    <a:pt x="6081" y="2391"/>
                  </a:cubicBezTo>
                  <a:cubicBezTo>
                    <a:pt x="7119" y="1354"/>
                    <a:pt x="7262" y="1210"/>
                    <a:pt x="6001" y="412"/>
                  </a:cubicBezTo>
                  <a:cubicBezTo>
                    <a:pt x="5762" y="285"/>
                    <a:pt x="5523" y="189"/>
                    <a:pt x="5267" y="141"/>
                  </a:cubicBezTo>
                  <a:cubicBezTo>
                    <a:pt x="4939" y="42"/>
                    <a:pt x="4622" y="1"/>
                    <a:pt x="43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3"/>
            <p:cNvSpPr/>
            <p:nvPr/>
          </p:nvSpPr>
          <p:spPr>
            <a:xfrm>
              <a:off x="6719879" y="695237"/>
              <a:ext cx="241017" cy="288708"/>
            </a:xfrm>
            <a:custGeom>
              <a:rect b="b" l="l" r="r" t="t"/>
              <a:pathLst>
                <a:path extrusionOk="0" h="5587" w="4645">
                  <a:moveTo>
                    <a:pt x="2188" y="1"/>
                  </a:moveTo>
                  <a:cubicBezTo>
                    <a:pt x="1026" y="1"/>
                    <a:pt x="0" y="961"/>
                    <a:pt x="0" y="2259"/>
                  </a:cubicBezTo>
                  <a:cubicBezTo>
                    <a:pt x="240" y="3249"/>
                    <a:pt x="447" y="4238"/>
                    <a:pt x="702" y="5196"/>
                  </a:cubicBezTo>
                  <a:cubicBezTo>
                    <a:pt x="734" y="5339"/>
                    <a:pt x="990" y="5483"/>
                    <a:pt x="1165" y="5531"/>
                  </a:cubicBezTo>
                  <a:cubicBezTo>
                    <a:pt x="1293" y="5569"/>
                    <a:pt x="1433" y="5586"/>
                    <a:pt x="1582" y="5586"/>
                  </a:cubicBezTo>
                  <a:cubicBezTo>
                    <a:pt x="2750" y="5586"/>
                    <a:pt x="4432" y="4491"/>
                    <a:pt x="4644" y="3472"/>
                  </a:cubicBezTo>
                  <a:cubicBezTo>
                    <a:pt x="4644" y="3312"/>
                    <a:pt x="4612" y="3153"/>
                    <a:pt x="4533" y="3009"/>
                  </a:cubicBezTo>
                  <a:cubicBezTo>
                    <a:pt x="4261" y="2323"/>
                    <a:pt x="4006" y="1637"/>
                    <a:pt x="3703" y="982"/>
                  </a:cubicBezTo>
                  <a:cubicBezTo>
                    <a:pt x="3559" y="695"/>
                    <a:pt x="3384" y="344"/>
                    <a:pt x="3128" y="216"/>
                  </a:cubicBezTo>
                  <a:cubicBezTo>
                    <a:pt x="2816" y="69"/>
                    <a:pt x="2497" y="1"/>
                    <a:pt x="21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3"/>
            <p:cNvSpPr/>
            <p:nvPr/>
          </p:nvSpPr>
          <p:spPr>
            <a:xfrm>
              <a:off x="5946446" y="1698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3064" y="0"/>
                  </a:moveTo>
                  <a:cubicBezTo>
                    <a:pt x="990" y="463"/>
                    <a:pt x="0" y="862"/>
                    <a:pt x="1117" y="3001"/>
                  </a:cubicBezTo>
                  <a:cubicBezTo>
                    <a:pt x="1532" y="3846"/>
                    <a:pt x="2203" y="4533"/>
                    <a:pt x="3033" y="4995"/>
                  </a:cubicBezTo>
                  <a:cubicBezTo>
                    <a:pt x="3352" y="5184"/>
                    <a:pt x="3600" y="5266"/>
                    <a:pt x="3803" y="5266"/>
                  </a:cubicBezTo>
                  <a:cubicBezTo>
                    <a:pt x="4219" y="5266"/>
                    <a:pt x="4451" y="4924"/>
                    <a:pt x="4740" y="4453"/>
                  </a:cubicBezTo>
                  <a:cubicBezTo>
                    <a:pt x="5011" y="4006"/>
                    <a:pt x="5283" y="3511"/>
                    <a:pt x="5666" y="3176"/>
                  </a:cubicBezTo>
                  <a:cubicBezTo>
                    <a:pt x="6272" y="2634"/>
                    <a:pt x="6320" y="2235"/>
                    <a:pt x="5618" y="1788"/>
                  </a:cubicBezTo>
                  <a:cubicBezTo>
                    <a:pt x="5442" y="1676"/>
                    <a:pt x="5331" y="1500"/>
                    <a:pt x="5171" y="1389"/>
                  </a:cubicBezTo>
                  <a:cubicBezTo>
                    <a:pt x="4437" y="894"/>
                    <a:pt x="3687" y="415"/>
                    <a:pt x="30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3"/>
            <p:cNvSpPr/>
            <p:nvPr/>
          </p:nvSpPr>
          <p:spPr>
            <a:xfrm>
              <a:off x="6247237" y="45647"/>
              <a:ext cx="335764" cy="216777"/>
            </a:xfrm>
            <a:custGeom>
              <a:rect b="b" l="l" r="r" t="t"/>
              <a:pathLst>
                <a:path extrusionOk="0" h="4195" w="6471">
                  <a:moveTo>
                    <a:pt x="1096" y="0"/>
                  </a:moveTo>
                  <a:cubicBezTo>
                    <a:pt x="296" y="0"/>
                    <a:pt x="1" y="388"/>
                    <a:pt x="76" y="1217"/>
                  </a:cubicBezTo>
                  <a:cubicBezTo>
                    <a:pt x="140" y="1903"/>
                    <a:pt x="92" y="2605"/>
                    <a:pt x="140" y="3292"/>
                  </a:cubicBezTo>
                  <a:cubicBezTo>
                    <a:pt x="180" y="3792"/>
                    <a:pt x="306" y="4195"/>
                    <a:pt x="788" y="4195"/>
                  </a:cubicBezTo>
                  <a:cubicBezTo>
                    <a:pt x="891" y="4195"/>
                    <a:pt x="1009" y="4177"/>
                    <a:pt x="1146" y="4137"/>
                  </a:cubicBezTo>
                  <a:cubicBezTo>
                    <a:pt x="2646" y="3707"/>
                    <a:pt x="4146" y="3292"/>
                    <a:pt x="5630" y="2861"/>
                  </a:cubicBezTo>
                  <a:cubicBezTo>
                    <a:pt x="5869" y="2781"/>
                    <a:pt x="6077" y="2621"/>
                    <a:pt x="6205" y="2398"/>
                  </a:cubicBezTo>
                  <a:cubicBezTo>
                    <a:pt x="6471" y="1678"/>
                    <a:pt x="5309" y="481"/>
                    <a:pt x="4526" y="481"/>
                  </a:cubicBezTo>
                  <a:cubicBezTo>
                    <a:pt x="4511" y="481"/>
                    <a:pt x="4496" y="482"/>
                    <a:pt x="4481" y="483"/>
                  </a:cubicBezTo>
                  <a:cubicBezTo>
                    <a:pt x="4383" y="489"/>
                    <a:pt x="4284" y="492"/>
                    <a:pt x="4185" y="492"/>
                  </a:cubicBezTo>
                  <a:cubicBezTo>
                    <a:pt x="3558" y="492"/>
                    <a:pt x="2912" y="374"/>
                    <a:pt x="2279" y="291"/>
                  </a:cubicBezTo>
                  <a:cubicBezTo>
                    <a:pt x="1928" y="211"/>
                    <a:pt x="1576" y="116"/>
                    <a:pt x="1241" y="4"/>
                  </a:cubicBezTo>
                  <a:cubicBezTo>
                    <a:pt x="1191" y="1"/>
                    <a:pt x="1142" y="0"/>
                    <a:pt x="10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3"/>
            <p:cNvSpPr/>
            <p:nvPr/>
          </p:nvSpPr>
          <p:spPr>
            <a:xfrm>
              <a:off x="5108413" y="1234195"/>
              <a:ext cx="233598" cy="367048"/>
            </a:xfrm>
            <a:custGeom>
              <a:rect b="b" l="l" r="r" t="t"/>
              <a:pathLst>
                <a:path extrusionOk="0" h="7103" w="4502">
                  <a:moveTo>
                    <a:pt x="1134" y="0"/>
                  </a:moveTo>
                  <a:cubicBezTo>
                    <a:pt x="1102" y="591"/>
                    <a:pt x="1070" y="958"/>
                    <a:pt x="1054" y="1325"/>
                  </a:cubicBezTo>
                  <a:cubicBezTo>
                    <a:pt x="1038" y="1548"/>
                    <a:pt x="1102" y="1836"/>
                    <a:pt x="990" y="1947"/>
                  </a:cubicBezTo>
                  <a:cubicBezTo>
                    <a:pt x="1" y="2921"/>
                    <a:pt x="336" y="4134"/>
                    <a:pt x="304" y="5299"/>
                  </a:cubicBezTo>
                  <a:cubicBezTo>
                    <a:pt x="276" y="6273"/>
                    <a:pt x="568" y="6740"/>
                    <a:pt x="1370" y="6740"/>
                  </a:cubicBezTo>
                  <a:cubicBezTo>
                    <a:pt x="1501" y="6740"/>
                    <a:pt x="1645" y="6728"/>
                    <a:pt x="1804" y="6703"/>
                  </a:cubicBezTo>
                  <a:cubicBezTo>
                    <a:pt x="1813" y="6701"/>
                    <a:pt x="1822" y="6700"/>
                    <a:pt x="1831" y="6700"/>
                  </a:cubicBezTo>
                  <a:cubicBezTo>
                    <a:pt x="1969" y="6700"/>
                    <a:pt x="2139" y="6922"/>
                    <a:pt x="2378" y="7102"/>
                  </a:cubicBezTo>
                  <a:cubicBezTo>
                    <a:pt x="2650" y="6607"/>
                    <a:pt x="2857" y="6208"/>
                    <a:pt x="3097" y="5825"/>
                  </a:cubicBezTo>
                  <a:cubicBezTo>
                    <a:pt x="3256" y="5554"/>
                    <a:pt x="3480" y="5315"/>
                    <a:pt x="3671" y="5059"/>
                  </a:cubicBezTo>
                  <a:cubicBezTo>
                    <a:pt x="3958" y="4660"/>
                    <a:pt x="4501" y="4213"/>
                    <a:pt x="4437" y="3862"/>
                  </a:cubicBezTo>
                  <a:cubicBezTo>
                    <a:pt x="4389" y="3447"/>
                    <a:pt x="3799" y="3096"/>
                    <a:pt x="3304" y="2570"/>
                  </a:cubicBezTo>
                  <a:cubicBezTo>
                    <a:pt x="3528" y="1325"/>
                    <a:pt x="1916" y="1149"/>
                    <a:pt x="11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3"/>
            <p:cNvSpPr/>
            <p:nvPr/>
          </p:nvSpPr>
          <p:spPr>
            <a:xfrm>
              <a:off x="5107583" y="172092"/>
              <a:ext cx="289636" cy="238480"/>
            </a:xfrm>
            <a:custGeom>
              <a:rect b="b" l="l" r="r" t="t"/>
              <a:pathLst>
                <a:path extrusionOk="0" h="4615" w="5582">
                  <a:moveTo>
                    <a:pt x="1947" y="0"/>
                  </a:moveTo>
                  <a:cubicBezTo>
                    <a:pt x="1771" y="0"/>
                    <a:pt x="1606" y="23"/>
                    <a:pt x="1469" y="95"/>
                  </a:cubicBezTo>
                  <a:cubicBezTo>
                    <a:pt x="910" y="414"/>
                    <a:pt x="447" y="861"/>
                    <a:pt x="112" y="1403"/>
                  </a:cubicBezTo>
                  <a:cubicBezTo>
                    <a:pt x="1" y="1579"/>
                    <a:pt x="431" y="2169"/>
                    <a:pt x="735" y="2472"/>
                  </a:cubicBezTo>
                  <a:cubicBezTo>
                    <a:pt x="1293" y="3095"/>
                    <a:pt x="1916" y="3637"/>
                    <a:pt x="2538" y="4196"/>
                  </a:cubicBezTo>
                  <a:cubicBezTo>
                    <a:pt x="2730" y="4372"/>
                    <a:pt x="2953" y="4595"/>
                    <a:pt x="3176" y="4611"/>
                  </a:cubicBezTo>
                  <a:cubicBezTo>
                    <a:pt x="3196" y="4613"/>
                    <a:pt x="3216" y="4614"/>
                    <a:pt x="3236" y="4614"/>
                  </a:cubicBezTo>
                  <a:cubicBezTo>
                    <a:pt x="4066" y="4614"/>
                    <a:pt x="5582" y="2741"/>
                    <a:pt x="5395" y="1978"/>
                  </a:cubicBezTo>
                  <a:cubicBezTo>
                    <a:pt x="4964" y="286"/>
                    <a:pt x="4661" y="63"/>
                    <a:pt x="2857" y="63"/>
                  </a:cubicBezTo>
                  <a:cubicBezTo>
                    <a:pt x="2568" y="63"/>
                    <a:pt x="2241" y="0"/>
                    <a:pt x="19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3"/>
            <p:cNvSpPr/>
            <p:nvPr/>
          </p:nvSpPr>
          <p:spPr>
            <a:xfrm>
              <a:off x="6906984" y="1923626"/>
              <a:ext cx="366897" cy="234243"/>
            </a:xfrm>
            <a:custGeom>
              <a:rect b="b" l="l" r="r" t="t"/>
              <a:pathLst>
                <a:path extrusionOk="0" h="4533" w="7071">
                  <a:moveTo>
                    <a:pt x="2523" y="0"/>
                  </a:moveTo>
                  <a:cubicBezTo>
                    <a:pt x="2076" y="160"/>
                    <a:pt x="1597" y="287"/>
                    <a:pt x="1134" y="399"/>
                  </a:cubicBezTo>
                  <a:cubicBezTo>
                    <a:pt x="1" y="591"/>
                    <a:pt x="368" y="1452"/>
                    <a:pt x="512" y="2027"/>
                  </a:cubicBezTo>
                  <a:cubicBezTo>
                    <a:pt x="591" y="2298"/>
                    <a:pt x="1246" y="2586"/>
                    <a:pt x="1645" y="2586"/>
                  </a:cubicBezTo>
                  <a:cubicBezTo>
                    <a:pt x="2331" y="2586"/>
                    <a:pt x="2906" y="2617"/>
                    <a:pt x="3273" y="3288"/>
                  </a:cubicBezTo>
                  <a:cubicBezTo>
                    <a:pt x="3368" y="3399"/>
                    <a:pt x="3496" y="3495"/>
                    <a:pt x="3640" y="3559"/>
                  </a:cubicBezTo>
                  <a:cubicBezTo>
                    <a:pt x="4342" y="3862"/>
                    <a:pt x="5060" y="4197"/>
                    <a:pt x="5794" y="4453"/>
                  </a:cubicBezTo>
                  <a:cubicBezTo>
                    <a:pt x="6000" y="4521"/>
                    <a:pt x="6229" y="4530"/>
                    <a:pt x="6464" y="4530"/>
                  </a:cubicBezTo>
                  <a:cubicBezTo>
                    <a:pt x="6542" y="4530"/>
                    <a:pt x="6620" y="4529"/>
                    <a:pt x="6698" y="4529"/>
                  </a:cubicBezTo>
                  <a:cubicBezTo>
                    <a:pt x="6769" y="4529"/>
                    <a:pt x="6841" y="4530"/>
                    <a:pt x="6911" y="4533"/>
                  </a:cubicBezTo>
                  <a:cubicBezTo>
                    <a:pt x="6911" y="4118"/>
                    <a:pt x="7071" y="3591"/>
                    <a:pt x="6879" y="3288"/>
                  </a:cubicBezTo>
                  <a:cubicBezTo>
                    <a:pt x="6528" y="2681"/>
                    <a:pt x="5874" y="2282"/>
                    <a:pt x="5539" y="1692"/>
                  </a:cubicBezTo>
                  <a:cubicBezTo>
                    <a:pt x="4837" y="479"/>
                    <a:pt x="3608" y="415"/>
                    <a:pt x="252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3"/>
            <p:cNvSpPr/>
            <p:nvPr/>
          </p:nvSpPr>
          <p:spPr>
            <a:xfrm>
              <a:off x="5813095" y="563314"/>
              <a:ext cx="271683" cy="285246"/>
            </a:xfrm>
            <a:custGeom>
              <a:rect b="b" l="l" r="r" t="t"/>
              <a:pathLst>
                <a:path extrusionOk="0" h="5520" w="5236">
                  <a:moveTo>
                    <a:pt x="2954" y="1"/>
                  </a:moveTo>
                  <a:cubicBezTo>
                    <a:pt x="2903" y="1"/>
                    <a:pt x="2855" y="8"/>
                    <a:pt x="2810" y="24"/>
                  </a:cubicBezTo>
                  <a:cubicBezTo>
                    <a:pt x="2443" y="152"/>
                    <a:pt x="2283" y="838"/>
                    <a:pt x="2076" y="1301"/>
                  </a:cubicBezTo>
                  <a:cubicBezTo>
                    <a:pt x="2012" y="1445"/>
                    <a:pt x="2091" y="1668"/>
                    <a:pt x="2091" y="1844"/>
                  </a:cubicBezTo>
                  <a:cubicBezTo>
                    <a:pt x="1022" y="2259"/>
                    <a:pt x="1" y="4333"/>
                    <a:pt x="272" y="5498"/>
                  </a:cubicBezTo>
                  <a:cubicBezTo>
                    <a:pt x="634" y="5498"/>
                    <a:pt x="1010" y="5520"/>
                    <a:pt x="1381" y="5520"/>
                  </a:cubicBezTo>
                  <a:cubicBezTo>
                    <a:pt x="1567" y="5520"/>
                    <a:pt x="1751" y="5514"/>
                    <a:pt x="1932" y="5498"/>
                  </a:cubicBezTo>
                  <a:cubicBezTo>
                    <a:pt x="2826" y="5403"/>
                    <a:pt x="3592" y="5083"/>
                    <a:pt x="3959" y="4142"/>
                  </a:cubicBezTo>
                  <a:cubicBezTo>
                    <a:pt x="4134" y="3663"/>
                    <a:pt x="4294" y="3104"/>
                    <a:pt x="4645" y="2769"/>
                  </a:cubicBezTo>
                  <a:cubicBezTo>
                    <a:pt x="5235" y="2179"/>
                    <a:pt x="5235" y="1716"/>
                    <a:pt x="4645" y="1189"/>
                  </a:cubicBezTo>
                  <a:cubicBezTo>
                    <a:pt x="4437" y="1014"/>
                    <a:pt x="4358" y="695"/>
                    <a:pt x="4150" y="567"/>
                  </a:cubicBezTo>
                  <a:cubicBezTo>
                    <a:pt x="3775" y="344"/>
                    <a:pt x="3302" y="1"/>
                    <a:pt x="29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3"/>
            <p:cNvSpPr/>
            <p:nvPr/>
          </p:nvSpPr>
          <p:spPr>
            <a:xfrm>
              <a:off x="6628765" y="1895567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862" y="0"/>
                  </a:moveTo>
                  <a:cubicBezTo>
                    <a:pt x="815" y="368"/>
                    <a:pt x="623" y="782"/>
                    <a:pt x="719" y="1102"/>
                  </a:cubicBezTo>
                  <a:cubicBezTo>
                    <a:pt x="958" y="1820"/>
                    <a:pt x="942" y="2410"/>
                    <a:pt x="511" y="3065"/>
                  </a:cubicBezTo>
                  <a:cubicBezTo>
                    <a:pt x="1" y="3831"/>
                    <a:pt x="384" y="4645"/>
                    <a:pt x="1261" y="4948"/>
                  </a:cubicBezTo>
                  <a:cubicBezTo>
                    <a:pt x="1486" y="5026"/>
                    <a:pt x="1736" y="5062"/>
                    <a:pt x="1998" y="5062"/>
                  </a:cubicBezTo>
                  <a:cubicBezTo>
                    <a:pt x="3023" y="5062"/>
                    <a:pt x="4219" y="4507"/>
                    <a:pt x="4677" y="3719"/>
                  </a:cubicBezTo>
                  <a:cubicBezTo>
                    <a:pt x="4820" y="3432"/>
                    <a:pt x="4932" y="3144"/>
                    <a:pt x="5028" y="2857"/>
                  </a:cubicBezTo>
                  <a:cubicBezTo>
                    <a:pt x="4804" y="2522"/>
                    <a:pt x="4613" y="2043"/>
                    <a:pt x="4278" y="1788"/>
                  </a:cubicBezTo>
                  <a:cubicBezTo>
                    <a:pt x="3480" y="1213"/>
                    <a:pt x="2634" y="671"/>
                    <a:pt x="1772" y="192"/>
                  </a:cubicBezTo>
                  <a:cubicBezTo>
                    <a:pt x="1517" y="64"/>
                    <a:pt x="1166" y="64"/>
                    <a:pt x="8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3"/>
            <p:cNvSpPr/>
            <p:nvPr/>
          </p:nvSpPr>
          <p:spPr>
            <a:xfrm>
              <a:off x="4974285" y="692292"/>
              <a:ext cx="257414" cy="218482"/>
            </a:xfrm>
            <a:custGeom>
              <a:rect b="b" l="l" r="r" t="t"/>
              <a:pathLst>
                <a:path extrusionOk="0" h="4228" w="4961">
                  <a:moveTo>
                    <a:pt x="2537" y="1"/>
                  </a:moveTo>
                  <a:cubicBezTo>
                    <a:pt x="2511" y="1"/>
                    <a:pt x="2484" y="1"/>
                    <a:pt x="2458" y="2"/>
                  </a:cubicBezTo>
                  <a:cubicBezTo>
                    <a:pt x="1245" y="2"/>
                    <a:pt x="654" y="353"/>
                    <a:pt x="160" y="1678"/>
                  </a:cubicBezTo>
                  <a:cubicBezTo>
                    <a:pt x="0" y="2125"/>
                    <a:pt x="0" y="2891"/>
                    <a:pt x="287" y="3210"/>
                  </a:cubicBezTo>
                  <a:cubicBezTo>
                    <a:pt x="721" y="3699"/>
                    <a:pt x="1217" y="4227"/>
                    <a:pt x="1866" y="4227"/>
                  </a:cubicBezTo>
                  <a:cubicBezTo>
                    <a:pt x="2149" y="4227"/>
                    <a:pt x="2460" y="4127"/>
                    <a:pt x="2809" y="3880"/>
                  </a:cubicBezTo>
                  <a:cubicBezTo>
                    <a:pt x="3096" y="3673"/>
                    <a:pt x="3591" y="3816"/>
                    <a:pt x="3958" y="3689"/>
                  </a:cubicBezTo>
                  <a:cubicBezTo>
                    <a:pt x="4261" y="3593"/>
                    <a:pt x="4724" y="3353"/>
                    <a:pt x="4756" y="3114"/>
                  </a:cubicBezTo>
                  <a:cubicBezTo>
                    <a:pt x="4960" y="1558"/>
                    <a:pt x="4266" y="1"/>
                    <a:pt x="25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3"/>
            <p:cNvSpPr/>
            <p:nvPr/>
          </p:nvSpPr>
          <p:spPr>
            <a:xfrm>
              <a:off x="6112070" y="1331289"/>
              <a:ext cx="178908" cy="350460"/>
            </a:xfrm>
            <a:custGeom>
              <a:rect b="b" l="l" r="r" t="t"/>
              <a:pathLst>
                <a:path extrusionOk="0" h="6782" w="3448">
                  <a:moveTo>
                    <a:pt x="2591" y="0"/>
                  </a:moveTo>
                  <a:cubicBezTo>
                    <a:pt x="2478" y="0"/>
                    <a:pt x="2366" y="31"/>
                    <a:pt x="2266" y="100"/>
                  </a:cubicBezTo>
                  <a:cubicBezTo>
                    <a:pt x="1915" y="340"/>
                    <a:pt x="1644" y="691"/>
                    <a:pt x="1484" y="1090"/>
                  </a:cubicBezTo>
                  <a:cubicBezTo>
                    <a:pt x="1037" y="2271"/>
                    <a:pt x="686" y="3484"/>
                    <a:pt x="271" y="4680"/>
                  </a:cubicBezTo>
                  <a:cubicBezTo>
                    <a:pt x="0" y="5431"/>
                    <a:pt x="240" y="6260"/>
                    <a:pt x="910" y="6548"/>
                  </a:cubicBezTo>
                  <a:cubicBezTo>
                    <a:pt x="1232" y="6678"/>
                    <a:pt x="1569" y="6782"/>
                    <a:pt x="1879" y="6782"/>
                  </a:cubicBezTo>
                  <a:cubicBezTo>
                    <a:pt x="2291" y="6782"/>
                    <a:pt x="2654" y="6599"/>
                    <a:pt x="2873" y="6053"/>
                  </a:cubicBezTo>
                  <a:cubicBezTo>
                    <a:pt x="3192" y="5271"/>
                    <a:pt x="3336" y="4409"/>
                    <a:pt x="3447" y="3978"/>
                  </a:cubicBezTo>
                  <a:cubicBezTo>
                    <a:pt x="3447" y="2670"/>
                    <a:pt x="3447" y="1776"/>
                    <a:pt x="3447" y="882"/>
                  </a:cubicBezTo>
                  <a:cubicBezTo>
                    <a:pt x="3435" y="407"/>
                    <a:pt x="3001" y="0"/>
                    <a:pt x="25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3"/>
            <p:cNvSpPr/>
            <p:nvPr/>
          </p:nvSpPr>
          <p:spPr>
            <a:xfrm>
              <a:off x="6934329" y="390362"/>
              <a:ext cx="302297" cy="330100"/>
            </a:xfrm>
            <a:custGeom>
              <a:rect b="b" l="l" r="r" t="t"/>
              <a:pathLst>
                <a:path extrusionOk="0" h="6388" w="5826">
                  <a:moveTo>
                    <a:pt x="1893" y="1"/>
                  </a:moveTo>
                  <a:cubicBezTo>
                    <a:pt x="1699" y="1"/>
                    <a:pt x="1500" y="33"/>
                    <a:pt x="1309" y="68"/>
                  </a:cubicBezTo>
                  <a:cubicBezTo>
                    <a:pt x="831" y="164"/>
                    <a:pt x="112" y="547"/>
                    <a:pt x="49" y="898"/>
                  </a:cubicBezTo>
                  <a:cubicBezTo>
                    <a:pt x="1" y="1488"/>
                    <a:pt x="192" y="2063"/>
                    <a:pt x="607" y="2494"/>
                  </a:cubicBezTo>
                  <a:cubicBezTo>
                    <a:pt x="1900" y="3706"/>
                    <a:pt x="3320" y="4808"/>
                    <a:pt x="4693" y="5925"/>
                  </a:cubicBezTo>
                  <a:cubicBezTo>
                    <a:pt x="4980" y="6116"/>
                    <a:pt x="5267" y="6260"/>
                    <a:pt x="5570" y="6388"/>
                  </a:cubicBezTo>
                  <a:lnTo>
                    <a:pt x="5826" y="6164"/>
                  </a:lnTo>
                  <a:cubicBezTo>
                    <a:pt x="5299" y="4967"/>
                    <a:pt x="4852" y="3738"/>
                    <a:pt x="4246" y="2573"/>
                  </a:cubicBezTo>
                  <a:cubicBezTo>
                    <a:pt x="3911" y="1919"/>
                    <a:pt x="3240" y="1424"/>
                    <a:pt x="2969" y="754"/>
                  </a:cubicBezTo>
                  <a:cubicBezTo>
                    <a:pt x="2717" y="152"/>
                    <a:pt x="2316" y="1"/>
                    <a:pt x="18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3"/>
            <p:cNvSpPr/>
            <p:nvPr/>
          </p:nvSpPr>
          <p:spPr>
            <a:xfrm>
              <a:off x="5844591" y="-10419"/>
              <a:ext cx="300636" cy="237498"/>
            </a:xfrm>
            <a:custGeom>
              <a:rect b="b" l="l" r="r" t="t"/>
              <a:pathLst>
                <a:path extrusionOk="0" h="4596" w="5794">
                  <a:moveTo>
                    <a:pt x="1154" y="1"/>
                  </a:moveTo>
                  <a:cubicBezTo>
                    <a:pt x="809" y="1"/>
                    <a:pt x="402" y="113"/>
                    <a:pt x="240" y="275"/>
                  </a:cubicBezTo>
                  <a:cubicBezTo>
                    <a:pt x="16" y="514"/>
                    <a:pt x="0" y="1265"/>
                    <a:pt x="192" y="1504"/>
                  </a:cubicBezTo>
                  <a:cubicBezTo>
                    <a:pt x="1022" y="2493"/>
                    <a:pt x="1931" y="3403"/>
                    <a:pt x="2937" y="4217"/>
                  </a:cubicBezTo>
                  <a:cubicBezTo>
                    <a:pt x="3200" y="4437"/>
                    <a:pt x="3743" y="4596"/>
                    <a:pt x="4140" y="4596"/>
                  </a:cubicBezTo>
                  <a:cubicBezTo>
                    <a:pt x="4319" y="4596"/>
                    <a:pt x="4469" y="4563"/>
                    <a:pt x="4549" y="4488"/>
                  </a:cubicBezTo>
                  <a:cubicBezTo>
                    <a:pt x="5107" y="3978"/>
                    <a:pt x="5347" y="3164"/>
                    <a:pt x="5793" y="2334"/>
                  </a:cubicBezTo>
                  <a:cubicBezTo>
                    <a:pt x="5602" y="2142"/>
                    <a:pt x="5410" y="1967"/>
                    <a:pt x="5187" y="1823"/>
                  </a:cubicBezTo>
                  <a:cubicBezTo>
                    <a:pt x="3974" y="1201"/>
                    <a:pt x="2761" y="578"/>
                    <a:pt x="1500" y="52"/>
                  </a:cubicBezTo>
                  <a:cubicBezTo>
                    <a:pt x="1404" y="17"/>
                    <a:pt x="1283" y="1"/>
                    <a:pt x="11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3"/>
            <p:cNvSpPr/>
            <p:nvPr/>
          </p:nvSpPr>
          <p:spPr>
            <a:xfrm>
              <a:off x="5685608" y="918313"/>
              <a:ext cx="288183" cy="229075"/>
            </a:xfrm>
            <a:custGeom>
              <a:rect b="b" l="l" r="r" t="t"/>
              <a:pathLst>
                <a:path extrusionOk="0" h="4433" w="5554">
                  <a:moveTo>
                    <a:pt x="2394" y="1"/>
                  </a:moveTo>
                  <a:cubicBezTo>
                    <a:pt x="2027" y="256"/>
                    <a:pt x="1692" y="527"/>
                    <a:pt x="1373" y="831"/>
                  </a:cubicBezTo>
                  <a:cubicBezTo>
                    <a:pt x="1069" y="1166"/>
                    <a:pt x="926" y="1629"/>
                    <a:pt x="638" y="1964"/>
                  </a:cubicBezTo>
                  <a:cubicBezTo>
                    <a:pt x="0" y="2698"/>
                    <a:pt x="399" y="3544"/>
                    <a:pt x="734" y="4054"/>
                  </a:cubicBezTo>
                  <a:cubicBezTo>
                    <a:pt x="895" y="4291"/>
                    <a:pt x="1554" y="4433"/>
                    <a:pt x="2017" y="4433"/>
                  </a:cubicBezTo>
                  <a:cubicBezTo>
                    <a:pt x="2242" y="4433"/>
                    <a:pt x="2421" y="4399"/>
                    <a:pt x="2474" y="4326"/>
                  </a:cubicBezTo>
                  <a:cubicBezTo>
                    <a:pt x="3048" y="3480"/>
                    <a:pt x="3958" y="3719"/>
                    <a:pt x="4628" y="3368"/>
                  </a:cubicBezTo>
                  <a:cubicBezTo>
                    <a:pt x="4979" y="3177"/>
                    <a:pt x="5522" y="2905"/>
                    <a:pt x="5538" y="2650"/>
                  </a:cubicBezTo>
                  <a:cubicBezTo>
                    <a:pt x="5554" y="2283"/>
                    <a:pt x="5267" y="1788"/>
                    <a:pt x="4963" y="1517"/>
                  </a:cubicBezTo>
                  <a:cubicBezTo>
                    <a:pt x="4405" y="1054"/>
                    <a:pt x="3798" y="623"/>
                    <a:pt x="3176" y="256"/>
                  </a:cubicBezTo>
                  <a:cubicBezTo>
                    <a:pt x="3016" y="160"/>
                    <a:pt x="2809" y="129"/>
                    <a:pt x="2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3"/>
            <p:cNvSpPr/>
            <p:nvPr/>
          </p:nvSpPr>
          <p:spPr>
            <a:xfrm>
              <a:off x="4922086" y="1755531"/>
              <a:ext cx="212064" cy="278322"/>
            </a:xfrm>
            <a:custGeom>
              <a:rect b="b" l="l" r="r" t="t"/>
              <a:pathLst>
                <a:path extrusionOk="0" h="5386" w="4087">
                  <a:moveTo>
                    <a:pt x="1056" y="1"/>
                  </a:moveTo>
                  <a:cubicBezTo>
                    <a:pt x="741" y="1"/>
                    <a:pt x="440" y="232"/>
                    <a:pt x="352" y="684"/>
                  </a:cubicBezTo>
                  <a:cubicBezTo>
                    <a:pt x="208" y="1434"/>
                    <a:pt x="80" y="2168"/>
                    <a:pt x="1" y="2918"/>
                  </a:cubicBezTo>
                  <a:cubicBezTo>
                    <a:pt x="1" y="3221"/>
                    <a:pt x="80" y="3508"/>
                    <a:pt x="240" y="3764"/>
                  </a:cubicBezTo>
                  <a:cubicBezTo>
                    <a:pt x="511" y="4211"/>
                    <a:pt x="767" y="4785"/>
                    <a:pt x="1182" y="4977"/>
                  </a:cubicBezTo>
                  <a:cubicBezTo>
                    <a:pt x="1734" y="5253"/>
                    <a:pt x="2345" y="5385"/>
                    <a:pt x="2965" y="5385"/>
                  </a:cubicBezTo>
                  <a:cubicBezTo>
                    <a:pt x="3062" y="5385"/>
                    <a:pt x="3159" y="5382"/>
                    <a:pt x="3256" y="5376"/>
                  </a:cubicBezTo>
                  <a:cubicBezTo>
                    <a:pt x="3576" y="5360"/>
                    <a:pt x="3815" y="4626"/>
                    <a:pt x="4086" y="4227"/>
                  </a:cubicBezTo>
                  <a:cubicBezTo>
                    <a:pt x="3512" y="2535"/>
                    <a:pt x="2794" y="1131"/>
                    <a:pt x="1469" y="141"/>
                  </a:cubicBezTo>
                  <a:cubicBezTo>
                    <a:pt x="1341" y="47"/>
                    <a:pt x="1197" y="1"/>
                    <a:pt x="105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3"/>
            <p:cNvSpPr/>
            <p:nvPr/>
          </p:nvSpPr>
          <p:spPr>
            <a:xfrm>
              <a:off x="4142894" y="1502691"/>
              <a:ext cx="314698" cy="173525"/>
            </a:xfrm>
            <a:custGeom>
              <a:rect b="b" l="l" r="r" t="t"/>
              <a:pathLst>
                <a:path extrusionOk="0" h="3358" w="6065">
                  <a:moveTo>
                    <a:pt x="4527" y="1"/>
                  </a:moveTo>
                  <a:cubicBezTo>
                    <a:pt x="4472" y="1"/>
                    <a:pt x="4421" y="8"/>
                    <a:pt x="4373" y="23"/>
                  </a:cubicBezTo>
                  <a:cubicBezTo>
                    <a:pt x="3112" y="438"/>
                    <a:pt x="1947" y="1076"/>
                    <a:pt x="750" y="1667"/>
                  </a:cubicBezTo>
                  <a:cubicBezTo>
                    <a:pt x="479" y="1810"/>
                    <a:pt x="271" y="2098"/>
                    <a:pt x="0" y="2353"/>
                  </a:cubicBezTo>
                  <a:cubicBezTo>
                    <a:pt x="192" y="2576"/>
                    <a:pt x="303" y="2816"/>
                    <a:pt x="431" y="2848"/>
                  </a:cubicBezTo>
                  <a:cubicBezTo>
                    <a:pt x="1596" y="3023"/>
                    <a:pt x="2777" y="3103"/>
                    <a:pt x="3926" y="3310"/>
                  </a:cubicBezTo>
                  <a:cubicBezTo>
                    <a:pt x="4108" y="3342"/>
                    <a:pt x="4275" y="3357"/>
                    <a:pt x="4429" y="3357"/>
                  </a:cubicBezTo>
                  <a:cubicBezTo>
                    <a:pt x="5446" y="3357"/>
                    <a:pt x="5858" y="2689"/>
                    <a:pt x="5969" y="1635"/>
                  </a:cubicBezTo>
                  <a:cubicBezTo>
                    <a:pt x="6001" y="1300"/>
                    <a:pt x="6065" y="789"/>
                    <a:pt x="5905" y="677"/>
                  </a:cubicBezTo>
                  <a:cubicBezTo>
                    <a:pt x="5498" y="382"/>
                    <a:pt x="4929" y="1"/>
                    <a:pt x="45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3"/>
            <p:cNvSpPr/>
            <p:nvPr/>
          </p:nvSpPr>
          <p:spPr>
            <a:xfrm>
              <a:off x="2188868" y="1964965"/>
              <a:ext cx="284655" cy="192748"/>
            </a:xfrm>
            <a:custGeom>
              <a:rect b="b" l="l" r="r" t="t"/>
              <a:pathLst>
                <a:path extrusionOk="0" h="3730" w="5486">
                  <a:moveTo>
                    <a:pt x="722" y="0"/>
                  </a:moveTo>
                  <a:cubicBezTo>
                    <a:pt x="149" y="0"/>
                    <a:pt x="0" y="390"/>
                    <a:pt x="346" y="924"/>
                  </a:cubicBezTo>
                  <a:cubicBezTo>
                    <a:pt x="889" y="1786"/>
                    <a:pt x="1511" y="2599"/>
                    <a:pt x="2214" y="3334"/>
                  </a:cubicBezTo>
                  <a:cubicBezTo>
                    <a:pt x="2445" y="3565"/>
                    <a:pt x="2928" y="3729"/>
                    <a:pt x="3310" y="3729"/>
                  </a:cubicBezTo>
                  <a:cubicBezTo>
                    <a:pt x="3455" y="3729"/>
                    <a:pt x="3585" y="3705"/>
                    <a:pt x="3682" y="3653"/>
                  </a:cubicBezTo>
                  <a:cubicBezTo>
                    <a:pt x="4320" y="3318"/>
                    <a:pt x="5485" y="3270"/>
                    <a:pt x="5166" y="1993"/>
                  </a:cubicBezTo>
                  <a:lnTo>
                    <a:pt x="5437" y="1865"/>
                  </a:lnTo>
                  <a:cubicBezTo>
                    <a:pt x="5150" y="1418"/>
                    <a:pt x="4943" y="716"/>
                    <a:pt x="4560" y="605"/>
                  </a:cubicBezTo>
                  <a:cubicBezTo>
                    <a:pt x="3379" y="269"/>
                    <a:pt x="2150" y="158"/>
                    <a:pt x="921" y="14"/>
                  </a:cubicBezTo>
                  <a:cubicBezTo>
                    <a:pt x="850" y="5"/>
                    <a:pt x="784" y="0"/>
                    <a:pt x="7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3"/>
            <p:cNvSpPr/>
            <p:nvPr/>
          </p:nvSpPr>
          <p:spPr>
            <a:xfrm>
              <a:off x="3275856" y="787992"/>
              <a:ext cx="241017" cy="229799"/>
            </a:xfrm>
            <a:custGeom>
              <a:rect b="b" l="l" r="r" t="t"/>
              <a:pathLst>
                <a:path extrusionOk="0" h="4447" w="4645">
                  <a:moveTo>
                    <a:pt x="2473" y="1"/>
                  </a:moveTo>
                  <a:cubicBezTo>
                    <a:pt x="2161" y="1"/>
                    <a:pt x="1823" y="84"/>
                    <a:pt x="1469" y="257"/>
                  </a:cubicBezTo>
                  <a:cubicBezTo>
                    <a:pt x="942" y="512"/>
                    <a:pt x="511" y="943"/>
                    <a:pt x="1" y="1326"/>
                  </a:cubicBezTo>
                  <a:cubicBezTo>
                    <a:pt x="448" y="1853"/>
                    <a:pt x="735" y="2252"/>
                    <a:pt x="1070" y="2603"/>
                  </a:cubicBezTo>
                  <a:cubicBezTo>
                    <a:pt x="1645" y="3193"/>
                    <a:pt x="2155" y="3879"/>
                    <a:pt x="2841" y="4310"/>
                  </a:cubicBezTo>
                  <a:cubicBezTo>
                    <a:pt x="2982" y="4404"/>
                    <a:pt x="3194" y="4447"/>
                    <a:pt x="3419" y="4447"/>
                  </a:cubicBezTo>
                  <a:cubicBezTo>
                    <a:pt x="3731" y="4447"/>
                    <a:pt x="4067" y="4363"/>
                    <a:pt x="4262" y="4215"/>
                  </a:cubicBezTo>
                  <a:cubicBezTo>
                    <a:pt x="4549" y="4007"/>
                    <a:pt x="4645" y="3385"/>
                    <a:pt x="4613" y="2906"/>
                  </a:cubicBezTo>
                  <a:cubicBezTo>
                    <a:pt x="4597" y="2427"/>
                    <a:pt x="4326" y="1964"/>
                    <a:pt x="4182" y="1485"/>
                  </a:cubicBezTo>
                  <a:cubicBezTo>
                    <a:pt x="3874" y="527"/>
                    <a:pt x="3255" y="1"/>
                    <a:pt x="24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3"/>
            <p:cNvSpPr/>
            <p:nvPr/>
          </p:nvSpPr>
          <p:spPr>
            <a:xfrm>
              <a:off x="3164091" y="1540982"/>
              <a:ext cx="277442" cy="179829"/>
            </a:xfrm>
            <a:custGeom>
              <a:rect b="b" l="l" r="r" t="t"/>
              <a:pathLst>
                <a:path extrusionOk="0" h="3480" w="5347">
                  <a:moveTo>
                    <a:pt x="4756" y="0"/>
                  </a:moveTo>
                  <a:cubicBezTo>
                    <a:pt x="3352" y="48"/>
                    <a:pt x="1963" y="176"/>
                    <a:pt x="591" y="351"/>
                  </a:cubicBezTo>
                  <a:cubicBezTo>
                    <a:pt x="351" y="367"/>
                    <a:pt x="0" y="750"/>
                    <a:pt x="0" y="958"/>
                  </a:cubicBezTo>
                  <a:cubicBezTo>
                    <a:pt x="80" y="1931"/>
                    <a:pt x="1820" y="3463"/>
                    <a:pt x="3017" y="3479"/>
                  </a:cubicBezTo>
                  <a:cubicBezTo>
                    <a:pt x="3096" y="3447"/>
                    <a:pt x="3559" y="3479"/>
                    <a:pt x="3703" y="3272"/>
                  </a:cubicBezTo>
                  <a:cubicBezTo>
                    <a:pt x="4293" y="2442"/>
                    <a:pt x="4820" y="1580"/>
                    <a:pt x="5283" y="686"/>
                  </a:cubicBezTo>
                  <a:cubicBezTo>
                    <a:pt x="5347" y="559"/>
                    <a:pt x="4932" y="0"/>
                    <a:pt x="47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3"/>
            <p:cNvSpPr/>
            <p:nvPr/>
          </p:nvSpPr>
          <p:spPr>
            <a:xfrm>
              <a:off x="1745594" y="1962381"/>
              <a:ext cx="294825" cy="227628"/>
            </a:xfrm>
            <a:custGeom>
              <a:rect b="b" l="l" r="r" t="t"/>
              <a:pathLst>
                <a:path extrusionOk="0" h="4405" w="5682">
                  <a:moveTo>
                    <a:pt x="2809" y="0"/>
                  </a:moveTo>
                  <a:lnTo>
                    <a:pt x="2474" y="160"/>
                  </a:lnTo>
                  <a:cubicBezTo>
                    <a:pt x="2649" y="926"/>
                    <a:pt x="2857" y="1676"/>
                    <a:pt x="3048" y="2554"/>
                  </a:cubicBezTo>
                  <a:cubicBezTo>
                    <a:pt x="2330" y="2394"/>
                    <a:pt x="1788" y="2234"/>
                    <a:pt x="1245" y="2155"/>
                  </a:cubicBezTo>
                  <a:cubicBezTo>
                    <a:pt x="1130" y="2141"/>
                    <a:pt x="1016" y="2131"/>
                    <a:pt x="906" y="2131"/>
                  </a:cubicBezTo>
                  <a:cubicBezTo>
                    <a:pt x="514" y="2131"/>
                    <a:pt x="183" y="2260"/>
                    <a:pt x="96" y="2809"/>
                  </a:cubicBezTo>
                  <a:cubicBezTo>
                    <a:pt x="0" y="3479"/>
                    <a:pt x="128" y="4118"/>
                    <a:pt x="862" y="4213"/>
                  </a:cubicBezTo>
                  <a:cubicBezTo>
                    <a:pt x="1207" y="4264"/>
                    <a:pt x="1556" y="4280"/>
                    <a:pt x="1912" y="4280"/>
                  </a:cubicBezTo>
                  <a:cubicBezTo>
                    <a:pt x="2446" y="4280"/>
                    <a:pt x="2994" y="4245"/>
                    <a:pt x="3559" y="4245"/>
                  </a:cubicBezTo>
                  <a:cubicBezTo>
                    <a:pt x="3415" y="3783"/>
                    <a:pt x="3336" y="3463"/>
                    <a:pt x="3192" y="2985"/>
                  </a:cubicBezTo>
                  <a:lnTo>
                    <a:pt x="3192" y="2985"/>
                  </a:lnTo>
                  <a:cubicBezTo>
                    <a:pt x="3830" y="3479"/>
                    <a:pt x="4293" y="3878"/>
                    <a:pt x="4804" y="4213"/>
                  </a:cubicBezTo>
                  <a:cubicBezTo>
                    <a:pt x="5043" y="4357"/>
                    <a:pt x="5346" y="4341"/>
                    <a:pt x="5634" y="4405"/>
                  </a:cubicBezTo>
                  <a:cubicBezTo>
                    <a:pt x="5666" y="4134"/>
                    <a:pt x="5682" y="3846"/>
                    <a:pt x="5666" y="3575"/>
                  </a:cubicBezTo>
                  <a:cubicBezTo>
                    <a:pt x="5522" y="1708"/>
                    <a:pt x="3623" y="1325"/>
                    <a:pt x="28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3"/>
            <p:cNvSpPr/>
            <p:nvPr/>
          </p:nvSpPr>
          <p:spPr>
            <a:xfrm>
              <a:off x="4076633" y="328664"/>
              <a:ext cx="271631" cy="202153"/>
            </a:xfrm>
            <a:custGeom>
              <a:rect b="b" l="l" r="r" t="t"/>
              <a:pathLst>
                <a:path extrusionOk="0" h="3912" w="5235">
                  <a:moveTo>
                    <a:pt x="3714" y="0"/>
                  </a:moveTo>
                  <a:cubicBezTo>
                    <a:pt x="3710" y="0"/>
                    <a:pt x="3706" y="1"/>
                    <a:pt x="3703" y="1"/>
                  </a:cubicBezTo>
                  <a:cubicBezTo>
                    <a:pt x="2729" y="240"/>
                    <a:pt x="1676" y="384"/>
                    <a:pt x="814" y="879"/>
                  </a:cubicBezTo>
                  <a:cubicBezTo>
                    <a:pt x="48" y="1294"/>
                    <a:pt x="0" y="2507"/>
                    <a:pt x="591" y="2682"/>
                  </a:cubicBezTo>
                  <a:cubicBezTo>
                    <a:pt x="2027" y="3145"/>
                    <a:pt x="3495" y="3464"/>
                    <a:pt x="5235" y="3911"/>
                  </a:cubicBezTo>
                  <a:cubicBezTo>
                    <a:pt x="4804" y="2507"/>
                    <a:pt x="4517" y="1453"/>
                    <a:pt x="4166" y="432"/>
                  </a:cubicBezTo>
                  <a:cubicBezTo>
                    <a:pt x="4104" y="261"/>
                    <a:pt x="3846" y="0"/>
                    <a:pt x="37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3"/>
            <p:cNvSpPr/>
            <p:nvPr/>
          </p:nvSpPr>
          <p:spPr>
            <a:xfrm>
              <a:off x="1549304" y="1363017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2366" y="1"/>
                  </a:moveTo>
                  <a:cubicBezTo>
                    <a:pt x="2232" y="1"/>
                    <a:pt x="2127" y="23"/>
                    <a:pt x="2091" y="77"/>
                  </a:cubicBezTo>
                  <a:cubicBezTo>
                    <a:pt x="1421" y="1098"/>
                    <a:pt x="687" y="2119"/>
                    <a:pt x="304" y="3237"/>
                  </a:cubicBezTo>
                  <a:cubicBezTo>
                    <a:pt x="1" y="4194"/>
                    <a:pt x="1118" y="4449"/>
                    <a:pt x="1756" y="4705"/>
                  </a:cubicBezTo>
                  <a:cubicBezTo>
                    <a:pt x="1779" y="4713"/>
                    <a:pt x="1806" y="4717"/>
                    <a:pt x="1836" y="4717"/>
                  </a:cubicBezTo>
                  <a:cubicBezTo>
                    <a:pt x="2154" y="4717"/>
                    <a:pt x="2803" y="4274"/>
                    <a:pt x="2905" y="3939"/>
                  </a:cubicBezTo>
                  <a:cubicBezTo>
                    <a:pt x="3225" y="3013"/>
                    <a:pt x="3320" y="2008"/>
                    <a:pt x="3544" y="747"/>
                  </a:cubicBezTo>
                  <a:cubicBezTo>
                    <a:pt x="3496" y="683"/>
                    <a:pt x="3352" y="316"/>
                    <a:pt x="3081" y="156"/>
                  </a:cubicBezTo>
                  <a:cubicBezTo>
                    <a:pt x="2900" y="66"/>
                    <a:pt x="2593" y="1"/>
                    <a:pt x="23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3"/>
            <p:cNvSpPr/>
            <p:nvPr/>
          </p:nvSpPr>
          <p:spPr>
            <a:xfrm>
              <a:off x="5365100" y="635347"/>
              <a:ext cx="264211" cy="145310"/>
            </a:xfrm>
            <a:custGeom>
              <a:rect b="b" l="l" r="r" t="t"/>
              <a:pathLst>
                <a:path extrusionOk="0" h="2812" w="5092">
                  <a:moveTo>
                    <a:pt x="3884" y="0"/>
                  </a:moveTo>
                  <a:cubicBezTo>
                    <a:pt x="3597" y="0"/>
                    <a:pt x="3301" y="51"/>
                    <a:pt x="3017" y="51"/>
                  </a:cubicBezTo>
                  <a:cubicBezTo>
                    <a:pt x="2897" y="53"/>
                    <a:pt x="2777" y="54"/>
                    <a:pt x="2657" y="54"/>
                  </a:cubicBezTo>
                  <a:cubicBezTo>
                    <a:pt x="2473" y="54"/>
                    <a:pt x="2288" y="52"/>
                    <a:pt x="2103" y="52"/>
                  </a:cubicBezTo>
                  <a:cubicBezTo>
                    <a:pt x="1715" y="52"/>
                    <a:pt x="1326" y="61"/>
                    <a:pt x="942" y="115"/>
                  </a:cubicBezTo>
                  <a:cubicBezTo>
                    <a:pt x="145" y="210"/>
                    <a:pt x="1" y="849"/>
                    <a:pt x="352" y="1375"/>
                  </a:cubicBezTo>
                  <a:cubicBezTo>
                    <a:pt x="719" y="1918"/>
                    <a:pt x="1373" y="2285"/>
                    <a:pt x="1980" y="2812"/>
                  </a:cubicBezTo>
                  <a:cubicBezTo>
                    <a:pt x="3065" y="2333"/>
                    <a:pt x="4007" y="2030"/>
                    <a:pt x="4821" y="1519"/>
                  </a:cubicBezTo>
                  <a:cubicBezTo>
                    <a:pt x="5092" y="1343"/>
                    <a:pt x="5060" y="625"/>
                    <a:pt x="5012" y="178"/>
                  </a:cubicBezTo>
                  <a:cubicBezTo>
                    <a:pt x="5012" y="83"/>
                    <a:pt x="4358" y="35"/>
                    <a:pt x="3991" y="3"/>
                  </a:cubicBezTo>
                  <a:cubicBezTo>
                    <a:pt x="3955" y="1"/>
                    <a:pt x="3920" y="0"/>
                    <a:pt x="38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3"/>
            <p:cNvSpPr/>
            <p:nvPr/>
          </p:nvSpPr>
          <p:spPr>
            <a:xfrm>
              <a:off x="4903043" y="896042"/>
              <a:ext cx="234428" cy="201843"/>
            </a:xfrm>
            <a:custGeom>
              <a:rect b="b" l="l" r="r" t="t"/>
              <a:pathLst>
                <a:path extrusionOk="0" h="3906" w="4518">
                  <a:moveTo>
                    <a:pt x="336" y="1"/>
                  </a:moveTo>
                  <a:lnTo>
                    <a:pt x="1" y="161"/>
                  </a:lnTo>
                  <a:cubicBezTo>
                    <a:pt x="128" y="1086"/>
                    <a:pt x="224" y="1980"/>
                    <a:pt x="416" y="2874"/>
                  </a:cubicBezTo>
                  <a:cubicBezTo>
                    <a:pt x="542" y="3531"/>
                    <a:pt x="945" y="3905"/>
                    <a:pt x="1465" y="3905"/>
                  </a:cubicBezTo>
                  <a:cubicBezTo>
                    <a:pt x="1665" y="3905"/>
                    <a:pt x="1882" y="3850"/>
                    <a:pt x="2107" y="3735"/>
                  </a:cubicBezTo>
                  <a:cubicBezTo>
                    <a:pt x="2889" y="3336"/>
                    <a:pt x="3623" y="2826"/>
                    <a:pt x="4517" y="2251"/>
                  </a:cubicBezTo>
                  <a:cubicBezTo>
                    <a:pt x="3288" y="990"/>
                    <a:pt x="1724" y="623"/>
                    <a:pt x="3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3"/>
            <p:cNvSpPr/>
            <p:nvPr/>
          </p:nvSpPr>
          <p:spPr>
            <a:xfrm>
              <a:off x="4652116" y="557940"/>
              <a:ext cx="220366" cy="184635"/>
            </a:xfrm>
            <a:custGeom>
              <a:rect b="b" l="l" r="r" t="t"/>
              <a:pathLst>
                <a:path extrusionOk="0" h="3573" w="4247">
                  <a:moveTo>
                    <a:pt x="2554" y="0"/>
                  </a:moveTo>
                  <a:cubicBezTo>
                    <a:pt x="2548" y="0"/>
                    <a:pt x="2543" y="1"/>
                    <a:pt x="2539" y="1"/>
                  </a:cubicBezTo>
                  <a:cubicBezTo>
                    <a:pt x="1501" y="49"/>
                    <a:pt x="1" y="1182"/>
                    <a:pt x="1" y="1916"/>
                  </a:cubicBezTo>
                  <a:cubicBezTo>
                    <a:pt x="1" y="2461"/>
                    <a:pt x="1380" y="3573"/>
                    <a:pt x="2285" y="3573"/>
                  </a:cubicBezTo>
                  <a:cubicBezTo>
                    <a:pt x="2387" y="3573"/>
                    <a:pt x="2483" y="3558"/>
                    <a:pt x="2570" y="3528"/>
                  </a:cubicBezTo>
                  <a:cubicBezTo>
                    <a:pt x="3273" y="3288"/>
                    <a:pt x="3704" y="2315"/>
                    <a:pt x="4246" y="1660"/>
                  </a:cubicBezTo>
                  <a:cubicBezTo>
                    <a:pt x="4025" y="901"/>
                    <a:pt x="3129" y="0"/>
                    <a:pt x="2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3"/>
            <p:cNvSpPr/>
            <p:nvPr/>
          </p:nvSpPr>
          <p:spPr>
            <a:xfrm>
              <a:off x="2939678" y="282312"/>
              <a:ext cx="191309" cy="256721"/>
            </a:xfrm>
            <a:custGeom>
              <a:rect b="b" l="l" r="r" t="t"/>
              <a:pathLst>
                <a:path extrusionOk="0" h="4968" w="3687">
                  <a:moveTo>
                    <a:pt x="2209" y="0"/>
                  </a:moveTo>
                  <a:cubicBezTo>
                    <a:pt x="2000" y="0"/>
                    <a:pt x="1471" y="227"/>
                    <a:pt x="1389" y="419"/>
                  </a:cubicBezTo>
                  <a:cubicBezTo>
                    <a:pt x="878" y="1616"/>
                    <a:pt x="463" y="2845"/>
                    <a:pt x="80" y="4074"/>
                  </a:cubicBezTo>
                  <a:cubicBezTo>
                    <a:pt x="0" y="4329"/>
                    <a:pt x="176" y="4664"/>
                    <a:pt x="240" y="4968"/>
                  </a:cubicBezTo>
                  <a:cubicBezTo>
                    <a:pt x="511" y="4888"/>
                    <a:pt x="846" y="4888"/>
                    <a:pt x="1022" y="4728"/>
                  </a:cubicBezTo>
                  <a:cubicBezTo>
                    <a:pt x="1804" y="3994"/>
                    <a:pt x="2538" y="3228"/>
                    <a:pt x="3272" y="2462"/>
                  </a:cubicBezTo>
                  <a:cubicBezTo>
                    <a:pt x="3416" y="2302"/>
                    <a:pt x="3495" y="2063"/>
                    <a:pt x="3687" y="1664"/>
                  </a:cubicBezTo>
                  <a:cubicBezTo>
                    <a:pt x="3256" y="1090"/>
                    <a:pt x="2793" y="531"/>
                    <a:pt x="2282" y="20"/>
                  </a:cubicBezTo>
                  <a:cubicBezTo>
                    <a:pt x="2269" y="7"/>
                    <a:pt x="2243" y="0"/>
                    <a:pt x="2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3"/>
            <p:cNvSpPr/>
            <p:nvPr/>
          </p:nvSpPr>
          <p:spPr>
            <a:xfrm>
              <a:off x="3943283" y="1241584"/>
              <a:ext cx="293216" cy="260649"/>
            </a:xfrm>
            <a:custGeom>
              <a:rect b="b" l="l" r="r" t="t"/>
              <a:pathLst>
                <a:path extrusionOk="0" h="5044" w="5651">
                  <a:moveTo>
                    <a:pt x="5172" y="1"/>
                  </a:moveTo>
                  <a:lnTo>
                    <a:pt x="1" y="4054"/>
                  </a:lnTo>
                  <a:cubicBezTo>
                    <a:pt x="458" y="4487"/>
                    <a:pt x="839" y="5044"/>
                    <a:pt x="1357" y="5044"/>
                  </a:cubicBezTo>
                  <a:cubicBezTo>
                    <a:pt x="1509" y="5044"/>
                    <a:pt x="1672" y="4996"/>
                    <a:pt x="1852" y="4884"/>
                  </a:cubicBezTo>
                  <a:cubicBezTo>
                    <a:pt x="5650" y="2475"/>
                    <a:pt x="3975" y="3911"/>
                    <a:pt x="5347" y="799"/>
                  </a:cubicBezTo>
                  <a:cubicBezTo>
                    <a:pt x="5395" y="607"/>
                    <a:pt x="5411" y="432"/>
                    <a:pt x="5411" y="240"/>
                  </a:cubicBezTo>
                  <a:lnTo>
                    <a:pt x="5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3"/>
            <p:cNvSpPr/>
            <p:nvPr/>
          </p:nvSpPr>
          <p:spPr>
            <a:xfrm>
              <a:off x="2411361" y="1723752"/>
              <a:ext cx="198781" cy="218895"/>
            </a:xfrm>
            <a:custGeom>
              <a:rect b="b" l="l" r="r" t="t"/>
              <a:pathLst>
                <a:path extrusionOk="0" h="4236" w="3831">
                  <a:moveTo>
                    <a:pt x="986" y="1"/>
                  </a:moveTo>
                  <a:cubicBezTo>
                    <a:pt x="930" y="1"/>
                    <a:pt x="877" y="8"/>
                    <a:pt x="830" y="22"/>
                  </a:cubicBezTo>
                  <a:cubicBezTo>
                    <a:pt x="463" y="134"/>
                    <a:pt x="272" y="836"/>
                    <a:pt x="0" y="1283"/>
                  </a:cubicBezTo>
                  <a:cubicBezTo>
                    <a:pt x="192" y="1666"/>
                    <a:pt x="272" y="2033"/>
                    <a:pt x="495" y="2256"/>
                  </a:cubicBezTo>
                  <a:cubicBezTo>
                    <a:pt x="1070" y="2815"/>
                    <a:pt x="1660" y="3341"/>
                    <a:pt x="2298" y="3820"/>
                  </a:cubicBezTo>
                  <a:cubicBezTo>
                    <a:pt x="2570" y="4028"/>
                    <a:pt x="2937" y="4107"/>
                    <a:pt x="3272" y="4235"/>
                  </a:cubicBezTo>
                  <a:cubicBezTo>
                    <a:pt x="3416" y="3740"/>
                    <a:pt x="3831" y="3118"/>
                    <a:pt x="3671" y="2735"/>
                  </a:cubicBezTo>
                  <a:cubicBezTo>
                    <a:pt x="3304" y="1953"/>
                    <a:pt x="2809" y="1235"/>
                    <a:pt x="2203" y="628"/>
                  </a:cubicBezTo>
                  <a:cubicBezTo>
                    <a:pt x="1911" y="309"/>
                    <a:pt x="1364" y="1"/>
                    <a:pt x="9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3"/>
            <p:cNvSpPr/>
            <p:nvPr/>
          </p:nvSpPr>
          <p:spPr>
            <a:xfrm>
              <a:off x="4354853" y="577628"/>
              <a:ext cx="119912" cy="341572"/>
            </a:xfrm>
            <a:custGeom>
              <a:rect b="b" l="l" r="r" t="t"/>
              <a:pathLst>
                <a:path extrusionOk="0" h="6610" w="2311">
                  <a:moveTo>
                    <a:pt x="508" y="0"/>
                  </a:moveTo>
                  <a:cubicBezTo>
                    <a:pt x="353" y="0"/>
                    <a:pt x="184" y="1"/>
                    <a:pt x="1" y="3"/>
                  </a:cubicBezTo>
                  <a:cubicBezTo>
                    <a:pt x="495" y="2253"/>
                    <a:pt x="974" y="4439"/>
                    <a:pt x="1453" y="6610"/>
                  </a:cubicBezTo>
                  <a:lnTo>
                    <a:pt x="1900" y="6610"/>
                  </a:lnTo>
                  <a:cubicBezTo>
                    <a:pt x="1996" y="5668"/>
                    <a:pt x="2123" y="4743"/>
                    <a:pt x="2155" y="3817"/>
                  </a:cubicBezTo>
                  <a:cubicBezTo>
                    <a:pt x="2187" y="3258"/>
                    <a:pt x="1980" y="2684"/>
                    <a:pt x="2043" y="2141"/>
                  </a:cubicBezTo>
                  <a:cubicBezTo>
                    <a:pt x="2279" y="157"/>
                    <a:pt x="2311" y="0"/>
                    <a:pt x="5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3"/>
            <p:cNvSpPr/>
            <p:nvPr/>
          </p:nvSpPr>
          <p:spPr>
            <a:xfrm>
              <a:off x="1789439" y="1100566"/>
              <a:ext cx="216215" cy="214916"/>
            </a:xfrm>
            <a:custGeom>
              <a:rect b="b" l="l" r="r" t="t"/>
              <a:pathLst>
                <a:path extrusionOk="0" h="4159" w="4167">
                  <a:moveTo>
                    <a:pt x="3815" y="1"/>
                  </a:moveTo>
                  <a:cubicBezTo>
                    <a:pt x="2794" y="607"/>
                    <a:pt x="1709" y="1102"/>
                    <a:pt x="799" y="1820"/>
                  </a:cubicBezTo>
                  <a:cubicBezTo>
                    <a:pt x="1" y="2459"/>
                    <a:pt x="671" y="3145"/>
                    <a:pt x="1070" y="3751"/>
                  </a:cubicBezTo>
                  <a:cubicBezTo>
                    <a:pt x="1260" y="4027"/>
                    <a:pt x="1496" y="4158"/>
                    <a:pt x="1743" y="4158"/>
                  </a:cubicBezTo>
                  <a:cubicBezTo>
                    <a:pt x="1954" y="4158"/>
                    <a:pt x="2173" y="4063"/>
                    <a:pt x="2379" y="3879"/>
                  </a:cubicBezTo>
                  <a:cubicBezTo>
                    <a:pt x="3432" y="2953"/>
                    <a:pt x="3624" y="1597"/>
                    <a:pt x="4166" y="400"/>
                  </a:cubicBezTo>
                  <a:lnTo>
                    <a:pt x="38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3"/>
            <p:cNvSpPr/>
            <p:nvPr/>
          </p:nvSpPr>
          <p:spPr>
            <a:xfrm>
              <a:off x="5157291" y="1951116"/>
              <a:ext cx="241017" cy="127586"/>
            </a:xfrm>
            <a:custGeom>
              <a:rect b="b" l="l" r="r" t="t"/>
              <a:pathLst>
                <a:path extrusionOk="0" h="2469" w="4645">
                  <a:moveTo>
                    <a:pt x="3171" y="1"/>
                  </a:moveTo>
                  <a:cubicBezTo>
                    <a:pt x="2768" y="1"/>
                    <a:pt x="2362" y="29"/>
                    <a:pt x="1963" y="91"/>
                  </a:cubicBezTo>
                  <a:cubicBezTo>
                    <a:pt x="240" y="362"/>
                    <a:pt x="0" y="857"/>
                    <a:pt x="702" y="2468"/>
                  </a:cubicBezTo>
                  <a:cubicBezTo>
                    <a:pt x="1293" y="2373"/>
                    <a:pt x="1835" y="2357"/>
                    <a:pt x="2330" y="2197"/>
                  </a:cubicBezTo>
                  <a:cubicBezTo>
                    <a:pt x="3000" y="1990"/>
                    <a:pt x="3671" y="1718"/>
                    <a:pt x="4293" y="1367"/>
                  </a:cubicBezTo>
                  <a:cubicBezTo>
                    <a:pt x="4533" y="1160"/>
                    <a:pt x="4644" y="841"/>
                    <a:pt x="4596" y="521"/>
                  </a:cubicBezTo>
                  <a:cubicBezTo>
                    <a:pt x="4533" y="298"/>
                    <a:pt x="4134" y="59"/>
                    <a:pt x="3846" y="27"/>
                  </a:cubicBezTo>
                  <a:cubicBezTo>
                    <a:pt x="3623" y="9"/>
                    <a:pt x="3397" y="1"/>
                    <a:pt x="31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3"/>
            <p:cNvSpPr/>
            <p:nvPr/>
          </p:nvSpPr>
          <p:spPr>
            <a:xfrm>
              <a:off x="1798571" y="391344"/>
              <a:ext cx="130912" cy="154767"/>
            </a:xfrm>
            <a:custGeom>
              <a:rect b="b" l="l" r="r" t="t"/>
              <a:pathLst>
                <a:path extrusionOk="0" h="2995" w="2523">
                  <a:moveTo>
                    <a:pt x="2267" y="1"/>
                  </a:moveTo>
                  <a:cubicBezTo>
                    <a:pt x="1979" y="208"/>
                    <a:pt x="1596" y="320"/>
                    <a:pt x="1405" y="591"/>
                  </a:cubicBezTo>
                  <a:cubicBezTo>
                    <a:pt x="910" y="1294"/>
                    <a:pt x="415" y="1996"/>
                    <a:pt x="0" y="2746"/>
                  </a:cubicBezTo>
                  <a:cubicBezTo>
                    <a:pt x="206" y="2914"/>
                    <a:pt x="450" y="2995"/>
                    <a:pt x="691" y="2995"/>
                  </a:cubicBezTo>
                  <a:cubicBezTo>
                    <a:pt x="1069" y="2995"/>
                    <a:pt x="1440" y="2797"/>
                    <a:pt x="1644" y="2427"/>
                  </a:cubicBezTo>
                  <a:cubicBezTo>
                    <a:pt x="1900" y="1980"/>
                    <a:pt x="2139" y="1517"/>
                    <a:pt x="2378" y="1054"/>
                  </a:cubicBezTo>
                  <a:cubicBezTo>
                    <a:pt x="2522" y="799"/>
                    <a:pt x="2315" y="368"/>
                    <a:pt x="22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3"/>
            <p:cNvSpPr/>
            <p:nvPr/>
          </p:nvSpPr>
          <p:spPr>
            <a:xfrm>
              <a:off x="1715759" y="201701"/>
              <a:ext cx="131742" cy="183550"/>
            </a:xfrm>
            <a:custGeom>
              <a:rect b="b" l="l" r="r" t="t"/>
              <a:pathLst>
                <a:path extrusionOk="0" h="3552" w="2539">
                  <a:moveTo>
                    <a:pt x="1469" y="0"/>
                  </a:moveTo>
                  <a:cubicBezTo>
                    <a:pt x="1421" y="112"/>
                    <a:pt x="1357" y="208"/>
                    <a:pt x="1309" y="304"/>
                  </a:cubicBezTo>
                  <a:cubicBezTo>
                    <a:pt x="814" y="1293"/>
                    <a:pt x="447" y="2362"/>
                    <a:pt x="1" y="3463"/>
                  </a:cubicBezTo>
                  <a:cubicBezTo>
                    <a:pt x="231" y="3523"/>
                    <a:pt x="427" y="3552"/>
                    <a:pt x="593" y="3552"/>
                  </a:cubicBezTo>
                  <a:cubicBezTo>
                    <a:pt x="1096" y="3552"/>
                    <a:pt x="1333" y="3289"/>
                    <a:pt x="1453" y="2809"/>
                  </a:cubicBezTo>
                  <a:cubicBezTo>
                    <a:pt x="1533" y="2522"/>
                    <a:pt x="1660" y="2251"/>
                    <a:pt x="1820" y="1995"/>
                  </a:cubicBezTo>
                  <a:cubicBezTo>
                    <a:pt x="2059" y="1580"/>
                    <a:pt x="2299" y="1149"/>
                    <a:pt x="2538" y="734"/>
                  </a:cubicBezTo>
                  <a:cubicBezTo>
                    <a:pt x="2155" y="527"/>
                    <a:pt x="1804" y="272"/>
                    <a:pt x="14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3"/>
            <p:cNvSpPr/>
            <p:nvPr/>
          </p:nvSpPr>
          <p:spPr>
            <a:xfrm>
              <a:off x="5236783" y="1569092"/>
              <a:ext cx="234376" cy="204478"/>
            </a:xfrm>
            <a:custGeom>
              <a:rect b="b" l="l" r="r" t="t"/>
              <a:pathLst>
                <a:path extrusionOk="0" h="3957" w="4517">
                  <a:moveTo>
                    <a:pt x="3852" y="1"/>
                  </a:moveTo>
                  <a:cubicBezTo>
                    <a:pt x="3660" y="1"/>
                    <a:pt x="3429" y="29"/>
                    <a:pt x="3272" y="78"/>
                  </a:cubicBezTo>
                  <a:cubicBezTo>
                    <a:pt x="1405" y="621"/>
                    <a:pt x="1006" y="2408"/>
                    <a:pt x="0" y="3957"/>
                  </a:cubicBezTo>
                  <a:cubicBezTo>
                    <a:pt x="287" y="3829"/>
                    <a:pt x="575" y="3733"/>
                    <a:pt x="878" y="3653"/>
                  </a:cubicBezTo>
                  <a:cubicBezTo>
                    <a:pt x="2394" y="3414"/>
                    <a:pt x="3320" y="2265"/>
                    <a:pt x="4325" y="1291"/>
                  </a:cubicBezTo>
                  <a:cubicBezTo>
                    <a:pt x="4517" y="1116"/>
                    <a:pt x="4341" y="446"/>
                    <a:pt x="4197" y="78"/>
                  </a:cubicBezTo>
                  <a:cubicBezTo>
                    <a:pt x="4174" y="25"/>
                    <a:pt x="4030" y="1"/>
                    <a:pt x="38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3"/>
            <p:cNvSpPr/>
            <p:nvPr/>
          </p:nvSpPr>
          <p:spPr>
            <a:xfrm>
              <a:off x="1781189" y="793004"/>
              <a:ext cx="139992" cy="265403"/>
            </a:xfrm>
            <a:custGeom>
              <a:rect b="b" l="l" r="r" t="t"/>
              <a:pathLst>
                <a:path extrusionOk="0" h="5136" w="2698">
                  <a:moveTo>
                    <a:pt x="2267" y="0"/>
                  </a:moveTo>
                  <a:cubicBezTo>
                    <a:pt x="2043" y="160"/>
                    <a:pt x="1756" y="287"/>
                    <a:pt x="1612" y="511"/>
                  </a:cubicBezTo>
                  <a:cubicBezTo>
                    <a:pt x="1293" y="894"/>
                    <a:pt x="1054" y="1341"/>
                    <a:pt x="862" y="1803"/>
                  </a:cubicBezTo>
                  <a:cubicBezTo>
                    <a:pt x="527" y="2681"/>
                    <a:pt x="272" y="3591"/>
                    <a:pt x="16" y="4485"/>
                  </a:cubicBezTo>
                  <a:cubicBezTo>
                    <a:pt x="0" y="4708"/>
                    <a:pt x="80" y="4931"/>
                    <a:pt x="240" y="5107"/>
                  </a:cubicBezTo>
                  <a:cubicBezTo>
                    <a:pt x="254" y="5127"/>
                    <a:pt x="296" y="5136"/>
                    <a:pt x="350" y="5136"/>
                  </a:cubicBezTo>
                  <a:cubicBezTo>
                    <a:pt x="472" y="5136"/>
                    <a:pt x="657" y="5089"/>
                    <a:pt x="734" y="5011"/>
                  </a:cubicBezTo>
                  <a:cubicBezTo>
                    <a:pt x="1772" y="4038"/>
                    <a:pt x="2650" y="2968"/>
                    <a:pt x="2697" y="1420"/>
                  </a:cubicBezTo>
                  <a:cubicBezTo>
                    <a:pt x="2681" y="1197"/>
                    <a:pt x="2650" y="974"/>
                    <a:pt x="2602" y="750"/>
                  </a:cubicBezTo>
                  <a:cubicBezTo>
                    <a:pt x="2506" y="495"/>
                    <a:pt x="2394" y="239"/>
                    <a:pt x="22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3"/>
            <p:cNvSpPr/>
            <p:nvPr/>
          </p:nvSpPr>
          <p:spPr>
            <a:xfrm>
              <a:off x="4866618" y="2161377"/>
              <a:ext cx="225296" cy="163913"/>
            </a:xfrm>
            <a:custGeom>
              <a:rect b="b" l="l" r="r" t="t"/>
              <a:pathLst>
                <a:path extrusionOk="0" h="3172" w="4342">
                  <a:moveTo>
                    <a:pt x="1901" y="0"/>
                  </a:moveTo>
                  <a:cubicBezTo>
                    <a:pt x="1576" y="0"/>
                    <a:pt x="1217" y="85"/>
                    <a:pt x="814" y="251"/>
                  </a:cubicBezTo>
                  <a:cubicBezTo>
                    <a:pt x="176" y="522"/>
                    <a:pt x="0" y="953"/>
                    <a:pt x="559" y="1352"/>
                  </a:cubicBezTo>
                  <a:cubicBezTo>
                    <a:pt x="1517" y="2038"/>
                    <a:pt x="2554" y="2597"/>
                    <a:pt x="3511" y="3171"/>
                  </a:cubicBezTo>
                  <a:cubicBezTo>
                    <a:pt x="3926" y="2964"/>
                    <a:pt x="4230" y="2916"/>
                    <a:pt x="4278" y="2788"/>
                  </a:cubicBezTo>
                  <a:cubicBezTo>
                    <a:pt x="4341" y="2533"/>
                    <a:pt x="4325" y="2278"/>
                    <a:pt x="4214" y="2038"/>
                  </a:cubicBezTo>
                  <a:cubicBezTo>
                    <a:pt x="4054" y="1719"/>
                    <a:pt x="3751" y="1480"/>
                    <a:pt x="3575" y="1160"/>
                  </a:cubicBezTo>
                  <a:cubicBezTo>
                    <a:pt x="3111" y="372"/>
                    <a:pt x="2581" y="0"/>
                    <a:pt x="19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3"/>
            <p:cNvSpPr/>
            <p:nvPr/>
          </p:nvSpPr>
          <p:spPr>
            <a:xfrm>
              <a:off x="4899722" y="-28402"/>
              <a:ext cx="116020" cy="249022"/>
            </a:xfrm>
            <a:custGeom>
              <a:rect b="b" l="l" r="r" t="t"/>
              <a:pathLst>
                <a:path extrusionOk="0" h="4819" w="2236">
                  <a:moveTo>
                    <a:pt x="208" y="1"/>
                  </a:moveTo>
                  <a:lnTo>
                    <a:pt x="208" y="1"/>
                  </a:lnTo>
                  <a:cubicBezTo>
                    <a:pt x="288" y="432"/>
                    <a:pt x="448" y="831"/>
                    <a:pt x="432" y="1261"/>
                  </a:cubicBezTo>
                  <a:cubicBezTo>
                    <a:pt x="400" y="1676"/>
                    <a:pt x="144" y="2075"/>
                    <a:pt x="97" y="2506"/>
                  </a:cubicBezTo>
                  <a:cubicBezTo>
                    <a:pt x="17" y="2985"/>
                    <a:pt x="1" y="3496"/>
                    <a:pt x="49" y="3990"/>
                  </a:cubicBezTo>
                  <a:cubicBezTo>
                    <a:pt x="117" y="4633"/>
                    <a:pt x="583" y="4819"/>
                    <a:pt x="1077" y="4819"/>
                  </a:cubicBezTo>
                  <a:cubicBezTo>
                    <a:pt x="1160" y="4819"/>
                    <a:pt x="1243" y="4814"/>
                    <a:pt x="1325" y="4804"/>
                  </a:cubicBezTo>
                  <a:cubicBezTo>
                    <a:pt x="1980" y="4725"/>
                    <a:pt x="1884" y="4230"/>
                    <a:pt x="1756" y="3735"/>
                  </a:cubicBezTo>
                  <a:cubicBezTo>
                    <a:pt x="1645" y="3320"/>
                    <a:pt x="1629" y="2889"/>
                    <a:pt x="1724" y="2474"/>
                  </a:cubicBezTo>
                  <a:cubicBezTo>
                    <a:pt x="2235" y="751"/>
                    <a:pt x="2028" y="368"/>
                    <a:pt x="2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3"/>
            <p:cNvSpPr/>
            <p:nvPr/>
          </p:nvSpPr>
          <p:spPr>
            <a:xfrm>
              <a:off x="2289633" y="1556380"/>
              <a:ext cx="221975" cy="124847"/>
            </a:xfrm>
            <a:custGeom>
              <a:rect b="b" l="l" r="r" t="t"/>
              <a:pathLst>
                <a:path extrusionOk="0" h="2416" w="4278">
                  <a:moveTo>
                    <a:pt x="559" y="0"/>
                  </a:moveTo>
                  <a:cubicBezTo>
                    <a:pt x="439" y="0"/>
                    <a:pt x="352" y="14"/>
                    <a:pt x="335" y="53"/>
                  </a:cubicBezTo>
                  <a:cubicBezTo>
                    <a:pt x="96" y="548"/>
                    <a:pt x="0" y="1106"/>
                    <a:pt x="32" y="1649"/>
                  </a:cubicBezTo>
                  <a:cubicBezTo>
                    <a:pt x="64" y="1888"/>
                    <a:pt x="703" y="2048"/>
                    <a:pt x="1086" y="2192"/>
                  </a:cubicBezTo>
                  <a:cubicBezTo>
                    <a:pt x="1133" y="2205"/>
                    <a:pt x="1185" y="2209"/>
                    <a:pt x="1238" y="2209"/>
                  </a:cubicBezTo>
                  <a:cubicBezTo>
                    <a:pt x="1381" y="2209"/>
                    <a:pt x="1537" y="2176"/>
                    <a:pt x="1676" y="2176"/>
                  </a:cubicBezTo>
                  <a:lnTo>
                    <a:pt x="1804" y="2415"/>
                  </a:lnTo>
                  <a:cubicBezTo>
                    <a:pt x="2554" y="2032"/>
                    <a:pt x="3336" y="1649"/>
                    <a:pt x="4086" y="1218"/>
                  </a:cubicBezTo>
                  <a:cubicBezTo>
                    <a:pt x="4230" y="1138"/>
                    <a:pt x="4277" y="835"/>
                    <a:pt x="4277" y="644"/>
                  </a:cubicBezTo>
                  <a:cubicBezTo>
                    <a:pt x="4277" y="564"/>
                    <a:pt x="3974" y="468"/>
                    <a:pt x="3783" y="436"/>
                  </a:cubicBezTo>
                  <a:cubicBezTo>
                    <a:pt x="2985" y="308"/>
                    <a:pt x="2171" y="181"/>
                    <a:pt x="1357" y="69"/>
                  </a:cubicBezTo>
                  <a:cubicBezTo>
                    <a:pt x="1128" y="48"/>
                    <a:pt x="784" y="0"/>
                    <a:pt x="5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3"/>
            <p:cNvSpPr/>
            <p:nvPr/>
          </p:nvSpPr>
          <p:spPr>
            <a:xfrm>
              <a:off x="3948264" y="1552350"/>
              <a:ext cx="168167" cy="175178"/>
            </a:xfrm>
            <a:custGeom>
              <a:rect b="b" l="l" r="r" t="t"/>
              <a:pathLst>
                <a:path extrusionOk="0" h="3390" w="3241">
                  <a:moveTo>
                    <a:pt x="988" y="0"/>
                  </a:moveTo>
                  <a:cubicBezTo>
                    <a:pt x="389" y="0"/>
                    <a:pt x="480" y="1036"/>
                    <a:pt x="336" y="1599"/>
                  </a:cubicBezTo>
                  <a:cubicBezTo>
                    <a:pt x="304" y="1759"/>
                    <a:pt x="240" y="1919"/>
                    <a:pt x="192" y="2078"/>
                  </a:cubicBezTo>
                  <a:lnTo>
                    <a:pt x="1" y="2286"/>
                  </a:lnTo>
                  <a:cubicBezTo>
                    <a:pt x="400" y="2653"/>
                    <a:pt x="735" y="3195"/>
                    <a:pt x="1198" y="3355"/>
                  </a:cubicBezTo>
                  <a:cubicBezTo>
                    <a:pt x="1268" y="3378"/>
                    <a:pt x="1346" y="3389"/>
                    <a:pt x="1429" y="3389"/>
                  </a:cubicBezTo>
                  <a:cubicBezTo>
                    <a:pt x="2140" y="3389"/>
                    <a:pt x="3240" y="2601"/>
                    <a:pt x="3240" y="2158"/>
                  </a:cubicBezTo>
                  <a:cubicBezTo>
                    <a:pt x="3240" y="2126"/>
                    <a:pt x="3240" y="2078"/>
                    <a:pt x="3224" y="2062"/>
                  </a:cubicBezTo>
                  <a:cubicBezTo>
                    <a:pt x="2554" y="1344"/>
                    <a:pt x="2027" y="275"/>
                    <a:pt x="1198" y="35"/>
                  </a:cubicBezTo>
                  <a:cubicBezTo>
                    <a:pt x="1120" y="11"/>
                    <a:pt x="1050" y="0"/>
                    <a:pt x="9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3"/>
            <p:cNvSpPr/>
            <p:nvPr/>
          </p:nvSpPr>
          <p:spPr>
            <a:xfrm>
              <a:off x="2641533" y="950764"/>
              <a:ext cx="177300" cy="151666"/>
            </a:xfrm>
            <a:custGeom>
              <a:rect b="b" l="l" r="r" t="t"/>
              <a:pathLst>
                <a:path extrusionOk="0" h="2935" w="3417">
                  <a:moveTo>
                    <a:pt x="2345" y="0"/>
                  </a:moveTo>
                  <a:cubicBezTo>
                    <a:pt x="2275" y="0"/>
                    <a:pt x="2206" y="14"/>
                    <a:pt x="2140" y="43"/>
                  </a:cubicBezTo>
                  <a:cubicBezTo>
                    <a:pt x="1358" y="426"/>
                    <a:pt x="703" y="1049"/>
                    <a:pt x="1" y="1559"/>
                  </a:cubicBezTo>
                  <a:cubicBezTo>
                    <a:pt x="400" y="2038"/>
                    <a:pt x="735" y="2820"/>
                    <a:pt x="1214" y="2916"/>
                  </a:cubicBezTo>
                  <a:cubicBezTo>
                    <a:pt x="1287" y="2929"/>
                    <a:pt x="1361" y="2935"/>
                    <a:pt x="1436" y="2935"/>
                  </a:cubicBezTo>
                  <a:cubicBezTo>
                    <a:pt x="2376" y="2935"/>
                    <a:pt x="3416" y="1967"/>
                    <a:pt x="3416" y="1272"/>
                  </a:cubicBezTo>
                  <a:cubicBezTo>
                    <a:pt x="3416" y="698"/>
                    <a:pt x="2851" y="0"/>
                    <a:pt x="23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3"/>
            <p:cNvSpPr/>
            <p:nvPr/>
          </p:nvSpPr>
          <p:spPr>
            <a:xfrm>
              <a:off x="3400904" y="534325"/>
              <a:ext cx="183059" cy="171509"/>
            </a:xfrm>
            <a:custGeom>
              <a:rect b="b" l="l" r="r" t="t"/>
              <a:pathLst>
                <a:path extrusionOk="0" h="3319" w="3528">
                  <a:moveTo>
                    <a:pt x="2601" y="1"/>
                  </a:moveTo>
                  <a:cubicBezTo>
                    <a:pt x="2395" y="1"/>
                    <a:pt x="2010" y="226"/>
                    <a:pt x="1868" y="426"/>
                  </a:cubicBezTo>
                  <a:cubicBezTo>
                    <a:pt x="1182" y="1335"/>
                    <a:pt x="559" y="2277"/>
                    <a:pt x="1" y="3075"/>
                  </a:cubicBezTo>
                  <a:cubicBezTo>
                    <a:pt x="447" y="3139"/>
                    <a:pt x="894" y="3235"/>
                    <a:pt x="1341" y="3282"/>
                  </a:cubicBezTo>
                  <a:cubicBezTo>
                    <a:pt x="1429" y="3306"/>
                    <a:pt x="1521" y="3318"/>
                    <a:pt x="1614" y="3318"/>
                  </a:cubicBezTo>
                  <a:cubicBezTo>
                    <a:pt x="1708" y="3318"/>
                    <a:pt x="1804" y="3306"/>
                    <a:pt x="1900" y="3282"/>
                  </a:cubicBezTo>
                  <a:cubicBezTo>
                    <a:pt x="2985" y="2931"/>
                    <a:pt x="3528" y="1974"/>
                    <a:pt x="3256" y="841"/>
                  </a:cubicBezTo>
                  <a:cubicBezTo>
                    <a:pt x="3176" y="506"/>
                    <a:pt x="2953" y="202"/>
                    <a:pt x="2666" y="11"/>
                  </a:cubicBezTo>
                  <a:cubicBezTo>
                    <a:pt x="2647" y="4"/>
                    <a:pt x="2625" y="1"/>
                    <a:pt x="26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3"/>
            <p:cNvSpPr/>
            <p:nvPr/>
          </p:nvSpPr>
          <p:spPr>
            <a:xfrm>
              <a:off x="2288803" y="-37755"/>
              <a:ext cx="188040" cy="132133"/>
            </a:xfrm>
            <a:custGeom>
              <a:rect b="b" l="l" r="r" t="t"/>
              <a:pathLst>
                <a:path extrusionOk="0" h="2557" w="3624">
                  <a:moveTo>
                    <a:pt x="1599" y="0"/>
                  </a:moveTo>
                  <a:cubicBezTo>
                    <a:pt x="1460" y="0"/>
                    <a:pt x="1325" y="16"/>
                    <a:pt x="1197" y="54"/>
                  </a:cubicBezTo>
                  <a:cubicBezTo>
                    <a:pt x="703" y="182"/>
                    <a:pt x="479" y="1219"/>
                    <a:pt x="0" y="2113"/>
                  </a:cubicBezTo>
                  <a:cubicBezTo>
                    <a:pt x="413" y="2284"/>
                    <a:pt x="750" y="2556"/>
                    <a:pt x="977" y="2556"/>
                  </a:cubicBezTo>
                  <a:cubicBezTo>
                    <a:pt x="1004" y="2556"/>
                    <a:pt x="1030" y="2552"/>
                    <a:pt x="1054" y="2544"/>
                  </a:cubicBezTo>
                  <a:cubicBezTo>
                    <a:pt x="1852" y="2240"/>
                    <a:pt x="2618" y="1857"/>
                    <a:pt x="3352" y="1395"/>
                  </a:cubicBezTo>
                  <a:cubicBezTo>
                    <a:pt x="3559" y="1267"/>
                    <a:pt x="3527" y="772"/>
                    <a:pt x="3623" y="453"/>
                  </a:cubicBezTo>
                  <a:cubicBezTo>
                    <a:pt x="2945" y="323"/>
                    <a:pt x="2224" y="0"/>
                    <a:pt x="15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3"/>
            <p:cNvSpPr/>
            <p:nvPr/>
          </p:nvSpPr>
          <p:spPr>
            <a:xfrm>
              <a:off x="2998466" y="-51190"/>
              <a:ext cx="166507" cy="184480"/>
            </a:xfrm>
            <a:custGeom>
              <a:rect b="b" l="l" r="r" t="t"/>
              <a:pathLst>
                <a:path extrusionOk="0" h="3570" w="3209">
                  <a:moveTo>
                    <a:pt x="1916" y="0"/>
                  </a:moveTo>
                  <a:cubicBezTo>
                    <a:pt x="1677" y="0"/>
                    <a:pt x="1387" y="95"/>
                    <a:pt x="1325" y="218"/>
                  </a:cubicBezTo>
                  <a:cubicBezTo>
                    <a:pt x="862" y="1256"/>
                    <a:pt x="479" y="2325"/>
                    <a:pt x="0" y="3570"/>
                  </a:cubicBezTo>
                  <a:cubicBezTo>
                    <a:pt x="2235" y="3506"/>
                    <a:pt x="3208" y="2261"/>
                    <a:pt x="2698" y="601"/>
                  </a:cubicBezTo>
                  <a:cubicBezTo>
                    <a:pt x="2586" y="330"/>
                    <a:pt x="2378" y="122"/>
                    <a:pt x="2107" y="27"/>
                  </a:cubicBezTo>
                  <a:cubicBezTo>
                    <a:pt x="2053" y="9"/>
                    <a:pt x="1986" y="0"/>
                    <a:pt x="19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" name="Google Shape;715;p3"/>
            <p:cNvSpPr/>
            <p:nvPr/>
          </p:nvSpPr>
          <p:spPr>
            <a:xfrm>
              <a:off x="4260470" y="105898"/>
              <a:ext cx="135011" cy="162208"/>
            </a:xfrm>
            <a:custGeom>
              <a:rect b="b" l="l" r="r" t="t"/>
              <a:pathLst>
                <a:path extrusionOk="0" h="3139" w="2602">
                  <a:moveTo>
                    <a:pt x="1264" y="1"/>
                  </a:moveTo>
                  <a:cubicBezTo>
                    <a:pt x="668" y="1"/>
                    <a:pt x="1" y="1211"/>
                    <a:pt x="16" y="2269"/>
                  </a:cubicBezTo>
                  <a:cubicBezTo>
                    <a:pt x="30" y="2845"/>
                    <a:pt x="315" y="3139"/>
                    <a:pt x="760" y="3139"/>
                  </a:cubicBezTo>
                  <a:cubicBezTo>
                    <a:pt x="832" y="3139"/>
                    <a:pt x="909" y="3131"/>
                    <a:pt x="990" y="3115"/>
                  </a:cubicBezTo>
                  <a:cubicBezTo>
                    <a:pt x="1995" y="3115"/>
                    <a:pt x="2570" y="2445"/>
                    <a:pt x="2586" y="1344"/>
                  </a:cubicBezTo>
                  <a:cubicBezTo>
                    <a:pt x="2602" y="466"/>
                    <a:pt x="2107" y="83"/>
                    <a:pt x="1309" y="3"/>
                  </a:cubicBezTo>
                  <a:cubicBezTo>
                    <a:pt x="1294" y="1"/>
                    <a:pt x="1279" y="1"/>
                    <a:pt x="126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" name="Google Shape;716;p3"/>
            <p:cNvSpPr/>
            <p:nvPr/>
          </p:nvSpPr>
          <p:spPr>
            <a:xfrm>
              <a:off x="5738585" y="1626967"/>
              <a:ext cx="196290" cy="161071"/>
            </a:xfrm>
            <a:custGeom>
              <a:rect b="b" l="l" r="r" t="t"/>
              <a:pathLst>
                <a:path extrusionOk="0" h="3117" w="3783">
                  <a:moveTo>
                    <a:pt x="1078" y="0"/>
                  </a:moveTo>
                  <a:cubicBezTo>
                    <a:pt x="1057" y="0"/>
                    <a:pt x="1038" y="4"/>
                    <a:pt x="1022" y="12"/>
                  </a:cubicBezTo>
                  <a:cubicBezTo>
                    <a:pt x="1" y="522"/>
                    <a:pt x="703" y="1592"/>
                    <a:pt x="655" y="2438"/>
                  </a:cubicBezTo>
                  <a:cubicBezTo>
                    <a:pt x="655" y="2533"/>
                    <a:pt x="655" y="2693"/>
                    <a:pt x="719" y="2725"/>
                  </a:cubicBezTo>
                  <a:cubicBezTo>
                    <a:pt x="906" y="2869"/>
                    <a:pt x="1223" y="3117"/>
                    <a:pt x="1354" y="3117"/>
                  </a:cubicBezTo>
                  <a:cubicBezTo>
                    <a:pt x="1368" y="3117"/>
                    <a:pt x="1380" y="3114"/>
                    <a:pt x="1389" y="3108"/>
                  </a:cubicBezTo>
                  <a:cubicBezTo>
                    <a:pt x="1779" y="2848"/>
                    <a:pt x="2174" y="2696"/>
                    <a:pt x="2584" y="2696"/>
                  </a:cubicBezTo>
                  <a:cubicBezTo>
                    <a:pt x="2928" y="2696"/>
                    <a:pt x="3283" y="2803"/>
                    <a:pt x="3655" y="3044"/>
                  </a:cubicBezTo>
                  <a:cubicBezTo>
                    <a:pt x="3703" y="2932"/>
                    <a:pt x="3735" y="2821"/>
                    <a:pt x="3783" y="2725"/>
                  </a:cubicBezTo>
                  <a:cubicBezTo>
                    <a:pt x="3448" y="2246"/>
                    <a:pt x="3097" y="1799"/>
                    <a:pt x="2714" y="1384"/>
                  </a:cubicBezTo>
                  <a:cubicBezTo>
                    <a:pt x="2204" y="889"/>
                    <a:pt x="1398" y="0"/>
                    <a:pt x="10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" name="Google Shape;717;p3"/>
            <p:cNvSpPr/>
            <p:nvPr/>
          </p:nvSpPr>
          <p:spPr>
            <a:xfrm>
              <a:off x="4915496" y="2406103"/>
              <a:ext cx="196290" cy="160451"/>
            </a:xfrm>
            <a:custGeom>
              <a:rect b="b" l="l" r="r" t="t"/>
              <a:pathLst>
                <a:path extrusionOk="0" h="3105" w="3783">
                  <a:moveTo>
                    <a:pt x="1084" y="1"/>
                  </a:moveTo>
                  <a:cubicBezTo>
                    <a:pt x="1061" y="1"/>
                    <a:pt x="1040" y="6"/>
                    <a:pt x="1021" y="15"/>
                  </a:cubicBezTo>
                  <a:cubicBezTo>
                    <a:pt x="0" y="510"/>
                    <a:pt x="702" y="1579"/>
                    <a:pt x="654" y="2441"/>
                  </a:cubicBezTo>
                  <a:cubicBezTo>
                    <a:pt x="654" y="2537"/>
                    <a:pt x="654" y="2680"/>
                    <a:pt x="718" y="2712"/>
                  </a:cubicBezTo>
                  <a:cubicBezTo>
                    <a:pt x="905" y="2856"/>
                    <a:pt x="1223" y="3104"/>
                    <a:pt x="1353" y="3104"/>
                  </a:cubicBezTo>
                  <a:cubicBezTo>
                    <a:pt x="1367" y="3104"/>
                    <a:pt x="1379" y="3102"/>
                    <a:pt x="1388" y="3095"/>
                  </a:cubicBezTo>
                  <a:cubicBezTo>
                    <a:pt x="1779" y="2835"/>
                    <a:pt x="2169" y="2684"/>
                    <a:pt x="2577" y="2684"/>
                  </a:cubicBezTo>
                  <a:cubicBezTo>
                    <a:pt x="2920" y="2684"/>
                    <a:pt x="3276" y="2791"/>
                    <a:pt x="3655" y="3031"/>
                  </a:cubicBezTo>
                  <a:lnTo>
                    <a:pt x="3782" y="2712"/>
                  </a:lnTo>
                  <a:cubicBezTo>
                    <a:pt x="3447" y="2234"/>
                    <a:pt x="3096" y="1787"/>
                    <a:pt x="2713" y="1372"/>
                  </a:cubicBezTo>
                  <a:cubicBezTo>
                    <a:pt x="2207" y="881"/>
                    <a:pt x="1410" y="1"/>
                    <a:pt x="10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3"/>
            <p:cNvSpPr/>
            <p:nvPr/>
          </p:nvSpPr>
          <p:spPr>
            <a:xfrm>
              <a:off x="4930388" y="1131674"/>
              <a:ext cx="145804" cy="158384"/>
            </a:xfrm>
            <a:custGeom>
              <a:rect b="b" l="l" r="r" t="t"/>
              <a:pathLst>
                <a:path extrusionOk="0" h="3065" w="2810">
                  <a:moveTo>
                    <a:pt x="973" y="0"/>
                  </a:moveTo>
                  <a:cubicBezTo>
                    <a:pt x="495" y="0"/>
                    <a:pt x="43" y="971"/>
                    <a:pt x="0" y="2463"/>
                  </a:cubicBezTo>
                  <a:cubicBezTo>
                    <a:pt x="191" y="2595"/>
                    <a:pt x="598" y="3065"/>
                    <a:pt x="823" y="3065"/>
                  </a:cubicBezTo>
                  <a:cubicBezTo>
                    <a:pt x="843" y="3065"/>
                    <a:pt x="861" y="3061"/>
                    <a:pt x="878" y="3053"/>
                  </a:cubicBezTo>
                  <a:cubicBezTo>
                    <a:pt x="1580" y="2750"/>
                    <a:pt x="2171" y="2224"/>
                    <a:pt x="2809" y="1793"/>
                  </a:cubicBezTo>
                  <a:cubicBezTo>
                    <a:pt x="2267" y="1202"/>
                    <a:pt x="1820" y="436"/>
                    <a:pt x="1165" y="53"/>
                  </a:cubicBezTo>
                  <a:cubicBezTo>
                    <a:pt x="1101" y="17"/>
                    <a:pt x="1037" y="0"/>
                    <a:pt x="97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3"/>
            <p:cNvSpPr/>
            <p:nvPr/>
          </p:nvSpPr>
          <p:spPr>
            <a:xfrm>
              <a:off x="4919595" y="1432415"/>
              <a:ext cx="145804" cy="158642"/>
            </a:xfrm>
            <a:custGeom>
              <a:rect b="b" l="l" r="r" t="t"/>
              <a:pathLst>
                <a:path extrusionOk="0" h="3070" w="2810">
                  <a:moveTo>
                    <a:pt x="973" y="1"/>
                  </a:moveTo>
                  <a:cubicBezTo>
                    <a:pt x="507" y="1"/>
                    <a:pt x="57" y="982"/>
                    <a:pt x="1" y="2468"/>
                  </a:cubicBezTo>
                  <a:cubicBezTo>
                    <a:pt x="192" y="2600"/>
                    <a:pt x="612" y="3070"/>
                    <a:pt x="840" y="3070"/>
                  </a:cubicBezTo>
                  <a:cubicBezTo>
                    <a:pt x="860" y="3070"/>
                    <a:pt x="878" y="3066"/>
                    <a:pt x="895" y="3059"/>
                  </a:cubicBezTo>
                  <a:cubicBezTo>
                    <a:pt x="1581" y="2755"/>
                    <a:pt x="2187" y="2229"/>
                    <a:pt x="2810" y="1798"/>
                  </a:cubicBezTo>
                  <a:cubicBezTo>
                    <a:pt x="2283" y="1191"/>
                    <a:pt x="1836" y="441"/>
                    <a:pt x="1166" y="58"/>
                  </a:cubicBezTo>
                  <a:cubicBezTo>
                    <a:pt x="1102" y="19"/>
                    <a:pt x="1037" y="1"/>
                    <a:pt x="9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3"/>
            <p:cNvSpPr/>
            <p:nvPr/>
          </p:nvSpPr>
          <p:spPr>
            <a:xfrm>
              <a:off x="4257149" y="971123"/>
              <a:ext cx="133351" cy="193833"/>
            </a:xfrm>
            <a:custGeom>
              <a:rect b="b" l="l" r="r" t="t"/>
              <a:pathLst>
                <a:path extrusionOk="0" h="3751" w="2570">
                  <a:moveTo>
                    <a:pt x="1357" y="0"/>
                  </a:moveTo>
                  <a:cubicBezTo>
                    <a:pt x="1070" y="351"/>
                    <a:pt x="639" y="655"/>
                    <a:pt x="495" y="1054"/>
                  </a:cubicBezTo>
                  <a:cubicBezTo>
                    <a:pt x="256" y="1740"/>
                    <a:pt x="96" y="2458"/>
                    <a:pt x="32" y="3176"/>
                  </a:cubicBezTo>
                  <a:cubicBezTo>
                    <a:pt x="0" y="3384"/>
                    <a:pt x="304" y="3623"/>
                    <a:pt x="383" y="3751"/>
                  </a:cubicBezTo>
                  <a:cubicBezTo>
                    <a:pt x="1644" y="3703"/>
                    <a:pt x="2570" y="2235"/>
                    <a:pt x="2171" y="1117"/>
                  </a:cubicBezTo>
                  <a:cubicBezTo>
                    <a:pt x="2027" y="702"/>
                    <a:pt x="1644" y="367"/>
                    <a:pt x="13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3"/>
            <p:cNvSpPr/>
            <p:nvPr/>
          </p:nvSpPr>
          <p:spPr>
            <a:xfrm>
              <a:off x="4763933" y="1229596"/>
              <a:ext cx="129252" cy="167995"/>
            </a:xfrm>
            <a:custGeom>
              <a:rect b="b" l="l" r="r" t="t"/>
              <a:pathLst>
                <a:path extrusionOk="0" h="3251" w="2491">
                  <a:moveTo>
                    <a:pt x="1415" y="0"/>
                  </a:moveTo>
                  <a:cubicBezTo>
                    <a:pt x="1042" y="0"/>
                    <a:pt x="0" y="1563"/>
                    <a:pt x="0" y="2308"/>
                  </a:cubicBezTo>
                  <a:cubicBezTo>
                    <a:pt x="0" y="3153"/>
                    <a:pt x="639" y="3233"/>
                    <a:pt x="1245" y="3249"/>
                  </a:cubicBezTo>
                  <a:cubicBezTo>
                    <a:pt x="1262" y="3250"/>
                    <a:pt x="1280" y="3250"/>
                    <a:pt x="1296" y="3250"/>
                  </a:cubicBezTo>
                  <a:cubicBezTo>
                    <a:pt x="1973" y="3250"/>
                    <a:pt x="2475" y="2631"/>
                    <a:pt x="2490" y="1510"/>
                  </a:cubicBezTo>
                  <a:cubicBezTo>
                    <a:pt x="2267" y="1158"/>
                    <a:pt x="1995" y="456"/>
                    <a:pt x="1485" y="25"/>
                  </a:cubicBezTo>
                  <a:cubicBezTo>
                    <a:pt x="1465" y="8"/>
                    <a:pt x="1442" y="0"/>
                    <a:pt x="14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3"/>
            <p:cNvSpPr/>
            <p:nvPr/>
          </p:nvSpPr>
          <p:spPr>
            <a:xfrm>
              <a:off x="1816784" y="1607744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751" y="1"/>
                  </a:moveTo>
                  <a:lnTo>
                    <a:pt x="751" y="1"/>
                  </a:lnTo>
                  <a:cubicBezTo>
                    <a:pt x="1" y="1262"/>
                    <a:pt x="17" y="2203"/>
                    <a:pt x="767" y="3384"/>
                  </a:cubicBezTo>
                  <a:cubicBezTo>
                    <a:pt x="939" y="3658"/>
                    <a:pt x="1117" y="3746"/>
                    <a:pt x="1303" y="3746"/>
                  </a:cubicBezTo>
                  <a:cubicBezTo>
                    <a:pt x="1631" y="3746"/>
                    <a:pt x="1980" y="3474"/>
                    <a:pt x="2354" y="3474"/>
                  </a:cubicBezTo>
                  <a:cubicBezTo>
                    <a:pt x="2497" y="3474"/>
                    <a:pt x="2643" y="3514"/>
                    <a:pt x="2793" y="3623"/>
                  </a:cubicBezTo>
                  <a:cubicBezTo>
                    <a:pt x="2458" y="2059"/>
                    <a:pt x="1916" y="910"/>
                    <a:pt x="7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3"/>
            <p:cNvSpPr/>
            <p:nvPr/>
          </p:nvSpPr>
          <p:spPr>
            <a:xfrm>
              <a:off x="2692071" y="741640"/>
              <a:ext cx="139992" cy="170114"/>
            </a:xfrm>
            <a:custGeom>
              <a:rect b="b" l="l" r="r" t="t"/>
              <a:pathLst>
                <a:path extrusionOk="0" h="3292" w="2698">
                  <a:moveTo>
                    <a:pt x="2058" y="0"/>
                  </a:moveTo>
                  <a:cubicBezTo>
                    <a:pt x="1891" y="0"/>
                    <a:pt x="1716" y="42"/>
                    <a:pt x="1660" y="116"/>
                  </a:cubicBezTo>
                  <a:cubicBezTo>
                    <a:pt x="1086" y="803"/>
                    <a:pt x="575" y="1537"/>
                    <a:pt x="128" y="2319"/>
                  </a:cubicBezTo>
                  <a:cubicBezTo>
                    <a:pt x="0" y="2526"/>
                    <a:pt x="144" y="3005"/>
                    <a:pt x="336" y="3212"/>
                  </a:cubicBezTo>
                  <a:cubicBezTo>
                    <a:pt x="385" y="3269"/>
                    <a:pt x="618" y="3291"/>
                    <a:pt x="885" y="3291"/>
                  </a:cubicBezTo>
                  <a:cubicBezTo>
                    <a:pt x="1218" y="3291"/>
                    <a:pt x="1605" y="3257"/>
                    <a:pt x="1756" y="3212"/>
                  </a:cubicBezTo>
                  <a:cubicBezTo>
                    <a:pt x="2506" y="2973"/>
                    <a:pt x="2650" y="1776"/>
                    <a:pt x="2698" y="643"/>
                  </a:cubicBezTo>
                  <a:cubicBezTo>
                    <a:pt x="2634" y="531"/>
                    <a:pt x="2554" y="212"/>
                    <a:pt x="2362" y="68"/>
                  </a:cubicBezTo>
                  <a:cubicBezTo>
                    <a:pt x="2296" y="22"/>
                    <a:pt x="2179" y="0"/>
                    <a:pt x="20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3"/>
            <p:cNvSpPr/>
            <p:nvPr/>
          </p:nvSpPr>
          <p:spPr>
            <a:xfrm>
              <a:off x="2613410" y="2124637"/>
              <a:ext cx="180569" cy="121591"/>
            </a:xfrm>
            <a:custGeom>
              <a:rect b="b" l="l" r="r" t="t"/>
              <a:pathLst>
                <a:path extrusionOk="0" h="2353" w="3480">
                  <a:moveTo>
                    <a:pt x="562" y="1"/>
                  </a:moveTo>
                  <a:cubicBezTo>
                    <a:pt x="376" y="1"/>
                    <a:pt x="181" y="36"/>
                    <a:pt x="0" y="36"/>
                  </a:cubicBezTo>
                  <a:cubicBezTo>
                    <a:pt x="32" y="291"/>
                    <a:pt x="0" y="563"/>
                    <a:pt x="112" y="786"/>
                  </a:cubicBezTo>
                  <a:cubicBezTo>
                    <a:pt x="564" y="1676"/>
                    <a:pt x="1830" y="2353"/>
                    <a:pt x="2995" y="2353"/>
                  </a:cubicBezTo>
                  <a:cubicBezTo>
                    <a:pt x="3104" y="2353"/>
                    <a:pt x="3213" y="2347"/>
                    <a:pt x="3320" y="2334"/>
                  </a:cubicBezTo>
                  <a:cubicBezTo>
                    <a:pt x="3479" y="978"/>
                    <a:pt x="3464" y="1010"/>
                    <a:pt x="2298" y="643"/>
                  </a:cubicBezTo>
                  <a:cubicBezTo>
                    <a:pt x="1788" y="499"/>
                    <a:pt x="1325" y="196"/>
                    <a:pt x="830" y="36"/>
                  </a:cubicBezTo>
                  <a:cubicBezTo>
                    <a:pt x="745" y="9"/>
                    <a:pt x="655" y="1"/>
                    <a:pt x="5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3"/>
            <p:cNvSpPr/>
            <p:nvPr/>
          </p:nvSpPr>
          <p:spPr>
            <a:xfrm>
              <a:off x="1606432" y="1707216"/>
              <a:ext cx="124271" cy="161174"/>
            </a:xfrm>
            <a:custGeom>
              <a:rect b="b" l="l" r="r" t="t"/>
              <a:pathLst>
                <a:path extrusionOk="0" h="3119" w="2395">
                  <a:moveTo>
                    <a:pt x="1359" y="0"/>
                  </a:moveTo>
                  <a:cubicBezTo>
                    <a:pt x="1065" y="0"/>
                    <a:pt x="774" y="40"/>
                    <a:pt x="496" y="119"/>
                  </a:cubicBezTo>
                  <a:cubicBezTo>
                    <a:pt x="256" y="198"/>
                    <a:pt x="1" y="837"/>
                    <a:pt x="97" y="1092"/>
                  </a:cubicBezTo>
                  <a:cubicBezTo>
                    <a:pt x="336" y="1778"/>
                    <a:pt x="767" y="2401"/>
                    <a:pt x="1134" y="3055"/>
                  </a:cubicBezTo>
                  <a:lnTo>
                    <a:pt x="1469" y="3119"/>
                  </a:lnTo>
                  <a:cubicBezTo>
                    <a:pt x="1788" y="2417"/>
                    <a:pt x="2076" y="1698"/>
                    <a:pt x="2315" y="980"/>
                  </a:cubicBezTo>
                  <a:cubicBezTo>
                    <a:pt x="2395" y="709"/>
                    <a:pt x="2219" y="103"/>
                    <a:pt x="2092" y="87"/>
                  </a:cubicBezTo>
                  <a:cubicBezTo>
                    <a:pt x="1851" y="28"/>
                    <a:pt x="1605" y="0"/>
                    <a:pt x="13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3"/>
            <p:cNvSpPr/>
            <p:nvPr/>
          </p:nvSpPr>
          <p:spPr>
            <a:xfrm>
              <a:off x="6247029" y="1608571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1261" y="0"/>
                  </a:moveTo>
                  <a:cubicBezTo>
                    <a:pt x="987" y="0"/>
                    <a:pt x="525" y="390"/>
                    <a:pt x="415" y="687"/>
                  </a:cubicBezTo>
                  <a:cubicBezTo>
                    <a:pt x="0" y="1868"/>
                    <a:pt x="575" y="2522"/>
                    <a:pt x="2362" y="2921"/>
                  </a:cubicBezTo>
                  <a:cubicBezTo>
                    <a:pt x="2362" y="2107"/>
                    <a:pt x="2474" y="1373"/>
                    <a:pt x="2315" y="687"/>
                  </a:cubicBezTo>
                  <a:cubicBezTo>
                    <a:pt x="2251" y="384"/>
                    <a:pt x="1660" y="33"/>
                    <a:pt x="1277" y="1"/>
                  </a:cubicBezTo>
                  <a:cubicBezTo>
                    <a:pt x="1272" y="0"/>
                    <a:pt x="1267" y="0"/>
                    <a:pt x="12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3"/>
            <p:cNvSpPr/>
            <p:nvPr/>
          </p:nvSpPr>
          <p:spPr>
            <a:xfrm>
              <a:off x="6381988" y="2781255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1277" y="0"/>
                  </a:moveTo>
                  <a:cubicBezTo>
                    <a:pt x="1004" y="0"/>
                    <a:pt x="541" y="390"/>
                    <a:pt x="432" y="687"/>
                  </a:cubicBezTo>
                  <a:cubicBezTo>
                    <a:pt x="1" y="1868"/>
                    <a:pt x="575" y="2522"/>
                    <a:pt x="2379" y="2921"/>
                  </a:cubicBezTo>
                  <a:cubicBezTo>
                    <a:pt x="2379" y="2107"/>
                    <a:pt x="2475" y="1373"/>
                    <a:pt x="2331" y="687"/>
                  </a:cubicBezTo>
                  <a:cubicBezTo>
                    <a:pt x="2251" y="368"/>
                    <a:pt x="1677" y="33"/>
                    <a:pt x="1294" y="1"/>
                  </a:cubicBezTo>
                  <a:cubicBezTo>
                    <a:pt x="1288" y="0"/>
                    <a:pt x="1283" y="0"/>
                    <a:pt x="12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3"/>
            <p:cNvSpPr/>
            <p:nvPr/>
          </p:nvSpPr>
          <p:spPr>
            <a:xfrm>
              <a:off x="4747381" y="1770258"/>
              <a:ext cx="117629" cy="145155"/>
            </a:xfrm>
            <a:custGeom>
              <a:rect b="b" l="l" r="r" t="t"/>
              <a:pathLst>
                <a:path extrusionOk="0" h="2809" w="2267">
                  <a:moveTo>
                    <a:pt x="1363" y="0"/>
                  </a:moveTo>
                  <a:cubicBezTo>
                    <a:pt x="1133" y="0"/>
                    <a:pt x="892" y="36"/>
                    <a:pt x="687" y="48"/>
                  </a:cubicBezTo>
                  <a:cubicBezTo>
                    <a:pt x="463" y="48"/>
                    <a:pt x="80" y="574"/>
                    <a:pt x="64" y="893"/>
                  </a:cubicBezTo>
                  <a:cubicBezTo>
                    <a:pt x="0" y="1596"/>
                    <a:pt x="1086" y="2649"/>
                    <a:pt x="2043" y="2809"/>
                  </a:cubicBezTo>
                  <a:cubicBezTo>
                    <a:pt x="2107" y="2138"/>
                    <a:pt x="2267" y="1452"/>
                    <a:pt x="2235" y="782"/>
                  </a:cubicBezTo>
                  <a:cubicBezTo>
                    <a:pt x="2183" y="127"/>
                    <a:pt x="1792" y="0"/>
                    <a:pt x="13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" name="Google Shape;729;p3"/>
            <p:cNvSpPr/>
            <p:nvPr/>
          </p:nvSpPr>
          <p:spPr>
            <a:xfrm>
              <a:off x="4695182" y="2299655"/>
              <a:ext cx="117681" cy="145207"/>
            </a:xfrm>
            <a:custGeom>
              <a:rect b="b" l="l" r="r" t="t"/>
              <a:pathLst>
                <a:path extrusionOk="0" h="2810" w="2268">
                  <a:moveTo>
                    <a:pt x="1375" y="1"/>
                  </a:moveTo>
                  <a:cubicBezTo>
                    <a:pt x="1143" y="1"/>
                    <a:pt x="899" y="37"/>
                    <a:pt x="687" y="48"/>
                  </a:cubicBezTo>
                  <a:cubicBezTo>
                    <a:pt x="464" y="48"/>
                    <a:pt x="97" y="575"/>
                    <a:pt x="65" y="894"/>
                  </a:cubicBezTo>
                  <a:cubicBezTo>
                    <a:pt x="1" y="1596"/>
                    <a:pt x="1102" y="2650"/>
                    <a:pt x="2044" y="2809"/>
                  </a:cubicBezTo>
                  <a:cubicBezTo>
                    <a:pt x="2107" y="2123"/>
                    <a:pt x="2267" y="1453"/>
                    <a:pt x="2235" y="783"/>
                  </a:cubicBezTo>
                  <a:cubicBezTo>
                    <a:pt x="2194" y="128"/>
                    <a:pt x="1807" y="1"/>
                    <a:pt x="13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" name="Google Shape;730;p3"/>
            <p:cNvSpPr/>
            <p:nvPr/>
          </p:nvSpPr>
          <p:spPr>
            <a:xfrm>
              <a:off x="5216080" y="2206023"/>
              <a:ext cx="118459" cy="145620"/>
            </a:xfrm>
            <a:custGeom>
              <a:rect b="b" l="l" r="r" t="t"/>
              <a:pathLst>
                <a:path extrusionOk="0" h="2818" w="2283">
                  <a:moveTo>
                    <a:pt x="1365" y="1"/>
                  </a:moveTo>
                  <a:cubicBezTo>
                    <a:pt x="1134" y="1"/>
                    <a:pt x="893" y="35"/>
                    <a:pt x="686" y="41"/>
                  </a:cubicBezTo>
                  <a:cubicBezTo>
                    <a:pt x="463" y="57"/>
                    <a:pt x="80" y="584"/>
                    <a:pt x="64" y="887"/>
                  </a:cubicBezTo>
                  <a:cubicBezTo>
                    <a:pt x="0" y="1605"/>
                    <a:pt x="1085" y="2658"/>
                    <a:pt x="2043" y="2818"/>
                  </a:cubicBezTo>
                  <a:cubicBezTo>
                    <a:pt x="2107" y="2132"/>
                    <a:pt x="2282" y="1445"/>
                    <a:pt x="2235" y="775"/>
                  </a:cubicBezTo>
                  <a:cubicBezTo>
                    <a:pt x="2183" y="121"/>
                    <a:pt x="1793" y="1"/>
                    <a:pt x="13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3"/>
            <p:cNvSpPr/>
            <p:nvPr/>
          </p:nvSpPr>
          <p:spPr>
            <a:xfrm>
              <a:off x="6810111" y="979288"/>
              <a:ext cx="204592" cy="135647"/>
            </a:xfrm>
            <a:custGeom>
              <a:rect b="b" l="l" r="r" t="t"/>
              <a:pathLst>
                <a:path extrusionOk="0" h="2625" w="3943">
                  <a:moveTo>
                    <a:pt x="3290" y="0"/>
                  </a:moveTo>
                  <a:cubicBezTo>
                    <a:pt x="3284" y="0"/>
                    <a:pt x="3278" y="1"/>
                    <a:pt x="3272" y="2"/>
                  </a:cubicBezTo>
                  <a:cubicBezTo>
                    <a:pt x="1772" y="241"/>
                    <a:pt x="799" y="1199"/>
                    <a:pt x="1" y="2587"/>
                  </a:cubicBezTo>
                  <a:cubicBezTo>
                    <a:pt x="143" y="2613"/>
                    <a:pt x="276" y="2624"/>
                    <a:pt x="403" y="2624"/>
                  </a:cubicBezTo>
                  <a:cubicBezTo>
                    <a:pt x="1232" y="2624"/>
                    <a:pt x="1765" y="2127"/>
                    <a:pt x="2347" y="1725"/>
                  </a:cubicBezTo>
                  <a:cubicBezTo>
                    <a:pt x="2666" y="1502"/>
                    <a:pt x="3065" y="1374"/>
                    <a:pt x="3400" y="1183"/>
                  </a:cubicBezTo>
                  <a:cubicBezTo>
                    <a:pt x="3592" y="1023"/>
                    <a:pt x="3783" y="848"/>
                    <a:pt x="3943" y="656"/>
                  </a:cubicBezTo>
                  <a:cubicBezTo>
                    <a:pt x="3727" y="440"/>
                    <a:pt x="3466" y="0"/>
                    <a:pt x="32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3"/>
            <p:cNvSpPr/>
            <p:nvPr/>
          </p:nvSpPr>
          <p:spPr>
            <a:xfrm>
              <a:off x="7210084" y="220485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1166" y="0"/>
                  </a:moveTo>
                  <a:cubicBezTo>
                    <a:pt x="823" y="0"/>
                    <a:pt x="403" y="319"/>
                    <a:pt x="129" y="593"/>
                  </a:cubicBezTo>
                  <a:cubicBezTo>
                    <a:pt x="1" y="721"/>
                    <a:pt x="33" y="1279"/>
                    <a:pt x="144" y="1359"/>
                  </a:cubicBezTo>
                  <a:cubicBezTo>
                    <a:pt x="735" y="1662"/>
                    <a:pt x="1325" y="1934"/>
                    <a:pt x="1948" y="2173"/>
                  </a:cubicBezTo>
                  <a:lnTo>
                    <a:pt x="2283" y="2508"/>
                  </a:lnTo>
                  <a:cubicBezTo>
                    <a:pt x="2475" y="2157"/>
                    <a:pt x="2730" y="1822"/>
                    <a:pt x="2794" y="1455"/>
                  </a:cubicBezTo>
                  <a:cubicBezTo>
                    <a:pt x="2826" y="1168"/>
                    <a:pt x="2714" y="880"/>
                    <a:pt x="2506" y="673"/>
                  </a:cubicBezTo>
                  <a:cubicBezTo>
                    <a:pt x="2123" y="370"/>
                    <a:pt x="1661" y="34"/>
                    <a:pt x="1214" y="2"/>
                  </a:cubicBezTo>
                  <a:cubicBezTo>
                    <a:pt x="1198" y="1"/>
                    <a:pt x="1182" y="0"/>
                    <a:pt x="1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3"/>
            <p:cNvSpPr/>
            <p:nvPr/>
          </p:nvSpPr>
          <p:spPr>
            <a:xfrm>
              <a:off x="1335684" y="94685"/>
              <a:ext cx="198781" cy="89915"/>
            </a:xfrm>
            <a:custGeom>
              <a:rect b="b" l="l" r="r" t="t"/>
              <a:pathLst>
                <a:path extrusionOk="0" h="1740" w="3831">
                  <a:moveTo>
                    <a:pt x="2867" y="0"/>
                  </a:moveTo>
                  <a:cubicBezTo>
                    <a:pt x="2824" y="0"/>
                    <a:pt x="2789" y="9"/>
                    <a:pt x="2761" y="29"/>
                  </a:cubicBezTo>
                  <a:cubicBezTo>
                    <a:pt x="2443" y="267"/>
                    <a:pt x="2206" y="481"/>
                    <a:pt x="1871" y="481"/>
                  </a:cubicBezTo>
                  <a:cubicBezTo>
                    <a:pt x="1735" y="481"/>
                    <a:pt x="1584" y="446"/>
                    <a:pt x="1405" y="364"/>
                  </a:cubicBezTo>
                  <a:cubicBezTo>
                    <a:pt x="1352" y="339"/>
                    <a:pt x="1290" y="328"/>
                    <a:pt x="1222" y="328"/>
                  </a:cubicBezTo>
                  <a:cubicBezTo>
                    <a:pt x="942" y="328"/>
                    <a:pt x="561" y="516"/>
                    <a:pt x="304" y="683"/>
                  </a:cubicBezTo>
                  <a:cubicBezTo>
                    <a:pt x="112" y="811"/>
                    <a:pt x="32" y="1178"/>
                    <a:pt x="0" y="1433"/>
                  </a:cubicBezTo>
                  <a:cubicBezTo>
                    <a:pt x="0" y="1529"/>
                    <a:pt x="335" y="1736"/>
                    <a:pt x="527" y="1736"/>
                  </a:cubicBezTo>
                  <a:cubicBezTo>
                    <a:pt x="589" y="1739"/>
                    <a:pt x="651" y="1740"/>
                    <a:pt x="712" y="1740"/>
                  </a:cubicBezTo>
                  <a:cubicBezTo>
                    <a:pt x="1819" y="1740"/>
                    <a:pt x="2813" y="1338"/>
                    <a:pt x="3751" y="779"/>
                  </a:cubicBezTo>
                  <a:cubicBezTo>
                    <a:pt x="3783" y="635"/>
                    <a:pt x="3815" y="507"/>
                    <a:pt x="3830" y="364"/>
                  </a:cubicBezTo>
                  <a:cubicBezTo>
                    <a:pt x="3520" y="256"/>
                    <a:pt x="3097" y="0"/>
                    <a:pt x="28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3"/>
            <p:cNvSpPr/>
            <p:nvPr/>
          </p:nvSpPr>
          <p:spPr>
            <a:xfrm>
              <a:off x="2832012" y="80578"/>
              <a:ext cx="128422" cy="165722"/>
            </a:xfrm>
            <a:custGeom>
              <a:rect b="b" l="l" r="r" t="t"/>
              <a:pathLst>
                <a:path extrusionOk="0" h="3207" w="2475">
                  <a:moveTo>
                    <a:pt x="1297" y="1"/>
                  </a:moveTo>
                  <a:cubicBezTo>
                    <a:pt x="1250" y="1"/>
                    <a:pt x="1220" y="5"/>
                    <a:pt x="1214" y="14"/>
                  </a:cubicBezTo>
                  <a:cubicBezTo>
                    <a:pt x="767" y="1020"/>
                    <a:pt x="1" y="1993"/>
                    <a:pt x="862" y="3206"/>
                  </a:cubicBezTo>
                  <a:cubicBezTo>
                    <a:pt x="1612" y="2839"/>
                    <a:pt x="2474" y="812"/>
                    <a:pt x="2091" y="238"/>
                  </a:cubicBezTo>
                  <a:cubicBezTo>
                    <a:pt x="1988" y="83"/>
                    <a:pt x="1497" y="1"/>
                    <a:pt x="1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" name="Google Shape;735;p3"/>
            <p:cNvSpPr/>
            <p:nvPr/>
          </p:nvSpPr>
          <p:spPr>
            <a:xfrm>
              <a:off x="2664727" y="1742147"/>
              <a:ext cx="104398" cy="121385"/>
            </a:xfrm>
            <a:custGeom>
              <a:rect b="b" l="l" r="r" t="t"/>
              <a:pathLst>
                <a:path extrusionOk="0" h="2349" w="2012">
                  <a:moveTo>
                    <a:pt x="848" y="1"/>
                  </a:moveTo>
                  <a:cubicBezTo>
                    <a:pt x="842" y="1"/>
                    <a:pt x="836" y="1"/>
                    <a:pt x="831" y="1"/>
                  </a:cubicBezTo>
                  <a:cubicBezTo>
                    <a:pt x="144" y="17"/>
                    <a:pt x="1" y="464"/>
                    <a:pt x="33" y="1022"/>
                  </a:cubicBezTo>
                  <a:cubicBezTo>
                    <a:pt x="48" y="1739"/>
                    <a:pt x="292" y="2348"/>
                    <a:pt x="1088" y="2348"/>
                  </a:cubicBezTo>
                  <a:cubicBezTo>
                    <a:pt x="1109" y="2348"/>
                    <a:pt x="1129" y="2348"/>
                    <a:pt x="1150" y="2347"/>
                  </a:cubicBezTo>
                  <a:cubicBezTo>
                    <a:pt x="1485" y="2331"/>
                    <a:pt x="1820" y="1996"/>
                    <a:pt x="2012" y="1884"/>
                  </a:cubicBezTo>
                  <a:cubicBezTo>
                    <a:pt x="2012" y="794"/>
                    <a:pt x="1417" y="1"/>
                    <a:pt x="8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3"/>
            <p:cNvSpPr/>
            <p:nvPr/>
          </p:nvSpPr>
          <p:spPr>
            <a:xfrm>
              <a:off x="1581630" y="2768905"/>
              <a:ext cx="104398" cy="122108"/>
            </a:xfrm>
            <a:custGeom>
              <a:rect b="b" l="l" r="r" t="t"/>
              <a:pathLst>
                <a:path extrusionOk="0" h="2363" w="2012">
                  <a:moveTo>
                    <a:pt x="814" y="0"/>
                  </a:moveTo>
                  <a:cubicBezTo>
                    <a:pt x="144" y="32"/>
                    <a:pt x="0" y="479"/>
                    <a:pt x="16" y="1022"/>
                  </a:cubicBezTo>
                  <a:cubicBezTo>
                    <a:pt x="48" y="1747"/>
                    <a:pt x="297" y="2363"/>
                    <a:pt x="1118" y="2363"/>
                  </a:cubicBezTo>
                  <a:cubicBezTo>
                    <a:pt x="1128" y="2363"/>
                    <a:pt x="1139" y="2362"/>
                    <a:pt x="1149" y="2362"/>
                  </a:cubicBezTo>
                  <a:cubicBezTo>
                    <a:pt x="1484" y="2346"/>
                    <a:pt x="1804" y="2011"/>
                    <a:pt x="2011" y="1899"/>
                  </a:cubicBezTo>
                  <a:cubicBezTo>
                    <a:pt x="2011" y="798"/>
                    <a:pt x="1389" y="0"/>
                    <a:pt x="8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3"/>
            <p:cNvSpPr/>
            <p:nvPr/>
          </p:nvSpPr>
          <p:spPr>
            <a:xfrm>
              <a:off x="5702990" y="639481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177" y="0"/>
                  </a:moveTo>
                  <a:cubicBezTo>
                    <a:pt x="697" y="0"/>
                    <a:pt x="142" y="674"/>
                    <a:pt x="0" y="1311"/>
                  </a:cubicBezTo>
                  <a:lnTo>
                    <a:pt x="830" y="2540"/>
                  </a:lnTo>
                  <a:cubicBezTo>
                    <a:pt x="1277" y="2061"/>
                    <a:pt x="1836" y="1630"/>
                    <a:pt x="2155" y="1072"/>
                  </a:cubicBezTo>
                  <a:cubicBezTo>
                    <a:pt x="2235" y="912"/>
                    <a:pt x="1724" y="194"/>
                    <a:pt x="1357" y="35"/>
                  </a:cubicBezTo>
                  <a:cubicBezTo>
                    <a:pt x="1299" y="11"/>
                    <a:pt x="1239" y="0"/>
                    <a:pt x="11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3"/>
            <p:cNvSpPr/>
            <p:nvPr/>
          </p:nvSpPr>
          <p:spPr>
            <a:xfrm>
              <a:off x="6671831" y="1687632"/>
              <a:ext cx="116799" cy="131306"/>
            </a:xfrm>
            <a:custGeom>
              <a:rect b="b" l="l" r="r" t="t"/>
              <a:pathLst>
                <a:path extrusionOk="0" h="2541" w="2251">
                  <a:moveTo>
                    <a:pt x="1178" y="0"/>
                  </a:moveTo>
                  <a:cubicBezTo>
                    <a:pt x="698" y="0"/>
                    <a:pt x="142" y="675"/>
                    <a:pt x="1" y="1311"/>
                  </a:cubicBezTo>
                  <a:lnTo>
                    <a:pt x="830" y="2540"/>
                  </a:lnTo>
                  <a:cubicBezTo>
                    <a:pt x="1293" y="2062"/>
                    <a:pt x="1836" y="1647"/>
                    <a:pt x="2155" y="1088"/>
                  </a:cubicBezTo>
                  <a:cubicBezTo>
                    <a:pt x="2251" y="912"/>
                    <a:pt x="1724" y="194"/>
                    <a:pt x="1357" y="35"/>
                  </a:cubicBezTo>
                  <a:cubicBezTo>
                    <a:pt x="1299" y="11"/>
                    <a:pt x="1239" y="0"/>
                    <a:pt x="117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3"/>
            <p:cNvSpPr/>
            <p:nvPr/>
          </p:nvSpPr>
          <p:spPr>
            <a:xfrm>
              <a:off x="5661584" y="48179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166" y="0"/>
                  </a:moveTo>
                  <a:cubicBezTo>
                    <a:pt x="694" y="0"/>
                    <a:pt x="128" y="675"/>
                    <a:pt x="0" y="1312"/>
                  </a:cubicBezTo>
                  <a:cubicBezTo>
                    <a:pt x="272" y="1726"/>
                    <a:pt x="543" y="2125"/>
                    <a:pt x="814" y="2540"/>
                  </a:cubicBezTo>
                  <a:cubicBezTo>
                    <a:pt x="1277" y="2062"/>
                    <a:pt x="1836" y="1647"/>
                    <a:pt x="2139" y="1072"/>
                  </a:cubicBezTo>
                  <a:cubicBezTo>
                    <a:pt x="2235" y="913"/>
                    <a:pt x="1724" y="194"/>
                    <a:pt x="1341" y="35"/>
                  </a:cubicBezTo>
                  <a:cubicBezTo>
                    <a:pt x="1285" y="11"/>
                    <a:pt x="1226" y="0"/>
                    <a:pt x="1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3"/>
            <p:cNvSpPr/>
            <p:nvPr/>
          </p:nvSpPr>
          <p:spPr>
            <a:xfrm>
              <a:off x="5042153" y="29938"/>
              <a:ext cx="142483" cy="93480"/>
            </a:xfrm>
            <a:custGeom>
              <a:rect b="b" l="l" r="r" t="t"/>
              <a:pathLst>
                <a:path extrusionOk="0" h="1809" w="2746">
                  <a:moveTo>
                    <a:pt x="1563" y="0"/>
                  </a:moveTo>
                  <a:cubicBezTo>
                    <a:pt x="1365" y="0"/>
                    <a:pt x="1164" y="32"/>
                    <a:pt x="990" y="85"/>
                  </a:cubicBezTo>
                  <a:cubicBezTo>
                    <a:pt x="687" y="164"/>
                    <a:pt x="288" y="452"/>
                    <a:pt x="208" y="723"/>
                  </a:cubicBezTo>
                  <a:cubicBezTo>
                    <a:pt x="1" y="1441"/>
                    <a:pt x="368" y="1680"/>
                    <a:pt x="1597" y="1808"/>
                  </a:cubicBezTo>
                  <a:cubicBezTo>
                    <a:pt x="1964" y="1585"/>
                    <a:pt x="2443" y="1425"/>
                    <a:pt x="2650" y="1090"/>
                  </a:cubicBezTo>
                  <a:cubicBezTo>
                    <a:pt x="2746" y="914"/>
                    <a:pt x="2443" y="292"/>
                    <a:pt x="2171" y="132"/>
                  </a:cubicBezTo>
                  <a:cubicBezTo>
                    <a:pt x="2003" y="40"/>
                    <a:pt x="1785" y="0"/>
                    <a:pt x="15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3"/>
            <p:cNvSpPr/>
            <p:nvPr/>
          </p:nvSpPr>
          <p:spPr>
            <a:xfrm>
              <a:off x="5901719" y="883692"/>
              <a:ext cx="127591" cy="113013"/>
            </a:xfrm>
            <a:custGeom>
              <a:rect b="b" l="l" r="r" t="t"/>
              <a:pathLst>
                <a:path extrusionOk="0" h="2187" w="2459">
                  <a:moveTo>
                    <a:pt x="2331" y="1"/>
                  </a:moveTo>
                  <a:lnTo>
                    <a:pt x="48" y="384"/>
                  </a:lnTo>
                  <a:cubicBezTo>
                    <a:pt x="32" y="527"/>
                    <a:pt x="16" y="671"/>
                    <a:pt x="0" y="814"/>
                  </a:cubicBezTo>
                  <a:lnTo>
                    <a:pt x="2043" y="2187"/>
                  </a:lnTo>
                  <a:lnTo>
                    <a:pt x="2458" y="1995"/>
                  </a:lnTo>
                  <a:cubicBezTo>
                    <a:pt x="2410" y="1341"/>
                    <a:pt x="2378" y="671"/>
                    <a:pt x="23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3"/>
            <p:cNvSpPr/>
            <p:nvPr/>
          </p:nvSpPr>
          <p:spPr>
            <a:xfrm>
              <a:off x="5438002" y="1263028"/>
              <a:ext cx="149073" cy="64387"/>
            </a:xfrm>
            <a:custGeom>
              <a:rect b="b" l="l" r="r" t="t"/>
              <a:pathLst>
                <a:path extrusionOk="0" h="1246" w="2873">
                  <a:moveTo>
                    <a:pt x="531" y="0"/>
                  </a:moveTo>
                  <a:cubicBezTo>
                    <a:pt x="351" y="0"/>
                    <a:pt x="1" y="338"/>
                    <a:pt x="16" y="432"/>
                  </a:cubicBezTo>
                  <a:cubicBezTo>
                    <a:pt x="96" y="703"/>
                    <a:pt x="272" y="942"/>
                    <a:pt x="511" y="1086"/>
                  </a:cubicBezTo>
                  <a:cubicBezTo>
                    <a:pt x="750" y="1230"/>
                    <a:pt x="1086" y="1198"/>
                    <a:pt x="1469" y="1246"/>
                  </a:cubicBezTo>
                  <a:cubicBezTo>
                    <a:pt x="1899" y="1198"/>
                    <a:pt x="2330" y="1102"/>
                    <a:pt x="2761" y="974"/>
                  </a:cubicBezTo>
                  <a:cubicBezTo>
                    <a:pt x="2873" y="926"/>
                    <a:pt x="2873" y="304"/>
                    <a:pt x="2857" y="304"/>
                  </a:cubicBezTo>
                  <a:cubicBezTo>
                    <a:pt x="2091" y="160"/>
                    <a:pt x="1325" y="49"/>
                    <a:pt x="543" y="1"/>
                  </a:cubicBezTo>
                  <a:cubicBezTo>
                    <a:pt x="539" y="0"/>
                    <a:pt x="535" y="0"/>
                    <a:pt x="5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3"/>
            <p:cNvSpPr/>
            <p:nvPr/>
          </p:nvSpPr>
          <p:spPr>
            <a:xfrm>
              <a:off x="6706077" y="1475563"/>
              <a:ext cx="118874" cy="100818"/>
            </a:xfrm>
            <a:custGeom>
              <a:rect b="b" l="l" r="r" t="t"/>
              <a:pathLst>
                <a:path extrusionOk="0" h="1951" w="2291">
                  <a:moveTo>
                    <a:pt x="1554" y="0"/>
                  </a:moveTo>
                  <a:cubicBezTo>
                    <a:pt x="1519" y="0"/>
                    <a:pt x="1483" y="7"/>
                    <a:pt x="1447" y="21"/>
                  </a:cubicBezTo>
                  <a:cubicBezTo>
                    <a:pt x="952" y="197"/>
                    <a:pt x="378" y="628"/>
                    <a:pt x="202" y="1075"/>
                  </a:cubicBezTo>
                  <a:cubicBezTo>
                    <a:pt x="1" y="1564"/>
                    <a:pt x="813" y="1950"/>
                    <a:pt x="1901" y="1950"/>
                  </a:cubicBezTo>
                  <a:cubicBezTo>
                    <a:pt x="2018" y="1950"/>
                    <a:pt x="2138" y="1946"/>
                    <a:pt x="2261" y="1936"/>
                  </a:cubicBezTo>
                  <a:cubicBezTo>
                    <a:pt x="2290" y="894"/>
                    <a:pt x="1955" y="0"/>
                    <a:pt x="15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3"/>
            <p:cNvSpPr/>
            <p:nvPr/>
          </p:nvSpPr>
          <p:spPr>
            <a:xfrm>
              <a:off x="4060081" y="487871"/>
              <a:ext cx="141653" cy="94927"/>
            </a:xfrm>
            <a:custGeom>
              <a:rect b="b" l="l" r="r" t="t"/>
              <a:pathLst>
                <a:path extrusionOk="0" h="1837" w="2730">
                  <a:moveTo>
                    <a:pt x="431" y="0"/>
                  </a:moveTo>
                  <a:cubicBezTo>
                    <a:pt x="255" y="271"/>
                    <a:pt x="0" y="511"/>
                    <a:pt x="0" y="734"/>
                  </a:cubicBezTo>
                  <a:cubicBezTo>
                    <a:pt x="0" y="990"/>
                    <a:pt x="192" y="1389"/>
                    <a:pt x="399" y="1468"/>
                  </a:cubicBezTo>
                  <a:cubicBezTo>
                    <a:pt x="926" y="1660"/>
                    <a:pt x="1484" y="1788"/>
                    <a:pt x="2043" y="1835"/>
                  </a:cubicBezTo>
                  <a:cubicBezTo>
                    <a:pt x="2059" y="1836"/>
                    <a:pt x="2075" y="1837"/>
                    <a:pt x="2091" y="1837"/>
                  </a:cubicBezTo>
                  <a:cubicBezTo>
                    <a:pt x="2326" y="1837"/>
                    <a:pt x="2532" y="1727"/>
                    <a:pt x="2681" y="1532"/>
                  </a:cubicBezTo>
                  <a:cubicBezTo>
                    <a:pt x="2729" y="1293"/>
                    <a:pt x="2649" y="1053"/>
                    <a:pt x="2458" y="894"/>
                  </a:cubicBezTo>
                  <a:cubicBezTo>
                    <a:pt x="1851" y="575"/>
                    <a:pt x="1197" y="319"/>
                    <a:pt x="4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3"/>
            <p:cNvSpPr/>
            <p:nvPr/>
          </p:nvSpPr>
          <p:spPr>
            <a:xfrm>
              <a:off x="5591173" y="1496439"/>
              <a:ext cx="109379" cy="185617"/>
            </a:xfrm>
            <a:custGeom>
              <a:rect b="b" l="l" r="r" t="t"/>
              <a:pathLst>
                <a:path extrusionOk="0" h="3592" w="2108">
                  <a:moveTo>
                    <a:pt x="1645" y="0"/>
                  </a:moveTo>
                  <a:cubicBezTo>
                    <a:pt x="495" y="894"/>
                    <a:pt x="224" y="2155"/>
                    <a:pt x="1" y="3591"/>
                  </a:cubicBezTo>
                  <a:cubicBezTo>
                    <a:pt x="1230" y="3112"/>
                    <a:pt x="2107" y="1038"/>
                    <a:pt x="164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3"/>
            <p:cNvSpPr/>
            <p:nvPr/>
          </p:nvSpPr>
          <p:spPr>
            <a:xfrm>
              <a:off x="4502265" y="550551"/>
              <a:ext cx="109223" cy="112290"/>
            </a:xfrm>
            <a:custGeom>
              <a:rect b="b" l="l" r="r" t="t"/>
              <a:pathLst>
                <a:path extrusionOk="0" h="2173" w="2105">
                  <a:moveTo>
                    <a:pt x="1102" y="0"/>
                  </a:moveTo>
                  <a:lnTo>
                    <a:pt x="671" y="48"/>
                  </a:lnTo>
                  <a:cubicBezTo>
                    <a:pt x="463" y="447"/>
                    <a:pt x="0" y="942"/>
                    <a:pt x="112" y="1197"/>
                  </a:cubicBezTo>
                  <a:cubicBezTo>
                    <a:pt x="288" y="1612"/>
                    <a:pt x="798" y="1995"/>
                    <a:pt x="1245" y="2170"/>
                  </a:cubicBezTo>
                  <a:cubicBezTo>
                    <a:pt x="1250" y="2172"/>
                    <a:pt x="1256" y="2173"/>
                    <a:pt x="1263" y="2173"/>
                  </a:cubicBezTo>
                  <a:cubicBezTo>
                    <a:pt x="1450" y="2173"/>
                    <a:pt x="2105" y="1509"/>
                    <a:pt x="2043" y="1309"/>
                  </a:cubicBezTo>
                  <a:cubicBezTo>
                    <a:pt x="1900" y="830"/>
                    <a:pt x="1437" y="431"/>
                    <a:pt x="1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3"/>
            <p:cNvSpPr/>
            <p:nvPr/>
          </p:nvSpPr>
          <p:spPr>
            <a:xfrm>
              <a:off x="4035227" y="1763644"/>
              <a:ext cx="162356" cy="104745"/>
            </a:xfrm>
            <a:custGeom>
              <a:rect b="b" l="l" r="r" t="t"/>
              <a:pathLst>
                <a:path extrusionOk="0" h="2027" w="3129">
                  <a:moveTo>
                    <a:pt x="750" y="0"/>
                  </a:moveTo>
                  <a:cubicBezTo>
                    <a:pt x="511" y="0"/>
                    <a:pt x="256" y="319"/>
                    <a:pt x="0" y="479"/>
                  </a:cubicBezTo>
                  <a:cubicBezTo>
                    <a:pt x="208" y="702"/>
                    <a:pt x="367" y="989"/>
                    <a:pt x="607" y="1117"/>
                  </a:cubicBezTo>
                  <a:cubicBezTo>
                    <a:pt x="1086" y="1357"/>
                    <a:pt x="1564" y="1564"/>
                    <a:pt x="2059" y="1740"/>
                  </a:cubicBezTo>
                  <a:cubicBezTo>
                    <a:pt x="2314" y="1835"/>
                    <a:pt x="2586" y="1883"/>
                    <a:pt x="3128" y="2027"/>
                  </a:cubicBezTo>
                  <a:cubicBezTo>
                    <a:pt x="2538" y="750"/>
                    <a:pt x="1884" y="32"/>
                    <a:pt x="7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3"/>
            <p:cNvSpPr/>
            <p:nvPr/>
          </p:nvSpPr>
          <p:spPr>
            <a:xfrm>
              <a:off x="5473648" y="1333150"/>
              <a:ext cx="116747" cy="98286"/>
            </a:xfrm>
            <a:custGeom>
              <a:rect b="b" l="l" r="r" t="t"/>
              <a:pathLst>
                <a:path extrusionOk="0" h="1902" w="2250">
                  <a:moveTo>
                    <a:pt x="1340" y="0"/>
                  </a:moveTo>
                  <a:cubicBezTo>
                    <a:pt x="207" y="80"/>
                    <a:pt x="207" y="894"/>
                    <a:pt x="31" y="1485"/>
                  </a:cubicBezTo>
                  <a:cubicBezTo>
                    <a:pt x="1" y="1561"/>
                    <a:pt x="381" y="1901"/>
                    <a:pt x="469" y="1901"/>
                  </a:cubicBezTo>
                  <a:cubicBezTo>
                    <a:pt x="472" y="1901"/>
                    <a:pt x="476" y="1901"/>
                    <a:pt x="478" y="1899"/>
                  </a:cubicBezTo>
                  <a:cubicBezTo>
                    <a:pt x="1085" y="1596"/>
                    <a:pt x="2122" y="1899"/>
                    <a:pt x="2218" y="910"/>
                  </a:cubicBezTo>
                  <a:cubicBezTo>
                    <a:pt x="2250" y="639"/>
                    <a:pt x="1643" y="304"/>
                    <a:pt x="13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3"/>
            <p:cNvSpPr/>
            <p:nvPr/>
          </p:nvSpPr>
          <p:spPr>
            <a:xfrm>
              <a:off x="4235616" y="1883940"/>
              <a:ext cx="115138" cy="94152"/>
            </a:xfrm>
            <a:custGeom>
              <a:rect b="b" l="l" r="r" t="t"/>
              <a:pathLst>
                <a:path extrusionOk="0" h="1822" w="2219">
                  <a:moveTo>
                    <a:pt x="1219" y="0"/>
                  </a:moveTo>
                  <a:cubicBezTo>
                    <a:pt x="693" y="0"/>
                    <a:pt x="536" y="690"/>
                    <a:pt x="192" y="1007"/>
                  </a:cubicBezTo>
                  <a:cubicBezTo>
                    <a:pt x="64" y="1167"/>
                    <a:pt x="1" y="1391"/>
                    <a:pt x="48" y="1598"/>
                  </a:cubicBezTo>
                  <a:cubicBezTo>
                    <a:pt x="80" y="1726"/>
                    <a:pt x="368" y="1774"/>
                    <a:pt x="479" y="1821"/>
                  </a:cubicBezTo>
                  <a:cubicBezTo>
                    <a:pt x="878" y="1742"/>
                    <a:pt x="1277" y="1726"/>
                    <a:pt x="1533" y="1598"/>
                  </a:cubicBezTo>
                  <a:cubicBezTo>
                    <a:pt x="1788" y="1470"/>
                    <a:pt x="2219" y="1167"/>
                    <a:pt x="2187" y="1007"/>
                  </a:cubicBezTo>
                  <a:cubicBezTo>
                    <a:pt x="2123" y="672"/>
                    <a:pt x="1900" y="225"/>
                    <a:pt x="1596" y="98"/>
                  </a:cubicBezTo>
                  <a:cubicBezTo>
                    <a:pt x="1452" y="29"/>
                    <a:pt x="1327" y="0"/>
                    <a:pt x="12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3"/>
            <p:cNvSpPr/>
            <p:nvPr/>
          </p:nvSpPr>
          <p:spPr>
            <a:xfrm>
              <a:off x="2048668" y="316365"/>
              <a:ext cx="154884" cy="76686"/>
            </a:xfrm>
            <a:custGeom>
              <a:rect b="b" l="l" r="r" t="t"/>
              <a:pathLst>
                <a:path extrusionOk="0" h="1484" w="2985">
                  <a:moveTo>
                    <a:pt x="1645" y="1"/>
                  </a:moveTo>
                  <a:cubicBezTo>
                    <a:pt x="1100" y="1"/>
                    <a:pt x="642" y="316"/>
                    <a:pt x="0" y="1005"/>
                  </a:cubicBezTo>
                  <a:cubicBezTo>
                    <a:pt x="275" y="1325"/>
                    <a:pt x="617" y="1483"/>
                    <a:pt x="1004" y="1483"/>
                  </a:cubicBezTo>
                  <a:cubicBezTo>
                    <a:pt x="1584" y="1483"/>
                    <a:pt x="2267" y="1129"/>
                    <a:pt x="2985" y="431"/>
                  </a:cubicBezTo>
                  <a:cubicBezTo>
                    <a:pt x="2437" y="150"/>
                    <a:pt x="2020" y="1"/>
                    <a:pt x="1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3"/>
            <p:cNvSpPr/>
            <p:nvPr/>
          </p:nvSpPr>
          <p:spPr>
            <a:xfrm>
              <a:off x="2054428" y="789697"/>
              <a:ext cx="68803" cy="175695"/>
            </a:xfrm>
            <a:custGeom>
              <a:rect b="b" l="l" r="r" t="t"/>
              <a:pathLst>
                <a:path extrusionOk="0" h="3400" w="1326">
                  <a:moveTo>
                    <a:pt x="671" y="0"/>
                  </a:moveTo>
                  <a:lnTo>
                    <a:pt x="304" y="96"/>
                  </a:lnTo>
                  <a:cubicBezTo>
                    <a:pt x="192" y="1149"/>
                    <a:pt x="97" y="2187"/>
                    <a:pt x="1" y="3224"/>
                  </a:cubicBezTo>
                  <a:lnTo>
                    <a:pt x="320" y="3400"/>
                  </a:lnTo>
                  <a:cubicBezTo>
                    <a:pt x="655" y="2905"/>
                    <a:pt x="1230" y="2410"/>
                    <a:pt x="1278" y="1883"/>
                  </a:cubicBezTo>
                  <a:cubicBezTo>
                    <a:pt x="1326" y="1277"/>
                    <a:pt x="895" y="623"/>
                    <a:pt x="6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3"/>
            <p:cNvSpPr/>
            <p:nvPr/>
          </p:nvSpPr>
          <p:spPr>
            <a:xfrm>
              <a:off x="6286775" y="754145"/>
              <a:ext cx="103567" cy="109809"/>
            </a:xfrm>
            <a:custGeom>
              <a:rect b="b" l="l" r="r" t="t"/>
              <a:pathLst>
                <a:path extrusionOk="0" h="2125" w="1996">
                  <a:moveTo>
                    <a:pt x="1069" y="1"/>
                  </a:moveTo>
                  <a:cubicBezTo>
                    <a:pt x="1064" y="1"/>
                    <a:pt x="1059" y="1"/>
                    <a:pt x="1054" y="2"/>
                  </a:cubicBezTo>
                  <a:cubicBezTo>
                    <a:pt x="352" y="130"/>
                    <a:pt x="1" y="688"/>
                    <a:pt x="80" y="1406"/>
                  </a:cubicBezTo>
                  <a:cubicBezTo>
                    <a:pt x="96" y="1662"/>
                    <a:pt x="368" y="1885"/>
                    <a:pt x="543" y="2125"/>
                  </a:cubicBezTo>
                  <a:lnTo>
                    <a:pt x="1995" y="1087"/>
                  </a:lnTo>
                  <a:cubicBezTo>
                    <a:pt x="1560" y="574"/>
                    <a:pt x="1261" y="1"/>
                    <a:pt x="10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3"/>
            <p:cNvSpPr/>
            <p:nvPr/>
          </p:nvSpPr>
          <p:spPr>
            <a:xfrm>
              <a:off x="7586034" y="843438"/>
              <a:ext cx="76223" cy="131875"/>
            </a:xfrm>
            <a:custGeom>
              <a:rect b="b" l="l" r="r" t="t"/>
              <a:pathLst>
                <a:path extrusionOk="0" h="2552" w="1469">
                  <a:moveTo>
                    <a:pt x="848" y="0"/>
                  </a:moveTo>
                  <a:cubicBezTo>
                    <a:pt x="654" y="0"/>
                    <a:pt x="236" y="257"/>
                    <a:pt x="208" y="412"/>
                  </a:cubicBezTo>
                  <a:cubicBezTo>
                    <a:pt x="112" y="1179"/>
                    <a:pt x="1" y="2024"/>
                    <a:pt x="1038" y="2551"/>
                  </a:cubicBezTo>
                  <a:cubicBezTo>
                    <a:pt x="1197" y="1913"/>
                    <a:pt x="1421" y="1354"/>
                    <a:pt x="1453" y="764"/>
                  </a:cubicBezTo>
                  <a:cubicBezTo>
                    <a:pt x="1469" y="508"/>
                    <a:pt x="1166" y="141"/>
                    <a:pt x="910" y="14"/>
                  </a:cubicBezTo>
                  <a:cubicBezTo>
                    <a:pt x="894" y="5"/>
                    <a:pt x="873" y="0"/>
                    <a:pt x="8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3"/>
            <p:cNvSpPr/>
            <p:nvPr/>
          </p:nvSpPr>
          <p:spPr>
            <a:xfrm>
              <a:off x="6459041" y="1162420"/>
              <a:ext cx="106006" cy="199621"/>
            </a:xfrm>
            <a:custGeom>
              <a:rect b="b" l="l" r="r" t="t"/>
              <a:pathLst>
                <a:path extrusionOk="0" h="3863" w="2043">
                  <a:moveTo>
                    <a:pt x="1644" y="1"/>
                  </a:moveTo>
                  <a:lnTo>
                    <a:pt x="1644" y="1"/>
                  </a:lnTo>
                  <a:cubicBezTo>
                    <a:pt x="1516" y="49"/>
                    <a:pt x="1404" y="128"/>
                    <a:pt x="1309" y="224"/>
                  </a:cubicBezTo>
                  <a:cubicBezTo>
                    <a:pt x="942" y="671"/>
                    <a:pt x="0" y="1006"/>
                    <a:pt x="1021" y="1740"/>
                  </a:cubicBezTo>
                  <a:cubicBezTo>
                    <a:pt x="1101" y="1804"/>
                    <a:pt x="1053" y="2123"/>
                    <a:pt x="974" y="2283"/>
                  </a:cubicBezTo>
                  <a:cubicBezTo>
                    <a:pt x="718" y="2826"/>
                    <a:pt x="431" y="3336"/>
                    <a:pt x="144" y="3863"/>
                  </a:cubicBezTo>
                  <a:cubicBezTo>
                    <a:pt x="1468" y="3161"/>
                    <a:pt x="2043" y="1756"/>
                    <a:pt x="16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3"/>
            <p:cNvSpPr/>
            <p:nvPr/>
          </p:nvSpPr>
          <p:spPr>
            <a:xfrm>
              <a:off x="4564374" y="926581"/>
              <a:ext cx="83695" cy="134458"/>
            </a:xfrm>
            <a:custGeom>
              <a:rect b="b" l="l" r="r" t="t"/>
              <a:pathLst>
                <a:path extrusionOk="0" h="2602" w="1613">
                  <a:moveTo>
                    <a:pt x="1612" y="0"/>
                  </a:moveTo>
                  <a:lnTo>
                    <a:pt x="1341" y="64"/>
                  </a:lnTo>
                  <a:cubicBezTo>
                    <a:pt x="894" y="591"/>
                    <a:pt x="495" y="1149"/>
                    <a:pt x="112" y="1740"/>
                  </a:cubicBezTo>
                  <a:cubicBezTo>
                    <a:pt x="0" y="1931"/>
                    <a:pt x="208" y="2315"/>
                    <a:pt x="272" y="2602"/>
                  </a:cubicBezTo>
                  <a:cubicBezTo>
                    <a:pt x="607" y="2506"/>
                    <a:pt x="1165" y="2490"/>
                    <a:pt x="1213" y="2330"/>
                  </a:cubicBezTo>
                  <a:cubicBezTo>
                    <a:pt x="1389" y="1564"/>
                    <a:pt x="1516" y="782"/>
                    <a:pt x="16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3"/>
            <p:cNvSpPr/>
            <p:nvPr/>
          </p:nvSpPr>
          <p:spPr>
            <a:xfrm>
              <a:off x="4768914" y="830106"/>
              <a:ext cx="68751" cy="122935"/>
            </a:xfrm>
            <a:custGeom>
              <a:rect b="b" l="l" r="r" t="t"/>
              <a:pathLst>
                <a:path extrusionOk="0" h="2379" w="1325">
                  <a:moveTo>
                    <a:pt x="32" y="0"/>
                  </a:moveTo>
                  <a:cubicBezTo>
                    <a:pt x="32" y="702"/>
                    <a:pt x="0" y="1277"/>
                    <a:pt x="48" y="1836"/>
                  </a:cubicBezTo>
                  <a:cubicBezTo>
                    <a:pt x="79" y="2038"/>
                    <a:pt x="339" y="2379"/>
                    <a:pt x="441" y="2379"/>
                  </a:cubicBezTo>
                  <a:cubicBezTo>
                    <a:pt x="443" y="2379"/>
                    <a:pt x="445" y="2378"/>
                    <a:pt x="447" y="2378"/>
                  </a:cubicBezTo>
                  <a:cubicBezTo>
                    <a:pt x="686" y="2314"/>
                    <a:pt x="1038" y="2139"/>
                    <a:pt x="1101" y="1947"/>
                  </a:cubicBezTo>
                  <a:cubicBezTo>
                    <a:pt x="1325" y="1133"/>
                    <a:pt x="1165" y="447"/>
                    <a:pt x="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3"/>
            <p:cNvSpPr/>
            <p:nvPr/>
          </p:nvSpPr>
          <p:spPr>
            <a:xfrm>
              <a:off x="5210268" y="1155030"/>
              <a:ext cx="80374" cy="105572"/>
            </a:xfrm>
            <a:custGeom>
              <a:rect b="b" l="l" r="r" t="t"/>
              <a:pathLst>
                <a:path extrusionOk="0" h="2043" w="1549">
                  <a:moveTo>
                    <a:pt x="751" y="0"/>
                  </a:moveTo>
                  <a:cubicBezTo>
                    <a:pt x="384" y="543"/>
                    <a:pt x="1" y="910"/>
                    <a:pt x="64" y="1069"/>
                  </a:cubicBezTo>
                  <a:cubicBezTo>
                    <a:pt x="224" y="1436"/>
                    <a:pt x="607" y="1724"/>
                    <a:pt x="910" y="2043"/>
                  </a:cubicBezTo>
                  <a:cubicBezTo>
                    <a:pt x="1118" y="1788"/>
                    <a:pt x="1549" y="1516"/>
                    <a:pt x="1501" y="1309"/>
                  </a:cubicBezTo>
                  <a:cubicBezTo>
                    <a:pt x="1437" y="942"/>
                    <a:pt x="1118" y="591"/>
                    <a:pt x="75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3"/>
            <p:cNvSpPr/>
            <p:nvPr/>
          </p:nvSpPr>
          <p:spPr>
            <a:xfrm>
              <a:off x="4871599" y="591735"/>
              <a:ext cx="91063" cy="87486"/>
            </a:xfrm>
            <a:custGeom>
              <a:rect b="b" l="l" r="r" t="t"/>
              <a:pathLst>
                <a:path extrusionOk="0" h="1693" w="1755">
                  <a:moveTo>
                    <a:pt x="1263" y="1"/>
                  </a:moveTo>
                  <a:cubicBezTo>
                    <a:pt x="1262" y="1"/>
                    <a:pt x="1261" y="1"/>
                    <a:pt x="1261" y="1"/>
                  </a:cubicBezTo>
                  <a:cubicBezTo>
                    <a:pt x="814" y="272"/>
                    <a:pt x="399" y="576"/>
                    <a:pt x="0" y="895"/>
                  </a:cubicBezTo>
                  <a:lnTo>
                    <a:pt x="910" y="1693"/>
                  </a:lnTo>
                  <a:cubicBezTo>
                    <a:pt x="1181" y="1342"/>
                    <a:pt x="1500" y="1006"/>
                    <a:pt x="1708" y="607"/>
                  </a:cubicBezTo>
                  <a:cubicBezTo>
                    <a:pt x="1755" y="497"/>
                    <a:pt x="1307" y="1"/>
                    <a:pt x="126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3"/>
            <p:cNvSpPr/>
            <p:nvPr/>
          </p:nvSpPr>
          <p:spPr>
            <a:xfrm>
              <a:off x="4355684" y="2024234"/>
              <a:ext cx="88676" cy="92705"/>
            </a:xfrm>
            <a:custGeom>
              <a:rect b="b" l="l" r="r" t="t"/>
              <a:pathLst>
                <a:path extrusionOk="0" h="1794" w="1709">
                  <a:moveTo>
                    <a:pt x="767" y="0"/>
                  </a:moveTo>
                  <a:cubicBezTo>
                    <a:pt x="511" y="271"/>
                    <a:pt x="1" y="670"/>
                    <a:pt x="64" y="798"/>
                  </a:cubicBezTo>
                  <a:cubicBezTo>
                    <a:pt x="256" y="1197"/>
                    <a:pt x="639" y="1500"/>
                    <a:pt x="1006" y="1788"/>
                  </a:cubicBezTo>
                  <a:cubicBezTo>
                    <a:pt x="1011" y="1792"/>
                    <a:pt x="1018" y="1793"/>
                    <a:pt x="1026" y="1793"/>
                  </a:cubicBezTo>
                  <a:cubicBezTo>
                    <a:pt x="1118" y="1793"/>
                    <a:pt x="1386" y="1562"/>
                    <a:pt x="1708" y="1357"/>
                  </a:cubicBezTo>
                  <a:lnTo>
                    <a:pt x="76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3"/>
            <p:cNvSpPr/>
            <p:nvPr/>
          </p:nvSpPr>
          <p:spPr>
            <a:xfrm>
              <a:off x="7005570" y="634779"/>
              <a:ext cx="122610" cy="81543"/>
            </a:xfrm>
            <a:custGeom>
              <a:rect b="b" l="l" r="r" t="t"/>
              <a:pathLst>
                <a:path extrusionOk="0" h="1578" w="2363">
                  <a:moveTo>
                    <a:pt x="726" y="0"/>
                  </a:moveTo>
                  <a:cubicBezTo>
                    <a:pt x="521" y="0"/>
                    <a:pt x="295" y="84"/>
                    <a:pt x="0" y="221"/>
                  </a:cubicBezTo>
                  <a:cubicBezTo>
                    <a:pt x="495" y="1131"/>
                    <a:pt x="1213" y="1562"/>
                    <a:pt x="2362" y="1578"/>
                  </a:cubicBezTo>
                  <a:cubicBezTo>
                    <a:pt x="1545" y="419"/>
                    <a:pt x="1187" y="0"/>
                    <a:pt x="7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3"/>
            <p:cNvSpPr/>
            <p:nvPr/>
          </p:nvSpPr>
          <p:spPr>
            <a:xfrm>
              <a:off x="1594861" y="1107077"/>
              <a:ext cx="120120" cy="52812"/>
            </a:xfrm>
            <a:custGeom>
              <a:rect b="b" l="l" r="r" t="t"/>
              <a:pathLst>
                <a:path extrusionOk="0" h="1022" w="2315">
                  <a:moveTo>
                    <a:pt x="1096" y="1"/>
                  </a:moveTo>
                  <a:cubicBezTo>
                    <a:pt x="737" y="1"/>
                    <a:pt x="378" y="165"/>
                    <a:pt x="1" y="497"/>
                  </a:cubicBezTo>
                  <a:cubicBezTo>
                    <a:pt x="554" y="850"/>
                    <a:pt x="971" y="1021"/>
                    <a:pt x="1344" y="1021"/>
                  </a:cubicBezTo>
                  <a:cubicBezTo>
                    <a:pt x="1681" y="1021"/>
                    <a:pt x="1982" y="881"/>
                    <a:pt x="2315" y="609"/>
                  </a:cubicBezTo>
                  <a:cubicBezTo>
                    <a:pt x="1894" y="205"/>
                    <a:pt x="1495" y="1"/>
                    <a:pt x="1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3"/>
            <p:cNvSpPr/>
            <p:nvPr/>
          </p:nvSpPr>
          <p:spPr>
            <a:xfrm>
              <a:off x="2150523" y="1859912"/>
              <a:ext cx="108497" cy="52502"/>
            </a:xfrm>
            <a:custGeom>
              <a:rect b="b" l="l" r="r" t="t"/>
              <a:pathLst>
                <a:path extrusionOk="0" h="1016" w="2091">
                  <a:moveTo>
                    <a:pt x="1428" y="0"/>
                  </a:moveTo>
                  <a:cubicBezTo>
                    <a:pt x="963" y="0"/>
                    <a:pt x="496" y="139"/>
                    <a:pt x="16" y="212"/>
                  </a:cubicBezTo>
                  <a:cubicBezTo>
                    <a:pt x="16" y="323"/>
                    <a:pt x="0" y="435"/>
                    <a:pt x="16" y="547"/>
                  </a:cubicBezTo>
                  <a:cubicBezTo>
                    <a:pt x="463" y="706"/>
                    <a:pt x="894" y="930"/>
                    <a:pt x="1357" y="1010"/>
                  </a:cubicBezTo>
                  <a:cubicBezTo>
                    <a:pt x="1377" y="1014"/>
                    <a:pt x="1397" y="1016"/>
                    <a:pt x="1417" y="1016"/>
                  </a:cubicBezTo>
                  <a:cubicBezTo>
                    <a:pt x="1628" y="1016"/>
                    <a:pt x="1873" y="807"/>
                    <a:pt x="2091" y="690"/>
                  </a:cubicBezTo>
                  <a:cubicBezTo>
                    <a:pt x="1915" y="451"/>
                    <a:pt x="1756" y="20"/>
                    <a:pt x="1564" y="4"/>
                  </a:cubicBezTo>
                  <a:cubicBezTo>
                    <a:pt x="1519" y="1"/>
                    <a:pt x="1473" y="0"/>
                    <a:pt x="14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3"/>
            <p:cNvSpPr/>
            <p:nvPr/>
          </p:nvSpPr>
          <p:spPr>
            <a:xfrm>
              <a:off x="7519774" y="157985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591" y="0"/>
                  </a:moveTo>
                  <a:cubicBezTo>
                    <a:pt x="416" y="240"/>
                    <a:pt x="97" y="447"/>
                    <a:pt x="81" y="703"/>
                  </a:cubicBezTo>
                  <a:cubicBezTo>
                    <a:pt x="1" y="1564"/>
                    <a:pt x="703" y="1421"/>
                    <a:pt x="1198" y="1517"/>
                  </a:cubicBezTo>
                  <a:lnTo>
                    <a:pt x="1533" y="1229"/>
                  </a:lnTo>
                  <a:lnTo>
                    <a:pt x="59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3"/>
            <p:cNvSpPr/>
            <p:nvPr/>
          </p:nvSpPr>
          <p:spPr>
            <a:xfrm>
              <a:off x="2463508" y="1261375"/>
              <a:ext cx="79544" cy="92447"/>
            </a:xfrm>
            <a:custGeom>
              <a:rect b="b" l="l" r="r" t="t"/>
              <a:pathLst>
                <a:path extrusionOk="0" h="1789" w="1533">
                  <a:moveTo>
                    <a:pt x="1533" y="1"/>
                  </a:moveTo>
                  <a:lnTo>
                    <a:pt x="1533" y="1"/>
                  </a:lnTo>
                  <a:cubicBezTo>
                    <a:pt x="1214" y="288"/>
                    <a:pt x="974" y="528"/>
                    <a:pt x="687" y="751"/>
                  </a:cubicBezTo>
                  <a:cubicBezTo>
                    <a:pt x="480" y="942"/>
                    <a:pt x="240" y="1102"/>
                    <a:pt x="1" y="1278"/>
                  </a:cubicBezTo>
                  <a:cubicBezTo>
                    <a:pt x="224" y="1421"/>
                    <a:pt x="464" y="1549"/>
                    <a:pt x="719" y="1677"/>
                  </a:cubicBezTo>
                  <a:cubicBezTo>
                    <a:pt x="926" y="1740"/>
                    <a:pt x="1134" y="1772"/>
                    <a:pt x="1357" y="1788"/>
                  </a:cubicBezTo>
                  <a:cubicBezTo>
                    <a:pt x="1421" y="1166"/>
                    <a:pt x="1469" y="623"/>
                    <a:pt x="15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3"/>
            <p:cNvSpPr/>
            <p:nvPr/>
          </p:nvSpPr>
          <p:spPr>
            <a:xfrm>
              <a:off x="3624487" y="1055248"/>
              <a:ext cx="72124" cy="80045"/>
            </a:xfrm>
            <a:custGeom>
              <a:rect b="b" l="l" r="r" t="t"/>
              <a:pathLst>
                <a:path extrusionOk="0" h="1549" w="1390">
                  <a:moveTo>
                    <a:pt x="767" y="0"/>
                  </a:moveTo>
                  <a:cubicBezTo>
                    <a:pt x="431" y="335"/>
                    <a:pt x="1" y="622"/>
                    <a:pt x="48" y="734"/>
                  </a:cubicBezTo>
                  <a:cubicBezTo>
                    <a:pt x="176" y="1037"/>
                    <a:pt x="479" y="1293"/>
                    <a:pt x="719" y="1548"/>
                  </a:cubicBezTo>
                  <a:cubicBezTo>
                    <a:pt x="942" y="1309"/>
                    <a:pt x="1261" y="1085"/>
                    <a:pt x="1341" y="798"/>
                  </a:cubicBezTo>
                  <a:cubicBezTo>
                    <a:pt x="1389" y="622"/>
                    <a:pt x="1038" y="351"/>
                    <a:pt x="7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3"/>
            <p:cNvSpPr/>
            <p:nvPr/>
          </p:nvSpPr>
          <p:spPr>
            <a:xfrm>
              <a:off x="2894951" y="764945"/>
              <a:ext cx="72072" cy="80045"/>
            </a:xfrm>
            <a:custGeom>
              <a:rect b="b" l="l" r="r" t="t"/>
              <a:pathLst>
                <a:path extrusionOk="0" h="1549" w="1389">
                  <a:moveTo>
                    <a:pt x="767" y="0"/>
                  </a:moveTo>
                  <a:cubicBezTo>
                    <a:pt x="431" y="336"/>
                    <a:pt x="1" y="623"/>
                    <a:pt x="48" y="719"/>
                  </a:cubicBezTo>
                  <a:cubicBezTo>
                    <a:pt x="176" y="1038"/>
                    <a:pt x="479" y="1277"/>
                    <a:pt x="719" y="1548"/>
                  </a:cubicBezTo>
                  <a:cubicBezTo>
                    <a:pt x="942" y="1293"/>
                    <a:pt x="1261" y="1070"/>
                    <a:pt x="1341" y="782"/>
                  </a:cubicBezTo>
                  <a:cubicBezTo>
                    <a:pt x="1389" y="623"/>
                    <a:pt x="1038" y="352"/>
                    <a:pt x="7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3"/>
            <p:cNvSpPr/>
            <p:nvPr/>
          </p:nvSpPr>
          <p:spPr>
            <a:xfrm>
              <a:off x="6173349" y="196741"/>
              <a:ext cx="49708" cy="112186"/>
            </a:xfrm>
            <a:custGeom>
              <a:rect b="b" l="l" r="r" t="t"/>
              <a:pathLst>
                <a:path extrusionOk="0" h="2171" w="958">
                  <a:moveTo>
                    <a:pt x="128" y="1"/>
                  </a:moveTo>
                  <a:lnTo>
                    <a:pt x="128" y="1"/>
                  </a:lnTo>
                  <a:cubicBezTo>
                    <a:pt x="96" y="799"/>
                    <a:pt x="48" y="1405"/>
                    <a:pt x="0" y="2171"/>
                  </a:cubicBezTo>
                  <a:cubicBezTo>
                    <a:pt x="942" y="1501"/>
                    <a:pt x="958" y="846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3"/>
            <p:cNvSpPr/>
            <p:nvPr/>
          </p:nvSpPr>
          <p:spPr>
            <a:xfrm>
              <a:off x="4808660" y="1636630"/>
              <a:ext cx="87794" cy="77564"/>
            </a:xfrm>
            <a:custGeom>
              <a:rect b="b" l="l" r="r" t="t"/>
              <a:pathLst>
                <a:path extrusionOk="0" h="1501" w="1692">
                  <a:moveTo>
                    <a:pt x="782" y="0"/>
                  </a:moveTo>
                  <a:lnTo>
                    <a:pt x="0" y="1245"/>
                  </a:lnTo>
                  <a:lnTo>
                    <a:pt x="1692" y="1500"/>
                  </a:lnTo>
                  <a:lnTo>
                    <a:pt x="78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3"/>
            <p:cNvSpPr/>
            <p:nvPr/>
          </p:nvSpPr>
          <p:spPr>
            <a:xfrm>
              <a:off x="2965466" y="2134713"/>
              <a:ext cx="55416" cy="60408"/>
            </a:xfrm>
            <a:custGeom>
              <a:rect b="b" l="l" r="r" t="t"/>
              <a:pathLst>
                <a:path extrusionOk="0" h="1169" w="1068">
                  <a:moveTo>
                    <a:pt x="62" y="1"/>
                  </a:moveTo>
                  <a:lnTo>
                    <a:pt x="46" y="17"/>
                  </a:lnTo>
                  <a:cubicBezTo>
                    <a:pt x="50" y="17"/>
                    <a:pt x="55" y="18"/>
                    <a:pt x="59" y="19"/>
                  </a:cubicBezTo>
                  <a:lnTo>
                    <a:pt x="59" y="19"/>
                  </a:lnTo>
                  <a:cubicBezTo>
                    <a:pt x="60" y="13"/>
                    <a:pt x="61" y="7"/>
                    <a:pt x="62" y="1"/>
                  </a:cubicBezTo>
                  <a:close/>
                  <a:moveTo>
                    <a:pt x="59" y="19"/>
                  </a:moveTo>
                  <a:lnTo>
                    <a:pt x="59" y="19"/>
                  </a:lnTo>
                  <a:cubicBezTo>
                    <a:pt x="1" y="428"/>
                    <a:pt x="97" y="835"/>
                    <a:pt x="349" y="1166"/>
                  </a:cubicBezTo>
                  <a:cubicBezTo>
                    <a:pt x="371" y="1168"/>
                    <a:pt x="392" y="1169"/>
                    <a:pt x="414" y="1169"/>
                  </a:cubicBezTo>
                  <a:cubicBezTo>
                    <a:pt x="567" y="1169"/>
                    <a:pt x="716" y="1118"/>
                    <a:pt x="828" y="1006"/>
                  </a:cubicBezTo>
                  <a:cubicBezTo>
                    <a:pt x="940" y="767"/>
                    <a:pt x="1067" y="272"/>
                    <a:pt x="972" y="208"/>
                  </a:cubicBezTo>
                  <a:cubicBezTo>
                    <a:pt x="735" y="51"/>
                    <a:pt x="375" y="64"/>
                    <a:pt x="59" y="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3"/>
            <p:cNvSpPr/>
            <p:nvPr/>
          </p:nvSpPr>
          <p:spPr>
            <a:xfrm>
              <a:off x="2910673" y="1251505"/>
              <a:ext cx="64652" cy="84179"/>
            </a:xfrm>
            <a:custGeom>
              <a:rect b="b" l="l" r="r" t="t"/>
              <a:pathLst>
                <a:path extrusionOk="0" h="1629" w="1246">
                  <a:moveTo>
                    <a:pt x="368" y="0"/>
                  </a:moveTo>
                  <a:lnTo>
                    <a:pt x="1" y="112"/>
                  </a:lnTo>
                  <a:cubicBezTo>
                    <a:pt x="160" y="623"/>
                    <a:pt x="320" y="1118"/>
                    <a:pt x="480" y="1628"/>
                  </a:cubicBezTo>
                  <a:cubicBezTo>
                    <a:pt x="1246" y="862"/>
                    <a:pt x="799" y="431"/>
                    <a:pt x="3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3"/>
            <p:cNvSpPr/>
            <p:nvPr/>
          </p:nvSpPr>
          <p:spPr>
            <a:xfrm>
              <a:off x="2942168" y="1466933"/>
              <a:ext cx="80374" cy="46042"/>
            </a:xfrm>
            <a:custGeom>
              <a:rect b="b" l="l" r="r" t="t"/>
              <a:pathLst>
                <a:path extrusionOk="0" h="891" w="1549">
                  <a:moveTo>
                    <a:pt x="692" y="0"/>
                  </a:moveTo>
                  <a:cubicBezTo>
                    <a:pt x="508" y="0"/>
                    <a:pt x="310" y="40"/>
                    <a:pt x="112" y="77"/>
                  </a:cubicBezTo>
                  <a:lnTo>
                    <a:pt x="0" y="444"/>
                  </a:lnTo>
                  <a:lnTo>
                    <a:pt x="1548" y="890"/>
                  </a:lnTo>
                  <a:cubicBezTo>
                    <a:pt x="1398" y="170"/>
                    <a:pt x="1073" y="0"/>
                    <a:pt x="69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3"/>
            <p:cNvSpPr/>
            <p:nvPr/>
          </p:nvSpPr>
          <p:spPr>
            <a:xfrm>
              <a:off x="3147538" y="251153"/>
              <a:ext cx="122610" cy="24184"/>
            </a:xfrm>
            <a:custGeom>
              <a:rect b="b" l="l" r="r" t="t"/>
              <a:pathLst>
                <a:path extrusionOk="0" h="468" w="2363">
                  <a:moveTo>
                    <a:pt x="0" y="1"/>
                  </a:moveTo>
                  <a:cubicBezTo>
                    <a:pt x="638" y="312"/>
                    <a:pt x="1045" y="468"/>
                    <a:pt x="1385" y="468"/>
                  </a:cubicBezTo>
                  <a:cubicBezTo>
                    <a:pt x="1724" y="468"/>
                    <a:pt x="1995" y="312"/>
                    <a:pt x="23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3"/>
            <p:cNvSpPr/>
            <p:nvPr/>
          </p:nvSpPr>
          <p:spPr>
            <a:xfrm>
              <a:off x="5346057" y="1479128"/>
              <a:ext cx="68803" cy="68469"/>
            </a:xfrm>
            <a:custGeom>
              <a:rect b="b" l="l" r="r" t="t"/>
              <a:pathLst>
                <a:path extrusionOk="0" h="1325" w="1326">
                  <a:moveTo>
                    <a:pt x="974" y="0"/>
                  </a:moveTo>
                  <a:cubicBezTo>
                    <a:pt x="655" y="303"/>
                    <a:pt x="320" y="591"/>
                    <a:pt x="33" y="910"/>
                  </a:cubicBezTo>
                  <a:cubicBezTo>
                    <a:pt x="1" y="926"/>
                    <a:pt x="208" y="1181"/>
                    <a:pt x="304" y="1325"/>
                  </a:cubicBezTo>
                  <a:lnTo>
                    <a:pt x="1325" y="415"/>
                  </a:lnTo>
                  <a:lnTo>
                    <a:pt x="97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3"/>
            <p:cNvSpPr/>
            <p:nvPr/>
          </p:nvSpPr>
          <p:spPr>
            <a:xfrm>
              <a:off x="1644570" y="1945897"/>
              <a:ext cx="75393" cy="59426"/>
            </a:xfrm>
            <a:custGeom>
              <a:rect b="b" l="l" r="r" t="t"/>
              <a:pathLst>
                <a:path extrusionOk="0" h="1150" w="1453">
                  <a:moveTo>
                    <a:pt x="0" y="0"/>
                  </a:moveTo>
                  <a:lnTo>
                    <a:pt x="766" y="1149"/>
                  </a:lnTo>
                  <a:cubicBezTo>
                    <a:pt x="1452" y="351"/>
                    <a:pt x="1357" y="207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3"/>
            <p:cNvSpPr/>
            <p:nvPr/>
          </p:nvSpPr>
          <p:spPr>
            <a:xfrm>
              <a:off x="7667082" y="388554"/>
              <a:ext cx="61435" cy="72965"/>
            </a:xfrm>
            <a:custGeom>
              <a:rect b="b" l="l" r="r" t="t"/>
              <a:pathLst>
                <a:path extrusionOk="0" h="1412" w="1184">
                  <a:moveTo>
                    <a:pt x="642" y="1"/>
                  </a:moveTo>
                  <a:cubicBezTo>
                    <a:pt x="0" y="1"/>
                    <a:pt x="28" y="292"/>
                    <a:pt x="354" y="1411"/>
                  </a:cubicBezTo>
                  <a:lnTo>
                    <a:pt x="1184" y="39"/>
                  </a:lnTo>
                  <a:cubicBezTo>
                    <a:pt x="966" y="15"/>
                    <a:pt x="787" y="1"/>
                    <a:pt x="6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3"/>
            <p:cNvSpPr/>
            <p:nvPr/>
          </p:nvSpPr>
          <p:spPr>
            <a:xfrm>
              <a:off x="4134592" y="1090697"/>
              <a:ext cx="81204" cy="50331"/>
            </a:xfrm>
            <a:custGeom>
              <a:rect b="b" l="l" r="r" t="t"/>
              <a:pathLst>
                <a:path extrusionOk="0" h="974" w="1565">
                  <a:moveTo>
                    <a:pt x="511" y="0"/>
                  </a:moveTo>
                  <a:cubicBezTo>
                    <a:pt x="336" y="16"/>
                    <a:pt x="176" y="495"/>
                    <a:pt x="0" y="782"/>
                  </a:cubicBezTo>
                  <a:lnTo>
                    <a:pt x="304" y="974"/>
                  </a:lnTo>
                  <a:lnTo>
                    <a:pt x="1564" y="607"/>
                  </a:lnTo>
                  <a:cubicBezTo>
                    <a:pt x="1086" y="304"/>
                    <a:pt x="782" y="0"/>
                    <a:pt x="5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3"/>
            <p:cNvSpPr/>
            <p:nvPr/>
          </p:nvSpPr>
          <p:spPr>
            <a:xfrm>
              <a:off x="2975272" y="-46539"/>
              <a:ext cx="58840" cy="71828"/>
            </a:xfrm>
            <a:custGeom>
              <a:rect b="b" l="l" r="r" t="t"/>
              <a:pathLst>
                <a:path extrusionOk="0" h="1390" w="1134">
                  <a:moveTo>
                    <a:pt x="703" y="1"/>
                  </a:moveTo>
                  <a:lnTo>
                    <a:pt x="1" y="1134"/>
                  </a:lnTo>
                  <a:lnTo>
                    <a:pt x="431" y="1389"/>
                  </a:lnTo>
                  <a:cubicBezTo>
                    <a:pt x="655" y="1006"/>
                    <a:pt x="894" y="639"/>
                    <a:pt x="1134" y="256"/>
                  </a:cubicBezTo>
                  <a:lnTo>
                    <a:pt x="70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3"/>
            <p:cNvSpPr/>
            <p:nvPr/>
          </p:nvSpPr>
          <p:spPr>
            <a:xfrm>
              <a:off x="732805" y="470253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8" y="1"/>
                  </a:moveTo>
                  <a:cubicBezTo>
                    <a:pt x="3866" y="1"/>
                    <a:pt x="3654" y="18"/>
                    <a:pt x="3432" y="53"/>
                  </a:cubicBezTo>
                  <a:cubicBezTo>
                    <a:pt x="3420" y="54"/>
                    <a:pt x="3408" y="55"/>
                    <a:pt x="3396" y="55"/>
                  </a:cubicBezTo>
                  <a:cubicBezTo>
                    <a:pt x="3300" y="55"/>
                    <a:pt x="3197" y="13"/>
                    <a:pt x="3099" y="13"/>
                  </a:cubicBezTo>
                  <a:cubicBezTo>
                    <a:pt x="3077" y="13"/>
                    <a:pt x="3055" y="15"/>
                    <a:pt x="3033" y="21"/>
                  </a:cubicBezTo>
                  <a:cubicBezTo>
                    <a:pt x="2187" y="228"/>
                    <a:pt x="863" y="196"/>
                    <a:pt x="607" y="691"/>
                  </a:cubicBezTo>
                  <a:cubicBezTo>
                    <a:pt x="177" y="1585"/>
                    <a:pt x="1" y="2957"/>
                    <a:pt x="368" y="3851"/>
                  </a:cubicBezTo>
                  <a:cubicBezTo>
                    <a:pt x="1038" y="5495"/>
                    <a:pt x="2203" y="6963"/>
                    <a:pt x="3161" y="8495"/>
                  </a:cubicBezTo>
                  <a:lnTo>
                    <a:pt x="3991" y="8479"/>
                  </a:lnTo>
                  <a:cubicBezTo>
                    <a:pt x="4102" y="8319"/>
                    <a:pt x="4230" y="8160"/>
                    <a:pt x="4358" y="8016"/>
                  </a:cubicBezTo>
                  <a:cubicBezTo>
                    <a:pt x="5571" y="6883"/>
                    <a:pt x="6768" y="5750"/>
                    <a:pt x="7981" y="4633"/>
                  </a:cubicBezTo>
                  <a:cubicBezTo>
                    <a:pt x="8555" y="4106"/>
                    <a:pt x="8667" y="3627"/>
                    <a:pt x="7981" y="3069"/>
                  </a:cubicBezTo>
                  <a:cubicBezTo>
                    <a:pt x="7534" y="2686"/>
                    <a:pt x="7039" y="2271"/>
                    <a:pt x="6768" y="1776"/>
                  </a:cubicBezTo>
                  <a:cubicBezTo>
                    <a:pt x="6126" y="602"/>
                    <a:pt x="5263" y="1"/>
                    <a:pt x="40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3"/>
            <p:cNvSpPr/>
            <p:nvPr/>
          </p:nvSpPr>
          <p:spPr>
            <a:xfrm>
              <a:off x="830" y="3206375"/>
              <a:ext cx="356934" cy="409628"/>
            </a:xfrm>
            <a:custGeom>
              <a:rect b="b" l="l" r="r" t="t"/>
              <a:pathLst>
                <a:path extrusionOk="0" h="7927" w="6879">
                  <a:moveTo>
                    <a:pt x="700" y="0"/>
                  </a:moveTo>
                  <a:cubicBezTo>
                    <a:pt x="467" y="0"/>
                    <a:pt x="231" y="34"/>
                    <a:pt x="0" y="104"/>
                  </a:cubicBezTo>
                  <a:lnTo>
                    <a:pt x="0" y="5323"/>
                  </a:lnTo>
                  <a:cubicBezTo>
                    <a:pt x="766" y="5993"/>
                    <a:pt x="1548" y="6680"/>
                    <a:pt x="2314" y="7366"/>
                  </a:cubicBezTo>
                  <a:cubicBezTo>
                    <a:pt x="2620" y="7628"/>
                    <a:pt x="2903" y="7927"/>
                    <a:pt x="3270" y="7927"/>
                  </a:cubicBezTo>
                  <a:cubicBezTo>
                    <a:pt x="3441" y="7927"/>
                    <a:pt x="3629" y="7863"/>
                    <a:pt x="3846" y="7701"/>
                  </a:cubicBezTo>
                  <a:cubicBezTo>
                    <a:pt x="4501" y="7222"/>
                    <a:pt x="5203" y="6759"/>
                    <a:pt x="5905" y="6344"/>
                  </a:cubicBezTo>
                  <a:cubicBezTo>
                    <a:pt x="6847" y="5802"/>
                    <a:pt x="6878" y="5515"/>
                    <a:pt x="6112" y="4733"/>
                  </a:cubicBezTo>
                  <a:cubicBezTo>
                    <a:pt x="5538" y="4142"/>
                    <a:pt x="5011" y="3488"/>
                    <a:pt x="4453" y="2881"/>
                  </a:cubicBezTo>
                  <a:cubicBezTo>
                    <a:pt x="3798" y="2163"/>
                    <a:pt x="3160" y="1445"/>
                    <a:pt x="2474" y="775"/>
                  </a:cubicBezTo>
                  <a:cubicBezTo>
                    <a:pt x="2012" y="278"/>
                    <a:pt x="1367" y="0"/>
                    <a:pt x="7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3"/>
            <p:cNvSpPr/>
            <p:nvPr/>
          </p:nvSpPr>
          <p:spPr>
            <a:xfrm>
              <a:off x="2960381" y="4816270"/>
              <a:ext cx="333740" cy="325242"/>
            </a:xfrm>
            <a:custGeom>
              <a:rect b="b" l="l" r="r" t="t"/>
              <a:pathLst>
                <a:path extrusionOk="0" h="6294" w="6432">
                  <a:moveTo>
                    <a:pt x="863" y="0"/>
                  </a:moveTo>
                  <a:cubicBezTo>
                    <a:pt x="548" y="0"/>
                    <a:pt x="423" y="222"/>
                    <a:pt x="399" y="644"/>
                  </a:cubicBezTo>
                  <a:cubicBezTo>
                    <a:pt x="272" y="2528"/>
                    <a:pt x="128" y="4411"/>
                    <a:pt x="0" y="6294"/>
                  </a:cubicBezTo>
                  <a:lnTo>
                    <a:pt x="6432" y="6294"/>
                  </a:lnTo>
                  <a:cubicBezTo>
                    <a:pt x="6145" y="5703"/>
                    <a:pt x="5825" y="5129"/>
                    <a:pt x="5474" y="4586"/>
                  </a:cubicBezTo>
                  <a:cubicBezTo>
                    <a:pt x="5027" y="3948"/>
                    <a:pt x="4485" y="3389"/>
                    <a:pt x="3974" y="2799"/>
                  </a:cubicBezTo>
                  <a:cubicBezTo>
                    <a:pt x="3607" y="2384"/>
                    <a:pt x="3017" y="2033"/>
                    <a:pt x="2905" y="1554"/>
                  </a:cubicBezTo>
                  <a:cubicBezTo>
                    <a:pt x="2665" y="596"/>
                    <a:pt x="2011" y="325"/>
                    <a:pt x="1229" y="70"/>
                  </a:cubicBezTo>
                  <a:cubicBezTo>
                    <a:pt x="1085" y="23"/>
                    <a:pt x="964" y="0"/>
                    <a:pt x="8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3"/>
            <p:cNvSpPr/>
            <p:nvPr/>
          </p:nvSpPr>
          <p:spPr>
            <a:xfrm>
              <a:off x="92723" y="-44059"/>
              <a:ext cx="327877" cy="224321"/>
            </a:xfrm>
            <a:custGeom>
              <a:rect b="b" l="l" r="r" t="t"/>
              <a:pathLst>
                <a:path extrusionOk="0" h="4341" w="6319">
                  <a:moveTo>
                    <a:pt x="336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20" y="4246"/>
                  </a:cubicBezTo>
                  <a:cubicBezTo>
                    <a:pt x="5131" y="4306"/>
                    <a:pt x="5382" y="4341"/>
                    <a:pt x="5581" y="4341"/>
                  </a:cubicBezTo>
                  <a:cubicBezTo>
                    <a:pt x="6217" y="4341"/>
                    <a:pt x="6319" y="3986"/>
                    <a:pt x="6161" y="3001"/>
                  </a:cubicBezTo>
                  <a:cubicBezTo>
                    <a:pt x="6001" y="1995"/>
                    <a:pt x="5746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3"/>
            <p:cNvSpPr/>
            <p:nvPr/>
          </p:nvSpPr>
          <p:spPr>
            <a:xfrm>
              <a:off x="830" y="3835761"/>
              <a:ext cx="236036" cy="260907"/>
            </a:xfrm>
            <a:custGeom>
              <a:rect b="b" l="l" r="r" t="t"/>
              <a:pathLst>
                <a:path extrusionOk="0" h="5049" w="4549">
                  <a:moveTo>
                    <a:pt x="1193" y="0"/>
                  </a:moveTo>
                  <a:cubicBezTo>
                    <a:pt x="894" y="0"/>
                    <a:pt x="577" y="199"/>
                    <a:pt x="0" y="564"/>
                  </a:cubicBezTo>
                  <a:lnTo>
                    <a:pt x="0" y="3979"/>
                  </a:lnTo>
                  <a:lnTo>
                    <a:pt x="1660" y="5049"/>
                  </a:lnTo>
                  <a:cubicBezTo>
                    <a:pt x="1915" y="4985"/>
                    <a:pt x="2394" y="4410"/>
                    <a:pt x="2889" y="3868"/>
                  </a:cubicBezTo>
                  <a:cubicBezTo>
                    <a:pt x="3144" y="3580"/>
                    <a:pt x="3479" y="3341"/>
                    <a:pt x="3734" y="3054"/>
                  </a:cubicBezTo>
                  <a:cubicBezTo>
                    <a:pt x="4022" y="2703"/>
                    <a:pt x="4548" y="2176"/>
                    <a:pt x="4453" y="1968"/>
                  </a:cubicBezTo>
                  <a:cubicBezTo>
                    <a:pt x="4277" y="1554"/>
                    <a:pt x="3750" y="1282"/>
                    <a:pt x="3320" y="1011"/>
                  </a:cubicBezTo>
                  <a:cubicBezTo>
                    <a:pt x="3237" y="960"/>
                    <a:pt x="3128" y="952"/>
                    <a:pt x="3017" y="952"/>
                  </a:cubicBezTo>
                  <a:cubicBezTo>
                    <a:pt x="2970" y="952"/>
                    <a:pt x="2922" y="954"/>
                    <a:pt x="2876" y="954"/>
                  </a:cubicBezTo>
                  <a:cubicBezTo>
                    <a:pt x="2760" y="954"/>
                    <a:pt x="2654" y="945"/>
                    <a:pt x="2585" y="883"/>
                  </a:cubicBezTo>
                  <a:cubicBezTo>
                    <a:pt x="1876" y="278"/>
                    <a:pt x="1547" y="0"/>
                    <a:pt x="1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3"/>
            <p:cNvSpPr/>
            <p:nvPr/>
          </p:nvSpPr>
          <p:spPr>
            <a:xfrm>
              <a:off x="443844" y="-44059"/>
              <a:ext cx="266702" cy="215433"/>
            </a:xfrm>
            <a:custGeom>
              <a:rect b="b" l="l" r="r" t="t"/>
              <a:pathLst>
                <a:path extrusionOk="0" h="4169" w="5140">
                  <a:moveTo>
                    <a:pt x="0" y="0"/>
                  </a:moveTo>
                  <a:cubicBezTo>
                    <a:pt x="48" y="288"/>
                    <a:pt x="16" y="639"/>
                    <a:pt x="160" y="862"/>
                  </a:cubicBezTo>
                  <a:cubicBezTo>
                    <a:pt x="718" y="1692"/>
                    <a:pt x="1325" y="2442"/>
                    <a:pt x="1899" y="3288"/>
                  </a:cubicBezTo>
                  <a:cubicBezTo>
                    <a:pt x="2281" y="3854"/>
                    <a:pt x="2729" y="4168"/>
                    <a:pt x="3274" y="4168"/>
                  </a:cubicBezTo>
                  <a:cubicBezTo>
                    <a:pt x="3528" y="4168"/>
                    <a:pt x="3803" y="4100"/>
                    <a:pt x="4102" y="3958"/>
                  </a:cubicBezTo>
                  <a:cubicBezTo>
                    <a:pt x="4437" y="3847"/>
                    <a:pt x="4788" y="3751"/>
                    <a:pt x="5139" y="3687"/>
                  </a:cubicBezTo>
                  <a:cubicBezTo>
                    <a:pt x="4756" y="2410"/>
                    <a:pt x="4373" y="1213"/>
                    <a:pt x="40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3"/>
            <p:cNvSpPr/>
            <p:nvPr/>
          </p:nvSpPr>
          <p:spPr>
            <a:xfrm>
              <a:off x="830" y="2754850"/>
              <a:ext cx="189649" cy="256980"/>
            </a:xfrm>
            <a:custGeom>
              <a:rect b="b" l="l" r="r" t="t"/>
              <a:pathLst>
                <a:path extrusionOk="0" h="4973" w="3655">
                  <a:moveTo>
                    <a:pt x="0" y="1"/>
                  </a:moveTo>
                  <a:lnTo>
                    <a:pt x="0" y="4613"/>
                  </a:lnTo>
                  <a:cubicBezTo>
                    <a:pt x="383" y="4709"/>
                    <a:pt x="782" y="4805"/>
                    <a:pt x="1165" y="4916"/>
                  </a:cubicBezTo>
                  <a:cubicBezTo>
                    <a:pt x="1312" y="4955"/>
                    <a:pt x="1448" y="4973"/>
                    <a:pt x="1575" y="4973"/>
                  </a:cubicBezTo>
                  <a:cubicBezTo>
                    <a:pt x="2137" y="4973"/>
                    <a:pt x="2505" y="4615"/>
                    <a:pt x="2713" y="4055"/>
                  </a:cubicBezTo>
                  <a:cubicBezTo>
                    <a:pt x="3655" y="1565"/>
                    <a:pt x="2968" y="416"/>
                    <a:pt x="399" y="17"/>
                  </a:cubicBezTo>
                  <a:cubicBezTo>
                    <a:pt x="271" y="1"/>
                    <a:pt x="128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3"/>
            <p:cNvSpPr/>
            <p:nvPr/>
          </p:nvSpPr>
          <p:spPr>
            <a:xfrm>
              <a:off x="1032610" y="4980593"/>
              <a:ext cx="270801" cy="160916"/>
            </a:xfrm>
            <a:custGeom>
              <a:rect b="b" l="l" r="r" t="t"/>
              <a:pathLst>
                <a:path extrusionOk="0" h="3114" w="5219">
                  <a:moveTo>
                    <a:pt x="2964" y="0"/>
                  </a:moveTo>
                  <a:cubicBezTo>
                    <a:pt x="2949" y="0"/>
                    <a:pt x="2935" y="1"/>
                    <a:pt x="2921" y="2"/>
                  </a:cubicBezTo>
                  <a:cubicBezTo>
                    <a:pt x="1532" y="114"/>
                    <a:pt x="160" y="1678"/>
                    <a:pt x="0" y="3114"/>
                  </a:cubicBezTo>
                  <a:lnTo>
                    <a:pt x="5219" y="3114"/>
                  </a:lnTo>
                  <a:cubicBezTo>
                    <a:pt x="5187" y="2922"/>
                    <a:pt x="5219" y="2619"/>
                    <a:pt x="5107" y="2555"/>
                  </a:cubicBezTo>
                  <a:cubicBezTo>
                    <a:pt x="4421" y="2108"/>
                    <a:pt x="4261" y="1470"/>
                    <a:pt x="4118" y="720"/>
                  </a:cubicBezTo>
                  <a:cubicBezTo>
                    <a:pt x="4041" y="412"/>
                    <a:pt x="3370" y="0"/>
                    <a:pt x="29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3"/>
            <p:cNvSpPr/>
            <p:nvPr/>
          </p:nvSpPr>
          <p:spPr>
            <a:xfrm>
              <a:off x="107614" y="4969276"/>
              <a:ext cx="389260" cy="173060"/>
            </a:xfrm>
            <a:custGeom>
              <a:rect b="b" l="l" r="r" t="t"/>
              <a:pathLst>
                <a:path extrusionOk="0" h="3349" w="7502">
                  <a:moveTo>
                    <a:pt x="1043" y="0"/>
                  </a:moveTo>
                  <a:cubicBezTo>
                    <a:pt x="788" y="0"/>
                    <a:pt x="426" y="260"/>
                    <a:pt x="1" y="444"/>
                  </a:cubicBezTo>
                  <a:cubicBezTo>
                    <a:pt x="1046" y="1409"/>
                    <a:pt x="2001" y="1958"/>
                    <a:pt x="3150" y="1958"/>
                  </a:cubicBezTo>
                  <a:cubicBezTo>
                    <a:pt x="3369" y="1958"/>
                    <a:pt x="3595" y="1938"/>
                    <a:pt x="3831" y="1897"/>
                  </a:cubicBezTo>
                  <a:cubicBezTo>
                    <a:pt x="3856" y="1893"/>
                    <a:pt x="3881" y="1892"/>
                    <a:pt x="3907" y="1892"/>
                  </a:cubicBezTo>
                  <a:cubicBezTo>
                    <a:pt x="4259" y="1892"/>
                    <a:pt x="4670" y="2183"/>
                    <a:pt x="5012" y="2391"/>
                  </a:cubicBezTo>
                  <a:cubicBezTo>
                    <a:pt x="5283" y="2567"/>
                    <a:pt x="5459" y="2870"/>
                    <a:pt x="5682" y="3125"/>
                  </a:cubicBezTo>
                  <a:lnTo>
                    <a:pt x="5890" y="2934"/>
                  </a:lnTo>
                  <a:cubicBezTo>
                    <a:pt x="5842" y="2742"/>
                    <a:pt x="5794" y="2551"/>
                    <a:pt x="5730" y="2312"/>
                  </a:cubicBezTo>
                  <a:lnTo>
                    <a:pt x="5730" y="2312"/>
                  </a:lnTo>
                  <a:cubicBezTo>
                    <a:pt x="6512" y="2327"/>
                    <a:pt x="6783" y="2711"/>
                    <a:pt x="6783" y="3333"/>
                  </a:cubicBezTo>
                  <a:lnTo>
                    <a:pt x="6975" y="3349"/>
                  </a:lnTo>
                  <a:cubicBezTo>
                    <a:pt x="7502" y="2695"/>
                    <a:pt x="7342" y="2216"/>
                    <a:pt x="6608" y="1944"/>
                  </a:cubicBezTo>
                  <a:cubicBezTo>
                    <a:pt x="6033" y="1721"/>
                    <a:pt x="5411" y="1609"/>
                    <a:pt x="4836" y="1386"/>
                  </a:cubicBezTo>
                  <a:cubicBezTo>
                    <a:pt x="3592" y="939"/>
                    <a:pt x="2395" y="412"/>
                    <a:pt x="1134" y="13"/>
                  </a:cubicBezTo>
                  <a:cubicBezTo>
                    <a:pt x="1105" y="4"/>
                    <a:pt x="1075" y="0"/>
                    <a:pt x="10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3"/>
            <p:cNvSpPr/>
            <p:nvPr/>
          </p:nvSpPr>
          <p:spPr>
            <a:xfrm>
              <a:off x="4055930" y="4792655"/>
              <a:ext cx="77053" cy="348858"/>
            </a:xfrm>
            <a:custGeom>
              <a:rect b="b" l="l" r="r" t="t"/>
              <a:pathLst>
                <a:path extrusionOk="0" h="6751" w="1485">
                  <a:moveTo>
                    <a:pt x="479" y="0"/>
                  </a:moveTo>
                  <a:cubicBezTo>
                    <a:pt x="304" y="351"/>
                    <a:pt x="0" y="718"/>
                    <a:pt x="0" y="1069"/>
                  </a:cubicBezTo>
                  <a:cubicBezTo>
                    <a:pt x="0" y="2474"/>
                    <a:pt x="96" y="3862"/>
                    <a:pt x="176" y="5267"/>
                  </a:cubicBezTo>
                  <a:cubicBezTo>
                    <a:pt x="208" y="5745"/>
                    <a:pt x="304" y="6256"/>
                    <a:pt x="367" y="6751"/>
                  </a:cubicBezTo>
                  <a:lnTo>
                    <a:pt x="1165" y="6751"/>
                  </a:lnTo>
                  <a:cubicBezTo>
                    <a:pt x="1277" y="6256"/>
                    <a:pt x="1485" y="5777"/>
                    <a:pt x="1469" y="5299"/>
                  </a:cubicBezTo>
                  <a:cubicBezTo>
                    <a:pt x="1421" y="3862"/>
                    <a:pt x="1309" y="2442"/>
                    <a:pt x="1149" y="1022"/>
                  </a:cubicBezTo>
                  <a:cubicBezTo>
                    <a:pt x="1102" y="655"/>
                    <a:pt x="703" y="335"/>
                    <a:pt x="4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3"/>
            <p:cNvSpPr/>
            <p:nvPr/>
          </p:nvSpPr>
          <p:spPr>
            <a:xfrm>
              <a:off x="0" y="4741602"/>
              <a:ext cx="136672" cy="161588"/>
            </a:xfrm>
            <a:custGeom>
              <a:rect b="b" l="l" r="r" t="t"/>
              <a:pathLst>
                <a:path extrusionOk="0" h="3127" w="2634">
                  <a:moveTo>
                    <a:pt x="1204" y="1"/>
                  </a:moveTo>
                  <a:cubicBezTo>
                    <a:pt x="764" y="1"/>
                    <a:pt x="304" y="108"/>
                    <a:pt x="16" y="302"/>
                  </a:cubicBezTo>
                  <a:lnTo>
                    <a:pt x="0" y="3127"/>
                  </a:lnTo>
                  <a:cubicBezTo>
                    <a:pt x="527" y="3127"/>
                    <a:pt x="1053" y="3095"/>
                    <a:pt x="1580" y="3031"/>
                  </a:cubicBezTo>
                  <a:cubicBezTo>
                    <a:pt x="1867" y="2999"/>
                    <a:pt x="2346" y="2839"/>
                    <a:pt x="2378" y="2680"/>
                  </a:cubicBezTo>
                  <a:cubicBezTo>
                    <a:pt x="2474" y="1962"/>
                    <a:pt x="2633" y="1148"/>
                    <a:pt x="2378" y="509"/>
                  </a:cubicBezTo>
                  <a:cubicBezTo>
                    <a:pt x="2247" y="159"/>
                    <a:pt x="1740" y="1"/>
                    <a:pt x="12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3"/>
            <p:cNvSpPr/>
            <p:nvPr/>
          </p:nvSpPr>
          <p:spPr>
            <a:xfrm>
              <a:off x="830" y="4256592"/>
              <a:ext cx="160696" cy="176522"/>
            </a:xfrm>
            <a:custGeom>
              <a:rect b="b" l="l" r="r" t="t"/>
              <a:pathLst>
                <a:path extrusionOk="0" h="3416" w="3097">
                  <a:moveTo>
                    <a:pt x="1388" y="1"/>
                  </a:moveTo>
                  <a:lnTo>
                    <a:pt x="1452" y="416"/>
                  </a:lnTo>
                  <a:lnTo>
                    <a:pt x="0" y="2059"/>
                  </a:lnTo>
                  <a:lnTo>
                    <a:pt x="0" y="3065"/>
                  </a:lnTo>
                  <a:lnTo>
                    <a:pt x="1564" y="3416"/>
                  </a:lnTo>
                  <a:lnTo>
                    <a:pt x="1628" y="3129"/>
                  </a:lnTo>
                  <a:lnTo>
                    <a:pt x="1037" y="2363"/>
                  </a:lnTo>
                  <a:lnTo>
                    <a:pt x="2777" y="2363"/>
                  </a:lnTo>
                  <a:cubicBezTo>
                    <a:pt x="2825" y="1836"/>
                    <a:pt x="3096" y="1166"/>
                    <a:pt x="2857" y="783"/>
                  </a:cubicBezTo>
                  <a:cubicBezTo>
                    <a:pt x="2617" y="368"/>
                    <a:pt x="1899" y="256"/>
                    <a:pt x="13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3"/>
            <p:cNvSpPr/>
            <p:nvPr/>
          </p:nvSpPr>
          <p:spPr>
            <a:xfrm>
              <a:off x="1006926" y="-44059"/>
              <a:ext cx="197121" cy="92912"/>
            </a:xfrm>
            <a:custGeom>
              <a:rect b="b" l="l" r="r" t="t"/>
              <a:pathLst>
                <a:path extrusionOk="0" h="1798" w="3799">
                  <a:moveTo>
                    <a:pt x="0" y="0"/>
                  </a:moveTo>
                  <a:cubicBezTo>
                    <a:pt x="495" y="304"/>
                    <a:pt x="1038" y="559"/>
                    <a:pt x="1517" y="894"/>
                  </a:cubicBezTo>
                  <a:cubicBezTo>
                    <a:pt x="2324" y="1472"/>
                    <a:pt x="2788" y="1797"/>
                    <a:pt x="3087" y="1797"/>
                  </a:cubicBezTo>
                  <a:cubicBezTo>
                    <a:pt x="3473" y="1797"/>
                    <a:pt x="3583" y="1252"/>
                    <a:pt x="37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3"/>
            <p:cNvSpPr/>
            <p:nvPr/>
          </p:nvSpPr>
          <p:spPr>
            <a:xfrm>
              <a:off x="2272251" y="5042498"/>
              <a:ext cx="135841" cy="99009"/>
            </a:xfrm>
            <a:custGeom>
              <a:rect b="b" l="l" r="r" t="t"/>
              <a:pathLst>
                <a:path extrusionOk="0" h="1916" w="2618">
                  <a:moveTo>
                    <a:pt x="2617" y="1"/>
                  </a:moveTo>
                  <a:cubicBezTo>
                    <a:pt x="2107" y="128"/>
                    <a:pt x="1676" y="97"/>
                    <a:pt x="1436" y="304"/>
                  </a:cubicBezTo>
                  <a:cubicBezTo>
                    <a:pt x="910" y="783"/>
                    <a:pt x="479" y="1373"/>
                    <a:pt x="0" y="1916"/>
                  </a:cubicBezTo>
                  <a:lnTo>
                    <a:pt x="2617" y="1916"/>
                  </a:lnTo>
                  <a:lnTo>
                    <a:pt x="261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3"/>
            <p:cNvSpPr/>
            <p:nvPr/>
          </p:nvSpPr>
          <p:spPr>
            <a:xfrm>
              <a:off x="830" y="5027358"/>
              <a:ext cx="91114" cy="114150"/>
            </a:xfrm>
            <a:custGeom>
              <a:rect b="b" l="l" r="r" t="t"/>
              <a:pathLst>
                <a:path extrusionOk="0" h="2209" w="1756">
                  <a:moveTo>
                    <a:pt x="218" y="1"/>
                  </a:moveTo>
                  <a:cubicBezTo>
                    <a:pt x="145" y="1"/>
                    <a:pt x="72" y="3"/>
                    <a:pt x="0" y="7"/>
                  </a:cubicBezTo>
                  <a:lnTo>
                    <a:pt x="0" y="2209"/>
                  </a:lnTo>
                  <a:lnTo>
                    <a:pt x="798" y="2209"/>
                  </a:lnTo>
                  <a:cubicBezTo>
                    <a:pt x="989" y="1938"/>
                    <a:pt x="1165" y="1666"/>
                    <a:pt x="1341" y="1411"/>
                  </a:cubicBezTo>
                  <a:cubicBezTo>
                    <a:pt x="1756" y="836"/>
                    <a:pt x="1564" y="230"/>
                    <a:pt x="878" y="54"/>
                  </a:cubicBezTo>
                  <a:cubicBezTo>
                    <a:pt x="662" y="19"/>
                    <a:pt x="438" y="1"/>
                    <a:pt x="2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3"/>
            <p:cNvSpPr/>
            <p:nvPr/>
          </p:nvSpPr>
          <p:spPr>
            <a:xfrm>
              <a:off x="2512385" y="5049112"/>
              <a:ext cx="114308" cy="92395"/>
            </a:xfrm>
            <a:custGeom>
              <a:rect b="b" l="l" r="r" t="t"/>
              <a:pathLst>
                <a:path extrusionOk="0" h="1788" w="2203">
                  <a:moveTo>
                    <a:pt x="1421" y="0"/>
                  </a:moveTo>
                  <a:lnTo>
                    <a:pt x="1070" y="48"/>
                  </a:lnTo>
                  <a:lnTo>
                    <a:pt x="0" y="1788"/>
                  </a:lnTo>
                  <a:lnTo>
                    <a:pt x="2203" y="1788"/>
                  </a:lnTo>
                  <a:lnTo>
                    <a:pt x="142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3"/>
            <p:cNvSpPr/>
            <p:nvPr/>
          </p:nvSpPr>
          <p:spPr>
            <a:xfrm>
              <a:off x="3896117" y="5092673"/>
              <a:ext cx="116799" cy="48833"/>
            </a:xfrm>
            <a:custGeom>
              <a:rect b="b" l="l" r="r" t="t"/>
              <a:pathLst>
                <a:path extrusionOk="0" h="945" w="2251">
                  <a:moveTo>
                    <a:pt x="1137" y="0"/>
                  </a:moveTo>
                  <a:cubicBezTo>
                    <a:pt x="769" y="0"/>
                    <a:pt x="376" y="90"/>
                    <a:pt x="0" y="147"/>
                  </a:cubicBezTo>
                  <a:cubicBezTo>
                    <a:pt x="0" y="418"/>
                    <a:pt x="0" y="674"/>
                    <a:pt x="32" y="945"/>
                  </a:cubicBezTo>
                  <a:lnTo>
                    <a:pt x="2250" y="945"/>
                  </a:lnTo>
                  <a:cubicBezTo>
                    <a:pt x="2027" y="642"/>
                    <a:pt x="1851" y="115"/>
                    <a:pt x="1564" y="51"/>
                  </a:cubicBezTo>
                  <a:cubicBezTo>
                    <a:pt x="1427" y="15"/>
                    <a:pt x="1284" y="0"/>
                    <a:pt x="11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3"/>
            <p:cNvSpPr/>
            <p:nvPr/>
          </p:nvSpPr>
          <p:spPr>
            <a:xfrm>
              <a:off x="3323904" y="5063116"/>
              <a:ext cx="86185" cy="78391"/>
            </a:xfrm>
            <a:custGeom>
              <a:rect b="b" l="l" r="r" t="t"/>
              <a:pathLst>
                <a:path extrusionOk="0" h="1517" w="1661">
                  <a:moveTo>
                    <a:pt x="1229" y="1"/>
                  </a:moveTo>
                  <a:cubicBezTo>
                    <a:pt x="862" y="240"/>
                    <a:pt x="447" y="448"/>
                    <a:pt x="144" y="751"/>
                  </a:cubicBezTo>
                  <a:cubicBezTo>
                    <a:pt x="0" y="895"/>
                    <a:pt x="48" y="1262"/>
                    <a:pt x="16" y="1517"/>
                  </a:cubicBezTo>
                  <a:lnTo>
                    <a:pt x="1628" y="1517"/>
                  </a:lnTo>
                  <a:cubicBezTo>
                    <a:pt x="1660" y="1357"/>
                    <a:pt x="1660" y="1182"/>
                    <a:pt x="1628" y="1022"/>
                  </a:cubicBezTo>
                  <a:cubicBezTo>
                    <a:pt x="1517" y="671"/>
                    <a:pt x="1373" y="336"/>
                    <a:pt x="1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3"/>
            <p:cNvSpPr/>
            <p:nvPr/>
          </p:nvSpPr>
          <p:spPr>
            <a:xfrm>
              <a:off x="4460859" y="5093655"/>
              <a:ext cx="82864" cy="47851"/>
            </a:xfrm>
            <a:custGeom>
              <a:rect b="b" l="l" r="r" t="t"/>
              <a:pathLst>
                <a:path extrusionOk="0" h="926" w="1597">
                  <a:moveTo>
                    <a:pt x="894" y="0"/>
                  </a:moveTo>
                  <a:lnTo>
                    <a:pt x="0" y="926"/>
                  </a:lnTo>
                  <a:lnTo>
                    <a:pt x="1596" y="926"/>
                  </a:lnTo>
                  <a:lnTo>
                    <a:pt x="89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3"/>
            <p:cNvSpPr/>
            <p:nvPr/>
          </p:nvSpPr>
          <p:spPr>
            <a:xfrm>
              <a:off x="1398624" y="2218011"/>
              <a:ext cx="650929" cy="442596"/>
            </a:xfrm>
            <a:custGeom>
              <a:rect b="b" l="l" r="r" t="t"/>
              <a:pathLst>
                <a:path extrusionOk="0" h="8565" w="12545">
                  <a:moveTo>
                    <a:pt x="3878" y="1"/>
                  </a:moveTo>
                  <a:cubicBezTo>
                    <a:pt x="3272" y="256"/>
                    <a:pt x="2474" y="368"/>
                    <a:pt x="2091" y="830"/>
                  </a:cubicBezTo>
                  <a:cubicBezTo>
                    <a:pt x="1452" y="1596"/>
                    <a:pt x="1069" y="2602"/>
                    <a:pt x="575" y="3512"/>
                  </a:cubicBezTo>
                  <a:cubicBezTo>
                    <a:pt x="0" y="4565"/>
                    <a:pt x="271" y="5650"/>
                    <a:pt x="1101" y="6400"/>
                  </a:cubicBezTo>
                  <a:cubicBezTo>
                    <a:pt x="2234" y="7422"/>
                    <a:pt x="3687" y="7390"/>
                    <a:pt x="4995" y="7852"/>
                  </a:cubicBezTo>
                  <a:cubicBezTo>
                    <a:pt x="5034" y="7868"/>
                    <a:pt x="5078" y="7875"/>
                    <a:pt x="5125" y="7875"/>
                  </a:cubicBezTo>
                  <a:cubicBezTo>
                    <a:pt x="5316" y="7875"/>
                    <a:pt x="5564" y="7763"/>
                    <a:pt x="5730" y="7661"/>
                  </a:cubicBezTo>
                  <a:cubicBezTo>
                    <a:pt x="5952" y="7528"/>
                    <a:pt x="6151" y="7468"/>
                    <a:pt x="6341" y="7468"/>
                  </a:cubicBezTo>
                  <a:cubicBezTo>
                    <a:pt x="6628" y="7468"/>
                    <a:pt x="6893" y="7606"/>
                    <a:pt x="7182" y="7837"/>
                  </a:cubicBezTo>
                  <a:cubicBezTo>
                    <a:pt x="7799" y="8325"/>
                    <a:pt x="8315" y="8565"/>
                    <a:pt x="8840" y="8565"/>
                  </a:cubicBezTo>
                  <a:cubicBezTo>
                    <a:pt x="9361" y="8565"/>
                    <a:pt x="9890" y="8329"/>
                    <a:pt x="10533" y="7868"/>
                  </a:cubicBezTo>
                  <a:cubicBezTo>
                    <a:pt x="10789" y="7677"/>
                    <a:pt x="11108" y="7533"/>
                    <a:pt x="11395" y="7374"/>
                  </a:cubicBezTo>
                  <a:cubicBezTo>
                    <a:pt x="12289" y="6863"/>
                    <a:pt x="12544" y="5778"/>
                    <a:pt x="11906" y="4980"/>
                  </a:cubicBezTo>
                  <a:cubicBezTo>
                    <a:pt x="11172" y="4086"/>
                    <a:pt x="10533" y="2953"/>
                    <a:pt x="9576" y="2410"/>
                  </a:cubicBezTo>
                  <a:cubicBezTo>
                    <a:pt x="7836" y="1437"/>
                    <a:pt x="5873" y="814"/>
                    <a:pt x="387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3"/>
            <p:cNvSpPr/>
            <p:nvPr/>
          </p:nvSpPr>
          <p:spPr>
            <a:xfrm>
              <a:off x="3828197" y="4041267"/>
              <a:ext cx="433157" cy="662215"/>
            </a:xfrm>
            <a:custGeom>
              <a:rect b="b" l="l" r="r" t="t"/>
              <a:pathLst>
                <a:path extrusionOk="0" h="12815" w="8348">
                  <a:moveTo>
                    <a:pt x="4627" y="0"/>
                  </a:moveTo>
                  <a:cubicBezTo>
                    <a:pt x="4611" y="0"/>
                    <a:pt x="4596" y="1"/>
                    <a:pt x="4581" y="2"/>
                  </a:cubicBezTo>
                  <a:cubicBezTo>
                    <a:pt x="3320" y="162"/>
                    <a:pt x="1102" y="2763"/>
                    <a:pt x="926" y="4024"/>
                  </a:cubicBezTo>
                  <a:cubicBezTo>
                    <a:pt x="814" y="4806"/>
                    <a:pt x="543" y="5572"/>
                    <a:pt x="352" y="6338"/>
                  </a:cubicBezTo>
                  <a:cubicBezTo>
                    <a:pt x="240" y="6753"/>
                    <a:pt x="128" y="7168"/>
                    <a:pt x="1" y="7663"/>
                  </a:cubicBezTo>
                  <a:cubicBezTo>
                    <a:pt x="64" y="7838"/>
                    <a:pt x="112" y="8094"/>
                    <a:pt x="256" y="8221"/>
                  </a:cubicBezTo>
                  <a:cubicBezTo>
                    <a:pt x="1740" y="9658"/>
                    <a:pt x="3224" y="11094"/>
                    <a:pt x="4724" y="12498"/>
                  </a:cubicBezTo>
                  <a:cubicBezTo>
                    <a:pt x="4952" y="12713"/>
                    <a:pt x="5180" y="12815"/>
                    <a:pt x="5391" y="12815"/>
                  </a:cubicBezTo>
                  <a:cubicBezTo>
                    <a:pt x="5683" y="12815"/>
                    <a:pt x="5944" y="12620"/>
                    <a:pt x="6129" y="12259"/>
                  </a:cubicBezTo>
                  <a:cubicBezTo>
                    <a:pt x="6480" y="11589"/>
                    <a:pt x="6751" y="10887"/>
                    <a:pt x="6959" y="10152"/>
                  </a:cubicBezTo>
                  <a:cubicBezTo>
                    <a:pt x="7358" y="8716"/>
                    <a:pt x="7613" y="7232"/>
                    <a:pt x="8060" y="5811"/>
                  </a:cubicBezTo>
                  <a:cubicBezTo>
                    <a:pt x="8331" y="4902"/>
                    <a:pt x="8347" y="4184"/>
                    <a:pt x="7693" y="3418"/>
                  </a:cubicBezTo>
                  <a:cubicBezTo>
                    <a:pt x="6943" y="2540"/>
                    <a:pt x="6384" y="1503"/>
                    <a:pt x="5666" y="609"/>
                  </a:cubicBezTo>
                  <a:cubicBezTo>
                    <a:pt x="5422" y="319"/>
                    <a:pt x="4960" y="0"/>
                    <a:pt x="46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3"/>
            <p:cNvSpPr/>
            <p:nvPr/>
          </p:nvSpPr>
          <p:spPr>
            <a:xfrm>
              <a:off x="1890464" y="4452849"/>
              <a:ext cx="512649" cy="469312"/>
            </a:xfrm>
            <a:custGeom>
              <a:rect b="b" l="l" r="r" t="t"/>
              <a:pathLst>
                <a:path extrusionOk="0" h="9082" w="9880">
                  <a:moveTo>
                    <a:pt x="4486" y="1"/>
                  </a:moveTo>
                  <a:cubicBezTo>
                    <a:pt x="2985" y="272"/>
                    <a:pt x="1645" y="416"/>
                    <a:pt x="671" y="1613"/>
                  </a:cubicBezTo>
                  <a:cubicBezTo>
                    <a:pt x="145" y="2251"/>
                    <a:pt x="1" y="2778"/>
                    <a:pt x="544" y="3448"/>
                  </a:cubicBezTo>
                  <a:cubicBezTo>
                    <a:pt x="911" y="3911"/>
                    <a:pt x="1166" y="4454"/>
                    <a:pt x="1501" y="4948"/>
                  </a:cubicBezTo>
                  <a:cubicBezTo>
                    <a:pt x="1804" y="5395"/>
                    <a:pt x="2044" y="6034"/>
                    <a:pt x="2459" y="6193"/>
                  </a:cubicBezTo>
                  <a:cubicBezTo>
                    <a:pt x="3831" y="6720"/>
                    <a:pt x="4853" y="7629"/>
                    <a:pt x="5826" y="8651"/>
                  </a:cubicBezTo>
                  <a:cubicBezTo>
                    <a:pt x="6089" y="8933"/>
                    <a:pt x="6369" y="9082"/>
                    <a:pt x="6672" y="9082"/>
                  </a:cubicBezTo>
                  <a:cubicBezTo>
                    <a:pt x="6883" y="9082"/>
                    <a:pt x="7106" y="9009"/>
                    <a:pt x="7342" y="8858"/>
                  </a:cubicBezTo>
                  <a:cubicBezTo>
                    <a:pt x="7773" y="8619"/>
                    <a:pt x="8204" y="8348"/>
                    <a:pt x="8603" y="8044"/>
                  </a:cubicBezTo>
                  <a:cubicBezTo>
                    <a:pt x="8810" y="7853"/>
                    <a:pt x="9050" y="7486"/>
                    <a:pt x="9018" y="7231"/>
                  </a:cubicBezTo>
                  <a:cubicBezTo>
                    <a:pt x="8826" y="5826"/>
                    <a:pt x="9114" y="4533"/>
                    <a:pt x="9640" y="3241"/>
                  </a:cubicBezTo>
                  <a:cubicBezTo>
                    <a:pt x="9880" y="2666"/>
                    <a:pt x="9768" y="2283"/>
                    <a:pt x="9082" y="2028"/>
                  </a:cubicBezTo>
                  <a:cubicBezTo>
                    <a:pt x="8060" y="1645"/>
                    <a:pt x="7119" y="1070"/>
                    <a:pt x="6113" y="607"/>
                  </a:cubicBezTo>
                  <a:cubicBezTo>
                    <a:pt x="5555" y="352"/>
                    <a:pt x="4948" y="177"/>
                    <a:pt x="44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3"/>
            <p:cNvSpPr/>
            <p:nvPr/>
          </p:nvSpPr>
          <p:spPr>
            <a:xfrm>
              <a:off x="428071" y="3445417"/>
              <a:ext cx="506889" cy="539022"/>
            </a:xfrm>
            <a:custGeom>
              <a:rect b="b" l="l" r="r" t="t"/>
              <a:pathLst>
                <a:path extrusionOk="0" h="10431" w="9769">
                  <a:moveTo>
                    <a:pt x="1989" y="1"/>
                  </a:moveTo>
                  <a:cubicBezTo>
                    <a:pt x="1430" y="1"/>
                    <a:pt x="825" y="261"/>
                    <a:pt x="671" y="713"/>
                  </a:cubicBezTo>
                  <a:cubicBezTo>
                    <a:pt x="432" y="1399"/>
                    <a:pt x="145" y="2101"/>
                    <a:pt x="65" y="2820"/>
                  </a:cubicBezTo>
                  <a:cubicBezTo>
                    <a:pt x="1" y="3474"/>
                    <a:pt x="161" y="4160"/>
                    <a:pt x="256" y="4815"/>
                  </a:cubicBezTo>
                  <a:cubicBezTo>
                    <a:pt x="304" y="5198"/>
                    <a:pt x="512" y="5597"/>
                    <a:pt x="432" y="5964"/>
                  </a:cubicBezTo>
                  <a:cubicBezTo>
                    <a:pt x="145" y="7528"/>
                    <a:pt x="145" y="7575"/>
                    <a:pt x="1517" y="8421"/>
                  </a:cubicBezTo>
                  <a:cubicBezTo>
                    <a:pt x="1804" y="8645"/>
                    <a:pt x="2060" y="8900"/>
                    <a:pt x="2283" y="9203"/>
                  </a:cubicBezTo>
                  <a:cubicBezTo>
                    <a:pt x="2973" y="10018"/>
                    <a:pt x="4118" y="10430"/>
                    <a:pt x="5247" y="10430"/>
                  </a:cubicBezTo>
                  <a:cubicBezTo>
                    <a:pt x="6284" y="10430"/>
                    <a:pt x="7307" y="10082"/>
                    <a:pt x="7949" y="9379"/>
                  </a:cubicBezTo>
                  <a:cubicBezTo>
                    <a:pt x="8268" y="9092"/>
                    <a:pt x="8619" y="8852"/>
                    <a:pt x="9002" y="8661"/>
                  </a:cubicBezTo>
                  <a:cubicBezTo>
                    <a:pt x="9672" y="8294"/>
                    <a:pt x="9768" y="7783"/>
                    <a:pt x="9401" y="7161"/>
                  </a:cubicBezTo>
                  <a:cubicBezTo>
                    <a:pt x="9257" y="6921"/>
                    <a:pt x="9018" y="6762"/>
                    <a:pt x="8906" y="6522"/>
                  </a:cubicBezTo>
                  <a:cubicBezTo>
                    <a:pt x="8381" y="5298"/>
                    <a:pt x="7870" y="4869"/>
                    <a:pt x="7136" y="4869"/>
                  </a:cubicBezTo>
                  <a:cubicBezTo>
                    <a:pt x="6732" y="4869"/>
                    <a:pt x="6261" y="4999"/>
                    <a:pt x="5682" y="5198"/>
                  </a:cubicBezTo>
                  <a:cubicBezTo>
                    <a:pt x="5507" y="5261"/>
                    <a:pt x="5352" y="5294"/>
                    <a:pt x="5213" y="5294"/>
                  </a:cubicBezTo>
                  <a:cubicBezTo>
                    <a:pt x="4858" y="5294"/>
                    <a:pt x="4608" y="5075"/>
                    <a:pt x="4390" y="4559"/>
                  </a:cubicBezTo>
                  <a:cubicBezTo>
                    <a:pt x="3975" y="3602"/>
                    <a:pt x="3289" y="2756"/>
                    <a:pt x="2570" y="1655"/>
                  </a:cubicBezTo>
                  <a:cubicBezTo>
                    <a:pt x="2714" y="1447"/>
                    <a:pt x="2826" y="1224"/>
                    <a:pt x="2906" y="1000"/>
                  </a:cubicBezTo>
                  <a:cubicBezTo>
                    <a:pt x="2985" y="793"/>
                    <a:pt x="2985" y="569"/>
                    <a:pt x="2890" y="362"/>
                  </a:cubicBezTo>
                  <a:cubicBezTo>
                    <a:pt x="2705" y="114"/>
                    <a:pt x="2357" y="1"/>
                    <a:pt x="19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3"/>
            <p:cNvSpPr/>
            <p:nvPr/>
          </p:nvSpPr>
          <p:spPr>
            <a:xfrm>
              <a:off x="5773350" y="2459276"/>
              <a:ext cx="506837" cy="538815"/>
            </a:xfrm>
            <a:custGeom>
              <a:rect b="b" l="l" r="r" t="t"/>
              <a:pathLst>
                <a:path extrusionOk="0" h="10427" w="9768">
                  <a:moveTo>
                    <a:pt x="1993" y="1"/>
                  </a:moveTo>
                  <a:cubicBezTo>
                    <a:pt x="1438" y="1"/>
                    <a:pt x="840" y="261"/>
                    <a:pt x="687" y="710"/>
                  </a:cubicBezTo>
                  <a:cubicBezTo>
                    <a:pt x="432" y="1412"/>
                    <a:pt x="160" y="2114"/>
                    <a:pt x="81" y="2832"/>
                  </a:cubicBezTo>
                  <a:cubicBezTo>
                    <a:pt x="1" y="3471"/>
                    <a:pt x="176" y="4157"/>
                    <a:pt x="256" y="4827"/>
                  </a:cubicBezTo>
                  <a:cubicBezTo>
                    <a:pt x="304" y="5210"/>
                    <a:pt x="511" y="5609"/>
                    <a:pt x="448" y="5960"/>
                  </a:cubicBezTo>
                  <a:cubicBezTo>
                    <a:pt x="144" y="7540"/>
                    <a:pt x="160" y="7572"/>
                    <a:pt x="1517" y="8434"/>
                  </a:cubicBezTo>
                  <a:cubicBezTo>
                    <a:pt x="1804" y="8642"/>
                    <a:pt x="2075" y="8913"/>
                    <a:pt x="2283" y="9200"/>
                  </a:cubicBezTo>
                  <a:cubicBezTo>
                    <a:pt x="2973" y="10015"/>
                    <a:pt x="4123" y="10427"/>
                    <a:pt x="5255" y="10427"/>
                  </a:cubicBezTo>
                  <a:cubicBezTo>
                    <a:pt x="6296" y="10427"/>
                    <a:pt x="7322" y="10079"/>
                    <a:pt x="7964" y="9376"/>
                  </a:cubicBezTo>
                  <a:cubicBezTo>
                    <a:pt x="8268" y="9088"/>
                    <a:pt x="8619" y="8849"/>
                    <a:pt x="9002" y="8673"/>
                  </a:cubicBezTo>
                  <a:cubicBezTo>
                    <a:pt x="9672" y="8290"/>
                    <a:pt x="9768" y="7780"/>
                    <a:pt x="9401" y="7157"/>
                  </a:cubicBezTo>
                  <a:cubicBezTo>
                    <a:pt x="9257" y="6934"/>
                    <a:pt x="9018" y="6758"/>
                    <a:pt x="8906" y="6535"/>
                  </a:cubicBezTo>
                  <a:cubicBezTo>
                    <a:pt x="8383" y="5304"/>
                    <a:pt x="7873" y="4871"/>
                    <a:pt x="7144" y="4871"/>
                  </a:cubicBezTo>
                  <a:cubicBezTo>
                    <a:pt x="6738" y="4871"/>
                    <a:pt x="6264" y="5005"/>
                    <a:pt x="5682" y="5210"/>
                  </a:cubicBezTo>
                  <a:cubicBezTo>
                    <a:pt x="5511" y="5272"/>
                    <a:pt x="5360" y="5304"/>
                    <a:pt x="5224" y="5304"/>
                  </a:cubicBezTo>
                  <a:cubicBezTo>
                    <a:pt x="4863" y="5304"/>
                    <a:pt x="4610" y="5077"/>
                    <a:pt x="4390" y="4556"/>
                  </a:cubicBezTo>
                  <a:cubicBezTo>
                    <a:pt x="3975" y="3614"/>
                    <a:pt x="3288" y="2769"/>
                    <a:pt x="2570" y="1651"/>
                  </a:cubicBezTo>
                  <a:cubicBezTo>
                    <a:pt x="2714" y="1460"/>
                    <a:pt x="2826" y="1236"/>
                    <a:pt x="2921" y="1013"/>
                  </a:cubicBezTo>
                  <a:cubicBezTo>
                    <a:pt x="3001" y="806"/>
                    <a:pt x="3001" y="566"/>
                    <a:pt x="2905" y="375"/>
                  </a:cubicBezTo>
                  <a:cubicBezTo>
                    <a:pt x="2719" y="118"/>
                    <a:pt x="2366" y="1"/>
                    <a:pt x="1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3"/>
            <p:cNvSpPr/>
            <p:nvPr/>
          </p:nvSpPr>
          <p:spPr>
            <a:xfrm>
              <a:off x="1087248" y="4252665"/>
              <a:ext cx="354495" cy="540882"/>
            </a:xfrm>
            <a:custGeom>
              <a:rect b="b" l="l" r="r" t="t"/>
              <a:pathLst>
                <a:path extrusionOk="0" h="10467" w="6832">
                  <a:moveTo>
                    <a:pt x="5777" y="1"/>
                  </a:moveTo>
                  <a:cubicBezTo>
                    <a:pt x="5436" y="1"/>
                    <a:pt x="4993" y="297"/>
                    <a:pt x="4693" y="555"/>
                  </a:cubicBezTo>
                  <a:cubicBezTo>
                    <a:pt x="4198" y="954"/>
                    <a:pt x="3831" y="1497"/>
                    <a:pt x="3400" y="1960"/>
                  </a:cubicBezTo>
                  <a:cubicBezTo>
                    <a:pt x="2825" y="2582"/>
                    <a:pt x="2011" y="3093"/>
                    <a:pt x="1676" y="3843"/>
                  </a:cubicBezTo>
                  <a:cubicBezTo>
                    <a:pt x="1038" y="5295"/>
                    <a:pt x="623" y="6859"/>
                    <a:pt x="176" y="8391"/>
                  </a:cubicBezTo>
                  <a:cubicBezTo>
                    <a:pt x="1" y="8966"/>
                    <a:pt x="208" y="9461"/>
                    <a:pt x="862" y="9636"/>
                  </a:cubicBezTo>
                  <a:cubicBezTo>
                    <a:pt x="1995" y="9924"/>
                    <a:pt x="3129" y="10195"/>
                    <a:pt x="4262" y="10466"/>
                  </a:cubicBezTo>
                  <a:cubicBezTo>
                    <a:pt x="5586" y="10307"/>
                    <a:pt x="5826" y="10083"/>
                    <a:pt x="5953" y="8790"/>
                  </a:cubicBezTo>
                  <a:cubicBezTo>
                    <a:pt x="6065" y="7657"/>
                    <a:pt x="6209" y="6524"/>
                    <a:pt x="6336" y="5391"/>
                  </a:cubicBezTo>
                  <a:cubicBezTo>
                    <a:pt x="6480" y="4066"/>
                    <a:pt x="6592" y="2726"/>
                    <a:pt x="6751" y="1401"/>
                  </a:cubicBezTo>
                  <a:cubicBezTo>
                    <a:pt x="6831" y="699"/>
                    <a:pt x="6512" y="141"/>
                    <a:pt x="5889" y="13"/>
                  </a:cubicBezTo>
                  <a:cubicBezTo>
                    <a:pt x="5854" y="5"/>
                    <a:pt x="5816" y="1"/>
                    <a:pt x="57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3"/>
            <p:cNvSpPr/>
            <p:nvPr/>
          </p:nvSpPr>
          <p:spPr>
            <a:xfrm>
              <a:off x="2209311" y="3875601"/>
              <a:ext cx="447218" cy="346274"/>
            </a:xfrm>
            <a:custGeom>
              <a:rect b="b" l="l" r="r" t="t"/>
              <a:pathLst>
                <a:path extrusionOk="0" h="6701" w="8619">
                  <a:moveTo>
                    <a:pt x="2330" y="1"/>
                  </a:moveTo>
                  <a:cubicBezTo>
                    <a:pt x="447" y="1"/>
                    <a:pt x="0" y="256"/>
                    <a:pt x="32" y="1676"/>
                  </a:cubicBezTo>
                  <a:cubicBezTo>
                    <a:pt x="32" y="3017"/>
                    <a:pt x="335" y="4357"/>
                    <a:pt x="623" y="5682"/>
                  </a:cubicBezTo>
                  <a:cubicBezTo>
                    <a:pt x="798" y="6448"/>
                    <a:pt x="1516" y="6592"/>
                    <a:pt x="2203" y="6671"/>
                  </a:cubicBezTo>
                  <a:cubicBezTo>
                    <a:pt x="2374" y="6691"/>
                    <a:pt x="2544" y="6701"/>
                    <a:pt x="2711" y="6701"/>
                  </a:cubicBezTo>
                  <a:cubicBezTo>
                    <a:pt x="4286" y="6701"/>
                    <a:pt x="5682" y="5888"/>
                    <a:pt x="7182" y="5570"/>
                  </a:cubicBezTo>
                  <a:cubicBezTo>
                    <a:pt x="7517" y="5491"/>
                    <a:pt x="7804" y="5171"/>
                    <a:pt x="8076" y="4916"/>
                  </a:cubicBezTo>
                  <a:cubicBezTo>
                    <a:pt x="8602" y="4389"/>
                    <a:pt x="8618" y="3129"/>
                    <a:pt x="8092" y="2618"/>
                  </a:cubicBezTo>
                  <a:cubicBezTo>
                    <a:pt x="6368" y="974"/>
                    <a:pt x="4229" y="256"/>
                    <a:pt x="23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3"/>
            <p:cNvSpPr/>
            <p:nvPr/>
          </p:nvSpPr>
          <p:spPr>
            <a:xfrm>
              <a:off x="3958019" y="3220275"/>
              <a:ext cx="428383" cy="394694"/>
            </a:xfrm>
            <a:custGeom>
              <a:rect b="b" l="l" r="r" t="t"/>
              <a:pathLst>
                <a:path extrusionOk="0" h="7638" w="8256">
                  <a:moveTo>
                    <a:pt x="815" y="1"/>
                  </a:moveTo>
                  <a:cubicBezTo>
                    <a:pt x="356" y="1"/>
                    <a:pt x="0" y="262"/>
                    <a:pt x="52" y="921"/>
                  </a:cubicBezTo>
                  <a:cubicBezTo>
                    <a:pt x="228" y="2900"/>
                    <a:pt x="451" y="4847"/>
                    <a:pt x="2238" y="6171"/>
                  </a:cubicBezTo>
                  <a:cubicBezTo>
                    <a:pt x="2685" y="6506"/>
                    <a:pt x="2957" y="7065"/>
                    <a:pt x="3403" y="7368"/>
                  </a:cubicBezTo>
                  <a:cubicBezTo>
                    <a:pt x="3684" y="7554"/>
                    <a:pt x="4010" y="7638"/>
                    <a:pt x="4348" y="7638"/>
                  </a:cubicBezTo>
                  <a:cubicBezTo>
                    <a:pt x="5375" y="7638"/>
                    <a:pt x="6507" y="6861"/>
                    <a:pt x="6771" y="5804"/>
                  </a:cubicBezTo>
                  <a:cubicBezTo>
                    <a:pt x="6835" y="5501"/>
                    <a:pt x="6994" y="5246"/>
                    <a:pt x="7218" y="5038"/>
                  </a:cubicBezTo>
                  <a:cubicBezTo>
                    <a:pt x="7872" y="4559"/>
                    <a:pt x="8255" y="4017"/>
                    <a:pt x="8095" y="3251"/>
                  </a:cubicBezTo>
                  <a:cubicBezTo>
                    <a:pt x="8048" y="1814"/>
                    <a:pt x="7936" y="1687"/>
                    <a:pt x="6563" y="1447"/>
                  </a:cubicBezTo>
                  <a:cubicBezTo>
                    <a:pt x="6212" y="1383"/>
                    <a:pt x="5861" y="1272"/>
                    <a:pt x="5510" y="1176"/>
                  </a:cubicBezTo>
                  <a:cubicBezTo>
                    <a:pt x="4058" y="793"/>
                    <a:pt x="2621" y="378"/>
                    <a:pt x="1153" y="43"/>
                  </a:cubicBezTo>
                  <a:cubicBezTo>
                    <a:pt x="1037" y="15"/>
                    <a:pt x="923" y="1"/>
                    <a:pt x="8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3"/>
            <p:cNvSpPr/>
            <p:nvPr/>
          </p:nvSpPr>
          <p:spPr>
            <a:xfrm>
              <a:off x="4411151" y="3757630"/>
              <a:ext cx="433987" cy="417844"/>
            </a:xfrm>
            <a:custGeom>
              <a:rect b="b" l="l" r="r" t="t"/>
              <a:pathLst>
                <a:path extrusionOk="0" h="8086" w="8364">
                  <a:moveTo>
                    <a:pt x="7109" y="1"/>
                  </a:moveTo>
                  <a:cubicBezTo>
                    <a:pt x="6843" y="1"/>
                    <a:pt x="6528" y="76"/>
                    <a:pt x="6161" y="225"/>
                  </a:cubicBezTo>
                  <a:cubicBezTo>
                    <a:pt x="4805" y="767"/>
                    <a:pt x="3448" y="1406"/>
                    <a:pt x="2044" y="1709"/>
                  </a:cubicBezTo>
                  <a:cubicBezTo>
                    <a:pt x="863" y="1948"/>
                    <a:pt x="528" y="2762"/>
                    <a:pt x="81" y="3592"/>
                  </a:cubicBezTo>
                  <a:cubicBezTo>
                    <a:pt x="1" y="3832"/>
                    <a:pt x="33" y="4103"/>
                    <a:pt x="192" y="4310"/>
                  </a:cubicBezTo>
                  <a:cubicBezTo>
                    <a:pt x="1517" y="5507"/>
                    <a:pt x="2858" y="6672"/>
                    <a:pt x="4230" y="7805"/>
                  </a:cubicBezTo>
                  <a:cubicBezTo>
                    <a:pt x="4465" y="7992"/>
                    <a:pt x="4714" y="8086"/>
                    <a:pt x="4957" y="8086"/>
                  </a:cubicBezTo>
                  <a:cubicBezTo>
                    <a:pt x="5275" y="8086"/>
                    <a:pt x="5581" y="7924"/>
                    <a:pt x="5826" y="7598"/>
                  </a:cubicBezTo>
                  <a:cubicBezTo>
                    <a:pt x="6161" y="7119"/>
                    <a:pt x="6464" y="6608"/>
                    <a:pt x="6720" y="6066"/>
                  </a:cubicBezTo>
                  <a:cubicBezTo>
                    <a:pt x="6975" y="5539"/>
                    <a:pt x="7214" y="4997"/>
                    <a:pt x="7470" y="4470"/>
                  </a:cubicBezTo>
                  <a:cubicBezTo>
                    <a:pt x="7789" y="3800"/>
                    <a:pt x="8140" y="3129"/>
                    <a:pt x="8363" y="2683"/>
                  </a:cubicBezTo>
                  <a:cubicBezTo>
                    <a:pt x="8284" y="2060"/>
                    <a:pt x="8236" y="1725"/>
                    <a:pt x="8204" y="1390"/>
                  </a:cubicBezTo>
                  <a:cubicBezTo>
                    <a:pt x="8113" y="450"/>
                    <a:pt x="7758" y="1"/>
                    <a:pt x="71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3"/>
            <p:cNvSpPr/>
            <p:nvPr/>
          </p:nvSpPr>
          <p:spPr>
            <a:xfrm>
              <a:off x="7057717" y="2232015"/>
              <a:ext cx="433987" cy="417431"/>
            </a:xfrm>
            <a:custGeom>
              <a:rect b="b" l="l" r="r" t="t"/>
              <a:pathLst>
                <a:path extrusionOk="0" h="8078" w="8364">
                  <a:moveTo>
                    <a:pt x="7109" y="0"/>
                  </a:moveTo>
                  <a:cubicBezTo>
                    <a:pt x="6843" y="0"/>
                    <a:pt x="6527" y="76"/>
                    <a:pt x="6161" y="224"/>
                  </a:cubicBezTo>
                  <a:cubicBezTo>
                    <a:pt x="4804" y="767"/>
                    <a:pt x="3464" y="1405"/>
                    <a:pt x="2043" y="1693"/>
                  </a:cubicBezTo>
                  <a:cubicBezTo>
                    <a:pt x="862" y="1948"/>
                    <a:pt x="527" y="2762"/>
                    <a:pt x="80" y="3592"/>
                  </a:cubicBezTo>
                  <a:cubicBezTo>
                    <a:pt x="1" y="3831"/>
                    <a:pt x="32" y="4102"/>
                    <a:pt x="192" y="4310"/>
                  </a:cubicBezTo>
                  <a:cubicBezTo>
                    <a:pt x="1517" y="5491"/>
                    <a:pt x="2857" y="6672"/>
                    <a:pt x="4230" y="7789"/>
                  </a:cubicBezTo>
                  <a:cubicBezTo>
                    <a:pt x="4465" y="7982"/>
                    <a:pt x="4714" y="8077"/>
                    <a:pt x="4957" y="8077"/>
                  </a:cubicBezTo>
                  <a:cubicBezTo>
                    <a:pt x="5275" y="8077"/>
                    <a:pt x="5581" y="7914"/>
                    <a:pt x="5826" y="7597"/>
                  </a:cubicBezTo>
                  <a:cubicBezTo>
                    <a:pt x="6161" y="7119"/>
                    <a:pt x="6464" y="6608"/>
                    <a:pt x="6719" y="6081"/>
                  </a:cubicBezTo>
                  <a:cubicBezTo>
                    <a:pt x="6991" y="5555"/>
                    <a:pt x="7214" y="5012"/>
                    <a:pt x="7469" y="4485"/>
                  </a:cubicBezTo>
                  <a:cubicBezTo>
                    <a:pt x="7789" y="3799"/>
                    <a:pt x="8140" y="3129"/>
                    <a:pt x="8363" y="2682"/>
                  </a:cubicBezTo>
                  <a:cubicBezTo>
                    <a:pt x="8283" y="2060"/>
                    <a:pt x="8236" y="1724"/>
                    <a:pt x="8204" y="1389"/>
                  </a:cubicBezTo>
                  <a:cubicBezTo>
                    <a:pt x="8113" y="450"/>
                    <a:pt x="7758" y="0"/>
                    <a:pt x="71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3"/>
            <p:cNvSpPr/>
            <p:nvPr/>
          </p:nvSpPr>
          <p:spPr>
            <a:xfrm>
              <a:off x="4387179" y="4326196"/>
              <a:ext cx="384279" cy="381775"/>
            </a:xfrm>
            <a:custGeom>
              <a:rect b="b" l="l" r="r" t="t"/>
              <a:pathLst>
                <a:path extrusionOk="0" h="7388" w="7406">
                  <a:moveTo>
                    <a:pt x="6073" y="1"/>
                  </a:moveTo>
                  <a:cubicBezTo>
                    <a:pt x="5865" y="1"/>
                    <a:pt x="5626" y="59"/>
                    <a:pt x="5362" y="154"/>
                  </a:cubicBezTo>
                  <a:cubicBezTo>
                    <a:pt x="3559" y="792"/>
                    <a:pt x="1915" y="1670"/>
                    <a:pt x="654" y="3170"/>
                  </a:cubicBezTo>
                  <a:cubicBezTo>
                    <a:pt x="0" y="3952"/>
                    <a:pt x="176" y="5484"/>
                    <a:pt x="1053" y="5995"/>
                  </a:cubicBezTo>
                  <a:cubicBezTo>
                    <a:pt x="1596" y="6314"/>
                    <a:pt x="2139" y="6633"/>
                    <a:pt x="2681" y="6968"/>
                  </a:cubicBezTo>
                  <a:cubicBezTo>
                    <a:pt x="3102" y="7235"/>
                    <a:pt x="3666" y="7387"/>
                    <a:pt x="4180" y="7387"/>
                  </a:cubicBezTo>
                  <a:cubicBezTo>
                    <a:pt x="4681" y="7387"/>
                    <a:pt x="5134" y="7243"/>
                    <a:pt x="5362" y="6921"/>
                  </a:cubicBezTo>
                  <a:cubicBezTo>
                    <a:pt x="6256" y="5660"/>
                    <a:pt x="7405" y="4495"/>
                    <a:pt x="7357" y="2707"/>
                  </a:cubicBezTo>
                  <a:cubicBezTo>
                    <a:pt x="7214" y="2101"/>
                    <a:pt x="7006" y="1510"/>
                    <a:pt x="6910" y="904"/>
                  </a:cubicBezTo>
                  <a:cubicBezTo>
                    <a:pt x="6793" y="241"/>
                    <a:pt x="6496" y="1"/>
                    <a:pt x="60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3"/>
            <p:cNvSpPr/>
            <p:nvPr/>
          </p:nvSpPr>
          <p:spPr>
            <a:xfrm>
              <a:off x="1756335" y="3494818"/>
              <a:ext cx="370217" cy="368339"/>
            </a:xfrm>
            <a:custGeom>
              <a:rect b="b" l="l" r="r" t="t"/>
              <a:pathLst>
                <a:path extrusionOk="0" h="7128" w="7135">
                  <a:moveTo>
                    <a:pt x="2688" y="1"/>
                  </a:moveTo>
                  <a:cubicBezTo>
                    <a:pt x="2319" y="1"/>
                    <a:pt x="1947" y="122"/>
                    <a:pt x="1596" y="379"/>
                  </a:cubicBezTo>
                  <a:cubicBezTo>
                    <a:pt x="463" y="1209"/>
                    <a:pt x="1" y="2662"/>
                    <a:pt x="463" y="3970"/>
                  </a:cubicBezTo>
                  <a:cubicBezTo>
                    <a:pt x="543" y="4258"/>
                    <a:pt x="591" y="4529"/>
                    <a:pt x="623" y="4816"/>
                  </a:cubicBezTo>
                  <a:cubicBezTo>
                    <a:pt x="575" y="6013"/>
                    <a:pt x="894" y="6444"/>
                    <a:pt x="1549" y="6508"/>
                  </a:cubicBezTo>
                  <a:cubicBezTo>
                    <a:pt x="2155" y="6556"/>
                    <a:pt x="2730" y="6699"/>
                    <a:pt x="3304" y="6907"/>
                  </a:cubicBezTo>
                  <a:cubicBezTo>
                    <a:pt x="3634" y="7054"/>
                    <a:pt x="3951" y="7128"/>
                    <a:pt x="4245" y="7128"/>
                  </a:cubicBezTo>
                  <a:cubicBezTo>
                    <a:pt x="4905" y="7128"/>
                    <a:pt x="5448" y="6758"/>
                    <a:pt x="5746" y="6029"/>
                  </a:cubicBezTo>
                  <a:cubicBezTo>
                    <a:pt x="5826" y="5822"/>
                    <a:pt x="5953" y="5630"/>
                    <a:pt x="6113" y="5470"/>
                  </a:cubicBezTo>
                  <a:cubicBezTo>
                    <a:pt x="7055" y="4625"/>
                    <a:pt x="7134" y="3220"/>
                    <a:pt x="6209" y="2358"/>
                  </a:cubicBezTo>
                  <a:cubicBezTo>
                    <a:pt x="5570" y="1752"/>
                    <a:pt x="4788" y="1289"/>
                    <a:pt x="4166" y="683"/>
                  </a:cubicBezTo>
                  <a:cubicBezTo>
                    <a:pt x="3726" y="243"/>
                    <a:pt x="3210" y="1"/>
                    <a:pt x="26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3"/>
            <p:cNvSpPr/>
            <p:nvPr/>
          </p:nvSpPr>
          <p:spPr>
            <a:xfrm>
              <a:off x="1760538" y="2807608"/>
              <a:ext cx="312155" cy="385444"/>
            </a:xfrm>
            <a:custGeom>
              <a:rect b="b" l="l" r="r" t="t"/>
              <a:pathLst>
                <a:path extrusionOk="0" h="7459" w="6016">
                  <a:moveTo>
                    <a:pt x="3121" y="0"/>
                  </a:moveTo>
                  <a:cubicBezTo>
                    <a:pt x="2196" y="0"/>
                    <a:pt x="1261" y="454"/>
                    <a:pt x="925" y="1246"/>
                  </a:cubicBezTo>
                  <a:cubicBezTo>
                    <a:pt x="510" y="2236"/>
                    <a:pt x="239" y="3257"/>
                    <a:pt x="127" y="4326"/>
                  </a:cubicBezTo>
                  <a:cubicBezTo>
                    <a:pt x="0" y="5389"/>
                    <a:pt x="788" y="6688"/>
                    <a:pt x="1659" y="6688"/>
                  </a:cubicBezTo>
                  <a:cubicBezTo>
                    <a:pt x="1664" y="6688"/>
                    <a:pt x="1670" y="6688"/>
                    <a:pt x="1675" y="6688"/>
                  </a:cubicBezTo>
                  <a:cubicBezTo>
                    <a:pt x="1689" y="6688"/>
                    <a:pt x="1704" y="6688"/>
                    <a:pt x="1718" y="6688"/>
                  </a:cubicBezTo>
                  <a:cubicBezTo>
                    <a:pt x="2863" y="6688"/>
                    <a:pt x="3779" y="7312"/>
                    <a:pt x="4835" y="7438"/>
                  </a:cubicBezTo>
                  <a:cubicBezTo>
                    <a:pt x="4942" y="7452"/>
                    <a:pt x="5039" y="7459"/>
                    <a:pt x="5127" y="7459"/>
                  </a:cubicBezTo>
                  <a:cubicBezTo>
                    <a:pt x="5762" y="7459"/>
                    <a:pt x="5925" y="7108"/>
                    <a:pt x="5840" y="6449"/>
                  </a:cubicBezTo>
                  <a:cubicBezTo>
                    <a:pt x="5777" y="5906"/>
                    <a:pt x="5521" y="5316"/>
                    <a:pt x="5633" y="4805"/>
                  </a:cubicBezTo>
                  <a:cubicBezTo>
                    <a:pt x="6016" y="3289"/>
                    <a:pt x="5809" y="1853"/>
                    <a:pt x="5298" y="416"/>
                  </a:cubicBezTo>
                  <a:cubicBezTo>
                    <a:pt x="4739" y="289"/>
                    <a:pt x="4213" y="145"/>
                    <a:pt x="3638" y="49"/>
                  </a:cubicBezTo>
                  <a:cubicBezTo>
                    <a:pt x="3469" y="16"/>
                    <a:pt x="3295" y="0"/>
                    <a:pt x="3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3"/>
            <p:cNvSpPr/>
            <p:nvPr/>
          </p:nvSpPr>
          <p:spPr>
            <a:xfrm>
              <a:off x="5557239" y="3417720"/>
              <a:ext cx="395020" cy="356506"/>
            </a:xfrm>
            <a:custGeom>
              <a:rect b="b" l="l" r="r" t="t"/>
              <a:pathLst>
                <a:path extrusionOk="0" h="6899" w="7613">
                  <a:moveTo>
                    <a:pt x="2811" y="1"/>
                  </a:moveTo>
                  <a:cubicBezTo>
                    <a:pt x="2318" y="1"/>
                    <a:pt x="1842" y="235"/>
                    <a:pt x="1501" y="690"/>
                  </a:cubicBezTo>
                  <a:cubicBezTo>
                    <a:pt x="910" y="1472"/>
                    <a:pt x="511" y="2414"/>
                    <a:pt x="112" y="3308"/>
                  </a:cubicBezTo>
                  <a:cubicBezTo>
                    <a:pt x="0" y="3627"/>
                    <a:pt x="32" y="3978"/>
                    <a:pt x="192" y="4265"/>
                  </a:cubicBezTo>
                  <a:cubicBezTo>
                    <a:pt x="1070" y="5590"/>
                    <a:pt x="2474" y="6148"/>
                    <a:pt x="4006" y="6899"/>
                  </a:cubicBezTo>
                  <a:cubicBezTo>
                    <a:pt x="4964" y="6452"/>
                    <a:pt x="6017" y="6101"/>
                    <a:pt x="6895" y="5510"/>
                  </a:cubicBezTo>
                  <a:cubicBezTo>
                    <a:pt x="7533" y="5079"/>
                    <a:pt x="7613" y="4249"/>
                    <a:pt x="7054" y="3643"/>
                  </a:cubicBezTo>
                  <a:cubicBezTo>
                    <a:pt x="6097" y="2526"/>
                    <a:pt x="5075" y="1472"/>
                    <a:pt x="3990" y="483"/>
                  </a:cubicBezTo>
                  <a:cubicBezTo>
                    <a:pt x="3630" y="159"/>
                    <a:pt x="3215" y="1"/>
                    <a:pt x="28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3"/>
            <p:cNvSpPr/>
            <p:nvPr/>
          </p:nvSpPr>
          <p:spPr>
            <a:xfrm>
              <a:off x="2924786" y="4539919"/>
              <a:ext cx="539111" cy="257548"/>
            </a:xfrm>
            <a:custGeom>
              <a:rect b="b" l="l" r="r" t="t"/>
              <a:pathLst>
                <a:path extrusionOk="0" h="4984" w="10390">
                  <a:moveTo>
                    <a:pt x="3959" y="1"/>
                  </a:moveTo>
                  <a:cubicBezTo>
                    <a:pt x="3165" y="1"/>
                    <a:pt x="2546" y="521"/>
                    <a:pt x="1963" y="1380"/>
                  </a:cubicBezTo>
                  <a:cubicBezTo>
                    <a:pt x="1436" y="2146"/>
                    <a:pt x="686" y="2737"/>
                    <a:pt x="64" y="3423"/>
                  </a:cubicBezTo>
                  <a:cubicBezTo>
                    <a:pt x="0" y="3487"/>
                    <a:pt x="32" y="3646"/>
                    <a:pt x="16" y="3870"/>
                  </a:cubicBezTo>
                  <a:lnTo>
                    <a:pt x="606" y="3614"/>
                  </a:lnTo>
                  <a:lnTo>
                    <a:pt x="606" y="4173"/>
                  </a:lnTo>
                  <a:cubicBezTo>
                    <a:pt x="2027" y="4269"/>
                    <a:pt x="3304" y="4333"/>
                    <a:pt x="4612" y="4444"/>
                  </a:cubicBezTo>
                  <a:cubicBezTo>
                    <a:pt x="5474" y="4508"/>
                    <a:pt x="6320" y="4891"/>
                    <a:pt x="7118" y="4971"/>
                  </a:cubicBezTo>
                  <a:cubicBezTo>
                    <a:pt x="7191" y="4979"/>
                    <a:pt x="7265" y="4983"/>
                    <a:pt x="7340" y="4983"/>
                  </a:cubicBezTo>
                  <a:cubicBezTo>
                    <a:pt x="8253" y="4983"/>
                    <a:pt x="9239" y="4386"/>
                    <a:pt x="10198" y="4061"/>
                  </a:cubicBezTo>
                  <a:cubicBezTo>
                    <a:pt x="10262" y="4029"/>
                    <a:pt x="10294" y="3854"/>
                    <a:pt x="10390" y="3678"/>
                  </a:cubicBezTo>
                  <a:lnTo>
                    <a:pt x="9512" y="3471"/>
                  </a:lnTo>
                  <a:cubicBezTo>
                    <a:pt x="9512" y="1013"/>
                    <a:pt x="8730" y="965"/>
                    <a:pt x="7070" y="614"/>
                  </a:cubicBezTo>
                  <a:cubicBezTo>
                    <a:pt x="6902" y="582"/>
                    <a:pt x="6723" y="575"/>
                    <a:pt x="6541" y="575"/>
                  </a:cubicBezTo>
                  <a:cubicBezTo>
                    <a:pt x="6410" y="575"/>
                    <a:pt x="6279" y="578"/>
                    <a:pt x="6150" y="578"/>
                  </a:cubicBezTo>
                  <a:cubicBezTo>
                    <a:pt x="5841" y="578"/>
                    <a:pt x="5546" y="558"/>
                    <a:pt x="5314" y="423"/>
                  </a:cubicBezTo>
                  <a:cubicBezTo>
                    <a:pt x="4806" y="133"/>
                    <a:pt x="4360" y="1"/>
                    <a:pt x="39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3"/>
            <p:cNvSpPr/>
            <p:nvPr/>
          </p:nvSpPr>
          <p:spPr>
            <a:xfrm>
              <a:off x="3548316" y="4739483"/>
              <a:ext cx="407473" cy="388544"/>
            </a:xfrm>
            <a:custGeom>
              <a:rect b="b" l="l" r="r" t="t"/>
              <a:pathLst>
                <a:path extrusionOk="0" h="7519" w="7853">
                  <a:moveTo>
                    <a:pt x="5805" y="1"/>
                  </a:moveTo>
                  <a:cubicBezTo>
                    <a:pt x="4717" y="1"/>
                    <a:pt x="3720" y="280"/>
                    <a:pt x="3001" y="1380"/>
                  </a:cubicBezTo>
                  <a:cubicBezTo>
                    <a:pt x="2203" y="2593"/>
                    <a:pt x="1213" y="3694"/>
                    <a:pt x="320" y="4859"/>
                  </a:cubicBezTo>
                  <a:cubicBezTo>
                    <a:pt x="176" y="5035"/>
                    <a:pt x="0" y="5386"/>
                    <a:pt x="48" y="5434"/>
                  </a:cubicBezTo>
                  <a:cubicBezTo>
                    <a:pt x="878" y="6152"/>
                    <a:pt x="1740" y="6854"/>
                    <a:pt x="2650" y="7509"/>
                  </a:cubicBezTo>
                  <a:cubicBezTo>
                    <a:pt x="2658" y="7515"/>
                    <a:pt x="2669" y="7518"/>
                    <a:pt x="2684" y="7518"/>
                  </a:cubicBezTo>
                  <a:cubicBezTo>
                    <a:pt x="2811" y="7518"/>
                    <a:pt x="3165" y="7280"/>
                    <a:pt x="3352" y="7094"/>
                  </a:cubicBezTo>
                  <a:cubicBezTo>
                    <a:pt x="3990" y="6471"/>
                    <a:pt x="4517" y="5641"/>
                    <a:pt x="5267" y="5226"/>
                  </a:cubicBezTo>
                  <a:cubicBezTo>
                    <a:pt x="6576" y="4492"/>
                    <a:pt x="6911" y="3343"/>
                    <a:pt x="7166" y="1843"/>
                  </a:cubicBezTo>
                  <a:lnTo>
                    <a:pt x="7469" y="2705"/>
                  </a:lnTo>
                  <a:cubicBezTo>
                    <a:pt x="7852" y="1157"/>
                    <a:pt x="7405" y="88"/>
                    <a:pt x="6384" y="24"/>
                  </a:cubicBezTo>
                  <a:cubicBezTo>
                    <a:pt x="6189" y="9"/>
                    <a:pt x="5995" y="1"/>
                    <a:pt x="58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3"/>
            <p:cNvSpPr/>
            <p:nvPr/>
          </p:nvSpPr>
          <p:spPr>
            <a:xfrm>
              <a:off x="5485998" y="4369912"/>
              <a:ext cx="371878" cy="366066"/>
            </a:xfrm>
            <a:custGeom>
              <a:rect b="b" l="l" r="r" t="t"/>
              <a:pathLst>
                <a:path extrusionOk="0" h="7084" w="7167">
                  <a:moveTo>
                    <a:pt x="2815" y="0"/>
                  </a:moveTo>
                  <a:cubicBezTo>
                    <a:pt x="2022" y="0"/>
                    <a:pt x="1306" y="467"/>
                    <a:pt x="879" y="1399"/>
                  </a:cubicBezTo>
                  <a:cubicBezTo>
                    <a:pt x="432" y="2340"/>
                    <a:pt x="272" y="3409"/>
                    <a:pt x="1" y="4351"/>
                  </a:cubicBezTo>
                  <a:cubicBezTo>
                    <a:pt x="208" y="5101"/>
                    <a:pt x="304" y="5739"/>
                    <a:pt x="544" y="6314"/>
                  </a:cubicBezTo>
                  <a:cubicBezTo>
                    <a:pt x="759" y="6819"/>
                    <a:pt x="1089" y="7083"/>
                    <a:pt x="1461" y="7083"/>
                  </a:cubicBezTo>
                  <a:cubicBezTo>
                    <a:pt x="1723" y="7083"/>
                    <a:pt x="2006" y="6952"/>
                    <a:pt x="2283" y="6681"/>
                  </a:cubicBezTo>
                  <a:cubicBezTo>
                    <a:pt x="3241" y="5739"/>
                    <a:pt x="4470" y="5117"/>
                    <a:pt x="5794" y="4926"/>
                  </a:cubicBezTo>
                  <a:cubicBezTo>
                    <a:pt x="7023" y="4750"/>
                    <a:pt x="7167" y="4255"/>
                    <a:pt x="6448" y="3250"/>
                  </a:cubicBezTo>
                  <a:cubicBezTo>
                    <a:pt x="5874" y="2452"/>
                    <a:pt x="4533" y="2196"/>
                    <a:pt x="4677" y="856"/>
                  </a:cubicBezTo>
                  <a:cubicBezTo>
                    <a:pt x="4693" y="792"/>
                    <a:pt x="4533" y="712"/>
                    <a:pt x="4470" y="648"/>
                  </a:cubicBezTo>
                  <a:cubicBezTo>
                    <a:pt x="3927" y="216"/>
                    <a:pt x="3353" y="0"/>
                    <a:pt x="28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3"/>
            <p:cNvSpPr/>
            <p:nvPr/>
          </p:nvSpPr>
          <p:spPr>
            <a:xfrm>
              <a:off x="1174211" y="2780635"/>
              <a:ext cx="329589" cy="443527"/>
            </a:xfrm>
            <a:custGeom>
              <a:rect b="b" l="l" r="r" t="t"/>
              <a:pathLst>
                <a:path extrusionOk="0" h="8583" w="6352">
                  <a:moveTo>
                    <a:pt x="4109" y="1"/>
                  </a:moveTo>
                  <a:cubicBezTo>
                    <a:pt x="3897" y="1"/>
                    <a:pt x="3724" y="221"/>
                    <a:pt x="3479" y="667"/>
                  </a:cubicBezTo>
                  <a:cubicBezTo>
                    <a:pt x="2665" y="2151"/>
                    <a:pt x="1836" y="3604"/>
                    <a:pt x="1006" y="5056"/>
                  </a:cubicBezTo>
                  <a:cubicBezTo>
                    <a:pt x="0" y="6747"/>
                    <a:pt x="527" y="7992"/>
                    <a:pt x="2394" y="8375"/>
                  </a:cubicBezTo>
                  <a:cubicBezTo>
                    <a:pt x="2649" y="8423"/>
                    <a:pt x="2905" y="8503"/>
                    <a:pt x="3176" y="8583"/>
                  </a:cubicBezTo>
                  <a:cubicBezTo>
                    <a:pt x="4086" y="7418"/>
                    <a:pt x="5251" y="6684"/>
                    <a:pt x="5762" y="5168"/>
                  </a:cubicBezTo>
                  <a:cubicBezTo>
                    <a:pt x="6352" y="3444"/>
                    <a:pt x="6033" y="1736"/>
                    <a:pt x="4852" y="523"/>
                  </a:cubicBezTo>
                  <a:cubicBezTo>
                    <a:pt x="4520" y="177"/>
                    <a:pt x="4299" y="1"/>
                    <a:pt x="41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3"/>
            <p:cNvSpPr/>
            <p:nvPr/>
          </p:nvSpPr>
          <p:spPr>
            <a:xfrm>
              <a:off x="660785" y="3214539"/>
              <a:ext cx="298976" cy="398156"/>
            </a:xfrm>
            <a:custGeom>
              <a:rect b="b" l="l" r="r" t="t"/>
              <a:pathLst>
                <a:path extrusionOk="0" h="7705" w="5762">
                  <a:moveTo>
                    <a:pt x="2190" y="0"/>
                  </a:moveTo>
                  <a:cubicBezTo>
                    <a:pt x="1655" y="0"/>
                    <a:pt x="1052" y="281"/>
                    <a:pt x="894" y="744"/>
                  </a:cubicBezTo>
                  <a:cubicBezTo>
                    <a:pt x="527" y="1861"/>
                    <a:pt x="320" y="3042"/>
                    <a:pt x="1" y="4383"/>
                  </a:cubicBezTo>
                  <a:cubicBezTo>
                    <a:pt x="16" y="4383"/>
                    <a:pt x="48" y="4575"/>
                    <a:pt x="112" y="4766"/>
                  </a:cubicBezTo>
                  <a:cubicBezTo>
                    <a:pt x="655" y="6394"/>
                    <a:pt x="2107" y="7527"/>
                    <a:pt x="3815" y="7703"/>
                  </a:cubicBezTo>
                  <a:cubicBezTo>
                    <a:pt x="3842" y="7704"/>
                    <a:pt x="3871" y="7705"/>
                    <a:pt x="3901" y="7705"/>
                  </a:cubicBezTo>
                  <a:cubicBezTo>
                    <a:pt x="4180" y="7705"/>
                    <a:pt x="4586" y="7639"/>
                    <a:pt x="4629" y="7495"/>
                  </a:cubicBezTo>
                  <a:cubicBezTo>
                    <a:pt x="5012" y="6538"/>
                    <a:pt x="5762" y="5388"/>
                    <a:pt x="5490" y="4591"/>
                  </a:cubicBezTo>
                  <a:cubicBezTo>
                    <a:pt x="4980" y="3074"/>
                    <a:pt x="3911" y="1702"/>
                    <a:pt x="2985" y="345"/>
                  </a:cubicBezTo>
                  <a:cubicBezTo>
                    <a:pt x="2826" y="108"/>
                    <a:pt x="2521" y="0"/>
                    <a:pt x="21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3"/>
            <p:cNvSpPr/>
            <p:nvPr/>
          </p:nvSpPr>
          <p:spPr>
            <a:xfrm>
              <a:off x="4940298" y="3454202"/>
              <a:ext cx="391751" cy="325811"/>
            </a:xfrm>
            <a:custGeom>
              <a:rect b="b" l="l" r="r" t="t"/>
              <a:pathLst>
                <a:path extrusionOk="0" h="6305" w="7550">
                  <a:moveTo>
                    <a:pt x="3703" y="0"/>
                  </a:moveTo>
                  <a:cubicBezTo>
                    <a:pt x="2650" y="1006"/>
                    <a:pt x="1629" y="1915"/>
                    <a:pt x="687" y="2889"/>
                  </a:cubicBezTo>
                  <a:cubicBezTo>
                    <a:pt x="384" y="3208"/>
                    <a:pt x="1" y="3719"/>
                    <a:pt x="65" y="4054"/>
                  </a:cubicBezTo>
                  <a:cubicBezTo>
                    <a:pt x="192" y="4756"/>
                    <a:pt x="480" y="5490"/>
                    <a:pt x="1437" y="5554"/>
                  </a:cubicBezTo>
                  <a:cubicBezTo>
                    <a:pt x="1820" y="5570"/>
                    <a:pt x="2171" y="5810"/>
                    <a:pt x="2554" y="5905"/>
                  </a:cubicBezTo>
                  <a:cubicBezTo>
                    <a:pt x="3272" y="6065"/>
                    <a:pt x="3975" y="6304"/>
                    <a:pt x="4693" y="6304"/>
                  </a:cubicBezTo>
                  <a:cubicBezTo>
                    <a:pt x="5028" y="6304"/>
                    <a:pt x="5459" y="5921"/>
                    <a:pt x="5682" y="5602"/>
                  </a:cubicBezTo>
                  <a:cubicBezTo>
                    <a:pt x="6161" y="4884"/>
                    <a:pt x="6448" y="4038"/>
                    <a:pt x="6975" y="3368"/>
                  </a:cubicBezTo>
                  <a:cubicBezTo>
                    <a:pt x="7550" y="2618"/>
                    <a:pt x="7438" y="2091"/>
                    <a:pt x="6672" y="1660"/>
                  </a:cubicBezTo>
                  <a:cubicBezTo>
                    <a:pt x="5682" y="1070"/>
                    <a:pt x="4661" y="527"/>
                    <a:pt x="37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3"/>
            <p:cNvSpPr/>
            <p:nvPr/>
          </p:nvSpPr>
          <p:spPr>
            <a:xfrm>
              <a:off x="961369" y="3468826"/>
              <a:ext cx="441407" cy="388699"/>
            </a:xfrm>
            <a:custGeom>
              <a:rect b="b" l="l" r="r" t="t"/>
              <a:pathLst>
                <a:path extrusionOk="0" h="7522" w="8507">
                  <a:moveTo>
                    <a:pt x="5119" y="1"/>
                  </a:moveTo>
                  <a:cubicBezTo>
                    <a:pt x="4325" y="1"/>
                    <a:pt x="4100" y="887"/>
                    <a:pt x="3655" y="1489"/>
                  </a:cubicBezTo>
                  <a:cubicBezTo>
                    <a:pt x="2554" y="2973"/>
                    <a:pt x="1389" y="4441"/>
                    <a:pt x="336" y="5973"/>
                  </a:cubicBezTo>
                  <a:cubicBezTo>
                    <a:pt x="65" y="6372"/>
                    <a:pt x="96" y="6995"/>
                    <a:pt x="1" y="7521"/>
                  </a:cubicBezTo>
                  <a:cubicBezTo>
                    <a:pt x="495" y="7410"/>
                    <a:pt x="1070" y="7426"/>
                    <a:pt x="1469" y="7170"/>
                  </a:cubicBezTo>
                  <a:cubicBezTo>
                    <a:pt x="3416" y="5973"/>
                    <a:pt x="5331" y="4713"/>
                    <a:pt x="7230" y="3452"/>
                  </a:cubicBezTo>
                  <a:cubicBezTo>
                    <a:pt x="7597" y="3212"/>
                    <a:pt x="7932" y="2941"/>
                    <a:pt x="8236" y="2622"/>
                  </a:cubicBezTo>
                  <a:cubicBezTo>
                    <a:pt x="8379" y="2446"/>
                    <a:pt x="8507" y="2000"/>
                    <a:pt x="8427" y="1952"/>
                  </a:cubicBezTo>
                  <a:cubicBezTo>
                    <a:pt x="7549" y="1289"/>
                    <a:pt x="7028" y="32"/>
                    <a:pt x="5571" y="32"/>
                  </a:cubicBezTo>
                  <a:cubicBezTo>
                    <a:pt x="5519" y="32"/>
                    <a:pt x="5466" y="33"/>
                    <a:pt x="5411" y="37"/>
                  </a:cubicBezTo>
                  <a:cubicBezTo>
                    <a:pt x="5306" y="12"/>
                    <a:pt x="5209" y="1"/>
                    <a:pt x="51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3"/>
            <p:cNvSpPr/>
            <p:nvPr/>
          </p:nvSpPr>
          <p:spPr>
            <a:xfrm>
              <a:off x="5233462" y="2223592"/>
              <a:ext cx="441407" cy="388699"/>
            </a:xfrm>
            <a:custGeom>
              <a:rect b="b" l="l" r="r" t="t"/>
              <a:pathLst>
                <a:path extrusionOk="0" h="7522" w="8507">
                  <a:moveTo>
                    <a:pt x="5119" y="1"/>
                  </a:moveTo>
                  <a:cubicBezTo>
                    <a:pt x="4325" y="1"/>
                    <a:pt x="4101" y="886"/>
                    <a:pt x="3671" y="1488"/>
                  </a:cubicBezTo>
                  <a:cubicBezTo>
                    <a:pt x="2554" y="2973"/>
                    <a:pt x="1389" y="4441"/>
                    <a:pt x="351" y="5973"/>
                  </a:cubicBezTo>
                  <a:cubicBezTo>
                    <a:pt x="64" y="6372"/>
                    <a:pt x="112" y="6994"/>
                    <a:pt x="0" y="7521"/>
                  </a:cubicBezTo>
                  <a:cubicBezTo>
                    <a:pt x="495" y="7409"/>
                    <a:pt x="1070" y="7425"/>
                    <a:pt x="1469" y="7170"/>
                  </a:cubicBezTo>
                  <a:cubicBezTo>
                    <a:pt x="3878" y="5702"/>
                    <a:pt x="5730" y="4457"/>
                    <a:pt x="7246" y="3451"/>
                  </a:cubicBezTo>
                  <a:cubicBezTo>
                    <a:pt x="7597" y="3212"/>
                    <a:pt x="7932" y="2941"/>
                    <a:pt x="8235" y="2622"/>
                  </a:cubicBezTo>
                  <a:cubicBezTo>
                    <a:pt x="8379" y="2462"/>
                    <a:pt x="8507" y="1999"/>
                    <a:pt x="8443" y="1951"/>
                  </a:cubicBezTo>
                  <a:cubicBezTo>
                    <a:pt x="7549" y="1289"/>
                    <a:pt x="7027" y="31"/>
                    <a:pt x="5571" y="31"/>
                  </a:cubicBezTo>
                  <a:cubicBezTo>
                    <a:pt x="5519" y="31"/>
                    <a:pt x="5465" y="33"/>
                    <a:pt x="5411" y="36"/>
                  </a:cubicBezTo>
                  <a:cubicBezTo>
                    <a:pt x="5305" y="12"/>
                    <a:pt x="5208" y="1"/>
                    <a:pt x="5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3"/>
            <p:cNvSpPr/>
            <p:nvPr/>
          </p:nvSpPr>
          <p:spPr>
            <a:xfrm>
              <a:off x="5257486" y="3805532"/>
              <a:ext cx="438916" cy="274394"/>
            </a:xfrm>
            <a:custGeom>
              <a:rect b="b" l="l" r="r" t="t"/>
              <a:pathLst>
                <a:path extrusionOk="0" h="5310" w="8459">
                  <a:moveTo>
                    <a:pt x="2985" y="0"/>
                  </a:moveTo>
                  <a:cubicBezTo>
                    <a:pt x="2761" y="48"/>
                    <a:pt x="2442" y="112"/>
                    <a:pt x="2107" y="176"/>
                  </a:cubicBezTo>
                  <a:cubicBezTo>
                    <a:pt x="383" y="463"/>
                    <a:pt x="0" y="1261"/>
                    <a:pt x="1213" y="2474"/>
                  </a:cubicBezTo>
                  <a:cubicBezTo>
                    <a:pt x="2203" y="3463"/>
                    <a:pt x="3463" y="4181"/>
                    <a:pt x="4692" y="4915"/>
                  </a:cubicBezTo>
                  <a:cubicBezTo>
                    <a:pt x="5004" y="5101"/>
                    <a:pt x="5388" y="5310"/>
                    <a:pt x="5788" y="5310"/>
                  </a:cubicBezTo>
                  <a:cubicBezTo>
                    <a:pt x="6043" y="5310"/>
                    <a:pt x="6305" y="5225"/>
                    <a:pt x="6559" y="4995"/>
                  </a:cubicBezTo>
                  <a:cubicBezTo>
                    <a:pt x="6613" y="4951"/>
                    <a:pt x="6705" y="4941"/>
                    <a:pt x="6807" y="4941"/>
                  </a:cubicBezTo>
                  <a:cubicBezTo>
                    <a:pt x="6889" y="4941"/>
                    <a:pt x="6976" y="4947"/>
                    <a:pt x="7054" y="4947"/>
                  </a:cubicBezTo>
                  <a:cubicBezTo>
                    <a:pt x="8092" y="4899"/>
                    <a:pt x="8459" y="4453"/>
                    <a:pt x="8251" y="3415"/>
                  </a:cubicBezTo>
                  <a:cubicBezTo>
                    <a:pt x="8107" y="2761"/>
                    <a:pt x="7916" y="2107"/>
                    <a:pt x="7677" y="1484"/>
                  </a:cubicBezTo>
                  <a:cubicBezTo>
                    <a:pt x="7597" y="1245"/>
                    <a:pt x="7405" y="1037"/>
                    <a:pt x="7166" y="926"/>
                  </a:cubicBezTo>
                  <a:cubicBezTo>
                    <a:pt x="5809" y="606"/>
                    <a:pt x="4453" y="319"/>
                    <a:pt x="29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3"/>
            <p:cNvSpPr/>
            <p:nvPr/>
          </p:nvSpPr>
          <p:spPr>
            <a:xfrm>
              <a:off x="1407704" y="4353480"/>
              <a:ext cx="343703" cy="379139"/>
            </a:xfrm>
            <a:custGeom>
              <a:rect b="b" l="l" r="r" t="t"/>
              <a:pathLst>
                <a:path extrusionOk="0" h="7337" w="6624">
                  <a:moveTo>
                    <a:pt x="3396" y="1"/>
                  </a:moveTo>
                  <a:cubicBezTo>
                    <a:pt x="3105" y="1"/>
                    <a:pt x="2826" y="208"/>
                    <a:pt x="2554" y="631"/>
                  </a:cubicBezTo>
                  <a:cubicBezTo>
                    <a:pt x="1692" y="1956"/>
                    <a:pt x="942" y="3360"/>
                    <a:pt x="160" y="4749"/>
                  </a:cubicBezTo>
                  <a:cubicBezTo>
                    <a:pt x="81" y="4876"/>
                    <a:pt x="81" y="5068"/>
                    <a:pt x="1" y="5499"/>
                  </a:cubicBezTo>
                  <a:cubicBezTo>
                    <a:pt x="384" y="5898"/>
                    <a:pt x="847" y="6409"/>
                    <a:pt x="1357" y="6887"/>
                  </a:cubicBezTo>
                  <a:cubicBezTo>
                    <a:pt x="1640" y="7162"/>
                    <a:pt x="1911" y="7336"/>
                    <a:pt x="2168" y="7336"/>
                  </a:cubicBezTo>
                  <a:cubicBezTo>
                    <a:pt x="2434" y="7336"/>
                    <a:pt x="2686" y="7150"/>
                    <a:pt x="2921" y="6696"/>
                  </a:cubicBezTo>
                  <a:cubicBezTo>
                    <a:pt x="3017" y="6488"/>
                    <a:pt x="3384" y="6409"/>
                    <a:pt x="3639" y="6297"/>
                  </a:cubicBezTo>
                  <a:cubicBezTo>
                    <a:pt x="4453" y="5946"/>
                    <a:pt x="5299" y="5674"/>
                    <a:pt x="6065" y="5259"/>
                  </a:cubicBezTo>
                  <a:cubicBezTo>
                    <a:pt x="6512" y="5020"/>
                    <a:pt x="6624" y="4589"/>
                    <a:pt x="6241" y="4078"/>
                  </a:cubicBezTo>
                  <a:cubicBezTo>
                    <a:pt x="5890" y="3600"/>
                    <a:pt x="5714" y="3009"/>
                    <a:pt x="5427" y="2483"/>
                  </a:cubicBezTo>
                  <a:cubicBezTo>
                    <a:pt x="5108" y="1828"/>
                    <a:pt x="4725" y="1206"/>
                    <a:pt x="4310" y="615"/>
                  </a:cubicBezTo>
                  <a:cubicBezTo>
                    <a:pt x="3991" y="208"/>
                    <a:pt x="3687" y="1"/>
                    <a:pt x="33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3"/>
            <p:cNvSpPr/>
            <p:nvPr/>
          </p:nvSpPr>
          <p:spPr>
            <a:xfrm>
              <a:off x="367622" y="3916837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1"/>
                  </a:moveTo>
                  <a:cubicBezTo>
                    <a:pt x="224" y="1"/>
                    <a:pt x="1" y="368"/>
                    <a:pt x="65" y="1469"/>
                  </a:cubicBezTo>
                  <a:cubicBezTo>
                    <a:pt x="161" y="3017"/>
                    <a:pt x="288" y="4581"/>
                    <a:pt x="192" y="6129"/>
                  </a:cubicBezTo>
                  <a:cubicBezTo>
                    <a:pt x="129" y="7422"/>
                    <a:pt x="176" y="7709"/>
                    <a:pt x="1421" y="8124"/>
                  </a:cubicBezTo>
                  <a:cubicBezTo>
                    <a:pt x="1693" y="8219"/>
                    <a:pt x="1996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4"/>
                    <a:pt x="4102" y="6576"/>
                  </a:cubicBezTo>
                  <a:cubicBezTo>
                    <a:pt x="3831" y="5076"/>
                    <a:pt x="3576" y="3559"/>
                    <a:pt x="3384" y="2043"/>
                  </a:cubicBezTo>
                  <a:cubicBezTo>
                    <a:pt x="3177" y="431"/>
                    <a:pt x="2746" y="1"/>
                    <a:pt x="1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3"/>
            <p:cNvSpPr/>
            <p:nvPr/>
          </p:nvSpPr>
          <p:spPr>
            <a:xfrm>
              <a:off x="1450770" y="381255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493" y="1"/>
                  </a:moveTo>
                  <a:cubicBezTo>
                    <a:pt x="1354" y="1"/>
                    <a:pt x="1064" y="183"/>
                    <a:pt x="1006" y="327"/>
                  </a:cubicBezTo>
                  <a:cubicBezTo>
                    <a:pt x="639" y="1109"/>
                    <a:pt x="336" y="1891"/>
                    <a:pt x="1" y="2673"/>
                  </a:cubicBezTo>
                  <a:cubicBezTo>
                    <a:pt x="144" y="4540"/>
                    <a:pt x="862" y="5960"/>
                    <a:pt x="2267" y="6966"/>
                  </a:cubicBezTo>
                  <a:cubicBezTo>
                    <a:pt x="2569" y="7171"/>
                    <a:pt x="3039" y="7303"/>
                    <a:pt x="3454" y="7303"/>
                  </a:cubicBezTo>
                  <a:cubicBezTo>
                    <a:pt x="3654" y="7303"/>
                    <a:pt x="3840" y="7272"/>
                    <a:pt x="3990" y="7205"/>
                  </a:cubicBezTo>
                  <a:cubicBezTo>
                    <a:pt x="4373" y="7046"/>
                    <a:pt x="4629" y="6280"/>
                    <a:pt x="4677" y="5753"/>
                  </a:cubicBezTo>
                  <a:cubicBezTo>
                    <a:pt x="4756" y="4700"/>
                    <a:pt x="4772" y="3630"/>
                    <a:pt x="4709" y="2577"/>
                  </a:cubicBezTo>
                  <a:cubicBezTo>
                    <a:pt x="4709" y="2258"/>
                    <a:pt x="4645" y="1795"/>
                    <a:pt x="4437" y="1651"/>
                  </a:cubicBezTo>
                  <a:cubicBezTo>
                    <a:pt x="3496" y="1061"/>
                    <a:pt x="2522" y="502"/>
                    <a:pt x="1533" y="8"/>
                  </a:cubicBezTo>
                  <a:cubicBezTo>
                    <a:pt x="1522" y="3"/>
                    <a:pt x="1508" y="1"/>
                    <a:pt x="1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3"/>
            <p:cNvSpPr/>
            <p:nvPr/>
          </p:nvSpPr>
          <p:spPr>
            <a:xfrm>
              <a:off x="187106" y="2991205"/>
              <a:ext cx="308108" cy="385961"/>
            </a:xfrm>
            <a:custGeom>
              <a:rect b="b" l="l" r="r" t="t"/>
              <a:pathLst>
                <a:path extrusionOk="0" h="7469" w="5938">
                  <a:moveTo>
                    <a:pt x="2968" y="0"/>
                  </a:moveTo>
                  <a:cubicBezTo>
                    <a:pt x="2942" y="0"/>
                    <a:pt x="2915" y="3"/>
                    <a:pt x="2889" y="7"/>
                  </a:cubicBezTo>
                  <a:cubicBezTo>
                    <a:pt x="2091" y="438"/>
                    <a:pt x="1262" y="821"/>
                    <a:pt x="607" y="1396"/>
                  </a:cubicBezTo>
                  <a:cubicBezTo>
                    <a:pt x="1" y="1922"/>
                    <a:pt x="559" y="2561"/>
                    <a:pt x="799" y="3119"/>
                  </a:cubicBezTo>
                  <a:cubicBezTo>
                    <a:pt x="847" y="3247"/>
                    <a:pt x="847" y="3391"/>
                    <a:pt x="895" y="3518"/>
                  </a:cubicBezTo>
                  <a:cubicBezTo>
                    <a:pt x="1230" y="4492"/>
                    <a:pt x="1517" y="5481"/>
                    <a:pt x="1884" y="6455"/>
                  </a:cubicBezTo>
                  <a:cubicBezTo>
                    <a:pt x="2122" y="7066"/>
                    <a:pt x="2584" y="7469"/>
                    <a:pt x="3084" y="7469"/>
                  </a:cubicBezTo>
                  <a:cubicBezTo>
                    <a:pt x="3289" y="7469"/>
                    <a:pt x="3499" y="7401"/>
                    <a:pt x="3703" y="7253"/>
                  </a:cubicBezTo>
                  <a:cubicBezTo>
                    <a:pt x="4597" y="6582"/>
                    <a:pt x="5204" y="5577"/>
                    <a:pt x="5938" y="4715"/>
                  </a:cubicBezTo>
                  <a:lnTo>
                    <a:pt x="5762" y="4556"/>
                  </a:lnTo>
                  <a:cubicBezTo>
                    <a:pt x="5778" y="4412"/>
                    <a:pt x="5762" y="4284"/>
                    <a:pt x="5714" y="4157"/>
                  </a:cubicBezTo>
                  <a:cubicBezTo>
                    <a:pt x="4948" y="2832"/>
                    <a:pt x="4182" y="1507"/>
                    <a:pt x="3384" y="199"/>
                  </a:cubicBezTo>
                  <a:cubicBezTo>
                    <a:pt x="3275" y="76"/>
                    <a:pt x="3120" y="0"/>
                    <a:pt x="29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3"/>
            <p:cNvSpPr/>
            <p:nvPr/>
          </p:nvSpPr>
          <p:spPr>
            <a:xfrm>
              <a:off x="3017509" y="2917880"/>
              <a:ext cx="344533" cy="293927"/>
            </a:xfrm>
            <a:custGeom>
              <a:rect b="b" l="l" r="r" t="t"/>
              <a:pathLst>
                <a:path extrusionOk="0" h="5688" w="6640">
                  <a:moveTo>
                    <a:pt x="4335" y="1"/>
                  </a:moveTo>
                  <a:cubicBezTo>
                    <a:pt x="4151" y="1"/>
                    <a:pt x="3950" y="64"/>
                    <a:pt x="3735" y="166"/>
                  </a:cubicBezTo>
                  <a:cubicBezTo>
                    <a:pt x="3017" y="517"/>
                    <a:pt x="2283" y="868"/>
                    <a:pt x="1549" y="1171"/>
                  </a:cubicBezTo>
                  <a:cubicBezTo>
                    <a:pt x="192" y="1745"/>
                    <a:pt x="0" y="2176"/>
                    <a:pt x="575" y="3533"/>
                  </a:cubicBezTo>
                  <a:cubicBezTo>
                    <a:pt x="782" y="4028"/>
                    <a:pt x="926" y="4554"/>
                    <a:pt x="1197" y="5001"/>
                  </a:cubicBezTo>
                  <a:cubicBezTo>
                    <a:pt x="1405" y="5320"/>
                    <a:pt x="1772" y="5544"/>
                    <a:pt x="1948" y="5687"/>
                  </a:cubicBezTo>
                  <a:cubicBezTo>
                    <a:pt x="3256" y="5416"/>
                    <a:pt x="4357" y="5225"/>
                    <a:pt x="5411" y="4953"/>
                  </a:cubicBezTo>
                  <a:cubicBezTo>
                    <a:pt x="5762" y="4858"/>
                    <a:pt x="6081" y="4634"/>
                    <a:pt x="6304" y="4331"/>
                  </a:cubicBezTo>
                  <a:cubicBezTo>
                    <a:pt x="6496" y="4044"/>
                    <a:pt x="6640" y="3533"/>
                    <a:pt x="6512" y="3246"/>
                  </a:cubicBezTo>
                  <a:cubicBezTo>
                    <a:pt x="6097" y="2304"/>
                    <a:pt x="5522" y="1442"/>
                    <a:pt x="5060" y="533"/>
                  </a:cubicBezTo>
                  <a:cubicBezTo>
                    <a:pt x="4857" y="148"/>
                    <a:pt x="4615" y="1"/>
                    <a:pt x="43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3"/>
            <p:cNvSpPr/>
            <p:nvPr/>
          </p:nvSpPr>
          <p:spPr>
            <a:xfrm>
              <a:off x="3774493" y="3714741"/>
              <a:ext cx="341108" cy="285763"/>
            </a:xfrm>
            <a:custGeom>
              <a:rect b="b" l="l" r="r" t="t"/>
              <a:pathLst>
                <a:path extrusionOk="0" h="5530" w="6574">
                  <a:moveTo>
                    <a:pt x="3183" y="0"/>
                  </a:moveTo>
                  <a:cubicBezTo>
                    <a:pt x="2678" y="0"/>
                    <a:pt x="2220" y="136"/>
                    <a:pt x="2089" y="416"/>
                  </a:cubicBezTo>
                  <a:cubicBezTo>
                    <a:pt x="1435" y="1613"/>
                    <a:pt x="860" y="2858"/>
                    <a:pt x="349" y="4119"/>
                  </a:cubicBezTo>
                  <a:cubicBezTo>
                    <a:pt x="1" y="5043"/>
                    <a:pt x="282" y="5529"/>
                    <a:pt x="1080" y="5529"/>
                  </a:cubicBezTo>
                  <a:cubicBezTo>
                    <a:pt x="1233" y="5529"/>
                    <a:pt x="1405" y="5511"/>
                    <a:pt x="1594" y="5476"/>
                  </a:cubicBezTo>
                  <a:cubicBezTo>
                    <a:pt x="2568" y="5284"/>
                    <a:pt x="3541" y="5061"/>
                    <a:pt x="4515" y="4821"/>
                  </a:cubicBezTo>
                  <a:cubicBezTo>
                    <a:pt x="5632" y="4534"/>
                    <a:pt x="6334" y="3624"/>
                    <a:pt x="6573" y="2348"/>
                  </a:cubicBezTo>
                  <a:cubicBezTo>
                    <a:pt x="6382" y="1964"/>
                    <a:pt x="6286" y="1470"/>
                    <a:pt x="5983" y="1214"/>
                  </a:cubicBezTo>
                  <a:cubicBezTo>
                    <a:pt x="5520" y="815"/>
                    <a:pt x="4930" y="576"/>
                    <a:pt x="4371" y="273"/>
                  </a:cubicBezTo>
                  <a:cubicBezTo>
                    <a:pt x="4047" y="93"/>
                    <a:pt x="3599" y="0"/>
                    <a:pt x="31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3"/>
            <p:cNvSpPr/>
            <p:nvPr/>
          </p:nvSpPr>
          <p:spPr>
            <a:xfrm>
              <a:off x="5039663" y="4373840"/>
              <a:ext cx="322221" cy="283592"/>
            </a:xfrm>
            <a:custGeom>
              <a:rect b="b" l="l" r="r" t="t"/>
              <a:pathLst>
                <a:path extrusionOk="0" h="5488" w="6210">
                  <a:moveTo>
                    <a:pt x="2025" y="0"/>
                  </a:moveTo>
                  <a:cubicBezTo>
                    <a:pt x="1877" y="0"/>
                    <a:pt x="1715" y="42"/>
                    <a:pt x="1517" y="126"/>
                  </a:cubicBezTo>
                  <a:cubicBezTo>
                    <a:pt x="208" y="700"/>
                    <a:pt x="129" y="1833"/>
                    <a:pt x="81" y="2966"/>
                  </a:cubicBezTo>
                  <a:cubicBezTo>
                    <a:pt x="1" y="4945"/>
                    <a:pt x="33" y="4961"/>
                    <a:pt x="1948" y="5280"/>
                  </a:cubicBezTo>
                  <a:cubicBezTo>
                    <a:pt x="2507" y="5376"/>
                    <a:pt x="3065" y="5408"/>
                    <a:pt x="3799" y="5488"/>
                  </a:cubicBezTo>
                  <a:cubicBezTo>
                    <a:pt x="4230" y="5392"/>
                    <a:pt x="4932" y="5456"/>
                    <a:pt x="5363" y="5137"/>
                  </a:cubicBezTo>
                  <a:cubicBezTo>
                    <a:pt x="6209" y="4498"/>
                    <a:pt x="5459" y="1785"/>
                    <a:pt x="4454" y="1386"/>
                  </a:cubicBezTo>
                  <a:cubicBezTo>
                    <a:pt x="3831" y="1131"/>
                    <a:pt x="3257" y="780"/>
                    <a:pt x="2746" y="333"/>
                  </a:cubicBezTo>
                  <a:cubicBezTo>
                    <a:pt x="2477" y="114"/>
                    <a:pt x="2270" y="0"/>
                    <a:pt x="20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3"/>
            <p:cNvSpPr/>
            <p:nvPr/>
          </p:nvSpPr>
          <p:spPr>
            <a:xfrm>
              <a:off x="2525617" y="4438845"/>
              <a:ext cx="427345" cy="307983"/>
            </a:xfrm>
            <a:custGeom>
              <a:rect b="b" l="l" r="r" t="t"/>
              <a:pathLst>
                <a:path extrusionOk="0" h="5960" w="8236">
                  <a:moveTo>
                    <a:pt x="687" y="1"/>
                  </a:moveTo>
                  <a:cubicBezTo>
                    <a:pt x="543" y="96"/>
                    <a:pt x="224" y="208"/>
                    <a:pt x="112" y="432"/>
                  </a:cubicBezTo>
                  <a:cubicBezTo>
                    <a:pt x="1" y="671"/>
                    <a:pt x="17" y="942"/>
                    <a:pt x="144" y="1166"/>
                  </a:cubicBezTo>
                  <a:cubicBezTo>
                    <a:pt x="368" y="1501"/>
                    <a:pt x="639" y="1788"/>
                    <a:pt x="958" y="2043"/>
                  </a:cubicBezTo>
                  <a:cubicBezTo>
                    <a:pt x="1996" y="2969"/>
                    <a:pt x="3097" y="3847"/>
                    <a:pt x="4086" y="4820"/>
                  </a:cubicBezTo>
                  <a:cubicBezTo>
                    <a:pt x="4883" y="5584"/>
                    <a:pt x="5257" y="5959"/>
                    <a:pt x="5652" y="5959"/>
                  </a:cubicBezTo>
                  <a:cubicBezTo>
                    <a:pt x="6017" y="5959"/>
                    <a:pt x="6400" y="5640"/>
                    <a:pt x="7150" y="5012"/>
                  </a:cubicBezTo>
                  <a:cubicBezTo>
                    <a:pt x="8236" y="4118"/>
                    <a:pt x="8220" y="3049"/>
                    <a:pt x="6975" y="2347"/>
                  </a:cubicBezTo>
                  <a:cubicBezTo>
                    <a:pt x="5794" y="1692"/>
                    <a:pt x="4501" y="1214"/>
                    <a:pt x="3240" y="719"/>
                  </a:cubicBezTo>
                  <a:cubicBezTo>
                    <a:pt x="2458" y="432"/>
                    <a:pt x="1644" y="256"/>
                    <a:pt x="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3"/>
            <p:cNvSpPr/>
            <p:nvPr/>
          </p:nvSpPr>
          <p:spPr>
            <a:xfrm>
              <a:off x="3499438" y="4151746"/>
              <a:ext cx="300636" cy="293462"/>
            </a:xfrm>
            <a:custGeom>
              <a:rect b="b" l="l" r="r" t="t"/>
              <a:pathLst>
                <a:path extrusionOk="0" h="5679" w="5794">
                  <a:moveTo>
                    <a:pt x="2880" y="0"/>
                  </a:moveTo>
                  <a:cubicBezTo>
                    <a:pt x="2423" y="0"/>
                    <a:pt x="1925" y="129"/>
                    <a:pt x="1549" y="322"/>
                  </a:cubicBezTo>
                  <a:cubicBezTo>
                    <a:pt x="448" y="881"/>
                    <a:pt x="224" y="1998"/>
                    <a:pt x="256" y="3163"/>
                  </a:cubicBezTo>
                  <a:lnTo>
                    <a:pt x="1" y="3306"/>
                  </a:lnTo>
                  <a:cubicBezTo>
                    <a:pt x="336" y="3881"/>
                    <a:pt x="543" y="4663"/>
                    <a:pt x="1054" y="4998"/>
                  </a:cubicBezTo>
                  <a:cubicBezTo>
                    <a:pt x="1661" y="5397"/>
                    <a:pt x="2506" y="5461"/>
                    <a:pt x="3256" y="5621"/>
                  </a:cubicBezTo>
                  <a:cubicBezTo>
                    <a:pt x="3429" y="5659"/>
                    <a:pt x="3594" y="5679"/>
                    <a:pt x="3749" y="5679"/>
                  </a:cubicBezTo>
                  <a:cubicBezTo>
                    <a:pt x="4313" y="5679"/>
                    <a:pt x="4763" y="5416"/>
                    <a:pt x="5076" y="4791"/>
                  </a:cubicBezTo>
                  <a:cubicBezTo>
                    <a:pt x="5794" y="3338"/>
                    <a:pt x="5012" y="705"/>
                    <a:pt x="3496" y="99"/>
                  </a:cubicBezTo>
                  <a:cubicBezTo>
                    <a:pt x="3313" y="31"/>
                    <a:pt x="3101" y="0"/>
                    <a:pt x="28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3"/>
            <p:cNvSpPr/>
            <p:nvPr/>
          </p:nvSpPr>
          <p:spPr>
            <a:xfrm>
              <a:off x="4171016" y="4774518"/>
              <a:ext cx="332962" cy="316096"/>
            </a:xfrm>
            <a:custGeom>
              <a:rect b="b" l="l" r="r" t="t"/>
              <a:pathLst>
                <a:path extrusionOk="0" h="6117" w="6417">
                  <a:moveTo>
                    <a:pt x="2203" y="0"/>
                  </a:moveTo>
                  <a:cubicBezTo>
                    <a:pt x="240" y="958"/>
                    <a:pt x="1" y="1325"/>
                    <a:pt x="240" y="3192"/>
                  </a:cubicBezTo>
                  <a:cubicBezTo>
                    <a:pt x="288" y="3431"/>
                    <a:pt x="320" y="3655"/>
                    <a:pt x="336" y="3894"/>
                  </a:cubicBezTo>
                  <a:cubicBezTo>
                    <a:pt x="347" y="5851"/>
                    <a:pt x="599" y="6116"/>
                    <a:pt x="1437" y="6116"/>
                  </a:cubicBezTo>
                  <a:cubicBezTo>
                    <a:pt x="1750" y="6116"/>
                    <a:pt x="2144" y="6079"/>
                    <a:pt x="2637" y="6079"/>
                  </a:cubicBezTo>
                  <a:cubicBezTo>
                    <a:pt x="2688" y="6079"/>
                    <a:pt x="2740" y="6080"/>
                    <a:pt x="2794" y="6081"/>
                  </a:cubicBezTo>
                  <a:cubicBezTo>
                    <a:pt x="2806" y="6081"/>
                    <a:pt x="2818" y="6081"/>
                    <a:pt x="2830" y="6081"/>
                  </a:cubicBezTo>
                  <a:cubicBezTo>
                    <a:pt x="4451" y="6081"/>
                    <a:pt x="6400" y="3992"/>
                    <a:pt x="6416" y="2123"/>
                  </a:cubicBezTo>
                  <a:lnTo>
                    <a:pt x="6416" y="2123"/>
                  </a:lnTo>
                  <a:cubicBezTo>
                    <a:pt x="6257" y="2250"/>
                    <a:pt x="6081" y="2394"/>
                    <a:pt x="5938" y="2538"/>
                  </a:cubicBezTo>
                  <a:cubicBezTo>
                    <a:pt x="5628" y="2923"/>
                    <a:pt x="5300" y="3123"/>
                    <a:pt x="4974" y="3123"/>
                  </a:cubicBezTo>
                  <a:cubicBezTo>
                    <a:pt x="4678" y="3123"/>
                    <a:pt x="4383" y="2959"/>
                    <a:pt x="4102" y="2617"/>
                  </a:cubicBezTo>
                  <a:cubicBezTo>
                    <a:pt x="3416" y="1788"/>
                    <a:pt x="2841" y="878"/>
                    <a:pt x="22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3"/>
            <p:cNvSpPr/>
            <p:nvPr/>
          </p:nvSpPr>
          <p:spPr>
            <a:xfrm>
              <a:off x="3064726" y="3270450"/>
              <a:ext cx="245168" cy="458409"/>
            </a:xfrm>
            <a:custGeom>
              <a:rect b="b" l="l" r="r" t="t"/>
              <a:pathLst>
                <a:path extrusionOk="0" h="8871" w="4725">
                  <a:moveTo>
                    <a:pt x="2266" y="0"/>
                  </a:moveTo>
                  <a:cubicBezTo>
                    <a:pt x="1183" y="0"/>
                    <a:pt x="15" y="1237"/>
                    <a:pt x="0" y="2487"/>
                  </a:cubicBezTo>
                  <a:cubicBezTo>
                    <a:pt x="64" y="2758"/>
                    <a:pt x="160" y="3014"/>
                    <a:pt x="271" y="3269"/>
                  </a:cubicBezTo>
                  <a:cubicBezTo>
                    <a:pt x="1022" y="4642"/>
                    <a:pt x="1788" y="6014"/>
                    <a:pt x="2586" y="7355"/>
                  </a:cubicBezTo>
                  <a:cubicBezTo>
                    <a:pt x="2809" y="7754"/>
                    <a:pt x="3112" y="8121"/>
                    <a:pt x="3463" y="8424"/>
                  </a:cubicBezTo>
                  <a:cubicBezTo>
                    <a:pt x="3751" y="8663"/>
                    <a:pt x="4150" y="8727"/>
                    <a:pt x="4501" y="8871"/>
                  </a:cubicBezTo>
                  <a:cubicBezTo>
                    <a:pt x="4564" y="8488"/>
                    <a:pt x="4724" y="8073"/>
                    <a:pt x="4660" y="7690"/>
                  </a:cubicBezTo>
                  <a:cubicBezTo>
                    <a:pt x="4485" y="6621"/>
                    <a:pt x="4197" y="5551"/>
                    <a:pt x="3974" y="4482"/>
                  </a:cubicBezTo>
                  <a:cubicBezTo>
                    <a:pt x="3735" y="3269"/>
                    <a:pt x="3559" y="2040"/>
                    <a:pt x="3256" y="843"/>
                  </a:cubicBezTo>
                  <a:cubicBezTo>
                    <a:pt x="3176" y="508"/>
                    <a:pt x="2761" y="45"/>
                    <a:pt x="2458" y="13"/>
                  </a:cubicBezTo>
                  <a:cubicBezTo>
                    <a:pt x="2395" y="5"/>
                    <a:pt x="2331" y="0"/>
                    <a:pt x="22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3"/>
            <p:cNvSpPr/>
            <p:nvPr/>
          </p:nvSpPr>
          <p:spPr>
            <a:xfrm>
              <a:off x="3342116" y="3572793"/>
              <a:ext cx="305617" cy="332839"/>
            </a:xfrm>
            <a:custGeom>
              <a:rect b="b" l="l" r="r" t="t"/>
              <a:pathLst>
                <a:path extrusionOk="0" h="6441" w="5890">
                  <a:moveTo>
                    <a:pt x="4246" y="0"/>
                  </a:moveTo>
                  <a:cubicBezTo>
                    <a:pt x="3747" y="0"/>
                    <a:pt x="3217" y="222"/>
                    <a:pt x="2730" y="642"/>
                  </a:cubicBezTo>
                  <a:cubicBezTo>
                    <a:pt x="1469" y="1711"/>
                    <a:pt x="527" y="3100"/>
                    <a:pt x="0" y="4664"/>
                  </a:cubicBezTo>
                  <a:cubicBezTo>
                    <a:pt x="352" y="5222"/>
                    <a:pt x="639" y="6020"/>
                    <a:pt x="1213" y="6371"/>
                  </a:cubicBezTo>
                  <a:cubicBezTo>
                    <a:pt x="1295" y="6419"/>
                    <a:pt x="1412" y="6441"/>
                    <a:pt x="1547" y="6441"/>
                  </a:cubicBezTo>
                  <a:cubicBezTo>
                    <a:pt x="1994" y="6441"/>
                    <a:pt x="2640" y="6206"/>
                    <a:pt x="2873" y="5924"/>
                  </a:cubicBezTo>
                  <a:cubicBezTo>
                    <a:pt x="3926" y="4520"/>
                    <a:pt x="4884" y="3052"/>
                    <a:pt x="5762" y="1552"/>
                  </a:cubicBezTo>
                  <a:cubicBezTo>
                    <a:pt x="5889" y="1344"/>
                    <a:pt x="5650" y="770"/>
                    <a:pt x="5427" y="514"/>
                  </a:cubicBezTo>
                  <a:cubicBezTo>
                    <a:pt x="5086" y="166"/>
                    <a:pt x="4677" y="0"/>
                    <a:pt x="424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3"/>
            <p:cNvSpPr/>
            <p:nvPr/>
          </p:nvSpPr>
          <p:spPr>
            <a:xfrm>
              <a:off x="775041" y="122486"/>
              <a:ext cx="455520" cy="219412"/>
            </a:xfrm>
            <a:custGeom>
              <a:rect b="b" l="l" r="r" t="t"/>
              <a:pathLst>
                <a:path extrusionOk="0" h="4246" w="8779">
                  <a:moveTo>
                    <a:pt x="2561" y="1"/>
                  </a:moveTo>
                  <a:cubicBezTo>
                    <a:pt x="1492" y="1"/>
                    <a:pt x="506" y="620"/>
                    <a:pt x="65" y="1597"/>
                  </a:cubicBezTo>
                  <a:cubicBezTo>
                    <a:pt x="1" y="1773"/>
                    <a:pt x="17" y="1980"/>
                    <a:pt x="113" y="2140"/>
                  </a:cubicBezTo>
                  <a:cubicBezTo>
                    <a:pt x="639" y="2698"/>
                    <a:pt x="1166" y="3129"/>
                    <a:pt x="2076" y="3129"/>
                  </a:cubicBezTo>
                  <a:cubicBezTo>
                    <a:pt x="2130" y="3129"/>
                    <a:pt x="2184" y="3129"/>
                    <a:pt x="2240" y="3129"/>
                  </a:cubicBezTo>
                  <a:cubicBezTo>
                    <a:pt x="3265" y="3129"/>
                    <a:pt x="4506" y="3144"/>
                    <a:pt x="5188" y="3704"/>
                  </a:cubicBezTo>
                  <a:cubicBezTo>
                    <a:pt x="5670" y="4096"/>
                    <a:pt x="6089" y="4246"/>
                    <a:pt x="6486" y="4246"/>
                  </a:cubicBezTo>
                  <a:cubicBezTo>
                    <a:pt x="6928" y="4246"/>
                    <a:pt x="7343" y="4059"/>
                    <a:pt x="7789" y="3815"/>
                  </a:cubicBezTo>
                  <a:cubicBezTo>
                    <a:pt x="8172" y="3592"/>
                    <a:pt x="8443" y="3161"/>
                    <a:pt x="8778" y="2826"/>
                  </a:cubicBezTo>
                  <a:cubicBezTo>
                    <a:pt x="8364" y="2427"/>
                    <a:pt x="7996" y="1932"/>
                    <a:pt x="7518" y="1645"/>
                  </a:cubicBezTo>
                  <a:cubicBezTo>
                    <a:pt x="6895" y="1326"/>
                    <a:pt x="6241" y="1070"/>
                    <a:pt x="5571" y="895"/>
                  </a:cubicBezTo>
                  <a:cubicBezTo>
                    <a:pt x="4565" y="560"/>
                    <a:pt x="3544" y="288"/>
                    <a:pt x="2602" y="1"/>
                  </a:cubicBezTo>
                  <a:cubicBezTo>
                    <a:pt x="2589" y="1"/>
                    <a:pt x="2575" y="1"/>
                    <a:pt x="25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3"/>
            <p:cNvSpPr/>
            <p:nvPr/>
          </p:nvSpPr>
          <p:spPr>
            <a:xfrm>
              <a:off x="4214913" y="3586125"/>
              <a:ext cx="380128" cy="303901"/>
            </a:xfrm>
            <a:custGeom>
              <a:rect b="b" l="l" r="r" t="t"/>
              <a:pathLst>
                <a:path extrusionOk="0" h="5881" w="7326">
                  <a:moveTo>
                    <a:pt x="7326" y="1"/>
                  </a:moveTo>
                  <a:cubicBezTo>
                    <a:pt x="6943" y="81"/>
                    <a:pt x="6512" y="65"/>
                    <a:pt x="6209" y="256"/>
                  </a:cubicBezTo>
                  <a:cubicBezTo>
                    <a:pt x="4613" y="1294"/>
                    <a:pt x="3049" y="2379"/>
                    <a:pt x="1469" y="3448"/>
                  </a:cubicBezTo>
                  <a:cubicBezTo>
                    <a:pt x="1166" y="3656"/>
                    <a:pt x="846" y="3815"/>
                    <a:pt x="543" y="4023"/>
                  </a:cubicBezTo>
                  <a:cubicBezTo>
                    <a:pt x="352" y="4182"/>
                    <a:pt x="176" y="4358"/>
                    <a:pt x="1" y="4533"/>
                  </a:cubicBezTo>
                  <a:cubicBezTo>
                    <a:pt x="256" y="4837"/>
                    <a:pt x="415" y="5124"/>
                    <a:pt x="671" y="5331"/>
                  </a:cubicBezTo>
                  <a:cubicBezTo>
                    <a:pt x="1137" y="5706"/>
                    <a:pt x="1616" y="5881"/>
                    <a:pt x="2115" y="5881"/>
                  </a:cubicBezTo>
                  <a:cubicBezTo>
                    <a:pt x="2573" y="5881"/>
                    <a:pt x="3047" y="5734"/>
                    <a:pt x="3543" y="5459"/>
                  </a:cubicBezTo>
                  <a:cubicBezTo>
                    <a:pt x="4246" y="5028"/>
                    <a:pt x="4996" y="4693"/>
                    <a:pt x="5778" y="4469"/>
                  </a:cubicBezTo>
                  <a:cubicBezTo>
                    <a:pt x="6576" y="4262"/>
                    <a:pt x="6895" y="3863"/>
                    <a:pt x="6959" y="3097"/>
                  </a:cubicBezTo>
                  <a:cubicBezTo>
                    <a:pt x="7007" y="2427"/>
                    <a:pt x="7198" y="1788"/>
                    <a:pt x="7294" y="1118"/>
                  </a:cubicBezTo>
                  <a:cubicBezTo>
                    <a:pt x="7326" y="751"/>
                    <a:pt x="7326" y="384"/>
                    <a:pt x="73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3"/>
            <p:cNvSpPr/>
            <p:nvPr/>
          </p:nvSpPr>
          <p:spPr>
            <a:xfrm>
              <a:off x="1119521" y="3927120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1565" y="1"/>
                  </a:moveTo>
                  <a:cubicBezTo>
                    <a:pt x="786" y="1"/>
                    <a:pt x="293" y="754"/>
                    <a:pt x="113" y="2259"/>
                  </a:cubicBezTo>
                  <a:cubicBezTo>
                    <a:pt x="81" y="2499"/>
                    <a:pt x="49" y="2722"/>
                    <a:pt x="1" y="2945"/>
                  </a:cubicBezTo>
                  <a:lnTo>
                    <a:pt x="161" y="2961"/>
                  </a:lnTo>
                  <a:lnTo>
                    <a:pt x="161" y="5148"/>
                  </a:lnTo>
                  <a:cubicBezTo>
                    <a:pt x="161" y="5260"/>
                    <a:pt x="161" y="5355"/>
                    <a:pt x="176" y="5451"/>
                  </a:cubicBezTo>
                  <a:cubicBezTo>
                    <a:pt x="318" y="6266"/>
                    <a:pt x="829" y="6704"/>
                    <a:pt x="1463" y="6704"/>
                  </a:cubicBezTo>
                  <a:cubicBezTo>
                    <a:pt x="1760" y="6704"/>
                    <a:pt x="2085" y="6607"/>
                    <a:pt x="2411" y="6409"/>
                  </a:cubicBezTo>
                  <a:cubicBezTo>
                    <a:pt x="3592" y="5690"/>
                    <a:pt x="3767" y="4446"/>
                    <a:pt x="4071" y="3344"/>
                  </a:cubicBezTo>
                  <a:cubicBezTo>
                    <a:pt x="4390" y="2227"/>
                    <a:pt x="2842" y="121"/>
                    <a:pt x="1709" y="9"/>
                  </a:cubicBezTo>
                  <a:cubicBezTo>
                    <a:pt x="1660" y="4"/>
                    <a:pt x="1612" y="1"/>
                    <a:pt x="15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3"/>
            <p:cNvSpPr/>
            <p:nvPr/>
          </p:nvSpPr>
          <p:spPr>
            <a:xfrm>
              <a:off x="2090905" y="3016784"/>
              <a:ext cx="274122" cy="309637"/>
            </a:xfrm>
            <a:custGeom>
              <a:rect b="b" l="l" r="r" t="t"/>
              <a:pathLst>
                <a:path extrusionOk="0" h="5992" w="5283">
                  <a:moveTo>
                    <a:pt x="2783" y="1"/>
                  </a:moveTo>
                  <a:cubicBezTo>
                    <a:pt x="1712" y="1"/>
                    <a:pt x="576" y="1001"/>
                    <a:pt x="479" y="2098"/>
                  </a:cubicBezTo>
                  <a:cubicBezTo>
                    <a:pt x="431" y="2624"/>
                    <a:pt x="335" y="3151"/>
                    <a:pt x="224" y="3662"/>
                  </a:cubicBezTo>
                  <a:cubicBezTo>
                    <a:pt x="0" y="4651"/>
                    <a:pt x="128" y="4827"/>
                    <a:pt x="1133" y="4875"/>
                  </a:cubicBezTo>
                  <a:cubicBezTo>
                    <a:pt x="1357" y="4891"/>
                    <a:pt x="1564" y="4954"/>
                    <a:pt x="1772" y="5066"/>
                  </a:cubicBezTo>
                  <a:cubicBezTo>
                    <a:pt x="2346" y="5353"/>
                    <a:pt x="2905" y="5688"/>
                    <a:pt x="3479" y="5992"/>
                  </a:cubicBezTo>
                  <a:cubicBezTo>
                    <a:pt x="5187" y="5768"/>
                    <a:pt x="5283" y="5641"/>
                    <a:pt x="4852" y="4093"/>
                  </a:cubicBezTo>
                  <a:cubicBezTo>
                    <a:pt x="4548" y="3039"/>
                    <a:pt x="4325" y="1954"/>
                    <a:pt x="3990" y="917"/>
                  </a:cubicBezTo>
                  <a:cubicBezTo>
                    <a:pt x="3878" y="582"/>
                    <a:pt x="3559" y="167"/>
                    <a:pt x="3256" y="71"/>
                  </a:cubicBezTo>
                  <a:cubicBezTo>
                    <a:pt x="3102" y="23"/>
                    <a:pt x="2943" y="1"/>
                    <a:pt x="27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3"/>
            <p:cNvSpPr/>
            <p:nvPr/>
          </p:nvSpPr>
          <p:spPr>
            <a:xfrm>
              <a:off x="4656267" y="3063652"/>
              <a:ext cx="347024" cy="360898"/>
            </a:xfrm>
            <a:custGeom>
              <a:rect b="b" l="l" r="r" t="t"/>
              <a:pathLst>
                <a:path extrusionOk="0" h="6984" w="6688">
                  <a:moveTo>
                    <a:pt x="5294" y="1"/>
                  </a:moveTo>
                  <a:cubicBezTo>
                    <a:pt x="5115" y="1"/>
                    <a:pt x="4905" y="21"/>
                    <a:pt x="4661" y="58"/>
                  </a:cubicBezTo>
                  <a:lnTo>
                    <a:pt x="4677" y="58"/>
                  </a:lnTo>
                  <a:cubicBezTo>
                    <a:pt x="4533" y="377"/>
                    <a:pt x="4390" y="696"/>
                    <a:pt x="4214" y="999"/>
                  </a:cubicBezTo>
                  <a:cubicBezTo>
                    <a:pt x="3927" y="1478"/>
                    <a:pt x="3480" y="1893"/>
                    <a:pt x="3272" y="2404"/>
                  </a:cubicBezTo>
                  <a:cubicBezTo>
                    <a:pt x="2889" y="3441"/>
                    <a:pt x="2139" y="4095"/>
                    <a:pt x="1198" y="4590"/>
                  </a:cubicBezTo>
                  <a:cubicBezTo>
                    <a:pt x="815" y="4797"/>
                    <a:pt x="288" y="5005"/>
                    <a:pt x="176" y="5340"/>
                  </a:cubicBezTo>
                  <a:cubicBezTo>
                    <a:pt x="1" y="5835"/>
                    <a:pt x="144" y="6425"/>
                    <a:pt x="160" y="6984"/>
                  </a:cubicBezTo>
                  <a:cubicBezTo>
                    <a:pt x="591" y="6904"/>
                    <a:pt x="1070" y="6904"/>
                    <a:pt x="1469" y="6729"/>
                  </a:cubicBezTo>
                  <a:cubicBezTo>
                    <a:pt x="2123" y="6441"/>
                    <a:pt x="2698" y="5851"/>
                    <a:pt x="3368" y="5707"/>
                  </a:cubicBezTo>
                  <a:cubicBezTo>
                    <a:pt x="5363" y="5292"/>
                    <a:pt x="6688" y="3393"/>
                    <a:pt x="6416" y="1382"/>
                  </a:cubicBezTo>
                  <a:cubicBezTo>
                    <a:pt x="6287" y="363"/>
                    <a:pt x="6054" y="1"/>
                    <a:pt x="52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3"/>
            <p:cNvSpPr/>
            <p:nvPr/>
          </p:nvSpPr>
          <p:spPr>
            <a:xfrm>
              <a:off x="2948758" y="3732413"/>
              <a:ext cx="327151" cy="301575"/>
            </a:xfrm>
            <a:custGeom>
              <a:rect b="b" l="l" r="r" t="t"/>
              <a:pathLst>
                <a:path extrusionOk="0" h="5836" w="6305">
                  <a:moveTo>
                    <a:pt x="4001" y="0"/>
                  </a:moveTo>
                  <a:cubicBezTo>
                    <a:pt x="3700" y="0"/>
                    <a:pt x="3263" y="155"/>
                    <a:pt x="3049" y="346"/>
                  </a:cubicBezTo>
                  <a:cubicBezTo>
                    <a:pt x="2187" y="1176"/>
                    <a:pt x="1357" y="2037"/>
                    <a:pt x="575" y="2963"/>
                  </a:cubicBezTo>
                  <a:cubicBezTo>
                    <a:pt x="288" y="3282"/>
                    <a:pt x="144" y="3745"/>
                    <a:pt x="1" y="4032"/>
                  </a:cubicBezTo>
                  <a:cubicBezTo>
                    <a:pt x="129" y="5836"/>
                    <a:pt x="1724" y="4926"/>
                    <a:pt x="2443" y="5564"/>
                  </a:cubicBezTo>
                  <a:cubicBezTo>
                    <a:pt x="2495" y="5613"/>
                    <a:pt x="2573" y="5632"/>
                    <a:pt x="2668" y="5632"/>
                  </a:cubicBezTo>
                  <a:cubicBezTo>
                    <a:pt x="2946" y="5632"/>
                    <a:pt x="3366" y="5468"/>
                    <a:pt x="3687" y="5421"/>
                  </a:cubicBezTo>
                  <a:cubicBezTo>
                    <a:pt x="3719" y="5405"/>
                    <a:pt x="3735" y="5373"/>
                    <a:pt x="3751" y="5341"/>
                  </a:cubicBezTo>
                  <a:cubicBezTo>
                    <a:pt x="4852" y="4352"/>
                    <a:pt x="6305" y="3474"/>
                    <a:pt x="5124" y="1638"/>
                  </a:cubicBezTo>
                  <a:cubicBezTo>
                    <a:pt x="5092" y="1575"/>
                    <a:pt x="5156" y="1479"/>
                    <a:pt x="5124" y="1431"/>
                  </a:cubicBezTo>
                  <a:cubicBezTo>
                    <a:pt x="4837" y="952"/>
                    <a:pt x="4645" y="378"/>
                    <a:pt x="4246" y="58"/>
                  </a:cubicBezTo>
                  <a:cubicBezTo>
                    <a:pt x="4189" y="18"/>
                    <a:pt x="4103" y="0"/>
                    <a:pt x="40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3"/>
            <p:cNvSpPr/>
            <p:nvPr/>
          </p:nvSpPr>
          <p:spPr>
            <a:xfrm>
              <a:off x="5178824" y="4125444"/>
              <a:ext cx="376755" cy="195383"/>
            </a:xfrm>
            <a:custGeom>
              <a:rect b="b" l="l" r="r" t="t"/>
              <a:pathLst>
                <a:path extrusionOk="0" h="3781" w="7261">
                  <a:moveTo>
                    <a:pt x="4937" y="1"/>
                  </a:moveTo>
                  <a:cubicBezTo>
                    <a:pt x="4919" y="1"/>
                    <a:pt x="4902" y="1"/>
                    <a:pt x="4884" y="1"/>
                  </a:cubicBezTo>
                  <a:cubicBezTo>
                    <a:pt x="3703" y="113"/>
                    <a:pt x="2330" y="225"/>
                    <a:pt x="1181" y="1390"/>
                  </a:cubicBezTo>
                  <a:cubicBezTo>
                    <a:pt x="144" y="2427"/>
                    <a:pt x="0" y="2571"/>
                    <a:pt x="1261" y="3369"/>
                  </a:cubicBezTo>
                  <a:cubicBezTo>
                    <a:pt x="1484" y="3496"/>
                    <a:pt x="1740" y="3592"/>
                    <a:pt x="1995" y="3640"/>
                  </a:cubicBezTo>
                  <a:cubicBezTo>
                    <a:pt x="2323" y="3739"/>
                    <a:pt x="2640" y="3780"/>
                    <a:pt x="2949" y="3780"/>
                  </a:cubicBezTo>
                  <a:cubicBezTo>
                    <a:pt x="4338" y="3780"/>
                    <a:pt x="5563" y="2938"/>
                    <a:pt x="6894" y="2650"/>
                  </a:cubicBezTo>
                  <a:cubicBezTo>
                    <a:pt x="7006" y="2618"/>
                    <a:pt x="7134" y="2331"/>
                    <a:pt x="7150" y="2172"/>
                  </a:cubicBezTo>
                  <a:cubicBezTo>
                    <a:pt x="7260" y="735"/>
                    <a:pt x="6590" y="1"/>
                    <a:pt x="49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3"/>
            <p:cNvSpPr/>
            <p:nvPr/>
          </p:nvSpPr>
          <p:spPr>
            <a:xfrm>
              <a:off x="5484389" y="2553839"/>
              <a:ext cx="192139" cy="255326"/>
            </a:xfrm>
            <a:custGeom>
              <a:rect b="b" l="l" r="r" t="t"/>
              <a:pathLst>
                <a:path extrusionOk="0" h="4941" w="3703">
                  <a:moveTo>
                    <a:pt x="600" y="0"/>
                  </a:moveTo>
                  <a:cubicBezTo>
                    <a:pt x="351" y="0"/>
                    <a:pt x="236" y="250"/>
                    <a:pt x="64" y="875"/>
                  </a:cubicBezTo>
                  <a:cubicBezTo>
                    <a:pt x="16" y="1066"/>
                    <a:pt x="0" y="1274"/>
                    <a:pt x="16" y="1465"/>
                  </a:cubicBezTo>
                  <a:cubicBezTo>
                    <a:pt x="16" y="2917"/>
                    <a:pt x="1197" y="3731"/>
                    <a:pt x="1819" y="4849"/>
                  </a:cubicBezTo>
                  <a:cubicBezTo>
                    <a:pt x="1843" y="4908"/>
                    <a:pt x="1981" y="4941"/>
                    <a:pt x="2103" y="4941"/>
                  </a:cubicBezTo>
                  <a:cubicBezTo>
                    <a:pt x="2145" y="4941"/>
                    <a:pt x="2185" y="4937"/>
                    <a:pt x="2218" y="4928"/>
                  </a:cubicBezTo>
                  <a:cubicBezTo>
                    <a:pt x="3304" y="4689"/>
                    <a:pt x="3703" y="4019"/>
                    <a:pt x="3320" y="2790"/>
                  </a:cubicBezTo>
                  <a:cubicBezTo>
                    <a:pt x="2968" y="1944"/>
                    <a:pt x="2601" y="970"/>
                    <a:pt x="1484" y="380"/>
                  </a:cubicBezTo>
                  <a:cubicBezTo>
                    <a:pt x="1056" y="145"/>
                    <a:pt x="789" y="0"/>
                    <a:pt x="6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3"/>
            <p:cNvSpPr/>
            <p:nvPr/>
          </p:nvSpPr>
          <p:spPr>
            <a:xfrm>
              <a:off x="852924" y="4082193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3079" y="1"/>
                  </a:moveTo>
                  <a:cubicBezTo>
                    <a:pt x="1910" y="1"/>
                    <a:pt x="228" y="1095"/>
                    <a:pt x="16" y="2115"/>
                  </a:cubicBezTo>
                  <a:cubicBezTo>
                    <a:pt x="0" y="2275"/>
                    <a:pt x="48" y="2434"/>
                    <a:pt x="128" y="2578"/>
                  </a:cubicBezTo>
                  <a:cubicBezTo>
                    <a:pt x="399" y="3264"/>
                    <a:pt x="654" y="3950"/>
                    <a:pt x="958" y="4605"/>
                  </a:cubicBezTo>
                  <a:cubicBezTo>
                    <a:pt x="1085" y="4892"/>
                    <a:pt x="1277" y="5259"/>
                    <a:pt x="1532" y="5371"/>
                  </a:cubicBezTo>
                  <a:cubicBezTo>
                    <a:pt x="1843" y="5523"/>
                    <a:pt x="2162" y="5592"/>
                    <a:pt x="2472" y="5592"/>
                  </a:cubicBezTo>
                  <a:cubicBezTo>
                    <a:pt x="3629" y="5592"/>
                    <a:pt x="4660" y="4624"/>
                    <a:pt x="4660" y="3328"/>
                  </a:cubicBezTo>
                  <a:cubicBezTo>
                    <a:pt x="4421" y="2338"/>
                    <a:pt x="4213" y="1349"/>
                    <a:pt x="3958" y="391"/>
                  </a:cubicBezTo>
                  <a:cubicBezTo>
                    <a:pt x="3910" y="248"/>
                    <a:pt x="3671" y="104"/>
                    <a:pt x="3495" y="56"/>
                  </a:cubicBezTo>
                  <a:cubicBezTo>
                    <a:pt x="3367" y="18"/>
                    <a:pt x="3227" y="1"/>
                    <a:pt x="30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3"/>
            <p:cNvSpPr/>
            <p:nvPr/>
          </p:nvSpPr>
          <p:spPr>
            <a:xfrm>
              <a:off x="1540224" y="3095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2517" y="1"/>
                  </a:moveTo>
                  <a:cubicBezTo>
                    <a:pt x="2101" y="1"/>
                    <a:pt x="1869" y="343"/>
                    <a:pt x="1580" y="814"/>
                  </a:cubicBezTo>
                  <a:cubicBezTo>
                    <a:pt x="1309" y="1261"/>
                    <a:pt x="1038" y="1740"/>
                    <a:pt x="655" y="2091"/>
                  </a:cubicBezTo>
                  <a:cubicBezTo>
                    <a:pt x="48" y="2617"/>
                    <a:pt x="0" y="3032"/>
                    <a:pt x="702" y="3479"/>
                  </a:cubicBezTo>
                  <a:cubicBezTo>
                    <a:pt x="862" y="3591"/>
                    <a:pt x="990" y="3767"/>
                    <a:pt x="1149" y="3878"/>
                  </a:cubicBezTo>
                  <a:cubicBezTo>
                    <a:pt x="1883" y="4373"/>
                    <a:pt x="2618" y="4852"/>
                    <a:pt x="3240" y="5267"/>
                  </a:cubicBezTo>
                  <a:cubicBezTo>
                    <a:pt x="5331" y="4820"/>
                    <a:pt x="6320" y="4405"/>
                    <a:pt x="5203" y="2266"/>
                  </a:cubicBezTo>
                  <a:cubicBezTo>
                    <a:pt x="4772" y="1421"/>
                    <a:pt x="4118" y="734"/>
                    <a:pt x="3288" y="271"/>
                  </a:cubicBezTo>
                  <a:cubicBezTo>
                    <a:pt x="2968" y="83"/>
                    <a:pt x="2720" y="1"/>
                    <a:pt x="25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3"/>
            <p:cNvSpPr/>
            <p:nvPr/>
          </p:nvSpPr>
          <p:spPr>
            <a:xfrm>
              <a:off x="1230768" y="4803765"/>
              <a:ext cx="336594" cy="216725"/>
            </a:xfrm>
            <a:custGeom>
              <a:rect b="b" l="l" r="r" t="t"/>
              <a:pathLst>
                <a:path extrusionOk="0" h="4194" w="6487">
                  <a:moveTo>
                    <a:pt x="5687" y="1"/>
                  </a:moveTo>
                  <a:cubicBezTo>
                    <a:pt x="5588" y="1"/>
                    <a:pt x="5473" y="18"/>
                    <a:pt x="5342" y="56"/>
                  </a:cubicBezTo>
                  <a:cubicBezTo>
                    <a:pt x="3842" y="503"/>
                    <a:pt x="2341" y="902"/>
                    <a:pt x="857" y="1349"/>
                  </a:cubicBezTo>
                  <a:cubicBezTo>
                    <a:pt x="602" y="1413"/>
                    <a:pt x="394" y="1573"/>
                    <a:pt x="283" y="1796"/>
                  </a:cubicBezTo>
                  <a:cubicBezTo>
                    <a:pt x="1" y="2516"/>
                    <a:pt x="1163" y="3713"/>
                    <a:pt x="1945" y="3713"/>
                  </a:cubicBezTo>
                  <a:cubicBezTo>
                    <a:pt x="1960" y="3713"/>
                    <a:pt x="1976" y="3712"/>
                    <a:pt x="1990" y="3711"/>
                  </a:cubicBezTo>
                  <a:cubicBezTo>
                    <a:pt x="2091" y="3705"/>
                    <a:pt x="2191" y="3702"/>
                    <a:pt x="2292" y="3702"/>
                  </a:cubicBezTo>
                  <a:cubicBezTo>
                    <a:pt x="2929" y="3702"/>
                    <a:pt x="3575" y="3820"/>
                    <a:pt x="4209" y="3903"/>
                  </a:cubicBezTo>
                  <a:cubicBezTo>
                    <a:pt x="4560" y="3982"/>
                    <a:pt x="4911" y="4078"/>
                    <a:pt x="5246" y="4190"/>
                  </a:cubicBezTo>
                  <a:cubicBezTo>
                    <a:pt x="5296" y="4193"/>
                    <a:pt x="5345" y="4194"/>
                    <a:pt x="5392" y="4194"/>
                  </a:cubicBezTo>
                  <a:cubicBezTo>
                    <a:pt x="6192" y="4194"/>
                    <a:pt x="6486" y="3806"/>
                    <a:pt x="6411" y="2977"/>
                  </a:cubicBezTo>
                  <a:cubicBezTo>
                    <a:pt x="6347" y="2291"/>
                    <a:pt x="6395" y="1589"/>
                    <a:pt x="6347" y="902"/>
                  </a:cubicBezTo>
                  <a:cubicBezTo>
                    <a:pt x="6308" y="413"/>
                    <a:pt x="6169" y="1"/>
                    <a:pt x="5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3"/>
            <p:cNvSpPr/>
            <p:nvPr/>
          </p:nvSpPr>
          <p:spPr>
            <a:xfrm>
              <a:off x="339499" y="4591489"/>
              <a:ext cx="298146" cy="261217"/>
            </a:xfrm>
            <a:custGeom>
              <a:rect b="b" l="l" r="r" t="t"/>
              <a:pathLst>
                <a:path extrusionOk="0" h="5055" w="5746">
                  <a:moveTo>
                    <a:pt x="4237" y="1"/>
                  </a:moveTo>
                  <a:cubicBezTo>
                    <a:pt x="4029" y="1"/>
                    <a:pt x="3158" y="501"/>
                    <a:pt x="2634" y="749"/>
                  </a:cubicBezTo>
                  <a:cubicBezTo>
                    <a:pt x="2474" y="797"/>
                    <a:pt x="2330" y="877"/>
                    <a:pt x="2187" y="973"/>
                  </a:cubicBezTo>
                  <a:cubicBezTo>
                    <a:pt x="1341" y="1803"/>
                    <a:pt x="0" y="2281"/>
                    <a:pt x="32" y="3750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45" y="5024"/>
                    <a:pt x="695" y="5055"/>
                    <a:pt x="864" y="5055"/>
                  </a:cubicBezTo>
                  <a:cubicBezTo>
                    <a:pt x="1109" y="5055"/>
                    <a:pt x="1395" y="4990"/>
                    <a:pt x="1612" y="4915"/>
                  </a:cubicBezTo>
                  <a:cubicBezTo>
                    <a:pt x="2618" y="4579"/>
                    <a:pt x="3591" y="4180"/>
                    <a:pt x="4549" y="3718"/>
                  </a:cubicBezTo>
                  <a:cubicBezTo>
                    <a:pt x="4980" y="3526"/>
                    <a:pt x="5299" y="3111"/>
                    <a:pt x="5746" y="2728"/>
                  </a:cubicBezTo>
                  <a:cubicBezTo>
                    <a:pt x="5219" y="1659"/>
                    <a:pt x="4836" y="765"/>
                    <a:pt x="4277" y="15"/>
                  </a:cubicBezTo>
                  <a:cubicBezTo>
                    <a:pt x="4270" y="5"/>
                    <a:pt x="4257" y="1"/>
                    <a:pt x="4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3"/>
            <p:cNvSpPr/>
            <p:nvPr/>
          </p:nvSpPr>
          <p:spPr>
            <a:xfrm>
              <a:off x="2472640" y="3464898"/>
              <a:ext cx="233546" cy="367048"/>
            </a:xfrm>
            <a:custGeom>
              <a:rect b="b" l="l" r="r" t="t"/>
              <a:pathLst>
                <a:path extrusionOk="0" h="7103" w="4501">
                  <a:moveTo>
                    <a:pt x="2123" y="1"/>
                  </a:moveTo>
                  <a:cubicBezTo>
                    <a:pt x="1852" y="480"/>
                    <a:pt x="1644" y="879"/>
                    <a:pt x="1405" y="1262"/>
                  </a:cubicBezTo>
                  <a:cubicBezTo>
                    <a:pt x="1245" y="1533"/>
                    <a:pt x="1006" y="1772"/>
                    <a:pt x="830" y="2044"/>
                  </a:cubicBezTo>
                  <a:cubicBezTo>
                    <a:pt x="543" y="2443"/>
                    <a:pt x="0" y="2889"/>
                    <a:pt x="48" y="3241"/>
                  </a:cubicBezTo>
                  <a:cubicBezTo>
                    <a:pt x="112" y="3656"/>
                    <a:pt x="703" y="4007"/>
                    <a:pt x="1197" y="4533"/>
                  </a:cubicBezTo>
                  <a:cubicBezTo>
                    <a:pt x="974" y="5778"/>
                    <a:pt x="2586" y="5954"/>
                    <a:pt x="3368" y="7103"/>
                  </a:cubicBezTo>
                  <a:cubicBezTo>
                    <a:pt x="3400" y="6512"/>
                    <a:pt x="3416" y="6145"/>
                    <a:pt x="3447" y="5778"/>
                  </a:cubicBezTo>
                  <a:cubicBezTo>
                    <a:pt x="3463" y="5555"/>
                    <a:pt x="3384" y="5267"/>
                    <a:pt x="3511" y="5156"/>
                  </a:cubicBezTo>
                  <a:cubicBezTo>
                    <a:pt x="4501" y="4166"/>
                    <a:pt x="4166" y="2969"/>
                    <a:pt x="4198" y="1788"/>
                  </a:cubicBezTo>
                  <a:cubicBezTo>
                    <a:pt x="4211" y="817"/>
                    <a:pt x="3920" y="362"/>
                    <a:pt x="3134" y="362"/>
                  </a:cubicBezTo>
                  <a:cubicBezTo>
                    <a:pt x="3002" y="362"/>
                    <a:pt x="2857" y="375"/>
                    <a:pt x="2697" y="400"/>
                  </a:cubicBezTo>
                  <a:cubicBezTo>
                    <a:pt x="2693" y="400"/>
                    <a:pt x="2688" y="401"/>
                    <a:pt x="2684" y="401"/>
                  </a:cubicBezTo>
                  <a:cubicBezTo>
                    <a:pt x="2543" y="401"/>
                    <a:pt x="2370" y="171"/>
                    <a:pt x="21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3"/>
            <p:cNvSpPr/>
            <p:nvPr/>
          </p:nvSpPr>
          <p:spPr>
            <a:xfrm>
              <a:off x="6296737" y="3039365"/>
              <a:ext cx="233546" cy="367048"/>
            </a:xfrm>
            <a:custGeom>
              <a:rect b="b" l="l" r="r" t="t"/>
              <a:pathLst>
                <a:path extrusionOk="0" h="7103" w="4501">
                  <a:moveTo>
                    <a:pt x="2123" y="1"/>
                  </a:moveTo>
                  <a:cubicBezTo>
                    <a:pt x="1851" y="496"/>
                    <a:pt x="1644" y="895"/>
                    <a:pt x="1404" y="1278"/>
                  </a:cubicBezTo>
                  <a:cubicBezTo>
                    <a:pt x="1245" y="1549"/>
                    <a:pt x="1005" y="1788"/>
                    <a:pt x="830" y="2060"/>
                  </a:cubicBezTo>
                  <a:cubicBezTo>
                    <a:pt x="543" y="2459"/>
                    <a:pt x="0" y="2890"/>
                    <a:pt x="48" y="3257"/>
                  </a:cubicBezTo>
                  <a:cubicBezTo>
                    <a:pt x="112" y="3672"/>
                    <a:pt x="702" y="4007"/>
                    <a:pt x="1197" y="4533"/>
                  </a:cubicBezTo>
                  <a:cubicBezTo>
                    <a:pt x="974" y="5778"/>
                    <a:pt x="2585" y="5954"/>
                    <a:pt x="3367" y="7103"/>
                  </a:cubicBezTo>
                  <a:lnTo>
                    <a:pt x="3447" y="5778"/>
                  </a:lnTo>
                  <a:cubicBezTo>
                    <a:pt x="3463" y="5571"/>
                    <a:pt x="3383" y="5267"/>
                    <a:pt x="3511" y="5156"/>
                  </a:cubicBezTo>
                  <a:cubicBezTo>
                    <a:pt x="4501" y="4182"/>
                    <a:pt x="4165" y="2969"/>
                    <a:pt x="4197" y="1804"/>
                  </a:cubicBezTo>
                  <a:cubicBezTo>
                    <a:pt x="4211" y="830"/>
                    <a:pt x="3918" y="363"/>
                    <a:pt x="3125" y="363"/>
                  </a:cubicBezTo>
                  <a:cubicBezTo>
                    <a:pt x="2996" y="363"/>
                    <a:pt x="2854" y="375"/>
                    <a:pt x="2697" y="400"/>
                  </a:cubicBezTo>
                  <a:cubicBezTo>
                    <a:pt x="2688" y="402"/>
                    <a:pt x="2679" y="403"/>
                    <a:pt x="2670" y="403"/>
                  </a:cubicBezTo>
                  <a:cubicBezTo>
                    <a:pt x="2532" y="403"/>
                    <a:pt x="2362" y="181"/>
                    <a:pt x="21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3"/>
            <p:cNvSpPr/>
            <p:nvPr/>
          </p:nvSpPr>
          <p:spPr>
            <a:xfrm>
              <a:off x="2417380" y="4655565"/>
              <a:ext cx="289636" cy="238480"/>
            </a:xfrm>
            <a:custGeom>
              <a:rect b="b" l="l" r="r" t="t"/>
              <a:pathLst>
                <a:path extrusionOk="0" h="4615" w="5582">
                  <a:moveTo>
                    <a:pt x="2346" y="1"/>
                  </a:moveTo>
                  <a:cubicBezTo>
                    <a:pt x="1517" y="1"/>
                    <a:pt x="1" y="1874"/>
                    <a:pt x="188" y="2637"/>
                  </a:cubicBezTo>
                  <a:cubicBezTo>
                    <a:pt x="602" y="4329"/>
                    <a:pt x="922" y="4552"/>
                    <a:pt x="2725" y="4552"/>
                  </a:cubicBezTo>
                  <a:cubicBezTo>
                    <a:pt x="3014" y="4552"/>
                    <a:pt x="3341" y="4615"/>
                    <a:pt x="3635" y="4615"/>
                  </a:cubicBezTo>
                  <a:cubicBezTo>
                    <a:pt x="3811" y="4615"/>
                    <a:pt x="3976" y="4592"/>
                    <a:pt x="4114" y="4520"/>
                  </a:cubicBezTo>
                  <a:cubicBezTo>
                    <a:pt x="4672" y="4201"/>
                    <a:pt x="5135" y="3754"/>
                    <a:pt x="5470" y="3212"/>
                  </a:cubicBezTo>
                  <a:cubicBezTo>
                    <a:pt x="5582" y="3036"/>
                    <a:pt x="5135" y="2446"/>
                    <a:pt x="4848" y="2142"/>
                  </a:cubicBezTo>
                  <a:cubicBezTo>
                    <a:pt x="4289" y="1520"/>
                    <a:pt x="3667" y="977"/>
                    <a:pt x="3044" y="419"/>
                  </a:cubicBezTo>
                  <a:cubicBezTo>
                    <a:pt x="2853" y="243"/>
                    <a:pt x="2629" y="20"/>
                    <a:pt x="2406" y="4"/>
                  </a:cubicBezTo>
                  <a:cubicBezTo>
                    <a:pt x="2386" y="2"/>
                    <a:pt x="2367" y="1"/>
                    <a:pt x="23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3"/>
            <p:cNvSpPr/>
            <p:nvPr/>
          </p:nvSpPr>
          <p:spPr>
            <a:xfrm>
              <a:off x="540718" y="2908166"/>
              <a:ext cx="366897" cy="234346"/>
            </a:xfrm>
            <a:custGeom>
              <a:rect b="b" l="l" r="r" t="t"/>
              <a:pathLst>
                <a:path extrusionOk="0" h="4535" w="7071">
                  <a:moveTo>
                    <a:pt x="685" y="0"/>
                  </a:moveTo>
                  <a:cubicBezTo>
                    <a:pt x="557" y="0"/>
                    <a:pt x="428" y="5"/>
                    <a:pt x="303" y="5"/>
                  </a:cubicBezTo>
                  <a:cubicBezTo>
                    <a:pt x="255" y="5"/>
                    <a:pt x="207" y="4"/>
                    <a:pt x="160" y="2"/>
                  </a:cubicBezTo>
                  <a:lnTo>
                    <a:pt x="160" y="2"/>
                  </a:lnTo>
                  <a:cubicBezTo>
                    <a:pt x="160" y="417"/>
                    <a:pt x="0" y="928"/>
                    <a:pt x="192" y="1247"/>
                  </a:cubicBezTo>
                  <a:cubicBezTo>
                    <a:pt x="527" y="1838"/>
                    <a:pt x="1197" y="2237"/>
                    <a:pt x="1533" y="2843"/>
                  </a:cubicBezTo>
                  <a:cubicBezTo>
                    <a:pt x="2235" y="4056"/>
                    <a:pt x="3464" y="4120"/>
                    <a:pt x="4549" y="4535"/>
                  </a:cubicBezTo>
                  <a:cubicBezTo>
                    <a:pt x="4996" y="4375"/>
                    <a:pt x="5458" y="4232"/>
                    <a:pt x="5937" y="4136"/>
                  </a:cubicBezTo>
                  <a:cubicBezTo>
                    <a:pt x="7070" y="3944"/>
                    <a:pt x="6703" y="3083"/>
                    <a:pt x="6560" y="2508"/>
                  </a:cubicBezTo>
                  <a:cubicBezTo>
                    <a:pt x="6480" y="2221"/>
                    <a:pt x="5826" y="1949"/>
                    <a:pt x="5427" y="1949"/>
                  </a:cubicBezTo>
                  <a:cubicBezTo>
                    <a:pt x="4740" y="1949"/>
                    <a:pt x="4166" y="1918"/>
                    <a:pt x="3799" y="1247"/>
                  </a:cubicBezTo>
                  <a:cubicBezTo>
                    <a:pt x="3703" y="1120"/>
                    <a:pt x="3575" y="1024"/>
                    <a:pt x="3432" y="976"/>
                  </a:cubicBezTo>
                  <a:cubicBezTo>
                    <a:pt x="2713" y="657"/>
                    <a:pt x="2011" y="322"/>
                    <a:pt x="1277" y="82"/>
                  </a:cubicBezTo>
                  <a:cubicBezTo>
                    <a:pt x="1096" y="13"/>
                    <a:pt x="892" y="0"/>
                    <a:pt x="6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3"/>
            <p:cNvSpPr/>
            <p:nvPr/>
          </p:nvSpPr>
          <p:spPr>
            <a:xfrm>
              <a:off x="1729820" y="4218147"/>
              <a:ext cx="271683" cy="285504"/>
            </a:xfrm>
            <a:custGeom>
              <a:rect b="b" l="l" r="r" t="t"/>
              <a:pathLst>
                <a:path extrusionOk="0" h="5525" w="5236">
                  <a:moveTo>
                    <a:pt x="4276" y="0"/>
                  </a:moveTo>
                  <a:cubicBezTo>
                    <a:pt x="3953" y="0"/>
                    <a:pt x="3632" y="8"/>
                    <a:pt x="3304" y="27"/>
                  </a:cubicBezTo>
                  <a:cubicBezTo>
                    <a:pt x="2411" y="122"/>
                    <a:pt x="1645" y="441"/>
                    <a:pt x="1278" y="1383"/>
                  </a:cubicBezTo>
                  <a:cubicBezTo>
                    <a:pt x="1102" y="1862"/>
                    <a:pt x="942" y="2404"/>
                    <a:pt x="591" y="2756"/>
                  </a:cubicBezTo>
                  <a:cubicBezTo>
                    <a:pt x="1" y="3346"/>
                    <a:pt x="1" y="3793"/>
                    <a:pt x="591" y="4336"/>
                  </a:cubicBezTo>
                  <a:cubicBezTo>
                    <a:pt x="799" y="4511"/>
                    <a:pt x="879" y="4830"/>
                    <a:pt x="1086" y="4958"/>
                  </a:cubicBezTo>
                  <a:cubicBezTo>
                    <a:pt x="1462" y="5181"/>
                    <a:pt x="1934" y="5524"/>
                    <a:pt x="2282" y="5524"/>
                  </a:cubicBezTo>
                  <a:cubicBezTo>
                    <a:pt x="2333" y="5524"/>
                    <a:pt x="2382" y="5517"/>
                    <a:pt x="2427" y="5501"/>
                  </a:cubicBezTo>
                  <a:cubicBezTo>
                    <a:pt x="2778" y="5357"/>
                    <a:pt x="2953" y="4687"/>
                    <a:pt x="3161" y="4224"/>
                  </a:cubicBezTo>
                  <a:cubicBezTo>
                    <a:pt x="3225" y="4064"/>
                    <a:pt x="3145" y="3841"/>
                    <a:pt x="3145" y="3665"/>
                  </a:cubicBezTo>
                  <a:cubicBezTo>
                    <a:pt x="4214" y="3250"/>
                    <a:pt x="5235" y="1176"/>
                    <a:pt x="4964" y="11"/>
                  </a:cubicBezTo>
                  <a:cubicBezTo>
                    <a:pt x="4733" y="4"/>
                    <a:pt x="4504" y="0"/>
                    <a:pt x="42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3"/>
            <p:cNvSpPr/>
            <p:nvPr/>
          </p:nvSpPr>
          <p:spPr>
            <a:xfrm>
              <a:off x="924944" y="2908941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22" y="1"/>
                  </a:moveTo>
                  <a:cubicBezTo>
                    <a:pt x="2005" y="1"/>
                    <a:pt x="806" y="556"/>
                    <a:pt x="336" y="1344"/>
                  </a:cubicBezTo>
                  <a:cubicBezTo>
                    <a:pt x="208" y="1631"/>
                    <a:pt x="96" y="1918"/>
                    <a:pt x="1" y="2206"/>
                  </a:cubicBezTo>
                  <a:cubicBezTo>
                    <a:pt x="224" y="2541"/>
                    <a:pt x="399" y="3020"/>
                    <a:pt x="751" y="3275"/>
                  </a:cubicBezTo>
                  <a:cubicBezTo>
                    <a:pt x="1549" y="3850"/>
                    <a:pt x="2378" y="4376"/>
                    <a:pt x="3240" y="4855"/>
                  </a:cubicBezTo>
                  <a:cubicBezTo>
                    <a:pt x="3512" y="4999"/>
                    <a:pt x="3847" y="4999"/>
                    <a:pt x="4150" y="5062"/>
                  </a:cubicBezTo>
                  <a:cubicBezTo>
                    <a:pt x="4214" y="4695"/>
                    <a:pt x="4405" y="4280"/>
                    <a:pt x="4294" y="3977"/>
                  </a:cubicBezTo>
                  <a:cubicBezTo>
                    <a:pt x="4054" y="3243"/>
                    <a:pt x="4070" y="2653"/>
                    <a:pt x="4517" y="1998"/>
                  </a:cubicBezTo>
                  <a:cubicBezTo>
                    <a:pt x="5028" y="1248"/>
                    <a:pt x="4645" y="418"/>
                    <a:pt x="3751" y="115"/>
                  </a:cubicBezTo>
                  <a:cubicBezTo>
                    <a:pt x="3530" y="37"/>
                    <a:pt x="3282" y="1"/>
                    <a:pt x="30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3"/>
            <p:cNvSpPr/>
            <p:nvPr/>
          </p:nvSpPr>
          <p:spPr>
            <a:xfrm>
              <a:off x="2614396" y="4155363"/>
              <a:ext cx="257414" cy="218430"/>
            </a:xfrm>
            <a:custGeom>
              <a:rect b="b" l="l" r="r" t="t"/>
              <a:pathLst>
                <a:path extrusionOk="0" h="4227" w="4961">
                  <a:moveTo>
                    <a:pt x="3095" y="1"/>
                  </a:moveTo>
                  <a:cubicBezTo>
                    <a:pt x="2812" y="1"/>
                    <a:pt x="2500" y="101"/>
                    <a:pt x="2152" y="348"/>
                  </a:cubicBezTo>
                  <a:cubicBezTo>
                    <a:pt x="1865" y="555"/>
                    <a:pt x="1354" y="412"/>
                    <a:pt x="987" y="539"/>
                  </a:cubicBezTo>
                  <a:cubicBezTo>
                    <a:pt x="684" y="635"/>
                    <a:pt x="237" y="874"/>
                    <a:pt x="205" y="1114"/>
                  </a:cubicBezTo>
                  <a:cubicBezTo>
                    <a:pt x="0" y="2670"/>
                    <a:pt x="679" y="4227"/>
                    <a:pt x="2423" y="4227"/>
                  </a:cubicBezTo>
                  <a:cubicBezTo>
                    <a:pt x="2450" y="4227"/>
                    <a:pt x="2476" y="4227"/>
                    <a:pt x="2503" y="4226"/>
                  </a:cubicBezTo>
                  <a:cubicBezTo>
                    <a:pt x="2528" y="4226"/>
                    <a:pt x="2552" y="4226"/>
                    <a:pt x="2577" y="4226"/>
                  </a:cubicBezTo>
                  <a:cubicBezTo>
                    <a:pt x="3740" y="4226"/>
                    <a:pt x="4316" y="3848"/>
                    <a:pt x="4785" y="2550"/>
                  </a:cubicBezTo>
                  <a:cubicBezTo>
                    <a:pt x="4961" y="2103"/>
                    <a:pt x="4945" y="1337"/>
                    <a:pt x="4673" y="1018"/>
                  </a:cubicBezTo>
                  <a:cubicBezTo>
                    <a:pt x="4240" y="529"/>
                    <a:pt x="3744" y="1"/>
                    <a:pt x="309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3"/>
            <p:cNvSpPr/>
            <p:nvPr/>
          </p:nvSpPr>
          <p:spPr>
            <a:xfrm>
              <a:off x="1554286" y="3384391"/>
              <a:ext cx="179738" cy="350460"/>
            </a:xfrm>
            <a:custGeom>
              <a:rect b="b" l="l" r="r" t="t"/>
              <a:pathLst>
                <a:path extrusionOk="0" h="6782" w="3464">
                  <a:moveTo>
                    <a:pt x="1574" y="0"/>
                  </a:moveTo>
                  <a:cubicBezTo>
                    <a:pt x="1165" y="0"/>
                    <a:pt x="803" y="183"/>
                    <a:pt x="575" y="729"/>
                  </a:cubicBezTo>
                  <a:cubicBezTo>
                    <a:pt x="256" y="1511"/>
                    <a:pt x="128" y="2373"/>
                    <a:pt x="16" y="2804"/>
                  </a:cubicBezTo>
                  <a:cubicBezTo>
                    <a:pt x="16" y="4112"/>
                    <a:pt x="1" y="5006"/>
                    <a:pt x="16" y="5900"/>
                  </a:cubicBezTo>
                  <a:cubicBezTo>
                    <a:pt x="16" y="6375"/>
                    <a:pt x="448" y="6782"/>
                    <a:pt x="865" y="6782"/>
                  </a:cubicBezTo>
                  <a:cubicBezTo>
                    <a:pt x="980" y="6782"/>
                    <a:pt x="1094" y="6751"/>
                    <a:pt x="1197" y="6682"/>
                  </a:cubicBezTo>
                  <a:cubicBezTo>
                    <a:pt x="1549" y="6442"/>
                    <a:pt x="1820" y="6091"/>
                    <a:pt x="1964" y="5692"/>
                  </a:cubicBezTo>
                  <a:cubicBezTo>
                    <a:pt x="2410" y="4511"/>
                    <a:pt x="2761" y="3298"/>
                    <a:pt x="3192" y="2101"/>
                  </a:cubicBezTo>
                  <a:cubicBezTo>
                    <a:pt x="3464" y="1351"/>
                    <a:pt x="3224" y="522"/>
                    <a:pt x="2538" y="234"/>
                  </a:cubicBezTo>
                  <a:cubicBezTo>
                    <a:pt x="2216" y="104"/>
                    <a:pt x="1882" y="0"/>
                    <a:pt x="15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3"/>
            <p:cNvSpPr/>
            <p:nvPr/>
          </p:nvSpPr>
          <p:spPr>
            <a:xfrm>
              <a:off x="577973" y="4345677"/>
              <a:ext cx="302297" cy="330617"/>
            </a:xfrm>
            <a:custGeom>
              <a:rect b="b" l="l" r="r" t="t"/>
              <a:pathLst>
                <a:path extrusionOk="0" h="6398" w="5826">
                  <a:moveTo>
                    <a:pt x="256" y="0"/>
                  </a:moveTo>
                  <a:lnTo>
                    <a:pt x="1" y="224"/>
                  </a:lnTo>
                  <a:cubicBezTo>
                    <a:pt x="527" y="1421"/>
                    <a:pt x="974" y="2650"/>
                    <a:pt x="1581" y="3815"/>
                  </a:cubicBezTo>
                  <a:cubicBezTo>
                    <a:pt x="1916" y="4469"/>
                    <a:pt x="2586" y="4964"/>
                    <a:pt x="2857" y="5634"/>
                  </a:cubicBezTo>
                  <a:cubicBezTo>
                    <a:pt x="3106" y="6239"/>
                    <a:pt x="3500" y="6398"/>
                    <a:pt x="3917" y="6398"/>
                  </a:cubicBezTo>
                  <a:cubicBezTo>
                    <a:pt x="4117" y="6398"/>
                    <a:pt x="4321" y="6361"/>
                    <a:pt x="4517" y="6320"/>
                  </a:cubicBezTo>
                  <a:cubicBezTo>
                    <a:pt x="4996" y="6224"/>
                    <a:pt x="5714" y="5857"/>
                    <a:pt x="5778" y="5506"/>
                  </a:cubicBezTo>
                  <a:cubicBezTo>
                    <a:pt x="5826" y="4916"/>
                    <a:pt x="5618" y="4325"/>
                    <a:pt x="5219" y="3894"/>
                  </a:cubicBezTo>
                  <a:cubicBezTo>
                    <a:pt x="3927" y="2681"/>
                    <a:pt x="2506" y="1580"/>
                    <a:pt x="1134" y="463"/>
                  </a:cubicBezTo>
                  <a:cubicBezTo>
                    <a:pt x="846" y="272"/>
                    <a:pt x="559" y="128"/>
                    <a:pt x="2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3"/>
            <p:cNvSpPr/>
            <p:nvPr/>
          </p:nvSpPr>
          <p:spPr>
            <a:xfrm>
              <a:off x="1669372" y="4839058"/>
              <a:ext cx="300688" cy="237808"/>
            </a:xfrm>
            <a:custGeom>
              <a:rect b="b" l="l" r="r" t="t"/>
              <a:pathLst>
                <a:path extrusionOk="0" h="4602" w="5795">
                  <a:moveTo>
                    <a:pt x="1644" y="0"/>
                  </a:moveTo>
                  <a:cubicBezTo>
                    <a:pt x="1467" y="0"/>
                    <a:pt x="1320" y="33"/>
                    <a:pt x="1246" y="108"/>
                  </a:cubicBezTo>
                  <a:cubicBezTo>
                    <a:pt x="687" y="618"/>
                    <a:pt x="448" y="1448"/>
                    <a:pt x="1" y="2262"/>
                  </a:cubicBezTo>
                  <a:cubicBezTo>
                    <a:pt x="192" y="2422"/>
                    <a:pt x="974" y="2661"/>
                    <a:pt x="1214" y="2773"/>
                  </a:cubicBezTo>
                  <a:cubicBezTo>
                    <a:pt x="2427" y="3395"/>
                    <a:pt x="3033" y="4034"/>
                    <a:pt x="4294" y="4544"/>
                  </a:cubicBezTo>
                  <a:cubicBezTo>
                    <a:pt x="4391" y="4584"/>
                    <a:pt x="4514" y="4602"/>
                    <a:pt x="4644" y="4602"/>
                  </a:cubicBezTo>
                  <a:cubicBezTo>
                    <a:pt x="4983" y="4602"/>
                    <a:pt x="5377" y="4482"/>
                    <a:pt x="5539" y="4321"/>
                  </a:cubicBezTo>
                  <a:cubicBezTo>
                    <a:pt x="5762" y="4081"/>
                    <a:pt x="5794" y="3331"/>
                    <a:pt x="5603" y="3092"/>
                  </a:cubicBezTo>
                  <a:cubicBezTo>
                    <a:pt x="4773" y="2103"/>
                    <a:pt x="3847" y="1193"/>
                    <a:pt x="2858" y="379"/>
                  </a:cubicBezTo>
                  <a:cubicBezTo>
                    <a:pt x="2583" y="159"/>
                    <a:pt x="2037" y="0"/>
                    <a:pt x="16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3"/>
            <p:cNvSpPr/>
            <p:nvPr/>
          </p:nvSpPr>
          <p:spPr>
            <a:xfrm>
              <a:off x="1840807" y="3918749"/>
              <a:ext cx="288235" cy="229075"/>
            </a:xfrm>
            <a:custGeom>
              <a:rect b="b" l="l" r="r" t="t"/>
              <a:pathLst>
                <a:path extrusionOk="0" h="4433" w="5555">
                  <a:moveTo>
                    <a:pt x="3538" y="0"/>
                  </a:moveTo>
                  <a:cubicBezTo>
                    <a:pt x="3312" y="0"/>
                    <a:pt x="3133" y="34"/>
                    <a:pt x="3081" y="107"/>
                  </a:cubicBezTo>
                  <a:cubicBezTo>
                    <a:pt x="2506" y="953"/>
                    <a:pt x="1612" y="714"/>
                    <a:pt x="926" y="1065"/>
                  </a:cubicBezTo>
                  <a:cubicBezTo>
                    <a:pt x="575" y="1256"/>
                    <a:pt x="32" y="1528"/>
                    <a:pt x="32" y="1783"/>
                  </a:cubicBezTo>
                  <a:cubicBezTo>
                    <a:pt x="0" y="2150"/>
                    <a:pt x="304" y="2645"/>
                    <a:pt x="607" y="2916"/>
                  </a:cubicBezTo>
                  <a:cubicBezTo>
                    <a:pt x="1165" y="3379"/>
                    <a:pt x="1756" y="3810"/>
                    <a:pt x="2378" y="4177"/>
                  </a:cubicBezTo>
                  <a:cubicBezTo>
                    <a:pt x="2522" y="4288"/>
                    <a:pt x="2745" y="4304"/>
                    <a:pt x="3144" y="4432"/>
                  </a:cubicBezTo>
                  <a:cubicBezTo>
                    <a:pt x="3527" y="4177"/>
                    <a:pt x="3863" y="3905"/>
                    <a:pt x="4198" y="3586"/>
                  </a:cubicBezTo>
                  <a:cubicBezTo>
                    <a:pt x="4485" y="3267"/>
                    <a:pt x="4629" y="2804"/>
                    <a:pt x="4916" y="2469"/>
                  </a:cubicBezTo>
                  <a:cubicBezTo>
                    <a:pt x="5554" y="1735"/>
                    <a:pt x="5171" y="889"/>
                    <a:pt x="4820" y="378"/>
                  </a:cubicBezTo>
                  <a:cubicBezTo>
                    <a:pt x="4659" y="142"/>
                    <a:pt x="4000" y="0"/>
                    <a:pt x="35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3"/>
            <p:cNvSpPr/>
            <p:nvPr/>
          </p:nvSpPr>
          <p:spPr>
            <a:xfrm>
              <a:off x="2680500" y="3032027"/>
              <a:ext cx="212012" cy="278580"/>
            </a:xfrm>
            <a:custGeom>
              <a:rect b="b" l="l" r="r" t="t"/>
              <a:pathLst>
                <a:path extrusionOk="0" h="5391" w="4086">
                  <a:moveTo>
                    <a:pt x="1159" y="0"/>
                  </a:moveTo>
                  <a:cubicBezTo>
                    <a:pt x="1049" y="0"/>
                    <a:pt x="939" y="5"/>
                    <a:pt x="830" y="15"/>
                  </a:cubicBezTo>
                  <a:cubicBezTo>
                    <a:pt x="511" y="47"/>
                    <a:pt x="271" y="765"/>
                    <a:pt x="0" y="1164"/>
                  </a:cubicBezTo>
                  <a:cubicBezTo>
                    <a:pt x="575" y="2856"/>
                    <a:pt x="1293" y="4276"/>
                    <a:pt x="2601" y="5250"/>
                  </a:cubicBezTo>
                  <a:cubicBezTo>
                    <a:pt x="2735" y="5344"/>
                    <a:pt x="2882" y="5390"/>
                    <a:pt x="3025" y="5390"/>
                  </a:cubicBezTo>
                  <a:cubicBezTo>
                    <a:pt x="3345" y="5390"/>
                    <a:pt x="3646" y="5159"/>
                    <a:pt x="3735" y="4707"/>
                  </a:cubicBezTo>
                  <a:cubicBezTo>
                    <a:pt x="3862" y="3957"/>
                    <a:pt x="4006" y="3223"/>
                    <a:pt x="4086" y="2473"/>
                  </a:cubicBezTo>
                  <a:cubicBezTo>
                    <a:pt x="4086" y="2170"/>
                    <a:pt x="4006" y="1882"/>
                    <a:pt x="3846" y="1627"/>
                  </a:cubicBezTo>
                  <a:cubicBezTo>
                    <a:pt x="3575" y="1180"/>
                    <a:pt x="3320" y="606"/>
                    <a:pt x="2905" y="414"/>
                  </a:cubicBezTo>
                  <a:cubicBezTo>
                    <a:pt x="2352" y="145"/>
                    <a:pt x="1754" y="0"/>
                    <a:pt x="11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3"/>
            <p:cNvSpPr/>
            <p:nvPr/>
          </p:nvSpPr>
          <p:spPr>
            <a:xfrm>
              <a:off x="3357008" y="3390488"/>
              <a:ext cx="314750" cy="172956"/>
            </a:xfrm>
            <a:custGeom>
              <a:rect b="b" l="l" r="r" t="t"/>
              <a:pathLst>
                <a:path extrusionOk="0" h="3347" w="6066">
                  <a:moveTo>
                    <a:pt x="1603" y="0"/>
                  </a:moveTo>
                  <a:cubicBezTo>
                    <a:pt x="610" y="0"/>
                    <a:pt x="193" y="668"/>
                    <a:pt x="97" y="1728"/>
                  </a:cubicBezTo>
                  <a:cubicBezTo>
                    <a:pt x="65" y="2047"/>
                    <a:pt x="1" y="2558"/>
                    <a:pt x="160" y="2686"/>
                  </a:cubicBezTo>
                  <a:cubicBezTo>
                    <a:pt x="568" y="2967"/>
                    <a:pt x="1123" y="3346"/>
                    <a:pt x="1534" y="3346"/>
                  </a:cubicBezTo>
                  <a:cubicBezTo>
                    <a:pt x="1589" y="3346"/>
                    <a:pt x="1643" y="3339"/>
                    <a:pt x="1692" y="3324"/>
                  </a:cubicBezTo>
                  <a:cubicBezTo>
                    <a:pt x="2937" y="2909"/>
                    <a:pt x="4118" y="2271"/>
                    <a:pt x="5315" y="1680"/>
                  </a:cubicBezTo>
                  <a:cubicBezTo>
                    <a:pt x="5586" y="1553"/>
                    <a:pt x="5778" y="1249"/>
                    <a:pt x="6065" y="994"/>
                  </a:cubicBezTo>
                  <a:cubicBezTo>
                    <a:pt x="5874" y="771"/>
                    <a:pt x="5762" y="531"/>
                    <a:pt x="5634" y="499"/>
                  </a:cubicBezTo>
                  <a:cubicBezTo>
                    <a:pt x="4469" y="340"/>
                    <a:pt x="3288" y="244"/>
                    <a:pt x="2123" y="52"/>
                  </a:cubicBezTo>
                  <a:cubicBezTo>
                    <a:pt x="1934" y="17"/>
                    <a:pt x="1761" y="0"/>
                    <a:pt x="16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3"/>
            <p:cNvSpPr/>
            <p:nvPr/>
          </p:nvSpPr>
          <p:spPr>
            <a:xfrm>
              <a:off x="5441323" y="2910956"/>
              <a:ext cx="294098" cy="184635"/>
            </a:xfrm>
            <a:custGeom>
              <a:rect b="b" l="l" r="r" t="t"/>
              <a:pathLst>
                <a:path extrusionOk="0" h="3573" w="5668">
                  <a:moveTo>
                    <a:pt x="2220" y="1"/>
                  </a:moveTo>
                  <a:cubicBezTo>
                    <a:pt x="2042" y="1"/>
                    <a:pt x="1881" y="29"/>
                    <a:pt x="1772" y="92"/>
                  </a:cubicBezTo>
                  <a:cubicBezTo>
                    <a:pt x="1149" y="475"/>
                    <a:pt x="0" y="603"/>
                    <a:pt x="399" y="1848"/>
                  </a:cubicBezTo>
                  <a:lnTo>
                    <a:pt x="128" y="2007"/>
                  </a:lnTo>
                  <a:cubicBezTo>
                    <a:pt x="447" y="2422"/>
                    <a:pt x="702" y="3124"/>
                    <a:pt x="1085" y="3204"/>
                  </a:cubicBezTo>
                  <a:cubicBezTo>
                    <a:pt x="2282" y="3459"/>
                    <a:pt x="3527" y="3491"/>
                    <a:pt x="4756" y="3571"/>
                  </a:cubicBezTo>
                  <a:cubicBezTo>
                    <a:pt x="4782" y="3572"/>
                    <a:pt x="4807" y="3573"/>
                    <a:pt x="4831" y="3573"/>
                  </a:cubicBezTo>
                  <a:cubicBezTo>
                    <a:pt x="5503" y="3573"/>
                    <a:pt x="5667" y="3153"/>
                    <a:pt x="5267" y="2614"/>
                  </a:cubicBezTo>
                  <a:cubicBezTo>
                    <a:pt x="4676" y="1784"/>
                    <a:pt x="4006" y="1018"/>
                    <a:pt x="3256" y="315"/>
                  </a:cubicBezTo>
                  <a:cubicBezTo>
                    <a:pt x="3030" y="122"/>
                    <a:pt x="2587" y="1"/>
                    <a:pt x="22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3"/>
            <p:cNvSpPr/>
            <p:nvPr/>
          </p:nvSpPr>
          <p:spPr>
            <a:xfrm>
              <a:off x="4297725" y="4048347"/>
              <a:ext cx="241017" cy="230160"/>
            </a:xfrm>
            <a:custGeom>
              <a:rect b="b" l="l" r="r" t="t"/>
              <a:pathLst>
                <a:path extrusionOk="0" h="4454" w="4645">
                  <a:moveTo>
                    <a:pt x="1227" y="0"/>
                  </a:moveTo>
                  <a:cubicBezTo>
                    <a:pt x="914" y="0"/>
                    <a:pt x="579" y="84"/>
                    <a:pt x="383" y="232"/>
                  </a:cubicBezTo>
                  <a:cubicBezTo>
                    <a:pt x="96" y="440"/>
                    <a:pt x="0" y="1062"/>
                    <a:pt x="16" y="1541"/>
                  </a:cubicBezTo>
                  <a:cubicBezTo>
                    <a:pt x="48" y="2020"/>
                    <a:pt x="304" y="2483"/>
                    <a:pt x="463" y="2961"/>
                  </a:cubicBezTo>
                  <a:cubicBezTo>
                    <a:pt x="771" y="3919"/>
                    <a:pt x="1389" y="4453"/>
                    <a:pt x="2170" y="4453"/>
                  </a:cubicBezTo>
                  <a:cubicBezTo>
                    <a:pt x="2482" y="4453"/>
                    <a:pt x="2821" y="4368"/>
                    <a:pt x="3176" y="4190"/>
                  </a:cubicBezTo>
                  <a:cubicBezTo>
                    <a:pt x="3703" y="3935"/>
                    <a:pt x="4134" y="3504"/>
                    <a:pt x="4645" y="3121"/>
                  </a:cubicBezTo>
                  <a:cubicBezTo>
                    <a:pt x="4198" y="2594"/>
                    <a:pt x="3894" y="2211"/>
                    <a:pt x="3575" y="1844"/>
                  </a:cubicBezTo>
                  <a:cubicBezTo>
                    <a:pt x="3001" y="1254"/>
                    <a:pt x="2474" y="568"/>
                    <a:pt x="1804" y="137"/>
                  </a:cubicBezTo>
                  <a:cubicBezTo>
                    <a:pt x="1664" y="43"/>
                    <a:pt x="1451" y="0"/>
                    <a:pt x="12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3"/>
            <p:cNvSpPr/>
            <p:nvPr/>
          </p:nvSpPr>
          <p:spPr>
            <a:xfrm>
              <a:off x="4373066" y="3346152"/>
              <a:ext cx="277494" cy="179829"/>
            </a:xfrm>
            <a:custGeom>
              <a:rect b="b" l="l" r="r" t="t"/>
              <a:pathLst>
                <a:path extrusionOk="0" h="3480" w="5348">
                  <a:moveTo>
                    <a:pt x="2331" y="1"/>
                  </a:moveTo>
                  <a:cubicBezTo>
                    <a:pt x="2235" y="17"/>
                    <a:pt x="1788" y="1"/>
                    <a:pt x="1645" y="208"/>
                  </a:cubicBezTo>
                  <a:cubicBezTo>
                    <a:pt x="1054" y="1022"/>
                    <a:pt x="527" y="1900"/>
                    <a:pt x="65" y="2794"/>
                  </a:cubicBezTo>
                  <a:cubicBezTo>
                    <a:pt x="1" y="2905"/>
                    <a:pt x="416" y="3480"/>
                    <a:pt x="591" y="3480"/>
                  </a:cubicBezTo>
                  <a:cubicBezTo>
                    <a:pt x="1980" y="3416"/>
                    <a:pt x="3368" y="3304"/>
                    <a:pt x="4757" y="3129"/>
                  </a:cubicBezTo>
                  <a:cubicBezTo>
                    <a:pt x="4980" y="3097"/>
                    <a:pt x="5347" y="2730"/>
                    <a:pt x="5331" y="2522"/>
                  </a:cubicBezTo>
                  <a:cubicBezTo>
                    <a:pt x="5267" y="1549"/>
                    <a:pt x="3528" y="17"/>
                    <a:pt x="23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3"/>
            <p:cNvSpPr/>
            <p:nvPr/>
          </p:nvSpPr>
          <p:spPr>
            <a:xfrm>
              <a:off x="5055436" y="2876076"/>
              <a:ext cx="293995" cy="227680"/>
            </a:xfrm>
            <a:custGeom>
              <a:rect b="b" l="l" r="r" t="t"/>
              <a:pathLst>
                <a:path extrusionOk="0" h="4406" w="5666">
                  <a:moveTo>
                    <a:pt x="48" y="1"/>
                  </a:moveTo>
                  <a:cubicBezTo>
                    <a:pt x="16" y="272"/>
                    <a:pt x="0" y="560"/>
                    <a:pt x="0" y="831"/>
                  </a:cubicBezTo>
                  <a:cubicBezTo>
                    <a:pt x="160" y="2714"/>
                    <a:pt x="2043" y="3097"/>
                    <a:pt x="2857" y="4406"/>
                  </a:cubicBezTo>
                  <a:lnTo>
                    <a:pt x="3192" y="4262"/>
                  </a:lnTo>
                  <a:cubicBezTo>
                    <a:pt x="3032" y="3480"/>
                    <a:pt x="2825" y="2730"/>
                    <a:pt x="2633" y="1868"/>
                  </a:cubicBezTo>
                  <a:lnTo>
                    <a:pt x="2633" y="1868"/>
                  </a:lnTo>
                  <a:cubicBezTo>
                    <a:pt x="3336" y="2012"/>
                    <a:pt x="3878" y="2171"/>
                    <a:pt x="4437" y="2251"/>
                  </a:cubicBezTo>
                  <a:cubicBezTo>
                    <a:pt x="4548" y="2265"/>
                    <a:pt x="4661" y="2275"/>
                    <a:pt x="4769" y="2275"/>
                  </a:cubicBezTo>
                  <a:cubicBezTo>
                    <a:pt x="5157" y="2275"/>
                    <a:pt x="5495" y="2146"/>
                    <a:pt x="5570" y="1597"/>
                  </a:cubicBezTo>
                  <a:cubicBezTo>
                    <a:pt x="5666" y="943"/>
                    <a:pt x="5538" y="288"/>
                    <a:pt x="4804" y="193"/>
                  </a:cubicBezTo>
                  <a:cubicBezTo>
                    <a:pt x="4466" y="141"/>
                    <a:pt x="4120" y="126"/>
                    <a:pt x="3766" y="126"/>
                  </a:cubicBezTo>
                  <a:cubicBezTo>
                    <a:pt x="3235" y="126"/>
                    <a:pt x="2688" y="161"/>
                    <a:pt x="2123" y="161"/>
                  </a:cubicBezTo>
                  <a:cubicBezTo>
                    <a:pt x="2250" y="623"/>
                    <a:pt x="2346" y="943"/>
                    <a:pt x="2490" y="1421"/>
                  </a:cubicBezTo>
                  <a:cubicBezTo>
                    <a:pt x="1851" y="927"/>
                    <a:pt x="1389" y="528"/>
                    <a:pt x="878" y="193"/>
                  </a:cubicBezTo>
                  <a:cubicBezTo>
                    <a:pt x="639" y="49"/>
                    <a:pt x="319" y="65"/>
                    <a:pt x="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3"/>
            <p:cNvSpPr/>
            <p:nvPr/>
          </p:nvSpPr>
          <p:spPr>
            <a:xfrm>
              <a:off x="6081405" y="2283585"/>
              <a:ext cx="245999" cy="282766"/>
            </a:xfrm>
            <a:custGeom>
              <a:rect b="b" l="l" r="r" t="t"/>
              <a:pathLst>
                <a:path extrusionOk="0" h="5472" w="4741">
                  <a:moveTo>
                    <a:pt x="2779" y="1"/>
                  </a:moveTo>
                  <a:cubicBezTo>
                    <a:pt x="2563" y="1"/>
                    <a:pt x="2304" y="107"/>
                    <a:pt x="2027" y="343"/>
                  </a:cubicBezTo>
                  <a:cubicBezTo>
                    <a:pt x="1613" y="758"/>
                    <a:pt x="1261" y="1221"/>
                    <a:pt x="974" y="1732"/>
                  </a:cubicBezTo>
                  <a:cubicBezTo>
                    <a:pt x="687" y="2195"/>
                    <a:pt x="384" y="2673"/>
                    <a:pt x="96" y="3152"/>
                  </a:cubicBezTo>
                  <a:cubicBezTo>
                    <a:pt x="49" y="3232"/>
                    <a:pt x="1" y="3312"/>
                    <a:pt x="49" y="3392"/>
                  </a:cubicBezTo>
                  <a:cubicBezTo>
                    <a:pt x="72" y="3447"/>
                    <a:pt x="128" y="3467"/>
                    <a:pt x="192" y="3467"/>
                  </a:cubicBezTo>
                  <a:cubicBezTo>
                    <a:pt x="256" y="3467"/>
                    <a:pt x="328" y="3447"/>
                    <a:pt x="384" y="3424"/>
                  </a:cubicBezTo>
                  <a:cubicBezTo>
                    <a:pt x="869" y="3228"/>
                    <a:pt x="1191" y="3141"/>
                    <a:pt x="1409" y="3141"/>
                  </a:cubicBezTo>
                  <a:cubicBezTo>
                    <a:pt x="1564" y="3141"/>
                    <a:pt x="1667" y="3184"/>
                    <a:pt x="1740" y="3264"/>
                  </a:cubicBezTo>
                  <a:cubicBezTo>
                    <a:pt x="2011" y="3551"/>
                    <a:pt x="1868" y="4317"/>
                    <a:pt x="2458" y="5067"/>
                  </a:cubicBezTo>
                  <a:cubicBezTo>
                    <a:pt x="2686" y="5355"/>
                    <a:pt x="2911" y="5472"/>
                    <a:pt x="3122" y="5472"/>
                  </a:cubicBezTo>
                  <a:cubicBezTo>
                    <a:pt x="3635" y="5472"/>
                    <a:pt x="4065" y="4782"/>
                    <a:pt x="4246" y="4206"/>
                  </a:cubicBezTo>
                  <a:cubicBezTo>
                    <a:pt x="4741" y="2610"/>
                    <a:pt x="3448" y="2785"/>
                    <a:pt x="3240" y="1684"/>
                  </a:cubicBezTo>
                  <a:cubicBezTo>
                    <a:pt x="3224" y="1540"/>
                    <a:pt x="3240" y="1397"/>
                    <a:pt x="3304" y="1269"/>
                  </a:cubicBezTo>
                  <a:cubicBezTo>
                    <a:pt x="3512" y="504"/>
                    <a:pt x="3248" y="1"/>
                    <a:pt x="27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3"/>
            <p:cNvSpPr/>
            <p:nvPr/>
          </p:nvSpPr>
          <p:spPr>
            <a:xfrm>
              <a:off x="3466334" y="4535320"/>
              <a:ext cx="270853" cy="202153"/>
            </a:xfrm>
            <a:custGeom>
              <a:rect b="b" l="l" r="r" t="t"/>
              <a:pathLst>
                <a:path extrusionOk="0" h="3912" w="5220">
                  <a:moveTo>
                    <a:pt x="0" y="1"/>
                  </a:moveTo>
                  <a:cubicBezTo>
                    <a:pt x="415" y="1405"/>
                    <a:pt x="719" y="2459"/>
                    <a:pt x="1054" y="3480"/>
                  </a:cubicBezTo>
                  <a:cubicBezTo>
                    <a:pt x="1116" y="3651"/>
                    <a:pt x="1389" y="3912"/>
                    <a:pt x="1507" y="3912"/>
                  </a:cubicBezTo>
                  <a:cubicBezTo>
                    <a:pt x="1510" y="3912"/>
                    <a:pt x="1513" y="3911"/>
                    <a:pt x="1517" y="3911"/>
                  </a:cubicBezTo>
                  <a:cubicBezTo>
                    <a:pt x="2506" y="3672"/>
                    <a:pt x="3559" y="3528"/>
                    <a:pt x="4421" y="3049"/>
                  </a:cubicBezTo>
                  <a:cubicBezTo>
                    <a:pt x="5187" y="2618"/>
                    <a:pt x="5219" y="1405"/>
                    <a:pt x="4629" y="1230"/>
                  </a:cubicBezTo>
                  <a:cubicBezTo>
                    <a:pt x="3208" y="767"/>
                    <a:pt x="1724" y="448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3"/>
            <p:cNvSpPr/>
            <p:nvPr/>
          </p:nvSpPr>
          <p:spPr>
            <a:xfrm>
              <a:off x="5997762" y="3407386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1709" y="1"/>
                  </a:moveTo>
                  <a:cubicBezTo>
                    <a:pt x="1393" y="1"/>
                    <a:pt x="756" y="443"/>
                    <a:pt x="639" y="779"/>
                  </a:cubicBezTo>
                  <a:cubicBezTo>
                    <a:pt x="320" y="1704"/>
                    <a:pt x="224" y="2710"/>
                    <a:pt x="1" y="3971"/>
                  </a:cubicBezTo>
                  <a:cubicBezTo>
                    <a:pt x="49" y="4034"/>
                    <a:pt x="192" y="4401"/>
                    <a:pt x="464" y="4561"/>
                  </a:cubicBezTo>
                  <a:cubicBezTo>
                    <a:pt x="644" y="4651"/>
                    <a:pt x="952" y="4717"/>
                    <a:pt x="1179" y="4717"/>
                  </a:cubicBezTo>
                  <a:cubicBezTo>
                    <a:pt x="1312" y="4717"/>
                    <a:pt x="1418" y="4694"/>
                    <a:pt x="1453" y="4641"/>
                  </a:cubicBezTo>
                  <a:cubicBezTo>
                    <a:pt x="2123" y="3619"/>
                    <a:pt x="2857" y="2614"/>
                    <a:pt x="3240" y="1481"/>
                  </a:cubicBezTo>
                  <a:cubicBezTo>
                    <a:pt x="3544" y="523"/>
                    <a:pt x="2427" y="268"/>
                    <a:pt x="1788" y="13"/>
                  </a:cubicBezTo>
                  <a:cubicBezTo>
                    <a:pt x="1765" y="4"/>
                    <a:pt x="1738" y="1"/>
                    <a:pt x="17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3"/>
            <p:cNvSpPr/>
            <p:nvPr/>
          </p:nvSpPr>
          <p:spPr>
            <a:xfrm>
              <a:off x="2185288" y="4285478"/>
              <a:ext cx="264211" cy="145362"/>
            </a:xfrm>
            <a:custGeom>
              <a:rect b="b" l="l" r="r" t="t"/>
              <a:pathLst>
                <a:path extrusionOk="0" h="2813" w="5092">
                  <a:moveTo>
                    <a:pt x="3112" y="0"/>
                  </a:moveTo>
                  <a:cubicBezTo>
                    <a:pt x="2027" y="479"/>
                    <a:pt x="1086" y="782"/>
                    <a:pt x="272" y="1293"/>
                  </a:cubicBezTo>
                  <a:cubicBezTo>
                    <a:pt x="0" y="1469"/>
                    <a:pt x="32" y="2187"/>
                    <a:pt x="80" y="2634"/>
                  </a:cubicBezTo>
                  <a:cubicBezTo>
                    <a:pt x="80" y="2729"/>
                    <a:pt x="735" y="2777"/>
                    <a:pt x="1102" y="2809"/>
                  </a:cubicBezTo>
                  <a:cubicBezTo>
                    <a:pt x="1147" y="2811"/>
                    <a:pt x="1193" y="2812"/>
                    <a:pt x="1239" y="2812"/>
                  </a:cubicBezTo>
                  <a:cubicBezTo>
                    <a:pt x="1516" y="2812"/>
                    <a:pt x="1802" y="2777"/>
                    <a:pt x="2075" y="2777"/>
                  </a:cubicBezTo>
                  <a:cubicBezTo>
                    <a:pt x="2761" y="2745"/>
                    <a:pt x="3464" y="2793"/>
                    <a:pt x="4134" y="2697"/>
                  </a:cubicBezTo>
                  <a:cubicBezTo>
                    <a:pt x="4932" y="2602"/>
                    <a:pt x="5091" y="1963"/>
                    <a:pt x="4740" y="1437"/>
                  </a:cubicBezTo>
                  <a:cubicBezTo>
                    <a:pt x="4357" y="894"/>
                    <a:pt x="3719" y="527"/>
                    <a:pt x="31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3"/>
            <p:cNvSpPr/>
            <p:nvPr/>
          </p:nvSpPr>
          <p:spPr>
            <a:xfrm>
              <a:off x="2677180" y="3968407"/>
              <a:ext cx="234376" cy="202463"/>
            </a:xfrm>
            <a:custGeom>
              <a:rect b="b" l="l" r="r" t="t"/>
              <a:pathLst>
                <a:path extrusionOk="0" h="3918" w="4517">
                  <a:moveTo>
                    <a:pt x="3038" y="0"/>
                  </a:moveTo>
                  <a:cubicBezTo>
                    <a:pt x="2838" y="0"/>
                    <a:pt x="2621" y="54"/>
                    <a:pt x="2394" y="168"/>
                  </a:cubicBezTo>
                  <a:cubicBezTo>
                    <a:pt x="1612" y="567"/>
                    <a:pt x="894" y="1093"/>
                    <a:pt x="0" y="1652"/>
                  </a:cubicBezTo>
                  <a:cubicBezTo>
                    <a:pt x="1229" y="2913"/>
                    <a:pt x="2777" y="3280"/>
                    <a:pt x="4182" y="3918"/>
                  </a:cubicBezTo>
                  <a:lnTo>
                    <a:pt x="4517" y="3742"/>
                  </a:lnTo>
                  <a:cubicBezTo>
                    <a:pt x="4389" y="2849"/>
                    <a:pt x="4277" y="1939"/>
                    <a:pt x="4102" y="1029"/>
                  </a:cubicBezTo>
                  <a:cubicBezTo>
                    <a:pt x="3974" y="380"/>
                    <a:pt x="3569" y="0"/>
                    <a:pt x="30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3"/>
            <p:cNvSpPr/>
            <p:nvPr/>
          </p:nvSpPr>
          <p:spPr>
            <a:xfrm>
              <a:off x="2942168" y="4323561"/>
              <a:ext cx="220314" cy="184635"/>
            </a:xfrm>
            <a:custGeom>
              <a:rect b="b" l="l" r="r" t="t"/>
              <a:pathLst>
                <a:path extrusionOk="0" h="3573" w="4246">
                  <a:moveTo>
                    <a:pt x="1950" y="0"/>
                  </a:moveTo>
                  <a:cubicBezTo>
                    <a:pt x="1847" y="0"/>
                    <a:pt x="1749" y="15"/>
                    <a:pt x="1660" y="45"/>
                  </a:cubicBezTo>
                  <a:cubicBezTo>
                    <a:pt x="974" y="285"/>
                    <a:pt x="543" y="1258"/>
                    <a:pt x="0" y="1912"/>
                  </a:cubicBezTo>
                  <a:cubicBezTo>
                    <a:pt x="206" y="2672"/>
                    <a:pt x="1117" y="3572"/>
                    <a:pt x="1693" y="3572"/>
                  </a:cubicBezTo>
                  <a:cubicBezTo>
                    <a:pt x="1698" y="3572"/>
                    <a:pt x="1703" y="3572"/>
                    <a:pt x="1708" y="3572"/>
                  </a:cubicBezTo>
                  <a:cubicBezTo>
                    <a:pt x="2745" y="3524"/>
                    <a:pt x="4245" y="2391"/>
                    <a:pt x="4245" y="1657"/>
                  </a:cubicBezTo>
                  <a:cubicBezTo>
                    <a:pt x="4245" y="1112"/>
                    <a:pt x="2867" y="0"/>
                    <a:pt x="19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3"/>
            <p:cNvSpPr/>
            <p:nvPr/>
          </p:nvSpPr>
          <p:spPr>
            <a:xfrm>
              <a:off x="4683612" y="4527104"/>
              <a:ext cx="191361" cy="256721"/>
            </a:xfrm>
            <a:custGeom>
              <a:rect b="b" l="l" r="r" t="t"/>
              <a:pathLst>
                <a:path extrusionOk="0" h="4968" w="3688">
                  <a:moveTo>
                    <a:pt x="3448" y="0"/>
                  </a:moveTo>
                  <a:cubicBezTo>
                    <a:pt x="3176" y="80"/>
                    <a:pt x="2841" y="80"/>
                    <a:pt x="2666" y="240"/>
                  </a:cubicBezTo>
                  <a:cubicBezTo>
                    <a:pt x="1884" y="974"/>
                    <a:pt x="1150" y="1740"/>
                    <a:pt x="415" y="2506"/>
                  </a:cubicBezTo>
                  <a:cubicBezTo>
                    <a:pt x="256" y="2666"/>
                    <a:pt x="192" y="2905"/>
                    <a:pt x="0" y="3304"/>
                  </a:cubicBezTo>
                  <a:cubicBezTo>
                    <a:pt x="431" y="3878"/>
                    <a:pt x="894" y="4437"/>
                    <a:pt x="1405" y="4948"/>
                  </a:cubicBezTo>
                  <a:cubicBezTo>
                    <a:pt x="1418" y="4961"/>
                    <a:pt x="1444" y="4967"/>
                    <a:pt x="1479" y="4967"/>
                  </a:cubicBezTo>
                  <a:cubicBezTo>
                    <a:pt x="1688" y="4967"/>
                    <a:pt x="2216" y="4740"/>
                    <a:pt x="2299" y="4549"/>
                  </a:cubicBezTo>
                  <a:cubicBezTo>
                    <a:pt x="2809" y="3352"/>
                    <a:pt x="3224" y="2123"/>
                    <a:pt x="3607" y="894"/>
                  </a:cubicBezTo>
                  <a:cubicBezTo>
                    <a:pt x="3687" y="639"/>
                    <a:pt x="3511" y="304"/>
                    <a:pt x="34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3"/>
            <p:cNvSpPr/>
            <p:nvPr/>
          </p:nvSpPr>
          <p:spPr>
            <a:xfrm>
              <a:off x="3590553" y="3563905"/>
              <a:ext cx="280763" cy="260649"/>
            </a:xfrm>
            <a:custGeom>
              <a:rect b="b" l="l" r="r" t="t"/>
              <a:pathLst>
                <a:path extrusionOk="0" h="5044" w="5411">
                  <a:moveTo>
                    <a:pt x="4052" y="0"/>
                  </a:moveTo>
                  <a:cubicBezTo>
                    <a:pt x="3902" y="0"/>
                    <a:pt x="3739" y="48"/>
                    <a:pt x="3559" y="160"/>
                  </a:cubicBezTo>
                  <a:cubicBezTo>
                    <a:pt x="2011" y="1133"/>
                    <a:pt x="782" y="2569"/>
                    <a:pt x="64" y="4245"/>
                  </a:cubicBezTo>
                  <a:cubicBezTo>
                    <a:pt x="16" y="4437"/>
                    <a:pt x="0" y="4612"/>
                    <a:pt x="0" y="4804"/>
                  </a:cubicBezTo>
                  <a:lnTo>
                    <a:pt x="240" y="5043"/>
                  </a:lnTo>
                  <a:lnTo>
                    <a:pt x="5410" y="989"/>
                  </a:lnTo>
                  <a:cubicBezTo>
                    <a:pt x="4941" y="557"/>
                    <a:pt x="4567" y="0"/>
                    <a:pt x="40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3"/>
            <p:cNvSpPr/>
            <p:nvPr/>
          </p:nvSpPr>
          <p:spPr>
            <a:xfrm>
              <a:off x="6445758" y="3989439"/>
              <a:ext cx="280763" cy="260649"/>
            </a:xfrm>
            <a:custGeom>
              <a:rect b="b" l="l" r="r" t="t"/>
              <a:pathLst>
                <a:path extrusionOk="0" h="5044" w="5411">
                  <a:moveTo>
                    <a:pt x="4048" y="0"/>
                  </a:moveTo>
                  <a:cubicBezTo>
                    <a:pt x="3897" y="0"/>
                    <a:pt x="3736" y="48"/>
                    <a:pt x="3560" y="160"/>
                  </a:cubicBezTo>
                  <a:cubicBezTo>
                    <a:pt x="2012" y="1133"/>
                    <a:pt x="783" y="2553"/>
                    <a:pt x="65" y="4245"/>
                  </a:cubicBezTo>
                  <a:cubicBezTo>
                    <a:pt x="17" y="4421"/>
                    <a:pt x="1" y="4612"/>
                    <a:pt x="1" y="4804"/>
                  </a:cubicBezTo>
                  <a:lnTo>
                    <a:pt x="240" y="5043"/>
                  </a:lnTo>
                  <a:lnTo>
                    <a:pt x="5411" y="989"/>
                  </a:lnTo>
                  <a:cubicBezTo>
                    <a:pt x="4954" y="557"/>
                    <a:pt x="4564" y="0"/>
                    <a:pt x="40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3"/>
            <p:cNvSpPr/>
            <p:nvPr/>
          </p:nvSpPr>
          <p:spPr>
            <a:xfrm>
              <a:off x="5444591" y="3164726"/>
              <a:ext cx="198003" cy="218895"/>
            </a:xfrm>
            <a:custGeom>
              <a:rect b="b" l="l" r="r" t="t"/>
              <a:pathLst>
                <a:path extrusionOk="0" h="4236" w="3816">
                  <a:moveTo>
                    <a:pt x="560" y="1"/>
                  </a:moveTo>
                  <a:cubicBezTo>
                    <a:pt x="400" y="511"/>
                    <a:pt x="1" y="1118"/>
                    <a:pt x="145" y="1501"/>
                  </a:cubicBezTo>
                  <a:cubicBezTo>
                    <a:pt x="512" y="2299"/>
                    <a:pt x="1006" y="3017"/>
                    <a:pt x="1629" y="3623"/>
                  </a:cubicBezTo>
                  <a:cubicBezTo>
                    <a:pt x="1921" y="3929"/>
                    <a:pt x="2467" y="4235"/>
                    <a:pt x="2845" y="4235"/>
                  </a:cubicBezTo>
                  <a:cubicBezTo>
                    <a:pt x="2902" y="4235"/>
                    <a:pt x="2954" y="4228"/>
                    <a:pt x="3001" y="4214"/>
                  </a:cubicBezTo>
                  <a:cubicBezTo>
                    <a:pt x="3368" y="4102"/>
                    <a:pt x="3544" y="3400"/>
                    <a:pt x="3815" y="2953"/>
                  </a:cubicBezTo>
                  <a:cubicBezTo>
                    <a:pt x="3624" y="2570"/>
                    <a:pt x="3544" y="2219"/>
                    <a:pt x="3336" y="1996"/>
                  </a:cubicBezTo>
                  <a:cubicBezTo>
                    <a:pt x="2762" y="1437"/>
                    <a:pt x="2171" y="910"/>
                    <a:pt x="1533" y="416"/>
                  </a:cubicBezTo>
                  <a:cubicBezTo>
                    <a:pt x="1262" y="208"/>
                    <a:pt x="895" y="144"/>
                    <a:pt x="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3"/>
            <p:cNvSpPr/>
            <p:nvPr/>
          </p:nvSpPr>
          <p:spPr>
            <a:xfrm>
              <a:off x="3339833" y="4146940"/>
              <a:ext cx="119912" cy="341572"/>
            </a:xfrm>
            <a:custGeom>
              <a:rect b="b" l="l" r="r" t="t"/>
              <a:pathLst>
                <a:path extrusionOk="0" h="6610" w="2311">
                  <a:moveTo>
                    <a:pt x="858" y="0"/>
                  </a:moveTo>
                  <a:lnTo>
                    <a:pt x="396" y="16"/>
                  </a:lnTo>
                  <a:cubicBezTo>
                    <a:pt x="316" y="942"/>
                    <a:pt x="188" y="1867"/>
                    <a:pt x="156" y="2793"/>
                  </a:cubicBezTo>
                  <a:cubicBezTo>
                    <a:pt x="124" y="3352"/>
                    <a:pt x="332" y="3926"/>
                    <a:pt x="268" y="4469"/>
                  </a:cubicBezTo>
                  <a:cubicBezTo>
                    <a:pt x="33" y="6452"/>
                    <a:pt x="1" y="6610"/>
                    <a:pt x="1803" y="6610"/>
                  </a:cubicBezTo>
                  <a:cubicBezTo>
                    <a:pt x="1959" y="6610"/>
                    <a:pt x="2127" y="6608"/>
                    <a:pt x="2311" y="6607"/>
                  </a:cubicBezTo>
                  <a:cubicBezTo>
                    <a:pt x="1816" y="4357"/>
                    <a:pt x="1337" y="2171"/>
                    <a:pt x="8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3"/>
            <p:cNvSpPr/>
            <p:nvPr/>
          </p:nvSpPr>
          <p:spPr>
            <a:xfrm>
              <a:off x="5923252" y="3761247"/>
              <a:ext cx="216994" cy="214193"/>
            </a:xfrm>
            <a:custGeom>
              <a:rect b="b" l="l" r="r" t="t"/>
              <a:pathLst>
                <a:path extrusionOk="0" h="4145" w="4182">
                  <a:moveTo>
                    <a:pt x="2433" y="1"/>
                  </a:moveTo>
                  <a:cubicBezTo>
                    <a:pt x="2224" y="1"/>
                    <a:pt x="2007" y="92"/>
                    <a:pt x="1804" y="267"/>
                  </a:cubicBezTo>
                  <a:cubicBezTo>
                    <a:pt x="735" y="1208"/>
                    <a:pt x="543" y="2565"/>
                    <a:pt x="0" y="3762"/>
                  </a:cubicBezTo>
                  <a:lnTo>
                    <a:pt x="367" y="4145"/>
                  </a:lnTo>
                  <a:cubicBezTo>
                    <a:pt x="1389" y="3554"/>
                    <a:pt x="2458" y="3043"/>
                    <a:pt x="3384" y="2325"/>
                  </a:cubicBezTo>
                  <a:cubicBezTo>
                    <a:pt x="4182" y="1703"/>
                    <a:pt x="3511" y="1001"/>
                    <a:pt x="3112" y="410"/>
                  </a:cubicBezTo>
                  <a:cubicBezTo>
                    <a:pt x="2921" y="132"/>
                    <a:pt x="2682" y="1"/>
                    <a:pt x="24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3"/>
            <p:cNvSpPr/>
            <p:nvPr/>
          </p:nvSpPr>
          <p:spPr>
            <a:xfrm>
              <a:off x="2369124" y="3062463"/>
              <a:ext cx="241017" cy="127947"/>
            </a:xfrm>
            <a:custGeom>
              <a:rect b="b" l="l" r="r" t="t"/>
              <a:pathLst>
                <a:path extrusionOk="0" h="2476" w="4645">
                  <a:moveTo>
                    <a:pt x="3942" y="1"/>
                  </a:moveTo>
                  <a:lnTo>
                    <a:pt x="3942" y="1"/>
                  </a:lnTo>
                  <a:cubicBezTo>
                    <a:pt x="3336" y="97"/>
                    <a:pt x="2809" y="128"/>
                    <a:pt x="2314" y="288"/>
                  </a:cubicBezTo>
                  <a:cubicBezTo>
                    <a:pt x="1644" y="496"/>
                    <a:pt x="974" y="767"/>
                    <a:pt x="352" y="1118"/>
                  </a:cubicBezTo>
                  <a:cubicBezTo>
                    <a:pt x="112" y="1325"/>
                    <a:pt x="0" y="1645"/>
                    <a:pt x="48" y="1948"/>
                  </a:cubicBezTo>
                  <a:cubicBezTo>
                    <a:pt x="112" y="2187"/>
                    <a:pt x="511" y="2427"/>
                    <a:pt x="798" y="2443"/>
                  </a:cubicBezTo>
                  <a:cubicBezTo>
                    <a:pt x="1019" y="2465"/>
                    <a:pt x="1241" y="2476"/>
                    <a:pt x="1464" y="2476"/>
                  </a:cubicBezTo>
                  <a:cubicBezTo>
                    <a:pt x="1871" y="2476"/>
                    <a:pt x="2280" y="2441"/>
                    <a:pt x="2682" y="2379"/>
                  </a:cubicBezTo>
                  <a:cubicBezTo>
                    <a:pt x="4405" y="2107"/>
                    <a:pt x="4645" y="1613"/>
                    <a:pt x="39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3"/>
            <p:cNvSpPr/>
            <p:nvPr/>
          </p:nvSpPr>
          <p:spPr>
            <a:xfrm>
              <a:off x="305513" y="183564"/>
              <a:ext cx="213725" cy="336973"/>
            </a:xfrm>
            <a:custGeom>
              <a:rect b="b" l="l" r="r" t="t"/>
              <a:pathLst>
                <a:path extrusionOk="0" h="6521" w="4119">
                  <a:moveTo>
                    <a:pt x="3879" y="0"/>
                  </a:moveTo>
                  <a:cubicBezTo>
                    <a:pt x="3576" y="192"/>
                    <a:pt x="3209" y="319"/>
                    <a:pt x="3001" y="591"/>
                  </a:cubicBezTo>
                  <a:cubicBezTo>
                    <a:pt x="2379" y="1437"/>
                    <a:pt x="1804" y="2330"/>
                    <a:pt x="1310" y="3272"/>
                  </a:cubicBezTo>
                  <a:cubicBezTo>
                    <a:pt x="815" y="4261"/>
                    <a:pt x="448" y="5315"/>
                    <a:pt x="1" y="6432"/>
                  </a:cubicBezTo>
                  <a:cubicBezTo>
                    <a:pt x="235" y="6491"/>
                    <a:pt x="433" y="6520"/>
                    <a:pt x="601" y="6520"/>
                  </a:cubicBezTo>
                  <a:cubicBezTo>
                    <a:pt x="1107" y="6520"/>
                    <a:pt x="1337" y="6257"/>
                    <a:pt x="1469" y="5777"/>
                  </a:cubicBezTo>
                  <a:cubicBezTo>
                    <a:pt x="1549" y="5490"/>
                    <a:pt x="1661" y="5219"/>
                    <a:pt x="1820" y="4964"/>
                  </a:cubicBezTo>
                  <a:cubicBezTo>
                    <a:pt x="2539" y="3655"/>
                    <a:pt x="3305" y="2394"/>
                    <a:pt x="3975" y="1069"/>
                  </a:cubicBezTo>
                  <a:cubicBezTo>
                    <a:pt x="4118" y="798"/>
                    <a:pt x="3911" y="367"/>
                    <a:pt x="38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3"/>
            <p:cNvSpPr/>
            <p:nvPr/>
          </p:nvSpPr>
          <p:spPr>
            <a:xfrm>
              <a:off x="2343440" y="3292567"/>
              <a:ext cx="234428" cy="204478"/>
            </a:xfrm>
            <a:custGeom>
              <a:rect b="b" l="l" r="r" t="t"/>
              <a:pathLst>
                <a:path extrusionOk="0" h="3957" w="4518">
                  <a:moveTo>
                    <a:pt x="4517" y="0"/>
                  </a:moveTo>
                  <a:lnTo>
                    <a:pt x="4517" y="0"/>
                  </a:lnTo>
                  <a:cubicBezTo>
                    <a:pt x="4230" y="128"/>
                    <a:pt x="3927" y="224"/>
                    <a:pt x="3639" y="304"/>
                  </a:cubicBezTo>
                  <a:cubicBezTo>
                    <a:pt x="2123" y="543"/>
                    <a:pt x="1182" y="1692"/>
                    <a:pt x="192" y="2666"/>
                  </a:cubicBezTo>
                  <a:cubicBezTo>
                    <a:pt x="1" y="2841"/>
                    <a:pt x="176" y="3511"/>
                    <a:pt x="320" y="3878"/>
                  </a:cubicBezTo>
                  <a:cubicBezTo>
                    <a:pt x="343" y="3932"/>
                    <a:pt x="488" y="3956"/>
                    <a:pt x="666" y="3956"/>
                  </a:cubicBezTo>
                  <a:cubicBezTo>
                    <a:pt x="858" y="3956"/>
                    <a:pt x="1088" y="3928"/>
                    <a:pt x="1245" y="3878"/>
                  </a:cubicBezTo>
                  <a:cubicBezTo>
                    <a:pt x="3113" y="3336"/>
                    <a:pt x="3512" y="1548"/>
                    <a:pt x="45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3"/>
            <p:cNvSpPr/>
            <p:nvPr/>
          </p:nvSpPr>
          <p:spPr>
            <a:xfrm>
              <a:off x="5872714" y="4039045"/>
              <a:ext cx="139214" cy="266281"/>
            </a:xfrm>
            <a:custGeom>
              <a:rect b="b" l="l" r="r" t="t"/>
              <a:pathLst>
                <a:path extrusionOk="0" h="5153" w="2683">
                  <a:moveTo>
                    <a:pt x="2349" y="1"/>
                  </a:moveTo>
                  <a:cubicBezTo>
                    <a:pt x="2227" y="1"/>
                    <a:pt x="2041" y="48"/>
                    <a:pt x="1964" y="125"/>
                  </a:cubicBezTo>
                  <a:cubicBezTo>
                    <a:pt x="927" y="1099"/>
                    <a:pt x="49" y="2168"/>
                    <a:pt x="1" y="3716"/>
                  </a:cubicBezTo>
                  <a:cubicBezTo>
                    <a:pt x="1" y="3939"/>
                    <a:pt x="33" y="4163"/>
                    <a:pt x="81" y="4386"/>
                  </a:cubicBezTo>
                  <a:cubicBezTo>
                    <a:pt x="176" y="4642"/>
                    <a:pt x="288" y="4897"/>
                    <a:pt x="416" y="5152"/>
                  </a:cubicBezTo>
                  <a:cubicBezTo>
                    <a:pt x="639" y="4977"/>
                    <a:pt x="927" y="4865"/>
                    <a:pt x="1086" y="4642"/>
                  </a:cubicBezTo>
                  <a:cubicBezTo>
                    <a:pt x="1389" y="4243"/>
                    <a:pt x="1645" y="3812"/>
                    <a:pt x="1836" y="3349"/>
                  </a:cubicBezTo>
                  <a:cubicBezTo>
                    <a:pt x="2155" y="2455"/>
                    <a:pt x="2443" y="1561"/>
                    <a:pt x="2666" y="636"/>
                  </a:cubicBezTo>
                  <a:cubicBezTo>
                    <a:pt x="2682" y="412"/>
                    <a:pt x="2618" y="189"/>
                    <a:pt x="2459" y="29"/>
                  </a:cubicBezTo>
                  <a:cubicBezTo>
                    <a:pt x="2444" y="10"/>
                    <a:pt x="2402" y="1"/>
                    <a:pt x="2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3"/>
            <p:cNvSpPr/>
            <p:nvPr/>
          </p:nvSpPr>
          <p:spPr>
            <a:xfrm>
              <a:off x="2670538" y="2834892"/>
              <a:ext cx="224465" cy="163706"/>
            </a:xfrm>
            <a:custGeom>
              <a:rect b="b" l="l" r="r" t="t"/>
              <a:pathLst>
                <a:path extrusionOk="0" h="3168" w="4326">
                  <a:moveTo>
                    <a:pt x="830" y="0"/>
                  </a:moveTo>
                  <a:cubicBezTo>
                    <a:pt x="415" y="192"/>
                    <a:pt x="112" y="255"/>
                    <a:pt x="64" y="383"/>
                  </a:cubicBezTo>
                  <a:cubicBezTo>
                    <a:pt x="1" y="638"/>
                    <a:pt x="17" y="894"/>
                    <a:pt x="128" y="1133"/>
                  </a:cubicBezTo>
                  <a:cubicBezTo>
                    <a:pt x="288" y="1452"/>
                    <a:pt x="591" y="1692"/>
                    <a:pt x="767" y="2011"/>
                  </a:cubicBezTo>
                  <a:cubicBezTo>
                    <a:pt x="1233" y="2792"/>
                    <a:pt x="1766" y="3167"/>
                    <a:pt x="2450" y="3167"/>
                  </a:cubicBezTo>
                  <a:cubicBezTo>
                    <a:pt x="2773" y="3167"/>
                    <a:pt x="3129" y="3084"/>
                    <a:pt x="3528" y="2921"/>
                  </a:cubicBezTo>
                  <a:cubicBezTo>
                    <a:pt x="4150" y="2649"/>
                    <a:pt x="4326" y="2218"/>
                    <a:pt x="3783" y="1819"/>
                  </a:cubicBezTo>
                  <a:cubicBezTo>
                    <a:pt x="2825" y="1133"/>
                    <a:pt x="1788" y="575"/>
                    <a:pt x="8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3"/>
            <p:cNvSpPr/>
            <p:nvPr/>
          </p:nvSpPr>
          <p:spPr>
            <a:xfrm>
              <a:off x="2798907" y="4845518"/>
              <a:ext cx="115969" cy="249022"/>
            </a:xfrm>
            <a:custGeom>
              <a:rect b="b" l="l" r="r" t="t"/>
              <a:pathLst>
                <a:path extrusionOk="0" h="4819" w="2235">
                  <a:moveTo>
                    <a:pt x="1158" y="0"/>
                  </a:moveTo>
                  <a:cubicBezTo>
                    <a:pt x="1076" y="0"/>
                    <a:pt x="992" y="5"/>
                    <a:pt x="910" y="15"/>
                  </a:cubicBezTo>
                  <a:cubicBezTo>
                    <a:pt x="240" y="94"/>
                    <a:pt x="351" y="589"/>
                    <a:pt x="479" y="1084"/>
                  </a:cubicBezTo>
                  <a:cubicBezTo>
                    <a:pt x="591" y="1499"/>
                    <a:pt x="591" y="1930"/>
                    <a:pt x="511" y="2345"/>
                  </a:cubicBezTo>
                  <a:cubicBezTo>
                    <a:pt x="0" y="4068"/>
                    <a:pt x="208" y="4451"/>
                    <a:pt x="2027" y="4818"/>
                  </a:cubicBezTo>
                  <a:cubicBezTo>
                    <a:pt x="1947" y="4387"/>
                    <a:pt x="1772" y="3988"/>
                    <a:pt x="1804" y="3573"/>
                  </a:cubicBezTo>
                  <a:cubicBezTo>
                    <a:pt x="1820" y="3143"/>
                    <a:pt x="2075" y="2744"/>
                    <a:pt x="2139" y="2329"/>
                  </a:cubicBezTo>
                  <a:cubicBezTo>
                    <a:pt x="2219" y="1834"/>
                    <a:pt x="2235" y="1323"/>
                    <a:pt x="2187" y="828"/>
                  </a:cubicBezTo>
                  <a:cubicBezTo>
                    <a:pt x="2118" y="186"/>
                    <a:pt x="1652" y="0"/>
                    <a:pt x="11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3"/>
            <p:cNvSpPr/>
            <p:nvPr/>
          </p:nvSpPr>
          <p:spPr>
            <a:xfrm>
              <a:off x="5302161" y="3384908"/>
              <a:ext cx="222857" cy="125054"/>
            </a:xfrm>
            <a:custGeom>
              <a:rect b="b" l="l" r="r" t="t"/>
              <a:pathLst>
                <a:path extrusionOk="0" h="2420" w="4295">
                  <a:moveTo>
                    <a:pt x="2491" y="1"/>
                  </a:moveTo>
                  <a:cubicBezTo>
                    <a:pt x="1725" y="384"/>
                    <a:pt x="959" y="767"/>
                    <a:pt x="208" y="1198"/>
                  </a:cubicBezTo>
                  <a:cubicBezTo>
                    <a:pt x="65" y="1278"/>
                    <a:pt x="1" y="1581"/>
                    <a:pt x="17" y="1772"/>
                  </a:cubicBezTo>
                  <a:cubicBezTo>
                    <a:pt x="17" y="1852"/>
                    <a:pt x="320" y="1948"/>
                    <a:pt x="496" y="1980"/>
                  </a:cubicBezTo>
                  <a:cubicBezTo>
                    <a:pt x="1310" y="2107"/>
                    <a:pt x="2124" y="2235"/>
                    <a:pt x="2937" y="2347"/>
                  </a:cubicBezTo>
                  <a:cubicBezTo>
                    <a:pt x="3158" y="2377"/>
                    <a:pt x="3485" y="2419"/>
                    <a:pt x="3710" y="2419"/>
                  </a:cubicBezTo>
                  <a:cubicBezTo>
                    <a:pt x="3843" y="2419"/>
                    <a:pt x="3941" y="2404"/>
                    <a:pt x="3959" y="2363"/>
                  </a:cubicBezTo>
                  <a:cubicBezTo>
                    <a:pt x="4198" y="1852"/>
                    <a:pt x="4294" y="1309"/>
                    <a:pt x="4262" y="767"/>
                  </a:cubicBezTo>
                  <a:cubicBezTo>
                    <a:pt x="4214" y="543"/>
                    <a:pt x="3592" y="368"/>
                    <a:pt x="3209" y="224"/>
                  </a:cubicBezTo>
                  <a:cubicBezTo>
                    <a:pt x="3161" y="211"/>
                    <a:pt x="3109" y="206"/>
                    <a:pt x="3056" y="206"/>
                  </a:cubicBezTo>
                  <a:cubicBezTo>
                    <a:pt x="2914" y="206"/>
                    <a:pt x="2758" y="240"/>
                    <a:pt x="2618" y="240"/>
                  </a:cubicBezTo>
                  <a:lnTo>
                    <a:pt x="249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3"/>
            <p:cNvSpPr/>
            <p:nvPr/>
          </p:nvSpPr>
          <p:spPr>
            <a:xfrm>
              <a:off x="3698167" y="3338608"/>
              <a:ext cx="168167" cy="175798"/>
            </a:xfrm>
            <a:custGeom>
              <a:rect b="b" l="l" r="r" t="t"/>
              <a:pathLst>
                <a:path extrusionOk="0" h="3402" w="3241">
                  <a:moveTo>
                    <a:pt x="1812" y="1"/>
                  </a:moveTo>
                  <a:cubicBezTo>
                    <a:pt x="1101" y="1"/>
                    <a:pt x="1" y="789"/>
                    <a:pt x="1" y="1232"/>
                  </a:cubicBezTo>
                  <a:cubicBezTo>
                    <a:pt x="1" y="1264"/>
                    <a:pt x="1" y="1312"/>
                    <a:pt x="17" y="1328"/>
                  </a:cubicBezTo>
                  <a:cubicBezTo>
                    <a:pt x="687" y="2046"/>
                    <a:pt x="1246" y="3115"/>
                    <a:pt x="2044" y="3370"/>
                  </a:cubicBezTo>
                  <a:cubicBezTo>
                    <a:pt x="2117" y="3392"/>
                    <a:pt x="2184" y="3402"/>
                    <a:pt x="2243" y="3402"/>
                  </a:cubicBezTo>
                  <a:cubicBezTo>
                    <a:pt x="2851" y="3402"/>
                    <a:pt x="2746" y="2358"/>
                    <a:pt x="2906" y="1791"/>
                  </a:cubicBezTo>
                  <a:cubicBezTo>
                    <a:pt x="2937" y="1631"/>
                    <a:pt x="3001" y="1471"/>
                    <a:pt x="3049" y="1312"/>
                  </a:cubicBezTo>
                  <a:lnTo>
                    <a:pt x="3241" y="1120"/>
                  </a:lnTo>
                  <a:cubicBezTo>
                    <a:pt x="2842" y="737"/>
                    <a:pt x="2507" y="195"/>
                    <a:pt x="2044" y="35"/>
                  </a:cubicBezTo>
                  <a:cubicBezTo>
                    <a:pt x="1974" y="12"/>
                    <a:pt x="1896" y="1"/>
                    <a:pt x="181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3"/>
            <p:cNvSpPr/>
            <p:nvPr/>
          </p:nvSpPr>
          <p:spPr>
            <a:xfrm>
              <a:off x="4995091" y="3963653"/>
              <a:ext cx="177974" cy="151149"/>
            </a:xfrm>
            <a:custGeom>
              <a:rect b="b" l="l" r="r" t="t"/>
              <a:pathLst>
                <a:path extrusionOk="0" h="2925" w="3430">
                  <a:moveTo>
                    <a:pt x="1991" y="1"/>
                  </a:moveTo>
                  <a:cubicBezTo>
                    <a:pt x="1052" y="1"/>
                    <a:pt x="14" y="955"/>
                    <a:pt x="14" y="1664"/>
                  </a:cubicBezTo>
                  <a:cubicBezTo>
                    <a:pt x="0" y="2234"/>
                    <a:pt x="567" y="2925"/>
                    <a:pt x="1062" y="2925"/>
                  </a:cubicBezTo>
                  <a:cubicBezTo>
                    <a:pt x="1135" y="2925"/>
                    <a:pt x="1207" y="2910"/>
                    <a:pt x="1275" y="2877"/>
                  </a:cubicBezTo>
                  <a:cubicBezTo>
                    <a:pt x="2057" y="2510"/>
                    <a:pt x="2727" y="1887"/>
                    <a:pt x="3429" y="1361"/>
                  </a:cubicBezTo>
                  <a:cubicBezTo>
                    <a:pt x="3030" y="898"/>
                    <a:pt x="2695" y="116"/>
                    <a:pt x="2216" y="20"/>
                  </a:cubicBezTo>
                  <a:cubicBezTo>
                    <a:pt x="2142" y="7"/>
                    <a:pt x="2067" y="1"/>
                    <a:pt x="19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3"/>
            <p:cNvSpPr/>
            <p:nvPr/>
          </p:nvSpPr>
          <p:spPr>
            <a:xfrm>
              <a:off x="4609932" y="2842953"/>
              <a:ext cx="178078" cy="151149"/>
            </a:xfrm>
            <a:custGeom>
              <a:rect b="b" l="l" r="r" t="t"/>
              <a:pathLst>
                <a:path extrusionOk="0" h="2925" w="3432">
                  <a:moveTo>
                    <a:pt x="1977" y="0"/>
                  </a:moveTo>
                  <a:cubicBezTo>
                    <a:pt x="1038" y="0"/>
                    <a:pt x="0" y="955"/>
                    <a:pt x="0" y="1663"/>
                  </a:cubicBezTo>
                  <a:cubicBezTo>
                    <a:pt x="0" y="2233"/>
                    <a:pt x="569" y="2924"/>
                    <a:pt x="1064" y="2924"/>
                  </a:cubicBezTo>
                  <a:cubicBezTo>
                    <a:pt x="1137" y="2924"/>
                    <a:pt x="1209" y="2909"/>
                    <a:pt x="1277" y="2876"/>
                  </a:cubicBezTo>
                  <a:cubicBezTo>
                    <a:pt x="2059" y="2509"/>
                    <a:pt x="2713" y="1887"/>
                    <a:pt x="3431" y="1360"/>
                  </a:cubicBezTo>
                  <a:cubicBezTo>
                    <a:pt x="3032" y="897"/>
                    <a:pt x="2681" y="115"/>
                    <a:pt x="2202" y="20"/>
                  </a:cubicBezTo>
                  <a:cubicBezTo>
                    <a:pt x="2128" y="6"/>
                    <a:pt x="2053" y="0"/>
                    <a:pt x="19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3"/>
            <p:cNvSpPr/>
            <p:nvPr/>
          </p:nvSpPr>
          <p:spPr>
            <a:xfrm>
              <a:off x="4230635" y="4360301"/>
              <a:ext cx="183059" cy="171716"/>
            </a:xfrm>
            <a:custGeom>
              <a:rect b="b" l="l" r="r" t="t"/>
              <a:pathLst>
                <a:path extrusionOk="0" h="3323" w="3528">
                  <a:moveTo>
                    <a:pt x="1908" y="1"/>
                  </a:moveTo>
                  <a:cubicBezTo>
                    <a:pt x="1812" y="1"/>
                    <a:pt x="1716" y="13"/>
                    <a:pt x="1629" y="36"/>
                  </a:cubicBezTo>
                  <a:cubicBezTo>
                    <a:pt x="543" y="388"/>
                    <a:pt x="1" y="1345"/>
                    <a:pt x="272" y="2478"/>
                  </a:cubicBezTo>
                  <a:cubicBezTo>
                    <a:pt x="352" y="2813"/>
                    <a:pt x="559" y="3117"/>
                    <a:pt x="863" y="3308"/>
                  </a:cubicBezTo>
                  <a:cubicBezTo>
                    <a:pt x="884" y="3318"/>
                    <a:pt x="910" y="3322"/>
                    <a:pt x="939" y="3322"/>
                  </a:cubicBezTo>
                  <a:cubicBezTo>
                    <a:pt x="1147" y="3322"/>
                    <a:pt x="1520" y="3089"/>
                    <a:pt x="1661" y="2893"/>
                  </a:cubicBezTo>
                  <a:cubicBezTo>
                    <a:pt x="2347" y="1983"/>
                    <a:pt x="2969" y="1042"/>
                    <a:pt x="3528" y="244"/>
                  </a:cubicBezTo>
                  <a:cubicBezTo>
                    <a:pt x="3081" y="164"/>
                    <a:pt x="2634" y="84"/>
                    <a:pt x="2187" y="36"/>
                  </a:cubicBezTo>
                  <a:cubicBezTo>
                    <a:pt x="2099" y="13"/>
                    <a:pt x="2004" y="1"/>
                    <a:pt x="19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3"/>
            <p:cNvSpPr/>
            <p:nvPr/>
          </p:nvSpPr>
          <p:spPr>
            <a:xfrm>
              <a:off x="712102" y="-6957"/>
              <a:ext cx="187210" cy="132650"/>
            </a:xfrm>
            <a:custGeom>
              <a:rect b="b" l="l" r="r" t="t"/>
              <a:pathLst>
                <a:path extrusionOk="0" h="2567" w="3608">
                  <a:moveTo>
                    <a:pt x="1586" y="0"/>
                  </a:moveTo>
                  <a:cubicBezTo>
                    <a:pt x="1452" y="0"/>
                    <a:pt x="1322" y="15"/>
                    <a:pt x="1198" y="48"/>
                  </a:cubicBezTo>
                  <a:cubicBezTo>
                    <a:pt x="703" y="192"/>
                    <a:pt x="480" y="1229"/>
                    <a:pt x="1" y="2107"/>
                  </a:cubicBezTo>
                  <a:cubicBezTo>
                    <a:pt x="414" y="2292"/>
                    <a:pt x="751" y="2567"/>
                    <a:pt x="977" y="2567"/>
                  </a:cubicBezTo>
                  <a:cubicBezTo>
                    <a:pt x="1005" y="2567"/>
                    <a:pt x="1030" y="2563"/>
                    <a:pt x="1054" y="2554"/>
                  </a:cubicBezTo>
                  <a:cubicBezTo>
                    <a:pt x="1852" y="2251"/>
                    <a:pt x="2618" y="1868"/>
                    <a:pt x="3352" y="1405"/>
                  </a:cubicBezTo>
                  <a:cubicBezTo>
                    <a:pt x="3560" y="1261"/>
                    <a:pt x="3528" y="783"/>
                    <a:pt x="3608" y="447"/>
                  </a:cubicBezTo>
                  <a:cubicBezTo>
                    <a:pt x="2950" y="316"/>
                    <a:pt x="2217" y="0"/>
                    <a:pt x="15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3"/>
            <p:cNvSpPr/>
            <p:nvPr/>
          </p:nvSpPr>
          <p:spPr>
            <a:xfrm>
              <a:off x="4649677" y="4932846"/>
              <a:ext cx="166455" cy="184480"/>
            </a:xfrm>
            <a:custGeom>
              <a:rect b="b" l="l" r="r" t="t"/>
              <a:pathLst>
                <a:path extrusionOk="0" h="3570" w="3208">
                  <a:moveTo>
                    <a:pt x="3208" y="0"/>
                  </a:moveTo>
                  <a:cubicBezTo>
                    <a:pt x="974" y="64"/>
                    <a:pt x="0" y="1309"/>
                    <a:pt x="511" y="2969"/>
                  </a:cubicBezTo>
                  <a:cubicBezTo>
                    <a:pt x="623" y="3240"/>
                    <a:pt x="830" y="3447"/>
                    <a:pt x="1101" y="3543"/>
                  </a:cubicBezTo>
                  <a:cubicBezTo>
                    <a:pt x="1152" y="3561"/>
                    <a:pt x="1216" y="3570"/>
                    <a:pt x="1286" y="3570"/>
                  </a:cubicBezTo>
                  <a:cubicBezTo>
                    <a:pt x="1522" y="3570"/>
                    <a:pt x="1822" y="3475"/>
                    <a:pt x="1883" y="3352"/>
                  </a:cubicBezTo>
                  <a:cubicBezTo>
                    <a:pt x="2346" y="2314"/>
                    <a:pt x="2729" y="1245"/>
                    <a:pt x="32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3"/>
            <p:cNvSpPr/>
            <p:nvPr/>
          </p:nvSpPr>
          <p:spPr>
            <a:xfrm>
              <a:off x="3419117" y="4798288"/>
              <a:ext cx="135011" cy="162776"/>
            </a:xfrm>
            <a:custGeom>
              <a:rect b="b" l="l" r="r" t="t"/>
              <a:pathLst>
                <a:path extrusionOk="0" h="3150" w="2602">
                  <a:moveTo>
                    <a:pt x="1825" y="0"/>
                  </a:moveTo>
                  <a:cubicBezTo>
                    <a:pt x="1758" y="0"/>
                    <a:pt x="1687" y="6"/>
                    <a:pt x="1613" y="19"/>
                  </a:cubicBezTo>
                  <a:cubicBezTo>
                    <a:pt x="591" y="19"/>
                    <a:pt x="17" y="689"/>
                    <a:pt x="17" y="1806"/>
                  </a:cubicBezTo>
                  <a:cubicBezTo>
                    <a:pt x="1" y="2668"/>
                    <a:pt x="495" y="3067"/>
                    <a:pt x="1293" y="3147"/>
                  </a:cubicBezTo>
                  <a:cubicBezTo>
                    <a:pt x="1308" y="3148"/>
                    <a:pt x="1323" y="3149"/>
                    <a:pt x="1338" y="3149"/>
                  </a:cubicBezTo>
                  <a:cubicBezTo>
                    <a:pt x="1934" y="3149"/>
                    <a:pt x="2601" y="1923"/>
                    <a:pt x="2570" y="865"/>
                  </a:cubicBezTo>
                  <a:cubicBezTo>
                    <a:pt x="2556" y="281"/>
                    <a:pt x="2276" y="0"/>
                    <a:pt x="18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3"/>
            <p:cNvSpPr/>
            <p:nvPr/>
          </p:nvSpPr>
          <p:spPr>
            <a:xfrm>
              <a:off x="1879723" y="3278046"/>
              <a:ext cx="196290" cy="161123"/>
            </a:xfrm>
            <a:custGeom>
              <a:rect b="b" l="l" r="r" t="t"/>
              <a:pathLst>
                <a:path extrusionOk="0" h="3118" w="3783">
                  <a:moveTo>
                    <a:pt x="2418" y="1"/>
                  </a:moveTo>
                  <a:cubicBezTo>
                    <a:pt x="2402" y="1"/>
                    <a:pt x="2389" y="4"/>
                    <a:pt x="2378" y="10"/>
                  </a:cubicBezTo>
                  <a:cubicBezTo>
                    <a:pt x="1997" y="270"/>
                    <a:pt x="1606" y="422"/>
                    <a:pt x="1198" y="422"/>
                  </a:cubicBezTo>
                  <a:cubicBezTo>
                    <a:pt x="855" y="422"/>
                    <a:pt x="500" y="315"/>
                    <a:pt x="128" y="74"/>
                  </a:cubicBezTo>
                  <a:cubicBezTo>
                    <a:pt x="80" y="186"/>
                    <a:pt x="48" y="297"/>
                    <a:pt x="0" y="393"/>
                  </a:cubicBezTo>
                  <a:cubicBezTo>
                    <a:pt x="320" y="872"/>
                    <a:pt x="687" y="1319"/>
                    <a:pt x="1070" y="1734"/>
                  </a:cubicBezTo>
                  <a:cubicBezTo>
                    <a:pt x="1580" y="2228"/>
                    <a:pt x="2385" y="3118"/>
                    <a:pt x="2706" y="3118"/>
                  </a:cubicBezTo>
                  <a:cubicBezTo>
                    <a:pt x="2726" y="3118"/>
                    <a:pt x="2745" y="3114"/>
                    <a:pt x="2761" y="3106"/>
                  </a:cubicBezTo>
                  <a:cubicBezTo>
                    <a:pt x="3783" y="2595"/>
                    <a:pt x="3081" y="1526"/>
                    <a:pt x="3129" y="680"/>
                  </a:cubicBezTo>
                  <a:cubicBezTo>
                    <a:pt x="3129" y="585"/>
                    <a:pt x="3129" y="441"/>
                    <a:pt x="3065" y="393"/>
                  </a:cubicBezTo>
                  <a:cubicBezTo>
                    <a:pt x="2863" y="249"/>
                    <a:pt x="2557" y="1"/>
                    <a:pt x="24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3"/>
            <p:cNvSpPr/>
            <p:nvPr/>
          </p:nvSpPr>
          <p:spPr>
            <a:xfrm>
              <a:off x="2738459" y="3776078"/>
              <a:ext cx="145804" cy="158642"/>
            </a:xfrm>
            <a:custGeom>
              <a:rect b="b" l="l" r="r" t="t"/>
              <a:pathLst>
                <a:path extrusionOk="0" h="3070" w="2810">
                  <a:moveTo>
                    <a:pt x="1983" y="0"/>
                  </a:moveTo>
                  <a:cubicBezTo>
                    <a:pt x="1964" y="0"/>
                    <a:pt x="1947" y="4"/>
                    <a:pt x="1931" y="11"/>
                  </a:cubicBezTo>
                  <a:cubicBezTo>
                    <a:pt x="1229" y="315"/>
                    <a:pt x="639" y="841"/>
                    <a:pt x="0" y="1272"/>
                  </a:cubicBezTo>
                  <a:cubicBezTo>
                    <a:pt x="543" y="1879"/>
                    <a:pt x="990" y="2629"/>
                    <a:pt x="1644" y="3012"/>
                  </a:cubicBezTo>
                  <a:cubicBezTo>
                    <a:pt x="1708" y="3051"/>
                    <a:pt x="1773" y="3069"/>
                    <a:pt x="1837" y="3069"/>
                  </a:cubicBezTo>
                  <a:cubicBezTo>
                    <a:pt x="2303" y="3069"/>
                    <a:pt x="2753" y="2088"/>
                    <a:pt x="2809" y="602"/>
                  </a:cubicBezTo>
                  <a:cubicBezTo>
                    <a:pt x="2618" y="470"/>
                    <a:pt x="2198" y="0"/>
                    <a:pt x="19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3"/>
            <p:cNvSpPr/>
            <p:nvPr/>
          </p:nvSpPr>
          <p:spPr>
            <a:xfrm>
              <a:off x="3424928" y="3901180"/>
              <a:ext cx="132521" cy="193833"/>
            </a:xfrm>
            <a:custGeom>
              <a:rect b="b" l="l" r="r" t="t"/>
              <a:pathLst>
                <a:path extrusionOk="0" h="3751" w="2554">
                  <a:moveTo>
                    <a:pt x="2171" y="0"/>
                  </a:moveTo>
                  <a:cubicBezTo>
                    <a:pt x="910" y="48"/>
                    <a:pt x="0" y="1516"/>
                    <a:pt x="383" y="2634"/>
                  </a:cubicBezTo>
                  <a:cubicBezTo>
                    <a:pt x="527" y="3048"/>
                    <a:pt x="910" y="3384"/>
                    <a:pt x="1181" y="3751"/>
                  </a:cubicBezTo>
                  <a:cubicBezTo>
                    <a:pt x="1485" y="3400"/>
                    <a:pt x="1916" y="3096"/>
                    <a:pt x="2059" y="2697"/>
                  </a:cubicBezTo>
                  <a:cubicBezTo>
                    <a:pt x="2299" y="2011"/>
                    <a:pt x="2458" y="1293"/>
                    <a:pt x="2522" y="575"/>
                  </a:cubicBezTo>
                  <a:cubicBezTo>
                    <a:pt x="2554" y="367"/>
                    <a:pt x="2251" y="128"/>
                    <a:pt x="21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3"/>
            <p:cNvSpPr/>
            <p:nvPr/>
          </p:nvSpPr>
          <p:spPr>
            <a:xfrm>
              <a:off x="2920635" y="3668545"/>
              <a:ext cx="130030" cy="167995"/>
            </a:xfrm>
            <a:custGeom>
              <a:rect b="b" l="l" r="r" t="t"/>
              <a:pathLst>
                <a:path extrusionOk="0" h="3251" w="2506">
                  <a:moveTo>
                    <a:pt x="1195" y="1"/>
                  </a:moveTo>
                  <a:cubicBezTo>
                    <a:pt x="533" y="1"/>
                    <a:pt x="31" y="620"/>
                    <a:pt x="0" y="1741"/>
                  </a:cubicBezTo>
                  <a:cubicBezTo>
                    <a:pt x="224" y="2092"/>
                    <a:pt x="511" y="2779"/>
                    <a:pt x="1022" y="3226"/>
                  </a:cubicBezTo>
                  <a:cubicBezTo>
                    <a:pt x="1041" y="3243"/>
                    <a:pt x="1064" y="3251"/>
                    <a:pt x="1091" y="3251"/>
                  </a:cubicBezTo>
                  <a:cubicBezTo>
                    <a:pt x="1465" y="3251"/>
                    <a:pt x="2506" y="1688"/>
                    <a:pt x="2506" y="943"/>
                  </a:cubicBezTo>
                  <a:cubicBezTo>
                    <a:pt x="2506" y="98"/>
                    <a:pt x="1867" y="34"/>
                    <a:pt x="1245" y="2"/>
                  </a:cubicBezTo>
                  <a:cubicBezTo>
                    <a:pt x="1228" y="1"/>
                    <a:pt x="1212" y="1"/>
                    <a:pt x="11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3"/>
            <p:cNvSpPr/>
            <p:nvPr/>
          </p:nvSpPr>
          <p:spPr>
            <a:xfrm>
              <a:off x="5821397" y="3088300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1491" y="1"/>
                  </a:moveTo>
                  <a:cubicBezTo>
                    <a:pt x="1163" y="1"/>
                    <a:pt x="814" y="272"/>
                    <a:pt x="440" y="272"/>
                  </a:cubicBezTo>
                  <a:cubicBezTo>
                    <a:pt x="297" y="272"/>
                    <a:pt x="151" y="233"/>
                    <a:pt x="0" y="123"/>
                  </a:cubicBezTo>
                  <a:lnTo>
                    <a:pt x="0" y="123"/>
                  </a:lnTo>
                  <a:cubicBezTo>
                    <a:pt x="352" y="1687"/>
                    <a:pt x="878" y="2836"/>
                    <a:pt x="2043" y="3746"/>
                  </a:cubicBezTo>
                  <a:cubicBezTo>
                    <a:pt x="2793" y="2485"/>
                    <a:pt x="2777" y="1544"/>
                    <a:pt x="2027" y="363"/>
                  </a:cubicBezTo>
                  <a:cubicBezTo>
                    <a:pt x="1855" y="88"/>
                    <a:pt x="1677" y="1"/>
                    <a:pt x="14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3"/>
            <p:cNvSpPr/>
            <p:nvPr/>
          </p:nvSpPr>
          <p:spPr>
            <a:xfrm>
              <a:off x="4982535" y="4154536"/>
              <a:ext cx="139992" cy="170217"/>
            </a:xfrm>
            <a:custGeom>
              <a:rect b="b" l="l" r="r" t="t"/>
              <a:pathLst>
                <a:path extrusionOk="0" h="3294" w="2698">
                  <a:moveTo>
                    <a:pt x="2036" y="0"/>
                  </a:moveTo>
                  <a:cubicBezTo>
                    <a:pt x="1872" y="0"/>
                    <a:pt x="1685" y="34"/>
                    <a:pt x="1549" y="77"/>
                  </a:cubicBezTo>
                  <a:cubicBezTo>
                    <a:pt x="783" y="316"/>
                    <a:pt x="49" y="1513"/>
                    <a:pt x="1" y="2646"/>
                  </a:cubicBezTo>
                  <a:cubicBezTo>
                    <a:pt x="65" y="2758"/>
                    <a:pt x="144" y="3077"/>
                    <a:pt x="336" y="3221"/>
                  </a:cubicBezTo>
                  <a:cubicBezTo>
                    <a:pt x="406" y="3269"/>
                    <a:pt x="530" y="3294"/>
                    <a:pt x="657" y="3294"/>
                  </a:cubicBezTo>
                  <a:cubicBezTo>
                    <a:pt x="819" y="3294"/>
                    <a:pt x="984" y="3253"/>
                    <a:pt x="1038" y="3173"/>
                  </a:cubicBezTo>
                  <a:cubicBezTo>
                    <a:pt x="1597" y="2486"/>
                    <a:pt x="2107" y="1752"/>
                    <a:pt x="2570" y="986"/>
                  </a:cubicBezTo>
                  <a:cubicBezTo>
                    <a:pt x="2698" y="779"/>
                    <a:pt x="2554" y="300"/>
                    <a:pt x="2363" y="93"/>
                  </a:cubicBezTo>
                  <a:cubicBezTo>
                    <a:pt x="2303" y="26"/>
                    <a:pt x="2178" y="0"/>
                    <a:pt x="20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3"/>
            <p:cNvSpPr/>
            <p:nvPr/>
          </p:nvSpPr>
          <p:spPr>
            <a:xfrm>
              <a:off x="558931" y="4027367"/>
              <a:ext cx="144974" cy="154663"/>
            </a:xfrm>
            <a:custGeom>
              <a:rect b="b" l="l" r="r" t="t"/>
              <a:pathLst>
                <a:path extrusionOk="0" h="2993" w="2794">
                  <a:moveTo>
                    <a:pt x="2059" y="0"/>
                  </a:moveTo>
                  <a:cubicBezTo>
                    <a:pt x="1453" y="0"/>
                    <a:pt x="878" y="255"/>
                    <a:pt x="463" y="702"/>
                  </a:cubicBezTo>
                  <a:cubicBezTo>
                    <a:pt x="1" y="1213"/>
                    <a:pt x="479" y="1724"/>
                    <a:pt x="942" y="2107"/>
                  </a:cubicBezTo>
                  <a:cubicBezTo>
                    <a:pt x="1166" y="2298"/>
                    <a:pt x="1373" y="2522"/>
                    <a:pt x="1612" y="2713"/>
                  </a:cubicBezTo>
                  <a:cubicBezTo>
                    <a:pt x="1859" y="2899"/>
                    <a:pt x="2062" y="2993"/>
                    <a:pt x="2224" y="2993"/>
                  </a:cubicBezTo>
                  <a:cubicBezTo>
                    <a:pt x="2493" y="2993"/>
                    <a:pt x="2648" y="2736"/>
                    <a:pt x="2698" y="2218"/>
                  </a:cubicBezTo>
                  <a:cubicBezTo>
                    <a:pt x="2714" y="1979"/>
                    <a:pt x="2698" y="1740"/>
                    <a:pt x="2698" y="1516"/>
                  </a:cubicBezTo>
                  <a:lnTo>
                    <a:pt x="2714" y="1516"/>
                  </a:lnTo>
                  <a:cubicBezTo>
                    <a:pt x="2714" y="1452"/>
                    <a:pt x="2714" y="1388"/>
                    <a:pt x="2714" y="1325"/>
                  </a:cubicBezTo>
                  <a:cubicBezTo>
                    <a:pt x="2793" y="718"/>
                    <a:pt x="2777" y="16"/>
                    <a:pt x="20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3"/>
            <p:cNvSpPr/>
            <p:nvPr/>
          </p:nvSpPr>
          <p:spPr>
            <a:xfrm>
              <a:off x="5197867" y="2736609"/>
              <a:ext cx="180568" cy="121591"/>
            </a:xfrm>
            <a:custGeom>
              <a:rect b="b" l="l" r="r" t="t"/>
              <a:pathLst>
                <a:path extrusionOk="0" h="2353" w="3480">
                  <a:moveTo>
                    <a:pt x="490" y="0"/>
                  </a:moveTo>
                  <a:cubicBezTo>
                    <a:pt x="379" y="0"/>
                    <a:pt x="269" y="6"/>
                    <a:pt x="160" y="19"/>
                  </a:cubicBezTo>
                  <a:cubicBezTo>
                    <a:pt x="0" y="1375"/>
                    <a:pt x="0" y="1359"/>
                    <a:pt x="1181" y="1695"/>
                  </a:cubicBezTo>
                  <a:cubicBezTo>
                    <a:pt x="1692" y="1854"/>
                    <a:pt x="2155" y="2157"/>
                    <a:pt x="2649" y="2317"/>
                  </a:cubicBezTo>
                  <a:cubicBezTo>
                    <a:pt x="2734" y="2344"/>
                    <a:pt x="2823" y="2352"/>
                    <a:pt x="2914" y="2352"/>
                  </a:cubicBezTo>
                  <a:cubicBezTo>
                    <a:pt x="3096" y="2352"/>
                    <a:pt x="3288" y="2317"/>
                    <a:pt x="3479" y="2317"/>
                  </a:cubicBezTo>
                  <a:cubicBezTo>
                    <a:pt x="3431" y="2062"/>
                    <a:pt x="3463" y="1790"/>
                    <a:pt x="3352" y="1567"/>
                  </a:cubicBezTo>
                  <a:cubicBezTo>
                    <a:pt x="2900" y="664"/>
                    <a:pt x="1651" y="0"/>
                    <a:pt x="4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3"/>
            <p:cNvSpPr/>
            <p:nvPr/>
          </p:nvSpPr>
          <p:spPr>
            <a:xfrm>
              <a:off x="6042489" y="3197745"/>
              <a:ext cx="124271" cy="161174"/>
            </a:xfrm>
            <a:custGeom>
              <a:rect b="b" l="l" r="r" t="t"/>
              <a:pathLst>
                <a:path extrusionOk="0" h="3119" w="2395">
                  <a:moveTo>
                    <a:pt x="926" y="0"/>
                  </a:moveTo>
                  <a:cubicBezTo>
                    <a:pt x="639" y="702"/>
                    <a:pt x="288" y="1404"/>
                    <a:pt x="64" y="2139"/>
                  </a:cubicBezTo>
                  <a:cubicBezTo>
                    <a:pt x="1" y="2410"/>
                    <a:pt x="160" y="3016"/>
                    <a:pt x="304" y="3032"/>
                  </a:cubicBezTo>
                  <a:cubicBezTo>
                    <a:pt x="544" y="3091"/>
                    <a:pt x="787" y="3119"/>
                    <a:pt x="1031" y="3119"/>
                  </a:cubicBezTo>
                  <a:cubicBezTo>
                    <a:pt x="1322" y="3119"/>
                    <a:pt x="1613" y="3079"/>
                    <a:pt x="1900" y="3000"/>
                  </a:cubicBezTo>
                  <a:cubicBezTo>
                    <a:pt x="2139" y="2921"/>
                    <a:pt x="2394" y="2282"/>
                    <a:pt x="2299" y="2027"/>
                  </a:cubicBezTo>
                  <a:cubicBezTo>
                    <a:pt x="2059" y="1341"/>
                    <a:pt x="1612" y="718"/>
                    <a:pt x="1261" y="64"/>
                  </a:cubicBezTo>
                  <a:lnTo>
                    <a:pt x="9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3"/>
            <p:cNvSpPr/>
            <p:nvPr/>
          </p:nvSpPr>
          <p:spPr>
            <a:xfrm>
              <a:off x="1439199" y="3306570"/>
              <a:ext cx="128370" cy="150994"/>
            </a:xfrm>
            <a:custGeom>
              <a:rect b="b" l="l" r="r" t="t"/>
              <a:pathLst>
                <a:path extrusionOk="0" h="2922" w="2474">
                  <a:moveTo>
                    <a:pt x="96" y="1"/>
                  </a:moveTo>
                  <a:cubicBezTo>
                    <a:pt x="96" y="815"/>
                    <a:pt x="0" y="1565"/>
                    <a:pt x="160" y="2235"/>
                  </a:cubicBezTo>
                  <a:cubicBezTo>
                    <a:pt x="224" y="2554"/>
                    <a:pt x="814" y="2889"/>
                    <a:pt x="1181" y="2921"/>
                  </a:cubicBezTo>
                  <a:cubicBezTo>
                    <a:pt x="1187" y="2922"/>
                    <a:pt x="1192" y="2922"/>
                    <a:pt x="1198" y="2922"/>
                  </a:cubicBezTo>
                  <a:cubicBezTo>
                    <a:pt x="1487" y="2922"/>
                    <a:pt x="1949" y="2532"/>
                    <a:pt x="2059" y="2235"/>
                  </a:cubicBezTo>
                  <a:cubicBezTo>
                    <a:pt x="2474" y="1054"/>
                    <a:pt x="1899" y="400"/>
                    <a:pt x="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3"/>
            <p:cNvSpPr/>
            <p:nvPr/>
          </p:nvSpPr>
          <p:spPr>
            <a:xfrm>
              <a:off x="2949588" y="3149895"/>
              <a:ext cx="117681" cy="145982"/>
            </a:xfrm>
            <a:custGeom>
              <a:rect b="b" l="l" r="r" t="t"/>
              <a:pathLst>
                <a:path extrusionOk="0" h="2825" w="2268">
                  <a:moveTo>
                    <a:pt x="224" y="0"/>
                  </a:moveTo>
                  <a:cubicBezTo>
                    <a:pt x="160" y="703"/>
                    <a:pt x="1" y="1373"/>
                    <a:pt x="33" y="2043"/>
                  </a:cubicBezTo>
                  <a:cubicBezTo>
                    <a:pt x="85" y="2698"/>
                    <a:pt x="475" y="2825"/>
                    <a:pt x="904" y="2825"/>
                  </a:cubicBezTo>
                  <a:cubicBezTo>
                    <a:pt x="1134" y="2825"/>
                    <a:pt x="1375" y="2788"/>
                    <a:pt x="1581" y="2777"/>
                  </a:cubicBezTo>
                  <a:cubicBezTo>
                    <a:pt x="1804" y="2761"/>
                    <a:pt x="2187" y="2251"/>
                    <a:pt x="2203" y="1932"/>
                  </a:cubicBezTo>
                  <a:cubicBezTo>
                    <a:pt x="2267" y="1213"/>
                    <a:pt x="1182" y="176"/>
                    <a:pt x="2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3"/>
            <p:cNvSpPr/>
            <p:nvPr/>
          </p:nvSpPr>
          <p:spPr>
            <a:xfrm>
              <a:off x="799895" y="3951200"/>
              <a:ext cx="203762" cy="135647"/>
            </a:xfrm>
            <a:custGeom>
              <a:rect b="b" l="l" r="r" t="t"/>
              <a:pathLst>
                <a:path extrusionOk="0" h="2625" w="3927">
                  <a:moveTo>
                    <a:pt x="3530" y="1"/>
                  </a:moveTo>
                  <a:cubicBezTo>
                    <a:pt x="2711" y="1"/>
                    <a:pt x="2178" y="498"/>
                    <a:pt x="1597" y="900"/>
                  </a:cubicBezTo>
                  <a:cubicBezTo>
                    <a:pt x="1277" y="1123"/>
                    <a:pt x="878" y="1251"/>
                    <a:pt x="543" y="1442"/>
                  </a:cubicBezTo>
                  <a:cubicBezTo>
                    <a:pt x="336" y="1602"/>
                    <a:pt x="160" y="1761"/>
                    <a:pt x="1" y="1953"/>
                  </a:cubicBezTo>
                  <a:cubicBezTo>
                    <a:pt x="217" y="2184"/>
                    <a:pt x="463" y="2625"/>
                    <a:pt x="652" y="2625"/>
                  </a:cubicBezTo>
                  <a:cubicBezTo>
                    <a:pt x="658" y="2625"/>
                    <a:pt x="665" y="2624"/>
                    <a:pt x="671" y="2623"/>
                  </a:cubicBezTo>
                  <a:cubicBezTo>
                    <a:pt x="2171" y="2384"/>
                    <a:pt x="3145" y="1426"/>
                    <a:pt x="3927" y="38"/>
                  </a:cubicBezTo>
                  <a:cubicBezTo>
                    <a:pt x="3787" y="12"/>
                    <a:pt x="3655" y="1"/>
                    <a:pt x="35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3"/>
            <p:cNvSpPr/>
            <p:nvPr/>
          </p:nvSpPr>
          <p:spPr>
            <a:xfrm>
              <a:off x="222752" y="2869049"/>
              <a:ext cx="146582" cy="123400"/>
            </a:xfrm>
            <a:custGeom>
              <a:rect b="b" l="l" r="r" t="t"/>
              <a:pathLst>
                <a:path extrusionOk="0" h="2388" w="2825">
                  <a:moveTo>
                    <a:pt x="1107" y="1"/>
                  </a:moveTo>
                  <a:cubicBezTo>
                    <a:pt x="1005" y="1"/>
                    <a:pt x="906" y="13"/>
                    <a:pt x="814" y="41"/>
                  </a:cubicBezTo>
                  <a:cubicBezTo>
                    <a:pt x="431" y="137"/>
                    <a:pt x="208" y="983"/>
                    <a:pt x="48" y="1541"/>
                  </a:cubicBezTo>
                  <a:cubicBezTo>
                    <a:pt x="0" y="1733"/>
                    <a:pt x="367" y="2036"/>
                    <a:pt x="607" y="2387"/>
                  </a:cubicBezTo>
                  <a:cubicBezTo>
                    <a:pt x="1436" y="1893"/>
                    <a:pt x="2107" y="1541"/>
                    <a:pt x="2729" y="1111"/>
                  </a:cubicBezTo>
                  <a:cubicBezTo>
                    <a:pt x="2825" y="1031"/>
                    <a:pt x="2745" y="488"/>
                    <a:pt x="2665" y="456"/>
                  </a:cubicBezTo>
                  <a:cubicBezTo>
                    <a:pt x="2165" y="272"/>
                    <a:pt x="1589" y="1"/>
                    <a:pt x="1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3"/>
            <p:cNvSpPr/>
            <p:nvPr/>
          </p:nvSpPr>
          <p:spPr>
            <a:xfrm>
              <a:off x="453755" y="4941062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27" y="1"/>
                  </a:moveTo>
                  <a:cubicBezTo>
                    <a:pt x="352" y="352"/>
                    <a:pt x="96" y="687"/>
                    <a:pt x="17" y="1054"/>
                  </a:cubicBezTo>
                  <a:cubicBezTo>
                    <a:pt x="1" y="1341"/>
                    <a:pt x="96" y="1629"/>
                    <a:pt x="320" y="1836"/>
                  </a:cubicBezTo>
                  <a:cubicBezTo>
                    <a:pt x="703" y="2139"/>
                    <a:pt x="1166" y="2475"/>
                    <a:pt x="1613" y="2506"/>
                  </a:cubicBezTo>
                  <a:cubicBezTo>
                    <a:pt x="1628" y="2508"/>
                    <a:pt x="1644" y="2509"/>
                    <a:pt x="1660" y="2509"/>
                  </a:cubicBezTo>
                  <a:cubicBezTo>
                    <a:pt x="2002" y="2509"/>
                    <a:pt x="2408" y="2190"/>
                    <a:pt x="2698" y="1916"/>
                  </a:cubicBezTo>
                  <a:cubicBezTo>
                    <a:pt x="2825" y="1788"/>
                    <a:pt x="2794" y="1230"/>
                    <a:pt x="2682" y="1150"/>
                  </a:cubicBezTo>
                  <a:cubicBezTo>
                    <a:pt x="2091" y="847"/>
                    <a:pt x="1485" y="575"/>
                    <a:pt x="878" y="336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3"/>
            <p:cNvSpPr/>
            <p:nvPr/>
          </p:nvSpPr>
          <p:spPr>
            <a:xfrm>
              <a:off x="5967149" y="4694992"/>
              <a:ext cx="198781" cy="89346"/>
            </a:xfrm>
            <a:custGeom>
              <a:rect b="b" l="l" r="r" t="t"/>
              <a:pathLst>
                <a:path extrusionOk="0" h="1729" w="3831">
                  <a:moveTo>
                    <a:pt x="3084" y="1"/>
                  </a:moveTo>
                  <a:cubicBezTo>
                    <a:pt x="1984" y="1"/>
                    <a:pt x="1004" y="412"/>
                    <a:pt x="80" y="949"/>
                  </a:cubicBezTo>
                  <a:lnTo>
                    <a:pt x="0" y="1379"/>
                  </a:lnTo>
                  <a:cubicBezTo>
                    <a:pt x="308" y="1487"/>
                    <a:pt x="728" y="1728"/>
                    <a:pt x="959" y="1728"/>
                  </a:cubicBezTo>
                  <a:cubicBezTo>
                    <a:pt x="1004" y="1728"/>
                    <a:pt x="1041" y="1719"/>
                    <a:pt x="1070" y="1699"/>
                  </a:cubicBezTo>
                  <a:cubicBezTo>
                    <a:pt x="1386" y="1472"/>
                    <a:pt x="1623" y="1254"/>
                    <a:pt x="1955" y="1254"/>
                  </a:cubicBezTo>
                  <a:cubicBezTo>
                    <a:pt x="2092" y="1254"/>
                    <a:pt x="2245" y="1291"/>
                    <a:pt x="2426" y="1379"/>
                  </a:cubicBezTo>
                  <a:cubicBezTo>
                    <a:pt x="2477" y="1403"/>
                    <a:pt x="2536" y="1414"/>
                    <a:pt x="2601" y="1414"/>
                  </a:cubicBezTo>
                  <a:cubicBezTo>
                    <a:pt x="2882" y="1414"/>
                    <a:pt x="3268" y="1216"/>
                    <a:pt x="3527" y="1060"/>
                  </a:cubicBezTo>
                  <a:cubicBezTo>
                    <a:pt x="3719" y="933"/>
                    <a:pt x="3799" y="566"/>
                    <a:pt x="3830" y="294"/>
                  </a:cubicBezTo>
                  <a:cubicBezTo>
                    <a:pt x="3830" y="199"/>
                    <a:pt x="3495" y="7"/>
                    <a:pt x="3320" y="7"/>
                  </a:cubicBezTo>
                  <a:cubicBezTo>
                    <a:pt x="3241" y="3"/>
                    <a:pt x="3162" y="1"/>
                    <a:pt x="30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3"/>
            <p:cNvSpPr/>
            <p:nvPr/>
          </p:nvSpPr>
          <p:spPr>
            <a:xfrm>
              <a:off x="4854217" y="4819836"/>
              <a:ext cx="127539" cy="166135"/>
            </a:xfrm>
            <a:custGeom>
              <a:rect b="b" l="l" r="r" t="t"/>
              <a:pathLst>
                <a:path extrusionOk="0" h="3215" w="2458">
                  <a:moveTo>
                    <a:pt x="1596" y="1"/>
                  </a:moveTo>
                  <a:cubicBezTo>
                    <a:pt x="862" y="368"/>
                    <a:pt x="0" y="2395"/>
                    <a:pt x="383" y="2985"/>
                  </a:cubicBezTo>
                  <a:cubicBezTo>
                    <a:pt x="482" y="3133"/>
                    <a:pt x="932" y="3214"/>
                    <a:pt x="1147" y="3214"/>
                  </a:cubicBezTo>
                  <a:cubicBezTo>
                    <a:pt x="1211" y="3214"/>
                    <a:pt x="1254" y="3207"/>
                    <a:pt x="1261" y="3193"/>
                  </a:cubicBezTo>
                  <a:cubicBezTo>
                    <a:pt x="1692" y="2203"/>
                    <a:pt x="2458" y="1230"/>
                    <a:pt x="15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3"/>
            <p:cNvSpPr/>
            <p:nvPr/>
          </p:nvSpPr>
          <p:spPr>
            <a:xfrm>
              <a:off x="5045474" y="3202603"/>
              <a:ext cx="104398" cy="121385"/>
            </a:xfrm>
            <a:custGeom>
              <a:rect b="b" l="l" r="r" t="t"/>
              <a:pathLst>
                <a:path extrusionOk="0" h="2349" w="2012">
                  <a:moveTo>
                    <a:pt x="921" y="1"/>
                  </a:moveTo>
                  <a:cubicBezTo>
                    <a:pt x="902" y="1"/>
                    <a:pt x="882" y="1"/>
                    <a:pt x="862" y="2"/>
                  </a:cubicBezTo>
                  <a:cubicBezTo>
                    <a:pt x="527" y="18"/>
                    <a:pt x="192" y="353"/>
                    <a:pt x="1" y="465"/>
                  </a:cubicBezTo>
                  <a:cubicBezTo>
                    <a:pt x="1" y="1545"/>
                    <a:pt x="584" y="2349"/>
                    <a:pt x="1149" y="2349"/>
                  </a:cubicBezTo>
                  <a:cubicBezTo>
                    <a:pt x="1160" y="2349"/>
                    <a:pt x="1171" y="2348"/>
                    <a:pt x="1182" y="2348"/>
                  </a:cubicBezTo>
                  <a:cubicBezTo>
                    <a:pt x="1868" y="2332"/>
                    <a:pt x="2011" y="1885"/>
                    <a:pt x="1980" y="1326"/>
                  </a:cubicBezTo>
                  <a:cubicBezTo>
                    <a:pt x="1964" y="626"/>
                    <a:pt x="1705" y="1"/>
                    <a:pt x="9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3"/>
            <p:cNvSpPr/>
            <p:nvPr/>
          </p:nvSpPr>
          <p:spPr>
            <a:xfrm>
              <a:off x="1994809" y="4295347"/>
              <a:ext cx="116851" cy="131306"/>
            </a:xfrm>
            <a:custGeom>
              <a:rect b="b" l="l" r="r" t="t"/>
              <a:pathLst>
                <a:path extrusionOk="0" h="2541" w="2252">
                  <a:moveTo>
                    <a:pt x="1421" y="1"/>
                  </a:moveTo>
                  <a:cubicBezTo>
                    <a:pt x="958" y="480"/>
                    <a:pt x="416" y="894"/>
                    <a:pt x="97" y="1453"/>
                  </a:cubicBezTo>
                  <a:cubicBezTo>
                    <a:pt x="1" y="1629"/>
                    <a:pt x="527" y="2347"/>
                    <a:pt x="895" y="2506"/>
                  </a:cubicBezTo>
                  <a:cubicBezTo>
                    <a:pt x="952" y="2530"/>
                    <a:pt x="1013" y="2541"/>
                    <a:pt x="1074" y="2541"/>
                  </a:cubicBezTo>
                  <a:cubicBezTo>
                    <a:pt x="1554" y="2541"/>
                    <a:pt x="2110" y="1866"/>
                    <a:pt x="2251" y="1230"/>
                  </a:cubicBezTo>
                  <a:lnTo>
                    <a:pt x="142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3"/>
            <p:cNvSpPr/>
            <p:nvPr/>
          </p:nvSpPr>
          <p:spPr>
            <a:xfrm>
              <a:off x="2629132" y="4942716"/>
              <a:ext cx="143313" cy="93480"/>
            </a:xfrm>
            <a:custGeom>
              <a:rect b="b" l="l" r="r" t="t"/>
              <a:pathLst>
                <a:path extrusionOk="0" h="1809" w="2762">
                  <a:moveTo>
                    <a:pt x="1166" y="1"/>
                  </a:moveTo>
                  <a:cubicBezTo>
                    <a:pt x="799" y="224"/>
                    <a:pt x="320" y="384"/>
                    <a:pt x="112" y="719"/>
                  </a:cubicBezTo>
                  <a:cubicBezTo>
                    <a:pt x="1" y="894"/>
                    <a:pt x="320" y="1517"/>
                    <a:pt x="591" y="1676"/>
                  </a:cubicBezTo>
                  <a:cubicBezTo>
                    <a:pt x="760" y="1769"/>
                    <a:pt x="977" y="1808"/>
                    <a:pt x="1199" y="1808"/>
                  </a:cubicBezTo>
                  <a:cubicBezTo>
                    <a:pt x="1397" y="1808"/>
                    <a:pt x="1599" y="1777"/>
                    <a:pt x="1772" y="1724"/>
                  </a:cubicBezTo>
                  <a:cubicBezTo>
                    <a:pt x="2075" y="1645"/>
                    <a:pt x="2474" y="1357"/>
                    <a:pt x="2554" y="1086"/>
                  </a:cubicBezTo>
                  <a:cubicBezTo>
                    <a:pt x="2762" y="368"/>
                    <a:pt x="2394" y="128"/>
                    <a:pt x="1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3"/>
            <p:cNvSpPr/>
            <p:nvPr/>
          </p:nvSpPr>
          <p:spPr>
            <a:xfrm>
              <a:off x="1785340" y="4069378"/>
              <a:ext cx="128370" cy="113065"/>
            </a:xfrm>
            <a:custGeom>
              <a:rect b="b" l="l" r="r" t="t"/>
              <a:pathLst>
                <a:path extrusionOk="0" h="2188" w="2474">
                  <a:moveTo>
                    <a:pt x="415" y="1"/>
                  </a:moveTo>
                  <a:lnTo>
                    <a:pt x="0" y="192"/>
                  </a:lnTo>
                  <a:cubicBezTo>
                    <a:pt x="32" y="847"/>
                    <a:pt x="80" y="1517"/>
                    <a:pt x="112" y="2187"/>
                  </a:cubicBezTo>
                  <a:lnTo>
                    <a:pt x="2410" y="1804"/>
                  </a:lnTo>
                  <a:cubicBezTo>
                    <a:pt x="2442" y="1661"/>
                    <a:pt x="2458" y="1517"/>
                    <a:pt x="2474" y="1357"/>
                  </a:cubicBezTo>
                  <a:lnTo>
                    <a:pt x="4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3"/>
            <p:cNvSpPr/>
            <p:nvPr/>
          </p:nvSpPr>
          <p:spPr>
            <a:xfrm>
              <a:off x="2227524" y="3738718"/>
              <a:ext cx="149073" cy="64387"/>
            </a:xfrm>
            <a:custGeom>
              <a:rect b="b" l="l" r="r" t="t"/>
              <a:pathLst>
                <a:path extrusionOk="0" h="1246" w="2873">
                  <a:moveTo>
                    <a:pt x="1405" y="0"/>
                  </a:moveTo>
                  <a:cubicBezTo>
                    <a:pt x="974" y="48"/>
                    <a:pt x="527" y="144"/>
                    <a:pt x="112" y="272"/>
                  </a:cubicBezTo>
                  <a:cubicBezTo>
                    <a:pt x="16" y="320"/>
                    <a:pt x="0" y="942"/>
                    <a:pt x="16" y="942"/>
                  </a:cubicBezTo>
                  <a:cubicBezTo>
                    <a:pt x="782" y="1086"/>
                    <a:pt x="1548" y="1197"/>
                    <a:pt x="2330" y="1245"/>
                  </a:cubicBezTo>
                  <a:cubicBezTo>
                    <a:pt x="2334" y="1245"/>
                    <a:pt x="2338" y="1246"/>
                    <a:pt x="2342" y="1246"/>
                  </a:cubicBezTo>
                  <a:cubicBezTo>
                    <a:pt x="2522" y="1246"/>
                    <a:pt x="2873" y="908"/>
                    <a:pt x="2857" y="814"/>
                  </a:cubicBezTo>
                  <a:cubicBezTo>
                    <a:pt x="2777" y="543"/>
                    <a:pt x="2602" y="304"/>
                    <a:pt x="2362" y="160"/>
                  </a:cubicBezTo>
                  <a:cubicBezTo>
                    <a:pt x="2107" y="16"/>
                    <a:pt x="1772" y="48"/>
                    <a:pt x="14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3"/>
            <p:cNvSpPr/>
            <p:nvPr/>
          </p:nvSpPr>
          <p:spPr>
            <a:xfrm>
              <a:off x="988921" y="3489754"/>
              <a:ext cx="118874" cy="100818"/>
            </a:xfrm>
            <a:custGeom>
              <a:rect b="b" l="l" r="r" t="t"/>
              <a:pathLst>
                <a:path extrusionOk="0" h="1951" w="2291">
                  <a:moveTo>
                    <a:pt x="404" y="1"/>
                  </a:moveTo>
                  <a:cubicBezTo>
                    <a:pt x="287" y="1"/>
                    <a:pt x="167" y="5"/>
                    <a:pt x="44" y="15"/>
                  </a:cubicBezTo>
                  <a:cubicBezTo>
                    <a:pt x="0" y="1057"/>
                    <a:pt x="348" y="1951"/>
                    <a:pt x="752" y="1951"/>
                  </a:cubicBezTo>
                  <a:cubicBezTo>
                    <a:pt x="787" y="1951"/>
                    <a:pt x="822" y="1944"/>
                    <a:pt x="858" y="1930"/>
                  </a:cubicBezTo>
                  <a:cubicBezTo>
                    <a:pt x="1353" y="1754"/>
                    <a:pt x="1927" y="1323"/>
                    <a:pt x="2103" y="876"/>
                  </a:cubicBezTo>
                  <a:cubicBezTo>
                    <a:pt x="2290" y="387"/>
                    <a:pt x="1489" y="1"/>
                    <a:pt x="4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3"/>
            <p:cNvSpPr/>
            <p:nvPr/>
          </p:nvSpPr>
          <p:spPr>
            <a:xfrm>
              <a:off x="3612916" y="4483285"/>
              <a:ext cx="141653" cy="94979"/>
            </a:xfrm>
            <a:custGeom>
              <a:rect b="b" l="l" r="r" t="t"/>
              <a:pathLst>
                <a:path extrusionOk="0" h="1838" w="2730">
                  <a:moveTo>
                    <a:pt x="638" y="1"/>
                  </a:moveTo>
                  <a:cubicBezTo>
                    <a:pt x="401" y="1"/>
                    <a:pt x="183" y="111"/>
                    <a:pt x="48" y="306"/>
                  </a:cubicBezTo>
                  <a:cubicBezTo>
                    <a:pt x="0" y="545"/>
                    <a:pt x="80" y="784"/>
                    <a:pt x="256" y="944"/>
                  </a:cubicBezTo>
                  <a:cubicBezTo>
                    <a:pt x="878" y="1279"/>
                    <a:pt x="1532" y="1519"/>
                    <a:pt x="2298" y="1838"/>
                  </a:cubicBezTo>
                  <a:cubicBezTo>
                    <a:pt x="2474" y="1566"/>
                    <a:pt x="2729" y="1327"/>
                    <a:pt x="2729" y="1104"/>
                  </a:cubicBezTo>
                  <a:cubicBezTo>
                    <a:pt x="2729" y="848"/>
                    <a:pt x="2522" y="449"/>
                    <a:pt x="2330" y="370"/>
                  </a:cubicBezTo>
                  <a:cubicBezTo>
                    <a:pt x="1788" y="178"/>
                    <a:pt x="1245" y="50"/>
                    <a:pt x="686" y="2"/>
                  </a:cubicBezTo>
                  <a:cubicBezTo>
                    <a:pt x="670" y="1"/>
                    <a:pt x="654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3"/>
            <p:cNvSpPr/>
            <p:nvPr/>
          </p:nvSpPr>
          <p:spPr>
            <a:xfrm>
              <a:off x="2113216" y="3384081"/>
              <a:ext cx="110209" cy="185617"/>
            </a:xfrm>
            <a:custGeom>
              <a:rect b="b" l="l" r="r" t="t"/>
              <a:pathLst>
                <a:path extrusionOk="0" h="3592" w="2124">
                  <a:moveTo>
                    <a:pt x="2124" y="1"/>
                  </a:moveTo>
                  <a:lnTo>
                    <a:pt x="2124" y="1"/>
                  </a:lnTo>
                  <a:cubicBezTo>
                    <a:pt x="895" y="480"/>
                    <a:pt x="1" y="2554"/>
                    <a:pt x="480" y="3592"/>
                  </a:cubicBezTo>
                  <a:cubicBezTo>
                    <a:pt x="1629" y="2698"/>
                    <a:pt x="1900" y="1437"/>
                    <a:pt x="212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3"/>
            <p:cNvSpPr/>
            <p:nvPr/>
          </p:nvSpPr>
          <p:spPr>
            <a:xfrm>
              <a:off x="3203110" y="4403294"/>
              <a:ext cx="109223" cy="112290"/>
            </a:xfrm>
            <a:custGeom>
              <a:rect b="b" l="l" r="r" t="t"/>
              <a:pathLst>
                <a:path extrusionOk="0" h="2173" w="2105">
                  <a:moveTo>
                    <a:pt x="843" y="0"/>
                  </a:moveTo>
                  <a:cubicBezTo>
                    <a:pt x="656" y="0"/>
                    <a:pt x="0" y="679"/>
                    <a:pt x="62" y="864"/>
                  </a:cubicBezTo>
                  <a:cubicBezTo>
                    <a:pt x="206" y="1359"/>
                    <a:pt x="669" y="1742"/>
                    <a:pt x="1004" y="2173"/>
                  </a:cubicBezTo>
                  <a:lnTo>
                    <a:pt x="1435" y="2125"/>
                  </a:lnTo>
                  <a:cubicBezTo>
                    <a:pt x="1642" y="1742"/>
                    <a:pt x="2105" y="1231"/>
                    <a:pt x="1993" y="976"/>
                  </a:cubicBezTo>
                  <a:cubicBezTo>
                    <a:pt x="1818" y="561"/>
                    <a:pt x="1307" y="178"/>
                    <a:pt x="860" y="2"/>
                  </a:cubicBezTo>
                  <a:cubicBezTo>
                    <a:pt x="855" y="1"/>
                    <a:pt x="849" y="0"/>
                    <a:pt x="8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3"/>
            <p:cNvSpPr/>
            <p:nvPr/>
          </p:nvSpPr>
          <p:spPr>
            <a:xfrm>
              <a:off x="3617015" y="3197745"/>
              <a:ext cx="162356" cy="104745"/>
            </a:xfrm>
            <a:custGeom>
              <a:rect b="b" l="l" r="r" t="t"/>
              <a:pathLst>
                <a:path extrusionOk="0" h="2027" w="3129">
                  <a:moveTo>
                    <a:pt x="1" y="0"/>
                  </a:moveTo>
                  <a:lnTo>
                    <a:pt x="1" y="0"/>
                  </a:lnTo>
                  <a:cubicBezTo>
                    <a:pt x="591" y="1277"/>
                    <a:pt x="1246" y="1995"/>
                    <a:pt x="2379" y="2027"/>
                  </a:cubicBezTo>
                  <a:cubicBezTo>
                    <a:pt x="2618" y="2027"/>
                    <a:pt x="2874" y="1708"/>
                    <a:pt x="3129" y="1548"/>
                  </a:cubicBezTo>
                  <a:cubicBezTo>
                    <a:pt x="2921" y="1325"/>
                    <a:pt x="2762" y="1037"/>
                    <a:pt x="2507" y="910"/>
                  </a:cubicBezTo>
                  <a:cubicBezTo>
                    <a:pt x="2044" y="670"/>
                    <a:pt x="1565" y="463"/>
                    <a:pt x="1070" y="287"/>
                  </a:cubicBezTo>
                  <a:cubicBezTo>
                    <a:pt x="815" y="192"/>
                    <a:pt x="528" y="144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3"/>
            <p:cNvSpPr/>
            <p:nvPr/>
          </p:nvSpPr>
          <p:spPr>
            <a:xfrm>
              <a:off x="2224203" y="3634802"/>
              <a:ext cx="161526" cy="98182"/>
            </a:xfrm>
            <a:custGeom>
              <a:rect b="b" l="l" r="r" t="t"/>
              <a:pathLst>
                <a:path extrusionOk="0" h="1900" w="3113">
                  <a:moveTo>
                    <a:pt x="1774" y="12"/>
                  </a:moveTo>
                  <a:cubicBezTo>
                    <a:pt x="1767" y="12"/>
                    <a:pt x="1761" y="14"/>
                    <a:pt x="1756" y="16"/>
                  </a:cubicBezTo>
                  <a:cubicBezTo>
                    <a:pt x="1150" y="320"/>
                    <a:pt x="128" y="0"/>
                    <a:pt x="32" y="990"/>
                  </a:cubicBezTo>
                  <a:cubicBezTo>
                    <a:pt x="1" y="1261"/>
                    <a:pt x="591" y="1596"/>
                    <a:pt x="910" y="1900"/>
                  </a:cubicBezTo>
                  <a:cubicBezTo>
                    <a:pt x="3113" y="1740"/>
                    <a:pt x="1772" y="1900"/>
                    <a:pt x="2219" y="415"/>
                  </a:cubicBezTo>
                  <a:cubicBezTo>
                    <a:pt x="2249" y="340"/>
                    <a:pt x="1885" y="12"/>
                    <a:pt x="1774" y="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3"/>
            <p:cNvSpPr/>
            <p:nvPr/>
          </p:nvSpPr>
          <p:spPr>
            <a:xfrm>
              <a:off x="3463844" y="3088042"/>
              <a:ext cx="115138" cy="94255"/>
            </a:xfrm>
            <a:custGeom>
              <a:rect b="b" l="l" r="r" t="t"/>
              <a:pathLst>
                <a:path extrusionOk="0" h="1824" w="2219">
                  <a:moveTo>
                    <a:pt x="1724" y="1"/>
                  </a:moveTo>
                  <a:cubicBezTo>
                    <a:pt x="1325" y="80"/>
                    <a:pt x="942" y="96"/>
                    <a:pt x="687" y="224"/>
                  </a:cubicBezTo>
                  <a:cubicBezTo>
                    <a:pt x="431" y="352"/>
                    <a:pt x="1" y="655"/>
                    <a:pt x="32" y="814"/>
                  </a:cubicBezTo>
                  <a:cubicBezTo>
                    <a:pt x="96" y="1150"/>
                    <a:pt x="320" y="1596"/>
                    <a:pt x="607" y="1724"/>
                  </a:cubicBezTo>
                  <a:cubicBezTo>
                    <a:pt x="754" y="1793"/>
                    <a:pt x="880" y="1823"/>
                    <a:pt x="990" y="1823"/>
                  </a:cubicBezTo>
                  <a:cubicBezTo>
                    <a:pt x="1516" y="1823"/>
                    <a:pt x="1684" y="1144"/>
                    <a:pt x="2027" y="814"/>
                  </a:cubicBezTo>
                  <a:cubicBezTo>
                    <a:pt x="2155" y="655"/>
                    <a:pt x="2219" y="431"/>
                    <a:pt x="2171" y="224"/>
                  </a:cubicBezTo>
                  <a:cubicBezTo>
                    <a:pt x="2123" y="112"/>
                    <a:pt x="1852" y="64"/>
                    <a:pt x="17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3"/>
            <p:cNvSpPr/>
            <p:nvPr/>
          </p:nvSpPr>
          <p:spPr>
            <a:xfrm>
              <a:off x="5625990" y="4688791"/>
              <a:ext cx="154884" cy="76376"/>
            </a:xfrm>
            <a:custGeom>
              <a:rect b="b" l="l" r="r" t="t"/>
              <a:pathLst>
                <a:path extrusionOk="0" h="1478" w="2985">
                  <a:moveTo>
                    <a:pt x="1980" y="0"/>
                  </a:moveTo>
                  <a:cubicBezTo>
                    <a:pt x="1400" y="0"/>
                    <a:pt x="717" y="354"/>
                    <a:pt x="0" y="1053"/>
                  </a:cubicBezTo>
                  <a:cubicBezTo>
                    <a:pt x="550" y="1331"/>
                    <a:pt x="966" y="1478"/>
                    <a:pt x="1339" y="1478"/>
                  </a:cubicBezTo>
                  <a:cubicBezTo>
                    <a:pt x="1886" y="1478"/>
                    <a:pt x="2339" y="1161"/>
                    <a:pt x="2984" y="478"/>
                  </a:cubicBezTo>
                  <a:cubicBezTo>
                    <a:pt x="2709" y="158"/>
                    <a:pt x="2368" y="0"/>
                    <a:pt x="19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3"/>
            <p:cNvSpPr/>
            <p:nvPr/>
          </p:nvSpPr>
          <p:spPr>
            <a:xfrm>
              <a:off x="5691368" y="4100744"/>
              <a:ext cx="68803" cy="175695"/>
            </a:xfrm>
            <a:custGeom>
              <a:rect b="b" l="l" r="r" t="t"/>
              <a:pathLst>
                <a:path extrusionOk="0" h="3400" w="1326">
                  <a:moveTo>
                    <a:pt x="1006" y="0"/>
                  </a:moveTo>
                  <a:cubicBezTo>
                    <a:pt x="671" y="511"/>
                    <a:pt x="81" y="990"/>
                    <a:pt x="49" y="1517"/>
                  </a:cubicBezTo>
                  <a:cubicBezTo>
                    <a:pt x="1" y="2123"/>
                    <a:pt x="432" y="2777"/>
                    <a:pt x="655" y="3400"/>
                  </a:cubicBezTo>
                  <a:lnTo>
                    <a:pt x="1022" y="3304"/>
                  </a:lnTo>
                  <a:cubicBezTo>
                    <a:pt x="1118" y="2251"/>
                    <a:pt x="1230" y="1213"/>
                    <a:pt x="1325" y="176"/>
                  </a:cubicBezTo>
                  <a:lnTo>
                    <a:pt x="100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3"/>
            <p:cNvSpPr/>
            <p:nvPr/>
          </p:nvSpPr>
          <p:spPr>
            <a:xfrm>
              <a:off x="1423426" y="4202179"/>
              <a:ext cx="103567" cy="109809"/>
            </a:xfrm>
            <a:custGeom>
              <a:rect b="b" l="l" r="r" t="t"/>
              <a:pathLst>
                <a:path extrusionOk="0" h="2125" w="1996">
                  <a:moveTo>
                    <a:pt x="1469" y="0"/>
                  </a:moveTo>
                  <a:lnTo>
                    <a:pt x="1" y="1038"/>
                  </a:lnTo>
                  <a:cubicBezTo>
                    <a:pt x="452" y="1551"/>
                    <a:pt x="751" y="2124"/>
                    <a:pt x="943" y="2124"/>
                  </a:cubicBezTo>
                  <a:cubicBezTo>
                    <a:pt x="948" y="2124"/>
                    <a:pt x="954" y="2124"/>
                    <a:pt x="959" y="2123"/>
                  </a:cubicBezTo>
                  <a:cubicBezTo>
                    <a:pt x="1645" y="1995"/>
                    <a:pt x="1996" y="1437"/>
                    <a:pt x="1932" y="719"/>
                  </a:cubicBezTo>
                  <a:cubicBezTo>
                    <a:pt x="1900" y="463"/>
                    <a:pt x="1629" y="24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3"/>
            <p:cNvSpPr/>
            <p:nvPr/>
          </p:nvSpPr>
          <p:spPr>
            <a:xfrm>
              <a:off x="152341" y="4090823"/>
              <a:ext cx="76223" cy="131668"/>
            </a:xfrm>
            <a:custGeom>
              <a:rect b="b" l="l" r="r" t="t"/>
              <a:pathLst>
                <a:path extrusionOk="0" h="2548" w="1469">
                  <a:moveTo>
                    <a:pt x="431" y="1"/>
                  </a:moveTo>
                  <a:cubicBezTo>
                    <a:pt x="272" y="639"/>
                    <a:pt x="48" y="1198"/>
                    <a:pt x="16" y="1772"/>
                  </a:cubicBezTo>
                  <a:cubicBezTo>
                    <a:pt x="1" y="2028"/>
                    <a:pt x="304" y="2411"/>
                    <a:pt x="559" y="2538"/>
                  </a:cubicBezTo>
                  <a:cubicBezTo>
                    <a:pt x="573" y="2545"/>
                    <a:pt x="591" y="2548"/>
                    <a:pt x="611" y="2548"/>
                  </a:cubicBezTo>
                  <a:cubicBezTo>
                    <a:pt x="800" y="2548"/>
                    <a:pt x="1233" y="2298"/>
                    <a:pt x="1261" y="2139"/>
                  </a:cubicBezTo>
                  <a:cubicBezTo>
                    <a:pt x="1357" y="1357"/>
                    <a:pt x="1469" y="528"/>
                    <a:pt x="4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3"/>
            <p:cNvSpPr/>
            <p:nvPr/>
          </p:nvSpPr>
          <p:spPr>
            <a:xfrm>
              <a:off x="1249551" y="3704096"/>
              <a:ext cx="106058" cy="200447"/>
            </a:xfrm>
            <a:custGeom>
              <a:rect b="b" l="l" r="r" t="t"/>
              <a:pathLst>
                <a:path extrusionOk="0" h="3879" w="2044">
                  <a:moveTo>
                    <a:pt x="1900" y="0"/>
                  </a:moveTo>
                  <a:lnTo>
                    <a:pt x="1900" y="0"/>
                  </a:lnTo>
                  <a:cubicBezTo>
                    <a:pt x="559" y="702"/>
                    <a:pt x="1" y="2107"/>
                    <a:pt x="400" y="3878"/>
                  </a:cubicBezTo>
                  <a:cubicBezTo>
                    <a:pt x="527" y="3814"/>
                    <a:pt x="639" y="3734"/>
                    <a:pt x="735" y="3639"/>
                  </a:cubicBezTo>
                  <a:cubicBezTo>
                    <a:pt x="1102" y="3192"/>
                    <a:pt x="2043" y="2857"/>
                    <a:pt x="1022" y="2123"/>
                  </a:cubicBezTo>
                  <a:cubicBezTo>
                    <a:pt x="942" y="2059"/>
                    <a:pt x="990" y="1740"/>
                    <a:pt x="1070" y="1580"/>
                  </a:cubicBezTo>
                  <a:cubicBezTo>
                    <a:pt x="1325" y="1053"/>
                    <a:pt x="1628" y="527"/>
                    <a:pt x="19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3"/>
            <p:cNvSpPr/>
            <p:nvPr/>
          </p:nvSpPr>
          <p:spPr>
            <a:xfrm>
              <a:off x="3166581" y="4005923"/>
              <a:ext cx="83695" cy="133632"/>
            </a:xfrm>
            <a:custGeom>
              <a:rect b="b" l="l" r="r" t="t"/>
              <a:pathLst>
                <a:path extrusionOk="0" h="2586" w="1613">
                  <a:moveTo>
                    <a:pt x="1325" y="0"/>
                  </a:moveTo>
                  <a:cubicBezTo>
                    <a:pt x="1006" y="80"/>
                    <a:pt x="447" y="96"/>
                    <a:pt x="399" y="255"/>
                  </a:cubicBezTo>
                  <a:cubicBezTo>
                    <a:pt x="224" y="1021"/>
                    <a:pt x="96" y="1803"/>
                    <a:pt x="0" y="2585"/>
                  </a:cubicBezTo>
                  <a:lnTo>
                    <a:pt x="255" y="2522"/>
                  </a:lnTo>
                  <a:cubicBezTo>
                    <a:pt x="702" y="1995"/>
                    <a:pt x="1117" y="1436"/>
                    <a:pt x="1500" y="862"/>
                  </a:cubicBezTo>
                  <a:cubicBezTo>
                    <a:pt x="1612" y="654"/>
                    <a:pt x="1389" y="287"/>
                    <a:pt x="13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3"/>
            <p:cNvSpPr/>
            <p:nvPr/>
          </p:nvSpPr>
          <p:spPr>
            <a:xfrm>
              <a:off x="2976103" y="4113094"/>
              <a:ext cx="69633" cy="122935"/>
            </a:xfrm>
            <a:custGeom>
              <a:rect b="b" l="l" r="r" t="t"/>
              <a:pathLst>
                <a:path extrusionOk="0" h="2379" w="1342">
                  <a:moveTo>
                    <a:pt x="901" y="0"/>
                  </a:moveTo>
                  <a:cubicBezTo>
                    <a:pt x="898" y="0"/>
                    <a:pt x="896" y="0"/>
                    <a:pt x="894" y="1"/>
                  </a:cubicBezTo>
                  <a:cubicBezTo>
                    <a:pt x="655" y="65"/>
                    <a:pt x="304" y="240"/>
                    <a:pt x="240" y="432"/>
                  </a:cubicBezTo>
                  <a:cubicBezTo>
                    <a:pt x="1" y="1246"/>
                    <a:pt x="160" y="1932"/>
                    <a:pt x="1293" y="2379"/>
                  </a:cubicBezTo>
                  <a:cubicBezTo>
                    <a:pt x="1293" y="1677"/>
                    <a:pt x="1341" y="1102"/>
                    <a:pt x="1277" y="543"/>
                  </a:cubicBezTo>
                  <a:cubicBezTo>
                    <a:pt x="1262" y="356"/>
                    <a:pt x="1001" y="0"/>
                    <a:pt x="9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3"/>
            <p:cNvSpPr/>
            <p:nvPr/>
          </p:nvSpPr>
          <p:spPr>
            <a:xfrm>
              <a:off x="2534749" y="3805532"/>
              <a:ext cx="80374" cy="106399"/>
            </a:xfrm>
            <a:custGeom>
              <a:rect b="b" l="l" r="r" t="t"/>
              <a:pathLst>
                <a:path extrusionOk="0" h="2059" w="1549">
                  <a:moveTo>
                    <a:pt x="639" y="0"/>
                  </a:moveTo>
                  <a:cubicBezTo>
                    <a:pt x="415" y="255"/>
                    <a:pt x="0" y="527"/>
                    <a:pt x="32" y="734"/>
                  </a:cubicBezTo>
                  <a:cubicBezTo>
                    <a:pt x="96" y="1117"/>
                    <a:pt x="415" y="1436"/>
                    <a:pt x="798" y="2059"/>
                  </a:cubicBezTo>
                  <a:cubicBezTo>
                    <a:pt x="1149" y="1500"/>
                    <a:pt x="1548" y="1149"/>
                    <a:pt x="1484" y="974"/>
                  </a:cubicBezTo>
                  <a:cubicBezTo>
                    <a:pt x="1325" y="606"/>
                    <a:pt x="926" y="319"/>
                    <a:pt x="6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3"/>
            <p:cNvSpPr/>
            <p:nvPr/>
          </p:nvSpPr>
          <p:spPr>
            <a:xfrm>
              <a:off x="2851936" y="4386913"/>
              <a:ext cx="91114" cy="87486"/>
            </a:xfrm>
            <a:custGeom>
              <a:rect b="b" l="l" r="r" t="t"/>
              <a:pathLst>
                <a:path extrusionOk="0" h="1693" w="1756">
                  <a:moveTo>
                    <a:pt x="845" y="0"/>
                  </a:moveTo>
                  <a:cubicBezTo>
                    <a:pt x="558" y="351"/>
                    <a:pt x="239" y="686"/>
                    <a:pt x="48" y="1085"/>
                  </a:cubicBezTo>
                  <a:cubicBezTo>
                    <a:pt x="0" y="1195"/>
                    <a:pt x="448" y="1692"/>
                    <a:pt x="493" y="1692"/>
                  </a:cubicBezTo>
                  <a:cubicBezTo>
                    <a:pt x="493" y="1692"/>
                    <a:pt x="494" y="1692"/>
                    <a:pt x="494" y="1692"/>
                  </a:cubicBezTo>
                  <a:cubicBezTo>
                    <a:pt x="941" y="1421"/>
                    <a:pt x="1356" y="1117"/>
                    <a:pt x="1755" y="798"/>
                  </a:cubicBezTo>
                  <a:lnTo>
                    <a:pt x="84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3"/>
            <p:cNvSpPr/>
            <p:nvPr/>
          </p:nvSpPr>
          <p:spPr>
            <a:xfrm>
              <a:off x="1307509" y="316107"/>
              <a:ext cx="433987" cy="662577"/>
            </a:xfrm>
            <a:custGeom>
              <a:rect b="b" l="l" r="r" t="t"/>
              <a:pathLst>
                <a:path extrusionOk="0" h="12822" w="8364">
                  <a:moveTo>
                    <a:pt x="4661" y="0"/>
                  </a:moveTo>
                  <a:cubicBezTo>
                    <a:pt x="4639" y="0"/>
                    <a:pt x="4618" y="2"/>
                    <a:pt x="4597" y="5"/>
                  </a:cubicBezTo>
                  <a:cubicBezTo>
                    <a:pt x="3336" y="164"/>
                    <a:pt x="1118" y="2766"/>
                    <a:pt x="942" y="4026"/>
                  </a:cubicBezTo>
                  <a:cubicBezTo>
                    <a:pt x="831" y="4808"/>
                    <a:pt x="559" y="5558"/>
                    <a:pt x="352" y="6340"/>
                  </a:cubicBezTo>
                  <a:cubicBezTo>
                    <a:pt x="256" y="6755"/>
                    <a:pt x="128" y="7170"/>
                    <a:pt x="1" y="7665"/>
                  </a:cubicBezTo>
                  <a:cubicBezTo>
                    <a:pt x="80" y="7825"/>
                    <a:pt x="112" y="8080"/>
                    <a:pt x="272" y="8224"/>
                  </a:cubicBezTo>
                  <a:cubicBezTo>
                    <a:pt x="1740" y="9660"/>
                    <a:pt x="3240" y="11096"/>
                    <a:pt x="4741" y="12517"/>
                  </a:cubicBezTo>
                  <a:cubicBezTo>
                    <a:pt x="4967" y="12723"/>
                    <a:pt x="5194" y="12821"/>
                    <a:pt x="5404" y="12821"/>
                  </a:cubicBezTo>
                  <a:cubicBezTo>
                    <a:pt x="5697" y="12821"/>
                    <a:pt x="5959" y="12630"/>
                    <a:pt x="6145" y="12277"/>
                  </a:cubicBezTo>
                  <a:cubicBezTo>
                    <a:pt x="6480" y="11591"/>
                    <a:pt x="6767" y="10889"/>
                    <a:pt x="6975" y="10155"/>
                  </a:cubicBezTo>
                  <a:cubicBezTo>
                    <a:pt x="7374" y="8718"/>
                    <a:pt x="7613" y="7234"/>
                    <a:pt x="8060" y="5814"/>
                  </a:cubicBezTo>
                  <a:cubicBezTo>
                    <a:pt x="8347" y="4904"/>
                    <a:pt x="8363" y="4186"/>
                    <a:pt x="7709" y="3420"/>
                  </a:cubicBezTo>
                  <a:cubicBezTo>
                    <a:pt x="6959" y="2542"/>
                    <a:pt x="6400" y="1521"/>
                    <a:pt x="5682" y="611"/>
                  </a:cubicBezTo>
                  <a:cubicBezTo>
                    <a:pt x="5443" y="327"/>
                    <a:pt x="4993" y="0"/>
                    <a:pt x="46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3"/>
            <p:cNvSpPr/>
            <p:nvPr/>
          </p:nvSpPr>
          <p:spPr>
            <a:xfrm>
              <a:off x="3950755" y="2427186"/>
              <a:ext cx="385109" cy="382292"/>
            </a:xfrm>
            <a:custGeom>
              <a:rect b="b" l="l" r="r" t="t"/>
              <a:pathLst>
                <a:path extrusionOk="0" h="7398" w="7422">
                  <a:moveTo>
                    <a:pt x="6064" y="0"/>
                  </a:moveTo>
                  <a:cubicBezTo>
                    <a:pt x="5858" y="0"/>
                    <a:pt x="5622" y="56"/>
                    <a:pt x="5363" y="150"/>
                  </a:cubicBezTo>
                  <a:cubicBezTo>
                    <a:pt x="3559" y="788"/>
                    <a:pt x="1932" y="1666"/>
                    <a:pt x="655" y="3166"/>
                  </a:cubicBezTo>
                  <a:cubicBezTo>
                    <a:pt x="1" y="3948"/>
                    <a:pt x="176" y="5480"/>
                    <a:pt x="1054" y="6007"/>
                  </a:cubicBezTo>
                  <a:cubicBezTo>
                    <a:pt x="1596" y="6326"/>
                    <a:pt x="2139" y="6645"/>
                    <a:pt x="2682" y="6980"/>
                  </a:cubicBezTo>
                  <a:cubicBezTo>
                    <a:pt x="3099" y="7245"/>
                    <a:pt x="3659" y="7397"/>
                    <a:pt x="4172" y="7397"/>
                  </a:cubicBezTo>
                  <a:cubicBezTo>
                    <a:pt x="4679" y="7397"/>
                    <a:pt x="5141" y="7249"/>
                    <a:pt x="5379" y="6917"/>
                  </a:cubicBezTo>
                  <a:cubicBezTo>
                    <a:pt x="6257" y="5672"/>
                    <a:pt x="7422" y="4491"/>
                    <a:pt x="7374" y="2703"/>
                  </a:cubicBezTo>
                  <a:cubicBezTo>
                    <a:pt x="7214" y="2113"/>
                    <a:pt x="7023" y="1522"/>
                    <a:pt x="6911" y="900"/>
                  </a:cubicBezTo>
                  <a:cubicBezTo>
                    <a:pt x="6792" y="243"/>
                    <a:pt x="6492" y="0"/>
                    <a:pt x="60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3"/>
            <p:cNvSpPr/>
            <p:nvPr/>
          </p:nvSpPr>
          <p:spPr>
            <a:xfrm>
              <a:off x="3374390" y="2578849"/>
              <a:ext cx="539163" cy="257548"/>
            </a:xfrm>
            <a:custGeom>
              <a:rect b="b" l="l" r="r" t="t"/>
              <a:pathLst>
                <a:path extrusionOk="0" h="4984" w="10391">
                  <a:moveTo>
                    <a:pt x="3955" y="1"/>
                  </a:moveTo>
                  <a:cubicBezTo>
                    <a:pt x="3166" y="1"/>
                    <a:pt x="2547" y="521"/>
                    <a:pt x="1964" y="1380"/>
                  </a:cubicBezTo>
                  <a:cubicBezTo>
                    <a:pt x="1437" y="2130"/>
                    <a:pt x="687" y="2737"/>
                    <a:pt x="65" y="3423"/>
                  </a:cubicBezTo>
                  <a:cubicBezTo>
                    <a:pt x="1" y="3487"/>
                    <a:pt x="33" y="3646"/>
                    <a:pt x="17" y="3870"/>
                  </a:cubicBezTo>
                  <a:lnTo>
                    <a:pt x="607" y="3598"/>
                  </a:lnTo>
                  <a:lnTo>
                    <a:pt x="607" y="4173"/>
                  </a:lnTo>
                  <a:cubicBezTo>
                    <a:pt x="2028" y="4269"/>
                    <a:pt x="3304" y="4333"/>
                    <a:pt x="4597" y="4444"/>
                  </a:cubicBezTo>
                  <a:cubicBezTo>
                    <a:pt x="5475" y="4508"/>
                    <a:pt x="6321" y="4891"/>
                    <a:pt x="7119" y="4971"/>
                  </a:cubicBezTo>
                  <a:cubicBezTo>
                    <a:pt x="7192" y="4979"/>
                    <a:pt x="7266" y="4983"/>
                    <a:pt x="7341" y="4983"/>
                  </a:cubicBezTo>
                  <a:cubicBezTo>
                    <a:pt x="8253" y="4983"/>
                    <a:pt x="9240" y="4386"/>
                    <a:pt x="10199" y="4061"/>
                  </a:cubicBezTo>
                  <a:cubicBezTo>
                    <a:pt x="10263" y="4029"/>
                    <a:pt x="10295" y="3854"/>
                    <a:pt x="10390" y="3678"/>
                  </a:cubicBezTo>
                  <a:lnTo>
                    <a:pt x="9513" y="3471"/>
                  </a:lnTo>
                  <a:cubicBezTo>
                    <a:pt x="9513" y="1013"/>
                    <a:pt x="8731" y="949"/>
                    <a:pt x="7071" y="614"/>
                  </a:cubicBezTo>
                  <a:cubicBezTo>
                    <a:pt x="6899" y="576"/>
                    <a:pt x="6714" y="568"/>
                    <a:pt x="6527" y="568"/>
                  </a:cubicBezTo>
                  <a:cubicBezTo>
                    <a:pt x="6386" y="568"/>
                    <a:pt x="6243" y="572"/>
                    <a:pt x="6104" y="572"/>
                  </a:cubicBezTo>
                  <a:cubicBezTo>
                    <a:pt x="5809" y="572"/>
                    <a:pt x="5527" y="552"/>
                    <a:pt x="5299" y="423"/>
                  </a:cubicBezTo>
                  <a:cubicBezTo>
                    <a:pt x="4796" y="133"/>
                    <a:pt x="4354" y="1"/>
                    <a:pt x="39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3"/>
            <p:cNvSpPr/>
            <p:nvPr/>
          </p:nvSpPr>
          <p:spPr>
            <a:xfrm>
              <a:off x="2099985" y="2629541"/>
              <a:ext cx="426515" cy="307931"/>
            </a:xfrm>
            <a:custGeom>
              <a:rect b="b" l="l" r="r" t="t"/>
              <a:pathLst>
                <a:path extrusionOk="0" h="5959" w="8220">
                  <a:moveTo>
                    <a:pt x="687" y="0"/>
                  </a:moveTo>
                  <a:cubicBezTo>
                    <a:pt x="543" y="96"/>
                    <a:pt x="224" y="208"/>
                    <a:pt x="96" y="431"/>
                  </a:cubicBezTo>
                  <a:cubicBezTo>
                    <a:pt x="1" y="670"/>
                    <a:pt x="17" y="942"/>
                    <a:pt x="144" y="1165"/>
                  </a:cubicBezTo>
                  <a:cubicBezTo>
                    <a:pt x="368" y="1484"/>
                    <a:pt x="639" y="1788"/>
                    <a:pt x="958" y="2043"/>
                  </a:cubicBezTo>
                  <a:cubicBezTo>
                    <a:pt x="1996" y="2969"/>
                    <a:pt x="3097" y="3846"/>
                    <a:pt x="4086" y="4820"/>
                  </a:cubicBezTo>
                  <a:cubicBezTo>
                    <a:pt x="4883" y="5584"/>
                    <a:pt x="5257" y="5959"/>
                    <a:pt x="5652" y="5959"/>
                  </a:cubicBezTo>
                  <a:cubicBezTo>
                    <a:pt x="6017" y="5959"/>
                    <a:pt x="6400" y="5639"/>
                    <a:pt x="7150" y="5011"/>
                  </a:cubicBezTo>
                  <a:cubicBezTo>
                    <a:pt x="8220" y="4118"/>
                    <a:pt x="8220" y="3048"/>
                    <a:pt x="6975" y="2346"/>
                  </a:cubicBezTo>
                  <a:cubicBezTo>
                    <a:pt x="5794" y="1692"/>
                    <a:pt x="4501" y="1213"/>
                    <a:pt x="3240" y="718"/>
                  </a:cubicBezTo>
                  <a:cubicBezTo>
                    <a:pt x="2458" y="431"/>
                    <a:pt x="1628" y="256"/>
                    <a:pt x="6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3"/>
            <p:cNvSpPr/>
            <p:nvPr/>
          </p:nvSpPr>
          <p:spPr>
            <a:xfrm>
              <a:off x="3146708" y="1869317"/>
              <a:ext cx="300636" cy="293204"/>
            </a:xfrm>
            <a:custGeom>
              <a:rect b="b" l="l" r="r" t="t"/>
              <a:pathLst>
                <a:path extrusionOk="0" h="5674" w="5794">
                  <a:moveTo>
                    <a:pt x="2850" y="0"/>
                  </a:moveTo>
                  <a:cubicBezTo>
                    <a:pt x="2406" y="0"/>
                    <a:pt x="1923" y="127"/>
                    <a:pt x="1564" y="317"/>
                  </a:cubicBezTo>
                  <a:cubicBezTo>
                    <a:pt x="463" y="876"/>
                    <a:pt x="224" y="1993"/>
                    <a:pt x="255" y="3158"/>
                  </a:cubicBezTo>
                  <a:lnTo>
                    <a:pt x="0" y="3301"/>
                  </a:lnTo>
                  <a:cubicBezTo>
                    <a:pt x="335" y="3876"/>
                    <a:pt x="543" y="4658"/>
                    <a:pt x="1053" y="4993"/>
                  </a:cubicBezTo>
                  <a:cubicBezTo>
                    <a:pt x="1660" y="5408"/>
                    <a:pt x="2506" y="5456"/>
                    <a:pt x="3256" y="5615"/>
                  </a:cubicBezTo>
                  <a:cubicBezTo>
                    <a:pt x="3429" y="5653"/>
                    <a:pt x="3593" y="5673"/>
                    <a:pt x="3749" y="5673"/>
                  </a:cubicBezTo>
                  <a:cubicBezTo>
                    <a:pt x="4313" y="5673"/>
                    <a:pt x="4763" y="5411"/>
                    <a:pt x="5075" y="4786"/>
                  </a:cubicBezTo>
                  <a:cubicBezTo>
                    <a:pt x="5793" y="3333"/>
                    <a:pt x="5011" y="700"/>
                    <a:pt x="3479" y="110"/>
                  </a:cubicBezTo>
                  <a:cubicBezTo>
                    <a:pt x="3295" y="34"/>
                    <a:pt x="3078" y="0"/>
                    <a:pt x="28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3"/>
            <p:cNvSpPr/>
            <p:nvPr/>
          </p:nvSpPr>
          <p:spPr>
            <a:xfrm>
              <a:off x="2062885" y="2235528"/>
              <a:ext cx="257414" cy="218430"/>
            </a:xfrm>
            <a:custGeom>
              <a:rect b="b" l="l" r="r" t="t"/>
              <a:pathLst>
                <a:path extrusionOk="0" h="4227" w="4961">
                  <a:moveTo>
                    <a:pt x="3095" y="1"/>
                  </a:moveTo>
                  <a:cubicBezTo>
                    <a:pt x="2812" y="1"/>
                    <a:pt x="2500" y="101"/>
                    <a:pt x="2152" y="348"/>
                  </a:cubicBezTo>
                  <a:cubicBezTo>
                    <a:pt x="1881" y="555"/>
                    <a:pt x="1370" y="412"/>
                    <a:pt x="1003" y="539"/>
                  </a:cubicBezTo>
                  <a:cubicBezTo>
                    <a:pt x="700" y="635"/>
                    <a:pt x="237" y="890"/>
                    <a:pt x="205" y="1114"/>
                  </a:cubicBezTo>
                  <a:cubicBezTo>
                    <a:pt x="1" y="2670"/>
                    <a:pt x="695" y="4227"/>
                    <a:pt x="2424" y="4227"/>
                  </a:cubicBezTo>
                  <a:cubicBezTo>
                    <a:pt x="2450" y="4227"/>
                    <a:pt x="2477" y="4227"/>
                    <a:pt x="2503" y="4226"/>
                  </a:cubicBezTo>
                  <a:cubicBezTo>
                    <a:pt x="2528" y="4226"/>
                    <a:pt x="2553" y="4226"/>
                    <a:pt x="2577" y="4226"/>
                  </a:cubicBezTo>
                  <a:cubicBezTo>
                    <a:pt x="3741" y="4226"/>
                    <a:pt x="4332" y="3848"/>
                    <a:pt x="4801" y="2550"/>
                  </a:cubicBezTo>
                  <a:cubicBezTo>
                    <a:pt x="4961" y="2103"/>
                    <a:pt x="4961" y="1337"/>
                    <a:pt x="4674" y="1018"/>
                  </a:cubicBezTo>
                  <a:cubicBezTo>
                    <a:pt x="4240" y="529"/>
                    <a:pt x="3744" y="1"/>
                    <a:pt x="30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3"/>
            <p:cNvSpPr/>
            <p:nvPr/>
          </p:nvSpPr>
          <p:spPr>
            <a:xfrm>
              <a:off x="3892796" y="2149698"/>
              <a:ext cx="241017" cy="229747"/>
            </a:xfrm>
            <a:custGeom>
              <a:rect b="b" l="l" r="r" t="t"/>
              <a:pathLst>
                <a:path extrusionOk="0" h="4446" w="4645">
                  <a:moveTo>
                    <a:pt x="1236" y="1"/>
                  </a:moveTo>
                  <a:cubicBezTo>
                    <a:pt x="921" y="1"/>
                    <a:pt x="580" y="81"/>
                    <a:pt x="383" y="221"/>
                  </a:cubicBezTo>
                  <a:cubicBezTo>
                    <a:pt x="96" y="445"/>
                    <a:pt x="0" y="1067"/>
                    <a:pt x="16" y="1546"/>
                  </a:cubicBezTo>
                  <a:cubicBezTo>
                    <a:pt x="48" y="2025"/>
                    <a:pt x="320" y="2488"/>
                    <a:pt x="463" y="2950"/>
                  </a:cubicBezTo>
                  <a:cubicBezTo>
                    <a:pt x="770" y="3916"/>
                    <a:pt x="1384" y="4445"/>
                    <a:pt x="2162" y="4445"/>
                  </a:cubicBezTo>
                  <a:cubicBezTo>
                    <a:pt x="2476" y="4445"/>
                    <a:pt x="2818" y="4359"/>
                    <a:pt x="3176" y="4179"/>
                  </a:cubicBezTo>
                  <a:cubicBezTo>
                    <a:pt x="3703" y="3924"/>
                    <a:pt x="4134" y="3493"/>
                    <a:pt x="4645" y="3126"/>
                  </a:cubicBezTo>
                  <a:cubicBezTo>
                    <a:pt x="4198" y="2583"/>
                    <a:pt x="3910" y="2200"/>
                    <a:pt x="3575" y="1849"/>
                  </a:cubicBezTo>
                  <a:cubicBezTo>
                    <a:pt x="3001" y="1243"/>
                    <a:pt x="2490" y="572"/>
                    <a:pt x="1804" y="126"/>
                  </a:cubicBezTo>
                  <a:cubicBezTo>
                    <a:pt x="1666" y="40"/>
                    <a:pt x="1457" y="1"/>
                    <a:pt x="12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3"/>
            <p:cNvSpPr/>
            <p:nvPr/>
          </p:nvSpPr>
          <p:spPr>
            <a:xfrm>
              <a:off x="3405055" y="2241936"/>
              <a:ext cx="271683" cy="202204"/>
            </a:xfrm>
            <a:custGeom>
              <a:rect b="b" l="l" r="r" t="t"/>
              <a:pathLst>
                <a:path extrusionOk="0" h="3913" w="5236">
                  <a:moveTo>
                    <a:pt x="0" y="0"/>
                  </a:moveTo>
                  <a:lnTo>
                    <a:pt x="0" y="0"/>
                  </a:lnTo>
                  <a:cubicBezTo>
                    <a:pt x="431" y="1421"/>
                    <a:pt x="719" y="2458"/>
                    <a:pt x="1070" y="3479"/>
                  </a:cubicBezTo>
                  <a:cubicBezTo>
                    <a:pt x="1130" y="3646"/>
                    <a:pt x="1377" y="3913"/>
                    <a:pt x="1512" y="3913"/>
                  </a:cubicBezTo>
                  <a:cubicBezTo>
                    <a:pt x="1519" y="3913"/>
                    <a:pt x="1526" y="3912"/>
                    <a:pt x="1532" y="3910"/>
                  </a:cubicBezTo>
                  <a:cubicBezTo>
                    <a:pt x="2506" y="3671"/>
                    <a:pt x="3559" y="3527"/>
                    <a:pt x="4421" y="3049"/>
                  </a:cubicBezTo>
                  <a:cubicBezTo>
                    <a:pt x="5187" y="2618"/>
                    <a:pt x="5235" y="1405"/>
                    <a:pt x="4645" y="1229"/>
                  </a:cubicBezTo>
                  <a:cubicBezTo>
                    <a:pt x="3208" y="766"/>
                    <a:pt x="1740" y="447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3"/>
            <p:cNvSpPr/>
            <p:nvPr/>
          </p:nvSpPr>
          <p:spPr>
            <a:xfrm>
              <a:off x="2610089" y="2486818"/>
              <a:ext cx="220314" cy="184841"/>
            </a:xfrm>
            <a:custGeom>
              <a:rect b="b" l="l" r="r" t="t"/>
              <a:pathLst>
                <a:path extrusionOk="0" h="3577" w="4246">
                  <a:moveTo>
                    <a:pt x="1973" y="0"/>
                  </a:moveTo>
                  <a:cubicBezTo>
                    <a:pt x="1867" y="0"/>
                    <a:pt x="1767" y="16"/>
                    <a:pt x="1676" y="49"/>
                  </a:cubicBezTo>
                  <a:cubicBezTo>
                    <a:pt x="974" y="289"/>
                    <a:pt x="543" y="1262"/>
                    <a:pt x="1" y="1916"/>
                  </a:cubicBezTo>
                  <a:cubicBezTo>
                    <a:pt x="222" y="2676"/>
                    <a:pt x="1118" y="3576"/>
                    <a:pt x="1693" y="3576"/>
                  </a:cubicBezTo>
                  <a:cubicBezTo>
                    <a:pt x="1698" y="3576"/>
                    <a:pt x="1703" y="3576"/>
                    <a:pt x="1708" y="3576"/>
                  </a:cubicBezTo>
                  <a:cubicBezTo>
                    <a:pt x="2746" y="3528"/>
                    <a:pt x="4246" y="2395"/>
                    <a:pt x="4246" y="1661"/>
                  </a:cubicBezTo>
                  <a:cubicBezTo>
                    <a:pt x="4246" y="1118"/>
                    <a:pt x="2878" y="0"/>
                    <a:pt x="19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3"/>
            <p:cNvSpPr/>
            <p:nvPr/>
          </p:nvSpPr>
          <p:spPr>
            <a:xfrm>
              <a:off x="1235490" y="1403219"/>
              <a:ext cx="192139" cy="256773"/>
            </a:xfrm>
            <a:custGeom>
              <a:rect b="b" l="l" r="r" t="t"/>
              <a:pathLst>
                <a:path extrusionOk="0" h="4969" w="3703">
                  <a:moveTo>
                    <a:pt x="3463" y="1"/>
                  </a:moveTo>
                  <a:cubicBezTo>
                    <a:pt x="3192" y="81"/>
                    <a:pt x="2857" y="81"/>
                    <a:pt x="2681" y="256"/>
                  </a:cubicBezTo>
                  <a:cubicBezTo>
                    <a:pt x="1899" y="974"/>
                    <a:pt x="1165" y="1740"/>
                    <a:pt x="431" y="2522"/>
                  </a:cubicBezTo>
                  <a:cubicBezTo>
                    <a:pt x="272" y="2682"/>
                    <a:pt x="208" y="2921"/>
                    <a:pt x="0" y="3320"/>
                  </a:cubicBezTo>
                  <a:cubicBezTo>
                    <a:pt x="431" y="3895"/>
                    <a:pt x="910" y="4438"/>
                    <a:pt x="1405" y="4948"/>
                  </a:cubicBezTo>
                  <a:cubicBezTo>
                    <a:pt x="1421" y="4962"/>
                    <a:pt x="1451" y="4969"/>
                    <a:pt x="1489" y="4969"/>
                  </a:cubicBezTo>
                  <a:cubicBezTo>
                    <a:pt x="1711" y="4969"/>
                    <a:pt x="2233" y="4753"/>
                    <a:pt x="2314" y="4549"/>
                  </a:cubicBezTo>
                  <a:cubicBezTo>
                    <a:pt x="2825" y="3368"/>
                    <a:pt x="3240" y="2139"/>
                    <a:pt x="3623" y="911"/>
                  </a:cubicBezTo>
                  <a:cubicBezTo>
                    <a:pt x="3703" y="655"/>
                    <a:pt x="3511" y="304"/>
                    <a:pt x="34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3"/>
            <p:cNvSpPr/>
            <p:nvPr/>
          </p:nvSpPr>
          <p:spPr>
            <a:xfrm>
              <a:off x="3913500" y="2908269"/>
              <a:ext cx="192139" cy="256773"/>
            </a:xfrm>
            <a:custGeom>
              <a:rect b="b" l="l" r="r" t="t"/>
              <a:pathLst>
                <a:path extrusionOk="0" h="4969" w="3703">
                  <a:moveTo>
                    <a:pt x="3464" y="0"/>
                  </a:moveTo>
                  <a:cubicBezTo>
                    <a:pt x="3192" y="80"/>
                    <a:pt x="2857" y="80"/>
                    <a:pt x="2682" y="240"/>
                  </a:cubicBezTo>
                  <a:cubicBezTo>
                    <a:pt x="1900" y="974"/>
                    <a:pt x="1149" y="1740"/>
                    <a:pt x="415" y="2506"/>
                  </a:cubicBezTo>
                  <a:cubicBezTo>
                    <a:pt x="272" y="2666"/>
                    <a:pt x="208" y="2905"/>
                    <a:pt x="0" y="3304"/>
                  </a:cubicBezTo>
                  <a:cubicBezTo>
                    <a:pt x="431" y="3878"/>
                    <a:pt x="910" y="4437"/>
                    <a:pt x="1405" y="4948"/>
                  </a:cubicBezTo>
                  <a:cubicBezTo>
                    <a:pt x="1421" y="4962"/>
                    <a:pt x="1451" y="4968"/>
                    <a:pt x="1489" y="4968"/>
                  </a:cubicBezTo>
                  <a:cubicBezTo>
                    <a:pt x="1711" y="4968"/>
                    <a:pt x="2233" y="4753"/>
                    <a:pt x="2314" y="4549"/>
                  </a:cubicBezTo>
                  <a:cubicBezTo>
                    <a:pt x="2825" y="3352"/>
                    <a:pt x="3240" y="2123"/>
                    <a:pt x="3623" y="894"/>
                  </a:cubicBezTo>
                  <a:cubicBezTo>
                    <a:pt x="3703" y="639"/>
                    <a:pt x="3511" y="304"/>
                    <a:pt x="34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3"/>
            <p:cNvSpPr/>
            <p:nvPr/>
          </p:nvSpPr>
          <p:spPr>
            <a:xfrm>
              <a:off x="2864337" y="2325234"/>
              <a:ext cx="355274" cy="106140"/>
            </a:xfrm>
            <a:custGeom>
              <a:rect b="b" l="l" r="r" t="t"/>
              <a:pathLst>
                <a:path extrusionOk="0" h="2054" w="6847">
                  <a:moveTo>
                    <a:pt x="96" y="0"/>
                  </a:moveTo>
                  <a:lnTo>
                    <a:pt x="0" y="447"/>
                  </a:lnTo>
                  <a:cubicBezTo>
                    <a:pt x="878" y="750"/>
                    <a:pt x="1756" y="1085"/>
                    <a:pt x="2649" y="1325"/>
                  </a:cubicBezTo>
                  <a:cubicBezTo>
                    <a:pt x="3176" y="1484"/>
                    <a:pt x="3782" y="1421"/>
                    <a:pt x="4309" y="1612"/>
                  </a:cubicBezTo>
                  <a:cubicBezTo>
                    <a:pt x="5052" y="1881"/>
                    <a:pt x="5522" y="2054"/>
                    <a:pt x="5845" y="2054"/>
                  </a:cubicBezTo>
                  <a:cubicBezTo>
                    <a:pt x="6404" y="2054"/>
                    <a:pt x="6523" y="1538"/>
                    <a:pt x="6847" y="112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3"/>
            <p:cNvSpPr/>
            <p:nvPr/>
          </p:nvSpPr>
          <p:spPr>
            <a:xfrm>
              <a:off x="3824876" y="2461084"/>
              <a:ext cx="183889" cy="171716"/>
            </a:xfrm>
            <a:custGeom>
              <a:rect b="b" l="l" r="r" t="t"/>
              <a:pathLst>
                <a:path extrusionOk="0" h="3323" w="3544">
                  <a:moveTo>
                    <a:pt x="1918" y="1"/>
                  </a:moveTo>
                  <a:cubicBezTo>
                    <a:pt x="1824" y="1"/>
                    <a:pt x="1732" y="12"/>
                    <a:pt x="1645" y="36"/>
                  </a:cubicBezTo>
                  <a:cubicBezTo>
                    <a:pt x="559" y="388"/>
                    <a:pt x="1" y="1345"/>
                    <a:pt x="288" y="2478"/>
                  </a:cubicBezTo>
                  <a:cubicBezTo>
                    <a:pt x="368" y="2829"/>
                    <a:pt x="575" y="3117"/>
                    <a:pt x="878" y="3308"/>
                  </a:cubicBezTo>
                  <a:cubicBezTo>
                    <a:pt x="900" y="3318"/>
                    <a:pt x="926" y="3322"/>
                    <a:pt x="955" y="3322"/>
                  </a:cubicBezTo>
                  <a:cubicBezTo>
                    <a:pt x="1163" y="3322"/>
                    <a:pt x="1536" y="3089"/>
                    <a:pt x="1676" y="2893"/>
                  </a:cubicBezTo>
                  <a:cubicBezTo>
                    <a:pt x="2363" y="1983"/>
                    <a:pt x="2985" y="1042"/>
                    <a:pt x="3544" y="244"/>
                  </a:cubicBezTo>
                  <a:cubicBezTo>
                    <a:pt x="3097" y="164"/>
                    <a:pt x="2666" y="84"/>
                    <a:pt x="2203" y="36"/>
                  </a:cubicBezTo>
                  <a:cubicBezTo>
                    <a:pt x="2107" y="12"/>
                    <a:pt x="2012" y="1"/>
                    <a:pt x="19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3"/>
            <p:cNvSpPr/>
            <p:nvPr/>
          </p:nvSpPr>
          <p:spPr>
            <a:xfrm>
              <a:off x="4442647" y="2245398"/>
              <a:ext cx="139162" cy="170011"/>
            </a:xfrm>
            <a:custGeom>
              <a:rect b="b" l="l" r="r" t="t"/>
              <a:pathLst>
                <a:path extrusionOk="0" h="3290" w="2682">
                  <a:moveTo>
                    <a:pt x="2034" y="1"/>
                  </a:moveTo>
                  <a:cubicBezTo>
                    <a:pt x="1868" y="1"/>
                    <a:pt x="1678" y="34"/>
                    <a:pt x="1532" y="77"/>
                  </a:cubicBezTo>
                  <a:cubicBezTo>
                    <a:pt x="782" y="316"/>
                    <a:pt x="32" y="1513"/>
                    <a:pt x="0" y="2646"/>
                  </a:cubicBezTo>
                  <a:cubicBezTo>
                    <a:pt x="48" y="2742"/>
                    <a:pt x="128" y="3077"/>
                    <a:pt x="319" y="3221"/>
                  </a:cubicBezTo>
                  <a:cubicBezTo>
                    <a:pt x="386" y="3268"/>
                    <a:pt x="503" y="3289"/>
                    <a:pt x="625" y="3289"/>
                  </a:cubicBezTo>
                  <a:cubicBezTo>
                    <a:pt x="794" y="3289"/>
                    <a:pt x="973" y="3247"/>
                    <a:pt x="1038" y="3173"/>
                  </a:cubicBezTo>
                  <a:cubicBezTo>
                    <a:pt x="1596" y="2487"/>
                    <a:pt x="2107" y="1753"/>
                    <a:pt x="2554" y="987"/>
                  </a:cubicBezTo>
                  <a:cubicBezTo>
                    <a:pt x="2681" y="779"/>
                    <a:pt x="2538" y="284"/>
                    <a:pt x="2362" y="93"/>
                  </a:cubicBezTo>
                  <a:cubicBezTo>
                    <a:pt x="2303" y="26"/>
                    <a:pt x="2178" y="1"/>
                    <a:pt x="20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3"/>
            <p:cNvSpPr/>
            <p:nvPr/>
          </p:nvSpPr>
          <p:spPr>
            <a:xfrm>
              <a:off x="3207987" y="2584171"/>
              <a:ext cx="141653" cy="94875"/>
            </a:xfrm>
            <a:custGeom>
              <a:rect b="b" l="l" r="r" t="t"/>
              <a:pathLst>
                <a:path extrusionOk="0" h="1836" w="2730">
                  <a:moveTo>
                    <a:pt x="686" y="0"/>
                  </a:moveTo>
                  <a:cubicBezTo>
                    <a:pt x="431" y="0"/>
                    <a:pt x="192" y="112"/>
                    <a:pt x="48" y="304"/>
                  </a:cubicBezTo>
                  <a:cubicBezTo>
                    <a:pt x="0" y="543"/>
                    <a:pt x="80" y="782"/>
                    <a:pt x="255" y="942"/>
                  </a:cubicBezTo>
                  <a:cubicBezTo>
                    <a:pt x="878" y="1277"/>
                    <a:pt x="1532" y="1517"/>
                    <a:pt x="2298" y="1836"/>
                  </a:cubicBezTo>
                  <a:cubicBezTo>
                    <a:pt x="2474" y="1564"/>
                    <a:pt x="2729" y="1341"/>
                    <a:pt x="2729" y="1118"/>
                  </a:cubicBezTo>
                  <a:cubicBezTo>
                    <a:pt x="2713" y="846"/>
                    <a:pt x="2522" y="447"/>
                    <a:pt x="2330" y="367"/>
                  </a:cubicBezTo>
                  <a:cubicBezTo>
                    <a:pt x="1803" y="176"/>
                    <a:pt x="1245" y="48"/>
                    <a:pt x="6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3"/>
            <p:cNvSpPr/>
            <p:nvPr/>
          </p:nvSpPr>
          <p:spPr>
            <a:xfrm>
              <a:off x="2850380" y="2618586"/>
              <a:ext cx="108393" cy="112445"/>
            </a:xfrm>
            <a:custGeom>
              <a:rect b="b" l="l" r="r" t="t"/>
              <a:pathLst>
                <a:path extrusionOk="0" h="2176" w="2089">
                  <a:moveTo>
                    <a:pt x="836" y="1"/>
                  </a:moveTo>
                  <a:cubicBezTo>
                    <a:pt x="642" y="1"/>
                    <a:pt x="0" y="668"/>
                    <a:pt x="62" y="867"/>
                  </a:cubicBezTo>
                  <a:cubicBezTo>
                    <a:pt x="205" y="1345"/>
                    <a:pt x="668" y="1744"/>
                    <a:pt x="1003" y="2175"/>
                  </a:cubicBezTo>
                  <a:lnTo>
                    <a:pt x="1418" y="2127"/>
                  </a:lnTo>
                  <a:cubicBezTo>
                    <a:pt x="1626" y="1728"/>
                    <a:pt x="2088" y="1234"/>
                    <a:pt x="1993" y="978"/>
                  </a:cubicBezTo>
                  <a:cubicBezTo>
                    <a:pt x="1817" y="547"/>
                    <a:pt x="1306" y="180"/>
                    <a:pt x="860" y="5"/>
                  </a:cubicBezTo>
                  <a:cubicBezTo>
                    <a:pt x="853" y="2"/>
                    <a:pt x="845" y="1"/>
                    <a:pt x="8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3"/>
            <p:cNvSpPr/>
            <p:nvPr/>
          </p:nvSpPr>
          <p:spPr>
            <a:xfrm>
              <a:off x="245220" y="4475844"/>
              <a:ext cx="109223" cy="112341"/>
            </a:xfrm>
            <a:custGeom>
              <a:rect b="b" l="l" r="r" t="t"/>
              <a:pathLst>
                <a:path extrusionOk="0" h="2174" w="2105">
                  <a:moveTo>
                    <a:pt x="843" y="1"/>
                  </a:moveTo>
                  <a:cubicBezTo>
                    <a:pt x="656" y="1"/>
                    <a:pt x="0" y="679"/>
                    <a:pt x="62" y="865"/>
                  </a:cubicBezTo>
                  <a:cubicBezTo>
                    <a:pt x="205" y="1359"/>
                    <a:pt x="668" y="1742"/>
                    <a:pt x="1003" y="2173"/>
                  </a:cubicBezTo>
                  <a:lnTo>
                    <a:pt x="1434" y="2125"/>
                  </a:lnTo>
                  <a:cubicBezTo>
                    <a:pt x="1642" y="1742"/>
                    <a:pt x="2105" y="1248"/>
                    <a:pt x="1993" y="976"/>
                  </a:cubicBezTo>
                  <a:cubicBezTo>
                    <a:pt x="1817" y="561"/>
                    <a:pt x="1307" y="178"/>
                    <a:pt x="860" y="3"/>
                  </a:cubicBezTo>
                  <a:cubicBezTo>
                    <a:pt x="855" y="1"/>
                    <a:pt x="849" y="1"/>
                    <a:pt x="8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3"/>
            <p:cNvSpPr/>
            <p:nvPr/>
          </p:nvSpPr>
          <p:spPr>
            <a:xfrm>
              <a:off x="2477673" y="2352414"/>
              <a:ext cx="91893" cy="88313"/>
            </a:xfrm>
            <a:custGeom>
              <a:rect b="b" l="l" r="r" t="t"/>
              <a:pathLst>
                <a:path extrusionOk="0" h="1709" w="1771">
                  <a:moveTo>
                    <a:pt x="861" y="1"/>
                  </a:moveTo>
                  <a:cubicBezTo>
                    <a:pt x="574" y="368"/>
                    <a:pt x="254" y="703"/>
                    <a:pt x="63" y="1102"/>
                  </a:cubicBezTo>
                  <a:cubicBezTo>
                    <a:pt x="0" y="1212"/>
                    <a:pt x="463" y="1709"/>
                    <a:pt x="508" y="1709"/>
                  </a:cubicBezTo>
                  <a:cubicBezTo>
                    <a:pt x="509" y="1709"/>
                    <a:pt x="509" y="1709"/>
                    <a:pt x="510" y="1709"/>
                  </a:cubicBezTo>
                  <a:cubicBezTo>
                    <a:pt x="941" y="1421"/>
                    <a:pt x="1372" y="1134"/>
                    <a:pt x="1771" y="799"/>
                  </a:cubicBezTo>
                  <a:lnTo>
                    <a:pt x="86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3"/>
            <p:cNvSpPr/>
            <p:nvPr/>
          </p:nvSpPr>
          <p:spPr>
            <a:xfrm>
              <a:off x="706394" y="2777948"/>
              <a:ext cx="91893" cy="88313"/>
            </a:xfrm>
            <a:custGeom>
              <a:rect b="b" l="l" r="r" t="t"/>
              <a:pathLst>
                <a:path extrusionOk="0" h="1709" w="1771">
                  <a:moveTo>
                    <a:pt x="861" y="1"/>
                  </a:moveTo>
                  <a:cubicBezTo>
                    <a:pt x="574" y="368"/>
                    <a:pt x="255" y="703"/>
                    <a:pt x="63" y="1102"/>
                  </a:cubicBezTo>
                  <a:cubicBezTo>
                    <a:pt x="0" y="1212"/>
                    <a:pt x="448" y="1709"/>
                    <a:pt x="507" y="1709"/>
                  </a:cubicBezTo>
                  <a:cubicBezTo>
                    <a:pt x="508" y="1709"/>
                    <a:pt x="509" y="1709"/>
                    <a:pt x="510" y="1708"/>
                  </a:cubicBezTo>
                  <a:cubicBezTo>
                    <a:pt x="941" y="1421"/>
                    <a:pt x="1372" y="1134"/>
                    <a:pt x="1771" y="799"/>
                  </a:cubicBezTo>
                  <a:cubicBezTo>
                    <a:pt x="1308" y="400"/>
                    <a:pt x="1069" y="208"/>
                    <a:pt x="8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3"/>
            <p:cNvSpPr/>
            <p:nvPr/>
          </p:nvSpPr>
          <p:spPr>
            <a:xfrm>
              <a:off x="3369461" y="2949194"/>
              <a:ext cx="88624" cy="92705"/>
            </a:xfrm>
            <a:custGeom>
              <a:rect b="b" l="l" r="r" t="t"/>
              <a:pathLst>
                <a:path extrusionOk="0" h="1794" w="1708">
                  <a:moveTo>
                    <a:pt x="699" y="1"/>
                  </a:moveTo>
                  <a:cubicBezTo>
                    <a:pt x="606" y="1"/>
                    <a:pt x="324" y="246"/>
                    <a:pt x="0" y="437"/>
                  </a:cubicBezTo>
                  <a:lnTo>
                    <a:pt x="958" y="1794"/>
                  </a:lnTo>
                  <a:cubicBezTo>
                    <a:pt x="1213" y="1522"/>
                    <a:pt x="1708" y="1124"/>
                    <a:pt x="1660" y="996"/>
                  </a:cubicBezTo>
                  <a:cubicBezTo>
                    <a:pt x="1452" y="597"/>
                    <a:pt x="1069" y="294"/>
                    <a:pt x="718" y="6"/>
                  </a:cubicBezTo>
                  <a:cubicBezTo>
                    <a:pt x="713" y="3"/>
                    <a:pt x="707" y="1"/>
                    <a:pt x="69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3"/>
            <p:cNvSpPr/>
            <p:nvPr/>
          </p:nvSpPr>
          <p:spPr>
            <a:xfrm>
              <a:off x="686470" y="4349811"/>
              <a:ext cx="122610" cy="81543"/>
            </a:xfrm>
            <a:custGeom>
              <a:rect b="b" l="l" r="r" t="t"/>
              <a:pathLst>
                <a:path extrusionOk="0" h="1578" w="2363">
                  <a:moveTo>
                    <a:pt x="0" y="0"/>
                  </a:moveTo>
                  <a:cubicBezTo>
                    <a:pt x="806" y="1159"/>
                    <a:pt x="1169" y="1578"/>
                    <a:pt x="1633" y="1578"/>
                  </a:cubicBezTo>
                  <a:cubicBezTo>
                    <a:pt x="1840" y="1578"/>
                    <a:pt x="2067" y="1494"/>
                    <a:pt x="2362" y="1357"/>
                  </a:cubicBezTo>
                  <a:cubicBezTo>
                    <a:pt x="1867" y="447"/>
                    <a:pt x="1149" y="16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3"/>
            <p:cNvSpPr/>
            <p:nvPr/>
          </p:nvSpPr>
          <p:spPr>
            <a:xfrm>
              <a:off x="6256161" y="3927327"/>
              <a:ext cx="119289" cy="52398"/>
            </a:xfrm>
            <a:custGeom>
              <a:rect b="b" l="l" r="r" t="t"/>
              <a:pathLst>
                <a:path extrusionOk="0" h="1014" w="2299">
                  <a:moveTo>
                    <a:pt x="976" y="0"/>
                  </a:moveTo>
                  <a:cubicBezTo>
                    <a:pt x="634" y="0"/>
                    <a:pt x="330" y="144"/>
                    <a:pt x="0" y="420"/>
                  </a:cubicBezTo>
                  <a:cubicBezTo>
                    <a:pt x="410" y="813"/>
                    <a:pt x="807" y="1014"/>
                    <a:pt x="1205" y="1014"/>
                  </a:cubicBezTo>
                  <a:cubicBezTo>
                    <a:pt x="1566" y="1014"/>
                    <a:pt x="1926" y="849"/>
                    <a:pt x="2298" y="516"/>
                  </a:cubicBezTo>
                  <a:cubicBezTo>
                    <a:pt x="1760" y="168"/>
                    <a:pt x="1346" y="0"/>
                    <a:pt x="9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3"/>
            <p:cNvSpPr/>
            <p:nvPr/>
          </p:nvSpPr>
          <p:spPr>
            <a:xfrm>
              <a:off x="5555578" y="3153719"/>
              <a:ext cx="107718" cy="52502"/>
            </a:xfrm>
            <a:custGeom>
              <a:rect b="b" l="l" r="r" t="t"/>
              <a:pathLst>
                <a:path extrusionOk="0" h="1016" w="2076">
                  <a:moveTo>
                    <a:pt x="677" y="0"/>
                  </a:moveTo>
                  <a:cubicBezTo>
                    <a:pt x="466" y="0"/>
                    <a:pt x="220" y="223"/>
                    <a:pt x="1" y="325"/>
                  </a:cubicBezTo>
                  <a:cubicBezTo>
                    <a:pt x="176" y="565"/>
                    <a:pt x="336" y="996"/>
                    <a:pt x="527" y="1012"/>
                  </a:cubicBezTo>
                  <a:cubicBezTo>
                    <a:pt x="573" y="1015"/>
                    <a:pt x="618" y="1016"/>
                    <a:pt x="664" y="1016"/>
                  </a:cubicBezTo>
                  <a:cubicBezTo>
                    <a:pt x="1131" y="1016"/>
                    <a:pt x="1610" y="877"/>
                    <a:pt x="2075" y="804"/>
                  </a:cubicBezTo>
                  <a:cubicBezTo>
                    <a:pt x="2075" y="692"/>
                    <a:pt x="2075" y="581"/>
                    <a:pt x="2075" y="469"/>
                  </a:cubicBezTo>
                  <a:cubicBezTo>
                    <a:pt x="1628" y="309"/>
                    <a:pt x="1197" y="86"/>
                    <a:pt x="735" y="6"/>
                  </a:cubicBezTo>
                  <a:cubicBezTo>
                    <a:pt x="716" y="2"/>
                    <a:pt x="697" y="0"/>
                    <a:pt x="6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3"/>
            <p:cNvSpPr/>
            <p:nvPr/>
          </p:nvSpPr>
          <p:spPr>
            <a:xfrm>
              <a:off x="215281" y="4827277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6" y="48"/>
                  </a:moveTo>
                  <a:lnTo>
                    <a:pt x="0" y="336"/>
                  </a:lnTo>
                  <a:lnTo>
                    <a:pt x="942" y="1564"/>
                  </a:lnTo>
                  <a:cubicBezTo>
                    <a:pt x="1118" y="1325"/>
                    <a:pt x="1421" y="1118"/>
                    <a:pt x="1453" y="862"/>
                  </a:cubicBezTo>
                  <a:cubicBezTo>
                    <a:pt x="1533" y="0"/>
                    <a:pt x="830" y="144"/>
                    <a:pt x="336" y="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3"/>
            <p:cNvSpPr/>
            <p:nvPr/>
          </p:nvSpPr>
          <p:spPr>
            <a:xfrm>
              <a:off x="5271547" y="3712312"/>
              <a:ext cx="79544" cy="92447"/>
            </a:xfrm>
            <a:custGeom>
              <a:rect b="b" l="l" r="r" t="t"/>
              <a:pathLst>
                <a:path extrusionOk="0" h="1789" w="1533">
                  <a:moveTo>
                    <a:pt x="176" y="1"/>
                  </a:moveTo>
                  <a:cubicBezTo>
                    <a:pt x="112" y="623"/>
                    <a:pt x="48" y="1166"/>
                    <a:pt x="0" y="1788"/>
                  </a:cubicBezTo>
                  <a:cubicBezTo>
                    <a:pt x="320" y="1485"/>
                    <a:pt x="575" y="1261"/>
                    <a:pt x="830" y="1038"/>
                  </a:cubicBezTo>
                  <a:cubicBezTo>
                    <a:pt x="1054" y="846"/>
                    <a:pt x="1293" y="687"/>
                    <a:pt x="1533" y="511"/>
                  </a:cubicBezTo>
                  <a:cubicBezTo>
                    <a:pt x="1293" y="368"/>
                    <a:pt x="1054" y="240"/>
                    <a:pt x="814" y="112"/>
                  </a:cubicBezTo>
                  <a:cubicBezTo>
                    <a:pt x="607" y="49"/>
                    <a:pt x="384" y="17"/>
                    <a:pt x="17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3"/>
            <p:cNvSpPr/>
            <p:nvPr/>
          </p:nvSpPr>
          <p:spPr>
            <a:xfrm>
              <a:off x="4118039" y="3930841"/>
              <a:ext cx="72072" cy="80045"/>
            </a:xfrm>
            <a:custGeom>
              <a:rect b="b" l="l" r="r" t="t"/>
              <a:pathLst>
                <a:path extrusionOk="0" h="1549" w="1389">
                  <a:moveTo>
                    <a:pt x="671" y="1"/>
                  </a:moveTo>
                  <a:cubicBezTo>
                    <a:pt x="447" y="240"/>
                    <a:pt x="128" y="464"/>
                    <a:pt x="48" y="767"/>
                  </a:cubicBezTo>
                  <a:cubicBezTo>
                    <a:pt x="0" y="926"/>
                    <a:pt x="351" y="1198"/>
                    <a:pt x="623" y="1549"/>
                  </a:cubicBezTo>
                  <a:cubicBezTo>
                    <a:pt x="958" y="1214"/>
                    <a:pt x="1389" y="926"/>
                    <a:pt x="1341" y="815"/>
                  </a:cubicBezTo>
                  <a:cubicBezTo>
                    <a:pt x="1213" y="512"/>
                    <a:pt x="910" y="272"/>
                    <a:pt x="6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3"/>
            <p:cNvSpPr/>
            <p:nvPr/>
          </p:nvSpPr>
          <p:spPr>
            <a:xfrm>
              <a:off x="531586" y="4911402"/>
              <a:ext cx="102737" cy="57773"/>
            </a:xfrm>
            <a:custGeom>
              <a:rect b="b" l="l" r="r" t="t"/>
              <a:pathLst>
                <a:path extrusionOk="0" h="1118" w="1980">
                  <a:moveTo>
                    <a:pt x="97" y="0"/>
                  </a:moveTo>
                  <a:lnTo>
                    <a:pt x="1" y="304"/>
                  </a:lnTo>
                  <a:cubicBezTo>
                    <a:pt x="503" y="841"/>
                    <a:pt x="874" y="1117"/>
                    <a:pt x="1210" y="1117"/>
                  </a:cubicBezTo>
                  <a:cubicBezTo>
                    <a:pt x="1473" y="1117"/>
                    <a:pt x="1714" y="949"/>
                    <a:pt x="1980" y="607"/>
                  </a:cubicBezTo>
                  <a:lnTo>
                    <a:pt x="9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3"/>
            <p:cNvSpPr/>
            <p:nvPr/>
          </p:nvSpPr>
          <p:spPr>
            <a:xfrm>
              <a:off x="1592371" y="4757156"/>
              <a:ext cx="48100" cy="112238"/>
            </a:xfrm>
            <a:custGeom>
              <a:rect b="b" l="l" r="r" t="t"/>
              <a:pathLst>
                <a:path extrusionOk="0" h="2172" w="927">
                  <a:moveTo>
                    <a:pt x="926" y="1"/>
                  </a:moveTo>
                  <a:lnTo>
                    <a:pt x="926" y="1"/>
                  </a:lnTo>
                  <a:cubicBezTo>
                    <a:pt x="1" y="671"/>
                    <a:pt x="783" y="2139"/>
                    <a:pt x="815" y="2171"/>
                  </a:cubicBezTo>
                  <a:cubicBezTo>
                    <a:pt x="862" y="1373"/>
                    <a:pt x="894" y="767"/>
                    <a:pt x="9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3"/>
            <p:cNvSpPr/>
            <p:nvPr/>
          </p:nvSpPr>
          <p:spPr>
            <a:xfrm>
              <a:off x="6235458" y="4556765"/>
              <a:ext cx="511766" cy="468951"/>
            </a:xfrm>
            <a:custGeom>
              <a:rect b="b" l="l" r="r" t="t"/>
              <a:pathLst>
                <a:path extrusionOk="0" h="9075" w="9863">
                  <a:moveTo>
                    <a:pt x="4485" y="1"/>
                  </a:moveTo>
                  <a:cubicBezTo>
                    <a:pt x="2984" y="256"/>
                    <a:pt x="1644" y="416"/>
                    <a:pt x="670" y="1613"/>
                  </a:cubicBezTo>
                  <a:cubicBezTo>
                    <a:pt x="144" y="2251"/>
                    <a:pt x="0" y="2762"/>
                    <a:pt x="543" y="3448"/>
                  </a:cubicBezTo>
                  <a:cubicBezTo>
                    <a:pt x="910" y="3911"/>
                    <a:pt x="1165" y="4453"/>
                    <a:pt x="1500" y="4932"/>
                  </a:cubicBezTo>
                  <a:cubicBezTo>
                    <a:pt x="1803" y="5379"/>
                    <a:pt x="2043" y="6033"/>
                    <a:pt x="2458" y="6193"/>
                  </a:cubicBezTo>
                  <a:cubicBezTo>
                    <a:pt x="3830" y="6720"/>
                    <a:pt x="4852" y="7629"/>
                    <a:pt x="5825" y="8651"/>
                  </a:cubicBezTo>
                  <a:cubicBezTo>
                    <a:pt x="6087" y="8931"/>
                    <a:pt x="6366" y="9075"/>
                    <a:pt x="6667" y="9075"/>
                  </a:cubicBezTo>
                  <a:cubicBezTo>
                    <a:pt x="6880" y="9075"/>
                    <a:pt x="7104" y="9003"/>
                    <a:pt x="7341" y="8858"/>
                  </a:cubicBezTo>
                  <a:cubicBezTo>
                    <a:pt x="7772" y="8619"/>
                    <a:pt x="8203" y="8348"/>
                    <a:pt x="8602" y="8044"/>
                  </a:cubicBezTo>
                  <a:cubicBezTo>
                    <a:pt x="8810" y="7853"/>
                    <a:pt x="9049" y="7486"/>
                    <a:pt x="9017" y="7230"/>
                  </a:cubicBezTo>
                  <a:cubicBezTo>
                    <a:pt x="8825" y="5826"/>
                    <a:pt x="9113" y="4517"/>
                    <a:pt x="9639" y="3241"/>
                  </a:cubicBezTo>
                  <a:cubicBezTo>
                    <a:pt x="9863" y="2650"/>
                    <a:pt x="9767" y="2283"/>
                    <a:pt x="9065" y="2028"/>
                  </a:cubicBezTo>
                  <a:cubicBezTo>
                    <a:pt x="8059" y="1645"/>
                    <a:pt x="7118" y="1070"/>
                    <a:pt x="6128" y="607"/>
                  </a:cubicBezTo>
                  <a:cubicBezTo>
                    <a:pt x="5554" y="352"/>
                    <a:pt x="4947" y="160"/>
                    <a:pt x="44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3"/>
            <p:cNvSpPr/>
            <p:nvPr/>
          </p:nvSpPr>
          <p:spPr>
            <a:xfrm>
              <a:off x="6107089" y="4115161"/>
              <a:ext cx="343703" cy="378829"/>
            </a:xfrm>
            <a:custGeom>
              <a:rect b="b" l="l" r="r" t="t"/>
              <a:pathLst>
                <a:path extrusionOk="0" h="7331" w="6624">
                  <a:moveTo>
                    <a:pt x="3396" y="1"/>
                  </a:moveTo>
                  <a:cubicBezTo>
                    <a:pt x="3104" y="1"/>
                    <a:pt x="2825" y="208"/>
                    <a:pt x="2554" y="631"/>
                  </a:cubicBezTo>
                  <a:cubicBezTo>
                    <a:pt x="1692" y="1940"/>
                    <a:pt x="942" y="3360"/>
                    <a:pt x="160" y="4733"/>
                  </a:cubicBezTo>
                  <a:cubicBezTo>
                    <a:pt x="80" y="4876"/>
                    <a:pt x="80" y="5052"/>
                    <a:pt x="0" y="5483"/>
                  </a:cubicBezTo>
                  <a:cubicBezTo>
                    <a:pt x="367" y="5882"/>
                    <a:pt x="846" y="6392"/>
                    <a:pt x="1341" y="6887"/>
                  </a:cubicBezTo>
                  <a:cubicBezTo>
                    <a:pt x="1630" y="7160"/>
                    <a:pt x="1903" y="7330"/>
                    <a:pt x="2161" y="7330"/>
                  </a:cubicBezTo>
                  <a:cubicBezTo>
                    <a:pt x="2431" y="7330"/>
                    <a:pt x="2684" y="7144"/>
                    <a:pt x="2921" y="6696"/>
                  </a:cubicBezTo>
                  <a:cubicBezTo>
                    <a:pt x="3017" y="6488"/>
                    <a:pt x="3384" y="6392"/>
                    <a:pt x="3639" y="6297"/>
                  </a:cubicBezTo>
                  <a:cubicBezTo>
                    <a:pt x="4453" y="5945"/>
                    <a:pt x="5299" y="5674"/>
                    <a:pt x="6065" y="5259"/>
                  </a:cubicBezTo>
                  <a:cubicBezTo>
                    <a:pt x="6512" y="5020"/>
                    <a:pt x="6623" y="4589"/>
                    <a:pt x="6240" y="4078"/>
                  </a:cubicBezTo>
                  <a:cubicBezTo>
                    <a:pt x="5889" y="3599"/>
                    <a:pt x="5714" y="2993"/>
                    <a:pt x="5427" y="2482"/>
                  </a:cubicBezTo>
                  <a:cubicBezTo>
                    <a:pt x="5107" y="1828"/>
                    <a:pt x="4724" y="1206"/>
                    <a:pt x="4309" y="615"/>
                  </a:cubicBezTo>
                  <a:cubicBezTo>
                    <a:pt x="3990" y="208"/>
                    <a:pt x="3687" y="1"/>
                    <a:pt x="33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3"/>
            <p:cNvSpPr/>
            <p:nvPr/>
          </p:nvSpPr>
          <p:spPr>
            <a:xfrm>
              <a:off x="5149819" y="4704862"/>
              <a:ext cx="247659" cy="377641"/>
            </a:xfrm>
            <a:custGeom>
              <a:rect b="b" l="l" r="r" t="t"/>
              <a:pathLst>
                <a:path extrusionOk="0" h="7308" w="4773">
                  <a:moveTo>
                    <a:pt x="1481" y="1"/>
                  </a:moveTo>
                  <a:cubicBezTo>
                    <a:pt x="1354" y="1"/>
                    <a:pt x="1062" y="185"/>
                    <a:pt x="990" y="343"/>
                  </a:cubicBezTo>
                  <a:cubicBezTo>
                    <a:pt x="639" y="1109"/>
                    <a:pt x="320" y="1891"/>
                    <a:pt x="0" y="2689"/>
                  </a:cubicBezTo>
                  <a:cubicBezTo>
                    <a:pt x="144" y="4540"/>
                    <a:pt x="862" y="5960"/>
                    <a:pt x="2267" y="6966"/>
                  </a:cubicBezTo>
                  <a:cubicBezTo>
                    <a:pt x="2575" y="7175"/>
                    <a:pt x="3057" y="7308"/>
                    <a:pt x="3478" y="7308"/>
                  </a:cubicBezTo>
                  <a:cubicBezTo>
                    <a:pt x="3668" y="7308"/>
                    <a:pt x="3846" y="7281"/>
                    <a:pt x="3990" y="7221"/>
                  </a:cubicBezTo>
                  <a:cubicBezTo>
                    <a:pt x="4357" y="7046"/>
                    <a:pt x="4629" y="6279"/>
                    <a:pt x="4677" y="5753"/>
                  </a:cubicBezTo>
                  <a:cubicBezTo>
                    <a:pt x="4756" y="4700"/>
                    <a:pt x="4772" y="3630"/>
                    <a:pt x="4708" y="2577"/>
                  </a:cubicBezTo>
                  <a:cubicBezTo>
                    <a:pt x="4708" y="2258"/>
                    <a:pt x="4645" y="1795"/>
                    <a:pt x="4437" y="1667"/>
                  </a:cubicBezTo>
                  <a:cubicBezTo>
                    <a:pt x="3496" y="1061"/>
                    <a:pt x="2522" y="502"/>
                    <a:pt x="1517" y="8"/>
                  </a:cubicBezTo>
                  <a:cubicBezTo>
                    <a:pt x="1507" y="3"/>
                    <a:pt x="1495" y="1"/>
                    <a:pt x="14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3"/>
            <p:cNvSpPr/>
            <p:nvPr/>
          </p:nvSpPr>
          <p:spPr>
            <a:xfrm>
              <a:off x="5836652" y="4938944"/>
              <a:ext cx="336439" cy="216828"/>
            </a:xfrm>
            <a:custGeom>
              <a:rect b="b" l="l" r="r" t="t"/>
              <a:pathLst>
                <a:path extrusionOk="0" h="4196" w="6484">
                  <a:moveTo>
                    <a:pt x="5692" y="1"/>
                  </a:moveTo>
                  <a:cubicBezTo>
                    <a:pt x="5591" y="1"/>
                    <a:pt x="5474" y="19"/>
                    <a:pt x="5340" y="58"/>
                  </a:cubicBezTo>
                  <a:cubicBezTo>
                    <a:pt x="3840" y="489"/>
                    <a:pt x="2340" y="888"/>
                    <a:pt x="840" y="1335"/>
                  </a:cubicBezTo>
                  <a:cubicBezTo>
                    <a:pt x="600" y="1414"/>
                    <a:pt x="393" y="1574"/>
                    <a:pt x="281" y="1797"/>
                  </a:cubicBezTo>
                  <a:cubicBezTo>
                    <a:pt x="1" y="2513"/>
                    <a:pt x="1147" y="3699"/>
                    <a:pt x="1929" y="3699"/>
                  </a:cubicBezTo>
                  <a:cubicBezTo>
                    <a:pt x="1949" y="3699"/>
                    <a:pt x="1969" y="3698"/>
                    <a:pt x="1989" y="3696"/>
                  </a:cubicBezTo>
                  <a:cubicBezTo>
                    <a:pt x="2060" y="3693"/>
                    <a:pt x="2131" y="3692"/>
                    <a:pt x="2202" y="3692"/>
                  </a:cubicBezTo>
                  <a:cubicBezTo>
                    <a:pt x="2868" y="3692"/>
                    <a:pt x="3542" y="3817"/>
                    <a:pt x="4191" y="3904"/>
                  </a:cubicBezTo>
                  <a:cubicBezTo>
                    <a:pt x="4558" y="3968"/>
                    <a:pt x="4909" y="4064"/>
                    <a:pt x="5244" y="4191"/>
                  </a:cubicBezTo>
                  <a:cubicBezTo>
                    <a:pt x="5294" y="4194"/>
                    <a:pt x="5341" y="4195"/>
                    <a:pt x="5388" y="4195"/>
                  </a:cubicBezTo>
                  <a:cubicBezTo>
                    <a:pt x="6175" y="4195"/>
                    <a:pt x="6484" y="3807"/>
                    <a:pt x="6393" y="2962"/>
                  </a:cubicBezTo>
                  <a:cubicBezTo>
                    <a:pt x="6330" y="2292"/>
                    <a:pt x="6377" y="1574"/>
                    <a:pt x="6330" y="888"/>
                  </a:cubicBezTo>
                  <a:cubicBezTo>
                    <a:pt x="6303" y="401"/>
                    <a:pt x="6168" y="1"/>
                    <a:pt x="56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3"/>
            <p:cNvSpPr/>
            <p:nvPr/>
          </p:nvSpPr>
          <p:spPr>
            <a:xfrm>
              <a:off x="6709916" y="4975167"/>
              <a:ext cx="272513" cy="284936"/>
            </a:xfrm>
            <a:custGeom>
              <a:rect b="b" l="l" r="r" t="t"/>
              <a:pathLst>
                <a:path extrusionOk="0" h="5514" w="5252">
                  <a:moveTo>
                    <a:pt x="4022" y="1"/>
                  </a:moveTo>
                  <a:cubicBezTo>
                    <a:pt x="3783" y="1"/>
                    <a:pt x="3544" y="7"/>
                    <a:pt x="3304" y="27"/>
                  </a:cubicBezTo>
                  <a:cubicBezTo>
                    <a:pt x="2411" y="123"/>
                    <a:pt x="1644" y="426"/>
                    <a:pt x="1293" y="1384"/>
                  </a:cubicBezTo>
                  <a:cubicBezTo>
                    <a:pt x="1102" y="1862"/>
                    <a:pt x="942" y="2405"/>
                    <a:pt x="607" y="2756"/>
                  </a:cubicBezTo>
                  <a:cubicBezTo>
                    <a:pt x="1" y="3347"/>
                    <a:pt x="1" y="3793"/>
                    <a:pt x="607" y="4336"/>
                  </a:cubicBezTo>
                  <a:cubicBezTo>
                    <a:pt x="799" y="4512"/>
                    <a:pt x="878" y="4831"/>
                    <a:pt x="1102" y="4958"/>
                  </a:cubicBezTo>
                  <a:cubicBezTo>
                    <a:pt x="1473" y="5165"/>
                    <a:pt x="1940" y="5514"/>
                    <a:pt x="2287" y="5514"/>
                  </a:cubicBezTo>
                  <a:cubicBezTo>
                    <a:pt x="2342" y="5514"/>
                    <a:pt x="2394" y="5505"/>
                    <a:pt x="2442" y="5485"/>
                  </a:cubicBezTo>
                  <a:cubicBezTo>
                    <a:pt x="2794" y="5357"/>
                    <a:pt x="2969" y="4687"/>
                    <a:pt x="3161" y="4224"/>
                  </a:cubicBezTo>
                  <a:cubicBezTo>
                    <a:pt x="3224" y="4065"/>
                    <a:pt x="3145" y="3841"/>
                    <a:pt x="3145" y="3666"/>
                  </a:cubicBezTo>
                  <a:cubicBezTo>
                    <a:pt x="4230" y="3267"/>
                    <a:pt x="5251" y="1192"/>
                    <a:pt x="4980" y="11"/>
                  </a:cubicBezTo>
                  <a:cubicBezTo>
                    <a:pt x="4661" y="11"/>
                    <a:pt x="4342" y="1"/>
                    <a:pt x="40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3"/>
            <p:cNvSpPr/>
            <p:nvPr/>
          </p:nvSpPr>
          <p:spPr>
            <a:xfrm>
              <a:off x="6275204" y="4973617"/>
              <a:ext cx="300636" cy="237860"/>
            </a:xfrm>
            <a:custGeom>
              <a:rect b="b" l="l" r="r" t="t"/>
              <a:pathLst>
                <a:path extrusionOk="0" h="4603" w="5794">
                  <a:moveTo>
                    <a:pt x="1625" y="1"/>
                  </a:moveTo>
                  <a:cubicBezTo>
                    <a:pt x="1451" y="1"/>
                    <a:pt x="1307" y="32"/>
                    <a:pt x="1229" y="105"/>
                  </a:cubicBezTo>
                  <a:cubicBezTo>
                    <a:pt x="686" y="616"/>
                    <a:pt x="431" y="1446"/>
                    <a:pt x="0" y="2275"/>
                  </a:cubicBezTo>
                  <a:cubicBezTo>
                    <a:pt x="176" y="2467"/>
                    <a:pt x="383" y="2642"/>
                    <a:pt x="607" y="2786"/>
                  </a:cubicBezTo>
                  <a:cubicBezTo>
                    <a:pt x="1819" y="3393"/>
                    <a:pt x="3032" y="4031"/>
                    <a:pt x="4277" y="4542"/>
                  </a:cubicBezTo>
                  <a:cubicBezTo>
                    <a:pt x="4379" y="4583"/>
                    <a:pt x="4508" y="4602"/>
                    <a:pt x="4647" y="4602"/>
                  </a:cubicBezTo>
                  <a:cubicBezTo>
                    <a:pt x="4987" y="4602"/>
                    <a:pt x="5379" y="4488"/>
                    <a:pt x="5538" y="4318"/>
                  </a:cubicBezTo>
                  <a:cubicBezTo>
                    <a:pt x="5761" y="4095"/>
                    <a:pt x="5793" y="3345"/>
                    <a:pt x="5586" y="3105"/>
                  </a:cubicBezTo>
                  <a:cubicBezTo>
                    <a:pt x="4772" y="2116"/>
                    <a:pt x="3846" y="1206"/>
                    <a:pt x="2857" y="376"/>
                  </a:cubicBezTo>
                  <a:cubicBezTo>
                    <a:pt x="2579" y="165"/>
                    <a:pt x="2023" y="1"/>
                    <a:pt x="16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3"/>
            <p:cNvSpPr/>
            <p:nvPr/>
          </p:nvSpPr>
          <p:spPr>
            <a:xfrm>
              <a:off x="5571300" y="4811258"/>
              <a:ext cx="287405" cy="228817"/>
            </a:xfrm>
            <a:custGeom>
              <a:rect b="b" l="l" r="r" t="t"/>
              <a:pathLst>
                <a:path extrusionOk="0" h="4428" w="5539">
                  <a:moveTo>
                    <a:pt x="3545" y="1"/>
                  </a:moveTo>
                  <a:cubicBezTo>
                    <a:pt x="3309" y="1"/>
                    <a:pt x="3119" y="38"/>
                    <a:pt x="3065" y="119"/>
                  </a:cubicBezTo>
                  <a:cubicBezTo>
                    <a:pt x="2490" y="949"/>
                    <a:pt x="1597" y="709"/>
                    <a:pt x="910" y="1061"/>
                  </a:cubicBezTo>
                  <a:cubicBezTo>
                    <a:pt x="575" y="1252"/>
                    <a:pt x="33" y="1523"/>
                    <a:pt x="17" y="1779"/>
                  </a:cubicBezTo>
                  <a:cubicBezTo>
                    <a:pt x="1" y="2146"/>
                    <a:pt x="288" y="2641"/>
                    <a:pt x="591" y="2912"/>
                  </a:cubicBezTo>
                  <a:cubicBezTo>
                    <a:pt x="1150" y="3375"/>
                    <a:pt x="1740" y="3806"/>
                    <a:pt x="2363" y="4173"/>
                  </a:cubicBezTo>
                  <a:cubicBezTo>
                    <a:pt x="2522" y="4284"/>
                    <a:pt x="2730" y="4300"/>
                    <a:pt x="3145" y="4428"/>
                  </a:cubicBezTo>
                  <a:cubicBezTo>
                    <a:pt x="3512" y="4189"/>
                    <a:pt x="3863" y="3901"/>
                    <a:pt x="4182" y="3598"/>
                  </a:cubicBezTo>
                  <a:cubicBezTo>
                    <a:pt x="4469" y="3263"/>
                    <a:pt x="4613" y="2800"/>
                    <a:pt x="4900" y="2465"/>
                  </a:cubicBezTo>
                  <a:cubicBezTo>
                    <a:pt x="5539" y="1731"/>
                    <a:pt x="5156" y="901"/>
                    <a:pt x="4804" y="374"/>
                  </a:cubicBezTo>
                  <a:cubicBezTo>
                    <a:pt x="4646" y="142"/>
                    <a:pt x="4006" y="1"/>
                    <a:pt x="35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3"/>
            <p:cNvSpPr/>
            <p:nvPr/>
          </p:nvSpPr>
          <p:spPr>
            <a:xfrm>
              <a:off x="5515833" y="4961680"/>
              <a:ext cx="127591" cy="113065"/>
            </a:xfrm>
            <a:custGeom>
              <a:rect b="b" l="l" r="r" t="t"/>
              <a:pathLst>
                <a:path extrusionOk="0" h="2188" w="2459">
                  <a:moveTo>
                    <a:pt x="415" y="1"/>
                  </a:moveTo>
                  <a:lnTo>
                    <a:pt x="0" y="192"/>
                  </a:lnTo>
                  <a:cubicBezTo>
                    <a:pt x="32" y="847"/>
                    <a:pt x="80" y="1517"/>
                    <a:pt x="112" y="2187"/>
                  </a:cubicBezTo>
                  <a:lnTo>
                    <a:pt x="2394" y="1820"/>
                  </a:lnTo>
                  <a:lnTo>
                    <a:pt x="2458" y="1373"/>
                  </a:lnTo>
                  <a:lnTo>
                    <a:pt x="4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3"/>
            <p:cNvSpPr/>
            <p:nvPr/>
          </p:nvSpPr>
          <p:spPr>
            <a:xfrm>
              <a:off x="5153970" y="5094482"/>
              <a:ext cx="104398" cy="109809"/>
            </a:xfrm>
            <a:custGeom>
              <a:rect b="b" l="l" r="r" t="t"/>
              <a:pathLst>
                <a:path extrusionOk="0" h="2125" w="2012">
                  <a:moveTo>
                    <a:pt x="1469" y="0"/>
                  </a:moveTo>
                  <a:lnTo>
                    <a:pt x="0" y="1038"/>
                  </a:lnTo>
                  <a:cubicBezTo>
                    <a:pt x="451" y="1551"/>
                    <a:pt x="750" y="2124"/>
                    <a:pt x="943" y="2124"/>
                  </a:cubicBezTo>
                  <a:cubicBezTo>
                    <a:pt x="948" y="2124"/>
                    <a:pt x="953" y="2124"/>
                    <a:pt x="958" y="2123"/>
                  </a:cubicBezTo>
                  <a:cubicBezTo>
                    <a:pt x="1644" y="1995"/>
                    <a:pt x="2011" y="1437"/>
                    <a:pt x="1931" y="718"/>
                  </a:cubicBezTo>
                  <a:cubicBezTo>
                    <a:pt x="1899" y="463"/>
                    <a:pt x="1628" y="240"/>
                    <a:pt x="14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3"/>
            <p:cNvSpPr/>
            <p:nvPr/>
          </p:nvSpPr>
          <p:spPr>
            <a:xfrm>
              <a:off x="6197321" y="4891611"/>
              <a:ext cx="48930" cy="112186"/>
            </a:xfrm>
            <a:custGeom>
              <a:rect b="b" l="l" r="r" t="t"/>
              <a:pathLst>
                <a:path extrusionOk="0" h="2171" w="943">
                  <a:moveTo>
                    <a:pt x="943" y="0"/>
                  </a:moveTo>
                  <a:cubicBezTo>
                    <a:pt x="17" y="687"/>
                    <a:pt x="1" y="1341"/>
                    <a:pt x="831" y="2171"/>
                  </a:cubicBezTo>
                  <a:cubicBezTo>
                    <a:pt x="863" y="1373"/>
                    <a:pt x="895" y="782"/>
                    <a:pt x="9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3"/>
            <p:cNvSpPr/>
            <p:nvPr/>
          </p:nvSpPr>
          <p:spPr>
            <a:xfrm>
              <a:off x="2917314" y="3351940"/>
              <a:ext cx="88676" cy="77564"/>
            </a:xfrm>
            <a:custGeom>
              <a:rect b="b" l="l" r="r" t="t"/>
              <a:pathLst>
                <a:path extrusionOk="0" h="1501" w="1709">
                  <a:moveTo>
                    <a:pt x="0" y="0"/>
                  </a:moveTo>
                  <a:lnTo>
                    <a:pt x="926" y="1501"/>
                  </a:lnTo>
                  <a:lnTo>
                    <a:pt x="1708" y="2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3"/>
            <p:cNvSpPr/>
            <p:nvPr/>
          </p:nvSpPr>
          <p:spPr>
            <a:xfrm>
              <a:off x="4845915" y="3005467"/>
              <a:ext cx="53029" cy="61183"/>
            </a:xfrm>
            <a:custGeom>
              <a:rect b="b" l="l" r="r" t="t"/>
              <a:pathLst>
                <a:path extrusionOk="0" h="1184" w="1022">
                  <a:moveTo>
                    <a:pt x="665" y="0"/>
                  </a:moveTo>
                  <a:cubicBezTo>
                    <a:pt x="508" y="0"/>
                    <a:pt x="353" y="62"/>
                    <a:pt x="224" y="162"/>
                  </a:cubicBezTo>
                  <a:cubicBezTo>
                    <a:pt x="112" y="418"/>
                    <a:pt x="0" y="912"/>
                    <a:pt x="96" y="960"/>
                  </a:cubicBezTo>
                  <a:cubicBezTo>
                    <a:pt x="332" y="1133"/>
                    <a:pt x="692" y="1120"/>
                    <a:pt x="1007" y="1165"/>
                  </a:cubicBezTo>
                  <a:lnTo>
                    <a:pt x="1007" y="1165"/>
                  </a:lnTo>
                  <a:cubicBezTo>
                    <a:pt x="1022" y="997"/>
                    <a:pt x="1021" y="843"/>
                    <a:pt x="1006" y="689"/>
                  </a:cubicBezTo>
                  <a:cubicBezTo>
                    <a:pt x="942" y="449"/>
                    <a:pt x="846" y="210"/>
                    <a:pt x="719" y="3"/>
                  </a:cubicBezTo>
                  <a:cubicBezTo>
                    <a:pt x="701" y="1"/>
                    <a:pt x="683" y="0"/>
                    <a:pt x="665" y="0"/>
                  </a:cubicBezTo>
                  <a:close/>
                  <a:moveTo>
                    <a:pt x="1007" y="1165"/>
                  </a:moveTo>
                  <a:cubicBezTo>
                    <a:pt x="1007" y="1172"/>
                    <a:pt x="1006" y="1178"/>
                    <a:pt x="1006" y="1184"/>
                  </a:cubicBezTo>
                  <a:lnTo>
                    <a:pt x="1022" y="1168"/>
                  </a:lnTo>
                  <a:cubicBezTo>
                    <a:pt x="1017" y="1167"/>
                    <a:pt x="1012" y="1166"/>
                    <a:pt x="1007" y="11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3"/>
            <p:cNvSpPr/>
            <p:nvPr/>
          </p:nvSpPr>
          <p:spPr>
            <a:xfrm>
              <a:off x="4839274" y="3730450"/>
              <a:ext cx="64652" cy="84179"/>
            </a:xfrm>
            <a:custGeom>
              <a:rect b="b" l="l" r="r" t="t"/>
              <a:pathLst>
                <a:path extrusionOk="0" h="1629" w="1246">
                  <a:moveTo>
                    <a:pt x="767" y="1"/>
                  </a:moveTo>
                  <a:cubicBezTo>
                    <a:pt x="1" y="767"/>
                    <a:pt x="448" y="1198"/>
                    <a:pt x="879" y="1629"/>
                  </a:cubicBezTo>
                  <a:lnTo>
                    <a:pt x="1246" y="1533"/>
                  </a:lnTo>
                  <a:lnTo>
                    <a:pt x="76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3"/>
            <p:cNvSpPr/>
            <p:nvPr/>
          </p:nvSpPr>
          <p:spPr>
            <a:xfrm>
              <a:off x="4544502" y="4791105"/>
              <a:ext cx="122610" cy="23874"/>
            </a:xfrm>
            <a:custGeom>
              <a:rect b="b" l="l" r="r" t="t"/>
              <a:pathLst>
                <a:path extrusionOk="0" h="462" w="2363">
                  <a:moveTo>
                    <a:pt x="971" y="0"/>
                  </a:moveTo>
                  <a:cubicBezTo>
                    <a:pt x="635" y="0"/>
                    <a:pt x="365" y="152"/>
                    <a:pt x="0" y="461"/>
                  </a:cubicBezTo>
                  <a:lnTo>
                    <a:pt x="2362" y="461"/>
                  </a:lnTo>
                  <a:cubicBezTo>
                    <a:pt x="1720" y="156"/>
                    <a:pt x="1312" y="0"/>
                    <a:pt x="9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3"/>
            <p:cNvSpPr/>
            <p:nvPr/>
          </p:nvSpPr>
          <p:spPr>
            <a:xfrm>
              <a:off x="2399738" y="3518536"/>
              <a:ext cx="67973" cy="68469"/>
            </a:xfrm>
            <a:custGeom>
              <a:rect b="b" l="l" r="r" t="t"/>
              <a:pathLst>
                <a:path extrusionOk="0" h="1325" w="1310">
                  <a:moveTo>
                    <a:pt x="1006" y="0"/>
                  </a:moveTo>
                  <a:lnTo>
                    <a:pt x="1" y="910"/>
                  </a:lnTo>
                  <a:lnTo>
                    <a:pt x="336" y="1325"/>
                  </a:lnTo>
                  <a:cubicBezTo>
                    <a:pt x="655" y="1022"/>
                    <a:pt x="990" y="734"/>
                    <a:pt x="1278" y="415"/>
                  </a:cubicBezTo>
                  <a:cubicBezTo>
                    <a:pt x="1310" y="399"/>
                    <a:pt x="1102" y="144"/>
                    <a:pt x="10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3"/>
            <p:cNvSpPr/>
            <p:nvPr/>
          </p:nvSpPr>
          <p:spPr>
            <a:xfrm>
              <a:off x="6094636" y="3060810"/>
              <a:ext cx="75444" cy="59426"/>
            </a:xfrm>
            <a:custGeom>
              <a:rect b="b" l="l" r="r" t="t"/>
              <a:pathLst>
                <a:path extrusionOk="0" h="1150" w="1454">
                  <a:moveTo>
                    <a:pt x="687" y="1"/>
                  </a:moveTo>
                  <a:lnTo>
                    <a:pt x="687" y="1"/>
                  </a:lnTo>
                  <a:cubicBezTo>
                    <a:pt x="1" y="799"/>
                    <a:pt x="97" y="958"/>
                    <a:pt x="1453" y="1150"/>
                  </a:cubicBezTo>
                  <a:cubicBezTo>
                    <a:pt x="1214" y="783"/>
                    <a:pt x="959" y="400"/>
                    <a:pt x="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3"/>
            <p:cNvSpPr/>
            <p:nvPr/>
          </p:nvSpPr>
          <p:spPr>
            <a:xfrm>
              <a:off x="86081" y="4604615"/>
              <a:ext cx="60916" cy="72965"/>
            </a:xfrm>
            <a:custGeom>
              <a:rect b="b" l="l" r="r" t="t"/>
              <a:pathLst>
                <a:path extrusionOk="0" h="1412" w="1174">
                  <a:moveTo>
                    <a:pt x="831" y="0"/>
                  </a:moveTo>
                  <a:lnTo>
                    <a:pt x="831" y="0"/>
                  </a:lnTo>
                  <a:cubicBezTo>
                    <a:pt x="543" y="479"/>
                    <a:pt x="288" y="894"/>
                    <a:pt x="1" y="1373"/>
                  </a:cubicBezTo>
                  <a:cubicBezTo>
                    <a:pt x="215" y="1396"/>
                    <a:pt x="393" y="1411"/>
                    <a:pt x="537" y="1411"/>
                  </a:cubicBezTo>
                  <a:cubicBezTo>
                    <a:pt x="1174" y="1411"/>
                    <a:pt x="1156" y="1120"/>
                    <a:pt x="8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3"/>
            <p:cNvSpPr/>
            <p:nvPr/>
          </p:nvSpPr>
          <p:spPr>
            <a:xfrm>
              <a:off x="774211" y="2264001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3" y="0"/>
                  </a:moveTo>
                  <a:cubicBezTo>
                    <a:pt x="3862" y="0"/>
                    <a:pt x="3652" y="17"/>
                    <a:pt x="3432" y="52"/>
                  </a:cubicBezTo>
                  <a:cubicBezTo>
                    <a:pt x="3419" y="54"/>
                    <a:pt x="3406" y="54"/>
                    <a:pt x="3392" y="54"/>
                  </a:cubicBezTo>
                  <a:cubicBezTo>
                    <a:pt x="3286" y="54"/>
                    <a:pt x="3182" y="13"/>
                    <a:pt x="3093" y="13"/>
                  </a:cubicBezTo>
                  <a:cubicBezTo>
                    <a:pt x="3072" y="13"/>
                    <a:pt x="3052" y="15"/>
                    <a:pt x="3033" y="20"/>
                  </a:cubicBezTo>
                  <a:cubicBezTo>
                    <a:pt x="2187" y="228"/>
                    <a:pt x="863" y="196"/>
                    <a:pt x="607" y="691"/>
                  </a:cubicBezTo>
                  <a:cubicBezTo>
                    <a:pt x="161" y="1584"/>
                    <a:pt x="1" y="2957"/>
                    <a:pt x="368" y="3850"/>
                  </a:cubicBezTo>
                  <a:cubicBezTo>
                    <a:pt x="1054" y="5494"/>
                    <a:pt x="2203" y="6962"/>
                    <a:pt x="3177" y="8495"/>
                  </a:cubicBezTo>
                  <a:lnTo>
                    <a:pt x="3975" y="8495"/>
                  </a:lnTo>
                  <a:cubicBezTo>
                    <a:pt x="4102" y="8319"/>
                    <a:pt x="4230" y="8159"/>
                    <a:pt x="4358" y="8016"/>
                  </a:cubicBezTo>
                  <a:cubicBezTo>
                    <a:pt x="5555" y="6883"/>
                    <a:pt x="6768" y="5750"/>
                    <a:pt x="7981" y="4632"/>
                  </a:cubicBezTo>
                  <a:cubicBezTo>
                    <a:pt x="8555" y="4090"/>
                    <a:pt x="8667" y="3627"/>
                    <a:pt x="7981" y="3068"/>
                  </a:cubicBezTo>
                  <a:cubicBezTo>
                    <a:pt x="7518" y="2685"/>
                    <a:pt x="7039" y="2270"/>
                    <a:pt x="6752" y="1776"/>
                  </a:cubicBezTo>
                  <a:cubicBezTo>
                    <a:pt x="6124" y="602"/>
                    <a:pt x="5251" y="0"/>
                    <a:pt x="40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3"/>
            <p:cNvSpPr/>
            <p:nvPr/>
          </p:nvSpPr>
          <p:spPr>
            <a:xfrm>
              <a:off x="11571" y="767787"/>
              <a:ext cx="356934" cy="409679"/>
            </a:xfrm>
            <a:custGeom>
              <a:rect b="b" l="l" r="r" t="t"/>
              <a:pathLst>
                <a:path extrusionOk="0" h="7928" w="6879">
                  <a:moveTo>
                    <a:pt x="691" y="1"/>
                  </a:moveTo>
                  <a:cubicBezTo>
                    <a:pt x="460" y="1"/>
                    <a:pt x="228" y="35"/>
                    <a:pt x="0" y="105"/>
                  </a:cubicBezTo>
                  <a:lnTo>
                    <a:pt x="0" y="5324"/>
                  </a:lnTo>
                  <a:cubicBezTo>
                    <a:pt x="767" y="5994"/>
                    <a:pt x="1533" y="6680"/>
                    <a:pt x="2299" y="7366"/>
                  </a:cubicBezTo>
                  <a:cubicBezTo>
                    <a:pt x="2604" y="7628"/>
                    <a:pt x="2895" y="7927"/>
                    <a:pt x="3262" y="7927"/>
                  </a:cubicBezTo>
                  <a:cubicBezTo>
                    <a:pt x="3432" y="7927"/>
                    <a:pt x="3619" y="7863"/>
                    <a:pt x="3831" y="7702"/>
                  </a:cubicBezTo>
                  <a:cubicBezTo>
                    <a:pt x="4501" y="7223"/>
                    <a:pt x="5187" y="6760"/>
                    <a:pt x="5905" y="6345"/>
                  </a:cubicBezTo>
                  <a:cubicBezTo>
                    <a:pt x="6831" y="5802"/>
                    <a:pt x="6879" y="5515"/>
                    <a:pt x="6097" y="4733"/>
                  </a:cubicBezTo>
                  <a:cubicBezTo>
                    <a:pt x="5522" y="4143"/>
                    <a:pt x="4996" y="3488"/>
                    <a:pt x="4453" y="2882"/>
                  </a:cubicBezTo>
                  <a:cubicBezTo>
                    <a:pt x="3799" y="2164"/>
                    <a:pt x="3160" y="1446"/>
                    <a:pt x="2474" y="775"/>
                  </a:cubicBezTo>
                  <a:cubicBezTo>
                    <a:pt x="2001" y="279"/>
                    <a:pt x="1353" y="1"/>
                    <a:pt x="6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3"/>
            <p:cNvSpPr/>
            <p:nvPr/>
          </p:nvSpPr>
          <p:spPr>
            <a:xfrm>
              <a:off x="11571" y="1397225"/>
              <a:ext cx="236036" cy="260907"/>
            </a:xfrm>
            <a:custGeom>
              <a:rect b="b" l="l" r="r" t="t"/>
              <a:pathLst>
                <a:path extrusionOk="0" h="5049" w="4549">
                  <a:moveTo>
                    <a:pt x="1186" y="0"/>
                  </a:moveTo>
                  <a:cubicBezTo>
                    <a:pt x="891" y="0"/>
                    <a:pt x="578" y="198"/>
                    <a:pt x="0" y="564"/>
                  </a:cubicBezTo>
                  <a:cubicBezTo>
                    <a:pt x="0" y="1697"/>
                    <a:pt x="0" y="2846"/>
                    <a:pt x="0" y="3979"/>
                  </a:cubicBezTo>
                  <a:lnTo>
                    <a:pt x="1644" y="5048"/>
                  </a:lnTo>
                  <a:cubicBezTo>
                    <a:pt x="1916" y="4984"/>
                    <a:pt x="2378" y="4410"/>
                    <a:pt x="2873" y="3867"/>
                  </a:cubicBezTo>
                  <a:cubicBezTo>
                    <a:pt x="3144" y="3580"/>
                    <a:pt x="3480" y="3341"/>
                    <a:pt x="3719" y="3053"/>
                  </a:cubicBezTo>
                  <a:cubicBezTo>
                    <a:pt x="4022" y="2702"/>
                    <a:pt x="4549" y="2176"/>
                    <a:pt x="4453" y="1968"/>
                  </a:cubicBezTo>
                  <a:cubicBezTo>
                    <a:pt x="4262" y="1553"/>
                    <a:pt x="3735" y="1266"/>
                    <a:pt x="3304" y="1011"/>
                  </a:cubicBezTo>
                  <a:cubicBezTo>
                    <a:pt x="3227" y="960"/>
                    <a:pt x="3123" y="952"/>
                    <a:pt x="3013" y="952"/>
                  </a:cubicBezTo>
                  <a:cubicBezTo>
                    <a:pt x="2967" y="952"/>
                    <a:pt x="2919" y="953"/>
                    <a:pt x="2872" y="953"/>
                  </a:cubicBezTo>
                  <a:cubicBezTo>
                    <a:pt x="2756" y="953"/>
                    <a:pt x="2645" y="944"/>
                    <a:pt x="2570" y="883"/>
                  </a:cubicBezTo>
                  <a:cubicBezTo>
                    <a:pt x="1861" y="277"/>
                    <a:pt x="1536" y="0"/>
                    <a:pt x="11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3"/>
            <p:cNvSpPr/>
            <p:nvPr/>
          </p:nvSpPr>
          <p:spPr>
            <a:xfrm>
              <a:off x="11571" y="316314"/>
              <a:ext cx="188871" cy="256980"/>
            </a:xfrm>
            <a:custGeom>
              <a:rect b="b" l="l" r="r" t="t"/>
              <a:pathLst>
                <a:path extrusionOk="0" h="4973" w="3640">
                  <a:moveTo>
                    <a:pt x="0" y="1"/>
                  </a:moveTo>
                  <a:lnTo>
                    <a:pt x="0" y="4613"/>
                  </a:lnTo>
                  <a:cubicBezTo>
                    <a:pt x="383" y="4709"/>
                    <a:pt x="767" y="4804"/>
                    <a:pt x="1150" y="4916"/>
                  </a:cubicBezTo>
                  <a:cubicBezTo>
                    <a:pt x="1299" y="4954"/>
                    <a:pt x="1438" y="4972"/>
                    <a:pt x="1567" y="4972"/>
                  </a:cubicBezTo>
                  <a:cubicBezTo>
                    <a:pt x="2137" y="4972"/>
                    <a:pt x="2505" y="4614"/>
                    <a:pt x="2714" y="4054"/>
                  </a:cubicBezTo>
                  <a:cubicBezTo>
                    <a:pt x="3639" y="1565"/>
                    <a:pt x="2969" y="416"/>
                    <a:pt x="399" y="17"/>
                  </a:cubicBezTo>
                  <a:cubicBezTo>
                    <a:pt x="256" y="1"/>
                    <a:pt x="128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3"/>
            <p:cNvSpPr/>
            <p:nvPr/>
          </p:nvSpPr>
          <p:spPr>
            <a:xfrm>
              <a:off x="1042521" y="2542005"/>
              <a:ext cx="272513" cy="160968"/>
            </a:xfrm>
            <a:custGeom>
              <a:rect b="b" l="l" r="r" t="t"/>
              <a:pathLst>
                <a:path extrusionOk="0" h="3115" w="5252">
                  <a:moveTo>
                    <a:pt x="2981" y="1"/>
                  </a:moveTo>
                  <a:cubicBezTo>
                    <a:pt x="2966" y="1"/>
                    <a:pt x="2951" y="1"/>
                    <a:pt x="2937" y="3"/>
                  </a:cubicBezTo>
                  <a:cubicBezTo>
                    <a:pt x="1533" y="114"/>
                    <a:pt x="176" y="1678"/>
                    <a:pt x="1" y="3115"/>
                  </a:cubicBezTo>
                  <a:lnTo>
                    <a:pt x="5251" y="3115"/>
                  </a:lnTo>
                  <a:cubicBezTo>
                    <a:pt x="5203" y="2923"/>
                    <a:pt x="5235" y="2620"/>
                    <a:pt x="5124" y="2556"/>
                  </a:cubicBezTo>
                  <a:cubicBezTo>
                    <a:pt x="4437" y="2109"/>
                    <a:pt x="4278" y="1471"/>
                    <a:pt x="4134" y="721"/>
                  </a:cubicBezTo>
                  <a:cubicBezTo>
                    <a:pt x="4057" y="413"/>
                    <a:pt x="3386" y="1"/>
                    <a:pt x="29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3"/>
            <p:cNvSpPr/>
            <p:nvPr/>
          </p:nvSpPr>
          <p:spPr>
            <a:xfrm>
              <a:off x="117577" y="2530689"/>
              <a:ext cx="389260" cy="172284"/>
            </a:xfrm>
            <a:custGeom>
              <a:rect b="b" l="l" r="r" t="t"/>
              <a:pathLst>
                <a:path extrusionOk="0" h="3334" w="7502">
                  <a:moveTo>
                    <a:pt x="1054" y="1"/>
                  </a:moveTo>
                  <a:cubicBezTo>
                    <a:pt x="791" y="1"/>
                    <a:pt x="440" y="261"/>
                    <a:pt x="0" y="445"/>
                  </a:cubicBezTo>
                  <a:cubicBezTo>
                    <a:pt x="1045" y="1410"/>
                    <a:pt x="2012" y="1958"/>
                    <a:pt x="3164" y="1958"/>
                  </a:cubicBezTo>
                  <a:cubicBezTo>
                    <a:pt x="3384" y="1958"/>
                    <a:pt x="3611" y="1938"/>
                    <a:pt x="3846" y="1897"/>
                  </a:cubicBezTo>
                  <a:cubicBezTo>
                    <a:pt x="3870" y="1894"/>
                    <a:pt x="3895" y="1892"/>
                    <a:pt x="3920" y="1892"/>
                  </a:cubicBezTo>
                  <a:cubicBezTo>
                    <a:pt x="4260" y="1892"/>
                    <a:pt x="4685" y="2184"/>
                    <a:pt x="5027" y="2392"/>
                  </a:cubicBezTo>
                  <a:cubicBezTo>
                    <a:pt x="5299" y="2568"/>
                    <a:pt x="5474" y="2871"/>
                    <a:pt x="5698" y="3126"/>
                  </a:cubicBezTo>
                  <a:lnTo>
                    <a:pt x="5889" y="2935"/>
                  </a:lnTo>
                  <a:cubicBezTo>
                    <a:pt x="5841" y="2743"/>
                    <a:pt x="5809" y="2552"/>
                    <a:pt x="5746" y="2312"/>
                  </a:cubicBezTo>
                  <a:lnTo>
                    <a:pt x="5746" y="2312"/>
                  </a:lnTo>
                  <a:cubicBezTo>
                    <a:pt x="6512" y="2328"/>
                    <a:pt x="6783" y="2711"/>
                    <a:pt x="6783" y="3334"/>
                  </a:cubicBezTo>
                  <a:lnTo>
                    <a:pt x="6990" y="3334"/>
                  </a:lnTo>
                  <a:cubicBezTo>
                    <a:pt x="7501" y="2695"/>
                    <a:pt x="7341" y="2216"/>
                    <a:pt x="6607" y="1945"/>
                  </a:cubicBezTo>
                  <a:cubicBezTo>
                    <a:pt x="6033" y="1722"/>
                    <a:pt x="5426" y="1610"/>
                    <a:pt x="4836" y="1387"/>
                  </a:cubicBezTo>
                  <a:cubicBezTo>
                    <a:pt x="3607" y="940"/>
                    <a:pt x="2394" y="413"/>
                    <a:pt x="1149" y="14"/>
                  </a:cubicBezTo>
                  <a:cubicBezTo>
                    <a:pt x="1119" y="5"/>
                    <a:pt x="1087" y="1"/>
                    <a:pt x="105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3"/>
            <p:cNvSpPr/>
            <p:nvPr/>
          </p:nvSpPr>
          <p:spPr>
            <a:xfrm>
              <a:off x="10741" y="2302756"/>
              <a:ext cx="135841" cy="161898"/>
            </a:xfrm>
            <a:custGeom>
              <a:rect b="b" l="l" r="r" t="t"/>
              <a:pathLst>
                <a:path extrusionOk="0" h="3133" w="2618">
                  <a:moveTo>
                    <a:pt x="1196" y="0"/>
                  </a:moveTo>
                  <a:cubicBezTo>
                    <a:pt x="758" y="0"/>
                    <a:pt x="303" y="107"/>
                    <a:pt x="16" y="308"/>
                  </a:cubicBezTo>
                  <a:lnTo>
                    <a:pt x="1" y="3132"/>
                  </a:lnTo>
                  <a:cubicBezTo>
                    <a:pt x="527" y="3100"/>
                    <a:pt x="1054" y="3116"/>
                    <a:pt x="1565" y="3037"/>
                  </a:cubicBezTo>
                  <a:cubicBezTo>
                    <a:pt x="1868" y="3005"/>
                    <a:pt x="2347" y="2845"/>
                    <a:pt x="2362" y="2685"/>
                  </a:cubicBezTo>
                  <a:cubicBezTo>
                    <a:pt x="2458" y="1967"/>
                    <a:pt x="2618" y="1153"/>
                    <a:pt x="2378" y="515"/>
                  </a:cubicBezTo>
                  <a:cubicBezTo>
                    <a:pt x="2246" y="163"/>
                    <a:pt x="1735" y="0"/>
                    <a:pt x="11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3"/>
            <p:cNvSpPr/>
            <p:nvPr/>
          </p:nvSpPr>
          <p:spPr>
            <a:xfrm>
              <a:off x="11571" y="1818056"/>
              <a:ext cx="159865" cy="175695"/>
            </a:xfrm>
            <a:custGeom>
              <a:rect b="b" l="l" r="r" t="t"/>
              <a:pathLst>
                <a:path extrusionOk="0" h="3400" w="3081">
                  <a:moveTo>
                    <a:pt x="1389" y="0"/>
                  </a:moveTo>
                  <a:lnTo>
                    <a:pt x="1453" y="415"/>
                  </a:lnTo>
                  <a:lnTo>
                    <a:pt x="0" y="2059"/>
                  </a:lnTo>
                  <a:lnTo>
                    <a:pt x="0" y="3064"/>
                  </a:lnTo>
                  <a:lnTo>
                    <a:pt x="1564" y="3400"/>
                  </a:lnTo>
                  <a:lnTo>
                    <a:pt x="1612" y="3128"/>
                  </a:lnTo>
                  <a:lnTo>
                    <a:pt x="1038" y="2362"/>
                  </a:lnTo>
                  <a:lnTo>
                    <a:pt x="2777" y="2362"/>
                  </a:lnTo>
                  <a:cubicBezTo>
                    <a:pt x="2825" y="1836"/>
                    <a:pt x="3081" y="1165"/>
                    <a:pt x="2857" y="782"/>
                  </a:cubicBezTo>
                  <a:cubicBezTo>
                    <a:pt x="2602" y="367"/>
                    <a:pt x="1900" y="256"/>
                    <a:pt x="13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3"/>
            <p:cNvSpPr/>
            <p:nvPr/>
          </p:nvSpPr>
          <p:spPr>
            <a:xfrm>
              <a:off x="11571" y="2588822"/>
              <a:ext cx="91114" cy="114150"/>
            </a:xfrm>
            <a:custGeom>
              <a:rect b="b" l="l" r="r" t="t"/>
              <a:pathLst>
                <a:path extrusionOk="0" h="2209" w="1756">
                  <a:moveTo>
                    <a:pt x="216" y="0"/>
                  </a:moveTo>
                  <a:cubicBezTo>
                    <a:pt x="144" y="0"/>
                    <a:pt x="72" y="2"/>
                    <a:pt x="0" y="6"/>
                  </a:cubicBezTo>
                  <a:lnTo>
                    <a:pt x="0" y="2209"/>
                  </a:lnTo>
                  <a:lnTo>
                    <a:pt x="798" y="2209"/>
                  </a:lnTo>
                  <a:cubicBezTo>
                    <a:pt x="974" y="1937"/>
                    <a:pt x="1150" y="1666"/>
                    <a:pt x="1341" y="1411"/>
                  </a:cubicBezTo>
                  <a:cubicBezTo>
                    <a:pt x="1756" y="836"/>
                    <a:pt x="1564" y="230"/>
                    <a:pt x="878" y="54"/>
                  </a:cubicBezTo>
                  <a:cubicBezTo>
                    <a:pt x="651" y="18"/>
                    <a:pt x="432" y="0"/>
                    <a:pt x="2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3"/>
            <p:cNvSpPr/>
            <p:nvPr/>
          </p:nvSpPr>
          <p:spPr>
            <a:xfrm>
              <a:off x="438033" y="1006520"/>
              <a:ext cx="507667" cy="539280"/>
            </a:xfrm>
            <a:custGeom>
              <a:rect b="b" l="l" r="r" t="t"/>
              <a:pathLst>
                <a:path extrusionOk="0" h="10436" w="9784">
                  <a:moveTo>
                    <a:pt x="2000" y="0"/>
                  </a:moveTo>
                  <a:cubicBezTo>
                    <a:pt x="1440" y="0"/>
                    <a:pt x="834" y="267"/>
                    <a:pt x="671" y="720"/>
                  </a:cubicBezTo>
                  <a:cubicBezTo>
                    <a:pt x="447" y="1406"/>
                    <a:pt x="160" y="2108"/>
                    <a:pt x="80" y="2826"/>
                  </a:cubicBezTo>
                  <a:cubicBezTo>
                    <a:pt x="0" y="3481"/>
                    <a:pt x="176" y="4167"/>
                    <a:pt x="256" y="4821"/>
                  </a:cubicBezTo>
                  <a:cubicBezTo>
                    <a:pt x="304" y="5204"/>
                    <a:pt x="511" y="5603"/>
                    <a:pt x="447" y="5970"/>
                  </a:cubicBezTo>
                  <a:cubicBezTo>
                    <a:pt x="160" y="7534"/>
                    <a:pt x="160" y="7582"/>
                    <a:pt x="1517" y="8428"/>
                  </a:cubicBezTo>
                  <a:cubicBezTo>
                    <a:pt x="1820" y="8651"/>
                    <a:pt x="2075" y="8907"/>
                    <a:pt x="2299" y="9194"/>
                  </a:cubicBezTo>
                  <a:cubicBezTo>
                    <a:pt x="2990" y="10019"/>
                    <a:pt x="4139" y="10435"/>
                    <a:pt x="5270" y="10435"/>
                  </a:cubicBezTo>
                  <a:cubicBezTo>
                    <a:pt x="6304" y="10435"/>
                    <a:pt x="7324" y="10087"/>
                    <a:pt x="7964" y="9385"/>
                  </a:cubicBezTo>
                  <a:cubicBezTo>
                    <a:pt x="8267" y="9098"/>
                    <a:pt x="8618" y="8859"/>
                    <a:pt x="9001" y="8667"/>
                  </a:cubicBezTo>
                  <a:cubicBezTo>
                    <a:pt x="9672" y="8300"/>
                    <a:pt x="9783" y="7790"/>
                    <a:pt x="9400" y="7167"/>
                  </a:cubicBezTo>
                  <a:cubicBezTo>
                    <a:pt x="9273" y="6928"/>
                    <a:pt x="9017" y="6768"/>
                    <a:pt x="8922" y="6529"/>
                  </a:cubicBezTo>
                  <a:cubicBezTo>
                    <a:pt x="8386" y="5304"/>
                    <a:pt x="7877" y="4869"/>
                    <a:pt x="7142" y="4869"/>
                  </a:cubicBezTo>
                  <a:cubicBezTo>
                    <a:pt x="6738" y="4869"/>
                    <a:pt x="6265" y="5000"/>
                    <a:pt x="5682" y="5204"/>
                  </a:cubicBezTo>
                  <a:cubicBezTo>
                    <a:pt x="5511" y="5267"/>
                    <a:pt x="5359" y="5301"/>
                    <a:pt x="5222" y="5301"/>
                  </a:cubicBezTo>
                  <a:cubicBezTo>
                    <a:pt x="4872" y="5301"/>
                    <a:pt x="4618" y="5082"/>
                    <a:pt x="4389" y="4566"/>
                  </a:cubicBezTo>
                  <a:cubicBezTo>
                    <a:pt x="3974" y="3608"/>
                    <a:pt x="3304" y="2762"/>
                    <a:pt x="2586" y="1661"/>
                  </a:cubicBezTo>
                  <a:cubicBezTo>
                    <a:pt x="2714" y="1454"/>
                    <a:pt x="2825" y="1230"/>
                    <a:pt x="2921" y="1007"/>
                  </a:cubicBezTo>
                  <a:cubicBezTo>
                    <a:pt x="3001" y="799"/>
                    <a:pt x="3001" y="576"/>
                    <a:pt x="2905" y="369"/>
                  </a:cubicBezTo>
                  <a:cubicBezTo>
                    <a:pt x="2715" y="115"/>
                    <a:pt x="2367" y="0"/>
                    <a:pt x="200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3"/>
            <p:cNvSpPr/>
            <p:nvPr/>
          </p:nvSpPr>
          <p:spPr>
            <a:xfrm>
              <a:off x="1129484" y="1730883"/>
              <a:ext cx="353665" cy="541606"/>
            </a:xfrm>
            <a:custGeom>
              <a:rect b="b" l="l" r="r" t="t"/>
              <a:pathLst>
                <a:path extrusionOk="0" h="10481" w="6816">
                  <a:moveTo>
                    <a:pt x="5766" y="0"/>
                  </a:moveTo>
                  <a:cubicBezTo>
                    <a:pt x="5424" y="0"/>
                    <a:pt x="4979" y="310"/>
                    <a:pt x="4676" y="554"/>
                  </a:cubicBezTo>
                  <a:cubicBezTo>
                    <a:pt x="4198" y="953"/>
                    <a:pt x="3831" y="1496"/>
                    <a:pt x="3400" y="1959"/>
                  </a:cubicBezTo>
                  <a:cubicBezTo>
                    <a:pt x="2809" y="2581"/>
                    <a:pt x="1995" y="3108"/>
                    <a:pt x="1676" y="3842"/>
                  </a:cubicBezTo>
                  <a:cubicBezTo>
                    <a:pt x="1022" y="5294"/>
                    <a:pt x="623" y="6858"/>
                    <a:pt x="160" y="8390"/>
                  </a:cubicBezTo>
                  <a:cubicBezTo>
                    <a:pt x="0" y="8965"/>
                    <a:pt x="208" y="9475"/>
                    <a:pt x="862" y="9635"/>
                  </a:cubicBezTo>
                  <a:cubicBezTo>
                    <a:pt x="1979" y="9938"/>
                    <a:pt x="3112" y="10194"/>
                    <a:pt x="4246" y="10481"/>
                  </a:cubicBezTo>
                  <a:cubicBezTo>
                    <a:pt x="5570" y="10305"/>
                    <a:pt x="5810" y="10082"/>
                    <a:pt x="5937" y="8789"/>
                  </a:cubicBezTo>
                  <a:cubicBezTo>
                    <a:pt x="6049" y="7656"/>
                    <a:pt x="6193" y="6523"/>
                    <a:pt x="6320" y="5406"/>
                  </a:cubicBezTo>
                  <a:cubicBezTo>
                    <a:pt x="6464" y="4065"/>
                    <a:pt x="6592" y="2741"/>
                    <a:pt x="6735" y="1416"/>
                  </a:cubicBezTo>
                  <a:cubicBezTo>
                    <a:pt x="6815" y="698"/>
                    <a:pt x="6496" y="139"/>
                    <a:pt x="5873" y="12"/>
                  </a:cubicBezTo>
                  <a:cubicBezTo>
                    <a:pt x="5839" y="4"/>
                    <a:pt x="5803" y="0"/>
                    <a:pt x="57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3"/>
            <p:cNvSpPr/>
            <p:nvPr/>
          </p:nvSpPr>
          <p:spPr>
            <a:xfrm>
              <a:off x="671526" y="775952"/>
              <a:ext cx="299028" cy="398208"/>
            </a:xfrm>
            <a:custGeom>
              <a:rect b="b" l="l" r="r" t="t"/>
              <a:pathLst>
                <a:path extrusionOk="0" h="7706" w="5763">
                  <a:moveTo>
                    <a:pt x="2190" y="1"/>
                  </a:moveTo>
                  <a:cubicBezTo>
                    <a:pt x="1655" y="1"/>
                    <a:pt x="1052" y="282"/>
                    <a:pt x="895" y="745"/>
                  </a:cubicBezTo>
                  <a:cubicBezTo>
                    <a:pt x="528" y="1862"/>
                    <a:pt x="320" y="3043"/>
                    <a:pt x="1" y="4384"/>
                  </a:cubicBezTo>
                  <a:cubicBezTo>
                    <a:pt x="1" y="4384"/>
                    <a:pt x="49" y="4575"/>
                    <a:pt x="113" y="4767"/>
                  </a:cubicBezTo>
                  <a:cubicBezTo>
                    <a:pt x="655" y="6379"/>
                    <a:pt x="2108" y="7528"/>
                    <a:pt x="3815" y="7703"/>
                  </a:cubicBezTo>
                  <a:cubicBezTo>
                    <a:pt x="3842" y="7705"/>
                    <a:pt x="3871" y="7706"/>
                    <a:pt x="3902" y="7706"/>
                  </a:cubicBezTo>
                  <a:cubicBezTo>
                    <a:pt x="4180" y="7706"/>
                    <a:pt x="4588" y="7640"/>
                    <a:pt x="4645" y="7496"/>
                  </a:cubicBezTo>
                  <a:cubicBezTo>
                    <a:pt x="5012" y="6538"/>
                    <a:pt x="5762" y="5389"/>
                    <a:pt x="5491" y="4591"/>
                  </a:cubicBezTo>
                  <a:cubicBezTo>
                    <a:pt x="4980" y="3075"/>
                    <a:pt x="3911" y="1703"/>
                    <a:pt x="2985" y="346"/>
                  </a:cubicBezTo>
                  <a:cubicBezTo>
                    <a:pt x="2827" y="108"/>
                    <a:pt x="2521" y="1"/>
                    <a:pt x="21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3"/>
            <p:cNvSpPr/>
            <p:nvPr/>
          </p:nvSpPr>
          <p:spPr>
            <a:xfrm>
              <a:off x="1065714" y="1019593"/>
              <a:ext cx="440577" cy="389474"/>
            </a:xfrm>
            <a:custGeom>
              <a:rect b="b" l="l" r="r" t="t"/>
              <a:pathLst>
                <a:path extrusionOk="0" h="7537" w="8491">
                  <a:moveTo>
                    <a:pt x="5122" y="1"/>
                  </a:moveTo>
                  <a:cubicBezTo>
                    <a:pt x="4326" y="1"/>
                    <a:pt x="4100" y="899"/>
                    <a:pt x="3655" y="1488"/>
                  </a:cubicBezTo>
                  <a:cubicBezTo>
                    <a:pt x="2554" y="2988"/>
                    <a:pt x="1389" y="4440"/>
                    <a:pt x="336" y="5973"/>
                  </a:cubicBezTo>
                  <a:cubicBezTo>
                    <a:pt x="64" y="6388"/>
                    <a:pt x="96" y="7010"/>
                    <a:pt x="1" y="7537"/>
                  </a:cubicBezTo>
                  <a:cubicBezTo>
                    <a:pt x="495" y="7425"/>
                    <a:pt x="1054" y="7425"/>
                    <a:pt x="1469" y="7185"/>
                  </a:cubicBezTo>
                  <a:cubicBezTo>
                    <a:pt x="3416" y="5973"/>
                    <a:pt x="5315" y="4728"/>
                    <a:pt x="7230" y="3451"/>
                  </a:cubicBezTo>
                  <a:cubicBezTo>
                    <a:pt x="7597" y="3228"/>
                    <a:pt x="7932" y="2940"/>
                    <a:pt x="8236" y="2621"/>
                  </a:cubicBezTo>
                  <a:cubicBezTo>
                    <a:pt x="8379" y="2462"/>
                    <a:pt x="8491" y="1999"/>
                    <a:pt x="8427" y="1951"/>
                  </a:cubicBezTo>
                  <a:cubicBezTo>
                    <a:pt x="7533" y="1288"/>
                    <a:pt x="7041" y="31"/>
                    <a:pt x="5572" y="31"/>
                  </a:cubicBezTo>
                  <a:cubicBezTo>
                    <a:pt x="5520" y="31"/>
                    <a:pt x="5466" y="32"/>
                    <a:pt x="5411" y="36"/>
                  </a:cubicBezTo>
                  <a:cubicBezTo>
                    <a:pt x="5307" y="12"/>
                    <a:pt x="5211" y="1"/>
                    <a:pt x="512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3"/>
            <p:cNvSpPr/>
            <p:nvPr/>
          </p:nvSpPr>
          <p:spPr>
            <a:xfrm>
              <a:off x="346919" y="1478301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0"/>
                  </a:moveTo>
                  <a:cubicBezTo>
                    <a:pt x="224" y="0"/>
                    <a:pt x="1" y="367"/>
                    <a:pt x="65" y="1468"/>
                  </a:cubicBezTo>
                  <a:cubicBezTo>
                    <a:pt x="145" y="3016"/>
                    <a:pt x="288" y="4580"/>
                    <a:pt x="192" y="6128"/>
                  </a:cubicBezTo>
                  <a:cubicBezTo>
                    <a:pt x="129" y="7421"/>
                    <a:pt x="177" y="7708"/>
                    <a:pt x="1405" y="8123"/>
                  </a:cubicBezTo>
                  <a:cubicBezTo>
                    <a:pt x="1693" y="8219"/>
                    <a:pt x="1996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3"/>
                    <a:pt x="4102" y="6575"/>
                  </a:cubicBezTo>
                  <a:cubicBezTo>
                    <a:pt x="3831" y="5075"/>
                    <a:pt x="3576" y="3559"/>
                    <a:pt x="3384" y="2043"/>
                  </a:cubicBezTo>
                  <a:cubicBezTo>
                    <a:pt x="3177" y="431"/>
                    <a:pt x="2746" y="0"/>
                    <a:pt x="11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3"/>
            <p:cNvSpPr/>
            <p:nvPr/>
          </p:nvSpPr>
          <p:spPr>
            <a:xfrm>
              <a:off x="197898" y="552618"/>
              <a:ext cx="308108" cy="386012"/>
            </a:xfrm>
            <a:custGeom>
              <a:rect b="b" l="l" r="r" t="t"/>
              <a:pathLst>
                <a:path extrusionOk="0" h="7470" w="5938">
                  <a:moveTo>
                    <a:pt x="2957" y="1"/>
                  </a:moveTo>
                  <a:cubicBezTo>
                    <a:pt x="2929" y="1"/>
                    <a:pt x="2901" y="3"/>
                    <a:pt x="2873" y="8"/>
                  </a:cubicBezTo>
                  <a:cubicBezTo>
                    <a:pt x="2091" y="439"/>
                    <a:pt x="1245" y="822"/>
                    <a:pt x="591" y="1396"/>
                  </a:cubicBezTo>
                  <a:cubicBezTo>
                    <a:pt x="0" y="1923"/>
                    <a:pt x="543" y="2561"/>
                    <a:pt x="798" y="3120"/>
                  </a:cubicBezTo>
                  <a:cubicBezTo>
                    <a:pt x="846" y="3248"/>
                    <a:pt x="846" y="3391"/>
                    <a:pt x="878" y="3519"/>
                  </a:cubicBezTo>
                  <a:cubicBezTo>
                    <a:pt x="1213" y="4492"/>
                    <a:pt x="1516" y="5482"/>
                    <a:pt x="1883" y="6455"/>
                  </a:cubicBezTo>
                  <a:cubicBezTo>
                    <a:pt x="2110" y="7067"/>
                    <a:pt x="2577" y="7469"/>
                    <a:pt x="3081" y="7469"/>
                  </a:cubicBezTo>
                  <a:cubicBezTo>
                    <a:pt x="3287" y="7469"/>
                    <a:pt x="3499" y="7402"/>
                    <a:pt x="3703" y="7253"/>
                  </a:cubicBezTo>
                  <a:cubicBezTo>
                    <a:pt x="4581" y="6583"/>
                    <a:pt x="5203" y="5578"/>
                    <a:pt x="5937" y="4716"/>
                  </a:cubicBezTo>
                  <a:lnTo>
                    <a:pt x="5762" y="4540"/>
                  </a:lnTo>
                  <a:cubicBezTo>
                    <a:pt x="5762" y="4413"/>
                    <a:pt x="5746" y="4285"/>
                    <a:pt x="5714" y="4157"/>
                  </a:cubicBezTo>
                  <a:cubicBezTo>
                    <a:pt x="4948" y="2833"/>
                    <a:pt x="4166" y="1508"/>
                    <a:pt x="3368" y="199"/>
                  </a:cubicBezTo>
                  <a:cubicBezTo>
                    <a:pt x="3272" y="77"/>
                    <a:pt x="3119" y="1"/>
                    <a:pt x="2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3"/>
            <p:cNvSpPr/>
            <p:nvPr/>
          </p:nvSpPr>
          <p:spPr>
            <a:xfrm>
              <a:off x="863665" y="1643657"/>
              <a:ext cx="242989" cy="288657"/>
            </a:xfrm>
            <a:custGeom>
              <a:rect b="b" l="l" r="r" t="t"/>
              <a:pathLst>
                <a:path extrusionOk="0" h="5586" w="4683">
                  <a:moveTo>
                    <a:pt x="3075" y="0"/>
                  </a:moveTo>
                  <a:cubicBezTo>
                    <a:pt x="1898" y="0"/>
                    <a:pt x="227" y="1095"/>
                    <a:pt x="1" y="2115"/>
                  </a:cubicBezTo>
                  <a:cubicBezTo>
                    <a:pt x="1" y="2274"/>
                    <a:pt x="32" y="2434"/>
                    <a:pt x="112" y="2577"/>
                  </a:cubicBezTo>
                  <a:cubicBezTo>
                    <a:pt x="384" y="3264"/>
                    <a:pt x="655" y="3950"/>
                    <a:pt x="958" y="4604"/>
                  </a:cubicBezTo>
                  <a:cubicBezTo>
                    <a:pt x="1086" y="4891"/>
                    <a:pt x="1261" y="5259"/>
                    <a:pt x="1517" y="5370"/>
                  </a:cubicBezTo>
                  <a:cubicBezTo>
                    <a:pt x="1829" y="5518"/>
                    <a:pt x="2150" y="5586"/>
                    <a:pt x="2462" y="5586"/>
                  </a:cubicBezTo>
                  <a:cubicBezTo>
                    <a:pt x="3635" y="5586"/>
                    <a:pt x="4682" y="4626"/>
                    <a:pt x="4645" y="3327"/>
                  </a:cubicBezTo>
                  <a:cubicBezTo>
                    <a:pt x="4421" y="2338"/>
                    <a:pt x="4214" y="1349"/>
                    <a:pt x="3942" y="391"/>
                  </a:cubicBezTo>
                  <a:cubicBezTo>
                    <a:pt x="3911" y="247"/>
                    <a:pt x="3671" y="104"/>
                    <a:pt x="3496" y="56"/>
                  </a:cubicBezTo>
                  <a:cubicBezTo>
                    <a:pt x="3366" y="18"/>
                    <a:pt x="3224" y="0"/>
                    <a:pt x="30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3"/>
            <p:cNvSpPr/>
            <p:nvPr/>
          </p:nvSpPr>
          <p:spPr>
            <a:xfrm>
              <a:off x="350240" y="2152954"/>
              <a:ext cx="298197" cy="261217"/>
            </a:xfrm>
            <a:custGeom>
              <a:rect b="b" l="l" r="r" t="t"/>
              <a:pathLst>
                <a:path extrusionOk="0" h="5055" w="5747">
                  <a:moveTo>
                    <a:pt x="4225" y="1"/>
                  </a:moveTo>
                  <a:cubicBezTo>
                    <a:pt x="4027" y="1"/>
                    <a:pt x="3143" y="501"/>
                    <a:pt x="2618" y="749"/>
                  </a:cubicBezTo>
                  <a:cubicBezTo>
                    <a:pt x="2474" y="797"/>
                    <a:pt x="2315" y="877"/>
                    <a:pt x="2187" y="972"/>
                  </a:cubicBezTo>
                  <a:cubicBezTo>
                    <a:pt x="1341" y="1802"/>
                    <a:pt x="1" y="2281"/>
                    <a:pt x="17" y="3749"/>
                  </a:cubicBezTo>
                  <a:cubicBezTo>
                    <a:pt x="33" y="4164"/>
                    <a:pt x="160" y="4723"/>
                    <a:pt x="432" y="4946"/>
                  </a:cubicBezTo>
                  <a:cubicBezTo>
                    <a:pt x="529" y="5024"/>
                    <a:pt x="682" y="5054"/>
                    <a:pt x="854" y="5054"/>
                  </a:cubicBezTo>
                  <a:cubicBezTo>
                    <a:pt x="1104" y="5054"/>
                    <a:pt x="1395" y="4990"/>
                    <a:pt x="1613" y="4914"/>
                  </a:cubicBezTo>
                  <a:cubicBezTo>
                    <a:pt x="2618" y="4579"/>
                    <a:pt x="3592" y="4180"/>
                    <a:pt x="4549" y="3717"/>
                  </a:cubicBezTo>
                  <a:cubicBezTo>
                    <a:pt x="4964" y="3526"/>
                    <a:pt x="5299" y="3111"/>
                    <a:pt x="5746" y="2728"/>
                  </a:cubicBezTo>
                  <a:cubicBezTo>
                    <a:pt x="5204" y="1659"/>
                    <a:pt x="4836" y="765"/>
                    <a:pt x="4262" y="15"/>
                  </a:cubicBezTo>
                  <a:cubicBezTo>
                    <a:pt x="4256" y="5"/>
                    <a:pt x="4244" y="1"/>
                    <a:pt x="42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3"/>
            <p:cNvSpPr/>
            <p:nvPr/>
          </p:nvSpPr>
          <p:spPr>
            <a:xfrm>
              <a:off x="551459" y="469578"/>
              <a:ext cx="366897" cy="234398"/>
            </a:xfrm>
            <a:custGeom>
              <a:rect b="b" l="l" r="r" t="t"/>
              <a:pathLst>
                <a:path extrusionOk="0" h="4536" w="7071">
                  <a:moveTo>
                    <a:pt x="678" y="1"/>
                  </a:moveTo>
                  <a:cubicBezTo>
                    <a:pt x="550" y="1"/>
                    <a:pt x="420" y="6"/>
                    <a:pt x="292" y="6"/>
                  </a:cubicBezTo>
                  <a:cubicBezTo>
                    <a:pt x="243" y="6"/>
                    <a:pt x="193" y="5"/>
                    <a:pt x="145" y="3"/>
                  </a:cubicBezTo>
                  <a:lnTo>
                    <a:pt x="145" y="3"/>
                  </a:lnTo>
                  <a:cubicBezTo>
                    <a:pt x="145" y="418"/>
                    <a:pt x="1" y="929"/>
                    <a:pt x="192" y="1248"/>
                  </a:cubicBezTo>
                  <a:cubicBezTo>
                    <a:pt x="528" y="1838"/>
                    <a:pt x="1182" y="2237"/>
                    <a:pt x="1517" y="2844"/>
                  </a:cubicBezTo>
                  <a:cubicBezTo>
                    <a:pt x="2219" y="4057"/>
                    <a:pt x="3448" y="4121"/>
                    <a:pt x="4533" y="4535"/>
                  </a:cubicBezTo>
                  <a:cubicBezTo>
                    <a:pt x="4996" y="4376"/>
                    <a:pt x="5459" y="4232"/>
                    <a:pt x="5938" y="4136"/>
                  </a:cubicBezTo>
                  <a:cubicBezTo>
                    <a:pt x="7071" y="3945"/>
                    <a:pt x="6704" y="3083"/>
                    <a:pt x="6544" y="2509"/>
                  </a:cubicBezTo>
                  <a:cubicBezTo>
                    <a:pt x="6480" y="2221"/>
                    <a:pt x="5810" y="1934"/>
                    <a:pt x="5411" y="1934"/>
                  </a:cubicBezTo>
                  <a:cubicBezTo>
                    <a:pt x="5341" y="1936"/>
                    <a:pt x="5272" y="1937"/>
                    <a:pt x="5205" y="1937"/>
                  </a:cubicBezTo>
                  <a:cubicBezTo>
                    <a:pt x="4612" y="1937"/>
                    <a:pt x="4127" y="1850"/>
                    <a:pt x="3783" y="1248"/>
                  </a:cubicBezTo>
                  <a:cubicBezTo>
                    <a:pt x="3703" y="1120"/>
                    <a:pt x="3576" y="1024"/>
                    <a:pt x="3432" y="977"/>
                  </a:cubicBezTo>
                  <a:cubicBezTo>
                    <a:pt x="2714" y="657"/>
                    <a:pt x="2012" y="322"/>
                    <a:pt x="1278" y="83"/>
                  </a:cubicBezTo>
                  <a:cubicBezTo>
                    <a:pt x="1088" y="14"/>
                    <a:pt x="885" y="1"/>
                    <a:pt x="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3"/>
            <p:cNvSpPr/>
            <p:nvPr/>
          </p:nvSpPr>
          <p:spPr>
            <a:xfrm>
              <a:off x="935685" y="470405"/>
              <a:ext cx="260112" cy="261631"/>
            </a:xfrm>
            <a:custGeom>
              <a:rect b="b" l="l" r="r" t="t"/>
              <a:pathLst>
                <a:path extrusionOk="0" h="5063" w="5013">
                  <a:moveTo>
                    <a:pt x="3014" y="0"/>
                  </a:moveTo>
                  <a:cubicBezTo>
                    <a:pt x="1990" y="0"/>
                    <a:pt x="794" y="556"/>
                    <a:pt x="336" y="1344"/>
                  </a:cubicBezTo>
                  <a:cubicBezTo>
                    <a:pt x="192" y="1631"/>
                    <a:pt x="81" y="1918"/>
                    <a:pt x="1" y="2205"/>
                  </a:cubicBezTo>
                  <a:cubicBezTo>
                    <a:pt x="224" y="2541"/>
                    <a:pt x="400" y="3019"/>
                    <a:pt x="735" y="3259"/>
                  </a:cubicBezTo>
                  <a:cubicBezTo>
                    <a:pt x="1533" y="3849"/>
                    <a:pt x="2379" y="4376"/>
                    <a:pt x="3241" y="4855"/>
                  </a:cubicBezTo>
                  <a:cubicBezTo>
                    <a:pt x="3496" y="4998"/>
                    <a:pt x="3847" y="4998"/>
                    <a:pt x="4150" y="5062"/>
                  </a:cubicBezTo>
                  <a:cubicBezTo>
                    <a:pt x="4198" y="4695"/>
                    <a:pt x="4390" y="4280"/>
                    <a:pt x="4294" y="3961"/>
                  </a:cubicBezTo>
                  <a:cubicBezTo>
                    <a:pt x="4055" y="3243"/>
                    <a:pt x="4071" y="2652"/>
                    <a:pt x="4501" y="1998"/>
                  </a:cubicBezTo>
                  <a:cubicBezTo>
                    <a:pt x="5012" y="1248"/>
                    <a:pt x="4629" y="418"/>
                    <a:pt x="3751" y="115"/>
                  </a:cubicBezTo>
                  <a:cubicBezTo>
                    <a:pt x="3527" y="37"/>
                    <a:pt x="3276" y="0"/>
                    <a:pt x="30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3"/>
            <p:cNvSpPr/>
            <p:nvPr/>
          </p:nvSpPr>
          <p:spPr>
            <a:xfrm>
              <a:off x="588766" y="1907917"/>
              <a:ext cx="302297" cy="329273"/>
            </a:xfrm>
            <a:custGeom>
              <a:rect b="b" l="l" r="r" t="t"/>
              <a:pathLst>
                <a:path extrusionOk="0" h="6372" w="5826">
                  <a:moveTo>
                    <a:pt x="239" y="1"/>
                  </a:moveTo>
                  <a:lnTo>
                    <a:pt x="0" y="208"/>
                  </a:lnTo>
                  <a:cubicBezTo>
                    <a:pt x="511" y="1405"/>
                    <a:pt x="974" y="2634"/>
                    <a:pt x="1564" y="3799"/>
                  </a:cubicBezTo>
                  <a:cubicBezTo>
                    <a:pt x="1899" y="4454"/>
                    <a:pt x="2585" y="4948"/>
                    <a:pt x="2857" y="5619"/>
                  </a:cubicBezTo>
                  <a:cubicBezTo>
                    <a:pt x="3108" y="6220"/>
                    <a:pt x="3510" y="6372"/>
                    <a:pt x="3928" y="6372"/>
                  </a:cubicBezTo>
                  <a:cubicBezTo>
                    <a:pt x="4120" y="6372"/>
                    <a:pt x="4315" y="6340"/>
                    <a:pt x="4501" y="6305"/>
                  </a:cubicBezTo>
                  <a:cubicBezTo>
                    <a:pt x="4979" y="6193"/>
                    <a:pt x="5697" y="5826"/>
                    <a:pt x="5761" y="5475"/>
                  </a:cubicBezTo>
                  <a:cubicBezTo>
                    <a:pt x="5825" y="4884"/>
                    <a:pt x="5618" y="4310"/>
                    <a:pt x="5219" y="3879"/>
                  </a:cubicBezTo>
                  <a:cubicBezTo>
                    <a:pt x="3910" y="2666"/>
                    <a:pt x="2506" y="1565"/>
                    <a:pt x="1117" y="448"/>
                  </a:cubicBezTo>
                  <a:cubicBezTo>
                    <a:pt x="846" y="272"/>
                    <a:pt x="543" y="113"/>
                    <a:pt x="2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3"/>
            <p:cNvSpPr/>
            <p:nvPr/>
          </p:nvSpPr>
          <p:spPr>
            <a:xfrm>
              <a:off x="600337" y="1587953"/>
              <a:ext cx="144974" cy="155490"/>
            </a:xfrm>
            <a:custGeom>
              <a:rect b="b" l="l" r="r" t="t"/>
              <a:pathLst>
                <a:path extrusionOk="0" h="3009" w="2794">
                  <a:moveTo>
                    <a:pt x="2059" y="1"/>
                  </a:moveTo>
                  <a:cubicBezTo>
                    <a:pt x="1453" y="17"/>
                    <a:pt x="894" y="272"/>
                    <a:pt x="463" y="703"/>
                  </a:cubicBezTo>
                  <a:cubicBezTo>
                    <a:pt x="0" y="1230"/>
                    <a:pt x="479" y="1740"/>
                    <a:pt x="942" y="2123"/>
                  </a:cubicBezTo>
                  <a:cubicBezTo>
                    <a:pt x="1181" y="2315"/>
                    <a:pt x="1373" y="2538"/>
                    <a:pt x="1612" y="2730"/>
                  </a:cubicBezTo>
                  <a:cubicBezTo>
                    <a:pt x="1857" y="2915"/>
                    <a:pt x="2060" y="3009"/>
                    <a:pt x="2222" y="3009"/>
                  </a:cubicBezTo>
                  <a:cubicBezTo>
                    <a:pt x="2492" y="3009"/>
                    <a:pt x="2648" y="2748"/>
                    <a:pt x="2698" y="2219"/>
                  </a:cubicBezTo>
                  <a:cubicBezTo>
                    <a:pt x="2714" y="1996"/>
                    <a:pt x="2698" y="1756"/>
                    <a:pt x="2698" y="1533"/>
                  </a:cubicBezTo>
                  <a:lnTo>
                    <a:pt x="2730" y="1533"/>
                  </a:lnTo>
                  <a:cubicBezTo>
                    <a:pt x="2714" y="1469"/>
                    <a:pt x="2714" y="1405"/>
                    <a:pt x="2730" y="1325"/>
                  </a:cubicBezTo>
                  <a:cubicBezTo>
                    <a:pt x="2793" y="735"/>
                    <a:pt x="2777" y="33"/>
                    <a:pt x="20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3"/>
            <p:cNvSpPr/>
            <p:nvPr/>
          </p:nvSpPr>
          <p:spPr>
            <a:xfrm>
              <a:off x="809858" y="1512096"/>
              <a:ext cx="204592" cy="136215"/>
            </a:xfrm>
            <a:custGeom>
              <a:rect b="b" l="l" r="r" t="t"/>
              <a:pathLst>
                <a:path extrusionOk="0" h="2636" w="3943">
                  <a:moveTo>
                    <a:pt x="3571" y="1"/>
                  </a:moveTo>
                  <a:cubicBezTo>
                    <a:pt x="2738" y="1"/>
                    <a:pt x="2200" y="504"/>
                    <a:pt x="1612" y="910"/>
                  </a:cubicBezTo>
                  <a:cubicBezTo>
                    <a:pt x="1277" y="1134"/>
                    <a:pt x="894" y="1245"/>
                    <a:pt x="543" y="1453"/>
                  </a:cubicBezTo>
                  <a:cubicBezTo>
                    <a:pt x="351" y="1612"/>
                    <a:pt x="176" y="1772"/>
                    <a:pt x="0" y="1963"/>
                  </a:cubicBezTo>
                  <a:cubicBezTo>
                    <a:pt x="232" y="2195"/>
                    <a:pt x="478" y="2635"/>
                    <a:pt x="667" y="2635"/>
                  </a:cubicBezTo>
                  <a:cubicBezTo>
                    <a:pt x="674" y="2635"/>
                    <a:pt x="680" y="2635"/>
                    <a:pt x="686" y="2634"/>
                  </a:cubicBezTo>
                  <a:cubicBezTo>
                    <a:pt x="2187" y="2394"/>
                    <a:pt x="3160" y="1437"/>
                    <a:pt x="3942" y="32"/>
                  </a:cubicBezTo>
                  <a:cubicBezTo>
                    <a:pt x="3812" y="11"/>
                    <a:pt x="3689" y="1"/>
                    <a:pt x="35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3"/>
            <p:cNvSpPr/>
            <p:nvPr/>
          </p:nvSpPr>
          <p:spPr>
            <a:xfrm>
              <a:off x="170554" y="212811"/>
              <a:ext cx="145804" cy="123348"/>
            </a:xfrm>
            <a:custGeom>
              <a:rect b="b" l="l" r="r" t="t"/>
              <a:pathLst>
                <a:path extrusionOk="0" h="2387" w="2810">
                  <a:moveTo>
                    <a:pt x="1109" y="0"/>
                  </a:moveTo>
                  <a:cubicBezTo>
                    <a:pt x="1006" y="0"/>
                    <a:pt x="907" y="13"/>
                    <a:pt x="815" y="41"/>
                  </a:cubicBezTo>
                  <a:cubicBezTo>
                    <a:pt x="432" y="136"/>
                    <a:pt x="208" y="982"/>
                    <a:pt x="49" y="1541"/>
                  </a:cubicBezTo>
                  <a:cubicBezTo>
                    <a:pt x="1" y="1732"/>
                    <a:pt x="368" y="2036"/>
                    <a:pt x="607" y="2387"/>
                  </a:cubicBezTo>
                  <a:cubicBezTo>
                    <a:pt x="1437" y="1892"/>
                    <a:pt x="2107" y="1525"/>
                    <a:pt x="2730" y="1094"/>
                  </a:cubicBezTo>
                  <a:cubicBezTo>
                    <a:pt x="2809" y="1030"/>
                    <a:pt x="2762" y="472"/>
                    <a:pt x="2666" y="440"/>
                  </a:cubicBezTo>
                  <a:cubicBezTo>
                    <a:pt x="2166" y="269"/>
                    <a:pt x="1591" y="0"/>
                    <a:pt x="11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3"/>
            <p:cNvSpPr/>
            <p:nvPr/>
          </p:nvSpPr>
          <p:spPr>
            <a:xfrm>
              <a:off x="464547" y="2502527"/>
              <a:ext cx="146582" cy="129653"/>
            </a:xfrm>
            <a:custGeom>
              <a:rect b="b" l="l" r="r" t="t"/>
              <a:pathLst>
                <a:path extrusionOk="0" h="2509" w="2825">
                  <a:moveTo>
                    <a:pt x="527" y="0"/>
                  </a:moveTo>
                  <a:cubicBezTo>
                    <a:pt x="351" y="352"/>
                    <a:pt x="96" y="687"/>
                    <a:pt x="16" y="1054"/>
                  </a:cubicBezTo>
                  <a:cubicBezTo>
                    <a:pt x="0" y="1341"/>
                    <a:pt x="96" y="1628"/>
                    <a:pt x="319" y="1836"/>
                  </a:cubicBezTo>
                  <a:cubicBezTo>
                    <a:pt x="686" y="2139"/>
                    <a:pt x="1149" y="2474"/>
                    <a:pt x="1612" y="2506"/>
                  </a:cubicBezTo>
                  <a:cubicBezTo>
                    <a:pt x="1628" y="2507"/>
                    <a:pt x="1644" y="2508"/>
                    <a:pt x="1659" y="2508"/>
                  </a:cubicBezTo>
                  <a:cubicBezTo>
                    <a:pt x="2001" y="2508"/>
                    <a:pt x="2407" y="2190"/>
                    <a:pt x="2681" y="1916"/>
                  </a:cubicBezTo>
                  <a:cubicBezTo>
                    <a:pt x="2825" y="1788"/>
                    <a:pt x="2793" y="1229"/>
                    <a:pt x="2665" y="1150"/>
                  </a:cubicBezTo>
                  <a:cubicBezTo>
                    <a:pt x="2091" y="846"/>
                    <a:pt x="1484" y="575"/>
                    <a:pt x="878" y="336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3"/>
            <p:cNvSpPr/>
            <p:nvPr/>
          </p:nvSpPr>
          <p:spPr>
            <a:xfrm>
              <a:off x="999610" y="1051218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0"/>
                  </a:moveTo>
                  <a:cubicBezTo>
                    <a:pt x="276" y="0"/>
                    <a:pt x="154" y="5"/>
                    <a:pt x="30" y="14"/>
                  </a:cubicBezTo>
                  <a:cubicBezTo>
                    <a:pt x="0" y="1056"/>
                    <a:pt x="349" y="1950"/>
                    <a:pt x="753" y="1950"/>
                  </a:cubicBezTo>
                  <a:cubicBezTo>
                    <a:pt x="788" y="1950"/>
                    <a:pt x="824" y="1943"/>
                    <a:pt x="860" y="1929"/>
                  </a:cubicBezTo>
                  <a:cubicBezTo>
                    <a:pt x="1354" y="1754"/>
                    <a:pt x="1929" y="1323"/>
                    <a:pt x="2104" y="876"/>
                  </a:cubicBezTo>
                  <a:cubicBezTo>
                    <a:pt x="2292" y="386"/>
                    <a:pt x="1491" y="0"/>
                    <a:pt x="3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3"/>
            <p:cNvSpPr/>
            <p:nvPr/>
          </p:nvSpPr>
          <p:spPr>
            <a:xfrm>
              <a:off x="161992" y="1652287"/>
              <a:ext cx="76534" cy="136060"/>
            </a:xfrm>
            <a:custGeom>
              <a:rect b="b" l="l" r="r" t="t"/>
              <a:pathLst>
                <a:path extrusionOk="0" h="2633" w="1475">
                  <a:moveTo>
                    <a:pt x="437" y="1"/>
                  </a:moveTo>
                  <a:cubicBezTo>
                    <a:pt x="277" y="639"/>
                    <a:pt x="70" y="1197"/>
                    <a:pt x="38" y="1772"/>
                  </a:cubicBezTo>
                  <a:cubicBezTo>
                    <a:pt x="1" y="2279"/>
                    <a:pt x="682" y="2633"/>
                    <a:pt x="724" y="2633"/>
                  </a:cubicBezTo>
                  <a:cubicBezTo>
                    <a:pt x="736" y="2633"/>
                    <a:pt x="694" y="2603"/>
                    <a:pt x="565" y="2538"/>
                  </a:cubicBezTo>
                  <a:lnTo>
                    <a:pt x="565" y="2538"/>
                  </a:lnTo>
                  <a:cubicBezTo>
                    <a:pt x="579" y="2544"/>
                    <a:pt x="596" y="2547"/>
                    <a:pt x="617" y="2547"/>
                  </a:cubicBezTo>
                  <a:cubicBezTo>
                    <a:pt x="809" y="2547"/>
                    <a:pt x="1252" y="2298"/>
                    <a:pt x="1267" y="2139"/>
                  </a:cubicBezTo>
                  <a:cubicBezTo>
                    <a:pt x="1363" y="1357"/>
                    <a:pt x="1474" y="527"/>
                    <a:pt x="4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3"/>
            <p:cNvSpPr/>
            <p:nvPr/>
          </p:nvSpPr>
          <p:spPr>
            <a:xfrm>
              <a:off x="696380" y="1911224"/>
              <a:ext cx="122610" cy="81595"/>
            </a:xfrm>
            <a:custGeom>
              <a:rect b="b" l="l" r="r" t="t"/>
              <a:pathLst>
                <a:path extrusionOk="0" h="1579" w="2363">
                  <a:moveTo>
                    <a:pt x="1" y="1"/>
                  </a:moveTo>
                  <a:lnTo>
                    <a:pt x="1" y="1"/>
                  </a:lnTo>
                  <a:cubicBezTo>
                    <a:pt x="818" y="1160"/>
                    <a:pt x="1176" y="1578"/>
                    <a:pt x="1637" y="1578"/>
                  </a:cubicBezTo>
                  <a:cubicBezTo>
                    <a:pt x="1842" y="1578"/>
                    <a:pt x="2067" y="1495"/>
                    <a:pt x="2363" y="1357"/>
                  </a:cubicBezTo>
                  <a:cubicBezTo>
                    <a:pt x="1884" y="448"/>
                    <a:pt x="1150" y="17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3"/>
            <p:cNvSpPr/>
            <p:nvPr/>
          </p:nvSpPr>
          <p:spPr>
            <a:xfrm>
              <a:off x="240965" y="2404398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5" y="48"/>
                  </a:moveTo>
                  <a:lnTo>
                    <a:pt x="0" y="335"/>
                  </a:lnTo>
                  <a:cubicBezTo>
                    <a:pt x="319" y="734"/>
                    <a:pt x="639" y="1149"/>
                    <a:pt x="942" y="1564"/>
                  </a:cubicBezTo>
                  <a:cubicBezTo>
                    <a:pt x="1117" y="1325"/>
                    <a:pt x="1437" y="1102"/>
                    <a:pt x="1452" y="862"/>
                  </a:cubicBezTo>
                  <a:cubicBezTo>
                    <a:pt x="1532" y="0"/>
                    <a:pt x="846" y="144"/>
                    <a:pt x="335" y="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3"/>
            <p:cNvSpPr/>
            <p:nvPr/>
          </p:nvSpPr>
          <p:spPr>
            <a:xfrm>
              <a:off x="542378" y="2472814"/>
              <a:ext cx="101907" cy="57721"/>
            </a:xfrm>
            <a:custGeom>
              <a:rect b="b" l="l" r="r" t="t"/>
              <a:pathLst>
                <a:path extrusionOk="0" h="1117" w="1964">
                  <a:moveTo>
                    <a:pt x="96" y="1"/>
                  </a:moveTo>
                  <a:cubicBezTo>
                    <a:pt x="64" y="97"/>
                    <a:pt x="32" y="192"/>
                    <a:pt x="0" y="288"/>
                  </a:cubicBezTo>
                  <a:cubicBezTo>
                    <a:pt x="495" y="837"/>
                    <a:pt x="868" y="1117"/>
                    <a:pt x="1205" y="1117"/>
                  </a:cubicBezTo>
                  <a:cubicBezTo>
                    <a:pt x="1466" y="1117"/>
                    <a:pt x="1706" y="949"/>
                    <a:pt x="1963" y="607"/>
                  </a:cubicBezTo>
                  <a:lnTo>
                    <a:pt x="9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3"/>
            <p:cNvSpPr/>
            <p:nvPr/>
          </p:nvSpPr>
          <p:spPr>
            <a:xfrm>
              <a:off x="112596" y="2180909"/>
              <a:ext cx="60916" cy="73275"/>
            </a:xfrm>
            <a:custGeom>
              <a:rect b="b" l="l" r="r" t="t"/>
              <a:pathLst>
                <a:path extrusionOk="0" h="1418" w="1174">
                  <a:moveTo>
                    <a:pt x="830" y="0"/>
                  </a:moveTo>
                  <a:cubicBezTo>
                    <a:pt x="527" y="495"/>
                    <a:pt x="288" y="910"/>
                    <a:pt x="0" y="1373"/>
                  </a:cubicBezTo>
                  <a:cubicBezTo>
                    <a:pt x="222" y="1400"/>
                    <a:pt x="404" y="1417"/>
                    <a:pt x="551" y="1417"/>
                  </a:cubicBezTo>
                  <a:cubicBezTo>
                    <a:pt x="1173" y="1417"/>
                    <a:pt x="1153" y="1111"/>
                    <a:pt x="8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3"/>
            <p:cNvSpPr/>
            <p:nvPr/>
          </p:nvSpPr>
          <p:spPr>
            <a:xfrm>
              <a:off x="7440283" y="2547328"/>
              <a:ext cx="357816" cy="409731"/>
            </a:xfrm>
            <a:custGeom>
              <a:rect b="b" l="l" r="r" t="t"/>
              <a:pathLst>
                <a:path extrusionOk="0" h="7929" w="6896">
                  <a:moveTo>
                    <a:pt x="3615" y="1"/>
                  </a:moveTo>
                  <a:cubicBezTo>
                    <a:pt x="3446" y="1"/>
                    <a:pt x="3260" y="63"/>
                    <a:pt x="3049" y="219"/>
                  </a:cubicBezTo>
                  <a:cubicBezTo>
                    <a:pt x="2379" y="713"/>
                    <a:pt x="1692" y="1176"/>
                    <a:pt x="974" y="1591"/>
                  </a:cubicBezTo>
                  <a:cubicBezTo>
                    <a:pt x="49" y="2134"/>
                    <a:pt x="1" y="2421"/>
                    <a:pt x="783" y="3203"/>
                  </a:cubicBezTo>
                  <a:cubicBezTo>
                    <a:pt x="1357" y="3794"/>
                    <a:pt x="1884" y="4432"/>
                    <a:pt x="2427" y="5054"/>
                  </a:cubicBezTo>
                  <a:cubicBezTo>
                    <a:pt x="3081" y="5757"/>
                    <a:pt x="3719" y="6475"/>
                    <a:pt x="4405" y="7161"/>
                  </a:cubicBezTo>
                  <a:cubicBezTo>
                    <a:pt x="4880" y="7660"/>
                    <a:pt x="5532" y="7929"/>
                    <a:pt x="6202" y="7929"/>
                  </a:cubicBezTo>
                  <a:cubicBezTo>
                    <a:pt x="6433" y="7929"/>
                    <a:pt x="6666" y="7897"/>
                    <a:pt x="6895" y="7831"/>
                  </a:cubicBezTo>
                  <a:lnTo>
                    <a:pt x="6895" y="2613"/>
                  </a:lnTo>
                  <a:cubicBezTo>
                    <a:pt x="6113" y="1942"/>
                    <a:pt x="5347" y="1256"/>
                    <a:pt x="4581" y="570"/>
                  </a:cubicBezTo>
                  <a:cubicBezTo>
                    <a:pt x="4275" y="296"/>
                    <a:pt x="3984" y="1"/>
                    <a:pt x="36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3"/>
            <p:cNvSpPr/>
            <p:nvPr/>
          </p:nvSpPr>
          <p:spPr>
            <a:xfrm>
              <a:off x="7146315" y="4129810"/>
              <a:ext cx="189701" cy="257342"/>
            </a:xfrm>
            <a:custGeom>
              <a:rect b="b" l="l" r="r" t="t"/>
              <a:pathLst>
                <a:path extrusionOk="0" h="4980" w="3656">
                  <a:moveTo>
                    <a:pt x="2061" y="1"/>
                  </a:moveTo>
                  <a:cubicBezTo>
                    <a:pt x="1509" y="1"/>
                    <a:pt x="1145" y="359"/>
                    <a:pt x="926" y="926"/>
                  </a:cubicBezTo>
                  <a:cubicBezTo>
                    <a:pt x="0" y="3416"/>
                    <a:pt x="671" y="4549"/>
                    <a:pt x="3256" y="4948"/>
                  </a:cubicBezTo>
                  <a:cubicBezTo>
                    <a:pt x="3384" y="4980"/>
                    <a:pt x="3511" y="4980"/>
                    <a:pt x="3655" y="4980"/>
                  </a:cubicBezTo>
                  <a:lnTo>
                    <a:pt x="3639" y="367"/>
                  </a:lnTo>
                  <a:cubicBezTo>
                    <a:pt x="3256" y="272"/>
                    <a:pt x="2873" y="176"/>
                    <a:pt x="2490" y="64"/>
                  </a:cubicBezTo>
                  <a:cubicBezTo>
                    <a:pt x="2336" y="21"/>
                    <a:pt x="2193" y="1"/>
                    <a:pt x="20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3"/>
            <p:cNvSpPr/>
            <p:nvPr/>
          </p:nvSpPr>
          <p:spPr>
            <a:xfrm>
              <a:off x="7428712" y="4864430"/>
              <a:ext cx="385109" cy="258943"/>
            </a:xfrm>
            <a:custGeom>
              <a:rect b="b" l="l" r="r" t="t"/>
              <a:pathLst>
                <a:path extrusionOk="0" h="5011" w="7422">
                  <a:moveTo>
                    <a:pt x="4507" y="1"/>
                  </a:moveTo>
                  <a:cubicBezTo>
                    <a:pt x="3473" y="1"/>
                    <a:pt x="2455" y="348"/>
                    <a:pt x="1820" y="1053"/>
                  </a:cubicBezTo>
                  <a:cubicBezTo>
                    <a:pt x="1500" y="1340"/>
                    <a:pt x="1149" y="1580"/>
                    <a:pt x="766" y="1755"/>
                  </a:cubicBezTo>
                  <a:cubicBezTo>
                    <a:pt x="96" y="2138"/>
                    <a:pt x="0" y="2649"/>
                    <a:pt x="367" y="3271"/>
                  </a:cubicBezTo>
                  <a:cubicBezTo>
                    <a:pt x="511" y="3495"/>
                    <a:pt x="766" y="3670"/>
                    <a:pt x="862" y="3910"/>
                  </a:cubicBezTo>
                  <a:cubicBezTo>
                    <a:pt x="1022" y="4309"/>
                    <a:pt x="1229" y="4676"/>
                    <a:pt x="1500" y="5011"/>
                  </a:cubicBezTo>
                  <a:lnTo>
                    <a:pt x="7421" y="5011"/>
                  </a:lnTo>
                  <a:lnTo>
                    <a:pt x="7421" y="1165"/>
                  </a:lnTo>
                  <a:cubicBezTo>
                    <a:pt x="6723" y="392"/>
                    <a:pt x="5606" y="1"/>
                    <a:pt x="45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3"/>
            <p:cNvSpPr/>
            <p:nvPr/>
          </p:nvSpPr>
          <p:spPr>
            <a:xfrm>
              <a:off x="6838286" y="2550842"/>
              <a:ext cx="298976" cy="398414"/>
            </a:xfrm>
            <a:custGeom>
              <a:rect b="b" l="l" r="r" t="t"/>
              <a:pathLst>
                <a:path extrusionOk="0" h="7710" w="5762">
                  <a:moveTo>
                    <a:pt x="1815" y="0"/>
                  </a:moveTo>
                  <a:cubicBezTo>
                    <a:pt x="1540" y="0"/>
                    <a:pt x="1174" y="76"/>
                    <a:pt x="1133" y="199"/>
                  </a:cubicBezTo>
                  <a:cubicBezTo>
                    <a:pt x="750" y="1156"/>
                    <a:pt x="0" y="2305"/>
                    <a:pt x="272" y="3103"/>
                  </a:cubicBezTo>
                  <a:cubicBezTo>
                    <a:pt x="782" y="4635"/>
                    <a:pt x="1852" y="5992"/>
                    <a:pt x="2777" y="7364"/>
                  </a:cubicBezTo>
                  <a:cubicBezTo>
                    <a:pt x="2936" y="7602"/>
                    <a:pt x="3241" y="7709"/>
                    <a:pt x="3572" y="7709"/>
                  </a:cubicBezTo>
                  <a:cubicBezTo>
                    <a:pt x="4108" y="7709"/>
                    <a:pt x="4710" y="7429"/>
                    <a:pt x="4868" y="6965"/>
                  </a:cubicBezTo>
                  <a:cubicBezTo>
                    <a:pt x="5235" y="5848"/>
                    <a:pt x="5442" y="4667"/>
                    <a:pt x="5762" y="3327"/>
                  </a:cubicBezTo>
                  <a:cubicBezTo>
                    <a:pt x="5762" y="3327"/>
                    <a:pt x="5714" y="3135"/>
                    <a:pt x="5650" y="2944"/>
                  </a:cubicBezTo>
                  <a:cubicBezTo>
                    <a:pt x="5107" y="1316"/>
                    <a:pt x="3655" y="167"/>
                    <a:pt x="1947" y="7"/>
                  </a:cubicBezTo>
                  <a:cubicBezTo>
                    <a:pt x="1907" y="2"/>
                    <a:pt x="1862" y="0"/>
                    <a:pt x="18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3"/>
            <p:cNvSpPr/>
            <p:nvPr/>
          </p:nvSpPr>
          <p:spPr>
            <a:xfrm>
              <a:off x="6427545" y="2306270"/>
              <a:ext cx="440577" cy="388648"/>
            </a:xfrm>
            <a:custGeom>
              <a:rect b="b" l="l" r="r" t="t"/>
              <a:pathLst>
                <a:path extrusionOk="0" h="7521" w="8491">
                  <a:moveTo>
                    <a:pt x="8491" y="0"/>
                  </a:moveTo>
                  <a:lnTo>
                    <a:pt x="8491" y="0"/>
                  </a:lnTo>
                  <a:cubicBezTo>
                    <a:pt x="7996" y="112"/>
                    <a:pt x="7422" y="96"/>
                    <a:pt x="7023" y="351"/>
                  </a:cubicBezTo>
                  <a:cubicBezTo>
                    <a:pt x="5076" y="1548"/>
                    <a:pt x="3176" y="2809"/>
                    <a:pt x="1261" y="4070"/>
                  </a:cubicBezTo>
                  <a:cubicBezTo>
                    <a:pt x="894" y="4293"/>
                    <a:pt x="559" y="4580"/>
                    <a:pt x="256" y="4900"/>
                  </a:cubicBezTo>
                  <a:cubicBezTo>
                    <a:pt x="128" y="5059"/>
                    <a:pt x="1" y="5522"/>
                    <a:pt x="64" y="5570"/>
                  </a:cubicBezTo>
                  <a:cubicBezTo>
                    <a:pt x="958" y="6232"/>
                    <a:pt x="1465" y="7490"/>
                    <a:pt x="2921" y="7490"/>
                  </a:cubicBezTo>
                  <a:cubicBezTo>
                    <a:pt x="2973" y="7490"/>
                    <a:pt x="3026" y="7488"/>
                    <a:pt x="3081" y="7485"/>
                  </a:cubicBezTo>
                  <a:cubicBezTo>
                    <a:pt x="3188" y="7509"/>
                    <a:pt x="3286" y="7521"/>
                    <a:pt x="3377" y="7521"/>
                  </a:cubicBezTo>
                  <a:cubicBezTo>
                    <a:pt x="4179" y="7521"/>
                    <a:pt x="4392" y="6635"/>
                    <a:pt x="4836" y="6033"/>
                  </a:cubicBezTo>
                  <a:cubicBezTo>
                    <a:pt x="5937" y="4533"/>
                    <a:pt x="7102" y="3080"/>
                    <a:pt x="8156" y="1548"/>
                  </a:cubicBezTo>
                  <a:cubicBezTo>
                    <a:pt x="8427" y="1149"/>
                    <a:pt x="8395" y="511"/>
                    <a:pt x="84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3"/>
            <p:cNvSpPr/>
            <p:nvPr/>
          </p:nvSpPr>
          <p:spPr>
            <a:xfrm>
              <a:off x="4260470" y="2828123"/>
              <a:ext cx="308108" cy="385444"/>
            </a:xfrm>
            <a:custGeom>
              <a:rect b="b" l="l" r="r" t="t"/>
              <a:pathLst>
                <a:path extrusionOk="0" h="7459" w="5938">
                  <a:moveTo>
                    <a:pt x="2873" y="1"/>
                  </a:moveTo>
                  <a:cubicBezTo>
                    <a:pt x="2663" y="1"/>
                    <a:pt x="2446" y="72"/>
                    <a:pt x="2235" y="227"/>
                  </a:cubicBezTo>
                  <a:cubicBezTo>
                    <a:pt x="1357" y="881"/>
                    <a:pt x="734" y="1903"/>
                    <a:pt x="0" y="2764"/>
                  </a:cubicBezTo>
                  <a:lnTo>
                    <a:pt x="176" y="2908"/>
                  </a:lnTo>
                  <a:cubicBezTo>
                    <a:pt x="160" y="3036"/>
                    <a:pt x="176" y="3179"/>
                    <a:pt x="224" y="3307"/>
                  </a:cubicBezTo>
                  <a:cubicBezTo>
                    <a:pt x="990" y="4616"/>
                    <a:pt x="1756" y="5940"/>
                    <a:pt x="2554" y="7249"/>
                  </a:cubicBezTo>
                  <a:cubicBezTo>
                    <a:pt x="2669" y="7393"/>
                    <a:pt x="2836" y="7459"/>
                    <a:pt x="2996" y="7459"/>
                  </a:cubicBezTo>
                  <a:cubicBezTo>
                    <a:pt x="3014" y="7459"/>
                    <a:pt x="3031" y="7458"/>
                    <a:pt x="3048" y="7456"/>
                  </a:cubicBezTo>
                  <a:cubicBezTo>
                    <a:pt x="3846" y="7025"/>
                    <a:pt x="4676" y="6626"/>
                    <a:pt x="5331" y="6052"/>
                  </a:cubicBezTo>
                  <a:cubicBezTo>
                    <a:pt x="5937" y="5525"/>
                    <a:pt x="5379" y="4903"/>
                    <a:pt x="5139" y="4328"/>
                  </a:cubicBezTo>
                  <a:cubicBezTo>
                    <a:pt x="5091" y="4217"/>
                    <a:pt x="5091" y="4073"/>
                    <a:pt x="5043" y="3945"/>
                  </a:cubicBezTo>
                  <a:cubicBezTo>
                    <a:pt x="4724" y="2972"/>
                    <a:pt x="4421" y="1982"/>
                    <a:pt x="4054" y="1025"/>
                  </a:cubicBezTo>
                  <a:cubicBezTo>
                    <a:pt x="3829" y="406"/>
                    <a:pt x="3373" y="1"/>
                    <a:pt x="28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3"/>
            <p:cNvSpPr/>
            <p:nvPr/>
          </p:nvSpPr>
          <p:spPr>
            <a:xfrm>
              <a:off x="6581599" y="2971776"/>
              <a:ext cx="260890" cy="261579"/>
            </a:xfrm>
            <a:custGeom>
              <a:rect b="b" l="l" r="r" t="t"/>
              <a:pathLst>
                <a:path extrusionOk="0" h="5062" w="5028">
                  <a:moveTo>
                    <a:pt x="862" y="0"/>
                  </a:moveTo>
                  <a:cubicBezTo>
                    <a:pt x="814" y="367"/>
                    <a:pt x="622" y="782"/>
                    <a:pt x="734" y="1101"/>
                  </a:cubicBezTo>
                  <a:cubicBezTo>
                    <a:pt x="958" y="1820"/>
                    <a:pt x="958" y="2410"/>
                    <a:pt x="511" y="3064"/>
                  </a:cubicBezTo>
                  <a:cubicBezTo>
                    <a:pt x="0" y="3830"/>
                    <a:pt x="383" y="4644"/>
                    <a:pt x="1277" y="4948"/>
                  </a:cubicBezTo>
                  <a:cubicBezTo>
                    <a:pt x="1498" y="5026"/>
                    <a:pt x="1746" y="5062"/>
                    <a:pt x="2006" y="5062"/>
                  </a:cubicBezTo>
                  <a:cubicBezTo>
                    <a:pt x="3023" y="5062"/>
                    <a:pt x="4222" y="4507"/>
                    <a:pt x="4692" y="3719"/>
                  </a:cubicBezTo>
                  <a:cubicBezTo>
                    <a:pt x="4820" y="3431"/>
                    <a:pt x="4931" y="3144"/>
                    <a:pt x="5027" y="2857"/>
                  </a:cubicBezTo>
                  <a:cubicBezTo>
                    <a:pt x="4788" y="2522"/>
                    <a:pt x="4628" y="2059"/>
                    <a:pt x="4277" y="1804"/>
                  </a:cubicBezTo>
                  <a:cubicBezTo>
                    <a:pt x="3479" y="1213"/>
                    <a:pt x="2649" y="687"/>
                    <a:pt x="1771" y="208"/>
                  </a:cubicBezTo>
                  <a:cubicBezTo>
                    <a:pt x="1516" y="64"/>
                    <a:pt x="1181" y="64"/>
                    <a:pt x="8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3"/>
            <p:cNvSpPr/>
            <p:nvPr/>
          </p:nvSpPr>
          <p:spPr>
            <a:xfrm>
              <a:off x="6690251" y="2573165"/>
              <a:ext cx="118978" cy="100818"/>
            </a:xfrm>
            <a:custGeom>
              <a:rect b="b" l="l" r="r" t="t"/>
              <a:pathLst>
                <a:path extrusionOk="0" h="1951" w="2293">
                  <a:moveTo>
                    <a:pt x="1544" y="1"/>
                  </a:moveTo>
                  <a:cubicBezTo>
                    <a:pt x="1508" y="1"/>
                    <a:pt x="1471" y="8"/>
                    <a:pt x="1433" y="22"/>
                  </a:cubicBezTo>
                  <a:cubicBezTo>
                    <a:pt x="954" y="197"/>
                    <a:pt x="380" y="612"/>
                    <a:pt x="188" y="1075"/>
                  </a:cubicBezTo>
                  <a:cubicBezTo>
                    <a:pt x="0" y="1552"/>
                    <a:pt x="807" y="1950"/>
                    <a:pt x="1909" y="1950"/>
                  </a:cubicBezTo>
                  <a:cubicBezTo>
                    <a:pt x="2024" y="1950"/>
                    <a:pt x="2142" y="1946"/>
                    <a:pt x="2263" y="1937"/>
                  </a:cubicBezTo>
                  <a:cubicBezTo>
                    <a:pt x="2292" y="881"/>
                    <a:pt x="1958" y="1"/>
                    <a:pt x="15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3"/>
            <p:cNvSpPr/>
            <p:nvPr/>
          </p:nvSpPr>
          <p:spPr>
            <a:xfrm>
              <a:off x="6606401" y="346081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677" y="0"/>
                  </a:moveTo>
                  <a:cubicBezTo>
                    <a:pt x="4565" y="160"/>
                    <a:pt x="4437" y="319"/>
                    <a:pt x="4294" y="463"/>
                  </a:cubicBezTo>
                  <a:cubicBezTo>
                    <a:pt x="3097" y="1596"/>
                    <a:pt x="1884" y="2745"/>
                    <a:pt x="671" y="3862"/>
                  </a:cubicBezTo>
                  <a:cubicBezTo>
                    <a:pt x="112" y="4389"/>
                    <a:pt x="1" y="4868"/>
                    <a:pt x="671" y="5426"/>
                  </a:cubicBezTo>
                  <a:cubicBezTo>
                    <a:pt x="1134" y="5793"/>
                    <a:pt x="1629" y="6224"/>
                    <a:pt x="1900" y="6719"/>
                  </a:cubicBezTo>
                  <a:cubicBezTo>
                    <a:pt x="2528" y="7893"/>
                    <a:pt x="3401" y="8494"/>
                    <a:pt x="4598" y="8494"/>
                  </a:cubicBezTo>
                  <a:cubicBezTo>
                    <a:pt x="4801" y="8494"/>
                    <a:pt x="5014" y="8477"/>
                    <a:pt x="5235" y="8442"/>
                  </a:cubicBezTo>
                  <a:cubicBezTo>
                    <a:pt x="5250" y="8441"/>
                    <a:pt x="5264" y="8440"/>
                    <a:pt x="5279" y="8440"/>
                  </a:cubicBezTo>
                  <a:cubicBezTo>
                    <a:pt x="5381" y="8440"/>
                    <a:pt x="5489" y="8477"/>
                    <a:pt x="5591" y="8477"/>
                  </a:cubicBezTo>
                  <a:cubicBezTo>
                    <a:pt x="5605" y="8477"/>
                    <a:pt x="5620" y="8476"/>
                    <a:pt x="5634" y="8474"/>
                  </a:cubicBezTo>
                  <a:cubicBezTo>
                    <a:pt x="6480" y="8267"/>
                    <a:pt x="7789" y="8299"/>
                    <a:pt x="8044" y="7804"/>
                  </a:cubicBezTo>
                  <a:cubicBezTo>
                    <a:pt x="8491" y="6910"/>
                    <a:pt x="8667" y="5538"/>
                    <a:pt x="8284" y="4644"/>
                  </a:cubicBezTo>
                  <a:cubicBezTo>
                    <a:pt x="7613" y="2984"/>
                    <a:pt x="6448" y="1532"/>
                    <a:pt x="54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3"/>
            <p:cNvSpPr/>
            <p:nvPr/>
          </p:nvSpPr>
          <p:spPr>
            <a:xfrm>
              <a:off x="6486334" y="3320625"/>
              <a:ext cx="246829" cy="239204"/>
            </a:xfrm>
            <a:custGeom>
              <a:rect b="b" l="l" r="r" t="t"/>
              <a:pathLst>
                <a:path extrusionOk="0" h="4629" w="4757">
                  <a:moveTo>
                    <a:pt x="3847" y="0"/>
                  </a:moveTo>
                  <a:lnTo>
                    <a:pt x="1" y="3543"/>
                  </a:lnTo>
                  <a:cubicBezTo>
                    <a:pt x="155" y="3651"/>
                    <a:pt x="340" y="3879"/>
                    <a:pt x="467" y="3879"/>
                  </a:cubicBezTo>
                  <a:cubicBezTo>
                    <a:pt x="471" y="3879"/>
                    <a:pt x="475" y="3879"/>
                    <a:pt x="479" y="3878"/>
                  </a:cubicBezTo>
                  <a:cubicBezTo>
                    <a:pt x="599" y="3857"/>
                    <a:pt x="713" y="3846"/>
                    <a:pt x="823" y="3846"/>
                  </a:cubicBezTo>
                  <a:cubicBezTo>
                    <a:pt x="1442" y="3846"/>
                    <a:pt x="1913" y="4169"/>
                    <a:pt x="2442" y="4548"/>
                  </a:cubicBezTo>
                  <a:cubicBezTo>
                    <a:pt x="2521" y="4604"/>
                    <a:pt x="2647" y="4629"/>
                    <a:pt x="2792" y="4629"/>
                  </a:cubicBezTo>
                  <a:cubicBezTo>
                    <a:pt x="3148" y="4629"/>
                    <a:pt x="3622" y="4481"/>
                    <a:pt x="3815" y="4277"/>
                  </a:cubicBezTo>
                  <a:cubicBezTo>
                    <a:pt x="4757" y="3240"/>
                    <a:pt x="4693" y="1165"/>
                    <a:pt x="38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3"/>
            <p:cNvSpPr/>
            <p:nvPr/>
          </p:nvSpPr>
          <p:spPr>
            <a:xfrm>
              <a:off x="7696191" y="3460816"/>
              <a:ext cx="91114" cy="114047"/>
            </a:xfrm>
            <a:custGeom>
              <a:rect b="b" l="l" r="r" t="t"/>
              <a:pathLst>
                <a:path extrusionOk="0" h="2207" w="1756">
                  <a:moveTo>
                    <a:pt x="958" y="0"/>
                  </a:moveTo>
                  <a:cubicBezTo>
                    <a:pt x="766" y="271"/>
                    <a:pt x="607" y="543"/>
                    <a:pt x="415" y="798"/>
                  </a:cubicBezTo>
                  <a:cubicBezTo>
                    <a:pt x="0" y="1373"/>
                    <a:pt x="192" y="1979"/>
                    <a:pt x="878" y="2155"/>
                  </a:cubicBezTo>
                  <a:cubicBezTo>
                    <a:pt x="1112" y="2181"/>
                    <a:pt x="1358" y="2207"/>
                    <a:pt x="1596" y="2207"/>
                  </a:cubicBezTo>
                  <a:cubicBezTo>
                    <a:pt x="1650" y="2207"/>
                    <a:pt x="1703" y="2205"/>
                    <a:pt x="1756" y="2202"/>
                  </a:cubicBezTo>
                  <a:lnTo>
                    <a:pt x="17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3"/>
            <p:cNvSpPr/>
            <p:nvPr/>
          </p:nvSpPr>
          <p:spPr>
            <a:xfrm>
              <a:off x="6853177" y="4617895"/>
              <a:ext cx="506837" cy="539022"/>
            </a:xfrm>
            <a:custGeom>
              <a:rect b="b" l="l" r="r" t="t"/>
              <a:pathLst>
                <a:path extrusionOk="0" h="10431" w="9768">
                  <a:moveTo>
                    <a:pt x="4522" y="1"/>
                  </a:moveTo>
                  <a:cubicBezTo>
                    <a:pt x="3485" y="1"/>
                    <a:pt x="2462" y="349"/>
                    <a:pt x="1820" y="1052"/>
                  </a:cubicBezTo>
                  <a:cubicBezTo>
                    <a:pt x="1501" y="1339"/>
                    <a:pt x="1150" y="1579"/>
                    <a:pt x="767" y="1770"/>
                  </a:cubicBezTo>
                  <a:cubicBezTo>
                    <a:pt x="96" y="2137"/>
                    <a:pt x="1" y="2648"/>
                    <a:pt x="368" y="3270"/>
                  </a:cubicBezTo>
                  <a:cubicBezTo>
                    <a:pt x="511" y="3510"/>
                    <a:pt x="751" y="3669"/>
                    <a:pt x="862" y="3909"/>
                  </a:cubicBezTo>
                  <a:cubicBezTo>
                    <a:pt x="1385" y="5127"/>
                    <a:pt x="1894" y="5558"/>
                    <a:pt x="2622" y="5558"/>
                  </a:cubicBezTo>
                  <a:cubicBezTo>
                    <a:pt x="3028" y="5558"/>
                    <a:pt x="3503" y="5423"/>
                    <a:pt x="4086" y="5217"/>
                  </a:cubicBezTo>
                  <a:cubicBezTo>
                    <a:pt x="4255" y="5161"/>
                    <a:pt x="4406" y="5131"/>
                    <a:pt x="4541" y="5131"/>
                  </a:cubicBezTo>
                  <a:cubicBezTo>
                    <a:pt x="4904" y="5131"/>
                    <a:pt x="5158" y="5349"/>
                    <a:pt x="5379" y="5872"/>
                  </a:cubicBezTo>
                  <a:cubicBezTo>
                    <a:pt x="5794" y="6829"/>
                    <a:pt x="6480" y="7659"/>
                    <a:pt x="7198" y="8776"/>
                  </a:cubicBezTo>
                  <a:cubicBezTo>
                    <a:pt x="7055" y="8984"/>
                    <a:pt x="6943" y="9191"/>
                    <a:pt x="6847" y="9431"/>
                  </a:cubicBezTo>
                  <a:cubicBezTo>
                    <a:pt x="6767" y="9638"/>
                    <a:pt x="6767" y="9862"/>
                    <a:pt x="6863" y="10069"/>
                  </a:cubicBezTo>
                  <a:cubicBezTo>
                    <a:pt x="7054" y="10317"/>
                    <a:pt x="7403" y="10430"/>
                    <a:pt x="7772" y="10430"/>
                  </a:cubicBezTo>
                  <a:cubicBezTo>
                    <a:pt x="8331" y="10430"/>
                    <a:pt x="8934" y="10170"/>
                    <a:pt x="9097" y="9718"/>
                  </a:cubicBezTo>
                  <a:cubicBezTo>
                    <a:pt x="9337" y="9032"/>
                    <a:pt x="9624" y="8330"/>
                    <a:pt x="9704" y="7611"/>
                  </a:cubicBezTo>
                  <a:cubicBezTo>
                    <a:pt x="9768" y="6957"/>
                    <a:pt x="9608" y="6271"/>
                    <a:pt x="9512" y="5616"/>
                  </a:cubicBezTo>
                  <a:cubicBezTo>
                    <a:pt x="9464" y="5233"/>
                    <a:pt x="9257" y="4834"/>
                    <a:pt x="9337" y="4467"/>
                  </a:cubicBezTo>
                  <a:cubicBezTo>
                    <a:pt x="9624" y="2887"/>
                    <a:pt x="9624" y="2856"/>
                    <a:pt x="8252" y="2010"/>
                  </a:cubicBezTo>
                  <a:cubicBezTo>
                    <a:pt x="7964" y="1786"/>
                    <a:pt x="7709" y="1531"/>
                    <a:pt x="7486" y="1228"/>
                  </a:cubicBezTo>
                  <a:cubicBezTo>
                    <a:pt x="6795" y="413"/>
                    <a:pt x="5650" y="1"/>
                    <a:pt x="45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3"/>
            <p:cNvSpPr/>
            <p:nvPr/>
          </p:nvSpPr>
          <p:spPr>
            <a:xfrm>
              <a:off x="6693364" y="4231117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2187" y="0"/>
                  </a:moveTo>
                  <a:cubicBezTo>
                    <a:pt x="1032" y="0"/>
                    <a:pt x="0" y="966"/>
                    <a:pt x="0" y="2249"/>
                  </a:cubicBezTo>
                  <a:cubicBezTo>
                    <a:pt x="240" y="3255"/>
                    <a:pt x="447" y="4244"/>
                    <a:pt x="703" y="5202"/>
                  </a:cubicBezTo>
                  <a:cubicBezTo>
                    <a:pt x="751" y="5345"/>
                    <a:pt x="990" y="5489"/>
                    <a:pt x="1166" y="5537"/>
                  </a:cubicBezTo>
                  <a:cubicBezTo>
                    <a:pt x="1295" y="5575"/>
                    <a:pt x="1437" y="5592"/>
                    <a:pt x="1586" y="5592"/>
                  </a:cubicBezTo>
                  <a:cubicBezTo>
                    <a:pt x="2763" y="5592"/>
                    <a:pt x="4432" y="4498"/>
                    <a:pt x="4645" y="3478"/>
                  </a:cubicBezTo>
                  <a:cubicBezTo>
                    <a:pt x="4661" y="3303"/>
                    <a:pt x="4613" y="3143"/>
                    <a:pt x="4533" y="3015"/>
                  </a:cubicBezTo>
                  <a:cubicBezTo>
                    <a:pt x="4262" y="2329"/>
                    <a:pt x="4006" y="1643"/>
                    <a:pt x="3703" y="988"/>
                  </a:cubicBezTo>
                  <a:cubicBezTo>
                    <a:pt x="3575" y="701"/>
                    <a:pt x="3384" y="334"/>
                    <a:pt x="3129" y="222"/>
                  </a:cubicBezTo>
                  <a:cubicBezTo>
                    <a:pt x="2817" y="70"/>
                    <a:pt x="2498" y="0"/>
                    <a:pt x="21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3"/>
            <p:cNvSpPr/>
            <p:nvPr/>
          </p:nvSpPr>
          <p:spPr>
            <a:xfrm>
              <a:off x="6251180" y="3572793"/>
              <a:ext cx="302297" cy="330100"/>
            </a:xfrm>
            <a:custGeom>
              <a:rect b="b" l="l" r="r" t="t"/>
              <a:pathLst>
                <a:path extrusionOk="0" h="6388" w="5826">
                  <a:moveTo>
                    <a:pt x="1893" y="0"/>
                  </a:moveTo>
                  <a:cubicBezTo>
                    <a:pt x="1698" y="0"/>
                    <a:pt x="1500" y="32"/>
                    <a:pt x="1309" y="67"/>
                  </a:cubicBezTo>
                  <a:cubicBezTo>
                    <a:pt x="830" y="163"/>
                    <a:pt x="112" y="546"/>
                    <a:pt x="48" y="897"/>
                  </a:cubicBezTo>
                  <a:cubicBezTo>
                    <a:pt x="0" y="1488"/>
                    <a:pt x="192" y="2062"/>
                    <a:pt x="607" y="2493"/>
                  </a:cubicBezTo>
                  <a:cubicBezTo>
                    <a:pt x="1899" y="3722"/>
                    <a:pt x="3320" y="4807"/>
                    <a:pt x="4692" y="5940"/>
                  </a:cubicBezTo>
                  <a:cubicBezTo>
                    <a:pt x="4980" y="6116"/>
                    <a:pt x="5267" y="6260"/>
                    <a:pt x="5570" y="6387"/>
                  </a:cubicBezTo>
                  <a:lnTo>
                    <a:pt x="5825" y="6164"/>
                  </a:lnTo>
                  <a:cubicBezTo>
                    <a:pt x="5299" y="4967"/>
                    <a:pt x="4852" y="3738"/>
                    <a:pt x="4245" y="2573"/>
                  </a:cubicBezTo>
                  <a:cubicBezTo>
                    <a:pt x="3910" y="1919"/>
                    <a:pt x="3240" y="1424"/>
                    <a:pt x="2969" y="754"/>
                  </a:cubicBezTo>
                  <a:cubicBezTo>
                    <a:pt x="2717" y="152"/>
                    <a:pt x="2316" y="0"/>
                    <a:pt x="18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3"/>
            <p:cNvSpPr/>
            <p:nvPr/>
          </p:nvSpPr>
          <p:spPr>
            <a:xfrm>
              <a:off x="7083401" y="4420294"/>
              <a:ext cx="145804" cy="154663"/>
            </a:xfrm>
            <a:custGeom>
              <a:rect b="b" l="l" r="r" t="t"/>
              <a:pathLst>
                <a:path extrusionOk="0" h="2993" w="2810">
                  <a:moveTo>
                    <a:pt x="579" y="0"/>
                  </a:moveTo>
                  <a:cubicBezTo>
                    <a:pt x="311" y="0"/>
                    <a:pt x="162" y="257"/>
                    <a:pt x="112" y="775"/>
                  </a:cubicBezTo>
                  <a:cubicBezTo>
                    <a:pt x="96" y="1014"/>
                    <a:pt x="112" y="1253"/>
                    <a:pt x="112" y="1477"/>
                  </a:cubicBezTo>
                  <a:lnTo>
                    <a:pt x="80" y="1477"/>
                  </a:lnTo>
                  <a:cubicBezTo>
                    <a:pt x="80" y="1541"/>
                    <a:pt x="80" y="1605"/>
                    <a:pt x="80" y="1668"/>
                  </a:cubicBezTo>
                  <a:cubicBezTo>
                    <a:pt x="0" y="2275"/>
                    <a:pt x="32" y="2977"/>
                    <a:pt x="750" y="2993"/>
                  </a:cubicBezTo>
                  <a:cubicBezTo>
                    <a:pt x="1341" y="2977"/>
                    <a:pt x="1915" y="2722"/>
                    <a:pt x="2346" y="2291"/>
                  </a:cubicBezTo>
                  <a:cubicBezTo>
                    <a:pt x="2809" y="1764"/>
                    <a:pt x="2330" y="1269"/>
                    <a:pt x="1868" y="886"/>
                  </a:cubicBezTo>
                  <a:cubicBezTo>
                    <a:pt x="1628" y="695"/>
                    <a:pt x="1437" y="455"/>
                    <a:pt x="1197" y="280"/>
                  </a:cubicBezTo>
                  <a:cubicBezTo>
                    <a:pt x="945" y="94"/>
                    <a:pt x="740" y="0"/>
                    <a:pt x="5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3"/>
            <p:cNvSpPr/>
            <p:nvPr/>
          </p:nvSpPr>
          <p:spPr>
            <a:xfrm>
              <a:off x="6784478" y="4515477"/>
              <a:ext cx="203710" cy="135595"/>
            </a:xfrm>
            <a:custGeom>
              <a:rect b="b" l="l" r="r" t="t"/>
              <a:pathLst>
                <a:path extrusionOk="0" h="2624" w="3926">
                  <a:moveTo>
                    <a:pt x="3275" y="0"/>
                  </a:moveTo>
                  <a:cubicBezTo>
                    <a:pt x="3268" y="0"/>
                    <a:pt x="3262" y="1"/>
                    <a:pt x="3256" y="2"/>
                  </a:cubicBezTo>
                  <a:cubicBezTo>
                    <a:pt x="1756" y="241"/>
                    <a:pt x="782" y="1199"/>
                    <a:pt x="0" y="2587"/>
                  </a:cubicBezTo>
                  <a:cubicBezTo>
                    <a:pt x="137" y="2612"/>
                    <a:pt x="267" y="2624"/>
                    <a:pt x="390" y="2624"/>
                  </a:cubicBezTo>
                  <a:cubicBezTo>
                    <a:pt x="1212" y="2624"/>
                    <a:pt x="1747" y="2114"/>
                    <a:pt x="2330" y="1725"/>
                  </a:cubicBezTo>
                  <a:cubicBezTo>
                    <a:pt x="2649" y="1502"/>
                    <a:pt x="3048" y="1390"/>
                    <a:pt x="3383" y="1183"/>
                  </a:cubicBezTo>
                  <a:cubicBezTo>
                    <a:pt x="3591" y="1039"/>
                    <a:pt x="3766" y="864"/>
                    <a:pt x="3926" y="672"/>
                  </a:cubicBezTo>
                  <a:cubicBezTo>
                    <a:pt x="3710" y="441"/>
                    <a:pt x="3464" y="0"/>
                    <a:pt x="3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3"/>
            <p:cNvSpPr/>
            <p:nvPr/>
          </p:nvSpPr>
          <p:spPr>
            <a:xfrm>
              <a:off x="7187747" y="3531609"/>
              <a:ext cx="146582" cy="129653"/>
            </a:xfrm>
            <a:custGeom>
              <a:rect b="b" l="l" r="r" t="t"/>
              <a:pathLst>
                <a:path extrusionOk="0" h="2509" w="2825">
                  <a:moveTo>
                    <a:pt x="1166" y="0"/>
                  </a:moveTo>
                  <a:cubicBezTo>
                    <a:pt x="824" y="0"/>
                    <a:pt x="418" y="319"/>
                    <a:pt x="128" y="593"/>
                  </a:cubicBezTo>
                  <a:cubicBezTo>
                    <a:pt x="0" y="721"/>
                    <a:pt x="32" y="1279"/>
                    <a:pt x="160" y="1359"/>
                  </a:cubicBezTo>
                  <a:cubicBezTo>
                    <a:pt x="734" y="1662"/>
                    <a:pt x="1341" y="1934"/>
                    <a:pt x="1947" y="2173"/>
                  </a:cubicBezTo>
                  <a:lnTo>
                    <a:pt x="2298" y="2508"/>
                  </a:lnTo>
                  <a:cubicBezTo>
                    <a:pt x="2474" y="2157"/>
                    <a:pt x="2729" y="1822"/>
                    <a:pt x="2793" y="1455"/>
                  </a:cubicBezTo>
                  <a:cubicBezTo>
                    <a:pt x="2825" y="1168"/>
                    <a:pt x="2713" y="864"/>
                    <a:pt x="2506" y="673"/>
                  </a:cubicBezTo>
                  <a:cubicBezTo>
                    <a:pt x="2123" y="370"/>
                    <a:pt x="1660" y="34"/>
                    <a:pt x="1213" y="3"/>
                  </a:cubicBezTo>
                  <a:cubicBezTo>
                    <a:pt x="1197" y="1"/>
                    <a:pt x="1182" y="0"/>
                    <a:pt x="1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3"/>
            <p:cNvSpPr/>
            <p:nvPr/>
          </p:nvSpPr>
          <p:spPr>
            <a:xfrm>
              <a:off x="7935496" y="4441558"/>
              <a:ext cx="122610" cy="81905"/>
            </a:xfrm>
            <a:custGeom>
              <a:rect b="b" l="l" r="r" t="t"/>
              <a:pathLst>
                <a:path extrusionOk="0" h="1585" w="2363">
                  <a:moveTo>
                    <a:pt x="730" y="0"/>
                  </a:moveTo>
                  <a:cubicBezTo>
                    <a:pt x="523" y="0"/>
                    <a:pt x="296" y="85"/>
                    <a:pt x="0" y="228"/>
                  </a:cubicBezTo>
                  <a:cubicBezTo>
                    <a:pt x="495" y="1138"/>
                    <a:pt x="1229" y="1569"/>
                    <a:pt x="2362" y="1585"/>
                  </a:cubicBezTo>
                  <a:cubicBezTo>
                    <a:pt x="1557" y="427"/>
                    <a:pt x="1194" y="0"/>
                    <a:pt x="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3"/>
            <p:cNvSpPr/>
            <p:nvPr/>
          </p:nvSpPr>
          <p:spPr>
            <a:xfrm>
              <a:off x="7196827" y="3696784"/>
              <a:ext cx="102737" cy="58186"/>
            </a:xfrm>
            <a:custGeom>
              <a:rect b="b" l="l" r="r" t="t"/>
              <a:pathLst>
                <a:path extrusionOk="0" h="1126" w="1980">
                  <a:moveTo>
                    <a:pt x="770" y="1"/>
                  </a:moveTo>
                  <a:cubicBezTo>
                    <a:pt x="508" y="1"/>
                    <a:pt x="267" y="168"/>
                    <a:pt x="1" y="503"/>
                  </a:cubicBezTo>
                  <a:lnTo>
                    <a:pt x="1884" y="1126"/>
                  </a:lnTo>
                  <a:cubicBezTo>
                    <a:pt x="1916" y="1030"/>
                    <a:pt x="1948" y="918"/>
                    <a:pt x="1980" y="822"/>
                  </a:cubicBezTo>
                  <a:cubicBezTo>
                    <a:pt x="1478" y="275"/>
                    <a:pt x="1106" y="1"/>
                    <a:pt x="7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3"/>
            <p:cNvSpPr/>
            <p:nvPr/>
          </p:nvSpPr>
          <p:spPr>
            <a:xfrm>
              <a:off x="3598803" y="3925105"/>
              <a:ext cx="81204" cy="50383"/>
            </a:xfrm>
            <a:custGeom>
              <a:rect b="b" l="l" r="r" t="t"/>
              <a:pathLst>
                <a:path extrusionOk="0" h="975" w="1565">
                  <a:moveTo>
                    <a:pt x="1246" y="0"/>
                  </a:moveTo>
                  <a:lnTo>
                    <a:pt x="1" y="367"/>
                  </a:lnTo>
                  <a:cubicBezTo>
                    <a:pt x="468" y="663"/>
                    <a:pt x="753" y="974"/>
                    <a:pt x="1033" y="974"/>
                  </a:cubicBezTo>
                  <a:cubicBezTo>
                    <a:pt x="1040" y="974"/>
                    <a:pt x="1047" y="974"/>
                    <a:pt x="1054" y="974"/>
                  </a:cubicBezTo>
                  <a:cubicBezTo>
                    <a:pt x="1230" y="958"/>
                    <a:pt x="1389" y="479"/>
                    <a:pt x="1565" y="192"/>
                  </a:cubicBezTo>
                  <a:lnTo>
                    <a:pt x="124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3"/>
            <p:cNvSpPr/>
            <p:nvPr/>
          </p:nvSpPr>
          <p:spPr>
            <a:xfrm>
              <a:off x="3681615" y="2990740"/>
              <a:ext cx="81204" cy="50383"/>
            </a:xfrm>
            <a:custGeom>
              <a:rect b="b" l="l" r="r" t="t"/>
              <a:pathLst>
                <a:path extrusionOk="0" h="975" w="1565">
                  <a:moveTo>
                    <a:pt x="1262" y="0"/>
                  </a:moveTo>
                  <a:lnTo>
                    <a:pt x="1" y="383"/>
                  </a:lnTo>
                  <a:cubicBezTo>
                    <a:pt x="484" y="664"/>
                    <a:pt x="769" y="974"/>
                    <a:pt x="1049" y="974"/>
                  </a:cubicBezTo>
                  <a:cubicBezTo>
                    <a:pt x="1056" y="974"/>
                    <a:pt x="1063" y="974"/>
                    <a:pt x="1070" y="974"/>
                  </a:cubicBezTo>
                  <a:cubicBezTo>
                    <a:pt x="1246" y="974"/>
                    <a:pt x="1405" y="479"/>
                    <a:pt x="1565" y="208"/>
                  </a:cubicBezTo>
                  <a:lnTo>
                    <a:pt x="126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3"/>
            <p:cNvSpPr/>
            <p:nvPr/>
          </p:nvSpPr>
          <p:spPr>
            <a:xfrm>
              <a:off x="4780485" y="5040844"/>
              <a:ext cx="58840" cy="71828"/>
            </a:xfrm>
            <a:custGeom>
              <a:rect b="b" l="l" r="r" t="t"/>
              <a:pathLst>
                <a:path extrusionOk="0" h="1390" w="1134">
                  <a:moveTo>
                    <a:pt x="703" y="1"/>
                  </a:moveTo>
                  <a:cubicBezTo>
                    <a:pt x="479" y="384"/>
                    <a:pt x="240" y="751"/>
                    <a:pt x="1" y="1134"/>
                  </a:cubicBezTo>
                  <a:lnTo>
                    <a:pt x="432" y="1389"/>
                  </a:lnTo>
                  <a:lnTo>
                    <a:pt x="1134" y="256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1" name="Google Shape;1021;p3"/>
          <p:cNvSpPr/>
          <p:nvPr/>
        </p:nvSpPr>
        <p:spPr>
          <a:xfrm flipH="1">
            <a:off x="-63350" y="1309375"/>
            <a:ext cx="8137500" cy="2479800"/>
          </a:xfrm>
          <a:prstGeom prst="rect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2" name="Google Shape;1022;p3"/>
          <p:cNvSpPr txBox="1"/>
          <p:nvPr>
            <p:ph idx="1" type="subTitle"/>
          </p:nvPr>
        </p:nvSpPr>
        <p:spPr>
          <a:xfrm>
            <a:off x="2386584" y="2913888"/>
            <a:ext cx="3465600" cy="71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1023" name="Google Shape;1023;p3"/>
          <p:cNvSpPr txBox="1"/>
          <p:nvPr>
            <p:ph hasCustomPrompt="1" type="title"/>
          </p:nvPr>
        </p:nvSpPr>
        <p:spPr>
          <a:xfrm>
            <a:off x="713232" y="1682496"/>
            <a:ext cx="1764900" cy="139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9000"/>
              <a:buNone/>
              <a:defRPr sz="9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1024" name="Google Shape;1024;p3"/>
          <p:cNvSpPr txBox="1"/>
          <p:nvPr>
            <p:ph idx="2" type="title"/>
          </p:nvPr>
        </p:nvSpPr>
        <p:spPr>
          <a:xfrm>
            <a:off x="2386572" y="1988798"/>
            <a:ext cx="3465600" cy="71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500"/>
              <a:buNone/>
              <a:defRPr sz="45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xygen"/>
                <a:ea typeface="Oxygen"/>
                <a:cs typeface="Oxygen"/>
                <a:sym typeface="Oxygen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xygen"/>
                <a:ea typeface="Oxygen"/>
                <a:cs typeface="Oxygen"/>
                <a:sym typeface="Oxygen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xygen"/>
                <a:ea typeface="Oxygen"/>
                <a:cs typeface="Oxygen"/>
                <a:sym typeface="Oxygen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xygen"/>
                <a:ea typeface="Oxygen"/>
                <a:cs typeface="Oxygen"/>
                <a:sym typeface="Oxygen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xygen"/>
                <a:ea typeface="Oxygen"/>
                <a:cs typeface="Oxygen"/>
                <a:sym typeface="Oxygen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xygen"/>
                <a:ea typeface="Oxygen"/>
                <a:cs typeface="Oxygen"/>
                <a:sym typeface="Oxygen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xygen"/>
                <a:ea typeface="Oxygen"/>
                <a:cs typeface="Oxygen"/>
                <a:sym typeface="Oxygen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xygen"/>
                <a:ea typeface="Oxygen"/>
                <a:cs typeface="Oxygen"/>
                <a:sym typeface="Oxygen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1025" name="Shape 10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6" name="Google Shape;1026;p4"/>
          <p:cNvGrpSpPr/>
          <p:nvPr/>
        </p:nvGrpSpPr>
        <p:grpSpPr>
          <a:xfrm>
            <a:off x="0" y="-76200"/>
            <a:ext cx="9415324" cy="5336303"/>
            <a:chOff x="0" y="-76200"/>
            <a:chExt cx="9415324" cy="5336303"/>
          </a:xfrm>
        </p:grpSpPr>
        <p:sp>
          <p:nvSpPr>
            <p:cNvPr id="1027" name="Google Shape;1027;p4"/>
            <p:cNvSpPr/>
            <p:nvPr/>
          </p:nvSpPr>
          <p:spPr>
            <a:xfrm>
              <a:off x="8588861" y="-44059"/>
              <a:ext cx="327047" cy="224321"/>
            </a:xfrm>
            <a:custGeom>
              <a:rect b="b" l="l" r="r" t="t"/>
              <a:pathLst>
                <a:path extrusionOk="0" h="4341" w="6303">
                  <a:moveTo>
                    <a:pt x="335" y="0"/>
                  </a:moveTo>
                  <a:cubicBezTo>
                    <a:pt x="287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04" y="4246"/>
                  </a:cubicBezTo>
                  <a:cubicBezTo>
                    <a:pt x="5115" y="4306"/>
                    <a:pt x="5366" y="4341"/>
                    <a:pt x="5565" y="4341"/>
                  </a:cubicBezTo>
                  <a:cubicBezTo>
                    <a:pt x="6201" y="4341"/>
                    <a:pt x="6303" y="3986"/>
                    <a:pt x="6144" y="3001"/>
                  </a:cubicBezTo>
                  <a:cubicBezTo>
                    <a:pt x="6001" y="1995"/>
                    <a:pt x="5745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4"/>
            <p:cNvSpPr/>
            <p:nvPr/>
          </p:nvSpPr>
          <p:spPr>
            <a:xfrm>
              <a:off x="8991299" y="-54807"/>
              <a:ext cx="267532" cy="216260"/>
            </a:xfrm>
            <a:custGeom>
              <a:rect b="b" l="l" r="r" t="t"/>
              <a:pathLst>
                <a:path extrusionOk="0" h="4185" w="5156">
                  <a:moveTo>
                    <a:pt x="4022" y="1"/>
                  </a:moveTo>
                  <a:lnTo>
                    <a:pt x="0" y="17"/>
                  </a:lnTo>
                  <a:cubicBezTo>
                    <a:pt x="48" y="304"/>
                    <a:pt x="32" y="639"/>
                    <a:pt x="176" y="879"/>
                  </a:cubicBezTo>
                  <a:cubicBezTo>
                    <a:pt x="719" y="1693"/>
                    <a:pt x="1341" y="2459"/>
                    <a:pt x="1900" y="3289"/>
                  </a:cubicBezTo>
                  <a:cubicBezTo>
                    <a:pt x="2292" y="3867"/>
                    <a:pt x="2737" y="4184"/>
                    <a:pt x="3286" y="4184"/>
                  </a:cubicBezTo>
                  <a:cubicBezTo>
                    <a:pt x="3539" y="4184"/>
                    <a:pt x="3815" y="4116"/>
                    <a:pt x="4118" y="3975"/>
                  </a:cubicBezTo>
                  <a:cubicBezTo>
                    <a:pt x="4453" y="3847"/>
                    <a:pt x="4804" y="3751"/>
                    <a:pt x="5155" y="3688"/>
                  </a:cubicBezTo>
                  <a:cubicBezTo>
                    <a:pt x="4756" y="2427"/>
                    <a:pt x="4389" y="1214"/>
                    <a:pt x="40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4"/>
            <p:cNvSpPr/>
            <p:nvPr/>
          </p:nvSpPr>
          <p:spPr>
            <a:xfrm>
              <a:off x="8843887" y="1302611"/>
              <a:ext cx="395071" cy="356454"/>
            </a:xfrm>
            <a:custGeom>
              <a:rect b="b" l="l" r="r" t="t"/>
              <a:pathLst>
                <a:path extrusionOk="0" h="6898" w="7614">
                  <a:moveTo>
                    <a:pt x="3607" y="1"/>
                  </a:moveTo>
                  <a:cubicBezTo>
                    <a:pt x="2650" y="448"/>
                    <a:pt x="1597" y="799"/>
                    <a:pt x="719" y="1389"/>
                  </a:cubicBezTo>
                  <a:cubicBezTo>
                    <a:pt x="80" y="1804"/>
                    <a:pt x="1" y="2634"/>
                    <a:pt x="559" y="3257"/>
                  </a:cubicBezTo>
                  <a:cubicBezTo>
                    <a:pt x="1517" y="4358"/>
                    <a:pt x="2538" y="5427"/>
                    <a:pt x="3623" y="6416"/>
                  </a:cubicBezTo>
                  <a:cubicBezTo>
                    <a:pt x="3982" y="6739"/>
                    <a:pt x="4395" y="6897"/>
                    <a:pt x="4798" y="6897"/>
                  </a:cubicBezTo>
                  <a:cubicBezTo>
                    <a:pt x="5292" y="6897"/>
                    <a:pt x="5770" y="6659"/>
                    <a:pt x="6113" y="6193"/>
                  </a:cubicBezTo>
                  <a:cubicBezTo>
                    <a:pt x="6703" y="5411"/>
                    <a:pt x="7102" y="4485"/>
                    <a:pt x="7501" y="3576"/>
                  </a:cubicBezTo>
                  <a:cubicBezTo>
                    <a:pt x="7613" y="3272"/>
                    <a:pt x="7581" y="2921"/>
                    <a:pt x="7422" y="2634"/>
                  </a:cubicBezTo>
                  <a:cubicBezTo>
                    <a:pt x="6544" y="1309"/>
                    <a:pt x="5139" y="751"/>
                    <a:pt x="360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4"/>
            <p:cNvSpPr/>
            <p:nvPr/>
          </p:nvSpPr>
          <p:spPr>
            <a:xfrm>
              <a:off x="8969766" y="330162"/>
              <a:ext cx="371878" cy="366066"/>
            </a:xfrm>
            <a:custGeom>
              <a:rect b="b" l="l" r="r" t="t"/>
              <a:pathLst>
                <a:path extrusionOk="0" h="7084" w="7167">
                  <a:moveTo>
                    <a:pt x="5703" y="1"/>
                  </a:moveTo>
                  <a:cubicBezTo>
                    <a:pt x="5439" y="1"/>
                    <a:pt x="5152" y="132"/>
                    <a:pt x="4868" y="403"/>
                  </a:cubicBezTo>
                  <a:cubicBezTo>
                    <a:pt x="3926" y="1345"/>
                    <a:pt x="2698" y="1967"/>
                    <a:pt x="1373" y="2158"/>
                  </a:cubicBezTo>
                  <a:cubicBezTo>
                    <a:pt x="128" y="2334"/>
                    <a:pt x="0" y="2829"/>
                    <a:pt x="719" y="3834"/>
                  </a:cubicBezTo>
                  <a:cubicBezTo>
                    <a:pt x="1277" y="4632"/>
                    <a:pt x="2634" y="4887"/>
                    <a:pt x="2474" y="6228"/>
                  </a:cubicBezTo>
                  <a:cubicBezTo>
                    <a:pt x="2474" y="6292"/>
                    <a:pt x="2618" y="6372"/>
                    <a:pt x="2698" y="6435"/>
                  </a:cubicBezTo>
                  <a:cubicBezTo>
                    <a:pt x="3233" y="6868"/>
                    <a:pt x="3806" y="7084"/>
                    <a:pt x="4345" y="7084"/>
                  </a:cubicBezTo>
                  <a:cubicBezTo>
                    <a:pt x="5139" y="7084"/>
                    <a:pt x="5861" y="6617"/>
                    <a:pt x="6288" y="5685"/>
                  </a:cubicBezTo>
                  <a:cubicBezTo>
                    <a:pt x="6735" y="4744"/>
                    <a:pt x="6895" y="3675"/>
                    <a:pt x="7166" y="2733"/>
                  </a:cubicBezTo>
                  <a:cubicBezTo>
                    <a:pt x="6959" y="1983"/>
                    <a:pt x="6863" y="1360"/>
                    <a:pt x="6624" y="770"/>
                  </a:cubicBezTo>
                  <a:cubicBezTo>
                    <a:pt x="6408" y="265"/>
                    <a:pt x="6078" y="1"/>
                    <a:pt x="57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4"/>
            <p:cNvSpPr/>
            <p:nvPr/>
          </p:nvSpPr>
          <p:spPr>
            <a:xfrm>
              <a:off x="8562347" y="1363017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2358" y="1"/>
                  </a:moveTo>
                  <a:cubicBezTo>
                    <a:pt x="2225" y="1"/>
                    <a:pt x="2121" y="23"/>
                    <a:pt x="2091" y="77"/>
                  </a:cubicBezTo>
                  <a:cubicBezTo>
                    <a:pt x="1421" y="1098"/>
                    <a:pt x="671" y="2119"/>
                    <a:pt x="304" y="3237"/>
                  </a:cubicBezTo>
                  <a:cubicBezTo>
                    <a:pt x="0" y="4194"/>
                    <a:pt x="1118" y="4449"/>
                    <a:pt x="1756" y="4705"/>
                  </a:cubicBezTo>
                  <a:cubicBezTo>
                    <a:pt x="1778" y="4713"/>
                    <a:pt x="1803" y="4717"/>
                    <a:pt x="1832" y="4717"/>
                  </a:cubicBezTo>
                  <a:cubicBezTo>
                    <a:pt x="2138" y="4717"/>
                    <a:pt x="2788" y="4274"/>
                    <a:pt x="2905" y="3939"/>
                  </a:cubicBezTo>
                  <a:cubicBezTo>
                    <a:pt x="3224" y="3013"/>
                    <a:pt x="3320" y="2008"/>
                    <a:pt x="3543" y="747"/>
                  </a:cubicBezTo>
                  <a:cubicBezTo>
                    <a:pt x="3496" y="683"/>
                    <a:pt x="3352" y="316"/>
                    <a:pt x="3065" y="156"/>
                  </a:cubicBezTo>
                  <a:cubicBezTo>
                    <a:pt x="2894" y="66"/>
                    <a:pt x="2584" y="1"/>
                    <a:pt x="23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4"/>
            <p:cNvSpPr/>
            <p:nvPr/>
          </p:nvSpPr>
          <p:spPr>
            <a:xfrm>
              <a:off x="8802481" y="1100566"/>
              <a:ext cx="216163" cy="214916"/>
            </a:xfrm>
            <a:custGeom>
              <a:rect b="b" l="l" r="r" t="t"/>
              <a:pathLst>
                <a:path extrusionOk="0" h="4159" w="4166">
                  <a:moveTo>
                    <a:pt x="3815" y="1"/>
                  </a:moveTo>
                  <a:cubicBezTo>
                    <a:pt x="2794" y="607"/>
                    <a:pt x="1708" y="1102"/>
                    <a:pt x="799" y="1820"/>
                  </a:cubicBezTo>
                  <a:cubicBezTo>
                    <a:pt x="1" y="2459"/>
                    <a:pt x="655" y="3145"/>
                    <a:pt x="1070" y="3751"/>
                  </a:cubicBezTo>
                  <a:cubicBezTo>
                    <a:pt x="1259" y="4027"/>
                    <a:pt x="1491" y="4158"/>
                    <a:pt x="1734" y="4158"/>
                  </a:cubicBezTo>
                  <a:cubicBezTo>
                    <a:pt x="1941" y="4158"/>
                    <a:pt x="2157" y="4063"/>
                    <a:pt x="2363" y="3879"/>
                  </a:cubicBezTo>
                  <a:cubicBezTo>
                    <a:pt x="3432" y="2953"/>
                    <a:pt x="3623" y="1597"/>
                    <a:pt x="4166" y="400"/>
                  </a:cubicBezTo>
                  <a:lnTo>
                    <a:pt x="38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4"/>
            <p:cNvSpPr/>
            <p:nvPr/>
          </p:nvSpPr>
          <p:spPr>
            <a:xfrm>
              <a:off x="8810783" y="391344"/>
              <a:ext cx="130860" cy="154767"/>
            </a:xfrm>
            <a:custGeom>
              <a:rect b="b" l="l" r="r" t="t"/>
              <a:pathLst>
                <a:path extrusionOk="0" h="2995" w="2522">
                  <a:moveTo>
                    <a:pt x="2282" y="1"/>
                  </a:moveTo>
                  <a:cubicBezTo>
                    <a:pt x="1995" y="208"/>
                    <a:pt x="1596" y="320"/>
                    <a:pt x="1421" y="591"/>
                  </a:cubicBezTo>
                  <a:cubicBezTo>
                    <a:pt x="926" y="1294"/>
                    <a:pt x="431" y="1996"/>
                    <a:pt x="0" y="2746"/>
                  </a:cubicBezTo>
                  <a:cubicBezTo>
                    <a:pt x="206" y="2914"/>
                    <a:pt x="450" y="2995"/>
                    <a:pt x="691" y="2995"/>
                  </a:cubicBezTo>
                  <a:cubicBezTo>
                    <a:pt x="1069" y="2995"/>
                    <a:pt x="1440" y="2797"/>
                    <a:pt x="1644" y="2427"/>
                  </a:cubicBezTo>
                  <a:cubicBezTo>
                    <a:pt x="1899" y="1980"/>
                    <a:pt x="2139" y="1517"/>
                    <a:pt x="2378" y="1054"/>
                  </a:cubicBezTo>
                  <a:cubicBezTo>
                    <a:pt x="2522" y="799"/>
                    <a:pt x="2330" y="368"/>
                    <a:pt x="22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4"/>
            <p:cNvSpPr/>
            <p:nvPr/>
          </p:nvSpPr>
          <p:spPr>
            <a:xfrm>
              <a:off x="8727971" y="201701"/>
              <a:ext cx="132521" cy="183550"/>
            </a:xfrm>
            <a:custGeom>
              <a:rect b="b" l="l" r="r" t="t"/>
              <a:pathLst>
                <a:path extrusionOk="0" h="3552" w="2554">
                  <a:moveTo>
                    <a:pt x="1485" y="0"/>
                  </a:moveTo>
                  <a:cubicBezTo>
                    <a:pt x="1437" y="112"/>
                    <a:pt x="1373" y="208"/>
                    <a:pt x="1325" y="304"/>
                  </a:cubicBezTo>
                  <a:cubicBezTo>
                    <a:pt x="814" y="1293"/>
                    <a:pt x="463" y="2362"/>
                    <a:pt x="0" y="3463"/>
                  </a:cubicBezTo>
                  <a:cubicBezTo>
                    <a:pt x="235" y="3523"/>
                    <a:pt x="434" y="3552"/>
                    <a:pt x="602" y="3552"/>
                  </a:cubicBezTo>
                  <a:cubicBezTo>
                    <a:pt x="1112" y="3552"/>
                    <a:pt x="1349" y="3289"/>
                    <a:pt x="1469" y="2809"/>
                  </a:cubicBezTo>
                  <a:cubicBezTo>
                    <a:pt x="1548" y="2522"/>
                    <a:pt x="1676" y="2251"/>
                    <a:pt x="1820" y="1995"/>
                  </a:cubicBezTo>
                  <a:cubicBezTo>
                    <a:pt x="2059" y="1580"/>
                    <a:pt x="2298" y="1149"/>
                    <a:pt x="2554" y="734"/>
                  </a:cubicBezTo>
                  <a:cubicBezTo>
                    <a:pt x="2171" y="527"/>
                    <a:pt x="1820" y="272"/>
                    <a:pt x="14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4"/>
            <p:cNvSpPr/>
            <p:nvPr/>
          </p:nvSpPr>
          <p:spPr>
            <a:xfrm>
              <a:off x="8794231" y="793004"/>
              <a:ext cx="139162" cy="265403"/>
            </a:xfrm>
            <a:custGeom>
              <a:rect b="b" l="l" r="r" t="t"/>
              <a:pathLst>
                <a:path extrusionOk="0" h="5136" w="2682">
                  <a:moveTo>
                    <a:pt x="2266" y="0"/>
                  </a:moveTo>
                  <a:cubicBezTo>
                    <a:pt x="2043" y="160"/>
                    <a:pt x="1756" y="287"/>
                    <a:pt x="1596" y="511"/>
                  </a:cubicBezTo>
                  <a:cubicBezTo>
                    <a:pt x="1293" y="894"/>
                    <a:pt x="1053" y="1341"/>
                    <a:pt x="862" y="1803"/>
                  </a:cubicBezTo>
                  <a:cubicBezTo>
                    <a:pt x="527" y="2681"/>
                    <a:pt x="255" y="3591"/>
                    <a:pt x="16" y="4485"/>
                  </a:cubicBezTo>
                  <a:cubicBezTo>
                    <a:pt x="0" y="4708"/>
                    <a:pt x="80" y="4931"/>
                    <a:pt x="223" y="5107"/>
                  </a:cubicBezTo>
                  <a:cubicBezTo>
                    <a:pt x="243" y="5127"/>
                    <a:pt x="288" y="5136"/>
                    <a:pt x="344" y="5136"/>
                  </a:cubicBezTo>
                  <a:cubicBezTo>
                    <a:pt x="471" y="5136"/>
                    <a:pt x="657" y="5089"/>
                    <a:pt x="734" y="5011"/>
                  </a:cubicBezTo>
                  <a:cubicBezTo>
                    <a:pt x="1756" y="4038"/>
                    <a:pt x="2649" y="2968"/>
                    <a:pt x="2681" y="1420"/>
                  </a:cubicBezTo>
                  <a:cubicBezTo>
                    <a:pt x="2681" y="1197"/>
                    <a:pt x="2649" y="974"/>
                    <a:pt x="2601" y="750"/>
                  </a:cubicBezTo>
                  <a:cubicBezTo>
                    <a:pt x="2506" y="495"/>
                    <a:pt x="2394" y="239"/>
                    <a:pt x="22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4"/>
            <p:cNvSpPr/>
            <p:nvPr/>
          </p:nvSpPr>
          <p:spPr>
            <a:xfrm>
              <a:off x="8829826" y="1607744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734" y="1"/>
                  </a:moveTo>
                  <a:lnTo>
                    <a:pt x="734" y="1"/>
                  </a:lnTo>
                  <a:cubicBezTo>
                    <a:pt x="0" y="1262"/>
                    <a:pt x="16" y="2203"/>
                    <a:pt x="750" y="3384"/>
                  </a:cubicBezTo>
                  <a:cubicBezTo>
                    <a:pt x="927" y="3658"/>
                    <a:pt x="1108" y="3746"/>
                    <a:pt x="1294" y="3746"/>
                  </a:cubicBezTo>
                  <a:cubicBezTo>
                    <a:pt x="1623" y="3746"/>
                    <a:pt x="1971" y="3474"/>
                    <a:pt x="2348" y="3474"/>
                  </a:cubicBezTo>
                  <a:cubicBezTo>
                    <a:pt x="2492" y="3474"/>
                    <a:pt x="2640" y="3514"/>
                    <a:pt x="2793" y="3623"/>
                  </a:cubicBezTo>
                  <a:cubicBezTo>
                    <a:pt x="2442" y="2059"/>
                    <a:pt x="1915" y="910"/>
                    <a:pt x="7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4"/>
            <p:cNvSpPr/>
            <p:nvPr/>
          </p:nvSpPr>
          <p:spPr>
            <a:xfrm>
              <a:off x="8618644" y="1707216"/>
              <a:ext cx="125101" cy="161174"/>
            </a:xfrm>
            <a:custGeom>
              <a:rect b="b" l="l" r="r" t="t"/>
              <a:pathLst>
                <a:path extrusionOk="0" h="3119" w="2411">
                  <a:moveTo>
                    <a:pt x="1364" y="0"/>
                  </a:moveTo>
                  <a:cubicBezTo>
                    <a:pt x="1073" y="0"/>
                    <a:pt x="782" y="40"/>
                    <a:pt x="495" y="119"/>
                  </a:cubicBezTo>
                  <a:cubicBezTo>
                    <a:pt x="272" y="198"/>
                    <a:pt x="1" y="837"/>
                    <a:pt x="96" y="1092"/>
                  </a:cubicBezTo>
                  <a:cubicBezTo>
                    <a:pt x="336" y="1778"/>
                    <a:pt x="783" y="2401"/>
                    <a:pt x="1134" y="3055"/>
                  </a:cubicBezTo>
                  <a:lnTo>
                    <a:pt x="1469" y="3119"/>
                  </a:lnTo>
                  <a:cubicBezTo>
                    <a:pt x="1788" y="2417"/>
                    <a:pt x="2075" y="1698"/>
                    <a:pt x="2331" y="980"/>
                  </a:cubicBezTo>
                  <a:cubicBezTo>
                    <a:pt x="2411" y="709"/>
                    <a:pt x="2235" y="103"/>
                    <a:pt x="2091" y="87"/>
                  </a:cubicBezTo>
                  <a:cubicBezTo>
                    <a:pt x="1851" y="28"/>
                    <a:pt x="1608" y="0"/>
                    <a:pt x="13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4"/>
            <p:cNvSpPr/>
            <p:nvPr/>
          </p:nvSpPr>
          <p:spPr>
            <a:xfrm>
              <a:off x="8348674" y="94685"/>
              <a:ext cx="198833" cy="89915"/>
            </a:xfrm>
            <a:custGeom>
              <a:rect b="b" l="l" r="r" t="t"/>
              <a:pathLst>
                <a:path extrusionOk="0" h="1740" w="3832">
                  <a:moveTo>
                    <a:pt x="2867" y="0"/>
                  </a:moveTo>
                  <a:cubicBezTo>
                    <a:pt x="2825" y="0"/>
                    <a:pt x="2789" y="9"/>
                    <a:pt x="2762" y="29"/>
                  </a:cubicBezTo>
                  <a:cubicBezTo>
                    <a:pt x="2444" y="267"/>
                    <a:pt x="2207" y="481"/>
                    <a:pt x="1872" y="481"/>
                  </a:cubicBezTo>
                  <a:cubicBezTo>
                    <a:pt x="1736" y="481"/>
                    <a:pt x="1585" y="446"/>
                    <a:pt x="1405" y="364"/>
                  </a:cubicBezTo>
                  <a:cubicBezTo>
                    <a:pt x="1353" y="339"/>
                    <a:pt x="1291" y="328"/>
                    <a:pt x="1223" y="328"/>
                  </a:cubicBezTo>
                  <a:cubicBezTo>
                    <a:pt x="943" y="328"/>
                    <a:pt x="561" y="516"/>
                    <a:pt x="304" y="683"/>
                  </a:cubicBezTo>
                  <a:cubicBezTo>
                    <a:pt x="113" y="811"/>
                    <a:pt x="33" y="1178"/>
                    <a:pt x="1" y="1433"/>
                  </a:cubicBezTo>
                  <a:cubicBezTo>
                    <a:pt x="1" y="1529"/>
                    <a:pt x="336" y="1736"/>
                    <a:pt x="528" y="1736"/>
                  </a:cubicBezTo>
                  <a:cubicBezTo>
                    <a:pt x="590" y="1739"/>
                    <a:pt x="651" y="1740"/>
                    <a:pt x="713" y="1740"/>
                  </a:cubicBezTo>
                  <a:cubicBezTo>
                    <a:pt x="1819" y="1740"/>
                    <a:pt x="2814" y="1338"/>
                    <a:pt x="3751" y="779"/>
                  </a:cubicBezTo>
                  <a:cubicBezTo>
                    <a:pt x="3783" y="635"/>
                    <a:pt x="3799" y="507"/>
                    <a:pt x="3831" y="364"/>
                  </a:cubicBezTo>
                  <a:cubicBezTo>
                    <a:pt x="3521" y="256"/>
                    <a:pt x="3097" y="0"/>
                    <a:pt x="28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4"/>
            <p:cNvSpPr/>
            <p:nvPr/>
          </p:nvSpPr>
          <p:spPr>
            <a:xfrm>
              <a:off x="8593790" y="2768905"/>
              <a:ext cx="104398" cy="122108"/>
            </a:xfrm>
            <a:custGeom>
              <a:rect b="b" l="l" r="r" t="t"/>
              <a:pathLst>
                <a:path extrusionOk="0" h="2363" w="2012">
                  <a:moveTo>
                    <a:pt x="831" y="0"/>
                  </a:moveTo>
                  <a:cubicBezTo>
                    <a:pt x="145" y="32"/>
                    <a:pt x="1" y="479"/>
                    <a:pt x="33" y="1022"/>
                  </a:cubicBezTo>
                  <a:cubicBezTo>
                    <a:pt x="49" y="1747"/>
                    <a:pt x="298" y="2363"/>
                    <a:pt x="1118" y="2363"/>
                  </a:cubicBezTo>
                  <a:cubicBezTo>
                    <a:pt x="1129" y="2363"/>
                    <a:pt x="1139" y="2362"/>
                    <a:pt x="1150" y="2362"/>
                  </a:cubicBezTo>
                  <a:cubicBezTo>
                    <a:pt x="1485" y="2346"/>
                    <a:pt x="1820" y="2011"/>
                    <a:pt x="2012" y="1899"/>
                  </a:cubicBezTo>
                  <a:cubicBezTo>
                    <a:pt x="2012" y="798"/>
                    <a:pt x="1405" y="0"/>
                    <a:pt x="8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4"/>
            <p:cNvSpPr/>
            <p:nvPr/>
          </p:nvSpPr>
          <p:spPr>
            <a:xfrm>
              <a:off x="9067470" y="789697"/>
              <a:ext cx="67973" cy="175695"/>
            </a:xfrm>
            <a:custGeom>
              <a:rect b="b" l="l" r="r" t="t"/>
              <a:pathLst>
                <a:path extrusionOk="0" h="3400" w="1310">
                  <a:moveTo>
                    <a:pt x="655" y="0"/>
                  </a:moveTo>
                  <a:lnTo>
                    <a:pt x="288" y="96"/>
                  </a:lnTo>
                  <a:cubicBezTo>
                    <a:pt x="192" y="1149"/>
                    <a:pt x="96" y="2187"/>
                    <a:pt x="1" y="3224"/>
                  </a:cubicBezTo>
                  <a:lnTo>
                    <a:pt x="320" y="3400"/>
                  </a:lnTo>
                  <a:cubicBezTo>
                    <a:pt x="655" y="2905"/>
                    <a:pt x="1229" y="2410"/>
                    <a:pt x="1277" y="1883"/>
                  </a:cubicBezTo>
                  <a:cubicBezTo>
                    <a:pt x="1309" y="1277"/>
                    <a:pt x="878" y="623"/>
                    <a:pt x="6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4"/>
            <p:cNvSpPr/>
            <p:nvPr/>
          </p:nvSpPr>
          <p:spPr>
            <a:xfrm>
              <a:off x="8607904" y="1107077"/>
              <a:ext cx="120120" cy="52812"/>
            </a:xfrm>
            <a:custGeom>
              <a:rect b="b" l="l" r="r" t="t"/>
              <a:pathLst>
                <a:path extrusionOk="0" h="1022" w="2315">
                  <a:moveTo>
                    <a:pt x="1096" y="1"/>
                  </a:moveTo>
                  <a:cubicBezTo>
                    <a:pt x="737" y="1"/>
                    <a:pt x="378" y="165"/>
                    <a:pt x="0" y="497"/>
                  </a:cubicBezTo>
                  <a:cubicBezTo>
                    <a:pt x="554" y="850"/>
                    <a:pt x="971" y="1021"/>
                    <a:pt x="1344" y="1021"/>
                  </a:cubicBezTo>
                  <a:cubicBezTo>
                    <a:pt x="1680" y="1021"/>
                    <a:pt x="1981" y="881"/>
                    <a:pt x="2314" y="609"/>
                  </a:cubicBezTo>
                  <a:cubicBezTo>
                    <a:pt x="1894" y="205"/>
                    <a:pt x="1495" y="1"/>
                    <a:pt x="1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4"/>
            <p:cNvSpPr/>
            <p:nvPr/>
          </p:nvSpPr>
          <p:spPr>
            <a:xfrm>
              <a:off x="9010313" y="1860249"/>
              <a:ext cx="108549" cy="52502"/>
            </a:xfrm>
            <a:custGeom>
              <a:rect b="b" l="l" r="r" t="t"/>
              <a:pathLst>
                <a:path extrusionOk="0" h="1016" w="2092">
                  <a:moveTo>
                    <a:pt x="1413" y="0"/>
                  </a:moveTo>
                  <a:cubicBezTo>
                    <a:pt x="947" y="0"/>
                    <a:pt x="482" y="139"/>
                    <a:pt x="17" y="212"/>
                  </a:cubicBezTo>
                  <a:cubicBezTo>
                    <a:pt x="1" y="323"/>
                    <a:pt x="1" y="435"/>
                    <a:pt x="1" y="547"/>
                  </a:cubicBezTo>
                  <a:cubicBezTo>
                    <a:pt x="448" y="706"/>
                    <a:pt x="879" y="930"/>
                    <a:pt x="1341" y="1010"/>
                  </a:cubicBezTo>
                  <a:cubicBezTo>
                    <a:pt x="1361" y="1014"/>
                    <a:pt x="1382" y="1016"/>
                    <a:pt x="1402" y="1016"/>
                  </a:cubicBezTo>
                  <a:cubicBezTo>
                    <a:pt x="1613" y="1016"/>
                    <a:pt x="1859" y="807"/>
                    <a:pt x="2092" y="690"/>
                  </a:cubicBezTo>
                  <a:cubicBezTo>
                    <a:pt x="1916" y="451"/>
                    <a:pt x="1756" y="20"/>
                    <a:pt x="1549" y="4"/>
                  </a:cubicBezTo>
                  <a:cubicBezTo>
                    <a:pt x="1504" y="1"/>
                    <a:pt x="1458" y="0"/>
                    <a:pt x="14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4"/>
            <p:cNvSpPr/>
            <p:nvPr/>
          </p:nvSpPr>
          <p:spPr>
            <a:xfrm>
              <a:off x="8657560" y="1945897"/>
              <a:ext cx="75444" cy="59426"/>
            </a:xfrm>
            <a:custGeom>
              <a:rect b="b" l="l" r="r" t="t"/>
              <a:pathLst>
                <a:path extrusionOk="0" h="1150" w="1454">
                  <a:moveTo>
                    <a:pt x="1" y="0"/>
                  </a:moveTo>
                  <a:lnTo>
                    <a:pt x="767" y="1149"/>
                  </a:lnTo>
                  <a:cubicBezTo>
                    <a:pt x="1453" y="351"/>
                    <a:pt x="1357" y="207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4"/>
            <p:cNvSpPr/>
            <p:nvPr/>
          </p:nvSpPr>
          <p:spPr>
            <a:xfrm>
              <a:off x="7745847" y="470253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3" y="1"/>
                  </a:moveTo>
                  <a:cubicBezTo>
                    <a:pt x="3862" y="1"/>
                    <a:pt x="3652" y="18"/>
                    <a:pt x="3432" y="53"/>
                  </a:cubicBezTo>
                  <a:cubicBezTo>
                    <a:pt x="3419" y="54"/>
                    <a:pt x="3405" y="55"/>
                    <a:pt x="3392" y="55"/>
                  </a:cubicBezTo>
                  <a:cubicBezTo>
                    <a:pt x="3286" y="55"/>
                    <a:pt x="3182" y="13"/>
                    <a:pt x="3092" y="13"/>
                  </a:cubicBezTo>
                  <a:cubicBezTo>
                    <a:pt x="3072" y="13"/>
                    <a:pt x="3052" y="15"/>
                    <a:pt x="3033" y="21"/>
                  </a:cubicBezTo>
                  <a:cubicBezTo>
                    <a:pt x="2187" y="228"/>
                    <a:pt x="862" y="196"/>
                    <a:pt x="607" y="691"/>
                  </a:cubicBezTo>
                  <a:cubicBezTo>
                    <a:pt x="160" y="1585"/>
                    <a:pt x="1" y="2957"/>
                    <a:pt x="368" y="3851"/>
                  </a:cubicBezTo>
                  <a:cubicBezTo>
                    <a:pt x="1038" y="5495"/>
                    <a:pt x="2203" y="6963"/>
                    <a:pt x="3161" y="8495"/>
                  </a:cubicBezTo>
                  <a:lnTo>
                    <a:pt x="3975" y="8479"/>
                  </a:lnTo>
                  <a:cubicBezTo>
                    <a:pt x="4102" y="8319"/>
                    <a:pt x="4214" y="8160"/>
                    <a:pt x="4358" y="8016"/>
                  </a:cubicBezTo>
                  <a:cubicBezTo>
                    <a:pt x="5554" y="6883"/>
                    <a:pt x="6767" y="5750"/>
                    <a:pt x="7980" y="4633"/>
                  </a:cubicBezTo>
                  <a:cubicBezTo>
                    <a:pt x="8555" y="4106"/>
                    <a:pt x="8667" y="3627"/>
                    <a:pt x="7980" y="3069"/>
                  </a:cubicBezTo>
                  <a:cubicBezTo>
                    <a:pt x="7517" y="2686"/>
                    <a:pt x="7039" y="2271"/>
                    <a:pt x="6767" y="1776"/>
                  </a:cubicBezTo>
                  <a:cubicBezTo>
                    <a:pt x="6126" y="602"/>
                    <a:pt x="5251" y="1"/>
                    <a:pt x="40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4"/>
            <p:cNvSpPr/>
            <p:nvPr/>
          </p:nvSpPr>
          <p:spPr>
            <a:xfrm>
              <a:off x="7013821" y="3206375"/>
              <a:ext cx="356986" cy="409628"/>
            </a:xfrm>
            <a:custGeom>
              <a:rect b="b" l="l" r="r" t="t"/>
              <a:pathLst>
                <a:path extrusionOk="0" h="7927" w="6880">
                  <a:moveTo>
                    <a:pt x="692" y="0"/>
                  </a:moveTo>
                  <a:cubicBezTo>
                    <a:pt x="461" y="0"/>
                    <a:pt x="228" y="34"/>
                    <a:pt x="1" y="104"/>
                  </a:cubicBezTo>
                  <a:lnTo>
                    <a:pt x="1" y="5323"/>
                  </a:lnTo>
                  <a:cubicBezTo>
                    <a:pt x="767" y="5993"/>
                    <a:pt x="1549" y="6680"/>
                    <a:pt x="2315" y="7366"/>
                  </a:cubicBezTo>
                  <a:cubicBezTo>
                    <a:pt x="2620" y="7628"/>
                    <a:pt x="2903" y="7927"/>
                    <a:pt x="3271" y="7927"/>
                  </a:cubicBezTo>
                  <a:cubicBezTo>
                    <a:pt x="3441" y="7927"/>
                    <a:pt x="3630" y="7863"/>
                    <a:pt x="3847" y="7701"/>
                  </a:cubicBezTo>
                  <a:cubicBezTo>
                    <a:pt x="4501" y="7222"/>
                    <a:pt x="5187" y="6759"/>
                    <a:pt x="5906" y="6344"/>
                  </a:cubicBezTo>
                  <a:cubicBezTo>
                    <a:pt x="6847" y="5802"/>
                    <a:pt x="6879" y="5515"/>
                    <a:pt x="6113" y="4733"/>
                  </a:cubicBezTo>
                  <a:cubicBezTo>
                    <a:pt x="5523" y="4142"/>
                    <a:pt x="5012" y="3488"/>
                    <a:pt x="4453" y="2881"/>
                  </a:cubicBezTo>
                  <a:cubicBezTo>
                    <a:pt x="3799" y="2163"/>
                    <a:pt x="3161" y="1445"/>
                    <a:pt x="2474" y="775"/>
                  </a:cubicBezTo>
                  <a:cubicBezTo>
                    <a:pt x="2001" y="278"/>
                    <a:pt x="1353" y="0"/>
                    <a:pt x="6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4"/>
            <p:cNvSpPr/>
            <p:nvPr/>
          </p:nvSpPr>
          <p:spPr>
            <a:xfrm>
              <a:off x="7104935" y="-44059"/>
              <a:ext cx="328085" cy="224321"/>
            </a:xfrm>
            <a:custGeom>
              <a:rect b="b" l="l" r="r" t="t"/>
              <a:pathLst>
                <a:path extrusionOk="0" h="4341" w="6323">
                  <a:moveTo>
                    <a:pt x="351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89" y="2905"/>
                    <a:pt x="3017" y="3879"/>
                    <a:pt x="4836" y="4246"/>
                  </a:cubicBezTo>
                  <a:cubicBezTo>
                    <a:pt x="5143" y="4306"/>
                    <a:pt x="5391" y="4341"/>
                    <a:pt x="5588" y="4341"/>
                  </a:cubicBezTo>
                  <a:cubicBezTo>
                    <a:pt x="6218" y="4341"/>
                    <a:pt x="6322" y="3986"/>
                    <a:pt x="6176" y="3001"/>
                  </a:cubicBezTo>
                  <a:cubicBezTo>
                    <a:pt x="6017" y="1995"/>
                    <a:pt x="5762" y="990"/>
                    <a:pt x="55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4"/>
            <p:cNvSpPr/>
            <p:nvPr/>
          </p:nvSpPr>
          <p:spPr>
            <a:xfrm>
              <a:off x="7013821" y="3835761"/>
              <a:ext cx="236088" cy="260907"/>
            </a:xfrm>
            <a:custGeom>
              <a:rect b="b" l="l" r="r" t="t"/>
              <a:pathLst>
                <a:path extrusionOk="0" h="5049" w="4550">
                  <a:moveTo>
                    <a:pt x="1188" y="0"/>
                  </a:moveTo>
                  <a:cubicBezTo>
                    <a:pt x="891" y="0"/>
                    <a:pt x="578" y="199"/>
                    <a:pt x="1" y="564"/>
                  </a:cubicBezTo>
                  <a:lnTo>
                    <a:pt x="1" y="3979"/>
                  </a:lnTo>
                  <a:lnTo>
                    <a:pt x="1660" y="5049"/>
                  </a:lnTo>
                  <a:cubicBezTo>
                    <a:pt x="1916" y="4985"/>
                    <a:pt x="2395" y="4410"/>
                    <a:pt x="2889" y="3868"/>
                  </a:cubicBezTo>
                  <a:cubicBezTo>
                    <a:pt x="3145" y="3580"/>
                    <a:pt x="3480" y="3341"/>
                    <a:pt x="3735" y="3054"/>
                  </a:cubicBezTo>
                  <a:cubicBezTo>
                    <a:pt x="4022" y="2703"/>
                    <a:pt x="4549" y="2176"/>
                    <a:pt x="4453" y="1968"/>
                  </a:cubicBezTo>
                  <a:cubicBezTo>
                    <a:pt x="4262" y="1554"/>
                    <a:pt x="3735" y="1282"/>
                    <a:pt x="3304" y="1011"/>
                  </a:cubicBezTo>
                  <a:cubicBezTo>
                    <a:pt x="3228" y="960"/>
                    <a:pt x="3123" y="952"/>
                    <a:pt x="3015" y="952"/>
                  </a:cubicBezTo>
                  <a:cubicBezTo>
                    <a:pt x="2968" y="952"/>
                    <a:pt x="2921" y="954"/>
                    <a:pt x="2875" y="954"/>
                  </a:cubicBezTo>
                  <a:cubicBezTo>
                    <a:pt x="2761" y="954"/>
                    <a:pt x="2655" y="945"/>
                    <a:pt x="2586" y="883"/>
                  </a:cubicBezTo>
                  <a:cubicBezTo>
                    <a:pt x="1868" y="278"/>
                    <a:pt x="1539" y="0"/>
                    <a:pt x="11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4"/>
            <p:cNvSpPr/>
            <p:nvPr/>
          </p:nvSpPr>
          <p:spPr>
            <a:xfrm>
              <a:off x="7456005" y="-44059"/>
              <a:ext cx="267532" cy="215433"/>
            </a:xfrm>
            <a:custGeom>
              <a:rect b="b" l="l" r="r" t="t"/>
              <a:pathLst>
                <a:path extrusionOk="0" h="4169" w="5156">
                  <a:moveTo>
                    <a:pt x="1" y="0"/>
                  </a:moveTo>
                  <a:cubicBezTo>
                    <a:pt x="65" y="288"/>
                    <a:pt x="33" y="639"/>
                    <a:pt x="177" y="862"/>
                  </a:cubicBezTo>
                  <a:cubicBezTo>
                    <a:pt x="719" y="1692"/>
                    <a:pt x="1342" y="2442"/>
                    <a:pt x="1916" y="3288"/>
                  </a:cubicBezTo>
                  <a:cubicBezTo>
                    <a:pt x="2297" y="3854"/>
                    <a:pt x="2738" y="4168"/>
                    <a:pt x="3284" y="4168"/>
                  </a:cubicBezTo>
                  <a:cubicBezTo>
                    <a:pt x="3538" y="4168"/>
                    <a:pt x="3814" y="4100"/>
                    <a:pt x="4118" y="3958"/>
                  </a:cubicBezTo>
                  <a:cubicBezTo>
                    <a:pt x="4454" y="3847"/>
                    <a:pt x="4805" y="3751"/>
                    <a:pt x="5156" y="3687"/>
                  </a:cubicBezTo>
                  <a:cubicBezTo>
                    <a:pt x="4757" y="2410"/>
                    <a:pt x="4390" y="1213"/>
                    <a:pt x="40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4"/>
            <p:cNvSpPr/>
            <p:nvPr/>
          </p:nvSpPr>
          <p:spPr>
            <a:xfrm>
              <a:off x="7013821" y="2754850"/>
              <a:ext cx="188871" cy="256980"/>
            </a:xfrm>
            <a:custGeom>
              <a:rect b="b" l="l" r="r" t="t"/>
              <a:pathLst>
                <a:path extrusionOk="0" h="4973" w="3640">
                  <a:moveTo>
                    <a:pt x="1" y="1"/>
                  </a:moveTo>
                  <a:lnTo>
                    <a:pt x="1" y="4613"/>
                  </a:lnTo>
                  <a:cubicBezTo>
                    <a:pt x="384" y="4709"/>
                    <a:pt x="767" y="4805"/>
                    <a:pt x="1166" y="4916"/>
                  </a:cubicBezTo>
                  <a:cubicBezTo>
                    <a:pt x="1312" y="4955"/>
                    <a:pt x="1449" y="4973"/>
                    <a:pt x="1576" y="4973"/>
                  </a:cubicBezTo>
                  <a:cubicBezTo>
                    <a:pt x="2138" y="4973"/>
                    <a:pt x="2505" y="4615"/>
                    <a:pt x="2714" y="4055"/>
                  </a:cubicBezTo>
                  <a:cubicBezTo>
                    <a:pt x="3639" y="1565"/>
                    <a:pt x="2969" y="416"/>
                    <a:pt x="400" y="17"/>
                  </a:cubicBezTo>
                  <a:cubicBezTo>
                    <a:pt x="272" y="1"/>
                    <a:pt x="128" y="1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4"/>
            <p:cNvSpPr/>
            <p:nvPr/>
          </p:nvSpPr>
          <p:spPr>
            <a:xfrm>
              <a:off x="8045600" y="4980593"/>
              <a:ext cx="271683" cy="160916"/>
            </a:xfrm>
            <a:custGeom>
              <a:rect b="b" l="l" r="r" t="t"/>
              <a:pathLst>
                <a:path extrusionOk="0" h="3114" w="5236">
                  <a:moveTo>
                    <a:pt x="2965" y="0"/>
                  </a:moveTo>
                  <a:cubicBezTo>
                    <a:pt x="2950" y="0"/>
                    <a:pt x="2936" y="1"/>
                    <a:pt x="2921" y="2"/>
                  </a:cubicBezTo>
                  <a:cubicBezTo>
                    <a:pt x="1517" y="114"/>
                    <a:pt x="161" y="1678"/>
                    <a:pt x="1" y="3114"/>
                  </a:cubicBezTo>
                  <a:lnTo>
                    <a:pt x="5236" y="3114"/>
                  </a:lnTo>
                  <a:cubicBezTo>
                    <a:pt x="5188" y="2922"/>
                    <a:pt x="5220" y="2619"/>
                    <a:pt x="5108" y="2555"/>
                  </a:cubicBezTo>
                  <a:cubicBezTo>
                    <a:pt x="4422" y="2108"/>
                    <a:pt x="4262" y="1470"/>
                    <a:pt x="4118" y="720"/>
                  </a:cubicBezTo>
                  <a:cubicBezTo>
                    <a:pt x="4041" y="412"/>
                    <a:pt x="3370" y="0"/>
                    <a:pt x="29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4"/>
            <p:cNvSpPr/>
            <p:nvPr/>
          </p:nvSpPr>
          <p:spPr>
            <a:xfrm>
              <a:off x="7013821" y="4741602"/>
              <a:ext cx="135893" cy="161588"/>
            </a:xfrm>
            <a:custGeom>
              <a:rect b="b" l="l" r="r" t="t"/>
              <a:pathLst>
                <a:path extrusionOk="0" h="3127" w="2619">
                  <a:moveTo>
                    <a:pt x="1189" y="1"/>
                  </a:moveTo>
                  <a:cubicBezTo>
                    <a:pt x="749" y="1"/>
                    <a:pt x="289" y="108"/>
                    <a:pt x="1" y="302"/>
                  </a:cubicBezTo>
                  <a:lnTo>
                    <a:pt x="1" y="3127"/>
                  </a:lnTo>
                  <a:cubicBezTo>
                    <a:pt x="527" y="3127"/>
                    <a:pt x="1038" y="3095"/>
                    <a:pt x="1565" y="3031"/>
                  </a:cubicBezTo>
                  <a:cubicBezTo>
                    <a:pt x="1852" y="2999"/>
                    <a:pt x="2331" y="2839"/>
                    <a:pt x="2363" y="2680"/>
                  </a:cubicBezTo>
                  <a:cubicBezTo>
                    <a:pt x="2442" y="1962"/>
                    <a:pt x="2618" y="1148"/>
                    <a:pt x="2363" y="509"/>
                  </a:cubicBezTo>
                  <a:cubicBezTo>
                    <a:pt x="2231" y="159"/>
                    <a:pt x="1725" y="1"/>
                    <a:pt x="11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4"/>
            <p:cNvSpPr/>
            <p:nvPr/>
          </p:nvSpPr>
          <p:spPr>
            <a:xfrm>
              <a:off x="8019138" y="-44059"/>
              <a:ext cx="197951" cy="92912"/>
            </a:xfrm>
            <a:custGeom>
              <a:rect b="b" l="l" r="r" t="t"/>
              <a:pathLst>
                <a:path extrusionOk="0" h="1798" w="3815">
                  <a:moveTo>
                    <a:pt x="0" y="0"/>
                  </a:moveTo>
                  <a:cubicBezTo>
                    <a:pt x="511" y="304"/>
                    <a:pt x="1038" y="559"/>
                    <a:pt x="1516" y="894"/>
                  </a:cubicBezTo>
                  <a:cubicBezTo>
                    <a:pt x="2337" y="1472"/>
                    <a:pt x="2806" y="1797"/>
                    <a:pt x="3106" y="1797"/>
                  </a:cubicBezTo>
                  <a:cubicBezTo>
                    <a:pt x="3494" y="1797"/>
                    <a:pt x="3598" y="1252"/>
                    <a:pt x="38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4"/>
            <p:cNvSpPr/>
            <p:nvPr/>
          </p:nvSpPr>
          <p:spPr>
            <a:xfrm>
              <a:off x="7013821" y="5027358"/>
              <a:ext cx="91166" cy="114150"/>
            </a:xfrm>
            <a:custGeom>
              <a:rect b="b" l="l" r="r" t="t"/>
              <a:pathLst>
                <a:path extrusionOk="0" h="2209" w="1757">
                  <a:moveTo>
                    <a:pt x="219" y="1"/>
                  </a:moveTo>
                  <a:cubicBezTo>
                    <a:pt x="145" y="1"/>
                    <a:pt x="73" y="3"/>
                    <a:pt x="1" y="7"/>
                  </a:cubicBezTo>
                  <a:lnTo>
                    <a:pt x="1" y="2209"/>
                  </a:lnTo>
                  <a:lnTo>
                    <a:pt x="799" y="2209"/>
                  </a:lnTo>
                  <a:cubicBezTo>
                    <a:pt x="974" y="1938"/>
                    <a:pt x="1150" y="1666"/>
                    <a:pt x="1341" y="1411"/>
                  </a:cubicBezTo>
                  <a:cubicBezTo>
                    <a:pt x="1756" y="836"/>
                    <a:pt x="1565" y="230"/>
                    <a:pt x="878" y="54"/>
                  </a:cubicBezTo>
                  <a:cubicBezTo>
                    <a:pt x="663" y="19"/>
                    <a:pt x="439" y="1"/>
                    <a:pt x="2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4"/>
            <p:cNvSpPr/>
            <p:nvPr/>
          </p:nvSpPr>
          <p:spPr>
            <a:xfrm>
              <a:off x="9010353" y="4948347"/>
              <a:ext cx="115138" cy="92395"/>
            </a:xfrm>
            <a:custGeom>
              <a:rect b="b" l="l" r="r" t="t"/>
              <a:pathLst>
                <a:path extrusionOk="0" h="1788" w="2219">
                  <a:moveTo>
                    <a:pt x="1436" y="0"/>
                  </a:moveTo>
                  <a:lnTo>
                    <a:pt x="1085" y="48"/>
                  </a:lnTo>
                  <a:lnTo>
                    <a:pt x="0" y="1788"/>
                  </a:lnTo>
                  <a:lnTo>
                    <a:pt x="2218" y="1788"/>
                  </a:lnTo>
                  <a:lnTo>
                    <a:pt x="143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4"/>
            <p:cNvSpPr/>
            <p:nvPr/>
          </p:nvSpPr>
          <p:spPr>
            <a:xfrm>
              <a:off x="8411614" y="2218011"/>
              <a:ext cx="650929" cy="442596"/>
            </a:xfrm>
            <a:custGeom>
              <a:rect b="b" l="l" r="r" t="t"/>
              <a:pathLst>
                <a:path extrusionOk="0" h="8565" w="12545">
                  <a:moveTo>
                    <a:pt x="3863" y="1"/>
                  </a:moveTo>
                  <a:cubicBezTo>
                    <a:pt x="3273" y="256"/>
                    <a:pt x="2475" y="368"/>
                    <a:pt x="2092" y="830"/>
                  </a:cubicBezTo>
                  <a:cubicBezTo>
                    <a:pt x="1453" y="1596"/>
                    <a:pt x="1070" y="2602"/>
                    <a:pt x="575" y="3512"/>
                  </a:cubicBezTo>
                  <a:cubicBezTo>
                    <a:pt x="1" y="4565"/>
                    <a:pt x="272" y="5650"/>
                    <a:pt x="1102" y="6400"/>
                  </a:cubicBezTo>
                  <a:cubicBezTo>
                    <a:pt x="2219" y="7422"/>
                    <a:pt x="3687" y="7390"/>
                    <a:pt x="4996" y="7852"/>
                  </a:cubicBezTo>
                  <a:cubicBezTo>
                    <a:pt x="5034" y="7868"/>
                    <a:pt x="5078" y="7875"/>
                    <a:pt x="5126" y="7875"/>
                  </a:cubicBezTo>
                  <a:cubicBezTo>
                    <a:pt x="5317" y="7875"/>
                    <a:pt x="5564" y="7763"/>
                    <a:pt x="5730" y="7661"/>
                  </a:cubicBezTo>
                  <a:cubicBezTo>
                    <a:pt x="5946" y="7528"/>
                    <a:pt x="6144" y="7468"/>
                    <a:pt x="6334" y="7468"/>
                  </a:cubicBezTo>
                  <a:cubicBezTo>
                    <a:pt x="6623" y="7468"/>
                    <a:pt x="6894" y="7606"/>
                    <a:pt x="7183" y="7837"/>
                  </a:cubicBezTo>
                  <a:cubicBezTo>
                    <a:pt x="7800" y="8325"/>
                    <a:pt x="8312" y="8565"/>
                    <a:pt x="8833" y="8565"/>
                  </a:cubicBezTo>
                  <a:cubicBezTo>
                    <a:pt x="9349" y="8565"/>
                    <a:pt x="9874" y="8329"/>
                    <a:pt x="10518" y="7868"/>
                  </a:cubicBezTo>
                  <a:cubicBezTo>
                    <a:pt x="10789" y="7677"/>
                    <a:pt x="11093" y="7533"/>
                    <a:pt x="11380" y="7374"/>
                  </a:cubicBezTo>
                  <a:cubicBezTo>
                    <a:pt x="12274" y="6863"/>
                    <a:pt x="12545" y="5778"/>
                    <a:pt x="11906" y="4980"/>
                  </a:cubicBezTo>
                  <a:cubicBezTo>
                    <a:pt x="11172" y="4086"/>
                    <a:pt x="10534" y="2953"/>
                    <a:pt x="9576" y="2410"/>
                  </a:cubicBezTo>
                  <a:cubicBezTo>
                    <a:pt x="7821" y="1437"/>
                    <a:pt x="5858" y="814"/>
                    <a:pt x="386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4"/>
            <p:cNvSpPr/>
            <p:nvPr/>
          </p:nvSpPr>
          <p:spPr>
            <a:xfrm>
              <a:off x="8902676" y="4452849"/>
              <a:ext cx="512649" cy="469312"/>
            </a:xfrm>
            <a:custGeom>
              <a:rect b="b" l="l" r="r" t="t"/>
              <a:pathLst>
                <a:path extrusionOk="0" h="9082" w="9880">
                  <a:moveTo>
                    <a:pt x="4501" y="1"/>
                  </a:moveTo>
                  <a:cubicBezTo>
                    <a:pt x="2985" y="272"/>
                    <a:pt x="1645" y="416"/>
                    <a:pt x="687" y="1613"/>
                  </a:cubicBezTo>
                  <a:cubicBezTo>
                    <a:pt x="160" y="2251"/>
                    <a:pt x="1" y="2778"/>
                    <a:pt x="559" y="3448"/>
                  </a:cubicBezTo>
                  <a:cubicBezTo>
                    <a:pt x="910" y="3911"/>
                    <a:pt x="1182" y="4454"/>
                    <a:pt x="1517" y="4948"/>
                  </a:cubicBezTo>
                  <a:cubicBezTo>
                    <a:pt x="1820" y="5395"/>
                    <a:pt x="2059" y="6034"/>
                    <a:pt x="2474" y="6193"/>
                  </a:cubicBezTo>
                  <a:cubicBezTo>
                    <a:pt x="3831" y="6720"/>
                    <a:pt x="4868" y="7629"/>
                    <a:pt x="5826" y="8651"/>
                  </a:cubicBezTo>
                  <a:cubicBezTo>
                    <a:pt x="6098" y="8933"/>
                    <a:pt x="6382" y="9082"/>
                    <a:pt x="6686" y="9082"/>
                  </a:cubicBezTo>
                  <a:cubicBezTo>
                    <a:pt x="6899" y="9082"/>
                    <a:pt x="7122" y="9009"/>
                    <a:pt x="7358" y="8858"/>
                  </a:cubicBezTo>
                  <a:cubicBezTo>
                    <a:pt x="7789" y="8619"/>
                    <a:pt x="8204" y="8348"/>
                    <a:pt x="8619" y="8044"/>
                  </a:cubicBezTo>
                  <a:cubicBezTo>
                    <a:pt x="8826" y="7853"/>
                    <a:pt x="9066" y="7486"/>
                    <a:pt x="9034" y="7231"/>
                  </a:cubicBezTo>
                  <a:cubicBezTo>
                    <a:pt x="8842" y="5826"/>
                    <a:pt x="9129" y="4533"/>
                    <a:pt x="9656" y="3241"/>
                  </a:cubicBezTo>
                  <a:cubicBezTo>
                    <a:pt x="9879" y="2666"/>
                    <a:pt x="9784" y="2283"/>
                    <a:pt x="9082" y="2028"/>
                  </a:cubicBezTo>
                  <a:cubicBezTo>
                    <a:pt x="8076" y="1645"/>
                    <a:pt x="7134" y="1070"/>
                    <a:pt x="6129" y="607"/>
                  </a:cubicBezTo>
                  <a:cubicBezTo>
                    <a:pt x="5570" y="352"/>
                    <a:pt x="4964" y="177"/>
                    <a:pt x="450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4"/>
            <p:cNvSpPr/>
            <p:nvPr/>
          </p:nvSpPr>
          <p:spPr>
            <a:xfrm>
              <a:off x="7440283" y="3445417"/>
              <a:ext cx="507667" cy="539022"/>
            </a:xfrm>
            <a:custGeom>
              <a:rect b="b" l="l" r="r" t="t"/>
              <a:pathLst>
                <a:path extrusionOk="0" h="10431" w="9784">
                  <a:moveTo>
                    <a:pt x="2003" y="1"/>
                  </a:moveTo>
                  <a:cubicBezTo>
                    <a:pt x="1443" y="1"/>
                    <a:pt x="834" y="261"/>
                    <a:pt x="671" y="713"/>
                  </a:cubicBezTo>
                  <a:cubicBezTo>
                    <a:pt x="448" y="1399"/>
                    <a:pt x="160" y="2101"/>
                    <a:pt x="81" y="2820"/>
                  </a:cubicBezTo>
                  <a:cubicBezTo>
                    <a:pt x="1" y="3474"/>
                    <a:pt x="176" y="4160"/>
                    <a:pt x="256" y="4815"/>
                  </a:cubicBezTo>
                  <a:cubicBezTo>
                    <a:pt x="304" y="5198"/>
                    <a:pt x="511" y="5597"/>
                    <a:pt x="448" y="5964"/>
                  </a:cubicBezTo>
                  <a:cubicBezTo>
                    <a:pt x="160" y="7528"/>
                    <a:pt x="160" y="7575"/>
                    <a:pt x="1517" y="8421"/>
                  </a:cubicBezTo>
                  <a:cubicBezTo>
                    <a:pt x="1820" y="8645"/>
                    <a:pt x="2075" y="8900"/>
                    <a:pt x="2299" y="9203"/>
                  </a:cubicBezTo>
                  <a:cubicBezTo>
                    <a:pt x="2989" y="10018"/>
                    <a:pt x="4134" y="10430"/>
                    <a:pt x="5262" y="10430"/>
                  </a:cubicBezTo>
                  <a:cubicBezTo>
                    <a:pt x="6299" y="10430"/>
                    <a:pt x="7322" y="10082"/>
                    <a:pt x="7964" y="9379"/>
                  </a:cubicBezTo>
                  <a:cubicBezTo>
                    <a:pt x="8268" y="9092"/>
                    <a:pt x="8635" y="8852"/>
                    <a:pt x="9018" y="8661"/>
                  </a:cubicBezTo>
                  <a:cubicBezTo>
                    <a:pt x="9672" y="8294"/>
                    <a:pt x="9784" y="7783"/>
                    <a:pt x="9417" y="7161"/>
                  </a:cubicBezTo>
                  <a:cubicBezTo>
                    <a:pt x="9273" y="6921"/>
                    <a:pt x="9018" y="6762"/>
                    <a:pt x="8922" y="6522"/>
                  </a:cubicBezTo>
                  <a:cubicBezTo>
                    <a:pt x="8387" y="5298"/>
                    <a:pt x="7878" y="4869"/>
                    <a:pt x="7148" y="4869"/>
                  </a:cubicBezTo>
                  <a:cubicBezTo>
                    <a:pt x="6746" y="4869"/>
                    <a:pt x="6276" y="4999"/>
                    <a:pt x="5698" y="5198"/>
                  </a:cubicBezTo>
                  <a:cubicBezTo>
                    <a:pt x="5523" y="5261"/>
                    <a:pt x="5368" y="5294"/>
                    <a:pt x="5228" y="5294"/>
                  </a:cubicBezTo>
                  <a:cubicBezTo>
                    <a:pt x="4874" y="5294"/>
                    <a:pt x="4623" y="5075"/>
                    <a:pt x="4405" y="4559"/>
                  </a:cubicBezTo>
                  <a:cubicBezTo>
                    <a:pt x="3975" y="3602"/>
                    <a:pt x="3304" y="2756"/>
                    <a:pt x="2586" y="1655"/>
                  </a:cubicBezTo>
                  <a:cubicBezTo>
                    <a:pt x="2714" y="1447"/>
                    <a:pt x="2826" y="1224"/>
                    <a:pt x="2921" y="1000"/>
                  </a:cubicBezTo>
                  <a:cubicBezTo>
                    <a:pt x="3001" y="793"/>
                    <a:pt x="3001" y="569"/>
                    <a:pt x="2905" y="362"/>
                  </a:cubicBezTo>
                  <a:cubicBezTo>
                    <a:pt x="2721" y="114"/>
                    <a:pt x="2373" y="1"/>
                    <a:pt x="20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4"/>
            <p:cNvSpPr/>
            <p:nvPr/>
          </p:nvSpPr>
          <p:spPr>
            <a:xfrm>
              <a:off x="8100290" y="4252665"/>
              <a:ext cx="353613" cy="540882"/>
            </a:xfrm>
            <a:custGeom>
              <a:rect b="b" l="l" r="r" t="t"/>
              <a:pathLst>
                <a:path extrusionOk="0" h="10467" w="6815">
                  <a:moveTo>
                    <a:pt x="5765" y="1"/>
                  </a:moveTo>
                  <a:cubicBezTo>
                    <a:pt x="5433" y="1"/>
                    <a:pt x="4977" y="297"/>
                    <a:pt x="4676" y="555"/>
                  </a:cubicBezTo>
                  <a:cubicBezTo>
                    <a:pt x="4198" y="954"/>
                    <a:pt x="3830" y="1497"/>
                    <a:pt x="3400" y="1960"/>
                  </a:cubicBezTo>
                  <a:cubicBezTo>
                    <a:pt x="2809" y="2582"/>
                    <a:pt x="1995" y="3093"/>
                    <a:pt x="1676" y="3843"/>
                  </a:cubicBezTo>
                  <a:cubicBezTo>
                    <a:pt x="1022" y="5295"/>
                    <a:pt x="623" y="6859"/>
                    <a:pt x="176" y="8391"/>
                  </a:cubicBezTo>
                  <a:cubicBezTo>
                    <a:pt x="0" y="8966"/>
                    <a:pt x="208" y="9461"/>
                    <a:pt x="862" y="9636"/>
                  </a:cubicBezTo>
                  <a:cubicBezTo>
                    <a:pt x="1995" y="9924"/>
                    <a:pt x="3112" y="10195"/>
                    <a:pt x="4245" y="10466"/>
                  </a:cubicBezTo>
                  <a:cubicBezTo>
                    <a:pt x="5570" y="10307"/>
                    <a:pt x="5825" y="10083"/>
                    <a:pt x="5937" y="8790"/>
                  </a:cubicBezTo>
                  <a:cubicBezTo>
                    <a:pt x="6065" y="7657"/>
                    <a:pt x="6208" y="6524"/>
                    <a:pt x="6320" y="5391"/>
                  </a:cubicBezTo>
                  <a:cubicBezTo>
                    <a:pt x="6464" y="4066"/>
                    <a:pt x="6591" y="2726"/>
                    <a:pt x="6735" y="1401"/>
                  </a:cubicBezTo>
                  <a:cubicBezTo>
                    <a:pt x="6815" y="699"/>
                    <a:pt x="6496" y="141"/>
                    <a:pt x="5873" y="13"/>
                  </a:cubicBezTo>
                  <a:cubicBezTo>
                    <a:pt x="5839" y="5"/>
                    <a:pt x="5803" y="1"/>
                    <a:pt x="57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4"/>
            <p:cNvSpPr/>
            <p:nvPr/>
          </p:nvSpPr>
          <p:spPr>
            <a:xfrm>
              <a:off x="8769377" y="3494818"/>
              <a:ext cx="371048" cy="368339"/>
            </a:xfrm>
            <a:custGeom>
              <a:rect b="b" l="l" r="r" t="t"/>
              <a:pathLst>
                <a:path extrusionOk="0" h="7128" w="7151">
                  <a:moveTo>
                    <a:pt x="2679" y="1"/>
                  </a:moveTo>
                  <a:cubicBezTo>
                    <a:pt x="2305" y="1"/>
                    <a:pt x="1930" y="122"/>
                    <a:pt x="1580" y="379"/>
                  </a:cubicBezTo>
                  <a:cubicBezTo>
                    <a:pt x="463" y="1209"/>
                    <a:pt x="0" y="2662"/>
                    <a:pt x="463" y="3970"/>
                  </a:cubicBezTo>
                  <a:cubicBezTo>
                    <a:pt x="527" y="4258"/>
                    <a:pt x="591" y="4529"/>
                    <a:pt x="623" y="4816"/>
                  </a:cubicBezTo>
                  <a:cubicBezTo>
                    <a:pt x="575" y="6013"/>
                    <a:pt x="894" y="6444"/>
                    <a:pt x="1564" y="6508"/>
                  </a:cubicBezTo>
                  <a:cubicBezTo>
                    <a:pt x="2155" y="6556"/>
                    <a:pt x="2745" y="6699"/>
                    <a:pt x="3304" y="6907"/>
                  </a:cubicBezTo>
                  <a:cubicBezTo>
                    <a:pt x="3633" y="7054"/>
                    <a:pt x="3952" y="7128"/>
                    <a:pt x="4248" y="7128"/>
                  </a:cubicBezTo>
                  <a:cubicBezTo>
                    <a:pt x="4912" y="7128"/>
                    <a:pt x="5458" y="6758"/>
                    <a:pt x="5746" y="6029"/>
                  </a:cubicBezTo>
                  <a:cubicBezTo>
                    <a:pt x="5825" y="5822"/>
                    <a:pt x="5953" y="5630"/>
                    <a:pt x="6113" y="5470"/>
                  </a:cubicBezTo>
                  <a:cubicBezTo>
                    <a:pt x="7054" y="4625"/>
                    <a:pt x="7150" y="3220"/>
                    <a:pt x="6224" y="2358"/>
                  </a:cubicBezTo>
                  <a:cubicBezTo>
                    <a:pt x="5570" y="1752"/>
                    <a:pt x="4804" y="1289"/>
                    <a:pt x="4182" y="683"/>
                  </a:cubicBezTo>
                  <a:cubicBezTo>
                    <a:pt x="3733" y="243"/>
                    <a:pt x="3207" y="1"/>
                    <a:pt x="267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4"/>
            <p:cNvSpPr/>
            <p:nvPr/>
          </p:nvSpPr>
          <p:spPr>
            <a:xfrm>
              <a:off x="8773528" y="2807608"/>
              <a:ext cx="312207" cy="385444"/>
            </a:xfrm>
            <a:custGeom>
              <a:rect b="b" l="l" r="r" t="t"/>
              <a:pathLst>
                <a:path extrusionOk="0" h="7459" w="6017">
                  <a:moveTo>
                    <a:pt x="3122" y="0"/>
                  </a:moveTo>
                  <a:cubicBezTo>
                    <a:pt x="2197" y="0"/>
                    <a:pt x="1262" y="454"/>
                    <a:pt x="926" y="1246"/>
                  </a:cubicBezTo>
                  <a:cubicBezTo>
                    <a:pt x="511" y="2236"/>
                    <a:pt x="239" y="3257"/>
                    <a:pt x="128" y="4326"/>
                  </a:cubicBezTo>
                  <a:cubicBezTo>
                    <a:pt x="1" y="5389"/>
                    <a:pt x="773" y="6688"/>
                    <a:pt x="1660" y="6688"/>
                  </a:cubicBezTo>
                  <a:cubicBezTo>
                    <a:pt x="1665" y="6688"/>
                    <a:pt x="1670" y="6688"/>
                    <a:pt x="1676" y="6688"/>
                  </a:cubicBezTo>
                  <a:cubicBezTo>
                    <a:pt x="1690" y="6688"/>
                    <a:pt x="1704" y="6688"/>
                    <a:pt x="1719" y="6688"/>
                  </a:cubicBezTo>
                  <a:cubicBezTo>
                    <a:pt x="2864" y="6688"/>
                    <a:pt x="3780" y="7312"/>
                    <a:pt x="4836" y="7438"/>
                  </a:cubicBezTo>
                  <a:cubicBezTo>
                    <a:pt x="4943" y="7452"/>
                    <a:pt x="5040" y="7459"/>
                    <a:pt x="5128" y="7459"/>
                  </a:cubicBezTo>
                  <a:cubicBezTo>
                    <a:pt x="5763" y="7459"/>
                    <a:pt x="5925" y="7108"/>
                    <a:pt x="5841" y="6449"/>
                  </a:cubicBezTo>
                  <a:cubicBezTo>
                    <a:pt x="5777" y="5906"/>
                    <a:pt x="5506" y="5316"/>
                    <a:pt x="5634" y="4805"/>
                  </a:cubicBezTo>
                  <a:cubicBezTo>
                    <a:pt x="6017" y="3289"/>
                    <a:pt x="5809" y="1853"/>
                    <a:pt x="5299" y="416"/>
                  </a:cubicBezTo>
                  <a:cubicBezTo>
                    <a:pt x="4740" y="289"/>
                    <a:pt x="4197" y="145"/>
                    <a:pt x="3639" y="49"/>
                  </a:cubicBezTo>
                  <a:cubicBezTo>
                    <a:pt x="3469" y="16"/>
                    <a:pt x="3296" y="0"/>
                    <a:pt x="31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4"/>
            <p:cNvSpPr/>
            <p:nvPr/>
          </p:nvSpPr>
          <p:spPr>
            <a:xfrm>
              <a:off x="8187201" y="2780635"/>
              <a:ext cx="328811" cy="443527"/>
            </a:xfrm>
            <a:custGeom>
              <a:rect b="b" l="l" r="r" t="t"/>
              <a:pathLst>
                <a:path extrusionOk="0" h="8583" w="6337">
                  <a:moveTo>
                    <a:pt x="4094" y="1"/>
                  </a:moveTo>
                  <a:cubicBezTo>
                    <a:pt x="3882" y="1"/>
                    <a:pt x="3708" y="221"/>
                    <a:pt x="3464" y="667"/>
                  </a:cubicBezTo>
                  <a:cubicBezTo>
                    <a:pt x="2650" y="2151"/>
                    <a:pt x="1836" y="3604"/>
                    <a:pt x="990" y="5056"/>
                  </a:cubicBezTo>
                  <a:cubicBezTo>
                    <a:pt x="1" y="6747"/>
                    <a:pt x="528" y="7992"/>
                    <a:pt x="2395" y="8375"/>
                  </a:cubicBezTo>
                  <a:cubicBezTo>
                    <a:pt x="2650" y="8423"/>
                    <a:pt x="2906" y="8503"/>
                    <a:pt x="3177" y="8583"/>
                  </a:cubicBezTo>
                  <a:cubicBezTo>
                    <a:pt x="4087" y="7418"/>
                    <a:pt x="5252" y="6684"/>
                    <a:pt x="5762" y="5168"/>
                  </a:cubicBezTo>
                  <a:cubicBezTo>
                    <a:pt x="6337" y="3444"/>
                    <a:pt x="6018" y="1736"/>
                    <a:pt x="4837" y="523"/>
                  </a:cubicBezTo>
                  <a:cubicBezTo>
                    <a:pt x="4505" y="177"/>
                    <a:pt x="4284" y="1"/>
                    <a:pt x="40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4"/>
            <p:cNvSpPr/>
            <p:nvPr/>
          </p:nvSpPr>
          <p:spPr>
            <a:xfrm>
              <a:off x="7674658" y="3214539"/>
              <a:ext cx="298146" cy="398156"/>
            </a:xfrm>
            <a:custGeom>
              <a:rect b="b" l="l" r="r" t="t"/>
              <a:pathLst>
                <a:path extrusionOk="0" h="7705" w="5746">
                  <a:moveTo>
                    <a:pt x="2175" y="0"/>
                  </a:moveTo>
                  <a:cubicBezTo>
                    <a:pt x="1641" y="0"/>
                    <a:pt x="1042" y="281"/>
                    <a:pt x="894" y="744"/>
                  </a:cubicBezTo>
                  <a:cubicBezTo>
                    <a:pt x="511" y="1861"/>
                    <a:pt x="303" y="3042"/>
                    <a:pt x="0" y="4383"/>
                  </a:cubicBezTo>
                  <a:cubicBezTo>
                    <a:pt x="0" y="4383"/>
                    <a:pt x="32" y="4575"/>
                    <a:pt x="96" y="4766"/>
                  </a:cubicBezTo>
                  <a:cubicBezTo>
                    <a:pt x="639" y="6394"/>
                    <a:pt x="2091" y="7527"/>
                    <a:pt x="3798" y="7703"/>
                  </a:cubicBezTo>
                  <a:cubicBezTo>
                    <a:pt x="3825" y="7704"/>
                    <a:pt x="3854" y="7705"/>
                    <a:pt x="3885" y="7705"/>
                  </a:cubicBezTo>
                  <a:cubicBezTo>
                    <a:pt x="4164" y="7705"/>
                    <a:pt x="4571" y="7639"/>
                    <a:pt x="4628" y="7495"/>
                  </a:cubicBezTo>
                  <a:cubicBezTo>
                    <a:pt x="4995" y="6538"/>
                    <a:pt x="5746" y="5388"/>
                    <a:pt x="5474" y="4591"/>
                  </a:cubicBezTo>
                  <a:cubicBezTo>
                    <a:pt x="4964" y="3074"/>
                    <a:pt x="3894" y="1702"/>
                    <a:pt x="2969" y="345"/>
                  </a:cubicBezTo>
                  <a:cubicBezTo>
                    <a:pt x="2810" y="108"/>
                    <a:pt x="2505" y="0"/>
                    <a:pt x="21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4"/>
            <p:cNvSpPr/>
            <p:nvPr/>
          </p:nvSpPr>
          <p:spPr>
            <a:xfrm>
              <a:off x="7974411" y="3468826"/>
              <a:ext cx="440577" cy="388699"/>
            </a:xfrm>
            <a:custGeom>
              <a:rect b="b" l="l" r="r" t="t"/>
              <a:pathLst>
                <a:path extrusionOk="0" h="7522" w="8491">
                  <a:moveTo>
                    <a:pt x="5115" y="1"/>
                  </a:moveTo>
                  <a:cubicBezTo>
                    <a:pt x="4312" y="1"/>
                    <a:pt x="4100" y="887"/>
                    <a:pt x="3655" y="1489"/>
                  </a:cubicBezTo>
                  <a:cubicBezTo>
                    <a:pt x="2554" y="2973"/>
                    <a:pt x="1389" y="4441"/>
                    <a:pt x="336" y="5973"/>
                  </a:cubicBezTo>
                  <a:cubicBezTo>
                    <a:pt x="64" y="6372"/>
                    <a:pt x="96" y="6995"/>
                    <a:pt x="0" y="7521"/>
                  </a:cubicBezTo>
                  <a:cubicBezTo>
                    <a:pt x="495" y="7410"/>
                    <a:pt x="1070" y="7426"/>
                    <a:pt x="1469" y="7170"/>
                  </a:cubicBezTo>
                  <a:cubicBezTo>
                    <a:pt x="3416" y="5973"/>
                    <a:pt x="5315" y="4713"/>
                    <a:pt x="7230" y="3452"/>
                  </a:cubicBezTo>
                  <a:cubicBezTo>
                    <a:pt x="7597" y="3212"/>
                    <a:pt x="7932" y="2941"/>
                    <a:pt x="8235" y="2622"/>
                  </a:cubicBezTo>
                  <a:cubicBezTo>
                    <a:pt x="8379" y="2446"/>
                    <a:pt x="8491" y="2000"/>
                    <a:pt x="8427" y="1952"/>
                  </a:cubicBezTo>
                  <a:cubicBezTo>
                    <a:pt x="7533" y="1289"/>
                    <a:pt x="7026" y="32"/>
                    <a:pt x="5571" y="32"/>
                  </a:cubicBezTo>
                  <a:cubicBezTo>
                    <a:pt x="5519" y="32"/>
                    <a:pt x="5465" y="33"/>
                    <a:pt x="5411" y="37"/>
                  </a:cubicBezTo>
                  <a:cubicBezTo>
                    <a:pt x="5304" y="12"/>
                    <a:pt x="5205" y="1"/>
                    <a:pt x="51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4"/>
            <p:cNvSpPr/>
            <p:nvPr/>
          </p:nvSpPr>
          <p:spPr>
            <a:xfrm>
              <a:off x="8419916" y="4353480"/>
              <a:ext cx="343703" cy="379139"/>
            </a:xfrm>
            <a:custGeom>
              <a:rect b="b" l="l" r="r" t="t"/>
              <a:pathLst>
                <a:path extrusionOk="0" h="7337" w="6624">
                  <a:moveTo>
                    <a:pt x="3412" y="1"/>
                  </a:moveTo>
                  <a:cubicBezTo>
                    <a:pt x="3121" y="1"/>
                    <a:pt x="2841" y="208"/>
                    <a:pt x="2570" y="631"/>
                  </a:cubicBezTo>
                  <a:cubicBezTo>
                    <a:pt x="1708" y="1956"/>
                    <a:pt x="958" y="3360"/>
                    <a:pt x="176" y="4749"/>
                  </a:cubicBezTo>
                  <a:cubicBezTo>
                    <a:pt x="96" y="4876"/>
                    <a:pt x="96" y="5068"/>
                    <a:pt x="0" y="5499"/>
                  </a:cubicBezTo>
                  <a:cubicBezTo>
                    <a:pt x="399" y="5898"/>
                    <a:pt x="862" y="6409"/>
                    <a:pt x="1357" y="6887"/>
                  </a:cubicBezTo>
                  <a:cubicBezTo>
                    <a:pt x="1647" y="7162"/>
                    <a:pt x="1922" y="7336"/>
                    <a:pt x="2182" y="7336"/>
                  </a:cubicBezTo>
                  <a:cubicBezTo>
                    <a:pt x="2450" y="7336"/>
                    <a:pt x="2702" y="7150"/>
                    <a:pt x="2937" y="6696"/>
                  </a:cubicBezTo>
                  <a:cubicBezTo>
                    <a:pt x="3033" y="6488"/>
                    <a:pt x="3400" y="6409"/>
                    <a:pt x="3655" y="6297"/>
                  </a:cubicBezTo>
                  <a:cubicBezTo>
                    <a:pt x="4453" y="5946"/>
                    <a:pt x="5315" y="5674"/>
                    <a:pt x="6081" y="5259"/>
                  </a:cubicBezTo>
                  <a:cubicBezTo>
                    <a:pt x="6528" y="5020"/>
                    <a:pt x="6624" y="4589"/>
                    <a:pt x="6257" y="4078"/>
                  </a:cubicBezTo>
                  <a:cubicBezTo>
                    <a:pt x="5905" y="3600"/>
                    <a:pt x="5730" y="3009"/>
                    <a:pt x="5443" y="2483"/>
                  </a:cubicBezTo>
                  <a:cubicBezTo>
                    <a:pt x="5123" y="1828"/>
                    <a:pt x="4740" y="1206"/>
                    <a:pt x="4325" y="615"/>
                  </a:cubicBezTo>
                  <a:cubicBezTo>
                    <a:pt x="4006" y="208"/>
                    <a:pt x="3703" y="1"/>
                    <a:pt x="34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4"/>
            <p:cNvSpPr/>
            <p:nvPr/>
          </p:nvSpPr>
          <p:spPr>
            <a:xfrm>
              <a:off x="7380664" y="3916837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1"/>
                  </a:moveTo>
                  <a:cubicBezTo>
                    <a:pt x="224" y="1"/>
                    <a:pt x="1" y="368"/>
                    <a:pt x="64" y="1469"/>
                  </a:cubicBezTo>
                  <a:cubicBezTo>
                    <a:pt x="144" y="3017"/>
                    <a:pt x="272" y="4581"/>
                    <a:pt x="192" y="6129"/>
                  </a:cubicBezTo>
                  <a:cubicBezTo>
                    <a:pt x="128" y="7422"/>
                    <a:pt x="176" y="7709"/>
                    <a:pt x="1405" y="8124"/>
                  </a:cubicBezTo>
                  <a:cubicBezTo>
                    <a:pt x="1692" y="8219"/>
                    <a:pt x="1980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4"/>
                    <a:pt x="4102" y="6576"/>
                  </a:cubicBezTo>
                  <a:cubicBezTo>
                    <a:pt x="3831" y="5076"/>
                    <a:pt x="3576" y="3559"/>
                    <a:pt x="3384" y="2043"/>
                  </a:cubicBezTo>
                  <a:cubicBezTo>
                    <a:pt x="3177" y="431"/>
                    <a:pt x="2746" y="1"/>
                    <a:pt x="1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4"/>
            <p:cNvSpPr/>
            <p:nvPr/>
          </p:nvSpPr>
          <p:spPr>
            <a:xfrm>
              <a:off x="8463813" y="381255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481" y="1"/>
                  </a:moveTo>
                  <a:cubicBezTo>
                    <a:pt x="1353" y="1"/>
                    <a:pt x="1062" y="183"/>
                    <a:pt x="990" y="327"/>
                  </a:cubicBezTo>
                  <a:cubicBezTo>
                    <a:pt x="639" y="1109"/>
                    <a:pt x="320" y="1891"/>
                    <a:pt x="0" y="2673"/>
                  </a:cubicBezTo>
                  <a:cubicBezTo>
                    <a:pt x="128" y="4540"/>
                    <a:pt x="846" y="5960"/>
                    <a:pt x="2267" y="6966"/>
                  </a:cubicBezTo>
                  <a:cubicBezTo>
                    <a:pt x="2558" y="7171"/>
                    <a:pt x="3031" y="7303"/>
                    <a:pt x="3446" y="7303"/>
                  </a:cubicBezTo>
                  <a:cubicBezTo>
                    <a:pt x="3644" y="7303"/>
                    <a:pt x="3829" y="7272"/>
                    <a:pt x="3974" y="7205"/>
                  </a:cubicBezTo>
                  <a:cubicBezTo>
                    <a:pt x="4357" y="7046"/>
                    <a:pt x="4629" y="6280"/>
                    <a:pt x="4676" y="5753"/>
                  </a:cubicBezTo>
                  <a:cubicBezTo>
                    <a:pt x="4756" y="4700"/>
                    <a:pt x="4772" y="3630"/>
                    <a:pt x="4708" y="2577"/>
                  </a:cubicBezTo>
                  <a:cubicBezTo>
                    <a:pt x="4692" y="2258"/>
                    <a:pt x="4644" y="1795"/>
                    <a:pt x="4437" y="1651"/>
                  </a:cubicBezTo>
                  <a:cubicBezTo>
                    <a:pt x="3495" y="1061"/>
                    <a:pt x="2522" y="502"/>
                    <a:pt x="1516" y="8"/>
                  </a:cubicBezTo>
                  <a:cubicBezTo>
                    <a:pt x="1507" y="3"/>
                    <a:pt x="1495" y="1"/>
                    <a:pt x="14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4"/>
            <p:cNvSpPr/>
            <p:nvPr/>
          </p:nvSpPr>
          <p:spPr>
            <a:xfrm>
              <a:off x="7200148" y="2991205"/>
              <a:ext cx="308108" cy="385961"/>
            </a:xfrm>
            <a:custGeom>
              <a:rect b="b" l="l" r="r" t="t"/>
              <a:pathLst>
                <a:path extrusionOk="0" h="7469" w="5938">
                  <a:moveTo>
                    <a:pt x="2973" y="0"/>
                  </a:moveTo>
                  <a:cubicBezTo>
                    <a:pt x="2945" y="0"/>
                    <a:pt x="2917" y="3"/>
                    <a:pt x="2889" y="7"/>
                  </a:cubicBezTo>
                  <a:cubicBezTo>
                    <a:pt x="2107" y="438"/>
                    <a:pt x="1261" y="821"/>
                    <a:pt x="607" y="1396"/>
                  </a:cubicBezTo>
                  <a:cubicBezTo>
                    <a:pt x="1" y="1922"/>
                    <a:pt x="559" y="2561"/>
                    <a:pt x="799" y="3119"/>
                  </a:cubicBezTo>
                  <a:cubicBezTo>
                    <a:pt x="846" y="3247"/>
                    <a:pt x="846" y="3391"/>
                    <a:pt x="894" y="3518"/>
                  </a:cubicBezTo>
                  <a:cubicBezTo>
                    <a:pt x="1213" y="4492"/>
                    <a:pt x="1517" y="5481"/>
                    <a:pt x="1884" y="6455"/>
                  </a:cubicBezTo>
                  <a:cubicBezTo>
                    <a:pt x="2110" y="7066"/>
                    <a:pt x="2578" y="7469"/>
                    <a:pt x="3081" y="7469"/>
                  </a:cubicBezTo>
                  <a:cubicBezTo>
                    <a:pt x="3287" y="7469"/>
                    <a:pt x="3499" y="7401"/>
                    <a:pt x="3703" y="7253"/>
                  </a:cubicBezTo>
                  <a:cubicBezTo>
                    <a:pt x="4581" y="6582"/>
                    <a:pt x="5203" y="5577"/>
                    <a:pt x="5937" y="4715"/>
                  </a:cubicBezTo>
                  <a:lnTo>
                    <a:pt x="5762" y="4556"/>
                  </a:lnTo>
                  <a:cubicBezTo>
                    <a:pt x="5778" y="4412"/>
                    <a:pt x="5762" y="4284"/>
                    <a:pt x="5714" y="4157"/>
                  </a:cubicBezTo>
                  <a:cubicBezTo>
                    <a:pt x="4948" y="2832"/>
                    <a:pt x="4182" y="1507"/>
                    <a:pt x="3384" y="199"/>
                  </a:cubicBezTo>
                  <a:cubicBezTo>
                    <a:pt x="3275" y="76"/>
                    <a:pt x="3131" y="0"/>
                    <a:pt x="29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4"/>
            <p:cNvSpPr/>
            <p:nvPr/>
          </p:nvSpPr>
          <p:spPr>
            <a:xfrm>
              <a:off x="7788084" y="122486"/>
              <a:ext cx="454690" cy="219412"/>
            </a:xfrm>
            <a:custGeom>
              <a:rect b="b" l="l" r="r" t="t"/>
              <a:pathLst>
                <a:path extrusionOk="0" h="4246" w="8763">
                  <a:moveTo>
                    <a:pt x="2561" y="1"/>
                  </a:moveTo>
                  <a:cubicBezTo>
                    <a:pt x="1492" y="1"/>
                    <a:pt x="506" y="620"/>
                    <a:pt x="64" y="1597"/>
                  </a:cubicBezTo>
                  <a:cubicBezTo>
                    <a:pt x="1" y="1773"/>
                    <a:pt x="17" y="1980"/>
                    <a:pt x="112" y="2140"/>
                  </a:cubicBezTo>
                  <a:cubicBezTo>
                    <a:pt x="639" y="2698"/>
                    <a:pt x="1166" y="3145"/>
                    <a:pt x="2075" y="3145"/>
                  </a:cubicBezTo>
                  <a:cubicBezTo>
                    <a:pt x="2178" y="3145"/>
                    <a:pt x="2284" y="3145"/>
                    <a:pt x="2391" y="3145"/>
                  </a:cubicBezTo>
                  <a:cubicBezTo>
                    <a:pt x="3384" y="3145"/>
                    <a:pt x="4539" y="3171"/>
                    <a:pt x="5187" y="3704"/>
                  </a:cubicBezTo>
                  <a:cubicBezTo>
                    <a:pt x="5670" y="4096"/>
                    <a:pt x="6089" y="4246"/>
                    <a:pt x="6485" y="4246"/>
                  </a:cubicBezTo>
                  <a:cubicBezTo>
                    <a:pt x="6928" y="4246"/>
                    <a:pt x="7343" y="4059"/>
                    <a:pt x="7789" y="3815"/>
                  </a:cubicBezTo>
                  <a:cubicBezTo>
                    <a:pt x="8172" y="3592"/>
                    <a:pt x="8443" y="3161"/>
                    <a:pt x="8762" y="2826"/>
                  </a:cubicBezTo>
                  <a:cubicBezTo>
                    <a:pt x="8347" y="2427"/>
                    <a:pt x="7996" y="1932"/>
                    <a:pt x="7517" y="1645"/>
                  </a:cubicBezTo>
                  <a:cubicBezTo>
                    <a:pt x="6895" y="1326"/>
                    <a:pt x="6241" y="1070"/>
                    <a:pt x="5570" y="895"/>
                  </a:cubicBezTo>
                  <a:cubicBezTo>
                    <a:pt x="4565" y="560"/>
                    <a:pt x="3544" y="288"/>
                    <a:pt x="2602" y="1"/>
                  </a:cubicBezTo>
                  <a:cubicBezTo>
                    <a:pt x="2588" y="1"/>
                    <a:pt x="2575" y="1"/>
                    <a:pt x="25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4"/>
            <p:cNvSpPr/>
            <p:nvPr/>
          </p:nvSpPr>
          <p:spPr>
            <a:xfrm>
              <a:off x="8132564" y="3927120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1565" y="1"/>
                  </a:moveTo>
                  <a:cubicBezTo>
                    <a:pt x="786" y="1"/>
                    <a:pt x="293" y="754"/>
                    <a:pt x="112" y="2259"/>
                  </a:cubicBezTo>
                  <a:cubicBezTo>
                    <a:pt x="80" y="2499"/>
                    <a:pt x="33" y="2722"/>
                    <a:pt x="1" y="2945"/>
                  </a:cubicBezTo>
                  <a:lnTo>
                    <a:pt x="144" y="2961"/>
                  </a:lnTo>
                  <a:lnTo>
                    <a:pt x="144" y="5148"/>
                  </a:lnTo>
                  <a:cubicBezTo>
                    <a:pt x="144" y="5260"/>
                    <a:pt x="160" y="5355"/>
                    <a:pt x="176" y="5451"/>
                  </a:cubicBezTo>
                  <a:cubicBezTo>
                    <a:pt x="317" y="6266"/>
                    <a:pt x="828" y="6704"/>
                    <a:pt x="1463" y="6704"/>
                  </a:cubicBezTo>
                  <a:cubicBezTo>
                    <a:pt x="1760" y="6704"/>
                    <a:pt x="2084" y="6607"/>
                    <a:pt x="2410" y="6409"/>
                  </a:cubicBezTo>
                  <a:cubicBezTo>
                    <a:pt x="3591" y="5690"/>
                    <a:pt x="3751" y="4446"/>
                    <a:pt x="4070" y="3344"/>
                  </a:cubicBezTo>
                  <a:cubicBezTo>
                    <a:pt x="4389" y="2227"/>
                    <a:pt x="2825" y="121"/>
                    <a:pt x="1708" y="9"/>
                  </a:cubicBezTo>
                  <a:cubicBezTo>
                    <a:pt x="1659" y="4"/>
                    <a:pt x="1612" y="1"/>
                    <a:pt x="15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4"/>
            <p:cNvSpPr/>
            <p:nvPr/>
          </p:nvSpPr>
          <p:spPr>
            <a:xfrm>
              <a:off x="8782545" y="1922121"/>
              <a:ext cx="274174" cy="309637"/>
            </a:xfrm>
            <a:custGeom>
              <a:rect b="b" l="l" r="r" t="t"/>
              <a:pathLst>
                <a:path extrusionOk="0" h="5992" w="5284">
                  <a:moveTo>
                    <a:pt x="2773" y="1"/>
                  </a:moveTo>
                  <a:cubicBezTo>
                    <a:pt x="1709" y="1"/>
                    <a:pt x="563" y="1001"/>
                    <a:pt x="480" y="2098"/>
                  </a:cubicBezTo>
                  <a:cubicBezTo>
                    <a:pt x="416" y="2624"/>
                    <a:pt x="336" y="3151"/>
                    <a:pt x="224" y="3662"/>
                  </a:cubicBezTo>
                  <a:cubicBezTo>
                    <a:pt x="1" y="4651"/>
                    <a:pt x="128" y="4827"/>
                    <a:pt x="1118" y="4875"/>
                  </a:cubicBezTo>
                  <a:cubicBezTo>
                    <a:pt x="1341" y="4891"/>
                    <a:pt x="1565" y="4954"/>
                    <a:pt x="1756" y="5066"/>
                  </a:cubicBezTo>
                  <a:cubicBezTo>
                    <a:pt x="2347" y="5353"/>
                    <a:pt x="2905" y="5688"/>
                    <a:pt x="3480" y="5992"/>
                  </a:cubicBezTo>
                  <a:cubicBezTo>
                    <a:pt x="5188" y="5768"/>
                    <a:pt x="5283" y="5641"/>
                    <a:pt x="4852" y="4093"/>
                  </a:cubicBezTo>
                  <a:cubicBezTo>
                    <a:pt x="4549" y="3039"/>
                    <a:pt x="4326" y="1954"/>
                    <a:pt x="3975" y="917"/>
                  </a:cubicBezTo>
                  <a:cubicBezTo>
                    <a:pt x="3863" y="582"/>
                    <a:pt x="3560" y="167"/>
                    <a:pt x="3241" y="71"/>
                  </a:cubicBezTo>
                  <a:cubicBezTo>
                    <a:pt x="3089" y="23"/>
                    <a:pt x="2932" y="1"/>
                    <a:pt x="27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4"/>
            <p:cNvSpPr/>
            <p:nvPr/>
          </p:nvSpPr>
          <p:spPr>
            <a:xfrm>
              <a:off x="7865915" y="4082193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3075" y="1"/>
                  </a:moveTo>
                  <a:cubicBezTo>
                    <a:pt x="1898" y="1"/>
                    <a:pt x="227" y="1095"/>
                    <a:pt x="1" y="2115"/>
                  </a:cubicBezTo>
                  <a:cubicBezTo>
                    <a:pt x="1" y="2275"/>
                    <a:pt x="49" y="2434"/>
                    <a:pt x="112" y="2578"/>
                  </a:cubicBezTo>
                  <a:cubicBezTo>
                    <a:pt x="384" y="3264"/>
                    <a:pt x="655" y="3950"/>
                    <a:pt x="958" y="4605"/>
                  </a:cubicBezTo>
                  <a:cubicBezTo>
                    <a:pt x="1086" y="4892"/>
                    <a:pt x="1278" y="5259"/>
                    <a:pt x="1517" y="5371"/>
                  </a:cubicBezTo>
                  <a:cubicBezTo>
                    <a:pt x="1831" y="5523"/>
                    <a:pt x="2153" y="5592"/>
                    <a:pt x="2465" y="5592"/>
                  </a:cubicBezTo>
                  <a:cubicBezTo>
                    <a:pt x="3629" y="5592"/>
                    <a:pt x="4661" y="4624"/>
                    <a:pt x="4661" y="3328"/>
                  </a:cubicBezTo>
                  <a:cubicBezTo>
                    <a:pt x="4421" y="2338"/>
                    <a:pt x="4214" y="1349"/>
                    <a:pt x="3943" y="391"/>
                  </a:cubicBezTo>
                  <a:cubicBezTo>
                    <a:pt x="3911" y="248"/>
                    <a:pt x="3671" y="104"/>
                    <a:pt x="3496" y="56"/>
                  </a:cubicBezTo>
                  <a:cubicBezTo>
                    <a:pt x="3366" y="18"/>
                    <a:pt x="3225" y="1"/>
                    <a:pt x="30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4"/>
            <p:cNvSpPr/>
            <p:nvPr/>
          </p:nvSpPr>
          <p:spPr>
            <a:xfrm>
              <a:off x="8552384" y="3095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2523" y="1"/>
                  </a:moveTo>
                  <a:cubicBezTo>
                    <a:pt x="2104" y="1"/>
                    <a:pt x="1875" y="343"/>
                    <a:pt x="1597" y="814"/>
                  </a:cubicBezTo>
                  <a:cubicBezTo>
                    <a:pt x="1326" y="1261"/>
                    <a:pt x="1054" y="1740"/>
                    <a:pt x="671" y="2091"/>
                  </a:cubicBezTo>
                  <a:cubicBezTo>
                    <a:pt x="49" y="2617"/>
                    <a:pt x="1" y="3032"/>
                    <a:pt x="719" y="3479"/>
                  </a:cubicBezTo>
                  <a:cubicBezTo>
                    <a:pt x="879" y="3591"/>
                    <a:pt x="1006" y="3767"/>
                    <a:pt x="1166" y="3878"/>
                  </a:cubicBezTo>
                  <a:cubicBezTo>
                    <a:pt x="1900" y="4373"/>
                    <a:pt x="2634" y="4852"/>
                    <a:pt x="3257" y="5267"/>
                  </a:cubicBezTo>
                  <a:cubicBezTo>
                    <a:pt x="5347" y="4820"/>
                    <a:pt x="6321" y="4405"/>
                    <a:pt x="5220" y="2266"/>
                  </a:cubicBezTo>
                  <a:cubicBezTo>
                    <a:pt x="4789" y="1421"/>
                    <a:pt x="4134" y="734"/>
                    <a:pt x="3305" y="271"/>
                  </a:cubicBezTo>
                  <a:cubicBezTo>
                    <a:pt x="2979" y="83"/>
                    <a:pt x="2728" y="1"/>
                    <a:pt x="25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4"/>
            <p:cNvSpPr/>
            <p:nvPr/>
          </p:nvSpPr>
          <p:spPr>
            <a:xfrm>
              <a:off x="8243810" y="4803765"/>
              <a:ext cx="336594" cy="216725"/>
            </a:xfrm>
            <a:custGeom>
              <a:rect b="b" l="l" r="r" t="t"/>
              <a:pathLst>
                <a:path extrusionOk="0" h="4194" w="6487">
                  <a:moveTo>
                    <a:pt x="5687" y="1"/>
                  </a:moveTo>
                  <a:cubicBezTo>
                    <a:pt x="5587" y="1"/>
                    <a:pt x="5473" y="18"/>
                    <a:pt x="5342" y="56"/>
                  </a:cubicBezTo>
                  <a:cubicBezTo>
                    <a:pt x="3841" y="503"/>
                    <a:pt x="2341" y="902"/>
                    <a:pt x="857" y="1349"/>
                  </a:cubicBezTo>
                  <a:cubicBezTo>
                    <a:pt x="602" y="1413"/>
                    <a:pt x="394" y="1573"/>
                    <a:pt x="282" y="1796"/>
                  </a:cubicBezTo>
                  <a:cubicBezTo>
                    <a:pt x="1" y="2516"/>
                    <a:pt x="1163" y="3713"/>
                    <a:pt x="1945" y="3713"/>
                  </a:cubicBezTo>
                  <a:cubicBezTo>
                    <a:pt x="1960" y="3713"/>
                    <a:pt x="1975" y="3712"/>
                    <a:pt x="1990" y="3711"/>
                  </a:cubicBezTo>
                  <a:cubicBezTo>
                    <a:pt x="2090" y="3705"/>
                    <a:pt x="2191" y="3702"/>
                    <a:pt x="2292" y="3702"/>
                  </a:cubicBezTo>
                  <a:cubicBezTo>
                    <a:pt x="2929" y="3702"/>
                    <a:pt x="3572" y="3820"/>
                    <a:pt x="4192" y="3903"/>
                  </a:cubicBezTo>
                  <a:cubicBezTo>
                    <a:pt x="4560" y="3982"/>
                    <a:pt x="4911" y="4078"/>
                    <a:pt x="5246" y="4190"/>
                  </a:cubicBezTo>
                  <a:cubicBezTo>
                    <a:pt x="5295" y="4193"/>
                    <a:pt x="5343" y="4194"/>
                    <a:pt x="5389" y="4194"/>
                  </a:cubicBezTo>
                  <a:cubicBezTo>
                    <a:pt x="6177" y="4194"/>
                    <a:pt x="6486" y="3806"/>
                    <a:pt x="6411" y="2977"/>
                  </a:cubicBezTo>
                  <a:cubicBezTo>
                    <a:pt x="6331" y="2291"/>
                    <a:pt x="6379" y="1589"/>
                    <a:pt x="6331" y="902"/>
                  </a:cubicBezTo>
                  <a:cubicBezTo>
                    <a:pt x="6305" y="413"/>
                    <a:pt x="6169" y="1"/>
                    <a:pt x="5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4"/>
            <p:cNvSpPr/>
            <p:nvPr/>
          </p:nvSpPr>
          <p:spPr>
            <a:xfrm>
              <a:off x="7352541" y="4591489"/>
              <a:ext cx="298146" cy="261217"/>
            </a:xfrm>
            <a:custGeom>
              <a:rect b="b" l="l" r="r" t="t"/>
              <a:pathLst>
                <a:path extrusionOk="0" h="5055" w="5746">
                  <a:moveTo>
                    <a:pt x="4236" y="1"/>
                  </a:moveTo>
                  <a:cubicBezTo>
                    <a:pt x="4026" y="1"/>
                    <a:pt x="3143" y="501"/>
                    <a:pt x="2633" y="749"/>
                  </a:cubicBezTo>
                  <a:cubicBezTo>
                    <a:pt x="2474" y="797"/>
                    <a:pt x="2314" y="877"/>
                    <a:pt x="2186" y="973"/>
                  </a:cubicBezTo>
                  <a:cubicBezTo>
                    <a:pt x="1341" y="1803"/>
                    <a:pt x="0" y="2281"/>
                    <a:pt x="16" y="3750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38" y="5024"/>
                    <a:pt x="687" y="5055"/>
                    <a:pt x="856" y="5055"/>
                  </a:cubicBezTo>
                  <a:cubicBezTo>
                    <a:pt x="1104" y="5055"/>
                    <a:pt x="1394" y="4990"/>
                    <a:pt x="1612" y="4915"/>
                  </a:cubicBezTo>
                  <a:cubicBezTo>
                    <a:pt x="2617" y="4579"/>
                    <a:pt x="3591" y="4180"/>
                    <a:pt x="4548" y="3718"/>
                  </a:cubicBezTo>
                  <a:cubicBezTo>
                    <a:pt x="4979" y="3526"/>
                    <a:pt x="5299" y="3111"/>
                    <a:pt x="5745" y="2728"/>
                  </a:cubicBezTo>
                  <a:cubicBezTo>
                    <a:pt x="5203" y="1659"/>
                    <a:pt x="4836" y="765"/>
                    <a:pt x="4277" y="15"/>
                  </a:cubicBezTo>
                  <a:cubicBezTo>
                    <a:pt x="4270" y="5"/>
                    <a:pt x="4256" y="1"/>
                    <a:pt x="42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4"/>
            <p:cNvSpPr/>
            <p:nvPr/>
          </p:nvSpPr>
          <p:spPr>
            <a:xfrm>
              <a:off x="7386891" y="2870805"/>
              <a:ext cx="366897" cy="234346"/>
            </a:xfrm>
            <a:custGeom>
              <a:rect b="b" l="l" r="r" t="t"/>
              <a:pathLst>
                <a:path extrusionOk="0" h="4535" w="7071">
                  <a:moveTo>
                    <a:pt x="679" y="0"/>
                  </a:moveTo>
                  <a:cubicBezTo>
                    <a:pt x="553" y="0"/>
                    <a:pt x="426" y="5"/>
                    <a:pt x="302" y="5"/>
                  </a:cubicBezTo>
                  <a:cubicBezTo>
                    <a:pt x="254" y="5"/>
                    <a:pt x="207" y="4"/>
                    <a:pt x="160" y="2"/>
                  </a:cubicBezTo>
                  <a:lnTo>
                    <a:pt x="160" y="2"/>
                  </a:lnTo>
                  <a:cubicBezTo>
                    <a:pt x="160" y="417"/>
                    <a:pt x="0" y="928"/>
                    <a:pt x="192" y="1247"/>
                  </a:cubicBezTo>
                  <a:cubicBezTo>
                    <a:pt x="527" y="1838"/>
                    <a:pt x="1181" y="2237"/>
                    <a:pt x="1532" y="2843"/>
                  </a:cubicBezTo>
                  <a:cubicBezTo>
                    <a:pt x="2218" y="4056"/>
                    <a:pt x="3463" y="4120"/>
                    <a:pt x="4533" y="4535"/>
                  </a:cubicBezTo>
                  <a:cubicBezTo>
                    <a:pt x="4995" y="4375"/>
                    <a:pt x="5458" y="4232"/>
                    <a:pt x="5937" y="4136"/>
                  </a:cubicBezTo>
                  <a:cubicBezTo>
                    <a:pt x="7070" y="3944"/>
                    <a:pt x="6703" y="3083"/>
                    <a:pt x="6559" y="2508"/>
                  </a:cubicBezTo>
                  <a:cubicBezTo>
                    <a:pt x="6480" y="2221"/>
                    <a:pt x="5809" y="1949"/>
                    <a:pt x="5410" y="1949"/>
                  </a:cubicBezTo>
                  <a:cubicBezTo>
                    <a:pt x="4724" y="1949"/>
                    <a:pt x="4165" y="1918"/>
                    <a:pt x="3798" y="1247"/>
                  </a:cubicBezTo>
                  <a:cubicBezTo>
                    <a:pt x="3703" y="1120"/>
                    <a:pt x="3575" y="1024"/>
                    <a:pt x="3431" y="976"/>
                  </a:cubicBezTo>
                  <a:cubicBezTo>
                    <a:pt x="2713" y="657"/>
                    <a:pt x="2011" y="322"/>
                    <a:pt x="1277" y="82"/>
                  </a:cubicBezTo>
                  <a:cubicBezTo>
                    <a:pt x="1087" y="13"/>
                    <a:pt x="884" y="0"/>
                    <a:pt x="6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4"/>
            <p:cNvSpPr/>
            <p:nvPr/>
          </p:nvSpPr>
          <p:spPr>
            <a:xfrm>
              <a:off x="8742863" y="4217785"/>
              <a:ext cx="271683" cy="285039"/>
            </a:xfrm>
            <a:custGeom>
              <a:rect b="b" l="l" r="r" t="t"/>
              <a:pathLst>
                <a:path extrusionOk="0" h="5516" w="5236">
                  <a:moveTo>
                    <a:pt x="4325" y="0"/>
                  </a:moveTo>
                  <a:cubicBezTo>
                    <a:pt x="3981" y="0"/>
                    <a:pt x="3640" y="14"/>
                    <a:pt x="3304" y="34"/>
                  </a:cubicBezTo>
                  <a:cubicBezTo>
                    <a:pt x="2394" y="113"/>
                    <a:pt x="1628" y="433"/>
                    <a:pt x="1277" y="1374"/>
                  </a:cubicBezTo>
                  <a:cubicBezTo>
                    <a:pt x="1102" y="1853"/>
                    <a:pt x="942" y="2411"/>
                    <a:pt x="591" y="2747"/>
                  </a:cubicBezTo>
                  <a:cubicBezTo>
                    <a:pt x="1" y="3337"/>
                    <a:pt x="1" y="3800"/>
                    <a:pt x="591" y="4327"/>
                  </a:cubicBezTo>
                  <a:cubicBezTo>
                    <a:pt x="783" y="4502"/>
                    <a:pt x="878" y="4821"/>
                    <a:pt x="1086" y="4949"/>
                  </a:cubicBezTo>
                  <a:cubicBezTo>
                    <a:pt x="1461" y="5172"/>
                    <a:pt x="1934" y="5515"/>
                    <a:pt x="2282" y="5515"/>
                  </a:cubicBezTo>
                  <a:cubicBezTo>
                    <a:pt x="2333" y="5515"/>
                    <a:pt x="2381" y="5508"/>
                    <a:pt x="2426" y="5492"/>
                  </a:cubicBezTo>
                  <a:cubicBezTo>
                    <a:pt x="2777" y="5364"/>
                    <a:pt x="2953" y="4678"/>
                    <a:pt x="3145" y="4231"/>
                  </a:cubicBezTo>
                  <a:cubicBezTo>
                    <a:pt x="3224" y="4071"/>
                    <a:pt x="3129" y="3848"/>
                    <a:pt x="3129" y="3672"/>
                  </a:cubicBezTo>
                  <a:cubicBezTo>
                    <a:pt x="4214" y="3257"/>
                    <a:pt x="5235" y="1183"/>
                    <a:pt x="4964" y="18"/>
                  </a:cubicBezTo>
                  <a:cubicBezTo>
                    <a:pt x="4751" y="5"/>
                    <a:pt x="4537" y="0"/>
                    <a:pt x="43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4"/>
            <p:cNvSpPr/>
            <p:nvPr/>
          </p:nvSpPr>
          <p:spPr>
            <a:xfrm>
              <a:off x="7937986" y="2908941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15" y="1"/>
                  </a:moveTo>
                  <a:cubicBezTo>
                    <a:pt x="1994" y="1"/>
                    <a:pt x="806" y="556"/>
                    <a:pt x="335" y="1344"/>
                  </a:cubicBezTo>
                  <a:cubicBezTo>
                    <a:pt x="208" y="1631"/>
                    <a:pt x="96" y="1918"/>
                    <a:pt x="0" y="2206"/>
                  </a:cubicBezTo>
                  <a:cubicBezTo>
                    <a:pt x="224" y="2541"/>
                    <a:pt x="399" y="3020"/>
                    <a:pt x="734" y="3275"/>
                  </a:cubicBezTo>
                  <a:cubicBezTo>
                    <a:pt x="1548" y="3850"/>
                    <a:pt x="2378" y="4376"/>
                    <a:pt x="3240" y="4855"/>
                  </a:cubicBezTo>
                  <a:cubicBezTo>
                    <a:pt x="3495" y="4999"/>
                    <a:pt x="3846" y="4999"/>
                    <a:pt x="4150" y="5062"/>
                  </a:cubicBezTo>
                  <a:cubicBezTo>
                    <a:pt x="4213" y="4695"/>
                    <a:pt x="4389" y="4280"/>
                    <a:pt x="4293" y="3977"/>
                  </a:cubicBezTo>
                  <a:cubicBezTo>
                    <a:pt x="4054" y="3243"/>
                    <a:pt x="4070" y="2653"/>
                    <a:pt x="4517" y="1998"/>
                  </a:cubicBezTo>
                  <a:cubicBezTo>
                    <a:pt x="5027" y="1248"/>
                    <a:pt x="4644" y="418"/>
                    <a:pt x="3751" y="115"/>
                  </a:cubicBezTo>
                  <a:cubicBezTo>
                    <a:pt x="3526" y="37"/>
                    <a:pt x="3276" y="1"/>
                    <a:pt x="30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4"/>
            <p:cNvSpPr/>
            <p:nvPr/>
          </p:nvSpPr>
          <p:spPr>
            <a:xfrm>
              <a:off x="8567328" y="3384391"/>
              <a:ext cx="178908" cy="350460"/>
            </a:xfrm>
            <a:custGeom>
              <a:rect b="b" l="l" r="r" t="t"/>
              <a:pathLst>
                <a:path extrusionOk="0" h="6782" w="3448">
                  <a:moveTo>
                    <a:pt x="1568" y="0"/>
                  </a:moveTo>
                  <a:cubicBezTo>
                    <a:pt x="1157" y="0"/>
                    <a:pt x="793" y="183"/>
                    <a:pt x="575" y="729"/>
                  </a:cubicBezTo>
                  <a:cubicBezTo>
                    <a:pt x="256" y="1511"/>
                    <a:pt x="128" y="2373"/>
                    <a:pt x="16" y="2804"/>
                  </a:cubicBezTo>
                  <a:cubicBezTo>
                    <a:pt x="16" y="4112"/>
                    <a:pt x="0" y="5006"/>
                    <a:pt x="16" y="5900"/>
                  </a:cubicBezTo>
                  <a:cubicBezTo>
                    <a:pt x="16" y="6375"/>
                    <a:pt x="448" y="6782"/>
                    <a:pt x="865" y="6782"/>
                  </a:cubicBezTo>
                  <a:cubicBezTo>
                    <a:pt x="980" y="6782"/>
                    <a:pt x="1094" y="6751"/>
                    <a:pt x="1197" y="6682"/>
                  </a:cubicBezTo>
                  <a:cubicBezTo>
                    <a:pt x="1548" y="6442"/>
                    <a:pt x="1804" y="6091"/>
                    <a:pt x="1963" y="5692"/>
                  </a:cubicBezTo>
                  <a:cubicBezTo>
                    <a:pt x="2410" y="4511"/>
                    <a:pt x="2761" y="3298"/>
                    <a:pt x="3192" y="2101"/>
                  </a:cubicBezTo>
                  <a:cubicBezTo>
                    <a:pt x="3447" y="1351"/>
                    <a:pt x="3224" y="522"/>
                    <a:pt x="2538" y="234"/>
                  </a:cubicBezTo>
                  <a:cubicBezTo>
                    <a:pt x="2215" y="104"/>
                    <a:pt x="1878" y="0"/>
                    <a:pt x="1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4"/>
            <p:cNvSpPr/>
            <p:nvPr/>
          </p:nvSpPr>
          <p:spPr>
            <a:xfrm>
              <a:off x="7591015" y="4345677"/>
              <a:ext cx="302297" cy="330617"/>
            </a:xfrm>
            <a:custGeom>
              <a:rect b="b" l="l" r="r" t="t"/>
              <a:pathLst>
                <a:path extrusionOk="0" h="6398" w="5826">
                  <a:moveTo>
                    <a:pt x="240" y="0"/>
                  </a:moveTo>
                  <a:lnTo>
                    <a:pt x="0" y="224"/>
                  </a:lnTo>
                  <a:cubicBezTo>
                    <a:pt x="511" y="1421"/>
                    <a:pt x="974" y="2650"/>
                    <a:pt x="1564" y="3815"/>
                  </a:cubicBezTo>
                  <a:cubicBezTo>
                    <a:pt x="1899" y="4469"/>
                    <a:pt x="2586" y="4964"/>
                    <a:pt x="2857" y="5634"/>
                  </a:cubicBezTo>
                  <a:cubicBezTo>
                    <a:pt x="3105" y="6239"/>
                    <a:pt x="3500" y="6398"/>
                    <a:pt x="3912" y="6398"/>
                  </a:cubicBezTo>
                  <a:cubicBezTo>
                    <a:pt x="4109" y="6398"/>
                    <a:pt x="4310" y="6361"/>
                    <a:pt x="4501" y="6320"/>
                  </a:cubicBezTo>
                  <a:cubicBezTo>
                    <a:pt x="4980" y="6224"/>
                    <a:pt x="5714" y="5857"/>
                    <a:pt x="5762" y="5506"/>
                  </a:cubicBezTo>
                  <a:cubicBezTo>
                    <a:pt x="5825" y="4916"/>
                    <a:pt x="5618" y="4325"/>
                    <a:pt x="5219" y="3894"/>
                  </a:cubicBezTo>
                  <a:cubicBezTo>
                    <a:pt x="3910" y="2681"/>
                    <a:pt x="2506" y="1580"/>
                    <a:pt x="1117" y="463"/>
                  </a:cubicBezTo>
                  <a:cubicBezTo>
                    <a:pt x="846" y="272"/>
                    <a:pt x="559" y="128"/>
                    <a:pt x="2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4"/>
            <p:cNvSpPr/>
            <p:nvPr/>
          </p:nvSpPr>
          <p:spPr>
            <a:xfrm>
              <a:off x="8682414" y="4839058"/>
              <a:ext cx="300636" cy="237808"/>
            </a:xfrm>
            <a:custGeom>
              <a:rect b="b" l="l" r="r" t="t"/>
              <a:pathLst>
                <a:path extrusionOk="0" h="4602" w="5794">
                  <a:moveTo>
                    <a:pt x="1639" y="0"/>
                  </a:moveTo>
                  <a:cubicBezTo>
                    <a:pt x="1459" y="0"/>
                    <a:pt x="1309" y="33"/>
                    <a:pt x="1229" y="108"/>
                  </a:cubicBezTo>
                  <a:cubicBezTo>
                    <a:pt x="687" y="618"/>
                    <a:pt x="431" y="1448"/>
                    <a:pt x="1" y="2262"/>
                  </a:cubicBezTo>
                  <a:cubicBezTo>
                    <a:pt x="192" y="2422"/>
                    <a:pt x="974" y="2661"/>
                    <a:pt x="1213" y="2773"/>
                  </a:cubicBezTo>
                  <a:cubicBezTo>
                    <a:pt x="2426" y="3395"/>
                    <a:pt x="3033" y="4034"/>
                    <a:pt x="4294" y="4544"/>
                  </a:cubicBezTo>
                  <a:cubicBezTo>
                    <a:pt x="4391" y="4584"/>
                    <a:pt x="4515" y="4602"/>
                    <a:pt x="4647" y="4602"/>
                  </a:cubicBezTo>
                  <a:cubicBezTo>
                    <a:pt x="4990" y="4602"/>
                    <a:pt x="5393" y="4482"/>
                    <a:pt x="5554" y="4321"/>
                  </a:cubicBezTo>
                  <a:cubicBezTo>
                    <a:pt x="5762" y="4081"/>
                    <a:pt x="5794" y="3331"/>
                    <a:pt x="5602" y="3092"/>
                  </a:cubicBezTo>
                  <a:cubicBezTo>
                    <a:pt x="4772" y="2103"/>
                    <a:pt x="3847" y="1193"/>
                    <a:pt x="2857" y="379"/>
                  </a:cubicBezTo>
                  <a:cubicBezTo>
                    <a:pt x="2583" y="159"/>
                    <a:pt x="2036" y="0"/>
                    <a:pt x="1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4"/>
            <p:cNvSpPr/>
            <p:nvPr/>
          </p:nvSpPr>
          <p:spPr>
            <a:xfrm>
              <a:off x="8853850" y="3918749"/>
              <a:ext cx="288183" cy="229075"/>
            </a:xfrm>
            <a:custGeom>
              <a:rect b="b" l="l" r="r" t="t"/>
              <a:pathLst>
                <a:path extrusionOk="0" h="4433" w="5554">
                  <a:moveTo>
                    <a:pt x="3525" y="0"/>
                  </a:moveTo>
                  <a:cubicBezTo>
                    <a:pt x="3297" y="0"/>
                    <a:pt x="3117" y="34"/>
                    <a:pt x="3064" y="107"/>
                  </a:cubicBezTo>
                  <a:cubicBezTo>
                    <a:pt x="2490" y="953"/>
                    <a:pt x="1596" y="714"/>
                    <a:pt x="910" y="1065"/>
                  </a:cubicBezTo>
                  <a:cubicBezTo>
                    <a:pt x="575" y="1256"/>
                    <a:pt x="32" y="1528"/>
                    <a:pt x="16" y="1783"/>
                  </a:cubicBezTo>
                  <a:cubicBezTo>
                    <a:pt x="0" y="2150"/>
                    <a:pt x="287" y="2645"/>
                    <a:pt x="591" y="2916"/>
                  </a:cubicBezTo>
                  <a:cubicBezTo>
                    <a:pt x="1149" y="3379"/>
                    <a:pt x="1740" y="3810"/>
                    <a:pt x="2362" y="4177"/>
                  </a:cubicBezTo>
                  <a:cubicBezTo>
                    <a:pt x="2522" y="4288"/>
                    <a:pt x="2729" y="4304"/>
                    <a:pt x="3144" y="4432"/>
                  </a:cubicBezTo>
                  <a:cubicBezTo>
                    <a:pt x="3511" y="4177"/>
                    <a:pt x="3862" y="3905"/>
                    <a:pt x="4181" y="3586"/>
                  </a:cubicBezTo>
                  <a:cubicBezTo>
                    <a:pt x="4469" y="3267"/>
                    <a:pt x="4612" y="2804"/>
                    <a:pt x="4900" y="2469"/>
                  </a:cubicBezTo>
                  <a:cubicBezTo>
                    <a:pt x="5554" y="1735"/>
                    <a:pt x="5155" y="889"/>
                    <a:pt x="4804" y="378"/>
                  </a:cubicBezTo>
                  <a:cubicBezTo>
                    <a:pt x="4654" y="142"/>
                    <a:pt x="3991" y="0"/>
                    <a:pt x="35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4"/>
            <p:cNvSpPr/>
            <p:nvPr/>
          </p:nvSpPr>
          <p:spPr>
            <a:xfrm>
              <a:off x="7318555" y="183564"/>
              <a:ext cx="213725" cy="336973"/>
            </a:xfrm>
            <a:custGeom>
              <a:rect b="b" l="l" r="r" t="t"/>
              <a:pathLst>
                <a:path extrusionOk="0" h="6521" w="4119">
                  <a:moveTo>
                    <a:pt x="3863" y="0"/>
                  </a:moveTo>
                  <a:cubicBezTo>
                    <a:pt x="3576" y="192"/>
                    <a:pt x="3193" y="319"/>
                    <a:pt x="3001" y="591"/>
                  </a:cubicBezTo>
                  <a:cubicBezTo>
                    <a:pt x="2379" y="1437"/>
                    <a:pt x="1804" y="2330"/>
                    <a:pt x="1309" y="3272"/>
                  </a:cubicBezTo>
                  <a:cubicBezTo>
                    <a:pt x="815" y="4261"/>
                    <a:pt x="448" y="5315"/>
                    <a:pt x="1" y="6432"/>
                  </a:cubicBezTo>
                  <a:cubicBezTo>
                    <a:pt x="231" y="6491"/>
                    <a:pt x="427" y="6520"/>
                    <a:pt x="594" y="6520"/>
                  </a:cubicBezTo>
                  <a:cubicBezTo>
                    <a:pt x="1096" y="6520"/>
                    <a:pt x="1333" y="6257"/>
                    <a:pt x="1453" y="5777"/>
                  </a:cubicBezTo>
                  <a:cubicBezTo>
                    <a:pt x="1533" y="5490"/>
                    <a:pt x="1660" y="5219"/>
                    <a:pt x="1804" y="4964"/>
                  </a:cubicBezTo>
                  <a:cubicBezTo>
                    <a:pt x="2538" y="3655"/>
                    <a:pt x="3304" y="2394"/>
                    <a:pt x="3975" y="1069"/>
                  </a:cubicBezTo>
                  <a:cubicBezTo>
                    <a:pt x="4118" y="798"/>
                    <a:pt x="3911" y="367"/>
                    <a:pt x="38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4"/>
            <p:cNvSpPr/>
            <p:nvPr/>
          </p:nvSpPr>
          <p:spPr>
            <a:xfrm>
              <a:off x="7724314" y="-6957"/>
              <a:ext cx="188040" cy="132650"/>
            </a:xfrm>
            <a:custGeom>
              <a:rect b="b" l="l" r="r" t="t"/>
              <a:pathLst>
                <a:path extrusionOk="0" h="2567" w="3624">
                  <a:moveTo>
                    <a:pt x="1592" y="0"/>
                  </a:moveTo>
                  <a:cubicBezTo>
                    <a:pt x="1456" y="0"/>
                    <a:pt x="1324" y="15"/>
                    <a:pt x="1198" y="48"/>
                  </a:cubicBezTo>
                  <a:cubicBezTo>
                    <a:pt x="719" y="192"/>
                    <a:pt x="480" y="1229"/>
                    <a:pt x="1" y="2107"/>
                  </a:cubicBezTo>
                  <a:cubicBezTo>
                    <a:pt x="414" y="2292"/>
                    <a:pt x="763" y="2567"/>
                    <a:pt x="993" y="2567"/>
                  </a:cubicBezTo>
                  <a:cubicBezTo>
                    <a:pt x="1020" y="2567"/>
                    <a:pt x="1046" y="2563"/>
                    <a:pt x="1070" y="2554"/>
                  </a:cubicBezTo>
                  <a:cubicBezTo>
                    <a:pt x="1868" y="2251"/>
                    <a:pt x="2634" y="1868"/>
                    <a:pt x="3368" y="1405"/>
                  </a:cubicBezTo>
                  <a:cubicBezTo>
                    <a:pt x="3576" y="1261"/>
                    <a:pt x="3544" y="783"/>
                    <a:pt x="3623" y="447"/>
                  </a:cubicBezTo>
                  <a:cubicBezTo>
                    <a:pt x="2953" y="316"/>
                    <a:pt x="2228" y="0"/>
                    <a:pt x="159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4"/>
            <p:cNvSpPr/>
            <p:nvPr/>
          </p:nvSpPr>
          <p:spPr>
            <a:xfrm>
              <a:off x="8892765" y="3278046"/>
              <a:ext cx="195460" cy="161123"/>
            </a:xfrm>
            <a:custGeom>
              <a:rect b="b" l="l" r="r" t="t"/>
              <a:pathLst>
                <a:path extrusionOk="0" h="3118" w="3767">
                  <a:moveTo>
                    <a:pt x="2417" y="1"/>
                  </a:moveTo>
                  <a:cubicBezTo>
                    <a:pt x="2402" y="1"/>
                    <a:pt x="2389" y="4"/>
                    <a:pt x="2378" y="10"/>
                  </a:cubicBezTo>
                  <a:cubicBezTo>
                    <a:pt x="1988" y="270"/>
                    <a:pt x="1598" y="422"/>
                    <a:pt x="1190" y="422"/>
                  </a:cubicBezTo>
                  <a:cubicBezTo>
                    <a:pt x="847" y="422"/>
                    <a:pt x="491" y="315"/>
                    <a:pt x="112" y="74"/>
                  </a:cubicBezTo>
                  <a:cubicBezTo>
                    <a:pt x="80" y="186"/>
                    <a:pt x="32" y="297"/>
                    <a:pt x="0" y="393"/>
                  </a:cubicBezTo>
                  <a:cubicBezTo>
                    <a:pt x="319" y="872"/>
                    <a:pt x="686" y="1319"/>
                    <a:pt x="1069" y="1734"/>
                  </a:cubicBezTo>
                  <a:cubicBezTo>
                    <a:pt x="1579" y="2228"/>
                    <a:pt x="2385" y="3118"/>
                    <a:pt x="2705" y="3118"/>
                  </a:cubicBezTo>
                  <a:cubicBezTo>
                    <a:pt x="2726" y="3118"/>
                    <a:pt x="2745" y="3114"/>
                    <a:pt x="2761" y="3106"/>
                  </a:cubicBezTo>
                  <a:cubicBezTo>
                    <a:pt x="3767" y="2595"/>
                    <a:pt x="3080" y="1526"/>
                    <a:pt x="3112" y="680"/>
                  </a:cubicBezTo>
                  <a:cubicBezTo>
                    <a:pt x="3128" y="585"/>
                    <a:pt x="3128" y="441"/>
                    <a:pt x="3064" y="393"/>
                  </a:cubicBezTo>
                  <a:cubicBezTo>
                    <a:pt x="2863" y="249"/>
                    <a:pt x="2557" y="1"/>
                    <a:pt x="24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4"/>
            <p:cNvSpPr/>
            <p:nvPr/>
          </p:nvSpPr>
          <p:spPr>
            <a:xfrm>
              <a:off x="7571143" y="4027367"/>
              <a:ext cx="145804" cy="154663"/>
            </a:xfrm>
            <a:custGeom>
              <a:rect b="b" l="l" r="r" t="t"/>
              <a:pathLst>
                <a:path extrusionOk="0" h="2993" w="2810">
                  <a:moveTo>
                    <a:pt x="2075" y="0"/>
                  </a:moveTo>
                  <a:cubicBezTo>
                    <a:pt x="1469" y="0"/>
                    <a:pt x="894" y="255"/>
                    <a:pt x="479" y="702"/>
                  </a:cubicBezTo>
                  <a:cubicBezTo>
                    <a:pt x="0" y="1213"/>
                    <a:pt x="479" y="1724"/>
                    <a:pt x="958" y="2107"/>
                  </a:cubicBezTo>
                  <a:cubicBezTo>
                    <a:pt x="1181" y="2298"/>
                    <a:pt x="1373" y="2522"/>
                    <a:pt x="1612" y="2713"/>
                  </a:cubicBezTo>
                  <a:cubicBezTo>
                    <a:pt x="1864" y="2899"/>
                    <a:pt x="2069" y="2993"/>
                    <a:pt x="2232" y="2993"/>
                  </a:cubicBezTo>
                  <a:cubicBezTo>
                    <a:pt x="2501" y="2993"/>
                    <a:pt x="2654" y="2736"/>
                    <a:pt x="2713" y="2218"/>
                  </a:cubicBezTo>
                  <a:cubicBezTo>
                    <a:pt x="2729" y="1979"/>
                    <a:pt x="2713" y="1740"/>
                    <a:pt x="2713" y="1516"/>
                  </a:cubicBezTo>
                  <a:lnTo>
                    <a:pt x="2729" y="1516"/>
                  </a:lnTo>
                  <a:cubicBezTo>
                    <a:pt x="2729" y="1452"/>
                    <a:pt x="2729" y="1388"/>
                    <a:pt x="2729" y="1325"/>
                  </a:cubicBezTo>
                  <a:cubicBezTo>
                    <a:pt x="2809" y="718"/>
                    <a:pt x="2777" y="16"/>
                    <a:pt x="20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4"/>
            <p:cNvSpPr/>
            <p:nvPr/>
          </p:nvSpPr>
          <p:spPr>
            <a:xfrm>
              <a:off x="8452190" y="3306570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97" y="1"/>
                  </a:moveTo>
                  <a:cubicBezTo>
                    <a:pt x="97" y="815"/>
                    <a:pt x="1" y="1565"/>
                    <a:pt x="145" y="2235"/>
                  </a:cubicBezTo>
                  <a:cubicBezTo>
                    <a:pt x="224" y="2554"/>
                    <a:pt x="815" y="2889"/>
                    <a:pt x="1182" y="2921"/>
                  </a:cubicBezTo>
                  <a:cubicBezTo>
                    <a:pt x="1187" y="2922"/>
                    <a:pt x="1193" y="2922"/>
                    <a:pt x="1198" y="2922"/>
                  </a:cubicBezTo>
                  <a:cubicBezTo>
                    <a:pt x="1472" y="2922"/>
                    <a:pt x="1934" y="2532"/>
                    <a:pt x="2044" y="2235"/>
                  </a:cubicBezTo>
                  <a:cubicBezTo>
                    <a:pt x="2475" y="1054"/>
                    <a:pt x="1900" y="400"/>
                    <a:pt x="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4"/>
            <p:cNvSpPr/>
            <p:nvPr/>
          </p:nvSpPr>
          <p:spPr>
            <a:xfrm>
              <a:off x="7812938" y="3951200"/>
              <a:ext cx="203762" cy="135647"/>
            </a:xfrm>
            <a:custGeom>
              <a:rect b="b" l="l" r="r" t="t"/>
              <a:pathLst>
                <a:path extrusionOk="0" h="2625" w="3927">
                  <a:moveTo>
                    <a:pt x="3529" y="1"/>
                  </a:moveTo>
                  <a:cubicBezTo>
                    <a:pt x="2711" y="1"/>
                    <a:pt x="2178" y="498"/>
                    <a:pt x="1596" y="900"/>
                  </a:cubicBezTo>
                  <a:cubicBezTo>
                    <a:pt x="1277" y="1123"/>
                    <a:pt x="878" y="1251"/>
                    <a:pt x="543" y="1442"/>
                  </a:cubicBezTo>
                  <a:cubicBezTo>
                    <a:pt x="336" y="1602"/>
                    <a:pt x="160" y="1761"/>
                    <a:pt x="0" y="1953"/>
                  </a:cubicBezTo>
                  <a:cubicBezTo>
                    <a:pt x="216" y="2184"/>
                    <a:pt x="462" y="2625"/>
                    <a:pt x="651" y="2625"/>
                  </a:cubicBezTo>
                  <a:cubicBezTo>
                    <a:pt x="658" y="2625"/>
                    <a:pt x="664" y="2624"/>
                    <a:pt x="671" y="2623"/>
                  </a:cubicBezTo>
                  <a:cubicBezTo>
                    <a:pt x="2171" y="2384"/>
                    <a:pt x="3144" y="1426"/>
                    <a:pt x="3926" y="38"/>
                  </a:cubicBezTo>
                  <a:cubicBezTo>
                    <a:pt x="3787" y="12"/>
                    <a:pt x="3655" y="1"/>
                    <a:pt x="35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4"/>
            <p:cNvSpPr/>
            <p:nvPr/>
          </p:nvSpPr>
          <p:spPr>
            <a:xfrm>
              <a:off x="7466797" y="4941062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27" y="1"/>
                  </a:moveTo>
                  <a:cubicBezTo>
                    <a:pt x="352" y="352"/>
                    <a:pt x="96" y="687"/>
                    <a:pt x="16" y="1054"/>
                  </a:cubicBezTo>
                  <a:cubicBezTo>
                    <a:pt x="0" y="1341"/>
                    <a:pt x="96" y="1629"/>
                    <a:pt x="320" y="1836"/>
                  </a:cubicBezTo>
                  <a:cubicBezTo>
                    <a:pt x="703" y="2139"/>
                    <a:pt x="1165" y="2475"/>
                    <a:pt x="1612" y="2506"/>
                  </a:cubicBezTo>
                  <a:cubicBezTo>
                    <a:pt x="1628" y="2508"/>
                    <a:pt x="1644" y="2509"/>
                    <a:pt x="1660" y="2509"/>
                  </a:cubicBezTo>
                  <a:cubicBezTo>
                    <a:pt x="2002" y="2509"/>
                    <a:pt x="2408" y="2190"/>
                    <a:pt x="2698" y="1916"/>
                  </a:cubicBezTo>
                  <a:cubicBezTo>
                    <a:pt x="2825" y="1788"/>
                    <a:pt x="2793" y="1230"/>
                    <a:pt x="2666" y="1150"/>
                  </a:cubicBezTo>
                  <a:cubicBezTo>
                    <a:pt x="2091" y="847"/>
                    <a:pt x="1485" y="575"/>
                    <a:pt x="878" y="336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4"/>
            <p:cNvSpPr/>
            <p:nvPr/>
          </p:nvSpPr>
          <p:spPr>
            <a:xfrm>
              <a:off x="9007851" y="4295347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421" y="1"/>
                  </a:moveTo>
                  <a:cubicBezTo>
                    <a:pt x="958" y="480"/>
                    <a:pt x="400" y="894"/>
                    <a:pt x="96" y="1453"/>
                  </a:cubicBezTo>
                  <a:cubicBezTo>
                    <a:pt x="1" y="1629"/>
                    <a:pt x="527" y="2347"/>
                    <a:pt x="894" y="2506"/>
                  </a:cubicBezTo>
                  <a:cubicBezTo>
                    <a:pt x="952" y="2530"/>
                    <a:pt x="1012" y="2541"/>
                    <a:pt x="1074" y="2541"/>
                  </a:cubicBezTo>
                  <a:cubicBezTo>
                    <a:pt x="1553" y="2541"/>
                    <a:pt x="2107" y="1866"/>
                    <a:pt x="2235" y="1230"/>
                  </a:cubicBezTo>
                  <a:lnTo>
                    <a:pt x="142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4"/>
            <p:cNvSpPr/>
            <p:nvPr/>
          </p:nvSpPr>
          <p:spPr>
            <a:xfrm>
              <a:off x="8798330" y="4069378"/>
              <a:ext cx="127591" cy="112238"/>
            </a:xfrm>
            <a:custGeom>
              <a:rect b="b" l="l" r="r" t="t"/>
              <a:pathLst>
                <a:path extrusionOk="0" h="2172" w="2459">
                  <a:moveTo>
                    <a:pt x="416" y="1"/>
                  </a:moveTo>
                  <a:lnTo>
                    <a:pt x="1" y="177"/>
                  </a:lnTo>
                  <a:cubicBezTo>
                    <a:pt x="33" y="847"/>
                    <a:pt x="81" y="1517"/>
                    <a:pt x="113" y="2171"/>
                  </a:cubicBezTo>
                  <a:lnTo>
                    <a:pt x="2395" y="1804"/>
                  </a:lnTo>
                  <a:lnTo>
                    <a:pt x="2459" y="1357"/>
                  </a:lnTo>
                  <a:lnTo>
                    <a:pt x="41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4"/>
            <p:cNvSpPr/>
            <p:nvPr/>
          </p:nvSpPr>
          <p:spPr>
            <a:xfrm>
              <a:off x="8001859" y="3489754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1"/>
                  </a:moveTo>
                  <a:cubicBezTo>
                    <a:pt x="276" y="1"/>
                    <a:pt x="154" y="5"/>
                    <a:pt x="30" y="15"/>
                  </a:cubicBezTo>
                  <a:cubicBezTo>
                    <a:pt x="1" y="1057"/>
                    <a:pt x="349" y="1951"/>
                    <a:pt x="753" y="1951"/>
                  </a:cubicBezTo>
                  <a:cubicBezTo>
                    <a:pt x="788" y="1951"/>
                    <a:pt x="824" y="1944"/>
                    <a:pt x="860" y="1930"/>
                  </a:cubicBezTo>
                  <a:cubicBezTo>
                    <a:pt x="1355" y="1754"/>
                    <a:pt x="1929" y="1323"/>
                    <a:pt x="2105" y="876"/>
                  </a:cubicBezTo>
                  <a:cubicBezTo>
                    <a:pt x="2292" y="387"/>
                    <a:pt x="1491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4"/>
            <p:cNvSpPr/>
            <p:nvPr/>
          </p:nvSpPr>
          <p:spPr>
            <a:xfrm>
              <a:off x="8436468" y="4202179"/>
              <a:ext cx="104398" cy="109809"/>
            </a:xfrm>
            <a:custGeom>
              <a:rect b="b" l="l" r="r" t="t"/>
              <a:pathLst>
                <a:path extrusionOk="0" h="2125" w="2012">
                  <a:moveTo>
                    <a:pt x="1469" y="0"/>
                  </a:moveTo>
                  <a:lnTo>
                    <a:pt x="1" y="1038"/>
                  </a:lnTo>
                  <a:cubicBezTo>
                    <a:pt x="451" y="1551"/>
                    <a:pt x="751" y="2124"/>
                    <a:pt x="943" y="2124"/>
                  </a:cubicBezTo>
                  <a:cubicBezTo>
                    <a:pt x="948" y="2124"/>
                    <a:pt x="953" y="2124"/>
                    <a:pt x="958" y="2123"/>
                  </a:cubicBezTo>
                  <a:cubicBezTo>
                    <a:pt x="1644" y="1995"/>
                    <a:pt x="2012" y="1437"/>
                    <a:pt x="1932" y="719"/>
                  </a:cubicBezTo>
                  <a:cubicBezTo>
                    <a:pt x="1900" y="463"/>
                    <a:pt x="1629" y="24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4"/>
            <p:cNvSpPr/>
            <p:nvPr/>
          </p:nvSpPr>
          <p:spPr>
            <a:xfrm>
              <a:off x="8262593" y="3704096"/>
              <a:ext cx="106058" cy="200447"/>
            </a:xfrm>
            <a:custGeom>
              <a:rect b="b" l="l" r="r" t="t"/>
              <a:pathLst>
                <a:path extrusionOk="0" h="3879" w="2044">
                  <a:moveTo>
                    <a:pt x="1899" y="0"/>
                  </a:moveTo>
                  <a:cubicBezTo>
                    <a:pt x="559" y="702"/>
                    <a:pt x="0" y="2107"/>
                    <a:pt x="399" y="3878"/>
                  </a:cubicBezTo>
                  <a:cubicBezTo>
                    <a:pt x="511" y="3814"/>
                    <a:pt x="623" y="3734"/>
                    <a:pt x="734" y="3639"/>
                  </a:cubicBezTo>
                  <a:cubicBezTo>
                    <a:pt x="1101" y="3192"/>
                    <a:pt x="2043" y="2857"/>
                    <a:pt x="1022" y="2123"/>
                  </a:cubicBezTo>
                  <a:cubicBezTo>
                    <a:pt x="942" y="2059"/>
                    <a:pt x="990" y="1740"/>
                    <a:pt x="1070" y="1580"/>
                  </a:cubicBezTo>
                  <a:cubicBezTo>
                    <a:pt x="1325" y="1037"/>
                    <a:pt x="1612" y="527"/>
                    <a:pt x="18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4"/>
            <p:cNvSpPr/>
            <p:nvPr/>
          </p:nvSpPr>
          <p:spPr>
            <a:xfrm>
              <a:off x="8320552" y="316107"/>
              <a:ext cx="433987" cy="662577"/>
            </a:xfrm>
            <a:custGeom>
              <a:rect b="b" l="l" r="r" t="t"/>
              <a:pathLst>
                <a:path extrusionOk="0" h="12822" w="8364">
                  <a:moveTo>
                    <a:pt x="4661" y="0"/>
                  </a:moveTo>
                  <a:cubicBezTo>
                    <a:pt x="4639" y="0"/>
                    <a:pt x="4617" y="2"/>
                    <a:pt x="4597" y="5"/>
                  </a:cubicBezTo>
                  <a:cubicBezTo>
                    <a:pt x="3336" y="164"/>
                    <a:pt x="1118" y="2766"/>
                    <a:pt x="942" y="4026"/>
                  </a:cubicBezTo>
                  <a:cubicBezTo>
                    <a:pt x="830" y="4808"/>
                    <a:pt x="559" y="5558"/>
                    <a:pt x="351" y="6340"/>
                  </a:cubicBezTo>
                  <a:cubicBezTo>
                    <a:pt x="256" y="6755"/>
                    <a:pt x="144" y="7170"/>
                    <a:pt x="0" y="7665"/>
                  </a:cubicBezTo>
                  <a:cubicBezTo>
                    <a:pt x="80" y="7825"/>
                    <a:pt x="112" y="8080"/>
                    <a:pt x="272" y="8224"/>
                  </a:cubicBezTo>
                  <a:cubicBezTo>
                    <a:pt x="1756" y="9660"/>
                    <a:pt x="3240" y="11096"/>
                    <a:pt x="4740" y="12517"/>
                  </a:cubicBezTo>
                  <a:cubicBezTo>
                    <a:pt x="4967" y="12723"/>
                    <a:pt x="5193" y="12821"/>
                    <a:pt x="5404" y="12821"/>
                  </a:cubicBezTo>
                  <a:cubicBezTo>
                    <a:pt x="5697" y="12821"/>
                    <a:pt x="5959" y="12630"/>
                    <a:pt x="6145" y="12277"/>
                  </a:cubicBezTo>
                  <a:cubicBezTo>
                    <a:pt x="6496" y="11591"/>
                    <a:pt x="6767" y="10889"/>
                    <a:pt x="6975" y="10155"/>
                  </a:cubicBezTo>
                  <a:cubicBezTo>
                    <a:pt x="7374" y="8718"/>
                    <a:pt x="7613" y="7234"/>
                    <a:pt x="8060" y="5814"/>
                  </a:cubicBezTo>
                  <a:cubicBezTo>
                    <a:pt x="8347" y="4904"/>
                    <a:pt x="8363" y="4186"/>
                    <a:pt x="7709" y="3420"/>
                  </a:cubicBezTo>
                  <a:cubicBezTo>
                    <a:pt x="6959" y="2542"/>
                    <a:pt x="6400" y="1521"/>
                    <a:pt x="5682" y="611"/>
                  </a:cubicBezTo>
                  <a:cubicBezTo>
                    <a:pt x="5442" y="327"/>
                    <a:pt x="4992" y="0"/>
                    <a:pt x="46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4"/>
            <p:cNvSpPr/>
            <p:nvPr/>
          </p:nvSpPr>
          <p:spPr>
            <a:xfrm>
              <a:off x="8248480" y="1403219"/>
              <a:ext cx="191361" cy="256773"/>
            </a:xfrm>
            <a:custGeom>
              <a:rect b="b" l="l" r="r" t="t"/>
              <a:pathLst>
                <a:path extrusionOk="0" h="4969" w="3688">
                  <a:moveTo>
                    <a:pt x="3448" y="1"/>
                  </a:moveTo>
                  <a:cubicBezTo>
                    <a:pt x="3177" y="81"/>
                    <a:pt x="2842" y="81"/>
                    <a:pt x="2666" y="256"/>
                  </a:cubicBezTo>
                  <a:cubicBezTo>
                    <a:pt x="1884" y="974"/>
                    <a:pt x="1150" y="1740"/>
                    <a:pt x="416" y="2522"/>
                  </a:cubicBezTo>
                  <a:cubicBezTo>
                    <a:pt x="272" y="2682"/>
                    <a:pt x="192" y="2921"/>
                    <a:pt x="1" y="3320"/>
                  </a:cubicBezTo>
                  <a:cubicBezTo>
                    <a:pt x="432" y="3895"/>
                    <a:pt x="895" y="4438"/>
                    <a:pt x="1405" y="4948"/>
                  </a:cubicBezTo>
                  <a:cubicBezTo>
                    <a:pt x="1419" y="4962"/>
                    <a:pt x="1447" y="4969"/>
                    <a:pt x="1484" y="4969"/>
                  </a:cubicBezTo>
                  <a:cubicBezTo>
                    <a:pt x="1695" y="4969"/>
                    <a:pt x="2217" y="4753"/>
                    <a:pt x="2299" y="4549"/>
                  </a:cubicBezTo>
                  <a:cubicBezTo>
                    <a:pt x="2810" y="3368"/>
                    <a:pt x="3225" y="2139"/>
                    <a:pt x="3608" y="911"/>
                  </a:cubicBezTo>
                  <a:cubicBezTo>
                    <a:pt x="3688" y="655"/>
                    <a:pt x="3512" y="304"/>
                    <a:pt x="34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4"/>
            <p:cNvSpPr/>
            <p:nvPr/>
          </p:nvSpPr>
          <p:spPr>
            <a:xfrm>
              <a:off x="7395634" y="4415799"/>
              <a:ext cx="109275" cy="112341"/>
            </a:xfrm>
            <a:custGeom>
              <a:rect b="b" l="l" r="r" t="t"/>
              <a:pathLst>
                <a:path extrusionOk="0" h="2174" w="2106">
                  <a:moveTo>
                    <a:pt x="843" y="1"/>
                  </a:moveTo>
                  <a:cubicBezTo>
                    <a:pt x="657" y="1"/>
                    <a:pt x="1" y="679"/>
                    <a:pt x="63" y="865"/>
                  </a:cubicBezTo>
                  <a:cubicBezTo>
                    <a:pt x="206" y="1359"/>
                    <a:pt x="669" y="1742"/>
                    <a:pt x="1004" y="2173"/>
                  </a:cubicBezTo>
                  <a:lnTo>
                    <a:pt x="1435" y="2125"/>
                  </a:lnTo>
                  <a:cubicBezTo>
                    <a:pt x="1642" y="1742"/>
                    <a:pt x="2105" y="1248"/>
                    <a:pt x="1994" y="976"/>
                  </a:cubicBezTo>
                  <a:cubicBezTo>
                    <a:pt x="1818" y="561"/>
                    <a:pt x="1307" y="178"/>
                    <a:pt x="860" y="3"/>
                  </a:cubicBezTo>
                  <a:cubicBezTo>
                    <a:pt x="855" y="1"/>
                    <a:pt x="850" y="1"/>
                    <a:pt x="8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4"/>
            <p:cNvSpPr/>
            <p:nvPr/>
          </p:nvSpPr>
          <p:spPr>
            <a:xfrm>
              <a:off x="7719385" y="2777948"/>
              <a:ext cx="91945" cy="88313"/>
            </a:xfrm>
            <a:custGeom>
              <a:rect b="b" l="l" r="r" t="t"/>
              <a:pathLst>
                <a:path extrusionOk="0" h="1709" w="1772">
                  <a:moveTo>
                    <a:pt x="846" y="1"/>
                  </a:moveTo>
                  <a:cubicBezTo>
                    <a:pt x="575" y="368"/>
                    <a:pt x="255" y="703"/>
                    <a:pt x="48" y="1102"/>
                  </a:cubicBezTo>
                  <a:cubicBezTo>
                    <a:pt x="1" y="1212"/>
                    <a:pt x="449" y="1709"/>
                    <a:pt x="508" y="1709"/>
                  </a:cubicBezTo>
                  <a:cubicBezTo>
                    <a:pt x="509" y="1709"/>
                    <a:pt x="510" y="1709"/>
                    <a:pt x="511" y="1708"/>
                  </a:cubicBezTo>
                  <a:cubicBezTo>
                    <a:pt x="942" y="1421"/>
                    <a:pt x="1357" y="1134"/>
                    <a:pt x="1771" y="799"/>
                  </a:cubicBezTo>
                  <a:cubicBezTo>
                    <a:pt x="1293" y="400"/>
                    <a:pt x="1069" y="208"/>
                    <a:pt x="8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4"/>
            <p:cNvSpPr/>
            <p:nvPr/>
          </p:nvSpPr>
          <p:spPr>
            <a:xfrm>
              <a:off x="7699460" y="4349811"/>
              <a:ext cx="121780" cy="81543"/>
            </a:xfrm>
            <a:custGeom>
              <a:rect b="b" l="l" r="r" t="t"/>
              <a:pathLst>
                <a:path extrusionOk="0" h="1578" w="2347">
                  <a:moveTo>
                    <a:pt x="1" y="0"/>
                  </a:moveTo>
                  <a:cubicBezTo>
                    <a:pt x="807" y="1159"/>
                    <a:pt x="1170" y="1578"/>
                    <a:pt x="1629" y="1578"/>
                  </a:cubicBezTo>
                  <a:cubicBezTo>
                    <a:pt x="1833" y="1578"/>
                    <a:pt x="2057" y="1494"/>
                    <a:pt x="2347" y="1357"/>
                  </a:cubicBezTo>
                  <a:cubicBezTo>
                    <a:pt x="1868" y="447"/>
                    <a:pt x="1134" y="16"/>
                    <a:pt x="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4"/>
            <p:cNvSpPr/>
            <p:nvPr/>
          </p:nvSpPr>
          <p:spPr>
            <a:xfrm>
              <a:off x="7228323" y="4827277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5" y="48"/>
                  </a:moveTo>
                  <a:lnTo>
                    <a:pt x="0" y="336"/>
                  </a:lnTo>
                  <a:lnTo>
                    <a:pt x="942" y="1564"/>
                  </a:lnTo>
                  <a:cubicBezTo>
                    <a:pt x="1117" y="1325"/>
                    <a:pt x="1421" y="1118"/>
                    <a:pt x="1452" y="862"/>
                  </a:cubicBezTo>
                  <a:cubicBezTo>
                    <a:pt x="1532" y="0"/>
                    <a:pt x="830" y="144"/>
                    <a:pt x="335" y="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4"/>
            <p:cNvSpPr/>
            <p:nvPr/>
          </p:nvSpPr>
          <p:spPr>
            <a:xfrm>
              <a:off x="7544628" y="4911402"/>
              <a:ext cx="101907" cy="57773"/>
            </a:xfrm>
            <a:custGeom>
              <a:rect b="b" l="l" r="r" t="t"/>
              <a:pathLst>
                <a:path extrusionOk="0" h="1118" w="1964">
                  <a:moveTo>
                    <a:pt x="96" y="0"/>
                  </a:moveTo>
                  <a:lnTo>
                    <a:pt x="1" y="304"/>
                  </a:lnTo>
                  <a:cubicBezTo>
                    <a:pt x="494" y="841"/>
                    <a:pt x="866" y="1117"/>
                    <a:pt x="1202" y="1117"/>
                  </a:cubicBezTo>
                  <a:cubicBezTo>
                    <a:pt x="1464" y="1117"/>
                    <a:pt x="1705" y="949"/>
                    <a:pt x="1964" y="607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4"/>
            <p:cNvSpPr/>
            <p:nvPr/>
          </p:nvSpPr>
          <p:spPr>
            <a:xfrm>
              <a:off x="8605413" y="4757156"/>
              <a:ext cx="48048" cy="112238"/>
            </a:xfrm>
            <a:custGeom>
              <a:rect b="b" l="l" r="r" t="t"/>
              <a:pathLst>
                <a:path extrusionOk="0" h="2172" w="926">
                  <a:moveTo>
                    <a:pt x="926" y="1"/>
                  </a:moveTo>
                  <a:cubicBezTo>
                    <a:pt x="0" y="671"/>
                    <a:pt x="782" y="2139"/>
                    <a:pt x="814" y="2171"/>
                  </a:cubicBezTo>
                  <a:cubicBezTo>
                    <a:pt x="846" y="1373"/>
                    <a:pt x="878" y="767"/>
                    <a:pt x="9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4"/>
            <p:cNvSpPr/>
            <p:nvPr/>
          </p:nvSpPr>
          <p:spPr>
            <a:xfrm>
              <a:off x="7099123" y="4604615"/>
              <a:ext cx="60916" cy="72965"/>
            </a:xfrm>
            <a:custGeom>
              <a:rect b="b" l="l" r="r" t="t"/>
              <a:pathLst>
                <a:path extrusionOk="0" h="1412" w="1174">
                  <a:moveTo>
                    <a:pt x="830" y="0"/>
                  </a:moveTo>
                  <a:lnTo>
                    <a:pt x="830" y="0"/>
                  </a:lnTo>
                  <a:cubicBezTo>
                    <a:pt x="543" y="479"/>
                    <a:pt x="288" y="894"/>
                    <a:pt x="1" y="1373"/>
                  </a:cubicBezTo>
                  <a:cubicBezTo>
                    <a:pt x="215" y="1396"/>
                    <a:pt x="392" y="1411"/>
                    <a:pt x="536" y="1411"/>
                  </a:cubicBezTo>
                  <a:cubicBezTo>
                    <a:pt x="1173" y="1411"/>
                    <a:pt x="1156" y="1120"/>
                    <a:pt x="8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4"/>
            <p:cNvSpPr/>
            <p:nvPr/>
          </p:nvSpPr>
          <p:spPr>
            <a:xfrm>
              <a:off x="7786423" y="2264001"/>
              <a:ext cx="450539" cy="438979"/>
            </a:xfrm>
            <a:custGeom>
              <a:rect b="b" l="l" r="r" t="t"/>
              <a:pathLst>
                <a:path extrusionOk="0" h="8495" w="8683">
                  <a:moveTo>
                    <a:pt x="4069" y="0"/>
                  </a:moveTo>
                  <a:cubicBezTo>
                    <a:pt x="3866" y="0"/>
                    <a:pt x="3654" y="17"/>
                    <a:pt x="3432" y="52"/>
                  </a:cubicBezTo>
                  <a:cubicBezTo>
                    <a:pt x="3420" y="54"/>
                    <a:pt x="3408" y="54"/>
                    <a:pt x="3396" y="54"/>
                  </a:cubicBezTo>
                  <a:cubicBezTo>
                    <a:pt x="3300" y="54"/>
                    <a:pt x="3197" y="13"/>
                    <a:pt x="3099" y="13"/>
                  </a:cubicBezTo>
                  <a:cubicBezTo>
                    <a:pt x="3077" y="13"/>
                    <a:pt x="3055" y="15"/>
                    <a:pt x="3033" y="20"/>
                  </a:cubicBezTo>
                  <a:cubicBezTo>
                    <a:pt x="2187" y="228"/>
                    <a:pt x="878" y="196"/>
                    <a:pt x="623" y="691"/>
                  </a:cubicBezTo>
                  <a:cubicBezTo>
                    <a:pt x="176" y="1584"/>
                    <a:pt x="1" y="2957"/>
                    <a:pt x="384" y="3850"/>
                  </a:cubicBezTo>
                  <a:cubicBezTo>
                    <a:pt x="1054" y="5494"/>
                    <a:pt x="2219" y="6962"/>
                    <a:pt x="3177" y="8495"/>
                  </a:cubicBezTo>
                  <a:lnTo>
                    <a:pt x="3990" y="8495"/>
                  </a:lnTo>
                  <a:cubicBezTo>
                    <a:pt x="4102" y="8319"/>
                    <a:pt x="4230" y="8159"/>
                    <a:pt x="4374" y="8016"/>
                  </a:cubicBezTo>
                  <a:cubicBezTo>
                    <a:pt x="5570" y="6883"/>
                    <a:pt x="6783" y="5750"/>
                    <a:pt x="7996" y="4632"/>
                  </a:cubicBezTo>
                  <a:cubicBezTo>
                    <a:pt x="8571" y="4090"/>
                    <a:pt x="8683" y="3627"/>
                    <a:pt x="7996" y="3068"/>
                  </a:cubicBezTo>
                  <a:cubicBezTo>
                    <a:pt x="7533" y="2685"/>
                    <a:pt x="7055" y="2270"/>
                    <a:pt x="6767" y="1776"/>
                  </a:cubicBezTo>
                  <a:cubicBezTo>
                    <a:pt x="6140" y="602"/>
                    <a:pt x="5267" y="0"/>
                    <a:pt x="40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4"/>
            <p:cNvSpPr/>
            <p:nvPr/>
          </p:nvSpPr>
          <p:spPr>
            <a:xfrm>
              <a:off x="7023783" y="1397225"/>
              <a:ext cx="236866" cy="260907"/>
            </a:xfrm>
            <a:custGeom>
              <a:rect b="b" l="l" r="r" t="t"/>
              <a:pathLst>
                <a:path extrusionOk="0" h="5049" w="4565">
                  <a:moveTo>
                    <a:pt x="1193" y="0"/>
                  </a:moveTo>
                  <a:cubicBezTo>
                    <a:pt x="894" y="0"/>
                    <a:pt x="578" y="198"/>
                    <a:pt x="0" y="564"/>
                  </a:cubicBezTo>
                  <a:lnTo>
                    <a:pt x="0" y="3979"/>
                  </a:lnTo>
                  <a:lnTo>
                    <a:pt x="1660" y="5048"/>
                  </a:lnTo>
                  <a:cubicBezTo>
                    <a:pt x="1915" y="4984"/>
                    <a:pt x="2394" y="4410"/>
                    <a:pt x="2889" y="3867"/>
                  </a:cubicBezTo>
                  <a:cubicBezTo>
                    <a:pt x="3160" y="3580"/>
                    <a:pt x="3479" y="3341"/>
                    <a:pt x="3735" y="3053"/>
                  </a:cubicBezTo>
                  <a:cubicBezTo>
                    <a:pt x="4022" y="2702"/>
                    <a:pt x="4565" y="2176"/>
                    <a:pt x="4469" y="1968"/>
                  </a:cubicBezTo>
                  <a:cubicBezTo>
                    <a:pt x="4277" y="1553"/>
                    <a:pt x="3751" y="1266"/>
                    <a:pt x="3320" y="1011"/>
                  </a:cubicBezTo>
                  <a:cubicBezTo>
                    <a:pt x="3243" y="960"/>
                    <a:pt x="3136" y="952"/>
                    <a:pt x="3025" y="952"/>
                  </a:cubicBezTo>
                  <a:cubicBezTo>
                    <a:pt x="2977" y="952"/>
                    <a:pt x="2928" y="953"/>
                    <a:pt x="2881" y="953"/>
                  </a:cubicBezTo>
                  <a:cubicBezTo>
                    <a:pt x="2763" y="953"/>
                    <a:pt x="2654" y="944"/>
                    <a:pt x="2586" y="883"/>
                  </a:cubicBezTo>
                  <a:cubicBezTo>
                    <a:pt x="1876" y="277"/>
                    <a:pt x="1547" y="0"/>
                    <a:pt x="1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4"/>
            <p:cNvSpPr/>
            <p:nvPr/>
          </p:nvSpPr>
          <p:spPr>
            <a:xfrm>
              <a:off x="7023783" y="316314"/>
              <a:ext cx="189649" cy="256980"/>
            </a:xfrm>
            <a:custGeom>
              <a:rect b="b" l="l" r="r" t="t"/>
              <a:pathLst>
                <a:path extrusionOk="0" h="4973" w="3655">
                  <a:moveTo>
                    <a:pt x="0" y="1"/>
                  </a:moveTo>
                  <a:lnTo>
                    <a:pt x="0" y="4613"/>
                  </a:lnTo>
                  <a:cubicBezTo>
                    <a:pt x="399" y="4709"/>
                    <a:pt x="782" y="4804"/>
                    <a:pt x="1165" y="4916"/>
                  </a:cubicBezTo>
                  <a:cubicBezTo>
                    <a:pt x="1312" y="4954"/>
                    <a:pt x="1448" y="4972"/>
                    <a:pt x="1575" y="4972"/>
                  </a:cubicBezTo>
                  <a:cubicBezTo>
                    <a:pt x="2138" y="4972"/>
                    <a:pt x="2508" y="4614"/>
                    <a:pt x="2729" y="4054"/>
                  </a:cubicBezTo>
                  <a:cubicBezTo>
                    <a:pt x="3655" y="1565"/>
                    <a:pt x="2985" y="416"/>
                    <a:pt x="399" y="17"/>
                  </a:cubicBezTo>
                  <a:cubicBezTo>
                    <a:pt x="272" y="1"/>
                    <a:pt x="144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4"/>
            <p:cNvSpPr/>
            <p:nvPr/>
          </p:nvSpPr>
          <p:spPr>
            <a:xfrm>
              <a:off x="8055563" y="2542005"/>
              <a:ext cx="271683" cy="160968"/>
            </a:xfrm>
            <a:custGeom>
              <a:rect b="b" l="l" r="r" t="t"/>
              <a:pathLst>
                <a:path extrusionOk="0" h="3115" w="5236">
                  <a:moveTo>
                    <a:pt x="2964" y="1"/>
                  </a:moveTo>
                  <a:cubicBezTo>
                    <a:pt x="2950" y="1"/>
                    <a:pt x="2935" y="1"/>
                    <a:pt x="2921" y="3"/>
                  </a:cubicBezTo>
                  <a:cubicBezTo>
                    <a:pt x="1533" y="114"/>
                    <a:pt x="160" y="1678"/>
                    <a:pt x="0" y="3115"/>
                  </a:cubicBezTo>
                  <a:lnTo>
                    <a:pt x="5235" y="3115"/>
                  </a:lnTo>
                  <a:cubicBezTo>
                    <a:pt x="5203" y="2923"/>
                    <a:pt x="5235" y="2620"/>
                    <a:pt x="5123" y="2556"/>
                  </a:cubicBezTo>
                  <a:cubicBezTo>
                    <a:pt x="4437" y="2109"/>
                    <a:pt x="4278" y="1471"/>
                    <a:pt x="4118" y="721"/>
                  </a:cubicBezTo>
                  <a:cubicBezTo>
                    <a:pt x="4056" y="413"/>
                    <a:pt x="3371" y="1"/>
                    <a:pt x="29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4"/>
            <p:cNvSpPr/>
            <p:nvPr/>
          </p:nvSpPr>
          <p:spPr>
            <a:xfrm>
              <a:off x="7023783" y="2588822"/>
              <a:ext cx="91945" cy="114150"/>
            </a:xfrm>
            <a:custGeom>
              <a:rect b="b" l="l" r="r" t="t"/>
              <a:pathLst>
                <a:path extrusionOk="0" h="2209" w="1772">
                  <a:moveTo>
                    <a:pt x="225" y="0"/>
                  </a:moveTo>
                  <a:cubicBezTo>
                    <a:pt x="151" y="0"/>
                    <a:pt x="76" y="2"/>
                    <a:pt x="0" y="6"/>
                  </a:cubicBezTo>
                  <a:lnTo>
                    <a:pt x="16" y="2209"/>
                  </a:lnTo>
                  <a:lnTo>
                    <a:pt x="814" y="2209"/>
                  </a:lnTo>
                  <a:cubicBezTo>
                    <a:pt x="990" y="1937"/>
                    <a:pt x="1165" y="1666"/>
                    <a:pt x="1357" y="1411"/>
                  </a:cubicBezTo>
                  <a:cubicBezTo>
                    <a:pt x="1772" y="836"/>
                    <a:pt x="1564" y="230"/>
                    <a:pt x="878" y="54"/>
                  </a:cubicBezTo>
                  <a:cubicBezTo>
                    <a:pt x="663" y="18"/>
                    <a:pt x="447" y="0"/>
                    <a:pt x="2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4"/>
            <p:cNvSpPr/>
            <p:nvPr/>
          </p:nvSpPr>
          <p:spPr>
            <a:xfrm>
              <a:off x="7451075" y="1006520"/>
              <a:ext cx="507667" cy="539280"/>
            </a:xfrm>
            <a:custGeom>
              <a:rect b="b" l="l" r="r" t="t"/>
              <a:pathLst>
                <a:path extrusionOk="0" h="10436" w="9784">
                  <a:moveTo>
                    <a:pt x="1999" y="0"/>
                  </a:moveTo>
                  <a:cubicBezTo>
                    <a:pt x="1440" y="0"/>
                    <a:pt x="834" y="267"/>
                    <a:pt x="670" y="720"/>
                  </a:cubicBezTo>
                  <a:cubicBezTo>
                    <a:pt x="431" y="1406"/>
                    <a:pt x="160" y="2108"/>
                    <a:pt x="80" y="2826"/>
                  </a:cubicBezTo>
                  <a:cubicBezTo>
                    <a:pt x="0" y="3481"/>
                    <a:pt x="176" y="4167"/>
                    <a:pt x="256" y="4821"/>
                  </a:cubicBezTo>
                  <a:cubicBezTo>
                    <a:pt x="303" y="5204"/>
                    <a:pt x="511" y="5603"/>
                    <a:pt x="447" y="5970"/>
                  </a:cubicBezTo>
                  <a:cubicBezTo>
                    <a:pt x="144" y="7534"/>
                    <a:pt x="160" y="7582"/>
                    <a:pt x="1516" y="8428"/>
                  </a:cubicBezTo>
                  <a:cubicBezTo>
                    <a:pt x="1804" y="8651"/>
                    <a:pt x="2075" y="8907"/>
                    <a:pt x="2282" y="9194"/>
                  </a:cubicBezTo>
                  <a:cubicBezTo>
                    <a:pt x="2974" y="10019"/>
                    <a:pt x="4127" y="10435"/>
                    <a:pt x="5262" y="10435"/>
                  </a:cubicBezTo>
                  <a:cubicBezTo>
                    <a:pt x="6300" y="10435"/>
                    <a:pt x="7323" y="10087"/>
                    <a:pt x="7964" y="9385"/>
                  </a:cubicBezTo>
                  <a:cubicBezTo>
                    <a:pt x="8267" y="9098"/>
                    <a:pt x="8618" y="8859"/>
                    <a:pt x="9001" y="8667"/>
                  </a:cubicBezTo>
                  <a:cubicBezTo>
                    <a:pt x="9671" y="8300"/>
                    <a:pt x="9783" y="7790"/>
                    <a:pt x="9400" y="7167"/>
                  </a:cubicBezTo>
                  <a:cubicBezTo>
                    <a:pt x="9273" y="6928"/>
                    <a:pt x="9017" y="6768"/>
                    <a:pt x="8921" y="6529"/>
                  </a:cubicBezTo>
                  <a:cubicBezTo>
                    <a:pt x="8386" y="5304"/>
                    <a:pt x="7871" y="4869"/>
                    <a:pt x="7135" y="4869"/>
                  </a:cubicBezTo>
                  <a:cubicBezTo>
                    <a:pt x="6730" y="4869"/>
                    <a:pt x="6259" y="5000"/>
                    <a:pt x="5682" y="5204"/>
                  </a:cubicBezTo>
                  <a:cubicBezTo>
                    <a:pt x="5511" y="5267"/>
                    <a:pt x="5358" y="5301"/>
                    <a:pt x="5219" y="5301"/>
                  </a:cubicBezTo>
                  <a:cubicBezTo>
                    <a:pt x="4866" y="5301"/>
                    <a:pt x="4607" y="5082"/>
                    <a:pt x="4389" y="4566"/>
                  </a:cubicBezTo>
                  <a:cubicBezTo>
                    <a:pt x="3974" y="3608"/>
                    <a:pt x="3288" y="2762"/>
                    <a:pt x="2586" y="1661"/>
                  </a:cubicBezTo>
                  <a:cubicBezTo>
                    <a:pt x="2713" y="1454"/>
                    <a:pt x="2825" y="1230"/>
                    <a:pt x="2905" y="1007"/>
                  </a:cubicBezTo>
                  <a:cubicBezTo>
                    <a:pt x="3001" y="799"/>
                    <a:pt x="2985" y="576"/>
                    <a:pt x="2905" y="369"/>
                  </a:cubicBezTo>
                  <a:cubicBezTo>
                    <a:pt x="2715" y="115"/>
                    <a:pt x="2367" y="0"/>
                    <a:pt x="199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4"/>
            <p:cNvSpPr/>
            <p:nvPr/>
          </p:nvSpPr>
          <p:spPr>
            <a:xfrm>
              <a:off x="8141696" y="1730883"/>
              <a:ext cx="353613" cy="541606"/>
            </a:xfrm>
            <a:custGeom>
              <a:rect b="b" l="l" r="r" t="t"/>
              <a:pathLst>
                <a:path extrusionOk="0" h="10481" w="6815">
                  <a:moveTo>
                    <a:pt x="5769" y="0"/>
                  </a:moveTo>
                  <a:cubicBezTo>
                    <a:pt x="5436" y="0"/>
                    <a:pt x="4978" y="310"/>
                    <a:pt x="4676" y="554"/>
                  </a:cubicBezTo>
                  <a:cubicBezTo>
                    <a:pt x="4197" y="953"/>
                    <a:pt x="3830" y="1496"/>
                    <a:pt x="3400" y="1959"/>
                  </a:cubicBezTo>
                  <a:cubicBezTo>
                    <a:pt x="2809" y="2581"/>
                    <a:pt x="1995" y="3108"/>
                    <a:pt x="1676" y="3842"/>
                  </a:cubicBezTo>
                  <a:cubicBezTo>
                    <a:pt x="1022" y="5294"/>
                    <a:pt x="623" y="6858"/>
                    <a:pt x="176" y="8390"/>
                  </a:cubicBezTo>
                  <a:cubicBezTo>
                    <a:pt x="0" y="8965"/>
                    <a:pt x="208" y="9475"/>
                    <a:pt x="862" y="9635"/>
                  </a:cubicBezTo>
                  <a:cubicBezTo>
                    <a:pt x="1995" y="9938"/>
                    <a:pt x="3128" y="10194"/>
                    <a:pt x="4245" y="10481"/>
                  </a:cubicBezTo>
                  <a:cubicBezTo>
                    <a:pt x="5586" y="10305"/>
                    <a:pt x="5825" y="10082"/>
                    <a:pt x="5937" y="8789"/>
                  </a:cubicBezTo>
                  <a:cubicBezTo>
                    <a:pt x="6065" y="7656"/>
                    <a:pt x="6208" y="6523"/>
                    <a:pt x="6320" y="5406"/>
                  </a:cubicBezTo>
                  <a:cubicBezTo>
                    <a:pt x="6464" y="4065"/>
                    <a:pt x="6591" y="2741"/>
                    <a:pt x="6735" y="1416"/>
                  </a:cubicBezTo>
                  <a:cubicBezTo>
                    <a:pt x="6815" y="698"/>
                    <a:pt x="6496" y="139"/>
                    <a:pt x="5873" y="12"/>
                  </a:cubicBezTo>
                  <a:cubicBezTo>
                    <a:pt x="5840" y="4"/>
                    <a:pt x="5805" y="0"/>
                    <a:pt x="57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4"/>
            <p:cNvSpPr/>
            <p:nvPr/>
          </p:nvSpPr>
          <p:spPr>
            <a:xfrm>
              <a:off x="7684568" y="775952"/>
              <a:ext cx="298197" cy="398208"/>
            </a:xfrm>
            <a:custGeom>
              <a:rect b="b" l="l" r="r" t="t"/>
              <a:pathLst>
                <a:path extrusionOk="0" h="7706" w="5747">
                  <a:moveTo>
                    <a:pt x="2183" y="1"/>
                  </a:moveTo>
                  <a:cubicBezTo>
                    <a:pt x="1649" y="1"/>
                    <a:pt x="1052" y="282"/>
                    <a:pt x="894" y="745"/>
                  </a:cubicBezTo>
                  <a:cubicBezTo>
                    <a:pt x="527" y="1862"/>
                    <a:pt x="320" y="3043"/>
                    <a:pt x="1" y="4384"/>
                  </a:cubicBezTo>
                  <a:cubicBezTo>
                    <a:pt x="1" y="4384"/>
                    <a:pt x="49" y="4575"/>
                    <a:pt x="96" y="4767"/>
                  </a:cubicBezTo>
                  <a:cubicBezTo>
                    <a:pt x="655" y="6379"/>
                    <a:pt x="2091" y="7528"/>
                    <a:pt x="3799" y="7703"/>
                  </a:cubicBezTo>
                  <a:cubicBezTo>
                    <a:pt x="3827" y="7705"/>
                    <a:pt x="3858" y="7706"/>
                    <a:pt x="3889" y="7706"/>
                  </a:cubicBezTo>
                  <a:cubicBezTo>
                    <a:pt x="4177" y="7706"/>
                    <a:pt x="4571" y="7640"/>
                    <a:pt x="4629" y="7496"/>
                  </a:cubicBezTo>
                  <a:cubicBezTo>
                    <a:pt x="4996" y="6538"/>
                    <a:pt x="5746" y="5389"/>
                    <a:pt x="5475" y="4591"/>
                  </a:cubicBezTo>
                  <a:cubicBezTo>
                    <a:pt x="4980" y="3075"/>
                    <a:pt x="3911" y="1703"/>
                    <a:pt x="2985" y="346"/>
                  </a:cubicBezTo>
                  <a:cubicBezTo>
                    <a:pt x="2820" y="108"/>
                    <a:pt x="2514" y="1"/>
                    <a:pt x="21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4"/>
            <p:cNvSpPr/>
            <p:nvPr/>
          </p:nvSpPr>
          <p:spPr>
            <a:xfrm>
              <a:off x="8077926" y="1019593"/>
              <a:ext cx="441407" cy="388648"/>
            </a:xfrm>
            <a:custGeom>
              <a:rect b="b" l="l" r="r" t="t"/>
              <a:pathLst>
                <a:path extrusionOk="0" h="7521" w="8507">
                  <a:moveTo>
                    <a:pt x="5134" y="1"/>
                  </a:moveTo>
                  <a:cubicBezTo>
                    <a:pt x="4329" y="1"/>
                    <a:pt x="4116" y="899"/>
                    <a:pt x="3671" y="1488"/>
                  </a:cubicBezTo>
                  <a:cubicBezTo>
                    <a:pt x="2554" y="2988"/>
                    <a:pt x="1405" y="4440"/>
                    <a:pt x="351" y="5973"/>
                  </a:cubicBezTo>
                  <a:cubicBezTo>
                    <a:pt x="64" y="6388"/>
                    <a:pt x="112" y="7010"/>
                    <a:pt x="0" y="7521"/>
                  </a:cubicBezTo>
                  <a:cubicBezTo>
                    <a:pt x="495" y="7425"/>
                    <a:pt x="1070" y="7425"/>
                    <a:pt x="1485" y="7185"/>
                  </a:cubicBezTo>
                  <a:cubicBezTo>
                    <a:pt x="3432" y="5973"/>
                    <a:pt x="5331" y="4712"/>
                    <a:pt x="7246" y="3451"/>
                  </a:cubicBezTo>
                  <a:cubicBezTo>
                    <a:pt x="7613" y="3228"/>
                    <a:pt x="7948" y="2940"/>
                    <a:pt x="8251" y="2621"/>
                  </a:cubicBezTo>
                  <a:cubicBezTo>
                    <a:pt x="8395" y="2462"/>
                    <a:pt x="8507" y="1999"/>
                    <a:pt x="8443" y="1951"/>
                  </a:cubicBezTo>
                  <a:cubicBezTo>
                    <a:pt x="7549" y="1288"/>
                    <a:pt x="7042" y="31"/>
                    <a:pt x="5587" y="31"/>
                  </a:cubicBezTo>
                  <a:cubicBezTo>
                    <a:pt x="5534" y="31"/>
                    <a:pt x="5481" y="32"/>
                    <a:pt x="5426" y="36"/>
                  </a:cubicBezTo>
                  <a:cubicBezTo>
                    <a:pt x="5321" y="12"/>
                    <a:pt x="5224" y="1"/>
                    <a:pt x="513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4"/>
            <p:cNvSpPr/>
            <p:nvPr/>
          </p:nvSpPr>
          <p:spPr>
            <a:xfrm>
              <a:off x="7210941" y="552618"/>
              <a:ext cx="307226" cy="386012"/>
            </a:xfrm>
            <a:custGeom>
              <a:rect b="b" l="l" r="r" t="t"/>
              <a:pathLst>
                <a:path extrusionOk="0" h="7470" w="5921">
                  <a:moveTo>
                    <a:pt x="2957" y="1"/>
                  </a:moveTo>
                  <a:cubicBezTo>
                    <a:pt x="2929" y="1"/>
                    <a:pt x="2901" y="3"/>
                    <a:pt x="2873" y="8"/>
                  </a:cubicBezTo>
                  <a:cubicBezTo>
                    <a:pt x="2091" y="439"/>
                    <a:pt x="1261" y="822"/>
                    <a:pt x="591" y="1396"/>
                  </a:cubicBezTo>
                  <a:cubicBezTo>
                    <a:pt x="0" y="1923"/>
                    <a:pt x="543" y="2561"/>
                    <a:pt x="798" y="3120"/>
                  </a:cubicBezTo>
                  <a:cubicBezTo>
                    <a:pt x="846" y="3248"/>
                    <a:pt x="846" y="3391"/>
                    <a:pt x="878" y="3519"/>
                  </a:cubicBezTo>
                  <a:cubicBezTo>
                    <a:pt x="1213" y="4492"/>
                    <a:pt x="1500" y="5482"/>
                    <a:pt x="1867" y="6455"/>
                  </a:cubicBezTo>
                  <a:cubicBezTo>
                    <a:pt x="2105" y="7067"/>
                    <a:pt x="2568" y="7469"/>
                    <a:pt x="3067" y="7469"/>
                  </a:cubicBezTo>
                  <a:cubicBezTo>
                    <a:pt x="3272" y="7469"/>
                    <a:pt x="3483" y="7402"/>
                    <a:pt x="3687" y="7253"/>
                  </a:cubicBezTo>
                  <a:cubicBezTo>
                    <a:pt x="4580" y="6583"/>
                    <a:pt x="5187" y="5578"/>
                    <a:pt x="5921" y="4716"/>
                  </a:cubicBezTo>
                  <a:lnTo>
                    <a:pt x="5761" y="4540"/>
                  </a:lnTo>
                  <a:cubicBezTo>
                    <a:pt x="5777" y="4413"/>
                    <a:pt x="5761" y="4285"/>
                    <a:pt x="5713" y="4157"/>
                  </a:cubicBezTo>
                  <a:cubicBezTo>
                    <a:pt x="4947" y="2833"/>
                    <a:pt x="4181" y="1508"/>
                    <a:pt x="3383" y="199"/>
                  </a:cubicBezTo>
                  <a:cubicBezTo>
                    <a:pt x="3275" y="77"/>
                    <a:pt x="3119" y="1"/>
                    <a:pt x="2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4"/>
            <p:cNvSpPr/>
            <p:nvPr/>
          </p:nvSpPr>
          <p:spPr>
            <a:xfrm>
              <a:off x="7876707" y="1643657"/>
              <a:ext cx="242989" cy="288657"/>
            </a:xfrm>
            <a:custGeom>
              <a:rect b="b" l="l" r="r" t="t"/>
              <a:pathLst>
                <a:path extrusionOk="0" h="5586" w="4683">
                  <a:moveTo>
                    <a:pt x="3074" y="0"/>
                  </a:moveTo>
                  <a:cubicBezTo>
                    <a:pt x="1895" y="0"/>
                    <a:pt x="213" y="1095"/>
                    <a:pt x="0" y="2115"/>
                  </a:cubicBezTo>
                  <a:cubicBezTo>
                    <a:pt x="0" y="2274"/>
                    <a:pt x="32" y="2434"/>
                    <a:pt x="112" y="2577"/>
                  </a:cubicBezTo>
                  <a:cubicBezTo>
                    <a:pt x="383" y="3264"/>
                    <a:pt x="639" y="3950"/>
                    <a:pt x="942" y="4604"/>
                  </a:cubicBezTo>
                  <a:cubicBezTo>
                    <a:pt x="1085" y="4891"/>
                    <a:pt x="1261" y="5259"/>
                    <a:pt x="1516" y="5370"/>
                  </a:cubicBezTo>
                  <a:cubicBezTo>
                    <a:pt x="1828" y="5518"/>
                    <a:pt x="2149" y="5586"/>
                    <a:pt x="2461" y="5586"/>
                  </a:cubicBezTo>
                  <a:cubicBezTo>
                    <a:pt x="3635" y="5586"/>
                    <a:pt x="4682" y="4626"/>
                    <a:pt x="4644" y="3327"/>
                  </a:cubicBezTo>
                  <a:cubicBezTo>
                    <a:pt x="4421" y="2338"/>
                    <a:pt x="4198" y="1349"/>
                    <a:pt x="3942" y="391"/>
                  </a:cubicBezTo>
                  <a:cubicBezTo>
                    <a:pt x="3910" y="247"/>
                    <a:pt x="3655" y="104"/>
                    <a:pt x="3495" y="56"/>
                  </a:cubicBezTo>
                  <a:cubicBezTo>
                    <a:pt x="3366" y="18"/>
                    <a:pt x="3224" y="0"/>
                    <a:pt x="30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4"/>
            <p:cNvSpPr/>
            <p:nvPr/>
          </p:nvSpPr>
          <p:spPr>
            <a:xfrm>
              <a:off x="7362452" y="2152954"/>
              <a:ext cx="298976" cy="261217"/>
            </a:xfrm>
            <a:custGeom>
              <a:rect b="b" l="l" r="r" t="t"/>
              <a:pathLst>
                <a:path extrusionOk="0" h="5055" w="5762">
                  <a:moveTo>
                    <a:pt x="4237" y="1"/>
                  </a:moveTo>
                  <a:cubicBezTo>
                    <a:pt x="4029" y="1"/>
                    <a:pt x="3158" y="501"/>
                    <a:pt x="2634" y="749"/>
                  </a:cubicBezTo>
                  <a:cubicBezTo>
                    <a:pt x="2474" y="797"/>
                    <a:pt x="2331" y="877"/>
                    <a:pt x="2203" y="972"/>
                  </a:cubicBezTo>
                  <a:cubicBezTo>
                    <a:pt x="1341" y="1802"/>
                    <a:pt x="1" y="2281"/>
                    <a:pt x="32" y="3749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45" y="5024"/>
                    <a:pt x="698" y="5054"/>
                    <a:pt x="870" y="5054"/>
                  </a:cubicBezTo>
                  <a:cubicBezTo>
                    <a:pt x="1120" y="5054"/>
                    <a:pt x="1411" y="4990"/>
                    <a:pt x="1628" y="4914"/>
                  </a:cubicBezTo>
                  <a:cubicBezTo>
                    <a:pt x="2618" y="4579"/>
                    <a:pt x="3607" y="4180"/>
                    <a:pt x="4565" y="3717"/>
                  </a:cubicBezTo>
                  <a:cubicBezTo>
                    <a:pt x="4980" y="3526"/>
                    <a:pt x="5299" y="3111"/>
                    <a:pt x="5762" y="2728"/>
                  </a:cubicBezTo>
                  <a:cubicBezTo>
                    <a:pt x="5219" y="1659"/>
                    <a:pt x="4852" y="765"/>
                    <a:pt x="4278" y="15"/>
                  </a:cubicBezTo>
                  <a:cubicBezTo>
                    <a:pt x="4271" y="5"/>
                    <a:pt x="4257" y="1"/>
                    <a:pt x="4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4"/>
            <p:cNvSpPr/>
            <p:nvPr/>
          </p:nvSpPr>
          <p:spPr>
            <a:xfrm>
              <a:off x="7564501" y="469578"/>
              <a:ext cx="366066" cy="234398"/>
            </a:xfrm>
            <a:custGeom>
              <a:rect b="b" l="l" r="r" t="t"/>
              <a:pathLst>
                <a:path extrusionOk="0" h="4536" w="7055">
                  <a:moveTo>
                    <a:pt x="677" y="1"/>
                  </a:moveTo>
                  <a:cubicBezTo>
                    <a:pt x="549" y="1"/>
                    <a:pt x="420" y="6"/>
                    <a:pt x="292" y="6"/>
                  </a:cubicBezTo>
                  <a:cubicBezTo>
                    <a:pt x="242" y="6"/>
                    <a:pt x="193" y="5"/>
                    <a:pt x="144" y="3"/>
                  </a:cubicBezTo>
                  <a:lnTo>
                    <a:pt x="144" y="3"/>
                  </a:lnTo>
                  <a:cubicBezTo>
                    <a:pt x="144" y="418"/>
                    <a:pt x="1" y="929"/>
                    <a:pt x="176" y="1248"/>
                  </a:cubicBezTo>
                  <a:cubicBezTo>
                    <a:pt x="527" y="1838"/>
                    <a:pt x="1182" y="2237"/>
                    <a:pt x="1517" y="2844"/>
                  </a:cubicBezTo>
                  <a:cubicBezTo>
                    <a:pt x="2219" y="4057"/>
                    <a:pt x="3448" y="4121"/>
                    <a:pt x="4533" y="4535"/>
                  </a:cubicBezTo>
                  <a:cubicBezTo>
                    <a:pt x="4980" y="4376"/>
                    <a:pt x="5459" y="4232"/>
                    <a:pt x="5921" y="4136"/>
                  </a:cubicBezTo>
                  <a:cubicBezTo>
                    <a:pt x="7055" y="3945"/>
                    <a:pt x="6703" y="3083"/>
                    <a:pt x="6544" y="2509"/>
                  </a:cubicBezTo>
                  <a:cubicBezTo>
                    <a:pt x="6464" y="2221"/>
                    <a:pt x="5810" y="1934"/>
                    <a:pt x="5411" y="1934"/>
                  </a:cubicBezTo>
                  <a:cubicBezTo>
                    <a:pt x="5341" y="1936"/>
                    <a:pt x="5272" y="1937"/>
                    <a:pt x="5204" y="1937"/>
                  </a:cubicBezTo>
                  <a:cubicBezTo>
                    <a:pt x="4609" y="1937"/>
                    <a:pt x="4112" y="1850"/>
                    <a:pt x="3783" y="1248"/>
                  </a:cubicBezTo>
                  <a:cubicBezTo>
                    <a:pt x="3687" y="1120"/>
                    <a:pt x="3560" y="1024"/>
                    <a:pt x="3416" y="977"/>
                  </a:cubicBezTo>
                  <a:cubicBezTo>
                    <a:pt x="2714" y="657"/>
                    <a:pt x="1996" y="322"/>
                    <a:pt x="1277" y="83"/>
                  </a:cubicBezTo>
                  <a:cubicBezTo>
                    <a:pt x="1088" y="14"/>
                    <a:pt x="885" y="1"/>
                    <a:pt x="6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4"/>
            <p:cNvSpPr/>
            <p:nvPr/>
          </p:nvSpPr>
          <p:spPr>
            <a:xfrm>
              <a:off x="7947897" y="470405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22" y="0"/>
                  </a:moveTo>
                  <a:cubicBezTo>
                    <a:pt x="2006" y="0"/>
                    <a:pt x="809" y="556"/>
                    <a:pt x="352" y="1344"/>
                  </a:cubicBezTo>
                  <a:cubicBezTo>
                    <a:pt x="208" y="1631"/>
                    <a:pt x="96" y="1918"/>
                    <a:pt x="1" y="2205"/>
                  </a:cubicBezTo>
                  <a:cubicBezTo>
                    <a:pt x="240" y="2541"/>
                    <a:pt x="400" y="3019"/>
                    <a:pt x="751" y="3259"/>
                  </a:cubicBezTo>
                  <a:cubicBezTo>
                    <a:pt x="1549" y="3849"/>
                    <a:pt x="2379" y="4376"/>
                    <a:pt x="3256" y="4855"/>
                  </a:cubicBezTo>
                  <a:cubicBezTo>
                    <a:pt x="3512" y="4998"/>
                    <a:pt x="3863" y="4998"/>
                    <a:pt x="4166" y="5062"/>
                  </a:cubicBezTo>
                  <a:cubicBezTo>
                    <a:pt x="4214" y="4695"/>
                    <a:pt x="4405" y="4280"/>
                    <a:pt x="4294" y="3961"/>
                  </a:cubicBezTo>
                  <a:cubicBezTo>
                    <a:pt x="4070" y="3243"/>
                    <a:pt x="4070" y="2652"/>
                    <a:pt x="4517" y="1998"/>
                  </a:cubicBezTo>
                  <a:cubicBezTo>
                    <a:pt x="5028" y="1248"/>
                    <a:pt x="4645" y="418"/>
                    <a:pt x="3751" y="115"/>
                  </a:cubicBezTo>
                  <a:cubicBezTo>
                    <a:pt x="3530" y="37"/>
                    <a:pt x="3282" y="0"/>
                    <a:pt x="30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4"/>
            <p:cNvSpPr/>
            <p:nvPr/>
          </p:nvSpPr>
          <p:spPr>
            <a:xfrm>
              <a:off x="7622459" y="1783564"/>
              <a:ext cx="302297" cy="329273"/>
            </a:xfrm>
            <a:custGeom>
              <a:rect b="b" l="l" r="r" t="t"/>
              <a:pathLst>
                <a:path extrusionOk="0" h="6372" w="5826">
                  <a:moveTo>
                    <a:pt x="256" y="1"/>
                  </a:moveTo>
                  <a:lnTo>
                    <a:pt x="1" y="208"/>
                  </a:lnTo>
                  <a:cubicBezTo>
                    <a:pt x="527" y="1405"/>
                    <a:pt x="974" y="2634"/>
                    <a:pt x="1581" y="3799"/>
                  </a:cubicBezTo>
                  <a:cubicBezTo>
                    <a:pt x="1916" y="4454"/>
                    <a:pt x="2586" y="4948"/>
                    <a:pt x="2858" y="5619"/>
                  </a:cubicBezTo>
                  <a:cubicBezTo>
                    <a:pt x="3109" y="6220"/>
                    <a:pt x="3511" y="6372"/>
                    <a:pt x="3934" y="6372"/>
                  </a:cubicBezTo>
                  <a:cubicBezTo>
                    <a:pt x="4128" y="6372"/>
                    <a:pt x="4326" y="6340"/>
                    <a:pt x="4517" y="6305"/>
                  </a:cubicBezTo>
                  <a:cubicBezTo>
                    <a:pt x="4996" y="6193"/>
                    <a:pt x="5714" y="5826"/>
                    <a:pt x="5778" y="5475"/>
                  </a:cubicBezTo>
                  <a:cubicBezTo>
                    <a:pt x="5826" y="4884"/>
                    <a:pt x="5634" y="4310"/>
                    <a:pt x="5219" y="3879"/>
                  </a:cubicBezTo>
                  <a:cubicBezTo>
                    <a:pt x="3927" y="2666"/>
                    <a:pt x="2522" y="1565"/>
                    <a:pt x="1134" y="448"/>
                  </a:cubicBezTo>
                  <a:cubicBezTo>
                    <a:pt x="863" y="272"/>
                    <a:pt x="559" y="113"/>
                    <a:pt x="2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4"/>
            <p:cNvSpPr/>
            <p:nvPr/>
          </p:nvSpPr>
          <p:spPr>
            <a:xfrm>
              <a:off x="7613379" y="1587953"/>
              <a:ext cx="144974" cy="155490"/>
            </a:xfrm>
            <a:custGeom>
              <a:rect b="b" l="l" r="r" t="t"/>
              <a:pathLst>
                <a:path extrusionOk="0" h="3009" w="2794">
                  <a:moveTo>
                    <a:pt x="2059" y="1"/>
                  </a:moveTo>
                  <a:cubicBezTo>
                    <a:pt x="1452" y="17"/>
                    <a:pt x="878" y="272"/>
                    <a:pt x="463" y="703"/>
                  </a:cubicBezTo>
                  <a:cubicBezTo>
                    <a:pt x="0" y="1230"/>
                    <a:pt x="463" y="1740"/>
                    <a:pt x="942" y="2123"/>
                  </a:cubicBezTo>
                  <a:cubicBezTo>
                    <a:pt x="1165" y="2315"/>
                    <a:pt x="1373" y="2538"/>
                    <a:pt x="1596" y="2730"/>
                  </a:cubicBezTo>
                  <a:cubicBezTo>
                    <a:pt x="1847" y="2915"/>
                    <a:pt x="2051" y="3009"/>
                    <a:pt x="2213" y="3009"/>
                  </a:cubicBezTo>
                  <a:cubicBezTo>
                    <a:pt x="2484" y="3009"/>
                    <a:pt x="2637" y="2748"/>
                    <a:pt x="2697" y="2219"/>
                  </a:cubicBezTo>
                  <a:cubicBezTo>
                    <a:pt x="2713" y="1996"/>
                    <a:pt x="2697" y="1756"/>
                    <a:pt x="2697" y="1533"/>
                  </a:cubicBezTo>
                  <a:lnTo>
                    <a:pt x="2713" y="1533"/>
                  </a:lnTo>
                  <a:cubicBezTo>
                    <a:pt x="2713" y="1469"/>
                    <a:pt x="2713" y="1405"/>
                    <a:pt x="2713" y="1325"/>
                  </a:cubicBezTo>
                  <a:cubicBezTo>
                    <a:pt x="2793" y="735"/>
                    <a:pt x="2761" y="33"/>
                    <a:pt x="20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4"/>
            <p:cNvSpPr/>
            <p:nvPr/>
          </p:nvSpPr>
          <p:spPr>
            <a:xfrm>
              <a:off x="7822848" y="1512096"/>
              <a:ext cx="204592" cy="136215"/>
            </a:xfrm>
            <a:custGeom>
              <a:rect b="b" l="l" r="r" t="t"/>
              <a:pathLst>
                <a:path extrusionOk="0" h="2636" w="3943">
                  <a:moveTo>
                    <a:pt x="3567" y="1"/>
                  </a:moveTo>
                  <a:cubicBezTo>
                    <a:pt x="2723" y="1"/>
                    <a:pt x="2184" y="504"/>
                    <a:pt x="1597" y="910"/>
                  </a:cubicBezTo>
                  <a:cubicBezTo>
                    <a:pt x="1278" y="1134"/>
                    <a:pt x="879" y="1245"/>
                    <a:pt x="544" y="1453"/>
                  </a:cubicBezTo>
                  <a:cubicBezTo>
                    <a:pt x="352" y="1612"/>
                    <a:pt x="160" y="1772"/>
                    <a:pt x="1" y="1963"/>
                  </a:cubicBezTo>
                  <a:cubicBezTo>
                    <a:pt x="217" y="2195"/>
                    <a:pt x="478" y="2635"/>
                    <a:pt x="668" y="2635"/>
                  </a:cubicBezTo>
                  <a:cubicBezTo>
                    <a:pt x="674" y="2635"/>
                    <a:pt x="681" y="2635"/>
                    <a:pt x="687" y="2634"/>
                  </a:cubicBezTo>
                  <a:cubicBezTo>
                    <a:pt x="2171" y="2394"/>
                    <a:pt x="3145" y="1437"/>
                    <a:pt x="3943" y="32"/>
                  </a:cubicBezTo>
                  <a:cubicBezTo>
                    <a:pt x="3811" y="11"/>
                    <a:pt x="3686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4"/>
            <p:cNvSpPr/>
            <p:nvPr/>
          </p:nvSpPr>
          <p:spPr>
            <a:xfrm>
              <a:off x="7078005" y="837340"/>
              <a:ext cx="145804" cy="123348"/>
            </a:xfrm>
            <a:custGeom>
              <a:rect b="b" l="l" r="r" t="t"/>
              <a:pathLst>
                <a:path extrusionOk="0" h="2387" w="2810">
                  <a:moveTo>
                    <a:pt x="1099" y="0"/>
                  </a:moveTo>
                  <a:cubicBezTo>
                    <a:pt x="994" y="0"/>
                    <a:pt x="894" y="13"/>
                    <a:pt x="798" y="41"/>
                  </a:cubicBezTo>
                  <a:cubicBezTo>
                    <a:pt x="431" y="136"/>
                    <a:pt x="208" y="982"/>
                    <a:pt x="48" y="1541"/>
                  </a:cubicBezTo>
                  <a:cubicBezTo>
                    <a:pt x="0" y="1732"/>
                    <a:pt x="351" y="2036"/>
                    <a:pt x="607" y="2387"/>
                  </a:cubicBezTo>
                  <a:cubicBezTo>
                    <a:pt x="1437" y="1892"/>
                    <a:pt x="2107" y="1525"/>
                    <a:pt x="2713" y="1094"/>
                  </a:cubicBezTo>
                  <a:cubicBezTo>
                    <a:pt x="2809" y="1030"/>
                    <a:pt x="2745" y="472"/>
                    <a:pt x="2666" y="440"/>
                  </a:cubicBezTo>
                  <a:cubicBezTo>
                    <a:pt x="2153" y="269"/>
                    <a:pt x="1586" y="0"/>
                    <a:pt x="10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4"/>
            <p:cNvSpPr/>
            <p:nvPr/>
          </p:nvSpPr>
          <p:spPr>
            <a:xfrm>
              <a:off x="7476708" y="2502527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44" y="0"/>
                  </a:moveTo>
                  <a:cubicBezTo>
                    <a:pt x="368" y="352"/>
                    <a:pt x="113" y="687"/>
                    <a:pt x="33" y="1054"/>
                  </a:cubicBezTo>
                  <a:cubicBezTo>
                    <a:pt x="1" y="1341"/>
                    <a:pt x="113" y="1628"/>
                    <a:pt x="320" y="1836"/>
                  </a:cubicBezTo>
                  <a:cubicBezTo>
                    <a:pt x="703" y="2139"/>
                    <a:pt x="1166" y="2474"/>
                    <a:pt x="1629" y="2506"/>
                  </a:cubicBezTo>
                  <a:cubicBezTo>
                    <a:pt x="1644" y="2507"/>
                    <a:pt x="1659" y="2508"/>
                    <a:pt x="1674" y="2508"/>
                  </a:cubicBezTo>
                  <a:cubicBezTo>
                    <a:pt x="2003" y="2508"/>
                    <a:pt x="2424" y="2190"/>
                    <a:pt x="2698" y="1916"/>
                  </a:cubicBezTo>
                  <a:cubicBezTo>
                    <a:pt x="2826" y="1788"/>
                    <a:pt x="2810" y="1229"/>
                    <a:pt x="2682" y="1150"/>
                  </a:cubicBezTo>
                  <a:cubicBezTo>
                    <a:pt x="2092" y="846"/>
                    <a:pt x="1501" y="575"/>
                    <a:pt x="879" y="336"/>
                  </a:cubicBezTo>
                  <a:lnTo>
                    <a:pt x="54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4"/>
            <p:cNvSpPr/>
            <p:nvPr/>
          </p:nvSpPr>
          <p:spPr>
            <a:xfrm>
              <a:off x="8012652" y="1051218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0"/>
                  </a:moveTo>
                  <a:cubicBezTo>
                    <a:pt x="275" y="0"/>
                    <a:pt x="154" y="5"/>
                    <a:pt x="29" y="14"/>
                  </a:cubicBezTo>
                  <a:cubicBezTo>
                    <a:pt x="0" y="1056"/>
                    <a:pt x="335" y="1950"/>
                    <a:pt x="749" y="1950"/>
                  </a:cubicBezTo>
                  <a:cubicBezTo>
                    <a:pt x="786" y="1950"/>
                    <a:pt x="822" y="1943"/>
                    <a:pt x="859" y="1929"/>
                  </a:cubicBezTo>
                  <a:cubicBezTo>
                    <a:pt x="1354" y="1754"/>
                    <a:pt x="1913" y="1323"/>
                    <a:pt x="2104" y="876"/>
                  </a:cubicBezTo>
                  <a:cubicBezTo>
                    <a:pt x="2291" y="386"/>
                    <a:pt x="1490" y="0"/>
                    <a:pt x="3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4"/>
            <p:cNvSpPr/>
            <p:nvPr/>
          </p:nvSpPr>
          <p:spPr>
            <a:xfrm>
              <a:off x="7197813" y="1722847"/>
              <a:ext cx="76742" cy="136060"/>
            </a:xfrm>
            <a:custGeom>
              <a:rect b="b" l="l" r="r" t="t"/>
              <a:pathLst>
                <a:path extrusionOk="0" h="2633" w="1479">
                  <a:moveTo>
                    <a:pt x="441" y="1"/>
                  </a:moveTo>
                  <a:cubicBezTo>
                    <a:pt x="281" y="639"/>
                    <a:pt x="74" y="1197"/>
                    <a:pt x="26" y="1772"/>
                  </a:cubicBezTo>
                  <a:cubicBezTo>
                    <a:pt x="1" y="2279"/>
                    <a:pt x="685" y="2633"/>
                    <a:pt x="727" y="2633"/>
                  </a:cubicBezTo>
                  <a:cubicBezTo>
                    <a:pt x="740" y="2633"/>
                    <a:pt x="698" y="2603"/>
                    <a:pt x="568" y="2538"/>
                  </a:cubicBezTo>
                  <a:lnTo>
                    <a:pt x="568" y="2538"/>
                  </a:lnTo>
                  <a:cubicBezTo>
                    <a:pt x="582" y="2544"/>
                    <a:pt x="600" y="2547"/>
                    <a:pt x="620" y="2547"/>
                  </a:cubicBezTo>
                  <a:cubicBezTo>
                    <a:pt x="810" y="2547"/>
                    <a:pt x="1242" y="2298"/>
                    <a:pt x="1271" y="2139"/>
                  </a:cubicBezTo>
                  <a:cubicBezTo>
                    <a:pt x="1366" y="1357"/>
                    <a:pt x="1478" y="527"/>
                    <a:pt x="4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4"/>
            <p:cNvSpPr/>
            <p:nvPr/>
          </p:nvSpPr>
          <p:spPr>
            <a:xfrm>
              <a:off x="7253955" y="2404398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6" y="48"/>
                  </a:moveTo>
                  <a:lnTo>
                    <a:pt x="1" y="335"/>
                  </a:lnTo>
                  <a:cubicBezTo>
                    <a:pt x="320" y="734"/>
                    <a:pt x="623" y="1149"/>
                    <a:pt x="942" y="1564"/>
                  </a:cubicBezTo>
                  <a:cubicBezTo>
                    <a:pt x="1118" y="1325"/>
                    <a:pt x="1437" y="1102"/>
                    <a:pt x="1453" y="862"/>
                  </a:cubicBezTo>
                  <a:cubicBezTo>
                    <a:pt x="1533" y="0"/>
                    <a:pt x="831" y="144"/>
                    <a:pt x="336" y="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4"/>
            <p:cNvSpPr/>
            <p:nvPr/>
          </p:nvSpPr>
          <p:spPr>
            <a:xfrm>
              <a:off x="7555421" y="2472814"/>
              <a:ext cx="101907" cy="57721"/>
            </a:xfrm>
            <a:custGeom>
              <a:rect b="b" l="l" r="r" t="t"/>
              <a:pathLst>
                <a:path extrusionOk="0" h="1117" w="1964">
                  <a:moveTo>
                    <a:pt x="80" y="1"/>
                  </a:moveTo>
                  <a:cubicBezTo>
                    <a:pt x="48" y="97"/>
                    <a:pt x="16" y="192"/>
                    <a:pt x="0" y="288"/>
                  </a:cubicBezTo>
                  <a:cubicBezTo>
                    <a:pt x="495" y="837"/>
                    <a:pt x="863" y="1117"/>
                    <a:pt x="1198" y="1117"/>
                  </a:cubicBezTo>
                  <a:cubicBezTo>
                    <a:pt x="1458" y="1117"/>
                    <a:pt x="1698" y="949"/>
                    <a:pt x="1963" y="607"/>
                  </a:cubicBezTo>
                  <a:lnTo>
                    <a:pt x="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4"/>
            <p:cNvSpPr/>
            <p:nvPr/>
          </p:nvSpPr>
          <p:spPr>
            <a:xfrm>
              <a:off x="7124808" y="2180909"/>
              <a:ext cx="61435" cy="73275"/>
            </a:xfrm>
            <a:custGeom>
              <a:rect b="b" l="l" r="r" t="t"/>
              <a:pathLst>
                <a:path extrusionOk="0" h="1418" w="1184">
                  <a:moveTo>
                    <a:pt x="830" y="0"/>
                  </a:moveTo>
                  <a:cubicBezTo>
                    <a:pt x="543" y="495"/>
                    <a:pt x="288" y="910"/>
                    <a:pt x="0" y="1373"/>
                  </a:cubicBezTo>
                  <a:cubicBezTo>
                    <a:pt x="225" y="1400"/>
                    <a:pt x="409" y="1417"/>
                    <a:pt x="557" y="1417"/>
                  </a:cubicBezTo>
                  <a:cubicBezTo>
                    <a:pt x="1183" y="1417"/>
                    <a:pt x="1153" y="1111"/>
                    <a:pt x="8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4"/>
            <p:cNvSpPr/>
            <p:nvPr/>
          </p:nvSpPr>
          <p:spPr>
            <a:xfrm>
              <a:off x="6632085" y="-75373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693" y="0"/>
                  </a:moveTo>
                  <a:cubicBezTo>
                    <a:pt x="4581" y="176"/>
                    <a:pt x="4453" y="319"/>
                    <a:pt x="4310" y="479"/>
                  </a:cubicBezTo>
                  <a:cubicBezTo>
                    <a:pt x="3113" y="1596"/>
                    <a:pt x="1900" y="2745"/>
                    <a:pt x="687" y="3862"/>
                  </a:cubicBezTo>
                  <a:cubicBezTo>
                    <a:pt x="112" y="4389"/>
                    <a:pt x="1" y="4868"/>
                    <a:pt x="687" y="5426"/>
                  </a:cubicBezTo>
                  <a:cubicBezTo>
                    <a:pt x="1150" y="5809"/>
                    <a:pt x="1628" y="6224"/>
                    <a:pt x="1916" y="6735"/>
                  </a:cubicBezTo>
                  <a:cubicBezTo>
                    <a:pt x="2543" y="7895"/>
                    <a:pt x="3416" y="8494"/>
                    <a:pt x="4613" y="8494"/>
                  </a:cubicBezTo>
                  <a:cubicBezTo>
                    <a:pt x="4816" y="8494"/>
                    <a:pt x="5029" y="8477"/>
                    <a:pt x="5251" y="8442"/>
                  </a:cubicBezTo>
                  <a:cubicBezTo>
                    <a:pt x="5263" y="8441"/>
                    <a:pt x="5275" y="8440"/>
                    <a:pt x="5287" y="8440"/>
                  </a:cubicBezTo>
                  <a:cubicBezTo>
                    <a:pt x="5383" y="8440"/>
                    <a:pt x="5486" y="8482"/>
                    <a:pt x="5584" y="8482"/>
                  </a:cubicBezTo>
                  <a:cubicBezTo>
                    <a:pt x="5606" y="8482"/>
                    <a:pt x="5628" y="8480"/>
                    <a:pt x="5650" y="8474"/>
                  </a:cubicBezTo>
                  <a:cubicBezTo>
                    <a:pt x="6480" y="8283"/>
                    <a:pt x="7805" y="8299"/>
                    <a:pt x="8060" y="7804"/>
                  </a:cubicBezTo>
                  <a:cubicBezTo>
                    <a:pt x="8507" y="6910"/>
                    <a:pt x="8666" y="5538"/>
                    <a:pt x="8299" y="4644"/>
                  </a:cubicBezTo>
                  <a:cubicBezTo>
                    <a:pt x="7613" y="3000"/>
                    <a:pt x="6464" y="1532"/>
                    <a:pt x="55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4"/>
            <p:cNvSpPr/>
            <p:nvPr/>
          </p:nvSpPr>
          <p:spPr>
            <a:xfrm>
              <a:off x="4551921" y="-75373"/>
              <a:ext cx="333792" cy="325604"/>
            </a:xfrm>
            <a:custGeom>
              <a:rect b="b" l="l" r="r" t="t"/>
              <a:pathLst>
                <a:path extrusionOk="0" h="6301" w="6433">
                  <a:moveTo>
                    <a:pt x="1" y="0"/>
                  </a:moveTo>
                  <a:cubicBezTo>
                    <a:pt x="288" y="590"/>
                    <a:pt x="607" y="1165"/>
                    <a:pt x="958" y="1724"/>
                  </a:cubicBezTo>
                  <a:cubicBezTo>
                    <a:pt x="1405" y="2346"/>
                    <a:pt x="1948" y="2905"/>
                    <a:pt x="2443" y="3495"/>
                  </a:cubicBezTo>
                  <a:cubicBezTo>
                    <a:pt x="2810" y="3910"/>
                    <a:pt x="3400" y="4261"/>
                    <a:pt x="3512" y="4740"/>
                  </a:cubicBezTo>
                  <a:cubicBezTo>
                    <a:pt x="3751" y="5697"/>
                    <a:pt x="4422" y="5969"/>
                    <a:pt x="5204" y="6224"/>
                  </a:cubicBezTo>
                  <a:cubicBezTo>
                    <a:pt x="5350" y="6275"/>
                    <a:pt x="5473" y="6300"/>
                    <a:pt x="5575" y="6300"/>
                  </a:cubicBezTo>
                  <a:cubicBezTo>
                    <a:pt x="5886" y="6300"/>
                    <a:pt x="6009" y="6070"/>
                    <a:pt x="6034" y="5650"/>
                  </a:cubicBezTo>
                  <a:cubicBezTo>
                    <a:pt x="6161" y="3766"/>
                    <a:pt x="6305" y="1883"/>
                    <a:pt x="64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4"/>
            <p:cNvSpPr/>
            <p:nvPr/>
          </p:nvSpPr>
          <p:spPr>
            <a:xfrm>
              <a:off x="1575819" y="-44059"/>
              <a:ext cx="327047" cy="224321"/>
            </a:xfrm>
            <a:custGeom>
              <a:rect b="b" l="l" r="r" t="t"/>
              <a:pathLst>
                <a:path extrusionOk="0" h="4341" w="6303">
                  <a:moveTo>
                    <a:pt x="336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04" y="4246"/>
                  </a:cubicBezTo>
                  <a:cubicBezTo>
                    <a:pt x="5115" y="4306"/>
                    <a:pt x="5366" y="4341"/>
                    <a:pt x="5565" y="4341"/>
                  </a:cubicBezTo>
                  <a:cubicBezTo>
                    <a:pt x="6201" y="4341"/>
                    <a:pt x="6303" y="3986"/>
                    <a:pt x="6145" y="3001"/>
                  </a:cubicBezTo>
                  <a:cubicBezTo>
                    <a:pt x="6001" y="1995"/>
                    <a:pt x="5746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4"/>
            <p:cNvSpPr/>
            <p:nvPr/>
          </p:nvSpPr>
          <p:spPr>
            <a:xfrm>
              <a:off x="1978257" y="-54807"/>
              <a:ext cx="267532" cy="216260"/>
            </a:xfrm>
            <a:custGeom>
              <a:rect b="b" l="l" r="r" t="t"/>
              <a:pathLst>
                <a:path extrusionOk="0" h="4185" w="5156">
                  <a:moveTo>
                    <a:pt x="4022" y="1"/>
                  </a:moveTo>
                  <a:lnTo>
                    <a:pt x="1" y="17"/>
                  </a:lnTo>
                  <a:cubicBezTo>
                    <a:pt x="64" y="304"/>
                    <a:pt x="33" y="639"/>
                    <a:pt x="176" y="879"/>
                  </a:cubicBezTo>
                  <a:cubicBezTo>
                    <a:pt x="735" y="1693"/>
                    <a:pt x="1341" y="2459"/>
                    <a:pt x="1916" y="3289"/>
                  </a:cubicBezTo>
                  <a:cubicBezTo>
                    <a:pt x="2298" y="3867"/>
                    <a:pt x="2739" y="4184"/>
                    <a:pt x="3286" y="4184"/>
                  </a:cubicBezTo>
                  <a:cubicBezTo>
                    <a:pt x="3539" y="4184"/>
                    <a:pt x="3815" y="4116"/>
                    <a:pt x="4118" y="3975"/>
                  </a:cubicBezTo>
                  <a:cubicBezTo>
                    <a:pt x="4453" y="3847"/>
                    <a:pt x="4804" y="3751"/>
                    <a:pt x="5155" y="3688"/>
                  </a:cubicBezTo>
                  <a:cubicBezTo>
                    <a:pt x="4756" y="2427"/>
                    <a:pt x="4389" y="1214"/>
                    <a:pt x="40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4"/>
            <p:cNvSpPr/>
            <p:nvPr/>
          </p:nvSpPr>
          <p:spPr>
            <a:xfrm>
              <a:off x="6510358" y="-75373"/>
              <a:ext cx="271683" cy="161019"/>
            </a:xfrm>
            <a:custGeom>
              <a:rect b="b" l="l" r="r" t="t"/>
              <a:pathLst>
                <a:path extrusionOk="0" h="3116" w="5236">
                  <a:moveTo>
                    <a:pt x="1" y="0"/>
                  </a:moveTo>
                  <a:cubicBezTo>
                    <a:pt x="32" y="192"/>
                    <a:pt x="1" y="495"/>
                    <a:pt x="112" y="575"/>
                  </a:cubicBezTo>
                  <a:cubicBezTo>
                    <a:pt x="814" y="1005"/>
                    <a:pt x="958" y="1644"/>
                    <a:pt x="1118" y="2394"/>
                  </a:cubicBezTo>
                  <a:cubicBezTo>
                    <a:pt x="1193" y="2697"/>
                    <a:pt x="1845" y="3116"/>
                    <a:pt x="2253" y="3116"/>
                  </a:cubicBezTo>
                  <a:cubicBezTo>
                    <a:pt x="2274" y="3116"/>
                    <a:pt x="2295" y="3114"/>
                    <a:pt x="2315" y="3112"/>
                  </a:cubicBezTo>
                  <a:cubicBezTo>
                    <a:pt x="3703" y="3000"/>
                    <a:pt x="5076" y="1436"/>
                    <a:pt x="52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4"/>
            <p:cNvSpPr/>
            <p:nvPr/>
          </p:nvSpPr>
          <p:spPr>
            <a:xfrm>
              <a:off x="7317725" y="-76200"/>
              <a:ext cx="389260" cy="172491"/>
            </a:xfrm>
            <a:custGeom>
              <a:rect b="b" l="l" r="r" t="t"/>
              <a:pathLst>
                <a:path extrusionOk="0" h="3338" w="7502">
                  <a:moveTo>
                    <a:pt x="527" y="0"/>
                  </a:moveTo>
                  <a:cubicBezTo>
                    <a:pt x="1" y="638"/>
                    <a:pt x="160" y="1117"/>
                    <a:pt x="894" y="1388"/>
                  </a:cubicBezTo>
                  <a:cubicBezTo>
                    <a:pt x="1469" y="1612"/>
                    <a:pt x="2091" y="1740"/>
                    <a:pt x="2666" y="1947"/>
                  </a:cubicBezTo>
                  <a:cubicBezTo>
                    <a:pt x="3895" y="2410"/>
                    <a:pt x="5108" y="2921"/>
                    <a:pt x="6368" y="3320"/>
                  </a:cubicBezTo>
                  <a:cubicBezTo>
                    <a:pt x="6401" y="3332"/>
                    <a:pt x="6435" y="3337"/>
                    <a:pt x="6471" y="3337"/>
                  </a:cubicBezTo>
                  <a:cubicBezTo>
                    <a:pt x="6725" y="3337"/>
                    <a:pt x="7083" y="3072"/>
                    <a:pt x="7502" y="2905"/>
                  </a:cubicBezTo>
                  <a:cubicBezTo>
                    <a:pt x="6447" y="1931"/>
                    <a:pt x="5485" y="1382"/>
                    <a:pt x="4323" y="1382"/>
                  </a:cubicBezTo>
                  <a:cubicBezTo>
                    <a:pt x="4113" y="1382"/>
                    <a:pt x="3896" y="1400"/>
                    <a:pt x="3671" y="1436"/>
                  </a:cubicBezTo>
                  <a:cubicBezTo>
                    <a:pt x="3640" y="1442"/>
                    <a:pt x="3609" y="1444"/>
                    <a:pt x="3577" y="1444"/>
                  </a:cubicBezTo>
                  <a:cubicBezTo>
                    <a:pt x="3229" y="1444"/>
                    <a:pt x="2826" y="1146"/>
                    <a:pt x="2490" y="942"/>
                  </a:cubicBezTo>
                  <a:cubicBezTo>
                    <a:pt x="2219" y="766"/>
                    <a:pt x="2044" y="463"/>
                    <a:pt x="1820" y="223"/>
                  </a:cubicBezTo>
                  <a:lnTo>
                    <a:pt x="1613" y="415"/>
                  </a:lnTo>
                  <a:cubicBezTo>
                    <a:pt x="1661" y="606"/>
                    <a:pt x="1708" y="798"/>
                    <a:pt x="1756" y="1037"/>
                  </a:cubicBezTo>
                  <a:cubicBezTo>
                    <a:pt x="990" y="1021"/>
                    <a:pt x="719" y="638"/>
                    <a:pt x="719" y="16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4"/>
            <p:cNvSpPr/>
            <p:nvPr/>
          </p:nvSpPr>
          <p:spPr>
            <a:xfrm>
              <a:off x="3681615" y="-75373"/>
              <a:ext cx="77053" cy="348858"/>
            </a:xfrm>
            <a:custGeom>
              <a:rect b="b" l="l" r="r" t="t"/>
              <a:pathLst>
                <a:path extrusionOk="0" h="6751" w="1485">
                  <a:moveTo>
                    <a:pt x="304" y="0"/>
                  </a:moveTo>
                  <a:cubicBezTo>
                    <a:pt x="208" y="495"/>
                    <a:pt x="1" y="974"/>
                    <a:pt x="17" y="1452"/>
                  </a:cubicBezTo>
                  <a:cubicBezTo>
                    <a:pt x="65" y="2889"/>
                    <a:pt x="160" y="4309"/>
                    <a:pt x="336" y="5729"/>
                  </a:cubicBezTo>
                  <a:cubicBezTo>
                    <a:pt x="384" y="6096"/>
                    <a:pt x="783" y="6416"/>
                    <a:pt x="1006" y="6751"/>
                  </a:cubicBezTo>
                  <a:cubicBezTo>
                    <a:pt x="1182" y="6400"/>
                    <a:pt x="1485" y="6033"/>
                    <a:pt x="1485" y="5681"/>
                  </a:cubicBezTo>
                  <a:cubicBezTo>
                    <a:pt x="1485" y="4293"/>
                    <a:pt x="1389" y="2889"/>
                    <a:pt x="1293" y="1500"/>
                  </a:cubicBezTo>
                  <a:cubicBezTo>
                    <a:pt x="1278" y="1005"/>
                    <a:pt x="1182" y="495"/>
                    <a:pt x="1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4"/>
            <p:cNvSpPr/>
            <p:nvPr/>
          </p:nvSpPr>
          <p:spPr>
            <a:xfrm>
              <a:off x="7677979" y="162946"/>
              <a:ext cx="135841" cy="161898"/>
            </a:xfrm>
            <a:custGeom>
              <a:rect b="b" l="l" r="r" t="t"/>
              <a:pathLst>
                <a:path extrusionOk="0" h="3133" w="2618">
                  <a:moveTo>
                    <a:pt x="2617" y="0"/>
                  </a:moveTo>
                  <a:cubicBezTo>
                    <a:pt x="2107" y="0"/>
                    <a:pt x="1580" y="32"/>
                    <a:pt x="1053" y="96"/>
                  </a:cubicBezTo>
                  <a:cubicBezTo>
                    <a:pt x="750" y="128"/>
                    <a:pt x="271" y="303"/>
                    <a:pt x="255" y="447"/>
                  </a:cubicBezTo>
                  <a:cubicBezTo>
                    <a:pt x="160" y="1181"/>
                    <a:pt x="0" y="1995"/>
                    <a:pt x="239" y="2618"/>
                  </a:cubicBezTo>
                  <a:cubicBezTo>
                    <a:pt x="380" y="2970"/>
                    <a:pt x="891" y="3133"/>
                    <a:pt x="1430" y="3133"/>
                  </a:cubicBezTo>
                  <a:cubicBezTo>
                    <a:pt x="1867" y="3133"/>
                    <a:pt x="2324" y="3025"/>
                    <a:pt x="2617" y="2825"/>
                  </a:cubicBezTo>
                  <a:lnTo>
                    <a:pt x="261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4"/>
            <p:cNvSpPr/>
            <p:nvPr/>
          </p:nvSpPr>
          <p:spPr>
            <a:xfrm>
              <a:off x="2582745" y="-34189"/>
              <a:ext cx="198003" cy="93428"/>
            </a:xfrm>
            <a:custGeom>
              <a:rect b="b" l="l" r="r" t="t"/>
              <a:pathLst>
                <a:path extrusionOk="0" h="1808" w="3816">
                  <a:moveTo>
                    <a:pt x="1" y="1"/>
                  </a:moveTo>
                  <a:cubicBezTo>
                    <a:pt x="512" y="304"/>
                    <a:pt x="1038" y="575"/>
                    <a:pt x="1517" y="911"/>
                  </a:cubicBezTo>
                  <a:cubicBezTo>
                    <a:pt x="2327" y="1485"/>
                    <a:pt x="2794" y="1807"/>
                    <a:pt x="3095" y="1807"/>
                  </a:cubicBezTo>
                  <a:cubicBezTo>
                    <a:pt x="3489" y="1807"/>
                    <a:pt x="3598" y="1257"/>
                    <a:pt x="38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4"/>
            <p:cNvSpPr/>
            <p:nvPr/>
          </p:nvSpPr>
          <p:spPr>
            <a:xfrm>
              <a:off x="5406506" y="-75373"/>
              <a:ext cx="135893" cy="99009"/>
            </a:xfrm>
            <a:custGeom>
              <a:rect b="b" l="l" r="r" t="t"/>
              <a:pathLst>
                <a:path extrusionOk="0" h="1916" w="2619">
                  <a:moveTo>
                    <a:pt x="1" y="0"/>
                  </a:moveTo>
                  <a:lnTo>
                    <a:pt x="1" y="1915"/>
                  </a:lnTo>
                  <a:cubicBezTo>
                    <a:pt x="512" y="1803"/>
                    <a:pt x="942" y="1803"/>
                    <a:pt x="1182" y="1612"/>
                  </a:cubicBezTo>
                  <a:cubicBezTo>
                    <a:pt x="1708" y="1133"/>
                    <a:pt x="2139" y="543"/>
                    <a:pt x="26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4"/>
            <p:cNvSpPr/>
            <p:nvPr/>
          </p:nvSpPr>
          <p:spPr>
            <a:xfrm>
              <a:off x="7721823" y="-75373"/>
              <a:ext cx="91997" cy="114667"/>
            </a:xfrm>
            <a:custGeom>
              <a:rect b="b" l="l" r="r" t="t"/>
              <a:pathLst>
                <a:path extrusionOk="0" h="2219" w="1773">
                  <a:moveTo>
                    <a:pt x="958" y="0"/>
                  </a:moveTo>
                  <a:cubicBezTo>
                    <a:pt x="783" y="271"/>
                    <a:pt x="607" y="543"/>
                    <a:pt x="432" y="798"/>
                  </a:cubicBezTo>
                  <a:cubicBezTo>
                    <a:pt x="1" y="1372"/>
                    <a:pt x="208" y="1979"/>
                    <a:pt x="895" y="2154"/>
                  </a:cubicBezTo>
                  <a:cubicBezTo>
                    <a:pt x="1182" y="2202"/>
                    <a:pt x="1469" y="2218"/>
                    <a:pt x="1772" y="2218"/>
                  </a:cubicBezTo>
                  <a:lnTo>
                    <a:pt x="17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4"/>
            <p:cNvSpPr/>
            <p:nvPr/>
          </p:nvSpPr>
          <p:spPr>
            <a:xfrm>
              <a:off x="5187905" y="-75373"/>
              <a:ext cx="114308" cy="91568"/>
            </a:xfrm>
            <a:custGeom>
              <a:rect b="b" l="l" r="r" t="t"/>
              <a:pathLst>
                <a:path extrusionOk="0" h="1772" w="2203">
                  <a:moveTo>
                    <a:pt x="1" y="0"/>
                  </a:moveTo>
                  <a:cubicBezTo>
                    <a:pt x="256" y="590"/>
                    <a:pt x="511" y="1181"/>
                    <a:pt x="783" y="1771"/>
                  </a:cubicBezTo>
                  <a:lnTo>
                    <a:pt x="1134" y="1740"/>
                  </a:lnTo>
                  <a:lnTo>
                    <a:pt x="220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4"/>
            <p:cNvSpPr/>
            <p:nvPr/>
          </p:nvSpPr>
          <p:spPr>
            <a:xfrm>
              <a:off x="3801682" y="-44059"/>
              <a:ext cx="116851" cy="48833"/>
            </a:xfrm>
            <a:custGeom>
              <a:rect b="b" l="l" r="r" t="t"/>
              <a:pathLst>
                <a:path extrusionOk="0" h="945" w="2252">
                  <a:moveTo>
                    <a:pt x="1" y="0"/>
                  </a:moveTo>
                  <a:cubicBezTo>
                    <a:pt x="224" y="304"/>
                    <a:pt x="400" y="814"/>
                    <a:pt x="671" y="894"/>
                  </a:cubicBezTo>
                  <a:cubicBezTo>
                    <a:pt x="813" y="931"/>
                    <a:pt x="959" y="945"/>
                    <a:pt x="1109" y="945"/>
                  </a:cubicBezTo>
                  <a:cubicBezTo>
                    <a:pt x="1482" y="945"/>
                    <a:pt x="1875" y="855"/>
                    <a:pt x="2251" y="798"/>
                  </a:cubicBezTo>
                  <a:cubicBezTo>
                    <a:pt x="2251" y="527"/>
                    <a:pt x="2235" y="256"/>
                    <a:pt x="22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4"/>
            <p:cNvSpPr/>
            <p:nvPr/>
          </p:nvSpPr>
          <p:spPr>
            <a:xfrm>
              <a:off x="4404561" y="-75373"/>
              <a:ext cx="86133" cy="78391"/>
            </a:xfrm>
            <a:custGeom>
              <a:rect b="b" l="l" r="r" t="t"/>
              <a:pathLst>
                <a:path extrusionOk="0" h="1517" w="1660">
                  <a:moveTo>
                    <a:pt x="32" y="0"/>
                  </a:moveTo>
                  <a:cubicBezTo>
                    <a:pt x="0" y="160"/>
                    <a:pt x="0" y="335"/>
                    <a:pt x="32" y="495"/>
                  </a:cubicBezTo>
                  <a:cubicBezTo>
                    <a:pt x="144" y="846"/>
                    <a:pt x="287" y="1181"/>
                    <a:pt x="415" y="1516"/>
                  </a:cubicBezTo>
                  <a:cubicBezTo>
                    <a:pt x="798" y="1277"/>
                    <a:pt x="1213" y="1069"/>
                    <a:pt x="1516" y="766"/>
                  </a:cubicBezTo>
                  <a:cubicBezTo>
                    <a:pt x="1660" y="622"/>
                    <a:pt x="1612" y="271"/>
                    <a:pt x="16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4"/>
            <p:cNvSpPr/>
            <p:nvPr/>
          </p:nvSpPr>
          <p:spPr>
            <a:xfrm>
              <a:off x="3270927" y="-44059"/>
              <a:ext cx="82812" cy="47903"/>
            </a:xfrm>
            <a:custGeom>
              <a:rect b="b" l="l" r="r" t="t"/>
              <a:pathLst>
                <a:path extrusionOk="0" h="927" w="1596">
                  <a:moveTo>
                    <a:pt x="0" y="0"/>
                  </a:moveTo>
                  <a:cubicBezTo>
                    <a:pt x="223" y="304"/>
                    <a:pt x="463" y="623"/>
                    <a:pt x="702" y="926"/>
                  </a:cubicBezTo>
                  <a:lnTo>
                    <a:pt x="159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4"/>
            <p:cNvSpPr/>
            <p:nvPr/>
          </p:nvSpPr>
          <p:spPr>
            <a:xfrm>
              <a:off x="4367306" y="2598898"/>
              <a:ext cx="118459" cy="155232"/>
            </a:xfrm>
            <a:custGeom>
              <a:rect b="b" l="l" r="r" t="t"/>
              <a:pathLst>
                <a:path extrusionOk="0" h="3004" w="2283">
                  <a:moveTo>
                    <a:pt x="1078" y="0"/>
                  </a:moveTo>
                  <a:cubicBezTo>
                    <a:pt x="1053" y="0"/>
                    <a:pt x="1029" y="1"/>
                    <a:pt x="1005" y="3"/>
                  </a:cubicBezTo>
                  <a:cubicBezTo>
                    <a:pt x="686" y="51"/>
                    <a:pt x="303" y="162"/>
                    <a:pt x="112" y="386"/>
                  </a:cubicBezTo>
                  <a:cubicBezTo>
                    <a:pt x="0" y="545"/>
                    <a:pt x="80" y="1008"/>
                    <a:pt x="223" y="1216"/>
                  </a:cubicBezTo>
                  <a:cubicBezTo>
                    <a:pt x="575" y="1631"/>
                    <a:pt x="942" y="2014"/>
                    <a:pt x="1341" y="2381"/>
                  </a:cubicBezTo>
                  <a:lnTo>
                    <a:pt x="894" y="2668"/>
                  </a:lnTo>
                  <a:lnTo>
                    <a:pt x="1037" y="3003"/>
                  </a:lnTo>
                  <a:cubicBezTo>
                    <a:pt x="1277" y="2875"/>
                    <a:pt x="1676" y="2812"/>
                    <a:pt x="1756" y="2604"/>
                  </a:cubicBezTo>
                  <a:cubicBezTo>
                    <a:pt x="1995" y="1998"/>
                    <a:pt x="2170" y="1359"/>
                    <a:pt x="2250" y="705"/>
                  </a:cubicBezTo>
                  <a:cubicBezTo>
                    <a:pt x="2282" y="561"/>
                    <a:pt x="1931" y="322"/>
                    <a:pt x="1708" y="194"/>
                  </a:cubicBezTo>
                  <a:cubicBezTo>
                    <a:pt x="1521" y="65"/>
                    <a:pt x="1295" y="0"/>
                    <a:pt x="107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4"/>
            <p:cNvSpPr/>
            <p:nvPr/>
          </p:nvSpPr>
          <p:spPr>
            <a:xfrm>
              <a:off x="3649341" y="1917321"/>
              <a:ext cx="650929" cy="443423"/>
            </a:xfrm>
            <a:custGeom>
              <a:rect b="b" l="l" r="r" t="t"/>
              <a:pathLst>
                <a:path extrusionOk="0" h="8581" w="12545">
                  <a:moveTo>
                    <a:pt x="3712" y="0"/>
                  </a:moveTo>
                  <a:cubicBezTo>
                    <a:pt x="3196" y="0"/>
                    <a:pt x="2671" y="236"/>
                    <a:pt x="2027" y="697"/>
                  </a:cubicBezTo>
                  <a:cubicBezTo>
                    <a:pt x="1756" y="888"/>
                    <a:pt x="1453" y="1032"/>
                    <a:pt x="1165" y="1191"/>
                  </a:cubicBezTo>
                  <a:cubicBezTo>
                    <a:pt x="272" y="1718"/>
                    <a:pt x="0" y="2787"/>
                    <a:pt x="639" y="3585"/>
                  </a:cubicBezTo>
                  <a:cubicBezTo>
                    <a:pt x="1373" y="4495"/>
                    <a:pt x="2011" y="5628"/>
                    <a:pt x="2969" y="6155"/>
                  </a:cubicBezTo>
                  <a:cubicBezTo>
                    <a:pt x="4724" y="7144"/>
                    <a:pt x="6687" y="7751"/>
                    <a:pt x="8682" y="8580"/>
                  </a:cubicBezTo>
                  <a:cubicBezTo>
                    <a:pt x="9273" y="8325"/>
                    <a:pt x="10071" y="8213"/>
                    <a:pt x="10454" y="7735"/>
                  </a:cubicBezTo>
                  <a:cubicBezTo>
                    <a:pt x="11108" y="6969"/>
                    <a:pt x="11475" y="5963"/>
                    <a:pt x="11970" y="5069"/>
                  </a:cubicBezTo>
                  <a:cubicBezTo>
                    <a:pt x="12544" y="4000"/>
                    <a:pt x="12273" y="2915"/>
                    <a:pt x="11443" y="2165"/>
                  </a:cubicBezTo>
                  <a:cubicBezTo>
                    <a:pt x="10326" y="1143"/>
                    <a:pt x="8858" y="1175"/>
                    <a:pt x="7565" y="713"/>
                  </a:cubicBezTo>
                  <a:cubicBezTo>
                    <a:pt x="7527" y="701"/>
                    <a:pt x="7485" y="696"/>
                    <a:pt x="7441" y="696"/>
                  </a:cubicBezTo>
                  <a:cubicBezTo>
                    <a:pt x="7244" y="696"/>
                    <a:pt x="6997" y="800"/>
                    <a:pt x="6815" y="904"/>
                  </a:cubicBezTo>
                  <a:cubicBezTo>
                    <a:pt x="6599" y="1037"/>
                    <a:pt x="6404" y="1097"/>
                    <a:pt x="6215" y="1097"/>
                  </a:cubicBezTo>
                  <a:cubicBezTo>
                    <a:pt x="5930" y="1097"/>
                    <a:pt x="5661" y="959"/>
                    <a:pt x="5363" y="729"/>
                  </a:cubicBezTo>
                  <a:cubicBezTo>
                    <a:pt x="4746" y="240"/>
                    <a:pt x="4233" y="0"/>
                    <a:pt x="37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4"/>
            <p:cNvSpPr/>
            <p:nvPr/>
          </p:nvSpPr>
          <p:spPr>
            <a:xfrm>
              <a:off x="3574001" y="361838"/>
              <a:ext cx="433105" cy="663042"/>
            </a:xfrm>
            <a:custGeom>
              <a:rect b="b" l="l" r="r" t="t"/>
              <a:pathLst>
                <a:path extrusionOk="0" h="12831" w="8347">
                  <a:moveTo>
                    <a:pt x="2953" y="0"/>
                  </a:moveTo>
                  <a:cubicBezTo>
                    <a:pt x="2664" y="0"/>
                    <a:pt x="2404" y="195"/>
                    <a:pt x="2218" y="556"/>
                  </a:cubicBezTo>
                  <a:cubicBezTo>
                    <a:pt x="1867" y="1226"/>
                    <a:pt x="1596" y="1944"/>
                    <a:pt x="1389" y="2663"/>
                  </a:cubicBezTo>
                  <a:cubicBezTo>
                    <a:pt x="990" y="4115"/>
                    <a:pt x="734" y="5583"/>
                    <a:pt x="287" y="7003"/>
                  </a:cubicBezTo>
                  <a:cubicBezTo>
                    <a:pt x="16" y="7929"/>
                    <a:pt x="0" y="8631"/>
                    <a:pt x="654" y="9397"/>
                  </a:cubicBezTo>
                  <a:cubicBezTo>
                    <a:pt x="1404" y="10275"/>
                    <a:pt x="1963" y="11312"/>
                    <a:pt x="2681" y="12206"/>
                  </a:cubicBezTo>
                  <a:cubicBezTo>
                    <a:pt x="2910" y="12511"/>
                    <a:pt x="3386" y="12831"/>
                    <a:pt x="3721" y="12831"/>
                  </a:cubicBezTo>
                  <a:cubicBezTo>
                    <a:pt x="3736" y="12831"/>
                    <a:pt x="3752" y="12830"/>
                    <a:pt x="3766" y="12829"/>
                  </a:cubicBezTo>
                  <a:cubicBezTo>
                    <a:pt x="5027" y="12669"/>
                    <a:pt x="7230" y="10068"/>
                    <a:pt x="7421" y="8807"/>
                  </a:cubicBezTo>
                  <a:cubicBezTo>
                    <a:pt x="7517" y="8025"/>
                    <a:pt x="7804" y="7259"/>
                    <a:pt x="7996" y="6493"/>
                  </a:cubicBezTo>
                  <a:cubicBezTo>
                    <a:pt x="8107" y="6078"/>
                    <a:pt x="8219" y="5663"/>
                    <a:pt x="8347" y="5168"/>
                  </a:cubicBezTo>
                  <a:cubicBezTo>
                    <a:pt x="8283" y="4993"/>
                    <a:pt x="8235" y="4753"/>
                    <a:pt x="8091" y="4610"/>
                  </a:cubicBezTo>
                  <a:cubicBezTo>
                    <a:pt x="6607" y="3157"/>
                    <a:pt x="5123" y="1737"/>
                    <a:pt x="3607" y="317"/>
                  </a:cubicBezTo>
                  <a:cubicBezTo>
                    <a:pt x="3386" y="102"/>
                    <a:pt x="3162" y="0"/>
                    <a:pt x="29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4"/>
            <p:cNvSpPr/>
            <p:nvPr/>
          </p:nvSpPr>
          <p:spPr>
            <a:xfrm>
              <a:off x="5412318" y="143930"/>
              <a:ext cx="511818" cy="469312"/>
            </a:xfrm>
            <a:custGeom>
              <a:rect b="b" l="l" r="r" t="t"/>
              <a:pathLst>
                <a:path extrusionOk="0" h="9082" w="9864">
                  <a:moveTo>
                    <a:pt x="3192" y="1"/>
                  </a:moveTo>
                  <a:cubicBezTo>
                    <a:pt x="2981" y="1"/>
                    <a:pt x="2758" y="74"/>
                    <a:pt x="2522" y="225"/>
                  </a:cubicBezTo>
                  <a:cubicBezTo>
                    <a:pt x="2107" y="496"/>
                    <a:pt x="1644" y="719"/>
                    <a:pt x="1261" y="1038"/>
                  </a:cubicBezTo>
                  <a:cubicBezTo>
                    <a:pt x="1054" y="1230"/>
                    <a:pt x="814" y="1597"/>
                    <a:pt x="846" y="1852"/>
                  </a:cubicBezTo>
                  <a:cubicBezTo>
                    <a:pt x="1038" y="3257"/>
                    <a:pt x="751" y="4550"/>
                    <a:pt x="224" y="5842"/>
                  </a:cubicBezTo>
                  <a:cubicBezTo>
                    <a:pt x="1" y="6417"/>
                    <a:pt x="96" y="6800"/>
                    <a:pt x="799" y="7055"/>
                  </a:cubicBezTo>
                  <a:cubicBezTo>
                    <a:pt x="1804" y="7438"/>
                    <a:pt x="2746" y="8013"/>
                    <a:pt x="3735" y="8475"/>
                  </a:cubicBezTo>
                  <a:cubicBezTo>
                    <a:pt x="4310" y="8731"/>
                    <a:pt x="4916" y="8906"/>
                    <a:pt x="5379" y="9082"/>
                  </a:cubicBezTo>
                  <a:cubicBezTo>
                    <a:pt x="6879" y="8827"/>
                    <a:pt x="8220" y="8667"/>
                    <a:pt x="9193" y="7470"/>
                  </a:cubicBezTo>
                  <a:cubicBezTo>
                    <a:pt x="9720" y="6832"/>
                    <a:pt x="9863" y="6305"/>
                    <a:pt x="9321" y="5635"/>
                  </a:cubicBezTo>
                  <a:cubicBezTo>
                    <a:pt x="8954" y="5172"/>
                    <a:pt x="8698" y="4629"/>
                    <a:pt x="8363" y="4135"/>
                  </a:cubicBezTo>
                  <a:cubicBezTo>
                    <a:pt x="8060" y="3688"/>
                    <a:pt x="7821" y="3033"/>
                    <a:pt x="7406" y="2890"/>
                  </a:cubicBezTo>
                  <a:cubicBezTo>
                    <a:pt x="6033" y="2363"/>
                    <a:pt x="5012" y="1453"/>
                    <a:pt x="4038" y="432"/>
                  </a:cubicBezTo>
                  <a:cubicBezTo>
                    <a:pt x="3775" y="150"/>
                    <a:pt x="3495" y="1"/>
                    <a:pt x="31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4"/>
            <p:cNvSpPr/>
            <p:nvPr/>
          </p:nvSpPr>
          <p:spPr>
            <a:xfrm>
              <a:off x="6879692" y="1081705"/>
              <a:ext cx="507667" cy="539384"/>
            </a:xfrm>
            <a:custGeom>
              <a:rect b="b" l="l" r="r" t="t"/>
              <a:pathLst>
                <a:path extrusionOk="0" h="10438" w="9784">
                  <a:moveTo>
                    <a:pt x="4513" y="1"/>
                  </a:moveTo>
                  <a:cubicBezTo>
                    <a:pt x="3472" y="1"/>
                    <a:pt x="2446" y="349"/>
                    <a:pt x="1804" y="1052"/>
                  </a:cubicBezTo>
                  <a:cubicBezTo>
                    <a:pt x="1500" y="1339"/>
                    <a:pt x="1149" y="1579"/>
                    <a:pt x="766" y="1770"/>
                  </a:cubicBezTo>
                  <a:cubicBezTo>
                    <a:pt x="96" y="2137"/>
                    <a:pt x="0" y="2648"/>
                    <a:pt x="367" y="3286"/>
                  </a:cubicBezTo>
                  <a:cubicBezTo>
                    <a:pt x="511" y="3510"/>
                    <a:pt x="750" y="3669"/>
                    <a:pt x="862" y="3909"/>
                  </a:cubicBezTo>
                  <a:cubicBezTo>
                    <a:pt x="1387" y="5134"/>
                    <a:pt x="1899" y="5569"/>
                    <a:pt x="2633" y="5569"/>
                  </a:cubicBezTo>
                  <a:cubicBezTo>
                    <a:pt x="3037" y="5569"/>
                    <a:pt x="3508" y="5437"/>
                    <a:pt x="4086" y="5233"/>
                  </a:cubicBezTo>
                  <a:cubicBezTo>
                    <a:pt x="4261" y="5170"/>
                    <a:pt x="4417" y="5137"/>
                    <a:pt x="4556" y="5137"/>
                  </a:cubicBezTo>
                  <a:cubicBezTo>
                    <a:pt x="4910" y="5137"/>
                    <a:pt x="5161" y="5356"/>
                    <a:pt x="5379" y="5872"/>
                  </a:cubicBezTo>
                  <a:cubicBezTo>
                    <a:pt x="5794" y="6829"/>
                    <a:pt x="6480" y="7659"/>
                    <a:pt x="7198" y="8776"/>
                  </a:cubicBezTo>
                  <a:cubicBezTo>
                    <a:pt x="7054" y="8984"/>
                    <a:pt x="6943" y="9207"/>
                    <a:pt x="6863" y="9431"/>
                  </a:cubicBezTo>
                  <a:cubicBezTo>
                    <a:pt x="6783" y="9638"/>
                    <a:pt x="6783" y="9862"/>
                    <a:pt x="6879" y="10069"/>
                  </a:cubicBezTo>
                  <a:cubicBezTo>
                    <a:pt x="7062" y="10322"/>
                    <a:pt x="7406" y="10437"/>
                    <a:pt x="7772" y="10437"/>
                  </a:cubicBezTo>
                  <a:cubicBezTo>
                    <a:pt x="8328" y="10437"/>
                    <a:pt x="8933" y="10171"/>
                    <a:pt x="9097" y="9718"/>
                  </a:cubicBezTo>
                  <a:cubicBezTo>
                    <a:pt x="9336" y="9032"/>
                    <a:pt x="9624" y="8329"/>
                    <a:pt x="9704" y="7611"/>
                  </a:cubicBezTo>
                  <a:cubicBezTo>
                    <a:pt x="9783" y="6957"/>
                    <a:pt x="9608" y="6287"/>
                    <a:pt x="9528" y="5616"/>
                  </a:cubicBezTo>
                  <a:cubicBezTo>
                    <a:pt x="9464" y="5233"/>
                    <a:pt x="9257" y="4834"/>
                    <a:pt x="9321" y="4467"/>
                  </a:cubicBezTo>
                  <a:cubicBezTo>
                    <a:pt x="9624" y="2903"/>
                    <a:pt x="9624" y="2855"/>
                    <a:pt x="8251" y="2010"/>
                  </a:cubicBezTo>
                  <a:cubicBezTo>
                    <a:pt x="7964" y="1786"/>
                    <a:pt x="7693" y="1531"/>
                    <a:pt x="7485" y="1228"/>
                  </a:cubicBezTo>
                  <a:cubicBezTo>
                    <a:pt x="6795" y="413"/>
                    <a:pt x="5646" y="1"/>
                    <a:pt x="45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4"/>
            <p:cNvSpPr/>
            <p:nvPr/>
          </p:nvSpPr>
          <p:spPr>
            <a:xfrm>
              <a:off x="6425055" y="272598"/>
              <a:ext cx="353665" cy="540831"/>
            </a:xfrm>
            <a:custGeom>
              <a:rect b="b" l="l" r="r" t="t"/>
              <a:pathLst>
                <a:path extrusionOk="0" h="10466" w="6816">
                  <a:moveTo>
                    <a:pt x="2570" y="1"/>
                  </a:moveTo>
                  <a:cubicBezTo>
                    <a:pt x="1246" y="160"/>
                    <a:pt x="1006" y="400"/>
                    <a:pt x="878" y="1677"/>
                  </a:cubicBezTo>
                  <a:cubicBezTo>
                    <a:pt x="767" y="2810"/>
                    <a:pt x="623" y="3943"/>
                    <a:pt x="495" y="5076"/>
                  </a:cubicBezTo>
                  <a:cubicBezTo>
                    <a:pt x="352" y="6400"/>
                    <a:pt x="224" y="7725"/>
                    <a:pt x="81" y="9066"/>
                  </a:cubicBezTo>
                  <a:cubicBezTo>
                    <a:pt x="1" y="9768"/>
                    <a:pt x="320" y="10326"/>
                    <a:pt x="942" y="10454"/>
                  </a:cubicBezTo>
                  <a:cubicBezTo>
                    <a:pt x="977" y="10462"/>
                    <a:pt x="1013" y="10466"/>
                    <a:pt x="1050" y="10466"/>
                  </a:cubicBezTo>
                  <a:cubicBezTo>
                    <a:pt x="1392" y="10466"/>
                    <a:pt x="1837" y="10156"/>
                    <a:pt x="2139" y="9911"/>
                  </a:cubicBezTo>
                  <a:cubicBezTo>
                    <a:pt x="2618" y="9512"/>
                    <a:pt x="2985" y="8970"/>
                    <a:pt x="3416" y="8507"/>
                  </a:cubicBezTo>
                  <a:cubicBezTo>
                    <a:pt x="4006" y="7885"/>
                    <a:pt x="4820" y="7374"/>
                    <a:pt x="5140" y="6640"/>
                  </a:cubicBezTo>
                  <a:cubicBezTo>
                    <a:pt x="5794" y="5172"/>
                    <a:pt x="6193" y="3608"/>
                    <a:pt x="6656" y="2075"/>
                  </a:cubicBezTo>
                  <a:cubicBezTo>
                    <a:pt x="6815" y="1501"/>
                    <a:pt x="6608" y="1006"/>
                    <a:pt x="5954" y="831"/>
                  </a:cubicBezTo>
                  <a:cubicBezTo>
                    <a:pt x="4836" y="543"/>
                    <a:pt x="3703" y="272"/>
                    <a:pt x="25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4"/>
            <p:cNvSpPr/>
            <p:nvPr/>
          </p:nvSpPr>
          <p:spPr>
            <a:xfrm>
              <a:off x="5178824" y="844264"/>
              <a:ext cx="446388" cy="346274"/>
            </a:xfrm>
            <a:custGeom>
              <a:rect b="b" l="l" r="r" t="t"/>
              <a:pathLst>
                <a:path extrusionOk="0" h="6701" w="8603">
                  <a:moveTo>
                    <a:pt x="5907" y="0"/>
                  </a:moveTo>
                  <a:cubicBezTo>
                    <a:pt x="4333" y="0"/>
                    <a:pt x="2937" y="813"/>
                    <a:pt x="1436" y="1131"/>
                  </a:cubicBezTo>
                  <a:cubicBezTo>
                    <a:pt x="1101" y="1210"/>
                    <a:pt x="814" y="1530"/>
                    <a:pt x="559" y="1785"/>
                  </a:cubicBezTo>
                  <a:cubicBezTo>
                    <a:pt x="32" y="2312"/>
                    <a:pt x="0" y="3572"/>
                    <a:pt x="527" y="4083"/>
                  </a:cubicBezTo>
                  <a:cubicBezTo>
                    <a:pt x="2266" y="5727"/>
                    <a:pt x="4405" y="6445"/>
                    <a:pt x="6288" y="6700"/>
                  </a:cubicBezTo>
                  <a:cubicBezTo>
                    <a:pt x="8171" y="6700"/>
                    <a:pt x="8602" y="6445"/>
                    <a:pt x="8602" y="5025"/>
                  </a:cubicBezTo>
                  <a:cubicBezTo>
                    <a:pt x="8586" y="3700"/>
                    <a:pt x="8283" y="2344"/>
                    <a:pt x="7996" y="1019"/>
                  </a:cubicBezTo>
                  <a:cubicBezTo>
                    <a:pt x="7836" y="253"/>
                    <a:pt x="7102" y="109"/>
                    <a:pt x="6416" y="29"/>
                  </a:cubicBezTo>
                  <a:cubicBezTo>
                    <a:pt x="6244" y="10"/>
                    <a:pt x="6075" y="0"/>
                    <a:pt x="590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4"/>
            <p:cNvSpPr/>
            <p:nvPr/>
          </p:nvSpPr>
          <p:spPr>
            <a:xfrm>
              <a:off x="3459693" y="1451276"/>
              <a:ext cx="428228" cy="394487"/>
            </a:xfrm>
            <a:custGeom>
              <a:rect b="b" l="l" r="r" t="t"/>
              <a:pathLst>
                <a:path extrusionOk="0" h="7634" w="8253">
                  <a:moveTo>
                    <a:pt x="3915" y="0"/>
                  </a:moveTo>
                  <a:cubicBezTo>
                    <a:pt x="2885" y="0"/>
                    <a:pt x="1746" y="784"/>
                    <a:pt x="1469" y="1832"/>
                  </a:cubicBezTo>
                  <a:cubicBezTo>
                    <a:pt x="1405" y="2135"/>
                    <a:pt x="1261" y="2390"/>
                    <a:pt x="1038" y="2598"/>
                  </a:cubicBezTo>
                  <a:cubicBezTo>
                    <a:pt x="384" y="3077"/>
                    <a:pt x="1" y="3619"/>
                    <a:pt x="160" y="4401"/>
                  </a:cubicBezTo>
                  <a:cubicBezTo>
                    <a:pt x="192" y="5822"/>
                    <a:pt x="320" y="5949"/>
                    <a:pt x="1676" y="6189"/>
                  </a:cubicBezTo>
                  <a:cubicBezTo>
                    <a:pt x="2043" y="6268"/>
                    <a:pt x="2395" y="6364"/>
                    <a:pt x="2746" y="6460"/>
                  </a:cubicBezTo>
                  <a:cubicBezTo>
                    <a:pt x="4198" y="6843"/>
                    <a:pt x="5634" y="7258"/>
                    <a:pt x="7087" y="7593"/>
                  </a:cubicBezTo>
                  <a:cubicBezTo>
                    <a:pt x="7202" y="7620"/>
                    <a:pt x="7316" y="7634"/>
                    <a:pt x="7423" y="7634"/>
                  </a:cubicBezTo>
                  <a:cubicBezTo>
                    <a:pt x="7895" y="7634"/>
                    <a:pt x="8253" y="7365"/>
                    <a:pt x="8188" y="6715"/>
                  </a:cubicBezTo>
                  <a:cubicBezTo>
                    <a:pt x="8028" y="4736"/>
                    <a:pt x="7789" y="2789"/>
                    <a:pt x="6017" y="1465"/>
                  </a:cubicBezTo>
                  <a:cubicBezTo>
                    <a:pt x="5570" y="1146"/>
                    <a:pt x="5299" y="571"/>
                    <a:pt x="4852" y="268"/>
                  </a:cubicBezTo>
                  <a:cubicBezTo>
                    <a:pt x="4574" y="84"/>
                    <a:pt x="4250" y="0"/>
                    <a:pt x="391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4"/>
            <p:cNvSpPr/>
            <p:nvPr/>
          </p:nvSpPr>
          <p:spPr>
            <a:xfrm>
              <a:off x="2969461" y="890667"/>
              <a:ext cx="433987" cy="417844"/>
            </a:xfrm>
            <a:custGeom>
              <a:rect b="b" l="l" r="r" t="t"/>
              <a:pathLst>
                <a:path extrusionOk="0" h="8086" w="8364">
                  <a:moveTo>
                    <a:pt x="3398" y="0"/>
                  </a:moveTo>
                  <a:cubicBezTo>
                    <a:pt x="3078" y="0"/>
                    <a:pt x="2767" y="162"/>
                    <a:pt x="2522" y="488"/>
                  </a:cubicBezTo>
                  <a:cubicBezTo>
                    <a:pt x="2187" y="967"/>
                    <a:pt x="1900" y="1477"/>
                    <a:pt x="1645" y="2020"/>
                  </a:cubicBezTo>
                  <a:cubicBezTo>
                    <a:pt x="1373" y="2547"/>
                    <a:pt x="1150" y="3089"/>
                    <a:pt x="895" y="3616"/>
                  </a:cubicBezTo>
                  <a:cubicBezTo>
                    <a:pt x="559" y="4286"/>
                    <a:pt x="224" y="4957"/>
                    <a:pt x="1" y="5403"/>
                  </a:cubicBezTo>
                  <a:cubicBezTo>
                    <a:pt x="81" y="6042"/>
                    <a:pt x="129" y="6361"/>
                    <a:pt x="160" y="6696"/>
                  </a:cubicBezTo>
                  <a:cubicBezTo>
                    <a:pt x="251" y="7635"/>
                    <a:pt x="598" y="8085"/>
                    <a:pt x="1248" y="8085"/>
                  </a:cubicBezTo>
                  <a:cubicBezTo>
                    <a:pt x="1515" y="8085"/>
                    <a:pt x="1832" y="8010"/>
                    <a:pt x="2203" y="7861"/>
                  </a:cubicBezTo>
                  <a:cubicBezTo>
                    <a:pt x="3560" y="7319"/>
                    <a:pt x="4900" y="6680"/>
                    <a:pt x="6321" y="6377"/>
                  </a:cubicBezTo>
                  <a:cubicBezTo>
                    <a:pt x="7486" y="6138"/>
                    <a:pt x="7837" y="5324"/>
                    <a:pt x="8268" y="4494"/>
                  </a:cubicBezTo>
                  <a:cubicBezTo>
                    <a:pt x="8363" y="4254"/>
                    <a:pt x="8316" y="3983"/>
                    <a:pt x="8172" y="3776"/>
                  </a:cubicBezTo>
                  <a:cubicBezTo>
                    <a:pt x="6847" y="2579"/>
                    <a:pt x="5507" y="1414"/>
                    <a:pt x="4118" y="280"/>
                  </a:cubicBezTo>
                  <a:cubicBezTo>
                    <a:pt x="3891" y="94"/>
                    <a:pt x="3642" y="0"/>
                    <a:pt x="33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4"/>
            <p:cNvSpPr/>
            <p:nvPr/>
          </p:nvSpPr>
          <p:spPr>
            <a:xfrm>
              <a:off x="3073807" y="358170"/>
              <a:ext cx="385109" cy="381775"/>
            </a:xfrm>
            <a:custGeom>
              <a:rect b="b" l="l" r="r" t="t"/>
              <a:pathLst>
                <a:path extrusionOk="0" h="7388" w="7422">
                  <a:moveTo>
                    <a:pt x="3240" y="0"/>
                  </a:moveTo>
                  <a:cubicBezTo>
                    <a:pt x="2737" y="0"/>
                    <a:pt x="2280" y="145"/>
                    <a:pt x="2043" y="467"/>
                  </a:cubicBezTo>
                  <a:cubicBezTo>
                    <a:pt x="1166" y="1728"/>
                    <a:pt x="1" y="2893"/>
                    <a:pt x="49" y="4681"/>
                  </a:cubicBezTo>
                  <a:cubicBezTo>
                    <a:pt x="208" y="5287"/>
                    <a:pt x="400" y="5878"/>
                    <a:pt x="495" y="6484"/>
                  </a:cubicBezTo>
                  <a:cubicBezTo>
                    <a:pt x="624" y="7147"/>
                    <a:pt x="924" y="7387"/>
                    <a:pt x="1343" y="7387"/>
                  </a:cubicBezTo>
                  <a:cubicBezTo>
                    <a:pt x="1550" y="7387"/>
                    <a:pt x="1785" y="7329"/>
                    <a:pt x="2043" y="7234"/>
                  </a:cubicBezTo>
                  <a:cubicBezTo>
                    <a:pt x="3863" y="6596"/>
                    <a:pt x="5491" y="5718"/>
                    <a:pt x="6767" y="4218"/>
                  </a:cubicBezTo>
                  <a:cubicBezTo>
                    <a:pt x="7422" y="3436"/>
                    <a:pt x="7246" y="1904"/>
                    <a:pt x="6368" y="1393"/>
                  </a:cubicBezTo>
                  <a:cubicBezTo>
                    <a:pt x="5810" y="1074"/>
                    <a:pt x="5267" y="755"/>
                    <a:pt x="4741" y="419"/>
                  </a:cubicBezTo>
                  <a:cubicBezTo>
                    <a:pt x="4320" y="153"/>
                    <a:pt x="3756" y="0"/>
                    <a:pt x="324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4"/>
            <p:cNvSpPr/>
            <p:nvPr/>
          </p:nvSpPr>
          <p:spPr>
            <a:xfrm>
              <a:off x="5687269" y="1202725"/>
              <a:ext cx="370165" cy="368598"/>
            </a:xfrm>
            <a:custGeom>
              <a:rect b="b" l="l" r="r" t="t"/>
              <a:pathLst>
                <a:path extrusionOk="0" h="7133" w="7134">
                  <a:moveTo>
                    <a:pt x="2917" y="0"/>
                  </a:moveTo>
                  <a:cubicBezTo>
                    <a:pt x="2246" y="0"/>
                    <a:pt x="1694" y="370"/>
                    <a:pt x="1404" y="1104"/>
                  </a:cubicBezTo>
                  <a:cubicBezTo>
                    <a:pt x="1325" y="1311"/>
                    <a:pt x="1197" y="1503"/>
                    <a:pt x="1037" y="1663"/>
                  </a:cubicBezTo>
                  <a:cubicBezTo>
                    <a:pt x="96" y="2508"/>
                    <a:pt x="0" y="3913"/>
                    <a:pt x="926" y="4775"/>
                  </a:cubicBezTo>
                  <a:cubicBezTo>
                    <a:pt x="1580" y="5381"/>
                    <a:pt x="2346" y="5844"/>
                    <a:pt x="2968" y="6450"/>
                  </a:cubicBezTo>
                  <a:cubicBezTo>
                    <a:pt x="3417" y="6890"/>
                    <a:pt x="3938" y="7132"/>
                    <a:pt x="4461" y="7132"/>
                  </a:cubicBezTo>
                  <a:cubicBezTo>
                    <a:pt x="4832" y="7132"/>
                    <a:pt x="5204" y="7011"/>
                    <a:pt x="5554" y="6754"/>
                  </a:cubicBezTo>
                  <a:cubicBezTo>
                    <a:pt x="6687" y="5924"/>
                    <a:pt x="7134" y="4471"/>
                    <a:pt x="6687" y="3163"/>
                  </a:cubicBezTo>
                  <a:cubicBezTo>
                    <a:pt x="6607" y="2875"/>
                    <a:pt x="6559" y="2604"/>
                    <a:pt x="6527" y="2317"/>
                  </a:cubicBezTo>
                  <a:cubicBezTo>
                    <a:pt x="6575" y="1120"/>
                    <a:pt x="6256" y="689"/>
                    <a:pt x="5602" y="609"/>
                  </a:cubicBezTo>
                  <a:cubicBezTo>
                    <a:pt x="4995" y="577"/>
                    <a:pt x="4405" y="434"/>
                    <a:pt x="3846" y="210"/>
                  </a:cubicBezTo>
                  <a:cubicBezTo>
                    <a:pt x="3522" y="70"/>
                    <a:pt x="3208" y="0"/>
                    <a:pt x="29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4"/>
            <p:cNvSpPr/>
            <p:nvPr/>
          </p:nvSpPr>
          <p:spPr>
            <a:xfrm>
              <a:off x="5772519" y="1965688"/>
              <a:ext cx="312259" cy="386012"/>
            </a:xfrm>
            <a:custGeom>
              <a:rect b="b" l="l" r="r" t="t"/>
              <a:pathLst>
                <a:path extrusionOk="0" h="7470" w="6018">
                  <a:moveTo>
                    <a:pt x="921" y="1"/>
                  </a:moveTo>
                  <a:cubicBezTo>
                    <a:pt x="263" y="1"/>
                    <a:pt x="107" y="352"/>
                    <a:pt x="192" y="1021"/>
                  </a:cubicBezTo>
                  <a:cubicBezTo>
                    <a:pt x="256" y="1564"/>
                    <a:pt x="512" y="2170"/>
                    <a:pt x="384" y="2665"/>
                  </a:cubicBezTo>
                  <a:cubicBezTo>
                    <a:pt x="1" y="4181"/>
                    <a:pt x="224" y="5618"/>
                    <a:pt x="735" y="7054"/>
                  </a:cubicBezTo>
                  <a:cubicBezTo>
                    <a:pt x="1278" y="7182"/>
                    <a:pt x="1820" y="7325"/>
                    <a:pt x="2379" y="7421"/>
                  </a:cubicBezTo>
                  <a:cubicBezTo>
                    <a:pt x="2548" y="7454"/>
                    <a:pt x="2722" y="7470"/>
                    <a:pt x="2897" y="7470"/>
                  </a:cubicBezTo>
                  <a:cubicBezTo>
                    <a:pt x="3826" y="7470"/>
                    <a:pt x="4772" y="7017"/>
                    <a:pt x="5108" y="6224"/>
                  </a:cubicBezTo>
                  <a:cubicBezTo>
                    <a:pt x="5507" y="5235"/>
                    <a:pt x="5778" y="4197"/>
                    <a:pt x="5906" y="3144"/>
                  </a:cubicBezTo>
                  <a:cubicBezTo>
                    <a:pt x="6017" y="2059"/>
                    <a:pt x="5235" y="766"/>
                    <a:pt x="4342" y="766"/>
                  </a:cubicBezTo>
                  <a:cubicBezTo>
                    <a:pt x="4327" y="766"/>
                    <a:pt x="4312" y="766"/>
                    <a:pt x="4298" y="766"/>
                  </a:cubicBezTo>
                  <a:cubicBezTo>
                    <a:pt x="3154" y="766"/>
                    <a:pt x="2253" y="158"/>
                    <a:pt x="1182" y="16"/>
                  </a:cubicBezTo>
                  <a:cubicBezTo>
                    <a:pt x="1087" y="6"/>
                    <a:pt x="1000" y="1"/>
                    <a:pt x="9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4"/>
            <p:cNvSpPr/>
            <p:nvPr/>
          </p:nvSpPr>
          <p:spPr>
            <a:xfrm>
              <a:off x="1830845" y="1302611"/>
              <a:ext cx="395071" cy="356454"/>
            </a:xfrm>
            <a:custGeom>
              <a:rect b="b" l="l" r="r" t="t"/>
              <a:pathLst>
                <a:path extrusionOk="0" h="6898" w="7614">
                  <a:moveTo>
                    <a:pt x="3608" y="1"/>
                  </a:moveTo>
                  <a:cubicBezTo>
                    <a:pt x="2650" y="448"/>
                    <a:pt x="1597" y="799"/>
                    <a:pt x="719" y="1389"/>
                  </a:cubicBezTo>
                  <a:cubicBezTo>
                    <a:pt x="97" y="1804"/>
                    <a:pt x="1" y="2634"/>
                    <a:pt x="559" y="3257"/>
                  </a:cubicBezTo>
                  <a:cubicBezTo>
                    <a:pt x="1517" y="4358"/>
                    <a:pt x="2538" y="5427"/>
                    <a:pt x="3624" y="6416"/>
                  </a:cubicBezTo>
                  <a:cubicBezTo>
                    <a:pt x="3982" y="6739"/>
                    <a:pt x="4395" y="6897"/>
                    <a:pt x="4798" y="6897"/>
                  </a:cubicBezTo>
                  <a:cubicBezTo>
                    <a:pt x="5292" y="6897"/>
                    <a:pt x="5770" y="6659"/>
                    <a:pt x="6113" y="6193"/>
                  </a:cubicBezTo>
                  <a:cubicBezTo>
                    <a:pt x="6704" y="5411"/>
                    <a:pt x="7103" y="4485"/>
                    <a:pt x="7502" y="3576"/>
                  </a:cubicBezTo>
                  <a:cubicBezTo>
                    <a:pt x="7613" y="3272"/>
                    <a:pt x="7582" y="2921"/>
                    <a:pt x="7422" y="2634"/>
                  </a:cubicBezTo>
                  <a:cubicBezTo>
                    <a:pt x="6544" y="1309"/>
                    <a:pt x="5140" y="751"/>
                    <a:pt x="36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4"/>
            <p:cNvSpPr/>
            <p:nvPr/>
          </p:nvSpPr>
          <p:spPr>
            <a:xfrm>
              <a:off x="4350702" y="267844"/>
              <a:ext cx="539163" cy="258375"/>
            </a:xfrm>
            <a:custGeom>
              <a:rect b="b" l="l" r="r" t="t"/>
              <a:pathLst>
                <a:path extrusionOk="0" h="5000" w="10391">
                  <a:moveTo>
                    <a:pt x="3050" y="1"/>
                  </a:moveTo>
                  <a:cubicBezTo>
                    <a:pt x="2136" y="1"/>
                    <a:pt x="1137" y="598"/>
                    <a:pt x="192" y="923"/>
                  </a:cubicBezTo>
                  <a:cubicBezTo>
                    <a:pt x="113" y="971"/>
                    <a:pt x="81" y="1146"/>
                    <a:pt x="1" y="1322"/>
                  </a:cubicBezTo>
                  <a:lnTo>
                    <a:pt x="863" y="1529"/>
                  </a:lnTo>
                  <a:cubicBezTo>
                    <a:pt x="879" y="3987"/>
                    <a:pt x="1661" y="4051"/>
                    <a:pt x="3304" y="4386"/>
                  </a:cubicBezTo>
                  <a:cubicBezTo>
                    <a:pt x="3481" y="4424"/>
                    <a:pt x="3668" y="4432"/>
                    <a:pt x="3855" y="4432"/>
                  </a:cubicBezTo>
                  <a:cubicBezTo>
                    <a:pt x="3997" y="4432"/>
                    <a:pt x="4139" y="4428"/>
                    <a:pt x="4277" y="4428"/>
                  </a:cubicBezTo>
                  <a:cubicBezTo>
                    <a:pt x="4570" y="4428"/>
                    <a:pt x="4848" y="4448"/>
                    <a:pt x="5076" y="4577"/>
                  </a:cubicBezTo>
                  <a:cubicBezTo>
                    <a:pt x="5585" y="4867"/>
                    <a:pt x="6029" y="4999"/>
                    <a:pt x="6428" y="4999"/>
                  </a:cubicBezTo>
                  <a:cubicBezTo>
                    <a:pt x="7219" y="4999"/>
                    <a:pt x="7834" y="4479"/>
                    <a:pt x="8427" y="3620"/>
                  </a:cubicBezTo>
                  <a:cubicBezTo>
                    <a:pt x="8954" y="2870"/>
                    <a:pt x="9688" y="2263"/>
                    <a:pt x="10326" y="1577"/>
                  </a:cubicBezTo>
                  <a:cubicBezTo>
                    <a:pt x="10390" y="1513"/>
                    <a:pt x="10358" y="1354"/>
                    <a:pt x="10374" y="1130"/>
                  </a:cubicBezTo>
                  <a:lnTo>
                    <a:pt x="10374" y="1130"/>
                  </a:lnTo>
                  <a:lnTo>
                    <a:pt x="9784" y="1385"/>
                  </a:lnTo>
                  <a:lnTo>
                    <a:pt x="9784" y="827"/>
                  </a:lnTo>
                  <a:cubicBezTo>
                    <a:pt x="8363" y="731"/>
                    <a:pt x="7071" y="667"/>
                    <a:pt x="5778" y="540"/>
                  </a:cubicBezTo>
                  <a:cubicBezTo>
                    <a:pt x="4916" y="476"/>
                    <a:pt x="4054" y="109"/>
                    <a:pt x="3272" y="13"/>
                  </a:cubicBezTo>
                  <a:cubicBezTo>
                    <a:pt x="3199" y="5"/>
                    <a:pt x="3125" y="1"/>
                    <a:pt x="30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4"/>
            <p:cNvSpPr/>
            <p:nvPr/>
          </p:nvSpPr>
          <p:spPr>
            <a:xfrm>
              <a:off x="3858862" y="-61835"/>
              <a:ext cx="407421" cy="389009"/>
            </a:xfrm>
            <a:custGeom>
              <a:rect b="b" l="l" r="r" t="t"/>
              <a:pathLst>
                <a:path extrusionOk="0" h="7528" w="7852">
                  <a:moveTo>
                    <a:pt x="5171" y="0"/>
                  </a:moveTo>
                  <a:cubicBezTo>
                    <a:pt x="5045" y="0"/>
                    <a:pt x="4688" y="251"/>
                    <a:pt x="4501" y="424"/>
                  </a:cubicBezTo>
                  <a:cubicBezTo>
                    <a:pt x="3846" y="1047"/>
                    <a:pt x="3336" y="1877"/>
                    <a:pt x="2585" y="2291"/>
                  </a:cubicBezTo>
                  <a:cubicBezTo>
                    <a:pt x="1277" y="3026"/>
                    <a:pt x="942" y="4175"/>
                    <a:pt x="686" y="5691"/>
                  </a:cubicBezTo>
                  <a:lnTo>
                    <a:pt x="383" y="4813"/>
                  </a:lnTo>
                  <a:lnTo>
                    <a:pt x="383" y="4813"/>
                  </a:lnTo>
                  <a:cubicBezTo>
                    <a:pt x="0" y="6361"/>
                    <a:pt x="447" y="7430"/>
                    <a:pt x="1468" y="7510"/>
                  </a:cubicBezTo>
                  <a:cubicBezTo>
                    <a:pt x="1643" y="7521"/>
                    <a:pt x="1816" y="7527"/>
                    <a:pt x="1987" y="7527"/>
                  </a:cubicBezTo>
                  <a:cubicBezTo>
                    <a:pt x="3098" y="7527"/>
                    <a:pt x="4119" y="7258"/>
                    <a:pt x="4852" y="6138"/>
                  </a:cubicBezTo>
                  <a:cubicBezTo>
                    <a:pt x="5650" y="4925"/>
                    <a:pt x="6639" y="3824"/>
                    <a:pt x="7533" y="2659"/>
                  </a:cubicBezTo>
                  <a:cubicBezTo>
                    <a:pt x="7660" y="2499"/>
                    <a:pt x="7852" y="2132"/>
                    <a:pt x="7804" y="2100"/>
                  </a:cubicBezTo>
                  <a:cubicBezTo>
                    <a:pt x="6958" y="1366"/>
                    <a:pt x="6112" y="664"/>
                    <a:pt x="5203" y="9"/>
                  </a:cubicBezTo>
                  <a:cubicBezTo>
                    <a:pt x="5195" y="3"/>
                    <a:pt x="5184" y="0"/>
                    <a:pt x="51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4"/>
            <p:cNvSpPr/>
            <p:nvPr/>
          </p:nvSpPr>
          <p:spPr>
            <a:xfrm>
              <a:off x="1956724" y="330524"/>
              <a:ext cx="371878" cy="365704"/>
            </a:xfrm>
            <a:custGeom>
              <a:rect b="b" l="l" r="r" t="t"/>
              <a:pathLst>
                <a:path extrusionOk="0" h="7077" w="7167">
                  <a:moveTo>
                    <a:pt x="5705" y="1"/>
                  </a:moveTo>
                  <a:cubicBezTo>
                    <a:pt x="5444" y="1"/>
                    <a:pt x="5163" y="131"/>
                    <a:pt x="4884" y="396"/>
                  </a:cubicBezTo>
                  <a:cubicBezTo>
                    <a:pt x="3927" y="1338"/>
                    <a:pt x="2698" y="1960"/>
                    <a:pt x="1373" y="2151"/>
                  </a:cubicBezTo>
                  <a:cubicBezTo>
                    <a:pt x="144" y="2327"/>
                    <a:pt x="1" y="2822"/>
                    <a:pt x="719" y="3827"/>
                  </a:cubicBezTo>
                  <a:cubicBezTo>
                    <a:pt x="1293" y="4625"/>
                    <a:pt x="2634" y="4880"/>
                    <a:pt x="2490" y="6221"/>
                  </a:cubicBezTo>
                  <a:cubicBezTo>
                    <a:pt x="2474" y="6285"/>
                    <a:pt x="2618" y="6365"/>
                    <a:pt x="2698" y="6428"/>
                  </a:cubicBezTo>
                  <a:cubicBezTo>
                    <a:pt x="3240" y="6861"/>
                    <a:pt x="3814" y="7077"/>
                    <a:pt x="4352" y="7077"/>
                  </a:cubicBezTo>
                  <a:cubicBezTo>
                    <a:pt x="5145" y="7077"/>
                    <a:pt x="5861" y="6610"/>
                    <a:pt x="6289" y="5678"/>
                  </a:cubicBezTo>
                  <a:cubicBezTo>
                    <a:pt x="6735" y="4737"/>
                    <a:pt x="6895" y="3668"/>
                    <a:pt x="7166" y="2726"/>
                  </a:cubicBezTo>
                  <a:cubicBezTo>
                    <a:pt x="6959" y="1976"/>
                    <a:pt x="6863" y="1353"/>
                    <a:pt x="6624" y="763"/>
                  </a:cubicBezTo>
                  <a:cubicBezTo>
                    <a:pt x="6400" y="259"/>
                    <a:pt x="6072" y="1"/>
                    <a:pt x="57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4"/>
            <p:cNvSpPr/>
            <p:nvPr/>
          </p:nvSpPr>
          <p:spPr>
            <a:xfrm>
              <a:off x="6311629" y="1841981"/>
              <a:ext cx="328811" cy="443630"/>
            </a:xfrm>
            <a:custGeom>
              <a:rect b="b" l="l" r="r" t="t"/>
              <a:pathLst>
                <a:path extrusionOk="0" h="8585" w="6337">
                  <a:moveTo>
                    <a:pt x="3160" y="0"/>
                  </a:moveTo>
                  <a:cubicBezTo>
                    <a:pt x="2235" y="1165"/>
                    <a:pt x="1086" y="1899"/>
                    <a:pt x="575" y="3415"/>
                  </a:cubicBezTo>
                  <a:cubicBezTo>
                    <a:pt x="0" y="5139"/>
                    <a:pt x="304" y="6847"/>
                    <a:pt x="1500" y="8076"/>
                  </a:cubicBezTo>
                  <a:cubicBezTo>
                    <a:pt x="1830" y="8413"/>
                    <a:pt x="2051" y="8584"/>
                    <a:pt x="2240" y="8584"/>
                  </a:cubicBezTo>
                  <a:cubicBezTo>
                    <a:pt x="2454" y="8584"/>
                    <a:pt x="2627" y="8365"/>
                    <a:pt x="2873" y="7916"/>
                  </a:cubicBezTo>
                  <a:cubicBezTo>
                    <a:pt x="3671" y="6432"/>
                    <a:pt x="4501" y="4979"/>
                    <a:pt x="5347" y="3527"/>
                  </a:cubicBezTo>
                  <a:cubicBezTo>
                    <a:pt x="6336" y="1835"/>
                    <a:pt x="5809" y="591"/>
                    <a:pt x="3942" y="224"/>
                  </a:cubicBezTo>
                  <a:cubicBezTo>
                    <a:pt x="3687" y="160"/>
                    <a:pt x="3432" y="80"/>
                    <a:pt x="3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4"/>
            <p:cNvSpPr/>
            <p:nvPr/>
          </p:nvSpPr>
          <p:spPr>
            <a:xfrm>
              <a:off x="6854838" y="1453188"/>
              <a:ext cx="298146" cy="398414"/>
            </a:xfrm>
            <a:custGeom>
              <a:rect b="b" l="l" r="r" t="t"/>
              <a:pathLst>
                <a:path extrusionOk="0" h="7710" w="5746">
                  <a:moveTo>
                    <a:pt x="1811" y="0"/>
                  </a:moveTo>
                  <a:cubicBezTo>
                    <a:pt x="1529" y="0"/>
                    <a:pt x="1172" y="79"/>
                    <a:pt x="1118" y="215"/>
                  </a:cubicBezTo>
                  <a:cubicBezTo>
                    <a:pt x="751" y="1172"/>
                    <a:pt x="1" y="2321"/>
                    <a:pt x="256" y="3119"/>
                  </a:cubicBezTo>
                  <a:cubicBezTo>
                    <a:pt x="767" y="4636"/>
                    <a:pt x="1836" y="5992"/>
                    <a:pt x="2761" y="7365"/>
                  </a:cubicBezTo>
                  <a:cubicBezTo>
                    <a:pt x="2920" y="7602"/>
                    <a:pt x="3225" y="7710"/>
                    <a:pt x="3556" y="7710"/>
                  </a:cubicBezTo>
                  <a:cubicBezTo>
                    <a:pt x="4092" y="7710"/>
                    <a:pt x="4694" y="7429"/>
                    <a:pt x="4852" y="6966"/>
                  </a:cubicBezTo>
                  <a:cubicBezTo>
                    <a:pt x="5219" y="5848"/>
                    <a:pt x="5427" y="4667"/>
                    <a:pt x="5746" y="3343"/>
                  </a:cubicBezTo>
                  <a:cubicBezTo>
                    <a:pt x="5746" y="3327"/>
                    <a:pt x="5714" y="3135"/>
                    <a:pt x="5634" y="2944"/>
                  </a:cubicBezTo>
                  <a:cubicBezTo>
                    <a:pt x="5092" y="1316"/>
                    <a:pt x="3639" y="183"/>
                    <a:pt x="1948" y="7"/>
                  </a:cubicBezTo>
                  <a:cubicBezTo>
                    <a:pt x="1906" y="3"/>
                    <a:pt x="1860" y="0"/>
                    <a:pt x="18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4"/>
            <p:cNvSpPr/>
            <p:nvPr/>
          </p:nvSpPr>
          <p:spPr>
            <a:xfrm>
              <a:off x="2482550" y="1286127"/>
              <a:ext cx="391751" cy="325811"/>
            </a:xfrm>
            <a:custGeom>
              <a:rect b="b" l="l" r="r" t="t"/>
              <a:pathLst>
                <a:path extrusionOk="0" h="6305" w="7550">
                  <a:moveTo>
                    <a:pt x="2858" y="1"/>
                  </a:moveTo>
                  <a:cubicBezTo>
                    <a:pt x="2522" y="1"/>
                    <a:pt x="2091" y="384"/>
                    <a:pt x="1868" y="703"/>
                  </a:cubicBezTo>
                  <a:cubicBezTo>
                    <a:pt x="1373" y="1421"/>
                    <a:pt x="1102" y="2267"/>
                    <a:pt x="575" y="2937"/>
                  </a:cubicBezTo>
                  <a:cubicBezTo>
                    <a:pt x="1" y="3703"/>
                    <a:pt x="113" y="4214"/>
                    <a:pt x="879" y="4645"/>
                  </a:cubicBezTo>
                  <a:cubicBezTo>
                    <a:pt x="1868" y="5235"/>
                    <a:pt x="2889" y="5778"/>
                    <a:pt x="3847" y="6305"/>
                  </a:cubicBezTo>
                  <a:cubicBezTo>
                    <a:pt x="4900" y="5299"/>
                    <a:pt x="5906" y="4389"/>
                    <a:pt x="6863" y="3416"/>
                  </a:cubicBezTo>
                  <a:cubicBezTo>
                    <a:pt x="7167" y="3097"/>
                    <a:pt x="7550" y="2586"/>
                    <a:pt x="7486" y="2251"/>
                  </a:cubicBezTo>
                  <a:cubicBezTo>
                    <a:pt x="7358" y="1549"/>
                    <a:pt x="7071" y="815"/>
                    <a:pt x="6113" y="751"/>
                  </a:cubicBezTo>
                  <a:cubicBezTo>
                    <a:pt x="5730" y="735"/>
                    <a:pt x="5379" y="495"/>
                    <a:pt x="4996" y="400"/>
                  </a:cubicBezTo>
                  <a:cubicBezTo>
                    <a:pt x="4294" y="240"/>
                    <a:pt x="3576" y="1"/>
                    <a:pt x="28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4"/>
            <p:cNvSpPr/>
            <p:nvPr/>
          </p:nvSpPr>
          <p:spPr>
            <a:xfrm>
              <a:off x="6411824" y="1208616"/>
              <a:ext cx="441407" cy="388648"/>
            </a:xfrm>
            <a:custGeom>
              <a:rect b="b" l="l" r="r" t="t"/>
              <a:pathLst>
                <a:path extrusionOk="0" h="7521" w="8507">
                  <a:moveTo>
                    <a:pt x="8507" y="0"/>
                  </a:moveTo>
                  <a:lnTo>
                    <a:pt x="8507" y="0"/>
                  </a:lnTo>
                  <a:cubicBezTo>
                    <a:pt x="8012" y="112"/>
                    <a:pt x="7437" y="96"/>
                    <a:pt x="7038" y="352"/>
                  </a:cubicBezTo>
                  <a:cubicBezTo>
                    <a:pt x="5075" y="1549"/>
                    <a:pt x="3176" y="2809"/>
                    <a:pt x="1261" y="4070"/>
                  </a:cubicBezTo>
                  <a:cubicBezTo>
                    <a:pt x="894" y="4309"/>
                    <a:pt x="559" y="4581"/>
                    <a:pt x="272" y="4900"/>
                  </a:cubicBezTo>
                  <a:cubicBezTo>
                    <a:pt x="128" y="5060"/>
                    <a:pt x="0" y="5522"/>
                    <a:pt x="64" y="5570"/>
                  </a:cubicBezTo>
                  <a:cubicBezTo>
                    <a:pt x="958" y="6233"/>
                    <a:pt x="1465" y="7490"/>
                    <a:pt x="2935" y="7490"/>
                  </a:cubicBezTo>
                  <a:cubicBezTo>
                    <a:pt x="2987" y="7490"/>
                    <a:pt x="3041" y="7489"/>
                    <a:pt x="3096" y="7485"/>
                  </a:cubicBezTo>
                  <a:cubicBezTo>
                    <a:pt x="3202" y="7510"/>
                    <a:pt x="3299" y="7521"/>
                    <a:pt x="3388" y="7521"/>
                  </a:cubicBezTo>
                  <a:cubicBezTo>
                    <a:pt x="4179" y="7521"/>
                    <a:pt x="4391" y="6635"/>
                    <a:pt x="4836" y="6033"/>
                  </a:cubicBezTo>
                  <a:cubicBezTo>
                    <a:pt x="5953" y="4549"/>
                    <a:pt x="7102" y="3081"/>
                    <a:pt x="8156" y="1549"/>
                  </a:cubicBezTo>
                  <a:cubicBezTo>
                    <a:pt x="8443" y="1150"/>
                    <a:pt x="8395" y="527"/>
                    <a:pt x="850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4"/>
            <p:cNvSpPr/>
            <p:nvPr/>
          </p:nvSpPr>
          <p:spPr>
            <a:xfrm>
              <a:off x="2118197" y="986264"/>
              <a:ext cx="438968" cy="274343"/>
            </a:xfrm>
            <a:custGeom>
              <a:rect b="b" l="l" r="r" t="t"/>
              <a:pathLst>
                <a:path extrusionOk="0" h="5309" w="8460">
                  <a:moveTo>
                    <a:pt x="2663" y="0"/>
                  </a:moveTo>
                  <a:cubicBezTo>
                    <a:pt x="2411" y="0"/>
                    <a:pt x="2153" y="85"/>
                    <a:pt x="1900" y="314"/>
                  </a:cubicBezTo>
                  <a:cubicBezTo>
                    <a:pt x="1852" y="362"/>
                    <a:pt x="1768" y="374"/>
                    <a:pt x="1676" y="374"/>
                  </a:cubicBezTo>
                  <a:cubicBezTo>
                    <a:pt x="1585" y="374"/>
                    <a:pt x="1485" y="362"/>
                    <a:pt x="1405" y="362"/>
                  </a:cubicBezTo>
                  <a:cubicBezTo>
                    <a:pt x="368" y="409"/>
                    <a:pt x="1" y="856"/>
                    <a:pt x="208" y="1910"/>
                  </a:cubicBezTo>
                  <a:cubicBezTo>
                    <a:pt x="352" y="2548"/>
                    <a:pt x="527" y="3202"/>
                    <a:pt x="767" y="3825"/>
                  </a:cubicBezTo>
                  <a:cubicBezTo>
                    <a:pt x="847" y="4064"/>
                    <a:pt x="1038" y="4272"/>
                    <a:pt x="1277" y="4383"/>
                  </a:cubicBezTo>
                  <a:cubicBezTo>
                    <a:pt x="2634" y="4702"/>
                    <a:pt x="4007" y="4990"/>
                    <a:pt x="5475" y="5309"/>
                  </a:cubicBezTo>
                  <a:cubicBezTo>
                    <a:pt x="5698" y="5261"/>
                    <a:pt x="6017" y="5197"/>
                    <a:pt x="6353" y="5149"/>
                  </a:cubicBezTo>
                  <a:cubicBezTo>
                    <a:pt x="8060" y="4846"/>
                    <a:pt x="8459" y="4048"/>
                    <a:pt x="7246" y="2835"/>
                  </a:cubicBezTo>
                  <a:cubicBezTo>
                    <a:pt x="6257" y="1846"/>
                    <a:pt x="4980" y="1128"/>
                    <a:pt x="3767" y="409"/>
                  </a:cubicBezTo>
                  <a:cubicBezTo>
                    <a:pt x="3444" y="214"/>
                    <a:pt x="3061" y="0"/>
                    <a:pt x="26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4"/>
            <p:cNvSpPr/>
            <p:nvPr/>
          </p:nvSpPr>
          <p:spPr>
            <a:xfrm>
              <a:off x="6063192" y="333831"/>
              <a:ext cx="343703" cy="378829"/>
            </a:xfrm>
            <a:custGeom>
              <a:rect b="b" l="l" r="r" t="t"/>
              <a:pathLst>
                <a:path extrusionOk="0" h="7331" w="6624">
                  <a:moveTo>
                    <a:pt x="4455" y="0"/>
                  </a:moveTo>
                  <a:cubicBezTo>
                    <a:pt x="4185" y="0"/>
                    <a:pt x="3931" y="186"/>
                    <a:pt x="3703" y="635"/>
                  </a:cubicBezTo>
                  <a:cubicBezTo>
                    <a:pt x="3607" y="843"/>
                    <a:pt x="3240" y="922"/>
                    <a:pt x="2985" y="1034"/>
                  </a:cubicBezTo>
                  <a:cubicBezTo>
                    <a:pt x="2171" y="1385"/>
                    <a:pt x="1325" y="1657"/>
                    <a:pt x="559" y="2071"/>
                  </a:cubicBezTo>
                  <a:cubicBezTo>
                    <a:pt x="112" y="2311"/>
                    <a:pt x="1" y="2742"/>
                    <a:pt x="384" y="3252"/>
                  </a:cubicBezTo>
                  <a:cubicBezTo>
                    <a:pt x="735" y="3731"/>
                    <a:pt x="910" y="4322"/>
                    <a:pt x="1197" y="4848"/>
                  </a:cubicBezTo>
                  <a:cubicBezTo>
                    <a:pt x="1517" y="5503"/>
                    <a:pt x="1884" y="6125"/>
                    <a:pt x="2315" y="6716"/>
                  </a:cubicBezTo>
                  <a:cubicBezTo>
                    <a:pt x="2634" y="7123"/>
                    <a:pt x="2933" y="7330"/>
                    <a:pt x="3222" y="7330"/>
                  </a:cubicBezTo>
                  <a:cubicBezTo>
                    <a:pt x="3512" y="7330"/>
                    <a:pt x="3791" y="7123"/>
                    <a:pt x="4070" y="6700"/>
                  </a:cubicBezTo>
                  <a:cubicBezTo>
                    <a:pt x="4932" y="5391"/>
                    <a:pt x="5682" y="3971"/>
                    <a:pt x="6464" y="2598"/>
                  </a:cubicBezTo>
                  <a:cubicBezTo>
                    <a:pt x="6544" y="2454"/>
                    <a:pt x="6528" y="2279"/>
                    <a:pt x="6624" y="1832"/>
                  </a:cubicBezTo>
                  <a:cubicBezTo>
                    <a:pt x="6241" y="1433"/>
                    <a:pt x="5778" y="922"/>
                    <a:pt x="5267" y="444"/>
                  </a:cubicBezTo>
                  <a:cubicBezTo>
                    <a:pt x="4986" y="171"/>
                    <a:pt x="4713" y="0"/>
                    <a:pt x="44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4"/>
            <p:cNvSpPr/>
            <p:nvPr/>
          </p:nvSpPr>
          <p:spPr>
            <a:xfrm>
              <a:off x="6147665" y="87619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318" y="0"/>
                  </a:moveTo>
                  <a:cubicBezTo>
                    <a:pt x="1119" y="0"/>
                    <a:pt x="932" y="30"/>
                    <a:pt x="782" y="98"/>
                  </a:cubicBezTo>
                  <a:cubicBezTo>
                    <a:pt x="399" y="257"/>
                    <a:pt x="144" y="1023"/>
                    <a:pt x="80" y="1550"/>
                  </a:cubicBezTo>
                  <a:cubicBezTo>
                    <a:pt x="0" y="2603"/>
                    <a:pt x="0" y="3673"/>
                    <a:pt x="48" y="4726"/>
                  </a:cubicBezTo>
                  <a:cubicBezTo>
                    <a:pt x="64" y="5045"/>
                    <a:pt x="128" y="5508"/>
                    <a:pt x="320" y="5651"/>
                  </a:cubicBezTo>
                  <a:cubicBezTo>
                    <a:pt x="1261" y="6242"/>
                    <a:pt x="2235" y="6801"/>
                    <a:pt x="3240" y="7295"/>
                  </a:cubicBezTo>
                  <a:cubicBezTo>
                    <a:pt x="3250" y="7300"/>
                    <a:pt x="3262" y="7302"/>
                    <a:pt x="3276" y="7302"/>
                  </a:cubicBezTo>
                  <a:cubicBezTo>
                    <a:pt x="3403" y="7302"/>
                    <a:pt x="3695" y="7120"/>
                    <a:pt x="3767" y="6976"/>
                  </a:cubicBezTo>
                  <a:cubicBezTo>
                    <a:pt x="4134" y="6210"/>
                    <a:pt x="4437" y="5412"/>
                    <a:pt x="4772" y="4614"/>
                  </a:cubicBezTo>
                  <a:cubicBezTo>
                    <a:pt x="4629" y="2779"/>
                    <a:pt x="3910" y="1342"/>
                    <a:pt x="2490" y="337"/>
                  </a:cubicBezTo>
                  <a:cubicBezTo>
                    <a:pt x="2199" y="132"/>
                    <a:pt x="1733" y="0"/>
                    <a:pt x="13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4"/>
            <p:cNvSpPr/>
            <p:nvPr/>
          </p:nvSpPr>
          <p:spPr>
            <a:xfrm>
              <a:off x="7319385" y="1688975"/>
              <a:ext cx="307278" cy="385961"/>
            </a:xfrm>
            <a:custGeom>
              <a:rect b="b" l="l" r="r" t="t"/>
              <a:pathLst>
                <a:path extrusionOk="0" h="7469" w="5922">
                  <a:moveTo>
                    <a:pt x="2854" y="0"/>
                  </a:moveTo>
                  <a:cubicBezTo>
                    <a:pt x="2650" y="0"/>
                    <a:pt x="2439" y="68"/>
                    <a:pt x="2235" y="216"/>
                  </a:cubicBezTo>
                  <a:cubicBezTo>
                    <a:pt x="1341" y="886"/>
                    <a:pt x="735" y="1908"/>
                    <a:pt x="1" y="2770"/>
                  </a:cubicBezTo>
                  <a:lnTo>
                    <a:pt x="160" y="2913"/>
                  </a:lnTo>
                  <a:cubicBezTo>
                    <a:pt x="144" y="3041"/>
                    <a:pt x="160" y="3185"/>
                    <a:pt x="208" y="3312"/>
                  </a:cubicBezTo>
                  <a:cubicBezTo>
                    <a:pt x="974" y="4637"/>
                    <a:pt x="1756" y="5961"/>
                    <a:pt x="2554" y="7270"/>
                  </a:cubicBezTo>
                  <a:cubicBezTo>
                    <a:pt x="2649" y="7393"/>
                    <a:pt x="2803" y="7469"/>
                    <a:pt x="2964" y="7469"/>
                  </a:cubicBezTo>
                  <a:cubicBezTo>
                    <a:pt x="2992" y="7469"/>
                    <a:pt x="3021" y="7466"/>
                    <a:pt x="3049" y="7462"/>
                  </a:cubicBezTo>
                  <a:cubicBezTo>
                    <a:pt x="3831" y="7031"/>
                    <a:pt x="4661" y="6648"/>
                    <a:pt x="5331" y="6073"/>
                  </a:cubicBezTo>
                  <a:cubicBezTo>
                    <a:pt x="5922" y="5547"/>
                    <a:pt x="5379" y="4908"/>
                    <a:pt x="5124" y="4350"/>
                  </a:cubicBezTo>
                  <a:cubicBezTo>
                    <a:pt x="5092" y="4222"/>
                    <a:pt x="5060" y="4078"/>
                    <a:pt x="5044" y="3951"/>
                  </a:cubicBezTo>
                  <a:cubicBezTo>
                    <a:pt x="4709" y="2977"/>
                    <a:pt x="4421" y="1988"/>
                    <a:pt x="4054" y="1014"/>
                  </a:cubicBezTo>
                  <a:cubicBezTo>
                    <a:pt x="3817" y="403"/>
                    <a:pt x="3354" y="0"/>
                    <a:pt x="28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4"/>
            <p:cNvSpPr/>
            <p:nvPr/>
          </p:nvSpPr>
          <p:spPr>
            <a:xfrm>
              <a:off x="4483223" y="1885645"/>
              <a:ext cx="345363" cy="293927"/>
            </a:xfrm>
            <a:custGeom>
              <a:rect b="b" l="l" r="r" t="t"/>
              <a:pathLst>
                <a:path extrusionOk="0" h="5688" w="6656">
                  <a:moveTo>
                    <a:pt x="4692" y="1"/>
                  </a:moveTo>
                  <a:cubicBezTo>
                    <a:pt x="3384" y="272"/>
                    <a:pt x="2298" y="464"/>
                    <a:pt x="1229" y="751"/>
                  </a:cubicBezTo>
                  <a:cubicBezTo>
                    <a:pt x="878" y="847"/>
                    <a:pt x="559" y="1054"/>
                    <a:pt x="351" y="1358"/>
                  </a:cubicBezTo>
                  <a:cubicBezTo>
                    <a:pt x="160" y="1645"/>
                    <a:pt x="0" y="2155"/>
                    <a:pt x="128" y="2443"/>
                  </a:cubicBezTo>
                  <a:cubicBezTo>
                    <a:pt x="543" y="3384"/>
                    <a:pt x="1117" y="4246"/>
                    <a:pt x="1596" y="5156"/>
                  </a:cubicBezTo>
                  <a:cubicBezTo>
                    <a:pt x="1789" y="5541"/>
                    <a:pt x="2028" y="5688"/>
                    <a:pt x="2310" y="5688"/>
                  </a:cubicBezTo>
                  <a:cubicBezTo>
                    <a:pt x="2495" y="5688"/>
                    <a:pt x="2699" y="5624"/>
                    <a:pt x="2921" y="5523"/>
                  </a:cubicBezTo>
                  <a:cubicBezTo>
                    <a:pt x="3639" y="5172"/>
                    <a:pt x="4357" y="4837"/>
                    <a:pt x="5091" y="4517"/>
                  </a:cubicBezTo>
                  <a:cubicBezTo>
                    <a:pt x="6464" y="3959"/>
                    <a:pt x="6655" y="3528"/>
                    <a:pt x="6081" y="2155"/>
                  </a:cubicBezTo>
                  <a:cubicBezTo>
                    <a:pt x="5873" y="1661"/>
                    <a:pt x="5730" y="1134"/>
                    <a:pt x="5442" y="687"/>
                  </a:cubicBezTo>
                  <a:cubicBezTo>
                    <a:pt x="5251" y="368"/>
                    <a:pt x="4868" y="145"/>
                    <a:pt x="46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4"/>
            <p:cNvSpPr/>
            <p:nvPr/>
          </p:nvSpPr>
          <p:spPr>
            <a:xfrm>
              <a:off x="3698997" y="1065635"/>
              <a:ext cx="341108" cy="285763"/>
            </a:xfrm>
            <a:custGeom>
              <a:rect b="b" l="l" r="r" t="t"/>
              <a:pathLst>
                <a:path extrusionOk="0" h="5530" w="6574">
                  <a:moveTo>
                    <a:pt x="5494" y="1"/>
                  </a:moveTo>
                  <a:cubicBezTo>
                    <a:pt x="5341" y="1"/>
                    <a:pt x="5170" y="19"/>
                    <a:pt x="4980" y="54"/>
                  </a:cubicBezTo>
                  <a:cubicBezTo>
                    <a:pt x="4007" y="246"/>
                    <a:pt x="3033" y="469"/>
                    <a:pt x="2060" y="709"/>
                  </a:cubicBezTo>
                  <a:cubicBezTo>
                    <a:pt x="943" y="996"/>
                    <a:pt x="240" y="1906"/>
                    <a:pt x="1" y="3182"/>
                  </a:cubicBezTo>
                  <a:cubicBezTo>
                    <a:pt x="192" y="3565"/>
                    <a:pt x="288" y="4060"/>
                    <a:pt x="575" y="4316"/>
                  </a:cubicBezTo>
                  <a:cubicBezTo>
                    <a:pt x="1054" y="4715"/>
                    <a:pt x="1645" y="4954"/>
                    <a:pt x="2203" y="5257"/>
                  </a:cubicBezTo>
                  <a:cubicBezTo>
                    <a:pt x="2528" y="5437"/>
                    <a:pt x="2976" y="5530"/>
                    <a:pt x="3392" y="5530"/>
                  </a:cubicBezTo>
                  <a:cubicBezTo>
                    <a:pt x="3897" y="5530"/>
                    <a:pt x="4354" y="5394"/>
                    <a:pt x="4485" y="5113"/>
                  </a:cubicBezTo>
                  <a:cubicBezTo>
                    <a:pt x="5267" y="3581"/>
                    <a:pt x="5762" y="2608"/>
                    <a:pt x="6225" y="1411"/>
                  </a:cubicBezTo>
                  <a:cubicBezTo>
                    <a:pt x="6573" y="487"/>
                    <a:pt x="6292" y="1"/>
                    <a:pt x="54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4"/>
            <p:cNvSpPr/>
            <p:nvPr/>
          </p:nvSpPr>
          <p:spPr>
            <a:xfrm>
              <a:off x="2504914" y="471335"/>
              <a:ext cx="321339" cy="282817"/>
            </a:xfrm>
            <a:custGeom>
              <a:rect b="b" l="l" r="r" t="t"/>
              <a:pathLst>
                <a:path extrusionOk="0" h="5473" w="6193">
                  <a:moveTo>
                    <a:pt x="2395" y="1"/>
                  </a:moveTo>
                  <a:cubicBezTo>
                    <a:pt x="1964" y="81"/>
                    <a:pt x="1261" y="17"/>
                    <a:pt x="847" y="336"/>
                  </a:cubicBezTo>
                  <a:cubicBezTo>
                    <a:pt x="1" y="974"/>
                    <a:pt x="751" y="3688"/>
                    <a:pt x="1740" y="4087"/>
                  </a:cubicBezTo>
                  <a:cubicBezTo>
                    <a:pt x="2379" y="4342"/>
                    <a:pt x="2953" y="4709"/>
                    <a:pt x="3464" y="5140"/>
                  </a:cubicBezTo>
                  <a:cubicBezTo>
                    <a:pt x="3733" y="5359"/>
                    <a:pt x="3933" y="5472"/>
                    <a:pt x="4178" y="5472"/>
                  </a:cubicBezTo>
                  <a:cubicBezTo>
                    <a:pt x="4325" y="5472"/>
                    <a:pt x="4489" y="5431"/>
                    <a:pt x="4693" y="5347"/>
                  </a:cubicBezTo>
                  <a:cubicBezTo>
                    <a:pt x="6001" y="4773"/>
                    <a:pt x="6065" y="3640"/>
                    <a:pt x="6113" y="2507"/>
                  </a:cubicBezTo>
                  <a:cubicBezTo>
                    <a:pt x="6193" y="528"/>
                    <a:pt x="6161" y="528"/>
                    <a:pt x="4262" y="192"/>
                  </a:cubicBezTo>
                  <a:cubicBezTo>
                    <a:pt x="3703" y="97"/>
                    <a:pt x="3129" y="81"/>
                    <a:pt x="2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4"/>
            <p:cNvSpPr/>
            <p:nvPr/>
          </p:nvSpPr>
          <p:spPr>
            <a:xfrm>
              <a:off x="4861637" y="319414"/>
              <a:ext cx="426515" cy="307880"/>
            </a:xfrm>
            <a:custGeom>
              <a:rect b="b" l="l" r="r" t="t"/>
              <a:pathLst>
                <a:path extrusionOk="0" h="5958" w="8220">
                  <a:moveTo>
                    <a:pt x="2581" y="1"/>
                  </a:moveTo>
                  <a:cubicBezTo>
                    <a:pt x="2217" y="1"/>
                    <a:pt x="1834" y="320"/>
                    <a:pt x="1086" y="946"/>
                  </a:cubicBezTo>
                  <a:cubicBezTo>
                    <a:pt x="1" y="1856"/>
                    <a:pt x="17" y="2925"/>
                    <a:pt x="1261" y="3611"/>
                  </a:cubicBezTo>
                  <a:cubicBezTo>
                    <a:pt x="2442" y="4266"/>
                    <a:pt x="3735" y="4744"/>
                    <a:pt x="4996" y="5239"/>
                  </a:cubicBezTo>
                  <a:cubicBezTo>
                    <a:pt x="5778" y="5542"/>
                    <a:pt x="6592" y="5702"/>
                    <a:pt x="7549" y="5957"/>
                  </a:cubicBezTo>
                  <a:cubicBezTo>
                    <a:pt x="7693" y="5861"/>
                    <a:pt x="8012" y="5750"/>
                    <a:pt x="8124" y="5526"/>
                  </a:cubicBezTo>
                  <a:cubicBezTo>
                    <a:pt x="8220" y="5287"/>
                    <a:pt x="8220" y="5016"/>
                    <a:pt x="8092" y="4792"/>
                  </a:cubicBezTo>
                  <a:cubicBezTo>
                    <a:pt x="7853" y="4473"/>
                    <a:pt x="7581" y="4170"/>
                    <a:pt x="7278" y="3914"/>
                  </a:cubicBezTo>
                  <a:cubicBezTo>
                    <a:pt x="6241" y="2989"/>
                    <a:pt x="5140" y="2111"/>
                    <a:pt x="4150" y="1154"/>
                  </a:cubicBezTo>
                  <a:cubicBezTo>
                    <a:pt x="3351" y="380"/>
                    <a:pt x="2978" y="1"/>
                    <a:pt x="25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4"/>
            <p:cNvSpPr/>
            <p:nvPr/>
          </p:nvSpPr>
          <p:spPr>
            <a:xfrm>
              <a:off x="4528780" y="2425946"/>
              <a:ext cx="426515" cy="308345"/>
            </a:xfrm>
            <a:custGeom>
              <a:rect b="b" l="l" r="r" t="t"/>
              <a:pathLst>
                <a:path extrusionOk="0" h="5967" w="8220">
                  <a:moveTo>
                    <a:pt x="2568" y="1"/>
                  </a:moveTo>
                  <a:cubicBezTo>
                    <a:pt x="2203" y="1"/>
                    <a:pt x="1820" y="320"/>
                    <a:pt x="1069" y="940"/>
                  </a:cubicBezTo>
                  <a:cubicBezTo>
                    <a:pt x="0" y="1850"/>
                    <a:pt x="0" y="2919"/>
                    <a:pt x="1261" y="3605"/>
                  </a:cubicBezTo>
                  <a:cubicBezTo>
                    <a:pt x="2442" y="4259"/>
                    <a:pt x="3719" y="4754"/>
                    <a:pt x="4979" y="5233"/>
                  </a:cubicBezTo>
                  <a:cubicBezTo>
                    <a:pt x="5761" y="5536"/>
                    <a:pt x="6591" y="5696"/>
                    <a:pt x="7533" y="5967"/>
                  </a:cubicBezTo>
                  <a:cubicBezTo>
                    <a:pt x="7676" y="5855"/>
                    <a:pt x="7996" y="5744"/>
                    <a:pt x="8123" y="5536"/>
                  </a:cubicBezTo>
                  <a:cubicBezTo>
                    <a:pt x="8219" y="5297"/>
                    <a:pt x="8203" y="5025"/>
                    <a:pt x="8075" y="4802"/>
                  </a:cubicBezTo>
                  <a:cubicBezTo>
                    <a:pt x="7852" y="4467"/>
                    <a:pt x="7581" y="4180"/>
                    <a:pt x="7262" y="3924"/>
                  </a:cubicBezTo>
                  <a:cubicBezTo>
                    <a:pt x="6224" y="2983"/>
                    <a:pt x="5139" y="2121"/>
                    <a:pt x="4134" y="1147"/>
                  </a:cubicBezTo>
                  <a:cubicBezTo>
                    <a:pt x="3337" y="375"/>
                    <a:pt x="2963" y="1"/>
                    <a:pt x="256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4"/>
            <p:cNvSpPr/>
            <p:nvPr/>
          </p:nvSpPr>
          <p:spPr>
            <a:xfrm>
              <a:off x="4013694" y="620931"/>
              <a:ext cx="301466" cy="292842"/>
            </a:xfrm>
            <a:custGeom>
              <a:rect b="b" l="l" r="r" t="t"/>
              <a:pathLst>
                <a:path extrusionOk="0" h="5667" w="5810">
                  <a:moveTo>
                    <a:pt x="2061" y="0"/>
                  </a:moveTo>
                  <a:cubicBezTo>
                    <a:pt x="1497" y="0"/>
                    <a:pt x="1047" y="263"/>
                    <a:pt x="735" y="888"/>
                  </a:cubicBezTo>
                  <a:cubicBezTo>
                    <a:pt x="0" y="2325"/>
                    <a:pt x="798" y="4974"/>
                    <a:pt x="2315" y="5564"/>
                  </a:cubicBezTo>
                  <a:cubicBezTo>
                    <a:pt x="2499" y="5635"/>
                    <a:pt x="2718" y="5667"/>
                    <a:pt x="2949" y="5667"/>
                  </a:cubicBezTo>
                  <a:cubicBezTo>
                    <a:pt x="3397" y="5667"/>
                    <a:pt x="3887" y="5547"/>
                    <a:pt x="4246" y="5357"/>
                  </a:cubicBezTo>
                  <a:cubicBezTo>
                    <a:pt x="5363" y="4782"/>
                    <a:pt x="5570" y="3681"/>
                    <a:pt x="5554" y="2516"/>
                  </a:cubicBezTo>
                  <a:lnTo>
                    <a:pt x="5810" y="2372"/>
                  </a:lnTo>
                  <a:cubicBezTo>
                    <a:pt x="5458" y="1782"/>
                    <a:pt x="5251" y="1016"/>
                    <a:pt x="4756" y="665"/>
                  </a:cubicBezTo>
                  <a:cubicBezTo>
                    <a:pt x="4150" y="266"/>
                    <a:pt x="3304" y="218"/>
                    <a:pt x="2554" y="58"/>
                  </a:cubicBezTo>
                  <a:cubicBezTo>
                    <a:pt x="2381" y="20"/>
                    <a:pt x="2217" y="0"/>
                    <a:pt x="20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4"/>
            <p:cNvSpPr/>
            <p:nvPr/>
          </p:nvSpPr>
          <p:spPr>
            <a:xfrm>
              <a:off x="3309842" y="-24475"/>
              <a:ext cx="333740" cy="316096"/>
            </a:xfrm>
            <a:custGeom>
              <a:rect b="b" l="l" r="r" t="t"/>
              <a:pathLst>
                <a:path extrusionOk="0" h="6117" w="6432">
                  <a:moveTo>
                    <a:pt x="4995" y="1"/>
                  </a:moveTo>
                  <a:cubicBezTo>
                    <a:pt x="4682" y="1"/>
                    <a:pt x="4289" y="38"/>
                    <a:pt x="3795" y="38"/>
                  </a:cubicBezTo>
                  <a:cubicBezTo>
                    <a:pt x="3744" y="38"/>
                    <a:pt x="3692" y="37"/>
                    <a:pt x="3639" y="36"/>
                  </a:cubicBezTo>
                  <a:cubicBezTo>
                    <a:pt x="3626" y="36"/>
                    <a:pt x="3614" y="36"/>
                    <a:pt x="3602" y="36"/>
                  </a:cubicBezTo>
                  <a:cubicBezTo>
                    <a:pt x="1965" y="36"/>
                    <a:pt x="16" y="2125"/>
                    <a:pt x="0" y="4010"/>
                  </a:cubicBezTo>
                  <a:cubicBezTo>
                    <a:pt x="176" y="3867"/>
                    <a:pt x="335" y="3723"/>
                    <a:pt x="495" y="3563"/>
                  </a:cubicBezTo>
                  <a:cubicBezTo>
                    <a:pt x="801" y="3182"/>
                    <a:pt x="1125" y="2986"/>
                    <a:pt x="1448" y="2986"/>
                  </a:cubicBezTo>
                  <a:cubicBezTo>
                    <a:pt x="1748" y="2986"/>
                    <a:pt x="2046" y="3154"/>
                    <a:pt x="2330" y="3500"/>
                  </a:cubicBezTo>
                  <a:cubicBezTo>
                    <a:pt x="3000" y="4313"/>
                    <a:pt x="3591" y="5239"/>
                    <a:pt x="4229" y="6117"/>
                  </a:cubicBezTo>
                  <a:cubicBezTo>
                    <a:pt x="6192" y="5159"/>
                    <a:pt x="6432" y="4792"/>
                    <a:pt x="6192" y="2925"/>
                  </a:cubicBezTo>
                  <a:cubicBezTo>
                    <a:pt x="6144" y="2686"/>
                    <a:pt x="6112" y="2462"/>
                    <a:pt x="6097" y="2223"/>
                  </a:cubicBezTo>
                  <a:cubicBezTo>
                    <a:pt x="6085" y="266"/>
                    <a:pt x="5833" y="1"/>
                    <a:pt x="49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4"/>
            <p:cNvSpPr/>
            <p:nvPr/>
          </p:nvSpPr>
          <p:spPr>
            <a:xfrm>
              <a:off x="4503926" y="1337284"/>
              <a:ext cx="245999" cy="458409"/>
            </a:xfrm>
            <a:custGeom>
              <a:rect b="b" l="l" r="r" t="t"/>
              <a:pathLst>
                <a:path extrusionOk="0" h="8871" w="4741">
                  <a:moveTo>
                    <a:pt x="240" y="0"/>
                  </a:moveTo>
                  <a:cubicBezTo>
                    <a:pt x="176" y="383"/>
                    <a:pt x="0" y="798"/>
                    <a:pt x="64" y="1181"/>
                  </a:cubicBezTo>
                  <a:cubicBezTo>
                    <a:pt x="256" y="2250"/>
                    <a:pt x="543" y="3320"/>
                    <a:pt x="750" y="4389"/>
                  </a:cubicBezTo>
                  <a:cubicBezTo>
                    <a:pt x="1006" y="5602"/>
                    <a:pt x="1165" y="6831"/>
                    <a:pt x="1469" y="8028"/>
                  </a:cubicBezTo>
                  <a:cubicBezTo>
                    <a:pt x="1564" y="8363"/>
                    <a:pt x="1963" y="8826"/>
                    <a:pt x="2267" y="8857"/>
                  </a:cubicBezTo>
                  <a:cubicBezTo>
                    <a:pt x="2331" y="8866"/>
                    <a:pt x="2395" y="8871"/>
                    <a:pt x="2460" y="8871"/>
                  </a:cubicBezTo>
                  <a:cubicBezTo>
                    <a:pt x="3543" y="8871"/>
                    <a:pt x="4710" y="7649"/>
                    <a:pt x="4740" y="6384"/>
                  </a:cubicBezTo>
                  <a:cubicBezTo>
                    <a:pt x="4676" y="6112"/>
                    <a:pt x="4581" y="5857"/>
                    <a:pt x="4469" y="5602"/>
                  </a:cubicBezTo>
                  <a:cubicBezTo>
                    <a:pt x="3719" y="4229"/>
                    <a:pt x="2953" y="2857"/>
                    <a:pt x="2155" y="1516"/>
                  </a:cubicBezTo>
                  <a:cubicBezTo>
                    <a:pt x="1915" y="1117"/>
                    <a:pt x="1612" y="750"/>
                    <a:pt x="1261" y="447"/>
                  </a:cubicBezTo>
                  <a:cubicBezTo>
                    <a:pt x="990" y="208"/>
                    <a:pt x="591" y="144"/>
                    <a:pt x="2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4"/>
            <p:cNvSpPr/>
            <p:nvPr/>
          </p:nvSpPr>
          <p:spPr>
            <a:xfrm>
              <a:off x="4166865" y="1160508"/>
              <a:ext cx="306448" cy="332839"/>
            </a:xfrm>
            <a:custGeom>
              <a:rect b="b" l="l" r="r" t="t"/>
              <a:pathLst>
                <a:path extrusionOk="0" h="6441" w="5906">
                  <a:moveTo>
                    <a:pt x="4345" y="0"/>
                  </a:moveTo>
                  <a:cubicBezTo>
                    <a:pt x="3899" y="0"/>
                    <a:pt x="3254" y="238"/>
                    <a:pt x="3033" y="533"/>
                  </a:cubicBezTo>
                  <a:cubicBezTo>
                    <a:pt x="1980" y="1921"/>
                    <a:pt x="1006" y="3389"/>
                    <a:pt x="129" y="4889"/>
                  </a:cubicBezTo>
                  <a:cubicBezTo>
                    <a:pt x="1" y="5097"/>
                    <a:pt x="240" y="5671"/>
                    <a:pt x="480" y="5927"/>
                  </a:cubicBezTo>
                  <a:cubicBezTo>
                    <a:pt x="820" y="6275"/>
                    <a:pt x="1229" y="6440"/>
                    <a:pt x="1659" y="6440"/>
                  </a:cubicBezTo>
                  <a:cubicBezTo>
                    <a:pt x="2156" y="6440"/>
                    <a:pt x="2681" y="6218"/>
                    <a:pt x="3161" y="5799"/>
                  </a:cubicBezTo>
                  <a:cubicBezTo>
                    <a:pt x="4422" y="4730"/>
                    <a:pt x="5379" y="3341"/>
                    <a:pt x="5906" y="1777"/>
                  </a:cubicBezTo>
                  <a:cubicBezTo>
                    <a:pt x="5539" y="1219"/>
                    <a:pt x="5251" y="421"/>
                    <a:pt x="4677" y="70"/>
                  </a:cubicBezTo>
                  <a:cubicBezTo>
                    <a:pt x="4596" y="22"/>
                    <a:pt x="4480" y="0"/>
                    <a:pt x="43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4"/>
            <p:cNvSpPr/>
            <p:nvPr/>
          </p:nvSpPr>
          <p:spPr>
            <a:xfrm>
              <a:off x="2351742" y="91946"/>
              <a:ext cx="455468" cy="218740"/>
            </a:xfrm>
            <a:custGeom>
              <a:rect b="b" l="l" r="r" t="t"/>
              <a:pathLst>
                <a:path extrusionOk="0" h="4233" w="8778">
                  <a:moveTo>
                    <a:pt x="2537" y="1"/>
                  </a:moveTo>
                  <a:cubicBezTo>
                    <a:pt x="1467" y="1"/>
                    <a:pt x="500" y="617"/>
                    <a:pt x="64" y="1598"/>
                  </a:cubicBezTo>
                  <a:cubicBezTo>
                    <a:pt x="0" y="1773"/>
                    <a:pt x="16" y="1965"/>
                    <a:pt x="112" y="2124"/>
                  </a:cubicBezTo>
                  <a:cubicBezTo>
                    <a:pt x="639" y="2699"/>
                    <a:pt x="1165" y="3130"/>
                    <a:pt x="2075" y="3130"/>
                  </a:cubicBezTo>
                  <a:cubicBezTo>
                    <a:pt x="2175" y="3130"/>
                    <a:pt x="2278" y="3129"/>
                    <a:pt x="2383" y="3129"/>
                  </a:cubicBezTo>
                  <a:cubicBezTo>
                    <a:pt x="3378" y="3129"/>
                    <a:pt x="4537" y="3156"/>
                    <a:pt x="5187" y="3704"/>
                  </a:cubicBezTo>
                  <a:cubicBezTo>
                    <a:pt x="5666" y="4086"/>
                    <a:pt x="6083" y="4233"/>
                    <a:pt x="6477" y="4233"/>
                  </a:cubicBezTo>
                  <a:cubicBezTo>
                    <a:pt x="6922" y="4233"/>
                    <a:pt x="7340" y="4046"/>
                    <a:pt x="7788" y="3800"/>
                  </a:cubicBezTo>
                  <a:cubicBezTo>
                    <a:pt x="8171" y="3593"/>
                    <a:pt x="8443" y="3146"/>
                    <a:pt x="8778" y="2811"/>
                  </a:cubicBezTo>
                  <a:cubicBezTo>
                    <a:pt x="8363" y="2412"/>
                    <a:pt x="7996" y="1917"/>
                    <a:pt x="7517" y="1630"/>
                  </a:cubicBezTo>
                  <a:cubicBezTo>
                    <a:pt x="6895" y="1310"/>
                    <a:pt x="6240" y="1055"/>
                    <a:pt x="5570" y="879"/>
                  </a:cubicBezTo>
                  <a:cubicBezTo>
                    <a:pt x="4565" y="544"/>
                    <a:pt x="3543" y="273"/>
                    <a:pt x="2618" y="2"/>
                  </a:cubicBezTo>
                  <a:cubicBezTo>
                    <a:pt x="2591" y="1"/>
                    <a:pt x="2564" y="1"/>
                    <a:pt x="25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4"/>
            <p:cNvSpPr/>
            <p:nvPr/>
          </p:nvSpPr>
          <p:spPr>
            <a:xfrm>
              <a:off x="3219558" y="1176010"/>
              <a:ext cx="379298" cy="304004"/>
            </a:xfrm>
            <a:custGeom>
              <a:rect b="b" l="l" r="r" t="t"/>
              <a:pathLst>
                <a:path extrusionOk="0" h="5883" w="7310">
                  <a:moveTo>
                    <a:pt x="5213" y="0"/>
                  </a:moveTo>
                  <a:cubicBezTo>
                    <a:pt x="4751" y="0"/>
                    <a:pt x="4274" y="148"/>
                    <a:pt x="3783" y="424"/>
                  </a:cubicBezTo>
                  <a:cubicBezTo>
                    <a:pt x="3081" y="855"/>
                    <a:pt x="2331" y="1190"/>
                    <a:pt x="1533" y="1429"/>
                  </a:cubicBezTo>
                  <a:cubicBezTo>
                    <a:pt x="735" y="1621"/>
                    <a:pt x="431" y="2020"/>
                    <a:pt x="368" y="2802"/>
                  </a:cubicBezTo>
                  <a:cubicBezTo>
                    <a:pt x="320" y="3456"/>
                    <a:pt x="128" y="4111"/>
                    <a:pt x="32" y="4765"/>
                  </a:cubicBezTo>
                  <a:cubicBezTo>
                    <a:pt x="1" y="5132"/>
                    <a:pt x="1" y="5515"/>
                    <a:pt x="1" y="5882"/>
                  </a:cubicBezTo>
                  <a:cubicBezTo>
                    <a:pt x="384" y="5802"/>
                    <a:pt x="814" y="5834"/>
                    <a:pt x="1118" y="5627"/>
                  </a:cubicBezTo>
                  <a:cubicBezTo>
                    <a:pt x="2714" y="4589"/>
                    <a:pt x="4278" y="3504"/>
                    <a:pt x="5858" y="2435"/>
                  </a:cubicBezTo>
                  <a:cubicBezTo>
                    <a:pt x="6161" y="2227"/>
                    <a:pt x="6480" y="2052"/>
                    <a:pt x="6783" y="1860"/>
                  </a:cubicBezTo>
                  <a:cubicBezTo>
                    <a:pt x="6975" y="1701"/>
                    <a:pt x="7150" y="1541"/>
                    <a:pt x="7310" y="1350"/>
                  </a:cubicBezTo>
                  <a:cubicBezTo>
                    <a:pt x="7070" y="1046"/>
                    <a:pt x="6911" y="743"/>
                    <a:pt x="6656" y="536"/>
                  </a:cubicBezTo>
                  <a:cubicBezTo>
                    <a:pt x="6192" y="171"/>
                    <a:pt x="5711" y="0"/>
                    <a:pt x="52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4"/>
            <p:cNvSpPr/>
            <p:nvPr/>
          </p:nvSpPr>
          <p:spPr>
            <a:xfrm>
              <a:off x="6487994" y="792591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2927" y="0"/>
                  </a:moveTo>
                  <a:cubicBezTo>
                    <a:pt x="2630" y="0"/>
                    <a:pt x="2306" y="97"/>
                    <a:pt x="1980" y="295"/>
                  </a:cubicBezTo>
                  <a:cubicBezTo>
                    <a:pt x="799" y="1013"/>
                    <a:pt x="623" y="2242"/>
                    <a:pt x="304" y="3359"/>
                  </a:cubicBezTo>
                  <a:cubicBezTo>
                    <a:pt x="1" y="4477"/>
                    <a:pt x="1549" y="6583"/>
                    <a:pt x="2682" y="6695"/>
                  </a:cubicBezTo>
                  <a:cubicBezTo>
                    <a:pt x="2731" y="6700"/>
                    <a:pt x="2778" y="6703"/>
                    <a:pt x="2825" y="6703"/>
                  </a:cubicBezTo>
                  <a:cubicBezTo>
                    <a:pt x="3602" y="6703"/>
                    <a:pt x="4082" y="5950"/>
                    <a:pt x="4278" y="4445"/>
                  </a:cubicBezTo>
                  <a:cubicBezTo>
                    <a:pt x="4310" y="4205"/>
                    <a:pt x="4342" y="3982"/>
                    <a:pt x="4389" y="3758"/>
                  </a:cubicBezTo>
                  <a:lnTo>
                    <a:pt x="4230" y="3742"/>
                  </a:lnTo>
                  <a:lnTo>
                    <a:pt x="4230" y="1556"/>
                  </a:lnTo>
                  <a:cubicBezTo>
                    <a:pt x="4230" y="1444"/>
                    <a:pt x="4230" y="1349"/>
                    <a:pt x="4198" y="1253"/>
                  </a:cubicBezTo>
                  <a:cubicBezTo>
                    <a:pt x="4068" y="438"/>
                    <a:pt x="3560" y="0"/>
                    <a:pt x="29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4"/>
            <p:cNvSpPr/>
            <p:nvPr/>
          </p:nvSpPr>
          <p:spPr>
            <a:xfrm>
              <a:off x="5459535" y="1822190"/>
              <a:ext cx="274122" cy="310412"/>
            </a:xfrm>
            <a:custGeom>
              <a:rect b="b" l="l" r="r" t="t"/>
              <a:pathLst>
                <a:path extrusionOk="0" h="6007" w="5283">
                  <a:moveTo>
                    <a:pt x="1804" y="0"/>
                  </a:moveTo>
                  <a:cubicBezTo>
                    <a:pt x="96" y="224"/>
                    <a:pt x="0" y="367"/>
                    <a:pt x="431" y="1915"/>
                  </a:cubicBezTo>
                  <a:cubicBezTo>
                    <a:pt x="734" y="2969"/>
                    <a:pt x="958" y="4054"/>
                    <a:pt x="1309" y="5091"/>
                  </a:cubicBezTo>
                  <a:cubicBezTo>
                    <a:pt x="1421" y="5426"/>
                    <a:pt x="1740" y="5841"/>
                    <a:pt x="2043" y="5937"/>
                  </a:cubicBezTo>
                  <a:cubicBezTo>
                    <a:pt x="2193" y="5984"/>
                    <a:pt x="2349" y="6006"/>
                    <a:pt x="2506" y="6006"/>
                  </a:cubicBezTo>
                  <a:cubicBezTo>
                    <a:pt x="3571" y="6006"/>
                    <a:pt x="4721" y="4995"/>
                    <a:pt x="4804" y="3910"/>
                  </a:cubicBezTo>
                  <a:cubicBezTo>
                    <a:pt x="4868" y="3383"/>
                    <a:pt x="4948" y="2857"/>
                    <a:pt x="5075" y="2346"/>
                  </a:cubicBezTo>
                  <a:cubicBezTo>
                    <a:pt x="5283" y="1357"/>
                    <a:pt x="5155" y="1165"/>
                    <a:pt x="4166" y="1133"/>
                  </a:cubicBezTo>
                  <a:cubicBezTo>
                    <a:pt x="3942" y="1117"/>
                    <a:pt x="3719" y="1053"/>
                    <a:pt x="3527" y="942"/>
                  </a:cubicBezTo>
                  <a:cubicBezTo>
                    <a:pt x="2937" y="638"/>
                    <a:pt x="2378" y="319"/>
                    <a:pt x="18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4"/>
            <p:cNvSpPr/>
            <p:nvPr/>
          </p:nvSpPr>
          <p:spPr>
            <a:xfrm>
              <a:off x="2810478" y="1641590"/>
              <a:ext cx="347024" cy="360898"/>
            </a:xfrm>
            <a:custGeom>
              <a:rect b="b" l="l" r="r" t="t"/>
              <a:pathLst>
                <a:path extrusionOk="0" h="6984" w="6688">
                  <a:moveTo>
                    <a:pt x="6544" y="0"/>
                  </a:moveTo>
                  <a:lnTo>
                    <a:pt x="6544" y="0"/>
                  </a:lnTo>
                  <a:cubicBezTo>
                    <a:pt x="6097" y="80"/>
                    <a:pt x="5634" y="80"/>
                    <a:pt x="5235" y="255"/>
                  </a:cubicBezTo>
                  <a:cubicBezTo>
                    <a:pt x="4581" y="543"/>
                    <a:pt x="4006" y="1133"/>
                    <a:pt x="3336" y="1261"/>
                  </a:cubicBezTo>
                  <a:cubicBezTo>
                    <a:pt x="1341" y="1692"/>
                    <a:pt x="1" y="3591"/>
                    <a:pt x="272" y="5602"/>
                  </a:cubicBezTo>
                  <a:cubicBezTo>
                    <a:pt x="414" y="6621"/>
                    <a:pt x="650" y="6983"/>
                    <a:pt x="1410" y="6983"/>
                  </a:cubicBezTo>
                  <a:cubicBezTo>
                    <a:pt x="1590" y="6983"/>
                    <a:pt x="1799" y="6963"/>
                    <a:pt x="2043" y="6926"/>
                  </a:cubicBezTo>
                  <a:lnTo>
                    <a:pt x="2027" y="6926"/>
                  </a:lnTo>
                  <a:cubicBezTo>
                    <a:pt x="2155" y="6607"/>
                    <a:pt x="2315" y="6288"/>
                    <a:pt x="2474" y="5969"/>
                  </a:cubicBezTo>
                  <a:cubicBezTo>
                    <a:pt x="2778" y="5490"/>
                    <a:pt x="3224" y="5091"/>
                    <a:pt x="3432" y="4580"/>
                  </a:cubicBezTo>
                  <a:cubicBezTo>
                    <a:pt x="3815" y="3527"/>
                    <a:pt x="4565" y="2889"/>
                    <a:pt x="5507" y="2378"/>
                  </a:cubicBezTo>
                  <a:cubicBezTo>
                    <a:pt x="5874" y="2171"/>
                    <a:pt x="6416" y="1963"/>
                    <a:pt x="6528" y="1644"/>
                  </a:cubicBezTo>
                  <a:cubicBezTo>
                    <a:pt x="6688" y="1149"/>
                    <a:pt x="6544" y="559"/>
                    <a:pt x="65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4"/>
            <p:cNvSpPr/>
            <p:nvPr/>
          </p:nvSpPr>
          <p:spPr>
            <a:xfrm>
              <a:off x="4538690" y="1032150"/>
              <a:ext cx="327151" cy="301575"/>
            </a:xfrm>
            <a:custGeom>
              <a:rect b="b" l="l" r="r" t="t"/>
              <a:pathLst>
                <a:path extrusionOk="0" h="5836" w="6305">
                  <a:moveTo>
                    <a:pt x="3637" y="204"/>
                  </a:moveTo>
                  <a:cubicBezTo>
                    <a:pt x="3359" y="204"/>
                    <a:pt x="2940" y="367"/>
                    <a:pt x="2618" y="415"/>
                  </a:cubicBezTo>
                  <a:cubicBezTo>
                    <a:pt x="2602" y="431"/>
                    <a:pt x="2570" y="463"/>
                    <a:pt x="2554" y="495"/>
                  </a:cubicBezTo>
                  <a:cubicBezTo>
                    <a:pt x="1453" y="1484"/>
                    <a:pt x="1" y="2362"/>
                    <a:pt x="1182" y="4197"/>
                  </a:cubicBezTo>
                  <a:cubicBezTo>
                    <a:pt x="1213" y="4261"/>
                    <a:pt x="1166" y="4357"/>
                    <a:pt x="1182" y="4405"/>
                  </a:cubicBezTo>
                  <a:cubicBezTo>
                    <a:pt x="1469" y="4884"/>
                    <a:pt x="1660" y="5458"/>
                    <a:pt x="2059" y="5777"/>
                  </a:cubicBezTo>
                  <a:cubicBezTo>
                    <a:pt x="2116" y="5818"/>
                    <a:pt x="2203" y="5836"/>
                    <a:pt x="2307" y="5836"/>
                  </a:cubicBezTo>
                  <a:cubicBezTo>
                    <a:pt x="2611" y="5836"/>
                    <a:pt x="3054" y="5681"/>
                    <a:pt x="3256" y="5490"/>
                  </a:cubicBezTo>
                  <a:cubicBezTo>
                    <a:pt x="4134" y="4660"/>
                    <a:pt x="4948" y="3799"/>
                    <a:pt x="5730" y="2889"/>
                  </a:cubicBezTo>
                  <a:cubicBezTo>
                    <a:pt x="6017" y="2554"/>
                    <a:pt x="6161" y="2091"/>
                    <a:pt x="6304" y="1804"/>
                  </a:cubicBezTo>
                  <a:cubicBezTo>
                    <a:pt x="6177" y="0"/>
                    <a:pt x="4581" y="926"/>
                    <a:pt x="3863" y="272"/>
                  </a:cubicBezTo>
                  <a:cubicBezTo>
                    <a:pt x="3810" y="223"/>
                    <a:pt x="3732" y="204"/>
                    <a:pt x="3637" y="2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4"/>
            <p:cNvSpPr/>
            <p:nvPr/>
          </p:nvSpPr>
          <p:spPr>
            <a:xfrm>
              <a:off x="2258968" y="745309"/>
              <a:ext cx="376859" cy="195332"/>
            </a:xfrm>
            <a:custGeom>
              <a:rect b="b" l="l" r="r" t="t"/>
              <a:pathLst>
                <a:path extrusionOk="0" h="3780" w="7263">
                  <a:moveTo>
                    <a:pt x="4313" y="1"/>
                  </a:moveTo>
                  <a:cubicBezTo>
                    <a:pt x="2924" y="1"/>
                    <a:pt x="1700" y="843"/>
                    <a:pt x="368" y="1131"/>
                  </a:cubicBezTo>
                  <a:cubicBezTo>
                    <a:pt x="256" y="1162"/>
                    <a:pt x="128" y="1450"/>
                    <a:pt x="113" y="1625"/>
                  </a:cubicBezTo>
                  <a:cubicBezTo>
                    <a:pt x="1" y="3062"/>
                    <a:pt x="687" y="3780"/>
                    <a:pt x="2379" y="3780"/>
                  </a:cubicBezTo>
                  <a:cubicBezTo>
                    <a:pt x="3560" y="3668"/>
                    <a:pt x="4916" y="3556"/>
                    <a:pt x="6081" y="2391"/>
                  </a:cubicBezTo>
                  <a:cubicBezTo>
                    <a:pt x="7119" y="1354"/>
                    <a:pt x="7262" y="1210"/>
                    <a:pt x="6001" y="412"/>
                  </a:cubicBezTo>
                  <a:cubicBezTo>
                    <a:pt x="5762" y="285"/>
                    <a:pt x="5523" y="189"/>
                    <a:pt x="5267" y="141"/>
                  </a:cubicBezTo>
                  <a:cubicBezTo>
                    <a:pt x="4939" y="42"/>
                    <a:pt x="4622" y="1"/>
                    <a:pt x="43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4"/>
            <p:cNvSpPr/>
            <p:nvPr/>
          </p:nvSpPr>
          <p:spPr>
            <a:xfrm>
              <a:off x="6719879" y="695237"/>
              <a:ext cx="241017" cy="288708"/>
            </a:xfrm>
            <a:custGeom>
              <a:rect b="b" l="l" r="r" t="t"/>
              <a:pathLst>
                <a:path extrusionOk="0" h="5587" w="4645">
                  <a:moveTo>
                    <a:pt x="2188" y="1"/>
                  </a:moveTo>
                  <a:cubicBezTo>
                    <a:pt x="1026" y="1"/>
                    <a:pt x="0" y="961"/>
                    <a:pt x="0" y="2259"/>
                  </a:cubicBezTo>
                  <a:cubicBezTo>
                    <a:pt x="240" y="3249"/>
                    <a:pt x="447" y="4238"/>
                    <a:pt x="702" y="5196"/>
                  </a:cubicBezTo>
                  <a:cubicBezTo>
                    <a:pt x="734" y="5339"/>
                    <a:pt x="990" y="5483"/>
                    <a:pt x="1165" y="5531"/>
                  </a:cubicBezTo>
                  <a:cubicBezTo>
                    <a:pt x="1293" y="5569"/>
                    <a:pt x="1433" y="5586"/>
                    <a:pt x="1582" y="5586"/>
                  </a:cubicBezTo>
                  <a:cubicBezTo>
                    <a:pt x="2750" y="5586"/>
                    <a:pt x="4432" y="4491"/>
                    <a:pt x="4644" y="3472"/>
                  </a:cubicBezTo>
                  <a:cubicBezTo>
                    <a:pt x="4644" y="3312"/>
                    <a:pt x="4612" y="3153"/>
                    <a:pt x="4533" y="3009"/>
                  </a:cubicBezTo>
                  <a:cubicBezTo>
                    <a:pt x="4261" y="2323"/>
                    <a:pt x="4006" y="1637"/>
                    <a:pt x="3703" y="982"/>
                  </a:cubicBezTo>
                  <a:cubicBezTo>
                    <a:pt x="3559" y="695"/>
                    <a:pt x="3384" y="344"/>
                    <a:pt x="3128" y="216"/>
                  </a:cubicBezTo>
                  <a:cubicBezTo>
                    <a:pt x="2816" y="69"/>
                    <a:pt x="2497" y="1"/>
                    <a:pt x="21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4"/>
            <p:cNvSpPr/>
            <p:nvPr/>
          </p:nvSpPr>
          <p:spPr>
            <a:xfrm>
              <a:off x="5946446" y="1698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3064" y="0"/>
                  </a:moveTo>
                  <a:cubicBezTo>
                    <a:pt x="990" y="463"/>
                    <a:pt x="0" y="862"/>
                    <a:pt x="1117" y="3001"/>
                  </a:cubicBezTo>
                  <a:cubicBezTo>
                    <a:pt x="1532" y="3846"/>
                    <a:pt x="2203" y="4533"/>
                    <a:pt x="3033" y="4995"/>
                  </a:cubicBezTo>
                  <a:cubicBezTo>
                    <a:pt x="3352" y="5184"/>
                    <a:pt x="3600" y="5266"/>
                    <a:pt x="3803" y="5266"/>
                  </a:cubicBezTo>
                  <a:cubicBezTo>
                    <a:pt x="4219" y="5266"/>
                    <a:pt x="4451" y="4924"/>
                    <a:pt x="4740" y="4453"/>
                  </a:cubicBezTo>
                  <a:cubicBezTo>
                    <a:pt x="5011" y="4006"/>
                    <a:pt x="5283" y="3511"/>
                    <a:pt x="5666" y="3176"/>
                  </a:cubicBezTo>
                  <a:cubicBezTo>
                    <a:pt x="6272" y="2634"/>
                    <a:pt x="6320" y="2235"/>
                    <a:pt x="5618" y="1788"/>
                  </a:cubicBezTo>
                  <a:cubicBezTo>
                    <a:pt x="5442" y="1676"/>
                    <a:pt x="5331" y="1500"/>
                    <a:pt x="5171" y="1389"/>
                  </a:cubicBezTo>
                  <a:cubicBezTo>
                    <a:pt x="4437" y="894"/>
                    <a:pt x="3687" y="415"/>
                    <a:pt x="30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4"/>
            <p:cNvSpPr/>
            <p:nvPr/>
          </p:nvSpPr>
          <p:spPr>
            <a:xfrm>
              <a:off x="6247237" y="45647"/>
              <a:ext cx="335764" cy="216777"/>
            </a:xfrm>
            <a:custGeom>
              <a:rect b="b" l="l" r="r" t="t"/>
              <a:pathLst>
                <a:path extrusionOk="0" h="4195" w="6471">
                  <a:moveTo>
                    <a:pt x="1096" y="0"/>
                  </a:moveTo>
                  <a:cubicBezTo>
                    <a:pt x="296" y="0"/>
                    <a:pt x="1" y="388"/>
                    <a:pt x="76" y="1217"/>
                  </a:cubicBezTo>
                  <a:cubicBezTo>
                    <a:pt x="140" y="1903"/>
                    <a:pt x="92" y="2605"/>
                    <a:pt x="140" y="3292"/>
                  </a:cubicBezTo>
                  <a:cubicBezTo>
                    <a:pt x="180" y="3792"/>
                    <a:pt x="306" y="4195"/>
                    <a:pt x="788" y="4195"/>
                  </a:cubicBezTo>
                  <a:cubicBezTo>
                    <a:pt x="891" y="4195"/>
                    <a:pt x="1009" y="4177"/>
                    <a:pt x="1146" y="4137"/>
                  </a:cubicBezTo>
                  <a:cubicBezTo>
                    <a:pt x="2646" y="3707"/>
                    <a:pt x="4146" y="3292"/>
                    <a:pt x="5630" y="2861"/>
                  </a:cubicBezTo>
                  <a:cubicBezTo>
                    <a:pt x="5869" y="2781"/>
                    <a:pt x="6077" y="2621"/>
                    <a:pt x="6205" y="2398"/>
                  </a:cubicBezTo>
                  <a:cubicBezTo>
                    <a:pt x="6471" y="1678"/>
                    <a:pt x="5309" y="481"/>
                    <a:pt x="4526" y="481"/>
                  </a:cubicBezTo>
                  <a:cubicBezTo>
                    <a:pt x="4511" y="481"/>
                    <a:pt x="4496" y="482"/>
                    <a:pt x="4481" y="483"/>
                  </a:cubicBezTo>
                  <a:cubicBezTo>
                    <a:pt x="4383" y="489"/>
                    <a:pt x="4284" y="492"/>
                    <a:pt x="4185" y="492"/>
                  </a:cubicBezTo>
                  <a:cubicBezTo>
                    <a:pt x="3558" y="492"/>
                    <a:pt x="2912" y="374"/>
                    <a:pt x="2279" y="291"/>
                  </a:cubicBezTo>
                  <a:cubicBezTo>
                    <a:pt x="1928" y="211"/>
                    <a:pt x="1576" y="116"/>
                    <a:pt x="1241" y="4"/>
                  </a:cubicBezTo>
                  <a:cubicBezTo>
                    <a:pt x="1191" y="1"/>
                    <a:pt x="1142" y="0"/>
                    <a:pt x="10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4"/>
            <p:cNvSpPr/>
            <p:nvPr/>
          </p:nvSpPr>
          <p:spPr>
            <a:xfrm>
              <a:off x="5108413" y="1234195"/>
              <a:ext cx="233598" cy="367048"/>
            </a:xfrm>
            <a:custGeom>
              <a:rect b="b" l="l" r="r" t="t"/>
              <a:pathLst>
                <a:path extrusionOk="0" h="7103" w="4502">
                  <a:moveTo>
                    <a:pt x="1134" y="0"/>
                  </a:moveTo>
                  <a:cubicBezTo>
                    <a:pt x="1102" y="591"/>
                    <a:pt x="1070" y="958"/>
                    <a:pt x="1054" y="1325"/>
                  </a:cubicBezTo>
                  <a:cubicBezTo>
                    <a:pt x="1038" y="1548"/>
                    <a:pt x="1102" y="1836"/>
                    <a:pt x="990" y="1947"/>
                  </a:cubicBezTo>
                  <a:cubicBezTo>
                    <a:pt x="1" y="2921"/>
                    <a:pt x="336" y="4134"/>
                    <a:pt x="304" y="5299"/>
                  </a:cubicBezTo>
                  <a:cubicBezTo>
                    <a:pt x="276" y="6273"/>
                    <a:pt x="568" y="6740"/>
                    <a:pt x="1370" y="6740"/>
                  </a:cubicBezTo>
                  <a:cubicBezTo>
                    <a:pt x="1501" y="6740"/>
                    <a:pt x="1645" y="6728"/>
                    <a:pt x="1804" y="6703"/>
                  </a:cubicBezTo>
                  <a:cubicBezTo>
                    <a:pt x="1813" y="6701"/>
                    <a:pt x="1822" y="6700"/>
                    <a:pt x="1831" y="6700"/>
                  </a:cubicBezTo>
                  <a:cubicBezTo>
                    <a:pt x="1969" y="6700"/>
                    <a:pt x="2139" y="6922"/>
                    <a:pt x="2378" y="7102"/>
                  </a:cubicBezTo>
                  <a:cubicBezTo>
                    <a:pt x="2650" y="6607"/>
                    <a:pt x="2857" y="6208"/>
                    <a:pt x="3097" y="5825"/>
                  </a:cubicBezTo>
                  <a:cubicBezTo>
                    <a:pt x="3256" y="5554"/>
                    <a:pt x="3480" y="5315"/>
                    <a:pt x="3671" y="5059"/>
                  </a:cubicBezTo>
                  <a:cubicBezTo>
                    <a:pt x="3958" y="4660"/>
                    <a:pt x="4501" y="4213"/>
                    <a:pt x="4437" y="3862"/>
                  </a:cubicBezTo>
                  <a:cubicBezTo>
                    <a:pt x="4389" y="3447"/>
                    <a:pt x="3799" y="3096"/>
                    <a:pt x="3304" y="2570"/>
                  </a:cubicBezTo>
                  <a:cubicBezTo>
                    <a:pt x="3528" y="1325"/>
                    <a:pt x="1916" y="1149"/>
                    <a:pt x="11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4"/>
            <p:cNvSpPr/>
            <p:nvPr/>
          </p:nvSpPr>
          <p:spPr>
            <a:xfrm>
              <a:off x="5107583" y="172092"/>
              <a:ext cx="289636" cy="238480"/>
            </a:xfrm>
            <a:custGeom>
              <a:rect b="b" l="l" r="r" t="t"/>
              <a:pathLst>
                <a:path extrusionOk="0" h="4615" w="5582">
                  <a:moveTo>
                    <a:pt x="1947" y="0"/>
                  </a:moveTo>
                  <a:cubicBezTo>
                    <a:pt x="1771" y="0"/>
                    <a:pt x="1606" y="23"/>
                    <a:pt x="1469" y="95"/>
                  </a:cubicBezTo>
                  <a:cubicBezTo>
                    <a:pt x="910" y="414"/>
                    <a:pt x="447" y="861"/>
                    <a:pt x="112" y="1403"/>
                  </a:cubicBezTo>
                  <a:cubicBezTo>
                    <a:pt x="1" y="1579"/>
                    <a:pt x="431" y="2169"/>
                    <a:pt x="735" y="2472"/>
                  </a:cubicBezTo>
                  <a:cubicBezTo>
                    <a:pt x="1293" y="3095"/>
                    <a:pt x="1916" y="3637"/>
                    <a:pt x="2538" y="4196"/>
                  </a:cubicBezTo>
                  <a:cubicBezTo>
                    <a:pt x="2730" y="4372"/>
                    <a:pt x="2953" y="4595"/>
                    <a:pt x="3176" y="4611"/>
                  </a:cubicBezTo>
                  <a:cubicBezTo>
                    <a:pt x="3196" y="4613"/>
                    <a:pt x="3216" y="4614"/>
                    <a:pt x="3236" y="4614"/>
                  </a:cubicBezTo>
                  <a:cubicBezTo>
                    <a:pt x="4066" y="4614"/>
                    <a:pt x="5582" y="2741"/>
                    <a:pt x="5395" y="1978"/>
                  </a:cubicBezTo>
                  <a:cubicBezTo>
                    <a:pt x="4964" y="286"/>
                    <a:pt x="4661" y="63"/>
                    <a:pt x="2857" y="63"/>
                  </a:cubicBezTo>
                  <a:cubicBezTo>
                    <a:pt x="2568" y="63"/>
                    <a:pt x="2241" y="0"/>
                    <a:pt x="19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4"/>
            <p:cNvSpPr/>
            <p:nvPr/>
          </p:nvSpPr>
          <p:spPr>
            <a:xfrm>
              <a:off x="6906984" y="1923626"/>
              <a:ext cx="366897" cy="234243"/>
            </a:xfrm>
            <a:custGeom>
              <a:rect b="b" l="l" r="r" t="t"/>
              <a:pathLst>
                <a:path extrusionOk="0" h="4533" w="7071">
                  <a:moveTo>
                    <a:pt x="2523" y="0"/>
                  </a:moveTo>
                  <a:cubicBezTo>
                    <a:pt x="2076" y="160"/>
                    <a:pt x="1597" y="287"/>
                    <a:pt x="1134" y="399"/>
                  </a:cubicBezTo>
                  <a:cubicBezTo>
                    <a:pt x="1" y="591"/>
                    <a:pt x="368" y="1452"/>
                    <a:pt x="512" y="2027"/>
                  </a:cubicBezTo>
                  <a:cubicBezTo>
                    <a:pt x="591" y="2298"/>
                    <a:pt x="1246" y="2586"/>
                    <a:pt x="1645" y="2586"/>
                  </a:cubicBezTo>
                  <a:cubicBezTo>
                    <a:pt x="2331" y="2586"/>
                    <a:pt x="2906" y="2617"/>
                    <a:pt x="3273" y="3288"/>
                  </a:cubicBezTo>
                  <a:cubicBezTo>
                    <a:pt x="3368" y="3399"/>
                    <a:pt x="3496" y="3495"/>
                    <a:pt x="3640" y="3559"/>
                  </a:cubicBezTo>
                  <a:cubicBezTo>
                    <a:pt x="4342" y="3862"/>
                    <a:pt x="5060" y="4197"/>
                    <a:pt x="5794" y="4453"/>
                  </a:cubicBezTo>
                  <a:cubicBezTo>
                    <a:pt x="6000" y="4521"/>
                    <a:pt x="6229" y="4530"/>
                    <a:pt x="6464" y="4530"/>
                  </a:cubicBezTo>
                  <a:cubicBezTo>
                    <a:pt x="6542" y="4530"/>
                    <a:pt x="6620" y="4529"/>
                    <a:pt x="6698" y="4529"/>
                  </a:cubicBezTo>
                  <a:cubicBezTo>
                    <a:pt x="6769" y="4529"/>
                    <a:pt x="6841" y="4530"/>
                    <a:pt x="6911" y="4533"/>
                  </a:cubicBezTo>
                  <a:cubicBezTo>
                    <a:pt x="6911" y="4118"/>
                    <a:pt x="7071" y="3591"/>
                    <a:pt x="6879" y="3288"/>
                  </a:cubicBezTo>
                  <a:cubicBezTo>
                    <a:pt x="6528" y="2681"/>
                    <a:pt x="5874" y="2282"/>
                    <a:pt x="5539" y="1692"/>
                  </a:cubicBezTo>
                  <a:cubicBezTo>
                    <a:pt x="4837" y="479"/>
                    <a:pt x="3608" y="415"/>
                    <a:pt x="252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4"/>
            <p:cNvSpPr/>
            <p:nvPr/>
          </p:nvSpPr>
          <p:spPr>
            <a:xfrm>
              <a:off x="5813095" y="563314"/>
              <a:ext cx="271683" cy="285246"/>
            </a:xfrm>
            <a:custGeom>
              <a:rect b="b" l="l" r="r" t="t"/>
              <a:pathLst>
                <a:path extrusionOk="0" h="5520" w="5236">
                  <a:moveTo>
                    <a:pt x="2954" y="1"/>
                  </a:moveTo>
                  <a:cubicBezTo>
                    <a:pt x="2903" y="1"/>
                    <a:pt x="2855" y="8"/>
                    <a:pt x="2810" y="24"/>
                  </a:cubicBezTo>
                  <a:cubicBezTo>
                    <a:pt x="2443" y="152"/>
                    <a:pt x="2283" y="838"/>
                    <a:pt x="2076" y="1301"/>
                  </a:cubicBezTo>
                  <a:cubicBezTo>
                    <a:pt x="2012" y="1445"/>
                    <a:pt x="2091" y="1668"/>
                    <a:pt x="2091" y="1844"/>
                  </a:cubicBezTo>
                  <a:cubicBezTo>
                    <a:pt x="1022" y="2259"/>
                    <a:pt x="1" y="4333"/>
                    <a:pt x="272" y="5498"/>
                  </a:cubicBezTo>
                  <a:cubicBezTo>
                    <a:pt x="634" y="5498"/>
                    <a:pt x="1010" y="5520"/>
                    <a:pt x="1381" y="5520"/>
                  </a:cubicBezTo>
                  <a:cubicBezTo>
                    <a:pt x="1567" y="5520"/>
                    <a:pt x="1751" y="5514"/>
                    <a:pt x="1932" y="5498"/>
                  </a:cubicBezTo>
                  <a:cubicBezTo>
                    <a:pt x="2826" y="5403"/>
                    <a:pt x="3592" y="5083"/>
                    <a:pt x="3959" y="4142"/>
                  </a:cubicBezTo>
                  <a:cubicBezTo>
                    <a:pt x="4134" y="3663"/>
                    <a:pt x="4294" y="3104"/>
                    <a:pt x="4645" y="2769"/>
                  </a:cubicBezTo>
                  <a:cubicBezTo>
                    <a:pt x="5235" y="2179"/>
                    <a:pt x="5235" y="1716"/>
                    <a:pt x="4645" y="1189"/>
                  </a:cubicBezTo>
                  <a:cubicBezTo>
                    <a:pt x="4437" y="1014"/>
                    <a:pt x="4358" y="695"/>
                    <a:pt x="4150" y="567"/>
                  </a:cubicBezTo>
                  <a:cubicBezTo>
                    <a:pt x="3775" y="344"/>
                    <a:pt x="3302" y="1"/>
                    <a:pt x="29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4"/>
            <p:cNvSpPr/>
            <p:nvPr/>
          </p:nvSpPr>
          <p:spPr>
            <a:xfrm>
              <a:off x="6628765" y="1895567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862" y="0"/>
                  </a:moveTo>
                  <a:cubicBezTo>
                    <a:pt x="815" y="368"/>
                    <a:pt x="623" y="782"/>
                    <a:pt x="719" y="1102"/>
                  </a:cubicBezTo>
                  <a:cubicBezTo>
                    <a:pt x="958" y="1820"/>
                    <a:pt x="942" y="2410"/>
                    <a:pt x="511" y="3065"/>
                  </a:cubicBezTo>
                  <a:cubicBezTo>
                    <a:pt x="1" y="3831"/>
                    <a:pt x="384" y="4645"/>
                    <a:pt x="1261" y="4948"/>
                  </a:cubicBezTo>
                  <a:cubicBezTo>
                    <a:pt x="1486" y="5026"/>
                    <a:pt x="1736" y="5062"/>
                    <a:pt x="1998" y="5062"/>
                  </a:cubicBezTo>
                  <a:cubicBezTo>
                    <a:pt x="3023" y="5062"/>
                    <a:pt x="4219" y="4507"/>
                    <a:pt x="4677" y="3719"/>
                  </a:cubicBezTo>
                  <a:cubicBezTo>
                    <a:pt x="4820" y="3432"/>
                    <a:pt x="4932" y="3144"/>
                    <a:pt x="5028" y="2857"/>
                  </a:cubicBezTo>
                  <a:cubicBezTo>
                    <a:pt x="4804" y="2522"/>
                    <a:pt x="4613" y="2043"/>
                    <a:pt x="4278" y="1788"/>
                  </a:cubicBezTo>
                  <a:cubicBezTo>
                    <a:pt x="3480" y="1213"/>
                    <a:pt x="2634" y="671"/>
                    <a:pt x="1772" y="192"/>
                  </a:cubicBezTo>
                  <a:cubicBezTo>
                    <a:pt x="1517" y="64"/>
                    <a:pt x="1166" y="64"/>
                    <a:pt x="8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4"/>
            <p:cNvSpPr/>
            <p:nvPr/>
          </p:nvSpPr>
          <p:spPr>
            <a:xfrm>
              <a:off x="4974285" y="692292"/>
              <a:ext cx="257414" cy="218482"/>
            </a:xfrm>
            <a:custGeom>
              <a:rect b="b" l="l" r="r" t="t"/>
              <a:pathLst>
                <a:path extrusionOk="0" h="4228" w="4961">
                  <a:moveTo>
                    <a:pt x="2537" y="1"/>
                  </a:moveTo>
                  <a:cubicBezTo>
                    <a:pt x="2511" y="1"/>
                    <a:pt x="2484" y="1"/>
                    <a:pt x="2458" y="2"/>
                  </a:cubicBezTo>
                  <a:cubicBezTo>
                    <a:pt x="1245" y="2"/>
                    <a:pt x="654" y="353"/>
                    <a:pt x="160" y="1678"/>
                  </a:cubicBezTo>
                  <a:cubicBezTo>
                    <a:pt x="0" y="2125"/>
                    <a:pt x="0" y="2891"/>
                    <a:pt x="287" y="3210"/>
                  </a:cubicBezTo>
                  <a:cubicBezTo>
                    <a:pt x="721" y="3699"/>
                    <a:pt x="1217" y="4227"/>
                    <a:pt x="1866" y="4227"/>
                  </a:cubicBezTo>
                  <a:cubicBezTo>
                    <a:pt x="2149" y="4227"/>
                    <a:pt x="2460" y="4127"/>
                    <a:pt x="2809" y="3880"/>
                  </a:cubicBezTo>
                  <a:cubicBezTo>
                    <a:pt x="3096" y="3673"/>
                    <a:pt x="3591" y="3816"/>
                    <a:pt x="3958" y="3689"/>
                  </a:cubicBezTo>
                  <a:cubicBezTo>
                    <a:pt x="4261" y="3593"/>
                    <a:pt x="4724" y="3353"/>
                    <a:pt x="4756" y="3114"/>
                  </a:cubicBezTo>
                  <a:cubicBezTo>
                    <a:pt x="4960" y="1558"/>
                    <a:pt x="4266" y="1"/>
                    <a:pt x="25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4"/>
            <p:cNvSpPr/>
            <p:nvPr/>
          </p:nvSpPr>
          <p:spPr>
            <a:xfrm>
              <a:off x="6112070" y="1331289"/>
              <a:ext cx="178908" cy="350460"/>
            </a:xfrm>
            <a:custGeom>
              <a:rect b="b" l="l" r="r" t="t"/>
              <a:pathLst>
                <a:path extrusionOk="0" h="6782" w="3448">
                  <a:moveTo>
                    <a:pt x="2591" y="0"/>
                  </a:moveTo>
                  <a:cubicBezTo>
                    <a:pt x="2478" y="0"/>
                    <a:pt x="2366" y="31"/>
                    <a:pt x="2266" y="100"/>
                  </a:cubicBezTo>
                  <a:cubicBezTo>
                    <a:pt x="1915" y="340"/>
                    <a:pt x="1644" y="691"/>
                    <a:pt x="1484" y="1090"/>
                  </a:cubicBezTo>
                  <a:cubicBezTo>
                    <a:pt x="1037" y="2271"/>
                    <a:pt x="686" y="3484"/>
                    <a:pt x="271" y="4680"/>
                  </a:cubicBezTo>
                  <a:cubicBezTo>
                    <a:pt x="0" y="5431"/>
                    <a:pt x="240" y="6260"/>
                    <a:pt x="910" y="6548"/>
                  </a:cubicBezTo>
                  <a:cubicBezTo>
                    <a:pt x="1232" y="6678"/>
                    <a:pt x="1569" y="6782"/>
                    <a:pt x="1879" y="6782"/>
                  </a:cubicBezTo>
                  <a:cubicBezTo>
                    <a:pt x="2291" y="6782"/>
                    <a:pt x="2654" y="6599"/>
                    <a:pt x="2873" y="6053"/>
                  </a:cubicBezTo>
                  <a:cubicBezTo>
                    <a:pt x="3192" y="5271"/>
                    <a:pt x="3336" y="4409"/>
                    <a:pt x="3447" y="3978"/>
                  </a:cubicBezTo>
                  <a:cubicBezTo>
                    <a:pt x="3447" y="2670"/>
                    <a:pt x="3447" y="1776"/>
                    <a:pt x="3447" y="882"/>
                  </a:cubicBezTo>
                  <a:cubicBezTo>
                    <a:pt x="3435" y="407"/>
                    <a:pt x="3001" y="0"/>
                    <a:pt x="25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4"/>
            <p:cNvSpPr/>
            <p:nvPr/>
          </p:nvSpPr>
          <p:spPr>
            <a:xfrm>
              <a:off x="6934329" y="390362"/>
              <a:ext cx="302297" cy="330100"/>
            </a:xfrm>
            <a:custGeom>
              <a:rect b="b" l="l" r="r" t="t"/>
              <a:pathLst>
                <a:path extrusionOk="0" h="6388" w="5826">
                  <a:moveTo>
                    <a:pt x="1893" y="1"/>
                  </a:moveTo>
                  <a:cubicBezTo>
                    <a:pt x="1699" y="1"/>
                    <a:pt x="1500" y="33"/>
                    <a:pt x="1309" y="68"/>
                  </a:cubicBezTo>
                  <a:cubicBezTo>
                    <a:pt x="831" y="164"/>
                    <a:pt x="112" y="547"/>
                    <a:pt x="49" y="898"/>
                  </a:cubicBezTo>
                  <a:cubicBezTo>
                    <a:pt x="1" y="1488"/>
                    <a:pt x="192" y="2063"/>
                    <a:pt x="607" y="2494"/>
                  </a:cubicBezTo>
                  <a:cubicBezTo>
                    <a:pt x="1900" y="3706"/>
                    <a:pt x="3320" y="4808"/>
                    <a:pt x="4693" y="5925"/>
                  </a:cubicBezTo>
                  <a:cubicBezTo>
                    <a:pt x="4980" y="6116"/>
                    <a:pt x="5267" y="6260"/>
                    <a:pt x="5570" y="6388"/>
                  </a:cubicBezTo>
                  <a:lnTo>
                    <a:pt x="5826" y="6164"/>
                  </a:lnTo>
                  <a:cubicBezTo>
                    <a:pt x="5299" y="4967"/>
                    <a:pt x="4852" y="3738"/>
                    <a:pt x="4246" y="2573"/>
                  </a:cubicBezTo>
                  <a:cubicBezTo>
                    <a:pt x="3911" y="1919"/>
                    <a:pt x="3240" y="1424"/>
                    <a:pt x="2969" y="754"/>
                  </a:cubicBezTo>
                  <a:cubicBezTo>
                    <a:pt x="2717" y="152"/>
                    <a:pt x="2316" y="1"/>
                    <a:pt x="18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4"/>
            <p:cNvSpPr/>
            <p:nvPr/>
          </p:nvSpPr>
          <p:spPr>
            <a:xfrm>
              <a:off x="5844591" y="-10419"/>
              <a:ext cx="300636" cy="237498"/>
            </a:xfrm>
            <a:custGeom>
              <a:rect b="b" l="l" r="r" t="t"/>
              <a:pathLst>
                <a:path extrusionOk="0" h="4596" w="5794">
                  <a:moveTo>
                    <a:pt x="1154" y="1"/>
                  </a:moveTo>
                  <a:cubicBezTo>
                    <a:pt x="809" y="1"/>
                    <a:pt x="402" y="113"/>
                    <a:pt x="240" y="275"/>
                  </a:cubicBezTo>
                  <a:cubicBezTo>
                    <a:pt x="16" y="514"/>
                    <a:pt x="0" y="1265"/>
                    <a:pt x="192" y="1504"/>
                  </a:cubicBezTo>
                  <a:cubicBezTo>
                    <a:pt x="1022" y="2493"/>
                    <a:pt x="1931" y="3403"/>
                    <a:pt x="2937" y="4217"/>
                  </a:cubicBezTo>
                  <a:cubicBezTo>
                    <a:pt x="3200" y="4437"/>
                    <a:pt x="3743" y="4596"/>
                    <a:pt x="4140" y="4596"/>
                  </a:cubicBezTo>
                  <a:cubicBezTo>
                    <a:pt x="4319" y="4596"/>
                    <a:pt x="4469" y="4563"/>
                    <a:pt x="4549" y="4488"/>
                  </a:cubicBezTo>
                  <a:cubicBezTo>
                    <a:pt x="5107" y="3978"/>
                    <a:pt x="5347" y="3164"/>
                    <a:pt x="5793" y="2334"/>
                  </a:cubicBezTo>
                  <a:cubicBezTo>
                    <a:pt x="5602" y="2142"/>
                    <a:pt x="5410" y="1967"/>
                    <a:pt x="5187" y="1823"/>
                  </a:cubicBezTo>
                  <a:cubicBezTo>
                    <a:pt x="3974" y="1201"/>
                    <a:pt x="2761" y="578"/>
                    <a:pt x="1500" y="52"/>
                  </a:cubicBezTo>
                  <a:cubicBezTo>
                    <a:pt x="1404" y="17"/>
                    <a:pt x="1283" y="1"/>
                    <a:pt x="11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4"/>
            <p:cNvSpPr/>
            <p:nvPr/>
          </p:nvSpPr>
          <p:spPr>
            <a:xfrm>
              <a:off x="5685608" y="918313"/>
              <a:ext cx="288183" cy="229075"/>
            </a:xfrm>
            <a:custGeom>
              <a:rect b="b" l="l" r="r" t="t"/>
              <a:pathLst>
                <a:path extrusionOk="0" h="4433" w="5554">
                  <a:moveTo>
                    <a:pt x="2394" y="1"/>
                  </a:moveTo>
                  <a:cubicBezTo>
                    <a:pt x="2027" y="256"/>
                    <a:pt x="1692" y="527"/>
                    <a:pt x="1373" y="831"/>
                  </a:cubicBezTo>
                  <a:cubicBezTo>
                    <a:pt x="1069" y="1166"/>
                    <a:pt x="926" y="1629"/>
                    <a:pt x="638" y="1964"/>
                  </a:cubicBezTo>
                  <a:cubicBezTo>
                    <a:pt x="0" y="2698"/>
                    <a:pt x="399" y="3544"/>
                    <a:pt x="734" y="4054"/>
                  </a:cubicBezTo>
                  <a:cubicBezTo>
                    <a:pt x="895" y="4291"/>
                    <a:pt x="1554" y="4433"/>
                    <a:pt x="2017" y="4433"/>
                  </a:cubicBezTo>
                  <a:cubicBezTo>
                    <a:pt x="2242" y="4433"/>
                    <a:pt x="2421" y="4399"/>
                    <a:pt x="2474" y="4326"/>
                  </a:cubicBezTo>
                  <a:cubicBezTo>
                    <a:pt x="3048" y="3480"/>
                    <a:pt x="3958" y="3719"/>
                    <a:pt x="4628" y="3368"/>
                  </a:cubicBezTo>
                  <a:cubicBezTo>
                    <a:pt x="4979" y="3177"/>
                    <a:pt x="5522" y="2905"/>
                    <a:pt x="5538" y="2650"/>
                  </a:cubicBezTo>
                  <a:cubicBezTo>
                    <a:pt x="5554" y="2283"/>
                    <a:pt x="5267" y="1788"/>
                    <a:pt x="4963" y="1517"/>
                  </a:cubicBezTo>
                  <a:cubicBezTo>
                    <a:pt x="4405" y="1054"/>
                    <a:pt x="3798" y="623"/>
                    <a:pt x="3176" y="256"/>
                  </a:cubicBezTo>
                  <a:cubicBezTo>
                    <a:pt x="3016" y="160"/>
                    <a:pt x="2809" y="129"/>
                    <a:pt x="2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4"/>
            <p:cNvSpPr/>
            <p:nvPr/>
          </p:nvSpPr>
          <p:spPr>
            <a:xfrm>
              <a:off x="4922086" y="1755531"/>
              <a:ext cx="212064" cy="278322"/>
            </a:xfrm>
            <a:custGeom>
              <a:rect b="b" l="l" r="r" t="t"/>
              <a:pathLst>
                <a:path extrusionOk="0" h="5386" w="4087">
                  <a:moveTo>
                    <a:pt x="1056" y="1"/>
                  </a:moveTo>
                  <a:cubicBezTo>
                    <a:pt x="741" y="1"/>
                    <a:pt x="440" y="232"/>
                    <a:pt x="352" y="684"/>
                  </a:cubicBezTo>
                  <a:cubicBezTo>
                    <a:pt x="208" y="1434"/>
                    <a:pt x="80" y="2168"/>
                    <a:pt x="1" y="2918"/>
                  </a:cubicBezTo>
                  <a:cubicBezTo>
                    <a:pt x="1" y="3221"/>
                    <a:pt x="80" y="3508"/>
                    <a:pt x="240" y="3764"/>
                  </a:cubicBezTo>
                  <a:cubicBezTo>
                    <a:pt x="511" y="4211"/>
                    <a:pt x="767" y="4785"/>
                    <a:pt x="1182" y="4977"/>
                  </a:cubicBezTo>
                  <a:cubicBezTo>
                    <a:pt x="1734" y="5253"/>
                    <a:pt x="2345" y="5385"/>
                    <a:pt x="2965" y="5385"/>
                  </a:cubicBezTo>
                  <a:cubicBezTo>
                    <a:pt x="3062" y="5385"/>
                    <a:pt x="3159" y="5382"/>
                    <a:pt x="3256" y="5376"/>
                  </a:cubicBezTo>
                  <a:cubicBezTo>
                    <a:pt x="3576" y="5360"/>
                    <a:pt x="3815" y="4626"/>
                    <a:pt x="4086" y="4227"/>
                  </a:cubicBezTo>
                  <a:cubicBezTo>
                    <a:pt x="3512" y="2535"/>
                    <a:pt x="2794" y="1131"/>
                    <a:pt x="1469" y="141"/>
                  </a:cubicBezTo>
                  <a:cubicBezTo>
                    <a:pt x="1341" y="47"/>
                    <a:pt x="1197" y="1"/>
                    <a:pt x="105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4"/>
            <p:cNvSpPr/>
            <p:nvPr/>
          </p:nvSpPr>
          <p:spPr>
            <a:xfrm>
              <a:off x="4142894" y="1502691"/>
              <a:ext cx="314698" cy="173525"/>
            </a:xfrm>
            <a:custGeom>
              <a:rect b="b" l="l" r="r" t="t"/>
              <a:pathLst>
                <a:path extrusionOk="0" h="3358" w="6065">
                  <a:moveTo>
                    <a:pt x="4527" y="1"/>
                  </a:moveTo>
                  <a:cubicBezTo>
                    <a:pt x="4472" y="1"/>
                    <a:pt x="4421" y="8"/>
                    <a:pt x="4373" y="23"/>
                  </a:cubicBezTo>
                  <a:cubicBezTo>
                    <a:pt x="3112" y="438"/>
                    <a:pt x="1947" y="1076"/>
                    <a:pt x="750" y="1667"/>
                  </a:cubicBezTo>
                  <a:cubicBezTo>
                    <a:pt x="479" y="1810"/>
                    <a:pt x="271" y="2098"/>
                    <a:pt x="0" y="2353"/>
                  </a:cubicBezTo>
                  <a:cubicBezTo>
                    <a:pt x="192" y="2576"/>
                    <a:pt x="303" y="2816"/>
                    <a:pt x="431" y="2848"/>
                  </a:cubicBezTo>
                  <a:cubicBezTo>
                    <a:pt x="1596" y="3023"/>
                    <a:pt x="2777" y="3103"/>
                    <a:pt x="3926" y="3310"/>
                  </a:cubicBezTo>
                  <a:cubicBezTo>
                    <a:pt x="4108" y="3342"/>
                    <a:pt x="4275" y="3357"/>
                    <a:pt x="4429" y="3357"/>
                  </a:cubicBezTo>
                  <a:cubicBezTo>
                    <a:pt x="5446" y="3357"/>
                    <a:pt x="5858" y="2689"/>
                    <a:pt x="5969" y="1635"/>
                  </a:cubicBezTo>
                  <a:cubicBezTo>
                    <a:pt x="6001" y="1300"/>
                    <a:pt x="6065" y="789"/>
                    <a:pt x="5905" y="677"/>
                  </a:cubicBezTo>
                  <a:cubicBezTo>
                    <a:pt x="5498" y="382"/>
                    <a:pt x="4929" y="1"/>
                    <a:pt x="45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4"/>
            <p:cNvSpPr/>
            <p:nvPr/>
          </p:nvSpPr>
          <p:spPr>
            <a:xfrm>
              <a:off x="2188868" y="1964965"/>
              <a:ext cx="284655" cy="192748"/>
            </a:xfrm>
            <a:custGeom>
              <a:rect b="b" l="l" r="r" t="t"/>
              <a:pathLst>
                <a:path extrusionOk="0" h="3730" w="5486">
                  <a:moveTo>
                    <a:pt x="722" y="0"/>
                  </a:moveTo>
                  <a:cubicBezTo>
                    <a:pt x="149" y="0"/>
                    <a:pt x="0" y="390"/>
                    <a:pt x="346" y="924"/>
                  </a:cubicBezTo>
                  <a:cubicBezTo>
                    <a:pt x="889" y="1786"/>
                    <a:pt x="1511" y="2599"/>
                    <a:pt x="2214" y="3334"/>
                  </a:cubicBezTo>
                  <a:cubicBezTo>
                    <a:pt x="2445" y="3565"/>
                    <a:pt x="2928" y="3729"/>
                    <a:pt x="3310" y="3729"/>
                  </a:cubicBezTo>
                  <a:cubicBezTo>
                    <a:pt x="3455" y="3729"/>
                    <a:pt x="3585" y="3705"/>
                    <a:pt x="3682" y="3653"/>
                  </a:cubicBezTo>
                  <a:cubicBezTo>
                    <a:pt x="4320" y="3318"/>
                    <a:pt x="5485" y="3270"/>
                    <a:pt x="5166" y="1993"/>
                  </a:cubicBezTo>
                  <a:lnTo>
                    <a:pt x="5437" y="1865"/>
                  </a:lnTo>
                  <a:cubicBezTo>
                    <a:pt x="5150" y="1418"/>
                    <a:pt x="4943" y="716"/>
                    <a:pt x="4560" y="605"/>
                  </a:cubicBezTo>
                  <a:cubicBezTo>
                    <a:pt x="3379" y="269"/>
                    <a:pt x="2150" y="158"/>
                    <a:pt x="921" y="14"/>
                  </a:cubicBezTo>
                  <a:cubicBezTo>
                    <a:pt x="850" y="5"/>
                    <a:pt x="784" y="0"/>
                    <a:pt x="7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4"/>
            <p:cNvSpPr/>
            <p:nvPr/>
          </p:nvSpPr>
          <p:spPr>
            <a:xfrm>
              <a:off x="3275856" y="787992"/>
              <a:ext cx="241017" cy="229799"/>
            </a:xfrm>
            <a:custGeom>
              <a:rect b="b" l="l" r="r" t="t"/>
              <a:pathLst>
                <a:path extrusionOk="0" h="4447" w="4645">
                  <a:moveTo>
                    <a:pt x="2473" y="1"/>
                  </a:moveTo>
                  <a:cubicBezTo>
                    <a:pt x="2161" y="1"/>
                    <a:pt x="1823" y="84"/>
                    <a:pt x="1469" y="257"/>
                  </a:cubicBezTo>
                  <a:cubicBezTo>
                    <a:pt x="942" y="512"/>
                    <a:pt x="511" y="943"/>
                    <a:pt x="1" y="1326"/>
                  </a:cubicBezTo>
                  <a:cubicBezTo>
                    <a:pt x="448" y="1853"/>
                    <a:pt x="735" y="2252"/>
                    <a:pt x="1070" y="2603"/>
                  </a:cubicBezTo>
                  <a:cubicBezTo>
                    <a:pt x="1645" y="3193"/>
                    <a:pt x="2155" y="3879"/>
                    <a:pt x="2841" y="4310"/>
                  </a:cubicBezTo>
                  <a:cubicBezTo>
                    <a:pt x="2982" y="4404"/>
                    <a:pt x="3194" y="4447"/>
                    <a:pt x="3419" y="4447"/>
                  </a:cubicBezTo>
                  <a:cubicBezTo>
                    <a:pt x="3731" y="4447"/>
                    <a:pt x="4067" y="4363"/>
                    <a:pt x="4262" y="4215"/>
                  </a:cubicBezTo>
                  <a:cubicBezTo>
                    <a:pt x="4549" y="4007"/>
                    <a:pt x="4645" y="3385"/>
                    <a:pt x="4613" y="2906"/>
                  </a:cubicBezTo>
                  <a:cubicBezTo>
                    <a:pt x="4597" y="2427"/>
                    <a:pt x="4326" y="1964"/>
                    <a:pt x="4182" y="1485"/>
                  </a:cubicBezTo>
                  <a:cubicBezTo>
                    <a:pt x="3874" y="527"/>
                    <a:pt x="3255" y="1"/>
                    <a:pt x="24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4"/>
            <p:cNvSpPr/>
            <p:nvPr/>
          </p:nvSpPr>
          <p:spPr>
            <a:xfrm>
              <a:off x="3164091" y="1540982"/>
              <a:ext cx="277442" cy="179829"/>
            </a:xfrm>
            <a:custGeom>
              <a:rect b="b" l="l" r="r" t="t"/>
              <a:pathLst>
                <a:path extrusionOk="0" h="3480" w="5347">
                  <a:moveTo>
                    <a:pt x="4756" y="0"/>
                  </a:moveTo>
                  <a:cubicBezTo>
                    <a:pt x="3352" y="48"/>
                    <a:pt x="1963" y="176"/>
                    <a:pt x="591" y="351"/>
                  </a:cubicBezTo>
                  <a:cubicBezTo>
                    <a:pt x="351" y="367"/>
                    <a:pt x="0" y="750"/>
                    <a:pt x="0" y="958"/>
                  </a:cubicBezTo>
                  <a:cubicBezTo>
                    <a:pt x="80" y="1931"/>
                    <a:pt x="1820" y="3463"/>
                    <a:pt x="3017" y="3479"/>
                  </a:cubicBezTo>
                  <a:cubicBezTo>
                    <a:pt x="3096" y="3447"/>
                    <a:pt x="3559" y="3479"/>
                    <a:pt x="3703" y="3272"/>
                  </a:cubicBezTo>
                  <a:cubicBezTo>
                    <a:pt x="4293" y="2442"/>
                    <a:pt x="4820" y="1580"/>
                    <a:pt x="5283" y="686"/>
                  </a:cubicBezTo>
                  <a:cubicBezTo>
                    <a:pt x="5347" y="559"/>
                    <a:pt x="4932" y="0"/>
                    <a:pt x="47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4"/>
            <p:cNvSpPr/>
            <p:nvPr/>
          </p:nvSpPr>
          <p:spPr>
            <a:xfrm>
              <a:off x="1745594" y="1962381"/>
              <a:ext cx="294825" cy="227628"/>
            </a:xfrm>
            <a:custGeom>
              <a:rect b="b" l="l" r="r" t="t"/>
              <a:pathLst>
                <a:path extrusionOk="0" h="4405" w="5682">
                  <a:moveTo>
                    <a:pt x="2809" y="0"/>
                  </a:moveTo>
                  <a:lnTo>
                    <a:pt x="2474" y="160"/>
                  </a:lnTo>
                  <a:cubicBezTo>
                    <a:pt x="2649" y="926"/>
                    <a:pt x="2857" y="1676"/>
                    <a:pt x="3048" y="2554"/>
                  </a:cubicBezTo>
                  <a:cubicBezTo>
                    <a:pt x="2330" y="2394"/>
                    <a:pt x="1788" y="2234"/>
                    <a:pt x="1245" y="2155"/>
                  </a:cubicBezTo>
                  <a:cubicBezTo>
                    <a:pt x="1130" y="2141"/>
                    <a:pt x="1016" y="2131"/>
                    <a:pt x="906" y="2131"/>
                  </a:cubicBezTo>
                  <a:cubicBezTo>
                    <a:pt x="514" y="2131"/>
                    <a:pt x="183" y="2260"/>
                    <a:pt x="96" y="2809"/>
                  </a:cubicBezTo>
                  <a:cubicBezTo>
                    <a:pt x="0" y="3479"/>
                    <a:pt x="128" y="4118"/>
                    <a:pt x="862" y="4213"/>
                  </a:cubicBezTo>
                  <a:cubicBezTo>
                    <a:pt x="1207" y="4264"/>
                    <a:pt x="1556" y="4280"/>
                    <a:pt x="1912" y="4280"/>
                  </a:cubicBezTo>
                  <a:cubicBezTo>
                    <a:pt x="2446" y="4280"/>
                    <a:pt x="2994" y="4245"/>
                    <a:pt x="3559" y="4245"/>
                  </a:cubicBezTo>
                  <a:cubicBezTo>
                    <a:pt x="3415" y="3783"/>
                    <a:pt x="3336" y="3463"/>
                    <a:pt x="3192" y="2985"/>
                  </a:cubicBezTo>
                  <a:lnTo>
                    <a:pt x="3192" y="2985"/>
                  </a:lnTo>
                  <a:cubicBezTo>
                    <a:pt x="3830" y="3479"/>
                    <a:pt x="4293" y="3878"/>
                    <a:pt x="4804" y="4213"/>
                  </a:cubicBezTo>
                  <a:cubicBezTo>
                    <a:pt x="5043" y="4357"/>
                    <a:pt x="5346" y="4341"/>
                    <a:pt x="5634" y="4405"/>
                  </a:cubicBezTo>
                  <a:cubicBezTo>
                    <a:pt x="5666" y="4134"/>
                    <a:pt x="5682" y="3846"/>
                    <a:pt x="5666" y="3575"/>
                  </a:cubicBezTo>
                  <a:cubicBezTo>
                    <a:pt x="5522" y="1708"/>
                    <a:pt x="3623" y="1325"/>
                    <a:pt x="28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4"/>
            <p:cNvSpPr/>
            <p:nvPr/>
          </p:nvSpPr>
          <p:spPr>
            <a:xfrm>
              <a:off x="4076633" y="328664"/>
              <a:ext cx="271631" cy="202153"/>
            </a:xfrm>
            <a:custGeom>
              <a:rect b="b" l="l" r="r" t="t"/>
              <a:pathLst>
                <a:path extrusionOk="0" h="3912" w="5235">
                  <a:moveTo>
                    <a:pt x="3714" y="0"/>
                  </a:moveTo>
                  <a:cubicBezTo>
                    <a:pt x="3710" y="0"/>
                    <a:pt x="3706" y="1"/>
                    <a:pt x="3703" y="1"/>
                  </a:cubicBezTo>
                  <a:cubicBezTo>
                    <a:pt x="2729" y="240"/>
                    <a:pt x="1676" y="384"/>
                    <a:pt x="814" y="879"/>
                  </a:cubicBezTo>
                  <a:cubicBezTo>
                    <a:pt x="48" y="1294"/>
                    <a:pt x="0" y="2507"/>
                    <a:pt x="591" y="2682"/>
                  </a:cubicBezTo>
                  <a:cubicBezTo>
                    <a:pt x="2027" y="3145"/>
                    <a:pt x="3495" y="3464"/>
                    <a:pt x="5235" y="3911"/>
                  </a:cubicBezTo>
                  <a:cubicBezTo>
                    <a:pt x="4804" y="2507"/>
                    <a:pt x="4517" y="1453"/>
                    <a:pt x="4166" y="432"/>
                  </a:cubicBezTo>
                  <a:cubicBezTo>
                    <a:pt x="4104" y="261"/>
                    <a:pt x="3846" y="0"/>
                    <a:pt x="37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4"/>
            <p:cNvSpPr/>
            <p:nvPr/>
          </p:nvSpPr>
          <p:spPr>
            <a:xfrm>
              <a:off x="1549304" y="1363017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2366" y="1"/>
                  </a:moveTo>
                  <a:cubicBezTo>
                    <a:pt x="2232" y="1"/>
                    <a:pt x="2127" y="23"/>
                    <a:pt x="2091" y="77"/>
                  </a:cubicBezTo>
                  <a:cubicBezTo>
                    <a:pt x="1421" y="1098"/>
                    <a:pt x="687" y="2119"/>
                    <a:pt x="304" y="3237"/>
                  </a:cubicBezTo>
                  <a:cubicBezTo>
                    <a:pt x="1" y="4194"/>
                    <a:pt x="1118" y="4449"/>
                    <a:pt x="1756" y="4705"/>
                  </a:cubicBezTo>
                  <a:cubicBezTo>
                    <a:pt x="1779" y="4713"/>
                    <a:pt x="1806" y="4717"/>
                    <a:pt x="1836" y="4717"/>
                  </a:cubicBezTo>
                  <a:cubicBezTo>
                    <a:pt x="2154" y="4717"/>
                    <a:pt x="2803" y="4274"/>
                    <a:pt x="2905" y="3939"/>
                  </a:cubicBezTo>
                  <a:cubicBezTo>
                    <a:pt x="3225" y="3013"/>
                    <a:pt x="3320" y="2008"/>
                    <a:pt x="3544" y="747"/>
                  </a:cubicBezTo>
                  <a:cubicBezTo>
                    <a:pt x="3496" y="683"/>
                    <a:pt x="3352" y="316"/>
                    <a:pt x="3081" y="156"/>
                  </a:cubicBezTo>
                  <a:cubicBezTo>
                    <a:pt x="2900" y="66"/>
                    <a:pt x="2593" y="1"/>
                    <a:pt x="23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4"/>
            <p:cNvSpPr/>
            <p:nvPr/>
          </p:nvSpPr>
          <p:spPr>
            <a:xfrm>
              <a:off x="5365100" y="635347"/>
              <a:ext cx="264211" cy="145310"/>
            </a:xfrm>
            <a:custGeom>
              <a:rect b="b" l="l" r="r" t="t"/>
              <a:pathLst>
                <a:path extrusionOk="0" h="2812" w="5092">
                  <a:moveTo>
                    <a:pt x="3884" y="0"/>
                  </a:moveTo>
                  <a:cubicBezTo>
                    <a:pt x="3597" y="0"/>
                    <a:pt x="3301" y="51"/>
                    <a:pt x="3017" y="51"/>
                  </a:cubicBezTo>
                  <a:cubicBezTo>
                    <a:pt x="2897" y="53"/>
                    <a:pt x="2777" y="54"/>
                    <a:pt x="2657" y="54"/>
                  </a:cubicBezTo>
                  <a:cubicBezTo>
                    <a:pt x="2473" y="54"/>
                    <a:pt x="2288" y="52"/>
                    <a:pt x="2103" y="52"/>
                  </a:cubicBezTo>
                  <a:cubicBezTo>
                    <a:pt x="1715" y="52"/>
                    <a:pt x="1326" y="61"/>
                    <a:pt x="942" y="115"/>
                  </a:cubicBezTo>
                  <a:cubicBezTo>
                    <a:pt x="145" y="210"/>
                    <a:pt x="1" y="849"/>
                    <a:pt x="352" y="1375"/>
                  </a:cubicBezTo>
                  <a:cubicBezTo>
                    <a:pt x="719" y="1918"/>
                    <a:pt x="1373" y="2285"/>
                    <a:pt x="1980" y="2812"/>
                  </a:cubicBezTo>
                  <a:cubicBezTo>
                    <a:pt x="3065" y="2333"/>
                    <a:pt x="4007" y="2030"/>
                    <a:pt x="4821" y="1519"/>
                  </a:cubicBezTo>
                  <a:cubicBezTo>
                    <a:pt x="5092" y="1343"/>
                    <a:pt x="5060" y="625"/>
                    <a:pt x="5012" y="178"/>
                  </a:cubicBezTo>
                  <a:cubicBezTo>
                    <a:pt x="5012" y="83"/>
                    <a:pt x="4358" y="35"/>
                    <a:pt x="3991" y="3"/>
                  </a:cubicBezTo>
                  <a:cubicBezTo>
                    <a:pt x="3955" y="1"/>
                    <a:pt x="3920" y="0"/>
                    <a:pt x="38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4"/>
            <p:cNvSpPr/>
            <p:nvPr/>
          </p:nvSpPr>
          <p:spPr>
            <a:xfrm>
              <a:off x="4903043" y="896042"/>
              <a:ext cx="234428" cy="201843"/>
            </a:xfrm>
            <a:custGeom>
              <a:rect b="b" l="l" r="r" t="t"/>
              <a:pathLst>
                <a:path extrusionOk="0" h="3906" w="4518">
                  <a:moveTo>
                    <a:pt x="336" y="1"/>
                  </a:moveTo>
                  <a:lnTo>
                    <a:pt x="1" y="161"/>
                  </a:lnTo>
                  <a:cubicBezTo>
                    <a:pt x="128" y="1086"/>
                    <a:pt x="224" y="1980"/>
                    <a:pt x="416" y="2874"/>
                  </a:cubicBezTo>
                  <a:cubicBezTo>
                    <a:pt x="542" y="3531"/>
                    <a:pt x="945" y="3905"/>
                    <a:pt x="1465" y="3905"/>
                  </a:cubicBezTo>
                  <a:cubicBezTo>
                    <a:pt x="1665" y="3905"/>
                    <a:pt x="1882" y="3850"/>
                    <a:pt x="2107" y="3735"/>
                  </a:cubicBezTo>
                  <a:cubicBezTo>
                    <a:pt x="2889" y="3336"/>
                    <a:pt x="3623" y="2826"/>
                    <a:pt x="4517" y="2251"/>
                  </a:cubicBezTo>
                  <a:cubicBezTo>
                    <a:pt x="3288" y="990"/>
                    <a:pt x="1724" y="623"/>
                    <a:pt x="3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4"/>
            <p:cNvSpPr/>
            <p:nvPr/>
          </p:nvSpPr>
          <p:spPr>
            <a:xfrm>
              <a:off x="4652116" y="557940"/>
              <a:ext cx="220366" cy="184635"/>
            </a:xfrm>
            <a:custGeom>
              <a:rect b="b" l="l" r="r" t="t"/>
              <a:pathLst>
                <a:path extrusionOk="0" h="3573" w="4247">
                  <a:moveTo>
                    <a:pt x="2554" y="0"/>
                  </a:moveTo>
                  <a:cubicBezTo>
                    <a:pt x="2548" y="0"/>
                    <a:pt x="2543" y="1"/>
                    <a:pt x="2539" y="1"/>
                  </a:cubicBezTo>
                  <a:cubicBezTo>
                    <a:pt x="1501" y="49"/>
                    <a:pt x="1" y="1182"/>
                    <a:pt x="1" y="1916"/>
                  </a:cubicBezTo>
                  <a:cubicBezTo>
                    <a:pt x="1" y="2461"/>
                    <a:pt x="1380" y="3573"/>
                    <a:pt x="2285" y="3573"/>
                  </a:cubicBezTo>
                  <a:cubicBezTo>
                    <a:pt x="2387" y="3573"/>
                    <a:pt x="2483" y="3558"/>
                    <a:pt x="2570" y="3528"/>
                  </a:cubicBezTo>
                  <a:cubicBezTo>
                    <a:pt x="3273" y="3288"/>
                    <a:pt x="3704" y="2315"/>
                    <a:pt x="4246" y="1660"/>
                  </a:cubicBezTo>
                  <a:cubicBezTo>
                    <a:pt x="4025" y="901"/>
                    <a:pt x="3129" y="0"/>
                    <a:pt x="2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4"/>
            <p:cNvSpPr/>
            <p:nvPr/>
          </p:nvSpPr>
          <p:spPr>
            <a:xfrm>
              <a:off x="2939678" y="282312"/>
              <a:ext cx="191309" cy="256721"/>
            </a:xfrm>
            <a:custGeom>
              <a:rect b="b" l="l" r="r" t="t"/>
              <a:pathLst>
                <a:path extrusionOk="0" h="4968" w="3687">
                  <a:moveTo>
                    <a:pt x="2209" y="0"/>
                  </a:moveTo>
                  <a:cubicBezTo>
                    <a:pt x="2000" y="0"/>
                    <a:pt x="1471" y="227"/>
                    <a:pt x="1389" y="419"/>
                  </a:cubicBezTo>
                  <a:cubicBezTo>
                    <a:pt x="878" y="1616"/>
                    <a:pt x="463" y="2845"/>
                    <a:pt x="80" y="4074"/>
                  </a:cubicBezTo>
                  <a:cubicBezTo>
                    <a:pt x="0" y="4329"/>
                    <a:pt x="176" y="4664"/>
                    <a:pt x="240" y="4968"/>
                  </a:cubicBezTo>
                  <a:cubicBezTo>
                    <a:pt x="511" y="4888"/>
                    <a:pt x="846" y="4888"/>
                    <a:pt x="1022" y="4728"/>
                  </a:cubicBezTo>
                  <a:cubicBezTo>
                    <a:pt x="1804" y="3994"/>
                    <a:pt x="2538" y="3228"/>
                    <a:pt x="3272" y="2462"/>
                  </a:cubicBezTo>
                  <a:cubicBezTo>
                    <a:pt x="3416" y="2302"/>
                    <a:pt x="3495" y="2063"/>
                    <a:pt x="3687" y="1664"/>
                  </a:cubicBezTo>
                  <a:cubicBezTo>
                    <a:pt x="3256" y="1090"/>
                    <a:pt x="2793" y="531"/>
                    <a:pt x="2282" y="20"/>
                  </a:cubicBezTo>
                  <a:cubicBezTo>
                    <a:pt x="2269" y="7"/>
                    <a:pt x="2243" y="0"/>
                    <a:pt x="2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4"/>
            <p:cNvSpPr/>
            <p:nvPr/>
          </p:nvSpPr>
          <p:spPr>
            <a:xfrm>
              <a:off x="3943283" y="1241584"/>
              <a:ext cx="293216" cy="260649"/>
            </a:xfrm>
            <a:custGeom>
              <a:rect b="b" l="l" r="r" t="t"/>
              <a:pathLst>
                <a:path extrusionOk="0" h="5044" w="5651">
                  <a:moveTo>
                    <a:pt x="5172" y="1"/>
                  </a:moveTo>
                  <a:lnTo>
                    <a:pt x="1" y="4054"/>
                  </a:lnTo>
                  <a:cubicBezTo>
                    <a:pt x="458" y="4487"/>
                    <a:pt x="839" y="5044"/>
                    <a:pt x="1357" y="5044"/>
                  </a:cubicBezTo>
                  <a:cubicBezTo>
                    <a:pt x="1509" y="5044"/>
                    <a:pt x="1672" y="4996"/>
                    <a:pt x="1852" y="4884"/>
                  </a:cubicBezTo>
                  <a:cubicBezTo>
                    <a:pt x="5650" y="2475"/>
                    <a:pt x="3975" y="3911"/>
                    <a:pt x="5347" y="799"/>
                  </a:cubicBezTo>
                  <a:cubicBezTo>
                    <a:pt x="5395" y="607"/>
                    <a:pt x="5411" y="432"/>
                    <a:pt x="5411" y="240"/>
                  </a:cubicBezTo>
                  <a:lnTo>
                    <a:pt x="5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4"/>
            <p:cNvSpPr/>
            <p:nvPr/>
          </p:nvSpPr>
          <p:spPr>
            <a:xfrm>
              <a:off x="2411361" y="1723752"/>
              <a:ext cx="198781" cy="218895"/>
            </a:xfrm>
            <a:custGeom>
              <a:rect b="b" l="l" r="r" t="t"/>
              <a:pathLst>
                <a:path extrusionOk="0" h="4236" w="3831">
                  <a:moveTo>
                    <a:pt x="986" y="1"/>
                  </a:moveTo>
                  <a:cubicBezTo>
                    <a:pt x="930" y="1"/>
                    <a:pt x="877" y="8"/>
                    <a:pt x="830" y="22"/>
                  </a:cubicBezTo>
                  <a:cubicBezTo>
                    <a:pt x="463" y="134"/>
                    <a:pt x="272" y="836"/>
                    <a:pt x="0" y="1283"/>
                  </a:cubicBezTo>
                  <a:cubicBezTo>
                    <a:pt x="192" y="1666"/>
                    <a:pt x="272" y="2033"/>
                    <a:pt x="495" y="2256"/>
                  </a:cubicBezTo>
                  <a:cubicBezTo>
                    <a:pt x="1070" y="2815"/>
                    <a:pt x="1660" y="3341"/>
                    <a:pt x="2298" y="3820"/>
                  </a:cubicBezTo>
                  <a:cubicBezTo>
                    <a:pt x="2570" y="4028"/>
                    <a:pt x="2937" y="4107"/>
                    <a:pt x="3272" y="4235"/>
                  </a:cubicBezTo>
                  <a:cubicBezTo>
                    <a:pt x="3416" y="3740"/>
                    <a:pt x="3831" y="3118"/>
                    <a:pt x="3671" y="2735"/>
                  </a:cubicBezTo>
                  <a:cubicBezTo>
                    <a:pt x="3304" y="1953"/>
                    <a:pt x="2809" y="1235"/>
                    <a:pt x="2203" y="628"/>
                  </a:cubicBezTo>
                  <a:cubicBezTo>
                    <a:pt x="1911" y="309"/>
                    <a:pt x="1364" y="1"/>
                    <a:pt x="9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4"/>
            <p:cNvSpPr/>
            <p:nvPr/>
          </p:nvSpPr>
          <p:spPr>
            <a:xfrm>
              <a:off x="4354853" y="577628"/>
              <a:ext cx="119912" cy="341572"/>
            </a:xfrm>
            <a:custGeom>
              <a:rect b="b" l="l" r="r" t="t"/>
              <a:pathLst>
                <a:path extrusionOk="0" h="6610" w="2311">
                  <a:moveTo>
                    <a:pt x="508" y="0"/>
                  </a:moveTo>
                  <a:cubicBezTo>
                    <a:pt x="353" y="0"/>
                    <a:pt x="184" y="1"/>
                    <a:pt x="1" y="3"/>
                  </a:cubicBezTo>
                  <a:cubicBezTo>
                    <a:pt x="495" y="2253"/>
                    <a:pt x="974" y="4439"/>
                    <a:pt x="1453" y="6610"/>
                  </a:cubicBezTo>
                  <a:lnTo>
                    <a:pt x="1900" y="6610"/>
                  </a:lnTo>
                  <a:cubicBezTo>
                    <a:pt x="1996" y="5668"/>
                    <a:pt x="2123" y="4743"/>
                    <a:pt x="2155" y="3817"/>
                  </a:cubicBezTo>
                  <a:cubicBezTo>
                    <a:pt x="2187" y="3258"/>
                    <a:pt x="1980" y="2684"/>
                    <a:pt x="2043" y="2141"/>
                  </a:cubicBezTo>
                  <a:cubicBezTo>
                    <a:pt x="2279" y="157"/>
                    <a:pt x="2311" y="0"/>
                    <a:pt x="5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4"/>
            <p:cNvSpPr/>
            <p:nvPr/>
          </p:nvSpPr>
          <p:spPr>
            <a:xfrm>
              <a:off x="1789439" y="1100566"/>
              <a:ext cx="216215" cy="214916"/>
            </a:xfrm>
            <a:custGeom>
              <a:rect b="b" l="l" r="r" t="t"/>
              <a:pathLst>
                <a:path extrusionOk="0" h="4159" w="4167">
                  <a:moveTo>
                    <a:pt x="3815" y="1"/>
                  </a:moveTo>
                  <a:cubicBezTo>
                    <a:pt x="2794" y="607"/>
                    <a:pt x="1709" y="1102"/>
                    <a:pt x="799" y="1820"/>
                  </a:cubicBezTo>
                  <a:cubicBezTo>
                    <a:pt x="1" y="2459"/>
                    <a:pt x="671" y="3145"/>
                    <a:pt x="1070" y="3751"/>
                  </a:cubicBezTo>
                  <a:cubicBezTo>
                    <a:pt x="1260" y="4027"/>
                    <a:pt x="1496" y="4158"/>
                    <a:pt x="1743" y="4158"/>
                  </a:cubicBezTo>
                  <a:cubicBezTo>
                    <a:pt x="1954" y="4158"/>
                    <a:pt x="2173" y="4063"/>
                    <a:pt x="2379" y="3879"/>
                  </a:cubicBezTo>
                  <a:cubicBezTo>
                    <a:pt x="3432" y="2953"/>
                    <a:pt x="3624" y="1597"/>
                    <a:pt x="4166" y="400"/>
                  </a:cubicBezTo>
                  <a:lnTo>
                    <a:pt x="38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4"/>
            <p:cNvSpPr/>
            <p:nvPr/>
          </p:nvSpPr>
          <p:spPr>
            <a:xfrm>
              <a:off x="5157291" y="1951116"/>
              <a:ext cx="241017" cy="127586"/>
            </a:xfrm>
            <a:custGeom>
              <a:rect b="b" l="l" r="r" t="t"/>
              <a:pathLst>
                <a:path extrusionOk="0" h="2469" w="4645">
                  <a:moveTo>
                    <a:pt x="3171" y="1"/>
                  </a:moveTo>
                  <a:cubicBezTo>
                    <a:pt x="2768" y="1"/>
                    <a:pt x="2362" y="29"/>
                    <a:pt x="1963" y="91"/>
                  </a:cubicBezTo>
                  <a:cubicBezTo>
                    <a:pt x="240" y="362"/>
                    <a:pt x="0" y="857"/>
                    <a:pt x="702" y="2468"/>
                  </a:cubicBezTo>
                  <a:cubicBezTo>
                    <a:pt x="1293" y="2373"/>
                    <a:pt x="1835" y="2357"/>
                    <a:pt x="2330" y="2197"/>
                  </a:cubicBezTo>
                  <a:cubicBezTo>
                    <a:pt x="3000" y="1990"/>
                    <a:pt x="3671" y="1718"/>
                    <a:pt x="4293" y="1367"/>
                  </a:cubicBezTo>
                  <a:cubicBezTo>
                    <a:pt x="4533" y="1160"/>
                    <a:pt x="4644" y="841"/>
                    <a:pt x="4596" y="521"/>
                  </a:cubicBezTo>
                  <a:cubicBezTo>
                    <a:pt x="4533" y="298"/>
                    <a:pt x="4134" y="59"/>
                    <a:pt x="3846" y="27"/>
                  </a:cubicBezTo>
                  <a:cubicBezTo>
                    <a:pt x="3623" y="9"/>
                    <a:pt x="3397" y="1"/>
                    <a:pt x="31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4"/>
            <p:cNvSpPr/>
            <p:nvPr/>
          </p:nvSpPr>
          <p:spPr>
            <a:xfrm>
              <a:off x="1798571" y="391344"/>
              <a:ext cx="130912" cy="154767"/>
            </a:xfrm>
            <a:custGeom>
              <a:rect b="b" l="l" r="r" t="t"/>
              <a:pathLst>
                <a:path extrusionOk="0" h="2995" w="2523">
                  <a:moveTo>
                    <a:pt x="2267" y="1"/>
                  </a:moveTo>
                  <a:cubicBezTo>
                    <a:pt x="1979" y="208"/>
                    <a:pt x="1596" y="320"/>
                    <a:pt x="1405" y="591"/>
                  </a:cubicBezTo>
                  <a:cubicBezTo>
                    <a:pt x="910" y="1294"/>
                    <a:pt x="415" y="1996"/>
                    <a:pt x="0" y="2746"/>
                  </a:cubicBezTo>
                  <a:cubicBezTo>
                    <a:pt x="206" y="2914"/>
                    <a:pt x="450" y="2995"/>
                    <a:pt x="691" y="2995"/>
                  </a:cubicBezTo>
                  <a:cubicBezTo>
                    <a:pt x="1069" y="2995"/>
                    <a:pt x="1440" y="2797"/>
                    <a:pt x="1644" y="2427"/>
                  </a:cubicBezTo>
                  <a:cubicBezTo>
                    <a:pt x="1900" y="1980"/>
                    <a:pt x="2139" y="1517"/>
                    <a:pt x="2378" y="1054"/>
                  </a:cubicBezTo>
                  <a:cubicBezTo>
                    <a:pt x="2522" y="799"/>
                    <a:pt x="2315" y="368"/>
                    <a:pt x="22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4"/>
            <p:cNvSpPr/>
            <p:nvPr/>
          </p:nvSpPr>
          <p:spPr>
            <a:xfrm>
              <a:off x="1715759" y="201701"/>
              <a:ext cx="131742" cy="183550"/>
            </a:xfrm>
            <a:custGeom>
              <a:rect b="b" l="l" r="r" t="t"/>
              <a:pathLst>
                <a:path extrusionOk="0" h="3552" w="2539">
                  <a:moveTo>
                    <a:pt x="1469" y="0"/>
                  </a:moveTo>
                  <a:cubicBezTo>
                    <a:pt x="1421" y="112"/>
                    <a:pt x="1357" y="208"/>
                    <a:pt x="1309" y="304"/>
                  </a:cubicBezTo>
                  <a:cubicBezTo>
                    <a:pt x="814" y="1293"/>
                    <a:pt x="447" y="2362"/>
                    <a:pt x="1" y="3463"/>
                  </a:cubicBezTo>
                  <a:cubicBezTo>
                    <a:pt x="231" y="3523"/>
                    <a:pt x="427" y="3552"/>
                    <a:pt x="593" y="3552"/>
                  </a:cubicBezTo>
                  <a:cubicBezTo>
                    <a:pt x="1096" y="3552"/>
                    <a:pt x="1333" y="3289"/>
                    <a:pt x="1453" y="2809"/>
                  </a:cubicBezTo>
                  <a:cubicBezTo>
                    <a:pt x="1533" y="2522"/>
                    <a:pt x="1660" y="2251"/>
                    <a:pt x="1820" y="1995"/>
                  </a:cubicBezTo>
                  <a:cubicBezTo>
                    <a:pt x="2059" y="1580"/>
                    <a:pt x="2299" y="1149"/>
                    <a:pt x="2538" y="734"/>
                  </a:cubicBezTo>
                  <a:cubicBezTo>
                    <a:pt x="2155" y="527"/>
                    <a:pt x="1804" y="272"/>
                    <a:pt x="14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4"/>
            <p:cNvSpPr/>
            <p:nvPr/>
          </p:nvSpPr>
          <p:spPr>
            <a:xfrm>
              <a:off x="5236783" y="1569092"/>
              <a:ext cx="234376" cy="204478"/>
            </a:xfrm>
            <a:custGeom>
              <a:rect b="b" l="l" r="r" t="t"/>
              <a:pathLst>
                <a:path extrusionOk="0" h="3957" w="4517">
                  <a:moveTo>
                    <a:pt x="3852" y="1"/>
                  </a:moveTo>
                  <a:cubicBezTo>
                    <a:pt x="3660" y="1"/>
                    <a:pt x="3429" y="29"/>
                    <a:pt x="3272" y="78"/>
                  </a:cubicBezTo>
                  <a:cubicBezTo>
                    <a:pt x="1405" y="621"/>
                    <a:pt x="1006" y="2408"/>
                    <a:pt x="0" y="3957"/>
                  </a:cubicBezTo>
                  <a:cubicBezTo>
                    <a:pt x="287" y="3829"/>
                    <a:pt x="575" y="3733"/>
                    <a:pt x="878" y="3653"/>
                  </a:cubicBezTo>
                  <a:cubicBezTo>
                    <a:pt x="2394" y="3414"/>
                    <a:pt x="3320" y="2265"/>
                    <a:pt x="4325" y="1291"/>
                  </a:cubicBezTo>
                  <a:cubicBezTo>
                    <a:pt x="4517" y="1116"/>
                    <a:pt x="4341" y="446"/>
                    <a:pt x="4197" y="78"/>
                  </a:cubicBezTo>
                  <a:cubicBezTo>
                    <a:pt x="4174" y="25"/>
                    <a:pt x="4030" y="1"/>
                    <a:pt x="38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4"/>
            <p:cNvSpPr/>
            <p:nvPr/>
          </p:nvSpPr>
          <p:spPr>
            <a:xfrm>
              <a:off x="1781189" y="793004"/>
              <a:ext cx="139992" cy="265403"/>
            </a:xfrm>
            <a:custGeom>
              <a:rect b="b" l="l" r="r" t="t"/>
              <a:pathLst>
                <a:path extrusionOk="0" h="5136" w="2698">
                  <a:moveTo>
                    <a:pt x="2267" y="0"/>
                  </a:moveTo>
                  <a:cubicBezTo>
                    <a:pt x="2043" y="160"/>
                    <a:pt x="1756" y="287"/>
                    <a:pt x="1612" y="511"/>
                  </a:cubicBezTo>
                  <a:cubicBezTo>
                    <a:pt x="1293" y="894"/>
                    <a:pt x="1054" y="1341"/>
                    <a:pt x="862" y="1803"/>
                  </a:cubicBezTo>
                  <a:cubicBezTo>
                    <a:pt x="527" y="2681"/>
                    <a:pt x="272" y="3591"/>
                    <a:pt x="16" y="4485"/>
                  </a:cubicBezTo>
                  <a:cubicBezTo>
                    <a:pt x="0" y="4708"/>
                    <a:pt x="80" y="4931"/>
                    <a:pt x="240" y="5107"/>
                  </a:cubicBezTo>
                  <a:cubicBezTo>
                    <a:pt x="254" y="5127"/>
                    <a:pt x="296" y="5136"/>
                    <a:pt x="350" y="5136"/>
                  </a:cubicBezTo>
                  <a:cubicBezTo>
                    <a:pt x="472" y="5136"/>
                    <a:pt x="657" y="5089"/>
                    <a:pt x="734" y="5011"/>
                  </a:cubicBezTo>
                  <a:cubicBezTo>
                    <a:pt x="1772" y="4038"/>
                    <a:pt x="2650" y="2968"/>
                    <a:pt x="2697" y="1420"/>
                  </a:cubicBezTo>
                  <a:cubicBezTo>
                    <a:pt x="2681" y="1197"/>
                    <a:pt x="2650" y="974"/>
                    <a:pt x="2602" y="750"/>
                  </a:cubicBezTo>
                  <a:cubicBezTo>
                    <a:pt x="2506" y="495"/>
                    <a:pt x="2394" y="239"/>
                    <a:pt x="22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4"/>
            <p:cNvSpPr/>
            <p:nvPr/>
          </p:nvSpPr>
          <p:spPr>
            <a:xfrm>
              <a:off x="4866618" y="2161377"/>
              <a:ext cx="225296" cy="163913"/>
            </a:xfrm>
            <a:custGeom>
              <a:rect b="b" l="l" r="r" t="t"/>
              <a:pathLst>
                <a:path extrusionOk="0" h="3172" w="4342">
                  <a:moveTo>
                    <a:pt x="1901" y="0"/>
                  </a:moveTo>
                  <a:cubicBezTo>
                    <a:pt x="1576" y="0"/>
                    <a:pt x="1217" y="85"/>
                    <a:pt x="814" y="251"/>
                  </a:cubicBezTo>
                  <a:cubicBezTo>
                    <a:pt x="176" y="522"/>
                    <a:pt x="0" y="953"/>
                    <a:pt x="559" y="1352"/>
                  </a:cubicBezTo>
                  <a:cubicBezTo>
                    <a:pt x="1517" y="2038"/>
                    <a:pt x="2554" y="2597"/>
                    <a:pt x="3511" y="3171"/>
                  </a:cubicBezTo>
                  <a:cubicBezTo>
                    <a:pt x="3926" y="2964"/>
                    <a:pt x="4230" y="2916"/>
                    <a:pt x="4278" y="2788"/>
                  </a:cubicBezTo>
                  <a:cubicBezTo>
                    <a:pt x="4341" y="2533"/>
                    <a:pt x="4325" y="2278"/>
                    <a:pt x="4214" y="2038"/>
                  </a:cubicBezTo>
                  <a:cubicBezTo>
                    <a:pt x="4054" y="1719"/>
                    <a:pt x="3751" y="1480"/>
                    <a:pt x="3575" y="1160"/>
                  </a:cubicBezTo>
                  <a:cubicBezTo>
                    <a:pt x="3111" y="372"/>
                    <a:pt x="2581" y="0"/>
                    <a:pt x="19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4"/>
            <p:cNvSpPr/>
            <p:nvPr/>
          </p:nvSpPr>
          <p:spPr>
            <a:xfrm>
              <a:off x="4899722" y="-28402"/>
              <a:ext cx="116020" cy="249022"/>
            </a:xfrm>
            <a:custGeom>
              <a:rect b="b" l="l" r="r" t="t"/>
              <a:pathLst>
                <a:path extrusionOk="0" h="4819" w="2236">
                  <a:moveTo>
                    <a:pt x="208" y="1"/>
                  </a:moveTo>
                  <a:lnTo>
                    <a:pt x="208" y="1"/>
                  </a:lnTo>
                  <a:cubicBezTo>
                    <a:pt x="288" y="432"/>
                    <a:pt x="448" y="831"/>
                    <a:pt x="432" y="1261"/>
                  </a:cubicBezTo>
                  <a:cubicBezTo>
                    <a:pt x="400" y="1676"/>
                    <a:pt x="144" y="2075"/>
                    <a:pt x="97" y="2506"/>
                  </a:cubicBezTo>
                  <a:cubicBezTo>
                    <a:pt x="17" y="2985"/>
                    <a:pt x="1" y="3496"/>
                    <a:pt x="49" y="3990"/>
                  </a:cubicBezTo>
                  <a:cubicBezTo>
                    <a:pt x="117" y="4633"/>
                    <a:pt x="583" y="4819"/>
                    <a:pt x="1077" y="4819"/>
                  </a:cubicBezTo>
                  <a:cubicBezTo>
                    <a:pt x="1160" y="4819"/>
                    <a:pt x="1243" y="4814"/>
                    <a:pt x="1325" y="4804"/>
                  </a:cubicBezTo>
                  <a:cubicBezTo>
                    <a:pt x="1980" y="4725"/>
                    <a:pt x="1884" y="4230"/>
                    <a:pt x="1756" y="3735"/>
                  </a:cubicBezTo>
                  <a:cubicBezTo>
                    <a:pt x="1645" y="3320"/>
                    <a:pt x="1629" y="2889"/>
                    <a:pt x="1724" y="2474"/>
                  </a:cubicBezTo>
                  <a:cubicBezTo>
                    <a:pt x="2235" y="751"/>
                    <a:pt x="2028" y="368"/>
                    <a:pt x="2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4"/>
            <p:cNvSpPr/>
            <p:nvPr/>
          </p:nvSpPr>
          <p:spPr>
            <a:xfrm>
              <a:off x="2289633" y="1556380"/>
              <a:ext cx="221975" cy="124847"/>
            </a:xfrm>
            <a:custGeom>
              <a:rect b="b" l="l" r="r" t="t"/>
              <a:pathLst>
                <a:path extrusionOk="0" h="2416" w="4278">
                  <a:moveTo>
                    <a:pt x="559" y="0"/>
                  </a:moveTo>
                  <a:cubicBezTo>
                    <a:pt x="439" y="0"/>
                    <a:pt x="352" y="14"/>
                    <a:pt x="335" y="53"/>
                  </a:cubicBezTo>
                  <a:cubicBezTo>
                    <a:pt x="96" y="548"/>
                    <a:pt x="0" y="1106"/>
                    <a:pt x="32" y="1649"/>
                  </a:cubicBezTo>
                  <a:cubicBezTo>
                    <a:pt x="64" y="1888"/>
                    <a:pt x="703" y="2048"/>
                    <a:pt x="1086" y="2192"/>
                  </a:cubicBezTo>
                  <a:cubicBezTo>
                    <a:pt x="1133" y="2205"/>
                    <a:pt x="1185" y="2209"/>
                    <a:pt x="1238" y="2209"/>
                  </a:cubicBezTo>
                  <a:cubicBezTo>
                    <a:pt x="1381" y="2209"/>
                    <a:pt x="1537" y="2176"/>
                    <a:pt x="1676" y="2176"/>
                  </a:cubicBezTo>
                  <a:lnTo>
                    <a:pt x="1804" y="2415"/>
                  </a:lnTo>
                  <a:cubicBezTo>
                    <a:pt x="2554" y="2032"/>
                    <a:pt x="3336" y="1649"/>
                    <a:pt x="4086" y="1218"/>
                  </a:cubicBezTo>
                  <a:cubicBezTo>
                    <a:pt x="4230" y="1138"/>
                    <a:pt x="4277" y="835"/>
                    <a:pt x="4277" y="644"/>
                  </a:cubicBezTo>
                  <a:cubicBezTo>
                    <a:pt x="4277" y="564"/>
                    <a:pt x="3974" y="468"/>
                    <a:pt x="3783" y="436"/>
                  </a:cubicBezTo>
                  <a:cubicBezTo>
                    <a:pt x="2985" y="308"/>
                    <a:pt x="2171" y="181"/>
                    <a:pt x="1357" y="69"/>
                  </a:cubicBezTo>
                  <a:cubicBezTo>
                    <a:pt x="1128" y="48"/>
                    <a:pt x="784" y="0"/>
                    <a:pt x="5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4"/>
            <p:cNvSpPr/>
            <p:nvPr/>
          </p:nvSpPr>
          <p:spPr>
            <a:xfrm>
              <a:off x="3948264" y="1552350"/>
              <a:ext cx="168167" cy="175178"/>
            </a:xfrm>
            <a:custGeom>
              <a:rect b="b" l="l" r="r" t="t"/>
              <a:pathLst>
                <a:path extrusionOk="0" h="3390" w="3241">
                  <a:moveTo>
                    <a:pt x="988" y="0"/>
                  </a:moveTo>
                  <a:cubicBezTo>
                    <a:pt x="389" y="0"/>
                    <a:pt x="480" y="1036"/>
                    <a:pt x="336" y="1599"/>
                  </a:cubicBezTo>
                  <a:cubicBezTo>
                    <a:pt x="304" y="1759"/>
                    <a:pt x="240" y="1919"/>
                    <a:pt x="192" y="2078"/>
                  </a:cubicBezTo>
                  <a:lnTo>
                    <a:pt x="1" y="2286"/>
                  </a:lnTo>
                  <a:cubicBezTo>
                    <a:pt x="400" y="2653"/>
                    <a:pt x="735" y="3195"/>
                    <a:pt x="1198" y="3355"/>
                  </a:cubicBezTo>
                  <a:cubicBezTo>
                    <a:pt x="1268" y="3378"/>
                    <a:pt x="1346" y="3389"/>
                    <a:pt x="1429" y="3389"/>
                  </a:cubicBezTo>
                  <a:cubicBezTo>
                    <a:pt x="2140" y="3389"/>
                    <a:pt x="3240" y="2601"/>
                    <a:pt x="3240" y="2158"/>
                  </a:cubicBezTo>
                  <a:cubicBezTo>
                    <a:pt x="3240" y="2126"/>
                    <a:pt x="3240" y="2078"/>
                    <a:pt x="3224" y="2062"/>
                  </a:cubicBezTo>
                  <a:cubicBezTo>
                    <a:pt x="2554" y="1344"/>
                    <a:pt x="2027" y="275"/>
                    <a:pt x="1198" y="35"/>
                  </a:cubicBezTo>
                  <a:cubicBezTo>
                    <a:pt x="1120" y="11"/>
                    <a:pt x="1050" y="0"/>
                    <a:pt x="9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4"/>
            <p:cNvSpPr/>
            <p:nvPr/>
          </p:nvSpPr>
          <p:spPr>
            <a:xfrm>
              <a:off x="2641533" y="950764"/>
              <a:ext cx="177300" cy="151666"/>
            </a:xfrm>
            <a:custGeom>
              <a:rect b="b" l="l" r="r" t="t"/>
              <a:pathLst>
                <a:path extrusionOk="0" h="2935" w="3417">
                  <a:moveTo>
                    <a:pt x="2345" y="0"/>
                  </a:moveTo>
                  <a:cubicBezTo>
                    <a:pt x="2275" y="0"/>
                    <a:pt x="2206" y="14"/>
                    <a:pt x="2140" y="43"/>
                  </a:cubicBezTo>
                  <a:cubicBezTo>
                    <a:pt x="1358" y="426"/>
                    <a:pt x="703" y="1049"/>
                    <a:pt x="1" y="1559"/>
                  </a:cubicBezTo>
                  <a:cubicBezTo>
                    <a:pt x="400" y="2038"/>
                    <a:pt x="735" y="2820"/>
                    <a:pt x="1214" y="2916"/>
                  </a:cubicBezTo>
                  <a:cubicBezTo>
                    <a:pt x="1287" y="2929"/>
                    <a:pt x="1361" y="2935"/>
                    <a:pt x="1436" y="2935"/>
                  </a:cubicBezTo>
                  <a:cubicBezTo>
                    <a:pt x="2376" y="2935"/>
                    <a:pt x="3416" y="1967"/>
                    <a:pt x="3416" y="1272"/>
                  </a:cubicBezTo>
                  <a:cubicBezTo>
                    <a:pt x="3416" y="698"/>
                    <a:pt x="2851" y="0"/>
                    <a:pt x="23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4"/>
            <p:cNvSpPr/>
            <p:nvPr/>
          </p:nvSpPr>
          <p:spPr>
            <a:xfrm>
              <a:off x="3400904" y="534325"/>
              <a:ext cx="183059" cy="171509"/>
            </a:xfrm>
            <a:custGeom>
              <a:rect b="b" l="l" r="r" t="t"/>
              <a:pathLst>
                <a:path extrusionOk="0" h="3319" w="3528">
                  <a:moveTo>
                    <a:pt x="2601" y="1"/>
                  </a:moveTo>
                  <a:cubicBezTo>
                    <a:pt x="2395" y="1"/>
                    <a:pt x="2010" y="226"/>
                    <a:pt x="1868" y="426"/>
                  </a:cubicBezTo>
                  <a:cubicBezTo>
                    <a:pt x="1182" y="1335"/>
                    <a:pt x="559" y="2277"/>
                    <a:pt x="1" y="3075"/>
                  </a:cubicBezTo>
                  <a:cubicBezTo>
                    <a:pt x="447" y="3139"/>
                    <a:pt x="894" y="3235"/>
                    <a:pt x="1341" y="3282"/>
                  </a:cubicBezTo>
                  <a:cubicBezTo>
                    <a:pt x="1429" y="3306"/>
                    <a:pt x="1521" y="3318"/>
                    <a:pt x="1614" y="3318"/>
                  </a:cubicBezTo>
                  <a:cubicBezTo>
                    <a:pt x="1708" y="3318"/>
                    <a:pt x="1804" y="3306"/>
                    <a:pt x="1900" y="3282"/>
                  </a:cubicBezTo>
                  <a:cubicBezTo>
                    <a:pt x="2985" y="2931"/>
                    <a:pt x="3528" y="1974"/>
                    <a:pt x="3256" y="841"/>
                  </a:cubicBezTo>
                  <a:cubicBezTo>
                    <a:pt x="3176" y="506"/>
                    <a:pt x="2953" y="202"/>
                    <a:pt x="2666" y="11"/>
                  </a:cubicBezTo>
                  <a:cubicBezTo>
                    <a:pt x="2647" y="4"/>
                    <a:pt x="2625" y="1"/>
                    <a:pt x="26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4"/>
            <p:cNvSpPr/>
            <p:nvPr/>
          </p:nvSpPr>
          <p:spPr>
            <a:xfrm>
              <a:off x="2288803" y="-37755"/>
              <a:ext cx="188040" cy="132133"/>
            </a:xfrm>
            <a:custGeom>
              <a:rect b="b" l="l" r="r" t="t"/>
              <a:pathLst>
                <a:path extrusionOk="0" h="2557" w="3624">
                  <a:moveTo>
                    <a:pt x="1599" y="0"/>
                  </a:moveTo>
                  <a:cubicBezTo>
                    <a:pt x="1460" y="0"/>
                    <a:pt x="1325" y="16"/>
                    <a:pt x="1197" y="54"/>
                  </a:cubicBezTo>
                  <a:cubicBezTo>
                    <a:pt x="703" y="182"/>
                    <a:pt x="479" y="1219"/>
                    <a:pt x="0" y="2113"/>
                  </a:cubicBezTo>
                  <a:cubicBezTo>
                    <a:pt x="413" y="2284"/>
                    <a:pt x="750" y="2556"/>
                    <a:pt x="977" y="2556"/>
                  </a:cubicBezTo>
                  <a:cubicBezTo>
                    <a:pt x="1004" y="2556"/>
                    <a:pt x="1030" y="2552"/>
                    <a:pt x="1054" y="2544"/>
                  </a:cubicBezTo>
                  <a:cubicBezTo>
                    <a:pt x="1852" y="2240"/>
                    <a:pt x="2618" y="1857"/>
                    <a:pt x="3352" y="1395"/>
                  </a:cubicBezTo>
                  <a:cubicBezTo>
                    <a:pt x="3559" y="1267"/>
                    <a:pt x="3527" y="772"/>
                    <a:pt x="3623" y="453"/>
                  </a:cubicBezTo>
                  <a:cubicBezTo>
                    <a:pt x="2945" y="323"/>
                    <a:pt x="2224" y="0"/>
                    <a:pt x="15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4"/>
            <p:cNvSpPr/>
            <p:nvPr/>
          </p:nvSpPr>
          <p:spPr>
            <a:xfrm>
              <a:off x="2998466" y="-51190"/>
              <a:ext cx="166507" cy="184480"/>
            </a:xfrm>
            <a:custGeom>
              <a:rect b="b" l="l" r="r" t="t"/>
              <a:pathLst>
                <a:path extrusionOk="0" h="3570" w="3209">
                  <a:moveTo>
                    <a:pt x="1916" y="0"/>
                  </a:moveTo>
                  <a:cubicBezTo>
                    <a:pt x="1677" y="0"/>
                    <a:pt x="1387" y="95"/>
                    <a:pt x="1325" y="218"/>
                  </a:cubicBezTo>
                  <a:cubicBezTo>
                    <a:pt x="862" y="1256"/>
                    <a:pt x="479" y="2325"/>
                    <a:pt x="0" y="3570"/>
                  </a:cubicBezTo>
                  <a:cubicBezTo>
                    <a:pt x="2235" y="3506"/>
                    <a:pt x="3208" y="2261"/>
                    <a:pt x="2698" y="601"/>
                  </a:cubicBezTo>
                  <a:cubicBezTo>
                    <a:pt x="2586" y="330"/>
                    <a:pt x="2378" y="122"/>
                    <a:pt x="2107" y="27"/>
                  </a:cubicBezTo>
                  <a:cubicBezTo>
                    <a:pt x="2053" y="9"/>
                    <a:pt x="1986" y="0"/>
                    <a:pt x="19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4"/>
            <p:cNvSpPr/>
            <p:nvPr/>
          </p:nvSpPr>
          <p:spPr>
            <a:xfrm>
              <a:off x="4260470" y="105898"/>
              <a:ext cx="135011" cy="162208"/>
            </a:xfrm>
            <a:custGeom>
              <a:rect b="b" l="l" r="r" t="t"/>
              <a:pathLst>
                <a:path extrusionOk="0" h="3139" w="2602">
                  <a:moveTo>
                    <a:pt x="1264" y="1"/>
                  </a:moveTo>
                  <a:cubicBezTo>
                    <a:pt x="668" y="1"/>
                    <a:pt x="1" y="1211"/>
                    <a:pt x="16" y="2269"/>
                  </a:cubicBezTo>
                  <a:cubicBezTo>
                    <a:pt x="30" y="2845"/>
                    <a:pt x="315" y="3139"/>
                    <a:pt x="760" y="3139"/>
                  </a:cubicBezTo>
                  <a:cubicBezTo>
                    <a:pt x="832" y="3139"/>
                    <a:pt x="909" y="3131"/>
                    <a:pt x="990" y="3115"/>
                  </a:cubicBezTo>
                  <a:cubicBezTo>
                    <a:pt x="1995" y="3115"/>
                    <a:pt x="2570" y="2445"/>
                    <a:pt x="2586" y="1344"/>
                  </a:cubicBezTo>
                  <a:cubicBezTo>
                    <a:pt x="2602" y="466"/>
                    <a:pt x="2107" y="83"/>
                    <a:pt x="1309" y="3"/>
                  </a:cubicBezTo>
                  <a:cubicBezTo>
                    <a:pt x="1294" y="1"/>
                    <a:pt x="1279" y="1"/>
                    <a:pt x="126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4"/>
            <p:cNvSpPr/>
            <p:nvPr/>
          </p:nvSpPr>
          <p:spPr>
            <a:xfrm>
              <a:off x="5738585" y="1626967"/>
              <a:ext cx="196290" cy="161071"/>
            </a:xfrm>
            <a:custGeom>
              <a:rect b="b" l="l" r="r" t="t"/>
              <a:pathLst>
                <a:path extrusionOk="0" h="3117" w="3783">
                  <a:moveTo>
                    <a:pt x="1078" y="0"/>
                  </a:moveTo>
                  <a:cubicBezTo>
                    <a:pt x="1057" y="0"/>
                    <a:pt x="1038" y="4"/>
                    <a:pt x="1022" y="12"/>
                  </a:cubicBezTo>
                  <a:cubicBezTo>
                    <a:pt x="1" y="522"/>
                    <a:pt x="703" y="1592"/>
                    <a:pt x="655" y="2438"/>
                  </a:cubicBezTo>
                  <a:cubicBezTo>
                    <a:pt x="655" y="2533"/>
                    <a:pt x="655" y="2693"/>
                    <a:pt x="719" y="2725"/>
                  </a:cubicBezTo>
                  <a:cubicBezTo>
                    <a:pt x="906" y="2869"/>
                    <a:pt x="1223" y="3117"/>
                    <a:pt x="1354" y="3117"/>
                  </a:cubicBezTo>
                  <a:cubicBezTo>
                    <a:pt x="1368" y="3117"/>
                    <a:pt x="1380" y="3114"/>
                    <a:pt x="1389" y="3108"/>
                  </a:cubicBezTo>
                  <a:cubicBezTo>
                    <a:pt x="1779" y="2848"/>
                    <a:pt x="2174" y="2696"/>
                    <a:pt x="2584" y="2696"/>
                  </a:cubicBezTo>
                  <a:cubicBezTo>
                    <a:pt x="2928" y="2696"/>
                    <a:pt x="3283" y="2803"/>
                    <a:pt x="3655" y="3044"/>
                  </a:cubicBezTo>
                  <a:cubicBezTo>
                    <a:pt x="3703" y="2932"/>
                    <a:pt x="3735" y="2821"/>
                    <a:pt x="3783" y="2725"/>
                  </a:cubicBezTo>
                  <a:cubicBezTo>
                    <a:pt x="3448" y="2246"/>
                    <a:pt x="3097" y="1799"/>
                    <a:pt x="2714" y="1384"/>
                  </a:cubicBezTo>
                  <a:cubicBezTo>
                    <a:pt x="2204" y="889"/>
                    <a:pt x="1398" y="0"/>
                    <a:pt x="10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4"/>
            <p:cNvSpPr/>
            <p:nvPr/>
          </p:nvSpPr>
          <p:spPr>
            <a:xfrm>
              <a:off x="4915496" y="2406103"/>
              <a:ext cx="196290" cy="160451"/>
            </a:xfrm>
            <a:custGeom>
              <a:rect b="b" l="l" r="r" t="t"/>
              <a:pathLst>
                <a:path extrusionOk="0" h="3105" w="3783">
                  <a:moveTo>
                    <a:pt x="1084" y="1"/>
                  </a:moveTo>
                  <a:cubicBezTo>
                    <a:pt x="1061" y="1"/>
                    <a:pt x="1040" y="6"/>
                    <a:pt x="1021" y="15"/>
                  </a:cubicBezTo>
                  <a:cubicBezTo>
                    <a:pt x="0" y="510"/>
                    <a:pt x="702" y="1579"/>
                    <a:pt x="654" y="2441"/>
                  </a:cubicBezTo>
                  <a:cubicBezTo>
                    <a:pt x="654" y="2537"/>
                    <a:pt x="654" y="2680"/>
                    <a:pt x="718" y="2712"/>
                  </a:cubicBezTo>
                  <a:cubicBezTo>
                    <a:pt x="905" y="2856"/>
                    <a:pt x="1223" y="3104"/>
                    <a:pt x="1353" y="3104"/>
                  </a:cubicBezTo>
                  <a:cubicBezTo>
                    <a:pt x="1367" y="3104"/>
                    <a:pt x="1379" y="3102"/>
                    <a:pt x="1388" y="3095"/>
                  </a:cubicBezTo>
                  <a:cubicBezTo>
                    <a:pt x="1779" y="2835"/>
                    <a:pt x="2169" y="2684"/>
                    <a:pt x="2577" y="2684"/>
                  </a:cubicBezTo>
                  <a:cubicBezTo>
                    <a:pt x="2920" y="2684"/>
                    <a:pt x="3276" y="2791"/>
                    <a:pt x="3655" y="3031"/>
                  </a:cubicBezTo>
                  <a:lnTo>
                    <a:pt x="3782" y="2712"/>
                  </a:lnTo>
                  <a:cubicBezTo>
                    <a:pt x="3447" y="2234"/>
                    <a:pt x="3096" y="1787"/>
                    <a:pt x="2713" y="1372"/>
                  </a:cubicBezTo>
                  <a:cubicBezTo>
                    <a:pt x="2207" y="881"/>
                    <a:pt x="1410" y="1"/>
                    <a:pt x="10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4"/>
            <p:cNvSpPr/>
            <p:nvPr/>
          </p:nvSpPr>
          <p:spPr>
            <a:xfrm>
              <a:off x="4930388" y="1131674"/>
              <a:ext cx="145804" cy="158384"/>
            </a:xfrm>
            <a:custGeom>
              <a:rect b="b" l="l" r="r" t="t"/>
              <a:pathLst>
                <a:path extrusionOk="0" h="3065" w="2810">
                  <a:moveTo>
                    <a:pt x="973" y="0"/>
                  </a:moveTo>
                  <a:cubicBezTo>
                    <a:pt x="495" y="0"/>
                    <a:pt x="43" y="971"/>
                    <a:pt x="0" y="2463"/>
                  </a:cubicBezTo>
                  <a:cubicBezTo>
                    <a:pt x="191" y="2595"/>
                    <a:pt x="598" y="3065"/>
                    <a:pt x="823" y="3065"/>
                  </a:cubicBezTo>
                  <a:cubicBezTo>
                    <a:pt x="843" y="3065"/>
                    <a:pt x="861" y="3061"/>
                    <a:pt x="878" y="3053"/>
                  </a:cubicBezTo>
                  <a:cubicBezTo>
                    <a:pt x="1580" y="2750"/>
                    <a:pt x="2171" y="2224"/>
                    <a:pt x="2809" y="1793"/>
                  </a:cubicBezTo>
                  <a:cubicBezTo>
                    <a:pt x="2267" y="1202"/>
                    <a:pt x="1820" y="436"/>
                    <a:pt x="1165" y="53"/>
                  </a:cubicBezTo>
                  <a:cubicBezTo>
                    <a:pt x="1101" y="17"/>
                    <a:pt x="1037" y="0"/>
                    <a:pt x="97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4"/>
            <p:cNvSpPr/>
            <p:nvPr/>
          </p:nvSpPr>
          <p:spPr>
            <a:xfrm>
              <a:off x="4919595" y="1432415"/>
              <a:ext cx="145804" cy="158642"/>
            </a:xfrm>
            <a:custGeom>
              <a:rect b="b" l="l" r="r" t="t"/>
              <a:pathLst>
                <a:path extrusionOk="0" h="3070" w="2810">
                  <a:moveTo>
                    <a:pt x="973" y="1"/>
                  </a:moveTo>
                  <a:cubicBezTo>
                    <a:pt x="507" y="1"/>
                    <a:pt x="57" y="982"/>
                    <a:pt x="1" y="2468"/>
                  </a:cubicBezTo>
                  <a:cubicBezTo>
                    <a:pt x="192" y="2600"/>
                    <a:pt x="612" y="3070"/>
                    <a:pt x="840" y="3070"/>
                  </a:cubicBezTo>
                  <a:cubicBezTo>
                    <a:pt x="860" y="3070"/>
                    <a:pt x="878" y="3066"/>
                    <a:pt x="895" y="3059"/>
                  </a:cubicBezTo>
                  <a:cubicBezTo>
                    <a:pt x="1581" y="2755"/>
                    <a:pt x="2187" y="2229"/>
                    <a:pt x="2810" y="1798"/>
                  </a:cubicBezTo>
                  <a:cubicBezTo>
                    <a:pt x="2283" y="1191"/>
                    <a:pt x="1836" y="441"/>
                    <a:pt x="1166" y="58"/>
                  </a:cubicBezTo>
                  <a:cubicBezTo>
                    <a:pt x="1102" y="19"/>
                    <a:pt x="1037" y="1"/>
                    <a:pt x="9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4"/>
            <p:cNvSpPr/>
            <p:nvPr/>
          </p:nvSpPr>
          <p:spPr>
            <a:xfrm>
              <a:off x="4257149" y="971123"/>
              <a:ext cx="133351" cy="193833"/>
            </a:xfrm>
            <a:custGeom>
              <a:rect b="b" l="l" r="r" t="t"/>
              <a:pathLst>
                <a:path extrusionOk="0" h="3751" w="2570">
                  <a:moveTo>
                    <a:pt x="1357" y="0"/>
                  </a:moveTo>
                  <a:cubicBezTo>
                    <a:pt x="1070" y="351"/>
                    <a:pt x="639" y="655"/>
                    <a:pt x="495" y="1054"/>
                  </a:cubicBezTo>
                  <a:cubicBezTo>
                    <a:pt x="256" y="1740"/>
                    <a:pt x="96" y="2458"/>
                    <a:pt x="32" y="3176"/>
                  </a:cubicBezTo>
                  <a:cubicBezTo>
                    <a:pt x="0" y="3384"/>
                    <a:pt x="304" y="3623"/>
                    <a:pt x="383" y="3751"/>
                  </a:cubicBezTo>
                  <a:cubicBezTo>
                    <a:pt x="1644" y="3703"/>
                    <a:pt x="2570" y="2235"/>
                    <a:pt x="2171" y="1117"/>
                  </a:cubicBezTo>
                  <a:cubicBezTo>
                    <a:pt x="2027" y="702"/>
                    <a:pt x="1644" y="367"/>
                    <a:pt x="13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4"/>
            <p:cNvSpPr/>
            <p:nvPr/>
          </p:nvSpPr>
          <p:spPr>
            <a:xfrm>
              <a:off x="4763933" y="1229596"/>
              <a:ext cx="129252" cy="167995"/>
            </a:xfrm>
            <a:custGeom>
              <a:rect b="b" l="l" r="r" t="t"/>
              <a:pathLst>
                <a:path extrusionOk="0" h="3251" w="2491">
                  <a:moveTo>
                    <a:pt x="1415" y="0"/>
                  </a:moveTo>
                  <a:cubicBezTo>
                    <a:pt x="1042" y="0"/>
                    <a:pt x="0" y="1563"/>
                    <a:pt x="0" y="2308"/>
                  </a:cubicBezTo>
                  <a:cubicBezTo>
                    <a:pt x="0" y="3153"/>
                    <a:pt x="639" y="3233"/>
                    <a:pt x="1245" y="3249"/>
                  </a:cubicBezTo>
                  <a:cubicBezTo>
                    <a:pt x="1262" y="3250"/>
                    <a:pt x="1280" y="3250"/>
                    <a:pt x="1296" y="3250"/>
                  </a:cubicBezTo>
                  <a:cubicBezTo>
                    <a:pt x="1973" y="3250"/>
                    <a:pt x="2475" y="2631"/>
                    <a:pt x="2490" y="1510"/>
                  </a:cubicBezTo>
                  <a:cubicBezTo>
                    <a:pt x="2267" y="1158"/>
                    <a:pt x="1995" y="456"/>
                    <a:pt x="1485" y="25"/>
                  </a:cubicBezTo>
                  <a:cubicBezTo>
                    <a:pt x="1465" y="8"/>
                    <a:pt x="1442" y="0"/>
                    <a:pt x="14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4"/>
            <p:cNvSpPr/>
            <p:nvPr/>
          </p:nvSpPr>
          <p:spPr>
            <a:xfrm>
              <a:off x="1816784" y="1607744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751" y="1"/>
                  </a:moveTo>
                  <a:lnTo>
                    <a:pt x="751" y="1"/>
                  </a:lnTo>
                  <a:cubicBezTo>
                    <a:pt x="1" y="1262"/>
                    <a:pt x="17" y="2203"/>
                    <a:pt x="767" y="3384"/>
                  </a:cubicBezTo>
                  <a:cubicBezTo>
                    <a:pt x="939" y="3658"/>
                    <a:pt x="1117" y="3746"/>
                    <a:pt x="1303" y="3746"/>
                  </a:cubicBezTo>
                  <a:cubicBezTo>
                    <a:pt x="1631" y="3746"/>
                    <a:pt x="1980" y="3474"/>
                    <a:pt x="2354" y="3474"/>
                  </a:cubicBezTo>
                  <a:cubicBezTo>
                    <a:pt x="2497" y="3474"/>
                    <a:pt x="2643" y="3514"/>
                    <a:pt x="2793" y="3623"/>
                  </a:cubicBezTo>
                  <a:cubicBezTo>
                    <a:pt x="2458" y="2059"/>
                    <a:pt x="1916" y="910"/>
                    <a:pt x="7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4"/>
            <p:cNvSpPr/>
            <p:nvPr/>
          </p:nvSpPr>
          <p:spPr>
            <a:xfrm>
              <a:off x="2692071" y="741640"/>
              <a:ext cx="139992" cy="170114"/>
            </a:xfrm>
            <a:custGeom>
              <a:rect b="b" l="l" r="r" t="t"/>
              <a:pathLst>
                <a:path extrusionOk="0" h="3292" w="2698">
                  <a:moveTo>
                    <a:pt x="2058" y="0"/>
                  </a:moveTo>
                  <a:cubicBezTo>
                    <a:pt x="1891" y="0"/>
                    <a:pt x="1716" y="42"/>
                    <a:pt x="1660" y="116"/>
                  </a:cubicBezTo>
                  <a:cubicBezTo>
                    <a:pt x="1086" y="803"/>
                    <a:pt x="575" y="1537"/>
                    <a:pt x="128" y="2319"/>
                  </a:cubicBezTo>
                  <a:cubicBezTo>
                    <a:pt x="0" y="2526"/>
                    <a:pt x="144" y="3005"/>
                    <a:pt x="336" y="3212"/>
                  </a:cubicBezTo>
                  <a:cubicBezTo>
                    <a:pt x="385" y="3269"/>
                    <a:pt x="618" y="3291"/>
                    <a:pt x="885" y="3291"/>
                  </a:cubicBezTo>
                  <a:cubicBezTo>
                    <a:pt x="1218" y="3291"/>
                    <a:pt x="1605" y="3257"/>
                    <a:pt x="1756" y="3212"/>
                  </a:cubicBezTo>
                  <a:cubicBezTo>
                    <a:pt x="2506" y="2973"/>
                    <a:pt x="2650" y="1776"/>
                    <a:pt x="2698" y="643"/>
                  </a:cubicBezTo>
                  <a:cubicBezTo>
                    <a:pt x="2634" y="531"/>
                    <a:pt x="2554" y="212"/>
                    <a:pt x="2362" y="68"/>
                  </a:cubicBezTo>
                  <a:cubicBezTo>
                    <a:pt x="2296" y="22"/>
                    <a:pt x="2179" y="0"/>
                    <a:pt x="20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4"/>
            <p:cNvSpPr/>
            <p:nvPr/>
          </p:nvSpPr>
          <p:spPr>
            <a:xfrm>
              <a:off x="2613410" y="2124637"/>
              <a:ext cx="180569" cy="121591"/>
            </a:xfrm>
            <a:custGeom>
              <a:rect b="b" l="l" r="r" t="t"/>
              <a:pathLst>
                <a:path extrusionOk="0" h="2353" w="3480">
                  <a:moveTo>
                    <a:pt x="562" y="1"/>
                  </a:moveTo>
                  <a:cubicBezTo>
                    <a:pt x="376" y="1"/>
                    <a:pt x="181" y="36"/>
                    <a:pt x="0" y="36"/>
                  </a:cubicBezTo>
                  <a:cubicBezTo>
                    <a:pt x="32" y="291"/>
                    <a:pt x="0" y="563"/>
                    <a:pt x="112" y="786"/>
                  </a:cubicBezTo>
                  <a:cubicBezTo>
                    <a:pt x="564" y="1676"/>
                    <a:pt x="1830" y="2353"/>
                    <a:pt x="2995" y="2353"/>
                  </a:cubicBezTo>
                  <a:cubicBezTo>
                    <a:pt x="3104" y="2353"/>
                    <a:pt x="3213" y="2347"/>
                    <a:pt x="3320" y="2334"/>
                  </a:cubicBezTo>
                  <a:cubicBezTo>
                    <a:pt x="3479" y="978"/>
                    <a:pt x="3464" y="1010"/>
                    <a:pt x="2298" y="643"/>
                  </a:cubicBezTo>
                  <a:cubicBezTo>
                    <a:pt x="1788" y="499"/>
                    <a:pt x="1325" y="196"/>
                    <a:pt x="830" y="36"/>
                  </a:cubicBezTo>
                  <a:cubicBezTo>
                    <a:pt x="745" y="9"/>
                    <a:pt x="655" y="1"/>
                    <a:pt x="5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4"/>
            <p:cNvSpPr/>
            <p:nvPr/>
          </p:nvSpPr>
          <p:spPr>
            <a:xfrm>
              <a:off x="1606432" y="1707216"/>
              <a:ext cx="124271" cy="161174"/>
            </a:xfrm>
            <a:custGeom>
              <a:rect b="b" l="l" r="r" t="t"/>
              <a:pathLst>
                <a:path extrusionOk="0" h="3119" w="2395">
                  <a:moveTo>
                    <a:pt x="1359" y="0"/>
                  </a:moveTo>
                  <a:cubicBezTo>
                    <a:pt x="1065" y="0"/>
                    <a:pt x="774" y="40"/>
                    <a:pt x="496" y="119"/>
                  </a:cubicBezTo>
                  <a:cubicBezTo>
                    <a:pt x="256" y="198"/>
                    <a:pt x="1" y="837"/>
                    <a:pt x="97" y="1092"/>
                  </a:cubicBezTo>
                  <a:cubicBezTo>
                    <a:pt x="336" y="1778"/>
                    <a:pt x="767" y="2401"/>
                    <a:pt x="1134" y="3055"/>
                  </a:cubicBezTo>
                  <a:lnTo>
                    <a:pt x="1469" y="3119"/>
                  </a:lnTo>
                  <a:cubicBezTo>
                    <a:pt x="1788" y="2417"/>
                    <a:pt x="2076" y="1698"/>
                    <a:pt x="2315" y="980"/>
                  </a:cubicBezTo>
                  <a:cubicBezTo>
                    <a:pt x="2395" y="709"/>
                    <a:pt x="2219" y="103"/>
                    <a:pt x="2092" y="87"/>
                  </a:cubicBezTo>
                  <a:cubicBezTo>
                    <a:pt x="1851" y="28"/>
                    <a:pt x="1605" y="0"/>
                    <a:pt x="13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4"/>
            <p:cNvSpPr/>
            <p:nvPr/>
          </p:nvSpPr>
          <p:spPr>
            <a:xfrm>
              <a:off x="6247029" y="1608571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1261" y="0"/>
                  </a:moveTo>
                  <a:cubicBezTo>
                    <a:pt x="987" y="0"/>
                    <a:pt x="525" y="390"/>
                    <a:pt x="415" y="687"/>
                  </a:cubicBezTo>
                  <a:cubicBezTo>
                    <a:pt x="0" y="1868"/>
                    <a:pt x="575" y="2522"/>
                    <a:pt x="2362" y="2921"/>
                  </a:cubicBezTo>
                  <a:cubicBezTo>
                    <a:pt x="2362" y="2107"/>
                    <a:pt x="2474" y="1373"/>
                    <a:pt x="2315" y="687"/>
                  </a:cubicBezTo>
                  <a:cubicBezTo>
                    <a:pt x="2251" y="384"/>
                    <a:pt x="1660" y="33"/>
                    <a:pt x="1277" y="1"/>
                  </a:cubicBezTo>
                  <a:cubicBezTo>
                    <a:pt x="1272" y="0"/>
                    <a:pt x="1267" y="0"/>
                    <a:pt x="12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4"/>
            <p:cNvSpPr/>
            <p:nvPr/>
          </p:nvSpPr>
          <p:spPr>
            <a:xfrm>
              <a:off x="6381988" y="2781255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1277" y="0"/>
                  </a:moveTo>
                  <a:cubicBezTo>
                    <a:pt x="1004" y="0"/>
                    <a:pt x="541" y="390"/>
                    <a:pt x="432" y="687"/>
                  </a:cubicBezTo>
                  <a:cubicBezTo>
                    <a:pt x="1" y="1868"/>
                    <a:pt x="575" y="2522"/>
                    <a:pt x="2379" y="2921"/>
                  </a:cubicBezTo>
                  <a:cubicBezTo>
                    <a:pt x="2379" y="2107"/>
                    <a:pt x="2475" y="1373"/>
                    <a:pt x="2331" y="687"/>
                  </a:cubicBezTo>
                  <a:cubicBezTo>
                    <a:pt x="2251" y="368"/>
                    <a:pt x="1677" y="33"/>
                    <a:pt x="1294" y="1"/>
                  </a:cubicBezTo>
                  <a:cubicBezTo>
                    <a:pt x="1288" y="0"/>
                    <a:pt x="1283" y="0"/>
                    <a:pt x="12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4"/>
            <p:cNvSpPr/>
            <p:nvPr/>
          </p:nvSpPr>
          <p:spPr>
            <a:xfrm>
              <a:off x="4747381" y="1770258"/>
              <a:ext cx="117629" cy="145155"/>
            </a:xfrm>
            <a:custGeom>
              <a:rect b="b" l="l" r="r" t="t"/>
              <a:pathLst>
                <a:path extrusionOk="0" h="2809" w="2267">
                  <a:moveTo>
                    <a:pt x="1363" y="0"/>
                  </a:moveTo>
                  <a:cubicBezTo>
                    <a:pt x="1133" y="0"/>
                    <a:pt x="892" y="36"/>
                    <a:pt x="687" y="48"/>
                  </a:cubicBezTo>
                  <a:cubicBezTo>
                    <a:pt x="463" y="48"/>
                    <a:pt x="80" y="574"/>
                    <a:pt x="64" y="893"/>
                  </a:cubicBezTo>
                  <a:cubicBezTo>
                    <a:pt x="0" y="1596"/>
                    <a:pt x="1086" y="2649"/>
                    <a:pt x="2043" y="2809"/>
                  </a:cubicBezTo>
                  <a:cubicBezTo>
                    <a:pt x="2107" y="2138"/>
                    <a:pt x="2267" y="1452"/>
                    <a:pt x="2235" y="782"/>
                  </a:cubicBezTo>
                  <a:cubicBezTo>
                    <a:pt x="2183" y="127"/>
                    <a:pt x="1792" y="0"/>
                    <a:pt x="13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4"/>
            <p:cNvSpPr/>
            <p:nvPr/>
          </p:nvSpPr>
          <p:spPr>
            <a:xfrm>
              <a:off x="4695182" y="2299655"/>
              <a:ext cx="117681" cy="145207"/>
            </a:xfrm>
            <a:custGeom>
              <a:rect b="b" l="l" r="r" t="t"/>
              <a:pathLst>
                <a:path extrusionOk="0" h="2810" w="2268">
                  <a:moveTo>
                    <a:pt x="1375" y="1"/>
                  </a:moveTo>
                  <a:cubicBezTo>
                    <a:pt x="1143" y="1"/>
                    <a:pt x="899" y="37"/>
                    <a:pt x="687" y="48"/>
                  </a:cubicBezTo>
                  <a:cubicBezTo>
                    <a:pt x="464" y="48"/>
                    <a:pt x="97" y="575"/>
                    <a:pt x="65" y="894"/>
                  </a:cubicBezTo>
                  <a:cubicBezTo>
                    <a:pt x="1" y="1596"/>
                    <a:pt x="1102" y="2650"/>
                    <a:pt x="2044" y="2809"/>
                  </a:cubicBezTo>
                  <a:cubicBezTo>
                    <a:pt x="2107" y="2123"/>
                    <a:pt x="2267" y="1453"/>
                    <a:pt x="2235" y="783"/>
                  </a:cubicBezTo>
                  <a:cubicBezTo>
                    <a:pt x="2194" y="128"/>
                    <a:pt x="1807" y="1"/>
                    <a:pt x="13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4"/>
            <p:cNvSpPr/>
            <p:nvPr/>
          </p:nvSpPr>
          <p:spPr>
            <a:xfrm>
              <a:off x="5216080" y="2206023"/>
              <a:ext cx="118459" cy="145620"/>
            </a:xfrm>
            <a:custGeom>
              <a:rect b="b" l="l" r="r" t="t"/>
              <a:pathLst>
                <a:path extrusionOk="0" h="2818" w="2283">
                  <a:moveTo>
                    <a:pt x="1365" y="1"/>
                  </a:moveTo>
                  <a:cubicBezTo>
                    <a:pt x="1134" y="1"/>
                    <a:pt x="893" y="35"/>
                    <a:pt x="686" y="41"/>
                  </a:cubicBezTo>
                  <a:cubicBezTo>
                    <a:pt x="463" y="57"/>
                    <a:pt x="80" y="584"/>
                    <a:pt x="64" y="887"/>
                  </a:cubicBezTo>
                  <a:cubicBezTo>
                    <a:pt x="0" y="1605"/>
                    <a:pt x="1085" y="2658"/>
                    <a:pt x="2043" y="2818"/>
                  </a:cubicBezTo>
                  <a:cubicBezTo>
                    <a:pt x="2107" y="2132"/>
                    <a:pt x="2282" y="1445"/>
                    <a:pt x="2235" y="775"/>
                  </a:cubicBezTo>
                  <a:cubicBezTo>
                    <a:pt x="2183" y="121"/>
                    <a:pt x="1793" y="1"/>
                    <a:pt x="13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4"/>
            <p:cNvSpPr/>
            <p:nvPr/>
          </p:nvSpPr>
          <p:spPr>
            <a:xfrm>
              <a:off x="6810111" y="979288"/>
              <a:ext cx="204592" cy="135647"/>
            </a:xfrm>
            <a:custGeom>
              <a:rect b="b" l="l" r="r" t="t"/>
              <a:pathLst>
                <a:path extrusionOk="0" h="2625" w="3943">
                  <a:moveTo>
                    <a:pt x="3290" y="0"/>
                  </a:moveTo>
                  <a:cubicBezTo>
                    <a:pt x="3284" y="0"/>
                    <a:pt x="3278" y="1"/>
                    <a:pt x="3272" y="2"/>
                  </a:cubicBezTo>
                  <a:cubicBezTo>
                    <a:pt x="1772" y="241"/>
                    <a:pt x="799" y="1199"/>
                    <a:pt x="1" y="2587"/>
                  </a:cubicBezTo>
                  <a:cubicBezTo>
                    <a:pt x="143" y="2613"/>
                    <a:pt x="276" y="2624"/>
                    <a:pt x="403" y="2624"/>
                  </a:cubicBezTo>
                  <a:cubicBezTo>
                    <a:pt x="1232" y="2624"/>
                    <a:pt x="1765" y="2127"/>
                    <a:pt x="2347" y="1725"/>
                  </a:cubicBezTo>
                  <a:cubicBezTo>
                    <a:pt x="2666" y="1502"/>
                    <a:pt x="3065" y="1374"/>
                    <a:pt x="3400" y="1183"/>
                  </a:cubicBezTo>
                  <a:cubicBezTo>
                    <a:pt x="3592" y="1023"/>
                    <a:pt x="3783" y="848"/>
                    <a:pt x="3943" y="656"/>
                  </a:cubicBezTo>
                  <a:cubicBezTo>
                    <a:pt x="3727" y="440"/>
                    <a:pt x="3466" y="0"/>
                    <a:pt x="32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4"/>
            <p:cNvSpPr/>
            <p:nvPr/>
          </p:nvSpPr>
          <p:spPr>
            <a:xfrm>
              <a:off x="7210084" y="220485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1166" y="0"/>
                  </a:moveTo>
                  <a:cubicBezTo>
                    <a:pt x="823" y="0"/>
                    <a:pt x="403" y="319"/>
                    <a:pt x="129" y="593"/>
                  </a:cubicBezTo>
                  <a:cubicBezTo>
                    <a:pt x="1" y="721"/>
                    <a:pt x="33" y="1279"/>
                    <a:pt x="144" y="1359"/>
                  </a:cubicBezTo>
                  <a:cubicBezTo>
                    <a:pt x="735" y="1662"/>
                    <a:pt x="1325" y="1934"/>
                    <a:pt x="1948" y="2173"/>
                  </a:cubicBezTo>
                  <a:lnTo>
                    <a:pt x="2283" y="2508"/>
                  </a:lnTo>
                  <a:cubicBezTo>
                    <a:pt x="2475" y="2157"/>
                    <a:pt x="2730" y="1822"/>
                    <a:pt x="2794" y="1455"/>
                  </a:cubicBezTo>
                  <a:cubicBezTo>
                    <a:pt x="2826" y="1168"/>
                    <a:pt x="2714" y="880"/>
                    <a:pt x="2506" y="673"/>
                  </a:cubicBezTo>
                  <a:cubicBezTo>
                    <a:pt x="2123" y="370"/>
                    <a:pt x="1661" y="34"/>
                    <a:pt x="1214" y="2"/>
                  </a:cubicBezTo>
                  <a:cubicBezTo>
                    <a:pt x="1198" y="1"/>
                    <a:pt x="1182" y="0"/>
                    <a:pt x="1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4"/>
            <p:cNvSpPr/>
            <p:nvPr/>
          </p:nvSpPr>
          <p:spPr>
            <a:xfrm>
              <a:off x="1335684" y="94685"/>
              <a:ext cx="198781" cy="89915"/>
            </a:xfrm>
            <a:custGeom>
              <a:rect b="b" l="l" r="r" t="t"/>
              <a:pathLst>
                <a:path extrusionOk="0" h="1740" w="3831">
                  <a:moveTo>
                    <a:pt x="2867" y="0"/>
                  </a:moveTo>
                  <a:cubicBezTo>
                    <a:pt x="2824" y="0"/>
                    <a:pt x="2789" y="9"/>
                    <a:pt x="2761" y="29"/>
                  </a:cubicBezTo>
                  <a:cubicBezTo>
                    <a:pt x="2443" y="267"/>
                    <a:pt x="2206" y="481"/>
                    <a:pt x="1871" y="481"/>
                  </a:cubicBezTo>
                  <a:cubicBezTo>
                    <a:pt x="1735" y="481"/>
                    <a:pt x="1584" y="446"/>
                    <a:pt x="1405" y="364"/>
                  </a:cubicBezTo>
                  <a:cubicBezTo>
                    <a:pt x="1352" y="339"/>
                    <a:pt x="1290" y="328"/>
                    <a:pt x="1222" y="328"/>
                  </a:cubicBezTo>
                  <a:cubicBezTo>
                    <a:pt x="942" y="328"/>
                    <a:pt x="561" y="516"/>
                    <a:pt x="304" y="683"/>
                  </a:cubicBezTo>
                  <a:cubicBezTo>
                    <a:pt x="112" y="811"/>
                    <a:pt x="32" y="1178"/>
                    <a:pt x="0" y="1433"/>
                  </a:cubicBezTo>
                  <a:cubicBezTo>
                    <a:pt x="0" y="1529"/>
                    <a:pt x="335" y="1736"/>
                    <a:pt x="527" y="1736"/>
                  </a:cubicBezTo>
                  <a:cubicBezTo>
                    <a:pt x="589" y="1739"/>
                    <a:pt x="651" y="1740"/>
                    <a:pt x="712" y="1740"/>
                  </a:cubicBezTo>
                  <a:cubicBezTo>
                    <a:pt x="1819" y="1740"/>
                    <a:pt x="2813" y="1338"/>
                    <a:pt x="3751" y="779"/>
                  </a:cubicBezTo>
                  <a:cubicBezTo>
                    <a:pt x="3783" y="635"/>
                    <a:pt x="3815" y="507"/>
                    <a:pt x="3830" y="364"/>
                  </a:cubicBezTo>
                  <a:cubicBezTo>
                    <a:pt x="3520" y="256"/>
                    <a:pt x="3097" y="0"/>
                    <a:pt x="28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4"/>
            <p:cNvSpPr/>
            <p:nvPr/>
          </p:nvSpPr>
          <p:spPr>
            <a:xfrm>
              <a:off x="2832012" y="80578"/>
              <a:ext cx="128422" cy="165722"/>
            </a:xfrm>
            <a:custGeom>
              <a:rect b="b" l="l" r="r" t="t"/>
              <a:pathLst>
                <a:path extrusionOk="0" h="3207" w="2475">
                  <a:moveTo>
                    <a:pt x="1297" y="1"/>
                  </a:moveTo>
                  <a:cubicBezTo>
                    <a:pt x="1250" y="1"/>
                    <a:pt x="1220" y="5"/>
                    <a:pt x="1214" y="14"/>
                  </a:cubicBezTo>
                  <a:cubicBezTo>
                    <a:pt x="767" y="1020"/>
                    <a:pt x="1" y="1993"/>
                    <a:pt x="862" y="3206"/>
                  </a:cubicBezTo>
                  <a:cubicBezTo>
                    <a:pt x="1612" y="2839"/>
                    <a:pt x="2474" y="812"/>
                    <a:pt x="2091" y="238"/>
                  </a:cubicBezTo>
                  <a:cubicBezTo>
                    <a:pt x="1988" y="83"/>
                    <a:pt x="1497" y="1"/>
                    <a:pt x="1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4"/>
            <p:cNvSpPr/>
            <p:nvPr/>
          </p:nvSpPr>
          <p:spPr>
            <a:xfrm>
              <a:off x="2664727" y="1742147"/>
              <a:ext cx="104398" cy="121385"/>
            </a:xfrm>
            <a:custGeom>
              <a:rect b="b" l="l" r="r" t="t"/>
              <a:pathLst>
                <a:path extrusionOk="0" h="2349" w="2012">
                  <a:moveTo>
                    <a:pt x="848" y="1"/>
                  </a:moveTo>
                  <a:cubicBezTo>
                    <a:pt x="842" y="1"/>
                    <a:pt x="836" y="1"/>
                    <a:pt x="831" y="1"/>
                  </a:cubicBezTo>
                  <a:cubicBezTo>
                    <a:pt x="144" y="17"/>
                    <a:pt x="1" y="464"/>
                    <a:pt x="33" y="1022"/>
                  </a:cubicBezTo>
                  <a:cubicBezTo>
                    <a:pt x="48" y="1739"/>
                    <a:pt x="292" y="2348"/>
                    <a:pt x="1088" y="2348"/>
                  </a:cubicBezTo>
                  <a:cubicBezTo>
                    <a:pt x="1109" y="2348"/>
                    <a:pt x="1129" y="2348"/>
                    <a:pt x="1150" y="2347"/>
                  </a:cubicBezTo>
                  <a:cubicBezTo>
                    <a:pt x="1485" y="2331"/>
                    <a:pt x="1820" y="1996"/>
                    <a:pt x="2012" y="1884"/>
                  </a:cubicBezTo>
                  <a:cubicBezTo>
                    <a:pt x="2012" y="794"/>
                    <a:pt x="1417" y="1"/>
                    <a:pt x="8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4"/>
            <p:cNvSpPr/>
            <p:nvPr/>
          </p:nvSpPr>
          <p:spPr>
            <a:xfrm>
              <a:off x="1581630" y="2768905"/>
              <a:ext cx="104398" cy="122108"/>
            </a:xfrm>
            <a:custGeom>
              <a:rect b="b" l="l" r="r" t="t"/>
              <a:pathLst>
                <a:path extrusionOk="0" h="2363" w="2012">
                  <a:moveTo>
                    <a:pt x="814" y="0"/>
                  </a:moveTo>
                  <a:cubicBezTo>
                    <a:pt x="144" y="32"/>
                    <a:pt x="0" y="479"/>
                    <a:pt x="16" y="1022"/>
                  </a:cubicBezTo>
                  <a:cubicBezTo>
                    <a:pt x="48" y="1747"/>
                    <a:pt x="297" y="2363"/>
                    <a:pt x="1118" y="2363"/>
                  </a:cubicBezTo>
                  <a:cubicBezTo>
                    <a:pt x="1128" y="2363"/>
                    <a:pt x="1139" y="2362"/>
                    <a:pt x="1149" y="2362"/>
                  </a:cubicBezTo>
                  <a:cubicBezTo>
                    <a:pt x="1484" y="2346"/>
                    <a:pt x="1804" y="2011"/>
                    <a:pt x="2011" y="1899"/>
                  </a:cubicBezTo>
                  <a:cubicBezTo>
                    <a:pt x="2011" y="798"/>
                    <a:pt x="1389" y="0"/>
                    <a:pt x="8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4"/>
            <p:cNvSpPr/>
            <p:nvPr/>
          </p:nvSpPr>
          <p:spPr>
            <a:xfrm>
              <a:off x="5702990" y="639481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177" y="0"/>
                  </a:moveTo>
                  <a:cubicBezTo>
                    <a:pt x="697" y="0"/>
                    <a:pt x="142" y="674"/>
                    <a:pt x="0" y="1311"/>
                  </a:cubicBezTo>
                  <a:lnTo>
                    <a:pt x="830" y="2540"/>
                  </a:lnTo>
                  <a:cubicBezTo>
                    <a:pt x="1277" y="2061"/>
                    <a:pt x="1836" y="1630"/>
                    <a:pt x="2155" y="1072"/>
                  </a:cubicBezTo>
                  <a:cubicBezTo>
                    <a:pt x="2235" y="912"/>
                    <a:pt x="1724" y="194"/>
                    <a:pt x="1357" y="35"/>
                  </a:cubicBezTo>
                  <a:cubicBezTo>
                    <a:pt x="1299" y="11"/>
                    <a:pt x="1239" y="0"/>
                    <a:pt x="11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4"/>
            <p:cNvSpPr/>
            <p:nvPr/>
          </p:nvSpPr>
          <p:spPr>
            <a:xfrm>
              <a:off x="6671831" y="1687632"/>
              <a:ext cx="116799" cy="131306"/>
            </a:xfrm>
            <a:custGeom>
              <a:rect b="b" l="l" r="r" t="t"/>
              <a:pathLst>
                <a:path extrusionOk="0" h="2541" w="2251">
                  <a:moveTo>
                    <a:pt x="1178" y="0"/>
                  </a:moveTo>
                  <a:cubicBezTo>
                    <a:pt x="698" y="0"/>
                    <a:pt x="142" y="675"/>
                    <a:pt x="1" y="1311"/>
                  </a:cubicBezTo>
                  <a:lnTo>
                    <a:pt x="830" y="2540"/>
                  </a:lnTo>
                  <a:cubicBezTo>
                    <a:pt x="1293" y="2062"/>
                    <a:pt x="1836" y="1647"/>
                    <a:pt x="2155" y="1088"/>
                  </a:cubicBezTo>
                  <a:cubicBezTo>
                    <a:pt x="2251" y="912"/>
                    <a:pt x="1724" y="194"/>
                    <a:pt x="1357" y="35"/>
                  </a:cubicBezTo>
                  <a:cubicBezTo>
                    <a:pt x="1299" y="11"/>
                    <a:pt x="1239" y="0"/>
                    <a:pt x="117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4"/>
            <p:cNvSpPr/>
            <p:nvPr/>
          </p:nvSpPr>
          <p:spPr>
            <a:xfrm>
              <a:off x="5661584" y="48179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166" y="0"/>
                  </a:moveTo>
                  <a:cubicBezTo>
                    <a:pt x="694" y="0"/>
                    <a:pt x="128" y="675"/>
                    <a:pt x="0" y="1312"/>
                  </a:cubicBezTo>
                  <a:cubicBezTo>
                    <a:pt x="272" y="1726"/>
                    <a:pt x="543" y="2125"/>
                    <a:pt x="814" y="2540"/>
                  </a:cubicBezTo>
                  <a:cubicBezTo>
                    <a:pt x="1277" y="2062"/>
                    <a:pt x="1836" y="1647"/>
                    <a:pt x="2139" y="1072"/>
                  </a:cubicBezTo>
                  <a:cubicBezTo>
                    <a:pt x="2235" y="913"/>
                    <a:pt x="1724" y="194"/>
                    <a:pt x="1341" y="35"/>
                  </a:cubicBezTo>
                  <a:cubicBezTo>
                    <a:pt x="1285" y="11"/>
                    <a:pt x="1226" y="0"/>
                    <a:pt x="1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4"/>
            <p:cNvSpPr/>
            <p:nvPr/>
          </p:nvSpPr>
          <p:spPr>
            <a:xfrm>
              <a:off x="5042153" y="29938"/>
              <a:ext cx="142483" cy="93480"/>
            </a:xfrm>
            <a:custGeom>
              <a:rect b="b" l="l" r="r" t="t"/>
              <a:pathLst>
                <a:path extrusionOk="0" h="1809" w="2746">
                  <a:moveTo>
                    <a:pt x="1563" y="0"/>
                  </a:moveTo>
                  <a:cubicBezTo>
                    <a:pt x="1365" y="0"/>
                    <a:pt x="1164" y="32"/>
                    <a:pt x="990" y="85"/>
                  </a:cubicBezTo>
                  <a:cubicBezTo>
                    <a:pt x="687" y="164"/>
                    <a:pt x="288" y="452"/>
                    <a:pt x="208" y="723"/>
                  </a:cubicBezTo>
                  <a:cubicBezTo>
                    <a:pt x="1" y="1441"/>
                    <a:pt x="368" y="1680"/>
                    <a:pt x="1597" y="1808"/>
                  </a:cubicBezTo>
                  <a:cubicBezTo>
                    <a:pt x="1964" y="1585"/>
                    <a:pt x="2443" y="1425"/>
                    <a:pt x="2650" y="1090"/>
                  </a:cubicBezTo>
                  <a:cubicBezTo>
                    <a:pt x="2746" y="914"/>
                    <a:pt x="2443" y="292"/>
                    <a:pt x="2171" y="132"/>
                  </a:cubicBezTo>
                  <a:cubicBezTo>
                    <a:pt x="2003" y="40"/>
                    <a:pt x="1785" y="0"/>
                    <a:pt x="15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4"/>
            <p:cNvSpPr/>
            <p:nvPr/>
          </p:nvSpPr>
          <p:spPr>
            <a:xfrm>
              <a:off x="5901719" y="883692"/>
              <a:ext cx="127591" cy="113013"/>
            </a:xfrm>
            <a:custGeom>
              <a:rect b="b" l="l" r="r" t="t"/>
              <a:pathLst>
                <a:path extrusionOk="0" h="2187" w="2459">
                  <a:moveTo>
                    <a:pt x="2331" y="1"/>
                  </a:moveTo>
                  <a:lnTo>
                    <a:pt x="48" y="384"/>
                  </a:lnTo>
                  <a:cubicBezTo>
                    <a:pt x="32" y="527"/>
                    <a:pt x="16" y="671"/>
                    <a:pt x="0" y="814"/>
                  </a:cubicBezTo>
                  <a:lnTo>
                    <a:pt x="2043" y="2187"/>
                  </a:lnTo>
                  <a:lnTo>
                    <a:pt x="2458" y="1995"/>
                  </a:lnTo>
                  <a:cubicBezTo>
                    <a:pt x="2410" y="1341"/>
                    <a:pt x="2378" y="671"/>
                    <a:pt x="23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4"/>
            <p:cNvSpPr/>
            <p:nvPr/>
          </p:nvSpPr>
          <p:spPr>
            <a:xfrm>
              <a:off x="5438002" y="1263028"/>
              <a:ext cx="149073" cy="64387"/>
            </a:xfrm>
            <a:custGeom>
              <a:rect b="b" l="l" r="r" t="t"/>
              <a:pathLst>
                <a:path extrusionOk="0" h="1246" w="2873">
                  <a:moveTo>
                    <a:pt x="531" y="0"/>
                  </a:moveTo>
                  <a:cubicBezTo>
                    <a:pt x="351" y="0"/>
                    <a:pt x="1" y="338"/>
                    <a:pt x="16" y="432"/>
                  </a:cubicBezTo>
                  <a:cubicBezTo>
                    <a:pt x="96" y="703"/>
                    <a:pt x="272" y="942"/>
                    <a:pt x="511" y="1086"/>
                  </a:cubicBezTo>
                  <a:cubicBezTo>
                    <a:pt x="750" y="1230"/>
                    <a:pt x="1086" y="1198"/>
                    <a:pt x="1469" y="1246"/>
                  </a:cubicBezTo>
                  <a:cubicBezTo>
                    <a:pt x="1899" y="1198"/>
                    <a:pt x="2330" y="1102"/>
                    <a:pt x="2761" y="974"/>
                  </a:cubicBezTo>
                  <a:cubicBezTo>
                    <a:pt x="2873" y="926"/>
                    <a:pt x="2873" y="304"/>
                    <a:pt x="2857" y="304"/>
                  </a:cubicBezTo>
                  <a:cubicBezTo>
                    <a:pt x="2091" y="160"/>
                    <a:pt x="1325" y="49"/>
                    <a:pt x="543" y="1"/>
                  </a:cubicBezTo>
                  <a:cubicBezTo>
                    <a:pt x="539" y="0"/>
                    <a:pt x="535" y="0"/>
                    <a:pt x="5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4"/>
            <p:cNvSpPr/>
            <p:nvPr/>
          </p:nvSpPr>
          <p:spPr>
            <a:xfrm>
              <a:off x="6706077" y="1475563"/>
              <a:ext cx="118874" cy="100818"/>
            </a:xfrm>
            <a:custGeom>
              <a:rect b="b" l="l" r="r" t="t"/>
              <a:pathLst>
                <a:path extrusionOk="0" h="1951" w="2291">
                  <a:moveTo>
                    <a:pt x="1554" y="0"/>
                  </a:moveTo>
                  <a:cubicBezTo>
                    <a:pt x="1519" y="0"/>
                    <a:pt x="1483" y="7"/>
                    <a:pt x="1447" y="21"/>
                  </a:cubicBezTo>
                  <a:cubicBezTo>
                    <a:pt x="952" y="197"/>
                    <a:pt x="378" y="628"/>
                    <a:pt x="202" y="1075"/>
                  </a:cubicBezTo>
                  <a:cubicBezTo>
                    <a:pt x="1" y="1564"/>
                    <a:pt x="813" y="1950"/>
                    <a:pt x="1901" y="1950"/>
                  </a:cubicBezTo>
                  <a:cubicBezTo>
                    <a:pt x="2018" y="1950"/>
                    <a:pt x="2138" y="1946"/>
                    <a:pt x="2261" y="1936"/>
                  </a:cubicBezTo>
                  <a:cubicBezTo>
                    <a:pt x="2290" y="894"/>
                    <a:pt x="1955" y="0"/>
                    <a:pt x="15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4"/>
            <p:cNvSpPr/>
            <p:nvPr/>
          </p:nvSpPr>
          <p:spPr>
            <a:xfrm>
              <a:off x="4060081" y="487871"/>
              <a:ext cx="141653" cy="94927"/>
            </a:xfrm>
            <a:custGeom>
              <a:rect b="b" l="l" r="r" t="t"/>
              <a:pathLst>
                <a:path extrusionOk="0" h="1837" w="2730">
                  <a:moveTo>
                    <a:pt x="431" y="0"/>
                  </a:moveTo>
                  <a:cubicBezTo>
                    <a:pt x="255" y="271"/>
                    <a:pt x="0" y="511"/>
                    <a:pt x="0" y="734"/>
                  </a:cubicBezTo>
                  <a:cubicBezTo>
                    <a:pt x="0" y="990"/>
                    <a:pt x="192" y="1389"/>
                    <a:pt x="399" y="1468"/>
                  </a:cubicBezTo>
                  <a:cubicBezTo>
                    <a:pt x="926" y="1660"/>
                    <a:pt x="1484" y="1788"/>
                    <a:pt x="2043" y="1835"/>
                  </a:cubicBezTo>
                  <a:cubicBezTo>
                    <a:pt x="2059" y="1836"/>
                    <a:pt x="2075" y="1837"/>
                    <a:pt x="2091" y="1837"/>
                  </a:cubicBezTo>
                  <a:cubicBezTo>
                    <a:pt x="2326" y="1837"/>
                    <a:pt x="2532" y="1727"/>
                    <a:pt x="2681" y="1532"/>
                  </a:cubicBezTo>
                  <a:cubicBezTo>
                    <a:pt x="2729" y="1293"/>
                    <a:pt x="2649" y="1053"/>
                    <a:pt x="2458" y="894"/>
                  </a:cubicBezTo>
                  <a:cubicBezTo>
                    <a:pt x="1851" y="575"/>
                    <a:pt x="1197" y="319"/>
                    <a:pt x="4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4"/>
            <p:cNvSpPr/>
            <p:nvPr/>
          </p:nvSpPr>
          <p:spPr>
            <a:xfrm>
              <a:off x="5591173" y="1496439"/>
              <a:ext cx="109379" cy="185617"/>
            </a:xfrm>
            <a:custGeom>
              <a:rect b="b" l="l" r="r" t="t"/>
              <a:pathLst>
                <a:path extrusionOk="0" h="3592" w="2108">
                  <a:moveTo>
                    <a:pt x="1645" y="0"/>
                  </a:moveTo>
                  <a:cubicBezTo>
                    <a:pt x="495" y="894"/>
                    <a:pt x="224" y="2155"/>
                    <a:pt x="1" y="3591"/>
                  </a:cubicBezTo>
                  <a:cubicBezTo>
                    <a:pt x="1230" y="3112"/>
                    <a:pt x="2107" y="1038"/>
                    <a:pt x="164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4"/>
            <p:cNvSpPr/>
            <p:nvPr/>
          </p:nvSpPr>
          <p:spPr>
            <a:xfrm>
              <a:off x="4502265" y="550551"/>
              <a:ext cx="109223" cy="112290"/>
            </a:xfrm>
            <a:custGeom>
              <a:rect b="b" l="l" r="r" t="t"/>
              <a:pathLst>
                <a:path extrusionOk="0" h="2173" w="2105">
                  <a:moveTo>
                    <a:pt x="1102" y="0"/>
                  </a:moveTo>
                  <a:lnTo>
                    <a:pt x="671" y="48"/>
                  </a:lnTo>
                  <a:cubicBezTo>
                    <a:pt x="463" y="447"/>
                    <a:pt x="0" y="942"/>
                    <a:pt x="112" y="1197"/>
                  </a:cubicBezTo>
                  <a:cubicBezTo>
                    <a:pt x="288" y="1612"/>
                    <a:pt x="798" y="1995"/>
                    <a:pt x="1245" y="2170"/>
                  </a:cubicBezTo>
                  <a:cubicBezTo>
                    <a:pt x="1250" y="2172"/>
                    <a:pt x="1256" y="2173"/>
                    <a:pt x="1263" y="2173"/>
                  </a:cubicBezTo>
                  <a:cubicBezTo>
                    <a:pt x="1450" y="2173"/>
                    <a:pt x="2105" y="1509"/>
                    <a:pt x="2043" y="1309"/>
                  </a:cubicBezTo>
                  <a:cubicBezTo>
                    <a:pt x="1900" y="830"/>
                    <a:pt x="1437" y="431"/>
                    <a:pt x="1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4"/>
            <p:cNvSpPr/>
            <p:nvPr/>
          </p:nvSpPr>
          <p:spPr>
            <a:xfrm>
              <a:off x="4035227" y="1763644"/>
              <a:ext cx="162356" cy="104745"/>
            </a:xfrm>
            <a:custGeom>
              <a:rect b="b" l="l" r="r" t="t"/>
              <a:pathLst>
                <a:path extrusionOk="0" h="2027" w="3129">
                  <a:moveTo>
                    <a:pt x="750" y="0"/>
                  </a:moveTo>
                  <a:cubicBezTo>
                    <a:pt x="511" y="0"/>
                    <a:pt x="256" y="319"/>
                    <a:pt x="0" y="479"/>
                  </a:cubicBezTo>
                  <a:cubicBezTo>
                    <a:pt x="208" y="702"/>
                    <a:pt x="367" y="989"/>
                    <a:pt x="607" y="1117"/>
                  </a:cubicBezTo>
                  <a:cubicBezTo>
                    <a:pt x="1086" y="1357"/>
                    <a:pt x="1564" y="1564"/>
                    <a:pt x="2059" y="1740"/>
                  </a:cubicBezTo>
                  <a:cubicBezTo>
                    <a:pt x="2314" y="1835"/>
                    <a:pt x="2586" y="1883"/>
                    <a:pt x="3128" y="2027"/>
                  </a:cubicBezTo>
                  <a:cubicBezTo>
                    <a:pt x="2538" y="750"/>
                    <a:pt x="1884" y="32"/>
                    <a:pt x="7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4"/>
            <p:cNvSpPr/>
            <p:nvPr/>
          </p:nvSpPr>
          <p:spPr>
            <a:xfrm>
              <a:off x="5473648" y="1333150"/>
              <a:ext cx="116747" cy="98286"/>
            </a:xfrm>
            <a:custGeom>
              <a:rect b="b" l="l" r="r" t="t"/>
              <a:pathLst>
                <a:path extrusionOk="0" h="1902" w="2250">
                  <a:moveTo>
                    <a:pt x="1340" y="0"/>
                  </a:moveTo>
                  <a:cubicBezTo>
                    <a:pt x="207" y="80"/>
                    <a:pt x="207" y="894"/>
                    <a:pt x="31" y="1485"/>
                  </a:cubicBezTo>
                  <a:cubicBezTo>
                    <a:pt x="1" y="1561"/>
                    <a:pt x="381" y="1901"/>
                    <a:pt x="469" y="1901"/>
                  </a:cubicBezTo>
                  <a:cubicBezTo>
                    <a:pt x="472" y="1901"/>
                    <a:pt x="476" y="1901"/>
                    <a:pt x="478" y="1899"/>
                  </a:cubicBezTo>
                  <a:cubicBezTo>
                    <a:pt x="1085" y="1596"/>
                    <a:pt x="2122" y="1899"/>
                    <a:pt x="2218" y="910"/>
                  </a:cubicBezTo>
                  <a:cubicBezTo>
                    <a:pt x="2250" y="639"/>
                    <a:pt x="1643" y="304"/>
                    <a:pt x="13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4"/>
            <p:cNvSpPr/>
            <p:nvPr/>
          </p:nvSpPr>
          <p:spPr>
            <a:xfrm>
              <a:off x="4235616" y="1883940"/>
              <a:ext cx="115138" cy="94152"/>
            </a:xfrm>
            <a:custGeom>
              <a:rect b="b" l="l" r="r" t="t"/>
              <a:pathLst>
                <a:path extrusionOk="0" h="1822" w="2219">
                  <a:moveTo>
                    <a:pt x="1219" y="0"/>
                  </a:moveTo>
                  <a:cubicBezTo>
                    <a:pt x="693" y="0"/>
                    <a:pt x="536" y="690"/>
                    <a:pt x="192" y="1007"/>
                  </a:cubicBezTo>
                  <a:cubicBezTo>
                    <a:pt x="64" y="1167"/>
                    <a:pt x="1" y="1391"/>
                    <a:pt x="48" y="1598"/>
                  </a:cubicBezTo>
                  <a:cubicBezTo>
                    <a:pt x="80" y="1726"/>
                    <a:pt x="368" y="1774"/>
                    <a:pt x="479" y="1821"/>
                  </a:cubicBezTo>
                  <a:cubicBezTo>
                    <a:pt x="878" y="1742"/>
                    <a:pt x="1277" y="1726"/>
                    <a:pt x="1533" y="1598"/>
                  </a:cubicBezTo>
                  <a:cubicBezTo>
                    <a:pt x="1788" y="1470"/>
                    <a:pt x="2219" y="1167"/>
                    <a:pt x="2187" y="1007"/>
                  </a:cubicBezTo>
                  <a:cubicBezTo>
                    <a:pt x="2123" y="672"/>
                    <a:pt x="1900" y="225"/>
                    <a:pt x="1596" y="98"/>
                  </a:cubicBezTo>
                  <a:cubicBezTo>
                    <a:pt x="1452" y="29"/>
                    <a:pt x="1327" y="0"/>
                    <a:pt x="12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4"/>
            <p:cNvSpPr/>
            <p:nvPr/>
          </p:nvSpPr>
          <p:spPr>
            <a:xfrm>
              <a:off x="2048668" y="316365"/>
              <a:ext cx="154884" cy="76686"/>
            </a:xfrm>
            <a:custGeom>
              <a:rect b="b" l="l" r="r" t="t"/>
              <a:pathLst>
                <a:path extrusionOk="0" h="1484" w="2985">
                  <a:moveTo>
                    <a:pt x="1645" y="1"/>
                  </a:moveTo>
                  <a:cubicBezTo>
                    <a:pt x="1100" y="1"/>
                    <a:pt x="642" y="316"/>
                    <a:pt x="0" y="1005"/>
                  </a:cubicBezTo>
                  <a:cubicBezTo>
                    <a:pt x="275" y="1325"/>
                    <a:pt x="617" y="1483"/>
                    <a:pt x="1004" y="1483"/>
                  </a:cubicBezTo>
                  <a:cubicBezTo>
                    <a:pt x="1584" y="1483"/>
                    <a:pt x="2267" y="1129"/>
                    <a:pt x="2985" y="431"/>
                  </a:cubicBezTo>
                  <a:cubicBezTo>
                    <a:pt x="2437" y="150"/>
                    <a:pt x="2020" y="1"/>
                    <a:pt x="1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4"/>
            <p:cNvSpPr/>
            <p:nvPr/>
          </p:nvSpPr>
          <p:spPr>
            <a:xfrm>
              <a:off x="2054428" y="789697"/>
              <a:ext cx="68803" cy="175695"/>
            </a:xfrm>
            <a:custGeom>
              <a:rect b="b" l="l" r="r" t="t"/>
              <a:pathLst>
                <a:path extrusionOk="0" h="3400" w="1326">
                  <a:moveTo>
                    <a:pt x="671" y="0"/>
                  </a:moveTo>
                  <a:lnTo>
                    <a:pt x="304" y="96"/>
                  </a:lnTo>
                  <a:cubicBezTo>
                    <a:pt x="192" y="1149"/>
                    <a:pt x="97" y="2187"/>
                    <a:pt x="1" y="3224"/>
                  </a:cubicBezTo>
                  <a:lnTo>
                    <a:pt x="320" y="3400"/>
                  </a:lnTo>
                  <a:cubicBezTo>
                    <a:pt x="655" y="2905"/>
                    <a:pt x="1230" y="2410"/>
                    <a:pt x="1278" y="1883"/>
                  </a:cubicBezTo>
                  <a:cubicBezTo>
                    <a:pt x="1326" y="1277"/>
                    <a:pt x="895" y="623"/>
                    <a:pt x="6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4"/>
            <p:cNvSpPr/>
            <p:nvPr/>
          </p:nvSpPr>
          <p:spPr>
            <a:xfrm>
              <a:off x="6286775" y="754145"/>
              <a:ext cx="103567" cy="109809"/>
            </a:xfrm>
            <a:custGeom>
              <a:rect b="b" l="l" r="r" t="t"/>
              <a:pathLst>
                <a:path extrusionOk="0" h="2125" w="1996">
                  <a:moveTo>
                    <a:pt x="1069" y="1"/>
                  </a:moveTo>
                  <a:cubicBezTo>
                    <a:pt x="1064" y="1"/>
                    <a:pt x="1059" y="1"/>
                    <a:pt x="1054" y="2"/>
                  </a:cubicBezTo>
                  <a:cubicBezTo>
                    <a:pt x="352" y="130"/>
                    <a:pt x="1" y="688"/>
                    <a:pt x="80" y="1406"/>
                  </a:cubicBezTo>
                  <a:cubicBezTo>
                    <a:pt x="96" y="1662"/>
                    <a:pt x="368" y="1885"/>
                    <a:pt x="543" y="2125"/>
                  </a:cubicBezTo>
                  <a:lnTo>
                    <a:pt x="1995" y="1087"/>
                  </a:lnTo>
                  <a:cubicBezTo>
                    <a:pt x="1560" y="574"/>
                    <a:pt x="1261" y="1"/>
                    <a:pt x="10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4"/>
            <p:cNvSpPr/>
            <p:nvPr/>
          </p:nvSpPr>
          <p:spPr>
            <a:xfrm>
              <a:off x="7586034" y="843438"/>
              <a:ext cx="76223" cy="131875"/>
            </a:xfrm>
            <a:custGeom>
              <a:rect b="b" l="l" r="r" t="t"/>
              <a:pathLst>
                <a:path extrusionOk="0" h="2552" w="1469">
                  <a:moveTo>
                    <a:pt x="848" y="0"/>
                  </a:moveTo>
                  <a:cubicBezTo>
                    <a:pt x="654" y="0"/>
                    <a:pt x="236" y="257"/>
                    <a:pt x="208" y="412"/>
                  </a:cubicBezTo>
                  <a:cubicBezTo>
                    <a:pt x="112" y="1179"/>
                    <a:pt x="1" y="2024"/>
                    <a:pt x="1038" y="2551"/>
                  </a:cubicBezTo>
                  <a:cubicBezTo>
                    <a:pt x="1197" y="1913"/>
                    <a:pt x="1421" y="1354"/>
                    <a:pt x="1453" y="764"/>
                  </a:cubicBezTo>
                  <a:cubicBezTo>
                    <a:pt x="1469" y="508"/>
                    <a:pt x="1166" y="141"/>
                    <a:pt x="910" y="14"/>
                  </a:cubicBezTo>
                  <a:cubicBezTo>
                    <a:pt x="894" y="5"/>
                    <a:pt x="873" y="0"/>
                    <a:pt x="8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4"/>
            <p:cNvSpPr/>
            <p:nvPr/>
          </p:nvSpPr>
          <p:spPr>
            <a:xfrm>
              <a:off x="6459041" y="1162420"/>
              <a:ext cx="106006" cy="199621"/>
            </a:xfrm>
            <a:custGeom>
              <a:rect b="b" l="l" r="r" t="t"/>
              <a:pathLst>
                <a:path extrusionOk="0" h="3863" w="2043">
                  <a:moveTo>
                    <a:pt x="1644" y="1"/>
                  </a:moveTo>
                  <a:lnTo>
                    <a:pt x="1644" y="1"/>
                  </a:lnTo>
                  <a:cubicBezTo>
                    <a:pt x="1516" y="49"/>
                    <a:pt x="1404" y="128"/>
                    <a:pt x="1309" y="224"/>
                  </a:cubicBezTo>
                  <a:cubicBezTo>
                    <a:pt x="942" y="671"/>
                    <a:pt x="0" y="1006"/>
                    <a:pt x="1021" y="1740"/>
                  </a:cubicBezTo>
                  <a:cubicBezTo>
                    <a:pt x="1101" y="1804"/>
                    <a:pt x="1053" y="2123"/>
                    <a:pt x="974" y="2283"/>
                  </a:cubicBezTo>
                  <a:cubicBezTo>
                    <a:pt x="718" y="2826"/>
                    <a:pt x="431" y="3336"/>
                    <a:pt x="144" y="3863"/>
                  </a:cubicBezTo>
                  <a:cubicBezTo>
                    <a:pt x="1468" y="3161"/>
                    <a:pt x="2043" y="1756"/>
                    <a:pt x="16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4"/>
            <p:cNvSpPr/>
            <p:nvPr/>
          </p:nvSpPr>
          <p:spPr>
            <a:xfrm>
              <a:off x="4564374" y="926581"/>
              <a:ext cx="83695" cy="134458"/>
            </a:xfrm>
            <a:custGeom>
              <a:rect b="b" l="l" r="r" t="t"/>
              <a:pathLst>
                <a:path extrusionOk="0" h="2602" w="1613">
                  <a:moveTo>
                    <a:pt x="1612" y="0"/>
                  </a:moveTo>
                  <a:lnTo>
                    <a:pt x="1341" y="64"/>
                  </a:lnTo>
                  <a:cubicBezTo>
                    <a:pt x="894" y="591"/>
                    <a:pt x="495" y="1149"/>
                    <a:pt x="112" y="1740"/>
                  </a:cubicBezTo>
                  <a:cubicBezTo>
                    <a:pt x="0" y="1931"/>
                    <a:pt x="208" y="2315"/>
                    <a:pt x="272" y="2602"/>
                  </a:cubicBezTo>
                  <a:cubicBezTo>
                    <a:pt x="607" y="2506"/>
                    <a:pt x="1165" y="2490"/>
                    <a:pt x="1213" y="2330"/>
                  </a:cubicBezTo>
                  <a:cubicBezTo>
                    <a:pt x="1389" y="1564"/>
                    <a:pt x="1516" y="782"/>
                    <a:pt x="16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4"/>
            <p:cNvSpPr/>
            <p:nvPr/>
          </p:nvSpPr>
          <p:spPr>
            <a:xfrm>
              <a:off x="4768914" y="830106"/>
              <a:ext cx="68751" cy="122935"/>
            </a:xfrm>
            <a:custGeom>
              <a:rect b="b" l="l" r="r" t="t"/>
              <a:pathLst>
                <a:path extrusionOk="0" h="2379" w="1325">
                  <a:moveTo>
                    <a:pt x="32" y="0"/>
                  </a:moveTo>
                  <a:cubicBezTo>
                    <a:pt x="32" y="702"/>
                    <a:pt x="0" y="1277"/>
                    <a:pt x="48" y="1836"/>
                  </a:cubicBezTo>
                  <a:cubicBezTo>
                    <a:pt x="79" y="2038"/>
                    <a:pt x="339" y="2379"/>
                    <a:pt x="441" y="2379"/>
                  </a:cubicBezTo>
                  <a:cubicBezTo>
                    <a:pt x="443" y="2379"/>
                    <a:pt x="445" y="2378"/>
                    <a:pt x="447" y="2378"/>
                  </a:cubicBezTo>
                  <a:cubicBezTo>
                    <a:pt x="686" y="2314"/>
                    <a:pt x="1038" y="2139"/>
                    <a:pt x="1101" y="1947"/>
                  </a:cubicBezTo>
                  <a:cubicBezTo>
                    <a:pt x="1325" y="1133"/>
                    <a:pt x="1165" y="447"/>
                    <a:pt x="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4"/>
            <p:cNvSpPr/>
            <p:nvPr/>
          </p:nvSpPr>
          <p:spPr>
            <a:xfrm>
              <a:off x="5210268" y="1155030"/>
              <a:ext cx="80374" cy="105572"/>
            </a:xfrm>
            <a:custGeom>
              <a:rect b="b" l="l" r="r" t="t"/>
              <a:pathLst>
                <a:path extrusionOk="0" h="2043" w="1549">
                  <a:moveTo>
                    <a:pt x="751" y="0"/>
                  </a:moveTo>
                  <a:cubicBezTo>
                    <a:pt x="384" y="543"/>
                    <a:pt x="1" y="910"/>
                    <a:pt x="64" y="1069"/>
                  </a:cubicBezTo>
                  <a:cubicBezTo>
                    <a:pt x="224" y="1436"/>
                    <a:pt x="607" y="1724"/>
                    <a:pt x="910" y="2043"/>
                  </a:cubicBezTo>
                  <a:cubicBezTo>
                    <a:pt x="1118" y="1788"/>
                    <a:pt x="1549" y="1516"/>
                    <a:pt x="1501" y="1309"/>
                  </a:cubicBezTo>
                  <a:cubicBezTo>
                    <a:pt x="1437" y="942"/>
                    <a:pt x="1118" y="591"/>
                    <a:pt x="75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4"/>
            <p:cNvSpPr/>
            <p:nvPr/>
          </p:nvSpPr>
          <p:spPr>
            <a:xfrm>
              <a:off x="4871599" y="591735"/>
              <a:ext cx="91063" cy="87486"/>
            </a:xfrm>
            <a:custGeom>
              <a:rect b="b" l="l" r="r" t="t"/>
              <a:pathLst>
                <a:path extrusionOk="0" h="1693" w="1755">
                  <a:moveTo>
                    <a:pt x="1263" y="1"/>
                  </a:moveTo>
                  <a:cubicBezTo>
                    <a:pt x="1262" y="1"/>
                    <a:pt x="1261" y="1"/>
                    <a:pt x="1261" y="1"/>
                  </a:cubicBezTo>
                  <a:cubicBezTo>
                    <a:pt x="814" y="272"/>
                    <a:pt x="399" y="576"/>
                    <a:pt x="0" y="895"/>
                  </a:cubicBezTo>
                  <a:lnTo>
                    <a:pt x="910" y="1693"/>
                  </a:lnTo>
                  <a:cubicBezTo>
                    <a:pt x="1181" y="1342"/>
                    <a:pt x="1500" y="1006"/>
                    <a:pt x="1708" y="607"/>
                  </a:cubicBezTo>
                  <a:cubicBezTo>
                    <a:pt x="1755" y="497"/>
                    <a:pt x="1307" y="1"/>
                    <a:pt x="126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4"/>
            <p:cNvSpPr/>
            <p:nvPr/>
          </p:nvSpPr>
          <p:spPr>
            <a:xfrm>
              <a:off x="4355684" y="2024234"/>
              <a:ext cx="88676" cy="92705"/>
            </a:xfrm>
            <a:custGeom>
              <a:rect b="b" l="l" r="r" t="t"/>
              <a:pathLst>
                <a:path extrusionOk="0" h="1794" w="1709">
                  <a:moveTo>
                    <a:pt x="767" y="0"/>
                  </a:moveTo>
                  <a:cubicBezTo>
                    <a:pt x="511" y="271"/>
                    <a:pt x="1" y="670"/>
                    <a:pt x="64" y="798"/>
                  </a:cubicBezTo>
                  <a:cubicBezTo>
                    <a:pt x="256" y="1197"/>
                    <a:pt x="639" y="1500"/>
                    <a:pt x="1006" y="1788"/>
                  </a:cubicBezTo>
                  <a:cubicBezTo>
                    <a:pt x="1011" y="1792"/>
                    <a:pt x="1018" y="1793"/>
                    <a:pt x="1026" y="1793"/>
                  </a:cubicBezTo>
                  <a:cubicBezTo>
                    <a:pt x="1118" y="1793"/>
                    <a:pt x="1386" y="1562"/>
                    <a:pt x="1708" y="1357"/>
                  </a:cubicBezTo>
                  <a:lnTo>
                    <a:pt x="76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4"/>
            <p:cNvSpPr/>
            <p:nvPr/>
          </p:nvSpPr>
          <p:spPr>
            <a:xfrm>
              <a:off x="7005570" y="634779"/>
              <a:ext cx="122610" cy="81543"/>
            </a:xfrm>
            <a:custGeom>
              <a:rect b="b" l="l" r="r" t="t"/>
              <a:pathLst>
                <a:path extrusionOk="0" h="1578" w="2363">
                  <a:moveTo>
                    <a:pt x="726" y="0"/>
                  </a:moveTo>
                  <a:cubicBezTo>
                    <a:pt x="521" y="0"/>
                    <a:pt x="295" y="84"/>
                    <a:pt x="0" y="221"/>
                  </a:cubicBezTo>
                  <a:cubicBezTo>
                    <a:pt x="495" y="1131"/>
                    <a:pt x="1213" y="1562"/>
                    <a:pt x="2362" y="1578"/>
                  </a:cubicBezTo>
                  <a:cubicBezTo>
                    <a:pt x="1545" y="419"/>
                    <a:pt x="1187" y="0"/>
                    <a:pt x="7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4"/>
            <p:cNvSpPr/>
            <p:nvPr/>
          </p:nvSpPr>
          <p:spPr>
            <a:xfrm>
              <a:off x="1594861" y="1107077"/>
              <a:ext cx="120120" cy="52812"/>
            </a:xfrm>
            <a:custGeom>
              <a:rect b="b" l="l" r="r" t="t"/>
              <a:pathLst>
                <a:path extrusionOk="0" h="1022" w="2315">
                  <a:moveTo>
                    <a:pt x="1096" y="1"/>
                  </a:moveTo>
                  <a:cubicBezTo>
                    <a:pt x="737" y="1"/>
                    <a:pt x="378" y="165"/>
                    <a:pt x="1" y="497"/>
                  </a:cubicBezTo>
                  <a:cubicBezTo>
                    <a:pt x="554" y="850"/>
                    <a:pt x="971" y="1021"/>
                    <a:pt x="1344" y="1021"/>
                  </a:cubicBezTo>
                  <a:cubicBezTo>
                    <a:pt x="1681" y="1021"/>
                    <a:pt x="1982" y="881"/>
                    <a:pt x="2315" y="609"/>
                  </a:cubicBezTo>
                  <a:cubicBezTo>
                    <a:pt x="1894" y="205"/>
                    <a:pt x="1495" y="1"/>
                    <a:pt x="1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4"/>
            <p:cNvSpPr/>
            <p:nvPr/>
          </p:nvSpPr>
          <p:spPr>
            <a:xfrm>
              <a:off x="2150523" y="1859912"/>
              <a:ext cx="108497" cy="52502"/>
            </a:xfrm>
            <a:custGeom>
              <a:rect b="b" l="l" r="r" t="t"/>
              <a:pathLst>
                <a:path extrusionOk="0" h="1016" w="2091">
                  <a:moveTo>
                    <a:pt x="1428" y="0"/>
                  </a:moveTo>
                  <a:cubicBezTo>
                    <a:pt x="963" y="0"/>
                    <a:pt x="496" y="139"/>
                    <a:pt x="16" y="212"/>
                  </a:cubicBezTo>
                  <a:cubicBezTo>
                    <a:pt x="16" y="323"/>
                    <a:pt x="0" y="435"/>
                    <a:pt x="16" y="547"/>
                  </a:cubicBezTo>
                  <a:cubicBezTo>
                    <a:pt x="463" y="706"/>
                    <a:pt x="894" y="930"/>
                    <a:pt x="1357" y="1010"/>
                  </a:cubicBezTo>
                  <a:cubicBezTo>
                    <a:pt x="1377" y="1014"/>
                    <a:pt x="1397" y="1016"/>
                    <a:pt x="1417" y="1016"/>
                  </a:cubicBezTo>
                  <a:cubicBezTo>
                    <a:pt x="1628" y="1016"/>
                    <a:pt x="1873" y="807"/>
                    <a:pt x="2091" y="690"/>
                  </a:cubicBezTo>
                  <a:cubicBezTo>
                    <a:pt x="1915" y="451"/>
                    <a:pt x="1756" y="20"/>
                    <a:pt x="1564" y="4"/>
                  </a:cubicBezTo>
                  <a:cubicBezTo>
                    <a:pt x="1519" y="1"/>
                    <a:pt x="1473" y="0"/>
                    <a:pt x="14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4"/>
            <p:cNvSpPr/>
            <p:nvPr/>
          </p:nvSpPr>
          <p:spPr>
            <a:xfrm>
              <a:off x="7519774" y="157985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591" y="0"/>
                  </a:moveTo>
                  <a:cubicBezTo>
                    <a:pt x="416" y="240"/>
                    <a:pt x="97" y="447"/>
                    <a:pt x="81" y="703"/>
                  </a:cubicBezTo>
                  <a:cubicBezTo>
                    <a:pt x="1" y="1564"/>
                    <a:pt x="703" y="1421"/>
                    <a:pt x="1198" y="1517"/>
                  </a:cubicBezTo>
                  <a:lnTo>
                    <a:pt x="1533" y="1229"/>
                  </a:lnTo>
                  <a:lnTo>
                    <a:pt x="59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4"/>
            <p:cNvSpPr/>
            <p:nvPr/>
          </p:nvSpPr>
          <p:spPr>
            <a:xfrm>
              <a:off x="2463508" y="1261375"/>
              <a:ext cx="79544" cy="92447"/>
            </a:xfrm>
            <a:custGeom>
              <a:rect b="b" l="l" r="r" t="t"/>
              <a:pathLst>
                <a:path extrusionOk="0" h="1789" w="1533">
                  <a:moveTo>
                    <a:pt x="1533" y="1"/>
                  </a:moveTo>
                  <a:lnTo>
                    <a:pt x="1533" y="1"/>
                  </a:lnTo>
                  <a:cubicBezTo>
                    <a:pt x="1214" y="288"/>
                    <a:pt x="974" y="528"/>
                    <a:pt x="687" y="751"/>
                  </a:cubicBezTo>
                  <a:cubicBezTo>
                    <a:pt x="480" y="942"/>
                    <a:pt x="240" y="1102"/>
                    <a:pt x="1" y="1278"/>
                  </a:cubicBezTo>
                  <a:cubicBezTo>
                    <a:pt x="224" y="1421"/>
                    <a:pt x="464" y="1549"/>
                    <a:pt x="719" y="1677"/>
                  </a:cubicBezTo>
                  <a:cubicBezTo>
                    <a:pt x="926" y="1740"/>
                    <a:pt x="1134" y="1772"/>
                    <a:pt x="1357" y="1788"/>
                  </a:cubicBezTo>
                  <a:cubicBezTo>
                    <a:pt x="1421" y="1166"/>
                    <a:pt x="1469" y="623"/>
                    <a:pt x="15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4"/>
            <p:cNvSpPr/>
            <p:nvPr/>
          </p:nvSpPr>
          <p:spPr>
            <a:xfrm>
              <a:off x="3624487" y="1055248"/>
              <a:ext cx="72124" cy="80045"/>
            </a:xfrm>
            <a:custGeom>
              <a:rect b="b" l="l" r="r" t="t"/>
              <a:pathLst>
                <a:path extrusionOk="0" h="1549" w="1390">
                  <a:moveTo>
                    <a:pt x="767" y="0"/>
                  </a:moveTo>
                  <a:cubicBezTo>
                    <a:pt x="431" y="335"/>
                    <a:pt x="1" y="622"/>
                    <a:pt x="48" y="734"/>
                  </a:cubicBezTo>
                  <a:cubicBezTo>
                    <a:pt x="176" y="1037"/>
                    <a:pt x="479" y="1293"/>
                    <a:pt x="719" y="1548"/>
                  </a:cubicBezTo>
                  <a:cubicBezTo>
                    <a:pt x="942" y="1309"/>
                    <a:pt x="1261" y="1085"/>
                    <a:pt x="1341" y="798"/>
                  </a:cubicBezTo>
                  <a:cubicBezTo>
                    <a:pt x="1389" y="622"/>
                    <a:pt x="1038" y="351"/>
                    <a:pt x="7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4"/>
            <p:cNvSpPr/>
            <p:nvPr/>
          </p:nvSpPr>
          <p:spPr>
            <a:xfrm>
              <a:off x="2894951" y="764945"/>
              <a:ext cx="72072" cy="80045"/>
            </a:xfrm>
            <a:custGeom>
              <a:rect b="b" l="l" r="r" t="t"/>
              <a:pathLst>
                <a:path extrusionOk="0" h="1549" w="1389">
                  <a:moveTo>
                    <a:pt x="767" y="0"/>
                  </a:moveTo>
                  <a:cubicBezTo>
                    <a:pt x="431" y="336"/>
                    <a:pt x="1" y="623"/>
                    <a:pt x="48" y="719"/>
                  </a:cubicBezTo>
                  <a:cubicBezTo>
                    <a:pt x="176" y="1038"/>
                    <a:pt x="479" y="1277"/>
                    <a:pt x="719" y="1548"/>
                  </a:cubicBezTo>
                  <a:cubicBezTo>
                    <a:pt x="942" y="1293"/>
                    <a:pt x="1261" y="1070"/>
                    <a:pt x="1341" y="782"/>
                  </a:cubicBezTo>
                  <a:cubicBezTo>
                    <a:pt x="1389" y="623"/>
                    <a:pt x="1038" y="352"/>
                    <a:pt x="7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4"/>
            <p:cNvSpPr/>
            <p:nvPr/>
          </p:nvSpPr>
          <p:spPr>
            <a:xfrm>
              <a:off x="6173349" y="196741"/>
              <a:ext cx="49708" cy="112186"/>
            </a:xfrm>
            <a:custGeom>
              <a:rect b="b" l="l" r="r" t="t"/>
              <a:pathLst>
                <a:path extrusionOk="0" h="2171" w="958">
                  <a:moveTo>
                    <a:pt x="128" y="1"/>
                  </a:moveTo>
                  <a:lnTo>
                    <a:pt x="128" y="1"/>
                  </a:lnTo>
                  <a:cubicBezTo>
                    <a:pt x="96" y="799"/>
                    <a:pt x="48" y="1405"/>
                    <a:pt x="0" y="2171"/>
                  </a:cubicBezTo>
                  <a:cubicBezTo>
                    <a:pt x="942" y="1501"/>
                    <a:pt x="958" y="846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4"/>
            <p:cNvSpPr/>
            <p:nvPr/>
          </p:nvSpPr>
          <p:spPr>
            <a:xfrm>
              <a:off x="4808660" y="1636630"/>
              <a:ext cx="87794" cy="77564"/>
            </a:xfrm>
            <a:custGeom>
              <a:rect b="b" l="l" r="r" t="t"/>
              <a:pathLst>
                <a:path extrusionOk="0" h="1501" w="1692">
                  <a:moveTo>
                    <a:pt x="782" y="0"/>
                  </a:moveTo>
                  <a:lnTo>
                    <a:pt x="0" y="1245"/>
                  </a:lnTo>
                  <a:lnTo>
                    <a:pt x="1692" y="1500"/>
                  </a:lnTo>
                  <a:lnTo>
                    <a:pt x="78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4"/>
            <p:cNvSpPr/>
            <p:nvPr/>
          </p:nvSpPr>
          <p:spPr>
            <a:xfrm>
              <a:off x="2965466" y="2134713"/>
              <a:ext cx="55416" cy="60408"/>
            </a:xfrm>
            <a:custGeom>
              <a:rect b="b" l="l" r="r" t="t"/>
              <a:pathLst>
                <a:path extrusionOk="0" h="1169" w="1068">
                  <a:moveTo>
                    <a:pt x="62" y="1"/>
                  </a:moveTo>
                  <a:lnTo>
                    <a:pt x="46" y="17"/>
                  </a:lnTo>
                  <a:cubicBezTo>
                    <a:pt x="50" y="17"/>
                    <a:pt x="55" y="18"/>
                    <a:pt x="59" y="19"/>
                  </a:cubicBezTo>
                  <a:lnTo>
                    <a:pt x="59" y="19"/>
                  </a:lnTo>
                  <a:cubicBezTo>
                    <a:pt x="60" y="13"/>
                    <a:pt x="61" y="7"/>
                    <a:pt x="62" y="1"/>
                  </a:cubicBezTo>
                  <a:close/>
                  <a:moveTo>
                    <a:pt x="59" y="19"/>
                  </a:moveTo>
                  <a:lnTo>
                    <a:pt x="59" y="19"/>
                  </a:lnTo>
                  <a:cubicBezTo>
                    <a:pt x="1" y="428"/>
                    <a:pt x="97" y="835"/>
                    <a:pt x="349" y="1166"/>
                  </a:cubicBezTo>
                  <a:cubicBezTo>
                    <a:pt x="371" y="1168"/>
                    <a:pt x="392" y="1169"/>
                    <a:pt x="414" y="1169"/>
                  </a:cubicBezTo>
                  <a:cubicBezTo>
                    <a:pt x="567" y="1169"/>
                    <a:pt x="716" y="1118"/>
                    <a:pt x="828" y="1006"/>
                  </a:cubicBezTo>
                  <a:cubicBezTo>
                    <a:pt x="940" y="767"/>
                    <a:pt x="1067" y="272"/>
                    <a:pt x="972" y="208"/>
                  </a:cubicBezTo>
                  <a:cubicBezTo>
                    <a:pt x="735" y="51"/>
                    <a:pt x="375" y="64"/>
                    <a:pt x="59" y="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4"/>
            <p:cNvSpPr/>
            <p:nvPr/>
          </p:nvSpPr>
          <p:spPr>
            <a:xfrm>
              <a:off x="2910673" y="1251505"/>
              <a:ext cx="64652" cy="84179"/>
            </a:xfrm>
            <a:custGeom>
              <a:rect b="b" l="l" r="r" t="t"/>
              <a:pathLst>
                <a:path extrusionOk="0" h="1629" w="1246">
                  <a:moveTo>
                    <a:pt x="368" y="0"/>
                  </a:moveTo>
                  <a:lnTo>
                    <a:pt x="1" y="112"/>
                  </a:lnTo>
                  <a:cubicBezTo>
                    <a:pt x="160" y="623"/>
                    <a:pt x="320" y="1118"/>
                    <a:pt x="480" y="1628"/>
                  </a:cubicBezTo>
                  <a:cubicBezTo>
                    <a:pt x="1246" y="862"/>
                    <a:pt x="799" y="431"/>
                    <a:pt x="3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4"/>
            <p:cNvSpPr/>
            <p:nvPr/>
          </p:nvSpPr>
          <p:spPr>
            <a:xfrm>
              <a:off x="2942168" y="1466933"/>
              <a:ext cx="80374" cy="46042"/>
            </a:xfrm>
            <a:custGeom>
              <a:rect b="b" l="l" r="r" t="t"/>
              <a:pathLst>
                <a:path extrusionOk="0" h="891" w="1549">
                  <a:moveTo>
                    <a:pt x="692" y="0"/>
                  </a:moveTo>
                  <a:cubicBezTo>
                    <a:pt x="508" y="0"/>
                    <a:pt x="310" y="40"/>
                    <a:pt x="112" y="77"/>
                  </a:cubicBezTo>
                  <a:lnTo>
                    <a:pt x="0" y="444"/>
                  </a:lnTo>
                  <a:lnTo>
                    <a:pt x="1548" y="890"/>
                  </a:lnTo>
                  <a:cubicBezTo>
                    <a:pt x="1398" y="170"/>
                    <a:pt x="1073" y="0"/>
                    <a:pt x="69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4"/>
            <p:cNvSpPr/>
            <p:nvPr/>
          </p:nvSpPr>
          <p:spPr>
            <a:xfrm>
              <a:off x="3147538" y="251153"/>
              <a:ext cx="122610" cy="24184"/>
            </a:xfrm>
            <a:custGeom>
              <a:rect b="b" l="l" r="r" t="t"/>
              <a:pathLst>
                <a:path extrusionOk="0" h="468" w="2363">
                  <a:moveTo>
                    <a:pt x="0" y="1"/>
                  </a:moveTo>
                  <a:cubicBezTo>
                    <a:pt x="638" y="312"/>
                    <a:pt x="1045" y="468"/>
                    <a:pt x="1385" y="468"/>
                  </a:cubicBezTo>
                  <a:cubicBezTo>
                    <a:pt x="1724" y="468"/>
                    <a:pt x="1995" y="312"/>
                    <a:pt x="23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4"/>
            <p:cNvSpPr/>
            <p:nvPr/>
          </p:nvSpPr>
          <p:spPr>
            <a:xfrm>
              <a:off x="5346057" y="1479128"/>
              <a:ext cx="68803" cy="68469"/>
            </a:xfrm>
            <a:custGeom>
              <a:rect b="b" l="l" r="r" t="t"/>
              <a:pathLst>
                <a:path extrusionOk="0" h="1325" w="1326">
                  <a:moveTo>
                    <a:pt x="974" y="0"/>
                  </a:moveTo>
                  <a:cubicBezTo>
                    <a:pt x="655" y="303"/>
                    <a:pt x="320" y="591"/>
                    <a:pt x="33" y="910"/>
                  </a:cubicBezTo>
                  <a:cubicBezTo>
                    <a:pt x="1" y="926"/>
                    <a:pt x="208" y="1181"/>
                    <a:pt x="304" y="1325"/>
                  </a:cubicBezTo>
                  <a:lnTo>
                    <a:pt x="1325" y="415"/>
                  </a:lnTo>
                  <a:lnTo>
                    <a:pt x="97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4"/>
            <p:cNvSpPr/>
            <p:nvPr/>
          </p:nvSpPr>
          <p:spPr>
            <a:xfrm>
              <a:off x="1644570" y="1945897"/>
              <a:ext cx="75393" cy="59426"/>
            </a:xfrm>
            <a:custGeom>
              <a:rect b="b" l="l" r="r" t="t"/>
              <a:pathLst>
                <a:path extrusionOk="0" h="1150" w="1453">
                  <a:moveTo>
                    <a:pt x="0" y="0"/>
                  </a:moveTo>
                  <a:lnTo>
                    <a:pt x="766" y="1149"/>
                  </a:lnTo>
                  <a:cubicBezTo>
                    <a:pt x="1452" y="351"/>
                    <a:pt x="1357" y="207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4"/>
            <p:cNvSpPr/>
            <p:nvPr/>
          </p:nvSpPr>
          <p:spPr>
            <a:xfrm>
              <a:off x="7667082" y="388554"/>
              <a:ext cx="61435" cy="72965"/>
            </a:xfrm>
            <a:custGeom>
              <a:rect b="b" l="l" r="r" t="t"/>
              <a:pathLst>
                <a:path extrusionOk="0" h="1412" w="1184">
                  <a:moveTo>
                    <a:pt x="642" y="1"/>
                  </a:moveTo>
                  <a:cubicBezTo>
                    <a:pt x="0" y="1"/>
                    <a:pt x="28" y="292"/>
                    <a:pt x="354" y="1411"/>
                  </a:cubicBezTo>
                  <a:lnTo>
                    <a:pt x="1184" y="39"/>
                  </a:lnTo>
                  <a:cubicBezTo>
                    <a:pt x="966" y="15"/>
                    <a:pt x="787" y="1"/>
                    <a:pt x="6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4"/>
            <p:cNvSpPr/>
            <p:nvPr/>
          </p:nvSpPr>
          <p:spPr>
            <a:xfrm>
              <a:off x="4134592" y="1090697"/>
              <a:ext cx="81204" cy="50331"/>
            </a:xfrm>
            <a:custGeom>
              <a:rect b="b" l="l" r="r" t="t"/>
              <a:pathLst>
                <a:path extrusionOk="0" h="974" w="1565">
                  <a:moveTo>
                    <a:pt x="511" y="0"/>
                  </a:moveTo>
                  <a:cubicBezTo>
                    <a:pt x="336" y="16"/>
                    <a:pt x="176" y="495"/>
                    <a:pt x="0" y="782"/>
                  </a:cubicBezTo>
                  <a:lnTo>
                    <a:pt x="304" y="974"/>
                  </a:lnTo>
                  <a:lnTo>
                    <a:pt x="1564" y="607"/>
                  </a:lnTo>
                  <a:cubicBezTo>
                    <a:pt x="1086" y="304"/>
                    <a:pt x="782" y="0"/>
                    <a:pt x="5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4"/>
            <p:cNvSpPr/>
            <p:nvPr/>
          </p:nvSpPr>
          <p:spPr>
            <a:xfrm>
              <a:off x="2975272" y="-46539"/>
              <a:ext cx="58840" cy="71828"/>
            </a:xfrm>
            <a:custGeom>
              <a:rect b="b" l="l" r="r" t="t"/>
              <a:pathLst>
                <a:path extrusionOk="0" h="1390" w="1134">
                  <a:moveTo>
                    <a:pt x="703" y="1"/>
                  </a:moveTo>
                  <a:lnTo>
                    <a:pt x="1" y="1134"/>
                  </a:lnTo>
                  <a:lnTo>
                    <a:pt x="431" y="1389"/>
                  </a:lnTo>
                  <a:cubicBezTo>
                    <a:pt x="655" y="1006"/>
                    <a:pt x="894" y="639"/>
                    <a:pt x="1134" y="256"/>
                  </a:cubicBezTo>
                  <a:lnTo>
                    <a:pt x="70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4"/>
            <p:cNvSpPr/>
            <p:nvPr/>
          </p:nvSpPr>
          <p:spPr>
            <a:xfrm>
              <a:off x="732805" y="470253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8" y="1"/>
                  </a:moveTo>
                  <a:cubicBezTo>
                    <a:pt x="3866" y="1"/>
                    <a:pt x="3654" y="18"/>
                    <a:pt x="3432" y="53"/>
                  </a:cubicBezTo>
                  <a:cubicBezTo>
                    <a:pt x="3420" y="54"/>
                    <a:pt x="3408" y="55"/>
                    <a:pt x="3396" y="55"/>
                  </a:cubicBezTo>
                  <a:cubicBezTo>
                    <a:pt x="3300" y="55"/>
                    <a:pt x="3197" y="13"/>
                    <a:pt x="3099" y="13"/>
                  </a:cubicBezTo>
                  <a:cubicBezTo>
                    <a:pt x="3077" y="13"/>
                    <a:pt x="3055" y="15"/>
                    <a:pt x="3033" y="21"/>
                  </a:cubicBezTo>
                  <a:cubicBezTo>
                    <a:pt x="2187" y="228"/>
                    <a:pt x="863" y="196"/>
                    <a:pt x="607" y="691"/>
                  </a:cubicBezTo>
                  <a:cubicBezTo>
                    <a:pt x="177" y="1585"/>
                    <a:pt x="1" y="2957"/>
                    <a:pt x="368" y="3851"/>
                  </a:cubicBezTo>
                  <a:cubicBezTo>
                    <a:pt x="1038" y="5495"/>
                    <a:pt x="2203" y="6963"/>
                    <a:pt x="3161" y="8495"/>
                  </a:cubicBezTo>
                  <a:lnTo>
                    <a:pt x="3991" y="8479"/>
                  </a:lnTo>
                  <a:cubicBezTo>
                    <a:pt x="4102" y="8319"/>
                    <a:pt x="4230" y="8160"/>
                    <a:pt x="4358" y="8016"/>
                  </a:cubicBezTo>
                  <a:cubicBezTo>
                    <a:pt x="5571" y="6883"/>
                    <a:pt x="6768" y="5750"/>
                    <a:pt x="7981" y="4633"/>
                  </a:cubicBezTo>
                  <a:cubicBezTo>
                    <a:pt x="8555" y="4106"/>
                    <a:pt x="8667" y="3627"/>
                    <a:pt x="7981" y="3069"/>
                  </a:cubicBezTo>
                  <a:cubicBezTo>
                    <a:pt x="7534" y="2686"/>
                    <a:pt x="7039" y="2271"/>
                    <a:pt x="6768" y="1776"/>
                  </a:cubicBezTo>
                  <a:cubicBezTo>
                    <a:pt x="6126" y="602"/>
                    <a:pt x="5263" y="1"/>
                    <a:pt x="40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4"/>
            <p:cNvSpPr/>
            <p:nvPr/>
          </p:nvSpPr>
          <p:spPr>
            <a:xfrm>
              <a:off x="830" y="3206375"/>
              <a:ext cx="356934" cy="409628"/>
            </a:xfrm>
            <a:custGeom>
              <a:rect b="b" l="l" r="r" t="t"/>
              <a:pathLst>
                <a:path extrusionOk="0" h="7927" w="6879">
                  <a:moveTo>
                    <a:pt x="700" y="0"/>
                  </a:moveTo>
                  <a:cubicBezTo>
                    <a:pt x="467" y="0"/>
                    <a:pt x="231" y="34"/>
                    <a:pt x="0" y="104"/>
                  </a:cubicBezTo>
                  <a:lnTo>
                    <a:pt x="0" y="5323"/>
                  </a:lnTo>
                  <a:cubicBezTo>
                    <a:pt x="766" y="5993"/>
                    <a:pt x="1548" y="6680"/>
                    <a:pt x="2314" y="7366"/>
                  </a:cubicBezTo>
                  <a:cubicBezTo>
                    <a:pt x="2620" y="7628"/>
                    <a:pt x="2903" y="7927"/>
                    <a:pt x="3270" y="7927"/>
                  </a:cubicBezTo>
                  <a:cubicBezTo>
                    <a:pt x="3441" y="7927"/>
                    <a:pt x="3629" y="7863"/>
                    <a:pt x="3846" y="7701"/>
                  </a:cubicBezTo>
                  <a:cubicBezTo>
                    <a:pt x="4501" y="7222"/>
                    <a:pt x="5203" y="6759"/>
                    <a:pt x="5905" y="6344"/>
                  </a:cubicBezTo>
                  <a:cubicBezTo>
                    <a:pt x="6847" y="5802"/>
                    <a:pt x="6878" y="5515"/>
                    <a:pt x="6112" y="4733"/>
                  </a:cubicBezTo>
                  <a:cubicBezTo>
                    <a:pt x="5538" y="4142"/>
                    <a:pt x="5011" y="3488"/>
                    <a:pt x="4453" y="2881"/>
                  </a:cubicBezTo>
                  <a:cubicBezTo>
                    <a:pt x="3798" y="2163"/>
                    <a:pt x="3160" y="1445"/>
                    <a:pt x="2474" y="775"/>
                  </a:cubicBezTo>
                  <a:cubicBezTo>
                    <a:pt x="2012" y="278"/>
                    <a:pt x="1367" y="0"/>
                    <a:pt x="7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4"/>
            <p:cNvSpPr/>
            <p:nvPr/>
          </p:nvSpPr>
          <p:spPr>
            <a:xfrm>
              <a:off x="2960381" y="4816270"/>
              <a:ext cx="333740" cy="325242"/>
            </a:xfrm>
            <a:custGeom>
              <a:rect b="b" l="l" r="r" t="t"/>
              <a:pathLst>
                <a:path extrusionOk="0" h="6294" w="6432">
                  <a:moveTo>
                    <a:pt x="863" y="0"/>
                  </a:moveTo>
                  <a:cubicBezTo>
                    <a:pt x="548" y="0"/>
                    <a:pt x="423" y="222"/>
                    <a:pt x="399" y="644"/>
                  </a:cubicBezTo>
                  <a:cubicBezTo>
                    <a:pt x="272" y="2528"/>
                    <a:pt x="128" y="4411"/>
                    <a:pt x="0" y="6294"/>
                  </a:cubicBezTo>
                  <a:lnTo>
                    <a:pt x="6432" y="6294"/>
                  </a:lnTo>
                  <a:cubicBezTo>
                    <a:pt x="6145" y="5703"/>
                    <a:pt x="5825" y="5129"/>
                    <a:pt x="5474" y="4586"/>
                  </a:cubicBezTo>
                  <a:cubicBezTo>
                    <a:pt x="5027" y="3948"/>
                    <a:pt x="4485" y="3389"/>
                    <a:pt x="3974" y="2799"/>
                  </a:cubicBezTo>
                  <a:cubicBezTo>
                    <a:pt x="3607" y="2384"/>
                    <a:pt x="3017" y="2033"/>
                    <a:pt x="2905" y="1554"/>
                  </a:cubicBezTo>
                  <a:cubicBezTo>
                    <a:pt x="2665" y="596"/>
                    <a:pt x="2011" y="325"/>
                    <a:pt x="1229" y="70"/>
                  </a:cubicBezTo>
                  <a:cubicBezTo>
                    <a:pt x="1085" y="23"/>
                    <a:pt x="964" y="0"/>
                    <a:pt x="8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4"/>
            <p:cNvSpPr/>
            <p:nvPr/>
          </p:nvSpPr>
          <p:spPr>
            <a:xfrm>
              <a:off x="92723" y="-44059"/>
              <a:ext cx="327877" cy="224321"/>
            </a:xfrm>
            <a:custGeom>
              <a:rect b="b" l="l" r="r" t="t"/>
              <a:pathLst>
                <a:path extrusionOk="0" h="4341" w="6319">
                  <a:moveTo>
                    <a:pt x="336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20" y="4246"/>
                  </a:cubicBezTo>
                  <a:cubicBezTo>
                    <a:pt x="5131" y="4306"/>
                    <a:pt x="5382" y="4341"/>
                    <a:pt x="5581" y="4341"/>
                  </a:cubicBezTo>
                  <a:cubicBezTo>
                    <a:pt x="6217" y="4341"/>
                    <a:pt x="6319" y="3986"/>
                    <a:pt x="6161" y="3001"/>
                  </a:cubicBezTo>
                  <a:cubicBezTo>
                    <a:pt x="6001" y="1995"/>
                    <a:pt x="5746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4"/>
            <p:cNvSpPr/>
            <p:nvPr/>
          </p:nvSpPr>
          <p:spPr>
            <a:xfrm>
              <a:off x="830" y="3835761"/>
              <a:ext cx="236036" cy="260907"/>
            </a:xfrm>
            <a:custGeom>
              <a:rect b="b" l="l" r="r" t="t"/>
              <a:pathLst>
                <a:path extrusionOk="0" h="5049" w="4549">
                  <a:moveTo>
                    <a:pt x="1193" y="0"/>
                  </a:moveTo>
                  <a:cubicBezTo>
                    <a:pt x="894" y="0"/>
                    <a:pt x="577" y="199"/>
                    <a:pt x="0" y="564"/>
                  </a:cubicBezTo>
                  <a:lnTo>
                    <a:pt x="0" y="3979"/>
                  </a:lnTo>
                  <a:lnTo>
                    <a:pt x="1660" y="5049"/>
                  </a:lnTo>
                  <a:cubicBezTo>
                    <a:pt x="1915" y="4985"/>
                    <a:pt x="2394" y="4410"/>
                    <a:pt x="2889" y="3868"/>
                  </a:cubicBezTo>
                  <a:cubicBezTo>
                    <a:pt x="3144" y="3580"/>
                    <a:pt x="3479" y="3341"/>
                    <a:pt x="3734" y="3054"/>
                  </a:cubicBezTo>
                  <a:cubicBezTo>
                    <a:pt x="4022" y="2703"/>
                    <a:pt x="4548" y="2176"/>
                    <a:pt x="4453" y="1968"/>
                  </a:cubicBezTo>
                  <a:cubicBezTo>
                    <a:pt x="4277" y="1554"/>
                    <a:pt x="3750" y="1282"/>
                    <a:pt x="3320" y="1011"/>
                  </a:cubicBezTo>
                  <a:cubicBezTo>
                    <a:pt x="3237" y="960"/>
                    <a:pt x="3128" y="952"/>
                    <a:pt x="3017" y="952"/>
                  </a:cubicBezTo>
                  <a:cubicBezTo>
                    <a:pt x="2970" y="952"/>
                    <a:pt x="2922" y="954"/>
                    <a:pt x="2876" y="954"/>
                  </a:cubicBezTo>
                  <a:cubicBezTo>
                    <a:pt x="2760" y="954"/>
                    <a:pt x="2654" y="945"/>
                    <a:pt x="2585" y="883"/>
                  </a:cubicBezTo>
                  <a:cubicBezTo>
                    <a:pt x="1876" y="278"/>
                    <a:pt x="1547" y="0"/>
                    <a:pt x="1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4"/>
            <p:cNvSpPr/>
            <p:nvPr/>
          </p:nvSpPr>
          <p:spPr>
            <a:xfrm>
              <a:off x="443844" y="-44059"/>
              <a:ext cx="266702" cy="215433"/>
            </a:xfrm>
            <a:custGeom>
              <a:rect b="b" l="l" r="r" t="t"/>
              <a:pathLst>
                <a:path extrusionOk="0" h="4169" w="5140">
                  <a:moveTo>
                    <a:pt x="0" y="0"/>
                  </a:moveTo>
                  <a:cubicBezTo>
                    <a:pt x="48" y="288"/>
                    <a:pt x="16" y="639"/>
                    <a:pt x="160" y="862"/>
                  </a:cubicBezTo>
                  <a:cubicBezTo>
                    <a:pt x="718" y="1692"/>
                    <a:pt x="1325" y="2442"/>
                    <a:pt x="1899" y="3288"/>
                  </a:cubicBezTo>
                  <a:cubicBezTo>
                    <a:pt x="2281" y="3854"/>
                    <a:pt x="2729" y="4168"/>
                    <a:pt x="3274" y="4168"/>
                  </a:cubicBezTo>
                  <a:cubicBezTo>
                    <a:pt x="3528" y="4168"/>
                    <a:pt x="3803" y="4100"/>
                    <a:pt x="4102" y="3958"/>
                  </a:cubicBezTo>
                  <a:cubicBezTo>
                    <a:pt x="4437" y="3847"/>
                    <a:pt x="4788" y="3751"/>
                    <a:pt x="5139" y="3687"/>
                  </a:cubicBezTo>
                  <a:cubicBezTo>
                    <a:pt x="4756" y="2410"/>
                    <a:pt x="4373" y="1213"/>
                    <a:pt x="40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4"/>
            <p:cNvSpPr/>
            <p:nvPr/>
          </p:nvSpPr>
          <p:spPr>
            <a:xfrm>
              <a:off x="830" y="2754850"/>
              <a:ext cx="189649" cy="256980"/>
            </a:xfrm>
            <a:custGeom>
              <a:rect b="b" l="l" r="r" t="t"/>
              <a:pathLst>
                <a:path extrusionOk="0" h="4973" w="3655">
                  <a:moveTo>
                    <a:pt x="0" y="1"/>
                  </a:moveTo>
                  <a:lnTo>
                    <a:pt x="0" y="4613"/>
                  </a:lnTo>
                  <a:cubicBezTo>
                    <a:pt x="383" y="4709"/>
                    <a:pt x="782" y="4805"/>
                    <a:pt x="1165" y="4916"/>
                  </a:cubicBezTo>
                  <a:cubicBezTo>
                    <a:pt x="1312" y="4955"/>
                    <a:pt x="1448" y="4973"/>
                    <a:pt x="1575" y="4973"/>
                  </a:cubicBezTo>
                  <a:cubicBezTo>
                    <a:pt x="2137" y="4973"/>
                    <a:pt x="2505" y="4615"/>
                    <a:pt x="2713" y="4055"/>
                  </a:cubicBezTo>
                  <a:cubicBezTo>
                    <a:pt x="3655" y="1565"/>
                    <a:pt x="2968" y="416"/>
                    <a:pt x="399" y="17"/>
                  </a:cubicBezTo>
                  <a:cubicBezTo>
                    <a:pt x="271" y="1"/>
                    <a:pt x="128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4"/>
            <p:cNvSpPr/>
            <p:nvPr/>
          </p:nvSpPr>
          <p:spPr>
            <a:xfrm>
              <a:off x="1032610" y="4980593"/>
              <a:ext cx="270801" cy="160916"/>
            </a:xfrm>
            <a:custGeom>
              <a:rect b="b" l="l" r="r" t="t"/>
              <a:pathLst>
                <a:path extrusionOk="0" h="3114" w="5219">
                  <a:moveTo>
                    <a:pt x="2964" y="0"/>
                  </a:moveTo>
                  <a:cubicBezTo>
                    <a:pt x="2949" y="0"/>
                    <a:pt x="2935" y="1"/>
                    <a:pt x="2921" y="2"/>
                  </a:cubicBezTo>
                  <a:cubicBezTo>
                    <a:pt x="1532" y="114"/>
                    <a:pt x="160" y="1678"/>
                    <a:pt x="0" y="3114"/>
                  </a:cubicBezTo>
                  <a:lnTo>
                    <a:pt x="5219" y="3114"/>
                  </a:lnTo>
                  <a:cubicBezTo>
                    <a:pt x="5187" y="2922"/>
                    <a:pt x="5219" y="2619"/>
                    <a:pt x="5107" y="2555"/>
                  </a:cubicBezTo>
                  <a:cubicBezTo>
                    <a:pt x="4421" y="2108"/>
                    <a:pt x="4261" y="1470"/>
                    <a:pt x="4118" y="720"/>
                  </a:cubicBezTo>
                  <a:cubicBezTo>
                    <a:pt x="4041" y="412"/>
                    <a:pt x="3370" y="0"/>
                    <a:pt x="29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4"/>
            <p:cNvSpPr/>
            <p:nvPr/>
          </p:nvSpPr>
          <p:spPr>
            <a:xfrm>
              <a:off x="107614" y="4969276"/>
              <a:ext cx="389260" cy="173060"/>
            </a:xfrm>
            <a:custGeom>
              <a:rect b="b" l="l" r="r" t="t"/>
              <a:pathLst>
                <a:path extrusionOk="0" h="3349" w="7502">
                  <a:moveTo>
                    <a:pt x="1043" y="0"/>
                  </a:moveTo>
                  <a:cubicBezTo>
                    <a:pt x="788" y="0"/>
                    <a:pt x="426" y="260"/>
                    <a:pt x="1" y="444"/>
                  </a:cubicBezTo>
                  <a:cubicBezTo>
                    <a:pt x="1046" y="1409"/>
                    <a:pt x="2001" y="1958"/>
                    <a:pt x="3150" y="1958"/>
                  </a:cubicBezTo>
                  <a:cubicBezTo>
                    <a:pt x="3369" y="1958"/>
                    <a:pt x="3595" y="1938"/>
                    <a:pt x="3831" y="1897"/>
                  </a:cubicBezTo>
                  <a:cubicBezTo>
                    <a:pt x="3856" y="1893"/>
                    <a:pt x="3881" y="1892"/>
                    <a:pt x="3907" y="1892"/>
                  </a:cubicBezTo>
                  <a:cubicBezTo>
                    <a:pt x="4259" y="1892"/>
                    <a:pt x="4670" y="2183"/>
                    <a:pt x="5012" y="2391"/>
                  </a:cubicBezTo>
                  <a:cubicBezTo>
                    <a:pt x="5283" y="2567"/>
                    <a:pt x="5459" y="2870"/>
                    <a:pt x="5682" y="3125"/>
                  </a:cubicBezTo>
                  <a:lnTo>
                    <a:pt x="5890" y="2934"/>
                  </a:lnTo>
                  <a:cubicBezTo>
                    <a:pt x="5842" y="2742"/>
                    <a:pt x="5794" y="2551"/>
                    <a:pt x="5730" y="2312"/>
                  </a:cubicBezTo>
                  <a:lnTo>
                    <a:pt x="5730" y="2312"/>
                  </a:lnTo>
                  <a:cubicBezTo>
                    <a:pt x="6512" y="2327"/>
                    <a:pt x="6783" y="2711"/>
                    <a:pt x="6783" y="3333"/>
                  </a:cubicBezTo>
                  <a:lnTo>
                    <a:pt x="6975" y="3349"/>
                  </a:lnTo>
                  <a:cubicBezTo>
                    <a:pt x="7502" y="2695"/>
                    <a:pt x="7342" y="2216"/>
                    <a:pt x="6608" y="1944"/>
                  </a:cubicBezTo>
                  <a:cubicBezTo>
                    <a:pt x="6033" y="1721"/>
                    <a:pt x="5411" y="1609"/>
                    <a:pt x="4836" y="1386"/>
                  </a:cubicBezTo>
                  <a:cubicBezTo>
                    <a:pt x="3592" y="939"/>
                    <a:pt x="2395" y="412"/>
                    <a:pt x="1134" y="13"/>
                  </a:cubicBezTo>
                  <a:cubicBezTo>
                    <a:pt x="1105" y="4"/>
                    <a:pt x="1075" y="0"/>
                    <a:pt x="10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4"/>
            <p:cNvSpPr/>
            <p:nvPr/>
          </p:nvSpPr>
          <p:spPr>
            <a:xfrm>
              <a:off x="4055930" y="4792655"/>
              <a:ext cx="77053" cy="348858"/>
            </a:xfrm>
            <a:custGeom>
              <a:rect b="b" l="l" r="r" t="t"/>
              <a:pathLst>
                <a:path extrusionOk="0" h="6751" w="1485">
                  <a:moveTo>
                    <a:pt x="479" y="0"/>
                  </a:moveTo>
                  <a:cubicBezTo>
                    <a:pt x="304" y="351"/>
                    <a:pt x="0" y="718"/>
                    <a:pt x="0" y="1069"/>
                  </a:cubicBezTo>
                  <a:cubicBezTo>
                    <a:pt x="0" y="2474"/>
                    <a:pt x="96" y="3862"/>
                    <a:pt x="176" y="5267"/>
                  </a:cubicBezTo>
                  <a:cubicBezTo>
                    <a:pt x="208" y="5745"/>
                    <a:pt x="304" y="6256"/>
                    <a:pt x="367" y="6751"/>
                  </a:cubicBezTo>
                  <a:lnTo>
                    <a:pt x="1165" y="6751"/>
                  </a:lnTo>
                  <a:cubicBezTo>
                    <a:pt x="1277" y="6256"/>
                    <a:pt x="1485" y="5777"/>
                    <a:pt x="1469" y="5299"/>
                  </a:cubicBezTo>
                  <a:cubicBezTo>
                    <a:pt x="1421" y="3862"/>
                    <a:pt x="1309" y="2442"/>
                    <a:pt x="1149" y="1022"/>
                  </a:cubicBezTo>
                  <a:cubicBezTo>
                    <a:pt x="1102" y="655"/>
                    <a:pt x="703" y="335"/>
                    <a:pt x="4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4"/>
            <p:cNvSpPr/>
            <p:nvPr/>
          </p:nvSpPr>
          <p:spPr>
            <a:xfrm>
              <a:off x="0" y="4741602"/>
              <a:ext cx="136672" cy="161588"/>
            </a:xfrm>
            <a:custGeom>
              <a:rect b="b" l="l" r="r" t="t"/>
              <a:pathLst>
                <a:path extrusionOk="0" h="3127" w="2634">
                  <a:moveTo>
                    <a:pt x="1204" y="1"/>
                  </a:moveTo>
                  <a:cubicBezTo>
                    <a:pt x="764" y="1"/>
                    <a:pt x="304" y="108"/>
                    <a:pt x="16" y="302"/>
                  </a:cubicBezTo>
                  <a:lnTo>
                    <a:pt x="0" y="3127"/>
                  </a:lnTo>
                  <a:cubicBezTo>
                    <a:pt x="527" y="3127"/>
                    <a:pt x="1053" y="3095"/>
                    <a:pt x="1580" y="3031"/>
                  </a:cubicBezTo>
                  <a:cubicBezTo>
                    <a:pt x="1867" y="2999"/>
                    <a:pt x="2346" y="2839"/>
                    <a:pt x="2378" y="2680"/>
                  </a:cubicBezTo>
                  <a:cubicBezTo>
                    <a:pt x="2474" y="1962"/>
                    <a:pt x="2633" y="1148"/>
                    <a:pt x="2378" y="509"/>
                  </a:cubicBezTo>
                  <a:cubicBezTo>
                    <a:pt x="2247" y="159"/>
                    <a:pt x="1740" y="1"/>
                    <a:pt x="12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4"/>
            <p:cNvSpPr/>
            <p:nvPr/>
          </p:nvSpPr>
          <p:spPr>
            <a:xfrm>
              <a:off x="830" y="4256592"/>
              <a:ext cx="160696" cy="176522"/>
            </a:xfrm>
            <a:custGeom>
              <a:rect b="b" l="l" r="r" t="t"/>
              <a:pathLst>
                <a:path extrusionOk="0" h="3416" w="3097">
                  <a:moveTo>
                    <a:pt x="1388" y="1"/>
                  </a:moveTo>
                  <a:lnTo>
                    <a:pt x="1452" y="416"/>
                  </a:lnTo>
                  <a:lnTo>
                    <a:pt x="0" y="2059"/>
                  </a:lnTo>
                  <a:lnTo>
                    <a:pt x="0" y="3065"/>
                  </a:lnTo>
                  <a:lnTo>
                    <a:pt x="1564" y="3416"/>
                  </a:lnTo>
                  <a:lnTo>
                    <a:pt x="1628" y="3129"/>
                  </a:lnTo>
                  <a:lnTo>
                    <a:pt x="1037" y="2363"/>
                  </a:lnTo>
                  <a:lnTo>
                    <a:pt x="2777" y="2363"/>
                  </a:lnTo>
                  <a:cubicBezTo>
                    <a:pt x="2825" y="1836"/>
                    <a:pt x="3096" y="1166"/>
                    <a:pt x="2857" y="783"/>
                  </a:cubicBezTo>
                  <a:cubicBezTo>
                    <a:pt x="2617" y="368"/>
                    <a:pt x="1899" y="256"/>
                    <a:pt x="13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4"/>
            <p:cNvSpPr/>
            <p:nvPr/>
          </p:nvSpPr>
          <p:spPr>
            <a:xfrm>
              <a:off x="1006926" y="-44059"/>
              <a:ext cx="197121" cy="92912"/>
            </a:xfrm>
            <a:custGeom>
              <a:rect b="b" l="l" r="r" t="t"/>
              <a:pathLst>
                <a:path extrusionOk="0" h="1798" w="3799">
                  <a:moveTo>
                    <a:pt x="0" y="0"/>
                  </a:moveTo>
                  <a:cubicBezTo>
                    <a:pt x="495" y="304"/>
                    <a:pt x="1038" y="559"/>
                    <a:pt x="1517" y="894"/>
                  </a:cubicBezTo>
                  <a:cubicBezTo>
                    <a:pt x="2324" y="1472"/>
                    <a:pt x="2788" y="1797"/>
                    <a:pt x="3087" y="1797"/>
                  </a:cubicBezTo>
                  <a:cubicBezTo>
                    <a:pt x="3473" y="1797"/>
                    <a:pt x="3583" y="1252"/>
                    <a:pt x="37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4"/>
            <p:cNvSpPr/>
            <p:nvPr/>
          </p:nvSpPr>
          <p:spPr>
            <a:xfrm>
              <a:off x="2272251" y="5042498"/>
              <a:ext cx="135841" cy="99009"/>
            </a:xfrm>
            <a:custGeom>
              <a:rect b="b" l="l" r="r" t="t"/>
              <a:pathLst>
                <a:path extrusionOk="0" h="1916" w="2618">
                  <a:moveTo>
                    <a:pt x="2617" y="1"/>
                  </a:moveTo>
                  <a:cubicBezTo>
                    <a:pt x="2107" y="128"/>
                    <a:pt x="1676" y="97"/>
                    <a:pt x="1436" y="304"/>
                  </a:cubicBezTo>
                  <a:cubicBezTo>
                    <a:pt x="910" y="783"/>
                    <a:pt x="479" y="1373"/>
                    <a:pt x="0" y="1916"/>
                  </a:cubicBezTo>
                  <a:lnTo>
                    <a:pt x="2617" y="1916"/>
                  </a:lnTo>
                  <a:lnTo>
                    <a:pt x="261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4"/>
            <p:cNvSpPr/>
            <p:nvPr/>
          </p:nvSpPr>
          <p:spPr>
            <a:xfrm>
              <a:off x="830" y="5027358"/>
              <a:ext cx="91114" cy="114150"/>
            </a:xfrm>
            <a:custGeom>
              <a:rect b="b" l="l" r="r" t="t"/>
              <a:pathLst>
                <a:path extrusionOk="0" h="2209" w="1756">
                  <a:moveTo>
                    <a:pt x="218" y="1"/>
                  </a:moveTo>
                  <a:cubicBezTo>
                    <a:pt x="145" y="1"/>
                    <a:pt x="72" y="3"/>
                    <a:pt x="0" y="7"/>
                  </a:cubicBezTo>
                  <a:lnTo>
                    <a:pt x="0" y="2209"/>
                  </a:lnTo>
                  <a:lnTo>
                    <a:pt x="798" y="2209"/>
                  </a:lnTo>
                  <a:cubicBezTo>
                    <a:pt x="989" y="1938"/>
                    <a:pt x="1165" y="1666"/>
                    <a:pt x="1341" y="1411"/>
                  </a:cubicBezTo>
                  <a:cubicBezTo>
                    <a:pt x="1756" y="836"/>
                    <a:pt x="1564" y="230"/>
                    <a:pt x="878" y="54"/>
                  </a:cubicBezTo>
                  <a:cubicBezTo>
                    <a:pt x="662" y="19"/>
                    <a:pt x="438" y="1"/>
                    <a:pt x="2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4"/>
            <p:cNvSpPr/>
            <p:nvPr/>
          </p:nvSpPr>
          <p:spPr>
            <a:xfrm>
              <a:off x="2512385" y="5049112"/>
              <a:ext cx="114308" cy="92395"/>
            </a:xfrm>
            <a:custGeom>
              <a:rect b="b" l="l" r="r" t="t"/>
              <a:pathLst>
                <a:path extrusionOk="0" h="1788" w="2203">
                  <a:moveTo>
                    <a:pt x="1421" y="0"/>
                  </a:moveTo>
                  <a:lnTo>
                    <a:pt x="1070" y="48"/>
                  </a:lnTo>
                  <a:lnTo>
                    <a:pt x="0" y="1788"/>
                  </a:lnTo>
                  <a:lnTo>
                    <a:pt x="2203" y="1788"/>
                  </a:lnTo>
                  <a:lnTo>
                    <a:pt x="142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4"/>
            <p:cNvSpPr/>
            <p:nvPr/>
          </p:nvSpPr>
          <p:spPr>
            <a:xfrm>
              <a:off x="3896117" y="5092673"/>
              <a:ext cx="116799" cy="48833"/>
            </a:xfrm>
            <a:custGeom>
              <a:rect b="b" l="l" r="r" t="t"/>
              <a:pathLst>
                <a:path extrusionOk="0" h="945" w="2251">
                  <a:moveTo>
                    <a:pt x="1137" y="0"/>
                  </a:moveTo>
                  <a:cubicBezTo>
                    <a:pt x="769" y="0"/>
                    <a:pt x="376" y="90"/>
                    <a:pt x="0" y="147"/>
                  </a:cubicBezTo>
                  <a:cubicBezTo>
                    <a:pt x="0" y="418"/>
                    <a:pt x="0" y="674"/>
                    <a:pt x="32" y="945"/>
                  </a:cubicBezTo>
                  <a:lnTo>
                    <a:pt x="2250" y="945"/>
                  </a:lnTo>
                  <a:cubicBezTo>
                    <a:pt x="2027" y="642"/>
                    <a:pt x="1851" y="115"/>
                    <a:pt x="1564" y="51"/>
                  </a:cubicBezTo>
                  <a:cubicBezTo>
                    <a:pt x="1427" y="15"/>
                    <a:pt x="1284" y="0"/>
                    <a:pt x="11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4"/>
            <p:cNvSpPr/>
            <p:nvPr/>
          </p:nvSpPr>
          <p:spPr>
            <a:xfrm>
              <a:off x="3323904" y="5063116"/>
              <a:ext cx="86185" cy="78391"/>
            </a:xfrm>
            <a:custGeom>
              <a:rect b="b" l="l" r="r" t="t"/>
              <a:pathLst>
                <a:path extrusionOk="0" h="1517" w="1661">
                  <a:moveTo>
                    <a:pt x="1229" y="1"/>
                  </a:moveTo>
                  <a:cubicBezTo>
                    <a:pt x="862" y="240"/>
                    <a:pt x="447" y="448"/>
                    <a:pt x="144" y="751"/>
                  </a:cubicBezTo>
                  <a:cubicBezTo>
                    <a:pt x="0" y="895"/>
                    <a:pt x="48" y="1262"/>
                    <a:pt x="16" y="1517"/>
                  </a:cubicBezTo>
                  <a:lnTo>
                    <a:pt x="1628" y="1517"/>
                  </a:lnTo>
                  <a:cubicBezTo>
                    <a:pt x="1660" y="1357"/>
                    <a:pt x="1660" y="1182"/>
                    <a:pt x="1628" y="1022"/>
                  </a:cubicBezTo>
                  <a:cubicBezTo>
                    <a:pt x="1517" y="671"/>
                    <a:pt x="1373" y="336"/>
                    <a:pt x="1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4"/>
            <p:cNvSpPr/>
            <p:nvPr/>
          </p:nvSpPr>
          <p:spPr>
            <a:xfrm>
              <a:off x="4460859" y="5093655"/>
              <a:ext cx="82864" cy="47851"/>
            </a:xfrm>
            <a:custGeom>
              <a:rect b="b" l="l" r="r" t="t"/>
              <a:pathLst>
                <a:path extrusionOk="0" h="926" w="1597">
                  <a:moveTo>
                    <a:pt x="894" y="0"/>
                  </a:moveTo>
                  <a:lnTo>
                    <a:pt x="0" y="926"/>
                  </a:lnTo>
                  <a:lnTo>
                    <a:pt x="1596" y="926"/>
                  </a:lnTo>
                  <a:lnTo>
                    <a:pt x="89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4"/>
            <p:cNvSpPr/>
            <p:nvPr/>
          </p:nvSpPr>
          <p:spPr>
            <a:xfrm>
              <a:off x="1398624" y="2218011"/>
              <a:ext cx="650929" cy="442596"/>
            </a:xfrm>
            <a:custGeom>
              <a:rect b="b" l="l" r="r" t="t"/>
              <a:pathLst>
                <a:path extrusionOk="0" h="8565" w="12545">
                  <a:moveTo>
                    <a:pt x="3878" y="1"/>
                  </a:moveTo>
                  <a:cubicBezTo>
                    <a:pt x="3272" y="256"/>
                    <a:pt x="2474" y="368"/>
                    <a:pt x="2091" y="830"/>
                  </a:cubicBezTo>
                  <a:cubicBezTo>
                    <a:pt x="1452" y="1596"/>
                    <a:pt x="1069" y="2602"/>
                    <a:pt x="575" y="3512"/>
                  </a:cubicBezTo>
                  <a:cubicBezTo>
                    <a:pt x="0" y="4565"/>
                    <a:pt x="271" y="5650"/>
                    <a:pt x="1101" y="6400"/>
                  </a:cubicBezTo>
                  <a:cubicBezTo>
                    <a:pt x="2234" y="7422"/>
                    <a:pt x="3687" y="7390"/>
                    <a:pt x="4995" y="7852"/>
                  </a:cubicBezTo>
                  <a:cubicBezTo>
                    <a:pt x="5034" y="7868"/>
                    <a:pt x="5078" y="7875"/>
                    <a:pt x="5125" y="7875"/>
                  </a:cubicBezTo>
                  <a:cubicBezTo>
                    <a:pt x="5316" y="7875"/>
                    <a:pt x="5564" y="7763"/>
                    <a:pt x="5730" y="7661"/>
                  </a:cubicBezTo>
                  <a:cubicBezTo>
                    <a:pt x="5952" y="7528"/>
                    <a:pt x="6151" y="7468"/>
                    <a:pt x="6341" y="7468"/>
                  </a:cubicBezTo>
                  <a:cubicBezTo>
                    <a:pt x="6628" y="7468"/>
                    <a:pt x="6893" y="7606"/>
                    <a:pt x="7182" y="7837"/>
                  </a:cubicBezTo>
                  <a:cubicBezTo>
                    <a:pt x="7799" y="8325"/>
                    <a:pt x="8315" y="8565"/>
                    <a:pt x="8840" y="8565"/>
                  </a:cubicBezTo>
                  <a:cubicBezTo>
                    <a:pt x="9361" y="8565"/>
                    <a:pt x="9890" y="8329"/>
                    <a:pt x="10533" y="7868"/>
                  </a:cubicBezTo>
                  <a:cubicBezTo>
                    <a:pt x="10789" y="7677"/>
                    <a:pt x="11108" y="7533"/>
                    <a:pt x="11395" y="7374"/>
                  </a:cubicBezTo>
                  <a:cubicBezTo>
                    <a:pt x="12289" y="6863"/>
                    <a:pt x="12544" y="5778"/>
                    <a:pt x="11906" y="4980"/>
                  </a:cubicBezTo>
                  <a:cubicBezTo>
                    <a:pt x="11172" y="4086"/>
                    <a:pt x="10533" y="2953"/>
                    <a:pt x="9576" y="2410"/>
                  </a:cubicBezTo>
                  <a:cubicBezTo>
                    <a:pt x="7836" y="1437"/>
                    <a:pt x="5873" y="814"/>
                    <a:pt x="387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4"/>
            <p:cNvSpPr/>
            <p:nvPr/>
          </p:nvSpPr>
          <p:spPr>
            <a:xfrm>
              <a:off x="3828197" y="4041267"/>
              <a:ext cx="433157" cy="662215"/>
            </a:xfrm>
            <a:custGeom>
              <a:rect b="b" l="l" r="r" t="t"/>
              <a:pathLst>
                <a:path extrusionOk="0" h="12815" w="8348">
                  <a:moveTo>
                    <a:pt x="4627" y="0"/>
                  </a:moveTo>
                  <a:cubicBezTo>
                    <a:pt x="4611" y="0"/>
                    <a:pt x="4596" y="1"/>
                    <a:pt x="4581" y="2"/>
                  </a:cubicBezTo>
                  <a:cubicBezTo>
                    <a:pt x="3320" y="162"/>
                    <a:pt x="1102" y="2763"/>
                    <a:pt x="926" y="4024"/>
                  </a:cubicBezTo>
                  <a:cubicBezTo>
                    <a:pt x="814" y="4806"/>
                    <a:pt x="543" y="5572"/>
                    <a:pt x="352" y="6338"/>
                  </a:cubicBezTo>
                  <a:cubicBezTo>
                    <a:pt x="240" y="6753"/>
                    <a:pt x="128" y="7168"/>
                    <a:pt x="1" y="7663"/>
                  </a:cubicBezTo>
                  <a:cubicBezTo>
                    <a:pt x="64" y="7838"/>
                    <a:pt x="112" y="8094"/>
                    <a:pt x="256" y="8221"/>
                  </a:cubicBezTo>
                  <a:cubicBezTo>
                    <a:pt x="1740" y="9658"/>
                    <a:pt x="3224" y="11094"/>
                    <a:pt x="4724" y="12498"/>
                  </a:cubicBezTo>
                  <a:cubicBezTo>
                    <a:pt x="4952" y="12713"/>
                    <a:pt x="5180" y="12815"/>
                    <a:pt x="5391" y="12815"/>
                  </a:cubicBezTo>
                  <a:cubicBezTo>
                    <a:pt x="5683" y="12815"/>
                    <a:pt x="5944" y="12620"/>
                    <a:pt x="6129" y="12259"/>
                  </a:cubicBezTo>
                  <a:cubicBezTo>
                    <a:pt x="6480" y="11589"/>
                    <a:pt x="6751" y="10887"/>
                    <a:pt x="6959" y="10152"/>
                  </a:cubicBezTo>
                  <a:cubicBezTo>
                    <a:pt x="7358" y="8716"/>
                    <a:pt x="7613" y="7232"/>
                    <a:pt x="8060" y="5811"/>
                  </a:cubicBezTo>
                  <a:cubicBezTo>
                    <a:pt x="8331" y="4902"/>
                    <a:pt x="8347" y="4184"/>
                    <a:pt x="7693" y="3418"/>
                  </a:cubicBezTo>
                  <a:cubicBezTo>
                    <a:pt x="6943" y="2540"/>
                    <a:pt x="6384" y="1503"/>
                    <a:pt x="5666" y="609"/>
                  </a:cubicBezTo>
                  <a:cubicBezTo>
                    <a:pt x="5422" y="319"/>
                    <a:pt x="4960" y="0"/>
                    <a:pt x="46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4"/>
            <p:cNvSpPr/>
            <p:nvPr/>
          </p:nvSpPr>
          <p:spPr>
            <a:xfrm>
              <a:off x="1890464" y="4452849"/>
              <a:ext cx="512649" cy="469312"/>
            </a:xfrm>
            <a:custGeom>
              <a:rect b="b" l="l" r="r" t="t"/>
              <a:pathLst>
                <a:path extrusionOk="0" h="9082" w="9880">
                  <a:moveTo>
                    <a:pt x="4486" y="1"/>
                  </a:moveTo>
                  <a:cubicBezTo>
                    <a:pt x="2985" y="272"/>
                    <a:pt x="1645" y="416"/>
                    <a:pt x="671" y="1613"/>
                  </a:cubicBezTo>
                  <a:cubicBezTo>
                    <a:pt x="145" y="2251"/>
                    <a:pt x="1" y="2778"/>
                    <a:pt x="544" y="3448"/>
                  </a:cubicBezTo>
                  <a:cubicBezTo>
                    <a:pt x="911" y="3911"/>
                    <a:pt x="1166" y="4454"/>
                    <a:pt x="1501" y="4948"/>
                  </a:cubicBezTo>
                  <a:cubicBezTo>
                    <a:pt x="1804" y="5395"/>
                    <a:pt x="2044" y="6034"/>
                    <a:pt x="2459" y="6193"/>
                  </a:cubicBezTo>
                  <a:cubicBezTo>
                    <a:pt x="3831" y="6720"/>
                    <a:pt x="4853" y="7629"/>
                    <a:pt x="5826" y="8651"/>
                  </a:cubicBezTo>
                  <a:cubicBezTo>
                    <a:pt x="6089" y="8933"/>
                    <a:pt x="6369" y="9082"/>
                    <a:pt x="6672" y="9082"/>
                  </a:cubicBezTo>
                  <a:cubicBezTo>
                    <a:pt x="6883" y="9082"/>
                    <a:pt x="7106" y="9009"/>
                    <a:pt x="7342" y="8858"/>
                  </a:cubicBezTo>
                  <a:cubicBezTo>
                    <a:pt x="7773" y="8619"/>
                    <a:pt x="8204" y="8348"/>
                    <a:pt x="8603" y="8044"/>
                  </a:cubicBezTo>
                  <a:cubicBezTo>
                    <a:pt x="8810" y="7853"/>
                    <a:pt x="9050" y="7486"/>
                    <a:pt x="9018" y="7231"/>
                  </a:cubicBezTo>
                  <a:cubicBezTo>
                    <a:pt x="8826" y="5826"/>
                    <a:pt x="9114" y="4533"/>
                    <a:pt x="9640" y="3241"/>
                  </a:cubicBezTo>
                  <a:cubicBezTo>
                    <a:pt x="9880" y="2666"/>
                    <a:pt x="9768" y="2283"/>
                    <a:pt x="9082" y="2028"/>
                  </a:cubicBezTo>
                  <a:cubicBezTo>
                    <a:pt x="8060" y="1645"/>
                    <a:pt x="7119" y="1070"/>
                    <a:pt x="6113" y="607"/>
                  </a:cubicBezTo>
                  <a:cubicBezTo>
                    <a:pt x="5555" y="352"/>
                    <a:pt x="4948" y="177"/>
                    <a:pt x="44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4"/>
            <p:cNvSpPr/>
            <p:nvPr/>
          </p:nvSpPr>
          <p:spPr>
            <a:xfrm>
              <a:off x="428071" y="3445417"/>
              <a:ext cx="506889" cy="539022"/>
            </a:xfrm>
            <a:custGeom>
              <a:rect b="b" l="l" r="r" t="t"/>
              <a:pathLst>
                <a:path extrusionOk="0" h="10431" w="9769">
                  <a:moveTo>
                    <a:pt x="1989" y="1"/>
                  </a:moveTo>
                  <a:cubicBezTo>
                    <a:pt x="1430" y="1"/>
                    <a:pt x="825" y="261"/>
                    <a:pt x="671" y="713"/>
                  </a:cubicBezTo>
                  <a:cubicBezTo>
                    <a:pt x="432" y="1399"/>
                    <a:pt x="145" y="2101"/>
                    <a:pt x="65" y="2820"/>
                  </a:cubicBezTo>
                  <a:cubicBezTo>
                    <a:pt x="1" y="3474"/>
                    <a:pt x="161" y="4160"/>
                    <a:pt x="256" y="4815"/>
                  </a:cubicBezTo>
                  <a:cubicBezTo>
                    <a:pt x="304" y="5198"/>
                    <a:pt x="512" y="5597"/>
                    <a:pt x="432" y="5964"/>
                  </a:cubicBezTo>
                  <a:cubicBezTo>
                    <a:pt x="145" y="7528"/>
                    <a:pt x="145" y="7575"/>
                    <a:pt x="1517" y="8421"/>
                  </a:cubicBezTo>
                  <a:cubicBezTo>
                    <a:pt x="1804" y="8645"/>
                    <a:pt x="2060" y="8900"/>
                    <a:pt x="2283" y="9203"/>
                  </a:cubicBezTo>
                  <a:cubicBezTo>
                    <a:pt x="2973" y="10018"/>
                    <a:pt x="4118" y="10430"/>
                    <a:pt x="5247" y="10430"/>
                  </a:cubicBezTo>
                  <a:cubicBezTo>
                    <a:pt x="6284" y="10430"/>
                    <a:pt x="7307" y="10082"/>
                    <a:pt x="7949" y="9379"/>
                  </a:cubicBezTo>
                  <a:cubicBezTo>
                    <a:pt x="8268" y="9092"/>
                    <a:pt x="8619" y="8852"/>
                    <a:pt x="9002" y="8661"/>
                  </a:cubicBezTo>
                  <a:cubicBezTo>
                    <a:pt x="9672" y="8294"/>
                    <a:pt x="9768" y="7783"/>
                    <a:pt x="9401" y="7161"/>
                  </a:cubicBezTo>
                  <a:cubicBezTo>
                    <a:pt x="9257" y="6921"/>
                    <a:pt x="9018" y="6762"/>
                    <a:pt x="8906" y="6522"/>
                  </a:cubicBezTo>
                  <a:cubicBezTo>
                    <a:pt x="8381" y="5298"/>
                    <a:pt x="7870" y="4869"/>
                    <a:pt x="7136" y="4869"/>
                  </a:cubicBezTo>
                  <a:cubicBezTo>
                    <a:pt x="6732" y="4869"/>
                    <a:pt x="6261" y="4999"/>
                    <a:pt x="5682" y="5198"/>
                  </a:cubicBezTo>
                  <a:cubicBezTo>
                    <a:pt x="5507" y="5261"/>
                    <a:pt x="5352" y="5294"/>
                    <a:pt x="5213" y="5294"/>
                  </a:cubicBezTo>
                  <a:cubicBezTo>
                    <a:pt x="4858" y="5294"/>
                    <a:pt x="4608" y="5075"/>
                    <a:pt x="4390" y="4559"/>
                  </a:cubicBezTo>
                  <a:cubicBezTo>
                    <a:pt x="3975" y="3602"/>
                    <a:pt x="3289" y="2756"/>
                    <a:pt x="2570" y="1655"/>
                  </a:cubicBezTo>
                  <a:cubicBezTo>
                    <a:pt x="2714" y="1447"/>
                    <a:pt x="2826" y="1224"/>
                    <a:pt x="2906" y="1000"/>
                  </a:cubicBezTo>
                  <a:cubicBezTo>
                    <a:pt x="2985" y="793"/>
                    <a:pt x="2985" y="569"/>
                    <a:pt x="2890" y="362"/>
                  </a:cubicBezTo>
                  <a:cubicBezTo>
                    <a:pt x="2705" y="114"/>
                    <a:pt x="2357" y="1"/>
                    <a:pt x="19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4"/>
            <p:cNvSpPr/>
            <p:nvPr/>
          </p:nvSpPr>
          <p:spPr>
            <a:xfrm>
              <a:off x="5773350" y="2459276"/>
              <a:ext cx="506837" cy="538815"/>
            </a:xfrm>
            <a:custGeom>
              <a:rect b="b" l="l" r="r" t="t"/>
              <a:pathLst>
                <a:path extrusionOk="0" h="10427" w="9768">
                  <a:moveTo>
                    <a:pt x="1993" y="1"/>
                  </a:moveTo>
                  <a:cubicBezTo>
                    <a:pt x="1438" y="1"/>
                    <a:pt x="840" y="261"/>
                    <a:pt x="687" y="710"/>
                  </a:cubicBezTo>
                  <a:cubicBezTo>
                    <a:pt x="432" y="1412"/>
                    <a:pt x="160" y="2114"/>
                    <a:pt x="81" y="2832"/>
                  </a:cubicBezTo>
                  <a:cubicBezTo>
                    <a:pt x="1" y="3471"/>
                    <a:pt x="176" y="4157"/>
                    <a:pt x="256" y="4827"/>
                  </a:cubicBezTo>
                  <a:cubicBezTo>
                    <a:pt x="304" y="5210"/>
                    <a:pt x="511" y="5609"/>
                    <a:pt x="448" y="5960"/>
                  </a:cubicBezTo>
                  <a:cubicBezTo>
                    <a:pt x="144" y="7540"/>
                    <a:pt x="160" y="7572"/>
                    <a:pt x="1517" y="8434"/>
                  </a:cubicBezTo>
                  <a:cubicBezTo>
                    <a:pt x="1804" y="8642"/>
                    <a:pt x="2075" y="8913"/>
                    <a:pt x="2283" y="9200"/>
                  </a:cubicBezTo>
                  <a:cubicBezTo>
                    <a:pt x="2973" y="10015"/>
                    <a:pt x="4123" y="10427"/>
                    <a:pt x="5255" y="10427"/>
                  </a:cubicBezTo>
                  <a:cubicBezTo>
                    <a:pt x="6296" y="10427"/>
                    <a:pt x="7322" y="10079"/>
                    <a:pt x="7964" y="9376"/>
                  </a:cubicBezTo>
                  <a:cubicBezTo>
                    <a:pt x="8268" y="9088"/>
                    <a:pt x="8619" y="8849"/>
                    <a:pt x="9002" y="8673"/>
                  </a:cubicBezTo>
                  <a:cubicBezTo>
                    <a:pt x="9672" y="8290"/>
                    <a:pt x="9768" y="7780"/>
                    <a:pt x="9401" y="7157"/>
                  </a:cubicBezTo>
                  <a:cubicBezTo>
                    <a:pt x="9257" y="6934"/>
                    <a:pt x="9018" y="6758"/>
                    <a:pt x="8906" y="6535"/>
                  </a:cubicBezTo>
                  <a:cubicBezTo>
                    <a:pt x="8383" y="5304"/>
                    <a:pt x="7873" y="4871"/>
                    <a:pt x="7144" y="4871"/>
                  </a:cubicBezTo>
                  <a:cubicBezTo>
                    <a:pt x="6738" y="4871"/>
                    <a:pt x="6264" y="5005"/>
                    <a:pt x="5682" y="5210"/>
                  </a:cubicBezTo>
                  <a:cubicBezTo>
                    <a:pt x="5511" y="5272"/>
                    <a:pt x="5360" y="5304"/>
                    <a:pt x="5224" y="5304"/>
                  </a:cubicBezTo>
                  <a:cubicBezTo>
                    <a:pt x="4863" y="5304"/>
                    <a:pt x="4610" y="5077"/>
                    <a:pt x="4390" y="4556"/>
                  </a:cubicBezTo>
                  <a:cubicBezTo>
                    <a:pt x="3975" y="3614"/>
                    <a:pt x="3288" y="2769"/>
                    <a:pt x="2570" y="1651"/>
                  </a:cubicBezTo>
                  <a:cubicBezTo>
                    <a:pt x="2714" y="1460"/>
                    <a:pt x="2826" y="1236"/>
                    <a:pt x="2921" y="1013"/>
                  </a:cubicBezTo>
                  <a:cubicBezTo>
                    <a:pt x="3001" y="806"/>
                    <a:pt x="3001" y="566"/>
                    <a:pt x="2905" y="375"/>
                  </a:cubicBezTo>
                  <a:cubicBezTo>
                    <a:pt x="2719" y="118"/>
                    <a:pt x="2366" y="1"/>
                    <a:pt x="1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4"/>
            <p:cNvSpPr/>
            <p:nvPr/>
          </p:nvSpPr>
          <p:spPr>
            <a:xfrm>
              <a:off x="1087248" y="4252665"/>
              <a:ext cx="354495" cy="540882"/>
            </a:xfrm>
            <a:custGeom>
              <a:rect b="b" l="l" r="r" t="t"/>
              <a:pathLst>
                <a:path extrusionOk="0" h="10467" w="6832">
                  <a:moveTo>
                    <a:pt x="5777" y="1"/>
                  </a:moveTo>
                  <a:cubicBezTo>
                    <a:pt x="5436" y="1"/>
                    <a:pt x="4993" y="297"/>
                    <a:pt x="4693" y="555"/>
                  </a:cubicBezTo>
                  <a:cubicBezTo>
                    <a:pt x="4198" y="954"/>
                    <a:pt x="3831" y="1497"/>
                    <a:pt x="3400" y="1960"/>
                  </a:cubicBezTo>
                  <a:cubicBezTo>
                    <a:pt x="2825" y="2582"/>
                    <a:pt x="2011" y="3093"/>
                    <a:pt x="1676" y="3843"/>
                  </a:cubicBezTo>
                  <a:cubicBezTo>
                    <a:pt x="1038" y="5295"/>
                    <a:pt x="623" y="6859"/>
                    <a:pt x="176" y="8391"/>
                  </a:cubicBezTo>
                  <a:cubicBezTo>
                    <a:pt x="1" y="8966"/>
                    <a:pt x="208" y="9461"/>
                    <a:pt x="862" y="9636"/>
                  </a:cubicBezTo>
                  <a:cubicBezTo>
                    <a:pt x="1995" y="9924"/>
                    <a:pt x="3129" y="10195"/>
                    <a:pt x="4262" y="10466"/>
                  </a:cubicBezTo>
                  <a:cubicBezTo>
                    <a:pt x="5586" y="10307"/>
                    <a:pt x="5826" y="10083"/>
                    <a:pt x="5953" y="8790"/>
                  </a:cubicBezTo>
                  <a:cubicBezTo>
                    <a:pt x="6065" y="7657"/>
                    <a:pt x="6209" y="6524"/>
                    <a:pt x="6336" y="5391"/>
                  </a:cubicBezTo>
                  <a:cubicBezTo>
                    <a:pt x="6480" y="4066"/>
                    <a:pt x="6592" y="2726"/>
                    <a:pt x="6751" y="1401"/>
                  </a:cubicBezTo>
                  <a:cubicBezTo>
                    <a:pt x="6831" y="699"/>
                    <a:pt x="6512" y="141"/>
                    <a:pt x="5889" y="13"/>
                  </a:cubicBezTo>
                  <a:cubicBezTo>
                    <a:pt x="5854" y="5"/>
                    <a:pt x="5816" y="1"/>
                    <a:pt x="57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4"/>
            <p:cNvSpPr/>
            <p:nvPr/>
          </p:nvSpPr>
          <p:spPr>
            <a:xfrm>
              <a:off x="2209311" y="3875601"/>
              <a:ext cx="447218" cy="346274"/>
            </a:xfrm>
            <a:custGeom>
              <a:rect b="b" l="l" r="r" t="t"/>
              <a:pathLst>
                <a:path extrusionOk="0" h="6701" w="8619">
                  <a:moveTo>
                    <a:pt x="2330" y="1"/>
                  </a:moveTo>
                  <a:cubicBezTo>
                    <a:pt x="447" y="1"/>
                    <a:pt x="0" y="256"/>
                    <a:pt x="32" y="1676"/>
                  </a:cubicBezTo>
                  <a:cubicBezTo>
                    <a:pt x="32" y="3017"/>
                    <a:pt x="335" y="4357"/>
                    <a:pt x="623" y="5682"/>
                  </a:cubicBezTo>
                  <a:cubicBezTo>
                    <a:pt x="798" y="6448"/>
                    <a:pt x="1516" y="6592"/>
                    <a:pt x="2203" y="6671"/>
                  </a:cubicBezTo>
                  <a:cubicBezTo>
                    <a:pt x="2374" y="6691"/>
                    <a:pt x="2544" y="6701"/>
                    <a:pt x="2711" y="6701"/>
                  </a:cubicBezTo>
                  <a:cubicBezTo>
                    <a:pt x="4286" y="6701"/>
                    <a:pt x="5682" y="5888"/>
                    <a:pt x="7182" y="5570"/>
                  </a:cubicBezTo>
                  <a:cubicBezTo>
                    <a:pt x="7517" y="5491"/>
                    <a:pt x="7804" y="5171"/>
                    <a:pt x="8076" y="4916"/>
                  </a:cubicBezTo>
                  <a:cubicBezTo>
                    <a:pt x="8602" y="4389"/>
                    <a:pt x="8618" y="3129"/>
                    <a:pt x="8092" y="2618"/>
                  </a:cubicBezTo>
                  <a:cubicBezTo>
                    <a:pt x="6368" y="974"/>
                    <a:pt x="4229" y="256"/>
                    <a:pt x="23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4"/>
            <p:cNvSpPr/>
            <p:nvPr/>
          </p:nvSpPr>
          <p:spPr>
            <a:xfrm>
              <a:off x="3958019" y="3220275"/>
              <a:ext cx="428383" cy="394694"/>
            </a:xfrm>
            <a:custGeom>
              <a:rect b="b" l="l" r="r" t="t"/>
              <a:pathLst>
                <a:path extrusionOk="0" h="7638" w="8256">
                  <a:moveTo>
                    <a:pt x="815" y="1"/>
                  </a:moveTo>
                  <a:cubicBezTo>
                    <a:pt x="356" y="1"/>
                    <a:pt x="0" y="262"/>
                    <a:pt x="52" y="921"/>
                  </a:cubicBezTo>
                  <a:cubicBezTo>
                    <a:pt x="228" y="2900"/>
                    <a:pt x="451" y="4847"/>
                    <a:pt x="2238" y="6171"/>
                  </a:cubicBezTo>
                  <a:cubicBezTo>
                    <a:pt x="2685" y="6506"/>
                    <a:pt x="2957" y="7065"/>
                    <a:pt x="3403" y="7368"/>
                  </a:cubicBezTo>
                  <a:cubicBezTo>
                    <a:pt x="3684" y="7554"/>
                    <a:pt x="4010" y="7638"/>
                    <a:pt x="4348" y="7638"/>
                  </a:cubicBezTo>
                  <a:cubicBezTo>
                    <a:pt x="5375" y="7638"/>
                    <a:pt x="6507" y="6861"/>
                    <a:pt x="6771" y="5804"/>
                  </a:cubicBezTo>
                  <a:cubicBezTo>
                    <a:pt x="6835" y="5501"/>
                    <a:pt x="6994" y="5246"/>
                    <a:pt x="7218" y="5038"/>
                  </a:cubicBezTo>
                  <a:cubicBezTo>
                    <a:pt x="7872" y="4559"/>
                    <a:pt x="8255" y="4017"/>
                    <a:pt x="8095" y="3251"/>
                  </a:cubicBezTo>
                  <a:cubicBezTo>
                    <a:pt x="8048" y="1814"/>
                    <a:pt x="7936" y="1687"/>
                    <a:pt x="6563" y="1447"/>
                  </a:cubicBezTo>
                  <a:cubicBezTo>
                    <a:pt x="6212" y="1383"/>
                    <a:pt x="5861" y="1272"/>
                    <a:pt x="5510" y="1176"/>
                  </a:cubicBezTo>
                  <a:cubicBezTo>
                    <a:pt x="4058" y="793"/>
                    <a:pt x="2621" y="378"/>
                    <a:pt x="1153" y="43"/>
                  </a:cubicBezTo>
                  <a:cubicBezTo>
                    <a:pt x="1037" y="15"/>
                    <a:pt x="923" y="1"/>
                    <a:pt x="8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4"/>
            <p:cNvSpPr/>
            <p:nvPr/>
          </p:nvSpPr>
          <p:spPr>
            <a:xfrm>
              <a:off x="4411151" y="3757630"/>
              <a:ext cx="433987" cy="417844"/>
            </a:xfrm>
            <a:custGeom>
              <a:rect b="b" l="l" r="r" t="t"/>
              <a:pathLst>
                <a:path extrusionOk="0" h="8086" w="8364">
                  <a:moveTo>
                    <a:pt x="7109" y="1"/>
                  </a:moveTo>
                  <a:cubicBezTo>
                    <a:pt x="6843" y="1"/>
                    <a:pt x="6528" y="76"/>
                    <a:pt x="6161" y="225"/>
                  </a:cubicBezTo>
                  <a:cubicBezTo>
                    <a:pt x="4805" y="767"/>
                    <a:pt x="3448" y="1406"/>
                    <a:pt x="2044" y="1709"/>
                  </a:cubicBezTo>
                  <a:cubicBezTo>
                    <a:pt x="863" y="1948"/>
                    <a:pt x="528" y="2762"/>
                    <a:pt x="81" y="3592"/>
                  </a:cubicBezTo>
                  <a:cubicBezTo>
                    <a:pt x="1" y="3832"/>
                    <a:pt x="33" y="4103"/>
                    <a:pt x="192" y="4310"/>
                  </a:cubicBezTo>
                  <a:cubicBezTo>
                    <a:pt x="1517" y="5507"/>
                    <a:pt x="2858" y="6672"/>
                    <a:pt x="4230" y="7805"/>
                  </a:cubicBezTo>
                  <a:cubicBezTo>
                    <a:pt x="4465" y="7992"/>
                    <a:pt x="4714" y="8086"/>
                    <a:pt x="4957" y="8086"/>
                  </a:cubicBezTo>
                  <a:cubicBezTo>
                    <a:pt x="5275" y="8086"/>
                    <a:pt x="5581" y="7924"/>
                    <a:pt x="5826" y="7598"/>
                  </a:cubicBezTo>
                  <a:cubicBezTo>
                    <a:pt x="6161" y="7119"/>
                    <a:pt x="6464" y="6608"/>
                    <a:pt x="6720" y="6066"/>
                  </a:cubicBezTo>
                  <a:cubicBezTo>
                    <a:pt x="6975" y="5539"/>
                    <a:pt x="7214" y="4997"/>
                    <a:pt x="7470" y="4470"/>
                  </a:cubicBezTo>
                  <a:cubicBezTo>
                    <a:pt x="7789" y="3800"/>
                    <a:pt x="8140" y="3129"/>
                    <a:pt x="8363" y="2683"/>
                  </a:cubicBezTo>
                  <a:cubicBezTo>
                    <a:pt x="8284" y="2060"/>
                    <a:pt x="8236" y="1725"/>
                    <a:pt x="8204" y="1390"/>
                  </a:cubicBezTo>
                  <a:cubicBezTo>
                    <a:pt x="8113" y="450"/>
                    <a:pt x="7758" y="1"/>
                    <a:pt x="71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4"/>
            <p:cNvSpPr/>
            <p:nvPr/>
          </p:nvSpPr>
          <p:spPr>
            <a:xfrm>
              <a:off x="7057717" y="2232015"/>
              <a:ext cx="433987" cy="417431"/>
            </a:xfrm>
            <a:custGeom>
              <a:rect b="b" l="l" r="r" t="t"/>
              <a:pathLst>
                <a:path extrusionOk="0" h="8078" w="8364">
                  <a:moveTo>
                    <a:pt x="7109" y="0"/>
                  </a:moveTo>
                  <a:cubicBezTo>
                    <a:pt x="6843" y="0"/>
                    <a:pt x="6527" y="76"/>
                    <a:pt x="6161" y="224"/>
                  </a:cubicBezTo>
                  <a:cubicBezTo>
                    <a:pt x="4804" y="767"/>
                    <a:pt x="3464" y="1405"/>
                    <a:pt x="2043" y="1693"/>
                  </a:cubicBezTo>
                  <a:cubicBezTo>
                    <a:pt x="862" y="1948"/>
                    <a:pt x="527" y="2762"/>
                    <a:pt x="80" y="3592"/>
                  </a:cubicBezTo>
                  <a:cubicBezTo>
                    <a:pt x="1" y="3831"/>
                    <a:pt x="32" y="4102"/>
                    <a:pt x="192" y="4310"/>
                  </a:cubicBezTo>
                  <a:cubicBezTo>
                    <a:pt x="1517" y="5491"/>
                    <a:pt x="2857" y="6672"/>
                    <a:pt x="4230" y="7789"/>
                  </a:cubicBezTo>
                  <a:cubicBezTo>
                    <a:pt x="4465" y="7982"/>
                    <a:pt x="4714" y="8077"/>
                    <a:pt x="4957" y="8077"/>
                  </a:cubicBezTo>
                  <a:cubicBezTo>
                    <a:pt x="5275" y="8077"/>
                    <a:pt x="5581" y="7914"/>
                    <a:pt x="5826" y="7597"/>
                  </a:cubicBezTo>
                  <a:cubicBezTo>
                    <a:pt x="6161" y="7119"/>
                    <a:pt x="6464" y="6608"/>
                    <a:pt x="6719" y="6081"/>
                  </a:cubicBezTo>
                  <a:cubicBezTo>
                    <a:pt x="6991" y="5555"/>
                    <a:pt x="7214" y="5012"/>
                    <a:pt x="7469" y="4485"/>
                  </a:cubicBezTo>
                  <a:cubicBezTo>
                    <a:pt x="7789" y="3799"/>
                    <a:pt x="8140" y="3129"/>
                    <a:pt x="8363" y="2682"/>
                  </a:cubicBezTo>
                  <a:cubicBezTo>
                    <a:pt x="8283" y="2060"/>
                    <a:pt x="8236" y="1724"/>
                    <a:pt x="8204" y="1389"/>
                  </a:cubicBezTo>
                  <a:cubicBezTo>
                    <a:pt x="8113" y="450"/>
                    <a:pt x="7758" y="0"/>
                    <a:pt x="71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4"/>
            <p:cNvSpPr/>
            <p:nvPr/>
          </p:nvSpPr>
          <p:spPr>
            <a:xfrm>
              <a:off x="4387179" y="4326196"/>
              <a:ext cx="384279" cy="381775"/>
            </a:xfrm>
            <a:custGeom>
              <a:rect b="b" l="l" r="r" t="t"/>
              <a:pathLst>
                <a:path extrusionOk="0" h="7388" w="7406">
                  <a:moveTo>
                    <a:pt x="6073" y="1"/>
                  </a:moveTo>
                  <a:cubicBezTo>
                    <a:pt x="5865" y="1"/>
                    <a:pt x="5626" y="59"/>
                    <a:pt x="5362" y="154"/>
                  </a:cubicBezTo>
                  <a:cubicBezTo>
                    <a:pt x="3559" y="792"/>
                    <a:pt x="1915" y="1670"/>
                    <a:pt x="654" y="3170"/>
                  </a:cubicBezTo>
                  <a:cubicBezTo>
                    <a:pt x="0" y="3952"/>
                    <a:pt x="176" y="5484"/>
                    <a:pt x="1053" y="5995"/>
                  </a:cubicBezTo>
                  <a:cubicBezTo>
                    <a:pt x="1596" y="6314"/>
                    <a:pt x="2139" y="6633"/>
                    <a:pt x="2681" y="6968"/>
                  </a:cubicBezTo>
                  <a:cubicBezTo>
                    <a:pt x="3102" y="7235"/>
                    <a:pt x="3666" y="7387"/>
                    <a:pt x="4180" y="7387"/>
                  </a:cubicBezTo>
                  <a:cubicBezTo>
                    <a:pt x="4681" y="7387"/>
                    <a:pt x="5134" y="7243"/>
                    <a:pt x="5362" y="6921"/>
                  </a:cubicBezTo>
                  <a:cubicBezTo>
                    <a:pt x="6256" y="5660"/>
                    <a:pt x="7405" y="4495"/>
                    <a:pt x="7357" y="2707"/>
                  </a:cubicBezTo>
                  <a:cubicBezTo>
                    <a:pt x="7214" y="2101"/>
                    <a:pt x="7006" y="1510"/>
                    <a:pt x="6910" y="904"/>
                  </a:cubicBezTo>
                  <a:cubicBezTo>
                    <a:pt x="6793" y="241"/>
                    <a:pt x="6496" y="1"/>
                    <a:pt x="60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4"/>
            <p:cNvSpPr/>
            <p:nvPr/>
          </p:nvSpPr>
          <p:spPr>
            <a:xfrm>
              <a:off x="1756335" y="3494818"/>
              <a:ext cx="370217" cy="368339"/>
            </a:xfrm>
            <a:custGeom>
              <a:rect b="b" l="l" r="r" t="t"/>
              <a:pathLst>
                <a:path extrusionOk="0" h="7128" w="7135">
                  <a:moveTo>
                    <a:pt x="2688" y="1"/>
                  </a:moveTo>
                  <a:cubicBezTo>
                    <a:pt x="2319" y="1"/>
                    <a:pt x="1947" y="122"/>
                    <a:pt x="1596" y="379"/>
                  </a:cubicBezTo>
                  <a:cubicBezTo>
                    <a:pt x="463" y="1209"/>
                    <a:pt x="1" y="2662"/>
                    <a:pt x="463" y="3970"/>
                  </a:cubicBezTo>
                  <a:cubicBezTo>
                    <a:pt x="543" y="4258"/>
                    <a:pt x="591" y="4529"/>
                    <a:pt x="623" y="4816"/>
                  </a:cubicBezTo>
                  <a:cubicBezTo>
                    <a:pt x="575" y="6013"/>
                    <a:pt x="894" y="6444"/>
                    <a:pt x="1549" y="6508"/>
                  </a:cubicBezTo>
                  <a:cubicBezTo>
                    <a:pt x="2155" y="6556"/>
                    <a:pt x="2730" y="6699"/>
                    <a:pt x="3304" y="6907"/>
                  </a:cubicBezTo>
                  <a:cubicBezTo>
                    <a:pt x="3634" y="7054"/>
                    <a:pt x="3951" y="7128"/>
                    <a:pt x="4245" y="7128"/>
                  </a:cubicBezTo>
                  <a:cubicBezTo>
                    <a:pt x="4905" y="7128"/>
                    <a:pt x="5448" y="6758"/>
                    <a:pt x="5746" y="6029"/>
                  </a:cubicBezTo>
                  <a:cubicBezTo>
                    <a:pt x="5826" y="5822"/>
                    <a:pt x="5953" y="5630"/>
                    <a:pt x="6113" y="5470"/>
                  </a:cubicBezTo>
                  <a:cubicBezTo>
                    <a:pt x="7055" y="4625"/>
                    <a:pt x="7134" y="3220"/>
                    <a:pt x="6209" y="2358"/>
                  </a:cubicBezTo>
                  <a:cubicBezTo>
                    <a:pt x="5570" y="1752"/>
                    <a:pt x="4788" y="1289"/>
                    <a:pt x="4166" y="683"/>
                  </a:cubicBezTo>
                  <a:cubicBezTo>
                    <a:pt x="3726" y="243"/>
                    <a:pt x="3210" y="1"/>
                    <a:pt x="26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4"/>
            <p:cNvSpPr/>
            <p:nvPr/>
          </p:nvSpPr>
          <p:spPr>
            <a:xfrm>
              <a:off x="1760538" y="2807608"/>
              <a:ext cx="312155" cy="385444"/>
            </a:xfrm>
            <a:custGeom>
              <a:rect b="b" l="l" r="r" t="t"/>
              <a:pathLst>
                <a:path extrusionOk="0" h="7459" w="6016">
                  <a:moveTo>
                    <a:pt x="3121" y="0"/>
                  </a:moveTo>
                  <a:cubicBezTo>
                    <a:pt x="2196" y="0"/>
                    <a:pt x="1261" y="454"/>
                    <a:pt x="925" y="1246"/>
                  </a:cubicBezTo>
                  <a:cubicBezTo>
                    <a:pt x="510" y="2236"/>
                    <a:pt x="239" y="3257"/>
                    <a:pt x="127" y="4326"/>
                  </a:cubicBezTo>
                  <a:cubicBezTo>
                    <a:pt x="0" y="5389"/>
                    <a:pt x="788" y="6688"/>
                    <a:pt x="1659" y="6688"/>
                  </a:cubicBezTo>
                  <a:cubicBezTo>
                    <a:pt x="1664" y="6688"/>
                    <a:pt x="1670" y="6688"/>
                    <a:pt x="1675" y="6688"/>
                  </a:cubicBezTo>
                  <a:cubicBezTo>
                    <a:pt x="1689" y="6688"/>
                    <a:pt x="1704" y="6688"/>
                    <a:pt x="1718" y="6688"/>
                  </a:cubicBezTo>
                  <a:cubicBezTo>
                    <a:pt x="2863" y="6688"/>
                    <a:pt x="3779" y="7312"/>
                    <a:pt x="4835" y="7438"/>
                  </a:cubicBezTo>
                  <a:cubicBezTo>
                    <a:pt x="4942" y="7452"/>
                    <a:pt x="5039" y="7459"/>
                    <a:pt x="5127" y="7459"/>
                  </a:cubicBezTo>
                  <a:cubicBezTo>
                    <a:pt x="5762" y="7459"/>
                    <a:pt x="5925" y="7108"/>
                    <a:pt x="5840" y="6449"/>
                  </a:cubicBezTo>
                  <a:cubicBezTo>
                    <a:pt x="5777" y="5906"/>
                    <a:pt x="5521" y="5316"/>
                    <a:pt x="5633" y="4805"/>
                  </a:cubicBezTo>
                  <a:cubicBezTo>
                    <a:pt x="6016" y="3289"/>
                    <a:pt x="5809" y="1853"/>
                    <a:pt x="5298" y="416"/>
                  </a:cubicBezTo>
                  <a:cubicBezTo>
                    <a:pt x="4739" y="289"/>
                    <a:pt x="4213" y="145"/>
                    <a:pt x="3638" y="49"/>
                  </a:cubicBezTo>
                  <a:cubicBezTo>
                    <a:pt x="3469" y="16"/>
                    <a:pt x="3295" y="0"/>
                    <a:pt x="3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4"/>
            <p:cNvSpPr/>
            <p:nvPr/>
          </p:nvSpPr>
          <p:spPr>
            <a:xfrm>
              <a:off x="5557239" y="3417720"/>
              <a:ext cx="395020" cy="356506"/>
            </a:xfrm>
            <a:custGeom>
              <a:rect b="b" l="l" r="r" t="t"/>
              <a:pathLst>
                <a:path extrusionOk="0" h="6899" w="7613">
                  <a:moveTo>
                    <a:pt x="2811" y="1"/>
                  </a:moveTo>
                  <a:cubicBezTo>
                    <a:pt x="2318" y="1"/>
                    <a:pt x="1842" y="235"/>
                    <a:pt x="1501" y="690"/>
                  </a:cubicBezTo>
                  <a:cubicBezTo>
                    <a:pt x="910" y="1472"/>
                    <a:pt x="511" y="2414"/>
                    <a:pt x="112" y="3308"/>
                  </a:cubicBezTo>
                  <a:cubicBezTo>
                    <a:pt x="0" y="3627"/>
                    <a:pt x="32" y="3978"/>
                    <a:pt x="192" y="4265"/>
                  </a:cubicBezTo>
                  <a:cubicBezTo>
                    <a:pt x="1070" y="5590"/>
                    <a:pt x="2474" y="6148"/>
                    <a:pt x="4006" y="6899"/>
                  </a:cubicBezTo>
                  <a:cubicBezTo>
                    <a:pt x="4964" y="6452"/>
                    <a:pt x="6017" y="6101"/>
                    <a:pt x="6895" y="5510"/>
                  </a:cubicBezTo>
                  <a:cubicBezTo>
                    <a:pt x="7533" y="5079"/>
                    <a:pt x="7613" y="4249"/>
                    <a:pt x="7054" y="3643"/>
                  </a:cubicBezTo>
                  <a:cubicBezTo>
                    <a:pt x="6097" y="2526"/>
                    <a:pt x="5075" y="1472"/>
                    <a:pt x="3990" y="483"/>
                  </a:cubicBezTo>
                  <a:cubicBezTo>
                    <a:pt x="3630" y="159"/>
                    <a:pt x="3215" y="1"/>
                    <a:pt x="28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4"/>
            <p:cNvSpPr/>
            <p:nvPr/>
          </p:nvSpPr>
          <p:spPr>
            <a:xfrm>
              <a:off x="2924786" y="4539919"/>
              <a:ext cx="539111" cy="257548"/>
            </a:xfrm>
            <a:custGeom>
              <a:rect b="b" l="l" r="r" t="t"/>
              <a:pathLst>
                <a:path extrusionOk="0" h="4984" w="10390">
                  <a:moveTo>
                    <a:pt x="3959" y="1"/>
                  </a:moveTo>
                  <a:cubicBezTo>
                    <a:pt x="3165" y="1"/>
                    <a:pt x="2546" y="521"/>
                    <a:pt x="1963" y="1380"/>
                  </a:cubicBezTo>
                  <a:cubicBezTo>
                    <a:pt x="1436" y="2146"/>
                    <a:pt x="686" y="2737"/>
                    <a:pt x="64" y="3423"/>
                  </a:cubicBezTo>
                  <a:cubicBezTo>
                    <a:pt x="0" y="3487"/>
                    <a:pt x="32" y="3646"/>
                    <a:pt x="16" y="3870"/>
                  </a:cubicBezTo>
                  <a:lnTo>
                    <a:pt x="606" y="3614"/>
                  </a:lnTo>
                  <a:lnTo>
                    <a:pt x="606" y="4173"/>
                  </a:lnTo>
                  <a:cubicBezTo>
                    <a:pt x="2027" y="4269"/>
                    <a:pt x="3304" y="4333"/>
                    <a:pt x="4612" y="4444"/>
                  </a:cubicBezTo>
                  <a:cubicBezTo>
                    <a:pt x="5474" y="4508"/>
                    <a:pt x="6320" y="4891"/>
                    <a:pt x="7118" y="4971"/>
                  </a:cubicBezTo>
                  <a:cubicBezTo>
                    <a:pt x="7191" y="4979"/>
                    <a:pt x="7265" y="4983"/>
                    <a:pt x="7340" y="4983"/>
                  </a:cubicBezTo>
                  <a:cubicBezTo>
                    <a:pt x="8253" y="4983"/>
                    <a:pt x="9239" y="4386"/>
                    <a:pt x="10198" y="4061"/>
                  </a:cubicBezTo>
                  <a:cubicBezTo>
                    <a:pt x="10262" y="4029"/>
                    <a:pt x="10294" y="3854"/>
                    <a:pt x="10390" y="3678"/>
                  </a:cubicBezTo>
                  <a:lnTo>
                    <a:pt x="9512" y="3471"/>
                  </a:lnTo>
                  <a:cubicBezTo>
                    <a:pt x="9512" y="1013"/>
                    <a:pt x="8730" y="965"/>
                    <a:pt x="7070" y="614"/>
                  </a:cubicBezTo>
                  <a:cubicBezTo>
                    <a:pt x="6902" y="582"/>
                    <a:pt x="6723" y="575"/>
                    <a:pt x="6541" y="575"/>
                  </a:cubicBezTo>
                  <a:cubicBezTo>
                    <a:pt x="6410" y="575"/>
                    <a:pt x="6279" y="578"/>
                    <a:pt x="6150" y="578"/>
                  </a:cubicBezTo>
                  <a:cubicBezTo>
                    <a:pt x="5841" y="578"/>
                    <a:pt x="5546" y="558"/>
                    <a:pt x="5314" y="423"/>
                  </a:cubicBezTo>
                  <a:cubicBezTo>
                    <a:pt x="4806" y="133"/>
                    <a:pt x="4360" y="1"/>
                    <a:pt x="39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4"/>
            <p:cNvSpPr/>
            <p:nvPr/>
          </p:nvSpPr>
          <p:spPr>
            <a:xfrm>
              <a:off x="3548316" y="4739483"/>
              <a:ext cx="407473" cy="388544"/>
            </a:xfrm>
            <a:custGeom>
              <a:rect b="b" l="l" r="r" t="t"/>
              <a:pathLst>
                <a:path extrusionOk="0" h="7519" w="7853">
                  <a:moveTo>
                    <a:pt x="5805" y="1"/>
                  </a:moveTo>
                  <a:cubicBezTo>
                    <a:pt x="4717" y="1"/>
                    <a:pt x="3720" y="280"/>
                    <a:pt x="3001" y="1380"/>
                  </a:cubicBezTo>
                  <a:cubicBezTo>
                    <a:pt x="2203" y="2593"/>
                    <a:pt x="1213" y="3694"/>
                    <a:pt x="320" y="4859"/>
                  </a:cubicBezTo>
                  <a:cubicBezTo>
                    <a:pt x="176" y="5035"/>
                    <a:pt x="0" y="5386"/>
                    <a:pt x="48" y="5434"/>
                  </a:cubicBezTo>
                  <a:cubicBezTo>
                    <a:pt x="878" y="6152"/>
                    <a:pt x="1740" y="6854"/>
                    <a:pt x="2650" y="7509"/>
                  </a:cubicBezTo>
                  <a:cubicBezTo>
                    <a:pt x="2658" y="7515"/>
                    <a:pt x="2669" y="7518"/>
                    <a:pt x="2684" y="7518"/>
                  </a:cubicBezTo>
                  <a:cubicBezTo>
                    <a:pt x="2811" y="7518"/>
                    <a:pt x="3165" y="7280"/>
                    <a:pt x="3352" y="7094"/>
                  </a:cubicBezTo>
                  <a:cubicBezTo>
                    <a:pt x="3990" y="6471"/>
                    <a:pt x="4517" y="5641"/>
                    <a:pt x="5267" y="5226"/>
                  </a:cubicBezTo>
                  <a:cubicBezTo>
                    <a:pt x="6576" y="4492"/>
                    <a:pt x="6911" y="3343"/>
                    <a:pt x="7166" y="1843"/>
                  </a:cubicBezTo>
                  <a:lnTo>
                    <a:pt x="7469" y="2705"/>
                  </a:lnTo>
                  <a:cubicBezTo>
                    <a:pt x="7852" y="1157"/>
                    <a:pt x="7405" y="88"/>
                    <a:pt x="6384" y="24"/>
                  </a:cubicBezTo>
                  <a:cubicBezTo>
                    <a:pt x="6189" y="9"/>
                    <a:pt x="5995" y="1"/>
                    <a:pt x="58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4"/>
            <p:cNvSpPr/>
            <p:nvPr/>
          </p:nvSpPr>
          <p:spPr>
            <a:xfrm>
              <a:off x="5485998" y="4369912"/>
              <a:ext cx="371878" cy="366066"/>
            </a:xfrm>
            <a:custGeom>
              <a:rect b="b" l="l" r="r" t="t"/>
              <a:pathLst>
                <a:path extrusionOk="0" h="7084" w="7167">
                  <a:moveTo>
                    <a:pt x="2815" y="0"/>
                  </a:moveTo>
                  <a:cubicBezTo>
                    <a:pt x="2022" y="0"/>
                    <a:pt x="1306" y="467"/>
                    <a:pt x="879" y="1399"/>
                  </a:cubicBezTo>
                  <a:cubicBezTo>
                    <a:pt x="432" y="2340"/>
                    <a:pt x="272" y="3409"/>
                    <a:pt x="1" y="4351"/>
                  </a:cubicBezTo>
                  <a:cubicBezTo>
                    <a:pt x="208" y="5101"/>
                    <a:pt x="304" y="5739"/>
                    <a:pt x="544" y="6314"/>
                  </a:cubicBezTo>
                  <a:cubicBezTo>
                    <a:pt x="759" y="6819"/>
                    <a:pt x="1089" y="7083"/>
                    <a:pt x="1461" y="7083"/>
                  </a:cubicBezTo>
                  <a:cubicBezTo>
                    <a:pt x="1723" y="7083"/>
                    <a:pt x="2006" y="6952"/>
                    <a:pt x="2283" y="6681"/>
                  </a:cubicBezTo>
                  <a:cubicBezTo>
                    <a:pt x="3241" y="5739"/>
                    <a:pt x="4470" y="5117"/>
                    <a:pt x="5794" y="4926"/>
                  </a:cubicBezTo>
                  <a:cubicBezTo>
                    <a:pt x="7023" y="4750"/>
                    <a:pt x="7167" y="4255"/>
                    <a:pt x="6448" y="3250"/>
                  </a:cubicBezTo>
                  <a:cubicBezTo>
                    <a:pt x="5874" y="2452"/>
                    <a:pt x="4533" y="2196"/>
                    <a:pt x="4677" y="856"/>
                  </a:cubicBezTo>
                  <a:cubicBezTo>
                    <a:pt x="4693" y="792"/>
                    <a:pt x="4533" y="712"/>
                    <a:pt x="4470" y="648"/>
                  </a:cubicBezTo>
                  <a:cubicBezTo>
                    <a:pt x="3927" y="216"/>
                    <a:pt x="3353" y="0"/>
                    <a:pt x="28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4"/>
            <p:cNvSpPr/>
            <p:nvPr/>
          </p:nvSpPr>
          <p:spPr>
            <a:xfrm>
              <a:off x="1174211" y="2780635"/>
              <a:ext cx="329589" cy="443527"/>
            </a:xfrm>
            <a:custGeom>
              <a:rect b="b" l="l" r="r" t="t"/>
              <a:pathLst>
                <a:path extrusionOk="0" h="8583" w="6352">
                  <a:moveTo>
                    <a:pt x="4109" y="1"/>
                  </a:moveTo>
                  <a:cubicBezTo>
                    <a:pt x="3897" y="1"/>
                    <a:pt x="3724" y="221"/>
                    <a:pt x="3479" y="667"/>
                  </a:cubicBezTo>
                  <a:cubicBezTo>
                    <a:pt x="2665" y="2151"/>
                    <a:pt x="1836" y="3604"/>
                    <a:pt x="1006" y="5056"/>
                  </a:cubicBezTo>
                  <a:cubicBezTo>
                    <a:pt x="0" y="6747"/>
                    <a:pt x="527" y="7992"/>
                    <a:pt x="2394" y="8375"/>
                  </a:cubicBezTo>
                  <a:cubicBezTo>
                    <a:pt x="2649" y="8423"/>
                    <a:pt x="2905" y="8503"/>
                    <a:pt x="3176" y="8583"/>
                  </a:cubicBezTo>
                  <a:cubicBezTo>
                    <a:pt x="4086" y="7418"/>
                    <a:pt x="5251" y="6684"/>
                    <a:pt x="5762" y="5168"/>
                  </a:cubicBezTo>
                  <a:cubicBezTo>
                    <a:pt x="6352" y="3444"/>
                    <a:pt x="6033" y="1736"/>
                    <a:pt x="4852" y="523"/>
                  </a:cubicBezTo>
                  <a:cubicBezTo>
                    <a:pt x="4520" y="177"/>
                    <a:pt x="4299" y="1"/>
                    <a:pt x="41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4"/>
            <p:cNvSpPr/>
            <p:nvPr/>
          </p:nvSpPr>
          <p:spPr>
            <a:xfrm>
              <a:off x="660785" y="3214539"/>
              <a:ext cx="298976" cy="398156"/>
            </a:xfrm>
            <a:custGeom>
              <a:rect b="b" l="l" r="r" t="t"/>
              <a:pathLst>
                <a:path extrusionOk="0" h="7705" w="5762">
                  <a:moveTo>
                    <a:pt x="2190" y="0"/>
                  </a:moveTo>
                  <a:cubicBezTo>
                    <a:pt x="1655" y="0"/>
                    <a:pt x="1052" y="281"/>
                    <a:pt x="894" y="744"/>
                  </a:cubicBezTo>
                  <a:cubicBezTo>
                    <a:pt x="527" y="1861"/>
                    <a:pt x="320" y="3042"/>
                    <a:pt x="1" y="4383"/>
                  </a:cubicBezTo>
                  <a:cubicBezTo>
                    <a:pt x="16" y="4383"/>
                    <a:pt x="48" y="4575"/>
                    <a:pt x="112" y="4766"/>
                  </a:cubicBezTo>
                  <a:cubicBezTo>
                    <a:pt x="655" y="6394"/>
                    <a:pt x="2107" y="7527"/>
                    <a:pt x="3815" y="7703"/>
                  </a:cubicBezTo>
                  <a:cubicBezTo>
                    <a:pt x="3842" y="7704"/>
                    <a:pt x="3871" y="7705"/>
                    <a:pt x="3901" y="7705"/>
                  </a:cubicBezTo>
                  <a:cubicBezTo>
                    <a:pt x="4180" y="7705"/>
                    <a:pt x="4586" y="7639"/>
                    <a:pt x="4629" y="7495"/>
                  </a:cubicBezTo>
                  <a:cubicBezTo>
                    <a:pt x="5012" y="6538"/>
                    <a:pt x="5762" y="5388"/>
                    <a:pt x="5490" y="4591"/>
                  </a:cubicBezTo>
                  <a:cubicBezTo>
                    <a:pt x="4980" y="3074"/>
                    <a:pt x="3911" y="1702"/>
                    <a:pt x="2985" y="345"/>
                  </a:cubicBezTo>
                  <a:cubicBezTo>
                    <a:pt x="2826" y="108"/>
                    <a:pt x="2521" y="0"/>
                    <a:pt x="21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4"/>
            <p:cNvSpPr/>
            <p:nvPr/>
          </p:nvSpPr>
          <p:spPr>
            <a:xfrm>
              <a:off x="4940298" y="3454202"/>
              <a:ext cx="391751" cy="325811"/>
            </a:xfrm>
            <a:custGeom>
              <a:rect b="b" l="l" r="r" t="t"/>
              <a:pathLst>
                <a:path extrusionOk="0" h="6305" w="7550">
                  <a:moveTo>
                    <a:pt x="3703" y="0"/>
                  </a:moveTo>
                  <a:cubicBezTo>
                    <a:pt x="2650" y="1006"/>
                    <a:pt x="1629" y="1915"/>
                    <a:pt x="687" y="2889"/>
                  </a:cubicBezTo>
                  <a:cubicBezTo>
                    <a:pt x="384" y="3208"/>
                    <a:pt x="1" y="3719"/>
                    <a:pt x="65" y="4054"/>
                  </a:cubicBezTo>
                  <a:cubicBezTo>
                    <a:pt x="192" y="4756"/>
                    <a:pt x="480" y="5490"/>
                    <a:pt x="1437" y="5554"/>
                  </a:cubicBezTo>
                  <a:cubicBezTo>
                    <a:pt x="1820" y="5570"/>
                    <a:pt x="2171" y="5810"/>
                    <a:pt x="2554" y="5905"/>
                  </a:cubicBezTo>
                  <a:cubicBezTo>
                    <a:pt x="3272" y="6065"/>
                    <a:pt x="3975" y="6304"/>
                    <a:pt x="4693" y="6304"/>
                  </a:cubicBezTo>
                  <a:cubicBezTo>
                    <a:pt x="5028" y="6304"/>
                    <a:pt x="5459" y="5921"/>
                    <a:pt x="5682" y="5602"/>
                  </a:cubicBezTo>
                  <a:cubicBezTo>
                    <a:pt x="6161" y="4884"/>
                    <a:pt x="6448" y="4038"/>
                    <a:pt x="6975" y="3368"/>
                  </a:cubicBezTo>
                  <a:cubicBezTo>
                    <a:pt x="7550" y="2618"/>
                    <a:pt x="7438" y="2091"/>
                    <a:pt x="6672" y="1660"/>
                  </a:cubicBezTo>
                  <a:cubicBezTo>
                    <a:pt x="5682" y="1070"/>
                    <a:pt x="4661" y="527"/>
                    <a:pt x="37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4"/>
            <p:cNvSpPr/>
            <p:nvPr/>
          </p:nvSpPr>
          <p:spPr>
            <a:xfrm>
              <a:off x="961369" y="3468826"/>
              <a:ext cx="441407" cy="388699"/>
            </a:xfrm>
            <a:custGeom>
              <a:rect b="b" l="l" r="r" t="t"/>
              <a:pathLst>
                <a:path extrusionOk="0" h="7522" w="8507">
                  <a:moveTo>
                    <a:pt x="5119" y="1"/>
                  </a:moveTo>
                  <a:cubicBezTo>
                    <a:pt x="4325" y="1"/>
                    <a:pt x="4100" y="887"/>
                    <a:pt x="3655" y="1489"/>
                  </a:cubicBezTo>
                  <a:cubicBezTo>
                    <a:pt x="2554" y="2973"/>
                    <a:pt x="1389" y="4441"/>
                    <a:pt x="336" y="5973"/>
                  </a:cubicBezTo>
                  <a:cubicBezTo>
                    <a:pt x="65" y="6372"/>
                    <a:pt x="96" y="6995"/>
                    <a:pt x="1" y="7521"/>
                  </a:cubicBezTo>
                  <a:cubicBezTo>
                    <a:pt x="495" y="7410"/>
                    <a:pt x="1070" y="7426"/>
                    <a:pt x="1469" y="7170"/>
                  </a:cubicBezTo>
                  <a:cubicBezTo>
                    <a:pt x="3416" y="5973"/>
                    <a:pt x="5331" y="4713"/>
                    <a:pt x="7230" y="3452"/>
                  </a:cubicBezTo>
                  <a:cubicBezTo>
                    <a:pt x="7597" y="3212"/>
                    <a:pt x="7932" y="2941"/>
                    <a:pt x="8236" y="2622"/>
                  </a:cubicBezTo>
                  <a:cubicBezTo>
                    <a:pt x="8379" y="2446"/>
                    <a:pt x="8507" y="2000"/>
                    <a:pt x="8427" y="1952"/>
                  </a:cubicBezTo>
                  <a:cubicBezTo>
                    <a:pt x="7549" y="1289"/>
                    <a:pt x="7028" y="32"/>
                    <a:pt x="5571" y="32"/>
                  </a:cubicBezTo>
                  <a:cubicBezTo>
                    <a:pt x="5519" y="32"/>
                    <a:pt x="5466" y="33"/>
                    <a:pt x="5411" y="37"/>
                  </a:cubicBezTo>
                  <a:cubicBezTo>
                    <a:pt x="5306" y="12"/>
                    <a:pt x="5209" y="1"/>
                    <a:pt x="51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4"/>
            <p:cNvSpPr/>
            <p:nvPr/>
          </p:nvSpPr>
          <p:spPr>
            <a:xfrm>
              <a:off x="5233462" y="2223592"/>
              <a:ext cx="441407" cy="388699"/>
            </a:xfrm>
            <a:custGeom>
              <a:rect b="b" l="l" r="r" t="t"/>
              <a:pathLst>
                <a:path extrusionOk="0" h="7522" w="8507">
                  <a:moveTo>
                    <a:pt x="5119" y="1"/>
                  </a:moveTo>
                  <a:cubicBezTo>
                    <a:pt x="4325" y="1"/>
                    <a:pt x="4101" y="886"/>
                    <a:pt x="3671" y="1488"/>
                  </a:cubicBezTo>
                  <a:cubicBezTo>
                    <a:pt x="2554" y="2973"/>
                    <a:pt x="1389" y="4441"/>
                    <a:pt x="351" y="5973"/>
                  </a:cubicBezTo>
                  <a:cubicBezTo>
                    <a:pt x="64" y="6372"/>
                    <a:pt x="112" y="6994"/>
                    <a:pt x="0" y="7521"/>
                  </a:cubicBezTo>
                  <a:cubicBezTo>
                    <a:pt x="495" y="7409"/>
                    <a:pt x="1070" y="7425"/>
                    <a:pt x="1469" y="7170"/>
                  </a:cubicBezTo>
                  <a:cubicBezTo>
                    <a:pt x="3878" y="5702"/>
                    <a:pt x="5730" y="4457"/>
                    <a:pt x="7246" y="3451"/>
                  </a:cubicBezTo>
                  <a:cubicBezTo>
                    <a:pt x="7597" y="3212"/>
                    <a:pt x="7932" y="2941"/>
                    <a:pt x="8235" y="2622"/>
                  </a:cubicBezTo>
                  <a:cubicBezTo>
                    <a:pt x="8379" y="2462"/>
                    <a:pt x="8507" y="1999"/>
                    <a:pt x="8443" y="1951"/>
                  </a:cubicBezTo>
                  <a:cubicBezTo>
                    <a:pt x="7549" y="1289"/>
                    <a:pt x="7027" y="31"/>
                    <a:pt x="5571" y="31"/>
                  </a:cubicBezTo>
                  <a:cubicBezTo>
                    <a:pt x="5519" y="31"/>
                    <a:pt x="5465" y="33"/>
                    <a:pt x="5411" y="36"/>
                  </a:cubicBezTo>
                  <a:cubicBezTo>
                    <a:pt x="5305" y="12"/>
                    <a:pt x="5208" y="1"/>
                    <a:pt x="5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4"/>
            <p:cNvSpPr/>
            <p:nvPr/>
          </p:nvSpPr>
          <p:spPr>
            <a:xfrm>
              <a:off x="5257486" y="3805532"/>
              <a:ext cx="438916" cy="274394"/>
            </a:xfrm>
            <a:custGeom>
              <a:rect b="b" l="l" r="r" t="t"/>
              <a:pathLst>
                <a:path extrusionOk="0" h="5310" w="8459">
                  <a:moveTo>
                    <a:pt x="2985" y="0"/>
                  </a:moveTo>
                  <a:cubicBezTo>
                    <a:pt x="2761" y="48"/>
                    <a:pt x="2442" y="112"/>
                    <a:pt x="2107" y="176"/>
                  </a:cubicBezTo>
                  <a:cubicBezTo>
                    <a:pt x="383" y="463"/>
                    <a:pt x="0" y="1261"/>
                    <a:pt x="1213" y="2474"/>
                  </a:cubicBezTo>
                  <a:cubicBezTo>
                    <a:pt x="2203" y="3463"/>
                    <a:pt x="3463" y="4181"/>
                    <a:pt x="4692" y="4915"/>
                  </a:cubicBezTo>
                  <a:cubicBezTo>
                    <a:pt x="5004" y="5101"/>
                    <a:pt x="5388" y="5310"/>
                    <a:pt x="5788" y="5310"/>
                  </a:cubicBezTo>
                  <a:cubicBezTo>
                    <a:pt x="6043" y="5310"/>
                    <a:pt x="6305" y="5225"/>
                    <a:pt x="6559" y="4995"/>
                  </a:cubicBezTo>
                  <a:cubicBezTo>
                    <a:pt x="6613" y="4951"/>
                    <a:pt x="6705" y="4941"/>
                    <a:pt x="6807" y="4941"/>
                  </a:cubicBezTo>
                  <a:cubicBezTo>
                    <a:pt x="6889" y="4941"/>
                    <a:pt x="6976" y="4947"/>
                    <a:pt x="7054" y="4947"/>
                  </a:cubicBezTo>
                  <a:cubicBezTo>
                    <a:pt x="8092" y="4899"/>
                    <a:pt x="8459" y="4453"/>
                    <a:pt x="8251" y="3415"/>
                  </a:cubicBezTo>
                  <a:cubicBezTo>
                    <a:pt x="8107" y="2761"/>
                    <a:pt x="7916" y="2107"/>
                    <a:pt x="7677" y="1484"/>
                  </a:cubicBezTo>
                  <a:cubicBezTo>
                    <a:pt x="7597" y="1245"/>
                    <a:pt x="7405" y="1037"/>
                    <a:pt x="7166" y="926"/>
                  </a:cubicBezTo>
                  <a:cubicBezTo>
                    <a:pt x="5809" y="606"/>
                    <a:pt x="4453" y="319"/>
                    <a:pt x="29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4"/>
            <p:cNvSpPr/>
            <p:nvPr/>
          </p:nvSpPr>
          <p:spPr>
            <a:xfrm>
              <a:off x="1407704" y="4353480"/>
              <a:ext cx="343703" cy="379139"/>
            </a:xfrm>
            <a:custGeom>
              <a:rect b="b" l="l" r="r" t="t"/>
              <a:pathLst>
                <a:path extrusionOk="0" h="7337" w="6624">
                  <a:moveTo>
                    <a:pt x="3396" y="1"/>
                  </a:moveTo>
                  <a:cubicBezTo>
                    <a:pt x="3105" y="1"/>
                    <a:pt x="2826" y="208"/>
                    <a:pt x="2554" y="631"/>
                  </a:cubicBezTo>
                  <a:cubicBezTo>
                    <a:pt x="1692" y="1956"/>
                    <a:pt x="942" y="3360"/>
                    <a:pt x="160" y="4749"/>
                  </a:cubicBezTo>
                  <a:cubicBezTo>
                    <a:pt x="81" y="4876"/>
                    <a:pt x="81" y="5068"/>
                    <a:pt x="1" y="5499"/>
                  </a:cubicBezTo>
                  <a:cubicBezTo>
                    <a:pt x="384" y="5898"/>
                    <a:pt x="847" y="6409"/>
                    <a:pt x="1357" y="6887"/>
                  </a:cubicBezTo>
                  <a:cubicBezTo>
                    <a:pt x="1640" y="7162"/>
                    <a:pt x="1911" y="7336"/>
                    <a:pt x="2168" y="7336"/>
                  </a:cubicBezTo>
                  <a:cubicBezTo>
                    <a:pt x="2434" y="7336"/>
                    <a:pt x="2686" y="7150"/>
                    <a:pt x="2921" y="6696"/>
                  </a:cubicBezTo>
                  <a:cubicBezTo>
                    <a:pt x="3017" y="6488"/>
                    <a:pt x="3384" y="6409"/>
                    <a:pt x="3639" y="6297"/>
                  </a:cubicBezTo>
                  <a:cubicBezTo>
                    <a:pt x="4453" y="5946"/>
                    <a:pt x="5299" y="5674"/>
                    <a:pt x="6065" y="5259"/>
                  </a:cubicBezTo>
                  <a:cubicBezTo>
                    <a:pt x="6512" y="5020"/>
                    <a:pt x="6624" y="4589"/>
                    <a:pt x="6241" y="4078"/>
                  </a:cubicBezTo>
                  <a:cubicBezTo>
                    <a:pt x="5890" y="3600"/>
                    <a:pt x="5714" y="3009"/>
                    <a:pt x="5427" y="2483"/>
                  </a:cubicBezTo>
                  <a:cubicBezTo>
                    <a:pt x="5108" y="1828"/>
                    <a:pt x="4725" y="1206"/>
                    <a:pt x="4310" y="615"/>
                  </a:cubicBezTo>
                  <a:cubicBezTo>
                    <a:pt x="3991" y="208"/>
                    <a:pt x="3687" y="1"/>
                    <a:pt x="33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4"/>
            <p:cNvSpPr/>
            <p:nvPr/>
          </p:nvSpPr>
          <p:spPr>
            <a:xfrm>
              <a:off x="367622" y="3916837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1"/>
                  </a:moveTo>
                  <a:cubicBezTo>
                    <a:pt x="224" y="1"/>
                    <a:pt x="1" y="368"/>
                    <a:pt x="65" y="1469"/>
                  </a:cubicBezTo>
                  <a:cubicBezTo>
                    <a:pt x="161" y="3017"/>
                    <a:pt x="288" y="4581"/>
                    <a:pt x="192" y="6129"/>
                  </a:cubicBezTo>
                  <a:cubicBezTo>
                    <a:pt x="129" y="7422"/>
                    <a:pt x="176" y="7709"/>
                    <a:pt x="1421" y="8124"/>
                  </a:cubicBezTo>
                  <a:cubicBezTo>
                    <a:pt x="1693" y="8219"/>
                    <a:pt x="1996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4"/>
                    <a:pt x="4102" y="6576"/>
                  </a:cubicBezTo>
                  <a:cubicBezTo>
                    <a:pt x="3831" y="5076"/>
                    <a:pt x="3576" y="3559"/>
                    <a:pt x="3384" y="2043"/>
                  </a:cubicBezTo>
                  <a:cubicBezTo>
                    <a:pt x="3177" y="431"/>
                    <a:pt x="2746" y="1"/>
                    <a:pt x="1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4"/>
            <p:cNvSpPr/>
            <p:nvPr/>
          </p:nvSpPr>
          <p:spPr>
            <a:xfrm>
              <a:off x="1450770" y="381255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493" y="1"/>
                  </a:moveTo>
                  <a:cubicBezTo>
                    <a:pt x="1354" y="1"/>
                    <a:pt x="1064" y="183"/>
                    <a:pt x="1006" y="327"/>
                  </a:cubicBezTo>
                  <a:cubicBezTo>
                    <a:pt x="639" y="1109"/>
                    <a:pt x="336" y="1891"/>
                    <a:pt x="1" y="2673"/>
                  </a:cubicBezTo>
                  <a:cubicBezTo>
                    <a:pt x="144" y="4540"/>
                    <a:pt x="862" y="5960"/>
                    <a:pt x="2267" y="6966"/>
                  </a:cubicBezTo>
                  <a:cubicBezTo>
                    <a:pt x="2569" y="7171"/>
                    <a:pt x="3039" y="7303"/>
                    <a:pt x="3454" y="7303"/>
                  </a:cubicBezTo>
                  <a:cubicBezTo>
                    <a:pt x="3654" y="7303"/>
                    <a:pt x="3840" y="7272"/>
                    <a:pt x="3990" y="7205"/>
                  </a:cubicBezTo>
                  <a:cubicBezTo>
                    <a:pt x="4373" y="7046"/>
                    <a:pt x="4629" y="6280"/>
                    <a:pt x="4677" y="5753"/>
                  </a:cubicBezTo>
                  <a:cubicBezTo>
                    <a:pt x="4756" y="4700"/>
                    <a:pt x="4772" y="3630"/>
                    <a:pt x="4709" y="2577"/>
                  </a:cubicBezTo>
                  <a:cubicBezTo>
                    <a:pt x="4709" y="2258"/>
                    <a:pt x="4645" y="1795"/>
                    <a:pt x="4437" y="1651"/>
                  </a:cubicBezTo>
                  <a:cubicBezTo>
                    <a:pt x="3496" y="1061"/>
                    <a:pt x="2522" y="502"/>
                    <a:pt x="1533" y="8"/>
                  </a:cubicBezTo>
                  <a:cubicBezTo>
                    <a:pt x="1522" y="3"/>
                    <a:pt x="1508" y="1"/>
                    <a:pt x="1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4"/>
            <p:cNvSpPr/>
            <p:nvPr/>
          </p:nvSpPr>
          <p:spPr>
            <a:xfrm>
              <a:off x="187106" y="2991205"/>
              <a:ext cx="308108" cy="385961"/>
            </a:xfrm>
            <a:custGeom>
              <a:rect b="b" l="l" r="r" t="t"/>
              <a:pathLst>
                <a:path extrusionOk="0" h="7469" w="5938">
                  <a:moveTo>
                    <a:pt x="2968" y="0"/>
                  </a:moveTo>
                  <a:cubicBezTo>
                    <a:pt x="2942" y="0"/>
                    <a:pt x="2915" y="3"/>
                    <a:pt x="2889" y="7"/>
                  </a:cubicBezTo>
                  <a:cubicBezTo>
                    <a:pt x="2091" y="438"/>
                    <a:pt x="1262" y="821"/>
                    <a:pt x="607" y="1396"/>
                  </a:cubicBezTo>
                  <a:cubicBezTo>
                    <a:pt x="1" y="1922"/>
                    <a:pt x="559" y="2561"/>
                    <a:pt x="799" y="3119"/>
                  </a:cubicBezTo>
                  <a:cubicBezTo>
                    <a:pt x="847" y="3247"/>
                    <a:pt x="847" y="3391"/>
                    <a:pt x="895" y="3518"/>
                  </a:cubicBezTo>
                  <a:cubicBezTo>
                    <a:pt x="1230" y="4492"/>
                    <a:pt x="1517" y="5481"/>
                    <a:pt x="1884" y="6455"/>
                  </a:cubicBezTo>
                  <a:cubicBezTo>
                    <a:pt x="2122" y="7066"/>
                    <a:pt x="2584" y="7469"/>
                    <a:pt x="3084" y="7469"/>
                  </a:cubicBezTo>
                  <a:cubicBezTo>
                    <a:pt x="3289" y="7469"/>
                    <a:pt x="3499" y="7401"/>
                    <a:pt x="3703" y="7253"/>
                  </a:cubicBezTo>
                  <a:cubicBezTo>
                    <a:pt x="4597" y="6582"/>
                    <a:pt x="5204" y="5577"/>
                    <a:pt x="5938" y="4715"/>
                  </a:cubicBezTo>
                  <a:lnTo>
                    <a:pt x="5762" y="4556"/>
                  </a:lnTo>
                  <a:cubicBezTo>
                    <a:pt x="5778" y="4412"/>
                    <a:pt x="5762" y="4284"/>
                    <a:pt x="5714" y="4157"/>
                  </a:cubicBezTo>
                  <a:cubicBezTo>
                    <a:pt x="4948" y="2832"/>
                    <a:pt x="4182" y="1507"/>
                    <a:pt x="3384" y="199"/>
                  </a:cubicBezTo>
                  <a:cubicBezTo>
                    <a:pt x="3275" y="76"/>
                    <a:pt x="3120" y="0"/>
                    <a:pt x="29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4"/>
            <p:cNvSpPr/>
            <p:nvPr/>
          </p:nvSpPr>
          <p:spPr>
            <a:xfrm>
              <a:off x="3017509" y="2917880"/>
              <a:ext cx="344533" cy="293927"/>
            </a:xfrm>
            <a:custGeom>
              <a:rect b="b" l="l" r="r" t="t"/>
              <a:pathLst>
                <a:path extrusionOk="0" h="5688" w="6640">
                  <a:moveTo>
                    <a:pt x="4335" y="1"/>
                  </a:moveTo>
                  <a:cubicBezTo>
                    <a:pt x="4151" y="1"/>
                    <a:pt x="3950" y="64"/>
                    <a:pt x="3735" y="166"/>
                  </a:cubicBezTo>
                  <a:cubicBezTo>
                    <a:pt x="3017" y="517"/>
                    <a:pt x="2283" y="868"/>
                    <a:pt x="1549" y="1171"/>
                  </a:cubicBezTo>
                  <a:cubicBezTo>
                    <a:pt x="192" y="1745"/>
                    <a:pt x="0" y="2176"/>
                    <a:pt x="575" y="3533"/>
                  </a:cubicBezTo>
                  <a:cubicBezTo>
                    <a:pt x="782" y="4028"/>
                    <a:pt x="926" y="4554"/>
                    <a:pt x="1197" y="5001"/>
                  </a:cubicBezTo>
                  <a:cubicBezTo>
                    <a:pt x="1405" y="5320"/>
                    <a:pt x="1772" y="5544"/>
                    <a:pt x="1948" y="5687"/>
                  </a:cubicBezTo>
                  <a:cubicBezTo>
                    <a:pt x="3256" y="5416"/>
                    <a:pt x="4357" y="5225"/>
                    <a:pt x="5411" y="4953"/>
                  </a:cubicBezTo>
                  <a:cubicBezTo>
                    <a:pt x="5762" y="4858"/>
                    <a:pt x="6081" y="4634"/>
                    <a:pt x="6304" y="4331"/>
                  </a:cubicBezTo>
                  <a:cubicBezTo>
                    <a:pt x="6496" y="4044"/>
                    <a:pt x="6640" y="3533"/>
                    <a:pt x="6512" y="3246"/>
                  </a:cubicBezTo>
                  <a:cubicBezTo>
                    <a:pt x="6097" y="2304"/>
                    <a:pt x="5522" y="1442"/>
                    <a:pt x="5060" y="533"/>
                  </a:cubicBezTo>
                  <a:cubicBezTo>
                    <a:pt x="4857" y="148"/>
                    <a:pt x="4615" y="1"/>
                    <a:pt x="43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4"/>
            <p:cNvSpPr/>
            <p:nvPr/>
          </p:nvSpPr>
          <p:spPr>
            <a:xfrm>
              <a:off x="3774493" y="3714741"/>
              <a:ext cx="341108" cy="285763"/>
            </a:xfrm>
            <a:custGeom>
              <a:rect b="b" l="l" r="r" t="t"/>
              <a:pathLst>
                <a:path extrusionOk="0" h="5530" w="6574">
                  <a:moveTo>
                    <a:pt x="3183" y="0"/>
                  </a:moveTo>
                  <a:cubicBezTo>
                    <a:pt x="2678" y="0"/>
                    <a:pt x="2220" y="136"/>
                    <a:pt x="2089" y="416"/>
                  </a:cubicBezTo>
                  <a:cubicBezTo>
                    <a:pt x="1435" y="1613"/>
                    <a:pt x="860" y="2858"/>
                    <a:pt x="349" y="4119"/>
                  </a:cubicBezTo>
                  <a:cubicBezTo>
                    <a:pt x="1" y="5043"/>
                    <a:pt x="282" y="5529"/>
                    <a:pt x="1080" y="5529"/>
                  </a:cubicBezTo>
                  <a:cubicBezTo>
                    <a:pt x="1233" y="5529"/>
                    <a:pt x="1405" y="5511"/>
                    <a:pt x="1594" y="5476"/>
                  </a:cubicBezTo>
                  <a:cubicBezTo>
                    <a:pt x="2568" y="5284"/>
                    <a:pt x="3541" y="5061"/>
                    <a:pt x="4515" y="4821"/>
                  </a:cubicBezTo>
                  <a:cubicBezTo>
                    <a:pt x="5632" y="4534"/>
                    <a:pt x="6334" y="3624"/>
                    <a:pt x="6573" y="2348"/>
                  </a:cubicBezTo>
                  <a:cubicBezTo>
                    <a:pt x="6382" y="1964"/>
                    <a:pt x="6286" y="1470"/>
                    <a:pt x="5983" y="1214"/>
                  </a:cubicBezTo>
                  <a:cubicBezTo>
                    <a:pt x="5520" y="815"/>
                    <a:pt x="4930" y="576"/>
                    <a:pt x="4371" y="273"/>
                  </a:cubicBezTo>
                  <a:cubicBezTo>
                    <a:pt x="4047" y="93"/>
                    <a:pt x="3599" y="0"/>
                    <a:pt x="31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4"/>
            <p:cNvSpPr/>
            <p:nvPr/>
          </p:nvSpPr>
          <p:spPr>
            <a:xfrm>
              <a:off x="5039663" y="4373840"/>
              <a:ext cx="322221" cy="283592"/>
            </a:xfrm>
            <a:custGeom>
              <a:rect b="b" l="l" r="r" t="t"/>
              <a:pathLst>
                <a:path extrusionOk="0" h="5488" w="6210">
                  <a:moveTo>
                    <a:pt x="2025" y="0"/>
                  </a:moveTo>
                  <a:cubicBezTo>
                    <a:pt x="1877" y="0"/>
                    <a:pt x="1715" y="42"/>
                    <a:pt x="1517" y="126"/>
                  </a:cubicBezTo>
                  <a:cubicBezTo>
                    <a:pt x="208" y="700"/>
                    <a:pt x="129" y="1833"/>
                    <a:pt x="81" y="2966"/>
                  </a:cubicBezTo>
                  <a:cubicBezTo>
                    <a:pt x="1" y="4945"/>
                    <a:pt x="33" y="4961"/>
                    <a:pt x="1948" y="5280"/>
                  </a:cubicBezTo>
                  <a:cubicBezTo>
                    <a:pt x="2507" y="5376"/>
                    <a:pt x="3065" y="5408"/>
                    <a:pt x="3799" y="5488"/>
                  </a:cubicBezTo>
                  <a:cubicBezTo>
                    <a:pt x="4230" y="5392"/>
                    <a:pt x="4932" y="5456"/>
                    <a:pt x="5363" y="5137"/>
                  </a:cubicBezTo>
                  <a:cubicBezTo>
                    <a:pt x="6209" y="4498"/>
                    <a:pt x="5459" y="1785"/>
                    <a:pt x="4454" y="1386"/>
                  </a:cubicBezTo>
                  <a:cubicBezTo>
                    <a:pt x="3831" y="1131"/>
                    <a:pt x="3257" y="780"/>
                    <a:pt x="2746" y="333"/>
                  </a:cubicBezTo>
                  <a:cubicBezTo>
                    <a:pt x="2477" y="114"/>
                    <a:pt x="2270" y="0"/>
                    <a:pt x="20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4"/>
            <p:cNvSpPr/>
            <p:nvPr/>
          </p:nvSpPr>
          <p:spPr>
            <a:xfrm>
              <a:off x="2525617" y="4438845"/>
              <a:ext cx="427345" cy="307983"/>
            </a:xfrm>
            <a:custGeom>
              <a:rect b="b" l="l" r="r" t="t"/>
              <a:pathLst>
                <a:path extrusionOk="0" h="5960" w="8236">
                  <a:moveTo>
                    <a:pt x="687" y="1"/>
                  </a:moveTo>
                  <a:cubicBezTo>
                    <a:pt x="543" y="96"/>
                    <a:pt x="224" y="208"/>
                    <a:pt x="112" y="432"/>
                  </a:cubicBezTo>
                  <a:cubicBezTo>
                    <a:pt x="1" y="671"/>
                    <a:pt x="17" y="942"/>
                    <a:pt x="144" y="1166"/>
                  </a:cubicBezTo>
                  <a:cubicBezTo>
                    <a:pt x="368" y="1501"/>
                    <a:pt x="639" y="1788"/>
                    <a:pt x="958" y="2043"/>
                  </a:cubicBezTo>
                  <a:cubicBezTo>
                    <a:pt x="1996" y="2969"/>
                    <a:pt x="3097" y="3847"/>
                    <a:pt x="4086" y="4820"/>
                  </a:cubicBezTo>
                  <a:cubicBezTo>
                    <a:pt x="4883" y="5584"/>
                    <a:pt x="5257" y="5959"/>
                    <a:pt x="5652" y="5959"/>
                  </a:cubicBezTo>
                  <a:cubicBezTo>
                    <a:pt x="6017" y="5959"/>
                    <a:pt x="6400" y="5640"/>
                    <a:pt x="7150" y="5012"/>
                  </a:cubicBezTo>
                  <a:cubicBezTo>
                    <a:pt x="8236" y="4118"/>
                    <a:pt x="8220" y="3049"/>
                    <a:pt x="6975" y="2347"/>
                  </a:cubicBezTo>
                  <a:cubicBezTo>
                    <a:pt x="5794" y="1692"/>
                    <a:pt x="4501" y="1214"/>
                    <a:pt x="3240" y="719"/>
                  </a:cubicBezTo>
                  <a:cubicBezTo>
                    <a:pt x="2458" y="432"/>
                    <a:pt x="1644" y="256"/>
                    <a:pt x="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4"/>
            <p:cNvSpPr/>
            <p:nvPr/>
          </p:nvSpPr>
          <p:spPr>
            <a:xfrm>
              <a:off x="3499438" y="4151746"/>
              <a:ext cx="300636" cy="293462"/>
            </a:xfrm>
            <a:custGeom>
              <a:rect b="b" l="l" r="r" t="t"/>
              <a:pathLst>
                <a:path extrusionOk="0" h="5679" w="5794">
                  <a:moveTo>
                    <a:pt x="2880" y="0"/>
                  </a:moveTo>
                  <a:cubicBezTo>
                    <a:pt x="2423" y="0"/>
                    <a:pt x="1925" y="129"/>
                    <a:pt x="1549" y="322"/>
                  </a:cubicBezTo>
                  <a:cubicBezTo>
                    <a:pt x="448" y="881"/>
                    <a:pt x="224" y="1998"/>
                    <a:pt x="256" y="3163"/>
                  </a:cubicBezTo>
                  <a:lnTo>
                    <a:pt x="1" y="3306"/>
                  </a:lnTo>
                  <a:cubicBezTo>
                    <a:pt x="336" y="3881"/>
                    <a:pt x="543" y="4663"/>
                    <a:pt x="1054" y="4998"/>
                  </a:cubicBezTo>
                  <a:cubicBezTo>
                    <a:pt x="1661" y="5397"/>
                    <a:pt x="2506" y="5461"/>
                    <a:pt x="3256" y="5621"/>
                  </a:cubicBezTo>
                  <a:cubicBezTo>
                    <a:pt x="3429" y="5659"/>
                    <a:pt x="3594" y="5679"/>
                    <a:pt x="3749" y="5679"/>
                  </a:cubicBezTo>
                  <a:cubicBezTo>
                    <a:pt x="4313" y="5679"/>
                    <a:pt x="4763" y="5416"/>
                    <a:pt x="5076" y="4791"/>
                  </a:cubicBezTo>
                  <a:cubicBezTo>
                    <a:pt x="5794" y="3338"/>
                    <a:pt x="5012" y="705"/>
                    <a:pt x="3496" y="99"/>
                  </a:cubicBezTo>
                  <a:cubicBezTo>
                    <a:pt x="3313" y="31"/>
                    <a:pt x="3101" y="0"/>
                    <a:pt x="28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4"/>
            <p:cNvSpPr/>
            <p:nvPr/>
          </p:nvSpPr>
          <p:spPr>
            <a:xfrm>
              <a:off x="4171016" y="4774518"/>
              <a:ext cx="332962" cy="316096"/>
            </a:xfrm>
            <a:custGeom>
              <a:rect b="b" l="l" r="r" t="t"/>
              <a:pathLst>
                <a:path extrusionOk="0" h="6117" w="6417">
                  <a:moveTo>
                    <a:pt x="2203" y="0"/>
                  </a:moveTo>
                  <a:cubicBezTo>
                    <a:pt x="240" y="958"/>
                    <a:pt x="1" y="1325"/>
                    <a:pt x="240" y="3192"/>
                  </a:cubicBezTo>
                  <a:cubicBezTo>
                    <a:pt x="288" y="3431"/>
                    <a:pt x="320" y="3655"/>
                    <a:pt x="336" y="3894"/>
                  </a:cubicBezTo>
                  <a:cubicBezTo>
                    <a:pt x="347" y="5851"/>
                    <a:pt x="599" y="6116"/>
                    <a:pt x="1437" y="6116"/>
                  </a:cubicBezTo>
                  <a:cubicBezTo>
                    <a:pt x="1750" y="6116"/>
                    <a:pt x="2144" y="6079"/>
                    <a:pt x="2637" y="6079"/>
                  </a:cubicBezTo>
                  <a:cubicBezTo>
                    <a:pt x="2688" y="6079"/>
                    <a:pt x="2740" y="6080"/>
                    <a:pt x="2794" y="6081"/>
                  </a:cubicBezTo>
                  <a:cubicBezTo>
                    <a:pt x="2806" y="6081"/>
                    <a:pt x="2818" y="6081"/>
                    <a:pt x="2830" y="6081"/>
                  </a:cubicBezTo>
                  <a:cubicBezTo>
                    <a:pt x="4451" y="6081"/>
                    <a:pt x="6400" y="3992"/>
                    <a:pt x="6416" y="2123"/>
                  </a:cubicBezTo>
                  <a:lnTo>
                    <a:pt x="6416" y="2123"/>
                  </a:lnTo>
                  <a:cubicBezTo>
                    <a:pt x="6257" y="2250"/>
                    <a:pt x="6081" y="2394"/>
                    <a:pt x="5938" y="2538"/>
                  </a:cubicBezTo>
                  <a:cubicBezTo>
                    <a:pt x="5628" y="2923"/>
                    <a:pt x="5300" y="3123"/>
                    <a:pt x="4974" y="3123"/>
                  </a:cubicBezTo>
                  <a:cubicBezTo>
                    <a:pt x="4678" y="3123"/>
                    <a:pt x="4383" y="2959"/>
                    <a:pt x="4102" y="2617"/>
                  </a:cubicBezTo>
                  <a:cubicBezTo>
                    <a:pt x="3416" y="1788"/>
                    <a:pt x="2841" y="878"/>
                    <a:pt x="22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4"/>
            <p:cNvSpPr/>
            <p:nvPr/>
          </p:nvSpPr>
          <p:spPr>
            <a:xfrm>
              <a:off x="3064726" y="3270450"/>
              <a:ext cx="245168" cy="458409"/>
            </a:xfrm>
            <a:custGeom>
              <a:rect b="b" l="l" r="r" t="t"/>
              <a:pathLst>
                <a:path extrusionOk="0" h="8871" w="4725">
                  <a:moveTo>
                    <a:pt x="2266" y="0"/>
                  </a:moveTo>
                  <a:cubicBezTo>
                    <a:pt x="1183" y="0"/>
                    <a:pt x="15" y="1237"/>
                    <a:pt x="0" y="2487"/>
                  </a:cubicBezTo>
                  <a:cubicBezTo>
                    <a:pt x="64" y="2758"/>
                    <a:pt x="160" y="3014"/>
                    <a:pt x="271" y="3269"/>
                  </a:cubicBezTo>
                  <a:cubicBezTo>
                    <a:pt x="1022" y="4642"/>
                    <a:pt x="1788" y="6014"/>
                    <a:pt x="2586" y="7355"/>
                  </a:cubicBezTo>
                  <a:cubicBezTo>
                    <a:pt x="2809" y="7754"/>
                    <a:pt x="3112" y="8121"/>
                    <a:pt x="3463" y="8424"/>
                  </a:cubicBezTo>
                  <a:cubicBezTo>
                    <a:pt x="3751" y="8663"/>
                    <a:pt x="4150" y="8727"/>
                    <a:pt x="4501" y="8871"/>
                  </a:cubicBezTo>
                  <a:cubicBezTo>
                    <a:pt x="4564" y="8488"/>
                    <a:pt x="4724" y="8073"/>
                    <a:pt x="4660" y="7690"/>
                  </a:cubicBezTo>
                  <a:cubicBezTo>
                    <a:pt x="4485" y="6621"/>
                    <a:pt x="4197" y="5551"/>
                    <a:pt x="3974" y="4482"/>
                  </a:cubicBezTo>
                  <a:cubicBezTo>
                    <a:pt x="3735" y="3269"/>
                    <a:pt x="3559" y="2040"/>
                    <a:pt x="3256" y="843"/>
                  </a:cubicBezTo>
                  <a:cubicBezTo>
                    <a:pt x="3176" y="508"/>
                    <a:pt x="2761" y="45"/>
                    <a:pt x="2458" y="13"/>
                  </a:cubicBezTo>
                  <a:cubicBezTo>
                    <a:pt x="2395" y="5"/>
                    <a:pt x="2331" y="0"/>
                    <a:pt x="22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4"/>
            <p:cNvSpPr/>
            <p:nvPr/>
          </p:nvSpPr>
          <p:spPr>
            <a:xfrm>
              <a:off x="3342116" y="3572793"/>
              <a:ext cx="305617" cy="332839"/>
            </a:xfrm>
            <a:custGeom>
              <a:rect b="b" l="l" r="r" t="t"/>
              <a:pathLst>
                <a:path extrusionOk="0" h="6441" w="5890">
                  <a:moveTo>
                    <a:pt x="4246" y="0"/>
                  </a:moveTo>
                  <a:cubicBezTo>
                    <a:pt x="3747" y="0"/>
                    <a:pt x="3217" y="222"/>
                    <a:pt x="2730" y="642"/>
                  </a:cubicBezTo>
                  <a:cubicBezTo>
                    <a:pt x="1469" y="1711"/>
                    <a:pt x="527" y="3100"/>
                    <a:pt x="0" y="4664"/>
                  </a:cubicBezTo>
                  <a:cubicBezTo>
                    <a:pt x="352" y="5222"/>
                    <a:pt x="639" y="6020"/>
                    <a:pt x="1213" y="6371"/>
                  </a:cubicBezTo>
                  <a:cubicBezTo>
                    <a:pt x="1295" y="6419"/>
                    <a:pt x="1412" y="6441"/>
                    <a:pt x="1547" y="6441"/>
                  </a:cubicBezTo>
                  <a:cubicBezTo>
                    <a:pt x="1994" y="6441"/>
                    <a:pt x="2640" y="6206"/>
                    <a:pt x="2873" y="5924"/>
                  </a:cubicBezTo>
                  <a:cubicBezTo>
                    <a:pt x="3926" y="4520"/>
                    <a:pt x="4884" y="3052"/>
                    <a:pt x="5762" y="1552"/>
                  </a:cubicBezTo>
                  <a:cubicBezTo>
                    <a:pt x="5889" y="1344"/>
                    <a:pt x="5650" y="770"/>
                    <a:pt x="5427" y="514"/>
                  </a:cubicBezTo>
                  <a:cubicBezTo>
                    <a:pt x="5086" y="166"/>
                    <a:pt x="4677" y="0"/>
                    <a:pt x="424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4"/>
            <p:cNvSpPr/>
            <p:nvPr/>
          </p:nvSpPr>
          <p:spPr>
            <a:xfrm>
              <a:off x="775041" y="122486"/>
              <a:ext cx="455520" cy="219412"/>
            </a:xfrm>
            <a:custGeom>
              <a:rect b="b" l="l" r="r" t="t"/>
              <a:pathLst>
                <a:path extrusionOk="0" h="4246" w="8779">
                  <a:moveTo>
                    <a:pt x="2561" y="1"/>
                  </a:moveTo>
                  <a:cubicBezTo>
                    <a:pt x="1492" y="1"/>
                    <a:pt x="506" y="620"/>
                    <a:pt x="65" y="1597"/>
                  </a:cubicBezTo>
                  <a:cubicBezTo>
                    <a:pt x="1" y="1773"/>
                    <a:pt x="17" y="1980"/>
                    <a:pt x="113" y="2140"/>
                  </a:cubicBezTo>
                  <a:cubicBezTo>
                    <a:pt x="639" y="2698"/>
                    <a:pt x="1166" y="3129"/>
                    <a:pt x="2076" y="3129"/>
                  </a:cubicBezTo>
                  <a:cubicBezTo>
                    <a:pt x="2130" y="3129"/>
                    <a:pt x="2184" y="3129"/>
                    <a:pt x="2240" y="3129"/>
                  </a:cubicBezTo>
                  <a:cubicBezTo>
                    <a:pt x="3265" y="3129"/>
                    <a:pt x="4506" y="3144"/>
                    <a:pt x="5188" y="3704"/>
                  </a:cubicBezTo>
                  <a:cubicBezTo>
                    <a:pt x="5670" y="4096"/>
                    <a:pt x="6089" y="4246"/>
                    <a:pt x="6486" y="4246"/>
                  </a:cubicBezTo>
                  <a:cubicBezTo>
                    <a:pt x="6928" y="4246"/>
                    <a:pt x="7343" y="4059"/>
                    <a:pt x="7789" y="3815"/>
                  </a:cubicBezTo>
                  <a:cubicBezTo>
                    <a:pt x="8172" y="3592"/>
                    <a:pt x="8443" y="3161"/>
                    <a:pt x="8778" y="2826"/>
                  </a:cubicBezTo>
                  <a:cubicBezTo>
                    <a:pt x="8364" y="2427"/>
                    <a:pt x="7996" y="1932"/>
                    <a:pt x="7518" y="1645"/>
                  </a:cubicBezTo>
                  <a:cubicBezTo>
                    <a:pt x="6895" y="1326"/>
                    <a:pt x="6241" y="1070"/>
                    <a:pt x="5571" y="895"/>
                  </a:cubicBezTo>
                  <a:cubicBezTo>
                    <a:pt x="4565" y="560"/>
                    <a:pt x="3544" y="288"/>
                    <a:pt x="2602" y="1"/>
                  </a:cubicBezTo>
                  <a:cubicBezTo>
                    <a:pt x="2589" y="1"/>
                    <a:pt x="2575" y="1"/>
                    <a:pt x="25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4"/>
            <p:cNvSpPr/>
            <p:nvPr/>
          </p:nvSpPr>
          <p:spPr>
            <a:xfrm>
              <a:off x="4214913" y="3586125"/>
              <a:ext cx="380128" cy="303901"/>
            </a:xfrm>
            <a:custGeom>
              <a:rect b="b" l="l" r="r" t="t"/>
              <a:pathLst>
                <a:path extrusionOk="0" h="5881" w="7326">
                  <a:moveTo>
                    <a:pt x="7326" y="1"/>
                  </a:moveTo>
                  <a:cubicBezTo>
                    <a:pt x="6943" y="81"/>
                    <a:pt x="6512" y="65"/>
                    <a:pt x="6209" y="256"/>
                  </a:cubicBezTo>
                  <a:cubicBezTo>
                    <a:pt x="4613" y="1294"/>
                    <a:pt x="3049" y="2379"/>
                    <a:pt x="1469" y="3448"/>
                  </a:cubicBezTo>
                  <a:cubicBezTo>
                    <a:pt x="1166" y="3656"/>
                    <a:pt x="846" y="3815"/>
                    <a:pt x="543" y="4023"/>
                  </a:cubicBezTo>
                  <a:cubicBezTo>
                    <a:pt x="352" y="4182"/>
                    <a:pt x="176" y="4358"/>
                    <a:pt x="1" y="4533"/>
                  </a:cubicBezTo>
                  <a:cubicBezTo>
                    <a:pt x="256" y="4837"/>
                    <a:pt x="415" y="5124"/>
                    <a:pt x="671" y="5331"/>
                  </a:cubicBezTo>
                  <a:cubicBezTo>
                    <a:pt x="1137" y="5706"/>
                    <a:pt x="1616" y="5881"/>
                    <a:pt x="2115" y="5881"/>
                  </a:cubicBezTo>
                  <a:cubicBezTo>
                    <a:pt x="2573" y="5881"/>
                    <a:pt x="3047" y="5734"/>
                    <a:pt x="3543" y="5459"/>
                  </a:cubicBezTo>
                  <a:cubicBezTo>
                    <a:pt x="4246" y="5028"/>
                    <a:pt x="4996" y="4693"/>
                    <a:pt x="5778" y="4469"/>
                  </a:cubicBezTo>
                  <a:cubicBezTo>
                    <a:pt x="6576" y="4262"/>
                    <a:pt x="6895" y="3863"/>
                    <a:pt x="6959" y="3097"/>
                  </a:cubicBezTo>
                  <a:cubicBezTo>
                    <a:pt x="7007" y="2427"/>
                    <a:pt x="7198" y="1788"/>
                    <a:pt x="7294" y="1118"/>
                  </a:cubicBezTo>
                  <a:cubicBezTo>
                    <a:pt x="7326" y="751"/>
                    <a:pt x="7326" y="384"/>
                    <a:pt x="73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4"/>
            <p:cNvSpPr/>
            <p:nvPr/>
          </p:nvSpPr>
          <p:spPr>
            <a:xfrm>
              <a:off x="1119521" y="3927120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1565" y="1"/>
                  </a:moveTo>
                  <a:cubicBezTo>
                    <a:pt x="786" y="1"/>
                    <a:pt x="293" y="754"/>
                    <a:pt x="113" y="2259"/>
                  </a:cubicBezTo>
                  <a:cubicBezTo>
                    <a:pt x="81" y="2499"/>
                    <a:pt x="49" y="2722"/>
                    <a:pt x="1" y="2945"/>
                  </a:cubicBezTo>
                  <a:lnTo>
                    <a:pt x="161" y="2961"/>
                  </a:lnTo>
                  <a:lnTo>
                    <a:pt x="161" y="5148"/>
                  </a:lnTo>
                  <a:cubicBezTo>
                    <a:pt x="161" y="5260"/>
                    <a:pt x="161" y="5355"/>
                    <a:pt x="176" y="5451"/>
                  </a:cubicBezTo>
                  <a:cubicBezTo>
                    <a:pt x="318" y="6266"/>
                    <a:pt x="829" y="6704"/>
                    <a:pt x="1463" y="6704"/>
                  </a:cubicBezTo>
                  <a:cubicBezTo>
                    <a:pt x="1760" y="6704"/>
                    <a:pt x="2085" y="6607"/>
                    <a:pt x="2411" y="6409"/>
                  </a:cubicBezTo>
                  <a:cubicBezTo>
                    <a:pt x="3592" y="5690"/>
                    <a:pt x="3767" y="4446"/>
                    <a:pt x="4071" y="3344"/>
                  </a:cubicBezTo>
                  <a:cubicBezTo>
                    <a:pt x="4390" y="2227"/>
                    <a:pt x="2842" y="121"/>
                    <a:pt x="1709" y="9"/>
                  </a:cubicBezTo>
                  <a:cubicBezTo>
                    <a:pt x="1660" y="4"/>
                    <a:pt x="1612" y="1"/>
                    <a:pt x="15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4"/>
            <p:cNvSpPr/>
            <p:nvPr/>
          </p:nvSpPr>
          <p:spPr>
            <a:xfrm>
              <a:off x="2090905" y="3016784"/>
              <a:ext cx="274122" cy="309637"/>
            </a:xfrm>
            <a:custGeom>
              <a:rect b="b" l="l" r="r" t="t"/>
              <a:pathLst>
                <a:path extrusionOk="0" h="5992" w="5283">
                  <a:moveTo>
                    <a:pt x="2783" y="1"/>
                  </a:moveTo>
                  <a:cubicBezTo>
                    <a:pt x="1712" y="1"/>
                    <a:pt x="576" y="1001"/>
                    <a:pt x="479" y="2098"/>
                  </a:cubicBezTo>
                  <a:cubicBezTo>
                    <a:pt x="431" y="2624"/>
                    <a:pt x="335" y="3151"/>
                    <a:pt x="224" y="3662"/>
                  </a:cubicBezTo>
                  <a:cubicBezTo>
                    <a:pt x="0" y="4651"/>
                    <a:pt x="128" y="4827"/>
                    <a:pt x="1133" y="4875"/>
                  </a:cubicBezTo>
                  <a:cubicBezTo>
                    <a:pt x="1357" y="4891"/>
                    <a:pt x="1564" y="4954"/>
                    <a:pt x="1772" y="5066"/>
                  </a:cubicBezTo>
                  <a:cubicBezTo>
                    <a:pt x="2346" y="5353"/>
                    <a:pt x="2905" y="5688"/>
                    <a:pt x="3479" y="5992"/>
                  </a:cubicBezTo>
                  <a:cubicBezTo>
                    <a:pt x="5187" y="5768"/>
                    <a:pt x="5283" y="5641"/>
                    <a:pt x="4852" y="4093"/>
                  </a:cubicBezTo>
                  <a:cubicBezTo>
                    <a:pt x="4548" y="3039"/>
                    <a:pt x="4325" y="1954"/>
                    <a:pt x="3990" y="917"/>
                  </a:cubicBezTo>
                  <a:cubicBezTo>
                    <a:pt x="3878" y="582"/>
                    <a:pt x="3559" y="167"/>
                    <a:pt x="3256" y="71"/>
                  </a:cubicBezTo>
                  <a:cubicBezTo>
                    <a:pt x="3102" y="23"/>
                    <a:pt x="2943" y="1"/>
                    <a:pt x="27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4"/>
            <p:cNvSpPr/>
            <p:nvPr/>
          </p:nvSpPr>
          <p:spPr>
            <a:xfrm>
              <a:off x="4656267" y="3063652"/>
              <a:ext cx="347024" cy="360898"/>
            </a:xfrm>
            <a:custGeom>
              <a:rect b="b" l="l" r="r" t="t"/>
              <a:pathLst>
                <a:path extrusionOk="0" h="6984" w="6688">
                  <a:moveTo>
                    <a:pt x="5294" y="1"/>
                  </a:moveTo>
                  <a:cubicBezTo>
                    <a:pt x="5115" y="1"/>
                    <a:pt x="4905" y="21"/>
                    <a:pt x="4661" y="58"/>
                  </a:cubicBezTo>
                  <a:lnTo>
                    <a:pt x="4677" y="58"/>
                  </a:lnTo>
                  <a:cubicBezTo>
                    <a:pt x="4533" y="377"/>
                    <a:pt x="4390" y="696"/>
                    <a:pt x="4214" y="999"/>
                  </a:cubicBezTo>
                  <a:cubicBezTo>
                    <a:pt x="3927" y="1478"/>
                    <a:pt x="3480" y="1893"/>
                    <a:pt x="3272" y="2404"/>
                  </a:cubicBezTo>
                  <a:cubicBezTo>
                    <a:pt x="2889" y="3441"/>
                    <a:pt x="2139" y="4095"/>
                    <a:pt x="1198" y="4590"/>
                  </a:cubicBezTo>
                  <a:cubicBezTo>
                    <a:pt x="815" y="4797"/>
                    <a:pt x="288" y="5005"/>
                    <a:pt x="176" y="5340"/>
                  </a:cubicBezTo>
                  <a:cubicBezTo>
                    <a:pt x="1" y="5835"/>
                    <a:pt x="144" y="6425"/>
                    <a:pt x="160" y="6984"/>
                  </a:cubicBezTo>
                  <a:cubicBezTo>
                    <a:pt x="591" y="6904"/>
                    <a:pt x="1070" y="6904"/>
                    <a:pt x="1469" y="6729"/>
                  </a:cubicBezTo>
                  <a:cubicBezTo>
                    <a:pt x="2123" y="6441"/>
                    <a:pt x="2698" y="5851"/>
                    <a:pt x="3368" y="5707"/>
                  </a:cubicBezTo>
                  <a:cubicBezTo>
                    <a:pt x="5363" y="5292"/>
                    <a:pt x="6688" y="3393"/>
                    <a:pt x="6416" y="1382"/>
                  </a:cubicBezTo>
                  <a:cubicBezTo>
                    <a:pt x="6287" y="363"/>
                    <a:pt x="6054" y="1"/>
                    <a:pt x="52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4"/>
            <p:cNvSpPr/>
            <p:nvPr/>
          </p:nvSpPr>
          <p:spPr>
            <a:xfrm>
              <a:off x="2948758" y="3732413"/>
              <a:ext cx="327151" cy="301575"/>
            </a:xfrm>
            <a:custGeom>
              <a:rect b="b" l="l" r="r" t="t"/>
              <a:pathLst>
                <a:path extrusionOk="0" h="5836" w="6305">
                  <a:moveTo>
                    <a:pt x="4001" y="0"/>
                  </a:moveTo>
                  <a:cubicBezTo>
                    <a:pt x="3700" y="0"/>
                    <a:pt x="3263" y="155"/>
                    <a:pt x="3049" y="346"/>
                  </a:cubicBezTo>
                  <a:cubicBezTo>
                    <a:pt x="2187" y="1176"/>
                    <a:pt x="1357" y="2037"/>
                    <a:pt x="575" y="2963"/>
                  </a:cubicBezTo>
                  <a:cubicBezTo>
                    <a:pt x="288" y="3282"/>
                    <a:pt x="144" y="3745"/>
                    <a:pt x="1" y="4032"/>
                  </a:cubicBezTo>
                  <a:cubicBezTo>
                    <a:pt x="129" y="5836"/>
                    <a:pt x="1724" y="4926"/>
                    <a:pt x="2443" y="5564"/>
                  </a:cubicBezTo>
                  <a:cubicBezTo>
                    <a:pt x="2495" y="5613"/>
                    <a:pt x="2573" y="5632"/>
                    <a:pt x="2668" y="5632"/>
                  </a:cubicBezTo>
                  <a:cubicBezTo>
                    <a:pt x="2946" y="5632"/>
                    <a:pt x="3366" y="5468"/>
                    <a:pt x="3687" y="5421"/>
                  </a:cubicBezTo>
                  <a:cubicBezTo>
                    <a:pt x="3719" y="5405"/>
                    <a:pt x="3735" y="5373"/>
                    <a:pt x="3751" y="5341"/>
                  </a:cubicBezTo>
                  <a:cubicBezTo>
                    <a:pt x="4852" y="4352"/>
                    <a:pt x="6305" y="3474"/>
                    <a:pt x="5124" y="1638"/>
                  </a:cubicBezTo>
                  <a:cubicBezTo>
                    <a:pt x="5092" y="1575"/>
                    <a:pt x="5156" y="1479"/>
                    <a:pt x="5124" y="1431"/>
                  </a:cubicBezTo>
                  <a:cubicBezTo>
                    <a:pt x="4837" y="952"/>
                    <a:pt x="4645" y="378"/>
                    <a:pt x="4246" y="58"/>
                  </a:cubicBezTo>
                  <a:cubicBezTo>
                    <a:pt x="4189" y="18"/>
                    <a:pt x="4103" y="0"/>
                    <a:pt x="40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4"/>
            <p:cNvSpPr/>
            <p:nvPr/>
          </p:nvSpPr>
          <p:spPr>
            <a:xfrm>
              <a:off x="5178824" y="4125444"/>
              <a:ext cx="376755" cy="195383"/>
            </a:xfrm>
            <a:custGeom>
              <a:rect b="b" l="l" r="r" t="t"/>
              <a:pathLst>
                <a:path extrusionOk="0" h="3781" w="7261">
                  <a:moveTo>
                    <a:pt x="4937" y="1"/>
                  </a:moveTo>
                  <a:cubicBezTo>
                    <a:pt x="4919" y="1"/>
                    <a:pt x="4902" y="1"/>
                    <a:pt x="4884" y="1"/>
                  </a:cubicBezTo>
                  <a:cubicBezTo>
                    <a:pt x="3703" y="113"/>
                    <a:pt x="2330" y="225"/>
                    <a:pt x="1181" y="1390"/>
                  </a:cubicBezTo>
                  <a:cubicBezTo>
                    <a:pt x="144" y="2427"/>
                    <a:pt x="0" y="2571"/>
                    <a:pt x="1261" y="3369"/>
                  </a:cubicBezTo>
                  <a:cubicBezTo>
                    <a:pt x="1484" y="3496"/>
                    <a:pt x="1740" y="3592"/>
                    <a:pt x="1995" y="3640"/>
                  </a:cubicBezTo>
                  <a:cubicBezTo>
                    <a:pt x="2323" y="3739"/>
                    <a:pt x="2640" y="3780"/>
                    <a:pt x="2949" y="3780"/>
                  </a:cubicBezTo>
                  <a:cubicBezTo>
                    <a:pt x="4338" y="3780"/>
                    <a:pt x="5563" y="2938"/>
                    <a:pt x="6894" y="2650"/>
                  </a:cubicBezTo>
                  <a:cubicBezTo>
                    <a:pt x="7006" y="2618"/>
                    <a:pt x="7134" y="2331"/>
                    <a:pt x="7150" y="2172"/>
                  </a:cubicBezTo>
                  <a:cubicBezTo>
                    <a:pt x="7260" y="735"/>
                    <a:pt x="6590" y="1"/>
                    <a:pt x="49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4"/>
            <p:cNvSpPr/>
            <p:nvPr/>
          </p:nvSpPr>
          <p:spPr>
            <a:xfrm>
              <a:off x="5484389" y="2553839"/>
              <a:ext cx="192139" cy="255326"/>
            </a:xfrm>
            <a:custGeom>
              <a:rect b="b" l="l" r="r" t="t"/>
              <a:pathLst>
                <a:path extrusionOk="0" h="4941" w="3703">
                  <a:moveTo>
                    <a:pt x="600" y="0"/>
                  </a:moveTo>
                  <a:cubicBezTo>
                    <a:pt x="351" y="0"/>
                    <a:pt x="236" y="250"/>
                    <a:pt x="64" y="875"/>
                  </a:cubicBezTo>
                  <a:cubicBezTo>
                    <a:pt x="16" y="1066"/>
                    <a:pt x="0" y="1274"/>
                    <a:pt x="16" y="1465"/>
                  </a:cubicBezTo>
                  <a:cubicBezTo>
                    <a:pt x="16" y="2917"/>
                    <a:pt x="1197" y="3731"/>
                    <a:pt x="1819" y="4849"/>
                  </a:cubicBezTo>
                  <a:cubicBezTo>
                    <a:pt x="1843" y="4908"/>
                    <a:pt x="1981" y="4941"/>
                    <a:pt x="2103" y="4941"/>
                  </a:cubicBezTo>
                  <a:cubicBezTo>
                    <a:pt x="2145" y="4941"/>
                    <a:pt x="2185" y="4937"/>
                    <a:pt x="2218" y="4928"/>
                  </a:cubicBezTo>
                  <a:cubicBezTo>
                    <a:pt x="3304" y="4689"/>
                    <a:pt x="3703" y="4019"/>
                    <a:pt x="3320" y="2790"/>
                  </a:cubicBezTo>
                  <a:cubicBezTo>
                    <a:pt x="2968" y="1944"/>
                    <a:pt x="2601" y="970"/>
                    <a:pt x="1484" y="380"/>
                  </a:cubicBezTo>
                  <a:cubicBezTo>
                    <a:pt x="1056" y="145"/>
                    <a:pt x="789" y="0"/>
                    <a:pt x="6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4"/>
            <p:cNvSpPr/>
            <p:nvPr/>
          </p:nvSpPr>
          <p:spPr>
            <a:xfrm>
              <a:off x="852924" y="4082193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3079" y="1"/>
                  </a:moveTo>
                  <a:cubicBezTo>
                    <a:pt x="1910" y="1"/>
                    <a:pt x="228" y="1095"/>
                    <a:pt x="16" y="2115"/>
                  </a:cubicBezTo>
                  <a:cubicBezTo>
                    <a:pt x="0" y="2275"/>
                    <a:pt x="48" y="2434"/>
                    <a:pt x="128" y="2578"/>
                  </a:cubicBezTo>
                  <a:cubicBezTo>
                    <a:pt x="399" y="3264"/>
                    <a:pt x="654" y="3950"/>
                    <a:pt x="958" y="4605"/>
                  </a:cubicBezTo>
                  <a:cubicBezTo>
                    <a:pt x="1085" y="4892"/>
                    <a:pt x="1277" y="5259"/>
                    <a:pt x="1532" y="5371"/>
                  </a:cubicBezTo>
                  <a:cubicBezTo>
                    <a:pt x="1843" y="5523"/>
                    <a:pt x="2162" y="5592"/>
                    <a:pt x="2472" y="5592"/>
                  </a:cubicBezTo>
                  <a:cubicBezTo>
                    <a:pt x="3629" y="5592"/>
                    <a:pt x="4660" y="4624"/>
                    <a:pt x="4660" y="3328"/>
                  </a:cubicBezTo>
                  <a:cubicBezTo>
                    <a:pt x="4421" y="2338"/>
                    <a:pt x="4213" y="1349"/>
                    <a:pt x="3958" y="391"/>
                  </a:cubicBezTo>
                  <a:cubicBezTo>
                    <a:pt x="3910" y="248"/>
                    <a:pt x="3671" y="104"/>
                    <a:pt x="3495" y="56"/>
                  </a:cubicBezTo>
                  <a:cubicBezTo>
                    <a:pt x="3367" y="18"/>
                    <a:pt x="3227" y="1"/>
                    <a:pt x="30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4"/>
            <p:cNvSpPr/>
            <p:nvPr/>
          </p:nvSpPr>
          <p:spPr>
            <a:xfrm>
              <a:off x="1540224" y="3095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2517" y="1"/>
                  </a:moveTo>
                  <a:cubicBezTo>
                    <a:pt x="2101" y="1"/>
                    <a:pt x="1869" y="343"/>
                    <a:pt x="1580" y="814"/>
                  </a:cubicBezTo>
                  <a:cubicBezTo>
                    <a:pt x="1309" y="1261"/>
                    <a:pt x="1038" y="1740"/>
                    <a:pt x="655" y="2091"/>
                  </a:cubicBezTo>
                  <a:cubicBezTo>
                    <a:pt x="48" y="2617"/>
                    <a:pt x="0" y="3032"/>
                    <a:pt x="702" y="3479"/>
                  </a:cubicBezTo>
                  <a:cubicBezTo>
                    <a:pt x="862" y="3591"/>
                    <a:pt x="990" y="3767"/>
                    <a:pt x="1149" y="3878"/>
                  </a:cubicBezTo>
                  <a:cubicBezTo>
                    <a:pt x="1883" y="4373"/>
                    <a:pt x="2618" y="4852"/>
                    <a:pt x="3240" y="5267"/>
                  </a:cubicBezTo>
                  <a:cubicBezTo>
                    <a:pt x="5331" y="4820"/>
                    <a:pt x="6320" y="4405"/>
                    <a:pt x="5203" y="2266"/>
                  </a:cubicBezTo>
                  <a:cubicBezTo>
                    <a:pt x="4772" y="1421"/>
                    <a:pt x="4118" y="734"/>
                    <a:pt x="3288" y="271"/>
                  </a:cubicBezTo>
                  <a:cubicBezTo>
                    <a:pt x="2968" y="83"/>
                    <a:pt x="2720" y="1"/>
                    <a:pt x="25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4"/>
            <p:cNvSpPr/>
            <p:nvPr/>
          </p:nvSpPr>
          <p:spPr>
            <a:xfrm>
              <a:off x="1230768" y="4803765"/>
              <a:ext cx="336594" cy="216725"/>
            </a:xfrm>
            <a:custGeom>
              <a:rect b="b" l="l" r="r" t="t"/>
              <a:pathLst>
                <a:path extrusionOk="0" h="4194" w="6487">
                  <a:moveTo>
                    <a:pt x="5687" y="1"/>
                  </a:moveTo>
                  <a:cubicBezTo>
                    <a:pt x="5588" y="1"/>
                    <a:pt x="5473" y="18"/>
                    <a:pt x="5342" y="56"/>
                  </a:cubicBezTo>
                  <a:cubicBezTo>
                    <a:pt x="3842" y="503"/>
                    <a:pt x="2341" y="902"/>
                    <a:pt x="857" y="1349"/>
                  </a:cubicBezTo>
                  <a:cubicBezTo>
                    <a:pt x="602" y="1413"/>
                    <a:pt x="394" y="1573"/>
                    <a:pt x="283" y="1796"/>
                  </a:cubicBezTo>
                  <a:cubicBezTo>
                    <a:pt x="1" y="2516"/>
                    <a:pt x="1163" y="3713"/>
                    <a:pt x="1945" y="3713"/>
                  </a:cubicBezTo>
                  <a:cubicBezTo>
                    <a:pt x="1960" y="3713"/>
                    <a:pt x="1976" y="3712"/>
                    <a:pt x="1990" y="3711"/>
                  </a:cubicBezTo>
                  <a:cubicBezTo>
                    <a:pt x="2091" y="3705"/>
                    <a:pt x="2191" y="3702"/>
                    <a:pt x="2292" y="3702"/>
                  </a:cubicBezTo>
                  <a:cubicBezTo>
                    <a:pt x="2929" y="3702"/>
                    <a:pt x="3575" y="3820"/>
                    <a:pt x="4209" y="3903"/>
                  </a:cubicBezTo>
                  <a:cubicBezTo>
                    <a:pt x="4560" y="3982"/>
                    <a:pt x="4911" y="4078"/>
                    <a:pt x="5246" y="4190"/>
                  </a:cubicBezTo>
                  <a:cubicBezTo>
                    <a:pt x="5296" y="4193"/>
                    <a:pt x="5345" y="4194"/>
                    <a:pt x="5392" y="4194"/>
                  </a:cubicBezTo>
                  <a:cubicBezTo>
                    <a:pt x="6192" y="4194"/>
                    <a:pt x="6486" y="3806"/>
                    <a:pt x="6411" y="2977"/>
                  </a:cubicBezTo>
                  <a:cubicBezTo>
                    <a:pt x="6347" y="2291"/>
                    <a:pt x="6395" y="1589"/>
                    <a:pt x="6347" y="902"/>
                  </a:cubicBezTo>
                  <a:cubicBezTo>
                    <a:pt x="6308" y="413"/>
                    <a:pt x="6169" y="1"/>
                    <a:pt x="5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4"/>
            <p:cNvSpPr/>
            <p:nvPr/>
          </p:nvSpPr>
          <p:spPr>
            <a:xfrm>
              <a:off x="339499" y="4591489"/>
              <a:ext cx="298146" cy="261217"/>
            </a:xfrm>
            <a:custGeom>
              <a:rect b="b" l="l" r="r" t="t"/>
              <a:pathLst>
                <a:path extrusionOk="0" h="5055" w="5746">
                  <a:moveTo>
                    <a:pt x="4237" y="1"/>
                  </a:moveTo>
                  <a:cubicBezTo>
                    <a:pt x="4029" y="1"/>
                    <a:pt x="3158" y="501"/>
                    <a:pt x="2634" y="749"/>
                  </a:cubicBezTo>
                  <a:cubicBezTo>
                    <a:pt x="2474" y="797"/>
                    <a:pt x="2330" y="877"/>
                    <a:pt x="2187" y="973"/>
                  </a:cubicBezTo>
                  <a:cubicBezTo>
                    <a:pt x="1341" y="1803"/>
                    <a:pt x="0" y="2281"/>
                    <a:pt x="32" y="3750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45" y="5024"/>
                    <a:pt x="695" y="5055"/>
                    <a:pt x="864" y="5055"/>
                  </a:cubicBezTo>
                  <a:cubicBezTo>
                    <a:pt x="1109" y="5055"/>
                    <a:pt x="1395" y="4990"/>
                    <a:pt x="1612" y="4915"/>
                  </a:cubicBezTo>
                  <a:cubicBezTo>
                    <a:pt x="2618" y="4579"/>
                    <a:pt x="3591" y="4180"/>
                    <a:pt x="4549" y="3718"/>
                  </a:cubicBezTo>
                  <a:cubicBezTo>
                    <a:pt x="4980" y="3526"/>
                    <a:pt x="5299" y="3111"/>
                    <a:pt x="5746" y="2728"/>
                  </a:cubicBezTo>
                  <a:cubicBezTo>
                    <a:pt x="5219" y="1659"/>
                    <a:pt x="4836" y="765"/>
                    <a:pt x="4277" y="15"/>
                  </a:cubicBezTo>
                  <a:cubicBezTo>
                    <a:pt x="4270" y="5"/>
                    <a:pt x="4257" y="1"/>
                    <a:pt x="4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4"/>
            <p:cNvSpPr/>
            <p:nvPr/>
          </p:nvSpPr>
          <p:spPr>
            <a:xfrm>
              <a:off x="2472640" y="3464898"/>
              <a:ext cx="233546" cy="367048"/>
            </a:xfrm>
            <a:custGeom>
              <a:rect b="b" l="l" r="r" t="t"/>
              <a:pathLst>
                <a:path extrusionOk="0" h="7103" w="4501">
                  <a:moveTo>
                    <a:pt x="2123" y="1"/>
                  </a:moveTo>
                  <a:cubicBezTo>
                    <a:pt x="1852" y="480"/>
                    <a:pt x="1644" y="879"/>
                    <a:pt x="1405" y="1262"/>
                  </a:cubicBezTo>
                  <a:cubicBezTo>
                    <a:pt x="1245" y="1533"/>
                    <a:pt x="1006" y="1772"/>
                    <a:pt x="830" y="2044"/>
                  </a:cubicBezTo>
                  <a:cubicBezTo>
                    <a:pt x="543" y="2443"/>
                    <a:pt x="0" y="2889"/>
                    <a:pt x="48" y="3241"/>
                  </a:cubicBezTo>
                  <a:cubicBezTo>
                    <a:pt x="112" y="3656"/>
                    <a:pt x="703" y="4007"/>
                    <a:pt x="1197" y="4533"/>
                  </a:cubicBezTo>
                  <a:cubicBezTo>
                    <a:pt x="974" y="5778"/>
                    <a:pt x="2586" y="5954"/>
                    <a:pt x="3368" y="7103"/>
                  </a:cubicBezTo>
                  <a:cubicBezTo>
                    <a:pt x="3400" y="6512"/>
                    <a:pt x="3416" y="6145"/>
                    <a:pt x="3447" y="5778"/>
                  </a:cubicBezTo>
                  <a:cubicBezTo>
                    <a:pt x="3463" y="5555"/>
                    <a:pt x="3384" y="5267"/>
                    <a:pt x="3511" y="5156"/>
                  </a:cubicBezTo>
                  <a:cubicBezTo>
                    <a:pt x="4501" y="4166"/>
                    <a:pt x="4166" y="2969"/>
                    <a:pt x="4198" y="1788"/>
                  </a:cubicBezTo>
                  <a:cubicBezTo>
                    <a:pt x="4211" y="817"/>
                    <a:pt x="3920" y="362"/>
                    <a:pt x="3134" y="362"/>
                  </a:cubicBezTo>
                  <a:cubicBezTo>
                    <a:pt x="3002" y="362"/>
                    <a:pt x="2857" y="375"/>
                    <a:pt x="2697" y="400"/>
                  </a:cubicBezTo>
                  <a:cubicBezTo>
                    <a:pt x="2693" y="400"/>
                    <a:pt x="2688" y="401"/>
                    <a:pt x="2684" y="401"/>
                  </a:cubicBezTo>
                  <a:cubicBezTo>
                    <a:pt x="2543" y="401"/>
                    <a:pt x="2370" y="171"/>
                    <a:pt x="21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4"/>
            <p:cNvSpPr/>
            <p:nvPr/>
          </p:nvSpPr>
          <p:spPr>
            <a:xfrm>
              <a:off x="6296737" y="3039365"/>
              <a:ext cx="233546" cy="367048"/>
            </a:xfrm>
            <a:custGeom>
              <a:rect b="b" l="l" r="r" t="t"/>
              <a:pathLst>
                <a:path extrusionOk="0" h="7103" w="4501">
                  <a:moveTo>
                    <a:pt x="2123" y="1"/>
                  </a:moveTo>
                  <a:cubicBezTo>
                    <a:pt x="1851" y="496"/>
                    <a:pt x="1644" y="895"/>
                    <a:pt x="1404" y="1278"/>
                  </a:cubicBezTo>
                  <a:cubicBezTo>
                    <a:pt x="1245" y="1549"/>
                    <a:pt x="1005" y="1788"/>
                    <a:pt x="830" y="2060"/>
                  </a:cubicBezTo>
                  <a:cubicBezTo>
                    <a:pt x="543" y="2459"/>
                    <a:pt x="0" y="2890"/>
                    <a:pt x="48" y="3257"/>
                  </a:cubicBezTo>
                  <a:cubicBezTo>
                    <a:pt x="112" y="3672"/>
                    <a:pt x="702" y="4007"/>
                    <a:pt x="1197" y="4533"/>
                  </a:cubicBezTo>
                  <a:cubicBezTo>
                    <a:pt x="974" y="5778"/>
                    <a:pt x="2585" y="5954"/>
                    <a:pt x="3367" y="7103"/>
                  </a:cubicBezTo>
                  <a:lnTo>
                    <a:pt x="3447" y="5778"/>
                  </a:lnTo>
                  <a:cubicBezTo>
                    <a:pt x="3463" y="5571"/>
                    <a:pt x="3383" y="5267"/>
                    <a:pt x="3511" y="5156"/>
                  </a:cubicBezTo>
                  <a:cubicBezTo>
                    <a:pt x="4501" y="4182"/>
                    <a:pt x="4165" y="2969"/>
                    <a:pt x="4197" y="1804"/>
                  </a:cubicBezTo>
                  <a:cubicBezTo>
                    <a:pt x="4211" y="830"/>
                    <a:pt x="3918" y="363"/>
                    <a:pt x="3125" y="363"/>
                  </a:cubicBezTo>
                  <a:cubicBezTo>
                    <a:pt x="2996" y="363"/>
                    <a:pt x="2854" y="375"/>
                    <a:pt x="2697" y="400"/>
                  </a:cubicBezTo>
                  <a:cubicBezTo>
                    <a:pt x="2688" y="402"/>
                    <a:pt x="2679" y="403"/>
                    <a:pt x="2670" y="403"/>
                  </a:cubicBezTo>
                  <a:cubicBezTo>
                    <a:pt x="2532" y="403"/>
                    <a:pt x="2362" y="181"/>
                    <a:pt x="21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4"/>
            <p:cNvSpPr/>
            <p:nvPr/>
          </p:nvSpPr>
          <p:spPr>
            <a:xfrm>
              <a:off x="2417380" y="4655565"/>
              <a:ext cx="289636" cy="238480"/>
            </a:xfrm>
            <a:custGeom>
              <a:rect b="b" l="l" r="r" t="t"/>
              <a:pathLst>
                <a:path extrusionOk="0" h="4615" w="5582">
                  <a:moveTo>
                    <a:pt x="2346" y="1"/>
                  </a:moveTo>
                  <a:cubicBezTo>
                    <a:pt x="1517" y="1"/>
                    <a:pt x="1" y="1874"/>
                    <a:pt x="188" y="2637"/>
                  </a:cubicBezTo>
                  <a:cubicBezTo>
                    <a:pt x="602" y="4329"/>
                    <a:pt x="922" y="4552"/>
                    <a:pt x="2725" y="4552"/>
                  </a:cubicBezTo>
                  <a:cubicBezTo>
                    <a:pt x="3014" y="4552"/>
                    <a:pt x="3341" y="4615"/>
                    <a:pt x="3635" y="4615"/>
                  </a:cubicBezTo>
                  <a:cubicBezTo>
                    <a:pt x="3811" y="4615"/>
                    <a:pt x="3976" y="4592"/>
                    <a:pt x="4114" y="4520"/>
                  </a:cubicBezTo>
                  <a:cubicBezTo>
                    <a:pt x="4672" y="4201"/>
                    <a:pt x="5135" y="3754"/>
                    <a:pt x="5470" y="3212"/>
                  </a:cubicBezTo>
                  <a:cubicBezTo>
                    <a:pt x="5582" y="3036"/>
                    <a:pt x="5135" y="2446"/>
                    <a:pt x="4848" y="2142"/>
                  </a:cubicBezTo>
                  <a:cubicBezTo>
                    <a:pt x="4289" y="1520"/>
                    <a:pt x="3667" y="977"/>
                    <a:pt x="3044" y="419"/>
                  </a:cubicBezTo>
                  <a:cubicBezTo>
                    <a:pt x="2853" y="243"/>
                    <a:pt x="2629" y="20"/>
                    <a:pt x="2406" y="4"/>
                  </a:cubicBezTo>
                  <a:cubicBezTo>
                    <a:pt x="2386" y="2"/>
                    <a:pt x="2367" y="1"/>
                    <a:pt x="23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4"/>
            <p:cNvSpPr/>
            <p:nvPr/>
          </p:nvSpPr>
          <p:spPr>
            <a:xfrm>
              <a:off x="540718" y="2908166"/>
              <a:ext cx="366897" cy="234346"/>
            </a:xfrm>
            <a:custGeom>
              <a:rect b="b" l="l" r="r" t="t"/>
              <a:pathLst>
                <a:path extrusionOk="0" h="4535" w="7071">
                  <a:moveTo>
                    <a:pt x="685" y="0"/>
                  </a:moveTo>
                  <a:cubicBezTo>
                    <a:pt x="557" y="0"/>
                    <a:pt x="428" y="5"/>
                    <a:pt x="303" y="5"/>
                  </a:cubicBezTo>
                  <a:cubicBezTo>
                    <a:pt x="255" y="5"/>
                    <a:pt x="207" y="4"/>
                    <a:pt x="160" y="2"/>
                  </a:cubicBezTo>
                  <a:lnTo>
                    <a:pt x="160" y="2"/>
                  </a:lnTo>
                  <a:cubicBezTo>
                    <a:pt x="160" y="417"/>
                    <a:pt x="0" y="928"/>
                    <a:pt x="192" y="1247"/>
                  </a:cubicBezTo>
                  <a:cubicBezTo>
                    <a:pt x="527" y="1838"/>
                    <a:pt x="1197" y="2237"/>
                    <a:pt x="1533" y="2843"/>
                  </a:cubicBezTo>
                  <a:cubicBezTo>
                    <a:pt x="2235" y="4056"/>
                    <a:pt x="3464" y="4120"/>
                    <a:pt x="4549" y="4535"/>
                  </a:cubicBezTo>
                  <a:cubicBezTo>
                    <a:pt x="4996" y="4375"/>
                    <a:pt x="5458" y="4232"/>
                    <a:pt x="5937" y="4136"/>
                  </a:cubicBezTo>
                  <a:cubicBezTo>
                    <a:pt x="7070" y="3944"/>
                    <a:pt x="6703" y="3083"/>
                    <a:pt x="6560" y="2508"/>
                  </a:cubicBezTo>
                  <a:cubicBezTo>
                    <a:pt x="6480" y="2221"/>
                    <a:pt x="5826" y="1949"/>
                    <a:pt x="5427" y="1949"/>
                  </a:cubicBezTo>
                  <a:cubicBezTo>
                    <a:pt x="4740" y="1949"/>
                    <a:pt x="4166" y="1918"/>
                    <a:pt x="3799" y="1247"/>
                  </a:cubicBezTo>
                  <a:cubicBezTo>
                    <a:pt x="3703" y="1120"/>
                    <a:pt x="3575" y="1024"/>
                    <a:pt x="3432" y="976"/>
                  </a:cubicBezTo>
                  <a:cubicBezTo>
                    <a:pt x="2713" y="657"/>
                    <a:pt x="2011" y="322"/>
                    <a:pt x="1277" y="82"/>
                  </a:cubicBezTo>
                  <a:cubicBezTo>
                    <a:pt x="1096" y="13"/>
                    <a:pt x="892" y="0"/>
                    <a:pt x="6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4"/>
            <p:cNvSpPr/>
            <p:nvPr/>
          </p:nvSpPr>
          <p:spPr>
            <a:xfrm>
              <a:off x="1729820" y="4218147"/>
              <a:ext cx="271683" cy="285504"/>
            </a:xfrm>
            <a:custGeom>
              <a:rect b="b" l="l" r="r" t="t"/>
              <a:pathLst>
                <a:path extrusionOk="0" h="5525" w="5236">
                  <a:moveTo>
                    <a:pt x="4276" y="0"/>
                  </a:moveTo>
                  <a:cubicBezTo>
                    <a:pt x="3953" y="0"/>
                    <a:pt x="3632" y="8"/>
                    <a:pt x="3304" y="27"/>
                  </a:cubicBezTo>
                  <a:cubicBezTo>
                    <a:pt x="2411" y="122"/>
                    <a:pt x="1645" y="441"/>
                    <a:pt x="1278" y="1383"/>
                  </a:cubicBezTo>
                  <a:cubicBezTo>
                    <a:pt x="1102" y="1862"/>
                    <a:pt x="942" y="2404"/>
                    <a:pt x="591" y="2756"/>
                  </a:cubicBezTo>
                  <a:cubicBezTo>
                    <a:pt x="1" y="3346"/>
                    <a:pt x="1" y="3793"/>
                    <a:pt x="591" y="4336"/>
                  </a:cubicBezTo>
                  <a:cubicBezTo>
                    <a:pt x="799" y="4511"/>
                    <a:pt x="879" y="4830"/>
                    <a:pt x="1086" y="4958"/>
                  </a:cubicBezTo>
                  <a:cubicBezTo>
                    <a:pt x="1462" y="5181"/>
                    <a:pt x="1934" y="5524"/>
                    <a:pt x="2282" y="5524"/>
                  </a:cubicBezTo>
                  <a:cubicBezTo>
                    <a:pt x="2333" y="5524"/>
                    <a:pt x="2382" y="5517"/>
                    <a:pt x="2427" y="5501"/>
                  </a:cubicBezTo>
                  <a:cubicBezTo>
                    <a:pt x="2778" y="5357"/>
                    <a:pt x="2953" y="4687"/>
                    <a:pt x="3161" y="4224"/>
                  </a:cubicBezTo>
                  <a:cubicBezTo>
                    <a:pt x="3225" y="4064"/>
                    <a:pt x="3145" y="3841"/>
                    <a:pt x="3145" y="3665"/>
                  </a:cubicBezTo>
                  <a:cubicBezTo>
                    <a:pt x="4214" y="3250"/>
                    <a:pt x="5235" y="1176"/>
                    <a:pt x="4964" y="11"/>
                  </a:cubicBezTo>
                  <a:cubicBezTo>
                    <a:pt x="4733" y="4"/>
                    <a:pt x="4504" y="0"/>
                    <a:pt x="42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4"/>
            <p:cNvSpPr/>
            <p:nvPr/>
          </p:nvSpPr>
          <p:spPr>
            <a:xfrm>
              <a:off x="924944" y="2908941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22" y="1"/>
                  </a:moveTo>
                  <a:cubicBezTo>
                    <a:pt x="2005" y="1"/>
                    <a:pt x="806" y="556"/>
                    <a:pt x="336" y="1344"/>
                  </a:cubicBezTo>
                  <a:cubicBezTo>
                    <a:pt x="208" y="1631"/>
                    <a:pt x="96" y="1918"/>
                    <a:pt x="1" y="2206"/>
                  </a:cubicBezTo>
                  <a:cubicBezTo>
                    <a:pt x="224" y="2541"/>
                    <a:pt x="399" y="3020"/>
                    <a:pt x="751" y="3275"/>
                  </a:cubicBezTo>
                  <a:cubicBezTo>
                    <a:pt x="1549" y="3850"/>
                    <a:pt x="2378" y="4376"/>
                    <a:pt x="3240" y="4855"/>
                  </a:cubicBezTo>
                  <a:cubicBezTo>
                    <a:pt x="3512" y="4999"/>
                    <a:pt x="3847" y="4999"/>
                    <a:pt x="4150" y="5062"/>
                  </a:cubicBezTo>
                  <a:cubicBezTo>
                    <a:pt x="4214" y="4695"/>
                    <a:pt x="4405" y="4280"/>
                    <a:pt x="4294" y="3977"/>
                  </a:cubicBezTo>
                  <a:cubicBezTo>
                    <a:pt x="4054" y="3243"/>
                    <a:pt x="4070" y="2653"/>
                    <a:pt x="4517" y="1998"/>
                  </a:cubicBezTo>
                  <a:cubicBezTo>
                    <a:pt x="5028" y="1248"/>
                    <a:pt x="4645" y="418"/>
                    <a:pt x="3751" y="115"/>
                  </a:cubicBezTo>
                  <a:cubicBezTo>
                    <a:pt x="3530" y="37"/>
                    <a:pt x="3282" y="1"/>
                    <a:pt x="30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4"/>
            <p:cNvSpPr/>
            <p:nvPr/>
          </p:nvSpPr>
          <p:spPr>
            <a:xfrm>
              <a:off x="2614396" y="4155363"/>
              <a:ext cx="257414" cy="218430"/>
            </a:xfrm>
            <a:custGeom>
              <a:rect b="b" l="l" r="r" t="t"/>
              <a:pathLst>
                <a:path extrusionOk="0" h="4227" w="4961">
                  <a:moveTo>
                    <a:pt x="3095" y="1"/>
                  </a:moveTo>
                  <a:cubicBezTo>
                    <a:pt x="2812" y="1"/>
                    <a:pt x="2500" y="101"/>
                    <a:pt x="2152" y="348"/>
                  </a:cubicBezTo>
                  <a:cubicBezTo>
                    <a:pt x="1865" y="555"/>
                    <a:pt x="1354" y="412"/>
                    <a:pt x="987" y="539"/>
                  </a:cubicBezTo>
                  <a:cubicBezTo>
                    <a:pt x="684" y="635"/>
                    <a:pt x="237" y="874"/>
                    <a:pt x="205" y="1114"/>
                  </a:cubicBezTo>
                  <a:cubicBezTo>
                    <a:pt x="0" y="2670"/>
                    <a:pt x="679" y="4227"/>
                    <a:pt x="2423" y="4227"/>
                  </a:cubicBezTo>
                  <a:cubicBezTo>
                    <a:pt x="2450" y="4227"/>
                    <a:pt x="2476" y="4227"/>
                    <a:pt x="2503" y="4226"/>
                  </a:cubicBezTo>
                  <a:cubicBezTo>
                    <a:pt x="2528" y="4226"/>
                    <a:pt x="2552" y="4226"/>
                    <a:pt x="2577" y="4226"/>
                  </a:cubicBezTo>
                  <a:cubicBezTo>
                    <a:pt x="3740" y="4226"/>
                    <a:pt x="4316" y="3848"/>
                    <a:pt x="4785" y="2550"/>
                  </a:cubicBezTo>
                  <a:cubicBezTo>
                    <a:pt x="4961" y="2103"/>
                    <a:pt x="4945" y="1337"/>
                    <a:pt x="4673" y="1018"/>
                  </a:cubicBezTo>
                  <a:cubicBezTo>
                    <a:pt x="4240" y="529"/>
                    <a:pt x="3744" y="1"/>
                    <a:pt x="309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4"/>
            <p:cNvSpPr/>
            <p:nvPr/>
          </p:nvSpPr>
          <p:spPr>
            <a:xfrm>
              <a:off x="1554286" y="3384391"/>
              <a:ext cx="179738" cy="350460"/>
            </a:xfrm>
            <a:custGeom>
              <a:rect b="b" l="l" r="r" t="t"/>
              <a:pathLst>
                <a:path extrusionOk="0" h="6782" w="3464">
                  <a:moveTo>
                    <a:pt x="1574" y="0"/>
                  </a:moveTo>
                  <a:cubicBezTo>
                    <a:pt x="1165" y="0"/>
                    <a:pt x="803" y="183"/>
                    <a:pt x="575" y="729"/>
                  </a:cubicBezTo>
                  <a:cubicBezTo>
                    <a:pt x="256" y="1511"/>
                    <a:pt x="128" y="2373"/>
                    <a:pt x="16" y="2804"/>
                  </a:cubicBezTo>
                  <a:cubicBezTo>
                    <a:pt x="16" y="4112"/>
                    <a:pt x="1" y="5006"/>
                    <a:pt x="16" y="5900"/>
                  </a:cubicBezTo>
                  <a:cubicBezTo>
                    <a:pt x="16" y="6375"/>
                    <a:pt x="448" y="6782"/>
                    <a:pt x="865" y="6782"/>
                  </a:cubicBezTo>
                  <a:cubicBezTo>
                    <a:pt x="980" y="6782"/>
                    <a:pt x="1094" y="6751"/>
                    <a:pt x="1197" y="6682"/>
                  </a:cubicBezTo>
                  <a:cubicBezTo>
                    <a:pt x="1549" y="6442"/>
                    <a:pt x="1820" y="6091"/>
                    <a:pt x="1964" y="5692"/>
                  </a:cubicBezTo>
                  <a:cubicBezTo>
                    <a:pt x="2410" y="4511"/>
                    <a:pt x="2761" y="3298"/>
                    <a:pt x="3192" y="2101"/>
                  </a:cubicBezTo>
                  <a:cubicBezTo>
                    <a:pt x="3464" y="1351"/>
                    <a:pt x="3224" y="522"/>
                    <a:pt x="2538" y="234"/>
                  </a:cubicBezTo>
                  <a:cubicBezTo>
                    <a:pt x="2216" y="104"/>
                    <a:pt x="1882" y="0"/>
                    <a:pt x="15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4"/>
            <p:cNvSpPr/>
            <p:nvPr/>
          </p:nvSpPr>
          <p:spPr>
            <a:xfrm>
              <a:off x="577973" y="4345677"/>
              <a:ext cx="302297" cy="330617"/>
            </a:xfrm>
            <a:custGeom>
              <a:rect b="b" l="l" r="r" t="t"/>
              <a:pathLst>
                <a:path extrusionOk="0" h="6398" w="5826">
                  <a:moveTo>
                    <a:pt x="256" y="0"/>
                  </a:moveTo>
                  <a:lnTo>
                    <a:pt x="1" y="224"/>
                  </a:lnTo>
                  <a:cubicBezTo>
                    <a:pt x="527" y="1421"/>
                    <a:pt x="974" y="2650"/>
                    <a:pt x="1581" y="3815"/>
                  </a:cubicBezTo>
                  <a:cubicBezTo>
                    <a:pt x="1916" y="4469"/>
                    <a:pt x="2586" y="4964"/>
                    <a:pt x="2857" y="5634"/>
                  </a:cubicBezTo>
                  <a:cubicBezTo>
                    <a:pt x="3106" y="6239"/>
                    <a:pt x="3500" y="6398"/>
                    <a:pt x="3917" y="6398"/>
                  </a:cubicBezTo>
                  <a:cubicBezTo>
                    <a:pt x="4117" y="6398"/>
                    <a:pt x="4321" y="6361"/>
                    <a:pt x="4517" y="6320"/>
                  </a:cubicBezTo>
                  <a:cubicBezTo>
                    <a:pt x="4996" y="6224"/>
                    <a:pt x="5714" y="5857"/>
                    <a:pt x="5778" y="5506"/>
                  </a:cubicBezTo>
                  <a:cubicBezTo>
                    <a:pt x="5826" y="4916"/>
                    <a:pt x="5618" y="4325"/>
                    <a:pt x="5219" y="3894"/>
                  </a:cubicBezTo>
                  <a:cubicBezTo>
                    <a:pt x="3927" y="2681"/>
                    <a:pt x="2506" y="1580"/>
                    <a:pt x="1134" y="463"/>
                  </a:cubicBezTo>
                  <a:cubicBezTo>
                    <a:pt x="846" y="272"/>
                    <a:pt x="559" y="128"/>
                    <a:pt x="2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4"/>
            <p:cNvSpPr/>
            <p:nvPr/>
          </p:nvSpPr>
          <p:spPr>
            <a:xfrm>
              <a:off x="1669372" y="4839058"/>
              <a:ext cx="300688" cy="237808"/>
            </a:xfrm>
            <a:custGeom>
              <a:rect b="b" l="l" r="r" t="t"/>
              <a:pathLst>
                <a:path extrusionOk="0" h="4602" w="5795">
                  <a:moveTo>
                    <a:pt x="1644" y="0"/>
                  </a:moveTo>
                  <a:cubicBezTo>
                    <a:pt x="1467" y="0"/>
                    <a:pt x="1320" y="33"/>
                    <a:pt x="1246" y="108"/>
                  </a:cubicBezTo>
                  <a:cubicBezTo>
                    <a:pt x="687" y="618"/>
                    <a:pt x="448" y="1448"/>
                    <a:pt x="1" y="2262"/>
                  </a:cubicBezTo>
                  <a:cubicBezTo>
                    <a:pt x="192" y="2422"/>
                    <a:pt x="974" y="2661"/>
                    <a:pt x="1214" y="2773"/>
                  </a:cubicBezTo>
                  <a:cubicBezTo>
                    <a:pt x="2427" y="3395"/>
                    <a:pt x="3033" y="4034"/>
                    <a:pt x="4294" y="4544"/>
                  </a:cubicBezTo>
                  <a:cubicBezTo>
                    <a:pt x="4391" y="4584"/>
                    <a:pt x="4514" y="4602"/>
                    <a:pt x="4644" y="4602"/>
                  </a:cubicBezTo>
                  <a:cubicBezTo>
                    <a:pt x="4983" y="4602"/>
                    <a:pt x="5377" y="4482"/>
                    <a:pt x="5539" y="4321"/>
                  </a:cubicBezTo>
                  <a:cubicBezTo>
                    <a:pt x="5762" y="4081"/>
                    <a:pt x="5794" y="3331"/>
                    <a:pt x="5603" y="3092"/>
                  </a:cubicBezTo>
                  <a:cubicBezTo>
                    <a:pt x="4773" y="2103"/>
                    <a:pt x="3847" y="1193"/>
                    <a:pt x="2858" y="379"/>
                  </a:cubicBezTo>
                  <a:cubicBezTo>
                    <a:pt x="2583" y="159"/>
                    <a:pt x="2037" y="0"/>
                    <a:pt x="16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4"/>
            <p:cNvSpPr/>
            <p:nvPr/>
          </p:nvSpPr>
          <p:spPr>
            <a:xfrm>
              <a:off x="1840807" y="3918749"/>
              <a:ext cx="288235" cy="229075"/>
            </a:xfrm>
            <a:custGeom>
              <a:rect b="b" l="l" r="r" t="t"/>
              <a:pathLst>
                <a:path extrusionOk="0" h="4433" w="5555">
                  <a:moveTo>
                    <a:pt x="3538" y="0"/>
                  </a:moveTo>
                  <a:cubicBezTo>
                    <a:pt x="3312" y="0"/>
                    <a:pt x="3133" y="34"/>
                    <a:pt x="3081" y="107"/>
                  </a:cubicBezTo>
                  <a:cubicBezTo>
                    <a:pt x="2506" y="953"/>
                    <a:pt x="1612" y="714"/>
                    <a:pt x="926" y="1065"/>
                  </a:cubicBezTo>
                  <a:cubicBezTo>
                    <a:pt x="575" y="1256"/>
                    <a:pt x="32" y="1528"/>
                    <a:pt x="32" y="1783"/>
                  </a:cubicBezTo>
                  <a:cubicBezTo>
                    <a:pt x="0" y="2150"/>
                    <a:pt x="304" y="2645"/>
                    <a:pt x="607" y="2916"/>
                  </a:cubicBezTo>
                  <a:cubicBezTo>
                    <a:pt x="1165" y="3379"/>
                    <a:pt x="1756" y="3810"/>
                    <a:pt x="2378" y="4177"/>
                  </a:cubicBezTo>
                  <a:cubicBezTo>
                    <a:pt x="2522" y="4288"/>
                    <a:pt x="2745" y="4304"/>
                    <a:pt x="3144" y="4432"/>
                  </a:cubicBezTo>
                  <a:cubicBezTo>
                    <a:pt x="3527" y="4177"/>
                    <a:pt x="3863" y="3905"/>
                    <a:pt x="4198" y="3586"/>
                  </a:cubicBezTo>
                  <a:cubicBezTo>
                    <a:pt x="4485" y="3267"/>
                    <a:pt x="4629" y="2804"/>
                    <a:pt x="4916" y="2469"/>
                  </a:cubicBezTo>
                  <a:cubicBezTo>
                    <a:pt x="5554" y="1735"/>
                    <a:pt x="5171" y="889"/>
                    <a:pt x="4820" y="378"/>
                  </a:cubicBezTo>
                  <a:cubicBezTo>
                    <a:pt x="4659" y="142"/>
                    <a:pt x="4000" y="0"/>
                    <a:pt x="35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4"/>
            <p:cNvSpPr/>
            <p:nvPr/>
          </p:nvSpPr>
          <p:spPr>
            <a:xfrm>
              <a:off x="2680500" y="3032027"/>
              <a:ext cx="212012" cy="278580"/>
            </a:xfrm>
            <a:custGeom>
              <a:rect b="b" l="l" r="r" t="t"/>
              <a:pathLst>
                <a:path extrusionOk="0" h="5391" w="4086">
                  <a:moveTo>
                    <a:pt x="1159" y="0"/>
                  </a:moveTo>
                  <a:cubicBezTo>
                    <a:pt x="1049" y="0"/>
                    <a:pt x="939" y="5"/>
                    <a:pt x="830" y="15"/>
                  </a:cubicBezTo>
                  <a:cubicBezTo>
                    <a:pt x="511" y="47"/>
                    <a:pt x="271" y="765"/>
                    <a:pt x="0" y="1164"/>
                  </a:cubicBezTo>
                  <a:cubicBezTo>
                    <a:pt x="575" y="2856"/>
                    <a:pt x="1293" y="4276"/>
                    <a:pt x="2601" y="5250"/>
                  </a:cubicBezTo>
                  <a:cubicBezTo>
                    <a:pt x="2735" y="5344"/>
                    <a:pt x="2882" y="5390"/>
                    <a:pt x="3025" y="5390"/>
                  </a:cubicBezTo>
                  <a:cubicBezTo>
                    <a:pt x="3345" y="5390"/>
                    <a:pt x="3646" y="5159"/>
                    <a:pt x="3735" y="4707"/>
                  </a:cubicBezTo>
                  <a:cubicBezTo>
                    <a:pt x="3862" y="3957"/>
                    <a:pt x="4006" y="3223"/>
                    <a:pt x="4086" y="2473"/>
                  </a:cubicBezTo>
                  <a:cubicBezTo>
                    <a:pt x="4086" y="2170"/>
                    <a:pt x="4006" y="1882"/>
                    <a:pt x="3846" y="1627"/>
                  </a:cubicBezTo>
                  <a:cubicBezTo>
                    <a:pt x="3575" y="1180"/>
                    <a:pt x="3320" y="606"/>
                    <a:pt x="2905" y="414"/>
                  </a:cubicBezTo>
                  <a:cubicBezTo>
                    <a:pt x="2352" y="145"/>
                    <a:pt x="1754" y="0"/>
                    <a:pt x="11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4"/>
            <p:cNvSpPr/>
            <p:nvPr/>
          </p:nvSpPr>
          <p:spPr>
            <a:xfrm>
              <a:off x="3357008" y="3390488"/>
              <a:ext cx="314750" cy="172956"/>
            </a:xfrm>
            <a:custGeom>
              <a:rect b="b" l="l" r="r" t="t"/>
              <a:pathLst>
                <a:path extrusionOk="0" h="3347" w="6066">
                  <a:moveTo>
                    <a:pt x="1603" y="0"/>
                  </a:moveTo>
                  <a:cubicBezTo>
                    <a:pt x="610" y="0"/>
                    <a:pt x="193" y="668"/>
                    <a:pt x="97" y="1728"/>
                  </a:cubicBezTo>
                  <a:cubicBezTo>
                    <a:pt x="65" y="2047"/>
                    <a:pt x="1" y="2558"/>
                    <a:pt x="160" y="2686"/>
                  </a:cubicBezTo>
                  <a:cubicBezTo>
                    <a:pt x="568" y="2967"/>
                    <a:pt x="1123" y="3346"/>
                    <a:pt x="1534" y="3346"/>
                  </a:cubicBezTo>
                  <a:cubicBezTo>
                    <a:pt x="1589" y="3346"/>
                    <a:pt x="1643" y="3339"/>
                    <a:pt x="1692" y="3324"/>
                  </a:cubicBezTo>
                  <a:cubicBezTo>
                    <a:pt x="2937" y="2909"/>
                    <a:pt x="4118" y="2271"/>
                    <a:pt x="5315" y="1680"/>
                  </a:cubicBezTo>
                  <a:cubicBezTo>
                    <a:pt x="5586" y="1553"/>
                    <a:pt x="5778" y="1249"/>
                    <a:pt x="6065" y="994"/>
                  </a:cubicBezTo>
                  <a:cubicBezTo>
                    <a:pt x="5874" y="771"/>
                    <a:pt x="5762" y="531"/>
                    <a:pt x="5634" y="499"/>
                  </a:cubicBezTo>
                  <a:cubicBezTo>
                    <a:pt x="4469" y="340"/>
                    <a:pt x="3288" y="244"/>
                    <a:pt x="2123" y="52"/>
                  </a:cubicBezTo>
                  <a:cubicBezTo>
                    <a:pt x="1934" y="17"/>
                    <a:pt x="1761" y="0"/>
                    <a:pt x="16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4"/>
            <p:cNvSpPr/>
            <p:nvPr/>
          </p:nvSpPr>
          <p:spPr>
            <a:xfrm>
              <a:off x="5441323" y="2910956"/>
              <a:ext cx="294098" cy="184635"/>
            </a:xfrm>
            <a:custGeom>
              <a:rect b="b" l="l" r="r" t="t"/>
              <a:pathLst>
                <a:path extrusionOk="0" h="3573" w="5668">
                  <a:moveTo>
                    <a:pt x="2220" y="1"/>
                  </a:moveTo>
                  <a:cubicBezTo>
                    <a:pt x="2042" y="1"/>
                    <a:pt x="1881" y="29"/>
                    <a:pt x="1772" y="92"/>
                  </a:cubicBezTo>
                  <a:cubicBezTo>
                    <a:pt x="1149" y="475"/>
                    <a:pt x="0" y="603"/>
                    <a:pt x="399" y="1848"/>
                  </a:cubicBezTo>
                  <a:lnTo>
                    <a:pt x="128" y="2007"/>
                  </a:lnTo>
                  <a:cubicBezTo>
                    <a:pt x="447" y="2422"/>
                    <a:pt x="702" y="3124"/>
                    <a:pt x="1085" y="3204"/>
                  </a:cubicBezTo>
                  <a:cubicBezTo>
                    <a:pt x="2282" y="3459"/>
                    <a:pt x="3527" y="3491"/>
                    <a:pt x="4756" y="3571"/>
                  </a:cubicBezTo>
                  <a:cubicBezTo>
                    <a:pt x="4782" y="3572"/>
                    <a:pt x="4807" y="3573"/>
                    <a:pt x="4831" y="3573"/>
                  </a:cubicBezTo>
                  <a:cubicBezTo>
                    <a:pt x="5503" y="3573"/>
                    <a:pt x="5667" y="3153"/>
                    <a:pt x="5267" y="2614"/>
                  </a:cubicBezTo>
                  <a:cubicBezTo>
                    <a:pt x="4676" y="1784"/>
                    <a:pt x="4006" y="1018"/>
                    <a:pt x="3256" y="315"/>
                  </a:cubicBezTo>
                  <a:cubicBezTo>
                    <a:pt x="3030" y="122"/>
                    <a:pt x="2587" y="1"/>
                    <a:pt x="22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4"/>
            <p:cNvSpPr/>
            <p:nvPr/>
          </p:nvSpPr>
          <p:spPr>
            <a:xfrm>
              <a:off x="4297725" y="4048347"/>
              <a:ext cx="241017" cy="230160"/>
            </a:xfrm>
            <a:custGeom>
              <a:rect b="b" l="l" r="r" t="t"/>
              <a:pathLst>
                <a:path extrusionOk="0" h="4454" w="4645">
                  <a:moveTo>
                    <a:pt x="1227" y="0"/>
                  </a:moveTo>
                  <a:cubicBezTo>
                    <a:pt x="914" y="0"/>
                    <a:pt x="579" y="84"/>
                    <a:pt x="383" y="232"/>
                  </a:cubicBezTo>
                  <a:cubicBezTo>
                    <a:pt x="96" y="440"/>
                    <a:pt x="0" y="1062"/>
                    <a:pt x="16" y="1541"/>
                  </a:cubicBezTo>
                  <a:cubicBezTo>
                    <a:pt x="48" y="2020"/>
                    <a:pt x="304" y="2483"/>
                    <a:pt x="463" y="2961"/>
                  </a:cubicBezTo>
                  <a:cubicBezTo>
                    <a:pt x="771" y="3919"/>
                    <a:pt x="1389" y="4453"/>
                    <a:pt x="2170" y="4453"/>
                  </a:cubicBezTo>
                  <a:cubicBezTo>
                    <a:pt x="2482" y="4453"/>
                    <a:pt x="2821" y="4368"/>
                    <a:pt x="3176" y="4190"/>
                  </a:cubicBezTo>
                  <a:cubicBezTo>
                    <a:pt x="3703" y="3935"/>
                    <a:pt x="4134" y="3504"/>
                    <a:pt x="4645" y="3121"/>
                  </a:cubicBezTo>
                  <a:cubicBezTo>
                    <a:pt x="4198" y="2594"/>
                    <a:pt x="3894" y="2211"/>
                    <a:pt x="3575" y="1844"/>
                  </a:cubicBezTo>
                  <a:cubicBezTo>
                    <a:pt x="3001" y="1254"/>
                    <a:pt x="2474" y="568"/>
                    <a:pt x="1804" y="137"/>
                  </a:cubicBezTo>
                  <a:cubicBezTo>
                    <a:pt x="1664" y="43"/>
                    <a:pt x="1451" y="0"/>
                    <a:pt x="12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4"/>
            <p:cNvSpPr/>
            <p:nvPr/>
          </p:nvSpPr>
          <p:spPr>
            <a:xfrm>
              <a:off x="4373066" y="3346152"/>
              <a:ext cx="277494" cy="179829"/>
            </a:xfrm>
            <a:custGeom>
              <a:rect b="b" l="l" r="r" t="t"/>
              <a:pathLst>
                <a:path extrusionOk="0" h="3480" w="5348">
                  <a:moveTo>
                    <a:pt x="2331" y="1"/>
                  </a:moveTo>
                  <a:cubicBezTo>
                    <a:pt x="2235" y="17"/>
                    <a:pt x="1788" y="1"/>
                    <a:pt x="1645" y="208"/>
                  </a:cubicBezTo>
                  <a:cubicBezTo>
                    <a:pt x="1054" y="1022"/>
                    <a:pt x="527" y="1900"/>
                    <a:pt x="65" y="2794"/>
                  </a:cubicBezTo>
                  <a:cubicBezTo>
                    <a:pt x="1" y="2905"/>
                    <a:pt x="416" y="3480"/>
                    <a:pt x="591" y="3480"/>
                  </a:cubicBezTo>
                  <a:cubicBezTo>
                    <a:pt x="1980" y="3416"/>
                    <a:pt x="3368" y="3304"/>
                    <a:pt x="4757" y="3129"/>
                  </a:cubicBezTo>
                  <a:cubicBezTo>
                    <a:pt x="4980" y="3097"/>
                    <a:pt x="5347" y="2730"/>
                    <a:pt x="5331" y="2522"/>
                  </a:cubicBezTo>
                  <a:cubicBezTo>
                    <a:pt x="5267" y="1549"/>
                    <a:pt x="3528" y="17"/>
                    <a:pt x="23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4"/>
            <p:cNvSpPr/>
            <p:nvPr/>
          </p:nvSpPr>
          <p:spPr>
            <a:xfrm>
              <a:off x="5055436" y="2876076"/>
              <a:ext cx="293995" cy="227680"/>
            </a:xfrm>
            <a:custGeom>
              <a:rect b="b" l="l" r="r" t="t"/>
              <a:pathLst>
                <a:path extrusionOk="0" h="4406" w="5666">
                  <a:moveTo>
                    <a:pt x="48" y="1"/>
                  </a:moveTo>
                  <a:cubicBezTo>
                    <a:pt x="16" y="272"/>
                    <a:pt x="0" y="560"/>
                    <a:pt x="0" y="831"/>
                  </a:cubicBezTo>
                  <a:cubicBezTo>
                    <a:pt x="160" y="2714"/>
                    <a:pt x="2043" y="3097"/>
                    <a:pt x="2857" y="4406"/>
                  </a:cubicBezTo>
                  <a:lnTo>
                    <a:pt x="3192" y="4262"/>
                  </a:lnTo>
                  <a:cubicBezTo>
                    <a:pt x="3032" y="3480"/>
                    <a:pt x="2825" y="2730"/>
                    <a:pt x="2633" y="1868"/>
                  </a:cubicBezTo>
                  <a:lnTo>
                    <a:pt x="2633" y="1868"/>
                  </a:lnTo>
                  <a:cubicBezTo>
                    <a:pt x="3336" y="2012"/>
                    <a:pt x="3878" y="2171"/>
                    <a:pt x="4437" y="2251"/>
                  </a:cubicBezTo>
                  <a:cubicBezTo>
                    <a:pt x="4548" y="2265"/>
                    <a:pt x="4661" y="2275"/>
                    <a:pt x="4769" y="2275"/>
                  </a:cubicBezTo>
                  <a:cubicBezTo>
                    <a:pt x="5157" y="2275"/>
                    <a:pt x="5495" y="2146"/>
                    <a:pt x="5570" y="1597"/>
                  </a:cubicBezTo>
                  <a:cubicBezTo>
                    <a:pt x="5666" y="943"/>
                    <a:pt x="5538" y="288"/>
                    <a:pt x="4804" y="193"/>
                  </a:cubicBezTo>
                  <a:cubicBezTo>
                    <a:pt x="4466" y="141"/>
                    <a:pt x="4120" y="126"/>
                    <a:pt x="3766" y="126"/>
                  </a:cubicBezTo>
                  <a:cubicBezTo>
                    <a:pt x="3235" y="126"/>
                    <a:pt x="2688" y="161"/>
                    <a:pt x="2123" y="161"/>
                  </a:cubicBezTo>
                  <a:cubicBezTo>
                    <a:pt x="2250" y="623"/>
                    <a:pt x="2346" y="943"/>
                    <a:pt x="2490" y="1421"/>
                  </a:cubicBezTo>
                  <a:cubicBezTo>
                    <a:pt x="1851" y="927"/>
                    <a:pt x="1389" y="528"/>
                    <a:pt x="878" y="193"/>
                  </a:cubicBezTo>
                  <a:cubicBezTo>
                    <a:pt x="639" y="49"/>
                    <a:pt x="319" y="65"/>
                    <a:pt x="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4"/>
            <p:cNvSpPr/>
            <p:nvPr/>
          </p:nvSpPr>
          <p:spPr>
            <a:xfrm>
              <a:off x="6081405" y="2283585"/>
              <a:ext cx="245999" cy="282766"/>
            </a:xfrm>
            <a:custGeom>
              <a:rect b="b" l="l" r="r" t="t"/>
              <a:pathLst>
                <a:path extrusionOk="0" h="5472" w="4741">
                  <a:moveTo>
                    <a:pt x="2779" y="1"/>
                  </a:moveTo>
                  <a:cubicBezTo>
                    <a:pt x="2563" y="1"/>
                    <a:pt x="2304" y="107"/>
                    <a:pt x="2027" y="343"/>
                  </a:cubicBezTo>
                  <a:cubicBezTo>
                    <a:pt x="1613" y="758"/>
                    <a:pt x="1261" y="1221"/>
                    <a:pt x="974" y="1732"/>
                  </a:cubicBezTo>
                  <a:cubicBezTo>
                    <a:pt x="687" y="2195"/>
                    <a:pt x="384" y="2673"/>
                    <a:pt x="96" y="3152"/>
                  </a:cubicBezTo>
                  <a:cubicBezTo>
                    <a:pt x="49" y="3232"/>
                    <a:pt x="1" y="3312"/>
                    <a:pt x="49" y="3392"/>
                  </a:cubicBezTo>
                  <a:cubicBezTo>
                    <a:pt x="72" y="3447"/>
                    <a:pt x="128" y="3467"/>
                    <a:pt x="192" y="3467"/>
                  </a:cubicBezTo>
                  <a:cubicBezTo>
                    <a:pt x="256" y="3467"/>
                    <a:pt x="328" y="3447"/>
                    <a:pt x="384" y="3424"/>
                  </a:cubicBezTo>
                  <a:cubicBezTo>
                    <a:pt x="869" y="3228"/>
                    <a:pt x="1191" y="3141"/>
                    <a:pt x="1409" y="3141"/>
                  </a:cubicBezTo>
                  <a:cubicBezTo>
                    <a:pt x="1564" y="3141"/>
                    <a:pt x="1667" y="3184"/>
                    <a:pt x="1740" y="3264"/>
                  </a:cubicBezTo>
                  <a:cubicBezTo>
                    <a:pt x="2011" y="3551"/>
                    <a:pt x="1868" y="4317"/>
                    <a:pt x="2458" y="5067"/>
                  </a:cubicBezTo>
                  <a:cubicBezTo>
                    <a:pt x="2686" y="5355"/>
                    <a:pt x="2911" y="5472"/>
                    <a:pt x="3122" y="5472"/>
                  </a:cubicBezTo>
                  <a:cubicBezTo>
                    <a:pt x="3635" y="5472"/>
                    <a:pt x="4065" y="4782"/>
                    <a:pt x="4246" y="4206"/>
                  </a:cubicBezTo>
                  <a:cubicBezTo>
                    <a:pt x="4741" y="2610"/>
                    <a:pt x="3448" y="2785"/>
                    <a:pt x="3240" y="1684"/>
                  </a:cubicBezTo>
                  <a:cubicBezTo>
                    <a:pt x="3224" y="1540"/>
                    <a:pt x="3240" y="1397"/>
                    <a:pt x="3304" y="1269"/>
                  </a:cubicBezTo>
                  <a:cubicBezTo>
                    <a:pt x="3512" y="504"/>
                    <a:pt x="3248" y="1"/>
                    <a:pt x="27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4"/>
            <p:cNvSpPr/>
            <p:nvPr/>
          </p:nvSpPr>
          <p:spPr>
            <a:xfrm>
              <a:off x="3466334" y="4535320"/>
              <a:ext cx="270853" cy="202153"/>
            </a:xfrm>
            <a:custGeom>
              <a:rect b="b" l="l" r="r" t="t"/>
              <a:pathLst>
                <a:path extrusionOk="0" h="3912" w="5220">
                  <a:moveTo>
                    <a:pt x="0" y="1"/>
                  </a:moveTo>
                  <a:cubicBezTo>
                    <a:pt x="415" y="1405"/>
                    <a:pt x="719" y="2459"/>
                    <a:pt x="1054" y="3480"/>
                  </a:cubicBezTo>
                  <a:cubicBezTo>
                    <a:pt x="1116" y="3651"/>
                    <a:pt x="1389" y="3912"/>
                    <a:pt x="1507" y="3912"/>
                  </a:cubicBezTo>
                  <a:cubicBezTo>
                    <a:pt x="1510" y="3912"/>
                    <a:pt x="1513" y="3911"/>
                    <a:pt x="1517" y="3911"/>
                  </a:cubicBezTo>
                  <a:cubicBezTo>
                    <a:pt x="2506" y="3672"/>
                    <a:pt x="3559" y="3528"/>
                    <a:pt x="4421" y="3049"/>
                  </a:cubicBezTo>
                  <a:cubicBezTo>
                    <a:pt x="5187" y="2618"/>
                    <a:pt x="5219" y="1405"/>
                    <a:pt x="4629" y="1230"/>
                  </a:cubicBezTo>
                  <a:cubicBezTo>
                    <a:pt x="3208" y="767"/>
                    <a:pt x="1724" y="448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4"/>
            <p:cNvSpPr/>
            <p:nvPr/>
          </p:nvSpPr>
          <p:spPr>
            <a:xfrm>
              <a:off x="5997762" y="3407386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1709" y="1"/>
                  </a:moveTo>
                  <a:cubicBezTo>
                    <a:pt x="1393" y="1"/>
                    <a:pt x="756" y="443"/>
                    <a:pt x="639" y="779"/>
                  </a:cubicBezTo>
                  <a:cubicBezTo>
                    <a:pt x="320" y="1704"/>
                    <a:pt x="224" y="2710"/>
                    <a:pt x="1" y="3971"/>
                  </a:cubicBezTo>
                  <a:cubicBezTo>
                    <a:pt x="49" y="4034"/>
                    <a:pt x="192" y="4401"/>
                    <a:pt x="464" y="4561"/>
                  </a:cubicBezTo>
                  <a:cubicBezTo>
                    <a:pt x="644" y="4651"/>
                    <a:pt x="952" y="4717"/>
                    <a:pt x="1179" y="4717"/>
                  </a:cubicBezTo>
                  <a:cubicBezTo>
                    <a:pt x="1312" y="4717"/>
                    <a:pt x="1418" y="4694"/>
                    <a:pt x="1453" y="4641"/>
                  </a:cubicBezTo>
                  <a:cubicBezTo>
                    <a:pt x="2123" y="3619"/>
                    <a:pt x="2857" y="2614"/>
                    <a:pt x="3240" y="1481"/>
                  </a:cubicBezTo>
                  <a:cubicBezTo>
                    <a:pt x="3544" y="523"/>
                    <a:pt x="2427" y="268"/>
                    <a:pt x="1788" y="13"/>
                  </a:cubicBezTo>
                  <a:cubicBezTo>
                    <a:pt x="1765" y="4"/>
                    <a:pt x="1738" y="1"/>
                    <a:pt x="17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4"/>
            <p:cNvSpPr/>
            <p:nvPr/>
          </p:nvSpPr>
          <p:spPr>
            <a:xfrm>
              <a:off x="2185288" y="4285478"/>
              <a:ext cx="264211" cy="145362"/>
            </a:xfrm>
            <a:custGeom>
              <a:rect b="b" l="l" r="r" t="t"/>
              <a:pathLst>
                <a:path extrusionOk="0" h="2813" w="5092">
                  <a:moveTo>
                    <a:pt x="3112" y="0"/>
                  </a:moveTo>
                  <a:cubicBezTo>
                    <a:pt x="2027" y="479"/>
                    <a:pt x="1086" y="782"/>
                    <a:pt x="272" y="1293"/>
                  </a:cubicBezTo>
                  <a:cubicBezTo>
                    <a:pt x="0" y="1469"/>
                    <a:pt x="32" y="2187"/>
                    <a:pt x="80" y="2634"/>
                  </a:cubicBezTo>
                  <a:cubicBezTo>
                    <a:pt x="80" y="2729"/>
                    <a:pt x="735" y="2777"/>
                    <a:pt x="1102" y="2809"/>
                  </a:cubicBezTo>
                  <a:cubicBezTo>
                    <a:pt x="1147" y="2811"/>
                    <a:pt x="1193" y="2812"/>
                    <a:pt x="1239" y="2812"/>
                  </a:cubicBezTo>
                  <a:cubicBezTo>
                    <a:pt x="1516" y="2812"/>
                    <a:pt x="1802" y="2777"/>
                    <a:pt x="2075" y="2777"/>
                  </a:cubicBezTo>
                  <a:cubicBezTo>
                    <a:pt x="2761" y="2745"/>
                    <a:pt x="3464" y="2793"/>
                    <a:pt x="4134" y="2697"/>
                  </a:cubicBezTo>
                  <a:cubicBezTo>
                    <a:pt x="4932" y="2602"/>
                    <a:pt x="5091" y="1963"/>
                    <a:pt x="4740" y="1437"/>
                  </a:cubicBezTo>
                  <a:cubicBezTo>
                    <a:pt x="4357" y="894"/>
                    <a:pt x="3719" y="527"/>
                    <a:pt x="31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4"/>
            <p:cNvSpPr/>
            <p:nvPr/>
          </p:nvSpPr>
          <p:spPr>
            <a:xfrm>
              <a:off x="2677180" y="3968407"/>
              <a:ext cx="234376" cy="202463"/>
            </a:xfrm>
            <a:custGeom>
              <a:rect b="b" l="l" r="r" t="t"/>
              <a:pathLst>
                <a:path extrusionOk="0" h="3918" w="4517">
                  <a:moveTo>
                    <a:pt x="3038" y="0"/>
                  </a:moveTo>
                  <a:cubicBezTo>
                    <a:pt x="2838" y="0"/>
                    <a:pt x="2621" y="54"/>
                    <a:pt x="2394" y="168"/>
                  </a:cubicBezTo>
                  <a:cubicBezTo>
                    <a:pt x="1612" y="567"/>
                    <a:pt x="894" y="1093"/>
                    <a:pt x="0" y="1652"/>
                  </a:cubicBezTo>
                  <a:cubicBezTo>
                    <a:pt x="1229" y="2913"/>
                    <a:pt x="2777" y="3280"/>
                    <a:pt x="4182" y="3918"/>
                  </a:cubicBezTo>
                  <a:lnTo>
                    <a:pt x="4517" y="3742"/>
                  </a:lnTo>
                  <a:cubicBezTo>
                    <a:pt x="4389" y="2849"/>
                    <a:pt x="4277" y="1939"/>
                    <a:pt x="4102" y="1029"/>
                  </a:cubicBezTo>
                  <a:cubicBezTo>
                    <a:pt x="3974" y="380"/>
                    <a:pt x="3569" y="0"/>
                    <a:pt x="30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4"/>
            <p:cNvSpPr/>
            <p:nvPr/>
          </p:nvSpPr>
          <p:spPr>
            <a:xfrm>
              <a:off x="2942168" y="4323561"/>
              <a:ext cx="220314" cy="184635"/>
            </a:xfrm>
            <a:custGeom>
              <a:rect b="b" l="l" r="r" t="t"/>
              <a:pathLst>
                <a:path extrusionOk="0" h="3573" w="4246">
                  <a:moveTo>
                    <a:pt x="1950" y="0"/>
                  </a:moveTo>
                  <a:cubicBezTo>
                    <a:pt x="1847" y="0"/>
                    <a:pt x="1749" y="15"/>
                    <a:pt x="1660" y="45"/>
                  </a:cubicBezTo>
                  <a:cubicBezTo>
                    <a:pt x="974" y="285"/>
                    <a:pt x="543" y="1258"/>
                    <a:pt x="0" y="1912"/>
                  </a:cubicBezTo>
                  <a:cubicBezTo>
                    <a:pt x="206" y="2672"/>
                    <a:pt x="1117" y="3572"/>
                    <a:pt x="1693" y="3572"/>
                  </a:cubicBezTo>
                  <a:cubicBezTo>
                    <a:pt x="1698" y="3572"/>
                    <a:pt x="1703" y="3572"/>
                    <a:pt x="1708" y="3572"/>
                  </a:cubicBezTo>
                  <a:cubicBezTo>
                    <a:pt x="2745" y="3524"/>
                    <a:pt x="4245" y="2391"/>
                    <a:pt x="4245" y="1657"/>
                  </a:cubicBezTo>
                  <a:cubicBezTo>
                    <a:pt x="4245" y="1112"/>
                    <a:pt x="2867" y="0"/>
                    <a:pt x="19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4"/>
            <p:cNvSpPr/>
            <p:nvPr/>
          </p:nvSpPr>
          <p:spPr>
            <a:xfrm>
              <a:off x="4683612" y="4527104"/>
              <a:ext cx="191361" cy="256721"/>
            </a:xfrm>
            <a:custGeom>
              <a:rect b="b" l="l" r="r" t="t"/>
              <a:pathLst>
                <a:path extrusionOk="0" h="4968" w="3688">
                  <a:moveTo>
                    <a:pt x="3448" y="0"/>
                  </a:moveTo>
                  <a:cubicBezTo>
                    <a:pt x="3176" y="80"/>
                    <a:pt x="2841" y="80"/>
                    <a:pt x="2666" y="240"/>
                  </a:cubicBezTo>
                  <a:cubicBezTo>
                    <a:pt x="1884" y="974"/>
                    <a:pt x="1150" y="1740"/>
                    <a:pt x="415" y="2506"/>
                  </a:cubicBezTo>
                  <a:cubicBezTo>
                    <a:pt x="256" y="2666"/>
                    <a:pt x="192" y="2905"/>
                    <a:pt x="0" y="3304"/>
                  </a:cubicBezTo>
                  <a:cubicBezTo>
                    <a:pt x="431" y="3878"/>
                    <a:pt x="894" y="4437"/>
                    <a:pt x="1405" y="4948"/>
                  </a:cubicBezTo>
                  <a:cubicBezTo>
                    <a:pt x="1418" y="4961"/>
                    <a:pt x="1444" y="4967"/>
                    <a:pt x="1479" y="4967"/>
                  </a:cubicBezTo>
                  <a:cubicBezTo>
                    <a:pt x="1688" y="4967"/>
                    <a:pt x="2216" y="4740"/>
                    <a:pt x="2299" y="4549"/>
                  </a:cubicBezTo>
                  <a:cubicBezTo>
                    <a:pt x="2809" y="3352"/>
                    <a:pt x="3224" y="2123"/>
                    <a:pt x="3607" y="894"/>
                  </a:cubicBezTo>
                  <a:cubicBezTo>
                    <a:pt x="3687" y="639"/>
                    <a:pt x="3511" y="304"/>
                    <a:pt x="34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4"/>
            <p:cNvSpPr/>
            <p:nvPr/>
          </p:nvSpPr>
          <p:spPr>
            <a:xfrm>
              <a:off x="3590553" y="3563905"/>
              <a:ext cx="280763" cy="260649"/>
            </a:xfrm>
            <a:custGeom>
              <a:rect b="b" l="l" r="r" t="t"/>
              <a:pathLst>
                <a:path extrusionOk="0" h="5044" w="5411">
                  <a:moveTo>
                    <a:pt x="4052" y="0"/>
                  </a:moveTo>
                  <a:cubicBezTo>
                    <a:pt x="3902" y="0"/>
                    <a:pt x="3739" y="48"/>
                    <a:pt x="3559" y="160"/>
                  </a:cubicBezTo>
                  <a:cubicBezTo>
                    <a:pt x="2011" y="1133"/>
                    <a:pt x="782" y="2569"/>
                    <a:pt x="64" y="4245"/>
                  </a:cubicBezTo>
                  <a:cubicBezTo>
                    <a:pt x="16" y="4437"/>
                    <a:pt x="0" y="4612"/>
                    <a:pt x="0" y="4804"/>
                  </a:cubicBezTo>
                  <a:lnTo>
                    <a:pt x="240" y="5043"/>
                  </a:lnTo>
                  <a:lnTo>
                    <a:pt x="5410" y="989"/>
                  </a:lnTo>
                  <a:cubicBezTo>
                    <a:pt x="4941" y="557"/>
                    <a:pt x="4567" y="0"/>
                    <a:pt x="40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4"/>
            <p:cNvSpPr/>
            <p:nvPr/>
          </p:nvSpPr>
          <p:spPr>
            <a:xfrm>
              <a:off x="6445758" y="3989439"/>
              <a:ext cx="280763" cy="260649"/>
            </a:xfrm>
            <a:custGeom>
              <a:rect b="b" l="l" r="r" t="t"/>
              <a:pathLst>
                <a:path extrusionOk="0" h="5044" w="5411">
                  <a:moveTo>
                    <a:pt x="4048" y="0"/>
                  </a:moveTo>
                  <a:cubicBezTo>
                    <a:pt x="3897" y="0"/>
                    <a:pt x="3736" y="48"/>
                    <a:pt x="3560" y="160"/>
                  </a:cubicBezTo>
                  <a:cubicBezTo>
                    <a:pt x="2012" y="1133"/>
                    <a:pt x="783" y="2553"/>
                    <a:pt x="65" y="4245"/>
                  </a:cubicBezTo>
                  <a:cubicBezTo>
                    <a:pt x="17" y="4421"/>
                    <a:pt x="1" y="4612"/>
                    <a:pt x="1" y="4804"/>
                  </a:cubicBezTo>
                  <a:lnTo>
                    <a:pt x="240" y="5043"/>
                  </a:lnTo>
                  <a:lnTo>
                    <a:pt x="5411" y="989"/>
                  </a:lnTo>
                  <a:cubicBezTo>
                    <a:pt x="4954" y="557"/>
                    <a:pt x="4564" y="0"/>
                    <a:pt x="40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4"/>
            <p:cNvSpPr/>
            <p:nvPr/>
          </p:nvSpPr>
          <p:spPr>
            <a:xfrm>
              <a:off x="5444591" y="3164726"/>
              <a:ext cx="198003" cy="218895"/>
            </a:xfrm>
            <a:custGeom>
              <a:rect b="b" l="l" r="r" t="t"/>
              <a:pathLst>
                <a:path extrusionOk="0" h="4236" w="3816">
                  <a:moveTo>
                    <a:pt x="560" y="1"/>
                  </a:moveTo>
                  <a:cubicBezTo>
                    <a:pt x="400" y="511"/>
                    <a:pt x="1" y="1118"/>
                    <a:pt x="145" y="1501"/>
                  </a:cubicBezTo>
                  <a:cubicBezTo>
                    <a:pt x="512" y="2299"/>
                    <a:pt x="1006" y="3017"/>
                    <a:pt x="1629" y="3623"/>
                  </a:cubicBezTo>
                  <a:cubicBezTo>
                    <a:pt x="1921" y="3929"/>
                    <a:pt x="2467" y="4235"/>
                    <a:pt x="2845" y="4235"/>
                  </a:cubicBezTo>
                  <a:cubicBezTo>
                    <a:pt x="2902" y="4235"/>
                    <a:pt x="2954" y="4228"/>
                    <a:pt x="3001" y="4214"/>
                  </a:cubicBezTo>
                  <a:cubicBezTo>
                    <a:pt x="3368" y="4102"/>
                    <a:pt x="3544" y="3400"/>
                    <a:pt x="3815" y="2953"/>
                  </a:cubicBezTo>
                  <a:cubicBezTo>
                    <a:pt x="3624" y="2570"/>
                    <a:pt x="3544" y="2219"/>
                    <a:pt x="3336" y="1996"/>
                  </a:cubicBezTo>
                  <a:cubicBezTo>
                    <a:pt x="2762" y="1437"/>
                    <a:pt x="2171" y="910"/>
                    <a:pt x="1533" y="416"/>
                  </a:cubicBezTo>
                  <a:cubicBezTo>
                    <a:pt x="1262" y="208"/>
                    <a:pt x="895" y="144"/>
                    <a:pt x="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4"/>
            <p:cNvSpPr/>
            <p:nvPr/>
          </p:nvSpPr>
          <p:spPr>
            <a:xfrm>
              <a:off x="3339833" y="4146940"/>
              <a:ext cx="119912" cy="341572"/>
            </a:xfrm>
            <a:custGeom>
              <a:rect b="b" l="l" r="r" t="t"/>
              <a:pathLst>
                <a:path extrusionOk="0" h="6610" w="2311">
                  <a:moveTo>
                    <a:pt x="858" y="0"/>
                  </a:moveTo>
                  <a:lnTo>
                    <a:pt x="396" y="16"/>
                  </a:lnTo>
                  <a:cubicBezTo>
                    <a:pt x="316" y="942"/>
                    <a:pt x="188" y="1867"/>
                    <a:pt x="156" y="2793"/>
                  </a:cubicBezTo>
                  <a:cubicBezTo>
                    <a:pt x="124" y="3352"/>
                    <a:pt x="332" y="3926"/>
                    <a:pt x="268" y="4469"/>
                  </a:cubicBezTo>
                  <a:cubicBezTo>
                    <a:pt x="33" y="6452"/>
                    <a:pt x="1" y="6610"/>
                    <a:pt x="1803" y="6610"/>
                  </a:cubicBezTo>
                  <a:cubicBezTo>
                    <a:pt x="1959" y="6610"/>
                    <a:pt x="2127" y="6608"/>
                    <a:pt x="2311" y="6607"/>
                  </a:cubicBezTo>
                  <a:cubicBezTo>
                    <a:pt x="1816" y="4357"/>
                    <a:pt x="1337" y="2171"/>
                    <a:pt x="8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4"/>
            <p:cNvSpPr/>
            <p:nvPr/>
          </p:nvSpPr>
          <p:spPr>
            <a:xfrm>
              <a:off x="5923252" y="3761247"/>
              <a:ext cx="216994" cy="214193"/>
            </a:xfrm>
            <a:custGeom>
              <a:rect b="b" l="l" r="r" t="t"/>
              <a:pathLst>
                <a:path extrusionOk="0" h="4145" w="4182">
                  <a:moveTo>
                    <a:pt x="2433" y="1"/>
                  </a:moveTo>
                  <a:cubicBezTo>
                    <a:pt x="2224" y="1"/>
                    <a:pt x="2007" y="92"/>
                    <a:pt x="1804" y="267"/>
                  </a:cubicBezTo>
                  <a:cubicBezTo>
                    <a:pt x="735" y="1208"/>
                    <a:pt x="543" y="2565"/>
                    <a:pt x="0" y="3762"/>
                  </a:cubicBezTo>
                  <a:lnTo>
                    <a:pt x="367" y="4145"/>
                  </a:lnTo>
                  <a:cubicBezTo>
                    <a:pt x="1389" y="3554"/>
                    <a:pt x="2458" y="3043"/>
                    <a:pt x="3384" y="2325"/>
                  </a:cubicBezTo>
                  <a:cubicBezTo>
                    <a:pt x="4182" y="1703"/>
                    <a:pt x="3511" y="1001"/>
                    <a:pt x="3112" y="410"/>
                  </a:cubicBezTo>
                  <a:cubicBezTo>
                    <a:pt x="2921" y="132"/>
                    <a:pt x="2682" y="1"/>
                    <a:pt x="24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4"/>
            <p:cNvSpPr/>
            <p:nvPr/>
          </p:nvSpPr>
          <p:spPr>
            <a:xfrm>
              <a:off x="2369124" y="3062463"/>
              <a:ext cx="241017" cy="127947"/>
            </a:xfrm>
            <a:custGeom>
              <a:rect b="b" l="l" r="r" t="t"/>
              <a:pathLst>
                <a:path extrusionOk="0" h="2476" w="4645">
                  <a:moveTo>
                    <a:pt x="3942" y="1"/>
                  </a:moveTo>
                  <a:lnTo>
                    <a:pt x="3942" y="1"/>
                  </a:lnTo>
                  <a:cubicBezTo>
                    <a:pt x="3336" y="97"/>
                    <a:pt x="2809" y="128"/>
                    <a:pt x="2314" y="288"/>
                  </a:cubicBezTo>
                  <a:cubicBezTo>
                    <a:pt x="1644" y="496"/>
                    <a:pt x="974" y="767"/>
                    <a:pt x="352" y="1118"/>
                  </a:cubicBezTo>
                  <a:cubicBezTo>
                    <a:pt x="112" y="1325"/>
                    <a:pt x="0" y="1645"/>
                    <a:pt x="48" y="1948"/>
                  </a:cubicBezTo>
                  <a:cubicBezTo>
                    <a:pt x="112" y="2187"/>
                    <a:pt x="511" y="2427"/>
                    <a:pt x="798" y="2443"/>
                  </a:cubicBezTo>
                  <a:cubicBezTo>
                    <a:pt x="1019" y="2465"/>
                    <a:pt x="1241" y="2476"/>
                    <a:pt x="1464" y="2476"/>
                  </a:cubicBezTo>
                  <a:cubicBezTo>
                    <a:pt x="1871" y="2476"/>
                    <a:pt x="2280" y="2441"/>
                    <a:pt x="2682" y="2379"/>
                  </a:cubicBezTo>
                  <a:cubicBezTo>
                    <a:pt x="4405" y="2107"/>
                    <a:pt x="4645" y="1613"/>
                    <a:pt x="39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4"/>
            <p:cNvSpPr/>
            <p:nvPr/>
          </p:nvSpPr>
          <p:spPr>
            <a:xfrm>
              <a:off x="305513" y="183564"/>
              <a:ext cx="213725" cy="336973"/>
            </a:xfrm>
            <a:custGeom>
              <a:rect b="b" l="l" r="r" t="t"/>
              <a:pathLst>
                <a:path extrusionOk="0" h="6521" w="4119">
                  <a:moveTo>
                    <a:pt x="3879" y="0"/>
                  </a:moveTo>
                  <a:cubicBezTo>
                    <a:pt x="3576" y="192"/>
                    <a:pt x="3209" y="319"/>
                    <a:pt x="3001" y="591"/>
                  </a:cubicBezTo>
                  <a:cubicBezTo>
                    <a:pt x="2379" y="1437"/>
                    <a:pt x="1804" y="2330"/>
                    <a:pt x="1310" y="3272"/>
                  </a:cubicBezTo>
                  <a:cubicBezTo>
                    <a:pt x="815" y="4261"/>
                    <a:pt x="448" y="5315"/>
                    <a:pt x="1" y="6432"/>
                  </a:cubicBezTo>
                  <a:cubicBezTo>
                    <a:pt x="235" y="6491"/>
                    <a:pt x="433" y="6520"/>
                    <a:pt x="601" y="6520"/>
                  </a:cubicBezTo>
                  <a:cubicBezTo>
                    <a:pt x="1107" y="6520"/>
                    <a:pt x="1337" y="6257"/>
                    <a:pt x="1469" y="5777"/>
                  </a:cubicBezTo>
                  <a:cubicBezTo>
                    <a:pt x="1549" y="5490"/>
                    <a:pt x="1661" y="5219"/>
                    <a:pt x="1820" y="4964"/>
                  </a:cubicBezTo>
                  <a:cubicBezTo>
                    <a:pt x="2539" y="3655"/>
                    <a:pt x="3305" y="2394"/>
                    <a:pt x="3975" y="1069"/>
                  </a:cubicBezTo>
                  <a:cubicBezTo>
                    <a:pt x="4118" y="798"/>
                    <a:pt x="3911" y="367"/>
                    <a:pt x="38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4"/>
            <p:cNvSpPr/>
            <p:nvPr/>
          </p:nvSpPr>
          <p:spPr>
            <a:xfrm>
              <a:off x="2343440" y="3292567"/>
              <a:ext cx="234428" cy="204478"/>
            </a:xfrm>
            <a:custGeom>
              <a:rect b="b" l="l" r="r" t="t"/>
              <a:pathLst>
                <a:path extrusionOk="0" h="3957" w="4518">
                  <a:moveTo>
                    <a:pt x="4517" y="0"/>
                  </a:moveTo>
                  <a:lnTo>
                    <a:pt x="4517" y="0"/>
                  </a:lnTo>
                  <a:cubicBezTo>
                    <a:pt x="4230" y="128"/>
                    <a:pt x="3927" y="224"/>
                    <a:pt x="3639" y="304"/>
                  </a:cubicBezTo>
                  <a:cubicBezTo>
                    <a:pt x="2123" y="543"/>
                    <a:pt x="1182" y="1692"/>
                    <a:pt x="192" y="2666"/>
                  </a:cubicBezTo>
                  <a:cubicBezTo>
                    <a:pt x="1" y="2841"/>
                    <a:pt x="176" y="3511"/>
                    <a:pt x="320" y="3878"/>
                  </a:cubicBezTo>
                  <a:cubicBezTo>
                    <a:pt x="343" y="3932"/>
                    <a:pt x="488" y="3956"/>
                    <a:pt x="666" y="3956"/>
                  </a:cubicBezTo>
                  <a:cubicBezTo>
                    <a:pt x="858" y="3956"/>
                    <a:pt x="1088" y="3928"/>
                    <a:pt x="1245" y="3878"/>
                  </a:cubicBezTo>
                  <a:cubicBezTo>
                    <a:pt x="3113" y="3336"/>
                    <a:pt x="3512" y="1548"/>
                    <a:pt x="45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4"/>
            <p:cNvSpPr/>
            <p:nvPr/>
          </p:nvSpPr>
          <p:spPr>
            <a:xfrm>
              <a:off x="5872714" y="4039045"/>
              <a:ext cx="139214" cy="266281"/>
            </a:xfrm>
            <a:custGeom>
              <a:rect b="b" l="l" r="r" t="t"/>
              <a:pathLst>
                <a:path extrusionOk="0" h="5153" w="2683">
                  <a:moveTo>
                    <a:pt x="2349" y="1"/>
                  </a:moveTo>
                  <a:cubicBezTo>
                    <a:pt x="2227" y="1"/>
                    <a:pt x="2041" y="48"/>
                    <a:pt x="1964" y="125"/>
                  </a:cubicBezTo>
                  <a:cubicBezTo>
                    <a:pt x="927" y="1099"/>
                    <a:pt x="49" y="2168"/>
                    <a:pt x="1" y="3716"/>
                  </a:cubicBezTo>
                  <a:cubicBezTo>
                    <a:pt x="1" y="3939"/>
                    <a:pt x="33" y="4163"/>
                    <a:pt x="81" y="4386"/>
                  </a:cubicBezTo>
                  <a:cubicBezTo>
                    <a:pt x="176" y="4642"/>
                    <a:pt x="288" y="4897"/>
                    <a:pt x="416" y="5152"/>
                  </a:cubicBezTo>
                  <a:cubicBezTo>
                    <a:pt x="639" y="4977"/>
                    <a:pt x="927" y="4865"/>
                    <a:pt x="1086" y="4642"/>
                  </a:cubicBezTo>
                  <a:cubicBezTo>
                    <a:pt x="1389" y="4243"/>
                    <a:pt x="1645" y="3812"/>
                    <a:pt x="1836" y="3349"/>
                  </a:cubicBezTo>
                  <a:cubicBezTo>
                    <a:pt x="2155" y="2455"/>
                    <a:pt x="2443" y="1561"/>
                    <a:pt x="2666" y="636"/>
                  </a:cubicBezTo>
                  <a:cubicBezTo>
                    <a:pt x="2682" y="412"/>
                    <a:pt x="2618" y="189"/>
                    <a:pt x="2459" y="29"/>
                  </a:cubicBezTo>
                  <a:cubicBezTo>
                    <a:pt x="2444" y="10"/>
                    <a:pt x="2402" y="1"/>
                    <a:pt x="2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4"/>
            <p:cNvSpPr/>
            <p:nvPr/>
          </p:nvSpPr>
          <p:spPr>
            <a:xfrm>
              <a:off x="2670538" y="2834892"/>
              <a:ext cx="224465" cy="163706"/>
            </a:xfrm>
            <a:custGeom>
              <a:rect b="b" l="l" r="r" t="t"/>
              <a:pathLst>
                <a:path extrusionOk="0" h="3168" w="4326">
                  <a:moveTo>
                    <a:pt x="830" y="0"/>
                  </a:moveTo>
                  <a:cubicBezTo>
                    <a:pt x="415" y="192"/>
                    <a:pt x="112" y="255"/>
                    <a:pt x="64" y="383"/>
                  </a:cubicBezTo>
                  <a:cubicBezTo>
                    <a:pt x="1" y="638"/>
                    <a:pt x="17" y="894"/>
                    <a:pt x="128" y="1133"/>
                  </a:cubicBezTo>
                  <a:cubicBezTo>
                    <a:pt x="288" y="1452"/>
                    <a:pt x="591" y="1692"/>
                    <a:pt x="767" y="2011"/>
                  </a:cubicBezTo>
                  <a:cubicBezTo>
                    <a:pt x="1233" y="2792"/>
                    <a:pt x="1766" y="3167"/>
                    <a:pt x="2450" y="3167"/>
                  </a:cubicBezTo>
                  <a:cubicBezTo>
                    <a:pt x="2773" y="3167"/>
                    <a:pt x="3129" y="3084"/>
                    <a:pt x="3528" y="2921"/>
                  </a:cubicBezTo>
                  <a:cubicBezTo>
                    <a:pt x="4150" y="2649"/>
                    <a:pt x="4326" y="2218"/>
                    <a:pt x="3783" y="1819"/>
                  </a:cubicBezTo>
                  <a:cubicBezTo>
                    <a:pt x="2825" y="1133"/>
                    <a:pt x="1788" y="575"/>
                    <a:pt x="8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4"/>
            <p:cNvSpPr/>
            <p:nvPr/>
          </p:nvSpPr>
          <p:spPr>
            <a:xfrm>
              <a:off x="2798907" y="4845518"/>
              <a:ext cx="115969" cy="249022"/>
            </a:xfrm>
            <a:custGeom>
              <a:rect b="b" l="l" r="r" t="t"/>
              <a:pathLst>
                <a:path extrusionOk="0" h="4819" w="2235">
                  <a:moveTo>
                    <a:pt x="1158" y="0"/>
                  </a:moveTo>
                  <a:cubicBezTo>
                    <a:pt x="1076" y="0"/>
                    <a:pt x="992" y="5"/>
                    <a:pt x="910" y="15"/>
                  </a:cubicBezTo>
                  <a:cubicBezTo>
                    <a:pt x="240" y="94"/>
                    <a:pt x="351" y="589"/>
                    <a:pt x="479" y="1084"/>
                  </a:cubicBezTo>
                  <a:cubicBezTo>
                    <a:pt x="591" y="1499"/>
                    <a:pt x="591" y="1930"/>
                    <a:pt x="511" y="2345"/>
                  </a:cubicBezTo>
                  <a:cubicBezTo>
                    <a:pt x="0" y="4068"/>
                    <a:pt x="208" y="4451"/>
                    <a:pt x="2027" y="4818"/>
                  </a:cubicBezTo>
                  <a:cubicBezTo>
                    <a:pt x="1947" y="4387"/>
                    <a:pt x="1772" y="3988"/>
                    <a:pt x="1804" y="3573"/>
                  </a:cubicBezTo>
                  <a:cubicBezTo>
                    <a:pt x="1820" y="3143"/>
                    <a:pt x="2075" y="2744"/>
                    <a:pt x="2139" y="2329"/>
                  </a:cubicBezTo>
                  <a:cubicBezTo>
                    <a:pt x="2219" y="1834"/>
                    <a:pt x="2235" y="1323"/>
                    <a:pt x="2187" y="828"/>
                  </a:cubicBezTo>
                  <a:cubicBezTo>
                    <a:pt x="2118" y="186"/>
                    <a:pt x="1652" y="0"/>
                    <a:pt x="11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4"/>
            <p:cNvSpPr/>
            <p:nvPr/>
          </p:nvSpPr>
          <p:spPr>
            <a:xfrm>
              <a:off x="5302161" y="3384908"/>
              <a:ext cx="222857" cy="125054"/>
            </a:xfrm>
            <a:custGeom>
              <a:rect b="b" l="l" r="r" t="t"/>
              <a:pathLst>
                <a:path extrusionOk="0" h="2420" w="4295">
                  <a:moveTo>
                    <a:pt x="2491" y="1"/>
                  </a:moveTo>
                  <a:cubicBezTo>
                    <a:pt x="1725" y="384"/>
                    <a:pt x="959" y="767"/>
                    <a:pt x="208" y="1198"/>
                  </a:cubicBezTo>
                  <a:cubicBezTo>
                    <a:pt x="65" y="1278"/>
                    <a:pt x="1" y="1581"/>
                    <a:pt x="17" y="1772"/>
                  </a:cubicBezTo>
                  <a:cubicBezTo>
                    <a:pt x="17" y="1852"/>
                    <a:pt x="320" y="1948"/>
                    <a:pt x="496" y="1980"/>
                  </a:cubicBezTo>
                  <a:cubicBezTo>
                    <a:pt x="1310" y="2107"/>
                    <a:pt x="2124" y="2235"/>
                    <a:pt x="2937" y="2347"/>
                  </a:cubicBezTo>
                  <a:cubicBezTo>
                    <a:pt x="3158" y="2377"/>
                    <a:pt x="3485" y="2419"/>
                    <a:pt x="3710" y="2419"/>
                  </a:cubicBezTo>
                  <a:cubicBezTo>
                    <a:pt x="3843" y="2419"/>
                    <a:pt x="3941" y="2404"/>
                    <a:pt x="3959" y="2363"/>
                  </a:cubicBezTo>
                  <a:cubicBezTo>
                    <a:pt x="4198" y="1852"/>
                    <a:pt x="4294" y="1309"/>
                    <a:pt x="4262" y="767"/>
                  </a:cubicBezTo>
                  <a:cubicBezTo>
                    <a:pt x="4214" y="543"/>
                    <a:pt x="3592" y="368"/>
                    <a:pt x="3209" y="224"/>
                  </a:cubicBezTo>
                  <a:cubicBezTo>
                    <a:pt x="3161" y="211"/>
                    <a:pt x="3109" y="206"/>
                    <a:pt x="3056" y="206"/>
                  </a:cubicBezTo>
                  <a:cubicBezTo>
                    <a:pt x="2914" y="206"/>
                    <a:pt x="2758" y="240"/>
                    <a:pt x="2618" y="240"/>
                  </a:cubicBezTo>
                  <a:lnTo>
                    <a:pt x="249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4"/>
            <p:cNvSpPr/>
            <p:nvPr/>
          </p:nvSpPr>
          <p:spPr>
            <a:xfrm>
              <a:off x="3698167" y="3338608"/>
              <a:ext cx="168167" cy="175798"/>
            </a:xfrm>
            <a:custGeom>
              <a:rect b="b" l="l" r="r" t="t"/>
              <a:pathLst>
                <a:path extrusionOk="0" h="3402" w="3241">
                  <a:moveTo>
                    <a:pt x="1812" y="1"/>
                  </a:moveTo>
                  <a:cubicBezTo>
                    <a:pt x="1101" y="1"/>
                    <a:pt x="1" y="789"/>
                    <a:pt x="1" y="1232"/>
                  </a:cubicBezTo>
                  <a:cubicBezTo>
                    <a:pt x="1" y="1264"/>
                    <a:pt x="1" y="1312"/>
                    <a:pt x="17" y="1328"/>
                  </a:cubicBezTo>
                  <a:cubicBezTo>
                    <a:pt x="687" y="2046"/>
                    <a:pt x="1246" y="3115"/>
                    <a:pt x="2044" y="3370"/>
                  </a:cubicBezTo>
                  <a:cubicBezTo>
                    <a:pt x="2117" y="3392"/>
                    <a:pt x="2184" y="3402"/>
                    <a:pt x="2243" y="3402"/>
                  </a:cubicBezTo>
                  <a:cubicBezTo>
                    <a:pt x="2851" y="3402"/>
                    <a:pt x="2746" y="2358"/>
                    <a:pt x="2906" y="1791"/>
                  </a:cubicBezTo>
                  <a:cubicBezTo>
                    <a:pt x="2937" y="1631"/>
                    <a:pt x="3001" y="1471"/>
                    <a:pt x="3049" y="1312"/>
                  </a:cubicBezTo>
                  <a:lnTo>
                    <a:pt x="3241" y="1120"/>
                  </a:lnTo>
                  <a:cubicBezTo>
                    <a:pt x="2842" y="737"/>
                    <a:pt x="2507" y="195"/>
                    <a:pt x="2044" y="35"/>
                  </a:cubicBezTo>
                  <a:cubicBezTo>
                    <a:pt x="1974" y="12"/>
                    <a:pt x="1896" y="1"/>
                    <a:pt x="181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4"/>
            <p:cNvSpPr/>
            <p:nvPr/>
          </p:nvSpPr>
          <p:spPr>
            <a:xfrm>
              <a:off x="4995091" y="3963653"/>
              <a:ext cx="177974" cy="151149"/>
            </a:xfrm>
            <a:custGeom>
              <a:rect b="b" l="l" r="r" t="t"/>
              <a:pathLst>
                <a:path extrusionOk="0" h="2925" w="3430">
                  <a:moveTo>
                    <a:pt x="1991" y="1"/>
                  </a:moveTo>
                  <a:cubicBezTo>
                    <a:pt x="1052" y="1"/>
                    <a:pt x="14" y="955"/>
                    <a:pt x="14" y="1664"/>
                  </a:cubicBezTo>
                  <a:cubicBezTo>
                    <a:pt x="0" y="2234"/>
                    <a:pt x="567" y="2925"/>
                    <a:pt x="1062" y="2925"/>
                  </a:cubicBezTo>
                  <a:cubicBezTo>
                    <a:pt x="1135" y="2925"/>
                    <a:pt x="1207" y="2910"/>
                    <a:pt x="1275" y="2877"/>
                  </a:cubicBezTo>
                  <a:cubicBezTo>
                    <a:pt x="2057" y="2510"/>
                    <a:pt x="2727" y="1887"/>
                    <a:pt x="3429" y="1361"/>
                  </a:cubicBezTo>
                  <a:cubicBezTo>
                    <a:pt x="3030" y="898"/>
                    <a:pt x="2695" y="116"/>
                    <a:pt x="2216" y="20"/>
                  </a:cubicBezTo>
                  <a:cubicBezTo>
                    <a:pt x="2142" y="7"/>
                    <a:pt x="2067" y="1"/>
                    <a:pt x="19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4"/>
            <p:cNvSpPr/>
            <p:nvPr/>
          </p:nvSpPr>
          <p:spPr>
            <a:xfrm>
              <a:off x="4609932" y="2842953"/>
              <a:ext cx="178078" cy="151149"/>
            </a:xfrm>
            <a:custGeom>
              <a:rect b="b" l="l" r="r" t="t"/>
              <a:pathLst>
                <a:path extrusionOk="0" h="2925" w="3432">
                  <a:moveTo>
                    <a:pt x="1977" y="0"/>
                  </a:moveTo>
                  <a:cubicBezTo>
                    <a:pt x="1038" y="0"/>
                    <a:pt x="0" y="955"/>
                    <a:pt x="0" y="1663"/>
                  </a:cubicBezTo>
                  <a:cubicBezTo>
                    <a:pt x="0" y="2233"/>
                    <a:pt x="569" y="2924"/>
                    <a:pt x="1064" y="2924"/>
                  </a:cubicBezTo>
                  <a:cubicBezTo>
                    <a:pt x="1137" y="2924"/>
                    <a:pt x="1209" y="2909"/>
                    <a:pt x="1277" y="2876"/>
                  </a:cubicBezTo>
                  <a:cubicBezTo>
                    <a:pt x="2059" y="2509"/>
                    <a:pt x="2713" y="1887"/>
                    <a:pt x="3431" y="1360"/>
                  </a:cubicBezTo>
                  <a:cubicBezTo>
                    <a:pt x="3032" y="897"/>
                    <a:pt x="2681" y="115"/>
                    <a:pt x="2202" y="20"/>
                  </a:cubicBezTo>
                  <a:cubicBezTo>
                    <a:pt x="2128" y="6"/>
                    <a:pt x="2053" y="0"/>
                    <a:pt x="19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4"/>
            <p:cNvSpPr/>
            <p:nvPr/>
          </p:nvSpPr>
          <p:spPr>
            <a:xfrm>
              <a:off x="4230635" y="4360301"/>
              <a:ext cx="183059" cy="171716"/>
            </a:xfrm>
            <a:custGeom>
              <a:rect b="b" l="l" r="r" t="t"/>
              <a:pathLst>
                <a:path extrusionOk="0" h="3323" w="3528">
                  <a:moveTo>
                    <a:pt x="1908" y="1"/>
                  </a:moveTo>
                  <a:cubicBezTo>
                    <a:pt x="1812" y="1"/>
                    <a:pt x="1716" y="13"/>
                    <a:pt x="1629" y="36"/>
                  </a:cubicBezTo>
                  <a:cubicBezTo>
                    <a:pt x="543" y="388"/>
                    <a:pt x="1" y="1345"/>
                    <a:pt x="272" y="2478"/>
                  </a:cubicBezTo>
                  <a:cubicBezTo>
                    <a:pt x="352" y="2813"/>
                    <a:pt x="559" y="3117"/>
                    <a:pt x="863" y="3308"/>
                  </a:cubicBezTo>
                  <a:cubicBezTo>
                    <a:pt x="884" y="3318"/>
                    <a:pt x="910" y="3322"/>
                    <a:pt x="939" y="3322"/>
                  </a:cubicBezTo>
                  <a:cubicBezTo>
                    <a:pt x="1147" y="3322"/>
                    <a:pt x="1520" y="3089"/>
                    <a:pt x="1661" y="2893"/>
                  </a:cubicBezTo>
                  <a:cubicBezTo>
                    <a:pt x="2347" y="1983"/>
                    <a:pt x="2969" y="1042"/>
                    <a:pt x="3528" y="244"/>
                  </a:cubicBezTo>
                  <a:cubicBezTo>
                    <a:pt x="3081" y="164"/>
                    <a:pt x="2634" y="84"/>
                    <a:pt x="2187" y="36"/>
                  </a:cubicBezTo>
                  <a:cubicBezTo>
                    <a:pt x="2099" y="13"/>
                    <a:pt x="2004" y="1"/>
                    <a:pt x="19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4"/>
            <p:cNvSpPr/>
            <p:nvPr/>
          </p:nvSpPr>
          <p:spPr>
            <a:xfrm>
              <a:off x="712102" y="-6957"/>
              <a:ext cx="187210" cy="132650"/>
            </a:xfrm>
            <a:custGeom>
              <a:rect b="b" l="l" r="r" t="t"/>
              <a:pathLst>
                <a:path extrusionOk="0" h="2567" w="3608">
                  <a:moveTo>
                    <a:pt x="1586" y="0"/>
                  </a:moveTo>
                  <a:cubicBezTo>
                    <a:pt x="1452" y="0"/>
                    <a:pt x="1322" y="15"/>
                    <a:pt x="1198" y="48"/>
                  </a:cubicBezTo>
                  <a:cubicBezTo>
                    <a:pt x="703" y="192"/>
                    <a:pt x="480" y="1229"/>
                    <a:pt x="1" y="2107"/>
                  </a:cubicBezTo>
                  <a:cubicBezTo>
                    <a:pt x="414" y="2292"/>
                    <a:pt x="751" y="2567"/>
                    <a:pt x="977" y="2567"/>
                  </a:cubicBezTo>
                  <a:cubicBezTo>
                    <a:pt x="1005" y="2567"/>
                    <a:pt x="1030" y="2563"/>
                    <a:pt x="1054" y="2554"/>
                  </a:cubicBezTo>
                  <a:cubicBezTo>
                    <a:pt x="1852" y="2251"/>
                    <a:pt x="2618" y="1868"/>
                    <a:pt x="3352" y="1405"/>
                  </a:cubicBezTo>
                  <a:cubicBezTo>
                    <a:pt x="3560" y="1261"/>
                    <a:pt x="3528" y="783"/>
                    <a:pt x="3608" y="447"/>
                  </a:cubicBezTo>
                  <a:cubicBezTo>
                    <a:pt x="2950" y="316"/>
                    <a:pt x="2217" y="0"/>
                    <a:pt x="15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4"/>
            <p:cNvSpPr/>
            <p:nvPr/>
          </p:nvSpPr>
          <p:spPr>
            <a:xfrm>
              <a:off x="4649677" y="4932846"/>
              <a:ext cx="166455" cy="184480"/>
            </a:xfrm>
            <a:custGeom>
              <a:rect b="b" l="l" r="r" t="t"/>
              <a:pathLst>
                <a:path extrusionOk="0" h="3570" w="3208">
                  <a:moveTo>
                    <a:pt x="3208" y="0"/>
                  </a:moveTo>
                  <a:cubicBezTo>
                    <a:pt x="974" y="64"/>
                    <a:pt x="0" y="1309"/>
                    <a:pt x="511" y="2969"/>
                  </a:cubicBezTo>
                  <a:cubicBezTo>
                    <a:pt x="623" y="3240"/>
                    <a:pt x="830" y="3447"/>
                    <a:pt x="1101" y="3543"/>
                  </a:cubicBezTo>
                  <a:cubicBezTo>
                    <a:pt x="1152" y="3561"/>
                    <a:pt x="1216" y="3570"/>
                    <a:pt x="1286" y="3570"/>
                  </a:cubicBezTo>
                  <a:cubicBezTo>
                    <a:pt x="1522" y="3570"/>
                    <a:pt x="1822" y="3475"/>
                    <a:pt x="1883" y="3352"/>
                  </a:cubicBezTo>
                  <a:cubicBezTo>
                    <a:pt x="2346" y="2314"/>
                    <a:pt x="2729" y="1245"/>
                    <a:pt x="32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4"/>
            <p:cNvSpPr/>
            <p:nvPr/>
          </p:nvSpPr>
          <p:spPr>
            <a:xfrm>
              <a:off x="3419117" y="4798288"/>
              <a:ext cx="135011" cy="162776"/>
            </a:xfrm>
            <a:custGeom>
              <a:rect b="b" l="l" r="r" t="t"/>
              <a:pathLst>
                <a:path extrusionOk="0" h="3150" w="2602">
                  <a:moveTo>
                    <a:pt x="1825" y="0"/>
                  </a:moveTo>
                  <a:cubicBezTo>
                    <a:pt x="1758" y="0"/>
                    <a:pt x="1687" y="6"/>
                    <a:pt x="1613" y="19"/>
                  </a:cubicBezTo>
                  <a:cubicBezTo>
                    <a:pt x="591" y="19"/>
                    <a:pt x="17" y="689"/>
                    <a:pt x="17" y="1806"/>
                  </a:cubicBezTo>
                  <a:cubicBezTo>
                    <a:pt x="1" y="2668"/>
                    <a:pt x="495" y="3067"/>
                    <a:pt x="1293" y="3147"/>
                  </a:cubicBezTo>
                  <a:cubicBezTo>
                    <a:pt x="1308" y="3148"/>
                    <a:pt x="1323" y="3149"/>
                    <a:pt x="1338" y="3149"/>
                  </a:cubicBezTo>
                  <a:cubicBezTo>
                    <a:pt x="1934" y="3149"/>
                    <a:pt x="2601" y="1923"/>
                    <a:pt x="2570" y="865"/>
                  </a:cubicBezTo>
                  <a:cubicBezTo>
                    <a:pt x="2556" y="281"/>
                    <a:pt x="2276" y="0"/>
                    <a:pt x="18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4"/>
            <p:cNvSpPr/>
            <p:nvPr/>
          </p:nvSpPr>
          <p:spPr>
            <a:xfrm>
              <a:off x="1879723" y="3278046"/>
              <a:ext cx="196290" cy="161123"/>
            </a:xfrm>
            <a:custGeom>
              <a:rect b="b" l="l" r="r" t="t"/>
              <a:pathLst>
                <a:path extrusionOk="0" h="3118" w="3783">
                  <a:moveTo>
                    <a:pt x="2418" y="1"/>
                  </a:moveTo>
                  <a:cubicBezTo>
                    <a:pt x="2402" y="1"/>
                    <a:pt x="2389" y="4"/>
                    <a:pt x="2378" y="10"/>
                  </a:cubicBezTo>
                  <a:cubicBezTo>
                    <a:pt x="1997" y="270"/>
                    <a:pt x="1606" y="422"/>
                    <a:pt x="1198" y="422"/>
                  </a:cubicBezTo>
                  <a:cubicBezTo>
                    <a:pt x="855" y="422"/>
                    <a:pt x="500" y="315"/>
                    <a:pt x="128" y="74"/>
                  </a:cubicBezTo>
                  <a:cubicBezTo>
                    <a:pt x="80" y="186"/>
                    <a:pt x="48" y="297"/>
                    <a:pt x="0" y="393"/>
                  </a:cubicBezTo>
                  <a:cubicBezTo>
                    <a:pt x="320" y="872"/>
                    <a:pt x="687" y="1319"/>
                    <a:pt x="1070" y="1734"/>
                  </a:cubicBezTo>
                  <a:cubicBezTo>
                    <a:pt x="1580" y="2228"/>
                    <a:pt x="2385" y="3118"/>
                    <a:pt x="2706" y="3118"/>
                  </a:cubicBezTo>
                  <a:cubicBezTo>
                    <a:pt x="2726" y="3118"/>
                    <a:pt x="2745" y="3114"/>
                    <a:pt x="2761" y="3106"/>
                  </a:cubicBezTo>
                  <a:cubicBezTo>
                    <a:pt x="3783" y="2595"/>
                    <a:pt x="3081" y="1526"/>
                    <a:pt x="3129" y="680"/>
                  </a:cubicBezTo>
                  <a:cubicBezTo>
                    <a:pt x="3129" y="585"/>
                    <a:pt x="3129" y="441"/>
                    <a:pt x="3065" y="393"/>
                  </a:cubicBezTo>
                  <a:cubicBezTo>
                    <a:pt x="2863" y="249"/>
                    <a:pt x="2557" y="1"/>
                    <a:pt x="24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4"/>
            <p:cNvSpPr/>
            <p:nvPr/>
          </p:nvSpPr>
          <p:spPr>
            <a:xfrm>
              <a:off x="2738459" y="3776078"/>
              <a:ext cx="145804" cy="158642"/>
            </a:xfrm>
            <a:custGeom>
              <a:rect b="b" l="l" r="r" t="t"/>
              <a:pathLst>
                <a:path extrusionOk="0" h="3070" w="2810">
                  <a:moveTo>
                    <a:pt x="1983" y="0"/>
                  </a:moveTo>
                  <a:cubicBezTo>
                    <a:pt x="1964" y="0"/>
                    <a:pt x="1947" y="4"/>
                    <a:pt x="1931" y="11"/>
                  </a:cubicBezTo>
                  <a:cubicBezTo>
                    <a:pt x="1229" y="315"/>
                    <a:pt x="639" y="841"/>
                    <a:pt x="0" y="1272"/>
                  </a:cubicBezTo>
                  <a:cubicBezTo>
                    <a:pt x="543" y="1879"/>
                    <a:pt x="990" y="2629"/>
                    <a:pt x="1644" y="3012"/>
                  </a:cubicBezTo>
                  <a:cubicBezTo>
                    <a:pt x="1708" y="3051"/>
                    <a:pt x="1773" y="3069"/>
                    <a:pt x="1837" y="3069"/>
                  </a:cubicBezTo>
                  <a:cubicBezTo>
                    <a:pt x="2303" y="3069"/>
                    <a:pt x="2753" y="2088"/>
                    <a:pt x="2809" y="602"/>
                  </a:cubicBezTo>
                  <a:cubicBezTo>
                    <a:pt x="2618" y="470"/>
                    <a:pt x="2198" y="0"/>
                    <a:pt x="19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4"/>
            <p:cNvSpPr/>
            <p:nvPr/>
          </p:nvSpPr>
          <p:spPr>
            <a:xfrm>
              <a:off x="3424928" y="3901180"/>
              <a:ext cx="132521" cy="193833"/>
            </a:xfrm>
            <a:custGeom>
              <a:rect b="b" l="l" r="r" t="t"/>
              <a:pathLst>
                <a:path extrusionOk="0" h="3751" w="2554">
                  <a:moveTo>
                    <a:pt x="2171" y="0"/>
                  </a:moveTo>
                  <a:cubicBezTo>
                    <a:pt x="910" y="48"/>
                    <a:pt x="0" y="1516"/>
                    <a:pt x="383" y="2634"/>
                  </a:cubicBezTo>
                  <a:cubicBezTo>
                    <a:pt x="527" y="3048"/>
                    <a:pt x="910" y="3384"/>
                    <a:pt x="1181" y="3751"/>
                  </a:cubicBezTo>
                  <a:cubicBezTo>
                    <a:pt x="1485" y="3400"/>
                    <a:pt x="1916" y="3096"/>
                    <a:pt x="2059" y="2697"/>
                  </a:cubicBezTo>
                  <a:cubicBezTo>
                    <a:pt x="2299" y="2011"/>
                    <a:pt x="2458" y="1293"/>
                    <a:pt x="2522" y="575"/>
                  </a:cubicBezTo>
                  <a:cubicBezTo>
                    <a:pt x="2554" y="367"/>
                    <a:pt x="2251" y="128"/>
                    <a:pt x="21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4"/>
            <p:cNvSpPr/>
            <p:nvPr/>
          </p:nvSpPr>
          <p:spPr>
            <a:xfrm>
              <a:off x="2920635" y="3668545"/>
              <a:ext cx="130030" cy="167995"/>
            </a:xfrm>
            <a:custGeom>
              <a:rect b="b" l="l" r="r" t="t"/>
              <a:pathLst>
                <a:path extrusionOk="0" h="3251" w="2506">
                  <a:moveTo>
                    <a:pt x="1195" y="1"/>
                  </a:moveTo>
                  <a:cubicBezTo>
                    <a:pt x="533" y="1"/>
                    <a:pt x="31" y="620"/>
                    <a:pt x="0" y="1741"/>
                  </a:cubicBezTo>
                  <a:cubicBezTo>
                    <a:pt x="224" y="2092"/>
                    <a:pt x="511" y="2779"/>
                    <a:pt x="1022" y="3226"/>
                  </a:cubicBezTo>
                  <a:cubicBezTo>
                    <a:pt x="1041" y="3243"/>
                    <a:pt x="1064" y="3251"/>
                    <a:pt x="1091" y="3251"/>
                  </a:cubicBezTo>
                  <a:cubicBezTo>
                    <a:pt x="1465" y="3251"/>
                    <a:pt x="2506" y="1688"/>
                    <a:pt x="2506" y="943"/>
                  </a:cubicBezTo>
                  <a:cubicBezTo>
                    <a:pt x="2506" y="98"/>
                    <a:pt x="1867" y="34"/>
                    <a:pt x="1245" y="2"/>
                  </a:cubicBezTo>
                  <a:cubicBezTo>
                    <a:pt x="1228" y="1"/>
                    <a:pt x="1212" y="1"/>
                    <a:pt x="11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4"/>
            <p:cNvSpPr/>
            <p:nvPr/>
          </p:nvSpPr>
          <p:spPr>
            <a:xfrm>
              <a:off x="5821397" y="3088300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1491" y="1"/>
                  </a:moveTo>
                  <a:cubicBezTo>
                    <a:pt x="1163" y="1"/>
                    <a:pt x="814" y="272"/>
                    <a:pt x="440" y="272"/>
                  </a:cubicBezTo>
                  <a:cubicBezTo>
                    <a:pt x="297" y="272"/>
                    <a:pt x="151" y="233"/>
                    <a:pt x="0" y="123"/>
                  </a:cubicBezTo>
                  <a:lnTo>
                    <a:pt x="0" y="123"/>
                  </a:lnTo>
                  <a:cubicBezTo>
                    <a:pt x="352" y="1687"/>
                    <a:pt x="878" y="2836"/>
                    <a:pt x="2043" y="3746"/>
                  </a:cubicBezTo>
                  <a:cubicBezTo>
                    <a:pt x="2793" y="2485"/>
                    <a:pt x="2777" y="1544"/>
                    <a:pt x="2027" y="363"/>
                  </a:cubicBezTo>
                  <a:cubicBezTo>
                    <a:pt x="1855" y="88"/>
                    <a:pt x="1677" y="1"/>
                    <a:pt x="14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4"/>
            <p:cNvSpPr/>
            <p:nvPr/>
          </p:nvSpPr>
          <p:spPr>
            <a:xfrm>
              <a:off x="4982535" y="4154536"/>
              <a:ext cx="139992" cy="170217"/>
            </a:xfrm>
            <a:custGeom>
              <a:rect b="b" l="l" r="r" t="t"/>
              <a:pathLst>
                <a:path extrusionOk="0" h="3294" w="2698">
                  <a:moveTo>
                    <a:pt x="2036" y="0"/>
                  </a:moveTo>
                  <a:cubicBezTo>
                    <a:pt x="1872" y="0"/>
                    <a:pt x="1685" y="34"/>
                    <a:pt x="1549" y="77"/>
                  </a:cubicBezTo>
                  <a:cubicBezTo>
                    <a:pt x="783" y="316"/>
                    <a:pt x="49" y="1513"/>
                    <a:pt x="1" y="2646"/>
                  </a:cubicBezTo>
                  <a:cubicBezTo>
                    <a:pt x="65" y="2758"/>
                    <a:pt x="144" y="3077"/>
                    <a:pt x="336" y="3221"/>
                  </a:cubicBezTo>
                  <a:cubicBezTo>
                    <a:pt x="406" y="3269"/>
                    <a:pt x="530" y="3294"/>
                    <a:pt x="657" y="3294"/>
                  </a:cubicBezTo>
                  <a:cubicBezTo>
                    <a:pt x="819" y="3294"/>
                    <a:pt x="984" y="3253"/>
                    <a:pt x="1038" y="3173"/>
                  </a:cubicBezTo>
                  <a:cubicBezTo>
                    <a:pt x="1597" y="2486"/>
                    <a:pt x="2107" y="1752"/>
                    <a:pt x="2570" y="986"/>
                  </a:cubicBezTo>
                  <a:cubicBezTo>
                    <a:pt x="2698" y="779"/>
                    <a:pt x="2554" y="300"/>
                    <a:pt x="2363" y="93"/>
                  </a:cubicBezTo>
                  <a:cubicBezTo>
                    <a:pt x="2303" y="26"/>
                    <a:pt x="2178" y="0"/>
                    <a:pt x="20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4"/>
            <p:cNvSpPr/>
            <p:nvPr/>
          </p:nvSpPr>
          <p:spPr>
            <a:xfrm>
              <a:off x="558931" y="4027367"/>
              <a:ext cx="144974" cy="154663"/>
            </a:xfrm>
            <a:custGeom>
              <a:rect b="b" l="l" r="r" t="t"/>
              <a:pathLst>
                <a:path extrusionOk="0" h="2993" w="2794">
                  <a:moveTo>
                    <a:pt x="2059" y="0"/>
                  </a:moveTo>
                  <a:cubicBezTo>
                    <a:pt x="1453" y="0"/>
                    <a:pt x="878" y="255"/>
                    <a:pt x="463" y="702"/>
                  </a:cubicBezTo>
                  <a:cubicBezTo>
                    <a:pt x="1" y="1213"/>
                    <a:pt x="479" y="1724"/>
                    <a:pt x="942" y="2107"/>
                  </a:cubicBezTo>
                  <a:cubicBezTo>
                    <a:pt x="1166" y="2298"/>
                    <a:pt x="1373" y="2522"/>
                    <a:pt x="1612" y="2713"/>
                  </a:cubicBezTo>
                  <a:cubicBezTo>
                    <a:pt x="1859" y="2899"/>
                    <a:pt x="2062" y="2993"/>
                    <a:pt x="2224" y="2993"/>
                  </a:cubicBezTo>
                  <a:cubicBezTo>
                    <a:pt x="2493" y="2993"/>
                    <a:pt x="2648" y="2736"/>
                    <a:pt x="2698" y="2218"/>
                  </a:cubicBezTo>
                  <a:cubicBezTo>
                    <a:pt x="2714" y="1979"/>
                    <a:pt x="2698" y="1740"/>
                    <a:pt x="2698" y="1516"/>
                  </a:cubicBezTo>
                  <a:lnTo>
                    <a:pt x="2714" y="1516"/>
                  </a:lnTo>
                  <a:cubicBezTo>
                    <a:pt x="2714" y="1452"/>
                    <a:pt x="2714" y="1388"/>
                    <a:pt x="2714" y="1325"/>
                  </a:cubicBezTo>
                  <a:cubicBezTo>
                    <a:pt x="2793" y="718"/>
                    <a:pt x="2777" y="16"/>
                    <a:pt x="20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4"/>
            <p:cNvSpPr/>
            <p:nvPr/>
          </p:nvSpPr>
          <p:spPr>
            <a:xfrm>
              <a:off x="5197867" y="2736609"/>
              <a:ext cx="180568" cy="121591"/>
            </a:xfrm>
            <a:custGeom>
              <a:rect b="b" l="l" r="r" t="t"/>
              <a:pathLst>
                <a:path extrusionOk="0" h="2353" w="3480">
                  <a:moveTo>
                    <a:pt x="490" y="0"/>
                  </a:moveTo>
                  <a:cubicBezTo>
                    <a:pt x="379" y="0"/>
                    <a:pt x="269" y="6"/>
                    <a:pt x="160" y="19"/>
                  </a:cubicBezTo>
                  <a:cubicBezTo>
                    <a:pt x="0" y="1375"/>
                    <a:pt x="0" y="1359"/>
                    <a:pt x="1181" y="1695"/>
                  </a:cubicBezTo>
                  <a:cubicBezTo>
                    <a:pt x="1692" y="1854"/>
                    <a:pt x="2155" y="2157"/>
                    <a:pt x="2649" y="2317"/>
                  </a:cubicBezTo>
                  <a:cubicBezTo>
                    <a:pt x="2734" y="2344"/>
                    <a:pt x="2823" y="2352"/>
                    <a:pt x="2914" y="2352"/>
                  </a:cubicBezTo>
                  <a:cubicBezTo>
                    <a:pt x="3096" y="2352"/>
                    <a:pt x="3288" y="2317"/>
                    <a:pt x="3479" y="2317"/>
                  </a:cubicBezTo>
                  <a:cubicBezTo>
                    <a:pt x="3431" y="2062"/>
                    <a:pt x="3463" y="1790"/>
                    <a:pt x="3352" y="1567"/>
                  </a:cubicBezTo>
                  <a:cubicBezTo>
                    <a:pt x="2900" y="664"/>
                    <a:pt x="1651" y="0"/>
                    <a:pt x="4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4"/>
            <p:cNvSpPr/>
            <p:nvPr/>
          </p:nvSpPr>
          <p:spPr>
            <a:xfrm>
              <a:off x="6042489" y="3197745"/>
              <a:ext cx="124271" cy="161174"/>
            </a:xfrm>
            <a:custGeom>
              <a:rect b="b" l="l" r="r" t="t"/>
              <a:pathLst>
                <a:path extrusionOk="0" h="3119" w="2395">
                  <a:moveTo>
                    <a:pt x="926" y="0"/>
                  </a:moveTo>
                  <a:cubicBezTo>
                    <a:pt x="639" y="702"/>
                    <a:pt x="288" y="1404"/>
                    <a:pt x="64" y="2139"/>
                  </a:cubicBezTo>
                  <a:cubicBezTo>
                    <a:pt x="1" y="2410"/>
                    <a:pt x="160" y="3016"/>
                    <a:pt x="304" y="3032"/>
                  </a:cubicBezTo>
                  <a:cubicBezTo>
                    <a:pt x="544" y="3091"/>
                    <a:pt x="787" y="3119"/>
                    <a:pt x="1031" y="3119"/>
                  </a:cubicBezTo>
                  <a:cubicBezTo>
                    <a:pt x="1322" y="3119"/>
                    <a:pt x="1613" y="3079"/>
                    <a:pt x="1900" y="3000"/>
                  </a:cubicBezTo>
                  <a:cubicBezTo>
                    <a:pt x="2139" y="2921"/>
                    <a:pt x="2394" y="2282"/>
                    <a:pt x="2299" y="2027"/>
                  </a:cubicBezTo>
                  <a:cubicBezTo>
                    <a:pt x="2059" y="1341"/>
                    <a:pt x="1612" y="718"/>
                    <a:pt x="1261" y="64"/>
                  </a:cubicBezTo>
                  <a:lnTo>
                    <a:pt x="9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4"/>
            <p:cNvSpPr/>
            <p:nvPr/>
          </p:nvSpPr>
          <p:spPr>
            <a:xfrm>
              <a:off x="1439199" y="3306570"/>
              <a:ext cx="128370" cy="150994"/>
            </a:xfrm>
            <a:custGeom>
              <a:rect b="b" l="l" r="r" t="t"/>
              <a:pathLst>
                <a:path extrusionOk="0" h="2922" w="2474">
                  <a:moveTo>
                    <a:pt x="96" y="1"/>
                  </a:moveTo>
                  <a:cubicBezTo>
                    <a:pt x="96" y="815"/>
                    <a:pt x="0" y="1565"/>
                    <a:pt x="160" y="2235"/>
                  </a:cubicBezTo>
                  <a:cubicBezTo>
                    <a:pt x="224" y="2554"/>
                    <a:pt x="814" y="2889"/>
                    <a:pt x="1181" y="2921"/>
                  </a:cubicBezTo>
                  <a:cubicBezTo>
                    <a:pt x="1187" y="2922"/>
                    <a:pt x="1192" y="2922"/>
                    <a:pt x="1198" y="2922"/>
                  </a:cubicBezTo>
                  <a:cubicBezTo>
                    <a:pt x="1487" y="2922"/>
                    <a:pt x="1949" y="2532"/>
                    <a:pt x="2059" y="2235"/>
                  </a:cubicBezTo>
                  <a:cubicBezTo>
                    <a:pt x="2474" y="1054"/>
                    <a:pt x="1899" y="400"/>
                    <a:pt x="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4"/>
            <p:cNvSpPr/>
            <p:nvPr/>
          </p:nvSpPr>
          <p:spPr>
            <a:xfrm>
              <a:off x="2949588" y="3149895"/>
              <a:ext cx="117681" cy="145982"/>
            </a:xfrm>
            <a:custGeom>
              <a:rect b="b" l="l" r="r" t="t"/>
              <a:pathLst>
                <a:path extrusionOk="0" h="2825" w="2268">
                  <a:moveTo>
                    <a:pt x="224" y="0"/>
                  </a:moveTo>
                  <a:cubicBezTo>
                    <a:pt x="160" y="703"/>
                    <a:pt x="1" y="1373"/>
                    <a:pt x="33" y="2043"/>
                  </a:cubicBezTo>
                  <a:cubicBezTo>
                    <a:pt x="85" y="2698"/>
                    <a:pt x="475" y="2825"/>
                    <a:pt x="904" y="2825"/>
                  </a:cubicBezTo>
                  <a:cubicBezTo>
                    <a:pt x="1134" y="2825"/>
                    <a:pt x="1375" y="2788"/>
                    <a:pt x="1581" y="2777"/>
                  </a:cubicBezTo>
                  <a:cubicBezTo>
                    <a:pt x="1804" y="2761"/>
                    <a:pt x="2187" y="2251"/>
                    <a:pt x="2203" y="1932"/>
                  </a:cubicBezTo>
                  <a:cubicBezTo>
                    <a:pt x="2267" y="1213"/>
                    <a:pt x="1182" y="176"/>
                    <a:pt x="2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4"/>
            <p:cNvSpPr/>
            <p:nvPr/>
          </p:nvSpPr>
          <p:spPr>
            <a:xfrm>
              <a:off x="799895" y="3951200"/>
              <a:ext cx="203762" cy="135647"/>
            </a:xfrm>
            <a:custGeom>
              <a:rect b="b" l="l" r="r" t="t"/>
              <a:pathLst>
                <a:path extrusionOk="0" h="2625" w="3927">
                  <a:moveTo>
                    <a:pt x="3530" y="1"/>
                  </a:moveTo>
                  <a:cubicBezTo>
                    <a:pt x="2711" y="1"/>
                    <a:pt x="2178" y="498"/>
                    <a:pt x="1597" y="900"/>
                  </a:cubicBezTo>
                  <a:cubicBezTo>
                    <a:pt x="1277" y="1123"/>
                    <a:pt x="878" y="1251"/>
                    <a:pt x="543" y="1442"/>
                  </a:cubicBezTo>
                  <a:cubicBezTo>
                    <a:pt x="336" y="1602"/>
                    <a:pt x="160" y="1761"/>
                    <a:pt x="1" y="1953"/>
                  </a:cubicBezTo>
                  <a:cubicBezTo>
                    <a:pt x="217" y="2184"/>
                    <a:pt x="463" y="2625"/>
                    <a:pt x="652" y="2625"/>
                  </a:cubicBezTo>
                  <a:cubicBezTo>
                    <a:pt x="658" y="2625"/>
                    <a:pt x="665" y="2624"/>
                    <a:pt x="671" y="2623"/>
                  </a:cubicBezTo>
                  <a:cubicBezTo>
                    <a:pt x="2171" y="2384"/>
                    <a:pt x="3145" y="1426"/>
                    <a:pt x="3927" y="38"/>
                  </a:cubicBezTo>
                  <a:cubicBezTo>
                    <a:pt x="3787" y="12"/>
                    <a:pt x="3655" y="1"/>
                    <a:pt x="35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4"/>
            <p:cNvSpPr/>
            <p:nvPr/>
          </p:nvSpPr>
          <p:spPr>
            <a:xfrm>
              <a:off x="222752" y="2869049"/>
              <a:ext cx="146582" cy="123400"/>
            </a:xfrm>
            <a:custGeom>
              <a:rect b="b" l="l" r="r" t="t"/>
              <a:pathLst>
                <a:path extrusionOk="0" h="2388" w="2825">
                  <a:moveTo>
                    <a:pt x="1107" y="1"/>
                  </a:moveTo>
                  <a:cubicBezTo>
                    <a:pt x="1005" y="1"/>
                    <a:pt x="906" y="13"/>
                    <a:pt x="814" y="41"/>
                  </a:cubicBezTo>
                  <a:cubicBezTo>
                    <a:pt x="431" y="137"/>
                    <a:pt x="208" y="983"/>
                    <a:pt x="48" y="1541"/>
                  </a:cubicBezTo>
                  <a:cubicBezTo>
                    <a:pt x="0" y="1733"/>
                    <a:pt x="367" y="2036"/>
                    <a:pt x="607" y="2387"/>
                  </a:cubicBezTo>
                  <a:cubicBezTo>
                    <a:pt x="1436" y="1893"/>
                    <a:pt x="2107" y="1541"/>
                    <a:pt x="2729" y="1111"/>
                  </a:cubicBezTo>
                  <a:cubicBezTo>
                    <a:pt x="2825" y="1031"/>
                    <a:pt x="2745" y="488"/>
                    <a:pt x="2665" y="456"/>
                  </a:cubicBezTo>
                  <a:cubicBezTo>
                    <a:pt x="2165" y="272"/>
                    <a:pt x="1589" y="1"/>
                    <a:pt x="1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4"/>
            <p:cNvSpPr/>
            <p:nvPr/>
          </p:nvSpPr>
          <p:spPr>
            <a:xfrm>
              <a:off x="453755" y="4941062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27" y="1"/>
                  </a:moveTo>
                  <a:cubicBezTo>
                    <a:pt x="352" y="352"/>
                    <a:pt x="96" y="687"/>
                    <a:pt x="17" y="1054"/>
                  </a:cubicBezTo>
                  <a:cubicBezTo>
                    <a:pt x="1" y="1341"/>
                    <a:pt x="96" y="1629"/>
                    <a:pt x="320" y="1836"/>
                  </a:cubicBezTo>
                  <a:cubicBezTo>
                    <a:pt x="703" y="2139"/>
                    <a:pt x="1166" y="2475"/>
                    <a:pt x="1613" y="2506"/>
                  </a:cubicBezTo>
                  <a:cubicBezTo>
                    <a:pt x="1628" y="2508"/>
                    <a:pt x="1644" y="2509"/>
                    <a:pt x="1660" y="2509"/>
                  </a:cubicBezTo>
                  <a:cubicBezTo>
                    <a:pt x="2002" y="2509"/>
                    <a:pt x="2408" y="2190"/>
                    <a:pt x="2698" y="1916"/>
                  </a:cubicBezTo>
                  <a:cubicBezTo>
                    <a:pt x="2825" y="1788"/>
                    <a:pt x="2794" y="1230"/>
                    <a:pt x="2682" y="1150"/>
                  </a:cubicBezTo>
                  <a:cubicBezTo>
                    <a:pt x="2091" y="847"/>
                    <a:pt x="1485" y="575"/>
                    <a:pt x="878" y="336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4"/>
            <p:cNvSpPr/>
            <p:nvPr/>
          </p:nvSpPr>
          <p:spPr>
            <a:xfrm>
              <a:off x="5967149" y="4694992"/>
              <a:ext cx="198781" cy="89346"/>
            </a:xfrm>
            <a:custGeom>
              <a:rect b="b" l="l" r="r" t="t"/>
              <a:pathLst>
                <a:path extrusionOk="0" h="1729" w="3831">
                  <a:moveTo>
                    <a:pt x="3084" y="1"/>
                  </a:moveTo>
                  <a:cubicBezTo>
                    <a:pt x="1984" y="1"/>
                    <a:pt x="1004" y="412"/>
                    <a:pt x="80" y="949"/>
                  </a:cubicBezTo>
                  <a:lnTo>
                    <a:pt x="0" y="1379"/>
                  </a:lnTo>
                  <a:cubicBezTo>
                    <a:pt x="308" y="1487"/>
                    <a:pt x="728" y="1728"/>
                    <a:pt x="959" y="1728"/>
                  </a:cubicBezTo>
                  <a:cubicBezTo>
                    <a:pt x="1004" y="1728"/>
                    <a:pt x="1041" y="1719"/>
                    <a:pt x="1070" y="1699"/>
                  </a:cubicBezTo>
                  <a:cubicBezTo>
                    <a:pt x="1386" y="1472"/>
                    <a:pt x="1623" y="1254"/>
                    <a:pt x="1955" y="1254"/>
                  </a:cubicBezTo>
                  <a:cubicBezTo>
                    <a:pt x="2092" y="1254"/>
                    <a:pt x="2245" y="1291"/>
                    <a:pt x="2426" y="1379"/>
                  </a:cubicBezTo>
                  <a:cubicBezTo>
                    <a:pt x="2477" y="1403"/>
                    <a:pt x="2536" y="1414"/>
                    <a:pt x="2601" y="1414"/>
                  </a:cubicBezTo>
                  <a:cubicBezTo>
                    <a:pt x="2882" y="1414"/>
                    <a:pt x="3268" y="1216"/>
                    <a:pt x="3527" y="1060"/>
                  </a:cubicBezTo>
                  <a:cubicBezTo>
                    <a:pt x="3719" y="933"/>
                    <a:pt x="3799" y="566"/>
                    <a:pt x="3830" y="294"/>
                  </a:cubicBezTo>
                  <a:cubicBezTo>
                    <a:pt x="3830" y="199"/>
                    <a:pt x="3495" y="7"/>
                    <a:pt x="3320" y="7"/>
                  </a:cubicBezTo>
                  <a:cubicBezTo>
                    <a:pt x="3241" y="3"/>
                    <a:pt x="3162" y="1"/>
                    <a:pt x="30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4"/>
            <p:cNvSpPr/>
            <p:nvPr/>
          </p:nvSpPr>
          <p:spPr>
            <a:xfrm>
              <a:off x="4854217" y="4819836"/>
              <a:ext cx="127539" cy="166135"/>
            </a:xfrm>
            <a:custGeom>
              <a:rect b="b" l="l" r="r" t="t"/>
              <a:pathLst>
                <a:path extrusionOk="0" h="3215" w="2458">
                  <a:moveTo>
                    <a:pt x="1596" y="1"/>
                  </a:moveTo>
                  <a:cubicBezTo>
                    <a:pt x="862" y="368"/>
                    <a:pt x="0" y="2395"/>
                    <a:pt x="383" y="2985"/>
                  </a:cubicBezTo>
                  <a:cubicBezTo>
                    <a:pt x="482" y="3133"/>
                    <a:pt x="932" y="3214"/>
                    <a:pt x="1147" y="3214"/>
                  </a:cubicBezTo>
                  <a:cubicBezTo>
                    <a:pt x="1211" y="3214"/>
                    <a:pt x="1254" y="3207"/>
                    <a:pt x="1261" y="3193"/>
                  </a:cubicBezTo>
                  <a:cubicBezTo>
                    <a:pt x="1692" y="2203"/>
                    <a:pt x="2458" y="1230"/>
                    <a:pt x="15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4"/>
            <p:cNvSpPr/>
            <p:nvPr/>
          </p:nvSpPr>
          <p:spPr>
            <a:xfrm>
              <a:off x="5045474" y="3202603"/>
              <a:ext cx="104398" cy="121385"/>
            </a:xfrm>
            <a:custGeom>
              <a:rect b="b" l="l" r="r" t="t"/>
              <a:pathLst>
                <a:path extrusionOk="0" h="2349" w="2012">
                  <a:moveTo>
                    <a:pt x="921" y="1"/>
                  </a:moveTo>
                  <a:cubicBezTo>
                    <a:pt x="902" y="1"/>
                    <a:pt x="882" y="1"/>
                    <a:pt x="862" y="2"/>
                  </a:cubicBezTo>
                  <a:cubicBezTo>
                    <a:pt x="527" y="18"/>
                    <a:pt x="192" y="353"/>
                    <a:pt x="1" y="465"/>
                  </a:cubicBezTo>
                  <a:cubicBezTo>
                    <a:pt x="1" y="1545"/>
                    <a:pt x="584" y="2349"/>
                    <a:pt x="1149" y="2349"/>
                  </a:cubicBezTo>
                  <a:cubicBezTo>
                    <a:pt x="1160" y="2349"/>
                    <a:pt x="1171" y="2348"/>
                    <a:pt x="1182" y="2348"/>
                  </a:cubicBezTo>
                  <a:cubicBezTo>
                    <a:pt x="1868" y="2332"/>
                    <a:pt x="2011" y="1885"/>
                    <a:pt x="1980" y="1326"/>
                  </a:cubicBezTo>
                  <a:cubicBezTo>
                    <a:pt x="1964" y="626"/>
                    <a:pt x="1705" y="1"/>
                    <a:pt x="9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4"/>
            <p:cNvSpPr/>
            <p:nvPr/>
          </p:nvSpPr>
          <p:spPr>
            <a:xfrm>
              <a:off x="1994809" y="4295347"/>
              <a:ext cx="116851" cy="131306"/>
            </a:xfrm>
            <a:custGeom>
              <a:rect b="b" l="l" r="r" t="t"/>
              <a:pathLst>
                <a:path extrusionOk="0" h="2541" w="2252">
                  <a:moveTo>
                    <a:pt x="1421" y="1"/>
                  </a:moveTo>
                  <a:cubicBezTo>
                    <a:pt x="958" y="480"/>
                    <a:pt x="416" y="894"/>
                    <a:pt x="97" y="1453"/>
                  </a:cubicBezTo>
                  <a:cubicBezTo>
                    <a:pt x="1" y="1629"/>
                    <a:pt x="527" y="2347"/>
                    <a:pt x="895" y="2506"/>
                  </a:cubicBezTo>
                  <a:cubicBezTo>
                    <a:pt x="952" y="2530"/>
                    <a:pt x="1013" y="2541"/>
                    <a:pt x="1074" y="2541"/>
                  </a:cubicBezTo>
                  <a:cubicBezTo>
                    <a:pt x="1554" y="2541"/>
                    <a:pt x="2110" y="1866"/>
                    <a:pt x="2251" y="1230"/>
                  </a:cubicBezTo>
                  <a:lnTo>
                    <a:pt x="142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4"/>
            <p:cNvSpPr/>
            <p:nvPr/>
          </p:nvSpPr>
          <p:spPr>
            <a:xfrm>
              <a:off x="2629132" y="4942716"/>
              <a:ext cx="143313" cy="93480"/>
            </a:xfrm>
            <a:custGeom>
              <a:rect b="b" l="l" r="r" t="t"/>
              <a:pathLst>
                <a:path extrusionOk="0" h="1809" w="2762">
                  <a:moveTo>
                    <a:pt x="1166" y="1"/>
                  </a:moveTo>
                  <a:cubicBezTo>
                    <a:pt x="799" y="224"/>
                    <a:pt x="320" y="384"/>
                    <a:pt x="112" y="719"/>
                  </a:cubicBezTo>
                  <a:cubicBezTo>
                    <a:pt x="1" y="894"/>
                    <a:pt x="320" y="1517"/>
                    <a:pt x="591" y="1676"/>
                  </a:cubicBezTo>
                  <a:cubicBezTo>
                    <a:pt x="760" y="1769"/>
                    <a:pt x="977" y="1808"/>
                    <a:pt x="1199" y="1808"/>
                  </a:cubicBezTo>
                  <a:cubicBezTo>
                    <a:pt x="1397" y="1808"/>
                    <a:pt x="1599" y="1777"/>
                    <a:pt x="1772" y="1724"/>
                  </a:cubicBezTo>
                  <a:cubicBezTo>
                    <a:pt x="2075" y="1645"/>
                    <a:pt x="2474" y="1357"/>
                    <a:pt x="2554" y="1086"/>
                  </a:cubicBezTo>
                  <a:cubicBezTo>
                    <a:pt x="2762" y="368"/>
                    <a:pt x="2394" y="128"/>
                    <a:pt x="1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4"/>
            <p:cNvSpPr/>
            <p:nvPr/>
          </p:nvSpPr>
          <p:spPr>
            <a:xfrm>
              <a:off x="1785340" y="4069378"/>
              <a:ext cx="128370" cy="113065"/>
            </a:xfrm>
            <a:custGeom>
              <a:rect b="b" l="l" r="r" t="t"/>
              <a:pathLst>
                <a:path extrusionOk="0" h="2188" w="2474">
                  <a:moveTo>
                    <a:pt x="415" y="1"/>
                  </a:moveTo>
                  <a:lnTo>
                    <a:pt x="0" y="192"/>
                  </a:lnTo>
                  <a:cubicBezTo>
                    <a:pt x="32" y="847"/>
                    <a:pt x="80" y="1517"/>
                    <a:pt x="112" y="2187"/>
                  </a:cubicBezTo>
                  <a:lnTo>
                    <a:pt x="2410" y="1804"/>
                  </a:lnTo>
                  <a:cubicBezTo>
                    <a:pt x="2442" y="1661"/>
                    <a:pt x="2458" y="1517"/>
                    <a:pt x="2474" y="1357"/>
                  </a:cubicBezTo>
                  <a:lnTo>
                    <a:pt x="4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4"/>
            <p:cNvSpPr/>
            <p:nvPr/>
          </p:nvSpPr>
          <p:spPr>
            <a:xfrm>
              <a:off x="2227524" y="3738718"/>
              <a:ext cx="149073" cy="64387"/>
            </a:xfrm>
            <a:custGeom>
              <a:rect b="b" l="l" r="r" t="t"/>
              <a:pathLst>
                <a:path extrusionOk="0" h="1246" w="2873">
                  <a:moveTo>
                    <a:pt x="1405" y="0"/>
                  </a:moveTo>
                  <a:cubicBezTo>
                    <a:pt x="974" y="48"/>
                    <a:pt x="527" y="144"/>
                    <a:pt x="112" y="272"/>
                  </a:cubicBezTo>
                  <a:cubicBezTo>
                    <a:pt x="16" y="320"/>
                    <a:pt x="0" y="942"/>
                    <a:pt x="16" y="942"/>
                  </a:cubicBezTo>
                  <a:cubicBezTo>
                    <a:pt x="782" y="1086"/>
                    <a:pt x="1548" y="1197"/>
                    <a:pt x="2330" y="1245"/>
                  </a:cubicBezTo>
                  <a:cubicBezTo>
                    <a:pt x="2334" y="1245"/>
                    <a:pt x="2338" y="1246"/>
                    <a:pt x="2342" y="1246"/>
                  </a:cubicBezTo>
                  <a:cubicBezTo>
                    <a:pt x="2522" y="1246"/>
                    <a:pt x="2873" y="908"/>
                    <a:pt x="2857" y="814"/>
                  </a:cubicBezTo>
                  <a:cubicBezTo>
                    <a:pt x="2777" y="543"/>
                    <a:pt x="2602" y="304"/>
                    <a:pt x="2362" y="160"/>
                  </a:cubicBezTo>
                  <a:cubicBezTo>
                    <a:pt x="2107" y="16"/>
                    <a:pt x="1772" y="48"/>
                    <a:pt x="14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4"/>
            <p:cNvSpPr/>
            <p:nvPr/>
          </p:nvSpPr>
          <p:spPr>
            <a:xfrm>
              <a:off x="988921" y="3489754"/>
              <a:ext cx="118874" cy="100818"/>
            </a:xfrm>
            <a:custGeom>
              <a:rect b="b" l="l" r="r" t="t"/>
              <a:pathLst>
                <a:path extrusionOk="0" h="1951" w="2291">
                  <a:moveTo>
                    <a:pt x="404" y="1"/>
                  </a:moveTo>
                  <a:cubicBezTo>
                    <a:pt x="287" y="1"/>
                    <a:pt x="167" y="5"/>
                    <a:pt x="44" y="15"/>
                  </a:cubicBezTo>
                  <a:cubicBezTo>
                    <a:pt x="0" y="1057"/>
                    <a:pt x="348" y="1951"/>
                    <a:pt x="752" y="1951"/>
                  </a:cubicBezTo>
                  <a:cubicBezTo>
                    <a:pt x="787" y="1951"/>
                    <a:pt x="822" y="1944"/>
                    <a:pt x="858" y="1930"/>
                  </a:cubicBezTo>
                  <a:cubicBezTo>
                    <a:pt x="1353" y="1754"/>
                    <a:pt x="1927" y="1323"/>
                    <a:pt x="2103" y="876"/>
                  </a:cubicBezTo>
                  <a:cubicBezTo>
                    <a:pt x="2290" y="387"/>
                    <a:pt x="1489" y="1"/>
                    <a:pt x="4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4"/>
            <p:cNvSpPr/>
            <p:nvPr/>
          </p:nvSpPr>
          <p:spPr>
            <a:xfrm>
              <a:off x="3612916" y="4483285"/>
              <a:ext cx="141653" cy="94979"/>
            </a:xfrm>
            <a:custGeom>
              <a:rect b="b" l="l" r="r" t="t"/>
              <a:pathLst>
                <a:path extrusionOk="0" h="1838" w="2730">
                  <a:moveTo>
                    <a:pt x="638" y="1"/>
                  </a:moveTo>
                  <a:cubicBezTo>
                    <a:pt x="401" y="1"/>
                    <a:pt x="183" y="111"/>
                    <a:pt x="48" y="306"/>
                  </a:cubicBezTo>
                  <a:cubicBezTo>
                    <a:pt x="0" y="545"/>
                    <a:pt x="80" y="784"/>
                    <a:pt x="256" y="944"/>
                  </a:cubicBezTo>
                  <a:cubicBezTo>
                    <a:pt x="878" y="1279"/>
                    <a:pt x="1532" y="1519"/>
                    <a:pt x="2298" y="1838"/>
                  </a:cubicBezTo>
                  <a:cubicBezTo>
                    <a:pt x="2474" y="1566"/>
                    <a:pt x="2729" y="1327"/>
                    <a:pt x="2729" y="1104"/>
                  </a:cubicBezTo>
                  <a:cubicBezTo>
                    <a:pt x="2729" y="848"/>
                    <a:pt x="2522" y="449"/>
                    <a:pt x="2330" y="370"/>
                  </a:cubicBezTo>
                  <a:cubicBezTo>
                    <a:pt x="1788" y="178"/>
                    <a:pt x="1245" y="50"/>
                    <a:pt x="686" y="2"/>
                  </a:cubicBezTo>
                  <a:cubicBezTo>
                    <a:pt x="670" y="1"/>
                    <a:pt x="654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4"/>
            <p:cNvSpPr/>
            <p:nvPr/>
          </p:nvSpPr>
          <p:spPr>
            <a:xfrm>
              <a:off x="2113216" y="3384081"/>
              <a:ext cx="110209" cy="185617"/>
            </a:xfrm>
            <a:custGeom>
              <a:rect b="b" l="l" r="r" t="t"/>
              <a:pathLst>
                <a:path extrusionOk="0" h="3592" w="2124">
                  <a:moveTo>
                    <a:pt x="2124" y="1"/>
                  </a:moveTo>
                  <a:lnTo>
                    <a:pt x="2124" y="1"/>
                  </a:lnTo>
                  <a:cubicBezTo>
                    <a:pt x="895" y="480"/>
                    <a:pt x="1" y="2554"/>
                    <a:pt x="480" y="3592"/>
                  </a:cubicBezTo>
                  <a:cubicBezTo>
                    <a:pt x="1629" y="2698"/>
                    <a:pt x="1900" y="1437"/>
                    <a:pt x="212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4"/>
            <p:cNvSpPr/>
            <p:nvPr/>
          </p:nvSpPr>
          <p:spPr>
            <a:xfrm>
              <a:off x="3203110" y="4403294"/>
              <a:ext cx="109223" cy="112290"/>
            </a:xfrm>
            <a:custGeom>
              <a:rect b="b" l="l" r="r" t="t"/>
              <a:pathLst>
                <a:path extrusionOk="0" h="2173" w="2105">
                  <a:moveTo>
                    <a:pt x="843" y="0"/>
                  </a:moveTo>
                  <a:cubicBezTo>
                    <a:pt x="656" y="0"/>
                    <a:pt x="0" y="679"/>
                    <a:pt x="62" y="864"/>
                  </a:cubicBezTo>
                  <a:cubicBezTo>
                    <a:pt x="206" y="1359"/>
                    <a:pt x="669" y="1742"/>
                    <a:pt x="1004" y="2173"/>
                  </a:cubicBezTo>
                  <a:lnTo>
                    <a:pt x="1435" y="2125"/>
                  </a:lnTo>
                  <a:cubicBezTo>
                    <a:pt x="1642" y="1742"/>
                    <a:pt x="2105" y="1231"/>
                    <a:pt x="1993" y="976"/>
                  </a:cubicBezTo>
                  <a:cubicBezTo>
                    <a:pt x="1818" y="561"/>
                    <a:pt x="1307" y="178"/>
                    <a:pt x="860" y="2"/>
                  </a:cubicBezTo>
                  <a:cubicBezTo>
                    <a:pt x="855" y="1"/>
                    <a:pt x="849" y="0"/>
                    <a:pt x="8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4"/>
            <p:cNvSpPr/>
            <p:nvPr/>
          </p:nvSpPr>
          <p:spPr>
            <a:xfrm>
              <a:off x="3617015" y="3197745"/>
              <a:ext cx="162356" cy="104745"/>
            </a:xfrm>
            <a:custGeom>
              <a:rect b="b" l="l" r="r" t="t"/>
              <a:pathLst>
                <a:path extrusionOk="0" h="2027" w="3129">
                  <a:moveTo>
                    <a:pt x="1" y="0"/>
                  </a:moveTo>
                  <a:lnTo>
                    <a:pt x="1" y="0"/>
                  </a:lnTo>
                  <a:cubicBezTo>
                    <a:pt x="591" y="1277"/>
                    <a:pt x="1246" y="1995"/>
                    <a:pt x="2379" y="2027"/>
                  </a:cubicBezTo>
                  <a:cubicBezTo>
                    <a:pt x="2618" y="2027"/>
                    <a:pt x="2874" y="1708"/>
                    <a:pt x="3129" y="1548"/>
                  </a:cubicBezTo>
                  <a:cubicBezTo>
                    <a:pt x="2921" y="1325"/>
                    <a:pt x="2762" y="1037"/>
                    <a:pt x="2507" y="910"/>
                  </a:cubicBezTo>
                  <a:cubicBezTo>
                    <a:pt x="2044" y="670"/>
                    <a:pt x="1565" y="463"/>
                    <a:pt x="1070" y="287"/>
                  </a:cubicBezTo>
                  <a:cubicBezTo>
                    <a:pt x="815" y="192"/>
                    <a:pt x="528" y="144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4"/>
            <p:cNvSpPr/>
            <p:nvPr/>
          </p:nvSpPr>
          <p:spPr>
            <a:xfrm>
              <a:off x="2224203" y="3634802"/>
              <a:ext cx="161526" cy="98182"/>
            </a:xfrm>
            <a:custGeom>
              <a:rect b="b" l="l" r="r" t="t"/>
              <a:pathLst>
                <a:path extrusionOk="0" h="1900" w="3113">
                  <a:moveTo>
                    <a:pt x="1774" y="12"/>
                  </a:moveTo>
                  <a:cubicBezTo>
                    <a:pt x="1767" y="12"/>
                    <a:pt x="1761" y="14"/>
                    <a:pt x="1756" y="16"/>
                  </a:cubicBezTo>
                  <a:cubicBezTo>
                    <a:pt x="1150" y="320"/>
                    <a:pt x="128" y="0"/>
                    <a:pt x="32" y="990"/>
                  </a:cubicBezTo>
                  <a:cubicBezTo>
                    <a:pt x="1" y="1261"/>
                    <a:pt x="591" y="1596"/>
                    <a:pt x="910" y="1900"/>
                  </a:cubicBezTo>
                  <a:cubicBezTo>
                    <a:pt x="3113" y="1740"/>
                    <a:pt x="1772" y="1900"/>
                    <a:pt x="2219" y="415"/>
                  </a:cubicBezTo>
                  <a:cubicBezTo>
                    <a:pt x="2249" y="340"/>
                    <a:pt x="1885" y="12"/>
                    <a:pt x="1774" y="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4"/>
            <p:cNvSpPr/>
            <p:nvPr/>
          </p:nvSpPr>
          <p:spPr>
            <a:xfrm>
              <a:off x="3463844" y="3088042"/>
              <a:ext cx="115138" cy="94255"/>
            </a:xfrm>
            <a:custGeom>
              <a:rect b="b" l="l" r="r" t="t"/>
              <a:pathLst>
                <a:path extrusionOk="0" h="1824" w="2219">
                  <a:moveTo>
                    <a:pt x="1724" y="1"/>
                  </a:moveTo>
                  <a:cubicBezTo>
                    <a:pt x="1325" y="80"/>
                    <a:pt x="942" y="96"/>
                    <a:pt x="687" y="224"/>
                  </a:cubicBezTo>
                  <a:cubicBezTo>
                    <a:pt x="431" y="352"/>
                    <a:pt x="1" y="655"/>
                    <a:pt x="32" y="814"/>
                  </a:cubicBezTo>
                  <a:cubicBezTo>
                    <a:pt x="96" y="1150"/>
                    <a:pt x="320" y="1596"/>
                    <a:pt x="607" y="1724"/>
                  </a:cubicBezTo>
                  <a:cubicBezTo>
                    <a:pt x="754" y="1793"/>
                    <a:pt x="880" y="1823"/>
                    <a:pt x="990" y="1823"/>
                  </a:cubicBezTo>
                  <a:cubicBezTo>
                    <a:pt x="1516" y="1823"/>
                    <a:pt x="1684" y="1144"/>
                    <a:pt x="2027" y="814"/>
                  </a:cubicBezTo>
                  <a:cubicBezTo>
                    <a:pt x="2155" y="655"/>
                    <a:pt x="2219" y="431"/>
                    <a:pt x="2171" y="224"/>
                  </a:cubicBezTo>
                  <a:cubicBezTo>
                    <a:pt x="2123" y="112"/>
                    <a:pt x="1852" y="64"/>
                    <a:pt x="17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4"/>
            <p:cNvSpPr/>
            <p:nvPr/>
          </p:nvSpPr>
          <p:spPr>
            <a:xfrm>
              <a:off x="5625990" y="4688791"/>
              <a:ext cx="154884" cy="76376"/>
            </a:xfrm>
            <a:custGeom>
              <a:rect b="b" l="l" r="r" t="t"/>
              <a:pathLst>
                <a:path extrusionOk="0" h="1478" w="2985">
                  <a:moveTo>
                    <a:pt x="1980" y="0"/>
                  </a:moveTo>
                  <a:cubicBezTo>
                    <a:pt x="1400" y="0"/>
                    <a:pt x="717" y="354"/>
                    <a:pt x="0" y="1053"/>
                  </a:cubicBezTo>
                  <a:cubicBezTo>
                    <a:pt x="550" y="1331"/>
                    <a:pt x="966" y="1478"/>
                    <a:pt x="1339" y="1478"/>
                  </a:cubicBezTo>
                  <a:cubicBezTo>
                    <a:pt x="1886" y="1478"/>
                    <a:pt x="2339" y="1161"/>
                    <a:pt x="2984" y="478"/>
                  </a:cubicBezTo>
                  <a:cubicBezTo>
                    <a:pt x="2709" y="158"/>
                    <a:pt x="2368" y="0"/>
                    <a:pt x="19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4"/>
            <p:cNvSpPr/>
            <p:nvPr/>
          </p:nvSpPr>
          <p:spPr>
            <a:xfrm>
              <a:off x="5691368" y="4100744"/>
              <a:ext cx="68803" cy="175695"/>
            </a:xfrm>
            <a:custGeom>
              <a:rect b="b" l="l" r="r" t="t"/>
              <a:pathLst>
                <a:path extrusionOk="0" h="3400" w="1326">
                  <a:moveTo>
                    <a:pt x="1006" y="0"/>
                  </a:moveTo>
                  <a:cubicBezTo>
                    <a:pt x="671" y="511"/>
                    <a:pt x="81" y="990"/>
                    <a:pt x="49" y="1517"/>
                  </a:cubicBezTo>
                  <a:cubicBezTo>
                    <a:pt x="1" y="2123"/>
                    <a:pt x="432" y="2777"/>
                    <a:pt x="655" y="3400"/>
                  </a:cubicBezTo>
                  <a:lnTo>
                    <a:pt x="1022" y="3304"/>
                  </a:lnTo>
                  <a:cubicBezTo>
                    <a:pt x="1118" y="2251"/>
                    <a:pt x="1230" y="1213"/>
                    <a:pt x="1325" y="176"/>
                  </a:cubicBezTo>
                  <a:lnTo>
                    <a:pt x="100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4"/>
            <p:cNvSpPr/>
            <p:nvPr/>
          </p:nvSpPr>
          <p:spPr>
            <a:xfrm>
              <a:off x="1423426" y="4202179"/>
              <a:ext cx="103567" cy="109809"/>
            </a:xfrm>
            <a:custGeom>
              <a:rect b="b" l="l" r="r" t="t"/>
              <a:pathLst>
                <a:path extrusionOk="0" h="2125" w="1996">
                  <a:moveTo>
                    <a:pt x="1469" y="0"/>
                  </a:moveTo>
                  <a:lnTo>
                    <a:pt x="1" y="1038"/>
                  </a:lnTo>
                  <a:cubicBezTo>
                    <a:pt x="452" y="1551"/>
                    <a:pt x="751" y="2124"/>
                    <a:pt x="943" y="2124"/>
                  </a:cubicBezTo>
                  <a:cubicBezTo>
                    <a:pt x="948" y="2124"/>
                    <a:pt x="954" y="2124"/>
                    <a:pt x="959" y="2123"/>
                  </a:cubicBezTo>
                  <a:cubicBezTo>
                    <a:pt x="1645" y="1995"/>
                    <a:pt x="1996" y="1437"/>
                    <a:pt x="1932" y="719"/>
                  </a:cubicBezTo>
                  <a:cubicBezTo>
                    <a:pt x="1900" y="463"/>
                    <a:pt x="1629" y="24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4"/>
            <p:cNvSpPr/>
            <p:nvPr/>
          </p:nvSpPr>
          <p:spPr>
            <a:xfrm>
              <a:off x="152341" y="4090823"/>
              <a:ext cx="76223" cy="131668"/>
            </a:xfrm>
            <a:custGeom>
              <a:rect b="b" l="l" r="r" t="t"/>
              <a:pathLst>
                <a:path extrusionOk="0" h="2548" w="1469">
                  <a:moveTo>
                    <a:pt x="431" y="1"/>
                  </a:moveTo>
                  <a:cubicBezTo>
                    <a:pt x="272" y="639"/>
                    <a:pt x="48" y="1198"/>
                    <a:pt x="16" y="1772"/>
                  </a:cubicBezTo>
                  <a:cubicBezTo>
                    <a:pt x="1" y="2028"/>
                    <a:pt x="304" y="2411"/>
                    <a:pt x="559" y="2538"/>
                  </a:cubicBezTo>
                  <a:cubicBezTo>
                    <a:pt x="573" y="2545"/>
                    <a:pt x="591" y="2548"/>
                    <a:pt x="611" y="2548"/>
                  </a:cubicBezTo>
                  <a:cubicBezTo>
                    <a:pt x="800" y="2548"/>
                    <a:pt x="1233" y="2298"/>
                    <a:pt x="1261" y="2139"/>
                  </a:cubicBezTo>
                  <a:cubicBezTo>
                    <a:pt x="1357" y="1357"/>
                    <a:pt x="1469" y="528"/>
                    <a:pt x="4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4"/>
            <p:cNvSpPr/>
            <p:nvPr/>
          </p:nvSpPr>
          <p:spPr>
            <a:xfrm>
              <a:off x="1249551" y="3704096"/>
              <a:ext cx="106058" cy="200447"/>
            </a:xfrm>
            <a:custGeom>
              <a:rect b="b" l="l" r="r" t="t"/>
              <a:pathLst>
                <a:path extrusionOk="0" h="3879" w="2044">
                  <a:moveTo>
                    <a:pt x="1900" y="0"/>
                  </a:moveTo>
                  <a:lnTo>
                    <a:pt x="1900" y="0"/>
                  </a:lnTo>
                  <a:cubicBezTo>
                    <a:pt x="559" y="702"/>
                    <a:pt x="1" y="2107"/>
                    <a:pt x="400" y="3878"/>
                  </a:cubicBezTo>
                  <a:cubicBezTo>
                    <a:pt x="527" y="3814"/>
                    <a:pt x="639" y="3734"/>
                    <a:pt x="735" y="3639"/>
                  </a:cubicBezTo>
                  <a:cubicBezTo>
                    <a:pt x="1102" y="3192"/>
                    <a:pt x="2043" y="2857"/>
                    <a:pt x="1022" y="2123"/>
                  </a:cubicBezTo>
                  <a:cubicBezTo>
                    <a:pt x="942" y="2059"/>
                    <a:pt x="990" y="1740"/>
                    <a:pt x="1070" y="1580"/>
                  </a:cubicBezTo>
                  <a:cubicBezTo>
                    <a:pt x="1325" y="1053"/>
                    <a:pt x="1628" y="527"/>
                    <a:pt x="19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4"/>
            <p:cNvSpPr/>
            <p:nvPr/>
          </p:nvSpPr>
          <p:spPr>
            <a:xfrm>
              <a:off x="3166581" y="4005923"/>
              <a:ext cx="83695" cy="133632"/>
            </a:xfrm>
            <a:custGeom>
              <a:rect b="b" l="l" r="r" t="t"/>
              <a:pathLst>
                <a:path extrusionOk="0" h="2586" w="1613">
                  <a:moveTo>
                    <a:pt x="1325" y="0"/>
                  </a:moveTo>
                  <a:cubicBezTo>
                    <a:pt x="1006" y="80"/>
                    <a:pt x="447" y="96"/>
                    <a:pt x="399" y="255"/>
                  </a:cubicBezTo>
                  <a:cubicBezTo>
                    <a:pt x="224" y="1021"/>
                    <a:pt x="96" y="1803"/>
                    <a:pt x="0" y="2585"/>
                  </a:cubicBezTo>
                  <a:lnTo>
                    <a:pt x="255" y="2522"/>
                  </a:lnTo>
                  <a:cubicBezTo>
                    <a:pt x="702" y="1995"/>
                    <a:pt x="1117" y="1436"/>
                    <a:pt x="1500" y="862"/>
                  </a:cubicBezTo>
                  <a:cubicBezTo>
                    <a:pt x="1612" y="654"/>
                    <a:pt x="1389" y="287"/>
                    <a:pt x="13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4"/>
            <p:cNvSpPr/>
            <p:nvPr/>
          </p:nvSpPr>
          <p:spPr>
            <a:xfrm>
              <a:off x="2976103" y="4113094"/>
              <a:ext cx="69633" cy="122935"/>
            </a:xfrm>
            <a:custGeom>
              <a:rect b="b" l="l" r="r" t="t"/>
              <a:pathLst>
                <a:path extrusionOk="0" h="2379" w="1342">
                  <a:moveTo>
                    <a:pt x="901" y="0"/>
                  </a:moveTo>
                  <a:cubicBezTo>
                    <a:pt x="898" y="0"/>
                    <a:pt x="896" y="0"/>
                    <a:pt x="894" y="1"/>
                  </a:cubicBezTo>
                  <a:cubicBezTo>
                    <a:pt x="655" y="65"/>
                    <a:pt x="304" y="240"/>
                    <a:pt x="240" y="432"/>
                  </a:cubicBezTo>
                  <a:cubicBezTo>
                    <a:pt x="1" y="1246"/>
                    <a:pt x="160" y="1932"/>
                    <a:pt x="1293" y="2379"/>
                  </a:cubicBezTo>
                  <a:cubicBezTo>
                    <a:pt x="1293" y="1677"/>
                    <a:pt x="1341" y="1102"/>
                    <a:pt x="1277" y="543"/>
                  </a:cubicBezTo>
                  <a:cubicBezTo>
                    <a:pt x="1262" y="356"/>
                    <a:pt x="1001" y="0"/>
                    <a:pt x="9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4"/>
            <p:cNvSpPr/>
            <p:nvPr/>
          </p:nvSpPr>
          <p:spPr>
            <a:xfrm>
              <a:off x="2534749" y="3805532"/>
              <a:ext cx="80374" cy="106399"/>
            </a:xfrm>
            <a:custGeom>
              <a:rect b="b" l="l" r="r" t="t"/>
              <a:pathLst>
                <a:path extrusionOk="0" h="2059" w="1549">
                  <a:moveTo>
                    <a:pt x="639" y="0"/>
                  </a:moveTo>
                  <a:cubicBezTo>
                    <a:pt x="415" y="255"/>
                    <a:pt x="0" y="527"/>
                    <a:pt x="32" y="734"/>
                  </a:cubicBezTo>
                  <a:cubicBezTo>
                    <a:pt x="96" y="1117"/>
                    <a:pt x="415" y="1436"/>
                    <a:pt x="798" y="2059"/>
                  </a:cubicBezTo>
                  <a:cubicBezTo>
                    <a:pt x="1149" y="1500"/>
                    <a:pt x="1548" y="1149"/>
                    <a:pt x="1484" y="974"/>
                  </a:cubicBezTo>
                  <a:cubicBezTo>
                    <a:pt x="1325" y="606"/>
                    <a:pt x="926" y="319"/>
                    <a:pt x="6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4"/>
            <p:cNvSpPr/>
            <p:nvPr/>
          </p:nvSpPr>
          <p:spPr>
            <a:xfrm>
              <a:off x="2851936" y="4386913"/>
              <a:ext cx="91114" cy="87486"/>
            </a:xfrm>
            <a:custGeom>
              <a:rect b="b" l="l" r="r" t="t"/>
              <a:pathLst>
                <a:path extrusionOk="0" h="1693" w="1756">
                  <a:moveTo>
                    <a:pt x="845" y="0"/>
                  </a:moveTo>
                  <a:cubicBezTo>
                    <a:pt x="558" y="351"/>
                    <a:pt x="239" y="686"/>
                    <a:pt x="48" y="1085"/>
                  </a:cubicBezTo>
                  <a:cubicBezTo>
                    <a:pt x="0" y="1195"/>
                    <a:pt x="448" y="1692"/>
                    <a:pt x="493" y="1692"/>
                  </a:cubicBezTo>
                  <a:cubicBezTo>
                    <a:pt x="493" y="1692"/>
                    <a:pt x="494" y="1692"/>
                    <a:pt x="494" y="1692"/>
                  </a:cubicBezTo>
                  <a:cubicBezTo>
                    <a:pt x="941" y="1421"/>
                    <a:pt x="1356" y="1117"/>
                    <a:pt x="1755" y="798"/>
                  </a:cubicBezTo>
                  <a:lnTo>
                    <a:pt x="84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4"/>
            <p:cNvSpPr/>
            <p:nvPr/>
          </p:nvSpPr>
          <p:spPr>
            <a:xfrm>
              <a:off x="1307509" y="316107"/>
              <a:ext cx="433987" cy="662577"/>
            </a:xfrm>
            <a:custGeom>
              <a:rect b="b" l="l" r="r" t="t"/>
              <a:pathLst>
                <a:path extrusionOk="0" h="12822" w="8364">
                  <a:moveTo>
                    <a:pt x="4661" y="0"/>
                  </a:moveTo>
                  <a:cubicBezTo>
                    <a:pt x="4639" y="0"/>
                    <a:pt x="4618" y="2"/>
                    <a:pt x="4597" y="5"/>
                  </a:cubicBezTo>
                  <a:cubicBezTo>
                    <a:pt x="3336" y="164"/>
                    <a:pt x="1118" y="2766"/>
                    <a:pt x="942" y="4026"/>
                  </a:cubicBezTo>
                  <a:cubicBezTo>
                    <a:pt x="831" y="4808"/>
                    <a:pt x="559" y="5558"/>
                    <a:pt x="352" y="6340"/>
                  </a:cubicBezTo>
                  <a:cubicBezTo>
                    <a:pt x="256" y="6755"/>
                    <a:pt x="128" y="7170"/>
                    <a:pt x="1" y="7665"/>
                  </a:cubicBezTo>
                  <a:cubicBezTo>
                    <a:pt x="80" y="7825"/>
                    <a:pt x="112" y="8080"/>
                    <a:pt x="272" y="8224"/>
                  </a:cubicBezTo>
                  <a:cubicBezTo>
                    <a:pt x="1740" y="9660"/>
                    <a:pt x="3240" y="11096"/>
                    <a:pt x="4741" y="12517"/>
                  </a:cubicBezTo>
                  <a:cubicBezTo>
                    <a:pt x="4967" y="12723"/>
                    <a:pt x="5194" y="12821"/>
                    <a:pt x="5404" y="12821"/>
                  </a:cubicBezTo>
                  <a:cubicBezTo>
                    <a:pt x="5697" y="12821"/>
                    <a:pt x="5959" y="12630"/>
                    <a:pt x="6145" y="12277"/>
                  </a:cubicBezTo>
                  <a:cubicBezTo>
                    <a:pt x="6480" y="11591"/>
                    <a:pt x="6767" y="10889"/>
                    <a:pt x="6975" y="10155"/>
                  </a:cubicBezTo>
                  <a:cubicBezTo>
                    <a:pt x="7374" y="8718"/>
                    <a:pt x="7613" y="7234"/>
                    <a:pt x="8060" y="5814"/>
                  </a:cubicBezTo>
                  <a:cubicBezTo>
                    <a:pt x="8347" y="4904"/>
                    <a:pt x="8363" y="4186"/>
                    <a:pt x="7709" y="3420"/>
                  </a:cubicBezTo>
                  <a:cubicBezTo>
                    <a:pt x="6959" y="2542"/>
                    <a:pt x="6400" y="1521"/>
                    <a:pt x="5682" y="611"/>
                  </a:cubicBezTo>
                  <a:cubicBezTo>
                    <a:pt x="5443" y="327"/>
                    <a:pt x="4993" y="0"/>
                    <a:pt x="46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4"/>
            <p:cNvSpPr/>
            <p:nvPr/>
          </p:nvSpPr>
          <p:spPr>
            <a:xfrm>
              <a:off x="3950755" y="2427186"/>
              <a:ext cx="385109" cy="382292"/>
            </a:xfrm>
            <a:custGeom>
              <a:rect b="b" l="l" r="r" t="t"/>
              <a:pathLst>
                <a:path extrusionOk="0" h="7398" w="7422">
                  <a:moveTo>
                    <a:pt x="6064" y="0"/>
                  </a:moveTo>
                  <a:cubicBezTo>
                    <a:pt x="5858" y="0"/>
                    <a:pt x="5622" y="56"/>
                    <a:pt x="5363" y="150"/>
                  </a:cubicBezTo>
                  <a:cubicBezTo>
                    <a:pt x="3559" y="788"/>
                    <a:pt x="1932" y="1666"/>
                    <a:pt x="655" y="3166"/>
                  </a:cubicBezTo>
                  <a:cubicBezTo>
                    <a:pt x="1" y="3948"/>
                    <a:pt x="176" y="5480"/>
                    <a:pt x="1054" y="6007"/>
                  </a:cubicBezTo>
                  <a:cubicBezTo>
                    <a:pt x="1596" y="6326"/>
                    <a:pt x="2139" y="6645"/>
                    <a:pt x="2682" y="6980"/>
                  </a:cubicBezTo>
                  <a:cubicBezTo>
                    <a:pt x="3099" y="7245"/>
                    <a:pt x="3659" y="7397"/>
                    <a:pt x="4172" y="7397"/>
                  </a:cubicBezTo>
                  <a:cubicBezTo>
                    <a:pt x="4679" y="7397"/>
                    <a:pt x="5141" y="7249"/>
                    <a:pt x="5379" y="6917"/>
                  </a:cubicBezTo>
                  <a:cubicBezTo>
                    <a:pt x="6257" y="5672"/>
                    <a:pt x="7422" y="4491"/>
                    <a:pt x="7374" y="2703"/>
                  </a:cubicBezTo>
                  <a:cubicBezTo>
                    <a:pt x="7214" y="2113"/>
                    <a:pt x="7023" y="1522"/>
                    <a:pt x="6911" y="900"/>
                  </a:cubicBezTo>
                  <a:cubicBezTo>
                    <a:pt x="6792" y="243"/>
                    <a:pt x="6492" y="0"/>
                    <a:pt x="60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4"/>
            <p:cNvSpPr/>
            <p:nvPr/>
          </p:nvSpPr>
          <p:spPr>
            <a:xfrm>
              <a:off x="3374390" y="2578849"/>
              <a:ext cx="539163" cy="257548"/>
            </a:xfrm>
            <a:custGeom>
              <a:rect b="b" l="l" r="r" t="t"/>
              <a:pathLst>
                <a:path extrusionOk="0" h="4984" w="10391">
                  <a:moveTo>
                    <a:pt x="3955" y="1"/>
                  </a:moveTo>
                  <a:cubicBezTo>
                    <a:pt x="3166" y="1"/>
                    <a:pt x="2547" y="521"/>
                    <a:pt x="1964" y="1380"/>
                  </a:cubicBezTo>
                  <a:cubicBezTo>
                    <a:pt x="1437" y="2130"/>
                    <a:pt x="687" y="2737"/>
                    <a:pt x="65" y="3423"/>
                  </a:cubicBezTo>
                  <a:cubicBezTo>
                    <a:pt x="1" y="3487"/>
                    <a:pt x="33" y="3646"/>
                    <a:pt x="17" y="3870"/>
                  </a:cubicBezTo>
                  <a:lnTo>
                    <a:pt x="607" y="3598"/>
                  </a:lnTo>
                  <a:lnTo>
                    <a:pt x="607" y="4173"/>
                  </a:lnTo>
                  <a:cubicBezTo>
                    <a:pt x="2028" y="4269"/>
                    <a:pt x="3304" y="4333"/>
                    <a:pt x="4597" y="4444"/>
                  </a:cubicBezTo>
                  <a:cubicBezTo>
                    <a:pt x="5475" y="4508"/>
                    <a:pt x="6321" y="4891"/>
                    <a:pt x="7119" y="4971"/>
                  </a:cubicBezTo>
                  <a:cubicBezTo>
                    <a:pt x="7192" y="4979"/>
                    <a:pt x="7266" y="4983"/>
                    <a:pt x="7341" y="4983"/>
                  </a:cubicBezTo>
                  <a:cubicBezTo>
                    <a:pt x="8253" y="4983"/>
                    <a:pt x="9240" y="4386"/>
                    <a:pt x="10199" y="4061"/>
                  </a:cubicBezTo>
                  <a:cubicBezTo>
                    <a:pt x="10263" y="4029"/>
                    <a:pt x="10295" y="3854"/>
                    <a:pt x="10390" y="3678"/>
                  </a:cubicBezTo>
                  <a:lnTo>
                    <a:pt x="9513" y="3471"/>
                  </a:lnTo>
                  <a:cubicBezTo>
                    <a:pt x="9513" y="1013"/>
                    <a:pt x="8731" y="949"/>
                    <a:pt x="7071" y="614"/>
                  </a:cubicBezTo>
                  <a:cubicBezTo>
                    <a:pt x="6899" y="576"/>
                    <a:pt x="6714" y="568"/>
                    <a:pt x="6527" y="568"/>
                  </a:cubicBezTo>
                  <a:cubicBezTo>
                    <a:pt x="6386" y="568"/>
                    <a:pt x="6243" y="572"/>
                    <a:pt x="6104" y="572"/>
                  </a:cubicBezTo>
                  <a:cubicBezTo>
                    <a:pt x="5809" y="572"/>
                    <a:pt x="5527" y="552"/>
                    <a:pt x="5299" y="423"/>
                  </a:cubicBezTo>
                  <a:cubicBezTo>
                    <a:pt x="4796" y="133"/>
                    <a:pt x="4354" y="1"/>
                    <a:pt x="39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4"/>
            <p:cNvSpPr/>
            <p:nvPr/>
          </p:nvSpPr>
          <p:spPr>
            <a:xfrm>
              <a:off x="2099985" y="2629541"/>
              <a:ext cx="426515" cy="307931"/>
            </a:xfrm>
            <a:custGeom>
              <a:rect b="b" l="l" r="r" t="t"/>
              <a:pathLst>
                <a:path extrusionOk="0" h="5959" w="8220">
                  <a:moveTo>
                    <a:pt x="687" y="0"/>
                  </a:moveTo>
                  <a:cubicBezTo>
                    <a:pt x="543" y="96"/>
                    <a:pt x="224" y="208"/>
                    <a:pt x="96" y="431"/>
                  </a:cubicBezTo>
                  <a:cubicBezTo>
                    <a:pt x="1" y="670"/>
                    <a:pt x="17" y="942"/>
                    <a:pt x="144" y="1165"/>
                  </a:cubicBezTo>
                  <a:cubicBezTo>
                    <a:pt x="368" y="1484"/>
                    <a:pt x="639" y="1788"/>
                    <a:pt x="958" y="2043"/>
                  </a:cubicBezTo>
                  <a:cubicBezTo>
                    <a:pt x="1996" y="2969"/>
                    <a:pt x="3097" y="3846"/>
                    <a:pt x="4086" y="4820"/>
                  </a:cubicBezTo>
                  <a:cubicBezTo>
                    <a:pt x="4883" y="5584"/>
                    <a:pt x="5257" y="5959"/>
                    <a:pt x="5652" y="5959"/>
                  </a:cubicBezTo>
                  <a:cubicBezTo>
                    <a:pt x="6017" y="5959"/>
                    <a:pt x="6400" y="5639"/>
                    <a:pt x="7150" y="5011"/>
                  </a:cubicBezTo>
                  <a:cubicBezTo>
                    <a:pt x="8220" y="4118"/>
                    <a:pt x="8220" y="3048"/>
                    <a:pt x="6975" y="2346"/>
                  </a:cubicBezTo>
                  <a:cubicBezTo>
                    <a:pt x="5794" y="1692"/>
                    <a:pt x="4501" y="1213"/>
                    <a:pt x="3240" y="718"/>
                  </a:cubicBezTo>
                  <a:cubicBezTo>
                    <a:pt x="2458" y="431"/>
                    <a:pt x="1628" y="256"/>
                    <a:pt x="6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4"/>
            <p:cNvSpPr/>
            <p:nvPr/>
          </p:nvSpPr>
          <p:spPr>
            <a:xfrm>
              <a:off x="3146708" y="1869317"/>
              <a:ext cx="300636" cy="293204"/>
            </a:xfrm>
            <a:custGeom>
              <a:rect b="b" l="l" r="r" t="t"/>
              <a:pathLst>
                <a:path extrusionOk="0" h="5674" w="5794">
                  <a:moveTo>
                    <a:pt x="2850" y="0"/>
                  </a:moveTo>
                  <a:cubicBezTo>
                    <a:pt x="2406" y="0"/>
                    <a:pt x="1923" y="127"/>
                    <a:pt x="1564" y="317"/>
                  </a:cubicBezTo>
                  <a:cubicBezTo>
                    <a:pt x="463" y="876"/>
                    <a:pt x="224" y="1993"/>
                    <a:pt x="255" y="3158"/>
                  </a:cubicBezTo>
                  <a:lnTo>
                    <a:pt x="0" y="3301"/>
                  </a:lnTo>
                  <a:cubicBezTo>
                    <a:pt x="335" y="3876"/>
                    <a:pt x="543" y="4658"/>
                    <a:pt x="1053" y="4993"/>
                  </a:cubicBezTo>
                  <a:cubicBezTo>
                    <a:pt x="1660" y="5408"/>
                    <a:pt x="2506" y="5456"/>
                    <a:pt x="3256" y="5615"/>
                  </a:cubicBezTo>
                  <a:cubicBezTo>
                    <a:pt x="3429" y="5653"/>
                    <a:pt x="3593" y="5673"/>
                    <a:pt x="3749" y="5673"/>
                  </a:cubicBezTo>
                  <a:cubicBezTo>
                    <a:pt x="4313" y="5673"/>
                    <a:pt x="4763" y="5411"/>
                    <a:pt x="5075" y="4786"/>
                  </a:cubicBezTo>
                  <a:cubicBezTo>
                    <a:pt x="5793" y="3333"/>
                    <a:pt x="5011" y="700"/>
                    <a:pt x="3479" y="110"/>
                  </a:cubicBezTo>
                  <a:cubicBezTo>
                    <a:pt x="3295" y="34"/>
                    <a:pt x="3078" y="0"/>
                    <a:pt x="28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4"/>
            <p:cNvSpPr/>
            <p:nvPr/>
          </p:nvSpPr>
          <p:spPr>
            <a:xfrm>
              <a:off x="2062885" y="2235528"/>
              <a:ext cx="257414" cy="218430"/>
            </a:xfrm>
            <a:custGeom>
              <a:rect b="b" l="l" r="r" t="t"/>
              <a:pathLst>
                <a:path extrusionOk="0" h="4227" w="4961">
                  <a:moveTo>
                    <a:pt x="3095" y="1"/>
                  </a:moveTo>
                  <a:cubicBezTo>
                    <a:pt x="2812" y="1"/>
                    <a:pt x="2500" y="101"/>
                    <a:pt x="2152" y="348"/>
                  </a:cubicBezTo>
                  <a:cubicBezTo>
                    <a:pt x="1881" y="555"/>
                    <a:pt x="1370" y="412"/>
                    <a:pt x="1003" y="539"/>
                  </a:cubicBezTo>
                  <a:cubicBezTo>
                    <a:pt x="700" y="635"/>
                    <a:pt x="237" y="890"/>
                    <a:pt x="205" y="1114"/>
                  </a:cubicBezTo>
                  <a:cubicBezTo>
                    <a:pt x="1" y="2670"/>
                    <a:pt x="695" y="4227"/>
                    <a:pt x="2424" y="4227"/>
                  </a:cubicBezTo>
                  <a:cubicBezTo>
                    <a:pt x="2450" y="4227"/>
                    <a:pt x="2477" y="4227"/>
                    <a:pt x="2503" y="4226"/>
                  </a:cubicBezTo>
                  <a:cubicBezTo>
                    <a:pt x="2528" y="4226"/>
                    <a:pt x="2553" y="4226"/>
                    <a:pt x="2577" y="4226"/>
                  </a:cubicBezTo>
                  <a:cubicBezTo>
                    <a:pt x="3741" y="4226"/>
                    <a:pt x="4332" y="3848"/>
                    <a:pt x="4801" y="2550"/>
                  </a:cubicBezTo>
                  <a:cubicBezTo>
                    <a:pt x="4961" y="2103"/>
                    <a:pt x="4961" y="1337"/>
                    <a:pt x="4674" y="1018"/>
                  </a:cubicBezTo>
                  <a:cubicBezTo>
                    <a:pt x="4240" y="529"/>
                    <a:pt x="3744" y="1"/>
                    <a:pt x="30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4"/>
            <p:cNvSpPr/>
            <p:nvPr/>
          </p:nvSpPr>
          <p:spPr>
            <a:xfrm>
              <a:off x="3892796" y="2149698"/>
              <a:ext cx="241017" cy="229747"/>
            </a:xfrm>
            <a:custGeom>
              <a:rect b="b" l="l" r="r" t="t"/>
              <a:pathLst>
                <a:path extrusionOk="0" h="4446" w="4645">
                  <a:moveTo>
                    <a:pt x="1236" y="1"/>
                  </a:moveTo>
                  <a:cubicBezTo>
                    <a:pt x="921" y="1"/>
                    <a:pt x="580" y="81"/>
                    <a:pt x="383" y="221"/>
                  </a:cubicBezTo>
                  <a:cubicBezTo>
                    <a:pt x="96" y="445"/>
                    <a:pt x="0" y="1067"/>
                    <a:pt x="16" y="1546"/>
                  </a:cubicBezTo>
                  <a:cubicBezTo>
                    <a:pt x="48" y="2025"/>
                    <a:pt x="320" y="2488"/>
                    <a:pt x="463" y="2950"/>
                  </a:cubicBezTo>
                  <a:cubicBezTo>
                    <a:pt x="770" y="3916"/>
                    <a:pt x="1384" y="4445"/>
                    <a:pt x="2162" y="4445"/>
                  </a:cubicBezTo>
                  <a:cubicBezTo>
                    <a:pt x="2476" y="4445"/>
                    <a:pt x="2818" y="4359"/>
                    <a:pt x="3176" y="4179"/>
                  </a:cubicBezTo>
                  <a:cubicBezTo>
                    <a:pt x="3703" y="3924"/>
                    <a:pt x="4134" y="3493"/>
                    <a:pt x="4645" y="3126"/>
                  </a:cubicBezTo>
                  <a:cubicBezTo>
                    <a:pt x="4198" y="2583"/>
                    <a:pt x="3910" y="2200"/>
                    <a:pt x="3575" y="1849"/>
                  </a:cubicBezTo>
                  <a:cubicBezTo>
                    <a:pt x="3001" y="1243"/>
                    <a:pt x="2490" y="572"/>
                    <a:pt x="1804" y="126"/>
                  </a:cubicBezTo>
                  <a:cubicBezTo>
                    <a:pt x="1666" y="40"/>
                    <a:pt x="1457" y="1"/>
                    <a:pt x="12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4"/>
            <p:cNvSpPr/>
            <p:nvPr/>
          </p:nvSpPr>
          <p:spPr>
            <a:xfrm>
              <a:off x="3405055" y="2241936"/>
              <a:ext cx="271683" cy="202204"/>
            </a:xfrm>
            <a:custGeom>
              <a:rect b="b" l="l" r="r" t="t"/>
              <a:pathLst>
                <a:path extrusionOk="0" h="3913" w="5236">
                  <a:moveTo>
                    <a:pt x="0" y="0"/>
                  </a:moveTo>
                  <a:lnTo>
                    <a:pt x="0" y="0"/>
                  </a:lnTo>
                  <a:cubicBezTo>
                    <a:pt x="431" y="1421"/>
                    <a:pt x="719" y="2458"/>
                    <a:pt x="1070" y="3479"/>
                  </a:cubicBezTo>
                  <a:cubicBezTo>
                    <a:pt x="1130" y="3646"/>
                    <a:pt x="1377" y="3913"/>
                    <a:pt x="1512" y="3913"/>
                  </a:cubicBezTo>
                  <a:cubicBezTo>
                    <a:pt x="1519" y="3913"/>
                    <a:pt x="1526" y="3912"/>
                    <a:pt x="1532" y="3910"/>
                  </a:cubicBezTo>
                  <a:cubicBezTo>
                    <a:pt x="2506" y="3671"/>
                    <a:pt x="3559" y="3527"/>
                    <a:pt x="4421" y="3049"/>
                  </a:cubicBezTo>
                  <a:cubicBezTo>
                    <a:pt x="5187" y="2618"/>
                    <a:pt x="5235" y="1405"/>
                    <a:pt x="4645" y="1229"/>
                  </a:cubicBezTo>
                  <a:cubicBezTo>
                    <a:pt x="3208" y="766"/>
                    <a:pt x="1740" y="447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4"/>
            <p:cNvSpPr/>
            <p:nvPr/>
          </p:nvSpPr>
          <p:spPr>
            <a:xfrm>
              <a:off x="2610089" y="2486818"/>
              <a:ext cx="220314" cy="184841"/>
            </a:xfrm>
            <a:custGeom>
              <a:rect b="b" l="l" r="r" t="t"/>
              <a:pathLst>
                <a:path extrusionOk="0" h="3577" w="4246">
                  <a:moveTo>
                    <a:pt x="1973" y="0"/>
                  </a:moveTo>
                  <a:cubicBezTo>
                    <a:pt x="1867" y="0"/>
                    <a:pt x="1767" y="16"/>
                    <a:pt x="1676" y="49"/>
                  </a:cubicBezTo>
                  <a:cubicBezTo>
                    <a:pt x="974" y="289"/>
                    <a:pt x="543" y="1262"/>
                    <a:pt x="1" y="1916"/>
                  </a:cubicBezTo>
                  <a:cubicBezTo>
                    <a:pt x="222" y="2676"/>
                    <a:pt x="1118" y="3576"/>
                    <a:pt x="1693" y="3576"/>
                  </a:cubicBezTo>
                  <a:cubicBezTo>
                    <a:pt x="1698" y="3576"/>
                    <a:pt x="1703" y="3576"/>
                    <a:pt x="1708" y="3576"/>
                  </a:cubicBezTo>
                  <a:cubicBezTo>
                    <a:pt x="2746" y="3528"/>
                    <a:pt x="4246" y="2395"/>
                    <a:pt x="4246" y="1661"/>
                  </a:cubicBezTo>
                  <a:cubicBezTo>
                    <a:pt x="4246" y="1118"/>
                    <a:pt x="2878" y="0"/>
                    <a:pt x="19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4"/>
            <p:cNvSpPr/>
            <p:nvPr/>
          </p:nvSpPr>
          <p:spPr>
            <a:xfrm>
              <a:off x="1235490" y="1403219"/>
              <a:ext cx="192139" cy="256773"/>
            </a:xfrm>
            <a:custGeom>
              <a:rect b="b" l="l" r="r" t="t"/>
              <a:pathLst>
                <a:path extrusionOk="0" h="4969" w="3703">
                  <a:moveTo>
                    <a:pt x="3463" y="1"/>
                  </a:moveTo>
                  <a:cubicBezTo>
                    <a:pt x="3192" y="81"/>
                    <a:pt x="2857" y="81"/>
                    <a:pt x="2681" y="256"/>
                  </a:cubicBezTo>
                  <a:cubicBezTo>
                    <a:pt x="1899" y="974"/>
                    <a:pt x="1165" y="1740"/>
                    <a:pt x="431" y="2522"/>
                  </a:cubicBezTo>
                  <a:cubicBezTo>
                    <a:pt x="272" y="2682"/>
                    <a:pt x="208" y="2921"/>
                    <a:pt x="0" y="3320"/>
                  </a:cubicBezTo>
                  <a:cubicBezTo>
                    <a:pt x="431" y="3895"/>
                    <a:pt x="910" y="4438"/>
                    <a:pt x="1405" y="4948"/>
                  </a:cubicBezTo>
                  <a:cubicBezTo>
                    <a:pt x="1421" y="4962"/>
                    <a:pt x="1451" y="4969"/>
                    <a:pt x="1489" y="4969"/>
                  </a:cubicBezTo>
                  <a:cubicBezTo>
                    <a:pt x="1711" y="4969"/>
                    <a:pt x="2233" y="4753"/>
                    <a:pt x="2314" y="4549"/>
                  </a:cubicBezTo>
                  <a:cubicBezTo>
                    <a:pt x="2825" y="3368"/>
                    <a:pt x="3240" y="2139"/>
                    <a:pt x="3623" y="911"/>
                  </a:cubicBezTo>
                  <a:cubicBezTo>
                    <a:pt x="3703" y="655"/>
                    <a:pt x="3511" y="304"/>
                    <a:pt x="34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4"/>
            <p:cNvSpPr/>
            <p:nvPr/>
          </p:nvSpPr>
          <p:spPr>
            <a:xfrm>
              <a:off x="3913500" y="2908269"/>
              <a:ext cx="192139" cy="256773"/>
            </a:xfrm>
            <a:custGeom>
              <a:rect b="b" l="l" r="r" t="t"/>
              <a:pathLst>
                <a:path extrusionOk="0" h="4969" w="3703">
                  <a:moveTo>
                    <a:pt x="3464" y="0"/>
                  </a:moveTo>
                  <a:cubicBezTo>
                    <a:pt x="3192" y="80"/>
                    <a:pt x="2857" y="80"/>
                    <a:pt x="2682" y="240"/>
                  </a:cubicBezTo>
                  <a:cubicBezTo>
                    <a:pt x="1900" y="974"/>
                    <a:pt x="1149" y="1740"/>
                    <a:pt x="415" y="2506"/>
                  </a:cubicBezTo>
                  <a:cubicBezTo>
                    <a:pt x="272" y="2666"/>
                    <a:pt x="208" y="2905"/>
                    <a:pt x="0" y="3304"/>
                  </a:cubicBezTo>
                  <a:cubicBezTo>
                    <a:pt x="431" y="3878"/>
                    <a:pt x="910" y="4437"/>
                    <a:pt x="1405" y="4948"/>
                  </a:cubicBezTo>
                  <a:cubicBezTo>
                    <a:pt x="1421" y="4962"/>
                    <a:pt x="1451" y="4968"/>
                    <a:pt x="1489" y="4968"/>
                  </a:cubicBezTo>
                  <a:cubicBezTo>
                    <a:pt x="1711" y="4968"/>
                    <a:pt x="2233" y="4753"/>
                    <a:pt x="2314" y="4549"/>
                  </a:cubicBezTo>
                  <a:cubicBezTo>
                    <a:pt x="2825" y="3352"/>
                    <a:pt x="3240" y="2123"/>
                    <a:pt x="3623" y="894"/>
                  </a:cubicBezTo>
                  <a:cubicBezTo>
                    <a:pt x="3703" y="639"/>
                    <a:pt x="3511" y="304"/>
                    <a:pt x="34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4"/>
            <p:cNvSpPr/>
            <p:nvPr/>
          </p:nvSpPr>
          <p:spPr>
            <a:xfrm>
              <a:off x="2864337" y="2325234"/>
              <a:ext cx="355274" cy="106140"/>
            </a:xfrm>
            <a:custGeom>
              <a:rect b="b" l="l" r="r" t="t"/>
              <a:pathLst>
                <a:path extrusionOk="0" h="2054" w="6847">
                  <a:moveTo>
                    <a:pt x="96" y="0"/>
                  </a:moveTo>
                  <a:lnTo>
                    <a:pt x="0" y="447"/>
                  </a:lnTo>
                  <a:cubicBezTo>
                    <a:pt x="878" y="750"/>
                    <a:pt x="1756" y="1085"/>
                    <a:pt x="2649" y="1325"/>
                  </a:cubicBezTo>
                  <a:cubicBezTo>
                    <a:pt x="3176" y="1484"/>
                    <a:pt x="3782" y="1421"/>
                    <a:pt x="4309" y="1612"/>
                  </a:cubicBezTo>
                  <a:cubicBezTo>
                    <a:pt x="5052" y="1881"/>
                    <a:pt x="5522" y="2054"/>
                    <a:pt x="5845" y="2054"/>
                  </a:cubicBezTo>
                  <a:cubicBezTo>
                    <a:pt x="6404" y="2054"/>
                    <a:pt x="6523" y="1538"/>
                    <a:pt x="6847" y="112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4"/>
            <p:cNvSpPr/>
            <p:nvPr/>
          </p:nvSpPr>
          <p:spPr>
            <a:xfrm>
              <a:off x="3824876" y="2461084"/>
              <a:ext cx="183889" cy="171716"/>
            </a:xfrm>
            <a:custGeom>
              <a:rect b="b" l="l" r="r" t="t"/>
              <a:pathLst>
                <a:path extrusionOk="0" h="3323" w="3544">
                  <a:moveTo>
                    <a:pt x="1918" y="1"/>
                  </a:moveTo>
                  <a:cubicBezTo>
                    <a:pt x="1824" y="1"/>
                    <a:pt x="1732" y="12"/>
                    <a:pt x="1645" y="36"/>
                  </a:cubicBezTo>
                  <a:cubicBezTo>
                    <a:pt x="559" y="388"/>
                    <a:pt x="1" y="1345"/>
                    <a:pt x="288" y="2478"/>
                  </a:cubicBezTo>
                  <a:cubicBezTo>
                    <a:pt x="368" y="2829"/>
                    <a:pt x="575" y="3117"/>
                    <a:pt x="878" y="3308"/>
                  </a:cubicBezTo>
                  <a:cubicBezTo>
                    <a:pt x="900" y="3318"/>
                    <a:pt x="926" y="3322"/>
                    <a:pt x="955" y="3322"/>
                  </a:cubicBezTo>
                  <a:cubicBezTo>
                    <a:pt x="1163" y="3322"/>
                    <a:pt x="1536" y="3089"/>
                    <a:pt x="1676" y="2893"/>
                  </a:cubicBezTo>
                  <a:cubicBezTo>
                    <a:pt x="2363" y="1983"/>
                    <a:pt x="2985" y="1042"/>
                    <a:pt x="3544" y="244"/>
                  </a:cubicBezTo>
                  <a:cubicBezTo>
                    <a:pt x="3097" y="164"/>
                    <a:pt x="2666" y="84"/>
                    <a:pt x="2203" y="36"/>
                  </a:cubicBezTo>
                  <a:cubicBezTo>
                    <a:pt x="2107" y="12"/>
                    <a:pt x="2012" y="1"/>
                    <a:pt x="19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4"/>
            <p:cNvSpPr/>
            <p:nvPr/>
          </p:nvSpPr>
          <p:spPr>
            <a:xfrm>
              <a:off x="4442647" y="2245398"/>
              <a:ext cx="139162" cy="170011"/>
            </a:xfrm>
            <a:custGeom>
              <a:rect b="b" l="l" r="r" t="t"/>
              <a:pathLst>
                <a:path extrusionOk="0" h="3290" w="2682">
                  <a:moveTo>
                    <a:pt x="2034" y="1"/>
                  </a:moveTo>
                  <a:cubicBezTo>
                    <a:pt x="1868" y="1"/>
                    <a:pt x="1678" y="34"/>
                    <a:pt x="1532" y="77"/>
                  </a:cubicBezTo>
                  <a:cubicBezTo>
                    <a:pt x="782" y="316"/>
                    <a:pt x="32" y="1513"/>
                    <a:pt x="0" y="2646"/>
                  </a:cubicBezTo>
                  <a:cubicBezTo>
                    <a:pt x="48" y="2742"/>
                    <a:pt x="128" y="3077"/>
                    <a:pt x="319" y="3221"/>
                  </a:cubicBezTo>
                  <a:cubicBezTo>
                    <a:pt x="386" y="3268"/>
                    <a:pt x="503" y="3289"/>
                    <a:pt x="625" y="3289"/>
                  </a:cubicBezTo>
                  <a:cubicBezTo>
                    <a:pt x="794" y="3289"/>
                    <a:pt x="973" y="3247"/>
                    <a:pt x="1038" y="3173"/>
                  </a:cubicBezTo>
                  <a:cubicBezTo>
                    <a:pt x="1596" y="2487"/>
                    <a:pt x="2107" y="1753"/>
                    <a:pt x="2554" y="987"/>
                  </a:cubicBezTo>
                  <a:cubicBezTo>
                    <a:pt x="2681" y="779"/>
                    <a:pt x="2538" y="284"/>
                    <a:pt x="2362" y="93"/>
                  </a:cubicBezTo>
                  <a:cubicBezTo>
                    <a:pt x="2303" y="26"/>
                    <a:pt x="2178" y="1"/>
                    <a:pt x="20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4"/>
            <p:cNvSpPr/>
            <p:nvPr/>
          </p:nvSpPr>
          <p:spPr>
            <a:xfrm>
              <a:off x="3207987" y="2584171"/>
              <a:ext cx="141653" cy="94875"/>
            </a:xfrm>
            <a:custGeom>
              <a:rect b="b" l="l" r="r" t="t"/>
              <a:pathLst>
                <a:path extrusionOk="0" h="1836" w="2730">
                  <a:moveTo>
                    <a:pt x="686" y="0"/>
                  </a:moveTo>
                  <a:cubicBezTo>
                    <a:pt x="431" y="0"/>
                    <a:pt x="192" y="112"/>
                    <a:pt x="48" y="304"/>
                  </a:cubicBezTo>
                  <a:cubicBezTo>
                    <a:pt x="0" y="543"/>
                    <a:pt x="80" y="782"/>
                    <a:pt x="255" y="942"/>
                  </a:cubicBezTo>
                  <a:cubicBezTo>
                    <a:pt x="878" y="1277"/>
                    <a:pt x="1532" y="1517"/>
                    <a:pt x="2298" y="1836"/>
                  </a:cubicBezTo>
                  <a:cubicBezTo>
                    <a:pt x="2474" y="1564"/>
                    <a:pt x="2729" y="1341"/>
                    <a:pt x="2729" y="1118"/>
                  </a:cubicBezTo>
                  <a:cubicBezTo>
                    <a:pt x="2713" y="846"/>
                    <a:pt x="2522" y="447"/>
                    <a:pt x="2330" y="367"/>
                  </a:cubicBezTo>
                  <a:cubicBezTo>
                    <a:pt x="1803" y="176"/>
                    <a:pt x="1245" y="48"/>
                    <a:pt x="6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4"/>
            <p:cNvSpPr/>
            <p:nvPr/>
          </p:nvSpPr>
          <p:spPr>
            <a:xfrm>
              <a:off x="2850380" y="2618586"/>
              <a:ext cx="108393" cy="112445"/>
            </a:xfrm>
            <a:custGeom>
              <a:rect b="b" l="l" r="r" t="t"/>
              <a:pathLst>
                <a:path extrusionOk="0" h="2176" w="2089">
                  <a:moveTo>
                    <a:pt x="836" y="1"/>
                  </a:moveTo>
                  <a:cubicBezTo>
                    <a:pt x="642" y="1"/>
                    <a:pt x="0" y="668"/>
                    <a:pt x="62" y="867"/>
                  </a:cubicBezTo>
                  <a:cubicBezTo>
                    <a:pt x="205" y="1345"/>
                    <a:pt x="668" y="1744"/>
                    <a:pt x="1003" y="2175"/>
                  </a:cubicBezTo>
                  <a:lnTo>
                    <a:pt x="1418" y="2127"/>
                  </a:lnTo>
                  <a:cubicBezTo>
                    <a:pt x="1626" y="1728"/>
                    <a:pt x="2088" y="1234"/>
                    <a:pt x="1993" y="978"/>
                  </a:cubicBezTo>
                  <a:cubicBezTo>
                    <a:pt x="1817" y="547"/>
                    <a:pt x="1306" y="180"/>
                    <a:pt x="860" y="5"/>
                  </a:cubicBezTo>
                  <a:cubicBezTo>
                    <a:pt x="853" y="2"/>
                    <a:pt x="845" y="1"/>
                    <a:pt x="8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4"/>
            <p:cNvSpPr/>
            <p:nvPr/>
          </p:nvSpPr>
          <p:spPr>
            <a:xfrm>
              <a:off x="245220" y="4475844"/>
              <a:ext cx="109223" cy="112341"/>
            </a:xfrm>
            <a:custGeom>
              <a:rect b="b" l="l" r="r" t="t"/>
              <a:pathLst>
                <a:path extrusionOk="0" h="2174" w="2105">
                  <a:moveTo>
                    <a:pt x="843" y="1"/>
                  </a:moveTo>
                  <a:cubicBezTo>
                    <a:pt x="656" y="1"/>
                    <a:pt x="0" y="679"/>
                    <a:pt x="62" y="865"/>
                  </a:cubicBezTo>
                  <a:cubicBezTo>
                    <a:pt x="205" y="1359"/>
                    <a:pt x="668" y="1742"/>
                    <a:pt x="1003" y="2173"/>
                  </a:cubicBezTo>
                  <a:lnTo>
                    <a:pt x="1434" y="2125"/>
                  </a:lnTo>
                  <a:cubicBezTo>
                    <a:pt x="1642" y="1742"/>
                    <a:pt x="2105" y="1248"/>
                    <a:pt x="1993" y="976"/>
                  </a:cubicBezTo>
                  <a:cubicBezTo>
                    <a:pt x="1817" y="561"/>
                    <a:pt x="1307" y="178"/>
                    <a:pt x="860" y="3"/>
                  </a:cubicBezTo>
                  <a:cubicBezTo>
                    <a:pt x="855" y="1"/>
                    <a:pt x="849" y="1"/>
                    <a:pt x="8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4"/>
            <p:cNvSpPr/>
            <p:nvPr/>
          </p:nvSpPr>
          <p:spPr>
            <a:xfrm>
              <a:off x="2477673" y="2352414"/>
              <a:ext cx="91893" cy="88313"/>
            </a:xfrm>
            <a:custGeom>
              <a:rect b="b" l="l" r="r" t="t"/>
              <a:pathLst>
                <a:path extrusionOk="0" h="1709" w="1771">
                  <a:moveTo>
                    <a:pt x="861" y="1"/>
                  </a:moveTo>
                  <a:cubicBezTo>
                    <a:pt x="574" y="368"/>
                    <a:pt x="254" y="703"/>
                    <a:pt x="63" y="1102"/>
                  </a:cubicBezTo>
                  <a:cubicBezTo>
                    <a:pt x="0" y="1212"/>
                    <a:pt x="463" y="1709"/>
                    <a:pt x="508" y="1709"/>
                  </a:cubicBezTo>
                  <a:cubicBezTo>
                    <a:pt x="509" y="1709"/>
                    <a:pt x="509" y="1709"/>
                    <a:pt x="510" y="1709"/>
                  </a:cubicBezTo>
                  <a:cubicBezTo>
                    <a:pt x="941" y="1421"/>
                    <a:pt x="1372" y="1134"/>
                    <a:pt x="1771" y="799"/>
                  </a:cubicBezTo>
                  <a:lnTo>
                    <a:pt x="86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4"/>
            <p:cNvSpPr/>
            <p:nvPr/>
          </p:nvSpPr>
          <p:spPr>
            <a:xfrm>
              <a:off x="706394" y="2777948"/>
              <a:ext cx="91893" cy="88313"/>
            </a:xfrm>
            <a:custGeom>
              <a:rect b="b" l="l" r="r" t="t"/>
              <a:pathLst>
                <a:path extrusionOk="0" h="1709" w="1771">
                  <a:moveTo>
                    <a:pt x="861" y="1"/>
                  </a:moveTo>
                  <a:cubicBezTo>
                    <a:pt x="574" y="368"/>
                    <a:pt x="255" y="703"/>
                    <a:pt x="63" y="1102"/>
                  </a:cubicBezTo>
                  <a:cubicBezTo>
                    <a:pt x="0" y="1212"/>
                    <a:pt x="448" y="1709"/>
                    <a:pt x="507" y="1709"/>
                  </a:cubicBezTo>
                  <a:cubicBezTo>
                    <a:pt x="508" y="1709"/>
                    <a:pt x="509" y="1709"/>
                    <a:pt x="510" y="1708"/>
                  </a:cubicBezTo>
                  <a:cubicBezTo>
                    <a:pt x="941" y="1421"/>
                    <a:pt x="1372" y="1134"/>
                    <a:pt x="1771" y="799"/>
                  </a:cubicBezTo>
                  <a:cubicBezTo>
                    <a:pt x="1308" y="400"/>
                    <a:pt x="1069" y="208"/>
                    <a:pt x="8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4"/>
            <p:cNvSpPr/>
            <p:nvPr/>
          </p:nvSpPr>
          <p:spPr>
            <a:xfrm>
              <a:off x="3369461" y="2949194"/>
              <a:ext cx="88624" cy="92705"/>
            </a:xfrm>
            <a:custGeom>
              <a:rect b="b" l="l" r="r" t="t"/>
              <a:pathLst>
                <a:path extrusionOk="0" h="1794" w="1708">
                  <a:moveTo>
                    <a:pt x="699" y="1"/>
                  </a:moveTo>
                  <a:cubicBezTo>
                    <a:pt x="606" y="1"/>
                    <a:pt x="324" y="246"/>
                    <a:pt x="0" y="437"/>
                  </a:cubicBezTo>
                  <a:lnTo>
                    <a:pt x="958" y="1794"/>
                  </a:lnTo>
                  <a:cubicBezTo>
                    <a:pt x="1213" y="1522"/>
                    <a:pt x="1708" y="1124"/>
                    <a:pt x="1660" y="996"/>
                  </a:cubicBezTo>
                  <a:cubicBezTo>
                    <a:pt x="1452" y="597"/>
                    <a:pt x="1069" y="294"/>
                    <a:pt x="718" y="6"/>
                  </a:cubicBezTo>
                  <a:cubicBezTo>
                    <a:pt x="713" y="3"/>
                    <a:pt x="707" y="1"/>
                    <a:pt x="69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4"/>
            <p:cNvSpPr/>
            <p:nvPr/>
          </p:nvSpPr>
          <p:spPr>
            <a:xfrm>
              <a:off x="686470" y="4349811"/>
              <a:ext cx="122610" cy="81543"/>
            </a:xfrm>
            <a:custGeom>
              <a:rect b="b" l="l" r="r" t="t"/>
              <a:pathLst>
                <a:path extrusionOk="0" h="1578" w="2363">
                  <a:moveTo>
                    <a:pt x="0" y="0"/>
                  </a:moveTo>
                  <a:cubicBezTo>
                    <a:pt x="806" y="1159"/>
                    <a:pt x="1169" y="1578"/>
                    <a:pt x="1633" y="1578"/>
                  </a:cubicBezTo>
                  <a:cubicBezTo>
                    <a:pt x="1840" y="1578"/>
                    <a:pt x="2067" y="1494"/>
                    <a:pt x="2362" y="1357"/>
                  </a:cubicBezTo>
                  <a:cubicBezTo>
                    <a:pt x="1867" y="447"/>
                    <a:pt x="1149" y="16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4"/>
            <p:cNvSpPr/>
            <p:nvPr/>
          </p:nvSpPr>
          <p:spPr>
            <a:xfrm>
              <a:off x="6256161" y="3927327"/>
              <a:ext cx="119289" cy="52398"/>
            </a:xfrm>
            <a:custGeom>
              <a:rect b="b" l="l" r="r" t="t"/>
              <a:pathLst>
                <a:path extrusionOk="0" h="1014" w="2299">
                  <a:moveTo>
                    <a:pt x="976" y="0"/>
                  </a:moveTo>
                  <a:cubicBezTo>
                    <a:pt x="634" y="0"/>
                    <a:pt x="330" y="144"/>
                    <a:pt x="0" y="420"/>
                  </a:cubicBezTo>
                  <a:cubicBezTo>
                    <a:pt x="410" y="813"/>
                    <a:pt x="807" y="1014"/>
                    <a:pt x="1205" y="1014"/>
                  </a:cubicBezTo>
                  <a:cubicBezTo>
                    <a:pt x="1566" y="1014"/>
                    <a:pt x="1926" y="849"/>
                    <a:pt x="2298" y="516"/>
                  </a:cubicBezTo>
                  <a:cubicBezTo>
                    <a:pt x="1760" y="168"/>
                    <a:pt x="1346" y="0"/>
                    <a:pt x="9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4"/>
            <p:cNvSpPr/>
            <p:nvPr/>
          </p:nvSpPr>
          <p:spPr>
            <a:xfrm>
              <a:off x="5555578" y="3153719"/>
              <a:ext cx="107718" cy="52502"/>
            </a:xfrm>
            <a:custGeom>
              <a:rect b="b" l="l" r="r" t="t"/>
              <a:pathLst>
                <a:path extrusionOk="0" h="1016" w="2076">
                  <a:moveTo>
                    <a:pt x="677" y="0"/>
                  </a:moveTo>
                  <a:cubicBezTo>
                    <a:pt x="466" y="0"/>
                    <a:pt x="220" y="223"/>
                    <a:pt x="1" y="325"/>
                  </a:cubicBezTo>
                  <a:cubicBezTo>
                    <a:pt x="176" y="565"/>
                    <a:pt x="336" y="996"/>
                    <a:pt x="527" y="1012"/>
                  </a:cubicBezTo>
                  <a:cubicBezTo>
                    <a:pt x="573" y="1015"/>
                    <a:pt x="618" y="1016"/>
                    <a:pt x="664" y="1016"/>
                  </a:cubicBezTo>
                  <a:cubicBezTo>
                    <a:pt x="1131" y="1016"/>
                    <a:pt x="1610" y="877"/>
                    <a:pt x="2075" y="804"/>
                  </a:cubicBezTo>
                  <a:cubicBezTo>
                    <a:pt x="2075" y="692"/>
                    <a:pt x="2075" y="581"/>
                    <a:pt x="2075" y="469"/>
                  </a:cubicBezTo>
                  <a:cubicBezTo>
                    <a:pt x="1628" y="309"/>
                    <a:pt x="1197" y="86"/>
                    <a:pt x="735" y="6"/>
                  </a:cubicBezTo>
                  <a:cubicBezTo>
                    <a:pt x="716" y="2"/>
                    <a:pt x="697" y="0"/>
                    <a:pt x="6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4"/>
            <p:cNvSpPr/>
            <p:nvPr/>
          </p:nvSpPr>
          <p:spPr>
            <a:xfrm>
              <a:off x="215281" y="4827277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6" y="48"/>
                  </a:moveTo>
                  <a:lnTo>
                    <a:pt x="0" y="336"/>
                  </a:lnTo>
                  <a:lnTo>
                    <a:pt x="942" y="1564"/>
                  </a:lnTo>
                  <a:cubicBezTo>
                    <a:pt x="1118" y="1325"/>
                    <a:pt x="1421" y="1118"/>
                    <a:pt x="1453" y="862"/>
                  </a:cubicBezTo>
                  <a:cubicBezTo>
                    <a:pt x="1533" y="0"/>
                    <a:pt x="830" y="144"/>
                    <a:pt x="336" y="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4"/>
            <p:cNvSpPr/>
            <p:nvPr/>
          </p:nvSpPr>
          <p:spPr>
            <a:xfrm>
              <a:off x="5271547" y="3712312"/>
              <a:ext cx="79544" cy="92447"/>
            </a:xfrm>
            <a:custGeom>
              <a:rect b="b" l="l" r="r" t="t"/>
              <a:pathLst>
                <a:path extrusionOk="0" h="1789" w="1533">
                  <a:moveTo>
                    <a:pt x="176" y="1"/>
                  </a:moveTo>
                  <a:cubicBezTo>
                    <a:pt x="112" y="623"/>
                    <a:pt x="48" y="1166"/>
                    <a:pt x="0" y="1788"/>
                  </a:cubicBezTo>
                  <a:cubicBezTo>
                    <a:pt x="320" y="1485"/>
                    <a:pt x="575" y="1261"/>
                    <a:pt x="830" y="1038"/>
                  </a:cubicBezTo>
                  <a:cubicBezTo>
                    <a:pt x="1054" y="846"/>
                    <a:pt x="1293" y="687"/>
                    <a:pt x="1533" y="511"/>
                  </a:cubicBezTo>
                  <a:cubicBezTo>
                    <a:pt x="1293" y="368"/>
                    <a:pt x="1054" y="240"/>
                    <a:pt x="814" y="112"/>
                  </a:cubicBezTo>
                  <a:cubicBezTo>
                    <a:pt x="607" y="49"/>
                    <a:pt x="384" y="17"/>
                    <a:pt x="17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4"/>
            <p:cNvSpPr/>
            <p:nvPr/>
          </p:nvSpPr>
          <p:spPr>
            <a:xfrm>
              <a:off x="4118039" y="3930841"/>
              <a:ext cx="72072" cy="80045"/>
            </a:xfrm>
            <a:custGeom>
              <a:rect b="b" l="l" r="r" t="t"/>
              <a:pathLst>
                <a:path extrusionOk="0" h="1549" w="1389">
                  <a:moveTo>
                    <a:pt x="671" y="1"/>
                  </a:moveTo>
                  <a:cubicBezTo>
                    <a:pt x="447" y="240"/>
                    <a:pt x="128" y="464"/>
                    <a:pt x="48" y="767"/>
                  </a:cubicBezTo>
                  <a:cubicBezTo>
                    <a:pt x="0" y="926"/>
                    <a:pt x="351" y="1198"/>
                    <a:pt x="623" y="1549"/>
                  </a:cubicBezTo>
                  <a:cubicBezTo>
                    <a:pt x="958" y="1214"/>
                    <a:pt x="1389" y="926"/>
                    <a:pt x="1341" y="815"/>
                  </a:cubicBezTo>
                  <a:cubicBezTo>
                    <a:pt x="1213" y="512"/>
                    <a:pt x="910" y="272"/>
                    <a:pt x="6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4"/>
            <p:cNvSpPr/>
            <p:nvPr/>
          </p:nvSpPr>
          <p:spPr>
            <a:xfrm>
              <a:off x="531586" y="4911402"/>
              <a:ext cx="102737" cy="57773"/>
            </a:xfrm>
            <a:custGeom>
              <a:rect b="b" l="l" r="r" t="t"/>
              <a:pathLst>
                <a:path extrusionOk="0" h="1118" w="1980">
                  <a:moveTo>
                    <a:pt x="97" y="0"/>
                  </a:moveTo>
                  <a:lnTo>
                    <a:pt x="1" y="304"/>
                  </a:lnTo>
                  <a:cubicBezTo>
                    <a:pt x="503" y="841"/>
                    <a:pt x="874" y="1117"/>
                    <a:pt x="1210" y="1117"/>
                  </a:cubicBezTo>
                  <a:cubicBezTo>
                    <a:pt x="1473" y="1117"/>
                    <a:pt x="1714" y="949"/>
                    <a:pt x="1980" y="607"/>
                  </a:cubicBezTo>
                  <a:lnTo>
                    <a:pt x="9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4"/>
            <p:cNvSpPr/>
            <p:nvPr/>
          </p:nvSpPr>
          <p:spPr>
            <a:xfrm>
              <a:off x="1592371" y="4757156"/>
              <a:ext cx="48100" cy="112238"/>
            </a:xfrm>
            <a:custGeom>
              <a:rect b="b" l="l" r="r" t="t"/>
              <a:pathLst>
                <a:path extrusionOk="0" h="2172" w="927">
                  <a:moveTo>
                    <a:pt x="926" y="1"/>
                  </a:moveTo>
                  <a:lnTo>
                    <a:pt x="926" y="1"/>
                  </a:lnTo>
                  <a:cubicBezTo>
                    <a:pt x="1" y="671"/>
                    <a:pt x="783" y="2139"/>
                    <a:pt x="815" y="2171"/>
                  </a:cubicBezTo>
                  <a:cubicBezTo>
                    <a:pt x="862" y="1373"/>
                    <a:pt x="894" y="767"/>
                    <a:pt x="9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4"/>
            <p:cNvSpPr/>
            <p:nvPr/>
          </p:nvSpPr>
          <p:spPr>
            <a:xfrm>
              <a:off x="6235458" y="4556765"/>
              <a:ext cx="511766" cy="468951"/>
            </a:xfrm>
            <a:custGeom>
              <a:rect b="b" l="l" r="r" t="t"/>
              <a:pathLst>
                <a:path extrusionOk="0" h="9075" w="9863">
                  <a:moveTo>
                    <a:pt x="4485" y="1"/>
                  </a:moveTo>
                  <a:cubicBezTo>
                    <a:pt x="2984" y="256"/>
                    <a:pt x="1644" y="416"/>
                    <a:pt x="670" y="1613"/>
                  </a:cubicBezTo>
                  <a:cubicBezTo>
                    <a:pt x="144" y="2251"/>
                    <a:pt x="0" y="2762"/>
                    <a:pt x="543" y="3448"/>
                  </a:cubicBezTo>
                  <a:cubicBezTo>
                    <a:pt x="910" y="3911"/>
                    <a:pt x="1165" y="4453"/>
                    <a:pt x="1500" y="4932"/>
                  </a:cubicBezTo>
                  <a:cubicBezTo>
                    <a:pt x="1803" y="5379"/>
                    <a:pt x="2043" y="6033"/>
                    <a:pt x="2458" y="6193"/>
                  </a:cubicBezTo>
                  <a:cubicBezTo>
                    <a:pt x="3830" y="6720"/>
                    <a:pt x="4852" y="7629"/>
                    <a:pt x="5825" y="8651"/>
                  </a:cubicBezTo>
                  <a:cubicBezTo>
                    <a:pt x="6087" y="8931"/>
                    <a:pt x="6366" y="9075"/>
                    <a:pt x="6667" y="9075"/>
                  </a:cubicBezTo>
                  <a:cubicBezTo>
                    <a:pt x="6880" y="9075"/>
                    <a:pt x="7104" y="9003"/>
                    <a:pt x="7341" y="8858"/>
                  </a:cubicBezTo>
                  <a:cubicBezTo>
                    <a:pt x="7772" y="8619"/>
                    <a:pt x="8203" y="8348"/>
                    <a:pt x="8602" y="8044"/>
                  </a:cubicBezTo>
                  <a:cubicBezTo>
                    <a:pt x="8810" y="7853"/>
                    <a:pt x="9049" y="7486"/>
                    <a:pt x="9017" y="7230"/>
                  </a:cubicBezTo>
                  <a:cubicBezTo>
                    <a:pt x="8825" y="5826"/>
                    <a:pt x="9113" y="4517"/>
                    <a:pt x="9639" y="3241"/>
                  </a:cubicBezTo>
                  <a:cubicBezTo>
                    <a:pt x="9863" y="2650"/>
                    <a:pt x="9767" y="2283"/>
                    <a:pt x="9065" y="2028"/>
                  </a:cubicBezTo>
                  <a:cubicBezTo>
                    <a:pt x="8059" y="1645"/>
                    <a:pt x="7118" y="1070"/>
                    <a:pt x="6128" y="607"/>
                  </a:cubicBezTo>
                  <a:cubicBezTo>
                    <a:pt x="5554" y="352"/>
                    <a:pt x="4947" y="160"/>
                    <a:pt x="44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4"/>
            <p:cNvSpPr/>
            <p:nvPr/>
          </p:nvSpPr>
          <p:spPr>
            <a:xfrm>
              <a:off x="6107089" y="4115161"/>
              <a:ext cx="343703" cy="378829"/>
            </a:xfrm>
            <a:custGeom>
              <a:rect b="b" l="l" r="r" t="t"/>
              <a:pathLst>
                <a:path extrusionOk="0" h="7331" w="6624">
                  <a:moveTo>
                    <a:pt x="3396" y="1"/>
                  </a:moveTo>
                  <a:cubicBezTo>
                    <a:pt x="3104" y="1"/>
                    <a:pt x="2825" y="208"/>
                    <a:pt x="2554" y="631"/>
                  </a:cubicBezTo>
                  <a:cubicBezTo>
                    <a:pt x="1692" y="1940"/>
                    <a:pt x="942" y="3360"/>
                    <a:pt x="160" y="4733"/>
                  </a:cubicBezTo>
                  <a:cubicBezTo>
                    <a:pt x="80" y="4876"/>
                    <a:pt x="80" y="5052"/>
                    <a:pt x="0" y="5483"/>
                  </a:cubicBezTo>
                  <a:cubicBezTo>
                    <a:pt x="367" y="5882"/>
                    <a:pt x="846" y="6392"/>
                    <a:pt x="1341" y="6887"/>
                  </a:cubicBezTo>
                  <a:cubicBezTo>
                    <a:pt x="1630" y="7160"/>
                    <a:pt x="1903" y="7330"/>
                    <a:pt x="2161" y="7330"/>
                  </a:cubicBezTo>
                  <a:cubicBezTo>
                    <a:pt x="2431" y="7330"/>
                    <a:pt x="2684" y="7144"/>
                    <a:pt x="2921" y="6696"/>
                  </a:cubicBezTo>
                  <a:cubicBezTo>
                    <a:pt x="3017" y="6488"/>
                    <a:pt x="3384" y="6392"/>
                    <a:pt x="3639" y="6297"/>
                  </a:cubicBezTo>
                  <a:cubicBezTo>
                    <a:pt x="4453" y="5945"/>
                    <a:pt x="5299" y="5674"/>
                    <a:pt x="6065" y="5259"/>
                  </a:cubicBezTo>
                  <a:cubicBezTo>
                    <a:pt x="6512" y="5020"/>
                    <a:pt x="6623" y="4589"/>
                    <a:pt x="6240" y="4078"/>
                  </a:cubicBezTo>
                  <a:cubicBezTo>
                    <a:pt x="5889" y="3599"/>
                    <a:pt x="5714" y="2993"/>
                    <a:pt x="5427" y="2482"/>
                  </a:cubicBezTo>
                  <a:cubicBezTo>
                    <a:pt x="5107" y="1828"/>
                    <a:pt x="4724" y="1206"/>
                    <a:pt x="4309" y="615"/>
                  </a:cubicBezTo>
                  <a:cubicBezTo>
                    <a:pt x="3990" y="208"/>
                    <a:pt x="3687" y="1"/>
                    <a:pt x="33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4"/>
            <p:cNvSpPr/>
            <p:nvPr/>
          </p:nvSpPr>
          <p:spPr>
            <a:xfrm>
              <a:off x="5149819" y="4704862"/>
              <a:ext cx="247659" cy="377641"/>
            </a:xfrm>
            <a:custGeom>
              <a:rect b="b" l="l" r="r" t="t"/>
              <a:pathLst>
                <a:path extrusionOk="0" h="7308" w="4773">
                  <a:moveTo>
                    <a:pt x="1481" y="1"/>
                  </a:moveTo>
                  <a:cubicBezTo>
                    <a:pt x="1354" y="1"/>
                    <a:pt x="1062" y="185"/>
                    <a:pt x="990" y="343"/>
                  </a:cubicBezTo>
                  <a:cubicBezTo>
                    <a:pt x="639" y="1109"/>
                    <a:pt x="320" y="1891"/>
                    <a:pt x="0" y="2689"/>
                  </a:cubicBezTo>
                  <a:cubicBezTo>
                    <a:pt x="144" y="4540"/>
                    <a:pt x="862" y="5960"/>
                    <a:pt x="2267" y="6966"/>
                  </a:cubicBezTo>
                  <a:cubicBezTo>
                    <a:pt x="2575" y="7175"/>
                    <a:pt x="3057" y="7308"/>
                    <a:pt x="3478" y="7308"/>
                  </a:cubicBezTo>
                  <a:cubicBezTo>
                    <a:pt x="3668" y="7308"/>
                    <a:pt x="3846" y="7281"/>
                    <a:pt x="3990" y="7221"/>
                  </a:cubicBezTo>
                  <a:cubicBezTo>
                    <a:pt x="4357" y="7046"/>
                    <a:pt x="4629" y="6279"/>
                    <a:pt x="4677" y="5753"/>
                  </a:cubicBezTo>
                  <a:cubicBezTo>
                    <a:pt x="4756" y="4700"/>
                    <a:pt x="4772" y="3630"/>
                    <a:pt x="4708" y="2577"/>
                  </a:cubicBezTo>
                  <a:cubicBezTo>
                    <a:pt x="4708" y="2258"/>
                    <a:pt x="4645" y="1795"/>
                    <a:pt x="4437" y="1667"/>
                  </a:cubicBezTo>
                  <a:cubicBezTo>
                    <a:pt x="3496" y="1061"/>
                    <a:pt x="2522" y="502"/>
                    <a:pt x="1517" y="8"/>
                  </a:cubicBezTo>
                  <a:cubicBezTo>
                    <a:pt x="1507" y="3"/>
                    <a:pt x="1495" y="1"/>
                    <a:pt x="14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4"/>
            <p:cNvSpPr/>
            <p:nvPr/>
          </p:nvSpPr>
          <p:spPr>
            <a:xfrm>
              <a:off x="5836652" y="4938944"/>
              <a:ext cx="336439" cy="216828"/>
            </a:xfrm>
            <a:custGeom>
              <a:rect b="b" l="l" r="r" t="t"/>
              <a:pathLst>
                <a:path extrusionOk="0" h="4196" w="6484">
                  <a:moveTo>
                    <a:pt x="5692" y="1"/>
                  </a:moveTo>
                  <a:cubicBezTo>
                    <a:pt x="5591" y="1"/>
                    <a:pt x="5474" y="19"/>
                    <a:pt x="5340" y="58"/>
                  </a:cubicBezTo>
                  <a:cubicBezTo>
                    <a:pt x="3840" y="489"/>
                    <a:pt x="2340" y="888"/>
                    <a:pt x="840" y="1335"/>
                  </a:cubicBezTo>
                  <a:cubicBezTo>
                    <a:pt x="600" y="1414"/>
                    <a:pt x="393" y="1574"/>
                    <a:pt x="281" y="1797"/>
                  </a:cubicBezTo>
                  <a:cubicBezTo>
                    <a:pt x="1" y="2513"/>
                    <a:pt x="1147" y="3699"/>
                    <a:pt x="1929" y="3699"/>
                  </a:cubicBezTo>
                  <a:cubicBezTo>
                    <a:pt x="1949" y="3699"/>
                    <a:pt x="1969" y="3698"/>
                    <a:pt x="1989" y="3696"/>
                  </a:cubicBezTo>
                  <a:cubicBezTo>
                    <a:pt x="2060" y="3693"/>
                    <a:pt x="2131" y="3692"/>
                    <a:pt x="2202" y="3692"/>
                  </a:cubicBezTo>
                  <a:cubicBezTo>
                    <a:pt x="2868" y="3692"/>
                    <a:pt x="3542" y="3817"/>
                    <a:pt x="4191" y="3904"/>
                  </a:cubicBezTo>
                  <a:cubicBezTo>
                    <a:pt x="4558" y="3968"/>
                    <a:pt x="4909" y="4064"/>
                    <a:pt x="5244" y="4191"/>
                  </a:cubicBezTo>
                  <a:cubicBezTo>
                    <a:pt x="5294" y="4194"/>
                    <a:pt x="5341" y="4195"/>
                    <a:pt x="5388" y="4195"/>
                  </a:cubicBezTo>
                  <a:cubicBezTo>
                    <a:pt x="6175" y="4195"/>
                    <a:pt x="6484" y="3807"/>
                    <a:pt x="6393" y="2962"/>
                  </a:cubicBezTo>
                  <a:cubicBezTo>
                    <a:pt x="6330" y="2292"/>
                    <a:pt x="6377" y="1574"/>
                    <a:pt x="6330" y="888"/>
                  </a:cubicBezTo>
                  <a:cubicBezTo>
                    <a:pt x="6303" y="401"/>
                    <a:pt x="6168" y="1"/>
                    <a:pt x="56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4"/>
            <p:cNvSpPr/>
            <p:nvPr/>
          </p:nvSpPr>
          <p:spPr>
            <a:xfrm>
              <a:off x="6709916" y="4975167"/>
              <a:ext cx="272513" cy="284936"/>
            </a:xfrm>
            <a:custGeom>
              <a:rect b="b" l="l" r="r" t="t"/>
              <a:pathLst>
                <a:path extrusionOk="0" h="5514" w="5252">
                  <a:moveTo>
                    <a:pt x="4022" y="1"/>
                  </a:moveTo>
                  <a:cubicBezTo>
                    <a:pt x="3783" y="1"/>
                    <a:pt x="3544" y="7"/>
                    <a:pt x="3304" y="27"/>
                  </a:cubicBezTo>
                  <a:cubicBezTo>
                    <a:pt x="2411" y="123"/>
                    <a:pt x="1644" y="426"/>
                    <a:pt x="1293" y="1384"/>
                  </a:cubicBezTo>
                  <a:cubicBezTo>
                    <a:pt x="1102" y="1862"/>
                    <a:pt x="942" y="2405"/>
                    <a:pt x="607" y="2756"/>
                  </a:cubicBezTo>
                  <a:cubicBezTo>
                    <a:pt x="1" y="3347"/>
                    <a:pt x="1" y="3793"/>
                    <a:pt x="607" y="4336"/>
                  </a:cubicBezTo>
                  <a:cubicBezTo>
                    <a:pt x="799" y="4512"/>
                    <a:pt x="878" y="4831"/>
                    <a:pt x="1102" y="4958"/>
                  </a:cubicBezTo>
                  <a:cubicBezTo>
                    <a:pt x="1473" y="5165"/>
                    <a:pt x="1940" y="5514"/>
                    <a:pt x="2287" y="5514"/>
                  </a:cubicBezTo>
                  <a:cubicBezTo>
                    <a:pt x="2342" y="5514"/>
                    <a:pt x="2394" y="5505"/>
                    <a:pt x="2442" y="5485"/>
                  </a:cubicBezTo>
                  <a:cubicBezTo>
                    <a:pt x="2794" y="5357"/>
                    <a:pt x="2969" y="4687"/>
                    <a:pt x="3161" y="4224"/>
                  </a:cubicBezTo>
                  <a:cubicBezTo>
                    <a:pt x="3224" y="4065"/>
                    <a:pt x="3145" y="3841"/>
                    <a:pt x="3145" y="3666"/>
                  </a:cubicBezTo>
                  <a:cubicBezTo>
                    <a:pt x="4230" y="3267"/>
                    <a:pt x="5251" y="1192"/>
                    <a:pt x="4980" y="11"/>
                  </a:cubicBezTo>
                  <a:cubicBezTo>
                    <a:pt x="4661" y="11"/>
                    <a:pt x="4342" y="1"/>
                    <a:pt x="40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4"/>
            <p:cNvSpPr/>
            <p:nvPr/>
          </p:nvSpPr>
          <p:spPr>
            <a:xfrm>
              <a:off x="6275204" y="4973617"/>
              <a:ext cx="300636" cy="237860"/>
            </a:xfrm>
            <a:custGeom>
              <a:rect b="b" l="l" r="r" t="t"/>
              <a:pathLst>
                <a:path extrusionOk="0" h="4603" w="5794">
                  <a:moveTo>
                    <a:pt x="1625" y="1"/>
                  </a:moveTo>
                  <a:cubicBezTo>
                    <a:pt x="1451" y="1"/>
                    <a:pt x="1307" y="32"/>
                    <a:pt x="1229" y="105"/>
                  </a:cubicBezTo>
                  <a:cubicBezTo>
                    <a:pt x="686" y="616"/>
                    <a:pt x="431" y="1446"/>
                    <a:pt x="0" y="2275"/>
                  </a:cubicBezTo>
                  <a:cubicBezTo>
                    <a:pt x="176" y="2467"/>
                    <a:pt x="383" y="2642"/>
                    <a:pt x="607" y="2786"/>
                  </a:cubicBezTo>
                  <a:cubicBezTo>
                    <a:pt x="1819" y="3393"/>
                    <a:pt x="3032" y="4031"/>
                    <a:pt x="4277" y="4542"/>
                  </a:cubicBezTo>
                  <a:cubicBezTo>
                    <a:pt x="4379" y="4583"/>
                    <a:pt x="4508" y="4602"/>
                    <a:pt x="4647" y="4602"/>
                  </a:cubicBezTo>
                  <a:cubicBezTo>
                    <a:pt x="4987" y="4602"/>
                    <a:pt x="5379" y="4488"/>
                    <a:pt x="5538" y="4318"/>
                  </a:cubicBezTo>
                  <a:cubicBezTo>
                    <a:pt x="5761" y="4095"/>
                    <a:pt x="5793" y="3345"/>
                    <a:pt x="5586" y="3105"/>
                  </a:cubicBezTo>
                  <a:cubicBezTo>
                    <a:pt x="4772" y="2116"/>
                    <a:pt x="3846" y="1206"/>
                    <a:pt x="2857" y="376"/>
                  </a:cubicBezTo>
                  <a:cubicBezTo>
                    <a:pt x="2579" y="165"/>
                    <a:pt x="2023" y="1"/>
                    <a:pt x="16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4"/>
            <p:cNvSpPr/>
            <p:nvPr/>
          </p:nvSpPr>
          <p:spPr>
            <a:xfrm>
              <a:off x="5571300" y="4811258"/>
              <a:ext cx="287405" cy="228817"/>
            </a:xfrm>
            <a:custGeom>
              <a:rect b="b" l="l" r="r" t="t"/>
              <a:pathLst>
                <a:path extrusionOk="0" h="4428" w="5539">
                  <a:moveTo>
                    <a:pt x="3545" y="1"/>
                  </a:moveTo>
                  <a:cubicBezTo>
                    <a:pt x="3309" y="1"/>
                    <a:pt x="3119" y="38"/>
                    <a:pt x="3065" y="119"/>
                  </a:cubicBezTo>
                  <a:cubicBezTo>
                    <a:pt x="2490" y="949"/>
                    <a:pt x="1597" y="709"/>
                    <a:pt x="910" y="1061"/>
                  </a:cubicBezTo>
                  <a:cubicBezTo>
                    <a:pt x="575" y="1252"/>
                    <a:pt x="33" y="1523"/>
                    <a:pt x="17" y="1779"/>
                  </a:cubicBezTo>
                  <a:cubicBezTo>
                    <a:pt x="1" y="2146"/>
                    <a:pt x="288" y="2641"/>
                    <a:pt x="591" y="2912"/>
                  </a:cubicBezTo>
                  <a:cubicBezTo>
                    <a:pt x="1150" y="3375"/>
                    <a:pt x="1740" y="3806"/>
                    <a:pt x="2363" y="4173"/>
                  </a:cubicBezTo>
                  <a:cubicBezTo>
                    <a:pt x="2522" y="4284"/>
                    <a:pt x="2730" y="4300"/>
                    <a:pt x="3145" y="4428"/>
                  </a:cubicBezTo>
                  <a:cubicBezTo>
                    <a:pt x="3512" y="4189"/>
                    <a:pt x="3863" y="3901"/>
                    <a:pt x="4182" y="3598"/>
                  </a:cubicBezTo>
                  <a:cubicBezTo>
                    <a:pt x="4469" y="3263"/>
                    <a:pt x="4613" y="2800"/>
                    <a:pt x="4900" y="2465"/>
                  </a:cubicBezTo>
                  <a:cubicBezTo>
                    <a:pt x="5539" y="1731"/>
                    <a:pt x="5156" y="901"/>
                    <a:pt x="4804" y="374"/>
                  </a:cubicBezTo>
                  <a:cubicBezTo>
                    <a:pt x="4646" y="142"/>
                    <a:pt x="4006" y="1"/>
                    <a:pt x="35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4"/>
            <p:cNvSpPr/>
            <p:nvPr/>
          </p:nvSpPr>
          <p:spPr>
            <a:xfrm>
              <a:off x="5515833" y="4961680"/>
              <a:ext cx="127591" cy="113065"/>
            </a:xfrm>
            <a:custGeom>
              <a:rect b="b" l="l" r="r" t="t"/>
              <a:pathLst>
                <a:path extrusionOk="0" h="2188" w="2459">
                  <a:moveTo>
                    <a:pt x="415" y="1"/>
                  </a:moveTo>
                  <a:lnTo>
                    <a:pt x="0" y="192"/>
                  </a:lnTo>
                  <a:cubicBezTo>
                    <a:pt x="32" y="847"/>
                    <a:pt x="80" y="1517"/>
                    <a:pt x="112" y="2187"/>
                  </a:cubicBezTo>
                  <a:lnTo>
                    <a:pt x="2394" y="1820"/>
                  </a:lnTo>
                  <a:lnTo>
                    <a:pt x="2458" y="1373"/>
                  </a:lnTo>
                  <a:lnTo>
                    <a:pt x="4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4"/>
            <p:cNvSpPr/>
            <p:nvPr/>
          </p:nvSpPr>
          <p:spPr>
            <a:xfrm>
              <a:off x="5153970" y="5094482"/>
              <a:ext cx="104398" cy="109809"/>
            </a:xfrm>
            <a:custGeom>
              <a:rect b="b" l="l" r="r" t="t"/>
              <a:pathLst>
                <a:path extrusionOk="0" h="2125" w="2012">
                  <a:moveTo>
                    <a:pt x="1469" y="0"/>
                  </a:moveTo>
                  <a:lnTo>
                    <a:pt x="0" y="1038"/>
                  </a:lnTo>
                  <a:cubicBezTo>
                    <a:pt x="451" y="1551"/>
                    <a:pt x="750" y="2124"/>
                    <a:pt x="943" y="2124"/>
                  </a:cubicBezTo>
                  <a:cubicBezTo>
                    <a:pt x="948" y="2124"/>
                    <a:pt x="953" y="2124"/>
                    <a:pt x="958" y="2123"/>
                  </a:cubicBezTo>
                  <a:cubicBezTo>
                    <a:pt x="1644" y="1995"/>
                    <a:pt x="2011" y="1437"/>
                    <a:pt x="1931" y="718"/>
                  </a:cubicBezTo>
                  <a:cubicBezTo>
                    <a:pt x="1899" y="463"/>
                    <a:pt x="1628" y="240"/>
                    <a:pt x="14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4"/>
            <p:cNvSpPr/>
            <p:nvPr/>
          </p:nvSpPr>
          <p:spPr>
            <a:xfrm>
              <a:off x="6197321" y="4891611"/>
              <a:ext cx="48930" cy="112186"/>
            </a:xfrm>
            <a:custGeom>
              <a:rect b="b" l="l" r="r" t="t"/>
              <a:pathLst>
                <a:path extrusionOk="0" h="2171" w="943">
                  <a:moveTo>
                    <a:pt x="943" y="0"/>
                  </a:moveTo>
                  <a:cubicBezTo>
                    <a:pt x="17" y="687"/>
                    <a:pt x="1" y="1341"/>
                    <a:pt x="831" y="2171"/>
                  </a:cubicBezTo>
                  <a:cubicBezTo>
                    <a:pt x="863" y="1373"/>
                    <a:pt x="895" y="782"/>
                    <a:pt x="9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4"/>
            <p:cNvSpPr/>
            <p:nvPr/>
          </p:nvSpPr>
          <p:spPr>
            <a:xfrm>
              <a:off x="2917314" y="3351940"/>
              <a:ext cx="88676" cy="77564"/>
            </a:xfrm>
            <a:custGeom>
              <a:rect b="b" l="l" r="r" t="t"/>
              <a:pathLst>
                <a:path extrusionOk="0" h="1501" w="1709">
                  <a:moveTo>
                    <a:pt x="0" y="0"/>
                  </a:moveTo>
                  <a:lnTo>
                    <a:pt x="926" y="1501"/>
                  </a:lnTo>
                  <a:lnTo>
                    <a:pt x="1708" y="2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4"/>
            <p:cNvSpPr/>
            <p:nvPr/>
          </p:nvSpPr>
          <p:spPr>
            <a:xfrm>
              <a:off x="4845915" y="3005467"/>
              <a:ext cx="53029" cy="61183"/>
            </a:xfrm>
            <a:custGeom>
              <a:rect b="b" l="l" r="r" t="t"/>
              <a:pathLst>
                <a:path extrusionOk="0" h="1184" w="1022">
                  <a:moveTo>
                    <a:pt x="665" y="0"/>
                  </a:moveTo>
                  <a:cubicBezTo>
                    <a:pt x="508" y="0"/>
                    <a:pt x="353" y="62"/>
                    <a:pt x="224" y="162"/>
                  </a:cubicBezTo>
                  <a:cubicBezTo>
                    <a:pt x="112" y="418"/>
                    <a:pt x="0" y="912"/>
                    <a:pt x="96" y="960"/>
                  </a:cubicBezTo>
                  <a:cubicBezTo>
                    <a:pt x="332" y="1133"/>
                    <a:pt x="692" y="1120"/>
                    <a:pt x="1007" y="1165"/>
                  </a:cubicBezTo>
                  <a:lnTo>
                    <a:pt x="1007" y="1165"/>
                  </a:lnTo>
                  <a:cubicBezTo>
                    <a:pt x="1022" y="997"/>
                    <a:pt x="1021" y="843"/>
                    <a:pt x="1006" y="689"/>
                  </a:cubicBezTo>
                  <a:cubicBezTo>
                    <a:pt x="942" y="449"/>
                    <a:pt x="846" y="210"/>
                    <a:pt x="719" y="3"/>
                  </a:cubicBezTo>
                  <a:cubicBezTo>
                    <a:pt x="701" y="1"/>
                    <a:pt x="683" y="0"/>
                    <a:pt x="665" y="0"/>
                  </a:cubicBezTo>
                  <a:close/>
                  <a:moveTo>
                    <a:pt x="1007" y="1165"/>
                  </a:moveTo>
                  <a:cubicBezTo>
                    <a:pt x="1007" y="1172"/>
                    <a:pt x="1006" y="1178"/>
                    <a:pt x="1006" y="1184"/>
                  </a:cubicBezTo>
                  <a:lnTo>
                    <a:pt x="1022" y="1168"/>
                  </a:lnTo>
                  <a:cubicBezTo>
                    <a:pt x="1017" y="1167"/>
                    <a:pt x="1012" y="1166"/>
                    <a:pt x="1007" y="11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4"/>
            <p:cNvSpPr/>
            <p:nvPr/>
          </p:nvSpPr>
          <p:spPr>
            <a:xfrm>
              <a:off x="4839274" y="3730450"/>
              <a:ext cx="64652" cy="84179"/>
            </a:xfrm>
            <a:custGeom>
              <a:rect b="b" l="l" r="r" t="t"/>
              <a:pathLst>
                <a:path extrusionOk="0" h="1629" w="1246">
                  <a:moveTo>
                    <a:pt x="767" y="1"/>
                  </a:moveTo>
                  <a:cubicBezTo>
                    <a:pt x="1" y="767"/>
                    <a:pt x="448" y="1198"/>
                    <a:pt x="879" y="1629"/>
                  </a:cubicBezTo>
                  <a:lnTo>
                    <a:pt x="1246" y="1533"/>
                  </a:lnTo>
                  <a:lnTo>
                    <a:pt x="76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4"/>
            <p:cNvSpPr/>
            <p:nvPr/>
          </p:nvSpPr>
          <p:spPr>
            <a:xfrm>
              <a:off x="4544502" y="4791105"/>
              <a:ext cx="122610" cy="23874"/>
            </a:xfrm>
            <a:custGeom>
              <a:rect b="b" l="l" r="r" t="t"/>
              <a:pathLst>
                <a:path extrusionOk="0" h="462" w="2363">
                  <a:moveTo>
                    <a:pt x="971" y="0"/>
                  </a:moveTo>
                  <a:cubicBezTo>
                    <a:pt x="635" y="0"/>
                    <a:pt x="365" y="152"/>
                    <a:pt x="0" y="461"/>
                  </a:cubicBezTo>
                  <a:lnTo>
                    <a:pt x="2362" y="461"/>
                  </a:lnTo>
                  <a:cubicBezTo>
                    <a:pt x="1720" y="156"/>
                    <a:pt x="1312" y="0"/>
                    <a:pt x="9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4"/>
            <p:cNvSpPr/>
            <p:nvPr/>
          </p:nvSpPr>
          <p:spPr>
            <a:xfrm>
              <a:off x="2399738" y="3518536"/>
              <a:ext cx="67973" cy="68469"/>
            </a:xfrm>
            <a:custGeom>
              <a:rect b="b" l="l" r="r" t="t"/>
              <a:pathLst>
                <a:path extrusionOk="0" h="1325" w="1310">
                  <a:moveTo>
                    <a:pt x="1006" y="0"/>
                  </a:moveTo>
                  <a:lnTo>
                    <a:pt x="1" y="910"/>
                  </a:lnTo>
                  <a:lnTo>
                    <a:pt x="336" y="1325"/>
                  </a:lnTo>
                  <a:cubicBezTo>
                    <a:pt x="655" y="1022"/>
                    <a:pt x="990" y="734"/>
                    <a:pt x="1278" y="415"/>
                  </a:cubicBezTo>
                  <a:cubicBezTo>
                    <a:pt x="1310" y="399"/>
                    <a:pt x="1102" y="144"/>
                    <a:pt x="10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4"/>
            <p:cNvSpPr/>
            <p:nvPr/>
          </p:nvSpPr>
          <p:spPr>
            <a:xfrm>
              <a:off x="6094636" y="3060810"/>
              <a:ext cx="75444" cy="59426"/>
            </a:xfrm>
            <a:custGeom>
              <a:rect b="b" l="l" r="r" t="t"/>
              <a:pathLst>
                <a:path extrusionOk="0" h="1150" w="1454">
                  <a:moveTo>
                    <a:pt x="687" y="1"/>
                  </a:moveTo>
                  <a:lnTo>
                    <a:pt x="687" y="1"/>
                  </a:lnTo>
                  <a:cubicBezTo>
                    <a:pt x="1" y="799"/>
                    <a:pt x="97" y="958"/>
                    <a:pt x="1453" y="1150"/>
                  </a:cubicBezTo>
                  <a:cubicBezTo>
                    <a:pt x="1214" y="783"/>
                    <a:pt x="959" y="400"/>
                    <a:pt x="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4"/>
            <p:cNvSpPr/>
            <p:nvPr/>
          </p:nvSpPr>
          <p:spPr>
            <a:xfrm>
              <a:off x="86081" y="4604615"/>
              <a:ext cx="60916" cy="72965"/>
            </a:xfrm>
            <a:custGeom>
              <a:rect b="b" l="l" r="r" t="t"/>
              <a:pathLst>
                <a:path extrusionOk="0" h="1412" w="1174">
                  <a:moveTo>
                    <a:pt x="831" y="0"/>
                  </a:moveTo>
                  <a:lnTo>
                    <a:pt x="831" y="0"/>
                  </a:lnTo>
                  <a:cubicBezTo>
                    <a:pt x="543" y="479"/>
                    <a:pt x="288" y="894"/>
                    <a:pt x="1" y="1373"/>
                  </a:cubicBezTo>
                  <a:cubicBezTo>
                    <a:pt x="215" y="1396"/>
                    <a:pt x="393" y="1411"/>
                    <a:pt x="537" y="1411"/>
                  </a:cubicBezTo>
                  <a:cubicBezTo>
                    <a:pt x="1174" y="1411"/>
                    <a:pt x="1156" y="1120"/>
                    <a:pt x="8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4"/>
            <p:cNvSpPr/>
            <p:nvPr/>
          </p:nvSpPr>
          <p:spPr>
            <a:xfrm>
              <a:off x="774211" y="2264001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3" y="0"/>
                  </a:moveTo>
                  <a:cubicBezTo>
                    <a:pt x="3862" y="0"/>
                    <a:pt x="3652" y="17"/>
                    <a:pt x="3432" y="52"/>
                  </a:cubicBezTo>
                  <a:cubicBezTo>
                    <a:pt x="3419" y="54"/>
                    <a:pt x="3406" y="54"/>
                    <a:pt x="3392" y="54"/>
                  </a:cubicBezTo>
                  <a:cubicBezTo>
                    <a:pt x="3286" y="54"/>
                    <a:pt x="3182" y="13"/>
                    <a:pt x="3093" y="13"/>
                  </a:cubicBezTo>
                  <a:cubicBezTo>
                    <a:pt x="3072" y="13"/>
                    <a:pt x="3052" y="15"/>
                    <a:pt x="3033" y="20"/>
                  </a:cubicBezTo>
                  <a:cubicBezTo>
                    <a:pt x="2187" y="228"/>
                    <a:pt x="863" y="196"/>
                    <a:pt x="607" y="691"/>
                  </a:cubicBezTo>
                  <a:cubicBezTo>
                    <a:pt x="161" y="1584"/>
                    <a:pt x="1" y="2957"/>
                    <a:pt x="368" y="3850"/>
                  </a:cubicBezTo>
                  <a:cubicBezTo>
                    <a:pt x="1054" y="5494"/>
                    <a:pt x="2203" y="6962"/>
                    <a:pt x="3177" y="8495"/>
                  </a:cubicBezTo>
                  <a:lnTo>
                    <a:pt x="3975" y="8495"/>
                  </a:lnTo>
                  <a:cubicBezTo>
                    <a:pt x="4102" y="8319"/>
                    <a:pt x="4230" y="8159"/>
                    <a:pt x="4358" y="8016"/>
                  </a:cubicBezTo>
                  <a:cubicBezTo>
                    <a:pt x="5555" y="6883"/>
                    <a:pt x="6768" y="5750"/>
                    <a:pt x="7981" y="4632"/>
                  </a:cubicBezTo>
                  <a:cubicBezTo>
                    <a:pt x="8555" y="4090"/>
                    <a:pt x="8667" y="3627"/>
                    <a:pt x="7981" y="3068"/>
                  </a:cubicBezTo>
                  <a:cubicBezTo>
                    <a:pt x="7518" y="2685"/>
                    <a:pt x="7039" y="2270"/>
                    <a:pt x="6752" y="1776"/>
                  </a:cubicBezTo>
                  <a:cubicBezTo>
                    <a:pt x="6124" y="602"/>
                    <a:pt x="5251" y="0"/>
                    <a:pt x="40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4"/>
            <p:cNvSpPr/>
            <p:nvPr/>
          </p:nvSpPr>
          <p:spPr>
            <a:xfrm>
              <a:off x="11571" y="767787"/>
              <a:ext cx="356934" cy="409679"/>
            </a:xfrm>
            <a:custGeom>
              <a:rect b="b" l="l" r="r" t="t"/>
              <a:pathLst>
                <a:path extrusionOk="0" h="7928" w="6879">
                  <a:moveTo>
                    <a:pt x="691" y="1"/>
                  </a:moveTo>
                  <a:cubicBezTo>
                    <a:pt x="460" y="1"/>
                    <a:pt x="228" y="35"/>
                    <a:pt x="0" y="105"/>
                  </a:cubicBezTo>
                  <a:lnTo>
                    <a:pt x="0" y="5324"/>
                  </a:lnTo>
                  <a:cubicBezTo>
                    <a:pt x="767" y="5994"/>
                    <a:pt x="1533" y="6680"/>
                    <a:pt x="2299" y="7366"/>
                  </a:cubicBezTo>
                  <a:cubicBezTo>
                    <a:pt x="2604" y="7628"/>
                    <a:pt x="2895" y="7927"/>
                    <a:pt x="3262" y="7927"/>
                  </a:cubicBezTo>
                  <a:cubicBezTo>
                    <a:pt x="3432" y="7927"/>
                    <a:pt x="3619" y="7863"/>
                    <a:pt x="3831" y="7702"/>
                  </a:cubicBezTo>
                  <a:cubicBezTo>
                    <a:pt x="4501" y="7223"/>
                    <a:pt x="5187" y="6760"/>
                    <a:pt x="5905" y="6345"/>
                  </a:cubicBezTo>
                  <a:cubicBezTo>
                    <a:pt x="6831" y="5802"/>
                    <a:pt x="6879" y="5515"/>
                    <a:pt x="6097" y="4733"/>
                  </a:cubicBezTo>
                  <a:cubicBezTo>
                    <a:pt x="5522" y="4143"/>
                    <a:pt x="4996" y="3488"/>
                    <a:pt x="4453" y="2882"/>
                  </a:cubicBezTo>
                  <a:cubicBezTo>
                    <a:pt x="3799" y="2164"/>
                    <a:pt x="3160" y="1446"/>
                    <a:pt x="2474" y="775"/>
                  </a:cubicBezTo>
                  <a:cubicBezTo>
                    <a:pt x="2001" y="279"/>
                    <a:pt x="1353" y="1"/>
                    <a:pt x="6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4"/>
            <p:cNvSpPr/>
            <p:nvPr/>
          </p:nvSpPr>
          <p:spPr>
            <a:xfrm>
              <a:off x="11571" y="1397225"/>
              <a:ext cx="236036" cy="260907"/>
            </a:xfrm>
            <a:custGeom>
              <a:rect b="b" l="l" r="r" t="t"/>
              <a:pathLst>
                <a:path extrusionOk="0" h="5049" w="4549">
                  <a:moveTo>
                    <a:pt x="1186" y="0"/>
                  </a:moveTo>
                  <a:cubicBezTo>
                    <a:pt x="891" y="0"/>
                    <a:pt x="578" y="198"/>
                    <a:pt x="0" y="564"/>
                  </a:cubicBezTo>
                  <a:cubicBezTo>
                    <a:pt x="0" y="1697"/>
                    <a:pt x="0" y="2846"/>
                    <a:pt x="0" y="3979"/>
                  </a:cubicBezTo>
                  <a:lnTo>
                    <a:pt x="1644" y="5048"/>
                  </a:lnTo>
                  <a:cubicBezTo>
                    <a:pt x="1916" y="4984"/>
                    <a:pt x="2378" y="4410"/>
                    <a:pt x="2873" y="3867"/>
                  </a:cubicBezTo>
                  <a:cubicBezTo>
                    <a:pt x="3144" y="3580"/>
                    <a:pt x="3480" y="3341"/>
                    <a:pt x="3719" y="3053"/>
                  </a:cubicBezTo>
                  <a:cubicBezTo>
                    <a:pt x="4022" y="2702"/>
                    <a:pt x="4549" y="2176"/>
                    <a:pt x="4453" y="1968"/>
                  </a:cubicBezTo>
                  <a:cubicBezTo>
                    <a:pt x="4262" y="1553"/>
                    <a:pt x="3735" y="1266"/>
                    <a:pt x="3304" y="1011"/>
                  </a:cubicBezTo>
                  <a:cubicBezTo>
                    <a:pt x="3227" y="960"/>
                    <a:pt x="3123" y="952"/>
                    <a:pt x="3013" y="952"/>
                  </a:cubicBezTo>
                  <a:cubicBezTo>
                    <a:pt x="2967" y="952"/>
                    <a:pt x="2919" y="953"/>
                    <a:pt x="2872" y="953"/>
                  </a:cubicBezTo>
                  <a:cubicBezTo>
                    <a:pt x="2756" y="953"/>
                    <a:pt x="2645" y="944"/>
                    <a:pt x="2570" y="883"/>
                  </a:cubicBezTo>
                  <a:cubicBezTo>
                    <a:pt x="1861" y="277"/>
                    <a:pt x="1536" y="0"/>
                    <a:pt x="11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4"/>
            <p:cNvSpPr/>
            <p:nvPr/>
          </p:nvSpPr>
          <p:spPr>
            <a:xfrm>
              <a:off x="11571" y="316314"/>
              <a:ext cx="188871" cy="256980"/>
            </a:xfrm>
            <a:custGeom>
              <a:rect b="b" l="l" r="r" t="t"/>
              <a:pathLst>
                <a:path extrusionOk="0" h="4973" w="3640">
                  <a:moveTo>
                    <a:pt x="0" y="1"/>
                  </a:moveTo>
                  <a:lnTo>
                    <a:pt x="0" y="4613"/>
                  </a:lnTo>
                  <a:cubicBezTo>
                    <a:pt x="383" y="4709"/>
                    <a:pt x="767" y="4804"/>
                    <a:pt x="1150" y="4916"/>
                  </a:cubicBezTo>
                  <a:cubicBezTo>
                    <a:pt x="1299" y="4954"/>
                    <a:pt x="1438" y="4972"/>
                    <a:pt x="1567" y="4972"/>
                  </a:cubicBezTo>
                  <a:cubicBezTo>
                    <a:pt x="2137" y="4972"/>
                    <a:pt x="2505" y="4614"/>
                    <a:pt x="2714" y="4054"/>
                  </a:cubicBezTo>
                  <a:cubicBezTo>
                    <a:pt x="3639" y="1565"/>
                    <a:pt x="2969" y="416"/>
                    <a:pt x="399" y="17"/>
                  </a:cubicBezTo>
                  <a:cubicBezTo>
                    <a:pt x="256" y="1"/>
                    <a:pt x="128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4"/>
            <p:cNvSpPr/>
            <p:nvPr/>
          </p:nvSpPr>
          <p:spPr>
            <a:xfrm>
              <a:off x="1042521" y="2542005"/>
              <a:ext cx="272513" cy="160968"/>
            </a:xfrm>
            <a:custGeom>
              <a:rect b="b" l="l" r="r" t="t"/>
              <a:pathLst>
                <a:path extrusionOk="0" h="3115" w="5252">
                  <a:moveTo>
                    <a:pt x="2981" y="1"/>
                  </a:moveTo>
                  <a:cubicBezTo>
                    <a:pt x="2966" y="1"/>
                    <a:pt x="2951" y="1"/>
                    <a:pt x="2937" y="3"/>
                  </a:cubicBezTo>
                  <a:cubicBezTo>
                    <a:pt x="1533" y="114"/>
                    <a:pt x="176" y="1678"/>
                    <a:pt x="1" y="3115"/>
                  </a:cubicBezTo>
                  <a:lnTo>
                    <a:pt x="5251" y="3115"/>
                  </a:lnTo>
                  <a:cubicBezTo>
                    <a:pt x="5203" y="2923"/>
                    <a:pt x="5235" y="2620"/>
                    <a:pt x="5124" y="2556"/>
                  </a:cubicBezTo>
                  <a:cubicBezTo>
                    <a:pt x="4437" y="2109"/>
                    <a:pt x="4278" y="1471"/>
                    <a:pt x="4134" y="721"/>
                  </a:cubicBezTo>
                  <a:cubicBezTo>
                    <a:pt x="4057" y="413"/>
                    <a:pt x="3386" y="1"/>
                    <a:pt x="29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4"/>
            <p:cNvSpPr/>
            <p:nvPr/>
          </p:nvSpPr>
          <p:spPr>
            <a:xfrm>
              <a:off x="117577" y="2530689"/>
              <a:ext cx="389260" cy="172284"/>
            </a:xfrm>
            <a:custGeom>
              <a:rect b="b" l="l" r="r" t="t"/>
              <a:pathLst>
                <a:path extrusionOk="0" h="3334" w="7502">
                  <a:moveTo>
                    <a:pt x="1054" y="1"/>
                  </a:moveTo>
                  <a:cubicBezTo>
                    <a:pt x="791" y="1"/>
                    <a:pt x="440" y="261"/>
                    <a:pt x="0" y="445"/>
                  </a:cubicBezTo>
                  <a:cubicBezTo>
                    <a:pt x="1045" y="1410"/>
                    <a:pt x="2012" y="1958"/>
                    <a:pt x="3164" y="1958"/>
                  </a:cubicBezTo>
                  <a:cubicBezTo>
                    <a:pt x="3384" y="1958"/>
                    <a:pt x="3611" y="1938"/>
                    <a:pt x="3846" y="1897"/>
                  </a:cubicBezTo>
                  <a:cubicBezTo>
                    <a:pt x="3870" y="1894"/>
                    <a:pt x="3895" y="1892"/>
                    <a:pt x="3920" y="1892"/>
                  </a:cubicBezTo>
                  <a:cubicBezTo>
                    <a:pt x="4260" y="1892"/>
                    <a:pt x="4685" y="2184"/>
                    <a:pt x="5027" y="2392"/>
                  </a:cubicBezTo>
                  <a:cubicBezTo>
                    <a:pt x="5299" y="2568"/>
                    <a:pt x="5474" y="2871"/>
                    <a:pt x="5698" y="3126"/>
                  </a:cubicBezTo>
                  <a:lnTo>
                    <a:pt x="5889" y="2935"/>
                  </a:lnTo>
                  <a:cubicBezTo>
                    <a:pt x="5841" y="2743"/>
                    <a:pt x="5809" y="2552"/>
                    <a:pt x="5746" y="2312"/>
                  </a:cubicBezTo>
                  <a:lnTo>
                    <a:pt x="5746" y="2312"/>
                  </a:lnTo>
                  <a:cubicBezTo>
                    <a:pt x="6512" y="2328"/>
                    <a:pt x="6783" y="2711"/>
                    <a:pt x="6783" y="3334"/>
                  </a:cubicBezTo>
                  <a:lnTo>
                    <a:pt x="6990" y="3334"/>
                  </a:lnTo>
                  <a:cubicBezTo>
                    <a:pt x="7501" y="2695"/>
                    <a:pt x="7341" y="2216"/>
                    <a:pt x="6607" y="1945"/>
                  </a:cubicBezTo>
                  <a:cubicBezTo>
                    <a:pt x="6033" y="1722"/>
                    <a:pt x="5426" y="1610"/>
                    <a:pt x="4836" y="1387"/>
                  </a:cubicBezTo>
                  <a:cubicBezTo>
                    <a:pt x="3607" y="940"/>
                    <a:pt x="2394" y="413"/>
                    <a:pt x="1149" y="14"/>
                  </a:cubicBezTo>
                  <a:cubicBezTo>
                    <a:pt x="1119" y="5"/>
                    <a:pt x="1087" y="1"/>
                    <a:pt x="105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4"/>
            <p:cNvSpPr/>
            <p:nvPr/>
          </p:nvSpPr>
          <p:spPr>
            <a:xfrm>
              <a:off x="10741" y="2302756"/>
              <a:ext cx="135841" cy="161898"/>
            </a:xfrm>
            <a:custGeom>
              <a:rect b="b" l="l" r="r" t="t"/>
              <a:pathLst>
                <a:path extrusionOk="0" h="3133" w="2618">
                  <a:moveTo>
                    <a:pt x="1196" y="0"/>
                  </a:moveTo>
                  <a:cubicBezTo>
                    <a:pt x="758" y="0"/>
                    <a:pt x="303" y="107"/>
                    <a:pt x="16" y="308"/>
                  </a:cubicBezTo>
                  <a:lnTo>
                    <a:pt x="1" y="3132"/>
                  </a:lnTo>
                  <a:cubicBezTo>
                    <a:pt x="527" y="3100"/>
                    <a:pt x="1054" y="3116"/>
                    <a:pt x="1565" y="3037"/>
                  </a:cubicBezTo>
                  <a:cubicBezTo>
                    <a:pt x="1868" y="3005"/>
                    <a:pt x="2347" y="2845"/>
                    <a:pt x="2362" y="2685"/>
                  </a:cubicBezTo>
                  <a:cubicBezTo>
                    <a:pt x="2458" y="1967"/>
                    <a:pt x="2618" y="1153"/>
                    <a:pt x="2378" y="515"/>
                  </a:cubicBezTo>
                  <a:cubicBezTo>
                    <a:pt x="2246" y="163"/>
                    <a:pt x="1735" y="0"/>
                    <a:pt x="11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4"/>
            <p:cNvSpPr/>
            <p:nvPr/>
          </p:nvSpPr>
          <p:spPr>
            <a:xfrm>
              <a:off x="11571" y="1818056"/>
              <a:ext cx="159865" cy="175695"/>
            </a:xfrm>
            <a:custGeom>
              <a:rect b="b" l="l" r="r" t="t"/>
              <a:pathLst>
                <a:path extrusionOk="0" h="3400" w="3081">
                  <a:moveTo>
                    <a:pt x="1389" y="0"/>
                  </a:moveTo>
                  <a:lnTo>
                    <a:pt x="1453" y="415"/>
                  </a:lnTo>
                  <a:lnTo>
                    <a:pt x="0" y="2059"/>
                  </a:lnTo>
                  <a:lnTo>
                    <a:pt x="0" y="3064"/>
                  </a:lnTo>
                  <a:lnTo>
                    <a:pt x="1564" y="3400"/>
                  </a:lnTo>
                  <a:lnTo>
                    <a:pt x="1612" y="3128"/>
                  </a:lnTo>
                  <a:lnTo>
                    <a:pt x="1038" y="2362"/>
                  </a:lnTo>
                  <a:lnTo>
                    <a:pt x="2777" y="2362"/>
                  </a:lnTo>
                  <a:cubicBezTo>
                    <a:pt x="2825" y="1836"/>
                    <a:pt x="3081" y="1165"/>
                    <a:pt x="2857" y="782"/>
                  </a:cubicBezTo>
                  <a:cubicBezTo>
                    <a:pt x="2602" y="367"/>
                    <a:pt x="1900" y="256"/>
                    <a:pt x="13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4"/>
            <p:cNvSpPr/>
            <p:nvPr/>
          </p:nvSpPr>
          <p:spPr>
            <a:xfrm>
              <a:off x="11571" y="2588822"/>
              <a:ext cx="91114" cy="114150"/>
            </a:xfrm>
            <a:custGeom>
              <a:rect b="b" l="l" r="r" t="t"/>
              <a:pathLst>
                <a:path extrusionOk="0" h="2209" w="1756">
                  <a:moveTo>
                    <a:pt x="216" y="0"/>
                  </a:moveTo>
                  <a:cubicBezTo>
                    <a:pt x="144" y="0"/>
                    <a:pt x="72" y="2"/>
                    <a:pt x="0" y="6"/>
                  </a:cubicBezTo>
                  <a:lnTo>
                    <a:pt x="0" y="2209"/>
                  </a:lnTo>
                  <a:lnTo>
                    <a:pt x="798" y="2209"/>
                  </a:lnTo>
                  <a:cubicBezTo>
                    <a:pt x="974" y="1937"/>
                    <a:pt x="1150" y="1666"/>
                    <a:pt x="1341" y="1411"/>
                  </a:cubicBezTo>
                  <a:cubicBezTo>
                    <a:pt x="1756" y="836"/>
                    <a:pt x="1564" y="230"/>
                    <a:pt x="878" y="54"/>
                  </a:cubicBezTo>
                  <a:cubicBezTo>
                    <a:pt x="651" y="18"/>
                    <a:pt x="432" y="0"/>
                    <a:pt x="2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4"/>
            <p:cNvSpPr/>
            <p:nvPr/>
          </p:nvSpPr>
          <p:spPr>
            <a:xfrm>
              <a:off x="438033" y="1006520"/>
              <a:ext cx="507667" cy="539280"/>
            </a:xfrm>
            <a:custGeom>
              <a:rect b="b" l="l" r="r" t="t"/>
              <a:pathLst>
                <a:path extrusionOk="0" h="10436" w="9784">
                  <a:moveTo>
                    <a:pt x="2000" y="0"/>
                  </a:moveTo>
                  <a:cubicBezTo>
                    <a:pt x="1440" y="0"/>
                    <a:pt x="834" y="267"/>
                    <a:pt x="671" y="720"/>
                  </a:cubicBezTo>
                  <a:cubicBezTo>
                    <a:pt x="447" y="1406"/>
                    <a:pt x="160" y="2108"/>
                    <a:pt x="80" y="2826"/>
                  </a:cubicBezTo>
                  <a:cubicBezTo>
                    <a:pt x="0" y="3481"/>
                    <a:pt x="176" y="4167"/>
                    <a:pt x="256" y="4821"/>
                  </a:cubicBezTo>
                  <a:cubicBezTo>
                    <a:pt x="304" y="5204"/>
                    <a:pt x="511" y="5603"/>
                    <a:pt x="447" y="5970"/>
                  </a:cubicBezTo>
                  <a:cubicBezTo>
                    <a:pt x="160" y="7534"/>
                    <a:pt x="160" y="7582"/>
                    <a:pt x="1517" y="8428"/>
                  </a:cubicBezTo>
                  <a:cubicBezTo>
                    <a:pt x="1820" y="8651"/>
                    <a:pt x="2075" y="8907"/>
                    <a:pt x="2299" y="9194"/>
                  </a:cubicBezTo>
                  <a:cubicBezTo>
                    <a:pt x="2990" y="10019"/>
                    <a:pt x="4139" y="10435"/>
                    <a:pt x="5270" y="10435"/>
                  </a:cubicBezTo>
                  <a:cubicBezTo>
                    <a:pt x="6304" y="10435"/>
                    <a:pt x="7324" y="10087"/>
                    <a:pt x="7964" y="9385"/>
                  </a:cubicBezTo>
                  <a:cubicBezTo>
                    <a:pt x="8267" y="9098"/>
                    <a:pt x="8618" y="8859"/>
                    <a:pt x="9001" y="8667"/>
                  </a:cubicBezTo>
                  <a:cubicBezTo>
                    <a:pt x="9672" y="8300"/>
                    <a:pt x="9783" y="7790"/>
                    <a:pt x="9400" y="7167"/>
                  </a:cubicBezTo>
                  <a:cubicBezTo>
                    <a:pt x="9273" y="6928"/>
                    <a:pt x="9017" y="6768"/>
                    <a:pt x="8922" y="6529"/>
                  </a:cubicBezTo>
                  <a:cubicBezTo>
                    <a:pt x="8386" y="5304"/>
                    <a:pt x="7877" y="4869"/>
                    <a:pt x="7142" y="4869"/>
                  </a:cubicBezTo>
                  <a:cubicBezTo>
                    <a:pt x="6738" y="4869"/>
                    <a:pt x="6265" y="5000"/>
                    <a:pt x="5682" y="5204"/>
                  </a:cubicBezTo>
                  <a:cubicBezTo>
                    <a:pt x="5511" y="5267"/>
                    <a:pt x="5359" y="5301"/>
                    <a:pt x="5222" y="5301"/>
                  </a:cubicBezTo>
                  <a:cubicBezTo>
                    <a:pt x="4872" y="5301"/>
                    <a:pt x="4618" y="5082"/>
                    <a:pt x="4389" y="4566"/>
                  </a:cubicBezTo>
                  <a:cubicBezTo>
                    <a:pt x="3974" y="3608"/>
                    <a:pt x="3304" y="2762"/>
                    <a:pt x="2586" y="1661"/>
                  </a:cubicBezTo>
                  <a:cubicBezTo>
                    <a:pt x="2714" y="1454"/>
                    <a:pt x="2825" y="1230"/>
                    <a:pt x="2921" y="1007"/>
                  </a:cubicBezTo>
                  <a:cubicBezTo>
                    <a:pt x="3001" y="799"/>
                    <a:pt x="3001" y="576"/>
                    <a:pt x="2905" y="369"/>
                  </a:cubicBezTo>
                  <a:cubicBezTo>
                    <a:pt x="2715" y="115"/>
                    <a:pt x="2367" y="0"/>
                    <a:pt x="200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4"/>
            <p:cNvSpPr/>
            <p:nvPr/>
          </p:nvSpPr>
          <p:spPr>
            <a:xfrm>
              <a:off x="1129484" y="1730883"/>
              <a:ext cx="353665" cy="541606"/>
            </a:xfrm>
            <a:custGeom>
              <a:rect b="b" l="l" r="r" t="t"/>
              <a:pathLst>
                <a:path extrusionOk="0" h="10481" w="6816">
                  <a:moveTo>
                    <a:pt x="5766" y="0"/>
                  </a:moveTo>
                  <a:cubicBezTo>
                    <a:pt x="5424" y="0"/>
                    <a:pt x="4979" y="310"/>
                    <a:pt x="4676" y="554"/>
                  </a:cubicBezTo>
                  <a:cubicBezTo>
                    <a:pt x="4198" y="953"/>
                    <a:pt x="3831" y="1496"/>
                    <a:pt x="3400" y="1959"/>
                  </a:cubicBezTo>
                  <a:cubicBezTo>
                    <a:pt x="2809" y="2581"/>
                    <a:pt x="1995" y="3108"/>
                    <a:pt x="1676" y="3842"/>
                  </a:cubicBezTo>
                  <a:cubicBezTo>
                    <a:pt x="1022" y="5294"/>
                    <a:pt x="623" y="6858"/>
                    <a:pt x="160" y="8390"/>
                  </a:cubicBezTo>
                  <a:cubicBezTo>
                    <a:pt x="0" y="8965"/>
                    <a:pt x="208" y="9475"/>
                    <a:pt x="862" y="9635"/>
                  </a:cubicBezTo>
                  <a:cubicBezTo>
                    <a:pt x="1979" y="9938"/>
                    <a:pt x="3112" y="10194"/>
                    <a:pt x="4246" y="10481"/>
                  </a:cubicBezTo>
                  <a:cubicBezTo>
                    <a:pt x="5570" y="10305"/>
                    <a:pt x="5810" y="10082"/>
                    <a:pt x="5937" y="8789"/>
                  </a:cubicBezTo>
                  <a:cubicBezTo>
                    <a:pt x="6049" y="7656"/>
                    <a:pt x="6193" y="6523"/>
                    <a:pt x="6320" y="5406"/>
                  </a:cubicBezTo>
                  <a:cubicBezTo>
                    <a:pt x="6464" y="4065"/>
                    <a:pt x="6592" y="2741"/>
                    <a:pt x="6735" y="1416"/>
                  </a:cubicBezTo>
                  <a:cubicBezTo>
                    <a:pt x="6815" y="698"/>
                    <a:pt x="6496" y="139"/>
                    <a:pt x="5873" y="12"/>
                  </a:cubicBezTo>
                  <a:cubicBezTo>
                    <a:pt x="5839" y="4"/>
                    <a:pt x="5803" y="0"/>
                    <a:pt x="57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4"/>
            <p:cNvSpPr/>
            <p:nvPr/>
          </p:nvSpPr>
          <p:spPr>
            <a:xfrm>
              <a:off x="671526" y="775952"/>
              <a:ext cx="299028" cy="398208"/>
            </a:xfrm>
            <a:custGeom>
              <a:rect b="b" l="l" r="r" t="t"/>
              <a:pathLst>
                <a:path extrusionOk="0" h="7706" w="5763">
                  <a:moveTo>
                    <a:pt x="2190" y="1"/>
                  </a:moveTo>
                  <a:cubicBezTo>
                    <a:pt x="1655" y="1"/>
                    <a:pt x="1052" y="282"/>
                    <a:pt x="895" y="745"/>
                  </a:cubicBezTo>
                  <a:cubicBezTo>
                    <a:pt x="528" y="1862"/>
                    <a:pt x="320" y="3043"/>
                    <a:pt x="1" y="4384"/>
                  </a:cubicBezTo>
                  <a:cubicBezTo>
                    <a:pt x="1" y="4384"/>
                    <a:pt x="49" y="4575"/>
                    <a:pt x="113" y="4767"/>
                  </a:cubicBezTo>
                  <a:cubicBezTo>
                    <a:pt x="655" y="6379"/>
                    <a:pt x="2108" y="7528"/>
                    <a:pt x="3815" y="7703"/>
                  </a:cubicBezTo>
                  <a:cubicBezTo>
                    <a:pt x="3842" y="7705"/>
                    <a:pt x="3871" y="7706"/>
                    <a:pt x="3902" y="7706"/>
                  </a:cubicBezTo>
                  <a:cubicBezTo>
                    <a:pt x="4180" y="7706"/>
                    <a:pt x="4588" y="7640"/>
                    <a:pt x="4645" y="7496"/>
                  </a:cubicBezTo>
                  <a:cubicBezTo>
                    <a:pt x="5012" y="6538"/>
                    <a:pt x="5762" y="5389"/>
                    <a:pt x="5491" y="4591"/>
                  </a:cubicBezTo>
                  <a:cubicBezTo>
                    <a:pt x="4980" y="3075"/>
                    <a:pt x="3911" y="1703"/>
                    <a:pt x="2985" y="346"/>
                  </a:cubicBezTo>
                  <a:cubicBezTo>
                    <a:pt x="2827" y="108"/>
                    <a:pt x="2521" y="1"/>
                    <a:pt x="21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4"/>
            <p:cNvSpPr/>
            <p:nvPr/>
          </p:nvSpPr>
          <p:spPr>
            <a:xfrm>
              <a:off x="1065714" y="1019593"/>
              <a:ext cx="440577" cy="389474"/>
            </a:xfrm>
            <a:custGeom>
              <a:rect b="b" l="l" r="r" t="t"/>
              <a:pathLst>
                <a:path extrusionOk="0" h="7537" w="8491">
                  <a:moveTo>
                    <a:pt x="5122" y="1"/>
                  </a:moveTo>
                  <a:cubicBezTo>
                    <a:pt x="4326" y="1"/>
                    <a:pt x="4100" y="899"/>
                    <a:pt x="3655" y="1488"/>
                  </a:cubicBezTo>
                  <a:cubicBezTo>
                    <a:pt x="2554" y="2988"/>
                    <a:pt x="1389" y="4440"/>
                    <a:pt x="336" y="5973"/>
                  </a:cubicBezTo>
                  <a:cubicBezTo>
                    <a:pt x="64" y="6388"/>
                    <a:pt x="96" y="7010"/>
                    <a:pt x="1" y="7537"/>
                  </a:cubicBezTo>
                  <a:cubicBezTo>
                    <a:pt x="495" y="7425"/>
                    <a:pt x="1054" y="7425"/>
                    <a:pt x="1469" y="7185"/>
                  </a:cubicBezTo>
                  <a:cubicBezTo>
                    <a:pt x="3416" y="5973"/>
                    <a:pt x="5315" y="4728"/>
                    <a:pt x="7230" y="3451"/>
                  </a:cubicBezTo>
                  <a:cubicBezTo>
                    <a:pt x="7597" y="3228"/>
                    <a:pt x="7932" y="2940"/>
                    <a:pt x="8236" y="2621"/>
                  </a:cubicBezTo>
                  <a:cubicBezTo>
                    <a:pt x="8379" y="2462"/>
                    <a:pt x="8491" y="1999"/>
                    <a:pt x="8427" y="1951"/>
                  </a:cubicBezTo>
                  <a:cubicBezTo>
                    <a:pt x="7533" y="1288"/>
                    <a:pt x="7041" y="31"/>
                    <a:pt x="5572" y="31"/>
                  </a:cubicBezTo>
                  <a:cubicBezTo>
                    <a:pt x="5520" y="31"/>
                    <a:pt x="5466" y="32"/>
                    <a:pt x="5411" y="36"/>
                  </a:cubicBezTo>
                  <a:cubicBezTo>
                    <a:pt x="5307" y="12"/>
                    <a:pt x="5211" y="1"/>
                    <a:pt x="512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4"/>
            <p:cNvSpPr/>
            <p:nvPr/>
          </p:nvSpPr>
          <p:spPr>
            <a:xfrm>
              <a:off x="346919" y="1478301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0"/>
                  </a:moveTo>
                  <a:cubicBezTo>
                    <a:pt x="224" y="0"/>
                    <a:pt x="1" y="367"/>
                    <a:pt x="65" y="1468"/>
                  </a:cubicBezTo>
                  <a:cubicBezTo>
                    <a:pt x="145" y="3016"/>
                    <a:pt x="288" y="4580"/>
                    <a:pt x="192" y="6128"/>
                  </a:cubicBezTo>
                  <a:cubicBezTo>
                    <a:pt x="129" y="7421"/>
                    <a:pt x="177" y="7708"/>
                    <a:pt x="1405" y="8123"/>
                  </a:cubicBezTo>
                  <a:cubicBezTo>
                    <a:pt x="1693" y="8219"/>
                    <a:pt x="1996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3"/>
                    <a:pt x="4102" y="6575"/>
                  </a:cubicBezTo>
                  <a:cubicBezTo>
                    <a:pt x="3831" y="5075"/>
                    <a:pt x="3576" y="3559"/>
                    <a:pt x="3384" y="2043"/>
                  </a:cubicBezTo>
                  <a:cubicBezTo>
                    <a:pt x="3177" y="431"/>
                    <a:pt x="2746" y="0"/>
                    <a:pt x="11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4"/>
            <p:cNvSpPr/>
            <p:nvPr/>
          </p:nvSpPr>
          <p:spPr>
            <a:xfrm>
              <a:off x="197898" y="552618"/>
              <a:ext cx="308108" cy="386012"/>
            </a:xfrm>
            <a:custGeom>
              <a:rect b="b" l="l" r="r" t="t"/>
              <a:pathLst>
                <a:path extrusionOk="0" h="7470" w="5938">
                  <a:moveTo>
                    <a:pt x="2957" y="1"/>
                  </a:moveTo>
                  <a:cubicBezTo>
                    <a:pt x="2929" y="1"/>
                    <a:pt x="2901" y="3"/>
                    <a:pt x="2873" y="8"/>
                  </a:cubicBezTo>
                  <a:cubicBezTo>
                    <a:pt x="2091" y="439"/>
                    <a:pt x="1245" y="822"/>
                    <a:pt x="591" y="1396"/>
                  </a:cubicBezTo>
                  <a:cubicBezTo>
                    <a:pt x="0" y="1923"/>
                    <a:pt x="543" y="2561"/>
                    <a:pt x="798" y="3120"/>
                  </a:cubicBezTo>
                  <a:cubicBezTo>
                    <a:pt x="846" y="3248"/>
                    <a:pt x="846" y="3391"/>
                    <a:pt x="878" y="3519"/>
                  </a:cubicBezTo>
                  <a:cubicBezTo>
                    <a:pt x="1213" y="4492"/>
                    <a:pt x="1516" y="5482"/>
                    <a:pt x="1883" y="6455"/>
                  </a:cubicBezTo>
                  <a:cubicBezTo>
                    <a:pt x="2110" y="7067"/>
                    <a:pt x="2577" y="7469"/>
                    <a:pt x="3081" y="7469"/>
                  </a:cubicBezTo>
                  <a:cubicBezTo>
                    <a:pt x="3287" y="7469"/>
                    <a:pt x="3499" y="7402"/>
                    <a:pt x="3703" y="7253"/>
                  </a:cubicBezTo>
                  <a:cubicBezTo>
                    <a:pt x="4581" y="6583"/>
                    <a:pt x="5203" y="5578"/>
                    <a:pt x="5937" y="4716"/>
                  </a:cubicBezTo>
                  <a:lnTo>
                    <a:pt x="5762" y="4540"/>
                  </a:lnTo>
                  <a:cubicBezTo>
                    <a:pt x="5762" y="4413"/>
                    <a:pt x="5746" y="4285"/>
                    <a:pt x="5714" y="4157"/>
                  </a:cubicBezTo>
                  <a:cubicBezTo>
                    <a:pt x="4948" y="2833"/>
                    <a:pt x="4166" y="1508"/>
                    <a:pt x="3368" y="199"/>
                  </a:cubicBezTo>
                  <a:cubicBezTo>
                    <a:pt x="3272" y="77"/>
                    <a:pt x="3119" y="1"/>
                    <a:pt x="2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4"/>
            <p:cNvSpPr/>
            <p:nvPr/>
          </p:nvSpPr>
          <p:spPr>
            <a:xfrm>
              <a:off x="863665" y="1643657"/>
              <a:ext cx="242989" cy="288657"/>
            </a:xfrm>
            <a:custGeom>
              <a:rect b="b" l="l" r="r" t="t"/>
              <a:pathLst>
                <a:path extrusionOk="0" h="5586" w="4683">
                  <a:moveTo>
                    <a:pt x="3075" y="0"/>
                  </a:moveTo>
                  <a:cubicBezTo>
                    <a:pt x="1898" y="0"/>
                    <a:pt x="227" y="1095"/>
                    <a:pt x="1" y="2115"/>
                  </a:cubicBezTo>
                  <a:cubicBezTo>
                    <a:pt x="1" y="2274"/>
                    <a:pt x="32" y="2434"/>
                    <a:pt x="112" y="2577"/>
                  </a:cubicBezTo>
                  <a:cubicBezTo>
                    <a:pt x="384" y="3264"/>
                    <a:pt x="655" y="3950"/>
                    <a:pt x="958" y="4604"/>
                  </a:cubicBezTo>
                  <a:cubicBezTo>
                    <a:pt x="1086" y="4891"/>
                    <a:pt x="1261" y="5259"/>
                    <a:pt x="1517" y="5370"/>
                  </a:cubicBezTo>
                  <a:cubicBezTo>
                    <a:pt x="1829" y="5518"/>
                    <a:pt x="2150" y="5586"/>
                    <a:pt x="2462" y="5586"/>
                  </a:cubicBezTo>
                  <a:cubicBezTo>
                    <a:pt x="3635" y="5586"/>
                    <a:pt x="4682" y="4626"/>
                    <a:pt x="4645" y="3327"/>
                  </a:cubicBezTo>
                  <a:cubicBezTo>
                    <a:pt x="4421" y="2338"/>
                    <a:pt x="4214" y="1349"/>
                    <a:pt x="3942" y="391"/>
                  </a:cubicBezTo>
                  <a:cubicBezTo>
                    <a:pt x="3911" y="247"/>
                    <a:pt x="3671" y="104"/>
                    <a:pt x="3496" y="56"/>
                  </a:cubicBezTo>
                  <a:cubicBezTo>
                    <a:pt x="3366" y="18"/>
                    <a:pt x="3224" y="0"/>
                    <a:pt x="30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4"/>
            <p:cNvSpPr/>
            <p:nvPr/>
          </p:nvSpPr>
          <p:spPr>
            <a:xfrm>
              <a:off x="350240" y="2152954"/>
              <a:ext cx="298197" cy="261217"/>
            </a:xfrm>
            <a:custGeom>
              <a:rect b="b" l="l" r="r" t="t"/>
              <a:pathLst>
                <a:path extrusionOk="0" h="5055" w="5747">
                  <a:moveTo>
                    <a:pt x="4225" y="1"/>
                  </a:moveTo>
                  <a:cubicBezTo>
                    <a:pt x="4027" y="1"/>
                    <a:pt x="3143" y="501"/>
                    <a:pt x="2618" y="749"/>
                  </a:cubicBezTo>
                  <a:cubicBezTo>
                    <a:pt x="2474" y="797"/>
                    <a:pt x="2315" y="877"/>
                    <a:pt x="2187" y="972"/>
                  </a:cubicBezTo>
                  <a:cubicBezTo>
                    <a:pt x="1341" y="1802"/>
                    <a:pt x="1" y="2281"/>
                    <a:pt x="17" y="3749"/>
                  </a:cubicBezTo>
                  <a:cubicBezTo>
                    <a:pt x="33" y="4164"/>
                    <a:pt x="160" y="4723"/>
                    <a:pt x="432" y="4946"/>
                  </a:cubicBezTo>
                  <a:cubicBezTo>
                    <a:pt x="529" y="5024"/>
                    <a:pt x="682" y="5054"/>
                    <a:pt x="854" y="5054"/>
                  </a:cubicBezTo>
                  <a:cubicBezTo>
                    <a:pt x="1104" y="5054"/>
                    <a:pt x="1395" y="4990"/>
                    <a:pt x="1613" y="4914"/>
                  </a:cubicBezTo>
                  <a:cubicBezTo>
                    <a:pt x="2618" y="4579"/>
                    <a:pt x="3592" y="4180"/>
                    <a:pt x="4549" y="3717"/>
                  </a:cubicBezTo>
                  <a:cubicBezTo>
                    <a:pt x="4964" y="3526"/>
                    <a:pt x="5299" y="3111"/>
                    <a:pt x="5746" y="2728"/>
                  </a:cubicBezTo>
                  <a:cubicBezTo>
                    <a:pt x="5204" y="1659"/>
                    <a:pt x="4836" y="765"/>
                    <a:pt x="4262" y="15"/>
                  </a:cubicBezTo>
                  <a:cubicBezTo>
                    <a:pt x="4256" y="5"/>
                    <a:pt x="4244" y="1"/>
                    <a:pt x="42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4"/>
            <p:cNvSpPr/>
            <p:nvPr/>
          </p:nvSpPr>
          <p:spPr>
            <a:xfrm>
              <a:off x="551459" y="469578"/>
              <a:ext cx="366897" cy="234398"/>
            </a:xfrm>
            <a:custGeom>
              <a:rect b="b" l="l" r="r" t="t"/>
              <a:pathLst>
                <a:path extrusionOk="0" h="4536" w="7071">
                  <a:moveTo>
                    <a:pt x="678" y="1"/>
                  </a:moveTo>
                  <a:cubicBezTo>
                    <a:pt x="550" y="1"/>
                    <a:pt x="420" y="6"/>
                    <a:pt x="292" y="6"/>
                  </a:cubicBezTo>
                  <a:cubicBezTo>
                    <a:pt x="243" y="6"/>
                    <a:pt x="193" y="5"/>
                    <a:pt x="145" y="3"/>
                  </a:cubicBezTo>
                  <a:lnTo>
                    <a:pt x="145" y="3"/>
                  </a:lnTo>
                  <a:cubicBezTo>
                    <a:pt x="145" y="418"/>
                    <a:pt x="1" y="929"/>
                    <a:pt x="192" y="1248"/>
                  </a:cubicBezTo>
                  <a:cubicBezTo>
                    <a:pt x="528" y="1838"/>
                    <a:pt x="1182" y="2237"/>
                    <a:pt x="1517" y="2844"/>
                  </a:cubicBezTo>
                  <a:cubicBezTo>
                    <a:pt x="2219" y="4057"/>
                    <a:pt x="3448" y="4121"/>
                    <a:pt x="4533" y="4535"/>
                  </a:cubicBezTo>
                  <a:cubicBezTo>
                    <a:pt x="4996" y="4376"/>
                    <a:pt x="5459" y="4232"/>
                    <a:pt x="5938" y="4136"/>
                  </a:cubicBezTo>
                  <a:cubicBezTo>
                    <a:pt x="7071" y="3945"/>
                    <a:pt x="6704" y="3083"/>
                    <a:pt x="6544" y="2509"/>
                  </a:cubicBezTo>
                  <a:cubicBezTo>
                    <a:pt x="6480" y="2221"/>
                    <a:pt x="5810" y="1934"/>
                    <a:pt x="5411" y="1934"/>
                  </a:cubicBezTo>
                  <a:cubicBezTo>
                    <a:pt x="5341" y="1936"/>
                    <a:pt x="5272" y="1937"/>
                    <a:pt x="5205" y="1937"/>
                  </a:cubicBezTo>
                  <a:cubicBezTo>
                    <a:pt x="4612" y="1937"/>
                    <a:pt x="4127" y="1850"/>
                    <a:pt x="3783" y="1248"/>
                  </a:cubicBezTo>
                  <a:cubicBezTo>
                    <a:pt x="3703" y="1120"/>
                    <a:pt x="3576" y="1024"/>
                    <a:pt x="3432" y="977"/>
                  </a:cubicBezTo>
                  <a:cubicBezTo>
                    <a:pt x="2714" y="657"/>
                    <a:pt x="2012" y="322"/>
                    <a:pt x="1278" y="83"/>
                  </a:cubicBezTo>
                  <a:cubicBezTo>
                    <a:pt x="1088" y="14"/>
                    <a:pt x="885" y="1"/>
                    <a:pt x="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4"/>
            <p:cNvSpPr/>
            <p:nvPr/>
          </p:nvSpPr>
          <p:spPr>
            <a:xfrm>
              <a:off x="935685" y="470405"/>
              <a:ext cx="260112" cy="261631"/>
            </a:xfrm>
            <a:custGeom>
              <a:rect b="b" l="l" r="r" t="t"/>
              <a:pathLst>
                <a:path extrusionOk="0" h="5063" w="5013">
                  <a:moveTo>
                    <a:pt x="3014" y="0"/>
                  </a:moveTo>
                  <a:cubicBezTo>
                    <a:pt x="1990" y="0"/>
                    <a:pt x="794" y="556"/>
                    <a:pt x="336" y="1344"/>
                  </a:cubicBezTo>
                  <a:cubicBezTo>
                    <a:pt x="192" y="1631"/>
                    <a:pt x="81" y="1918"/>
                    <a:pt x="1" y="2205"/>
                  </a:cubicBezTo>
                  <a:cubicBezTo>
                    <a:pt x="224" y="2541"/>
                    <a:pt x="400" y="3019"/>
                    <a:pt x="735" y="3259"/>
                  </a:cubicBezTo>
                  <a:cubicBezTo>
                    <a:pt x="1533" y="3849"/>
                    <a:pt x="2379" y="4376"/>
                    <a:pt x="3241" y="4855"/>
                  </a:cubicBezTo>
                  <a:cubicBezTo>
                    <a:pt x="3496" y="4998"/>
                    <a:pt x="3847" y="4998"/>
                    <a:pt x="4150" y="5062"/>
                  </a:cubicBezTo>
                  <a:cubicBezTo>
                    <a:pt x="4198" y="4695"/>
                    <a:pt x="4390" y="4280"/>
                    <a:pt x="4294" y="3961"/>
                  </a:cubicBezTo>
                  <a:cubicBezTo>
                    <a:pt x="4055" y="3243"/>
                    <a:pt x="4071" y="2652"/>
                    <a:pt x="4501" y="1998"/>
                  </a:cubicBezTo>
                  <a:cubicBezTo>
                    <a:pt x="5012" y="1248"/>
                    <a:pt x="4629" y="418"/>
                    <a:pt x="3751" y="115"/>
                  </a:cubicBezTo>
                  <a:cubicBezTo>
                    <a:pt x="3527" y="37"/>
                    <a:pt x="3276" y="0"/>
                    <a:pt x="30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4"/>
            <p:cNvSpPr/>
            <p:nvPr/>
          </p:nvSpPr>
          <p:spPr>
            <a:xfrm>
              <a:off x="588766" y="1907917"/>
              <a:ext cx="302297" cy="329273"/>
            </a:xfrm>
            <a:custGeom>
              <a:rect b="b" l="l" r="r" t="t"/>
              <a:pathLst>
                <a:path extrusionOk="0" h="6372" w="5826">
                  <a:moveTo>
                    <a:pt x="239" y="1"/>
                  </a:moveTo>
                  <a:lnTo>
                    <a:pt x="0" y="208"/>
                  </a:lnTo>
                  <a:cubicBezTo>
                    <a:pt x="511" y="1405"/>
                    <a:pt x="974" y="2634"/>
                    <a:pt x="1564" y="3799"/>
                  </a:cubicBezTo>
                  <a:cubicBezTo>
                    <a:pt x="1899" y="4454"/>
                    <a:pt x="2585" y="4948"/>
                    <a:pt x="2857" y="5619"/>
                  </a:cubicBezTo>
                  <a:cubicBezTo>
                    <a:pt x="3108" y="6220"/>
                    <a:pt x="3510" y="6372"/>
                    <a:pt x="3928" y="6372"/>
                  </a:cubicBezTo>
                  <a:cubicBezTo>
                    <a:pt x="4120" y="6372"/>
                    <a:pt x="4315" y="6340"/>
                    <a:pt x="4501" y="6305"/>
                  </a:cubicBezTo>
                  <a:cubicBezTo>
                    <a:pt x="4979" y="6193"/>
                    <a:pt x="5697" y="5826"/>
                    <a:pt x="5761" y="5475"/>
                  </a:cubicBezTo>
                  <a:cubicBezTo>
                    <a:pt x="5825" y="4884"/>
                    <a:pt x="5618" y="4310"/>
                    <a:pt x="5219" y="3879"/>
                  </a:cubicBezTo>
                  <a:cubicBezTo>
                    <a:pt x="3910" y="2666"/>
                    <a:pt x="2506" y="1565"/>
                    <a:pt x="1117" y="448"/>
                  </a:cubicBezTo>
                  <a:cubicBezTo>
                    <a:pt x="846" y="272"/>
                    <a:pt x="543" y="113"/>
                    <a:pt x="2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4"/>
            <p:cNvSpPr/>
            <p:nvPr/>
          </p:nvSpPr>
          <p:spPr>
            <a:xfrm>
              <a:off x="600337" y="1587953"/>
              <a:ext cx="144974" cy="155490"/>
            </a:xfrm>
            <a:custGeom>
              <a:rect b="b" l="l" r="r" t="t"/>
              <a:pathLst>
                <a:path extrusionOk="0" h="3009" w="2794">
                  <a:moveTo>
                    <a:pt x="2059" y="1"/>
                  </a:moveTo>
                  <a:cubicBezTo>
                    <a:pt x="1453" y="17"/>
                    <a:pt x="894" y="272"/>
                    <a:pt x="463" y="703"/>
                  </a:cubicBezTo>
                  <a:cubicBezTo>
                    <a:pt x="0" y="1230"/>
                    <a:pt x="479" y="1740"/>
                    <a:pt x="942" y="2123"/>
                  </a:cubicBezTo>
                  <a:cubicBezTo>
                    <a:pt x="1181" y="2315"/>
                    <a:pt x="1373" y="2538"/>
                    <a:pt x="1612" y="2730"/>
                  </a:cubicBezTo>
                  <a:cubicBezTo>
                    <a:pt x="1857" y="2915"/>
                    <a:pt x="2060" y="3009"/>
                    <a:pt x="2222" y="3009"/>
                  </a:cubicBezTo>
                  <a:cubicBezTo>
                    <a:pt x="2492" y="3009"/>
                    <a:pt x="2648" y="2748"/>
                    <a:pt x="2698" y="2219"/>
                  </a:cubicBezTo>
                  <a:cubicBezTo>
                    <a:pt x="2714" y="1996"/>
                    <a:pt x="2698" y="1756"/>
                    <a:pt x="2698" y="1533"/>
                  </a:cubicBezTo>
                  <a:lnTo>
                    <a:pt x="2730" y="1533"/>
                  </a:lnTo>
                  <a:cubicBezTo>
                    <a:pt x="2714" y="1469"/>
                    <a:pt x="2714" y="1405"/>
                    <a:pt x="2730" y="1325"/>
                  </a:cubicBezTo>
                  <a:cubicBezTo>
                    <a:pt x="2793" y="735"/>
                    <a:pt x="2777" y="33"/>
                    <a:pt x="20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4"/>
            <p:cNvSpPr/>
            <p:nvPr/>
          </p:nvSpPr>
          <p:spPr>
            <a:xfrm>
              <a:off x="809858" y="1512096"/>
              <a:ext cx="204592" cy="136215"/>
            </a:xfrm>
            <a:custGeom>
              <a:rect b="b" l="l" r="r" t="t"/>
              <a:pathLst>
                <a:path extrusionOk="0" h="2636" w="3943">
                  <a:moveTo>
                    <a:pt x="3571" y="1"/>
                  </a:moveTo>
                  <a:cubicBezTo>
                    <a:pt x="2738" y="1"/>
                    <a:pt x="2200" y="504"/>
                    <a:pt x="1612" y="910"/>
                  </a:cubicBezTo>
                  <a:cubicBezTo>
                    <a:pt x="1277" y="1134"/>
                    <a:pt x="894" y="1245"/>
                    <a:pt x="543" y="1453"/>
                  </a:cubicBezTo>
                  <a:cubicBezTo>
                    <a:pt x="351" y="1612"/>
                    <a:pt x="176" y="1772"/>
                    <a:pt x="0" y="1963"/>
                  </a:cubicBezTo>
                  <a:cubicBezTo>
                    <a:pt x="232" y="2195"/>
                    <a:pt x="478" y="2635"/>
                    <a:pt x="667" y="2635"/>
                  </a:cubicBezTo>
                  <a:cubicBezTo>
                    <a:pt x="674" y="2635"/>
                    <a:pt x="680" y="2635"/>
                    <a:pt x="686" y="2634"/>
                  </a:cubicBezTo>
                  <a:cubicBezTo>
                    <a:pt x="2187" y="2394"/>
                    <a:pt x="3160" y="1437"/>
                    <a:pt x="3942" y="32"/>
                  </a:cubicBezTo>
                  <a:cubicBezTo>
                    <a:pt x="3812" y="11"/>
                    <a:pt x="3689" y="1"/>
                    <a:pt x="35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4"/>
            <p:cNvSpPr/>
            <p:nvPr/>
          </p:nvSpPr>
          <p:spPr>
            <a:xfrm>
              <a:off x="170554" y="212811"/>
              <a:ext cx="145804" cy="123348"/>
            </a:xfrm>
            <a:custGeom>
              <a:rect b="b" l="l" r="r" t="t"/>
              <a:pathLst>
                <a:path extrusionOk="0" h="2387" w="2810">
                  <a:moveTo>
                    <a:pt x="1109" y="0"/>
                  </a:moveTo>
                  <a:cubicBezTo>
                    <a:pt x="1006" y="0"/>
                    <a:pt x="907" y="13"/>
                    <a:pt x="815" y="41"/>
                  </a:cubicBezTo>
                  <a:cubicBezTo>
                    <a:pt x="432" y="136"/>
                    <a:pt x="208" y="982"/>
                    <a:pt x="49" y="1541"/>
                  </a:cubicBezTo>
                  <a:cubicBezTo>
                    <a:pt x="1" y="1732"/>
                    <a:pt x="368" y="2036"/>
                    <a:pt x="607" y="2387"/>
                  </a:cubicBezTo>
                  <a:cubicBezTo>
                    <a:pt x="1437" y="1892"/>
                    <a:pt x="2107" y="1525"/>
                    <a:pt x="2730" y="1094"/>
                  </a:cubicBezTo>
                  <a:cubicBezTo>
                    <a:pt x="2809" y="1030"/>
                    <a:pt x="2762" y="472"/>
                    <a:pt x="2666" y="440"/>
                  </a:cubicBezTo>
                  <a:cubicBezTo>
                    <a:pt x="2166" y="269"/>
                    <a:pt x="1591" y="0"/>
                    <a:pt x="11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4"/>
            <p:cNvSpPr/>
            <p:nvPr/>
          </p:nvSpPr>
          <p:spPr>
            <a:xfrm>
              <a:off x="464547" y="2502527"/>
              <a:ext cx="146582" cy="129653"/>
            </a:xfrm>
            <a:custGeom>
              <a:rect b="b" l="l" r="r" t="t"/>
              <a:pathLst>
                <a:path extrusionOk="0" h="2509" w="2825">
                  <a:moveTo>
                    <a:pt x="527" y="0"/>
                  </a:moveTo>
                  <a:cubicBezTo>
                    <a:pt x="351" y="352"/>
                    <a:pt x="96" y="687"/>
                    <a:pt x="16" y="1054"/>
                  </a:cubicBezTo>
                  <a:cubicBezTo>
                    <a:pt x="0" y="1341"/>
                    <a:pt x="96" y="1628"/>
                    <a:pt x="319" y="1836"/>
                  </a:cubicBezTo>
                  <a:cubicBezTo>
                    <a:pt x="686" y="2139"/>
                    <a:pt x="1149" y="2474"/>
                    <a:pt x="1612" y="2506"/>
                  </a:cubicBezTo>
                  <a:cubicBezTo>
                    <a:pt x="1628" y="2507"/>
                    <a:pt x="1644" y="2508"/>
                    <a:pt x="1659" y="2508"/>
                  </a:cubicBezTo>
                  <a:cubicBezTo>
                    <a:pt x="2001" y="2508"/>
                    <a:pt x="2407" y="2190"/>
                    <a:pt x="2681" y="1916"/>
                  </a:cubicBezTo>
                  <a:cubicBezTo>
                    <a:pt x="2825" y="1788"/>
                    <a:pt x="2793" y="1229"/>
                    <a:pt x="2665" y="1150"/>
                  </a:cubicBezTo>
                  <a:cubicBezTo>
                    <a:pt x="2091" y="846"/>
                    <a:pt x="1484" y="575"/>
                    <a:pt x="878" y="336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4"/>
            <p:cNvSpPr/>
            <p:nvPr/>
          </p:nvSpPr>
          <p:spPr>
            <a:xfrm>
              <a:off x="999610" y="1051218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0"/>
                  </a:moveTo>
                  <a:cubicBezTo>
                    <a:pt x="276" y="0"/>
                    <a:pt x="154" y="5"/>
                    <a:pt x="30" y="14"/>
                  </a:cubicBezTo>
                  <a:cubicBezTo>
                    <a:pt x="0" y="1056"/>
                    <a:pt x="349" y="1950"/>
                    <a:pt x="753" y="1950"/>
                  </a:cubicBezTo>
                  <a:cubicBezTo>
                    <a:pt x="788" y="1950"/>
                    <a:pt x="824" y="1943"/>
                    <a:pt x="860" y="1929"/>
                  </a:cubicBezTo>
                  <a:cubicBezTo>
                    <a:pt x="1354" y="1754"/>
                    <a:pt x="1929" y="1323"/>
                    <a:pt x="2104" y="876"/>
                  </a:cubicBezTo>
                  <a:cubicBezTo>
                    <a:pt x="2292" y="386"/>
                    <a:pt x="1491" y="0"/>
                    <a:pt x="3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4"/>
            <p:cNvSpPr/>
            <p:nvPr/>
          </p:nvSpPr>
          <p:spPr>
            <a:xfrm>
              <a:off x="161992" y="1652287"/>
              <a:ext cx="76534" cy="136060"/>
            </a:xfrm>
            <a:custGeom>
              <a:rect b="b" l="l" r="r" t="t"/>
              <a:pathLst>
                <a:path extrusionOk="0" h="2633" w="1475">
                  <a:moveTo>
                    <a:pt x="437" y="1"/>
                  </a:moveTo>
                  <a:cubicBezTo>
                    <a:pt x="277" y="639"/>
                    <a:pt x="70" y="1197"/>
                    <a:pt x="38" y="1772"/>
                  </a:cubicBezTo>
                  <a:cubicBezTo>
                    <a:pt x="1" y="2279"/>
                    <a:pt x="682" y="2633"/>
                    <a:pt x="724" y="2633"/>
                  </a:cubicBezTo>
                  <a:cubicBezTo>
                    <a:pt x="736" y="2633"/>
                    <a:pt x="694" y="2603"/>
                    <a:pt x="565" y="2538"/>
                  </a:cubicBezTo>
                  <a:lnTo>
                    <a:pt x="565" y="2538"/>
                  </a:lnTo>
                  <a:cubicBezTo>
                    <a:pt x="579" y="2544"/>
                    <a:pt x="596" y="2547"/>
                    <a:pt x="617" y="2547"/>
                  </a:cubicBezTo>
                  <a:cubicBezTo>
                    <a:pt x="809" y="2547"/>
                    <a:pt x="1252" y="2298"/>
                    <a:pt x="1267" y="2139"/>
                  </a:cubicBezTo>
                  <a:cubicBezTo>
                    <a:pt x="1363" y="1357"/>
                    <a:pt x="1474" y="527"/>
                    <a:pt x="4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4"/>
            <p:cNvSpPr/>
            <p:nvPr/>
          </p:nvSpPr>
          <p:spPr>
            <a:xfrm>
              <a:off x="696380" y="1911224"/>
              <a:ext cx="122610" cy="81595"/>
            </a:xfrm>
            <a:custGeom>
              <a:rect b="b" l="l" r="r" t="t"/>
              <a:pathLst>
                <a:path extrusionOk="0" h="1579" w="2363">
                  <a:moveTo>
                    <a:pt x="1" y="1"/>
                  </a:moveTo>
                  <a:lnTo>
                    <a:pt x="1" y="1"/>
                  </a:lnTo>
                  <a:cubicBezTo>
                    <a:pt x="818" y="1160"/>
                    <a:pt x="1176" y="1578"/>
                    <a:pt x="1637" y="1578"/>
                  </a:cubicBezTo>
                  <a:cubicBezTo>
                    <a:pt x="1842" y="1578"/>
                    <a:pt x="2067" y="1495"/>
                    <a:pt x="2363" y="1357"/>
                  </a:cubicBezTo>
                  <a:cubicBezTo>
                    <a:pt x="1884" y="448"/>
                    <a:pt x="1150" y="17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4"/>
            <p:cNvSpPr/>
            <p:nvPr/>
          </p:nvSpPr>
          <p:spPr>
            <a:xfrm>
              <a:off x="240965" y="2404398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5" y="48"/>
                  </a:moveTo>
                  <a:lnTo>
                    <a:pt x="0" y="335"/>
                  </a:lnTo>
                  <a:cubicBezTo>
                    <a:pt x="319" y="734"/>
                    <a:pt x="639" y="1149"/>
                    <a:pt x="942" y="1564"/>
                  </a:cubicBezTo>
                  <a:cubicBezTo>
                    <a:pt x="1117" y="1325"/>
                    <a:pt x="1437" y="1102"/>
                    <a:pt x="1452" y="862"/>
                  </a:cubicBezTo>
                  <a:cubicBezTo>
                    <a:pt x="1532" y="0"/>
                    <a:pt x="846" y="144"/>
                    <a:pt x="335" y="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4"/>
            <p:cNvSpPr/>
            <p:nvPr/>
          </p:nvSpPr>
          <p:spPr>
            <a:xfrm>
              <a:off x="542378" y="2472814"/>
              <a:ext cx="101907" cy="57721"/>
            </a:xfrm>
            <a:custGeom>
              <a:rect b="b" l="l" r="r" t="t"/>
              <a:pathLst>
                <a:path extrusionOk="0" h="1117" w="1964">
                  <a:moveTo>
                    <a:pt x="96" y="1"/>
                  </a:moveTo>
                  <a:cubicBezTo>
                    <a:pt x="64" y="97"/>
                    <a:pt x="32" y="192"/>
                    <a:pt x="0" y="288"/>
                  </a:cubicBezTo>
                  <a:cubicBezTo>
                    <a:pt x="495" y="837"/>
                    <a:pt x="868" y="1117"/>
                    <a:pt x="1205" y="1117"/>
                  </a:cubicBezTo>
                  <a:cubicBezTo>
                    <a:pt x="1466" y="1117"/>
                    <a:pt x="1706" y="949"/>
                    <a:pt x="1963" y="607"/>
                  </a:cubicBezTo>
                  <a:lnTo>
                    <a:pt x="9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4"/>
            <p:cNvSpPr/>
            <p:nvPr/>
          </p:nvSpPr>
          <p:spPr>
            <a:xfrm>
              <a:off x="112596" y="2180909"/>
              <a:ext cx="60916" cy="73275"/>
            </a:xfrm>
            <a:custGeom>
              <a:rect b="b" l="l" r="r" t="t"/>
              <a:pathLst>
                <a:path extrusionOk="0" h="1418" w="1174">
                  <a:moveTo>
                    <a:pt x="830" y="0"/>
                  </a:moveTo>
                  <a:cubicBezTo>
                    <a:pt x="527" y="495"/>
                    <a:pt x="288" y="910"/>
                    <a:pt x="0" y="1373"/>
                  </a:cubicBezTo>
                  <a:cubicBezTo>
                    <a:pt x="222" y="1400"/>
                    <a:pt x="404" y="1417"/>
                    <a:pt x="551" y="1417"/>
                  </a:cubicBezTo>
                  <a:cubicBezTo>
                    <a:pt x="1173" y="1417"/>
                    <a:pt x="1153" y="1111"/>
                    <a:pt x="8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4"/>
            <p:cNvSpPr/>
            <p:nvPr/>
          </p:nvSpPr>
          <p:spPr>
            <a:xfrm>
              <a:off x="7440283" y="2547328"/>
              <a:ext cx="357816" cy="409731"/>
            </a:xfrm>
            <a:custGeom>
              <a:rect b="b" l="l" r="r" t="t"/>
              <a:pathLst>
                <a:path extrusionOk="0" h="7929" w="6896">
                  <a:moveTo>
                    <a:pt x="3615" y="1"/>
                  </a:moveTo>
                  <a:cubicBezTo>
                    <a:pt x="3446" y="1"/>
                    <a:pt x="3260" y="63"/>
                    <a:pt x="3049" y="219"/>
                  </a:cubicBezTo>
                  <a:cubicBezTo>
                    <a:pt x="2379" y="713"/>
                    <a:pt x="1692" y="1176"/>
                    <a:pt x="974" y="1591"/>
                  </a:cubicBezTo>
                  <a:cubicBezTo>
                    <a:pt x="49" y="2134"/>
                    <a:pt x="1" y="2421"/>
                    <a:pt x="783" y="3203"/>
                  </a:cubicBezTo>
                  <a:cubicBezTo>
                    <a:pt x="1357" y="3794"/>
                    <a:pt x="1884" y="4432"/>
                    <a:pt x="2427" y="5054"/>
                  </a:cubicBezTo>
                  <a:cubicBezTo>
                    <a:pt x="3081" y="5757"/>
                    <a:pt x="3719" y="6475"/>
                    <a:pt x="4405" y="7161"/>
                  </a:cubicBezTo>
                  <a:cubicBezTo>
                    <a:pt x="4880" y="7660"/>
                    <a:pt x="5532" y="7929"/>
                    <a:pt x="6202" y="7929"/>
                  </a:cubicBezTo>
                  <a:cubicBezTo>
                    <a:pt x="6433" y="7929"/>
                    <a:pt x="6666" y="7897"/>
                    <a:pt x="6895" y="7831"/>
                  </a:cubicBezTo>
                  <a:lnTo>
                    <a:pt x="6895" y="2613"/>
                  </a:lnTo>
                  <a:cubicBezTo>
                    <a:pt x="6113" y="1942"/>
                    <a:pt x="5347" y="1256"/>
                    <a:pt x="4581" y="570"/>
                  </a:cubicBezTo>
                  <a:cubicBezTo>
                    <a:pt x="4275" y="296"/>
                    <a:pt x="3984" y="1"/>
                    <a:pt x="36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4"/>
            <p:cNvSpPr/>
            <p:nvPr/>
          </p:nvSpPr>
          <p:spPr>
            <a:xfrm>
              <a:off x="7146315" y="4129810"/>
              <a:ext cx="189701" cy="257342"/>
            </a:xfrm>
            <a:custGeom>
              <a:rect b="b" l="l" r="r" t="t"/>
              <a:pathLst>
                <a:path extrusionOk="0" h="4980" w="3656">
                  <a:moveTo>
                    <a:pt x="2061" y="1"/>
                  </a:moveTo>
                  <a:cubicBezTo>
                    <a:pt x="1509" y="1"/>
                    <a:pt x="1145" y="359"/>
                    <a:pt x="926" y="926"/>
                  </a:cubicBezTo>
                  <a:cubicBezTo>
                    <a:pt x="0" y="3416"/>
                    <a:pt x="671" y="4549"/>
                    <a:pt x="3256" y="4948"/>
                  </a:cubicBezTo>
                  <a:cubicBezTo>
                    <a:pt x="3384" y="4980"/>
                    <a:pt x="3511" y="4980"/>
                    <a:pt x="3655" y="4980"/>
                  </a:cubicBezTo>
                  <a:lnTo>
                    <a:pt x="3639" y="367"/>
                  </a:lnTo>
                  <a:cubicBezTo>
                    <a:pt x="3256" y="272"/>
                    <a:pt x="2873" y="176"/>
                    <a:pt x="2490" y="64"/>
                  </a:cubicBezTo>
                  <a:cubicBezTo>
                    <a:pt x="2336" y="21"/>
                    <a:pt x="2193" y="1"/>
                    <a:pt x="20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4"/>
            <p:cNvSpPr/>
            <p:nvPr/>
          </p:nvSpPr>
          <p:spPr>
            <a:xfrm>
              <a:off x="7428712" y="4864430"/>
              <a:ext cx="385109" cy="258943"/>
            </a:xfrm>
            <a:custGeom>
              <a:rect b="b" l="l" r="r" t="t"/>
              <a:pathLst>
                <a:path extrusionOk="0" h="5011" w="7422">
                  <a:moveTo>
                    <a:pt x="4507" y="1"/>
                  </a:moveTo>
                  <a:cubicBezTo>
                    <a:pt x="3473" y="1"/>
                    <a:pt x="2455" y="348"/>
                    <a:pt x="1820" y="1053"/>
                  </a:cubicBezTo>
                  <a:cubicBezTo>
                    <a:pt x="1500" y="1340"/>
                    <a:pt x="1149" y="1580"/>
                    <a:pt x="766" y="1755"/>
                  </a:cubicBezTo>
                  <a:cubicBezTo>
                    <a:pt x="96" y="2138"/>
                    <a:pt x="0" y="2649"/>
                    <a:pt x="367" y="3271"/>
                  </a:cubicBezTo>
                  <a:cubicBezTo>
                    <a:pt x="511" y="3495"/>
                    <a:pt x="766" y="3670"/>
                    <a:pt x="862" y="3910"/>
                  </a:cubicBezTo>
                  <a:cubicBezTo>
                    <a:pt x="1022" y="4309"/>
                    <a:pt x="1229" y="4676"/>
                    <a:pt x="1500" y="5011"/>
                  </a:cubicBezTo>
                  <a:lnTo>
                    <a:pt x="7421" y="5011"/>
                  </a:lnTo>
                  <a:lnTo>
                    <a:pt x="7421" y="1165"/>
                  </a:lnTo>
                  <a:cubicBezTo>
                    <a:pt x="6723" y="392"/>
                    <a:pt x="5606" y="1"/>
                    <a:pt x="45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4"/>
            <p:cNvSpPr/>
            <p:nvPr/>
          </p:nvSpPr>
          <p:spPr>
            <a:xfrm>
              <a:off x="6838286" y="2550842"/>
              <a:ext cx="298976" cy="398414"/>
            </a:xfrm>
            <a:custGeom>
              <a:rect b="b" l="l" r="r" t="t"/>
              <a:pathLst>
                <a:path extrusionOk="0" h="7710" w="5762">
                  <a:moveTo>
                    <a:pt x="1815" y="0"/>
                  </a:moveTo>
                  <a:cubicBezTo>
                    <a:pt x="1540" y="0"/>
                    <a:pt x="1174" y="76"/>
                    <a:pt x="1133" y="199"/>
                  </a:cubicBezTo>
                  <a:cubicBezTo>
                    <a:pt x="750" y="1156"/>
                    <a:pt x="0" y="2305"/>
                    <a:pt x="272" y="3103"/>
                  </a:cubicBezTo>
                  <a:cubicBezTo>
                    <a:pt x="782" y="4635"/>
                    <a:pt x="1852" y="5992"/>
                    <a:pt x="2777" y="7364"/>
                  </a:cubicBezTo>
                  <a:cubicBezTo>
                    <a:pt x="2936" y="7602"/>
                    <a:pt x="3241" y="7709"/>
                    <a:pt x="3572" y="7709"/>
                  </a:cubicBezTo>
                  <a:cubicBezTo>
                    <a:pt x="4108" y="7709"/>
                    <a:pt x="4710" y="7429"/>
                    <a:pt x="4868" y="6965"/>
                  </a:cubicBezTo>
                  <a:cubicBezTo>
                    <a:pt x="5235" y="5848"/>
                    <a:pt x="5442" y="4667"/>
                    <a:pt x="5762" y="3327"/>
                  </a:cubicBezTo>
                  <a:cubicBezTo>
                    <a:pt x="5762" y="3327"/>
                    <a:pt x="5714" y="3135"/>
                    <a:pt x="5650" y="2944"/>
                  </a:cubicBezTo>
                  <a:cubicBezTo>
                    <a:pt x="5107" y="1316"/>
                    <a:pt x="3655" y="167"/>
                    <a:pt x="1947" y="7"/>
                  </a:cubicBezTo>
                  <a:cubicBezTo>
                    <a:pt x="1907" y="2"/>
                    <a:pt x="1862" y="0"/>
                    <a:pt x="18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4"/>
            <p:cNvSpPr/>
            <p:nvPr/>
          </p:nvSpPr>
          <p:spPr>
            <a:xfrm>
              <a:off x="6427545" y="2306270"/>
              <a:ext cx="440577" cy="388648"/>
            </a:xfrm>
            <a:custGeom>
              <a:rect b="b" l="l" r="r" t="t"/>
              <a:pathLst>
                <a:path extrusionOk="0" h="7521" w="8491">
                  <a:moveTo>
                    <a:pt x="8491" y="0"/>
                  </a:moveTo>
                  <a:lnTo>
                    <a:pt x="8491" y="0"/>
                  </a:lnTo>
                  <a:cubicBezTo>
                    <a:pt x="7996" y="112"/>
                    <a:pt x="7422" y="96"/>
                    <a:pt x="7023" y="351"/>
                  </a:cubicBezTo>
                  <a:cubicBezTo>
                    <a:pt x="5076" y="1548"/>
                    <a:pt x="3176" y="2809"/>
                    <a:pt x="1261" y="4070"/>
                  </a:cubicBezTo>
                  <a:cubicBezTo>
                    <a:pt x="894" y="4293"/>
                    <a:pt x="559" y="4580"/>
                    <a:pt x="256" y="4900"/>
                  </a:cubicBezTo>
                  <a:cubicBezTo>
                    <a:pt x="128" y="5059"/>
                    <a:pt x="1" y="5522"/>
                    <a:pt x="64" y="5570"/>
                  </a:cubicBezTo>
                  <a:cubicBezTo>
                    <a:pt x="958" y="6232"/>
                    <a:pt x="1465" y="7490"/>
                    <a:pt x="2921" y="7490"/>
                  </a:cubicBezTo>
                  <a:cubicBezTo>
                    <a:pt x="2973" y="7490"/>
                    <a:pt x="3026" y="7488"/>
                    <a:pt x="3081" y="7485"/>
                  </a:cubicBezTo>
                  <a:cubicBezTo>
                    <a:pt x="3188" y="7509"/>
                    <a:pt x="3286" y="7521"/>
                    <a:pt x="3377" y="7521"/>
                  </a:cubicBezTo>
                  <a:cubicBezTo>
                    <a:pt x="4179" y="7521"/>
                    <a:pt x="4392" y="6635"/>
                    <a:pt x="4836" y="6033"/>
                  </a:cubicBezTo>
                  <a:cubicBezTo>
                    <a:pt x="5937" y="4533"/>
                    <a:pt x="7102" y="3080"/>
                    <a:pt x="8156" y="1548"/>
                  </a:cubicBezTo>
                  <a:cubicBezTo>
                    <a:pt x="8427" y="1149"/>
                    <a:pt x="8395" y="511"/>
                    <a:pt x="84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4"/>
            <p:cNvSpPr/>
            <p:nvPr/>
          </p:nvSpPr>
          <p:spPr>
            <a:xfrm>
              <a:off x="4260470" y="2828123"/>
              <a:ext cx="308108" cy="385444"/>
            </a:xfrm>
            <a:custGeom>
              <a:rect b="b" l="l" r="r" t="t"/>
              <a:pathLst>
                <a:path extrusionOk="0" h="7459" w="5938">
                  <a:moveTo>
                    <a:pt x="2873" y="1"/>
                  </a:moveTo>
                  <a:cubicBezTo>
                    <a:pt x="2663" y="1"/>
                    <a:pt x="2446" y="72"/>
                    <a:pt x="2235" y="227"/>
                  </a:cubicBezTo>
                  <a:cubicBezTo>
                    <a:pt x="1357" y="881"/>
                    <a:pt x="734" y="1903"/>
                    <a:pt x="0" y="2764"/>
                  </a:cubicBezTo>
                  <a:lnTo>
                    <a:pt x="176" y="2908"/>
                  </a:lnTo>
                  <a:cubicBezTo>
                    <a:pt x="160" y="3036"/>
                    <a:pt x="176" y="3179"/>
                    <a:pt x="224" y="3307"/>
                  </a:cubicBezTo>
                  <a:cubicBezTo>
                    <a:pt x="990" y="4616"/>
                    <a:pt x="1756" y="5940"/>
                    <a:pt x="2554" y="7249"/>
                  </a:cubicBezTo>
                  <a:cubicBezTo>
                    <a:pt x="2669" y="7393"/>
                    <a:pt x="2836" y="7459"/>
                    <a:pt x="2996" y="7459"/>
                  </a:cubicBezTo>
                  <a:cubicBezTo>
                    <a:pt x="3014" y="7459"/>
                    <a:pt x="3031" y="7458"/>
                    <a:pt x="3048" y="7456"/>
                  </a:cubicBezTo>
                  <a:cubicBezTo>
                    <a:pt x="3846" y="7025"/>
                    <a:pt x="4676" y="6626"/>
                    <a:pt x="5331" y="6052"/>
                  </a:cubicBezTo>
                  <a:cubicBezTo>
                    <a:pt x="5937" y="5525"/>
                    <a:pt x="5379" y="4903"/>
                    <a:pt x="5139" y="4328"/>
                  </a:cubicBezTo>
                  <a:cubicBezTo>
                    <a:pt x="5091" y="4217"/>
                    <a:pt x="5091" y="4073"/>
                    <a:pt x="5043" y="3945"/>
                  </a:cubicBezTo>
                  <a:cubicBezTo>
                    <a:pt x="4724" y="2972"/>
                    <a:pt x="4421" y="1982"/>
                    <a:pt x="4054" y="1025"/>
                  </a:cubicBezTo>
                  <a:cubicBezTo>
                    <a:pt x="3829" y="406"/>
                    <a:pt x="3373" y="1"/>
                    <a:pt x="28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4"/>
            <p:cNvSpPr/>
            <p:nvPr/>
          </p:nvSpPr>
          <p:spPr>
            <a:xfrm>
              <a:off x="6581599" y="2971776"/>
              <a:ext cx="260890" cy="261579"/>
            </a:xfrm>
            <a:custGeom>
              <a:rect b="b" l="l" r="r" t="t"/>
              <a:pathLst>
                <a:path extrusionOk="0" h="5062" w="5028">
                  <a:moveTo>
                    <a:pt x="862" y="0"/>
                  </a:moveTo>
                  <a:cubicBezTo>
                    <a:pt x="814" y="367"/>
                    <a:pt x="622" y="782"/>
                    <a:pt x="734" y="1101"/>
                  </a:cubicBezTo>
                  <a:cubicBezTo>
                    <a:pt x="958" y="1820"/>
                    <a:pt x="958" y="2410"/>
                    <a:pt x="511" y="3064"/>
                  </a:cubicBezTo>
                  <a:cubicBezTo>
                    <a:pt x="0" y="3830"/>
                    <a:pt x="383" y="4644"/>
                    <a:pt x="1277" y="4948"/>
                  </a:cubicBezTo>
                  <a:cubicBezTo>
                    <a:pt x="1498" y="5026"/>
                    <a:pt x="1746" y="5062"/>
                    <a:pt x="2006" y="5062"/>
                  </a:cubicBezTo>
                  <a:cubicBezTo>
                    <a:pt x="3023" y="5062"/>
                    <a:pt x="4222" y="4507"/>
                    <a:pt x="4692" y="3719"/>
                  </a:cubicBezTo>
                  <a:cubicBezTo>
                    <a:pt x="4820" y="3431"/>
                    <a:pt x="4931" y="3144"/>
                    <a:pt x="5027" y="2857"/>
                  </a:cubicBezTo>
                  <a:cubicBezTo>
                    <a:pt x="4788" y="2522"/>
                    <a:pt x="4628" y="2059"/>
                    <a:pt x="4277" y="1804"/>
                  </a:cubicBezTo>
                  <a:cubicBezTo>
                    <a:pt x="3479" y="1213"/>
                    <a:pt x="2649" y="687"/>
                    <a:pt x="1771" y="208"/>
                  </a:cubicBezTo>
                  <a:cubicBezTo>
                    <a:pt x="1516" y="64"/>
                    <a:pt x="1181" y="64"/>
                    <a:pt x="8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4"/>
            <p:cNvSpPr/>
            <p:nvPr/>
          </p:nvSpPr>
          <p:spPr>
            <a:xfrm>
              <a:off x="6690251" y="2573165"/>
              <a:ext cx="118978" cy="100818"/>
            </a:xfrm>
            <a:custGeom>
              <a:rect b="b" l="l" r="r" t="t"/>
              <a:pathLst>
                <a:path extrusionOk="0" h="1951" w="2293">
                  <a:moveTo>
                    <a:pt x="1544" y="1"/>
                  </a:moveTo>
                  <a:cubicBezTo>
                    <a:pt x="1508" y="1"/>
                    <a:pt x="1471" y="8"/>
                    <a:pt x="1433" y="22"/>
                  </a:cubicBezTo>
                  <a:cubicBezTo>
                    <a:pt x="954" y="197"/>
                    <a:pt x="380" y="612"/>
                    <a:pt x="188" y="1075"/>
                  </a:cubicBezTo>
                  <a:cubicBezTo>
                    <a:pt x="0" y="1552"/>
                    <a:pt x="807" y="1950"/>
                    <a:pt x="1909" y="1950"/>
                  </a:cubicBezTo>
                  <a:cubicBezTo>
                    <a:pt x="2024" y="1950"/>
                    <a:pt x="2142" y="1946"/>
                    <a:pt x="2263" y="1937"/>
                  </a:cubicBezTo>
                  <a:cubicBezTo>
                    <a:pt x="2292" y="881"/>
                    <a:pt x="1958" y="1"/>
                    <a:pt x="15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4"/>
            <p:cNvSpPr/>
            <p:nvPr/>
          </p:nvSpPr>
          <p:spPr>
            <a:xfrm>
              <a:off x="6606401" y="346081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677" y="0"/>
                  </a:moveTo>
                  <a:cubicBezTo>
                    <a:pt x="4565" y="160"/>
                    <a:pt x="4437" y="319"/>
                    <a:pt x="4294" y="463"/>
                  </a:cubicBezTo>
                  <a:cubicBezTo>
                    <a:pt x="3097" y="1596"/>
                    <a:pt x="1884" y="2745"/>
                    <a:pt x="671" y="3862"/>
                  </a:cubicBezTo>
                  <a:cubicBezTo>
                    <a:pt x="112" y="4389"/>
                    <a:pt x="1" y="4868"/>
                    <a:pt x="671" y="5426"/>
                  </a:cubicBezTo>
                  <a:cubicBezTo>
                    <a:pt x="1134" y="5793"/>
                    <a:pt x="1629" y="6224"/>
                    <a:pt x="1900" y="6719"/>
                  </a:cubicBezTo>
                  <a:cubicBezTo>
                    <a:pt x="2528" y="7893"/>
                    <a:pt x="3401" y="8494"/>
                    <a:pt x="4598" y="8494"/>
                  </a:cubicBezTo>
                  <a:cubicBezTo>
                    <a:pt x="4801" y="8494"/>
                    <a:pt x="5014" y="8477"/>
                    <a:pt x="5235" y="8442"/>
                  </a:cubicBezTo>
                  <a:cubicBezTo>
                    <a:pt x="5250" y="8441"/>
                    <a:pt x="5264" y="8440"/>
                    <a:pt x="5279" y="8440"/>
                  </a:cubicBezTo>
                  <a:cubicBezTo>
                    <a:pt x="5381" y="8440"/>
                    <a:pt x="5489" y="8477"/>
                    <a:pt x="5591" y="8477"/>
                  </a:cubicBezTo>
                  <a:cubicBezTo>
                    <a:pt x="5605" y="8477"/>
                    <a:pt x="5620" y="8476"/>
                    <a:pt x="5634" y="8474"/>
                  </a:cubicBezTo>
                  <a:cubicBezTo>
                    <a:pt x="6480" y="8267"/>
                    <a:pt x="7789" y="8299"/>
                    <a:pt x="8044" y="7804"/>
                  </a:cubicBezTo>
                  <a:cubicBezTo>
                    <a:pt x="8491" y="6910"/>
                    <a:pt x="8667" y="5538"/>
                    <a:pt x="8284" y="4644"/>
                  </a:cubicBezTo>
                  <a:cubicBezTo>
                    <a:pt x="7613" y="2984"/>
                    <a:pt x="6448" y="1532"/>
                    <a:pt x="54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4"/>
            <p:cNvSpPr/>
            <p:nvPr/>
          </p:nvSpPr>
          <p:spPr>
            <a:xfrm>
              <a:off x="6486334" y="3320625"/>
              <a:ext cx="246829" cy="239204"/>
            </a:xfrm>
            <a:custGeom>
              <a:rect b="b" l="l" r="r" t="t"/>
              <a:pathLst>
                <a:path extrusionOk="0" h="4629" w="4757">
                  <a:moveTo>
                    <a:pt x="3847" y="0"/>
                  </a:moveTo>
                  <a:lnTo>
                    <a:pt x="1" y="3543"/>
                  </a:lnTo>
                  <a:cubicBezTo>
                    <a:pt x="155" y="3651"/>
                    <a:pt x="340" y="3879"/>
                    <a:pt x="467" y="3879"/>
                  </a:cubicBezTo>
                  <a:cubicBezTo>
                    <a:pt x="471" y="3879"/>
                    <a:pt x="475" y="3879"/>
                    <a:pt x="479" y="3878"/>
                  </a:cubicBezTo>
                  <a:cubicBezTo>
                    <a:pt x="599" y="3857"/>
                    <a:pt x="713" y="3846"/>
                    <a:pt x="823" y="3846"/>
                  </a:cubicBezTo>
                  <a:cubicBezTo>
                    <a:pt x="1442" y="3846"/>
                    <a:pt x="1913" y="4169"/>
                    <a:pt x="2442" y="4548"/>
                  </a:cubicBezTo>
                  <a:cubicBezTo>
                    <a:pt x="2521" y="4604"/>
                    <a:pt x="2647" y="4629"/>
                    <a:pt x="2792" y="4629"/>
                  </a:cubicBezTo>
                  <a:cubicBezTo>
                    <a:pt x="3148" y="4629"/>
                    <a:pt x="3622" y="4481"/>
                    <a:pt x="3815" y="4277"/>
                  </a:cubicBezTo>
                  <a:cubicBezTo>
                    <a:pt x="4757" y="3240"/>
                    <a:pt x="4693" y="1165"/>
                    <a:pt x="38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4"/>
            <p:cNvSpPr/>
            <p:nvPr/>
          </p:nvSpPr>
          <p:spPr>
            <a:xfrm>
              <a:off x="7696191" y="3460816"/>
              <a:ext cx="91114" cy="114047"/>
            </a:xfrm>
            <a:custGeom>
              <a:rect b="b" l="l" r="r" t="t"/>
              <a:pathLst>
                <a:path extrusionOk="0" h="2207" w="1756">
                  <a:moveTo>
                    <a:pt x="958" y="0"/>
                  </a:moveTo>
                  <a:cubicBezTo>
                    <a:pt x="766" y="271"/>
                    <a:pt x="607" y="543"/>
                    <a:pt x="415" y="798"/>
                  </a:cubicBezTo>
                  <a:cubicBezTo>
                    <a:pt x="0" y="1373"/>
                    <a:pt x="192" y="1979"/>
                    <a:pt x="878" y="2155"/>
                  </a:cubicBezTo>
                  <a:cubicBezTo>
                    <a:pt x="1112" y="2181"/>
                    <a:pt x="1358" y="2207"/>
                    <a:pt x="1596" y="2207"/>
                  </a:cubicBezTo>
                  <a:cubicBezTo>
                    <a:pt x="1650" y="2207"/>
                    <a:pt x="1703" y="2205"/>
                    <a:pt x="1756" y="2202"/>
                  </a:cubicBezTo>
                  <a:lnTo>
                    <a:pt x="17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4"/>
            <p:cNvSpPr/>
            <p:nvPr/>
          </p:nvSpPr>
          <p:spPr>
            <a:xfrm>
              <a:off x="6853177" y="4617895"/>
              <a:ext cx="506837" cy="539022"/>
            </a:xfrm>
            <a:custGeom>
              <a:rect b="b" l="l" r="r" t="t"/>
              <a:pathLst>
                <a:path extrusionOk="0" h="10431" w="9768">
                  <a:moveTo>
                    <a:pt x="4522" y="1"/>
                  </a:moveTo>
                  <a:cubicBezTo>
                    <a:pt x="3485" y="1"/>
                    <a:pt x="2462" y="349"/>
                    <a:pt x="1820" y="1052"/>
                  </a:cubicBezTo>
                  <a:cubicBezTo>
                    <a:pt x="1501" y="1339"/>
                    <a:pt x="1150" y="1579"/>
                    <a:pt x="767" y="1770"/>
                  </a:cubicBezTo>
                  <a:cubicBezTo>
                    <a:pt x="96" y="2137"/>
                    <a:pt x="1" y="2648"/>
                    <a:pt x="368" y="3270"/>
                  </a:cubicBezTo>
                  <a:cubicBezTo>
                    <a:pt x="511" y="3510"/>
                    <a:pt x="751" y="3669"/>
                    <a:pt x="862" y="3909"/>
                  </a:cubicBezTo>
                  <a:cubicBezTo>
                    <a:pt x="1385" y="5127"/>
                    <a:pt x="1894" y="5558"/>
                    <a:pt x="2622" y="5558"/>
                  </a:cubicBezTo>
                  <a:cubicBezTo>
                    <a:pt x="3028" y="5558"/>
                    <a:pt x="3503" y="5423"/>
                    <a:pt x="4086" y="5217"/>
                  </a:cubicBezTo>
                  <a:cubicBezTo>
                    <a:pt x="4255" y="5161"/>
                    <a:pt x="4406" y="5131"/>
                    <a:pt x="4541" y="5131"/>
                  </a:cubicBezTo>
                  <a:cubicBezTo>
                    <a:pt x="4904" y="5131"/>
                    <a:pt x="5158" y="5349"/>
                    <a:pt x="5379" y="5872"/>
                  </a:cubicBezTo>
                  <a:cubicBezTo>
                    <a:pt x="5794" y="6829"/>
                    <a:pt x="6480" y="7659"/>
                    <a:pt x="7198" y="8776"/>
                  </a:cubicBezTo>
                  <a:cubicBezTo>
                    <a:pt x="7055" y="8984"/>
                    <a:pt x="6943" y="9191"/>
                    <a:pt x="6847" y="9431"/>
                  </a:cubicBezTo>
                  <a:cubicBezTo>
                    <a:pt x="6767" y="9638"/>
                    <a:pt x="6767" y="9862"/>
                    <a:pt x="6863" y="10069"/>
                  </a:cubicBezTo>
                  <a:cubicBezTo>
                    <a:pt x="7054" y="10317"/>
                    <a:pt x="7403" y="10430"/>
                    <a:pt x="7772" y="10430"/>
                  </a:cubicBezTo>
                  <a:cubicBezTo>
                    <a:pt x="8331" y="10430"/>
                    <a:pt x="8934" y="10170"/>
                    <a:pt x="9097" y="9718"/>
                  </a:cubicBezTo>
                  <a:cubicBezTo>
                    <a:pt x="9337" y="9032"/>
                    <a:pt x="9624" y="8330"/>
                    <a:pt x="9704" y="7611"/>
                  </a:cubicBezTo>
                  <a:cubicBezTo>
                    <a:pt x="9768" y="6957"/>
                    <a:pt x="9608" y="6271"/>
                    <a:pt x="9512" y="5616"/>
                  </a:cubicBezTo>
                  <a:cubicBezTo>
                    <a:pt x="9464" y="5233"/>
                    <a:pt x="9257" y="4834"/>
                    <a:pt x="9337" y="4467"/>
                  </a:cubicBezTo>
                  <a:cubicBezTo>
                    <a:pt x="9624" y="2887"/>
                    <a:pt x="9624" y="2856"/>
                    <a:pt x="8252" y="2010"/>
                  </a:cubicBezTo>
                  <a:cubicBezTo>
                    <a:pt x="7964" y="1786"/>
                    <a:pt x="7709" y="1531"/>
                    <a:pt x="7486" y="1228"/>
                  </a:cubicBezTo>
                  <a:cubicBezTo>
                    <a:pt x="6795" y="413"/>
                    <a:pt x="5650" y="1"/>
                    <a:pt x="45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4"/>
            <p:cNvSpPr/>
            <p:nvPr/>
          </p:nvSpPr>
          <p:spPr>
            <a:xfrm>
              <a:off x="6693364" y="4231117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2187" y="0"/>
                  </a:moveTo>
                  <a:cubicBezTo>
                    <a:pt x="1032" y="0"/>
                    <a:pt x="0" y="966"/>
                    <a:pt x="0" y="2249"/>
                  </a:cubicBezTo>
                  <a:cubicBezTo>
                    <a:pt x="240" y="3255"/>
                    <a:pt x="447" y="4244"/>
                    <a:pt x="703" y="5202"/>
                  </a:cubicBezTo>
                  <a:cubicBezTo>
                    <a:pt x="751" y="5345"/>
                    <a:pt x="990" y="5489"/>
                    <a:pt x="1166" y="5537"/>
                  </a:cubicBezTo>
                  <a:cubicBezTo>
                    <a:pt x="1295" y="5575"/>
                    <a:pt x="1437" y="5592"/>
                    <a:pt x="1586" y="5592"/>
                  </a:cubicBezTo>
                  <a:cubicBezTo>
                    <a:pt x="2763" y="5592"/>
                    <a:pt x="4432" y="4498"/>
                    <a:pt x="4645" y="3478"/>
                  </a:cubicBezTo>
                  <a:cubicBezTo>
                    <a:pt x="4661" y="3303"/>
                    <a:pt x="4613" y="3143"/>
                    <a:pt x="4533" y="3015"/>
                  </a:cubicBezTo>
                  <a:cubicBezTo>
                    <a:pt x="4262" y="2329"/>
                    <a:pt x="4006" y="1643"/>
                    <a:pt x="3703" y="988"/>
                  </a:cubicBezTo>
                  <a:cubicBezTo>
                    <a:pt x="3575" y="701"/>
                    <a:pt x="3384" y="334"/>
                    <a:pt x="3129" y="222"/>
                  </a:cubicBezTo>
                  <a:cubicBezTo>
                    <a:pt x="2817" y="70"/>
                    <a:pt x="2498" y="0"/>
                    <a:pt x="21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4"/>
            <p:cNvSpPr/>
            <p:nvPr/>
          </p:nvSpPr>
          <p:spPr>
            <a:xfrm>
              <a:off x="6251180" y="3572793"/>
              <a:ext cx="302297" cy="330100"/>
            </a:xfrm>
            <a:custGeom>
              <a:rect b="b" l="l" r="r" t="t"/>
              <a:pathLst>
                <a:path extrusionOk="0" h="6388" w="5826">
                  <a:moveTo>
                    <a:pt x="1893" y="0"/>
                  </a:moveTo>
                  <a:cubicBezTo>
                    <a:pt x="1698" y="0"/>
                    <a:pt x="1500" y="32"/>
                    <a:pt x="1309" y="67"/>
                  </a:cubicBezTo>
                  <a:cubicBezTo>
                    <a:pt x="830" y="163"/>
                    <a:pt x="112" y="546"/>
                    <a:pt x="48" y="897"/>
                  </a:cubicBezTo>
                  <a:cubicBezTo>
                    <a:pt x="0" y="1488"/>
                    <a:pt x="192" y="2062"/>
                    <a:pt x="607" y="2493"/>
                  </a:cubicBezTo>
                  <a:cubicBezTo>
                    <a:pt x="1899" y="3722"/>
                    <a:pt x="3320" y="4807"/>
                    <a:pt x="4692" y="5940"/>
                  </a:cubicBezTo>
                  <a:cubicBezTo>
                    <a:pt x="4980" y="6116"/>
                    <a:pt x="5267" y="6260"/>
                    <a:pt x="5570" y="6387"/>
                  </a:cubicBezTo>
                  <a:lnTo>
                    <a:pt x="5825" y="6164"/>
                  </a:lnTo>
                  <a:cubicBezTo>
                    <a:pt x="5299" y="4967"/>
                    <a:pt x="4852" y="3738"/>
                    <a:pt x="4245" y="2573"/>
                  </a:cubicBezTo>
                  <a:cubicBezTo>
                    <a:pt x="3910" y="1919"/>
                    <a:pt x="3240" y="1424"/>
                    <a:pt x="2969" y="754"/>
                  </a:cubicBezTo>
                  <a:cubicBezTo>
                    <a:pt x="2717" y="152"/>
                    <a:pt x="2316" y="0"/>
                    <a:pt x="18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4"/>
            <p:cNvSpPr/>
            <p:nvPr/>
          </p:nvSpPr>
          <p:spPr>
            <a:xfrm>
              <a:off x="7083401" y="4420294"/>
              <a:ext cx="145804" cy="154663"/>
            </a:xfrm>
            <a:custGeom>
              <a:rect b="b" l="l" r="r" t="t"/>
              <a:pathLst>
                <a:path extrusionOk="0" h="2993" w="2810">
                  <a:moveTo>
                    <a:pt x="579" y="0"/>
                  </a:moveTo>
                  <a:cubicBezTo>
                    <a:pt x="311" y="0"/>
                    <a:pt x="162" y="257"/>
                    <a:pt x="112" y="775"/>
                  </a:cubicBezTo>
                  <a:cubicBezTo>
                    <a:pt x="96" y="1014"/>
                    <a:pt x="112" y="1253"/>
                    <a:pt x="112" y="1477"/>
                  </a:cubicBezTo>
                  <a:lnTo>
                    <a:pt x="80" y="1477"/>
                  </a:lnTo>
                  <a:cubicBezTo>
                    <a:pt x="80" y="1541"/>
                    <a:pt x="80" y="1605"/>
                    <a:pt x="80" y="1668"/>
                  </a:cubicBezTo>
                  <a:cubicBezTo>
                    <a:pt x="0" y="2275"/>
                    <a:pt x="32" y="2977"/>
                    <a:pt x="750" y="2993"/>
                  </a:cubicBezTo>
                  <a:cubicBezTo>
                    <a:pt x="1341" y="2977"/>
                    <a:pt x="1915" y="2722"/>
                    <a:pt x="2346" y="2291"/>
                  </a:cubicBezTo>
                  <a:cubicBezTo>
                    <a:pt x="2809" y="1764"/>
                    <a:pt x="2330" y="1269"/>
                    <a:pt x="1868" y="886"/>
                  </a:cubicBezTo>
                  <a:cubicBezTo>
                    <a:pt x="1628" y="695"/>
                    <a:pt x="1437" y="455"/>
                    <a:pt x="1197" y="280"/>
                  </a:cubicBezTo>
                  <a:cubicBezTo>
                    <a:pt x="945" y="94"/>
                    <a:pt x="740" y="0"/>
                    <a:pt x="5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4"/>
            <p:cNvSpPr/>
            <p:nvPr/>
          </p:nvSpPr>
          <p:spPr>
            <a:xfrm>
              <a:off x="6784478" y="4515477"/>
              <a:ext cx="203710" cy="135595"/>
            </a:xfrm>
            <a:custGeom>
              <a:rect b="b" l="l" r="r" t="t"/>
              <a:pathLst>
                <a:path extrusionOk="0" h="2624" w="3926">
                  <a:moveTo>
                    <a:pt x="3275" y="0"/>
                  </a:moveTo>
                  <a:cubicBezTo>
                    <a:pt x="3268" y="0"/>
                    <a:pt x="3262" y="1"/>
                    <a:pt x="3256" y="2"/>
                  </a:cubicBezTo>
                  <a:cubicBezTo>
                    <a:pt x="1756" y="241"/>
                    <a:pt x="782" y="1199"/>
                    <a:pt x="0" y="2587"/>
                  </a:cubicBezTo>
                  <a:cubicBezTo>
                    <a:pt x="137" y="2612"/>
                    <a:pt x="267" y="2624"/>
                    <a:pt x="390" y="2624"/>
                  </a:cubicBezTo>
                  <a:cubicBezTo>
                    <a:pt x="1212" y="2624"/>
                    <a:pt x="1747" y="2114"/>
                    <a:pt x="2330" y="1725"/>
                  </a:cubicBezTo>
                  <a:cubicBezTo>
                    <a:pt x="2649" y="1502"/>
                    <a:pt x="3048" y="1390"/>
                    <a:pt x="3383" y="1183"/>
                  </a:cubicBezTo>
                  <a:cubicBezTo>
                    <a:pt x="3591" y="1039"/>
                    <a:pt x="3766" y="864"/>
                    <a:pt x="3926" y="672"/>
                  </a:cubicBezTo>
                  <a:cubicBezTo>
                    <a:pt x="3710" y="441"/>
                    <a:pt x="3464" y="0"/>
                    <a:pt x="3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4"/>
            <p:cNvSpPr/>
            <p:nvPr/>
          </p:nvSpPr>
          <p:spPr>
            <a:xfrm>
              <a:off x="7187747" y="3531609"/>
              <a:ext cx="146582" cy="129653"/>
            </a:xfrm>
            <a:custGeom>
              <a:rect b="b" l="l" r="r" t="t"/>
              <a:pathLst>
                <a:path extrusionOk="0" h="2509" w="2825">
                  <a:moveTo>
                    <a:pt x="1166" y="0"/>
                  </a:moveTo>
                  <a:cubicBezTo>
                    <a:pt x="824" y="0"/>
                    <a:pt x="418" y="319"/>
                    <a:pt x="128" y="593"/>
                  </a:cubicBezTo>
                  <a:cubicBezTo>
                    <a:pt x="0" y="721"/>
                    <a:pt x="32" y="1279"/>
                    <a:pt x="160" y="1359"/>
                  </a:cubicBezTo>
                  <a:cubicBezTo>
                    <a:pt x="734" y="1662"/>
                    <a:pt x="1341" y="1934"/>
                    <a:pt x="1947" y="2173"/>
                  </a:cubicBezTo>
                  <a:lnTo>
                    <a:pt x="2298" y="2508"/>
                  </a:lnTo>
                  <a:cubicBezTo>
                    <a:pt x="2474" y="2157"/>
                    <a:pt x="2729" y="1822"/>
                    <a:pt x="2793" y="1455"/>
                  </a:cubicBezTo>
                  <a:cubicBezTo>
                    <a:pt x="2825" y="1168"/>
                    <a:pt x="2713" y="864"/>
                    <a:pt x="2506" y="673"/>
                  </a:cubicBezTo>
                  <a:cubicBezTo>
                    <a:pt x="2123" y="370"/>
                    <a:pt x="1660" y="34"/>
                    <a:pt x="1213" y="3"/>
                  </a:cubicBezTo>
                  <a:cubicBezTo>
                    <a:pt x="1197" y="1"/>
                    <a:pt x="1182" y="0"/>
                    <a:pt x="1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4"/>
            <p:cNvSpPr/>
            <p:nvPr/>
          </p:nvSpPr>
          <p:spPr>
            <a:xfrm>
              <a:off x="7935496" y="4441558"/>
              <a:ext cx="122610" cy="81905"/>
            </a:xfrm>
            <a:custGeom>
              <a:rect b="b" l="l" r="r" t="t"/>
              <a:pathLst>
                <a:path extrusionOk="0" h="1585" w="2363">
                  <a:moveTo>
                    <a:pt x="730" y="0"/>
                  </a:moveTo>
                  <a:cubicBezTo>
                    <a:pt x="523" y="0"/>
                    <a:pt x="296" y="85"/>
                    <a:pt x="0" y="228"/>
                  </a:cubicBezTo>
                  <a:cubicBezTo>
                    <a:pt x="495" y="1138"/>
                    <a:pt x="1229" y="1569"/>
                    <a:pt x="2362" y="1585"/>
                  </a:cubicBezTo>
                  <a:cubicBezTo>
                    <a:pt x="1557" y="427"/>
                    <a:pt x="1194" y="0"/>
                    <a:pt x="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4"/>
            <p:cNvSpPr/>
            <p:nvPr/>
          </p:nvSpPr>
          <p:spPr>
            <a:xfrm>
              <a:off x="7196827" y="3696784"/>
              <a:ext cx="102737" cy="58186"/>
            </a:xfrm>
            <a:custGeom>
              <a:rect b="b" l="l" r="r" t="t"/>
              <a:pathLst>
                <a:path extrusionOk="0" h="1126" w="1980">
                  <a:moveTo>
                    <a:pt x="770" y="1"/>
                  </a:moveTo>
                  <a:cubicBezTo>
                    <a:pt x="508" y="1"/>
                    <a:pt x="267" y="168"/>
                    <a:pt x="1" y="503"/>
                  </a:cubicBezTo>
                  <a:lnTo>
                    <a:pt x="1884" y="1126"/>
                  </a:lnTo>
                  <a:cubicBezTo>
                    <a:pt x="1916" y="1030"/>
                    <a:pt x="1948" y="918"/>
                    <a:pt x="1980" y="822"/>
                  </a:cubicBezTo>
                  <a:cubicBezTo>
                    <a:pt x="1478" y="275"/>
                    <a:pt x="1106" y="1"/>
                    <a:pt x="7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4"/>
            <p:cNvSpPr/>
            <p:nvPr/>
          </p:nvSpPr>
          <p:spPr>
            <a:xfrm>
              <a:off x="3598803" y="3925105"/>
              <a:ext cx="81204" cy="50383"/>
            </a:xfrm>
            <a:custGeom>
              <a:rect b="b" l="l" r="r" t="t"/>
              <a:pathLst>
                <a:path extrusionOk="0" h="975" w="1565">
                  <a:moveTo>
                    <a:pt x="1246" y="0"/>
                  </a:moveTo>
                  <a:lnTo>
                    <a:pt x="1" y="367"/>
                  </a:lnTo>
                  <a:cubicBezTo>
                    <a:pt x="468" y="663"/>
                    <a:pt x="753" y="974"/>
                    <a:pt x="1033" y="974"/>
                  </a:cubicBezTo>
                  <a:cubicBezTo>
                    <a:pt x="1040" y="974"/>
                    <a:pt x="1047" y="974"/>
                    <a:pt x="1054" y="974"/>
                  </a:cubicBezTo>
                  <a:cubicBezTo>
                    <a:pt x="1230" y="958"/>
                    <a:pt x="1389" y="479"/>
                    <a:pt x="1565" y="192"/>
                  </a:cubicBezTo>
                  <a:lnTo>
                    <a:pt x="124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4"/>
            <p:cNvSpPr/>
            <p:nvPr/>
          </p:nvSpPr>
          <p:spPr>
            <a:xfrm>
              <a:off x="3681615" y="2990740"/>
              <a:ext cx="81204" cy="50383"/>
            </a:xfrm>
            <a:custGeom>
              <a:rect b="b" l="l" r="r" t="t"/>
              <a:pathLst>
                <a:path extrusionOk="0" h="975" w="1565">
                  <a:moveTo>
                    <a:pt x="1262" y="0"/>
                  </a:moveTo>
                  <a:lnTo>
                    <a:pt x="1" y="383"/>
                  </a:lnTo>
                  <a:cubicBezTo>
                    <a:pt x="484" y="664"/>
                    <a:pt x="769" y="974"/>
                    <a:pt x="1049" y="974"/>
                  </a:cubicBezTo>
                  <a:cubicBezTo>
                    <a:pt x="1056" y="974"/>
                    <a:pt x="1063" y="974"/>
                    <a:pt x="1070" y="974"/>
                  </a:cubicBezTo>
                  <a:cubicBezTo>
                    <a:pt x="1246" y="974"/>
                    <a:pt x="1405" y="479"/>
                    <a:pt x="1565" y="208"/>
                  </a:cubicBezTo>
                  <a:lnTo>
                    <a:pt x="126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4"/>
            <p:cNvSpPr/>
            <p:nvPr/>
          </p:nvSpPr>
          <p:spPr>
            <a:xfrm>
              <a:off x="4780485" y="5040844"/>
              <a:ext cx="58840" cy="71828"/>
            </a:xfrm>
            <a:custGeom>
              <a:rect b="b" l="l" r="r" t="t"/>
              <a:pathLst>
                <a:path extrusionOk="0" h="1390" w="1134">
                  <a:moveTo>
                    <a:pt x="703" y="1"/>
                  </a:moveTo>
                  <a:cubicBezTo>
                    <a:pt x="479" y="384"/>
                    <a:pt x="240" y="751"/>
                    <a:pt x="1" y="1134"/>
                  </a:cubicBezTo>
                  <a:lnTo>
                    <a:pt x="432" y="1389"/>
                  </a:lnTo>
                  <a:lnTo>
                    <a:pt x="1134" y="256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30" name="Google Shape;1530;p4"/>
          <p:cNvSpPr/>
          <p:nvPr/>
        </p:nvSpPr>
        <p:spPr>
          <a:xfrm>
            <a:off x="0" y="-76200"/>
            <a:ext cx="7188600" cy="52197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1" name="Google Shape;1531;p4"/>
          <p:cNvSpPr txBox="1"/>
          <p:nvPr>
            <p:ph type="title"/>
          </p:nvPr>
        </p:nvSpPr>
        <p:spPr>
          <a:xfrm>
            <a:off x="1298448" y="676650"/>
            <a:ext cx="5038200" cy="102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532" name="Google Shape;1532;p4"/>
          <p:cNvSpPr txBox="1"/>
          <p:nvPr>
            <p:ph idx="1" type="subTitle"/>
          </p:nvPr>
        </p:nvSpPr>
        <p:spPr>
          <a:xfrm>
            <a:off x="1298448" y="1987225"/>
            <a:ext cx="5038200" cy="231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1533" name="Shape 15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34" name="Google Shape;1534;p5"/>
          <p:cNvGrpSpPr/>
          <p:nvPr/>
        </p:nvGrpSpPr>
        <p:grpSpPr>
          <a:xfrm>
            <a:off x="0" y="-76200"/>
            <a:ext cx="9415324" cy="5336303"/>
            <a:chOff x="0" y="-76200"/>
            <a:chExt cx="9415324" cy="5336303"/>
          </a:xfrm>
        </p:grpSpPr>
        <p:sp>
          <p:nvSpPr>
            <p:cNvPr id="1535" name="Google Shape;1535;p5"/>
            <p:cNvSpPr/>
            <p:nvPr/>
          </p:nvSpPr>
          <p:spPr>
            <a:xfrm>
              <a:off x="8588861" y="-44059"/>
              <a:ext cx="327047" cy="224321"/>
            </a:xfrm>
            <a:custGeom>
              <a:rect b="b" l="l" r="r" t="t"/>
              <a:pathLst>
                <a:path extrusionOk="0" h="4341" w="6303">
                  <a:moveTo>
                    <a:pt x="335" y="0"/>
                  </a:moveTo>
                  <a:cubicBezTo>
                    <a:pt x="287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04" y="4246"/>
                  </a:cubicBezTo>
                  <a:cubicBezTo>
                    <a:pt x="5115" y="4306"/>
                    <a:pt x="5366" y="4341"/>
                    <a:pt x="5565" y="4341"/>
                  </a:cubicBezTo>
                  <a:cubicBezTo>
                    <a:pt x="6201" y="4341"/>
                    <a:pt x="6303" y="3986"/>
                    <a:pt x="6144" y="3001"/>
                  </a:cubicBezTo>
                  <a:cubicBezTo>
                    <a:pt x="6001" y="1995"/>
                    <a:pt x="5745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5"/>
            <p:cNvSpPr/>
            <p:nvPr/>
          </p:nvSpPr>
          <p:spPr>
            <a:xfrm>
              <a:off x="8991299" y="-54807"/>
              <a:ext cx="267532" cy="216260"/>
            </a:xfrm>
            <a:custGeom>
              <a:rect b="b" l="l" r="r" t="t"/>
              <a:pathLst>
                <a:path extrusionOk="0" h="4185" w="5156">
                  <a:moveTo>
                    <a:pt x="4022" y="1"/>
                  </a:moveTo>
                  <a:lnTo>
                    <a:pt x="0" y="17"/>
                  </a:lnTo>
                  <a:cubicBezTo>
                    <a:pt x="48" y="304"/>
                    <a:pt x="32" y="639"/>
                    <a:pt x="176" y="879"/>
                  </a:cubicBezTo>
                  <a:cubicBezTo>
                    <a:pt x="719" y="1693"/>
                    <a:pt x="1341" y="2459"/>
                    <a:pt x="1900" y="3289"/>
                  </a:cubicBezTo>
                  <a:cubicBezTo>
                    <a:pt x="2292" y="3867"/>
                    <a:pt x="2737" y="4184"/>
                    <a:pt x="3286" y="4184"/>
                  </a:cubicBezTo>
                  <a:cubicBezTo>
                    <a:pt x="3539" y="4184"/>
                    <a:pt x="3815" y="4116"/>
                    <a:pt x="4118" y="3975"/>
                  </a:cubicBezTo>
                  <a:cubicBezTo>
                    <a:pt x="4453" y="3847"/>
                    <a:pt x="4804" y="3751"/>
                    <a:pt x="5155" y="3688"/>
                  </a:cubicBezTo>
                  <a:cubicBezTo>
                    <a:pt x="4756" y="2427"/>
                    <a:pt x="4389" y="1214"/>
                    <a:pt x="40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5"/>
            <p:cNvSpPr/>
            <p:nvPr/>
          </p:nvSpPr>
          <p:spPr>
            <a:xfrm>
              <a:off x="8843887" y="1302611"/>
              <a:ext cx="395071" cy="356454"/>
            </a:xfrm>
            <a:custGeom>
              <a:rect b="b" l="l" r="r" t="t"/>
              <a:pathLst>
                <a:path extrusionOk="0" h="6898" w="7614">
                  <a:moveTo>
                    <a:pt x="3607" y="1"/>
                  </a:moveTo>
                  <a:cubicBezTo>
                    <a:pt x="2650" y="448"/>
                    <a:pt x="1597" y="799"/>
                    <a:pt x="719" y="1389"/>
                  </a:cubicBezTo>
                  <a:cubicBezTo>
                    <a:pt x="80" y="1804"/>
                    <a:pt x="1" y="2634"/>
                    <a:pt x="559" y="3257"/>
                  </a:cubicBezTo>
                  <a:cubicBezTo>
                    <a:pt x="1517" y="4358"/>
                    <a:pt x="2538" y="5427"/>
                    <a:pt x="3623" y="6416"/>
                  </a:cubicBezTo>
                  <a:cubicBezTo>
                    <a:pt x="3982" y="6739"/>
                    <a:pt x="4395" y="6897"/>
                    <a:pt x="4798" y="6897"/>
                  </a:cubicBezTo>
                  <a:cubicBezTo>
                    <a:pt x="5292" y="6897"/>
                    <a:pt x="5770" y="6659"/>
                    <a:pt x="6113" y="6193"/>
                  </a:cubicBezTo>
                  <a:cubicBezTo>
                    <a:pt x="6703" y="5411"/>
                    <a:pt x="7102" y="4485"/>
                    <a:pt x="7501" y="3576"/>
                  </a:cubicBezTo>
                  <a:cubicBezTo>
                    <a:pt x="7613" y="3272"/>
                    <a:pt x="7581" y="2921"/>
                    <a:pt x="7422" y="2634"/>
                  </a:cubicBezTo>
                  <a:cubicBezTo>
                    <a:pt x="6544" y="1309"/>
                    <a:pt x="5139" y="751"/>
                    <a:pt x="360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5"/>
            <p:cNvSpPr/>
            <p:nvPr/>
          </p:nvSpPr>
          <p:spPr>
            <a:xfrm>
              <a:off x="8969766" y="330162"/>
              <a:ext cx="371878" cy="366066"/>
            </a:xfrm>
            <a:custGeom>
              <a:rect b="b" l="l" r="r" t="t"/>
              <a:pathLst>
                <a:path extrusionOk="0" h="7084" w="7167">
                  <a:moveTo>
                    <a:pt x="5703" y="1"/>
                  </a:moveTo>
                  <a:cubicBezTo>
                    <a:pt x="5439" y="1"/>
                    <a:pt x="5152" y="132"/>
                    <a:pt x="4868" y="403"/>
                  </a:cubicBezTo>
                  <a:cubicBezTo>
                    <a:pt x="3926" y="1345"/>
                    <a:pt x="2698" y="1967"/>
                    <a:pt x="1373" y="2158"/>
                  </a:cubicBezTo>
                  <a:cubicBezTo>
                    <a:pt x="128" y="2334"/>
                    <a:pt x="0" y="2829"/>
                    <a:pt x="719" y="3834"/>
                  </a:cubicBezTo>
                  <a:cubicBezTo>
                    <a:pt x="1277" y="4632"/>
                    <a:pt x="2634" y="4887"/>
                    <a:pt x="2474" y="6228"/>
                  </a:cubicBezTo>
                  <a:cubicBezTo>
                    <a:pt x="2474" y="6292"/>
                    <a:pt x="2618" y="6372"/>
                    <a:pt x="2698" y="6435"/>
                  </a:cubicBezTo>
                  <a:cubicBezTo>
                    <a:pt x="3233" y="6868"/>
                    <a:pt x="3806" y="7084"/>
                    <a:pt x="4345" y="7084"/>
                  </a:cubicBezTo>
                  <a:cubicBezTo>
                    <a:pt x="5139" y="7084"/>
                    <a:pt x="5861" y="6617"/>
                    <a:pt x="6288" y="5685"/>
                  </a:cubicBezTo>
                  <a:cubicBezTo>
                    <a:pt x="6735" y="4744"/>
                    <a:pt x="6895" y="3675"/>
                    <a:pt x="7166" y="2733"/>
                  </a:cubicBezTo>
                  <a:cubicBezTo>
                    <a:pt x="6959" y="1983"/>
                    <a:pt x="6863" y="1360"/>
                    <a:pt x="6624" y="770"/>
                  </a:cubicBezTo>
                  <a:cubicBezTo>
                    <a:pt x="6408" y="265"/>
                    <a:pt x="6078" y="1"/>
                    <a:pt x="57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5"/>
            <p:cNvSpPr/>
            <p:nvPr/>
          </p:nvSpPr>
          <p:spPr>
            <a:xfrm>
              <a:off x="8562347" y="1363017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2358" y="1"/>
                  </a:moveTo>
                  <a:cubicBezTo>
                    <a:pt x="2225" y="1"/>
                    <a:pt x="2121" y="23"/>
                    <a:pt x="2091" y="77"/>
                  </a:cubicBezTo>
                  <a:cubicBezTo>
                    <a:pt x="1421" y="1098"/>
                    <a:pt x="671" y="2119"/>
                    <a:pt x="304" y="3237"/>
                  </a:cubicBezTo>
                  <a:cubicBezTo>
                    <a:pt x="0" y="4194"/>
                    <a:pt x="1118" y="4449"/>
                    <a:pt x="1756" y="4705"/>
                  </a:cubicBezTo>
                  <a:cubicBezTo>
                    <a:pt x="1778" y="4713"/>
                    <a:pt x="1803" y="4717"/>
                    <a:pt x="1832" y="4717"/>
                  </a:cubicBezTo>
                  <a:cubicBezTo>
                    <a:pt x="2138" y="4717"/>
                    <a:pt x="2788" y="4274"/>
                    <a:pt x="2905" y="3939"/>
                  </a:cubicBezTo>
                  <a:cubicBezTo>
                    <a:pt x="3224" y="3013"/>
                    <a:pt x="3320" y="2008"/>
                    <a:pt x="3543" y="747"/>
                  </a:cubicBezTo>
                  <a:cubicBezTo>
                    <a:pt x="3496" y="683"/>
                    <a:pt x="3352" y="316"/>
                    <a:pt x="3065" y="156"/>
                  </a:cubicBezTo>
                  <a:cubicBezTo>
                    <a:pt x="2894" y="66"/>
                    <a:pt x="2584" y="1"/>
                    <a:pt x="23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5"/>
            <p:cNvSpPr/>
            <p:nvPr/>
          </p:nvSpPr>
          <p:spPr>
            <a:xfrm>
              <a:off x="8802481" y="1100566"/>
              <a:ext cx="216163" cy="214916"/>
            </a:xfrm>
            <a:custGeom>
              <a:rect b="b" l="l" r="r" t="t"/>
              <a:pathLst>
                <a:path extrusionOk="0" h="4159" w="4166">
                  <a:moveTo>
                    <a:pt x="3815" y="1"/>
                  </a:moveTo>
                  <a:cubicBezTo>
                    <a:pt x="2794" y="607"/>
                    <a:pt x="1708" y="1102"/>
                    <a:pt x="799" y="1820"/>
                  </a:cubicBezTo>
                  <a:cubicBezTo>
                    <a:pt x="1" y="2459"/>
                    <a:pt x="655" y="3145"/>
                    <a:pt x="1070" y="3751"/>
                  </a:cubicBezTo>
                  <a:cubicBezTo>
                    <a:pt x="1259" y="4027"/>
                    <a:pt x="1491" y="4158"/>
                    <a:pt x="1734" y="4158"/>
                  </a:cubicBezTo>
                  <a:cubicBezTo>
                    <a:pt x="1941" y="4158"/>
                    <a:pt x="2157" y="4063"/>
                    <a:pt x="2363" y="3879"/>
                  </a:cubicBezTo>
                  <a:cubicBezTo>
                    <a:pt x="3432" y="2953"/>
                    <a:pt x="3623" y="1597"/>
                    <a:pt x="4166" y="400"/>
                  </a:cubicBezTo>
                  <a:lnTo>
                    <a:pt x="38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5"/>
            <p:cNvSpPr/>
            <p:nvPr/>
          </p:nvSpPr>
          <p:spPr>
            <a:xfrm>
              <a:off x="8810783" y="391344"/>
              <a:ext cx="130860" cy="154767"/>
            </a:xfrm>
            <a:custGeom>
              <a:rect b="b" l="l" r="r" t="t"/>
              <a:pathLst>
                <a:path extrusionOk="0" h="2995" w="2522">
                  <a:moveTo>
                    <a:pt x="2282" y="1"/>
                  </a:moveTo>
                  <a:cubicBezTo>
                    <a:pt x="1995" y="208"/>
                    <a:pt x="1596" y="320"/>
                    <a:pt x="1421" y="591"/>
                  </a:cubicBezTo>
                  <a:cubicBezTo>
                    <a:pt x="926" y="1294"/>
                    <a:pt x="431" y="1996"/>
                    <a:pt x="0" y="2746"/>
                  </a:cubicBezTo>
                  <a:cubicBezTo>
                    <a:pt x="206" y="2914"/>
                    <a:pt x="450" y="2995"/>
                    <a:pt x="691" y="2995"/>
                  </a:cubicBezTo>
                  <a:cubicBezTo>
                    <a:pt x="1069" y="2995"/>
                    <a:pt x="1440" y="2797"/>
                    <a:pt x="1644" y="2427"/>
                  </a:cubicBezTo>
                  <a:cubicBezTo>
                    <a:pt x="1899" y="1980"/>
                    <a:pt x="2139" y="1517"/>
                    <a:pt x="2378" y="1054"/>
                  </a:cubicBezTo>
                  <a:cubicBezTo>
                    <a:pt x="2522" y="799"/>
                    <a:pt x="2330" y="368"/>
                    <a:pt x="22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5"/>
            <p:cNvSpPr/>
            <p:nvPr/>
          </p:nvSpPr>
          <p:spPr>
            <a:xfrm>
              <a:off x="8727971" y="201701"/>
              <a:ext cx="132521" cy="183550"/>
            </a:xfrm>
            <a:custGeom>
              <a:rect b="b" l="l" r="r" t="t"/>
              <a:pathLst>
                <a:path extrusionOk="0" h="3552" w="2554">
                  <a:moveTo>
                    <a:pt x="1485" y="0"/>
                  </a:moveTo>
                  <a:cubicBezTo>
                    <a:pt x="1437" y="112"/>
                    <a:pt x="1373" y="208"/>
                    <a:pt x="1325" y="304"/>
                  </a:cubicBezTo>
                  <a:cubicBezTo>
                    <a:pt x="814" y="1293"/>
                    <a:pt x="463" y="2362"/>
                    <a:pt x="0" y="3463"/>
                  </a:cubicBezTo>
                  <a:cubicBezTo>
                    <a:pt x="235" y="3523"/>
                    <a:pt x="434" y="3552"/>
                    <a:pt x="602" y="3552"/>
                  </a:cubicBezTo>
                  <a:cubicBezTo>
                    <a:pt x="1112" y="3552"/>
                    <a:pt x="1349" y="3289"/>
                    <a:pt x="1469" y="2809"/>
                  </a:cubicBezTo>
                  <a:cubicBezTo>
                    <a:pt x="1548" y="2522"/>
                    <a:pt x="1676" y="2251"/>
                    <a:pt x="1820" y="1995"/>
                  </a:cubicBezTo>
                  <a:cubicBezTo>
                    <a:pt x="2059" y="1580"/>
                    <a:pt x="2298" y="1149"/>
                    <a:pt x="2554" y="734"/>
                  </a:cubicBezTo>
                  <a:cubicBezTo>
                    <a:pt x="2171" y="527"/>
                    <a:pt x="1820" y="272"/>
                    <a:pt x="14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5"/>
            <p:cNvSpPr/>
            <p:nvPr/>
          </p:nvSpPr>
          <p:spPr>
            <a:xfrm>
              <a:off x="8794231" y="793004"/>
              <a:ext cx="139162" cy="265403"/>
            </a:xfrm>
            <a:custGeom>
              <a:rect b="b" l="l" r="r" t="t"/>
              <a:pathLst>
                <a:path extrusionOk="0" h="5136" w="2682">
                  <a:moveTo>
                    <a:pt x="2266" y="0"/>
                  </a:moveTo>
                  <a:cubicBezTo>
                    <a:pt x="2043" y="160"/>
                    <a:pt x="1756" y="287"/>
                    <a:pt x="1596" y="511"/>
                  </a:cubicBezTo>
                  <a:cubicBezTo>
                    <a:pt x="1293" y="894"/>
                    <a:pt x="1053" y="1341"/>
                    <a:pt x="862" y="1803"/>
                  </a:cubicBezTo>
                  <a:cubicBezTo>
                    <a:pt x="527" y="2681"/>
                    <a:pt x="255" y="3591"/>
                    <a:pt x="16" y="4485"/>
                  </a:cubicBezTo>
                  <a:cubicBezTo>
                    <a:pt x="0" y="4708"/>
                    <a:pt x="80" y="4931"/>
                    <a:pt x="223" y="5107"/>
                  </a:cubicBezTo>
                  <a:cubicBezTo>
                    <a:pt x="243" y="5127"/>
                    <a:pt x="288" y="5136"/>
                    <a:pt x="344" y="5136"/>
                  </a:cubicBezTo>
                  <a:cubicBezTo>
                    <a:pt x="471" y="5136"/>
                    <a:pt x="657" y="5089"/>
                    <a:pt x="734" y="5011"/>
                  </a:cubicBezTo>
                  <a:cubicBezTo>
                    <a:pt x="1756" y="4038"/>
                    <a:pt x="2649" y="2968"/>
                    <a:pt x="2681" y="1420"/>
                  </a:cubicBezTo>
                  <a:cubicBezTo>
                    <a:pt x="2681" y="1197"/>
                    <a:pt x="2649" y="974"/>
                    <a:pt x="2601" y="750"/>
                  </a:cubicBezTo>
                  <a:cubicBezTo>
                    <a:pt x="2506" y="495"/>
                    <a:pt x="2394" y="239"/>
                    <a:pt x="22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5"/>
            <p:cNvSpPr/>
            <p:nvPr/>
          </p:nvSpPr>
          <p:spPr>
            <a:xfrm>
              <a:off x="8829826" y="1607744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734" y="1"/>
                  </a:moveTo>
                  <a:lnTo>
                    <a:pt x="734" y="1"/>
                  </a:lnTo>
                  <a:cubicBezTo>
                    <a:pt x="0" y="1262"/>
                    <a:pt x="16" y="2203"/>
                    <a:pt x="750" y="3384"/>
                  </a:cubicBezTo>
                  <a:cubicBezTo>
                    <a:pt x="927" y="3658"/>
                    <a:pt x="1108" y="3746"/>
                    <a:pt x="1294" y="3746"/>
                  </a:cubicBezTo>
                  <a:cubicBezTo>
                    <a:pt x="1623" y="3746"/>
                    <a:pt x="1971" y="3474"/>
                    <a:pt x="2348" y="3474"/>
                  </a:cubicBezTo>
                  <a:cubicBezTo>
                    <a:pt x="2492" y="3474"/>
                    <a:pt x="2640" y="3514"/>
                    <a:pt x="2793" y="3623"/>
                  </a:cubicBezTo>
                  <a:cubicBezTo>
                    <a:pt x="2442" y="2059"/>
                    <a:pt x="1915" y="910"/>
                    <a:pt x="7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5"/>
            <p:cNvSpPr/>
            <p:nvPr/>
          </p:nvSpPr>
          <p:spPr>
            <a:xfrm>
              <a:off x="8618644" y="1707216"/>
              <a:ext cx="125101" cy="161174"/>
            </a:xfrm>
            <a:custGeom>
              <a:rect b="b" l="l" r="r" t="t"/>
              <a:pathLst>
                <a:path extrusionOk="0" h="3119" w="2411">
                  <a:moveTo>
                    <a:pt x="1364" y="0"/>
                  </a:moveTo>
                  <a:cubicBezTo>
                    <a:pt x="1073" y="0"/>
                    <a:pt x="782" y="40"/>
                    <a:pt x="495" y="119"/>
                  </a:cubicBezTo>
                  <a:cubicBezTo>
                    <a:pt x="272" y="198"/>
                    <a:pt x="1" y="837"/>
                    <a:pt x="96" y="1092"/>
                  </a:cubicBezTo>
                  <a:cubicBezTo>
                    <a:pt x="336" y="1778"/>
                    <a:pt x="783" y="2401"/>
                    <a:pt x="1134" y="3055"/>
                  </a:cubicBezTo>
                  <a:lnTo>
                    <a:pt x="1469" y="3119"/>
                  </a:lnTo>
                  <a:cubicBezTo>
                    <a:pt x="1788" y="2417"/>
                    <a:pt x="2075" y="1698"/>
                    <a:pt x="2331" y="980"/>
                  </a:cubicBezTo>
                  <a:cubicBezTo>
                    <a:pt x="2411" y="709"/>
                    <a:pt x="2235" y="103"/>
                    <a:pt x="2091" y="87"/>
                  </a:cubicBezTo>
                  <a:cubicBezTo>
                    <a:pt x="1851" y="28"/>
                    <a:pt x="1608" y="0"/>
                    <a:pt x="13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5"/>
            <p:cNvSpPr/>
            <p:nvPr/>
          </p:nvSpPr>
          <p:spPr>
            <a:xfrm>
              <a:off x="8348674" y="94685"/>
              <a:ext cx="198833" cy="89915"/>
            </a:xfrm>
            <a:custGeom>
              <a:rect b="b" l="l" r="r" t="t"/>
              <a:pathLst>
                <a:path extrusionOk="0" h="1740" w="3832">
                  <a:moveTo>
                    <a:pt x="2867" y="0"/>
                  </a:moveTo>
                  <a:cubicBezTo>
                    <a:pt x="2825" y="0"/>
                    <a:pt x="2789" y="9"/>
                    <a:pt x="2762" y="29"/>
                  </a:cubicBezTo>
                  <a:cubicBezTo>
                    <a:pt x="2444" y="267"/>
                    <a:pt x="2207" y="481"/>
                    <a:pt x="1872" y="481"/>
                  </a:cubicBezTo>
                  <a:cubicBezTo>
                    <a:pt x="1736" y="481"/>
                    <a:pt x="1585" y="446"/>
                    <a:pt x="1405" y="364"/>
                  </a:cubicBezTo>
                  <a:cubicBezTo>
                    <a:pt x="1353" y="339"/>
                    <a:pt x="1291" y="328"/>
                    <a:pt x="1223" y="328"/>
                  </a:cubicBezTo>
                  <a:cubicBezTo>
                    <a:pt x="943" y="328"/>
                    <a:pt x="561" y="516"/>
                    <a:pt x="304" y="683"/>
                  </a:cubicBezTo>
                  <a:cubicBezTo>
                    <a:pt x="113" y="811"/>
                    <a:pt x="33" y="1178"/>
                    <a:pt x="1" y="1433"/>
                  </a:cubicBezTo>
                  <a:cubicBezTo>
                    <a:pt x="1" y="1529"/>
                    <a:pt x="336" y="1736"/>
                    <a:pt x="528" y="1736"/>
                  </a:cubicBezTo>
                  <a:cubicBezTo>
                    <a:pt x="590" y="1739"/>
                    <a:pt x="651" y="1740"/>
                    <a:pt x="713" y="1740"/>
                  </a:cubicBezTo>
                  <a:cubicBezTo>
                    <a:pt x="1819" y="1740"/>
                    <a:pt x="2814" y="1338"/>
                    <a:pt x="3751" y="779"/>
                  </a:cubicBezTo>
                  <a:cubicBezTo>
                    <a:pt x="3783" y="635"/>
                    <a:pt x="3799" y="507"/>
                    <a:pt x="3831" y="364"/>
                  </a:cubicBezTo>
                  <a:cubicBezTo>
                    <a:pt x="3521" y="256"/>
                    <a:pt x="3097" y="0"/>
                    <a:pt x="28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5"/>
            <p:cNvSpPr/>
            <p:nvPr/>
          </p:nvSpPr>
          <p:spPr>
            <a:xfrm>
              <a:off x="8593790" y="2768905"/>
              <a:ext cx="104398" cy="122108"/>
            </a:xfrm>
            <a:custGeom>
              <a:rect b="b" l="l" r="r" t="t"/>
              <a:pathLst>
                <a:path extrusionOk="0" h="2363" w="2012">
                  <a:moveTo>
                    <a:pt x="831" y="0"/>
                  </a:moveTo>
                  <a:cubicBezTo>
                    <a:pt x="145" y="32"/>
                    <a:pt x="1" y="479"/>
                    <a:pt x="33" y="1022"/>
                  </a:cubicBezTo>
                  <a:cubicBezTo>
                    <a:pt x="49" y="1747"/>
                    <a:pt x="298" y="2363"/>
                    <a:pt x="1118" y="2363"/>
                  </a:cubicBezTo>
                  <a:cubicBezTo>
                    <a:pt x="1129" y="2363"/>
                    <a:pt x="1139" y="2362"/>
                    <a:pt x="1150" y="2362"/>
                  </a:cubicBezTo>
                  <a:cubicBezTo>
                    <a:pt x="1485" y="2346"/>
                    <a:pt x="1820" y="2011"/>
                    <a:pt x="2012" y="1899"/>
                  </a:cubicBezTo>
                  <a:cubicBezTo>
                    <a:pt x="2012" y="798"/>
                    <a:pt x="1405" y="0"/>
                    <a:pt x="8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5"/>
            <p:cNvSpPr/>
            <p:nvPr/>
          </p:nvSpPr>
          <p:spPr>
            <a:xfrm>
              <a:off x="9067470" y="789697"/>
              <a:ext cx="67973" cy="175695"/>
            </a:xfrm>
            <a:custGeom>
              <a:rect b="b" l="l" r="r" t="t"/>
              <a:pathLst>
                <a:path extrusionOk="0" h="3400" w="1310">
                  <a:moveTo>
                    <a:pt x="655" y="0"/>
                  </a:moveTo>
                  <a:lnTo>
                    <a:pt x="288" y="96"/>
                  </a:lnTo>
                  <a:cubicBezTo>
                    <a:pt x="192" y="1149"/>
                    <a:pt x="96" y="2187"/>
                    <a:pt x="1" y="3224"/>
                  </a:cubicBezTo>
                  <a:lnTo>
                    <a:pt x="320" y="3400"/>
                  </a:lnTo>
                  <a:cubicBezTo>
                    <a:pt x="655" y="2905"/>
                    <a:pt x="1229" y="2410"/>
                    <a:pt x="1277" y="1883"/>
                  </a:cubicBezTo>
                  <a:cubicBezTo>
                    <a:pt x="1309" y="1277"/>
                    <a:pt x="878" y="623"/>
                    <a:pt x="6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5"/>
            <p:cNvSpPr/>
            <p:nvPr/>
          </p:nvSpPr>
          <p:spPr>
            <a:xfrm>
              <a:off x="8607904" y="1107077"/>
              <a:ext cx="120120" cy="52812"/>
            </a:xfrm>
            <a:custGeom>
              <a:rect b="b" l="l" r="r" t="t"/>
              <a:pathLst>
                <a:path extrusionOk="0" h="1022" w="2315">
                  <a:moveTo>
                    <a:pt x="1096" y="1"/>
                  </a:moveTo>
                  <a:cubicBezTo>
                    <a:pt x="737" y="1"/>
                    <a:pt x="378" y="165"/>
                    <a:pt x="0" y="497"/>
                  </a:cubicBezTo>
                  <a:cubicBezTo>
                    <a:pt x="554" y="850"/>
                    <a:pt x="971" y="1021"/>
                    <a:pt x="1344" y="1021"/>
                  </a:cubicBezTo>
                  <a:cubicBezTo>
                    <a:pt x="1680" y="1021"/>
                    <a:pt x="1981" y="881"/>
                    <a:pt x="2314" y="609"/>
                  </a:cubicBezTo>
                  <a:cubicBezTo>
                    <a:pt x="1894" y="205"/>
                    <a:pt x="1495" y="1"/>
                    <a:pt x="1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5"/>
            <p:cNvSpPr/>
            <p:nvPr/>
          </p:nvSpPr>
          <p:spPr>
            <a:xfrm>
              <a:off x="9010313" y="1860249"/>
              <a:ext cx="108549" cy="52502"/>
            </a:xfrm>
            <a:custGeom>
              <a:rect b="b" l="l" r="r" t="t"/>
              <a:pathLst>
                <a:path extrusionOk="0" h="1016" w="2092">
                  <a:moveTo>
                    <a:pt x="1413" y="0"/>
                  </a:moveTo>
                  <a:cubicBezTo>
                    <a:pt x="947" y="0"/>
                    <a:pt x="482" y="139"/>
                    <a:pt x="17" y="212"/>
                  </a:cubicBezTo>
                  <a:cubicBezTo>
                    <a:pt x="1" y="323"/>
                    <a:pt x="1" y="435"/>
                    <a:pt x="1" y="547"/>
                  </a:cubicBezTo>
                  <a:cubicBezTo>
                    <a:pt x="448" y="706"/>
                    <a:pt x="879" y="930"/>
                    <a:pt x="1341" y="1010"/>
                  </a:cubicBezTo>
                  <a:cubicBezTo>
                    <a:pt x="1361" y="1014"/>
                    <a:pt x="1382" y="1016"/>
                    <a:pt x="1402" y="1016"/>
                  </a:cubicBezTo>
                  <a:cubicBezTo>
                    <a:pt x="1613" y="1016"/>
                    <a:pt x="1859" y="807"/>
                    <a:pt x="2092" y="690"/>
                  </a:cubicBezTo>
                  <a:cubicBezTo>
                    <a:pt x="1916" y="451"/>
                    <a:pt x="1756" y="20"/>
                    <a:pt x="1549" y="4"/>
                  </a:cubicBezTo>
                  <a:cubicBezTo>
                    <a:pt x="1504" y="1"/>
                    <a:pt x="1458" y="0"/>
                    <a:pt x="14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5"/>
            <p:cNvSpPr/>
            <p:nvPr/>
          </p:nvSpPr>
          <p:spPr>
            <a:xfrm>
              <a:off x="8657560" y="1945897"/>
              <a:ext cx="75444" cy="59426"/>
            </a:xfrm>
            <a:custGeom>
              <a:rect b="b" l="l" r="r" t="t"/>
              <a:pathLst>
                <a:path extrusionOk="0" h="1150" w="1454">
                  <a:moveTo>
                    <a:pt x="1" y="0"/>
                  </a:moveTo>
                  <a:lnTo>
                    <a:pt x="767" y="1149"/>
                  </a:lnTo>
                  <a:cubicBezTo>
                    <a:pt x="1453" y="351"/>
                    <a:pt x="1357" y="207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5"/>
            <p:cNvSpPr/>
            <p:nvPr/>
          </p:nvSpPr>
          <p:spPr>
            <a:xfrm>
              <a:off x="7745847" y="470253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3" y="1"/>
                  </a:moveTo>
                  <a:cubicBezTo>
                    <a:pt x="3862" y="1"/>
                    <a:pt x="3652" y="18"/>
                    <a:pt x="3432" y="53"/>
                  </a:cubicBezTo>
                  <a:cubicBezTo>
                    <a:pt x="3419" y="54"/>
                    <a:pt x="3405" y="55"/>
                    <a:pt x="3392" y="55"/>
                  </a:cubicBezTo>
                  <a:cubicBezTo>
                    <a:pt x="3286" y="55"/>
                    <a:pt x="3182" y="13"/>
                    <a:pt x="3092" y="13"/>
                  </a:cubicBezTo>
                  <a:cubicBezTo>
                    <a:pt x="3072" y="13"/>
                    <a:pt x="3052" y="15"/>
                    <a:pt x="3033" y="21"/>
                  </a:cubicBezTo>
                  <a:cubicBezTo>
                    <a:pt x="2187" y="228"/>
                    <a:pt x="862" y="196"/>
                    <a:pt x="607" y="691"/>
                  </a:cubicBezTo>
                  <a:cubicBezTo>
                    <a:pt x="160" y="1585"/>
                    <a:pt x="1" y="2957"/>
                    <a:pt x="368" y="3851"/>
                  </a:cubicBezTo>
                  <a:cubicBezTo>
                    <a:pt x="1038" y="5495"/>
                    <a:pt x="2203" y="6963"/>
                    <a:pt x="3161" y="8495"/>
                  </a:cubicBezTo>
                  <a:lnTo>
                    <a:pt x="3975" y="8479"/>
                  </a:lnTo>
                  <a:cubicBezTo>
                    <a:pt x="4102" y="8319"/>
                    <a:pt x="4214" y="8160"/>
                    <a:pt x="4358" y="8016"/>
                  </a:cubicBezTo>
                  <a:cubicBezTo>
                    <a:pt x="5554" y="6883"/>
                    <a:pt x="6767" y="5750"/>
                    <a:pt x="7980" y="4633"/>
                  </a:cubicBezTo>
                  <a:cubicBezTo>
                    <a:pt x="8555" y="4106"/>
                    <a:pt x="8667" y="3627"/>
                    <a:pt x="7980" y="3069"/>
                  </a:cubicBezTo>
                  <a:cubicBezTo>
                    <a:pt x="7517" y="2686"/>
                    <a:pt x="7039" y="2271"/>
                    <a:pt x="6767" y="1776"/>
                  </a:cubicBezTo>
                  <a:cubicBezTo>
                    <a:pt x="6126" y="602"/>
                    <a:pt x="5251" y="1"/>
                    <a:pt x="40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5"/>
            <p:cNvSpPr/>
            <p:nvPr/>
          </p:nvSpPr>
          <p:spPr>
            <a:xfrm>
              <a:off x="7013821" y="3206375"/>
              <a:ext cx="356986" cy="409628"/>
            </a:xfrm>
            <a:custGeom>
              <a:rect b="b" l="l" r="r" t="t"/>
              <a:pathLst>
                <a:path extrusionOk="0" h="7927" w="6880">
                  <a:moveTo>
                    <a:pt x="692" y="0"/>
                  </a:moveTo>
                  <a:cubicBezTo>
                    <a:pt x="461" y="0"/>
                    <a:pt x="228" y="34"/>
                    <a:pt x="1" y="104"/>
                  </a:cubicBezTo>
                  <a:lnTo>
                    <a:pt x="1" y="5323"/>
                  </a:lnTo>
                  <a:cubicBezTo>
                    <a:pt x="767" y="5993"/>
                    <a:pt x="1549" y="6680"/>
                    <a:pt x="2315" y="7366"/>
                  </a:cubicBezTo>
                  <a:cubicBezTo>
                    <a:pt x="2620" y="7628"/>
                    <a:pt x="2903" y="7927"/>
                    <a:pt x="3271" y="7927"/>
                  </a:cubicBezTo>
                  <a:cubicBezTo>
                    <a:pt x="3441" y="7927"/>
                    <a:pt x="3630" y="7863"/>
                    <a:pt x="3847" y="7701"/>
                  </a:cubicBezTo>
                  <a:cubicBezTo>
                    <a:pt x="4501" y="7222"/>
                    <a:pt x="5187" y="6759"/>
                    <a:pt x="5906" y="6344"/>
                  </a:cubicBezTo>
                  <a:cubicBezTo>
                    <a:pt x="6847" y="5802"/>
                    <a:pt x="6879" y="5515"/>
                    <a:pt x="6113" y="4733"/>
                  </a:cubicBezTo>
                  <a:cubicBezTo>
                    <a:pt x="5523" y="4142"/>
                    <a:pt x="5012" y="3488"/>
                    <a:pt x="4453" y="2881"/>
                  </a:cubicBezTo>
                  <a:cubicBezTo>
                    <a:pt x="3799" y="2163"/>
                    <a:pt x="3161" y="1445"/>
                    <a:pt x="2474" y="775"/>
                  </a:cubicBezTo>
                  <a:cubicBezTo>
                    <a:pt x="2001" y="278"/>
                    <a:pt x="1353" y="0"/>
                    <a:pt x="6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5"/>
            <p:cNvSpPr/>
            <p:nvPr/>
          </p:nvSpPr>
          <p:spPr>
            <a:xfrm>
              <a:off x="7104935" y="-44059"/>
              <a:ext cx="328085" cy="224321"/>
            </a:xfrm>
            <a:custGeom>
              <a:rect b="b" l="l" r="r" t="t"/>
              <a:pathLst>
                <a:path extrusionOk="0" h="4341" w="6323">
                  <a:moveTo>
                    <a:pt x="351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89" y="2905"/>
                    <a:pt x="3017" y="3879"/>
                    <a:pt x="4836" y="4246"/>
                  </a:cubicBezTo>
                  <a:cubicBezTo>
                    <a:pt x="5143" y="4306"/>
                    <a:pt x="5391" y="4341"/>
                    <a:pt x="5588" y="4341"/>
                  </a:cubicBezTo>
                  <a:cubicBezTo>
                    <a:pt x="6218" y="4341"/>
                    <a:pt x="6322" y="3986"/>
                    <a:pt x="6176" y="3001"/>
                  </a:cubicBezTo>
                  <a:cubicBezTo>
                    <a:pt x="6017" y="1995"/>
                    <a:pt x="5762" y="990"/>
                    <a:pt x="55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5"/>
            <p:cNvSpPr/>
            <p:nvPr/>
          </p:nvSpPr>
          <p:spPr>
            <a:xfrm>
              <a:off x="7013821" y="3835761"/>
              <a:ext cx="236088" cy="260907"/>
            </a:xfrm>
            <a:custGeom>
              <a:rect b="b" l="l" r="r" t="t"/>
              <a:pathLst>
                <a:path extrusionOk="0" h="5049" w="4550">
                  <a:moveTo>
                    <a:pt x="1188" y="0"/>
                  </a:moveTo>
                  <a:cubicBezTo>
                    <a:pt x="891" y="0"/>
                    <a:pt x="578" y="199"/>
                    <a:pt x="1" y="564"/>
                  </a:cubicBezTo>
                  <a:lnTo>
                    <a:pt x="1" y="3979"/>
                  </a:lnTo>
                  <a:lnTo>
                    <a:pt x="1660" y="5049"/>
                  </a:lnTo>
                  <a:cubicBezTo>
                    <a:pt x="1916" y="4985"/>
                    <a:pt x="2395" y="4410"/>
                    <a:pt x="2889" y="3868"/>
                  </a:cubicBezTo>
                  <a:cubicBezTo>
                    <a:pt x="3145" y="3580"/>
                    <a:pt x="3480" y="3341"/>
                    <a:pt x="3735" y="3054"/>
                  </a:cubicBezTo>
                  <a:cubicBezTo>
                    <a:pt x="4022" y="2703"/>
                    <a:pt x="4549" y="2176"/>
                    <a:pt x="4453" y="1968"/>
                  </a:cubicBezTo>
                  <a:cubicBezTo>
                    <a:pt x="4262" y="1554"/>
                    <a:pt x="3735" y="1282"/>
                    <a:pt x="3304" y="1011"/>
                  </a:cubicBezTo>
                  <a:cubicBezTo>
                    <a:pt x="3228" y="960"/>
                    <a:pt x="3123" y="952"/>
                    <a:pt x="3015" y="952"/>
                  </a:cubicBezTo>
                  <a:cubicBezTo>
                    <a:pt x="2968" y="952"/>
                    <a:pt x="2921" y="954"/>
                    <a:pt x="2875" y="954"/>
                  </a:cubicBezTo>
                  <a:cubicBezTo>
                    <a:pt x="2761" y="954"/>
                    <a:pt x="2655" y="945"/>
                    <a:pt x="2586" y="883"/>
                  </a:cubicBezTo>
                  <a:cubicBezTo>
                    <a:pt x="1868" y="278"/>
                    <a:pt x="1539" y="0"/>
                    <a:pt x="11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5"/>
            <p:cNvSpPr/>
            <p:nvPr/>
          </p:nvSpPr>
          <p:spPr>
            <a:xfrm>
              <a:off x="7456005" y="-44059"/>
              <a:ext cx="267532" cy="215433"/>
            </a:xfrm>
            <a:custGeom>
              <a:rect b="b" l="l" r="r" t="t"/>
              <a:pathLst>
                <a:path extrusionOk="0" h="4169" w="5156">
                  <a:moveTo>
                    <a:pt x="1" y="0"/>
                  </a:moveTo>
                  <a:cubicBezTo>
                    <a:pt x="65" y="288"/>
                    <a:pt x="33" y="639"/>
                    <a:pt x="177" y="862"/>
                  </a:cubicBezTo>
                  <a:cubicBezTo>
                    <a:pt x="719" y="1692"/>
                    <a:pt x="1342" y="2442"/>
                    <a:pt x="1916" y="3288"/>
                  </a:cubicBezTo>
                  <a:cubicBezTo>
                    <a:pt x="2297" y="3854"/>
                    <a:pt x="2738" y="4168"/>
                    <a:pt x="3284" y="4168"/>
                  </a:cubicBezTo>
                  <a:cubicBezTo>
                    <a:pt x="3538" y="4168"/>
                    <a:pt x="3814" y="4100"/>
                    <a:pt x="4118" y="3958"/>
                  </a:cubicBezTo>
                  <a:cubicBezTo>
                    <a:pt x="4454" y="3847"/>
                    <a:pt x="4805" y="3751"/>
                    <a:pt x="5156" y="3687"/>
                  </a:cubicBezTo>
                  <a:cubicBezTo>
                    <a:pt x="4757" y="2410"/>
                    <a:pt x="4390" y="1213"/>
                    <a:pt x="40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5"/>
            <p:cNvSpPr/>
            <p:nvPr/>
          </p:nvSpPr>
          <p:spPr>
            <a:xfrm>
              <a:off x="7013821" y="2754850"/>
              <a:ext cx="188871" cy="256980"/>
            </a:xfrm>
            <a:custGeom>
              <a:rect b="b" l="l" r="r" t="t"/>
              <a:pathLst>
                <a:path extrusionOk="0" h="4973" w="3640">
                  <a:moveTo>
                    <a:pt x="1" y="1"/>
                  </a:moveTo>
                  <a:lnTo>
                    <a:pt x="1" y="4613"/>
                  </a:lnTo>
                  <a:cubicBezTo>
                    <a:pt x="384" y="4709"/>
                    <a:pt x="767" y="4805"/>
                    <a:pt x="1166" y="4916"/>
                  </a:cubicBezTo>
                  <a:cubicBezTo>
                    <a:pt x="1312" y="4955"/>
                    <a:pt x="1449" y="4973"/>
                    <a:pt x="1576" y="4973"/>
                  </a:cubicBezTo>
                  <a:cubicBezTo>
                    <a:pt x="2138" y="4973"/>
                    <a:pt x="2505" y="4615"/>
                    <a:pt x="2714" y="4055"/>
                  </a:cubicBezTo>
                  <a:cubicBezTo>
                    <a:pt x="3639" y="1565"/>
                    <a:pt x="2969" y="416"/>
                    <a:pt x="400" y="17"/>
                  </a:cubicBezTo>
                  <a:cubicBezTo>
                    <a:pt x="272" y="1"/>
                    <a:pt x="128" y="1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5"/>
            <p:cNvSpPr/>
            <p:nvPr/>
          </p:nvSpPr>
          <p:spPr>
            <a:xfrm>
              <a:off x="8045600" y="4980593"/>
              <a:ext cx="271683" cy="160916"/>
            </a:xfrm>
            <a:custGeom>
              <a:rect b="b" l="l" r="r" t="t"/>
              <a:pathLst>
                <a:path extrusionOk="0" h="3114" w="5236">
                  <a:moveTo>
                    <a:pt x="2965" y="0"/>
                  </a:moveTo>
                  <a:cubicBezTo>
                    <a:pt x="2950" y="0"/>
                    <a:pt x="2936" y="1"/>
                    <a:pt x="2921" y="2"/>
                  </a:cubicBezTo>
                  <a:cubicBezTo>
                    <a:pt x="1517" y="114"/>
                    <a:pt x="161" y="1678"/>
                    <a:pt x="1" y="3114"/>
                  </a:cubicBezTo>
                  <a:lnTo>
                    <a:pt x="5236" y="3114"/>
                  </a:lnTo>
                  <a:cubicBezTo>
                    <a:pt x="5188" y="2922"/>
                    <a:pt x="5220" y="2619"/>
                    <a:pt x="5108" y="2555"/>
                  </a:cubicBezTo>
                  <a:cubicBezTo>
                    <a:pt x="4422" y="2108"/>
                    <a:pt x="4262" y="1470"/>
                    <a:pt x="4118" y="720"/>
                  </a:cubicBezTo>
                  <a:cubicBezTo>
                    <a:pt x="4041" y="412"/>
                    <a:pt x="3370" y="0"/>
                    <a:pt x="29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5"/>
            <p:cNvSpPr/>
            <p:nvPr/>
          </p:nvSpPr>
          <p:spPr>
            <a:xfrm>
              <a:off x="7013821" y="4741602"/>
              <a:ext cx="135893" cy="161588"/>
            </a:xfrm>
            <a:custGeom>
              <a:rect b="b" l="l" r="r" t="t"/>
              <a:pathLst>
                <a:path extrusionOk="0" h="3127" w="2619">
                  <a:moveTo>
                    <a:pt x="1189" y="1"/>
                  </a:moveTo>
                  <a:cubicBezTo>
                    <a:pt x="749" y="1"/>
                    <a:pt x="289" y="108"/>
                    <a:pt x="1" y="302"/>
                  </a:cubicBezTo>
                  <a:lnTo>
                    <a:pt x="1" y="3127"/>
                  </a:lnTo>
                  <a:cubicBezTo>
                    <a:pt x="527" y="3127"/>
                    <a:pt x="1038" y="3095"/>
                    <a:pt x="1565" y="3031"/>
                  </a:cubicBezTo>
                  <a:cubicBezTo>
                    <a:pt x="1852" y="2999"/>
                    <a:pt x="2331" y="2839"/>
                    <a:pt x="2363" y="2680"/>
                  </a:cubicBezTo>
                  <a:cubicBezTo>
                    <a:pt x="2442" y="1962"/>
                    <a:pt x="2618" y="1148"/>
                    <a:pt x="2363" y="509"/>
                  </a:cubicBezTo>
                  <a:cubicBezTo>
                    <a:pt x="2231" y="159"/>
                    <a:pt x="1725" y="1"/>
                    <a:pt x="11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5"/>
            <p:cNvSpPr/>
            <p:nvPr/>
          </p:nvSpPr>
          <p:spPr>
            <a:xfrm>
              <a:off x="8019138" y="-44059"/>
              <a:ext cx="197951" cy="92912"/>
            </a:xfrm>
            <a:custGeom>
              <a:rect b="b" l="l" r="r" t="t"/>
              <a:pathLst>
                <a:path extrusionOk="0" h="1798" w="3815">
                  <a:moveTo>
                    <a:pt x="0" y="0"/>
                  </a:moveTo>
                  <a:cubicBezTo>
                    <a:pt x="511" y="304"/>
                    <a:pt x="1038" y="559"/>
                    <a:pt x="1516" y="894"/>
                  </a:cubicBezTo>
                  <a:cubicBezTo>
                    <a:pt x="2337" y="1472"/>
                    <a:pt x="2806" y="1797"/>
                    <a:pt x="3106" y="1797"/>
                  </a:cubicBezTo>
                  <a:cubicBezTo>
                    <a:pt x="3494" y="1797"/>
                    <a:pt x="3598" y="1252"/>
                    <a:pt x="38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5"/>
            <p:cNvSpPr/>
            <p:nvPr/>
          </p:nvSpPr>
          <p:spPr>
            <a:xfrm>
              <a:off x="7013821" y="5027358"/>
              <a:ext cx="91166" cy="114150"/>
            </a:xfrm>
            <a:custGeom>
              <a:rect b="b" l="l" r="r" t="t"/>
              <a:pathLst>
                <a:path extrusionOk="0" h="2209" w="1757">
                  <a:moveTo>
                    <a:pt x="219" y="1"/>
                  </a:moveTo>
                  <a:cubicBezTo>
                    <a:pt x="145" y="1"/>
                    <a:pt x="73" y="3"/>
                    <a:pt x="1" y="7"/>
                  </a:cubicBezTo>
                  <a:lnTo>
                    <a:pt x="1" y="2209"/>
                  </a:lnTo>
                  <a:lnTo>
                    <a:pt x="799" y="2209"/>
                  </a:lnTo>
                  <a:cubicBezTo>
                    <a:pt x="974" y="1938"/>
                    <a:pt x="1150" y="1666"/>
                    <a:pt x="1341" y="1411"/>
                  </a:cubicBezTo>
                  <a:cubicBezTo>
                    <a:pt x="1756" y="836"/>
                    <a:pt x="1565" y="230"/>
                    <a:pt x="878" y="54"/>
                  </a:cubicBezTo>
                  <a:cubicBezTo>
                    <a:pt x="663" y="19"/>
                    <a:pt x="439" y="1"/>
                    <a:pt x="2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5"/>
            <p:cNvSpPr/>
            <p:nvPr/>
          </p:nvSpPr>
          <p:spPr>
            <a:xfrm>
              <a:off x="9010353" y="4948347"/>
              <a:ext cx="115138" cy="92395"/>
            </a:xfrm>
            <a:custGeom>
              <a:rect b="b" l="l" r="r" t="t"/>
              <a:pathLst>
                <a:path extrusionOk="0" h="1788" w="2219">
                  <a:moveTo>
                    <a:pt x="1436" y="0"/>
                  </a:moveTo>
                  <a:lnTo>
                    <a:pt x="1085" y="48"/>
                  </a:lnTo>
                  <a:lnTo>
                    <a:pt x="0" y="1788"/>
                  </a:lnTo>
                  <a:lnTo>
                    <a:pt x="2218" y="1788"/>
                  </a:lnTo>
                  <a:lnTo>
                    <a:pt x="143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5"/>
            <p:cNvSpPr/>
            <p:nvPr/>
          </p:nvSpPr>
          <p:spPr>
            <a:xfrm>
              <a:off x="8411614" y="2218011"/>
              <a:ext cx="650929" cy="442596"/>
            </a:xfrm>
            <a:custGeom>
              <a:rect b="b" l="l" r="r" t="t"/>
              <a:pathLst>
                <a:path extrusionOk="0" h="8565" w="12545">
                  <a:moveTo>
                    <a:pt x="3863" y="1"/>
                  </a:moveTo>
                  <a:cubicBezTo>
                    <a:pt x="3273" y="256"/>
                    <a:pt x="2475" y="368"/>
                    <a:pt x="2092" y="830"/>
                  </a:cubicBezTo>
                  <a:cubicBezTo>
                    <a:pt x="1453" y="1596"/>
                    <a:pt x="1070" y="2602"/>
                    <a:pt x="575" y="3512"/>
                  </a:cubicBezTo>
                  <a:cubicBezTo>
                    <a:pt x="1" y="4565"/>
                    <a:pt x="272" y="5650"/>
                    <a:pt x="1102" y="6400"/>
                  </a:cubicBezTo>
                  <a:cubicBezTo>
                    <a:pt x="2219" y="7422"/>
                    <a:pt x="3687" y="7390"/>
                    <a:pt x="4996" y="7852"/>
                  </a:cubicBezTo>
                  <a:cubicBezTo>
                    <a:pt x="5034" y="7868"/>
                    <a:pt x="5078" y="7875"/>
                    <a:pt x="5126" y="7875"/>
                  </a:cubicBezTo>
                  <a:cubicBezTo>
                    <a:pt x="5317" y="7875"/>
                    <a:pt x="5564" y="7763"/>
                    <a:pt x="5730" y="7661"/>
                  </a:cubicBezTo>
                  <a:cubicBezTo>
                    <a:pt x="5946" y="7528"/>
                    <a:pt x="6144" y="7468"/>
                    <a:pt x="6334" y="7468"/>
                  </a:cubicBezTo>
                  <a:cubicBezTo>
                    <a:pt x="6623" y="7468"/>
                    <a:pt x="6894" y="7606"/>
                    <a:pt x="7183" y="7837"/>
                  </a:cubicBezTo>
                  <a:cubicBezTo>
                    <a:pt x="7800" y="8325"/>
                    <a:pt x="8312" y="8565"/>
                    <a:pt x="8833" y="8565"/>
                  </a:cubicBezTo>
                  <a:cubicBezTo>
                    <a:pt x="9349" y="8565"/>
                    <a:pt x="9874" y="8329"/>
                    <a:pt x="10518" y="7868"/>
                  </a:cubicBezTo>
                  <a:cubicBezTo>
                    <a:pt x="10789" y="7677"/>
                    <a:pt x="11093" y="7533"/>
                    <a:pt x="11380" y="7374"/>
                  </a:cubicBezTo>
                  <a:cubicBezTo>
                    <a:pt x="12274" y="6863"/>
                    <a:pt x="12545" y="5778"/>
                    <a:pt x="11906" y="4980"/>
                  </a:cubicBezTo>
                  <a:cubicBezTo>
                    <a:pt x="11172" y="4086"/>
                    <a:pt x="10534" y="2953"/>
                    <a:pt x="9576" y="2410"/>
                  </a:cubicBezTo>
                  <a:cubicBezTo>
                    <a:pt x="7821" y="1437"/>
                    <a:pt x="5858" y="814"/>
                    <a:pt x="386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5"/>
            <p:cNvSpPr/>
            <p:nvPr/>
          </p:nvSpPr>
          <p:spPr>
            <a:xfrm>
              <a:off x="8902676" y="4452849"/>
              <a:ext cx="512649" cy="469312"/>
            </a:xfrm>
            <a:custGeom>
              <a:rect b="b" l="l" r="r" t="t"/>
              <a:pathLst>
                <a:path extrusionOk="0" h="9082" w="9880">
                  <a:moveTo>
                    <a:pt x="4501" y="1"/>
                  </a:moveTo>
                  <a:cubicBezTo>
                    <a:pt x="2985" y="272"/>
                    <a:pt x="1645" y="416"/>
                    <a:pt x="687" y="1613"/>
                  </a:cubicBezTo>
                  <a:cubicBezTo>
                    <a:pt x="160" y="2251"/>
                    <a:pt x="1" y="2778"/>
                    <a:pt x="559" y="3448"/>
                  </a:cubicBezTo>
                  <a:cubicBezTo>
                    <a:pt x="910" y="3911"/>
                    <a:pt x="1182" y="4454"/>
                    <a:pt x="1517" y="4948"/>
                  </a:cubicBezTo>
                  <a:cubicBezTo>
                    <a:pt x="1820" y="5395"/>
                    <a:pt x="2059" y="6034"/>
                    <a:pt x="2474" y="6193"/>
                  </a:cubicBezTo>
                  <a:cubicBezTo>
                    <a:pt x="3831" y="6720"/>
                    <a:pt x="4868" y="7629"/>
                    <a:pt x="5826" y="8651"/>
                  </a:cubicBezTo>
                  <a:cubicBezTo>
                    <a:pt x="6098" y="8933"/>
                    <a:pt x="6382" y="9082"/>
                    <a:pt x="6686" y="9082"/>
                  </a:cubicBezTo>
                  <a:cubicBezTo>
                    <a:pt x="6899" y="9082"/>
                    <a:pt x="7122" y="9009"/>
                    <a:pt x="7358" y="8858"/>
                  </a:cubicBezTo>
                  <a:cubicBezTo>
                    <a:pt x="7789" y="8619"/>
                    <a:pt x="8204" y="8348"/>
                    <a:pt x="8619" y="8044"/>
                  </a:cubicBezTo>
                  <a:cubicBezTo>
                    <a:pt x="8826" y="7853"/>
                    <a:pt x="9066" y="7486"/>
                    <a:pt x="9034" y="7231"/>
                  </a:cubicBezTo>
                  <a:cubicBezTo>
                    <a:pt x="8842" y="5826"/>
                    <a:pt x="9129" y="4533"/>
                    <a:pt x="9656" y="3241"/>
                  </a:cubicBezTo>
                  <a:cubicBezTo>
                    <a:pt x="9879" y="2666"/>
                    <a:pt x="9784" y="2283"/>
                    <a:pt x="9082" y="2028"/>
                  </a:cubicBezTo>
                  <a:cubicBezTo>
                    <a:pt x="8076" y="1645"/>
                    <a:pt x="7134" y="1070"/>
                    <a:pt x="6129" y="607"/>
                  </a:cubicBezTo>
                  <a:cubicBezTo>
                    <a:pt x="5570" y="352"/>
                    <a:pt x="4964" y="177"/>
                    <a:pt x="450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5"/>
            <p:cNvSpPr/>
            <p:nvPr/>
          </p:nvSpPr>
          <p:spPr>
            <a:xfrm>
              <a:off x="7440283" y="3445417"/>
              <a:ext cx="507667" cy="539022"/>
            </a:xfrm>
            <a:custGeom>
              <a:rect b="b" l="l" r="r" t="t"/>
              <a:pathLst>
                <a:path extrusionOk="0" h="10431" w="9784">
                  <a:moveTo>
                    <a:pt x="2003" y="1"/>
                  </a:moveTo>
                  <a:cubicBezTo>
                    <a:pt x="1443" y="1"/>
                    <a:pt x="834" y="261"/>
                    <a:pt x="671" y="713"/>
                  </a:cubicBezTo>
                  <a:cubicBezTo>
                    <a:pt x="448" y="1399"/>
                    <a:pt x="160" y="2101"/>
                    <a:pt x="81" y="2820"/>
                  </a:cubicBezTo>
                  <a:cubicBezTo>
                    <a:pt x="1" y="3474"/>
                    <a:pt x="176" y="4160"/>
                    <a:pt x="256" y="4815"/>
                  </a:cubicBezTo>
                  <a:cubicBezTo>
                    <a:pt x="304" y="5198"/>
                    <a:pt x="511" y="5597"/>
                    <a:pt x="448" y="5964"/>
                  </a:cubicBezTo>
                  <a:cubicBezTo>
                    <a:pt x="160" y="7528"/>
                    <a:pt x="160" y="7575"/>
                    <a:pt x="1517" y="8421"/>
                  </a:cubicBezTo>
                  <a:cubicBezTo>
                    <a:pt x="1820" y="8645"/>
                    <a:pt x="2075" y="8900"/>
                    <a:pt x="2299" y="9203"/>
                  </a:cubicBezTo>
                  <a:cubicBezTo>
                    <a:pt x="2989" y="10018"/>
                    <a:pt x="4134" y="10430"/>
                    <a:pt x="5262" y="10430"/>
                  </a:cubicBezTo>
                  <a:cubicBezTo>
                    <a:pt x="6299" y="10430"/>
                    <a:pt x="7322" y="10082"/>
                    <a:pt x="7964" y="9379"/>
                  </a:cubicBezTo>
                  <a:cubicBezTo>
                    <a:pt x="8268" y="9092"/>
                    <a:pt x="8635" y="8852"/>
                    <a:pt x="9018" y="8661"/>
                  </a:cubicBezTo>
                  <a:cubicBezTo>
                    <a:pt x="9672" y="8294"/>
                    <a:pt x="9784" y="7783"/>
                    <a:pt x="9417" y="7161"/>
                  </a:cubicBezTo>
                  <a:cubicBezTo>
                    <a:pt x="9273" y="6921"/>
                    <a:pt x="9018" y="6762"/>
                    <a:pt x="8922" y="6522"/>
                  </a:cubicBezTo>
                  <a:cubicBezTo>
                    <a:pt x="8387" y="5298"/>
                    <a:pt x="7878" y="4869"/>
                    <a:pt x="7148" y="4869"/>
                  </a:cubicBezTo>
                  <a:cubicBezTo>
                    <a:pt x="6746" y="4869"/>
                    <a:pt x="6276" y="4999"/>
                    <a:pt x="5698" y="5198"/>
                  </a:cubicBezTo>
                  <a:cubicBezTo>
                    <a:pt x="5523" y="5261"/>
                    <a:pt x="5368" y="5294"/>
                    <a:pt x="5228" y="5294"/>
                  </a:cubicBezTo>
                  <a:cubicBezTo>
                    <a:pt x="4874" y="5294"/>
                    <a:pt x="4623" y="5075"/>
                    <a:pt x="4405" y="4559"/>
                  </a:cubicBezTo>
                  <a:cubicBezTo>
                    <a:pt x="3975" y="3602"/>
                    <a:pt x="3304" y="2756"/>
                    <a:pt x="2586" y="1655"/>
                  </a:cubicBezTo>
                  <a:cubicBezTo>
                    <a:pt x="2714" y="1447"/>
                    <a:pt x="2826" y="1224"/>
                    <a:pt x="2921" y="1000"/>
                  </a:cubicBezTo>
                  <a:cubicBezTo>
                    <a:pt x="3001" y="793"/>
                    <a:pt x="3001" y="569"/>
                    <a:pt x="2905" y="362"/>
                  </a:cubicBezTo>
                  <a:cubicBezTo>
                    <a:pt x="2721" y="114"/>
                    <a:pt x="2373" y="1"/>
                    <a:pt x="20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5"/>
            <p:cNvSpPr/>
            <p:nvPr/>
          </p:nvSpPr>
          <p:spPr>
            <a:xfrm>
              <a:off x="8100290" y="4252665"/>
              <a:ext cx="353613" cy="540882"/>
            </a:xfrm>
            <a:custGeom>
              <a:rect b="b" l="l" r="r" t="t"/>
              <a:pathLst>
                <a:path extrusionOk="0" h="10467" w="6815">
                  <a:moveTo>
                    <a:pt x="5765" y="1"/>
                  </a:moveTo>
                  <a:cubicBezTo>
                    <a:pt x="5433" y="1"/>
                    <a:pt x="4977" y="297"/>
                    <a:pt x="4676" y="555"/>
                  </a:cubicBezTo>
                  <a:cubicBezTo>
                    <a:pt x="4198" y="954"/>
                    <a:pt x="3830" y="1497"/>
                    <a:pt x="3400" y="1960"/>
                  </a:cubicBezTo>
                  <a:cubicBezTo>
                    <a:pt x="2809" y="2582"/>
                    <a:pt x="1995" y="3093"/>
                    <a:pt x="1676" y="3843"/>
                  </a:cubicBezTo>
                  <a:cubicBezTo>
                    <a:pt x="1022" y="5295"/>
                    <a:pt x="623" y="6859"/>
                    <a:pt x="176" y="8391"/>
                  </a:cubicBezTo>
                  <a:cubicBezTo>
                    <a:pt x="0" y="8966"/>
                    <a:pt x="208" y="9461"/>
                    <a:pt x="862" y="9636"/>
                  </a:cubicBezTo>
                  <a:cubicBezTo>
                    <a:pt x="1995" y="9924"/>
                    <a:pt x="3112" y="10195"/>
                    <a:pt x="4245" y="10466"/>
                  </a:cubicBezTo>
                  <a:cubicBezTo>
                    <a:pt x="5570" y="10307"/>
                    <a:pt x="5825" y="10083"/>
                    <a:pt x="5937" y="8790"/>
                  </a:cubicBezTo>
                  <a:cubicBezTo>
                    <a:pt x="6065" y="7657"/>
                    <a:pt x="6208" y="6524"/>
                    <a:pt x="6320" y="5391"/>
                  </a:cubicBezTo>
                  <a:cubicBezTo>
                    <a:pt x="6464" y="4066"/>
                    <a:pt x="6591" y="2726"/>
                    <a:pt x="6735" y="1401"/>
                  </a:cubicBezTo>
                  <a:cubicBezTo>
                    <a:pt x="6815" y="699"/>
                    <a:pt x="6496" y="141"/>
                    <a:pt x="5873" y="13"/>
                  </a:cubicBezTo>
                  <a:cubicBezTo>
                    <a:pt x="5839" y="5"/>
                    <a:pt x="5803" y="1"/>
                    <a:pt x="57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5"/>
            <p:cNvSpPr/>
            <p:nvPr/>
          </p:nvSpPr>
          <p:spPr>
            <a:xfrm>
              <a:off x="8769377" y="3494818"/>
              <a:ext cx="371048" cy="368339"/>
            </a:xfrm>
            <a:custGeom>
              <a:rect b="b" l="l" r="r" t="t"/>
              <a:pathLst>
                <a:path extrusionOk="0" h="7128" w="7151">
                  <a:moveTo>
                    <a:pt x="2679" y="1"/>
                  </a:moveTo>
                  <a:cubicBezTo>
                    <a:pt x="2305" y="1"/>
                    <a:pt x="1930" y="122"/>
                    <a:pt x="1580" y="379"/>
                  </a:cubicBezTo>
                  <a:cubicBezTo>
                    <a:pt x="463" y="1209"/>
                    <a:pt x="0" y="2662"/>
                    <a:pt x="463" y="3970"/>
                  </a:cubicBezTo>
                  <a:cubicBezTo>
                    <a:pt x="527" y="4258"/>
                    <a:pt x="591" y="4529"/>
                    <a:pt x="623" y="4816"/>
                  </a:cubicBezTo>
                  <a:cubicBezTo>
                    <a:pt x="575" y="6013"/>
                    <a:pt x="894" y="6444"/>
                    <a:pt x="1564" y="6508"/>
                  </a:cubicBezTo>
                  <a:cubicBezTo>
                    <a:pt x="2155" y="6556"/>
                    <a:pt x="2745" y="6699"/>
                    <a:pt x="3304" y="6907"/>
                  </a:cubicBezTo>
                  <a:cubicBezTo>
                    <a:pt x="3633" y="7054"/>
                    <a:pt x="3952" y="7128"/>
                    <a:pt x="4248" y="7128"/>
                  </a:cubicBezTo>
                  <a:cubicBezTo>
                    <a:pt x="4912" y="7128"/>
                    <a:pt x="5458" y="6758"/>
                    <a:pt x="5746" y="6029"/>
                  </a:cubicBezTo>
                  <a:cubicBezTo>
                    <a:pt x="5825" y="5822"/>
                    <a:pt x="5953" y="5630"/>
                    <a:pt x="6113" y="5470"/>
                  </a:cubicBezTo>
                  <a:cubicBezTo>
                    <a:pt x="7054" y="4625"/>
                    <a:pt x="7150" y="3220"/>
                    <a:pt x="6224" y="2358"/>
                  </a:cubicBezTo>
                  <a:cubicBezTo>
                    <a:pt x="5570" y="1752"/>
                    <a:pt x="4804" y="1289"/>
                    <a:pt x="4182" y="683"/>
                  </a:cubicBezTo>
                  <a:cubicBezTo>
                    <a:pt x="3733" y="243"/>
                    <a:pt x="3207" y="1"/>
                    <a:pt x="267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5"/>
            <p:cNvSpPr/>
            <p:nvPr/>
          </p:nvSpPr>
          <p:spPr>
            <a:xfrm>
              <a:off x="8773528" y="2807608"/>
              <a:ext cx="312207" cy="385444"/>
            </a:xfrm>
            <a:custGeom>
              <a:rect b="b" l="l" r="r" t="t"/>
              <a:pathLst>
                <a:path extrusionOk="0" h="7459" w="6017">
                  <a:moveTo>
                    <a:pt x="3122" y="0"/>
                  </a:moveTo>
                  <a:cubicBezTo>
                    <a:pt x="2197" y="0"/>
                    <a:pt x="1262" y="454"/>
                    <a:pt x="926" y="1246"/>
                  </a:cubicBezTo>
                  <a:cubicBezTo>
                    <a:pt x="511" y="2236"/>
                    <a:pt x="239" y="3257"/>
                    <a:pt x="128" y="4326"/>
                  </a:cubicBezTo>
                  <a:cubicBezTo>
                    <a:pt x="1" y="5389"/>
                    <a:pt x="773" y="6688"/>
                    <a:pt x="1660" y="6688"/>
                  </a:cubicBezTo>
                  <a:cubicBezTo>
                    <a:pt x="1665" y="6688"/>
                    <a:pt x="1670" y="6688"/>
                    <a:pt x="1676" y="6688"/>
                  </a:cubicBezTo>
                  <a:cubicBezTo>
                    <a:pt x="1690" y="6688"/>
                    <a:pt x="1704" y="6688"/>
                    <a:pt x="1719" y="6688"/>
                  </a:cubicBezTo>
                  <a:cubicBezTo>
                    <a:pt x="2864" y="6688"/>
                    <a:pt x="3780" y="7312"/>
                    <a:pt x="4836" y="7438"/>
                  </a:cubicBezTo>
                  <a:cubicBezTo>
                    <a:pt x="4943" y="7452"/>
                    <a:pt x="5040" y="7459"/>
                    <a:pt x="5128" y="7459"/>
                  </a:cubicBezTo>
                  <a:cubicBezTo>
                    <a:pt x="5763" y="7459"/>
                    <a:pt x="5925" y="7108"/>
                    <a:pt x="5841" y="6449"/>
                  </a:cubicBezTo>
                  <a:cubicBezTo>
                    <a:pt x="5777" y="5906"/>
                    <a:pt x="5506" y="5316"/>
                    <a:pt x="5634" y="4805"/>
                  </a:cubicBezTo>
                  <a:cubicBezTo>
                    <a:pt x="6017" y="3289"/>
                    <a:pt x="5809" y="1853"/>
                    <a:pt x="5299" y="416"/>
                  </a:cubicBezTo>
                  <a:cubicBezTo>
                    <a:pt x="4740" y="289"/>
                    <a:pt x="4197" y="145"/>
                    <a:pt x="3639" y="49"/>
                  </a:cubicBezTo>
                  <a:cubicBezTo>
                    <a:pt x="3469" y="16"/>
                    <a:pt x="3296" y="0"/>
                    <a:pt x="31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5"/>
            <p:cNvSpPr/>
            <p:nvPr/>
          </p:nvSpPr>
          <p:spPr>
            <a:xfrm>
              <a:off x="8187201" y="2780635"/>
              <a:ext cx="328811" cy="443527"/>
            </a:xfrm>
            <a:custGeom>
              <a:rect b="b" l="l" r="r" t="t"/>
              <a:pathLst>
                <a:path extrusionOk="0" h="8583" w="6337">
                  <a:moveTo>
                    <a:pt x="4094" y="1"/>
                  </a:moveTo>
                  <a:cubicBezTo>
                    <a:pt x="3882" y="1"/>
                    <a:pt x="3708" y="221"/>
                    <a:pt x="3464" y="667"/>
                  </a:cubicBezTo>
                  <a:cubicBezTo>
                    <a:pt x="2650" y="2151"/>
                    <a:pt x="1836" y="3604"/>
                    <a:pt x="990" y="5056"/>
                  </a:cubicBezTo>
                  <a:cubicBezTo>
                    <a:pt x="1" y="6747"/>
                    <a:pt x="528" y="7992"/>
                    <a:pt x="2395" y="8375"/>
                  </a:cubicBezTo>
                  <a:cubicBezTo>
                    <a:pt x="2650" y="8423"/>
                    <a:pt x="2906" y="8503"/>
                    <a:pt x="3177" y="8583"/>
                  </a:cubicBezTo>
                  <a:cubicBezTo>
                    <a:pt x="4087" y="7418"/>
                    <a:pt x="5252" y="6684"/>
                    <a:pt x="5762" y="5168"/>
                  </a:cubicBezTo>
                  <a:cubicBezTo>
                    <a:pt x="6337" y="3444"/>
                    <a:pt x="6018" y="1736"/>
                    <a:pt x="4837" y="523"/>
                  </a:cubicBezTo>
                  <a:cubicBezTo>
                    <a:pt x="4505" y="177"/>
                    <a:pt x="4284" y="1"/>
                    <a:pt x="40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5"/>
            <p:cNvSpPr/>
            <p:nvPr/>
          </p:nvSpPr>
          <p:spPr>
            <a:xfrm>
              <a:off x="7674658" y="3214539"/>
              <a:ext cx="298146" cy="398156"/>
            </a:xfrm>
            <a:custGeom>
              <a:rect b="b" l="l" r="r" t="t"/>
              <a:pathLst>
                <a:path extrusionOk="0" h="7705" w="5746">
                  <a:moveTo>
                    <a:pt x="2175" y="0"/>
                  </a:moveTo>
                  <a:cubicBezTo>
                    <a:pt x="1641" y="0"/>
                    <a:pt x="1042" y="281"/>
                    <a:pt x="894" y="744"/>
                  </a:cubicBezTo>
                  <a:cubicBezTo>
                    <a:pt x="511" y="1861"/>
                    <a:pt x="303" y="3042"/>
                    <a:pt x="0" y="4383"/>
                  </a:cubicBezTo>
                  <a:cubicBezTo>
                    <a:pt x="0" y="4383"/>
                    <a:pt x="32" y="4575"/>
                    <a:pt x="96" y="4766"/>
                  </a:cubicBezTo>
                  <a:cubicBezTo>
                    <a:pt x="639" y="6394"/>
                    <a:pt x="2091" y="7527"/>
                    <a:pt x="3798" y="7703"/>
                  </a:cubicBezTo>
                  <a:cubicBezTo>
                    <a:pt x="3825" y="7704"/>
                    <a:pt x="3854" y="7705"/>
                    <a:pt x="3885" y="7705"/>
                  </a:cubicBezTo>
                  <a:cubicBezTo>
                    <a:pt x="4164" y="7705"/>
                    <a:pt x="4571" y="7639"/>
                    <a:pt x="4628" y="7495"/>
                  </a:cubicBezTo>
                  <a:cubicBezTo>
                    <a:pt x="4995" y="6538"/>
                    <a:pt x="5746" y="5388"/>
                    <a:pt x="5474" y="4591"/>
                  </a:cubicBezTo>
                  <a:cubicBezTo>
                    <a:pt x="4964" y="3074"/>
                    <a:pt x="3894" y="1702"/>
                    <a:pt x="2969" y="345"/>
                  </a:cubicBezTo>
                  <a:cubicBezTo>
                    <a:pt x="2810" y="108"/>
                    <a:pt x="2505" y="0"/>
                    <a:pt x="21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5"/>
            <p:cNvSpPr/>
            <p:nvPr/>
          </p:nvSpPr>
          <p:spPr>
            <a:xfrm>
              <a:off x="7974411" y="3468826"/>
              <a:ext cx="440577" cy="388699"/>
            </a:xfrm>
            <a:custGeom>
              <a:rect b="b" l="l" r="r" t="t"/>
              <a:pathLst>
                <a:path extrusionOk="0" h="7522" w="8491">
                  <a:moveTo>
                    <a:pt x="5115" y="1"/>
                  </a:moveTo>
                  <a:cubicBezTo>
                    <a:pt x="4312" y="1"/>
                    <a:pt x="4100" y="887"/>
                    <a:pt x="3655" y="1489"/>
                  </a:cubicBezTo>
                  <a:cubicBezTo>
                    <a:pt x="2554" y="2973"/>
                    <a:pt x="1389" y="4441"/>
                    <a:pt x="336" y="5973"/>
                  </a:cubicBezTo>
                  <a:cubicBezTo>
                    <a:pt x="64" y="6372"/>
                    <a:pt x="96" y="6995"/>
                    <a:pt x="0" y="7521"/>
                  </a:cubicBezTo>
                  <a:cubicBezTo>
                    <a:pt x="495" y="7410"/>
                    <a:pt x="1070" y="7426"/>
                    <a:pt x="1469" y="7170"/>
                  </a:cubicBezTo>
                  <a:cubicBezTo>
                    <a:pt x="3416" y="5973"/>
                    <a:pt x="5315" y="4713"/>
                    <a:pt x="7230" y="3452"/>
                  </a:cubicBezTo>
                  <a:cubicBezTo>
                    <a:pt x="7597" y="3212"/>
                    <a:pt x="7932" y="2941"/>
                    <a:pt x="8235" y="2622"/>
                  </a:cubicBezTo>
                  <a:cubicBezTo>
                    <a:pt x="8379" y="2446"/>
                    <a:pt x="8491" y="2000"/>
                    <a:pt x="8427" y="1952"/>
                  </a:cubicBezTo>
                  <a:cubicBezTo>
                    <a:pt x="7533" y="1289"/>
                    <a:pt x="7026" y="32"/>
                    <a:pt x="5571" y="32"/>
                  </a:cubicBezTo>
                  <a:cubicBezTo>
                    <a:pt x="5519" y="32"/>
                    <a:pt x="5465" y="33"/>
                    <a:pt x="5411" y="37"/>
                  </a:cubicBezTo>
                  <a:cubicBezTo>
                    <a:pt x="5304" y="12"/>
                    <a:pt x="5205" y="1"/>
                    <a:pt x="51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5"/>
            <p:cNvSpPr/>
            <p:nvPr/>
          </p:nvSpPr>
          <p:spPr>
            <a:xfrm>
              <a:off x="8419916" y="4353480"/>
              <a:ext cx="343703" cy="379139"/>
            </a:xfrm>
            <a:custGeom>
              <a:rect b="b" l="l" r="r" t="t"/>
              <a:pathLst>
                <a:path extrusionOk="0" h="7337" w="6624">
                  <a:moveTo>
                    <a:pt x="3412" y="1"/>
                  </a:moveTo>
                  <a:cubicBezTo>
                    <a:pt x="3121" y="1"/>
                    <a:pt x="2841" y="208"/>
                    <a:pt x="2570" y="631"/>
                  </a:cubicBezTo>
                  <a:cubicBezTo>
                    <a:pt x="1708" y="1956"/>
                    <a:pt x="958" y="3360"/>
                    <a:pt x="176" y="4749"/>
                  </a:cubicBezTo>
                  <a:cubicBezTo>
                    <a:pt x="96" y="4876"/>
                    <a:pt x="96" y="5068"/>
                    <a:pt x="0" y="5499"/>
                  </a:cubicBezTo>
                  <a:cubicBezTo>
                    <a:pt x="399" y="5898"/>
                    <a:pt x="862" y="6409"/>
                    <a:pt x="1357" y="6887"/>
                  </a:cubicBezTo>
                  <a:cubicBezTo>
                    <a:pt x="1647" y="7162"/>
                    <a:pt x="1922" y="7336"/>
                    <a:pt x="2182" y="7336"/>
                  </a:cubicBezTo>
                  <a:cubicBezTo>
                    <a:pt x="2450" y="7336"/>
                    <a:pt x="2702" y="7150"/>
                    <a:pt x="2937" y="6696"/>
                  </a:cubicBezTo>
                  <a:cubicBezTo>
                    <a:pt x="3033" y="6488"/>
                    <a:pt x="3400" y="6409"/>
                    <a:pt x="3655" y="6297"/>
                  </a:cubicBezTo>
                  <a:cubicBezTo>
                    <a:pt x="4453" y="5946"/>
                    <a:pt x="5315" y="5674"/>
                    <a:pt x="6081" y="5259"/>
                  </a:cubicBezTo>
                  <a:cubicBezTo>
                    <a:pt x="6528" y="5020"/>
                    <a:pt x="6624" y="4589"/>
                    <a:pt x="6257" y="4078"/>
                  </a:cubicBezTo>
                  <a:cubicBezTo>
                    <a:pt x="5905" y="3600"/>
                    <a:pt x="5730" y="3009"/>
                    <a:pt x="5443" y="2483"/>
                  </a:cubicBezTo>
                  <a:cubicBezTo>
                    <a:pt x="5123" y="1828"/>
                    <a:pt x="4740" y="1206"/>
                    <a:pt x="4325" y="615"/>
                  </a:cubicBezTo>
                  <a:cubicBezTo>
                    <a:pt x="4006" y="208"/>
                    <a:pt x="3703" y="1"/>
                    <a:pt x="34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5"/>
            <p:cNvSpPr/>
            <p:nvPr/>
          </p:nvSpPr>
          <p:spPr>
            <a:xfrm>
              <a:off x="7380664" y="3916837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1"/>
                  </a:moveTo>
                  <a:cubicBezTo>
                    <a:pt x="224" y="1"/>
                    <a:pt x="1" y="368"/>
                    <a:pt x="64" y="1469"/>
                  </a:cubicBezTo>
                  <a:cubicBezTo>
                    <a:pt x="144" y="3017"/>
                    <a:pt x="272" y="4581"/>
                    <a:pt x="192" y="6129"/>
                  </a:cubicBezTo>
                  <a:cubicBezTo>
                    <a:pt x="128" y="7422"/>
                    <a:pt x="176" y="7709"/>
                    <a:pt x="1405" y="8124"/>
                  </a:cubicBezTo>
                  <a:cubicBezTo>
                    <a:pt x="1692" y="8219"/>
                    <a:pt x="1980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4"/>
                    <a:pt x="4102" y="6576"/>
                  </a:cubicBezTo>
                  <a:cubicBezTo>
                    <a:pt x="3831" y="5076"/>
                    <a:pt x="3576" y="3559"/>
                    <a:pt x="3384" y="2043"/>
                  </a:cubicBezTo>
                  <a:cubicBezTo>
                    <a:pt x="3177" y="431"/>
                    <a:pt x="2746" y="1"/>
                    <a:pt x="1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5"/>
            <p:cNvSpPr/>
            <p:nvPr/>
          </p:nvSpPr>
          <p:spPr>
            <a:xfrm>
              <a:off x="8463813" y="381255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481" y="1"/>
                  </a:moveTo>
                  <a:cubicBezTo>
                    <a:pt x="1353" y="1"/>
                    <a:pt x="1062" y="183"/>
                    <a:pt x="990" y="327"/>
                  </a:cubicBezTo>
                  <a:cubicBezTo>
                    <a:pt x="639" y="1109"/>
                    <a:pt x="320" y="1891"/>
                    <a:pt x="0" y="2673"/>
                  </a:cubicBezTo>
                  <a:cubicBezTo>
                    <a:pt x="128" y="4540"/>
                    <a:pt x="846" y="5960"/>
                    <a:pt x="2267" y="6966"/>
                  </a:cubicBezTo>
                  <a:cubicBezTo>
                    <a:pt x="2558" y="7171"/>
                    <a:pt x="3031" y="7303"/>
                    <a:pt x="3446" y="7303"/>
                  </a:cubicBezTo>
                  <a:cubicBezTo>
                    <a:pt x="3644" y="7303"/>
                    <a:pt x="3829" y="7272"/>
                    <a:pt x="3974" y="7205"/>
                  </a:cubicBezTo>
                  <a:cubicBezTo>
                    <a:pt x="4357" y="7046"/>
                    <a:pt x="4629" y="6280"/>
                    <a:pt x="4676" y="5753"/>
                  </a:cubicBezTo>
                  <a:cubicBezTo>
                    <a:pt x="4756" y="4700"/>
                    <a:pt x="4772" y="3630"/>
                    <a:pt x="4708" y="2577"/>
                  </a:cubicBezTo>
                  <a:cubicBezTo>
                    <a:pt x="4692" y="2258"/>
                    <a:pt x="4644" y="1795"/>
                    <a:pt x="4437" y="1651"/>
                  </a:cubicBezTo>
                  <a:cubicBezTo>
                    <a:pt x="3495" y="1061"/>
                    <a:pt x="2522" y="502"/>
                    <a:pt x="1516" y="8"/>
                  </a:cubicBezTo>
                  <a:cubicBezTo>
                    <a:pt x="1507" y="3"/>
                    <a:pt x="1495" y="1"/>
                    <a:pt x="14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5"/>
            <p:cNvSpPr/>
            <p:nvPr/>
          </p:nvSpPr>
          <p:spPr>
            <a:xfrm>
              <a:off x="7200148" y="2991205"/>
              <a:ext cx="308108" cy="385961"/>
            </a:xfrm>
            <a:custGeom>
              <a:rect b="b" l="l" r="r" t="t"/>
              <a:pathLst>
                <a:path extrusionOk="0" h="7469" w="5938">
                  <a:moveTo>
                    <a:pt x="2973" y="0"/>
                  </a:moveTo>
                  <a:cubicBezTo>
                    <a:pt x="2945" y="0"/>
                    <a:pt x="2917" y="3"/>
                    <a:pt x="2889" y="7"/>
                  </a:cubicBezTo>
                  <a:cubicBezTo>
                    <a:pt x="2107" y="438"/>
                    <a:pt x="1261" y="821"/>
                    <a:pt x="607" y="1396"/>
                  </a:cubicBezTo>
                  <a:cubicBezTo>
                    <a:pt x="1" y="1922"/>
                    <a:pt x="559" y="2561"/>
                    <a:pt x="799" y="3119"/>
                  </a:cubicBezTo>
                  <a:cubicBezTo>
                    <a:pt x="846" y="3247"/>
                    <a:pt x="846" y="3391"/>
                    <a:pt x="894" y="3518"/>
                  </a:cubicBezTo>
                  <a:cubicBezTo>
                    <a:pt x="1213" y="4492"/>
                    <a:pt x="1517" y="5481"/>
                    <a:pt x="1884" y="6455"/>
                  </a:cubicBezTo>
                  <a:cubicBezTo>
                    <a:pt x="2110" y="7066"/>
                    <a:pt x="2578" y="7469"/>
                    <a:pt x="3081" y="7469"/>
                  </a:cubicBezTo>
                  <a:cubicBezTo>
                    <a:pt x="3287" y="7469"/>
                    <a:pt x="3499" y="7401"/>
                    <a:pt x="3703" y="7253"/>
                  </a:cubicBezTo>
                  <a:cubicBezTo>
                    <a:pt x="4581" y="6582"/>
                    <a:pt x="5203" y="5577"/>
                    <a:pt x="5937" y="4715"/>
                  </a:cubicBezTo>
                  <a:lnTo>
                    <a:pt x="5762" y="4556"/>
                  </a:lnTo>
                  <a:cubicBezTo>
                    <a:pt x="5778" y="4412"/>
                    <a:pt x="5762" y="4284"/>
                    <a:pt x="5714" y="4157"/>
                  </a:cubicBezTo>
                  <a:cubicBezTo>
                    <a:pt x="4948" y="2832"/>
                    <a:pt x="4182" y="1507"/>
                    <a:pt x="3384" y="199"/>
                  </a:cubicBezTo>
                  <a:cubicBezTo>
                    <a:pt x="3275" y="76"/>
                    <a:pt x="3131" y="0"/>
                    <a:pt x="29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5"/>
            <p:cNvSpPr/>
            <p:nvPr/>
          </p:nvSpPr>
          <p:spPr>
            <a:xfrm>
              <a:off x="7788084" y="122486"/>
              <a:ext cx="454690" cy="219412"/>
            </a:xfrm>
            <a:custGeom>
              <a:rect b="b" l="l" r="r" t="t"/>
              <a:pathLst>
                <a:path extrusionOk="0" h="4246" w="8763">
                  <a:moveTo>
                    <a:pt x="2561" y="1"/>
                  </a:moveTo>
                  <a:cubicBezTo>
                    <a:pt x="1492" y="1"/>
                    <a:pt x="506" y="620"/>
                    <a:pt x="64" y="1597"/>
                  </a:cubicBezTo>
                  <a:cubicBezTo>
                    <a:pt x="1" y="1773"/>
                    <a:pt x="17" y="1980"/>
                    <a:pt x="112" y="2140"/>
                  </a:cubicBezTo>
                  <a:cubicBezTo>
                    <a:pt x="639" y="2698"/>
                    <a:pt x="1166" y="3145"/>
                    <a:pt x="2075" y="3145"/>
                  </a:cubicBezTo>
                  <a:cubicBezTo>
                    <a:pt x="2178" y="3145"/>
                    <a:pt x="2284" y="3145"/>
                    <a:pt x="2391" y="3145"/>
                  </a:cubicBezTo>
                  <a:cubicBezTo>
                    <a:pt x="3384" y="3145"/>
                    <a:pt x="4539" y="3171"/>
                    <a:pt x="5187" y="3704"/>
                  </a:cubicBezTo>
                  <a:cubicBezTo>
                    <a:pt x="5670" y="4096"/>
                    <a:pt x="6089" y="4246"/>
                    <a:pt x="6485" y="4246"/>
                  </a:cubicBezTo>
                  <a:cubicBezTo>
                    <a:pt x="6928" y="4246"/>
                    <a:pt x="7343" y="4059"/>
                    <a:pt x="7789" y="3815"/>
                  </a:cubicBezTo>
                  <a:cubicBezTo>
                    <a:pt x="8172" y="3592"/>
                    <a:pt x="8443" y="3161"/>
                    <a:pt x="8762" y="2826"/>
                  </a:cubicBezTo>
                  <a:cubicBezTo>
                    <a:pt x="8347" y="2427"/>
                    <a:pt x="7996" y="1932"/>
                    <a:pt x="7517" y="1645"/>
                  </a:cubicBezTo>
                  <a:cubicBezTo>
                    <a:pt x="6895" y="1326"/>
                    <a:pt x="6241" y="1070"/>
                    <a:pt x="5570" y="895"/>
                  </a:cubicBezTo>
                  <a:cubicBezTo>
                    <a:pt x="4565" y="560"/>
                    <a:pt x="3544" y="288"/>
                    <a:pt x="2602" y="1"/>
                  </a:cubicBezTo>
                  <a:cubicBezTo>
                    <a:pt x="2588" y="1"/>
                    <a:pt x="2575" y="1"/>
                    <a:pt x="25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5"/>
            <p:cNvSpPr/>
            <p:nvPr/>
          </p:nvSpPr>
          <p:spPr>
            <a:xfrm>
              <a:off x="8132564" y="3927120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1565" y="1"/>
                  </a:moveTo>
                  <a:cubicBezTo>
                    <a:pt x="786" y="1"/>
                    <a:pt x="293" y="754"/>
                    <a:pt x="112" y="2259"/>
                  </a:cubicBezTo>
                  <a:cubicBezTo>
                    <a:pt x="80" y="2499"/>
                    <a:pt x="33" y="2722"/>
                    <a:pt x="1" y="2945"/>
                  </a:cubicBezTo>
                  <a:lnTo>
                    <a:pt x="144" y="2961"/>
                  </a:lnTo>
                  <a:lnTo>
                    <a:pt x="144" y="5148"/>
                  </a:lnTo>
                  <a:cubicBezTo>
                    <a:pt x="144" y="5260"/>
                    <a:pt x="160" y="5355"/>
                    <a:pt x="176" y="5451"/>
                  </a:cubicBezTo>
                  <a:cubicBezTo>
                    <a:pt x="317" y="6266"/>
                    <a:pt x="828" y="6704"/>
                    <a:pt x="1463" y="6704"/>
                  </a:cubicBezTo>
                  <a:cubicBezTo>
                    <a:pt x="1760" y="6704"/>
                    <a:pt x="2084" y="6607"/>
                    <a:pt x="2410" y="6409"/>
                  </a:cubicBezTo>
                  <a:cubicBezTo>
                    <a:pt x="3591" y="5690"/>
                    <a:pt x="3751" y="4446"/>
                    <a:pt x="4070" y="3344"/>
                  </a:cubicBezTo>
                  <a:cubicBezTo>
                    <a:pt x="4389" y="2227"/>
                    <a:pt x="2825" y="121"/>
                    <a:pt x="1708" y="9"/>
                  </a:cubicBezTo>
                  <a:cubicBezTo>
                    <a:pt x="1659" y="4"/>
                    <a:pt x="1612" y="1"/>
                    <a:pt x="15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5"/>
            <p:cNvSpPr/>
            <p:nvPr/>
          </p:nvSpPr>
          <p:spPr>
            <a:xfrm>
              <a:off x="8782545" y="1922121"/>
              <a:ext cx="274174" cy="309637"/>
            </a:xfrm>
            <a:custGeom>
              <a:rect b="b" l="l" r="r" t="t"/>
              <a:pathLst>
                <a:path extrusionOk="0" h="5992" w="5284">
                  <a:moveTo>
                    <a:pt x="2773" y="1"/>
                  </a:moveTo>
                  <a:cubicBezTo>
                    <a:pt x="1709" y="1"/>
                    <a:pt x="563" y="1001"/>
                    <a:pt x="480" y="2098"/>
                  </a:cubicBezTo>
                  <a:cubicBezTo>
                    <a:pt x="416" y="2624"/>
                    <a:pt x="336" y="3151"/>
                    <a:pt x="224" y="3662"/>
                  </a:cubicBezTo>
                  <a:cubicBezTo>
                    <a:pt x="1" y="4651"/>
                    <a:pt x="128" y="4827"/>
                    <a:pt x="1118" y="4875"/>
                  </a:cubicBezTo>
                  <a:cubicBezTo>
                    <a:pt x="1341" y="4891"/>
                    <a:pt x="1565" y="4954"/>
                    <a:pt x="1756" y="5066"/>
                  </a:cubicBezTo>
                  <a:cubicBezTo>
                    <a:pt x="2347" y="5353"/>
                    <a:pt x="2905" y="5688"/>
                    <a:pt x="3480" y="5992"/>
                  </a:cubicBezTo>
                  <a:cubicBezTo>
                    <a:pt x="5188" y="5768"/>
                    <a:pt x="5283" y="5641"/>
                    <a:pt x="4852" y="4093"/>
                  </a:cubicBezTo>
                  <a:cubicBezTo>
                    <a:pt x="4549" y="3039"/>
                    <a:pt x="4326" y="1954"/>
                    <a:pt x="3975" y="917"/>
                  </a:cubicBezTo>
                  <a:cubicBezTo>
                    <a:pt x="3863" y="582"/>
                    <a:pt x="3560" y="167"/>
                    <a:pt x="3241" y="71"/>
                  </a:cubicBezTo>
                  <a:cubicBezTo>
                    <a:pt x="3089" y="23"/>
                    <a:pt x="2932" y="1"/>
                    <a:pt x="27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5"/>
            <p:cNvSpPr/>
            <p:nvPr/>
          </p:nvSpPr>
          <p:spPr>
            <a:xfrm>
              <a:off x="7865915" y="4082193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3075" y="1"/>
                  </a:moveTo>
                  <a:cubicBezTo>
                    <a:pt x="1898" y="1"/>
                    <a:pt x="227" y="1095"/>
                    <a:pt x="1" y="2115"/>
                  </a:cubicBezTo>
                  <a:cubicBezTo>
                    <a:pt x="1" y="2275"/>
                    <a:pt x="49" y="2434"/>
                    <a:pt x="112" y="2578"/>
                  </a:cubicBezTo>
                  <a:cubicBezTo>
                    <a:pt x="384" y="3264"/>
                    <a:pt x="655" y="3950"/>
                    <a:pt x="958" y="4605"/>
                  </a:cubicBezTo>
                  <a:cubicBezTo>
                    <a:pt x="1086" y="4892"/>
                    <a:pt x="1278" y="5259"/>
                    <a:pt x="1517" y="5371"/>
                  </a:cubicBezTo>
                  <a:cubicBezTo>
                    <a:pt x="1831" y="5523"/>
                    <a:pt x="2153" y="5592"/>
                    <a:pt x="2465" y="5592"/>
                  </a:cubicBezTo>
                  <a:cubicBezTo>
                    <a:pt x="3629" y="5592"/>
                    <a:pt x="4661" y="4624"/>
                    <a:pt x="4661" y="3328"/>
                  </a:cubicBezTo>
                  <a:cubicBezTo>
                    <a:pt x="4421" y="2338"/>
                    <a:pt x="4214" y="1349"/>
                    <a:pt x="3943" y="391"/>
                  </a:cubicBezTo>
                  <a:cubicBezTo>
                    <a:pt x="3911" y="248"/>
                    <a:pt x="3671" y="104"/>
                    <a:pt x="3496" y="56"/>
                  </a:cubicBezTo>
                  <a:cubicBezTo>
                    <a:pt x="3366" y="18"/>
                    <a:pt x="3225" y="1"/>
                    <a:pt x="30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5"/>
            <p:cNvSpPr/>
            <p:nvPr/>
          </p:nvSpPr>
          <p:spPr>
            <a:xfrm>
              <a:off x="8552384" y="3095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2523" y="1"/>
                  </a:moveTo>
                  <a:cubicBezTo>
                    <a:pt x="2104" y="1"/>
                    <a:pt x="1875" y="343"/>
                    <a:pt x="1597" y="814"/>
                  </a:cubicBezTo>
                  <a:cubicBezTo>
                    <a:pt x="1326" y="1261"/>
                    <a:pt x="1054" y="1740"/>
                    <a:pt x="671" y="2091"/>
                  </a:cubicBezTo>
                  <a:cubicBezTo>
                    <a:pt x="49" y="2617"/>
                    <a:pt x="1" y="3032"/>
                    <a:pt x="719" y="3479"/>
                  </a:cubicBezTo>
                  <a:cubicBezTo>
                    <a:pt x="879" y="3591"/>
                    <a:pt x="1006" y="3767"/>
                    <a:pt x="1166" y="3878"/>
                  </a:cubicBezTo>
                  <a:cubicBezTo>
                    <a:pt x="1900" y="4373"/>
                    <a:pt x="2634" y="4852"/>
                    <a:pt x="3257" y="5267"/>
                  </a:cubicBezTo>
                  <a:cubicBezTo>
                    <a:pt x="5347" y="4820"/>
                    <a:pt x="6321" y="4405"/>
                    <a:pt x="5220" y="2266"/>
                  </a:cubicBezTo>
                  <a:cubicBezTo>
                    <a:pt x="4789" y="1421"/>
                    <a:pt x="4134" y="734"/>
                    <a:pt x="3305" y="271"/>
                  </a:cubicBezTo>
                  <a:cubicBezTo>
                    <a:pt x="2979" y="83"/>
                    <a:pt x="2728" y="1"/>
                    <a:pt x="25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5"/>
            <p:cNvSpPr/>
            <p:nvPr/>
          </p:nvSpPr>
          <p:spPr>
            <a:xfrm>
              <a:off x="8243810" y="4803765"/>
              <a:ext cx="336594" cy="216725"/>
            </a:xfrm>
            <a:custGeom>
              <a:rect b="b" l="l" r="r" t="t"/>
              <a:pathLst>
                <a:path extrusionOk="0" h="4194" w="6487">
                  <a:moveTo>
                    <a:pt x="5687" y="1"/>
                  </a:moveTo>
                  <a:cubicBezTo>
                    <a:pt x="5587" y="1"/>
                    <a:pt x="5473" y="18"/>
                    <a:pt x="5342" y="56"/>
                  </a:cubicBezTo>
                  <a:cubicBezTo>
                    <a:pt x="3841" y="503"/>
                    <a:pt x="2341" y="902"/>
                    <a:pt x="857" y="1349"/>
                  </a:cubicBezTo>
                  <a:cubicBezTo>
                    <a:pt x="602" y="1413"/>
                    <a:pt x="394" y="1573"/>
                    <a:pt x="282" y="1796"/>
                  </a:cubicBezTo>
                  <a:cubicBezTo>
                    <a:pt x="1" y="2516"/>
                    <a:pt x="1163" y="3713"/>
                    <a:pt x="1945" y="3713"/>
                  </a:cubicBezTo>
                  <a:cubicBezTo>
                    <a:pt x="1960" y="3713"/>
                    <a:pt x="1975" y="3712"/>
                    <a:pt x="1990" y="3711"/>
                  </a:cubicBezTo>
                  <a:cubicBezTo>
                    <a:pt x="2090" y="3705"/>
                    <a:pt x="2191" y="3702"/>
                    <a:pt x="2292" y="3702"/>
                  </a:cubicBezTo>
                  <a:cubicBezTo>
                    <a:pt x="2929" y="3702"/>
                    <a:pt x="3572" y="3820"/>
                    <a:pt x="4192" y="3903"/>
                  </a:cubicBezTo>
                  <a:cubicBezTo>
                    <a:pt x="4560" y="3982"/>
                    <a:pt x="4911" y="4078"/>
                    <a:pt x="5246" y="4190"/>
                  </a:cubicBezTo>
                  <a:cubicBezTo>
                    <a:pt x="5295" y="4193"/>
                    <a:pt x="5343" y="4194"/>
                    <a:pt x="5389" y="4194"/>
                  </a:cubicBezTo>
                  <a:cubicBezTo>
                    <a:pt x="6177" y="4194"/>
                    <a:pt x="6486" y="3806"/>
                    <a:pt x="6411" y="2977"/>
                  </a:cubicBezTo>
                  <a:cubicBezTo>
                    <a:pt x="6331" y="2291"/>
                    <a:pt x="6379" y="1589"/>
                    <a:pt x="6331" y="902"/>
                  </a:cubicBezTo>
                  <a:cubicBezTo>
                    <a:pt x="6305" y="413"/>
                    <a:pt x="6169" y="1"/>
                    <a:pt x="5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5"/>
            <p:cNvSpPr/>
            <p:nvPr/>
          </p:nvSpPr>
          <p:spPr>
            <a:xfrm>
              <a:off x="7352541" y="4591489"/>
              <a:ext cx="298146" cy="261217"/>
            </a:xfrm>
            <a:custGeom>
              <a:rect b="b" l="l" r="r" t="t"/>
              <a:pathLst>
                <a:path extrusionOk="0" h="5055" w="5746">
                  <a:moveTo>
                    <a:pt x="4236" y="1"/>
                  </a:moveTo>
                  <a:cubicBezTo>
                    <a:pt x="4026" y="1"/>
                    <a:pt x="3143" y="501"/>
                    <a:pt x="2633" y="749"/>
                  </a:cubicBezTo>
                  <a:cubicBezTo>
                    <a:pt x="2474" y="797"/>
                    <a:pt x="2314" y="877"/>
                    <a:pt x="2186" y="973"/>
                  </a:cubicBezTo>
                  <a:cubicBezTo>
                    <a:pt x="1341" y="1803"/>
                    <a:pt x="0" y="2281"/>
                    <a:pt x="16" y="3750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38" y="5024"/>
                    <a:pt x="687" y="5055"/>
                    <a:pt x="856" y="5055"/>
                  </a:cubicBezTo>
                  <a:cubicBezTo>
                    <a:pt x="1104" y="5055"/>
                    <a:pt x="1394" y="4990"/>
                    <a:pt x="1612" y="4915"/>
                  </a:cubicBezTo>
                  <a:cubicBezTo>
                    <a:pt x="2617" y="4579"/>
                    <a:pt x="3591" y="4180"/>
                    <a:pt x="4548" y="3718"/>
                  </a:cubicBezTo>
                  <a:cubicBezTo>
                    <a:pt x="4979" y="3526"/>
                    <a:pt x="5299" y="3111"/>
                    <a:pt x="5745" y="2728"/>
                  </a:cubicBezTo>
                  <a:cubicBezTo>
                    <a:pt x="5203" y="1659"/>
                    <a:pt x="4836" y="765"/>
                    <a:pt x="4277" y="15"/>
                  </a:cubicBezTo>
                  <a:cubicBezTo>
                    <a:pt x="4270" y="5"/>
                    <a:pt x="4256" y="1"/>
                    <a:pt x="42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5"/>
            <p:cNvSpPr/>
            <p:nvPr/>
          </p:nvSpPr>
          <p:spPr>
            <a:xfrm>
              <a:off x="7386891" y="2870805"/>
              <a:ext cx="366897" cy="234346"/>
            </a:xfrm>
            <a:custGeom>
              <a:rect b="b" l="l" r="r" t="t"/>
              <a:pathLst>
                <a:path extrusionOk="0" h="4535" w="7071">
                  <a:moveTo>
                    <a:pt x="679" y="0"/>
                  </a:moveTo>
                  <a:cubicBezTo>
                    <a:pt x="553" y="0"/>
                    <a:pt x="426" y="5"/>
                    <a:pt x="302" y="5"/>
                  </a:cubicBezTo>
                  <a:cubicBezTo>
                    <a:pt x="254" y="5"/>
                    <a:pt x="207" y="4"/>
                    <a:pt x="160" y="2"/>
                  </a:cubicBezTo>
                  <a:lnTo>
                    <a:pt x="160" y="2"/>
                  </a:lnTo>
                  <a:cubicBezTo>
                    <a:pt x="160" y="417"/>
                    <a:pt x="0" y="928"/>
                    <a:pt x="192" y="1247"/>
                  </a:cubicBezTo>
                  <a:cubicBezTo>
                    <a:pt x="527" y="1838"/>
                    <a:pt x="1181" y="2237"/>
                    <a:pt x="1532" y="2843"/>
                  </a:cubicBezTo>
                  <a:cubicBezTo>
                    <a:pt x="2218" y="4056"/>
                    <a:pt x="3463" y="4120"/>
                    <a:pt x="4533" y="4535"/>
                  </a:cubicBezTo>
                  <a:cubicBezTo>
                    <a:pt x="4995" y="4375"/>
                    <a:pt x="5458" y="4232"/>
                    <a:pt x="5937" y="4136"/>
                  </a:cubicBezTo>
                  <a:cubicBezTo>
                    <a:pt x="7070" y="3944"/>
                    <a:pt x="6703" y="3083"/>
                    <a:pt x="6559" y="2508"/>
                  </a:cubicBezTo>
                  <a:cubicBezTo>
                    <a:pt x="6480" y="2221"/>
                    <a:pt x="5809" y="1949"/>
                    <a:pt x="5410" y="1949"/>
                  </a:cubicBezTo>
                  <a:cubicBezTo>
                    <a:pt x="4724" y="1949"/>
                    <a:pt x="4165" y="1918"/>
                    <a:pt x="3798" y="1247"/>
                  </a:cubicBezTo>
                  <a:cubicBezTo>
                    <a:pt x="3703" y="1120"/>
                    <a:pt x="3575" y="1024"/>
                    <a:pt x="3431" y="976"/>
                  </a:cubicBezTo>
                  <a:cubicBezTo>
                    <a:pt x="2713" y="657"/>
                    <a:pt x="2011" y="322"/>
                    <a:pt x="1277" y="82"/>
                  </a:cubicBezTo>
                  <a:cubicBezTo>
                    <a:pt x="1087" y="13"/>
                    <a:pt x="884" y="0"/>
                    <a:pt x="6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5"/>
            <p:cNvSpPr/>
            <p:nvPr/>
          </p:nvSpPr>
          <p:spPr>
            <a:xfrm>
              <a:off x="8742863" y="4217785"/>
              <a:ext cx="271683" cy="285039"/>
            </a:xfrm>
            <a:custGeom>
              <a:rect b="b" l="l" r="r" t="t"/>
              <a:pathLst>
                <a:path extrusionOk="0" h="5516" w="5236">
                  <a:moveTo>
                    <a:pt x="4325" y="0"/>
                  </a:moveTo>
                  <a:cubicBezTo>
                    <a:pt x="3981" y="0"/>
                    <a:pt x="3640" y="14"/>
                    <a:pt x="3304" y="34"/>
                  </a:cubicBezTo>
                  <a:cubicBezTo>
                    <a:pt x="2394" y="113"/>
                    <a:pt x="1628" y="433"/>
                    <a:pt x="1277" y="1374"/>
                  </a:cubicBezTo>
                  <a:cubicBezTo>
                    <a:pt x="1102" y="1853"/>
                    <a:pt x="942" y="2411"/>
                    <a:pt x="591" y="2747"/>
                  </a:cubicBezTo>
                  <a:cubicBezTo>
                    <a:pt x="1" y="3337"/>
                    <a:pt x="1" y="3800"/>
                    <a:pt x="591" y="4327"/>
                  </a:cubicBezTo>
                  <a:cubicBezTo>
                    <a:pt x="783" y="4502"/>
                    <a:pt x="878" y="4821"/>
                    <a:pt x="1086" y="4949"/>
                  </a:cubicBezTo>
                  <a:cubicBezTo>
                    <a:pt x="1461" y="5172"/>
                    <a:pt x="1934" y="5515"/>
                    <a:pt x="2282" y="5515"/>
                  </a:cubicBezTo>
                  <a:cubicBezTo>
                    <a:pt x="2333" y="5515"/>
                    <a:pt x="2381" y="5508"/>
                    <a:pt x="2426" y="5492"/>
                  </a:cubicBezTo>
                  <a:cubicBezTo>
                    <a:pt x="2777" y="5364"/>
                    <a:pt x="2953" y="4678"/>
                    <a:pt x="3145" y="4231"/>
                  </a:cubicBezTo>
                  <a:cubicBezTo>
                    <a:pt x="3224" y="4071"/>
                    <a:pt x="3129" y="3848"/>
                    <a:pt x="3129" y="3672"/>
                  </a:cubicBezTo>
                  <a:cubicBezTo>
                    <a:pt x="4214" y="3257"/>
                    <a:pt x="5235" y="1183"/>
                    <a:pt x="4964" y="18"/>
                  </a:cubicBezTo>
                  <a:cubicBezTo>
                    <a:pt x="4751" y="5"/>
                    <a:pt x="4537" y="0"/>
                    <a:pt x="43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5"/>
            <p:cNvSpPr/>
            <p:nvPr/>
          </p:nvSpPr>
          <p:spPr>
            <a:xfrm>
              <a:off x="7937986" y="2908941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15" y="1"/>
                  </a:moveTo>
                  <a:cubicBezTo>
                    <a:pt x="1994" y="1"/>
                    <a:pt x="806" y="556"/>
                    <a:pt x="335" y="1344"/>
                  </a:cubicBezTo>
                  <a:cubicBezTo>
                    <a:pt x="208" y="1631"/>
                    <a:pt x="96" y="1918"/>
                    <a:pt x="0" y="2206"/>
                  </a:cubicBezTo>
                  <a:cubicBezTo>
                    <a:pt x="224" y="2541"/>
                    <a:pt x="399" y="3020"/>
                    <a:pt x="734" y="3275"/>
                  </a:cubicBezTo>
                  <a:cubicBezTo>
                    <a:pt x="1548" y="3850"/>
                    <a:pt x="2378" y="4376"/>
                    <a:pt x="3240" y="4855"/>
                  </a:cubicBezTo>
                  <a:cubicBezTo>
                    <a:pt x="3495" y="4999"/>
                    <a:pt x="3846" y="4999"/>
                    <a:pt x="4150" y="5062"/>
                  </a:cubicBezTo>
                  <a:cubicBezTo>
                    <a:pt x="4213" y="4695"/>
                    <a:pt x="4389" y="4280"/>
                    <a:pt x="4293" y="3977"/>
                  </a:cubicBezTo>
                  <a:cubicBezTo>
                    <a:pt x="4054" y="3243"/>
                    <a:pt x="4070" y="2653"/>
                    <a:pt x="4517" y="1998"/>
                  </a:cubicBezTo>
                  <a:cubicBezTo>
                    <a:pt x="5027" y="1248"/>
                    <a:pt x="4644" y="418"/>
                    <a:pt x="3751" y="115"/>
                  </a:cubicBezTo>
                  <a:cubicBezTo>
                    <a:pt x="3526" y="37"/>
                    <a:pt x="3276" y="1"/>
                    <a:pt x="30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5"/>
            <p:cNvSpPr/>
            <p:nvPr/>
          </p:nvSpPr>
          <p:spPr>
            <a:xfrm>
              <a:off x="8567328" y="3384391"/>
              <a:ext cx="178908" cy="350460"/>
            </a:xfrm>
            <a:custGeom>
              <a:rect b="b" l="l" r="r" t="t"/>
              <a:pathLst>
                <a:path extrusionOk="0" h="6782" w="3448">
                  <a:moveTo>
                    <a:pt x="1568" y="0"/>
                  </a:moveTo>
                  <a:cubicBezTo>
                    <a:pt x="1157" y="0"/>
                    <a:pt x="793" y="183"/>
                    <a:pt x="575" y="729"/>
                  </a:cubicBezTo>
                  <a:cubicBezTo>
                    <a:pt x="256" y="1511"/>
                    <a:pt x="128" y="2373"/>
                    <a:pt x="16" y="2804"/>
                  </a:cubicBezTo>
                  <a:cubicBezTo>
                    <a:pt x="16" y="4112"/>
                    <a:pt x="0" y="5006"/>
                    <a:pt x="16" y="5900"/>
                  </a:cubicBezTo>
                  <a:cubicBezTo>
                    <a:pt x="16" y="6375"/>
                    <a:pt x="448" y="6782"/>
                    <a:pt x="865" y="6782"/>
                  </a:cubicBezTo>
                  <a:cubicBezTo>
                    <a:pt x="980" y="6782"/>
                    <a:pt x="1094" y="6751"/>
                    <a:pt x="1197" y="6682"/>
                  </a:cubicBezTo>
                  <a:cubicBezTo>
                    <a:pt x="1548" y="6442"/>
                    <a:pt x="1804" y="6091"/>
                    <a:pt x="1963" y="5692"/>
                  </a:cubicBezTo>
                  <a:cubicBezTo>
                    <a:pt x="2410" y="4511"/>
                    <a:pt x="2761" y="3298"/>
                    <a:pt x="3192" y="2101"/>
                  </a:cubicBezTo>
                  <a:cubicBezTo>
                    <a:pt x="3447" y="1351"/>
                    <a:pt x="3224" y="522"/>
                    <a:pt x="2538" y="234"/>
                  </a:cubicBezTo>
                  <a:cubicBezTo>
                    <a:pt x="2215" y="104"/>
                    <a:pt x="1878" y="0"/>
                    <a:pt x="1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5"/>
            <p:cNvSpPr/>
            <p:nvPr/>
          </p:nvSpPr>
          <p:spPr>
            <a:xfrm>
              <a:off x="7591015" y="4345677"/>
              <a:ext cx="302297" cy="330617"/>
            </a:xfrm>
            <a:custGeom>
              <a:rect b="b" l="l" r="r" t="t"/>
              <a:pathLst>
                <a:path extrusionOk="0" h="6398" w="5826">
                  <a:moveTo>
                    <a:pt x="240" y="0"/>
                  </a:moveTo>
                  <a:lnTo>
                    <a:pt x="0" y="224"/>
                  </a:lnTo>
                  <a:cubicBezTo>
                    <a:pt x="511" y="1421"/>
                    <a:pt x="974" y="2650"/>
                    <a:pt x="1564" y="3815"/>
                  </a:cubicBezTo>
                  <a:cubicBezTo>
                    <a:pt x="1899" y="4469"/>
                    <a:pt x="2586" y="4964"/>
                    <a:pt x="2857" y="5634"/>
                  </a:cubicBezTo>
                  <a:cubicBezTo>
                    <a:pt x="3105" y="6239"/>
                    <a:pt x="3500" y="6398"/>
                    <a:pt x="3912" y="6398"/>
                  </a:cubicBezTo>
                  <a:cubicBezTo>
                    <a:pt x="4109" y="6398"/>
                    <a:pt x="4310" y="6361"/>
                    <a:pt x="4501" y="6320"/>
                  </a:cubicBezTo>
                  <a:cubicBezTo>
                    <a:pt x="4980" y="6224"/>
                    <a:pt x="5714" y="5857"/>
                    <a:pt x="5762" y="5506"/>
                  </a:cubicBezTo>
                  <a:cubicBezTo>
                    <a:pt x="5825" y="4916"/>
                    <a:pt x="5618" y="4325"/>
                    <a:pt x="5219" y="3894"/>
                  </a:cubicBezTo>
                  <a:cubicBezTo>
                    <a:pt x="3910" y="2681"/>
                    <a:pt x="2506" y="1580"/>
                    <a:pt x="1117" y="463"/>
                  </a:cubicBezTo>
                  <a:cubicBezTo>
                    <a:pt x="846" y="272"/>
                    <a:pt x="559" y="128"/>
                    <a:pt x="2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5"/>
            <p:cNvSpPr/>
            <p:nvPr/>
          </p:nvSpPr>
          <p:spPr>
            <a:xfrm>
              <a:off x="8682414" y="4839058"/>
              <a:ext cx="300636" cy="237808"/>
            </a:xfrm>
            <a:custGeom>
              <a:rect b="b" l="l" r="r" t="t"/>
              <a:pathLst>
                <a:path extrusionOk="0" h="4602" w="5794">
                  <a:moveTo>
                    <a:pt x="1639" y="0"/>
                  </a:moveTo>
                  <a:cubicBezTo>
                    <a:pt x="1459" y="0"/>
                    <a:pt x="1309" y="33"/>
                    <a:pt x="1229" y="108"/>
                  </a:cubicBezTo>
                  <a:cubicBezTo>
                    <a:pt x="687" y="618"/>
                    <a:pt x="431" y="1448"/>
                    <a:pt x="1" y="2262"/>
                  </a:cubicBezTo>
                  <a:cubicBezTo>
                    <a:pt x="192" y="2422"/>
                    <a:pt x="974" y="2661"/>
                    <a:pt x="1213" y="2773"/>
                  </a:cubicBezTo>
                  <a:cubicBezTo>
                    <a:pt x="2426" y="3395"/>
                    <a:pt x="3033" y="4034"/>
                    <a:pt x="4294" y="4544"/>
                  </a:cubicBezTo>
                  <a:cubicBezTo>
                    <a:pt x="4391" y="4584"/>
                    <a:pt x="4515" y="4602"/>
                    <a:pt x="4647" y="4602"/>
                  </a:cubicBezTo>
                  <a:cubicBezTo>
                    <a:pt x="4990" y="4602"/>
                    <a:pt x="5393" y="4482"/>
                    <a:pt x="5554" y="4321"/>
                  </a:cubicBezTo>
                  <a:cubicBezTo>
                    <a:pt x="5762" y="4081"/>
                    <a:pt x="5794" y="3331"/>
                    <a:pt x="5602" y="3092"/>
                  </a:cubicBezTo>
                  <a:cubicBezTo>
                    <a:pt x="4772" y="2103"/>
                    <a:pt x="3847" y="1193"/>
                    <a:pt x="2857" y="379"/>
                  </a:cubicBezTo>
                  <a:cubicBezTo>
                    <a:pt x="2583" y="159"/>
                    <a:pt x="2036" y="0"/>
                    <a:pt x="1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5"/>
            <p:cNvSpPr/>
            <p:nvPr/>
          </p:nvSpPr>
          <p:spPr>
            <a:xfrm>
              <a:off x="8853850" y="3918749"/>
              <a:ext cx="288183" cy="229075"/>
            </a:xfrm>
            <a:custGeom>
              <a:rect b="b" l="l" r="r" t="t"/>
              <a:pathLst>
                <a:path extrusionOk="0" h="4433" w="5554">
                  <a:moveTo>
                    <a:pt x="3525" y="0"/>
                  </a:moveTo>
                  <a:cubicBezTo>
                    <a:pt x="3297" y="0"/>
                    <a:pt x="3117" y="34"/>
                    <a:pt x="3064" y="107"/>
                  </a:cubicBezTo>
                  <a:cubicBezTo>
                    <a:pt x="2490" y="953"/>
                    <a:pt x="1596" y="714"/>
                    <a:pt x="910" y="1065"/>
                  </a:cubicBezTo>
                  <a:cubicBezTo>
                    <a:pt x="575" y="1256"/>
                    <a:pt x="32" y="1528"/>
                    <a:pt x="16" y="1783"/>
                  </a:cubicBezTo>
                  <a:cubicBezTo>
                    <a:pt x="0" y="2150"/>
                    <a:pt x="287" y="2645"/>
                    <a:pt x="591" y="2916"/>
                  </a:cubicBezTo>
                  <a:cubicBezTo>
                    <a:pt x="1149" y="3379"/>
                    <a:pt x="1740" y="3810"/>
                    <a:pt x="2362" y="4177"/>
                  </a:cubicBezTo>
                  <a:cubicBezTo>
                    <a:pt x="2522" y="4288"/>
                    <a:pt x="2729" y="4304"/>
                    <a:pt x="3144" y="4432"/>
                  </a:cubicBezTo>
                  <a:cubicBezTo>
                    <a:pt x="3511" y="4177"/>
                    <a:pt x="3862" y="3905"/>
                    <a:pt x="4181" y="3586"/>
                  </a:cubicBezTo>
                  <a:cubicBezTo>
                    <a:pt x="4469" y="3267"/>
                    <a:pt x="4612" y="2804"/>
                    <a:pt x="4900" y="2469"/>
                  </a:cubicBezTo>
                  <a:cubicBezTo>
                    <a:pt x="5554" y="1735"/>
                    <a:pt x="5155" y="889"/>
                    <a:pt x="4804" y="378"/>
                  </a:cubicBezTo>
                  <a:cubicBezTo>
                    <a:pt x="4654" y="142"/>
                    <a:pt x="3991" y="0"/>
                    <a:pt x="35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5"/>
            <p:cNvSpPr/>
            <p:nvPr/>
          </p:nvSpPr>
          <p:spPr>
            <a:xfrm>
              <a:off x="7318555" y="183564"/>
              <a:ext cx="213725" cy="336973"/>
            </a:xfrm>
            <a:custGeom>
              <a:rect b="b" l="l" r="r" t="t"/>
              <a:pathLst>
                <a:path extrusionOk="0" h="6521" w="4119">
                  <a:moveTo>
                    <a:pt x="3863" y="0"/>
                  </a:moveTo>
                  <a:cubicBezTo>
                    <a:pt x="3576" y="192"/>
                    <a:pt x="3193" y="319"/>
                    <a:pt x="3001" y="591"/>
                  </a:cubicBezTo>
                  <a:cubicBezTo>
                    <a:pt x="2379" y="1437"/>
                    <a:pt x="1804" y="2330"/>
                    <a:pt x="1309" y="3272"/>
                  </a:cubicBezTo>
                  <a:cubicBezTo>
                    <a:pt x="815" y="4261"/>
                    <a:pt x="448" y="5315"/>
                    <a:pt x="1" y="6432"/>
                  </a:cubicBezTo>
                  <a:cubicBezTo>
                    <a:pt x="231" y="6491"/>
                    <a:pt x="427" y="6520"/>
                    <a:pt x="594" y="6520"/>
                  </a:cubicBezTo>
                  <a:cubicBezTo>
                    <a:pt x="1096" y="6520"/>
                    <a:pt x="1333" y="6257"/>
                    <a:pt x="1453" y="5777"/>
                  </a:cubicBezTo>
                  <a:cubicBezTo>
                    <a:pt x="1533" y="5490"/>
                    <a:pt x="1660" y="5219"/>
                    <a:pt x="1804" y="4964"/>
                  </a:cubicBezTo>
                  <a:cubicBezTo>
                    <a:pt x="2538" y="3655"/>
                    <a:pt x="3304" y="2394"/>
                    <a:pt x="3975" y="1069"/>
                  </a:cubicBezTo>
                  <a:cubicBezTo>
                    <a:pt x="4118" y="798"/>
                    <a:pt x="3911" y="367"/>
                    <a:pt x="38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5"/>
            <p:cNvSpPr/>
            <p:nvPr/>
          </p:nvSpPr>
          <p:spPr>
            <a:xfrm>
              <a:off x="7724314" y="-6957"/>
              <a:ext cx="188040" cy="132650"/>
            </a:xfrm>
            <a:custGeom>
              <a:rect b="b" l="l" r="r" t="t"/>
              <a:pathLst>
                <a:path extrusionOk="0" h="2567" w="3624">
                  <a:moveTo>
                    <a:pt x="1592" y="0"/>
                  </a:moveTo>
                  <a:cubicBezTo>
                    <a:pt x="1456" y="0"/>
                    <a:pt x="1324" y="15"/>
                    <a:pt x="1198" y="48"/>
                  </a:cubicBezTo>
                  <a:cubicBezTo>
                    <a:pt x="719" y="192"/>
                    <a:pt x="480" y="1229"/>
                    <a:pt x="1" y="2107"/>
                  </a:cubicBezTo>
                  <a:cubicBezTo>
                    <a:pt x="414" y="2292"/>
                    <a:pt x="763" y="2567"/>
                    <a:pt x="993" y="2567"/>
                  </a:cubicBezTo>
                  <a:cubicBezTo>
                    <a:pt x="1020" y="2567"/>
                    <a:pt x="1046" y="2563"/>
                    <a:pt x="1070" y="2554"/>
                  </a:cubicBezTo>
                  <a:cubicBezTo>
                    <a:pt x="1868" y="2251"/>
                    <a:pt x="2634" y="1868"/>
                    <a:pt x="3368" y="1405"/>
                  </a:cubicBezTo>
                  <a:cubicBezTo>
                    <a:pt x="3576" y="1261"/>
                    <a:pt x="3544" y="783"/>
                    <a:pt x="3623" y="447"/>
                  </a:cubicBezTo>
                  <a:cubicBezTo>
                    <a:pt x="2953" y="316"/>
                    <a:pt x="2228" y="0"/>
                    <a:pt x="159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5"/>
            <p:cNvSpPr/>
            <p:nvPr/>
          </p:nvSpPr>
          <p:spPr>
            <a:xfrm>
              <a:off x="8892765" y="3278046"/>
              <a:ext cx="195460" cy="161123"/>
            </a:xfrm>
            <a:custGeom>
              <a:rect b="b" l="l" r="r" t="t"/>
              <a:pathLst>
                <a:path extrusionOk="0" h="3118" w="3767">
                  <a:moveTo>
                    <a:pt x="2417" y="1"/>
                  </a:moveTo>
                  <a:cubicBezTo>
                    <a:pt x="2402" y="1"/>
                    <a:pt x="2389" y="4"/>
                    <a:pt x="2378" y="10"/>
                  </a:cubicBezTo>
                  <a:cubicBezTo>
                    <a:pt x="1988" y="270"/>
                    <a:pt x="1598" y="422"/>
                    <a:pt x="1190" y="422"/>
                  </a:cubicBezTo>
                  <a:cubicBezTo>
                    <a:pt x="847" y="422"/>
                    <a:pt x="491" y="315"/>
                    <a:pt x="112" y="74"/>
                  </a:cubicBezTo>
                  <a:cubicBezTo>
                    <a:pt x="80" y="186"/>
                    <a:pt x="32" y="297"/>
                    <a:pt x="0" y="393"/>
                  </a:cubicBezTo>
                  <a:cubicBezTo>
                    <a:pt x="319" y="872"/>
                    <a:pt x="686" y="1319"/>
                    <a:pt x="1069" y="1734"/>
                  </a:cubicBezTo>
                  <a:cubicBezTo>
                    <a:pt x="1579" y="2228"/>
                    <a:pt x="2385" y="3118"/>
                    <a:pt x="2705" y="3118"/>
                  </a:cubicBezTo>
                  <a:cubicBezTo>
                    <a:pt x="2726" y="3118"/>
                    <a:pt x="2745" y="3114"/>
                    <a:pt x="2761" y="3106"/>
                  </a:cubicBezTo>
                  <a:cubicBezTo>
                    <a:pt x="3767" y="2595"/>
                    <a:pt x="3080" y="1526"/>
                    <a:pt x="3112" y="680"/>
                  </a:cubicBezTo>
                  <a:cubicBezTo>
                    <a:pt x="3128" y="585"/>
                    <a:pt x="3128" y="441"/>
                    <a:pt x="3064" y="393"/>
                  </a:cubicBezTo>
                  <a:cubicBezTo>
                    <a:pt x="2863" y="249"/>
                    <a:pt x="2557" y="1"/>
                    <a:pt x="24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5"/>
            <p:cNvSpPr/>
            <p:nvPr/>
          </p:nvSpPr>
          <p:spPr>
            <a:xfrm>
              <a:off x="7571143" y="4027367"/>
              <a:ext cx="145804" cy="154663"/>
            </a:xfrm>
            <a:custGeom>
              <a:rect b="b" l="l" r="r" t="t"/>
              <a:pathLst>
                <a:path extrusionOk="0" h="2993" w="2810">
                  <a:moveTo>
                    <a:pt x="2075" y="0"/>
                  </a:moveTo>
                  <a:cubicBezTo>
                    <a:pt x="1469" y="0"/>
                    <a:pt x="894" y="255"/>
                    <a:pt x="479" y="702"/>
                  </a:cubicBezTo>
                  <a:cubicBezTo>
                    <a:pt x="0" y="1213"/>
                    <a:pt x="479" y="1724"/>
                    <a:pt x="958" y="2107"/>
                  </a:cubicBezTo>
                  <a:cubicBezTo>
                    <a:pt x="1181" y="2298"/>
                    <a:pt x="1373" y="2522"/>
                    <a:pt x="1612" y="2713"/>
                  </a:cubicBezTo>
                  <a:cubicBezTo>
                    <a:pt x="1864" y="2899"/>
                    <a:pt x="2069" y="2993"/>
                    <a:pt x="2232" y="2993"/>
                  </a:cubicBezTo>
                  <a:cubicBezTo>
                    <a:pt x="2501" y="2993"/>
                    <a:pt x="2654" y="2736"/>
                    <a:pt x="2713" y="2218"/>
                  </a:cubicBezTo>
                  <a:cubicBezTo>
                    <a:pt x="2729" y="1979"/>
                    <a:pt x="2713" y="1740"/>
                    <a:pt x="2713" y="1516"/>
                  </a:cubicBezTo>
                  <a:lnTo>
                    <a:pt x="2729" y="1516"/>
                  </a:lnTo>
                  <a:cubicBezTo>
                    <a:pt x="2729" y="1452"/>
                    <a:pt x="2729" y="1388"/>
                    <a:pt x="2729" y="1325"/>
                  </a:cubicBezTo>
                  <a:cubicBezTo>
                    <a:pt x="2809" y="718"/>
                    <a:pt x="2777" y="16"/>
                    <a:pt x="20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5"/>
            <p:cNvSpPr/>
            <p:nvPr/>
          </p:nvSpPr>
          <p:spPr>
            <a:xfrm>
              <a:off x="8452190" y="3306570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97" y="1"/>
                  </a:moveTo>
                  <a:cubicBezTo>
                    <a:pt x="97" y="815"/>
                    <a:pt x="1" y="1565"/>
                    <a:pt x="145" y="2235"/>
                  </a:cubicBezTo>
                  <a:cubicBezTo>
                    <a:pt x="224" y="2554"/>
                    <a:pt x="815" y="2889"/>
                    <a:pt x="1182" y="2921"/>
                  </a:cubicBezTo>
                  <a:cubicBezTo>
                    <a:pt x="1187" y="2922"/>
                    <a:pt x="1193" y="2922"/>
                    <a:pt x="1198" y="2922"/>
                  </a:cubicBezTo>
                  <a:cubicBezTo>
                    <a:pt x="1472" y="2922"/>
                    <a:pt x="1934" y="2532"/>
                    <a:pt x="2044" y="2235"/>
                  </a:cubicBezTo>
                  <a:cubicBezTo>
                    <a:pt x="2475" y="1054"/>
                    <a:pt x="1900" y="400"/>
                    <a:pt x="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5"/>
            <p:cNvSpPr/>
            <p:nvPr/>
          </p:nvSpPr>
          <p:spPr>
            <a:xfrm>
              <a:off x="7812938" y="3951200"/>
              <a:ext cx="203762" cy="135647"/>
            </a:xfrm>
            <a:custGeom>
              <a:rect b="b" l="l" r="r" t="t"/>
              <a:pathLst>
                <a:path extrusionOk="0" h="2625" w="3927">
                  <a:moveTo>
                    <a:pt x="3529" y="1"/>
                  </a:moveTo>
                  <a:cubicBezTo>
                    <a:pt x="2711" y="1"/>
                    <a:pt x="2178" y="498"/>
                    <a:pt x="1596" y="900"/>
                  </a:cubicBezTo>
                  <a:cubicBezTo>
                    <a:pt x="1277" y="1123"/>
                    <a:pt x="878" y="1251"/>
                    <a:pt x="543" y="1442"/>
                  </a:cubicBezTo>
                  <a:cubicBezTo>
                    <a:pt x="336" y="1602"/>
                    <a:pt x="160" y="1761"/>
                    <a:pt x="0" y="1953"/>
                  </a:cubicBezTo>
                  <a:cubicBezTo>
                    <a:pt x="216" y="2184"/>
                    <a:pt x="462" y="2625"/>
                    <a:pt x="651" y="2625"/>
                  </a:cubicBezTo>
                  <a:cubicBezTo>
                    <a:pt x="658" y="2625"/>
                    <a:pt x="664" y="2624"/>
                    <a:pt x="671" y="2623"/>
                  </a:cubicBezTo>
                  <a:cubicBezTo>
                    <a:pt x="2171" y="2384"/>
                    <a:pt x="3144" y="1426"/>
                    <a:pt x="3926" y="38"/>
                  </a:cubicBezTo>
                  <a:cubicBezTo>
                    <a:pt x="3787" y="12"/>
                    <a:pt x="3655" y="1"/>
                    <a:pt x="35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5"/>
            <p:cNvSpPr/>
            <p:nvPr/>
          </p:nvSpPr>
          <p:spPr>
            <a:xfrm>
              <a:off x="7466797" y="4941062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27" y="1"/>
                  </a:moveTo>
                  <a:cubicBezTo>
                    <a:pt x="352" y="352"/>
                    <a:pt x="96" y="687"/>
                    <a:pt x="16" y="1054"/>
                  </a:cubicBezTo>
                  <a:cubicBezTo>
                    <a:pt x="0" y="1341"/>
                    <a:pt x="96" y="1629"/>
                    <a:pt x="320" y="1836"/>
                  </a:cubicBezTo>
                  <a:cubicBezTo>
                    <a:pt x="703" y="2139"/>
                    <a:pt x="1165" y="2475"/>
                    <a:pt x="1612" y="2506"/>
                  </a:cubicBezTo>
                  <a:cubicBezTo>
                    <a:pt x="1628" y="2508"/>
                    <a:pt x="1644" y="2509"/>
                    <a:pt x="1660" y="2509"/>
                  </a:cubicBezTo>
                  <a:cubicBezTo>
                    <a:pt x="2002" y="2509"/>
                    <a:pt x="2408" y="2190"/>
                    <a:pt x="2698" y="1916"/>
                  </a:cubicBezTo>
                  <a:cubicBezTo>
                    <a:pt x="2825" y="1788"/>
                    <a:pt x="2793" y="1230"/>
                    <a:pt x="2666" y="1150"/>
                  </a:cubicBezTo>
                  <a:cubicBezTo>
                    <a:pt x="2091" y="847"/>
                    <a:pt x="1485" y="575"/>
                    <a:pt x="878" y="336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5"/>
            <p:cNvSpPr/>
            <p:nvPr/>
          </p:nvSpPr>
          <p:spPr>
            <a:xfrm>
              <a:off x="9007851" y="4295347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421" y="1"/>
                  </a:moveTo>
                  <a:cubicBezTo>
                    <a:pt x="958" y="480"/>
                    <a:pt x="400" y="894"/>
                    <a:pt x="96" y="1453"/>
                  </a:cubicBezTo>
                  <a:cubicBezTo>
                    <a:pt x="1" y="1629"/>
                    <a:pt x="527" y="2347"/>
                    <a:pt x="894" y="2506"/>
                  </a:cubicBezTo>
                  <a:cubicBezTo>
                    <a:pt x="952" y="2530"/>
                    <a:pt x="1012" y="2541"/>
                    <a:pt x="1074" y="2541"/>
                  </a:cubicBezTo>
                  <a:cubicBezTo>
                    <a:pt x="1553" y="2541"/>
                    <a:pt x="2107" y="1866"/>
                    <a:pt x="2235" y="1230"/>
                  </a:cubicBezTo>
                  <a:lnTo>
                    <a:pt x="142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5"/>
            <p:cNvSpPr/>
            <p:nvPr/>
          </p:nvSpPr>
          <p:spPr>
            <a:xfrm>
              <a:off x="8798330" y="4069378"/>
              <a:ext cx="127591" cy="112238"/>
            </a:xfrm>
            <a:custGeom>
              <a:rect b="b" l="l" r="r" t="t"/>
              <a:pathLst>
                <a:path extrusionOk="0" h="2172" w="2459">
                  <a:moveTo>
                    <a:pt x="416" y="1"/>
                  </a:moveTo>
                  <a:lnTo>
                    <a:pt x="1" y="177"/>
                  </a:lnTo>
                  <a:cubicBezTo>
                    <a:pt x="33" y="847"/>
                    <a:pt x="81" y="1517"/>
                    <a:pt x="113" y="2171"/>
                  </a:cubicBezTo>
                  <a:lnTo>
                    <a:pt x="2395" y="1804"/>
                  </a:lnTo>
                  <a:lnTo>
                    <a:pt x="2459" y="1357"/>
                  </a:lnTo>
                  <a:lnTo>
                    <a:pt x="41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5"/>
            <p:cNvSpPr/>
            <p:nvPr/>
          </p:nvSpPr>
          <p:spPr>
            <a:xfrm>
              <a:off x="8001859" y="3489754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1"/>
                  </a:moveTo>
                  <a:cubicBezTo>
                    <a:pt x="276" y="1"/>
                    <a:pt x="154" y="5"/>
                    <a:pt x="30" y="15"/>
                  </a:cubicBezTo>
                  <a:cubicBezTo>
                    <a:pt x="1" y="1057"/>
                    <a:pt x="349" y="1951"/>
                    <a:pt x="753" y="1951"/>
                  </a:cubicBezTo>
                  <a:cubicBezTo>
                    <a:pt x="788" y="1951"/>
                    <a:pt x="824" y="1944"/>
                    <a:pt x="860" y="1930"/>
                  </a:cubicBezTo>
                  <a:cubicBezTo>
                    <a:pt x="1355" y="1754"/>
                    <a:pt x="1929" y="1323"/>
                    <a:pt x="2105" y="876"/>
                  </a:cubicBezTo>
                  <a:cubicBezTo>
                    <a:pt x="2292" y="387"/>
                    <a:pt x="1491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5"/>
            <p:cNvSpPr/>
            <p:nvPr/>
          </p:nvSpPr>
          <p:spPr>
            <a:xfrm>
              <a:off x="8436468" y="4202179"/>
              <a:ext cx="104398" cy="109809"/>
            </a:xfrm>
            <a:custGeom>
              <a:rect b="b" l="l" r="r" t="t"/>
              <a:pathLst>
                <a:path extrusionOk="0" h="2125" w="2012">
                  <a:moveTo>
                    <a:pt x="1469" y="0"/>
                  </a:moveTo>
                  <a:lnTo>
                    <a:pt x="1" y="1038"/>
                  </a:lnTo>
                  <a:cubicBezTo>
                    <a:pt x="451" y="1551"/>
                    <a:pt x="751" y="2124"/>
                    <a:pt x="943" y="2124"/>
                  </a:cubicBezTo>
                  <a:cubicBezTo>
                    <a:pt x="948" y="2124"/>
                    <a:pt x="953" y="2124"/>
                    <a:pt x="958" y="2123"/>
                  </a:cubicBezTo>
                  <a:cubicBezTo>
                    <a:pt x="1644" y="1995"/>
                    <a:pt x="2012" y="1437"/>
                    <a:pt x="1932" y="719"/>
                  </a:cubicBezTo>
                  <a:cubicBezTo>
                    <a:pt x="1900" y="463"/>
                    <a:pt x="1629" y="24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5"/>
            <p:cNvSpPr/>
            <p:nvPr/>
          </p:nvSpPr>
          <p:spPr>
            <a:xfrm>
              <a:off x="8262593" y="3704096"/>
              <a:ext cx="106058" cy="200447"/>
            </a:xfrm>
            <a:custGeom>
              <a:rect b="b" l="l" r="r" t="t"/>
              <a:pathLst>
                <a:path extrusionOk="0" h="3879" w="2044">
                  <a:moveTo>
                    <a:pt x="1899" y="0"/>
                  </a:moveTo>
                  <a:cubicBezTo>
                    <a:pt x="559" y="702"/>
                    <a:pt x="0" y="2107"/>
                    <a:pt x="399" y="3878"/>
                  </a:cubicBezTo>
                  <a:cubicBezTo>
                    <a:pt x="511" y="3814"/>
                    <a:pt x="623" y="3734"/>
                    <a:pt x="734" y="3639"/>
                  </a:cubicBezTo>
                  <a:cubicBezTo>
                    <a:pt x="1101" y="3192"/>
                    <a:pt x="2043" y="2857"/>
                    <a:pt x="1022" y="2123"/>
                  </a:cubicBezTo>
                  <a:cubicBezTo>
                    <a:pt x="942" y="2059"/>
                    <a:pt x="990" y="1740"/>
                    <a:pt x="1070" y="1580"/>
                  </a:cubicBezTo>
                  <a:cubicBezTo>
                    <a:pt x="1325" y="1037"/>
                    <a:pt x="1612" y="527"/>
                    <a:pt x="18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5"/>
            <p:cNvSpPr/>
            <p:nvPr/>
          </p:nvSpPr>
          <p:spPr>
            <a:xfrm>
              <a:off x="8320552" y="316107"/>
              <a:ext cx="433987" cy="662577"/>
            </a:xfrm>
            <a:custGeom>
              <a:rect b="b" l="l" r="r" t="t"/>
              <a:pathLst>
                <a:path extrusionOk="0" h="12822" w="8364">
                  <a:moveTo>
                    <a:pt x="4661" y="0"/>
                  </a:moveTo>
                  <a:cubicBezTo>
                    <a:pt x="4639" y="0"/>
                    <a:pt x="4617" y="2"/>
                    <a:pt x="4597" y="5"/>
                  </a:cubicBezTo>
                  <a:cubicBezTo>
                    <a:pt x="3336" y="164"/>
                    <a:pt x="1118" y="2766"/>
                    <a:pt x="942" y="4026"/>
                  </a:cubicBezTo>
                  <a:cubicBezTo>
                    <a:pt x="830" y="4808"/>
                    <a:pt x="559" y="5558"/>
                    <a:pt x="351" y="6340"/>
                  </a:cubicBezTo>
                  <a:cubicBezTo>
                    <a:pt x="256" y="6755"/>
                    <a:pt x="144" y="7170"/>
                    <a:pt x="0" y="7665"/>
                  </a:cubicBezTo>
                  <a:cubicBezTo>
                    <a:pt x="80" y="7825"/>
                    <a:pt x="112" y="8080"/>
                    <a:pt x="272" y="8224"/>
                  </a:cubicBezTo>
                  <a:cubicBezTo>
                    <a:pt x="1756" y="9660"/>
                    <a:pt x="3240" y="11096"/>
                    <a:pt x="4740" y="12517"/>
                  </a:cubicBezTo>
                  <a:cubicBezTo>
                    <a:pt x="4967" y="12723"/>
                    <a:pt x="5193" y="12821"/>
                    <a:pt x="5404" y="12821"/>
                  </a:cubicBezTo>
                  <a:cubicBezTo>
                    <a:pt x="5697" y="12821"/>
                    <a:pt x="5959" y="12630"/>
                    <a:pt x="6145" y="12277"/>
                  </a:cubicBezTo>
                  <a:cubicBezTo>
                    <a:pt x="6496" y="11591"/>
                    <a:pt x="6767" y="10889"/>
                    <a:pt x="6975" y="10155"/>
                  </a:cubicBezTo>
                  <a:cubicBezTo>
                    <a:pt x="7374" y="8718"/>
                    <a:pt x="7613" y="7234"/>
                    <a:pt x="8060" y="5814"/>
                  </a:cubicBezTo>
                  <a:cubicBezTo>
                    <a:pt x="8347" y="4904"/>
                    <a:pt x="8363" y="4186"/>
                    <a:pt x="7709" y="3420"/>
                  </a:cubicBezTo>
                  <a:cubicBezTo>
                    <a:pt x="6959" y="2542"/>
                    <a:pt x="6400" y="1521"/>
                    <a:pt x="5682" y="611"/>
                  </a:cubicBezTo>
                  <a:cubicBezTo>
                    <a:pt x="5442" y="327"/>
                    <a:pt x="4992" y="0"/>
                    <a:pt x="46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5"/>
            <p:cNvSpPr/>
            <p:nvPr/>
          </p:nvSpPr>
          <p:spPr>
            <a:xfrm>
              <a:off x="8248480" y="1403219"/>
              <a:ext cx="191361" cy="256773"/>
            </a:xfrm>
            <a:custGeom>
              <a:rect b="b" l="l" r="r" t="t"/>
              <a:pathLst>
                <a:path extrusionOk="0" h="4969" w="3688">
                  <a:moveTo>
                    <a:pt x="3448" y="1"/>
                  </a:moveTo>
                  <a:cubicBezTo>
                    <a:pt x="3177" y="81"/>
                    <a:pt x="2842" y="81"/>
                    <a:pt x="2666" y="256"/>
                  </a:cubicBezTo>
                  <a:cubicBezTo>
                    <a:pt x="1884" y="974"/>
                    <a:pt x="1150" y="1740"/>
                    <a:pt x="416" y="2522"/>
                  </a:cubicBezTo>
                  <a:cubicBezTo>
                    <a:pt x="272" y="2682"/>
                    <a:pt x="192" y="2921"/>
                    <a:pt x="1" y="3320"/>
                  </a:cubicBezTo>
                  <a:cubicBezTo>
                    <a:pt x="432" y="3895"/>
                    <a:pt x="895" y="4438"/>
                    <a:pt x="1405" y="4948"/>
                  </a:cubicBezTo>
                  <a:cubicBezTo>
                    <a:pt x="1419" y="4962"/>
                    <a:pt x="1447" y="4969"/>
                    <a:pt x="1484" y="4969"/>
                  </a:cubicBezTo>
                  <a:cubicBezTo>
                    <a:pt x="1695" y="4969"/>
                    <a:pt x="2217" y="4753"/>
                    <a:pt x="2299" y="4549"/>
                  </a:cubicBezTo>
                  <a:cubicBezTo>
                    <a:pt x="2810" y="3368"/>
                    <a:pt x="3225" y="2139"/>
                    <a:pt x="3608" y="911"/>
                  </a:cubicBezTo>
                  <a:cubicBezTo>
                    <a:pt x="3688" y="655"/>
                    <a:pt x="3512" y="304"/>
                    <a:pt x="34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5"/>
            <p:cNvSpPr/>
            <p:nvPr/>
          </p:nvSpPr>
          <p:spPr>
            <a:xfrm>
              <a:off x="7395634" y="4415799"/>
              <a:ext cx="109275" cy="112341"/>
            </a:xfrm>
            <a:custGeom>
              <a:rect b="b" l="l" r="r" t="t"/>
              <a:pathLst>
                <a:path extrusionOk="0" h="2174" w="2106">
                  <a:moveTo>
                    <a:pt x="843" y="1"/>
                  </a:moveTo>
                  <a:cubicBezTo>
                    <a:pt x="657" y="1"/>
                    <a:pt x="1" y="679"/>
                    <a:pt x="63" y="865"/>
                  </a:cubicBezTo>
                  <a:cubicBezTo>
                    <a:pt x="206" y="1359"/>
                    <a:pt x="669" y="1742"/>
                    <a:pt x="1004" y="2173"/>
                  </a:cubicBezTo>
                  <a:lnTo>
                    <a:pt x="1435" y="2125"/>
                  </a:lnTo>
                  <a:cubicBezTo>
                    <a:pt x="1642" y="1742"/>
                    <a:pt x="2105" y="1248"/>
                    <a:pt x="1994" y="976"/>
                  </a:cubicBezTo>
                  <a:cubicBezTo>
                    <a:pt x="1818" y="561"/>
                    <a:pt x="1307" y="178"/>
                    <a:pt x="860" y="3"/>
                  </a:cubicBezTo>
                  <a:cubicBezTo>
                    <a:pt x="855" y="1"/>
                    <a:pt x="850" y="1"/>
                    <a:pt x="8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5"/>
            <p:cNvSpPr/>
            <p:nvPr/>
          </p:nvSpPr>
          <p:spPr>
            <a:xfrm>
              <a:off x="7719385" y="2777948"/>
              <a:ext cx="91945" cy="88313"/>
            </a:xfrm>
            <a:custGeom>
              <a:rect b="b" l="l" r="r" t="t"/>
              <a:pathLst>
                <a:path extrusionOk="0" h="1709" w="1772">
                  <a:moveTo>
                    <a:pt x="846" y="1"/>
                  </a:moveTo>
                  <a:cubicBezTo>
                    <a:pt x="575" y="368"/>
                    <a:pt x="255" y="703"/>
                    <a:pt x="48" y="1102"/>
                  </a:cubicBezTo>
                  <a:cubicBezTo>
                    <a:pt x="1" y="1212"/>
                    <a:pt x="449" y="1709"/>
                    <a:pt x="508" y="1709"/>
                  </a:cubicBezTo>
                  <a:cubicBezTo>
                    <a:pt x="509" y="1709"/>
                    <a:pt x="510" y="1709"/>
                    <a:pt x="511" y="1708"/>
                  </a:cubicBezTo>
                  <a:cubicBezTo>
                    <a:pt x="942" y="1421"/>
                    <a:pt x="1357" y="1134"/>
                    <a:pt x="1771" y="799"/>
                  </a:cubicBezTo>
                  <a:cubicBezTo>
                    <a:pt x="1293" y="400"/>
                    <a:pt x="1069" y="208"/>
                    <a:pt x="8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5"/>
            <p:cNvSpPr/>
            <p:nvPr/>
          </p:nvSpPr>
          <p:spPr>
            <a:xfrm>
              <a:off x="7699460" y="4349811"/>
              <a:ext cx="121780" cy="81543"/>
            </a:xfrm>
            <a:custGeom>
              <a:rect b="b" l="l" r="r" t="t"/>
              <a:pathLst>
                <a:path extrusionOk="0" h="1578" w="2347">
                  <a:moveTo>
                    <a:pt x="1" y="0"/>
                  </a:moveTo>
                  <a:cubicBezTo>
                    <a:pt x="807" y="1159"/>
                    <a:pt x="1170" y="1578"/>
                    <a:pt x="1629" y="1578"/>
                  </a:cubicBezTo>
                  <a:cubicBezTo>
                    <a:pt x="1833" y="1578"/>
                    <a:pt x="2057" y="1494"/>
                    <a:pt x="2347" y="1357"/>
                  </a:cubicBezTo>
                  <a:cubicBezTo>
                    <a:pt x="1868" y="447"/>
                    <a:pt x="1134" y="16"/>
                    <a:pt x="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5"/>
            <p:cNvSpPr/>
            <p:nvPr/>
          </p:nvSpPr>
          <p:spPr>
            <a:xfrm>
              <a:off x="7228323" y="4827277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5" y="48"/>
                  </a:moveTo>
                  <a:lnTo>
                    <a:pt x="0" y="336"/>
                  </a:lnTo>
                  <a:lnTo>
                    <a:pt x="942" y="1564"/>
                  </a:lnTo>
                  <a:cubicBezTo>
                    <a:pt x="1117" y="1325"/>
                    <a:pt x="1421" y="1118"/>
                    <a:pt x="1452" y="862"/>
                  </a:cubicBezTo>
                  <a:cubicBezTo>
                    <a:pt x="1532" y="0"/>
                    <a:pt x="830" y="144"/>
                    <a:pt x="335" y="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5"/>
            <p:cNvSpPr/>
            <p:nvPr/>
          </p:nvSpPr>
          <p:spPr>
            <a:xfrm>
              <a:off x="7544628" y="4911402"/>
              <a:ext cx="101907" cy="57773"/>
            </a:xfrm>
            <a:custGeom>
              <a:rect b="b" l="l" r="r" t="t"/>
              <a:pathLst>
                <a:path extrusionOk="0" h="1118" w="1964">
                  <a:moveTo>
                    <a:pt x="96" y="0"/>
                  </a:moveTo>
                  <a:lnTo>
                    <a:pt x="1" y="304"/>
                  </a:lnTo>
                  <a:cubicBezTo>
                    <a:pt x="494" y="841"/>
                    <a:pt x="866" y="1117"/>
                    <a:pt x="1202" y="1117"/>
                  </a:cubicBezTo>
                  <a:cubicBezTo>
                    <a:pt x="1464" y="1117"/>
                    <a:pt x="1705" y="949"/>
                    <a:pt x="1964" y="607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5"/>
            <p:cNvSpPr/>
            <p:nvPr/>
          </p:nvSpPr>
          <p:spPr>
            <a:xfrm>
              <a:off x="8605413" y="4757156"/>
              <a:ext cx="48048" cy="112238"/>
            </a:xfrm>
            <a:custGeom>
              <a:rect b="b" l="l" r="r" t="t"/>
              <a:pathLst>
                <a:path extrusionOk="0" h="2172" w="926">
                  <a:moveTo>
                    <a:pt x="926" y="1"/>
                  </a:moveTo>
                  <a:cubicBezTo>
                    <a:pt x="0" y="671"/>
                    <a:pt x="782" y="2139"/>
                    <a:pt x="814" y="2171"/>
                  </a:cubicBezTo>
                  <a:cubicBezTo>
                    <a:pt x="846" y="1373"/>
                    <a:pt x="878" y="767"/>
                    <a:pt x="9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5"/>
            <p:cNvSpPr/>
            <p:nvPr/>
          </p:nvSpPr>
          <p:spPr>
            <a:xfrm>
              <a:off x="7099123" y="4604615"/>
              <a:ext cx="60916" cy="72965"/>
            </a:xfrm>
            <a:custGeom>
              <a:rect b="b" l="l" r="r" t="t"/>
              <a:pathLst>
                <a:path extrusionOk="0" h="1412" w="1174">
                  <a:moveTo>
                    <a:pt x="830" y="0"/>
                  </a:moveTo>
                  <a:lnTo>
                    <a:pt x="830" y="0"/>
                  </a:lnTo>
                  <a:cubicBezTo>
                    <a:pt x="543" y="479"/>
                    <a:pt x="288" y="894"/>
                    <a:pt x="1" y="1373"/>
                  </a:cubicBezTo>
                  <a:cubicBezTo>
                    <a:pt x="215" y="1396"/>
                    <a:pt x="392" y="1411"/>
                    <a:pt x="536" y="1411"/>
                  </a:cubicBezTo>
                  <a:cubicBezTo>
                    <a:pt x="1173" y="1411"/>
                    <a:pt x="1156" y="1120"/>
                    <a:pt x="8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5"/>
            <p:cNvSpPr/>
            <p:nvPr/>
          </p:nvSpPr>
          <p:spPr>
            <a:xfrm>
              <a:off x="7786423" y="2264001"/>
              <a:ext cx="450539" cy="438979"/>
            </a:xfrm>
            <a:custGeom>
              <a:rect b="b" l="l" r="r" t="t"/>
              <a:pathLst>
                <a:path extrusionOk="0" h="8495" w="8683">
                  <a:moveTo>
                    <a:pt x="4069" y="0"/>
                  </a:moveTo>
                  <a:cubicBezTo>
                    <a:pt x="3866" y="0"/>
                    <a:pt x="3654" y="17"/>
                    <a:pt x="3432" y="52"/>
                  </a:cubicBezTo>
                  <a:cubicBezTo>
                    <a:pt x="3420" y="54"/>
                    <a:pt x="3408" y="54"/>
                    <a:pt x="3396" y="54"/>
                  </a:cubicBezTo>
                  <a:cubicBezTo>
                    <a:pt x="3300" y="54"/>
                    <a:pt x="3197" y="13"/>
                    <a:pt x="3099" y="13"/>
                  </a:cubicBezTo>
                  <a:cubicBezTo>
                    <a:pt x="3077" y="13"/>
                    <a:pt x="3055" y="15"/>
                    <a:pt x="3033" y="20"/>
                  </a:cubicBezTo>
                  <a:cubicBezTo>
                    <a:pt x="2187" y="228"/>
                    <a:pt x="878" y="196"/>
                    <a:pt x="623" y="691"/>
                  </a:cubicBezTo>
                  <a:cubicBezTo>
                    <a:pt x="176" y="1584"/>
                    <a:pt x="1" y="2957"/>
                    <a:pt x="384" y="3850"/>
                  </a:cubicBezTo>
                  <a:cubicBezTo>
                    <a:pt x="1054" y="5494"/>
                    <a:pt x="2219" y="6962"/>
                    <a:pt x="3177" y="8495"/>
                  </a:cubicBezTo>
                  <a:lnTo>
                    <a:pt x="3990" y="8495"/>
                  </a:lnTo>
                  <a:cubicBezTo>
                    <a:pt x="4102" y="8319"/>
                    <a:pt x="4230" y="8159"/>
                    <a:pt x="4374" y="8016"/>
                  </a:cubicBezTo>
                  <a:cubicBezTo>
                    <a:pt x="5570" y="6883"/>
                    <a:pt x="6783" y="5750"/>
                    <a:pt x="7996" y="4632"/>
                  </a:cubicBezTo>
                  <a:cubicBezTo>
                    <a:pt x="8571" y="4090"/>
                    <a:pt x="8683" y="3627"/>
                    <a:pt x="7996" y="3068"/>
                  </a:cubicBezTo>
                  <a:cubicBezTo>
                    <a:pt x="7533" y="2685"/>
                    <a:pt x="7055" y="2270"/>
                    <a:pt x="6767" y="1776"/>
                  </a:cubicBezTo>
                  <a:cubicBezTo>
                    <a:pt x="6140" y="602"/>
                    <a:pt x="5267" y="0"/>
                    <a:pt x="40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5"/>
            <p:cNvSpPr/>
            <p:nvPr/>
          </p:nvSpPr>
          <p:spPr>
            <a:xfrm>
              <a:off x="7023783" y="1397225"/>
              <a:ext cx="236866" cy="260907"/>
            </a:xfrm>
            <a:custGeom>
              <a:rect b="b" l="l" r="r" t="t"/>
              <a:pathLst>
                <a:path extrusionOk="0" h="5049" w="4565">
                  <a:moveTo>
                    <a:pt x="1193" y="0"/>
                  </a:moveTo>
                  <a:cubicBezTo>
                    <a:pt x="894" y="0"/>
                    <a:pt x="578" y="198"/>
                    <a:pt x="0" y="564"/>
                  </a:cubicBezTo>
                  <a:lnTo>
                    <a:pt x="0" y="3979"/>
                  </a:lnTo>
                  <a:lnTo>
                    <a:pt x="1660" y="5048"/>
                  </a:lnTo>
                  <a:cubicBezTo>
                    <a:pt x="1915" y="4984"/>
                    <a:pt x="2394" y="4410"/>
                    <a:pt x="2889" y="3867"/>
                  </a:cubicBezTo>
                  <a:cubicBezTo>
                    <a:pt x="3160" y="3580"/>
                    <a:pt x="3479" y="3341"/>
                    <a:pt x="3735" y="3053"/>
                  </a:cubicBezTo>
                  <a:cubicBezTo>
                    <a:pt x="4022" y="2702"/>
                    <a:pt x="4565" y="2176"/>
                    <a:pt x="4469" y="1968"/>
                  </a:cubicBezTo>
                  <a:cubicBezTo>
                    <a:pt x="4277" y="1553"/>
                    <a:pt x="3751" y="1266"/>
                    <a:pt x="3320" y="1011"/>
                  </a:cubicBezTo>
                  <a:cubicBezTo>
                    <a:pt x="3243" y="960"/>
                    <a:pt x="3136" y="952"/>
                    <a:pt x="3025" y="952"/>
                  </a:cubicBezTo>
                  <a:cubicBezTo>
                    <a:pt x="2977" y="952"/>
                    <a:pt x="2928" y="953"/>
                    <a:pt x="2881" y="953"/>
                  </a:cubicBezTo>
                  <a:cubicBezTo>
                    <a:pt x="2763" y="953"/>
                    <a:pt x="2654" y="944"/>
                    <a:pt x="2586" y="883"/>
                  </a:cubicBezTo>
                  <a:cubicBezTo>
                    <a:pt x="1876" y="277"/>
                    <a:pt x="1547" y="0"/>
                    <a:pt x="1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5"/>
            <p:cNvSpPr/>
            <p:nvPr/>
          </p:nvSpPr>
          <p:spPr>
            <a:xfrm>
              <a:off x="7023783" y="316314"/>
              <a:ext cx="189649" cy="256980"/>
            </a:xfrm>
            <a:custGeom>
              <a:rect b="b" l="l" r="r" t="t"/>
              <a:pathLst>
                <a:path extrusionOk="0" h="4973" w="3655">
                  <a:moveTo>
                    <a:pt x="0" y="1"/>
                  </a:moveTo>
                  <a:lnTo>
                    <a:pt x="0" y="4613"/>
                  </a:lnTo>
                  <a:cubicBezTo>
                    <a:pt x="399" y="4709"/>
                    <a:pt x="782" y="4804"/>
                    <a:pt x="1165" y="4916"/>
                  </a:cubicBezTo>
                  <a:cubicBezTo>
                    <a:pt x="1312" y="4954"/>
                    <a:pt x="1448" y="4972"/>
                    <a:pt x="1575" y="4972"/>
                  </a:cubicBezTo>
                  <a:cubicBezTo>
                    <a:pt x="2138" y="4972"/>
                    <a:pt x="2508" y="4614"/>
                    <a:pt x="2729" y="4054"/>
                  </a:cubicBezTo>
                  <a:cubicBezTo>
                    <a:pt x="3655" y="1565"/>
                    <a:pt x="2985" y="416"/>
                    <a:pt x="399" y="17"/>
                  </a:cubicBezTo>
                  <a:cubicBezTo>
                    <a:pt x="272" y="1"/>
                    <a:pt x="144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5"/>
            <p:cNvSpPr/>
            <p:nvPr/>
          </p:nvSpPr>
          <p:spPr>
            <a:xfrm>
              <a:off x="8055563" y="2542005"/>
              <a:ext cx="271683" cy="160968"/>
            </a:xfrm>
            <a:custGeom>
              <a:rect b="b" l="l" r="r" t="t"/>
              <a:pathLst>
                <a:path extrusionOk="0" h="3115" w="5236">
                  <a:moveTo>
                    <a:pt x="2964" y="1"/>
                  </a:moveTo>
                  <a:cubicBezTo>
                    <a:pt x="2950" y="1"/>
                    <a:pt x="2935" y="1"/>
                    <a:pt x="2921" y="3"/>
                  </a:cubicBezTo>
                  <a:cubicBezTo>
                    <a:pt x="1533" y="114"/>
                    <a:pt x="160" y="1678"/>
                    <a:pt x="0" y="3115"/>
                  </a:cubicBezTo>
                  <a:lnTo>
                    <a:pt x="5235" y="3115"/>
                  </a:lnTo>
                  <a:cubicBezTo>
                    <a:pt x="5203" y="2923"/>
                    <a:pt x="5235" y="2620"/>
                    <a:pt x="5123" y="2556"/>
                  </a:cubicBezTo>
                  <a:cubicBezTo>
                    <a:pt x="4437" y="2109"/>
                    <a:pt x="4278" y="1471"/>
                    <a:pt x="4118" y="721"/>
                  </a:cubicBezTo>
                  <a:cubicBezTo>
                    <a:pt x="4056" y="413"/>
                    <a:pt x="3371" y="1"/>
                    <a:pt x="29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5"/>
            <p:cNvSpPr/>
            <p:nvPr/>
          </p:nvSpPr>
          <p:spPr>
            <a:xfrm>
              <a:off x="7023783" y="2588822"/>
              <a:ext cx="91945" cy="114150"/>
            </a:xfrm>
            <a:custGeom>
              <a:rect b="b" l="l" r="r" t="t"/>
              <a:pathLst>
                <a:path extrusionOk="0" h="2209" w="1772">
                  <a:moveTo>
                    <a:pt x="225" y="0"/>
                  </a:moveTo>
                  <a:cubicBezTo>
                    <a:pt x="151" y="0"/>
                    <a:pt x="76" y="2"/>
                    <a:pt x="0" y="6"/>
                  </a:cubicBezTo>
                  <a:lnTo>
                    <a:pt x="16" y="2209"/>
                  </a:lnTo>
                  <a:lnTo>
                    <a:pt x="814" y="2209"/>
                  </a:lnTo>
                  <a:cubicBezTo>
                    <a:pt x="990" y="1937"/>
                    <a:pt x="1165" y="1666"/>
                    <a:pt x="1357" y="1411"/>
                  </a:cubicBezTo>
                  <a:cubicBezTo>
                    <a:pt x="1772" y="836"/>
                    <a:pt x="1564" y="230"/>
                    <a:pt x="878" y="54"/>
                  </a:cubicBezTo>
                  <a:cubicBezTo>
                    <a:pt x="663" y="18"/>
                    <a:pt x="447" y="0"/>
                    <a:pt x="2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5"/>
            <p:cNvSpPr/>
            <p:nvPr/>
          </p:nvSpPr>
          <p:spPr>
            <a:xfrm>
              <a:off x="7451075" y="1006520"/>
              <a:ext cx="507667" cy="539280"/>
            </a:xfrm>
            <a:custGeom>
              <a:rect b="b" l="l" r="r" t="t"/>
              <a:pathLst>
                <a:path extrusionOk="0" h="10436" w="9784">
                  <a:moveTo>
                    <a:pt x="1999" y="0"/>
                  </a:moveTo>
                  <a:cubicBezTo>
                    <a:pt x="1440" y="0"/>
                    <a:pt x="834" y="267"/>
                    <a:pt x="670" y="720"/>
                  </a:cubicBezTo>
                  <a:cubicBezTo>
                    <a:pt x="431" y="1406"/>
                    <a:pt x="160" y="2108"/>
                    <a:pt x="80" y="2826"/>
                  </a:cubicBezTo>
                  <a:cubicBezTo>
                    <a:pt x="0" y="3481"/>
                    <a:pt x="176" y="4167"/>
                    <a:pt x="256" y="4821"/>
                  </a:cubicBezTo>
                  <a:cubicBezTo>
                    <a:pt x="303" y="5204"/>
                    <a:pt x="511" y="5603"/>
                    <a:pt x="447" y="5970"/>
                  </a:cubicBezTo>
                  <a:cubicBezTo>
                    <a:pt x="144" y="7534"/>
                    <a:pt x="160" y="7582"/>
                    <a:pt x="1516" y="8428"/>
                  </a:cubicBezTo>
                  <a:cubicBezTo>
                    <a:pt x="1804" y="8651"/>
                    <a:pt x="2075" y="8907"/>
                    <a:pt x="2282" y="9194"/>
                  </a:cubicBezTo>
                  <a:cubicBezTo>
                    <a:pt x="2974" y="10019"/>
                    <a:pt x="4127" y="10435"/>
                    <a:pt x="5262" y="10435"/>
                  </a:cubicBezTo>
                  <a:cubicBezTo>
                    <a:pt x="6300" y="10435"/>
                    <a:pt x="7323" y="10087"/>
                    <a:pt x="7964" y="9385"/>
                  </a:cubicBezTo>
                  <a:cubicBezTo>
                    <a:pt x="8267" y="9098"/>
                    <a:pt x="8618" y="8859"/>
                    <a:pt x="9001" y="8667"/>
                  </a:cubicBezTo>
                  <a:cubicBezTo>
                    <a:pt x="9671" y="8300"/>
                    <a:pt x="9783" y="7790"/>
                    <a:pt x="9400" y="7167"/>
                  </a:cubicBezTo>
                  <a:cubicBezTo>
                    <a:pt x="9273" y="6928"/>
                    <a:pt x="9017" y="6768"/>
                    <a:pt x="8921" y="6529"/>
                  </a:cubicBezTo>
                  <a:cubicBezTo>
                    <a:pt x="8386" y="5304"/>
                    <a:pt x="7871" y="4869"/>
                    <a:pt x="7135" y="4869"/>
                  </a:cubicBezTo>
                  <a:cubicBezTo>
                    <a:pt x="6730" y="4869"/>
                    <a:pt x="6259" y="5000"/>
                    <a:pt x="5682" y="5204"/>
                  </a:cubicBezTo>
                  <a:cubicBezTo>
                    <a:pt x="5511" y="5267"/>
                    <a:pt x="5358" y="5301"/>
                    <a:pt x="5219" y="5301"/>
                  </a:cubicBezTo>
                  <a:cubicBezTo>
                    <a:pt x="4866" y="5301"/>
                    <a:pt x="4607" y="5082"/>
                    <a:pt x="4389" y="4566"/>
                  </a:cubicBezTo>
                  <a:cubicBezTo>
                    <a:pt x="3974" y="3608"/>
                    <a:pt x="3288" y="2762"/>
                    <a:pt x="2586" y="1661"/>
                  </a:cubicBezTo>
                  <a:cubicBezTo>
                    <a:pt x="2713" y="1454"/>
                    <a:pt x="2825" y="1230"/>
                    <a:pt x="2905" y="1007"/>
                  </a:cubicBezTo>
                  <a:cubicBezTo>
                    <a:pt x="3001" y="799"/>
                    <a:pt x="2985" y="576"/>
                    <a:pt x="2905" y="369"/>
                  </a:cubicBezTo>
                  <a:cubicBezTo>
                    <a:pt x="2715" y="115"/>
                    <a:pt x="2367" y="0"/>
                    <a:pt x="199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5"/>
            <p:cNvSpPr/>
            <p:nvPr/>
          </p:nvSpPr>
          <p:spPr>
            <a:xfrm>
              <a:off x="8141696" y="1730883"/>
              <a:ext cx="353613" cy="541606"/>
            </a:xfrm>
            <a:custGeom>
              <a:rect b="b" l="l" r="r" t="t"/>
              <a:pathLst>
                <a:path extrusionOk="0" h="10481" w="6815">
                  <a:moveTo>
                    <a:pt x="5769" y="0"/>
                  </a:moveTo>
                  <a:cubicBezTo>
                    <a:pt x="5436" y="0"/>
                    <a:pt x="4978" y="310"/>
                    <a:pt x="4676" y="554"/>
                  </a:cubicBezTo>
                  <a:cubicBezTo>
                    <a:pt x="4197" y="953"/>
                    <a:pt x="3830" y="1496"/>
                    <a:pt x="3400" y="1959"/>
                  </a:cubicBezTo>
                  <a:cubicBezTo>
                    <a:pt x="2809" y="2581"/>
                    <a:pt x="1995" y="3108"/>
                    <a:pt x="1676" y="3842"/>
                  </a:cubicBezTo>
                  <a:cubicBezTo>
                    <a:pt x="1022" y="5294"/>
                    <a:pt x="623" y="6858"/>
                    <a:pt x="176" y="8390"/>
                  </a:cubicBezTo>
                  <a:cubicBezTo>
                    <a:pt x="0" y="8965"/>
                    <a:pt x="208" y="9475"/>
                    <a:pt x="862" y="9635"/>
                  </a:cubicBezTo>
                  <a:cubicBezTo>
                    <a:pt x="1995" y="9938"/>
                    <a:pt x="3128" y="10194"/>
                    <a:pt x="4245" y="10481"/>
                  </a:cubicBezTo>
                  <a:cubicBezTo>
                    <a:pt x="5586" y="10305"/>
                    <a:pt x="5825" y="10082"/>
                    <a:pt x="5937" y="8789"/>
                  </a:cubicBezTo>
                  <a:cubicBezTo>
                    <a:pt x="6065" y="7656"/>
                    <a:pt x="6208" y="6523"/>
                    <a:pt x="6320" y="5406"/>
                  </a:cubicBezTo>
                  <a:cubicBezTo>
                    <a:pt x="6464" y="4065"/>
                    <a:pt x="6591" y="2741"/>
                    <a:pt x="6735" y="1416"/>
                  </a:cubicBezTo>
                  <a:cubicBezTo>
                    <a:pt x="6815" y="698"/>
                    <a:pt x="6496" y="139"/>
                    <a:pt x="5873" y="12"/>
                  </a:cubicBezTo>
                  <a:cubicBezTo>
                    <a:pt x="5840" y="4"/>
                    <a:pt x="5805" y="0"/>
                    <a:pt x="57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5"/>
            <p:cNvSpPr/>
            <p:nvPr/>
          </p:nvSpPr>
          <p:spPr>
            <a:xfrm>
              <a:off x="7684568" y="775952"/>
              <a:ext cx="298197" cy="398208"/>
            </a:xfrm>
            <a:custGeom>
              <a:rect b="b" l="l" r="r" t="t"/>
              <a:pathLst>
                <a:path extrusionOk="0" h="7706" w="5747">
                  <a:moveTo>
                    <a:pt x="2183" y="1"/>
                  </a:moveTo>
                  <a:cubicBezTo>
                    <a:pt x="1649" y="1"/>
                    <a:pt x="1052" y="282"/>
                    <a:pt x="894" y="745"/>
                  </a:cubicBezTo>
                  <a:cubicBezTo>
                    <a:pt x="527" y="1862"/>
                    <a:pt x="320" y="3043"/>
                    <a:pt x="1" y="4384"/>
                  </a:cubicBezTo>
                  <a:cubicBezTo>
                    <a:pt x="1" y="4384"/>
                    <a:pt x="49" y="4575"/>
                    <a:pt x="96" y="4767"/>
                  </a:cubicBezTo>
                  <a:cubicBezTo>
                    <a:pt x="655" y="6379"/>
                    <a:pt x="2091" y="7528"/>
                    <a:pt x="3799" y="7703"/>
                  </a:cubicBezTo>
                  <a:cubicBezTo>
                    <a:pt x="3827" y="7705"/>
                    <a:pt x="3858" y="7706"/>
                    <a:pt x="3889" y="7706"/>
                  </a:cubicBezTo>
                  <a:cubicBezTo>
                    <a:pt x="4177" y="7706"/>
                    <a:pt x="4571" y="7640"/>
                    <a:pt x="4629" y="7496"/>
                  </a:cubicBezTo>
                  <a:cubicBezTo>
                    <a:pt x="4996" y="6538"/>
                    <a:pt x="5746" y="5389"/>
                    <a:pt x="5475" y="4591"/>
                  </a:cubicBezTo>
                  <a:cubicBezTo>
                    <a:pt x="4980" y="3075"/>
                    <a:pt x="3911" y="1703"/>
                    <a:pt x="2985" y="346"/>
                  </a:cubicBezTo>
                  <a:cubicBezTo>
                    <a:pt x="2820" y="108"/>
                    <a:pt x="2514" y="1"/>
                    <a:pt x="21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5"/>
            <p:cNvSpPr/>
            <p:nvPr/>
          </p:nvSpPr>
          <p:spPr>
            <a:xfrm>
              <a:off x="8077926" y="1019593"/>
              <a:ext cx="441407" cy="388648"/>
            </a:xfrm>
            <a:custGeom>
              <a:rect b="b" l="l" r="r" t="t"/>
              <a:pathLst>
                <a:path extrusionOk="0" h="7521" w="8507">
                  <a:moveTo>
                    <a:pt x="5134" y="1"/>
                  </a:moveTo>
                  <a:cubicBezTo>
                    <a:pt x="4329" y="1"/>
                    <a:pt x="4116" y="899"/>
                    <a:pt x="3671" y="1488"/>
                  </a:cubicBezTo>
                  <a:cubicBezTo>
                    <a:pt x="2554" y="2988"/>
                    <a:pt x="1405" y="4440"/>
                    <a:pt x="351" y="5973"/>
                  </a:cubicBezTo>
                  <a:cubicBezTo>
                    <a:pt x="64" y="6388"/>
                    <a:pt x="112" y="7010"/>
                    <a:pt x="0" y="7521"/>
                  </a:cubicBezTo>
                  <a:cubicBezTo>
                    <a:pt x="495" y="7425"/>
                    <a:pt x="1070" y="7425"/>
                    <a:pt x="1485" y="7185"/>
                  </a:cubicBezTo>
                  <a:cubicBezTo>
                    <a:pt x="3432" y="5973"/>
                    <a:pt x="5331" y="4712"/>
                    <a:pt x="7246" y="3451"/>
                  </a:cubicBezTo>
                  <a:cubicBezTo>
                    <a:pt x="7613" y="3228"/>
                    <a:pt x="7948" y="2940"/>
                    <a:pt x="8251" y="2621"/>
                  </a:cubicBezTo>
                  <a:cubicBezTo>
                    <a:pt x="8395" y="2462"/>
                    <a:pt x="8507" y="1999"/>
                    <a:pt x="8443" y="1951"/>
                  </a:cubicBezTo>
                  <a:cubicBezTo>
                    <a:pt x="7549" y="1288"/>
                    <a:pt x="7042" y="31"/>
                    <a:pt x="5587" y="31"/>
                  </a:cubicBezTo>
                  <a:cubicBezTo>
                    <a:pt x="5534" y="31"/>
                    <a:pt x="5481" y="32"/>
                    <a:pt x="5426" y="36"/>
                  </a:cubicBezTo>
                  <a:cubicBezTo>
                    <a:pt x="5321" y="12"/>
                    <a:pt x="5224" y="1"/>
                    <a:pt x="513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5"/>
            <p:cNvSpPr/>
            <p:nvPr/>
          </p:nvSpPr>
          <p:spPr>
            <a:xfrm>
              <a:off x="7210941" y="552618"/>
              <a:ext cx="307226" cy="386012"/>
            </a:xfrm>
            <a:custGeom>
              <a:rect b="b" l="l" r="r" t="t"/>
              <a:pathLst>
                <a:path extrusionOk="0" h="7470" w="5921">
                  <a:moveTo>
                    <a:pt x="2957" y="1"/>
                  </a:moveTo>
                  <a:cubicBezTo>
                    <a:pt x="2929" y="1"/>
                    <a:pt x="2901" y="3"/>
                    <a:pt x="2873" y="8"/>
                  </a:cubicBezTo>
                  <a:cubicBezTo>
                    <a:pt x="2091" y="439"/>
                    <a:pt x="1261" y="822"/>
                    <a:pt x="591" y="1396"/>
                  </a:cubicBezTo>
                  <a:cubicBezTo>
                    <a:pt x="0" y="1923"/>
                    <a:pt x="543" y="2561"/>
                    <a:pt x="798" y="3120"/>
                  </a:cubicBezTo>
                  <a:cubicBezTo>
                    <a:pt x="846" y="3248"/>
                    <a:pt x="846" y="3391"/>
                    <a:pt x="878" y="3519"/>
                  </a:cubicBezTo>
                  <a:cubicBezTo>
                    <a:pt x="1213" y="4492"/>
                    <a:pt x="1500" y="5482"/>
                    <a:pt x="1867" y="6455"/>
                  </a:cubicBezTo>
                  <a:cubicBezTo>
                    <a:pt x="2105" y="7067"/>
                    <a:pt x="2568" y="7469"/>
                    <a:pt x="3067" y="7469"/>
                  </a:cubicBezTo>
                  <a:cubicBezTo>
                    <a:pt x="3272" y="7469"/>
                    <a:pt x="3483" y="7402"/>
                    <a:pt x="3687" y="7253"/>
                  </a:cubicBezTo>
                  <a:cubicBezTo>
                    <a:pt x="4580" y="6583"/>
                    <a:pt x="5187" y="5578"/>
                    <a:pt x="5921" y="4716"/>
                  </a:cubicBezTo>
                  <a:lnTo>
                    <a:pt x="5761" y="4540"/>
                  </a:lnTo>
                  <a:cubicBezTo>
                    <a:pt x="5777" y="4413"/>
                    <a:pt x="5761" y="4285"/>
                    <a:pt x="5713" y="4157"/>
                  </a:cubicBezTo>
                  <a:cubicBezTo>
                    <a:pt x="4947" y="2833"/>
                    <a:pt x="4181" y="1508"/>
                    <a:pt x="3383" y="199"/>
                  </a:cubicBezTo>
                  <a:cubicBezTo>
                    <a:pt x="3275" y="77"/>
                    <a:pt x="3119" y="1"/>
                    <a:pt x="2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5"/>
            <p:cNvSpPr/>
            <p:nvPr/>
          </p:nvSpPr>
          <p:spPr>
            <a:xfrm>
              <a:off x="7876707" y="1643657"/>
              <a:ext cx="242989" cy="288657"/>
            </a:xfrm>
            <a:custGeom>
              <a:rect b="b" l="l" r="r" t="t"/>
              <a:pathLst>
                <a:path extrusionOk="0" h="5586" w="4683">
                  <a:moveTo>
                    <a:pt x="3074" y="0"/>
                  </a:moveTo>
                  <a:cubicBezTo>
                    <a:pt x="1895" y="0"/>
                    <a:pt x="213" y="1095"/>
                    <a:pt x="0" y="2115"/>
                  </a:cubicBezTo>
                  <a:cubicBezTo>
                    <a:pt x="0" y="2274"/>
                    <a:pt x="32" y="2434"/>
                    <a:pt x="112" y="2577"/>
                  </a:cubicBezTo>
                  <a:cubicBezTo>
                    <a:pt x="383" y="3264"/>
                    <a:pt x="639" y="3950"/>
                    <a:pt x="942" y="4604"/>
                  </a:cubicBezTo>
                  <a:cubicBezTo>
                    <a:pt x="1085" y="4891"/>
                    <a:pt x="1261" y="5259"/>
                    <a:pt x="1516" y="5370"/>
                  </a:cubicBezTo>
                  <a:cubicBezTo>
                    <a:pt x="1828" y="5518"/>
                    <a:pt x="2149" y="5586"/>
                    <a:pt x="2461" y="5586"/>
                  </a:cubicBezTo>
                  <a:cubicBezTo>
                    <a:pt x="3635" y="5586"/>
                    <a:pt x="4682" y="4626"/>
                    <a:pt x="4644" y="3327"/>
                  </a:cubicBezTo>
                  <a:cubicBezTo>
                    <a:pt x="4421" y="2338"/>
                    <a:pt x="4198" y="1349"/>
                    <a:pt x="3942" y="391"/>
                  </a:cubicBezTo>
                  <a:cubicBezTo>
                    <a:pt x="3910" y="247"/>
                    <a:pt x="3655" y="104"/>
                    <a:pt x="3495" y="56"/>
                  </a:cubicBezTo>
                  <a:cubicBezTo>
                    <a:pt x="3366" y="18"/>
                    <a:pt x="3224" y="0"/>
                    <a:pt x="30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5"/>
            <p:cNvSpPr/>
            <p:nvPr/>
          </p:nvSpPr>
          <p:spPr>
            <a:xfrm>
              <a:off x="7362452" y="2152954"/>
              <a:ext cx="298976" cy="261217"/>
            </a:xfrm>
            <a:custGeom>
              <a:rect b="b" l="l" r="r" t="t"/>
              <a:pathLst>
                <a:path extrusionOk="0" h="5055" w="5762">
                  <a:moveTo>
                    <a:pt x="4237" y="1"/>
                  </a:moveTo>
                  <a:cubicBezTo>
                    <a:pt x="4029" y="1"/>
                    <a:pt x="3158" y="501"/>
                    <a:pt x="2634" y="749"/>
                  </a:cubicBezTo>
                  <a:cubicBezTo>
                    <a:pt x="2474" y="797"/>
                    <a:pt x="2331" y="877"/>
                    <a:pt x="2203" y="972"/>
                  </a:cubicBezTo>
                  <a:cubicBezTo>
                    <a:pt x="1341" y="1802"/>
                    <a:pt x="1" y="2281"/>
                    <a:pt x="32" y="3749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45" y="5024"/>
                    <a:pt x="698" y="5054"/>
                    <a:pt x="870" y="5054"/>
                  </a:cubicBezTo>
                  <a:cubicBezTo>
                    <a:pt x="1120" y="5054"/>
                    <a:pt x="1411" y="4990"/>
                    <a:pt x="1628" y="4914"/>
                  </a:cubicBezTo>
                  <a:cubicBezTo>
                    <a:pt x="2618" y="4579"/>
                    <a:pt x="3607" y="4180"/>
                    <a:pt x="4565" y="3717"/>
                  </a:cubicBezTo>
                  <a:cubicBezTo>
                    <a:pt x="4980" y="3526"/>
                    <a:pt x="5299" y="3111"/>
                    <a:pt x="5762" y="2728"/>
                  </a:cubicBezTo>
                  <a:cubicBezTo>
                    <a:pt x="5219" y="1659"/>
                    <a:pt x="4852" y="765"/>
                    <a:pt x="4278" y="15"/>
                  </a:cubicBezTo>
                  <a:cubicBezTo>
                    <a:pt x="4271" y="5"/>
                    <a:pt x="4257" y="1"/>
                    <a:pt x="4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5"/>
            <p:cNvSpPr/>
            <p:nvPr/>
          </p:nvSpPr>
          <p:spPr>
            <a:xfrm>
              <a:off x="7564501" y="469578"/>
              <a:ext cx="366066" cy="234398"/>
            </a:xfrm>
            <a:custGeom>
              <a:rect b="b" l="l" r="r" t="t"/>
              <a:pathLst>
                <a:path extrusionOk="0" h="4536" w="7055">
                  <a:moveTo>
                    <a:pt x="677" y="1"/>
                  </a:moveTo>
                  <a:cubicBezTo>
                    <a:pt x="549" y="1"/>
                    <a:pt x="420" y="6"/>
                    <a:pt x="292" y="6"/>
                  </a:cubicBezTo>
                  <a:cubicBezTo>
                    <a:pt x="242" y="6"/>
                    <a:pt x="193" y="5"/>
                    <a:pt x="144" y="3"/>
                  </a:cubicBezTo>
                  <a:lnTo>
                    <a:pt x="144" y="3"/>
                  </a:lnTo>
                  <a:cubicBezTo>
                    <a:pt x="144" y="418"/>
                    <a:pt x="1" y="929"/>
                    <a:pt x="176" y="1248"/>
                  </a:cubicBezTo>
                  <a:cubicBezTo>
                    <a:pt x="527" y="1838"/>
                    <a:pt x="1182" y="2237"/>
                    <a:pt x="1517" y="2844"/>
                  </a:cubicBezTo>
                  <a:cubicBezTo>
                    <a:pt x="2219" y="4057"/>
                    <a:pt x="3448" y="4121"/>
                    <a:pt x="4533" y="4535"/>
                  </a:cubicBezTo>
                  <a:cubicBezTo>
                    <a:pt x="4980" y="4376"/>
                    <a:pt x="5459" y="4232"/>
                    <a:pt x="5921" y="4136"/>
                  </a:cubicBezTo>
                  <a:cubicBezTo>
                    <a:pt x="7055" y="3945"/>
                    <a:pt x="6703" y="3083"/>
                    <a:pt x="6544" y="2509"/>
                  </a:cubicBezTo>
                  <a:cubicBezTo>
                    <a:pt x="6464" y="2221"/>
                    <a:pt x="5810" y="1934"/>
                    <a:pt x="5411" y="1934"/>
                  </a:cubicBezTo>
                  <a:cubicBezTo>
                    <a:pt x="5341" y="1936"/>
                    <a:pt x="5272" y="1937"/>
                    <a:pt x="5204" y="1937"/>
                  </a:cubicBezTo>
                  <a:cubicBezTo>
                    <a:pt x="4609" y="1937"/>
                    <a:pt x="4112" y="1850"/>
                    <a:pt x="3783" y="1248"/>
                  </a:cubicBezTo>
                  <a:cubicBezTo>
                    <a:pt x="3687" y="1120"/>
                    <a:pt x="3560" y="1024"/>
                    <a:pt x="3416" y="977"/>
                  </a:cubicBezTo>
                  <a:cubicBezTo>
                    <a:pt x="2714" y="657"/>
                    <a:pt x="1996" y="322"/>
                    <a:pt x="1277" y="83"/>
                  </a:cubicBezTo>
                  <a:cubicBezTo>
                    <a:pt x="1088" y="14"/>
                    <a:pt x="885" y="1"/>
                    <a:pt x="6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5"/>
            <p:cNvSpPr/>
            <p:nvPr/>
          </p:nvSpPr>
          <p:spPr>
            <a:xfrm>
              <a:off x="7947897" y="470405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22" y="0"/>
                  </a:moveTo>
                  <a:cubicBezTo>
                    <a:pt x="2006" y="0"/>
                    <a:pt x="809" y="556"/>
                    <a:pt x="352" y="1344"/>
                  </a:cubicBezTo>
                  <a:cubicBezTo>
                    <a:pt x="208" y="1631"/>
                    <a:pt x="96" y="1918"/>
                    <a:pt x="1" y="2205"/>
                  </a:cubicBezTo>
                  <a:cubicBezTo>
                    <a:pt x="240" y="2541"/>
                    <a:pt x="400" y="3019"/>
                    <a:pt x="751" y="3259"/>
                  </a:cubicBezTo>
                  <a:cubicBezTo>
                    <a:pt x="1549" y="3849"/>
                    <a:pt x="2379" y="4376"/>
                    <a:pt x="3256" y="4855"/>
                  </a:cubicBezTo>
                  <a:cubicBezTo>
                    <a:pt x="3512" y="4998"/>
                    <a:pt x="3863" y="4998"/>
                    <a:pt x="4166" y="5062"/>
                  </a:cubicBezTo>
                  <a:cubicBezTo>
                    <a:pt x="4214" y="4695"/>
                    <a:pt x="4405" y="4280"/>
                    <a:pt x="4294" y="3961"/>
                  </a:cubicBezTo>
                  <a:cubicBezTo>
                    <a:pt x="4070" y="3243"/>
                    <a:pt x="4070" y="2652"/>
                    <a:pt x="4517" y="1998"/>
                  </a:cubicBezTo>
                  <a:cubicBezTo>
                    <a:pt x="5028" y="1248"/>
                    <a:pt x="4645" y="418"/>
                    <a:pt x="3751" y="115"/>
                  </a:cubicBezTo>
                  <a:cubicBezTo>
                    <a:pt x="3530" y="37"/>
                    <a:pt x="3282" y="0"/>
                    <a:pt x="30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5"/>
            <p:cNvSpPr/>
            <p:nvPr/>
          </p:nvSpPr>
          <p:spPr>
            <a:xfrm>
              <a:off x="7622459" y="1783564"/>
              <a:ext cx="302297" cy="329273"/>
            </a:xfrm>
            <a:custGeom>
              <a:rect b="b" l="l" r="r" t="t"/>
              <a:pathLst>
                <a:path extrusionOk="0" h="6372" w="5826">
                  <a:moveTo>
                    <a:pt x="256" y="1"/>
                  </a:moveTo>
                  <a:lnTo>
                    <a:pt x="1" y="208"/>
                  </a:lnTo>
                  <a:cubicBezTo>
                    <a:pt x="527" y="1405"/>
                    <a:pt x="974" y="2634"/>
                    <a:pt x="1581" y="3799"/>
                  </a:cubicBezTo>
                  <a:cubicBezTo>
                    <a:pt x="1916" y="4454"/>
                    <a:pt x="2586" y="4948"/>
                    <a:pt x="2858" y="5619"/>
                  </a:cubicBezTo>
                  <a:cubicBezTo>
                    <a:pt x="3109" y="6220"/>
                    <a:pt x="3511" y="6372"/>
                    <a:pt x="3934" y="6372"/>
                  </a:cubicBezTo>
                  <a:cubicBezTo>
                    <a:pt x="4128" y="6372"/>
                    <a:pt x="4326" y="6340"/>
                    <a:pt x="4517" y="6305"/>
                  </a:cubicBezTo>
                  <a:cubicBezTo>
                    <a:pt x="4996" y="6193"/>
                    <a:pt x="5714" y="5826"/>
                    <a:pt x="5778" y="5475"/>
                  </a:cubicBezTo>
                  <a:cubicBezTo>
                    <a:pt x="5826" y="4884"/>
                    <a:pt x="5634" y="4310"/>
                    <a:pt x="5219" y="3879"/>
                  </a:cubicBezTo>
                  <a:cubicBezTo>
                    <a:pt x="3927" y="2666"/>
                    <a:pt x="2522" y="1565"/>
                    <a:pt x="1134" y="448"/>
                  </a:cubicBezTo>
                  <a:cubicBezTo>
                    <a:pt x="863" y="272"/>
                    <a:pt x="559" y="113"/>
                    <a:pt x="2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5"/>
            <p:cNvSpPr/>
            <p:nvPr/>
          </p:nvSpPr>
          <p:spPr>
            <a:xfrm>
              <a:off x="7613379" y="1587953"/>
              <a:ext cx="144974" cy="155490"/>
            </a:xfrm>
            <a:custGeom>
              <a:rect b="b" l="l" r="r" t="t"/>
              <a:pathLst>
                <a:path extrusionOk="0" h="3009" w="2794">
                  <a:moveTo>
                    <a:pt x="2059" y="1"/>
                  </a:moveTo>
                  <a:cubicBezTo>
                    <a:pt x="1452" y="17"/>
                    <a:pt x="878" y="272"/>
                    <a:pt x="463" y="703"/>
                  </a:cubicBezTo>
                  <a:cubicBezTo>
                    <a:pt x="0" y="1230"/>
                    <a:pt x="463" y="1740"/>
                    <a:pt x="942" y="2123"/>
                  </a:cubicBezTo>
                  <a:cubicBezTo>
                    <a:pt x="1165" y="2315"/>
                    <a:pt x="1373" y="2538"/>
                    <a:pt x="1596" y="2730"/>
                  </a:cubicBezTo>
                  <a:cubicBezTo>
                    <a:pt x="1847" y="2915"/>
                    <a:pt x="2051" y="3009"/>
                    <a:pt x="2213" y="3009"/>
                  </a:cubicBezTo>
                  <a:cubicBezTo>
                    <a:pt x="2484" y="3009"/>
                    <a:pt x="2637" y="2748"/>
                    <a:pt x="2697" y="2219"/>
                  </a:cubicBezTo>
                  <a:cubicBezTo>
                    <a:pt x="2713" y="1996"/>
                    <a:pt x="2697" y="1756"/>
                    <a:pt x="2697" y="1533"/>
                  </a:cubicBezTo>
                  <a:lnTo>
                    <a:pt x="2713" y="1533"/>
                  </a:lnTo>
                  <a:cubicBezTo>
                    <a:pt x="2713" y="1469"/>
                    <a:pt x="2713" y="1405"/>
                    <a:pt x="2713" y="1325"/>
                  </a:cubicBezTo>
                  <a:cubicBezTo>
                    <a:pt x="2793" y="735"/>
                    <a:pt x="2761" y="33"/>
                    <a:pt x="20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5"/>
            <p:cNvSpPr/>
            <p:nvPr/>
          </p:nvSpPr>
          <p:spPr>
            <a:xfrm>
              <a:off x="7822848" y="1512096"/>
              <a:ext cx="204592" cy="136215"/>
            </a:xfrm>
            <a:custGeom>
              <a:rect b="b" l="l" r="r" t="t"/>
              <a:pathLst>
                <a:path extrusionOk="0" h="2636" w="3943">
                  <a:moveTo>
                    <a:pt x="3567" y="1"/>
                  </a:moveTo>
                  <a:cubicBezTo>
                    <a:pt x="2723" y="1"/>
                    <a:pt x="2184" y="504"/>
                    <a:pt x="1597" y="910"/>
                  </a:cubicBezTo>
                  <a:cubicBezTo>
                    <a:pt x="1278" y="1134"/>
                    <a:pt x="879" y="1245"/>
                    <a:pt x="544" y="1453"/>
                  </a:cubicBezTo>
                  <a:cubicBezTo>
                    <a:pt x="352" y="1612"/>
                    <a:pt x="160" y="1772"/>
                    <a:pt x="1" y="1963"/>
                  </a:cubicBezTo>
                  <a:cubicBezTo>
                    <a:pt x="217" y="2195"/>
                    <a:pt x="478" y="2635"/>
                    <a:pt x="668" y="2635"/>
                  </a:cubicBezTo>
                  <a:cubicBezTo>
                    <a:pt x="674" y="2635"/>
                    <a:pt x="681" y="2635"/>
                    <a:pt x="687" y="2634"/>
                  </a:cubicBezTo>
                  <a:cubicBezTo>
                    <a:pt x="2171" y="2394"/>
                    <a:pt x="3145" y="1437"/>
                    <a:pt x="3943" y="32"/>
                  </a:cubicBezTo>
                  <a:cubicBezTo>
                    <a:pt x="3811" y="11"/>
                    <a:pt x="3686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5"/>
            <p:cNvSpPr/>
            <p:nvPr/>
          </p:nvSpPr>
          <p:spPr>
            <a:xfrm>
              <a:off x="7078005" y="837340"/>
              <a:ext cx="145804" cy="123348"/>
            </a:xfrm>
            <a:custGeom>
              <a:rect b="b" l="l" r="r" t="t"/>
              <a:pathLst>
                <a:path extrusionOk="0" h="2387" w="2810">
                  <a:moveTo>
                    <a:pt x="1099" y="0"/>
                  </a:moveTo>
                  <a:cubicBezTo>
                    <a:pt x="994" y="0"/>
                    <a:pt x="894" y="13"/>
                    <a:pt x="798" y="41"/>
                  </a:cubicBezTo>
                  <a:cubicBezTo>
                    <a:pt x="431" y="136"/>
                    <a:pt x="208" y="982"/>
                    <a:pt x="48" y="1541"/>
                  </a:cubicBezTo>
                  <a:cubicBezTo>
                    <a:pt x="0" y="1732"/>
                    <a:pt x="351" y="2036"/>
                    <a:pt x="607" y="2387"/>
                  </a:cubicBezTo>
                  <a:cubicBezTo>
                    <a:pt x="1437" y="1892"/>
                    <a:pt x="2107" y="1525"/>
                    <a:pt x="2713" y="1094"/>
                  </a:cubicBezTo>
                  <a:cubicBezTo>
                    <a:pt x="2809" y="1030"/>
                    <a:pt x="2745" y="472"/>
                    <a:pt x="2666" y="440"/>
                  </a:cubicBezTo>
                  <a:cubicBezTo>
                    <a:pt x="2153" y="269"/>
                    <a:pt x="1586" y="0"/>
                    <a:pt x="10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5"/>
            <p:cNvSpPr/>
            <p:nvPr/>
          </p:nvSpPr>
          <p:spPr>
            <a:xfrm>
              <a:off x="7476708" y="2502527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44" y="0"/>
                  </a:moveTo>
                  <a:cubicBezTo>
                    <a:pt x="368" y="352"/>
                    <a:pt x="113" y="687"/>
                    <a:pt x="33" y="1054"/>
                  </a:cubicBezTo>
                  <a:cubicBezTo>
                    <a:pt x="1" y="1341"/>
                    <a:pt x="113" y="1628"/>
                    <a:pt x="320" y="1836"/>
                  </a:cubicBezTo>
                  <a:cubicBezTo>
                    <a:pt x="703" y="2139"/>
                    <a:pt x="1166" y="2474"/>
                    <a:pt x="1629" y="2506"/>
                  </a:cubicBezTo>
                  <a:cubicBezTo>
                    <a:pt x="1644" y="2507"/>
                    <a:pt x="1659" y="2508"/>
                    <a:pt x="1674" y="2508"/>
                  </a:cubicBezTo>
                  <a:cubicBezTo>
                    <a:pt x="2003" y="2508"/>
                    <a:pt x="2424" y="2190"/>
                    <a:pt x="2698" y="1916"/>
                  </a:cubicBezTo>
                  <a:cubicBezTo>
                    <a:pt x="2826" y="1788"/>
                    <a:pt x="2810" y="1229"/>
                    <a:pt x="2682" y="1150"/>
                  </a:cubicBezTo>
                  <a:cubicBezTo>
                    <a:pt x="2092" y="846"/>
                    <a:pt x="1501" y="575"/>
                    <a:pt x="879" y="336"/>
                  </a:cubicBezTo>
                  <a:lnTo>
                    <a:pt x="54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5"/>
            <p:cNvSpPr/>
            <p:nvPr/>
          </p:nvSpPr>
          <p:spPr>
            <a:xfrm>
              <a:off x="8012652" y="1051218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0"/>
                  </a:moveTo>
                  <a:cubicBezTo>
                    <a:pt x="275" y="0"/>
                    <a:pt x="154" y="5"/>
                    <a:pt x="29" y="14"/>
                  </a:cubicBezTo>
                  <a:cubicBezTo>
                    <a:pt x="0" y="1056"/>
                    <a:pt x="335" y="1950"/>
                    <a:pt x="749" y="1950"/>
                  </a:cubicBezTo>
                  <a:cubicBezTo>
                    <a:pt x="786" y="1950"/>
                    <a:pt x="822" y="1943"/>
                    <a:pt x="859" y="1929"/>
                  </a:cubicBezTo>
                  <a:cubicBezTo>
                    <a:pt x="1354" y="1754"/>
                    <a:pt x="1913" y="1323"/>
                    <a:pt x="2104" y="876"/>
                  </a:cubicBezTo>
                  <a:cubicBezTo>
                    <a:pt x="2291" y="386"/>
                    <a:pt x="1490" y="0"/>
                    <a:pt x="3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5"/>
            <p:cNvSpPr/>
            <p:nvPr/>
          </p:nvSpPr>
          <p:spPr>
            <a:xfrm>
              <a:off x="7197813" y="1722847"/>
              <a:ext cx="76742" cy="136060"/>
            </a:xfrm>
            <a:custGeom>
              <a:rect b="b" l="l" r="r" t="t"/>
              <a:pathLst>
                <a:path extrusionOk="0" h="2633" w="1479">
                  <a:moveTo>
                    <a:pt x="441" y="1"/>
                  </a:moveTo>
                  <a:cubicBezTo>
                    <a:pt x="281" y="639"/>
                    <a:pt x="74" y="1197"/>
                    <a:pt x="26" y="1772"/>
                  </a:cubicBezTo>
                  <a:cubicBezTo>
                    <a:pt x="1" y="2279"/>
                    <a:pt x="685" y="2633"/>
                    <a:pt x="727" y="2633"/>
                  </a:cubicBezTo>
                  <a:cubicBezTo>
                    <a:pt x="740" y="2633"/>
                    <a:pt x="698" y="2603"/>
                    <a:pt x="568" y="2538"/>
                  </a:cubicBezTo>
                  <a:lnTo>
                    <a:pt x="568" y="2538"/>
                  </a:lnTo>
                  <a:cubicBezTo>
                    <a:pt x="582" y="2544"/>
                    <a:pt x="600" y="2547"/>
                    <a:pt x="620" y="2547"/>
                  </a:cubicBezTo>
                  <a:cubicBezTo>
                    <a:pt x="810" y="2547"/>
                    <a:pt x="1242" y="2298"/>
                    <a:pt x="1271" y="2139"/>
                  </a:cubicBezTo>
                  <a:cubicBezTo>
                    <a:pt x="1366" y="1357"/>
                    <a:pt x="1478" y="527"/>
                    <a:pt x="4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5"/>
            <p:cNvSpPr/>
            <p:nvPr/>
          </p:nvSpPr>
          <p:spPr>
            <a:xfrm>
              <a:off x="7253955" y="2404398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6" y="48"/>
                  </a:moveTo>
                  <a:lnTo>
                    <a:pt x="1" y="335"/>
                  </a:lnTo>
                  <a:cubicBezTo>
                    <a:pt x="320" y="734"/>
                    <a:pt x="623" y="1149"/>
                    <a:pt x="942" y="1564"/>
                  </a:cubicBezTo>
                  <a:cubicBezTo>
                    <a:pt x="1118" y="1325"/>
                    <a:pt x="1437" y="1102"/>
                    <a:pt x="1453" y="862"/>
                  </a:cubicBezTo>
                  <a:cubicBezTo>
                    <a:pt x="1533" y="0"/>
                    <a:pt x="831" y="144"/>
                    <a:pt x="336" y="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5"/>
            <p:cNvSpPr/>
            <p:nvPr/>
          </p:nvSpPr>
          <p:spPr>
            <a:xfrm>
              <a:off x="7555421" y="2472814"/>
              <a:ext cx="101907" cy="57721"/>
            </a:xfrm>
            <a:custGeom>
              <a:rect b="b" l="l" r="r" t="t"/>
              <a:pathLst>
                <a:path extrusionOk="0" h="1117" w="1964">
                  <a:moveTo>
                    <a:pt x="80" y="1"/>
                  </a:moveTo>
                  <a:cubicBezTo>
                    <a:pt x="48" y="97"/>
                    <a:pt x="16" y="192"/>
                    <a:pt x="0" y="288"/>
                  </a:cubicBezTo>
                  <a:cubicBezTo>
                    <a:pt x="495" y="837"/>
                    <a:pt x="863" y="1117"/>
                    <a:pt x="1198" y="1117"/>
                  </a:cubicBezTo>
                  <a:cubicBezTo>
                    <a:pt x="1458" y="1117"/>
                    <a:pt x="1698" y="949"/>
                    <a:pt x="1963" y="607"/>
                  </a:cubicBezTo>
                  <a:lnTo>
                    <a:pt x="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5"/>
            <p:cNvSpPr/>
            <p:nvPr/>
          </p:nvSpPr>
          <p:spPr>
            <a:xfrm>
              <a:off x="7124808" y="2180909"/>
              <a:ext cx="61435" cy="73275"/>
            </a:xfrm>
            <a:custGeom>
              <a:rect b="b" l="l" r="r" t="t"/>
              <a:pathLst>
                <a:path extrusionOk="0" h="1418" w="1184">
                  <a:moveTo>
                    <a:pt x="830" y="0"/>
                  </a:moveTo>
                  <a:cubicBezTo>
                    <a:pt x="543" y="495"/>
                    <a:pt x="288" y="910"/>
                    <a:pt x="0" y="1373"/>
                  </a:cubicBezTo>
                  <a:cubicBezTo>
                    <a:pt x="225" y="1400"/>
                    <a:pt x="409" y="1417"/>
                    <a:pt x="557" y="1417"/>
                  </a:cubicBezTo>
                  <a:cubicBezTo>
                    <a:pt x="1183" y="1417"/>
                    <a:pt x="1153" y="1111"/>
                    <a:pt x="8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5"/>
            <p:cNvSpPr/>
            <p:nvPr/>
          </p:nvSpPr>
          <p:spPr>
            <a:xfrm>
              <a:off x="6632085" y="-75373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693" y="0"/>
                  </a:moveTo>
                  <a:cubicBezTo>
                    <a:pt x="4581" y="176"/>
                    <a:pt x="4453" y="319"/>
                    <a:pt x="4310" y="479"/>
                  </a:cubicBezTo>
                  <a:cubicBezTo>
                    <a:pt x="3113" y="1596"/>
                    <a:pt x="1900" y="2745"/>
                    <a:pt x="687" y="3862"/>
                  </a:cubicBezTo>
                  <a:cubicBezTo>
                    <a:pt x="112" y="4389"/>
                    <a:pt x="1" y="4868"/>
                    <a:pt x="687" y="5426"/>
                  </a:cubicBezTo>
                  <a:cubicBezTo>
                    <a:pt x="1150" y="5809"/>
                    <a:pt x="1628" y="6224"/>
                    <a:pt x="1916" y="6735"/>
                  </a:cubicBezTo>
                  <a:cubicBezTo>
                    <a:pt x="2543" y="7895"/>
                    <a:pt x="3416" y="8494"/>
                    <a:pt x="4613" y="8494"/>
                  </a:cubicBezTo>
                  <a:cubicBezTo>
                    <a:pt x="4816" y="8494"/>
                    <a:pt x="5029" y="8477"/>
                    <a:pt x="5251" y="8442"/>
                  </a:cubicBezTo>
                  <a:cubicBezTo>
                    <a:pt x="5263" y="8441"/>
                    <a:pt x="5275" y="8440"/>
                    <a:pt x="5287" y="8440"/>
                  </a:cubicBezTo>
                  <a:cubicBezTo>
                    <a:pt x="5383" y="8440"/>
                    <a:pt x="5486" y="8482"/>
                    <a:pt x="5584" y="8482"/>
                  </a:cubicBezTo>
                  <a:cubicBezTo>
                    <a:pt x="5606" y="8482"/>
                    <a:pt x="5628" y="8480"/>
                    <a:pt x="5650" y="8474"/>
                  </a:cubicBezTo>
                  <a:cubicBezTo>
                    <a:pt x="6480" y="8283"/>
                    <a:pt x="7805" y="8299"/>
                    <a:pt x="8060" y="7804"/>
                  </a:cubicBezTo>
                  <a:cubicBezTo>
                    <a:pt x="8507" y="6910"/>
                    <a:pt x="8666" y="5538"/>
                    <a:pt x="8299" y="4644"/>
                  </a:cubicBezTo>
                  <a:cubicBezTo>
                    <a:pt x="7613" y="3000"/>
                    <a:pt x="6464" y="1532"/>
                    <a:pt x="55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5"/>
            <p:cNvSpPr/>
            <p:nvPr/>
          </p:nvSpPr>
          <p:spPr>
            <a:xfrm>
              <a:off x="4551921" y="-75373"/>
              <a:ext cx="333792" cy="325604"/>
            </a:xfrm>
            <a:custGeom>
              <a:rect b="b" l="l" r="r" t="t"/>
              <a:pathLst>
                <a:path extrusionOk="0" h="6301" w="6433">
                  <a:moveTo>
                    <a:pt x="1" y="0"/>
                  </a:moveTo>
                  <a:cubicBezTo>
                    <a:pt x="288" y="590"/>
                    <a:pt x="607" y="1165"/>
                    <a:pt x="958" y="1724"/>
                  </a:cubicBezTo>
                  <a:cubicBezTo>
                    <a:pt x="1405" y="2346"/>
                    <a:pt x="1948" y="2905"/>
                    <a:pt x="2443" y="3495"/>
                  </a:cubicBezTo>
                  <a:cubicBezTo>
                    <a:pt x="2810" y="3910"/>
                    <a:pt x="3400" y="4261"/>
                    <a:pt x="3512" y="4740"/>
                  </a:cubicBezTo>
                  <a:cubicBezTo>
                    <a:pt x="3751" y="5697"/>
                    <a:pt x="4422" y="5969"/>
                    <a:pt x="5204" y="6224"/>
                  </a:cubicBezTo>
                  <a:cubicBezTo>
                    <a:pt x="5350" y="6275"/>
                    <a:pt x="5473" y="6300"/>
                    <a:pt x="5575" y="6300"/>
                  </a:cubicBezTo>
                  <a:cubicBezTo>
                    <a:pt x="5886" y="6300"/>
                    <a:pt x="6009" y="6070"/>
                    <a:pt x="6034" y="5650"/>
                  </a:cubicBezTo>
                  <a:cubicBezTo>
                    <a:pt x="6161" y="3766"/>
                    <a:pt x="6305" y="1883"/>
                    <a:pt x="64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5"/>
            <p:cNvSpPr/>
            <p:nvPr/>
          </p:nvSpPr>
          <p:spPr>
            <a:xfrm>
              <a:off x="1575819" y="-44059"/>
              <a:ext cx="327047" cy="224321"/>
            </a:xfrm>
            <a:custGeom>
              <a:rect b="b" l="l" r="r" t="t"/>
              <a:pathLst>
                <a:path extrusionOk="0" h="4341" w="6303">
                  <a:moveTo>
                    <a:pt x="336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04" y="4246"/>
                  </a:cubicBezTo>
                  <a:cubicBezTo>
                    <a:pt x="5115" y="4306"/>
                    <a:pt x="5366" y="4341"/>
                    <a:pt x="5565" y="4341"/>
                  </a:cubicBezTo>
                  <a:cubicBezTo>
                    <a:pt x="6201" y="4341"/>
                    <a:pt x="6303" y="3986"/>
                    <a:pt x="6145" y="3001"/>
                  </a:cubicBezTo>
                  <a:cubicBezTo>
                    <a:pt x="6001" y="1995"/>
                    <a:pt x="5746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5"/>
            <p:cNvSpPr/>
            <p:nvPr/>
          </p:nvSpPr>
          <p:spPr>
            <a:xfrm>
              <a:off x="1978257" y="-54807"/>
              <a:ext cx="267532" cy="216260"/>
            </a:xfrm>
            <a:custGeom>
              <a:rect b="b" l="l" r="r" t="t"/>
              <a:pathLst>
                <a:path extrusionOk="0" h="4185" w="5156">
                  <a:moveTo>
                    <a:pt x="4022" y="1"/>
                  </a:moveTo>
                  <a:lnTo>
                    <a:pt x="1" y="17"/>
                  </a:lnTo>
                  <a:cubicBezTo>
                    <a:pt x="64" y="304"/>
                    <a:pt x="33" y="639"/>
                    <a:pt x="176" y="879"/>
                  </a:cubicBezTo>
                  <a:cubicBezTo>
                    <a:pt x="735" y="1693"/>
                    <a:pt x="1341" y="2459"/>
                    <a:pt x="1916" y="3289"/>
                  </a:cubicBezTo>
                  <a:cubicBezTo>
                    <a:pt x="2298" y="3867"/>
                    <a:pt x="2739" y="4184"/>
                    <a:pt x="3286" y="4184"/>
                  </a:cubicBezTo>
                  <a:cubicBezTo>
                    <a:pt x="3539" y="4184"/>
                    <a:pt x="3815" y="4116"/>
                    <a:pt x="4118" y="3975"/>
                  </a:cubicBezTo>
                  <a:cubicBezTo>
                    <a:pt x="4453" y="3847"/>
                    <a:pt x="4804" y="3751"/>
                    <a:pt x="5155" y="3688"/>
                  </a:cubicBezTo>
                  <a:cubicBezTo>
                    <a:pt x="4756" y="2427"/>
                    <a:pt x="4389" y="1214"/>
                    <a:pt x="40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5"/>
            <p:cNvSpPr/>
            <p:nvPr/>
          </p:nvSpPr>
          <p:spPr>
            <a:xfrm>
              <a:off x="6510358" y="-75373"/>
              <a:ext cx="271683" cy="161019"/>
            </a:xfrm>
            <a:custGeom>
              <a:rect b="b" l="l" r="r" t="t"/>
              <a:pathLst>
                <a:path extrusionOk="0" h="3116" w="5236">
                  <a:moveTo>
                    <a:pt x="1" y="0"/>
                  </a:moveTo>
                  <a:cubicBezTo>
                    <a:pt x="32" y="192"/>
                    <a:pt x="1" y="495"/>
                    <a:pt x="112" y="575"/>
                  </a:cubicBezTo>
                  <a:cubicBezTo>
                    <a:pt x="814" y="1005"/>
                    <a:pt x="958" y="1644"/>
                    <a:pt x="1118" y="2394"/>
                  </a:cubicBezTo>
                  <a:cubicBezTo>
                    <a:pt x="1193" y="2697"/>
                    <a:pt x="1845" y="3116"/>
                    <a:pt x="2253" y="3116"/>
                  </a:cubicBezTo>
                  <a:cubicBezTo>
                    <a:pt x="2274" y="3116"/>
                    <a:pt x="2295" y="3114"/>
                    <a:pt x="2315" y="3112"/>
                  </a:cubicBezTo>
                  <a:cubicBezTo>
                    <a:pt x="3703" y="3000"/>
                    <a:pt x="5076" y="1436"/>
                    <a:pt x="52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5"/>
            <p:cNvSpPr/>
            <p:nvPr/>
          </p:nvSpPr>
          <p:spPr>
            <a:xfrm>
              <a:off x="7317725" y="-76200"/>
              <a:ext cx="389260" cy="172491"/>
            </a:xfrm>
            <a:custGeom>
              <a:rect b="b" l="l" r="r" t="t"/>
              <a:pathLst>
                <a:path extrusionOk="0" h="3338" w="7502">
                  <a:moveTo>
                    <a:pt x="527" y="0"/>
                  </a:moveTo>
                  <a:cubicBezTo>
                    <a:pt x="1" y="638"/>
                    <a:pt x="160" y="1117"/>
                    <a:pt x="894" y="1388"/>
                  </a:cubicBezTo>
                  <a:cubicBezTo>
                    <a:pt x="1469" y="1612"/>
                    <a:pt x="2091" y="1740"/>
                    <a:pt x="2666" y="1947"/>
                  </a:cubicBezTo>
                  <a:cubicBezTo>
                    <a:pt x="3895" y="2410"/>
                    <a:pt x="5108" y="2921"/>
                    <a:pt x="6368" y="3320"/>
                  </a:cubicBezTo>
                  <a:cubicBezTo>
                    <a:pt x="6401" y="3332"/>
                    <a:pt x="6435" y="3337"/>
                    <a:pt x="6471" y="3337"/>
                  </a:cubicBezTo>
                  <a:cubicBezTo>
                    <a:pt x="6725" y="3337"/>
                    <a:pt x="7083" y="3072"/>
                    <a:pt x="7502" y="2905"/>
                  </a:cubicBezTo>
                  <a:cubicBezTo>
                    <a:pt x="6447" y="1931"/>
                    <a:pt x="5485" y="1382"/>
                    <a:pt x="4323" y="1382"/>
                  </a:cubicBezTo>
                  <a:cubicBezTo>
                    <a:pt x="4113" y="1382"/>
                    <a:pt x="3896" y="1400"/>
                    <a:pt x="3671" y="1436"/>
                  </a:cubicBezTo>
                  <a:cubicBezTo>
                    <a:pt x="3640" y="1442"/>
                    <a:pt x="3609" y="1444"/>
                    <a:pt x="3577" y="1444"/>
                  </a:cubicBezTo>
                  <a:cubicBezTo>
                    <a:pt x="3229" y="1444"/>
                    <a:pt x="2826" y="1146"/>
                    <a:pt x="2490" y="942"/>
                  </a:cubicBezTo>
                  <a:cubicBezTo>
                    <a:pt x="2219" y="766"/>
                    <a:pt x="2044" y="463"/>
                    <a:pt x="1820" y="223"/>
                  </a:cubicBezTo>
                  <a:lnTo>
                    <a:pt x="1613" y="415"/>
                  </a:lnTo>
                  <a:cubicBezTo>
                    <a:pt x="1661" y="606"/>
                    <a:pt x="1708" y="798"/>
                    <a:pt x="1756" y="1037"/>
                  </a:cubicBezTo>
                  <a:cubicBezTo>
                    <a:pt x="990" y="1021"/>
                    <a:pt x="719" y="638"/>
                    <a:pt x="719" y="16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5"/>
            <p:cNvSpPr/>
            <p:nvPr/>
          </p:nvSpPr>
          <p:spPr>
            <a:xfrm>
              <a:off x="3681615" y="-75373"/>
              <a:ext cx="77053" cy="348858"/>
            </a:xfrm>
            <a:custGeom>
              <a:rect b="b" l="l" r="r" t="t"/>
              <a:pathLst>
                <a:path extrusionOk="0" h="6751" w="1485">
                  <a:moveTo>
                    <a:pt x="304" y="0"/>
                  </a:moveTo>
                  <a:cubicBezTo>
                    <a:pt x="208" y="495"/>
                    <a:pt x="1" y="974"/>
                    <a:pt x="17" y="1452"/>
                  </a:cubicBezTo>
                  <a:cubicBezTo>
                    <a:pt x="65" y="2889"/>
                    <a:pt x="160" y="4309"/>
                    <a:pt x="336" y="5729"/>
                  </a:cubicBezTo>
                  <a:cubicBezTo>
                    <a:pt x="384" y="6096"/>
                    <a:pt x="783" y="6416"/>
                    <a:pt x="1006" y="6751"/>
                  </a:cubicBezTo>
                  <a:cubicBezTo>
                    <a:pt x="1182" y="6400"/>
                    <a:pt x="1485" y="6033"/>
                    <a:pt x="1485" y="5681"/>
                  </a:cubicBezTo>
                  <a:cubicBezTo>
                    <a:pt x="1485" y="4293"/>
                    <a:pt x="1389" y="2889"/>
                    <a:pt x="1293" y="1500"/>
                  </a:cubicBezTo>
                  <a:cubicBezTo>
                    <a:pt x="1278" y="1005"/>
                    <a:pt x="1182" y="495"/>
                    <a:pt x="1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5"/>
            <p:cNvSpPr/>
            <p:nvPr/>
          </p:nvSpPr>
          <p:spPr>
            <a:xfrm>
              <a:off x="7677979" y="162946"/>
              <a:ext cx="135841" cy="161898"/>
            </a:xfrm>
            <a:custGeom>
              <a:rect b="b" l="l" r="r" t="t"/>
              <a:pathLst>
                <a:path extrusionOk="0" h="3133" w="2618">
                  <a:moveTo>
                    <a:pt x="2617" y="0"/>
                  </a:moveTo>
                  <a:cubicBezTo>
                    <a:pt x="2107" y="0"/>
                    <a:pt x="1580" y="32"/>
                    <a:pt x="1053" y="96"/>
                  </a:cubicBezTo>
                  <a:cubicBezTo>
                    <a:pt x="750" y="128"/>
                    <a:pt x="271" y="303"/>
                    <a:pt x="255" y="447"/>
                  </a:cubicBezTo>
                  <a:cubicBezTo>
                    <a:pt x="160" y="1181"/>
                    <a:pt x="0" y="1995"/>
                    <a:pt x="239" y="2618"/>
                  </a:cubicBezTo>
                  <a:cubicBezTo>
                    <a:pt x="380" y="2970"/>
                    <a:pt x="891" y="3133"/>
                    <a:pt x="1430" y="3133"/>
                  </a:cubicBezTo>
                  <a:cubicBezTo>
                    <a:pt x="1867" y="3133"/>
                    <a:pt x="2324" y="3025"/>
                    <a:pt x="2617" y="2825"/>
                  </a:cubicBezTo>
                  <a:lnTo>
                    <a:pt x="261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5"/>
            <p:cNvSpPr/>
            <p:nvPr/>
          </p:nvSpPr>
          <p:spPr>
            <a:xfrm>
              <a:off x="2582745" y="-34189"/>
              <a:ext cx="198003" cy="93428"/>
            </a:xfrm>
            <a:custGeom>
              <a:rect b="b" l="l" r="r" t="t"/>
              <a:pathLst>
                <a:path extrusionOk="0" h="1808" w="3816">
                  <a:moveTo>
                    <a:pt x="1" y="1"/>
                  </a:moveTo>
                  <a:cubicBezTo>
                    <a:pt x="512" y="304"/>
                    <a:pt x="1038" y="575"/>
                    <a:pt x="1517" y="911"/>
                  </a:cubicBezTo>
                  <a:cubicBezTo>
                    <a:pt x="2327" y="1485"/>
                    <a:pt x="2794" y="1807"/>
                    <a:pt x="3095" y="1807"/>
                  </a:cubicBezTo>
                  <a:cubicBezTo>
                    <a:pt x="3489" y="1807"/>
                    <a:pt x="3598" y="1257"/>
                    <a:pt x="38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5"/>
            <p:cNvSpPr/>
            <p:nvPr/>
          </p:nvSpPr>
          <p:spPr>
            <a:xfrm>
              <a:off x="5406506" y="-75373"/>
              <a:ext cx="135893" cy="99009"/>
            </a:xfrm>
            <a:custGeom>
              <a:rect b="b" l="l" r="r" t="t"/>
              <a:pathLst>
                <a:path extrusionOk="0" h="1916" w="2619">
                  <a:moveTo>
                    <a:pt x="1" y="0"/>
                  </a:moveTo>
                  <a:lnTo>
                    <a:pt x="1" y="1915"/>
                  </a:lnTo>
                  <a:cubicBezTo>
                    <a:pt x="512" y="1803"/>
                    <a:pt x="942" y="1803"/>
                    <a:pt x="1182" y="1612"/>
                  </a:cubicBezTo>
                  <a:cubicBezTo>
                    <a:pt x="1708" y="1133"/>
                    <a:pt x="2139" y="543"/>
                    <a:pt x="26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5"/>
            <p:cNvSpPr/>
            <p:nvPr/>
          </p:nvSpPr>
          <p:spPr>
            <a:xfrm>
              <a:off x="7721823" y="-75373"/>
              <a:ext cx="91997" cy="114667"/>
            </a:xfrm>
            <a:custGeom>
              <a:rect b="b" l="l" r="r" t="t"/>
              <a:pathLst>
                <a:path extrusionOk="0" h="2219" w="1773">
                  <a:moveTo>
                    <a:pt x="958" y="0"/>
                  </a:moveTo>
                  <a:cubicBezTo>
                    <a:pt x="783" y="271"/>
                    <a:pt x="607" y="543"/>
                    <a:pt x="432" y="798"/>
                  </a:cubicBezTo>
                  <a:cubicBezTo>
                    <a:pt x="1" y="1372"/>
                    <a:pt x="208" y="1979"/>
                    <a:pt x="895" y="2154"/>
                  </a:cubicBezTo>
                  <a:cubicBezTo>
                    <a:pt x="1182" y="2202"/>
                    <a:pt x="1469" y="2218"/>
                    <a:pt x="1772" y="2218"/>
                  </a:cubicBezTo>
                  <a:lnTo>
                    <a:pt x="17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5"/>
            <p:cNvSpPr/>
            <p:nvPr/>
          </p:nvSpPr>
          <p:spPr>
            <a:xfrm>
              <a:off x="5187905" y="-75373"/>
              <a:ext cx="114308" cy="91568"/>
            </a:xfrm>
            <a:custGeom>
              <a:rect b="b" l="l" r="r" t="t"/>
              <a:pathLst>
                <a:path extrusionOk="0" h="1772" w="2203">
                  <a:moveTo>
                    <a:pt x="1" y="0"/>
                  </a:moveTo>
                  <a:cubicBezTo>
                    <a:pt x="256" y="590"/>
                    <a:pt x="511" y="1181"/>
                    <a:pt x="783" y="1771"/>
                  </a:cubicBezTo>
                  <a:lnTo>
                    <a:pt x="1134" y="1740"/>
                  </a:lnTo>
                  <a:lnTo>
                    <a:pt x="220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5"/>
            <p:cNvSpPr/>
            <p:nvPr/>
          </p:nvSpPr>
          <p:spPr>
            <a:xfrm>
              <a:off x="3801682" y="-44059"/>
              <a:ext cx="116851" cy="48833"/>
            </a:xfrm>
            <a:custGeom>
              <a:rect b="b" l="l" r="r" t="t"/>
              <a:pathLst>
                <a:path extrusionOk="0" h="945" w="2252">
                  <a:moveTo>
                    <a:pt x="1" y="0"/>
                  </a:moveTo>
                  <a:cubicBezTo>
                    <a:pt x="224" y="304"/>
                    <a:pt x="400" y="814"/>
                    <a:pt x="671" y="894"/>
                  </a:cubicBezTo>
                  <a:cubicBezTo>
                    <a:pt x="813" y="931"/>
                    <a:pt x="959" y="945"/>
                    <a:pt x="1109" y="945"/>
                  </a:cubicBezTo>
                  <a:cubicBezTo>
                    <a:pt x="1482" y="945"/>
                    <a:pt x="1875" y="855"/>
                    <a:pt x="2251" y="798"/>
                  </a:cubicBezTo>
                  <a:cubicBezTo>
                    <a:pt x="2251" y="527"/>
                    <a:pt x="2235" y="256"/>
                    <a:pt x="22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5"/>
            <p:cNvSpPr/>
            <p:nvPr/>
          </p:nvSpPr>
          <p:spPr>
            <a:xfrm>
              <a:off x="4404561" y="-75373"/>
              <a:ext cx="86133" cy="78391"/>
            </a:xfrm>
            <a:custGeom>
              <a:rect b="b" l="l" r="r" t="t"/>
              <a:pathLst>
                <a:path extrusionOk="0" h="1517" w="1660">
                  <a:moveTo>
                    <a:pt x="32" y="0"/>
                  </a:moveTo>
                  <a:cubicBezTo>
                    <a:pt x="0" y="160"/>
                    <a:pt x="0" y="335"/>
                    <a:pt x="32" y="495"/>
                  </a:cubicBezTo>
                  <a:cubicBezTo>
                    <a:pt x="144" y="846"/>
                    <a:pt x="287" y="1181"/>
                    <a:pt x="415" y="1516"/>
                  </a:cubicBezTo>
                  <a:cubicBezTo>
                    <a:pt x="798" y="1277"/>
                    <a:pt x="1213" y="1069"/>
                    <a:pt x="1516" y="766"/>
                  </a:cubicBezTo>
                  <a:cubicBezTo>
                    <a:pt x="1660" y="622"/>
                    <a:pt x="1612" y="271"/>
                    <a:pt x="16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5"/>
            <p:cNvSpPr/>
            <p:nvPr/>
          </p:nvSpPr>
          <p:spPr>
            <a:xfrm>
              <a:off x="3270927" y="-44059"/>
              <a:ext cx="82812" cy="47903"/>
            </a:xfrm>
            <a:custGeom>
              <a:rect b="b" l="l" r="r" t="t"/>
              <a:pathLst>
                <a:path extrusionOk="0" h="927" w="1596">
                  <a:moveTo>
                    <a:pt x="0" y="0"/>
                  </a:moveTo>
                  <a:cubicBezTo>
                    <a:pt x="223" y="304"/>
                    <a:pt x="463" y="623"/>
                    <a:pt x="702" y="926"/>
                  </a:cubicBezTo>
                  <a:lnTo>
                    <a:pt x="159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5"/>
            <p:cNvSpPr/>
            <p:nvPr/>
          </p:nvSpPr>
          <p:spPr>
            <a:xfrm>
              <a:off x="4367306" y="2598898"/>
              <a:ext cx="118459" cy="155232"/>
            </a:xfrm>
            <a:custGeom>
              <a:rect b="b" l="l" r="r" t="t"/>
              <a:pathLst>
                <a:path extrusionOk="0" h="3004" w="2283">
                  <a:moveTo>
                    <a:pt x="1078" y="0"/>
                  </a:moveTo>
                  <a:cubicBezTo>
                    <a:pt x="1053" y="0"/>
                    <a:pt x="1029" y="1"/>
                    <a:pt x="1005" y="3"/>
                  </a:cubicBezTo>
                  <a:cubicBezTo>
                    <a:pt x="686" y="51"/>
                    <a:pt x="303" y="162"/>
                    <a:pt x="112" y="386"/>
                  </a:cubicBezTo>
                  <a:cubicBezTo>
                    <a:pt x="0" y="545"/>
                    <a:pt x="80" y="1008"/>
                    <a:pt x="223" y="1216"/>
                  </a:cubicBezTo>
                  <a:cubicBezTo>
                    <a:pt x="575" y="1631"/>
                    <a:pt x="942" y="2014"/>
                    <a:pt x="1341" y="2381"/>
                  </a:cubicBezTo>
                  <a:lnTo>
                    <a:pt x="894" y="2668"/>
                  </a:lnTo>
                  <a:lnTo>
                    <a:pt x="1037" y="3003"/>
                  </a:lnTo>
                  <a:cubicBezTo>
                    <a:pt x="1277" y="2875"/>
                    <a:pt x="1676" y="2812"/>
                    <a:pt x="1756" y="2604"/>
                  </a:cubicBezTo>
                  <a:cubicBezTo>
                    <a:pt x="1995" y="1998"/>
                    <a:pt x="2170" y="1359"/>
                    <a:pt x="2250" y="705"/>
                  </a:cubicBezTo>
                  <a:cubicBezTo>
                    <a:pt x="2282" y="561"/>
                    <a:pt x="1931" y="322"/>
                    <a:pt x="1708" y="194"/>
                  </a:cubicBezTo>
                  <a:cubicBezTo>
                    <a:pt x="1521" y="65"/>
                    <a:pt x="1295" y="0"/>
                    <a:pt x="107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5"/>
            <p:cNvSpPr/>
            <p:nvPr/>
          </p:nvSpPr>
          <p:spPr>
            <a:xfrm>
              <a:off x="3649341" y="1917321"/>
              <a:ext cx="650929" cy="443423"/>
            </a:xfrm>
            <a:custGeom>
              <a:rect b="b" l="l" r="r" t="t"/>
              <a:pathLst>
                <a:path extrusionOk="0" h="8581" w="12545">
                  <a:moveTo>
                    <a:pt x="3712" y="0"/>
                  </a:moveTo>
                  <a:cubicBezTo>
                    <a:pt x="3196" y="0"/>
                    <a:pt x="2671" y="236"/>
                    <a:pt x="2027" y="697"/>
                  </a:cubicBezTo>
                  <a:cubicBezTo>
                    <a:pt x="1756" y="888"/>
                    <a:pt x="1453" y="1032"/>
                    <a:pt x="1165" y="1191"/>
                  </a:cubicBezTo>
                  <a:cubicBezTo>
                    <a:pt x="272" y="1718"/>
                    <a:pt x="0" y="2787"/>
                    <a:pt x="639" y="3585"/>
                  </a:cubicBezTo>
                  <a:cubicBezTo>
                    <a:pt x="1373" y="4495"/>
                    <a:pt x="2011" y="5628"/>
                    <a:pt x="2969" y="6155"/>
                  </a:cubicBezTo>
                  <a:cubicBezTo>
                    <a:pt x="4724" y="7144"/>
                    <a:pt x="6687" y="7751"/>
                    <a:pt x="8682" y="8580"/>
                  </a:cubicBezTo>
                  <a:cubicBezTo>
                    <a:pt x="9273" y="8325"/>
                    <a:pt x="10071" y="8213"/>
                    <a:pt x="10454" y="7735"/>
                  </a:cubicBezTo>
                  <a:cubicBezTo>
                    <a:pt x="11108" y="6969"/>
                    <a:pt x="11475" y="5963"/>
                    <a:pt x="11970" y="5069"/>
                  </a:cubicBezTo>
                  <a:cubicBezTo>
                    <a:pt x="12544" y="4000"/>
                    <a:pt x="12273" y="2915"/>
                    <a:pt x="11443" y="2165"/>
                  </a:cubicBezTo>
                  <a:cubicBezTo>
                    <a:pt x="10326" y="1143"/>
                    <a:pt x="8858" y="1175"/>
                    <a:pt x="7565" y="713"/>
                  </a:cubicBezTo>
                  <a:cubicBezTo>
                    <a:pt x="7527" y="701"/>
                    <a:pt x="7485" y="696"/>
                    <a:pt x="7441" y="696"/>
                  </a:cubicBezTo>
                  <a:cubicBezTo>
                    <a:pt x="7244" y="696"/>
                    <a:pt x="6997" y="800"/>
                    <a:pt x="6815" y="904"/>
                  </a:cubicBezTo>
                  <a:cubicBezTo>
                    <a:pt x="6599" y="1037"/>
                    <a:pt x="6404" y="1097"/>
                    <a:pt x="6215" y="1097"/>
                  </a:cubicBezTo>
                  <a:cubicBezTo>
                    <a:pt x="5930" y="1097"/>
                    <a:pt x="5661" y="959"/>
                    <a:pt x="5363" y="729"/>
                  </a:cubicBezTo>
                  <a:cubicBezTo>
                    <a:pt x="4746" y="240"/>
                    <a:pt x="4233" y="0"/>
                    <a:pt x="37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5"/>
            <p:cNvSpPr/>
            <p:nvPr/>
          </p:nvSpPr>
          <p:spPr>
            <a:xfrm>
              <a:off x="3574001" y="361838"/>
              <a:ext cx="433105" cy="663042"/>
            </a:xfrm>
            <a:custGeom>
              <a:rect b="b" l="l" r="r" t="t"/>
              <a:pathLst>
                <a:path extrusionOk="0" h="12831" w="8347">
                  <a:moveTo>
                    <a:pt x="2953" y="0"/>
                  </a:moveTo>
                  <a:cubicBezTo>
                    <a:pt x="2664" y="0"/>
                    <a:pt x="2404" y="195"/>
                    <a:pt x="2218" y="556"/>
                  </a:cubicBezTo>
                  <a:cubicBezTo>
                    <a:pt x="1867" y="1226"/>
                    <a:pt x="1596" y="1944"/>
                    <a:pt x="1389" y="2663"/>
                  </a:cubicBezTo>
                  <a:cubicBezTo>
                    <a:pt x="990" y="4115"/>
                    <a:pt x="734" y="5583"/>
                    <a:pt x="287" y="7003"/>
                  </a:cubicBezTo>
                  <a:cubicBezTo>
                    <a:pt x="16" y="7929"/>
                    <a:pt x="0" y="8631"/>
                    <a:pt x="654" y="9397"/>
                  </a:cubicBezTo>
                  <a:cubicBezTo>
                    <a:pt x="1404" y="10275"/>
                    <a:pt x="1963" y="11312"/>
                    <a:pt x="2681" y="12206"/>
                  </a:cubicBezTo>
                  <a:cubicBezTo>
                    <a:pt x="2910" y="12511"/>
                    <a:pt x="3386" y="12831"/>
                    <a:pt x="3721" y="12831"/>
                  </a:cubicBezTo>
                  <a:cubicBezTo>
                    <a:pt x="3736" y="12831"/>
                    <a:pt x="3752" y="12830"/>
                    <a:pt x="3766" y="12829"/>
                  </a:cubicBezTo>
                  <a:cubicBezTo>
                    <a:pt x="5027" y="12669"/>
                    <a:pt x="7230" y="10068"/>
                    <a:pt x="7421" y="8807"/>
                  </a:cubicBezTo>
                  <a:cubicBezTo>
                    <a:pt x="7517" y="8025"/>
                    <a:pt x="7804" y="7259"/>
                    <a:pt x="7996" y="6493"/>
                  </a:cubicBezTo>
                  <a:cubicBezTo>
                    <a:pt x="8107" y="6078"/>
                    <a:pt x="8219" y="5663"/>
                    <a:pt x="8347" y="5168"/>
                  </a:cubicBezTo>
                  <a:cubicBezTo>
                    <a:pt x="8283" y="4993"/>
                    <a:pt x="8235" y="4753"/>
                    <a:pt x="8091" y="4610"/>
                  </a:cubicBezTo>
                  <a:cubicBezTo>
                    <a:pt x="6607" y="3157"/>
                    <a:pt x="5123" y="1737"/>
                    <a:pt x="3607" y="317"/>
                  </a:cubicBezTo>
                  <a:cubicBezTo>
                    <a:pt x="3386" y="102"/>
                    <a:pt x="3162" y="0"/>
                    <a:pt x="29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5"/>
            <p:cNvSpPr/>
            <p:nvPr/>
          </p:nvSpPr>
          <p:spPr>
            <a:xfrm>
              <a:off x="5412318" y="143930"/>
              <a:ext cx="511818" cy="469312"/>
            </a:xfrm>
            <a:custGeom>
              <a:rect b="b" l="l" r="r" t="t"/>
              <a:pathLst>
                <a:path extrusionOk="0" h="9082" w="9864">
                  <a:moveTo>
                    <a:pt x="3192" y="1"/>
                  </a:moveTo>
                  <a:cubicBezTo>
                    <a:pt x="2981" y="1"/>
                    <a:pt x="2758" y="74"/>
                    <a:pt x="2522" y="225"/>
                  </a:cubicBezTo>
                  <a:cubicBezTo>
                    <a:pt x="2107" y="496"/>
                    <a:pt x="1644" y="719"/>
                    <a:pt x="1261" y="1038"/>
                  </a:cubicBezTo>
                  <a:cubicBezTo>
                    <a:pt x="1054" y="1230"/>
                    <a:pt x="814" y="1597"/>
                    <a:pt x="846" y="1852"/>
                  </a:cubicBezTo>
                  <a:cubicBezTo>
                    <a:pt x="1038" y="3257"/>
                    <a:pt x="751" y="4550"/>
                    <a:pt x="224" y="5842"/>
                  </a:cubicBezTo>
                  <a:cubicBezTo>
                    <a:pt x="1" y="6417"/>
                    <a:pt x="96" y="6800"/>
                    <a:pt x="799" y="7055"/>
                  </a:cubicBezTo>
                  <a:cubicBezTo>
                    <a:pt x="1804" y="7438"/>
                    <a:pt x="2746" y="8013"/>
                    <a:pt x="3735" y="8475"/>
                  </a:cubicBezTo>
                  <a:cubicBezTo>
                    <a:pt x="4310" y="8731"/>
                    <a:pt x="4916" y="8906"/>
                    <a:pt x="5379" y="9082"/>
                  </a:cubicBezTo>
                  <a:cubicBezTo>
                    <a:pt x="6879" y="8827"/>
                    <a:pt x="8220" y="8667"/>
                    <a:pt x="9193" y="7470"/>
                  </a:cubicBezTo>
                  <a:cubicBezTo>
                    <a:pt x="9720" y="6832"/>
                    <a:pt x="9863" y="6305"/>
                    <a:pt x="9321" y="5635"/>
                  </a:cubicBezTo>
                  <a:cubicBezTo>
                    <a:pt x="8954" y="5172"/>
                    <a:pt x="8698" y="4629"/>
                    <a:pt x="8363" y="4135"/>
                  </a:cubicBezTo>
                  <a:cubicBezTo>
                    <a:pt x="8060" y="3688"/>
                    <a:pt x="7821" y="3033"/>
                    <a:pt x="7406" y="2890"/>
                  </a:cubicBezTo>
                  <a:cubicBezTo>
                    <a:pt x="6033" y="2363"/>
                    <a:pt x="5012" y="1453"/>
                    <a:pt x="4038" y="432"/>
                  </a:cubicBezTo>
                  <a:cubicBezTo>
                    <a:pt x="3775" y="150"/>
                    <a:pt x="3495" y="1"/>
                    <a:pt x="31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5"/>
            <p:cNvSpPr/>
            <p:nvPr/>
          </p:nvSpPr>
          <p:spPr>
            <a:xfrm>
              <a:off x="6879692" y="1081705"/>
              <a:ext cx="507667" cy="539384"/>
            </a:xfrm>
            <a:custGeom>
              <a:rect b="b" l="l" r="r" t="t"/>
              <a:pathLst>
                <a:path extrusionOk="0" h="10438" w="9784">
                  <a:moveTo>
                    <a:pt x="4513" y="1"/>
                  </a:moveTo>
                  <a:cubicBezTo>
                    <a:pt x="3472" y="1"/>
                    <a:pt x="2446" y="349"/>
                    <a:pt x="1804" y="1052"/>
                  </a:cubicBezTo>
                  <a:cubicBezTo>
                    <a:pt x="1500" y="1339"/>
                    <a:pt x="1149" y="1579"/>
                    <a:pt x="766" y="1770"/>
                  </a:cubicBezTo>
                  <a:cubicBezTo>
                    <a:pt x="96" y="2137"/>
                    <a:pt x="0" y="2648"/>
                    <a:pt x="367" y="3286"/>
                  </a:cubicBezTo>
                  <a:cubicBezTo>
                    <a:pt x="511" y="3510"/>
                    <a:pt x="750" y="3669"/>
                    <a:pt x="862" y="3909"/>
                  </a:cubicBezTo>
                  <a:cubicBezTo>
                    <a:pt x="1387" y="5134"/>
                    <a:pt x="1899" y="5569"/>
                    <a:pt x="2633" y="5569"/>
                  </a:cubicBezTo>
                  <a:cubicBezTo>
                    <a:pt x="3037" y="5569"/>
                    <a:pt x="3508" y="5437"/>
                    <a:pt x="4086" y="5233"/>
                  </a:cubicBezTo>
                  <a:cubicBezTo>
                    <a:pt x="4261" y="5170"/>
                    <a:pt x="4417" y="5137"/>
                    <a:pt x="4556" y="5137"/>
                  </a:cubicBezTo>
                  <a:cubicBezTo>
                    <a:pt x="4910" y="5137"/>
                    <a:pt x="5161" y="5356"/>
                    <a:pt x="5379" y="5872"/>
                  </a:cubicBezTo>
                  <a:cubicBezTo>
                    <a:pt x="5794" y="6829"/>
                    <a:pt x="6480" y="7659"/>
                    <a:pt x="7198" y="8776"/>
                  </a:cubicBezTo>
                  <a:cubicBezTo>
                    <a:pt x="7054" y="8984"/>
                    <a:pt x="6943" y="9207"/>
                    <a:pt x="6863" y="9431"/>
                  </a:cubicBezTo>
                  <a:cubicBezTo>
                    <a:pt x="6783" y="9638"/>
                    <a:pt x="6783" y="9862"/>
                    <a:pt x="6879" y="10069"/>
                  </a:cubicBezTo>
                  <a:cubicBezTo>
                    <a:pt x="7062" y="10322"/>
                    <a:pt x="7406" y="10437"/>
                    <a:pt x="7772" y="10437"/>
                  </a:cubicBezTo>
                  <a:cubicBezTo>
                    <a:pt x="8328" y="10437"/>
                    <a:pt x="8933" y="10171"/>
                    <a:pt x="9097" y="9718"/>
                  </a:cubicBezTo>
                  <a:cubicBezTo>
                    <a:pt x="9336" y="9032"/>
                    <a:pt x="9624" y="8329"/>
                    <a:pt x="9704" y="7611"/>
                  </a:cubicBezTo>
                  <a:cubicBezTo>
                    <a:pt x="9783" y="6957"/>
                    <a:pt x="9608" y="6287"/>
                    <a:pt x="9528" y="5616"/>
                  </a:cubicBezTo>
                  <a:cubicBezTo>
                    <a:pt x="9464" y="5233"/>
                    <a:pt x="9257" y="4834"/>
                    <a:pt x="9321" y="4467"/>
                  </a:cubicBezTo>
                  <a:cubicBezTo>
                    <a:pt x="9624" y="2903"/>
                    <a:pt x="9624" y="2855"/>
                    <a:pt x="8251" y="2010"/>
                  </a:cubicBezTo>
                  <a:cubicBezTo>
                    <a:pt x="7964" y="1786"/>
                    <a:pt x="7693" y="1531"/>
                    <a:pt x="7485" y="1228"/>
                  </a:cubicBezTo>
                  <a:cubicBezTo>
                    <a:pt x="6795" y="413"/>
                    <a:pt x="5646" y="1"/>
                    <a:pt x="45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5"/>
            <p:cNvSpPr/>
            <p:nvPr/>
          </p:nvSpPr>
          <p:spPr>
            <a:xfrm>
              <a:off x="6425055" y="272598"/>
              <a:ext cx="353665" cy="540831"/>
            </a:xfrm>
            <a:custGeom>
              <a:rect b="b" l="l" r="r" t="t"/>
              <a:pathLst>
                <a:path extrusionOk="0" h="10466" w="6816">
                  <a:moveTo>
                    <a:pt x="2570" y="1"/>
                  </a:moveTo>
                  <a:cubicBezTo>
                    <a:pt x="1246" y="160"/>
                    <a:pt x="1006" y="400"/>
                    <a:pt x="878" y="1677"/>
                  </a:cubicBezTo>
                  <a:cubicBezTo>
                    <a:pt x="767" y="2810"/>
                    <a:pt x="623" y="3943"/>
                    <a:pt x="495" y="5076"/>
                  </a:cubicBezTo>
                  <a:cubicBezTo>
                    <a:pt x="352" y="6400"/>
                    <a:pt x="224" y="7725"/>
                    <a:pt x="81" y="9066"/>
                  </a:cubicBezTo>
                  <a:cubicBezTo>
                    <a:pt x="1" y="9768"/>
                    <a:pt x="320" y="10326"/>
                    <a:pt x="942" y="10454"/>
                  </a:cubicBezTo>
                  <a:cubicBezTo>
                    <a:pt x="977" y="10462"/>
                    <a:pt x="1013" y="10466"/>
                    <a:pt x="1050" y="10466"/>
                  </a:cubicBezTo>
                  <a:cubicBezTo>
                    <a:pt x="1392" y="10466"/>
                    <a:pt x="1837" y="10156"/>
                    <a:pt x="2139" y="9911"/>
                  </a:cubicBezTo>
                  <a:cubicBezTo>
                    <a:pt x="2618" y="9512"/>
                    <a:pt x="2985" y="8970"/>
                    <a:pt x="3416" y="8507"/>
                  </a:cubicBezTo>
                  <a:cubicBezTo>
                    <a:pt x="4006" y="7885"/>
                    <a:pt x="4820" y="7374"/>
                    <a:pt x="5140" y="6640"/>
                  </a:cubicBezTo>
                  <a:cubicBezTo>
                    <a:pt x="5794" y="5172"/>
                    <a:pt x="6193" y="3608"/>
                    <a:pt x="6656" y="2075"/>
                  </a:cubicBezTo>
                  <a:cubicBezTo>
                    <a:pt x="6815" y="1501"/>
                    <a:pt x="6608" y="1006"/>
                    <a:pt x="5954" y="831"/>
                  </a:cubicBezTo>
                  <a:cubicBezTo>
                    <a:pt x="4836" y="543"/>
                    <a:pt x="3703" y="272"/>
                    <a:pt x="25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5"/>
            <p:cNvSpPr/>
            <p:nvPr/>
          </p:nvSpPr>
          <p:spPr>
            <a:xfrm>
              <a:off x="5178824" y="844264"/>
              <a:ext cx="446388" cy="346274"/>
            </a:xfrm>
            <a:custGeom>
              <a:rect b="b" l="l" r="r" t="t"/>
              <a:pathLst>
                <a:path extrusionOk="0" h="6701" w="8603">
                  <a:moveTo>
                    <a:pt x="5907" y="0"/>
                  </a:moveTo>
                  <a:cubicBezTo>
                    <a:pt x="4333" y="0"/>
                    <a:pt x="2937" y="813"/>
                    <a:pt x="1436" y="1131"/>
                  </a:cubicBezTo>
                  <a:cubicBezTo>
                    <a:pt x="1101" y="1210"/>
                    <a:pt x="814" y="1530"/>
                    <a:pt x="559" y="1785"/>
                  </a:cubicBezTo>
                  <a:cubicBezTo>
                    <a:pt x="32" y="2312"/>
                    <a:pt x="0" y="3572"/>
                    <a:pt x="527" y="4083"/>
                  </a:cubicBezTo>
                  <a:cubicBezTo>
                    <a:pt x="2266" y="5727"/>
                    <a:pt x="4405" y="6445"/>
                    <a:pt x="6288" y="6700"/>
                  </a:cubicBezTo>
                  <a:cubicBezTo>
                    <a:pt x="8171" y="6700"/>
                    <a:pt x="8602" y="6445"/>
                    <a:pt x="8602" y="5025"/>
                  </a:cubicBezTo>
                  <a:cubicBezTo>
                    <a:pt x="8586" y="3700"/>
                    <a:pt x="8283" y="2344"/>
                    <a:pt x="7996" y="1019"/>
                  </a:cubicBezTo>
                  <a:cubicBezTo>
                    <a:pt x="7836" y="253"/>
                    <a:pt x="7102" y="109"/>
                    <a:pt x="6416" y="29"/>
                  </a:cubicBezTo>
                  <a:cubicBezTo>
                    <a:pt x="6244" y="10"/>
                    <a:pt x="6075" y="0"/>
                    <a:pt x="590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5"/>
            <p:cNvSpPr/>
            <p:nvPr/>
          </p:nvSpPr>
          <p:spPr>
            <a:xfrm>
              <a:off x="3459693" y="1451276"/>
              <a:ext cx="428228" cy="394487"/>
            </a:xfrm>
            <a:custGeom>
              <a:rect b="b" l="l" r="r" t="t"/>
              <a:pathLst>
                <a:path extrusionOk="0" h="7634" w="8253">
                  <a:moveTo>
                    <a:pt x="3915" y="0"/>
                  </a:moveTo>
                  <a:cubicBezTo>
                    <a:pt x="2885" y="0"/>
                    <a:pt x="1746" y="784"/>
                    <a:pt x="1469" y="1832"/>
                  </a:cubicBezTo>
                  <a:cubicBezTo>
                    <a:pt x="1405" y="2135"/>
                    <a:pt x="1261" y="2390"/>
                    <a:pt x="1038" y="2598"/>
                  </a:cubicBezTo>
                  <a:cubicBezTo>
                    <a:pt x="384" y="3077"/>
                    <a:pt x="1" y="3619"/>
                    <a:pt x="160" y="4401"/>
                  </a:cubicBezTo>
                  <a:cubicBezTo>
                    <a:pt x="192" y="5822"/>
                    <a:pt x="320" y="5949"/>
                    <a:pt x="1676" y="6189"/>
                  </a:cubicBezTo>
                  <a:cubicBezTo>
                    <a:pt x="2043" y="6268"/>
                    <a:pt x="2395" y="6364"/>
                    <a:pt x="2746" y="6460"/>
                  </a:cubicBezTo>
                  <a:cubicBezTo>
                    <a:pt x="4198" y="6843"/>
                    <a:pt x="5634" y="7258"/>
                    <a:pt x="7087" y="7593"/>
                  </a:cubicBezTo>
                  <a:cubicBezTo>
                    <a:pt x="7202" y="7620"/>
                    <a:pt x="7316" y="7634"/>
                    <a:pt x="7423" y="7634"/>
                  </a:cubicBezTo>
                  <a:cubicBezTo>
                    <a:pt x="7895" y="7634"/>
                    <a:pt x="8253" y="7365"/>
                    <a:pt x="8188" y="6715"/>
                  </a:cubicBezTo>
                  <a:cubicBezTo>
                    <a:pt x="8028" y="4736"/>
                    <a:pt x="7789" y="2789"/>
                    <a:pt x="6017" y="1465"/>
                  </a:cubicBezTo>
                  <a:cubicBezTo>
                    <a:pt x="5570" y="1146"/>
                    <a:pt x="5299" y="571"/>
                    <a:pt x="4852" y="268"/>
                  </a:cubicBezTo>
                  <a:cubicBezTo>
                    <a:pt x="4574" y="84"/>
                    <a:pt x="4250" y="0"/>
                    <a:pt x="391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5"/>
            <p:cNvSpPr/>
            <p:nvPr/>
          </p:nvSpPr>
          <p:spPr>
            <a:xfrm>
              <a:off x="2969461" y="890667"/>
              <a:ext cx="433987" cy="417844"/>
            </a:xfrm>
            <a:custGeom>
              <a:rect b="b" l="l" r="r" t="t"/>
              <a:pathLst>
                <a:path extrusionOk="0" h="8086" w="8364">
                  <a:moveTo>
                    <a:pt x="3398" y="0"/>
                  </a:moveTo>
                  <a:cubicBezTo>
                    <a:pt x="3078" y="0"/>
                    <a:pt x="2767" y="162"/>
                    <a:pt x="2522" y="488"/>
                  </a:cubicBezTo>
                  <a:cubicBezTo>
                    <a:pt x="2187" y="967"/>
                    <a:pt x="1900" y="1477"/>
                    <a:pt x="1645" y="2020"/>
                  </a:cubicBezTo>
                  <a:cubicBezTo>
                    <a:pt x="1373" y="2547"/>
                    <a:pt x="1150" y="3089"/>
                    <a:pt x="895" y="3616"/>
                  </a:cubicBezTo>
                  <a:cubicBezTo>
                    <a:pt x="559" y="4286"/>
                    <a:pt x="224" y="4957"/>
                    <a:pt x="1" y="5403"/>
                  </a:cubicBezTo>
                  <a:cubicBezTo>
                    <a:pt x="81" y="6042"/>
                    <a:pt x="129" y="6361"/>
                    <a:pt x="160" y="6696"/>
                  </a:cubicBezTo>
                  <a:cubicBezTo>
                    <a:pt x="251" y="7635"/>
                    <a:pt x="598" y="8085"/>
                    <a:pt x="1248" y="8085"/>
                  </a:cubicBezTo>
                  <a:cubicBezTo>
                    <a:pt x="1515" y="8085"/>
                    <a:pt x="1832" y="8010"/>
                    <a:pt x="2203" y="7861"/>
                  </a:cubicBezTo>
                  <a:cubicBezTo>
                    <a:pt x="3560" y="7319"/>
                    <a:pt x="4900" y="6680"/>
                    <a:pt x="6321" y="6377"/>
                  </a:cubicBezTo>
                  <a:cubicBezTo>
                    <a:pt x="7486" y="6138"/>
                    <a:pt x="7837" y="5324"/>
                    <a:pt x="8268" y="4494"/>
                  </a:cubicBezTo>
                  <a:cubicBezTo>
                    <a:pt x="8363" y="4254"/>
                    <a:pt x="8316" y="3983"/>
                    <a:pt x="8172" y="3776"/>
                  </a:cubicBezTo>
                  <a:cubicBezTo>
                    <a:pt x="6847" y="2579"/>
                    <a:pt x="5507" y="1414"/>
                    <a:pt x="4118" y="280"/>
                  </a:cubicBezTo>
                  <a:cubicBezTo>
                    <a:pt x="3891" y="94"/>
                    <a:pt x="3642" y="0"/>
                    <a:pt x="33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5"/>
            <p:cNvSpPr/>
            <p:nvPr/>
          </p:nvSpPr>
          <p:spPr>
            <a:xfrm>
              <a:off x="3073807" y="358170"/>
              <a:ext cx="385109" cy="381775"/>
            </a:xfrm>
            <a:custGeom>
              <a:rect b="b" l="l" r="r" t="t"/>
              <a:pathLst>
                <a:path extrusionOk="0" h="7388" w="7422">
                  <a:moveTo>
                    <a:pt x="3240" y="0"/>
                  </a:moveTo>
                  <a:cubicBezTo>
                    <a:pt x="2737" y="0"/>
                    <a:pt x="2280" y="145"/>
                    <a:pt x="2043" y="467"/>
                  </a:cubicBezTo>
                  <a:cubicBezTo>
                    <a:pt x="1166" y="1728"/>
                    <a:pt x="1" y="2893"/>
                    <a:pt x="49" y="4681"/>
                  </a:cubicBezTo>
                  <a:cubicBezTo>
                    <a:pt x="208" y="5287"/>
                    <a:pt x="400" y="5878"/>
                    <a:pt x="495" y="6484"/>
                  </a:cubicBezTo>
                  <a:cubicBezTo>
                    <a:pt x="624" y="7147"/>
                    <a:pt x="924" y="7387"/>
                    <a:pt x="1343" y="7387"/>
                  </a:cubicBezTo>
                  <a:cubicBezTo>
                    <a:pt x="1550" y="7387"/>
                    <a:pt x="1785" y="7329"/>
                    <a:pt x="2043" y="7234"/>
                  </a:cubicBezTo>
                  <a:cubicBezTo>
                    <a:pt x="3863" y="6596"/>
                    <a:pt x="5491" y="5718"/>
                    <a:pt x="6767" y="4218"/>
                  </a:cubicBezTo>
                  <a:cubicBezTo>
                    <a:pt x="7422" y="3436"/>
                    <a:pt x="7246" y="1904"/>
                    <a:pt x="6368" y="1393"/>
                  </a:cubicBezTo>
                  <a:cubicBezTo>
                    <a:pt x="5810" y="1074"/>
                    <a:pt x="5267" y="755"/>
                    <a:pt x="4741" y="419"/>
                  </a:cubicBezTo>
                  <a:cubicBezTo>
                    <a:pt x="4320" y="153"/>
                    <a:pt x="3756" y="0"/>
                    <a:pt x="324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5"/>
            <p:cNvSpPr/>
            <p:nvPr/>
          </p:nvSpPr>
          <p:spPr>
            <a:xfrm>
              <a:off x="5687269" y="1202725"/>
              <a:ext cx="370165" cy="368598"/>
            </a:xfrm>
            <a:custGeom>
              <a:rect b="b" l="l" r="r" t="t"/>
              <a:pathLst>
                <a:path extrusionOk="0" h="7133" w="7134">
                  <a:moveTo>
                    <a:pt x="2917" y="0"/>
                  </a:moveTo>
                  <a:cubicBezTo>
                    <a:pt x="2246" y="0"/>
                    <a:pt x="1694" y="370"/>
                    <a:pt x="1404" y="1104"/>
                  </a:cubicBezTo>
                  <a:cubicBezTo>
                    <a:pt x="1325" y="1311"/>
                    <a:pt x="1197" y="1503"/>
                    <a:pt x="1037" y="1663"/>
                  </a:cubicBezTo>
                  <a:cubicBezTo>
                    <a:pt x="96" y="2508"/>
                    <a:pt x="0" y="3913"/>
                    <a:pt x="926" y="4775"/>
                  </a:cubicBezTo>
                  <a:cubicBezTo>
                    <a:pt x="1580" y="5381"/>
                    <a:pt x="2346" y="5844"/>
                    <a:pt x="2968" y="6450"/>
                  </a:cubicBezTo>
                  <a:cubicBezTo>
                    <a:pt x="3417" y="6890"/>
                    <a:pt x="3938" y="7132"/>
                    <a:pt x="4461" y="7132"/>
                  </a:cubicBezTo>
                  <a:cubicBezTo>
                    <a:pt x="4832" y="7132"/>
                    <a:pt x="5204" y="7011"/>
                    <a:pt x="5554" y="6754"/>
                  </a:cubicBezTo>
                  <a:cubicBezTo>
                    <a:pt x="6687" y="5924"/>
                    <a:pt x="7134" y="4471"/>
                    <a:pt x="6687" y="3163"/>
                  </a:cubicBezTo>
                  <a:cubicBezTo>
                    <a:pt x="6607" y="2875"/>
                    <a:pt x="6559" y="2604"/>
                    <a:pt x="6527" y="2317"/>
                  </a:cubicBezTo>
                  <a:cubicBezTo>
                    <a:pt x="6575" y="1120"/>
                    <a:pt x="6256" y="689"/>
                    <a:pt x="5602" y="609"/>
                  </a:cubicBezTo>
                  <a:cubicBezTo>
                    <a:pt x="4995" y="577"/>
                    <a:pt x="4405" y="434"/>
                    <a:pt x="3846" y="210"/>
                  </a:cubicBezTo>
                  <a:cubicBezTo>
                    <a:pt x="3522" y="70"/>
                    <a:pt x="3208" y="0"/>
                    <a:pt x="29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5"/>
            <p:cNvSpPr/>
            <p:nvPr/>
          </p:nvSpPr>
          <p:spPr>
            <a:xfrm>
              <a:off x="5772519" y="1965688"/>
              <a:ext cx="312259" cy="386012"/>
            </a:xfrm>
            <a:custGeom>
              <a:rect b="b" l="l" r="r" t="t"/>
              <a:pathLst>
                <a:path extrusionOk="0" h="7470" w="6018">
                  <a:moveTo>
                    <a:pt x="921" y="1"/>
                  </a:moveTo>
                  <a:cubicBezTo>
                    <a:pt x="263" y="1"/>
                    <a:pt x="107" y="352"/>
                    <a:pt x="192" y="1021"/>
                  </a:cubicBezTo>
                  <a:cubicBezTo>
                    <a:pt x="256" y="1564"/>
                    <a:pt x="512" y="2170"/>
                    <a:pt x="384" y="2665"/>
                  </a:cubicBezTo>
                  <a:cubicBezTo>
                    <a:pt x="1" y="4181"/>
                    <a:pt x="224" y="5618"/>
                    <a:pt x="735" y="7054"/>
                  </a:cubicBezTo>
                  <a:cubicBezTo>
                    <a:pt x="1278" y="7182"/>
                    <a:pt x="1820" y="7325"/>
                    <a:pt x="2379" y="7421"/>
                  </a:cubicBezTo>
                  <a:cubicBezTo>
                    <a:pt x="2548" y="7454"/>
                    <a:pt x="2722" y="7470"/>
                    <a:pt x="2897" y="7470"/>
                  </a:cubicBezTo>
                  <a:cubicBezTo>
                    <a:pt x="3826" y="7470"/>
                    <a:pt x="4772" y="7017"/>
                    <a:pt x="5108" y="6224"/>
                  </a:cubicBezTo>
                  <a:cubicBezTo>
                    <a:pt x="5507" y="5235"/>
                    <a:pt x="5778" y="4197"/>
                    <a:pt x="5906" y="3144"/>
                  </a:cubicBezTo>
                  <a:cubicBezTo>
                    <a:pt x="6017" y="2059"/>
                    <a:pt x="5235" y="766"/>
                    <a:pt x="4342" y="766"/>
                  </a:cubicBezTo>
                  <a:cubicBezTo>
                    <a:pt x="4327" y="766"/>
                    <a:pt x="4312" y="766"/>
                    <a:pt x="4298" y="766"/>
                  </a:cubicBezTo>
                  <a:cubicBezTo>
                    <a:pt x="3154" y="766"/>
                    <a:pt x="2253" y="158"/>
                    <a:pt x="1182" y="16"/>
                  </a:cubicBezTo>
                  <a:cubicBezTo>
                    <a:pt x="1087" y="6"/>
                    <a:pt x="1000" y="1"/>
                    <a:pt x="9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5"/>
            <p:cNvSpPr/>
            <p:nvPr/>
          </p:nvSpPr>
          <p:spPr>
            <a:xfrm>
              <a:off x="1830845" y="1302611"/>
              <a:ext cx="395071" cy="356454"/>
            </a:xfrm>
            <a:custGeom>
              <a:rect b="b" l="l" r="r" t="t"/>
              <a:pathLst>
                <a:path extrusionOk="0" h="6898" w="7614">
                  <a:moveTo>
                    <a:pt x="3608" y="1"/>
                  </a:moveTo>
                  <a:cubicBezTo>
                    <a:pt x="2650" y="448"/>
                    <a:pt x="1597" y="799"/>
                    <a:pt x="719" y="1389"/>
                  </a:cubicBezTo>
                  <a:cubicBezTo>
                    <a:pt x="97" y="1804"/>
                    <a:pt x="1" y="2634"/>
                    <a:pt x="559" y="3257"/>
                  </a:cubicBezTo>
                  <a:cubicBezTo>
                    <a:pt x="1517" y="4358"/>
                    <a:pt x="2538" y="5427"/>
                    <a:pt x="3624" y="6416"/>
                  </a:cubicBezTo>
                  <a:cubicBezTo>
                    <a:pt x="3982" y="6739"/>
                    <a:pt x="4395" y="6897"/>
                    <a:pt x="4798" y="6897"/>
                  </a:cubicBezTo>
                  <a:cubicBezTo>
                    <a:pt x="5292" y="6897"/>
                    <a:pt x="5770" y="6659"/>
                    <a:pt x="6113" y="6193"/>
                  </a:cubicBezTo>
                  <a:cubicBezTo>
                    <a:pt x="6704" y="5411"/>
                    <a:pt x="7103" y="4485"/>
                    <a:pt x="7502" y="3576"/>
                  </a:cubicBezTo>
                  <a:cubicBezTo>
                    <a:pt x="7613" y="3272"/>
                    <a:pt x="7582" y="2921"/>
                    <a:pt x="7422" y="2634"/>
                  </a:cubicBezTo>
                  <a:cubicBezTo>
                    <a:pt x="6544" y="1309"/>
                    <a:pt x="5140" y="751"/>
                    <a:pt x="36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5"/>
            <p:cNvSpPr/>
            <p:nvPr/>
          </p:nvSpPr>
          <p:spPr>
            <a:xfrm>
              <a:off x="4350702" y="267844"/>
              <a:ext cx="539163" cy="258375"/>
            </a:xfrm>
            <a:custGeom>
              <a:rect b="b" l="l" r="r" t="t"/>
              <a:pathLst>
                <a:path extrusionOk="0" h="5000" w="10391">
                  <a:moveTo>
                    <a:pt x="3050" y="1"/>
                  </a:moveTo>
                  <a:cubicBezTo>
                    <a:pt x="2136" y="1"/>
                    <a:pt x="1137" y="598"/>
                    <a:pt x="192" y="923"/>
                  </a:cubicBezTo>
                  <a:cubicBezTo>
                    <a:pt x="113" y="971"/>
                    <a:pt x="81" y="1146"/>
                    <a:pt x="1" y="1322"/>
                  </a:cubicBezTo>
                  <a:lnTo>
                    <a:pt x="863" y="1529"/>
                  </a:lnTo>
                  <a:cubicBezTo>
                    <a:pt x="879" y="3987"/>
                    <a:pt x="1661" y="4051"/>
                    <a:pt x="3304" y="4386"/>
                  </a:cubicBezTo>
                  <a:cubicBezTo>
                    <a:pt x="3481" y="4424"/>
                    <a:pt x="3668" y="4432"/>
                    <a:pt x="3855" y="4432"/>
                  </a:cubicBezTo>
                  <a:cubicBezTo>
                    <a:pt x="3997" y="4432"/>
                    <a:pt x="4139" y="4428"/>
                    <a:pt x="4277" y="4428"/>
                  </a:cubicBezTo>
                  <a:cubicBezTo>
                    <a:pt x="4570" y="4428"/>
                    <a:pt x="4848" y="4448"/>
                    <a:pt x="5076" y="4577"/>
                  </a:cubicBezTo>
                  <a:cubicBezTo>
                    <a:pt x="5585" y="4867"/>
                    <a:pt x="6029" y="4999"/>
                    <a:pt x="6428" y="4999"/>
                  </a:cubicBezTo>
                  <a:cubicBezTo>
                    <a:pt x="7219" y="4999"/>
                    <a:pt x="7834" y="4479"/>
                    <a:pt x="8427" y="3620"/>
                  </a:cubicBezTo>
                  <a:cubicBezTo>
                    <a:pt x="8954" y="2870"/>
                    <a:pt x="9688" y="2263"/>
                    <a:pt x="10326" y="1577"/>
                  </a:cubicBezTo>
                  <a:cubicBezTo>
                    <a:pt x="10390" y="1513"/>
                    <a:pt x="10358" y="1354"/>
                    <a:pt x="10374" y="1130"/>
                  </a:cubicBezTo>
                  <a:lnTo>
                    <a:pt x="10374" y="1130"/>
                  </a:lnTo>
                  <a:lnTo>
                    <a:pt x="9784" y="1385"/>
                  </a:lnTo>
                  <a:lnTo>
                    <a:pt x="9784" y="827"/>
                  </a:lnTo>
                  <a:cubicBezTo>
                    <a:pt x="8363" y="731"/>
                    <a:pt x="7071" y="667"/>
                    <a:pt x="5778" y="540"/>
                  </a:cubicBezTo>
                  <a:cubicBezTo>
                    <a:pt x="4916" y="476"/>
                    <a:pt x="4054" y="109"/>
                    <a:pt x="3272" y="13"/>
                  </a:cubicBezTo>
                  <a:cubicBezTo>
                    <a:pt x="3199" y="5"/>
                    <a:pt x="3125" y="1"/>
                    <a:pt x="30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5"/>
            <p:cNvSpPr/>
            <p:nvPr/>
          </p:nvSpPr>
          <p:spPr>
            <a:xfrm>
              <a:off x="3858862" y="-61835"/>
              <a:ext cx="407421" cy="389009"/>
            </a:xfrm>
            <a:custGeom>
              <a:rect b="b" l="l" r="r" t="t"/>
              <a:pathLst>
                <a:path extrusionOk="0" h="7528" w="7852">
                  <a:moveTo>
                    <a:pt x="5171" y="0"/>
                  </a:moveTo>
                  <a:cubicBezTo>
                    <a:pt x="5045" y="0"/>
                    <a:pt x="4688" y="251"/>
                    <a:pt x="4501" y="424"/>
                  </a:cubicBezTo>
                  <a:cubicBezTo>
                    <a:pt x="3846" y="1047"/>
                    <a:pt x="3336" y="1877"/>
                    <a:pt x="2585" y="2291"/>
                  </a:cubicBezTo>
                  <a:cubicBezTo>
                    <a:pt x="1277" y="3026"/>
                    <a:pt x="942" y="4175"/>
                    <a:pt x="686" y="5691"/>
                  </a:cubicBezTo>
                  <a:lnTo>
                    <a:pt x="383" y="4813"/>
                  </a:lnTo>
                  <a:lnTo>
                    <a:pt x="383" y="4813"/>
                  </a:lnTo>
                  <a:cubicBezTo>
                    <a:pt x="0" y="6361"/>
                    <a:pt x="447" y="7430"/>
                    <a:pt x="1468" y="7510"/>
                  </a:cubicBezTo>
                  <a:cubicBezTo>
                    <a:pt x="1643" y="7521"/>
                    <a:pt x="1816" y="7527"/>
                    <a:pt x="1987" y="7527"/>
                  </a:cubicBezTo>
                  <a:cubicBezTo>
                    <a:pt x="3098" y="7527"/>
                    <a:pt x="4119" y="7258"/>
                    <a:pt x="4852" y="6138"/>
                  </a:cubicBezTo>
                  <a:cubicBezTo>
                    <a:pt x="5650" y="4925"/>
                    <a:pt x="6639" y="3824"/>
                    <a:pt x="7533" y="2659"/>
                  </a:cubicBezTo>
                  <a:cubicBezTo>
                    <a:pt x="7660" y="2499"/>
                    <a:pt x="7852" y="2132"/>
                    <a:pt x="7804" y="2100"/>
                  </a:cubicBezTo>
                  <a:cubicBezTo>
                    <a:pt x="6958" y="1366"/>
                    <a:pt x="6112" y="664"/>
                    <a:pt x="5203" y="9"/>
                  </a:cubicBezTo>
                  <a:cubicBezTo>
                    <a:pt x="5195" y="3"/>
                    <a:pt x="5184" y="0"/>
                    <a:pt x="51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5"/>
            <p:cNvSpPr/>
            <p:nvPr/>
          </p:nvSpPr>
          <p:spPr>
            <a:xfrm>
              <a:off x="1956724" y="330524"/>
              <a:ext cx="371878" cy="365704"/>
            </a:xfrm>
            <a:custGeom>
              <a:rect b="b" l="l" r="r" t="t"/>
              <a:pathLst>
                <a:path extrusionOk="0" h="7077" w="7167">
                  <a:moveTo>
                    <a:pt x="5705" y="1"/>
                  </a:moveTo>
                  <a:cubicBezTo>
                    <a:pt x="5444" y="1"/>
                    <a:pt x="5163" y="131"/>
                    <a:pt x="4884" y="396"/>
                  </a:cubicBezTo>
                  <a:cubicBezTo>
                    <a:pt x="3927" y="1338"/>
                    <a:pt x="2698" y="1960"/>
                    <a:pt x="1373" y="2151"/>
                  </a:cubicBezTo>
                  <a:cubicBezTo>
                    <a:pt x="144" y="2327"/>
                    <a:pt x="1" y="2822"/>
                    <a:pt x="719" y="3827"/>
                  </a:cubicBezTo>
                  <a:cubicBezTo>
                    <a:pt x="1293" y="4625"/>
                    <a:pt x="2634" y="4880"/>
                    <a:pt x="2490" y="6221"/>
                  </a:cubicBezTo>
                  <a:cubicBezTo>
                    <a:pt x="2474" y="6285"/>
                    <a:pt x="2618" y="6365"/>
                    <a:pt x="2698" y="6428"/>
                  </a:cubicBezTo>
                  <a:cubicBezTo>
                    <a:pt x="3240" y="6861"/>
                    <a:pt x="3814" y="7077"/>
                    <a:pt x="4352" y="7077"/>
                  </a:cubicBezTo>
                  <a:cubicBezTo>
                    <a:pt x="5145" y="7077"/>
                    <a:pt x="5861" y="6610"/>
                    <a:pt x="6289" y="5678"/>
                  </a:cubicBezTo>
                  <a:cubicBezTo>
                    <a:pt x="6735" y="4737"/>
                    <a:pt x="6895" y="3668"/>
                    <a:pt x="7166" y="2726"/>
                  </a:cubicBezTo>
                  <a:cubicBezTo>
                    <a:pt x="6959" y="1976"/>
                    <a:pt x="6863" y="1353"/>
                    <a:pt x="6624" y="763"/>
                  </a:cubicBezTo>
                  <a:cubicBezTo>
                    <a:pt x="6400" y="259"/>
                    <a:pt x="6072" y="1"/>
                    <a:pt x="57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5"/>
            <p:cNvSpPr/>
            <p:nvPr/>
          </p:nvSpPr>
          <p:spPr>
            <a:xfrm>
              <a:off x="6311629" y="1841981"/>
              <a:ext cx="328811" cy="443630"/>
            </a:xfrm>
            <a:custGeom>
              <a:rect b="b" l="l" r="r" t="t"/>
              <a:pathLst>
                <a:path extrusionOk="0" h="8585" w="6337">
                  <a:moveTo>
                    <a:pt x="3160" y="0"/>
                  </a:moveTo>
                  <a:cubicBezTo>
                    <a:pt x="2235" y="1165"/>
                    <a:pt x="1086" y="1899"/>
                    <a:pt x="575" y="3415"/>
                  </a:cubicBezTo>
                  <a:cubicBezTo>
                    <a:pt x="0" y="5139"/>
                    <a:pt x="304" y="6847"/>
                    <a:pt x="1500" y="8076"/>
                  </a:cubicBezTo>
                  <a:cubicBezTo>
                    <a:pt x="1830" y="8413"/>
                    <a:pt x="2051" y="8584"/>
                    <a:pt x="2240" y="8584"/>
                  </a:cubicBezTo>
                  <a:cubicBezTo>
                    <a:pt x="2454" y="8584"/>
                    <a:pt x="2627" y="8365"/>
                    <a:pt x="2873" y="7916"/>
                  </a:cubicBezTo>
                  <a:cubicBezTo>
                    <a:pt x="3671" y="6432"/>
                    <a:pt x="4501" y="4979"/>
                    <a:pt x="5347" y="3527"/>
                  </a:cubicBezTo>
                  <a:cubicBezTo>
                    <a:pt x="6336" y="1835"/>
                    <a:pt x="5809" y="591"/>
                    <a:pt x="3942" y="224"/>
                  </a:cubicBezTo>
                  <a:cubicBezTo>
                    <a:pt x="3687" y="160"/>
                    <a:pt x="3432" y="80"/>
                    <a:pt x="3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5"/>
            <p:cNvSpPr/>
            <p:nvPr/>
          </p:nvSpPr>
          <p:spPr>
            <a:xfrm>
              <a:off x="6854838" y="1453188"/>
              <a:ext cx="298146" cy="398414"/>
            </a:xfrm>
            <a:custGeom>
              <a:rect b="b" l="l" r="r" t="t"/>
              <a:pathLst>
                <a:path extrusionOk="0" h="7710" w="5746">
                  <a:moveTo>
                    <a:pt x="1811" y="0"/>
                  </a:moveTo>
                  <a:cubicBezTo>
                    <a:pt x="1529" y="0"/>
                    <a:pt x="1172" y="79"/>
                    <a:pt x="1118" y="215"/>
                  </a:cubicBezTo>
                  <a:cubicBezTo>
                    <a:pt x="751" y="1172"/>
                    <a:pt x="1" y="2321"/>
                    <a:pt x="256" y="3119"/>
                  </a:cubicBezTo>
                  <a:cubicBezTo>
                    <a:pt x="767" y="4636"/>
                    <a:pt x="1836" y="5992"/>
                    <a:pt x="2761" y="7365"/>
                  </a:cubicBezTo>
                  <a:cubicBezTo>
                    <a:pt x="2920" y="7602"/>
                    <a:pt x="3225" y="7710"/>
                    <a:pt x="3556" y="7710"/>
                  </a:cubicBezTo>
                  <a:cubicBezTo>
                    <a:pt x="4092" y="7710"/>
                    <a:pt x="4694" y="7429"/>
                    <a:pt x="4852" y="6966"/>
                  </a:cubicBezTo>
                  <a:cubicBezTo>
                    <a:pt x="5219" y="5848"/>
                    <a:pt x="5427" y="4667"/>
                    <a:pt x="5746" y="3343"/>
                  </a:cubicBezTo>
                  <a:cubicBezTo>
                    <a:pt x="5746" y="3327"/>
                    <a:pt x="5714" y="3135"/>
                    <a:pt x="5634" y="2944"/>
                  </a:cubicBezTo>
                  <a:cubicBezTo>
                    <a:pt x="5092" y="1316"/>
                    <a:pt x="3639" y="183"/>
                    <a:pt x="1948" y="7"/>
                  </a:cubicBezTo>
                  <a:cubicBezTo>
                    <a:pt x="1906" y="3"/>
                    <a:pt x="1860" y="0"/>
                    <a:pt x="18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5"/>
            <p:cNvSpPr/>
            <p:nvPr/>
          </p:nvSpPr>
          <p:spPr>
            <a:xfrm>
              <a:off x="2482550" y="1286127"/>
              <a:ext cx="391751" cy="325811"/>
            </a:xfrm>
            <a:custGeom>
              <a:rect b="b" l="l" r="r" t="t"/>
              <a:pathLst>
                <a:path extrusionOk="0" h="6305" w="7550">
                  <a:moveTo>
                    <a:pt x="2858" y="1"/>
                  </a:moveTo>
                  <a:cubicBezTo>
                    <a:pt x="2522" y="1"/>
                    <a:pt x="2091" y="384"/>
                    <a:pt x="1868" y="703"/>
                  </a:cubicBezTo>
                  <a:cubicBezTo>
                    <a:pt x="1373" y="1421"/>
                    <a:pt x="1102" y="2267"/>
                    <a:pt x="575" y="2937"/>
                  </a:cubicBezTo>
                  <a:cubicBezTo>
                    <a:pt x="1" y="3703"/>
                    <a:pt x="113" y="4214"/>
                    <a:pt x="879" y="4645"/>
                  </a:cubicBezTo>
                  <a:cubicBezTo>
                    <a:pt x="1868" y="5235"/>
                    <a:pt x="2889" y="5778"/>
                    <a:pt x="3847" y="6305"/>
                  </a:cubicBezTo>
                  <a:cubicBezTo>
                    <a:pt x="4900" y="5299"/>
                    <a:pt x="5906" y="4389"/>
                    <a:pt x="6863" y="3416"/>
                  </a:cubicBezTo>
                  <a:cubicBezTo>
                    <a:pt x="7167" y="3097"/>
                    <a:pt x="7550" y="2586"/>
                    <a:pt x="7486" y="2251"/>
                  </a:cubicBezTo>
                  <a:cubicBezTo>
                    <a:pt x="7358" y="1549"/>
                    <a:pt x="7071" y="815"/>
                    <a:pt x="6113" y="751"/>
                  </a:cubicBezTo>
                  <a:cubicBezTo>
                    <a:pt x="5730" y="735"/>
                    <a:pt x="5379" y="495"/>
                    <a:pt x="4996" y="400"/>
                  </a:cubicBezTo>
                  <a:cubicBezTo>
                    <a:pt x="4294" y="240"/>
                    <a:pt x="3576" y="1"/>
                    <a:pt x="28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5"/>
            <p:cNvSpPr/>
            <p:nvPr/>
          </p:nvSpPr>
          <p:spPr>
            <a:xfrm>
              <a:off x="6411824" y="1208616"/>
              <a:ext cx="441407" cy="388648"/>
            </a:xfrm>
            <a:custGeom>
              <a:rect b="b" l="l" r="r" t="t"/>
              <a:pathLst>
                <a:path extrusionOk="0" h="7521" w="8507">
                  <a:moveTo>
                    <a:pt x="8507" y="0"/>
                  </a:moveTo>
                  <a:lnTo>
                    <a:pt x="8507" y="0"/>
                  </a:lnTo>
                  <a:cubicBezTo>
                    <a:pt x="8012" y="112"/>
                    <a:pt x="7437" y="96"/>
                    <a:pt x="7038" y="352"/>
                  </a:cubicBezTo>
                  <a:cubicBezTo>
                    <a:pt x="5075" y="1549"/>
                    <a:pt x="3176" y="2809"/>
                    <a:pt x="1261" y="4070"/>
                  </a:cubicBezTo>
                  <a:cubicBezTo>
                    <a:pt x="894" y="4309"/>
                    <a:pt x="559" y="4581"/>
                    <a:pt x="272" y="4900"/>
                  </a:cubicBezTo>
                  <a:cubicBezTo>
                    <a:pt x="128" y="5060"/>
                    <a:pt x="0" y="5522"/>
                    <a:pt x="64" y="5570"/>
                  </a:cubicBezTo>
                  <a:cubicBezTo>
                    <a:pt x="958" y="6233"/>
                    <a:pt x="1465" y="7490"/>
                    <a:pt x="2935" y="7490"/>
                  </a:cubicBezTo>
                  <a:cubicBezTo>
                    <a:pt x="2987" y="7490"/>
                    <a:pt x="3041" y="7489"/>
                    <a:pt x="3096" y="7485"/>
                  </a:cubicBezTo>
                  <a:cubicBezTo>
                    <a:pt x="3202" y="7510"/>
                    <a:pt x="3299" y="7521"/>
                    <a:pt x="3388" y="7521"/>
                  </a:cubicBezTo>
                  <a:cubicBezTo>
                    <a:pt x="4179" y="7521"/>
                    <a:pt x="4391" y="6635"/>
                    <a:pt x="4836" y="6033"/>
                  </a:cubicBezTo>
                  <a:cubicBezTo>
                    <a:pt x="5953" y="4549"/>
                    <a:pt x="7102" y="3081"/>
                    <a:pt x="8156" y="1549"/>
                  </a:cubicBezTo>
                  <a:cubicBezTo>
                    <a:pt x="8443" y="1150"/>
                    <a:pt x="8395" y="527"/>
                    <a:pt x="850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5"/>
            <p:cNvSpPr/>
            <p:nvPr/>
          </p:nvSpPr>
          <p:spPr>
            <a:xfrm>
              <a:off x="2118197" y="986264"/>
              <a:ext cx="438968" cy="274343"/>
            </a:xfrm>
            <a:custGeom>
              <a:rect b="b" l="l" r="r" t="t"/>
              <a:pathLst>
                <a:path extrusionOk="0" h="5309" w="8460">
                  <a:moveTo>
                    <a:pt x="2663" y="0"/>
                  </a:moveTo>
                  <a:cubicBezTo>
                    <a:pt x="2411" y="0"/>
                    <a:pt x="2153" y="85"/>
                    <a:pt x="1900" y="314"/>
                  </a:cubicBezTo>
                  <a:cubicBezTo>
                    <a:pt x="1852" y="362"/>
                    <a:pt x="1768" y="374"/>
                    <a:pt x="1676" y="374"/>
                  </a:cubicBezTo>
                  <a:cubicBezTo>
                    <a:pt x="1585" y="374"/>
                    <a:pt x="1485" y="362"/>
                    <a:pt x="1405" y="362"/>
                  </a:cubicBezTo>
                  <a:cubicBezTo>
                    <a:pt x="368" y="409"/>
                    <a:pt x="1" y="856"/>
                    <a:pt x="208" y="1910"/>
                  </a:cubicBezTo>
                  <a:cubicBezTo>
                    <a:pt x="352" y="2548"/>
                    <a:pt x="527" y="3202"/>
                    <a:pt x="767" y="3825"/>
                  </a:cubicBezTo>
                  <a:cubicBezTo>
                    <a:pt x="847" y="4064"/>
                    <a:pt x="1038" y="4272"/>
                    <a:pt x="1277" y="4383"/>
                  </a:cubicBezTo>
                  <a:cubicBezTo>
                    <a:pt x="2634" y="4702"/>
                    <a:pt x="4007" y="4990"/>
                    <a:pt x="5475" y="5309"/>
                  </a:cubicBezTo>
                  <a:cubicBezTo>
                    <a:pt x="5698" y="5261"/>
                    <a:pt x="6017" y="5197"/>
                    <a:pt x="6353" y="5149"/>
                  </a:cubicBezTo>
                  <a:cubicBezTo>
                    <a:pt x="8060" y="4846"/>
                    <a:pt x="8459" y="4048"/>
                    <a:pt x="7246" y="2835"/>
                  </a:cubicBezTo>
                  <a:cubicBezTo>
                    <a:pt x="6257" y="1846"/>
                    <a:pt x="4980" y="1128"/>
                    <a:pt x="3767" y="409"/>
                  </a:cubicBezTo>
                  <a:cubicBezTo>
                    <a:pt x="3444" y="214"/>
                    <a:pt x="3061" y="0"/>
                    <a:pt x="26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5"/>
            <p:cNvSpPr/>
            <p:nvPr/>
          </p:nvSpPr>
          <p:spPr>
            <a:xfrm>
              <a:off x="6063192" y="333831"/>
              <a:ext cx="343703" cy="378829"/>
            </a:xfrm>
            <a:custGeom>
              <a:rect b="b" l="l" r="r" t="t"/>
              <a:pathLst>
                <a:path extrusionOk="0" h="7331" w="6624">
                  <a:moveTo>
                    <a:pt x="4455" y="0"/>
                  </a:moveTo>
                  <a:cubicBezTo>
                    <a:pt x="4185" y="0"/>
                    <a:pt x="3931" y="186"/>
                    <a:pt x="3703" y="635"/>
                  </a:cubicBezTo>
                  <a:cubicBezTo>
                    <a:pt x="3607" y="843"/>
                    <a:pt x="3240" y="922"/>
                    <a:pt x="2985" y="1034"/>
                  </a:cubicBezTo>
                  <a:cubicBezTo>
                    <a:pt x="2171" y="1385"/>
                    <a:pt x="1325" y="1657"/>
                    <a:pt x="559" y="2071"/>
                  </a:cubicBezTo>
                  <a:cubicBezTo>
                    <a:pt x="112" y="2311"/>
                    <a:pt x="1" y="2742"/>
                    <a:pt x="384" y="3252"/>
                  </a:cubicBezTo>
                  <a:cubicBezTo>
                    <a:pt x="735" y="3731"/>
                    <a:pt x="910" y="4322"/>
                    <a:pt x="1197" y="4848"/>
                  </a:cubicBezTo>
                  <a:cubicBezTo>
                    <a:pt x="1517" y="5503"/>
                    <a:pt x="1884" y="6125"/>
                    <a:pt x="2315" y="6716"/>
                  </a:cubicBezTo>
                  <a:cubicBezTo>
                    <a:pt x="2634" y="7123"/>
                    <a:pt x="2933" y="7330"/>
                    <a:pt x="3222" y="7330"/>
                  </a:cubicBezTo>
                  <a:cubicBezTo>
                    <a:pt x="3512" y="7330"/>
                    <a:pt x="3791" y="7123"/>
                    <a:pt x="4070" y="6700"/>
                  </a:cubicBezTo>
                  <a:cubicBezTo>
                    <a:pt x="4932" y="5391"/>
                    <a:pt x="5682" y="3971"/>
                    <a:pt x="6464" y="2598"/>
                  </a:cubicBezTo>
                  <a:cubicBezTo>
                    <a:pt x="6544" y="2454"/>
                    <a:pt x="6528" y="2279"/>
                    <a:pt x="6624" y="1832"/>
                  </a:cubicBezTo>
                  <a:cubicBezTo>
                    <a:pt x="6241" y="1433"/>
                    <a:pt x="5778" y="922"/>
                    <a:pt x="5267" y="444"/>
                  </a:cubicBezTo>
                  <a:cubicBezTo>
                    <a:pt x="4986" y="171"/>
                    <a:pt x="4713" y="0"/>
                    <a:pt x="44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5"/>
            <p:cNvSpPr/>
            <p:nvPr/>
          </p:nvSpPr>
          <p:spPr>
            <a:xfrm>
              <a:off x="6147665" y="87619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318" y="0"/>
                  </a:moveTo>
                  <a:cubicBezTo>
                    <a:pt x="1119" y="0"/>
                    <a:pt x="932" y="30"/>
                    <a:pt x="782" y="98"/>
                  </a:cubicBezTo>
                  <a:cubicBezTo>
                    <a:pt x="399" y="257"/>
                    <a:pt x="144" y="1023"/>
                    <a:pt x="80" y="1550"/>
                  </a:cubicBezTo>
                  <a:cubicBezTo>
                    <a:pt x="0" y="2603"/>
                    <a:pt x="0" y="3673"/>
                    <a:pt x="48" y="4726"/>
                  </a:cubicBezTo>
                  <a:cubicBezTo>
                    <a:pt x="64" y="5045"/>
                    <a:pt x="128" y="5508"/>
                    <a:pt x="320" y="5651"/>
                  </a:cubicBezTo>
                  <a:cubicBezTo>
                    <a:pt x="1261" y="6242"/>
                    <a:pt x="2235" y="6801"/>
                    <a:pt x="3240" y="7295"/>
                  </a:cubicBezTo>
                  <a:cubicBezTo>
                    <a:pt x="3250" y="7300"/>
                    <a:pt x="3262" y="7302"/>
                    <a:pt x="3276" y="7302"/>
                  </a:cubicBezTo>
                  <a:cubicBezTo>
                    <a:pt x="3403" y="7302"/>
                    <a:pt x="3695" y="7120"/>
                    <a:pt x="3767" y="6976"/>
                  </a:cubicBezTo>
                  <a:cubicBezTo>
                    <a:pt x="4134" y="6210"/>
                    <a:pt x="4437" y="5412"/>
                    <a:pt x="4772" y="4614"/>
                  </a:cubicBezTo>
                  <a:cubicBezTo>
                    <a:pt x="4629" y="2779"/>
                    <a:pt x="3910" y="1342"/>
                    <a:pt x="2490" y="337"/>
                  </a:cubicBezTo>
                  <a:cubicBezTo>
                    <a:pt x="2199" y="132"/>
                    <a:pt x="1733" y="0"/>
                    <a:pt x="13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5"/>
            <p:cNvSpPr/>
            <p:nvPr/>
          </p:nvSpPr>
          <p:spPr>
            <a:xfrm>
              <a:off x="7319385" y="1688975"/>
              <a:ext cx="307278" cy="385961"/>
            </a:xfrm>
            <a:custGeom>
              <a:rect b="b" l="l" r="r" t="t"/>
              <a:pathLst>
                <a:path extrusionOk="0" h="7469" w="5922">
                  <a:moveTo>
                    <a:pt x="2854" y="0"/>
                  </a:moveTo>
                  <a:cubicBezTo>
                    <a:pt x="2650" y="0"/>
                    <a:pt x="2439" y="68"/>
                    <a:pt x="2235" y="216"/>
                  </a:cubicBezTo>
                  <a:cubicBezTo>
                    <a:pt x="1341" y="886"/>
                    <a:pt x="735" y="1908"/>
                    <a:pt x="1" y="2770"/>
                  </a:cubicBezTo>
                  <a:lnTo>
                    <a:pt x="160" y="2913"/>
                  </a:lnTo>
                  <a:cubicBezTo>
                    <a:pt x="144" y="3041"/>
                    <a:pt x="160" y="3185"/>
                    <a:pt x="208" y="3312"/>
                  </a:cubicBezTo>
                  <a:cubicBezTo>
                    <a:pt x="974" y="4637"/>
                    <a:pt x="1756" y="5961"/>
                    <a:pt x="2554" y="7270"/>
                  </a:cubicBezTo>
                  <a:cubicBezTo>
                    <a:pt x="2649" y="7393"/>
                    <a:pt x="2803" y="7469"/>
                    <a:pt x="2964" y="7469"/>
                  </a:cubicBezTo>
                  <a:cubicBezTo>
                    <a:pt x="2992" y="7469"/>
                    <a:pt x="3021" y="7466"/>
                    <a:pt x="3049" y="7462"/>
                  </a:cubicBezTo>
                  <a:cubicBezTo>
                    <a:pt x="3831" y="7031"/>
                    <a:pt x="4661" y="6648"/>
                    <a:pt x="5331" y="6073"/>
                  </a:cubicBezTo>
                  <a:cubicBezTo>
                    <a:pt x="5922" y="5547"/>
                    <a:pt x="5379" y="4908"/>
                    <a:pt x="5124" y="4350"/>
                  </a:cubicBezTo>
                  <a:cubicBezTo>
                    <a:pt x="5092" y="4222"/>
                    <a:pt x="5060" y="4078"/>
                    <a:pt x="5044" y="3951"/>
                  </a:cubicBezTo>
                  <a:cubicBezTo>
                    <a:pt x="4709" y="2977"/>
                    <a:pt x="4421" y="1988"/>
                    <a:pt x="4054" y="1014"/>
                  </a:cubicBezTo>
                  <a:cubicBezTo>
                    <a:pt x="3817" y="403"/>
                    <a:pt x="3354" y="0"/>
                    <a:pt x="28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5"/>
            <p:cNvSpPr/>
            <p:nvPr/>
          </p:nvSpPr>
          <p:spPr>
            <a:xfrm>
              <a:off x="4483223" y="1885645"/>
              <a:ext cx="345363" cy="293927"/>
            </a:xfrm>
            <a:custGeom>
              <a:rect b="b" l="l" r="r" t="t"/>
              <a:pathLst>
                <a:path extrusionOk="0" h="5688" w="6656">
                  <a:moveTo>
                    <a:pt x="4692" y="1"/>
                  </a:moveTo>
                  <a:cubicBezTo>
                    <a:pt x="3384" y="272"/>
                    <a:pt x="2298" y="464"/>
                    <a:pt x="1229" y="751"/>
                  </a:cubicBezTo>
                  <a:cubicBezTo>
                    <a:pt x="878" y="847"/>
                    <a:pt x="559" y="1054"/>
                    <a:pt x="351" y="1358"/>
                  </a:cubicBezTo>
                  <a:cubicBezTo>
                    <a:pt x="160" y="1645"/>
                    <a:pt x="0" y="2155"/>
                    <a:pt x="128" y="2443"/>
                  </a:cubicBezTo>
                  <a:cubicBezTo>
                    <a:pt x="543" y="3384"/>
                    <a:pt x="1117" y="4246"/>
                    <a:pt x="1596" y="5156"/>
                  </a:cubicBezTo>
                  <a:cubicBezTo>
                    <a:pt x="1789" y="5541"/>
                    <a:pt x="2028" y="5688"/>
                    <a:pt x="2310" y="5688"/>
                  </a:cubicBezTo>
                  <a:cubicBezTo>
                    <a:pt x="2495" y="5688"/>
                    <a:pt x="2699" y="5624"/>
                    <a:pt x="2921" y="5523"/>
                  </a:cubicBezTo>
                  <a:cubicBezTo>
                    <a:pt x="3639" y="5172"/>
                    <a:pt x="4357" y="4837"/>
                    <a:pt x="5091" y="4517"/>
                  </a:cubicBezTo>
                  <a:cubicBezTo>
                    <a:pt x="6464" y="3959"/>
                    <a:pt x="6655" y="3528"/>
                    <a:pt x="6081" y="2155"/>
                  </a:cubicBezTo>
                  <a:cubicBezTo>
                    <a:pt x="5873" y="1661"/>
                    <a:pt x="5730" y="1134"/>
                    <a:pt x="5442" y="687"/>
                  </a:cubicBezTo>
                  <a:cubicBezTo>
                    <a:pt x="5251" y="368"/>
                    <a:pt x="4868" y="145"/>
                    <a:pt x="46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5"/>
            <p:cNvSpPr/>
            <p:nvPr/>
          </p:nvSpPr>
          <p:spPr>
            <a:xfrm>
              <a:off x="3698997" y="1065635"/>
              <a:ext cx="341108" cy="285763"/>
            </a:xfrm>
            <a:custGeom>
              <a:rect b="b" l="l" r="r" t="t"/>
              <a:pathLst>
                <a:path extrusionOk="0" h="5530" w="6574">
                  <a:moveTo>
                    <a:pt x="5494" y="1"/>
                  </a:moveTo>
                  <a:cubicBezTo>
                    <a:pt x="5341" y="1"/>
                    <a:pt x="5170" y="19"/>
                    <a:pt x="4980" y="54"/>
                  </a:cubicBezTo>
                  <a:cubicBezTo>
                    <a:pt x="4007" y="246"/>
                    <a:pt x="3033" y="469"/>
                    <a:pt x="2060" y="709"/>
                  </a:cubicBezTo>
                  <a:cubicBezTo>
                    <a:pt x="943" y="996"/>
                    <a:pt x="240" y="1906"/>
                    <a:pt x="1" y="3182"/>
                  </a:cubicBezTo>
                  <a:cubicBezTo>
                    <a:pt x="192" y="3565"/>
                    <a:pt x="288" y="4060"/>
                    <a:pt x="575" y="4316"/>
                  </a:cubicBezTo>
                  <a:cubicBezTo>
                    <a:pt x="1054" y="4715"/>
                    <a:pt x="1645" y="4954"/>
                    <a:pt x="2203" y="5257"/>
                  </a:cubicBezTo>
                  <a:cubicBezTo>
                    <a:pt x="2528" y="5437"/>
                    <a:pt x="2976" y="5530"/>
                    <a:pt x="3392" y="5530"/>
                  </a:cubicBezTo>
                  <a:cubicBezTo>
                    <a:pt x="3897" y="5530"/>
                    <a:pt x="4354" y="5394"/>
                    <a:pt x="4485" y="5113"/>
                  </a:cubicBezTo>
                  <a:cubicBezTo>
                    <a:pt x="5267" y="3581"/>
                    <a:pt x="5762" y="2608"/>
                    <a:pt x="6225" y="1411"/>
                  </a:cubicBezTo>
                  <a:cubicBezTo>
                    <a:pt x="6573" y="487"/>
                    <a:pt x="6292" y="1"/>
                    <a:pt x="54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5"/>
            <p:cNvSpPr/>
            <p:nvPr/>
          </p:nvSpPr>
          <p:spPr>
            <a:xfrm>
              <a:off x="2504914" y="471335"/>
              <a:ext cx="321339" cy="282817"/>
            </a:xfrm>
            <a:custGeom>
              <a:rect b="b" l="l" r="r" t="t"/>
              <a:pathLst>
                <a:path extrusionOk="0" h="5473" w="6193">
                  <a:moveTo>
                    <a:pt x="2395" y="1"/>
                  </a:moveTo>
                  <a:cubicBezTo>
                    <a:pt x="1964" y="81"/>
                    <a:pt x="1261" y="17"/>
                    <a:pt x="847" y="336"/>
                  </a:cubicBezTo>
                  <a:cubicBezTo>
                    <a:pt x="1" y="974"/>
                    <a:pt x="751" y="3688"/>
                    <a:pt x="1740" y="4087"/>
                  </a:cubicBezTo>
                  <a:cubicBezTo>
                    <a:pt x="2379" y="4342"/>
                    <a:pt x="2953" y="4709"/>
                    <a:pt x="3464" y="5140"/>
                  </a:cubicBezTo>
                  <a:cubicBezTo>
                    <a:pt x="3733" y="5359"/>
                    <a:pt x="3933" y="5472"/>
                    <a:pt x="4178" y="5472"/>
                  </a:cubicBezTo>
                  <a:cubicBezTo>
                    <a:pt x="4325" y="5472"/>
                    <a:pt x="4489" y="5431"/>
                    <a:pt x="4693" y="5347"/>
                  </a:cubicBezTo>
                  <a:cubicBezTo>
                    <a:pt x="6001" y="4773"/>
                    <a:pt x="6065" y="3640"/>
                    <a:pt x="6113" y="2507"/>
                  </a:cubicBezTo>
                  <a:cubicBezTo>
                    <a:pt x="6193" y="528"/>
                    <a:pt x="6161" y="528"/>
                    <a:pt x="4262" y="192"/>
                  </a:cubicBezTo>
                  <a:cubicBezTo>
                    <a:pt x="3703" y="97"/>
                    <a:pt x="3129" y="81"/>
                    <a:pt x="2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5"/>
            <p:cNvSpPr/>
            <p:nvPr/>
          </p:nvSpPr>
          <p:spPr>
            <a:xfrm>
              <a:off x="4861637" y="319414"/>
              <a:ext cx="426515" cy="307880"/>
            </a:xfrm>
            <a:custGeom>
              <a:rect b="b" l="l" r="r" t="t"/>
              <a:pathLst>
                <a:path extrusionOk="0" h="5958" w="8220">
                  <a:moveTo>
                    <a:pt x="2581" y="1"/>
                  </a:moveTo>
                  <a:cubicBezTo>
                    <a:pt x="2217" y="1"/>
                    <a:pt x="1834" y="320"/>
                    <a:pt x="1086" y="946"/>
                  </a:cubicBezTo>
                  <a:cubicBezTo>
                    <a:pt x="1" y="1856"/>
                    <a:pt x="17" y="2925"/>
                    <a:pt x="1261" y="3611"/>
                  </a:cubicBezTo>
                  <a:cubicBezTo>
                    <a:pt x="2442" y="4266"/>
                    <a:pt x="3735" y="4744"/>
                    <a:pt x="4996" y="5239"/>
                  </a:cubicBezTo>
                  <a:cubicBezTo>
                    <a:pt x="5778" y="5542"/>
                    <a:pt x="6592" y="5702"/>
                    <a:pt x="7549" y="5957"/>
                  </a:cubicBezTo>
                  <a:cubicBezTo>
                    <a:pt x="7693" y="5861"/>
                    <a:pt x="8012" y="5750"/>
                    <a:pt x="8124" y="5526"/>
                  </a:cubicBezTo>
                  <a:cubicBezTo>
                    <a:pt x="8220" y="5287"/>
                    <a:pt x="8220" y="5016"/>
                    <a:pt x="8092" y="4792"/>
                  </a:cubicBezTo>
                  <a:cubicBezTo>
                    <a:pt x="7853" y="4473"/>
                    <a:pt x="7581" y="4170"/>
                    <a:pt x="7278" y="3914"/>
                  </a:cubicBezTo>
                  <a:cubicBezTo>
                    <a:pt x="6241" y="2989"/>
                    <a:pt x="5140" y="2111"/>
                    <a:pt x="4150" y="1154"/>
                  </a:cubicBezTo>
                  <a:cubicBezTo>
                    <a:pt x="3351" y="380"/>
                    <a:pt x="2978" y="1"/>
                    <a:pt x="25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5"/>
            <p:cNvSpPr/>
            <p:nvPr/>
          </p:nvSpPr>
          <p:spPr>
            <a:xfrm>
              <a:off x="4528780" y="2425946"/>
              <a:ext cx="426515" cy="308345"/>
            </a:xfrm>
            <a:custGeom>
              <a:rect b="b" l="l" r="r" t="t"/>
              <a:pathLst>
                <a:path extrusionOk="0" h="5967" w="8220">
                  <a:moveTo>
                    <a:pt x="2568" y="1"/>
                  </a:moveTo>
                  <a:cubicBezTo>
                    <a:pt x="2203" y="1"/>
                    <a:pt x="1820" y="320"/>
                    <a:pt x="1069" y="940"/>
                  </a:cubicBezTo>
                  <a:cubicBezTo>
                    <a:pt x="0" y="1850"/>
                    <a:pt x="0" y="2919"/>
                    <a:pt x="1261" y="3605"/>
                  </a:cubicBezTo>
                  <a:cubicBezTo>
                    <a:pt x="2442" y="4259"/>
                    <a:pt x="3719" y="4754"/>
                    <a:pt x="4979" y="5233"/>
                  </a:cubicBezTo>
                  <a:cubicBezTo>
                    <a:pt x="5761" y="5536"/>
                    <a:pt x="6591" y="5696"/>
                    <a:pt x="7533" y="5967"/>
                  </a:cubicBezTo>
                  <a:cubicBezTo>
                    <a:pt x="7676" y="5855"/>
                    <a:pt x="7996" y="5744"/>
                    <a:pt x="8123" y="5536"/>
                  </a:cubicBezTo>
                  <a:cubicBezTo>
                    <a:pt x="8219" y="5297"/>
                    <a:pt x="8203" y="5025"/>
                    <a:pt x="8075" y="4802"/>
                  </a:cubicBezTo>
                  <a:cubicBezTo>
                    <a:pt x="7852" y="4467"/>
                    <a:pt x="7581" y="4180"/>
                    <a:pt x="7262" y="3924"/>
                  </a:cubicBezTo>
                  <a:cubicBezTo>
                    <a:pt x="6224" y="2983"/>
                    <a:pt x="5139" y="2121"/>
                    <a:pt x="4134" y="1147"/>
                  </a:cubicBezTo>
                  <a:cubicBezTo>
                    <a:pt x="3337" y="375"/>
                    <a:pt x="2963" y="1"/>
                    <a:pt x="256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5"/>
            <p:cNvSpPr/>
            <p:nvPr/>
          </p:nvSpPr>
          <p:spPr>
            <a:xfrm>
              <a:off x="4013694" y="620931"/>
              <a:ext cx="301466" cy="292842"/>
            </a:xfrm>
            <a:custGeom>
              <a:rect b="b" l="l" r="r" t="t"/>
              <a:pathLst>
                <a:path extrusionOk="0" h="5667" w="5810">
                  <a:moveTo>
                    <a:pt x="2061" y="0"/>
                  </a:moveTo>
                  <a:cubicBezTo>
                    <a:pt x="1497" y="0"/>
                    <a:pt x="1047" y="263"/>
                    <a:pt x="735" y="888"/>
                  </a:cubicBezTo>
                  <a:cubicBezTo>
                    <a:pt x="0" y="2325"/>
                    <a:pt x="798" y="4974"/>
                    <a:pt x="2315" y="5564"/>
                  </a:cubicBezTo>
                  <a:cubicBezTo>
                    <a:pt x="2499" y="5635"/>
                    <a:pt x="2718" y="5667"/>
                    <a:pt x="2949" y="5667"/>
                  </a:cubicBezTo>
                  <a:cubicBezTo>
                    <a:pt x="3397" y="5667"/>
                    <a:pt x="3887" y="5547"/>
                    <a:pt x="4246" y="5357"/>
                  </a:cubicBezTo>
                  <a:cubicBezTo>
                    <a:pt x="5363" y="4782"/>
                    <a:pt x="5570" y="3681"/>
                    <a:pt x="5554" y="2516"/>
                  </a:cubicBezTo>
                  <a:lnTo>
                    <a:pt x="5810" y="2372"/>
                  </a:lnTo>
                  <a:cubicBezTo>
                    <a:pt x="5458" y="1782"/>
                    <a:pt x="5251" y="1016"/>
                    <a:pt x="4756" y="665"/>
                  </a:cubicBezTo>
                  <a:cubicBezTo>
                    <a:pt x="4150" y="266"/>
                    <a:pt x="3304" y="218"/>
                    <a:pt x="2554" y="58"/>
                  </a:cubicBezTo>
                  <a:cubicBezTo>
                    <a:pt x="2381" y="20"/>
                    <a:pt x="2217" y="0"/>
                    <a:pt x="20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5"/>
            <p:cNvSpPr/>
            <p:nvPr/>
          </p:nvSpPr>
          <p:spPr>
            <a:xfrm>
              <a:off x="3309842" y="-24475"/>
              <a:ext cx="333740" cy="316096"/>
            </a:xfrm>
            <a:custGeom>
              <a:rect b="b" l="l" r="r" t="t"/>
              <a:pathLst>
                <a:path extrusionOk="0" h="6117" w="6432">
                  <a:moveTo>
                    <a:pt x="4995" y="1"/>
                  </a:moveTo>
                  <a:cubicBezTo>
                    <a:pt x="4682" y="1"/>
                    <a:pt x="4289" y="38"/>
                    <a:pt x="3795" y="38"/>
                  </a:cubicBezTo>
                  <a:cubicBezTo>
                    <a:pt x="3744" y="38"/>
                    <a:pt x="3692" y="37"/>
                    <a:pt x="3639" y="36"/>
                  </a:cubicBezTo>
                  <a:cubicBezTo>
                    <a:pt x="3626" y="36"/>
                    <a:pt x="3614" y="36"/>
                    <a:pt x="3602" y="36"/>
                  </a:cubicBezTo>
                  <a:cubicBezTo>
                    <a:pt x="1965" y="36"/>
                    <a:pt x="16" y="2125"/>
                    <a:pt x="0" y="4010"/>
                  </a:cubicBezTo>
                  <a:cubicBezTo>
                    <a:pt x="176" y="3867"/>
                    <a:pt x="335" y="3723"/>
                    <a:pt x="495" y="3563"/>
                  </a:cubicBezTo>
                  <a:cubicBezTo>
                    <a:pt x="801" y="3182"/>
                    <a:pt x="1125" y="2986"/>
                    <a:pt x="1448" y="2986"/>
                  </a:cubicBezTo>
                  <a:cubicBezTo>
                    <a:pt x="1748" y="2986"/>
                    <a:pt x="2046" y="3154"/>
                    <a:pt x="2330" y="3500"/>
                  </a:cubicBezTo>
                  <a:cubicBezTo>
                    <a:pt x="3000" y="4313"/>
                    <a:pt x="3591" y="5239"/>
                    <a:pt x="4229" y="6117"/>
                  </a:cubicBezTo>
                  <a:cubicBezTo>
                    <a:pt x="6192" y="5159"/>
                    <a:pt x="6432" y="4792"/>
                    <a:pt x="6192" y="2925"/>
                  </a:cubicBezTo>
                  <a:cubicBezTo>
                    <a:pt x="6144" y="2686"/>
                    <a:pt x="6112" y="2462"/>
                    <a:pt x="6097" y="2223"/>
                  </a:cubicBezTo>
                  <a:cubicBezTo>
                    <a:pt x="6085" y="266"/>
                    <a:pt x="5833" y="1"/>
                    <a:pt x="49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5"/>
            <p:cNvSpPr/>
            <p:nvPr/>
          </p:nvSpPr>
          <p:spPr>
            <a:xfrm>
              <a:off x="4503926" y="1337284"/>
              <a:ext cx="245999" cy="458409"/>
            </a:xfrm>
            <a:custGeom>
              <a:rect b="b" l="l" r="r" t="t"/>
              <a:pathLst>
                <a:path extrusionOk="0" h="8871" w="4741">
                  <a:moveTo>
                    <a:pt x="240" y="0"/>
                  </a:moveTo>
                  <a:cubicBezTo>
                    <a:pt x="176" y="383"/>
                    <a:pt x="0" y="798"/>
                    <a:pt x="64" y="1181"/>
                  </a:cubicBezTo>
                  <a:cubicBezTo>
                    <a:pt x="256" y="2250"/>
                    <a:pt x="543" y="3320"/>
                    <a:pt x="750" y="4389"/>
                  </a:cubicBezTo>
                  <a:cubicBezTo>
                    <a:pt x="1006" y="5602"/>
                    <a:pt x="1165" y="6831"/>
                    <a:pt x="1469" y="8028"/>
                  </a:cubicBezTo>
                  <a:cubicBezTo>
                    <a:pt x="1564" y="8363"/>
                    <a:pt x="1963" y="8826"/>
                    <a:pt x="2267" y="8857"/>
                  </a:cubicBezTo>
                  <a:cubicBezTo>
                    <a:pt x="2331" y="8866"/>
                    <a:pt x="2395" y="8871"/>
                    <a:pt x="2460" y="8871"/>
                  </a:cubicBezTo>
                  <a:cubicBezTo>
                    <a:pt x="3543" y="8871"/>
                    <a:pt x="4710" y="7649"/>
                    <a:pt x="4740" y="6384"/>
                  </a:cubicBezTo>
                  <a:cubicBezTo>
                    <a:pt x="4676" y="6112"/>
                    <a:pt x="4581" y="5857"/>
                    <a:pt x="4469" y="5602"/>
                  </a:cubicBezTo>
                  <a:cubicBezTo>
                    <a:pt x="3719" y="4229"/>
                    <a:pt x="2953" y="2857"/>
                    <a:pt x="2155" y="1516"/>
                  </a:cubicBezTo>
                  <a:cubicBezTo>
                    <a:pt x="1915" y="1117"/>
                    <a:pt x="1612" y="750"/>
                    <a:pt x="1261" y="447"/>
                  </a:cubicBezTo>
                  <a:cubicBezTo>
                    <a:pt x="990" y="208"/>
                    <a:pt x="591" y="144"/>
                    <a:pt x="2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5"/>
            <p:cNvSpPr/>
            <p:nvPr/>
          </p:nvSpPr>
          <p:spPr>
            <a:xfrm>
              <a:off x="4166865" y="1160508"/>
              <a:ext cx="306448" cy="332839"/>
            </a:xfrm>
            <a:custGeom>
              <a:rect b="b" l="l" r="r" t="t"/>
              <a:pathLst>
                <a:path extrusionOk="0" h="6441" w="5906">
                  <a:moveTo>
                    <a:pt x="4345" y="0"/>
                  </a:moveTo>
                  <a:cubicBezTo>
                    <a:pt x="3899" y="0"/>
                    <a:pt x="3254" y="238"/>
                    <a:pt x="3033" y="533"/>
                  </a:cubicBezTo>
                  <a:cubicBezTo>
                    <a:pt x="1980" y="1921"/>
                    <a:pt x="1006" y="3389"/>
                    <a:pt x="129" y="4889"/>
                  </a:cubicBezTo>
                  <a:cubicBezTo>
                    <a:pt x="1" y="5097"/>
                    <a:pt x="240" y="5671"/>
                    <a:pt x="480" y="5927"/>
                  </a:cubicBezTo>
                  <a:cubicBezTo>
                    <a:pt x="820" y="6275"/>
                    <a:pt x="1229" y="6440"/>
                    <a:pt x="1659" y="6440"/>
                  </a:cubicBezTo>
                  <a:cubicBezTo>
                    <a:pt x="2156" y="6440"/>
                    <a:pt x="2681" y="6218"/>
                    <a:pt x="3161" y="5799"/>
                  </a:cubicBezTo>
                  <a:cubicBezTo>
                    <a:pt x="4422" y="4730"/>
                    <a:pt x="5379" y="3341"/>
                    <a:pt x="5906" y="1777"/>
                  </a:cubicBezTo>
                  <a:cubicBezTo>
                    <a:pt x="5539" y="1219"/>
                    <a:pt x="5251" y="421"/>
                    <a:pt x="4677" y="70"/>
                  </a:cubicBezTo>
                  <a:cubicBezTo>
                    <a:pt x="4596" y="22"/>
                    <a:pt x="4480" y="0"/>
                    <a:pt x="43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5"/>
            <p:cNvSpPr/>
            <p:nvPr/>
          </p:nvSpPr>
          <p:spPr>
            <a:xfrm>
              <a:off x="2351742" y="91946"/>
              <a:ext cx="455468" cy="218740"/>
            </a:xfrm>
            <a:custGeom>
              <a:rect b="b" l="l" r="r" t="t"/>
              <a:pathLst>
                <a:path extrusionOk="0" h="4233" w="8778">
                  <a:moveTo>
                    <a:pt x="2537" y="1"/>
                  </a:moveTo>
                  <a:cubicBezTo>
                    <a:pt x="1467" y="1"/>
                    <a:pt x="500" y="617"/>
                    <a:pt x="64" y="1598"/>
                  </a:cubicBezTo>
                  <a:cubicBezTo>
                    <a:pt x="0" y="1773"/>
                    <a:pt x="16" y="1965"/>
                    <a:pt x="112" y="2124"/>
                  </a:cubicBezTo>
                  <a:cubicBezTo>
                    <a:pt x="639" y="2699"/>
                    <a:pt x="1165" y="3130"/>
                    <a:pt x="2075" y="3130"/>
                  </a:cubicBezTo>
                  <a:cubicBezTo>
                    <a:pt x="2175" y="3130"/>
                    <a:pt x="2278" y="3129"/>
                    <a:pt x="2383" y="3129"/>
                  </a:cubicBezTo>
                  <a:cubicBezTo>
                    <a:pt x="3378" y="3129"/>
                    <a:pt x="4537" y="3156"/>
                    <a:pt x="5187" y="3704"/>
                  </a:cubicBezTo>
                  <a:cubicBezTo>
                    <a:pt x="5666" y="4086"/>
                    <a:pt x="6083" y="4233"/>
                    <a:pt x="6477" y="4233"/>
                  </a:cubicBezTo>
                  <a:cubicBezTo>
                    <a:pt x="6922" y="4233"/>
                    <a:pt x="7340" y="4046"/>
                    <a:pt x="7788" y="3800"/>
                  </a:cubicBezTo>
                  <a:cubicBezTo>
                    <a:pt x="8171" y="3593"/>
                    <a:pt x="8443" y="3146"/>
                    <a:pt x="8778" y="2811"/>
                  </a:cubicBezTo>
                  <a:cubicBezTo>
                    <a:pt x="8363" y="2412"/>
                    <a:pt x="7996" y="1917"/>
                    <a:pt x="7517" y="1630"/>
                  </a:cubicBezTo>
                  <a:cubicBezTo>
                    <a:pt x="6895" y="1310"/>
                    <a:pt x="6240" y="1055"/>
                    <a:pt x="5570" y="879"/>
                  </a:cubicBezTo>
                  <a:cubicBezTo>
                    <a:pt x="4565" y="544"/>
                    <a:pt x="3543" y="273"/>
                    <a:pt x="2618" y="2"/>
                  </a:cubicBezTo>
                  <a:cubicBezTo>
                    <a:pt x="2591" y="1"/>
                    <a:pt x="2564" y="1"/>
                    <a:pt x="25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5"/>
            <p:cNvSpPr/>
            <p:nvPr/>
          </p:nvSpPr>
          <p:spPr>
            <a:xfrm>
              <a:off x="3219558" y="1176010"/>
              <a:ext cx="379298" cy="304004"/>
            </a:xfrm>
            <a:custGeom>
              <a:rect b="b" l="l" r="r" t="t"/>
              <a:pathLst>
                <a:path extrusionOk="0" h="5883" w="7310">
                  <a:moveTo>
                    <a:pt x="5213" y="0"/>
                  </a:moveTo>
                  <a:cubicBezTo>
                    <a:pt x="4751" y="0"/>
                    <a:pt x="4274" y="148"/>
                    <a:pt x="3783" y="424"/>
                  </a:cubicBezTo>
                  <a:cubicBezTo>
                    <a:pt x="3081" y="855"/>
                    <a:pt x="2331" y="1190"/>
                    <a:pt x="1533" y="1429"/>
                  </a:cubicBezTo>
                  <a:cubicBezTo>
                    <a:pt x="735" y="1621"/>
                    <a:pt x="431" y="2020"/>
                    <a:pt x="368" y="2802"/>
                  </a:cubicBezTo>
                  <a:cubicBezTo>
                    <a:pt x="320" y="3456"/>
                    <a:pt x="128" y="4111"/>
                    <a:pt x="32" y="4765"/>
                  </a:cubicBezTo>
                  <a:cubicBezTo>
                    <a:pt x="1" y="5132"/>
                    <a:pt x="1" y="5515"/>
                    <a:pt x="1" y="5882"/>
                  </a:cubicBezTo>
                  <a:cubicBezTo>
                    <a:pt x="384" y="5802"/>
                    <a:pt x="814" y="5834"/>
                    <a:pt x="1118" y="5627"/>
                  </a:cubicBezTo>
                  <a:cubicBezTo>
                    <a:pt x="2714" y="4589"/>
                    <a:pt x="4278" y="3504"/>
                    <a:pt x="5858" y="2435"/>
                  </a:cubicBezTo>
                  <a:cubicBezTo>
                    <a:pt x="6161" y="2227"/>
                    <a:pt x="6480" y="2052"/>
                    <a:pt x="6783" y="1860"/>
                  </a:cubicBezTo>
                  <a:cubicBezTo>
                    <a:pt x="6975" y="1701"/>
                    <a:pt x="7150" y="1541"/>
                    <a:pt x="7310" y="1350"/>
                  </a:cubicBezTo>
                  <a:cubicBezTo>
                    <a:pt x="7070" y="1046"/>
                    <a:pt x="6911" y="743"/>
                    <a:pt x="6656" y="536"/>
                  </a:cubicBezTo>
                  <a:cubicBezTo>
                    <a:pt x="6192" y="171"/>
                    <a:pt x="5711" y="0"/>
                    <a:pt x="52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5"/>
            <p:cNvSpPr/>
            <p:nvPr/>
          </p:nvSpPr>
          <p:spPr>
            <a:xfrm>
              <a:off x="6487994" y="792591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2927" y="0"/>
                  </a:moveTo>
                  <a:cubicBezTo>
                    <a:pt x="2630" y="0"/>
                    <a:pt x="2306" y="97"/>
                    <a:pt x="1980" y="295"/>
                  </a:cubicBezTo>
                  <a:cubicBezTo>
                    <a:pt x="799" y="1013"/>
                    <a:pt x="623" y="2242"/>
                    <a:pt x="304" y="3359"/>
                  </a:cubicBezTo>
                  <a:cubicBezTo>
                    <a:pt x="1" y="4477"/>
                    <a:pt x="1549" y="6583"/>
                    <a:pt x="2682" y="6695"/>
                  </a:cubicBezTo>
                  <a:cubicBezTo>
                    <a:pt x="2731" y="6700"/>
                    <a:pt x="2778" y="6703"/>
                    <a:pt x="2825" y="6703"/>
                  </a:cubicBezTo>
                  <a:cubicBezTo>
                    <a:pt x="3602" y="6703"/>
                    <a:pt x="4082" y="5950"/>
                    <a:pt x="4278" y="4445"/>
                  </a:cubicBezTo>
                  <a:cubicBezTo>
                    <a:pt x="4310" y="4205"/>
                    <a:pt x="4342" y="3982"/>
                    <a:pt x="4389" y="3758"/>
                  </a:cubicBezTo>
                  <a:lnTo>
                    <a:pt x="4230" y="3742"/>
                  </a:lnTo>
                  <a:lnTo>
                    <a:pt x="4230" y="1556"/>
                  </a:lnTo>
                  <a:cubicBezTo>
                    <a:pt x="4230" y="1444"/>
                    <a:pt x="4230" y="1349"/>
                    <a:pt x="4198" y="1253"/>
                  </a:cubicBezTo>
                  <a:cubicBezTo>
                    <a:pt x="4068" y="438"/>
                    <a:pt x="3560" y="0"/>
                    <a:pt x="29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5"/>
            <p:cNvSpPr/>
            <p:nvPr/>
          </p:nvSpPr>
          <p:spPr>
            <a:xfrm>
              <a:off x="5459535" y="1822190"/>
              <a:ext cx="274122" cy="310412"/>
            </a:xfrm>
            <a:custGeom>
              <a:rect b="b" l="l" r="r" t="t"/>
              <a:pathLst>
                <a:path extrusionOk="0" h="6007" w="5283">
                  <a:moveTo>
                    <a:pt x="1804" y="0"/>
                  </a:moveTo>
                  <a:cubicBezTo>
                    <a:pt x="96" y="224"/>
                    <a:pt x="0" y="367"/>
                    <a:pt x="431" y="1915"/>
                  </a:cubicBezTo>
                  <a:cubicBezTo>
                    <a:pt x="734" y="2969"/>
                    <a:pt x="958" y="4054"/>
                    <a:pt x="1309" y="5091"/>
                  </a:cubicBezTo>
                  <a:cubicBezTo>
                    <a:pt x="1421" y="5426"/>
                    <a:pt x="1740" y="5841"/>
                    <a:pt x="2043" y="5937"/>
                  </a:cubicBezTo>
                  <a:cubicBezTo>
                    <a:pt x="2193" y="5984"/>
                    <a:pt x="2349" y="6006"/>
                    <a:pt x="2506" y="6006"/>
                  </a:cubicBezTo>
                  <a:cubicBezTo>
                    <a:pt x="3571" y="6006"/>
                    <a:pt x="4721" y="4995"/>
                    <a:pt x="4804" y="3910"/>
                  </a:cubicBezTo>
                  <a:cubicBezTo>
                    <a:pt x="4868" y="3383"/>
                    <a:pt x="4948" y="2857"/>
                    <a:pt x="5075" y="2346"/>
                  </a:cubicBezTo>
                  <a:cubicBezTo>
                    <a:pt x="5283" y="1357"/>
                    <a:pt x="5155" y="1165"/>
                    <a:pt x="4166" y="1133"/>
                  </a:cubicBezTo>
                  <a:cubicBezTo>
                    <a:pt x="3942" y="1117"/>
                    <a:pt x="3719" y="1053"/>
                    <a:pt x="3527" y="942"/>
                  </a:cubicBezTo>
                  <a:cubicBezTo>
                    <a:pt x="2937" y="638"/>
                    <a:pt x="2378" y="319"/>
                    <a:pt x="18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5"/>
            <p:cNvSpPr/>
            <p:nvPr/>
          </p:nvSpPr>
          <p:spPr>
            <a:xfrm>
              <a:off x="2810478" y="1641590"/>
              <a:ext cx="347024" cy="360898"/>
            </a:xfrm>
            <a:custGeom>
              <a:rect b="b" l="l" r="r" t="t"/>
              <a:pathLst>
                <a:path extrusionOk="0" h="6984" w="6688">
                  <a:moveTo>
                    <a:pt x="6544" y="0"/>
                  </a:moveTo>
                  <a:lnTo>
                    <a:pt x="6544" y="0"/>
                  </a:lnTo>
                  <a:cubicBezTo>
                    <a:pt x="6097" y="80"/>
                    <a:pt x="5634" y="80"/>
                    <a:pt x="5235" y="255"/>
                  </a:cubicBezTo>
                  <a:cubicBezTo>
                    <a:pt x="4581" y="543"/>
                    <a:pt x="4006" y="1133"/>
                    <a:pt x="3336" y="1261"/>
                  </a:cubicBezTo>
                  <a:cubicBezTo>
                    <a:pt x="1341" y="1692"/>
                    <a:pt x="1" y="3591"/>
                    <a:pt x="272" y="5602"/>
                  </a:cubicBezTo>
                  <a:cubicBezTo>
                    <a:pt x="414" y="6621"/>
                    <a:pt x="650" y="6983"/>
                    <a:pt x="1410" y="6983"/>
                  </a:cubicBezTo>
                  <a:cubicBezTo>
                    <a:pt x="1590" y="6983"/>
                    <a:pt x="1799" y="6963"/>
                    <a:pt x="2043" y="6926"/>
                  </a:cubicBezTo>
                  <a:lnTo>
                    <a:pt x="2027" y="6926"/>
                  </a:lnTo>
                  <a:cubicBezTo>
                    <a:pt x="2155" y="6607"/>
                    <a:pt x="2315" y="6288"/>
                    <a:pt x="2474" y="5969"/>
                  </a:cubicBezTo>
                  <a:cubicBezTo>
                    <a:pt x="2778" y="5490"/>
                    <a:pt x="3224" y="5091"/>
                    <a:pt x="3432" y="4580"/>
                  </a:cubicBezTo>
                  <a:cubicBezTo>
                    <a:pt x="3815" y="3527"/>
                    <a:pt x="4565" y="2889"/>
                    <a:pt x="5507" y="2378"/>
                  </a:cubicBezTo>
                  <a:cubicBezTo>
                    <a:pt x="5874" y="2171"/>
                    <a:pt x="6416" y="1963"/>
                    <a:pt x="6528" y="1644"/>
                  </a:cubicBezTo>
                  <a:cubicBezTo>
                    <a:pt x="6688" y="1149"/>
                    <a:pt x="6544" y="559"/>
                    <a:pt x="65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5"/>
            <p:cNvSpPr/>
            <p:nvPr/>
          </p:nvSpPr>
          <p:spPr>
            <a:xfrm>
              <a:off x="4538690" y="1032150"/>
              <a:ext cx="327151" cy="301575"/>
            </a:xfrm>
            <a:custGeom>
              <a:rect b="b" l="l" r="r" t="t"/>
              <a:pathLst>
                <a:path extrusionOk="0" h="5836" w="6305">
                  <a:moveTo>
                    <a:pt x="3637" y="204"/>
                  </a:moveTo>
                  <a:cubicBezTo>
                    <a:pt x="3359" y="204"/>
                    <a:pt x="2940" y="367"/>
                    <a:pt x="2618" y="415"/>
                  </a:cubicBezTo>
                  <a:cubicBezTo>
                    <a:pt x="2602" y="431"/>
                    <a:pt x="2570" y="463"/>
                    <a:pt x="2554" y="495"/>
                  </a:cubicBezTo>
                  <a:cubicBezTo>
                    <a:pt x="1453" y="1484"/>
                    <a:pt x="1" y="2362"/>
                    <a:pt x="1182" y="4197"/>
                  </a:cubicBezTo>
                  <a:cubicBezTo>
                    <a:pt x="1213" y="4261"/>
                    <a:pt x="1166" y="4357"/>
                    <a:pt x="1182" y="4405"/>
                  </a:cubicBezTo>
                  <a:cubicBezTo>
                    <a:pt x="1469" y="4884"/>
                    <a:pt x="1660" y="5458"/>
                    <a:pt x="2059" y="5777"/>
                  </a:cubicBezTo>
                  <a:cubicBezTo>
                    <a:pt x="2116" y="5818"/>
                    <a:pt x="2203" y="5836"/>
                    <a:pt x="2307" y="5836"/>
                  </a:cubicBezTo>
                  <a:cubicBezTo>
                    <a:pt x="2611" y="5836"/>
                    <a:pt x="3054" y="5681"/>
                    <a:pt x="3256" y="5490"/>
                  </a:cubicBezTo>
                  <a:cubicBezTo>
                    <a:pt x="4134" y="4660"/>
                    <a:pt x="4948" y="3799"/>
                    <a:pt x="5730" y="2889"/>
                  </a:cubicBezTo>
                  <a:cubicBezTo>
                    <a:pt x="6017" y="2554"/>
                    <a:pt x="6161" y="2091"/>
                    <a:pt x="6304" y="1804"/>
                  </a:cubicBezTo>
                  <a:cubicBezTo>
                    <a:pt x="6177" y="0"/>
                    <a:pt x="4581" y="926"/>
                    <a:pt x="3863" y="272"/>
                  </a:cubicBezTo>
                  <a:cubicBezTo>
                    <a:pt x="3810" y="223"/>
                    <a:pt x="3732" y="204"/>
                    <a:pt x="3637" y="2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5"/>
            <p:cNvSpPr/>
            <p:nvPr/>
          </p:nvSpPr>
          <p:spPr>
            <a:xfrm>
              <a:off x="2258968" y="745309"/>
              <a:ext cx="376859" cy="195332"/>
            </a:xfrm>
            <a:custGeom>
              <a:rect b="b" l="l" r="r" t="t"/>
              <a:pathLst>
                <a:path extrusionOk="0" h="3780" w="7263">
                  <a:moveTo>
                    <a:pt x="4313" y="1"/>
                  </a:moveTo>
                  <a:cubicBezTo>
                    <a:pt x="2924" y="1"/>
                    <a:pt x="1700" y="843"/>
                    <a:pt x="368" y="1131"/>
                  </a:cubicBezTo>
                  <a:cubicBezTo>
                    <a:pt x="256" y="1162"/>
                    <a:pt x="128" y="1450"/>
                    <a:pt x="113" y="1625"/>
                  </a:cubicBezTo>
                  <a:cubicBezTo>
                    <a:pt x="1" y="3062"/>
                    <a:pt x="687" y="3780"/>
                    <a:pt x="2379" y="3780"/>
                  </a:cubicBezTo>
                  <a:cubicBezTo>
                    <a:pt x="3560" y="3668"/>
                    <a:pt x="4916" y="3556"/>
                    <a:pt x="6081" y="2391"/>
                  </a:cubicBezTo>
                  <a:cubicBezTo>
                    <a:pt x="7119" y="1354"/>
                    <a:pt x="7262" y="1210"/>
                    <a:pt x="6001" y="412"/>
                  </a:cubicBezTo>
                  <a:cubicBezTo>
                    <a:pt x="5762" y="285"/>
                    <a:pt x="5523" y="189"/>
                    <a:pt x="5267" y="141"/>
                  </a:cubicBezTo>
                  <a:cubicBezTo>
                    <a:pt x="4939" y="42"/>
                    <a:pt x="4622" y="1"/>
                    <a:pt x="43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5"/>
            <p:cNvSpPr/>
            <p:nvPr/>
          </p:nvSpPr>
          <p:spPr>
            <a:xfrm>
              <a:off x="6719879" y="695237"/>
              <a:ext cx="241017" cy="288708"/>
            </a:xfrm>
            <a:custGeom>
              <a:rect b="b" l="l" r="r" t="t"/>
              <a:pathLst>
                <a:path extrusionOk="0" h="5587" w="4645">
                  <a:moveTo>
                    <a:pt x="2188" y="1"/>
                  </a:moveTo>
                  <a:cubicBezTo>
                    <a:pt x="1026" y="1"/>
                    <a:pt x="0" y="961"/>
                    <a:pt x="0" y="2259"/>
                  </a:cubicBezTo>
                  <a:cubicBezTo>
                    <a:pt x="240" y="3249"/>
                    <a:pt x="447" y="4238"/>
                    <a:pt x="702" y="5196"/>
                  </a:cubicBezTo>
                  <a:cubicBezTo>
                    <a:pt x="734" y="5339"/>
                    <a:pt x="990" y="5483"/>
                    <a:pt x="1165" y="5531"/>
                  </a:cubicBezTo>
                  <a:cubicBezTo>
                    <a:pt x="1293" y="5569"/>
                    <a:pt x="1433" y="5586"/>
                    <a:pt x="1582" y="5586"/>
                  </a:cubicBezTo>
                  <a:cubicBezTo>
                    <a:pt x="2750" y="5586"/>
                    <a:pt x="4432" y="4491"/>
                    <a:pt x="4644" y="3472"/>
                  </a:cubicBezTo>
                  <a:cubicBezTo>
                    <a:pt x="4644" y="3312"/>
                    <a:pt x="4612" y="3153"/>
                    <a:pt x="4533" y="3009"/>
                  </a:cubicBezTo>
                  <a:cubicBezTo>
                    <a:pt x="4261" y="2323"/>
                    <a:pt x="4006" y="1637"/>
                    <a:pt x="3703" y="982"/>
                  </a:cubicBezTo>
                  <a:cubicBezTo>
                    <a:pt x="3559" y="695"/>
                    <a:pt x="3384" y="344"/>
                    <a:pt x="3128" y="216"/>
                  </a:cubicBezTo>
                  <a:cubicBezTo>
                    <a:pt x="2816" y="69"/>
                    <a:pt x="2497" y="1"/>
                    <a:pt x="21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5"/>
            <p:cNvSpPr/>
            <p:nvPr/>
          </p:nvSpPr>
          <p:spPr>
            <a:xfrm>
              <a:off x="5946446" y="1698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3064" y="0"/>
                  </a:moveTo>
                  <a:cubicBezTo>
                    <a:pt x="990" y="463"/>
                    <a:pt x="0" y="862"/>
                    <a:pt x="1117" y="3001"/>
                  </a:cubicBezTo>
                  <a:cubicBezTo>
                    <a:pt x="1532" y="3846"/>
                    <a:pt x="2203" y="4533"/>
                    <a:pt x="3033" y="4995"/>
                  </a:cubicBezTo>
                  <a:cubicBezTo>
                    <a:pt x="3352" y="5184"/>
                    <a:pt x="3600" y="5266"/>
                    <a:pt x="3803" y="5266"/>
                  </a:cubicBezTo>
                  <a:cubicBezTo>
                    <a:pt x="4219" y="5266"/>
                    <a:pt x="4451" y="4924"/>
                    <a:pt x="4740" y="4453"/>
                  </a:cubicBezTo>
                  <a:cubicBezTo>
                    <a:pt x="5011" y="4006"/>
                    <a:pt x="5283" y="3511"/>
                    <a:pt x="5666" y="3176"/>
                  </a:cubicBezTo>
                  <a:cubicBezTo>
                    <a:pt x="6272" y="2634"/>
                    <a:pt x="6320" y="2235"/>
                    <a:pt x="5618" y="1788"/>
                  </a:cubicBezTo>
                  <a:cubicBezTo>
                    <a:pt x="5442" y="1676"/>
                    <a:pt x="5331" y="1500"/>
                    <a:pt x="5171" y="1389"/>
                  </a:cubicBezTo>
                  <a:cubicBezTo>
                    <a:pt x="4437" y="894"/>
                    <a:pt x="3687" y="415"/>
                    <a:pt x="30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5"/>
            <p:cNvSpPr/>
            <p:nvPr/>
          </p:nvSpPr>
          <p:spPr>
            <a:xfrm>
              <a:off x="6247237" y="45647"/>
              <a:ext cx="335764" cy="216777"/>
            </a:xfrm>
            <a:custGeom>
              <a:rect b="b" l="l" r="r" t="t"/>
              <a:pathLst>
                <a:path extrusionOk="0" h="4195" w="6471">
                  <a:moveTo>
                    <a:pt x="1096" y="0"/>
                  </a:moveTo>
                  <a:cubicBezTo>
                    <a:pt x="296" y="0"/>
                    <a:pt x="1" y="388"/>
                    <a:pt x="76" y="1217"/>
                  </a:cubicBezTo>
                  <a:cubicBezTo>
                    <a:pt x="140" y="1903"/>
                    <a:pt x="92" y="2605"/>
                    <a:pt x="140" y="3292"/>
                  </a:cubicBezTo>
                  <a:cubicBezTo>
                    <a:pt x="180" y="3792"/>
                    <a:pt x="306" y="4195"/>
                    <a:pt x="788" y="4195"/>
                  </a:cubicBezTo>
                  <a:cubicBezTo>
                    <a:pt x="891" y="4195"/>
                    <a:pt x="1009" y="4177"/>
                    <a:pt x="1146" y="4137"/>
                  </a:cubicBezTo>
                  <a:cubicBezTo>
                    <a:pt x="2646" y="3707"/>
                    <a:pt x="4146" y="3292"/>
                    <a:pt x="5630" y="2861"/>
                  </a:cubicBezTo>
                  <a:cubicBezTo>
                    <a:pt x="5869" y="2781"/>
                    <a:pt x="6077" y="2621"/>
                    <a:pt x="6205" y="2398"/>
                  </a:cubicBezTo>
                  <a:cubicBezTo>
                    <a:pt x="6471" y="1678"/>
                    <a:pt x="5309" y="481"/>
                    <a:pt x="4526" y="481"/>
                  </a:cubicBezTo>
                  <a:cubicBezTo>
                    <a:pt x="4511" y="481"/>
                    <a:pt x="4496" y="482"/>
                    <a:pt x="4481" y="483"/>
                  </a:cubicBezTo>
                  <a:cubicBezTo>
                    <a:pt x="4383" y="489"/>
                    <a:pt x="4284" y="492"/>
                    <a:pt x="4185" y="492"/>
                  </a:cubicBezTo>
                  <a:cubicBezTo>
                    <a:pt x="3558" y="492"/>
                    <a:pt x="2912" y="374"/>
                    <a:pt x="2279" y="291"/>
                  </a:cubicBezTo>
                  <a:cubicBezTo>
                    <a:pt x="1928" y="211"/>
                    <a:pt x="1576" y="116"/>
                    <a:pt x="1241" y="4"/>
                  </a:cubicBezTo>
                  <a:cubicBezTo>
                    <a:pt x="1191" y="1"/>
                    <a:pt x="1142" y="0"/>
                    <a:pt x="10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5"/>
            <p:cNvSpPr/>
            <p:nvPr/>
          </p:nvSpPr>
          <p:spPr>
            <a:xfrm>
              <a:off x="5108413" y="1234195"/>
              <a:ext cx="233598" cy="367048"/>
            </a:xfrm>
            <a:custGeom>
              <a:rect b="b" l="l" r="r" t="t"/>
              <a:pathLst>
                <a:path extrusionOk="0" h="7103" w="4502">
                  <a:moveTo>
                    <a:pt x="1134" y="0"/>
                  </a:moveTo>
                  <a:cubicBezTo>
                    <a:pt x="1102" y="591"/>
                    <a:pt x="1070" y="958"/>
                    <a:pt x="1054" y="1325"/>
                  </a:cubicBezTo>
                  <a:cubicBezTo>
                    <a:pt x="1038" y="1548"/>
                    <a:pt x="1102" y="1836"/>
                    <a:pt x="990" y="1947"/>
                  </a:cubicBezTo>
                  <a:cubicBezTo>
                    <a:pt x="1" y="2921"/>
                    <a:pt x="336" y="4134"/>
                    <a:pt x="304" y="5299"/>
                  </a:cubicBezTo>
                  <a:cubicBezTo>
                    <a:pt x="276" y="6273"/>
                    <a:pt x="568" y="6740"/>
                    <a:pt x="1370" y="6740"/>
                  </a:cubicBezTo>
                  <a:cubicBezTo>
                    <a:pt x="1501" y="6740"/>
                    <a:pt x="1645" y="6728"/>
                    <a:pt x="1804" y="6703"/>
                  </a:cubicBezTo>
                  <a:cubicBezTo>
                    <a:pt x="1813" y="6701"/>
                    <a:pt x="1822" y="6700"/>
                    <a:pt x="1831" y="6700"/>
                  </a:cubicBezTo>
                  <a:cubicBezTo>
                    <a:pt x="1969" y="6700"/>
                    <a:pt x="2139" y="6922"/>
                    <a:pt x="2378" y="7102"/>
                  </a:cubicBezTo>
                  <a:cubicBezTo>
                    <a:pt x="2650" y="6607"/>
                    <a:pt x="2857" y="6208"/>
                    <a:pt x="3097" y="5825"/>
                  </a:cubicBezTo>
                  <a:cubicBezTo>
                    <a:pt x="3256" y="5554"/>
                    <a:pt x="3480" y="5315"/>
                    <a:pt x="3671" y="5059"/>
                  </a:cubicBezTo>
                  <a:cubicBezTo>
                    <a:pt x="3958" y="4660"/>
                    <a:pt x="4501" y="4213"/>
                    <a:pt x="4437" y="3862"/>
                  </a:cubicBezTo>
                  <a:cubicBezTo>
                    <a:pt x="4389" y="3447"/>
                    <a:pt x="3799" y="3096"/>
                    <a:pt x="3304" y="2570"/>
                  </a:cubicBezTo>
                  <a:cubicBezTo>
                    <a:pt x="3528" y="1325"/>
                    <a:pt x="1916" y="1149"/>
                    <a:pt x="11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5"/>
            <p:cNvSpPr/>
            <p:nvPr/>
          </p:nvSpPr>
          <p:spPr>
            <a:xfrm>
              <a:off x="5107583" y="172092"/>
              <a:ext cx="289636" cy="238480"/>
            </a:xfrm>
            <a:custGeom>
              <a:rect b="b" l="l" r="r" t="t"/>
              <a:pathLst>
                <a:path extrusionOk="0" h="4615" w="5582">
                  <a:moveTo>
                    <a:pt x="1947" y="0"/>
                  </a:moveTo>
                  <a:cubicBezTo>
                    <a:pt x="1771" y="0"/>
                    <a:pt x="1606" y="23"/>
                    <a:pt x="1469" y="95"/>
                  </a:cubicBezTo>
                  <a:cubicBezTo>
                    <a:pt x="910" y="414"/>
                    <a:pt x="447" y="861"/>
                    <a:pt x="112" y="1403"/>
                  </a:cubicBezTo>
                  <a:cubicBezTo>
                    <a:pt x="1" y="1579"/>
                    <a:pt x="431" y="2169"/>
                    <a:pt x="735" y="2472"/>
                  </a:cubicBezTo>
                  <a:cubicBezTo>
                    <a:pt x="1293" y="3095"/>
                    <a:pt x="1916" y="3637"/>
                    <a:pt x="2538" y="4196"/>
                  </a:cubicBezTo>
                  <a:cubicBezTo>
                    <a:pt x="2730" y="4372"/>
                    <a:pt x="2953" y="4595"/>
                    <a:pt x="3176" y="4611"/>
                  </a:cubicBezTo>
                  <a:cubicBezTo>
                    <a:pt x="3196" y="4613"/>
                    <a:pt x="3216" y="4614"/>
                    <a:pt x="3236" y="4614"/>
                  </a:cubicBezTo>
                  <a:cubicBezTo>
                    <a:pt x="4066" y="4614"/>
                    <a:pt x="5582" y="2741"/>
                    <a:pt x="5395" y="1978"/>
                  </a:cubicBezTo>
                  <a:cubicBezTo>
                    <a:pt x="4964" y="286"/>
                    <a:pt x="4661" y="63"/>
                    <a:pt x="2857" y="63"/>
                  </a:cubicBezTo>
                  <a:cubicBezTo>
                    <a:pt x="2568" y="63"/>
                    <a:pt x="2241" y="0"/>
                    <a:pt x="19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5"/>
            <p:cNvSpPr/>
            <p:nvPr/>
          </p:nvSpPr>
          <p:spPr>
            <a:xfrm>
              <a:off x="6906984" y="1923626"/>
              <a:ext cx="366897" cy="234243"/>
            </a:xfrm>
            <a:custGeom>
              <a:rect b="b" l="l" r="r" t="t"/>
              <a:pathLst>
                <a:path extrusionOk="0" h="4533" w="7071">
                  <a:moveTo>
                    <a:pt x="2523" y="0"/>
                  </a:moveTo>
                  <a:cubicBezTo>
                    <a:pt x="2076" y="160"/>
                    <a:pt x="1597" y="287"/>
                    <a:pt x="1134" y="399"/>
                  </a:cubicBezTo>
                  <a:cubicBezTo>
                    <a:pt x="1" y="591"/>
                    <a:pt x="368" y="1452"/>
                    <a:pt x="512" y="2027"/>
                  </a:cubicBezTo>
                  <a:cubicBezTo>
                    <a:pt x="591" y="2298"/>
                    <a:pt x="1246" y="2586"/>
                    <a:pt x="1645" y="2586"/>
                  </a:cubicBezTo>
                  <a:cubicBezTo>
                    <a:pt x="2331" y="2586"/>
                    <a:pt x="2906" y="2617"/>
                    <a:pt x="3273" y="3288"/>
                  </a:cubicBezTo>
                  <a:cubicBezTo>
                    <a:pt x="3368" y="3399"/>
                    <a:pt x="3496" y="3495"/>
                    <a:pt x="3640" y="3559"/>
                  </a:cubicBezTo>
                  <a:cubicBezTo>
                    <a:pt x="4342" y="3862"/>
                    <a:pt x="5060" y="4197"/>
                    <a:pt x="5794" y="4453"/>
                  </a:cubicBezTo>
                  <a:cubicBezTo>
                    <a:pt x="6000" y="4521"/>
                    <a:pt x="6229" y="4530"/>
                    <a:pt x="6464" y="4530"/>
                  </a:cubicBezTo>
                  <a:cubicBezTo>
                    <a:pt x="6542" y="4530"/>
                    <a:pt x="6620" y="4529"/>
                    <a:pt x="6698" y="4529"/>
                  </a:cubicBezTo>
                  <a:cubicBezTo>
                    <a:pt x="6769" y="4529"/>
                    <a:pt x="6841" y="4530"/>
                    <a:pt x="6911" y="4533"/>
                  </a:cubicBezTo>
                  <a:cubicBezTo>
                    <a:pt x="6911" y="4118"/>
                    <a:pt x="7071" y="3591"/>
                    <a:pt x="6879" y="3288"/>
                  </a:cubicBezTo>
                  <a:cubicBezTo>
                    <a:pt x="6528" y="2681"/>
                    <a:pt x="5874" y="2282"/>
                    <a:pt x="5539" y="1692"/>
                  </a:cubicBezTo>
                  <a:cubicBezTo>
                    <a:pt x="4837" y="479"/>
                    <a:pt x="3608" y="415"/>
                    <a:pt x="252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5"/>
            <p:cNvSpPr/>
            <p:nvPr/>
          </p:nvSpPr>
          <p:spPr>
            <a:xfrm>
              <a:off x="5813095" y="563314"/>
              <a:ext cx="271683" cy="285246"/>
            </a:xfrm>
            <a:custGeom>
              <a:rect b="b" l="l" r="r" t="t"/>
              <a:pathLst>
                <a:path extrusionOk="0" h="5520" w="5236">
                  <a:moveTo>
                    <a:pt x="2954" y="1"/>
                  </a:moveTo>
                  <a:cubicBezTo>
                    <a:pt x="2903" y="1"/>
                    <a:pt x="2855" y="8"/>
                    <a:pt x="2810" y="24"/>
                  </a:cubicBezTo>
                  <a:cubicBezTo>
                    <a:pt x="2443" y="152"/>
                    <a:pt x="2283" y="838"/>
                    <a:pt x="2076" y="1301"/>
                  </a:cubicBezTo>
                  <a:cubicBezTo>
                    <a:pt x="2012" y="1445"/>
                    <a:pt x="2091" y="1668"/>
                    <a:pt x="2091" y="1844"/>
                  </a:cubicBezTo>
                  <a:cubicBezTo>
                    <a:pt x="1022" y="2259"/>
                    <a:pt x="1" y="4333"/>
                    <a:pt x="272" y="5498"/>
                  </a:cubicBezTo>
                  <a:cubicBezTo>
                    <a:pt x="634" y="5498"/>
                    <a:pt x="1010" y="5520"/>
                    <a:pt x="1381" y="5520"/>
                  </a:cubicBezTo>
                  <a:cubicBezTo>
                    <a:pt x="1567" y="5520"/>
                    <a:pt x="1751" y="5514"/>
                    <a:pt x="1932" y="5498"/>
                  </a:cubicBezTo>
                  <a:cubicBezTo>
                    <a:pt x="2826" y="5403"/>
                    <a:pt x="3592" y="5083"/>
                    <a:pt x="3959" y="4142"/>
                  </a:cubicBezTo>
                  <a:cubicBezTo>
                    <a:pt x="4134" y="3663"/>
                    <a:pt x="4294" y="3104"/>
                    <a:pt x="4645" y="2769"/>
                  </a:cubicBezTo>
                  <a:cubicBezTo>
                    <a:pt x="5235" y="2179"/>
                    <a:pt x="5235" y="1716"/>
                    <a:pt x="4645" y="1189"/>
                  </a:cubicBezTo>
                  <a:cubicBezTo>
                    <a:pt x="4437" y="1014"/>
                    <a:pt x="4358" y="695"/>
                    <a:pt x="4150" y="567"/>
                  </a:cubicBezTo>
                  <a:cubicBezTo>
                    <a:pt x="3775" y="344"/>
                    <a:pt x="3302" y="1"/>
                    <a:pt x="29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5"/>
            <p:cNvSpPr/>
            <p:nvPr/>
          </p:nvSpPr>
          <p:spPr>
            <a:xfrm>
              <a:off x="6628765" y="1895567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862" y="0"/>
                  </a:moveTo>
                  <a:cubicBezTo>
                    <a:pt x="815" y="368"/>
                    <a:pt x="623" y="782"/>
                    <a:pt x="719" y="1102"/>
                  </a:cubicBezTo>
                  <a:cubicBezTo>
                    <a:pt x="958" y="1820"/>
                    <a:pt x="942" y="2410"/>
                    <a:pt x="511" y="3065"/>
                  </a:cubicBezTo>
                  <a:cubicBezTo>
                    <a:pt x="1" y="3831"/>
                    <a:pt x="384" y="4645"/>
                    <a:pt x="1261" y="4948"/>
                  </a:cubicBezTo>
                  <a:cubicBezTo>
                    <a:pt x="1486" y="5026"/>
                    <a:pt x="1736" y="5062"/>
                    <a:pt x="1998" y="5062"/>
                  </a:cubicBezTo>
                  <a:cubicBezTo>
                    <a:pt x="3023" y="5062"/>
                    <a:pt x="4219" y="4507"/>
                    <a:pt x="4677" y="3719"/>
                  </a:cubicBezTo>
                  <a:cubicBezTo>
                    <a:pt x="4820" y="3432"/>
                    <a:pt x="4932" y="3144"/>
                    <a:pt x="5028" y="2857"/>
                  </a:cubicBezTo>
                  <a:cubicBezTo>
                    <a:pt x="4804" y="2522"/>
                    <a:pt x="4613" y="2043"/>
                    <a:pt x="4278" y="1788"/>
                  </a:cubicBezTo>
                  <a:cubicBezTo>
                    <a:pt x="3480" y="1213"/>
                    <a:pt x="2634" y="671"/>
                    <a:pt x="1772" y="192"/>
                  </a:cubicBezTo>
                  <a:cubicBezTo>
                    <a:pt x="1517" y="64"/>
                    <a:pt x="1166" y="64"/>
                    <a:pt x="8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5"/>
            <p:cNvSpPr/>
            <p:nvPr/>
          </p:nvSpPr>
          <p:spPr>
            <a:xfrm>
              <a:off x="4974285" y="692292"/>
              <a:ext cx="257414" cy="218482"/>
            </a:xfrm>
            <a:custGeom>
              <a:rect b="b" l="l" r="r" t="t"/>
              <a:pathLst>
                <a:path extrusionOk="0" h="4228" w="4961">
                  <a:moveTo>
                    <a:pt x="2537" y="1"/>
                  </a:moveTo>
                  <a:cubicBezTo>
                    <a:pt x="2511" y="1"/>
                    <a:pt x="2484" y="1"/>
                    <a:pt x="2458" y="2"/>
                  </a:cubicBezTo>
                  <a:cubicBezTo>
                    <a:pt x="1245" y="2"/>
                    <a:pt x="654" y="353"/>
                    <a:pt x="160" y="1678"/>
                  </a:cubicBezTo>
                  <a:cubicBezTo>
                    <a:pt x="0" y="2125"/>
                    <a:pt x="0" y="2891"/>
                    <a:pt x="287" y="3210"/>
                  </a:cubicBezTo>
                  <a:cubicBezTo>
                    <a:pt x="721" y="3699"/>
                    <a:pt x="1217" y="4227"/>
                    <a:pt x="1866" y="4227"/>
                  </a:cubicBezTo>
                  <a:cubicBezTo>
                    <a:pt x="2149" y="4227"/>
                    <a:pt x="2460" y="4127"/>
                    <a:pt x="2809" y="3880"/>
                  </a:cubicBezTo>
                  <a:cubicBezTo>
                    <a:pt x="3096" y="3673"/>
                    <a:pt x="3591" y="3816"/>
                    <a:pt x="3958" y="3689"/>
                  </a:cubicBezTo>
                  <a:cubicBezTo>
                    <a:pt x="4261" y="3593"/>
                    <a:pt x="4724" y="3353"/>
                    <a:pt x="4756" y="3114"/>
                  </a:cubicBezTo>
                  <a:cubicBezTo>
                    <a:pt x="4960" y="1558"/>
                    <a:pt x="4266" y="1"/>
                    <a:pt x="25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5"/>
            <p:cNvSpPr/>
            <p:nvPr/>
          </p:nvSpPr>
          <p:spPr>
            <a:xfrm>
              <a:off x="6112070" y="1331289"/>
              <a:ext cx="178908" cy="350460"/>
            </a:xfrm>
            <a:custGeom>
              <a:rect b="b" l="l" r="r" t="t"/>
              <a:pathLst>
                <a:path extrusionOk="0" h="6782" w="3448">
                  <a:moveTo>
                    <a:pt x="2591" y="0"/>
                  </a:moveTo>
                  <a:cubicBezTo>
                    <a:pt x="2478" y="0"/>
                    <a:pt x="2366" y="31"/>
                    <a:pt x="2266" y="100"/>
                  </a:cubicBezTo>
                  <a:cubicBezTo>
                    <a:pt x="1915" y="340"/>
                    <a:pt x="1644" y="691"/>
                    <a:pt x="1484" y="1090"/>
                  </a:cubicBezTo>
                  <a:cubicBezTo>
                    <a:pt x="1037" y="2271"/>
                    <a:pt x="686" y="3484"/>
                    <a:pt x="271" y="4680"/>
                  </a:cubicBezTo>
                  <a:cubicBezTo>
                    <a:pt x="0" y="5431"/>
                    <a:pt x="240" y="6260"/>
                    <a:pt x="910" y="6548"/>
                  </a:cubicBezTo>
                  <a:cubicBezTo>
                    <a:pt x="1232" y="6678"/>
                    <a:pt x="1569" y="6782"/>
                    <a:pt x="1879" y="6782"/>
                  </a:cubicBezTo>
                  <a:cubicBezTo>
                    <a:pt x="2291" y="6782"/>
                    <a:pt x="2654" y="6599"/>
                    <a:pt x="2873" y="6053"/>
                  </a:cubicBezTo>
                  <a:cubicBezTo>
                    <a:pt x="3192" y="5271"/>
                    <a:pt x="3336" y="4409"/>
                    <a:pt x="3447" y="3978"/>
                  </a:cubicBezTo>
                  <a:cubicBezTo>
                    <a:pt x="3447" y="2670"/>
                    <a:pt x="3447" y="1776"/>
                    <a:pt x="3447" y="882"/>
                  </a:cubicBezTo>
                  <a:cubicBezTo>
                    <a:pt x="3435" y="407"/>
                    <a:pt x="3001" y="0"/>
                    <a:pt x="25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5"/>
            <p:cNvSpPr/>
            <p:nvPr/>
          </p:nvSpPr>
          <p:spPr>
            <a:xfrm>
              <a:off x="6934329" y="390362"/>
              <a:ext cx="302297" cy="330100"/>
            </a:xfrm>
            <a:custGeom>
              <a:rect b="b" l="l" r="r" t="t"/>
              <a:pathLst>
                <a:path extrusionOk="0" h="6388" w="5826">
                  <a:moveTo>
                    <a:pt x="1893" y="1"/>
                  </a:moveTo>
                  <a:cubicBezTo>
                    <a:pt x="1699" y="1"/>
                    <a:pt x="1500" y="33"/>
                    <a:pt x="1309" y="68"/>
                  </a:cubicBezTo>
                  <a:cubicBezTo>
                    <a:pt x="831" y="164"/>
                    <a:pt x="112" y="547"/>
                    <a:pt x="49" y="898"/>
                  </a:cubicBezTo>
                  <a:cubicBezTo>
                    <a:pt x="1" y="1488"/>
                    <a:pt x="192" y="2063"/>
                    <a:pt x="607" y="2494"/>
                  </a:cubicBezTo>
                  <a:cubicBezTo>
                    <a:pt x="1900" y="3706"/>
                    <a:pt x="3320" y="4808"/>
                    <a:pt x="4693" y="5925"/>
                  </a:cubicBezTo>
                  <a:cubicBezTo>
                    <a:pt x="4980" y="6116"/>
                    <a:pt x="5267" y="6260"/>
                    <a:pt x="5570" y="6388"/>
                  </a:cubicBezTo>
                  <a:lnTo>
                    <a:pt x="5826" y="6164"/>
                  </a:lnTo>
                  <a:cubicBezTo>
                    <a:pt x="5299" y="4967"/>
                    <a:pt x="4852" y="3738"/>
                    <a:pt x="4246" y="2573"/>
                  </a:cubicBezTo>
                  <a:cubicBezTo>
                    <a:pt x="3911" y="1919"/>
                    <a:pt x="3240" y="1424"/>
                    <a:pt x="2969" y="754"/>
                  </a:cubicBezTo>
                  <a:cubicBezTo>
                    <a:pt x="2717" y="152"/>
                    <a:pt x="2316" y="1"/>
                    <a:pt x="18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5"/>
            <p:cNvSpPr/>
            <p:nvPr/>
          </p:nvSpPr>
          <p:spPr>
            <a:xfrm>
              <a:off x="5844591" y="-10419"/>
              <a:ext cx="300636" cy="237498"/>
            </a:xfrm>
            <a:custGeom>
              <a:rect b="b" l="l" r="r" t="t"/>
              <a:pathLst>
                <a:path extrusionOk="0" h="4596" w="5794">
                  <a:moveTo>
                    <a:pt x="1154" y="1"/>
                  </a:moveTo>
                  <a:cubicBezTo>
                    <a:pt x="809" y="1"/>
                    <a:pt x="402" y="113"/>
                    <a:pt x="240" y="275"/>
                  </a:cubicBezTo>
                  <a:cubicBezTo>
                    <a:pt x="16" y="514"/>
                    <a:pt x="0" y="1265"/>
                    <a:pt x="192" y="1504"/>
                  </a:cubicBezTo>
                  <a:cubicBezTo>
                    <a:pt x="1022" y="2493"/>
                    <a:pt x="1931" y="3403"/>
                    <a:pt x="2937" y="4217"/>
                  </a:cubicBezTo>
                  <a:cubicBezTo>
                    <a:pt x="3200" y="4437"/>
                    <a:pt x="3743" y="4596"/>
                    <a:pt x="4140" y="4596"/>
                  </a:cubicBezTo>
                  <a:cubicBezTo>
                    <a:pt x="4319" y="4596"/>
                    <a:pt x="4469" y="4563"/>
                    <a:pt x="4549" y="4488"/>
                  </a:cubicBezTo>
                  <a:cubicBezTo>
                    <a:pt x="5107" y="3978"/>
                    <a:pt x="5347" y="3164"/>
                    <a:pt x="5793" y="2334"/>
                  </a:cubicBezTo>
                  <a:cubicBezTo>
                    <a:pt x="5602" y="2142"/>
                    <a:pt x="5410" y="1967"/>
                    <a:pt x="5187" y="1823"/>
                  </a:cubicBezTo>
                  <a:cubicBezTo>
                    <a:pt x="3974" y="1201"/>
                    <a:pt x="2761" y="578"/>
                    <a:pt x="1500" y="52"/>
                  </a:cubicBezTo>
                  <a:cubicBezTo>
                    <a:pt x="1404" y="17"/>
                    <a:pt x="1283" y="1"/>
                    <a:pt x="11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5"/>
            <p:cNvSpPr/>
            <p:nvPr/>
          </p:nvSpPr>
          <p:spPr>
            <a:xfrm>
              <a:off x="5685608" y="918313"/>
              <a:ext cx="288183" cy="229075"/>
            </a:xfrm>
            <a:custGeom>
              <a:rect b="b" l="l" r="r" t="t"/>
              <a:pathLst>
                <a:path extrusionOk="0" h="4433" w="5554">
                  <a:moveTo>
                    <a:pt x="2394" y="1"/>
                  </a:moveTo>
                  <a:cubicBezTo>
                    <a:pt x="2027" y="256"/>
                    <a:pt x="1692" y="527"/>
                    <a:pt x="1373" y="831"/>
                  </a:cubicBezTo>
                  <a:cubicBezTo>
                    <a:pt x="1069" y="1166"/>
                    <a:pt x="926" y="1629"/>
                    <a:pt x="638" y="1964"/>
                  </a:cubicBezTo>
                  <a:cubicBezTo>
                    <a:pt x="0" y="2698"/>
                    <a:pt x="399" y="3544"/>
                    <a:pt x="734" y="4054"/>
                  </a:cubicBezTo>
                  <a:cubicBezTo>
                    <a:pt x="895" y="4291"/>
                    <a:pt x="1554" y="4433"/>
                    <a:pt x="2017" y="4433"/>
                  </a:cubicBezTo>
                  <a:cubicBezTo>
                    <a:pt x="2242" y="4433"/>
                    <a:pt x="2421" y="4399"/>
                    <a:pt x="2474" y="4326"/>
                  </a:cubicBezTo>
                  <a:cubicBezTo>
                    <a:pt x="3048" y="3480"/>
                    <a:pt x="3958" y="3719"/>
                    <a:pt x="4628" y="3368"/>
                  </a:cubicBezTo>
                  <a:cubicBezTo>
                    <a:pt x="4979" y="3177"/>
                    <a:pt x="5522" y="2905"/>
                    <a:pt x="5538" y="2650"/>
                  </a:cubicBezTo>
                  <a:cubicBezTo>
                    <a:pt x="5554" y="2283"/>
                    <a:pt x="5267" y="1788"/>
                    <a:pt x="4963" y="1517"/>
                  </a:cubicBezTo>
                  <a:cubicBezTo>
                    <a:pt x="4405" y="1054"/>
                    <a:pt x="3798" y="623"/>
                    <a:pt x="3176" y="256"/>
                  </a:cubicBezTo>
                  <a:cubicBezTo>
                    <a:pt x="3016" y="160"/>
                    <a:pt x="2809" y="129"/>
                    <a:pt x="2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5"/>
            <p:cNvSpPr/>
            <p:nvPr/>
          </p:nvSpPr>
          <p:spPr>
            <a:xfrm>
              <a:off x="4922086" y="1755531"/>
              <a:ext cx="212064" cy="278322"/>
            </a:xfrm>
            <a:custGeom>
              <a:rect b="b" l="l" r="r" t="t"/>
              <a:pathLst>
                <a:path extrusionOk="0" h="5386" w="4087">
                  <a:moveTo>
                    <a:pt x="1056" y="1"/>
                  </a:moveTo>
                  <a:cubicBezTo>
                    <a:pt x="741" y="1"/>
                    <a:pt x="440" y="232"/>
                    <a:pt x="352" y="684"/>
                  </a:cubicBezTo>
                  <a:cubicBezTo>
                    <a:pt x="208" y="1434"/>
                    <a:pt x="80" y="2168"/>
                    <a:pt x="1" y="2918"/>
                  </a:cubicBezTo>
                  <a:cubicBezTo>
                    <a:pt x="1" y="3221"/>
                    <a:pt x="80" y="3508"/>
                    <a:pt x="240" y="3764"/>
                  </a:cubicBezTo>
                  <a:cubicBezTo>
                    <a:pt x="511" y="4211"/>
                    <a:pt x="767" y="4785"/>
                    <a:pt x="1182" y="4977"/>
                  </a:cubicBezTo>
                  <a:cubicBezTo>
                    <a:pt x="1734" y="5253"/>
                    <a:pt x="2345" y="5385"/>
                    <a:pt x="2965" y="5385"/>
                  </a:cubicBezTo>
                  <a:cubicBezTo>
                    <a:pt x="3062" y="5385"/>
                    <a:pt x="3159" y="5382"/>
                    <a:pt x="3256" y="5376"/>
                  </a:cubicBezTo>
                  <a:cubicBezTo>
                    <a:pt x="3576" y="5360"/>
                    <a:pt x="3815" y="4626"/>
                    <a:pt x="4086" y="4227"/>
                  </a:cubicBezTo>
                  <a:cubicBezTo>
                    <a:pt x="3512" y="2535"/>
                    <a:pt x="2794" y="1131"/>
                    <a:pt x="1469" y="141"/>
                  </a:cubicBezTo>
                  <a:cubicBezTo>
                    <a:pt x="1341" y="47"/>
                    <a:pt x="1197" y="1"/>
                    <a:pt x="105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5"/>
            <p:cNvSpPr/>
            <p:nvPr/>
          </p:nvSpPr>
          <p:spPr>
            <a:xfrm>
              <a:off x="4142894" y="1502691"/>
              <a:ext cx="314698" cy="173525"/>
            </a:xfrm>
            <a:custGeom>
              <a:rect b="b" l="l" r="r" t="t"/>
              <a:pathLst>
                <a:path extrusionOk="0" h="3358" w="6065">
                  <a:moveTo>
                    <a:pt x="4527" y="1"/>
                  </a:moveTo>
                  <a:cubicBezTo>
                    <a:pt x="4472" y="1"/>
                    <a:pt x="4421" y="8"/>
                    <a:pt x="4373" y="23"/>
                  </a:cubicBezTo>
                  <a:cubicBezTo>
                    <a:pt x="3112" y="438"/>
                    <a:pt x="1947" y="1076"/>
                    <a:pt x="750" y="1667"/>
                  </a:cubicBezTo>
                  <a:cubicBezTo>
                    <a:pt x="479" y="1810"/>
                    <a:pt x="271" y="2098"/>
                    <a:pt x="0" y="2353"/>
                  </a:cubicBezTo>
                  <a:cubicBezTo>
                    <a:pt x="192" y="2576"/>
                    <a:pt x="303" y="2816"/>
                    <a:pt x="431" y="2848"/>
                  </a:cubicBezTo>
                  <a:cubicBezTo>
                    <a:pt x="1596" y="3023"/>
                    <a:pt x="2777" y="3103"/>
                    <a:pt x="3926" y="3310"/>
                  </a:cubicBezTo>
                  <a:cubicBezTo>
                    <a:pt x="4108" y="3342"/>
                    <a:pt x="4275" y="3357"/>
                    <a:pt x="4429" y="3357"/>
                  </a:cubicBezTo>
                  <a:cubicBezTo>
                    <a:pt x="5446" y="3357"/>
                    <a:pt x="5858" y="2689"/>
                    <a:pt x="5969" y="1635"/>
                  </a:cubicBezTo>
                  <a:cubicBezTo>
                    <a:pt x="6001" y="1300"/>
                    <a:pt x="6065" y="789"/>
                    <a:pt x="5905" y="677"/>
                  </a:cubicBezTo>
                  <a:cubicBezTo>
                    <a:pt x="5498" y="382"/>
                    <a:pt x="4929" y="1"/>
                    <a:pt x="45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5"/>
            <p:cNvSpPr/>
            <p:nvPr/>
          </p:nvSpPr>
          <p:spPr>
            <a:xfrm>
              <a:off x="2188868" y="1964965"/>
              <a:ext cx="284655" cy="192748"/>
            </a:xfrm>
            <a:custGeom>
              <a:rect b="b" l="l" r="r" t="t"/>
              <a:pathLst>
                <a:path extrusionOk="0" h="3730" w="5486">
                  <a:moveTo>
                    <a:pt x="722" y="0"/>
                  </a:moveTo>
                  <a:cubicBezTo>
                    <a:pt x="149" y="0"/>
                    <a:pt x="0" y="390"/>
                    <a:pt x="346" y="924"/>
                  </a:cubicBezTo>
                  <a:cubicBezTo>
                    <a:pt x="889" y="1786"/>
                    <a:pt x="1511" y="2599"/>
                    <a:pt x="2214" y="3334"/>
                  </a:cubicBezTo>
                  <a:cubicBezTo>
                    <a:pt x="2445" y="3565"/>
                    <a:pt x="2928" y="3729"/>
                    <a:pt x="3310" y="3729"/>
                  </a:cubicBezTo>
                  <a:cubicBezTo>
                    <a:pt x="3455" y="3729"/>
                    <a:pt x="3585" y="3705"/>
                    <a:pt x="3682" y="3653"/>
                  </a:cubicBezTo>
                  <a:cubicBezTo>
                    <a:pt x="4320" y="3318"/>
                    <a:pt x="5485" y="3270"/>
                    <a:pt x="5166" y="1993"/>
                  </a:cubicBezTo>
                  <a:lnTo>
                    <a:pt x="5437" y="1865"/>
                  </a:lnTo>
                  <a:cubicBezTo>
                    <a:pt x="5150" y="1418"/>
                    <a:pt x="4943" y="716"/>
                    <a:pt x="4560" y="605"/>
                  </a:cubicBezTo>
                  <a:cubicBezTo>
                    <a:pt x="3379" y="269"/>
                    <a:pt x="2150" y="158"/>
                    <a:pt x="921" y="14"/>
                  </a:cubicBezTo>
                  <a:cubicBezTo>
                    <a:pt x="850" y="5"/>
                    <a:pt x="784" y="0"/>
                    <a:pt x="7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5"/>
            <p:cNvSpPr/>
            <p:nvPr/>
          </p:nvSpPr>
          <p:spPr>
            <a:xfrm>
              <a:off x="3275856" y="787992"/>
              <a:ext cx="241017" cy="229799"/>
            </a:xfrm>
            <a:custGeom>
              <a:rect b="b" l="l" r="r" t="t"/>
              <a:pathLst>
                <a:path extrusionOk="0" h="4447" w="4645">
                  <a:moveTo>
                    <a:pt x="2473" y="1"/>
                  </a:moveTo>
                  <a:cubicBezTo>
                    <a:pt x="2161" y="1"/>
                    <a:pt x="1823" y="84"/>
                    <a:pt x="1469" y="257"/>
                  </a:cubicBezTo>
                  <a:cubicBezTo>
                    <a:pt x="942" y="512"/>
                    <a:pt x="511" y="943"/>
                    <a:pt x="1" y="1326"/>
                  </a:cubicBezTo>
                  <a:cubicBezTo>
                    <a:pt x="448" y="1853"/>
                    <a:pt x="735" y="2252"/>
                    <a:pt x="1070" y="2603"/>
                  </a:cubicBezTo>
                  <a:cubicBezTo>
                    <a:pt x="1645" y="3193"/>
                    <a:pt x="2155" y="3879"/>
                    <a:pt x="2841" y="4310"/>
                  </a:cubicBezTo>
                  <a:cubicBezTo>
                    <a:pt x="2982" y="4404"/>
                    <a:pt x="3194" y="4447"/>
                    <a:pt x="3419" y="4447"/>
                  </a:cubicBezTo>
                  <a:cubicBezTo>
                    <a:pt x="3731" y="4447"/>
                    <a:pt x="4067" y="4363"/>
                    <a:pt x="4262" y="4215"/>
                  </a:cubicBezTo>
                  <a:cubicBezTo>
                    <a:pt x="4549" y="4007"/>
                    <a:pt x="4645" y="3385"/>
                    <a:pt x="4613" y="2906"/>
                  </a:cubicBezTo>
                  <a:cubicBezTo>
                    <a:pt x="4597" y="2427"/>
                    <a:pt x="4326" y="1964"/>
                    <a:pt x="4182" y="1485"/>
                  </a:cubicBezTo>
                  <a:cubicBezTo>
                    <a:pt x="3874" y="527"/>
                    <a:pt x="3255" y="1"/>
                    <a:pt x="24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5"/>
            <p:cNvSpPr/>
            <p:nvPr/>
          </p:nvSpPr>
          <p:spPr>
            <a:xfrm>
              <a:off x="3164091" y="1540982"/>
              <a:ext cx="277442" cy="179829"/>
            </a:xfrm>
            <a:custGeom>
              <a:rect b="b" l="l" r="r" t="t"/>
              <a:pathLst>
                <a:path extrusionOk="0" h="3480" w="5347">
                  <a:moveTo>
                    <a:pt x="4756" y="0"/>
                  </a:moveTo>
                  <a:cubicBezTo>
                    <a:pt x="3352" y="48"/>
                    <a:pt x="1963" y="176"/>
                    <a:pt x="591" y="351"/>
                  </a:cubicBezTo>
                  <a:cubicBezTo>
                    <a:pt x="351" y="367"/>
                    <a:pt x="0" y="750"/>
                    <a:pt x="0" y="958"/>
                  </a:cubicBezTo>
                  <a:cubicBezTo>
                    <a:pt x="80" y="1931"/>
                    <a:pt x="1820" y="3463"/>
                    <a:pt x="3017" y="3479"/>
                  </a:cubicBezTo>
                  <a:cubicBezTo>
                    <a:pt x="3096" y="3447"/>
                    <a:pt x="3559" y="3479"/>
                    <a:pt x="3703" y="3272"/>
                  </a:cubicBezTo>
                  <a:cubicBezTo>
                    <a:pt x="4293" y="2442"/>
                    <a:pt x="4820" y="1580"/>
                    <a:pt x="5283" y="686"/>
                  </a:cubicBezTo>
                  <a:cubicBezTo>
                    <a:pt x="5347" y="559"/>
                    <a:pt x="4932" y="0"/>
                    <a:pt x="47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5"/>
            <p:cNvSpPr/>
            <p:nvPr/>
          </p:nvSpPr>
          <p:spPr>
            <a:xfrm>
              <a:off x="1745594" y="1962381"/>
              <a:ext cx="294825" cy="227628"/>
            </a:xfrm>
            <a:custGeom>
              <a:rect b="b" l="l" r="r" t="t"/>
              <a:pathLst>
                <a:path extrusionOk="0" h="4405" w="5682">
                  <a:moveTo>
                    <a:pt x="2809" y="0"/>
                  </a:moveTo>
                  <a:lnTo>
                    <a:pt x="2474" y="160"/>
                  </a:lnTo>
                  <a:cubicBezTo>
                    <a:pt x="2649" y="926"/>
                    <a:pt x="2857" y="1676"/>
                    <a:pt x="3048" y="2554"/>
                  </a:cubicBezTo>
                  <a:cubicBezTo>
                    <a:pt x="2330" y="2394"/>
                    <a:pt x="1788" y="2234"/>
                    <a:pt x="1245" y="2155"/>
                  </a:cubicBezTo>
                  <a:cubicBezTo>
                    <a:pt x="1130" y="2141"/>
                    <a:pt x="1016" y="2131"/>
                    <a:pt x="906" y="2131"/>
                  </a:cubicBezTo>
                  <a:cubicBezTo>
                    <a:pt x="514" y="2131"/>
                    <a:pt x="183" y="2260"/>
                    <a:pt x="96" y="2809"/>
                  </a:cubicBezTo>
                  <a:cubicBezTo>
                    <a:pt x="0" y="3479"/>
                    <a:pt x="128" y="4118"/>
                    <a:pt x="862" y="4213"/>
                  </a:cubicBezTo>
                  <a:cubicBezTo>
                    <a:pt x="1207" y="4264"/>
                    <a:pt x="1556" y="4280"/>
                    <a:pt x="1912" y="4280"/>
                  </a:cubicBezTo>
                  <a:cubicBezTo>
                    <a:pt x="2446" y="4280"/>
                    <a:pt x="2994" y="4245"/>
                    <a:pt x="3559" y="4245"/>
                  </a:cubicBezTo>
                  <a:cubicBezTo>
                    <a:pt x="3415" y="3783"/>
                    <a:pt x="3336" y="3463"/>
                    <a:pt x="3192" y="2985"/>
                  </a:cubicBezTo>
                  <a:lnTo>
                    <a:pt x="3192" y="2985"/>
                  </a:lnTo>
                  <a:cubicBezTo>
                    <a:pt x="3830" y="3479"/>
                    <a:pt x="4293" y="3878"/>
                    <a:pt x="4804" y="4213"/>
                  </a:cubicBezTo>
                  <a:cubicBezTo>
                    <a:pt x="5043" y="4357"/>
                    <a:pt x="5346" y="4341"/>
                    <a:pt x="5634" y="4405"/>
                  </a:cubicBezTo>
                  <a:cubicBezTo>
                    <a:pt x="5666" y="4134"/>
                    <a:pt x="5682" y="3846"/>
                    <a:pt x="5666" y="3575"/>
                  </a:cubicBezTo>
                  <a:cubicBezTo>
                    <a:pt x="5522" y="1708"/>
                    <a:pt x="3623" y="1325"/>
                    <a:pt x="28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5"/>
            <p:cNvSpPr/>
            <p:nvPr/>
          </p:nvSpPr>
          <p:spPr>
            <a:xfrm>
              <a:off x="4076633" y="328664"/>
              <a:ext cx="271631" cy="202153"/>
            </a:xfrm>
            <a:custGeom>
              <a:rect b="b" l="l" r="r" t="t"/>
              <a:pathLst>
                <a:path extrusionOk="0" h="3912" w="5235">
                  <a:moveTo>
                    <a:pt x="3714" y="0"/>
                  </a:moveTo>
                  <a:cubicBezTo>
                    <a:pt x="3710" y="0"/>
                    <a:pt x="3706" y="1"/>
                    <a:pt x="3703" y="1"/>
                  </a:cubicBezTo>
                  <a:cubicBezTo>
                    <a:pt x="2729" y="240"/>
                    <a:pt x="1676" y="384"/>
                    <a:pt x="814" y="879"/>
                  </a:cubicBezTo>
                  <a:cubicBezTo>
                    <a:pt x="48" y="1294"/>
                    <a:pt x="0" y="2507"/>
                    <a:pt x="591" y="2682"/>
                  </a:cubicBezTo>
                  <a:cubicBezTo>
                    <a:pt x="2027" y="3145"/>
                    <a:pt x="3495" y="3464"/>
                    <a:pt x="5235" y="3911"/>
                  </a:cubicBezTo>
                  <a:cubicBezTo>
                    <a:pt x="4804" y="2507"/>
                    <a:pt x="4517" y="1453"/>
                    <a:pt x="4166" y="432"/>
                  </a:cubicBezTo>
                  <a:cubicBezTo>
                    <a:pt x="4104" y="261"/>
                    <a:pt x="3846" y="0"/>
                    <a:pt x="37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5"/>
            <p:cNvSpPr/>
            <p:nvPr/>
          </p:nvSpPr>
          <p:spPr>
            <a:xfrm>
              <a:off x="1549304" y="1363017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2366" y="1"/>
                  </a:moveTo>
                  <a:cubicBezTo>
                    <a:pt x="2232" y="1"/>
                    <a:pt x="2127" y="23"/>
                    <a:pt x="2091" y="77"/>
                  </a:cubicBezTo>
                  <a:cubicBezTo>
                    <a:pt x="1421" y="1098"/>
                    <a:pt x="687" y="2119"/>
                    <a:pt x="304" y="3237"/>
                  </a:cubicBezTo>
                  <a:cubicBezTo>
                    <a:pt x="1" y="4194"/>
                    <a:pt x="1118" y="4449"/>
                    <a:pt x="1756" y="4705"/>
                  </a:cubicBezTo>
                  <a:cubicBezTo>
                    <a:pt x="1779" y="4713"/>
                    <a:pt x="1806" y="4717"/>
                    <a:pt x="1836" y="4717"/>
                  </a:cubicBezTo>
                  <a:cubicBezTo>
                    <a:pt x="2154" y="4717"/>
                    <a:pt x="2803" y="4274"/>
                    <a:pt x="2905" y="3939"/>
                  </a:cubicBezTo>
                  <a:cubicBezTo>
                    <a:pt x="3225" y="3013"/>
                    <a:pt x="3320" y="2008"/>
                    <a:pt x="3544" y="747"/>
                  </a:cubicBezTo>
                  <a:cubicBezTo>
                    <a:pt x="3496" y="683"/>
                    <a:pt x="3352" y="316"/>
                    <a:pt x="3081" y="156"/>
                  </a:cubicBezTo>
                  <a:cubicBezTo>
                    <a:pt x="2900" y="66"/>
                    <a:pt x="2593" y="1"/>
                    <a:pt x="23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5"/>
            <p:cNvSpPr/>
            <p:nvPr/>
          </p:nvSpPr>
          <p:spPr>
            <a:xfrm>
              <a:off x="5365100" y="635347"/>
              <a:ext cx="264211" cy="145310"/>
            </a:xfrm>
            <a:custGeom>
              <a:rect b="b" l="l" r="r" t="t"/>
              <a:pathLst>
                <a:path extrusionOk="0" h="2812" w="5092">
                  <a:moveTo>
                    <a:pt x="3884" y="0"/>
                  </a:moveTo>
                  <a:cubicBezTo>
                    <a:pt x="3597" y="0"/>
                    <a:pt x="3301" y="51"/>
                    <a:pt x="3017" y="51"/>
                  </a:cubicBezTo>
                  <a:cubicBezTo>
                    <a:pt x="2897" y="53"/>
                    <a:pt x="2777" y="54"/>
                    <a:pt x="2657" y="54"/>
                  </a:cubicBezTo>
                  <a:cubicBezTo>
                    <a:pt x="2473" y="54"/>
                    <a:pt x="2288" y="52"/>
                    <a:pt x="2103" y="52"/>
                  </a:cubicBezTo>
                  <a:cubicBezTo>
                    <a:pt x="1715" y="52"/>
                    <a:pt x="1326" y="61"/>
                    <a:pt x="942" y="115"/>
                  </a:cubicBezTo>
                  <a:cubicBezTo>
                    <a:pt x="145" y="210"/>
                    <a:pt x="1" y="849"/>
                    <a:pt x="352" y="1375"/>
                  </a:cubicBezTo>
                  <a:cubicBezTo>
                    <a:pt x="719" y="1918"/>
                    <a:pt x="1373" y="2285"/>
                    <a:pt x="1980" y="2812"/>
                  </a:cubicBezTo>
                  <a:cubicBezTo>
                    <a:pt x="3065" y="2333"/>
                    <a:pt x="4007" y="2030"/>
                    <a:pt x="4821" y="1519"/>
                  </a:cubicBezTo>
                  <a:cubicBezTo>
                    <a:pt x="5092" y="1343"/>
                    <a:pt x="5060" y="625"/>
                    <a:pt x="5012" y="178"/>
                  </a:cubicBezTo>
                  <a:cubicBezTo>
                    <a:pt x="5012" y="83"/>
                    <a:pt x="4358" y="35"/>
                    <a:pt x="3991" y="3"/>
                  </a:cubicBezTo>
                  <a:cubicBezTo>
                    <a:pt x="3955" y="1"/>
                    <a:pt x="3920" y="0"/>
                    <a:pt x="38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5"/>
            <p:cNvSpPr/>
            <p:nvPr/>
          </p:nvSpPr>
          <p:spPr>
            <a:xfrm>
              <a:off x="4903043" y="896042"/>
              <a:ext cx="234428" cy="201843"/>
            </a:xfrm>
            <a:custGeom>
              <a:rect b="b" l="l" r="r" t="t"/>
              <a:pathLst>
                <a:path extrusionOk="0" h="3906" w="4518">
                  <a:moveTo>
                    <a:pt x="336" y="1"/>
                  </a:moveTo>
                  <a:lnTo>
                    <a:pt x="1" y="161"/>
                  </a:lnTo>
                  <a:cubicBezTo>
                    <a:pt x="128" y="1086"/>
                    <a:pt x="224" y="1980"/>
                    <a:pt x="416" y="2874"/>
                  </a:cubicBezTo>
                  <a:cubicBezTo>
                    <a:pt x="542" y="3531"/>
                    <a:pt x="945" y="3905"/>
                    <a:pt x="1465" y="3905"/>
                  </a:cubicBezTo>
                  <a:cubicBezTo>
                    <a:pt x="1665" y="3905"/>
                    <a:pt x="1882" y="3850"/>
                    <a:pt x="2107" y="3735"/>
                  </a:cubicBezTo>
                  <a:cubicBezTo>
                    <a:pt x="2889" y="3336"/>
                    <a:pt x="3623" y="2826"/>
                    <a:pt x="4517" y="2251"/>
                  </a:cubicBezTo>
                  <a:cubicBezTo>
                    <a:pt x="3288" y="990"/>
                    <a:pt x="1724" y="623"/>
                    <a:pt x="3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5"/>
            <p:cNvSpPr/>
            <p:nvPr/>
          </p:nvSpPr>
          <p:spPr>
            <a:xfrm>
              <a:off x="4652116" y="557940"/>
              <a:ext cx="220366" cy="184635"/>
            </a:xfrm>
            <a:custGeom>
              <a:rect b="b" l="l" r="r" t="t"/>
              <a:pathLst>
                <a:path extrusionOk="0" h="3573" w="4247">
                  <a:moveTo>
                    <a:pt x="2554" y="0"/>
                  </a:moveTo>
                  <a:cubicBezTo>
                    <a:pt x="2548" y="0"/>
                    <a:pt x="2543" y="1"/>
                    <a:pt x="2539" y="1"/>
                  </a:cubicBezTo>
                  <a:cubicBezTo>
                    <a:pt x="1501" y="49"/>
                    <a:pt x="1" y="1182"/>
                    <a:pt x="1" y="1916"/>
                  </a:cubicBezTo>
                  <a:cubicBezTo>
                    <a:pt x="1" y="2461"/>
                    <a:pt x="1380" y="3573"/>
                    <a:pt x="2285" y="3573"/>
                  </a:cubicBezTo>
                  <a:cubicBezTo>
                    <a:pt x="2387" y="3573"/>
                    <a:pt x="2483" y="3558"/>
                    <a:pt x="2570" y="3528"/>
                  </a:cubicBezTo>
                  <a:cubicBezTo>
                    <a:pt x="3273" y="3288"/>
                    <a:pt x="3704" y="2315"/>
                    <a:pt x="4246" y="1660"/>
                  </a:cubicBezTo>
                  <a:cubicBezTo>
                    <a:pt x="4025" y="901"/>
                    <a:pt x="3129" y="0"/>
                    <a:pt x="2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5"/>
            <p:cNvSpPr/>
            <p:nvPr/>
          </p:nvSpPr>
          <p:spPr>
            <a:xfrm>
              <a:off x="2939678" y="282312"/>
              <a:ext cx="191309" cy="256721"/>
            </a:xfrm>
            <a:custGeom>
              <a:rect b="b" l="l" r="r" t="t"/>
              <a:pathLst>
                <a:path extrusionOk="0" h="4968" w="3687">
                  <a:moveTo>
                    <a:pt x="2209" y="0"/>
                  </a:moveTo>
                  <a:cubicBezTo>
                    <a:pt x="2000" y="0"/>
                    <a:pt x="1471" y="227"/>
                    <a:pt x="1389" y="419"/>
                  </a:cubicBezTo>
                  <a:cubicBezTo>
                    <a:pt x="878" y="1616"/>
                    <a:pt x="463" y="2845"/>
                    <a:pt x="80" y="4074"/>
                  </a:cubicBezTo>
                  <a:cubicBezTo>
                    <a:pt x="0" y="4329"/>
                    <a:pt x="176" y="4664"/>
                    <a:pt x="240" y="4968"/>
                  </a:cubicBezTo>
                  <a:cubicBezTo>
                    <a:pt x="511" y="4888"/>
                    <a:pt x="846" y="4888"/>
                    <a:pt x="1022" y="4728"/>
                  </a:cubicBezTo>
                  <a:cubicBezTo>
                    <a:pt x="1804" y="3994"/>
                    <a:pt x="2538" y="3228"/>
                    <a:pt x="3272" y="2462"/>
                  </a:cubicBezTo>
                  <a:cubicBezTo>
                    <a:pt x="3416" y="2302"/>
                    <a:pt x="3495" y="2063"/>
                    <a:pt x="3687" y="1664"/>
                  </a:cubicBezTo>
                  <a:cubicBezTo>
                    <a:pt x="3256" y="1090"/>
                    <a:pt x="2793" y="531"/>
                    <a:pt x="2282" y="20"/>
                  </a:cubicBezTo>
                  <a:cubicBezTo>
                    <a:pt x="2269" y="7"/>
                    <a:pt x="2243" y="0"/>
                    <a:pt x="2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5"/>
            <p:cNvSpPr/>
            <p:nvPr/>
          </p:nvSpPr>
          <p:spPr>
            <a:xfrm>
              <a:off x="3943283" y="1241584"/>
              <a:ext cx="293216" cy="260649"/>
            </a:xfrm>
            <a:custGeom>
              <a:rect b="b" l="l" r="r" t="t"/>
              <a:pathLst>
                <a:path extrusionOk="0" h="5044" w="5651">
                  <a:moveTo>
                    <a:pt x="5172" y="1"/>
                  </a:moveTo>
                  <a:lnTo>
                    <a:pt x="1" y="4054"/>
                  </a:lnTo>
                  <a:cubicBezTo>
                    <a:pt x="458" y="4487"/>
                    <a:pt x="839" y="5044"/>
                    <a:pt x="1357" y="5044"/>
                  </a:cubicBezTo>
                  <a:cubicBezTo>
                    <a:pt x="1509" y="5044"/>
                    <a:pt x="1672" y="4996"/>
                    <a:pt x="1852" y="4884"/>
                  </a:cubicBezTo>
                  <a:cubicBezTo>
                    <a:pt x="5650" y="2475"/>
                    <a:pt x="3975" y="3911"/>
                    <a:pt x="5347" y="799"/>
                  </a:cubicBezTo>
                  <a:cubicBezTo>
                    <a:pt x="5395" y="607"/>
                    <a:pt x="5411" y="432"/>
                    <a:pt x="5411" y="240"/>
                  </a:cubicBezTo>
                  <a:lnTo>
                    <a:pt x="5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5"/>
            <p:cNvSpPr/>
            <p:nvPr/>
          </p:nvSpPr>
          <p:spPr>
            <a:xfrm>
              <a:off x="2411361" y="1723752"/>
              <a:ext cx="198781" cy="218895"/>
            </a:xfrm>
            <a:custGeom>
              <a:rect b="b" l="l" r="r" t="t"/>
              <a:pathLst>
                <a:path extrusionOk="0" h="4236" w="3831">
                  <a:moveTo>
                    <a:pt x="986" y="1"/>
                  </a:moveTo>
                  <a:cubicBezTo>
                    <a:pt x="930" y="1"/>
                    <a:pt x="877" y="8"/>
                    <a:pt x="830" y="22"/>
                  </a:cubicBezTo>
                  <a:cubicBezTo>
                    <a:pt x="463" y="134"/>
                    <a:pt x="272" y="836"/>
                    <a:pt x="0" y="1283"/>
                  </a:cubicBezTo>
                  <a:cubicBezTo>
                    <a:pt x="192" y="1666"/>
                    <a:pt x="272" y="2033"/>
                    <a:pt x="495" y="2256"/>
                  </a:cubicBezTo>
                  <a:cubicBezTo>
                    <a:pt x="1070" y="2815"/>
                    <a:pt x="1660" y="3341"/>
                    <a:pt x="2298" y="3820"/>
                  </a:cubicBezTo>
                  <a:cubicBezTo>
                    <a:pt x="2570" y="4028"/>
                    <a:pt x="2937" y="4107"/>
                    <a:pt x="3272" y="4235"/>
                  </a:cubicBezTo>
                  <a:cubicBezTo>
                    <a:pt x="3416" y="3740"/>
                    <a:pt x="3831" y="3118"/>
                    <a:pt x="3671" y="2735"/>
                  </a:cubicBezTo>
                  <a:cubicBezTo>
                    <a:pt x="3304" y="1953"/>
                    <a:pt x="2809" y="1235"/>
                    <a:pt x="2203" y="628"/>
                  </a:cubicBezTo>
                  <a:cubicBezTo>
                    <a:pt x="1911" y="309"/>
                    <a:pt x="1364" y="1"/>
                    <a:pt x="9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5"/>
            <p:cNvSpPr/>
            <p:nvPr/>
          </p:nvSpPr>
          <p:spPr>
            <a:xfrm>
              <a:off x="4354853" y="577628"/>
              <a:ext cx="119912" cy="341572"/>
            </a:xfrm>
            <a:custGeom>
              <a:rect b="b" l="l" r="r" t="t"/>
              <a:pathLst>
                <a:path extrusionOk="0" h="6610" w="2311">
                  <a:moveTo>
                    <a:pt x="508" y="0"/>
                  </a:moveTo>
                  <a:cubicBezTo>
                    <a:pt x="353" y="0"/>
                    <a:pt x="184" y="1"/>
                    <a:pt x="1" y="3"/>
                  </a:cubicBezTo>
                  <a:cubicBezTo>
                    <a:pt x="495" y="2253"/>
                    <a:pt x="974" y="4439"/>
                    <a:pt x="1453" y="6610"/>
                  </a:cubicBezTo>
                  <a:lnTo>
                    <a:pt x="1900" y="6610"/>
                  </a:lnTo>
                  <a:cubicBezTo>
                    <a:pt x="1996" y="5668"/>
                    <a:pt x="2123" y="4743"/>
                    <a:pt x="2155" y="3817"/>
                  </a:cubicBezTo>
                  <a:cubicBezTo>
                    <a:pt x="2187" y="3258"/>
                    <a:pt x="1980" y="2684"/>
                    <a:pt x="2043" y="2141"/>
                  </a:cubicBezTo>
                  <a:cubicBezTo>
                    <a:pt x="2279" y="157"/>
                    <a:pt x="2311" y="0"/>
                    <a:pt x="5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5"/>
            <p:cNvSpPr/>
            <p:nvPr/>
          </p:nvSpPr>
          <p:spPr>
            <a:xfrm>
              <a:off x="1789439" y="1100566"/>
              <a:ext cx="216215" cy="214916"/>
            </a:xfrm>
            <a:custGeom>
              <a:rect b="b" l="l" r="r" t="t"/>
              <a:pathLst>
                <a:path extrusionOk="0" h="4159" w="4167">
                  <a:moveTo>
                    <a:pt x="3815" y="1"/>
                  </a:moveTo>
                  <a:cubicBezTo>
                    <a:pt x="2794" y="607"/>
                    <a:pt x="1709" y="1102"/>
                    <a:pt x="799" y="1820"/>
                  </a:cubicBezTo>
                  <a:cubicBezTo>
                    <a:pt x="1" y="2459"/>
                    <a:pt x="671" y="3145"/>
                    <a:pt x="1070" y="3751"/>
                  </a:cubicBezTo>
                  <a:cubicBezTo>
                    <a:pt x="1260" y="4027"/>
                    <a:pt x="1496" y="4158"/>
                    <a:pt x="1743" y="4158"/>
                  </a:cubicBezTo>
                  <a:cubicBezTo>
                    <a:pt x="1954" y="4158"/>
                    <a:pt x="2173" y="4063"/>
                    <a:pt x="2379" y="3879"/>
                  </a:cubicBezTo>
                  <a:cubicBezTo>
                    <a:pt x="3432" y="2953"/>
                    <a:pt x="3624" y="1597"/>
                    <a:pt x="4166" y="400"/>
                  </a:cubicBezTo>
                  <a:lnTo>
                    <a:pt x="38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5"/>
            <p:cNvSpPr/>
            <p:nvPr/>
          </p:nvSpPr>
          <p:spPr>
            <a:xfrm>
              <a:off x="5157291" y="1951116"/>
              <a:ext cx="241017" cy="127586"/>
            </a:xfrm>
            <a:custGeom>
              <a:rect b="b" l="l" r="r" t="t"/>
              <a:pathLst>
                <a:path extrusionOk="0" h="2469" w="4645">
                  <a:moveTo>
                    <a:pt x="3171" y="1"/>
                  </a:moveTo>
                  <a:cubicBezTo>
                    <a:pt x="2768" y="1"/>
                    <a:pt x="2362" y="29"/>
                    <a:pt x="1963" y="91"/>
                  </a:cubicBezTo>
                  <a:cubicBezTo>
                    <a:pt x="240" y="362"/>
                    <a:pt x="0" y="857"/>
                    <a:pt x="702" y="2468"/>
                  </a:cubicBezTo>
                  <a:cubicBezTo>
                    <a:pt x="1293" y="2373"/>
                    <a:pt x="1835" y="2357"/>
                    <a:pt x="2330" y="2197"/>
                  </a:cubicBezTo>
                  <a:cubicBezTo>
                    <a:pt x="3000" y="1990"/>
                    <a:pt x="3671" y="1718"/>
                    <a:pt x="4293" y="1367"/>
                  </a:cubicBezTo>
                  <a:cubicBezTo>
                    <a:pt x="4533" y="1160"/>
                    <a:pt x="4644" y="841"/>
                    <a:pt x="4596" y="521"/>
                  </a:cubicBezTo>
                  <a:cubicBezTo>
                    <a:pt x="4533" y="298"/>
                    <a:pt x="4134" y="59"/>
                    <a:pt x="3846" y="27"/>
                  </a:cubicBezTo>
                  <a:cubicBezTo>
                    <a:pt x="3623" y="9"/>
                    <a:pt x="3397" y="1"/>
                    <a:pt x="31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5"/>
            <p:cNvSpPr/>
            <p:nvPr/>
          </p:nvSpPr>
          <p:spPr>
            <a:xfrm>
              <a:off x="1798571" y="391344"/>
              <a:ext cx="130912" cy="154767"/>
            </a:xfrm>
            <a:custGeom>
              <a:rect b="b" l="l" r="r" t="t"/>
              <a:pathLst>
                <a:path extrusionOk="0" h="2995" w="2523">
                  <a:moveTo>
                    <a:pt x="2267" y="1"/>
                  </a:moveTo>
                  <a:cubicBezTo>
                    <a:pt x="1979" y="208"/>
                    <a:pt x="1596" y="320"/>
                    <a:pt x="1405" y="591"/>
                  </a:cubicBezTo>
                  <a:cubicBezTo>
                    <a:pt x="910" y="1294"/>
                    <a:pt x="415" y="1996"/>
                    <a:pt x="0" y="2746"/>
                  </a:cubicBezTo>
                  <a:cubicBezTo>
                    <a:pt x="206" y="2914"/>
                    <a:pt x="450" y="2995"/>
                    <a:pt x="691" y="2995"/>
                  </a:cubicBezTo>
                  <a:cubicBezTo>
                    <a:pt x="1069" y="2995"/>
                    <a:pt x="1440" y="2797"/>
                    <a:pt x="1644" y="2427"/>
                  </a:cubicBezTo>
                  <a:cubicBezTo>
                    <a:pt x="1900" y="1980"/>
                    <a:pt x="2139" y="1517"/>
                    <a:pt x="2378" y="1054"/>
                  </a:cubicBezTo>
                  <a:cubicBezTo>
                    <a:pt x="2522" y="799"/>
                    <a:pt x="2315" y="368"/>
                    <a:pt x="22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5"/>
            <p:cNvSpPr/>
            <p:nvPr/>
          </p:nvSpPr>
          <p:spPr>
            <a:xfrm>
              <a:off x="1715759" y="201701"/>
              <a:ext cx="131742" cy="183550"/>
            </a:xfrm>
            <a:custGeom>
              <a:rect b="b" l="l" r="r" t="t"/>
              <a:pathLst>
                <a:path extrusionOk="0" h="3552" w="2539">
                  <a:moveTo>
                    <a:pt x="1469" y="0"/>
                  </a:moveTo>
                  <a:cubicBezTo>
                    <a:pt x="1421" y="112"/>
                    <a:pt x="1357" y="208"/>
                    <a:pt x="1309" y="304"/>
                  </a:cubicBezTo>
                  <a:cubicBezTo>
                    <a:pt x="814" y="1293"/>
                    <a:pt x="447" y="2362"/>
                    <a:pt x="1" y="3463"/>
                  </a:cubicBezTo>
                  <a:cubicBezTo>
                    <a:pt x="231" y="3523"/>
                    <a:pt x="427" y="3552"/>
                    <a:pt x="593" y="3552"/>
                  </a:cubicBezTo>
                  <a:cubicBezTo>
                    <a:pt x="1096" y="3552"/>
                    <a:pt x="1333" y="3289"/>
                    <a:pt x="1453" y="2809"/>
                  </a:cubicBezTo>
                  <a:cubicBezTo>
                    <a:pt x="1533" y="2522"/>
                    <a:pt x="1660" y="2251"/>
                    <a:pt x="1820" y="1995"/>
                  </a:cubicBezTo>
                  <a:cubicBezTo>
                    <a:pt x="2059" y="1580"/>
                    <a:pt x="2299" y="1149"/>
                    <a:pt x="2538" y="734"/>
                  </a:cubicBezTo>
                  <a:cubicBezTo>
                    <a:pt x="2155" y="527"/>
                    <a:pt x="1804" y="272"/>
                    <a:pt x="14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5"/>
            <p:cNvSpPr/>
            <p:nvPr/>
          </p:nvSpPr>
          <p:spPr>
            <a:xfrm>
              <a:off x="5236783" y="1569092"/>
              <a:ext cx="234376" cy="204478"/>
            </a:xfrm>
            <a:custGeom>
              <a:rect b="b" l="l" r="r" t="t"/>
              <a:pathLst>
                <a:path extrusionOk="0" h="3957" w="4517">
                  <a:moveTo>
                    <a:pt x="3852" y="1"/>
                  </a:moveTo>
                  <a:cubicBezTo>
                    <a:pt x="3660" y="1"/>
                    <a:pt x="3429" y="29"/>
                    <a:pt x="3272" y="78"/>
                  </a:cubicBezTo>
                  <a:cubicBezTo>
                    <a:pt x="1405" y="621"/>
                    <a:pt x="1006" y="2408"/>
                    <a:pt x="0" y="3957"/>
                  </a:cubicBezTo>
                  <a:cubicBezTo>
                    <a:pt x="287" y="3829"/>
                    <a:pt x="575" y="3733"/>
                    <a:pt x="878" y="3653"/>
                  </a:cubicBezTo>
                  <a:cubicBezTo>
                    <a:pt x="2394" y="3414"/>
                    <a:pt x="3320" y="2265"/>
                    <a:pt x="4325" y="1291"/>
                  </a:cubicBezTo>
                  <a:cubicBezTo>
                    <a:pt x="4517" y="1116"/>
                    <a:pt x="4341" y="446"/>
                    <a:pt x="4197" y="78"/>
                  </a:cubicBezTo>
                  <a:cubicBezTo>
                    <a:pt x="4174" y="25"/>
                    <a:pt x="4030" y="1"/>
                    <a:pt x="38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5"/>
            <p:cNvSpPr/>
            <p:nvPr/>
          </p:nvSpPr>
          <p:spPr>
            <a:xfrm>
              <a:off x="1781189" y="793004"/>
              <a:ext cx="139992" cy="265403"/>
            </a:xfrm>
            <a:custGeom>
              <a:rect b="b" l="l" r="r" t="t"/>
              <a:pathLst>
                <a:path extrusionOk="0" h="5136" w="2698">
                  <a:moveTo>
                    <a:pt x="2267" y="0"/>
                  </a:moveTo>
                  <a:cubicBezTo>
                    <a:pt x="2043" y="160"/>
                    <a:pt x="1756" y="287"/>
                    <a:pt x="1612" y="511"/>
                  </a:cubicBezTo>
                  <a:cubicBezTo>
                    <a:pt x="1293" y="894"/>
                    <a:pt x="1054" y="1341"/>
                    <a:pt x="862" y="1803"/>
                  </a:cubicBezTo>
                  <a:cubicBezTo>
                    <a:pt x="527" y="2681"/>
                    <a:pt x="272" y="3591"/>
                    <a:pt x="16" y="4485"/>
                  </a:cubicBezTo>
                  <a:cubicBezTo>
                    <a:pt x="0" y="4708"/>
                    <a:pt x="80" y="4931"/>
                    <a:pt x="240" y="5107"/>
                  </a:cubicBezTo>
                  <a:cubicBezTo>
                    <a:pt x="254" y="5127"/>
                    <a:pt x="296" y="5136"/>
                    <a:pt x="350" y="5136"/>
                  </a:cubicBezTo>
                  <a:cubicBezTo>
                    <a:pt x="472" y="5136"/>
                    <a:pt x="657" y="5089"/>
                    <a:pt x="734" y="5011"/>
                  </a:cubicBezTo>
                  <a:cubicBezTo>
                    <a:pt x="1772" y="4038"/>
                    <a:pt x="2650" y="2968"/>
                    <a:pt x="2697" y="1420"/>
                  </a:cubicBezTo>
                  <a:cubicBezTo>
                    <a:pt x="2681" y="1197"/>
                    <a:pt x="2650" y="974"/>
                    <a:pt x="2602" y="750"/>
                  </a:cubicBezTo>
                  <a:cubicBezTo>
                    <a:pt x="2506" y="495"/>
                    <a:pt x="2394" y="239"/>
                    <a:pt x="22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5"/>
            <p:cNvSpPr/>
            <p:nvPr/>
          </p:nvSpPr>
          <p:spPr>
            <a:xfrm>
              <a:off x="4866618" y="2161377"/>
              <a:ext cx="225296" cy="163913"/>
            </a:xfrm>
            <a:custGeom>
              <a:rect b="b" l="l" r="r" t="t"/>
              <a:pathLst>
                <a:path extrusionOk="0" h="3172" w="4342">
                  <a:moveTo>
                    <a:pt x="1901" y="0"/>
                  </a:moveTo>
                  <a:cubicBezTo>
                    <a:pt x="1576" y="0"/>
                    <a:pt x="1217" y="85"/>
                    <a:pt x="814" y="251"/>
                  </a:cubicBezTo>
                  <a:cubicBezTo>
                    <a:pt x="176" y="522"/>
                    <a:pt x="0" y="953"/>
                    <a:pt x="559" y="1352"/>
                  </a:cubicBezTo>
                  <a:cubicBezTo>
                    <a:pt x="1517" y="2038"/>
                    <a:pt x="2554" y="2597"/>
                    <a:pt x="3511" y="3171"/>
                  </a:cubicBezTo>
                  <a:cubicBezTo>
                    <a:pt x="3926" y="2964"/>
                    <a:pt x="4230" y="2916"/>
                    <a:pt x="4278" y="2788"/>
                  </a:cubicBezTo>
                  <a:cubicBezTo>
                    <a:pt x="4341" y="2533"/>
                    <a:pt x="4325" y="2278"/>
                    <a:pt x="4214" y="2038"/>
                  </a:cubicBezTo>
                  <a:cubicBezTo>
                    <a:pt x="4054" y="1719"/>
                    <a:pt x="3751" y="1480"/>
                    <a:pt x="3575" y="1160"/>
                  </a:cubicBezTo>
                  <a:cubicBezTo>
                    <a:pt x="3111" y="372"/>
                    <a:pt x="2581" y="0"/>
                    <a:pt x="19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5"/>
            <p:cNvSpPr/>
            <p:nvPr/>
          </p:nvSpPr>
          <p:spPr>
            <a:xfrm>
              <a:off x="4899722" y="-28402"/>
              <a:ext cx="116020" cy="249022"/>
            </a:xfrm>
            <a:custGeom>
              <a:rect b="b" l="l" r="r" t="t"/>
              <a:pathLst>
                <a:path extrusionOk="0" h="4819" w="2236">
                  <a:moveTo>
                    <a:pt x="208" y="1"/>
                  </a:moveTo>
                  <a:lnTo>
                    <a:pt x="208" y="1"/>
                  </a:lnTo>
                  <a:cubicBezTo>
                    <a:pt x="288" y="432"/>
                    <a:pt x="448" y="831"/>
                    <a:pt x="432" y="1261"/>
                  </a:cubicBezTo>
                  <a:cubicBezTo>
                    <a:pt x="400" y="1676"/>
                    <a:pt x="144" y="2075"/>
                    <a:pt x="97" y="2506"/>
                  </a:cubicBezTo>
                  <a:cubicBezTo>
                    <a:pt x="17" y="2985"/>
                    <a:pt x="1" y="3496"/>
                    <a:pt x="49" y="3990"/>
                  </a:cubicBezTo>
                  <a:cubicBezTo>
                    <a:pt x="117" y="4633"/>
                    <a:pt x="583" y="4819"/>
                    <a:pt x="1077" y="4819"/>
                  </a:cubicBezTo>
                  <a:cubicBezTo>
                    <a:pt x="1160" y="4819"/>
                    <a:pt x="1243" y="4814"/>
                    <a:pt x="1325" y="4804"/>
                  </a:cubicBezTo>
                  <a:cubicBezTo>
                    <a:pt x="1980" y="4725"/>
                    <a:pt x="1884" y="4230"/>
                    <a:pt x="1756" y="3735"/>
                  </a:cubicBezTo>
                  <a:cubicBezTo>
                    <a:pt x="1645" y="3320"/>
                    <a:pt x="1629" y="2889"/>
                    <a:pt x="1724" y="2474"/>
                  </a:cubicBezTo>
                  <a:cubicBezTo>
                    <a:pt x="2235" y="751"/>
                    <a:pt x="2028" y="368"/>
                    <a:pt x="2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5"/>
            <p:cNvSpPr/>
            <p:nvPr/>
          </p:nvSpPr>
          <p:spPr>
            <a:xfrm>
              <a:off x="2289633" y="1556380"/>
              <a:ext cx="221975" cy="124847"/>
            </a:xfrm>
            <a:custGeom>
              <a:rect b="b" l="l" r="r" t="t"/>
              <a:pathLst>
                <a:path extrusionOk="0" h="2416" w="4278">
                  <a:moveTo>
                    <a:pt x="559" y="0"/>
                  </a:moveTo>
                  <a:cubicBezTo>
                    <a:pt x="439" y="0"/>
                    <a:pt x="352" y="14"/>
                    <a:pt x="335" y="53"/>
                  </a:cubicBezTo>
                  <a:cubicBezTo>
                    <a:pt x="96" y="548"/>
                    <a:pt x="0" y="1106"/>
                    <a:pt x="32" y="1649"/>
                  </a:cubicBezTo>
                  <a:cubicBezTo>
                    <a:pt x="64" y="1888"/>
                    <a:pt x="703" y="2048"/>
                    <a:pt x="1086" y="2192"/>
                  </a:cubicBezTo>
                  <a:cubicBezTo>
                    <a:pt x="1133" y="2205"/>
                    <a:pt x="1185" y="2209"/>
                    <a:pt x="1238" y="2209"/>
                  </a:cubicBezTo>
                  <a:cubicBezTo>
                    <a:pt x="1381" y="2209"/>
                    <a:pt x="1537" y="2176"/>
                    <a:pt x="1676" y="2176"/>
                  </a:cubicBezTo>
                  <a:lnTo>
                    <a:pt x="1804" y="2415"/>
                  </a:lnTo>
                  <a:cubicBezTo>
                    <a:pt x="2554" y="2032"/>
                    <a:pt x="3336" y="1649"/>
                    <a:pt x="4086" y="1218"/>
                  </a:cubicBezTo>
                  <a:cubicBezTo>
                    <a:pt x="4230" y="1138"/>
                    <a:pt x="4277" y="835"/>
                    <a:pt x="4277" y="644"/>
                  </a:cubicBezTo>
                  <a:cubicBezTo>
                    <a:pt x="4277" y="564"/>
                    <a:pt x="3974" y="468"/>
                    <a:pt x="3783" y="436"/>
                  </a:cubicBezTo>
                  <a:cubicBezTo>
                    <a:pt x="2985" y="308"/>
                    <a:pt x="2171" y="181"/>
                    <a:pt x="1357" y="69"/>
                  </a:cubicBezTo>
                  <a:cubicBezTo>
                    <a:pt x="1128" y="48"/>
                    <a:pt x="784" y="0"/>
                    <a:pt x="5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5"/>
            <p:cNvSpPr/>
            <p:nvPr/>
          </p:nvSpPr>
          <p:spPr>
            <a:xfrm>
              <a:off x="3948264" y="1552350"/>
              <a:ext cx="168167" cy="175178"/>
            </a:xfrm>
            <a:custGeom>
              <a:rect b="b" l="l" r="r" t="t"/>
              <a:pathLst>
                <a:path extrusionOk="0" h="3390" w="3241">
                  <a:moveTo>
                    <a:pt x="988" y="0"/>
                  </a:moveTo>
                  <a:cubicBezTo>
                    <a:pt x="389" y="0"/>
                    <a:pt x="480" y="1036"/>
                    <a:pt x="336" y="1599"/>
                  </a:cubicBezTo>
                  <a:cubicBezTo>
                    <a:pt x="304" y="1759"/>
                    <a:pt x="240" y="1919"/>
                    <a:pt x="192" y="2078"/>
                  </a:cubicBezTo>
                  <a:lnTo>
                    <a:pt x="1" y="2286"/>
                  </a:lnTo>
                  <a:cubicBezTo>
                    <a:pt x="400" y="2653"/>
                    <a:pt x="735" y="3195"/>
                    <a:pt x="1198" y="3355"/>
                  </a:cubicBezTo>
                  <a:cubicBezTo>
                    <a:pt x="1268" y="3378"/>
                    <a:pt x="1346" y="3389"/>
                    <a:pt x="1429" y="3389"/>
                  </a:cubicBezTo>
                  <a:cubicBezTo>
                    <a:pt x="2140" y="3389"/>
                    <a:pt x="3240" y="2601"/>
                    <a:pt x="3240" y="2158"/>
                  </a:cubicBezTo>
                  <a:cubicBezTo>
                    <a:pt x="3240" y="2126"/>
                    <a:pt x="3240" y="2078"/>
                    <a:pt x="3224" y="2062"/>
                  </a:cubicBezTo>
                  <a:cubicBezTo>
                    <a:pt x="2554" y="1344"/>
                    <a:pt x="2027" y="275"/>
                    <a:pt x="1198" y="35"/>
                  </a:cubicBezTo>
                  <a:cubicBezTo>
                    <a:pt x="1120" y="11"/>
                    <a:pt x="1050" y="0"/>
                    <a:pt x="9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5"/>
            <p:cNvSpPr/>
            <p:nvPr/>
          </p:nvSpPr>
          <p:spPr>
            <a:xfrm>
              <a:off x="2641533" y="950764"/>
              <a:ext cx="177300" cy="151666"/>
            </a:xfrm>
            <a:custGeom>
              <a:rect b="b" l="l" r="r" t="t"/>
              <a:pathLst>
                <a:path extrusionOk="0" h="2935" w="3417">
                  <a:moveTo>
                    <a:pt x="2345" y="0"/>
                  </a:moveTo>
                  <a:cubicBezTo>
                    <a:pt x="2275" y="0"/>
                    <a:pt x="2206" y="14"/>
                    <a:pt x="2140" y="43"/>
                  </a:cubicBezTo>
                  <a:cubicBezTo>
                    <a:pt x="1358" y="426"/>
                    <a:pt x="703" y="1049"/>
                    <a:pt x="1" y="1559"/>
                  </a:cubicBezTo>
                  <a:cubicBezTo>
                    <a:pt x="400" y="2038"/>
                    <a:pt x="735" y="2820"/>
                    <a:pt x="1214" y="2916"/>
                  </a:cubicBezTo>
                  <a:cubicBezTo>
                    <a:pt x="1287" y="2929"/>
                    <a:pt x="1361" y="2935"/>
                    <a:pt x="1436" y="2935"/>
                  </a:cubicBezTo>
                  <a:cubicBezTo>
                    <a:pt x="2376" y="2935"/>
                    <a:pt x="3416" y="1967"/>
                    <a:pt x="3416" y="1272"/>
                  </a:cubicBezTo>
                  <a:cubicBezTo>
                    <a:pt x="3416" y="698"/>
                    <a:pt x="2851" y="0"/>
                    <a:pt x="23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5"/>
            <p:cNvSpPr/>
            <p:nvPr/>
          </p:nvSpPr>
          <p:spPr>
            <a:xfrm>
              <a:off x="3400904" y="534325"/>
              <a:ext cx="183059" cy="171509"/>
            </a:xfrm>
            <a:custGeom>
              <a:rect b="b" l="l" r="r" t="t"/>
              <a:pathLst>
                <a:path extrusionOk="0" h="3319" w="3528">
                  <a:moveTo>
                    <a:pt x="2601" y="1"/>
                  </a:moveTo>
                  <a:cubicBezTo>
                    <a:pt x="2395" y="1"/>
                    <a:pt x="2010" y="226"/>
                    <a:pt x="1868" y="426"/>
                  </a:cubicBezTo>
                  <a:cubicBezTo>
                    <a:pt x="1182" y="1335"/>
                    <a:pt x="559" y="2277"/>
                    <a:pt x="1" y="3075"/>
                  </a:cubicBezTo>
                  <a:cubicBezTo>
                    <a:pt x="447" y="3139"/>
                    <a:pt x="894" y="3235"/>
                    <a:pt x="1341" y="3282"/>
                  </a:cubicBezTo>
                  <a:cubicBezTo>
                    <a:pt x="1429" y="3306"/>
                    <a:pt x="1521" y="3318"/>
                    <a:pt x="1614" y="3318"/>
                  </a:cubicBezTo>
                  <a:cubicBezTo>
                    <a:pt x="1708" y="3318"/>
                    <a:pt x="1804" y="3306"/>
                    <a:pt x="1900" y="3282"/>
                  </a:cubicBezTo>
                  <a:cubicBezTo>
                    <a:pt x="2985" y="2931"/>
                    <a:pt x="3528" y="1974"/>
                    <a:pt x="3256" y="841"/>
                  </a:cubicBezTo>
                  <a:cubicBezTo>
                    <a:pt x="3176" y="506"/>
                    <a:pt x="2953" y="202"/>
                    <a:pt x="2666" y="11"/>
                  </a:cubicBezTo>
                  <a:cubicBezTo>
                    <a:pt x="2647" y="4"/>
                    <a:pt x="2625" y="1"/>
                    <a:pt x="26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5"/>
            <p:cNvSpPr/>
            <p:nvPr/>
          </p:nvSpPr>
          <p:spPr>
            <a:xfrm>
              <a:off x="2288803" y="-37755"/>
              <a:ext cx="188040" cy="132133"/>
            </a:xfrm>
            <a:custGeom>
              <a:rect b="b" l="l" r="r" t="t"/>
              <a:pathLst>
                <a:path extrusionOk="0" h="2557" w="3624">
                  <a:moveTo>
                    <a:pt x="1599" y="0"/>
                  </a:moveTo>
                  <a:cubicBezTo>
                    <a:pt x="1460" y="0"/>
                    <a:pt x="1325" y="16"/>
                    <a:pt x="1197" y="54"/>
                  </a:cubicBezTo>
                  <a:cubicBezTo>
                    <a:pt x="703" y="182"/>
                    <a:pt x="479" y="1219"/>
                    <a:pt x="0" y="2113"/>
                  </a:cubicBezTo>
                  <a:cubicBezTo>
                    <a:pt x="413" y="2284"/>
                    <a:pt x="750" y="2556"/>
                    <a:pt x="977" y="2556"/>
                  </a:cubicBezTo>
                  <a:cubicBezTo>
                    <a:pt x="1004" y="2556"/>
                    <a:pt x="1030" y="2552"/>
                    <a:pt x="1054" y="2544"/>
                  </a:cubicBezTo>
                  <a:cubicBezTo>
                    <a:pt x="1852" y="2240"/>
                    <a:pt x="2618" y="1857"/>
                    <a:pt x="3352" y="1395"/>
                  </a:cubicBezTo>
                  <a:cubicBezTo>
                    <a:pt x="3559" y="1267"/>
                    <a:pt x="3527" y="772"/>
                    <a:pt x="3623" y="453"/>
                  </a:cubicBezTo>
                  <a:cubicBezTo>
                    <a:pt x="2945" y="323"/>
                    <a:pt x="2224" y="0"/>
                    <a:pt x="15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5"/>
            <p:cNvSpPr/>
            <p:nvPr/>
          </p:nvSpPr>
          <p:spPr>
            <a:xfrm>
              <a:off x="2998466" y="-51190"/>
              <a:ext cx="166507" cy="184480"/>
            </a:xfrm>
            <a:custGeom>
              <a:rect b="b" l="l" r="r" t="t"/>
              <a:pathLst>
                <a:path extrusionOk="0" h="3570" w="3209">
                  <a:moveTo>
                    <a:pt x="1916" y="0"/>
                  </a:moveTo>
                  <a:cubicBezTo>
                    <a:pt x="1677" y="0"/>
                    <a:pt x="1387" y="95"/>
                    <a:pt x="1325" y="218"/>
                  </a:cubicBezTo>
                  <a:cubicBezTo>
                    <a:pt x="862" y="1256"/>
                    <a:pt x="479" y="2325"/>
                    <a:pt x="0" y="3570"/>
                  </a:cubicBezTo>
                  <a:cubicBezTo>
                    <a:pt x="2235" y="3506"/>
                    <a:pt x="3208" y="2261"/>
                    <a:pt x="2698" y="601"/>
                  </a:cubicBezTo>
                  <a:cubicBezTo>
                    <a:pt x="2586" y="330"/>
                    <a:pt x="2378" y="122"/>
                    <a:pt x="2107" y="27"/>
                  </a:cubicBezTo>
                  <a:cubicBezTo>
                    <a:pt x="2053" y="9"/>
                    <a:pt x="1986" y="0"/>
                    <a:pt x="19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5"/>
            <p:cNvSpPr/>
            <p:nvPr/>
          </p:nvSpPr>
          <p:spPr>
            <a:xfrm>
              <a:off x="4260470" y="105898"/>
              <a:ext cx="135011" cy="162208"/>
            </a:xfrm>
            <a:custGeom>
              <a:rect b="b" l="l" r="r" t="t"/>
              <a:pathLst>
                <a:path extrusionOk="0" h="3139" w="2602">
                  <a:moveTo>
                    <a:pt x="1264" y="1"/>
                  </a:moveTo>
                  <a:cubicBezTo>
                    <a:pt x="668" y="1"/>
                    <a:pt x="1" y="1211"/>
                    <a:pt x="16" y="2269"/>
                  </a:cubicBezTo>
                  <a:cubicBezTo>
                    <a:pt x="30" y="2845"/>
                    <a:pt x="315" y="3139"/>
                    <a:pt x="760" y="3139"/>
                  </a:cubicBezTo>
                  <a:cubicBezTo>
                    <a:pt x="832" y="3139"/>
                    <a:pt x="909" y="3131"/>
                    <a:pt x="990" y="3115"/>
                  </a:cubicBezTo>
                  <a:cubicBezTo>
                    <a:pt x="1995" y="3115"/>
                    <a:pt x="2570" y="2445"/>
                    <a:pt x="2586" y="1344"/>
                  </a:cubicBezTo>
                  <a:cubicBezTo>
                    <a:pt x="2602" y="466"/>
                    <a:pt x="2107" y="83"/>
                    <a:pt x="1309" y="3"/>
                  </a:cubicBezTo>
                  <a:cubicBezTo>
                    <a:pt x="1294" y="1"/>
                    <a:pt x="1279" y="1"/>
                    <a:pt x="126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5"/>
            <p:cNvSpPr/>
            <p:nvPr/>
          </p:nvSpPr>
          <p:spPr>
            <a:xfrm>
              <a:off x="5738585" y="1626967"/>
              <a:ext cx="196290" cy="161071"/>
            </a:xfrm>
            <a:custGeom>
              <a:rect b="b" l="l" r="r" t="t"/>
              <a:pathLst>
                <a:path extrusionOk="0" h="3117" w="3783">
                  <a:moveTo>
                    <a:pt x="1078" y="0"/>
                  </a:moveTo>
                  <a:cubicBezTo>
                    <a:pt x="1057" y="0"/>
                    <a:pt x="1038" y="4"/>
                    <a:pt x="1022" y="12"/>
                  </a:cubicBezTo>
                  <a:cubicBezTo>
                    <a:pt x="1" y="522"/>
                    <a:pt x="703" y="1592"/>
                    <a:pt x="655" y="2438"/>
                  </a:cubicBezTo>
                  <a:cubicBezTo>
                    <a:pt x="655" y="2533"/>
                    <a:pt x="655" y="2693"/>
                    <a:pt x="719" y="2725"/>
                  </a:cubicBezTo>
                  <a:cubicBezTo>
                    <a:pt x="906" y="2869"/>
                    <a:pt x="1223" y="3117"/>
                    <a:pt x="1354" y="3117"/>
                  </a:cubicBezTo>
                  <a:cubicBezTo>
                    <a:pt x="1368" y="3117"/>
                    <a:pt x="1380" y="3114"/>
                    <a:pt x="1389" y="3108"/>
                  </a:cubicBezTo>
                  <a:cubicBezTo>
                    <a:pt x="1779" y="2848"/>
                    <a:pt x="2174" y="2696"/>
                    <a:pt x="2584" y="2696"/>
                  </a:cubicBezTo>
                  <a:cubicBezTo>
                    <a:pt x="2928" y="2696"/>
                    <a:pt x="3283" y="2803"/>
                    <a:pt x="3655" y="3044"/>
                  </a:cubicBezTo>
                  <a:cubicBezTo>
                    <a:pt x="3703" y="2932"/>
                    <a:pt x="3735" y="2821"/>
                    <a:pt x="3783" y="2725"/>
                  </a:cubicBezTo>
                  <a:cubicBezTo>
                    <a:pt x="3448" y="2246"/>
                    <a:pt x="3097" y="1799"/>
                    <a:pt x="2714" y="1384"/>
                  </a:cubicBezTo>
                  <a:cubicBezTo>
                    <a:pt x="2204" y="889"/>
                    <a:pt x="1398" y="0"/>
                    <a:pt x="10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5"/>
            <p:cNvSpPr/>
            <p:nvPr/>
          </p:nvSpPr>
          <p:spPr>
            <a:xfrm>
              <a:off x="4915496" y="2406103"/>
              <a:ext cx="196290" cy="160451"/>
            </a:xfrm>
            <a:custGeom>
              <a:rect b="b" l="l" r="r" t="t"/>
              <a:pathLst>
                <a:path extrusionOk="0" h="3105" w="3783">
                  <a:moveTo>
                    <a:pt x="1084" y="1"/>
                  </a:moveTo>
                  <a:cubicBezTo>
                    <a:pt x="1061" y="1"/>
                    <a:pt x="1040" y="6"/>
                    <a:pt x="1021" y="15"/>
                  </a:cubicBezTo>
                  <a:cubicBezTo>
                    <a:pt x="0" y="510"/>
                    <a:pt x="702" y="1579"/>
                    <a:pt x="654" y="2441"/>
                  </a:cubicBezTo>
                  <a:cubicBezTo>
                    <a:pt x="654" y="2537"/>
                    <a:pt x="654" y="2680"/>
                    <a:pt x="718" y="2712"/>
                  </a:cubicBezTo>
                  <a:cubicBezTo>
                    <a:pt x="905" y="2856"/>
                    <a:pt x="1223" y="3104"/>
                    <a:pt x="1353" y="3104"/>
                  </a:cubicBezTo>
                  <a:cubicBezTo>
                    <a:pt x="1367" y="3104"/>
                    <a:pt x="1379" y="3102"/>
                    <a:pt x="1388" y="3095"/>
                  </a:cubicBezTo>
                  <a:cubicBezTo>
                    <a:pt x="1779" y="2835"/>
                    <a:pt x="2169" y="2684"/>
                    <a:pt x="2577" y="2684"/>
                  </a:cubicBezTo>
                  <a:cubicBezTo>
                    <a:pt x="2920" y="2684"/>
                    <a:pt x="3276" y="2791"/>
                    <a:pt x="3655" y="3031"/>
                  </a:cubicBezTo>
                  <a:lnTo>
                    <a:pt x="3782" y="2712"/>
                  </a:lnTo>
                  <a:cubicBezTo>
                    <a:pt x="3447" y="2234"/>
                    <a:pt x="3096" y="1787"/>
                    <a:pt x="2713" y="1372"/>
                  </a:cubicBezTo>
                  <a:cubicBezTo>
                    <a:pt x="2207" y="881"/>
                    <a:pt x="1410" y="1"/>
                    <a:pt x="10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5"/>
            <p:cNvSpPr/>
            <p:nvPr/>
          </p:nvSpPr>
          <p:spPr>
            <a:xfrm>
              <a:off x="4930388" y="1131674"/>
              <a:ext cx="145804" cy="158384"/>
            </a:xfrm>
            <a:custGeom>
              <a:rect b="b" l="l" r="r" t="t"/>
              <a:pathLst>
                <a:path extrusionOk="0" h="3065" w="2810">
                  <a:moveTo>
                    <a:pt x="973" y="0"/>
                  </a:moveTo>
                  <a:cubicBezTo>
                    <a:pt x="495" y="0"/>
                    <a:pt x="43" y="971"/>
                    <a:pt x="0" y="2463"/>
                  </a:cubicBezTo>
                  <a:cubicBezTo>
                    <a:pt x="191" y="2595"/>
                    <a:pt x="598" y="3065"/>
                    <a:pt x="823" y="3065"/>
                  </a:cubicBezTo>
                  <a:cubicBezTo>
                    <a:pt x="843" y="3065"/>
                    <a:pt x="861" y="3061"/>
                    <a:pt x="878" y="3053"/>
                  </a:cubicBezTo>
                  <a:cubicBezTo>
                    <a:pt x="1580" y="2750"/>
                    <a:pt x="2171" y="2224"/>
                    <a:pt x="2809" y="1793"/>
                  </a:cubicBezTo>
                  <a:cubicBezTo>
                    <a:pt x="2267" y="1202"/>
                    <a:pt x="1820" y="436"/>
                    <a:pt x="1165" y="53"/>
                  </a:cubicBezTo>
                  <a:cubicBezTo>
                    <a:pt x="1101" y="17"/>
                    <a:pt x="1037" y="0"/>
                    <a:pt x="97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5"/>
            <p:cNvSpPr/>
            <p:nvPr/>
          </p:nvSpPr>
          <p:spPr>
            <a:xfrm>
              <a:off x="4919595" y="1432415"/>
              <a:ext cx="145804" cy="158642"/>
            </a:xfrm>
            <a:custGeom>
              <a:rect b="b" l="l" r="r" t="t"/>
              <a:pathLst>
                <a:path extrusionOk="0" h="3070" w="2810">
                  <a:moveTo>
                    <a:pt x="973" y="1"/>
                  </a:moveTo>
                  <a:cubicBezTo>
                    <a:pt x="507" y="1"/>
                    <a:pt x="57" y="982"/>
                    <a:pt x="1" y="2468"/>
                  </a:cubicBezTo>
                  <a:cubicBezTo>
                    <a:pt x="192" y="2600"/>
                    <a:pt x="612" y="3070"/>
                    <a:pt x="840" y="3070"/>
                  </a:cubicBezTo>
                  <a:cubicBezTo>
                    <a:pt x="860" y="3070"/>
                    <a:pt x="878" y="3066"/>
                    <a:pt x="895" y="3059"/>
                  </a:cubicBezTo>
                  <a:cubicBezTo>
                    <a:pt x="1581" y="2755"/>
                    <a:pt x="2187" y="2229"/>
                    <a:pt x="2810" y="1798"/>
                  </a:cubicBezTo>
                  <a:cubicBezTo>
                    <a:pt x="2283" y="1191"/>
                    <a:pt x="1836" y="441"/>
                    <a:pt x="1166" y="58"/>
                  </a:cubicBezTo>
                  <a:cubicBezTo>
                    <a:pt x="1102" y="19"/>
                    <a:pt x="1037" y="1"/>
                    <a:pt x="9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5"/>
            <p:cNvSpPr/>
            <p:nvPr/>
          </p:nvSpPr>
          <p:spPr>
            <a:xfrm>
              <a:off x="4257149" y="971123"/>
              <a:ext cx="133351" cy="193833"/>
            </a:xfrm>
            <a:custGeom>
              <a:rect b="b" l="l" r="r" t="t"/>
              <a:pathLst>
                <a:path extrusionOk="0" h="3751" w="2570">
                  <a:moveTo>
                    <a:pt x="1357" y="0"/>
                  </a:moveTo>
                  <a:cubicBezTo>
                    <a:pt x="1070" y="351"/>
                    <a:pt x="639" y="655"/>
                    <a:pt x="495" y="1054"/>
                  </a:cubicBezTo>
                  <a:cubicBezTo>
                    <a:pt x="256" y="1740"/>
                    <a:pt x="96" y="2458"/>
                    <a:pt x="32" y="3176"/>
                  </a:cubicBezTo>
                  <a:cubicBezTo>
                    <a:pt x="0" y="3384"/>
                    <a:pt x="304" y="3623"/>
                    <a:pt x="383" y="3751"/>
                  </a:cubicBezTo>
                  <a:cubicBezTo>
                    <a:pt x="1644" y="3703"/>
                    <a:pt x="2570" y="2235"/>
                    <a:pt x="2171" y="1117"/>
                  </a:cubicBezTo>
                  <a:cubicBezTo>
                    <a:pt x="2027" y="702"/>
                    <a:pt x="1644" y="367"/>
                    <a:pt x="13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5"/>
            <p:cNvSpPr/>
            <p:nvPr/>
          </p:nvSpPr>
          <p:spPr>
            <a:xfrm>
              <a:off x="4763933" y="1229596"/>
              <a:ext cx="129252" cy="167995"/>
            </a:xfrm>
            <a:custGeom>
              <a:rect b="b" l="l" r="r" t="t"/>
              <a:pathLst>
                <a:path extrusionOk="0" h="3251" w="2491">
                  <a:moveTo>
                    <a:pt x="1415" y="0"/>
                  </a:moveTo>
                  <a:cubicBezTo>
                    <a:pt x="1042" y="0"/>
                    <a:pt x="0" y="1563"/>
                    <a:pt x="0" y="2308"/>
                  </a:cubicBezTo>
                  <a:cubicBezTo>
                    <a:pt x="0" y="3153"/>
                    <a:pt x="639" y="3233"/>
                    <a:pt x="1245" y="3249"/>
                  </a:cubicBezTo>
                  <a:cubicBezTo>
                    <a:pt x="1262" y="3250"/>
                    <a:pt x="1280" y="3250"/>
                    <a:pt x="1296" y="3250"/>
                  </a:cubicBezTo>
                  <a:cubicBezTo>
                    <a:pt x="1973" y="3250"/>
                    <a:pt x="2475" y="2631"/>
                    <a:pt x="2490" y="1510"/>
                  </a:cubicBezTo>
                  <a:cubicBezTo>
                    <a:pt x="2267" y="1158"/>
                    <a:pt x="1995" y="456"/>
                    <a:pt x="1485" y="25"/>
                  </a:cubicBezTo>
                  <a:cubicBezTo>
                    <a:pt x="1465" y="8"/>
                    <a:pt x="1442" y="0"/>
                    <a:pt x="14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5"/>
            <p:cNvSpPr/>
            <p:nvPr/>
          </p:nvSpPr>
          <p:spPr>
            <a:xfrm>
              <a:off x="1816784" y="1607744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751" y="1"/>
                  </a:moveTo>
                  <a:lnTo>
                    <a:pt x="751" y="1"/>
                  </a:lnTo>
                  <a:cubicBezTo>
                    <a:pt x="1" y="1262"/>
                    <a:pt x="17" y="2203"/>
                    <a:pt x="767" y="3384"/>
                  </a:cubicBezTo>
                  <a:cubicBezTo>
                    <a:pt x="939" y="3658"/>
                    <a:pt x="1117" y="3746"/>
                    <a:pt x="1303" y="3746"/>
                  </a:cubicBezTo>
                  <a:cubicBezTo>
                    <a:pt x="1631" y="3746"/>
                    <a:pt x="1980" y="3474"/>
                    <a:pt x="2354" y="3474"/>
                  </a:cubicBezTo>
                  <a:cubicBezTo>
                    <a:pt x="2497" y="3474"/>
                    <a:pt x="2643" y="3514"/>
                    <a:pt x="2793" y="3623"/>
                  </a:cubicBezTo>
                  <a:cubicBezTo>
                    <a:pt x="2458" y="2059"/>
                    <a:pt x="1916" y="910"/>
                    <a:pt x="7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5"/>
            <p:cNvSpPr/>
            <p:nvPr/>
          </p:nvSpPr>
          <p:spPr>
            <a:xfrm>
              <a:off x="2692071" y="741640"/>
              <a:ext cx="139992" cy="170114"/>
            </a:xfrm>
            <a:custGeom>
              <a:rect b="b" l="l" r="r" t="t"/>
              <a:pathLst>
                <a:path extrusionOk="0" h="3292" w="2698">
                  <a:moveTo>
                    <a:pt x="2058" y="0"/>
                  </a:moveTo>
                  <a:cubicBezTo>
                    <a:pt x="1891" y="0"/>
                    <a:pt x="1716" y="42"/>
                    <a:pt x="1660" y="116"/>
                  </a:cubicBezTo>
                  <a:cubicBezTo>
                    <a:pt x="1086" y="803"/>
                    <a:pt x="575" y="1537"/>
                    <a:pt x="128" y="2319"/>
                  </a:cubicBezTo>
                  <a:cubicBezTo>
                    <a:pt x="0" y="2526"/>
                    <a:pt x="144" y="3005"/>
                    <a:pt x="336" y="3212"/>
                  </a:cubicBezTo>
                  <a:cubicBezTo>
                    <a:pt x="385" y="3269"/>
                    <a:pt x="618" y="3291"/>
                    <a:pt x="885" y="3291"/>
                  </a:cubicBezTo>
                  <a:cubicBezTo>
                    <a:pt x="1218" y="3291"/>
                    <a:pt x="1605" y="3257"/>
                    <a:pt x="1756" y="3212"/>
                  </a:cubicBezTo>
                  <a:cubicBezTo>
                    <a:pt x="2506" y="2973"/>
                    <a:pt x="2650" y="1776"/>
                    <a:pt x="2698" y="643"/>
                  </a:cubicBezTo>
                  <a:cubicBezTo>
                    <a:pt x="2634" y="531"/>
                    <a:pt x="2554" y="212"/>
                    <a:pt x="2362" y="68"/>
                  </a:cubicBezTo>
                  <a:cubicBezTo>
                    <a:pt x="2296" y="22"/>
                    <a:pt x="2179" y="0"/>
                    <a:pt x="20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5"/>
            <p:cNvSpPr/>
            <p:nvPr/>
          </p:nvSpPr>
          <p:spPr>
            <a:xfrm>
              <a:off x="2613410" y="2124637"/>
              <a:ext cx="180569" cy="121591"/>
            </a:xfrm>
            <a:custGeom>
              <a:rect b="b" l="l" r="r" t="t"/>
              <a:pathLst>
                <a:path extrusionOk="0" h="2353" w="3480">
                  <a:moveTo>
                    <a:pt x="562" y="1"/>
                  </a:moveTo>
                  <a:cubicBezTo>
                    <a:pt x="376" y="1"/>
                    <a:pt x="181" y="36"/>
                    <a:pt x="0" y="36"/>
                  </a:cubicBezTo>
                  <a:cubicBezTo>
                    <a:pt x="32" y="291"/>
                    <a:pt x="0" y="563"/>
                    <a:pt x="112" y="786"/>
                  </a:cubicBezTo>
                  <a:cubicBezTo>
                    <a:pt x="564" y="1676"/>
                    <a:pt x="1830" y="2353"/>
                    <a:pt x="2995" y="2353"/>
                  </a:cubicBezTo>
                  <a:cubicBezTo>
                    <a:pt x="3104" y="2353"/>
                    <a:pt x="3213" y="2347"/>
                    <a:pt x="3320" y="2334"/>
                  </a:cubicBezTo>
                  <a:cubicBezTo>
                    <a:pt x="3479" y="978"/>
                    <a:pt x="3464" y="1010"/>
                    <a:pt x="2298" y="643"/>
                  </a:cubicBezTo>
                  <a:cubicBezTo>
                    <a:pt x="1788" y="499"/>
                    <a:pt x="1325" y="196"/>
                    <a:pt x="830" y="36"/>
                  </a:cubicBezTo>
                  <a:cubicBezTo>
                    <a:pt x="745" y="9"/>
                    <a:pt x="655" y="1"/>
                    <a:pt x="5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5"/>
            <p:cNvSpPr/>
            <p:nvPr/>
          </p:nvSpPr>
          <p:spPr>
            <a:xfrm>
              <a:off x="1606432" y="1707216"/>
              <a:ext cx="124271" cy="161174"/>
            </a:xfrm>
            <a:custGeom>
              <a:rect b="b" l="l" r="r" t="t"/>
              <a:pathLst>
                <a:path extrusionOk="0" h="3119" w="2395">
                  <a:moveTo>
                    <a:pt x="1359" y="0"/>
                  </a:moveTo>
                  <a:cubicBezTo>
                    <a:pt x="1065" y="0"/>
                    <a:pt x="774" y="40"/>
                    <a:pt x="496" y="119"/>
                  </a:cubicBezTo>
                  <a:cubicBezTo>
                    <a:pt x="256" y="198"/>
                    <a:pt x="1" y="837"/>
                    <a:pt x="97" y="1092"/>
                  </a:cubicBezTo>
                  <a:cubicBezTo>
                    <a:pt x="336" y="1778"/>
                    <a:pt x="767" y="2401"/>
                    <a:pt x="1134" y="3055"/>
                  </a:cubicBezTo>
                  <a:lnTo>
                    <a:pt x="1469" y="3119"/>
                  </a:lnTo>
                  <a:cubicBezTo>
                    <a:pt x="1788" y="2417"/>
                    <a:pt x="2076" y="1698"/>
                    <a:pt x="2315" y="980"/>
                  </a:cubicBezTo>
                  <a:cubicBezTo>
                    <a:pt x="2395" y="709"/>
                    <a:pt x="2219" y="103"/>
                    <a:pt x="2092" y="87"/>
                  </a:cubicBezTo>
                  <a:cubicBezTo>
                    <a:pt x="1851" y="28"/>
                    <a:pt x="1605" y="0"/>
                    <a:pt x="13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5"/>
            <p:cNvSpPr/>
            <p:nvPr/>
          </p:nvSpPr>
          <p:spPr>
            <a:xfrm>
              <a:off x="6247029" y="1608571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1261" y="0"/>
                  </a:moveTo>
                  <a:cubicBezTo>
                    <a:pt x="987" y="0"/>
                    <a:pt x="525" y="390"/>
                    <a:pt x="415" y="687"/>
                  </a:cubicBezTo>
                  <a:cubicBezTo>
                    <a:pt x="0" y="1868"/>
                    <a:pt x="575" y="2522"/>
                    <a:pt x="2362" y="2921"/>
                  </a:cubicBezTo>
                  <a:cubicBezTo>
                    <a:pt x="2362" y="2107"/>
                    <a:pt x="2474" y="1373"/>
                    <a:pt x="2315" y="687"/>
                  </a:cubicBezTo>
                  <a:cubicBezTo>
                    <a:pt x="2251" y="384"/>
                    <a:pt x="1660" y="33"/>
                    <a:pt x="1277" y="1"/>
                  </a:cubicBezTo>
                  <a:cubicBezTo>
                    <a:pt x="1272" y="0"/>
                    <a:pt x="1267" y="0"/>
                    <a:pt x="12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5"/>
            <p:cNvSpPr/>
            <p:nvPr/>
          </p:nvSpPr>
          <p:spPr>
            <a:xfrm>
              <a:off x="6381988" y="2781255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1277" y="0"/>
                  </a:moveTo>
                  <a:cubicBezTo>
                    <a:pt x="1004" y="0"/>
                    <a:pt x="541" y="390"/>
                    <a:pt x="432" y="687"/>
                  </a:cubicBezTo>
                  <a:cubicBezTo>
                    <a:pt x="1" y="1868"/>
                    <a:pt x="575" y="2522"/>
                    <a:pt x="2379" y="2921"/>
                  </a:cubicBezTo>
                  <a:cubicBezTo>
                    <a:pt x="2379" y="2107"/>
                    <a:pt x="2475" y="1373"/>
                    <a:pt x="2331" y="687"/>
                  </a:cubicBezTo>
                  <a:cubicBezTo>
                    <a:pt x="2251" y="368"/>
                    <a:pt x="1677" y="33"/>
                    <a:pt x="1294" y="1"/>
                  </a:cubicBezTo>
                  <a:cubicBezTo>
                    <a:pt x="1288" y="0"/>
                    <a:pt x="1283" y="0"/>
                    <a:pt x="12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5"/>
            <p:cNvSpPr/>
            <p:nvPr/>
          </p:nvSpPr>
          <p:spPr>
            <a:xfrm>
              <a:off x="4747381" y="1770258"/>
              <a:ext cx="117629" cy="145155"/>
            </a:xfrm>
            <a:custGeom>
              <a:rect b="b" l="l" r="r" t="t"/>
              <a:pathLst>
                <a:path extrusionOk="0" h="2809" w="2267">
                  <a:moveTo>
                    <a:pt x="1363" y="0"/>
                  </a:moveTo>
                  <a:cubicBezTo>
                    <a:pt x="1133" y="0"/>
                    <a:pt x="892" y="36"/>
                    <a:pt x="687" y="48"/>
                  </a:cubicBezTo>
                  <a:cubicBezTo>
                    <a:pt x="463" y="48"/>
                    <a:pt x="80" y="574"/>
                    <a:pt x="64" y="893"/>
                  </a:cubicBezTo>
                  <a:cubicBezTo>
                    <a:pt x="0" y="1596"/>
                    <a:pt x="1086" y="2649"/>
                    <a:pt x="2043" y="2809"/>
                  </a:cubicBezTo>
                  <a:cubicBezTo>
                    <a:pt x="2107" y="2138"/>
                    <a:pt x="2267" y="1452"/>
                    <a:pt x="2235" y="782"/>
                  </a:cubicBezTo>
                  <a:cubicBezTo>
                    <a:pt x="2183" y="127"/>
                    <a:pt x="1792" y="0"/>
                    <a:pt x="13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5"/>
            <p:cNvSpPr/>
            <p:nvPr/>
          </p:nvSpPr>
          <p:spPr>
            <a:xfrm>
              <a:off x="4695182" y="2299655"/>
              <a:ext cx="117681" cy="145207"/>
            </a:xfrm>
            <a:custGeom>
              <a:rect b="b" l="l" r="r" t="t"/>
              <a:pathLst>
                <a:path extrusionOk="0" h="2810" w="2268">
                  <a:moveTo>
                    <a:pt x="1375" y="1"/>
                  </a:moveTo>
                  <a:cubicBezTo>
                    <a:pt x="1143" y="1"/>
                    <a:pt x="899" y="37"/>
                    <a:pt x="687" y="48"/>
                  </a:cubicBezTo>
                  <a:cubicBezTo>
                    <a:pt x="464" y="48"/>
                    <a:pt x="97" y="575"/>
                    <a:pt x="65" y="894"/>
                  </a:cubicBezTo>
                  <a:cubicBezTo>
                    <a:pt x="1" y="1596"/>
                    <a:pt x="1102" y="2650"/>
                    <a:pt x="2044" y="2809"/>
                  </a:cubicBezTo>
                  <a:cubicBezTo>
                    <a:pt x="2107" y="2123"/>
                    <a:pt x="2267" y="1453"/>
                    <a:pt x="2235" y="783"/>
                  </a:cubicBezTo>
                  <a:cubicBezTo>
                    <a:pt x="2194" y="128"/>
                    <a:pt x="1807" y="1"/>
                    <a:pt x="13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5"/>
            <p:cNvSpPr/>
            <p:nvPr/>
          </p:nvSpPr>
          <p:spPr>
            <a:xfrm>
              <a:off x="5216080" y="2206023"/>
              <a:ext cx="118459" cy="145620"/>
            </a:xfrm>
            <a:custGeom>
              <a:rect b="b" l="l" r="r" t="t"/>
              <a:pathLst>
                <a:path extrusionOk="0" h="2818" w="2283">
                  <a:moveTo>
                    <a:pt x="1365" y="1"/>
                  </a:moveTo>
                  <a:cubicBezTo>
                    <a:pt x="1134" y="1"/>
                    <a:pt x="893" y="35"/>
                    <a:pt x="686" y="41"/>
                  </a:cubicBezTo>
                  <a:cubicBezTo>
                    <a:pt x="463" y="57"/>
                    <a:pt x="80" y="584"/>
                    <a:pt x="64" y="887"/>
                  </a:cubicBezTo>
                  <a:cubicBezTo>
                    <a:pt x="0" y="1605"/>
                    <a:pt x="1085" y="2658"/>
                    <a:pt x="2043" y="2818"/>
                  </a:cubicBezTo>
                  <a:cubicBezTo>
                    <a:pt x="2107" y="2132"/>
                    <a:pt x="2282" y="1445"/>
                    <a:pt x="2235" y="775"/>
                  </a:cubicBezTo>
                  <a:cubicBezTo>
                    <a:pt x="2183" y="121"/>
                    <a:pt x="1793" y="1"/>
                    <a:pt x="13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5"/>
            <p:cNvSpPr/>
            <p:nvPr/>
          </p:nvSpPr>
          <p:spPr>
            <a:xfrm>
              <a:off x="6810111" y="979288"/>
              <a:ext cx="204592" cy="135647"/>
            </a:xfrm>
            <a:custGeom>
              <a:rect b="b" l="l" r="r" t="t"/>
              <a:pathLst>
                <a:path extrusionOk="0" h="2625" w="3943">
                  <a:moveTo>
                    <a:pt x="3290" y="0"/>
                  </a:moveTo>
                  <a:cubicBezTo>
                    <a:pt x="3284" y="0"/>
                    <a:pt x="3278" y="1"/>
                    <a:pt x="3272" y="2"/>
                  </a:cubicBezTo>
                  <a:cubicBezTo>
                    <a:pt x="1772" y="241"/>
                    <a:pt x="799" y="1199"/>
                    <a:pt x="1" y="2587"/>
                  </a:cubicBezTo>
                  <a:cubicBezTo>
                    <a:pt x="143" y="2613"/>
                    <a:pt x="276" y="2624"/>
                    <a:pt x="403" y="2624"/>
                  </a:cubicBezTo>
                  <a:cubicBezTo>
                    <a:pt x="1232" y="2624"/>
                    <a:pt x="1765" y="2127"/>
                    <a:pt x="2347" y="1725"/>
                  </a:cubicBezTo>
                  <a:cubicBezTo>
                    <a:pt x="2666" y="1502"/>
                    <a:pt x="3065" y="1374"/>
                    <a:pt x="3400" y="1183"/>
                  </a:cubicBezTo>
                  <a:cubicBezTo>
                    <a:pt x="3592" y="1023"/>
                    <a:pt x="3783" y="848"/>
                    <a:pt x="3943" y="656"/>
                  </a:cubicBezTo>
                  <a:cubicBezTo>
                    <a:pt x="3727" y="440"/>
                    <a:pt x="3466" y="0"/>
                    <a:pt x="32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5"/>
            <p:cNvSpPr/>
            <p:nvPr/>
          </p:nvSpPr>
          <p:spPr>
            <a:xfrm>
              <a:off x="7210084" y="220485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1166" y="0"/>
                  </a:moveTo>
                  <a:cubicBezTo>
                    <a:pt x="823" y="0"/>
                    <a:pt x="403" y="319"/>
                    <a:pt x="129" y="593"/>
                  </a:cubicBezTo>
                  <a:cubicBezTo>
                    <a:pt x="1" y="721"/>
                    <a:pt x="33" y="1279"/>
                    <a:pt x="144" y="1359"/>
                  </a:cubicBezTo>
                  <a:cubicBezTo>
                    <a:pt x="735" y="1662"/>
                    <a:pt x="1325" y="1934"/>
                    <a:pt x="1948" y="2173"/>
                  </a:cubicBezTo>
                  <a:lnTo>
                    <a:pt x="2283" y="2508"/>
                  </a:lnTo>
                  <a:cubicBezTo>
                    <a:pt x="2475" y="2157"/>
                    <a:pt x="2730" y="1822"/>
                    <a:pt x="2794" y="1455"/>
                  </a:cubicBezTo>
                  <a:cubicBezTo>
                    <a:pt x="2826" y="1168"/>
                    <a:pt x="2714" y="880"/>
                    <a:pt x="2506" y="673"/>
                  </a:cubicBezTo>
                  <a:cubicBezTo>
                    <a:pt x="2123" y="370"/>
                    <a:pt x="1661" y="34"/>
                    <a:pt x="1214" y="2"/>
                  </a:cubicBezTo>
                  <a:cubicBezTo>
                    <a:pt x="1198" y="1"/>
                    <a:pt x="1182" y="0"/>
                    <a:pt x="1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5"/>
            <p:cNvSpPr/>
            <p:nvPr/>
          </p:nvSpPr>
          <p:spPr>
            <a:xfrm>
              <a:off x="1335684" y="94685"/>
              <a:ext cx="198781" cy="89915"/>
            </a:xfrm>
            <a:custGeom>
              <a:rect b="b" l="l" r="r" t="t"/>
              <a:pathLst>
                <a:path extrusionOk="0" h="1740" w="3831">
                  <a:moveTo>
                    <a:pt x="2867" y="0"/>
                  </a:moveTo>
                  <a:cubicBezTo>
                    <a:pt x="2824" y="0"/>
                    <a:pt x="2789" y="9"/>
                    <a:pt x="2761" y="29"/>
                  </a:cubicBezTo>
                  <a:cubicBezTo>
                    <a:pt x="2443" y="267"/>
                    <a:pt x="2206" y="481"/>
                    <a:pt x="1871" y="481"/>
                  </a:cubicBezTo>
                  <a:cubicBezTo>
                    <a:pt x="1735" y="481"/>
                    <a:pt x="1584" y="446"/>
                    <a:pt x="1405" y="364"/>
                  </a:cubicBezTo>
                  <a:cubicBezTo>
                    <a:pt x="1352" y="339"/>
                    <a:pt x="1290" y="328"/>
                    <a:pt x="1222" y="328"/>
                  </a:cubicBezTo>
                  <a:cubicBezTo>
                    <a:pt x="942" y="328"/>
                    <a:pt x="561" y="516"/>
                    <a:pt x="304" y="683"/>
                  </a:cubicBezTo>
                  <a:cubicBezTo>
                    <a:pt x="112" y="811"/>
                    <a:pt x="32" y="1178"/>
                    <a:pt x="0" y="1433"/>
                  </a:cubicBezTo>
                  <a:cubicBezTo>
                    <a:pt x="0" y="1529"/>
                    <a:pt x="335" y="1736"/>
                    <a:pt x="527" y="1736"/>
                  </a:cubicBezTo>
                  <a:cubicBezTo>
                    <a:pt x="589" y="1739"/>
                    <a:pt x="651" y="1740"/>
                    <a:pt x="712" y="1740"/>
                  </a:cubicBezTo>
                  <a:cubicBezTo>
                    <a:pt x="1819" y="1740"/>
                    <a:pt x="2813" y="1338"/>
                    <a:pt x="3751" y="779"/>
                  </a:cubicBezTo>
                  <a:cubicBezTo>
                    <a:pt x="3783" y="635"/>
                    <a:pt x="3815" y="507"/>
                    <a:pt x="3830" y="364"/>
                  </a:cubicBezTo>
                  <a:cubicBezTo>
                    <a:pt x="3520" y="256"/>
                    <a:pt x="3097" y="0"/>
                    <a:pt x="28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5"/>
            <p:cNvSpPr/>
            <p:nvPr/>
          </p:nvSpPr>
          <p:spPr>
            <a:xfrm>
              <a:off x="2832012" y="80578"/>
              <a:ext cx="128422" cy="165722"/>
            </a:xfrm>
            <a:custGeom>
              <a:rect b="b" l="l" r="r" t="t"/>
              <a:pathLst>
                <a:path extrusionOk="0" h="3207" w="2475">
                  <a:moveTo>
                    <a:pt x="1297" y="1"/>
                  </a:moveTo>
                  <a:cubicBezTo>
                    <a:pt x="1250" y="1"/>
                    <a:pt x="1220" y="5"/>
                    <a:pt x="1214" y="14"/>
                  </a:cubicBezTo>
                  <a:cubicBezTo>
                    <a:pt x="767" y="1020"/>
                    <a:pt x="1" y="1993"/>
                    <a:pt x="862" y="3206"/>
                  </a:cubicBezTo>
                  <a:cubicBezTo>
                    <a:pt x="1612" y="2839"/>
                    <a:pt x="2474" y="812"/>
                    <a:pt x="2091" y="238"/>
                  </a:cubicBezTo>
                  <a:cubicBezTo>
                    <a:pt x="1988" y="83"/>
                    <a:pt x="1497" y="1"/>
                    <a:pt x="1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5"/>
            <p:cNvSpPr/>
            <p:nvPr/>
          </p:nvSpPr>
          <p:spPr>
            <a:xfrm>
              <a:off x="2664727" y="1742147"/>
              <a:ext cx="104398" cy="121385"/>
            </a:xfrm>
            <a:custGeom>
              <a:rect b="b" l="l" r="r" t="t"/>
              <a:pathLst>
                <a:path extrusionOk="0" h="2349" w="2012">
                  <a:moveTo>
                    <a:pt x="848" y="1"/>
                  </a:moveTo>
                  <a:cubicBezTo>
                    <a:pt x="842" y="1"/>
                    <a:pt x="836" y="1"/>
                    <a:pt x="831" y="1"/>
                  </a:cubicBezTo>
                  <a:cubicBezTo>
                    <a:pt x="144" y="17"/>
                    <a:pt x="1" y="464"/>
                    <a:pt x="33" y="1022"/>
                  </a:cubicBezTo>
                  <a:cubicBezTo>
                    <a:pt x="48" y="1739"/>
                    <a:pt x="292" y="2348"/>
                    <a:pt x="1088" y="2348"/>
                  </a:cubicBezTo>
                  <a:cubicBezTo>
                    <a:pt x="1109" y="2348"/>
                    <a:pt x="1129" y="2348"/>
                    <a:pt x="1150" y="2347"/>
                  </a:cubicBezTo>
                  <a:cubicBezTo>
                    <a:pt x="1485" y="2331"/>
                    <a:pt x="1820" y="1996"/>
                    <a:pt x="2012" y="1884"/>
                  </a:cubicBezTo>
                  <a:cubicBezTo>
                    <a:pt x="2012" y="794"/>
                    <a:pt x="1417" y="1"/>
                    <a:pt x="8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5"/>
            <p:cNvSpPr/>
            <p:nvPr/>
          </p:nvSpPr>
          <p:spPr>
            <a:xfrm>
              <a:off x="1581630" y="2768905"/>
              <a:ext cx="104398" cy="122108"/>
            </a:xfrm>
            <a:custGeom>
              <a:rect b="b" l="l" r="r" t="t"/>
              <a:pathLst>
                <a:path extrusionOk="0" h="2363" w="2012">
                  <a:moveTo>
                    <a:pt x="814" y="0"/>
                  </a:moveTo>
                  <a:cubicBezTo>
                    <a:pt x="144" y="32"/>
                    <a:pt x="0" y="479"/>
                    <a:pt x="16" y="1022"/>
                  </a:cubicBezTo>
                  <a:cubicBezTo>
                    <a:pt x="48" y="1747"/>
                    <a:pt x="297" y="2363"/>
                    <a:pt x="1118" y="2363"/>
                  </a:cubicBezTo>
                  <a:cubicBezTo>
                    <a:pt x="1128" y="2363"/>
                    <a:pt x="1139" y="2362"/>
                    <a:pt x="1149" y="2362"/>
                  </a:cubicBezTo>
                  <a:cubicBezTo>
                    <a:pt x="1484" y="2346"/>
                    <a:pt x="1804" y="2011"/>
                    <a:pt x="2011" y="1899"/>
                  </a:cubicBezTo>
                  <a:cubicBezTo>
                    <a:pt x="2011" y="798"/>
                    <a:pt x="1389" y="0"/>
                    <a:pt x="8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5"/>
            <p:cNvSpPr/>
            <p:nvPr/>
          </p:nvSpPr>
          <p:spPr>
            <a:xfrm>
              <a:off x="5702990" y="639481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177" y="0"/>
                  </a:moveTo>
                  <a:cubicBezTo>
                    <a:pt x="697" y="0"/>
                    <a:pt x="142" y="674"/>
                    <a:pt x="0" y="1311"/>
                  </a:cubicBezTo>
                  <a:lnTo>
                    <a:pt x="830" y="2540"/>
                  </a:lnTo>
                  <a:cubicBezTo>
                    <a:pt x="1277" y="2061"/>
                    <a:pt x="1836" y="1630"/>
                    <a:pt x="2155" y="1072"/>
                  </a:cubicBezTo>
                  <a:cubicBezTo>
                    <a:pt x="2235" y="912"/>
                    <a:pt x="1724" y="194"/>
                    <a:pt x="1357" y="35"/>
                  </a:cubicBezTo>
                  <a:cubicBezTo>
                    <a:pt x="1299" y="11"/>
                    <a:pt x="1239" y="0"/>
                    <a:pt x="11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5"/>
            <p:cNvSpPr/>
            <p:nvPr/>
          </p:nvSpPr>
          <p:spPr>
            <a:xfrm>
              <a:off x="6671831" y="1687632"/>
              <a:ext cx="116799" cy="131306"/>
            </a:xfrm>
            <a:custGeom>
              <a:rect b="b" l="l" r="r" t="t"/>
              <a:pathLst>
                <a:path extrusionOk="0" h="2541" w="2251">
                  <a:moveTo>
                    <a:pt x="1178" y="0"/>
                  </a:moveTo>
                  <a:cubicBezTo>
                    <a:pt x="698" y="0"/>
                    <a:pt x="142" y="675"/>
                    <a:pt x="1" y="1311"/>
                  </a:cubicBezTo>
                  <a:lnTo>
                    <a:pt x="830" y="2540"/>
                  </a:lnTo>
                  <a:cubicBezTo>
                    <a:pt x="1293" y="2062"/>
                    <a:pt x="1836" y="1647"/>
                    <a:pt x="2155" y="1088"/>
                  </a:cubicBezTo>
                  <a:cubicBezTo>
                    <a:pt x="2251" y="912"/>
                    <a:pt x="1724" y="194"/>
                    <a:pt x="1357" y="35"/>
                  </a:cubicBezTo>
                  <a:cubicBezTo>
                    <a:pt x="1299" y="11"/>
                    <a:pt x="1239" y="0"/>
                    <a:pt x="117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5"/>
            <p:cNvSpPr/>
            <p:nvPr/>
          </p:nvSpPr>
          <p:spPr>
            <a:xfrm>
              <a:off x="5661584" y="48179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166" y="0"/>
                  </a:moveTo>
                  <a:cubicBezTo>
                    <a:pt x="694" y="0"/>
                    <a:pt x="128" y="675"/>
                    <a:pt x="0" y="1312"/>
                  </a:cubicBezTo>
                  <a:cubicBezTo>
                    <a:pt x="272" y="1726"/>
                    <a:pt x="543" y="2125"/>
                    <a:pt x="814" y="2540"/>
                  </a:cubicBezTo>
                  <a:cubicBezTo>
                    <a:pt x="1277" y="2062"/>
                    <a:pt x="1836" y="1647"/>
                    <a:pt x="2139" y="1072"/>
                  </a:cubicBezTo>
                  <a:cubicBezTo>
                    <a:pt x="2235" y="913"/>
                    <a:pt x="1724" y="194"/>
                    <a:pt x="1341" y="35"/>
                  </a:cubicBezTo>
                  <a:cubicBezTo>
                    <a:pt x="1285" y="11"/>
                    <a:pt x="1226" y="0"/>
                    <a:pt x="1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5"/>
            <p:cNvSpPr/>
            <p:nvPr/>
          </p:nvSpPr>
          <p:spPr>
            <a:xfrm>
              <a:off x="5042153" y="29938"/>
              <a:ext cx="142483" cy="93480"/>
            </a:xfrm>
            <a:custGeom>
              <a:rect b="b" l="l" r="r" t="t"/>
              <a:pathLst>
                <a:path extrusionOk="0" h="1809" w="2746">
                  <a:moveTo>
                    <a:pt x="1563" y="0"/>
                  </a:moveTo>
                  <a:cubicBezTo>
                    <a:pt x="1365" y="0"/>
                    <a:pt x="1164" y="32"/>
                    <a:pt x="990" y="85"/>
                  </a:cubicBezTo>
                  <a:cubicBezTo>
                    <a:pt x="687" y="164"/>
                    <a:pt x="288" y="452"/>
                    <a:pt x="208" y="723"/>
                  </a:cubicBezTo>
                  <a:cubicBezTo>
                    <a:pt x="1" y="1441"/>
                    <a:pt x="368" y="1680"/>
                    <a:pt x="1597" y="1808"/>
                  </a:cubicBezTo>
                  <a:cubicBezTo>
                    <a:pt x="1964" y="1585"/>
                    <a:pt x="2443" y="1425"/>
                    <a:pt x="2650" y="1090"/>
                  </a:cubicBezTo>
                  <a:cubicBezTo>
                    <a:pt x="2746" y="914"/>
                    <a:pt x="2443" y="292"/>
                    <a:pt x="2171" y="132"/>
                  </a:cubicBezTo>
                  <a:cubicBezTo>
                    <a:pt x="2003" y="40"/>
                    <a:pt x="1785" y="0"/>
                    <a:pt x="15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5"/>
            <p:cNvSpPr/>
            <p:nvPr/>
          </p:nvSpPr>
          <p:spPr>
            <a:xfrm>
              <a:off x="5901719" y="883692"/>
              <a:ext cx="127591" cy="113013"/>
            </a:xfrm>
            <a:custGeom>
              <a:rect b="b" l="l" r="r" t="t"/>
              <a:pathLst>
                <a:path extrusionOk="0" h="2187" w="2459">
                  <a:moveTo>
                    <a:pt x="2331" y="1"/>
                  </a:moveTo>
                  <a:lnTo>
                    <a:pt x="48" y="384"/>
                  </a:lnTo>
                  <a:cubicBezTo>
                    <a:pt x="32" y="527"/>
                    <a:pt x="16" y="671"/>
                    <a:pt x="0" y="814"/>
                  </a:cubicBezTo>
                  <a:lnTo>
                    <a:pt x="2043" y="2187"/>
                  </a:lnTo>
                  <a:lnTo>
                    <a:pt x="2458" y="1995"/>
                  </a:lnTo>
                  <a:cubicBezTo>
                    <a:pt x="2410" y="1341"/>
                    <a:pt x="2378" y="671"/>
                    <a:pt x="23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5"/>
            <p:cNvSpPr/>
            <p:nvPr/>
          </p:nvSpPr>
          <p:spPr>
            <a:xfrm>
              <a:off x="5438002" y="1263028"/>
              <a:ext cx="149073" cy="64387"/>
            </a:xfrm>
            <a:custGeom>
              <a:rect b="b" l="l" r="r" t="t"/>
              <a:pathLst>
                <a:path extrusionOk="0" h="1246" w="2873">
                  <a:moveTo>
                    <a:pt x="531" y="0"/>
                  </a:moveTo>
                  <a:cubicBezTo>
                    <a:pt x="351" y="0"/>
                    <a:pt x="1" y="338"/>
                    <a:pt x="16" y="432"/>
                  </a:cubicBezTo>
                  <a:cubicBezTo>
                    <a:pt x="96" y="703"/>
                    <a:pt x="272" y="942"/>
                    <a:pt x="511" y="1086"/>
                  </a:cubicBezTo>
                  <a:cubicBezTo>
                    <a:pt x="750" y="1230"/>
                    <a:pt x="1086" y="1198"/>
                    <a:pt x="1469" y="1246"/>
                  </a:cubicBezTo>
                  <a:cubicBezTo>
                    <a:pt x="1899" y="1198"/>
                    <a:pt x="2330" y="1102"/>
                    <a:pt x="2761" y="974"/>
                  </a:cubicBezTo>
                  <a:cubicBezTo>
                    <a:pt x="2873" y="926"/>
                    <a:pt x="2873" y="304"/>
                    <a:pt x="2857" y="304"/>
                  </a:cubicBezTo>
                  <a:cubicBezTo>
                    <a:pt x="2091" y="160"/>
                    <a:pt x="1325" y="49"/>
                    <a:pt x="543" y="1"/>
                  </a:cubicBezTo>
                  <a:cubicBezTo>
                    <a:pt x="539" y="0"/>
                    <a:pt x="535" y="0"/>
                    <a:pt x="5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5"/>
            <p:cNvSpPr/>
            <p:nvPr/>
          </p:nvSpPr>
          <p:spPr>
            <a:xfrm>
              <a:off x="6706077" y="1475563"/>
              <a:ext cx="118874" cy="100818"/>
            </a:xfrm>
            <a:custGeom>
              <a:rect b="b" l="l" r="r" t="t"/>
              <a:pathLst>
                <a:path extrusionOk="0" h="1951" w="2291">
                  <a:moveTo>
                    <a:pt x="1554" y="0"/>
                  </a:moveTo>
                  <a:cubicBezTo>
                    <a:pt x="1519" y="0"/>
                    <a:pt x="1483" y="7"/>
                    <a:pt x="1447" y="21"/>
                  </a:cubicBezTo>
                  <a:cubicBezTo>
                    <a:pt x="952" y="197"/>
                    <a:pt x="378" y="628"/>
                    <a:pt x="202" y="1075"/>
                  </a:cubicBezTo>
                  <a:cubicBezTo>
                    <a:pt x="1" y="1564"/>
                    <a:pt x="813" y="1950"/>
                    <a:pt x="1901" y="1950"/>
                  </a:cubicBezTo>
                  <a:cubicBezTo>
                    <a:pt x="2018" y="1950"/>
                    <a:pt x="2138" y="1946"/>
                    <a:pt x="2261" y="1936"/>
                  </a:cubicBezTo>
                  <a:cubicBezTo>
                    <a:pt x="2290" y="894"/>
                    <a:pt x="1955" y="0"/>
                    <a:pt x="15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5"/>
            <p:cNvSpPr/>
            <p:nvPr/>
          </p:nvSpPr>
          <p:spPr>
            <a:xfrm>
              <a:off x="4060081" y="487871"/>
              <a:ext cx="141653" cy="94927"/>
            </a:xfrm>
            <a:custGeom>
              <a:rect b="b" l="l" r="r" t="t"/>
              <a:pathLst>
                <a:path extrusionOk="0" h="1837" w="2730">
                  <a:moveTo>
                    <a:pt x="431" y="0"/>
                  </a:moveTo>
                  <a:cubicBezTo>
                    <a:pt x="255" y="271"/>
                    <a:pt x="0" y="511"/>
                    <a:pt x="0" y="734"/>
                  </a:cubicBezTo>
                  <a:cubicBezTo>
                    <a:pt x="0" y="990"/>
                    <a:pt x="192" y="1389"/>
                    <a:pt x="399" y="1468"/>
                  </a:cubicBezTo>
                  <a:cubicBezTo>
                    <a:pt x="926" y="1660"/>
                    <a:pt x="1484" y="1788"/>
                    <a:pt x="2043" y="1835"/>
                  </a:cubicBezTo>
                  <a:cubicBezTo>
                    <a:pt x="2059" y="1836"/>
                    <a:pt x="2075" y="1837"/>
                    <a:pt x="2091" y="1837"/>
                  </a:cubicBezTo>
                  <a:cubicBezTo>
                    <a:pt x="2326" y="1837"/>
                    <a:pt x="2532" y="1727"/>
                    <a:pt x="2681" y="1532"/>
                  </a:cubicBezTo>
                  <a:cubicBezTo>
                    <a:pt x="2729" y="1293"/>
                    <a:pt x="2649" y="1053"/>
                    <a:pt x="2458" y="894"/>
                  </a:cubicBezTo>
                  <a:cubicBezTo>
                    <a:pt x="1851" y="575"/>
                    <a:pt x="1197" y="319"/>
                    <a:pt x="4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5"/>
            <p:cNvSpPr/>
            <p:nvPr/>
          </p:nvSpPr>
          <p:spPr>
            <a:xfrm>
              <a:off x="5591173" y="1496439"/>
              <a:ext cx="109379" cy="185617"/>
            </a:xfrm>
            <a:custGeom>
              <a:rect b="b" l="l" r="r" t="t"/>
              <a:pathLst>
                <a:path extrusionOk="0" h="3592" w="2108">
                  <a:moveTo>
                    <a:pt x="1645" y="0"/>
                  </a:moveTo>
                  <a:cubicBezTo>
                    <a:pt x="495" y="894"/>
                    <a:pt x="224" y="2155"/>
                    <a:pt x="1" y="3591"/>
                  </a:cubicBezTo>
                  <a:cubicBezTo>
                    <a:pt x="1230" y="3112"/>
                    <a:pt x="2107" y="1038"/>
                    <a:pt x="164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5"/>
            <p:cNvSpPr/>
            <p:nvPr/>
          </p:nvSpPr>
          <p:spPr>
            <a:xfrm>
              <a:off x="4502265" y="550551"/>
              <a:ext cx="109223" cy="112290"/>
            </a:xfrm>
            <a:custGeom>
              <a:rect b="b" l="l" r="r" t="t"/>
              <a:pathLst>
                <a:path extrusionOk="0" h="2173" w="2105">
                  <a:moveTo>
                    <a:pt x="1102" y="0"/>
                  </a:moveTo>
                  <a:lnTo>
                    <a:pt x="671" y="48"/>
                  </a:lnTo>
                  <a:cubicBezTo>
                    <a:pt x="463" y="447"/>
                    <a:pt x="0" y="942"/>
                    <a:pt x="112" y="1197"/>
                  </a:cubicBezTo>
                  <a:cubicBezTo>
                    <a:pt x="288" y="1612"/>
                    <a:pt x="798" y="1995"/>
                    <a:pt x="1245" y="2170"/>
                  </a:cubicBezTo>
                  <a:cubicBezTo>
                    <a:pt x="1250" y="2172"/>
                    <a:pt x="1256" y="2173"/>
                    <a:pt x="1263" y="2173"/>
                  </a:cubicBezTo>
                  <a:cubicBezTo>
                    <a:pt x="1450" y="2173"/>
                    <a:pt x="2105" y="1509"/>
                    <a:pt x="2043" y="1309"/>
                  </a:cubicBezTo>
                  <a:cubicBezTo>
                    <a:pt x="1900" y="830"/>
                    <a:pt x="1437" y="431"/>
                    <a:pt x="1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5"/>
            <p:cNvSpPr/>
            <p:nvPr/>
          </p:nvSpPr>
          <p:spPr>
            <a:xfrm>
              <a:off x="4035227" y="1763644"/>
              <a:ext cx="162356" cy="104745"/>
            </a:xfrm>
            <a:custGeom>
              <a:rect b="b" l="l" r="r" t="t"/>
              <a:pathLst>
                <a:path extrusionOk="0" h="2027" w="3129">
                  <a:moveTo>
                    <a:pt x="750" y="0"/>
                  </a:moveTo>
                  <a:cubicBezTo>
                    <a:pt x="511" y="0"/>
                    <a:pt x="256" y="319"/>
                    <a:pt x="0" y="479"/>
                  </a:cubicBezTo>
                  <a:cubicBezTo>
                    <a:pt x="208" y="702"/>
                    <a:pt x="367" y="989"/>
                    <a:pt x="607" y="1117"/>
                  </a:cubicBezTo>
                  <a:cubicBezTo>
                    <a:pt x="1086" y="1357"/>
                    <a:pt x="1564" y="1564"/>
                    <a:pt x="2059" y="1740"/>
                  </a:cubicBezTo>
                  <a:cubicBezTo>
                    <a:pt x="2314" y="1835"/>
                    <a:pt x="2586" y="1883"/>
                    <a:pt x="3128" y="2027"/>
                  </a:cubicBezTo>
                  <a:cubicBezTo>
                    <a:pt x="2538" y="750"/>
                    <a:pt x="1884" y="32"/>
                    <a:pt x="7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5"/>
            <p:cNvSpPr/>
            <p:nvPr/>
          </p:nvSpPr>
          <p:spPr>
            <a:xfrm>
              <a:off x="5473648" y="1333150"/>
              <a:ext cx="116747" cy="98286"/>
            </a:xfrm>
            <a:custGeom>
              <a:rect b="b" l="l" r="r" t="t"/>
              <a:pathLst>
                <a:path extrusionOk="0" h="1902" w="2250">
                  <a:moveTo>
                    <a:pt x="1340" y="0"/>
                  </a:moveTo>
                  <a:cubicBezTo>
                    <a:pt x="207" y="80"/>
                    <a:pt x="207" y="894"/>
                    <a:pt x="31" y="1485"/>
                  </a:cubicBezTo>
                  <a:cubicBezTo>
                    <a:pt x="1" y="1561"/>
                    <a:pt x="381" y="1901"/>
                    <a:pt x="469" y="1901"/>
                  </a:cubicBezTo>
                  <a:cubicBezTo>
                    <a:pt x="472" y="1901"/>
                    <a:pt x="476" y="1901"/>
                    <a:pt x="478" y="1899"/>
                  </a:cubicBezTo>
                  <a:cubicBezTo>
                    <a:pt x="1085" y="1596"/>
                    <a:pt x="2122" y="1899"/>
                    <a:pt x="2218" y="910"/>
                  </a:cubicBezTo>
                  <a:cubicBezTo>
                    <a:pt x="2250" y="639"/>
                    <a:pt x="1643" y="304"/>
                    <a:pt x="13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5"/>
            <p:cNvSpPr/>
            <p:nvPr/>
          </p:nvSpPr>
          <p:spPr>
            <a:xfrm>
              <a:off x="4235616" y="1883940"/>
              <a:ext cx="115138" cy="94152"/>
            </a:xfrm>
            <a:custGeom>
              <a:rect b="b" l="l" r="r" t="t"/>
              <a:pathLst>
                <a:path extrusionOk="0" h="1822" w="2219">
                  <a:moveTo>
                    <a:pt x="1219" y="0"/>
                  </a:moveTo>
                  <a:cubicBezTo>
                    <a:pt x="693" y="0"/>
                    <a:pt x="536" y="690"/>
                    <a:pt x="192" y="1007"/>
                  </a:cubicBezTo>
                  <a:cubicBezTo>
                    <a:pt x="64" y="1167"/>
                    <a:pt x="1" y="1391"/>
                    <a:pt x="48" y="1598"/>
                  </a:cubicBezTo>
                  <a:cubicBezTo>
                    <a:pt x="80" y="1726"/>
                    <a:pt x="368" y="1774"/>
                    <a:pt x="479" y="1821"/>
                  </a:cubicBezTo>
                  <a:cubicBezTo>
                    <a:pt x="878" y="1742"/>
                    <a:pt x="1277" y="1726"/>
                    <a:pt x="1533" y="1598"/>
                  </a:cubicBezTo>
                  <a:cubicBezTo>
                    <a:pt x="1788" y="1470"/>
                    <a:pt x="2219" y="1167"/>
                    <a:pt x="2187" y="1007"/>
                  </a:cubicBezTo>
                  <a:cubicBezTo>
                    <a:pt x="2123" y="672"/>
                    <a:pt x="1900" y="225"/>
                    <a:pt x="1596" y="98"/>
                  </a:cubicBezTo>
                  <a:cubicBezTo>
                    <a:pt x="1452" y="29"/>
                    <a:pt x="1327" y="0"/>
                    <a:pt x="12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5"/>
            <p:cNvSpPr/>
            <p:nvPr/>
          </p:nvSpPr>
          <p:spPr>
            <a:xfrm>
              <a:off x="2048668" y="316365"/>
              <a:ext cx="154884" cy="76686"/>
            </a:xfrm>
            <a:custGeom>
              <a:rect b="b" l="l" r="r" t="t"/>
              <a:pathLst>
                <a:path extrusionOk="0" h="1484" w="2985">
                  <a:moveTo>
                    <a:pt x="1645" y="1"/>
                  </a:moveTo>
                  <a:cubicBezTo>
                    <a:pt x="1100" y="1"/>
                    <a:pt x="642" y="316"/>
                    <a:pt x="0" y="1005"/>
                  </a:cubicBezTo>
                  <a:cubicBezTo>
                    <a:pt x="275" y="1325"/>
                    <a:pt x="617" y="1483"/>
                    <a:pt x="1004" y="1483"/>
                  </a:cubicBezTo>
                  <a:cubicBezTo>
                    <a:pt x="1584" y="1483"/>
                    <a:pt x="2267" y="1129"/>
                    <a:pt x="2985" y="431"/>
                  </a:cubicBezTo>
                  <a:cubicBezTo>
                    <a:pt x="2437" y="150"/>
                    <a:pt x="2020" y="1"/>
                    <a:pt x="1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5"/>
            <p:cNvSpPr/>
            <p:nvPr/>
          </p:nvSpPr>
          <p:spPr>
            <a:xfrm>
              <a:off x="2054428" y="789697"/>
              <a:ext cx="68803" cy="175695"/>
            </a:xfrm>
            <a:custGeom>
              <a:rect b="b" l="l" r="r" t="t"/>
              <a:pathLst>
                <a:path extrusionOk="0" h="3400" w="1326">
                  <a:moveTo>
                    <a:pt x="671" y="0"/>
                  </a:moveTo>
                  <a:lnTo>
                    <a:pt x="304" y="96"/>
                  </a:lnTo>
                  <a:cubicBezTo>
                    <a:pt x="192" y="1149"/>
                    <a:pt x="97" y="2187"/>
                    <a:pt x="1" y="3224"/>
                  </a:cubicBezTo>
                  <a:lnTo>
                    <a:pt x="320" y="3400"/>
                  </a:lnTo>
                  <a:cubicBezTo>
                    <a:pt x="655" y="2905"/>
                    <a:pt x="1230" y="2410"/>
                    <a:pt x="1278" y="1883"/>
                  </a:cubicBezTo>
                  <a:cubicBezTo>
                    <a:pt x="1326" y="1277"/>
                    <a:pt x="895" y="623"/>
                    <a:pt x="6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5"/>
            <p:cNvSpPr/>
            <p:nvPr/>
          </p:nvSpPr>
          <p:spPr>
            <a:xfrm>
              <a:off x="6286775" y="754145"/>
              <a:ext cx="103567" cy="109809"/>
            </a:xfrm>
            <a:custGeom>
              <a:rect b="b" l="l" r="r" t="t"/>
              <a:pathLst>
                <a:path extrusionOk="0" h="2125" w="1996">
                  <a:moveTo>
                    <a:pt x="1069" y="1"/>
                  </a:moveTo>
                  <a:cubicBezTo>
                    <a:pt x="1064" y="1"/>
                    <a:pt x="1059" y="1"/>
                    <a:pt x="1054" y="2"/>
                  </a:cubicBezTo>
                  <a:cubicBezTo>
                    <a:pt x="352" y="130"/>
                    <a:pt x="1" y="688"/>
                    <a:pt x="80" y="1406"/>
                  </a:cubicBezTo>
                  <a:cubicBezTo>
                    <a:pt x="96" y="1662"/>
                    <a:pt x="368" y="1885"/>
                    <a:pt x="543" y="2125"/>
                  </a:cubicBezTo>
                  <a:lnTo>
                    <a:pt x="1995" y="1087"/>
                  </a:lnTo>
                  <a:cubicBezTo>
                    <a:pt x="1560" y="574"/>
                    <a:pt x="1261" y="1"/>
                    <a:pt x="10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5"/>
            <p:cNvSpPr/>
            <p:nvPr/>
          </p:nvSpPr>
          <p:spPr>
            <a:xfrm>
              <a:off x="7586034" y="843438"/>
              <a:ext cx="76223" cy="131875"/>
            </a:xfrm>
            <a:custGeom>
              <a:rect b="b" l="l" r="r" t="t"/>
              <a:pathLst>
                <a:path extrusionOk="0" h="2552" w="1469">
                  <a:moveTo>
                    <a:pt x="848" y="0"/>
                  </a:moveTo>
                  <a:cubicBezTo>
                    <a:pt x="654" y="0"/>
                    <a:pt x="236" y="257"/>
                    <a:pt x="208" y="412"/>
                  </a:cubicBezTo>
                  <a:cubicBezTo>
                    <a:pt x="112" y="1179"/>
                    <a:pt x="1" y="2024"/>
                    <a:pt x="1038" y="2551"/>
                  </a:cubicBezTo>
                  <a:cubicBezTo>
                    <a:pt x="1197" y="1913"/>
                    <a:pt x="1421" y="1354"/>
                    <a:pt x="1453" y="764"/>
                  </a:cubicBezTo>
                  <a:cubicBezTo>
                    <a:pt x="1469" y="508"/>
                    <a:pt x="1166" y="141"/>
                    <a:pt x="910" y="14"/>
                  </a:cubicBezTo>
                  <a:cubicBezTo>
                    <a:pt x="894" y="5"/>
                    <a:pt x="873" y="0"/>
                    <a:pt x="8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5"/>
            <p:cNvSpPr/>
            <p:nvPr/>
          </p:nvSpPr>
          <p:spPr>
            <a:xfrm>
              <a:off x="6459041" y="1162420"/>
              <a:ext cx="106006" cy="199621"/>
            </a:xfrm>
            <a:custGeom>
              <a:rect b="b" l="l" r="r" t="t"/>
              <a:pathLst>
                <a:path extrusionOk="0" h="3863" w="2043">
                  <a:moveTo>
                    <a:pt x="1644" y="1"/>
                  </a:moveTo>
                  <a:lnTo>
                    <a:pt x="1644" y="1"/>
                  </a:lnTo>
                  <a:cubicBezTo>
                    <a:pt x="1516" y="49"/>
                    <a:pt x="1404" y="128"/>
                    <a:pt x="1309" y="224"/>
                  </a:cubicBezTo>
                  <a:cubicBezTo>
                    <a:pt x="942" y="671"/>
                    <a:pt x="0" y="1006"/>
                    <a:pt x="1021" y="1740"/>
                  </a:cubicBezTo>
                  <a:cubicBezTo>
                    <a:pt x="1101" y="1804"/>
                    <a:pt x="1053" y="2123"/>
                    <a:pt x="974" y="2283"/>
                  </a:cubicBezTo>
                  <a:cubicBezTo>
                    <a:pt x="718" y="2826"/>
                    <a:pt x="431" y="3336"/>
                    <a:pt x="144" y="3863"/>
                  </a:cubicBezTo>
                  <a:cubicBezTo>
                    <a:pt x="1468" y="3161"/>
                    <a:pt x="2043" y="1756"/>
                    <a:pt x="16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5"/>
            <p:cNvSpPr/>
            <p:nvPr/>
          </p:nvSpPr>
          <p:spPr>
            <a:xfrm>
              <a:off x="4564374" y="926581"/>
              <a:ext cx="83695" cy="134458"/>
            </a:xfrm>
            <a:custGeom>
              <a:rect b="b" l="l" r="r" t="t"/>
              <a:pathLst>
                <a:path extrusionOk="0" h="2602" w="1613">
                  <a:moveTo>
                    <a:pt x="1612" y="0"/>
                  </a:moveTo>
                  <a:lnTo>
                    <a:pt x="1341" y="64"/>
                  </a:lnTo>
                  <a:cubicBezTo>
                    <a:pt x="894" y="591"/>
                    <a:pt x="495" y="1149"/>
                    <a:pt x="112" y="1740"/>
                  </a:cubicBezTo>
                  <a:cubicBezTo>
                    <a:pt x="0" y="1931"/>
                    <a:pt x="208" y="2315"/>
                    <a:pt x="272" y="2602"/>
                  </a:cubicBezTo>
                  <a:cubicBezTo>
                    <a:pt x="607" y="2506"/>
                    <a:pt x="1165" y="2490"/>
                    <a:pt x="1213" y="2330"/>
                  </a:cubicBezTo>
                  <a:cubicBezTo>
                    <a:pt x="1389" y="1564"/>
                    <a:pt x="1516" y="782"/>
                    <a:pt x="16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5"/>
            <p:cNvSpPr/>
            <p:nvPr/>
          </p:nvSpPr>
          <p:spPr>
            <a:xfrm>
              <a:off x="4768914" y="830106"/>
              <a:ext cx="68751" cy="122935"/>
            </a:xfrm>
            <a:custGeom>
              <a:rect b="b" l="l" r="r" t="t"/>
              <a:pathLst>
                <a:path extrusionOk="0" h="2379" w="1325">
                  <a:moveTo>
                    <a:pt x="32" y="0"/>
                  </a:moveTo>
                  <a:cubicBezTo>
                    <a:pt x="32" y="702"/>
                    <a:pt x="0" y="1277"/>
                    <a:pt x="48" y="1836"/>
                  </a:cubicBezTo>
                  <a:cubicBezTo>
                    <a:pt x="79" y="2038"/>
                    <a:pt x="339" y="2379"/>
                    <a:pt x="441" y="2379"/>
                  </a:cubicBezTo>
                  <a:cubicBezTo>
                    <a:pt x="443" y="2379"/>
                    <a:pt x="445" y="2378"/>
                    <a:pt x="447" y="2378"/>
                  </a:cubicBezTo>
                  <a:cubicBezTo>
                    <a:pt x="686" y="2314"/>
                    <a:pt x="1038" y="2139"/>
                    <a:pt x="1101" y="1947"/>
                  </a:cubicBezTo>
                  <a:cubicBezTo>
                    <a:pt x="1325" y="1133"/>
                    <a:pt x="1165" y="447"/>
                    <a:pt x="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5"/>
            <p:cNvSpPr/>
            <p:nvPr/>
          </p:nvSpPr>
          <p:spPr>
            <a:xfrm>
              <a:off x="5210268" y="1155030"/>
              <a:ext cx="80374" cy="105572"/>
            </a:xfrm>
            <a:custGeom>
              <a:rect b="b" l="l" r="r" t="t"/>
              <a:pathLst>
                <a:path extrusionOk="0" h="2043" w="1549">
                  <a:moveTo>
                    <a:pt x="751" y="0"/>
                  </a:moveTo>
                  <a:cubicBezTo>
                    <a:pt x="384" y="543"/>
                    <a:pt x="1" y="910"/>
                    <a:pt x="64" y="1069"/>
                  </a:cubicBezTo>
                  <a:cubicBezTo>
                    <a:pt x="224" y="1436"/>
                    <a:pt x="607" y="1724"/>
                    <a:pt x="910" y="2043"/>
                  </a:cubicBezTo>
                  <a:cubicBezTo>
                    <a:pt x="1118" y="1788"/>
                    <a:pt x="1549" y="1516"/>
                    <a:pt x="1501" y="1309"/>
                  </a:cubicBezTo>
                  <a:cubicBezTo>
                    <a:pt x="1437" y="942"/>
                    <a:pt x="1118" y="591"/>
                    <a:pt x="75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5"/>
            <p:cNvSpPr/>
            <p:nvPr/>
          </p:nvSpPr>
          <p:spPr>
            <a:xfrm>
              <a:off x="4871599" y="591735"/>
              <a:ext cx="91063" cy="87486"/>
            </a:xfrm>
            <a:custGeom>
              <a:rect b="b" l="l" r="r" t="t"/>
              <a:pathLst>
                <a:path extrusionOk="0" h="1693" w="1755">
                  <a:moveTo>
                    <a:pt x="1263" y="1"/>
                  </a:moveTo>
                  <a:cubicBezTo>
                    <a:pt x="1262" y="1"/>
                    <a:pt x="1261" y="1"/>
                    <a:pt x="1261" y="1"/>
                  </a:cubicBezTo>
                  <a:cubicBezTo>
                    <a:pt x="814" y="272"/>
                    <a:pt x="399" y="576"/>
                    <a:pt x="0" y="895"/>
                  </a:cubicBezTo>
                  <a:lnTo>
                    <a:pt x="910" y="1693"/>
                  </a:lnTo>
                  <a:cubicBezTo>
                    <a:pt x="1181" y="1342"/>
                    <a:pt x="1500" y="1006"/>
                    <a:pt x="1708" y="607"/>
                  </a:cubicBezTo>
                  <a:cubicBezTo>
                    <a:pt x="1755" y="497"/>
                    <a:pt x="1307" y="1"/>
                    <a:pt x="126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5"/>
            <p:cNvSpPr/>
            <p:nvPr/>
          </p:nvSpPr>
          <p:spPr>
            <a:xfrm>
              <a:off x="4355684" y="2024234"/>
              <a:ext cx="88676" cy="92705"/>
            </a:xfrm>
            <a:custGeom>
              <a:rect b="b" l="l" r="r" t="t"/>
              <a:pathLst>
                <a:path extrusionOk="0" h="1794" w="1709">
                  <a:moveTo>
                    <a:pt x="767" y="0"/>
                  </a:moveTo>
                  <a:cubicBezTo>
                    <a:pt x="511" y="271"/>
                    <a:pt x="1" y="670"/>
                    <a:pt x="64" y="798"/>
                  </a:cubicBezTo>
                  <a:cubicBezTo>
                    <a:pt x="256" y="1197"/>
                    <a:pt x="639" y="1500"/>
                    <a:pt x="1006" y="1788"/>
                  </a:cubicBezTo>
                  <a:cubicBezTo>
                    <a:pt x="1011" y="1792"/>
                    <a:pt x="1018" y="1793"/>
                    <a:pt x="1026" y="1793"/>
                  </a:cubicBezTo>
                  <a:cubicBezTo>
                    <a:pt x="1118" y="1793"/>
                    <a:pt x="1386" y="1562"/>
                    <a:pt x="1708" y="1357"/>
                  </a:cubicBezTo>
                  <a:lnTo>
                    <a:pt x="76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5"/>
            <p:cNvSpPr/>
            <p:nvPr/>
          </p:nvSpPr>
          <p:spPr>
            <a:xfrm>
              <a:off x="7005570" y="634779"/>
              <a:ext cx="122610" cy="81543"/>
            </a:xfrm>
            <a:custGeom>
              <a:rect b="b" l="l" r="r" t="t"/>
              <a:pathLst>
                <a:path extrusionOk="0" h="1578" w="2363">
                  <a:moveTo>
                    <a:pt x="726" y="0"/>
                  </a:moveTo>
                  <a:cubicBezTo>
                    <a:pt x="521" y="0"/>
                    <a:pt x="295" y="84"/>
                    <a:pt x="0" y="221"/>
                  </a:cubicBezTo>
                  <a:cubicBezTo>
                    <a:pt x="495" y="1131"/>
                    <a:pt x="1213" y="1562"/>
                    <a:pt x="2362" y="1578"/>
                  </a:cubicBezTo>
                  <a:cubicBezTo>
                    <a:pt x="1545" y="419"/>
                    <a:pt x="1187" y="0"/>
                    <a:pt x="7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5"/>
            <p:cNvSpPr/>
            <p:nvPr/>
          </p:nvSpPr>
          <p:spPr>
            <a:xfrm>
              <a:off x="1594861" y="1107077"/>
              <a:ext cx="120120" cy="52812"/>
            </a:xfrm>
            <a:custGeom>
              <a:rect b="b" l="l" r="r" t="t"/>
              <a:pathLst>
                <a:path extrusionOk="0" h="1022" w="2315">
                  <a:moveTo>
                    <a:pt x="1096" y="1"/>
                  </a:moveTo>
                  <a:cubicBezTo>
                    <a:pt x="737" y="1"/>
                    <a:pt x="378" y="165"/>
                    <a:pt x="1" y="497"/>
                  </a:cubicBezTo>
                  <a:cubicBezTo>
                    <a:pt x="554" y="850"/>
                    <a:pt x="971" y="1021"/>
                    <a:pt x="1344" y="1021"/>
                  </a:cubicBezTo>
                  <a:cubicBezTo>
                    <a:pt x="1681" y="1021"/>
                    <a:pt x="1982" y="881"/>
                    <a:pt x="2315" y="609"/>
                  </a:cubicBezTo>
                  <a:cubicBezTo>
                    <a:pt x="1894" y="205"/>
                    <a:pt x="1495" y="1"/>
                    <a:pt x="1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5"/>
            <p:cNvSpPr/>
            <p:nvPr/>
          </p:nvSpPr>
          <p:spPr>
            <a:xfrm>
              <a:off x="2150523" y="1859912"/>
              <a:ext cx="108497" cy="52502"/>
            </a:xfrm>
            <a:custGeom>
              <a:rect b="b" l="l" r="r" t="t"/>
              <a:pathLst>
                <a:path extrusionOk="0" h="1016" w="2091">
                  <a:moveTo>
                    <a:pt x="1428" y="0"/>
                  </a:moveTo>
                  <a:cubicBezTo>
                    <a:pt x="963" y="0"/>
                    <a:pt x="496" y="139"/>
                    <a:pt x="16" y="212"/>
                  </a:cubicBezTo>
                  <a:cubicBezTo>
                    <a:pt x="16" y="323"/>
                    <a:pt x="0" y="435"/>
                    <a:pt x="16" y="547"/>
                  </a:cubicBezTo>
                  <a:cubicBezTo>
                    <a:pt x="463" y="706"/>
                    <a:pt x="894" y="930"/>
                    <a:pt x="1357" y="1010"/>
                  </a:cubicBezTo>
                  <a:cubicBezTo>
                    <a:pt x="1377" y="1014"/>
                    <a:pt x="1397" y="1016"/>
                    <a:pt x="1417" y="1016"/>
                  </a:cubicBezTo>
                  <a:cubicBezTo>
                    <a:pt x="1628" y="1016"/>
                    <a:pt x="1873" y="807"/>
                    <a:pt x="2091" y="690"/>
                  </a:cubicBezTo>
                  <a:cubicBezTo>
                    <a:pt x="1915" y="451"/>
                    <a:pt x="1756" y="20"/>
                    <a:pt x="1564" y="4"/>
                  </a:cubicBezTo>
                  <a:cubicBezTo>
                    <a:pt x="1519" y="1"/>
                    <a:pt x="1473" y="0"/>
                    <a:pt x="14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5"/>
            <p:cNvSpPr/>
            <p:nvPr/>
          </p:nvSpPr>
          <p:spPr>
            <a:xfrm>
              <a:off x="7519774" y="157985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591" y="0"/>
                  </a:moveTo>
                  <a:cubicBezTo>
                    <a:pt x="416" y="240"/>
                    <a:pt x="97" y="447"/>
                    <a:pt x="81" y="703"/>
                  </a:cubicBezTo>
                  <a:cubicBezTo>
                    <a:pt x="1" y="1564"/>
                    <a:pt x="703" y="1421"/>
                    <a:pt x="1198" y="1517"/>
                  </a:cubicBezTo>
                  <a:lnTo>
                    <a:pt x="1533" y="1229"/>
                  </a:lnTo>
                  <a:lnTo>
                    <a:pt x="59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5"/>
            <p:cNvSpPr/>
            <p:nvPr/>
          </p:nvSpPr>
          <p:spPr>
            <a:xfrm>
              <a:off x="2463508" y="1261375"/>
              <a:ext cx="79544" cy="92447"/>
            </a:xfrm>
            <a:custGeom>
              <a:rect b="b" l="l" r="r" t="t"/>
              <a:pathLst>
                <a:path extrusionOk="0" h="1789" w="1533">
                  <a:moveTo>
                    <a:pt x="1533" y="1"/>
                  </a:moveTo>
                  <a:lnTo>
                    <a:pt x="1533" y="1"/>
                  </a:lnTo>
                  <a:cubicBezTo>
                    <a:pt x="1214" y="288"/>
                    <a:pt x="974" y="528"/>
                    <a:pt x="687" y="751"/>
                  </a:cubicBezTo>
                  <a:cubicBezTo>
                    <a:pt x="480" y="942"/>
                    <a:pt x="240" y="1102"/>
                    <a:pt x="1" y="1278"/>
                  </a:cubicBezTo>
                  <a:cubicBezTo>
                    <a:pt x="224" y="1421"/>
                    <a:pt x="464" y="1549"/>
                    <a:pt x="719" y="1677"/>
                  </a:cubicBezTo>
                  <a:cubicBezTo>
                    <a:pt x="926" y="1740"/>
                    <a:pt x="1134" y="1772"/>
                    <a:pt x="1357" y="1788"/>
                  </a:cubicBezTo>
                  <a:cubicBezTo>
                    <a:pt x="1421" y="1166"/>
                    <a:pt x="1469" y="623"/>
                    <a:pt x="15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5"/>
            <p:cNvSpPr/>
            <p:nvPr/>
          </p:nvSpPr>
          <p:spPr>
            <a:xfrm>
              <a:off x="3624487" y="1055248"/>
              <a:ext cx="72124" cy="80045"/>
            </a:xfrm>
            <a:custGeom>
              <a:rect b="b" l="l" r="r" t="t"/>
              <a:pathLst>
                <a:path extrusionOk="0" h="1549" w="1390">
                  <a:moveTo>
                    <a:pt x="767" y="0"/>
                  </a:moveTo>
                  <a:cubicBezTo>
                    <a:pt x="431" y="335"/>
                    <a:pt x="1" y="622"/>
                    <a:pt x="48" y="734"/>
                  </a:cubicBezTo>
                  <a:cubicBezTo>
                    <a:pt x="176" y="1037"/>
                    <a:pt x="479" y="1293"/>
                    <a:pt x="719" y="1548"/>
                  </a:cubicBezTo>
                  <a:cubicBezTo>
                    <a:pt x="942" y="1309"/>
                    <a:pt x="1261" y="1085"/>
                    <a:pt x="1341" y="798"/>
                  </a:cubicBezTo>
                  <a:cubicBezTo>
                    <a:pt x="1389" y="622"/>
                    <a:pt x="1038" y="351"/>
                    <a:pt x="7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5"/>
            <p:cNvSpPr/>
            <p:nvPr/>
          </p:nvSpPr>
          <p:spPr>
            <a:xfrm>
              <a:off x="2894951" y="764945"/>
              <a:ext cx="72072" cy="80045"/>
            </a:xfrm>
            <a:custGeom>
              <a:rect b="b" l="l" r="r" t="t"/>
              <a:pathLst>
                <a:path extrusionOk="0" h="1549" w="1389">
                  <a:moveTo>
                    <a:pt x="767" y="0"/>
                  </a:moveTo>
                  <a:cubicBezTo>
                    <a:pt x="431" y="336"/>
                    <a:pt x="1" y="623"/>
                    <a:pt x="48" y="719"/>
                  </a:cubicBezTo>
                  <a:cubicBezTo>
                    <a:pt x="176" y="1038"/>
                    <a:pt x="479" y="1277"/>
                    <a:pt x="719" y="1548"/>
                  </a:cubicBezTo>
                  <a:cubicBezTo>
                    <a:pt x="942" y="1293"/>
                    <a:pt x="1261" y="1070"/>
                    <a:pt x="1341" y="782"/>
                  </a:cubicBezTo>
                  <a:cubicBezTo>
                    <a:pt x="1389" y="623"/>
                    <a:pt x="1038" y="352"/>
                    <a:pt x="7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5"/>
            <p:cNvSpPr/>
            <p:nvPr/>
          </p:nvSpPr>
          <p:spPr>
            <a:xfrm>
              <a:off x="6173349" y="196741"/>
              <a:ext cx="49708" cy="112186"/>
            </a:xfrm>
            <a:custGeom>
              <a:rect b="b" l="l" r="r" t="t"/>
              <a:pathLst>
                <a:path extrusionOk="0" h="2171" w="958">
                  <a:moveTo>
                    <a:pt x="128" y="1"/>
                  </a:moveTo>
                  <a:lnTo>
                    <a:pt x="128" y="1"/>
                  </a:lnTo>
                  <a:cubicBezTo>
                    <a:pt x="96" y="799"/>
                    <a:pt x="48" y="1405"/>
                    <a:pt x="0" y="2171"/>
                  </a:cubicBezTo>
                  <a:cubicBezTo>
                    <a:pt x="942" y="1501"/>
                    <a:pt x="958" y="846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5"/>
            <p:cNvSpPr/>
            <p:nvPr/>
          </p:nvSpPr>
          <p:spPr>
            <a:xfrm>
              <a:off x="4808660" y="1636630"/>
              <a:ext cx="87794" cy="77564"/>
            </a:xfrm>
            <a:custGeom>
              <a:rect b="b" l="l" r="r" t="t"/>
              <a:pathLst>
                <a:path extrusionOk="0" h="1501" w="1692">
                  <a:moveTo>
                    <a:pt x="782" y="0"/>
                  </a:moveTo>
                  <a:lnTo>
                    <a:pt x="0" y="1245"/>
                  </a:lnTo>
                  <a:lnTo>
                    <a:pt x="1692" y="1500"/>
                  </a:lnTo>
                  <a:lnTo>
                    <a:pt x="78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5"/>
            <p:cNvSpPr/>
            <p:nvPr/>
          </p:nvSpPr>
          <p:spPr>
            <a:xfrm>
              <a:off x="2965466" y="2134713"/>
              <a:ext cx="55416" cy="60408"/>
            </a:xfrm>
            <a:custGeom>
              <a:rect b="b" l="l" r="r" t="t"/>
              <a:pathLst>
                <a:path extrusionOk="0" h="1169" w="1068">
                  <a:moveTo>
                    <a:pt x="62" y="1"/>
                  </a:moveTo>
                  <a:lnTo>
                    <a:pt x="46" y="17"/>
                  </a:lnTo>
                  <a:cubicBezTo>
                    <a:pt x="50" y="17"/>
                    <a:pt x="55" y="18"/>
                    <a:pt x="59" y="19"/>
                  </a:cubicBezTo>
                  <a:lnTo>
                    <a:pt x="59" y="19"/>
                  </a:lnTo>
                  <a:cubicBezTo>
                    <a:pt x="60" y="13"/>
                    <a:pt x="61" y="7"/>
                    <a:pt x="62" y="1"/>
                  </a:cubicBezTo>
                  <a:close/>
                  <a:moveTo>
                    <a:pt x="59" y="19"/>
                  </a:moveTo>
                  <a:lnTo>
                    <a:pt x="59" y="19"/>
                  </a:lnTo>
                  <a:cubicBezTo>
                    <a:pt x="1" y="428"/>
                    <a:pt x="97" y="835"/>
                    <a:pt x="349" y="1166"/>
                  </a:cubicBezTo>
                  <a:cubicBezTo>
                    <a:pt x="371" y="1168"/>
                    <a:pt x="392" y="1169"/>
                    <a:pt x="414" y="1169"/>
                  </a:cubicBezTo>
                  <a:cubicBezTo>
                    <a:pt x="567" y="1169"/>
                    <a:pt x="716" y="1118"/>
                    <a:pt x="828" y="1006"/>
                  </a:cubicBezTo>
                  <a:cubicBezTo>
                    <a:pt x="940" y="767"/>
                    <a:pt x="1067" y="272"/>
                    <a:pt x="972" y="208"/>
                  </a:cubicBezTo>
                  <a:cubicBezTo>
                    <a:pt x="735" y="51"/>
                    <a:pt x="375" y="64"/>
                    <a:pt x="59" y="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5"/>
            <p:cNvSpPr/>
            <p:nvPr/>
          </p:nvSpPr>
          <p:spPr>
            <a:xfrm>
              <a:off x="2910673" y="1251505"/>
              <a:ext cx="64652" cy="84179"/>
            </a:xfrm>
            <a:custGeom>
              <a:rect b="b" l="l" r="r" t="t"/>
              <a:pathLst>
                <a:path extrusionOk="0" h="1629" w="1246">
                  <a:moveTo>
                    <a:pt x="368" y="0"/>
                  </a:moveTo>
                  <a:lnTo>
                    <a:pt x="1" y="112"/>
                  </a:lnTo>
                  <a:cubicBezTo>
                    <a:pt x="160" y="623"/>
                    <a:pt x="320" y="1118"/>
                    <a:pt x="480" y="1628"/>
                  </a:cubicBezTo>
                  <a:cubicBezTo>
                    <a:pt x="1246" y="862"/>
                    <a:pt x="799" y="431"/>
                    <a:pt x="3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5"/>
            <p:cNvSpPr/>
            <p:nvPr/>
          </p:nvSpPr>
          <p:spPr>
            <a:xfrm>
              <a:off x="2942168" y="1466933"/>
              <a:ext cx="80374" cy="46042"/>
            </a:xfrm>
            <a:custGeom>
              <a:rect b="b" l="l" r="r" t="t"/>
              <a:pathLst>
                <a:path extrusionOk="0" h="891" w="1549">
                  <a:moveTo>
                    <a:pt x="692" y="0"/>
                  </a:moveTo>
                  <a:cubicBezTo>
                    <a:pt x="508" y="0"/>
                    <a:pt x="310" y="40"/>
                    <a:pt x="112" y="77"/>
                  </a:cubicBezTo>
                  <a:lnTo>
                    <a:pt x="0" y="444"/>
                  </a:lnTo>
                  <a:lnTo>
                    <a:pt x="1548" y="890"/>
                  </a:lnTo>
                  <a:cubicBezTo>
                    <a:pt x="1398" y="170"/>
                    <a:pt x="1073" y="0"/>
                    <a:pt x="69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5"/>
            <p:cNvSpPr/>
            <p:nvPr/>
          </p:nvSpPr>
          <p:spPr>
            <a:xfrm>
              <a:off x="3147538" y="251153"/>
              <a:ext cx="122610" cy="24184"/>
            </a:xfrm>
            <a:custGeom>
              <a:rect b="b" l="l" r="r" t="t"/>
              <a:pathLst>
                <a:path extrusionOk="0" h="468" w="2363">
                  <a:moveTo>
                    <a:pt x="0" y="1"/>
                  </a:moveTo>
                  <a:cubicBezTo>
                    <a:pt x="638" y="312"/>
                    <a:pt x="1045" y="468"/>
                    <a:pt x="1385" y="468"/>
                  </a:cubicBezTo>
                  <a:cubicBezTo>
                    <a:pt x="1724" y="468"/>
                    <a:pt x="1995" y="312"/>
                    <a:pt x="23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5"/>
            <p:cNvSpPr/>
            <p:nvPr/>
          </p:nvSpPr>
          <p:spPr>
            <a:xfrm>
              <a:off x="5346057" y="1479128"/>
              <a:ext cx="68803" cy="68469"/>
            </a:xfrm>
            <a:custGeom>
              <a:rect b="b" l="l" r="r" t="t"/>
              <a:pathLst>
                <a:path extrusionOk="0" h="1325" w="1326">
                  <a:moveTo>
                    <a:pt x="974" y="0"/>
                  </a:moveTo>
                  <a:cubicBezTo>
                    <a:pt x="655" y="303"/>
                    <a:pt x="320" y="591"/>
                    <a:pt x="33" y="910"/>
                  </a:cubicBezTo>
                  <a:cubicBezTo>
                    <a:pt x="1" y="926"/>
                    <a:pt x="208" y="1181"/>
                    <a:pt x="304" y="1325"/>
                  </a:cubicBezTo>
                  <a:lnTo>
                    <a:pt x="1325" y="415"/>
                  </a:lnTo>
                  <a:lnTo>
                    <a:pt x="97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5"/>
            <p:cNvSpPr/>
            <p:nvPr/>
          </p:nvSpPr>
          <p:spPr>
            <a:xfrm>
              <a:off x="1644570" y="1945897"/>
              <a:ext cx="75393" cy="59426"/>
            </a:xfrm>
            <a:custGeom>
              <a:rect b="b" l="l" r="r" t="t"/>
              <a:pathLst>
                <a:path extrusionOk="0" h="1150" w="1453">
                  <a:moveTo>
                    <a:pt x="0" y="0"/>
                  </a:moveTo>
                  <a:lnTo>
                    <a:pt x="766" y="1149"/>
                  </a:lnTo>
                  <a:cubicBezTo>
                    <a:pt x="1452" y="351"/>
                    <a:pt x="1357" y="207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5"/>
            <p:cNvSpPr/>
            <p:nvPr/>
          </p:nvSpPr>
          <p:spPr>
            <a:xfrm>
              <a:off x="7667082" y="388554"/>
              <a:ext cx="61435" cy="72965"/>
            </a:xfrm>
            <a:custGeom>
              <a:rect b="b" l="l" r="r" t="t"/>
              <a:pathLst>
                <a:path extrusionOk="0" h="1412" w="1184">
                  <a:moveTo>
                    <a:pt x="642" y="1"/>
                  </a:moveTo>
                  <a:cubicBezTo>
                    <a:pt x="0" y="1"/>
                    <a:pt x="28" y="292"/>
                    <a:pt x="354" y="1411"/>
                  </a:cubicBezTo>
                  <a:lnTo>
                    <a:pt x="1184" y="39"/>
                  </a:lnTo>
                  <a:cubicBezTo>
                    <a:pt x="966" y="15"/>
                    <a:pt x="787" y="1"/>
                    <a:pt x="6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5"/>
            <p:cNvSpPr/>
            <p:nvPr/>
          </p:nvSpPr>
          <p:spPr>
            <a:xfrm>
              <a:off x="4134592" y="1090697"/>
              <a:ext cx="81204" cy="50331"/>
            </a:xfrm>
            <a:custGeom>
              <a:rect b="b" l="l" r="r" t="t"/>
              <a:pathLst>
                <a:path extrusionOk="0" h="974" w="1565">
                  <a:moveTo>
                    <a:pt x="511" y="0"/>
                  </a:moveTo>
                  <a:cubicBezTo>
                    <a:pt x="336" y="16"/>
                    <a:pt x="176" y="495"/>
                    <a:pt x="0" y="782"/>
                  </a:cubicBezTo>
                  <a:lnTo>
                    <a:pt x="304" y="974"/>
                  </a:lnTo>
                  <a:lnTo>
                    <a:pt x="1564" y="607"/>
                  </a:lnTo>
                  <a:cubicBezTo>
                    <a:pt x="1086" y="304"/>
                    <a:pt x="782" y="0"/>
                    <a:pt x="5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5"/>
            <p:cNvSpPr/>
            <p:nvPr/>
          </p:nvSpPr>
          <p:spPr>
            <a:xfrm>
              <a:off x="2975272" y="-46539"/>
              <a:ext cx="58840" cy="71828"/>
            </a:xfrm>
            <a:custGeom>
              <a:rect b="b" l="l" r="r" t="t"/>
              <a:pathLst>
                <a:path extrusionOk="0" h="1390" w="1134">
                  <a:moveTo>
                    <a:pt x="703" y="1"/>
                  </a:moveTo>
                  <a:lnTo>
                    <a:pt x="1" y="1134"/>
                  </a:lnTo>
                  <a:lnTo>
                    <a:pt x="431" y="1389"/>
                  </a:lnTo>
                  <a:cubicBezTo>
                    <a:pt x="655" y="1006"/>
                    <a:pt x="894" y="639"/>
                    <a:pt x="1134" y="256"/>
                  </a:cubicBezTo>
                  <a:lnTo>
                    <a:pt x="70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5"/>
            <p:cNvSpPr/>
            <p:nvPr/>
          </p:nvSpPr>
          <p:spPr>
            <a:xfrm>
              <a:off x="732805" y="470253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8" y="1"/>
                  </a:moveTo>
                  <a:cubicBezTo>
                    <a:pt x="3866" y="1"/>
                    <a:pt x="3654" y="18"/>
                    <a:pt x="3432" y="53"/>
                  </a:cubicBezTo>
                  <a:cubicBezTo>
                    <a:pt x="3420" y="54"/>
                    <a:pt x="3408" y="55"/>
                    <a:pt x="3396" y="55"/>
                  </a:cubicBezTo>
                  <a:cubicBezTo>
                    <a:pt x="3300" y="55"/>
                    <a:pt x="3197" y="13"/>
                    <a:pt x="3099" y="13"/>
                  </a:cubicBezTo>
                  <a:cubicBezTo>
                    <a:pt x="3077" y="13"/>
                    <a:pt x="3055" y="15"/>
                    <a:pt x="3033" y="21"/>
                  </a:cubicBezTo>
                  <a:cubicBezTo>
                    <a:pt x="2187" y="228"/>
                    <a:pt x="863" y="196"/>
                    <a:pt x="607" y="691"/>
                  </a:cubicBezTo>
                  <a:cubicBezTo>
                    <a:pt x="177" y="1585"/>
                    <a:pt x="1" y="2957"/>
                    <a:pt x="368" y="3851"/>
                  </a:cubicBezTo>
                  <a:cubicBezTo>
                    <a:pt x="1038" y="5495"/>
                    <a:pt x="2203" y="6963"/>
                    <a:pt x="3161" y="8495"/>
                  </a:cubicBezTo>
                  <a:lnTo>
                    <a:pt x="3991" y="8479"/>
                  </a:lnTo>
                  <a:cubicBezTo>
                    <a:pt x="4102" y="8319"/>
                    <a:pt x="4230" y="8160"/>
                    <a:pt x="4358" y="8016"/>
                  </a:cubicBezTo>
                  <a:cubicBezTo>
                    <a:pt x="5571" y="6883"/>
                    <a:pt x="6768" y="5750"/>
                    <a:pt x="7981" y="4633"/>
                  </a:cubicBezTo>
                  <a:cubicBezTo>
                    <a:pt x="8555" y="4106"/>
                    <a:pt x="8667" y="3627"/>
                    <a:pt x="7981" y="3069"/>
                  </a:cubicBezTo>
                  <a:cubicBezTo>
                    <a:pt x="7534" y="2686"/>
                    <a:pt x="7039" y="2271"/>
                    <a:pt x="6768" y="1776"/>
                  </a:cubicBezTo>
                  <a:cubicBezTo>
                    <a:pt x="6126" y="602"/>
                    <a:pt x="5263" y="1"/>
                    <a:pt x="40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5"/>
            <p:cNvSpPr/>
            <p:nvPr/>
          </p:nvSpPr>
          <p:spPr>
            <a:xfrm>
              <a:off x="830" y="3206375"/>
              <a:ext cx="356934" cy="409628"/>
            </a:xfrm>
            <a:custGeom>
              <a:rect b="b" l="l" r="r" t="t"/>
              <a:pathLst>
                <a:path extrusionOk="0" h="7927" w="6879">
                  <a:moveTo>
                    <a:pt x="700" y="0"/>
                  </a:moveTo>
                  <a:cubicBezTo>
                    <a:pt x="467" y="0"/>
                    <a:pt x="231" y="34"/>
                    <a:pt x="0" y="104"/>
                  </a:cubicBezTo>
                  <a:lnTo>
                    <a:pt x="0" y="5323"/>
                  </a:lnTo>
                  <a:cubicBezTo>
                    <a:pt x="766" y="5993"/>
                    <a:pt x="1548" y="6680"/>
                    <a:pt x="2314" y="7366"/>
                  </a:cubicBezTo>
                  <a:cubicBezTo>
                    <a:pt x="2620" y="7628"/>
                    <a:pt x="2903" y="7927"/>
                    <a:pt x="3270" y="7927"/>
                  </a:cubicBezTo>
                  <a:cubicBezTo>
                    <a:pt x="3441" y="7927"/>
                    <a:pt x="3629" y="7863"/>
                    <a:pt x="3846" y="7701"/>
                  </a:cubicBezTo>
                  <a:cubicBezTo>
                    <a:pt x="4501" y="7222"/>
                    <a:pt x="5203" y="6759"/>
                    <a:pt x="5905" y="6344"/>
                  </a:cubicBezTo>
                  <a:cubicBezTo>
                    <a:pt x="6847" y="5802"/>
                    <a:pt x="6878" y="5515"/>
                    <a:pt x="6112" y="4733"/>
                  </a:cubicBezTo>
                  <a:cubicBezTo>
                    <a:pt x="5538" y="4142"/>
                    <a:pt x="5011" y="3488"/>
                    <a:pt x="4453" y="2881"/>
                  </a:cubicBezTo>
                  <a:cubicBezTo>
                    <a:pt x="3798" y="2163"/>
                    <a:pt x="3160" y="1445"/>
                    <a:pt x="2474" y="775"/>
                  </a:cubicBezTo>
                  <a:cubicBezTo>
                    <a:pt x="2012" y="278"/>
                    <a:pt x="1367" y="0"/>
                    <a:pt x="7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5"/>
            <p:cNvSpPr/>
            <p:nvPr/>
          </p:nvSpPr>
          <p:spPr>
            <a:xfrm>
              <a:off x="2960381" y="4816270"/>
              <a:ext cx="333740" cy="325242"/>
            </a:xfrm>
            <a:custGeom>
              <a:rect b="b" l="l" r="r" t="t"/>
              <a:pathLst>
                <a:path extrusionOk="0" h="6294" w="6432">
                  <a:moveTo>
                    <a:pt x="863" y="0"/>
                  </a:moveTo>
                  <a:cubicBezTo>
                    <a:pt x="548" y="0"/>
                    <a:pt x="423" y="222"/>
                    <a:pt x="399" y="644"/>
                  </a:cubicBezTo>
                  <a:cubicBezTo>
                    <a:pt x="272" y="2528"/>
                    <a:pt x="128" y="4411"/>
                    <a:pt x="0" y="6294"/>
                  </a:cubicBezTo>
                  <a:lnTo>
                    <a:pt x="6432" y="6294"/>
                  </a:lnTo>
                  <a:cubicBezTo>
                    <a:pt x="6145" y="5703"/>
                    <a:pt x="5825" y="5129"/>
                    <a:pt x="5474" y="4586"/>
                  </a:cubicBezTo>
                  <a:cubicBezTo>
                    <a:pt x="5027" y="3948"/>
                    <a:pt x="4485" y="3389"/>
                    <a:pt x="3974" y="2799"/>
                  </a:cubicBezTo>
                  <a:cubicBezTo>
                    <a:pt x="3607" y="2384"/>
                    <a:pt x="3017" y="2033"/>
                    <a:pt x="2905" y="1554"/>
                  </a:cubicBezTo>
                  <a:cubicBezTo>
                    <a:pt x="2665" y="596"/>
                    <a:pt x="2011" y="325"/>
                    <a:pt x="1229" y="70"/>
                  </a:cubicBezTo>
                  <a:cubicBezTo>
                    <a:pt x="1085" y="23"/>
                    <a:pt x="964" y="0"/>
                    <a:pt x="8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5"/>
            <p:cNvSpPr/>
            <p:nvPr/>
          </p:nvSpPr>
          <p:spPr>
            <a:xfrm>
              <a:off x="92723" y="-44059"/>
              <a:ext cx="327877" cy="224321"/>
            </a:xfrm>
            <a:custGeom>
              <a:rect b="b" l="l" r="r" t="t"/>
              <a:pathLst>
                <a:path extrusionOk="0" h="4341" w="6319">
                  <a:moveTo>
                    <a:pt x="336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20" y="4246"/>
                  </a:cubicBezTo>
                  <a:cubicBezTo>
                    <a:pt x="5131" y="4306"/>
                    <a:pt x="5382" y="4341"/>
                    <a:pt x="5581" y="4341"/>
                  </a:cubicBezTo>
                  <a:cubicBezTo>
                    <a:pt x="6217" y="4341"/>
                    <a:pt x="6319" y="3986"/>
                    <a:pt x="6161" y="3001"/>
                  </a:cubicBezTo>
                  <a:cubicBezTo>
                    <a:pt x="6001" y="1995"/>
                    <a:pt x="5746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5"/>
            <p:cNvSpPr/>
            <p:nvPr/>
          </p:nvSpPr>
          <p:spPr>
            <a:xfrm>
              <a:off x="830" y="3835761"/>
              <a:ext cx="236036" cy="260907"/>
            </a:xfrm>
            <a:custGeom>
              <a:rect b="b" l="l" r="r" t="t"/>
              <a:pathLst>
                <a:path extrusionOk="0" h="5049" w="4549">
                  <a:moveTo>
                    <a:pt x="1193" y="0"/>
                  </a:moveTo>
                  <a:cubicBezTo>
                    <a:pt x="894" y="0"/>
                    <a:pt x="577" y="199"/>
                    <a:pt x="0" y="564"/>
                  </a:cubicBezTo>
                  <a:lnTo>
                    <a:pt x="0" y="3979"/>
                  </a:lnTo>
                  <a:lnTo>
                    <a:pt x="1660" y="5049"/>
                  </a:lnTo>
                  <a:cubicBezTo>
                    <a:pt x="1915" y="4985"/>
                    <a:pt x="2394" y="4410"/>
                    <a:pt x="2889" y="3868"/>
                  </a:cubicBezTo>
                  <a:cubicBezTo>
                    <a:pt x="3144" y="3580"/>
                    <a:pt x="3479" y="3341"/>
                    <a:pt x="3734" y="3054"/>
                  </a:cubicBezTo>
                  <a:cubicBezTo>
                    <a:pt x="4022" y="2703"/>
                    <a:pt x="4548" y="2176"/>
                    <a:pt x="4453" y="1968"/>
                  </a:cubicBezTo>
                  <a:cubicBezTo>
                    <a:pt x="4277" y="1554"/>
                    <a:pt x="3750" y="1282"/>
                    <a:pt x="3320" y="1011"/>
                  </a:cubicBezTo>
                  <a:cubicBezTo>
                    <a:pt x="3237" y="960"/>
                    <a:pt x="3128" y="952"/>
                    <a:pt x="3017" y="952"/>
                  </a:cubicBezTo>
                  <a:cubicBezTo>
                    <a:pt x="2970" y="952"/>
                    <a:pt x="2922" y="954"/>
                    <a:pt x="2876" y="954"/>
                  </a:cubicBezTo>
                  <a:cubicBezTo>
                    <a:pt x="2760" y="954"/>
                    <a:pt x="2654" y="945"/>
                    <a:pt x="2585" y="883"/>
                  </a:cubicBezTo>
                  <a:cubicBezTo>
                    <a:pt x="1876" y="278"/>
                    <a:pt x="1547" y="0"/>
                    <a:pt x="1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5"/>
            <p:cNvSpPr/>
            <p:nvPr/>
          </p:nvSpPr>
          <p:spPr>
            <a:xfrm>
              <a:off x="443844" y="-44059"/>
              <a:ext cx="266702" cy="215433"/>
            </a:xfrm>
            <a:custGeom>
              <a:rect b="b" l="l" r="r" t="t"/>
              <a:pathLst>
                <a:path extrusionOk="0" h="4169" w="5140">
                  <a:moveTo>
                    <a:pt x="0" y="0"/>
                  </a:moveTo>
                  <a:cubicBezTo>
                    <a:pt x="48" y="288"/>
                    <a:pt x="16" y="639"/>
                    <a:pt x="160" y="862"/>
                  </a:cubicBezTo>
                  <a:cubicBezTo>
                    <a:pt x="718" y="1692"/>
                    <a:pt x="1325" y="2442"/>
                    <a:pt x="1899" y="3288"/>
                  </a:cubicBezTo>
                  <a:cubicBezTo>
                    <a:pt x="2281" y="3854"/>
                    <a:pt x="2729" y="4168"/>
                    <a:pt x="3274" y="4168"/>
                  </a:cubicBezTo>
                  <a:cubicBezTo>
                    <a:pt x="3528" y="4168"/>
                    <a:pt x="3803" y="4100"/>
                    <a:pt x="4102" y="3958"/>
                  </a:cubicBezTo>
                  <a:cubicBezTo>
                    <a:pt x="4437" y="3847"/>
                    <a:pt x="4788" y="3751"/>
                    <a:pt x="5139" y="3687"/>
                  </a:cubicBezTo>
                  <a:cubicBezTo>
                    <a:pt x="4756" y="2410"/>
                    <a:pt x="4373" y="1213"/>
                    <a:pt x="40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5"/>
            <p:cNvSpPr/>
            <p:nvPr/>
          </p:nvSpPr>
          <p:spPr>
            <a:xfrm>
              <a:off x="830" y="2754850"/>
              <a:ext cx="189649" cy="256980"/>
            </a:xfrm>
            <a:custGeom>
              <a:rect b="b" l="l" r="r" t="t"/>
              <a:pathLst>
                <a:path extrusionOk="0" h="4973" w="3655">
                  <a:moveTo>
                    <a:pt x="0" y="1"/>
                  </a:moveTo>
                  <a:lnTo>
                    <a:pt x="0" y="4613"/>
                  </a:lnTo>
                  <a:cubicBezTo>
                    <a:pt x="383" y="4709"/>
                    <a:pt x="782" y="4805"/>
                    <a:pt x="1165" y="4916"/>
                  </a:cubicBezTo>
                  <a:cubicBezTo>
                    <a:pt x="1312" y="4955"/>
                    <a:pt x="1448" y="4973"/>
                    <a:pt x="1575" y="4973"/>
                  </a:cubicBezTo>
                  <a:cubicBezTo>
                    <a:pt x="2137" y="4973"/>
                    <a:pt x="2505" y="4615"/>
                    <a:pt x="2713" y="4055"/>
                  </a:cubicBezTo>
                  <a:cubicBezTo>
                    <a:pt x="3655" y="1565"/>
                    <a:pt x="2968" y="416"/>
                    <a:pt x="399" y="17"/>
                  </a:cubicBezTo>
                  <a:cubicBezTo>
                    <a:pt x="271" y="1"/>
                    <a:pt x="128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5"/>
            <p:cNvSpPr/>
            <p:nvPr/>
          </p:nvSpPr>
          <p:spPr>
            <a:xfrm>
              <a:off x="1032610" y="4980593"/>
              <a:ext cx="270801" cy="160916"/>
            </a:xfrm>
            <a:custGeom>
              <a:rect b="b" l="l" r="r" t="t"/>
              <a:pathLst>
                <a:path extrusionOk="0" h="3114" w="5219">
                  <a:moveTo>
                    <a:pt x="2964" y="0"/>
                  </a:moveTo>
                  <a:cubicBezTo>
                    <a:pt x="2949" y="0"/>
                    <a:pt x="2935" y="1"/>
                    <a:pt x="2921" y="2"/>
                  </a:cubicBezTo>
                  <a:cubicBezTo>
                    <a:pt x="1532" y="114"/>
                    <a:pt x="160" y="1678"/>
                    <a:pt x="0" y="3114"/>
                  </a:cubicBezTo>
                  <a:lnTo>
                    <a:pt x="5219" y="3114"/>
                  </a:lnTo>
                  <a:cubicBezTo>
                    <a:pt x="5187" y="2922"/>
                    <a:pt x="5219" y="2619"/>
                    <a:pt x="5107" y="2555"/>
                  </a:cubicBezTo>
                  <a:cubicBezTo>
                    <a:pt x="4421" y="2108"/>
                    <a:pt x="4261" y="1470"/>
                    <a:pt x="4118" y="720"/>
                  </a:cubicBezTo>
                  <a:cubicBezTo>
                    <a:pt x="4041" y="412"/>
                    <a:pt x="3370" y="0"/>
                    <a:pt x="29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5"/>
            <p:cNvSpPr/>
            <p:nvPr/>
          </p:nvSpPr>
          <p:spPr>
            <a:xfrm>
              <a:off x="107614" y="4969276"/>
              <a:ext cx="389260" cy="173060"/>
            </a:xfrm>
            <a:custGeom>
              <a:rect b="b" l="l" r="r" t="t"/>
              <a:pathLst>
                <a:path extrusionOk="0" h="3349" w="7502">
                  <a:moveTo>
                    <a:pt x="1043" y="0"/>
                  </a:moveTo>
                  <a:cubicBezTo>
                    <a:pt x="788" y="0"/>
                    <a:pt x="426" y="260"/>
                    <a:pt x="1" y="444"/>
                  </a:cubicBezTo>
                  <a:cubicBezTo>
                    <a:pt x="1046" y="1409"/>
                    <a:pt x="2001" y="1958"/>
                    <a:pt x="3150" y="1958"/>
                  </a:cubicBezTo>
                  <a:cubicBezTo>
                    <a:pt x="3369" y="1958"/>
                    <a:pt x="3595" y="1938"/>
                    <a:pt x="3831" y="1897"/>
                  </a:cubicBezTo>
                  <a:cubicBezTo>
                    <a:pt x="3856" y="1893"/>
                    <a:pt x="3881" y="1892"/>
                    <a:pt x="3907" y="1892"/>
                  </a:cubicBezTo>
                  <a:cubicBezTo>
                    <a:pt x="4259" y="1892"/>
                    <a:pt x="4670" y="2183"/>
                    <a:pt x="5012" y="2391"/>
                  </a:cubicBezTo>
                  <a:cubicBezTo>
                    <a:pt x="5283" y="2567"/>
                    <a:pt x="5459" y="2870"/>
                    <a:pt x="5682" y="3125"/>
                  </a:cubicBezTo>
                  <a:lnTo>
                    <a:pt x="5890" y="2934"/>
                  </a:lnTo>
                  <a:cubicBezTo>
                    <a:pt x="5842" y="2742"/>
                    <a:pt x="5794" y="2551"/>
                    <a:pt x="5730" y="2312"/>
                  </a:cubicBezTo>
                  <a:lnTo>
                    <a:pt x="5730" y="2312"/>
                  </a:lnTo>
                  <a:cubicBezTo>
                    <a:pt x="6512" y="2327"/>
                    <a:pt x="6783" y="2711"/>
                    <a:pt x="6783" y="3333"/>
                  </a:cubicBezTo>
                  <a:lnTo>
                    <a:pt x="6975" y="3349"/>
                  </a:lnTo>
                  <a:cubicBezTo>
                    <a:pt x="7502" y="2695"/>
                    <a:pt x="7342" y="2216"/>
                    <a:pt x="6608" y="1944"/>
                  </a:cubicBezTo>
                  <a:cubicBezTo>
                    <a:pt x="6033" y="1721"/>
                    <a:pt x="5411" y="1609"/>
                    <a:pt x="4836" y="1386"/>
                  </a:cubicBezTo>
                  <a:cubicBezTo>
                    <a:pt x="3592" y="939"/>
                    <a:pt x="2395" y="412"/>
                    <a:pt x="1134" y="13"/>
                  </a:cubicBezTo>
                  <a:cubicBezTo>
                    <a:pt x="1105" y="4"/>
                    <a:pt x="1075" y="0"/>
                    <a:pt x="10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5"/>
            <p:cNvSpPr/>
            <p:nvPr/>
          </p:nvSpPr>
          <p:spPr>
            <a:xfrm>
              <a:off x="4055930" y="4792655"/>
              <a:ext cx="77053" cy="348858"/>
            </a:xfrm>
            <a:custGeom>
              <a:rect b="b" l="l" r="r" t="t"/>
              <a:pathLst>
                <a:path extrusionOk="0" h="6751" w="1485">
                  <a:moveTo>
                    <a:pt x="479" y="0"/>
                  </a:moveTo>
                  <a:cubicBezTo>
                    <a:pt x="304" y="351"/>
                    <a:pt x="0" y="718"/>
                    <a:pt x="0" y="1069"/>
                  </a:cubicBezTo>
                  <a:cubicBezTo>
                    <a:pt x="0" y="2474"/>
                    <a:pt x="96" y="3862"/>
                    <a:pt x="176" y="5267"/>
                  </a:cubicBezTo>
                  <a:cubicBezTo>
                    <a:pt x="208" y="5745"/>
                    <a:pt x="304" y="6256"/>
                    <a:pt x="367" y="6751"/>
                  </a:cubicBezTo>
                  <a:lnTo>
                    <a:pt x="1165" y="6751"/>
                  </a:lnTo>
                  <a:cubicBezTo>
                    <a:pt x="1277" y="6256"/>
                    <a:pt x="1485" y="5777"/>
                    <a:pt x="1469" y="5299"/>
                  </a:cubicBezTo>
                  <a:cubicBezTo>
                    <a:pt x="1421" y="3862"/>
                    <a:pt x="1309" y="2442"/>
                    <a:pt x="1149" y="1022"/>
                  </a:cubicBezTo>
                  <a:cubicBezTo>
                    <a:pt x="1102" y="655"/>
                    <a:pt x="703" y="335"/>
                    <a:pt x="4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5"/>
            <p:cNvSpPr/>
            <p:nvPr/>
          </p:nvSpPr>
          <p:spPr>
            <a:xfrm>
              <a:off x="0" y="4741602"/>
              <a:ext cx="136672" cy="161588"/>
            </a:xfrm>
            <a:custGeom>
              <a:rect b="b" l="l" r="r" t="t"/>
              <a:pathLst>
                <a:path extrusionOk="0" h="3127" w="2634">
                  <a:moveTo>
                    <a:pt x="1204" y="1"/>
                  </a:moveTo>
                  <a:cubicBezTo>
                    <a:pt x="764" y="1"/>
                    <a:pt x="304" y="108"/>
                    <a:pt x="16" y="302"/>
                  </a:cubicBezTo>
                  <a:lnTo>
                    <a:pt x="0" y="3127"/>
                  </a:lnTo>
                  <a:cubicBezTo>
                    <a:pt x="527" y="3127"/>
                    <a:pt x="1053" y="3095"/>
                    <a:pt x="1580" y="3031"/>
                  </a:cubicBezTo>
                  <a:cubicBezTo>
                    <a:pt x="1867" y="2999"/>
                    <a:pt x="2346" y="2839"/>
                    <a:pt x="2378" y="2680"/>
                  </a:cubicBezTo>
                  <a:cubicBezTo>
                    <a:pt x="2474" y="1962"/>
                    <a:pt x="2633" y="1148"/>
                    <a:pt x="2378" y="509"/>
                  </a:cubicBezTo>
                  <a:cubicBezTo>
                    <a:pt x="2247" y="159"/>
                    <a:pt x="1740" y="1"/>
                    <a:pt x="12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5"/>
            <p:cNvSpPr/>
            <p:nvPr/>
          </p:nvSpPr>
          <p:spPr>
            <a:xfrm>
              <a:off x="830" y="4256592"/>
              <a:ext cx="160696" cy="176522"/>
            </a:xfrm>
            <a:custGeom>
              <a:rect b="b" l="l" r="r" t="t"/>
              <a:pathLst>
                <a:path extrusionOk="0" h="3416" w="3097">
                  <a:moveTo>
                    <a:pt x="1388" y="1"/>
                  </a:moveTo>
                  <a:lnTo>
                    <a:pt x="1452" y="416"/>
                  </a:lnTo>
                  <a:lnTo>
                    <a:pt x="0" y="2059"/>
                  </a:lnTo>
                  <a:lnTo>
                    <a:pt x="0" y="3065"/>
                  </a:lnTo>
                  <a:lnTo>
                    <a:pt x="1564" y="3416"/>
                  </a:lnTo>
                  <a:lnTo>
                    <a:pt x="1628" y="3129"/>
                  </a:lnTo>
                  <a:lnTo>
                    <a:pt x="1037" y="2363"/>
                  </a:lnTo>
                  <a:lnTo>
                    <a:pt x="2777" y="2363"/>
                  </a:lnTo>
                  <a:cubicBezTo>
                    <a:pt x="2825" y="1836"/>
                    <a:pt x="3096" y="1166"/>
                    <a:pt x="2857" y="783"/>
                  </a:cubicBezTo>
                  <a:cubicBezTo>
                    <a:pt x="2617" y="368"/>
                    <a:pt x="1899" y="256"/>
                    <a:pt x="13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5"/>
            <p:cNvSpPr/>
            <p:nvPr/>
          </p:nvSpPr>
          <p:spPr>
            <a:xfrm>
              <a:off x="1006926" y="-44059"/>
              <a:ext cx="197121" cy="92912"/>
            </a:xfrm>
            <a:custGeom>
              <a:rect b="b" l="l" r="r" t="t"/>
              <a:pathLst>
                <a:path extrusionOk="0" h="1798" w="3799">
                  <a:moveTo>
                    <a:pt x="0" y="0"/>
                  </a:moveTo>
                  <a:cubicBezTo>
                    <a:pt x="495" y="304"/>
                    <a:pt x="1038" y="559"/>
                    <a:pt x="1517" y="894"/>
                  </a:cubicBezTo>
                  <a:cubicBezTo>
                    <a:pt x="2324" y="1472"/>
                    <a:pt x="2788" y="1797"/>
                    <a:pt x="3087" y="1797"/>
                  </a:cubicBezTo>
                  <a:cubicBezTo>
                    <a:pt x="3473" y="1797"/>
                    <a:pt x="3583" y="1252"/>
                    <a:pt x="37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5"/>
            <p:cNvSpPr/>
            <p:nvPr/>
          </p:nvSpPr>
          <p:spPr>
            <a:xfrm>
              <a:off x="2272251" y="5042498"/>
              <a:ext cx="135841" cy="99009"/>
            </a:xfrm>
            <a:custGeom>
              <a:rect b="b" l="l" r="r" t="t"/>
              <a:pathLst>
                <a:path extrusionOk="0" h="1916" w="2618">
                  <a:moveTo>
                    <a:pt x="2617" y="1"/>
                  </a:moveTo>
                  <a:cubicBezTo>
                    <a:pt x="2107" y="128"/>
                    <a:pt x="1676" y="97"/>
                    <a:pt x="1436" y="304"/>
                  </a:cubicBezTo>
                  <a:cubicBezTo>
                    <a:pt x="910" y="783"/>
                    <a:pt x="479" y="1373"/>
                    <a:pt x="0" y="1916"/>
                  </a:cubicBezTo>
                  <a:lnTo>
                    <a:pt x="2617" y="1916"/>
                  </a:lnTo>
                  <a:lnTo>
                    <a:pt x="261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5"/>
            <p:cNvSpPr/>
            <p:nvPr/>
          </p:nvSpPr>
          <p:spPr>
            <a:xfrm>
              <a:off x="830" y="5027358"/>
              <a:ext cx="91114" cy="114150"/>
            </a:xfrm>
            <a:custGeom>
              <a:rect b="b" l="l" r="r" t="t"/>
              <a:pathLst>
                <a:path extrusionOk="0" h="2209" w="1756">
                  <a:moveTo>
                    <a:pt x="218" y="1"/>
                  </a:moveTo>
                  <a:cubicBezTo>
                    <a:pt x="145" y="1"/>
                    <a:pt x="72" y="3"/>
                    <a:pt x="0" y="7"/>
                  </a:cubicBezTo>
                  <a:lnTo>
                    <a:pt x="0" y="2209"/>
                  </a:lnTo>
                  <a:lnTo>
                    <a:pt x="798" y="2209"/>
                  </a:lnTo>
                  <a:cubicBezTo>
                    <a:pt x="989" y="1938"/>
                    <a:pt x="1165" y="1666"/>
                    <a:pt x="1341" y="1411"/>
                  </a:cubicBezTo>
                  <a:cubicBezTo>
                    <a:pt x="1756" y="836"/>
                    <a:pt x="1564" y="230"/>
                    <a:pt x="878" y="54"/>
                  </a:cubicBezTo>
                  <a:cubicBezTo>
                    <a:pt x="662" y="19"/>
                    <a:pt x="438" y="1"/>
                    <a:pt x="2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5"/>
            <p:cNvSpPr/>
            <p:nvPr/>
          </p:nvSpPr>
          <p:spPr>
            <a:xfrm>
              <a:off x="2512385" y="5049112"/>
              <a:ext cx="114308" cy="92395"/>
            </a:xfrm>
            <a:custGeom>
              <a:rect b="b" l="l" r="r" t="t"/>
              <a:pathLst>
                <a:path extrusionOk="0" h="1788" w="2203">
                  <a:moveTo>
                    <a:pt x="1421" y="0"/>
                  </a:moveTo>
                  <a:lnTo>
                    <a:pt x="1070" y="48"/>
                  </a:lnTo>
                  <a:lnTo>
                    <a:pt x="0" y="1788"/>
                  </a:lnTo>
                  <a:lnTo>
                    <a:pt x="2203" y="1788"/>
                  </a:lnTo>
                  <a:lnTo>
                    <a:pt x="142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5"/>
            <p:cNvSpPr/>
            <p:nvPr/>
          </p:nvSpPr>
          <p:spPr>
            <a:xfrm>
              <a:off x="3896117" y="5092673"/>
              <a:ext cx="116799" cy="48833"/>
            </a:xfrm>
            <a:custGeom>
              <a:rect b="b" l="l" r="r" t="t"/>
              <a:pathLst>
                <a:path extrusionOk="0" h="945" w="2251">
                  <a:moveTo>
                    <a:pt x="1137" y="0"/>
                  </a:moveTo>
                  <a:cubicBezTo>
                    <a:pt x="769" y="0"/>
                    <a:pt x="376" y="90"/>
                    <a:pt x="0" y="147"/>
                  </a:cubicBezTo>
                  <a:cubicBezTo>
                    <a:pt x="0" y="418"/>
                    <a:pt x="0" y="674"/>
                    <a:pt x="32" y="945"/>
                  </a:cubicBezTo>
                  <a:lnTo>
                    <a:pt x="2250" y="945"/>
                  </a:lnTo>
                  <a:cubicBezTo>
                    <a:pt x="2027" y="642"/>
                    <a:pt x="1851" y="115"/>
                    <a:pt x="1564" y="51"/>
                  </a:cubicBezTo>
                  <a:cubicBezTo>
                    <a:pt x="1427" y="15"/>
                    <a:pt x="1284" y="0"/>
                    <a:pt x="11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5"/>
            <p:cNvSpPr/>
            <p:nvPr/>
          </p:nvSpPr>
          <p:spPr>
            <a:xfrm>
              <a:off x="3323904" y="5063116"/>
              <a:ext cx="86185" cy="78391"/>
            </a:xfrm>
            <a:custGeom>
              <a:rect b="b" l="l" r="r" t="t"/>
              <a:pathLst>
                <a:path extrusionOk="0" h="1517" w="1661">
                  <a:moveTo>
                    <a:pt x="1229" y="1"/>
                  </a:moveTo>
                  <a:cubicBezTo>
                    <a:pt x="862" y="240"/>
                    <a:pt x="447" y="448"/>
                    <a:pt x="144" y="751"/>
                  </a:cubicBezTo>
                  <a:cubicBezTo>
                    <a:pt x="0" y="895"/>
                    <a:pt x="48" y="1262"/>
                    <a:pt x="16" y="1517"/>
                  </a:cubicBezTo>
                  <a:lnTo>
                    <a:pt x="1628" y="1517"/>
                  </a:lnTo>
                  <a:cubicBezTo>
                    <a:pt x="1660" y="1357"/>
                    <a:pt x="1660" y="1182"/>
                    <a:pt x="1628" y="1022"/>
                  </a:cubicBezTo>
                  <a:cubicBezTo>
                    <a:pt x="1517" y="671"/>
                    <a:pt x="1373" y="336"/>
                    <a:pt x="1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5"/>
            <p:cNvSpPr/>
            <p:nvPr/>
          </p:nvSpPr>
          <p:spPr>
            <a:xfrm>
              <a:off x="4460859" y="5093655"/>
              <a:ext cx="82864" cy="47851"/>
            </a:xfrm>
            <a:custGeom>
              <a:rect b="b" l="l" r="r" t="t"/>
              <a:pathLst>
                <a:path extrusionOk="0" h="926" w="1597">
                  <a:moveTo>
                    <a:pt x="894" y="0"/>
                  </a:moveTo>
                  <a:lnTo>
                    <a:pt x="0" y="926"/>
                  </a:lnTo>
                  <a:lnTo>
                    <a:pt x="1596" y="926"/>
                  </a:lnTo>
                  <a:lnTo>
                    <a:pt x="89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5"/>
            <p:cNvSpPr/>
            <p:nvPr/>
          </p:nvSpPr>
          <p:spPr>
            <a:xfrm>
              <a:off x="1398624" y="2218011"/>
              <a:ext cx="650929" cy="442596"/>
            </a:xfrm>
            <a:custGeom>
              <a:rect b="b" l="l" r="r" t="t"/>
              <a:pathLst>
                <a:path extrusionOk="0" h="8565" w="12545">
                  <a:moveTo>
                    <a:pt x="3878" y="1"/>
                  </a:moveTo>
                  <a:cubicBezTo>
                    <a:pt x="3272" y="256"/>
                    <a:pt x="2474" y="368"/>
                    <a:pt x="2091" y="830"/>
                  </a:cubicBezTo>
                  <a:cubicBezTo>
                    <a:pt x="1452" y="1596"/>
                    <a:pt x="1069" y="2602"/>
                    <a:pt x="575" y="3512"/>
                  </a:cubicBezTo>
                  <a:cubicBezTo>
                    <a:pt x="0" y="4565"/>
                    <a:pt x="271" y="5650"/>
                    <a:pt x="1101" y="6400"/>
                  </a:cubicBezTo>
                  <a:cubicBezTo>
                    <a:pt x="2234" y="7422"/>
                    <a:pt x="3687" y="7390"/>
                    <a:pt x="4995" y="7852"/>
                  </a:cubicBezTo>
                  <a:cubicBezTo>
                    <a:pt x="5034" y="7868"/>
                    <a:pt x="5078" y="7875"/>
                    <a:pt x="5125" y="7875"/>
                  </a:cubicBezTo>
                  <a:cubicBezTo>
                    <a:pt x="5316" y="7875"/>
                    <a:pt x="5564" y="7763"/>
                    <a:pt x="5730" y="7661"/>
                  </a:cubicBezTo>
                  <a:cubicBezTo>
                    <a:pt x="5952" y="7528"/>
                    <a:pt x="6151" y="7468"/>
                    <a:pt x="6341" y="7468"/>
                  </a:cubicBezTo>
                  <a:cubicBezTo>
                    <a:pt x="6628" y="7468"/>
                    <a:pt x="6893" y="7606"/>
                    <a:pt x="7182" y="7837"/>
                  </a:cubicBezTo>
                  <a:cubicBezTo>
                    <a:pt x="7799" y="8325"/>
                    <a:pt x="8315" y="8565"/>
                    <a:pt x="8840" y="8565"/>
                  </a:cubicBezTo>
                  <a:cubicBezTo>
                    <a:pt x="9361" y="8565"/>
                    <a:pt x="9890" y="8329"/>
                    <a:pt x="10533" y="7868"/>
                  </a:cubicBezTo>
                  <a:cubicBezTo>
                    <a:pt x="10789" y="7677"/>
                    <a:pt x="11108" y="7533"/>
                    <a:pt x="11395" y="7374"/>
                  </a:cubicBezTo>
                  <a:cubicBezTo>
                    <a:pt x="12289" y="6863"/>
                    <a:pt x="12544" y="5778"/>
                    <a:pt x="11906" y="4980"/>
                  </a:cubicBezTo>
                  <a:cubicBezTo>
                    <a:pt x="11172" y="4086"/>
                    <a:pt x="10533" y="2953"/>
                    <a:pt x="9576" y="2410"/>
                  </a:cubicBezTo>
                  <a:cubicBezTo>
                    <a:pt x="7836" y="1437"/>
                    <a:pt x="5873" y="814"/>
                    <a:pt x="387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5"/>
            <p:cNvSpPr/>
            <p:nvPr/>
          </p:nvSpPr>
          <p:spPr>
            <a:xfrm>
              <a:off x="3828197" y="4041267"/>
              <a:ext cx="433157" cy="662215"/>
            </a:xfrm>
            <a:custGeom>
              <a:rect b="b" l="l" r="r" t="t"/>
              <a:pathLst>
                <a:path extrusionOk="0" h="12815" w="8348">
                  <a:moveTo>
                    <a:pt x="4627" y="0"/>
                  </a:moveTo>
                  <a:cubicBezTo>
                    <a:pt x="4611" y="0"/>
                    <a:pt x="4596" y="1"/>
                    <a:pt x="4581" y="2"/>
                  </a:cubicBezTo>
                  <a:cubicBezTo>
                    <a:pt x="3320" y="162"/>
                    <a:pt x="1102" y="2763"/>
                    <a:pt x="926" y="4024"/>
                  </a:cubicBezTo>
                  <a:cubicBezTo>
                    <a:pt x="814" y="4806"/>
                    <a:pt x="543" y="5572"/>
                    <a:pt x="352" y="6338"/>
                  </a:cubicBezTo>
                  <a:cubicBezTo>
                    <a:pt x="240" y="6753"/>
                    <a:pt x="128" y="7168"/>
                    <a:pt x="1" y="7663"/>
                  </a:cubicBezTo>
                  <a:cubicBezTo>
                    <a:pt x="64" y="7838"/>
                    <a:pt x="112" y="8094"/>
                    <a:pt x="256" y="8221"/>
                  </a:cubicBezTo>
                  <a:cubicBezTo>
                    <a:pt x="1740" y="9658"/>
                    <a:pt x="3224" y="11094"/>
                    <a:pt x="4724" y="12498"/>
                  </a:cubicBezTo>
                  <a:cubicBezTo>
                    <a:pt x="4952" y="12713"/>
                    <a:pt x="5180" y="12815"/>
                    <a:pt x="5391" y="12815"/>
                  </a:cubicBezTo>
                  <a:cubicBezTo>
                    <a:pt x="5683" y="12815"/>
                    <a:pt x="5944" y="12620"/>
                    <a:pt x="6129" y="12259"/>
                  </a:cubicBezTo>
                  <a:cubicBezTo>
                    <a:pt x="6480" y="11589"/>
                    <a:pt x="6751" y="10887"/>
                    <a:pt x="6959" y="10152"/>
                  </a:cubicBezTo>
                  <a:cubicBezTo>
                    <a:pt x="7358" y="8716"/>
                    <a:pt x="7613" y="7232"/>
                    <a:pt x="8060" y="5811"/>
                  </a:cubicBezTo>
                  <a:cubicBezTo>
                    <a:pt x="8331" y="4902"/>
                    <a:pt x="8347" y="4184"/>
                    <a:pt x="7693" y="3418"/>
                  </a:cubicBezTo>
                  <a:cubicBezTo>
                    <a:pt x="6943" y="2540"/>
                    <a:pt x="6384" y="1503"/>
                    <a:pt x="5666" y="609"/>
                  </a:cubicBezTo>
                  <a:cubicBezTo>
                    <a:pt x="5422" y="319"/>
                    <a:pt x="4960" y="0"/>
                    <a:pt x="46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5"/>
            <p:cNvSpPr/>
            <p:nvPr/>
          </p:nvSpPr>
          <p:spPr>
            <a:xfrm>
              <a:off x="1890464" y="4452849"/>
              <a:ext cx="512649" cy="469312"/>
            </a:xfrm>
            <a:custGeom>
              <a:rect b="b" l="l" r="r" t="t"/>
              <a:pathLst>
                <a:path extrusionOk="0" h="9082" w="9880">
                  <a:moveTo>
                    <a:pt x="4486" y="1"/>
                  </a:moveTo>
                  <a:cubicBezTo>
                    <a:pt x="2985" y="272"/>
                    <a:pt x="1645" y="416"/>
                    <a:pt x="671" y="1613"/>
                  </a:cubicBezTo>
                  <a:cubicBezTo>
                    <a:pt x="145" y="2251"/>
                    <a:pt x="1" y="2778"/>
                    <a:pt x="544" y="3448"/>
                  </a:cubicBezTo>
                  <a:cubicBezTo>
                    <a:pt x="911" y="3911"/>
                    <a:pt x="1166" y="4454"/>
                    <a:pt x="1501" y="4948"/>
                  </a:cubicBezTo>
                  <a:cubicBezTo>
                    <a:pt x="1804" y="5395"/>
                    <a:pt x="2044" y="6034"/>
                    <a:pt x="2459" y="6193"/>
                  </a:cubicBezTo>
                  <a:cubicBezTo>
                    <a:pt x="3831" y="6720"/>
                    <a:pt x="4853" y="7629"/>
                    <a:pt x="5826" y="8651"/>
                  </a:cubicBezTo>
                  <a:cubicBezTo>
                    <a:pt x="6089" y="8933"/>
                    <a:pt x="6369" y="9082"/>
                    <a:pt x="6672" y="9082"/>
                  </a:cubicBezTo>
                  <a:cubicBezTo>
                    <a:pt x="6883" y="9082"/>
                    <a:pt x="7106" y="9009"/>
                    <a:pt x="7342" y="8858"/>
                  </a:cubicBezTo>
                  <a:cubicBezTo>
                    <a:pt x="7773" y="8619"/>
                    <a:pt x="8204" y="8348"/>
                    <a:pt x="8603" y="8044"/>
                  </a:cubicBezTo>
                  <a:cubicBezTo>
                    <a:pt x="8810" y="7853"/>
                    <a:pt x="9050" y="7486"/>
                    <a:pt x="9018" y="7231"/>
                  </a:cubicBezTo>
                  <a:cubicBezTo>
                    <a:pt x="8826" y="5826"/>
                    <a:pt x="9114" y="4533"/>
                    <a:pt x="9640" y="3241"/>
                  </a:cubicBezTo>
                  <a:cubicBezTo>
                    <a:pt x="9880" y="2666"/>
                    <a:pt x="9768" y="2283"/>
                    <a:pt x="9082" y="2028"/>
                  </a:cubicBezTo>
                  <a:cubicBezTo>
                    <a:pt x="8060" y="1645"/>
                    <a:pt x="7119" y="1070"/>
                    <a:pt x="6113" y="607"/>
                  </a:cubicBezTo>
                  <a:cubicBezTo>
                    <a:pt x="5555" y="352"/>
                    <a:pt x="4948" y="177"/>
                    <a:pt x="44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5"/>
            <p:cNvSpPr/>
            <p:nvPr/>
          </p:nvSpPr>
          <p:spPr>
            <a:xfrm>
              <a:off x="428071" y="3445417"/>
              <a:ext cx="506889" cy="539022"/>
            </a:xfrm>
            <a:custGeom>
              <a:rect b="b" l="l" r="r" t="t"/>
              <a:pathLst>
                <a:path extrusionOk="0" h="10431" w="9769">
                  <a:moveTo>
                    <a:pt x="1989" y="1"/>
                  </a:moveTo>
                  <a:cubicBezTo>
                    <a:pt x="1430" y="1"/>
                    <a:pt x="825" y="261"/>
                    <a:pt x="671" y="713"/>
                  </a:cubicBezTo>
                  <a:cubicBezTo>
                    <a:pt x="432" y="1399"/>
                    <a:pt x="145" y="2101"/>
                    <a:pt x="65" y="2820"/>
                  </a:cubicBezTo>
                  <a:cubicBezTo>
                    <a:pt x="1" y="3474"/>
                    <a:pt x="161" y="4160"/>
                    <a:pt x="256" y="4815"/>
                  </a:cubicBezTo>
                  <a:cubicBezTo>
                    <a:pt x="304" y="5198"/>
                    <a:pt x="512" y="5597"/>
                    <a:pt x="432" y="5964"/>
                  </a:cubicBezTo>
                  <a:cubicBezTo>
                    <a:pt x="145" y="7528"/>
                    <a:pt x="145" y="7575"/>
                    <a:pt x="1517" y="8421"/>
                  </a:cubicBezTo>
                  <a:cubicBezTo>
                    <a:pt x="1804" y="8645"/>
                    <a:pt x="2060" y="8900"/>
                    <a:pt x="2283" y="9203"/>
                  </a:cubicBezTo>
                  <a:cubicBezTo>
                    <a:pt x="2973" y="10018"/>
                    <a:pt x="4118" y="10430"/>
                    <a:pt x="5247" y="10430"/>
                  </a:cubicBezTo>
                  <a:cubicBezTo>
                    <a:pt x="6284" y="10430"/>
                    <a:pt x="7307" y="10082"/>
                    <a:pt x="7949" y="9379"/>
                  </a:cubicBezTo>
                  <a:cubicBezTo>
                    <a:pt x="8268" y="9092"/>
                    <a:pt x="8619" y="8852"/>
                    <a:pt x="9002" y="8661"/>
                  </a:cubicBezTo>
                  <a:cubicBezTo>
                    <a:pt x="9672" y="8294"/>
                    <a:pt x="9768" y="7783"/>
                    <a:pt x="9401" y="7161"/>
                  </a:cubicBezTo>
                  <a:cubicBezTo>
                    <a:pt x="9257" y="6921"/>
                    <a:pt x="9018" y="6762"/>
                    <a:pt x="8906" y="6522"/>
                  </a:cubicBezTo>
                  <a:cubicBezTo>
                    <a:pt x="8381" y="5298"/>
                    <a:pt x="7870" y="4869"/>
                    <a:pt x="7136" y="4869"/>
                  </a:cubicBezTo>
                  <a:cubicBezTo>
                    <a:pt x="6732" y="4869"/>
                    <a:pt x="6261" y="4999"/>
                    <a:pt x="5682" y="5198"/>
                  </a:cubicBezTo>
                  <a:cubicBezTo>
                    <a:pt x="5507" y="5261"/>
                    <a:pt x="5352" y="5294"/>
                    <a:pt x="5213" y="5294"/>
                  </a:cubicBezTo>
                  <a:cubicBezTo>
                    <a:pt x="4858" y="5294"/>
                    <a:pt x="4608" y="5075"/>
                    <a:pt x="4390" y="4559"/>
                  </a:cubicBezTo>
                  <a:cubicBezTo>
                    <a:pt x="3975" y="3602"/>
                    <a:pt x="3289" y="2756"/>
                    <a:pt x="2570" y="1655"/>
                  </a:cubicBezTo>
                  <a:cubicBezTo>
                    <a:pt x="2714" y="1447"/>
                    <a:pt x="2826" y="1224"/>
                    <a:pt x="2906" y="1000"/>
                  </a:cubicBezTo>
                  <a:cubicBezTo>
                    <a:pt x="2985" y="793"/>
                    <a:pt x="2985" y="569"/>
                    <a:pt x="2890" y="362"/>
                  </a:cubicBezTo>
                  <a:cubicBezTo>
                    <a:pt x="2705" y="114"/>
                    <a:pt x="2357" y="1"/>
                    <a:pt x="19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5"/>
            <p:cNvSpPr/>
            <p:nvPr/>
          </p:nvSpPr>
          <p:spPr>
            <a:xfrm>
              <a:off x="5773350" y="2459276"/>
              <a:ext cx="506837" cy="538815"/>
            </a:xfrm>
            <a:custGeom>
              <a:rect b="b" l="l" r="r" t="t"/>
              <a:pathLst>
                <a:path extrusionOk="0" h="10427" w="9768">
                  <a:moveTo>
                    <a:pt x="1993" y="1"/>
                  </a:moveTo>
                  <a:cubicBezTo>
                    <a:pt x="1438" y="1"/>
                    <a:pt x="840" y="261"/>
                    <a:pt x="687" y="710"/>
                  </a:cubicBezTo>
                  <a:cubicBezTo>
                    <a:pt x="432" y="1412"/>
                    <a:pt x="160" y="2114"/>
                    <a:pt x="81" y="2832"/>
                  </a:cubicBezTo>
                  <a:cubicBezTo>
                    <a:pt x="1" y="3471"/>
                    <a:pt x="176" y="4157"/>
                    <a:pt x="256" y="4827"/>
                  </a:cubicBezTo>
                  <a:cubicBezTo>
                    <a:pt x="304" y="5210"/>
                    <a:pt x="511" y="5609"/>
                    <a:pt x="448" y="5960"/>
                  </a:cubicBezTo>
                  <a:cubicBezTo>
                    <a:pt x="144" y="7540"/>
                    <a:pt x="160" y="7572"/>
                    <a:pt x="1517" y="8434"/>
                  </a:cubicBezTo>
                  <a:cubicBezTo>
                    <a:pt x="1804" y="8642"/>
                    <a:pt x="2075" y="8913"/>
                    <a:pt x="2283" y="9200"/>
                  </a:cubicBezTo>
                  <a:cubicBezTo>
                    <a:pt x="2973" y="10015"/>
                    <a:pt x="4123" y="10427"/>
                    <a:pt x="5255" y="10427"/>
                  </a:cubicBezTo>
                  <a:cubicBezTo>
                    <a:pt x="6296" y="10427"/>
                    <a:pt x="7322" y="10079"/>
                    <a:pt x="7964" y="9376"/>
                  </a:cubicBezTo>
                  <a:cubicBezTo>
                    <a:pt x="8268" y="9088"/>
                    <a:pt x="8619" y="8849"/>
                    <a:pt x="9002" y="8673"/>
                  </a:cubicBezTo>
                  <a:cubicBezTo>
                    <a:pt x="9672" y="8290"/>
                    <a:pt x="9768" y="7780"/>
                    <a:pt x="9401" y="7157"/>
                  </a:cubicBezTo>
                  <a:cubicBezTo>
                    <a:pt x="9257" y="6934"/>
                    <a:pt x="9018" y="6758"/>
                    <a:pt x="8906" y="6535"/>
                  </a:cubicBezTo>
                  <a:cubicBezTo>
                    <a:pt x="8383" y="5304"/>
                    <a:pt x="7873" y="4871"/>
                    <a:pt x="7144" y="4871"/>
                  </a:cubicBezTo>
                  <a:cubicBezTo>
                    <a:pt x="6738" y="4871"/>
                    <a:pt x="6264" y="5005"/>
                    <a:pt x="5682" y="5210"/>
                  </a:cubicBezTo>
                  <a:cubicBezTo>
                    <a:pt x="5511" y="5272"/>
                    <a:pt x="5360" y="5304"/>
                    <a:pt x="5224" y="5304"/>
                  </a:cubicBezTo>
                  <a:cubicBezTo>
                    <a:pt x="4863" y="5304"/>
                    <a:pt x="4610" y="5077"/>
                    <a:pt x="4390" y="4556"/>
                  </a:cubicBezTo>
                  <a:cubicBezTo>
                    <a:pt x="3975" y="3614"/>
                    <a:pt x="3288" y="2769"/>
                    <a:pt x="2570" y="1651"/>
                  </a:cubicBezTo>
                  <a:cubicBezTo>
                    <a:pt x="2714" y="1460"/>
                    <a:pt x="2826" y="1236"/>
                    <a:pt x="2921" y="1013"/>
                  </a:cubicBezTo>
                  <a:cubicBezTo>
                    <a:pt x="3001" y="806"/>
                    <a:pt x="3001" y="566"/>
                    <a:pt x="2905" y="375"/>
                  </a:cubicBezTo>
                  <a:cubicBezTo>
                    <a:pt x="2719" y="118"/>
                    <a:pt x="2366" y="1"/>
                    <a:pt x="1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5"/>
            <p:cNvSpPr/>
            <p:nvPr/>
          </p:nvSpPr>
          <p:spPr>
            <a:xfrm>
              <a:off x="1087248" y="4252665"/>
              <a:ext cx="354495" cy="540882"/>
            </a:xfrm>
            <a:custGeom>
              <a:rect b="b" l="l" r="r" t="t"/>
              <a:pathLst>
                <a:path extrusionOk="0" h="10467" w="6832">
                  <a:moveTo>
                    <a:pt x="5777" y="1"/>
                  </a:moveTo>
                  <a:cubicBezTo>
                    <a:pt x="5436" y="1"/>
                    <a:pt x="4993" y="297"/>
                    <a:pt x="4693" y="555"/>
                  </a:cubicBezTo>
                  <a:cubicBezTo>
                    <a:pt x="4198" y="954"/>
                    <a:pt x="3831" y="1497"/>
                    <a:pt x="3400" y="1960"/>
                  </a:cubicBezTo>
                  <a:cubicBezTo>
                    <a:pt x="2825" y="2582"/>
                    <a:pt x="2011" y="3093"/>
                    <a:pt x="1676" y="3843"/>
                  </a:cubicBezTo>
                  <a:cubicBezTo>
                    <a:pt x="1038" y="5295"/>
                    <a:pt x="623" y="6859"/>
                    <a:pt x="176" y="8391"/>
                  </a:cubicBezTo>
                  <a:cubicBezTo>
                    <a:pt x="1" y="8966"/>
                    <a:pt x="208" y="9461"/>
                    <a:pt x="862" y="9636"/>
                  </a:cubicBezTo>
                  <a:cubicBezTo>
                    <a:pt x="1995" y="9924"/>
                    <a:pt x="3129" y="10195"/>
                    <a:pt x="4262" y="10466"/>
                  </a:cubicBezTo>
                  <a:cubicBezTo>
                    <a:pt x="5586" y="10307"/>
                    <a:pt x="5826" y="10083"/>
                    <a:pt x="5953" y="8790"/>
                  </a:cubicBezTo>
                  <a:cubicBezTo>
                    <a:pt x="6065" y="7657"/>
                    <a:pt x="6209" y="6524"/>
                    <a:pt x="6336" y="5391"/>
                  </a:cubicBezTo>
                  <a:cubicBezTo>
                    <a:pt x="6480" y="4066"/>
                    <a:pt x="6592" y="2726"/>
                    <a:pt x="6751" y="1401"/>
                  </a:cubicBezTo>
                  <a:cubicBezTo>
                    <a:pt x="6831" y="699"/>
                    <a:pt x="6512" y="141"/>
                    <a:pt x="5889" y="13"/>
                  </a:cubicBezTo>
                  <a:cubicBezTo>
                    <a:pt x="5854" y="5"/>
                    <a:pt x="5816" y="1"/>
                    <a:pt x="57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5"/>
            <p:cNvSpPr/>
            <p:nvPr/>
          </p:nvSpPr>
          <p:spPr>
            <a:xfrm>
              <a:off x="2209311" y="3875601"/>
              <a:ext cx="447218" cy="346274"/>
            </a:xfrm>
            <a:custGeom>
              <a:rect b="b" l="l" r="r" t="t"/>
              <a:pathLst>
                <a:path extrusionOk="0" h="6701" w="8619">
                  <a:moveTo>
                    <a:pt x="2330" y="1"/>
                  </a:moveTo>
                  <a:cubicBezTo>
                    <a:pt x="447" y="1"/>
                    <a:pt x="0" y="256"/>
                    <a:pt x="32" y="1676"/>
                  </a:cubicBezTo>
                  <a:cubicBezTo>
                    <a:pt x="32" y="3017"/>
                    <a:pt x="335" y="4357"/>
                    <a:pt x="623" y="5682"/>
                  </a:cubicBezTo>
                  <a:cubicBezTo>
                    <a:pt x="798" y="6448"/>
                    <a:pt x="1516" y="6592"/>
                    <a:pt x="2203" y="6671"/>
                  </a:cubicBezTo>
                  <a:cubicBezTo>
                    <a:pt x="2374" y="6691"/>
                    <a:pt x="2544" y="6701"/>
                    <a:pt x="2711" y="6701"/>
                  </a:cubicBezTo>
                  <a:cubicBezTo>
                    <a:pt x="4286" y="6701"/>
                    <a:pt x="5682" y="5888"/>
                    <a:pt x="7182" y="5570"/>
                  </a:cubicBezTo>
                  <a:cubicBezTo>
                    <a:pt x="7517" y="5491"/>
                    <a:pt x="7804" y="5171"/>
                    <a:pt x="8076" y="4916"/>
                  </a:cubicBezTo>
                  <a:cubicBezTo>
                    <a:pt x="8602" y="4389"/>
                    <a:pt x="8618" y="3129"/>
                    <a:pt x="8092" y="2618"/>
                  </a:cubicBezTo>
                  <a:cubicBezTo>
                    <a:pt x="6368" y="974"/>
                    <a:pt x="4229" y="256"/>
                    <a:pt x="23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5"/>
            <p:cNvSpPr/>
            <p:nvPr/>
          </p:nvSpPr>
          <p:spPr>
            <a:xfrm>
              <a:off x="3958019" y="3220275"/>
              <a:ext cx="428383" cy="394694"/>
            </a:xfrm>
            <a:custGeom>
              <a:rect b="b" l="l" r="r" t="t"/>
              <a:pathLst>
                <a:path extrusionOk="0" h="7638" w="8256">
                  <a:moveTo>
                    <a:pt x="815" y="1"/>
                  </a:moveTo>
                  <a:cubicBezTo>
                    <a:pt x="356" y="1"/>
                    <a:pt x="0" y="262"/>
                    <a:pt x="52" y="921"/>
                  </a:cubicBezTo>
                  <a:cubicBezTo>
                    <a:pt x="228" y="2900"/>
                    <a:pt x="451" y="4847"/>
                    <a:pt x="2238" y="6171"/>
                  </a:cubicBezTo>
                  <a:cubicBezTo>
                    <a:pt x="2685" y="6506"/>
                    <a:pt x="2957" y="7065"/>
                    <a:pt x="3403" y="7368"/>
                  </a:cubicBezTo>
                  <a:cubicBezTo>
                    <a:pt x="3684" y="7554"/>
                    <a:pt x="4010" y="7638"/>
                    <a:pt x="4348" y="7638"/>
                  </a:cubicBezTo>
                  <a:cubicBezTo>
                    <a:pt x="5375" y="7638"/>
                    <a:pt x="6507" y="6861"/>
                    <a:pt x="6771" y="5804"/>
                  </a:cubicBezTo>
                  <a:cubicBezTo>
                    <a:pt x="6835" y="5501"/>
                    <a:pt x="6994" y="5246"/>
                    <a:pt x="7218" y="5038"/>
                  </a:cubicBezTo>
                  <a:cubicBezTo>
                    <a:pt x="7872" y="4559"/>
                    <a:pt x="8255" y="4017"/>
                    <a:pt x="8095" y="3251"/>
                  </a:cubicBezTo>
                  <a:cubicBezTo>
                    <a:pt x="8048" y="1814"/>
                    <a:pt x="7936" y="1687"/>
                    <a:pt x="6563" y="1447"/>
                  </a:cubicBezTo>
                  <a:cubicBezTo>
                    <a:pt x="6212" y="1383"/>
                    <a:pt x="5861" y="1272"/>
                    <a:pt x="5510" y="1176"/>
                  </a:cubicBezTo>
                  <a:cubicBezTo>
                    <a:pt x="4058" y="793"/>
                    <a:pt x="2621" y="378"/>
                    <a:pt x="1153" y="43"/>
                  </a:cubicBezTo>
                  <a:cubicBezTo>
                    <a:pt x="1037" y="15"/>
                    <a:pt x="923" y="1"/>
                    <a:pt x="8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5"/>
            <p:cNvSpPr/>
            <p:nvPr/>
          </p:nvSpPr>
          <p:spPr>
            <a:xfrm>
              <a:off x="4411151" y="3757630"/>
              <a:ext cx="433987" cy="417844"/>
            </a:xfrm>
            <a:custGeom>
              <a:rect b="b" l="l" r="r" t="t"/>
              <a:pathLst>
                <a:path extrusionOk="0" h="8086" w="8364">
                  <a:moveTo>
                    <a:pt x="7109" y="1"/>
                  </a:moveTo>
                  <a:cubicBezTo>
                    <a:pt x="6843" y="1"/>
                    <a:pt x="6528" y="76"/>
                    <a:pt x="6161" y="225"/>
                  </a:cubicBezTo>
                  <a:cubicBezTo>
                    <a:pt x="4805" y="767"/>
                    <a:pt x="3448" y="1406"/>
                    <a:pt x="2044" y="1709"/>
                  </a:cubicBezTo>
                  <a:cubicBezTo>
                    <a:pt x="863" y="1948"/>
                    <a:pt x="528" y="2762"/>
                    <a:pt x="81" y="3592"/>
                  </a:cubicBezTo>
                  <a:cubicBezTo>
                    <a:pt x="1" y="3832"/>
                    <a:pt x="33" y="4103"/>
                    <a:pt x="192" y="4310"/>
                  </a:cubicBezTo>
                  <a:cubicBezTo>
                    <a:pt x="1517" y="5507"/>
                    <a:pt x="2858" y="6672"/>
                    <a:pt x="4230" y="7805"/>
                  </a:cubicBezTo>
                  <a:cubicBezTo>
                    <a:pt x="4465" y="7992"/>
                    <a:pt x="4714" y="8086"/>
                    <a:pt x="4957" y="8086"/>
                  </a:cubicBezTo>
                  <a:cubicBezTo>
                    <a:pt x="5275" y="8086"/>
                    <a:pt x="5581" y="7924"/>
                    <a:pt x="5826" y="7598"/>
                  </a:cubicBezTo>
                  <a:cubicBezTo>
                    <a:pt x="6161" y="7119"/>
                    <a:pt x="6464" y="6608"/>
                    <a:pt x="6720" y="6066"/>
                  </a:cubicBezTo>
                  <a:cubicBezTo>
                    <a:pt x="6975" y="5539"/>
                    <a:pt x="7214" y="4997"/>
                    <a:pt x="7470" y="4470"/>
                  </a:cubicBezTo>
                  <a:cubicBezTo>
                    <a:pt x="7789" y="3800"/>
                    <a:pt x="8140" y="3129"/>
                    <a:pt x="8363" y="2683"/>
                  </a:cubicBezTo>
                  <a:cubicBezTo>
                    <a:pt x="8284" y="2060"/>
                    <a:pt x="8236" y="1725"/>
                    <a:pt x="8204" y="1390"/>
                  </a:cubicBezTo>
                  <a:cubicBezTo>
                    <a:pt x="8113" y="450"/>
                    <a:pt x="7758" y="1"/>
                    <a:pt x="71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5"/>
            <p:cNvSpPr/>
            <p:nvPr/>
          </p:nvSpPr>
          <p:spPr>
            <a:xfrm>
              <a:off x="7057717" y="2232015"/>
              <a:ext cx="433987" cy="417431"/>
            </a:xfrm>
            <a:custGeom>
              <a:rect b="b" l="l" r="r" t="t"/>
              <a:pathLst>
                <a:path extrusionOk="0" h="8078" w="8364">
                  <a:moveTo>
                    <a:pt x="7109" y="0"/>
                  </a:moveTo>
                  <a:cubicBezTo>
                    <a:pt x="6843" y="0"/>
                    <a:pt x="6527" y="76"/>
                    <a:pt x="6161" y="224"/>
                  </a:cubicBezTo>
                  <a:cubicBezTo>
                    <a:pt x="4804" y="767"/>
                    <a:pt x="3464" y="1405"/>
                    <a:pt x="2043" y="1693"/>
                  </a:cubicBezTo>
                  <a:cubicBezTo>
                    <a:pt x="862" y="1948"/>
                    <a:pt x="527" y="2762"/>
                    <a:pt x="80" y="3592"/>
                  </a:cubicBezTo>
                  <a:cubicBezTo>
                    <a:pt x="1" y="3831"/>
                    <a:pt x="32" y="4102"/>
                    <a:pt x="192" y="4310"/>
                  </a:cubicBezTo>
                  <a:cubicBezTo>
                    <a:pt x="1517" y="5491"/>
                    <a:pt x="2857" y="6672"/>
                    <a:pt x="4230" y="7789"/>
                  </a:cubicBezTo>
                  <a:cubicBezTo>
                    <a:pt x="4465" y="7982"/>
                    <a:pt x="4714" y="8077"/>
                    <a:pt x="4957" y="8077"/>
                  </a:cubicBezTo>
                  <a:cubicBezTo>
                    <a:pt x="5275" y="8077"/>
                    <a:pt x="5581" y="7914"/>
                    <a:pt x="5826" y="7597"/>
                  </a:cubicBezTo>
                  <a:cubicBezTo>
                    <a:pt x="6161" y="7119"/>
                    <a:pt x="6464" y="6608"/>
                    <a:pt x="6719" y="6081"/>
                  </a:cubicBezTo>
                  <a:cubicBezTo>
                    <a:pt x="6991" y="5555"/>
                    <a:pt x="7214" y="5012"/>
                    <a:pt x="7469" y="4485"/>
                  </a:cubicBezTo>
                  <a:cubicBezTo>
                    <a:pt x="7789" y="3799"/>
                    <a:pt x="8140" y="3129"/>
                    <a:pt x="8363" y="2682"/>
                  </a:cubicBezTo>
                  <a:cubicBezTo>
                    <a:pt x="8283" y="2060"/>
                    <a:pt x="8236" y="1724"/>
                    <a:pt x="8204" y="1389"/>
                  </a:cubicBezTo>
                  <a:cubicBezTo>
                    <a:pt x="8113" y="450"/>
                    <a:pt x="7758" y="0"/>
                    <a:pt x="71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5"/>
            <p:cNvSpPr/>
            <p:nvPr/>
          </p:nvSpPr>
          <p:spPr>
            <a:xfrm>
              <a:off x="4387179" y="4326196"/>
              <a:ext cx="384279" cy="381775"/>
            </a:xfrm>
            <a:custGeom>
              <a:rect b="b" l="l" r="r" t="t"/>
              <a:pathLst>
                <a:path extrusionOk="0" h="7388" w="7406">
                  <a:moveTo>
                    <a:pt x="6073" y="1"/>
                  </a:moveTo>
                  <a:cubicBezTo>
                    <a:pt x="5865" y="1"/>
                    <a:pt x="5626" y="59"/>
                    <a:pt x="5362" y="154"/>
                  </a:cubicBezTo>
                  <a:cubicBezTo>
                    <a:pt x="3559" y="792"/>
                    <a:pt x="1915" y="1670"/>
                    <a:pt x="654" y="3170"/>
                  </a:cubicBezTo>
                  <a:cubicBezTo>
                    <a:pt x="0" y="3952"/>
                    <a:pt x="176" y="5484"/>
                    <a:pt x="1053" y="5995"/>
                  </a:cubicBezTo>
                  <a:cubicBezTo>
                    <a:pt x="1596" y="6314"/>
                    <a:pt x="2139" y="6633"/>
                    <a:pt x="2681" y="6968"/>
                  </a:cubicBezTo>
                  <a:cubicBezTo>
                    <a:pt x="3102" y="7235"/>
                    <a:pt x="3666" y="7387"/>
                    <a:pt x="4180" y="7387"/>
                  </a:cubicBezTo>
                  <a:cubicBezTo>
                    <a:pt x="4681" y="7387"/>
                    <a:pt x="5134" y="7243"/>
                    <a:pt x="5362" y="6921"/>
                  </a:cubicBezTo>
                  <a:cubicBezTo>
                    <a:pt x="6256" y="5660"/>
                    <a:pt x="7405" y="4495"/>
                    <a:pt x="7357" y="2707"/>
                  </a:cubicBezTo>
                  <a:cubicBezTo>
                    <a:pt x="7214" y="2101"/>
                    <a:pt x="7006" y="1510"/>
                    <a:pt x="6910" y="904"/>
                  </a:cubicBezTo>
                  <a:cubicBezTo>
                    <a:pt x="6793" y="241"/>
                    <a:pt x="6496" y="1"/>
                    <a:pt x="60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5"/>
            <p:cNvSpPr/>
            <p:nvPr/>
          </p:nvSpPr>
          <p:spPr>
            <a:xfrm>
              <a:off x="1756335" y="3494818"/>
              <a:ext cx="370217" cy="368339"/>
            </a:xfrm>
            <a:custGeom>
              <a:rect b="b" l="l" r="r" t="t"/>
              <a:pathLst>
                <a:path extrusionOk="0" h="7128" w="7135">
                  <a:moveTo>
                    <a:pt x="2688" y="1"/>
                  </a:moveTo>
                  <a:cubicBezTo>
                    <a:pt x="2319" y="1"/>
                    <a:pt x="1947" y="122"/>
                    <a:pt x="1596" y="379"/>
                  </a:cubicBezTo>
                  <a:cubicBezTo>
                    <a:pt x="463" y="1209"/>
                    <a:pt x="1" y="2662"/>
                    <a:pt x="463" y="3970"/>
                  </a:cubicBezTo>
                  <a:cubicBezTo>
                    <a:pt x="543" y="4258"/>
                    <a:pt x="591" y="4529"/>
                    <a:pt x="623" y="4816"/>
                  </a:cubicBezTo>
                  <a:cubicBezTo>
                    <a:pt x="575" y="6013"/>
                    <a:pt x="894" y="6444"/>
                    <a:pt x="1549" y="6508"/>
                  </a:cubicBezTo>
                  <a:cubicBezTo>
                    <a:pt x="2155" y="6556"/>
                    <a:pt x="2730" y="6699"/>
                    <a:pt x="3304" y="6907"/>
                  </a:cubicBezTo>
                  <a:cubicBezTo>
                    <a:pt x="3634" y="7054"/>
                    <a:pt x="3951" y="7128"/>
                    <a:pt x="4245" y="7128"/>
                  </a:cubicBezTo>
                  <a:cubicBezTo>
                    <a:pt x="4905" y="7128"/>
                    <a:pt x="5448" y="6758"/>
                    <a:pt x="5746" y="6029"/>
                  </a:cubicBezTo>
                  <a:cubicBezTo>
                    <a:pt x="5826" y="5822"/>
                    <a:pt x="5953" y="5630"/>
                    <a:pt x="6113" y="5470"/>
                  </a:cubicBezTo>
                  <a:cubicBezTo>
                    <a:pt x="7055" y="4625"/>
                    <a:pt x="7134" y="3220"/>
                    <a:pt x="6209" y="2358"/>
                  </a:cubicBezTo>
                  <a:cubicBezTo>
                    <a:pt x="5570" y="1752"/>
                    <a:pt x="4788" y="1289"/>
                    <a:pt x="4166" y="683"/>
                  </a:cubicBezTo>
                  <a:cubicBezTo>
                    <a:pt x="3726" y="243"/>
                    <a:pt x="3210" y="1"/>
                    <a:pt x="26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5"/>
            <p:cNvSpPr/>
            <p:nvPr/>
          </p:nvSpPr>
          <p:spPr>
            <a:xfrm>
              <a:off x="1760538" y="2807608"/>
              <a:ext cx="312155" cy="385444"/>
            </a:xfrm>
            <a:custGeom>
              <a:rect b="b" l="l" r="r" t="t"/>
              <a:pathLst>
                <a:path extrusionOk="0" h="7459" w="6016">
                  <a:moveTo>
                    <a:pt x="3121" y="0"/>
                  </a:moveTo>
                  <a:cubicBezTo>
                    <a:pt x="2196" y="0"/>
                    <a:pt x="1261" y="454"/>
                    <a:pt x="925" y="1246"/>
                  </a:cubicBezTo>
                  <a:cubicBezTo>
                    <a:pt x="510" y="2236"/>
                    <a:pt x="239" y="3257"/>
                    <a:pt x="127" y="4326"/>
                  </a:cubicBezTo>
                  <a:cubicBezTo>
                    <a:pt x="0" y="5389"/>
                    <a:pt x="788" y="6688"/>
                    <a:pt x="1659" y="6688"/>
                  </a:cubicBezTo>
                  <a:cubicBezTo>
                    <a:pt x="1664" y="6688"/>
                    <a:pt x="1670" y="6688"/>
                    <a:pt x="1675" y="6688"/>
                  </a:cubicBezTo>
                  <a:cubicBezTo>
                    <a:pt x="1689" y="6688"/>
                    <a:pt x="1704" y="6688"/>
                    <a:pt x="1718" y="6688"/>
                  </a:cubicBezTo>
                  <a:cubicBezTo>
                    <a:pt x="2863" y="6688"/>
                    <a:pt x="3779" y="7312"/>
                    <a:pt x="4835" y="7438"/>
                  </a:cubicBezTo>
                  <a:cubicBezTo>
                    <a:pt x="4942" y="7452"/>
                    <a:pt x="5039" y="7459"/>
                    <a:pt x="5127" y="7459"/>
                  </a:cubicBezTo>
                  <a:cubicBezTo>
                    <a:pt x="5762" y="7459"/>
                    <a:pt x="5925" y="7108"/>
                    <a:pt x="5840" y="6449"/>
                  </a:cubicBezTo>
                  <a:cubicBezTo>
                    <a:pt x="5777" y="5906"/>
                    <a:pt x="5521" y="5316"/>
                    <a:pt x="5633" y="4805"/>
                  </a:cubicBezTo>
                  <a:cubicBezTo>
                    <a:pt x="6016" y="3289"/>
                    <a:pt x="5809" y="1853"/>
                    <a:pt x="5298" y="416"/>
                  </a:cubicBezTo>
                  <a:cubicBezTo>
                    <a:pt x="4739" y="289"/>
                    <a:pt x="4213" y="145"/>
                    <a:pt x="3638" y="49"/>
                  </a:cubicBezTo>
                  <a:cubicBezTo>
                    <a:pt x="3469" y="16"/>
                    <a:pt x="3295" y="0"/>
                    <a:pt x="3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5"/>
            <p:cNvSpPr/>
            <p:nvPr/>
          </p:nvSpPr>
          <p:spPr>
            <a:xfrm>
              <a:off x="5557239" y="3417720"/>
              <a:ext cx="395020" cy="356506"/>
            </a:xfrm>
            <a:custGeom>
              <a:rect b="b" l="l" r="r" t="t"/>
              <a:pathLst>
                <a:path extrusionOk="0" h="6899" w="7613">
                  <a:moveTo>
                    <a:pt x="2811" y="1"/>
                  </a:moveTo>
                  <a:cubicBezTo>
                    <a:pt x="2318" y="1"/>
                    <a:pt x="1842" y="235"/>
                    <a:pt x="1501" y="690"/>
                  </a:cubicBezTo>
                  <a:cubicBezTo>
                    <a:pt x="910" y="1472"/>
                    <a:pt x="511" y="2414"/>
                    <a:pt x="112" y="3308"/>
                  </a:cubicBezTo>
                  <a:cubicBezTo>
                    <a:pt x="0" y="3627"/>
                    <a:pt x="32" y="3978"/>
                    <a:pt x="192" y="4265"/>
                  </a:cubicBezTo>
                  <a:cubicBezTo>
                    <a:pt x="1070" y="5590"/>
                    <a:pt x="2474" y="6148"/>
                    <a:pt x="4006" y="6899"/>
                  </a:cubicBezTo>
                  <a:cubicBezTo>
                    <a:pt x="4964" y="6452"/>
                    <a:pt x="6017" y="6101"/>
                    <a:pt x="6895" y="5510"/>
                  </a:cubicBezTo>
                  <a:cubicBezTo>
                    <a:pt x="7533" y="5079"/>
                    <a:pt x="7613" y="4249"/>
                    <a:pt x="7054" y="3643"/>
                  </a:cubicBezTo>
                  <a:cubicBezTo>
                    <a:pt x="6097" y="2526"/>
                    <a:pt x="5075" y="1472"/>
                    <a:pt x="3990" y="483"/>
                  </a:cubicBezTo>
                  <a:cubicBezTo>
                    <a:pt x="3630" y="159"/>
                    <a:pt x="3215" y="1"/>
                    <a:pt x="28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5"/>
            <p:cNvSpPr/>
            <p:nvPr/>
          </p:nvSpPr>
          <p:spPr>
            <a:xfrm>
              <a:off x="2924786" y="4539919"/>
              <a:ext cx="539111" cy="257548"/>
            </a:xfrm>
            <a:custGeom>
              <a:rect b="b" l="l" r="r" t="t"/>
              <a:pathLst>
                <a:path extrusionOk="0" h="4984" w="10390">
                  <a:moveTo>
                    <a:pt x="3959" y="1"/>
                  </a:moveTo>
                  <a:cubicBezTo>
                    <a:pt x="3165" y="1"/>
                    <a:pt x="2546" y="521"/>
                    <a:pt x="1963" y="1380"/>
                  </a:cubicBezTo>
                  <a:cubicBezTo>
                    <a:pt x="1436" y="2146"/>
                    <a:pt x="686" y="2737"/>
                    <a:pt x="64" y="3423"/>
                  </a:cubicBezTo>
                  <a:cubicBezTo>
                    <a:pt x="0" y="3487"/>
                    <a:pt x="32" y="3646"/>
                    <a:pt x="16" y="3870"/>
                  </a:cubicBezTo>
                  <a:lnTo>
                    <a:pt x="606" y="3614"/>
                  </a:lnTo>
                  <a:lnTo>
                    <a:pt x="606" y="4173"/>
                  </a:lnTo>
                  <a:cubicBezTo>
                    <a:pt x="2027" y="4269"/>
                    <a:pt x="3304" y="4333"/>
                    <a:pt x="4612" y="4444"/>
                  </a:cubicBezTo>
                  <a:cubicBezTo>
                    <a:pt x="5474" y="4508"/>
                    <a:pt x="6320" y="4891"/>
                    <a:pt x="7118" y="4971"/>
                  </a:cubicBezTo>
                  <a:cubicBezTo>
                    <a:pt x="7191" y="4979"/>
                    <a:pt x="7265" y="4983"/>
                    <a:pt x="7340" y="4983"/>
                  </a:cubicBezTo>
                  <a:cubicBezTo>
                    <a:pt x="8253" y="4983"/>
                    <a:pt x="9239" y="4386"/>
                    <a:pt x="10198" y="4061"/>
                  </a:cubicBezTo>
                  <a:cubicBezTo>
                    <a:pt x="10262" y="4029"/>
                    <a:pt x="10294" y="3854"/>
                    <a:pt x="10390" y="3678"/>
                  </a:cubicBezTo>
                  <a:lnTo>
                    <a:pt x="9512" y="3471"/>
                  </a:lnTo>
                  <a:cubicBezTo>
                    <a:pt x="9512" y="1013"/>
                    <a:pt x="8730" y="965"/>
                    <a:pt x="7070" y="614"/>
                  </a:cubicBezTo>
                  <a:cubicBezTo>
                    <a:pt x="6902" y="582"/>
                    <a:pt x="6723" y="575"/>
                    <a:pt x="6541" y="575"/>
                  </a:cubicBezTo>
                  <a:cubicBezTo>
                    <a:pt x="6410" y="575"/>
                    <a:pt x="6279" y="578"/>
                    <a:pt x="6150" y="578"/>
                  </a:cubicBezTo>
                  <a:cubicBezTo>
                    <a:pt x="5841" y="578"/>
                    <a:pt x="5546" y="558"/>
                    <a:pt x="5314" y="423"/>
                  </a:cubicBezTo>
                  <a:cubicBezTo>
                    <a:pt x="4806" y="133"/>
                    <a:pt x="4360" y="1"/>
                    <a:pt x="39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5"/>
            <p:cNvSpPr/>
            <p:nvPr/>
          </p:nvSpPr>
          <p:spPr>
            <a:xfrm>
              <a:off x="3548316" y="4739483"/>
              <a:ext cx="407473" cy="388544"/>
            </a:xfrm>
            <a:custGeom>
              <a:rect b="b" l="l" r="r" t="t"/>
              <a:pathLst>
                <a:path extrusionOk="0" h="7519" w="7853">
                  <a:moveTo>
                    <a:pt x="5805" y="1"/>
                  </a:moveTo>
                  <a:cubicBezTo>
                    <a:pt x="4717" y="1"/>
                    <a:pt x="3720" y="280"/>
                    <a:pt x="3001" y="1380"/>
                  </a:cubicBezTo>
                  <a:cubicBezTo>
                    <a:pt x="2203" y="2593"/>
                    <a:pt x="1213" y="3694"/>
                    <a:pt x="320" y="4859"/>
                  </a:cubicBezTo>
                  <a:cubicBezTo>
                    <a:pt x="176" y="5035"/>
                    <a:pt x="0" y="5386"/>
                    <a:pt x="48" y="5434"/>
                  </a:cubicBezTo>
                  <a:cubicBezTo>
                    <a:pt x="878" y="6152"/>
                    <a:pt x="1740" y="6854"/>
                    <a:pt x="2650" y="7509"/>
                  </a:cubicBezTo>
                  <a:cubicBezTo>
                    <a:pt x="2658" y="7515"/>
                    <a:pt x="2669" y="7518"/>
                    <a:pt x="2684" y="7518"/>
                  </a:cubicBezTo>
                  <a:cubicBezTo>
                    <a:pt x="2811" y="7518"/>
                    <a:pt x="3165" y="7280"/>
                    <a:pt x="3352" y="7094"/>
                  </a:cubicBezTo>
                  <a:cubicBezTo>
                    <a:pt x="3990" y="6471"/>
                    <a:pt x="4517" y="5641"/>
                    <a:pt x="5267" y="5226"/>
                  </a:cubicBezTo>
                  <a:cubicBezTo>
                    <a:pt x="6576" y="4492"/>
                    <a:pt x="6911" y="3343"/>
                    <a:pt x="7166" y="1843"/>
                  </a:cubicBezTo>
                  <a:lnTo>
                    <a:pt x="7469" y="2705"/>
                  </a:lnTo>
                  <a:cubicBezTo>
                    <a:pt x="7852" y="1157"/>
                    <a:pt x="7405" y="88"/>
                    <a:pt x="6384" y="24"/>
                  </a:cubicBezTo>
                  <a:cubicBezTo>
                    <a:pt x="6189" y="9"/>
                    <a:pt x="5995" y="1"/>
                    <a:pt x="58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5"/>
            <p:cNvSpPr/>
            <p:nvPr/>
          </p:nvSpPr>
          <p:spPr>
            <a:xfrm>
              <a:off x="5485998" y="4369912"/>
              <a:ext cx="371878" cy="366066"/>
            </a:xfrm>
            <a:custGeom>
              <a:rect b="b" l="l" r="r" t="t"/>
              <a:pathLst>
                <a:path extrusionOk="0" h="7084" w="7167">
                  <a:moveTo>
                    <a:pt x="2815" y="0"/>
                  </a:moveTo>
                  <a:cubicBezTo>
                    <a:pt x="2022" y="0"/>
                    <a:pt x="1306" y="467"/>
                    <a:pt x="879" y="1399"/>
                  </a:cubicBezTo>
                  <a:cubicBezTo>
                    <a:pt x="432" y="2340"/>
                    <a:pt x="272" y="3409"/>
                    <a:pt x="1" y="4351"/>
                  </a:cubicBezTo>
                  <a:cubicBezTo>
                    <a:pt x="208" y="5101"/>
                    <a:pt x="304" y="5739"/>
                    <a:pt x="544" y="6314"/>
                  </a:cubicBezTo>
                  <a:cubicBezTo>
                    <a:pt x="759" y="6819"/>
                    <a:pt x="1089" y="7083"/>
                    <a:pt x="1461" y="7083"/>
                  </a:cubicBezTo>
                  <a:cubicBezTo>
                    <a:pt x="1723" y="7083"/>
                    <a:pt x="2006" y="6952"/>
                    <a:pt x="2283" y="6681"/>
                  </a:cubicBezTo>
                  <a:cubicBezTo>
                    <a:pt x="3241" y="5739"/>
                    <a:pt x="4470" y="5117"/>
                    <a:pt x="5794" y="4926"/>
                  </a:cubicBezTo>
                  <a:cubicBezTo>
                    <a:pt x="7023" y="4750"/>
                    <a:pt x="7167" y="4255"/>
                    <a:pt x="6448" y="3250"/>
                  </a:cubicBezTo>
                  <a:cubicBezTo>
                    <a:pt x="5874" y="2452"/>
                    <a:pt x="4533" y="2196"/>
                    <a:pt x="4677" y="856"/>
                  </a:cubicBezTo>
                  <a:cubicBezTo>
                    <a:pt x="4693" y="792"/>
                    <a:pt x="4533" y="712"/>
                    <a:pt x="4470" y="648"/>
                  </a:cubicBezTo>
                  <a:cubicBezTo>
                    <a:pt x="3927" y="216"/>
                    <a:pt x="3353" y="0"/>
                    <a:pt x="28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5"/>
            <p:cNvSpPr/>
            <p:nvPr/>
          </p:nvSpPr>
          <p:spPr>
            <a:xfrm>
              <a:off x="1174211" y="2780635"/>
              <a:ext cx="329589" cy="443527"/>
            </a:xfrm>
            <a:custGeom>
              <a:rect b="b" l="l" r="r" t="t"/>
              <a:pathLst>
                <a:path extrusionOk="0" h="8583" w="6352">
                  <a:moveTo>
                    <a:pt x="4109" y="1"/>
                  </a:moveTo>
                  <a:cubicBezTo>
                    <a:pt x="3897" y="1"/>
                    <a:pt x="3724" y="221"/>
                    <a:pt x="3479" y="667"/>
                  </a:cubicBezTo>
                  <a:cubicBezTo>
                    <a:pt x="2665" y="2151"/>
                    <a:pt x="1836" y="3604"/>
                    <a:pt x="1006" y="5056"/>
                  </a:cubicBezTo>
                  <a:cubicBezTo>
                    <a:pt x="0" y="6747"/>
                    <a:pt x="527" y="7992"/>
                    <a:pt x="2394" y="8375"/>
                  </a:cubicBezTo>
                  <a:cubicBezTo>
                    <a:pt x="2649" y="8423"/>
                    <a:pt x="2905" y="8503"/>
                    <a:pt x="3176" y="8583"/>
                  </a:cubicBezTo>
                  <a:cubicBezTo>
                    <a:pt x="4086" y="7418"/>
                    <a:pt x="5251" y="6684"/>
                    <a:pt x="5762" y="5168"/>
                  </a:cubicBezTo>
                  <a:cubicBezTo>
                    <a:pt x="6352" y="3444"/>
                    <a:pt x="6033" y="1736"/>
                    <a:pt x="4852" y="523"/>
                  </a:cubicBezTo>
                  <a:cubicBezTo>
                    <a:pt x="4520" y="177"/>
                    <a:pt x="4299" y="1"/>
                    <a:pt x="41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5"/>
            <p:cNvSpPr/>
            <p:nvPr/>
          </p:nvSpPr>
          <p:spPr>
            <a:xfrm>
              <a:off x="660785" y="3214539"/>
              <a:ext cx="298976" cy="398156"/>
            </a:xfrm>
            <a:custGeom>
              <a:rect b="b" l="l" r="r" t="t"/>
              <a:pathLst>
                <a:path extrusionOk="0" h="7705" w="5762">
                  <a:moveTo>
                    <a:pt x="2190" y="0"/>
                  </a:moveTo>
                  <a:cubicBezTo>
                    <a:pt x="1655" y="0"/>
                    <a:pt x="1052" y="281"/>
                    <a:pt x="894" y="744"/>
                  </a:cubicBezTo>
                  <a:cubicBezTo>
                    <a:pt x="527" y="1861"/>
                    <a:pt x="320" y="3042"/>
                    <a:pt x="1" y="4383"/>
                  </a:cubicBezTo>
                  <a:cubicBezTo>
                    <a:pt x="16" y="4383"/>
                    <a:pt x="48" y="4575"/>
                    <a:pt x="112" y="4766"/>
                  </a:cubicBezTo>
                  <a:cubicBezTo>
                    <a:pt x="655" y="6394"/>
                    <a:pt x="2107" y="7527"/>
                    <a:pt x="3815" y="7703"/>
                  </a:cubicBezTo>
                  <a:cubicBezTo>
                    <a:pt x="3842" y="7704"/>
                    <a:pt x="3871" y="7705"/>
                    <a:pt x="3901" y="7705"/>
                  </a:cubicBezTo>
                  <a:cubicBezTo>
                    <a:pt x="4180" y="7705"/>
                    <a:pt x="4586" y="7639"/>
                    <a:pt x="4629" y="7495"/>
                  </a:cubicBezTo>
                  <a:cubicBezTo>
                    <a:pt x="5012" y="6538"/>
                    <a:pt x="5762" y="5388"/>
                    <a:pt x="5490" y="4591"/>
                  </a:cubicBezTo>
                  <a:cubicBezTo>
                    <a:pt x="4980" y="3074"/>
                    <a:pt x="3911" y="1702"/>
                    <a:pt x="2985" y="345"/>
                  </a:cubicBezTo>
                  <a:cubicBezTo>
                    <a:pt x="2826" y="108"/>
                    <a:pt x="2521" y="0"/>
                    <a:pt x="21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5"/>
            <p:cNvSpPr/>
            <p:nvPr/>
          </p:nvSpPr>
          <p:spPr>
            <a:xfrm>
              <a:off x="4940298" y="3454202"/>
              <a:ext cx="391751" cy="325811"/>
            </a:xfrm>
            <a:custGeom>
              <a:rect b="b" l="l" r="r" t="t"/>
              <a:pathLst>
                <a:path extrusionOk="0" h="6305" w="7550">
                  <a:moveTo>
                    <a:pt x="3703" y="0"/>
                  </a:moveTo>
                  <a:cubicBezTo>
                    <a:pt x="2650" y="1006"/>
                    <a:pt x="1629" y="1915"/>
                    <a:pt x="687" y="2889"/>
                  </a:cubicBezTo>
                  <a:cubicBezTo>
                    <a:pt x="384" y="3208"/>
                    <a:pt x="1" y="3719"/>
                    <a:pt x="65" y="4054"/>
                  </a:cubicBezTo>
                  <a:cubicBezTo>
                    <a:pt x="192" y="4756"/>
                    <a:pt x="480" y="5490"/>
                    <a:pt x="1437" y="5554"/>
                  </a:cubicBezTo>
                  <a:cubicBezTo>
                    <a:pt x="1820" y="5570"/>
                    <a:pt x="2171" y="5810"/>
                    <a:pt x="2554" y="5905"/>
                  </a:cubicBezTo>
                  <a:cubicBezTo>
                    <a:pt x="3272" y="6065"/>
                    <a:pt x="3975" y="6304"/>
                    <a:pt x="4693" y="6304"/>
                  </a:cubicBezTo>
                  <a:cubicBezTo>
                    <a:pt x="5028" y="6304"/>
                    <a:pt x="5459" y="5921"/>
                    <a:pt x="5682" y="5602"/>
                  </a:cubicBezTo>
                  <a:cubicBezTo>
                    <a:pt x="6161" y="4884"/>
                    <a:pt x="6448" y="4038"/>
                    <a:pt x="6975" y="3368"/>
                  </a:cubicBezTo>
                  <a:cubicBezTo>
                    <a:pt x="7550" y="2618"/>
                    <a:pt x="7438" y="2091"/>
                    <a:pt x="6672" y="1660"/>
                  </a:cubicBezTo>
                  <a:cubicBezTo>
                    <a:pt x="5682" y="1070"/>
                    <a:pt x="4661" y="527"/>
                    <a:pt x="37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5"/>
            <p:cNvSpPr/>
            <p:nvPr/>
          </p:nvSpPr>
          <p:spPr>
            <a:xfrm>
              <a:off x="961369" y="3468826"/>
              <a:ext cx="441407" cy="388699"/>
            </a:xfrm>
            <a:custGeom>
              <a:rect b="b" l="l" r="r" t="t"/>
              <a:pathLst>
                <a:path extrusionOk="0" h="7522" w="8507">
                  <a:moveTo>
                    <a:pt x="5119" y="1"/>
                  </a:moveTo>
                  <a:cubicBezTo>
                    <a:pt x="4325" y="1"/>
                    <a:pt x="4100" y="887"/>
                    <a:pt x="3655" y="1489"/>
                  </a:cubicBezTo>
                  <a:cubicBezTo>
                    <a:pt x="2554" y="2973"/>
                    <a:pt x="1389" y="4441"/>
                    <a:pt x="336" y="5973"/>
                  </a:cubicBezTo>
                  <a:cubicBezTo>
                    <a:pt x="65" y="6372"/>
                    <a:pt x="96" y="6995"/>
                    <a:pt x="1" y="7521"/>
                  </a:cubicBezTo>
                  <a:cubicBezTo>
                    <a:pt x="495" y="7410"/>
                    <a:pt x="1070" y="7426"/>
                    <a:pt x="1469" y="7170"/>
                  </a:cubicBezTo>
                  <a:cubicBezTo>
                    <a:pt x="3416" y="5973"/>
                    <a:pt x="5331" y="4713"/>
                    <a:pt x="7230" y="3452"/>
                  </a:cubicBezTo>
                  <a:cubicBezTo>
                    <a:pt x="7597" y="3212"/>
                    <a:pt x="7932" y="2941"/>
                    <a:pt x="8236" y="2622"/>
                  </a:cubicBezTo>
                  <a:cubicBezTo>
                    <a:pt x="8379" y="2446"/>
                    <a:pt x="8507" y="2000"/>
                    <a:pt x="8427" y="1952"/>
                  </a:cubicBezTo>
                  <a:cubicBezTo>
                    <a:pt x="7549" y="1289"/>
                    <a:pt x="7028" y="32"/>
                    <a:pt x="5571" y="32"/>
                  </a:cubicBezTo>
                  <a:cubicBezTo>
                    <a:pt x="5519" y="32"/>
                    <a:pt x="5466" y="33"/>
                    <a:pt x="5411" y="37"/>
                  </a:cubicBezTo>
                  <a:cubicBezTo>
                    <a:pt x="5306" y="12"/>
                    <a:pt x="5209" y="1"/>
                    <a:pt x="51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5"/>
            <p:cNvSpPr/>
            <p:nvPr/>
          </p:nvSpPr>
          <p:spPr>
            <a:xfrm>
              <a:off x="5233462" y="2223592"/>
              <a:ext cx="441407" cy="388699"/>
            </a:xfrm>
            <a:custGeom>
              <a:rect b="b" l="l" r="r" t="t"/>
              <a:pathLst>
                <a:path extrusionOk="0" h="7522" w="8507">
                  <a:moveTo>
                    <a:pt x="5119" y="1"/>
                  </a:moveTo>
                  <a:cubicBezTo>
                    <a:pt x="4325" y="1"/>
                    <a:pt x="4101" y="886"/>
                    <a:pt x="3671" y="1488"/>
                  </a:cubicBezTo>
                  <a:cubicBezTo>
                    <a:pt x="2554" y="2973"/>
                    <a:pt x="1389" y="4441"/>
                    <a:pt x="351" y="5973"/>
                  </a:cubicBezTo>
                  <a:cubicBezTo>
                    <a:pt x="64" y="6372"/>
                    <a:pt x="112" y="6994"/>
                    <a:pt x="0" y="7521"/>
                  </a:cubicBezTo>
                  <a:cubicBezTo>
                    <a:pt x="495" y="7409"/>
                    <a:pt x="1070" y="7425"/>
                    <a:pt x="1469" y="7170"/>
                  </a:cubicBezTo>
                  <a:cubicBezTo>
                    <a:pt x="3878" y="5702"/>
                    <a:pt x="5730" y="4457"/>
                    <a:pt x="7246" y="3451"/>
                  </a:cubicBezTo>
                  <a:cubicBezTo>
                    <a:pt x="7597" y="3212"/>
                    <a:pt x="7932" y="2941"/>
                    <a:pt x="8235" y="2622"/>
                  </a:cubicBezTo>
                  <a:cubicBezTo>
                    <a:pt x="8379" y="2462"/>
                    <a:pt x="8507" y="1999"/>
                    <a:pt x="8443" y="1951"/>
                  </a:cubicBezTo>
                  <a:cubicBezTo>
                    <a:pt x="7549" y="1289"/>
                    <a:pt x="7027" y="31"/>
                    <a:pt x="5571" y="31"/>
                  </a:cubicBezTo>
                  <a:cubicBezTo>
                    <a:pt x="5519" y="31"/>
                    <a:pt x="5465" y="33"/>
                    <a:pt x="5411" y="36"/>
                  </a:cubicBezTo>
                  <a:cubicBezTo>
                    <a:pt x="5305" y="12"/>
                    <a:pt x="5208" y="1"/>
                    <a:pt x="5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5"/>
            <p:cNvSpPr/>
            <p:nvPr/>
          </p:nvSpPr>
          <p:spPr>
            <a:xfrm>
              <a:off x="5257486" y="3805532"/>
              <a:ext cx="438916" cy="274394"/>
            </a:xfrm>
            <a:custGeom>
              <a:rect b="b" l="l" r="r" t="t"/>
              <a:pathLst>
                <a:path extrusionOk="0" h="5310" w="8459">
                  <a:moveTo>
                    <a:pt x="2985" y="0"/>
                  </a:moveTo>
                  <a:cubicBezTo>
                    <a:pt x="2761" y="48"/>
                    <a:pt x="2442" y="112"/>
                    <a:pt x="2107" y="176"/>
                  </a:cubicBezTo>
                  <a:cubicBezTo>
                    <a:pt x="383" y="463"/>
                    <a:pt x="0" y="1261"/>
                    <a:pt x="1213" y="2474"/>
                  </a:cubicBezTo>
                  <a:cubicBezTo>
                    <a:pt x="2203" y="3463"/>
                    <a:pt x="3463" y="4181"/>
                    <a:pt x="4692" y="4915"/>
                  </a:cubicBezTo>
                  <a:cubicBezTo>
                    <a:pt x="5004" y="5101"/>
                    <a:pt x="5388" y="5310"/>
                    <a:pt x="5788" y="5310"/>
                  </a:cubicBezTo>
                  <a:cubicBezTo>
                    <a:pt x="6043" y="5310"/>
                    <a:pt x="6305" y="5225"/>
                    <a:pt x="6559" y="4995"/>
                  </a:cubicBezTo>
                  <a:cubicBezTo>
                    <a:pt x="6613" y="4951"/>
                    <a:pt x="6705" y="4941"/>
                    <a:pt x="6807" y="4941"/>
                  </a:cubicBezTo>
                  <a:cubicBezTo>
                    <a:pt x="6889" y="4941"/>
                    <a:pt x="6976" y="4947"/>
                    <a:pt x="7054" y="4947"/>
                  </a:cubicBezTo>
                  <a:cubicBezTo>
                    <a:pt x="8092" y="4899"/>
                    <a:pt x="8459" y="4453"/>
                    <a:pt x="8251" y="3415"/>
                  </a:cubicBezTo>
                  <a:cubicBezTo>
                    <a:pt x="8107" y="2761"/>
                    <a:pt x="7916" y="2107"/>
                    <a:pt x="7677" y="1484"/>
                  </a:cubicBezTo>
                  <a:cubicBezTo>
                    <a:pt x="7597" y="1245"/>
                    <a:pt x="7405" y="1037"/>
                    <a:pt x="7166" y="926"/>
                  </a:cubicBezTo>
                  <a:cubicBezTo>
                    <a:pt x="5809" y="606"/>
                    <a:pt x="4453" y="319"/>
                    <a:pt x="29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5"/>
            <p:cNvSpPr/>
            <p:nvPr/>
          </p:nvSpPr>
          <p:spPr>
            <a:xfrm>
              <a:off x="1407704" y="4353480"/>
              <a:ext cx="343703" cy="379139"/>
            </a:xfrm>
            <a:custGeom>
              <a:rect b="b" l="l" r="r" t="t"/>
              <a:pathLst>
                <a:path extrusionOk="0" h="7337" w="6624">
                  <a:moveTo>
                    <a:pt x="3396" y="1"/>
                  </a:moveTo>
                  <a:cubicBezTo>
                    <a:pt x="3105" y="1"/>
                    <a:pt x="2826" y="208"/>
                    <a:pt x="2554" y="631"/>
                  </a:cubicBezTo>
                  <a:cubicBezTo>
                    <a:pt x="1692" y="1956"/>
                    <a:pt x="942" y="3360"/>
                    <a:pt x="160" y="4749"/>
                  </a:cubicBezTo>
                  <a:cubicBezTo>
                    <a:pt x="81" y="4876"/>
                    <a:pt x="81" y="5068"/>
                    <a:pt x="1" y="5499"/>
                  </a:cubicBezTo>
                  <a:cubicBezTo>
                    <a:pt x="384" y="5898"/>
                    <a:pt x="847" y="6409"/>
                    <a:pt x="1357" y="6887"/>
                  </a:cubicBezTo>
                  <a:cubicBezTo>
                    <a:pt x="1640" y="7162"/>
                    <a:pt x="1911" y="7336"/>
                    <a:pt x="2168" y="7336"/>
                  </a:cubicBezTo>
                  <a:cubicBezTo>
                    <a:pt x="2434" y="7336"/>
                    <a:pt x="2686" y="7150"/>
                    <a:pt x="2921" y="6696"/>
                  </a:cubicBezTo>
                  <a:cubicBezTo>
                    <a:pt x="3017" y="6488"/>
                    <a:pt x="3384" y="6409"/>
                    <a:pt x="3639" y="6297"/>
                  </a:cubicBezTo>
                  <a:cubicBezTo>
                    <a:pt x="4453" y="5946"/>
                    <a:pt x="5299" y="5674"/>
                    <a:pt x="6065" y="5259"/>
                  </a:cubicBezTo>
                  <a:cubicBezTo>
                    <a:pt x="6512" y="5020"/>
                    <a:pt x="6624" y="4589"/>
                    <a:pt x="6241" y="4078"/>
                  </a:cubicBezTo>
                  <a:cubicBezTo>
                    <a:pt x="5890" y="3600"/>
                    <a:pt x="5714" y="3009"/>
                    <a:pt x="5427" y="2483"/>
                  </a:cubicBezTo>
                  <a:cubicBezTo>
                    <a:pt x="5108" y="1828"/>
                    <a:pt x="4725" y="1206"/>
                    <a:pt x="4310" y="615"/>
                  </a:cubicBezTo>
                  <a:cubicBezTo>
                    <a:pt x="3991" y="208"/>
                    <a:pt x="3687" y="1"/>
                    <a:pt x="33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5"/>
            <p:cNvSpPr/>
            <p:nvPr/>
          </p:nvSpPr>
          <p:spPr>
            <a:xfrm>
              <a:off x="367622" y="3916837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1"/>
                  </a:moveTo>
                  <a:cubicBezTo>
                    <a:pt x="224" y="1"/>
                    <a:pt x="1" y="368"/>
                    <a:pt x="65" y="1469"/>
                  </a:cubicBezTo>
                  <a:cubicBezTo>
                    <a:pt x="161" y="3017"/>
                    <a:pt x="288" y="4581"/>
                    <a:pt x="192" y="6129"/>
                  </a:cubicBezTo>
                  <a:cubicBezTo>
                    <a:pt x="129" y="7422"/>
                    <a:pt x="176" y="7709"/>
                    <a:pt x="1421" y="8124"/>
                  </a:cubicBezTo>
                  <a:cubicBezTo>
                    <a:pt x="1693" y="8219"/>
                    <a:pt x="1996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4"/>
                    <a:pt x="4102" y="6576"/>
                  </a:cubicBezTo>
                  <a:cubicBezTo>
                    <a:pt x="3831" y="5076"/>
                    <a:pt x="3576" y="3559"/>
                    <a:pt x="3384" y="2043"/>
                  </a:cubicBezTo>
                  <a:cubicBezTo>
                    <a:pt x="3177" y="431"/>
                    <a:pt x="2746" y="1"/>
                    <a:pt x="1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5"/>
            <p:cNvSpPr/>
            <p:nvPr/>
          </p:nvSpPr>
          <p:spPr>
            <a:xfrm>
              <a:off x="1450770" y="381255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493" y="1"/>
                  </a:moveTo>
                  <a:cubicBezTo>
                    <a:pt x="1354" y="1"/>
                    <a:pt x="1064" y="183"/>
                    <a:pt x="1006" y="327"/>
                  </a:cubicBezTo>
                  <a:cubicBezTo>
                    <a:pt x="639" y="1109"/>
                    <a:pt x="336" y="1891"/>
                    <a:pt x="1" y="2673"/>
                  </a:cubicBezTo>
                  <a:cubicBezTo>
                    <a:pt x="144" y="4540"/>
                    <a:pt x="862" y="5960"/>
                    <a:pt x="2267" y="6966"/>
                  </a:cubicBezTo>
                  <a:cubicBezTo>
                    <a:pt x="2569" y="7171"/>
                    <a:pt x="3039" y="7303"/>
                    <a:pt x="3454" y="7303"/>
                  </a:cubicBezTo>
                  <a:cubicBezTo>
                    <a:pt x="3654" y="7303"/>
                    <a:pt x="3840" y="7272"/>
                    <a:pt x="3990" y="7205"/>
                  </a:cubicBezTo>
                  <a:cubicBezTo>
                    <a:pt x="4373" y="7046"/>
                    <a:pt x="4629" y="6280"/>
                    <a:pt x="4677" y="5753"/>
                  </a:cubicBezTo>
                  <a:cubicBezTo>
                    <a:pt x="4756" y="4700"/>
                    <a:pt x="4772" y="3630"/>
                    <a:pt x="4709" y="2577"/>
                  </a:cubicBezTo>
                  <a:cubicBezTo>
                    <a:pt x="4709" y="2258"/>
                    <a:pt x="4645" y="1795"/>
                    <a:pt x="4437" y="1651"/>
                  </a:cubicBezTo>
                  <a:cubicBezTo>
                    <a:pt x="3496" y="1061"/>
                    <a:pt x="2522" y="502"/>
                    <a:pt x="1533" y="8"/>
                  </a:cubicBezTo>
                  <a:cubicBezTo>
                    <a:pt x="1522" y="3"/>
                    <a:pt x="1508" y="1"/>
                    <a:pt x="1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5"/>
            <p:cNvSpPr/>
            <p:nvPr/>
          </p:nvSpPr>
          <p:spPr>
            <a:xfrm>
              <a:off x="187106" y="2991205"/>
              <a:ext cx="308108" cy="385961"/>
            </a:xfrm>
            <a:custGeom>
              <a:rect b="b" l="l" r="r" t="t"/>
              <a:pathLst>
                <a:path extrusionOk="0" h="7469" w="5938">
                  <a:moveTo>
                    <a:pt x="2968" y="0"/>
                  </a:moveTo>
                  <a:cubicBezTo>
                    <a:pt x="2942" y="0"/>
                    <a:pt x="2915" y="3"/>
                    <a:pt x="2889" y="7"/>
                  </a:cubicBezTo>
                  <a:cubicBezTo>
                    <a:pt x="2091" y="438"/>
                    <a:pt x="1262" y="821"/>
                    <a:pt x="607" y="1396"/>
                  </a:cubicBezTo>
                  <a:cubicBezTo>
                    <a:pt x="1" y="1922"/>
                    <a:pt x="559" y="2561"/>
                    <a:pt x="799" y="3119"/>
                  </a:cubicBezTo>
                  <a:cubicBezTo>
                    <a:pt x="847" y="3247"/>
                    <a:pt x="847" y="3391"/>
                    <a:pt x="895" y="3518"/>
                  </a:cubicBezTo>
                  <a:cubicBezTo>
                    <a:pt x="1230" y="4492"/>
                    <a:pt x="1517" y="5481"/>
                    <a:pt x="1884" y="6455"/>
                  </a:cubicBezTo>
                  <a:cubicBezTo>
                    <a:pt x="2122" y="7066"/>
                    <a:pt x="2584" y="7469"/>
                    <a:pt x="3084" y="7469"/>
                  </a:cubicBezTo>
                  <a:cubicBezTo>
                    <a:pt x="3289" y="7469"/>
                    <a:pt x="3499" y="7401"/>
                    <a:pt x="3703" y="7253"/>
                  </a:cubicBezTo>
                  <a:cubicBezTo>
                    <a:pt x="4597" y="6582"/>
                    <a:pt x="5204" y="5577"/>
                    <a:pt x="5938" y="4715"/>
                  </a:cubicBezTo>
                  <a:lnTo>
                    <a:pt x="5762" y="4556"/>
                  </a:lnTo>
                  <a:cubicBezTo>
                    <a:pt x="5778" y="4412"/>
                    <a:pt x="5762" y="4284"/>
                    <a:pt x="5714" y="4157"/>
                  </a:cubicBezTo>
                  <a:cubicBezTo>
                    <a:pt x="4948" y="2832"/>
                    <a:pt x="4182" y="1507"/>
                    <a:pt x="3384" y="199"/>
                  </a:cubicBezTo>
                  <a:cubicBezTo>
                    <a:pt x="3275" y="76"/>
                    <a:pt x="3120" y="0"/>
                    <a:pt x="29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5"/>
            <p:cNvSpPr/>
            <p:nvPr/>
          </p:nvSpPr>
          <p:spPr>
            <a:xfrm>
              <a:off x="3017509" y="2917880"/>
              <a:ext cx="344533" cy="293927"/>
            </a:xfrm>
            <a:custGeom>
              <a:rect b="b" l="l" r="r" t="t"/>
              <a:pathLst>
                <a:path extrusionOk="0" h="5688" w="6640">
                  <a:moveTo>
                    <a:pt x="4335" y="1"/>
                  </a:moveTo>
                  <a:cubicBezTo>
                    <a:pt x="4151" y="1"/>
                    <a:pt x="3950" y="64"/>
                    <a:pt x="3735" y="166"/>
                  </a:cubicBezTo>
                  <a:cubicBezTo>
                    <a:pt x="3017" y="517"/>
                    <a:pt x="2283" y="868"/>
                    <a:pt x="1549" y="1171"/>
                  </a:cubicBezTo>
                  <a:cubicBezTo>
                    <a:pt x="192" y="1745"/>
                    <a:pt x="0" y="2176"/>
                    <a:pt x="575" y="3533"/>
                  </a:cubicBezTo>
                  <a:cubicBezTo>
                    <a:pt x="782" y="4028"/>
                    <a:pt x="926" y="4554"/>
                    <a:pt x="1197" y="5001"/>
                  </a:cubicBezTo>
                  <a:cubicBezTo>
                    <a:pt x="1405" y="5320"/>
                    <a:pt x="1772" y="5544"/>
                    <a:pt x="1948" y="5687"/>
                  </a:cubicBezTo>
                  <a:cubicBezTo>
                    <a:pt x="3256" y="5416"/>
                    <a:pt x="4357" y="5225"/>
                    <a:pt x="5411" y="4953"/>
                  </a:cubicBezTo>
                  <a:cubicBezTo>
                    <a:pt x="5762" y="4858"/>
                    <a:pt x="6081" y="4634"/>
                    <a:pt x="6304" y="4331"/>
                  </a:cubicBezTo>
                  <a:cubicBezTo>
                    <a:pt x="6496" y="4044"/>
                    <a:pt x="6640" y="3533"/>
                    <a:pt x="6512" y="3246"/>
                  </a:cubicBezTo>
                  <a:cubicBezTo>
                    <a:pt x="6097" y="2304"/>
                    <a:pt x="5522" y="1442"/>
                    <a:pt x="5060" y="533"/>
                  </a:cubicBezTo>
                  <a:cubicBezTo>
                    <a:pt x="4857" y="148"/>
                    <a:pt x="4615" y="1"/>
                    <a:pt x="43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5"/>
            <p:cNvSpPr/>
            <p:nvPr/>
          </p:nvSpPr>
          <p:spPr>
            <a:xfrm>
              <a:off x="3774493" y="3714741"/>
              <a:ext cx="341108" cy="285763"/>
            </a:xfrm>
            <a:custGeom>
              <a:rect b="b" l="l" r="r" t="t"/>
              <a:pathLst>
                <a:path extrusionOk="0" h="5530" w="6574">
                  <a:moveTo>
                    <a:pt x="3183" y="0"/>
                  </a:moveTo>
                  <a:cubicBezTo>
                    <a:pt x="2678" y="0"/>
                    <a:pt x="2220" y="136"/>
                    <a:pt x="2089" y="416"/>
                  </a:cubicBezTo>
                  <a:cubicBezTo>
                    <a:pt x="1435" y="1613"/>
                    <a:pt x="860" y="2858"/>
                    <a:pt x="349" y="4119"/>
                  </a:cubicBezTo>
                  <a:cubicBezTo>
                    <a:pt x="1" y="5043"/>
                    <a:pt x="282" y="5529"/>
                    <a:pt x="1080" y="5529"/>
                  </a:cubicBezTo>
                  <a:cubicBezTo>
                    <a:pt x="1233" y="5529"/>
                    <a:pt x="1405" y="5511"/>
                    <a:pt x="1594" y="5476"/>
                  </a:cubicBezTo>
                  <a:cubicBezTo>
                    <a:pt x="2568" y="5284"/>
                    <a:pt x="3541" y="5061"/>
                    <a:pt x="4515" y="4821"/>
                  </a:cubicBezTo>
                  <a:cubicBezTo>
                    <a:pt x="5632" y="4534"/>
                    <a:pt x="6334" y="3624"/>
                    <a:pt x="6573" y="2348"/>
                  </a:cubicBezTo>
                  <a:cubicBezTo>
                    <a:pt x="6382" y="1964"/>
                    <a:pt x="6286" y="1470"/>
                    <a:pt x="5983" y="1214"/>
                  </a:cubicBezTo>
                  <a:cubicBezTo>
                    <a:pt x="5520" y="815"/>
                    <a:pt x="4930" y="576"/>
                    <a:pt x="4371" y="273"/>
                  </a:cubicBezTo>
                  <a:cubicBezTo>
                    <a:pt x="4047" y="93"/>
                    <a:pt x="3599" y="0"/>
                    <a:pt x="31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5"/>
            <p:cNvSpPr/>
            <p:nvPr/>
          </p:nvSpPr>
          <p:spPr>
            <a:xfrm>
              <a:off x="5039663" y="4373840"/>
              <a:ext cx="322221" cy="283592"/>
            </a:xfrm>
            <a:custGeom>
              <a:rect b="b" l="l" r="r" t="t"/>
              <a:pathLst>
                <a:path extrusionOk="0" h="5488" w="6210">
                  <a:moveTo>
                    <a:pt x="2025" y="0"/>
                  </a:moveTo>
                  <a:cubicBezTo>
                    <a:pt x="1877" y="0"/>
                    <a:pt x="1715" y="42"/>
                    <a:pt x="1517" y="126"/>
                  </a:cubicBezTo>
                  <a:cubicBezTo>
                    <a:pt x="208" y="700"/>
                    <a:pt x="129" y="1833"/>
                    <a:pt x="81" y="2966"/>
                  </a:cubicBezTo>
                  <a:cubicBezTo>
                    <a:pt x="1" y="4945"/>
                    <a:pt x="33" y="4961"/>
                    <a:pt x="1948" y="5280"/>
                  </a:cubicBezTo>
                  <a:cubicBezTo>
                    <a:pt x="2507" y="5376"/>
                    <a:pt x="3065" y="5408"/>
                    <a:pt x="3799" y="5488"/>
                  </a:cubicBezTo>
                  <a:cubicBezTo>
                    <a:pt x="4230" y="5392"/>
                    <a:pt x="4932" y="5456"/>
                    <a:pt x="5363" y="5137"/>
                  </a:cubicBezTo>
                  <a:cubicBezTo>
                    <a:pt x="6209" y="4498"/>
                    <a:pt x="5459" y="1785"/>
                    <a:pt x="4454" y="1386"/>
                  </a:cubicBezTo>
                  <a:cubicBezTo>
                    <a:pt x="3831" y="1131"/>
                    <a:pt x="3257" y="780"/>
                    <a:pt x="2746" y="333"/>
                  </a:cubicBezTo>
                  <a:cubicBezTo>
                    <a:pt x="2477" y="114"/>
                    <a:pt x="2270" y="0"/>
                    <a:pt x="20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5"/>
            <p:cNvSpPr/>
            <p:nvPr/>
          </p:nvSpPr>
          <p:spPr>
            <a:xfrm>
              <a:off x="2525617" y="4438845"/>
              <a:ext cx="427345" cy="307983"/>
            </a:xfrm>
            <a:custGeom>
              <a:rect b="b" l="l" r="r" t="t"/>
              <a:pathLst>
                <a:path extrusionOk="0" h="5960" w="8236">
                  <a:moveTo>
                    <a:pt x="687" y="1"/>
                  </a:moveTo>
                  <a:cubicBezTo>
                    <a:pt x="543" y="96"/>
                    <a:pt x="224" y="208"/>
                    <a:pt x="112" y="432"/>
                  </a:cubicBezTo>
                  <a:cubicBezTo>
                    <a:pt x="1" y="671"/>
                    <a:pt x="17" y="942"/>
                    <a:pt x="144" y="1166"/>
                  </a:cubicBezTo>
                  <a:cubicBezTo>
                    <a:pt x="368" y="1501"/>
                    <a:pt x="639" y="1788"/>
                    <a:pt x="958" y="2043"/>
                  </a:cubicBezTo>
                  <a:cubicBezTo>
                    <a:pt x="1996" y="2969"/>
                    <a:pt x="3097" y="3847"/>
                    <a:pt x="4086" y="4820"/>
                  </a:cubicBezTo>
                  <a:cubicBezTo>
                    <a:pt x="4883" y="5584"/>
                    <a:pt x="5257" y="5959"/>
                    <a:pt x="5652" y="5959"/>
                  </a:cubicBezTo>
                  <a:cubicBezTo>
                    <a:pt x="6017" y="5959"/>
                    <a:pt x="6400" y="5640"/>
                    <a:pt x="7150" y="5012"/>
                  </a:cubicBezTo>
                  <a:cubicBezTo>
                    <a:pt x="8236" y="4118"/>
                    <a:pt x="8220" y="3049"/>
                    <a:pt x="6975" y="2347"/>
                  </a:cubicBezTo>
                  <a:cubicBezTo>
                    <a:pt x="5794" y="1692"/>
                    <a:pt x="4501" y="1214"/>
                    <a:pt x="3240" y="719"/>
                  </a:cubicBezTo>
                  <a:cubicBezTo>
                    <a:pt x="2458" y="432"/>
                    <a:pt x="1644" y="256"/>
                    <a:pt x="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5"/>
            <p:cNvSpPr/>
            <p:nvPr/>
          </p:nvSpPr>
          <p:spPr>
            <a:xfrm>
              <a:off x="3499438" y="4151746"/>
              <a:ext cx="300636" cy="293462"/>
            </a:xfrm>
            <a:custGeom>
              <a:rect b="b" l="l" r="r" t="t"/>
              <a:pathLst>
                <a:path extrusionOk="0" h="5679" w="5794">
                  <a:moveTo>
                    <a:pt x="2880" y="0"/>
                  </a:moveTo>
                  <a:cubicBezTo>
                    <a:pt x="2423" y="0"/>
                    <a:pt x="1925" y="129"/>
                    <a:pt x="1549" y="322"/>
                  </a:cubicBezTo>
                  <a:cubicBezTo>
                    <a:pt x="448" y="881"/>
                    <a:pt x="224" y="1998"/>
                    <a:pt x="256" y="3163"/>
                  </a:cubicBezTo>
                  <a:lnTo>
                    <a:pt x="1" y="3306"/>
                  </a:lnTo>
                  <a:cubicBezTo>
                    <a:pt x="336" y="3881"/>
                    <a:pt x="543" y="4663"/>
                    <a:pt x="1054" y="4998"/>
                  </a:cubicBezTo>
                  <a:cubicBezTo>
                    <a:pt x="1661" y="5397"/>
                    <a:pt x="2506" y="5461"/>
                    <a:pt x="3256" y="5621"/>
                  </a:cubicBezTo>
                  <a:cubicBezTo>
                    <a:pt x="3429" y="5659"/>
                    <a:pt x="3594" y="5679"/>
                    <a:pt x="3749" y="5679"/>
                  </a:cubicBezTo>
                  <a:cubicBezTo>
                    <a:pt x="4313" y="5679"/>
                    <a:pt x="4763" y="5416"/>
                    <a:pt x="5076" y="4791"/>
                  </a:cubicBezTo>
                  <a:cubicBezTo>
                    <a:pt x="5794" y="3338"/>
                    <a:pt x="5012" y="705"/>
                    <a:pt x="3496" y="99"/>
                  </a:cubicBezTo>
                  <a:cubicBezTo>
                    <a:pt x="3313" y="31"/>
                    <a:pt x="3101" y="0"/>
                    <a:pt x="28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5"/>
            <p:cNvSpPr/>
            <p:nvPr/>
          </p:nvSpPr>
          <p:spPr>
            <a:xfrm>
              <a:off x="4171016" y="4774518"/>
              <a:ext cx="332962" cy="316096"/>
            </a:xfrm>
            <a:custGeom>
              <a:rect b="b" l="l" r="r" t="t"/>
              <a:pathLst>
                <a:path extrusionOk="0" h="6117" w="6417">
                  <a:moveTo>
                    <a:pt x="2203" y="0"/>
                  </a:moveTo>
                  <a:cubicBezTo>
                    <a:pt x="240" y="958"/>
                    <a:pt x="1" y="1325"/>
                    <a:pt x="240" y="3192"/>
                  </a:cubicBezTo>
                  <a:cubicBezTo>
                    <a:pt x="288" y="3431"/>
                    <a:pt x="320" y="3655"/>
                    <a:pt x="336" y="3894"/>
                  </a:cubicBezTo>
                  <a:cubicBezTo>
                    <a:pt x="347" y="5851"/>
                    <a:pt x="599" y="6116"/>
                    <a:pt x="1437" y="6116"/>
                  </a:cubicBezTo>
                  <a:cubicBezTo>
                    <a:pt x="1750" y="6116"/>
                    <a:pt x="2144" y="6079"/>
                    <a:pt x="2637" y="6079"/>
                  </a:cubicBezTo>
                  <a:cubicBezTo>
                    <a:pt x="2688" y="6079"/>
                    <a:pt x="2740" y="6080"/>
                    <a:pt x="2794" y="6081"/>
                  </a:cubicBezTo>
                  <a:cubicBezTo>
                    <a:pt x="2806" y="6081"/>
                    <a:pt x="2818" y="6081"/>
                    <a:pt x="2830" y="6081"/>
                  </a:cubicBezTo>
                  <a:cubicBezTo>
                    <a:pt x="4451" y="6081"/>
                    <a:pt x="6400" y="3992"/>
                    <a:pt x="6416" y="2123"/>
                  </a:cubicBezTo>
                  <a:lnTo>
                    <a:pt x="6416" y="2123"/>
                  </a:lnTo>
                  <a:cubicBezTo>
                    <a:pt x="6257" y="2250"/>
                    <a:pt x="6081" y="2394"/>
                    <a:pt x="5938" y="2538"/>
                  </a:cubicBezTo>
                  <a:cubicBezTo>
                    <a:pt x="5628" y="2923"/>
                    <a:pt x="5300" y="3123"/>
                    <a:pt x="4974" y="3123"/>
                  </a:cubicBezTo>
                  <a:cubicBezTo>
                    <a:pt x="4678" y="3123"/>
                    <a:pt x="4383" y="2959"/>
                    <a:pt x="4102" y="2617"/>
                  </a:cubicBezTo>
                  <a:cubicBezTo>
                    <a:pt x="3416" y="1788"/>
                    <a:pt x="2841" y="878"/>
                    <a:pt x="22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5"/>
            <p:cNvSpPr/>
            <p:nvPr/>
          </p:nvSpPr>
          <p:spPr>
            <a:xfrm>
              <a:off x="3064726" y="3270450"/>
              <a:ext cx="245168" cy="458409"/>
            </a:xfrm>
            <a:custGeom>
              <a:rect b="b" l="l" r="r" t="t"/>
              <a:pathLst>
                <a:path extrusionOk="0" h="8871" w="4725">
                  <a:moveTo>
                    <a:pt x="2266" y="0"/>
                  </a:moveTo>
                  <a:cubicBezTo>
                    <a:pt x="1183" y="0"/>
                    <a:pt x="15" y="1237"/>
                    <a:pt x="0" y="2487"/>
                  </a:cubicBezTo>
                  <a:cubicBezTo>
                    <a:pt x="64" y="2758"/>
                    <a:pt x="160" y="3014"/>
                    <a:pt x="271" y="3269"/>
                  </a:cubicBezTo>
                  <a:cubicBezTo>
                    <a:pt x="1022" y="4642"/>
                    <a:pt x="1788" y="6014"/>
                    <a:pt x="2586" y="7355"/>
                  </a:cubicBezTo>
                  <a:cubicBezTo>
                    <a:pt x="2809" y="7754"/>
                    <a:pt x="3112" y="8121"/>
                    <a:pt x="3463" y="8424"/>
                  </a:cubicBezTo>
                  <a:cubicBezTo>
                    <a:pt x="3751" y="8663"/>
                    <a:pt x="4150" y="8727"/>
                    <a:pt x="4501" y="8871"/>
                  </a:cubicBezTo>
                  <a:cubicBezTo>
                    <a:pt x="4564" y="8488"/>
                    <a:pt x="4724" y="8073"/>
                    <a:pt x="4660" y="7690"/>
                  </a:cubicBezTo>
                  <a:cubicBezTo>
                    <a:pt x="4485" y="6621"/>
                    <a:pt x="4197" y="5551"/>
                    <a:pt x="3974" y="4482"/>
                  </a:cubicBezTo>
                  <a:cubicBezTo>
                    <a:pt x="3735" y="3269"/>
                    <a:pt x="3559" y="2040"/>
                    <a:pt x="3256" y="843"/>
                  </a:cubicBezTo>
                  <a:cubicBezTo>
                    <a:pt x="3176" y="508"/>
                    <a:pt x="2761" y="45"/>
                    <a:pt x="2458" y="13"/>
                  </a:cubicBezTo>
                  <a:cubicBezTo>
                    <a:pt x="2395" y="5"/>
                    <a:pt x="2331" y="0"/>
                    <a:pt x="22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5"/>
            <p:cNvSpPr/>
            <p:nvPr/>
          </p:nvSpPr>
          <p:spPr>
            <a:xfrm>
              <a:off x="3342116" y="3572793"/>
              <a:ext cx="305617" cy="332839"/>
            </a:xfrm>
            <a:custGeom>
              <a:rect b="b" l="l" r="r" t="t"/>
              <a:pathLst>
                <a:path extrusionOk="0" h="6441" w="5890">
                  <a:moveTo>
                    <a:pt x="4246" y="0"/>
                  </a:moveTo>
                  <a:cubicBezTo>
                    <a:pt x="3747" y="0"/>
                    <a:pt x="3217" y="222"/>
                    <a:pt x="2730" y="642"/>
                  </a:cubicBezTo>
                  <a:cubicBezTo>
                    <a:pt x="1469" y="1711"/>
                    <a:pt x="527" y="3100"/>
                    <a:pt x="0" y="4664"/>
                  </a:cubicBezTo>
                  <a:cubicBezTo>
                    <a:pt x="352" y="5222"/>
                    <a:pt x="639" y="6020"/>
                    <a:pt x="1213" y="6371"/>
                  </a:cubicBezTo>
                  <a:cubicBezTo>
                    <a:pt x="1295" y="6419"/>
                    <a:pt x="1412" y="6441"/>
                    <a:pt x="1547" y="6441"/>
                  </a:cubicBezTo>
                  <a:cubicBezTo>
                    <a:pt x="1994" y="6441"/>
                    <a:pt x="2640" y="6206"/>
                    <a:pt x="2873" y="5924"/>
                  </a:cubicBezTo>
                  <a:cubicBezTo>
                    <a:pt x="3926" y="4520"/>
                    <a:pt x="4884" y="3052"/>
                    <a:pt x="5762" y="1552"/>
                  </a:cubicBezTo>
                  <a:cubicBezTo>
                    <a:pt x="5889" y="1344"/>
                    <a:pt x="5650" y="770"/>
                    <a:pt x="5427" y="514"/>
                  </a:cubicBezTo>
                  <a:cubicBezTo>
                    <a:pt x="5086" y="166"/>
                    <a:pt x="4677" y="0"/>
                    <a:pt x="424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5"/>
            <p:cNvSpPr/>
            <p:nvPr/>
          </p:nvSpPr>
          <p:spPr>
            <a:xfrm>
              <a:off x="775041" y="122486"/>
              <a:ext cx="455520" cy="219412"/>
            </a:xfrm>
            <a:custGeom>
              <a:rect b="b" l="l" r="r" t="t"/>
              <a:pathLst>
                <a:path extrusionOk="0" h="4246" w="8779">
                  <a:moveTo>
                    <a:pt x="2561" y="1"/>
                  </a:moveTo>
                  <a:cubicBezTo>
                    <a:pt x="1492" y="1"/>
                    <a:pt x="506" y="620"/>
                    <a:pt x="65" y="1597"/>
                  </a:cubicBezTo>
                  <a:cubicBezTo>
                    <a:pt x="1" y="1773"/>
                    <a:pt x="17" y="1980"/>
                    <a:pt x="113" y="2140"/>
                  </a:cubicBezTo>
                  <a:cubicBezTo>
                    <a:pt x="639" y="2698"/>
                    <a:pt x="1166" y="3129"/>
                    <a:pt x="2076" y="3129"/>
                  </a:cubicBezTo>
                  <a:cubicBezTo>
                    <a:pt x="2130" y="3129"/>
                    <a:pt x="2184" y="3129"/>
                    <a:pt x="2240" y="3129"/>
                  </a:cubicBezTo>
                  <a:cubicBezTo>
                    <a:pt x="3265" y="3129"/>
                    <a:pt x="4506" y="3144"/>
                    <a:pt x="5188" y="3704"/>
                  </a:cubicBezTo>
                  <a:cubicBezTo>
                    <a:pt x="5670" y="4096"/>
                    <a:pt x="6089" y="4246"/>
                    <a:pt x="6486" y="4246"/>
                  </a:cubicBezTo>
                  <a:cubicBezTo>
                    <a:pt x="6928" y="4246"/>
                    <a:pt x="7343" y="4059"/>
                    <a:pt x="7789" y="3815"/>
                  </a:cubicBezTo>
                  <a:cubicBezTo>
                    <a:pt x="8172" y="3592"/>
                    <a:pt x="8443" y="3161"/>
                    <a:pt x="8778" y="2826"/>
                  </a:cubicBezTo>
                  <a:cubicBezTo>
                    <a:pt x="8364" y="2427"/>
                    <a:pt x="7996" y="1932"/>
                    <a:pt x="7518" y="1645"/>
                  </a:cubicBezTo>
                  <a:cubicBezTo>
                    <a:pt x="6895" y="1326"/>
                    <a:pt x="6241" y="1070"/>
                    <a:pt x="5571" y="895"/>
                  </a:cubicBezTo>
                  <a:cubicBezTo>
                    <a:pt x="4565" y="560"/>
                    <a:pt x="3544" y="288"/>
                    <a:pt x="2602" y="1"/>
                  </a:cubicBezTo>
                  <a:cubicBezTo>
                    <a:pt x="2589" y="1"/>
                    <a:pt x="2575" y="1"/>
                    <a:pt x="25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5"/>
            <p:cNvSpPr/>
            <p:nvPr/>
          </p:nvSpPr>
          <p:spPr>
            <a:xfrm>
              <a:off x="4214913" y="3586125"/>
              <a:ext cx="380128" cy="303901"/>
            </a:xfrm>
            <a:custGeom>
              <a:rect b="b" l="l" r="r" t="t"/>
              <a:pathLst>
                <a:path extrusionOk="0" h="5881" w="7326">
                  <a:moveTo>
                    <a:pt x="7326" y="1"/>
                  </a:moveTo>
                  <a:cubicBezTo>
                    <a:pt x="6943" y="81"/>
                    <a:pt x="6512" y="65"/>
                    <a:pt x="6209" y="256"/>
                  </a:cubicBezTo>
                  <a:cubicBezTo>
                    <a:pt x="4613" y="1294"/>
                    <a:pt x="3049" y="2379"/>
                    <a:pt x="1469" y="3448"/>
                  </a:cubicBezTo>
                  <a:cubicBezTo>
                    <a:pt x="1166" y="3656"/>
                    <a:pt x="846" y="3815"/>
                    <a:pt x="543" y="4023"/>
                  </a:cubicBezTo>
                  <a:cubicBezTo>
                    <a:pt x="352" y="4182"/>
                    <a:pt x="176" y="4358"/>
                    <a:pt x="1" y="4533"/>
                  </a:cubicBezTo>
                  <a:cubicBezTo>
                    <a:pt x="256" y="4837"/>
                    <a:pt x="415" y="5124"/>
                    <a:pt x="671" y="5331"/>
                  </a:cubicBezTo>
                  <a:cubicBezTo>
                    <a:pt x="1137" y="5706"/>
                    <a:pt x="1616" y="5881"/>
                    <a:pt x="2115" y="5881"/>
                  </a:cubicBezTo>
                  <a:cubicBezTo>
                    <a:pt x="2573" y="5881"/>
                    <a:pt x="3047" y="5734"/>
                    <a:pt x="3543" y="5459"/>
                  </a:cubicBezTo>
                  <a:cubicBezTo>
                    <a:pt x="4246" y="5028"/>
                    <a:pt x="4996" y="4693"/>
                    <a:pt x="5778" y="4469"/>
                  </a:cubicBezTo>
                  <a:cubicBezTo>
                    <a:pt x="6576" y="4262"/>
                    <a:pt x="6895" y="3863"/>
                    <a:pt x="6959" y="3097"/>
                  </a:cubicBezTo>
                  <a:cubicBezTo>
                    <a:pt x="7007" y="2427"/>
                    <a:pt x="7198" y="1788"/>
                    <a:pt x="7294" y="1118"/>
                  </a:cubicBezTo>
                  <a:cubicBezTo>
                    <a:pt x="7326" y="751"/>
                    <a:pt x="7326" y="384"/>
                    <a:pt x="73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5"/>
            <p:cNvSpPr/>
            <p:nvPr/>
          </p:nvSpPr>
          <p:spPr>
            <a:xfrm>
              <a:off x="1119521" y="3927120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1565" y="1"/>
                  </a:moveTo>
                  <a:cubicBezTo>
                    <a:pt x="786" y="1"/>
                    <a:pt x="293" y="754"/>
                    <a:pt x="113" y="2259"/>
                  </a:cubicBezTo>
                  <a:cubicBezTo>
                    <a:pt x="81" y="2499"/>
                    <a:pt x="49" y="2722"/>
                    <a:pt x="1" y="2945"/>
                  </a:cubicBezTo>
                  <a:lnTo>
                    <a:pt x="161" y="2961"/>
                  </a:lnTo>
                  <a:lnTo>
                    <a:pt x="161" y="5148"/>
                  </a:lnTo>
                  <a:cubicBezTo>
                    <a:pt x="161" y="5260"/>
                    <a:pt x="161" y="5355"/>
                    <a:pt x="176" y="5451"/>
                  </a:cubicBezTo>
                  <a:cubicBezTo>
                    <a:pt x="318" y="6266"/>
                    <a:pt x="829" y="6704"/>
                    <a:pt x="1463" y="6704"/>
                  </a:cubicBezTo>
                  <a:cubicBezTo>
                    <a:pt x="1760" y="6704"/>
                    <a:pt x="2085" y="6607"/>
                    <a:pt x="2411" y="6409"/>
                  </a:cubicBezTo>
                  <a:cubicBezTo>
                    <a:pt x="3592" y="5690"/>
                    <a:pt x="3767" y="4446"/>
                    <a:pt x="4071" y="3344"/>
                  </a:cubicBezTo>
                  <a:cubicBezTo>
                    <a:pt x="4390" y="2227"/>
                    <a:pt x="2842" y="121"/>
                    <a:pt x="1709" y="9"/>
                  </a:cubicBezTo>
                  <a:cubicBezTo>
                    <a:pt x="1660" y="4"/>
                    <a:pt x="1612" y="1"/>
                    <a:pt x="15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5"/>
            <p:cNvSpPr/>
            <p:nvPr/>
          </p:nvSpPr>
          <p:spPr>
            <a:xfrm>
              <a:off x="2090905" y="3016784"/>
              <a:ext cx="274122" cy="309637"/>
            </a:xfrm>
            <a:custGeom>
              <a:rect b="b" l="l" r="r" t="t"/>
              <a:pathLst>
                <a:path extrusionOk="0" h="5992" w="5283">
                  <a:moveTo>
                    <a:pt x="2783" y="1"/>
                  </a:moveTo>
                  <a:cubicBezTo>
                    <a:pt x="1712" y="1"/>
                    <a:pt x="576" y="1001"/>
                    <a:pt x="479" y="2098"/>
                  </a:cubicBezTo>
                  <a:cubicBezTo>
                    <a:pt x="431" y="2624"/>
                    <a:pt x="335" y="3151"/>
                    <a:pt x="224" y="3662"/>
                  </a:cubicBezTo>
                  <a:cubicBezTo>
                    <a:pt x="0" y="4651"/>
                    <a:pt x="128" y="4827"/>
                    <a:pt x="1133" y="4875"/>
                  </a:cubicBezTo>
                  <a:cubicBezTo>
                    <a:pt x="1357" y="4891"/>
                    <a:pt x="1564" y="4954"/>
                    <a:pt x="1772" y="5066"/>
                  </a:cubicBezTo>
                  <a:cubicBezTo>
                    <a:pt x="2346" y="5353"/>
                    <a:pt x="2905" y="5688"/>
                    <a:pt x="3479" y="5992"/>
                  </a:cubicBezTo>
                  <a:cubicBezTo>
                    <a:pt x="5187" y="5768"/>
                    <a:pt x="5283" y="5641"/>
                    <a:pt x="4852" y="4093"/>
                  </a:cubicBezTo>
                  <a:cubicBezTo>
                    <a:pt x="4548" y="3039"/>
                    <a:pt x="4325" y="1954"/>
                    <a:pt x="3990" y="917"/>
                  </a:cubicBezTo>
                  <a:cubicBezTo>
                    <a:pt x="3878" y="582"/>
                    <a:pt x="3559" y="167"/>
                    <a:pt x="3256" y="71"/>
                  </a:cubicBezTo>
                  <a:cubicBezTo>
                    <a:pt x="3102" y="23"/>
                    <a:pt x="2943" y="1"/>
                    <a:pt x="27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5"/>
            <p:cNvSpPr/>
            <p:nvPr/>
          </p:nvSpPr>
          <p:spPr>
            <a:xfrm>
              <a:off x="4656267" y="3063652"/>
              <a:ext cx="347024" cy="360898"/>
            </a:xfrm>
            <a:custGeom>
              <a:rect b="b" l="l" r="r" t="t"/>
              <a:pathLst>
                <a:path extrusionOk="0" h="6984" w="6688">
                  <a:moveTo>
                    <a:pt x="5294" y="1"/>
                  </a:moveTo>
                  <a:cubicBezTo>
                    <a:pt x="5115" y="1"/>
                    <a:pt x="4905" y="21"/>
                    <a:pt x="4661" y="58"/>
                  </a:cubicBezTo>
                  <a:lnTo>
                    <a:pt x="4677" y="58"/>
                  </a:lnTo>
                  <a:cubicBezTo>
                    <a:pt x="4533" y="377"/>
                    <a:pt x="4390" y="696"/>
                    <a:pt x="4214" y="999"/>
                  </a:cubicBezTo>
                  <a:cubicBezTo>
                    <a:pt x="3927" y="1478"/>
                    <a:pt x="3480" y="1893"/>
                    <a:pt x="3272" y="2404"/>
                  </a:cubicBezTo>
                  <a:cubicBezTo>
                    <a:pt x="2889" y="3441"/>
                    <a:pt x="2139" y="4095"/>
                    <a:pt x="1198" y="4590"/>
                  </a:cubicBezTo>
                  <a:cubicBezTo>
                    <a:pt x="815" y="4797"/>
                    <a:pt x="288" y="5005"/>
                    <a:pt x="176" y="5340"/>
                  </a:cubicBezTo>
                  <a:cubicBezTo>
                    <a:pt x="1" y="5835"/>
                    <a:pt x="144" y="6425"/>
                    <a:pt x="160" y="6984"/>
                  </a:cubicBezTo>
                  <a:cubicBezTo>
                    <a:pt x="591" y="6904"/>
                    <a:pt x="1070" y="6904"/>
                    <a:pt x="1469" y="6729"/>
                  </a:cubicBezTo>
                  <a:cubicBezTo>
                    <a:pt x="2123" y="6441"/>
                    <a:pt x="2698" y="5851"/>
                    <a:pt x="3368" y="5707"/>
                  </a:cubicBezTo>
                  <a:cubicBezTo>
                    <a:pt x="5363" y="5292"/>
                    <a:pt x="6688" y="3393"/>
                    <a:pt x="6416" y="1382"/>
                  </a:cubicBezTo>
                  <a:cubicBezTo>
                    <a:pt x="6287" y="363"/>
                    <a:pt x="6054" y="1"/>
                    <a:pt x="52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5"/>
            <p:cNvSpPr/>
            <p:nvPr/>
          </p:nvSpPr>
          <p:spPr>
            <a:xfrm>
              <a:off x="2948758" y="3732413"/>
              <a:ext cx="327151" cy="301575"/>
            </a:xfrm>
            <a:custGeom>
              <a:rect b="b" l="l" r="r" t="t"/>
              <a:pathLst>
                <a:path extrusionOk="0" h="5836" w="6305">
                  <a:moveTo>
                    <a:pt x="4001" y="0"/>
                  </a:moveTo>
                  <a:cubicBezTo>
                    <a:pt x="3700" y="0"/>
                    <a:pt x="3263" y="155"/>
                    <a:pt x="3049" y="346"/>
                  </a:cubicBezTo>
                  <a:cubicBezTo>
                    <a:pt x="2187" y="1176"/>
                    <a:pt x="1357" y="2037"/>
                    <a:pt x="575" y="2963"/>
                  </a:cubicBezTo>
                  <a:cubicBezTo>
                    <a:pt x="288" y="3282"/>
                    <a:pt x="144" y="3745"/>
                    <a:pt x="1" y="4032"/>
                  </a:cubicBezTo>
                  <a:cubicBezTo>
                    <a:pt x="129" y="5836"/>
                    <a:pt x="1724" y="4926"/>
                    <a:pt x="2443" y="5564"/>
                  </a:cubicBezTo>
                  <a:cubicBezTo>
                    <a:pt x="2495" y="5613"/>
                    <a:pt x="2573" y="5632"/>
                    <a:pt x="2668" y="5632"/>
                  </a:cubicBezTo>
                  <a:cubicBezTo>
                    <a:pt x="2946" y="5632"/>
                    <a:pt x="3366" y="5468"/>
                    <a:pt x="3687" y="5421"/>
                  </a:cubicBezTo>
                  <a:cubicBezTo>
                    <a:pt x="3719" y="5405"/>
                    <a:pt x="3735" y="5373"/>
                    <a:pt x="3751" y="5341"/>
                  </a:cubicBezTo>
                  <a:cubicBezTo>
                    <a:pt x="4852" y="4352"/>
                    <a:pt x="6305" y="3474"/>
                    <a:pt x="5124" y="1638"/>
                  </a:cubicBezTo>
                  <a:cubicBezTo>
                    <a:pt x="5092" y="1575"/>
                    <a:pt x="5156" y="1479"/>
                    <a:pt x="5124" y="1431"/>
                  </a:cubicBezTo>
                  <a:cubicBezTo>
                    <a:pt x="4837" y="952"/>
                    <a:pt x="4645" y="378"/>
                    <a:pt x="4246" y="58"/>
                  </a:cubicBezTo>
                  <a:cubicBezTo>
                    <a:pt x="4189" y="18"/>
                    <a:pt x="4103" y="0"/>
                    <a:pt x="40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5"/>
            <p:cNvSpPr/>
            <p:nvPr/>
          </p:nvSpPr>
          <p:spPr>
            <a:xfrm>
              <a:off x="5178824" y="4125444"/>
              <a:ext cx="376755" cy="195383"/>
            </a:xfrm>
            <a:custGeom>
              <a:rect b="b" l="l" r="r" t="t"/>
              <a:pathLst>
                <a:path extrusionOk="0" h="3781" w="7261">
                  <a:moveTo>
                    <a:pt x="4937" y="1"/>
                  </a:moveTo>
                  <a:cubicBezTo>
                    <a:pt x="4919" y="1"/>
                    <a:pt x="4902" y="1"/>
                    <a:pt x="4884" y="1"/>
                  </a:cubicBezTo>
                  <a:cubicBezTo>
                    <a:pt x="3703" y="113"/>
                    <a:pt x="2330" y="225"/>
                    <a:pt x="1181" y="1390"/>
                  </a:cubicBezTo>
                  <a:cubicBezTo>
                    <a:pt x="144" y="2427"/>
                    <a:pt x="0" y="2571"/>
                    <a:pt x="1261" y="3369"/>
                  </a:cubicBezTo>
                  <a:cubicBezTo>
                    <a:pt x="1484" y="3496"/>
                    <a:pt x="1740" y="3592"/>
                    <a:pt x="1995" y="3640"/>
                  </a:cubicBezTo>
                  <a:cubicBezTo>
                    <a:pt x="2323" y="3739"/>
                    <a:pt x="2640" y="3780"/>
                    <a:pt x="2949" y="3780"/>
                  </a:cubicBezTo>
                  <a:cubicBezTo>
                    <a:pt x="4338" y="3780"/>
                    <a:pt x="5563" y="2938"/>
                    <a:pt x="6894" y="2650"/>
                  </a:cubicBezTo>
                  <a:cubicBezTo>
                    <a:pt x="7006" y="2618"/>
                    <a:pt x="7134" y="2331"/>
                    <a:pt x="7150" y="2172"/>
                  </a:cubicBezTo>
                  <a:cubicBezTo>
                    <a:pt x="7260" y="735"/>
                    <a:pt x="6590" y="1"/>
                    <a:pt x="49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5"/>
            <p:cNvSpPr/>
            <p:nvPr/>
          </p:nvSpPr>
          <p:spPr>
            <a:xfrm>
              <a:off x="5484389" y="2553839"/>
              <a:ext cx="192139" cy="255326"/>
            </a:xfrm>
            <a:custGeom>
              <a:rect b="b" l="l" r="r" t="t"/>
              <a:pathLst>
                <a:path extrusionOk="0" h="4941" w="3703">
                  <a:moveTo>
                    <a:pt x="600" y="0"/>
                  </a:moveTo>
                  <a:cubicBezTo>
                    <a:pt x="351" y="0"/>
                    <a:pt x="236" y="250"/>
                    <a:pt x="64" y="875"/>
                  </a:cubicBezTo>
                  <a:cubicBezTo>
                    <a:pt x="16" y="1066"/>
                    <a:pt x="0" y="1274"/>
                    <a:pt x="16" y="1465"/>
                  </a:cubicBezTo>
                  <a:cubicBezTo>
                    <a:pt x="16" y="2917"/>
                    <a:pt x="1197" y="3731"/>
                    <a:pt x="1819" y="4849"/>
                  </a:cubicBezTo>
                  <a:cubicBezTo>
                    <a:pt x="1843" y="4908"/>
                    <a:pt x="1981" y="4941"/>
                    <a:pt x="2103" y="4941"/>
                  </a:cubicBezTo>
                  <a:cubicBezTo>
                    <a:pt x="2145" y="4941"/>
                    <a:pt x="2185" y="4937"/>
                    <a:pt x="2218" y="4928"/>
                  </a:cubicBezTo>
                  <a:cubicBezTo>
                    <a:pt x="3304" y="4689"/>
                    <a:pt x="3703" y="4019"/>
                    <a:pt x="3320" y="2790"/>
                  </a:cubicBezTo>
                  <a:cubicBezTo>
                    <a:pt x="2968" y="1944"/>
                    <a:pt x="2601" y="970"/>
                    <a:pt x="1484" y="380"/>
                  </a:cubicBezTo>
                  <a:cubicBezTo>
                    <a:pt x="1056" y="145"/>
                    <a:pt x="789" y="0"/>
                    <a:pt x="6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5"/>
            <p:cNvSpPr/>
            <p:nvPr/>
          </p:nvSpPr>
          <p:spPr>
            <a:xfrm>
              <a:off x="852924" y="4082193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3079" y="1"/>
                  </a:moveTo>
                  <a:cubicBezTo>
                    <a:pt x="1910" y="1"/>
                    <a:pt x="228" y="1095"/>
                    <a:pt x="16" y="2115"/>
                  </a:cubicBezTo>
                  <a:cubicBezTo>
                    <a:pt x="0" y="2275"/>
                    <a:pt x="48" y="2434"/>
                    <a:pt x="128" y="2578"/>
                  </a:cubicBezTo>
                  <a:cubicBezTo>
                    <a:pt x="399" y="3264"/>
                    <a:pt x="654" y="3950"/>
                    <a:pt x="958" y="4605"/>
                  </a:cubicBezTo>
                  <a:cubicBezTo>
                    <a:pt x="1085" y="4892"/>
                    <a:pt x="1277" y="5259"/>
                    <a:pt x="1532" y="5371"/>
                  </a:cubicBezTo>
                  <a:cubicBezTo>
                    <a:pt x="1843" y="5523"/>
                    <a:pt x="2162" y="5592"/>
                    <a:pt x="2472" y="5592"/>
                  </a:cubicBezTo>
                  <a:cubicBezTo>
                    <a:pt x="3629" y="5592"/>
                    <a:pt x="4660" y="4624"/>
                    <a:pt x="4660" y="3328"/>
                  </a:cubicBezTo>
                  <a:cubicBezTo>
                    <a:pt x="4421" y="2338"/>
                    <a:pt x="4213" y="1349"/>
                    <a:pt x="3958" y="391"/>
                  </a:cubicBezTo>
                  <a:cubicBezTo>
                    <a:pt x="3910" y="248"/>
                    <a:pt x="3671" y="104"/>
                    <a:pt x="3495" y="56"/>
                  </a:cubicBezTo>
                  <a:cubicBezTo>
                    <a:pt x="3367" y="18"/>
                    <a:pt x="3227" y="1"/>
                    <a:pt x="30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5"/>
            <p:cNvSpPr/>
            <p:nvPr/>
          </p:nvSpPr>
          <p:spPr>
            <a:xfrm>
              <a:off x="1540224" y="3095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2517" y="1"/>
                  </a:moveTo>
                  <a:cubicBezTo>
                    <a:pt x="2101" y="1"/>
                    <a:pt x="1869" y="343"/>
                    <a:pt x="1580" y="814"/>
                  </a:cubicBezTo>
                  <a:cubicBezTo>
                    <a:pt x="1309" y="1261"/>
                    <a:pt x="1038" y="1740"/>
                    <a:pt x="655" y="2091"/>
                  </a:cubicBezTo>
                  <a:cubicBezTo>
                    <a:pt x="48" y="2617"/>
                    <a:pt x="0" y="3032"/>
                    <a:pt x="702" y="3479"/>
                  </a:cubicBezTo>
                  <a:cubicBezTo>
                    <a:pt x="862" y="3591"/>
                    <a:pt x="990" y="3767"/>
                    <a:pt x="1149" y="3878"/>
                  </a:cubicBezTo>
                  <a:cubicBezTo>
                    <a:pt x="1883" y="4373"/>
                    <a:pt x="2618" y="4852"/>
                    <a:pt x="3240" y="5267"/>
                  </a:cubicBezTo>
                  <a:cubicBezTo>
                    <a:pt x="5331" y="4820"/>
                    <a:pt x="6320" y="4405"/>
                    <a:pt x="5203" y="2266"/>
                  </a:cubicBezTo>
                  <a:cubicBezTo>
                    <a:pt x="4772" y="1421"/>
                    <a:pt x="4118" y="734"/>
                    <a:pt x="3288" y="271"/>
                  </a:cubicBezTo>
                  <a:cubicBezTo>
                    <a:pt x="2968" y="83"/>
                    <a:pt x="2720" y="1"/>
                    <a:pt x="25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5"/>
            <p:cNvSpPr/>
            <p:nvPr/>
          </p:nvSpPr>
          <p:spPr>
            <a:xfrm>
              <a:off x="1230768" y="4803765"/>
              <a:ext cx="336594" cy="216725"/>
            </a:xfrm>
            <a:custGeom>
              <a:rect b="b" l="l" r="r" t="t"/>
              <a:pathLst>
                <a:path extrusionOk="0" h="4194" w="6487">
                  <a:moveTo>
                    <a:pt x="5687" y="1"/>
                  </a:moveTo>
                  <a:cubicBezTo>
                    <a:pt x="5588" y="1"/>
                    <a:pt x="5473" y="18"/>
                    <a:pt x="5342" y="56"/>
                  </a:cubicBezTo>
                  <a:cubicBezTo>
                    <a:pt x="3842" y="503"/>
                    <a:pt x="2341" y="902"/>
                    <a:pt x="857" y="1349"/>
                  </a:cubicBezTo>
                  <a:cubicBezTo>
                    <a:pt x="602" y="1413"/>
                    <a:pt x="394" y="1573"/>
                    <a:pt x="283" y="1796"/>
                  </a:cubicBezTo>
                  <a:cubicBezTo>
                    <a:pt x="1" y="2516"/>
                    <a:pt x="1163" y="3713"/>
                    <a:pt x="1945" y="3713"/>
                  </a:cubicBezTo>
                  <a:cubicBezTo>
                    <a:pt x="1960" y="3713"/>
                    <a:pt x="1976" y="3712"/>
                    <a:pt x="1990" y="3711"/>
                  </a:cubicBezTo>
                  <a:cubicBezTo>
                    <a:pt x="2091" y="3705"/>
                    <a:pt x="2191" y="3702"/>
                    <a:pt x="2292" y="3702"/>
                  </a:cubicBezTo>
                  <a:cubicBezTo>
                    <a:pt x="2929" y="3702"/>
                    <a:pt x="3575" y="3820"/>
                    <a:pt x="4209" y="3903"/>
                  </a:cubicBezTo>
                  <a:cubicBezTo>
                    <a:pt x="4560" y="3982"/>
                    <a:pt x="4911" y="4078"/>
                    <a:pt x="5246" y="4190"/>
                  </a:cubicBezTo>
                  <a:cubicBezTo>
                    <a:pt x="5296" y="4193"/>
                    <a:pt x="5345" y="4194"/>
                    <a:pt x="5392" y="4194"/>
                  </a:cubicBezTo>
                  <a:cubicBezTo>
                    <a:pt x="6192" y="4194"/>
                    <a:pt x="6486" y="3806"/>
                    <a:pt x="6411" y="2977"/>
                  </a:cubicBezTo>
                  <a:cubicBezTo>
                    <a:pt x="6347" y="2291"/>
                    <a:pt x="6395" y="1589"/>
                    <a:pt x="6347" y="902"/>
                  </a:cubicBezTo>
                  <a:cubicBezTo>
                    <a:pt x="6308" y="413"/>
                    <a:pt x="6169" y="1"/>
                    <a:pt x="5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5"/>
            <p:cNvSpPr/>
            <p:nvPr/>
          </p:nvSpPr>
          <p:spPr>
            <a:xfrm>
              <a:off x="339499" y="4591489"/>
              <a:ext cx="298146" cy="261217"/>
            </a:xfrm>
            <a:custGeom>
              <a:rect b="b" l="l" r="r" t="t"/>
              <a:pathLst>
                <a:path extrusionOk="0" h="5055" w="5746">
                  <a:moveTo>
                    <a:pt x="4237" y="1"/>
                  </a:moveTo>
                  <a:cubicBezTo>
                    <a:pt x="4029" y="1"/>
                    <a:pt x="3158" y="501"/>
                    <a:pt x="2634" y="749"/>
                  </a:cubicBezTo>
                  <a:cubicBezTo>
                    <a:pt x="2474" y="797"/>
                    <a:pt x="2330" y="877"/>
                    <a:pt x="2187" y="973"/>
                  </a:cubicBezTo>
                  <a:cubicBezTo>
                    <a:pt x="1341" y="1803"/>
                    <a:pt x="0" y="2281"/>
                    <a:pt x="32" y="3750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45" y="5024"/>
                    <a:pt x="695" y="5055"/>
                    <a:pt x="864" y="5055"/>
                  </a:cubicBezTo>
                  <a:cubicBezTo>
                    <a:pt x="1109" y="5055"/>
                    <a:pt x="1395" y="4990"/>
                    <a:pt x="1612" y="4915"/>
                  </a:cubicBezTo>
                  <a:cubicBezTo>
                    <a:pt x="2618" y="4579"/>
                    <a:pt x="3591" y="4180"/>
                    <a:pt x="4549" y="3718"/>
                  </a:cubicBezTo>
                  <a:cubicBezTo>
                    <a:pt x="4980" y="3526"/>
                    <a:pt x="5299" y="3111"/>
                    <a:pt x="5746" y="2728"/>
                  </a:cubicBezTo>
                  <a:cubicBezTo>
                    <a:pt x="5219" y="1659"/>
                    <a:pt x="4836" y="765"/>
                    <a:pt x="4277" y="15"/>
                  </a:cubicBezTo>
                  <a:cubicBezTo>
                    <a:pt x="4270" y="5"/>
                    <a:pt x="4257" y="1"/>
                    <a:pt x="4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5"/>
            <p:cNvSpPr/>
            <p:nvPr/>
          </p:nvSpPr>
          <p:spPr>
            <a:xfrm>
              <a:off x="2472640" y="3464898"/>
              <a:ext cx="233546" cy="367048"/>
            </a:xfrm>
            <a:custGeom>
              <a:rect b="b" l="l" r="r" t="t"/>
              <a:pathLst>
                <a:path extrusionOk="0" h="7103" w="4501">
                  <a:moveTo>
                    <a:pt x="2123" y="1"/>
                  </a:moveTo>
                  <a:cubicBezTo>
                    <a:pt x="1852" y="480"/>
                    <a:pt x="1644" y="879"/>
                    <a:pt x="1405" y="1262"/>
                  </a:cubicBezTo>
                  <a:cubicBezTo>
                    <a:pt x="1245" y="1533"/>
                    <a:pt x="1006" y="1772"/>
                    <a:pt x="830" y="2044"/>
                  </a:cubicBezTo>
                  <a:cubicBezTo>
                    <a:pt x="543" y="2443"/>
                    <a:pt x="0" y="2889"/>
                    <a:pt x="48" y="3241"/>
                  </a:cubicBezTo>
                  <a:cubicBezTo>
                    <a:pt x="112" y="3656"/>
                    <a:pt x="703" y="4007"/>
                    <a:pt x="1197" y="4533"/>
                  </a:cubicBezTo>
                  <a:cubicBezTo>
                    <a:pt x="974" y="5778"/>
                    <a:pt x="2586" y="5954"/>
                    <a:pt x="3368" y="7103"/>
                  </a:cubicBezTo>
                  <a:cubicBezTo>
                    <a:pt x="3400" y="6512"/>
                    <a:pt x="3416" y="6145"/>
                    <a:pt x="3447" y="5778"/>
                  </a:cubicBezTo>
                  <a:cubicBezTo>
                    <a:pt x="3463" y="5555"/>
                    <a:pt x="3384" y="5267"/>
                    <a:pt x="3511" y="5156"/>
                  </a:cubicBezTo>
                  <a:cubicBezTo>
                    <a:pt x="4501" y="4166"/>
                    <a:pt x="4166" y="2969"/>
                    <a:pt x="4198" y="1788"/>
                  </a:cubicBezTo>
                  <a:cubicBezTo>
                    <a:pt x="4211" y="817"/>
                    <a:pt x="3920" y="362"/>
                    <a:pt x="3134" y="362"/>
                  </a:cubicBezTo>
                  <a:cubicBezTo>
                    <a:pt x="3002" y="362"/>
                    <a:pt x="2857" y="375"/>
                    <a:pt x="2697" y="400"/>
                  </a:cubicBezTo>
                  <a:cubicBezTo>
                    <a:pt x="2693" y="400"/>
                    <a:pt x="2688" y="401"/>
                    <a:pt x="2684" y="401"/>
                  </a:cubicBezTo>
                  <a:cubicBezTo>
                    <a:pt x="2543" y="401"/>
                    <a:pt x="2370" y="171"/>
                    <a:pt x="21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5"/>
            <p:cNvSpPr/>
            <p:nvPr/>
          </p:nvSpPr>
          <p:spPr>
            <a:xfrm>
              <a:off x="6296737" y="3039365"/>
              <a:ext cx="233546" cy="367048"/>
            </a:xfrm>
            <a:custGeom>
              <a:rect b="b" l="l" r="r" t="t"/>
              <a:pathLst>
                <a:path extrusionOk="0" h="7103" w="4501">
                  <a:moveTo>
                    <a:pt x="2123" y="1"/>
                  </a:moveTo>
                  <a:cubicBezTo>
                    <a:pt x="1851" y="496"/>
                    <a:pt x="1644" y="895"/>
                    <a:pt x="1404" y="1278"/>
                  </a:cubicBezTo>
                  <a:cubicBezTo>
                    <a:pt x="1245" y="1549"/>
                    <a:pt x="1005" y="1788"/>
                    <a:pt x="830" y="2060"/>
                  </a:cubicBezTo>
                  <a:cubicBezTo>
                    <a:pt x="543" y="2459"/>
                    <a:pt x="0" y="2890"/>
                    <a:pt x="48" y="3257"/>
                  </a:cubicBezTo>
                  <a:cubicBezTo>
                    <a:pt x="112" y="3672"/>
                    <a:pt x="702" y="4007"/>
                    <a:pt x="1197" y="4533"/>
                  </a:cubicBezTo>
                  <a:cubicBezTo>
                    <a:pt x="974" y="5778"/>
                    <a:pt x="2585" y="5954"/>
                    <a:pt x="3367" y="7103"/>
                  </a:cubicBezTo>
                  <a:lnTo>
                    <a:pt x="3447" y="5778"/>
                  </a:lnTo>
                  <a:cubicBezTo>
                    <a:pt x="3463" y="5571"/>
                    <a:pt x="3383" y="5267"/>
                    <a:pt x="3511" y="5156"/>
                  </a:cubicBezTo>
                  <a:cubicBezTo>
                    <a:pt x="4501" y="4182"/>
                    <a:pt x="4165" y="2969"/>
                    <a:pt x="4197" y="1804"/>
                  </a:cubicBezTo>
                  <a:cubicBezTo>
                    <a:pt x="4211" y="830"/>
                    <a:pt x="3918" y="363"/>
                    <a:pt x="3125" y="363"/>
                  </a:cubicBezTo>
                  <a:cubicBezTo>
                    <a:pt x="2996" y="363"/>
                    <a:pt x="2854" y="375"/>
                    <a:pt x="2697" y="400"/>
                  </a:cubicBezTo>
                  <a:cubicBezTo>
                    <a:pt x="2688" y="402"/>
                    <a:pt x="2679" y="403"/>
                    <a:pt x="2670" y="403"/>
                  </a:cubicBezTo>
                  <a:cubicBezTo>
                    <a:pt x="2532" y="403"/>
                    <a:pt x="2362" y="181"/>
                    <a:pt x="21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5"/>
            <p:cNvSpPr/>
            <p:nvPr/>
          </p:nvSpPr>
          <p:spPr>
            <a:xfrm>
              <a:off x="2417380" y="4655565"/>
              <a:ext cx="289636" cy="238480"/>
            </a:xfrm>
            <a:custGeom>
              <a:rect b="b" l="l" r="r" t="t"/>
              <a:pathLst>
                <a:path extrusionOk="0" h="4615" w="5582">
                  <a:moveTo>
                    <a:pt x="2346" y="1"/>
                  </a:moveTo>
                  <a:cubicBezTo>
                    <a:pt x="1517" y="1"/>
                    <a:pt x="1" y="1874"/>
                    <a:pt x="188" y="2637"/>
                  </a:cubicBezTo>
                  <a:cubicBezTo>
                    <a:pt x="602" y="4329"/>
                    <a:pt x="922" y="4552"/>
                    <a:pt x="2725" y="4552"/>
                  </a:cubicBezTo>
                  <a:cubicBezTo>
                    <a:pt x="3014" y="4552"/>
                    <a:pt x="3341" y="4615"/>
                    <a:pt x="3635" y="4615"/>
                  </a:cubicBezTo>
                  <a:cubicBezTo>
                    <a:pt x="3811" y="4615"/>
                    <a:pt x="3976" y="4592"/>
                    <a:pt x="4114" y="4520"/>
                  </a:cubicBezTo>
                  <a:cubicBezTo>
                    <a:pt x="4672" y="4201"/>
                    <a:pt x="5135" y="3754"/>
                    <a:pt x="5470" y="3212"/>
                  </a:cubicBezTo>
                  <a:cubicBezTo>
                    <a:pt x="5582" y="3036"/>
                    <a:pt x="5135" y="2446"/>
                    <a:pt x="4848" y="2142"/>
                  </a:cubicBezTo>
                  <a:cubicBezTo>
                    <a:pt x="4289" y="1520"/>
                    <a:pt x="3667" y="977"/>
                    <a:pt x="3044" y="419"/>
                  </a:cubicBezTo>
                  <a:cubicBezTo>
                    <a:pt x="2853" y="243"/>
                    <a:pt x="2629" y="20"/>
                    <a:pt x="2406" y="4"/>
                  </a:cubicBezTo>
                  <a:cubicBezTo>
                    <a:pt x="2386" y="2"/>
                    <a:pt x="2367" y="1"/>
                    <a:pt x="23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5"/>
            <p:cNvSpPr/>
            <p:nvPr/>
          </p:nvSpPr>
          <p:spPr>
            <a:xfrm>
              <a:off x="540718" y="2908166"/>
              <a:ext cx="366897" cy="234346"/>
            </a:xfrm>
            <a:custGeom>
              <a:rect b="b" l="l" r="r" t="t"/>
              <a:pathLst>
                <a:path extrusionOk="0" h="4535" w="7071">
                  <a:moveTo>
                    <a:pt x="685" y="0"/>
                  </a:moveTo>
                  <a:cubicBezTo>
                    <a:pt x="557" y="0"/>
                    <a:pt x="428" y="5"/>
                    <a:pt x="303" y="5"/>
                  </a:cubicBezTo>
                  <a:cubicBezTo>
                    <a:pt x="255" y="5"/>
                    <a:pt x="207" y="4"/>
                    <a:pt x="160" y="2"/>
                  </a:cubicBezTo>
                  <a:lnTo>
                    <a:pt x="160" y="2"/>
                  </a:lnTo>
                  <a:cubicBezTo>
                    <a:pt x="160" y="417"/>
                    <a:pt x="0" y="928"/>
                    <a:pt x="192" y="1247"/>
                  </a:cubicBezTo>
                  <a:cubicBezTo>
                    <a:pt x="527" y="1838"/>
                    <a:pt x="1197" y="2237"/>
                    <a:pt x="1533" y="2843"/>
                  </a:cubicBezTo>
                  <a:cubicBezTo>
                    <a:pt x="2235" y="4056"/>
                    <a:pt x="3464" y="4120"/>
                    <a:pt x="4549" y="4535"/>
                  </a:cubicBezTo>
                  <a:cubicBezTo>
                    <a:pt x="4996" y="4375"/>
                    <a:pt x="5458" y="4232"/>
                    <a:pt x="5937" y="4136"/>
                  </a:cubicBezTo>
                  <a:cubicBezTo>
                    <a:pt x="7070" y="3944"/>
                    <a:pt x="6703" y="3083"/>
                    <a:pt x="6560" y="2508"/>
                  </a:cubicBezTo>
                  <a:cubicBezTo>
                    <a:pt x="6480" y="2221"/>
                    <a:pt x="5826" y="1949"/>
                    <a:pt x="5427" y="1949"/>
                  </a:cubicBezTo>
                  <a:cubicBezTo>
                    <a:pt x="4740" y="1949"/>
                    <a:pt x="4166" y="1918"/>
                    <a:pt x="3799" y="1247"/>
                  </a:cubicBezTo>
                  <a:cubicBezTo>
                    <a:pt x="3703" y="1120"/>
                    <a:pt x="3575" y="1024"/>
                    <a:pt x="3432" y="976"/>
                  </a:cubicBezTo>
                  <a:cubicBezTo>
                    <a:pt x="2713" y="657"/>
                    <a:pt x="2011" y="322"/>
                    <a:pt x="1277" y="82"/>
                  </a:cubicBezTo>
                  <a:cubicBezTo>
                    <a:pt x="1096" y="13"/>
                    <a:pt x="892" y="0"/>
                    <a:pt x="6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5"/>
            <p:cNvSpPr/>
            <p:nvPr/>
          </p:nvSpPr>
          <p:spPr>
            <a:xfrm>
              <a:off x="1729820" y="4218147"/>
              <a:ext cx="271683" cy="285504"/>
            </a:xfrm>
            <a:custGeom>
              <a:rect b="b" l="l" r="r" t="t"/>
              <a:pathLst>
                <a:path extrusionOk="0" h="5525" w="5236">
                  <a:moveTo>
                    <a:pt x="4276" y="0"/>
                  </a:moveTo>
                  <a:cubicBezTo>
                    <a:pt x="3953" y="0"/>
                    <a:pt x="3632" y="8"/>
                    <a:pt x="3304" y="27"/>
                  </a:cubicBezTo>
                  <a:cubicBezTo>
                    <a:pt x="2411" y="122"/>
                    <a:pt x="1645" y="441"/>
                    <a:pt x="1278" y="1383"/>
                  </a:cubicBezTo>
                  <a:cubicBezTo>
                    <a:pt x="1102" y="1862"/>
                    <a:pt x="942" y="2404"/>
                    <a:pt x="591" y="2756"/>
                  </a:cubicBezTo>
                  <a:cubicBezTo>
                    <a:pt x="1" y="3346"/>
                    <a:pt x="1" y="3793"/>
                    <a:pt x="591" y="4336"/>
                  </a:cubicBezTo>
                  <a:cubicBezTo>
                    <a:pt x="799" y="4511"/>
                    <a:pt x="879" y="4830"/>
                    <a:pt x="1086" y="4958"/>
                  </a:cubicBezTo>
                  <a:cubicBezTo>
                    <a:pt x="1462" y="5181"/>
                    <a:pt x="1934" y="5524"/>
                    <a:pt x="2282" y="5524"/>
                  </a:cubicBezTo>
                  <a:cubicBezTo>
                    <a:pt x="2333" y="5524"/>
                    <a:pt x="2382" y="5517"/>
                    <a:pt x="2427" y="5501"/>
                  </a:cubicBezTo>
                  <a:cubicBezTo>
                    <a:pt x="2778" y="5357"/>
                    <a:pt x="2953" y="4687"/>
                    <a:pt x="3161" y="4224"/>
                  </a:cubicBezTo>
                  <a:cubicBezTo>
                    <a:pt x="3225" y="4064"/>
                    <a:pt x="3145" y="3841"/>
                    <a:pt x="3145" y="3665"/>
                  </a:cubicBezTo>
                  <a:cubicBezTo>
                    <a:pt x="4214" y="3250"/>
                    <a:pt x="5235" y="1176"/>
                    <a:pt x="4964" y="11"/>
                  </a:cubicBezTo>
                  <a:cubicBezTo>
                    <a:pt x="4733" y="4"/>
                    <a:pt x="4504" y="0"/>
                    <a:pt x="42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5"/>
            <p:cNvSpPr/>
            <p:nvPr/>
          </p:nvSpPr>
          <p:spPr>
            <a:xfrm>
              <a:off x="924944" y="2908941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22" y="1"/>
                  </a:moveTo>
                  <a:cubicBezTo>
                    <a:pt x="2005" y="1"/>
                    <a:pt x="806" y="556"/>
                    <a:pt x="336" y="1344"/>
                  </a:cubicBezTo>
                  <a:cubicBezTo>
                    <a:pt x="208" y="1631"/>
                    <a:pt x="96" y="1918"/>
                    <a:pt x="1" y="2206"/>
                  </a:cubicBezTo>
                  <a:cubicBezTo>
                    <a:pt x="224" y="2541"/>
                    <a:pt x="399" y="3020"/>
                    <a:pt x="751" y="3275"/>
                  </a:cubicBezTo>
                  <a:cubicBezTo>
                    <a:pt x="1549" y="3850"/>
                    <a:pt x="2378" y="4376"/>
                    <a:pt x="3240" y="4855"/>
                  </a:cubicBezTo>
                  <a:cubicBezTo>
                    <a:pt x="3512" y="4999"/>
                    <a:pt x="3847" y="4999"/>
                    <a:pt x="4150" y="5062"/>
                  </a:cubicBezTo>
                  <a:cubicBezTo>
                    <a:pt x="4214" y="4695"/>
                    <a:pt x="4405" y="4280"/>
                    <a:pt x="4294" y="3977"/>
                  </a:cubicBezTo>
                  <a:cubicBezTo>
                    <a:pt x="4054" y="3243"/>
                    <a:pt x="4070" y="2653"/>
                    <a:pt x="4517" y="1998"/>
                  </a:cubicBezTo>
                  <a:cubicBezTo>
                    <a:pt x="5028" y="1248"/>
                    <a:pt x="4645" y="418"/>
                    <a:pt x="3751" y="115"/>
                  </a:cubicBezTo>
                  <a:cubicBezTo>
                    <a:pt x="3530" y="37"/>
                    <a:pt x="3282" y="1"/>
                    <a:pt x="30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5"/>
            <p:cNvSpPr/>
            <p:nvPr/>
          </p:nvSpPr>
          <p:spPr>
            <a:xfrm>
              <a:off x="2614396" y="4155363"/>
              <a:ext cx="257414" cy="218430"/>
            </a:xfrm>
            <a:custGeom>
              <a:rect b="b" l="l" r="r" t="t"/>
              <a:pathLst>
                <a:path extrusionOk="0" h="4227" w="4961">
                  <a:moveTo>
                    <a:pt x="3095" y="1"/>
                  </a:moveTo>
                  <a:cubicBezTo>
                    <a:pt x="2812" y="1"/>
                    <a:pt x="2500" y="101"/>
                    <a:pt x="2152" y="348"/>
                  </a:cubicBezTo>
                  <a:cubicBezTo>
                    <a:pt x="1865" y="555"/>
                    <a:pt x="1354" y="412"/>
                    <a:pt x="987" y="539"/>
                  </a:cubicBezTo>
                  <a:cubicBezTo>
                    <a:pt x="684" y="635"/>
                    <a:pt x="237" y="874"/>
                    <a:pt x="205" y="1114"/>
                  </a:cubicBezTo>
                  <a:cubicBezTo>
                    <a:pt x="0" y="2670"/>
                    <a:pt x="679" y="4227"/>
                    <a:pt x="2423" y="4227"/>
                  </a:cubicBezTo>
                  <a:cubicBezTo>
                    <a:pt x="2450" y="4227"/>
                    <a:pt x="2476" y="4227"/>
                    <a:pt x="2503" y="4226"/>
                  </a:cubicBezTo>
                  <a:cubicBezTo>
                    <a:pt x="2528" y="4226"/>
                    <a:pt x="2552" y="4226"/>
                    <a:pt x="2577" y="4226"/>
                  </a:cubicBezTo>
                  <a:cubicBezTo>
                    <a:pt x="3740" y="4226"/>
                    <a:pt x="4316" y="3848"/>
                    <a:pt x="4785" y="2550"/>
                  </a:cubicBezTo>
                  <a:cubicBezTo>
                    <a:pt x="4961" y="2103"/>
                    <a:pt x="4945" y="1337"/>
                    <a:pt x="4673" y="1018"/>
                  </a:cubicBezTo>
                  <a:cubicBezTo>
                    <a:pt x="4240" y="529"/>
                    <a:pt x="3744" y="1"/>
                    <a:pt x="309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5"/>
            <p:cNvSpPr/>
            <p:nvPr/>
          </p:nvSpPr>
          <p:spPr>
            <a:xfrm>
              <a:off x="1554286" y="3384391"/>
              <a:ext cx="179738" cy="350460"/>
            </a:xfrm>
            <a:custGeom>
              <a:rect b="b" l="l" r="r" t="t"/>
              <a:pathLst>
                <a:path extrusionOk="0" h="6782" w="3464">
                  <a:moveTo>
                    <a:pt x="1574" y="0"/>
                  </a:moveTo>
                  <a:cubicBezTo>
                    <a:pt x="1165" y="0"/>
                    <a:pt x="803" y="183"/>
                    <a:pt x="575" y="729"/>
                  </a:cubicBezTo>
                  <a:cubicBezTo>
                    <a:pt x="256" y="1511"/>
                    <a:pt x="128" y="2373"/>
                    <a:pt x="16" y="2804"/>
                  </a:cubicBezTo>
                  <a:cubicBezTo>
                    <a:pt x="16" y="4112"/>
                    <a:pt x="1" y="5006"/>
                    <a:pt x="16" y="5900"/>
                  </a:cubicBezTo>
                  <a:cubicBezTo>
                    <a:pt x="16" y="6375"/>
                    <a:pt x="448" y="6782"/>
                    <a:pt x="865" y="6782"/>
                  </a:cubicBezTo>
                  <a:cubicBezTo>
                    <a:pt x="980" y="6782"/>
                    <a:pt x="1094" y="6751"/>
                    <a:pt x="1197" y="6682"/>
                  </a:cubicBezTo>
                  <a:cubicBezTo>
                    <a:pt x="1549" y="6442"/>
                    <a:pt x="1820" y="6091"/>
                    <a:pt x="1964" y="5692"/>
                  </a:cubicBezTo>
                  <a:cubicBezTo>
                    <a:pt x="2410" y="4511"/>
                    <a:pt x="2761" y="3298"/>
                    <a:pt x="3192" y="2101"/>
                  </a:cubicBezTo>
                  <a:cubicBezTo>
                    <a:pt x="3464" y="1351"/>
                    <a:pt x="3224" y="522"/>
                    <a:pt x="2538" y="234"/>
                  </a:cubicBezTo>
                  <a:cubicBezTo>
                    <a:pt x="2216" y="104"/>
                    <a:pt x="1882" y="0"/>
                    <a:pt x="15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5"/>
            <p:cNvSpPr/>
            <p:nvPr/>
          </p:nvSpPr>
          <p:spPr>
            <a:xfrm>
              <a:off x="577973" y="4345677"/>
              <a:ext cx="302297" cy="330617"/>
            </a:xfrm>
            <a:custGeom>
              <a:rect b="b" l="l" r="r" t="t"/>
              <a:pathLst>
                <a:path extrusionOk="0" h="6398" w="5826">
                  <a:moveTo>
                    <a:pt x="256" y="0"/>
                  </a:moveTo>
                  <a:lnTo>
                    <a:pt x="1" y="224"/>
                  </a:lnTo>
                  <a:cubicBezTo>
                    <a:pt x="527" y="1421"/>
                    <a:pt x="974" y="2650"/>
                    <a:pt x="1581" y="3815"/>
                  </a:cubicBezTo>
                  <a:cubicBezTo>
                    <a:pt x="1916" y="4469"/>
                    <a:pt x="2586" y="4964"/>
                    <a:pt x="2857" y="5634"/>
                  </a:cubicBezTo>
                  <a:cubicBezTo>
                    <a:pt x="3106" y="6239"/>
                    <a:pt x="3500" y="6398"/>
                    <a:pt x="3917" y="6398"/>
                  </a:cubicBezTo>
                  <a:cubicBezTo>
                    <a:pt x="4117" y="6398"/>
                    <a:pt x="4321" y="6361"/>
                    <a:pt x="4517" y="6320"/>
                  </a:cubicBezTo>
                  <a:cubicBezTo>
                    <a:pt x="4996" y="6224"/>
                    <a:pt x="5714" y="5857"/>
                    <a:pt x="5778" y="5506"/>
                  </a:cubicBezTo>
                  <a:cubicBezTo>
                    <a:pt x="5826" y="4916"/>
                    <a:pt x="5618" y="4325"/>
                    <a:pt x="5219" y="3894"/>
                  </a:cubicBezTo>
                  <a:cubicBezTo>
                    <a:pt x="3927" y="2681"/>
                    <a:pt x="2506" y="1580"/>
                    <a:pt x="1134" y="463"/>
                  </a:cubicBezTo>
                  <a:cubicBezTo>
                    <a:pt x="846" y="272"/>
                    <a:pt x="559" y="128"/>
                    <a:pt x="2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5"/>
            <p:cNvSpPr/>
            <p:nvPr/>
          </p:nvSpPr>
          <p:spPr>
            <a:xfrm>
              <a:off x="1669372" y="4839058"/>
              <a:ext cx="300688" cy="237808"/>
            </a:xfrm>
            <a:custGeom>
              <a:rect b="b" l="l" r="r" t="t"/>
              <a:pathLst>
                <a:path extrusionOk="0" h="4602" w="5795">
                  <a:moveTo>
                    <a:pt x="1644" y="0"/>
                  </a:moveTo>
                  <a:cubicBezTo>
                    <a:pt x="1467" y="0"/>
                    <a:pt x="1320" y="33"/>
                    <a:pt x="1246" y="108"/>
                  </a:cubicBezTo>
                  <a:cubicBezTo>
                    <a:pt x="687" y="618"/>
                    <a:pt x="448" y="1448"/>
                    <a:pt x="1" y="2262"/>
                  </a:cubicBezTo>
                  <a:cubicBezTo>
                    <a:pt x="192" y="2422"/>
                    <a:pt x="974" y="2661"/>
                    <a:pt x="1214" y="2773"/>
                  </a:cubicBezTo>
                  <a:cubicBezTo>
                    <a:pt x="2427" y="3395"/>
                    <a:pt x="3033" y="4034"/>
                    <a:pt x="4294" y="4544"/>
                  </a:cubicBezTo>
                  <a:cubicBezTo>
                    <a:pt x="4391" y="4584"/>
                    <a:pt x="4514" y="4602"/>
                    <a:pt x="4644" y="4602"/>
                  </a:cubicBezTo>
                  <a:cubicBezTo>
                    <a:pt x="4983" y="4602"/>
                    <a:pt x="5377" y="4482"/>
                    <a:pt x="5539" y="4321"/>
                  </a:cubicBezTo>
                  <a:cubicBezTo>
                    <a:pt x="5762" y="4081"/>
                    <a:pt x="5794" y="3331"/>
                    <a:pt x="5603" y="3092"/>
                  </a:cubicBezTo>
                  <a:cubicBezTo>
                    <a:pt x="4773" y="2103"/>
                    <a:pt x="3847" y="1193"/>
                    <a:pt x="2858" y="379"/>
                  </a:cubicBezTo>
                  <a:cubicBezTo>
                    <a:pt x="2583" y="159"/>
                    <a:pt x="2037" y="0"/>
                    <a:pt x="16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5"/>
            <p:cNvSpPr/>
            <p:nvPr/>
          </p:nvSpPr>
          <p:spPr>
            <a:xfrm>
              <a:off x="1840807" y="3918749"/>
              <a:ext cx="288235" cy="229075"/>
            </a:xfrm>
            <a:custGeom>
              <a:rect b="b" l="l" r="r" t="t"/>
              <a:pathLst>
                <a:path extrusionOk="0" h="4433" w="5555">
                  <a:moveTo>
                    <a:pt x="3538" y="0"/>
                  </a:moveTo>
                  <a:cubicBezTo>
                    <a:pt x="3312" y="0"/>
                    <a:pt x="3133" y="34"/>
                    <a:pt x="3081" y="107"/>
                  </a:cubicBezTo>
                  <a:cubicBezTo>
                    <a:pt x="2506" y="953"/>
                    <a:pt x="1612" y="714"/>
                    <a:pt x="926" y="1065"/>
                  </a:cubicBezTo>
                  <a:cubicBezTo>
                    <a:pt x="575" y="1256"/>
                    <a:pt x="32" y="1528"/>
                    <a:pt x="32" y="1783"/>
                  </a:cubicBezTo>
                  <a:cubicBezTo>
                    <a:pt x="0" y="2150"/>
                    <a:pt x="304" y="2645"/>
                    <a:pt x="607" y="2916"/>
                  </a:cubicBezTo>
                  <a:cubicBezTo>
                    <a:pt x="1165" y="3379"/>
                    <a:pt x="1756" y="3810"/>
                    <a:pt x="2378" y="4177"/>
                  </a:cubicBezTo>
                  <a:cubicBezTo>
                    <a:pt x="2522" y="4288"/>
                    <a:pt x="2745" y="4304"/>
                    <a:pt x="3144" y="4432"/>
                  </a:cubicBezTo>
                  <a:cubicBezTo>
                    <a:pt x="3527" y="4177"/>
                    <a:pt x="3863" y="3905"/>
                    <a:pt x="4198" y="3586"/>
                  </a:cubicBezTo>
                  <a:cubicBezTo>
                    <a:pt x="4485" y="3267"/>
                    <a:pt x="4629" y="2804"/>
                    <a:pt x="4916" y="2469"/>
                  </a:cubicBezTo>
                  <a:cubicBezTo>
                    <a:pt x="5554" y="1735"/>
                    <a:pt x="5171" y="889"/>
                    <a:pt x="4820" y="378"/>
                  </a:cubicBezTo>
                  <a:cubicBezTo>
                    <a:pt x="4659" y="142"/>
                    <a:pt x="4000" y="0"/>
                    <a:pt x="35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5"/>
            <p:cNvSpPr/>
            <p:nvPr/>
          </p:nvSpPr>
          <p:spPr>
            <a:xfrm>
              <a:off x="2680500" y="3032027"/>
              <a:ext cx="212012" cy="278580"/>
            </a:xfrm>
            <a:custGeom>
              <a:rect b="b" l="l" r="r" t="t"/>
              <a:pathLst>
                <a:path extrusionOk="0" h="5391" w="4086">
                  <a:moveTo>
                    <a:pt x="1159" y="0"/>
                  </a:moveTo>
                  <a:cubicBezTo>
                    <a:pt x="1049" y="0"/>
                    <a:pt x="939" y="5"/>
                    <a:pt x="830" y="15"/>
                  </a:cubicBezTo>
                  <a:cubicBezTo>
                    <a:pt x="511" y="47"/>
                    <a:pt x="271" y="765"/>
                    <a:pt x="0" y="1164"/>
                  </a:cubicBezTo>
                  <a:cubicBezTo>
                    <a:pt x="575" y="2856"/>
                    <a:pt x="1293" y="4276"/>
                    <a:pt x="2601" y="5250"/>
                  </a:cubicBezTo>
                  <a:cubicBezTo>
                    <a:pt x="2735" y="5344"/>
                    <a:pt x="2882" y="5390"/>
                    <a:pt x="3025" y="5390"/>
                  </a:cubicBezTo>
                  <a:cubicBezTo>
                    <a:pt x="3345" y="5390"/>
                    <a:pt x="3646" y="5159"/>
                    <a:pt x="3735" y="4707"/>
                  </a:cubicBezTo>
                  <a:cubicBezTo>
                    <a:pt x="3862" y="3957"/>
                    <a:pt x="4006" y="3223"/>
                    <a:pt x="4086" y="2473"/>
                  </a:cubicBezTo>
                  <a:cubicBezTo>
                    <a:pt x="4086" y="2170"/>
                    <a:pt x="4006" y="1882"/>
                    <a:pt x="3846" y="1627"/>
                  </a:cubicBezTo>
                  <a:cubicBezTo>
                    <a:pt x="3575" y="1180"/>
                    <a:pt x="3320" y="606"/>
                    <a:pt x="2905" y="414"/>
                  </a:cubicBezTo>
                  <a:cubicBezTo>
                    <a:pt x="2352" y="145"/>
                    <a:pt x="1754" y="0"/>
                    <a:pt x="11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5"/>
            <p:cNvSpPr/>
            <p:nvPr/>
          </p:nvSpPr>
          <p:spPr>
            <a:xfrm>
              <a:off x="3357008" y="3390488"/>
              <a:ext cx="314750" cy="172956"/>
            </a:xfrm>
            <a:custGeom>
              <a:rect b="b" l="l" r="r" t="t"/>
              <a:pathLst>
                <a:path extrusionOk="0" h="3347" w="6066">
                  <a:moveTo>
                    <a:pt x="1603" y="0"/>
                  </a:moveTo>
                  <a:cubicBezTo>
                    <a:pt x="610" y="0"/>
                    <a:pt x="193" y="668"/>
                    <a:pt x="97" y="1728"/>
                  </a:cubicBezTo>
                  <a:cubicBezTo>
                    <a:pt x="65" y="2047"/>
                    <a:pt x="1" y="2558"/>
                    <a:pt x="160" y="2686"/>
                  </a:cubicBezTo>
                  <a:cubicBezTo>
                    <a:pt x="568" y="2967"/>
                    <a:pt x="1123" y="3346"/>
                    <a:pt x="1534" y="3346"/>
                  </a:cubicBezTo>
                  <a:cubicBezTo>
                    <a:pt x="1589" y="3346"/>
                    <a:pt x="1643" y="3339"/>
                    <a:pt x="1692" y="3324"/>
                  </a:cubicBezTo>
                  <a:cubicBezTo>
                    <a:pt x="2937" y="2909"/>
                    <a:pt x="4118" y="2271"/>
                    <a:pt x="5315" y="1680"/>
                  </a:cubicBezTo>
                  <a:cubicBezTo>
                    <a:pt x="5586" y="1553"/>
                    <a:pt x="5778" y="1249"/>
                    <a:pt x="6065" y="994"/>
                  </a:cubicBezTo>
                  <a:cubicBezTo>
                    <a:pt x="5874" y="771"/>
                    <a:pt x="5762" y="531"/>
                    <a:pt x="5634" y="499"/>
                  </a:cubicBezTo>
                  <a:cubicBezTo>
                    <a:pt x="4469" y="340"/>
                    <a:pt x="3288" y="244"/>
                    <a:pt x="2123" y="52"/>
                  </a:cubicBezTo>
                  <a:cubicBezTo>
                    <a:pt x="1934" y="17"/>
                    <a:pt x="1761" y="0"/>
                    <a:pt x="16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5"/>
            <p:cNvSpPr/>
            <p:nvPr/>
          </p:nvSpPr>
          <p:spPr>
            <a:xfrm>
              <a:off x="5441323" y="2910956"/>
              <a:ext cx="294098" cy="184635"/>
            </a:xfrm>
            <a:custGeom>
              <a:rect b="b" l="l" r="r" t="t"/>
              <a:pathLst>
                <a:path extrusionOk="0" h="3573" w="5668">
                  <a:moveTo>
                    <a:pt x="2220" y="1"/>
                  </a:moveTo>
                  <a:cubicBezTo>
                    <a:pt x="2042" y="1"/>
                    <a:pt x="1881" y="29"/>
                    <a:pt x="1772" y="92"/>
                  </a:cubicBezTo>
                  <a:cubicBezTo>
                    <a:pt x="1149" y="475"/>
                    <a:pt x="0" y="603"/>
                    <a:pt x="399" y="1848"/>
                  </a:cubicBezTo>
                  <a:lnTo>
                    <a:pt x="128" y="2007"/>
                  </a:lnTo>
                  <a:cubicBezTo>
                    <a:pt x="447" y="2422"/>
                    <a:pt x="702" y="3124"/>
                    <a:pt x="1085" y="3204"/>
                  </a:cubicBezTo>
                  <a:cubicBezTo>
                    <a:pt x="2282" y="3459"/>
                    <a:pt x="3527" y="3491"/>
                    <a:pt x="4756" y="3571"/>
                  </a:cubicBezTo>
                  <a:cubicBezTo>
                    <a:pt x="4782" y="3572"/>
                    <a:pt x="4807" y="3573"/>
                    <a:pt x="4831" y="3573"/>
                  </a:cubicBezTo>
                  <a:cubicBezTo>
                    <a:pt x="5503" y="3573"/>
                    <a:pt x="5667" y="3153"/>
                    <a:pt x="5267" y="2614"/>
                  </a:cubicBezTo>
                  <a:cubicBezTo>
                    <a:pt x="4676" y="1784"/>
                    <a:pt x="4006" y="1018"/>
                    <a:pt x="3256" y="315"/>
                  </a:cubicBezTo>
                  <a:cubicBezTo>
                    <a:pt x="3030" y="122"/>
                    <a:pt x="2587" y="1"/>
                    <a:pt x="22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5"/>
            <p:cNvSpPr/>
            <p:nvPr/>
          </p:nvSpPr>
          <p:spPr>
            <a:xfrm>
              <a:off x="4297725" y="4048347"/>
              <a:ext cx="241017" cy="230160"/>
            </a:xfrm>
            <a:custGeom>
              <a:rect b="b" l="l" r="r" t="t"/>
              <a:pathLst>
                <a:path extrusionOk="0" h="4454" w="4645">
                  <a:moveTo>
                    <a:pt x="1227" y="0"/>
                  </a:moveTo>
                  <a:cubicBezTo>
                    <a:pt x="914" y="0"/>
                    <a:pt x="579" y="84"/>
                    <a:pt x="383" y="232"/>
                  </a:cubicBezTo>
                  <a:cubicBezTo>
                    <a:pt x="96" y="440"/>
                    <a:pt x="0" y="1062"/>
                    <a:pt x="16" y="1541"/>
                  </a:cubicBezTo>
                  <a:cubicBezTo>
                    <a:pt x="48" y="2020"/>
                    <a:pt x="304" y="2483"/>
                    <a:pt x="463" y="2961"/>
                  </a:cubicBezTo>
                  <a:cubicBezTo>
                    <a:pt x="771" y="3919"/>
                    <a:pt x="1389" y="4453"/>
                    <a:pt x="2170" y="4453"/>
                  </a:cubicBezTo>
                  <a:cubicBezTo>
                    <a:pt x="2482" y="4453"/>
                    <a:pt x="2821" y="4368"/>
                    <a:pt x="3176" y="4190"/>
                  </a:cubicBezTo>
                  <a:cubicBezTo>
                    <a:pt x="3703" y="3935"/>
                    <a:pt x="4134" y="3504"/>
                    <a:pt x="4645" y="3121"/>
                  </a:cubicBezTo>
                  <a:cubicBezTo>
                    <a:pt x="4198" y="2594"/>
                    <a:pt x="3894" y="2211"/>
                    <a:pt x="3575" y="1844"/>
                  </a:cubicBezTo>
                  <a:cubicBezTo>
                    <a:pt x="3001" y="1254"/>
                    <a:pt x="2474" y="568"/>
                    <a:pt x="1804" y="137"/>
                  </a:cubicBezTo>
                  <a:cubicBezTo>
                    <a:pt x="1664" y="43"/>
                    <a:pt x="1451" y="0"/>
                    <a:pt x="12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5"/>
            <p:cNvSpPr/>
            <p:nvPr/>
          </p:nvSpPr>
          <p:spPr>
            <a:xfrm>
              <a:off x="4373066" y="3346152"/>
              <a:ext cx="277494" cy="179829"/>
            </a:xfrm>
            <a:custGeom>
              <a:rect b="b" l="l" r="r" t="t"/>
              <a:pathLst>
                <a:path extrusionOk="0" h="3480" w="5348">
                  <a:moveTo>
                    <a:pt x="2331" y="1"/>
                  </a:moveTo>
                  <a:cubicBezTo>
                    <a:pt x="2235" y="17"/>
                    <a:pt x="1788" y="1"/>
                    <a:pt x="1645" y="208"/>
                  </a:cubicBezTo>
                  <a:cubicBezTo>
                    <a:pt x="1054" y="1022"/>
                    <a:pt x="527" y="1900"/>
                    <a:pt x="65" y="2794"/>
                  </a:cubicBezTo>
                  <a:cubicBezTo>
                    <a:pt x="1" y="2905"/>
                    <a:pt x="416" y="3480"/>
                    <a:pt x="591" y="3480"/>
                  </a:cubicBezTo>
                  <a:cubicBezTo>
                    <a:pt x="1980" y="3416"/>
                    <a:pt x="3368" y="3304"/>
                    <a:pt x="4757" y="3129"/>
                  </a:cubicBezTo>
                  <a:cubicBezTo>
                    <a:pt x="4980" y="3097"/>
                    <a:pt x="5347" y="2730"/>
                    <a:pt x="5331" y="2522"/>
                  </a:cubicBezTo>
                  <a:cubicBezTo>
                    <a:pt x="5267" y="1549"/>
                    <a:pt x="3528" y="17"/>
                    <a:pt x="23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5"/>
            <p:cNvSpPr/>
            <p:nvPr/>
          </p:nvSpPr>
          <p:spPr>
            <a:xfrm>
              <a:off x="5055436" y="2876076"/>
              <a:ext cx="293995" cy="227680"/>
            </a:xfrm>
            <a:custGeom>
              <a:rect b="b" l="l" r="r" t="t"/>
              <a:pathLst>
                <a:path extrusionOk="0" h="4406" w="5666">
                  <a:moveTo>
                    <a:pt x="48" y="1"/>
                  </a:moveTo>
                  <a:cubicBezTo>
                    <a:pt x="16" y="272"/>
                    <a:pt x="0" y="560"/>
                    <a:pt x="0" y="831"/>
                  </a:cubicBezTo>
                  <a:cubicBezTo>
                    <a:pt x="160" y="2714"/>
                    <a:pt x="2043" y="3097"/>
                    <a:pt x="2857" y="4406"/>
                  </a:cubicBezTo>
                  <a:lnTo>
                    <a:pt x="3192" y="4262"/>
                  </a:lnTo>
                  <a:cubicBezTo>
                    <a:pt x="3032" y="3480"/>
                    <a:pt x="2825" y="2730"/>
                    <a:pt x="2633" y="1868"/>
                  </a:cubicBezTo>
                  <a:lnTo>
                    <a:pt x="2633" y="1868"/>
                  </a:lnTo>
                  <a:cubicBezTo>
                    <a:pt x="3336" y="2012"/>
                    <a:pt x="3878" y="2171"/>
                    <a:pt x="4437" y="2251"/>
                  </a:cubicBezTo>
                  <a:cubicBezTo>
                    <a:pt x="4548" y="2265"/>
                    <a:pt x="4661" y="2275"/>
                    <a:pt x="4769" y="2275"/>
                  </a:cubicBezTo>
                  <a:cubicBezTo>
                    <a:pt x="5157" y="2275"/>
                    <a:pt x="5495" y="2146"/>
                    <a:pt x="5570" y="1597"/>
                  </a:cubicBezTo>
                  <a:cubicBezTo>
                    <a:pt x="5666" y="943"/>
                    <a:pt x="5538" y="288"/>
                    <a:pt x="4804" y="193"/>
                  </a:cubicBezTo>
                  <a:cubicBezTo>
                    <a:pt x="4466" y="141"/>
                    <a:pt x="4120" y="126"/>
                    <a:pt x="3766" y="126"/>
                  </a:cubicBezTo>
                  <a:cubicBezTo>
                    <a:pt x="3235" y="126"/>
                    <a:pt x="2688" y="161"/>
                    <a:pt x="2123" y="161"/>
                  </a:cubicBezTo>
                  <a:cubicBezTo>
                    <a:pt x="2250" y="623"/>
                    <a:pt x="2346" y="943"/>
                    <a:pt x="2490" y="1421"/>
                  </a:cubicBezTo>
                  <a:cubicBezTo>
                    <a:pt x="1851" y="927"/>
                    <a:pt x="1389" y="528"/>
                    <a:pt x="878" y="193"/>
                  </a:cubicBezTo>
                  <a:cubicBezTo>
                    <a:pt x="639" y="49"/>
                    <a:pt x="319" y="65"/>
                    <a:pt x="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5"/>
            <p:cNvSpPr/>
            <p:nvPr/>
          </p:nvSpPr>
          <p:spPr>
            <a:xfrm>
              <a:off x="6081405" y="2283585"/>
              <a:ext cx="245999" cy="282766"/>
            </a:xfrm>
            <a:custGeom>
              <a:rect b="b" l="l" r="r" t="t"/>
              <a:pathLst>
                <a:path extrusionOk="0" h="5472" w="4741">
                  <a:moveTo>
                    <a:pt x="2779" y="1"/>
                  </a:moveTo>
                  <a:cubicBezTo>
                    <a:pt x="2563" y="1"/>
                    <a:pt x="2304" y="107"/>
                    <a:pt x="2027" y="343"/>
                  </a:cubicBezTo>
                  <a:cubicBezTo>
                    <a:pt x="1613" y="758"/>
                    <a:pt x="1261" y="1221"/>
                    <a:pt x="974" y="1732"/>
                  </a:cubicBezTo>
                  <a:cubicBezTo>
                    <a:pt x="687" y="2195"/>
                    <a:pt x="384" y="2673"/>
                    <a:pt x="96" y="3152"/>
                  </a:cubicBezTo>
                  <a:cubicBezTo>
                    <a:pt x="49" y="3232"/>
                    <a:pt x="1" y="3312"/>
                    <a:pt x="49" y="3392"/>
                  </a:cubicBezTo>
                  <a:cubicBezTo>
                    <a:pt x="72" y="3447"/>
                    <a:pt x="128" y="3467"/>
                    <a:pt x="192" y="3467"/>
                  </a:cubicBezTo>
                  <a:cubicBezTo>
                    <a:pt x="256" y="3467"/>
                    <a:pt x="328" y="3447"/>
                    <a:pt x="384" y="3424"/>
                  </a:cubicBezTo>
                  <a:cubicBezTo>
                    <a:pt x="869" y="3228"/>
                    <a:pt x="1191" y="3141"/>
                    <a:pt x="1409" y="3141"/>
                  </a:cubicBezTo>
                  <a:cubicBezTo>
                    <a:pt x="1564" y="3141"/>
                    <a:pt x="1667" y="3184"/>
                    <a:pt x="1740" y="3264"/>
                  </a:cubicBezTo>
                  <a:cubicBezTo>
                    <a:pt x="2011" y="3551"/>
                    <a:pt x="1868" y="4317"/>
                    <a:pt x="2458" y="5067"/>
                  </a:cubicBezTo>
                  <a:cubicBezTo>
                    <a:pt x="2686" y="5355"/>
                    <a:pt x="2911" y="5472"/>
                    <a:pt x="3122" y="5472"/>
                  </a:cubicBezTo>
                  <a:cubicBezTo>
                    <a:pt x="3635" y="5472"/>
                    <a:pt x="4065" y="4782"/>
                    <a:pt x="4246" y="4206"/>
                  </a:cubicBezTo>
                  <a:cubicBezTo>
                    <a:pt x="4741" y="2610"/>
                    <a:pt x="3448" y="2785"/>
                    <a:pt x="3240" y="1684"/>
                  </a:cubicBezTo>
                  <a:cubicBezTo>
                    <a:pt x="3224" y="1540"/>
                    <a:pt x="3240" y="1397"/>
                    <a:pt x="3304" y="1269"/>
                  </a:cubicBezTo>
                  <a:cubicBezTo>
                    <a:pt x="3512" y="504"/>
                    <a:pt x="3248" y="1"/>
                    <a:pt x="27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5"/>
            <p:cNvSpPr/>
            <p:nvPr/>
          </p:nvSpPr>
          <p:spPr>
            <a:xfrm>
              <a:off x="3466334" y="4535320"/>
              <a:ext cx="270853" cy="202153"/>
            </a:xfrm>
            <a:custGeom>
              <a:rect b="b" l="l" r="r" t="t"/>
              <a:pathLst>
                <a:path extrusionOk="0" h="3912" w="5220">
                  <a:moveTo>
                    <a:pt x="0" y="1"/>
                  </a:moveTo>
                  <a:cubicBezTo>
                    <a:pt x="415" y="1405"/>
                    <a:pt x="719" y="2459"/>
                    <a:pt x="1054" y="3480"/>
                  </a:cubicBezTo>
                  <a:cubicBezTo>
                    <a:pt x="1116" y="3651"/>
                    <a:pt x="1389" y="3912"/>
                    <a:pt x="1507" y="3912"/>
                  </a:cubicBezTo>
                  <a:cubicBezTo>
                    <a:pt x="1510" y="3912"/>
                    <a:pt x="1513" y="3911"/>
                    <a:pt x="1517" y="3911"/>
                  </a:cubicBezTo>
                  <a:cubicBezTo>
                    <a:pt x="2506" y="3672"/>
                    <a:pt x="3559" y="3528"/>
                    <a:pt x="4421" y="3049"/>
                  </a:cubicBezTo>
                  <a:cubicBezTo>
                    <a:pt x="5187" y="2618"/>
                    <a:pt x="5219" y="1405"/>
                    <a:pt x="4629" y="1230"/>
                  </a:cubicBezTo>
                  <a:cubicBezTo>
                    <a:pt x="3208" y="767"/>
                    <a:pt x="1724" y="448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5"/>
            <p:cNvSpPr/>
            <p:nvPr/>
          </p:nvSpPr>
          <p:spPr>
            <a:xfrm>
              <a:off x="5997762" y="3407386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1709" y="1"/>
                  </a:moveTo>
                  <a:cubicBezTo>
                    <a:pt x="1393" y="1"/>
                    <a:pt x="756" y="443"/>
                    <a:pt x="639" y="779"/>
                  </a:cubicBezTo>
                  <a:cubicBezTo>
                    <a:pt x="320" y="1704"/>
                    <a:pt x="224" y="2710"/>
                    <a:pt x="1" y="3971"/>
                  </a:cubicBezTo>
                  <a:cubicBezTo>
                    <a:pt x="49" y="4034"/>
                    <a:pt x="192" y="4401"/>
                    <a:pt x="464" y="4561"/>
                  </a:cubicBezTo>
                  <a:cubicBezTo>
                    <a:pt x="644" y="4651"/>
                    <a:pt x="952" y="4717"/>
                    <a:pt x="1179" y="4717"/>
                  </a:cubicBezTo>
                  <a:cubicBezTo>
                    <a:pt x="1312" y="4717"/>
                    <a:pt x="1418" y="4694"/>
                    <a:pt x="1453" y="4641"/>
                  </a:cubicBezTo>
                  <a:cubicBezTo>
                    <a:pt x="2123" y="3619"/>
                    <a:pt x="2857" y="2614"/>
                    <a:pt x="3240" y="1481"/>
                  </a:cubicBezTo>
                  <a:cubicBezTo>
                    <a:pt x="3544" y="523"/>
                    <a:pt x="2427" y="268"/>
                    <a:pt x="1788" y="13"/>
                  </a:cubicBezTo>
                  <a:cubicBezTo>
                    <a:pt x="1765" y="4"/>
                    <a:pt x="1738" y="1"/>
                    <a:pt x="17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5"/>
            <p:cNvSpPr/>
            <p:nvPr/>
          </p:nvSpPr>
          <p:spPr>
            <a:xfrm>
              <a:off x="2185288" y="4285478"/>
              <a:ext cx="264211" cy="145362"/>
            </a:xfrm>
            <a:custGeom>
              <a:rect b="b" l="l" r="r" t="t"/>
              <a:pathLst>
                <a:path extrusionOk="0" h="2813" w="5092">
                  <a:moveTo>
                    <a:pt x="3112" y="0"/>
                  </a:moveTo>
                  <a:cubicBezTo>
                    <a:pt x="2027" y="479"/>
                    <a:pt x="1086" y="782"/>
                    <a:pt x="272" y="1293"/>
                  </a:cubicBezTo>
                  <a:cubicBezTo>
                    <a:pt x="0" y="1469"/>
                    <a:pt x="32" y="2187"/>
                    <a:pt x="80" y="2634"/>
                  </a:cubicBezTo>
                  <a:cubicBezTo>
                    <a:pt x="80" y="2729"/>
                    <a:pt x="735" y="2777"/>
                    <a:pt x="1102" y="2809"/>
                  </a:cubicBezTo>
                  <a:cubicBezTo>
                    <a:pt x="1147" y="2811"/>
                    <a:pt x="1193" y="2812"/>
                    <a:pt x="1239" y="2812"/>
                  </a:cubicBezTo>
                  <a:cubicBezTo>
                    <a:pt x="1516" y="2812"/>
                    <a:pt x="1802" y="2777"/>
                    <a:pt x="2075" y="2777"/>
                  </a:cubicBezTo>
                  <a:cubicBezTo>
                    <a:pt x="2761" y="2745"/>
                    <a:pt x="3464" y="2793"/>
                    <a:pt x="4134" y="2697"/>
                  </a:cubicBezTo>
                  <a:cubicBezTo>
                    <a:pt x="4932" y="2602"/>
                    <a:pt x="5091" y="1963"/>
                    <a:pt x="4740" y="1437"/>
                  </a:cubicBezTo>
                  <a:cubicBezTo>
                    <a:pt x="4357" y="894"/>
                    <a:pt x="3719" y="527"/>
                    <a:pt x="31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5"/>
            <p:cNvSpPr/>
            <p:nvPr/>
          </p:nvSpPr>
          <p:spPr>
            <a:xfrm>
              <a:off x="2677180" y="3968407"/>
              <a:ext cx="234376" cy="202463"/>
            </a:xfrm>
            <a:custGeom>
              <a:rect b="b" l="l" r="r" t="t"/>
              <a:pathLst>
                <a:path extrusionOk="0" h="3918" w="4517">
                  <a:moveTo>
                    <a:pt x="3038" y="0"/>
                  </a:moveTo>
                  <a:cubicBezTo>
                    <a:pt x="2838" y="0"/>
                    <a:pt x="2621" y="54"/>
                    <a:pt x="2394" y="168"/>
                  </a:cubicBezTo>
                  <a:cubicBezTo>
                    <a:pt x="1612" y="567"/>
                    <a:pt x="894" y="1093"/>
                    <a:pt x="0" y="1652"/>
                  </a:cubicBezTo>
                  <a:cubicBezTo>
                    <a:pt x="1229" y="2913"/>
                    <a:pt x="2777" y="3280"/>
                    <a:pt x="4182" y="3918"/>
                  </a:cubicBezTo>
                  <a:lnTo>
                    <a:pt x="4517" y="3742"/>
                  </a:lnTo>
                  <a:cubicBezTo>
                    <a:pt x="4389" y="2849"/>
                    <a:pt x="4277" y="1939"/>
                    <a:pt x="4102" y="1029"/>
                  </a:cubicBezTo>
                  <a:cubicBezTo>
                    <a:pt x="3974" y="380"/>
                    <a:pt x="3569" y="0"/>
                    <a:pt x="30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5"/>
            <p:cNvSpPr/>
            <p:nvPr/>
          </p:nvSpPr>
          <p:spPr>
            <a:xfrm>
              <a:off x="2942168" y="4323561"/>
              <a:ext cx="220314" cy="184635"/>
            </a:xfrm>
            <a:custGeom>
              <a:rect b="b" l="l" r="r" t="t"/>
              <a:pathLst>
                <a:path extrusionOk="0" h="3573" w="4246">
                  <a:moveTo>
                    <a:pt x="1950" y="0"/>
                  </a:moveTo>
                  <a:cubicBezTo>
                    <a:pt x="1847" y="0"/>
                    <a:pt x="1749" y="15"/>
                    <a:pt x="1660" y="45"/>
                  </a:cubicBezTo>
                  <a:cubicBezTo>
                    <a:pt x="974" y="285"/>
                    <a:pt x="543" y="1258"/>
                    <a:pt x="0" y="1912"/>
                  </a:cubicBezTo>
                  <a:cubicBezTo>
                    <a:pt x="206" y="2672"/>
                    <a:pt x="1117" y="3572"/>
                    <a:pt x="1693" y="3572"/>
                  </a:cubicBezTo>
                  <a:cubicBezTo>
                    <a:pt x="1698" y="3572"/>
                    <a:pt x="1703" y="3572"/>
                    <a:pt x="1708" y="3572"/>
                  </a:cubicBezTo>
                  <a:cubicBezTo>
                    <a:pt x="2745" y="3524"/>
                    <a:pt x="4245" y="2391"/>
                    <a:pt x="4245" y="1657"/>
                  </a:cubicBezTo>
                  <a:cubicBezTo>
                    <a:pt x="4245" y="1112"/>
                    <a:pt x="2867" y="0"/>
                    <a:pt x="19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5"/>
            <p:cNvSpPr/>
            <p:nvPr/>
          </p:nvSpPr>
          <p:spPr>
            <a:xfrm>
              <a:off x="4683612" y="4527104"/>
              <a:ext cx="191361" cy="256721"/>
            </a:xfrm>
            <a:custGeom>
              <a:rect b="b" l="l" r="r" t="t"/>
              <a:pathLst>
                <a:path extrusionOk="0" h="4968" w="3688">
                  <a:moveTo>
                    <a:pt x="3448" y="0"/>
                  </a:moveTo>
                  <a:cubicBezTo>
                    <a:pt x="3176" y="80"/>
                    <a:pt x="2841" y="80"/>
                    <a:pt x="2666" y="240"/>
                  </a:cubicBezTo>
                  <a:cubicBezTo>
                    <a:pt x="1884" y="974"/>
                    <a:pt x="1150" y="1740"/>
                    <a:pt x="415" y="2506"/>
                  </a:cubicBezTo>
                  <a:cubicBezTo>
                    <a:pt x="256" y="2666"/>
                    <a:pt x="192" y="2905"/>
                    <a:pt x="0" y="3304"/>
                  </a:cubicBezTo>
                  <a:cubicBezTo>
                    <a:pt x="431" y="3878"/>
                    <a:pt x="894" y="4437"/>
                    <a:pt x="1405" y="4948"/>
                  </a:cubicBezTo>
                  <a:cubicBezTo>
                    <a:pt x="1418" y="4961"/>
                    <a:pt x="1444" y="4967"/>
                    <a:pt x="1479" y="4967"/>
                  </a:cubicBezTo>
                  <a:cubicBezTo>
                    <a:pt x="1688" y="4967"/>
                    <a:pt x="2216" y="4740"/>
                    <a:pt x="2299" y="4549"/>
                  </a:cubicBezTo>
                  <a:cubicBezTo>
                    <a:pt x="2809" y="3352"/>
                    <a:pt x="3224" y="2123"/>
                    <a:pt x="3607" y="894"/>
                  </a:cubicBezTo>
                  <a:cubicBezTo>
                    <a:pt x="3687" y="639"/>
                    <a:pt x="3511" y="304"/>
                    <a:pt x="34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5"/>
            <p:cNvSpPr/>
            <p:nvPr/>
          </p:nvSpPr>
          <p:spPr>
            <a:xfrm>
              <a:off x="3590553" y="3563905"/>
              <a:ext cx="280763" cy="260649"/>
            </a:xfrm>
            <a:custGeom>
              <a:rect b="b" l="l" r="r" t="t"/>
              <a:pathLst>
                <a:path extrusionOk="0" h="5044" w="5411">
                  <a:moveTo>
                    <a:pt x="4052" y="0"/>
                  </a:moveTo>
                  <a:cubicBezTo>
                    <a:pt x="3902" y="0"/>
                    <a:pt x="3739" y="48"/>
                    <a:pt x="3559" y="160"/>
                  </a:cubicBezTo>
                  <a:cubicBezTo>
                    <a:pt x="2011" y="1133"/>
                    <a:pt x="782" y="2569"/>
                    <a:pt x="64" y="4245"/>
                  </a:cubicBezTo>
                  <a:cubicBezTo>
                    <a:pt x="16" y="4437"/>
                    <a:pt x="0" y="4612"/>
                    <a:pt x="0" y="4804"/>
                  </a:cubicBezTo>
                  <a:lnTo>
                    <a:pt x="240" y="5043"/>
                  </a:lnTo>
                  <a:lnTo>
                    <a:pt x="5410" y="989"/>
                  </a:lnTo>
                  <a:cubicBezTo>
                    <a:pt x="4941" y="557"/>
                    <a:pt x="4567" y="0"/>
                    <a:pt x="40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5"/>
            <p:cNvSpPr/>
            <p:nvPr/>
          </p:nvSpPr>
          <p:spPr>
            <a:xfrm>
              <a:off x="6445758" y="3989439"/>
              <a:ext cx="280763" cy="260649"/>
            </a:xfrm>
            <a:custGeom>
              <a:rect b="b" l="l" r="r" t="t"/>
              <a:pathLst>
                <a:path extrusionOk="0" h="5044" w="5411">
                  <a:moveTo>
                    <a:pt x="4048" y="0"/>
                  </a:moveTo>
                  <a:cubicBezTo>
                    <a:pt x="3897" y="0"/>
                    <a:pt x="3736" y="48"/>
                    <a:pt x="3560" y="160"/>
                  </a:cubicBezTo>
                  <a:cubicBezTo>
                    <a:pt x="2012" y="1133"/>
                    <a:pt x="783" y="2553"/>
                    <a:pt x="65" y="4245"/>
                  </a:cubicBezTo>
                  <a:cubicBezTo>
                    <a:pt x="17" y="4421"/>
                    <a:pt x="1" y="4612"/>
                    <a:pt x="1" y="4804"/>
                  </a:cubicBezTo>
                  <a:lnTo>
                    <a:pt x="240" y="5043"/>
                  </a:lnTo>
                  <a:lnTo>
                    <a:pt x="5411" y="989"/>
                  </a:lnTo>
                  <a:cubicBezTo>
                    <a:pt x="4954" y="557"/>
                    <a:pt x="4564" y="0"/>
                    <a:pt x="40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5"/>
            <p:cNvSpPr/>
            <p:nvPr/>
          </p:nvSpPr>
          <p:spPr>
            <a:xfrm>
              <a:off x="5444591" y="3164726"/>
              <a:ext cx="198003" cy="218895"/>
            </a:xfrm>
            <a:custGeom>
              <a:rect b="b" l="l" r="r" t="t"/>
              <a:pathLst>
                <a:path extrusionOk="0" h="4236" w="3816">
                  <a:moveTo>
                    <a:pt x="560" y="1"/>
                  </a:moveTo>
                  <a:cubicBezTo>
                    <a:pt x="400" y="511"/>
                    <a:pt x="1" y="1118"/>
                    <a:pt x="145" y="1501"/>
                  </a:cubicBezTo>
                  <a:cubicBezTo>
                    <a:pt x="512" y="2299"/>
                    <a:pt x="1006" y="3017"/>
                    <a:pt x="1629" y="3623"/>
                  </a:cubicBezTo>
                  <a:cubicBezTo>
                    <a:pt x="1921" y="3929"/>
                    <a:pt x="2467" y="4235"/>
                    <a:pt x="2845" y="4235"/>
                  </a:cubicBezTo>
                  <a:cubicBezTo>
                    <a:pt x="2902" y="4235"/>
                    <a:pt x="2954" y="4228"/>
                    <a:pt x="3001" y="4214"/>
                  </a:cubicBezTo>
                  <a:cubicBezTo>
                    <a:pt x="3368" y="4102"/>
                    <a:pt x="3544" y="3400"/>
                    <a:pt x="3815" y="2953"/>
                  </a:cubicBezTo>
                  <a:cubicBezTo>
                    <a:pt x="3624" y="2570"/>
                    <a:pt x="3544" y="2219"/>
                    <a:pt x="3336" y="1996"/>
                  </a:cubicBezTo>
                  <a:cubicBezTo>
                    <a:pt x="2762" y="1437"/>
                    <a:pt x="2171" y="910"/>
                    <a:pt x="1533" y="416"/>
                  </a:cubicBezTo>
                  <a:cubicBezTo>
                    <a:pt x="1262" y="208"/>
                    <a:pt x="895" y="144"/>
                    <a:pt x="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5"/>
            <p:cNvSpPr/>
            <p:nvPr/>
          </p:nvSpPr>
          <p:spPr>
            <a:xfrm>
              <a:off x="3339833" y="4146940"/>
              <a:ext cx="119912" cy="341572"/>
            </a:xfrm>
            <a:custGeom>
              <a:rect b="b" l="l" r="r" t="t"/>
              <a:pathLst>
                <a:path extrusionOk="0" h="6610" w="2311">
                  <a:moveTo>
                    <a:pt x="858" y="0"/>
                  </a:moveTo>
                  <a:lnTo>
                    <a:pt x="396" y="16"/>
                  </a:lnTo>
                  <a:cubicBezTo>
                    <a:pt x="316" y="942"/>
                    <a:pt x="188" y="1867"/>
                    <a:pt x="156" y="2793"/>
                  </a:cubicBezTo>
                  <a:cubicBezTo>
                    <a:pt x="124" y="3352"/>
                    <a:pt x="332" y="3926"/>
                    <a:pt x="268" y="4469"/>
                  </a:cubicBezTo>
                  <a:cubicBezTo>
                    <a:pt x="33" y="6452"/>
                    <a:pt x="1" y="6610"/>
                    <a:pt x="1803" y="6610"/>
                  </a:cubicBezTo>
                  <a:cubicBezTo>
                    <a:pt x="1959" y="6610"/>
                    <a:pt x="2127" y="6608"/>
                    <a:pt x="2311" y="6607"/>
                  </a:cubicBezTo>
                  <a:cubicBezTo>
                    <a:pt x="1816" y="4357"/>
                    <a:pt x="1337" y="2171"/>
                    <a:pt x="8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5"/>
            <p:cNvSpPr/>
            <p:nvPr/>
          </p:nvSpPr>
          <p:spPr>
            <a:xfrm>
              <a:off x="5923252" y="3761247"/>
              <a:ext cx="216994" cy="214193"/>
            </a:xfrm>
            <a:custGeom>
              <a:rect b="b" l="l" r="r" t="t"/>
              <a:pathLst>
                <a:path extrusionOk="0" h="4145" w="4182">
                  <a:moveTo>
                    <a:pt x="2433" y="1"/>
                  </a:moveTo>
                  <a:cubicBezTo>
                    <a:pt x="2224" y="1"/>
                    <a:pt x="2007" y="92"/>
                    <a:pt x="1804" y="267"/>
                  </a:cubicBezTo>
                  <a:cubicBezTo>
                    <a:pt x="735" y="1208"/>
                    <a:pt x="543" y="2565"/>
                    <a:pt x="0" y="3762"/>
                  </a:cubicBezTo>
                  <a:lnTo>
                    <a:pt x="367" y="4145"/>
                  </a:lnTo>
                  <a:cubicBezTo>
                    <a:pt x="1389" y="3554"/>
                    <a:pt x="2458" y="3043"/>
                    <a:pt x="3384" y="2325"/>
                  </a:cubicBezTo>
                  <a:cubicBezTo>
                    <a:pt x="4182" y="1703"/>
                    <a:pt x="3511" y="1001"/>
                    <a:pt x="3112" y="410"/>
                  </a:cubicBezTo>
                  <a:cubicBezTo>
                    <a:pt x="2921" y="132"/>
                    <a:pt x="2682" y="1"/>
                    <a:pt x="24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5"/>
            <p:cNvSpPr/>
            <p:nvPr/>
          </p:nvSpPr>
          <p:spPr>
            <a:xfrm>
              <a:off x="2369124" y="3062463"/>
              <a:ext cx="241017" cy="127947"/>
            </a:xfrm>
            <a:custGeom>
              <a:rect b="b" l="l" r="r" t="t"/>
              <a:pathLst>
                <a:path extrusionOk="0" h="2476" w="4645">
                  <a:moveTo>
                    <a:pt x="3942" y="1"/>
                  </a:moveTo>
                  <a:lnTo>
                    <a:pt x="3942" y="1"/>
                  </a:lnTo>
                  <a:cubicBezTo>
                    <a:pt x="3336" y="97"/>
                    <a:pt x="2809" y="128"/>
                    <a:pt x="2314" y="288"/>
                  </a:cubicBezTo>
                  <a:cubicBezTo>
                    <a:pt x="1644" y="496"/>
                    <a:pt x="974" y="767"/>
                    <a:pt x="352" y="1118"/>
                  </a:cubicBezTo>
                  <a:cubicBezTo>
                    <a:pt x="112" y="1325"/>
                    <a:pt x="0" y="1645"/>
                    <a:pt x="48" y="1948"/>
                  </a:cubicBezTo>
                  <a:cubicBezTo>
                    <a:pt x="112" y="2187"/>
                    <a:pt x="511" y="2427"/>
                    <a:pt x="798" y="2443"/>
                  </a:cubicBezTo>
                  <a:cubicBezTo>
                    <a:pt x="1019" y="2465"/>
                    <a:pt x="1241" y="2476"/>
                    <a:pt x="1464" y="2476"/>
                  </a:cubicBezTo>
                  <a:cubicBezTo>
                    <a:pt x="1871" y="2476"/>
                    <a:pt x="2280" y="2441"/>
                    <a:pt x="2682" y="2379"/>
                  </a:cubicBezTo>
                  <a:cubicBezTo>
                    <a:pt x="4405" y="2107"/>
                    <a:pt x="4645" y="1613"/>
                    <a:pt x="39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5"/>
            <p:cNvSpPr/>
            <p:nvPr/>
          </p:nvSpPr>
          <p:spPr>
            <a:xfrm>
              <a:off x="305513" y="183564"/>
              <a:ext cx="213725" cy="336973"/>
            </a:xfrm>
            <a:custGeom>
              <a:rect b="b" l="l" r="r" t="t"/>
              <a:pathLst>
                <a:path extrusionOk="0" h="6521" w="4119">
                  <a:moveTo>
                    <a:pt x="3879" y="0"/>
                  </a:moveTo>
                  <a:cubicBezTo>
                    <a:pt x="3576" y="192"/>
                    <a:pt x="3209" y="319"/>
                    <a:pt x="3001" y="591"/>
                  </a:cubicBezTo>
                  <a:cubicBezTo>
                    <a:pt x="2379" y="1437"/>
                    <a:pt x="1804" y="2330"/>
                    <a:pt x="1310" y="3272"/>
                  </a:cubicBezTo>
                  <a:cubicBezTo>
                    <a:pt x="815" y="4261"/>
                    <a:pt x="448" y="5315"/>
                    <a:pt x="1" y="6432"/>
                  </a:cubicBezTo>
                  <a:cubicBezTo>
                    <a:pt x="235" y="6491"/>
                    <a:pt x="433" y="6520"/>
                    <a:pt x="601" y="6520"/>
                  </a:cubicBezTo>
                  <a:cubicBezTo>
                    <a:pt x="1107" y="6520"/>
                    <a:pt x="1337" y="6257"/>
                    <a:pt x="1469" y="5777"/>
                  </a:cubicBezTo>
                  <a:cubicBezTo>
                    <a:pt x="1549" y="5490"/>
                    <a:pt x="1661" y="5219"/>
                    <a:pt x="1820" y="4964"/>
                  </a:cubicBezTo>
                  <a:cubicBezTo>
                    <a:pt x="2539" y="3655"/>
                    <a:pt x="3305" y="2394"/>
                    <a:pt x="3975" y="1069"/>
                  </a:cubicBezTo>
                  <a:cubicBezTo>
                    <a:pt x="4118" y="798"/>
                    <a:pt x="3911" y="367"/>
                    <a:pt x="38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5"/>
            <p:cNvSpPr/>
            <p:nvPr/>
          </p:nvSpPr>
          <p:spPr>
            <a:xfrm>
              <a:off x="2343440" y="3292567"/>
              <a:ext cx="234428" cy="204478"/>
            </a:xfrm>
            <a:custGeom>
              <a:rect b="b" l="l" r="r" t="t"/>
              <a:pathLst>
                <a:path extrusionOk="0" h="3957" w="4518">
                  <a:moveTo>
                    <a:pt x="4517" y="0"/>
                  </a:moveTo>
                  <a:lnTo>
                    <a:pt x="4517" y="0"/>
                  </a:lnTo>
                  <a:cubicBezTo>
                    <a:pt x="4230" y="128"/>
                    <a:pt x="3927" y="224"/>
                    <a:pt x="3639" y="304"/>
                  </a:cubicBezTo>
                  <a:cubicBezTo>
                    <a:pt x="2123" y="543"/>
                    <a:pt x="1182" y="1692"/>
                    <a:pt x="192" y="2666"/>
                  </a:cubicBezTo>
                  <a:cubicBezTo>
                    <a:pt x="1" y="2841"/>
                    <a:pt x="176" y="3511"/>
                    <a:pt x="320" y="3878"/>
                  </a:cubicBezTo>
                  <a:cubicBezTo>
                    <a:pt x="343" y="3932"/>
                    <a:pt x="488" y="3956"/>
                    <a:pt x="666" y="3956"/>
                  </a:cubicBezTo>
                  <a:cubicBezTo>
                    <a:pt x="858" y="3956"/>
                    <a:pt x="1088" y="3928"/>
                    <a:pt x="1245" y="3878"/>
                  </a:cubicBezTo>
                  <a:cubicBezTo>
                    <a:pt x="3113" y="3336"/>
                    <a:pt x="3512" y="1548"/>
                    <a:pt x="45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5"/>
            <p:cNvSpPr/>
            <p:nvPr/>
          </p:nvSpPr>
          <p:spPr>
            <a:xfrm>
              <a:off x="5872714" y="4039045"/>
              <a:ext cx="139214" cy="266281"/>
            </a:xfrm>
            <a:custGeom>
              <a:rect b="b" l="l" r="r" t="t"/>
              <a:pathLst>
                <a:path extrusionOk="0" h="5153" w="2683">
                  <a:moveTo>
                    <a:pt x="2349" y="1"/>
                  </a:moveTo>
                  <a:cubicBezTo>
                    <a:pt x="2227" y="1"/>
                    <a:pt x="2041" y="48"/>
                    <a:pt x="1964" y="125"/>
                  </a:cubicBezTo>
                  <a:cubicBezTo>
                    <a:pt x="927" y="1099"/>
                    <a:pt x="49" y="2168"/>
                    <a:pt x="1" y="3716"/>
                  </a:cubicBezTo>
                  <a:cubicBezTo>
                    <a:pt x="1" y="3939"/>
                    <a:pt x="33" y="4163"/>
                    <a:pt x="81" y="4386"/>
                  </a:cubicBezTo>
                  <a:cubicBezTo>
                    <a:pt x="176" y="4642"/>
                    <a:pt x="288" y="4897"/>
                    <a:pt x="416" y="5152"/>
                  </a:cubicBezTo>
                  <a:cubicBezTo>
                    <a:pt x="639" y="4977"/>
                    <a:pt x="927" y="4865"/>
                    <a:pt x="1086" y="4642"/>
                  </a:cubicBezTo>
                  <a:cubicBezTo>
                    <a:pt x="1389" y="4243"/>
                    <a:pt x="1645" y="3812"/>
                    <a:pt x="1836" y="3349"/>
                  </a:cubicBezTo>
                  <a:cubicBezTo>
                    <a:pt x="2155" y="2455"/>
                    <a:pt x="2443" y="1561"/>
                    <a:pt x="2666" y="636"/>
                  </a:cubicBezTo>
                  <a:cubicBezTo>
                    <a:pt x="2682" y="412"/>
                    <a:pt x="2618" y="189"/>
                    <a:pt x="2459" y="29"/>
                  </a:cubicBezTo>
                  <a:cubicBezTo>
                    <a:pt x="2444" y="10"/>
                    <a:pt x="2402" y="1"/>
                    <a:pt x="2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5"/>
            <p:cNvSpPr/>
            <p:nvPr/>
          </p:nvSpPr>
          <p:spPr>
            <a:xfrm>
              <a:off x="2670538" y="2834892"/>
              <a:ext cx="224465" cy="163706"/>
            </a:xfrm>
            <a:custGeom>
              <a:rect b="b" l="l" r="r" t="t"/>
              <a:pathLst>
                <a:path extrusionOk="0" h="3168" w="4326">
                  <a:moveTo>
                    <a:pt x="830" y="0"/>
                  </a:moveTo>
                  <a:cubicBezTo>
                    <a:pt x="415" y="192"/>
                    <a:pt x="112" y="255"/>
                    <a:pt x="64" y="383"/>
                  </a:cubicBezTo>
                  <a:cubicBezTo>
                    <a:pt x="1" y="638"/>
                    <a:pt x="17" y="894"/>
                    <a:pt x="128" y="1133"/>
                  </a:cubicBezTo>
                  <a:cubicBezTo>
                    <a:pt x="288" y="1452"/>
                    <a:pt x="591" y="1692"/>
                    <a:pt x="767" y="2011"/>
                  </a:cubicBezTo>
                  <a:cubicBezTo>
                    <a:pt x="1233" y="2792"/>
                    <a:pt x="1766" y="3167"/>
                    <a:pt x="2450" y="3167"/>
                  </a:cubicBezTo>
                  <a:cubicBezTo>
                    <a:pt x="2773" y="3167"/>
                    <a:pt x="3129" y="3084"/>
                    <a:pt x="3528" y="2921"/>
                  </a:cubicBezTo>
                  <a:cubicBezTo>
                    <a:pt x="4150" y="2649"/>
                    <a:pt x="4326" y="2218"/>
                    <a:pt x="3783" y="1819"/>
                  </a:cubicBezTo>
                  <a:cubicBezTo>
                    <a:pt x="2825" y="1133"/>
                    <a:pt x="1788" y="575"/>
                    <a:pt x="8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5"/>
            <p:cNvSpPr/>
            <p:nvPr/>
          </p:nvSpPr>
          <p:spPr>
            <a:xfrm>
              <a:off x="2798907" y="4845518"/>
              <a:ext cx="115969" cy="249022"/>
            </a:xfrm>
            <a:custGeom>
              <a:rect b="b" l="l" r="r" t="t"/>
              <a:pathLst>
                <a:path extrusionOk="0" h="4819" w="2235">
                  <a:moveTo>
                    <a:pt x="1158" y="0"/>
                  </a:moveTo>
                  <a:cubicBezTo>
                    <a:pt x="1076" y="0"/>
                    <a:pt x="992" y="5"/>
                    <a:pt x="910" y="15"/>
                  </a:cubicBezTo>
                  <a:cubicBezTo>
                    <a:pt x="240" y="94"/>
                    <a:pt x="351" y="589"/>
                    <a:pt x="479" y="1084"/>
                  </a:cubicBezTo>
                  <a:cubicBezTo>
                    <a:pt x="591" y="1499"/>
                    <a:pt x="591" y="1930"/>
                    <a:pt x="511" y="2345"/>
                  </a:cubicBezTo>
                  <a:cubicBezTo>
                    <a:pt x="0" y="4068"/>
                    <a:pt x="208" y="4451"/>
                    <a:pt x="2027" y="4818"/>
                  </a:cubicBezTo>
                  <a:cubicBezTo>
                    <a:pt x="1947" y="4387"/>
                    <a:pt x="1772" y="3988"/>
                    <a:pt x="1804" y="3573"/>
                  </a:cubicBezTo>
                  <a:cubicBezTo>
                    <a:pt x="1820" y="3143"/>
                    <a:pt x="2075" y="2744"/>
                    <a:pt x="2139" y="2329"/>
                  </a:cubicBezTo>
                  <a:cubicBezTo>
                    <a:pt x="2219" y="1834"/>
                    <a:pt x="2235" y="1323"/>
                    <a:pt x="2187" y="828"/>
                  </a:cubicBezTo>
                  <a:cubicBezTo>
                    <a:pt x="2118" y="186"/>
                    <a:pt x="1652" y="0"/>
                    <a:pt x="11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5"/>
            <p:cNvSpPr/>
            <p:nvPr/>
          </p:nvSpPr>
          <p:spPr>
            <a:xfrm>
              <a:off x="5302161" y="3384908"/>
              <a:ext cx="222857" cy="125054"/>
            </a:xfrm>
            <a:custGeom>
              <a:rect b="b" l="l" r="r" t="t"/>
              <a:pathLst>
                <a:path extrusionOk="0" h="2420" w="4295">
                  <a:moveTo>
                    <a:pt x="2491" y="1"/>
                  </a:moveTo>
                  <a:cubicBezTo>
                    <a:pt x="1725" y="384"/>
                    <a:pt x="959" y="767"/>
                    <a:pt x="208" y="1198"/>
                  </a:cubicBezTo>
                  <a:cubicBezTo>
                    <a:pt x="65" y="1278"/>
                    <a:pt x="1" y="1581"/>
                    <a:pt x="17" y="1772"/>
                  </a:cubicBezTo>
                  <a:cubicBezTo>
                    <a:pt x="17" y="1852"/>
                    <a:pt x="320" y="1948"/>
                    <a:pt x="496" y="1980"/>
                  </a:cubicBezTo>
                  <a:cubicBezTo>
                    <a:pt x="1310" y="2107"/>
                    <a:pt x="2124" y="2235"/>
                    <a:pt x="2937" y="2347"/>
                  </a:cubicBezTo>
                  <a:cubicBezTo>
                    <a:pt x="3158" y="2377"/>
                    <a:pt x="3485" y="2419"/>
                    <a:pt x="3710" y="2419"/>
                  </a:cubicBezTo>
                  <a:cubicBezTo>
                    <a:pt x="3843" y="2419"/>
                    <a:pt x="3941" y="2404"/>
                    <a:pt x="3959" y="2363"/>
                  </a:cubicBezTo>
                  <a:cubicBezTo>
                    <a:pt x="4198" y="1852"/>
                    <a:pt x="4294" y="1309"/>
                    <a:pt x="4262" y="767"/>
                  </a:cubicBezTo>
                  <a:cubicBezTo>
                    <a:pt x="4214" y="543"/>
                    <a:pt x="3592" y="368"/>
                    <a:pt x="3209" y="224"/>
                  </a:cubicBezTo>
                  <a:cubicBezTo>
                    <a:pt x="3161" y="211"/>
                    <a:pt x="3109" y="206"/>
                    <a:pt x="3056" y="206"/>
                  </a:cubicBezTo>
                  <a:cubicBezTo>
                    <a:pt x="2914" y="206"/>
                    <a:pt x="2758" y="240"/>
                    <a:pt x="2618" y="240"/>
                  </a:cubicBezTo>
                  <a:lnTo>
                    <a:pt x="249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5"/>
            <p:cNvSpPr/>
            <p:nvPr/>
          </p:nvSpPr>
          <p:spPr>
            <a:xfrm>
              <a:off x="3698167" y="3338608"/>
              <a:ext cx="168167" cy="175798"/>
            </a:xfrm>
            <a:custGeom>
              <a:rect b="b" l="l" r="r" t="t"/>
              <a:pathLst>
                <a:path extrusionOk="0" h="3402" w="3241">
                  <a:moveTo>
                    <a:pt x="1812" y="1"/>
                  </a:moveTo>
                  <a:cubicBezTo>
                    <a:pt x="1101" y="1"/>
                    <a:pt x="1" y="789"/>
                    <a:pt x="1" y="1232"/>
                  </a:cubicBezTo>
                  <a:cubicBezTo>
                    <a:pt x="1" y="1264"/>
                    <a:pt x="1" y="1312"/>
                    <a:pt x="17" y="1328"/>
                  </a:cubicBezTo>
                  <a:cubicBezTo>
                    <a:pt x="687" y="2046"/>
                    <a:pt x="1246" y="3115"/>
                    <a:pt x="2044" y="3370"/>
                  </a:cubicBezTo>
                  <a:cubicBezTo>
                    <a:pt x="2117" y="3392"/>
                    <a:pt x="2184" y="3402"/>
                    <a:pt x="2243" y="3402"/>
                  </a:cubicBezTo>
                  <a:cubicBezTo>
                    <a:pt x="2851" y="3402"/>
                    <a:pt x="2746" y="2358"/>
                    <a:pt x="2906" y="1791"/>
                  </a:cubicBezTo>
                  <a:cubicBezTo>
                    <a:pt x="2937" y="1631"/>
                    <a:pt x="3001" y="1471"/>
                    <a:pt x="3049" y="1312"/>
                  </a:cubicBezTo>
                  <a:lnTo>
                    <a:pt x="3241" y="1120"/>
                  </a:lnTo>
                  <a:cubicBezTo>
                    <a:pt x="2842" y="737"/>
                    <a:pt x="2507" y="195"/>
                    <a:pt x="2044" y="35"/>
                  </a:cubicBezTo>
                  <a:cubicBezTo>
                    <a:pt x="1974" y="12"/>
                    <a:pt x="1896" y="1"/>
                    <a:pt x="181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5"/>
            <p:cNvSpPr/>
            <p:nvPr/>
          </p:nvSpPr>
          <p:spPr>
            <a:xfrm>
              <a:off x="4995091" y="3963653"/>
              <a:ext cx="177974" cy="151149"/>
            </a:xfrm>
            <a:custGeom>
              <a:rect b="b" l="l" r="r" t="t"/>
              <a:pathLst>
                <a:path extrusionOk="0" h="2925" w="3430">
                  <a:moveTo>
                    <a:pt x="1991" y="1"/>
                  </a:moveTo>
                  <a:cubicBezTo>
                    <a:pt x="1052" y="1"/>
                    <a:pt x="14" y="955"/>
                    <a:pt x="14" y="1664"/>
                  </a:cubicBezTo>
                  <a:cubicBezTo>
                    <a:pt x="0" y="2234"/>
                    <a:pt x="567" y="2925"/>
                    <a:pt x="1062" y="2925"/>
                  </a:cubicBezTo>
                  <a:cubicBezTo>
                    <a:pt x="1135" y="2925"/>
                    <a:pt x="1207" y="2910"/>
                    <a:pt x="1275" y="2877"/>
                  </a:cubicBezTo>
                  <a:cubicBezTo>
                    <a:pt x="2057" y="2510"/>
                    <a:pt x="2727" y="1887"/>
                    <a:pt x="3429" y="1361"/>
                  </a:cubicBezTo>
                  <a:cubicBezTo>
                    <a:pt x="3030" y="898"/>
                    <a:pt x="2695" y="116"/>
                    <a:pt x="2216" y="20"/>
                  </a:cubicBezTo>
                  <a:cubicBezTo>
                    <a:pt x="2142" y="7"/>
                    <a:pt x="2067" y="1"/>
                    <a:pt x="19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5"/>
            <p:cNvSpPr/>
            <p:nvPr/>
          </p:nvSpPr>
          <p:spPr>
            <a:xfrm>
              <a:off x="4609932" y="2842953"/>
              <a:ext cx="178078" cy="151149"/>
            </a:xfrm>
            <a:custGeom>
              <a:rect b="b" l="l" r="r" t="t"/>
              <a:pathLst>
                <a:path extrusionOk="0" h="2925" w="3432">
                  <a:moveTo>
                    <a:pt x="1977" y="0"/>
                  </a:moveTo>
                  <a:cubicBezTo>
                    <a:pt x="1038" y="0"/>
                    <a:pt x="0" y="955"/>
                    <a:pt x="0" y="1663"/>
                  </a:cubicBezTo>
                  <a:cubicBezTo>
                    <a:pt x="0" y="2233"/>
                    <a:pt x="569" y="2924"/>
                    <a:pt x="1064" y="2924"/>
                  </a:cubicBezTo>
                  <a:cubicBezTo>
                    <a:pt x="1137" y="2924"/>
                    <a:pt x="1209" y="2909"/>
                    <a:pt x="1277" y="2876"/>
                  </a:cubicBezTo>
                  <a:cubicBezTo>
                    <a:pt x="2059" y="2509"/>
                    <a:pt x="2713" y="1887"/>
                    <a:pt x="3431" y="1360"/>
                  </a:cubicBezTo>
                  <a:cubicBezTo>
                    <a:pt x="3032" y="897"/>
                    <a:pt x="2681" y="115"/>
                    <a:pt x="2202" y="20"/>
                  </a:cubicBezTo>
                  <a:cubicBezTo>
                    <a:pt x="2128" y="6"/>
                    <a:pt x="2053" y="0"/>
                    <a:pt x="19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5"/>
            <p:cNvSpPr/>
            <p:nvPr/>
          </p:nvSpPr>
          <p:spPr>
            <a:xfrm>
              <a:off x="4230635" y="4360301"/>
              <a:ext cx="183059" cy="171716"/>
            </a:xfrm>
            <a:custGeom>
              <a:rect b="b" l="l" r="r" t="t"/>
              <a:pathLst>
                <a:path extrusionOk="0" h="3323" w="3528">
                  <a:moveTo>
                    <a:pt x="1908" y="1"/>
                  </a:moveTo>
                  <a:cubicBezTo>
                    <a:pt x="1812" y="1"/>
                    <a:pt x="1716" y="13"/>
                    <a:pt x="1629" y="36"/>
                  </a:cubicBezTo>
                  <a:cubicBezTo>
                    <a:pt x="543" y="388"/>
                    <a:pt x="1" y="1345"/>
                    <a:pt x="272" y="2478"/>
                  </a:cubicBezTo>
                  <a:cubicBezTo>
                    <a:pt x="352" y="2813"/>
                    <a:pt x="559" y="3117"/>
                    <a:pt x="863" y="3308"/>
                  </a:cubicBezTo>
                  <a:cubicBezTo>
                    <a:pt x="884" y="3318"/>
                    <a:pt x="910" y="3322"/>
                    <a:pt x="939" y="3322"/>
                  </a:cubicBezTo>
                  <a:cubicBezTo>
                    <a:pt x="1147" y="3322"/>
                    <a:pt x="1520" y="3089"/>
                    <a:pt x="1661" y="2893"/>
                  </a:cubicBezTo>
                  <a:cubicBezTo>
                    <a:pt x="2347" y="1983"/>
                    <a:pt x="2969" y="1042"/>
                    <a:pt x="3528" y="244"/>
                  </a:cubicBezTo>
                  <a:cubicBezTo>
                    <a:pt x="3081" y="164"/>
                    <a:pt x="2634" y="84"/>
                    <a:pt x="2187" y="36"/>
                  </a:cubicBezTo>
                  <a:cubicBezTo>
                    <a:pt x="2099" y="13"/>
                    <a:pt x="2004" y="1"/>
                    <a:pt x="19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5"/>
            <p:cNvSpPr/>
            <p:nvPr/>
          </p:nvSpPr>
          <p:spPr>
            <a:xfrm>
              <a:off x="712102" y="-6957"/>
              <a:ext cx="187210" cy="132650"/>
            </a:xfrm>
            <a:custGeom>
              <a:rect b="b" l="l" r="r" t="t"/>
              <a:pathLst>
                <a:path extrusionOk="0" h="2567" w="3608">
                  <a:moveTo>
                    <a:pt x="1586" y="0"/>
                  </a:moveTo>
                  <a:cubicBezTo>
                    <a:pt x="1452" y="0"/>
                    <a:pt x="1322" y="15"/>
                    <a:pt x="1198" y="48"/>
                  </a:cubicBezTo>
                  <a:cubicBezTo>
                    <a:pt x="703" y="192"/>
                    <a:pt x="480" y="1229"/>
                    <a:pt x="1" y="2107"/>
                  </a:cubicBezTo>
                  <a:cubicBezTo>
                    <a:pt x="414" y="2292"/>
                    <a:pt x="751" y="2567"/>
                    <a:pt x="977" y="2567"/>
                  </a:cubicBezTo>
                  <a:cubicBezTo>
                    <a:pt x="1005" y="2567"/>
                    <a:pt x="1030" y="2563"/>
                    <a:pt x="1054" y="2554"/>
                  </a:cubicBezTo>
                  <a:cubicBezTo>
                    <a:pt x="1852" y="2251"/>
                    <a:pt x="2618" y="1868"/>
                    <a:pt x="3352" y="1405"/>
                  </a:cubicBezTo>
                  <a:cubicBezTo>
                    <a:pt x="3560" y="1261"/>
                    <a:pt x="3528" y="783"/>
                    <a:pt x="3608" y="447"/>
                  </a:cubicBezTo>
                  <a:cubicBezTo>
                    <a:pt x="2950" y="316"/>
                    <a:pt x="2217" y="0"/>
                    <a:pt x="15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5"/>
            <p:cNvSpPr/>
            <p:nvPr/>
          </p:nvSpPr>
          <p:spPr>
            <a:xfrm>
              <a:off x="4649677" y="4932846"/>
              <a:ext cx="166455" cy="184480"/>
            </a:xfrm>
            <a:custGeom>
              <a:rect b="b" l="l" r="r" t="t"/>
              <a:pathLst>
                <a:path extrusionOk="0" h="3570" w="3208">
                  <a:moveTo>
                    <a:pt x="3208" y="0"/>
                  </a:moveTo>
                  <a:cubicBezTo>
                    <a:pt x="974" y="64"/>
                    <a:pt x="0" y="1309"/>
                    <a:pt x="511" y="2969"/>
                  </a:cubicBezTo>
                  <a:cubicBezTo>
                    <a:pt x="623" y="3240"/>
                    <a:pt x="830" y="3447"/>
                    <a:pt x="1101" y="3543"/>
                  </a:cubicBezTo>
                  <a:cubicBezTo>
                    <a:pt x="1152" y="3561"/>
                    <a:pt x="1216" y="3570"/>
                    <a:pt x="1286" y="3570"/>
                  </a:cubicBezTo>
                  <a:cubicBezTo>
                    <a:pt x="1522" y="3570"/>
                    <a:pt x="1822" y="3475"/>
                    <a:pt x="1883" y="3352"/>
                  </a:cubicBezTo>
                  <a:cubicBezTo>
                    <a:pt x="2346" y="2314"/>
                    <a:pt x="2729" y="1245"/>
                    <a:pt x="32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5"/>
            <p:cNvSpPr/>
            <p:nvPr/>
          </p:nvSpPr>
          <p:spPr>
            <a:xfrm>
              <a:off x="3419117" y="4798288"/>
              <a:ext cx="135011" cy="162776"/>
            </a:xfrm>
            <a:custGeom>
              <a:rect b="b" l="l" r="r" t="t"/>
              <a:pathLst>
                <a:path extrusionOk="0" h="3150" w="2602">
                  <a:moveTo>
                    <a:pt x="1825" y="0"/>
                  </a:moveTo>
                  <a:cubicBezTo>
                    <a:pt x="1758" y="0"/>
                    <a:pt x="1687" y="6"/>
                    <a:pt x="1613" y="19"/>
                  </a:cubicBezTo>
                  <a:cubicBezTo>
                    <a:pt x="591" y="19"/>
                    <a:pt x="17" y="689"/>
                    <a:pt x="17" y="1806"/>
                  </a:cubicBezTo>
                  <a:cubicBezTo>
                    <a:pt x="1" y="2668"/>
                    <a:pt x="495" y="3067"/>
                    <a:pt x="1293" y="3147"/>
                  </a:cubicBezTo>
                  <a:cubicBezTo>
                    <a:pt x="1308" y="3148"/>
                    <a:pt x="1323" y="3149"/>
                    <a:pt x="1338" y="3149"/>
                  </a:cubicBezTo>
                  <a:cubicBezTo>
                    <a:pt x="1934" y="3149"/>
                    <a:pt x="2601" y="1923"/>
                    <a:pt x="2570" y="865"/>
                  </a:cubicBezTo>
                  <a:cubicBezTo>
                    <a:pt x="2556" y="281"/>
                    <a:pt x="2276" y="0"/>
                    <a:pt x="18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5"/>
            <p:cNvSpPr/>
            <p:nvPr/>
          </p:nvSpPr>
          <p:spPr>
            <a:xfrm>
              <a:off x="1879723" y="3278046"/>
              <a:ext cx="196290" cy="161123"/>
            </a:xfrm>
            <a:custGeom>
              <a:rect b="b" l="l" r="r" t="t"/>
              <a:pathLst>
                <a:path extrusionOk="0" h="3118" w="3783">
                  <a:moveTo>
                    <a:pt x="2418" y="1"/>
                  </a:moveTo>
                  <a:cubicBezTo>
                    <a:pt x="2402" y="1"/>
                    <a:pt x="2389" y="4"/>
                    <a:pt x="2378" y="10"/>
                  </a:cubicBezTo>
                  <a:cubicBezTo>
                    <a:pt x="1997" y="270"/>
                    <a:pt x="1606" y="422"/>
                    <a:pt x="1198" y="422"/>
                  </a:cubicBezTo>
                  <a:cubicBezTo>
                    <a:pt x="855" y="422"/>
                    <a:pt x="500" y="315"/>
                    <a:pt x="128" y="74"/>
                  </a:cubicBezTo>
                  <a:cubicBezTo>
                    <a:pt x="80" y="186"/>
                    <a:pt x="48" y="297"/>
                    <a:pt x="0" y="393"/>
                  </a:cubicBezTo>
                  <a:cubicBezTo>
                    <a:pt x="320" y="872"/>
                    <a:pt x="687" y="1319"/>
                    <a:pt x="1070" y="1734"/>
                  </a:cubicBezTo>
                  <a:cubicBezTo>
                    <a:pt x="1580" y="2228"/>
                    <a:pt x="2385" y="3118"/>
                    <a:pt x="2706" y="3118"/>
                  </a:cubicBezTo>
                  <a:cubicBezTo>
                    <a:pt x="2726" y="3118"/>
                    <a:pt x="2745" y="3114"/>
                    <a:pt x="2761" y="3106"/>
                  </a:cubicBezTo>
                  <a:cubicBezTo>
                    <a:pt x="3783" y="2595"/>
                    <a:pt x="3081" y="1526"/>
                    <a:pt x="3129" y="680"/>
                  </a:cubicBezTo>
                  <a:cubicBezTo>
                    <a:pt x="3129" y="585"/>
                    <a:pt x="3129" y="441"/>
                    <a:pt x="3065" y="393"/>
                  </a:cubicBezTo>
                  <a:cubicBezTo>
                    <a:pt x="2863" y="249"/>
                    <a:pt x="2557" y="1"/>
                    <a:pt x="24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5"/>
            <p:cNvSpPr/>
            <p:nvPr/>
          </p:nvSpPr>
          <p:spPr>
            <a:xfrm>
              <a:off x="2738459" y="3776078"/>
              <a:ext cx="145804" cy="158642"/>
            </a:xfrm>
            <a:custGeom>
              <a:rect b="b" l="l" r="r" t="t"/>
              <a:pathLst>
                <a:path extrusionOk="0" h="3070" w="2810">
                  <a:moveTo>
                    <a:pt x="1983" y="0"/>
                  </a:moveTo>
                  <a:cubicBezTo>
                    <a:pt x="1964" y="0"/>
                    <a:pt x="1947" y="4"/>
                    <a:pt x="1931" y="11"/>
                  </a:cubicBezTo>
                  <a:cubicBezTo>
                    <a:pt x="1229" y="315"/>
                    <a:pt x="639" y="841"/>
                    <a:pt x="0" y="1272"/>
                  </a:cubicBezTo>
                  <a:cubicBezTo>
                    <a:pt x="543" y="1879"/>
                    <a:pt x="990" y="2629"/>
                    <a:pt x="1644" y="3012"/>
                  </a:cubicBezTo>
                  <a:cubicBezTo>
                    <a:pt x="1708" y="3051"/>
                    <a:pt x="1773" y="3069"/>
                    <a:pt x="1837" y="3069"/>
                  </a:cubicBezTo>
                  <a:cubicBezTo>
                    <a:pt x="2303" y="3069"/>
                    <a:pt x="2753" y="2088"/>
                    <a:pt x="2809" y="602"/>
                  </a:cubicBezTo>
                  <a:cubicBezTo>
                    <a:pt x="2618" y="470"/>
                    <a:pt x="2198" y="0"/>
                    <a:pt x="19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5"/>
            <p:cNvSpPr/>
            <p:nvPr/>
          </p:nvSpPr>
          <p:spPr>
            <a:xfrm>
              <a:off x="3424928" y="3901180"/>
              <a:ext cx="132521" cy="193833"/>
            </a:xfrm>
            <a:custGeom>
              <a:rect b="b" l="l" r="r" t="t"/>
              <a:pathLst>
                <a:path extrusionOk="0" h="3751" w="2554">
                  <a:moveTo>
                    <a:pt x="2171" y="0"/>
                  </a:moveTo>
                  <a:cubicBezTo>
                    <a:pt x="910" y="48"/>
                    <a:pt x="0" y="1516"/>
                    <a:pt x="383" y="2634"/>
                  </a:cubicBezTo>
                  <a:cubicBezTo>
                    <a:pt x="527" y="3048"/>
                    <a:pt x="910" y="3384"/>
                    <a:pt x="1181" y="3751"/>
                  </a:cubicBezTo>
                  <a:cubicBezTo>
                    <a:pt x="1485" y="3400"/>
                    <a:pt x="1916" y="3096"/>
                    <a:pt x="2059" y="2697"/>
                  </a:cubicBezTo>
                  <a:cubicBezTo>
                    <a:pt x="2299" y="2011"/>
                    <a:pt x="2458" y="1293"/>
                    <a:pt x="2522" y="575"/>
                  </a:cubicBezTo>
                  <a:cubicBezTo>
                    <a:pt x="2554" y="367"/>
                    <a:pt x="2251" y="128"/>
                    <a:pt x="21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5"/>
            <p:cNvSpPr/>
            <p:nvPr/>
          </p:nvSpPr>
          <p:spPr>
            <a:xfrm>
              <a:off x="2920635" y="3668545"/>
              <a:ext cx="130030" cy="167995"/>
            </a:xfrm>
            <a:custGeom>
              <a:rect b="b" l="l" r="r" t="t"/>
              <a:pathLst>
                <a:path extrusionOk="0" h="3251" w="2506">
                  <a:moveTo>
                    <a:pt x="1195" y="1"/>
                  </a:moveTo>
                  <a:cubicBezTo>
                    <a:pt x="533" y="1"/>
                    <a:pt x="31" y="620"/>
                    <a:pt x="0" y="1741"/>
                  </a:cubicBezTo>
                  <a:cubicBezTo>
                    <a:pt x="224" y="2092"/>
                    <a:pt x="511" y="2779"/>
                    <a:pt x="1022" y="3226"/>
                  </a:cubicBezTo>
                  <a:cubicBezTo>
                    <a:pt x="1041" y="3243"/>
                    <a:pt x="1064" y="3251"/>
                    <a:pt x="1091" y="3251"/>
                  </a:cubicBezTo>
                  <a:cubicBezTo>
                    <a:pt x="1465" y="3251"/>
                    <a:pt x="2506" y="1688"/>
                    <a:pt x="2506" y="943"/>
                  </a:cubicBezTo>
                  <a:cubicBezTo>
                    <a:pt x="2506" y="98"/>
                    <a:pt x="1867" y="34"/>
                    <a:pt x="1245" y="2"/>
                  </a:cubicBezTo>
                  <a:cubicBezTo>
                    <a:pt x="1228" y="1"/>
                    <a:pt x="1212" y="1"/>
                    <a:pt x="11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5"/>
            <p:cNvSpPr/>
            <p:nvPr/>
          </p:nvSpPr>
          <p:spPr>
            <a:xfrm>
              <a:off x="5821397" y="3088300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1491" y="1"/>
                  </a:moveTo>
                  <a:cubicBezTo>
                    <a:pt x="1163" y="1"/>
                    <a:pt x="814" y="272"/>
                    <a:pt x="440" y="272"/>
                  </a:cubicBezTo>
                  <a:cubicBezTo>
                    <a:pt x="297" y="272"/>
                    <a:pt x="151" y="233"/>
                    <a:pt x="0" y="123"/>
                  </a:cubicBezTo>
                  <a:lnTo>
                    <a:pt x="0" y="123"/>
                  </a:lnTo>
                  <a:cubicBezTo>
                    <a:pt x="352" y="1687"/>
                    <a:pt x="878" y="2836"/>
                    <a:pt x="2043" y="3746"/>
                  </a:cubicBezTo>
                  <a:cubicBezTo>
                    <a:pt x="2793" y="2485"/>
                    <a:pt x="2777" y="1544"/>
                    <a:pt x="2027" y="363"/>
                  </a:cubicBezTo>
                  <a:cubicBezTo>
                    <a:pt x="1855" y="88"/>
                    <a:pt x="1677" y="1"/>
                    <a:pt x="14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5"/>
            <p:cNvSpPr/>
            <p:nvPr/>
          </p:nvSpPr>
          <p:spPr>
            <a:xfrm>
              <a:off x="4982535" y="4154536"/>
              <a:ext cx="139992" cy="170217"/>
            </a:xfrm>
            <a:custGeom>
              <a:rect b="b" l="l" r="r" t="t"/>
              <a:pathLst>
                <a:path extrusionOk="0" h="3294" w="2698">
                  <a:moveTo>
                    <a:pt x="2036" y="0"/>
                  </a:moveTo>
                  <a:cubicBezTo>
                    <a:pt x="1872" y="0"/>
                    <a:pt x="1685" y="34"/>
                    <a:pt x="1549" y="77"/>
                  </a:cubicBezTo>
                  <a:cubicBezTo>
                    <a:pt x="783" y="316"/>
                    <a:pt x="49" y="1513"/>
                    <a:pt x="1" y="2646"/>
                  </a:cubicBezTo>
                  <a:cubicBezTo>
                    <a:pt x="65" y="2758"/>
                    <a:pt x="144" y="3077"/>
                    <a:pt x="336" y="3221"/>
                  </a:cubicBezTo>
                  <a:cubicBezTo>
                    <a:pt x="406" y="3269"/>
                    <a:pt x="530" y="3294"/>
                    <a:pt x="657" y="3294"/>
                  </a:cubicBezTo>
                  <a:cubicBezTo>
                    <a:pt x="819" y="3294"/>
                    <a:pt x="984" y="3253"/>
                    <a:pt x="1038" y="3173"/>
                  </a:cubicBezTo>
                  <a:cubicBezTo>
                    <a:pt x="1597" y="2486"/>
                    <a:pt x="2107" y="1752"/>
                    <a:pt x="2570" y="986"/>
                  </a:cubicBezTo>
                  <a:cubicBezTo>
                    <a:pt x="2698" y="779"/>
                    <a:pt x="2554" y="300"/>
                    <a:pt x="2363" y="93"/>
                  </a:cubicBezTo>
                  <a:cubicBezTo>
                    <a:pt x="2303" y="26"/>
                    <a:pt x="2178" y="0"/>
                    <a:pt x="20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5"/>
            <p:cNvSpPr/>
            <p:nvPr/>
          </p:nvSpPr>
          <p:spPr>
            <a:xfrm>
              <a:off x="558931" y="4027367"/>
              <a:ext cx="144974" cy="154663"/>
            </a:xfrm>
            <a:custGeom>
              <a:rect b="b" l="l" r="r" t="t"/>
              <a:pathLst>
                <a:path extrusionOk="0" h="2993" w="2794">
                  <a:moveTo>
                    <a:pt x="2059" y="0"/>
                  </a:moveTo>
                  <a:cubicBezTo>
                    <a:pt x="1453" y="0"/>
                    <a:pt x="878" y="255"/>
                    <a:pt x="463" y="702"/>
                  </a:cubicBezTo>
                  <a:cubicBezTo>
                    <a:pt x="1" y="1213"/>
                    <a:pt x="479" y="1724"/>
                    <a:pt x="942" y="2107"/>
                  </a:cubicBezTo>
                  <a:cubicBezTo>
                    <a:pt x="1166" y="2298"/>
                    <a:pt x="1373" y="2522"/>
                    <a:pt x="1612" y="2713"/>
                  </a:cubicBezTo>
                  <a:cubicBezTo>
                    <a:pt x="1859" y="2899"/>
                    <a:pt x="2062" y="2993"/>
                    <a:pt x="2224" y="2993"/>
                  </a:cubicBezTo>
                  <a:cubicBezTo>
                    <a:pt x="2493" y="2993"/>
                    <a:pt x="2648" y="2736"/>
                    <a:pt x="2698" y="2218"/>
                  </a:cubicBezTo>
                  <a:cubicBezTo>
                    <a:pt x="2714" y="1979"/>
                    <a:pt x="2698" y="1740"/>
                    <a:pt x="2698" y="1516"/>
                  </a:cubicBezTo>
                  <a:lnTo>
                    <a:pt x="2714" y="1516"/>
                  </a:lnTo>
                  <a:cubicBezTo>
                    <a:pt x="2714" y="1452"/>
                    <a:pt x="2714" y="1388"/>
                    <a:pt x="2714" y="1325"/>
                  </a:cubicBezTo>
                  <a:cubicBezTo>
                    <a:pt x="2793" y="718"/>
                    <a:pt x="2777" y="16"/>
                    <a:pt x="20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5"/>
            <p:cNvSpPr/>
            <p:nvPr/>
          </p:nvSpPr>
          <p:spPr>
            <a:xfrm>
              <a:off x="5197867" y="2736609"/>
              <a:ext cx="180568" cy="121591"/>
            </a:xfrm>
            <a:custGeom>
              <a:rect b="b" l="l" r="r" t="t"/>
              <a:pathLst>
                <a:path extrusionOk="0" h="2353" w="3480">
                  <a:moveTo>
                    <a:pt x="490" y="0"/>
                  </a:moveTo>
                  <a:cubicBezTo>
                    <a:pt x="379" y="0"/>
                    <a:pt x="269" y="6"/>
                    <a:pt x="160" y="19"/>
                  </a:cubicBezTo>
                  <a:cubicBezTo>
                    <a:pt x="0" y="1375"/>
                    <a:pt x="0" y="1359"/>
                    <a:pt x="1181" y="1695"/>
                  </a:cubicBezTo>
                  <a:cubicBezTo>
                    <a:pt x="1692" y="1854"/>
                    <a:pt x="2155" y="2157"/>
                    <a:pt x="2649" y="2317"/>
                  </a:cubicBezTo>
                  <a:cubicBezTo>
                    <a:pt x="2734" y="2344"/>
                    <a:pt x="2823" y="2352"/>
                    <a:pt x="2914" y="2352"/>
                  </a:cubicBezTo>
                  <a:cubicBezTo>
                    <a:pt x="3096" y="2352"/>
                    <a:pt x="3288" y="2317"/>
                    <a:pt x="3479" y="2317"/>
                  </a:cubicBezTo>
                  <a:cubicBezTo>
                    <a:pt x="3431" y="2062"/>
                    <a:pt x="3463" y="1790"/>
                    <a:pt x="3352" y="1567"/>
                  </a:cubicBezTo>
                  <a:cubicBezTo>
                    <a:pt x="2900" y="664"/>
                    <a:pt x="1651" y="0"/>
                    <a:pt x="4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5"/>
            <p:cNvSpPr/>
            <p:nvPr/>
          </p:nvSpPr>
          <p:spPr>
            <a:xfrm>
              <a:off x="6042489" y="3197745"/>
              <a:ext cx="124271" cy="161174"/>
            </a:xfrm>
            <a:custGeom>
              <a:rect b="b" l="l" r="r" t="t"/>
              <a:pathLst>
                <a:path extrusionOk="0" h="3119" w="2395">
                  <a:moveTo>
                    <a:pt x="926" y="0"/>
                  </a:moveTo>
                  <a:cubicBezTo>
                    <a:pt x="639" y="702"/>
                    <a:pt x="288" y="1404"/>
                    <a:pt x="64" y="2139"/>
                  </a:cubicBezTo>
                  <a:cubicBezTo>
                    <a:pt x="1" y="2410"/>
                    <a:pt x="160" y="3016"/>
                    <a:pt x="304" y="3032"/>
                  </a:cubicBezTo>
                  <a:cubicBezTo>
                    <a:pt x="544" y="3091"/>
                    <a:pt x="787" y="3119"/>
                    <a:pt x="1031" y="3119"/>
                  </a:cubicBezTo>
                  <a:cubicBezTo>
                    <a:pt x="1322" y="3119"/>
                    <a:pt x="1613" y="3079"/>
                    <a:pt x="1900" y="3000"/>
                  </a:cubicBezTo>
                  <a:cubicBezTo>
                    <a:pt x="2139" y="2921"/>
                    <a:pt x="2394" y="2282"/>
                    <a:pt x="2299" y="2027"/>
                  </a:cubicBezTo>
                  <a:cubicBezTo>
                    <a:pt x="2059" y="1341"/>
                    <a:pt x="1612" y="718"/>
                    <a:pt x="1261" y="64"/>
                  </a:cubicBezTo>
                  <a:lnTo>
                    <a:pt x="9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5"/>
            <p:cNvSpPr/>
            <p:nvPr/>
          </p:nvSpPr>
          <p:spPr>
            <a:xfrm>
              <a:off x="1439199" y="3306570"/>
              <a:ext cx="128370" cy="150994"/>
            </a:xfrm>
            <a:custGeom>
              <a:rect b="b" l="l" r="r" t="t"/>
              <a:pathLst>
                <a:path extrusionOk="0" h="2922" w="2474">
                  <a:moveTo>
                    <a:pt x="96" y="1"/>
                  </a:moveTo>
                  <a:cubicBezTo>
                    <a:pt x="96" y="815"/>
                    <a:pt x="0" y="1565"/>
                    <a:pt x="160" y="2235"/>
                  </a:cubicBezTo>
                  <a:cubicBezTo>
                    <a:pt x="224" y="2554"/>
                    <a:pt x="814" y="2889"/>
                    <a:pt x="1181" y="2921"/>
                  </a:cubicBezTo>
                  <a:cubicBezTo>
                    <a:pt x="1187" y="2922"/>
                    <a:pt x="1192" y="2922"/>
                    <a:pt x="1198" y="2922"/>
                  </a:cubicBezTo>
                  <a:cubicBezTo>
                    <a:pt x="1487" y="2922"/>
                    <a:pt x="1949" y="2532"/>
                    <a:pt x="2059" y="2235"/>
                  </a:cubicBezTo>
                  <a:cubicBezTo>
                    <a:pt x="2474" y="1054"/>
                    <a:pt x="1899" y="400"/>
                    <a:pt x="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5"/>
            <p:cNvSpPr/>
            <p:nvPr/>
          </p:nvSpPr>
          <p:spPr>
            <a:xfrm>
              <a:off x="2949588" y="3149895"/>
              <a:ext cx="117681" cy="145982"/>
            </a:xfrm>
            <a:custGeom>
              <a:rect b="b" l="l" r="r" t="t"/>
              <a:pathLst>
                <a:path extrusionOk="0" h="2825" w="2268">
                  <a:moveTo>
                    <a:pt x="224" y="0"/>
                  </a:moveTo>
                  <a:cubicBezTo>
                    <a:pt x="160" y="703"/>
                    <a:pt x="1" y="1373"/>
                    <a:pt x="33" y="2043"/>
                  </a:cubicBezTo>
                  <a:cubicBezTo>
                    <a:pt x="85" y="2698"/>
                    <a:pt x="475" y="2825"/>
                    <a:pt x="904" y="2825"/>
                  </a:cubicBezTo>
                  <a:cubicBezTo>
                    <a:pt x="1134" y="2825"/>
                    <a:pt x="1375" y="2788"/>
                    <a:pt x="1581" y="2777"/>
                  </a:cubicBezTo>
                  <a:cubicBezTo>
                    <a:pt x="1804" y="2761"/>
                    <a:pt x="2187" y="2251"/>
                    <a:pt x="2203" y="1932"/>
                  </a:cubicBezTo>
                  <a:cubicBezTo>
                    <a:pt x="2267" y="1213"/>
                    <a:pt x="1182" y="176"/>
                    <a:pt x="2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5"/>
            <p:cNvSpPr/>
            <p:nvPr/>
          </p:nvSpPr>
          <p:spPr>
            <a:xfrm>
              <a:off x="799895" y="3951200"/>
              <a:ext cx="203762" cy="135647"/>
            </a:xfrm>
            <a:custGeom>
              <a:rect b="b" l="l" r="r" t="t"/>
              <a:pathLst>
                <a:path extrusionOk="0" h="2625" w="3927">
                  <a:moveTo>
                    <a:pt x="3530" y="1"/>
                  </a:moveTo>
                  <a:cubicBezTo>
                    <a:pt x="2711" y="1"/>
                    <a:pt x="2178" y="498"/>
                    <a:pt x="1597" y="900"/>
                  </a:cubicBezTo>
                  <a:cubicBezTo>
                    <a:pt x="1277" y="1123"/>
                    <a:pt x="878" y="1251"/>
                    <a:pt x="543" y="1442"/>
                  </a:cubicBezTo>
                  <a:cubicBezTo>
                    <a:pt x="336" y="1602"/>
                    <a:pt x="160" y="1761"/>
                    <a:pt x="1" y="1953"/>
                  </a:cubicBezTo>
                  <a:cubicBezTo>
                    <a:pt x="217" y="2184"/>
                    <a:pt x="463" y="2625"/>
                    <a:pt x="652" y="2625"/>
                  </a:cubicBezTo>
                  <a:cubicBezTo>
                    <a:pt x="658" y="2625"/>
                    <a:pt x="665" y="2624"/>
                    <a:pt x="671" y="2623"/>
                  </a:cubicBezTo>
                  <a:cubicBezTo>
                    <a:pt x="2171" y="2384"/>
                    <a:pt x="3145" y="1426"/>
                    <a:pt x="3927" y="38"/>
                  </a:cubicBezTo>
                  <a:cubicBezTo>
                    <a:pt x="3787" y="12"/>
                    <a:pt x="3655" y="1"/>
                    <a:pt x="35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5"/>
            <p:cNvSpPr/>
            <p:nvPr/>
          </p:nvSpPr>
          <p:spPr>
            <a:xfrm>
              <a:off x="222752" y="2869049"/>
              <a:ext cx="146582" cy="123400"/>
            </a:xfrm>
            <a:custGeom>
              <a:rect b="b" l="l" r="r" t="t"/>
              <a:pathLst>
                <a:path extrusionOk="0" h="2388" w="2825">
                  <a:moveTo>
                    <a:pt x="1107" y="1"/>
                  </a:moveTo>
                  <a:cubicBezTo>
                    <a:pt x="1005" y="1"/>
                    <a:pt x="906" y="13"/>
                    <a:pt x="814" y="41"/>
                  </a:cubicBezTo>
                  <a:cubicBezTo>
                    <a:pt x="431" y="137"/>
                    <a:pt x="208" y="983"/>
                    <a:pt x="48" y="1541"/>
                  </a:cubicBezTo>
                  <a:cubicBezTo>
                    <a:pt x="0" y="1733"/>
                    <a:pt x="367" y="2036"/>
                    <a:pt x="607" y="2387"/>
                  </a:cubicBezTo>
                  <a:cubicBezTo>
                    <a:pt x="1436" y="1893"/>
                    <a:pt x="2107" y="1541"/>
                    <a:pt x="2729" y="1111"/>
                  </a:cubicBezTo>
                  <a:cubicBezTo>
                    <a:pt x="2825" y="1031"/>
                    <a:pt x="2745" y="488"/>
                    <a:pt x="2665" y="456"/>
                  </a:cubicBezTo>
                  <a:cubicBezTo>
                    <a:pt x="2165" y="272"/>
                    <a:pt x="1589" y="1"/>
                    <a:pt x="1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5"/>
            <p:cNvSpPr/>
            <p:nvPr/>
          </p:nvSpPr>
          <p:spPr>
            <a:xfrm>
              <a:off x="453755" y="4941062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27" y="1"/>
                  </a:moveTo>
                  <a:cubicBezTo>
                    <a:pt x="352" y="352"/>
                    <a:pt x="96" y="687"/>
                    <a:pt x="17" y="1054"/>
                  </a:cubicBezTo>
                  <a:cubicBezTo>
                    <a:pt x="1" y="1341"/>
                    <a:pt x="96" y="1629"/>
                    <a:pt x="320" y="1836"/>
                  </a:cubicBezTo>
                  <a:cubicBezTo>
                    <a:pt x="703" y="2139"/>
                    <a:pt x="1166" y="2475"/>
                    <a:pt x="1613" y="2506"/>
                  </a:cubicBezTo>
                  <a:cubicBezTo>
                    <a:pt x="1628" y="2508"/>
                    <a:pt x="1644" y="2509"/>
                    <a:pt x="1660" y="2509"/>
                  </a:cubicBezTo>
                  <a:cubicBezTo>
                    <a:pt x="2002" y="2509"/>
                    <a:pt x="2408" y="2190"/>
                    <a:pt x="2698" y="1916"/>
                  </a:cubicBezTo>
                  <a:cubicBezTo>
                    <a:pt x="2825" y="1788"/>
                    <a:pt x="2794" y="1230"/>
                    <a:pt x="2682" y="1150"/>
                  </a:cubicBezTo>
                  <a:cubicBezTo>
                    <a:pt x="2091" y="847"/>
                    <a:pt x="1485" y="575"/>
                    <a:pt x="878" y="336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5"/>
            <p:cNvSpPr/>
            <p:nvPr/>
          </p:nvSpPr>
          <p:spPr>
            <a:xfrm>
              <a:off x="5967149" y="4694992"/>
              <a:ext cx="198781" cy="89346"/>
            </a:xfrm>
            <a:custGeom>
              <a:rect b="b" l="l" r="r" t="t"/>
              <a:pathLst>
                <a:path extrusionOk="0" h="1729" w="3831">
                  <a:moveTo>
                    <a:pt x="3084" y="1"/>
                  </a:moveTo>
                  <a:cubicBezTo>
                    <a:pt x="1984" y="1"/>
                    <a:pt x="1004" y="412"/>
                    <a:pt x="80" y="949"/>
                  </a:cubicBezTo>
                  <a:lnTo>
                    <a:pt x="0" y="1379"/>
                  </a:lnTo>
                  <a:cubicBezTo>
                    <a:pt x="308" y="1487"/>
                    <a:pt x="728" y="1728"/>
                    <a:pt x="959" y="1728"/>
                  </a:cubicBezTo>
                  <a:cubicBezTo>
                    <a:pt x="1004" y="1728"/>
                    <a:pt x="1041" y="1719"/>
                    <a:pt x="1070" y="1699"/>
                  </a:cubicBezTo>
                  <a:cubicBezTo>
                    <a:pt x="1386" y="1472"/>
                    <a:pt x="1623" y="1254"/>
                    <a:pt x="1955" y="1254"/>
                  </a:cubicBezTo>
                  <a:cubicBezTo>
                    <a:pt x="2092" y="1254"/>
                    <a:pt x="2245" y="1291"/>
                    <a:pt x="2426" y="1379"/>
                  </a:cubicBezTo>
                  <a:cubicBezTo>
                    <a:pt x="2477" y="1403"/>
                    <a:pt x="2536" y="1414"/>
                    <a:pt x="2601" y="1414"/>
                  </a:cubicBezTo>
                  <a:cubicBezTo>
                    <a:pt x="2882" y="1414"/>
                    <a:pt x="3268" y="1216"/>
                    <a:pt x="3527" y="1060"/>
                  </a:cubicBezTo>
                  <a:cubicBezTo>
                    <a:pt x="3719" y="933"/>
                    <a:pt x="3799" y="566"/>
                    <a:pt x="3830" y="294"/>
                  </a:cubicBezTo>
                  <a:cubicBezTo>
                    <a:pt x="3830" y="199"/>
                    <a:pt x="3495" y="7"/>
                    <a:pt x="3320" y="7"/>
                  </a:cubicBezTo>
                  <a:cubicBezTo>
                    <a:pt x="3241" y="3"/>
                    <a:pt x="3162" y="1"/>
                    <a:pt x="30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5"/>
            <p:cNvSpPr/>
            <p:nvPr/>
          </p:nvSpPr>
          <p:spPr>
            <a:xfrm>
              <a:off x="4854217" y="4819836"/>
              <a:ext cx="127539" cy="166135"/>
            </a:xfrm>
            <a:custGeom>
              <a:rect b="b" l="l" r="r" t="t"/>
              <a:pathLst>
                <a:path extrusionOk="0" h="3215" w="2458">
                  <a:moveTo>
                    <a:pt x="1596" y="1"/>
                  </a:moveTo>
                  <a:cubicBezTo>
                    <a:pt x="862" y="368"/>
                    <a:pt x="0" y="2395"/>
                    <a:pt x="383" y="2985"/>
                  </a:cubicBezTo>
                  <a:cubicBezTo>
                    <a:pt x="482" y="3133"/>
                    <a:pt x="932" y="3214"/>
                    <a:pt x="1147" y="3214"/>
                  </a:cubicBezTo>
                  <a:cubicBezTo>
                    <a:pt x="1211" y="3214"/>
                    <a:pt x="1254" y="3207"/>
                    <a:pt x="1261" y="3193"/>
                  </a:cubicBezTo>
                  <a:cubicBezTo>
                    <a:pt x="1692" y="2203"/>
                    <a:pt x="2458" y="1230"/>
                    <a:pt x="15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5"/>
            <p:cNvSpPr/>
            <p:nvPr/>
          </p:nvSpPr>
          <p:spPr>
            <a:xfrm>
              <a:off x="5045474" y="3202603"/>
              <a:ext cx="104398" cy="121385"/>
            </a:xfrm>
            <a:custGeom>
              <a:rect b="b" l="l" r="r" t="t"/>
              <a:pathLst>
                <a:path extrusionOk="0" h="2349" w="2012">
                  <a:moveTo>
                    <a:pt x="921" y="1"/>
                  </a:moveTo>
                  <a:cubicBezTo>
                    <a:pt x="902" y="1"/>
                    <a:pt x="882" y="1"/>
                    <a:pt x="862" y="2"/>
                  </a:cubicBezTo>
                  <a:cubicBezTo>
                    <a:pt x="527" y="18"/>
                    <a:pt x="192" y="353"/>
                    <a:pt x="1" y="465"/>
                  </a:cubicBezTo>
                  <a:cubicBezTo>
                    <a:pt x="1" y="1545"/>
                    <a:pt x="584" y="2349"/>
                    <a:pt x="1149" y="2349"/>
                  </a:cubicBezTo>
                  <a:cubicBezTo>
                    <a:pt x="1160" y="2349"/>
                    <a:pt x="1171" y="2348"/>
                    <a:pt x="1182" y="2348"/>
                  </a:cubicBezTo>
                  <a:cubicBezTo>
                    <a:pt x="1868" y="2332"/>
                    <a:pt x="2011" y="1885"/>
                    <a:pt x="1980" y="1326"/>
                  </a:cubicBezTo>
                  <a:cubicBezTo>
                    <a:pt x="1964" y="626"/>
                    <a:pt x="1705" y="1"/>
                    <a:pt x="9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5"/>
            <p:cNvSpPr/>
            <p:nvPr/>
          </p:nvSpPr>
          <p:spPr>
            <a:xfrm>
              <a:off x="1994809" y="4295347"/>
              <a:ext cx="116851" cy="131306"/>
            </a:xfrm>
            <a:custGeom>
              <a:rect b="b" l="l" r="r" t="t"/>
              <a:pathLst>
                <a:path extrusionOk="0" h="2541" w="2252">
                  <a:moveTo>
                    <a:pt x="1421" y="1"/>
                  </a:moveTo>
                  <a:cubicBezTo>
                    <a:pt x="958" y="480"/>
                    <a:pt x="416" y="894"/>
                    <a:pt x="97" y="1453"/>
                  </a:cubicBezTo>
                  <a:cubicBezTo>
                    <a:pt x="1" y="1629"/>
                    <a:pt x="527" y="2347"/>
                    <a:pt x="895" y="2506"/>
                  </a:cubicBezTo>
                  <a:cubicBezTo>
                    <a:pt x="952" y="2530"/>
                    <a:pt x="1013" y="2541"/>
                    <a:pt x="1074" y="2541"/>
                  </a:cubicBezTo>
                  <a:cubicBezTo>
                    <a:pt x="1554" y="2541"/>
                    <a:pt x="2110" y="1866"/>
                    <a:pt x="2251" y="1230"/>
                  </a:cubicBezTo>
                  <a:lnTo>
                    <a:pt x="142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5"/>
            <p:cNvSpPr/>
            <p:nvPr/>
          </p:nvSpPr>
          <p:spPr>
            <a:xfrm>
              <a:off x="2629132" y="4942716"/>
              <a:ext cx="143313" cy="93480"/>
            </a:xfrm>
            <a:custGeom>
              <a:rect b="b" l="l" r="r" t="t"/>
              <a:pathLst>
                <a:path extrusionOk="0" h="1809" w="2762">
                  <a:moveTo>
                    <a:pt x="1166" y="1"/>
                  </a:moveTo>
                  <a:cubicBezTo>
                    <a:pt x="799" y="224"/>
                    <a:pt x="320" y="384"/>
                    <a:pt x="112" y="719"/>
                  </a:cubicBezTo>
                  <a:cubicBezTo>
                    <a:pt x="1" y="894"/>
                    <a:pt x="320" y="1517"/>
                    <a:pt x="591" y="1676"/>
                  </a:cubicBezTo>
                  <a:cubicBezTo>
                    <a:pt x="760" y="1769"/>
                    <a:pt x="977" y="1808"/>
                    <a:pt x="1199" y="1808"/>
                  </a:cubicBezTo>
                  <a:cubicBezTo>
                    <a:pt x="1397" y="1808"/>
                    <a:pt x="1599" y="1777"/>
                    <a:pt x="1772" y="1724"/>
                  </a:cubicBezTo>
                  <a:cubicBezTo>
                    <a:pt x="2075" y="1645"/>
                    <a:pt x="2474" y="1357"/>
                    <a:pt x="2554" y="1086"/>
                  </a:cubicBezTo>
                  <a:cubicBezTo>
                    <a:pt x="2762" y="368"/>
                    <a:pt x="2394" y="128"/>
                    <a:pt x="1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5"/>
            <p:cNvSpPr/>
            <p:nvPr/>
          </p:nvSpPr>
          <p:spPr>
            <a:xfrm>
              <a:off x="1785340" y="4069378"/>
              <a:ext cx="128370" cy="113065"/>
            </a:xfrm>
            <a:custGeom>
              <a:rect b="b" l="l" r="r" t="t"/>
              <a:pathLst>
                <a:path extrusionOk="0" h="2188" w="2474">
                  <a:moveTo>
                    <a:pt x="415" y="1"/>
                  </a:moveTo>
                  <a:lnTo>
                    <a:pt x="0" y="192"/>
                  </a:lnTo>
                  <a:cubicBezTo>
                    <a:pt x="32" y="847"/>
                    <a:pt x="80" y="1517"/>
                    <a:pt x="112" y="2187"/>
                  </a:cubicBezTo>
                  <a:lnTo>
                    <a:pt x="2410" y="1804"/>
                  </a:lnTo>
                  <a:cubicBezTo>
                    <a:pt x="2442" y="1661"/>
                    <a:pt x="2458" y="1517"/>
                    <a:pt x="2474" y="1357"/>
                  </a:cubicBezTo>
                  <a:lnTo>
                    <a:pt x="4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5"/>
            <p:cNvSpPr/>
            <p:nvPr/>
          </p:nvSpPr>
          <p:spPr>
            <a:xfrm>
              <a:off x="2227524" y="3738718"/>
              <a:ext cx="149073" cy="64387"/>
            </a:xfrm>
            <a:custGeom>
              <a:rect b="b" l="l" r="r" t="t"/>
              <a:pathLst>
                <a:path extrusionOk="0" h="1246" w="2873">
                  <a:moveTo>
                    <a:pt x="1405" y="0"/>
                  </a:moveTo>
                  <a:cubicBezTo>
                    <a:pt x="974" y="48"/>
                    <a:pt x="527" y="144"/>
                    <a:pt x="112" y="272"/>
                  </a:cubicBezTo>
                  <a:cubicBezTo>
                    <a:pt x="16" y="320"/>
                    <a:pt x="0" y="942"/>
                    <a:pt x="16" y="942"/>
                  </a:cubicBezTo>
                  <a:cubicBezTo>
                    <a:pt x="782" y="1086"/>
                    <a:pt x="1548" y="1197"/>
                    <a:pt x="2330" y="1245"/>
                  </a:cubicBezTo>
                  <a:cubicBezTo>
                    <a:pt x="2334" y="1245"/>
                    <a:pt x="2338" y="1246"/>
                    <a:pt x="2342" y="1246"/>
                  </a:cubicBezTo>
                  <a:cubicBezTo>
                    <a:pt x="2522" y="1246"/>
                    <a:pt x="2873" y="908"/>
                    <a:pt x="2857" y="814"/>
                  </a:cubicBezTo>
                  <a:cubicBezTo>
                    <a:pt x="2777" y="543"/>
                    <a:pt x="2602" y="304"/>
                    <a:pt x="2362" y="160"/>
                  </a:cubicBezTo>
                  <a:cubicBezTo>
                    <a:pt x="2107" y="16"/>
                    <a:pt x="1772" y="48"/>
                    <a:pt x="14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5"/>
            <p:cNvSpPr/>
            <p:nvPr/>
          </p:nvSpPr>
          <p:spPr>
            <a:xfrm>
              <a:off x="988921" y="3489754"/>
              <a:ext cx="118874" cy="100818"/>
            </a:xfrm>
            <a:custGeom>
              <a:rect b="b" l="l" r="r" t="t"/>
              <a:pathLst>
                <a:path extrusionOk="0" h="1951" w="2291">
                  <a:moveTo>
                    <a:pt x="404" y="1"/>
                  </a:moveTo>
                  <a:cubicBezTo>
                    <a:pt x="287" y="1"/>
                    <a:pt x="167" y="5"/>
                    <a:pt x="44" y="15"/>
                  </a:cubicBezTo>
                  <a:cubicBezTo>
                    <a:pt x="0" y="1057"/>
                    <a:pt x="348" y="1951"/>
                    <a:pt x="752" y="1951"/>
                  </a:cubicBezTo>
                  <a:cubicBezTo>
                    <a:pt x="787" y="1951"/>
                    <a:pt x="822" y="1944"/>
                    <a:pt x="858" y="1930"/>
                  </a:cubicBezTo>
                  <a:cubicBezTo>
                    <a:pt x="1353" y="1754"/>
                    <a:pt x="1927" y="1323"/>
                    <a:pt x="2103" y="876"/>
                  </a:cubicBezTo>
                  <a:cubicBezTo>
                    <a:pt x="2290" y="387"/>
                    <a:pt x="1489" y="1"/>
                    <a:pt x="4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5"/>
            <p:cNvSpPr/>
            <p:nvPr/>
          </p:nvSpPr>
          <p:spPr>
            <a:xfrm>
              <a:off x="3612916" y="4483285"/>
              <a:ext cx="141653" cy="94979"/>
            </a:xfrm>
            <a:custGeom>
              <a:rect b="b" l="l" r="r" t="t"/>
              <a:pathLst>
                <a:path extrusionOk="0" h="1838" w="2730">
                  <a:moveTo>
                    <a:pt x="638" y="1"/>
                  </a:moveTo>
                  <a:cubicBezTo>
                    <a:pt x="401" y="1"/>
                    <a:pt x="183" y="111"/>
                    <a:pt x="48" y="306"/>
                  </a:cubicBezTo>
                  <a:cubicBezTo>
                    <a:pt x="0" y="545"/>
                    <a:pt x="80" y="784"/>
                    <a:pt x="256" y="944"/>
                  </a:cubicBezTo>
                  <a:cubicBezTo>
                    <a:pt x="878" y="1279"/>
                    <a:pt x="1532" y="1519"/>
                    <a:pt x="2298" y="1838"/>
                  </a:cubicBezTo>
                  <a:cubicBezTo>
                    <a:pt x="2474" y="1566"/>
                    <a:pt x="2729" y="1327"/>
                    <a:pt x="2729" y="1104"/>
                  </a:cubicBezTo>
                  <a:cubicBezTo>
                    <a:pt x="2729" y="848"/>
                    <a:pt x="2522" y="449"/>
                    <a:pt x="2330" y="370"/>
                  </a:cubicBezTo>
                  <a:cubicBezTo>
                    <a:pt x="1788" y="178"/>
                    <a:pt x="1245" y="50"/>
                    <a:pt x="686" y="2"/>
                  </a:cubicBezTo>
                  <a:cubicBezTo>
                    <a:pt x="670" y="1"/>
                    <a:pt x="654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5"/>
            <p:cNvSpPr/>
            <p:nvPr/>
          </p:nvSpPr>
          <p:spPr>
            <a:xfrm>
              <a:off x="2113216" y="3384081"/>
              <a:ext cx="110209" cy="185617"/>
            </a:xfrm>
            <a:custGeom>
              <a:rect b="b" l="l" r="r" t="t"/>
              <a:pathLst>
                <a:path extrusionOk="0" h="3592" w="2124">
                  <a:moveTo>
                    <a:pt x="2124" y="1"/>
                  </a:moveTo>
                  <a:lnTo>
                    <a:pt x="2124" y="1"/>
                  </a:lnTo>
                  <a:cubicBezTo>
                    <a:pt x="895" y="480"/>
                    <a:pt x="1" y="2554"/>
                    <a:pt x="480" y="3592"/>
                  </a:cubicBezTo>
                  <a:cubicBezTo>
                    <a:pt x="1629" y="2698"/>
                    <a:pt x="1900" y="1437"/>
                    <a:pt x="212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5"/>
            <p:cNvSpPr/>
            <p:nvPr/>
          </p:nvSpPr>
          <p:spPr>
            <a:xfrm>
              <a:off x="3203110" y="4403294"/>
              <a:ext cx="109223" cy="112290"/>
            </a:xfrm>
            <a:custGeom>
              <a:rect b="b" l="l" r="r" t="t"/>
              <a:pathLst>
                <a:path extrusionOk="0" h="2173" w="2105">
                  <a:moveTo>
                    <a:pt x="843" y="0"/>
                  </a:moveTo>
                  <a:cubicBezTo>
                    <a:pt x="656" y="0"/>
                    <a:pt x="0" y="679"/>
                    <a:pt x="62" y="864"/>
                  </a:cubicBezTo>
                  <a:cubicBezTo>
                    <a:pt x="206" y="1359"/>
                    <a:pt x="669" y="1742"/>
                    <a:pt x="1004" y="2173"/>
                  </a:cubicBezTo>
                  <a:lnTo>
                    <a:pt x="1435" y="2125"/>
                  </a:lnTo>
                  <a:cubicBezTo>
                    <a:pt x="1642" y="1742"/>
                    <a:pt x="2105" y="1231"/>
                    <a:pt x="1993" y="976"/>
                  </a:cubicBezTo>
                  <a:cubicBezTo>
                    <a:pt x="1818" y="561"/>
                    <a:pt x="1307" y="178"/>
                    <a:pt x="860" y="2"/>
                  </a:cubicBezTo>
                  <a:cubicBezTo>
                    <a:pt x="855" y="1"/>
                    <a:pt x="849" y="0"/>
                    <a:pt x="8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5"/>
            <p:cNvSpPr/>
            <p:nvPr/>
          </p:nvSpPr>
          <p:spPr>
            <a:xfrm>
              <a:off x="3617015" y="3197745"/>
              <a:ext cx="162356" cy="104745"/>
            </a:xfrm>
            <a:custGeom>
              <a:rect b="b" l="l" r="r" t="t"/>
              <a:pathLst>
                <a:path extrusionOk="0" h="2027" w="3129">
                  <a:moveTo>
                    <a:pt x="1" y="0"/>
                  </a:moveTo>
                  <a:lnTo>
                    <a:pt x="1" y="0"/>
                  </a:lnTo>
                  <a:cubicBezTo>
                    <a:pt x="591" y="1277"/>
                    <a:pt x="1246" y="1995"/>
                    <a:pt x="2379" y="2027"/>
                  </a:cubicBezTo>
                  <a:cubicBezTo>
                    <a:pt x="2618" y="2027"/>
                    <a:pt x="2874" y="1708"/>
                    <a:pt x="3129" y="1548"/>
                  </a:cubicBezTo>
                  <a:cubicBezTo>
                    <a:pt x="2921" y="1325"/>
                    <a:pt x="2762" y="1037"/>
                    <a:pt x="2507" y="910"/>
                  </a:cubicBezTo>
                  <a:cubicBezTo>
                    <a:pt x="2044" y="670"/>
                    <a:pt x="1565" y="463"/>
                    <a:pt x="1070" y="287"/>
                  </a:cubicBezTo>
                  <a:cubicBezTo>
                    <a:pt x="815" y="192"/>
                    <a:pt x="528" y="144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5"/>
            <p:cNvSpPr/>
            <p:nvPr/>
          </p:nvSpPr>
          <p:spPr>
            <a:xfrm>
              <a:off x="2224203" y="3634802"/>
              <a:ext cx="161526" cy="98182"/>
            </a:xfrm>
            <a:custGeom>
              <a:rect b="b" l="l" r="r" t="t"/>
              <a:pathLst>
                <a:path extrusionOk="0" h="1900" w="3113">
                  <a:moveTo>
                    <a:pt x="1774" y="12"/>
                  </a:moveTo>
                  <a:cubicBezTo>
                    <a:pt x="1767" y="12"/>
                    <a:pt x="1761" y="14"/>
                    <a:pt x="1756" y="16"/>
                  </a:cubicBezTo>
                  <a:cubicBezTo>
                    <a:pt x="1150" y="320"/>
                    <a:pt x="128" y="0"/>
                    <a:pt x="32" y="990"/>
                  </a:cubicBezTo>
                  <a:cubicBezTo>
                    <a:pt x="1" y="1261"/>
                    <a:pt x="591" y="1596"/>
                    <a:pt x="910" y="1900"/>
                  </a:cubicBezTo>
                  <a:cubicBezTo>
                    <a:pt x="3113" y="1740"/>
                    <a:pt x="1772" y="1900"/>
                    <a:pt x="2219" y="415"/>
                  </a:cubicBezTo>
                  <a:cubicBezTo>
                    <a:pt x="2249" y="340"/>
                    <a:pt x="1885" y="12"/>
                    <a:pt x="1774" y="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5"/>
            <p:cNvSpPr/>
            <p:nvPr/>
          </p:nvSpPr>
          <p:spPr>
            <a:xfrm>
              <a:off x="3463844" y="3088042"/>
              <a:ext cx="115138" cy="94255"/>
            </a:xfrm>
            <a:custGeom>
              <a:rect b="b" l="l" r="r" t="t"/>
              <a:pathLst>
                <a:path extrusionOk="0" h="1824" w="2219">
                  <a:moveTo>
                    <a:pt x="1724" y="1"/>
                  </a:moveTo>
                  <a:cubicBezTo>
                    <a:pt x="1325" y="80"/>
                    <a:pt x="942" y="96"/>
                    <a:pt x="687" y="224"/>
                  </a:cubicBezTo>
                  <a:cubicBezTo>
                    <a:pt x="431" y="352"/>
                    <a:pt x="1" y="655"/>
                    <a:pt x="32" y="814"/>
                  </a:cubicBezTo>
                  <a:cubicBezTo>
                    <a:pt x="96" y="1150"/>
                    <a:pt x="320" y="1596"/>
                    <a:pt x="607" y="1724"/>
                  </a:cubicBezTo>
                  <a:cubicBezTo>
                    <a:pt x="754" y="1793"/>
                    <a:pt x="880" y="1823"/>
                    <a:pt x="990" y="1823"/>
                  </a:cubicBezTo>
                  <a:cubicBezTo>
                    <a:pt x="1516" y="1823"/>
                    <a:pt x="1684" y="1144"/>
                    <a:pt x="2027" y="814"/>
                  </a:cubicBezTo>
                  <a:cubicBezTo>
                    <a:pt x="2155" y="655"/>
                    <a:pt x="2219" y="431"/>
                    <a:pt x="2171" y="224"/>
                  </a:cubicBezTo>
                  <a:cubicBezTo>
                    <a:pt x="2123" y="112"/>
                    <a:pt x="1852" y="64"/>
                    <a:pt x="17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5"/>
            <p:cNvSpPr/>
            <p:nvPr/>
          </p:nvSpPr>
          <p:spPr>
            <a:xfrm>
              <a:off x="5625990" y="4688791"/>
              <a:ext cx="154884" cy="76376"/>
            </a:xfrm>
            <a:custGeom>
              <a:rect b="b" l="l" r="r" t="t"/>
              <a:pathLst>
                <a:path extrusionOk="0" h="1478" w="2985">
                  <a:moveTo>
                    <a:pt x="1980" y="0"/>
                  </a:moveTo>
                  <a:cubicBezTo>
                    <a:pt x="1400" y="0"/>
                    <a:pt x="717" y="354"/>
                    <a:pt x="0" y="1053"/>
                  </a:cubicBezTo>
                  <a:cubicBezTo>
                    <a:pt x="550" y="1331"/>
                    <a:pt x="966" y="1478"/>
                    <a:pt x="1339" y="1478"/>
                  </a:cubicBezTo>
                  <a:cubicBezTo>
                    <a:pt x="1886" y="1478"/>
                    <a:pt x="2339" y="1161"/>
                    <a:pt x="2984" y="478"/>
                  </a:cubicBezTo>
                  <a:cubicBezTo>
                    <a:pt x="2709" y="158"/>
                    <a:pt x="2368" y="0"/>
                    <a:pt x="19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5"/>
            <p:cNvSpPr/>
            <p:nvPr/>
          </p:nvSpPr>
          <p:spPr>
            <a:xfrm>
              <a:off x="5691368" y="4100744"/>
              <a:ext cx="68803" cy="175695"/>
            </a:xfrm>
            <a:custGeom>
              <a:rect b="b" l="l" r="r" t="t"/>
              <a:pathLst>
                <a:path extrusionOk="0" h="3400" w="1326">
                  <a:moveTo>
                    <a:pt x="1006" y="0"/>
                  </a:moveTo>
                  <a:cubicBezTo>
                    <a:pt x="671" y="511"/>
                    <a:pt x="81" y="990"/>
                    <a:pt x="49" y="1517"/>
                  </a:cubicBezTo>
                  <a:cubicBezTo>
                    <a:pt x="1" y="2123"/>
                    <a:pt x="432" y="2777"/>
                    <a:pt x="655" y="3400"/>
                  </a:cubicBezTo>
                  <a:lnTo>
                    <a:pt x="1022" y="3304"/>
                  </a:lnTo>
                  <a:cubicBezTo>
                    <a:pt x="1118" y="2251"/>
                    <a:pt x="1230" y="1213"/>
                    <a:pt x="1325" y="176"/>
                  </a:cubicBezTo>
                  <a:lnTo>
                    <a:pt x="100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5"/>
            <p:cNvSpPr/>
            <p:nvPr/>
          </p:nvSpPr>
          <p:spPr>
            <a:xfrm>
              <a:off x="1423426" y="4202179"/>
              <a:ext cx="103567" cy="109809"/>
            </a:xfrm>
            <a:custGeom>
              <a:rect b="b" l="l" r="r" t="t"/>
              <a:pathLst>
                <a:path extrusionOk="0" h="2125" w="1996">
                  <a:moveTo>
                    <a:pt x="1469" y="0"/>
                  </a:moveTo>
                  <a:lnTo>
                    <a:pt x="1" y="1038"/>
                  </a:lnTo>
                  <a:cubicBezTo>
                    <a:pt x="452" y="1551"/>
                    <a:pt x="751" y="2124"/>
                    <a:pt x="943" y="2124"/>
                  </a:cubicBezTo>
                  <a:cubicBezTo>
                    <a:pt x="948" y="2124"/>
                    <a:pt x="954" y="2124"/>
                    <a:pt x="959" y="2123"/>
                  </a:cubicBezTo>
                  <a:cubicBezTo>
                    <a:pt x="1645" y="1995"/>
                    <a:pt x="1996" y="1437"/>
                    <a:pt x="1932" y="719"/>
                  </a:cubicBezTo>
                  <a:cubicBezTo>
                    <a:pt x="1900" y="463"/>
                    <a:pt x="1629" y="24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5"/>
            <p:cNvSpPr/>
            <p:nvPr/>
          </p:nvSpPr>
          <p:spPr>
            <a:xfrm>
              <a:off x="152341" y="4090823"/>
              <a:ext cx="76223" cy="131668"/>
            </a:xfrm>
            <a:custGeom>
              <a:rect b="b" l="l" r="r" t="t"/>
              <a:pathLst>
                <a:path extrusionOk="0" h="2548" w="1469">
                  <a:moveTo>
                    <a:pt x="431" y="1"/>
                  </a:moveTo>
                  <a:cubicBezTo>
                    <a:pt x="272" y="639"/>
                    <a:pt x="48" y="1198"/>
                    <a:pt x="16" y="1772"/>
                  </a:cubicBezTo>
                  <a:cubicBezTo>
                    <a:pt x="1" y="2028"/>
                    <a:pt x="304" y="2411"/>
                    <a:pt x="559" y="2538"/>
                  </a:cubicBezTo>
                  <a:cubicBezTo>
                    <a:pt x="573" y="2545"/>
                    <a:pt x="591" y="2548"/>
                    <a:pt x="611" y="2548"/>
                  </a:cubicBezTo>
                  <a:cubicBezTo>
                    <a:pt x="800" y="2548"/>
                    <a:pt x="1233" y="2298"/>
                    <a:pt x="1261" y="2139"/>
                  </a:cubicBezTo>
                  <a:cubicBezTo>
                    <a:pt x="1357" y="1357"/>
                    <a:pt x="1469" y="528"/>
                    <a:pt x="4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5"/>
            <p:cNvSpPr/>
            <p:nvPr/>
          </p:nvSpPr>
          <p:spPr>
            <a:xfrm>
              <a:off x="1249551" y="3704096"/>
              <a:ext cx="106058" cy="200447"/>
            </a:xfrm>
            <a:custGeom>
              <a:rect b="b" l="l" r="r" t="t"/>
              <a:pathLst>
                <a:path extrusionOk="0" h="3879" w="2044">
                  <a:moveTo>
                    <a:pt x="1900" y="0"/>
                  </a:moveTo>
                  <a:lnTo>
                    <a:pt x="1900" y="0"/>
                  </a:lnTo>
                  <a:cubicBezTo>
                    <a:pt x="559" y="702"/>
                    <a:pt x="1" y="2107"/>
                    <a:pt x="400" y="3878"/>
                  </a:cubicBezTo>
                  <a:cubicBezTo>
                    <a:pt x="527" y="3814"/>
                    <a:pt x="639" y="3734"/>
                    <a:pt x="735" y="3639"/>
                  </a:cubicBezTo>
                  <a:cubicBezTo>
                    <a:pt x="1102" y="3192"/>
                    <a:pt x="2043" y="2857"/>
                    <a:pt x="1022" y="2123"/>
                  </a:cubicBezTo>
                  <a:cubicBezTo>
                    <a:pt x="942" y="2059"/>
                    <a:pt x="990" y="1740"/>
                    <a:pt x="1070" y="1580"/>
                  </a:cubicBezTo>
                  <a:cubicBezTo>
                    <a:pt x="1325" y="1053"/>
                    <a:pt x="1628" y="527"/>
                    <a:pt x="19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5"/>
            <p:cNvSpPr/>
            <p:nvPr/>
          </p:nvSpPr>
          <p:spPr>
            <a:xfrm>
              <a:off x="3166581" y="4005923"/>
              <a:ext cx="83695" cy="133632"/>
            </a:xfrm>
            <a:custGeom>
              <a:rect b="b" l="l" r="r" t="t"/>
              <a:pathLst>
                <a:path extrusionOk="0" h="2586" w="1613">
                  <a:moveTo>
                    <a:pt x="1325" y="0"/>
                  </a:moveTo>
                  <a:cubicBezTo>
                    <a:pt x="1006" y="80"/>
                    <a:pt x="447" y="96"/>
                    <a:pt x="399" y="255"/>
                  </a:cubicBezTo>
                  <a:cubicBezTo>
                    <a:pt x="224" y="1021"/>
                    <a:pt x="96" y="1803"/>
                    <a:pt x="0" y="2585"/>
                  </a:cubicBezTo>
                  <a:lnTo>
                    <a:pt x="255" y="2522"/>
                  </a:lnTo>
                  <a:cubicBezTo>
                    <a:pt x="702" y="1995"/>
                    <a:pt x="1117" y="1436"/>
                    <a:pt x="1500" y="862"/>
                  </a:cubicBezTo>
                  <a:cubicBezTo>
                    <a:pt x="1612" y="654"/>
                    <a:pt x="1389" y="287"/>
                    <a:pt x="13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5"/>
            <p:cNvSpPr/>
            <p:nvPr/>
          </p:nvSpPr>
          <p:spPr>
            <a:xfrm>
              <a:off x="2976103" y="4113094"/>
              <a:ext cx="69633" cy="122935"/>
            </a:xfrm>
            <a:custGeom>
              <a:rect b="b" l="l" r="r" t="t"/>
              <a:pathLst>
                <a:path extrusionOk="0" h="2379" w="1342">
                  <a:moveTo>
                    <a:pt x="901" y="0"/>
                  </a:moveTo>
                  <a:cubicBezTo>
                    <a:pt x="898" y="0"/>
                    <a:pt x="896" y="0"/>
                    <a:pt x="894" y="1"/>
                  </a:cubicBezTo>
                  <a:cubicBezTo>
                    <a:pt x="655" y="65"/>
                    <a:pt x="304" y="240"/>
                    <a:pt x="240" y="432"/>
                  </a:cubicBezTo>
                  <a:cubicBezTo>
                    <a:pt x="1" y="1246"/>
                    <a:pt x="160" y="1932"/>
                    <a:pt x="1293" y="2379"/>
                  </a:cubicBezTo>
                  <a:cubicBezTo>
                    <a:pt x="1293" y="1677"/>
                    <a:pt x="1341" y="1102"/>
                    <a:pt x="1277" y="543"/>
                  </a:cubicBezTo>
                  <a:cubicBezTo>
                    <a:pt x="1262" y="356"/>
                    <a:pt x="1001" y="0"/>
                    <a:pt x="9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5"/>
            <p:cNvSpPr/>
            <p:nvPr/>
          </p:nvSpPr>
          <p:spPr>
            <a:xfrm>
              <a:off x="2534749" y="3805532"/>
              <a:ext cx="80374" cy="106399"/>
            </a:xfrm>
            <a:custGeom>
              <a:rect b="b" l="l" r="r" t="t"/>
              <a:pathLst>
                <a:path extrusionOk="0" h="2059" w="1549">
                  <a:moveTo>
                    <a:pt x="639" y="0"/>
                  </a:moveTo>
                  <a:cubicBezTo>
                    <a:pt x="415" y="255"/>
                    <a:pt x="0" y="527"/>
                    <a:pt x="32" y="734"/>
                  </a:cubicBezTo>
                  <a:cubicBezTo>
                    <a:pt x="96" y="1117"/>
                    <a:pt x="415" y="1436"/>
                    <a:pt x="798" y="2059"/>
                  </a:cubicBezTo>
                  <a:cubicBezTo>
                    <a:pt x="1149" y="1500"/>
                    <a:pt x="1548" y="1149"/>
                    <a:pt x="1484" y="974"/>
                  </a:cubicBezTo>
                  <a:cubicBezTo>
                    <a:pt x="1325" y="606"/>
                    <a:pt x="926" y="319"/>
                    <a:pt x="6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5"/>
            <p:cNvSpPr/>
            <p:nvPr/>
          </p:nvSpPr>
          <p:spPr>
            <a:xfrm>
              <a:off x="2851936" y="4386913"/>
              <a:ext cx="91114" cy="87486"/>
            </a:xfrm>
            <a:custGeom>
              <a:rect b="b" l="l" r="r" t="t"/>
              <a:pathLst>
                <a:path extrusionOk="0" h="1693" w="1756">
                  <a:moveTo>
                    <a:pt x="845" y="0"/>
                  </a:moveTo>
                  <a:cubicBezTo>
                    <a:pt x="558" y="351"/>
                    <a:pt x="239" y="686"/>
                    <a:pt x="48" y="1085"/>
                  </a:cubicBezTo>
                  <a:cubicBezTo>
                    <a:pt x="0" y="1195"/>
                    <a:pt x="448" y="1692"/>
                    <a:pt x="493" y="1692"/>
                  </a:cubicBezTo>
                  <a:cubicBezTo>
                    <a:pt x="493" y="1692"/>
                    <a:pt x="494" y="1692"/>
                    <a:pt x="494" y="1692"/>
                  </a:cubicBezTo>
                  <a:cubicBezTo>
                    <a:pt x="941" y="1421"/>
                    <a:pt x="1356" y="1117"/>
                    <a:pt x="1755" y="798"/>
                  </a:cubicBezTo>
                  <a:lnTo>
                    <a:pt x="84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5"/>
            <p:cNvSpPr/>
            <p:nvPr/>
          </p:nvSpPr>
          <p:spPr>
            <a:xfrm>
              <a:off x="1307509" y="316107"/>
              <a:ext cx="433987" cy="662577"/>
            </a:xfrm>
            <a:custGeom>
              <a:rect b="b" l="l" r="r" t="t"/>
              <a:pathLst>
                <a:path extrusionOk="0" h="12822" w="8364">
                  <a:moveTo>
                    <a:pt x="4661" y="0"/>
                  </a:moveTo>
                  <a:cubicBezTo>
                    <a:pt x="4639" y="0"/>
                    <a:pt x="4618" y="2"/>
                    <a:pt x="4597" y="5"/>
                  </a:cubicBezTo>
                  <a:cubicBezTo>
                    <a:pt x="3336" y="164"/>
                    <a:pt x="1118" y="2766"/>
                    <a:pt x="942" y="4026"/>
                  </a:cubicBezTo>
                  <a:cubicBezTo>
                    <a:pt x="831" y="4808"/>
                    <a:pt x="559" y="5558"/>
                    <a:pt x="352" y="6340"/>
                  </a:cubicBezTo>
                  <a:cubicBezTo>
                    <a:pt x="256" y="6755"/>
                    <a:pt x="128" y="7170"/>
                    <a:pt x="1" y="7665"/>
                  </a:cubicBezTo>
                  <a:cubicBezTo>
                    <a:pt x="80" y="7825"/>
                    <a:pt x="112" y="8080"/>
                    <a:pt x="272" y="8224"/>
                  </a:cubicBezTo>
                  <a:cubicBezTo>
                    <a:pt x="1740" y="9660"/>
                    <a:pt x="3240" y="11096"/>
                    <a:pt x="4741" y="12517"/>
                  </a:cubicBezTo>
                  <a:cubicBezTo>
                    <a:pt x="4967" y="12723"/>
                    <a:pt x="5194" y="12821"/>
                    <a:pt x="5404" y="12821"/>
                  </a:cubicBezTo>
                  <a:cubicBezTo>
                    <a:pt x="5697" y="12821"/>
                    <a:pt x="5959" y="12630"/>
                    <a:pt x="6145" y="12277"/>
                  </a:cubicBezTo>
                  <a:cubicBezTo>
                    <a:pt x="6480" y="11591"/>
                    <a:pt x="6767" y="10889"/>
                    <a:pt x="6975" y="10155"/>
                  </a:cubicBezTo>
                  <a:cubicBezTo>
                    <a:pt x="7374" y="8718"/>
                    <a:pt x="7613" y="7234"/>
                    <a:pt x="8060" y="5814"/>
                  </a:cubicBezTo>
                  <a:cubicBezTo>
                    <a:pt x="8347" y="4904"/>
                    <a:pt x="8363" y="4186"/>
                    <a:pt x="7709" y="3420"/>
                  </a:cubicBezTo>
                  <a:cubicBezTo>
                    <a:pt x="6959" y="2542"/>
                    <a:pt x="6400" y="1521"/>
                    <a:pt x="5682" y="611"/>
                  </a:cubicBezTo>
                  <a:cubicBezTo>
                    <a:pt x="5443" y="327"/>
                    <a:pt x="4993" y="0"/>
                    <a:pt x="46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5"/>
            <p:cNvSpPr/>
            <p:nvPr/>
          </p:nvSpPr>
          <p:spPr>
            <a:xfrm>
              <a:off x="3950755" y="2427186"/>
              <a:ext cx="385109" cy="382292"/>
            </a:xfrm>
            <a:custGeom>
              <a:rect b="b" l="l" r="r" t="t"/>
              <a:pathLst>
                <a:path extrusionOk="0" h="7398" w="7422">
                  <a:moveTo>
                    <a:pt x="6064" y="0"/>
                  </a:moveTo>
                  <a:cubicBezTo>
                    <a:pt x="5858" y="0"/>
                    <a:pt x="5622" y="56"/>
                    <a:pt x="5363" y="150"/>
                  </a:cubicBezTo>
                  <a:cubicBezTo>
                    <a:pt x="3559" y="788"/>
                    <a:pt x="1932" y="1666"/>
                    <a:pt x="655" y="3166"/>
                  </a:cubicBezTo>
                  <a:cubicBezTo>
                    <a:pt x="1" y="3948"/>
                    <a:pt x="176" y="5480"/>
                    <a:pt x="1054" y="6007"/>
                  </a:cubicBezTo>
                  <a:cubicBezTo>
                    <a:pt x="1596" y="6326"/>
                    <a:pt x="2139" y="6645"/>
                    <a:pt x="2682" y="6980"/>
                  </a:cubicBezTo>
                  <a:cubicBezTo>
                    <a:pt x="3099" y="7245"/>
                    <a:pt x="3659" y="7397"/>
                    <a:pt x="4172" y="7397"/>
                  </a:cubicBezTo>
                  <a:cubicBezTo>
                    <a:pt x="4679" y="7397"/>
                    <a:pt x="5141" y="7249"/>
                    <a:pt x="5379" y="6917"/>
                  </a:cubicBezTo>
                  <a:cubicBezTo>
                    <a:pt x="6257" y="5672"/>
                    <a:pt x="7422" y="4491"/>
                    <a:pt x="7374" y="2703"/>
                  </a:cubicBezTo>
                  <a:cubicBezTo>
                    <a:pt x="7214" y="2113"/>
                    <a:pt x="7023" y="1522"/>
                    <a:pt x="6911" y="900"/>
                  </a:cubicBezTo>
                  <a:cubicBezTo>
                    <a:pt x="6792" y="243"/>
                    <a:pt x="6492" y="0"/>
                    <a:pt x="60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5"/>
            <p:cNvSpPr/>
            <p:nvPr/>
          </p:nvSpPr>
          <p:spPr>
            <a:xfrm>
              <a:off x="3374390" y="2578849"/>
              <a:ext cx="539163" cy="257548"/>
            </a:xfrm>
            <a:custGeom>
              <a:rect b="b" l="l" r="r" t="t"/>
              <a:pathLst>
                <a:path extrusionOk="0" h="4984" w="10391">
                  <a:moveTo>
                    <a:pt x="3955" y="1"/>
                  </a:moveTo>
                  <a:cubicBezTo>
                    <a:pt x="3166" y="1"/>
                    <a:pt x="2547" y="521"/>
                    <a:pt x="1964" y="1380"/>
                  </a:cubicBezTo>
                  <a:cubicBezTo>
                    <a:pt x="1437" y="2130"/>
                    <a:pt x="687" y="2737"/>
                    <a:pt x="65" y="3423"/>
                  </a:cubicBezTo>
                  <a:cubicBezTo>
                    <a:pt x="1" y="3487"/>
                    <a:pt x="33" y="3646"/>
                    <a:pt x="17" y="3870"/>
                  </a:cubicBezTo>
                  <a:lnTo>
                    <a:pt x="607" y="3598"/>
                  </a:lnTo>
                  <a:lnTo>
                    <a:pt x="607" y="4173"/>
                  </a:lnTo>
                  <a:cubicBezTo>
                    <a:pt x="2028" y="4269"/>
                    <a:pt x="3304" y="4333"/>
                    <a:pt x="4597" y="4444"/>
                  </a:cubicBezTo>
                  <a:cubicBezTo>
                    <a:pt x="5475" y="4508"/>
                    <a:pt x="6321" y="4891"/>
                    <a:pt x="7119" y="4971"/>
                  </a:cubicBezTo>
                  <a:cubicBezTo>
                    <a:pt x="7192" y="4979"/>
                    <a:pt x="7266" y="4983"/>
                    <a:pt x="7341" y="4983"/>
                  </a:cubicBezTo>
                  <a:cubicBezTo>
                    <a:pt x="8253" y="4983"/>
                    <a:pt x="9240" y="4386"/>
                    <a:pt x="10199" y="4061"/>
                  </a:cubicBezTo>
                  <a:cubicBezTo>
                    <a:pt x="10263" y="4029"/>
                    <a:pt x="10295" y="3854"/>
                    <a:pt x="10390" y="3678"/>
                  </a:cubicBezTo>
                  <a:lnTo>
                    <a:pt x="9513" y="3471"/>
                  </a:lnTo>
                  <a:cubicBezTo>
                    <a:pt x="9513" y="1013"/>
                    <a:pt x="8731" y="949"/>
                    <a:pt x="7071" y="614"/>
                  </a:cubicBezTo>
                  <a:cubicBezTo>
                    <a:pt x="6899" y="576"/>
                    <a:pt x="6714" y="568"/>
                    <a:pt x="6527" y="568"/>
                  </a:cubicBezTo>
                  <a:cubicBezTo>
                    <a:pt x="6386" y="568"/>
                    <a:pt x="6243" y="572"/>
                    <a:pt x="6104" y="572"/>
                  </a:cubicBezTo>
                  <a:cubicBezTo>
                    <a:pt x="5809" y="572"/>
                    <a:pt x="5527" y="552"/>
                    <a:pt x="5299" y="423"/>
                  </a:cubicBezTo>
                  <a:cubicBezTo>
                    <a:pt x="4796" y="133"/>
                    <a:pt x="4354" y="1"/>
                    <a:pt x="39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5"/>
            <p:cNvSpPr/>
            <p:nvPr/>
          </p:nvSpPr>
          <p:spPr>
            <a:xfrm>
              <a:off x="2099985" y="2629541"/>
              <a:ext cx="426515" cy="307931"/>
            </a:xfrm>
            <a:custGeom>
              <a:rect b="b" l="l" r="r" t="t"/>
              <a:pathLst>
                <a:path extrusionOk="0" h="5959" w="8220">
                  <a:moveTo>
                    <a:pt x="687" y="0"/>
                  </a:moveTo>
                  <a:cubicBezTo>
                    <a:pt x="543" y="96"/>
                    <a:pt x="224" y="208"/>
                    <a:pt x="96" y="431"/>
                  </a:cubicBezTo>
                  <a:cubicBezTo>
                    <a:pt x="1" y="670"/>
                    <a:pt x="17" y="942"/>
                    <a:pt x="144" y="1165"/>
                  </a:cubicBezTo>
                  <a:cubicBezTo>
                    <a:pt x="368" y="1484"/>
                    <a:pt x="639" y="1788"/>
                    <a:pt x="958" y="2043"/>
                  </a:cubicBezTo>
                  <a:cubicBezTo>
                    <a:pt x="1996" y="2969"/>
                    <a:pt x="3097" y="3846"/>
                    <a:pt x="4086" y="4820"/>
                  </a:cubicBezTo>
                  <a:cubicBezTo>
                    <a:pt x="4883" y="5584"/>
                    <a:pt x="5257" y="5959"/>
                    <a:pt x="5652" y="5959"/>
                  </a:cubicBezTo>
                  <a:cubicBezTo>
                    <a:pt x="6017" y="5959"/>
                    <a:pt x="6400" y="5639"/>
                    <a:pt x="7150" y="5011"/>
                  </a:cubicBezTo>
                  <a:cubicBezTo>
                    <a:pt x="8220" y="4118"/>
                    <a:pt x="8220" y="3048"/>
                    <a:pt x="6975" y="2346"/>
                  </a:cubicBezTo>
                  <a:cubicBezTo>
                    <a:pt x="5794" y="1692"/>
                    <a:pt x="4501" y="1213"/>
                    <a:pt x="3240" y="718"/>
                  </a:cubicBezTo>
                  <a:cubicBezTo>
                    <a:pt x="2458" y="431"/>
                    <a:pt x="1628" y="256"/>
                    <a:pt x="6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5"/>
            <p:cNvSpPr/>
            <p:nvPr/>
          </p:nvSpPr>
          <p:spPr>
            <a:xfrm>
              <a:off x="3146708" y="1869317"/>
              <a:ext cx="300636" cy="293204"/>
            </a:xfrm>
            <a:custGeom>
              <a:rect b="b" l="l" r="r" t="t"/>
              <a:pathLst>
                <a:path extrusionOk="0" h="5674" w="5794">
                  <a:moveTo>
                    <a:pt x="2850" y="0"/>
                  </a:moveTo>
                  <a:cubicBezTo>
                    <a:pt x="2406" y="0"/>
                    <a:pt x="1923" y="127"/>
                    <a:pt x="1564" y="317"/>
                  </a:cubicBezTo>
                  <a:cubicBezTo>
                    <a:pt x="463" y="876"/>
                    <a:pt x="224" y="1993"/>
                    <a:pt x="255" y="3158"/>
                  </a:cubicBezTo>
                  <a:lnTo>
                    <a:pt x="0" y="3301"/>
                  </a:lnTo>
                  <a:cubicBezTo>
                    <a:pt x="335" y="3876"/>
                    <a:pt x="543" y="4658"/>
                    <a:pt x="1053" y="4993"/>
                  </a:cubicBezTo>
                  <a:cubicBezTo>
                    <a:pt x="1660" y="5408"/>
                    <a:pt x="2506" y="5456"/>
                    <a:pt x="3256" y="5615"/>
                  </a:cubicBezTo>
                  <a:cubicBezTo>
                    <a:pt x="3429" y="5653"/>
                    <a:pt x="3593" y="5673"/>
                    <a:pt x="3749" y="5673"/>
                  </a:cubicBezTo>
                  <a:cubicBezTo>
                    <a:pt x="4313" y="5673"/>
                    <a:pt x="4763" y="5411"/>
                    <a:pt x="5075" y="4786"/>
                  </a:cubicBezTo>
                  <a:cubicBezTo>
                    <a:pt x="5793" y="3333"/>
                    <a:pt x="5011" y="700"/>
                    <a:pt x="3479" y="110"/>
                  </a:cubicBezTo>
                  <a:cubicBezTo>
                    <a:pt x="3295" y="34"/>
                    <a:pt x="3078" y="0"/>
                    <a:pt x="28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5"/>
            <p:cNvSpPr/>
            <p:nvPr/>
          </p:nvSpPr>
          <p:spPr>
            <a:xfrm>
              <a:off x="2062885" y="2235528"/>
              <a:ext cx="257414" cy="218430"/>
            </a:xfrm>
            <a:custGeom>
              <a:rect b="b" l="l" r="r" t="t"/>
              <a:pathLst>
                <a:path extrusionOk="0" h="4227" w="4961">
                  <a:moveTo>
                    <a:pt x="3095" y="1"/>
                  </a:moveTo>
                  <a:cubicBezTo>
                    <a:pt x="2812" y="1"/>
                    <a:pt x="2500" y="101"/>
                    <a:pt x="2152" y="348"/>
                  </a:cubicBezTo>
                  <a:cubicBezTo>
                    <a:pt x="1881" y="555"/>
                    <a:pt x="1370" y="412"/>
                    <a:pt x="1003" y="539"/>
                  </a:cubicBezTo>
                  <a:cubicBezTo>
                    <a:pt x="700" y="635"/>
                    <a:pt x="237" y="890"/>
                    <a:pt x="205" y="1114"/>
                  </a:cubicBezTo>
                  <a:cubicBezTo>
                    <a:pt x="1" y="2670"/>
                    <a:pt x="695" y="4227"/>
                    <a:pt x="2424" y="4227"/>
                  </a:cubicBezTo>
                  <a:cubicBezTo>
                    <a:pt x="2450" y="4227"/>
                    <a:pt x="2477" y="4227"/>
                    <a:pt x="2503" y="4226"/>
                  </a:cubicBezTo>
                  <a:cubicBezTo>
                    <a:pt x="2528" y="4226"/>
                    <a:pt x="2553" y="4226"/>
                    <a:pt x="2577" y="4226"/>
                  </a:cubicBezTo>
                  <a:cubicBezTo>
                    <a:pt x="3741" y="4226"/>
                    <a:pt x="4332" y="3848"/>
                    <a:pt x="4801" y="2550"/>
                  </a:cubicBezTo>
                  <a:cubicBezTo>
                    <a:pt x="4961" y="2103"/>
                    <a:pt x="4961" y="1337"/>
                    <a:pt x="4674" y="1018"/>
                  </a:cubicBezTo>
                  <a:cubicBezTo>
                    <a:pt x="4240" y="529"/>
                    <a:pt x="3744" y="1"/>
                    <a:pt x="30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5"/>
            <p:cNvSpPr/>
            <p:nvPr/>
          </p:nvSpPr>
          <p:spPr>
            <a:xfrm>
              <a:off x="3892796" y="2149698"/>
              <a:ext cx="241017" cy="229747"/>
            </a:xfrm>
            <a:custGeom>
              <a:rect b="b" l="l" r="r" t="t"/>
              <a:pathLst>
                <a:path extrusionOk="0" h="4446" w="4645">
                  <a:moveTo>
                    <a:pt x="1236" y="1"/>
                  </a:moveTo>
                  <a:cubicBezTo>
                    <a:pt x="921" y="1"/>
                    <a:pt x="580" y="81"/>
                    <a:pt x="383" y="221"/>
                  </a:cubicBezTo>
                  <a:cubicBezTo>
                    <a:pt x="96" y="445"/>
                    <a:pt x="0" y="1067"/>
                    <a:pt x="16" y="1546"/>
                  </a:cubicBezTo>
                  <a:cubicBezTo>
                    <a:pt x="48" y="2025"/>
                    <a:pt x="320" y="2488"/>
                    <a:pt x="463" y="2950"/>
                  </a:cubicBezTo>
                  <a:cubicBezTo>
                    <a:pt x="770" y="3916"/>
                    <a:pt x="1384" y="4445"/>
                    <a:pt x="2162" y="4445"/>
                  </a:cubicBezTo>
                  <a:cubicBezTo>
                    <a:pt x="2476" y="4445"/>
                    <a:pt x="2818" y="4359"/>
                    <a:pt x="3176" y="4179"/>
                  </a:cubicBezTo>
                  <a:cubicBezTo>
                    <a:pt x="3703" y="3924"/>
                    <a:pt x="4134" y="3493"/>
                    <a:pt x="4645" y="3126"/>
                  </a:cubicBezTo>
                  <a:cubicBezTo>
                    <a:pt x="4198" y="2583"/>
                    <a:pt x="3910" y="2200"/>
                    <a:pt x="3575" y="1849"/>
                  </a:cubicBezTo>
                  <a:cubicBezTo>
                    <a:pt x="3001" y="1243"/>
                    <a:pt x="2490" y="572"/>
                    <a:pt x="1804" y="126"/>
                  </a:cubicBezTo>
                  <a:cubicBezTo>
                    <a:pt x="1666" y="40"/>
                    <a:pt x="1457" y="1"/>
                    <a:pt x="12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5"/>
            <p:cNvSpPr/>
            <p:nvPr/>
          </p:nvSpPr>
          <p:spPr>
            <a:xfrm>
              <a:off x="3405055" y="2241936"/>
              <a:ext cx="271683" cy="202204"/>
            </a:xfrm>
            <a:custGeom>
              <a:rect b="b" l="l" r="r" t="t"/>
              <a:pathLst>
                <a:path extrusionOk="0" h="3913" w="5236">
                  <a:moveTo>
                    <a:pt x="0" y="0"/>
                  </a:moveTo>
                  <a:lnTo>
                    <a:pt x="0" y="0"/>
                  </a:lnTo>
                  <a:cubicBezTo>
                    <a:pt x="431" y="1421"/>
                    <a:pt x="719" y="2458"/>
                    <a:pt x="1070" y="3479"/>
                  </a:cubicBezTo>
                  <a:cubicBezTo>
                    <a:pt x="1130" y="3646"/>
                    <a:pt x="1377" y="3913"/>
                    <a:pt x="1512" y="3913"/>
                  </a:cubicBezTo>
                  <a:cubicBezTo>
                    <a:pt x="1519" y="3913"/>
                    <a:pt x="1526" y="3912"/>
                    <a:pt x="1532" y="3910"/>
                  </a:cubicBezTo>
                  <a:cubicBezTo>
                    <a:pt x="2506" y="3671"/>
                    <a:pt x="3559" y="3527"/>
                    <a:pt x="4421" y="3049"/>
                  </a:cubicBezTo>
                  <a:cubicBezTo>
                    <a:pt x="5187" y="2618"/>
                    <a:pt x="5235" y="1405"/>
                    <a:pt x="4645" y="1229"/>
                  </a:cubicBezTo>
                  <a:cubicBezTo>
                    <a:pt x="3208" y="766"/>
                    <a:pt x="1740" y="447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5"/>
            <p:cNvSpPr/>
            <p:nvPr/>
          </p:nvSpPr>
          <p:spPr>
            <a:xfrm>
              <a:off x="2610089" y="2486818"/>
              <a:ext cx="220314" cy="184841"/>
            </a:xfrm>
            <a:custGeom>
              <a:rect b="b" l="l" r="r" t="t"/>
              <a:pathLst>
                <a:path extrusionOk="0" h="3577" w="4246">
                  <a:moveTo>
                    <a:pt x="1973" y="0"/>
                  </a:moveTo>
                  <a:cubicBezTo>
                    <a:pt x="1867" y="0"/>
                    <a:pt x="1767" y="16"/>
                    <a:pt x="1676" y="49"/>
                  </a:cubicBezTo>
                  <a:cubicBezTo>
                    <a:pt x="974" y="289"/>
                    <a:pt x="543" y="1262"/>
                    <a:pt x="1" y="1916"/>
                  </a:cubicBezTo>
                  <a:cubicBezTo>
                    <a:pt x="222" y="2676"/>
                    <a:pt x="1118" y="3576"/>
                    <a:pt x="1693" y="3576"/>
                  </a:cubicBezTo>
                  <a:cubicBezTo>
                    <a:pt x="1698" y="3576"/>
                    <a:pt x="1703" y="3576"/>
                    <a:pt x="1708" y="3576"/>
                  </a:cubicBezTo>
                  <a:cubicBezTo>
                    <a:pt x="2746" y="3528"/>
                    <a:pt x="4246" y="2395"/>
                    <a:pt x="4246" y="1661"/>
                  </a:cubicBezTo>
                  <a:cubicBezTo>
                    <a:pt x="4246" y="1118"/>
                    <a:pt x="2878" y="0"/>
                    <a:pt x="19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5"/>
            <p:cNvSpPr/>
            <p:nvPr/>
          </p:nvSpPr>
          <p:spPr>
            <a:xfrm>
              <a:off x="1235490" y="1403219"/>
              <a:ext cx="192139" cy="256773"/>
            </a:xfrm>
            <a:custGeom>
              <a:rect b="b" l="l" r="r" t="t"/>
              <a:pathLst>
                <a:path extrusionOk="0" h="4969" w="3703">
                  <a:moveTo>
                    <a:pt x="3463" y="1"/>
                  </a:moveTo>
                  <a:cubicBezTo>
                    <a:pt x="3192" y="81"/>
                    <a:pt x="2857" y="81"/>
                    <a:pt x="2681" y="256"/>
                  </a:cubicBezTo>
                  <a:cubicBezTo>
                    <a:pt x="1899" y="974"/>
                    <a:pt x="1165" y="1740"/>
                    <a:pt x="431" y="2522"/>
                  </a:cubicBezTo>
                  <a:cubicBezTo>
                    <a:pt x="272" y="2682"/>
                    <a:pt x="208" y="2921"/>
                    <a:pt x="0" y="3320"/>
                  </a:cubicBezTo>
                  <a:cubicBezTo>
                    <a:pt x="431" y="3895"/>
                    <a:pt x="910" y="4438"/>
                    <a:pt x="1405" y="4948"/>
                  </a:cubicBezTo>
                  <a:cubicBezTo>
                    <a:pt x="1421" y="4962"/>
                    <a:pt x="1451" y="4969"/>
                    <a:pt x="1489" y="4969"/>
                  </a:cubicBezTo>
                  <a:cubicBezTo>
                    <a:pt x="1711" y="4969"/>
                    <a:pt x="2233" y="4753"/>
                    <a:pt x="2314" y="4549"/>
                  </a:cubicBezTo>
                  <a:cubicBezTo>
                    <a:pt x="2825" y="3368"/>
                    <a:pt x="3240" y="2139"/>
                    <a:pt x="3623" y="911"/>
                  </a:cubicBezTo>
                  <a:cubicBezTo>
                    <a:pt x="3703" y="655"/>
                    <a:pt x="3511" y="304"/>
                    <a:pt x="34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5"/>
            <p:cNvSpPr/>
            <p:nvPr/>
          </p:nvSpPr>
          <p:spPr>
            <a:xfrm>
              <a:off x="3913500" y="2908269"/>
              <a:ext cx="192139" cy="256773"/>
            </a:xfrm>
            <a:custGeom>
              <a:rect b="b" l="l" r="r" t="t"/>
              <a:pathLst>
                <a:path extrusionOk="0" h="4969" w="3703">
                  <a:moveTo>
                    <a:pt x="3464" y="0"/>
                  </a:moveTo>
                  <a:cubicBezTo>
                    <a:pt x="3192" y="80"/>
                    <a:pt x="2857" y="80"/>
                    <a:pt x="2682" y="240"/>
                  </a:cubicBezTo>
                  <a:cubicBezTo>
                    <a:pt x="1900" y="974"/>
                    <a:pt x="1149" y="1740"/>
                    <a:pt x="415" y="2506"/>
                  </a:cubicBezTo>
                  <a:cubicBezTo>
                    <a:pt x="272" y="2666"/>
                    <a:pt x="208" y="2905"/>
                    <a:pt x="0" y="3304"/>
                  </a:cubicBezTo>
                  <a:cubicBezTo>
                    <a:pt x="431" y="3878"/>
                    <a:pt x="910" y="4437"/>
                    <a:pt x="1405" y="4948"/>
                  </a:cubicBezTo>
                  <a:cubicBezTo>
                    <a:pt x="1421" y="4962"/>
                    <a:pt x="1451" y="4968"/>
                    <a:pt x="1489" y="4968"/>
                  </a:cubicBezTo>
                  <a:cubicBezTo>
                    <a:pt x="1711" y="4968"/>
                    <a:pt x="2233" y="4753"/>
                    <a:pt x="2314" y="4549"/>
                  </a:cubicBezTo>
                  <a:cubicBezTo>
                    <a:pt x="2825" y="3352"/>
                    <a:pt x="3240" y="2123"/>
                    <a:pt x="3623" y="894"/>
                  </a:cubicBezTo>
                  <a:cubicBezTo>
                    <a:pt x="3703" y="639"/>
                    <a:pt x="3511" y="304"/>
                    <a:pt x="34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5"/>
            <p:cNvSpPr/>
            <p:nvPr/>
          </p:nvSpPr>
          <p:spPr>
            <a:xfrm>
              <a:off x="2864337" y="2325234"/>
              <a:ext cx="355274" cy="106140"/>
            </a:xfrm>
            <a:custGeom>
              <a:rect b="b" l="l" r="r" t="t"/>
              <a:pathLst>
                <a:path extrusionOk="0" h="2054" w="6847">
                  <a:moveTo>
                    <a:pt x="96" y="0"/>
                  </a:moveTo>
                  <a:lnTo>
                    <a:pt x="0" y="447"/>
                  </a:lnTo>
                  <a:cubicBezTo>
                    <a:pt x="878" y="750"/>
                    <a:pt x="1756" y="1085"/>
                    <a:pt x="2649" y="1325"/>
                  </a:cubicBezTo>
                  <a:cubicBezTo>
                    <a:pt x="3176" y="1484"/>
                    <a:pt x="3782" y="1421"/>
                    <a:pt x="4309" y="1612"/>
                  </a:cubicBezTo>
                  <a:cubicBezTo>
                    <a:pt x="5052" y="1881"/>
                    <a:pt x="5522" y="2054"/>
                    <a:pt x="5845" y="2054"/>
                  </a:cubicBezTo>
                  <a:cubicBezTo>
                    <a:pt x="6404" y="2054"/>
                    <a:pt x="6523" y="1538"/>
                    <a:pt x="6847" y="112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5"/>
            <p:cNvSpPr/>
            <p:nvPr/>
          </p:nvSpPr>
          <p:spPr>
            <a:xfrm>
              <a:off x="3824876" y="2461084"/>
              <a:ext cx="183889" cy="171716"/>
            </a:xfrm>
            <a:custGeom>
              <a:rect b="b" l="l" r="r" t="t"/>
              <a:pathLst>
                <a:path extrusionOk="0" h="3323" w="3544">
                  <a:moveTo>
                    <a:pt x="1918" y="1"/>
                  </a:moveTo>
                  <a:cubicBezTo>
                    <a:pt x="1824" y="1"/>
                    <a:pt x="1732" y="12"/>
                    <a:pt x="1645" y="36"/>
                  </a:cubicBezTo>
                  <a:cubicBezTo>
                    <a:pt x="559" y="388"/>
                    <a:pt x="1" y="1345"/>
                    <a:pt x="288" y="2478"/>
                  </a:cubicBezTo>
                  <a:cubicBezTo>
                    <a:pt x="368" y="2829"/>
                    <a:pt x="575" y="3117"/>
                    <a:pt x="878" y="3308"/>
                  </a:cubicBezTo>
                  <a:cubicBezTo>
                    <a:pt x="900" y="3318"/>
                    <a:pt x="926" y="3322"/>
                    <a:pt x="955" y="3322"/>
                  </a:cubicBezTo>
                  <a:cubicBezTo>
                    <a:pt x="1163" y="3322"/>
                    <a:pt x="1536" y="3089"/>
                    <a:pt x="1676" y="2893"/>
                  </a:cubicBezTo>
                  <a:cubicBezTo>
                    <a:pt x="2363" y="1983"/>
                    <a:pt x="2985" y="1042"/>
                    <a:pt x="3544" y="244"/>
                  </a:cubicBezTo>
                  <a:cubicBezTo>
                    <a:pt x="3097" y="164"/>
                    <a:pt x="2666" y="84"/>
                    <a:pt x="2203" y="36"/>
                  </a:cubicBezTo>
                  <a:cubicBezTo>
                    <a:pt x="2107" y="12"/>
                    <a:pt x="2012" y="1"/>
                    <a:pt x="19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5"/>
            <p:cNvSpPr/>
            <p:nvPr/>
          </p:nvSpPr>
          <p:spPr>
            <a:xfrm>
              <a:off x="4442647" y="2245398"/>
              <a:ext cx="139162" cy="170011"/>
            </a:xfrm>
            <a:custGeom>
              <a:rect b="b" l="l" r="r" t="t"/>
              <a:pathLst>
                <a:path extrusionOk="0" h="3290" w="2682">
                  <a:moveTo>
                    <a:pt x="2034" y="1"/>
                  </a:moveTo>
                  <a:cubicBezTo>
                    <a:pt x="1868" y="1"/>
                    <a:pt x="1678" y="34"/>
                    <a:pt x="1532" y="77"/>
                  </a:cubicBezTo>
                  <a:cubicBezTo>
                    <a:pt x="782" y="316"/>
                    <a:pt x="32" y="1513"/>
                    <a:pt x="0" y="2646"/>
                  </a:cubicBezTo>
                  <a:cubicBezTo>
                    <a:pt x="48" y="2742"/>
                    <a:pt x="128" y="3077"/>
                    <a:pt x="319" y="3221"/>
                  </a:cubicBezTo>
                  <a:cubicBezTo>
                    <a:pt x="386" y="3268"/>
                    <a:pt x="503" y="3289"/>
                    <a:pt x="625" y="3289"/>
                  </a:cubicBezTo>
                  <a:cubicBezTo>
                    <a:pt x="794" y="3289"/>
                    <a:pt x="973" y="3247"/>
                    <a:pt x="1038" y="3173"/>
                  </a:cubicBezTo>
                  <a:cubicBezTo>
                    <a:pt x="1596" y="2487"/>
                    <a:pt x="2107" y="1753"/>
                    <a:pt x="2554" y="987"/>
                  </a:cubicBezTo>
                  <a:cubicBezTo>
                    <a:pt x="2681" y="779"/>
                    <a:pt x="2538" y="284"/>
                    <a:pt x="2362" y="93"/>
                  </a:cubicBezTo>
                  <a:cubicBezTo>
                    <a:pt x="2303" y="26"/>
                    <a:pt x="2178" y="1"/>
                    <a:pt x="20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5"/>
            <p:cNvSpPr/>
            <p:nvPr/>
          </p:nvSpPr>
          <p:spPr>
            <a:xfrm>
              <a:off x="3207987" y="2584171"/>
              <a:ext cx="141653" cy="94875"/>
            </a:xfrm>
            <a:custGeom>
              <a:rect b="b" l="l" r="r" t="t"/>
              <a:pathLst>
                <a:path extrusionOk="0" h="1836" w="2730">
                  <a:moveTo>
                    <a:pt x="686" y="0"/>
                  </a:moveTo>
                  <a:cubicBezTo>
                    <a:pt x="431" y="0"/>
                    <a:pt x="192" y="112"/>
                    <a:pt x="48" y="304"/>
                  </a:cubicBezTo>
                  <a:cubicBezTo>
                    <a:pt x="0" y="543"/>
                    <a:pt x="80" y="782"/>
                    <a:pt x="255" y="942"/>
                  </a:cubicBezTo>
                  <a:cubicBezTo>
                    <a:pt x="878" y="1277"/>
                    <a:pt x="1532" y="1517"/>
                    <a:pt x="2298" y="1836"/>
                  </a:cubicBezTo>
                  <a:cubicBezTo>
                    <a:pt x="2474" y="1564"/>
                    <a:pt x="2729" y="1341"/>
                    <a:pt x="2729" y="1118"/>
                  </a:cubicBezTo>
                  <a:cubicBezTo>
                    <a:pt x="2713" y="846"/>
                    <a:pt x="2522" y="447"/>
                    <a:pt x="2330" y="367"/>
                  </a:cubicBezTo>
                  <a:cubicBezTo>
                    <a:pt x="1803" y="176"/>
                    <a:pt x="1245" y="48"/>
                    <a:pt x="6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5"/>
            <p:cNvSpPr/>
            <p:nvPr/>
          </p:nvSpPr>
          <p:spPr>
            <a:xfrm>
              <a:off x="2850380" y="2618586"/>
              <a:ext cx="108393" cy="112445"/>
            </a:xfrm>
            <a:custGeom>
              <a:rect b="b" l="l" r="r" t="t"/>
              <a:pathLst>
                <a:path extrusionOk="0" h="2176" w="2089">
                  <a:moveTo>
                    <a:pt x="836" y="1"/>
                  </a:moveTo>
                  <a:cubicBezTo>
                    <a:pt x="642" y="1"/>
                    <a:pt x="0" y="668"/>
                    <a:pt x="62" y="867"/>
                  </a:cubicBezTo>
                  <a:cubicBezTo>
                    <a:pt x="205" y="1345"/>
                    <a:pt x="668" y="1744"/>
                    <a:pt x="1003" y="2175"/>
                  </a:cubicBezTo>
                  <a:lnTo>
                    <a:pt x="1418" y="2127"/>
                  </a:lnTo>
                  <a:cubicBezTo>
                    <a:pt x="1626" y="1728"/>
                    <a:pt x="2088" y="1234"/>
                    <a:pt x="1993" y="978"/>
                  </a:cubicBezTo>
                  <a:cubicBezTo>
                    <a:pt x="1817" y="547"/>
                    <a:pt x="1306" y="180"/>
                    <a:pt x="860" y="5"/>
                  </a:cubicBezTo>
                  <a:cubicBezTo>
                    <a:pt x="853" y="2"/>
                    <a:pt x="845" y="1"/>
                    <a:pt x="8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5"/>
            <p:cNvSpPr/>
            <p:nvPr/>
          </p:nvSpPr>
          <p:spPr>
            <a:xfrm>
              <a:off x="245220" y="4475844"/>
              <a:ext cx="109223" cy="112341"/>
            </a:xfrm>
            <a:custGeom>
              <a:rect b="b" l="l" r="r" t="t"/>
              <a:pathLst>
                <a:path extrusionOk="0" h="2174" w="2105">
                  <a:moveTo>
                    <a:pt x="843" y="1"/>
                  </a:moveTo>
                  <a:cubicBezTo>
                    <a:pt x="656" y="1"/>
                    <a:pt x="0" y="679"/>
                    <a:pt x="62" y="865"/>
                  </a:cubicBezTo>
                  <a:cubicBezTo>
                    <a:pt x="205" y="1359"/>
                    <a:pt x="668" y="1742"/>
                    <a:pt x="1003" y="2173"/>
                  </a:cubicBezTo>
                  <a:lnTo>
                    <a:pt x="1434" y="2125"/>
                  </a:lnTo>
                  <a:cubicBezTo>
                    <a:pt x="1642" y="1742"/>
                    <a:pt x="2105" y="1248"/>
                    <a:pt x="1993" y="976"/>
                  </a:cubicBezTo>
                  <a:cubicBezTo>
                    <a:pt x="1817" y="561"/>
                    <a:pt x="1307" y="178"/>
                    <a:pt x="860" y="3"/>
                  </a:cubicBezTo>
                  <a:cubicBezTo>
                    <a:pt x="855" y="1"/>
                    <a:pt x="849" y="1"/>
                    <a:pt x="8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5"/>
            <p:cNvSpPr/>
            <p:nvPr/>
          </p:nvSpPr>
          <p:spPr>
            <a:xfrm>
              <a:off x="2477673" y="2352414"/>
              <a:ext cx="91893" cy="88313"/>
            </a:xfrm>
            <a:custGeom>
              <a:rect b="b" l="l" r="r" t="t"/>
              <a:pathLst>
                <a:path extrusionOk="0" h="1709" w="1771">
                  <a:moveTo>
                    <a:pt x="861" y="1"/>
                  </a:moveTo>
                  <a:cubicBezTo>
                    <a:pt x="574" y="368"/>
                    <a:pt x="254" y="703"/>
                    <a:pt x="63" y="1102"/>
                  </a:cubicBezTo>
                  <a:cubicBezTo>
                    <a:pt x="0" y="1212"/>
                    <a:pt x="463" y="1709"/>
                    <a:pt x="508" y="1709"/>
                  </a:cubicBezTo>
                  <a:cubicBezTo>
                    <a:pt x="509" y="1709"/>
                    <a:pt x="509" y="1709"/>
                    <a:pt x="510" y="1709"/>
                  </a:cubicBezTo>
                  <a:cubicBezTo>
                    <a:pt x="941" y="1421"/>
                    <a:pt x="1372" y="1134"/>
                    <a:pt x="1771" y="799"/>
                  </a:cubicBezTo>
                  <a:lnTo>
                    <a:pt x="86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5"/>
            <p:cNvSpPr/>
            <p:nvPr/>
          </p:nvSpPr>
          <p:spPr>
            <a:xfrm>
              <a:off x="706394" y="2777948"/>
              <a:ext cx="91893" cy="88313"/>
            </a:xfrm>
            <a:custGeom>
              <a:rect b="b" l="l" r="r" t="t"/>
              <a:pathLst>
                <a:path extrusionOk="0" h="1709" w="1771">
                  <a:moveTo>
                    <a:pt x="861" y="1"/>
                  </a:moveTo>
                  <a:cubicBezTo>
                    <a:pt x="574" y="368"/>
                    <a:pt x="255" y="703"/>
                    <a:pt x="63" y="1102"/>
                  </a:cubicBezTo>
                  <a:cubicBezTo>
                    <a:pt x="0" y="1212"/>
                    <a:pt x="448" y="1709"/>
                    <a:pt x="507" y="1709"/>
                  </a:cubicBezTo>
                  <a:cubicBezTo>
                    <a:pt x="508" y="1709"/>
                    <a:pt x="509" y="1709"/>
                    <a:pt x="510" y="1708"/>
                  </a:cubicBezTo>
                  <a:cubicBezTo>
                    <a:pt x="941" y="1421"/>
                    <a:pt x="1372" y="1134"/>
                    <a:pt x="1771" y="799"/>
                  </a:cubicBezTo>
                  <a:cubicBezTo>
                    <a:pt x="1308" y="400"/>
                    <a:pt x="1069" y="208"/>
                    <a:pt x="8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5"/>
            <p:cNvSpPr/>
            <p:nvPr/>
          </p:nvSpPr>
          <p:spPr>
            <a:xfrm>
              <a:off x="3369461" y="2949194"/>
              <a:ext cx="88624" cy="92705"/>
            </a:xfrm>
            <a:custGeom>
              <a:rect b="b" l="l" r="r" t="t"/>
              <a:pathLst>
                <a:path extrusionOk="0" h="1794" w="1708">
                  <a:moveTo>
                    <a:pt x="699" y="1"/>
                  </a:moveTo>
                  <a:cubicBezTo>
                    <a:pt x="606" y="1"/>
                    <a:pt x="324" y="246"/>
                    <a:pt x="0" y="437"/>
                  </a:cubicBezTo>
                  <a:lnTo>
                    <a:pt x="958" y="1794"/>
                  </a:lnTo>
                  <a:cubicBezTo>
                    <a:pt x="1213" y="1522"/>
                    <a:pt x="1708" y="1124"/>
                    <a:pt x="1660" y="996"/>
                  </a:cubicBezTo>
                  <a:cubicBezTo>
                    <a:pt x="1452" y="597"/>
                    <a:pt x="1069" y="294"/>
                    <a:pt x="718" y="6"/>
                  </a:cubicBezTo>
                  <a:cubicBezTo>
                    <a:pt x="713" y="3"/>
                    <a:pt x="707" y="1"/>
                    <a:pt x="69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5"/>
            <p:cNvSpPr/>
            <p:nvPr/>
          </p:nvSpPr>
          <p:spPr>
            <a:xfrm>
              <a:off x="686470" y="4349811"/>
              <a:ext cx="122610" cy="81543"/>
            </a:xfrm>
            <a:custGeom>
              <a:rect b="b" l="l" r="r" t="t"/>
              <a:pathLst>
                <a:path extrusionOk="0" h="1578" w="2363">
                  <a:moveTo>
                    <a:pt x="0" y="0"/>
                  </a:moveTo>
                  <a:cubicBezTo>
                    <a:pt x="806" y="1159"/>
                    <a:pt x="1169" y="1578"/>
                    <a:pt x="1633" y="1578"/>
                  </a:cubicBezTo>
                  <a:cubicBezTo>
                    <a:pt x="1840" y="1578"/>
                    <a:pt x="2067" y="1494"/>
                    <a:pt x="2362" y="1357"/>
                  </a:cubicBezTo>
                  <a:cubicBezTo>
                    <a:pt x="1867" y="447"/>
                    <a:pt x="1149" y="16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5"/>
            <p:cNvSpPr/>
            <p:nvPr/>
          </p:nvSpPr>
          <p:spPr>
            <a:xfrm>
              <a:off x="6256161" y="3927327"/>
              <a:ext cx="119289" cy="52398"/>
            </a:xfrm>
            <a:custGeom>
              <a:rect b="b" l="l" r="r" t="t"/>
              <a:pathLst>
                <a:path extrusionOk="0" h="1014" w="2299">
                  <a:moveTo>
                    <a:pt x="976" y="0"/>
                  </a:moveTo>
                  <a:cubicBezTo>
                    <a:pt x="634" y="0"/>
                    <a:pt x="330" y="144"/>
                    <a:pt x="0" y="420"/>
                  </a:cubicBezTo>
                  <a:cubicBezTo>
                    <a:pt x="410" y="813"/>
                    <a:pt x="807" y="1014"/>
                    <a:pt x="1205" y="1014"/>
                  </a:cubicBezTo>
                  <a:cubicBezTo>
                    <a:pt x="1566" y="1014"/>
                    <a:pt x="1926" y="849"/>
                    <a:pt x="2298" y="516"/>
                  </a:cubicBezTo>
                  <a:cubicBezTo>
                    <a:pt x="1760" y="168"/>
                    <a:pt x="1346" y="0"/>
                    <a:pt x="9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5"/>
            <p:cNvSpPr/>
            <p:nvPr/>
          </p:nvSpPr>
          <p:spPr>
            <a:xfrm>
              <a:off x="5555578" y="3153719"/>
              <a:ext cx="107718" cy="52502"/>
            </a:xfrm>
            <a:custGeom>
              <a:rect b="b" l="l" r="r" t="t"/>
              <a:pathLst>
                <a:path extrusionOk="0" h="1016" w="2076">
                  <a:moveTo>
                    <a:pt x="677" y="0"/>
                  </a:moveTo>
                  <a:cubicBezTo>
                    <a:pt x="466" y="0"/>
                    <a:pt x="220" y="223"/>
                    <a:pt x="1" y="325"/>
                  </a:cubicBezTo>
                  <a:cubicBezTo>
                    <a:pt x="176" y="565"/>
                    <a:pt x="336" y="996"/>
                    <a:pt x="527" y="1012"/>
                  </a:cubicBezTo>
                  <a:cubicBezTo>
                    <a:pt x="573" y="1015"/>
                    <a:pt x="618" y="1016"/>
                    <a:pt x="664" y="1016"/>
                  </a:cubicBezTo>
                  <a:cubicBezTo>
                    <a:pt x="1131" y="1016"/>
                    <a:pt x="1610" y="877"/>
                    <a:pt x="2075" y="804"/>
                  </a:cubicBezTo>
                  <a:cubicBezTo>
                    <a:pt x="2075" y="692"/>
                    <a:pt x="2075" y="581"/>
                    <a:pt x="2075" y="469"/>
                  </a:cubicBezTo>
                  <a:cubicBezTo>
                    <a:pt x="1628" y="309"/>
                    <a:pt x="1197" y="86"/>
                    <a:pt x="735" y="6"/>
                  </a:cubicBezTo>
                  <a:cubicBezTo>
                    <a:pt x="716" y="2"/>
                    <a:pt x="697" y="0"/>
                    <a:pt x="6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5"/>
            <p:cNvSpPr/>
            <p:nvPr/>
          </p:nvSpPr>
          <p:spPr>
            <a:xfrm>
              <a:off x="215281" y="4827277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6" y="48"/>
                  </a:moveTo>
                  <a:lnTo>
                    <a:pt x="0" y="336"/>
                  </a:lnTo>
                  <a:lnTo>
                    <a:pt x="942" y="1564"/>
                  </a:lnTo>
                  <a:cubicBezTo>
                    <a:pt x="1118" y="1325"/>
                    <a:pt x="1421" y="1118"/>
                    <a:pt x="1453" y="862"/>
                  </a:cubicBezTo>
                  <a:cubicBezTo>
                    <a:pt x="1533" y="0"/>
                    <a:pt x="830" y="144"/>
                    <a:pt x="336" y="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5"/>
            <p:cNvSpPr/>
            <p:nvPr/>
          </p:nvSpPr>
          <p:spPr>
            <a:xfrm>
              <a:off x="5271547" y="3712312"/>
              <a:ext cx="79544" cy="92447"/>
            </a:xfrm>
            <a:custGeom>
              <a:rect b="b" l="l" r="r" t="t"/>
              <a:pathLst>
                <a:path extrusionOk="0" h="1789" w="1533">
                  <a:moveTo>
                    <a:pt x="176" y="1"/>
                  </a:moveTo>
                  <a:cubicBezTo>
                    <a:pt x="112" y="623"/>
                    <a:pt x="48" y="1166"/>
                    <a:pt x="0" y="1788"/>
                  </a:cubicBezTo>
                  <a:cubicBezTo>
                    <a:pt x="320" y="1485"/>
                    <a:pt x="575" y="1261"/>
                    <a:pt x="830" y="1038"/>
                  </a:cubicBezTo>
                  <a:cubicBezTo>
                    <a:pt x="1054" y="846"/>
                    <a:pt x="1293" y="687"/>
                    <a:pt x="1533" y="511"/>
                  </a:cubicBezTo>
                  <a:cubicBezTo>
                    <a:pt x="1293" y="368"/>
                    <a:pt x="1054" y="240"/>
                    <a:pt x="814" y="112"/>
                  </a:cubicBezTo>
                  <a:cubicBezTo>
                    <a:pt x="607" y="49"/>
                    <a:pt x="384" y="17"/>
                    <a:pt x="17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5"/>
            <p:cNvSpPr/>
            <p:nvPr/>
          </p:nvSpPr>
          <p:spPr>
            <a:xfrm>
              <a:off x="4118039" y="3930841"/>
              <a:ext cx="72072" cy="80045"/>
            </a:xfrm>
            <a:custGeom>
              <a:rect b="b" l="l" r="r" t="t"/>
              <a:pathLst>
                <a:path extrusionOk="0" h="1549" w="1389">
                  <a:moveTo>
                    <a:pt x="671" y="1"/>
                  </a:moveTo>
                  <a:cubicBezTo>
                    <a:pt x="447" y="240"/>
                    <a:pt x="128" y="464"/>
                    <a:pt x="48" y="767"/>
                  </a:cubicBezTo>
                  <a:cubicBezTo>
                    <a:pt x="0" y="926"/>
                    <a:pt x="351" y="1198"/>
                    <a:pt x="623" y="1549"/>
                  </a:cubicBezTo>
                  <a:cubicBezTo>
                    <a:pt x="958" y="1214"/>
                    <a:pt x="1389" y="926"/>
                    <a:pt x="1341" y="815"/>
                  </a:cubicBezTo>
                  <a:cubicBezTo>
                    <a:pt x="1213" y="512"/>
                    <a:pt x="910" y="272"/>
                    <a:pt x="6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5"/>
            <p:cNvSpPr/>
            <p:nvPr/>
          </p:nvSpPr>
          <p:spPr>
            <a:xfrm>
              <a:off x="531586" y="4911402"/>
              <a:ext cx="102737" cy="57773"/>
            </a:xfrm>
            <a:custGeom>
              <a:rect b="b" l="l" r="r" t="t"/>
              <a:pathLst>
                <a:path extrusionOk="0" h="1118" w="1980">
                  <a:moveTo>
                    <a:pt x="97" y="0"/>
                  </a:moveTo>
                  <a:lnTo>
                    <a:pt x="1" y="304"/>
                  </a:lnTo>
                  <a:cubicBezTo>
                    <a:pt x="503" y="841"/>
                    <a:pt x="874" y="1117"/>
                    <a:pt x="1210" y="1117"/>
                  </a:cubicBezTo>
                  <a:cubicBezTo>
                    <a:pt x="1473" y="1117"/>
                    <a:pt x="1714" y="949"/>
                    <a:pt x="1980" y="607"/>
                  </a:cubicBezTo>
                  <a:lnTo>
                    <a:pt x="9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5"/>
            <p:cNvSpPr/>
            <p:nvPr/>
          </p:nvSpPr>
          <p:spPr>
            <a:xfrm>
              <a:off x="1592371" y="4757156"/>
              <a:ext cx="48100" cy="112238"/>
            </a:xfrm>
            <a:custGeom>
              <a:rect b="b" l="l" r="r" t="t"/>
              <a:pathLst>
                <a:path extrusionOk="0" h="2172" w="927">
                  <a:moveTo>
                    <a:pt x="926" y="1"/>
                  </a:moveTo>
                  <a:lnTo>
                    <a:pt x="926" y="1"/>
                  </a:lnTo>
                  <a:cubicBezTo>
                    <a:pt x="1" y="671"/>
                    <a:pt x="783" y="2139"/>
                    <a:pt x="815" y="2171"/>
                  </a:cubicBezTo>
                  <a:cubicBezTo>
                    <a:pt x="862" y="1373"/>
                    <a:pt x="894" y="767"/>
                    <a:pt x="9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5"/>
            <p:cNvSpPr/>
            <p:nvPr/>
          </p:nvSpPr>
          <p:spPr>
            <a:xfrm>
              <a:off x="6235458" y="4556765"/>
              <a:ext cx="511766" cy="468951"/>
            </a:xfrm>
            <a:custGeom>
              <a:rect b="b" l="l" r="r" t="t"/>
              <a:pathLst>
                <a:path extrusionOk="0" h="9075" w="9863">
                  <a:moveTo>
                    <a:pt x="4485" y="1"/>
                  </a:moveTo>
                  <a:cubicBezTo>
                    <a:pt x="2984" y="256"/>
                    <a:pt x="1644" y="416"/>
                    <a:pt x="670" y="1613"/>
                  </a:cubicBezTo>
                  <a:cubicBezTo>
                    <a:pt x="144" y="2251"/>
                    <a:pt x="0" y="2762"/>
                    <a:pt x="543" y="3448"/>
                  </a:cubicBezTo>
                  <a:cubicBezTo>
                    <a:pt x="910" y="3911"/>
                    <a:pt x="1165" y="4453"/>
                    <a:pt x="1500" y="4932"/>
                  </a:cubicBezTo>
                  <a:cubicBezTo>
                    <a:pt x="1803" y="5379"/>
                    <a:pt x="2043" y="6033"/>
                    <a:pt x="2458" y="6193"/>
                  </a:cubicBezTo>
                  <a:cubicBezTo>
                    <a:pt x="3830" y="6720"/>
                    <a:pt x="4852" y="7629"/>
                    <a:pt x="5825" y="8651"/>
                  </a:cubicBezTo>
                  <a:cubicBezTo>
                    <a:pt x="6087" y="8931"/>
                    <a:pt x="6366" y="9075"/>
                    <a:pt x="6667" y="9075"/>
                  </a:cubicBezTo>
                  <a:cubicBezTo>
                    <a:pt x="6880" y="9075"/>
                    <a:pt x="7104" y="9003"/>
                    <a:pt x="7341" y="8858"/>
                  </a:cubicBezTo>
                  <a:cubicBezTo>
                    <a:pt x="7772" y="8619"/>
                    <a:pt x="8203" y="8348"/>
                    <a:pt x="8602" y="8044"/>
                  </a:cubicBezTo>
                  <a:cubicBezTo>
                    <a:pt x="8810" y="7853"/>
                    <a:pt x="9049" y="7486"/>
                    <a:pt x="9017" y="7230"/>
                  </a:cubicBezTo>
                  <a:cubicBezTo>
                    <a:pt x="8825" y="5826"/>
                    <a:pt x="9113" y="4517"/>
                    <a:pt x="9639" y="3241"/>
                  </a:cubicBezTo>
                  <a:cubicBezTo>
                    <a:pt x="9863" y="2650"/>
                    <a:pt x="9767" y="2283"/>
                    <a:pt x="9065" y="2028"/>
                  </a:cubicBezTo>
                  <a:cubicBezTo>
                    <a:pt x="8059" y="1645"/>
                    <a:pt x="7118" y="1070"/>
                    <a:pt x="6128" y="607"/>
                  </a:cubicBezTo>
                  <a:cubicBezTo>
                    <a:pt x="5554" y="352"/>
                    <a:pt x="4947" y="160"/>
                    <a:pt x="44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5"/>
            <p:cNvSpPr/>
            <p:nvPr/>
          </p:nvSpPr>
          <p:spPr>
            <a:xfrm>
              <a:off x="6107089" y="4115161"/>
              <a:ext cx="343703" cy="378829"/>
            </a:xfrm>
            <a:custGeom>
              <a:rect b="b" l="l" r="r" t="t"/>
              <a:pathLst>
                <a:path extrusionOk="0" h="7331" w="6624">
                  <a:moveTo>
                    <a:pt x="3396" y="1"/>
                  </a:moveTo>
                  <a:cubicBezTo>
                    <a:pt x="3104" y="1"/>
                    <a:pt x="2825" y="208"/>
                    <a:pt x="2554" y="631"/>
                  </a:cubicBezTo>
                  <a:cubicBezTo>
                    <a:pt x="1692" y="1940"/>
                    <a:pt x="942" y="3360"/>
                    <a:pt x="160" y="4733"/>
                  </a:cubicBezTo>
                  <a:cubicBezTo>
                    <a:pt x="80" y="4876"/>
                    <a:pt x="80" y="5052"/>
                    <a:pt x="0" y="5483"/>
                  </a:cubicBezTo>
                  <a:cubicBezTo>
                    <a:pt x="367" y="5882"/>
                    <a:pt x="846" y="6392"/>
                    <a:pt x="1341" y="6887"/>
                  </a:cubicBezTo>
                  <a:cubicBezTo>
                    <a:pt x="1630" y="7160"/>
                    <a:pt x="1903" y="7330"/>
                    <a:pt x="2161" y="7330"/>
                  </a:cubicBezTo>
                  <a:cubicBezTo>
                    <a:pt x="2431" y="7330"/>
                    <a:pt x="2684" y="7144"/>
                    <a:pt x="2921" y="6696"/>
                  </a:cubicBezTo>
                  <a:cubicBezTo>
                    <a:pt x="3017" y="6488"/>
                    <a:pt x="3384" y="6392"/>
                    <a:pt x="3639" y="6297"/>
                  </a:cubicBezTo>
                  <a:cubicBezTo>
                    <a:pt x="4453" y="5945"/>
                    <a:pt x="5299" y="5674"/>
                    <a:pt x="6065" y="5259"/>
                  </a:cubicBezTo>
                  <a:cubicBezTo>
                    <a:pt x="6512" y="5020"/>
                    <a:pt x="6623" y="4589"/>
                    <a:pt x="6240" y="4078"/>
                  </a:cubicBezTo>
                  <a:cubicBezTo>
                    <a:pt x="5889" y="3599"/>
                    <a:pt x="5714" y="2993"/>
                    <a:pt x="5427" y="2482"/>
                  </a:cubicBezTo>
                  <a:cubicBezTo>
                    <a:pt x="5107" y="1828"/>
                    <a:pt x="4724" y="1206"/>
                    <a:pt x="4309" y="615"/>
                  </a:cubicBezTo>
                  <a:cubicBezTo>
                    <a:pt x="3990" y="208"/>
                    <a:pt x="3687" y="1"/>
                    <a:pt x="33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5"/>
            <p:cNvSpPr/>
            <p:nvPr/>
          </p:nvSpPr>
          <p:spPr>
            <a:xfrm>
              <a:off x="5149819" y="4704862"/>
              <a:ext cx="247659" cy="377641"/>
            </a:xfrm>
            <a:custGeom>
              <a:rect b="b" l="l" r="r" t="t"/>
              <a:pathLst>
                <a:path extrusionOk="0" h="7308" w="4773">
                  <a:moveTo>
                    <a:pt x="1481" y="1"/>
                  </a:moveTo>
                  <a:cubicBezTo>
                    <a:pt x="1354" y="1"/>
                    <a:pt x="1062" y="185"/>
                    <a:pt x="990" y="343"/>
                  </a:cubicBezTo>
                  <a:cubicBezTo>
                    <a:pt x="639" y="1109"/>
                    <a:pt x="320" y="1891"/>
                    <a:pt x="0" y="2689"/>
                  </a:cubicBezTo>
                  <a:cubicBezTo>
                    <a:pt x="144" y="4540"/>
                    <a:pt x="862" y="5960"/>
                    <a:pt x="2267" y="6966"/>
                  </a:cubicBezTo>
                  <a:cubicBezTo>
                    <a:pt x="2575" y="7175"/>
                    <a:pt x="3057" y="7308"/>
                    <a:pt x="3478" y="7308"/>
                  </a:cubicBezTo>
                  <a:cubicBezTo>
                    <a:pt x="3668" y="7308"/>
                    <a:pt x="3846" y="7281"/>
                    <a:pt x="3990" y="7221"/>
                  </a:cubicBezTo>
                  <a:cubicBezTo>
                    <a:pt x="4357" y="7046"/>
                    <a:pt x="4629" y="6279"/>
                    <a:pt x="4677" y="5753"/>
                  </a:cubicBezTo>
                  <a:cubicBezTo>
                    <a:pt x="4756" y="4700"/>
                    <a:pt x="4772" y="3630"/>
                    <a:pt x="4708" y="2577"/>
                  </a:cubicBezTo>
                  <a:cubicBezTo>
                    <a:pt x="4708" y="2258"/>
                    <a:pt x="4645" y="1795"/>
                    <a:pt x="4437" y="1667"/>
                  </a:cubicBezTo>
                  <a:cubicBezTo>
                    <a:pt x="3496" y="1061"/>
                    <a:pt x="2522" y="502"/>
                    <a:pt x="1517" y="8"/>
                  </a:cubicBezTo>
                  <a:cubicBezTo>
                    <a:pt x="1507" y="3"/>
                    <a:pt x="1495" y="1"/>
                    <a:pt x="14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5"/>
            <p:cNvSpPr/>
            <p:nvPr/>
          </p:nvSpPr>
          <p:spPr>
            <a:xfrm>
              <a:off x="5836652" y="4938944"/>
              <a:ext cx="336439" cy="216828"/>
            </a:xfrm>
            <a:custGeom>
              <a:rect b="b" l="l" r="r" t="t"/>
              <a:pathLst>
                <a:path extrusionOk="0" h="4196" w="6484">
                  <a:moveTo>
                    <a:pt x="5692" y="1"/>
                  </a:moveTo>
                  <a:cubicBezTo>
                    <a:pt x="5591" y="1"/>
                    <a:pt x="5474" y="19"/>
                    <a:pt x="5340" y="58"/>
                  </a:cubicBezTo>
                  <a:cubicBezTo>
                    <a:pt x="3840" y="489"/>
                    <a:pt x="2340" y="888"/>
                    <a:pt x="840" y="1335"/>
                  </a:cubicBezTo>
                  <a:cubicBezTo>
                    <a:pt x="600" y="1414"/>
                    <a:pt x="393" y="1574"/>
                    <a:pt x="281" y="1797"/>
                  </a:cubicBezTo>
                  <a:cubicBezTo>
                    <a:pt x="1" y="2513"/>
                    <a:pt x="1147" y="3699"/>
                    <a:pt x="1929" y="3699"/>
                  </a:cubicBezTo>
                  <a:cubicBezTo>
                    <a:pt x="1949" y="3699"/>
                    <a:pt x="1969" y="3698"/>
                    <a:pt x="1989" y="3696"/>
                  </a:cubicBezTo>
                  <a:cubicBezTo>
                    <a:pt x="2060" y="3693"/>
                    <a:pt x="2131" y="3692"/>
                    <a:pt x="2202" y="3692"/>
                  </a:cubicBezTo>
                  <a:cubicBezTo>
                    <a:pt x="2868" y="3692"/>
                    <a:pt x="3542" y="3817"/>
                    <a:pt x="4191" y="3904"/>
                  </a:cubicBezTo>
                  <a:cubicBezTo>
                    <a:pt x="4558" y="3968"/>
                    <a:pt x="4909" y="4064"/>
                    <a:pt x="5244" y="4191"/>
                  </a:cubicBezTo>
                  <a:cubicBezTo>
                    <a:pt x="5294" y="4194"/>
                    <a:pt x="5341" y="4195"/>
                    <a:pt x="5388" y="4195"/>
                  </a:cubicBezTo>
                  <a:cubicBezTo>
                    <a:pt x="6175" y="4195"/>
                    <a:pt x="6484" y="3807"/>
                    <a:pt x="6393" y="2962"/>
                  </a:cubicBezTo>
                  <a:cubicBezTo>
                    <a:pt x="6330" y="2292"/>
                    <a:pt x="6377" y="1574"/>
                    <a:pt x="6330" y="888"/>
                  </a:cubicBezTo>
                  <a:cubicBezTo>
                    <a:pt x="6303" y="401"/>
                    <a:pt x="6168" y="1"/>
                    <a:pt x="56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5"/>
            <p:cNvSpPr/>
            <p:nvPr/>
          </p:nvSpPr>
          <p:spPr>
            <a:xfrm>
              <a:off x="6709916" y="4975167"/>
              <a:ext cx="272513" cy="284936"/>
            </a:xfrm>
            <a:custGeom>
              <a:rect b="b" l="l" r="r" t="t"/>
              <a:pathLst>
                <a:path extrusionOk="0" h="5514" w="5252">
                  <a:moveTo>
                    <a:pt x="4022" y="1"/>
                  </a:moveTo>
                  <a:cubicBezTo>
                    <a:pt x="3783" y="1"/>
                    <a:pt x="3544" y="7"/>
                    <a:pt x="3304" y="27"/>
                  </a:cubicBezTo>
                  <a:cubicBezTo>
                    <a:pt x="2411" y="123"/>
                    <a:pt x="1644" y="426"/>
                    <a:pt x="1293" y="1384"/>
                  </a:cubicBezTo>
                  <a:cubicBezTo>
                    <a:pt x="1102" y="1862"/>
                    <a:pt x="942" y="2405"/>
                    <a:pt x="607" y="2756"/>
                  </a:cubicBezTo>
                  <a:cubicBezTo>
                    <a:pt x="1" y="3347"/>
                    <a:pt x="1" y="3793"/>
                    <a:pt x="607" y="4336"/>
                  </a:cubicBezTo>
                  <a:cubicBezTo>
                    <a:pt x="799" y="4512"/>
                    <a:pt x="878" y="4831"/>
                    <a:pt x="1102" y="4958"/>
                  </a:cubicBezTo>
                  <a:cubicBezTo>
                    <a:pt x="1473" y="5165"/>
                    <a:pt x="1940" y="5514"/>
                    <a:pt x="2287" y="5514"/>
                  </a:cubicBezTo>
                  <a:cubicBezTo>
                    <a:pt x="2342" y="5514"/>
                    <a:pt x="2394" y="5505"/>
                    <a:pt x="2442" y="5485"/>
                  </a:cubicBezTo>
                  <a:cubicBezTo>
                    <a:pt x="2794" y="5357"/>
                    <a:pt x="2969" y="4687"/>
                    <a:pt x="3161" y="4224"/>
                  </a:cubicBezTo>
                  <a:cubicBezTo>
                    <a:pt x="3224" y="4065"/>
                    <a:pt x="3145" y="3841"/>
                    <a:pt x="3145" y="3666"/>
                  </a:cubicBezTo>
                  <a:cubicBezTo>
                    <a:pt x="4230" y="3267"/>
                    <a:pt x="5251" y="1192"/>
                    <a:pt x="4980" y="11"/>
                  </a:cubicBezTo>
                  <a:cubicBezTo>
                    <a:pt x="4661" y="11"/>
                    <a:pt x="4342" y="1"/>
                    <a:pt x="40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5"/>
            <p:cNvSpPr/>
            <p:nvPr/>
          </p:nvSpPr>
          <p:spPr>
            <a:xfrm>
              <a:off x="6275204" y="4973617"/>
              <a:ext cx="300636" cy="237860"/>
            </a:xfrm>
            <a:custGeom>
              <a:rect b="b" l="l" r="r" t="t"/>
              <a:pathLst>
                <a:path extrusionOk="0" h="4603" w="5794">
                  <a:moveTo>
                    <a:pt x="1625" y="1"/>
                  </a:moveTo>
                  <a:cubicBezTo>
                    <a:pt x="1451" y="1"/>
                    <a:pt x="1307" y="32"/>
                    <a:pt x="1229" y="105"/>
                  </a:cubicBezTo>
                  <a:cubicBezTo>
                    <a:pt x="686" y="616"/>
                    <a:pt x="431" y="1446"/>
                    <a:pt x="0" y="2275"/>
                  </a:cubicBezTo>
                  <a:cubicBezTo>
                    <a:pt x="176" y="2467"/>
                    <a:pt x="383" y="2642"/>
                    <a:pt x="607" y="2786"/>
                  </a:cubicBezTo>
                  <a:cubicBezTo>
                    <a:pt x="1819" y="3393"/>
                    <a:pt x="3032" y="4031"/>
                    <a:pt x="4277" y="4542"/>
                  </a:cubicBezTo>
                  <a:cubicBezTo>
                    <a:pt x="4379" y="4583"/>
                    <a:pt x="4508" y="4602"/>
                    <a:pt x="4647" y="4602"/>
                  </a:cubicBezTo>
                  <a:cubicBezTo>
                    <a:pt x="4987" y="4602"/>
                    <a:pt x="5379" y="4488"/>
                    <a:pt x="5538" y="4318"/>
                  </a:cubicBezTo>
                  <a:cubicBezTo>
                    <a:pt x="5761" y="4095"/>
                    <a:pt x="5793" y="3345"/>
                    <a:pt x="5586" y="3105"/>
                  </a:cubicBezTo>
                  <a:cubicBezTo>
                    <a:pt x="4772" y="2116"/>
                    <a:pt x="3846" y="1206"/>
                    <a:pt x="2857" y="376"/>
                  </a:cubicBezTo>
                  <a:cubicBezTo>
                    <a:pt x="2579" y="165"/>
                    <a:pt x="2023" y="1"/>
                    <a:pt x="16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5"/>
            <p:cNvSpPr/>
            <p:nvPr/>
          </p:nvSpPr>
          <p:spPr>
            <a:xfrm>
              <a:off x="5571300" y="4811258"/>
              <a:ext cx="287405" cy="228817"/>
            </a:xfrm>
            <a:custGeom>
              <a:rect b="b" l="l" r="r" t="t"/>
              <a:pathLst>
                <a:path extrusionOk="0" h="4428" w="5539">
                  <a:moveTo>
                    <a:pt x="3545" y="1"/>
                  </a:moveTo>
                  <a:cubicBezTo>
                    <a:pt x="3309" y="1"/>
                    <a:pt x="3119" y="38"/>
                    <a:pt x="3065" y="119"/>
                  </a:cubicBezTo>
                  <a:cubicBezTo>
                    <a:pt x="2490" y="949"/>
                    <a:pt x="1597" y="709"/>
                    <a:pt x="910" y="1061"/>
                  </a:cubicBezTo>
                  <a:cubicBezTo>
                    <a:pt x="575" y="1252"/>
                    <a:pt x="33" y="1523"/>
                    <a:pt x="17" y="1779"/>
                  </a:cubicBezTo>
                  <a:cubicBezTo>
                    <a:pt x="1" y="2146"/>
                    <a:pt x="288" y="2641"/>
                    <a:pt x="591" y="2912"/>
                  </a:cubicBezTo>
                  <a:cubicBezTo>
                    <a:pt x="1150" y="3375"/>
                    <a:pt x="1740" y="3806"/>
                    <a:pt x="2363" y="4173"/>
                  </a:cubicBezTo>
                  <a:cubicBezTo>
                    <a:pt x="2522" y="4284"/>
                    <a:pt x="2730" y="4300"/>
                    <a:pt x="3145" y="4428"/>
                  </a:cubicBezTo>
                  <a:cubicBezTo>
                    <a:pt x="3512" y="4189"/>
                    <a:pt x="3863" y="3901"/>
                    <a:pt x="4182" y="3598"/>
                  </a:cubicBezTo>
                  <a:cubicBezTo>
                    <a:pt x="4469" y="3263"/>
                    <a:pt x="4613" y="2800"/>
                    <a:pt x="4900" y="2465"/>
                  </a:cubicBezTo>
                  <a:cubicBezTo>
                    <a:pt x="5539" y="1731"/>
                    <a:pt x="5156" y="901"/>
                    <a:pt x="4804" y="374"/>
                  </a:cubicBezTo>
                  <a:cubicBezTo>
                    <a:pt x="4646" y="142"/>
                    <a:pt x="4006" y="1"/>
                    <a:pt x="35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5"/>
            <p:cNvSpPr/>
            <p:nvPr/>
          </p:nvSpPr>
          <p:spPr>
            <a:xfrm>
              <a:off x="5515833" y="4961680"/>
              <a:ext cx="127591" cy="113065"/>
            </a:xfrm>
            <a:custGeom>
              <a:rect b="b" l="l" r="r" t="t"/>
              <a:pathLst>
                <a:path extrusionOk="0" h="2188" w="2459">
                  <a:moveTo>
                    <a:pt x="415" y="1"/>
                  </a:moveTo>
                  <a:lnTo>
                    <a:pt x="0" y="192"/>
                  </a:lnTo>
                  <a:cubicBezTo>
                    <a:pt x="32" y="847"/>
                    <a:pt x="80" y="1517"/>
                    <a:pt x="112" y="2187"/>
                  </a:cubicBezTo>
                  <a:lnTo>
                    <a:pt x="2394" y="1820"/>
                  </a:lnTo>
                  <a:lnTo>
                    <a:pt x="2458" y="1373"/>
                  </a:lnTo>
                  <a:lnTo>
                    <a:pt x="4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5"/>
            <p:cNvSpPr/>
            <p:nvPr/>
          </p:nvSpPr>
          <p:spPr>
            <a:xfrm>
              <a:off x="5153970" y="5094482"/>
              <a:ext cx="104398" cy="109809"/>
            </a:xfrm>
            <a:custGeom>
              <a:rect b="b" l="l" r="r" t="t"/>
              <a:pathLst>
                <a:path extrusionOk="0" h="2125" w="2012">
                  <a:moveTo>
                    <a:pt x="1469" y="0"/>
                  </a:moveTo>
                  <a:lnTo>
                    <a:pt x="0" y="1038"/>
                  </a:lnTo>
                  <a:cubicBezTo>
                    <a:pt x="451" y="1551"/>
                    <a:pt x="750" y="2124"/>
                    <a:pt x="943" y="2124"/>
                  </a:cubicBezTo>
                  <a:cubicBezTo>
                    <a:pt x="948" y="2124"/>
                    <a:pt x="953" y="2124"/>
                    <a:pt x="958" y="2123"/>
                  </a:cubicBezTo>
                  <a:cubicBezTo>
                    <a:pt x="1644" y="1995"/>
                    <a:pt x="2011" y="1437"/>
                    <a:pt x="1931" y="718"/>
                  </a:cubicBezTo>
                  <a:cubicBezTo>
                    <a:pt x="1899" y="463"/>
                    <a:pt x="1628" y="240"/>
                    <a:pt x="14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5"/>
            <p:cNvSpPr/>
            <p:nvPr/>
          </p:nvSpPr>
          <p:spPr>
            <a:xfrm>
              <a:off x="6197321" y="4891611"/>
              <a:ext cx="48930" cy="112186"/>
            </a:xfrm>
            <a:custGeom>
              <a:rect b="b" l="l" r="r" t="t"/>
              <a:pathLst>
                <a:path extrusionOk="0" h="2171" w="943">
                  <a:moveTo>
                    <a:pt x="943" y="0"/>
                  </a:moveTo>
                  <a:cubicBezTo>
                    <a:pt x="17" y="687"/>
                    <a:pt x="1" y="1341"/>
                    <a:pt x="831" y="2171"/>
                  </a:cubicBezTo>
                  <a:cubicBezTo>
                    <a:pt x="863" y="1373"/>
                    <a:pt x="895" y="782"/>
                    <a:pt x="9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5"/>
            <p:cNvSpPr/>
            <p:nvPr/>
          </p:nvSpPr>
          <p:spPr>
            <a:xfrm>
              <a:off x="2917314" y="3351940"/>
              <a:ext cx="88676" cy="77564"/>
            </a:xfrm>
            <a:custGeom>
              <a:rect b="b" l="l" r="r" t="t"/>
              <a:pathLst>
                <a:path extrusionOk="0" h="1501" w="1709">
                  <a:moveTo>
                    <a:pt x="0" y="0"/>
                  </a:moveTo>
                  <a:lnTo>
                    <a:pt x="926" y="1501"/>
                  </a:lnTo>
                  <a:lnTo>
                    <a:pt x="1708" y="2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5"/>
            <p:cNvSpPr/>
            <p:nvPr/>
          </p:nvSpPr>
          <p:spPr>
            <a:xfrm>
              <a:off x="4845915" y="3005467"/>
              <a:ext cx="53029" cy="61183"/>
            </a:xfrm>
            <a:custGeom>
              <a:rect b="b" l="l" r="r" t="t"/>
              <a:pathLst>
                <a:path extrusionOk="0" h="1184" w="1022">
                  <a:moveTo>
                    <a:pt x="665" y="0"/>
                  </a:moveTo>
                  <a:cubicBezTo>
                    <a:pt x="508" y="0"/>
                    <a:pt x="353" y="62"/>
                    <a:pt x="224" y="162"/>
                  </a:cubicBezTo>
                  <a:cubicBezTo>
                    <a:pt x="112" y="418"/>
                    <a:pt x="0" y="912"/>
                    <a:pt x="96" y="960"/>
                  </a:cubicBezTo>
                  <a:cubicBezTo>
                    <a:pt x="332" y="1133"/>
                    <a:pt x="692" y="1120"/>
                    <a:pt x="1007" y="1165"/>
                  </a:cubicBezTo>
                  <a:lnTo>
                    <a:pt x="1007" y="1165"/>
                  </a:lnTo>
                  <a:cubicBezTo>
                    <a:pt x="1022" y="997"/>
                    <a:pt x="1021" y="843"/>
                    <a:pt x="1006" y="689"/>
                  </a:cubicBezTo>
                  <a:cubicBezTo>
                    <a:pt x="942" y="449"/>
                    <a:pt x="846" y="210"/>
                    <a:pt x="719" y="3"/>
                  </a:cubicBezTo>
                  <a:cubicBezTo>
                    <a:pt x="701" y="1"/>
                    <a:pt x="683" y="0"/>
                    <a:pt x="665" y="0"/>
                  </a:cubicBezTo>
                  <a:close/>
                  <a:moveTo>
                    <a:pt x="1007" y="1165"/>
                  </a:moveTo>
                  <a:cubicBezTo>
                    <a:pt x="1007" y="1172"/>
                    <a:pt x="1006" y="1178"/>
                    <a:pt x="1006" y="1184"/>
                  </a:cubicBezTo>
                  <a:lnTo>
                    <a:pt x="1022" y="1168"/>
                  </a:lnTo>
                  <a:cubicBezTo>
                    <a:pt x="1017" y="1167"/>
                    <a:pt x="1012" y="1166"/>
                    <a:pt x="1007" y="11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5"/>
            <p:cNvSpPr/>
            <p:nvPr/>
          </p:nvSpPr>
          <p:spPr>
            <a:xfrm>
              <a:off x="4839274" y="3730450"/>
              <a:ext cx="64652" cy="84179"/>
            </a:xfrm>
            <a:custGeom>
              <a:rect b="b" l="l" r="r" t="t"/>
              <a:pathLst>
                <a:path extrusionOk="0" h="1629" w="1246">
                  <a:moveTo>
                    <a:pt x="767" y="1"/>
                  </a:moveTo>
                  <a:cubicBezTo>
                    <a:pt x="1" y="767"/>
                    <a:pt x="448" y="1198"/>
                    <a:pt x="879" y="1629"/>
                  </a:cubicBezTo>
                  <a:lnTo>
                    <a:pt x="1246" y="1533"/>
                  </a:lnTo>
                  <a:lnTo>
                    <a:pt x="76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5"/>
            <p:cNvSpPr/>
            <p:nvPr/>
          </p:nvSpPr>
          <p:spPr>
            <a:xfrm>
              <a:off x="4544502" y="4791105"/>
              <a:ext cx="122610" cy="23874"/>
            </a:xfrm>
            <a:custGeom>
              <a:rect b="b" l="l" r="r" t="t"/>
              <a:pathLst>
                <a:path extrusionOk="0" h="462" w="2363">
                  <a:moveTo>
                    <a:pt x="971" y="0"/>
                  </a:moveTo>
                  <a:cubicBezTo>
                    <a:pt x="635" y="0"/>
                    <a:pt x="365" y="152"/>
                    <a:pt x="0" y="461"/>
                  </a:cubicBezTo>
                  <a:lnTo>
                    <a:pt x="2362" y="461"/>
                  </a:lnTo>
                  <a:cubicBezTo>
                    <a:pt x="1720" y="156"/>
                    <a:pt x="1312" y="0"/>
                    <a:pt x="9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5"/>
            <p:cNvSpPr/>
            <p:nvPr/>
          </p:nvSpPr>
          <p:spPr>
            <a:xfrm>
              <a:off x="2399738" y="3518536"/>
              <a:ext cx="67973" cy="68469"/>
            </a:xfrm>
            <a:custGeom>
              <a:rect b="b" l="l" r="r" t="t"/>
              <a:pathLst>
                <a:path extrusionOk="0" h="1325" w="1310">
                  <a:moveTo>
                    <a:pt x="1006" y="0"/>
                  </a:moveTo>
                  <a:lnTo>
                    <a:pt x="1" y="910"/>
                  </a:lnTo>
                  <a:lnTo>
                    <a:pt x="336" y="1325"/>
                  </a:lnTo>
                  <a:cubicBezTo>
                    <a:pt x="655" y="1022"/>
                    <a:pt x="990" y="734"/>
                    <a:pt x="1278" y="415"/>
                  </a:cubicBezTo>
                  <a:cubicBezTo>
                    <a:pt x="1310" y="399"/>
                    <a:pt x="1102" y="144"/>
                    <a:pt x="10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5"/>
            <p:cNvSpPr/>
            <p:nvPr/>
          </p:nvSpPr>
          <p:spPr>
            <a:xfrm>
              <a:off x="6094636" y="3060810"/>
              <a:ext cx="75444" cy="59426"/>
            </a:xfrm>
            <a:custGeom>
              <a:rect b="b" l="l" r="r" t="t"/>
              <a:pathLst>
                <a:path extrusionOk="0" h="1150" w="1454">
                  <a:moveTo>
                    <a:pt x="687" y="1"/>
                  </a:moveTo>
                  <a:lnTo>
                    <a:pt x="687" y="1"/>
                  </a:lnTo>
                  <a:cubicBezTo>
                    <a:pt x="1" y="799"/>
                    <a:pt x="97" y="958"/>
                    <a:pt x="1453" y="1150"/>
                  </a:cubicBezTo>
                  <a:cubicBezTo>
                    <a:pt x="1214" y="783"/>
                    <a:pt x="959" y="400"/>
                    <a:pt x="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5"/>
            <p:cNvSpPr/>
            <p:nvPr/>
          </p:nvSpPr>
          <p:spPr>
            <a:xfrm>
              <a:off x="86081" y="4604615"/>
              <a:ext cx="60916" cy="72965"/>
            </a:xfrm>
            <a:custGeom>
              <a:rect b="b" l="l" r="r" t="t"/>
              <a:pathLst>
                <a:path extrusionOk="0" h="1412" w="1174">
                  <a:moveTo>
                    <a:pt x="831" y="0"/>
                  </a:moveTo>
                  <a:lnTo>
                    <a:pt x="831" y="0"/>
                  </a:lnTo>
                  <a:cubicBezTo>
                    <a:pt x="543" y="479"/>
                    <a:pt x="288" y="894"/>
                    <a:pt x="1" y="1373"/>
                  </a:cubicBezTo>
                  <a:cubicBezTo>
                    <a:pt x="215" y="1396"/>
                    <a:pt x="393" y="1411"/>
                    <a:pt x="537" y="1411"/>
                  </a:cubicBezTo>
                  <a:cubicBezTo>
                    <a:pt x="1174" y="1411"/>
                    <a:pt x="1156" y="1120"/>
                    <a:pt x="8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5"/>
            <p:cNvSpPr/>
            <p:nvPr/>
          </p:nvSpPr>
          <p:spPr>
            <a:xfrm>
              <a:off x="774211" y="2264001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3" y="0"/>
                  </a:moveTo>
                  <a:cubicBezTo>
                    <a:pt x="3862" y="0"/>
                    <a:pt x="3652" y="17"/>
                    <a:pt x="3432" y="52"/>
                  </a:cubicBezTo>
                  <a:cubicBezTo>
                    <a:pt x="3419" y="54"/>
                    <a:pt x="3406" y="54"/>
                    <a:pt x="3392" y="54"/>
                  </a:cubicBezTo>
                  <a:cubicBezTo>
                    <a:pt x="3286" y="54"/>
                    <a:pt x="3182" y="13"/>
                    <a:pt x="3093" y="13"/>
                  </a:cubicBezTo>
                  <a:cubicBezTo>
                    <a:pt x="3072" y="13"/>
                    <a:pt x="3052" y="15"/>
                    <a:pt x="3033" y="20"/>
                  </a:cubicBezTo>
                  <a:cubicBezTo>
                    <a:pt x="2187" y="228"/>
                    <a:pt x="863" y="196"/>
                    <a:pt x="607" y="691"/>
                  </a:cubicBezTo>
                  <a:cubicBezTo>
                    <a:pt x="161" y="1584"/>
                    <a:pt x="1" y="2957"/>
                    <a:pt x="368" y="3850"/>
                  </a:cubicBezTo>
                  <a:cubicBezTo>
                    <a:pt x="1054" y="5494"/>
                    <a:pt x="2203" y="6962"/>
                    <a:pt x="3177" y="8495"/>
                  </a:cubicBezTo>
                  <a:lnTo>
                    <a:pt x="3975" y="8495"/>
                  </a:lnTo>
                  <a:cubicBezTo>
                    <a:pt x="4102" y="8319"/>
                    <a:pt x="4230" y="8159"/>
                    <a:pt x="4358" y="8016"/>
                  </a:cubicBezTo>
                  <a:cubicBezTo>
                    <a:pt x="5555" y="6883"/>
                    <a:pt x="6768" y="5750"/>
                    <a:pt x="7981" y="4632"/>
                  </a:cubicBezTo>
                  <a:cubicBezTo>
                    <a:pt x="8555" y="4090"/>
                    <a:pt x="8667" y="3627"/>
                    <a:pt x="7981" y="3068"/>
                  </a:cubicBezTo>
                  <a:cubicBezTo>
                    <a:pt x="7518" y="2685"/>
                    <a:pt x="7039" y="2270"/>
                    <a:pt x="6752" y="1776"/>
                  </a:cubicBezTo>
                  <a:cubicBezTo>
                    <a:pt x="6124" y="602"/>
                    <a:pt x="5251" y="0"/>
                    <a:pt x="40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5"/>
            <p:cNvSpPr/>
            <p:nvPr/>
          </p:nvSpPr>
          <p:spPr>
            <a:xfrm>
              <a:off x="11571" y="767787"/>
              <a:ext cx="356934" cy="409679"/>
            </a:xfrm>
            <a:custGeom>
              <a:rect b="b" l="l" r="r" t="t"/>
              <a:pathLst>
                <a:path extrusionOk="0" h="7928" w="6879">
                  <a:moveTo>
                    <a:pt x="691" y="1"/>
                  </a:moveTo>
                  <a:cubicBezTo>
                    <a:pt x="460" y="1"/>
                    <a:pt x="228" y="35"/>
                    <a:pt x="0" y="105"/>
                  </a:cubicBezTo>
                  <a:lnTo>
                    <a:pt x="0" y="5324"/>
                  </a:lnTo>
                  <a:cubicBezTo>
                    <a:pt x="767" y="5994"/>
                    <a:pt x="1533" y="6680"/>
                    <a:pt x="2299" y="7366"/>
                  </a:cubicBezTo>
                  <a:cubicBezTo>
                    <a:pt x="2604" y="7628"/>
                    <a:pt x="2895" y="7927"/>
                    <a:pt x="3262" y="7927"/>
                  </a:cubicBezTo>
                  <a:cubicBezTo>
                    <a:pt x="3432" y="7927"/>
                    <a:pt x="3619" y="7863"/>
                    <a:pt x="3831" y="7702"/>
                  </a:cubicBezTo>
                  <a:cubicBezTo>
                    <a:pt x="4501" y="7223"/>
                    <a:pt x="5187" y="6760"/>
                    <a:pt x="5905" y="6345"/>
                  </a:cubicBezTo>
                  <a:cubicBezTo>
                    <a:pt x="6831" y="5802"/>
                    <a:pt x="6879" y="5515"/>
                    <a:pt x="6097" y="4733"/>
                  </a:cubicBezTo>
                  <a:cubicBezTo>
                    <a:pt x="5522" y="4143"/>
                    <a:pt x="4996" y="3488"/>
                    <a:pt x="4453" y="2882"/>
                  </a:cubicBezTo>
                  <a:cubicBezTo>
                    <a:pt x="3799" y="2164"/>
                    <a:pt x="3160" y="1446"/>
                    <a:pt x="2474" y="775"/>
                  </a:cubicBezTo>
                  <a:cubicBezTo>
                    <a:pt x="2001" y="279"/>
                    <a:pt x="1353" y="1"/>
                    <a:pt x="6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5"/>
            <p:cNvSpPr/>
            <p:nvPr/>
          </p:nvSpPr>
          <p:spPr>
            <a:xfrm>
              <a:off x="11571" y="1397225"/>
              <a:ext cx="236036" cy="260907"/>
            </a:xfrm>
            <a:custGeom>
              <a:rect b="b" l="l" r="r" t="t"/>
              <a:pathLst>
                <a:path extrusionOk="0" h="5049" w="4549">
                  <a:moveTo>
                    <a:pt x="1186" y="0"/>
                  </a:moveTo>
                  <a:cubicBezTo>
                    <a:pt x="891" y="0"/>
                    <a:pt x="578" y="198"/>
                    <a:pt x="0" y="564"/>
                  </a:cubicBezTo>
                  <a:cubicBezTo>
                    <a:pt x="0" y="1697"/>
                    <a:pt x="0" y="2846"/>
                    <a:pt x="0" y="3979"/>
                  </a:cubicBezTo>
                  <a:lnTo>
                    <a:pt x="1644" y="5048"/>
                  </a:lnTo>
                  <a:cubicBezTo>
                    <a:pt x="1916" y="4984"/>
                    <a:pt x="2378" y="4410"/>
                    <a:pt x="2873" y="3867"/>
                  </a:cubicBezTo>
                  <a:cubicBezTo>
                    <a:pt x="3144" y="3580"/>
                    <a:pt x="3480" y="3341"/>
                    <a:pt x="3719" y="3053"/>
                  </a:cubicBezTo>
                  <a:cubicBezTo>
                    <a:pt x="4022" y="2702"/>
                    <a:pt x="4549" y="2176"/>
                    <a:pt x="4453" y="1968"/>
                  </a:cubicBezTo>
                  <a:cubicBezTo>
                    <a:pt x="4262" y="1553"/>
                    <a:pt x="3735" y="1266"/>
                    <a:pt x="3304" y="1011"/>
                  </a:cubicBezTo>
                  <a:cubicBezTo>
                    <a:pt x="3227" y="960"/>
                    <a:pt x="3123" y="952"/>
                    <a:pt x="3013" y="952"/>
                  </a:cubicBezTo>
                  <a:cubicBezTo>
                    <a:pt x="2967" y="952"/>
                    <a:pt x="2919" y="953"/>
                    <a:pt x="2872" y="953"/>
                  </a:cubicBezTo>
                  <a:cubicBezTo>
                    <a:pt x="2756" y="953"/>
                    <a:pt x="2645" y="944"/>
                    <a:pt x="2570" y="883"/>
                  </a:cubicBezTo>
                  <a:cubicBezTo>
                    <a:pt x="1861" y="277"/>
                    <a:pt x="1536" y="0"/>
                    <a:pt x="11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5"/>
            <p:cNvSpPr/>
            <p:nvPr/>
          </p:nvSpPr>
          <p:spPr>
            <a:xfrm>
              <a:off x="11571" y="316314"/>
              <a:ext cx="188871" cy="256980"/>
            </a:xfrm>
            <a:custGeom>
              <a:rect b="b" l="l" r="r" t="t"/>
              <a:pathLst>
                <a:path extrusionOk="0" h="4973" w="3640">
                  <a:moveTo>
                    <a:pt x="0" y="1"/>
                  </a:moveTo>
                  <a:lnTo>
                    <a:pt x="0" y="4613"/>
                  </a:lnTo>
                  <a:cubicBezTo>
                    <a:pt x="383" y="4709"/>
                    <a:pt x="767" y="4804"/>
                    <a:pt x="1150" y="4916"/>
                  </a:cubicBezTo>
                  <a:cubicBezTo>
                    <a:pt x="1299" y="4954"/>
                    <a:pt x="1438" y="4972"/>
                    <a:pt x="1567" y="4972"/>
                  </a:cubicBezTo>
                  <a:cubicBezTo>
                    <a:pt x="2137" y="4972"/>
                    <a:pt x="2505" y="4614"/>
                    <a:pt x="2714" y="4054"/>
                  </a:cubicBezTo>
                  <a:cubicBezTo>
                    <a:pt x="3639" y="1565"/>
                    <a:pt x="2969" y="416"/>
                    <a:pt x="399" y="17"/>
                  </a:cubicBezTo>
                  <a:cubicBezTo>
                    <a:pt x="256" y="1"/>
                    <a:pt x="128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5"/>
            <p:cNvSpPr/>
            <p:nvPr/>
          </p:nvSpPr>
          <p:spPr>
            <a:xfrm>
              <a:off x="1042521" y="2542005"/>
              <a:ext cx="272513" cy="160968"/>
            </a:xfrm>
            <a:custGeom>
              <a:rect b="b" l="l" r="r" t="t"/>
              <a:pathLst>
                <a:path extrusionOk="0" h="3115" w="5252">
                  <a:moveTo>
                    <a:pt x="2981" y="1"/>
                  </a:moveTo>
                  <a:cubicBezTo>
                    <a:pt x="2966" y="1"/>
                    <a:pt x="2951" y="1"/>
                    <a:pt x="2937" y="3"/>
                  </a:cubicBezTo>
                  <a:cubicBezTo>
                    <a:pt x="1533" y="114"/>
                    <a:pt x="176" y="1678"/>
                    <a:pt x="1" y="3115"/>
                  </a:cubicBezTo>
                  <a:lnTo>
                    <a:pt x="5251" y="3115"/>
                  </a:lnTo>
                  <a:cubicBezTo>
                    <a:pt x="5203" y="2923"/>
                    <a:pt x="5235" y="2620"/>
                    <a:pt x="5124" y="2556"/>
                  </a:cubicBezTo>
                  <a:cubicBezTo>
                    <a:pt x="4437" y="2109"/>
                    <a:pt x="4278" y="1471"/>
                    <a:pt x="4134" y="721"/>
                  </a:cubicBezTo>
                  <a:cubicBezTo>
                    <a:pt x="4057" y="413"/>
                    <a:pt x="3386" y="1"/>
                    <a:pt x="29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5"/>
            <p:cNvSpPr/>
            <p:nvPr/>
          </p:nvSpPr>
          <p:spPr>
            <a:xfrm>
              <a:off x="117577" y="2530689"/>
              <a:ext cx="389260" cy="172284"/>
            </a:xfrm>
            <a:custGeom>
              <a:rect b="b" l="l" r="r" t="t"/>
              <a:pathLst>
                <a:path extrusionOk="0" h="3334" w="7502">
                  <a:moveTo>
                    <a:pt x="1054" y="1"/>
                  </a:moveTo>
                  <a:cubicBezTo>
                    <a:pt x="791" y="1"/>
                    <a:pt x="440" y="261"/>
                    <a:pt x="0" y="445"/>
                  </a:cubicBezTo>
                  <a:cubicBezTo>
                    <a:pt x="1045" y="1410"/>
                    <a:pt x="2012" y="1958"/>
                    <a:pt x="3164" y="1958"/>
                  </a:cubicBezTo>
                  <a:cubicBezTo>
                    <a:pt x="3384" y="1958"/>
                    <a:pt x="3611" y="1938"/>
                    <a:pt x="3846" y="1897"/>
                  </a:cubicBezTo>
                  <a:cubicBezTo>
                    <a:pt x="3870" y="1894"/>
                    <a:pt x="3895" y="1892"/>
                    <a:pt x="3920" y="1892"/>
                  </a:cubicBezTo>
                  <a:cubicBezTo>
                    <a:pt x="4260" y="1892"/>
                    <a:pt x="4685" y="2184"/>
                    <a:pt x="5027" y="2392"/>
                  </a:cubicBezTo>
                  <a:cubicBezTo>
                    <a:pt x="5299" y="2568"/>
                    <a:pt x="5474" y="2871"/>
                    <a:pt x="5698" y="3126"/>
                  </a:cubicBezTo>
                  <a:lnTo>
                    <a:pt x="5889" y="2935"/>
                  </a:lnTo>
                  <a:cubicBezTo>
                    <a:pt x="5841" y="2743"/>
                    <a:pt x="5809" y="2552"/>
                    <a:pt x="5746" y="2312"/>
                  </a:cubicBezTo>
                  <a:lnTo>
                    <a:pt x="5746" y="2312"/>
                  </a:lnTo>
                  <a:cubicBezTo>
                    <a:pt x="6512" y="2328"/>
                    <a:pt x="6783" y="2711"/>
                    <a:pt x="6783" y="3334"/>
                  </a:cubicBezTo>
                  <a:lnTo>
                    <a:pt x="6990" y="3334"/>
                  </a:lnTo>
                  <a:cubicBezTo>
                    <a:pt x="7501" y="2695"/>
                    <a:pt x="7341" y="2216"/>
                    <a:pt x="6607" y="1945"/>
                  </a:cubicBezTo>
                  <a:cubicBezTo>
                    <a:pt x="6033" y="1722"/>
                    <a:pt x="5426" y="1610"/>
                    <a:pt x="4836" y="1387"/>
                  </a:cubicBezTo>
                  <a:cubicBezTo>
                    <a:pt x="3607" y="940"/>
                    <a:pt x="2394" y="413"/>
                    <a:pt x="1149" y="14"/>
                  </a:cubicBezTo>
                  <a:cubicBezTo>
                    <a:pt x="1119" y="5"/>
                    <a:pt x="1087" y="1"/>
                    <a:pt x="105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5"/>
            <p:cNvSpPr/>
            <p:nvPr/>
          </p:nvSpPr>
          <p:spPr>
            <a:xfrm>
              <a:off x="10741" y="2302756"/>
              <a:ext cx="135841" cy="161898"/>
            </a:xfrm>
            <a:custGeom>
              <a:rect b="b" l="l" r="r" t="t"/>
              <a:pathLst>
                <a:path extrusionOk="0" h="3133" w="2618">
                  <a:moveTo>
                    <a:pt x="1196" y="0"/>
                  </a:moveTo>
                  <a:cubicBezTo>
                    <a:pt x="758" y="0"/>
                    <a:pt x="303" y="107"/>
                    <a:pt x="16" y="308"/>
                  </a:cubicBezTo>
                  <a:lnTo>
                    <a:pt x="1" y="3132"/>
                  </a:lnTo>
                  <a:cubicBezTo>
                    <a:pt x="527" y="3100"/>
                    <a:pt x="1054" y="3116"/>
                    <a:pt x="1565" y="3037"/>
                  </a:cubicBezTo>
                  <a:cubicBezTo>
                    <a:pt x="1868" y="3005"/>
                    <a:pt x="2347" y="2845"/>
                    <a:pt x="2362" y="2685"/>
                  </a:cubicBezTo>
                  <a:cubicBezTo>
                    <a:pt x="2458" y="1967"/>
                    <a:pt x="2618" y="1153"/>
                    <a:pt x="2378" y="515"/>
                  </a:cubicBezTo>
                  <a:cubicBezTo>
                    <a:pt x="2246" y="163"/>
                    <a:pt x="1735" y="0"/>
                    <a:pt x="11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5"/>
            <p:cNvSpPr/>
            <p:nvPr/>
          </p:nvSpPr>
          <p:spPr>
            <a:xfrm>
              <a:off x="11571" y="1818056"/>
              <a:ext cx="159865" cy="175695"/>
            </a:xfrm>
            <a:custGeom>
              <a:rect b="b" l="l" r="r" t="t"/>
              <a:pathLst>
                <a:path extrusionOk="0" h="3400" w="3081">
                  <a:moveTo>
                    <a:pt x="1389" y="0"/>
                  </a:moveTo>
                  <a:lnTo>
                    <a:pt x="1453" y="415"/>
                  </a:lnTo>
                  <a:lnTo>
                    <a:pt x="0" y="2059"/>
                  </a:lnTo>
                  <a:lnTo>
                    <a:pt x="0" y="3064"/>
                  </a:lnTo>
                  <a:lnTo>
                    <a:pt x="1564" y="3400"/>
                  </a:lnTo>
                  <a:lnTo>
                    <a:pt x="1612" y="3128"/>
                  </a:lnTo>
                  <a:lnTo>
                    <a:pt x="1038" y="2362"/>
                  </a:lnTo>
                  <a:lnTo>
                    <a:pt x="2777" y="2362"/>
                  </a:lnTo>
                  <a:cubicBezTo>
                    <a:pt x="2825" y="1836"/>
                    <a:pt x="3081" y="1165"/>
                    <a:pt x="2857" y="782"/>
                  </a:cubicBezTo>
                  <a:cubicBezTo>
                    <a:pt x="2602" y="367"/>
                    <a:pt x="1900" y="256"/>
                    <a:pt x="13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5"/>
            <p:cNvSpPr/>
            <p:nvPr/>
          </p:nvSpPr>
          <p:spPr>
            <a:xfrm>
              <a:off x="11571" y="2588822"/>
              <a:ext cx="91114" cy="114150"/>
            </a:xfrm>
            <a:custGeom>
              <a:rect b="b" l="l" r="r" t="t"/>
              <a:pathLst>
                <a:path extrusionOk="0" h="2209" w="1756">
                  <a:moveTo>
                    <a:pt x="216" y="0"/>
                  </a:moveTo>
                  <a:cubicBezTo>
                    <a:pt x="144" y="0"/>
                    <a:pt x="72" y="2"/>
                    <a:pt x="0" y="6"/>
                  </a:cubicBezTo>
                  <a:lnTo>
                    <a:pt x="0" y="2209"/>
                  </a:lnTo>
                  <a:lnTo>
                    <a:pt x="798" y="2209"/>
                  </a:lnTo>
                  <a:cubicBezTo>
                    <a:pt x="974" y="1937"/>
                    <a:pt x="1150" y="1666"/>
                    <a:pt x="1341" y="1411"/>
                  </a:cubicBezTo>
                  <a:cubicBezTo>
                    <a:pt x="1756" y="836"/>
                    <a:pt x="1564" y="230"/>
                    <a:pt x="878" y="54"/>
                  </a:cubicBezTo>
                  <a:cubicBezTo>
                    <a:pt x="651" y="18"/>
                    <a:pt x="432" y="0"/>
                    <a:pt x="2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5"/>
            <p:cNvSpPr/>
            <p:nvPr/>
          </p:nvSpPr>
          <p:spPr>
            <a:xfrm>
              <a:off x="438033" y="1006520"/>
              <a:ext cx="507667" cy="539280"/>
            </a:xfrm>
            <a:custGeom>
              <a:rect b="b" l="l" r="r" t="t"/>
              <a:pathLst>
                <a:path extrusionOk="0" h="10436" w="9784">
                  <a:moveTo>
                    <a:pt x="2000" y="0"/>
                  </a:moveTo>
                  <a:cubicBezTo>
                    <a:pt x="1440" y="0"/>
                    <a:pt x="834" y="267"/>
                    <a:pt x="671" y="720"/>
                  </a:cubicBezTo>
                  <a:cubicBezTo>
                    <a:pt x="447" y="1406"/>
                    <a:pt x="160" y="2108"/>
                    <a:pt x="80" y="2826"/>
                  </a:cubicBezTo>
                  <a:cubicBezTo>
                    <a:pt x="0" y="3481"/>
                    <a:pt x="176" y="4167"/>
                    <a:pt x="256" y="4821"/>
                  </a:cubicBezTo>
                  <a:cubicBezTo>
                    <a:pt x="304" y="5204"/>
                    <a:pt x="511" y="5603"/>
                    <a:pt x="447" y="5970"/>
                  </a:cubicBezTo>
                  <a:cubicBezTo>
                    <a:pt x="160" y="7534"/>
                    <a:pt x="160" y="7582"/>
                    <a:pt x="1517" y="8428"/>
                  </a:cubicBezTo>
                  <a:cubicBezTo>
                    <a:pt x="1820" y="8651"/>
                    <a:pt x="2075" y="8907"/>
                    <a:pt x="2299" y="9194"/>
                  </a:cubicBezTo>
                  <a:cubicBezTo>
                    <a:pt x="2990" y="10019"/>
                    <a:pt x="4139" y="10435"/>
                    <a:pt x="5270" y="10435"/>
                  </a:cubicBezTo>
                  <a:cubicBezTo>
                    <a:pt x="6304" y="10435"/>
                    <a:pt x="7324" y="10087"/>
                    <a:pt x="7964" y="9385"/>
                  </a:cubicBezTo>
                  <a:cubicBezTo>
                    <a:pt x="8267" y="9098"/>
                    <a:pt x="8618" y="8859"/>
                    <a:pt x="9001" y="8667"/>
                  </a:cubicBezTo>
                  <a:cubicBezTo>
                    <a:pt x="9672" y="8300"/>
                    <a:pt x="9783" y="7790"/>
                    <a:pt x="9400" y="7167"/>
                  </a:cubicBezTo>
                  <a:cubicBezTo>
                    <a:pt x="9273" y="6928"/>
                    <a:pt x="9017" y="6768"/>
                    <a:pt x="8922" y="6529"/>
                  </a:cubicBezTo>
                  <a:cubicBezTo>
                    <a:pt x="8386" y="5304"/>
                    <a:pt x="7877" y="4869"/>
                    <a:pt x="7142" y="4869"/>
                  </a:cubicBezTo>
                  <a:cubicBezTo>
                    <a:pt x="6738" y="4869"/>
                    <a:pt x="6265" y="5000"/>
                    <a:pt x="5682" y="5204"/>
                  </a:cubicBezTo>
                  <a:cubicBezTo>
                    <a:pt x="5511" y="5267"/>
                    <a:pt x="5359" y="5301"/>
                    <a:pt x="5222" y="5301"/>
                  </a:cubicBezTo>
                  <a:cubicBezTo>
                    <a:pt x="4872" y="5301"/>
                    <a:pt x="4618" y="5082"/>
                    <a:pt x="4389" y="4566"/>
                  </a:cubicBezTo>
                  <a:cubicBezTo>
                    <a:pt x="3974" y="3608"/>
                    <a:pt x="3304" y="2762"/>
                    <a:pt x="2586" y="1661"/>
                  </a:cubicBezTo>
                  <a:cubicBezTo>
                    <a:pt x="2714" y="1454"/>
                    <a:pt x="2825" y="1230"/>
                    <a:pt x="2921" y="1007"/>
                  </a:cubicBezTo>
                  <a:cubicBezTo>
                    <a:pt x="3001" y="799"/>
                    <a:pt x="3001" y="576"/>
                    <a:pt x="2905" y="369"/>
                  </a:cubicBezTo>
                  <a:cubicBezTo>
                    <a:pt x="2715" y="115"/>
                    <a:pt x="2367" y="0"/>
                    <a:pt x="200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5"/>
            <p:cNvSpPr/>
            <p:nvPr/>
          </p:nvSpPr>
          <p:spPr>
            <a:xfrm>
              <a:off x="1129484" y="1730883"/>
              <a:ext cx="353665" cy="541606"/>
            </a:xfrm>
            <a:custGeom>
              <a:rect b="b" l="l" r="r" t="t"/>
              <a:pathLst>
                <a:path extrusionOk="0" h="10481" w="6816">
                  <a:moveTo>
                    <a:pt x="5766" y="0"/>
                  </a:moveTo>
                  <a:cubicBezTo>
                    <a:pt x="5424" y="0"/>
                    <a:pt x="4979" y="310"/>
                    <a:pt x="4676" y="554"/>
                  </a:cubicBezTo>
                  <a:cubicBezTo>
                    <a:pt x="4198" y="953"/>
                    <a:pt x="3831" y="1496"/>
                    <a:pt x="3400" y="1959"/>
                  </a:cubicBezTo>
                  <a:cubicBezTo>
                    <a:pt x="2809" y="2581"/>
                    <a:pt x="1995" y="3108"/>
                    <a:pt x="1676" y="3842"/>
                  </a:cubicBezTo>
                  <a:cubicBezTo>
                    <a:pt x="1022" y="5294"/>
                    <a:pt x="623" y="6858"/>
                    <a:pt x="160" y="8390"/>
                  </a:cubicBezTo>
                  <a:cubicBezTo>
                    <a:pt x="0" y="8965"/>
                    <a:pt x="208" y="9475"/>
                    <a:pt x="862" y="9635"/>
                  </a:cubicBezTo>
                  <a:cubicBezTo>
                    <a:pt x="1979" y="9938"/>
                    <a:pt x="3112" y="10194"/>
                    <a:pt x="4246" y="10481"/>
                  </a:cubicBezTo>
                  <a:cubicBezTo>
                    <a:pt x="5570" y="10305"/>
                    <a:pt x="5810" y="10082"/>
                    <a:pt x="5937" y="8789"/>
                  </a:cubicBezTo>
                  <a:cubicBezTo>
                    <a:pt x="6049" y="7656"/>
                    <a:pt x="6193" y="6523"/>
                    <a:pt x="6320" y="5406"/>
                  </a:cubicBezTo>
                  <a:cubicBezTo>
                    <a:pt x="6464" y="4065"/>
                    <a:pt x="6592" y="2741"/>
                    <a:pt x="6735" y="1416"/>
                  </a:cubicBezTo>
                  <a:cubicBezTo>
                    <a:pt x="6815" y="698"/>
                    <a:pt x="6496" y="139"/>
                    <a:pt x="5873" y="12"/>
                  </a:cubicBezTo>
                  <a:cubicBezTo>
                    <a:pt x="5839" y="4"/>
                    <a:pt x="5803" y="0"/>
                    <a:pt x="57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5"/>
            <p:cNvSpPr/>
            <p:nvPr/>
          </p:nvSpPr>
          <p:spPr>
            <a:xfrm>
              <a:off x="671526" y="775952"/>
              <a:ext cx="299028" cy="398208"/>
            </a:xfrm>
            <a:custGeom>
              <a:rect b="b" l="l" r="r" t="t"/>
              <a:pathLst>
                <a:path extrusionOk="0" h="7706" w="5763">
                  <a:moveTo>
                    <a:pt x="2190" y="1"/>
                  </a:moveTo>
                  <a:cubicBezTo>
                    <a:pt x="1655" y="1"/>
                    <a:pt x="1052" y="282"/>
                    <a:pt x="895" y="745"/>
                  </a:cubicBezTo>
                  <a:cubicBezTo>
                    <a:pt x="528" y="1862"/>
                    <a:pt x="320" y="3043"/>
                    <a:pt x="1" y="4384"/>
                  </a:cubicBezTo>
                  <a:cubicBezTo>
                    <a:pt x="1" y="4384"/>
                    <a:pt x="49" y="4575"/>
                    <a:pt x="113" y="4767"/>
                  </a:cubicBezTo>
                  <a:cubicBezTo>
                    <a:pt x="655" y="6379"/>
                    <a:pt x="2108" y="7528"/>
                    <a:pt x="3815" y="7703"/>
                  </a:cubicBezTo>
                  <a:cubicBezTo>
                    <a:pt x="3842" y="7705"/>
                    <a:pt x="3871" y="7706"/>
                    <a:pt x="3902" y="7706"/>
                  </a:cubicBezTo>
                  <a:cubicBezTo>
                    <a:pt x="4180" y="7706"/>
                    <a:pt x="4588" y="7640"/>
                    <a:pt x="4645" y="7496"/>
                  </a:cubicBezTo>
                  <a:cubicBezTo>
                    <a:pt x="5012" y="6538"/>
                    <a:pt x="5762" y="5389"/>
                    <a:pt x="5491" y="4591"/>
                  </a:cubicBezTo>
                  <a:cubicBezTo>
                    <a:pt x="4980" y="3075"/>
                    <a:pt x="3911" y="1703"/>
                    <a:pt x="2985" y="346"/>
                  </a:cubicBezTo>
                  <a:cubicBezTo>
                    <a:pt x="2827" y="108"/>
                    <a:pt x="2521" y="1"/>
                    <a:pt x="21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5"/>
            <p:cNvSpPr/>
            <p:nvPr/>
          </p:nvSpPr>
          <p:spPr>
            <a:xfrm>
              <a:off x="1065714" y="1019593"/>
              <a:ext cx="440577" cy="389474"/>
            </a:xfrm>
            <a:custGeom>
              <a:rect b="b" l="l" r="r" t="t"/>
              <a:pathLst>
                <a:path extrusionOk="0" h="7537" w="8491">
                  <a:moveTo>
                    <a:pt x="5122" y="1"/>
                  </a:moveTo>
                  <a:cubicBezTo>
                    <a:pt x="4326" y="1"/>
                    <a:pt x="4100" y="899"/>
                    <a:pt x="3655" y="1488"/>
                  </a:cubicBezTo>
                  <a:cubicBezTo>
                    <a:pt x="2554" y="2988"/>
                    <a:pt x="1389" y="4440"/>
                    <a:pt x="336" y="5973"/>
                  </a:cubicBezTo>
                  <a:cubicBezTo>
                    <a:pt x="64" y="6388"/>
                    <a:pt x="96" y="7010"/>
                    <a:pt x="1" y="7537"/>
                  </a:cubicBezTo>
                  <a:cubicBezTo>
                    <a:pt x="495" y="7425"/>
                    <a:pt x="1054" y="7425"/>
                    <a:pt x="1469" y="7185"/>
                  </a:cubicBezTo>
                  <a:cubicBezTo>
                    <a:pt x="3416" y="5973"/>
                    <a:pt x="5315" y="4728"/>
                    <a:pt x="7230" y="3451"/>
                  </a:cubicBezTo>
                  <a:cubicBezTo>
                    <a:pt x="7597" y="3228"/>
                    <a:pt x="7932" y="2940"/>
                    <a:pt x="8236" y="2621"/>
                  </a:cubicBezTo>
                  <a:cubicBezTo>
                    <a:pt x="8379" y="2462"/>
                    <a:pt x="8491" y="1999"/>
                    <a:pt x="8427" y="1951"/>
                  </a:cubicBezTo>
                  <a:cubicBezTo>
                    <a:pt x="7533" y="1288"/>
                    <a:pt x="7041" y="31"/>
                    <a:pt x="5572" y="31"/>
                  </a:cubicBezTo>
                  <a:cubicBezTo>
                    <a:pt x="5520" y="31"/>
                    <a:pt x="5466" y="32"/>
                    <a:pt x="5411" y="36"/>
                  </a:cubicBezTo>
                  <a:cubicBezTo>
                    <a:pt x="5307" y="12"/>
                    <a:pt x="5211" y="1"/>
                    <a:pt x="512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5"/>
            <p:cNvSpPr/>
            <p:nvPr/>
          </p:nvSpPr>
          <p:spPr>
            <a:xfrm>
              <a:off x="346919" y="1478301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0"/>
                  </a:moveTo>
                  <a:cubicBezTo>
                    <a:pt x="224" y="0"/>
                    <a:pt x="1" y="367"/>
                    <a:pt x="65" y="1468"/>
                  </a:cubicBezTo>
                  <a:cubicBezTo>
                    <a:pt x="145" y="3016"/>
                    <a:pt x="288" y="4580"/>
                    <a:pt x="192" y="6128"/>
                  </a:cubicBezTo>
                  <a:cubicBezTo>
                    <a:pt x="129" y="7421"/>
                    <a:pt x="177" y="7708"/>
                    <a:pt x="1405" y="8123"/>
                  </a:cubicBezTo>
                  <a:cubicBezTo>
                    <a:pt x="1693" y="8219"/>
                    <a:pt x="1996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3"/>
                    <a:pt x="4102" y="6575"/>
                  </a:cubicBezTo>
                  <a:cubicBezTo>
                    <a:pt x="3831" y="5075"/>
                    <a:pt x="3576" y="3559"/>
                    <a:pt x="3384" y="2043"/>
                  </a:cubicBezTo>
                  <a:cubicBezTo>
                    <a:pt x="3177" y="431"/>
                    <a:pt x="2746" y="0"/>
                    <a:pt x="11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5"/>
            <p:cNvSpPr/>
            <p:nvPr/>
          </p:nvSpPr>
          <p:spPr>
            <a:xfrm>
              <a:off x="197898" y="552618"/>
              <a:ext cx="308108" cy="386012"/>
            </a:xfrm>
            <a:custGeom>
              <a:rect b="b" l="l" r="r" t="t"/>
              <a:pathLst>
                <a:path extrusionOk="0" h="7470" w="5938">
                  <a:moveTo>
                    <a:pt x="2957" y="1"/>
                  </a:moveTo>
                  <a:cubicBezTo>
                    <a:pt x="2929" y="1"/>
                    <a:pt x="2901" y="3"/>
                    <a:pt x="2873" y="8"/>
                  </a:cubicBezTo>
                  <a:cubicBezTo>
                    <a:pt x="2091" y="439"/>
                    <a:pt x="1245" y="822"/>
                    <a:pt x="591" y="1396"/>
                  </a:cubicBezTo>
                  <a:cubicBezTo>
                    <a:pt x="0" y="1923"/>
                    <a:pt x="543" y="2561"/>
                    <a:pt x="798" y="3120"/>
                  </a:cubicBezTo>
                  <a:cubicBezTo>
                    <a:pt x="846" y="3248"/>
                    <a:pt x="846" y="3391"/>
                    <a:pt x="878" y="3519"/>
                  </a:cubicBezTo>
                  <a:cubicBezTo>
                    <a:pt x="1213" y="4492"/>
                    <a:pt x="1516" y="5482"/>
                    <a:pt x="1883" y="6455"/>
                  </a:cubicBezTo>
                  <a:cubicBezTo>
                    <a:pt x="2110" y="7067"/>
                    <a:pt x="2577" y="7469"/>
                    <a:pt x="3081" y="7469"/>
                  </a:cubicBezTo>
                  <a:cubicBezTo>
                    <a:pt x="3287" y="7469"/>
                    <a:pt x="3499" y="7402"/>
                    <a:pt x="3703" y="7253"/>
                  </a:cubicBezTo>
                  <a:cubicBezTo>
                    <a:pt x="4581" y="6583"/>
                    <a:pt x="5203" y="5578"/>
                    <a:pt x="5937" y="4716"/>
                  </a:cubicBezTo>
                  <a:lnTo>
                    <a:pt x="5762" y="4540"/>
                  </a:lnTo>
                  <a:cubicBezTo>
                    <a:pt x="5762" y="4413"/>
                    <a:pt x="5746" y="4285"/>
                    <a:pt x="5714" y="4157"/>
                  </a:cubicBezTo>
                  <a:cubicBezTo>
                    <a:pt x="4948" y="2833"/>
                    <a:pt x="4166" y="1508"/>
                    <a:pt x="3368" y="199"/>
                  </a:cubicBezTo>
                  <a:cubicBezTo>
                    <a:pt x="3272" y="77"/>
                    <a:pt x="3119" y="1"/>
                    <a:pt x="2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5"/>
            <p:cNvSpPr/>
            <p:nvPr/>
          </p:nvSpPr>
          <p:spPr>
            <a:xfrm>
              <a:off x="863665" y="1643657"/>
              <a:ext cx="242989" cy="288657"/>
            </a:xfrm>
            <a:custGeom>
              <a:rect b="b" l="l" r="r" t="t"/>
              <a:pathLst>
                <a:path extrusionOk="0" h="5586" w="4683">
                  <a:moveTo>
                    <a:pt x="3075" y="0"/>
                  </a:moveTo>
                  <a:cubicBezTo>
                    <a:pt x="1898" y="0"/>
                    <a:pt x="227" y="1095"/>
                    <a:pt x="1" y="2115"/>
                  </a:cubicBezTo>
                  <a:cubicBezTo>
                    <a:pt x="1" y="2274"/>
                    <a:pt x="32" y="2434"/>
                    <a:pt x="112" y="2577"/>
                  </a:cubicBezTo>
                  <a:cubicBezTo>
                    <a:pt x="384" y="3264"/>
                    <a:pt x="655" y="3950"/>
                    <a:pt x="958" y="4604"/>
                  </a:cubicBezTo>
                  <a:cubicBezTo>
                    <a:pt x="1086" y="4891"/>
                    <a:pt x="1261" y="5259"/>
                    <a:pt x="1517" y="5370"/>
                  </a:cubicBezTo>
                  <a:cubicBezTo>
                    <a:pt x="1829" y="5518"/>
                    <a:pt x="2150" y="5586"/>
                    <a:pt x="2462" y="5586"/>
                  </a:cubicBezTo>
                  <a:cubicBezTo>
                    <a:pt x="3635" y="5586"/>
                    <a:pt x="4682" y="4626"/>
                    <a:pt x="4645" y="3327"/>
                  </a:cubicBezTo>
                  <a:cubicBezTo>
                    <a:pt x="4421" y="2338"/>
                    <a:pt x="4214" y="1349"/>
                    <a:pt x="3942" y="391"/>
                  </a:cubicBezTo>
                  <a:cubicBezTo>
                    <a:pt x="3911" y="247"/>
                    <a:pt x="3671" y="104"/>
                    <a:pt x="3496" y="56"/>
                  </a:cubicBezTo>
                  <a:cubicBezTo>
                    <a:pt x="3366" y="18"/>
                    <a:pt x="3224" y="0"/>
                    <a:pt x="30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5"/>
            <p:cNvSpPr/>
            <p:nvPr/>
          </p:nvSpPr>
          <p:spPr>
            <a:xfrm>
              <a:off x="350240" y="2152954"/>
              <a:ext cx="298197" cy="261217"/>
            </a:xfrm>
            <a:custGeom>
              <a:rect b="b" l="l" r="r" t="t"/>
              <a:pathLst>
                <a:path extrusionOk="0" h="5055" w="5747">
                  <a:moveTo>
                    <a:pt x="4225" y="1"/>
                  </a:moveTo>
                  <a:cubicBezTo>
                    <a:pt x="4027" y="1"/>
                    <a:pt x="3143" y="501"/>
                    <a:pt x="2618" y="749"/>
                  </a:cubicBezTo>
                  <a:cubicBezTo>
                    <a:pt x="2474" y="797"/>
                    <a:pt x="2315" y="877"/>
                    <a:pt x="2187" y="972"/>
                  </a:cubicBezTo>
                  <a:cubicBezTo>
                    <a:pt x="1341" y="1802"/>
                    <a:pt x="1" y="2281"/>
                    <a:pt x="17" y="3749"/>
                  </a:cubicBezTo>
                  <a:cubicBezTo>
                    <a:pt x="33" y="4164"/>
                    <a:pt x="160" y="4723"/>
                    <a:pt x="432" y="4946"/>
                  </a:cubicBezTo>
                  <a:cubicBezTo>
                    <a:pt x="529" y="5024"/>
                    <a:pt x="682" y="5054"/>
                    <a:pt x="854" y="5054"/>
                  </a:cubicBezTo>
                  <a:cubicBezTo>
                    <a:pt x="1104" y="5054"/>
                    <a:pt x="1395" y="4990"/>
                    <a:pt x="1613" y="4914"/>
                  </a:cubicBezTo>
                  <a:cubicBezTo>
                    <a:pt x="2618" y="4579"/>
                    <a:pt x="3592" y="4180"/>
                    <a:pt x="4549" y="3717"/>
                  </a:cubicBezTo>
                  <a:cubicBezTo>
                    <a:pt x="4964" y="3526"/>
                    <a:pt x="5299" y="3111"/>
                    <a:pt x="5746" y="2728"/>
                  </a:cubicBezTo>
                  <a:cubicBezTo>
                    <a:pt x="5204" y="1659"/>
                    <a:pt x="4836" y="765"/>
                    <a:pt x="4262" y="15"/>
                  </a:cubicBezTo>
                  <a:cubicBezTo>
                    <a:pt x="4256" y="5"/>
                    <a:pt x="4244" y="1"/>
                    <a:pt x="42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5"/>
            <p:cNvSpPr/>
            <p:nvPr/>
          </p:nvSpPr>
          <p:spPr>
            <a:xfrm>
              <a:off x="551459" y="469578"/>
              <a:ext cx="366897" cy="234398"/>
            </a:xfrm>
            <a:custGeom>
              <a:rect b="b" l="l" r="r" t="t"/>
              <a:pathLst>
                <a:path extrusionOk="0" h="4536" w="7071">
                  <a:moveTo>
                    <a:pt x="678" y="1"/>
                  </a:moveTo>
                  <a:cubicBezTo>
                    <a:pt x="550" y="1"/>
                    <a:pt x="420" y="6"/>
                    <a:pt x="292" y="6"/>
                  </a:cubicBezTo>
                  <a:cubicBezTo>
                    <a:pt x="243" y="6"/>
                    <a:pt x="193" y="5"/>
                    <a:pt x="145" y="3"/>
                  </a:cubicBezTo>
                  <a:lnTo>
                    <a:pt x="145" y="3"/>
                  </a:lnTo>
                  <a:cubicBezTo>
                    <a:pt x="145" y="418"/>
                    <a:pt x="1" y="929"/>
                    <a:pt x="192" y="1248"/>
                  </a:cubicBezTo>
                  <a:cubicBezTo>
                    <a:pt x="528" y="1838"/>
                    <a:pt x="1182" y="2237"/>
                    <a:pt x="1517" y="2844"/>
                  </a:cubicBezTo>
                  <a:cubicBezTo>
                    <a:pt x="2219" y="4057"/>
                    <a:pt x="3448" y="4121"/>
                    <a:pt x="4533" y="4535"/>
                  </a:cubicBezTo>
                  <a:cubicBezTo>
                    <a:pt x="4996" y="4376"/>
                    <a:pt x="5459" y="4232"/>
                    <a:pt x="5938" y="4136"/>
                  </a:cubicBezTo>
                  <a:cubicBezTo>
                    <a:pt x="7071" y="3945"/>
                    <a:pt x="6704" y="3083"/>
                    <a:pt x="6544" y="2509"/>
                  </a:cubicBezTo>
                  <a:cubicBezTo>
                    <a:pt x="6480" y="2221"/>
                    <a:pt x="5810" y="1934"/>
                    <a:pt x="5411" y="1934"/>
                  </a:cubicBezTo>
                  <a:cubicBezTo>
                    <a:pt x="5341" y="1936"/>
                    <a:pt x="5272" y="1937"/>
                    <a:pt x="5205" y="1937"/>
                  </a:cubicBezTo>
                  <a:cubicBezTo>
                    <a:pt x="4612" y="1937"/>
                    <a:pt x="4127" y="1850"/>
                    <a:pt x="3783" y="1248"/>
                  </a:cubicBezTo>
                  <a:cubicBezTo>
                    <a:pt x="3703" y="1120"/>
                    <a:pt x="3576" y="1024"/>
                    <a:pt x="3432" y="977"/>
                  </a:cubicBezTo>
                  <a:cubicBezTo>
                    <a:pt x="2714" y="657"/>
                    <a:pt x="2012" y="322"/>
                    <a:pt x="1278" y="83"/>
                  </a:cubicBezTo>
                  <a:cubicBezTo>
                    <a:pt x="1088" y="14"/>
                    <a:pt x="885" y="1"/>
                    <a:pt x="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5"/>
            <p:cNvSpPr/>
            <p:nvPr/>
          </p:nvSpPr>
          <p:spPr>
            <a:xfrm>
              <a:off x="935685" y="470405"/>
              <a:ext cx="260112" cy="261631"/>
            </a:xfrm>
            <a:custGeom>
              <a:rect b="b" l="l" r="r" t="t"/>
              <a:pathLst>
                <a:path extrusionOk="0" h="5063" w="5013">
                  <a:moveTo>
                    <a:pt x="3014" y="0"/>
                  </a:moveTo>
                  <a:cubicBezTo>
                    <a:pt x="1990" y="0"/>
                    <a:pt x="794" y="556"/>
                    <a:pt x="336" y="1344"/>
                  </a:cubicBezTo>
                  <a:cubicBezTo>
                    <a:pt x="192" y="1631"/>
                    <a:pt x="81" y="1918"/>
                    <a:pt x="1" y="2205"/>
                  </a:cubicBezTo>
                  <a:cubicBezTo>
                    <a:pt x="224" y="2541"/>
                    <a:pt x="400" y="3019"/>
                    <a:pt x="735" y="3259"/>
                  </a:cubicBezTo>
                  <a:cubicBezTo>
                    <a:pt x="1533" y="3849"/>
                    <a:pt x="2379" y="4376"/>
                    <a:pt x="3241" y="4855"/>
                  </a:cubicBezTo>
                  <a:cubicBezTo>
                    <a:pt x="3496" y="4998"/>
                    <a:pt x="3847" y="4998"/>
                    <a:pt x="4150" y="5062"/>
                  </a:cubicBezTo>
                  <a:cubicBezTo>
                    <a:pt x="4198" y="4695"/>
                    <a:pt x="4390" y="4280"/>
                    <a:pt x="4294" y="3961"/>
                  </a:cubicBezTo>
                  <a:cubicBezTo>
                    <a:pt x="4055" y="3243"/>
                    <a:pt x="4071" y="2652"/>
                    <a:pt x="4501" y="1998"/>
                  </a:cubicBezTo>
                  <a:cubicBezTo>
                    <a:pt x="5012" y="1248"/>
                    <a:pt x="4629" y="418"/>
                    <a:pt x="3751" y="115"/>
                  </a:cubicBezTo>
                  <a:cubicBezTo>
                    <a:pt x="3527" y="37"/>
                    <a:pt x="3276" y="0"/>
                    <a:pt x="30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5"/>
            <p:cNvSpPr/>
            <p:nvPr/>
          </p:nvSpPr>
          <p:spPr>
            <a:xfrm>
              <a:off x="588766" y="1907917"/>
              <a:ext cx="302297" cy="329273"/>
            </a:xfrm>
            <a:custGeom>
              <a:rect b="b" l="l" r="r" t="t"/>
              <a:pathLst>
                <a:path extrusionOk="0" h="6372" w="5826">
                  <a:moveTo>
                    <a:pt x="239" y="1"/>
                  </a:moveTo>
                  <a:lnTo>
                    <a:pt x="0" y="208"/>
                  </a:lnTo>
                  <a:cubicBezTo>
                    <a:pt x="511" y="1405"/>
                    <a:pt x="974" y="2634"/>
                    <a:pt x="1564" y="3799"/>
                  </a:cubicBezTo>
                  <a:cubicBezTo>
                    <a:pt x="1899" y="4454"/>
                    <a:pt x="2585" y="4948"/>
                    <a:pt x="2857" y="5619"/>
                  </a:cubicBezTo>
                  <a:cubicBezTo>
                    <a:pt x="3108" y="6220"/>
                    <a:pt x="3510" y="6372"/>
                    <a:pt x="3928" y="6372"/>
                  </a:cubicBezTo>
                  <a:cubicBezTo>
                    <a:pt x="4120" y="6372"/>
                    <a:pt x="4315" y="6340"/>
                    <a:pt x="4501" y="6305"/>
                  </a:cubicBezTo>
                  <a:cubicBezTo>
                    <a:pt x="4979" y="6193"/>
                    <a:pt x="5697" y="5826"/>
                    <a:pt x="5761" y="5475"/>
                  </a:cubicBezTo>
                  <a:cubicBezTo>
                    <a:pt x="5825" y="4884"/>
                    <a:pt x="5618" y="4310"/>
                    <a:pt x="5219" y="3879"/>
                  </a:cubicBezTo>
                  <a:cubicBezTo>
                    <a:pt x="3910" y="2666"/>
                    <a:pt x="2506" y="1565"/>
                    <a:pt x="1117" y="448"/>
                  </a:cubicBezTo>
                  <a:cubicBezTo>
                    <a:pt x="846" y="272"/>
                    <a:pt x="543" y="113"/>
                    <a:pt x="2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5"/>
            <p:cNvSpPr/>
            <p:nvPr/>
          </p:nvSpPr>
          <p:spPr>
            <a:xfrm>
              <a:off x="600337" y="1587953"/>
              <a:ext cx="144974" cy="155490"/>
            </a:xfrm>
            <a:custGeom>
              <a:rect b="b" l="l" r="r" t="t"/>
              <a:pathLst>
                <a:path extrusionOk="0" h="3009" w="2794">
                  <a:moveTo>
                    <a:pt x="2059" y="1"/>
                  </a:moveTo>
                  <a:cubicBezTo>
                    <a:pt x="1453" y="17"/>
                    <a:pt x="894" y="272"/>
                    <a:pt x="463" y="703"/>
                  </a:cubicBezTo>
                  <a:cubicBezTo>
                    <a:pt x="0" y="1230"/>
                    <a:pt x="479" y="1740"/>
                    <a:pt x="942" y="2123"/>
                  </a:cubicBezTo>
                  <a:cubicBezTo>
                    <a:pt x="1181" y="2315"/>
                    <a:pt x="1373" y="2538"/>
                    <a:pt x="1612" y="2730"/>
                  </a:cubicBezTo>
                  <a:cubicBezTo>
                    <a:pt x="1857" y="2915"/>
                    <a:pt x="2060" y="3009"/>
                    <a:pt x="2222" y="3009"/>
                  </a:cubicBezTo>
                  <a:cubicBezTo>
                    <a:pt x="2492" y="3009"/>
                    <a:pt x="2648" y="2748"/>
                    <a:pt x="2698" y="2219"/>
                  </a:cubicBezTo>
                  <a:cubicBezTo>
                    <a:pt x="2714" y="1996"/>
                    <a:pt x="2698" y="1756"/>
                    <a:pt x="2698" y="1533"/>
                  </a:cubicBezTo>
                  <a:lnTo>
                    <a:pt x="2730" y="1533"/>
                  </a:lnTo>
                  <a:cubicBezTo>
                    <a:pt x="2714" y="1469"/>
                    <a:pt x="2714" y="1405"/>
                    <a:pt x="2730" y="1325"/>
                  </a:cubicBezTo>
                  <a:cubicBezTo>
                    <a:pt x="2793" y="735"/>
                    <a:pt x="2777" y="33"/>
                    <a:pt x="20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5"/>
            <p:cNvSpPr/>
            <p:nvPr/>
          </p:nvSpPr>
          <p:spPr>
            <a:xfrm>
              <a:off x="809858" y="1512096"/>
              <a:ext cx="204592" cy="136215"/>
            </a:xfrm>
            <a:custGeom>
              <a:rect b="b" l="l" r="r" t="t"/>
              <a:pathLst>
                <a:path extrusionOk="0" h="2636" w="3943">
                  <a:moveTo>
                    <a:pt x="3571" y="1"/>
                  </a:moveTo>
                  <a:cubicBezTo>
                    <a:pt x="2738" y="1"/>
                    <a:pt x="2200" y="504"/>
                    <a:pt x="1612" y="910"/>
                  </a:cubicBezTo>
                  <a:cubicBezTo>
                    <a:pt x="1277" y="1134"/>
                    <a:pt x="894" y="1245"/>
                    <a:pt x="543" y="1453"/>
                  </a:cubicBezTo>
                  <a:cubicBezTo>
                    <a:pt x="351" y="1612"/>
                    <a:pt x="176" y="1772"/>
                    <a:pt x="0" y="1963"/>
                  </a:cubicBezTo>
                  <a:cubicBezTo>
                    <a:pt x="232" y="2195"/>
                    <a:pt x="478" y="2635"/>
                    <a:pt x="667" y="2635"/>
                  </a:cubicBezTo>
                  <a:cubicBezTo>
                    <a:pt x="674" y="2635"/>
                    <a:pt x="680" y="2635"/>
                    <a:pt x="686" y="2634"/>
                  </a:cubicBezTo>
                  <a:cubicBezTo>
                    <a:pt x="2187" y="2394"/>
                    <a:pt x="3160" y="1437"/>
                    <a:pt x="3942" y="32"/>
                  </a:cubicBezTo>
                  <a:cubicBezTo>
                    <a:pt x="3812" y="11"/>
                    <a:pt x="3689" y="1"/>
                    <a:pt x="35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5"/>
            <p:cNvSpPr/>
            <p:nvPr/>
          </p:nvSpPr>
          <p:spPr>
            <a:xfrm>
              <a:off x="170554" y="212811"/>
              <a:ext cx="145804" cy="123348"/>
            </a:xfrm>
            <a:custGeom>
              <a:rect b="b" l="l" r="r" t="t"/>
              <a:pathLst>
                <a:path extrusionOk="0" h="2387" w="2810">
                  <a:moveTo>
                    <a:pt x="1109" y="0"/>
                  </a:moveTo>
                  <a:cubicBezTo>
                    <a:pt x="1006" y="0"/>
                    <a:pt x="907" y="13"/>
                    <a:pt x="815" y="41"/>
                  </a:cubicBezTo>
                  <a:cubicBezTo>
                    <a:pt x="432" y="136"/>
                    <a:pt x="208" y="982"/>
                    <a:pt x="49" y="1541"/>
                  </a:cubicBezTo>
                  <a:cubicBezTo>
                    <a:pt x="1" y="1732"/>
                    <a:pt x="368" y="2036"/>
                    <a:pt x="607" y="2387"/>
                  </a:cubicBezTo>
                  <a:cubicBezTo>
                    <a:pt x="1437" y="1892"/>
                    <a:pt x="2107" y="1525"/>
                    <a:pt x="2730" y="1094"/>
                  </a:cubicBezTo>
                  <a:cubicBezTo>
                    <a:pt x="2809" y="1030"/>
                    <a:pt x="2762" y="472"/>
                    <a:pt x="2666" y="440"/>
                  </a:cubicBezTo>
                  <a:cubicBezTo>
                    <a:pt x="2166" y="269"/>
                    <a:pt x="1591" y="0"/>
                    <a:pt x="11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5"/>
            <p:cNvSpPr/>
            <p:nvPr/>
          </p:nvSpPr>
          <p:spPr>
            <a:xfrm>
              <a:off x="464547" y="2502527"/>
              <a:ext cx="146582" cy="129653"/>
            </a:xfrm>
            <a:custGeom>
              <a:rect b="b" l="l" r="r" t="t"/>
              <a:pathLst>
                <a:path extrusionOk="0" h="2509" w="2825">
                  <a:moveTo>
                    <a:pt x="527" y="0"/>
                  </a:moveTo>
                  <a:cubicBezTo>
                    <a:pt x="351" y="352"/>
                    <a:pt x="96" y="687"/>
                    <a:pt x="16" y="1054"/>
                  </a:cubicBezTo>
                  <a:cubicBezTo>
                    <a:pt x="0" y="1341"/>
                    <a:pt x="96" y="1628"/>
                    <a:pt x="319" y="1836"/>
                  </a:cubicBezTo>
                  <a:cubicBezTo>
                    <a:pt x="686" y="2139"/>
                    <a:pt x="1149" y="2474"/>
                    <a:pt x="1612" y="2506"/>
                  </a:cubicBezTo>
                  <a:cubicBezTo>
                    <a:pt x="1628" y="2507"/>
                    <a:pt x="1644" y="2508"/>
                    <a:pt x="1659" y="2508"/>
                  </a:cubicBezTo>
                  <a:cubicBezTo>
                    <a:pt x="2001" y="2508"/>
                    <a:pt x="2407" y="2190"/>
                    <a:pt x="2681" y="1916"/>
                  </a:cubicBezTo>
                  <a:cubicBezTo>
                    <a:pt x="2825" y="1788"/>
                    <a:pt x="2793" y="1229"/>
                    <a:pt x="2665" y="1150"/>
                  </a:cubicBezTo>
                  <a:cubicBezTo>
                    <a:pt x="2091" y="846"/>
                    <a:pt x="1484" y="575"/>
                    <a:pt x="878" y="336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5"/>
            <p:cNvSpPr/>
            <p:nvPr/>
          </p:nvSpPr>
          <p:spPr>
            <a:xfrm>
              <a:off x="999610" y="1051218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0"/>
                  </a:moveTo>
                  <a:cubicBezTo>
                    <a:pt x="276" y="0"/>
                    <a:pt x="154" y="5"/>
                    <a:pt x="30" y="14"/>
                  </a:cubicBezTo>
                  <a:cubicBezTo>
                    <a:pt x="0" y="1056"/>
                    <a:pt x="349" y="1950"/>
                    <a:pt x="753" y="1950"/>
                  </a:cubicBezTo>
                  <a:cubicBezTo>
                    <a:pt x="788" y="1950"/>
                    <a:pt x="824" y="1943"/>
                    <a:pt x="860" y="1929"/>
                  </a:cubicBezTo>
                  <a:cubicBezTo>
                    <a:pt x="1354" y="1754"/>
                    <a:pt x="1929" y="1323"/>
                    <a:pt x="2104" y="876"/>
                  </a:cubicBezTo>
                  <a:cubicBezTo>
                    <a:pt x="2292" y="386"/>
                    <a:pt x="1491" y="0"/>
                    <a:pt x="3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5"/>
            <p:cNvSpPr/>
            <p:nvPr/>
          </p:nvSpPr>
          <p:spPr>
            <a:xfrm>
              <a:off x="161992" y="1652287"/>
              <a:ext cx="76534" cy="136060"/>
            </a:xfrm>
            <a:custGeom>
              <a:rect b="b" l="l" r="r" t="t"/>
              <a:pathLst>
                <a:path extrusionOk="0" h="2633" w="1475">
                  <a:moveTo>
                    <a:pt x="437" y="1"/>
                  </a:moveTo>
                  <a:cubicBezTo>
                    <a:pt x="277" y="639"/>
                    <a:pt x="70" y="1197"/>
                    <a:pt x="38" y="1772"/>
                  </a:cubicBezTo>
                  <a:cubicBezTo>
                    <a:pt x="1" y="2279"/>
                    <a:pt x="682" y="2633"/>
                    <a:pt x="724" y="2633"/>
                  </a:cubicBezTo>
                  <a:cubicBezTo>
                    <a:pt x="736" y="2633"/>
                    <a:pt x="694" y="2603"/>
                    <a:pt x="565" y="2538"/>
                  </a:cubicBezTo>
                  <a:lnTo>
                    <a:pt x="565" y="2538"/>
                  </a:lnTo>
                  <a:cubicBezTo>
                    <a:pt x="579" y="2544"/>
                    <a:pt x="596" y="2547"/>
                    <a:pt x="617" y="2547"/>
                  </a:cubicBezTo>
                  <a:cubicBezTo>
                    <a:pt x="809" y="2547"/>
                    <a:pt x="1252" y="2298"/>
                    <a:pt x="1267" y="2139"/>
                  </a:cubicBezTo>
                  <a:cubicBezTo>
                    <a:pt x="1363" y="1357"/>
                    <a:pt x="1474" y="527"/>
                    <a:pt x="4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5"/>
            <p:cNvSpPr/>
            <p:nvPr/>
          </p:nvSpPr>
          <p:spPr>
            <a:xfrm>
              <a:off x="696380" y="1911224"/>
              <a:ext cx="122610" cy="81595"/>
            </a:xfrm>
            <a:custGeom>
              <a:rect b="b" l="l" r="r" t="t"/>
              <a:pathLst>
                <a:path extrusionOk="0" h="1579" w="2363">
                  <a:moveTo>
                    <a:pt x="1" y="1"/>
                  </a:moveTo>
                  <a:lnTo>
                    <a:pt x="1" y="1"/>
                  </a:lnTo>
                  <a:cubicBezTo>
                    <a:pt x="818" y="1160"/>
                    <a:pt x="1176" y="1578"/>
                    <a:pt x="1637" y="1578"/>
                  </a:cubicBezTo>
                  <a:cubicBezTo>
                    <a:pt x="1842" y="1578"/>
                    <a:pt x="2067" y="1495"/>
                    <a:pt x="2363" y="1357"/>
                  </a:cubicBezTo>
                  <a:cubicBezTo>
                    <a:pt x="1884" y="448"/>
                    <a:pt x="1150" y="17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5"/>
            <p:cNvSpPr/>
            <p:nvPr/>
          </p:nvSpPr>
          <p:spPr>
            <a:xfrm>
              <a:off x="240965" y="2404398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5" y="48"/>
                  </a:moveTo>
                  <a:lnTo>
                    <a:pt x="0" y="335"/>
                  </a:lnTo>
                  <a:cubicBezTo>
                    <a:pt x="319" y="734"/>
                    <a:pt x="639" y="1149"/>
                    <a:pt x="942" y="1564"/>
                  </a:cubicBezTo>
                  <a:cubicBezTo>
                    <a:pt x="1117" y="1325"/>
                    <a:pt x="1437" y="1102"/>
                    <a:pt x="1452" y="862"/>
                  </a:cubicBezTo>
                  <a:cubicBezTo>
                    <a:pt x="1532" y="0"/>
                    <a:pt x="846" y="144"/>
                    <a:pt x="335" y="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5"/>
            <p:cNvSpPr/>
            <p:nvPr/>
          </p:nvSpPr>
          <p:spPr>
            <a:xfrm>
              <a:off x="542378" y="2472814"/>
              <a:ext cx="101907" cy="57721"/>
            </a:xfrm>
            <a:custGeom>
              <a:rect b="b" l="l" r="r" t="t"/>
              <a:pathLst>
                <a:path extrusionOk="0" h="1117" w="1964">
                  <a:moveTo>
                    <a:pt x="96" y="1"/>
                  </a:moveTo>
                  <a:cubicBezTo>
                    <a:pt x="64" y="97"/>
                    <a:pt x="32" y="192"/>
                    <a:pt x="0" y="288"/>
                  </a:cubicBezTo>
                  <a:cubicBezTo>
                    <a:pt x="495" y="837"/>
                    <a:pt x="868" y="1117"/>
                    <a:pt x="1205" y="1117"/>
                  </a:cubicBezTo>
                  <a:cubicBezTo>
                    <a:pt x="1466" y="1117"/>
                    <a:pt x="1706" y="949"/>
                    <a:pt x="1963" y="607"/>
                  </a:cubicBezTo>
                  <a:lnTo>
                    <a:pt x="9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5"/>
            <p:cNvSpPr/>
            <p:nvPr/>
          </p:nvSpPr>
          <p:spPr>
            <a:xfrm>
              <a:off x="112596" y="2180909"/>
              <a:ext cx="60916" cy="73275"/>
            </a:xfrm>
            <a:custGeom>
              <a:rect b="b" l="l" r="r" t="t"/>
              <a:pathLst>
                <a:path extrusionOk="0" h="1418" w="1174">
                  <a:moveTo>
                    <a:pt x="830" y="0"/>
                  </a:moveTo>
                  <a:cubicBezTo>
                    <a:pt x="527" y="495"/>
                    <a:pt x="288" y="910"/>
                    <a:pt x="0" y="1373"/>
                  </a:cubicBezTo>
                  <a:cubicBezTo>
                    <a:pt x="222" y="1400"/>
                    <a:pt x="404" y="1417"/>
                    <a:pt x="551" y="1417"/>
                  </a:cubicBezTo>
                  <a:cubicBezTo>
                    <a:pt x="1173" y="1417"/>
                    <a:pt x="1153" y="1111"/>
                    <a:pt x="8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5"/>
            <p:cNvSpPr/>
            <p:nvPr/>
          </p:nvSpPr>
          <p:spPr>
            <a:xfrm>
              <a:off x="7440283" y="2547328"/>
              <a:ext cx="357816" cy="409731"/>
            </a:xfrm>
            <a:custGeom>
              <a:rect b="b" l="l" r="r" t="t"/>
              <a:pathLst>
                <a:path extrusionOk="0" h="7929" w="6896">
                  <a:moveTo>
                    <a:pt x="3615" y="1"/>
                  </a:moveTo>
                  <a:cubicBezTo>
                    <a:pt x="3446" y="1"/>
                    <a:pt x="3260" y="63"/>
                    <a:pt x="3049" y="219"/>
                  </a:cubicBezTo>
                  <a:cubicBezTo>
                    <a:pt x="2379" y="713"/>
                    <a:pt x="1692" y="1176"/>
                    <a:pt x="974" y="1591"/>
                  </a:cubicBezTo>
                  <a:cubicBezTo>
                    <a:pt x="49" y="2134"/>
                    <a:pt x="1" y="2421"/>
                    <a:pt x="783" y="3203"/>
                  </a:cubicBezTo>
                  <a:cubicBezTo>
                    <a:pt x="1357" y="3794"/>
                    <a:pt x="1884" y="4432"/>
                    <a:pt x="2427" y="5054"/>
                  </a:cubicBezTo>
                  <a:cubicBezTo>
                    <a:pt x="3081" y="5757"/>
                    <a:pt x="3719" y="6475"/>
                    <a:pt x="4405" y="7161"/>
                  </a:cubicBezTo>
                  <a:cubicBezTo>
                    <a:pt x="4880" y="7660"/>
                    <a:pt x="5532" y="7929"/>
                    <a:pt x="6202" y="7929"/>
                  </a:cubicBezTo>
                  <a:cubicBezTo>
                    <a:pt x="6433" y="7929"/>
                    <a:pt x="6666" y="7897"/>
                    <a:pt x="6895" y="7831"/>
                  </a:cubicBezTo>
                  <a:lnTo>
                    <a:pt x="6895" y="2613"/>
                  </a:lnTo>
                  <a:cubicBezTo>
                    <a:pt x="6113" y="1942"/>
                    <a:pt x="5347" y="1256"/>
                    <a:pt x="4581" y="570"/>
                  </a:cubicBezTo>
                  <a:cubicBezTo>
                    <a:pt x="4275" y="296"/>
                    <a:pt x="3984" y="1"/>
                    <a:pt x="36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5"/>
            <p:cNvSpPr/>
            <p:nvPr/>
          </p:nvSpPr>
          <p:spPr>
            <a:xfrm>
              <a:off x="7146315" y="4129810"/>
              <a:ext cx="189701" cy="257342"/>
            </a:xfrm>
            <a:custGeom>
              <a:rect b="b" l="l" r="r" t="t"/>
              <a:pathLst>
                <a:path extrusionOk="0" h="4980" w="3656">
                  <a:moveTo>
                    <a:pt x="2061" y="1"/>
                  </a:moveTo>
                  <a:cubicBezTo>
                    <a:pt x="1509" y="1"/>
                    <a:pt x="1145" y="359"/>
                    <a:pt x="926" y="926"/>
                  </a:cubicBezTo>
                  <a:cubicBezTo>
                    <a:pt x="0" y="3416"/>
                    <a:pt x="671" y="4549"/>
                    <a:pt x="3256" y="4948"/>
                  </a:cubicBezTo>
                  <a:cubicBezTo>
                    <a:pt x="3384" y="4980"/>
                    <a:pt x="3511" y="4980"/>
                    <a:pt x="3655" y="4980"/>
                  </a:cubicBezTo>
                  <a:lnTo>
                    <a:pt x="3639" y="367"/>
                  </a:lnTo>
                  <a:cubicBezTo>
                    <a:pt x="3256" y="272"/>
                    <a:pt x="2873" y="176"/>
                    <a:pt x="2490" y="64"/>
                  </a:cubicBezTo>
                  <a:cubicBezTo>
                    <a:pt x="2336" y="21"/>
                    <a:pt x="2193" y="1"/>
                    <a:pt x="20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5"/>
            <p:cNvSpPr/>
            <p:nvPr/>
          </p:nvSpPr>
          <p:spPr>
            <a:xfrm>
              <a:off x="7428712" y="4864430"/>
              <a:ext cx="385109" cy="258943"/>
            </a:xfrm>
            <a:custGeom>
              <a:rect b="b" l="l" r="r" t="t"/>
              <a:pathLst>
                <a:path extrusionOk="0" h="5011" w="7422">
                  <a:moveTo>
                    <a:pt x="4507" y="1"/>
                  </a:moveTo>
                  <a:cubicBezTo>
                    <a:pt x="3473" y="1"/>
                    <a:pt x="2455" y="348"/>
                    <a:pt x="1820" y="1053"/>
                  </a:cubicBezTo>
                  <a:cubicBezTo>
                    <a:pt x="1500" y="1340"/>
                    <a:pt x="1149" y="1580"/>
                    <a:pt x="766" y="1755"/>
                  </a:cubicBezTo>
                  <a:cubicBezTo>
                    <a:pt x="96" y="2138"/>
                    <a:pt x="0" y="2649"/>
                    <a:pt x="367" y="3271"/>
                  </a:cubicBezTo>
                  <a:cubicBezTo>
                    <a:pt x="511" y="3495"/>
                    <a:pt x="766" y="3670"/>
                    <a:pt x="862" y="3910"/>
                  </a:cubicBezTo>
                  <a:cubicBezTo>
                    <a:pt x="1022" y="4309"/>
                    <a:pt x="1229" y="4676"/>
                    <a:pt x="1500" y="5011"/>
                  </a:cubicBezTo>
                  <a:lnTo>
                    <a:pt x="7421" y="5011"/>
                  </a:lnTo>
                  <a:lnTo>
                    <a:pt x="7421" y="1165"/>
                  </a:lnTo>
                  <a:cubicBezTo>
                    <a:pt x="6723" y="392"/>
                    <a:pt x="5606" y="1"/>
                    <a:pt x="45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5"/>
            <p:cNvSpPr/>
            <p:nvPr/>
          </p:nvSpPr>
          <p:spPr>
            <a:xfrm>
              <a:off x="6838286" y="2550842"/>
              <a:ext cx="298976" cy="398414"/>
            </a:xfrm>
            <a:custGeom>
              <a:rect b="b" l="l" r="r" t="t"/>
              <a:pathLst>
                <a:path extrusionOk="0" h="7710" w="5762">
                  <a:moveTo>
                    <a:pt x="1815" y="0"/>
                  </a:moveTo>
                  <a:cubicBezTo>
                    <a:pt x="1540" y="0"/>
                    <a:pt x="1174" y="76"/>
                    <a:pt x="1133" y="199"/>
                  </a:cubicBezTo>
                  <a:cubicBezTo>
                    <a:pt x="750" y="1156"/>
                    <a:pt x="0" y="2305"/>
                    <a:pt x="272" y="3103"/>
                  </a:cubicBezTo>
                  <a:cubicBezTo>
                    <a:pt x="782" y="4635"/>
                    <a:pt x="1852" y="5992"/>
                    <a:pt x="2777" y="7364"/>
                  </a:cubicBezTo>
                  <a:cubicBezTo>
                    <a:pt x="2936" y="7602"/>
                    <a:pt x="3241" y="7709"/>
                    <a:pt x="3572" y="7709"/>
                  </a:cubicBezTo>
                  <a:cubicBezTo>
                    <a:pt x="4108" y="7709"/>
                    <a:pt x="4710" y="7429"/>
                    <a:pt x="4868" y="6965"/>
                  </a:cubicBezTo>
                  <a:cubicBezTo>
                    <a:pt x="5235" y="5848"/>
                    <a:pt x="5442" y="4667"/>
                    <a:pt x="5762" y="3327"/>
                  </a:cubicBezTo>
                  <a:cubicBezTo>
                    <a:pt x="5762" y="3327"/>
                    <a:pt x="5714" y="3135"/>
                    <a:pt x="5650" y="2944"/>
                  </a:cubicBezTo>
                  <a:cubicBezTo>
                    <a:pt x="5107" y="1316"/>
                    <a:pt x="3655" y="167"/>
                    <a:pt x="1947" y="7"/>
                  </a:cubicBezTo>
                  <a:cubicBezTo>
                    <a:pt x="1907" y="2"/>
                    <a:pt x="1862" y="0"/>
                    <a:pt x="18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5"/>
            <p:cNvSpPr/>
            <p:nvPr/>
          </p:nvSpPr>
          <p:spPr>
            <a:xfrm>
              <a:off x="6427545" y="2306270"/>
              <a:ext cx="440577" cy="388648"/>
            </a:xfrm>
            <a:custGeom>
              <a:rect b="b" l="l" r="r" t="t"/>
              <a:pathLst>
                <a:path extrusionOk="0" h="7521" w="8491">
                  <a:moveTo>
                    <a:pt x="8491" y="0"/>
                  </a:moveTo>
                  <a:lnTo>
                    <a:pt x="8491" y="0"/>
                  </a:lnTo>
                  <a:cubicBezTo>
                    <a:pt x="7996" y="112"/>
                    <a:pt x="7422" y="96"/>
                    <a:pt x="7023" y="351"/>
                  </a:cubicBezTo>
                  <a:cubicBezTo>
                    <a:pt x="5076" y="1548"/>
                    <a:pt x="3176" y="2809"/>
                    <a:pt x="1261" y="4070"/>
                  </a:cubicBezTo>
                  <a:cubicBezTo>
                    <a:pt x="894" y="4293"/>
                    <a:pt x="559" y="4580"/>
                    <a:pt x="256" y="4900"/>
                  </a:cubicBezTo>
                  <a:cubicBezTo>
                    <a:pt x="128" y="5059"/>
                    <a:pt x="1" y="5522"/>
                    <a:pt x="64" y="5570"/>
                  </a:cubicBezTo>
                  <a:cubicBezTo>
                    <a:pt x="958" y="6232"/>
                    <a:pt x="1465" y="7490"/>
                    <a:pt x="2921" y="7490"/>
                  </a:cubicBezTo>
                  <a:cubicBezTo>
                    <a:pt x="2973" y="7490"/>
                    <a:pt x="3026" y="7488"/>
                    <a:pt x="3081" y="7485"/>
                  </a:cubicBezTo>
                  <a:cubicBezTo>
                    <a:pt x="3188" y="7509"/>
                    <a:pt x="3286" y="7521"/>
                    <a:pt x="3377" y="7521"/>
                  </a:cubicBezTo>
                  <a:cubicBezTo>
                    <a:pt x="4179" y="7521"/>
                    <a:pt x="4392" y="6635"/>
                    <a:pt x="4836" y="6033"/>
                  </a:cubicBezTo>
                  <a:cubicBezTo>
                    <a:pt x="5937" y="4533"/>
                    <a:pt x="7102" y="3080"/>
                    <a:pt x="8156" y="1548"/>
                  </a:cubicBezTo>
                  <a:cubicBezTo>
                    <a:pt x="8427" y="1149"/>
                    <a:pt x="8395" y="511"/>
                    <a:pt x="84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5"/>
            <p:cNvSpPr/>
            <p:nvPr/>
          </p:nvSpPr>
          <p:spPr>
            <a:xfrm>
              <a:off x="4260470" y="2828123"/>
              <a:ext cx="308108" cy="385444"/>
            </a:xfrm>
            <a:custGeom>
              <a:rect b="b" l="l" r="r" t="t"/>
              <a:pathLst>
                <a:path extrusionOk="0" h="7459" w="5938">
                  <a:moveTo>
                    <a:pt x="2873" y="1"/>
                  </a:moveTo>
                  <a:cubicBezTo>
                    <a:pt x="2663" y="1"/>
                    <a:pt x="2446" y="72"/>
                    <a:pt x="2235" y="227"/>
                  </a:cubicBezTo>
                  <a:cubicBezTo>
                    <a:pt x="1357" y="881"/>
                    <a:pt x="734" y="1903"/>
                    <a:pt x="0" y="2764"/>
                  </a:cubicBezTo>
                  <a:lnTo>
                    <a:pt x="176" y="2908"/>
                  </a:lnTo>
                  <a:cubicBezTo>
                    <a:pt x="160" y="3036"/>
                    <a:pt x="176" y="3179"/>
                    <a:pt x="224" y="3307"/>
                  </a:cubicBezTo>
                  <a:cubicBezTo>
                    <a:pt x="990" y="4616"/>
                    <a:pt x="1756" y="5940"/>
                    <a:pt x="2554" y="7249"/>
                  </a:cubicBezTo>
                  <a:cubicBezTo>
                    <a:pt x="2669" y="7393"/>
                    <a:pt x="2836" y="7459"/>
                    <a:pt x="2996" y="7459"/>
                  </a:cubicBezTo>
                  <a:cubicBezTo>
                    <a:pt x="3014" y="7459"/>
                    <a:pt x="3031" y="7458"/>
                    <a:pt x="3048" y="7456"/>
                  </a:cubicBezTo>
                  <a:cubicBezTo>
                    <a:pt x="3846" y="7025"/>
                    <a:pt x="4676" y="6626"/>
                    <a:pt x="5331" y="6052"/>
                  </a:cubicBezTo>
                  <a:cubicBezTo>
                    <a:pt x="5937" y="5525"/>
                    <a:pt x="5379" y="4903"/>
                    <a:pt x="5139" y="4328"/>
                  </a:cubicBezTo>
                  <a:cubicBezTo>
                    <a:pt x="5091" y="4217"/>
                    <a:pt x="5091" y="4073"/>
                    <a:pt x="5043" y="3945"/>
                  </a:cubicBezTo>
                  <a:cubicBezTo>
                    <a:pt x="4724" y="2972"/>
                    <a:pt x="4421" y="1982"/>
                    <a:pt x="4054" y="1025"/>
                  </a:cubicBezTo>
                  <a:cubicBezTo>
                    <a:pt x="3829" y="406"/>
                    <a:pt x="3373" y="1"/>
                    <a:pt x="28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5"/>
            <p:cNvSpPr/>
            <p:nvPr/>
          </p:nvSpPr>
          <p:spPr>
            <a:xfrm>
              <a:off x="6581599" y="2971776"/>
              <a:ext cx="260890" cy="261579"/>
            </a:xfrm>
            <a:custGeom>
              <a:rect b="b" l="l" r="r" t="t"/>
              <a:pathLst>
                <a:path extrusionOk="0" h="5062" w="5028">
                  <a:moveTo>
                    <a:pt x="862" y="0"/>
                  </a:moveTo>
                  <a:cubicBezTo>
                    <a:pt x="814" y="367"/>
                    <a:pt x="622" y="782"/>
                    <a:pt x="734" y="1101"/>
                  </a:cubicBezTo>
                  <a:cubicBezTo>
                    <a:pt x="958" y="1820"/>
                    <a:pt x="958" y="2410"/>
                    <a:pt x="511" y="3064"/>
                  </a:cubicBezTo>
                  <a:cubicBezTo>
                    <a:pt x="0" y="3830"/>
                    <a:pt x="383" y="4644"/>
                    <a:pt x="1277" y="4948"/>
                  </a:cubicBezTo>
                  <a:cubicBezTo>
                    <a:pt x="1498" y="5026"/>
                    <a:pt x="1746" y="5062"/>
                    <a:pt x="2006" y="5062"/>
                  </a:cubicBezTo>
                  <a:cubicBezTo>
                    <a:pt x="3023" y="5062"/>
                    <a:pt x="4222" y="4507"/>
                    <a:pt x="4692" y="3719"/>
                  </a:cubicBezTo>
                  <a:cubicBezTo>
                    <a:pt x="4820" y="3431"/>
                    <a:pt x="4931" y="3144"/>
                    <a:pt x="5027" y="2857"/>
                  </a:cubicBezTo>
                  <a:cubicBezTo>
                    <a:pt x="4788" y="2522"/>
                    <a:pt x="4628" y="2059"/>
                    <a:pt x="4277" y="1804"/>
                  </a:cubicBezTo>
                  <a:cubicBezTo>
                    <a:pt x="3479" y="1213"/>
                    <a:pt x="2649" y="687"/>
                    <a:pt x="1771" y="208"/>
                  </a:cubicBezTo>
                  <a:cubicBezTo>
                    <a:pt x="1516" y="64"/>
                    <a:pt x="1181" y="64"/>
                    <a:pt x="8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5"/>
            <p:cNvSpPr/>
            <p:nvPr/>
          </p:nvSpPr>
          <p:spPr>
            <a:xfrm>
              <a:off x="6690251" y="2573165"/>
              <a:ext cx="118978" cy="100818"/>
            </a:xfrm>
            <a:custGeom>
              <a:rect b="b" l="l" r="r" t="t"/>
              <a:pathLst>
                <a:path extrusionOk="0" h="1951" w="2293">
                  <a:moveTo>
                    <a:pt x="1544" y="1"/>
                  </a:moveTo>
                  <a:cubicBezTo>
                    <a:pt x="1508" y="1"/>
                    <a:pt x="1471" y="8"/>
                    <a:pt x="1433" y="22"/>
                  </a:cubicBezTo>
                  <a:cubicBezTo>
                    <a:pt x="954" y="197"/>
                    <a:pt x="380" y="612"/>
                    <a:pt x="188" y="1075"/>
                  </a:cubicBezTo>
                  <a:cubicBezTo>
                    <a:pt x="0" y="1552"/>
                    <a:pt x="807" y="1950"/>
                    <a:pt x="1909" y="1950"/>
                  </a:cubicBezTo>
                  <a:cubicBezTo>
                    <a:pt x="2024" y="1950"/>
                    <a:pt x="2142" y="1946"/>
                    <a:pt x="2263" y="1937"/>
                  </a:cubicBezTo>
                  <a:cubicBezTo>
                    <a:pt x="2292" y="881"/>
                    <a:pt x="1958" y="1"/>
                    <a:pt x="15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5"/>
            <p:cNvSpPr/>
            <p:nvPr/>
          </p:nvSpPr>
          <p:spPr>
            <a:xfrm>
              <a:off x="6606401" y="346081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677" y="0"/>
                  </a:moveTo>
                  <a:cubicBezTo>
                    <a:pt x="4565" y="160"/>
                    <a:pt x="4437" y="319"/>
                    <a:pt x="4294" y="463"/>
                  </a:cubicBezTo>
                  <a:cubicBezTo>
                    <a:pt x="3097" y="1596"/>
                    <a:pt x="1884" y="2745"/>
                    <a:pt x="671" y="3862"/>
                  </a:cubicBezTo>
                  <a:cubicBezTo>
                    <a:pt x="112" y="4389"/>
                    <a:pt x="1" y="4868"/>
                    <a:pt x="671" y="5426"/>
                  </a:cubicBezTo>
                  <a:cubicBezTo>
                    <a:pt x="1134" y="5793"/>
                    <a:pt x="1629" y="6224"/>
                    <a:pt x="1900" y="6719"/>
                  </a:cubicBezTo>
                  <a:cubicBezTo>
                    <a:pt x="2528" y="7893"/>
                    <a:pt x="3401" y="8494"/>
                    <a:pt x="4598" y="8494"/>
                  </a:cubicBezTo>
                  <a:cubicBezTo>
                    <a:pt x="4801" y="8494"/>
                    <a:pt x="5014" y="8477"/>
                    <a:pt x="5235" y="8442"/>
                  </a:cubicBezTo>
                  <a:cubicBezTo>
                    <a:pt x="5250" y="8441"/>
                    <a:pt x="5264" y="8440"/>
                    <a:pt x="5279" y="8440"/>
                  </a:cubicBezTo>
                  <a:cubicBezTo>
                    <a:pt x="5381" y="8440"/>
                    <a:pt x="5489" y="8477"/>
                    <a:pt x="5591" y="8477"/>
                  </a:cubicBezTo>
                  <a:cubicBezTo>
                    <a:pt x="5605" y="8477"/>
                    <a:pt x="5620" y="8476"/>
                    <a:pt x="5634" y="8474"/>
                  </a:cubicBezTo>
                  <a:cubicBezTo>
                    <a:pt x="6480" y="8267"/>
                    <a:pt x="7789" y="8299"/>
                    <a:pt x="8044" y="7804"/>
                  </a:cubicBezTo>
                  <a:cubicBezTo>
                    <a:pt x="8491" y="6910"/>
                    <a:pt x="8667" y="5538"/>
                    <a:pt x="8284" y="4644"/>
                  </a:cubicBezTo>
                  <a:cubicBezTo>
                    <a:pt x="7613" y="2984"/>
                    <a:pt x="6448" y="1532"/>
                    <a:pt x="54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5"/>
            <p:cNvSpPr/>
            <p:nvPr/>
          </p:nvSpPr>
          <p:spPr>
            <a:xfrm>
              <a:off x="6486334" y="3320625"/>
              <a:ext cx="246829" cy="239204"/>
            </a:xfrm>
            <a:custGeom>
              <a:rect b="b" l="l" r="r" t="t"/>
              <a:pathLst>
                <a:path extrusionOk="0" h="4629" w="4757">
                  <a:moveTo>
                    <a:pt x="3847" y="0"/>
                  </a:moveTo>
                  <a:lnTo>
                    <a:pt x="1" y="3543"/>
                  </a:lnTo>
                  <a:cubicBezTo>
                    <a:pt x="155" y="3651"/>
                    <a:pt x="340" y="3879"/>
                    <a:pt x="467" y="3879"/>
                  </a:cubicBezTo>
                  <a:cubicBezTo>
                    <a:pt x="471" y="3879"/>
                    <a:pt x="475" y="3879"/>
                    <a:pt x="479" y="3878"/>
                  </a:cubicBezTo>
                  <a:cubicBezTo>
                    <a:pt x="599" y="3857"/>
                    <a:pt x="713" y="3846"/>
                    <a:pt x="823" y="3846"/>
                  </a:cubicBezTo>
                  <a:cubicBezTo>
                    <a:pt x="1442" y="3846"/>
                    <a:pt x="1913" y="4169"/>
                    <a:pt x="2442" y="4548"/>
                  </a:cubicBezTo>
                  <a:cubicBezTo>
                    <a:pt x="2521" y="4604"/>
                    <a:pt x="2647" y="4629"/>
                    <a:pt x="2792" y="4629"/>
                  </a:cubicBezTo>
                  <a:cubicBezTo>
                    <a:pt x="3148" y="4629"/>
                    <a:pt x="3622" y="4481"/>
                    <a:pt x="3815" y="4277"/>
                  </a:cubicBezTo>
                  <a:cubicBezTo>
                    <a:pt x="4757" y="3240"/>
                    <a:pt x="4693" y="1165"/>
                    <a:pt x="38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5"/>
            <p:cNvSpPr/>
            <p:nvPr/>
          </p:nvSpPr>
          <p:spPr>
            <a:xfrm>
              <a:off x="7696191" y="3460816"/>
              <a:ext cx="91114" cy="114047"/>
            </a:xfrm>
            <a:custGeom>
              <a:rect b="b" l="l" r="r" t="t"/>
              <a:pathLst>
                <a:path extrusionOk="0" h="2207" w="1756">
                  <a:moveTo>
                    <a:pt x="958" y="0"/>
                  </a:moveTo>
                  <a:cubicBezTo>
                    <a:pt x="766" y="271"/>
                    <a:pt x="607" y="543"/>
                    <a:pt x="415" y="798"/>
                  </a:cubicBezTo>
                  <a:cubicBezTo>
                    <a:pt x="0" y="1373"/>
                    <a:pt x="192" y="1979"/>
                    <a:pt x="878" y="2155"/>
                  </a:cubicBezTo>
                  <a:cubicBezTo>
                    <a:pt x="1112" y="2181"/>
                    <a:pt x="1358" y="2207"/>
                    <a:pt x="1596" y="2207"/>
                  </a:cubicBezTo>
                  <a:cubicBezTo>
                    <a:pt x="1650" y="2207"/>
                    <a:pt x="1703" y="2205"/>
                    <a:pt x="1756" y="2202"/>
                  </a:cubicBezTo>
                  <a:lnTo>
                    <a:pt x="17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5"/>
            <p:cNvSpPr/>
            <p:nvPr/>
          </p:nvSpPr>
          <p:spPr>
            <a:xfrm>
              <a:off x="6853177" y="4617895"/>
              <a:ext cx="506837" cy="539022"/>
            </a:xfrm>
            <a:custGeom>
              <a:rect b="b" l="l" r="r" t="t"/>
              <a:pathLst>
                <a:path extrusionOk="0" h="10431" w="9768">
                  <a:moveTo>
                    <a:pt x="4522" y="1"/>
                  </a:moveTo>
                  <a:cubicBezTo>
                    <a:pt x="3485" y="1"/>
                    <a:pt x="2462" y="349"/>
                    <a:pt x="1820" y="1052"/>
                  </a:cubicBezTo>
                  <a:cubicBezTo>
                    <a:pt x="1501" y="1339"/>
                    <a:pt x="1150" y="1579"/>
                    <a:pt x="767" y="1770"/>
                  </a:cubicBezTo>
                  <a:cubicBezTo>
                    <a:pt x="96" y="2137"/>
                    <a:pt x="1" y="2648"/>
                    <a:pt x="368" y="3270"/>
                  </a:cubicBezTo>
                  <a:cubicBezTo>
                    <a:pt x="511" y="3510"/>
                    <a:pt x="751" y="3669"/>
                    <a:pt x="862" y="3909"/>
                  </a:cubicBezTo>
                  <a:cubicBezTo>
                    <a:pt x="1385" y="5127"/>
                    <a:pt x="1894" y="5558"/>
                    <a:pt x="2622" y="5558"/>
                  </a:cubicBezTo>
                  <a:cubicBezTo>
                    <a:pt x="3028" y="5558"/>
                    <a:pt x="3503" y="5423"/>
                    <a:pt x="4086" y="5217"/>
                  </a:cubicBezTo>
                  <a:cubicBezTo>
                    <a:pt x="4255" y="5161"/>
                    <a:pt x="4406" y="5131"/>
                    <a:pt x="4541" y="5131"/>
                  </a:cubicBezTo>
                  <a:cubicBezTo>
                    <a:pt x="4904" y="5131"/>
                    <a:pt x="5158" y="5349"/>
                    <a:pt x="5379" y="5872"/>
                  </a:cubicBezTo>
                  <a:cubicBezTo>
                    <a:pt x="5794" y="6829"/>
                    <a:pt x="6480" y="7659"/>
                    <a:pt x="7198" y="8776"/>
                  </a:cubicBezTo>
                  <a:cubicBezTo>
                    <a:pt x="7055" y="8984"/>
                    <a:pt x="6943" y="9191"/>
                    <a:pt x="6847" y="9431"/>
                  </a:cubicBezTo>
                  <a:cubicBezTo>
                    <a:pt x="6767" y="9638"/>
                    <a:pt x="6767" y="9862"/>
                    <a:pt x="6863" y="10069"/>
                  </a:cubicBezTo>
                  <a:cubicBezTo>
                    <a:pt x="7054" y="10317"/>
                    <a:pt x="7403" y="10430"/>
                    <a:pt x="7772" y="10430"/>
                  </a:cubicBezTo>
                  <a:cubicBezTo>
                    <a:pt x="8331" y="10430"/>
                    <a:pt x="8934" y="10170"/>
                    <a:pt x="9097" y="9718"/>
                  </a:cubicBezTo>
                  <a:cubicBezTo>
                    <a:pt x="9337" y="9032"/>
                    <a:pt x="9624" y="8330"/>
                    <a:pt x="9704" y="7611"/>
                  </a:cubicBezTo>
                  <a:cubicBezTo>
                    <a:pt x="9768" y="6957"/>
                    <a:pt x="9608" y="6271"/>
                    <a:pt x="9512" y="5616"/>
                  </a:cubicBezTo>
                  <a:cubicBezTo>
                    <a:pt x="9464" y="5233"/>
                    <a:pt x="9257" y="4834"/>
                    <a:pt x="9337" y="4467"/>
                  </a:cubicBezTo>
                  <a:cubicBezTo>
                    <a:pt x="9624" y="2887"/>
                    <a:pt x="9624" y="2856"/>
                    <a:pt x="8252" y="2010"/>
                  </a:cubicBezTo>
                  <a:cubicBezTo>
                    <a:pt x="7964" y="1786"/>
                    <a:pt x="7709" y="1531"/>
                    <a:pt x="7486" y="1228"/>
                  </a:cubicBezTo>
                  <a:cubicBezTo>
                    <a:pt x="6795" y="413"/>
                    <a:pt x="5650" y="1"/>
                    <a:pt x="45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5"/>
            <p:cNvSpPr/>
            <p:nvPr/>
          </p:nvSpPr>
          <p:spPr>
            <a:xfrm>
              <a:off x="6693364" y="4231117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2187" y="0"/>
                  </a:moveTo>
                  <a:cubicBezTo>
                    <a:pt x="1032" y="0"/>
                    <a:pt x="0" y="966"/>
                    <a:pt x="0" y="2249"/>
                  </a:cubicBezTo>
                  <a:cubicBezTo>
                    <a:pt x="240" y="3255"/>
                    <a:pt x="447" y="4244"/>
                    <a:pt x="703" y="5202"/>
                  </a:cubicBezTo>
                  <a:cubicBezTo>
                    <a:pt x="751" y="5345"/>
                    <a:pt x="990" y="5489"/>
                    <a:pt x="1166" y="5537"/>
                  </a:cubicBezTo>
                  <a:cubicBezTo>
                    <a:pt x="1295" y="5575"/>
                    <a:pt x="1437" y="5592"/>
                    <a:pt x="1586" y="5592"/>
                  </a:cubicBezTo>
                  <a:cubicBezTo>
                    <a:pt x="2763" y="5592"/>
                    <a:pt x="4432" y="4498"/>
                    <a:pt x="4645" y="3478"/>
                  </a:cubicBezTo>
                  <a:cubicBezTo>
                    <a:pt x="4661" y="3303"/>
                    <a:pt x="4613" y="3143"/>
                    <a:pt x="4533" y="3015"/>
                  </a:cubicBezTo>
                  <a:cubicBezTo>
                    <a:pt x="4262" y="2329"/>
                    <a:pt x="4006" y="1643"/>
                    <a:pt x="3703" y="988"/>
                  </a:cubicBezTo>
                  <a:cubicBezTo>
                    <a:pt x="3575" y="701"/>
                    <a:pt x="3384" y="334"/>
                    <a:pt x="3129" y="222"/>
                  </a:cubicBezTo>
                  <a:cubicBezTo>
                    <a:pt x="2817" y="70"/>
                    <a:pt x="2498" y="0"/>
                    <a:pt x="21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5"/>
            <p:cNvSpPr/>
            <p:nvPr/>
          </p:nvSpPr>
          <p:spPr>
            <a:xfrm>
              <a:off x="6251180" y="3572793"/>
              <a:ext cx="302297" cy="330100"/>
            </a:xfrm>
            <a:custGeom>
              <a:rect b="b" l="l" r="r" t="t"/>
              <a:pathLst>
                <a:path extrusionOk="0" h="6388" w="5826">
                  <a:moveTo>
                    <a:pt x="1893" y="0"/>
                  </a:moveTo>
                  <a:cubicBezTo>
                    <a:pt x="1698" y="0"/>
                    <a:pt x="1500" y="32"/>
                    <a:pt x="1309" y="67"/>
                  </a:cubicBezTo>
                  <a:cubicBezTo>
                    <a:pt x="830" y="163"/>
                    <a:pt x="112" y="546"/>
                    <a:pt x="48" y="897"/>
                  </a:cubicBezTo>
                  <a:cubicBezTo>
                    <a:pt x="0" y="1488"/>
                    <a:pt x="192" y="2062"/>
                    <a:pt x="607" y="2493"/>
                  </a:cubicBezTo>
                  <a:cubicBezTo>
                    <a:pt x="1899" y="3722"/>
                    <a:pt x="3320" y="4807"/>
                    <a:pt x="4692" y="5940"/>
                  </a:cubicBezTo>
                  <a:cubicBezTo>
                    <a:pt x="4980" y="6116"/>
                    <a:pt x="5267" y="6260"/>
                    <a:pt x="5570" y="6387"/>
                  </a:cubicBezTo>
                  <a:lnTo>
                    <a:pt x="5825" y="6164"/>
                  </a:lnTo>
                  <a:cubicBezTo>
                    <a:pt x="5299" y="4967"/>
                    <a:pt x="4852" y="3738"/>
                    <a:pt x="4245" y="2573"/>
                  </a:cubicBezTo>
                  <a:cubicBezTo>
                    <a:pt x="3910" y="1919"/>
                    <a:pt x="3240" y="1424"/>
                    <a:pt x="2969" y="754"/>
                  </a:cubicBezTo>
                  <a:cubicBezTo>
                    <a:pt x="2717" y="152"/>
                    <a:pt x="2316" y="0"/>
                    <a:pt x="18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5"/>
            <p:cNvSpPr/>
            <p:nvPr/>
          </p:nvSpPr>
          <p:spPr>
            <a:xfrm>
              <a:off x="7083401" y="4420294"/>
              <a:ext cx="145804" cy="154663"/>
            </a:xfrm>
            <a:custGeom>
              <a:rect b="b" l="l" r="r" t="t"/>
              <a:pathLst>
                <a:path extrusionOk="0" h="2993" w="2810">
                  <a:moveTo>
                    <a:pt x="579" y="0"/>
                  </a:moveTo>
                  <a:cubicBezTo>
                    <a:pt x="311" y="0"/>
                    <a:pt x="162" y="257"/>
                    <a:pt x="112" y="775"/>
                  </a:cubicBezTo>
                  <a:cubicBezTo>
                    <a:pt x="96" y="1014"/>
                    <a:pt x="112" y="1253"/>
                    <a:pt x="112" y="1477"/>
                  </a:cubicBezTo>
                  <a:lnTo>
                    <a:pt x="80" y="1477"/>
                  </a:lnTo>
                  <a:cubicBezTo>
                    <a:pt x="80" y="1541"/>
                    <a:pt x="80" y="1605"/>
                    <a:pt x="80" y="1668"/>
                  </a:cubicBezTo>
                  <a:cubicBezTo>
                    <a:pt x="0" y="2275"/>
                    <a:pt x="32" y="2977"/>
                    <a:pt x="750" y="2993"/>
                  </a:cubicBezTo>
                  <a:cubicBezTo>
                    <a:pt x="1341" y="2977"/>
                    <a:pt x="1915" y="2722"/>
                    <a:pt x="2346" y="2291"/>
                  </a:cubicBezTo>
                  <a:cubicBezTo>
                    <a:pt x="2809" y="1764"/>
                    <a:pt x="2330" y="1269"/>
                    <a:pt x="1868" y="886"/>
                  </a:cubicBezTo>
                  <a:cubicBezTo>
                    <a:pt x="1628" y="695"/>
                    <a:pt x="1437" y="455"/>
                    <a:pt x="1197" y="280"/>
                  </a:cubicBezTo>
                  <a:cubicBezTo>
                    <a:pt x="945" y="94"/>
                    <a:pt x="740" y="0"/>
                    <a:pt x="5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5"/>
            <p:cNvSpPr/>
            <p:nvPr/>
          </p:nvSpPr>
          <p:spPr>
            <a:xfrm>
              <a:off x="6784478" y="4515477"/>
              <a:ext cx="203710" cy="135595"/>
            </a:xfrm>
            <a:custGeom>
              <a:rect b="b" l="l" r="r" t="t"/>
              <a:pathLst>
                <a:path extrusionOk="0" h="2624" w="3926">
                  <a:moveTo>
                    <a:pt x="3275" y="0"/>
                  </a:moveTo>
                  <a:cubicBezTo>
                    <a:pt x="3268" y="0"/>
                    <a:pt x="3262" y="1"/>
                    <a:pt x="3256" y="2"/>
                  </a:cubicBezTo>
                  <a:cubicBezTo>
                    <a:pt x="1756" y="241"/>
                    <a:pt x="782" y="1199"/>
                    <a:pt x="0" y="2587"/>
                  </a:cubicBezTo>
                  <a:cubicBezTo>
                    <a:pt x="137" y="2612"/>
                    <a:pt x="267" y="2624"/>
                    <a:pt x="390" y="2624"/>
                  </a:cubicBezTo>
                  <a:cubicBezTo>
                    <a:pt x="1212" y="2624"/>
                    <a:pt x="1747" y="2114"/>
                    <a:pt x="2330" y="1725"/>
                  </a:cubicBezTo>
                  <a:cubicBezTo>
                    <a:pt x="2649" y="1502"/>
                    <a:pt x="3048" y="1390"/>
                    <a:pt x="3383" y="1183"/>
                  </a:cubicBezTo>
                  <a:cubicBezTo>
                    <a:pt x="3591" y="1039"/>
                    <a:pt x="3766" y="864"/>
                    <a:pt x="3926" y="672"/>
                  </a:cubicBezTo>
                  <a:cubicBezTo>
                    <a:pt x="3710" y="441"/>
                    <a:pt x="3464" y="0"/>
                    <a:pt x="3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5"/>
            <p:cNvSpPr/>
            <p:nvPr/>
          </p:nvSpPr>
          <p:spPr>
            <a:xfrm>
              <a:off x="7187747" y="3531609"/>
              <a:ext cx="146582" cy="129653"/>
            </a:xfrm>
            <a:custGeom>
              <a:rect b="b" l="l" r="r" t="t"/>
              <a:pathLst>
                <a:path extrusionOk="0" h="2509" w="2825">
                  <a:moveTo>
                    <a:pt x="1166" y="0"/>
                  </a:moveTo>
                  <a:cubicBezTo>
                    <a:pt x="824" y="0"/>
                    <a:pt x="418" y="319"/>
                    <a:pt x="128" y="593"/>
                  </a:cubicBezTo>
                  <a:cubicBezTo>
                    <a:pt x="0" y="721"/>
                    <a:pt x="32" y="1279"/>
                    <a:pt x="160" y="1359"/>
                  </a:cubicBezTo>
                  <a:cubicBezTo>
                    <a:pt x="734" y="1662"/>
                    <a:pt x="1341" y="1934"/>
                    <a:pt x="1947" y="2173"/>
                  </a:cubicBezTo>
                  <a:lnTo>
                    <a:pt x="2298" y="2508"/>
                  </a:lnTo>
                  <a:cubicBezTo>
                    <a:pt x="2474" y="2157"/>
                    <a:pt x="2729" y="1822"/>
                    <a:pt x="2793" y="1455"/>
                  </a:cubicBezTo>
                  <a:cubicBezTo>
                    <a:pt x="2825" y="1168"/>
                    <a:pt x="2713" y="864"/>
                    <a:pt x="2506" y="673"/>
                  </a:cubicBezTo>
                  <a:cubicBezTo>
                    <a:pt x="2123" y="370"/>
                    <a:pt x="1660" y="34"/>
                    <a:pt x="1213" y="3"/>
                  </a:cubicBezTo>
                  <a:cubicBezTo>
                    <a:pt x="1197" y="1"/>
                    <a:pt x="1182" y="0"/>
                    <a:pt x="1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5"/>
            <p:cNvSpPr/>
            <p:nvPr/>
          </p:nvSpPr>
          <p:spPr>
            <a:xfrm>
              <a:off x="7935496" y="4441558"/>
              <a:ext cx="122610" cy="81905"/>
            </a:xfrm>
            <a:custGeom>
              <a:rect b="b" l="l" r="r" t="t"/>
              <a:pathLst>
                <a:path extrusionOk="0" h="1585" w="2363">
                  <a:moveTo>
                    <a:pt x="730" y="0"/>
                  </a:moveTo>
                  <a:cubicBezTo>
                    <a:pt x="523" y="0"/>
                    <a:pt x="296" y="85"/>
                    <a:pt x="0" y="228"/>
                  </a:cubicBezTo>
                  <a:cubicBezTo>
                    <a:pt x="495" y="1138"/>
                    <a:pt x="1229" y="1569"/>
                    <a:pt x="2362" y="1585"/>
                  </a:cubicBezTo>
                  <a:cubicBezTo>
                    <a:pt x="1557" y="427"/>
                    <a:pt x="1194" y="0"/>
                    <a:pt x="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5"/>
            <p:cNvSpPr/>
            <p:nvPr/>
          </p:nvSpPr>
          <p:spPr>
            <a:xfrm>
              <a:off x="7196827" y="3696784"/>
              <a:ext cx="102737" cy="58186"/>
            </a:xfrm>
            <a:custGeom>
              <a:rect b="b" l="l" r="r" t="t"/>
              <a:pathLst>
                <a:path extrusionOk="0" h="1126" w="1980">
                  <a:moveTo>
                    <a:pt x="770" y="1"/>
                  </a:moveTo>
                  <a:cubicBezTo>
                    <a:pt x="508" y="1"/>
                    <a:pt x="267" y="168"/>
                    <a:pt x="1" y="503"/>
                  </a:cubicBezTo>
                  <a:lnTo>
                    <a:pt x="1884" y="1126"/>
                  </a:lnTo>
                  <a:cubicBezTo>
                    <a:pt x="1916" y="1030"/>
                    <a:pt x="1948" y="918"/>
                    <a:pt x="1980" y="822"/>
                  </a:cubicBezTo>
                  <a:cubicBezTo>
                    <a:pt x="1478" y="275"/>
                    <a:pt x="1106" y="1"/>
                    <a:pt x="7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5"/>
            <p:cNvSpPr/>
            <p:nvPr/>
          </p:nvSpPr>
          <p:spPr>
            <a:xfrm>
              <a:off x="3598803" y="3925105"/>
              <a:ext cx="81204" cy="50383"/>
            </a:xfrm>
            <a:custGeom>
              <a:rect b="b" l="l" r="r" t="t"/>
              <a:pathLst>
                <a:path extrusionOk="0" h="975" w="1565">
                  <a:moveTo>
                    <a:pt x="1246" y="0"/>
                  </a:moveTo>
                  <a:lnTo>
                    <a:pt x="1" y="367"/>
                  </a:lnTo>
                  <a:cubicBezTo>
                    <a:pt x="468" y="663"/>
                    <a:pt x="753" y="974"/>
                    <a:pt x="1033" y="974"/>
                  </a:cubicBezTo>
                  <a:cubicBezTo>
                    <a:pt x="1040" y="974"/>
                    <a:pt x="1047" y="974"/>
                    <a:pt x="1054" y="974"/>
                  </a:cubicBezTo>
                  <a:cubicBezTo>
                    <a:pt x="1230" y="958"/>
                    <a:pt x="1389" y="479"/>
                    <a:pt x="1565" y="192"/>
                  </a:cubicBezTo>
                  <a:lnTo>
                    <a:pt x="124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5"/>
            <p:cNvSpPr/>
            <p:nvPr/>
          </p:nvSpPr>
          <p:spPr>
            <a:xfrm>
              <a:off x="3681615" y="2990740"/>
              <a:ext cx="81204" cy="50383"/>
            </a:xfrm>
            <a:custGeom>
              <a:rect b="b" l="l" r="r" t="t"/>
              <a:pathLst>
                <a:path extrusionOk="0" h="975" w="1565">
                  <a:moveTo>
                    <a:pt x="1262" y="0"/>
                  </a:moveTo>
                  <a:lnTo>
                    <a:pt x="1" y="383"/>
                  </a:lnTo>
                  <a:cubicBezTo>
                    <a:pt x="484" y="664"/>
                    <a:pt x="769" y="974"/>
                    <a:pt x="1049" y="974"/>
                  </a:cubicBezTo>
                  <a:cubicBezTo>
                    <a:pt x="1056" y="974"/>
                    <a:pt x="1063" y="974"/>
                    <a:pt x="1070" y="974"/>
                  </a:cubicBezTo>
                  <a:cubicBezTo>
                    <a:pt x="1246" y="974"/>
                    <a:pt x="1405" y="479"/>
                    <a:pt x="1565" y="208"/>
                  </a:cubicBezTo>
                  <a:lnTo>
                    <a:pt x="126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5"/>
            <p:cNvSpPr/>
            <p:nvPr/>
          </p:nvSpPr>
          <p:spPr>
            <a:xfrm>
              <a:off x="4780485" y="5040844"/>
              <a:ext cx="58840" cy="71828"/>
            </a:xfrm>
            <a:custGeom>
              <a:rect b="b" l="l" r="r" t="t"/>
              <a:pathLst>
                <a:path extrusionOk="0" h="1390" w="1134">
                  <a:moveTo>
                    <a:pt x="703" y="1"/>
                  </a:moveTo>
                  <a:cubicBezTo>
                    <a:pt x="479" y="384"/>
                    <a:pt x="240" y="751"/>
                    <a:pt x="1" y="1134"/>
                  </a:cubicBezTo>
                  <a:lnTo>
                    <a:pt x="432" y="1389"/>
                  </a:lnTo>
                  <a:lnTo>
                    <a:pt x="1134" y="256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38" name="Google Shape;2038;p5"/>
          <p:cNvSpPr/>
          <p:nvPr/>
        </p:nvSpPr>
        <p:spPr>
          <a:xfrm>
            <a:off x="1069850" y="822950"/>
            <a:ext cx="8073900" cy="3483600"/>
          </a:xfrm>
          <a:prstGeom prst="rect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9" name="Google Shape;2039;p5"/>
          <p:cNvSpPr/>
          <p:nvPr/>
        </p:nvSpPr>
        <p:spPr>
          <a:xfrm>
            <a:off x="2714950" y="-39625"/>
            <a:ext cx="6510000" cy="5222700"/>
          </a:xfrm>
          <a:prstGeom prst="rect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40" name="Google Shape;2040;p5"/>
          <p:cNvSpPr txBox="1"/>
          <p:nvPr>
            <p:ph idx="1" type="subTitle"/>
          </p:nvPr>
        </p:nvSpPr>
        <p:spPr>
          <a:xfrm>
            <a:off x="5430725" y="1571725"/>
            <a:ext cx="2424900" cy="76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 algn="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r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2041" name="Google Shape;2041;p5"/>
          <p:cNvSpPr txBox="1"/>
          <p:nvPr>
            <p:ph type="title"/>
          </p:nvPr>
        </p:nvSpPr>
        <p:spPr>
          <a:xfrm>
            <a:off x="1280100" y="1559450"/>
            <a:ext cx="3291900" cy="201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SzPts val="3000"/>
              <a:buNone/>
              <a:defRPr b="1" sz="3000"/>
            </a:lvl2pPr>
            <a:lvl3pPr lvl="2" algn="ctr">
              <a:spcBef>
                <a:spcPts val="0"/>
              </a:spcBef>
              <a:spcAft>
                <a:spcPts val="0"/>
              </a:spcAft>
              <a:buSzPts val="3000"/>
              <a:buNone/>
              <a:defRPr b="1" sz="3000"/>
            </a:lvl3pPr>
            <a:lvl4pPr lvl="3" algn="ctr">
              <a:spcBef>
                <a:spcPts val="0"/>
              </a:spcBef>
              <a:spcAft>
                <a:spcPts val="0"/>
              </a:spcAft>
              <a:buSzPts val="3000"/>
              <a:buNone/>
              <a:defRPr b="1" sz="3000"/>
            </a:lvl4pPr>
            <a:lvl5pPr lvl="4" algn="ctr">
              <a:spcBef>
                <a:spcPts val="0"/>
              </a:spcBef>
              <a:spcAft>
                <a:spcPts val="0"/>
              </a:spcAft>
              <a:buSzPts val="3000"/>
              <a:buNone/>
              <a:defRPr b="1" sz="3000"/>
            </a:lvl5pPr>
            <a:lvl6pPr lvl="5" algn="ctr">
              <a:spcBef>
                <a:spcPts val="0"/>
              </a:spcBef>
              <a:spcAft>
                <a:spcPts val="0"/>
              </a:spcAft>
              <a:buSzPts val="3000"/>
              <a:buNone/>
              <a:defRPr b="1" sz="3000"/>
            </a:lvl6pPr>
            <a:lvl7pPr lvl="6" algn="ctr">
              <a:spcBef>
                <a:spcPts val="0"/>
              </a:spcBef>
              <a:spcAft>
                <a:spcPts val="0"/>
              </a:spcAft>
              <a:buSzPts val="3000"/>
              <a:buNone/>
              <a:defRPr b="1" sz="3000"/>
            </a:lvl7pPr>
            <a:lvl8pPr lvl="7" algn="ctr">
              <a:spcBef>
                <a:spcPts val="0"/>
              </a:spcBef>
              <a:spcAft>
                <a:spcPts val="0"/>
              </a:spcAft>
              <a:buSzPts val="3000"/>
              <a:buNone/>
              <a:defRPr b="1" sz="3000"/>
            </a:lvl8pPr>
            <a:lvl9pPr lvl="8" algn="ctr">
              <a:spcBef>
                <a:spcPts val="0"/>
              </a:spcBef>
              <a:spcAft>
                <a:spcPts val="0"/>
              </a:spcAft>
              <a:buSzPts val="3000"/>
              <a:buNone/>
              <a:defRPr b="1" sz="3000"/>
            </a:lvl9pPr>
          </a:lstStyle>
          <a:p/>
        </p:txBody>
      </p:sp>
      <p:sp>
        <p:nvSpPr>
          <p:cNvPr id="2042" name="Google Shape;2042;p5"/>
          <p:cNvSpPr txBox="1"/>
          <p:nvPr>
            <p:ph idx="2" type="subTitle"/>
          </p:nvPr>
        </p:nvSpPr>
        <p:spPr>
          <a:xfrm>
            <a:off x="5430725" y="1234450"/>
            <a:ext cx="2424900" cy="47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1800"/>
              <a:buNone/>
              <a:defRPr b="1" sz="1800"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lvl="1" algn="r">
              <a:spcBef>
                <a:spcPts val="1600"/>
              </a:spcBef>
              <a:spcAft>
                <a:spcPts val="0"/>
              </a:spcAft>
              <a:buSzPts val="1800"/>
              <a:buNone/>
              <a:defRPr b="1" sz="1800"/>
            </a:lvl2pPr>
            <a:lvl3pPr lvl="2" algn="r">
              <a:spcBef>
                <a:spcPts val="1600"/>
              </a:spcBef>
              <a:spcAft>
                <a:spcPts val="0"/>
              </a:spcAft>
              <a:buSzPts val="1800"/>
              <a:buNone/>
              <a:defRPr b="1" sz="1800"/>
            </a:lvl3pPr>
            <a:lvl4pPr lvl="3" algn="r">
              <a:spcBef>
                <a:spcPts val="1600"/>
              </a:spcBef>
              <a:spcAft>
                <a:spcPts val="0"/>
              </a:spcAft>
              <a:buSzPts val="1800"/>
              <a:buNone/>
              <a:defRPr b="1" sz="1800"/>
            </a:lvl4pPr>
            <a:lvl5pPr lvl="4" algn="r">
              <a:spcBef>
                <a:spcPts val="1600"/>
              </a:spcBef>
              <a:spcAft>
                <a:spcPts val="0"/>
              </a:spcAft>
              <a:buSzPts val="1800"/>
              <a:buNone/>
              <a:defRPr b="1" sz="1800"/>
            </a:lvl5pPr>
            <a:lvl6pPr lvl="5" algn="r">
              <a:spcBef>
                <a:spcPts val="1600"/>
              </a:spcBef>
              <a:spcAft>
                <a:spcPts val="0"/>
              </a:spcAft>
              <a:buSzPts val="1800"/>
              <a:buNone/>
              <a:defRPr b="1" sz="1800"/>
            </a:lvl6pPr>
            <a:lvl7pPr lvl="6" algn="r">
              <a:spcBef>
                <a:spcPts val="1600"/>
              </a:spcBef>
              <a:spcAft>
                <a:spcPts val="0"/>
              </a:spcAft>
              <a:buSzPts val="1800"/>
              <a:buNone/>
              <a:defRPr b="1" sz="1800"/>
            </a:lvl7pPr>
            <a:lvl8pPr lvl="7" algn="r">
              <a:spcBef>
                <a:spcPts val="1600"/>
              </a:spcBef>
              <a:spcAft>
                <a:spcPts val="0"/>
              </a:spcAft>
              <a:buSzPts val="1800"/>
              <a:buNone/>
              <a:defRPr b="1" sz="1800"/>
            </a:lvl8pPr>
            <a:lvl9pPr lvl="8" algn="r">
              <a:spcBef>
                <a:spcPts val="1600"/>
              </a:spcBef>
              <a:spcAft>
                <a:spcPts val="1600"/>
              </a:spcAft>
              <a:buSzPts val="1800"/>
              <a:buNone/>
              <a:defRPr b="1" sz="1800"/>
            </a:lvl9pPr>
          </a:lstStyle>
          <a:p/>
        </p:txBody>
      </p:sp>
      <p:sp>
        <p:nvSpPr>
          <p:cNvPr id="2043" name="Google Shape;2043;p5"/>
          <p:cNvSpPr txBox="1"/>
          <p:nvPr>
            <p:ph idx="3" type="subTitle"/>
          </p:nvPr>
        </p:nvSpPr>
        <p:spPr>
          <a:xfrm>
            <a:off x="5430725" y="2916925"/>
            <a:ext cx="2424900" cy="47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b="1" sz="1800"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lvl="1" rtl="0" algn="r">
              <a:spcBef>
                <a:spcPts val="1600"/>
              </a:spcBef>
              <a:spcAft>
                <a:spcPts val="0"/>
              </a:spcAft>
              <a:buSzPts val="1800"/>
              <a:buNone/>
              <a:defRPr b="1" sz="1800"/>
            </a:lvl2pPr>
            <a:lvl3pPr lvl="2" rtl="0" algn="r">
              <a:spcBef>
                <a:spcPts val="1600"/>
              </a:spcBef>
              <a:spcAft>
                <a:spcPts val="0"/>
              </a:spcAft>
              <a:buSzPts val="1800"/>
              <a:buNone/>
              <a:defRPr b="1" sz="1800"/>
            </a:lvl3pPr>
            <a:lvl4pPr lvl="3" rtl="0" algn="r">
              <a:spcBef>
                <a:spcPts val="1600"/>
              </a:spcBef>
              <a:spcAft>
                <a:spcPts val="0"/>
              </a:spcAft>
              <a:buSzPts val="1800"/>
              <a:buNone/>
              <a:defRPr b="1" sz="1800"/>
            </a:lvl4pPr>
            <a:lvl5pPr lvl="4" rtl="0" algn="r">
              <a:spcBef>
                <a:spcPts val="1600"/>
              </a:spcBef>
              <a:spcAft>
                <a:spcPts val="0"/>
              </a:spcAft>
              <a:buSzPts val="1800"/>
              <a:buNone/>
              <a:defRPr b="1" sz="1800"/>
            </a:lvl5pPr>
            <a:lvl6pPr lvl="5" rtl="0" algn="r">
              <a:spcBef>
                <a:spcPts val="1600"/>
              </a:spcBef>
              <a:spcAft>
                <a:spcPts val="0"/>
              </a:spcAft>
              <a:buSzPts val="1800"/>
              <a:buNone/>
              <a:defRPr b="1" sz="1800"/>
            </a:lvl6pPr>
            <a:lvl7pPr lvl="6" rtl="0" algn="r">
              <a:spcBef>
                <a:spcPts val="1600"/>
              </a:spcBef>
              <a:spcAft>
                <a:spcPts val="0"/>
              </a:spcAft>
              <a:buSzPts val="1800"/>
              <a:buNone/>
              <a:defRPr b="1" sz="1800"/>
            </a:lvl7pPr>
            <a:lvl8pPr lvl="7" rtl="0" algn="r">
              <a:spcBef>
                <a:spcPts val="1600"/>
              </a:spcBef>
              <a:spcAft>
                <a:spcPts val="0"/>
              </a:spcAft>
              <a:buSzPts val="1800"/>
              <a:buNone/>
              <a:defRPr b="1" sz="1800"/>
            </a:lvl8pPr>
            <a:lvl9pPr lvl="8" rtl="0" algn="r">
              <a:spcBef>
                <a:spcPts val="1600"/>
              </a:spcBef>
              <a:spcAft>
                <a:spcPts val="1600"/>
              </a:spcAft>
              <a:buSzPts val="1800"/>
              <a:buNone/>
              <a:defRPr b="1" sz="1800"/>
            </a:lvl9pPr>
          </a:lstStyle>
          <a:p/>
        </p:txBody>
      </p:sp>
      <p:sp>
        <p:nvSpPr>
          <p:cNvPr id="2044" name="Google Shape;2044;p5"/>
          <p:cNvSpPr txBox="1"/>
          <p:nvPr>
            <p:ph idx="4" type="subTitle"/>
          </p:nvPr>
        </p:nvSpPr>
        <p:spPr>
          <a:xfrm>
            <a:off x="5430725" y="3255212"/>
            <a:ext cx="2424900" cy="76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 algn="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r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2045" name="Shape 20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46" name="Google Shape;2046;p6"/>
          <p:cNvGrpSpPr/>
          <p:nvPr/>
        </p:nvGrpSpPr>
        <p:grpSpPr>
          <a:xfrm>
            <a:off x="0" y="-76200"/>
            <a:ext cx="9415324" cy="5336303"/>
            <a:chOff x="0" y="-76200"/>
            <a:chExt cx="9415324" cy="5336303"/>
          </a:xfrm>
        </p:grpSpPr>
        <p:sp>
          <p:nvSpPr>
            <p:cNvPr id="2047" name="Google Shape;2047;p6"/>
            <p:cNvSpPr/>
            <p:nvPr/>
          </p:nvSpPr>
          <p:spPr>
            <a:xfrm>
              <a:off x="8588861" y="-44059"/>
              <a:ext cx="327047" cy="224321"/>
            </a:xfrm>
            <a:custGeom>
              <a:rect b="b" l="l" r="r" t="t"/>
              <a:pathLst>
                <a:path extrusionOk="0" h="4341" w="6303">
                  <a:moveTo>
                    <a:pt x="335" y="0"/>
                  </a:moveTo>
                  <a:cubicBezTo>
                    <a:pt x="287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04" y="4246"/>
                  </a:cubicBezTo>
                  <a:cubicBezTo>
                    <a:pt x="5115" y="4306"/>
                    <a:pt x="5366" y="4341"/>
                    <a:pt x="5565" y="4341"/>
                  </a:cubicBezTo>
                  <a:cubicBezTo>
                    <a:pt x="6201" y="4341"/>
                    <a:pt x="6303" y="3986"/>
                    <a:pt x="6144" y="3001"/>
                  </a:cubicBezTo>
                  <a:cubicBezTo>
                    <a:pt x="6001" y="1995"/>
                    <a:pt x="5745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6"/>
            <p:cNvSpPr/>
            <p:nvPr/>
          </p:nvSpPr>
          <p:spPr>
            <a:xfrm>
              <a:off x="8991299" y="-54807"/>
              <a:ext cx="267532" cy="216260"/>
            </a:xfrm>
            <a:custGeom>
              <a:rect b="b" l="l" r="r" t="t"/>
              <a:pathLst>
                <a:path extrusionOk="0" h="4185" w="5156">
                  <a:moveTo>
                    <a:pt x="4022" y="1"/>
                  </a:moveTo>
                  <a:lnTo>
                    <a:pt x="0" y="17"/>
                  </a:lnTo>
                  <a:cubicBezTo>
                    <a:pt x="48" y="304"/>
                    <a:pt x="32" y="639"/>
                    <a:pt x="176" y="879"/>
                  </a:cubicBezTo>
                  <a:cubicBezTo>
                    <a:pt x="719" y="1693"/>
                    <a:pt x="1341" y="2459"/>
                    <a:pt x="1900" y="3289"/>
                  </a:cubicBezTo>
                  <a:cubicBezTo>
                    <a:pt x="2292" y="3867"/>
                    <a:pt x="2737" y="4184"/>
                    <a:pt x="3286" y="4184"/>
                  </a:cubicBezTo>
                  <a:cubicBezTo>
                    <a:pt x="3539" y="4184"/>
                    <a:pt x="3815" y="4116"/>
                    <a:pt x="4118" y="3975"/>
                  </a:cubicBezTo>
                  <a:cubicBezTo>
                    <a:pt x="4453" y="3847"/>
                    <a:pt x="4804" y="3751"/>
                    <a:pt x="5155" y="3688"/>
                  </a:cubicBezTo>
                  <a:cubicBezTo>
                    <a:pt x="4756" y="2427"/>
                    <a:pt x="4389" y="1214"/>
                    <a:pt x="40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6"/>
            <p:cNvSpPr/>
            <p:nvPr/>
          </p:nvSpPr>
          <p:spPr>
            <a:xfrm>
              <a:off x="8843887" y="1302611"/>
              <a:ext cx="395071" cy="356454"/>
            </a:xfrm>
            <a:custGeom>
              <a:rect b="b" l="l" r="r" t="t"/>
              <a:pathLst>
                <a:path extrusionOk="0" h="6898" w="7614">
                  <a:moveTo>
                    <a:pt x="3607" y="1"/>
                  </a:moveTo>
                  <a:cubicBezTo>
                    <a:pt x="2650" y="448"/>
                    <a:pt x="1597" y="799"/>
                    <a:pt x="719" y="1389"/>
                  </a:cubicBezTo>
                  <a:cubicBezTo>
                    <a:pt x="80" y="1804"/>
                    <a:pt x="1" y="2634"/>
                    <a:pt x="559" y="3257"/>
                  </a:cubicBezTo>
                  <a:cubicBezTo>
                    <a:pt x="1517" y="4358"/>
                    <a:pt x="2538" y="5427"/>
                    <a:pt x="3623" y="6416"/>
                  </a:cubicBezTo>
                  <a:cubicBezTo>
                    <a:pt x="3982" y="6739"/>
                    <a:pt x="4395" y="6897"/>
                    <a:pt x="4798" y="6897"/>
                  </a:cubicBezTo>
                  <a:cubicBezTo>
                    <a:pt x="5292" y="6897"/>
                    <a:pt x="5770" y="6659"/>
                    <a:pt x="6113" y="6193"/>
                  </a:cubicBezTo>
                  <a:cubicBezTo>
                    <a:pt x="6703" y="5411"/>
                    <a:pt x="7102" y="4485"/>
                    <a:pt x="7501" y="3576"/>
                  </a:cubicBezTo>
                  <a:cubicBezTo>
                    <a:pt x="7613" y="3272"/>
                    <a:pt x="7581" y="2921"/>
                    <a:pt x="7422" y="2634"/>
                  </a:cubicBezTo>
                  <a:cubicBezTo>
                    <a:pt x="6544" y="1309"/>
                    <a:pt x="5139" y="751"/>
                    <a:pt x="360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6"/>
            <p:cNvSpPr/>
            <p:nvPr/>
          </p:nvSpPr>
          <p:spPr>
            <a:xfrm>
              <a:off x="8969766" y="330162"/>
              <a:ext cx="371878" cy="366066"/>
            </a:xfrm>
            <a:custGeom>
              <a:rect b="b" l="l" r="r" t="t"/>
              <a:pathLst>
                <a:path extrusionOk="0" h="7084" w="7167">
                  <a:moveTo>
                    <a:pt x="5703" y="1"/>
                  </a:moveTo>
                  <a:cubicBezTo>
                    <a:pt x="5439" y="1"/>
                    <a:pt x="5152" y="132"/>
                    <a:pt x="4868" y="403"/>
                  </a:cubicBezTo>
                  <a:cubicBezTo>
                    <a:pt x="3926" y="1345"/>
                    <a:pt x="2698" y="1967"/>
                    <a:pt x="1373" y="2158"/>
                  </a:cubicBezTo>
                  <a:cubicBezTo>
                    <a:pt x="128" y="2334"/>
                    <a:pt x="0" y="2829"/>
                    <a:pt x="719" y="3834"/>
                  </a:cubicBezTo>
                  <a:cubicBezTo>
                    <a:pt x="1277" y="4632"/>
                    <a:pt x="2634" y="4887"/>
                    <a:pt x="2474" y="6228"/>
                  </a:cubicBezTo>
                  <a:cubicBezTo>
                    <a:pt x="2474" y="6292"/>
                    <a:pt x="2618" y="6372"/>
                    <a:pt x="2698" y="6435"/>
                  </a:cubicBezTo>
                  <a:cubicBezTo>
                    <a:pt x="3233" y="6868"/>
                    <a:pt x="3806" y="7084"/>
                    <a:pt x="4345" y="7084"/>
                  </a:cubicBezTo>
                  <a:cubicBezTo>
                    <a:pt x="5139" y="7084"/>
                    <a:pt x="5861" y="6617"/>
                    <a:pt x="6288" y="5685"/>
                  </a:cubicBezTo>
                  <a:cubicBezTo>
                    <a:pt x="6735" y="4744"/>
                    <a:pt x="6895" y="3675"/>
                    <a:pt x="7166" y="2733"/>
                  </a:cubicBezTo>
                  <a:cubicBezTo>
                    <a:pt x="6959" y="1983"/>
                    <a:pt x="6863" y="1360"/>
                    <a:pt x="6624" y="770"/>
                  </a:cubicBezTo>
                  <a:cubicBezTo>
                    <a:pt x="6408" y="265"/>
                    <a:pt x="6078" y="1"/>
                    <a:pt x="57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6"/>
            <p:cNvSpPr/>
            <p:nvPr/>
          </p:nvSpPr>
          <p:spPr>
            <a:xfrm>
              <a:off x="8562347" y="1363017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2358" y="1"/>
                  </a:moveTo>
                  <a:cubicBezTo>
                    <a:pt x="2225" y="1"/>
                    <a:pt x="2121" y="23"/>
                    <a:pt x="2091" y="77"/>
                  </a:cubicBezTo>
                  <a:cubicBezTo>
                    <a:pt x="1421" y="1098"/>
                    <a:pt x="671" y="2119"/>
                    <a:pt x="304" y="3237"/>
                  </a:cubicBezTo>
                  <a:cubicBezTo>
                    <a:pt x="0" y="4194"/>
                    <a:pt x="1118" y="4449"/>
                    <a:pt x="1756" y="4705"/>
                  </a:cubicBezTo>
                  <a:cubicBezTo>
                    <a:pt x="1778" y="4713"/>
                    <a:pt x="1803" y="4717"/>
                    <a:pt x="1832" y="4717"/>
                  </a:cubicBezTo>
                  <a:cubicBezTo>
                    <a:pt x="2138" y="4717"/>
                    <a:pt x="2788" y="4274"/>
                    <a:pt x="2905" y="3939"/>
                  </a:cubicBezTo>
                  <a:cubicBezTo>
                    <a:pt x="3224" y="3013"/>
                    <a:pt x="3320" y="2008"/>
                    <a:pt x="3543" y="747"/>
                  </a:cubicBezTo>
                  <a:cubicBezTo>
                    <a:pt x="3496" y="683"/>
                    <a:pt x="3352" y="316"/>
                    <a:pt x="3065" y="156"/>
                  </a:cubicBezTo>
                  <a:cubicBezTo>
                    <a:pt x="2894" y="66"/>
                    <a:pt x="2584" y="1"/>
                    <a:pt x="23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6"/>
            <p:cNvSpPr/>
            <p:nvPr/>
          </p:nvSpPr>
          <p:spPr>
            <a:xfrm>
              <a:off x="8802481" y="1100566"/>
              <a:ext cx="216163" cy="214916"/>
            </a:xfrm>
            <a:custGeom>
              <a:rect b="b" l="l" r="r" t="t"/>
              <a:pathLst>
                <a:path extrusionOk="0" h="4159" w="4166">
                  <a:moveTo>
                    <a:pt x="3815" y="1"/>
                  </a:moveTo>
                  <a:cubicBezTo>
                    <a:pt x="2794" y="607"/>
                    <a:pt x="1708" y="1102"/>
                    <a:pt x="799" y="1820"/>
                  </a:cubicBezTo>
                  <a:cubicBezTo>
                    <a:pt x="1" y="2459"/>
                    <a:pt x="655" y="3145"/>
                    <a:pt x="1070" y="3751"/>
                  </a:cubicBezTo>
                  <a:cubicBezTo>
                    <a:pt x="1259" y="4027"/>
                    <a:pt x="1491" y="4158"/>
                    <a:pt x="1734" y="4158"/>
                  </a:cubicBezTo>
                  <a:cubicBezTo>
                    <a:pt x="1941" y="4158"/>
                    <a:pt x="2157" y="4063"/>
                    <a:pt x="2363" y="3879"/>
                  </a:cubicBezTo>
                  <a:cubicBezTo>
                    <a:pt x="3432" y="2953"/>
                    <a:pt x="3623" y="1597"/>
                    <a:pt x="4166" y="400"/>
                  </a:cubicBezTo>
                  <a:lnTo>
                    <a:pt x="38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6"/>
            <p:cNvSpPr/>
            <p:nvPr/>
          </p:nvSpPr>
          <p:spPr>
            <a:xfrm>
              <a:off x="8810783" y="391344"/>
              <a:ext cx="130860" cy="154767"/>
            </a:xfrm>
            <a:custGeom>
              <a:rect b="b" l="l" r="r" t="t"/>
              <a:pathLst>
                <a:path extrusionOk="0" h="2995" w="2522">
                  <a:moveTo>
                    <a:pt x="2282" y="1"/>
                  </a:moveTo>
                  <a:cubicBezTo>
                    <a:pt x="1995" y="208"/>
                    <a:pt x="1596" y="320"/>
                    <a:pt x="1421" y="591"/>
                  </a:cubicBezTo>
                  <a:cubicBezTo>
                    <a:pt x="926" y="1294"/>
                    <a:pt x="431" y="1996"/>
                    <a:pt x="0" y="2746"/>
                  </a:cubicBezTo>
                  <a:cubicBezTo>
                    <a:pt x="206" y="2914"/>
                    <a:pt x="450" y="2995"/>
                    <a:pt x="691" y="2995"/>
                  </a:cubicBezTo>
                  <a:cubicBezTo>
                    <a:pt x="1069" y="2995"/>
                    <a:pt x="1440" y="2797"/>
                    <a:pt x="1644" y="2427"/>
                  </a:cubicBezTo>
                  <a:cubicBezTo>
                    <a:pt x="1899" y="1980"/>
                    <a:pt x="2139" y="1517"/>
                    <a:pt x="2378" y="1054"/>
                  </a:cubicBezTo>
                  <a:cubicBezTo>
                    <a:pt x="2522" y="799"/>
                    <a:pt x="2330" y="368"/>
                    <a:pt x="22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6"/>
            <p:cNvSpPr/>
            <p:nvPr/>
          </p:nvSpPr>
          <p:spPr>
            <a:xfrm>
              <a:off x="8727971" y="201701"/>
              <a:ext cx="132521" cy="183550"/>
            </a:xfrm>
            <a:custGeom>
              <a:rect b="b" l="l" r="r" t="t"/>
              <a:pathLst>
                <a:path extrusionOk="0" h="3552" w="2554">
                  <a:moveTo>
                    <a:pt x="1485" y="0"/>
                  </a:moveTo>
                  <a:cubicBezTo>
                    <a:pt x="1437" y="112"/>
                    <a:pt x="1373" y="208"/>
                    <a:pt x="1325" y="304"/>
                  </a:cubicBezTo>
                  <a:cubicBezTo>
                    <a:pt x="814" y="1293"/>
                    <a:pt x="463" y="2362"/>
                    <a:pt x="0" y="3463"/>
                  </a:cubicBezTo>
                  <a:cubicBezTo>
                    <a:pt x="235" y="3523"/>
                    <a:pt x="434" y="3552"/>
                    <a:pt x="602" y="3552"/>
                  </a:cubicBezTo>
                  <a:cubicBezTo>
                    <a:pt x="1112" y="3552"/>
                    <a:pt x="1349" y="3289"/>
                    <a:pt x="1469" y="2809"/>
                  </a:cubicBezTo>
                  <a:cubicBezTo>
                    <a:pt x="1548" y="2522"/>
                    <a:pt x="1676" y="2251"/>
                    <a:pt x="1820" y="1995"/>
                  </a:cubicBezTo>
                  <a:cubicBezTo>
                    <a:pt x="2059" y="1580"/>
                    <a:pt x="2298" y="1149"/>
                    <a:pt x="2554" y="734"/>
                  </a:cubicBezTo>
                  <a:cubicBezTo>
                    <a:pt x="2171" y="527"/>
                    <a:pt x="1820" y="272"/>
                    <a:pt x="14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6"/>
            <p:cNvSpPr/>
            <p:nvPr/>
          </p:nvSpPr>
          <p:spPr>
            <a:xfrm>
              <a:off x="8794231" y="793004"/>
              <a:ext cx="139162" cy="265403"/>
            </a:xfrm>
            <a:custGeom>
              <a:rect b="b" l="l" r="r" t="t"/>
              <a:pathLst>
                <a:path extrusionOk="0" h="5136" w="2682">
                  <a:moveTo>
                    <a:pt x="2266" y="0"/>
                  </a:moveTo>
                  <a:cubicBezTo>
                    <a:pt x="2043" y="160"/>
                    <a:pt x="1756" y="287"/>
                    <a:pt x="1596" y="511"/>
                  </a:cubicBezTo>
                  <a:cubicBezTo>
                    <a:pt x="1293" y="894"/>
                    <a:pt x="1053" y="1341"/>
                    <a:pt x="862" y="1803"/>
                  </a:cubicBezTo>
                  <a:cubicBezTo>
                    <a:pt x="527" y="2681"/>
                    <a:pt x="255" y="3591"/>
                    <a:pt x="16" y="4485"/>
                  </a:cubicBezTo>
                  <a:cubicBezTo>
                    <a:pt x="0" y="4708"/>
                    <a:pt x="80" y="4931"/>
                    <a:pt x="223" y="5107"/>
                  </a:cubicBezTo>
                  <a:cubicBezTo>
                    <a:pt x="243" y="5127"/>
                    <a:pt x="288" y="5136"/>
                    <a:pt x="344" y="5136"/>
                  </a:cubicBezTo>
                  <a:cubicBezTo>
                    <a:pt x="471" y="5136"/>
                    <a:pt x="657" y="5089"/>
                    <a:pt x="734" y="5011"/>
                  </a:cubicBezTo>
                  <a:cubicBezTo>
                    <a:pt x="1756" y="4038"/>
                    <a:pt x="2649" y="2968"/>
                    <a:pt x="2681" y="1420"/>
                  </a:cubicBezTo>
                  <a:cubicBezTo>
                    <a:pt x="2681" y="1197"/>
                    <a:pt x="2649" y="974"/>
                    <a:pt x="2601" y="750"/>
                  </a:cubicBezTo>
                  <a:cubicBezTo>
                    <a:pt x="2506" y="495"/>
                    <a:pt x="2394" y="239"/>
                    <a:pt x="22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6"/>
            <p:cNvSpPr/>
            <p:nvPr/>
          </p:nvSpPr>
          <p:spPr>
            <a:xfrm>
              <a:off x="8829826" y="1607744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734" y="1"/>
                  </a:moveTo>
                  <a:lnTo>
                    <a:pt x="734" y="1"/>
                  </a:lnTo>
                  <a:cubicBezTo>
                    <a:pt x="0" y="1262"/>
                    <a:pt x="16" y="2203"/>
                    <a:pt x="750" y="3384"/>
                  </a:cubicBezTo>
                  <a:cubicBezTo>
                    <a:pt x="927" y="3658"/>
                    <a:pt x="1108" y="3746"/>
                    <a:pt x="1294" y="3746"/>
                  </a:cubicBezTo>
                  <a:cubicBezTo>
                    <a:pt x="1623" y="3746"/>
                    <a:pt x="1971" y="3474"/>
                    <a:pt x="2348" y="3474"/>
                  </a:cubicBezTo>
                  <a:cubicBezTo>
                    <a:pt x="2492" y="3474"/>
                    <a:pt x="2640" y="3514"/>
                    <a:pt x="2793" y="3623"/>
                  </a:cubicBezTo>
                  <a:cubicBezTo>
                    <a:pt x="2442" y="2059"/>
                    <a:pt x="1915" y="910"/>
                    <a:pt x="7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6"/>
            <p:cNvSpPr/>
            <p:nvPr/>
          </p:nvSpPr>
          <p:spPr>
            <a:xfrm>
              <a:off x="8618644" y="1707216"/>
              <a:ext cx="125101" cy="161174"/>
            </a:xfrm>
            <a:custGeom>
              <a:rect b="b" l="l" r="r" t="t"/>
              <a:pathLst>
                <a:path extrusionOk="0" h="3119" w="2411">
                  <a:moveTo>
                    <a:pt x="1364" y="0"/>
                  </a:moveTo>
                  <a:cubicBezTo>
                    <a:pt x="1073" y="0"/>
                    <a:pt x="782" y="40"/>
                    <a:pt x="495" y="119"/>
                  </a:cubicBezTo>
                  <a:cubicBezTo>
                    <a:pt x="272" y="198"/>
                    <a:pt x="1" y="837"/>
                    <a:pt x="96" y="1092"/>
                  </a:cubicBezTo>
                  <a:cubicBezTo>
                    <a:pt x="336" y="1778"/>
                    <a:pt x="783" y="2401"/>
                    <a:pt x="1134" y="3055"/>
                  </a:cubicBezTo>
                  <a:lnTo>
                    <a:pt x="1469" y="3119"/>
                  </a:lnTo>
                  <a:cubicBezTo>
                    <a:pt x="1788" y="2417"/>
                    <a:pt x="2075" y="1698"/>
                    <a:pt x="2331" y="980"/>
                  </a:cubicBezTo>
                  <a:cubicBezTo>
                    <a:pt x="2411" y="709"/>
                    <a:pt x="2235" y="103"/>
                    <a:pt x="2091" y="87"/>
                  </a:cubicBezTo>
                  <a:cubicBezTo>
                    <a:pt x="1851" y="28"/>
                    <a:pt x="1608" y="0"/>
                    <a:pt x="13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6"/>
            <p:cNvSpPr/>
            <p:nvPr/>
          </p:nvSpPr>
          <p:spPr>
            <a:xfrm>
              <a:off x="8348674" y="94685"/>
              <a:ext cx="198833" cy="89915"/>
            </a:xfrm>
            <a:custGeom>
              <a:rect b="b" l="l" r="r" t="t"/>
              <a:pathLst>
                <a:path extrusionOk="0" h="1740" w="3832">
                  <a:moveTo>
                    <a:pt x="2867" y="0"/>
                  </a:moveTo>
                  <a:cubicBezTo>
                    <a:pt x="2825" y="0"/>
                    <a:pt x="2789" y="9"/>
                    <a:pt x="2762" y="29"/>
                  </a:cubicBezTo>
                  <a:cubicBezTo>
                    <a:pt x="2444" y="267"/>
                    <a:pt x="2207" y="481"/>
                    <a:pt x="1872" y="481"/>
                  </a:cubicBezTo>
                  <a:cubicBezTo>
                    <a:pt x="1736" y="481"/>
                    <a:pt x="1585" y="446"/>
                    <a:pt x="1405" y="364"/>
                  </a:cubicBezTo>
                  <a:cubicBezTo>
                    <a:pt x="1353" y="339"/>
                    <a:pt x="1291" y="328"/>
                    <a:pt x="1223" y="328"/>
                  </a:cubicBezTo>
                  <a:cubicBezTo>
                    <a:pt x="943" y="328"/>
                    <a:pt x="561" y="516"/>
                    <a:pt x="304" y="683"/>
                  </a:cubicBezTo>
                  <a:cubicBezTo>
                    <a:pt x="113" y="811"/>
                    <a:pt x="33" y="1178"/>
                    <a:pt x="1" y="1433"/>
                  </a:cubicBezTo>
                  <a:cubicBezTo>
                    <a:pt x="1" y="1529"/>
                    <a:pt x="336" y="1736"/>
                    <a:pt x="528" y="1736"/>
                  </a:cubicBezTo>
                  <a:cubicBezTo>
                    <a:pt x="590" y="1739"/>
                    <a:pt x="651" y="1740"/>
                    <a:pt x="713" y="1740"/>
                  </a:cubicBezTo>
                  <a:cubicBezTo>
                    <a:pt x="1819" y="1740"/>
                    <a:pt x="2814" y="1338"/>
                    <a:pt x="3751" y="779"/>
                  </a:cubicBezTo>
                  <a:cubicBezTo>
                    <a:pt x="3783" y="635"/>
                    <a:pt x="3799" y="507"/>
                    <a:pt x="3831" y="364"/>
                  </a:cubicBezTo>
                  <a:cubicBezTo>
                    <a:pt x="3521" y="256"/>
                    <a:pt x="3097" y="0"/>
                    <a:pt x="28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6"/>
            <p:cNvSpPr/>
            <p:nvPr/>
          </p:nvSpPr>
          <p:spPr>
            <a:xfrm>
              <a:off x="8593790" y="2768905"/>
              <a:ext cx="104398" cy="122108"/>
            </a:xfrm>
            <a:custGeom>
              <a:rect b="b" l="l" r="r" t="t"/>
              <a:pathLst>
                <a:path extrusionOk="0" h="2363" w="2012">
                  <a:moveTo>
                    <a:pt x="831" y="0"/>
                  </a:moveTo>
                  <a:cubicBezTo>
                    <a:pt x="145" y="32"/>
                    <a:pt x="1" y="479"/>
                    <a:pt x="33" y="1022"/>
                  </a:cubicBezTo>
                  <a:cubicBezTo>
                    <a:pt x="49" y="1747"/>
                    <a:pt x="298" y="2363"/>
                    <a:pt x="1118" y="2363"/>
                  </a:cubicBezTo>
                  <a:cubicBezTo>
                    <a:pt x="1129" y="2363"/>
                    <a:pt x="1139" y="2362"/>
                    <a:pt x="1150" y="2362"/>
                  </a:cubicBezTo>
                  <a:cubicBezTo>
                    <a:pt x="1485" y="2346"/>
                    <a:pt x="1820" y="2011"/>
                    <a:pt x="2012" y="1899"/>
                  </a:cubicBezTo>
                  <a:cubicBezTo>
                    <a:pt x="2012" y="798"/>
                    <a:pt x="1405" y="0"/>
                    <a:pt x="8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6"/>
            <p:cNvSpPr/>
            <p:nvPr/>
          </p:nvSpPr>
          <p:spPr>
            <a:xfrm>
              <a:off x="9067470" y="789697"/>
              <a:ext cx="67973" cy="175695"/>
            </a:xfrm>
            <a:custGeom>
              <a:rect b="b" l="l" r="r" t="t"/>
              <a:pathLst>
                <a:path extrusionOk="0" h="3400" w="1310">
                  <a:moveTo>
                    <a:pt x="655" y="0"/>
                  </a:moveTo>
                  <a:lnTo>
                    <a:pt x="288" y="96"/>
                  </a:lnTo>
                  <a:cubicBezTo>
                    <a:pt x="192" y="1149"/>
                    <a:pt x="96" y="2187"/>
                    <a:pt x="1" y="3224"/>
                  </a:cubicBezTo>
                  <a:lnTo>
                    <a:pt x="320" y="3400"/>
                  </a:lnTo>
                  <a:cubicBezTo>
                    <a:pt x="655" y="2905"/>
                    <a:pt x="1229" y="2410"/>
                    <a:pt x="1277" y="1883"/>
                  </a:cubicBezTo>
                  <a:cubicBezTo>
                    <a:pt x="1309" y="1277"/>
                    <a:pt x="878" y="623"/>
                    <a:pt x="6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6"/>
            <p:cNvSpPr/>
            <p:nvPr/>
          </p:nvSpPr>
          <p:spPr>
            <a:xfrm>
              <a:off x="8607904" y="1107077"/>
              <a:ext cx="120120" cy="52812"/>
            </a:xfrm>
            <a:custGeom>
              <a:rect b="b" l="l" r="r" t="t"/>
              <a:pathLst>
                <a:path extrusionOk="0" h="1022" w="2315">
                  <a:moveTo>
                    <a:pt x="1096" y="1"/>
                  </a:moveTo>
                  <a:cubicBezTo>
                    <a:pt x="737" y="1"/>
                    <a:pt x="378" y="165"/>
                    <a:pt x="0" y="497"/>
                  </a:cubicBezTo>
                  <a:cubicBezTo>
                    <a:pt x="554" y="850"/>
                    <a:pt x="971" y="1021"/>
                    <a:pt x="1344" y="1021"/>
                  </a:cubicBezTo>
                  <a:cubicBezTo>
                    <a:pt x="1680" y="1021"/>
                    <a:pt x="1981" y="881"/>
                    <a:pt x="2314" y="609"/>
                  </a:cubicBezTo>
                  <a:cubicBezTo>
                    <a:pt x="1894" y="205"/>
                    <a:pt x="1495" y="1"/>
                    <a:pt x="1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6"/>
            <p:cNvSpPr/>
            <p:nvPr/>
          </p:nvSpPr>
          <p:spPr>
            <a:xfrm>
              <a:off x="9010313" y="1860249"/>
              <a:ext cx="108549" cy="52502"/>
            </a:xfrm>
            <a:custGeom>
              <a:rect b="b" l="l" r="r" t="t"/>
              <a:pathLst>
                <a:path extrusionOk="0" h="1016" w="2092">
                  <a:moveTo>
                    <a:pt x="1413" y="0"/>
                  </a:moveTo>
                  <a:cubicBezTo>
                    <a:pt x="947" y="0"/>
                    <a:pt x="482" y="139"/>
                    <a:pt x="17" y="212"/>
                  </a:cubicBezTo>
                  <a:cubicBezTo>
                    <a:pt x="1" y="323"/>
                    <a:pt x="1" y="435"/>
                    <a:pt x="1" y="547"/>
                  </a:cubicBezTo>
                  <a:cubicBezTo>
                    <a:pt x="448" y="706"/>
                    <a:pt x="879" y="930"/>
                    <a:pt x="1341" y="1010"/>
                  </a:cubicBezTo>
                  <a:cubicBezTo>
                    <a:pt x="1361" y="1014"/>
                    <a:pt x="1382" y="1016"/>
                    <a:pt x="1402" y="1016"/>
                  </a:cubicBezTo>
                  <a:cubicBezTo>
                    <a:pt x="1613" y="1016"/>
                    <a:pt x="1859" y="807"/>
                    <a:pt x="2092" y="690"/>
                  </a:cubicBezTo>
                  <a:cubicBezTo>
                    <a:pt x="1916" y="451"/>
                    <a:pt x="1756" y="20"/>
                    <a:pt x="1549" y="4"/>
                  </a:cubicBezTo>
                  <a:cubicBezTo>
                    <a:pt x="1504" y="1"/>
                    <a:pt x="1458" y="0"/>
                    <a:pt x="14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6"/>
            <p:cNvSpPr/>
            <p:nvPr/>
          </p:nvSpPr>
          <p:spPr>
            <a:xfrm>
              <a:off x="8657560" y="1945897"/>
              <a:ext cx="75444" cy="59426"/>
            </a:xfrm>
            <a:custGeom>
              <a:rect b="b" l="l" r="r" t="t"/>
              <a:pathLst>
                <a:path extrusionOk="0" h="1150" w="1454">
                  <a:moveTo>
                    <a:pt x="1" y="0"/>
                  </a:moveTo>
                  <a:lnTo>
                    <a:pt x="767" y="1149"/>
                  </a:lnTo>
                  <a:cubicBezTo>
                    <a:pt x="1453" y="351"/>
                    <a:pt x="1357" y="207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6"/>
            <p:cNvSpPr/>
            <p:nvPr/>
          </p:nvSpPr>
          <p:spPr>
            <a:xfrm>
              <a:off x="7745847" y="470253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3" y="1"/>
                  </a:moveTo>
                  <a:cubicBezTo>
                    <a:pt x="3862" y="1"/>
                    <a:pt x="3652" y="18"/>
                    <a:pt x="3432" y="53"/>
                  </a:cubicBezTo>
                  <a:cubicBezTo>
                    <a:pt x="3419" y="54"/>
                    <a:pt x="3405" y="55"/>
                    <a:pt x="3392" y="55"/>
                  </a:cubicBezTo>
                  <a:cubicBezTo>
                    <a:pt x="3286" y="55"/>
                    <a:pt x="3182" y="13"/>
                    <a:pt x="3092" y="13"/>
                  </a:cubicBezTo>
                  <a:cubicBezTo>
                    <a:pt x="3072" y="13"/>
                    <a:pt x="3052" y="15"/>
                    <a:pt x="3033" y="21"/>
                  </a:cubicBezTo>
                  <a:cubicBezTo>
                    <a:pt x="2187" y="228"/>
                    <a:pt x="862" y="196"/>
                    <a:pt x="607" y="691"/>
                  </a:cubicBezTo>
                  <a:cubicBezTo>
                    <a:pt x="160" y="1585"/>
                    <a:pt x="1" y="2957"/>
                    <a:pt x="368" y="3851"/>
                  </a:cubicBezTo>
                  <a:cubicBezTo>
                    <a:pt x="1038" y="5495"/>
                    <a:pt x="2203" y="6963"/>
                    <a:pt x="3161" y="8495"/>
                  </a:cubicBezTo>
                  <a:lnTo>
                    <a:pt x="3975" y="8479"/>
                  </a:lnTo>
                  <a:cubicBezTo>
                    <a:pt x="4102" y="8319"/>
                    <a:pt x="4214" y="8160"/>
                    <a:pt x="4358" y="8016"/>
                  </a:cubicBezTo>
                  <a:cubicBezTo>
                    <a:pt x="5554" y="6883"/>
                    <a:pt x="6767" y="5750"/>
                    <a:pt x="7980" y="4633"/>
                  </a:cubicBezTo>
                  <a:cubicBezTo>
                    <a:pt x="8555" y="4106"/>
                    <a:pt x="8667" y="3627"/>
                    <a:pt x="7980" y="3069"/>
                  </a:cubicBezTo>
                  <a:cubicBezTo>
                    <a:pt x="7517" y="2686"/>
                    <a:pt x="7039" y="2271"/>
                    <a:pt x="6767" y="1776"/>
                  </a:cubicBezTo>
                  <a:cubicBezTo>
                    <a:pt x="6126" y="602"/>
                    <a:pt x="5251" y="1"/>
                    <a:pt x="40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6"/>
            <p:cNvSpPr/>
            <p:nvPr/>
          </p:nvSpPr>
          <p:spPr>
            <a:xfrm>
              <a:off x="7013821" y="3206375"/>
              <a:ext cx="356986" cy="409628"/>
            </a:xfrm>
            <a:custGeom>
              <a:rect b="b" l="l" r="r" t="t"/>
              <a:pathLst>
                <a:path extrusionOk="0" h="7927" w="6880">
                  <a:moveTo>
                    <a:pt x="692" y="0"/>
                  </a:moveTo>
                  <a:cubicBezTo>
                    <a:pt x="461" y="0"/>
                    <a:pt x="228" y="34"/>
                    <a:pt x="1" y="104"/>
                  </a:cubicBezTo>
                  <a:lnTo>
                    <a:pt x="1" y="5323"/>
                  </a:lnTo>
                  <a:cubicBezTo>
                    <a:pt x="767" y="5993"/>
                    <a:pt x="1549" y="6680"/>
                    <a:pt x="2315" y="7366"/>
                  </a:cubicBezTo>
                  <a:cubicBezTo>
                    <a:pt x="2620" y="7628"/>
                    <a:pt x="2903" y="7927"/>
                    <a:pt x="3271" y="7927"/>
                  </a:cubicBezTo>
                  <a:cubicBezTo>
                    <a:pt x="3441" y="7927"/>
                    <a:pt x="3630" y="7863"/>
                    <a:pt x="3847" y="7701"/>
                  </a:cubicBezTo>
                  <a:cubicBezTo>
                    <a:pt x="4501" y="7222"/>
                    <a:pt x="5187" y="6759"/>
                    <a:pt x="5906" y="6344"/>
                  </a:cubicBezTo>
                  <a:cubicBezTo>
                    <a:pt x="6847" y="5802"/>
                    <a:pt x="6879" y="5515"/>
                    <a:pt x="6113" y="4733"/>
                  </a:cubicBezTo>
                  <a:cubicBezTo>
                    <a:pt x="5523" y="4142"/>
                    <a:pt x="5012" y="3488"/>
                    <a:pt x="4453" y="2881"/>
                  </a:cubicBezTo>
                  <a:cubicBezTo>
                    <a:pt x="3799" y="2163"/>
                    <a:pt x="3161" y="1445"/>
                    <a:pt x="2474" y="775"/>
                  </a:cubicBezTo>
                  <a:cubicBezTo>
                    <a:pt x="2001" y="278"/>
                    <a:pt x="1353" y="0"/>
                    <a:pt x="6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6"/>
            <p:cNvSpPr/>
            <p:nvPr/>
          </p:nvSpPr>
          <p:spPr>
            <a:xfrm>
              <a:off x="7104935" y="-44059"/>
              <a:ext cx="328085" cy="224321"/>
            </a:xfrm>
            <a:custGeom>
              <a:rect b="b" l="l" r="r" t="t"/>
              <a:pathLst>
                <a:path extrusionOk="0" h="4341" w="6323">
                  <a:moveTo>
                    <a:pt x="351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89" y="2905"/>
                    <a:pt x="3017" y="3879"/>
                    <a:pt x="4836" y="4246"/>
                  </a:cubicBezTo>
                  <a:cubicBezTo>
                    <a:pt x="5143" y="4306"/>
                    <a:pt x="5391" y="4341"/>
                    <a:pt x="5588" y="4341"/>
                  </a:cubicBezTo>
                  <a:cubicBezTo>
                    <a:pt x="6218" y="4341"/>
                    <a:pt x="6322" y="3986"/>
                    <a:pt x="6176" y="3001"/>
                  </a:cubicBezTo>
                  <a:cubicBezTo>
                    <a:pt x="6017" y="1995"/>
                    <a:pt x="5762" y="990"/>
                    <a:pt x="55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6"/>
            <p:cNvSpPr/>
            <p:nvPr/>
          </p:nvSpPr>
          <p:spPr>
            <a:xfrm>
              <a:off x="7013821" y="3835761"/>
              <a:ext cx="236088" cy="260907"/>
            </a:xfrm>
            <a:custGeom>
              <a:rect b="b" l="l" r="r" t="t"/>
              <a:pathLst>
                <a:path extrusionOk="0" h="5049" w="4550">
                  <a:moveTo>
                    <a:pt x="1188" y="0"/>
                  </a:moveTo>
                  <a:cubicBezTo>
                    <a:pt x="891" y="0"/>
                    <a:pt x="578" y="199"/>
                    <a:pt x="1" y="564"/>
                  </a:cubicBezTo>
                  <a:lnTo>
                    <a:pt x="1" y="3979"/>
                  </a:lnTo>
                  <a:lnTo>
                    <a:pt x="1660" y="5049"/>
                  </a:lnTo>
                  <a:cubicBezTo>
                    <a:pt x="1916" y="4985"/>
                    <a:pt x="2395" y="4410"/>
                    <a:pt x="2889" y="3868"/>
                  </a:cubicBezTo>
                  <a:cubicBezTo>
                    <a:pt x="3145" y="3580"/>
                    <a:pt x="3480" y="3341"/>
                    <a:pt x="3735" y="3054"/>
                  </a:cubicBezTo>
                  <a:cubicBezTo>
                    <a:pt x="4022" y="2703"/>
                    <a:pt x="4549" y="2176"/>
                    <a:pt x="4453" y="1968"/>
                  </a:cubicBezTo>
                  <a:cubicBezTo>
                    <a:pt x="4262" y="1554"/>
                    <a:pt x="3735" y="1282"/>
                    <a:pt x="3304" y="1011"/>
                  </a:cubicBezTo>
                  <a:cubicBezTo>
                    <a:pt x="3228" y="960"/>
                    <a:pt x="3123" y="952"/>
                    <a:pt x="3015" y="952"/>
                  </a:cubicBezTo>
                  <a:cubicBezTo>
                    <a:pt x="2968" y="952"/>
                    <a:pt x="2921" y="954"/>
                    <a:pt x="2875" y="954"/>
                  </a:cubicBezTo>
                  <a:cubicBezTo>
                    <a:pt x="2761" y="954"/>
                    <a:pt x="2655" y="945"/>
                    <a:pt x="2586" y="883"/>
                  </a:cubicBezTo>
                  <a:cubicBezTo>
                    <a:pt x="1868" y="278"/>
                    <a:pt x="1539" y="0"/>
                    <a:pt x="11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6"/>
            <p:cNvSpPr/>
            <p:nvPr/>
          </p:nvSpPr>
          <p:spPr>
            <a:xfrm>
              <a:off x="7456005" y="-44059"/>
              <a:ext cx="267532" cy="215433"/>
            </a:xfrm>
            <a:custGeom>
              <a:rect b="b" l="l" r="r" t="t"/>
              <a:pathLst>
                <a:path extrusionOk="0" h="4169" w="5156">
                  <a:moveTo>
                    <a:pt x="1" y="0"/>
                  </a:moveTo>
                  <a:cubicBezTo>
                    <a:pt x="65" y="288"/>
                    <a:pt x="33" y="639"/>
                    <a:pt x="177" y="862"/>
                  </a:cubicBezTo>
                  <a:cubicBezTo>
                    <a:pt x="719" y="1692"/>
                    <a:pt x="1342" y="2442"/>
                    <a:pt x="1916" y="3288"/>
                  </a:cubicBezTo>
                  <a:cubicBezTo>
                    <a:pt x="2297" y="3854"/>
                    <a:pt x="2738" y="4168"/>
                    <a:pt x="3284" y="4168"/>
                  </a:cubicBezTo>
                  <a:cubicBezTo>
                    <a:pt x="3538" y="4168"/>
                    <a:pt x="3814" y="4100"/>
                    <a:pt x="4118" y="3958"/>
                  </a:cubicBezTo>
                  <a:cubicBezTo>
                    <a:pt x="4454" y="3847"/>
                    <a:pt x="4805" y="3751"/>
                    <a:pt x="5156" y="3687"/>
                  </a:cubicBezTo>
                  <a:cubicBezTo>
                    <a:pt x="4757" y="2410"/>
                    <a:pt x="4390" y="1213"/>
                    <a:pt x="40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6"/>
            <p:cNvSpPr/>
            <p:nvPr/>
          </p:nvSpPr>
          <p:spPr>
            <a:xfrm>
              <a:off x="7013821" y="2754850"/>
              <a:ext cx="188871" cy="256980"/>
            </a:xfrm>
            <a:custGeom>
              <a:rect b="b" l="l" r="r" t="t"/>
              <a:pathLst>
                <a:path extrusionOk="0" h="4973" w="3640">
                  <a:moveTo>
                    <a:pt x="1" y="1"/>
                  </a:moveTo>
                  <a:lnTo>
                    <a:pt x="1" y="4613"/>
                  </a:lnTo>
                  <a:cubicBezTo>
                    <a:pt x="384" y="4709"/>
                    <a:pt x="767" y="4805"/>
                    <a:pt x="1166" y="4916"/>
                  </a:cubicBezTo>
                  <a:cubicBezTo>
                    <a:pt x="1312" y="4955"/>
                    <a:pt x="1449" y="4973"/>
                    <a:pt x="1576" y="4973"/>
                  </a:cubicBezTo>
                  <a:cubicBezTo>
                    <a:pt x="2138" y="4973"/>
                    <a:pt x="2505" y="4615"/>
                    <a:pt x="2714" y="4055"/>
                  </a:cubicBezTo>
                  <a:cubicBezTo>
                    <a:pt x="3639" y="1565"/>
                    <a:pt x="2969" y="416"/>
                    <a:pt x="400" y="17"/>
                  </a:cubicBezTo>
                  <a:cubicBezTo>
                    <a:pt x="272" y="1"/>
                    <a:pt x="128" y="1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6"/>
            <p:cNvSpPr/>
            <p:nvPr/>
          </p:nvSpPr>
          <p:spPr>
            <a:xfrm>
              <a:off x="8045600" y="4980593"/>
              <a:ext cx="271683" cy="160916"/>
            </a:xfrm>
            <a:custGeom>
              <a:rect b="b" l="l" r="r" t="t"/>
              <a:pathLst>
                <a:path extrusionOk="0" h="3114" w="5236">
                  <a:moveTo>
                    <a:pt x="2965" y="0"/>
                  </a:moveTo>
                  <a:cubicBezTo>
                    <a:pt x="2950" y="0"/>
                    <a:pt x="2936" y="1"/>
                    <a:pt x="2921" y="2"/>
                  </a:cubicBezTo>
                  <a:cubicBezTo>
                    <a:pt x="1517" y="114"/>
                    <a:pt x="161" y="1678"/>
                    <a:pt x="1" y="3114"/>
                  </a:cubicBezTo>
                  <a:lnTo>
                    <a:pt x="5236" y="3114"/>
                  </a:lnTo>
                  <a:cubicBezTo>
                    <a:pt x="5188" y="2922"/>
                    <a:pt x="5220" y="2619"/>
                    <a:pt x="5108" y="2555"/>
                  </a:cubicBezTo>
                  <a:cubicBezTo>
                    <a:pt x="4422" y="2108"/>
                    <a:pt x="4262" y="1470"/>
                    <a:pt x="4118" y="720"/>
                  </a:cubicBezTo>
                  <a:cubicBezTo>
                    <a:pt x="4041" y="412"/>
                    <a:pt x="3370" y="0"/>
                    <a:pt x="29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6"/>
            <p:cNvSpPr/>
            <p:nvPr/>
          </p:nvSpPr>
          <p:spPr>
            <a:xfrm>
              <a:off x="7013821" y="4741602"/>
              <a:ext cx="135893" cy="161588"/>
            </a:xfrm>
            <a:custGeom>
              <a:rect b="b" l="l" r="r" t="t"/>
              <a:pathLst>
                <a:path extrusionOk="0" h="3127" w="2619">
                  <a:moveTo>
                    <a:pt x="1189" y="1"/>
                  </a:moveTo>
                  <a:cubicBezTo>
                    <a:pt x="749" y="1"/>
                    <a:pt x="289" y="108"/>
                    <a:pt x="1" y="302"/>
                  </a:cubicBezTo>
                  <a:lnTo>
                    <a:pt x="1" y="3127"/>
                  </a:lnTo>
                  <a:cubicBezTo>
                    <a:pt x="527" y="3127"/>
                    <a:pt x="1038" y="3095"/>
                    <a:pt x="1565" y="3031"/>
                  </a:cubicBezTo>
                  <a:cubicBezTo>
                    <a:pt x="1852" y="2999"/>
                    <a:pt x="2331" y="2839"/>
                    <a:pt x="2363" y="2680"/>
                  </a:cubicBezTo>
                  <a:cubicBezTo>
                    <a:pt x="2442" y="1962"/>
                    <a:pt x="2618" y="1148"/>
                    <a:pt x="2363" y="509"/>
                  </a:cubicBezTo>
                  <a:cubicBezTo>
                    <a:pt x="2231" y="159"/>
                    <a:pt x="1725" y="1"/>
                    <a:pt x="11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6"/>
            <p:cNvSpPr/>
            <p:nvPr/>
          </p:nvSpPr>
          <p:spPr>
            <a:xfrm>
              <a:off x="8019138" y="-44059"/>
              <a:ext cx="197951" cy="92912"/>
            </a:xfrm>
            <a:custGeom>
              <a:rect b="b" l="l" r="r" t="t"/>
              <a:pathLst>
                <a:path extrusionOk="0" h="1798" w="3815">
                  <a:moveTo>
                    <a:pt x="0" y="0"/>
                  </a:moveTo>
                  <a:cubicBezTo>
                    <a:pt x="511" y="304"/>
                    <a:pt x="1038" y="559"/>
                    <a:pt x="1516" y="894"/>
                  </a:cubicBezTo>
                  <a:cubicBezTo>
                    <a:pt x="2337" y="1472"/>
                    <a:pt x="2806" y="1797"/>
                    <a:pt x="3106" y="1797"/>
                  </a:cubicBezTo>
                  <a:cubicBezTo>
                    <a:pt x="3494" y="1797"/>
                    <a:pt x="3598" y="1252"/>
                    <a:pt x="38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6"/>
            <p:cNvSpPr/>
            <p:nvPr/>
          </p:nvSpPr>
          <p:spPr>
            <a:xfrm>
              <a:off x="7013821" y="5027358"/>
              <a:ext cx="91166" cy="114150"/>
            </a:xfrm>
            <a:custGeom>
              <a:rect b="b" l="l" r="r" t="t"/>
              <a:pathLst>
                <a:path extrusionOk="0" h="2209" w="1757">
                  <a:moveTo>
                    <a:pt x="219" y="1"/>
                  </a:moveTo>
                  <a:cubicBezTo>
                    <a:pt x="145" y="1"/>
                    <a:pt x="73" y="3"/>
                    <a:pt x="1" y="7"/>
                  </a:cubicBezTo>
                  <a:lnTo>
                    <a:pt x="1" y="2209"/>
                  </a:lnTo>
                  <a:lnTo>
                    <a:pt x="799" y="2209"/>
                  </a:lnTo>
                  <a:cubicBezTo>
                    <a:pt x="974" y="1938"/>
                    <a:pt x="1150" y="1666"/>
                    <a:pt x="1341" y="1411"/>
                  </a:cubicBezTo>
                  <a:cubicBezTo>
                    <a:pt x="1756" y="836"/>
                    <a:pt x="1565" y="230"/>
                    <a:pt x="878" y="54"/>
                  </a:cubicBezTo>
                  <a:cubicBezTo>
                    <a:pt x="663" y="19"/>
                    <a:pt x="439" y="1"/>
                    <a:pt x="2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6"/>
            <p:cNvSpPr/>
            <p:nvPr/>
          </p:nvSpPr>
          <p:spPr>
            <a:xfrm>
              <a:off x="9010353" y="4948347"/>
              <a:ext cx="115138" cy="92395"/>
            </a:xfrm>
            <a:custGeom>
              <a:rect b="b" l="l" r="r" t="t"/>
              <a:pathLst>
                <a:path extrusionOk="0" h="1788" w="2219">
                  <a:moveTo>
                    <a:pt x="1436" y="0"/>
                  </a:moveTo>
                  <a:lnTo>
                    <a:pt x="1085" y="48"/>
                  </a:lnTo>
                  <a:lnTo>
                    <a:pt x="0" y="1788"/>
                  </a:lnTo>
                  <a:lnTo>
                    <a:pt x="2218" y="1788"/>
                  </a:lnTo>
                  <a:lnTo>
                    <a:pt x="143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6"/>
            <p:cNvSpPr/>
            <p:nvPr/>
          </p:nvSpPr>
          <p:spPr>
            <a:xfrm>
              <a:off x="8411614" y="2218011"/>
              <a:ext cx="650929" cy="442596"/>
            </a:xfrm>
            <a:custGeom>
              <a:rect b="b" l="l" r="r" t="t"/>
              <a:pathLst>
                <a:path extrusionOk="0" h="8565" w="12545">
                  <a:moveTo>
                    <a:pt x="3863" y="1"/>
                  </a:moveTo>
                  <a:cubicBezTo>
                    <a:pt x="3273" y="256"/>
                    <a:pt x="2475" y="368"/>
                    <a:pt x="2092" y="830"/>
                  </a:cubicBezTo>
                  <a:cubicBezTo>
                    <a:pt x="1453" y="1596"/>
                    <a:pt x="1070" y="2602"/>
                    <a:pt x="575" y="3512"/>
                  </a:cubicBezTo>
                  <a:cubicBezTo>
                    <a:pt x="1" y="4565"/>
                    <a:pt x="272" y="5650"/>
                    <a:pt x="1102" y="6400"/>
                  </a:cubicBezTo>
                  <a:cubicBezTo>
                    <a:pt x="2219" y="7422"/>
                    <a:pt x="3687" y="7390"/>
                    <a:pt x="4996" y="7852"/>
                  </a:cubicBezTo>
                  <a:cubicBezTo>
                    <a:pt x="5034" y="7868"/>
                    <a:pt x="5078" y="7875"/>
                    <a:pt x="5126" y="7875"/>
                  </a:cubicBezTo>
                  <a:cubicBezTo>
                    <a:pt x="5317" y="7875"/>
                    <a:pt x="5564" y="7763"/>
                    <a:pt x="5730" y="7661"/>
                  </a:cubicBezTo>
                  <a:cubicBezTo>
                    <a:pt x="5946" y="7528"/>
                    <a:pt x="6144" y="7468"/>
                    <a:pt x="6334" y="7468"/>
                  </a:cubicBezTo>
                  <a:cubicBezTo>
                    <a:pt x="6623" y="7468"/>
                    <a:pt x="6894" y="7606"/>
                    <a:pt x="7183" y="7837"/>
                  </a:cubicBezTo>
                  <a:cubicBezTo>
                    <a:pt x="7800" y="8325"/>
                    <a:pt x="8312" y="8565"/>
                    <a:pt x="8833" y="8565"/>
                  </a:cubicBezTo>
                  <a:cubicBezTo>
                    <a:pt x="9349" y="8565"/>
                    <a:pt x="9874" y="8329"/>
                    <a:pt x="10518" y="7868"/>
                  </a:cubicBezTo>
                  <a:cubicBezTo>
                    <a:pt x="10789" y="7677"/>
                    <a:pt x="11093" y="7533"/>
                    <a:pt x="11380" y="7374"/>
                  </a:cubicBezTo>
                  <a:cubicBezTo>
                    <a:pt x="12274" y="6863"/>
                    <a:pt x="12545" y="5778"/>
                    <a:pt x="11906" y="4980"/>
                  </a:cubicBezTo>
                  <a:cubicBezTo>
                    <a:pt x="11172" y="4086"/>
                    <a:pt x="10534" y="2953"/>
                    <a:pt x="9576" y="2410"/>
                  </a:cubicBezTo>
                  <a:cubicBezTo>
                    <a:pt x="7821" y="1437"/>
                    <a:pt x="5858" y="814"/>
                    <a:pt x="386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6"/>
            <p:cNvSpPr/>
            <p:nvPr/>
          </p:nvSpPr>
          <p:spPr>
            <a:xfrm>
              <a:off x="8902676" y="4452849"/>
              <a:ext cx="512649" cy="469312"/>
            </a:xfrm>
            <a:custGeom>
              <a:rect b="b" l="l" r="r" t="t"/>
              <a:pathLst>
                <a:path extrusionOk="0" h="9082" w="9880">
                  <a:moveTo>
                    <a:pt x="4501" y="1"/>
                  </a:moveTo>
                  <a:cubicBezTo>
                    <a:pt x="2985" y="272"/>
                    <a:pt x="1645" y="416"/>
                    <a:pt x="687" y="1613"/>
                  </a:cubicBezTo>
                  <a:cubicBezTo>
                    <a:pt x="160" y="2251"/>
                    <a:pt x="1" y="2778"/>
                    <a:pt x="559" y="3448"/>
                  </a:cubicBezTo>
                  <a:cubicBezTo>
                    <a:pt x="910" y="3911"/>
                    <a:pt x="1182" y="4454"/>
                    <a:pt x="1517" y="4948"/>
                  </a:cubicBezTo>
                  <a:cubicBezTo>
                    <a:pt x="1820" y="5395"/>
                    <a:pt x="2059" y="6034"/>
                    <a:pt x="2474" y="6193"/>
                  </a:cubicBezTo>
                  <a:cubicBezTo>
                    <a:pt x="3831" y="6720"/>
                    <a:pt x="4868" y="7629"/>
                    <a:pt x="5826" y="8651"/>
                  </a:cubicBezTo>
                  <a:cubicBezTo>
                    <a:pt x="6098" y="8933"/>
                    <a:pt x="6382" y="9082"/>
                    <a:pt x="6686" y="9082"/>
                  </a:cubicBezTo>
                  <a:cubicBezTo>
                    <a:pt x="6899" y="9082"/>
                    <a:pt x="7122" y="9009"/>
                    <a:pt x="7358" y="8858"/>
                  </a:cubicBezTo>
                  <a:cubicBezTo>
                    <a:pt x="7789" y="8619"/>
                    <a:pt x="8204" y="8348"/>
                    <a:pt x="8619" y="8044"/>
                  </a:cubicBezTo>
                  <a:cubicBezTo>
                    <a:pt x="8826" y="7853"/>
                    <a:pt x="9066" y="7486"/>
                    <a:pt x="9034" y="7231"/>
                  </a:cubicBezTo>
                  <a:cubicBezTo>
                    <a:pt x="8842" y="5826"/>
                    <a:pt x="9129" y="4533"/>
                    <a:pt x="9656" y="3241"/>
                  </a:cubicBezTo>
                  <a:cubicBezTo>
                    <a:pt x="9879" y="2666"/>
                    <a:pt x="9784" y="2283"/>
                    <a:pt x="9082" y="2028"/>
                  </a:cubicBezTo>
                  <a:cubicBezTo>
                    <a:pt x="8076" y="1645"/>
                    <a:pt x="7134" y="1070"/>
                    <a:pt x="6129" y="607"/>
                  </a:cubicBezTo>
                  <a:cubicBezTo>
                    <a:pt x="5570" y="352"/>
                    <a:pt x="4964" y="177"/>
                    <a:pt x="450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6"/>
            <p:cNvSpPr/>
            <p:nvPr/>
          </p:nvSpPr>
          <p:spPr>
            <a:xfrm>
              <a:off x="7440283" y="3445417"/>
              <a:ext cx="507667" cy="539022"/>
            </a:xfrm>
            <a:custGeom>
              <a:rect b="b" l="l" r="r" t="t"/>
              <a:pathLst>
                <a:path extrusionOk="0" h="10431" w="9784">
                  <a:moveTo>
                    <a:pt x="2003" y="1"/>
                  </a:moveTo>
                  <a:cubicBezTo>
                    <a:pt x="1443" y="1"/>
                    <a:pt x="834" y="261"/>
                    <a:pt x="671" y="713"/>
                  </a:cubicBezTo>
                  <a:cubicBezTo>
                    <a:pt x="448" y="1399"/>
                    <a:pt x="160" y="2101"/>
                    <a:pt x="81" y="2820"/>
                  </a:cubicBezTo>
                  <a:cubicBezTo>
                    <a:pt x="1" y="3474"/>
                    <a:pt x="176" y="4160"/>
                    <a:pt x="256" y="4815"/>
                  </a:cubicBezTo>
                  <a:cubicBezTo>
                    <a:pt x="304" y="5198"/>
                    <a:pt x="511" y="5597"/>
                    <a:pt x="448" y="5964"/>
                  </a:cubicBezTo>
                  <a:cubicBezTo>
                    <a:pt x="160" y="7528"/>
                    <a:pt x="160" y="7575"/>
                    <a:pt x="1517" y="8421"/>
                  </a:cubicBezTo>
                  <a:cubicBezTo>
                    <a:pt x="1820" y="8645"/>
                    <a:pt x="2075" y="8900"/>
                    <a:pt x="2299" y="9203"/>
                  </a:cubicBezTo>
                  <a:cubicBezTo>
                    <a:pt x="2989" y="10018"/>
                    <a:pt x="4134" y="10430"/>
                    <a:pt x="5262" y="10430"/>
                  </a:cubicBezTo>
                  <a:cubicBezTo>
                    <a:pt x="6299" y="10430"/>
                    <a:pt x="7322" y="10082"/>
                    <a:pt x="7964" y="9379"/>
                  </a:cubicBezTo>
                  <a:cubicBezTo>
                    <a:pt x="8268" y="9092"/>
                    <a:pt x="8635" y="8852"/>
                    <a:pt x="9018" y="8661"/>
                  </a:cubicBezTo>
                  <a:cubicBezTo>
                    <a:pt x="9672" y="8294"/>
                    <a:pt x="9784" y="7783"/>
                    <a:pt x="9417" y="7161"/>
                  </a:cubicBezTo>
                  <a:cubicBezTo>
                    <a:pt x="9273" y="6921"/>
                    <a:pt x="9018" y="6762"/>
                    <a:pt x="8922" y="6522"/>
                  </a:cubicBezTo>
                  <a:cubicBezTo>
                    <a:pt x="8387" y="5298"/>
                    <a:pt x="7878" y="4869"/>
                    <a:pt x="7148" y="4869"/>
                  </a:cubicBezTo>
                  <a:cubicBezTo>
                    <a:pt x="6746" y="4869"/>
                    <a:pt x="6276" y="4999"/>
                    <a:pt x="5698" y="5198"/>
                  </a:cubicBezTo>
                  <a:cubicBezTo>
                    <a:pt x="5523" y="5261"/>
                    <a:pt x="5368" y="5294"/>
                    <a:pt x="5228" y="5294"/>
                  </a:cubicBezTo>
                  <a:cubicBezTo>
                    <a:pt x="4874" y="5294"/>
                    <a:pt x="4623" y="5075"/>
                    <a:pt x="4405" y="4559"/>
                  </a:cubicBezTo>
                  <a:cubicBezTo>
                    <a:pt x="3975" y="3602"/>
                    <a:pt x="3304" y="2756"/>
                    <a:pt x="2586" y="1655"/>
                  </a:cubicBezTo>
                  <a:cubicBezTo>
                    <a:pt x="2714" y="1447"/>
                    <a:pt x="2826" y="1224"/>
                    <a:pt x="2921" y="1000"/>
                  </a:cubicBezTo>
                  <a:cubicBezTo>
                    <a:pt x="3001" y="793"/>
                    <a:pt x="3001" y="569"/>
                    <a:pt x="2905" y="362"/>
                  </a:cubicBezTo>
                  <a:cubicBezTo>
                    <a:pt x="2721" y="114"/>
                    <a:pt x="2373" y="1"/>
                    <a:pt x="20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6"/>
            <p:cNvSpPr/>
            <p:nvPr/>
          </p:nvSpPr>
          <p:spPr>
            <a:xfrm>
              <a:off x="8100290" y="4252665"/>
              <a:ext cx="353613" cy="540882"/>
            </a:xfrm>
            <a:custGeom>
              <a:rect b="b" l="l" r="r" t="t"/>
              <a:pathLst>
                <a:path extrusionOk="0" h="10467" w="6815">
                  <a:moveTo>
                    <a:pt x="5765" y="1"/>
                  </a:moveTo>
                  <a:cubicBezTo>
                    <a:pt x="5433" y="1"/>
                    <a:pt x="4977" y="297"/>
                    <a:pt x="4676" y="555"/>
                  </a:cubicBezTo>
                  <a:cubicBezTo>
                    <a:pt x="4198" y="954"/>
                    <a:pt x="3830" y="1497"/>
                    <a:pt x="3400" y="1960"/>
                  </a:cubicBezTo>
                  <a:cubicBezTo>
                    <a:pt x="2809" y="2582"/>
                    <a:pt x="1995" y="3093"/>
                    <a:pt x="1676" y="3843"/>
                  </a:cubicBezTo>
                  <a:cubicBezTo>
                    <a:pt x="1022" y="5295"/>
                    <a:pt x="623" y="6859"/>
                    <a:pt x="176" y="8391"/>
                  </a:cubicBezTo>
                  <a:cubicBezTo>
                    <a:pt x="0" y="8966"/>
                    <a:pt x="208" y="9461"/>
                    <a:pt x="862" y="9636"/>
                  </a:cubicBezTo>
                  <a:cubicBezTo>
                    <a:pt x="1995" y="9924"/>
                    <a:pt x="3112" y="10195"/>
                    <a:pt x="4245" y="10466"/>
                  </a:cubicBezTo>
                  <a:cubicBezTo>
                    <a:pt x="5570" y="10307"/>
                    <a:pt x="5825" y="10083"/>
                    <a:pt x="5937" y="8790"/>
                  </a:cubicBezTo>
                  <a:cubicBezTo>
                    <a:pt x="6065" y="7657"/>
                    <a:pt x="6208" y="6524"/>
                    <a:pt x="6320" y="5391"/>
                  </a:cubicBezTo>
                  <a:cubicBezTo>
                    <a:pt x="6464" y="4066"/>
                    <a:pt x="6591" y="2726"/>
                    <a:pt x="6735" y="1401"/>
                  </a:cubicBezTo>
                  <a:cubicBezTo>
                    <a:pt x="6815" y="699"/>
                    <a:pt x="6496" y="141"/>
                    <a:pt x="5873" y="13"/>
                  </a:cubicBezTo>
                  <a:cubicBezTo>
                    <a:pt x="5839" y="5"/>
                    <a:pt x="5803" y="1"/>
                    <a:pt x="57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6"/>
            <p:cNvSpPr/>
            <p:nvPr/>
          </p:nvSpPr>
          <p:spPr>
            <a:xfrm>
              <a:off x="8769377" y="3494818"/>
              <a:ext cx="371048" cy="368339"/>
            </a:xfrm>
            <a:custGeom>
              <a:rect b="b" l="l" r="r" t="t"/>
              <a:pathLst>
                <a:path extrusionOk="0" h="7128" w="7151">
                  <a:moveTo>
                    <a:pt x="2679" y="1"/>
                  </a:moveTo>
                  <a:cubicBezTo>
                    <a:pt x="2305" y="1"/>
                    <a:pt x="1930" y="122"/>
                    <a:pt x="1580" y="379"/>
                  </a:cubicBezTo>
                  <a:cubicBezTo>
                    <a:pt x="463" y="1209"/>
                    <a:pt x="0" y="2662"/>
                    <a:pt x="463" y="3970"/>
                  </a:cubicBezTo>
                  <a:cubicBezTo>
                    <a:pt x="527" y="4258"/>
                    <a:pt x="591" y="4529"/>
                    <a:pt x="623" y="4816"/>
                  </a:cubicBezTo>
                  <a:cubicBezTo>
                    <a:pt x="575" y="6013"/>
                    <a:pt x="894" y="6444"/>
                    <a:pt x="1564" y="6508"/>
                  </a:cubicBezTo>
                  <a:cubicBezTo>
                    <a:pt x="2155" y="6556"/>
                    <a:pt x="2745" y="6699"/>
                    <a:pt x="3304" y="6907"/>
                  </a:cubicBezTo>
                  <a:cubicBezTo>
                    <a:pt x="3633" y="7054"/>
                    <a:pt x="3952" y="7128"/>
                    <a:pt x="4248" y="7128"/>
                  </a:cubicBezTo>
                  <a:cubicBezTo>
                    <a:pt x="4912" y="7128"/>
                    <a:pt x="5458" y="6758"/>
                    <a:pt x="5746" y="6029"/>
                  </a:cubicBezTo>
                  <a:cubicBezTo>
                    <a:pt x="5825" y="5822"/>
                    <a:pt x="5953" y="5630"/>
                    <a:pt x="6113" y="5470"/>
                  </a:cubicBezTo>
                  <a:cubicBezTo>
                    <a:pt x="7054" y="4625"/>
                    <a:pt x="7150" y="3220"/>
                    <a:pt x="6224" y="2358"/>
                  </a:cubicBezTo>
                  <a:cubicBezTo>
                    <a:pt x="5570" y="1752"/>
                    <a:pt x="4804" y="1289"/>
                    <a:pt x="4182" y="683"/>
                  </a:cubicBezTo>
                  <a:cubicBezTo>
                    <a:pt x="3733" y="243"/>
                    <a:pt x="3207" y="1"/>
                    <a:pt x="267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6"/>
            <p:cNvSpPr/>
            <p:nvPr/>
          </p:nvSpPr>
          <p:spPr>
            <a:xfrm>
              <a:off x="8773528" y="2807608"/>
              <a:ext cx="312207" cy="385444"/>
            </a:xfrm>
            <a:custGeom>
              <a:rect b="b" l="l" r="r" t="t"/>
              <a:pathLst>
                <a:path extrusionOk="0" h="7459" w="6017">
                  <a:moveTo>
                    <a:pt x="3122" y="0"/>
                  </a:moveTo>
                  <a:cubicBezTo>
                    <a:pt x="2197" y="0"/>
                    <a:pt x="1262" y="454"/>
                    <a:pt x="926" y="1246"/>
                  </a:cubicBezTo>
                  <a:cubicBezTo>
                    <a:pt x="511" y="2236"/>
                    <a:pt x="239" y="3257"/>
                    <a:pt x="128" y="4326"/>
                  </a:cubicBezTo>
                  <a:cubicBezTo>
                    <a:pt x="1" y="5389"/>
                    <a:pt x="773" y="6688"/>
                    <a:pt x="1660" y="6688"/>
                  </a:cubicBezTo>
                  <a:cubicBezTo>
                    <a:pt x="1665" y="6688"/>
                    <a:pt x="1670" y="6688"/>
                    <a:pt x="1676" y="6688"/>
                  </a:cubicBezTo>
                  <a:cubicBezTo>
                    <a:pt x="1690" y="6688"/>
                    <a:pt x="1704" y="6688"/>
                    <a:pt x="1719" y="6688"/>
                  </a:cubicBezTo>
                  <a:cubicBezTo>
                    <a:pt x="2864" y="6688"/>
                    <a:pt x="3780" y="7312"/>
                    <a:pt x="4836" y="7438"/>
                  </a:cubicBezTo>
                  <a:cubicBezTo>
                    <a:pt x="4943" y="7452"/>
                    <a:pt x="5040" y="7459"/>
                    <a:pt x="5128" y="7459"/>
                  </a:cubicBezTo>
                  <a:cubicBezTo>
                    <a:pt x="5763" y="7459"/>
                    <a:pt x="5925" y="7108"/>
                    <a:pt x="5841" y="6449"/>
                  </a:cubicBezTo>
                  <a:cubicBezTo>
                    <a:pt x="5777" y="5906"/>
                    <a:pt x="5506" y="5316"/>
                    <a:pt x="5634" y="4805"/>
                  </a:cubicBezTo>
                  <a:cubicBezTo>
                    <a:pt x="6017" y="3289"/>
                    <a:pt x="5809" y="1853"/>
                    <a:pt x="5299" y="416"/>
                  </a:cubicBezTo>
                  <a:cubicBezTo>
                    <a:pt x="4740" y="289"/>
                    <a:pt x="4197" y="145"/>
                    <a:pt x="3639" y="49"/>
                  </a:cubicBezTo>
                  <a:cubicBezTo>
                    <a:pt x="3469" y="16"/>
                    <a:pt x="3296" y="0"/>
                    <a:pt x="31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6"/>
            <p:cNvSpPr/>
            <p:nvPr/>
          </p:nvSpPr>
          <p:spPr>
            <a:xfrm>
              <a:off x="8187201" y="2780635"/>
              <a:ext cx="328811" cy="443527"/>
            </a:xfrm>
            <a:custGeom>
              <a:rect b="b" l="l" r="r" t="t"/>
              <a:pathLst>
                <a:path extrusionOk="0" h="8583" w="6337">
                  <a:moveTo>
                    <a:pt x="4094" y="1"/>
                  </a:moveTo>
                  <a:cubicBezTo>
                    <a:pt x="3882" y="1"/>
                    <a:pt x="3708" y="221"/>
                    <a:pt x="3464" y="667"/>
                  </a:cubicBezTo>
                  <a:cubicBezTo>
                    <a:pt x="2650" y="2151"/>
                    <a:pt x="1836" y="3604"/>
                    <a:pt x="990" y="5056"/>
                  </a:cubicBezTo>
                  <a:cubicBezTo>
                    <a:pt x="1" y="6747"/>
                    <a:pt x="528" y="7992"/>
                    <a:pt x="2395" y="8375"/>
                  </a:cubicBezTo>
                  <a:cubicBezTo>
                    <a:pt x="2650" y="8423"/>
                    <a:pt x="2906" y="8503"/>
                    <a:pt x="3177" y="8583"/>
                  </a:cubicBezTo>
                  <a:cubicBezTo>
                    <a:pt x="4087" y="7418"/>
                    <a:pt x="5252" y="6684"/>
                    <a:pt x="5762" y="5168"/>
                  </a:cubicBezTo>
                  <a:cubicBezTo>
                    <a:pt x="6337" y="3444"/>
                    <a:pt x="6018" y="1736"/>
                    <a:pt x="4837" y="523"/>
                  </a:cubicBezTo>
                  <a:cubicBezTo>
                    <a:pt x="4505" y="177"/>
                    <a:pt x="4284" y="1"/>
                    <a:pt x="40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6"/>
            <p:cNvSpPr/>
            <p:nvPr/>
          </p:nvSpPr>
          <p:spPr>
            <a:xfrm>
              <a:off x="7674658" y="3214539"/>
              <a:ext cx="298146" cy="398156"/>
            </a:xfrm>
            <a:custGeom>
              <a:rect b="b" l="l" r="r" t="t"/>
              <a:pathLst>
                <a:path extrusionOk="0" h="7705" w="5746">
                  <a:moveTo>
                    <a:pt x="2175" y="0"/>
                  </a:moveTo>
                  <a:cubicBezTo>
                    <a:pt x="1641" y="0"/>
                    <a:pt x="1042" y="281"/>
                    <a:pt x="894" y="744"/>
                  </a:cubicBezTo>
                  <a:cubicBezTo>
                    <a:pt x="511" y="1861"/>
                    <a:pt x="303" y="3042"/>
                    <a:pt x="0" y="4383"/>
                  </a:cubicBezTo>
                  <a:cubicBezTo>
                    <a:pt x="0" y="4383"/>
                    <a:pt x="32" y="4575"/>
                    <a:pt x="96" y="4766"/>
                  </a:cubicBezTo>
                  <a:cubicBezTo>
                    <a:pt x="639" y="6394"/>
                    <a:pt x="2091" y="7527"/>
                    <a:pt x="3798" y="7703"/>
                  </a:cubicBezTo>
                  <a:cubicBezTo>
                    <a:pt x="3825" y="7704"/>
                    <a:pt x="3854" y="7705"/>
                    <a:pt x="3885" y="7705"/>
                  </a:cubicBezTo>
                  <a:cubicBezTo>
                    <a:pt x="4164" y="7705"/>
                    <a:pt x="4571" y="7639"/>
                    <a:pt x="4628" y="7495"/>
                  </a:cubicBezTo>
                  <a:cubicBezTo>
                    <a:pt x="4995" y="6538"/>
                    <a:pt x="5746" y="5388"/>
                    <a:pt x="5474" y="4591"/>
                  </a:cubicBezTo>
                  <a:cubicBezTo>
                    <a:pt x="4964" y="3074"/>
                    <a:pt x="3894" y="1702"/>
                    <a:pt x="2969" y="345"/>
                  </a:cubicBezTo>
                  <a:cubicBezTo>
                    <a:pt x="2810" y="108"/>
                    <a:pt x="2505" y="0"/>
                    <a:pt x="21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6"/>
            <p:cNvSpPr/>
            <p:nvPr/>
          </p:nvSpPr>
          <p:spPr>
            <a:xfrm>
              <a:off x="7974411" y="3468826"/>
              <a:ext cx="440577" cy="388699"/>
            </a:xfrm>
            <a:custGeom>
              <a:rect b="b" l="l" r="r" t="t"/>
              <a:pathLst>
                <a:path extrusionOk="0" h="7522" w="8491">
                  <a:moveTo>
                    <a:pt x="5115" y="1"/>
                  </a:moveTo>
                  <a:cubicBezTo>
                    <a:pt x="4312" y="1"/>
                    <a:pt x="4100" y="887"/>
                    <a:pt x="3655" y="1489"/>
                  </a:cubicBezTo>
                  <a:cubicBezTo>
                    <a:pt x="2554" y="2973"/>
                    <a:pt x="1389" y="4441"/>
                    <a:pt x="336" y="5973"/>
                  </a:cubicBezTo>
                  <a:cubicBezTo>
                    <a:pt x="64" y="6372"/>
                    <a:pt x="96" y="6995"/>
                    <a:pt x="0" y="7521"/>
                  </a:cubicBezTo>
                  <a:cubicBezTo>
                    <a:pt x="495" y="7410"/>
                    <a:pt x="1070" y="7426"/>
                    <a:pt x="1469" y="7170"/>
                  </a:cubicBezTo>
                  <a:cubicBezTo>
                    <a:pt x="3416" y="5973"/>
                    <a:pt x="5315" y="4713"/>
                    <a:pt x="7230" y="3452"/>
                  </a:cubicBezTo>
                  <a:cubicBezTo>
                    <a:pt x="7597" y="3212"/>
                    <a:pt x="7932" y="2941"/>
                    <a:pt x="8235" y="2622"/>
                  </a:cubicBezTo>
                  <a:cubicBezTo>
                    <a:pt x="8379" y="2446"/>
                    <a:pt x="8491" y="2000"/>
                    <a:pt x="8427" y="1952"/>
                  </a:cubicBezTo>
                  <a:cubicBezTo>
                    <a:pt x="7533" y="1289"/>
                    <a:pt x="7026" y="32"/>
                    <a:pt x="5571" y="32"/>
                  </a:cubicBezTo>
                  <a:cubicBezTo>
                    <a:pt x="5519" y="32"/>
                    <a:pt x="5465" y="33"/>
                    <a:pt x="5411" y="37"/>
                  </a:cubicBezTo>
                  <a:cubicBezTo>
                    <a:pt x="5304" y="12"/>
                    <a:pt x="5205" y="1"/>
                    <a:pt x="51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6"/>
            <p:cNvSpPr/>
            <p:nvPr/>
          </p:nvSpPr>
          <p:spPr>
            <a:xfrm>
              <a:off x="8419916" y="4353480"/>
              <a:ext cx="343703" cy="379139"/>
            </a:xfrm>
            <a:custGeom>
              <a:rect b="b" l="l" r="r" t="t"/>
              <a:pathLst>
                <a:path extrusionOk="0" h="7337" w="6624">
                  <a:moveTo>
                    <a:pt x="3412" y="1"/>
                  </a:moveTo>
                  <a:cubicBezTo>
                    <a:pt x="3121" y="1"/>
                    <a:pt x="2841" y="208"/>
                    <a:pt x="2570" y="631"/>
                  </a:cubicBezTo>
                  <a:cubicBezTo>
                    <a:pt x="1708" y="1956"/>
                    <a:pt x="958" y="3360"/>
                    <a:pt x="176" y="4749"/>
                  </a:cubicBezTo>
                  <a:cubicBezTo>
                    <a:pt x="96" y="4876"/>
                    <a:pt x="96" y="5068"/>
                    <a:pt x="0" y="5499"/>
                  </a:cubicBezTo>
                  <a:cubicBezTo>
                    <a:pt x="399" y="5898"/>
                    <a:pt x="862" y="6409"/>
                    <a:pt x="1357" y="6887"/>
                  </a:cubicBezTo>
                  <a:cubicBezTo>
                    <a:pt x="1647" y="7162"/>
                    <a:pt x="1922" y="7336"/>
                    <a:pt x="2182" y="7336"/>
                  </a:cubicBezTo>
                  <a:cubicBezTo>
                    <a:pt x="2450" y="7336"/>
                    <a:pt x="2702" y="7150"/>
                    <a:pt x="2937" y="6696"/>
                  </a:cubicBezTo>
                  <a:cubicBezTo>
                    <a:pt x="3033" y="6488"/>
                    <a:pt x="3400" y="6409"/>
                    <a:pt x="3655" y="6297"/>
                  </a:cubicBezTo>
                  <a:cubicBezTo>
                    <a:pt x="4453" y="5946"/>
                    <a:pt x="5315" y="5674"/>
                    <a:pt x="6081" y="5259"/>
                  </a:cubicBezTo>
                  <a:cubicBezTo>
                    <a:pt x="6528" y="5020"/>
                    <a:pt x="6624" y="4589"/>
                    <a:pt x="6257" y="4078"/>
                  </a:cubicBezTo>
                  <a:cubicBezTo>
                    <a:pt x="5905" y="3600"/>
                    <a:pt x="5730" y="3009"/>
                    <a:pt x="5443" y="2483"/>
                  </a:cubicBezTo>
                  <a:cubicBezTo>
                    <a:pt x="5123" y="1828"/>
                    <a:pt x="4740" y="1206"/>
                    <a:pt x="4325" y="615"/>
                  </a:cubicBezTo>
                  <a:cubicBezTo>
                    <a:pt x="4006" y="208"/>
                    <a:pt x="3703" y="1"/>
                    <a:pt x="34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6"/>
            <p:cNvSpPr/>
            <p:nvPr/>
          </p:nvSpPr>
          <p:spPr>
            <a:xfrm>
              <a:off x="7380664" y="3916837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1"/>
                  </a:moveTo>
                  <a:cubicBezTo>
                    <a:pt x="224" y="1"/>
                    <a:pt x="1" y="368"/>
                    <a:pt x="64" y="1469"/>
                  </a:cubicBezTo>
                  <a:cubicBezTo>
                    <a:pt x="144" y="3017"/>
                    <a:pt x="272" y="4581"/>
                    <a:pt x="192" y="6129"/>
                  </a:cubicBezTo>
                  <a:cubicBezTo>
                    <a:pt x="128" y="7422"/>
                    <a:pt x="176" y="7709"/>
                    <a:pt x="1405" y="8124"/>
                  </a:cubicBezTo>
                  <a:cubicBezTo>
                    <a:pt x="1692" y="8219"/>
                    <a:pt x="1980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4"/>
                    <a:pt x="4102" y="6576"/>
                  </a:cubicBezTo>
                  <a:cubicBezTo>
                    <a:pt x="3831" y="5076"/>
                    <a:pt x="3576" y="3559"/>
                    <a:pt x="3384" y="2043"/>
                  </a:cubicBezTo>
                  <a:cubicBezTo>
                    <a:pt x="3177" y="431"/>
                    <a:pt x="2746" y="1"/>
                    <a:pt x="1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6"/>
            <p:cNvSpPr/>
            <p:nvPr/>
          </p:nvSpPr>
          <p:spPr>
            <a:xfrm>
              <a:off x="8463813" y="381255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481" y="1"/>
                  </a:moveTo>
                  <a:cubicBezTo>
                    <a:pt x="1353" y="1"/>
                    <a:pt x="1062" y="183"/>
                    <a:pt x="990" y="327"/>
                  </a:cubicBezTo>
                  <a:cubicBezTo>
                    <a:pt x="639" y="1109"/>
                    <a:pt x="320" y="1891"/>
                    <a:pt x="0" y="2673"/>
                  </a:cubicBezTo>
                  <a:cubicBezTo>
                    <a:pt x="128" y="4540"/>
                    <a:pt x="846" y="5960"/>
                    <a:pt x="2267" y="6966"/>
                  </a:cubicBezTo>
                  <a:cubicBezTo>
                    <a:pt x="2558" y="7171"/>
                    <a:pt x="3031" y="7303"/>
                    <a:pt x="3446" y="7303"/>
                  </a:cubicBezTo>
                  <a:cubicBezTo>
                    <a:pt x="3644" y="7303"/>
                    <a:pt x="3829" y="7272"/>
                    <a:pt x="3974" y="7205"/>
                  </a:cubicBezTo>
                  <a:cubicBezTo>
                    <a:pt x="4357" y="7046"/>
                    <a:pt x="4629" y="6280"/>
                    <a:pt x="4676" y="5753"/>
                  </a:cubicBezTo>
                  <a:cubicBezTo>
                    <a:pt x="4756" y="4700"/>
                    <a:pt x="4772" y="3630"/>
                    <a:pt x="4708" y="2577"/>
                  </a:cubicBezTo>
                  <a:cubicBezTo>
                    <a:pt x="4692" y="2258"/>
                    <a:pt x="4644" y="1795"/>
                    <a:pt x="4437" y="1651"/>
                  </a:cubicBezTo>
                  <a:cubicBezTo>
                    <a:pt x="3495" y="1061"/>
                    <a:pt x="2522" y="502"/>
                    <a:pt x="1516" y="8"/>
                  </a:cubicBezTo>
                  <a:cubicBezTo>
                    <a:pt x="1507" y="3"/>
                    <a:pt x="1495" y="1"/>
                    <a:pt x="14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6"/>
            <p:cNvSpPr/>
            <p:nvPr/>
          </p:nvSpPr>
          <p:spPr>
            <a:xfrm>
              <a:off x="7200148" y="2991205"/>
              <a:ext cx="308108" cy="385961"/>
            </a:xfrm>
            <a:custGeom>
              <a:rect b="b" l="l" r="r" t="t"/>
              <a:pathLst>
                <a:path extrusionOk="0" h="7469" w="5938">
                  <a:moveTo>
                    <a:pt x="2973" y="0"/>
                  </a:moveTo>
                  <a:cubicBezTo>
                    <a:pt x="2945" y="0"/>
                    <a:pt x="2917" y="3"/>
                    <a:pt x="2889" y="7"/>
                  </a:cubicBezTo>
                  <a:cubicBezTo>
                    <a:pt x="2107" y="438"/>
                    <a:pt x="1261" y="821"/>
                    <a:pt x="607" y="1396"/>
                  </a:cubicBezTo>
                  <a:cubicBezTo>
                    <a:pt x="1" y="1922"/>
                    <a:pt x="559" y="2561"/>
                    <a:pt x="799" y="3119"/>
                  </a:cubicBezTo>
                  <a:cubicBezTo>
                    <a:pt x="846" y="3247"/>
                    <a:pt x="846" y="3391"/>
                    <a:pt x="894" y="3518"/>
                  </a:cubicBezTo>
                  <a:cubicBezTo>
                    <a:pt x="1213" y="4492"/>
                    <a:pt x="1517" y="5481"/>
                    <a:pt x="1884" y="6455"/>
                  </a:cubicBezTo>
                  <a:cubicBezTo>
                    <a:pt x="2110" y="7066"/>
                    <a:pt x="2578" y="7469"/>
                    <a:pt x="3081" y="7469"/>
                  </a:cubicBezTo>
                  <a:cubicBezTo>
                    <a:pt x="3287" y="7469"/>
                    <a:pt x="3499" y="7401"/>
                    <a:pt x="3703" y="7253"/>
                  </a:cubicBezTo>
                  <a:cubicBezTo>
                    <a:pt x="4581" y="6582"/>
                    <a:pt x="5203" y="5577"/>
                    <a:pt x="5937" y="4715"/>
                  </a:cubicBezTo>
                  <a:lnTo>
                    <a:pt x="5762" y="4556"/>
                  </a:lnTo>
                  <a:cubicBezTo>
                    <a:pt x="5778" y="4412"/>
                    <a:pt x="5762" y="4284"/>
                    <a:pt x="5714" y="4157"/>
                  </a:cubicBezTo>
                  <a:cubicBezTo>
                    <a:pt x="4948" y="2832"/>
                    <a:pt x="4182" y="1507"/>
                    <a:pt x="3384" y="199"/>
                  </a:cubicBezTo>
                  <a:cubicBezTo>
                    <a:pt x="3275" y="76"/>
                    <a:pt x="3131" y="0"/>
                    <a:pt x="29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6"/>
            <p:cNvSpPr/>
            <p:nvPr/>
          </p:nvSpPr>
          <p:spPr>
            <a:xfrm>
              <a:off x="7788084" y="122486"/>
              <a:ext cx="454690" cy="219412"/>
            </a:xfrm>
            <a:custGeom>
              <a:rect b="b" l="l" r="r" t="t"/>
              <a:pathLst>
                <a:path extrusionOk="0" h="4246" w="8763">
                  <a:moveTo>
                    <a:pt x="2561" y="1"/>
                  </a:moveTo>
                  <a:cubicBezTo>
                    <a:pt x="1492" y="1"/>
                    <a:pt x="506" y="620"/>
                    <a:pt x="64" y="1597"/>
                  </a:cubicBezTo>
                  <a:cubicBezTo>
                    <a:pt x="1" y="1773"/>
                    <a:pt x="17" y="1980"/>
                    <a:pt x="112" y="2140"/>
                  </a:cubicBezTo>
                  <a:cubicBezTo>
                    <a:pt x="639" y="2698"/>
                    <a:pt x="1166" y="3145"/>
                    <a:pt x="2075" y="3145"/>
                  </a:cubicBezTo>
                  <a:cubicBezTo>
                    <a:pt x="2178" y="3145"/>
                    <a:pt x="2284" y="3145"/>
                    <a:pt x="2391" y="3145"/>
                  </a:cubicBezTo>
                  <a:cubicBezTo>
                    <a:pt x="3384" y="3145"/>
                    <a:pt x="4539" y="3171"/>
                    <a:pt x="5187" y="3704"/>
                  </a:cubicBezTo>
                  <a:cubicBezTo>
                    <a:pt x="5670" y="4096"/>
                    <a:pt x="6089" y="4246"/>
                    <a:pt x="6485" y="4246"/>
                  </a:cubicBezTo>
                  <a:cubicBezTo>
                    <a:pt x="6928" y="4246"/>
                    <a:pt x="7343" y="4059"/>
                    <a:pt x="7789" y="3815"/>
                  </a:cubicBezTo>
                  <a:cubicBezTo>
                    <a:pt x="8172" y="3592"/>
                    <a:pt x="8443" y="3161"/>
                    <a:pt x="8762" y="2826"/>
                  </a:cubicBezTo>
                  <a:cubicBezTo>
                    <a:pt x="8347" y="2427"/>
                    <a:pt x="7996" y="1932"/>
                    <a:pt x="7517" y="1645"/>
                  </a:cubicBezTo>
                  <a:cubicBezTo>
                    <a:pt x="6895" y="1326"/>
                    <a:pt x="6241" y="1070"/>
                    <a:pt x="5570" y="895"/>
                  </a:cubicBezTo>
                  <a:cubicBezTo>
                    <a:pt x="4565" y="560"/>
                    <a:pt x="3544" y="288"/>
                    <a:pt x="2602" y="1"/>
                  </a:cubicBezTo>
                  <a:cubicBezTo>
                    <a:pt x="2588" y="1"/>
                    <a:pt x="2575" y="1"/>
                    <a:pt x="25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6"/>
            <p:cNvSpPr/>
            <p:nvPr/>
          </p:nvSpPr>
          <p:spPr>
            <a:xfrm>
              <a:off x="8132564" y="3927120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1565" y="1"/>
                  </a:moveTo>
                  <a:cubicBezTo>
                    <a:pt x="786" y="1"/>
                    <a:pt x="293" y="754"/>
                    <a:pt x="112" y="2259"/>
                  </a:cubicBezTo>
                  <a:cubicBezTo>
                    <a:pt x="80" y="2499"/>
                    <a:pt x="33" y="2722"/>
                    <a:pt x="1" y="2945"/>
                  </a:cubicBezTo>
                  <a:lnTo>
                    <a:pt x="144" y="2961"/>
                  </a:lnTo>
                  <a:lnTo>
                    <a:pt x="144" y="5148"/>
                  </a:lnTo>
                  <a:cubicBezTo>
                    <a:pt x="144" y="5260"/>
                    <a:pt x="160" y="5355"/>
                    <a:pt x="176" y="5451"/>
                  </a:cubicBezTo>
                  <a:cubicBezTo>
                    <a:pt x="317" y="6266"/>
                    <a:pt x="828" y="6704"/>
                    <a:pt x="1463" y="6704"/>
                  </a:cubicBezTo>
                  <a:cubicBezTo>
                    <a:pt x="1760" y="6704"/>
                    <a:pt x="2084" y="6607"/>
                    <a:pt x="2410" y="6409"/>
                  </a:cubicBezTo>
                  <a:cubicBezTo>
                    <a:pt x="3591" y="5690"/>
                    <a:pt x="3751" y="4446"/>
                    <a:pt x="4070" y="3344"/>
                  </a:cubicBezTo>
                  <a:cubicBezTo>
                    <a:pt x="4389" y="2227"/>
                    <a:pt x="2825" y="121"/>
                    <a:pt x="1708" y="9"/>
                  </a:cubicBezTo>
                  <a:cubicBezTo>
                    <a:pt x="1659" y="4"/>
                    <a:pt x="1612" y="1"/>
                    <a:pt x="15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6"/>
            <p:cNvSpPr/>
            <p:nvPr/>
          </p:nvSpPr>
          <p:spPr>
            <a:xfrm>
              <a:off x="8782545" y="1922121"/>
              <a:ext cx="274174" cy="309637"/>
            </a:xfrm>
            <a:custGeom>
              <a:rect b="b" l="l" r="r" t="t"/>
              <a:pathLst>
                <a:path extrusionOk="0" h="5992" w="5284">
                  <a:moveTo>
                    <a:pt x="2773" y="1"/>
                  </a:moveTo>
                  <a:cubicBezTo>
                    <a:pt x="1709" y="1"/>
                    <a:pt x="563" y="1001"/>
                    <a:pt x="480" y="2098"/>
                  </a:cubicBezTo>
                  <a:cubicBezTo>
                    <a:pt x="416" y="2624"/>
                    <a:pt x="336" y="3151"/>
                    <a:pt x="224" y="3662"/>
                  </a:cubicBezTo>
                  <a:cubicBezTo>
                    <a:pt x="1" y="4651"/>
                    <a:pt x="128" y="4827"/>
                    <a:pt x="1118" y="4875"/>
                  </a:cubicBezTo>
                  <a:cubicBezTo>
                    <a:pt x="1341" y="4891"/>
                    <a:pt x="1565" y="4954"/>
                    <a:pt x="1756" y="5066"/>
                  </a:cubicBezTo>
                  <a:cubicBezTo>
                    <a:pt x="2347" y="5353"/>
                    <a:pt x="2905" y="5688"/>
                    <a:pt x="3480" y="5992"/>
                  </a:cubicBezTo>
                  <a:cubicBezTo>
                    <a:pt x="5188" y="5768"/>
                    <a:pt x="5283" y="5641"/>
                    <a:pt x="4852" y="4093"/>
                  </a:cubicBezTo>
                  <a:cubicBezTo>
                    <a:pt x="4549" y="3039"/>
                    <a:pt x="4326" y="1954"/>
                    <a:pt x="3975" y="917"/>
                  </a:cubicBezTo>
                  <a:cubicBezTo>
                    <a:pt x="3863" y="582"/>
                    <a:pt x="3560" y="167"/>
                    <a:pt x="3241" y="71"/>
                  </a:cubicBezTo>
                  <a:cubicBezTo>
                    <a:pt x="3089" y="23"/>
                    <a:pt x="2932" y="1"/>
                    <a:pt x="27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6"/>
            <p:cNvSpPr/>
            <p:nvPr/>
          </p:nvSpPr>
          <p:spPr>
            <a:xfrm>
              <a:off x="7865915" y="4082193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3075" y="1"/>
                  </a:moveTo>
                  <a:cubicBezTo>
                    <a:pt x="1898" y="1"/>
                    <a:pt x="227" y="1095"/>
                    <a:pt x="1" y="2115"/>
                  </a:cubicBezTo>
                  <a:cubicBezTo>
                    <a:pt x="1" y="2275"/>
                    <a:pt x="49" y="2434"/>
                    <a:pt x="112" y="2578"/>
                  </a:cubicBezTo>
                  <a:cubicBezTo>
                    <a:pt x="384" y="3264"/>
                    <a:pt x="655" y="3950"/>
                    <a:pt x="958" y="4605"/>
                  </a:cubicBezTo>
                  <a:cubicBezTo>
                    <a:pt x="1086" y="4892"/>
                    <a:pt x="1278" y="5259"/>
                    <a:pt x="1517" y="5371"/>
                  </a:cubicBezTo>
                  <a:cubicBezTo>
                    <a:pt x="1831" y="5523"/>
                    <a:pt x="2153" y="5592"/>
                    <a:pt x="2465" y="5592"/>
                  </a:cubicBezTo>
                  <a:cubicBezTo>
                    <a:pt x="3629" y="5592"/>
                    <a:pt x="4661" y="4624"/>
                    <a:pt x="4661" y="3328"/>
                  </a:cubicBezTo>
                  <a:cubicBezTo>
                    <a:pt x="4421" y="2338"/>
                    <a:pt x="4214" y="1349"/>
                    <a:pt x="3943" y="391"/>
                  </a:cubicBezTo>
                  <a:cubicBezTo>
                    <a:pt x="3911" y="248"/>
                    <a:pt x="3671" y="104"/>
                    <a:pt x="3496" y="56"/>
                  </a:cubicBezTo>
                  <a:cubicBezTo>
                    <a:pt x="3366" y="18"/>
                    <a:pt x="3225" y="1"/>
                    <a:pt x="30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6"/>
            <p:cNvSpPr/>
            <p:nvPr/>
          </p:nvSpPr>
          <p:spPr>
            <a:xfrm>
              <a:off x="8552384" y="3095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2523" y="1"/>
                  </a:moveTo>
                  <a:cubicBezTo>
                    <a:pt x="2104" y="1"/>
                    <a:pt x="1875" y="343"/>
                    <a:pt x="1597" y="814"/>
                  </a:cubicBezTo>
                  <a:cubicBezTo>
                    <a:pt x="1326" y="1261"/>
                    <a:pt x="1054" y="1740"/>
                    <a:pt x="671" y="2091"/>
                  </a:cubicBezTo>
                  <a:cubicBezTo>
                    <a:pt x="49" y="2617"/>
                    <a:pt x="1" y="3032"/>
                    <a:pt x="719" y="3479"/>
                  </a:cubicBezTo>
                  <a:cubicBezTo>
                    <a:pt x="879" y="3591"/>
                    <a:pt x="1006" y="3767"/>
                    <a:pt x="1166" y="3878"/>
                  </a:cubicBezTo>
                  <a:cubicBezTo>
                    <a:pt x="1900" y="4373"/>
                    <a:pt x="2634" y="4852"/>
                    <a:pt x="3257" y="5267"/>
                  </a:cubicBezTo>
                  <a:cubicBezTo>
                    <a:pt x="5347" y="4820"/>
                    <a:pt x="6321" y="4405"/>
                    <a:pt x="5220" y="2266"/>
                  </a:cubicBezTo>
                  <a:cubicBezTo>
                    <a:pt x="4789" y="1421"/>
                    <a:pt x="4134" y="734"/>
                    <a:pt x="3305" y="271"/>
                  </a:cubicBezTo>
                  <a:cubicBezTo>
                    <a:pt x="2979" y="83"/>
                    <a:pt x="2728" y="1"/>
                    <a:pt x="25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6"/>
            <p:cNvSpPr/>
            <p:nvPr/>
          </p:nvSpPr>
          <p:spPr>
            <a:xfrm>
              <a:off x="8243810" y="4803765"/>
              <a:ext cx="336594" cy="216725"/>
            </a:xfrm>
            <a:custGeom>
              <a:rect b="b" l="l" r="r" t="t"/>
              <a:pathLst>
                <a:path extrusionOk="0" h="4194" w="6487">
                  <a:moveTo>
                    <a:pt x="5687" y="1"/>
                  </a:moveTo>
                  <a:cubicBezTo>
                    <a:pt x="5587" y="1"/>
                    <a:pt x="5473" y="18"/>
                    <a:pt x="5342" y="56"/>
                  </a:cubicBezTo>
                  <a:cubicBezTo>
                    <a:pt x="3841" y="503"/>
                    <a:pt x="2341" y="902"/>
                    <a:pt x="857" y="1349"/>
                  </a:cubicBezTo>
                  <a:cubicBezTo>
                    <a:pt x="602" y="1413"/>
                    <a:pt x="394" y="1573"/>
                    <a:pt x="282" y="1796"/>
                  </a:cubicBezTo>
                  <a:cubicBezTo>
                    <a:pt x="1" y="2516"/>
                    <a:pt x="1163" y="3713"/>
                    <a:pt x="1945" y="3713"/>
                  </a:cubicBezTo>
                  <a:cubicBezTo>
                    <a:pt x="1960" y="3713"/>
                    <a:pt x="1975" y="3712"/>
                    <a:pt x="1990" y="3711"/>
                  </a:cubicBezTo>
                  <a:cubicBezTo>
                    <a:pt x="2090" y="3705"/>
                    <a:pt x="2191" y="3702"/>
                    <a:pt x="2292" y="3702"/>
                  </a:cubicBezTo>
                  <a:cubicBezTo>
                    <a:pt x="2929" y="3702"/>
                    <a:pt x="3572" y="3820"/>
                    <a:pt x="4192" y="3903"/>
                  </a:cubicBezTo>
                  <a:cubicBezTo>
                    <a:pt x="4560" y="3982"/>
                    <a:pt x="4911" y="4078"/>
                    <a:pt x="5246" y="4190"/>
                  </a:cubicBezTo>
                  <a:cubicBezTo>
                    <a:pt x="5295" y="4193"/>
                    <a:pt x="5343" y="4194"/>
                    <a:pt x="5389" y="4194"/>
                  </a:cubicBezTo>
                  <a:cubicBezTo>
                    <a:pt x="6177" y="4194"/>
                    <a:pt x="6486" y="3806"/>
                    <a:pt x="6411" y="2977"/>
                  </a:cubicBezTo>
                  <a:cubicBezTo>
                    <a:pt x="6331" y="2291"/>
                    <a:pt x="6379" y="1589"/>
                    <a:pt x="6331" y="902"/>
                  </a:cubicBezTo>
                  <a:cubicBezTo>
                    <a:pt x="6305" y="413"/>
                    <a:pt x="6169" y="1"/>
                    <a:pt x="5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6"/>
            <p:cNvSpPr/>
            <p:nvPr/>
          </p:nvSpPr>
          <p:spPr>
            <a:xfrm>
              <a:off x="7352541" y="4591489"/>
              <a:ext cx="298146" cy="261217"/>
            </a:xfrm>
            <a:custGeom>
              <a:rect b="b" l="l" r="r" t="t"/>
              <a:pathLst>
                <a:path extrusionOk="0" h="5055" w="5746">
                  <a:moveTo>
                    <a:pt x="4236" y="1"/>
                  </a:moveTo>
                  <a:cubicBezTo>
                    <a:pt x="4026" y="1"/>
                    <a:pt x="3143" y="501"/>
                    <a:pt x="2633" y="749"/>
                  </a:cubicBezTo>
                  <a:cubicBezTo>
                    <a:pt x="2474" y="797"/>
                    <a:pt x="2314" y="877"/>
                    <a:pt x="2186" y="973"/>
                  </a:cubicBezTo>
                  <a:cubicBezTo>
                    <a:pt x="1341" y="1803"/>
                    <a:pt x="0" y="2281"/>
                    <a:pt x="16" y="3750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38" y="5024"/>
                    <a:pt x="687" y="5055"/>
                    <a:pt x="856" y="5055"/>
                  </a:cubicBezTo>
                  <a:cubicBezTo>
                    <a:pt x="1104" y="5055"/>
                    <a:pt x="1394" y="4990"/>
                    <a:pt x="1612" y="4915"/>
                  </a:cubicBezTo>
                  <a:cubicBezTo>
                    <a:pt x="2617" y="4579"/>
                    <a:pt x="3591" y="4180"/>
                    <a:pt x="4548" y="3718"/>
                  </a:cubicBezTo>
                  <a:cubicBezTo>
                    <a:pt x="4979" y="3526"/>
                    <a:pt x="5299" y="3111"/>
                    <a:pt x="5745" y="2728"/>
                  </a:cubicBezTo>
                  <a:cubicBezTo>
                    <a:pt x="5203" y="1659"/>
                    <a:pt x="4836" y="765"/>
                    <a:pt x="4277" y="15"/>
                  </a:cubicBezTo>
                  <a:cubicBezTo>
                    <a:pt x="4270" y="5"/>
                    <a:pt x="4256" y="1"/>
                    <a:pt x="42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6"/>
            <p:cNvSpPr/>
            <p:nvPr/>
          </p:nvSpPr>
          <p:spPr>
            <a:xfrm>
              <a:off x="7386891" y="2870805"/>
              <a:ext cx="366897" cy="234346"/>
            </a:xfrm>
            <a:custGeom>
              <a:rect b="b" l="l" r="r" t="t"/>
              <a:pathLst>
                <a:path extrusionOk="0" h="4535" w="7071">
                  <a:moveTo>
                    <a:pt x="679" y="0"/>
                  </a:moveTo>
                  <a:cubicBezTo>
                    <a:pt x="553" y="0"/>
                    <a:pt x="426" y="5"/>
                    <a:pt x="302" y="5"/>
                  </a:cubicBezTo>
                  <a:cubicBezTo>
                    <a:pt x="254" y="5"/>
                    <a:pt x="207" y="4"/>
                    <a:pt x="160" y="2"/>
                  </a:cubicBezTo>
                  <a:lnTo>
                    <a:pt x="160" y="2"/>
                  </a:lnTo>
                  <a:cubicBezTo>
                    <a:pt x="160" y="417"/>
                    <a:pt x="0" y="928"/>
                    <a:pt x="192" y="1247"/>
                  </a:cubicBezTo>
                  <a:cubicBezTo>
                    <a:pt x="527" y="1838"/>
                    <a:pt x="1181" y="2237"/>
                    <a:pt x="1532" y="2843"/>
                  </a:cubicBezTo>
                  <a:cubicBezTo>
                    <a:pt x="2218" y="4056"/>
                    <a:pt x="3463" y="4120"/>
                    <a:pt x="4533" y="4535"/>
                  </a:cubicBezTo>
                  <a:cubicBezTo>
                    <a:pt x="4995" y="4375"/>
                    <a:pt x="5458" y="4232"/>
                    <a:pt x="5937" y="4136"/>
                  </a:cubicBezTo>
                  <a:cubicBezTo>
                    <a:pt x="7070" y="3944"/>
                    <a:pt x="6703" y="3083"/>
                    <a:pt x="6559" y="2508"/>
                  </a:cubicBezTo>
                  <a:cubicBezTo>
                    <a:pt x="6480" y="2221"/>
                    <a:pt x="5809" y="1949"/>
                    <a:pt x="5410" y="1949"/>
                  </a:cubicBezTo>
                  <a:cubicBezTo>
                    <a:pt x="4724" y="1949"/>
                    <a:pt x="4165" y="1918"/>
                    <a:pt x="3798" y="1247"/>
                  </a:cubicBezTo>
                  <a:cubicBezTo>
                    <a:pt x="3703" y="1120"/>
                    <a:pt x="3575" y="1024"/>
                    <a:pt x="3431" y="976"/>
                  </a:cubicBezTo>
                  <a:cubicBezTo>
                    <a:pt x="2713" y="657"/>
                    <a:pt x="2011" y="322"/>
                    <a:pt x="1277" y="82"/>
                  </a:cubicBezTo>
                  <a:cubicBezTo>
                    <a:pt x="1087" y="13"/>
                    <a:pt x="884" y="0"/>
                    <a:pt x="6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6"/>
            <p:cNvSpPr/>
            <p:nvPr/>
          </p:nvSpPr>
          <p:spPr>
            <a:xfrm>
              <a:off x="8742863" y="4217785"/>
              <a:ext cx="271683" cy="285039"/>
            </a:xfrm>
            <a:custGeom>
              <a:rect b="b" l="l" r="r" t="t"/>
              <a:pathLst>
                <a:path extrusionOk="0" h="5516" w="5236">
                  <a:moveTo>
                    <a:pt x="4325" y="0"/>
                  </a:moveTo>
                  <a:cubicBezTo>
                    <a:pt x="3981" y="0"/>
                    <a:pt x="3640" y="14"/>
                    <a:pt x="3304" y="34"/>
                  </a:cubicBezTo>
                  <a:cubicBezTo>
                    <a:pt x="2394" y="113"/>
                    <a:pt x="1628" y="433"/>
                    <a:pt x="1277" y="1374"/>
                  </a:cubicBezTo>
                  <a:cubicBezTo>
                    <a:pt x="1102" y="1853"/>
                    <a:pt x="942" y="2411"/>
                    <a:pt x="591" y="2747"/>
                  </a:cubicBezTo>
                  <a:cubicBezTo>
                    <a:pt x="1" y="3337"/>
                    <a:pt x="1" y="3800"/>
                    <a:pt x="591" y="4327"/>
                  </a:cubicBezTo>
                  <a:cubicBezTo>
                    <a:pt x="783" y="4502"/>
                    <a:pt x="878" y="4821"/>
                    <a:pt x="1086" y="4949"/>
                  </a:cubicBezTo>
                  <a:cubicBezTo>
                    <a:pt x="1461" y="5172"/>
                    <a:pt x="1934" y="5515"/>
                    <a:pt x="2282" y="5515"/>
                  </a:cubicBezTo>
                  <a:cubicBezTo>
                    <a:pt x="2333" y="5515"/>
                    <a:pt x="2381" y="5508"/>
                    <a:pt x="2426" y="5492"/>
                  </a:cubicBezTo>
                  <a:cubicBezTo>
                    <a:pt x="2777" y="5364"/>
                    <a:pt x="2953" y="4678"/>
                    <a:pt x="3145" y="4231"/>
                  </a:cubicBezTo>
                  <a:cubicBezTo>
                    <a:pt x="3224" y="4071"/>
                    <a:pt x="3129" y="3848"/>
                    <a:pt x="3129" y="3672"/>
                  </a:cubicBezTo>
                  <a:cubicBezTo>
                    <a:pt x="4214" y="3257"/>
                    <a:pt x="5235" y="1183"/>
                    <a:pt x="4964" y="18"/>
                  </a:cubicBezTo>
                  <a:cubicBezTo>
                    <a:pt x="4751" y="5"/>
                    <a:pt x="4537" y="0"/>
                    <a:pt x="43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6"/>
            <p:cNvSpPr/>
            <p:nvPr/>
          </p:nvSpPr>
          <p:spPr>
            <a:xfrm>
              <a:off x="7937986" y="2908941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15" y="1"/>
                  </a:moveTo>
                  <a:cubicBezTo>
                    <a:pt x="1994" y="1"/>
                    <a:pt x="806" y="556"/>
                    <a:pt x="335" y="1344"/>
                  </a:cubicBezTo>
                  <a:cubicBezTo>
                    <a:pt x="208" y="1631"/>
                    <a:pt x="96" y="1918"/>
                    <a:pt x="0" y="2206"/>
                  </a:cubicBezTo>
                  <a:cubicBezTo>
                    <a:pt x="224" y="2541"/>
                    <a:pt x="399" y="3020"/>
                    <a:pt x="734" y="3275"/>
                  </a:cubicBezTo>
                  <a:cubicBezTo>
                    <a:pt x="1548" y="3850"/>
                    <a:pt x="2378" y="4376"/>
                    <a:pt x="3240" y="4855"/>
                  </a:cubicBezTo>
                  <a:cubicBezTo>
                    <a:pt x="3495" y="4999"/>
                    <a:pt x="3846" y="4999"/>
                    <a:pt x="4150" y="5062"/>
                  </a:cubicBezTo>
                  <a:cubicBezTo>
                    <a:pt x="4213" y="4695"/>
                    <a:pt x="4389" y="4280"/>
                    <a:pt x="4293" y="3977"/>
                  </a:cubicBezTo>
                  <a:cubicBezTo>
                    <a:pt x="4054" y="3243"/>
                    <a:pt x="4070" y="2653"/>
                    <a:pt x="4517" y="1998"/>
                  </a:cubicBezTo>
                  <a:cubicBezTo>
                    <a:pt x="5027" y="1248"/>
                    <a:pt x="4644" y="418"/>
                    <a:pt x="3751" y="115"/>
                  </a:cubicBezTo>
                  <a:cubicBezTo>
                    <a:pt x="3526" y="37"/>
                    <a:pt x="3276" y="1"/>
                    <a:pt x="30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6"/>
            <p:cNvSpPr/>
            <p:nvPr/>
          </p:nvSpPr>
          <p:spPr>
            <a:xfrm>
              <a:off x="8567328" y="3384391"/>
              <a:ext cx="178908" cy="350460"/>
            </a:xfrm>
            <a:custGeom>
              <a:rect b="b" l="l" r="r" t="t"/>
              <a:pathLst>
                <a:path extrusionOk="0" h="6782" w="3448">
                  <a:moveTo>
                    <a:pt x="1568" y="0"/>
                  </a:moveTo>
                  <a:cubicBezTo>
                    <a:pt x="1157" y="0"/>
                    <a:pt x="793" y="183"/>
                    <a:pt x="575" y="729"/>
                  </a:cubicBezTo>
                  <a:cubicBezTo>
                    <a:pt x="256" y="1511"/>
                    <a:pt x="128" y="2373"/>
                    <a:pt x="16" y="2804"/>
                  </a:cubicBezTo>
                  <a:cubicBezTo>
                    <a:pt x="16" y="4112"/>
                    <a:pt x="0" y="5006"/>
                    <a:pt x="16" y="5900"/>
                  </a:cubicBezTo>
                  <a:cubicBezTo>
                    <a:pt x="16" y="6375"/>
                    <a:pt x="448" y="6782"/>
                    <a:pt x="865" y="6782"/>
                  </a:cubicBezTo>
                  <a:cubicBezTo>
                    <a:pt x="980" y="6782"/>
                    <a:pt x="1094" y="6751"/>
                    <a:pt x="1197" y="6682"/>
                  </a:cubicBezTo>
                  <a:cubicBezTo>
                    <a:pt x="1548" y="6442"/>
                    <a:pt x="1804" y="6091"/>
                    <a:pt x="1963" y="5692"/>
                  </a:cubicBezTo>
                  <a:cubicBezTo>
                    <a:pt x="2410" y="4511"/>
                    <a:pt x="2761" y="3298"/>
                    <a:pt x="3192" y="2101"/>
                  </a:cubicBezTo>
                  <a:cubicBezTo>
                    <a:pt x="3447" y="1351"/>
                    <a:pt x="3224" y="522"/>
                    <a:pt x="2538" y="234"/>
                  </a:cubicBezTo>
                  <a:cubicBezTo>
                    <a:pt x="2215" y="104"/>
                    <a:pt x="1878" y="0"/>
                    <a:pt x="1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6"/>
            <p:cNvSpPr/>
            <p:nvPr/>
          </p:nvSpPr>
          <p:spPr>
            <a:xfrm>
              <a:off x="7591015" y="4345677"/>
              <a:ext cx="302297" cy="330617"/>
            </a:xfrm>
            <a:custGeom>
              <a:rect b="b" l="l" r="r" t="t"/>
              <a:pathLst>
                <a:path extrusionOk="0" h="6398" w="5826">
                  <a:moveTo>
                    <a:pt x="240" y="0"/>
                  </a:moveTo>
                  <a:lnTo>
                    <a:pt x="0" y="224"/>
                  </a:lnTo>
                  <a:cubicBezTo>
                    <a:pt x="511" y="1421"/>
                    <a:pt x="974" y="2650"/>
                    <a:pt x="1564" y="3815"/>
                  </a:cubicBezTo>
                  <a:cubicBezTo>
                    <a:pt x="1899" y="4469"/>
                    <a:pt x="2586" y="4964"/>
                    <a:pt x="2857" y="5634"/>
                  </a:cubicBezTo>
                  <a:cubicBezTo>
                    <a:pt x="3105" y="6239"/>
                    <a:pt x="3500" y="6398"/>
                    <a:pt x="3912" y="6398"/>
                  </a:cubicBezTo>
                  <a:cubicBezTo>
                    <a:pt x="4109" y="6398"/>
                    <a:pt x="4310" y="6361"/>
                    <a:pt x="4501" y="6320"/>
                  </a:cubicBezTo>
                  <a:cubicBezTo>
                    <a:pt x="4980" y="6224"/>
                    <a:pt x="5714" y="5857"/>
                    <a:pt x="5762" y="5506"/>
                  </a:cubicBezTo>
                  <a:cubicBezTo>
                    <a:pt x="5825" y="4916"/>
                    <a:pt x="5618" y="4325"/>
                    <a:pt x="5219" y="3894"/>
                  </a:cubicBezTo>
                  <a:cubicBezTo>
                    <a:pt x="3910" y="2681"/>
                    <a:pt x="2506" y="1580"/>
                    <a:pt x="1117" y="463"/>
                  </a:cubicBezTo>
                  <a:cubicBezTo>
                    <a:pt x="846" y="272"/>
                    <a:pt x="559" y="128"/>
                    <a:pt x="2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6"/>
            <p:cNvSpPr/>
            <p:nvPr/>
          </p:nvSpPr>
          <p:spPr>
            <a:xfrm>
              <a:off x="8682414" y="4839058"/>
              <a:ext cx="300636" cy="237808"/>
            </a:xfrm>
            <a:custGeom>
              <a:rect b="b" l="l" r="r" t="t"/>
              <a:pathLst>
                <a:path extrusionOk="0" h="4602" w="5794">
                  <a:moveTo>
                    <a:pt x="1639" y="0"/>
                  </a:moveTo>
                  <a:cubicBezTo>
                    <a:pt x="1459" y="0"/>
                    <a:pt x="1309" y="33"/>
                    <a:pt x="1229" y="108"/>
                  </a:cubicBezTo>
                  <a:cubicBezTo>
                    <a:pt x="687" y="618"/>
                    <a:pt x="431" y="1448"/>
                    <a:pt x="1" y="2262"/>
                  </a:cubicBezTo>
                  <a:cubicBezTo>
                    <a:pt x="192" y="2422"/>
                    <a:pt x="974" y="2661"/>
                    <a:pt x="1213" y="2773"/>
                  </a:cubicBezTo>
                  <a:cubicBezTo>
                    <a:pt x="2426" y="3395"/>
                    <a:pt x="3033" y="4034"/>
                    <a:pt x="4294" y="4544"/>
                  </a:cubicBezTo>
                  <a:cubicBezTo>
                    <a:pt x="4391" y="4584"/>
                    <a:pt x="4515" y="4602"/>
                    <a:pt x="4647" y="4602"/>
                  </a:cubicBezTo>
                  <a:cubicBezTo>
                    <a:pt x="4990" y="4602"/>
                    <a:pt x="5393" y="4482"/>
                    <a:pt x="5554" y="4321"/>
                  </a:cubicBezTo>
                  <a:cubicBezTo>
                    <a:pt x="5762" y="4081"/>
                    <a:pt x="5794" y="3331"/>
                    <a:pt x="5602" y="3092"/>
                  </a:cubicBezTo>
                  <a:cubicBezTo>
                    <a:pt x="4772" y="2103"/>
                    <a:pt x="3847" y="1193"/>
                    <a:pt x="2857" y="379"/>
                  </a:cubicBezTo>
                  <a:cubicBezTo>
                    <a:pt x="2583" y="159"/>
                    <a:pt x="2036" y="0"/>
                    <a:pt x="1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6"/>
            <p:cNvSpPr/>
            <p:nvPr/>
          </p:nvSpPr>
          <p:spPr>
            <a:xfrm>
              <a:off x="8853850" y="3918749"/>
              <a:ext cx="288183" cy="229075"/>
            </a:xfrm>
            <a:custGeom>
              <a:rect b="b" l="l" r="r" t="t"/>
              <a:pathLst>
                <a:path extrusionOk="0" h="4433" w="5554">
                  <a:moveTo>
                    <a:pt x="3525" y="0"/>
                  </a:moveTo>
                  <a:cubicBezTo>
                    <a:pt x="3297" y="0"/>
                    <a:pt x="3117" y="34"/>
                    <a:pt x="3064" y="107"/>
                  </a:cubicBezTo>
                  <a:cubicBezTo>
                    <a:pt x="2490" y="953"/>
                    <a:pt x="1596" y="714"/>
                    <a:pt x="910" y="1065"/>
                  </a:cubicBezTo>
                  <a:cubicBezTo>
                    <a:pt x="575" y="1256"/>
                    <a:pt x="32" y="1528"/>
                    <a:pt x="16" y="1783"/>
                  </a:cubicBezTo>
                  <a:cubicBezTo>
                    <a:pt x="0" y="2150"/>
                    <a:pt x="287" y="2645"/>
                    <a:pt x="591" y="2916"/>
                  </a:cubicBezTo>
                  <a:cubicBezTo>
                    <a:pt x="1149" y="3379"/>
                    <a:pt x="1740" y="3810"/>
                    <a:pt x="2362" y="4177"/>
                  </a:cubicBezTo>
                  <a:cubicBezTo>
                    <a:pt x="2522" y="4288"/>
                    <a:pt x="2729" y="4304"/>
                    <a:pt x="3144" y="4432"/>
                  </a:cubicBezTo>
                  <a:cubicBezTo>
                    <a:pt x="3511" y="4177"/>
                    <a:pt x="3862" y="3905"/>
                    <a:pt x="4181" y="3586"/>
                  </a:cubicBezTo>
                  <a:cubicBezTo>
                    <a:pt x="4469" y="3267"/>
                    <a:pt x="4612" y="2804"/>
                    <a:pt x="4900" y="2469"/>
                  </a:cubicBezTo>
                  <a:cubicBezTo>
                    <a:pt x="5554" y="1735"/>
                    <a:pt x="5155" y="889"/>
                    <a:pt x="4804" y="378"/>
                  </a:cubicBezTo>
                  <a:cubicBezTo>
                    <a:pt x="4654" y="142"/>
                    <a:pt x="3991" y="0"/>
                    <a:pt x="35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6"/>
            <p:cNvSpPr/>
            <p:nvPr/>
          </p:nvSpPr>
          <p:spPr>
            <a:xfrm>
              <a:off x="7318555" y="183564"/>
              <a:ext cx="213725" cy="336973"/>
            </a:xfrm>
            <a:custGeom>
              <a:rect b="b" l="l" r="r" t="t"/>
              <a:pathLst>
                <a:path extrusionOk="0" h="6521" w="4119">
                  <a:moveTo>
                    <a:pt x="3863" y="0"/>
                  </a:moveTo>
                  <a:cubicBezTo>
                    <a:pt x="3576" y="192"/>
                    <a:pt x="3193" y="319"/>
                    <a:pt x="3001" y="591"/>
                  </a:cubicBezTo>
                  <a:cubicBezTo>
                    <a:pt x="2379" y="1437"/>
                    <a:pt x="1804" y="2330"/>
                    <a:pt x="1309" y="3272"/>
                  </a:cubicBezTo>
                  <a:cubicBezTo>
                    <a:pt x="815" y="4261"/>
                    <a:pt x="448" y="5315"/>
                    <a:pt x="1" y="6432"/>
                  </a:cubicBezTo>
                  <a:cubicBezTo>
                    <a:pt x="231" y="6491"/>
                    <a:pt x="427" y="6520"/>
                    <a:pt x="594" y="6520"/>
                  </a:cubicBezTo>
                  <a:cubicBezTo>
                    <a:pt x="1096" y="6520"/>
                    <a:pt x="1333" y="6257"/>
                    <a:pt x="1453" y="5777"/>
                  </a:cubicBezTo>
                  <a:cubicBezTo>
                    <a:pt x="1533" y="5490"/>
                    <a:pt x="1660" y="5219"/>
                    <a:pt x="1804" y="4964"/>
                  </a:cubicBezTo>
                  <a:cubicBezTo>
                    <a:pt x="2538" y="3655"/>
                    <a:pt x="3304" y="2394"/>
                    <a:pt x="3975" y="1069"/>
                  </a:cubicBezTo>
                  <a:cubicBezTo>
                    <a:pt x="4118" y="798"/>
                    <a:pt x="3911" y="367"/>
                    <a:pt x="38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6"/>
            <p:cNvSpPr/>
            <p:nvPr/>
          </p:nvSpPr>
          <p:spPr>
            <a:xfrm>
              <a:off x="7724314" y="-6957"/>
              <a:ext cx="188040" cy="132650"/>
            </a:xfrm>
            <a:custGeom>
              <a:rect b="b" l="l" r="r" t="t"/>
              <a:pathLst>
                <a:path extrusionOk="0" h="2567" w="3624">
                  <a:moveTo>
                    <a:pt x="1592" y="0"/>
                  </a:moveTo>
                  <a:cubicBezTo>
                    <a:pt x="1456" y="0"/>
                    <a:pt x="1324" y="15"/>
                    <a:pt x="1198" y="48"/>
                  </a:cubicBezTo>
                  <a:cubicBezTo>
                    <a:pt x="719" y="192"/>
                    <a:pt x="480" y="1229"/>
                    <a:pt x="1" y="2107"/>
                  </a:cubicBezTo>
                  <a:cubicBezTo>
                    <a:pt x="414" y="2292"/>
                    <a:pt x="763" y="2567"/>
                    <a:pt x="993" y="2567"/>
                  </a:cubicBezTo>
                  <a:cubicBezTo>
                    <a:pt x="1020" y="2567"/>
                    <a:pt x="1046" y="2563"/>
                    <a:pt x="1070" y="2554"/>
                  </a:cubicBezTo>
                  <a:cubicBezTo>
                    <a:pt x="1868" y="2251"/>
                    <a:pt x="2634" y="1868"/>
                    <a:pt x="3368" y="1405"/>
                  </a:cubicBezTo>
                  <a:cubicBezTo>
                    <a:pt x="3576" y="1261"/>
                    <a:pt x="3544" y="783"/>
                    <a:pt x="3623" y="447"/>
                  </a:cubicBezTo>
                  <a:cubicBezTo>
                    <a:pt x="2953" y="316"/>
                    <a:pt x="2228" y="0"/>
                    <a:pt x="159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6"/>
            <p:cNvSpPr/>
            <p:nvPr/>
          </p:nvSpPr>
          <p:spPr>
            <a:xfrm>
              <a:off x="8892765" y="3278046"/>
              <a:ext cx="195460" cy="161123"/>
            </a:xfrm>
            <a:custGeom>
              <a:rect b="b" l="l" r="r" t="t"/>
              <a:pathLst>
                <a:path extrusionOk="0" h="3118" w="3767">
                  <a:moveTo>
                    <a:pt x="2417" y="1"/>
                  </a:moveTo>
                  <a:cubicBezTo>
                    <a:pt x="2402" y="1"/>
                    <a:pt x="2389" y="4"/>
                    <a:pt x="2378" y="10"/>
                  </a:cubicBezTo>
                  <a:cubicBezTo>
                    <a:pt x="1988" y="270"/>
                    <a:pt x="1598" y="422"/>
                    <a:pt x="1190" y="422"/>
                  </a:cubicBezTo>
                  <a:cubicBezTo>
                    <a:pt x="847" y="422"/>
                    <a:pt x="491" y="315"/>
                    <a:pt x="112" y="74"/>
                  </a:cubicBezTo>
                  <a:cubicBezTo>
                    <a:pt x="80" y="186"/>
                    <a:pt x="32" y="297"/>
                    <a:pt x="0" y="393"/>
                  </a:cubicBezTo>
                  <a:cubicBezTo>
                    <a:pt x="319" y="872"/>
                    <a:pt x="686" y="1319"/>
                    <a:pt x="1069" y="1734"/>
                  </a:cubicBezTo>
                  <a:cubicBezTo>
                    <a:pt x="1579" y="2228"/>
                    <a:pt x="2385" y="3118"/>
                    <a:pt x="2705" y="3118"/>
                  </a:cubicBezTo>
                  <a:cubicBezTo>
                    <a:pt x="2726" y="3118"/>
                    <a:pt x="2745" y="3114"/>
                    <a:pt x="2761" y="3106"/>
                  </a:cubicBezTo>
                  <a:cubicBezTo>
                    <a:pt x="3767" y="2595"/>
                    <a:pt x="3080" y="1526"/>
                    <a:pt x="3112" y="680"/>
                  </a:cubicBezTo>
                  <a:cubicBezTo>
                    <a:pt x="3128" y="585"/>
                    <a:pt x="3128" y="441"/>
                    <a:pt x="3064" y="393"/>
                  </a:cubicBezTo>
                  <a:cubicBezTo>
                    <a:pt x="2863" y="249"/>
                    <a:pt x="2557" y="1"/>
                    <a:pt x="24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6"/>
            <p:cNvSpPr/>
            <p:nvPr/>
          </p:nvSpPr>
          <p:spPr>
            <a:xfrm>
              <a:off x="7571143" y="4027367"/>
              <a:ext cx="145804" cy="154663"/>
            </a:xfrm>
            <a:custGeom>
              <a:rect b="b" l="l" r="r" t="t"/>
              <a:pathLst>
                <a:path extrusionOk="0" h="2993" w="2810">
                  <a:moveTo>
                    <a:pt x="2075" y="0"/>
                  </a:moveTo>
                  <a:cubicBezTo>
                    <a:pt x="1469" y="0"/>
                    <a:pt x="894" y="255"/>
                    <a:pt x="479" y="702"/>
                  </a:cubicBezTo>
                  <a:cubicBezTo>
                    <a:pt x="0" y="1213"/>
                    <a:pt x="479" y="1724"/>
                    <a:pt x="958" y="2107"/>
                  </a:cubicBezTo>
                  <a:cubicBezTo>
                    <a:pt x="1181" y="2298"/>
                    <a:pt x="1373" y="2522"/>
                    <a:pt x="1612" y="2713"/>
                  </a:cubicBezTo>
                  <a:cubicBezTo>
                    <a:pt x="1864" y="2899"/>
                    <a:pt x="2069" y="2993"/>
                    <a:pt x="2232" y="2993"/>
                  </a:cubicBezTo>
                  <a:cubicBezTo>
                    <a:pt x="2501" y="2993"/>
                    <a:pt x="2654" y="2736"/>
                    <a:pt x="2713" y="2218"/>
                  </a:cubicBezTo>
                  <a:cubicBezTo>
                    <a:pt x="2729" y="1979"/>
                    <a:pt x="2713" y="1740"/>
                    <a:pt x="2713" y="1516"/>
                  </a:cubicBezTo>
                  <a:lnTo>
                    <a:pt x="2729" y="1516"/>
                  </a:lnTo>
                  <a:cubicBezTo>
                    <a:pt x="2729" y="1452"/>
                    <a:pt x="2729" y="1388"/>
                    <a:pt x="2729" y="1325"/>
                  </a:cubicBezTo>
                  <a:cubicBezTo>
                    <a:pt x="2809" y="718"/>
                    <a:pt x="2777" y="16"/>
                    <a:pt x="20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6"/>
            <p:cNvSpPr/>
            <p:nvPr/>
          </p:nvSpPr>
          <p:spPr>
            <a:xfrm>
              <a:off x="8452190" y="3306570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97" y="1"/>
                  </a:moveTo>
                  <a:cubicBezTo>
                    <a:pt x="97" y="815"/>
                    <a:pt x="1" y="1565"/>
                    <a:pt x="145" y="2235"/>
                  </a:cubicBezTo>
                  <a:cubicBezTo>
                    <a:pt x="224" y="2554"/>
                    <a:pt x="815" y="2889"/>
                    <a:pt x="1182" y="2921"/>
                  </a:cubicBezTo>
                  <a:cubicBezTo>
                    <a:pt x="1187" y="2922"/>
                    <a:pt x="1193" y="2922"/>
                    <a:pt x="1198" y="2922"/>
                  </a:cubicBezTo>
                  <a:cubicBezTo>
                    <a:pt x="1472" y="2922"/>
                    <a:pt x="1934" y="2532"/>
                    <a:pt x="2044" y="2235"/>
                  </a:cubicBezTo>
                  <a:cubicBezTo>
                    <a:pt x="2475" y="1054"/>
                    <a:pt x="1900" y="400"/>
                    <a:pt x="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6"/>
            <p:cNvSpPr/>
            <p:nvPr/>
          </p:nvSpPr>
          <p:spPr>
            <a:xfrm>
              <a:off x="7812938" y="3951200"/>
              <a:ext cx="203762" cy="135647"/>
            </a:xfrm>
            <a:custGeom>
              <a:rect b="b" l="l" r="r" t="t"/>
              <a:pathLst>
                <a:path extrusionOk="0" h="2625" w="3927">
                  <a:moveTo>
                    <a:pt x="3529" y="1"/>
                  </a:moveTo>
                  <a:cubicBezTo>
                    <a:pt x="2711" y="1"/>
                    <a:pt x="2178" y="498"/>
                    <a:pt x="1596" y="900"/>
                  </a:cubicBezTo>
                  <a:cubicBezTo>
                    <a:pt x="1277" y="1123"/>
                    <a:pt x="878" y="1251"/>
                    <a:pt x="543" y="1442"/>
                  </a:cubicBezTo>
                  <a:cubicBezTo>
                    <a:pt x="336" y="1602"/>
                    <a:pt x="160" y="1761"/>
                    <a:pt x="0" y="1953"/>
                  </a:cubicBezTo>
                  <a:cubicBezTo>
                    <a:pt x="216" y="2184"/>
                    <a:pt x="462" y="2625"/>
                    <a:pt x="651" y="2625"/>
                  </a:cubicBezTo>
                  <a:cubicBezTo>
                    <a:pt x="658" y="2625"/>
                    <a:pt x="664" y="2624"/>
                    <a:pt x="671" y="2623"/>
                  </a:cubicBezTo>
                  <a:cubicBezTo>
                    <a:pt x="2171" y="2384"/>
                    <a:pt x="3144" y="1426"/>
                    <a:pt x="3926" y="38"/>
                  </a:cubicBezTo>
                  <a:cubicBezTo>
                    <a:pt x="3787" y="12"/>
                    <a:pt x="3655" y="1"/>
                    <a:pt x="35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6"/>
            <p:cNvSpPr/>
            <p:nvPr/>
          </p:nvSpPr>
          <p:spPr>
            <a:xfrm>
              <a:off x="7466797" y="4941062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27" y="1"/>
                  </a:moveTo>
                  <a:cubicBezTo>
                    <a:pt x="352" y="352"/>
                    <a:pt x="96" y="687"/>
                    <a:pt x="16" y="1054"/>
                  </a:cubicBezTo>
                  <a:cubicBezTo>
                    <a:pt x="0" y="1341"/>
                    <a:pt x="96" y="1629"/>
                    <a:pt x="320" y="1836"/>
                  </a:cubicBezTo>
                  <a:cubicBezTo>
                    <a:pt x="703" y="2139"/>
                    <a:pt x="1165" y="2475"/>
                    <a:pt x="1612" y="2506"/>
                  </a:cubicBezTo>
                  <a:cubicBezTo>
                    <a:pt x="1628" y="2508"/>
                    <a:pt x="1644" y="2509"/>
                    <a:pt x="1660" y="2509"/>
                  </a:cubicBezTo>
                  <a:cubicBezTo>
                    <a:pt x="2002" y="2509"/>
                    <a:pt x="2408" y="2190"/>
                    <a:pt x="2698" y="1916"/>
                  </a:cubicBezTo>
                  <a:cubicBezTo>
                    <a:pt x="2825" y="1788"/>
                    <a:pt x="2793" y="1230"/>
                    <a:pt x="2666" y="1150"/>
                  </a:cubicBezTo>
                  <a:cubicBezTo>
                    <a:pt x="2091" y="847"/>
                    <a:pt x="1485" y="575"/>
                    <a:pt x="878" y="336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6"/>
            <p:cNvSpPr/>
            <p:nvPr/>
          </p:nvSpPr>
          <p:spPr>
            <a:xfrm>
              <a:off x="9007851" y="4295347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421" y="1"/>
                  </a:moveTo>
                  <a:cubicBezTo>
                    <a:pt x="958" y="480"/>
                    <a:pt x="400" y="894"/>
                    <a:pt x="96" y="1453"/>
                  </a:cubicBezTo>
                  <a:cubicBezTo>
                    <a:pt x="1" y="1629"/>
                    <a:pt x="527" y="2347"/>
                    <a:pt x="894" y="2506"/>
                  </a:cubicBezTo>
                  <a:cubicBezTo>
                    <a:pt x="952" y="2530"/>
                    <a:pt x="1012" y="2541"/>
                    <a:pt x="1074" y="2541"/>
                  </a:cubicBezTo>
                  <a:cubicBezTo>
                    <a:pt x="1553" y="2541"/>
                    <a:pt x="2107" y="1866"/>
                    <a:pt x="2235" y="1230"/>
                  </a:cubicBezTo>
                  <a:lnTo>
                    <a:pt x="142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6"/>
            <p:cNvSpPr/>
            <p:nvPr/>
          </p:nvSpPr>
          <p:spPr>
            <a:xfrm>
              <a:off x="8798330" y="4069378"/>
              <a:ext cx="127591" cy="112238"/>
            </a:xfrm>
            <a:custGeom>
              <a:rect b="b" l="l" r="r" t="t"/>
              <a:pathLst>
                <a:path extrusionOk="0" h="2172" w="2459">
                  <a:moveTo>
                    <a:pt x="416" y="1"/>
                  </a:moveTo>
                  <a:lnTo>
                    <a:pt x="1" y="177"/>
                  </a:lnTo>
                  <a:cubicBezTo>
                    <a:pt x="33" y="847"/>
                    <a:pt x="81" y="1517"/>
                    <a:pt x="113" y="2171"/>
                  </a:cubicBezTo>
                  <a:lnTo>
                    <a:pt x="2395" y="1804"/>
                  </a:lnTo>
                  <a:lnTo>
                    <a:pt x="2459" y="1357"/>
                  </a:lnTo>
                  <a:lnTo>
                    <a:pt x="41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6"/>
            <p:cNvSpPr/>
            <p:nvPr/>
          </p:nvSpPr>
          <p:spPr>
            <a:xfrm>
              <a:off x="8001859" y="3489754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1"/>
                  </a:moveTo>
                  <a:cubicBezTo>
                    <a:pt x="276" y="1"/>
                    <a:pt x="154" y="5"/>
                    <a:pt x="30" y="15"/>
                  </a:cubicBezTo>
                  <a:cubicBezTo>
                    <a:pt x="1" y="1057"/>
                    <a:pt x="349" y="1951"/>
                    <a:pt x="753" y="1951"/>
                  </a:cubicBezTo>
                  <a:cubicBezTo>
                    <a:pt x="788" y="1951"/>
                    <a:pt x="824" y="1944"/>
                    <a:pt x="860" y="1930"/>
                  </a:cubicBezTo>
                  <a:cubicBezTo>
                    <a:pt x="1355" y="1754"/>
                    <a:pt x="1929" y="1323"/>
                    <a:pt x="2105" y="876"/>
                  </a:cubicBezTo>
                  <a:cubicBezTo>
                    <a:pt x="2292" y="387"/>
                    <a:pt x="1491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6"/>
            <p:cNvSpPr/>
            <p:nvPr/>
          </p:nvSpPr>
          <p:spPr>
            <a:xfrm>
              <a:off x="8436468" y="4202179"/>
              <a:ext cx="104398" cy="109809"/>
            </a:xfrm>
            <a:custGeom>
              <a:rect b="b" l="l" r="r" t="t"/>
              <a:pathLst>
                <a:path extrusionOk="0" h="2125" w="2012">
                  <a:moveTo>
                    <a:pt x="1469" y="0"/>
                  </a:moveTo>
                  <a:lnTo>
                    <a:pt x="1" y="1038"/>
                  </a:lnTo>
                  <a:cubicBezTo>
                    <a:pt x="451" y="1551"/>
                    <a:pt x="751" y="2124"/>
                    <a:pt x="943" y="2124"/>
                  </a:cubicBezTo>
                  <a:cubicBezTo>
                    <a:pt x="948" y="2124"/>
                    <a:pt x="953" y="2124"/>
                    <a:pt x="958" y="2123"/>
                  </a:cubicBezTo>
                  <a:cubicBezTo>
                    <a:pt x="1644" y="1995"/>
                    <a:pt x="2012" y="1437"/>
                    <a:pt x="1932" y="719"/>
                  </a:cubicBezTo>
                  <a:cubicBezTo>
                    <a:pt x="1900" y="463"/>
                    <a:pt x="1629" y="24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6"/>
            <p:cNvSpPr/>
            <p:nvPr/>
          </p:nvSpPr>
          <p:spPr>
            <a:xfrm>
              <a:off x="8262593" y="3704096"/>
              <a:ext cx="106058" cy="200447"/>
            </a:xfrm>
            <a:custGeom>
              <a:rect b="b" l="l" r="r" t="t"/>
              <a:pathLst>
                <a:path extrusionOk="0" h="3879" w="2044">
                  <a:moveTo>
                    <a:pt x="1899" y="0"/>
                  </a:moveTo>
                  <a:cubicBezTo>
                    <a:pt x="559" y="702"/>
                    <a:pt x="0" y="2107"/>
                    <a:pt x="399" y="3878"/>
                  </a:cubicBezTo>
                  <a:cubicBezTo>
                    <a:pt x="511" y="3814"/>
                    <a:pt x="623" y="3734"/>
                    <a:pt x="734" y="3639"/>
                  </a:cubicBezTo>
                  <a:cubicBezTo>
                    <a:pt x="1101" y="3192"/>
                    <a:pt x="2043" y="2857"/>
                    <a:pt x="1022" y="2123"/>
                  </a:cubicBezTo>
                  <a:cubicBezTo>
                    <a:pt x="942" y="2059"/>
                    <a:pt x="990" y="1740"/>
                    <a:pt x="1070" y="1580"/>
                  </a:cubicBezTo>
                  <a:cubicBezTo>
                    <a:pt x="1325" y="1037"/>
                    <a:pt x="1612" y="527"/>
                    <a:pt x="18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6"/>
            <p:cNvSpPr/>
            <p:nvPr/>
          </p:nvSpPr>
          <p:spPr>
            <a:xfrm>
              <a:off x="8320552" y="316107"/>
              <a:ext cx="433987" cy="662577"/>
            </a:xfrm>
            <a:custGeom>
              <a:rect b="b" l="l" r="r" t="t"/>
              <a:pathLst>
                <a:path extrusionOk="0" h="12822" w="8364">
                  <a:moveTo>
                    <a:pt x="4661" y="0"/>
                  </a:moveTo>
                  <a:cubicBezTo>
                    <a:pt x="4639" y="0"/>
                    <a:pt x="4617" y="2"/>
                    <a:pt x="4597" y="5"/>
                  </a:cubicBezTo>
                  <a:cubicBezTo>
                    <a:pt x="3336" y="164"/>
                    <a:pt x="1118" y="2766"/>
                    <a:pt x="942" y="4026"/>
                  </a:cubicBezTo>
                  <a:cubicBezTo>
                    <a:pt x="830" y="4808"/>
                    <a:pt x="559" y="5558"/>
                    <a:pt x="351" y="6340"/>
                  </a:cubicBezTo>
                  <a:cubicBezTo>
                    <a:pt x="256" y="6755"/>
                    <a:pt x="144" y="7170"/>
                    <a:pt x="0" y="7665"/>
                  </a:cubicBezTo>
                  <a:cubicBezTo>
                    <a:pt x="80" y="7825"/>
                    <a:pt x="112" y="8080"/>
                    <a:pt x="272" y="8224"/>
                  </a:cubicBezTo>
                  <a:cubicBezTo>
                    <a:pt x="1756" y="9660"/>
                    <a:pt x="3240" y="11096"/>
                    <a:pt x="4740" y="12517"/>
                  </a:cubicBezTo>
                  <a:cubicBezTo>
                    <a:pt x="4967" y="12723"/>
                    <a:pt x="5193" y="12821"/>
                    <a:pt x="5404" y="12821"/>
                  </a:cubicBezTo>
                  <a:cubicBezTo>
                    <a:pt x="5697" y="12821"/>
                    <a:pt x="5959" y="12630"/>
                    <a:pt x="6145" y="12277"/>
                  </a:cubicBezTo>
                  <a:cubicBezTo>
                    <a:pt x="6496" y="11591"/>
                    <a:pt x="6767" y="10889"/>
                    <a:pt x="6975" y="10155"/>
                  </a:cubicBezTo>
                  <a:cubicBezTo>
                    <a:pt x="7374" y="8718"/>
                    <a:pt x="7613" y="7234"/>
                    <a:pt x="8060" y="5814"/>
                  </a:cubicBezTo>
                  <a:cubicBezTo>
                    <a:pt x="8347" y="4904"/>
                    <a:pt x="8363" y="4186"/>
                    <a:pt x="7709" y="3420"/>
                  </a:cubicBezTo>
                  <a:cubicBezTo>
                    <a:pt x="6959" y="2542"/>
                    <a:pt x="6400" y="1521"/>
                    <a:pt x="5682" y="611"/>
                  </a:cubicBezTo>
                  <a:cubicBezTo>
                    <a:pt x="5442" y="327"/>
                    <a:pt x="4992" y="0"/>
                    <a:pt x="46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6"/>
            <p:cNvSpPr/>
            <p:nvPr/>
          </p:nvSpPr>
          <p:spPr>
            <a:xfrm>
              <a:off x="8248480" y="1403219"/>
              <a:ext cx="191361" cy="256773"/>
            </a:xfrm>
            <a:custGeom>
              <a:rect b="b" l="l" r="r" t="t"/>
              <a:pathLst>
                <a:path extrusionOk="0" h="4969" w="3688">
                  <a:moveTo>
                    <a:pt x="3448" y="1"/>
                  </a:moveTo>
                  <a:cubicBezTo>
                    <a:pt x="3177" y="81"/>
                    <a:pt x="2842" y="81"/>
                    <a:pt x="2666" y="256"/>
                  </a:cubicBezTo>
                  <a:cubicBezTo>
                    <a:pt x="1884" y="974"/>
                    <a:pt x="1150" y="1740"/>
                    <a:pt x="416" y="2522"/>
                  </a:cubicBezTo>
                  <a:cubicBezTo>
                    <a:pt x="272" y="2682"/>
                    <a:pt x="192" y="2921"/>
                    <a:pt x="1" y="3320"/>
                  </a:cubicBezTo>
                  <a:cubicBezTo>
                    <a:pt x="432" y="3895"/>
                    <a:pt x="895" y="4438"/>
                    <a:pt x="1405" y="4948"/>
                  </a:cubicBezTo>
                  <a:cubicBezTo>
                    <a:pt x="1419" y="4962"/>
                    <a:pt x="1447" y="4969"/>
                    <a:pt x="1484" y="4969"/>
                  </a:cubicBezTo>
                  <a:cubicBezTo>
                    <a:pt x="1695" y="4969"/>
                    <a:pt x="2217" y="4753"/>
                    <a:pt x="2299" y="4549"/>
                  </a:cubicBezTo>
                  <a:cubicBezTo>
                    <a:pt x="2810" y="3368"/>
                    <a:pt x="3225" y="2139"/>
                    <a:pt x="3608" y="911"/>
                  </a:cubicBezTo>
                  <a:cubicBezTo>
                    <a:pt x="3688" y="655"/>
                    <a:pt x="3512" y="304"/>
                    <a:pt x="34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6"/>
            <p:cNvSpPr/>
            <p:nvPr/>
          </p:nvSpPr>
          <p:spPr>
            <a:xfrm>
              <a:off x="7395634" y="4415799"/>
              <a:ext cx="109275" cy="112341"/>
            </a:xfrm>
            <a:custGeom>
              <a:rect b="b" l="l" r="r" t="t"/>
              <a:pathLst>
                <a:path extrusionOk="0" h="2174" w="2106">
                  <a:moveTo>
                    <a:pt x="843" y="1"/>
                  </a:moveTo>
                  <a:cubicBezTo>
                    <a:pt x="657" y="1"/>
                    <a:pt x="1" y="679"/>
                    <a:pt x="63" y="865"/>
                  </a:cubicBezTo>
                  <a:cubicBezTo>
                    <a:pt x="206" y="1359"/>
                    <a:pt x="669" y="1742"/>
                    <a:pt x="1004" y="2173"/>
                  </a:cubicBezTo>
                  <a:lnTo>
                    <a:pt x="1435" y="2125"/>
                  </a:lnTo>
                  <a:cubicBezTo>
                    <a:pt x="1642" y="1742"/>
                    <a:pt x="2105" y="1248"/>
                    <a:pt x="1994" y="976"/>
                  </a:cubicBezTo>
                  <a:cubicBezTo>
                    <a:pt x="1818" y="561"/>
                    <a:pt x="1307" y="178"/>
                    <a:pt x="860" y="3"/>
                  </a:cubicBezTo>
                  <a:cubicBezTo>
                    <a:pt x="855" y="1"/>
                    <a:pt x="850" y="1"/>
                    <a:pt x="8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6"/>
            <p:cNvSpPr/>
            <p:nvPr/>
          </p:nvSpPr>
          <p:spPr>
            <a:xfrm>
              <a:off x="7719385" y="2777948"/>
              <a:ext cx="91945" cy="88313"/>
            </a:xfrm>
            <a:custGeom>
              <a:rect b="b" l="l" r="r" t="t"/>
              <a:pathLst>
                <a:path extrusionOk="0" h="1709" w="1772">
                  <a:moveTo>
                    <a:pt x="846" y="1"/>
                  </a:moveTo>
                  <a:cubicBezTo>
                    <a:pt x="575" y="368"/>
                    <a:pt x="255" y="703"/>
                    <a:pt x="48" y="1102"/>
                  </a:cubicBezTo>
                  <a:cubicBezTo>
                    <a:pt x="1" y="1212"/>
                    <a:pt x="449" y="1709"/>
                    <a:pt x="508" y="1709"/>
                  </a:cubicBezTo>
                  <a:cubicBezTo>
                    <a:pt x="509" y="1709"/>
                    <a:pt x="510" y="1709"/>
                    <a:pt x="511" y="1708"/>
                  </a:cubicBezTo>
                  <a:cubicBezTo>
                    <a:pt x="942" y="1421"/>
                    <a:pt x="1357" y="1134"/>
                    <a:pt x="1771" y="799"/>
                  </a:cubicBezTo>
                  <a:cubicBezTo>
                    <a:pt x="1293" y="400"/>
                    <a:pt x="1069" y="208"/>
                    <a:pt x="8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6"/>
            <p:cNvSpPr/>
            <p:nvPr/>
          </p:nvSpPr>
          <p:spPr>
            <a:xfrm>
              <a:off x="7699460" y="4349811"/>
              <a:ext cx="121780" cy="81543"/>
            </a:xfrm>
            <a:custGeom>
              <a:rect b="b" l="l" r="r" t="t"/>
              <a:pathLst>
                <a:path extrusionOk="0" h="1578" w="2347">
                  <a:moveTo>
                    <a:pt x="1" y="0"/>
                  </a:moveTo>
                  <a:cubicBezTo>
                    <a:pt x="807" y="1159"/>
                    <a:pt x="1170" y="1578"/>
                    <a:pt x="1629" y="1578"/>
                  </a:cubicBezTo>
                  <a:cubicBezTo>
                    <a:pt x="1833" y="1578"/>
                    <a:pt x="2057" y="1494"/>
                    <a:pt x="2347" y="1357"/>
                  </a:cubicBezTo>
                  <a:cubicBezTo>
                    <a:pt x="1868" y="447"/>
                    <a:pt x="1134" y="16"/>
                    <a:pt x="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6"/>
            <p:cNvSpPr/>
            <p:nvPr/>
          </p:nvSpPr>
          <p:spPr>
            <a:xfrm>
              <a:off x="7228323" y="4827277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5" y="48"/>
                  </a:moveTo>
                  <a:lnTo>
                    <a:pt x="0" y="336"/>
                  </a:lnTo>
                  <a:lnTo>
                    <a:pt x="942" y="1564"/>
                  </a:lnTo>
                  <a:cubicBezTo>
                    <a:pt x="1117" y="1325"/>
                    <a:pt x="1421" y="1118"/>
                    <a:pt x="1452" y="862"/>
                  </a:cubicBezTo>
                  <a:cubicBezTo>
                    <a:pt x="1532" y="0"/>
                    <a:pt x="830" y="144"/>
                    <a:pt x="335" y="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6"/>
            <p:cNvSpPr/>
            <p:nvPr/>
          </p:nvSpPr>
          <p:spPr>
            <a:xfrm>
              <a:off x="7544628" y="4911402"/>
              <a:ext cx="101907" cy="57773"/>
            </a:xfrm>
            <a:custGeom>
              <a:rect b="b" l="l" r="r" t="t"/>
              <a:pathLst>
                <a:path extrusionOk="0" h="1118" w="1964">
                  <a:moveTo>
                    <a:pt x="96" y="0"/>
                  </a:moveTo>
                  <a:lnTo>
                    <a:pt x="1" y="304"/>
                  </a:lnTo>
                  <a:cubicBezTo>
                    <a:pt x="494" y="841"/>
                    <a:pt x="866" y="1117"/>
                    <a:pt x="1202" y="1117"/>
                  </a:cubicBezTo>
                  <a:cubicBezTo>
                    <a:pt x="1464" y="1117"/>
                    <a:pt x="1705" y="949"/>
                    <a:pt x="1964" y="607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6"/>
            <p:cNvSpPr/>
            <p:nvPr/>
          </p:nvSpPr>
          <p:spPr>
            <a:xfrm>
              <a:off x="8605413" y="4757156"/>
              <a:ext cx="48048" cy="112238"/>
            </a:xfrm>
            <a:custGeom>
              <a:rect b="b" l="l" r="r" t="t"/>
              <a:pathLst>
                <a:path extrusionOk="0" h="2172" w="926">
                  <a:moveTo>
                    <a:pt x="926" y="1"/>
                  </a:moveTo>
                  <a:cubicBezTo>
                    <a:pt x="0" y="671"/>
                    <a:pt x="782" y="2139"/>
                    <a:pt x="814" y="2171"/>
                  </a:cubicBezTo>
                  <a:cubicBezTo>
                    <a:pt x="846" y="1373"/>
                    <a:pt x="878" y="767"/>
                    <a:pt x="9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6"/>
            <p:cNvSpPr/>
            <p:nvPr/>
          </p:nvSpPr>
          <p:spPr>
            <a:xfrm>
              <a:off x="7099123" y="4604615"/>
              <a:ext cx="60916" cy="72965"/>
            </a:xfrm>
            <a:custGeom>
              <a:rect b="b" l="l" r="r" t="t"/>
              <a:pathLst>
                <a:path extrusionOk="0" h="1412" w="1174">
                  <a:moveTo>
                    <a:pt x="830" y="0"/>
                  </a:moveTo>
                  <a:lnTo>
                    <a:pt x="830" y="0"/>
                  </a:lnTo>
                  <a:cubicBezTo>
                    <a:pt x="543" y="479"/>
                    <a:pt x="288" y="894"/>
                    <a:pt x="1" y="1373"/>
                  </a:cubicBezTo>
                  <a:cubicBezTo>
                    <a:pt x="215" y="1396"/>
                    <a:pt x="392" y="1411"/>
                    <a:pt x="536" y="1411"/>
                  </a:cubicBezTo>
                  <a:cubicBezTo>
                    <a:pt x="1173" y="1411"/>
                    <a:pt x="1156" y="1120"/>
                    <a:pt x="8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6"/>
            <p:cNvSpPr/>
            <p:nvPr/>
          </p:nvSpPr>
          <p:spPr>
            <a:xfrm>
              <a:off x="7786423" y="2264001"/>
              <a:ext cx="450539" cy="438979"/>
            </a:xfrm>
            <a:custGeom>
              <a:rect b="b" l="l" r="r" t="t"/>
              <a:pathLst>
                <a:path extrusionOk="0" h="8495" w="8683">
                  <a:moveTo>
                    <a:pt x="4069" y="0"/>
                  </a:moveTo>
                  <a:cubicBezTo>
                    <a:pt x="3866" y="0"/>
                    <a:pt x="3654" y="17"/>
                    <a:pt x="3432" y="52"/>
                  </a:cubicBezTo>
                  <a:cubicBezTo>
                    <a:pt x="3420" y="54"/>
                    <a:pt x="3408" y="54"/>
                    <a:pt x="3396" y="54"/>
                  </a:cubicBezTo>
                  <a:cubicBezTo>
                    <a:pt x="3300" y="54"/>
                    <a:pt x="3197" y="13"/>
                    <a:pt x="3099" y="13"/>
                  </a:cubicBezTo>
                  <a:cubicBezTo>
                    <a:pt x="3077" y="13"/>
                    <a:pt x="3055" y="15"/>
                    <a:pt x="3033" y="20"/>
                  </a:cubicBezTo>
                  <a:cubicBezTo>
                    <a:pt x="2187" y="228"/>
                    <a:pt x="878" y="196"/>
                    <a:pt x="623" y="691"/>
                  </a:cubicBezTo>
                  <a:cubicBezTo>
                    <a:pt x="176" y="1584"/>
                    <a:pt x="1" y="2957"/>
                    <a:pt x="384" y="3850"/>
                  </a:cubicBezTo>
                  <a:cubicBezTo>
                    <a:pt x="1054" y="5494"/>
                    <a:pt x="2219" y="6962"/>
                    <a:pt x="3177" y="8495"/>
                  </a:cubicBezTo>
                  <a:lnTo>
                    <a:pt x="3990" y="8495"/>
                  </a:lnTo>
                  <a:cubicBezTo>
                    <a:pt x="4102" y="8319"/>
                    <a:pt x="4230" y="8159"/>
                    <a:pt x="4374" y="8016"/>
                  </a:cubicBezTo>
                  <a:cubicBezTo>
                    <a:pt x="5570" y="6883"/>
                    <a:pt x="6783" y="5750"/>
                    <a:pt x="7996" y="4632"/>
                  </a:cubicBezTo>
                  <a:cubicBezTo>
                    <a:pt x="8571" y="4090"/>
                    <a:pt x="8683" y="3627"/>
                    <a:pt x="7996" y="3068"/>
                  </a:cubicBezTo>
                  <a:cubicBezTo>
                    <a:pt x="7533" y="2685"/>
                    <a:pt x="7055" y="2270"/>
                    <a:pt x="6767" y="1776"/>
                  </a:cubicBezTo>
                  <a:cubicBezTo>
                    <a:pt x="6140" y="602"/>
                    <a:pt x="5267" y="0"/>
                    <a:pt x="40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6"/>
            <p:cNvSpPr/>
            <p:nvPr/>
          </p:nvSpPr>
          <p:spPr>
            <a:xfrm>
              <a:off x="7023783" y="1397225"/>
              <a:ext cx="236866" cy="260907"/>
            </a:xfrm>
            <a:custGeom>
              <a:rect b="b" l="l" r="r" t="t"/>
              <a:pathLst>
                <a:path extrusionOk="0" h="5049" w="4565">
                  <a:moveTo>
                    <a:pt x="1193" y="0"/>
                  </a:moveTo>
                  <a:cubicBezTo>
                    <a:pt x="894" y="0"/>
                    <a:pt x="578" y="198"/>
                    <a:pt x="0" y="564"/>
                  </a:cubicBezTo>
                  <a:lnTo>
                    <a:pt x="0" y="3979"/>
                  </a:lnTo>
                  <a:lnTo>
                    <a:pt x="1660" y="5048"/>
                  </a:lnTo>
                  <a:cubicBezTo>
                    <a:pt x="1915" y="4984"/>
                    <a:pt x="2394" y="4410"/>
                    <a:pt x="2889" y="3867"/>
                  </a:cubicBezTo>
                  <a:cubicBezTo>
                    <a:pt x="3160" y="3580"/>
                    <a:pt x="3479" y="3341"/>
                    <a:pt x="3735" y="3053"/>
                  </a:cubicBezTo>
                  <a:cubicBezTo>
                    <a:pt x="4022" y="2702"/>
                    <a:pt x="4565" y="2176"/>
                    <a:pt x="4469" y="1968"/>
                  </a:cubicBezTo>
                  <a:cubicBezTo>
                    <a:pt x="4277" y="1553"/>
                    <a:pt x="3751" y="1266"/>
                    <a:pt x="3320" y="1011"/>
                  </a:cubicBezTo>
                  <a:cubicBezTo>
                    <a:pt x="3243" y="960"/>
                    <a:pt x="3136" y="952"/>
                    <a:pt x="3025" y="952"/>
                  </a:cubicBezTo>
                  <a:cubicBezTo>
                    <a:pt x="2977" y="952"/>
                    <a:pt x="2928" y="953"/>
                    <a:pt x="2881" y="953"/>
                  </a:cubicBezTo>
                  <a:cubicBezTo>
                    <a:pt x="2763" y="953"/>
                    <a:pt x="2654" y="944"/>
                    <a:pt x="2586" y="883"/>
                  </a:cubicBezTo>
                  <a:cubicBezTo>
                    <a:pt x="1876" y="277"/>
                    <a:pt x="1547" y="0"/>
                    <a:pt x="1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6"/>
            <p:cNvSpPr/>
            <p:nvPr/>
          </p:nvSpPr>
          <p:spPr>
            <a:xfrm>
              <a:off x="7023783" y="316314"/>
              <a:ext cx="189649" cy="256980"/>
            </a:xfrm>
            <a:custGeom>
              <a:rect b="b" l="l" r="r" t="t"/>
              <a:pathLst>
                <a:path extrusionOk="0" h="4973" w="3655">
                  <a:moveTo>
                    <a:pt x="0" y="1"/>
                  </a:moveTo>
                  <a:lnTo>
                    <a:pt x="0" y="4613"/>
                  </a:lnTo>
                  <a:cubicBezTo>
                    <a:pt x="399" y="4709"/>
                    <a:pt x="782" y="4804"/>
                    <a:pt x="1165" y="4916"/>
                  </a:cubicBezTo>
                  <a:cubicBezTo>
                    <a:pt x="1312" y="4954"/>
                    <a:pt x="1448" y="4972"/>
                    <a:pt x="1575" y="4972"/>
                  </a:cubicBezTo>
                  <a:cubicBezTo>
                    <a:pt x="2138" y="4972"/>
                    <a:pt x="2508" y="4614"/>
                    <a:pt x="2729" y="4054"/>
                  </a:cubicBezTo>
                  <a:cubicBezTo>
                    <a:pt x="3655" y="1565"/>
                    <a:pt x="2985" y="416"/>
                    <a:pt x="399" y="17"/>
                  </a:cubicBezTo>
                  <a:cubicBezTo>
                    <a:pt x="272" y="1"/>
                    <a:pt x="144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6"/>
            <p:cNvSpPr/>
            <p:nvPr/>
          </p:nvSpPr>
          <p:spPr>
            <a:xfrm>
              <a:off x="8055563" y="2542005"/>
              <a:ext cx="271683" cy="160968"/>
            </a:xfrm>
            <a:custGeom>
              <a:rect b="b" l="l" r="r" t="t"/>
              <a:pathLst>
                <a:path extrusionOk="0" h="3115" w="5236">
                  <a:moveTo>
                    <a:pt x="2964" y="1"/>
                  </a:moveTo>
                  <a:cubicBezTo>
                    <a:pt x="2950" y="1"/>
                    <a:pt x="2935" y="1"/>
                    <a:pt x="2921" y="3"/>
                  </a:cubicBezTo>
                  <a:cubicBezTo>
                    <a:pt x="1533" y="114"/>
                    <a:pt x="160" y="1678"/>
                    <a:pt x="0" y="3115"/>
                  </a:cubicBezTo>
                  <a:lnTo>
                    <a:pt x="5235" y="3115"/>
                  </a:lnTo>
                  <a:cubicBezTo>
                    <a:pt x="5203" y="2923"/>
                    <a:pt x="5235" y="2620"/>
                    <a:pt x="5123" y="2556"/>
                  </a:cubicBezTo>
                  <a:cubicBezTo>
                    <a:pt x="4437" y="2109"/>
                    <a:pt x="4278" y="1471"/>
                    <a:pt x="4118" y="721"/>
                  </a:cubicBezTo>
                  <a:cubicBezTo>
                    <a:pt x="4056" y="413"/>
                    <a:pt x="3371" y="1"/>
                    <a:pt x="29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6"/>
            <p:cNvSpPr/>
            <p:nvPr/>
          </p:nvSpPr>
          <p:spPr>
            <a:xfrm>
              <a:off x="7023783" y="2588822"/>
              <a:ext cx="91945" cy="114150"/>
            </a:xfrm>
            <a:custGeom>
              <a:rect b="b" l="l" r="r" t="t"/>
              <a:pathLst>
                <a:path extrusionOk="0" h="2209" w="1772">
                  <a:moveTo>
                    <a:pt x="225" y="0"/>
                  </a:moveTo>
                  <a:cubicBezTo>
                    <a:pt x="151" y="0"/>
                    <a:pt x="76" y="2"/>
                    <a:pt x="0" y="6"/>
                  </a:cubicBezTo>
                  <a:lnTo>
                    <a:pt x="16" y="2209"/>
                  </a:lnTo>
                  <a:lnTo>
                    <a:pt x="814" y="2209"/>
                  </a:lnTo>
                  <a:cubicBezTo>
                    <a:pt x="990" y="1937"/>
                    <a:pt x="1165" y="1666"/>
                    <a:pt x="1357" y="1411"/>
                  </a:cubicBezTo>
                  <a:cubicBezTo>
                    <a:pt x="1772" y="836"/>
                    <a:pt x="1564" y="230"/>
                    <a:pt x="878" y="54"/>
                  </a:cubicBezTo>
                  <a:cubicBezTo>
                    <a:pt x="663" y="18"/>
                    <a:pt x="447" y="0"/>
                    <a:pt x="2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6"/>
            <p:cNvSpPr/>
            <p:nvPr/>
          </p:nvSpPr>
          <p:spPr>
            <a:xfrm>
              <a:off x="7451075" y="1006520"/>
              <a:ext cx="507667" cy="539280"/>
            </a:xfrm>
            <a:custGeom>
              <a:rect b="b" l="l" r="r" t="t"/>
              <a:pathLst>
                <a:path extrusionOk="0" h="10436" w="9784">
                  <a:moveTo>
                    <a:pt x="1999" y="0"/>
                  </a:moveTo>
                  <a:cubicBezTo>
                    <a:pt x="1440" y="0"/>
                    <a:pt x="834" y="267"/>
                    <a:pt x="670" y="720"/>
                  </a:cubicBezTo>
                  <a:cubicBezTo>
                    <a:pt x="431" y="1406"/>
                    <a:pt x="160" y="2108"/>
                    <a:pt x="80" y="2826"/>
                  </a:cubicBezTo>
                  <a:cubicBezTo>
                    <a:pt x="0" y="3481"/>
                    <a:pt x="176" y="4167"/>
                    <a:pt x="256" y="4821"/>
                  </a:cubicBezTo>
                  <a:cubicBezTo>
                    <a:pt x="303" y="5204"/>
                    <a:pt x="511" y="5603"/>
                    <a:pt x="447" y="5970"/>
                  </a:cubicBezTo>
                  <a:cubicBezTo>
                    <a:pt x="144" y="7534"/>
                    <a:pt x="160" y="7582"/>
                    <a:pt x="1516" y="8428"/>
                  </a:cubicBezTo>
                  <a:cubicBezTo>
                    <a:pt x="1804" y="8651"/>
                    <a:pt x="2075" y="8907"/>
                    <a:pt x="2282" y="9194"/>
                  </a:cubicBezTo>
                  <a:cubicBezTo>
                    <a:pt x="2974" y="10019"/>
                    <a:pt x="4127" y="10435"/>
                    <a:pt x="5262" y="10435"/>
                  </a:cubicBezTo>
                  <a:cubicBezTo>
                    <a:pt x="6300" y="10435"/>
                    <a:pt x="7323" y="10087"/>
                    <a:pt x="7964" y="9385"/>
                  </a:cubicBezTo>
                  <a:cubicBezTo>
                    <a:pt x="8267" y="9098"/>
                    <a:pt x="8618" y="8859"/>
                    <a:pt x="9001" y="8667"/>
                  </a:cubicBezTo>
                  <a:cubicBezTo>
                    <a:pt x="9671" y="8300"/>
                    <a:pt x="9783" y="7790"/>
                    <a:pt x="9400" y="7167"/>
                  </a:cubicBezTo>
                  <a:cubicBezTo>
                    <a:pt x="9273" y="6928"/>
                    <a:pt x="9017" y="6768"/>
                    <a:pt x="8921" y="6529"/>
                  </a:cubicBezTo>
                  <a:cubicBezTo>
                    <a:pt x="8386" y="5304"/>
                    <a:pt x="7871" y="4869"/>
                    <a:pt x="7135" y="4869"/>
                  </a:cubicBezTo>
                  <a:cubicBezTo>
                    <a:pt x="6730" y="4869"/>
                    <a:pt x="6259" y="5000"/>
                    <a:pt x="5682" y="5204"/>
                  </a:cubicBezTo>
                  <a:cubicBezTo>
                    <a:pt x="5511" y="5267"/>
                    <a:pt x="5358" y="5301"/>
                    <a:pt x="5219" y="5301"/>
                  </a:cubicBezTo>
                  <a:cubicBezTo>
                    <a:pt x="4866" y="5301"/>
                    <a:pt x="4607" y="5082"/>
                    <a:pt x="4389" y="4566"/>
                  </a:cubicBezTo>
                  <a:cubicBezTo>
                    <a:pt x="3974" y="3608"/>
                    <a:pt x="3288" y="2762"/>
                    <a:pt x="2586" y="1661"/>
                  </a:cubicBezTo>
                  <a:cubicBezTo>
                    <a:pt x="2713" y="1454"/>
                    <a:pt x="2825" y="1230"/>
                    <a:pt x="2905" y="1007"/>
                  </a:cubicBezTo>
                  <a:cubicBezTo>
                    <a:pt x="3001" y="799"/>
                    <a:pt x="2985" y="576"/>
                    <a:pt x="2905" y="369"/>
                  </a:cubicBezTo>
                  <a:cubicBezTo>
                    <a:pt x="2715" y="115"/>
                    <a:pt x="2367" y="0"/>
                    <a:pt x="199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6"/>
            <p:cNvSpPr/>
            <p:nvPr/>
          </p:nvSpPr>
          <p:spPr>
            <a:xfrm>
              <a:off x="8141696" y="1730883"/>
              <a:ext cx="353613" cy="541606"/>
            </a:xfrm>
            <a:custGeom>
              <a:rect b="b" l="l" r="r" t="t"/>
              <a:pathLst>
                <a:path extrusionOk="0" h="10481" w="6815">
                  <a:moveTo>
                    <a:pt x="5769" y="0"/>
                  </a:moveTo>
                  <a:cubicBezTo>
                    <a:pt x="5436" y="0"/>
                    <a:pt x="4978" y="310"/>
                    <a:pt x="4676" y="554"/>
                  </a:cubicBezTo>
                  <a:cubicBezTo>
                    <a:pt x="4197" y="953"/>
                    <a:pt x="3830" y="1496"/>
                    <a:pt x="3400" y="1959"/>
                  </a:cubicBezTo>
                  <a:cubicBezTo>
                    <a:pt x="2809" y="2581"/>
                    <a:pt x="1995" y="3108"/>
                    <a:pt x="1676" y="3842"/>
                  </a:cubicBezTo>
                  <a:cubicBezTo>
                    <a:pt x="1022" y="5294"/>
                    <a:pt x="623" y="6858"/>
                    <a:pt x="176" y="8390"/>
                  </a:cubicBezTo>
                  <a:cubicBezTo>
                    <a:pt x="0" y="8965"/>
                    <a:pt x="208" y="9475"/>
                    <a:pt x="862" y="9635"/>
                  </a:cubicBezTo>
                  <a:cubicBezTo>
                    <a:pt x="1995" y="9938"/>
                    <a:pt x="3128" y="10194"/>
                    <a:pt x="4245" y="10481"/>
                  </a:cubicBezTo>
                  <a:cubicBezTo>
                    <a:pt x="5586" y="10305"/>
                    <a:pt x="5825" y="10082"/>
                    <a:pt x="5937" y="8789"/>
                  </a:cubicBezTo>
                  <a:cubicBezTo>
                    <a:pt x="6065" y="7656"/>
                    <a:pt x="6208" y="6523"/>
                    <a:pt x="6320" y="5406"/>
                  </a:cubicBezTo>
                  <a:cubicBezTo>
                    <a:pt x="6464" y="4065"/>
                    <a:pt x="6591" y="2741"/>
                    <a:pt x="6735" y="1416"/>
                  </a:cubicBezTo>
                  <a:cubicBezTo>
                    <a:pt x="6815" y="698"/>
                    <a:pt x="6496" y="139"/>
                    <a:pt x="5873" y="12"/>
                  </a:cubicBezTo>
                  <a:cubicBezTo>
                    <a:pt x="5840" y="4"/>
                    <a:pt x="5805" y="0"/>
                    <a:pt x="57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6"/>
            <p:cNvSpPr/>
            <p:nvPr/>
          </p:nvSpPr>
          <p:spPr>
            <a:xfrm>
              <a:off x="7684568" y="775952"/>
              <a:ext cx="298197" cy="398208"/>
            </a:xfrm>
            <a:custGeom>
              <a:rect b="b" l="l" r="r" t="t"/>
              <a:pathLst>
                <a:path extrusionOk="0" h="7706" w="5747">
                  <a:moveTo>
                    <a:pt x="2183" y="1"/>
                  </a:moveTo>
                  <a:cubicBezTo>
                    <a:pt x="1649" y="1"/>
                    <a:pt x="1052" y="282"/>
                    <a:pt x="894" y="745"/>
                  </a:cubicBezTo>
                  <a:cubicBezTo>
                    <a:pt x="527" y="1862"/>
                    <a:pt x="320" y="3043"/>
                    <a:pt x="1" y="4384"/>
                  </a:cubicBezTo>
                  <a:cubicBezTo>
                    <a:pt x="1" y="4384"/>
                    <a:pt x="49" y="4575"/>
                    <a:pt x="96" y="4767"/>
                  </a:cubicBezTo>
                  <a:cubicBezTo>
                    <a:pt x="655" y="6379"/>
                    <a:pt x="2091" y="7528"/>
                    <a:pt x="3799" y="7703"/>
                  </a:cubicBezTo>
                  <a:cubicBezTo>
                    <a:pt x="3827" y="7705"/>
                    <a:pt x="3858" y="7706"/>
                    <a:pt x="3889" y="7706"/>
                  </a:cubicBezTo>
                  <a:cubicBezTo>
                    <a:pt x="4177" y="7706"/>
                    <a:pt x="4571" y="7640"/>
                    <a:pt x="4629" y="7496"/>
                  </a:cubicBezTo>
                  <a:cubicBezTo>
                    <a:pt x="4996" y="6538"/>
                    <a:pt x="5746" y="5389"/>
                    <a:pt x="5475" y="4591"/>
                  </a:cubicBezTo>
                  <a:cubicBezTo>
                    <a:pt x="4980" y="3075"/>
                    <a:pt x="3911" y="1703"/>
                    <a:pt x="2985" y="346"/>
                  </a:cubicBezTo>
                  <a:cubicBezTo>
                    <a:pt x="2820" y="108"/>
                    <a:pt x="2514" y="1"/>
                    <a:pt x="21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6"/>
            <p:cNvSpPr/>
            <p:nvPr/>
          </p:nvSpPr>
          <p:spPr>
            <a:xfrm>
              <a:off x="8077926" y="1019593"/>
              <a:ext cx="441407" cy="388648"/>
            </a:xfrm>
            <a:custGeom>
              <a:rect b="b" l="l" r="r" t="t"/>
              <a:pathLst>
                <a:path extrusionOk="0" h="7521" w="8507">
                  <a:moveTo>
                    <a:pt x="5134" y="1"/>
                  </a:moveTo>
                  <a:cubicBezTo>
                    <a:pt x="4329" y="1"/>
                    <a:pt x="4116" y="899"/>
                    <a:pt x="3671" y="1488"/>
                  </a:cubicBezTo>
                  <a:cubicBezTo>
                    <a:pt x="2554" y="2988"/>
                    <a:pt x="1405" y="4440"/>
                    <a:pt x="351" y="5973"/>
                  </a:cubicBezTo>
                  <a:cubicBezTo>
                    <a:pt x="64" y="6388"/>
                    <a:pt x="112" y="7010"/>
                    <a:pt x="0" y="7521"/>
                  </a:cubicBezTo>
                  <a:cubicBezTo>
                    <a:pt x="495" y="7425"/>
                    <a:pt x="1070" y="7425"/>
                    <a:pt x="1485" y="7185"/>
                  </a:cubicBezTo>
                  <a:cubicBezTo>
                    <a:pt x="3432" y="5973"/>
                    <a:pt x="5331" y="4712"/>
                    <a:pt x="7246" y="3451"/>
                  </a:cubicBezTo>
                  <a:cubicBezTo>
                    <a:pt x="7613" y="3228"/>
                    <a:pt x="7948" y="2940"/>
                    <a:pt x="8251" y="2621"/>
                  </a:cubicBezTo>
                  <a:cubicBezTo>
                    <a:pt x="8395" y="2462"/>
                    <a:pt x="8507" y="1999"/>
                    <a:pt x="8443" y="1951"/>
                  </a:cubicBezTo>
                  <a:cubicBezTo>
                    <a:pt x="7549" y="1288"/>
                    <a:pt x="7042" y="31"/>
                    <a:pt x="5587" y="31"/>
                  </a:cubicBezTo>
                  <a:cubicBezTo>
                    <a:pt x="5534" y="31"/>
                    <a:pt x="5481" y="32"/>
                    <a:pt x="5426" y="36"/>
                  </a:cubicBezTo>
                  <a:cubicBezTo>
                    <a:pt x="5321" y="12"/>
                    <a:pt x="5224" y="1"/>
                    <a:pt x="513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6"/>
            <p:cNvSpPr/>
            <p:nvPr/>
          </p:nvSpPr>
          <p:spPr>
            <a:xfrm>
              <a:off x="7210941" y="552618"/>
              <a:ext cx="307226" cy="386012"/>
            </a:xfrm>
            <a:custGeom>
              <a:rect b="b" l="l" r="r" t="t"/>
              <a:pathLst>
                <a:path extrusionOk="0" h="7470" w="5921">
                  <a:moveTo>
                    <a:pt x="2957" y="1"/>
                  </a:moveTo>
                  <a:cubicBezTo>
                    <a:pt x="2929" y="1"/>
                    <a:pt x="2901" y="3"/>
                    <a:pt x="2873" y="8"/>
                  </a:cubicBezTo>
                  <a:cubicBezTo>
                    <a:pt x="2091" y="439"/>
                    <a:pt x="1261" y="822"/>
                    <a:pt x="591" y="1396"/>
                  </a:cubicBezTo>
                  <a:cubicBezTo>
                    <a:pt x="0" y="1923"/>
                    <a:pt x="543" y="2561"/>
                    <a:pt x="798" y="3120"/>
                  </a:cubicBezTo>
                  <a:cubicBezTo>
                    <a:pt x="846" y="3248"/>
                    <a:pt x="846" y="3391"/>
                    <a:pt x="878" y="3519"/>
                  </a:cubicBezTo>
                  <a:cubicBezTo>
                    <a:pt x="1213" y="4492"/>
                    <a:pt x="1500" y="5482"/>
                    <a:pt x="1867" y="6455"/>
                  </a:cubicBezTo>
                  <a:cubicBezTo>
                    <a:pt x="2105" y="7067"/>
                    <a:pt x="2568" y="7469"/>
                    <a:pt x="3067" y="7469"/>
                  </a:cubicBezTo>
                  <a:cubicBezTo>
                    <a:pt x="3272" y="7469"/>
                    <a:pt x="3483" y="7402"/>
                    <a:pt x="3687" y="7253"/>
                  </a:cubicBezTo>
                  <a:cubicBezTo>
                    <a:pt x="4580" y="6583"/>
                    <a:pt x="5187" y="5578"/>
                    <a:pt x="5921" y="4716"/>
                  </a:cubicBezTo>
                  <a:lnTo>
                    <a:pt x="5761" y="4540"/>
                  </a:lnTo>
                  <a:cubicBezTo>
                    <a:pt x="5777" y="4413"/>
                    <a:pt x="5761" y="4285"/>
                    <a:pt x="5713" y="4157"/>
                  </a:cubicBezTo>
                  <a:cubicBezTo>
                    <a:pt x="4947" y="2833"/>
                    <a:pt x="4181" y="1508"/>
                    <a:pt x="3383" y="199"/>
                  </a:cubicBezTo>
                  <a:cubicBezTo>
                    <a:pt x="3275" y="77"/>
                    <a:pt x="3119" y="1"/>
                    <a:pt x="2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6"/>
            <p:cNvSpPr/>
            <p:nvPr/>
          </p:nvSpPr>
          <p:spPr>
            <a:xfrm>
              <a:off x="7876707" y="1643657"/>
              <a:ext cx="242989" cy="288657"/>
            </a:xfrm>
            <a:custGeom>
              <a:rect b="b" l="l" r="r" t="t"/>
              <a:pathLst>
                <a:path extrusionOk="0" h="5586" w="4683">
                  <a:moveTo>
                    <a:pt x="3074" y="0"/>
                  </a:moveTo>
                  <a:cubicBezTo>
                    <a:pt x="1895" y="0"/>
                    <a:pt x="213" y="1095"/>
                    <a:pt x="0" y="2115"/>
                  </a:cubicBezTo>
                  <a:cubicBezTo>
                    <a:pt x="0" y="2274"/>
                    <a:pt x="32" y="2434"/>
                    <a:pt x="112" y="2577"/>
                  </a:cubicBezTo>
                  <a:cubicBezTo>
                    <a:pt x="383" y="3264"/>
                    <a:pt x="639" y="3950"/>
                    <a:pt x="942" y="4604"/>
                  </a:cubicBezTo>
                  <a:cubicBezTo>
                    <a:pt x="1085" y="4891"/>
                    <a:pt x="1261" y="5259"/>
                    <a:pt x="1516" y="5370"/>
                  </a:cubicBezTo>
                  <a:cubicBezTo>
                    <a:pt x="1828" y="5518"/>
                    <a:pt x="2149" y="5586"/>
                    <a:pt x="2461" y="5586"/>
                  </a:cubicBezTo>
                  <a:cubicBezTo>
                    <a:pt x="3635" y="5586"/>
                    <a:pt x="4682" y="4626"/>
                    <a:pt x="4644" y="3327"/>
                  </a:cubicBezTo>
                  <a:cubicBezTo>
                    <a:pt x="4421" y="2338"/>
                    <a:pt x="4198" y="1349"/>
                    <a:pt x="3942" y="391"/>
                  </a:cubicBezTo>
                  <a:cubicBezTo>
                    <a:pt x="3910" y="247"/>
                    <a:pt x="3655" y="104"/>
                    <a:pt x="3495" y="56"/>
                  </a:cubicBezTo>
                  <a:cubicBezTo>
                    <a:pt x="3366" y="18"/>
                    <a:pt x="3224" y="0"/>
                    <a:pt x="30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6"/>
            <p:cNvSpPr/>
            <p:nvPr/>
          </p:nvSpPr>
          <p:spPr>
            <a:xfrm>
              <a:off x="7362452" y="2152954"/>
              <a:ext cx="298976" cy="261217"/>
            </a:xfrm>
            <a:custGeom>
              <a:rect b="b" l="l" r="r" t="t"/>
              <a:pathLst>
                <a:path extrusionOk="0" h="5055" w="5762">
                  <a:moveTo>
                    <a:pt x="4237" y="1"/>
                  </a:moveTo>
                  <a:cubicBezTo>
                    <a:pt x="4029" y="1"/>
                    <a:pt x="3158" y="501"/>
                    <a:pt x="2634" y="749"/>
                  </a:cubicBezTo>
                  <a:cubicBezTo>
                    <a:pt x="2474" y="797"/>
                    <a:pt x="2331" y="877"/>
                    <a:pt x="2203" y="972"/>
                  </a:cubicBezTo>
                  <a:cubicBezTo>
                    <a:pt x="1341" y="1802"/>
                    <a:pt x="1" y="2281"/>
                    <a:pt x="32" y="3749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45" y="5024"/>
                    <a:pt x="698" y="5054"/>
                    <a:pt x="870" y="5054"/>
                  </a:cubicBezTo>
                  <a:cubicBezTo>
                    <a:pt x="1120" y="5054"/>
                    <a:pt x="1411" y="4990"/>
                    <a:pt x="1628" y="4914"/>
                  </a:cubicBezTo>
                  <a:cubicBezTo>
                    <a:pt x="2618" y="4579"/>
                    <a:pt x="3607" y="4180"/>
                    <a:pt x="4565" y="3717"/>
                  </a:cubicBezTo>
                  <a:cubicBezTo>
                    <a:pt x="4980" y="3526"/>
                    <a:pt x="5299" y="3111"/>
                    <a:pt x="5762" y="2728"/>
                  </a:cubicBezTo>
                  <a:cubicBezTo>
                    <a:pt x="5219" y="1659"/>
                    <a:pt x="4852" y="765"/>
                    <a:pt x="4278" y="15"/>
                  </a:cubicBezTo>
                  <a:cubicBezTo>
                    <a:pt x="4271" y="5"/>
                    <a:pt x="4257" y="1"/>
                    <a:pt x="4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6"/>
            <p:cNvSpPr/>
            <p:nvPr/>
          </p:nvSpPr>
          <p:spPr>
            <a:xfrm>
              <a:off x="7564501" y="469578"/>
              <a:ext cx="366066" cy="234398"/>
            </a:xfrm>
            <a:custGeom>
              <a:rect b="b" l="l" r="r" t="t"/>
              <a:pathLst>
                <a:path extrusionOk="0" h="4536" w="7055">
                  <a:moveTo>
                    <a:pt x="677" y="1"/>
                  </a:moveTo>
                  <a:cubicBezTo>
                    <a:pt x="549" y="1"/>
                    <a:pt x="420" y="6"/>
                    <a:pt x="292" y="6"/>
                  </a:cubicBezTo>
                  <a:cubicBezTo>
                    <a:pt x="242" y="6"/>
                    <a:pt x="193" y="5"/>
                    <a:pt x="144" y="3"/>
                  </a:cubicBezTo>
                  <a:lnTo>
                    <a:pt x="144" y="3"/>
                  </a:lnTo>
                  <a:cubicBezTo>
                    <a:pt x="144" y="418"/>
                    <a:pt x="1" y="929"/>
                    <a:pt x="176" y="1248"/>
                  </a:cubicBezTo>
                  <a:cubicBezTo>
                    <a:pt x="527" y="1838"/>
                    <a:pt x="1182" y="2237"/>
                    <a:pt x="1517" y="2844"/>
                  </a:cubicBezTo>
                  <a:cubicBezTo>
                    <a:pt x="2219" y="4057"/>
                    <a:pt x="3448" y="4121"/>
                    <a:pt x="4533" y="4535"/>
                  </a:cubicBezTo>
                  <a:cubicBezTo>
                    <a:pt x="4980" y="4376"/>
                    <a:pt x="5459" y="4232"/>
                    <a:pt x="5921" y="4136"/>
                  </a:cubicBezTo>
                  <a:cubicBezTo>
                    <a:pt x="7055" y="3945"/>
                    <a:pt x="6703" y="3083"/>
                    <a:pt x="6544" y="2509"/>
                  </a:cubicBezTo>
                  <a:cubicBezTo>
                    <a:pt x="6464" y="2221"/>
                    <a:pt x="5810" y="1934"/>
                    <a:pt x="5411" y="1934"/>
                  </a:cubicBezTo>
                  <a:cubicBezTo>
                    <a:pt x="5341" y="1936"/>
                    <a:pt x="5272" y="1937"/>
                    <a:pt x="5204" y="1937"/>
                  </a:cubicBezTo>
                  <a:cubicBezTo>
                    <a:pt x="4609" y="1937"/>
                    <a:pt x="4112" y="1850"/>
                    <a:pt x="3783" y="1248"/>
                  </a:cubicBezTo>
                  <a:cubicBezTo>
                    <a:pt x="3687" y="1120"/>
                    <a:pt x="3560" y="1024"/>
                    <a:pt x="3416" y="977"/>
                  </a:cubicBezTo>
                  <a:cubicBezTo>
                    <a:pt x="2714" y="657"/>
                    <a:pt x="1996" y="322"/>
                    <a:pt x="1277" y="83"/>
                  </a:cubicBezTo>
                  <a:cubicBezTo>
                    <a:pt x="1088" y="14"/>
                    <a:pt x="885" y="1"/>
                    <a:pt x="6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6"/>
            <p:cNvSpPr/>
            <p:nvPr/>
          </p:nvSpPr>
          <p:spPr>
            <a:xfrm>
              <a:off x="7947897" y="470405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22" y="0"/>
                  </a:moveTo>
                  <a:cubicBezTo>
                    <a:pt x="2006" y="0"/>
                    <a:pt x="809" y="556"/>
                    <a:pt x="352" y="1344"/>
                  </a:cubicBezTo>
                  <a:cubicBezTo>
                    <a:pt x="208" y="1631"/>
                    <a:pt x="96" y="1918"/>
                    <a:pt x="1" y="2205"/>
                  </a:cubicBezTo>
                  <a:cubicBezTo>
                    <a:pt x="240" y="2541"/>
                    <a:pt x="400" y="3019"/>
                    <a:pt x="751" y="3259"/>
                  </a:cubicBezTo>
                  <a:cubicBezTo>
                    <a:pt x="1549" y="3849"/>
                    <a:pt x="2379" y="4376"/>
                    <a:pt x="3256" y="4855"/>
                  </a:cubicBezTo>
                  <a:cubicBezTo>
                    <a:pt x="3512" y="4998"/>
                    <a:pt x="3863" y="4998"/>
                    <a:pt x="4166" y="5062"/>
                  </a:cubicBezTo>
                  <a:cubicBezTo>
                    <a:pt x="4214" y="4695"/>
                    <a:pt x="4405" y="4280"/>
                    <a:pt x="4294" y="3961"/>
                  </a:cubicBezTo>
                  <a:cubicBezTo>
                    <a:pt x="4070" y="3243"/>
                    <a:pt x="4070" y="2652"/>
                    <a:pt x="4517" y="1998"/>
                  </a:cubicBezTo>
                  <a:cubicBezTo>
                    <a:pt x="5028" y="1248"/>
                    <a:pt x="4645" y="418"/>
                    <a:pt x="3751" y="115"/>
                  </a:cubicBezTo>
                  <a:cubicBezTo>
                    <a:pt x="3530" y="37"/>
                    <a:pt x="3282" y="0"/>
                    <a:pt x="30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6"/>
            <p:cNvSpPr/>
            <p:nvPr/>
          </p:nvSpPr>
          <p:spPr>
            <a:xfrm>
              <a:off x="7622459" y="1783564"/>
              <a:ext cx="302297" cy="329273"/>
            </a:xfrm>
            <a:custGeom>
              <a:rect b="b" l="l" r="r" t="t"/>
              <a:pathLst>
                <a:path extrusionOk="0" h="6372" w="5826">
                  <a:moveTo>
                    <a:pt x="256" y="1"/>
                  </a:moveTo>
                  <a:lnTo>
                    <a:pt x="1" y="208"/>
                  </a:lnTo>
                  <a:cubicBezTo>
                    <a:pt x="527" y="1405"/>
                    <a:pt x="974" y="2634"/>
                    <a:pt x="1581" y="3799"/>
                  </a:cubicBezTo>
                  <a:cubicBezTo>
                    <a:pt x="1916" y="4454"/>
                    <a:pt x="2586" y="4948"/>
                    <a:pt x="2858" y="5619"/>
                  </a:cubicBezTo>
                  <a:cubicBezTo>
                    <a:pt x="3109" y="6220"/>
                    <a:pt x="3511" y="6372"/>
                    <a:pt x="3934" y="6372"/>
                  </a:cubicBezTo>
                  <a:cubicBezTo>
                    <a:pt x="4128" y="6372"/>
                    <a:pt x="4326" y="6340"/>
                    <a:pt x="4517" y="6305"/>
                  </a:cubicBezTo>
                  <a:cubicBezTo>
                    <a:pt x="4996" y="6193"/>
                    <a:pt x="5714" y="5826"/>
                    <a:pt x="5778" y="5475"/>
                  </a:cubicBezTo>
                  <a:cubicBezTo>
                    <a:pt x="5826" y="4884"/>
                    <a:pt x="5634" y="4310"/>
                    <a:pt x="5219" y="3879"/>
                  </a:cubicBezTo>
                  <a:cubicBezTo>
                    <a:pt x="3927" y="2666"/>
                    <a:pt x="2522" y="1565"/>
                    <a:pt x="1134" y="448"/>
                  </a:cubicBezTo>
                  <a:cubicBezTo>
                    <a:pt x="863" y="272"/>
                    <a:pt x="559" y="113"/>
                    <a:pt x="2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6"/>
            <p:cNvSpPr/>
            <p:nvPr/>
          </p:nvSpPr>
          <p:spPr>
            <a:xfrm>
              <a:off x="7613379" y="1587953"/>
              <a:ext cx="144974" cy="155490"/>
            </a:xfrm>
            <a:custGeom>
              <a:rect b="b" l="l" r="r" t="t"/>
              <a:pathLst>
                <a:path extrusionOk="0" h="3009" w="2794">
                  <a:moveTo>
                    <a:pt x="2059" y="1"/>
                  </a:moveTo>
                  <a:cubicBezTo>
                    <a:pt x="1452" y="17"/>
                    <a:pt x="878" y="272"/>
                    <a:pt x="463" y="703"/>
                  </a:cubicBezTo>
                  <a:cubicBezTo>
                    <a:pt x="0" y="1230"/>
                    <a:pt x="463" y="1740"/>
                    <a:pt x="942" y="2123"/>
                  </a:cubicBezTo>
                  <a:cubicBezTo>
                    <a:pt x="1165" y="2315"/>
                    <a:pt x="1373" y="2538"/>
                    <a:pt x="1596" y="2730"/>
                  </a:cubicBezTo>
                  <a:cubicBezTo>
                    <a:pt x="1847" y="2915"/>
                    <a:pt x="2051" y="3009"/>
                    <a:pt x="2213" y="3009"/>
                  </a:cubicBezTo>
                  <a:cubicBezTo>
                    <a:pt x="2484" y="3009"/>
                    <a:pt x="2637" y="2748"/>
                    <a:pt x="2697" y="2219"/>
                  </a:cubicBezTo>
                  <a:cubicBezTo>
                    <a:pt x="2713" y="1996"/>
                    <a:pt x="2697" y="1756"/>
                    <a:pt x="2697" y="1533"/>
                  </a:cubicBezTo>
                  <a:lnTo>
                    <a:pt x="2713" y="1533"/>
                  </a:lnTo>
                  <a:cubicBezTo>
                    <a:pt x="2713" y="1469"/>
                    <a:pt x="2713" y="1405"/>
                    <a:pt x="2713" y="1325"/>
                  </a:cubicBezTo>
                  <a:cubicBezTo>
                    <a:pt x="2793" y="735"/>
                    <a:pt x="2761" y="33"/>
                    <a:pt x="20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6"/>
            <p:cNvSpPr/>
            <p:nvPr/>
          </p:nvSpPr>
          <p:spPr>
            <a:xfrm>
              <a:off x="7822848" y="1512096"/>
              <a:ext cx="204592" cy="136215"/>
            </a:xfrm>
            <a:custGeom>
              <a:rect b="b" l="l" r="r" t="t"/>
              <a:pathLst>
                <a:path extrusionOk="0" h="2636" w="3943">
                  <a:moveTo>
                    <a:pt x="3567" y="1"/>
                  </a:moveTo>
                  <a:cubicBezTo>
                    <a:pt x="2723" y="1"/>
                    <a:pt x="2184" y="504"/>
                    <a:pt x="1597" y="910"/>
                  </a:cubicBezTo>
                  <a:cubicBezTo>
                    <a:pt x="1278" y="1134"/>
                    <a:pt x="879" y="1245"/>
                    <a:pt x="544" y="1453"/>
                  </a:cubicBezTo>
                  <a:cubicBezTo>
                    <a:pt x="352" y="1612"/>
                    <a:pt x="160" y="1772"/>
                    <a:pt x="1" y="1963"/>
                  </a:cubicBezTo>
                  <a:cubicBezTo>
                    <a:pt x="217" y="2195"/>
                    <a:pt x="478" y="2635"/>
                    <a:pt x="668" y="2635"/>
                  </a:cubicBezTo>
                  <a:cubicBezTo>
                    <a:pt x="674" y="2635"/>
                    <a:pt x="681" y="2635"/>
                    <a:pt x="687" y="2634"/>
                  </a:cubicBezTo>
                  <a:cubicBezTo>
                    <a:pt x="2171" y="2394"/>
                    <a:pt x="3145" y="1437"/>
                    <a:pt x="3943" y="32"/>
                  </a:cubicBezTo>
                  <a:cubicBezTo>
                    <a:pt x="3811" y="11"/>
                    <a:pt x="3686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6"/>
            <p:cNvSpPr/>
            <p:nvPr/>
          </p:nvSpPr>
          <p:spPr>
            <a:xfrm>
              <a:off x="7078005" y="837340"/>
              <a:ext cx="145804" cy="123348"/>
            </a:xfrm>
            <a:custGeom>
              <a:rect b="b" l="l" r="r" t="t"/>
              <a:pathLst>
                <a:path extrusionOk="0" h="2387" w="2810">
                  <a:moveTo>
                    <a:pt x="1099" y="0"/>
                  </a:moveTo>
                  <a:cubicBezTo>
                    <a:pt x="994" y="0"/>
                    <a:pt x="894" y="13"/>
                    <a:pt x="798" y="41"/>
                  </a:cubicBezTo>
                  <a:cubicBezTo>
                    <a:pt x="431" y="136"/>
                    <a:pt x="208" y="982"/>
                    <a:pt x="48" y="1541"/>
                  </a:cubicBezTo>
                  <a:cubicBezTo>
                    <a:pt x="0" y="1732"/>
                    <a:pt x="351" y="2036"/>
                    <a:pt x="607" y="2387"/>
                  </a:cubicBezTo>
                  <a:cubicBezTo>
                    <a:pt x="1437" y="1892"/>
                    <a:pt x="2107" y="1525"/>
                    <a:pt x="2713" y="1094"/>
                  </a:cubicBezTo>
                  <a:cubicBezTo>
                    <a:pt x="2809" y="1030"/>
                    <a:pt x="2745" y="472"/>
                    <a:pt x="2666" y="440"/>
                  </a:cubicBezTo>
                  <a:cubicBezTo>
                    <a:pt x="2153" y="269"/>
                    <a:pt x="1586" y="0"/>
                    <a:pt x="10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6"/>
            <p:cNvSpPr/>
            <p:nvPr/>
          </p:nvSpPr>
          <p:spPr>
            <a:xfrm>
              <a:off x="7476708" y="2502527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44" y="0"/>
                  </a:moveTo>
                  <a:cubicBezTo>
                    <a:pt x="368" y="352"/>
                    <a:pt x="113" y="687"/>
                    <a:pt x="33" y="1054"/>
                  </a:cubicBezTo>
                  <a:cubicBezTo>
                    <a:pt x="1" y="1341"/>
                    <a:pt x="113" y="1628"/>
                    <a:pt x="320" y="1836"/>
                  </a:cubicBezTo>
                  <a:cubicBezTo>
                    <a:pt x="703" y="2139"/>
                    <a:pt x="1166" y="2474"/>
                    <a:pt x="1629" y="2506"/>
                  </a:cubicBezTo>
                  <a:cubicBezTo>
                    <a:pt x="1644" y="2507"/>
                    <a:pt x="1659" y="2508"/>
                    <a:pt x="1674" y="2508"/>
                  </a:cubicBezTo>
                  <a:cubicBezTo>
                    <a:pt x="2003" y="2508"/>
                    <a:pt x="2424" y="2190"/>
                    <a:pt x="2698" y="1916"/>
                  </a:cubicBezTo>
                  <a:cubicBezTo>
                    <a:pt x="2826" y="1788"/>
                    <a:pt x="2810" y="1229"/>
                    <a:pt x="2682" y="1150"/>
                  </a:cubicBezTo>
                  <a:cubicBezTo>
                    <a:pt x="2092" y="846"/>
                    <a:pt x="1501" y="575"/>
                    <a:pt x="879" y="336"/>
                  </a:cubicBezTo>
                  <a:lnTo>
                    <a:pt x="54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6"/>
            <p:cNvSpPr/>
            <p:nvPr/>
          </p:nvSpPr>
          <p:spPr>
            <a:xfrm>
              <a:off x="8012652" y="1051218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0"/>
                  </a:moveTo>
                  <a:cubicBezTo>
                    <a:pt x="275" y="0"/>
                    <a:pt x="154" y="5"/>
                    <a:pt x="29" y="14"/>
                  </a:cubicBezTo>
                  <a:cubicBezTo>
                    <a:pt x="0" y="1056"/>
                    <a:pt x="335" y="1950"/>
                    <a:pt x="749" y="1950"/>
                  </a:cubicBezTo>
                  <a:cubicBezTo>
                    <a:pt x="786" y="1950"/>
                    <a:pt x="822" y="1943"/>
                    <a:pt x="859" y="1929"/>
                  </a:cubicBezTo>
                  <a:cubicBezTo>
                    <a:pt x="1354" y="1754"/>
                    <a:pt x="1913" y="1323"/>
                    <a:pt x="2104" y="876"/>
                  </a:cubicBezTo>
                  <a:cubicBezTo>
                    <a:pt x="2291" y="386"/>
                    <a:pt x="1490" y="0"/>
                    <a:pt x="3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6"/>
            <p:cNvSpPr/>
            <p:nvPr/>
          </p:nvSpPr>
          <p:spPr>
            <a:xfrm>
              <a:off x="7197813" y="1722847"/>
              <a:ext cx="76742" cy="136060"/>
            </a:xfrm>
            <a:custGeom>
              <a:rect b="b" l="l" r="r" t="t"/>
              <a:pathLst>
                <a:path extrusionOk="0" h="2633" w="1479">
                  <a:moveTo>
                    <a:pt x="441" y="1"/>
                  </a:moveTo>
                  <a:cubicBezTo>
                    <a:pt x="281" y="639"/>
                    <a:pt x="74" y="1197"/>
                    <a:pt x="26" y="1772"/>
                  </a:cubicBezTo>
                  <a:cubicBezTo>
                    <a:pt x="1" y="2279"/>
                    <a:pt x="685" y="2633"/>
                    <a:pt x="727" y="2633"/>
                  </a:cubicBezTo>
                  <a:cubicBezTo>
                    <a:pt x="740" y="2633"/>
                    <a:pt x="698" y="2603"/>
                    <a:pt x="568" y="2538"/>
                  </a:cubicBezTo>
                  <a:lnTo>
                    <a:pt x="568" y="2538"/>
                  </a:lnTo>
                  <a:cubicBezTo>
                    <a:pt x="582" y="2544"/>
                    <a:pt x="600" y="2547"/>
                    <a:pt x="620" y="2547"/>
                  </a:cubicBezTo>
                  <a:cubicBezTo>
                    <a:pt x="810" y="2547"/>
                    <a:pt x="1242" y="2298"/>
                    <a:pt x="1271" y="2139"/>
                  </a:cubicBezTo>
                  <a:cubicBezTo>
                    <a:pt x="1366" y="1357"/>
                    <a:pt x="1478" y="527"/>
                    <a:pt x="4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6"/>
            <p:cNvSpPr/>
            <p:nvPr/>
          </p:nvSpPr>
          <p:spPr>
            <a:xfrm>
              <a:off x="7253955" y="2404398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6" y="48"/>
                  </a:moveTo>
                  <a:lnTo>
                    <a:pt x="1" y="335"/>
                  </a:lnTo>
                  <a:cubicBezTo>
                    <a:pt x="320" y="734"/>
                    <a:pt x="623" y="1149"/>
                    <a:pt x="942" y="1564"/>
                  </a:cubicBezTo>
                  <a:cubicBezTo>
                    <a:pt x="1118" y="1325"/>
                    <a:pt x="1437" y="1102"/>
                    <a:pt x="1453" y="862"/>
                  </a:cubicBezTo>
                  <a:cubicBezTo>
                    <a:pt x="1533" y="0"/>
                    <a:pt x="831" y="144"/>
                    <a:pt x="336" y="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6"/>
            <p:cNvSpPr/>
            <p:nvPr/>
          </p:nvSpPr>
          <p:spPr>
            <a:xfrm>
              <a:off x="7555421" y="2472814"/>
              <a:ext cx="101907" cy="57721"/>
            </a:xfrm>
            <a:custGeom>
              <a:rect b="b" l="l" r="r" t="t"/>
              <a:pathLst>
                <a:path extrusionOk="0" h="1117" w="1964">
                  <a:moveTo>
                    <a:pt x="80" y="1"/>
                  </a:moveTo>
                  <a:cubicBezTo>
                    <a:pt x="48" y="97"/>
                    <a:pt x="16" y="192"/>
                    <a:pt x="0" y="288"/>
                  </a:cubicBezTo>
                  <a:cubicBezTo>
                    <a:pt x="495" y="837"/>
                    <a:pt x="863" y="1117"/>
                    <a:pt x="1198" y="1117"/>
                  </a:cubicBezTo>
                  <a:cubicBezTo>
                    <a:pt x="1458" y="1117"/>
                    <a:pt x="1698" y="949"/>
                    <a:pt x="1963" y="607"/>
                  </a:cubicBezTo>
                  <a:lnTo>
                    <a:pt x="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6"/>
            <p:cNvSpPr/>
            <p:nvPr/>
          </p:nvSpPr>
          <p:spPr>
            <a:xfrm>
              <a:off x="7124808" y="2180909"/>
              <a:ext cx="61435" cy="73275"/>
            </a:xfrm>
            <a:custGeom>
              <a:rect b="b" l="l" r="r" t="t"/>
              <a:pathLst>
                <a:path extrusionOk="0" h="1418" w="1184">
                  <a:moveTo>
                    <a:pt x="830" y="0"/>
                  </a:moveTo>
                  <a:cubicBezTo>
                    <a:pt x="543" y="495"/>
                    <a:pt x="288" y="910"/>
                    <a:pt x="0" y="1373"/>
                  </a:cubicBezTo>
                  <a:cubicBezTo>
                    <a:pt x="225" y="1400"/>
                    <a:pt x="409" y="1417"/>
                    <a:pt x="557" y="1417"/>
                  </a:cubicBezTo>
                  <a:cubicBezTo>
                    <a:pt x="1183" y="1417"/>
                    <a:pt x="1153" y="1111"/>
                    <a:pt x="8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6"/>
            <p:cNvSpPr/>
            <p:nvPr/>
          </p:nvSpPr>
          <p:spPr>
            <a:xfrm>
              <a:off x="6632085" y="-75373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693" y="0"/>
                  </a:moveTo>
                  <a:cubicBezTo>
                    <a:pt x="4581" y="176"/>
                    <a:pt x="4453" y="319"/>
                    <a:pt x="4310" y="479"/>
                  </a:cubicBezTo>
                  <a:cubicBezTo>
                    <a:pt x="3113" y="1596"/>
                    <a:pt x="1900" y="2745"/>
                    <a:pt x="687" y="3862"/>
                  </a:cubicBezTo>
                  <a:cubicBezTo>
                    <a:pt x="112" y="4389"/>
                    <a:pt x="1" y="4868"/>
                    <a:pt x="687" y="5426"/>
                  </a:cubicBezTo>
                  <a:cubicBezTo>
                    <a:pt x="1150" y="5809"/>
                    <a:pt x="1628" y="6224"/>
                    <a:pt x="1916" y="6735"/>
                  </a:cubicBezTo>
                  <a:cubicBezTo>
                    <a:pt x="2543" y="7895"/>
                    <a:pt x="3416" y="8494"/>
                    <a:pt x="4613" y="8494"/>
                  </a:cubicBezTo>
                  <a:cubicBezTo>
                    <a:pt x="4816" y="8494"/>
                    <a:pt x="5029" y="8477"/>
                    <a:pt x="5251" y="8442"/>
                  </a:cubicBezTo>
                  <a:cubicBezTo>
                    <a:pt x="5263" y="8441"/>
                    <a:pt x="5275" y="8440"/>
                    <a:pt x="5287" y="8440"/>
                  </a:cubicBezTo>
                  <a:cubicBezTo>
                    <a:pt x="5383" y="8440"/>
                    <a:pt x="5486" y="8482"/>
                    <a:pt x="5584" y="8482"/>
                  </a:cubicBezTo>
                  <a:cubicBezTo>
                    <a:pt x="5606" y="8482"/>
                    <a:pt x="5628" y="8480"/>
                    <a:pt x="5650" y="8474"/>
                  </a:cubicBezTo>
                  <a:cubicBezTo>
                    <a:pt x="6480" y="8283"/>
                    <a:pt x="7805" y="8299"/>
                    <a:pt x="8060" y="7804"/>
                  </a:cubicBezTo>
                  <a:cubicBezTo>
                    <a:pt x="8507" y="6910"/>
                    <a:pt x="8666" y="5538"/>
                    <a:pt x="8299" y="4644"/>
                  </a:cubicBezTo>
                  <a:cubicBezTo>
                    <a:pt x="7613" y="3000"/>
                    <a:pt x="6464" y="1532"/>
                    <a:pt x="55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6"/>
            <p:cNvSpPr/>
            <p:nvPr/>
          </p:nvSpPr>
          <p:spPr>
            <a:xfrm>
              <a:off x="4551921" y="-75373"/>
              <a:ext cx="333792" cy="325604"/>
            </a:xfrm>
            <a:custGeom>
              <a:rect b="b" l="l" r="r" t="t"/>
              <a:pathLst>
                <a:path extrusionOk="0" h="6301" w="6433">
                  <a:moveTo>
                    <a:pt x="1" y="0"/>
                  </a:moveTo>
                  <a:cubicBezTo>
                    <a:pt x="288" y="590"/>
                    <a:pt x="607" y="1165"/>
                    <a:pt x="958" y="1724"/>
                  </a:cubicBezTo>
                  <a:cubicBezTo>
                    <a:pt x="1405" y="2346"/>
                    <a:pt x="1948" y="2905"/>
                    <a:pt x="2443" y="3495"/>
                  </a:cubicBezTo>
                  <a:cubicBezTo>
                    <a:pt x="2810" y="3910"/>
                    <a:pt x="3400" y="4261"/>
                    <a:pt x="3512" y="4740"/>
                  </a:cubicBezTo>
                  <a:cubicBezTo>
                    <a:pt x="3751" y="5697"/>
                    <a:pt x="4422" y="5969"/>
                    <a:pt x="5204" y="6224"/>
                  </a:cubicBezTo>
                  <a:cubicBezTo>
                    <a:pt x="5350" y="6275"/>
                    <a:pt x="5473" y="6300"/>
                    <a:pt x="5575" y="6300"/>
                  </a:cubicBezTo>
                  <a:cubicBezTo>
                    <a:pt x="5886" y="6300"/>
                    <a:pt x="6009" y="6070"/>
                    <a:pt x="6034" y="5650"/>
                  </a:cubicBezTo>
                  <a:cubicBezTo>
                    <a:pt x="6161" y="3766"/>
                    <a:pt x="6305" y="1883"/>
                    <a:pt x="64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6"/>
            <p:cNvSpPr/>
            <p:nvPr/>
          </p:nvSpPr>
          <p:spPr>
            <a:xfrm>
              <a:off x="1575819" y="-44059"/>
              <a:ext cx="327047" cy="224321"/>
            </a:xfrm>
            <a:custGeom>
              <a:rect b="b" l="l" r="r" t="t"/>
              <a:pathLst>
                <a:path extrusionOk="0" h="4341" w="6303">
                  <a:moveTo>
                    <a:pt x="336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04" y="4246"/>
                  </a:cubicBezTo>
                  <a:cubicBezTo>
                    <a:pt x="5115" y="4306"/>
                    <a:pt x="5366" y="4341"/>
                    <a:pt x="5565" y="4341"/>
                  </a:cubicBezTo>
                  <a:cubicBezTo>
                    <a:pt x="6201" y="4341"/>
                    <a:pt x="6303" y="3986"/>
                    <a:pt x="6145" y="3001"/>
                  </a:cubicBezTo>
                  <a:cubicBezTo>
                    <a:pt x="6001" y="1995"/>
                    <a:pt x="5746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6"/>
            <p:cNvSpPr/>
            <p:nvPr/>
          </p:nvSpPr>
          <p:spPr>
            <a:xfrm>
              <a:off x="1978257" y="-54807"/>
              <a:ext cx="267532" cy="216260"/>
            </a:xfrm>
            <a:custGeom>
              <a:rect b="b" l="l" r="r" t="t"/>
              <a:pathLst>
                <a:path extrusionOk="0" h="4185" w="5156">
                  <a:moveTo>
                    <a:pt x="4022" y="1"/>
                  </a:moveTo>
                  <a:lnTo>
                    <a:pt x="1" y="17"/>
                  </a:lnTo>
                  <a:cubicBezTo>
                    <a:pt x="64" y="304"/>
                    <a:pt x="33" y="639"/>
                    <a:pt x="176" y="879"/>
                  </a:cubicBezTo>
                  <a:cubicBezTo>
                    <a:pt x="735" y="1693"/>
                    <a:pt x="1341" y="2459"/>
                    <a:pt x="1916" y="3289"/>
                  </a:cubicBezTo>
                  <a:cubicBezTo>
                    <a:pt x="2298" y="3867"/>
                    <a:pt x="2739" y="4184"/>
                    <a:pt x="3286" y="4184"/>
                  </a:cubicBezTo>
                  <a:cubicBezTo>
                    <a:pt x="3539" y="4184"/>
                    <a:pt x="3815" y="4116"/>
                    <a:pt x="4118" y="3975"/>
                  </a:cubicBezTo>
                  <a:cubicBezTo>
                    <a:pt x="4453" y="3847"/>
                    <a:pt x="4804" y="3751"/>
                    <a:pt x="5155" y="3688"/>
                  </a:cubicBezTo>
                  <a:cubicBezTo>
                    <a:pt x="4756" y="2427"/>
                    <a:pt x="4389" y="1214"/>
                    <a:pt x="40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6"/>
            <p:cNvSpPr/>
            <p:nvPr/>
          </p:nvSpPr>
          <p:spPr>
            <a:xfrm>
              <a:off x="6510358" y="-75373"/>
              <a:ext cx="271683" cy="161019"/>
            </a:xfrm>
            <a:custGeom>
              <a:rect b="b" l="l" r="r" t="t"/>
              <a:pathLst>
                <a:path extrusionOk="0" h="3116" w="5236">
                  <a:moveTo>
                    <a:pt x="1" y="0"/>
                  </a:moveTo>
                  <a:cubicBezTo>
                    <a:pt x="32" y="192"/>
                    <a:pt x="1" y="495"/>
                    <a:pt x="112" y="575"/>
                  </a:cubicBezTo>
                  <a:cubicBezTo>
                    <a:pt x="814" y="1005"/>
                    <a:pt x="958" y="1644"/>
                    <a:pt x="1118" y="2394"/>
                  </a:cubicBezTo>
                  <a:cubicBezTo>
                    <a:pt x="1193" y="2697"/>
                    <a:pt x="1845" y="3116"/>
                    <a:pt x="2253" y="3116"/>
                  </a:cubicBezTo>
                  <a:cubicBezTo>
                    <a:pt x="2274" y="3116"/>
                    <a:pt x="2295" y="3114"/>
                    <a:pt x="2315" y="3112"/>
                  </a:cubicBezTo>
                  <a:cubicBezTo>
                    <a:pt x="3703" y="3000"/>
                    <a:pt x="5076" y="1436"/>
                    <a:pt x="52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6"/>
            <p:cNvSpPr/>
            <p:nvPr/>
          </p:nvSpPr>
          <p:spPr>
            <a:xfrm>
              <a:off x="7317725" y="-76200"/>
              <a:ext cx="389260" cy="172491"/>
            </a:xfrm>
            <a:custGeom>
              <a:rect b="b" l="l" r="r" t="t"/>
              <a:pathLst>
                <a:path extrusionOk="0" h="3338" w="7502">
                  <a:moveTo>
                    <a:pt x="527" y="0"/>
                  </a:moveTo>
                  <a:cubicBezTo>
                    <a:pt x="1" y="638"/>
                    <a:pt x="160" y="1117"/>
                    <a:pt x="894" y="1388"/>
                  </a:cubicBezTo>
                  <a:cubicBezTo>
                    <a:pt x="1469" y="1612"/>
                    <a:pt x="2091" y="1740"/>
                    <a:pt x="2666" y="1947"/>
                  </a:cubicBezTo>
                  <a:cubicBezTo>
                    <a:pt x="3895" y="2410"/>
                    <a:pt x="5108" y="2921"/>
                    <a:pt x="6368" y="3320"/>
                  </a:cubicBezTo>
                  <a:cubicBezTo>
                    <a:pt x="6401" y="3332"/>
                    <a:pt x="6435" y="3337"/>
                    <a:pt x="6471" y="3337"/>
                  </a:cubicBezTo>
                  <a:cubicBezTo>
                    <a:pt x="6725" y="3337"/>
                    <a:pt x="7083" y="3072"/>
                    <a:pt x="7502" y="2905"/>
                  </a:cubicBezTo>
                  <a:cubicBezTo>
                    <a:pt x="6447" y="1931"/>
                    <a:pt x="5485" y="1382"/>
                    <a:pt x="4323" y="1382"/>
                  </a:cubicBezTo>
                  <a:cubicBezTo>
                    <a:pt x="4113" y="1382"/>
                    <a:pt x="3896" y="1400"/>
                    <a:pt x="3671" y="1436"/>
                  </a:cubicBezTo>
                  <a:cubicBezTo>
                    <a:pt x="3640" y="1442"/>
                    <a:pt x="3609" y="1444"/>
                    <a:pt x="3577" y="1444"/>
                  </a:cubicBezTo>
                  <a:cubicBezTo>
                    <a:pt x="3229" y="1444"/>
                    <a:pt x="2826" y="1146"/>
                    <a:pt x="2490" y="942"/>
                  </a:cubicBezTo>
                  <a:cubicBezTo>
                    <a:pt x="2219" y="766"/>
                    <a:pt x="2044" y="463"/>
                    <a:pt x="1820" y="223"/>
                  </a:cubicBezTo>
                  <a:lnTo>
                    <a:pt x="1613" y="415"/>
                  </a:lnTo>
                  <a:cubicBezTo>
                    <a:pt x="1661" y="606"/>
                    <a:pt x="1708" y="798"/>
                    <a:pt x="1756" y="1037"/>
                  </a:cubicBezTo>
                  <a:cubicBezTo>
                    <a:pt x="990" y="1021"/>
                    <a:pt x="719" y="638"/>
                    <a:pt x="719" y="16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6"/>
            <p:cNvSpPr/>
            <p:nvPr/>
          </p:nvSpPr>
          <p:spPr>
            <a:xfrm>
              <a:off x="3681615" y="-75373"/>
              <a:ext cx="77053" cy="348858"/>
            </a:xfrm>
            <a:custGeom>
              <a:rect b="b" l="l" r="r" t="t"/>
              <a:pathLst>
                <a:path extrusionOk="0" h="6751" w="1485">
                  <a:moveTo>
                    <a:pt x="304" y="0"/>
                  </a:moveTo>
                  <a:cubicBezTo>
                    <a:pt x="208" y="495"/>
                    <a:pt x="1" y="974"/>
                    <a:pt x="17" y="1452"/>
                  </a:cubicBezTo>
                  <a:cubicBezTo>
                    <a:pt x="65" y="2889"/>
                    <a:pt x="160" y="4309"/>
                    <a:pt x="336" y="5729"/>
                  </a:cubicBezTo>
                  <a:cubicBezTo>
                    <a:pt x="384" y="6096"/>
                    <a:pt x="783" y="6416"/>
                    <a:pt x="1006" y="6751"/>
                  </a:cubicBezTo>
                  <a:cubicBezTo>
                    <a:pt x="1182" y="6400"/>
                    <a:pt x="1485" y="6033"/>
                    <a:pt x="1485" y="5681"/>
                  </a:cubicBezTo>
                  <a:cubicBezTo>
                    <a:pt x="1485" y="4293"/>
                    <a:pt x="1389" y="2889"/>
                    <a:pt x="1293" y="1500"/>
                  </a:cubicBezTo>
                  <a:cubicBezTo>
                    <a:pt x="1278" y="1005"/>
                    <a:pt x="1182" y="495"/>
                    <a:pt x="1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6"/>
            <p:cNvSpPr/>
            <p:nvPr/>
          </p:nvSpPr>
          <p:spPr>
            <a:xfrm>
              <a:off x="7677979" y="162946"/>
              <a:ext cx="135841" cy="161898"/>
            </a:xfrm>
            <a:custGeom>
              <a:rect b="b" l="l" r="r" t="t"/>
              <a:pathLst>
                <a:path extrusionOk="0" h="3133" w="2618">
                  <a:moveTo>
                    <a:pt x="2617" y="0"/>
                  </a:moveTo>
                  <a:cubicBezTo>
                    <a:pt x="2107" y="0"/>
                    <a:pt x="1580" y="32"/>
                    <a:pt x="1053" y="96"/>
                  </a:cubicBezTo>
                  <a:cubicBezTo>
                    <a:pt x="750" y="128"/>
                    <a:pt x="271" y="303"/>
                    <a:pt x="255" y="447"/>
                  </a:cubicBezTo>
                  <a:cubicBezTo>
                    <a:pt x="160" y="1181"/>
                    <a:pt x="0" y="1995"/>
                    <a:pt x="239" y="2618"/>
                  </a:cubicBezTo>
                  <a:cubicBezTo>
                    <a:pt x="380" y="2970"/>
                    <a:pt x="891" y="3133"/>
                    <a:pt x="1430" y="3133"/>
                  </a:cubicBezTo>
                  <a:cubicBezTo>
                    <a:pt x="1867" y="3133"/>
                    <a:pt x="2324" y="3025"/>
                    <a:pt x="2617" y="2825"/>
                  </a:cubicBezTo>
                  <a:lnTo>
                    <a:pt x="261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6"/>
            <p:cNvSpPr/>
            <p:nvPr/>
          </p:nvSpPr>
          <p:spPr>
            <a:xfrm>
              <a:off x="2582745" y="-34189"/>
              <a:ext cx="198003" cy="93428"/>
            </a:xfrm>
            <a:custGeom>
              <a:rect b="b" l="l" r="r" t="t"/>
              <a:pathLst>
                <a:path extrusionOk="0" h="1808" w="3816">
                  <a:moveTo>
                    <a:pt x="1" y="1"/>
                  </a:moveTo>
                  <a:cubicBezTo>
                    <a:pt x="512" y="304"/>
                    <a:pt x="1038" y="575"/>
                    <a:pt x="1517" y="911"/>
                  </a:cubicBezTo>
                  <a:cubicBezTo>
                    <a:pt x="2327" y="1485"/>
                    <a:pt x="2794" y="1807"/>
                    <a:pt x="3095" y="1807"/>
                  </a:cubicBezTo>
                  <a:cubicBezTo>
                    <a:pt x="3489" y="1807"/>
                    <a:pt x="3598" y="1257"/>
                    <a:pt x="38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6"/>
            <p:cNvSpPr/>
            <p:nvPr/>
          </p:nvSpPr>
          <p:spPr>
            <a:xfrm>
              <a:off x="5406506" y="-75373"/>
              <a:ext cx="135893" cy="99009"/>
            </a:xfrm>
            <a:custGeom>
              <a:rect b="b" l="l" r="r" t="t"/>
              <a:pathLst>
                <a:path extrusionOk="0" h="1916" w="2619">
                  <a:moveTo>
                    <a:pt x="1" y="0"/>
                  </a:moveTo>
                  <a:lnTo>
                    <a:pt x="1" y="1915"/>
                  </a:lnTo>
                  <a:cubicBezTo>
                    <a:pt x="512" y="1803"/>
                    <a:pt x="942" y="1803"/>
                    <a:pt x="1182" y="1612"/>
                  </a:cubicBezTo>
                  <a:cubicBezTo>
                    <a:pt x="1708" y="1133"/>
                    <a:pt x="2139" y="543"/>
                    <a:pt x="26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6"/>
            <p:cNvSpPr/>
            <p:nvPr/>
          </p:nvSpPr>
          <p:spPr>
            <a:xfrm>
              <a:off x="7721823" y="-75373"/>
              <a:ext cx="91997" cy="114667"/>
            </a:xfrm>
            <a:custGeom>
              <a:rect b="b" l="l" r="r" t="t"/>
              <a:pathLst>
                <a:path extrusionOk="0" h="2219" w="1773">
                  <a:moveTo>
                    <a:pt x="958" y="0"/>
                  </a:moveTo>
                  <a:cubicBezTo>
                    <a:pt x="783" y="271"/>
                    <a:pt x="607" y="543"/>
                    <a:pt x="432" y="798"/>
                  </a:cubicBezTo>
                  <a:cubicBezTo>
                    <a:pt x="1" y="1372"/>
                    <a:pt x="208" y="1979"/>
                    <a:pt x="895" y="2154"/>
                  </a:cubicBezTo>
                  <a:cubicBezTo>
                    <a:pt x="1182" y="2202"/>
                    <a:pt x="1469" y="2218"/>
                    <a:pt x="1772" y="2218"/>
                  </a:cubicBezTo>
                  <a:lnTo>
                    <a:pt x="17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6"/>
            <p:cNvSpPr/>
            <p:nvPr/>
          </p:nvSpPr>
          <p:spPr>
            <a:xfrm>
              <a:off x="5187905" y="-75373"/>
              <a:ext cx="114308" cy="91568"/>
            </a:xfrm>
            <a:custGeom>
              <a:rect b="b" l="l" r="r" t="t"/>
              <a:pathLst>
                <a:path extrusionOk="0" h="1772" w="2203">
                  <a:moveTo>
                    <a:pt x="1" y="0"/>
                  </a:moveTo>
                  <a:cubicBezTo>
                    <a:pt x="256" y="590"/>
                    <a:pt x="511" y="1181"/>
                    <a:pt x="783" y="1771"/>
                  </a:cubicBezTo>
                  <a:lnTo>
                    <a:pt x="1134" y="1740"/>
                  </a:lnTo>
                  <a:lnTo>
                    <a:pt x="220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6"/>
            <p:cNvSpPr/>
            <p:nvPr/>
          </p:nvSpPr>
          <p:spPr>
            <a:xfrm>
              <a:off x="3801682" y="-44059"/>
              <a:ext cx="116851" cy="48833"/>
            </a:xfrm>
            <a:custGeom>
              <a:rect b="b" l="l" r="r" t="t"/>
              <a:pathLst>
                <a:path extrusionOk="0" h="945" w="2252">
                  <a:moveTo>
                    <a:pt x="1" y="0"/>
                  </a:moveTo>
                  <a:cubicBezTo>
                    <a:pt x="224" y="304"/>
                    <a:pt x="400" y="814"/>
                    <a:pt x="671" y="894"/>
                  </a:cubicBezTo>
                  <a:cubicBezTo>
                    <a:pt x="813" y="931"/>
                    <a:pt x="959" y="945"/>
                    <a:pt x="1109" y="945"/>
                  </a:cubicBezTo>
                  <a:cubicBezTo>
                    <a:pt x="1482" y="945"/>
                    <a:pt x="1875" y="855"/>
                    <a:pt x="2251" y="798"/>
                  </a:cubicBezTo>
                  <a:cubicBezTo>
                    <a:pt x="2251" y="527"/>
                    <a:pt x="2235" y="256"/>
                    <a:pt x="22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6"/>
            <p:cNvSpPr/>
            <p:nvPr/>
          </p:nvSpPr>
          <p:spPr>
            <a:xfrm>
              <a:off x="4404561" y="-75373"/>
              <a:ext cx="86133" cy="78391"/>
            </a:xfrm>
            <a:custGeom>
              <a:rect b="b" l="l" r="r" t="t"/>
              <a:pathLst>
                <a:path extrusionOk="0" h="1517" w="1660">
                  <a:moveTo>
                    <a:pt x="32" y="0"/>
                  </a:moveTo>
                  <a:cubicBezTo>
                    <a:pt x="0" y="160"/>
                    <a:pt x="0" y="335"/>
                    <a:pt x="32" y="495"/>
                  </a:cubicBezTo>
                  <a:cubicBezTo>
                    <a:pt x="144" y="846"/>
                    <a:pt x="287" y="1181"/>
                    <a:pt x="415" y="1516"/>
                  </a:cubicBezTo>
                  <a:cubicBezTo>
                    <a:pt x="798" y="1277"/>
                    <a:pt x="1213" y="1069"/>
                    <a:pt x="1516" y="766"/>
                  </a:cubicBezTo>
                  <a:cubicBezTo>
                    <a:pt x="1660" y="622"/>
                    <a:pt x="1612" y="271"/>
                    <a:pt x="16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6"/>
            <p:cNvSpPr/>
            <p:nvPr/>
          </p:nvSpPr>
          <p:spPr>
            <a:xfrm>
              <a:off x="3270927" y="-44059"/>
              <a:ext cx="82812" cy="47903"/>
            </a:xfrm>
            <a:custGeom>
              <a:rect b="b" l="l" r="r" t="t"/>
              <a:pathLst>
                <a:path extrusionOk="0" h="927" w="1596">
                  <a:moveTo>
                    <a:pt x="0" y="0"/>
                  </a:moveTo>
                  <a:cubicBezTo>
                    <a:pt x="223" y="304"/>
                    <a:pt x="463" y="623"/>
                    <a:pt x="702" y="926"/>
                  </a:cubicBezTo>
                  <a:lnTo>
                    <a:pt x="159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6"/>
            <p:cNvSpPr/>
            <p:nvPr/>
          </p:nvSpPr>
          <p:spPr>
            <a:xfrm>
              <a:off x="4367306" y="2598898"/>
              <a:ext cx="118459" cy="155232"/>
            </a:xfrm>
            <a:custGeom>
              <a:rect b="b" l="l" r="r" t="t"/>
              <a:pathLst>
                <a:path extrusionOk="0" h="3004" w="2283">
                  <a:moveTo>
                    <a:pt x="1078" y="0"/>
                  </a:moveTo>
                  <a:cubicBezTo>
                    <a:pt x="1053" y="0"/>
                    <a:pt x="1029" y="1"/>
                    <a:pt x="1005" y="3"/>
                  </a:cubicBezTo>
                  <a:cubicBezTo>
                    <a:pt x="686" y="51"/>
                    <a:pt x="303" y="162"/>
                    <a:pt x="112" y="386"/>
                  </a:cubicBezTo>
                  <a:cubicBezTo>
                    <a:pt x="0" y="545"/>
                    <a:pt x="80" y="1008"/>
                    <a:pt x="223" y="1216"/>
                  </a:cubicBezTo>
                  <a:cubicBezTo>
                    <a:pt x="575" y="1631"/>
                    <a:pt x="942" y="2014"/>
                    <a:pt x="1341" y="2381"/>
                  </a:cubicBezTo>
                  <a:lnTo>
                    <a:pt x="894" y="2668"/>
                  </a:lnTo>
                  <a:lnTo>
                    <a:pt x="1037" y="3003"/>
                  </a:lnTo>
                  <a:cubicBezTo>
                    <a:pt x="1277" y="2875"/>
                    <a:pt x="1676" y="2812"/>
                    <a:pt x="1756" y="2604"/>
                  </a:cubicBezTo>
                  <a:cubicBezTo>
                    <a:pt x="1995" y="1998"/>
                    <a:pt x="2170" y="1359"/>
                    <a:pt x="2250" y="705"/>
                  </a:cubicBezTo>
                  <a:cubicBezTo>
                    <a:pt x="2282" y="561"/>
                    <a:pt x="1931" y="322"/>
                    <a:pt x="1708" y="194"/>
                  </a:cubicBezTo>
                  <a:cubicBezTo>
                    <a:pt x="1521" y="65"/>
                    <a:pt x="1295" y="0"/>
                    <a:pt x="107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6"/>
            <p:cNvSpPr/>
            <p:nvPr/>
          </p:nvSpPr>
          <p:spPr>
            <a:xfrm>
              <a:off x="3649341" y="1917321"/>
              <a:ext cx="650929" cy="443423"/>
            </a:xfrm>
            <a:custGeom>
              <a:rect b="b" l="l" r="r" t="t"/>
              <a:pathLst>
                <a:path extrusionOk="0" h="8581" w="12545">
                  <a:moveTo>
                    <a:pt x="3712" y="0"/>
                  </a:moveTo>
                  <a:cubicBezTo>
                    <a:pt x="3196" y="0"/>
                    <a:pt x="2671" y="236"/>
                    <a:pt x="2027" y="697"/>
                  </a:cubicBezTo>
                  <a:cubicBezTo>
                    <a:pt x="1756" y="888"/>
                    <a:pt x="1453" y="1032"/>
                    <a:pt x="1165" y="1191"/>
                  </a:cubicBezTo>
                  <a:cubicBezTo>
                    <a:pt x="272" y="1718"/>
                    <a:pt x="0" y="2787"/>
                    <a:pt x="639" y="3585"/>
                  </a:cubicBezTo>
                  <a:cubicBezTo>
                    <a:pt x="1373" y="4495"/>
                    <a:pt x="2011" y="5628"/>
                    <a:pt x="2969" y="6155"/>
                  </a:cubicBezTo>
                  <a:cubicBezTo>
                    <a:pt x="4724" y="7144"/>
                    <a:pt x="6687" y="7751"/>
                    <a:pt x="8682" y="8580"/>
                  </a:cubicBezTo>
                  <a:cubicBezTo>
                    <a:pt x="9273" y="8325"/>
                    <a:pt x="10071" y="8213"/>
                    <a:pt x="10454" y="7735"/>
                  </a:cubicBezTo>
                  <a:cubicBezTo>
                    <a:pt x="11108" y="6969"/>
                    <a:pt x="11475" y="5963"/>
                    <a:pt x="11970" y="5069"/>
                  </a:cubicBezTo>
                  <a:cubicBezTo>
                    <a:pt x="12544" y="4000"/>
                    <a:pt x="12273" y="2915"/>
                    <a:pt x="11443" y="2165"/>
                  </a:cubicBezTo>
                  <a:cubicBezTo>
                    <a:pt x="10326" y="1143"/>
                    <a:pt x="8858" y="1175"/>
                    <a:pt x="7565" y="713"/>
                  </a:cubicBezTo>
                  <a:cubicBezTo>
                    <a:pt x="7527" y="701"/>
                    <a:pt x="7485" y="696"/>
                    <a:pt x="7441" y="696"/>
                  </a:cubicBezTo>
                  <a:cubicBezTo>
                    <a:pt x="7244" y="696"/>
                    <a:pt x="6997" y="800"/>
                    <a:pt x="6815" y="904"/>
                  </a:cubicBezTo>
                  <a:cubicBezTo>
                    <a:pt x="6599" y="1037"/>
                    <a:pt x="6404" y="1097"/>
                    <a:pt x="6215" y="1097"/>
                  </a:cubicBezTo>
                  <a:cubicBezTo>
                    <a:pt x="5930" y="1097"/>
                    <a:pt x="5661" y="959"/>
                    <a:pt x="5363" y="729"/>
                  </a:cubicBezTo>
                  <a:cubicBezTo>
                    <a:pt x="4746" y="240"/>
                    <a:pt x="4233" y="0"/>
                    <a:pt x="37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6"/>
            <p:cNvSpPr/>
            <p:nvPr/>
          </p:nvSpPr>
          <p:spPr>
            <a:xfrm>
              <a:off x="3574001" y="361838"/>
              <a:ext cx="433105" cy="663042"/>
            </a:xfrm>
            <a:custGeom>
              <a:rect b="b" l="l" r="r" t="t"/>
              <a:pathLst>
                <a:path extrusionOk="0" h="12831" w="8347">
                  <a:moveTo>
                    <a:pt x="2953" y="0"/>
                  </a:moveTo>
                  <a:cubicBezTo>
                    <a:pt x="2664" y="0"/>
                    <a:pt x="2404" y="195"/>
                    <a:pt x="2218" y="556"/>
                  </a:cubicBezTo>
                  <a:cubicBezTo>
                    <a:pt x="1867" y="1226"/>
                    <a:pt x="1596" y="1944"/>
                    <a:pt x="1389" y="2663"/>
                  </a:cubicBezTo>
                  <a:cubicBezTo>
                    <a:pt x="990" y="4115"/>
                    <a:pt x="734" y="5583"/>
                    <a:pt x="287" y="7003"/>
                  </a:cubicBezTo>
                  <a:cubicBezTo>
                    <a:pt x="16" y="7929"/>
                    <a:pt x="0" y="8631"/>
                    <a:pt x="654" y="9397"/>
                  </a:cubicBezTo>
                  <a:cubicBezTo>
                    <a:pt x="1404" y="10275"/>
                    <a:pt x="1963" y="11312"/>
                    <a:pt x="2681" y="12206"/>
                  </a:cubicBezTo>
                  <a:cubicBezTo>
                    <a:pt x="2910" y="12511"/>
                    <a:pt x="3386" y="12831"/>
                    <a:pt x="3721" y="12831"/>
                  </a:cubicBezTo>
                  <a:cubicBezTo>
                    <a:pt x="3736" y="12831"/>
                    <a:pt x="3752" y="12830"/>
                    <a:pt x="3766" y="12829"/>
                  </a:cubicBezTo>
                  <a:cubicBezTo>
                    <a:pt x="5027" y="12669"/>
                    <a:pt x="7230" y="10068"/>
                    <a:pt x="7421" y="8807"/>
                  </a:cubicBezTo>
                  <a:cubicBezTo>
                    <a:pt x="7517" y="8025"/>
                    <a:pt x="7804" y="7259"/>
                    <a:pt x="7996" y="6493"/>
                  </a:cubicBezTo>
                  <a:cubicBezTo>
                    <a:pt x="8107" y="6078"/>
                    <a:pt x="8219" y="5663"/>
                    <a:pt x="8347" y="5168"/>
                  </a:cubicBezTo>
                  <a:cubicBezTo>
                    <a:pt x="8283" y="4993"/>
                    <a:pt x="8235" y="4753"/>
                    <a:pt x="8091" y="4610"/>
                  </a:cubicBezTo>
                  <a:cubicBezTo>
                    <a:pt x="6607" y="3157"/>
                    <a:pt x="5123" y="1737"/>
                    <a:pt x="3607" y="317"/>
                  </a:cubicBezTo>
                  <a:cubicBezTo>
                    <a:pt x="3386" y="102"/>
                    <a:pt x="3162" y="0"/>
                    <a:pt x="29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6"/>
            <p:cNvSpPr/>
            <p:nvPr/>
          </p:nvSpPr>
          <p:spPr>
            <a:xfrm>
              <a:off x="5412318" y="143930"/>
              <a:ext cx="511818" cy="469312"/>
            </a:xfrm>
            <a:custGeom>
              <a:rect b="b" l="l" r="r" t="t"/>
              <a:pathLst>
                <a:path extrusionOk="0" h="9082" w="9864">
                  <a:moveTo>
                    <a:pt x="3192" y="1"/>
                  </a:moveTo>
                  <a:cubicBezTo>
                    <a:pt x="2981" y="1"/>
                    <a:pt x="2758" y="74"/>
                    <a:pt x="2522" y="225"/>
                  </a:cubicBezTo>
                  <a:cubicBezTo>
                    <a:pt x="2107" y="496"/>
                    <a:pt x="1644" y="719"/>
                    <a:pt x="1261" y="1038"/>
                  </a:cubicBezTo>
                  <a:cubicBezTo>
                    <a:pt x="1054" y="1230"/>
                    <a:pt x="814" y="1597"/>
                    <a:pt x="846" y="1852"/>
                  </a:cubicBezTo>
                  <a:cubicBezTo>
                    <a:pt x="1038" y="3257"/>
                    <a:pt x="751" y="4550"/>
                    <a:pt x="224" y="5842"/>
                  </a:cubicBezTo>
                  <a:cubicBezTo>
                    <a:pt x="1" y="6417"/>
                    <a:pt x="96" y="6800"/>
                    <a:pt x="799" y="7055"/>
                  </a:cubicBezTo>
                  <a:cubicBezTo>
                    <a:pt x="1804" y="7438"/>
                    <a:pt x="2746" y="8013"/>
                    <a:pt x="3735" y="8475"/>
                  </a:cubicBezTo>
                  <a:cubicBezTo>
                    <a:pt x="4310" y="8731"/>
                    <a:pt x="4916" y="8906"/>
                    <a:pt x="5379" y="9082"/>
                  </a:cubicBezTo>
                  <a:cubicBezTo>
                    <a:pt x="6879" y="8827"/>
                    <a:pt x="8220" y="8667"/>
                    <a:pt x="9193" y="7470"/>
                  </a:cubicBezTo>
                  <a:cubicBezTo>
                    <a:pt x="9720" y="6832"/>
                    <a:pt x="9863" y="6305"/>
                    <a:pt x="9321" y="5635"/>
                  </a:cubicBezTo>
                  <a:cubicBezTo>
                    <a:pt x="8954" y="5172"/>
                    <a:pt x="8698" y="4629"/>
                    <a:pt x="8363" y="4135"/>
                  </a:cubicBezTo>
                  <a:cubicBezTo>
                    <a:pt x="8060" y="3688"/>
                    <a:pt x="7821" y="3033"/>
                    <a:pt x="7406" y="2890"/>
                  </a:cubicBezTo>
                  <a:cubicBezTo>
                    <a:pt x="6033" y="2363"/>
                    <a:pt x="5012" y="1453"/>
                    <a:pt x="4038" y="432"/>
                  </a:cubicBezTo>
                  <a:cubicBezTo>
                    <a:pt x="3775" y="150"/>
                    <a:pt x="3495" y="1"/>
                    <a:pt x="31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6"/>
            <p:cNvSpPr/>
            <p:nvPr/>
          </p:nvSpPr>
          <p:spPr>
            <a:xfrm>
              <a:off x="6879692" y="1081705"/>
              <a:ext cx="507667" cy="539384"/>
            </a:xfrm>
            <a:custGeom>
              <a:rect b="b" l="l" r="r" t="t"/>
              <a:pathLst>
                <a:path extrusionOk="0" h="10438" w="9784">
                  <a:moveTo>
                    <a:pt x="4513" y="1"/>
                  </a:moveTo>
                  <a:cubicBezTo>
                    <a:pt x="3472" y="1"/>
                    <a:pt x="2446" y="349"/>
                    <a:pt x="1804" y="1052"/>
                  </a:cubicBezTo>
                  <a:cubicBezTo>
                    <a:pt x="1500" y="1339"/>
                    <a:pt x="1149" y="1579"/>
                    <a:pt x="766" y="1770"/>
                  </a:cubicBezTo>
                  <a:cubicBezTo>
                    <a:pt x="96" y="2137"/>
                    <a:pt x="0" y="2648"/>
                    <a:pt x="367" y="3286"/>
                  </a:cubicBezTo>
                  <a:cubicBezTo>
                    <a:pt x="511" y="3510"/>
                    <a:pt x="750" y="3669"/>
                    <a:pt x="862" y="3909"/>
                  </a:cubicBezTo>
                  <a:cubicBezTo>
                    <a:pt x="1387" y="5134"/>
                    <a:pt x="1899" y="5569"/>
                    <a:pt x="2633" y="5569"/>
                  </a:cubicBezTo>
                  <a:cubicBezTo>
                    <a:pt x="3037" y="5569"/>
                    <a:pt x="3508" y="5437"/>
                    <a:pt x="4086" y="5233"/>
                  </a:cubicBezTo>
                  <a:cubicBezTo>
                    <a:pt x="4261" y="5170"/>
                    <a:pt x="4417" y="5137"/>
                    <a:pt x="4556" y="5137"/>
                  </a:cubicBezTo>
                  <a:cubicBezTo>
                    <a:pt x="4910" y="5137"/>
                    <a:pt x="5161" y="5356"/>
                    <a:pt x="5379" y="5872"/>
                  </a:cubicBezTo>
                  <a:cubicBezTo>
                    <a:pt x="5794" y="6829"/>
                    <a:pt x="6480" y="7659"/>
                    <a:pt x="7198" y="8776"/>
                  </a:cubicBezTo>
                  <a:cubicBezTo>
                    <a:pt x="7054" y="8984"/>
                    <a:pt x="6943" y="9207"/>
                    <a:pt x="6863" y="9431"/>
                  </a:cubicBezTo>
                  <a:cubicBezTo>
                    <a:pt x="6783" y="9638"/>
                    <a:pt x="6783" y="9862"/>
                    <a:pt x="6879" y="10069"/>
                  </a:cubicBezTo>
                  <a:cubicBezTo>
                    <a:pt x="7062" y="10322"/>
                    <a:pt x="7406" y="10437"/>
                    <a:pt x="7772" y="10437"/>
                  </a:cubicBezTo>
                  <a:cubicBezTo>
                    <a:pt x="8328" y="10437"/>
                    <a:pt x="8933" y="10171"/>
                    <a:pt x="9097" y="9718"/>
                  </a:cubicBezTo>
                  <a:cubicBezTo>
                    <a:pt x="9336" y="9032"/>
                    <a:pt x="9624" y="8329"/>
                    <a:pt x="9704" y="7611"/>
                  </a:cubicBezTo>
                  <a:cubicBezTo>
                    <a:pt x="9783" y="6957"/>
                    <a:pt x="9608" y="6287"/>
                    <a:pt x="9528" y="5616"/>
                  </a:cubicBezTo>
                  <a:cubicBezTo>
                    <a:pt x="9464" y="5233"/>
                    <a:pt x="9257" y="4834"/>
                    <a:pt x="9321" y="4467"/>
                  </a:cubicBezTo>
                  <a:cubicBezTo>
                    <a:pt x="9624" y="2903"/>
                    <a:pt x="9624" y="2855"/>
                    <a:pt x="8251" y="2010"/>
                  </a:cubicBezTo>
                  <a:cubicBezTo>
                    <a:pt x="7964" y="1786"/>
                    <a:pt x="7693" y="1531"/>
                    <a:pt x="7485" y="1228"/>
                  </a:cubicBezTo>
                  <a:cubicBezTo>
                    <a:pt x="6795" y="413"/>
                    <a:pt x="5646" y="1"/>
                    <a:pt x="45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6"/>
            <p:cNvSpPr/>
            <p:nvPr/>
          </p:nvSpPr>
          <p:spPr>
            <a:xfrm>
              <a:off x="6425055" y="272598"/>
              <a:ext cx="353665" cy="540831"/>
            </a:xfrm>
            <a:custGeom>
              <a:rect b="b" l="l" r="r" t="t"/>
              <a:pathLst>
                <a:path extrusionOk="0" h="10466" w="6816">
                  <a:moveTo>
                    <a:pt x="2570" y="1"/>
                  </a:moveTo>
                  <a:cubicBezTo>
                    <a:pt x="1246" y="160"/>
                    <a:pt x="1006" y="400"/>
                    <a:pt x="878" y="1677"/>
                  </a:cubicBezTo>
                  <a:cubicBezTo>
                    <a:pt x="767" y="2810"/>
                    <a:pt x="623" y="3943"/>
                    <a:pt x="495" y="5076"/>
                  </a:cubicBezTo>
                  <a:cubicBezTo>
                    <a:pt x="352" y="6400"/>
                    <a:pt x="224" y="7725"/>
                    <a:pt x="81" y="9066"/>
                  </a:cubicBezTo>
                  <a:cubicBezTo>
                    <a:pt x="1" y="9768"/>
                    <a:pt x="320" y="10326"/>
                    <a:pt x="942" y="10454"/>
                  </a:cubicBezTo>
                  <a:cubicBezTo>
                    <a:pt x="977" y="10462"/>
                    <a:pt x="1013" y="10466"/>
                    <a:pt x="1050" y="10466"/>
                  </a:cubicBezTo>
                  <a:cubicBezTo>
                    <a:pt x="1392" y="10466"/>
                    <a:pt x="1837" y="10156"/>
                    <a:pt x="2139" y="9911"/>
                  </a:cubicBezTo>
                  <a:cubicBezTo>
                    <a:pt x="2618" y="9512"/>
                    <a:pt x="2985" y="8970"/>
                    <a:pt x="3416" y="8507"/>
                  </a:cubicBezTo>
                  <a:cubicBezTo>
                    <a:pt x="4006" y="7885"/>
                    <a:pt x="4820" y="7374"/>
                    <a:pt x="5140" y="6640"/>
                  </a:cubicBezTo>
                  <a:cubicBezTo>
                    <a:pt x="5794" y="5172"/>
                    <a:pt x="6193" y="3608"/>
                    <a:pt x="6656" y="2075"/>
                  </a:cubicBezTo>
                  <a:cubicBezTo>
                    <a:pt x="6815" y="1501"/>
                    <a:pt x="6608" y="1006"/>
                    <a:pt x="5954" y="831"/>
                  </a:cubicBezTo>
                  <a:cubicBezTo>
                    <a:pt x="4836" y="543"/>
                    <a:pt x="3703" y="272"/>
                    <a:pt x="25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6"/>
            <p:cNvSpPr/>
            <p:nvPr/>
          </p:nvSpPr>
          <p:spPr>
            <a:xfrm>
              <a:off x="5178824" y="844264"/>
              <a:ext cx="446388" cy="346274"/>
            </a:xfrm>
            <a:custGeom>
              <a:rect b="b" l="l" r="r" t="t"/>
              <a:pathLst>
                <a:path extrusionOk="0" h="6701" w="8603">
                  <a:moveTo>
                    <a:pt x="5907" y="0"/>
                  </a:moveTo>
                  <a:cubicBezTo>
                    <a:pt x="4333" y="0"/>
                    <a:pt x="2937" y="813"/>
                    <a:pt x="1436" y="1131"/>
                  </a:cubicBezTo>
                  <a:cubicBezTo>
                    <a:pt x="1101" y="1210"/>
                    <a:pt x="814" y="1530"/>
                    <a:pt x="559" y="1785"/>
                  </a:cubicBezTo>
                  <a:cubicBezTo>
                    <a:pt x="32" y="2312"/>
                    <a:pt x="0" y="3572"/>
                    <a:pt x="527" y="4083"/>
                  </a:cubicBezTo>
                  <a:cubicBezTo>
                    <a:pt x="2266" y="5727"/>
                    <a:pt x="4405" y="6445"/>
                    <a:pt x="6288" y="6700"/>
                  </a:cubicBezTo>
                  <a:cubicBezTo>
                    <a:pt x="8171" y="6700"/>
                    <a:pt x="8602" y="6445"/>
                    <a:pt x="8602" y="5025"/>
                  </a:cubicBezTo>
                  <a:cubicBezTo>
                    <a:pt x="8586" y="3700"/>
                    <a:pt x="8283" y="2344"/>
                    <a:pt x="7996" y="1019"/>
                  </a:cubicBezTo>
                  <a:cubicBezTo>
                    <a:pt x="7836" y="253"/>
                    <a:pt x="7102" y="109"/>
                    <a:pt x="6416" y="29"/>
                  </a:cubicBezTo>
                  <a:cubicBezTo>
                    <a:pt x="6244" y="10"/>
                    <a:pt x="6075" y="0"/>
                    <a:pt x="590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6"/>
            <p:cNvSpPr/>
            <p:nvPr/>
          </p:nvSpPr>
          <p:spPr>
            <a:xfrm>
              <a:off x="3459693" y="1451276"/>
              <a:ext cx="428228" cy="394487"/>
            </a:xfrm>
            <a:custGeom>
              <a:rect b="b" l="l" r="r" t="t"/>
              <a:pathLst>
                <a:path extrusionOk="0" h="7634" w="8253">
                  <a:moveTo>
                    <a:pt x="3915" y="0"/>
                  </a:moveTo>
                  <a:cubicBezTo>
                    <a:pt x="2885" y="0"/>
                    <a:pt x="1746" y="784"/>
                    <a:pt x="1469" y="1832"/>
                  </a:cubicBezTo>
                  <a:cubicBezTo>
                    <a:pt x="1405" y="2135"/>
                    <a:pt x="1261" y="2390"/>
                    <a:pt x="1038" y="2598"/>
                  </a:cubicBezTo>
                  <a:cubicBezTo>
                    <a:pt x="384" y="3077"/>
                    <a:pt x="1" y="3619"/>
                    <a:pt x="160" y="4401"/>
                  </a:cubicBezTo>
                  <a:cubicBezTo>
                    <a:pt x="192" y="5822"/>
                    <a:pt x="320" y="5949"/>
                    <a:pt x="1676" y="6189"/>
                  </a:cubicBezTo>
                  <a:cubicBezTo>
                    <a:pt x="2043" y="6268"/>
                    <a:pt x="2395" y="6364"/>
                    <a:pt x="2746" y="6460"/>
                  </a:cubicBezTo>
                  <a:cubicBezTo>
                    <a:pt x="4198" y="6843"/>
                    <a:pt x="5634" y="7258"/>
                    <a:pt x="7087" y="7593"/>
                  </a:cubicBezTo>
                  <a:cubicBezTo>
                    <a:pt x="7202" y="7620"/>
                    <a:pt x="7316" y="7634"/>
                    <a:pt x="7423" y="7634"/>
                  </a:cubicBezTo>
                  <a:cubicBezTo>
                    <a:pt x="7895" y="7634"/>
                    <a:pt x="8253" y="7365"/>
                    <a:pt x="8188" y="6715"/>
                  </a:cubicBezTo>
                  <a:cubicBezTo>
                    <a:pt x="8028" y="4736"/>
                    <a:pt x="7789" y="2789"/>
                    <a:pt x="6017" y="1465"/>
                  </a:cubicBezTo>
                  <a:cubicBezTo>
                    <a:pt x="5570" y="1146"/>
                    <a:pt x="5299" y="571"/>
                    <a:pt x="4852" y="268"/>
                  </a:cubicBezTo>
                  <a:cubicBezTo>
                    <a:pt x="4574" y="84"/>
                    <a:pt x="4250" y="0"/>
                    <a:pt x="391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6"/>
            <p:cNvSpPr/>
            <p:nvPr/>
          </p:nvSpPr>
          <p:spPr>
            <a:xfrm>
              <a:off x="2969461" y="890667"/>
              <a:ext cx="433987" cy="417844"/>
            </a:xfrm>
            <a:custGeom>
              <a:rect b="b" l="l" r="r" t="t"/>
              <a:pathLst>
                <a:path extrusionOk="0" h="8086" w="8364">
                  <a:moveTo>
                    <a:pt x="3398" y="0"/>
                  </a:moveTo>
                  <a:cubicBezTo>
                    <a:pt x="3078" y="0"/>
                    <a:pt x="2767" y="162"/>
                    <a:pt x="2522" y="488"/>
                  </a:cubicBezTo>
                  <a:cubicBezTo>
                    <a:pt x="2187" y="967"/>
                    <a:pt x="1900" y="1477"/>
                    <a:pt x="1645" y="2020"/>
                  </a:cubicBezTo>
                  <a:cubicBezTo>
                    <a:pt x="1373" y="2547"/>
                    <a:pt x="1150" y="3089"/>
                    <a:pt x="895" y="3616"/>
                  </a:cubicBezTo>
                  <a:cubicBezTo>
                    <a:pt x="559" y="4286"/>
                    <a:pt x="224" y="4957"/>
                    <a:pt x="1" y="5403"/>
                  </a:cubicBezTo>
                  <a:cubicBezTo>
                    <a:pt x="81" y="6042"/>
                    <a:pt x="129" y="6361"/>
                    <a:pt x="160" y="6696"/>
                  </a:cubicBezTo>
                  <a:cubicBezTo>
                    <a:pt x="251" y="7635"/>
                    <a:pt x="598" y="8085"/>
                    <a:pt x="1248" y="8085"/>
                  </a:cubicBezTo>
                  <a:cubicBezTo>
                    <a:pt x="1515" y="8085"/>
                    <a:pt x="1832" y="8010"/>
                    <a:pt x="2203" y="7861"/>
                  </a:cubicBezTo>
                  <a:cubicBezTo>
                    <a:pt x="3560" y="7319"/>
                    <a:pt x="4900" y="6680"/>
                    <a:pt x="6321" y="6377"/>
                  </a:cubicBezTo>
                  <a:cubicBezTo>
                    <a:pt x="7486" y="6138"/>
                    <a:pt x="7837" y="5324"/>
                    <a:pt x="8268" y="4494"/>
                  </a:cubicBezTo>
                  <a:cubicBezTo>
                    <a:pt x="8363" y="4254"/>
                    <a:pt x="8316" y="3983"/>
                    <a:pt x="8172" y="3776"/>
                  </a:cubicBezTo>
                  <a:cubicBezTo>
                    <a:pt x="6847" y="2579"/>
                    <a:pt x="5507" y="1414"/>
                    <a:pt x="4118" y="280"/>
                  </a:cubicBezTo>
                  <a:cubicBezTo>
                    <a:pt x="3891" y="94"/>
                    <a:pt x="3642" y="0"/>
                    <a:pt x="33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6"/>
            <p:cNvSpPr/>
            <p:nvPr/>
          </p:nvSpPr>
          <p:spPr>
            <a:xfrm>
              <a:off x="3073807" y="358170"/>
              <a:ext cx="385109" cy="381775"/>
            </a:xfrm>
            <a:custGeom>
              <a:rect b="b" l="l" r="r" t="t"/>
              <a:pathLst>
                <a:path extrusionOk="0" h="7388" w="7422">
                  <a:moveTo>
                    <a:pt x="3240" y="0"/>
                  </a:moveTo>
                  <a:cubicBezTo>
                    <a:pt x="2737" y="0"/>
                    <a:pt x="2280" y="145"/>
                    <a:pt x="2043" y="467"/>
                  </a:cubicBezTo>
                  <a:cubicBezTo>
                    <a:pt x="1166" y="1728"/>
                    <a:pt x="1" y="2893"/>
                    <a:pt x="49" y="4681"/>
                  </a:cubicBezTo>
                  <a:cubicBezTo>
                    <a:pt x="208" y="5287"/>
                    <a:pt x="400" y="5878"/>
                    <a:pt x="495" y="6484"/>
                  </a:cubicBezTo>
                  <a:cubicBezTo>
                    <a:pt x="624" y="7147"/>
                    <a:pt x="924" y="7387"/>
                    <a:pt x="1343" y="7387"/>
                  </a:cubicBezTo>
                  <a:cubicBezTo>
                    <a:pt x="1550" y="7387"/>
                    <a:pt x="1785" y="7329"/>
                    <a:pt x="2043" y="7234"/>
                  </a:cubicBezTo>
                  <a:cubicBezTo>
                    <a:pt x="3863" y="6596"/>
                    <a:pt x="5491" y="5718"/>
                    <a:pt x="6767" y="4218"/>
                  </a:cubicBezTo>
                  <a:cubicBezTo>
                    <a:pt x="7422" y="3436"/>
                    <a:pt x="7246" y="1904"/>
                    <a:pt x="6368" y="1393"/>
                  </a:cubicBezTo>
                  <a:cubicBezTo>
                    <a:pt x="5810" y="1074"/>
                    <a:pt x="5267" y="755"/>
                    <a:pt x="4741" y="419"/>
                  </a:cubicBezTo>
                  <a:cubicBezTo>
                    <a:pt x="4320" y="153"/>
                    <a:pt x="3756" y="0"/>
                    <a:pt x="324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6"/>
            <p:cNvSpPr/>
            <p:nvPr/>
          </p:nvSpPr>
          <p:spPr>
            <a:xfrm>
              <a:off x="5687269" y="1202725"/>
              <a:ext cx="370165" cy="368598"/>
            </a:xfrm>
            <a:custGeom>
              <a:rect b="b" l="l" r="r" t="t"/>
              <a:pathLst>
                <a:path extrusionOk="0" h="7133" w="7134">
                  <a:moveTo>
                    <a:pt x="2917" y="0"/>
                  </a:moveTo>
                  <a:cubicBezTo>
                    <a:pt x="2246" y="0"/>
                    <a:pt x="1694" y="370"/>
                    <a:pt x="1404" y="1104"/>
                  </a:cubicBezTo>
                  <a:cubicBezTo>
                    <a:pt x="1325" y="1311"/>
                    <a:pt x="1197" y="1503"/>
                    <a:pt x="1037" y="1663"/>
                  </a:cubicBezTo>
                  <a:cubicBezTo>
                    <a:pt x="96" y="2508"/>
                    <a:pt x="0" y="3913"/>
                    <a:pt x="926" y="4775"/>
                  </a:cubicBezTo>
                  <a:cubicBezTo>
                    <a:pt x="1580" y="5381"/>
                    <a:pt x="2346" y="5844"/>
                    <a:pt x="2968" y="6450"/>
                  </a:cubicBezTo>
                  <a:cubicBezTo>
                    <a:pt x="3417" y="6890"/>
                    <a:pt x="3938" y="7132"/>
                    <a:pt x="4461" y="7132"/>
                  </a:cubicBezTo>
                  <a:cubicBezTo>
                    <a:pt x="4832" y="7132"/>
                    <a:pt x="5204" y="7011"/>
                    <a:pt x="5554" y="6754"/>
                  </a:cubicBezTo>
                  <a:cubicBezTo>
                    <a:pt x="6687" y="5924"/>
                    <a:pt x="7134" y="4471"/>
                    <a:pt x="6687" y="3163"/>
                  </a:cubicBezTo>
                  <a:cubicBezTo>
                    <a:pt x="6607" y="2875"/>
                    <a:pt x="6559" y="2604"/>
                    <a:pt x="6527" y="2317"/>
                  </a:cubicBezTo>
                  <a:cubicBezTo>
                    <a:pt x="6575" y="1120"/>
                    <a:pt x="6256" y="689"/>
                    <a:pt x="5602" y="609"/>
                  </a:cubicBezTo>
                  <a:cubicBezTo>
                    <a:pt x="4995" y="577"/>
                    <a:pt x="4405" y="434"/>
                    <a:pt x="3846" y="210"/>
                  </a:cubicBezTo>
                  <a:cubicBezTo>
                    <a:pt x="3522" y="70"/>
                    <a:pt x="3208" y="0"/>
                    <a:pt x="29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6"/>
            <p:cNvSpPr/>
            <p:nvPr/>
          </p:nvSpPr>
          <p:spPr>
            <a:xfrm>
              <a:off x="5772519" y="1965688"/>
              <a:ext cx="312259" cy="386012"/>
            </a:xfrm>
            <a:custGeom>
              <a:rect b="b" l="l" r="r" t="t"/>
              <a:pathLst>
                <a:path extrusionOk="0" h="7470" w="6018">
                  <a:moveTo>
                    <a:pt x="921" y="1"/>
                  </a:moveTo>
                  <a:cubicBezTo>
                    <a:pt x="263" y="1"/>
                    <a:pt x="107" y="352"/>
                    <a:pt x="192" y="1021"/>
                  </a:cubicBezTo>
                  <a:cubicBezTo>
                    <a:pt x="256" y="1564"/>
                    <a:pt x="512" y="2170"/>
                    <a:pt x="384" y="2665"/>
                  </a:cubicBezTo>
                  <a:cubicBezTo>
                    <a:pt x="1" y="4181"/>
                    <a:pt x="224" y="5618"/>
                    <a:pt x="735" y="7054"/>
                  </a:cubicBezTo>
                  <a:cubicBezTo>
                    <a:pt x="1278" y="7182"/>
                    <a:pt x="1820" y="7325"/>
                    <a:pt x="2379" y="7421"/>
                  </a:cubicBezTo>
                  <a:cubicBezTo>
                    <a:pt x="2548" y="7454"/>
                    <a:pt x="2722" y="7470"/>
                    <a:pt x="2897" y="7470"/>
                  </a:cubicBezTo>
                  <a:cubicBezTo>
                    <a:pt x="3826" y="7470"/>
                    <a:pt x="4772" y="7017"/>
                    <a:pt x="5108" y="6224"/>
                  </a:cubicBezTo>
                  <a:cubicBezTo>
                    <a:pt x="5507" y="5235"/>
                    <a:pt x="5778" y="4197"/>
                    <a:pt x="5906" y="3144"/>
                  </a:cubicBezTo>
                  <a:cubicBezTo>
                    <a:pt x="6017" y="2059"/>
                    <a:pt x="5235" y="766"/>
                    <a:pt x="4342" y="766"/>
                  </a:cubicBezTo>
                  <a:cubicBezTo>
                    <a:pt x="4327" y="766"/>
                    <a:pt x="4312" y="766"/>
                    <a:pt x="4298" y="766"/>
                  </a:cubicBezTo>
                  <a:cubicBezTo>
                    <a:pt x="3154" y="766"/>
                    <a:pt x="2253" y="158"/>
                    <a:pt x="1182" y="16"/>
                  </a:cubicBezTo>
                  <a:cubicBezTo>
                    <a:pt x="1087" y="6"/>
                    <a:pt x="1000" y="1"/>
                    <a:pt x="9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6"/>
            <p:cNvSpPr/>
            <p:nvPr/>
          </p:nvSpPr>
          <p:spPr>
            <a:xfrm>
              <a:off x="1830845" y="1302611"/>
              <a:ext cx="395071" cy="356454"/>
            </a:xfrm>
            <a:custGeom>
              <a:rect b="b" l="l" r="r" t="t"/>
              <a:pathLst>
                <a:path extrusionOk="0" h="6898" w="7614">
                  <a:moveTo>
                    <a:pt x="3608" y="1"/>
                  </a:moveTo>
                  <a:cubicBezTo>
                    <a:pt x="2650" y="448"/>
                    <a:pt x="1597" y="799"/>
                    <a:pt x="719" y="1389"/>
                  </a:cubicBezTo>
                  <a:cubicBezTo>
                    <a:pt x="97" y="1804"/>
                    <a:pt x="1" y="2634"/>
                    <a:pt x="559" y="3257"/>
                  </a:cubicBezTo>
                  <a:cubicBezTo>
                    <a:pt x="1517" y="4358"/>
                    <a:pt x="2538" y="5427"/>
                    <a:pt x="3624" y="6416"/>
                  </a:cubicBezTo>
                  <a:cubicBezTo>
                    <a:pt x="3982" y="6739"/>
                    <a:pt x="4395" y="6897"/>
                    <a:pt x="4798" y="6897"/>
                  </a:cubicBezTo>
                  <a:cubicBezTo>
                    <a:pt x="5292" y="6897"/>
                    <a:pt x="5770" y="6659"/>
                    <a:pt x="6113" y="6193"/>
                  </a:cubicBezTo>
                  <a:cubicBezTo>
                    <a:pt x="6704" y="5411"/>
                    <a:pt x="7103" y="4485"/>
                    <a:pt x="7502" y="3576"/>
                  </a:cubicBezTo>
                  <a:cubicBezTo>
                    <a:pt x="7613" y="3272"/>
                    <a:pt x="7582" y="2921"/>
                    <a:pt x="7422" y="2634"/>
                  </a:cubicBezTo>
                  <a:cubicBezTo>
                    <a:pt x="6544" y="1309"/>
                    <a:pt x="5140" y="751"/>
                    <a:pt x="36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6"/>
            <p:cNvSpPr/>
            <p:nvPr/>
          </p:nvSpPr>
          <p:spPr>
            <a:xfrm>
              <a:off x="4350702" y="267844"/>
              <a:ext cx="539163" cy="258375"/>
            </a:xfrm>
            <a:custGeom>
              <a:rect b="b" l="l" r="r" t="t"/>
              <a:pathLst>
                <a:path extrusionOk="0" h="5000" w="10391">
                  <a:moveTo>
                    <a:pt x="3050" y="1"/>
                  </a:moveTo>
                  <a:cubicBezTo>
                    <a:pt x="2136" y="1"/>
                    <a:pt x="1137" y="598"/>
                    <a:pt x="192" y="923"/>
                  </a:cubicBezTo>
                  <a:cubicBezTo>
                    <a:pt x="113" y="971"/>
                    <a:pt x="81" y="1146"/>
                    <a:pt x="1" y="1322"/>
                  </a:cubicBezTo>
                  <a:lnTo>
                    <a:pt x="863" y="1529"/>
                  </a:lnTo>
                  <a:cubicBezTo>
                    <a:pt x="879" y="3987"/>
                    <a:pt x="1661" y="4051"/>
                    <a:pt x="3304" y="4386"/>
                  </a:cubicBezTo>
                  <a:cubicBezTo>
                    <a:pt x="3481" y="4424"/>
                    <a:pt x="3668" y="4432"/>
                    <a:pt x="3855" y="4432"/>
                  </a:cubicBezTo>
                  <a:cubicBezTo>
                    <a:pt x="3997" y="4432"/>
                    <a:pt x="4139" y="4428"/>
                    <a:pt x="4277" y="4428"/>
                  </a:cubicBezTo>
                  <a:cubicBezTo>
                    <a:pt x="4570" y="4428"/>
                    <a:pt x="4848" y="4448"/>
                    <a:pt x="5076" y="4577"/>
                  </a:cubicBezTo>
                  <a:cubicBezTo>
                    <a:pt x="5585" y="4867"/>
                    <a:pt x="6029" y="4999"/>
                    <a:pt x="6428" y="4999"/>
                  </a:cubicBezTo>
                  <a:cubicBezTo>
                    <a:pt x="7219" y="4999"/>
                    <a:pt x="7834" y="4479"/>
                    <a:pt x="8427" y="3620"/>
                  </a:cubicBezTo>
                  <a:cubicBezTo>
                    <a:pt x="8954" y="2870"/>
                    <a:pt x="9688" y="2263"/>
                    <a:pt x="10326" y="1577"/>
                  </a:cubicBezTo>
                  <a:cubicBezTo>
                    <a:pt x="10390" y="1513"/>
                    <a:pt x="10358" y="1354"/>
                    <a:pt x="10374" y="1130"/>
                  </a:cubicBezTo>
                  <a:lnTo>
                    <a:pt x="10374" y="1130"/>
                  </a:lnTo>
                  <a:lnTo>
                    <a:pt x="9784" y="1385"/>
                  </a:lnTo>
                  <a:lnTo>
                    <a:pt x="9784" y="827"/>
                  </a:lnTo>
                  <a:cubicBezTo>
                    <a:pt x="8363" y="731"/>
                    <a:pt x="7071" y="667"/>
                    <a:pt x="5778" y="540"/>
                  </a:cubicBezTo>
                  <a:cubicBezTo>
                    <a:pt x="4916" y="476"/>
                    <a:pt x="4054" y="109"/>
                    <a:pt x="3272" y="13"/>
                  </a:cubicBezTo>
                  <a:cubicBezTo>
                    <a:pt x="3199" y="5"/>
                    <a:pt x="3125" y="1"/>
                    <a:pt x="30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6"/>
            <p:cNvSpPr/>
            <p:nvPr/>
          </p:nvSpPr>
          <p:spPr>
            <a:xfrm>
              <a:off x="3858862" y="-61835"/>
              <a:ext cx="407421" cy="389009"/>
            </a:xfrm>
            <a:custGeom>
              <a:rect b="b" l="l" r="r" t="t"/>
              <a:pathLst>
                <a:path extrusionOk="0" h="7528" w="7852">
                  <a:moveTo>
                    <a:pt x="5171" y="0"/>
                  </a:moveTo>
                  <a:cubicBezTo>
                    <a:pt x="5045" y="0"/>
                    <a:pt x="4688" y="251"/>
                    <a:pt x="4501" y="424"/>
                  </a:cubicBezTo>
                  <a:cubicBezTo>
                    <a:pt x="3846" y="1047"/>
                    <a:pt x="3336" y="1877"/>
                    <a:pt x="2585" y="2291"/>
                  </a:cubicBezTo>
                  <a:cubicBezTo>
                    <a:pt x="1277" y="3026"/>
                    <a:pt x="942" y="4175"/>
                    <a:pt x="686" y="5691"/>
                  </a:cubicBezTo>
                  <a:lnTo>
                    <a:pt x="383" y="4813"/>
                  </a:lnTo>
                  <a:lnTo>
                    <a:pt x="383" y="4813"/>
                  </a:lnTo>
                  <a:cubicBezTo>
                    <a:pt x="0" y="6361"/>
                    <a:pt x="447" y="7430"/>
                    <a:pt x="1468" y="7510"/>
                  </a:cubicBezTo>
                  <a:cubicBezTo>
                    <a:pt x="1643" y="7521"/>
                    <a:pt x="1816" y="7527"/>
                    <a:pt x="1987" y="7527"/>
                  </a:cubicBezTo>
                  <a:cubicBezTo>
                    <a:pt x="3098" y="7527"/>
                    <a:pt x="4119" y="7258"/>
                    <a:pt x="4852" y="6138"/>
                  </a:cubicBezTo>
                  <a:cubicBezTo>
                    <a:pt x="5650" y="4925"/>
                    <a:pt x="6639" y="3824"/>
                    <a:pt x="7533" y="2659"/>
                  </a:cubicBezTo>
                  <a:cubicBezTo>
                    <a:pt x="7660" y="2499"/>
                    <a:pt x="7852" y="2132"/>
                    <a:pt x="7804" y="2100"/>
                  </a:cubicBezTo>
                  <a:cubicBezTo>
                    <a:pt x="6958" y="1366"/>
                    <a:pt x="6112" y="664"/>
                    <a:pt x="5203" y="9"/>
                  </a:cubicBezTo>
                  <a:cubicBezTo>
                    <a:pt x="5195" y="3"/>
                    <a:pt x="5184" y="0"/>
                    <a:pt x="51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6"/>
            <p:cNvSpPr/>
            <p:nvPr/>
          </p:nvSpPr>
          <p:spPr>
            <a:xfrm>
              <a:off x="1956724" y="330524"/>
              <a:ext cx="371878" cy="365704"/>
            </a:xfrm>
            <a:custGeom>
              <a:rect b="b" l="l" r="r" t="t"/>
              <a:pathLst>
                <a:path extrusionOk="0" h="7077" w="7167">
                  <a:moveTo>
                    <a:pt x="5705" y="1"/>
                  </a:moveTo>
                  <a:cubicBezTo>
                    <a:pt x="5444" y="1"/>
                    <a:pt x="5163" y="131"/>
                    <a:pt x="4884" y="396"/>
                  </a:cubicBezTo>
                  <a:cubicBezTo>
                    <a:pt x="3927" y="1338"/>
                    <a:pt x="2698" y="1960"/>
                    <a:pt x="1373" y="2151"/>
                  </a:cubicBezTo>
                  <a:cubicBezTo>
                    <a:pt x="144" y="2327"/>
                    <a:pt x="1" y="2822"/>
                    <a:pt x="719" y="3827"/>
                  </a:cubicBezTo>
                  <a:cubicBezTo>
                    <a:pt x="1293" y="4625"/>
                    <a:pt x="2634" y="4880"/>
                    <a:pt x="2490" y="6221"/>
                  </a:cubicBezTo>
                  <a:cubicBezTo>
                    <a:pt x="2474" y="6285"/>
                    <a:pt x="2618" y="6365"/>
                    <a:pt x="2698" y="6428"/>
                  </a:cubicBezTo>
                  <a:cubicBezTo>
                    <a:pt x="3240" y="6861"/>
                    <a:pt x="3814" y="7077"/>
                    <a:pt x="4352" y="7077"/>
                  </a:cubicBezTo>
                  <a:cubicBezTo>
                    <a:pt x="5145" y="7077"/>
                    <a:pt x="5861" y="6610"/>
                    <a:pt x="6289" y="5678"/>
                  </a:cubicBezTo>
                  <a:cubicBezTo>
                    <a:pt x="6735" y="4737"/>
                    <a:pt x="6895" y="3668"/>
                    <a:pt x="7166" y="2726"/>
                  </a:cubicBezTo>
                  <a:cubicBezTo>
                    <a:pt x="6959" y="1976"/>
                    <a:pt x="6863" y="1353"/>
                    <a:pt x="6624" y="763"/>
                  </a:cubicBezTo>
                  <a:cubicBezTo>
                    <a:pt x="6400" y="259"/>
                    <a:pt x="6072" y="1"/>
                    <a:pt x="57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6"/>
            <p:cNvSpPr/>
            <p:nvPr/>
          </p:nvSpPr>
          <p:spPr>
            <a:xfrm>
              <a:off x="6311629" y="1841981"/>
              <a:ext cx="328811" cy="443630"/>
            </a:xfrm>
            <a:custGeom>
              <a:rect b="b" l="l" r="r" t="t"/>
              <a:pathLst>
                <a:path extrusionOk="0" h="8585" w="6337">
                  <a:moveTo>
                    <a:pt x="3160" y="0"/>
                  </a:moveTo>
                  <a:cubicBezTo>
                    <a:pt x="2235" y="1165"/>
                    <a:pt x="1086" y="1899"/>
                    <a:pt x="575" y="3415"/>
                  </a:cubicBezTo>
                  <a:cubicBezTo>
                    <a:pt x="0" y="5139"/>
                    <a:pt x="304" y="6847"/>
                    <a:pt x="1500" y="8076"/>
                  </a:cubicBezTo>
                  <a:cubicBezTo>
                    <a:pt x="1830" y="8413"/>
                    <a:pt x="2051" y="8584"/>
                    <a:pt x="2240" y="8584"/>
                  </a:cubicBezTo>
                  <a:cubicBezTo>
                    <a:pt x="2454" y="8584"/>
                    <a:pt x="2627" y="8365"/>
                    <a:pt x="2873" y="7916"/>
                  </a:cubicBezTo>
                  <a:cubicBezTo>
                    <a:pt x="3671" y="6432"/>
                    <a:pt x="4501" y="4979"/>
                    <a:pt x="5347" y="3527"/>
                  </a:cubicBezTo>
                  <a:cubicBezTo>
                    <a:pt x="6336" y="1835"/>
                    <a:pt x="5809" y="591"/>
                    <a:pt x="3942" y="224"/>
                  </a:cubicBezTo>
                  <a:cubicBezTo>
                    <a:pt x="3687" y="160"/>
                    <a:pt x="3432" y="80"/>
                    <a:pt x="3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6"/>
            <p:cNvSpPr/>
            <p:nvPr/>
          </p:nvSpPr>
          <p:spPr>
            <a:xfrm>
              <a:off x="6854838" y="1453188"/>
              <a:ext cx="298146" cy="398414"/>
            </a:xfrm>
            <a:custGeom>
              <a:rect b="b" l="l" r="r" t="t"/>
              <a:pathLst>
                <a:path extrusionOk="0" h="7710" w="5746">
                  <a:moveTo>
                    <a:pt x="1811" y="0"/>
                  </a:moveTo>
                  <a:cubicBezTo>
                    <a:pt x="1529" y="0"/>
                    <a:pt x="1172" y="79"/>
                    <a:pt x="1118" y="215"/>
                  </a:cubicBezTo>
                  <a:cubicBezTo>
                    <a:pt x="751" y="1172"/>
                    <a:pt x="1" y="2321"/>
                    <a:pt x="256" y="3119"/>
                  </a:cubicBezTo>
                  <a:cubicBezTo>
                    <a:pt x="767" y="4636"/>
                    <a:pt x="1836" y="5992"/>
                    <a:pt x="2761" y="7365"/>
                  </a:cubicBezTo>
                  <a:cubicBezTo>
                    <a:pt x="2920" y="7602"/>
                    <a:pt x="3225" y="7710"/>
                    <a:pt x="3556" y="7710"/>
                  </a:cubicBezTo>
                  <a:cubicBezTo>
                    <a:pt x="4092" y="7710"/>
                    <a:pt x="4694" y="7429"/>
                    <a:pt x="4852" y="6966"/>
                  </a:cubicBezTo>
                  <a:cubicBezTo>
                    <a:pt x="5219" y="5848"/>
                    <a:pt x="5427" y="4667"/>
                    <a:pt x="5746" y="3343"/>
                  </a:cubicBezTo>
                  <a:cubicBezTo>
                    <a:pt x="5746" y="3327"/>
                    <a:pt x="5714" y="3135"/>
                    <a:pt x="5634" y="2944"/>
                  </a:cubicBezTo>
                  <a:cubicBezTo>
                    <a:pt x="5092" y="1316"/>
                    <a:pt x="3639" y="183"/>
                    <a:pt x="1948" y="7"/>
                  </a:cubicBezTo>
                  <a:cubicBezTo>
                    <a:pt x="1906" y="3"/>
                    <a:pt x="1860" y="0"/>
                    <a:pt x="18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6"/>
            <p:cNvSpPr/>
            <p:nvPr/>
          </p:nvSpPr>
          <p:spPr>
            <a:xfrm>
              <a:off x="2482550" y="1286127"/>
              <a:ext cx="391751" cy="325811"/>
            </a:xfrm>
            <a:custGeom>
              <a:rect b="b" l="l" r="r" t="t"/>
              <a:pathLst>
                <a:path extrusionOk="0" h="6305" w="7550">
                  <a:moveTo>
                    <a:pt x="2858" y="1"/>
                  </a:moveTo>
                  <a:cubicBezTo>
                    <a:pt x="2522" y="1"/>
                    <a:pt x="2091" y="384"/>
                    <a:pt x="1868" y="703"/>
                  </a:cubicBezTo>
                  <a:cubicBezTo>
                    <a:pt x="1373" y="1421"/>
                    <a:pt x="1102" y="2267"/>
                    <a:pt x="575" y="2937"/>
                  </a:cubicBezTo>
                  <a:cubicBezTo>
                    <a:pt x="1" y="3703"/>
                    <a:pt x="113" y="4214"/>
                    <a:pt x="879" y="4645"/>
                  </a:cubicBezTo>
                  <a:cubicBezTo>
                    <a:pt x="1868" y="5235"/>
                    <a:pt x="2889" y="5778"/>
                    <a:pt x="3847" y="6305"/>
                  </a:cubicBezTo>
                  <a:cubicBezTo>
                    <a:pt x="4900" y="5299"/>
                    <a:pt x="5906" y="4389"/>
                    <a:pt x="6863" y="3416"/>
                  </a:cubicBezTo>
                  <a:cubicBezTo>
                    <a:pt x="7167" y="3097"/>
                    <a:pt x="7550" y="2586"/>
                    <a:pt x="7486" y="2251"/>
                  </a:cubicBezTo>
                  <a:cubicBezTo>
                    <a:pt x="7358" y="1549"/>
                    <a:pt x="7071" y="815"/>
                    <a:pt x="6113" y="751"/>
                  </a:cubicBezTo>
                  <a:cubicBezTo>
                    <a:pt x="5730" y="735"/>
                    <a:pt x="5379" y="495"/>
                    <a:pt x="4996" y="400"/>
                  </a:cubicBezTo>
                  <a:cubicBezTo>
                    <a:pt x="4294" y="240"/>
                    <a:pt x="3576" y="1"/>
                    <a:pt x="28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6"/>
            <p:cNvSpPr/>
            <p:nvPr/>
          </p:nvSpPr>
          <p:spPr>
            <a:xfrm>
              <a:off x="6411824" y="1208616"/>
              <a:ext cx="441407" cy="388648"/>
            </a:xfrm>
            <a:custGeom>
              <a:rect b="b" l="l" r="r" t="t"/>
              <a:pathLst>
                <a:path extrusionOk="0" h="7521" w="8507">
                  <a:moveTo>
                    <a:pt x="8507" y="0"/>
                  </a:moveTo>
                  <a:lnTo>
                    <a:pt x="8507" y="0"/>
                  </a:lnTo>
                  <a:cubicBezTo>
                    <a:pt x="8012" y="112"/>
                    <a:pt x="7437" y="96"/>
                    <a:pt x="7038" y="352"/>
                  </a:cubicBezTo>
                  <a:cubicBezTo>
                    <a:pt x="5075" y="1549"/>
                    <a:pt x="3176" y="2809"/>
                    <a:pt x="1261" y="4070"/>
                  </a:cubicBezTo>
                  <a:cubicBezTo>
                    <a:pt x="894" y="4309"/>
                    <a:pt x="559" y="4581"/>
                    <a:pt x="272" y="4900"/>
                  </a:cubicBezTo>
                  <a:cubicBezTo>
                    <a:pt x="128" y="5060"/>
                    <a:pt x="0" y="5522"/>
                    <a:pt x="64" y="5570"/>
                  </a:cubicBezTo>
                  <a:cubicBezTo>
                    <a:pt x="958" y="6233"/>
                    <a:pt x="1465" y="7490"/>
                    <a:pt x="2935" y="7490"/>
                  </a:cubicBezTo>
                  <a:cubicBezTo>
                    <a:pt x="2987" y="7490"/>
                    <a:pt x="3041" y="7489"/>
                    <a:pt x="3096" y="7485"/>
                  </a:cubicBezTo>
                  <a:cubicBezTo>
                    <a:pt x="3202" y="7510"/>
                    <a:pt x="3299" y="7521"/>
                    <a:pt x="3388" y="7521"/>
                  </a:cubicBezTo>
                  <a:cubicBezTo>
                    <a:pt x="4179" y="7521"/>
                    <a:pt x="4391" y="6635"/>
                    <a:pt x="4836" y="6033"/>
                  </a:cubicBezTo>
                  <a:cubicBezTo>
                    <a:pt x="5953" y="4549"/>
                    <a:pt x="7102" y="3081"/>
                    <a:pt x="8156" y="1549"/>
                  </a:cubicBezTo>
                  <a:cubicBezTo>
                    <a:pt x="8443" y="1150"/>
                    <a:pt x="8395" y="527"/>
                    <a:pt x="850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6"/>
            <p:cNvSpPr/>
            <p:nvPr/>
          </p:nvSpPr>
          <p:spPr>
            <a:xfrm>
              <a:off x="2118197" y="986264"/>
              <a:ext cx="438968" cy="274343"/>
            </a:xfrm>
            <a:custGeom>
              <a:rect b="b" l="l" r="r" t="t"/>
              <a:pathLst>
                <a:path extrusionOk="0" h="5309" w="8460">
                  <a:moveTo>
                    <a:pt x="2663" y="0"/>
                  </a:moveTo>
                  <a:cubicBezTo>
                    <a:pt x="2411" y="0"/>
                    <a:pt x="2153" y="85"/>
                    <a:pt x="1900" y="314"/>
                  </a:cubicBezTo>
                  <a:cubicBezTo>
                    <a:pt x="1852" y="362"/>
                    <a:pt x="1768" y="374"/>
                    <a:pt x="1676" y="374"/>
                  </a:cubicBezTo>
                  <a:cubicBezTo>
                    <a:pt x="1585" y="374"/>
                    <a:pt x="1485" y="362"/>
                    <a:pt x="1405" y="362"/>
                  </a:cubicBezTo>
                  <a:cubicBezTo>
                    <a:pt x="368" y="409"/>
                    <a:pt x="1" y="856"/>
                    <a:pt x="208" y="1910"/>
                  </a:cubicBezTo>
                  <a:cubicBezTo>
                    <a:pt x="352" y="2548"/>
                    <a:pt x="527" y="3202"/>
                    <a:pt x="767" y="3825"/>
                  </a:cubicBezTo>
                  <a:cubicBezTo>
                    <a:pt x="847" y="4064"/>
                    <a:pt x="1038" y="4272"/>
                    <a:pt x="1277" y="4383"/>
                  </a:cubicBezTo>
                  <a:cubicBezTo>
                    <a:pt x="2634" y="4702"/>
                    <a:pt x="4007" y="4990"/>
                    <a:pt x="5475" y="5309"/>
                  </a:cubicBezTo>
                  <a:cubicBezTo>
                    <a:pt x="5698" y="5261"/>
                    <a:pt x="6017" y="5197"/>
                    <a:pt x="6353" y="5149"/>
                  </a:cubicBezTo>
                  <a:cubicBezTo>
                    <a:pt x="8060" y="4846"/>
                    <a:pt x="8459" y="4048"/>
                    <a:pt x="7246" y="2835"/>
                  </a:cubicBezTo>
                  <a:cubicBezTo>
                    <a:pt x="6257" y="1846"/>
                    <a:pt x="4980" y="1128"/>
                    <a:pt x="3767" y="409"/>
                  </a:cubicBezTo>
                  <a:cubicBezTo>
                    <a:pt x="3444" y="214"/>
                    <a:pt x="3061" y="0"/>
                    <a:pt x="26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6"/>
            <p:cNvSpPr/>
            <p:nvPr/>
          </p:nvSpPr>
          <p:spPr>
            <a:xfrm>
              <a:off x="6063192" y="333831"/>
              <a:ext cx="343703" cy="378829"/>
            </a:xfrm>
            <a:custGeom>
              <a:rect b="b" l="l" r="r" t="t"/>
              <a:pathLst>
                <a:path extrusionOk="0" h="7331" w="6624">
                  <a:moveTo>
                    <a:pt x="4455" y="0"/>
                  </a:moveTo>
                  <a:cubicBezTo>
                    <a:pt x="4185" y="0"/>
                    <a:pt x="3931" y="186"/>
                    <a:pt x="3703" y="635"/>
                  </a:cubicBezTo>
                  <a:cubicBezTo>
                    <a:pt x="3607" y="843"/>
                    <a:pt x="3240" y="922"/>
                    <a:pt x="2985" y="1034"/>
                  </a:cubicBezTo>
                  <a:cubicBezTo>
                    <a:pt x="2171" y="1385"/>
                    <a:pt x="1325" y="1657"/>
                    <a:pt x="559" y="2071"/>
                  </a:cubicBezTo>
                  <a:cubicBezTo>
                    <a:pt x="112" y="2311"/>
                    <a:pt x="1" y="2742"/>
                    <a:pt x="384" y="3252"/>
                  </a:cubicBezTo>
                  <a:cubicBezTo>
                    <a:pt x="735" y="3731"/>
                    <a:pt x="910" y="4322"/>
                    <a:pt x="1197" y="4848"/>
                  </a:cubicBezTo>
                  <a:cubicBezTo>
                    <a:pt x="1517" y="5503"/>
                    <a:pt x="1884" y="6125"/>
                    <a:pt x="2315" y="6716"/>
                  </a:cubicBezTo>
                  <a:cubicBezTo>
                    <a:pt x="2634" y="7123"/>
                    <a:pt x="2933" y="7330"/>
                    <a:pt x="3222" y="7330"/>
                  </a:cubicBezTo>
                  <a:cubicBezTo>
                    <a:pt x="3512" y="7330"/>
                    <a:pt x="3791" y="7123"/>
                    <a:pt x="4070" y="6700"/>
                  </a:cubicBezTo>
                  <a:cubicBezTo>
                    <a:pt x="4932" y="5391"/>
                    <a:pt x="5682" y="3971"/>
                    <a:pt x="6464" y="2598"/>
                  </a:cubicBezTo>
                  <a:cubicBezTo>
                    <a:pt x="6544" y="2454"/>
                    <a:pt x="6528" y="2279"/>
                    <a:pt x="6624" y="1832"/>
                  </a:cubicBezTo>
                  <a:cubicBezTo>
                    <a:pt x="6241" y="1433"/>
                    <a:pt x="5778" y="922"/>
                    <a:pt x="5267" y="444"/>
                  </a:cubicBezTo>
                  <a:cubicBezTo>
                    <a:pt x="4986" y="171"/>
                    <a:pt x="4713" y="0"/>
                    <a:pt x="44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6"/>
            <p:cNvSpPr/>
            <p:nvPr/>
          </p:nvSpPr>
          <p:spPr>
            <a:xfrm>
              <a:off x="6147665" y="87619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318" y="0"/>
                  </a:moveTo>
                  <a:cubicBezTo>
                    <a:pt x="1119" y="0"/>
                    <a:pt x="932" y="30"/>
                    <a:pt x="782" y="98"/>
                  </a:cubicBezTo>
                  <a:cubicBezTo>
                    <a:pt x="399" y="257"/>
                    <a:pt x="144" y="1023"/>
                    <a:pt x="80" y="1550"/>
                  </a:cubicBezTo>
                  <a:cubicBezTo>
                    <a:pt x="0" y="2603"/>
                    <a:pt x="0" y="3673"/>
                    <a:pt x="48" y="4726"/>
                  </a:cubicBezTo>
                  <a:cubicBezTo>
                    <a:pt x="64" y="5045"/>
                    <a:pt x="128" y="5508"/>
                    <a:pt x="320" y="5651"/>
                  </a:cubicBezTo>
                  <a:cubicBezTo>
                    <a:pt x="1261" y="6242"/>
                    <a:pt x="2235" y="6801"/>
                    <a:pt x="3240" y="7295"/>
                  </a:cubicBezTo>
                  <a:cubicBezTo>
                    <a:pt x="3250" y="7300"/>
                    <a:pt x="3262" y="7302"/>
                    <a:pt x="3276" y="7302"/>
                  </a:cubicBezTo>
                  <a:cubicBezTo>
                    <a:pt x="3403" y="7302"/>
                    <a:pt x="3695" y="7120"/>
                    <a:pt x="3767" y="6976"/>
                  </a:cubicBezTo>
                  <a:cubicBezTo>
                    <a:pt x="4134" y="6210"/>
                    <a:pt x="4437" y="5412"/>
                    <a:pt x="4772" y="4614"/>
                  </a:cubicBezTo>
                  <a:cubicBezTo>
                    <a:pt x="4629" y="2779"/>
                    <a:pt x="3910" y="1342"/>
                    <a:pt x="2490" y="337"/>
                  </a:cubicBezTo>
                  <a:cubicBezTo>
                    <a:pt x="2199" y="132"/>
                    <a:pt x="1733" y="0"/>
                    <a:pt x="13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6"/>
            <p:cNvSpPr/>
            <p:nvPr/>
          </p:nvSpPr>
          <p:spPr>
            <a:xfrm>
              <a:off x="7319385" y="1688975"/>
              <a:ext cx="307278" cy="385961"/>
            </a:xfrm>
            <a:custGeom>
              <a:rect b="b" l="l" r="r" t="t"/>
              <a:pathLst>
                <a:path extrusionOk="0" h="7469" w="5922">
                  <a:moveTo>
                    <a:pt x="2854" y="0"/>
                  </a:moveTo>
                  <a:cubicBezTo>
                    <a:pt x="2650" y="0"/>
                    <a:pt x="2439" y="68"/>
                    <a:pt x="2235" y="216"/>
                  </a:cubicBezTo>
                  <a:cubicBezTo>
                    <a:pt x="1341" y="886"/>
                    <a:pt x="735" y="1908"/>
                    <a:pt x="1" y="2770"/>
                  </a:cubicBezTo>
                  <a:lnTo>
                    <a:pt x="160" y="2913"/>
                  </a:lnTo>
                  <a:cubicBezTo>
                    <a:pt x="144" y="3041"/>
                    <a:pt x="160" y="3185"/>
                    <a:pt x="208" y="3312"/>
                  </a:cubicBezTo>
                  <a:cubicBezTo>
                    <a:pt x="974" y="4637"/>
                    <a:pt x="1756" y="5961"/>
                    <a:pt x="2554" y="7270"/>
                  </a:cubicBezTo>
                  <a:cubicBezTo>
                    <a:pt x="2649" y="7393"/>
                    <a:pt x="2803" y="7469"/>
                    <a:pt x="2964" y="7469"/>
                  </a:cubicBezTo>
                  <a:cubicBezTo>
                    <a:pt x="2992" y="7469"/>
                    <a:pt x="3021" y="7466"/>
                    <a:pt x="3049" y="7462"/>
                  </a:cubicBezTo>
                  <a:cubicBezTo>
                    <a:pt x="3831" y="7031"/>
                    <a:pt x="4661" y="6648"/>
                    <a:pt x="5331" y="6073"/>
                  </a:cubicBezTo>
                  <a:cubicBezTo>
                    <a:pt x="5922" y="5547"/>
                    <a:pt x="5379" y="4908"/>
                    <a:pt x="5124" y="4350"/>
                  </a:cubicBezTo>
                  <a:cubicBezTo>
                    <a:pt x="5092" y="4222"/>
                    <a:pt x="5060" y="4078"/>
                    <a:pt x="5044" y="3951"/>
                  </a:cubicBezTo>
                  <a:cubicBezTo>
                    <a:pt x="4709" y="2977"/>
                    <a:pt x="4421" y="1988"/>
                    <a:pt x="4054" y="1014"/>
                  </a:cubicBezTo>
                  <a:cubicBezTo>
                    <a:pt x="3817" y="403"/>
                    <a:pt x="3354" y="0"/>
                    <a:pt x="28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6"/>
            <p:cNvSpPr/>
            <p:nvPr/>
          </p:nvSpPr>
          <p:spPr>
            <a:xfrm>
              <a:off x="4483223" y="1885645"/>
              <a:ext cx="345363" cy="293927"/>
            </a:xfrm>
            <a:custGeom>
              <a:rect b="b" l="l" r="r" t="t"/>
              <a:pathLst>
                <a:path extrusionOk="0" h="5688" w="6656">
                  <a:moveTo>
                    <a:pt x="4692" y="1"/>
                  </a:moveTo>
                  <a:cubicBezTo>
                    <a:pt x="3384" y="272"/>
                    <a:pt x="2298" y="464"/>
                    <a:pt x="1229" y="751"/>
                  </a:cubicBezTo>
                  <a:cubicBezTo>
                    <a:pt x="878" y="847"/>
                    <a:pt x="559" y="1054"/>
                    <a:pt x="351" y="1358"/>
                  </a:cubicBezTo>
                  <a:cubicBezTo>
                    <a:pt x="160" y="1645"/>
                    <a:pt x="0" y="2155"/>
                    <a:pt x="128" y="2443"/>
                  </a:cubicBezTo>
                  <a:cubicBezTo>
                    <a:pt x="543" y="3384"/>
                    <a:pt x="1117" y="4246"/>
                    <a:pt x="1596" y="5156"/>
                  </a:cubicBezTo>
                  <a:cubicBezTo>
                    <a:pt x="1789" y="5541"/>
                    <a:pt x="2028" y="5688"/>
                    <a:pt x="2310" y="5688"/>
                  </a:cubicBezTo>
                  <a:cubicBezTo>
                    <a:pt x="2495" y="5688"/>
                    <a:pt x="2699" y="5624"/>
                    <a:pt x="2921" y="5523"/>
                  </a:cubicBezTo>
                  <a:cubicBezTo>
                    <a:pt x="3639" y="5172"/>
                    <a:pt x="4357" y="4837"/>
                    <a:pt x="5091" y="4517"/>
                  </a:cubicBezTo>
                  <a:cubicBezTo>
                    <a:pt x="6464" y="3959"/>
                    <a:pt x="6655" y="3528"/>
                    <a:pt x="6081" y="2155"/>
                  </a:cubicBezTo>
                  <a:cubicBezTo>
                    <a:pt x="5873" y="1661"/>
                    <a:pt x="5730" y="1134"/>
                    <a:pt x="5442" y="687"/>
                  </a:cubicBezTo>
                  <a:cubicBezTo>
                    <a:pt x="5251" y="368"/>
                    <a:pt x="4868" y="145"/>
                    <a:pt x="46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6"/>
            <p:cNvSpPr/>
            <p:nvPr/>
          </p:nvSpPr>
          <p:spPr>
            <a:xfrm>
              <a:off x="3698997" y="1065635"/>
              <a:ext cx="341108" cy="285763"/>
            </a:xfrm>
            <a:custGeom>
              <a:rect b="b" l="l" r="r" t="t"/>
              <a:pathLst>
                <a:path extrusionOk="0" h="5530" w="6574">
                  <a:moveTo>
                    <a:pt x="5494" y="1"/>
                  </a:moveTo>
                  <a:cubicBezTo>
                    <a:pt x="5341" y="1"/>
                    <a:pt x="5170" y="19"/>
                    <a:pt x="4980" y="54"/>
                  </a:cubicBezTo>
                  <a:cubicBezTo>
                    <a:pt x="4007" y="246"/>
                    <a:pt x="3033" y="469"/>
                    <a:pt x="2060" y="709"/>
                  </a:cubicBezTo>
                  <a:cubicBezTo>
                    <a:pt x="943" y="996"/>
                    <a:pt x="240" y="1906"/>
                    <a:pt x="1" y="3182"/>
                  </a:cubicBezTo>
                  <a:cubicBezTo>
                    <a:pt x="192" y="3565"/>
                    <a:pt x="288" y="4060"/>
                    <a:pt x="575" y="4316"/>
                  </a:cubicBezTo>
                  <a:cubicBezTo>
                    <a:pt x="1054" y="4715"/>
                    <a:pt x="1645" y="4954"/>
                    <a:pt x="2203" y="5257"/>
                  </a:cubicBezTo>
                  <a:cubicBezTo>
                    <a:pt x="2528" y="5437"/>
                    <a:pt x="2976" y="5530"/>
                    <a:pt x="3392" y="5530"/>
                  </a:cubicBezTo>
                  <a:cubicBezTo>
                    <a:pt x="3897" y="5530"/>
                    <a:pt x="4354" y="5394"/>
                    <a:pt x="4485" y="5113"/>
                  </a:cubicBezTo>
                  <a:cubicBezTo>
                    <a:pt x="5267" y="3581"/>
                    <a:pt x="5762" y="2608"/>
                    <a:pt x="6225" y="1411"/>
                  </a:cubicBezTo>
                  <a:cubicBezTo>
                    <a:pt x="6573" y="487"/>
                    <a:pt x="6292" y="1"/>
                    <a:pt x="54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6"/>
            <p:cNvSpPr/>
            <p:nvPr/>
          </p:nvSpPr>
          <p:spPr>
            <a:xfrm>
              <a:off x="2504914" y="471335"/>
              <a:ext cx="321339" cy="282817"/>
            </a:xfrm>
            <a:custGeom>
              <a:rect b="b" l="l" r="r" t="t"/>
              <a:pathLst>
                <a:path extrusionOk="0" h="5473" w="6193">
                  <a:moveTo>
                    <a:pt x="2395" y="1"/>
                  </a:moveTo>
                  <a:cubicBezTo>
                    <a:pt x="1964" y="81"/>
                    <a:pt x="1261" y="17"/>
                    <a:pt x="847" y="336"/>
                  </a:cubicBezTo>
                  <a:cubicBezTo>
                    <a:pt x="1" y="974"/>
                    <a:pt x="751" y="3688"/>
                    <a:pt x="1740" y="4087"/>
                  </a:cubicBezTo>
                  <a:cubicBezTo>
                    <a:pt x="2379" y="4342"/>
                    <a:pt x="2953" y="4709"/>
                    <a:pt x="3464" y="5140"/>
                  </a:cubicBezTo>
                  <a:cubicBezTo>
                    <a:pt x="3733" y="5359"/>
                    <a:pt x="3933" y="5472"/>
                    <a:pt x="4178" y="5472"/>
                  </a:cubicBezTo>
                  <a:cubicBezTo>
                    <a:pt x="4325" y="5472"/>
                    <a:pt x="4489" y="5431"/>
                    <a:pt x="4693" y="5347"/>
                  </a:cubicBezTo>
                  <a:cubicBezTo>
                    <a:pt x="6001" y="4773"/>
                    <a:pt x="6065" y="3640"/>
                    <a:pt x="6113" y="2507"/>
                  </a:cubicBezTo>
                  <a:cubicBezTo>
                    <a:pt x="6193" y="528"/>
                    <a:pt x="6161" y="528"/>
                    <a:pt x="4262" y="192"/>
                  </a:cubicBezTo>
                  <a:cubicBezTo>
                    <a:pt x="3703" y="97"/>
                    <a:pt x="3129" y="81"/>
                    <a:pt x="2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6"/>
            <p:cNvSpPr/>
            <p:nvPr/>
          </p:nvSpPr>
          <p:spPr>
            <a:xfrm>
              <a:off x="4861637" y="319414"/>
              <a:ext cx="426515" cy="307880"/>
            </a:xfrm>
            <a:custGeom>
              <a:rect b="b" l="l" r="r" t="t"/>
              <a:pathLst>
                <a:path extrusionOk="0" h="5958" w="8220">
                  <a:moveTo>
                    <a:pt x="2581" y="1"/>
                  </a:moveTo>
                  <a:cubicBezTo>
                    <a:pt x="2217" y="1"/>
                    <a:pt x="1834" y="320"/>
                    <a:pt x="1086" y="946"/>
                  </a:cubicBezTo>
                  <a:cubicBezTo>
                    <a:pt x="1" y="1856"/>
                    <a:pt x="17" y="2925"/>
                    <a:pt x="1261" y="3611"/>
                  </a:cubicBezTo>
                  <a:cubicBezTo>
                    <a:pt x="2442" y="4266"/>
                    <a:pt x="3735" y="4744"/>
                    <a:pt x="4996" y="5239"/>
                  </a:cubicBezTo>
                  <a:cubicBezTo>
                    <a:pt x="5778" y="5542"/>
                    <a:pt x="6592" y="5702"/>
                    <a:pt x="7549" y="5957"/>
                  </a:cubicBezTo>
                  <a:cubicBezTo>
                    <a:pt x="7693" y="5861"/>
                    <a:pt x="8012" y="5750"/>
                    <a:pt x="8124" y="5526"/>
                  </a:cubicBezTo>
                  <a:cubicBezTo>
                    <a:pt x="8220" y="5287"/>
                    <a:pt x="8220" y="5016"/>
                    <a:pt x="8092" y="4792"/>
                  </a:cubicBezTo>
                  <a:cubicBezTo>
                    <a:pt x="7853" y="4473"/>
                    <a:pt x="7581" y="4170"/>
                    <a:pt x="7278" y="3914"/>
                  </a:cubicBezTo>
                  <a:cubicBezTo>
                    <a:pt x="6241" y="2989"/>
                    <a:pt x="5140" y="2111"/>
                    <a:pt x="4150" y="1154"/>
                  </a:cubicBezTo>
                  <a:cubicBezTo>
                    <a:pt x="3351" y="380"/>
                    <a:pt x="2978" y="1"/>
                    <a:pt x="25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6"/>
            <p:cNvSpPr/>
            <p:nvPr/>
          </p:nvSpPr>
          <p:spPr>
            <a:xfrm>
              <a:off x="4528780" y="2425946"/>
              <a:ext cx="426515" cy="308345"/>
            </a:xfrm>
            <a:custGeom>
              <a:rect b="b" l="l" r="r" t="t"/>
              <a:pathLst>
                <a:path extrusionOk="0" h="5967" w="8220">
                  <a:moveTo>
                    <a:pt x="2568" y="1"/>
                  </a:moveTo>
                  <a:cubicBezTo>
                    <a:pt x="2203" y="1"/>
                    <a:pt x="1820" y="320"/>
                    <a:pt x="1069" y="940"/>
                  </a:cubicBezTo>
                  <a:cubicBezTo>
                    <a:pt x="0" y="1850"/>
                    <a:pt x="0" y="2919"/>
                    <a:pt x="1261" y="3605"/>
                  </a:cubicBezTo>
                  <a:cubicBezTo>
                    <a:pt x="2442" y="4259"/>
                    <a:pt x="3719" y="4754"/>
                    <a:pt x="4979" y="5233"/>
                  </a:cubicBezTo>
                  <a:cubicBezTo>
                    <a:pt x="5761" y="5536"/>
                    <a:pt x="6591" y="5696"/>
                    <a:pt x="7533" y="5967"/>
                  </a:cubicBezTo>
                  <a:cubicBezTo>
                    <a:pt x="7676" y="5855"/>
                    <a:pt x="7996" y="5744"/>
                    <a:pt x="8123" y="5536"/>
                  </a:cubicBezTo>
                  <a:cubicBezTo>
                    <a:pt x="8219" y="5297"/>
                    <a:pt x="8203" y="5025"/>
                    <a:pt x="8075" y="4802"/>
                  </a:cubicBezTo>
                  <a:cubicBezTo>
                    <a:pt x="7852" y="4467"/>
                    <a:pt x="7581" y="4180"/>
                    <a:pt x="7262" y="3924"/>
                  </a:cubicBezTo>
                  <a:cubicBezTo>
                    <a:pt x="6224" y="2983"/>
                    <a:pt x="5139" y="2121"/>
                    <a:pt x="4134" y="1147"/>
                  </a:cubicBezTo>
                  <a:cubicBezTo>
                    <a:pt x="3337" y="375"/>
                    <a:pt x="2963" y="1"/>
                    <a:pt x="256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6"/>
            <p:cNvSpPr/>
            <p:nvPr/>
          </p:nvSpPr>
          <p:spPr>
            <a:xfrm>
              <a:off x="4013694" y="620931"/>
              <a:ext cx="301466" cy="292842"/>
            </a:xfrm>
            <a:custGeom>
              <a:rect b="b" l="l" r="r" t="t"/>
              <a:pathLst>
                <a:path extrusionOk="0" h="5667" w="5810">
                  <a:moveTo>
                    <a:pt x="2061" y="0"/>
                  </a:moveTo>
                  <a:cubicBezTo>
                    <a:pt x="1497" y="0"/>
                    <a:pt x="1047" y="263"/>
                    <a:pt x="735" y="888"/>
                  </a:cubicBezTo>
                  <a:cubicBezTo>
                    <a:pt x="0" y="2325"/>
                    <a:pt x="798" y="4974"/>
                    <a:pt x="2315" y="5564"/>
                  </a:cubicBezTo>
                  <a:cubicBezTo>
                    <a:pt x="2499" y="5635"/>
                    <a:pt x="2718" y="5667"/>
                    <a:pt x="2949" y="5667"/>
                  </a:cubicBezTo>
                  <a:cubicBezTo>
                    <a:pt x="3397" y="5667"/>
                    <a:pt x="3887" y="5547"/>
                    <a:pt x="4246" y="5357"/>
                  </a:cubicBezTo>
                  <a:cubicBezTo>
                    <a:pt x="5363" y="4782"/>
                    <a:pt x="5570" y="3681"/>
                    <a:pt x="5554" y="2516"/>
                  </a:cubicBezTo>
                  <a:lnTo>
                    <a:pt x="5810" y="2372"/>
                  </a:lnTo>
                  <a:cubicBezTo>
                    <a:pt x="5458" y="1782"/>
                    <a:pt x="5251" y="1016"/>
                    <a:pt x="4756" y="665"/>
                  </a:cubicBezTo>
                  <a:cubicBezTo>
                    <a:pt x="4150" y="266"/>
                    <a:pt x="3304" y="218"/>
                    <a:pt x="2554" y="58"/>
                  </a:cubicBezTo>
                  <a:cubicBezTo>
                    <a:pt x="2381" y="20"/>
                    <a:pt x="2217" y="0"/>
                    <a:pt x="20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6"/>
            <p:cNvSpPr/>
            <p:nvPr/>
          </p:nvSpPr>
          <p:spPr>
            <a:xfrm>
              <a:off x="3309842" y="-24475"/>
              <a:ext cx="333740" cy="316096"/>
            </a:xfrm>
            <a:custGeom>
              <a:rect b="b" l="l" r="r" t="t"/>
              <a:pathLst>
                <a:path extrusionOk="0" h="6117" w="6432">
                  <a:moveTo>
                    <a:pt x="4995" y="1"/>
                  </a:moveTo>
                  <a:cubicBezTo>
                    <a:pt x="4682" y="1"/>
                    <a:pt x="4289" y="38"/>
                    <a:pt x="3795" y="38"/>
                  </a:cubicBezTo>
                  <a:cubicBezTo>
                    <a:pt x="3744" y="38"/>
                    <a:pt x="3692" y="37"/>
                    <a:pt x="3639" y="36"/>
                  </a:cubicBezTo>
                  <a:cubicBezTo>
                    <a:pt x="3626" y="36"/>
                    <a:pt x="3614" y="36"/>
                    <a:pt x="3602" y="36"/>
                  </a:cubicBezTo>
                  <a:cubicBezTo>
                    <a:pt x="1965" y="36"/>
                    <a:pt x="16" y="2125"/>
                    <a:pt x="0" y="4010"/>
                  </a:cubicBezTo>
                  <a:cubicBezTo>
                    <a:pt x="176" y="3867"/>
                    <a:pt x="335" y="3723"/>
                    <a:pt x="495" y="3563"/>
                  </a:cubicBezTo>
                  <a:cubicBezTo>
                    <a:pt x="801" y="3182"/>
                    <a:pt x="1125" y="2986"/>
                    <a:pt x="1448" y="2986"/>
                  </a:cubicBezTo>
                  <a:cubicBezTo>
                    <a:pt x="1748" y="2986"/>
                    <a:pt x="2046" y="3154"/>
                    <a:pt x="2330" y="3500"/>
                  </a:cubicBezTo>
                  <a:cubicBezTo>
                    <a:pt x="3000" y="4313"/>
                    <a:pt x="3591" y="5239"/>
                    <a:pt x="4229" y="6117"/>
                  </a:cubicBezTo>
                  <a:cubicBezTo>
                    <a:pt x="6192" y="5159"/>
                    <a:pt x="6432" y="4792"/>
                    <a:pt x="6192" y="2925"/>
                  </a:cubicBezTo>
                  <a:cubicBezTo>
                    <a:pt x="6144" y="2686"/>
                    <a:pt x="6112" y="2462"/>
                    <a:pt x="6097" y="2223"/>
                  </a:cubicBezTo>
                  <a:cubicBezTo>
                    <a:pt x="6085" y="266"/>
                    <a:pt x="5833" y="1"/>
                    <a:pt x="49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6"/>
            <p:cNvSpPr/>
            <p:nvPr/>
          </p:nvSpPr>
          <p:spPr>
            <a:xfrm>
              <a:off x="4503926" y="1337284"/>
              <a:ext cx="245999" cy="458409"/>
            </a:xfrm>
            <a:custGeom>
              <a:rect b="b" l="l" r="r" t="t"/>
              <a:pathLst>
                <a:path extrusionOk="0" h="8871" w="4741">
                  <a:moveTo>
                    <a:pt x="240" y="0"/>
                  </a:moveTo>
                  <a:cubicBezTo>
                    <a:pt x="176" y="383"/>
                    <a:pt x="0" y="798"/>
                    <a:pt x="64" y="1181"/>
                  </a:cubicBezTo>
                  <a:cubicBezTo>
                    <a:pt x="256" y="2250"/>
                    <a:pt x="543" y="3320"/>
                    <a:pt x="750" y="4389"/>
                  </a:cubicBezTo>
                  <a:cubicBezTo>
                    <a:pt x="1006" y="5602"/>
                    <a:pt x="1165" y="6831"/>
                    <a:pt x="1469" y="8028"/>
                  </a:cubicBezTo>
                  <a:cubicBezTo>
                    <a:pt x="1564" y="8363"/>
                    <a:pt x="1963" y="8826"/>
                    <a:pt x="2267" y="8857"/>
                  </a:cubicBezTo>
                  <a:cubicBezTo>
                    <a:pt x="2331" y="8866"/>
                    <a:pt x="2395" y="8871"/>
                    <a:pt x="2460" y="8871"/>
                  </a:cubicBezTo>
                  <a:cubicBezTo>
                    <a:pt x="3543" y="8871"/>
                    <a:pt x="4710" y="7649"/>
                    <a:pt x="4740" y="6384"/>
                  </a:cubicBezTo>
                  <a:cubicBezTo>
                    <a:pt x="4676" y="6112"/>
                    <a:pt x="4581" y="5857"/>
                    <a:pt x="4469" y="5602"/>
                  </a:cubicBezTo>
                  <a:cubicBezTo>
                    <a:pt x="3719" y="4229"/>
                    <a:pt x="2953" y="2857"/>
                    <a:pt x="2155" y="1516"/>
                  </a:cubicBezTo>
                  <a:cubicBezTo>
                    <a:pt x="1915" y="1117"/>
                    <a:pt x="1612" y="750"/>
                    <a:pt x="1261" y="447"/>
                  </a:cubicBezTo>
                  <a:cubicBezTo>
                    <a:pt x="990" y="208"/>
                    <a:pt x="591" y="144"/>
                    <a:pt x="2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6"/>
            <p:cNvSpPr/>
            <p:nvPr/>
          </p:nvSpPr>
          <p:spPr>
            <a:xfrm>
              <a:off x="4166865" y="1160508"/>
              <a:ext cx="306448" cy="332839"/>
            </a:xfrm>
            <a:custGeom>
              <a:rect b="b" l="l" r="r" t="t"/>
              <a:pathLst>
                <a:path extrusionOk="0" h="6441" w="5906">
                  <a:moveTo>
                    <a:pt x="4345" y="0"/>
                  </a:moveTo>
                  <a:cubicBezTo>
                    <a:pt x="3899" y="0"/>
                    <a:pt x="3254" y="238"/>
                    <a:pt x="3033" y="533"/>
                  </a:cubicBezTo>
                  <a:cubicBezTo>
                    <a:pt x="1980" y="1921"/>
                    <a:pt x="1006" y="3389"/>
                    <a:pt x="129" y="4889"/>
                  </a:cubicBezTo>
                  <a:cubicBezTo>
                    <a:pt x="1" y="5097"/>
                    <a:pt x="240" y="5671"/>
                    <a:pt x="480" y="5927"/>
                  </a:cubicBezTo>
                  <a:cubicBezTo>
                    <a:pt x="820" y="6275"/>
                    <a:pt x="1229" y="6440"/>
                    <a:pt x="1659" y="6440"/>
                  </a:cubicBezTo>
                  <a:cubicBezTo>
                    <a:pt x="2156" y="6440"/>
                    <a:pt x="2681" y="6218"/>
                    <a:pt x="3161" y="5799"/>
                  </a:cubicBezTo>
                  <a:cubicBezTo>
                    <a:pt x="4422" y="4730"/>
                    <a:pt x="5379" y="3341"/>
                    <a:pt x="5906" y="1777"/>
                  </a:cubicBezTo>
                  <a:cubicBezTo>
                    <a:pt x="5539" y="1219"/>
                    <a:pt x="5251" y="421"/>
                    <a:pt x="4677" y="70"/>
                  </a:cubicBezTo>
                  <a:cubicBezTo>
                    <a:pt x="4596" y="22"/>
                    <a:pt x="4480" y="0"/>
                    <a:pt x="43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6"/>
            <p:cNvSpPr/>
            <p:nvPr/>
          </p:nvSpPr>
          <p:spPr>
            <a:xfrm>
              <a:off x="2351742" y="91946"/>
              <a:ext cx="455468" cy="218740"/>
            </a:xfrm>
            <a:custGeom>
              <a:rect b="b" l="l" r="r" t="t"/>
              <a:pathLst>
                <a:path extrusionOk="0" h="4233" w="8778">
                  <a:moveTo>
                    <a:pt x="2537" y="1"/>
                  </a:moveTo>
                  <a:cubicBezTo>
                    <a:pt x="1467" y="1"/>
                    <a:pt x="500" y="617"/>
                    <a:pt x="64" y="1598"/>
                  </a:cubicBezTo>
                  <a:cubicBezTo>
                    <a:pt x="0" y="1773"/>
                    <a:pt x="16" y="1965"/>
                    <a:pt x="112" y="2124"/>
                  </a:cubicBezTo>
                  <a:cubicBezTo>
                    <a:pt x="639" y="2699"/>
                    <a:pt x="1165" y="3130"/>
                    <a:pt x="2075" y="3130"/>
                  </a:cubicBezTo>
                  <a:cubicBezTo>
                    <a:pt x="2175" y="3130"/>
                    <a:pt x="2278" y="3129"/>
                    <a:pt x="2383" y="3129"/>
                  </a:cubicBezTo>
                  <a:cubicBezTo>
                    <a:pt x="3378" y="3129"/>
                    <a:pt x="4537" y="3156"/>
                    <a:pt x="5187" y="3704"/>
                  </a:cubicBezTo>
                  <a:cubicBezTo>
                    <a:pt x="5666" y="4086"/>
                    <a:pt x="6083" y="4233"/>
                    <a:pt x="6477" y="4233"/>
                  </a:cubicBezTo>
                  <a:cubicBezTo>
                    <a:pt x="6922" y="4233"/>
                    <a:pt x="7340" y="4046"/>
                    <a:pt x="7788" y="3800"/>
                  </a:cubicBezTo>
                  <a:cubicBezTo>
                    <a:pt x="8171" y="3593"/>
                    <a:pt x="8443" y="3146"/>
                    <a:pt x="8778" y="2811"/>
                  </a:cubicBezTo>
                  <a:cubicBezTo>
                    <a:pt x="8363" y="2412"/>
                    <a:pt x="7996" y="1917"/>
                    <a:pt x="7517" y="1630"/>
                  </a:cubicBezTo>
                  <a:cubicBezTo>
                    <a:pt x="6895" y="1310"/>
                    <a:pt x="6240" y="1055"/>
                    <a:pt x="5570" y="879"/>
                  </a:cubicBezTo>
                  <a:cubicBezTo>
                    <a:pt x="4565" y="544"/>
                    <a:pt x="3543" y="273"/>
                    <a:pt x="2618" y="2"/>
                  </a:cubicBezTo>
                  <a:cubicBezTo>
                    <a:pt x="2591" y="1"/>
                    <a:pt x="2564" y="1"/>
                    <a:pt x="25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6"/>
            <p:cNvSpPr/>
            <p:nvPr/>
          </p:nvSpPr>
          <p:spPr>
            <a:xfrm>
              <a:off x="3219558" y="1176010"/>
              <a:ext cx="379298" cy="304004"/>
            </a:xfrm>
            <a:custGeom>
              <a:rect b="b" l="l" r="r" t="t"/>
              <a:pathLst>
                <a:path extrusionOk="0" h="5883" w="7310">
                  <a:moveTo>
                    <a:pt x="5213" y="0"/>
                  </a:moveTo>
                  <a:cubicBezTo>
                    <a:pt x="4751" y="0"/>
                    <a:pt x="4274" y="148"/>
                    <a:pt x="3783" y="424"/>
                  </a:cubicBezTo>
                  <a:cubicBezTo>
                    <a:pt x="3081" y="855"/>
                    <a:pt x="2331" y="1190"/>
                    <a:pt x="1533" y="1429"/>
                  </a:cubicBezTo>
                  <a:cubicBezTo>
                    <a:pt x="735" y="1621"/>
                    <a:pt x="431" y="2020"/>
                    <a:pt x="368" y="2802"/>
                  </a:cubicBezTo>
                  <a:cubicBezTo>
                    <a:pt x="320" y="3456"/>
                    <a:pt x="128" y="4111"/>
                    <a:pt x="32" y="4765"/>
                  </a:cubicBezTo>
                  <a:cubicBezTo>
                    <a:pt x="1" y="5132"/>
                    <a:pt x="1" y="5515"/>
                    <a:pt x="1" y="5882"/>
                  </a:cubicBezTo>
                  <a:cubicBezTo>
                    <a:pt x="384" y="5802"/>
                    <a:pt x="814" y="5834"/>
                    <a:pt x="1118" y="5627"/>
                  </a:cubicBezTo>
                  <a:cubicBezTo>
                    <a:pt x="2714" y="4589"/>
                    <a:pt x="4278" y="3504"/>
                    <a:pt x="5858" y="2435"/>
                  </a:cubicBezTo>
                  <a:cubicBezTo>
                    <a:pt x="6161" y="2227"/>
                    <a:pt x="6480" y="2052"/>
                    <a:pt x="6783" y="1860"/>
                  </a:cubicBezTo>
                  <a:cubicBezTo>
                    <a:pt x="6975" y="1701"/>
                    <a:pt x="7150" y="1541"/>
                    <a:pt x="7310" y="1350"/>
                  </a:cubicBezTo>
                  <a:cubicBezTo>
                    <a:pt x="7070" y="1046"/>
                    <a:pt x="6911" y="743"/>
                    <a:pt x="6656" y="536"/>
                  </a:cubicBezTo>
                  <a:cubicBezTo>
                    <a:pt x="6192" y="171"/>
                    <a:pt x="5711" y="0"/>
                    <a:pt x="52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6"/>
            <p:cNvSpPr/>
            <p:nvPr/>
          </p:nvSpPr>
          <p:spPr>
            <a:xfrm>
              <a:off x="6487994" y="792591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2927" y="0"/>
                  </a:moveTo>
                  <a:cubicBezTo>
                    <a:pt x="2630" y="0"/>
                    <a:pt x="2306" y="97"/>
                    <a:pt x="1980" y="295"/>
                  </a:cubicBezTo>
                  <a:cubicBezTo>
                    <a:pt x="799" y="1013"/>
                    <a:pt x="623" y="2242"/>
                    <a:pt x="304" y="3359"/>
                  </a:cubicBezTo>
                  <a:cubicBezTo>
                    <a:pt x="1" y="4477"/>
                    <a:pt x="1549" y="6583"/>
                    <a:pt x="2682" y="6695"/>
                  </a:cubicBezTo>
                  <a:cubicBezTo>
                    <a:pt x="2731" y="6700"/>
                    <a:pt x="2778" y="6703"/>
                    <a:pt x="2825" y="6703"/>
                  </a:cubicBezTo>
                  <a:cubicBezTo>
                    <a:pt x="3602" y="6703"/>
                    <a:pt x="4082" y="5950"/>
                    <a:pt x="4278" y="4445"/>
                  </a:cubicBezTo>
                  <a:cubicBezTo>
                    <a:pt x="4310" y="4205"/>
                    <a:pt x="4342" y="3982"/>
                    <a:pt x="4389" y="3758"/>
                  </a:cubicBezTo>
                  <a:lnTo>
                    <a:pt x="4230" y="3742"/>
                  </a:lnTo>
                  <a:lnTo>
                    <a:pt x="4230" y="1556"/>
                  </a:lnTo>
                  <a:cubicBezTo>
                    <a:pt x="4230" y="1444"/>
                    <a:pt x="4230" y="1349"/>
                    <a:pt x="4198" y="1253"/>
                  </a:cubicBezTo>
                  <a:cubicBezTo>
                    <a:pt x="4068" y="438"/>
                    <a:pt x="3560" y="0"/>
                    <a:pt x="29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6"/>
            <p:cNvSpPr/>
            <p:nvPr/>
          </p:nvSpPr>
          <p:spPr>
            <a:xfrm>
              <a:off x="5459535" y="1822190"/>
              <a:ext cx="274122" cy="310412"/>
            </a:xfrm>
            <a:custGeom>
              <a:rect b="b" l="l" r="r" t="t"/>
              <a:pathLst>
                <a:path extrusionOk="0" h="6007" w="5283">
                  <a:moveTo>
                    <a:pt x="1804" y="0"/>
                  </a:moveTo>
                  <a:cubicBezTo>
                    <a:pt x="96" y="224"/>
                    <a:pt x="0" y="367"/>
                    <a:pt x="431" y="1915"/>
                  </a:cubicBezTo>
                  <a:cubicBezTo>
                    <a:pt x="734" y="2969"/>
                    <a:pt x="958" y="4054"/>
                    <a:pt x="1309" y="5091"/>
                  </a:cubicBezTo>
                  <a:cubicBezTo>
                    <a:pt x="1421" y="5426"/>
                    <a:pt x="1740" y="5841"/>
                    <a:pt x="2043" y="5937"/>
                  </a:cubicBezTo>
                  <a:cubicBezTo>
                    <a:pt x="2193" y="5984"/>
                    <a:pt x="2349" y="6006"/>
                    <a:pt x="2506" y="6006"/>
                  </a:cubicBezTo>
                  <a:cubicBezTo>
                    <a:pt x="3571" y="6006"/>
                    <a:pt x="4721" y="4995"/>
                    <a:pt x="4804" y="3910"/>
                  </a:cubicBezTo>
                  <a:cubicBezTo>
                    <a:pt x="4868" y="3383"/>
                    <a:pt x="4948" y="2857"/>
                    <a:pt x="5075" y="2346"/>
                  </a:cubicBezTo>
                  <a:cubicBezTo>
                    <a:pt x="5283" y="1357"/>
                    <a:pt x="5155" y="1165"/>
                    <a:pt x="4166" y="1133"/>
                  </a:cubicBezTo>
                  <a:cubicBezTo>
                    <a:pt x="3942" y="1117"/>
                    <a:pt x="3719" y="1053"/>
                    <a:pt x="3527" y="942"/>
                  </a:cubicBezTo>
                  <a:cubicBezTo>
                    <a:pt x="2937" y="638"/>
                    <a:pt x="2378" y="319"/>
                    <a:pt x="18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6"/>
            <p:cNvSpPr/>
            <p:nvPr/>
          </p:nvSpPr>
          <p:spPr>
            <a:xfrm>
              <a:off x="2810478" y="1641590"/>
              <a:ext cx="347024" cy="360898"/>
            </a:xfrm>
            <a:custGeom>
              <a:rect b="b" l="l" r="r" t="t"/>
              <a:pathLst>
                <a:path extrusionOk="0" h="6984" w="6688">
                  <a:moveTo>
                    <a:pt x="6544" y="0"/>
                  </a:moveTo>
                  <a:lnTo>
                    <a:pt x="6544" y="0"/>
                  </a:lnTo>
                  <a:cubicBezTo>
                    <a:pt x="6097" y="80"/>
                    <a:pt x="5634" y="80"/>
                    <a:pt x="5235" y="255"/>
                  </a:cubicBezTo>
                  <a:cubicBezTo>
                    <a:pt x="4581" y="543"/>
                    <a:pt x="4006" y="1133"/>
                    <a:pt x="3336" y="1261"/>
                  </a:cubicBezTo>
                  <a:cubicBezTo>
                    <a:pt x="1341" y="1692"/>
                    <a:pt x="1" y="3591"/>
                    <a:pt x="272" y="5602"/>
                  </a:cubicBezTo>
                  <a:cubicBezTo>
                    <a:pt x="414" y="6621"/>
                    <a:pt x="650" y="6983"/>
                    <a:pt x="1410" y="6983"/>
                  </a:cubicBezTo>
                  <a:cubicBezTo>
                    <a:pt x="1590" y="6983"/>
                    <a:pt x="1799" y="6963"/>
                    <a:pt x="2043" y="6926"/>
                  </a:cubicBezTo>
                  <a:lnTo>
                    <a:pt x="2027" y="6926"/>
                  </a:lnTo>
                  <a:cubicBezTo>
                    <a:pt x="2155" y="6607"/>
                    <a:pt x="2315" y="6288"/>
                    <a:pt x="2474" y="5969"/>
                  </a:cubicBezTo>
                  <a:cubicBezTo>
                    <a:pt x="2778" y="5490"/>
                    <a:pt x="3224" y="5091"/>
                    <a:pt x="3432" y="4580"/>
                  </a:cubicBezTo>
                  <a:cubicBezTo>
                    <a:pt x="3815" y="3527"/>
                    <a:pt x="4565" y="2889"/>
                    <a:pt x="5507" y="2378"/>
                  </a:cubicBezTo>
                  <a:cubicBezTo>
                    <a:pt x="5874" y="2171"/>
                    <a:pt x="6416" y="1963"/>
                    <a:pt x="6528" y="1644"/>
                  </a:cubicBezTo>
                  <a:cubicBezTo>
                    <a:pt x="6688" y="1149"/>
                    <a:pt x="6544" y="559"/>
                    <a:pt x="65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6"/>
            <p:cNvSpPr/>
            <p:nvPr/>
          </p:nvSpPr>
          <p:spPr>
            <a:xfrm>
              <a:off x="4538690" y="1032150"/>
              <a:ext cx="327151" cy="301575"/>
            </a:xfrm>
            <a:custGeom>
              <a:rect b="b" l="l" r="r" t="t"/>
              <a:pathLst>
                <a:path extrusionOk="0" h="5836" w="6305">
                  <a:moveTo>
                    <a:pt x="3637" y="204"/>
                  </a:moveTo>
                  <a:cubicBezTo>
                    <a:pt x="3359" y="204"/>
                    <a:pt x="2940" y="367"/>
                    <a:pt x="2618" y="415"/>
                  </a:cubicBezTo>
                  <a:cubicBezTo>
                    <a:pt x="2602" y="431"/>
                    <a:pt x="2570" y="463"/>
                    <a:pt x="2554" y="495"/>
                  </a:cubicBezTo>
                  <a:cubicBezTo>
                    <a:pt x="1453" y="1484"/>
                    <a:pt x="1" y="2362"/>
                    <a:pt x="1182" y="4197"/>
                  </a:cubicBezTo>
                  <a:cubicBezTo>
                    <a:pt x="1213" y="4261"/>
                    <a:pt x="1166" y="4357"/>
                    <a:pt x="1182" y="4405"/>
                  </a:cubicBezTo>
                  <a:cubicBezTo>
                    <a:pt x="1469" y="4884"/>
                    <a:pt x="1660" y="5458"/>
                    <a:pt x="2059" y="5777"/>
                  </a:cubicBezTo>
                  <a:cubicBezTo>
                    <a:pt x="2116" y="5818"/>
                    <a:pt x="2203" y="5836"/>
                    <a:pt x="2307" y="5836"/>
                  </a:cubicBezTo>
                  <a:cubicBezTo>
                    <a:pt x="2611" y="5836"/>
                    <a:pt x="3054" y="5681"/>
                    <a:pt x="3256" y="5490"/>
                  </a:cubicBezTo>
                  <a:cubicBezTo>
                    <a:pt x="4134" y="4660"/>
                    <a:pt x="4948" y="3799"/>
                    <a:pt x="5730" y="2889"/>
                  </a:cubicBezTo>
                  <a:cubicBezTo>
                    <a:pt x="6017" y="2554"/>
                    <a:pt x="6161" y="2091"/>
                    <a:pt x="6304" y="1804"/>
                  </a:cubicBezTo>
                  <a:cubicBezTo>
                    <a:pt x="6177" y="0"/>
                    <a:pt x="4581" y="926"/>
                    <a:pt x="3863" y="272"/>
                  </a:cubicBezTo>
                  <a:cubicBezTo>
                    <a:pt x="3810" y="223"/>
                    <a:pt x="3732" y="204"/>
                    <a:pt x="3637" y="2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6"/>
            <p:cNvSpPr/>
            <p:nvPr/>
          </p:nvSpPr>
          <p:spPr>
            <a:xfrm>
              <a:off x="2258968" y="745309"/>
              <a:ext cx="376859" cy="195332"/>
            </a:xfrm>
            <a:custGeom>
              <a:rect b="b" l="l" r="r" t="t"/>
              <a:pathLst>
                <a:path extrusionOk="0" h="3780" w="7263">
                  <a:moveTo>
                    <a:pt x="4313" y="1"/>
                  </a:moveTo>
                  <a:cubicBezTo>
                    <a:pt x="2924" y="1"/>
                    <a:pt x="1700" y="843"/>
                    <a:pt x="368" y="1131"/>
                  </a:cubicBezTo>
                  <a:cubicBezTo>
                    <a:pt x="256" y="1162"/>
                    <a:pt x="128" y="1450"/>
                    <a:pt x="113" y="1625"/>
                  </a:cubicBezTo>
                  <a:cubicBezTo>
                    <a:pt x="1" y="3062"/>
                    <a:pt x="687" y="3780"/>
                    <a:pt x="2379" y="3780"/>
                  </a:cubicBezTo>
                  <a:cubicBezTo>
                    <a:pt x="3560" y="3668"/>
                    <a:pt x="4916" y="3556"/>
                    <a:pt x="6081" y="2391"/>
                  </a:cubicBezTo>
                  <a:cubicBezTo>
                    <a:pt x="7119" y="1354"/>
                    <a:pt x="7262" y="1210"/>
                    <a:pt x="6001" y="412"/>
                  </a:cubicBezTo>
                  <a:cubicBezTo>
                    <a:pt x="5762" y="285"/>
                    <a:pt x="5523" y="189"/>
                    <a:pt x="5267" y="141"/>
                  </a:cubicBezTo>
                  <a:cubicBezTo>
                    <a:pt x="4939" y="42"/>
                    <a:pt x="4622" y="1"/>
                    <a:pt x="43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6"/>
            <p:cNvSpPr/>
            <p:nvPr/>
          </p:nvSpPr>
          <p:spPr>
            <a:xfrm>
              <a:off x="6719879" y="695237"/>
              <a:ext cx="241017" cy="288708"/>
            </a:xfrm>
            <a:custGeom>
              <a:rect b="b" l="l" r="r" t="t"/>
              <a:pathLst>
                <a:path extrusionOk="0" h="5587" w="4645">
                  <a:moveTo>
                    <a:pt x="2188" y="1"/>
                  </a:moveTo>
                  <a:cubicBezTo>
                    <a:pt x="1026" y="1"/>
                    <a:pt x="0" y="961"/>
                    <a:pt x="0" y="2259"/>
                  </a:cubicBezTo>
                  <a:cubicBezTo>
                    <a:pt x="240" y="3249"/>
                    <a:pt x="447" y="4238"/>
                    <a:pt x="702" y="5196"/>
                  </a:cubicBezTo>
                  <a:cubicBezTo>
                    <a:pt x="734" y="5339"/>
                    <a:pt x="990" y="5483"/>
                    <a:pt x="1165" y="5531"/>
                  </a:cubicBezTo>
                  <a:cubicBezTo>
                    <a:pt x="1293" y="5569"/>
                    <a:pt x="1433" y="5586"/>
                    <a:pt x="1582" y="5586"/>
                  </a:cubicBezTo>
                  <a:cubicBezTo>
                    <a:pt x="2750" y="5586"/>
                    <a:pt x="4432" y="4491"/>
                    <a:pt x="4644" y="3472"/>
                  </a:cubicBezTo>
                  <a:cubicBezTo>
                    <a:pt x="4644" y="3312"/>
                    <a:pt x="4612" y="3153"/>
                    <a:pt x="4533" y="3009"/>
                  </a:cubicBezTo>
                  <a:cubicBezTo>
                    <a:pt x="4261" y="2323"/>
                    <a:pt x="4006" y="1637"/>
                    <a:pt x="3703" y="982"/>
                  </a:cubicBezTo>
                  <a:cubicBezTo>
                    <a:pt x="3559" y="695"/>
                    <a:pt x="3384" y="344"/>
                    <a:pt x="3128" y="216"/>
                  </a:cubicBezTo>
                  <a:cubicBezTo>
                    <a:pt x="2816" y="69"/>
                    <a:pt x="2497" y="1"/>
                    <a:pt x="21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6"/>
            <p:cNvSpPr/>
            <p:nvPr/>
          </p:nvSpPr>
          <p:spPr>
            <a:xfrm>
              <a:off x="5946446" y="1698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3064" y="0"/>
                  </a:moveTo>
                  <a:cubicBezTo>
                    <a:pt x="990" y="463"/>
                    <a:pt x="0" y="862"/>
                    <a:pt x="1117" y="3001"/>
                  </a:cubicBezTo>
                  <a:cubicBezTo>
                    <a:pt x="1532" y="3846"/>
                    <a:pt x="2203" y="4533"/>
                    <a:pt x="3033" y="4995"/>
                  </a:cubicBezTo>
                  <a:cubicBezTo>
                    <a:pt x="3352" y="5184"/>
                    <a:pt x="3600" y="5266"/>
                    <a:pt x="3803" y="5266"/>
                  </a:cubicBezTo>
                  <a:cubicBezTo>
                    <a:pt x="4219" y="5266"/>
                    <a:pt x="4451" y="4924"/>
                    <a:pt x="4740" y="4453"/>
                  </a:cubicBezTo>
                  <a:cubicBezTo>
                    <a:pt x="5011" y="4006"/>
                    <a:pt x="5283" y="3511"/>
                    <a:pt x="5666" y="3176"/>
                  </a:cubicBezTo>
                  <a:cubicBezTo>
                    <a:pt x="6272" y="2634"/>
                    <a:pt x="6320" y="2235"/>
                    <a:pt x="5618" y="1788"/>
                  </a:cubicBezTo>
                  <a:cubicBezTo>
                    <a:pt x="5442" y="1676"/>
                    <a:pt x="5331" y="1500"/>
                    <a:pt x="5171" y="1389"/>
                  </a:cubicBezTo>
                  <a:cubicBezTo>
                    <a:pt x="4437" y="894"/>
                    <a:pt x="3687" y="415"/>
                    <a:pt x="30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6"/>
            <p:cNvSpPr/>
            <p:nvPr/>
          </p:nvSpPr>
          <p:spPr>
            <a:xfrm>
              <a:off x="6247237" y="45647"/>
              <a:ext cx="335764" cy="216777"/>
            </a:xfrm>
            <a:custGeom>
              <a:rect b="b" l="l" r="r" t="t"/>
              <a:pathLst>
                <a:path extrusionOk="0" h="4195" w="6471">
                  <a:moveTo>
                    <a:pt x="1096" y="0"/>
                  </a:moveTo>
                  <a:cubicBezTo>
                    <a:pt x="296" y="0"/>
                    <a:pt x="1" y="388"/>
                    <a:pt x="76" y="1217"/>
                  </a:cubicBezTo>
                  <a:cubicBezTo>
                    <a:pt x="140" y="1903"/>
                    <a:pt x="92" y="2605"/>
                    <a:pt x="140" y="3292"/>
                  </a:cubicBezTo>
                  <a:cubicBezTo>
                    <a:pt x="180" y="3792"/>
                    <a:pt x="306" y="4195"/>
                    <a:pt x="788" y="4195"/>
                  </a:cubicBezTo>
                  <a:cubicBezTo>
                    <a:pt x="891" y="4195"/>
                    <a:pt x="1009" y="4177"/>
                    <a:pt x="1146" y="4137"/>
                  </a:cubicBezTo>
                  <a:cubicBezTo>
                    <a:pt x="2646" y="3707"/>
                    <a:pt x="4146" y="3292"/>
                    <a:pt x="5630" y="2861"/>
                  </a:cubicBezTo>
                  <a:cubicBezTo>
                    <a:pt x="5869" y="2781"/>
                    <a:pt x="6077" y="2621"/>
                    <a:pt x="6205" y="2398"/>
                  </a:cubicBezTo>
                  <a:cubicBezTo>
                    <a:pt x="6471" y="1678"/>
                    <a:pt x="5309" y="481"/>
                    <a:pt x="4526" y="481"/>
                  </a:cubicBezTo>
                  <a:cubicBezTo>
                    <a:pt x="4511" y="481"/>
                    <a:pt x="4496" y="482"/>
                    <a:pt x="4481" y="483"/>
                  </a:cubicBezTo>
                  <a:cubicBezTo>
                    <a:pt x="4383" y="489"/>
                    <a:pt x="4284" y="492"/>
                    <a:pt x="4185" y="492"/>
                  </a:cubicBezTo>
                  <a:cubicBezTo>
                    <a:pt x="3558" y="492"/>
                    <a:pt x="2912" y="374"/>
                    <a:pt x="2279" y="291"/>
                  </a:cubicBezTo>
                  <a:cubicBezTo>
                    <a:pt x="1928" y="211"/>
                    <a:pt x="1576" y="116"/>
                    <a:pt x="1241" y="4"/>
                  </a:cubicBezTo>
                  <a:cubicBezTo>
                    <a:pt x="1191" y="1"/>
                    <a:pt x="1142" y="0"/>
                    <a:pt x="10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6"/>
            <p:cNvSpPr/>
            <p:nvPr/>
          </p:nvSpPr>
          <p:spPr>
            <a:xfrm>
              <a:off x="5108413" y="1234195"/>
              <a:ext cx="233598" cy="367048"/>
            </a:xfrm>
            <a:custGeom>
              <a:rect b="b" l="l" r="r" t="t"/>
              <a:pathLst>
                <a:path extrusionOk="0" h="7103" w="4502">
                  <a:moveTo>
                    <a:pt x="1134" y="0"/>
                  </a:moveTo>
                  <a:cubicBezTo>
                    <a:pt x="1102" y="591"/>
                    <a:pt x="1070" y="958"/>
                    <a:pt x="1054" y="1325"/>
                  </a:cubicBezTo>
                  <a:cubicBezTo>
                    <a:pt x="1038" y="1548"/>
                    <a:pt x="1102" y="1836"/>
                    <a:pt x="990" y="1947"/>
                  </a:cubicBezTo>
                  <a:cubicBezTo>
                    <a:pt x="1" y="2921"/>
                    <a:pt x="336" y="4134"/>
                    <a:pt x="304" y="5299"/>
                  </a:cubicBezTo>
                  <a:cubicBezTo>
                    <a:pt x="276" y="6273"/>
                    <a:pt x="568" y="6740"/>
                    <a:pt x="1370" y="6740"/>
                  </a:cubicBezTo>
                  <a:cubicBezTo>
                    <a:pt x="1501" y="6740"/>
                    <a:pt x="1645" y="6728"/>
                    <a:pt x="1804" y="6703"/>
                  </a:cubicBezTo>
                  <a:cubicBezTo>
                    <a:pt x="1813" y="6701"/>
                    <a:pt x="1822" y="6700"/>
                    <a:pt x="1831" y="6700"/>
                  </a:cubicBezTo>
                  <a:cubicBezTo>
                    <a:pt x="1969" y="6700"/>
                    <a:pt x="2139" y="6922"/>
                    <a:pt x="2378" y="7102"/>
                  </a:cubicBezTo>
                  <a:cubicBezTo>
                    <a:pt x="2650" y="6607"/>
                    <a:pt x="2857" y="6208"/>
                    <a:pt x="3097" y="5825"/>
                  </a:cubicBezTo>
                  <a:cubicBezTo>
                    <a:pt x="3256" y="5554"/>
                    <a:pt x="3480" y="5315"/>
                    <a:pt x="3671" y="5059"/>
                  </a:cubicBezTo>
                  <a:cubicBezTo>
                    <a:pt x="3958" y="4660"/>
                    <a:pt x="4501" y="4213"/>
                    <a:pt x="4437" y="3862"/>
                  </a:cubicBezTo>
                  <a:cubicBezTo>
                    <a:pt x="4389" y="3447"/>
                    <a:pt x="3799" y="3096"/>
                    <a:pt x="3304" y="2570"/>
                  </a:cubicBezTo>
                  <a:cubicBezTo>
                    <a:pt x="3528" y="1325"/>
                    <a:pt x="1916" y="1149"/>
                    <a:pt x="11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6"/>
            <p:cNvSpPr/>
            <p:nvPr/>
          </p:nvSpPr>
          <p:spPr>
            <a:xfrm>
              <a:off x="5107583" y="172092"/>
              <a:ext cx="289636" cy="238480"/>
            </a:xfrm>
            <a:custGeom>
              <a:rect b="b" l="l" r="r" t="t"/>
              <a:pathLst>
                <a:path extrusionOk="0" h="4615" w="5582">
                  <a:moveTo>
                    <a:pt x="1947" y="0"/>
                  </a:moveTo>
                  <a:cubicBezTo>
                    <a:pt x="1771" y="0"/>
                    <a:pt x="1606" y="23"/>
                    <a:pt x="1469" y="95"/>
                  </a:cubicBezTo>
                  <a:cubicBezTo>
                    <a:pt x="910" y="414"/>
                    <a:pt x="447" y="861"/>
                    <a:pt x="112" y="1403"/>
                  </a:cubicBezTo>
                  <a:cubicBezTo>
                    <a:pt x="1" y="1579"/>
                    <a:pt x="431" y="2169"/>
                    <a:pt x="735" y="2472"/>
                  </a:cubicBezTo>
                  <a:cubicBezTo>
                    <a:pt x="1293" y="3095"/>
                    <a:pt x="1916" y="3637"/>
                    <a:pt x="2538" y="4196"/>
                  </a:cubicBezTo>
                  <a:cubicBezTo>
                    <a:pt x="2730" y="4372"/>
                    <a:pt x="2953" y="4595"/>
                    <a:pt x="3176" y="4611"/>
                  </a:cubicBezTo>
                  <a:cubicBezTo>
                    <a:pt x="3196" y="4613"/>
                    <a:pt x="3216" y="4614"/>
                    <a:pt x="3236" y="4614"/>
                  </a:cubicBezTo>
                  <a:cubicBezTo>
                    <a:pt x="4066" y="4614"/>
                    <a:pt x="5582" y="2741"/>
                    <a:pt x="5395" y="1978"/>
                  </a:cubicBezTo>
                  <a:cubicBezTo>
                    <a:pt x="4964" y="286"/>
                    <a:pt x="4661" y="63"/>
                    <a:pt x="2857" y="63"/>
                  </a:cubicBezTo>
                  <a:cubicBezTo>
                    <a:pt x="2568" y="63"/>
                    <a:pt x="2241" y="0"/>
                    <a:pt x="19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6"/>
            <p:cNvSpPr/>
            <p:nvPr/>
          </p:nvSpPr>
          <p:spPr>
            <a:xfrm>
              <a:off x="6906984" y="1923626"/>
              <a:ext cx="366897" cy="234243"/>
            </a:xfrm>
            <a:custGeom>
              <a:rect b="b" l="l" r="r" t="t"/>
              <a:pathLst>
                <a:path extrusionOk="0" h="4533" w="7071">
                  <a:moveTo>
                    <a:pt x="2523" y="0"/>
                  </a:moveTo>
                  <a:cubicBezTo>
                    <a:pt x="2076" y="160"/>
                    <a:pt x="1597" y="287"/>
                    <a:pt x="1134" y="399"/>
                  </a:cubicBezTo>
                  <a:cubicBezTo>
                    <a:pt x="1" y="591"/>
                    <a:pt x="368" y="1452"/>
                    <a:pt x="512" y="2027"/>
                  </a:cubicBezTo>
                  <a:cubicBezTo>
                    <a:pt x="591" y="2298"/>
                    <a:pt x="1246" y="2586"/>
                    <a:pt x="1645" y="2586"/>
                  </a:cubicBezTo>
                  <a:cubicBezTo>
                    <a:pt x="2331" y="2586"/>
                    <a:pt x="2906" y="2617"/>
                    <a:pt x="3273" y="3288"/>
                  </a:cubicBezTo>
                  <a:cubicBezTo>
                    <a:pt x="3368" y="3399"/>
                    <a:pt x="3496" y="3495"/>
                    <a:pt x="3640" y="3559"/>
                  </a:cubicBezTo>
                  <a:cubicBezTo>
                    <a:pt x="4342" y="3862"/>
                    <a:pt x="5060" y="4197"/>
                    <a:pt x="5794" y="4453"/>
                  </a:cubicBezTo>
                  <a:cubicBezTo>
                    <a:pt x="6000" y="4521"/>
                    <a:pt x="6229" y="4530"/>
                    <a:pt x="6464" y="4530"/>
                  </a:cubicBezTo>
                  <a:cubicBezTo>
                    <a:pt x="6542" y="4530"/>
                    <a:pt x="6620" y="4529"/>
                    <a:pt x="6698" y="4529"/>
                  </a:cubicBezTo>
                  <a:cubicBezTo>
                    <a:pt x="6769" y="4529"/>
                    <a:pt x="6841" y="4530"/>
                    <a:pt x="6911" y="4533"/>
                  </a:cubicBezTo>
                  <a:cubicBezTo>
                    <a:pt x="6911" y="4118"/>
                    <a:pt x="7071" y="3591"/>
                    <a:pt x="6879" y="3288"/>
                  </a:cubicBezTo>
                  <a:cubicBezTo>
                    <a:pt x="6528" y="2681"/>
                    <a:pt x="5874" y="2282"/>
                    <a:pt x="5539" y="1692"/>
                  </a:cubicBezTo>
                  <a:cubicBezTo>
                    <a:pt x="4837" y="479"/>
                    <a:pt x="3608" y="415"/>
                    <a:pt x="252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6"/>
            <p:cNvSpPr/>
            <p:nvPr/>
          </p:nvSpPr>
          <p:spPr>
            <a:xfrm>
              <a:off x="5813095" y="563314"/>
              <a:ext cx="271683" cy="285246"/>
            </a:xfrm>
            <a:custGeom>
              <a:rect b="b" l="l" r="r" t="t"/>
              <a:pathLst>
                <a:path extrusionOk="0" h="5520" w="5236">
                  <a:moveTo>
                    <a:pt x="2954" y="1"/>
                  </a:moveTo>
                  <a:cubicBezTo>
                    <a:pt x="2903" y="1"/>
                    <a:pt x="2855" y="8"/>
                    <a:pt x="2810" y="24"/>
                  </a:cubicBezTo>
                  <a:cubicBezTo>
                    <a:pt x="2443" y="152"/>
                    <a:pt x="2283" y="838"/>
                    <a:pt x="2076" y="1301"/>
                  </a:cubicBezTo>
                  <a:cubicBezTo>
                    <a:pt x="2012" y="1445"/>
                    <a:pt x="2091" y="1668"/>
                    <a:pt x="2091" y="1844"/>
                  </a:cubicBezTo>
                  <a:cubicBezTo>
                    <a:pt x="1022" y="2259"/>
                    <a:pt x="1" y="4333"/>
                    <a:pt x="272" y="5498"/>
                  </a:cubicBezTo>
                  <a:cubicBezTo>
                    <a:pt x="634" y="5498"/>
                    <a:pt x="1010" y="5520"/>
                    <a:pt x="1381" y="5520"/>
                  </a:cubicBezTo>
                  <a:cubicBezTo>
                    <a:pt x="1567" y="5520"/>
                    <a:pt x="1751" y="5514"/>
                    <a:pt x="1932" y="5498"/>
                  </a:cubicBezTo>
                  <a:cubicBezTo>
                    <a:pt x="2826" y="5403"/>
                    <a:pt x="3592" y="5083"/>
                    <a:pt x="3959" y="4142"/>
                  </a:cubicBezTo>
                  <a:cubicBezTo>
                    <a:pt x="4134" y="3663"/>
                    <a:pt x="4294" y="3104"/>
                    <a:pt x="4645" y="2769"/>
                  </a:cubicBezTo>
                  <a:cubicBezTo>
                    <a:pt x="5235" y="2179"/>
                    <a:pt x="5235" y="1716"/>
                    <a:pt x="4645" y="1189"/>
                  </a:cubicBezTo>
                  <a:cubicBezTo>
                    <a:pt x="4437" y="1014"/>
                    <a:pt x="4358" y="695"/>
                    <a:pt x="4150" y="567"/>
                  </a:cubicBezTo>
                  <a:cubicBezTo>
                    <a:pt x="3775" y="344"/>
                    <a:pt x="3302" y="1"/>
                    <a:pt x="29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6"/>
            <p:cNvSpPr/>
            <p:nvPr/>
          </p:nvSpPr>
          <p:spPr>
            <a:xfrm>
              <a:off x="6628765" y="1895567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862" y="0"/>
                  </a:moveTo>
                  <a:cubicBezTo>
                    <a:pt x="815" y="368"/>
                    <a:pt x="623" y="782"/>
                    <a:pt x="719" y="1102"/>
                  </a:cubicBezTo>
                  <a:cubicBezTo>
                    <a:pt x="958" y="1820"/>
                    <a:pt x="942" y="2410"/>
                    <a:pt x="511" y="3065"/>
                  </a:cubicBezTo>
                  <a:cubicBezTo>
                    <a:pt x="1" y="3831"/>
                    <a:pt x="384" y="4645"/>
                    <a:pt x="1261" y="4948"/>
                  </a:cubicBezTo>
                  <a:cubicBezTo>
                    <a:pt x="1486" y="5026"/>
                    <a:pt x="1736" y="5062"/>
                    <a:pt x="1998" y="5062"/>
                  </a:cubicBezTo>
                  <a:cubicBezTo>
                    <a:pt x="3023" y="5062"/>
                    <a:pt x="4219" y="4507"/>
                    <a:pt x="4677" y="3719"/>
                  </a:cubicBezTo>
                  <a:cubicBezTo>
                    <a:pt x="4820" y="3432"/>
                    <a:pt x="4932" y="3144"/>
                    <a:pt x="5028" y="2857"/>
                  </a:cubicBezTo>
                  <a:cubicBezTo>
                    <a:pt x="4804" y="2522"/>
                    <a:pt x="4613" y="2043"/>
                    <a:pt x="4278" y="1788"/>
                  </a:cubicBezTo>
                  <a:cubicBezTo>
                    <a:pt x="3480" y="1213"/>
                    <a:pt x="2634" y="671"/>
                    <a:pt x="1772" y="192"/>
                  </a:cubicBezTo>
                  <a:cubicBezTo>
                    <a:pt x="1517" y="64"/>
                    <a:pt x="1166" y="64"/>
                    <a:pt x="8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6"/>
            <p:cNvSpPr/>
            <p:nvPr/>
          </p:nvSpPr>
          <p:spPr>
            <a:xfrm>
              <a:off x="4974285" y="692292"/>
              <a:ext cx="257414" cy="218482"/>
            </a:xfrm>
            <a:custGeom>
              <a:rect b="b" l="l" r="r" t="t"/>
              <a:pathLst>
                <a:path extrusionOk="0" h="4228" w="4961">
                  <a:moveTo>
                    <a:pt x="2537" y="1"/>
                  </a:moveTo>
                  <a:cubicBezTo>
                    <a:pt x="2511" y="1"/>
                    <a:pt x="2484" y="1"/>
                    <a:pt x="2458" y="2"/>
                  </a:cubicBezTo>
                  <a:cubicBezTo>
                    <a:pt x="1245" y="2"/>
                    <a:pt x="654" y="353"/>
                    <a:pt x="160" y="1678"/>
                  </a:cubicBezTo>
                  <a:cubicBezTo>
                    <a:pt x="0" y="2125"/>
                    <a:pt x="0" y="2891"/>
                    <a:pt x="287" y="3210"/>
                  </a:cubicBezTo>
                  <a:cubicBezTo>
                    <a:pt x="721" y="3699"/>
                    <a:pt x="1217" y="4227"/>
                    <a:pt x="1866" y="4227"/>
                  </a:cubicBezTo>
                  <a:cubicBezTo>
                    <a:pt x="2149" y="4227"/>
                    <a:pt x="2460" y="4127"/>
                    <a:pt x="2809" y="3880"/>
                  </a:cubicBezTo>
                  <a:cubicBezTo>
                    <a:pt x="3096" y="3673"/>
                    <a:pt x="3591" y="3816"/>
                    <a:pt x="3958" y="3689"/>
                  </a:cubicBezTo>
                  <a:cubicBezTo>
                    <a:pt x="4261" y="3593"/>
                    <a:pt x="4724" y="3353"/>
                    <a:pt x="4756" y="3114"/>
                  </a:cubicBezTo>
                  <a:cubicBezTo>
                    <a:pt x="4960" y="1558"/>
                    <a:pt x="4266" y="1"/>
                    <a:pt x="25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6"/>
            <p:cNvSpPr/>
            <p:nvPr/>
          </p:nvSpPr>
          <p:spPr>
            <a:xfrm>
              <a:off x="6112070" y="1331289"/>
              <a:ext cx="178908" cy="350460"/>
            </a:xfrm>
            <a:custGeom>
              <a:rect b="b" l="l" r="r" t="t"/>
              <a:pathLst>
                <a:path extrusionOk="0" h="6782" w="3448">
                  <a:moveTo>
                    <a:pt x="2591" y="0"/>
                  </a:moveTo>
                  <a:cubicBezTo>
                    <a:pt x="2478" y="0"/>
                    <a:pt x="2366" y="31"/>
                    <a:pt x="2266" y="100"/>
                  </a:cubicBezTo>
                  <a:cubicBezTo>
                    <a:pt x="1915" y="340"/>
                    <a:pt x="1644" y="691"/>
                    <a:pt x="1484" y="1090"/>
                  </a:cubicBezTo>
                  <a:cubicBezTo>
                    <a:pt x="1037" y="2271"/>
                    <a:pt x="686" y="3484"/>
                    <a:pt x="271" y="4680"/>
                  </a:cubicBezTo>
                  <a:cubicBezTo>
                    <a:pt x="0" y="5431"/>
                    <a:pt x="240" y="6260"/>
                    <a:pt x="910" y="6548"/>
                  </a:cubicBezTo>
                  <a:cubicBezTo>
                    <a:pt x="1232" y="6678"/>
                    <a:pt x="1569" y="6782"/>
                    <a:pt x="1879" y="6782"/>
                  </a:cubicBezTo>
                  <a:cubicBezTo>
                    <a:pt x="2291" y="6782"/>
                    <a:pt x="2654" y="6599"/>
                    <a:pt x="2873" y="6053"/>
                  </a:cubicBezTo>
                  <a:cubicBezTo>
                    <a:pt x="3192" y="5271"/>
                    <a:pt x="3336" y="4409"/>
                    <a:pt x="3447" y="3978"/>
                  </a:cubicBezTo>
                  <a:cubicBezTo>
                    <a:pt x="3447" y="2670"/>
                    <a:pt x="3447" y="1776"/>
                    <a:pt x="3447" y="882"/>
                  </a:cubicBezTo>
                  <a:cubicBezTo>
                    <a:pt x="3435" y="407"/>
                    <a:pt x="3001" y="0"/>
                    <a:pt x="25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6"/>
            <p:cNvSpPr/>
            <p:nvPr/>
          </p:nvSpPr>
          <p:spPr>
            <a:xfrm>
              <a:off x="6934329" y="390362"/>
              <a:ext cx="302297" cy="330100"/>
            </a:xfrm>
            <a:custGeom>
              <a:rect b="b" l="l" r="r" t="t"/>
              <a:pathLst>
                <a:path extrusionOk="0" h="6388" w="5826">
                  <a:moveTo>
                    <a:pt x="1893" y="1"/>
                  </a:moveTo>
                  <a:cubicBezTo>
                    <a:pt x="1699" y="1"/>
                    <a:pt x="1500" y="33"/>
                    <a:pt x="1309" y="68"/>
                  </a:cubicBezTo>
                  <a:cubicBezTo>
                    <a:pt x="831" y="164"/>
                    <a:pt x="112" y="547"/>
                    <a:pt x="49" y="898"/>
                  </a:cubicBezTo>
                  <a:cubicBezTo>
                    <a:pt x="1" y="1488"/>
                    <a:pt x="192" y="2063"/>
                    <a:pt x="607" y="2494"/>
                  </a:cubicBezTo>
                  <a:cubicBezTo>
                    <a:pt x="1900" y="3706"/>
                    <a:pt x="3320" y="4808"/>
                    <a:pt x="4693" y="5925"/>
                  </a:cubicBezTo>
                  <a:cubicBezTo>
                    <a:pt x="4980" y="6116"/>
                    <a:pt x="5267" y="6260"/>
                    <a:pt x="5570" y="6388"/>
                  </a:cubicBezTo>
                  <a:lnTo>
                    <a:pt x="5826" y="6164"/>
                  </a:lnTo>
                  <a:cubicBezTo>
                    <a:pt x="5299" y="4967"/>
                    <a:pt x="4852" y="3738"/>
                    <a:pt x="4246" y="2573"/>
                  </a:cubicBezTo>
                  <a:cubicBezTo>
                    <a:pt x="3911" y="1919"/>
                    <a:pt x="3240" y="1424"/>
                    <a:pt x="2969" y="754"/>
                  </a:cubicBezTo>
                  <a:cubicBezTo>
                    <a:pt x="2717" y="152"/>
                    <a:pt x="2316" y="1"/>
                    <a:pt x="18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6"/>
            <p:cNvSpPr/>
            <p:nvPr/>
          </p:nvSpPr>
          <p:spPr>
            <a:xfrm>
              <a:off x="5844591" y="-10419"/>
              <a:ext cx="300636" cy="237498"/>
            </a:xfrm>
            <a:custGeom>
              <a:rect b="b" l="l" r="r" t="t"/>
              <a:pathLst>
                <a:path extrusionOk="0" h="4596" w="5794">
                  <a:moveTo>
                    <a:pt x="1154" y="1"/>
                  </a:moveTo>
                  <a:cubicBezTo>
                    <a:pt x="809" y="1"/>
                    <a:pt x="402" y="113"/>
                    <a:pt x="240" y="275"/>
                  </a:cubicBezTo>
                  <a:cubicBezTo>
                    <a:pt x="16" y="514"/>
                    <a:pt x="0" y="1265"/>
                    <a:pt x="192" y="1504"/>
                  </a:cubicBezTo>
                  <a:cubicBezTo>
                    <a:pt x="1022" y="2493"/>
                    <a:pt x="1931" y="3403"/>
                    <a:pt x="2937" y="4217"/>
                  </a:cubicBezTo>
                  <a:cubicBezTo>
                    <a:pt x="3200" y="4437"/>
                    <a:pt x="3743" y="4596"/>
                    <a:pt x="4140" y="4596"/>
                  </a:cubicBezTo>
                  <a:cubicBezTo>
                    <a:pt x="4319" y="4596"/>
                    <a:pt x="4469" y="4563"/>
                    <a:pt x="4549" y="4488"/>
                  </a:cubicBezTo>
                  <a:cubicBezTo>
                    <a:pt x="5107" y="3978"/>
                    <a:pt x="5347" y="3164"/>
                    <a:pt x="5793" y="2334"/>
                  </a:cubicBezTo>
                  <a:cubicBezTo>
                    <a:pt x="5602" y="2142"/>
                    <a:pt x="5410" y="1967"/>
                    <a:pt x="5187" y="1823"/>
                  </a:cubicBezTo>
                  <a:cubicBezTo>
                    <a:pt x="3974" y="1201"/>
                    <a:pt x="2761" y="578"/>
                    <a:pt x="1500" y="52"/>
                  </a:cubicBezTo>
                  <a:cubicBezTo>
                    <a:pt x="1404" y="17"/>
                    <a:pt x="1283" y="1"/>
                    <a:pt x="11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6"/>
            <p:cNvSpPr/>
            <p:nvPr/>
          </p:nvSpPr>
          <p:spPr>
            <a:xfrm>
              <a:off x="5685608" y="918313"/>
              <a:ext cx="288183" cy="229075"/>
            </a:xfrm>
            <a:custGeom>
              <a:rect b="b" l="l" r="r" t="t"/>
              <a:pathLst>
                <a:path extrusionOk="0" h="4433" w="5554">
                  <a:moveTo>
                    <a:pt x="2394" y="1"/>
                  </a:moveTo>
                  <a:cubicBezTo>
                    <a:pt x="2027" y="256"/>
                    <a:pt x="1692" y="527"/>
                    <a:pt x="1373" y="831"/>
                  </a:cubicBezTo>
                  <a:cubicBezTo>
                    <a:pt x="1069" y="1166"/>
                    <a:pt x="926" y="1629"/>
                    <a:pt x="638" y="1964"/>
                  </a:cubicBezTo>
                  <a:cubicBezTo>
                    <a:pt x="0" y="2698"/>
                    <a:pt x="399" y="3544"/>
                    <a:pt x="734" y="4054"/>
                  </a:cubicBezTo>
                  <a:cubicBezTo>
                    <a:pt x="895" y="4291"/>
                    <a:pt x="1554" y="4433"/>
                    <a:pt x="2017" y="4433"/>
                  </a:cubicBezTo>
                  <a:cubicBezTo>
                    <a:pt x="2242" y="4433"/>
                    <a:pt x="2421" y="4399"/>
                    <a:pt x="2474" y="4326"/>
                  </a:cubicBezTo>
                  <a:cubicBezTo>
                    <a:pt x="3048" y="3480"/>
                    <a:pt x="3958" y="3719"/>
                    <a:pt x="4628" y="3368"/>
                  </a:cubicBezTo>
                  <a:cubicBezTo>
                    <a:pt x="4979" y="3177"/>
                    <a:pt x="5522" y="2905"/>
                    <a:pt x="5538" y="2650"/>
                  </a:cubicBezTo>
                  <a:cubicBezTo>
                    <a:pt x="5554" y="2283"/>
                    <a:pt x="5267" y="1788"/>
                    <a:pt x="4963" y="1517"/>
                  </a:cubicBezTo>
                  <a:cubicBezTo>
                    <a:pt x="4405" y="1054"/>
                    <a:pt x="3798" y="623"/>
                    <a:pt x="3176" y="256"/>
                  </a:cubicBezTo>
                  <a:cubicBezTo>
                    <a:pt x="3016" y="160"/>
                    <a:pt x="2809" y="129"/>
                    <a:pt x="2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6"/>
            <p:cNvSpPr/>
            <p:nvPr/>
          </p:nvSpPr>
          <p:spPr>
            <a:xfrm>
              <a:off x="4922086" y="1755531"/>
              <a:ext cx="212064" cy="278322"/>
            </a:xfrm>
            <a:custGeom>
              <a:rect b="b" l="l" r="r" t="t"/>
              <a:pathLst>
                <a:path extrusionOk="0" h="5386" w="4087">
                  <a:moveTo>
                    <a:pt x="1056" y="1"/>
                  </a:moveTo>
                  <a:cubicBezTo>
                    <a:pt x="741" y="1"/>
                    <a:pt x="440" y="232"/>
                    <a:pt x="352" y="684"/>
                  </a:cubicBezTo>
                  <a:cubicBezTo>
                    <a:pt x="208" y="1434"/>
                    <a:pt x="80" y="2168"/>
                    <a:pt x="1" y="2918"/>
                  </a:cubicBezTo>
                  <a:cubicBezTo>
                    <a:pt x="1" y="3221"/>
                    <a:pt x="80" y="3508"/>
                    <a:pt x="240" y="3764"/>
                  </a:cubicBezTo>
                  <a:cubicBezTo>
                    <a:pt x="511" y="4211"/>
                    <a:pt x="767" y="4785"/>
                    <a:pt x="1182" y="4977"/>
                  </a:cubicBezTo>
                  <a:cubicBezTo>
                    <a:pt x="1734" y="5253"/>
                    <a:pt x="2345" y="5385"/>
                    <a:pt x="2965" y="5385"/>
                  </a:cubicBezTo>
                  <a:cubicBezTo>
                    <a:pt x="3062" y="5385"/>
                    <a:pt x="3159" y="5382"/>
                    <a:pt x="3256" y="5376"/>
                  </a:cubicBezTo>
                  <a:cubicBezTo>
                    <a:pt x="3576" y="5360"/>
                    <a:pt x="3815" y="4626"/>
                    <a:pt x="4086" y="4227"/>
                  </a:cubicBezTo>
                  <a:cubicBezTo>
                    <a:pt x="3512" y="2535"/>
                    <a:pt x="2794" y="1131"/>
                    <a:pt x="1469" y="141"/>
                  </a:cubicBezTo>
                  <a:cubicBezTo>
                    <a:pt x="1341" y="47"/>
                    <a:pt x="1197" y="1"/>
                    <a:pt x="105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6"/>
            <p:cNvSpPr/>
            <p:nvPr/>
          </p:nvSpPr>
          <p:spPr>
            <a:xfrm>
              <a:off x="4142894" y="1502691"/>
              <a:ext cx="314698" cy="173525"/>
            </a:xfrm>
            <a:custGeom>
              <a:rect b="b" l="l" r="r" t="t"/>
              <a:pathLst>
                <a:path extrusionOk="0" h="3358" w="6065">
                  <a:moveTo>
                    <a:pt x="4527" y="1"/>
                  </a:moveTo>
                  <a:cubicBezTo>
                    <a:pt x="4472" y="1"/>
                    <a:pt x="4421" y="8"/>
                    <a:pt x="4373" y="23"/>
                  </a:cubicBezTo>
                  <a:cubicBezTo>
                    <a:pt x="3112" y="438"/>
                    <a:pt x="1947" y="1076"/>
                    <a:pt x="750" y="1667"/>
                  </a:cubicBezTo>
                  <a:cubicBezTo>
                    <a:pt x="479" y="1810"/>
                    <a:pt x="271" y="2098"/>
                    <a:pt x="0" y="2353"/>
                  </a:cubicBezTo>
                  <a:cubicBezTo>
                    <a:pt x="192" y="2576"/>
                    <a:pt x="303" y="2816"/>
                    <a:pt x="431" y="2848"/>
                  </a:cubicBezTo>
                  <a:cubicBezTo>
                    <a:pt x="1596" y="3023"/>
                    <a:pt x="2777" y="3103"/>
                    <a:pt x="3926" y="3310"/>
                  </a:cubicBezTo>
                  <a:cubicBezTo>
                    <a:pt x="4108" y="3342"/>
                    <a:pt x="4275" y="3357"/>
                    <a:pt x="4429" y="3357"/>
                  </a:cubicBezTo>
                  <a:cubicBezTo>
                    <a:pt x="5446" y="3357"/>
                    <a:pt x="5858" y="2689"/>
                    <a:pt x="5969" y="1635"/>
                  </a:cubicBezTo>
                  <a:cubicBezTo>
                    <a:pt x="6001" y="1300"/>
                    <a:pt x="6065" y="789"/>
                    <a:pt x="5905" y="677"/>
                  </a:cubicBezTo>
                  <a:cubicBezTo>
                    <a:pt x="5498" y="382"/>
                    <a:pt x="4929" y="1"/>
                    <a:pt x="45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6"/>
            <p:cNvSpPr/>
            <p:nvPr/>
          </p:nvSpPr>
          <p:spPr>
            <a:xfrm>
              <a:off x="2188868" y="1964965"/>
              <a:ext cx="284655" cy="192748"/>
            </a:xfrm>
            <a:custGeom>
              <a:rect b="b" l="l" r="r" t="t"/>
              <a:pathLst>
                <a:path extrusionOk="0" h="3730" w="5486">
                  <a:moveTo>
                    <a:pt x="722" y="0"/>
                  </a:moveTo>
                  <a:cubicBezTo>
                    <a:pt x="149" y="0"/>
                    <a:pt x="0" y="390"/>
                    <a:pt x="346" y="924"/>
                  </a:cubicBezTo>
                  <a:cubicBezTo>
                    <a:pt x="889" y="1786"/>
                    <a:pt x="1511" y="2599"/>
                    <a:pt x="2214" y="3334"/>
                  </a:cubicBezTo>
                  <a:cubicBezTo>
                    <a:pt x="2445" y="3565"/>
                    <a:pt x="2928" y="3729"/>
                    <a:pt x="3310" y="3729"/>
                  </a:cubicBezTo>
                  <a:cubicBezTo>
                    <a:pt x="3455" y="3729"/>
                    <a:pt x="3585" y="3705"/>
                    <a:pt x="3682" y="3653"/>
                  </a:cubicBezTo>
                  <a:cubicBezTo>
                    <a:pt x="4320" y="3318"/>
                    <a:pt x="5485" y="3270"/>
                    <a:pt x="5166" y="1993"/>
                  </a:cubicBezTo>
                  <a:lnTo>
                    <a:pt x="5437" y="1865"/>
                  </a:lnTo>
                  <a:cubicBezTo>
                    <a:pt x="5150" y="1418"/>
                    <a:pt x="4943" y="716"/>
                    <a:pt x="4560" y="605"/>
                  </a:cubicBezTo>
                  <a:cubicBezTo>
                    <a:pt x="3379" y="269"/>
                    <a:pt x="2150" y="158"/>
                    <a:pt x="921" y="14"/>
                  </a:cubicBezTo>
                  <a:cubicBezTo>
                    <a:pt x="850" y="5"/>
                    <a:pt x="784" y="0"/>
                    <a:pt x="7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6"/>
            <p:cNvSpPr/>
            <p:nvPr/>
          </p:nvSpPr>
          <p:spPr>
            <a:xfrm>
              <a:off x="3275856" y="787992"/>
              <a:ext cx="241017" cy="229799"/>
            </a:xfrm>
            <a:custGeom>
              <a:rect b="b" l="l" r="r" t="t"/>
              <a:pathLst>
                <a:path extrusionOk="0" h="4447" w="4645">
                  <a:moveTo>
                    <a:pt x="2473" y="1"/>
                  </a:moveTo>
                  <a:cubicBezTo>
                    <a:pt x="2161" y="1"/>
                    <a:pt x="1823" y="84"/>
                    <a:pt x="1469" y="257"/>
                  </a:cubicBezTo>
                  <a:cubicBezTo>
                    <a:pt x="942" y="512"/>
                    <a:pt x="511" y="943"/>
                    <a:pt x="1" y="1326"/>
                  </a:cubicBezTo>
                  <a:cubicBezTo>
                    <a:pt x="448" y="1853"/>
                    <a:pt x="735" y="2252"/>
                    <a:pt x="1070" y="2603"/>
                  </a:cubicBezTo>
                  <a:cubicBezTo>
                    <a:pt x="1645" y="3193"/>
                    <a:pt x="2155" y="3879"/>
                    <a:pt x="2841" y="4310"/>
                  </a:cubicBezTo>
                  <a:cubicBezTo>
                    <a:pt x="2982" y="4404"/>
                    <a:pt x="3194" y="4447"/>
                    <a:pt x="3419" y="4447"/>
                  </a:cubicBezTo>
                  <a:cubicBezTo>
                    <a:pt x="3731" y="4447"/>
                    <a:pt x="4067" y="4363"/>
                    <a:pt x="4262" y="4215"/>
                  </a:cubicBezTo>
                  <a:cubicBezTo>
                    <a:pt x="4549" y="4007"/>
                    <a:pt x="4645" y="3385"/>
                    <a:pt x="4613" y="2906"/>
                  </a:cubicBezTo>
                  <a:cubicBezTo>
                    <a:pt x="4597" y="2427"/>
                    <a:pt x="4326" y="1964"/>
                    <a:pt x="4182" y="1485"/>
                  </a:cubicBezTo>
                  <a:cubicBezTo>
                    <a:pt x="3874" y="527"/>
                    <a:pt x="3255" y="1"/>
                    <a:pt x="24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6"/>
            <p:cNvSpPr/>
            <p:nvPr/>
          </p:nvSpPr>
          <p:spPr>
            <a:xfrm>
              <a:off x="3164091" y="1540982"/>
              <a:ext cx="277442" cy="179829"/>
            </a:xfrm>
            <a:custGeom>
              <a:rect b="b" l="l" r="r" t="t"/>
              <a:pathLst>
                <a:path extrusionOk="0" h="3480" w="5347">
                  <a:moveTo>
                    <a:pt x="4756" y="0"/>
                  </a:moveTo>
                  <a:cubicBezTo>
                    <a:pt x="3352" y="48"/>
                    <a:pt x="1963" y="176"/>
                    <a:pt x="591" y="351"/>
                  </a:cubicBezTo>
                  <a:cubicBezTo>
                    <a:pt x="351" y="367"/>
                    <a:pt x="0" y="750"/>
                    <a:pt x="0" y="958"/>
                  </a:cubicBezTo>
                  <a:cubicBezTo>
                    <a:pt x="80" y="1931"/>
                    <a:pt x="1820" y="3463"/>
                    <a:pt x="3017" y="3479"/>
                  </a:cubicBezTo>
                  <a:cubicBezTo>
                    <a:pt x="3096" y="3447"/>
                    <a:pt x="3559" y="3479"/>
                    <a:pt x="3703" y="3272"/>
                  </a:cubicBezTo>
                  <a:cubicBezTo>
                    <a:pt x="4293" y="2442"/>
                    <a:pt x="4820" y="1580"/>
                    <a:pt x="5283" y="686"/>
                  </a:cubicBezTo>
                  <a:cubicBezTo>
                    <a:pt x="5347" y="559"/>
                    <a:pt x="4932" y="0"/>
                    <a:pt x="47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6"/>
            <p:cNvSpPr/>
            <p:nvPr/>
          </p:nvSpPr>
          <p:spPr>
            <a:xfrm>
              <a:off x="1745594" y="1962381"/>
              <a:ext cx="294825" cy="227628"/>
            </a:xfrm>
            <a:custGeom>
              <a:rect b="b" l="l" r="r" t="t"/>
              <a:pathLst>
                <a:path extrusionOk="0" h="4405" w="5682">
                  <a:moveTo>
                    <a:pt x="2809" y="0"/>
                  </a:moveTo>
                  <a:lnTo>
                    <a:pt x="2474" y="160"/>
                  </a:lnTo>
                  <a:cubicBezTo>
                    <a:pt x="2649" y="926"/>
                    <a:pt x="2857" y="1676"/>
                    <a:pt x="3048" y="2554"/>
                  </a:cubicBezTo>
                  <a:cubicBezTo>
                    <a:pt x="2330" y="2394"/>
                    <a:pt x="1788" y="2234"/>
                    <a:pt x="1245" y="2155"/>
                  </a:cubicBezTo>
                  <a:cubicBezTo>
                    <a:pt x="1130" y="2141"/>
                    <a:pt x="1016" y="2131"/>
                    <a:pt x="906" y="2131"/>
                  </a:cubicBezTo>
                  <a:cubicBezTo>
                    <a:pt x="514" y="2131"/>
                    <a:pt x="183" y="2260"/>
                    <a:pt x="96" y="2809"/>
                  </a:cubicBezTo>
                  <a:cubicBezTo>
                    <a:pt x="0" y="3479"/>
                    <a:pt x="128" y="4118"/>
                    <a:pt x="862" y="4213"/>
                  </a:cubicBezTo>
                  <a:cubicBezTo>
                    <a:pt x="1207" y="4264"/>
                    <a:pt x="1556" y="4280"/>
                    <a:pt x="1912" y="4280"/>
                  </a:cubicBezTo>
                  <a:cubicBezTo>
                    <a:pt x="2446" y="4280"/>
                    <a:pt x="2994" y="4245"/>
                    <a:pt x="3559" y="4245"/>
                  </a:cubicBezTo>
                  <a:cubicBezTo>
                    <a:pt x="3415" y="3783"/>
                    <a:pt x="3336" y="3463"/>
                    <a:pt x="3192" y="2985"/>
                  </a:cubicBezTo>
                  <a:lnTo>
                    <a:pt x="3192" y="2985"/>
                  </a:lnTo>
                  <a:cubicBezTo>
                    <a:pt x="3830" y="3479"/>
                    <a:pt x="4293" y="3878"/>
                    <a:pt x="4804" y="4213"/>
                  </a:cubicBezTo>
                  <a:cubicBezTo>
                    <a:pt x="5043" y="4357"/>
                    <a:pt x="5346" y="4341"/>
                    <a:pt x="5634" y="4405"/>
                  </a:cubicBezTo>
                  <a:cubicBezTo>
                    <a:pt x="5666" y="4134"/>
                    <a:pt x="5682" y="3846"/>
                    <a:pt x="5666" y="3575"/>
                  </a:cubicBezTo>
                  <a:cubicBezTo>
                    <a:pt x="5522" y="1708"/>
                    <a:pt x="3623" y="1325"/>
                    <a:pt x="28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6"/>
            <p:cNvSpPr/>
            <p:nvPr/>
          </p:nvSpPr>
          <p:spPr>
            <a:xfrm>
              <a:off x="4076633" y="328664"/>
              <a:ext cx="271631" cy="202153"/>
            </a:xfrm>
            <a:custGeom>
              <a:rect b="b" l="l" r="r" t="t"/>
              <a:pathLst>
                <a:path extrusionOk="0" h="3912" w="5235">
                  <a:moveTo>
                    <a:pt x="3714" y="0"/>
                  </a:moveTo>
                  <a:cubicBezTo>
                    <a:pt x="3710" y="0"/>
                    <a:pt x="3706" y="1"/>
                    <a:pt x="3703" y="1"/>
                  </a:cubicBezTo>
                  <a:cubicBezTo>
                    <a:pt x="2729" y="240"/>
                    <a:pt x="1676" y="384"/>
                    <a:pt x="814" y="879"/>
                  </a:cubicBezTo>
                  <a:cubicBezTo>
                    <a:pt x="48" y="1294"/>
                    <a:pt x="0" y="2507"/>
                    <a:pt x="591" y="2682"/>
                  </a:cubicBezTo>
                  <a:cubicBezTo>
                    <a:pt x="2027" y="3145"/>
                    <a:pt x="3495" y="3464"/>
                    <a:pt x="5235" y="3911"/>
                  </a:cubicBezTo>
                  <a:cubicBezTo>
                    <a:pt x="4804" y="2507"/>
                    <a:pt x="4517" y="1453"/>
                    <a:pt x="4166" y="432"/>
                  </a:cubicBezTo>
                  <a:cubicBezTo>
                    <a:pt x="4104" y="261"/>
                    <a:pt x="3846" y="0"/>
                    <a:pt x="37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6"/>
            <p:cNvSpPr/>
            <p:nvPr/>
          </p:nvSpPr>
          <p:spPr>
            <a:xfrm>
              <a:off x="1549304" y="1363017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2366" y="1"/>
                  </a:moveTo>
                  <a:cubicBezTo>
                    <a:pt x="2232" y="1"/>
                    <a:pt x="2127" y="23"/>
                    <a:pt x="2091" y="77"/>
                  </a:cubicBezTo>
                  <a:cubicBezTo>
                    <a:pt x="1421" y="1098"/>
                    <a:pt x="687" y="2119"/>
                    <a:pt x="304" y="3237"/>
                  </a:cubicBezTo>
                  <a:cubicBezTo>
                    <a:pt x="1" y="4194"/>
                    <a:pt x="1118" y="4449"/>
                    <a:pt x="1756" y="4705"/>
                  </a:cubicBezTo>
                  <a:cubicBezTo>
                    <a:pt x="1779" y="4713"/>
                    <a:pt x="1806" y="4717"/>
                    <a:pt x="1836" y="4717"/>
                  </a:cubicBezTo>
                  <a:cubicBezTo>
                    <a:pt x="2154" y="4717"/>
                    <a:pt x="2803" y="4274"/>
                    <a:pt x="2905" y="3939"/>
                  </a:cubicBezTo>
                  <a:cubicBezTo>
                    <a:pt x="3225" y="3013"/>
                    <a:pt x="3320" y="2008"/>
                    <a:pt x="3544" y="747"/>
                  </a:cubicBezTo>
                  <a:cubicBezTo>
                    <a:pt x="3496" y="683"/>
                    <a:pt x="3352" y="316"/>
                    <a:pt x="3081" y="156"/>
                  </a:cubicBezTo>
                  <a:cubicBezTo>
                    <a:pt x="2900" y="66"/>
                    <a:pt x="2593" y="1"/>
                    <a:pt x="23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6"/>
            <p:cNvSpPr/>
            <p:nvPr/>
          </p:nvSpPr>
          <p:spPr>
            <a:xfrm>
              <a:off x="5365100" y="635347"/>
              <a:ext cx="264211" cy="145310"/>
            </a:xfrm>
            <a:custGeom>
              <a:rect b="b" l="l" r="r" t="t"/>
              <a:pathLst>
                <a:path extrusionOk="0" h="2812" w="5092">
                  <a:moveTo>
                    <a:pt x="3884" y="0"/>
                  </a:moveTo>
                  <a:cubicBezTo>
                    <a:pt x="3597" y="0"/>
                    <a:pt x="3301" y="51"/>
                    <a:pt x="3017" y="51"/>
                  </a:cubicBezTo>
                  <a:cubicBezTo>
                    <a:pt x="2897" y="53"/>
                    <a:pt x="2777" y="54"/>
                    <a:pt x="2657" y="54"/>
                  </a:cubicBezTo>
                  <a:cubicBezTo>
                    <a:pt x="2473" y="54"/>
                    <a:pt x="2288" y="52"/>
                    <a:pt x="2103" y="52"/>
                  </a:cubicBezTo>
                  <a:cubicBezTo>
                    <a:pt x="1715" y="52"/>
                    <a:pt x="1326" y="61"/>
                    <a:pt x="942" y="115"/>
                  </a:cubicBezTo>
                  <a:cubicBezTo>
                    <a:pt x="145" y="210"/>
                    <a:pt x="1" y="849"/>
                    <a:pt x="352" y="1375"/>
                  </a:cubicBezTo>
                  <a:cubicBezTo>
                    <a:pt x="719" y="1918"/>
                    <a:pt x="1373" y="2285"/>
                    <a:pt x="1980" y="2812"/>
                  </a:cubicBezTo>
                  <a:cubicBezTo>
                    <a:pt x="3065" y="2333"/>
                    <a:pt x="4007" y="2030"/>
                    <a:pt x="4821" y="1519"/>
                  </a:cubicBezTo>
                  <a:cubicBezTo>
                    <a:pt x="5092" y="1343"/>
                    <a:pt x="5060" y="625"/>
                    <a:pt x="5012" y="178"/>
                  </a:cubicBezTo>
                  <a:cubicBezTo>
                    <a:pt x="5012" y="83"/>
                    <a:pt x="4358" y="35"/>
                    <a:pt x="3991" y="3"/>
                  </a:cubicBezTo>
                  <a:cubicBezTo>
                    <a:pt x="3955" y="1"/>
                    <a:pt x="3920" y="0"/>
                    <a:pt x="38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6"/>
            <p:cNvSpPr/>
            <p:nvPr/>
          </p:nvSpPr>
          <p:spPr>
            <a:xfrm>
              <a:off x="4903043" y="896042"/>
              <a:ext cx="234428" cy="201843"/>
            </a:xfrm>
            <a:custGeom>
              <a:rect b="b" l="l" r="r" t="t"/>
              <a:pathLst>
                <a:path extrusionOk="0" h="3906" w="4518">
                  <a:moveTo>
                    <a:pt x="336" y="1"/>
                  </a:moveTo>
                  <a:lnTo>
                    <a:pt x="1" y="161"/>
                  </a:lnTo>
                  <a:cubicBezTo>
                    <a:pt x="128" y="1086"/>
                    <a:pt x="224" y="1980"/>
                    <a:pt x="416" y="2874"/>
                  </a:cubicBezTo>
                  <a:cubicBezTo>
                    <a:pt x="542" y="3531"/>
                    <a:pt x="945" y="3905"/>
                    <a:pt x="1465" y="3905"/>
                  </a:cubicBezTo>
                  <a:cubicBezTo>
                    <a:pt x="1665" y="3905"/>
                    <a:pt x="1882" y="3850"/>
                    <a:pt x="2107" y="3735"/>
                  </a:cubicBezTo>
                  <a:cubicBezTo>
                    <a:pt x="2889" y="3336"/>
                    <a:pt x="3623" y="2826"/>
                    <a:pt x="4517" y="2251"/>
                  </a:cubicBezTo>
                  <a:cubicBezTo>
                    <a:pt x="3288" y="990"/>
                    <a:pt x="1724" y="623"/>
                    <a:pt x="3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6"/>
            <p:cNvSpPr/>
            <p:nvPr/>
          </p:nvSpPr>
          <p:spPr>
            <a:xfrm>
              <a:off x="4652116" y="557940"/>
              <a:ext cx="220366" cy="184635"/>
            </a:xfrm>
            <a:custGeom>
              <a:rect b="b" l="l" r="r" t="t"/>
              <a:pathLst>
                <a:path extrusionOk="0" h="3573" w="4247">
                  <a:moveTo>
                    <a:pt x="2554" y="0"/>
                  </a:moveTo>
                  <a:cubicBezTo>
                    <a:pt x="2548" y="0"/>
                    <a:pt x="2543" y="1"/>
                    <a:pt x="2539" y="1"/>
                  </a:cubicBezTo>
                  <a:cubicBezTo>
                    <a:pt x="1501" y="49"/>
                    <a:pt x="1" y="1182"/>
                    <a:pt x="1" y="1916"/>
                  </a:cubicBezTo>
                  <a:cubicBezTo>
                    <a:pt x="1" y="2461"/>
                    <a:pt x="1380" y="3573"/>
                    <a:pt x="2285" y="3573"/>
                  </a:cubicBezTo>
                  <a:cubicBezTo>
                    <a:pt x="2387" y="3573"/>
                    <a:pt x="2483" y="3558"/>
                    <a:pt x="2570" y="3528"/>
                  </a:cubicBezTo>
                  <a:cubicBezTo>
                    <a:pt x="3273" y="3288"/>
                    <a:pt x="3704" y="2315"/>
                    <a:pt x="4246" y="1660"/>
                  </a:cubicBezTo>
                  <a:cubicBezTo>
                    <a:pt x="4025" y="901"/>
                    <a:pt x="3129" y="0"/>
                    <a:pt x="2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6"/>
            <p:cNvSpPr/>
            <p:nvPr/>
          </p:nvSpPr>
          <p:spPr>
            <a:xfrm>
              <a:off x="2939678" y="282312"/>
              <a:ext cx="191309" cy="256721"/>
            </a:xfrm>
            <a:custGeom>
              <a:rect b="b" l="l" r="r" t="t"/>
              <a:pathLst>
                <a:path extrusionOk="0" h="4968" w="3687">
                  <a:moveTo>
                    <a:pt x="2209" y="0"/>
                  </a:moveTo>
                  <a:cubicBezTo>
                    <a:pt x="2000" y="0"/>
                    <a:pt x="1471" y="227"/>
                    <a:pt x="1389" y="419"/>
                  </a:cubicBezTo>
                  <a:cubicBezTo>
                    <a:pt x="878" y="1616"/>
                    <a:pt x="463" y="2845"/>
                    <a:pt x="80" y="4074"/>
                  </a:cubicBezTo>
                  <a:cubicBezTo>
                    <a:pt x="0" y="4329"/>
                    <a:pt x="176" y="4664"/>
                    <a:pt x="240" y="4968"/>
                  </a:cubicBezTo>
                  <a:cubicBezTo>
                    <a:pt x="511" y="4888"/>
                    <a:pt x="846" y="4888"/>
                    <a:pt x="1022" y="4728"/>
                  </a:cubicBezTo>
                  <a:cubicBezTo>
                    <a:pt x="1804" y="3994"/>
                    <a:pt x="2538" y="3228"/>
                    <a:pt x="3272" y="2462"/>
                  </a:cubicBezTo>
                  <a:cubicBezTo>
                    <a:pt x="3416" y="2302"/>
                    <a:pt x="3495" y="2063"/>
                    <a:pt x="3687" y="1664"/>
                  </a:cubicBezTo>
                  <a:cubicBezTo>
                    <a:pt x="3256" y="1090"/>
                    <a:pt x="2793" y="531"/>
                    <a:pt x="2282" y="20"/>
                  </a:cubicBezTo>
                  <a:cubicBezTo>
                    <a:pt x="2269" y="7"/>
                    <a:pt x="2243" y="0"/>
                    <a:pt x="2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6"/>
            <p:cNvSpPr/>
            <p:nvPr/>
          </p:nvSpPr>
          <p:spPr>
            <a:xfrm>
              <a:off x="3943283" y="1241584"/>
              <a:ext cx="293216" cy="260649"/>
            </a:xfrm>
            <a:custGeom>
              <a:rect b="b" l="l" r="r" t="t"/>
              <a:pathLst>
                <a:path extrusionOk="0" h="5044" w="5651">
                  <a:moveTo>
                    <a:pt x="5172" y="1"/>
                  </a:moveTo>
                  <a:lnTo>
                    <a:pt x="1" y="4054"/>
                  </a:lnTo>
                  <a:cubicBezTo>
                    <a:pt x="458" y="4487"/>
                    <a:pt x="839" y="5044"/>
                    <a:pt x="1357" y="5044"/>
                  </a:cubicBezTo>
                  <a:cubicBezTo>
                    <a:pt x="1509" y="5044"/>
                    <a:pt x="1672" y="4996"/>
                    <a:pt x="1852" y="4884"/>
                  </a:cubicBezTo>
                  <a:cubicBezTo>
                    <a:pt x="5650" y="2475"/>
                    <a:pt x="3975" y="3911"/>
                    <a:pt x="5347" y="799"/>
                  </a:cubicBezTo>
                  <a:cubicBezTo>
                    <a:pt x="5395" y="607"/>
                    <a:pt x="5411" y="432"/>
                    <a:pt x="5411" y="240"/>
                  </a:cubicBezTo>
                  <a:lnTo>
                    <a:pt x="5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6"/>
            <p:cNvSpPr/>
            <p:nvPr/>
          </p:nvSpPr>
          <p:spPr>
            <a:xfrm>
              <a:off x="2411361" y="1723752"/>
              <a:ext cx="198781" cy="218895"/>
            </a:xfrm>
            <a:custGeom>
              <a:rect b="b" l="l" r="r" t="t"/>
              <a:pathLst>
                <a:path extrusionOk="0" h="4236" w="3831">
                  <a:moveTo>
                    <a:pt x="986" y="1"/>
                  </a:moveTo>
                  <a:cubicBezTo>
                    <a:pt x="930" y="1"/>
                    <a:pt x="877" y="8"/>
                    <a:pt x="830" y="22"/>
                  </a:cubicBezTo>
                  <a:cubicBezTo>
                    <a:pt x="463" y="134"/>
                    <a:pt x="272" y="836"/>
                    <a:pt x="0" y="1283"/>
                  </a:cubicBezTo>
                  <a:cubicBezTo>
                    <a:pt x="192" y="1666"/>
                    <a:pt x="272" y="2033"/>
                    <a:pt x="495" y="2256"/>
                  </a:cubicBezTo>
                  <a:cubicBezTo>
                    <a:pt x="1070" y="2815"/>
                    <a:pt x="1660" y="3341"/>
                    <a:pt x="2298" y="3820"/>
                  </a:cubicBezTo>
                  <a:cubicBezTo>
                    <a:pt x="2570" y="4028"/>
                    <a:pt x="2937" y="4107"/>
                    <a:pt x="3272" y="4235"/>
                  </a:cubicBezTo>
                  <a:cubicBezTo>
                    <a:pt x="3416" y="3740"/>
                    <a:pt x="3831" y="3118"/>
                    <a:pt x="3671" y="2735"/>
                  </a:cubicBezTo>
                  <a:cubicBezTo>
                    <a:pt x="3304" y="1953"/>
                    <a:pt x="2809" y="1235"/>
                    <a:pt x="2203" y="628"/>
                  </a:cubicBezTo>
                  <a:cubicBezTo>
                    <a:pt x="1911" y="309"/>
                    <a:pt x="1364" y="1"/>
                    <a:pt x="9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6"/>
            <p:cNvSpPr/>
            <p:nvPr/>
          </p:nvSpPr>
          <p:spPr>
            <a:xfrm>
              <a:off x="4354853" y="577628"/>
              <a:ext cx="119912" cy="341572"/>
            </a:xfrm>
            <a:custGeom>
              <a:rect b="b" l="l" r="r" t="t"/>
              <a:pathLst>
                <a:path extrusionOk="0" h="6610" w="2311">
                  <a:moveTo>
                    <a:pt x="508" y="0"/>
                  </a:moveTo>
                  <a:cubicBezTo>
                    <a:pt x="353" y="0"/>
                    <a:pt x="184" y="1"/>
                    <a:pt x="1" y="3"/>
                  </a:cubicBezTo>
                  <a:cubicBezTo>
                    <a:pt x="495" y="2253"/>
                    <a:pt x="974" y="4439"/>
                    <a:pt x="1453" y="6610"/>
                  </a:cubicBezTo>
                  <a:lnTo>
                    <a:pt x="1900" y="6610"/>
                  </a:lnTo>
                  <a:cubicBezTo>
                    <a:pt x="1996" y="5668"/>
                    <a:pt x="2123" y="4743"/>
                    <a:pt x="2155" y="3817"/>
                  </a:cubicBezTo>
                  <a:cubicBezTo>
                    <a:pt x="2187" y="3258"/>
                    <a:pt x="1980" y="2684"/>
                    <a:pt x="2043" y="2141"/>
                  </a:cubicBezTo>
                  <a:cubicBezTo>
                    <a:pt x="2279" y="157"/>
                    <a:pt x="2311" y="0"/>
                    <a:pt x="5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6"/>
            <p:cNvSpPr/>
            <p:nvPr/>
          </p:nvSpPr>
          <p:spPr>
            <a:xfrm>
              <a:off x="1789439" y="1100566"/>
              <a:ext cx="216215" cy="214916"/>
            </a:xfrm>
            <a:custGeom>
              <a:rect b="b" l="l" r="r" t="t"/>
              <a:pathLst>
                <a:path extrusionOk="0" h="4159" w="4167">
                  <a:moveTo>
                    <a:pt x="3815" y="1"/>
                  </a:moveTo>
                  <a:cubicBezTo>
                    <a:pt x="2794" y="607"/>
                    <a:pt x="1709" y="1102"/>
                    <a:pt x="799" y="1820"/>
                  </a:cubicBezTo>
                  <a:cubicBezTo>
                    <a:pt x="1" y="2459"/>
                    <a:pt x="671" y="3145"/>
                    <a:pt x="1070" y="3751"/>
                  </a:cubicBezTo>
                  <a:cubicBezTo>
                    <a:pt x="1260" y="4027"/>
                    <a:pt x="1496" y="4158"/>
                    <a:pt x="1743" y="4158"/>
                  </a:cubicBezTo>
                  <a:cubicBezTo>
                    <a:pt x="1954" y="4158"/>
                    <a:pt x="2173" y="4063"/>
                    <a:pt x="2379" y="3879"/>
                  </a:cubicBezTo>
                  <a:cubicBezTo>
                    <a:pt x="3432" y="2953"/>
                    <a:pt x="3624" y="1597"/>
                    <a:pt x="4166" y="400"/>
                  </a:cubicBezTo>
                  <a:lnTo>
                    <a:pt x="38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6"/>
            <p:cNvSpPr/>
            <p:nvPr/>
          </p:nvSpPr>
          <p:spPr>
            <a:xfrm>
              <a:off x="5157291" y="1951116"/>
              <a:ext cx="241017" cy="127586"/>
            </a:xfrm>
            <a:custGeom>
              <a:rect b="b" l="l" r="r" t="t"/>
              <a:pathLst>
                <a:path extrusionOk="0" h="2469" w="4645">
                  <a:moveTo>
                    <a:pt x="3171" y="1"/>
                  </a:moveTo>
                  <a:cubicBezTo>
                    <a:pt x="2768" y="1"/>
                    <a:pt x="2362" y="29"/>
                    <a:pt x="1963" y="91"/>
                  </a:cubicBezTo>
                  <a:cubicBezTo>
                    <a:pt x="240" y="362"/>
                    <a:pt x="0" y="857"/>
                    <a:pt x="702" y="2468"/>
                  </a:cubicBezTo>
                  <a:cubicBezTo>
                    <a:pt x="1293" y="2373"/>
                    <a:pt x="1835" y="2357"/>
                    <a:pt x="2330" y="2197"/>
                  </a:cubicBezTo>
                  <a:cubicBezTo>
                    <a:pt x="3000" y="1990"/>
                    <a:pt x="3671" y="1718"/>
                    <a:pt x="4293" y="1367"/>
                  </a:cubicBezTo>
                  <a:cubicBezTo>
                    <a:pt x="4533" y="1160"/>
                    <a:pt x="4644" y="841"/>
                    <a:pt x="4596" y="521"/>
                  </a:cubicBezTo>
                  <a:cubicBezTo>
                    <a:pt x="4533" y="298"/>
                    <a:pt x="4134" y="59"/>
                    <a:pt x="3846" y="27"/>
                  </a:cubicBezTo>
                  <a:cubicBezTo>
                    <a:pt x="3623" y="9"/>
                    <a:pt x="3397" y="1"/>
                    <a:pt x="31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6"/>
            <p:cNvSpPr/>
            <p:nvPr/>
          </p:nvSpPr>
          <p:spPr>
            <a:xfrm>
              <a:off x="1798571" y="391344"/>
              <a:ext cx="130912" cy="154767"/>
            </a:xfrm>
            <a:custGeom>
              <a:rect b="b" l="l" r="r" t="t"/>
              <a:pathLst>
                <a:path extrusionOk="0" h="2995" w="2523">
                  <a:moveTo>
                    <a:pt x="2267" y="1"/>
                  </a:moveTo>
                  <a:cubicBezTo>
                    <a:pt x="1979" y="208"/>
                    <a:pt x="1596" y="320"/>
                    <a:pt x="1405" y="591"/>
                  </a:cubicBezTo>
                  <a:cubicBezTo>
                    <a:pt x="910" y="1294"/>
                    <a:pt x="415" y="1996"/>
                    <a:pt x="0" y="2746"/>
                  </a:cubicBezTo>
                  <a:cubicBezTo>
                    <a:pt x="206" y="2914"/>
                    <a:pt x="450" y="2995"/>
                    <a:pt x="691" y="2995"/>
                  </a:cubicBezTo>
                  <a:cubicBezTo>
                    <a:pt x="1069" y="2995"/>
                    <a:pt x="1440" y="2797"/>
                    <a:pt x="1644" y="2427"/>
                  </a:cubicBezTo>
                  <a:cubicBezTo>
                    <a:pt x="1900" y="1980"/>
                    <a:pt x="2139" y="1517"/>
                    <a:pt x="2378" y="1054"/>
                  </a:cubicBezTo>
                  <a:cubicBezTo>
                    <a:pt x="2522" y="799"/>
                    <a:pt x="2315" y="368"/>
                    <a:pt x="22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6"/>
            <p:cNvSpPr/>
            <p:nvPr/>
          </p:nvSpPr>
          <p:spPr>
            <a:xfrm>
              <a:off x="1715759" y="201701"/>
              <a:ext cx="131742" cy="183550"/>
            </a:xfrm>
            <a:custGeom>
              <a:rect b="b" l="l" r="r" t="t"/>
              <a:pathLst>
                <a:path extrusionOk="0" h="3552" w="2539">
                  <a:moveTo>
                    <a:pt x="1469" y="0"/>
                  </a:moveTo>
                  <a:cubicBezTo>
                    <a:pt x="1421" y="112"/>
                    <a:pt x="1357" y="208"/>
                    <a:pt x="1309" y="304"/>
                  </a:cubicBezTo>
                  <a:cubicBezTo>
                    <a:pt x="814" y="1293"/>
                    <a:pt x="447" y="2362"/>
                    <a:pt x="1" y="3463"/>
                  </a:cubicBezTo>
                  <a:cubicBezTo>
                    <a:pt x="231" y="3523"/>
                    <a:pt x="427" y="3552"/>
                    <a:pt x="593" y="3552"/>
                  </a:cubicBezTo>
                  <a:cubicBezTo>
                    <a:pt x="1096" y="3552"/>
                    <a:pt x="1333" y="3289"/>
                    <a:pt x="1453" y="2809"/>
                  </a:cubicBezTo>
                  <a:cubicBezTo>
                    <a:pt x="1533" y="2522"/>
                    <a:pt x="1660" y="2251"/>
                    <a:pt x="1820" y="1995"/>
                  </a:cubicBezTo>
                  <a:cubicBezTo>
                    <a:pt x="2059" y="1580"/>
                    <a:pt x="2299" y="1149"/>
                    <a:pt x="2538" y="734"/>
                  </a:cubicBezTo>
                  <a:cubicBezTo>
                    <a:pt x="2155" y="527"/>
                    <a:pt x="1804" y="272"/>
                    <a:pt x="14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6"/>
            <p:cNvSpPr/>
            <p:nvPr/>
          </p:nvSpPr>
          <p:spPr>
            <a:xfrm>
              <a:off x="5236783" y="1569092"/>
              <a:ext cx="234376" cy="204478"/>
            </a:xfrm>
            <a:custGeom>
              <a:rect b="b" l="l" r="r" t="t"/>
              <a:pathLst>
                <a:path extrusionOk="0" h="3957" w="4517">
                  <a:moveTo>
                    <a:pt x="3852" y="1"/>
                  </a:moveTo>
                  <a:cubicBezTo>
                    <a:pt x="3660" y="1"/>
                    <a:pt x="3429" y="29"/>
                    <a:pt x="3272" y="78"/>
                  </a:cubicBezTo>
                  <a:cubicBezTo>
                    <a:pt x="1405" y="621"/>
                    <a:pt x="1006" y="2408"/>
                    <a:pt x="0" y="3957"/>
                  </a:cubicBezTo>
                  <a:cubicBezTo>
                    <a:pt x="287" y="3829"/>
                    <a:pt x="575" y="3733"/>
                    <a:pt x="878" y="3653"/>
                  </a:cubicBezTo>
                  <a:cubicBezTo>
                    <a:pt x="2394" y="3414"/>
                    <a:pt x="3320" y="2265"/>
                    <a:pt x="4325" y="1291"/>
                  </a:cubicBezTo>
                  <a:cubicBezTo>
                    <a:pt x="4517" y="1116"/>
                    <a:pt x="4341" y="446"/>
                    <a:pt x="4197" y="78"/>
                  </a:cubicBezTo>
                  <a:cubicBezTo>
                    <a:pt x="4174" y="25"/>
                    <a:pt x="4030" y="1"/>
                    <a:pt x="38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6"/>
            <p:cNvSpPr/>
            <p:nvPr/>
          </p:nvSpPr>
          <p:spPr>
            <a:xfrm>
              <a:off x="1781189" y="793004"/>
              <a:ext cx="139992" cy="265403"/>
            </a:xfrm>
            <a:custGeom>
              <a:rect b="b" l="l" r="r" t="t"/>
              <a:pathLst>
                <a:path extrusionOk="0" h="5136" w="2698">
                  <a:moveTo>
                    <a:pt x="2267" y="0"/>
                  </a:moveTo>
                  <a:cubicBezTo>
                    <a:pt x="2043" y="160"/>
                    <a:pt x="1756" y="287"/>
                    <a:pt x="1612" y="511"/>
                  </a:cubicBezTo>
                  <a:cubicBezTo>
                    <a:pt x="1293" y="894"/>
                    <a:pt x="1054" y="1341"/>
                    <a:pt x="862" y="1803"/>
                  </a:cubicBezTo>
                  <a:cubicBezTo>
                    <a:pt x="527" y="2681"/>
                    <a:pt x="272" y="3591"/>
                    <a:pt x="16" y="4485"/>
                  </a:cubicBezTo>
                  <a:cubicBezTo>
                    <a:pt x="0" y="4708"/>
                    <a:pt x="80" y="4931"/>
                    <a:pt x="240" y="5107"/>
                  </a:cubicBezTo>
                  <a:cubicBezTo>
                    <a:pt x="254" y="5127"/>
                    <a:pt x="296" y="5136"/>
                    <a:pt x="350" y="5136"/>
                  </a:cubicBezTo>
                  <a:cubicBezTo>
                    <a:pt x="472" y="5136"/>
                    <a:pt x="657" y="5089"/>
                    <a:pt x="734" y="5011"/>
                  </a:cubicBezTo>
                  <a:cubicBezTo>
                    <a:pt x="1772" y="4038"/>
                    <a:pt x="2650" y="2968"/>
                    <a:pt x="2697" y="1420"/>
                  </a:cubicBezTo>
                  <a:cubicBezTo>
                    <a:pt x="2681" y="1197"/>
                    <a:pt x="2650" y="974"/>
                    <a:pt x="2602" y="750"/>
                  </a:cubicBezTo>
                  <a:cubicBezTo>
                    <a:pt x="2506" y="495"/>
                    <a:pt x="2394" y="239"/>
                    <a:pt x="22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6"/>
            <p:cNvSpPr/>
            <p:nvPr/>
          </p:nvSpPr>
          <p:spPr>
            <a:xfrm>
              <a:off x="4866618" y="2161377"/>
              <a:ext cx="225296" cy="163913"/>
            </a:xfrm>
            <a:custGeom>
              <a:rect b="b" l="l" r="r" t="t"/>
              <a:pathLst>
                <a:path extrusionOk="0" h="3172" w="4342">
                  <a:moveTo>
                    <a:pt x="1901" y="0"/>
                  </a:moveTo>
                  <a:cubicBezTo>
                    <a:pt x="1576" y="0"/>
                    <a:pt x="1217" y="85"/>
                    <a:pt x="814" y="251"/>
                  </a:cubicBezTo>
                  <a:cubicBezTo>
                    <a:pt x="176" y="522"/>
                    <a:pt x="0" y="953"/>
                    <a:pt x="559" y="1352"/>
                  </a:cubicBezTo>
                  <a:cubicBezTo>
                    <a:pt x="1517" y="2038"/>
                    <a:pt x="2554" y="2597"/>
                    <a:pt x="3511" y="3171"/>
                  </a:cubicBezTo>
                  <a:cubicBezTo>
                    <a:pt x="3926" y="2964"/>
                    <a:pt x="4230" y="2916"/>
                    <a:pt x="4278" y="2788"/>
                  </a:cubicBezTo>
                  <a:cubicBezTo>
                    <a:pt x="4341" y="2533"/>
                    <a:pt x="4325" y="2278"/>
                    <a:pt x="4214" y="2038"/>
                  </a:cubicBezTo>
                  <a:cubicBezTo>
                    <a:pt x="4054" y="1719"/>
                    <a:pt x="3751" y="1480"/>
                    <a:pt x="3575" y="1160"/>
                  </a:cubicBezTo>
                  <a:cubicBezTo>
                    <a:pt x="3111" y="372"/>
                    <a:pt x="2581" y="0"/>
                    <a:pt x="19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6"/>
            <p:cNvSpPr/>
            <p:nvPr/>
          </p:nvSpPr>
          <p:spPr>
            <a:xfrm>
              <a:off x="4899722" y="-28402"/>
              <a:ext cx="116020" cy="249022"/>
            </a:xfrm>
            <a:custGeom>
              <a:rect b="b" l="l" r="r" t="t"/>
              <a:pathLst>
                <a:path extrusionOk="0" h="4819" w="2236">
                  <a:moveTo>
                    <a:pt x="208" y="1"/>
                  </a:moveTo>
                  <a:lnTo>
                    <a:pt x="208" y="1"/>
                  </a:lnTo>
                  <a:cubicBezTo>
                    <a:pt x="288" y="432"/>
                    <a:pt x="448" y="831"/>
                    <a:pt x="432" y="1261"/>
                  </a:cubicBezTo>
                  <a:cubicBezTo>
                    <a:pt x="400" y="1676"/>
                    <a:pt x="144" y="2075"/>
                    <a:pt x="97" y="2506"/>
                  </a:cubicBezTo>
                  <a:cubicBezTo>
                    <a:pt x="17" y="2985"/>
                    <a:pt x="1" y="3496"/>
                    <a:pt x="49" y="3990"/>
                  </a:cubicBezTo>
                  <a:cubicBezTo>
                    <a:pt x="117" y="4633"/>
                    <a:pt x="583" y="4819"/>
                    <a:pt x="1077" y="4819"/>
                  </a:cubicBezTo>
                  <a:cubicBezTo>
                    <a:pt x="1160" y="4819"/>
                    <a:pt x="1243" y="4814"/>
                    <a:pt x="1325" y="4804"/>
                  </a:cubicBezTo>
                  <a:cubicBezTo>
                    <a:pt x="1980" y="4725"/>
                    <a:pt x="1884" y="4230"/>
                    <a:pt x="1756" y="3735"/>
                  </a:cubicBezTo>
                  <a:cubicBezTo>
                    <a:pt x="1645" y="3320"/>
                    <a:pt x="1629" y="2889"/>
                    <a:pt x="1724" y="2474"/>
                  </a:cubicBezTo>
                  <a:cubicBezTo>
                    <a:pt x="2235" y="751"/>
                    <a:pt x="2028" y="368"/>
                    <a:pt x="2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6"/>
            <p:cNvSpPr/>
            <p:nvPr/>
          </p:nvSpPr>
          <p:spPr>
            <a:xfrm>
              <a:off x="2289633" y="1556380"/>
              <a:ext cx="221975" cy="124847"/>
            </a:xfrm>
            <a:custGeom>
              <a:rect b="b" l="l" r="r" t="t"/>
              <a:pathLst>
                <a:path extrusionOk="0" h="2416" w="4278">
                  <a:moveTo>
                    <a:pt x="559" y="0"/>
                  </a:moveTo>
                  <a:cubicBezTo>
                    <a:pt x="439" y="0"/>
                    <a:pt x="352" y="14"/>
                    <a:pt x="335" y="53"/>
                  </a:cubicBezTo>
                  <a:cubicBezTo>
                    <a:pt x="96" y="548"/>
                    <a:pt x="0" y="1106"/>
                    <a:pt x="32" y="1649"/>
                  </a:cubicBezTo>
                  <a:cubicBezTo>
                    <a:pt x="64" y="1888"/>
                    <a:pt x="703" y="2048"/>
                    <a:pt x="1086" y="2192"/>
                  </a:cubicBezTo>
                  <a:cubicBezTo>
                    <a:pt x="1133" y="2205"/>
                    <a:pt x="1185" y="2209"/>
                    <a:pt x="1238" y="2209"/>
                  </a:cubicBezTo>
                  <a:cubicBezTo>
                    <a:pt x="1381" y="2209"/>
                    <a:pt x="1537" y="2176"/>
                    <a:pt x="1676" y="2176"/>
                  </a:cubicBezTo>
                  <a:lnTo>
                    <a:pt x="1804" y="2415"/>
                  </a:lnTo>
                  <a:cubicBezTo>
                    <a:pt x="2554" y="2032"/>
                    <a:pt x="3336" y="1649"/>
                    <a:pt x="4086" y="1218"/>
                  </a:cubicBezTo>
                  <a:cubicBezTo>
                    <a:pt x="4230" y="1138"/>
                    <a:pt x="4277" y="835"/>
                    <a:pt x="4277" y="644"/>
                  </a:cubicBezTo>
                  <a:cubicBezTo>
                    <a:pt x="4277" y="564"/>
                    <a:pt x="3974" y="468"/>
                    <a:pt x="3783" y="436"/>
                  </a:cubicBezTo>
                  <a:cubicBezTo>
                    <a:pt x="2985" y="308"/>
                    <a:pt x="2171" y="181"/>
                    <a:pt x="1357" y="69"/>
                  </a:cubicBezTo>
                  <a:cubicBezTo>
                    <a:pt x="1128" y="48"/>
                    <a:pt x="784" y="0"/>
                    <a:pt x="5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6"/>
            <p:cNvSpPr/>
            <p:nvPr/>
          </p:nvSpPr>
          <p:spPr>
            <a:xfrm>
              <a:off x="3948264" y="1552350"/>
              <a:ext cx="168167" cy="175178"/>
            </a:xfrm>
            <a:custGeom>
              <a:rect b="b" l="l" r="r" t="t"/>
              <a:pathLst>
                <a:path extrusionOk="0" h="3390" w="3241">
                  <a:moveTo>
                    <a:pt x="988" y="0"/>
                  </a:moveTo>
                  <a:cubicBezTo>
                    <a:pt x="389" y="0"/>
                    <a:pt x="480" y="1036"/>
                    <a:pt x="336" y="1599"/>
                  </a:cubicBezTo>
                  <a:cubicBezTo>
                    <a:pt x="304" y="1759"/>
                    <a:pt x="240" y="1919"/>
                    <a:pt x="192" y="2078"/>
                  </a:cubicBezTo>
                  <a:lnTo>
                    <a:pt x="1" y="2286"/>
                  </a:lnTo>
                  <a:cubicBezTo>
                    <a:pt x="400" y="2653"/>
                    <a:pt x="735" y="3195"/>
                    <a:pt x="1198" y="3355"/>
                  </a:cubicBezTo>
                  <a:cubicBezTo>
                    <a:pt x="1268" y="3378"/>
                    <a:pt x="1346" y="3389"/>
                    <a:pt x="1429" y="3389"/>
                  </a:cubicBezTo>
                  <a:cubicBezTo>
                    <a:pt x="2140" y="3389"/>
                    <a:pt x="3240" y="2601"/>
                    <a:pt x="3240" y="2158"/>
                  </a:cubicBezTo>
                  <a:cubicBezTo>
                    <a:pt x="3240" y="2126"/>
                    <a:pt x="3240" y="2078"/>
                    <a:pt x="3224" y="2062"/>
                  </a:cubicBezTo>
                  <a:cubicBezTo>
                    <a:pt x="2554" y="1344"/>
                    <a:pt x="2027" y="275"/>
                    <a:pt x="1198" y="35"/>
                  </a:cubicBezTo>
                  <a:cubicBezTo>
                    <a:pt x="1120" y="11"/>
                    <a:pt x="1050" y="0"/>
                    <a:pt x="9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6"/>
            <p:cNvSpPr/>
            <p:nvPr/>
          </p:nvSpPr>
          <p:spPr>
            <a:xfrm>
              <a:off x="2641533" y="950764"/>
              <a:ext cx="177300" cy="151666"/>
            </a:xfrm>
            <a:custGeom>
              <a:rect b="b" l="l" r="r" t="t"/>
              <a:pathLst>
                <a:path extrusionOk="0" h="2935" w="3417">
                  <a:moveTo>
                    <a:pt x="2345" y="0"/>
                  </a:moveTo>
                  <a:cubicBezTo>
                    <a:pt x="2275" y="0"/>
                    <a:pt x="2206" y="14"/>
                    <a:pt x="2140" y="43"/>
                  </a:cubicBezTo>
                  <a:cubicBezTo>
                    <a:pt x="1358" y="426"/>
                    <a:pt x="703" y="1049"/>
                    <a:pt x="1" y="1559"/>
                  </a:cubicBezTo>
                  <a:cubicBezTo>
                    <a:pt x="400" y="2038"/>
                    <a:pt x="735" y="2820"/>
                    <a:pt x="1214" y="2916"/>
                  </a:cubicBezTo>
                  <a:cubicBezTo>
                    <a:pt x="1287" y="2929"/>
                    <a:pt x="1361" y="2935"/>
                    <a:pt x="1436" y="2935"/>
                  </a:cubicBezTo>
                  <a:cubicBezTo>
                    <a:pt x="2376" y="2935"/>
                    <a:pt x="3416" y="1967"/>
                    <a:pt x="3416" y="1272"/>
                  </a:cubicBezTo>
                  <a:cubicBezTo>
                    <a:pt x="3416" y="698"/>
                    <a:pt x="2851" y="0"/>
                    <a:pt x="23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6"/>
            <p:cNvSpPr/>
            <p:nvPr/>
          </p:nvSpPr>
          <p:spPr>
            <a:xfrm>
              <a:off x="3400904" y="534325"/>
              <a:ext cx="183059" cy="171509"/>
            </a:xfrm>
            <a:custGeom>
              <a:rect b="b" l="l" r="r" t="t"/>
              <a:pathLst>
                <a:path extrusionOk="0" h="3319" w="3528">
                  <a:moveTo>
                    <a:pt x="2601" y="1"/>
                  </a:moveTo>
                  <a:cubicBezTo>
                    <a:pt x="2395" y="1"/>
                    <a:pt x="2010" y="226"/>
                    <a:pt x="1868" y="426"/>
                  </a:cubicBezTo>
                  <a:cubicBezTo>
                    <a:pt x="1182" y="1335"/>
                    <a:pt x="559" y="2277"/>
                    <a:pt x="1" y="3075"/>
                  </a:cubicBezTo>
                  <a:cubicBezTo>
                    <a:pt x="447" y="3139"/>
                    <a:pt x="894" y="3235"/>
                    <a:pt x="1341" y="3282"/>
                  </a:cubicBezTo>
                  <a:cubicBezTo>
                    <a:pt x="1429" y="3306"/>
                    <a:pt x="1521" y="3318"/>
                    <a:pt x="1614" y="3318"/>
                  </a:cubicBezTo>
                  <a:cubicBezTo>
                    <a:pt x="1708" y="3318"/>
                    <a:pt x="1804" y="3306"/>
                    <a:pt x="1900" y="3282"/>
                  </a:cubicBezTo>
                  <a:cubicBezTo>
                    <a:pt x="2985" y="2931"/>
                    <a:pt x="3528" y="1974"/>
                    <a:pt x="3256" y="841"/>
                  </a:cubicBezTo>
                  <a:cubicBezTo>
                    <a:pt x="3176" y="506"/>
                    <a:pt x="2953" y="202"/>
                    <a:pt x="2666" y="11"/>
                  </a:cubicBezTo>
                  <a:cubicBezTo>
                    <a:pt x="2647" y="4"/>
                    <a:pt x="2625" y="1"/>
                    <a:pt x="26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6"/>
            <p:cNvSpPr/>
            <p:nvPr/>
          </p:nvSpPr>
          <p:spPr>
            <a:xfrm>
              <a:off x="2288803" y="-37755"/>
              <a:ext cx="188040" cy="132133"/>
            </a:xfrm>
            <a:custGeom>
              <a:rect b="b" l="l" r="r" t="t"/>
              <a:pathLst>
                <a:path extrusionOk="0" h="2557" w="3624">
                  <a:moveTo>
                    <a:pt x="1599" y="0"/>
                  </a:moveTo>
                  <a:cubicBezTo>
                    <a:pt x="1460" y="0"/>
                    <a:pt x="1325" y="16"/>
                    <a:pt x="1197" y="54"/>
                  </a:cubicBezTo>
                  <a:cubicBezTo>
                    <a:pt x="703" y="182"/>
                    <a:pt x="479" y="1219"/>
                    <a:pt x="0" y="2113"/>
                  </a:cubicBezTo>
                  <a:cubicBezTo>
                    <a:pt x="413" y="2284"/>
                    <a:pt x="750" y="2556"/>
                    <a:pt x="977" y="2556"/>
                  </a:cubicBezTo>
                  <a:cubicBezTo>
                    <a:pt x="1004" y="2556"/>
                    <a:pt x="1030" y="2552"/>
                    <a:pt x="1054" y="2544"/>
                  </a:cubicBezTo>
                  <a:cubicBezTo>
                    <a:pt x="1852" y="2240"/>
                    <a:pt x="2618" y="1857"/>
                    <a:pt x="3352" y="1395"/>
                  </a:cubicBezTo>
                  <a:cubicBezTo>
                    <a:pt x="3559" y="1267"/>
                    <a:pt x="3527" y="772"/>
                    <a:pt x="3623" y="453"/>
                  </a:cubicBezTo>
                  <a:cubicBezTo>
                    <a:pt x="2945" y="323"/>
                    <a:pt x="2224" y="0"/>
                    <a:pt x="15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6"/>
            <p:cNvSpPr/>
            <p:nvPr/>
          </p:nvSpPr>
          <p:spPr>
            <a:xfrm>
              <a:off x="2998466" y="-51190"/>
              <a:ext cx="166507" cy="184480"/>
            </a:xfrm>
            <a:custGeom>
              <a:rect b="b" l="l" r="r" t="t"/>
              <a:pathLst>
                <a:path extrusionOk="0" h="3570" w="3209">
                  <a:moveTo>
                    <a:pt x="1916" y="0"/>
                  </a:moveTo>
                  <a:cubicBezTo>
                    <a:pt x="1677" y="0"/>
                    <a:pt x="1387" y="95"/>
                    <a:pt x="1325" y="218"/>
                  </a:cubicBezTo>
                  <a:cubicBezTo>
                    <a:pt x="862" y="1256"/>
                    <a:pt x="479" y="2325"/>
                    <a:pt x="0" y="3570"/>
                  </a:cubicBezTo>
                  <a:cubicBezTo>
                    <a:pt x="2235" y="3506"/>
                    <a:pt x="3208" y="2261"/>
                    <a:pt x="2698" y="601"/>
                  </a:cubicBezTo>
                  <a:cubicBezTo>
                    <a:pt x="2586" y="330"/>
                    <a:pt x="2378" y="122"/>
                    <a:pt x="2107" y="27"/>
                  </a:cubicBezTo>
                  <a:cubicBezTo>
                    <a:pt x="2053" y="9"/>
                    <a:pt x="1986" y="0"/>
                    <a:pt x="19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6"/>
            <p:cNvSpPr/>
            <p:nvPr/>
          </p:nvSpPr>
          <p:spPr>
            <a:xfrm>
              <a:off x="4260470" y="105898"/>
              <a:ext cx="135011" cy="162208"/>
            </a:xfrm>
            <a:custGeom>
              <a:rect b="b" l="l" r="r" t="t"/>
              <a:pathLst>
                <a:path extrusionOk="0" h="3139" w="2602">
                  <a:moveTo>
                    <a:pt x="1264" y="1"/>
                  </a:moveTo>
                  <a:cubicBezTo>
                    <a:pt x="668" y="1"/>
                    <a:pt x="1" y="1211"/>
                    <a:pt x="16" y="2269"/>
                  </a:cubicBezTo>
                  <a:cubicBezTo>
                    <a:pt x="30" y="2845"/>
                    <a:pt x="315" y="3139"/>
                    <a:pt x="760" y="3139"/>
                  </a:cubicBezTo>
                  <a:cubicBezTo>
                    <a:pt x="832" y="3139"/>
                    <a:pt x="909" y="3131"/>
                    <a:pt x="990" y="3115"/>
                  </a:cubicBezTo>
                  <a:cubicBezTo>
                    <a:pt x="1995" y="3115"/>
                    <a:pt x="2570" y="2445"/>
                    <a:pt x="2586" y="1344"/>
                  </a:cubicBezTo>
                  <a:cubicBezTo>
                    <a:pt x="2602" y="466"/>
                    <a:pt x="2107" y="83"/>
                    <a:pt x="1309" y="3"/>
                  </a:cubicBezTo>
                  <a:cubicBezTo>
                    <a:pt x="1294" y="1"/>
                    <a:pt x="1279" y="1"/>
                    <a:pt x="126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6"/>
            <p:cNvSpPr/>
            <p:nvPr/>
          </p:nvSpPr>
          <p:spPr>
            <a:xfrm>
              <a:off x="5738585" y="1626967"/>
              <a:ext cx="196290" cy="161071"/>
            </a:xfrm>
            <a:custGeom>
              <a:rect b="b" l="l" r="r" t="t"/>
              <a:pathLst>
                <a:path extrusionOk="0" h="3117" w="3783">
                  <a:moveTo>
                    <a:pt x="1078" y="0"/>
                  </a:moveTo>
                  <a:cubicBezTo>
                    <a:pt x="1057" y="0"/>
                    <a:pt x="1038" y="4"/>
                    <a:pt x="1022" y="12"/>
                  </a:cubicBezTo>
                  <a:cubicBezTo>
                    <a:pt x="1" y="522"/>
                    <a:pt x="703" y="1592"/>
                    <a:pt x="655" y="2438"/>
                  </a:cubicBezTo>
                  <a:cubicBezTo>
                    <a:pt x="655" y="2533"/>
                    <a:pt x="655" y="2693"/>
                    <a:pt x="719" y="2725"/>
                  </a:cubicBezTo>
                  <a:cubicBezTo>
                    <a:pt x="906" y="2869"/>
                    <a:pt x="1223" y="3117"/>
                    <a:pt x="1354" y="3117"/>
                  </a:cubicBezTo>
                  <a:cubicBezTo>
                    <a:pt x="1368" y="3117"/>
                    <a:pt x="1380" y="3114"/>
                    <a:pt x="1389" y="3108"/>
                  </a:cubicBezTo>
                  <a:cubicBezTo>
                    <a:pt x="1779" y="2848"/>
                    <a:pt x="2174" y="2696"/>
                    <a:pt x="2584" y="2696"/>
                  </a:cubicBezTo>
                  <a:cubicBezTo>
                    <a:pt x="2928" y="2696"/>
                    <a:pt x="3283" y="2803"/>
                    <a:pt x="3655" y="3044"/>
                  </a:cubicBezTo>
                  <a:cubicBezTo>
                    <a:pt x="3703" y="2932"/>
                    <a:pt x="3735" y="2821"/>
                    <a:pt x="3783" y="2725"/>
                  </a:cubicBezTo>
                  <a:cubicBezTo>
                    <a:pt x="3448" y="2246"/>
                    <a:pt x="3097" y="1799"/>
                    <a:pt x="2714" y="1384"/>
                  </a:cubicBezTo>
                  <a:cubicBezTo>
                    <a:pt x="2204" y="889"/>
                    <a:pt x="1398" y="0"/>
                    <a:pt x="10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6"/>
            <p:cNvSpPr/>
            <p:nvPr/>
          </p:nvSpPr>
          <p:spPr>
            <a:xfrm>
              <a:off x="4915496" y="2406103"/>
              <a:ext cx="196290" cy="160451"/>
            </a:xfrm>
            <a:custGeom>
              <a:rect b="b" l="l" r="r" t="t"/>
              <a:pathLst>
                <a:path extrusionOk="0" h="3105" w="3783">
                  <a:moveTo>
                    <a:pt x="1084" y="1"/>
                  </a:moveTo>
                  <a:cubicBezTo>
                    <a:pt x="1061" y="1"/>
                    <a:pt x="1040" y="6"/>
                    <a:pt x="1021" y="15"/>
                  </a:cubicBezTo>
                  <a:cubicBezTo>
                    <a:pt x="0" y="510"/>
                    <a:pt x="702" y="1579"/>
                    <a:pt x="654" y="2441"/>
                  </a:cubicBezTo>
                  <a:cubicBezTo>
                    <a:pt x="654" y="2537"/>
                    <a:pt x="654" y="2680"/>
                    <a:pt x="718" y="2712"/>
                  </a:cubicBezTo>
                  <a:cubicBezTo>
                    <a:pt x="905" y="2856"/>
                    <a:pt x="1223" y="3104"/>
                    <a:pt x="1353" y="3104"/>
                  </a:cubicBezTo>
                  <a:cubicBezTo>
                    <a:pt x="1367" y="3104"/>
                    <a:pt x="1379" y="3102"/>
                    <a:pt x="1388" y="3095"/>
                  </a:cubicBezTo>
                  <a:cubicBezTo>
                    <a:pt x="1779" y="2835"/>
                    <a:pt x="2169" y="2684"/>
                    <a:pt x="2577" y="2684"/>
                  </a:cubicBezTo>
                  <a:cubicBezTo>
                    <a:pt x="2920" y="2684"/>
                    <a:pt x="3276" y="2791"/>
                    <a:pt x="3655" y="3031"/>
                  </a:cubicBezTo>
                  <a:lnTo>
                    <a:pt x="3782" y="2712"/>
                  </a:lnTo>
                  <a:cubicBezTo>
                    <a:pt x="3447" y="2234"/>
                    <a:pt x="3096" y="1787"/>
                    <a:pt x="2713" y="1372"/>
                  </a:cubicBezTo>
                  <a:cubicBezTo>
                    <a:pt x="2207" y="881"/>
                    <a:pt x="1410" y="1"/>
                    <a:pt x="10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6"/>
            <p:cNvSpPr/>
            <p:nvPr/>
          </p:nvSpPr>
          <p:spPr>
            <a:xfrm>
              <a:off x="4930388" y="1131674"/>
              <a:ext cx="145804" cy="158384"/>
            </a:xfrm>
            <a:custGeom>
              <a:rect b="b" l="l" r="r" t="t"/>
              <a:pathLst>
                <a:path extrusionOk="0" h="3065" w="2810">
                  <a:moveTo>
                    <a:pt x="973" y="0"/>
                  </a:moveTo>
                  <a:cubicBezTo>
                    <a:pt x="495" y="0"/>
                    <a:pt x="43" y="971"/>
                    <a:pt x="0" y="2463"/>
                  </a:cubicBezTo>
                  <a:cubicBezTo>
                    <a:pt x="191" y="2595"/>
                    <a:pt x="598" y="3065"/>
                    <a:pt x="823" y="3065"/>
                  </a:cubicBezTo>
                  <a:cubicBezTo>
                    <a:pt x="843" y="3065"/>
                    <a:pt x="861" y="3061"/>
                    <a:pt x="878" y="3053"/>
                  </a:cubicBezTo>
                  <a:cubicBezTo>
                    <a:pt x="1580" y="2750"/>
                    <a:pt x="2171" y="2224"/>
                    <a:pt x="2809" y="1793"/>
                  </a:cubicBezTo>
                  <a:cubicBezTo>
                    <a:pt x="2267" y="1202"/>
                    <a:pt x="1820" y="436"/>
                    <a:pt x="1165" y="53"/>
                  </a:cubicBezTo>
                  <a:cubicBezTo>
                    <a:pt x="1101" y="17"/>
                    <a:pt x="1037" y="0"/>
                    <a:pt x="97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6"/>
            <p:cNvSpPr/>
            <p:nvPr/>
          </p:nvSpPr>
          <p:spPr>
            <a:xfrm>
              <a:off x="4919595" y="1432415"/>
              <a:ext cx="145804" cy="158642"/>
            </a:xfrm>
            <a:custGeom>
              <a:rect b="b" l="l" r="r" t="t"/>
              <a:pathLst>
                <a:path extrusionOk="0" h="3070" w="2810">
                  <a:moveTo>
                    <a:pt x="973" y="1"/>
                  </a:moveTo>
                  <a:cubicBezTo>
                    <a:pt x="507" y="1"/>
                    <a:pt x="57" y="982"/>
                    <a:pt x="1" y="2468"/>
                  </a:cubicBezTo>
                  <a:cubicBezTo>
                    <a:pt x="192" y="2600"/>
                    <a:pt x="612" y="3070"/>
                    <a:pt x="840" y="3070"/>
                  </a:cubicBezTo>
                  <a:cubicBezTo>
                    <a:pt x="860" y="3070"/>
                    <a:pt x="878" y="3066"/>
                    <a:pt x="895" y="3059"/>
                  </a:cubicBezTo>
                  <a:cubicBezTo>
                    <a:pt x="1581" y="2755"/>
                    <a:pt x="2187" y="2229"/>
                    <a:pt x="2810" y="1798"/>
                  </a:cubicBezTo>
                  <a:cubicBezTo>
                    <a:pt x="2283" y="1191"/>
                    <a:pt x="1836" y="441"/>
                    <a:pt x="1166" y="58"/>
                  </a:cubicBezTo>
                  <a:cubicBezTo>
                    <a:pt x="1102" y="19"/>
                    <a:pt x="1037" y="1"/>
                    <a:pt x="9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6"/>
            <p:cNvSpPr/>
            <p:nvPr/>
          </p:nvSpPr>
          <p:spPr>
            <a:xfrm>
              <a:off x="4257149" y="971123"/>
              <a:ext cx="133351" cy="193833"/>
            </a:xfrm>
            <a:custGeom>
              <a:rect b="b" l="l" r="r" t="t"/>
              <a:pathLst>
                <a:path extrusionOk="0" h="3751" w="2570">
                  <a:moveTo>
                    <a:pt x="1357" y="0"/>
                  </a:moveTo>
                  <a:cubicBezTo>
                    <a:pt x="1070" y="351"/>
                    <a:pt x="639" y="655"/>
                    <a:pt x="495" y="1054"/>
                  </a:cubicBezTo>
                  <a:cubicBezTo>
                    <a:pt x="256" y="1740"/>
                    <a:pt x="96" y="2458"/>
                    <a:pt x="32" y="3176"/>
                  </a:cubicBezTo>
                  <a:cubicBezTo>
                    <a:pt x="0" y="3384"/>
                    <a:pt x="304" y="3623"/>
                    <a:pt x="383" y="3751"/>
                  </a:cubicBezTo>
                  <a:cubicBezTo>
                    <a:pt x="1644" y="3703"/>
                    <a:pt x="2570" y="2235"/>
                    <a:pt x="2171" y="1117"/>
                  </a:cubicBezTo>
                  <a:cubicBezTo>
                    <a:pt x="2027" y="702"/>
                    <a:pt x="1644" y="367"/>
                    <a:pt x="13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6"/>
            <p:cNvSpPr/>
            <p:nvPr/>
          </p:nvSpPr>
          <p:spPr>
            <a:xfrm>
              <a:off x="4763933" y="1229596"/>
              <a:ext cx="129252" cy="167995"/>
            </a:xfrm>
            <a:custGeom>
              <a:rect b="b" l="l" r="r" t="t"/>
              <a:pathLst>
                <a:path extrusionOk="0" h="3251" w="2491">
                  <a:moveTo>
                    <a:pt x="1415" y="0"/>
                  </a:moveTo>
                  <a:cubicBezTo>
                    <a:pt x="1042" y="0"/>
                    <a:pt x="0" y="1563"/>
                    <a:pt x="0" y="2308"/>
                  </a:cubicBezTo>
                  <a:cubicBezTo>
                    <a:pt x="0" y="3153"/>
                    <a:pt x="639" y="3233"/>
                    <a:pt x="1245" y="3249"/>
                  </a:cubicBezTo>
                  <a:cubicBezTo>
                    <a:pt x="1262" y="3250"/>
                    <a:pt x="1280" y="3250"/>
                    <a:pt x="1296" y="3250"/>
                  </a:cubicBezTo>
                  <a:cubicBezTo>
                    <a:pt x="1973" y="3250"/>
                    <a:pt x="2475" y="2631"/>
                    <a:pt x="2490" y="1510"/>
                  </a:cubicBezTo>
                  <a:cubicBezTo>
                    <a:pt x="2267" y="1158"/>
                    <a:pt x="1995" y="456"/>
                    <a:pt x="1485" y="25"/>
                  </a:cubicBezTo>
                  <a:cubicBezTo>
                    <a:pt x="1465" y="8"/>
                    <a:pt x="1442" y="0"/>
                    <a:pt x="14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6"/>
            <p:cNvSpPr/>
            <p:nvPr/>
          </p:nvSpPr>
          <p:spPr>
            <a:xfrm>
              <a:off x="1816784" y="1607744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751" y="1"/>
                  </a:moveTo>
                  <a:lnTo>
                    <a:pt x="751" y="1"/>
                  </a:lnTo>
                  <a:cubicBezTo>
                    <a:pt x="1" y="1262"/>
                    <a:pt x="17" y="2203"/>
                    <a:pt x="767" y="3384"/>
                  </a:cubicBezTo>
                  <a:cubicBezTo>
                    <a:pt x="939" y="3658"/>
                    <a:pt x="1117" y="3746"/>
                    <a:pt x="1303" y="3746"/>
                  </a:cubicBezTo>
                  <a:cubicBezTo>
                    <a:pt x="1631" y="3746"/>
                    <a:pt x="1980" y="3474"/>
                    <a:pt x="2354" y="3474"/>
                  </a:cubicBezTo>
                  <a:cubicBezTo>
                    <a:pt x="2497" y="3474"/>
                    <a:pt x="2643" y="3514"/>
                    <a:pt x="2793" y="3623"/>
                  </a:cubicBezTo>
                  <a:cubicBezTo>
                    <a:pt x="2458" y="2059"/>
                    <a:pt x="1916" y="910"/>
                    <a:pt x="7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6"/>
            <p:cNvSpPr/>
            <p:nvPr/>
          </p:nvSpPr>
          <p:spPr>
            <a:xfrm>
              <a:off x="2692071" y="741640"/>
              <a:ext cx="139992" cy="170114"/>
            </a:xfrm>
            <a:custGeom>
              <a:rect b="b" l="l" r="r" t="t"/>
              <a:pathLst>
                <a:path extrusionOk="0" h="3292" w="2698">
                  <a:moveTo>
                    <a:pt x="2058" y="0"/>
                  </a:moveTo>
                  <a:cubicBezTo>
                    <a:pt x="1891" y="0"/>
                    <a:pt x="1716" y="42"/>
                    <a:pt x="1660" y="116"/>
                  </a:cubicBezTo>
                  <a:cubicBezTo>
                    <a:pt x="1086" y="803"/>
                    <a:pt x="575" y="1537"/>
                    <a:pt x="128" y="2319"/>
                  </a:cubicBezTo>
                  <a:cubicBezTo>
                    <a:pt x="0" y="2526"/>
                    <a:pt x="144" y="3005"/>
                    <a:pt x="336" y="3212"/>
                  </a:cubicBezTo>
                  <a:cubicBezTo>
                    <a:pt x="385" y="3269"/>
                    <a:pt x="618" y="3291"/>
                    <a:pt x="885" y="3291"/>
                  </a:cubicBezTo>
                  <a:cubicBezTo>
                    <a:pt x="1218" y="3291"/>
                    <a:pt x="1605" y="3257"/>
                    <a:pt x="1756" y="3212"/>
                  </a:cubicBezTo>
                  <a:cubicBezTo>
                    <a:pt x="2506" y="2973"/>
                    <a:pt x="2650" y="1776"/>
                    <a:pt x="2698" y="643"/>
                  </a:cubicBezTo>
                  <a:cubicBezTo>
                    <a:pt x="2634" y="531"/>
                    <a:pt x="2554" y="212"/>
                    <a:pt x="2362" y="68"/>
                  </a:cubicBezTo>
                  <a:cubicBezTo>
                    <a:pt x="2296" y="22"/>
                    <a:pt x="2179" y="0"/>
                    <a:pt x="20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6"/>
            <p:cNvSpPr/>
            <p:nvPr/>
          </p:nvSpPr>
          <p:spPr>
            <a:xfrm>
              <a:off x="2613410" y="2124637"/>
              <a:ext cx="180569" cy="121591"/>
            </a:xfrm>
            <a:custGeom>
              <a:rect b="b" l="l" r="r" t="t"/>
              <a:pathLst>
                <a:path extrusionOk="0" h="2353" w="3480">
                  <a:moveTo>
                    <a:pt x="562" y="1"/>
                  </a:moveTo>
                  <a:cubicBezTo>
                    <a:pt x="376" y="1"/>
                    <a:pt x="181" y="36"/>
                    <a:pt x="0" y="36"/>
                  </a:cubicBezTo>
                  <a:cubicBezTo>
                    <a:pt x="32" y="291"/>
                    <a:pt x="0" y="563"/>
                    <a:pt x="112" y="786"/>
                  </a:cubicBezTo>
                  <a:cubicBezTo>
                    <a:pt x="564" y="1676"/>
                    <a:pt x="1830" y="2353"/>
                    <a:pt x="2995" y="2353"/>
                  </a:cubicBezTo>
                  <a:cubicBezTo>
                    <a:pt x="3104" y="2353"/>
                    <a:pt x="3213" y="2347"/>
                    <a:pt x="3320" y="2334"/>
                  </a:cubicBezTo>
                  <a:cubicBezTo>
                    <a:pt x="3479" y="978"/>
                    <a:pt x="3464" y="1010"/>
                    <a:pt x="2298" y="643"/>
                  </a:cubicBezTo>
                  <a:cubicBezTo>
                    <a:pt x="1788" y="499"/>
                    <a:pt x="1325" y="196"/>
                    <a:pt x="830" y="36"/>
                  </a:cubicBezTo>
                  <a:cubicBezTo>
                    <a:pt x="745" y="9"/>
                    <a:pt x="655" y="1"/>
                    <a:pt x="5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6"/>
            <p:cNvSpPr/>
            <p:nvPr/>
          </p:nvSpPr>
          <p:spPr>
            <a:xfrm>
              <a:off x="1606432" y="1707216"/>
              <a:ext cx="124271" cy="161174"/>
            </a:xfrm>
            <a:custGeom>
              <a:rect b="b" l="l" r="r" t="t"/>
              <a:pathLst>
                <a:path extrusionOk="0" h="3119" w="2395">
                  <a:moveTo>
                    <a:pt x="1359" y="0"/>
                  </a:moveTo>
                  <a:cubicBezTo>
                    <a:pt x="1065" y="0"/>
                    <a:pt x="774" y="40"/>
                    <a:pt x="496" y="119"/>
                  </a:cubicBezTo>
                  <a:cubicBezTo>
                    <a:pt x="256" y="198"/>
                    <a:pt x="1" y="837"/>
                    <a:pt x="97" y="1092"/>
                  </a:cubicBezTo>
                  <a:cubicBezTo>
                    <a:pt x="336" y="1778"/>
                    <a:pt x="767" y="2401"/>
                    <a:pt x="1134" y="3055"/>
                  </a:cubicBezTo>
                  <a:lnTo>
                    <a:pt x="1469" y="3119"/>
                  </a:lnTo>
                  <a:cubicBezTo>
                    <a:pt x="1788" y="2417"/>
                    <a:pt x="2076" y="1698"/>
                    <a:pt x="2315" y="980"/>
                  </a:cubicBezTo>
                  <a:cubicBezTo>
                    <a:pt x="2395" y="709"/>
                    <a:pt x="2219" y="103"/>
                    <a:pt x="2092" y="87"/>
                  </a:cubicBezTo>
                  <a:cubicBezTo>
                    <a:pt x="1851" y="28"/>
                    <a:pt x="1605" y="0"/>
                    <a:pt x="13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6"/>
            <p:cNvSpPr/>
            <p:nvPr/>
          </p:nvSpPr>
          <p:spPr>
            <a:xfrm>
              <a:off x="6247029" y="1608571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1261" y="0"/>
                  </a:moveTo>
                  <a:cubicBezTo>
                    <a:pt x="987" y="0"/>
                    <a:pt x="525" y="390"/>
                    <a:pt x="415" y="687"/>
                  </a:cubicBezTo>
                  <a:cubicBezTo>
                    <a:pt x="0" y="1868"/>
                    <a:pt x="575" y="2522"/>
                    <a:pt x="2362" y="2921"/>
                  </a:cubicBezTo>
                  <a:cubicBezTo>
                    <a:pt x="2362" y="2107"/>
                    <a:pt x="2474" y="1373"/>
                    <a:pt x="2315" y="687"/>
                  </a:cubicBezTo>
                  <a:cubicBezTo>
                    <a:pt x="2251" y="384"/>
                    <a:pt x="1660" y="33"/>
                    <a:pt x="1277" y="1"/>
                  </a:cubicBezTo>
                  <a:cubicBezTo>
                    <a:pt x="1272" y="0"/>
                    <a:pt x="1267" y="0"/>
                    <a:pt x="12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6"/>
            <p:cNvSpPr/>
            <p:nvPr/>
          </p:nvSpPr>
          <p:spPr>
            <a:xfrm>
              <a:off x="6381988" y="2781255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1277" y="0"/>
                  </a:moveTo>
                  <a:cubicBezTo>
                    <a:pt x="1004" y="0"/>
                    <a:pt x="541" y="390"/>
                    <a:pt x="432" y="687"/>
                  </a:cubicBezTo>
                  <a:cubicBezTo>
                    <a:pt x="1" y="1868"/>
                    <a:pt x="575" y="2522"/>
                    <a:pt x="2379" y="2921"/>
                  </a:cubicBezTo>
                  <a:cubicBezTo>
                    <a:pt x="2379" y="2107"/>
                    <a:pt x="2475" y="1373"/>
                    <a:pt x="2331" y="687"/>
                  </a:cubicBezTo>
                  <a:cubicBezTo>
                    <a:pt x="2251" y="368"/>
                    <a:pt x="1677" y="33"/>
                    <a:pt x="1294" y="1"/>
                  </a:cubicBezTo>
                  <a:cubicBezTo>
                    <a:pt x="1288" y="0"/>
                    <a:pt x="1283" y="0"/>
                    <a:pt x="12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6"/>
            <p:cNvSpPr/>
            <p:nvPr/>
          </p:nvSpPr>
          <p:spPr>
            <a:xfrm>
              <a:off x="4747381" y="1770258"/>
              <a:ext cx="117629" cy="145155"/>
            </a:xfrm>
            <a:custGeom>
              <a:rect b="b" l="l" r="r" t="t"/>
              <a:pathLst>
                <a:path extrusionOk="0" h="2809" w="2267">
                  <a:moveTo>
                    <a:pt x="1363" y="0"/>
                  </a:moveTo>
                  <a:cubicBezTo>
                    <a:pt x="1133" y="0"/>
                    <a:pt x="892" y="36"/>
                    <a:pt x="687" y="48"/>
                  </a:cubicBezTo>
                  <a:cubicBezTo>
                    <a:pt x="463" y="48"/>
                    <a:pt x="80" y="574"/>
                    <a:pt x="64" y="893"/>
                  </a:cubicBezTo>
                  <a:cubicBezTo>
                    <a:pt x="0" y="1596"/>
                    <a:pt x="1086" y="2649"/>
                    <a:pt x="2043" y="2809"/>
                  </a:cubicBezTo>
                  <a:cubicBezTo>
                    <a:pt x="2107" y="2138"/>
                    <a:pt x="2267" y="1452"/>
                    <a:pt x="2235" y="782"/>
                  </a:cubicBezTo>
                  <a:cubicBezTo>
                    <a:pt x="2183" y="127"/>
                    <a:pt x="1792" y="0"/>
                    <a:pt x="13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6"/>
            <p:cNvSpPr/>
            <p:nvPr/>
          </p:nvSpPr>
          <p:spPr>
            <a:xfrm>
              <a:off x="4695182" y="2299655"/>
              <a:ext cx="117681" cy="145207"/>
            </a:xfrm>
            <a:custGeom>
              <a:rect b="b" l="l" r="r" t="t"/>
              <a:pathLst>
                <a:path extrusionOk="0" h="2810" w="2268">
                  <a:moveTo>
                    <a:pt x="1375" y="1"/>
                  </a:moveTo>
                  <a:cubicBezTo>
                    <a:pt x="1143" y="1"/>
                    <a:pt x="899" y="37"/>
                    <a:pt x="687" y="48"/>
                  </a:cubicBezTo>
                  <a:cubicBezTo>
                    <a:pt x="464" y="48"/>
                    <a:pt x="97" y="575"/>
                    <a:pt x="65" y="894"/>
                  </a:cubicBezTo>
                  <a:cubicBezTo>
                    <a:pt x="1" y="1596"/>
                    <a:pt x="1102" y="2650"/>
                    <a:pt x="2044" y="2809"/>
                  </a:cubicBezTo>
                  <a:cubicBezTo>
                    <a:pt x="2107" y="2123"/>
                    <a:pt x="2267" y="1453"/>
                    <a:pt x="2235" y="783"/>
                  </a:cubicBezTo>
                  <a:cubicBezTo>
                    <a:pt x="2194" y="128"/>
                    <a:pt x="1807" y="1"/>
                    <a:pt x="13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6"/>
            <p:cNvSpPr/>
            <p:nvPr/>
          </p:nvSpPr>
          <p:spPr>
            <a:xfrm>
              <a:off x="5216080" y="2206023"/>
              <a:ext cx="118459" cy="145620"/>
            </a:xfrm>
            <a:custGeom>
              <a:rect b="b" l="l" r="r" t="t"/>
              <a:pathLst>
                <a:path extrusionOk="0" h="2818" w="2283">
                  <a:moveTo>
                    <a:pt x="1365" y="1"/>
                  </a:moveTo>
                  <a:cubicBezTo>
                    <a:pt x="1134" y="1"/>
                    <a:pt x="893" y="35"/>
                    <a:pt x="686" y="41"/>
                  </a:cubicBezTo>
                  <a:cubicBezTo>
                    <a:pt x="463" y="57"/>
                    <a:pt x="80" y="584"/>
                    <a:pt x="64" y="887"/>
                  </a:cubicBezTo>
                  <a:cubicBezTo>
                    <a:pt x="0" y="1605"/>
                    <a:pt x="1085" y="2658"/>
                    <a:pt x="2043" y="2818"/>
                  </a:cubicBezTo>
                  <a:cubicBezTo>
                    <a:pt x="2107" y="2132"/>
                    <a:pt x="2282" y="1445"/>
                    <a:pt x="2235" y="775"/>
                  </a:cubicBezTo>
                  <a:cubicBezTo>
                    <a:pt x="2183" y="121"/>
                    <a:pt x="1793" y="1"/>
                    <a:pt x="13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6"/>
            <p:cNvSpPr/>
            <p:nvPr/>
          </p:nvSpPr>
          <p:spPr>
            <a:xfrm>
              <a:off x="6810111" y="979288"/>
              <a:ext cx="204592" cy="135647"/>
            </a:xfrm>
            <a:custGeom>
              <a:rect b="b" l="l" r="r" t="t"/>
              <a:pathLst>
                <a:path extrusionOk="0" h="2625" w="3943">
                  <a:moveTo>
                    <a:pt x="3290" y="0"/>
                  </a:moveTo>
                  <a:cubicBezTo>
                    <a:pt x="3284" y="0"/>
                    <a:pt x="3278" y="1"/>
                    <a:pt x="3272" y="2"/>
                  </a:cubicBezTo>
                  <a:cubicBezTo>
                    <a:pt x="1772" y="241"/>
                    <a:pt x="799" y="1199"/>
                    <a:pt x="1" y="2587"/>
                  </a:cubicBezTo>
                  <a:cubicBezTo>
                    <a:pt x="143" y="2613"/>
                    <a:pt x="276" y="2624"/>
                    <a:pt x="403" y="2624"/>
                  </a:cubicBezTo>
                  <a:cubicBezTo>
                    <a:pt x="1232" y="2624"/>
                    <a:pt x="1765" y="2127"/>
                    <a:pt x="2347" y="1725"/>
                  </a:cubicBezTo>
                  <a:cubicBezTo>
                    <a:pt x="2666" y="1502"/>
                    <a:pt x="3065" y="1374"/>
                    <a:pt x="3400" y="1183"/>
                  </a:cubicBezTo>
                  <a:cubicBezTo>
                    <a:pt x="3592" y="1023"/>
                    <a:pt x="3783" y="848"/>
                    <a:pt x="3943" y="656"/>
                  </a:cubicBezTo>
                  <a:cubicBezTo>
                    <a:pt x="3727" y="440"/>
                    <a:pt x="3466" y="0"/>
                    <a:pt x="32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6"/>
            <p:cNvSpPr/>
            <p:nvPr/>
          </p:nvSpPr>
          <p:spPr>
            <a:xfrm>
              <a:off x="7210084" y="220485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1166" y="0"/>
                  </a:moveTo>
                  <a:cubicBezTo>
                    <a:pt x="823" y="0"/>
                    <a:pt x="403" y="319"/>
                    <a:pt x="129" y="593"/>
                  </a:cubicBezTo>
                  <a:cubicBezTo>
                    <a:pt x="1" y="721"/>
                    <a:pt x="33" y="1279"/>
                    <a:pt x="144" y="1359"/>
                  </a:cubicBezTo>
                  <a:cubicBezTo>
                    <a:pt x="735" y="1662"/>
                    <a:pt x="1325" y="1934"/>
                    <a:pt x="1948" y="2173"/>
                  </a:cubicBezTo>
                  <a:lnTo>
                    <a:pt x="2283" y="2508"/>
                  </a:lnTo>
                  <a:cubicBezTo>
                    <a:pt x="2475" y="2157"/>
                    <a:pt x="2730" y="1822"/>
                    <a:pt x="2794" y="1455"/>
                  </a:cubicBezTo>
                  <a:cubicBezTo>
                    <a:pt x="2826" y="1168"/>
                    <a:pt x="2714" y="880"/>
                    <a:pt x="2506" y="673"/>
                  </a:cubicBezTo>
                  <a:cubicBezTo>
                    <a:pt x="2123" y="370"/>
                    <a:pt x="1661" y="34"/>
                    <a:pt x="1214" y="2"/>
                  </a:cubicBezTo>
                  <a:cubicBezTo>
                    <a:pt x="1198" y="1"/>
                    <a:pt x="1182" y="0"/>
                    <a:pt x="1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6"/>
            <p:cNvSpPr/>
            <p:nvPr/>
          </p:nvSpPr>
          <p:spPr>
            <a:xfrm>
              <a:off x="1335684" y="94685"/>
              <a:ext cx="198781" cy="89915"/>
            </a:xfrm>
            <a:custGeom>
              <a:rect b="b" l="l" r="r" t="t"/>
              <a:pathLst>
                <a:path extrusionOk="0" h="1740" w="3831">
                  <a:moveTo>
                    <a:pt x="2867" y="0"/>
                  </a:moveTo>
                  <a:cubicBezTo>
                    <a:pt x="2824" y="0"/>
                    <a:pt x="2789" y="9"/>
                    <a:pt x="2761" y="29"/>
                  </a:cubicBezTo>
                  <a:cubicBezTo>
                    <a:pt x="2443" y="267"/>
                    <a:pt x="2206" y="481"/>
                    <a:pt x="1871" y="481"/>
                  </a:cubicBezTo>
                  <a:cubicBezTo>
                    <a:pt x="1735" y="481"/>
                    <a:pt x="1584" y="446"/>
                    <a:pt x="1405" y="364"/>
                  </a:cubicBezTo>
                  <a:cubicBezTo>
                    <a:pt x="1352" y="339"/>
                    <a:pt x="1290" y="328"/>
                    <a:pt x="1222" y="328"/>
                  </a:cubicBezTo>
                  <a:cubicBezTo>
                    <a:pt x="942" y="328"/>
                    <a:pt x="561" y="516"/>
                    <a:pt x="304" y="683"/>
                  </a:cubicBezTo>
                  <a:cubicBezTo>
                    <a:pt x="112" y="811"/>
                    <a:pt x="32" y="1178"/>
                    <a:pt x="0" y="1433"/>
                  </a:cubicBezTo>
                  <a:cubicBezTo>
                    <a:pt x="0" y="1529"/>
                    <a:pt x="335" y="1736"/>
                    <a:pt x="527" y="1736"/>
                  </a:cubicBezTo>
                  <a:cubicBezTo>
                    <a:pt x="589" y="1739"/>
                    <a:pt x="651" y="1740"/>
                    <a:pt x="712" y="1740"/>
                  </a:cubicBezTo>
                  <a:cubicBezTo>
                    <a:pt x="1819" y="1740"/>
                    <a:pt x="2813" y="1338"/>
                    <a:pt x="3751" y="779"/>
                  </a:cubicBezTo>
                  <a:cubicBezTo>
                    <a:pt x="3783" y="635"/>
                    <a:pt x="3815" y="507"/>
                    <a:pt x="3830" y="364"/>
                  </a:cubicBezTo>
                  <a:cubicBezTo>
                    <a:pt x="3520" y="256"/>
                    <a:pt x="3097" y="0"/>
                    <a:pt x="28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6"/>
            <p:cNvSpPr/>
            <p:nvPr/>
          </p:nvSpPr>
          <p:spPr>
            <a:xfrm>
              <a:off x="2832012" y="80578"/>
              <a:ext cx="128422" cy="165722"/>
            </a:xfrm>
            <a:custGeom>
              <a:rect b="b" l="l" r="r" t="t"/>
              <a:pathLst>
                <a:path extrusionOk="0" h="3207" w="2475">
                  <a:moveTo>
                    <a:pt x="1297" y="1"/>
                  </a:moveTo>
                  <a:cubicBezTo>
                    <a:pt x="1250" y="1"/>
                    <a:pt x="1220" y="5"/>
                    <a:pt x="1214" y="14"/>
                  </a:cubicBezTo>
                  <a:cubicBezTo>
                    <a:pt x="767" y="1020"/>
                    <a:pt x="1" y="1993"/>
                    <a:pt x="862" y="3206"/>
                  </a:cubicBezTo>
                  <a:cubicBezTo>
                    <a:pt x="1612" y="2839"/>
                    <a:pt x="2474" y="812"/>
                    <a:pt x="2091" y="238"/>
                  </a:cubicBezTo>
                  <a:cubicBezTo>
                    <a:pt x="1988" y="83"/>
                    <a:pt x="1497" y="1"/>
                    <a:pt x="1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6"/>
            <p:cNvSpPr/>
            <p:nvPr/>
          </p:nvSpPr>
          <p:spPr>
            <a:xfrm>
              <a:off x="2664727" y="1742147"/>
              <a:ext cx="104398" cy="121385"/>
            </a:xfrm>
            <a:custGeom>
              <a:rect b="b" l="l" r="r" t="t"/>
              <a:pathLst>
                <a:path extrusionOk="0" h="2349" w="2012">
                  <a:moveTo>
                    <a:pt x="848" y="1"/>
                  </a:moveTo>
                  <a:cubicBezTo>
                    <a:pt x="842" y="1"/>
                    <a:pt x="836" y="1"/>
                    <a:pt x="831" y="1"/>
                  </a:cubicBezTo>
                  <a:cubicBezTo>
                    <a:pt x="144" y="17"/>
                    <a:pt x="1" y="464"/>
                    <a:pt x="33" y="1022"/>
                  </a:cubicBezTo>
                  <a:cubicBezTo>
                    <a:pt x="48" y="1739"/>
                    <a:pt x="292" y="2348"/>
                    <a:pt x="1088" y="2348"/>
                  </a:cubicBezTo>
                  <a:cubicBezTo>
                    <a:pt x="1109" y="2348"/>
                    <a:pt x="1129" y="2348"/>
                    <a:pt x="1150" y="2347"/>
                  </a:cubicBezTo>
                  <a:cubicBezTo>
                    <a:pt x="1485" y="2331"/>
                    <a:pt x="1820" y="1996"/>
                    <a:pt x="2012" y="1884"/>
                  </a:cubicBezTo>
                  <a:cubicBezTo>
                    <a:pt x="2012" y="794"/>
                    <a:pt x="1417" y="1"/>
                    <a:pt x="8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6"/>
            <p:cNvSpPr/>
            <p:nvPr/>
          </p:nvSpPr>
          <p:spPr>
            <a:xfrm>
              <a:off x="1581630" y="2768905"/>
              <a:ext cx="104398" cy="122108"/>
            </a:xfrm>
            <a:custGeom>
              <a:rect b="b" l="l" r="r" t="t"/>
              <a:pathLst>
                <a:path extrusionOk="0" h="2363" w="2012">
                  <a:moveTo>
                    <a:pt x="814" y="0"/>
                  </a:moveTo>
                  <a:cubicBezTo>
                    <a:pt x="144" y="32"/>
                    <a:pt x="0" y="479"/>
                    <a:pt x="16" y="1022"/>
                  </a:cubicBezTo>
                  <a:cubicBezTo>
                    <a:pt x="48" y="1747"/>
                    <a:pt x="297" y="2363"/>
                    <a:pt x="1118" y="2363"/>
                  </a:cubicBezTo>
                  <a:cubicBezTo>
                    <a:pt x="1128" y="2363"/>
                    <a:pt x="1139" y="2362"/>
                    <a:pt x="1149" y="2362"/>
                  </a:cubicBezTo>
                  <a:cubicBezTo>
                    <a:pt x="1484" y="2346"/>
                    <a:pt x="1804" y="2011"/>
                    <a:pt x="2011" y="1899"/>
                  </a:cubicBezTo>
                  <a:cubicBezTo>
                    <a:pt x="2011" y="798"/>
                    <a:pt x="1389" y="0"/>
                    <a:pt x="8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6"/>
            <p:cNvSpPr/>
            <p:nvPr/>
          </p:nvSpPr>
          <p:spPr>
            <a:xfrm>
              <a:off x="5702990" y="639481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177" y="0"/>
                  </a:moveTo>
                  <a:cubicBezTo>
                    <a:pt x="697" y="0"/>
                    <a:pt x="142" y="674"/>
                    <a:pt x="0" y="1311"/>
                  </a:cubicBezTo>
                  <a:lnTo>
                    <a:pt x="830" y="2540"/>
                  </a:lnTo>
                  <a:cubicBezTo>
                    <a:pt x="1277" y="2061"/>
                    <a:pt x="1836" y="1630"/>
                    <a:pt x="2155" y="1072"/>
                  </a:cubicBezTo>
                  <a:cubicBezTo>
                    <a:pt x="2235" y="912"/>
                    <a:pt x="1724" y="194"/>
                    <a:pt x="1357" y="35"/>
                  </a:cubicBezTo>
                  <a:cubicBezTo>
                    <a:pt x="1299" y="11"/>
                    <a:pt x="1239" y="0"/>
                    <a:pt x="11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6"/>
            <p:cNvSpPr/>
            <p:nvPr/>
          </p:nvSpPr>
          <p:spPr>
            <a:xfrm>
              <a:off x="6671831" y="1687632"/>
              <a:ext cx="116799" cy="131306"/>
            </a:xfrm>
            <a:custGeom>
              <a:rect b="b" l="l" r="r" t="t"/>
              <a:pathLst>
                <a:path extrusionOk="0" h="2541" w="2251">
                  <a:moveTo>
                    <a:pt x="1178" y="0"/>
                  </a:moveTo>
                  <a:cubicBezTo>
                    <a:pt x="698" y="0"/>
                    <a:pt x="142" y="675"/>
                    <a:pt x="1" y="1311"/>
                  </a:cubicBezTo>
                  <a:lnTo>
                    <a:pt x="830" y="2540"/>
                  </a:lnTo>
                  <a:cubicBezTo>
                    <a:pt x="1293" y="2062"/>
                    <a:pt x="1836" y="1647"/>
                    <a:pt x="2155" y="1088"/>
                  </a:cubicBezTo>
                  <a:cubicBezTo>
                    <a:pt x="2251" y="912"/>
                    <a:pt x="1724" y="194"/>
                    <a:pt x="1357" y="35"/>
                  </a:cubicBezTo>
                  <a:cubicBezTo>
                    <a:pt x="1299" y="11"/>
                    <a:pt x="1239" y="0"/>
                    <a:pt x="117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6"/>
            <p:cNvSpPr/>
            <p:nvPr/>
          </p:nvSpPr>
          <p:spPr>
            <a:xfrm>
              <a:off x="5661584" y="48179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166" y="0"/>
                  </a:moveTo>
                  <a:cubicBezTo>
                    <a:pt x="694" y="0"/>
                    <a:pt x="128" y="675"/>
                    <a:pt x="0" y="1312"/>
                  </a:cubicBezTo>
                  <a:cubicBezTo>
                    <a:pt x="272" y="1726"/>
                    <a:pt x="543" y="2125"/>
                    <a:pt x="814" y="2540"/>
                  </a:cubicBezTo>
                  <a:cubicBezTo>
                    <a:pt x="1277" y="2062"/>
                    <a:pt x="1836" y="1647"/>
                    <a:pt x="2139" y="1072"/>
                  </a:cubicBezTo>
                  <a:cubicBezTo>
                    <a:pt x="2235" y="913"/>
                    <a:pt x="1724" y="194"/>
                    <a:pt x="1341" y="35"/>
                  </a:cubicBezTo>
                  <a:cubicBezTo>
                    <a:pt x="1285" y="11"/>
                    <a:pt x="1226" y="0"/>
                    <a:pt x="1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6"/>
            <p:cNvSpPr/>
            <p:nvPr/>
          </p:nvSpPr>
          <p:spPr>
            <a:xfrm>
              <a:off x="5042153" y="29938"/>
              <a:ext cx="142483" cy="93480"/>
            </a:xfrm>
            <a:custGeom>
              <a:rect b="b" l="l" r="r" t="t"/>
              <a:pathLst>
                <a:path extrusionOk="0" h="1809" w="2746">
                  <a:moveTo>
                    <a:pt x="1563" y="0"/>
                  </a:moveTo>
                  <a:cubicBezTo>
                    <a:pt x="1365" y="0"/>
                    <a:pt x="1164" y="32"/>
                    <a:pt x="990" y="85"/>
                  </a:cubicBezTo>
                  <a:cubicBezTo>
                    <a:pt x="687" y="164"/>
                    <a:pt x="288" y="452"/>
                    <a:pt x="208" y="723"/>
                  </a:cubicBezTo>
                  <a:cubicBezTo>
                    <a:pt x="1" y="1441"/>
                    <a:pt x="368" y="1680"/>
                    <a:pt x="1597" y="1808"/>
                  </a:cubicBezTo>
                  <a:cubicBezTo>
                    <a:pt x="1964" y="1585"/>
                    <a:pt x="2443" y="1425"/>
                    <a:pt x="2650" y="1090"/>
                  </a:cubicBezTo>
                  <a:cubicBezTo>
                    <a:pt x="2746" y="914"/>
                    <a:pt x="2443" y="292"/>
                    <a:pt x="2171" y="132"/>
                  </a:cubicBezTo>
                  <a:cubicBezTo>
                    <a:pt x="2003" y="40"/>
                    <a:pt x="1785" y="0"/>
                    <a:pt x="15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6"/>
            <p:cNvSpPr/>
            <p:nvPr/>
          </p:nvSpPr>
          <p:spPr>
            <a:xfrm>
              <a:off x="5901719" y="883692"/>
              <a:ext cx="127591" cy="113013"/>
            </a:xfrm>
            <a:custGeom>
              <a:rect b="b" l="l" r="r" t="t"/>
              <a:pathLst>
                <a:path extrusionOk="0" h="2187" w="2459">
                  <a:moveTo>
                    <a:pt x="2331" y="1"/>
                  </a:moveTo>
                  <a:lnTo>
                    <a:pt x="48" y="384"/>
                  </a:lnTo>
                  <a:cubicBezTo>
                    <a:pt x="32" y="527"/>
                    <a:pt x="16" y="671"/>
                    <a:pt x="0" y="814"/>
                  </a:cubicBezTo>
                  <a:lnTo>
                    <a:pt x="2043" y="2187"/>
                  </a:lnTo>
                  <a:lnTo>
                    <a:pt x="2458" y="1995"/>
                  </a:lnTo>
                  <a:cubicBezTo>
                    <a:pt x="2410" y="1341"/>
                    <a:pt x="2378" y="671"/>
                    <a:pt x="23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6"/>
            <p:cNvSpPr/>
            <p:nvPr/>
          </p:nvSpPr>
          <p:spPr>
            <a:xfrm>
              <a:off x="5438002" y="1263028"/>
              <a:ext cx="149073" cy="64387"/>
            </a:xfrm>
            <a:custGeom>
              <a:rect b="b" l="l" r="r" t="t"/>
              <a:pathLst>
                <a:path extrusionOk="0" h="1246" w="2873">
                  <a:moveTo>
                    <a:pt x="531" y="0"/>
                  </a:moveTo>
                  <a:cubicBezTo>
                    <a:pt x="351" y="0"/>
                    <a:pt x="1" y="338"/>
                    <a:pt x="16" y="432"/>
                  </a:cubicBezTo>
                  <a:cubicBezTo>
                    <a:pt x="96" y="703"/>
                    <a:pt x="272" y="942"/>
                    <a:pt x="511" y="1086"/>
                  </a:cubicBezTo>
                  <a:cubicBezTo>
                    <a:pt x="750" y="1230"/>
                    <a:pt x="1086" y="1198"/>
                    <a:pt x="1469" y="1246"/>
                  </a:cubicBezTo>
                  <a:cubicBezTo>
                    <a:pt x="1899" y="1198"/>
                    <a:pt x="2330" y="1102"/>
                    <a:pt x="2761" y="974"/>
                  </a:cubicBezTo>
                  <a:cubicBezTo>
                    <a:pt x="2873" y="926"/>
                    <a:pt x="2873" y="304"/>
                    <a:pt x="2857" y="304"/>
                  </a:cubicBezTo>
                  <a:cubicBezTo>
                    <a:pt x="2091" y="160"/>
                    <a:pt x="1325" y="49"/>
                    <a:pt x="543" y="1"/>
                  </a:cubicBezTo>
                  <a:cubicBezTo>
                    <a:pt x="539" y="0"/>
                    <a:pt x="535" y="0"/>
                    <a:pt x="5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6"/>
            <p:cNvSpPr/>
            <p:nvPr/>
          </p:nvSpPr>
          <p:spPr>
            <a:xfrm>
              <a:off x="6706077" y="1475563"/>
              <a:ext cx="118874" cy="100818"/>
            </a:xfrm>
            <a:custGeom>
              <a:rect b="b" l="l" r="r" t="t"/>
              <a:pathLst>
                <a:path extrusionOk="0" h="1951" w="2291">
                  <a:moveTo>
                    <a:pt x="1554" y="0"/>
                  </a:moveTo>
                  <a:cubicBezTo>
                    <a:pt x="1519" y="0"/>
                    <a:pt x="1483" y="7"/>
                    <a:pt x="1447" y="21"/>
                  </a:cubicBezTo>
                  <a:cubicBezTo>
                    <a:pt x="952" y="197"/>
                    <a:pt x="378" y="628"/>
                    <a:pt x="202" y="1075"/>
                  </a:cubicBezTo>
                  <a:cubicBezTo>
                    <a:pt x="1" y="1564"/>
                    <a:pt x="813" y="1950"/>
                    <a:pt x="1901" y="1950"/>
                  </a:cubicBezTo>
                  <a:cubicBezTo>
                    <a:pt x="2018" y="1950"/>
                    <a:pt x="2138" y="1946"/>
                    <a:pt x="2261" y="1936"/>
                  </a:cubicBezTo>
                  <a:cubicBezTo>
                    <a:pt x="2290" y="894"/>
                    <a:pt x="1955" y="0"/>
                    <a:pt x="15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6"/>
            <p:cNvSpPr/>
            <p:nvPr/>
          </p:nvSpPr>
          <p:spPr>
            <a:xfrm>
              <a:off x="4060081" y="487871"/>
              <a:ext cx="141653" cy="94927"/>
            </a:xfrm>
            <a:custGeom>
              <a:rect b="b" l="l" r="r" t="t"/>
              <a:pathLst>
                <a:path extrusionOk="0" h="1837" w="2730">
                  <a:moveTo>
                    <a:pt x="431" y="0"/>
                  </a:moveTo>
                  <a:cubicBezTo>
                    <a:pt x="255" y="271"/>
                    <a:pt x="0" y="511"/>
                    <a:pt x="0" y="734"/>
                  </a:cubicBezTo>
                  <a:cubicBezTo>
                    <a:pt x="0" y="990"/>
                    <a:pt x="192" y="1389"/>
                    <a:pt x="399" y="1468"/>
                  </a:cubicBezTo>
                  <a:cubicBezTo>
                    <a:pt x="926" y="1660"/>
                    <a:pt x="1484" y="1788"/>
                    <a:pt x="2043" y="1835"/>
                  </a:cubicBezTo>
                  <a:cubicBezTo>
                    <a:pt x="2059" y="1836"/>
                    <a:pt x="2075" y="1837"/>
                    <a:pt x="2091" y="1837"/>
                  </a:cubicBezTo>
                  <a:cubicBezTo>
                    <a:pt x="2326" y="1837"/>
                    <a:pt x="2532" y="1727"/>
                    <a:pt x="2681" y="1532"/>
                  </a:cubicBezTo>
                  <a:cubicBezTo>
                    <a:pt x="2729" y="1293"/>
                    <a:pt x="2649" y="1053"/>
                    <a:pt x="2458" y="894"/>
                  </a:cubicBezTo>
                  <a:cubicBezTo>
                    <a:pt x="1851" y="575"/>
                    <a:pt x="1197" y="319"/>
                    <a:pt x="4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6"/>
            <p:cNvSpPr/>
            <p:nvPr/>
          </p:nvSpPr>
          <p:spPr>
            <a:xfrm>
              <a:off x="5591173" y="1496439"/>
              <a:ext cx="109379" cy="185617"/>
            </a:xfrm>
            <a:custGeom>
              <a:rect b="b" l="l" r="r" t="t"/>
              <a:pathLst>
                <a:path extrusionOk="0" h="3592" w="2108">
                  <a:moveTo>
                    <a:pt x="1645" y="0"/>
                  </a:moveTo>
                  <a:cubicBezTo>
                    <a:pt x="495" y="894"/>
                    <a:pt x="224" y="2155"/>
                    <a:pt x="1" y="3591"/>
                  </a:cubicBezTo>
                  <a:cubicBezTo>
                    <a:pt x="1230" y="3112"/>
                    <a:pt x="2107" y="1038"/>
                    <a:pt x="164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6"/>
            <p:cNvSpPr/>
            <p:nvPr/>
          </p:nvSpPr>
          <p:spPr>
            <a:xfrm>
              <a:off x="4502265" y="550551"/>
              <a:ext cx="109223" cy="112290"/>
            </a:xfrm>
            <a:custGeom>
              <a:rect b="b" l="l" r="r" t="t"/>
              <a:pathLst>
                <a:path extrusionOk="0" h="2173" w="2105">
                  <a:moveTo>
                    <a:pt x="1102" y="0"/>
                  </a:moveTo>
                  <a:lnTo>
                    <a:pt x="671" y="48"/>
                  </a:lnTo>
                  <a:cubicBezTo>
                    <a:pt x="463" y="447"/>
                    <a:pt x="0" y="942"/>
                    <a:pt x="112" y="1197"/>
                  </a:cubicBezTo>
                  <a:cubicBezTo>
                    <a:pt x="288" y="1612"/>
                    <a:pt x="798" y="1995"/>
                    <a:pt x="1245" y="2170"/>
                  </a:cubicBezTo>
                  <a:cubicBezTo>
                    <a:pt x="1250" y="2172"/>
                    <a:pt x="1256" y="2173"/>
                    <a:pt x="1263" y="2173"/>
                  </a:cubicBezTo>
                  <a:cubicBezTo>
                    <a:pt x="1450" y="2173"/>
                    <a:pt x="2105" y="1509"/>
                    <a:pt x="2043" y="1309"/>
                  </a:cubicBezTo>
                  <a:cubicBezTo>
                    <a:pt x="1900" y="830"/>
                    <a:pt x="1437" y="431"/>
                    <a:pt x="1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6"/>
            <p:cNvSpPr/>
            <p:nvPr/>
          </p:nvSpPr>
          <p:spPr>
            <a:xfrm>
              <a:off x="4035227" y="1763644"/>
              <a:ext cx="162356" cy="104745"/>
            </a:xfrm>
            <a:custGeom>
              <a:rect b="b" l="l" r="r" t="t"/>
              <a:pathLst>
                <a:path extrusionOk="0" h="2027" w="3129">
                  <a:moveTo>
                    <a:pt x="750" y="0"/>
                  </a:moveTo>
                  <a:cubicBezTo>
                    <a:pt x="511" y="0"/>
                    <a:pt x="256" y="319"/>
                    <a:pt x="0" y="479"/>
                  </a:cubicBezTo>
                  <a:cubicBezTo>
                    <a:pt x="208" y="702"/>
                    <a:pt x="367" y="989"/>
                    <a:pt x="607" y="1117"/>
                  </a:cubicBezTo>
                  <a:cubicBezTo>
                    <a:pt x="1086" y="1357"/>
                    <a:pt x="1564" y="1564"/>
                    <a:pt x="2059" y="1740"/>
                  </a:cubicBezTo>
                  <a:cubicBezTo>
                    <a:pt x="2314" y="1835"/>
                    <a:pt x="2586" y="1883"/>
                    <a:pt x="3128" y="2027"/>
                  </a:cubicBezTo>
                  <a:cubicBezTo>
                    <a:pt x="2538" y="750"/>
                    <a:pt x="1884" y="32"/>
                    <a:pt x="7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6"/>
            <p:cNvSpPr/>
            <p:nvPr/>
          </p:nvSpPr>
          <p:spPr>
            <a:xfrm>
              <a:off x="5473648" y="1333150"/>
              <a:ext cx="116747" cy="98286"/>
            </a:xfrm>
            <a:custGeom>
              <a:rect b="b" l="l" r="r" t="t"/>
              <a:pathLst>
                <a:path extrusionOk="0" h="1902" w="2250">
                  <a:moveTo>
                    <a:pt x="1340" y="0"/>
                  </a:moveTo>
                  <a:cubicBezTo>
                    <a:pt x="207" y="80"/>
                    <a:pt x="207" y="894"/>
                    <a:pt x="31" y="1485"/>
                  </a:cubicBezTo>
                  <a:cubicBezTo>
                    <a:pt x="1" y="1561"/>
                    <a:pt x="381" y="1901"/>
                    <a:pt x="469" y="1901"/>
                  </a:cubicBezTo>
                  <a:cubicBezTo>
                    <a:pt x="472" y="1901"/>
                    <a:pt x="476" y="1901"/>
                    <a:pt x="478" y="1899"/>
                  </a:cubicBezTo>
                  <a:cubicBezTo>
                    <a:pt x="1085" y="1596"/>
                    <a:pt x="2122" y="1899"/>
                    <a:pt x="2218" y="910"/>
                  </a:cubicBezTo>
                  <a:cubicBezTo>
                    <a:pt x="2250" y="639"/>
                    <a:pt x="1643" y="304"/>
                    <a:pt x="13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6"/>
            <p:cNvSpPr/>
            <p:nvPr/>
          </p:nvSpPr>
          <p:spPr>
            <a:xfrm>
              <a:off x="4235616" y="1883940"/>
              <a:ext cx="115138" cy="94152"/>
            </a:xfrm>
            <a:custGeom>
              <a:rect b="b" l="l" r="r" t="t"/>
              <a:pathLst>
                <a:path extrusionOk="0" h="1822" w="2219">
                  <a:moveTo>
                    <a:pt x="1219" y="0"/>
                  </a:moveTo>
                  <a:cubicBezTo>
                    <a:pt x="693" y="0"/>
                    <a:pt x="536" y="690"/>
                    <a:pt x="192" y="1007"/>
                  </a:cubicBezTo>
                  <a:cubicBezTo>
                    <a:pt x="64" y="1167"/>
                    <a:pt x="1" y="1391"/>
                    <a:pt x="48" y="1598"/>
                  </a:cubicBezTo>
                  <a:cubicBezTo>
                    <a:pt x="80" y="1726"/>
                    <a:pt x="368" y="1774"/>
                    <a:pt x="479" y="1821"/>
                  </a:cubicBezTo>
                  <a:cubicBezTo>
                    <a:pt x="878" y="1742"/>
                    <a:pt x="1277" y="1726"/>
                    <a:pt x="1533" y="1598"/>
                  </a:cubicBezTo>
                  <a:cubicBezTo>
                    <a:pt x="1788" y="1470"/>
                    <a:pt x="2219" y="1167"/>
                    <a:pt x="2187" y="1007"/>
                  </a:cubicBezTo>
                  <a:cubicBezTo>
                    <a:pt x="2123" y="672"/>
                    <a:pt x="1900" y="225"/>
                    <a:pt x="1596" y="98"/>
                  </a:cubicBezTo>
                  <a:cubicBezTo>
                    <a:pt x="1452" y="29"/>
                    <a:pt x="1327" y="0"/>
                    <a:pt x="12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6"/>
            <p:cNvSpPr/>
            <p:nvPr/>
          </p:nvSpPr>
          <p:spPr>
            <a:xfrm>
              <a:off x="2048668" y="316365"/>
              <a:ext cx="154884" cy="76686"/>
            </a:xfrm>
            <a:custGeom>
              <a:rect b="b" l="l" r="r" t="t"/>
              <a:pathLst>
                <a:path extrusionOk="0" h="1484" w="2985">
                  <a:moveTo>
                    <a:pt x="1645" y="1"/>
                  </a:moveTo>
                  <a:cubicBezTo>
                    <a:pt x="1100" y="1"/>
                    <a:pt x="642" y="316"/>
                    <a:pt x="0" y="1005"/>
                  </a:cubicBezTo>
                  <a:cubicBezTo>
                    <a:pt x="275" y="1325"/>
                    <a:pt x="617" y="1483"/>
                    <a:pt x="1004" y="1483"/>
                  </a:cubicBezTo>
                  <a:cubicBezTo>
                    <a:pt x="1584" y="1483"/>
                    <a:pt x="2267" y="1129"/>
                    <a:pt x="2985" y="431"/>
                  </a:cubicBezTo>
                  <a:cubicBezTo>
                    <a:pt x="2437" y="150"/>
                    <a:pt x="2020" y="1"/>
                    <a:pt x="1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6"/>
            <p:cNvSpPr/>
            <p:nvPr/>
          </p:nvSpPr>
          <p:spPr>
            <a:xfrm>
              <a:off x="2054428" y="789697"/>
              <a:ext cx="68803" cy="175695"/>
            </a:xfrm>
            <a:custGeom>
              <a:rect b="b" l="l" r="r" t="t"/>
              <a:pathLst>
                <a:path extrusionOk="0" h="3400" w="1326">
                  <a:moveTo>
                    <a:pt x="671" y="0"/>
                  </a:moveTo>
                  <a:lnTo>
                    <a:pt x="304" y="96"/>
                  </a:lnTo>
                  <a:cubicBezTo>
                    <a:pt x="192" y="1149"/>
                    <a:pt x="97" y="2187"/>
                    <a:pt x="1" y="3224"/>
                  </a:cubicBezTo>
                  <a:lnTo>
                    <a:pt x="320" y="3400"/>
                  </a:lnTo>
                  <a:cubicBezTo>
                    <a:pt x="655" y="2905"/>
                    <a:pt x="1230" y="2410"/>
                    <a:pt x="1278" y="1883"/>
                  </a:cubicBezTo>
                  <a:cubicBezTo>
                    <a:pt x="1326" y="1277"/>
                    <a:pt x="895" y="623"/>
                    <a:pt x="6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6"/>
            <p:cNvSpPr/>
            <p:nvPr/>
          </p:nvSpPr>
          <p:spPr>
            <a:xfrm>
              <a:off x="6286775" y="754145"/>
              <a:ext cx="103567" cy="109809"/>
            </a:xfrm>
            <a:custGeom>
              <a:rect b="b" l="l" r="r" t="t"/>
              <a:pathLst>
                <a:path extrusionOk="0" h="2125" w="1996">
                  <a:moveTo>
                    <a:pt x="1069" y="1"/>
                  </a:moveTo>
                  <a:cubicBezTo>
                    <a:pt x="1064" y="1"/>
                    <a:pt x="1059" y="1"/>
                    <a:pt x="1054" y="2"/>
                  </a:cubicBezTo>
                  <a:cubicBezTo>
                    <a:pt x="352" y="130"/>
                    <a:pt x="1" y="688"/>
                    <a:pt x="80" y="1406"/>
                  </a:cubicBezTo>
                  <a:cubicBezTo>
                    <a:pt x="96" y="1662"/>
                    <a:pt x="368" y="1885"/>
                    <a:pt x="543" y="2125"/>
                  </a:cubicBezTo>
                  <a:lnTo>
                    <a:pt x="1995" y="1087"/>
                  </a:lnTo>
                  <a:cubicBezTo>
                    <a:pt x="1560" y="574"/>
                    <a:pt x="1261" y="1"/>
                    <a:pt x="10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6"/>
            <p:cNvSpPr/>
            <p:nvPr/>
          </p:nvSpPr>
          <p:spPr>
            <a:xfrm>
              <a:off x="7586034" y="843438"/>
              <a:ext cx="76223" cy="131875"/>
            </a:xfrm>
            <a:custGeom>
              <a:rect b="b" l="l" r="r" t="t"/>
              <a:pathLst>
                <a:path extrusionOk="0" h="2552" w="1469">
                  <a:moveTo>
                    <a:pt x="848" y="0"/>
                  </a:moveTo>
                  <a:cubicBezTo>
                    <a:pt x="654" y="0"/>
                    <a:pt x="236" y="257"/>
                    <a:pt x="208" y="412"/>
                  </a:cubicBezTo>
                  <a:cubicBezTo>
                    <a:pt x="112" y="1179"/>
                    <a:pt x="1" y="2024"/>
                    <a:pt x="1038" y="2551"/>
                  </a:cubicBezTo>
                  <a:cubicBezTo>
                    <a:pt x="1197" y="1913"/>
                    <a:pt x="1421" y="1354"/>
                    <a:pt x="1453" y="764"/>
                  </a:cubicBezTo>
                  <a:cubicBezTo>
                    <a:pt x="1469" y="508"/>
                    <a:pt x="1166" y="141"/>
                    <a:pt x="910" y="14"/>
                  </a:cubicBezTo>
                  <a:cubicBezTo>
                    <a:pt x="894" y="5"/>
                    <a:pt x="873" y="0"/>
                    <a:pt x="8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6"/>
            <p:cNvSpPr/>
            <p:nvPr/>
          </p:nvSpPr>
          <p:spPr>
            <a:xfrm>
              <a:off x="6459041" y="1162420"/>
              <a:ext cx="106006" cy="199621"/>
            </a:xfrm>
            <a:custGeom>
              <a:rect b="b" l="l" r="r" t="t"/>
              <a:pathLst>
                <a:path extrusionOk="0" h="3863" w="2043">
                  <a:moveTo>
                    <a:pt x="1644" y="1"/>
                  </a:moveTo>
                  <a:lnTo>
                    <a:pt x="1644" y="1"/>
                  </a:lnTo>
                  <a:cubicBezTo>
                    <a:pt x="1516" y="49"/>
                    <a:pt x="1404" y="128"/>
                    <a:pt x="1309" y="224"/>
                  </a:cubicBezTo>
                  <a:cubicBezTo>
                    <a:pt x="942" y="671"/>
                    <a:pt x="0" y="1006"/>
                    <a:pt x="1021" y="1740"/>
                  </a:cubicBezTo>
                  <a:cubicBezTo>
                    <a:pt x="1101" y="1804"/>
                    <a:pt x="1053" y="2123"/>
                    <a:pt x="974" y="2283"/>
                  </a:cubicBezTo>
                  <a:cubicBezTo>
                    <a:pt x="718" y="2826"/>
                    <a:pt x="431" y="3336"/>
                    <a:pt x="144" y="3863"/>
                  </a:cubicBezTo>
                  <a:cubicBezTo>
                    <a:pt x="1468" y="3161"/>
                    <a:pt x="2043" y="1756"/>
                    <a:pt x="16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6"/>
            <p:cNvSpPr/>
            <p:nvPr/>
          </p:nvSpPr>
          <p:spPr>
            <a:xfrm>
              <a:off x="4564374" y="926581"/>
              <a:ext cx="83695" cy="134458"/>
            </a:xfrm>
            <a:custGeom>
              <a:rect b="b" l="l" r="r" t="t"/>
              <a:pathLst>
                <a:path extrusionOk="0" h="2602" w="1613">
                  <a:moveTo>
                    <a:pt x="1612" y="0"/>
                  </a:moveTo>
                  <a:lnTo>
                    <a:pt x="1341" y="64"/>
                  </a:lnTo>
                  <a:cubicBezTo>
                    <a:pt x="894" y="591"/>
                    <a:pt x="495" y="1149"/>
                    <a:pt x="112" y="1740"/>
                  </a:cubicBezTo>
                  <a:cubicBezTo>
                    <a:pt x="0" y="1931"/>
                    <a:pt x="208" y="2315"/>
                    <a:pt x="272" y="2602"/>
                  </a:cubicBezTo>
                  <a:cubicBezTo>
                    <a:pt x="607" y="2506"/>
                    <a:pt x="1165" y="2490"/>
                    <a:pt x="1213" y="2330"/>
                  </a:cubicBezTo>
                  <a:cubicBezTo>
                    <a:pt x="1389" y="1564"/>
                    <a:pt x="1516" y="782"/>
                    <a:pt x="16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6"/>
            <p:cNvSpPr/>
            <p:nvPr/>
          </p:nvSpPr>
          <p:spPr>
            <a:xfrm>
              <a:off x="4768914" y="830106"/>
              <a:ext cx="68751" cy="122935"/>
            </a:xfrm>
            <a:custGeom>
              <a:rect b="b" l="l" r="r" t="t"/>
              <a:pathLst>
                <a:path extrusionOk="0" h="2379" w="1325">
                  <a:moveTo>
                    <a:pt x="32" y="0"/>
                  </a:moveTo>
                  <a:cubicBezTo>
                    <a:pt x="32" y="702"/>
                    <a:pt x="0" y="1277"/>
                    <a:pt x="48" y="1836"/>
                  </a:cubicBezTo>
                  <a:cubicBezTo>
                    <a:pt x="79" y="2038"/>
                    <a:pt x="339" y="2379"/>
                    <a:pt x="441" y="2379"/>
                  </a:cubicBezTo>
                  <a:cubicBezTo>
                    <a:pt x="443" y="2379"/>
                    <a:pt x="445" y="2378"/>
                    <a:pt x="447" y="2378"/>
                  </a:cubicBezTo>
                  <a:cubicBezTo>
                    <a:pt x="686" y="2314"/>
                    <a:pt x="1038" y="2139"/>
                    <a:pt x="1101" y="1947"/>
                  </a:cubicBezTo>
                  <a:cubicBezTo>
                    <a:pt x="1325" y="1133"/>
                    <a:pt x="1165" y="447"/>
                    <a:pt x="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6"/>
            <p:cNvSpPr/>
            <p:nvPr/>
          </p:nvSpPr>
          <p:spPr>
            <a:xfrm>
              <a:off x="5210268" y="1155030"/>
              <a:ext cx="80374" cy="105572"/>
            </a:xfrm>
            <a:custGeom>
              <a:rect b="b" l="l" r="r" t="t"/>
              <a:pathLst>
                <a:path extrusionOk="0" h="2043" w="1549">
                  <a:moveTo>
                    <a:pt x="751" y="0"/>
                  </a:moveTo>
                  <a:cubicBezTo>
                    <a:pt x="384" y="543"/>
                    <a:pt x="1" y="910"/>
                    <a:pt x="64" y="1069"/>
                  </a:cubicBezTo>
                  <a:cubicBezTo>
                    <a:pt x="224" y="1436"/>
                    <a:pt x="607" y="1724"/>
                    <a:pt x="910" y="2043"/>
                  </a:cubicBezTo>
                  <a:cubicBezTo>
                    <a:pt x="1118" y="1788"/>
                    <a:pt x="1549" y="1516"/>
                    <a:pt x="1501" y="1309"/>
                  </a:cubicBezTo>
                  <a:cubicBezTo>
                    <a:pt x="1437" y="942"/>
                    <a:pt x="1118" y="591"/>
                    <a:pt x="75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6"/>
            <p:cNvSpPr/>
            <p:nvPr/>
          </p:nvSpPr>
          <p:spPr>
            <a:xfrm>
              <a:off x="4871599" y="591735"/>
              <a:ext cx="91063" cy="87486"/>
            </a:xfrm>
            <a:custGeom>
              <a:rect b="b" l="l" r="r" t="t"/>
              <a:pathLst>
                <a:path extrusionOk="0" h="1693" w="1755">
                  <a:moveTo>
                    <a:pt x="1263" y="1"/>
                  </a:moveTo>
                  <a:cubicBezTo>
                    <a:pt x="1262" y="1"/>
                    <a:pt x="1261" y="1"/>
                    <a:pt x="1261" y="1"/>
                  </a:cubicBezTo>
                  <a:cubicBezTo>
                    <a:pt x="814" y="272"/>
                    <a:pt x="399" y="576"/>
                    <a:pt x="0" y="895"/>
                  </a:cubicBezTo>
                  <a:lnTo>
                    <a:pt x="910" y="1693"/>
                  </a:lnTo>
                  <a:cubicBezTo>
                    <a:pt x="1181" y="1342"/>
                    <a:pt x="1500" y="1006"/>
                    <a:pt x="1708" y="607"/>
                  </a:cubicBezTo>
                  <a:cubicBezTo>
                    <a:pt x="1755" y="497"/>
                    <a:pt x="1307" y="1"/>
                    <a:pt x="126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6"/>
            <p:cNvSpPr/>
            <p:nvPr/>
          </p:nvSpPr>
          <p:spPr>
            <a:xfrm>
              <a:off x="4355684" y="2024234"/>
              <a:ext cx="88676" cy="92705"/>
            </a:xfrm>
            <a:custGeom>
              <a:rect b="b" l="l" r="r" t="t"/>
              <a:pathLst>
                <a:path extrusionOk="0" h="1794" w="1709">
                  <a:moveTo>
                    <a:pt x="767" y="0"/>
                  </a:moveTo>
                  <a:cubicBezTo>
                    <a:pt x="511" y="271"/>
                    <a:pt x="1" y="670"/>
                    <a:pt x="64" y="798"/>
                  </a:cubicBezTo>
                  <a:cubicBezTo>
                    <a:pt x="256" y="1197"/>
                    <a:pt x="639" y="1500"/>
                    <a:pt x="1006" y="1788"/>
                  </a:cubicBezTo>
                  <a:cubicBezTo>
                    <a:pt x="1011" y="1792"/>
                    <a:pt x="1018" y="1793"/>
                    <a:pt x="1026" y="1793"/>
                  </a:cubicBezTo>
                  <a:cubicBezTo>
                    <a:pt x="1118" y="1793"/>
                    <a:pt x="1386" y="1562"/>
                    <a:pt x="1708" y="1357"/>
                  </a:cubicBezTo>
                  <a:lnTo>
                    <a:pt x="76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6"/>
            <p:cNvSpPr/>
            <p:nvPr/>
          </p:nvSpPr>
          <p:spPr>
            <a:xfrm>
              <a:off x="7005570" y="634779"/>
              <a:ext cx="122610" cy="81543"/>
            </a:xfrm>
            <a:custGeom>
              <a:rect b="b" l="l" r="r" t="t"/>
              <a:pathLst>
                <a:path extrusionOk="0" h="1578" w="2363">
                  <a:moveTo>
                    <a:pt x="726" y="0"/>
                  </a:moveTo>
                  <a:cubicBezTo>
                    <a:pt x="521" y="0"/>
                    <a:pt x="295" y="84"/>
                    <a:pt x="0" y="221"/>
                  </a:cubicBezTo>
                  <a:cubicBezTo>
                    <a:pt x="495" y="1131"/>
                    <a:pt x="1213" y="1562"/>
                    <a:pt x="2362" y="1578"/>
                  </a:cubicBezTo>
                  <a:cubicBezTo>
                    <a:pt x="1545" y="419"/>
                    <a:pt x="1187" y="0"/>
                    <a:pt x="7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6"/>
            <p:cNvSpPr/>
            <p:nvPr/>
          </p:nvSpPr>
          <p:spPr>
            <a:xfrm>
              <a:off x="1594861" y="1107077"/>
              <a:ext cx="120120" cy="52812"/>
            </a:xfrm>
            <a:custGeom>
              <a:rect b="b" l="l" r="r" t="t"/>
              <a:pathLst>
                <a:path extrusionOk="0" h="1022" w="2315">
                  <a:moveTo>
                    <a:pt x="1096" y="1"/>
                  </a:moveTo>
                  <a:cubicBezTo>
                    <a:pt x="737" y="1"/>
                    <a:pt x="378" y="165"/>
                    <a:pt x="1" y="497"/>
                  </a:cubicBezTo>
                  <a:cubicBezTo>
                    <a:pt x="554" y="850"/>
                    <a:pt x="971" y="1021"/>
                    <a:pt x="1344" y="1021"/>
                  </a:cubicBezTo>
                  <a:cubicBezTo>
                    <a:pt x="1681" y="1021"/>
                    <a:pt x="1982" y="881"/>
                    <a:pt x="2315" y="609"/>
                  </a:cubicBezTo>
                  <a:cubicBezTo>
                    <a:pt x="1894" y="205"/>
                    <a:pt x="1495" y="1"/>
                    <a:pt x="1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6"/>
            <p:cNvSpPr/>
            <p:nvPr/>
          </p:nvSpPr>
          <p:spPr>
            <a:xfrm>
              <a:off x="2150523" y="1859912"/>
              <a:ext cx="108497" cy="52502"/>
            </a:xfrm>
            <a:custGeom>
              <a:rect b="b" l="l" r="r" t="t"/>
              <a:pathLst>
                <a:path extrusionOk="0" h="1016" w="2091">
                  <a:moveTo>
                    <a:pt x="1428" y="0"/>
                  </a:moveTo>
                  <a:cubicBezTo>
                    <a:pt x="963" y="0"/>
                    <a:pt x="496" y="139"/>
                    <a:pt x="16" y="212"/>
                  </a:cubicBezTo>
                  <a:cubicBezTo>
                    <a:pt x="16" y="323"/>
                    <a:pt x="0" y="435"/>
                    <a:pt x="16" y="547"/>
                  </a:cubicBezTo>
                  <a:cubicBezTo>
                    <a:pt x="463" y="706"/>
                    <a:pt x="894" y="930"/>
                    <a:pt x="1357" y="1010"/>
                  </a:cubicBezTo>
                  <a:cubicBezTo>
                    <a:pt x="1377" y="1014"/>
                    <a:pt x="1397" y="1016"/>
                    <a:pt x="1417" y="1016"/>
                  </a:cubicBezTo>
                  <a:cubicBezTo>
                    <a:pt x="1628" y="1016"/>
                    <a:pt x="1873" y="807"/>
                    <a:pt x="2091" y="690"/>
                  </a:cubicBezTo>
                  <a:cubicBezTo>
                    <a:pt x="1915" y="451"/>
                    <a:pt x="1756" y="20"/>
                    <a:pt x="1564" y="4"/>
                  </a:cubicBezTo>
                  <a:cubicBezTo>
                    <a:pt x="1519" y="1"/>
                    <a:pt x="1473" y="0"/>
                    <a:pt x="14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6"/>
            <p:cNvSpPr/>
            <p:nvPr/>
          </p:nvSpPr>
          <p:spPr>
            <a:xfrm>
              <a:off x="7519774" y="157985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591" y="0"/>
                  </a:moveTo>
                  <a:cubicBezTo>
                    <a:pt x="416" y="240"/>
                    <a:pt x="97" y="447"/>
                    <a:pt x="81" y="703"/>
                  </a:cubicBezTo>
                  <a:cubicBezTo>
                    <a:pt x="1" y="1564"/>
                    <a:pt x="703" y="1421"/>
                    <a:pt x="1198" y="1517"/>
                  </a:cubicBezTo>
                  <a:lnTo>
                    <a:pt x="1533" y="1229"/>
                  </a:lnTo>
                  <a:lnTo>
                    <a:pt x="59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6"/>
            <p:cNvSpPr/>
            <p:nvPr/>
          </p:nvSpPr>
          <p:spPr>
            <a:xfrm>
              <a:off x="2463508" y="1261375"/>
              <a:ext cx="79544" cy="92447"/>
            </a:xfrm>
            <a:custGeom>
              <a:rect b="b" l="l" r="r" t="t"/>
              <a:pathLst>
                <a:path extrusionOk="0" h="1789" w="1533">
                  <a:moveTo>
                    <a:pt x="1533" y="1"/>
                  </a:moveTo>
                  <a:lnTo>
                    <a:pt x="1533" y="1"/>
                  </a:lnTo>
                  <a:cubicBezTo>
                    <a:pt x="1214" y="288"/>
                    <a:pt x="974" y="528"/>
                    <a:pt x="687" y="751"/>
                  </a:cubicBezTo>
                  <a:cubicBezTo>
                    <a:pt x="480" y="942"/>
                    <a:pt x="240" y="1102"/>
                    <a:pt x="1" y="1278"/>
                  </a:cubicBezTo>
                  <a:cubicBezTo>
                    <a:pt x="224" y="1421"/>
                    <a:pt x="464" y="1549"/>
                    <a:pt x="719" y="1677"/>
                  </a:cubicBezTo>
                  <a:cubicBezTo>
                    <a:pt x="926" y="1740"/>
                    <a:pt x="1134" y="1772"/>
                    <a:pt x="1357" y="1788"/>
                  </a:cubicBezTo>
                  <a:cubicBezTo>
                    <a:pt x="1421" y="1166"/>
                    <a:pt x="1469" y="623"/>
                    <a:pt x="15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6"/>
            <p:cNvSpPr/>
            <p:nvPr/>
          </p:nvSpPr>
          <p:spPr>
            <a:xfrm>
              <a:off x="3624487" y="1055248"/>
              <a:ext cx="72124" cy="80045"/>
            </a:xfrm>
            <a:custGeom>
              <a:rect b="b" l="l" r="r" t="t"/>
              <a:pathLst>
                <a:path extrusionOk="0" h="1549" w="1390">
                  <a:moveTo>
                    <a:pt x="767" y="0"/>
                  </a:moveTo>
                  <a:cubicBezTo>
                    <a:pt x="431" y="335"/>
                    <a:pt x="1" y="622"/>
                    <a:pt x="48" y="734"/>
                  </a:cubicBezTo>
                  <a:cubicBezTo>
                    <a:pt x="176" y="1037"/>
                    <a:pt x="479" y="1293"/>
                    <a:pt x="719" y="1548"/>
                  </a:cubicBezTo>
                  <a:cubicBezTo>
                    <a:pt x="942" y="1309"/>
                    <a:pt x="1261" y="1085"/>
                    <a:pt x="1341" y="798"/>
                  </a:cubicBezTo>
                  <a:cubicBezTo>
                    <a:pt x="1389" y="622"/>
                    <a:pt x="1038" y="351"/>
                    <a:pt x="7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6"/>
            <p:cNvSpPr/>
            <p:nvPr/>
          </p:nvSpPr>
          <p:spPr>
            <a:xfrm>
              <a:off x="2894951" y="764945"/>
              <a:ext cx="72072" cy="80045"/>
            </a:xfrm>
            <a:custGeom>
              <a:rect b="b" l="l" r="r" t="t"/>
              <a:pathLst>
                <a:path extrusionOk="0" h="1549" w="1389">
                  <a:moveTo>
                    <a:pt x="767" y="0"/>
                  </a:moveTo>
                  <a:cubicBezTo>
                    <a:pt x="431" y="336"/>
                    <a:pt x="1" y="623"/>
                    <a:pt x="48" y="719"/>
                  </a:cubicBezTo>
                  <a:cubicBezTo>
                    <a:pt x="176" y="1038"/>
                    <a:pt x="479" y="1277"/>
                    <a:pt x="719" y="1548"/>
                  </a:cubicBezTo>
                  <a:cubicBezTo>
                    <a:pt x="942" y="1293"/>
                    <a:pt x="1261" y="1070"/>
                    <a:pt x="1341" y="782"/>
                  </a:cubicBezTo>
                  <a:cubicBezTo>
                    <a:pt x="1389" y="623"/>
                    <a:pt x="1038" y="352"/>
                    <a:pt x="7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6"/>
            <p:cNvSpPr/>
            <p:nvPr/>
          </p:nvSpPr>
          <p:spPr>
            <a:xfrm>
              <a:off x="6173349" y="196741"/>
              <a:ext cx="49708" cy="112186"/>
            </a:xfrm>
            <a:custGeom>
              <a:rect b="b" l="l" r="r" t="t"/>
              <a:pathLst>
                <a:path extrusionOk="0" h="2171" w="958">
                  <a:moveTo>
                    <a:pt x="128" y="1"/>
                  </a:moveTo>
                  <a:lnTo>
                    <a:pt x="128" y="1"/>
                  </a:lnTo>
                  <a:cubicBezTo>
                    <a:pt x="96" y="799"/>
                    <a:pt x="48" y="1405"/>
                    <a:pt x="0" y="2171"/>
                  </a:cubicBezTo>
                  <a:cubicBezTo>
                    <a:pt x="942" y="1501"/>
                    <a:pt x="958" y="846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6"/>
            <p:cNvSpPr/>
            <p:nvPr/>
          </p:nvSpPr>
          <p:spPr>
            <a:xfrm>
              <a:off x="4808660" y="1636630"/>
              <a:ext cx="87794" cy="77564"/>
            </a:xfrm>
            <a:custGeom>
              <a:rect b="b" l="l" r="r" t="t"/>
              <a:pathLst>
                <a:path extrusionOk="0" h="1501" w="1692">
                  <a:moveTo>
                    <a:pt x="782" y="0"/>
                  </a:moveTo>
                  <a:lnTo>
                    <a:pt x="0" y="1245"/>
                  </a:lnTo>
                  <a:lnTo>
                    <a:pt x="1692" y="1500"/>
                  </a:lnTo>
                  <a:lnTo>
                    <a:pt x="78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6"/>
            <p:cNvSpPr/>
            <p:nvPr/>
          </p:nvSpPr>
          <p:spPr>
            <a:xfrm>
              <a:off x="2965466" y="2134713"/>
              <a:ext cx="55416" cy="60408"/>
            </a:xfrm>
            <a:custGeom>
              <a:rect b="b" l="l" r="r" t="t"/>
              <a:pathLst>
                <a:path extrusionOk="0" h="1169" w="1068">
                  <a:moveTo>
                    <a:pt x="62" y="1"/>
                  </a:moveTo>
                  <a:lnTo>
                    <a:pt x="46" y="17"/>
                  </a:lnTo>
                  <a:cubicBezTo>
                    <a:pt x="50" y="17"/>
                    <a:pt x="55" y="18"/>
                    <a:pt x="59" y="19"/>
                  </a:cubicBezTo>
                  <a:lnTo>
                    <a:pt x="59" y="19"/>
                  </a:lnTo>
                  <a:cubicBezTo>
                    <a:pt x="60" y="13"/>
                    <a:pt x="61" y="7"/>
                    <a:pt x="62" y="1"/>
                  </a:cubicBezTo>
                  <a:close/>
                  <a:moveTo>
                    <a:pt x="59" y="19"/>
                  </a:moveTo>
                  <a:lnTo>
                    <a:pt x="59" y="19"/>
                  </a:lnTo>
                  <a:cubicBezTo>
                    <a:pt x="1" y="428"/>
                    <a:pt x="97" y="835"/>
                    <a:pt x="349" y="1166"/>
                  </a:cubicBezTo>
                  <a:cubicBezTo>
                    <a:pt x="371" y="1168"/>
                    <a:pt x="392" y="1169"/>
                    <a:pt x="414" y="1169"/>
                  </a:cubicBezTo>
                  <a:cubicBezTo>
                    <a:pt x="567" y="1169"/>
                    <a:pt x="716" y="1118"/>
                    <a:pt x="828" y="1006"/>
                  </a:cubicBezTo>
                  <a:cubicBezTo>
                    <a:pt x="940" y="767"/>
                    <a:pt x="1067" y="272"/>
                    <a:pt x="972" y="208"/>
                  </a:cubicBezTo>
                  <a:cubicBezTo>
                    <a:pt x="735" y="51"/>
                    <a:pt x="375" y="64"/>
                    <a:pt x="59" y="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6"/>
            <p:cNvSpPr/>
            <p:nvPr/>
          </p:nvSpPr>
          <p:spPr>
            <a:xfrm>
              <a:off x="2910673" y="1251505"/>
              <a:ext cx="64652" cy="84179"/>
            </a:xfrm>
            <a:custGeom>
              <a:rect b="b" l="l" r="r" t="t"/>
              <a:pathLst>
                <a:path extrusionOk="0" h="1629" w="1246">
                  <a:moveTo>
                    <a:pt x="368" y="0"/>
                  </a:moveTo>
                  <a:lnTo>
                    <a:pt x="1" y="112"/>
                  </a:lnTo>
                  <a:cubicBezTo>
                    <a:pt x="160" y="623"/>
                    <a:pt x="320" y="1118"/>
                    <a:pt x="480" y="1628"/>
                  </a:cubicBezTo>
                  <a:cubicBezTo>
                    <a:pt x="1246" y="862"/>
                    <a:pt x="799" y="431"/>
                    <a:pt x="3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6"/>
            <p:cNvSpPr/>
            <p:nvPr/>
          </p:nvSpPr>
          <p:spPr>
            <a:xfrm>
              <a:off x="2942168" y="1466933"/>
              <a:ext cx="80374" cy="46042"/>
            </a:xfrm>
            <a:custGeom>
              <a:rect b="b" l="l" r="r" t="t"/>
              <a:pathLst>
                <a:path extrusionOk="0" h="891" w="1549">
                  <a:moveTo>
                    <a:pt x="692" y="0"/>
                  </a:moveTo>
                  <a:cubicBezTo>
                    <a:pt x="508" y="0"/>
                    <a:pt x="310" y="40"/>
                    <a:pt x="112" y="77"/>
                  </a:cubicBezTo>
                  <a:lnTo>
                    <a:pt x="0" y="444"/>
                  </a:lnTo>
                  <a:lnTo>
                    <a:pt x="1548" y="890"/>
                  </a:lnTo>
                  <a:cubicBezTo>
                    <a:pt x="1398" y="170"/>
                    <a:pt x="1073" y="0"/>
                    <a:pt x="69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6"/>
            <p:cNvSpPr/>
            <p:nvPr/>
          </p:nvSpPr>
          <p:spPr>
            <a:xfrm>
              <a:off x="3147538" y="251153"/>
              <a:ext cx="122610" cy="24184"/>
            </a:xfrm>
            <a:custGeom>
              <a:rect b="b" l="l" r="r" t="t"/>
              <a:pathLst>
                <a:path extrusionOk="0" h="468" w="2363">
                  <a:moveTo>
                    <a:pt x="0" y="1"/>
                  </a:moveTo>
                  <a:cubicBezTo>
                    <a:pt x="638" y="312"/>
                    <a:pt x="1045" y="468"/>
                    <a:pt x="1385" y="468"/>
                  </a:cubicBezTo>
                  <a:cubicBezTo>
                    <a:pt x="1724" y="468"/>
                    <a:pt x="1995" y="312"/>
                    <a:pt x="23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6"/>
            <p:cNvSpPr/>
            <p:nvPr/>
          </p:nvSpPr>
          <p:spPr>
            <a:xfrm>
              <a:off x="5346057" y="1479128"/>
              <a:ext cx="68803" cy="68469"/>
            </a:xfrm>
            <a:custGeom>
              <a:rect b="b" l="l" r="r" t="t"/>
              <a:pathLst>
                <a:path extrusionOk="0" h="1325" w="1326">
                  <a:moveTo>
                    <a:pt x="974" y="0"/>
                  </a:moveTo>
                  <a:cubicBezTo>
                    <a:pt x="655" y="303"/>
                    <a:pt x="320" y="591"/>
                    <a:pt x="33" y="910"/>
                  </a:cubicBezTo>
                  <a:cubicBezTo>
                    <a:pt x="1" y="926"/>
                    <a:pt x="208" y="1181"/>
                    <a:pt x="304" y="1325"/>
                  </a:cubicBezTo>
                  <a:lnTo>
                    <a:pt x="1325" y="415"/>
                  </a:lnTo>
                  <a:lnTo>
                    <a:pt x="97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6"/>
            <p:cNvSpPr/>
            <p:nvPr/>
          </p:nvSpPr>
          <p:spPr>
            <a:xfrm>
              <a:off x="1644570" y="1945897"/>
              <a:ext cx="75393" cy="59426"/>
            </a:xfrm>
            <a:custGeom>
              <a:rect b="b" l="l" r="r" t="t"/>
              <a:pathLst>
                <a:path extrusionOk="0" h="1150" w="1453">
                  <a:moveTo>
                    <a:pt x="0" y="0"/>
                  </a:moveTo>
                  <a:lnTo>
                    <a:pt x="766" y="1149"/>
                  </a:lnTo>
                  <a:cubicBezTo>
                    <a:pt x="1452" y="351"/>
                    <a:pt x="1357" y="207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6"/>
            <p:cNvSpPr/>
            <p:nvPr/>
          </p:nvSpPr>
          <p:spPr>
            <a:xfrm>
              <a:off x="7667082" y="388554"/>
              <a:ext cx="61435" cy="72965"/>
            </a:xfrm>
            <a:custGeom>
              <a:rect b="b" l="l" r="r" t="t"/>
              <a:pathLst>
                <a:path extrusionOk="0" h="1412" w="1184">
                  <a:moveTo>
                    <a:pt x="642" y="1"/>
                  </a:moveTo>
                  <a:cubicBezTo>
                    <a:pt x="0" y="1"/>
                    <a:pt x="28" y="292"/>
                    <a:pt x="354" y="1411"/>
                  </a:cubicBezTo>
                  <a:lnTo>
                    <a:pt x="1184" y="39"/>
                  </a:lnTo>
                  <a:cubicBezTo>
                    <a:pt x="966" y="15"/>
                    <a:pt x="787" y="1"/>
                    <a:pt x="6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6"/>
            <p:cNvSpPr/>
            <p:nvPr/>
          </p:nvSpPr>
          <p:spPr>
            <a:xfrm>
              <a:off x="4134592" y="1090697"/>
              <a:ext cx="81204" cy="50331"/>
            </a:xfrm>
            <a:custGeom>
              <a:rect b="b" l="l" r="r" t="t"/>
              <a:pathLst>
                <a:path extrusionOk="0" h="974" w="1565">
                  <a:moveTo>
                    <a:pt x="511" y="0"/>
                  </a:moveTo>
                  <a:cubicBezTo>
                    <a:pt x="336" y="16"/>
                    <a:pt x="176" y="495"/>
                    <a:pt x="0" y="782"/>
                  </a:cubicBezTo>
                  <a:lnTo>
                    <a:pt x="304" y="974"/>
                  </a:lnTo>
                  <a:lnTo>
                    <a:pt x="1564" y="607"/>
                  </a:lnTo>
                  <a:cubicBezTo>
                    <a:pt x="1086" y="304"/>
                    <a:pt x="782" y="0"/>
                    <a:pt x="5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6"/>
            <p:cNvSpPr/>
            <p:nvPr/>
          </p:nvSpPr>
          <p:spPr>
            <a:xfrm>
              <a:off x="2975272" y="-46539"/>
              <a:ext cx="58840" cy="71828"/>
            </a:xfrm>
            <a:custGeom>
              <a:rect b="b" l="l" r="r" t="t"/>
              <a:pathLst>
                <a:path extrusionOk="0" h="1390" w="1134">
                  <a:moveTo>
                    <a:pt x="703" y="1"/>
                  </a:moveTo>
                  <a:lnTo>
                    <a:pt x="1" y="1134"/>
                  </a:lnTo>
                  <a:lnTo>
                    <a:pt x="431" y="1389"/>
                  </a:lnTo>
                  <a:cubicBezTo>
                    <a:pt x="655" y="1006"/>
                    <a:pt x="894" y="639"/>
                    <a:pt x="1134" y="256"/>
                  </a:cubicBezTo>
                  <a:lnTo>
                    <a:pt x="70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6"/>
            <p:cNvSpPr/>
            <p:nvPr/>
          </p:nvSpPr>
          <p:spPr>
            <a:xfrm>
              <a:off x="732805" y="470253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8" y="1"/>
                  </a:moveTo>
                  <a:cubicBezTo>
                    <a:pt x="3866" y="1"/>
                    <a:pt x="3654" y="18"/>
                    <a:pt x="3432" y="53"/>
                  </a:cubicBezTo>
                  <a:cubicBezTo>
                    <a:pt x="3420" y="54"/>
                    <a:pt x="3408" y="55"/>
                    <a:pt x="3396" y="55"/>
                  </a:cubicBezTo>
                  <a:cubicBezTo>
                    <a:pt x="3300" y="55"/>
                    <a:pt x="3197" y="13"/>
                    <a:pt x="3099" y="13"/>
                  </a:cubicBezTo>
                  <a:cubicBezTo>
                    <a:pt x="3077" y="13"/>
                    <a:pt x="3055" y="15"/>
                    <a:pt x="3033" y="21"/>
                  </a:cubicBezTo>
                  <a:cubicBezTo>
                    <a:pt x="2187" y="228"/>
                    <a:pt x="863" y="196"/>
                    <a:pt x="607" y="691"/>
                  </a:cubicBezTo>
                  <a:cubicBezTo>
                    <a:pt x="177" y="1585"/>
                    <a:pt x="1" y="2957"/>
                    <a:pt x="368" y="3851"/>
                  </a:cubicBezTo>
                  <a:cubicBezTo>
                    <a:pt x="1038" y="5495"/>
                    <a:pt x="2203" y="6963"/>
                    <a:pt x="3161" y="8495"/>
                  </a:cubicBezTo>
                  <a:lnTo>
                    <a:pt x="3991" y="8479"/>
                  </a:lnTo>
                  <a:cubicBezTo>
                    <a:pt x="4102" y="8319"/>
                    <a:pt x="4230" y="8160"/>
                    <a:pt x="4358" y="8016"/>
                  </a:cubicBezTo>
                  <a:cubicBezTo>
                    <a:pt x="5571" y="6883"/>
                    <a:pt x="6768" y="5750"/>
                    <a:pt x="7981" y="4633"/>
                  </a:cubicBezTo>
                  <a:cubicBezTo>
                    <a:pt x="8555" y="4106"/>
                    <a:pt x="8667" y="3627"/>
                    <a:pt x="7981" y="3069"/>
                  </a:cubicBezTo>
                  <a:cubicBezTo>
                    <a:pt x="7534" y="2686"/>
                    <a:pt x="7039" y="2271"/>
                    <a:pt x="6768" y="1776"/>
                  </a:cubicBezTo>
                  <a:cubicBezTo>
                    <a:pt x="6126" y="602"/>
                    <a:pt x="5263" y="1"/>
                    <a:pt x="40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6"/>
            <p:cNvSpPr/>
            <p:nvPr/>
          </p:nvSpPr>
          <p:spPr>
            <a:xfrm>
              <a:off x="830" y="3206375"/>
              <a:ext cx="356934" cy="409628"/>
            </a:xfrm>
            <a:custGeom>
              <a:rect b="b" l="l" r="r" t="t"/>
              <a:pathLst>
                <a:path extrusionOk="0" h="7927" w="6879">
                  <a:moveTo>
                    <a:pt x="700" y="0"/>
                  </a:moveTo>
                  <a:cubicBezTo>
                    <a:pt x="467" y="0"/>
                    <a:pt x="231" y="34"/>
                    <a:pt x="0" y="104"/>
                  </a:cubicBezTo>
                  <a:lnTo>
                    <a:pt x="0" y="5323"/>
                  </a:lnTo>
                  <a:cubicBezTo>
                    <a:pt x="766" y="5993"/>
                    <a:pt x="1548" y="6680"/>
                    <a:pt x="2314" y="7366"/>
                  </a:cubicBezTo>
                  <a:cubicBezTo>
                    <a:pt x="2620" y="7628"/>
                    <a:pt x="2903" y="7927"/>
                    <a:pt x="3270" y="7927"/>
                  </a:cubicBezTo>
                  <a:cubicBezTo>
                    <a:pt x="3441" y="7927"/>
                    <a:pt x="3629" y="7863"/>
                    <a:pt x="3846" y="7701"/>
                  </a:cubicBezTo>
                  <a:cubicBezTo>
                    <a:pt x="4501" y="7222"/>
                    <a:pt x="5203" y="6759"/>
                    <a:pt x="5905" y="6344"/>
                  </a:cubicBezTo>
                  <a:cubicBezTo>
                    <a:pt x="6847" y="5802"/>
                    <a:pt x="6878" y="5515"/>
                    <a:pt x="6112" y="4733"/>
                  </a:cubicBezTo>
                  <a:cubicBezTo>
                    <a:pt x="5538" y="4142"/>
                    <a:pt x="5011" y="3488"/>
                    <a:pt x="4453" y="2881"/>
                  </a:cubicBezTo>
                  <a:cubicBezTo>
                    <a:pt x="3798" y="2163"/>
                    <a:pt x="3160" y="1445"/>
                    <a:pt x="2474" y="775"/>
                  </a:cubicBezTo>
                  <a:cubicBezTo>
                    <a:pt x="2012" y="278"/>
                    <a:pt x="1367" y="0"/>
                    <a:pt x="7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6"/>
            <p:cNvSpPr/>
            <p:nvPr/>
          </p:nvSpPr>
          <p:spPr>
            <a:xfrm>
              <a:off x="2960381" y="4816270"/>
              <a:ext cx="333740" cy="325242"/>
            </a:xfrm>
            <a:custGeom>
              <a:rect b="b" l="l" r="r" t="t"/>
              <a:pathLst>
                <a:path extrusionOk="0" h="6294" w="6432">
                  <a:moveTo>
                    <a:pt x="863" y="0"/>
                  </a:moveTo>
                  <a:cubicBezTo>
                    <a:pt x="548" y="0"/>
                    <a:pt x="423" y="222"/>
                    <a:pt x="399" y="644"/>
                  </a:cubicBezTo>
                  <a:cubicBezTo>
                    <a:pt x="272" y="2528"/>
                    <a:pt x="128" y="4411"/>
                    <a:pt x="0" y="6294"/>
                  </a:cubicBezTo>
                  <a:lnTo>
                    <a:pt x="6432" y="6294"/>
                  </a:lnTo>
                  <a:cubicBezTo>
                    <a:pt x="6145" y="5703"/>
                    <a:pt x="5825" y="5129"/>
                    <a:pt x="5474" y="4586"/>
                  </a:cubicBezTo>
                  <a:cubicBezTo>
                    <a:pt x="5027" y="3948"/>
                    <a:pt x="4485" y="3389"/>
                    <a:pt x="3974" y="2799"/>
                  </a:cubicBezTo>
                  <a:cubicBezTo>
                    <a:pt x="3607" y="2384"/>
                    <a:pt x="3017" y="2033"/>
                    <a:pt x="2905" y="1554"/>
                  </a:cubicBezTo>
                  <a:cubicBezTo>
                    <a:pt x="2665" y="596"/>
                    <a:pt x="2011" y="325"/>
                    <a:pt x="1229" y="70"/>
                  </a:cubicBezTo>
                  <a:cubicBezTo>
                    <a:pt x="1085" y="23"/>
                    <a:pt x="964" y="0"/>
                    <a:pt x="8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6"/>
            <p:cNvSpPr/>
            <p:nvPr/>
          </p:nvSpPr>
          <p:spPr>
            <a:xfrm>
              <a:off x="92723" y="-44059"/>
              <a:ext cx="327877" cy="224321"/>
            </a:xfrm>
            <a:custGeom>
              <a:rect b="b" l="l" r="r" t="t"/>
              <a:pathLst>
                <a:path extrusionOk="0" h="4341" w="6319">
                  <a:moveTo>
                    <a:pt x="336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20" y="4246"/>
                  </a:cubicBezTo>
                  <a:cubicBezTo>
                    <a:pt x="5131" y="4306"/>
                    <a:pt x="5382" y="4341"/>
                    <a:pt x="5581" y="4341"/>
                  </a:cubicBezTo>
                  <a:cubicBezTo>
                    <a:pt x="6217" y="4341"/>
                    <a:pt x="6319" y="3986"/>
                    <a:pt x="6161" y="3001"/>
                  </a:cubicBezTo>
                  <a:cubicBezTo>
                    <a:pt x="6001" y="1995"/>
                    <a:pt x="5746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6"/>
            <p:cNvSpPr/>
            <p:nvPr/>
          </p:nvSpPr>
          <p:spPr>
            <a:xfrm>
              <a:off x="830" y="3835761"/>
              <a:ext cx="236036" cy="260907"/>
            </a:xfrm>
            <a:custGeom>
              <a:rect b="b" l="l" r="r" t="t"/>
              <a:pathLst>
                <a:path extrusionOk="0" h="5049" w="4549">
                  <a:moveTo>
                    <a:pt x="1193" y="0"/>
                  </a:moveTo>
                  <a:cubicBezTo>
                    <a:pt x="894" y="0"/>
                    <a:pt x="577" y="199"/>
                    <a:pt x="0" y="564"/>
                  </a:cubicBezTo>
                  <a:lnTo>
                    <a:pt x="0" y="3979"/>
                  </a:lnTo>
                  <a:lnTo>
                    <a:pt x="1660" y="5049"/>
                  </a:lnTo>
                  <a:cubicBezTo>
                    <a:pt x="1915" y="4985"/>
                    <a:pt x="2394" y="4410"/>
                    <a:pt x="2889" y="3868"/>
                  </a:cubicBezTo>
                  <a:cubicBezTo>
                    <a:pt x="3144" y="3580"/>
                    <a:pt x="3479" y="3341"/>
                    <a:pt x="3734" y="3054"/>
                  </a:cubicBezTo>
                  <a:cubicBezTo>
                    <a:pt x="4022" y="2703"/>
                    <a:pt x="4548" y="2176"/>
                    <a:pt x="4453" y="1968"/>
                  </a:cubicBezTo>
                  <a:cubicBezTo>
                    <a:pt x="4277" y="1554"/>
                    <a:pt x="3750" y="1282"/>
                    <a:pt x="3320" y="1011"/>
                  </a:cubicBezTo>
                  <a:cubicBezTo>
                    <a:pt x="3237" y="960"/>
                    <a:pt x="3128" y="952"/>
                    <a:pt x="3017" y="952"/>
                  </a:cubicBezTo>
                  <a:cubicBezTo>
                    <a:pt x="2970" y="952"/>
                    <a:pt x="2922" y="954"/>
                    <a:pt x="2876" y="954"/>
                  </a:cubicBezTo>
                  <a:cubicBezTo>
                    <a:pt x="2760" y="954"/>
                    <a:pt x="2654" y="945"/>
                    <a:pt x="2585" y="883"/>
                  </a:cubicBezTo>
                  <a:cubicBezTo>
                    <a:pt x="1876" y="278"/>
                    <a:pt x="1547" y="0"/>
                    <a:pt x="1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6"/>
            <p:cNvSpPr/>
            <p:nvPr/>
          </p:nvSpPr>
          <p:spPr>
            <a:xfrm>
              <a:off x="443844" y="-44059"/>
              <a:ext cx="266702" cy="215433"/>
            </a:xfrm>
            <a:custGeom>
              <a:rect b="b" l="l" r="r" t="t"/>
              <a:pathLst>
                <a:path extrusionOk="0" h="4169" w="5140">
                  <a:moveTo>
                    <a:pt x="0" y="0"/>
                  </a:moveTo>
                  <a:cubicBezTo>
                    <a:pt x="48" y="288"/>
                    <a:pt x="16" y="639"/>
                    <a:pt x="160" y="862"/>
                  </a:cubicBezTo>
                  <a:cubicBezTo>
                    <a:pt x="718" y="1692"/>
                    <a:pt x="1325" y="2442"/>
                    <a:pt x="1899" y="3288"/>
                  </a:cubicBezTo>
                  <a:cubicBezTo>
                    <a:pt x="2281" y="3854"/>
                    <a:pt x="2729" y="4168"/>
                    <a:pt x="3274" y="4168"/>
                  </a:cubicBezTo>
                  <a:cubicBezTo>
                    <a:pt x="3528" y="4168"/>
                    <a:pt x="3803" y="4100"/>
                    <a:pt x="4102" y="3958"/>
                  </a:cubicBezTo>
                  <a:cubicBezTo>
                    <a:pt x="4437" y="3847"/>
                    <a:pt x="4788" y="3751"/>
                    <a:pt x="5139" y="3687"/>
                  </a:cubicBezTo>
                  <a:cubicBezTo>
                    <a:pt x="4756" y="2410"/>
                    <a:pt x="4373" y="1213"/>
                    <a:pt x="40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6"/>
            <p:cNvSpPr/>
            <p:nvPr/>
          </p:nvSpPr>
          <p:spPr>
            <a:xfrm>
              <a:off x="830" y="2754850"/>
              <a:ext cx="189649" cy="256980"/>
            </a:xfrm>
            <a:custGeom>
              <a:rect b="b" l="l" r="r" t="t"/>
              <a:pathLst>
                <a:path extrusionOk="0" h="4973" w="3655">
                  <a:moveTo>
                    <a:pt x="0" y="1"/>
                  </a:moveTo>
                  <a:lnTo>
                    <a:pt x="0" y="4613"/>
                  </a:lnTo>
                  <a:cubicBezTo>
                    <a:pt x="383" y="4709"/>
                    <a:pt x="782" y="4805"/>
                    <a:pt x="1165" y="4916"/>
                  </a:cubicBezTo>
                  <a:cubicBezTo>
                    <a:pt x="1312" y="4955"/>
                    <a:pt x="1448" y="4973"/>
                    <a:pt x="1575" y="4973"/>
                  </a:cubicBezTo>
                  <a:cubicBezTo>
                    <a:pt x="2137" y="4973"/>
                    <a:pt x="2505" y="4615"/>
                    <a:pt x="2713" y="4055"/>
                  </a:cubicBezTo>
                  <a:cubicBezTo>
                    <a:pt x="3655" y="1565"/>
                    <a:pt x="2968" y="416"/>
                    <a:pt x="399" y="17"/>
                  </a:cubicBezTo>
                  <a:cubicBezTo>
                    <a:pt x="271" y="1"/>
                    <a:pt x="128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6"/>
            <p:cNvSpPr/>
            <p:nvPr/>
          </p:nvSpPr>
          <p:spPr>
            <a:xfrm>
              <a:off x="1032610" y="4980593"/>
              <a:ext cx="270801" cy="160916"/>
            </a:xfrm>
            <a:custGeom>
              <a:rect b="b" l="l" r="r" t="t"/>
              <a:pathLst>
                <a:path extrusionOk="0" h="3114" w="5219">
                  <a:moveTo>
                    <a:pt x="2964" y="0"/>
                  </a:moveTo>
                  <a:cubicBezTo>
                    <a:pt x="2949" y="0"/>
                    <a:pt x="2935" y="1"/>
                    <a:pt x="2921" y="2"/>
                  </a:cubicBezTo>
                  <a:cubicBezTo>
                    <a:pt x="1532" y="114"/>
                    <a:pt x="160" y="1678"/>
                    <a:pt x="0" y="3114"/>
                  </a:cubicBezTo>
                  <a:lnTo>
                    <a:pt x="5219" y="3114"/>
                  </a:lnTo>
                  <a:cubicBezTo>
                    <a:pt x="5187" y="2922"/>
                    <a:pt x="5219" y="2619"/>
                    <a:pt x="5107" y="2555"/>
                  </a:cubicBezTo>
                  <a:cubicBezTo>
                    <a:pt x="4421" y="2108"/>
                    <a:pt x="4261" y="1470"/>
                    <a:pt x="4118" y="720"/>
                  </a:cubicBezTo>
                  <a:cubicBezTo>
                    <a:pt x="4041" y="412"/>
                    <a:pt x="3370" y="0"/>
                    <a:pt x="29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6"/>
            <p:cNvSpPr/>
            <p:nvPr/>
          </p:nvSpPr>
          <p:spPr>
            <a:xfrm>
              <a:off x="107614" y="4969276"/>
              <a:ext cx="389260" cy="173060"/>
            </a:xfrm>
            <a:custGeom>
              <a:rect b="b" l="l" r="r" t="t"/>
              <a:pathLst>
                <a:path extrusionOk="0" h="3349" w="7502">
                  <a:moveTo>
                    <a:pt x="1043" y="0"/>
                  </a:moveTo>
                  <a:cubicBezTo>
                    <a:pt x="788" y="0"/>
                    <a:pt x="426" y="260"/>
                    <a:pt x="1" y="444"/>
                  </a:cubicBezTo>
                  <a:cubicBezTo>
                    <a:pt x="1046" y="1409"/>
                    <a:pt x="2001" y="1958"/>
                    <a:pt x="3150" y="1958"/>
                  </a:cubicBezTo>
                  <a:cubicBezTo>
                    <a:pt x="3369" y="1958"/>
                    <a:pt x="3595" y="1938"/>
                    <a:pt x="3831" y="1897"/>
                  </a:cubicBezTo>
                  <a:cubicBezTo>
                    <a:pt x="3856" y="1893"/>
                    <a:pt x="3881" y="1892"/>
                    <a:pt x="3907" y="1892"/>
                  </a:cubicBezTo>
                  <a:cubicBezTo>
                    <a:pt x="4259" y="1892"/>
                    <a:pt x="4670" y="2183"/>
                    <a:pt x="5012" y="2391"/>
                  </a:cubicBezTo>
                  <a:cubicBezTo>
                    <a:pt x="5283" y="2567"/>
                    <a:pt x="5459" y="2870"/>
                    <a:pt x="5682" y="3125"/>
                  </a:cubicBezTo>
                  <a:lnTo>
                    <a:pt x="5890" y="2934"/>
                  </a:lnTo>
                  <a:cubicBezTo>
                    <a:pt x="5842" y="2742"/>
                    <a:pt x="5794" y="2551"/>
                    <a:pt x="5730" y="2312"/>
                  </a:cubicBezTo>
                  <a:lnTo>
                    <a:pt x="5730" y="2312"/>
                  </a:lnTo>
                  <a:cubicBezTo>
                    <a:pt x="6512" y="2327"/>
                    <a:pt x="6783" y="2711"/>
                    <a:pt x="6783" y="3333"/>
                  </a:cubicBezTo>
                  <a:lnTo>
                    <a:pt x="6975" y="3349"/>
                  </a:lnTo>
                  <a:cubicBezTo>
                    <a:pt x="7502" y="2695"/>
                    <a:pt x="7342" y="2216"/>
                    <a:pt x="6608" y="1944"/>
                  </a:cubicBezTo>
                  <a:cubicBezTo>
                    <a:pt x="6033" y="1721"/>
                    <a:pt x="5411" y="1609"/>
                    <a:pt x="4836" y="1386"/>
                  </a:cubicBezTo>
                  <a:cubicBezTo>
                    <a:pt x="3592" y="939"/>
                    <a:pt x="2395" y="412"/>
                    <a:pt x="1134" y="13"/>
                  </a:cubicBezTo>
                  <a:cubicBezTo>
                    <a:pt x="1105" y="4"/>
                    <a:pt x="1075" y="0"/>
                    <a:pt x="10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6"/>
            <p:cNvSpPr/>
            <p:nvPr/>
          </p:nvSpPr>
          <p:spPr>
            <a:xfrm>
              <a:off x="4055930" y="4792655"/>
              <a:ext cx="77053" cy="348858"/>
            </a:xfrm>
            <a:custGeom>
              <a:rect b="b" l="l" r="r" t="t"/>
              <a:pathLst>
                <a:path extrusionOk="0" h="6751" w="1485">
                  <a:moveTo>
                    <a:pt x="479" y="0"/>
                  </a:moveTo>
                  <a:cubicBezTo>
                    <a:pt x="304" y="351"/>
                    <a:pt x="0" y="718"/>
                    <a:pt x="0" y="1069"/>
                  </a:cubicBezTo>
                  <a:cubicBezTo>
                    <a:pt x="0" y="2474"/>
                    <a:pt x="96" y="3862"/>
                    <a:pt x="176" y="5267"/>
                  </a:cubicBezTo>
                  <a:cubicBezTo>
                    <a:pt x="208" y="5745"/>
                    <a:pt x="304" y="6256"/>
                    <a:pt x="367" y="6751"/>
                  </a:cubicBezTo>
                  <a:lnTo>
                    <a:pt x="1165" y="6751"/>
                  </a:lnTo>
                  <a:cubicBezTo>
                    <a:pt x="1277" y="6256"/>
                    <a:pt x="1485" y="5777"/>
                    <a:pt x="1469" y="5299"/>
                  </a:cubicBezTo>
                  <a:cubicBezTo>
                    <a:pt x="1421" y="3862"/>
                    <a:pt x="1309" y="2442"/>
                    <a:pt x="1149" y="1022"/>
                  </a:cubicBezTo>
                  <a:cubicBezTo>
                    <a:pt x="1102" y="655"/>
                    <a:pt x="703" y="335"/>
                    <a:pt x="4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6"/>
            <p:cNvSpPr/>
            <p:nvPr/>
          </p:nvSpPr>
          <p:spPr>
            <a:xfrm>
              <a:off x="0" y="4741602"/>
              <a:ext cx="136672" cy="161588"/>
            </a:xfrm>
            <a:custGeom>
              <a:rect b="b" l="l" r="r" t="t"/>
              <a:pathLst>
                <a:path extrusionOk="0" h="3127" w="2634">
                  <a:moveTo>
                    <a:pt x="1204" y="1"/>
                  </a:moveTo>
                  <a:cubicBezTo>
                    <a:pt x="764" y="1"/>
                    <a:pt x="304" y="108"/>
                    <a:pt x="16" y="302"/>
                  </a:cubicBezTo>
                  <a:lnTo>
                    <a:pt x="0" y="3127"/>
                  </a:lnTo>
                  <a:cubicBezTo>
                    <a:pt x="527" y="3127"/>
                    <a:pt x="1053" y="3095"/>
                    <a:pt x="1580" y="3031"/>
                  </a:cubicBezTo>
                  <a:cubicBezTo>
                    <a:pt x="1867" y="2999"/>
                    <a:pt x="2346" y="2839"/>
                    <a:pt x="2378" y="2680"/>
                  </a:cubicBezTo>
                  <a:cubicBezTo>
                    <a:pt x="2474" y="1962"/>
                    <a:pt x="2633" y="1148"/>
                    <a:pt x="2378" y="509"/>
                  </a:cubicBezTo>
                  <a:cubicBezTo>
                    <a:pt x="2247" y="159"/>
                    <a:pt x="1740" y="1"/>
                    <a:pt x="12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6"/>
            <p:cNvSpPr/>
            <p:nvPr/>
          </p:nvSpPr>
          <p:spPr>
            <a:xfrm>
              <a:off x="830" y="4256592"/>
              <a:ext cx="160696" cy="176522"/>
            </a:xfrm>
            <a:custGeom>
              <a:rect b="b" l="l" r="r" t="t"/>
              <a:pathLst>
                <a:path extrusionOk="0" h="3416" w="3097">
                  <a:moveTo>
                    <a:pt x="1388" y="1"/>
                  </a:moveTo>
                  <a:lnTo>
                    <a:pt x="1452" y="416"/>
                  </a:lnTo>
                  <a:lnTo>
                    <a:pt x="0" y="2059"/>
                  </a:lnTo>
                  <a:lnTo>
                    <a:pt x="0" y="3065"/>
                  </a:lnTo>
                  <a:lnTo>
                    <a:pt x="1564" y="3416"/>
                  </a:lnTo>
                  <a:lnTo>
                    <a:pt x="1628" y="3129"/>
                  </a:lnTo>
                  <a:lnTo>
                    <a:pt x="1037" y="2363"/>
                  </a:lnTo>
                  <a:lnTo>
                    <a:pt x="2777" y="2363"/>
                  </a:lnTo>
                  <a:cubicBezTo>
                    <a:pt x="2825" y="1836"/>
                    <a:pt x="3096" y="1166"/>
                    <a:pt x="2857" y="783"/>
                  </a:cubicBezTo>
                  <a:cubicBezTo>
                    <a:pt x="2617" y="368"/>
                    <a:pt x="1899" y="256"/>
                    <a:pt x="13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6"/>
            <p:cNvSpPr/>
            <p:nvPr/>
          </p:nvSpPr>
          <p:spPr>
            <a:xfrm>
              <a:off x="1006926" y="-44059"/>
              <a:ext cx="197121" cy="92912"/>
            </a:xfrm>
            <a:custGeom>
              <a:rect b="b" l="l" r="r" t="t"/>
              <a:pathLst>
                <a:path extrusionOk="0" h="1798" w="3799">
                  <a:moveTo>
                    <a:pt x="0" y="0"/>
                  </a:moveTo>
                  <a:cubicBezTo>
                    <a:pt x="495" y="304"/>
                    <a:pt x="1038" y="559"/>
                    <a:pt x="1517" y="894"/>
                  </a:cubicBezTo>
                  <a:cubicBezTo>
                    <a:pt x="2324" y="1472"/>
                    <a:pt x="2788" y="1797"/>
                    <a:pt x="3087" y="1797"/>
                  </a:cubicBezTo>
                  <a:cubicBezTo>
                    <a:pt x="3473" y="1797"/>
                    <a:pt x="3583" y="1252"/>
                    <a:pt x="37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6"/>
            <p:cNvSpPr/>
            <p:nvPr/>
          </p:nvSpPr>
          <p:spPr>
            <a:xfrm>
              <a:off x="2272251" y="5042498"/>
              <a:ext cx="135841" cy="99009"/>
            </a:xfrm>
            <a:custGeom>
              <a:rect b="b" l="l" r="r" t="t"/>
              <a:pathLst>
                <a:path extrusionOk="0" h="1916" w="2618">
                  <a:moveTo>
                    <a:pt x="2617" y="1"/>
                  </a:moveTo>
                  <a:cubicBezTo>
                    <a:pt x="2107" y="128"/>
                    <a:pt x="1676" y="97"/>
                    <a:pt x="1436" y="304"/>
                  </a:cubicBezTo>
                  <a:cubicBezTo>
                    <a:pt x="910" y="783"/>
                    <a:pt x="479" y="1373"/>
                    <a:pt x="0" y="1916"/>
                  </a:cubicBezTo>
                  <a:lnTo>
                    <a:pt x="2617" y="1916"/>
                  </a:lnTo>
                  <a:lnTo>
                    <a:pt x="261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6"/>
            <p:cNvSpPr/>
            <p:nvPr/>
          </p:nvSpPr>
          <p:spPr>
            <a:xfrm>
              <a:off x="830" y="5027358"/>
              <a:ext cx="91114" cy="114150"/>
            </a:xfrm>
            <a:custGeom>
              <a:rect b="b" l="l" r="r" t="t"/>
              <a:pathLst>
                <a:path extrusionOk="0" h="2209" w="1756">
                  <a:moveTo>
                    <a:pt x="218" y="1"/>
                  </a:moveTo>
                  <a:cubicBezTo>
                    <a:pt x="145" y="1"/>
                    <a:pt x="72" y="3"/>
                    <a:pt x="0" y="7"/>
                  </a:cubicBezTo>
                  <a:lnTo>
                    <a:pt x="0" y="2209"/>
                  </a:lnTo>
                  <a:lnTo>
                    <a:pt x="798" y="2209"/>
                  </a:lnTo>
                  <a:cubicBezTo>
                    <a:pt x="989" y="1938"/>
                    <a:pt x="1165" y="1666"/>
                    <a:pt x="1341" y="1411"/>
                  </a:cubicBezTo>
                  <a:cubicBezTo>
                    <a:pt x="1756" y="836"/>
                    <a:pt x="1564" y="230"/>
                    <a:pt x="878" y="54"/>
                  </a:cubicBezTo>
                  <a:cubicBezTo>
                    <a:pt x="662" y="19"/>
                    <a:pt x="438" y="1"/>
                    <a:pt x="2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6"/>
            <p:cNvSpPr/>
            <p:nvPr/>
          </p:nvSpPr>
          <p:spPr>
            <a:xfrm>
              <a:off x="2512385" y="5049112"/>
              <a:ext cx="114308" cy="92395"/>
            </a:xfrm>
            <a:custGeom>
              <a:rect b="b" l="l" r="r" t="t"/>
              <a:pathLst>
                <a:path extrusionOk="0" h="1788" w="2203">
                  <a:moveTo>
                    <a:pt x="1421" y="0"/>
                  </a:moveTo>
                  <a:lnTo>
                    <a:pt x="1070" y="48"/>
                  </a:lnTo>
                  <a:lnTo>
                    <a:pt x="0" y="1788"/>
                  </a:lnTo>
                  <a:lnTo>
                    <a:pt x="2203" y="1788"/>
                  </a:lnTo>
                  <a:lnTo>
                    <a:pt x="142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6"/>
            <p:cNvSpPr/>
            <p:nvPr/>
          </p:nvSpPr>
          <p:spPr>
            <a:xfrm>
              <a:off x="3896117" y="5092673"/>
              <a:ext cx="116799" cy="48833"/>
            </a:xfrm>
            <a:custGeom>
              <a:rect b="b" l="l" r="r" t="t"/>
              <a:pathLst>
                <a:path extrusionOk="0" h="945" w="2251">
                  <a:moveTo>
                    <a:pt x="1137" y="0"/>
                  </a:moveTo>
                  <a:cubicBezTo>
                    <a:pt x="769" y="0"/>
                    <a:pt x="376" y="90"/>
                    <a:pt x="0" y="147"/>
                  </a:cubicBezTo>
                  <a:cubicBezTo>
                    <a:pt x="0" y="418"/>
                    <a:pt x="0" y="674"/>
                    <a:pt x="32" y="945"/>
                  </a:cubicBezTo>
                  <a:lnTo>
                    <a:pt x="2250" y="945"/>
                  </a:lnTo>
                  <a:cubicBezTo>
                    <a:pt x="2027" y="642"/>
                    <a:pt x="1851" y="115"/>
                    <a:pt x="1564" y="51"/>
                  </a:cubicBezTo>
                  <a:cubicBezTo>
                    <a:pt x="1427" y="15"/>
                    <a:pt x="1284" y="0"/>
                    <a:pt x="11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6"/>
            <p:cNvSpPr/>
            <p:nvPr/>
          </p:nvSpPr>
          <p:spPr>
            <a:xfrm>
              <a:off x="3323904" y="5063116"/>
              <a:ext cx="86185" cy="78391"/>
            </a:xfrm>
            <a:custGeom>
              <a:rect b="b" l="l" r="r" t="t"/>
              <a:pathLst>
                <a:path extrusionOk="0" h="1517" w="1661">
                  <a:moveTo>
                    <a:pt x="1229" y="1"/>
                  </a:moveTo>
                  <a:cubicBezTo>
                    <a:pt x="862" y="240"/>
                    <a:pt x="447" y="448"/>
                    <a:pt x="144" y="751"/>
                  </a:cubicBezTo>
                  <a:cubicBezTo>
                    <a:pt x="0" y="895"/>
                    <a:pt x="48" y="1262"/>
                    <a:pt x="16" y="1517"/>
                  </a:cubicBezTo>
                  <a:lnTo>
                    <a:pt x="1628" y="1517"/>
                  </a:lnTo>
                  <a:cubicBezTo>
                    <a:pt x="1660" y="1357"/>
                    <a:pt x="1660" y="1182"/>
                    <a:pt x="1628" y="1022"/>
                  </a:cubicBezTo>
                  <a:cubicBezTo>
                    <a:pt x="1517" y="671"/>
                    <a:pt x="1373" y="336"/>
                    <a:pt x="1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6"/>
            <p:cNvSpPr/>
            <p:nvPr/>
          </p:nvSpPr>
          <p:spPr>
            <a:xfrm>
              <a:off x="4460859" y="5093655"/>
              <a:ext cx="82864" cy="47851"/>
            </a:xfrm>
            <a:custGeom>
              <a:rect b="b" l="l" r="r" t="t"/>
              <a:pathLst>
                <a:path extrusionOk="0" h="926" w="1597">
                  <a:moveTo>
                    <a:pt x="894" y="0"/>
                  </a:moveTo>
                  <a:lnTo>
                    <a:pt x="0" y="926"/>
                  </a:lnTo>
                  <a:lnTo>
                    <a:pt x="1596" y="926"/>
                  </a:lnTo>
                  <a:lnTo>
                    <a:pt x="89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6"/>
            <p:cNvSpPr/>
            <p:nvPr/>
          </p:nvSpPr>
          <p:spPr>
            <a:xfrm>
              <a:off x="1398624" y="2218011"/>
              <a:ext cx="650929" cy="442596"/>
            </a:xfrm>
            <a:custGeom>
              <a:rect b="b" l="l" r="r" t="t"/>
              <a:pathLst>
                <a:path extrusionOk="0" h="8565" w="12545">
                  <a:moveTo>
                    <a:pt x="3878" y="1"/>
                  </a:moveTo>
                  <a:cubicBezTo>
                    <a:pt x="3272" y="256"/>
                    <a:pt x="2474" y="368"/>
                    <a:pt x="2091" y="830"/>
                  </a:cubicBezTo>
                  <a:cubicBezTo>
                    <a:pt x="1452" y="1596"/>
                    <a:pt x="1069" y="2602"/>
                    <a:pt x="575" y="3512"/>
                  </a:cubicBezTo>
                  <a:cubicBezTo>
                    <a:pt x="0" y="4565"/>
                    <a:pt x="271" y="5650"/>
                    <a:pt x="1101" y="6400"/>
                  </a:cubicBezTo>
                  <a:cubicBezTo>
                    <a:pt x="2234" y="7422"/>
                    <a:pt x="3687" y="7390"/>
                    <a:pt x="4995" y="7852"/>
                  </a:cubicBezTo>
                  <a:cubicBezTo>
                    <a:pt x="5034" y="7868"/>
                    <a:pt x="5078" y="7875"/>
                    <a:pt x="5125" y="7875"/>
                  </a:cubicBezTo>
                  <a:cubicBezTo>
                    <a:pt x="5316" y="7875"/>
                    <a:pt x="5564" y="7763"/>
                    <a:pt x="5730" y="7661"/>
                  </a:cubicBezTo>
                  <a:cubicBezTo>
                    <a:pt x="5952" y="7528"/>
                    <a:pt x="6151" y="7468"/>
                    <a:pt x="6341" y="7468"/>
                  </a:cubicBezTo>
                  <a:cubicBezTo>
                    <a:pt x="6628" y="7468"/>
                    <a:pt x="6893" y="7606"/>
                    <a:pt x="7182" y="7837"/>
                  </a:cubicBezTo>
                  <a:cubicBezTo>
                    <a:pt x="7799" y="8325"/>
                    <a:pt x="8315" y="8565"/>
                    <a:pt x="8840" y="8565"/>
                  </a:cubicBezTo>
                  <a:cubicBezTo>
                    <a:pt x="9361" y="8565"/>
                    <a:pt x="9890" y="8329"/>
                    <a:pt x="10533" y="7868"/>
                  </a:cubicBezTo>
                  <a:cubicBezTo>
                    <a:pt x="10789" y="7677"/>
                    <a:pt x="11108" y="7533"/>
                    <a:pt x="11395" y="7374"/>
                  </a:cubicBezTo>
                  <a:cubicBezTo>
                    <a:pt x="12289" y="6863"/>
                    <a:pt x="12544" y="5778"/>
                    <a:pt x="11906" y="4980"/>
                  </a:cubicBezTo>
                  <a:cubicBezTo>
                    <a:pt x="11172" y="4086"/>
                    <a:pt x="10533" y="2953"/>
                    <a:pt x="9576" y="2410"/>
                  </a:cubicBezTo>
                  <a:cubicBezTo>
                    <a:pt x="7836" y="1437"/>
                    <a:pt x="5873" y="814"/>
                    <a:pt x="387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6"/>
            <p:cNvSpPr/>
            <p:nvPr/>
          </p:nvSpPr>
          <p:spPr>
            <a:xfrm>
              <a:off x="3828197" y="4041267"/>
              <a:ext cx="433157" cy="662215"/>
            </a:xfrm>
            <a:custGeom>
              <a:rect b="b" l="l" r="r" t="t"/>
              <a:pathLst>
                <a:path extrusionOk="0" h="12815" w="8348">
                  <a:moveTo>
                    <a:pt x="4627" y="0"/>
                  </a:moveTo>
                  <a:cubicBezTo>
                    <a:pt x="4611" y="0"/>
                    <a:pt x="4596" y="1"/>
                    <a:pt x="4581" y="2"/>
                  </a:cubicBezTo>
                  <a:cubicBezTo>
                    <a:pt x="3320" y="162"/>
                    <a:pt x="1102" y="2763"/>
                    <a:pt x="926" y="4024"/>
                  </a:cubicBezTo>
                  <a:cubicBezTo>
                    <a:pt x="814" y="4806"/>
                    <a:pt x="543" y="5572"/>
                    <a:pt x="352" y="6338"/>
                  </a:cubicBezTo>
                  <a:cubicBezTo>
                    <a:pt x="240" y="6753"/>
                    <a:pt x="128" y="7168"/>
                    <a:pt x="1" y="7663"/>
                  </a:cubicBezTo>
                  <a:cubicBezTo>
                    <a:pt x="64" y="7838"/>
                    <a:pt x="112" y="8094"/>
                    <a:pt x="256" y="8221"/>
                  </a:cubicBezTo>
                  <a:cubicBezTo>
                    <a:pt x="1740" y="9658"/>
                    <a:pt x="3224" y="11094"/>
                    <a:pt x="4724" y="12498"/>
                  </a:cubicBezTo>
                  <a:cubicBezTo>
                    <a:pt x="4952" y="12713"/>
                    <a:pt x="5180" y="12815"/>
                    <a:pt x="5391" y="12815"/>
                  </a:cubicBezTo>
                  <a:cubicBezTo>
                    <a:pt x="5683" y="12815"/>
                    <a:pt x="5944" y="12620"/>
                    <a:pt x="6129" y="12259"/>
                  </a:cubicBezTo>
                  <a:cubicBezTo>
                    <a:pt x="6480" y="11589"/>
                    <a:pt x="6751" y="10887"/>
                    <a:pt x="6959" y="10152"/>
                  </a:cubicBezTo>
                  <a:cubicBezTo>
                    <a:pt x="7358" y="8716"/>
                    <a:pt x="7613" y="7232"/>
                    <a:pt x="8060" y="5811"/>
                  </a:cubicBezTo>
                  <a:cubicBezTo>
                    <a:pt x="8331" y="4902"/>
                    <a:pt x="8347" y="4184"/>
                    <a:pt x="7693" y="3418"/>
                  </a:cubicBezTo>
                  <a:cubicBezTo>
                    <a:pt x="6943" y="2540"/>
                    <a:pt x="6384" y="1503"/>
                    <a:pt x="5666" y="609"/>
                  </a:cubicBezTo>
                  <a:cubicBezTo>
                    <a:pt x="5422" y="319"/>
                    <a:pt x="4960" y="0"/>
                    <a:pt x="46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6"/>
            <p:cNvSpPr/>
            <p:nvPr/>
          </p:nvSpPr>
          <p:spPr>
            <a:xfrm>
              <a:off x="1890464" y="4452849"/>
              <a:ext cx="512649" cy="469312"/>
            </a:xfrm>
            <a:custGeom>
              <a:rect b="b" l="l" r="r" t="t"/>
              <a:pathLst>
                <a:path extrusionOk="0" h="9082" w="9880">
                  <a:moveTo>
                    <a:pt x="4486" y="1"/>
                  </a:moveTo>
                  <a:cubicBezTo>
                    <a:pt x="2985" y="272"/>
                    <a:pt x="1645" y="416"/>
                    <a:pt x="671" y="1613"/>
                  </a:cubicBezTo>
                  <a:cubicBezTo>
                    <a:pt x="145" y="2251"/>
                    <a:pt x="1" y="2778"/>
                    <a:pt x="544" y="3448"/>
                  </a:cubicBezTo>
                  <a:cubicBezTo>
                    <a:pt x="911" y="3911"/>
                    <a:pt x="1166" y="4454"/>
                    <a:pt x="1501" y="4948"/>
                  </a:cubicBezTo>
                  <a:cubicBezTo>
                    <a:pt x="1804" y="5395"/>
                    <a:pt x="2044" y="6034"/>
                    <a:pt x="2459" y="6193"/>
                  </a:cubicBezTo>
                  <a:cubicBezTo>
                    <a:pt x="3831" y="6720"/>
                    <a:pt x="4853" y="7629"/>
                    <a:pt x="5826" y="8651"/>
                  </a:cubicBezTo>
                  <a:cubicBezTo>
                    <a:pt x="6089" y="8933"/>
                    <a:pt x="6369" y="9082"/>
                    <a:pt x="6672" y="9082"/>
                  </a:cubicBezTo>
                  <a:cubicBezTo>
                    <a:pt x="6883" y="9082"/>
                    <a:pt x="7106" y="9009"/>
                    <a:pt x="7342" y="8858"/>
                  </a:cubicBezTo>
                  <a:cubicBezTo>
                    <a:pt x="7773" y="8619"/>
                    <a:pt x="8204" y="8348"/>
                    <a:pt x="8603" y="8044"/>
                  </a:cubicBezTo>
                  <a:cubicBezTo>
                    <a:pt x="8810" y="7853"/>
                    <a:pt x="9050" y="7486"/>
                    <a:pt x="9018" y="7231"/>
                  </a:cubicBezTo>
                  <a:cubicBezTo>
                    <a:pt x="8826" y="5826"/>
                    <a:pt x="9114" y="4533"/>
                    <a:pt x="9640" y="3241"/>
                  </a:cubicBezTo>
                  <a:cubicBezTo>
                    <a:pt x="9880" y="2666"/>
                    <a:pt x="9768" y="2283"/>
                    <a:pt x="9082" y="2028"/>
                  </a:cubicBezTo>
                  <a:cubicBezTo>
                    <a:pt x="8060" y="1645"/>
                    <a:pt x="7119" y="1070"/>
                    <a:pt x="6113" y="607"/>
                  </a:cubicBezTo>
                  <a:cubicBezTo>
                    <a:pt x="5555" y="352"/>
                    <a:pt x="4948" y="177"/>
                    <a:pt x="44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6"/>
            <p:cNvSpPr/>
            <p:nvPr/>
          </p:nvSpPr>
          <p:spPr>
            <a:xfrm>
              <a:off x="428071" y="3445417"/>
              <a:ext cx="506889" cy="539022"/>
            </a:xfrm>
            <a:custGeom>
              <a:rect b="b" l="l" r="r" t="t"/>
              <a:pathLst>
                <a:path extrusionOk="0" h="10431" w="9769">
                  <a:moveTo>
                    <a:pt x="1989" y="1"/>
                  </a:moveTo>
                  <a:cubicBezTo>
                    <a:pt x="1430" y="1"/>
                    <a:pt x="825" y="261"/>
                    <a:pt x="671" y="713"/>
                  </a:cubicBezTo>
                  <a:cubicBezTo>
                    <a:pt x="432" y="1399"/>
                    <a:pt x="145" y="2101"/>
                    <a:pt x="65" y="2820"/>
                  </a:cubicBezTo>
                  <a:cubicBezTo>
                    <a:pt x="1" y="3474"/>
                    <a:pt x="161" y="4160"/>
                    <a:pt x="256" y="4815"/>
                  </a:cubicBezTo>
                  <a:cubicBezTo>
                    <a:pt x="304" y="5198"/>
                    <a:pt x="512" y="5597"/>
                    <a:pt x="432" y="5964"/>
                  </a:cubicBezTo>
                  <a:cubicBezTo>
                    <a:pt x="145" y="7528"/>
                    <a:pt x="145" y="7575"/>
                    <a:pt x="1517" y="8421"/>
                  </a:cubicBezTo>
                  <a:cubicBezTo>
                    <a:pt x="1804" y="8645"/>
                    <a:pt x="2060" y="8900"/>
                    <a:pt x="2283" y="9203"/>
                  </a:cubicBezTo>
                  <a:cubicBezTo>
                    <a:pt x="2973" y="10018"/>
                    <a:pt x="4118" y="10430"/>
                    <a:pt x="5247" y="10430"/>
                  </a:cubicBezTo>
                  <a:cubicBezTo>
                    <a:pt x="6284" y="10430"/>
                    <a:pt x="7307" y="10082"/>
                    <a:pt x="7949" y="9379"/>
                  </a:cubicBezTo>
                  <a:cubicBezTo>
                    <a:pt x="8268" y="9092"/>
                    <a:pt x="8619" y="8852"/>
                    <a:pt x="9002" y="8661"/>
                  </a:cubicBezTo>
                  <a:cubicBezTo>
                    <a:pt x="9672" y="8294"/>
                    <a:pt x="9768" y="7783"/>
                    <a:pt x="9401" y="7161"/>
                  </a:cubicBezTo>
                  <a:cubicBezTo>
                    <a:pt x="9257" y="6921"/>
                    <a:pt x="9018" y="6762"/>
                    <a:pt x="8906" y="6522"/>
                  </a:cubicBezTo>
                  <a:cubicBezTo>
                    <a:pt x="8381" y="5298"/>
                    <a:pt x="7870" y="4869"/>
                    <a:pt x="7136" y="4869"/>
                  </a:cubicBezTo>
                  <a:cubicBezTo>
                    <a:pt x="6732" y="4869"/>
                    <a:pt x="6261" y="4999"/>
                    <a:pt x="5682" y="5198"/>
                  </a:cubicBezTo>
                  <a:cubicBezTo>
                    <a:pt x="5507" y="5261"/>
                    <a:pt x="5352" y="5294"/>
                    <a:pt x="5213" y="5294"/>
                  </a:cubicBezTo>
                  <a:cubicBezTo>
                    <a:pt x="4858" y="5294"/>
                    <a:pt x="4608" y="5075"/>
                    <a:pt x="4390" y="4559"/>
                  </a:cubicBezTo>
                  <a:cubicBezTo>
                    <a:pt x="3975" y="3602"/>
                    <a:pt x="3289" y="2756"/>
                    <a:pt x="2570" y="1655"/>
                  </a:cubicBezTo>
                  <a:cubicBezTo>
                    <a:pt x="2714" y="1447"/>
                    <a:pt x="2826" y="1224"/>
                    <a:pt x="2906" y="1000"/>
                  </a:cubicBezTo>
                  <a:cubicBezTo>
                    <a:pt x="2985" y="793"/>
                    <a:pt x="2985" y="569"/>
                    <a:pt x="2890" y="362"/>
                  </a:cubicBezTo>
                  <a:cubicBezTo>
                    <a:pt x="2705" y="114"/>
                    <a:pt x="2357" y="1"/>
                    <a:pt x="19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6"/>
            <p:cNvSpPr/>
            <p:nvPr/>
          </p:nvSpPr>
          <p:spPr>
            <a:xfrm>
              <a:off x="5773350" y="2459276"/>
              <a:ext cx="506837" cy="538815"/>
            </a:xfrm>
            <a:custGeom>
              <a:rect b="b" l="l" r="r" t="t"/>
              <a:pathLst>
                <a:path extrusionOk="0" h="10427" w="9768">
                  <a:moveTo>
                    <a:pt x="1993" y="1"/>
                  </a:moveTo>
                  <a:cubicBezTo>
                    <a:pt x="1438" y="1"/>
                    <a:pt x="840" y="261"/>
                    <a:pt x="687" y="710"/>
                  </a:cubicBezTo>
                  <a:cubicBezTo>
                    <a:pt x="432" y="1412"/>
                    <a:pt x="160" y="2114"/>
                    <a:pt x="81" y="2832"/>
                  </a:cubicBezTo>
                  <a:cubicBezTo>
                    <a:pt x="1" y="3471"/>
                    <a:pt x="176" y="4157"/>
                    <a:pt x="256" y="4827"/>
                  </a:cubicBezTo>
                  <a:cubicBezTo>
                    <a:pt x="304" y="5210"/>
                    <a:pt x="511" y="5609"/>
                    <a:pt x="448" y="5960"/>
                  </a:cubicBezTo>
                  <a:cubicBezTo>
                    <a:pt x="144" y="7540"/>
                    <a:pt x="160" y="7572"/>
                    <a:pt x="1517" y="8434"/>
                  </a:cubicBezTo>
                  <a:cubicBezTo>
                    <a:pt x="1804" y="8642"/>
                    <a:pt x="2075" y="8913"/>
                    <a:pt x="2283" y="9200"/>
                  </a:cubicBezTo>
                  <a:cubicBezTo>
                    <a:pt x="2973" y="10015"/>
                    <a:pt x="4123" y="10427"/>
                    <a:pt x="5255" y="10427"/>
                  </a:cubicBezTo>
                  <a:cubicBezTo>
                    <a:pt x="6296" y="10427"/>
                    <a:pt x="7322" y="10079"/>
                    <a:pt x="7964" y="9376"/>
                  </a:cubicBezTo>
                  <a:cubicBezTo>
                    <a:pt x="8268" y="9088"/>
                    <a:pt x="8619" y="8849"/>
                    <a:pt x="9002" y="8673"/>
                  </a:cubicBezTo>
                  <a:cubicBezTo>
                    <a:pt x="9672" y="8290"/>
                    <a:pt x="9768" y="7780"/>
                    <a:pt x="9401" y="7157"/>
                  </a:cubicBezTo>
                  <a:cubicBezTo>
                    <a:pt x="9257" y="6934"/>
                    <a:pt x="9018" y="6758"/>
                    <a:pt x="8906" y="6535"/>
                  </a:cubicBezTo>
                  <a:cubicBezTo>
                    <a:pt x="8383" y="5304"/>
                    <a:pt x="7873" y="4871"/>
                    <a:pt x="7144" y="4871"/>
                  </a:cubicBezTo>
                  <a:cubicBezTo>
                    <a:pt x="6738" y="4871"/>
                    <a:pt x="6264" y="5005"/>
                    <a:pt x="5682" y="5210"/>
                  </a:cubicBezTo>
                  <a:cubicBezTo>
                    <a:pt x="5511" y="5272"/>
                    <a:pt x="5360" y="5304"/>
                    <a:pt x="5224" y="5304"/>
                  </a:cubicBezTo>
                  <a:cubicBezTo>
                    <a:pt x="4863" y="5304"/>
                    <a:pt x="4610" y="5077"/>
                    <a:pt x="4390" y="4556"/>
                  </a:cubicBezTo>
                  <a:cubicBezTo>
                    <a:pt x="3975" y="3614"/>
                    <a:pt x="3288" y="2769"/>
                    <a:pt x="2570" y="1651"/>
                  </a:cubicBezTo>
                  <a:cubicBezTo>
                    <a:pt x="2714" y="1460"/>
                    <a:pt x="2826" y="1236"/>
                    <a:pt x="2921" y="1013"/>
                  </a:cubicBezTo>
                  <a:cubicBezTo>
                    <a:pt x="3001" y="806"/>
                    <a:pt x="3001" y="566"/>
                    <a:pt x="2905" y="375"/>
                  </a:cubicBezTo>
                  <a:cubicBezTo>
                    <a:pt x="2719" y="118"/>
                    <a:pt x="2366" y="1"/>
                    <a:pt x="1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6"/>
            <p:cNvSpPr/>
            <p:nvPr/>
          </p:nvSpPr>
          <p:spPr>
            <a:xfrm>
              <a:off x="1087248" y="4252665"/>
              <a:ext cx="354495" cy="540882"/>
            </a:xfrm>
            <a:custGeom>
              <a:rect b="b" l="l" r="r" t="t"/>
              <a:pathLst>
                <a:path extrusionOk="0" h="10467" w="6832">
                  <a:moveTo>
                    <a:pt x="5777" y="1"/>
                  </a:moveTo>
                  <a:cubicBezTo>
                    <a:pt x="5436" y="1"/>
                    <a:pt x="4993" y="297"/>
                    <a:pt x="4693" y="555"/>
                  </a:cubicBezTo>
                  <a:cubicBezTo>
                    <a:pt x="4198" y="954"/>
                    <a:pt x="3831" y="1497"/>
                    <a:pt x="3400" y="1960"/>
                  </a:cubicBezTo>
                  <a:cubicBezTo>
                    <a:pt x="2825" y="2582"/>
                    <a:pt x="2011" y="3093"/>
                    <a:pt x="1676" y="3843"/>
                  </a:cubicBezTo>
                  <a:cubicBezTo>
                    <a:pt x="1038" y="5295"/>
                    <a:pt x="623" y="6859"/>
                    <a:pt x="176" y="8391"/>
                  </a:cubicBezTo>
                  <a:cubicBezTo>
                    <a:pt x="1" y="8966"/>
                    <a:pt x="208" y="9461"/>
                    <a:pt x="862" y="9636"/>
                  </a:cubicBezTo>
                  <a:cubicBezTo>
                    <a:pt x="1995" y="9924"/>
                    <a:pt x="3129" y="10195"/>
                    <a:pt x="4262" y="10466"/>
                  </a:cubicBezTo>
                  <a:cubicBezTo>
                    <a:pt x="5586" y="10307"/>
                    <a:pt x="5826" y="10083"/>
                    <a:pt x="5953" y="8790"/>
                  </a:cubicBezTo>
                  <a:cubicBezTo>
                    <a:pt x="6065" y="7657"/>
                    <a:pt x="6209" y="6524"/>
                    <a:pt x="6336" y="5391"/>
                  </a:cubicBezTo>
                  <a:cubicBezTo>
                    <a:pt x="6480" y="4066"/>
                    <a:pt x="6592" y="2726"/>
                    <a:pt x="6751" y="1401"/>
                  </a:cubicBezTo>
                  <a:cubicBezTo>
                    <a:pt x="6831" y="699"/>
                    <a:pt x="6512" y="141"/>
                    <a:pt x="5889" y="13"/>
                  </a:cubicBezTo>
                  <a:cubicBezTo>
                    <a:pt x="5854" y="5"/>
                    <a:pt x="5816" y="1"/>
                    <a:pt x="57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6"/>
            <p:cNvSpPr/>
            <p:nvPr/>
          </p:nvSpPr>
          <p:spPr>
            <a:xfrm>
              <a:off x="2209311" y="3875601"/>
              <a:ext cx="447218" cy="346274"/>
            </a:xfrm>
            <a:custGeom>
              <a:rect b="b" l="l" r="r" t="t"/>
              <a:pathLst>
                <a:path extrusionOk="0" h="6701" w="8619">
                  <a:moveTo>
                    <a:pt x="2330" y="1"/>
                  </a:moveTo>
                  <a:cubicBezTo>
                    <a:pt x="447" y="1"/>
                    <a:pt x="0" y="256"/>
                    <a:pt x="32" y="1676"/>
                  </a:cubicBezTo>
                  <a:cubicBezTo>
                    <a:pt x="32" y="3017"/>
                    <a:pt x="335" y="4357"/>
                    <a:pt x="623" y="5682"/>
                  </a:cubicBezTo>
                  <a:cubicBezTo>
                    <a:pt x="798" y="6448"/>
                    <a:pt x="1516" y="6592"/>
                    <a:pt x="2203" y="6671"/>
                  </a:cubicBezTo>
                  <a:cubicBezTo>
                    <a:pt x="2374" y="6691"/>
                    <a:pt x="2544" y="6701"/>
                    <a:pt x="2711" y="6701"/>
                  </a:cubicBezTo>
                  <a:cubicBezTo>
                    <a:pt x="4286" y="6701"/>
                    <a:pt x="5682" y="5888"/>
                    <a:pt x="7182" y="5570"/>
                  </a:cubicBezTo>
                  <a:cubicBezTo>
                    <a:pt x="7517" y="5491"/>
                    <a:pt x="7804" y="5171"/>
                    <a:pt x="8076" y="4916"/>
                  </a:cubicBezTo>
                  <a:cubicBezTo>
                    <a:pt x="8602" y="4389"/>
                    <a:pt x="8618" y="3129"/>
                    <a:pt x="8092" y="2618"/>
                  </a:cubicBezTo>
                  <a:cubicBezTo>
                    <a:pt x="6368" y="974"/>
                    <a:pt x="4229" y="256"/>
                    <a:pt x="23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6"/>
            <p:cNvSpPr/>
            <p:nvPr/>
          </p:nvSpPr>
          <p:spPr>
            <a:xfrm>
              <a:off x="3958019" y="3220275"/>
              <a:ext cx="428383" cy="394694"/>
            </a:xfrm>
            <a:custGeom>
              <a:rect b="b" l="l" r="r" t="t"/>
              <a:pathLst>
                <a:path extrusionOk="0" h="7638" w="8256">
                  <a:moveTo>
                    <a:pt x="815" y="1"/>
                  </a:moveTo>
                  <a:cubicBezTo>
                    <a:pt x="356" y="1"/>
                    <a:pt x="0" y="262"/>
                    <a:pt x="52" y="921"/>
                  </a:cubicBezTo>
                  <a:cubicBezTo>
                    <a:pt x="228" y="2900"/>
                    <a:pt x="451" y="4847"/>
                    <a:pt x="2238" y="6171"/>
                  </a:cubicBezTo>
                  <a:cubicBezTo>
                    <a:pt x="2685" y="6506"/>
                    <a:pt x="2957" y="7065"/>
                    <a:pt x="3403" y="7368"/>
                  </a:cubicBezTo>
                  <a:cubicBezTo>
                    <a:pt x="3684" y="7554"/>
                    <a:pt x="4010" y="7638"/>
                    <a:pt x="4348" y="7638"/>
                  </a:cubicBezTo>
                  <a:cubicBezTo>
                    <a:pt x="5375" y="7638"/>
                    <a:pt x="6507" y="6861"/>
                    <a:pt x="6771" y="5804"/>
                  </a:cubicBezTo>
                  <a:cubicBezTo>
                    <a:pt x="6835" y="5501"/>
                    <a:pt x="6994" y="5246"/>
                    <a:pt x="7218" y="5038"/>
                  </a:cubicBezTo>
                  <a:cubicBezTo>
                    <a:pt x="7872" y="4559"/>
                    <a:pt x="8255" y="4017"/>
                    <a:pt x="8095" y="3251"/>
                  </a:cubicBezTo>
                  <a:cubicBezTo>
                    <a:pt x="8048" y="1814"/>
                    <a:pt x="7936" y="1687"/>
                    <a:pt x="6563" y="1447"/>
                  </a:cubicBezTo>
                  <a:cubicBezTo>
                    <a:pt x="6212" y="1383"/>
                    <a:pt x="5861" y="1272"/>
                    <a:pt x="5510" y="1176"/>
                  </a:cubicBezTo>
                  <a:cubicBezTo>
                    <a:pt x="4058" y="793"/>
                    <a:pt x="2621" y="378"/>
                    <a:pt x="1153" y="43"/>
                  </a:cubicBezTo>
                  <a:cubicBezTo>
                    <a:pt x="1037" y="15"/>
                    <a:pt x="923" y="1"/>
                    <a:pt x="8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6"/>
            <p:cNvSpPr/>
            <p:nvPr/>
          </p:nvSpPr>
          <p:spPr>
            <a:xfrm>
              <a:off x="4411151" y="3757630"/>
              <a:ext cx="433987" cy="417844"/>
            </a:xfrm>
            <a:custGeom>
              <a:rect b="b" l="l" r="r" t="t"/>
              <a:pathLst>
                <a:path extrusionOk="0" h="8086" w="8364">
                  <a:moveTo>
                    <a:pt x="7109" y="1"/>
                  </a:moveTo>
                  <a:cubicBezTo>
                    <a:pt x="6843" y="1"/>
                    <a:pt x="6528" y="76"/>
                    <a:pt x="6161" y="225"/>
                  </a:cubicBezTo>
                  <a:cubicBezTo>
                    <a:pt x="4805" y="767"/>
                    <a:pt x="3448" y="1406"/>
                    <a:pt x="2044" y="1709"/>
                  </a:cubicBezTo>
                  <a:cubicBezTo>
                    <a:pt x="863" y="1948"/>
                    <a:pt x="528" y="2762"/>
                    <a:pt x="81" y="3592"/>
                  </a:cubicBezTo>
                  <a:cubicBezTo>
                    <a:pt x="1" y="3832"/>
                    <a:pt x="33" y="4103"/>
                    <a:pt x="192" y="4310"/>
                  </a:cubicBezTo>
                  <a:cubicBezTo>
                    <a:pt x="1517" y="5507"/>
                    <a:pt x="2858" y="6672"/>
                    <a:pt x="4230" y="7805"/>
                  </a:cubicBezTo>
                  <a:cubicBezTo>
                    <a:pt x="4465" y="7992"/>
                    <a:pt x="4714" y="8086"/>
                    <a:pt x="4957" y="8086"/>
                  </a:cubicBezTo>
                  <a:cubicBezTo>
                    <a:pt x="5275" y="8086"/>
                    <a:pt x="5581" y="7924"/>
                    <a:pt x="5826" y="7598"/>
                  </a:cubicBezTo>
                  <a:cubicBezTo>
                    <a:pt x="6161" y="7119"/>
                    <a:pt x="6464" y="6608"/>
                    <a:pt x="6720" y="6066"/>
                  </a:cubicBezTo>
                  <a:cubicBezTo>
                    <a:pt x="6975" y="5539"/>
                    <a:pt x="7214" y="4997"/>
                    <a:pt x="7470" y="4470"/>
                  </a:cubicBezTo>
                  <a:cubicBezTo>
                    <a:pt x="7789" y="3800"/>
                    <a:pt x="8140" y="3129"/>
                    <a:pt x="8363" y="2683"/>
                  </a:cubicBezTo>
                  <a:cubicBezTo>
                    <a:pt x="8284" y="2060"/>
                    <a:pt x="8236" y="1725"/>
                    <a:pt x="8204" y="1390"/>
                  </a:cubicBezTo>
                  <a:cubicBezTo>
                    <a:pt x="8113" y="450"/>
                    <a:pt x="7758" y="1"/>
                    <a:pt x="71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6"/>
            <p:cNvSpPr/>
            <p:nvPr/>
          </p:nvSpPr>
          <p:spPr>
            <a:xfrm>
              <a:off x="7057717" y="2232015"/>
              <a:ext cx="433987" cy="417431"/>
            </a:xfrm>
            <a:custGeom>
              <a:rect b="b" l="l" r="r" t="t"/>
              <a:pathLst>
                <a:path extrusionOk="0" h="8078" w="8364">
                  <a:moveTo>
                    <a:pt x="7109" y="0"/>
                  </a:moveTo>
                  <a:cubicBezTo>
                    <a:pt x="6843" y="0"/>
                    <a:pt x="6527" y="76"/>
                    <a:pt x="6161" y="224"/>
                  </a:cubicBezTo>
                  <a:cubicBezTo>
                    <a:pt x="4804" y="767"/>
                    <a:pt x="3464" y="1405"/>
                    <a:pt x="2043" y="1693"/>
                  </a:cubicBezTo>
                  <a:cubicBezTo>
                    <a:pt x="862" y="1948"/>
                    <a:pt x="527" y="2762"/>
                    <a:pt x="80" y="3592"/>
                  </a:cubicBezTo>
                  <a:cubicBezTo>
                    <a:pt x="1" y="3831"/>
                    <a:pt x="32" y="4102"/>
                    <a:pt x="192" y="4310"/>
                  </a:cubicBezTo>
                  <a:cubicBezTo>
                    <a:pt x="1517" y="5491"/>
                    <a:pt x="2857" y="6672"/>
                    <a:pt x="4230" y="7789"/>
                  </a:cubicBezTo>
                  <a:cubicBezTo>
                    <a:pt x="4465" y="7982"/>
                    <a:pt x="4714" y="8077"/>
                    <a:pt x="4957" y="8077"/>
                  </a:cubicBezTo>
                  <a:cubicBezTo>
                    <a:pt x="5275" y="8077"/>
                    <a:pt x="5581" y="7914"/>
                    <a:pt x="5826" y="7597"/>
                  </a:cubicBezTo>
                  <a:cubicBezTo>
                    <a:pt x="6161" y="7119"/>
                    <a:pt x="6464" y="6608"/>
                    <a:pt x="6719" y="6081"/>
                  </a:cubicBezTo>
                  <a:cubicBezTo>
                    <a:pt x="6991" y="5555"/>
                    <a:pt x="7214" y="5012"/>
                    <a:pt x="7469" y="4485"/>
                  </a:cubicBezTo>
                  <a:cubicBezTo>
                    <a:pt x="7789" y="3799"/>
                    <a:pt x="8140" y="3129"/>
                    <a:pt x="8363" y="2682"/>
                  </a:cubicBezTo>
                  <a:cubicBezTo>
                    <a:pt x="8283" y="2060"/>
                    <a:pt x="8236" y="1724"/>
                    <a:pt x="8204" y="1389"/>
                  </a:cubicBezTo>
                  <a:cubicBezTo>
                    <a:pt x="8113" y="450"/>
                    <a:pt x="7758" y="0"/>
                    <a:pt x="71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6"/>
            <p:cNvSpPr/>
            <p:nvPr/>
          </p:nvSpPr>
          <p:spPr>
            <a:xfrm>
              <a:off x="4387179" y="4326196"/>
              <a:ext cx="384279" cy="381775"/>
            </a:xfrm>
            <a:custGeom>
              <a:rect b="b" l="l" r="r" t="t"/>
              <a:pathLst>
                <a:path extrusionOk="0" h="7388" w="7406">
                  <a:moveTo>
                    <a:pt x="6073" y="1"/>
                  </a:moveTo>
                  <a:cubicBezTo>
                    <a:pt x="5865" y="1"/>
                    <a:pt x="5626" y="59"/>
                    <a:pt x="5362" y="154"/>
                  </a:cubicBezTo>
                  <a:cubicBezTo>
                    <a:pt x="3559" y="792"/>
                    <a:pt x="1915" y="1670"/>
                    <a:pt x="654" y="3170"/>
                  </a:cubicBezTo>
                  <a:cubicBezTo>
                    <a:pt x="0" y="3952"/>
                    <a:pt x="176" y="5484"/>
                    <a:pt x="1053" y="5995"/>
                  </a:cubicBezTo>
                  <a:cubicBezTo>
                    <a:pt x="1596" y="6314"/>
                    <a:pt x="2139" y="6633"/>
                    <a:pt x="2681" y="6968"/>
                  </a:cubicBezTo>
                  <a:cubicBezTo>
                    <a:pt x="3102" y="7235"/>
                    <a:pt x="3666" y="7387"/>
                    <a:pt x="4180" y="7387"/>
                  </a:cubicBezTo>
                  <a:cubicBezTo>
                    <a:pt x="4681" y="7387"/>
                    <a:pt x="5134" y="7243"/>
                    <a:pt x="5362" y="6921"/>
                  </a:cubicBezTo>
                  <a:cubicBezTo>
                    <a:pt x="6256" y="5660"/>
                    <a:pt x="7405" y="4495"/>
                    <a:pt x="7357" y="2707"/>
                  </a:cubicBezTo>
                  <a:cubicBezTo>
                    <a:pt x="7214" y="2101"/>
                    <a:pt x="7006" y="1510"/>
                    <a:pt x="6910" y="904"/>
                  </a:cubicBezTo>
                  <a:cubicBezTo>
                    <a:pt x="6793" y="241"/>
                    <a:pt x="6496" y="1"/>
                    <a:pt x="60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6"/>
            <p:cNvSpPr/>
            <p:nvPr/>
          </p:nvSpPr>
          <p:spPr>
            <a:xfrm>
              <a:off x="1756335" y="3494818"/>
              <a:ext cx="370217" cy="368339"/>
            </a:xfrm>
            <a:custGeom>
              <a:rect b="b" l="l" r="r" t="t"/>
              <a:pathLst>
                <a:path extrusionOk="0" h="7128" w="7135">
                  <a:moveTo>
                    <a:pt x="2688" y="1"/>
                  </a:moveTo>
                  <a:cubicBezTo>
                    <a:pt x="2319" y="1"/>
                    <a:pt x="1947" y="122"/>
                    <a:pt x="1596" y="379"/>
                  </a:cubicBezTo>
                  <a:cubicBezTo>
                    <a:pt x="463" y="1209"/>
                    <a:pt x="1" y="2662"/>
                    <a:pt x="463" y="3970"/>
                  </a:cubicBezTo>
                  <a:cubicBezTo>
                    <a:pt x="543" y="4258"/>
                    <a:pt x="591" y="4529"/>
                    <a:pt x="623" y="4816"/>
                  </a:cubicBezTo>
                  <a:cubicBezTo>
                    <a:pt x="575" y="6013"/>
                    <a:pt x="894" y="6444"/>
                    <a:pt x="1549" y="6508"/>
                  </a:cubicBezTo>
                  <a:cubicBezTo>
                    <a:pt x="2155" y="6556"/>
                    <a:pt x="2730" y="6699"/>
                    <a:pt x="3304" y="6907"/>
                  </a:cubicBezTo>
                  <a:cubicBezTo>
                    <a:pt x="3634" y="7054"/>
                    <a:pt x="3951" y="7128"/>
                    <a:pt x="4245" y="7128"/>
                  </a:cubicBezTo>
                  <a:cubicBezTo>
                    <a:pt x="4905" y="7128"/>
                    <a:pt x="5448" y="6758"/>
                    <a:pt x="5746" y="6029"/>
                  </a:cubicBezTo>
                  <a:cubicBezTo>
                    <a:pt x="5826" y="5822"/>
                    <a:pt x="5953" y="5630"/>
                    <a:pt x="6113" y="5470"/>
                  </a:cubicBezTo>
                  <a:cubicBezTo>
                    <a:pt x="7055" y="4625"/>
                    <a:pt x="7134" y="3220"/>
                    <a:pt x="6209" y="2358"/>
                  </a:cubicBezTo>
                  <a:cubicBezTo>
                    <a:pt x="5570" y="1752"/>
                    <a:pt x="4788" y="1289"/>
                    <a:pt x="4166" y="683"/>
                  </a:cubicBezTo>
                  <a:cubicBezTo>
                    <a:pt x="3726" y="243"/>
                    <a:pt x="3210" y="1"/>
                    <a:pt x="26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6"/>
            <p:cNvSpPr/>
            <p:nvPr/>
          </p:nvSpPr>
          <p:spPr>
            <a:xfrm>
              <a:off x="1760538" y="2807608"/>
              <a:ext cx="312155" cy="385444"/>
            </a:xfrm>
            <a:custGeom>
              <a:rect b="b" l="l" r="r" t="t"/>
              <a:pathLst>
                <a:path extrusionOk="0" h="7459" w="6016">
                  <a:moveTo>
                    <a:pt x="3121" y="0"/>
                  </a:moveTo>
                  <a:cubicBezTo>
                    <a:pt x="2196" y="0"/>
                    <a:pt x="1261" y="454"/>
                    <a:pt x="925" y="1246"/>
                  </a:cubicBezTo>
                  <a:cubicBezTo>
                    <a:pt x="510" y="2236"/>
                    <a:pt x="239" y="3257"/>
                    <a:pt x="127" y="4326"/>
                  </a:cubicBezTo>
                  <a:cubicBezTo>
                    <a:pt x="0" y="5389"/>
                    <a:pt x="788" y="6688"/>
                    <a:pt x="1659" y="6688"/>
                  </a:cubicBezTo>
                  <a:cubicBezTo>
                    <a:pt x="1664" y="6688"/>
                    <a:pt x="1670" y="6688"/>
                    <a:pt x="1675" y="6688"/>
                  </a:cubicBezTo>
                  <a:cubicBezTo>
                    <a:pt x="1689" y="6688"/>
                    <a:pt x="1704" y="6688"/>
                    <a:pt x="1718" y="6688"/>
                  </a:cubicBezTo>
                  <a:cubicBezTo>
                    <a:pt x="2863" y="6688"/>
                    <a:pt x="3779" y="7312"/>
                    <a:pt x="4835" y="7438"/>
                  </a:cubicBezTo>
                  <a:cubicBezTo>
                    <a:pt x="4942" y="7452"/>
                    <a:pt x="5039" y="7459"/>
                    <a:pt x="5127" y="7459"/>
                  </a:cubicBezTo>
                  <a:cubicBezTo>
                    <a:pt x="5762" y="7459"/>
                    <a:pt x="5925" y="7108"/>
                    <a:pt x="5840" y="6449"/>
                  </a:cubicBezTo>
                  <a:cubicBezTo>
                    <a:pt x="5777" y="5906"/>
                    <a:pt x="5521" y="5316"/>
                    <a:pt x="5633" y="4805"/>
                  </a:cubicBezTo>
                  <a:cubicBezTo>
                    <a:pt x="6016" y="3289"/>
                    <a:pt x="5809" y="1853"/>
                    <a:pt x="5298" y="416"/>
                  </a:cubicBezTo>
                  <a:cubicBezTo>
                    <a:pt x="4739" y="289"/>
                    <a:pt x="4213" y="145"/>
                    <a:pt x="3638" y="49"/>
                  </a:cubicBezTo>
                  <a:cubicBezTo>
                    <a:pt x="3469" y="16"/>
                    <a:pt x="3295" y="0"/>
                    <a:pt x="3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6"/>
            <p:cNvSpPr/>
            <p:nvPr/>
          </p:nvSpPr>
          <p:spPr>
            <a:xfrm>
              <a:off x="5557239" y="3417720"/>
              <a:ext cx="395020" cy="356506"/>
            </a:xfrm>
            <a:custGeom>
              <a:rect b="b" l="l" r="r" t="t"/>
              <a:pathLst>
                <a:path extrusionOk="0" h="6899" w="7613">
                  <a:moveTo>
                    <a:pt x="2811" y="1"/>
                  </a:moveTo>
                  <a:cubicBezTo>
                    <a:pt x="2318" y="1"/>
                    <a:pt x="1842" y="235"/>
                    <a:pt x="1501" y="690"/>
                  </a:cubicBezTo>
                  <a:cubicBezTo>
                    <a:pt x="910" y="1472"/>
                    <a:pt x="511" y="2414"/>
                    <a:pt x="112" y="3308"/>
                  </a:cubicBezTo>
                  <a:cubicBezTo>
                    <a:pt x="0" y="3627"/>
                    <a:pt x="32" y="3978"/>
                    <a:pt x="192" y="4265"/>
                  </a:cubicBezTo>
                  <a:cubicBezTo>
                    <a:pt x="1070" y="5590"/>
                    <a:pt x="2474" y="6148"/>
                    <a:pt x="4006" y="6899"/>
                  </a:cubicBezTo>
                  <a:cubicBezTo>
                    <a:pt x="4964" y="6452"/>
                    <a:pt x="6017" y="6101"/>
                    <a:pt x="6895" y="5510"/>
                  </a:cubicBezTo>
                  <a:cubicBezTo>
                    <a:pt x="7533" y="5079"/>
                    <a:pt x="7613" y="4249"/>
                    <a:pt x="7054" y="3643"/>
                  </a:cubicBezTo>
                  <a:cubicBezTo>
                    <a:pt x="6097" y="2526"/>
                    <a:pt x="5075" y="1472"/>
                    <a:pt x="3990" y="483"/>
                  </a:cubicBezTo>
                  <a:cubicBezTo>
                    <a:pt x="3630" y="159"/>
                    <a:pt x="3215" y="1"/>
                    <a:pt x="28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6"/>
            <p:cNvSpPr/>
            <p:nvPr/>
          </p:nvSpPr>
          <p:spPr>
            <a:xfrm>
              <a:off x="2924786" y="4539919"/>
              <a:ext cx="539111" cy="257548"/>
            </a:xfrm>
            <a:custGeom>
              <a:rect b="b" l="l" r="r" t="t"/>
              <a:pathLst>
                <a:path extrusionOk="0" h="4984" w="10390">
                  <a:moveTo>
                    <a:pt x="3959" y="1"/>
                  </a:moveTo>
                  <a:cubicBezTo>
                    <a:pt x="3165" y="1"/>
                    <a:pt x="2546" y="521"/>
                    <a:pt x="1963" y="1380"/>
                  </a:cubicBezTo>
                  <a:cubicBezTo>
                    <a:pt x="1436" y="2146"/>
                    <a:pt x="686" y="2737"/>
                    <a:pt x="64" y="3423"/>
                  </a:cubicBezTo>
                  <a:cubicBezTo>
                    <a:pt x="0" y="3487"/>
                    <a:pt x="32" y="3646"/>
                    <a:pt x="16" y="3870"/>
                  </a:cubicBezTo>
                  <a:lnTo>
                    <a:pt x="606" y="3614"/>
                  </a:lnTo>
                  <a:lnTo>
                    <a:pt x="606" y="4173"/>
                  </a:lnTo>
                  <a:cubicBezTo>
                    <a:pt x="2027" y="4269"/>
                    <a:pt x="3304" y="4333"/>
                    <a:pt x="4612" y="4444"/>
                  </a:cubicBezTo>
                  <a:cubicBezTo>
                    <a:pt x="5474" y="4508"/>
                    <a:pt x="6320" y="4891"/>
                    <a:pt x="7118" y="4971"/>
                  </a:cubicBezTo>
                  <a:cubicBezTo>
                    <a:pt x="7191" y="4979"/>
                    <a:pt x="7265" y="4983"/>
                    <a:pt x="7340" y="4983"/>
                  </a:cubicBezTo>
                  <a:cubicBezTo>
                    <a:pt x="8253" y="4983"/>
                    <a:pt x="9239" y="4386"/>
                    <a:pt x="10198" y="4061"/>
                  </a:cubicBezTo>
                  <a:cubicBezTo>
                    <a:pt x="10262" y="4029"/>
                    <a:pt x="10294" y="3854"/>
                    <a:pt x="10390" y="3678"/>
                  </a:cubicBezTo>
                  <a:lnTo>
                    <a:pt x="9512" y="3471"/>
                  </a:lnTo>
                  <a:cubicBezTo>
                    <a:pt x="9512" y="1013"/>
                    <a:pt x="8730" y="965"/>
                    <a:pt x="7070" y="614"/>
                  </a:cubicBezTo>
                  <a:cubicBezTo>
                    <a:pt x="6902" y="582"/>
                    <a:pt x="6723" y="575"/>
                    <a:pt x="6541" y="575"/>
                  </a:cubicBezTo>
                  <a:cubicBezTo>
                    <a:pt x="6410" y="575"/>
                    <a:pt x="6279" y="578"/>
                    <a:pt x="6150" y="578"/>
                  </a:cubicBezTo>
                  <a:cubicBezTo>
                    <a:pt x="5841" y="578"/>
                    <a:pt x="5546" y="558"/>
                    <a:pt x="5314" y="423"/>
                  </a:cubicBezTo>
                  <a:cubicBezTo>
                    <a:pt x="4806" y="133"/>
                    <a:pt x="4360" y="1"/>
                    <a:pt x="39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6"/>
            <p:cNvSpPr/>
            <p:nvPr/>
          </p:nvSpPr>
          <p:spPr>
            <a:xfrm>
              <a:off x="3548316" y="4739483"/>
              <a:ext cx="407473" cy="388544"/>
            </a:xfrm>
            <a:custGeom>
              <a:rect b="b" l="l" r="r" t="t"/>
              <a:pathLst>
                <a:path extrusionOk="0" h="7519" w="7853">
                  <a:moveTo>
                    <a:pt x="5805" y="1"/>
                  </a:moveTo>
                  <a:cubicBezTo>
                    <a:pt x="4717" y="1"/>
                    <a:pt x="3720" y="280"/>
                    <a:pt x="3001" y="1380"/>
                  </a:cubicBezTo>
                  <a:cubicBezTo>
                    <a:pt x="2203" y="2593"/>
                    <a:pt x="1213" y="3694"/>
                    <a:pt x="320" y="4859"/>
                  </a:cubicBezTo>
                  <a:cubicBezTo>
                    <a:pt x="176" y="5035"/>
                    <a:pt x="0" y="5386"/>
                    <a:pt x="48" y="5434"/>
                  </a:cubicBezTo>
                  <a:cubicBezTo>
                    <a:pt x="878" y="6152"/>
                    <a:pt x="1740" y="6854"/>
                    <a:pt x="2650" y="7509"/>
                  </a:cubicBezTo>
                  <a:cubicBezTo>
                    <a:pt x="2658" y="7515"/>
                    <a:pt x="2669" y="7518"/>
                    <a:pt x="2684" y="7518"/>
                  </a:cubicBezTo>
                  <a:cubicBezTo>
                    <a:pt x="2811" y="7518"/>
                    <a:pt x="3165" y="7280"/>
                    <a:pt x="3352" y="7094"/>
                  </a:cubicBezTo>
                  <a:cubicBezTo>
                    <a:pt x="3990" y="6471"/>
                    <a:pt x="4517" y="5641"/>
                    <a:pt x="5267" y="5226"/>
                  </a:cubicBezTo>
                  <a:cubicBezTo>
                    <a:pt x="6576" y="4492"/>
                    <a:pt x="6911" y="3343"/>
                    <a:pt x="7166" y="1843"/>
                  </a:cubicBezTo>
                  <a:lnTo>
                    <a:pt x="7469" y="2705"/>
                  </a:lnTo>
                  <a:cubicBezTo>
                    <a:pt x="7852" y="1157"/>
                    <a:pt x="7405" y="88"/>
                    <a:pt x="6384" y="24"/>
                  </a:cubicBezTo>
                  <a:cubicBezTo>
                    <a:pt x="6189" y="9"/>
                    <a:pt x="5995" y="1"/>
                    <a:pt x="58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6"/>
            <p:cNvSpPr/>
            <p:nvPr/>
          </p:nvSpPr>
          <p:spPr>
            <a:xfrm>
              <a:off x="5485998" y="4369912"/>
              <a:ext cx="371878" cy="366066"/>
            </a:xfrm>
            <a:custGeom>
              <a:rect b="b" l="l" r="r" t="t"/>
              <a:pathLst>
                <a:path extrusionOk="0" h="7084" w="7167">
                  <a:moveTo>
                    <a:pt x="2815" y="0"/>
                  </a:moveTo>
                  <a:cubicBezTo>
                    <a:pt x="2022" y="0"/>
                    <a:pt x="1306" y="467"/>
                    <a:pt x="879" y="1399"/>
                  </a:cubicBezTo>
                  <a:cubicBezTo>
                    <a:pt x="432" y="2340"/>
                    <a:pt x="272" y="3409"/>
                    <a:pt x="1" y="4351"/>
                  </a:cubicBezTo>
                  <a:cubicBezTo>
                    <a:pt x="208" y="5101"/>
                    <a:pt x="304" y="5739"/>
                    <a:pt x="544" y="6314"/>
                  </a:cubicBezTo>
                  <a:cubicBezTo>
                    <a:pt x="759" y="6819"/>
                    <a:pt x="1089" y="7083"/>
                    <a:pt x="1461" y="7083"/>
                  </a:cubicBezTo>
                  <a:cubicBezTo>
                    <a:pt x="1723" y="7083"/>
                    <a:pt x="2006" y="6952"/>
                    <a:pt x="2283" y="6681"/>
                  </a:cubicBezTo>
                  <a:cubicBezTo>
                    <a:pt x="3241" y="5739"/>
                    <a:pt x="4470" y="5117"/>
                    <a:pt x="5794" y="4926"/>
                  </a:cubicBezTo>
                  <a:cubicBezTo>
                    <a:pt x="7023" y="4750"/>
                    <a:pt x="7167" y="4255"/>
                    <a:pt x="6448" y="3250"/>
                  </a:cubicBezTo>
                  <a:cubicBezTo>
                    <a:pt x="5874" y="2452"/>
                    <a:pt x="4533" y="2196"/>
                    <a:pt x="4677" y="856"/>
                  </a:cubicBezTo>
                  <a:cubicBezTo>
                    <a:pt x="4693" y="792"/>
                    <a:pt x="4533" y="712"/>
                    <a:pt x="4470" y="648"/>
                  </a:cubicBezTo>
                  <a:cubicBezTo>
                    <a:pt x="3927" y="216"/>
                    <a:pt x="3353" y="0"/>
                    <a:pt x="28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6"/>
            <p:cNvSpPr/>
            <p:nvPr/>
          </p:nvSpPr>
          <p:spPr>
            <a:xfrm>
              <a:off x="1174211" y="2780635"/>
              <a:ext cx="329589" cy="443527"/>
            </a:xfrm>
            <a:custGeom>
              <a:rect b="b" l="l" r="r" t="t"/>
              <a:pathLst>
                <a:path extrusionOk="0" h="8583" w="6352">
                  <a:moveTo>
                    <a:pt x="4109" y="1"/>
                  </a:moveTo>
                  <a:cubicBezTo>
                    <a:pt x="3897" y="1"/>
                    <a:pt x="3724" y="221"/>
                    <a:pt x="3479" y="667"/>
                  </a:cubicBezTo>
                  <a:cubicBezTo>
                    <a:pt x="2665" y="2151"/>
                    <a:pt x="1836" y="3604"/>
                    <a:pt x="1006" y="5056"/>
                  </a:cubicBezTo>
                  <a:cubicBezTo>
                    <a:pt x="0" y="6747"/>
                    <a:pt x="527" y="7992"/>
                    <a:pt x="2394" y="8375"/>
                  </a:cubicBezTo>
                  <a:cubicBezTo>
                    <a:pt x="2649" y="8423"/>
                    <a:pt x="2905" y="8503"/>
                    <a:pt x="3176" y="8583"/>
                  </a:cubicBezTo>
                  <a:cubicBezTo>
                    <a:pt x="4086" y="7418"/>
                    <a:pt x="5251" y="6684"/>
                    <a:pt x="5762" y="5168"/>
                  </a:cubicBezTo>
                  <a:cubicBezTo>
                    <a:pt x="6352" y="3444"/>
                    <a:pt x="6033" y="1736"/>
                    <a:pt x="4852" y="523"/>
                  </a:cubicBezTo>
                  <a:cubicBezTo>
                    <a:pt x="4520" y="177"/>
                    <a:pt x="4299" y="1"/>
                    <a:pt x="41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6"/>
            <p:cNvSpPr/>
            <p:nvPr/>
          </p:nvSpPr>
          <p:spPr>
            <a:xfrm>
              <a:off x="660785" y="3214539"/>
              <a:ext cx="298976" cy="398156"/>
            </a:xfrm>
            <a:custGeom>
              <a:rect b="b" l="l" r="r" t="t"/>
              <a:pathLst>
                <a:path extrusionOk="0" h="7705" w="5762">
                  <a:moveTo>
                    <a:pt x="2190" y="0"/>
                  </a:moveTo>
                  <a:cubicBezTo>
                    <a:pt x="1655" y="0"/>
                    <a:pt x="1052" y="281"/>
                    <a:pt x="894" y="744"/>
                  </a:cubicBezTo>
                  <a:cubicBezTo>
                    <a:pt x="527" y="1861"/>
                    <a:pt x="320" y="3042"/>
                    <a:pt x="1" y="4383"/>
                  </a:cubicBezTo>
                  <a:cubicBezTo>
                    <a:pt x="16" y="4383"/>
                    <a:pt x="48" y="4575"/>
                    <a:pt x="112" y="4766"/>
                  </a:cubicBezTo>
                  <a:cubicBezTo>
                    <a:pt x="655" y="6394"/>
                    <a:pt x="2107" y="7527"/>
                    <a:pt x="3815" y="7703"/>
                  </a:cubicBezTo>
                  <a:cubicBezTo>
                    <a:pt x="3842" y="7704"/>
                    <a:pt x="3871" y="7705"/>
                    <a:pt x="3901" y="7705"/>
                  </a:cubicBezTo>
                  <a:cubicBezTo>
                    <a:pt x="4180" y="7705"/>
                    <a:pt x="4586" y="7639"/>
                    <a:pt x="4629" y="7495"/>
                  </a:cubicBezTo>
                  <a:cubicBezTo>
                    <a:pt x="5012" y="6538"/>
                    <a:pt x="5762" y="5388"/>
                    <a:pt x="5490" y="4591"/>
                  </a:cubicBezTo>
                  <a:cubicBezTo>
                    <a:pt x="4980" y="3074"/>
                    <a:pt x="3911" y="1702"/>
                    <a:pt x="2985" y="345"/>
                  </a:cubicBezTo>
                  <a:cubicBezTo>
                    <a:pt x="2826" y="108"/>
                    <a:pt x="2521" y="0"/>
                    <a:pt x="21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6"/>
            <p:cNvSpPr/>
            <p:nvPr/>
          </p:nvSpPr>
          <p:spPr>
            <a:xfrm>
              <a:off x="4940298" y="3454202"/>
              <a:ext cx="391751" cy="325811"/>
            </a:xfrm>
            <a:custGeom>
              <a:rect b="b" l="l" r="r" t="t"/>
              <a:pathLst>
                <a:path extrusionOk="0" h="6305" w="7550">
                  <a:moveTo>
                    <a:pt x="3703" y="0"/>
                  </a:moveTo>
                  <a:cubicBezTo>
                    <a:pt x="2650" y="1006"/>
                    <a:pt x="1629" y="1915"/>
                    <a:pt x="687" y="2889"/>
                  </a:cubicBezTo>
                  <a:cubicBezTo>
                    <a:pt x="384" y="3208"/>
                    <a:pt x="1" y="3719"/>
                    <a:pt x="65" y="4054"/>
                  </a:cubicBezTo>
                  <a:cubicBezTo>
                    <a:pt x="192" y="4756"/>
                    <a:pt x="480" y="5490"/>
                    <a:pt x="1437" y="5554"/>
                  </a:cubicBezTo>
                  <a:cubicBezTo>
                    <a:pt x="1820" y="5570"/>
                    <a:pt x="2171" y="5810"/>
                    <a:pt x="2554" y="5905"/>
                  </a:cubicBezTo>
                  <a:cubicBezTo>
                    <a:pt x="3272" y="6065"/>
                    <a:pt x="3975" y="6304"/>
                    <a:pt x="4693" y="6304"/>
                  </a:cubicBezTo>
                  <a:cubicBezTo>
                    <a:pt x="5028" y="6304"/>
                    <a:pt x="5459" y="5921"/>
                    <a:pt x="5682" y="5602"/>
                  </a:cubicBezTo>
                  <a:cubicBezTo>
                    <a:pt x="6161" y="4884"/>
                    <a:pt x="6448" y="4038"/>
                    <a:pt x="6975" y="3368"/>
                  </a:cubicBezTo>
                  <a:cubicBezTo>
                    <a:pt x="7550" y="2618"/>
                    <a:pt x="7438" y="2091"/>
                    <a:pt x="6672" y="1660"/>
                  </a:cubicBezTo>
                  <a:cubicBezTo>
                    <a:pt x="5682" y="1070"/>
                    <a:pt x="4661" y="527"/>
                    <a:pt x="37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6"/>
            <p:cNvSpPr/>
            <p:nvPr/>
          </p:nvSpPr>
          <p:spPr>
            <a:xfrm>
              <a:off x="961369" y="3468826"/>
              <a:ext cx="441407" cy="388699"/>
            </a:xfrm>
            <a:custGeom>
              <a:rect b="b" l="l" r="r" t="t"/>
              <a:pathLst>
                <a:path extrusionOk="0" h="7522" w="8507">
                  <a:moveTo>
                    <a:pt x="5119" y="1"/>
                  </a:moveTo>
                  <a:cubicBezTo>
                    <a:pt x="4325" y="1"/>
                    <a:pt x="4100" y="887"/>
                    <a:pt x="3655" y="1489"/>
                  </a:cubicBezTo>
                  <a:cubicBezTo>
                    <a:pt x="2554" y="2973"/>
                    <a:pt x="1389" y="4441"/>
                    <a:pt x="336" y="5973"/>
                  </a:cubicBezTo>
                  <a:cubicBezTo>
                    <a:pt x="65" y="6372"/>
                    <a:pt x="96" y="6995"/>
                    <a:pt x="1" y="7521"/>
                  </a:cubicBezTo>
                  <a:cubicBezTo>
                    <a:pt x="495" y="7410"/>
                    <a:pt x="1070" y="7426"/>
                    <a:pt x="1469" y="7170"/>
                  </a:cubicBezTo>
                  <a:cubicBezTo>
                    <a:pt x="3416" y="5973"/>
                    <a:pt x="5331" y="4713"/>
                    <a:pt x="7230" y="3452"/>
                  </a:cubicBezTo>
                  <a:cubicBezTo>
                    <a:pt x="7597" y="3212"/>
                    <a:pt x="7932" y="2941"/>
                    <a:pt x="8236" y="2622"/>
                  </a:cubicBezTo>
                  <a:cubicBezTo>
                    <a:pt x="8379" y="2446"/>
                    <a:pt x="8507" y="2000"/>
                    <a:pt x="8427" y="1952"/>
                  </a:cubicBezTo>
                  <a:cubicBezTo>
                    <a:pt x="7549" y="1289"/>
                    <a:pt x="7028" y="32"/>
                    <a:pt x="5571" y="32"/>
                  </a:cubicBezTo>
                  <a:cubicBezTo>
                    <a:pt x="5519" y="32"/>
                    <a:pt x="5466" y="33"/>
                    <a:pt x="5411" y="37"/>
                  </a:cubicBezTo>
                  <a:cubicBezTo>
                    <a:pt x="5306" y="12"/>
                    <a:pt x="5209" y="1"/>
                    <a:pt x="51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6"/>
            <p:cNvSpPr/>
            <p:nvPr/>
          </p:nvSpPr>
          <p:spPr>
            <a:xfrm>
              <a:off x="5233462" y="2223592"/>
              <a:ext cx="441407" cy="388699"/>
            </a:xfrm>
            <a:custGeom>
              <a:rect b="b" l="l" r="r" t="t"/>
              <a:pathLst>
                <a:path extrusionOk="0" h="7522" w="8507">
                  <a:moveTo>
                    <a:pt x="5119" y="1"/>
                  </a:moveTo>
                  <a:cubicBezTo>
                    <a:pt x="4325" y="1"/>
                    <a:pt x="4101" y="886"/>
                    <a:pt x="3671" y="1488"/>
                  </a:cubicBezTo>
                  <a:cubicBezTo>
                    <a:pt x="2554" y="2973"/>
                    <a:pt x="1389" y="4441"/>
                    <a:pt x="351" y="5973"/>
                  </a:cubicBezTo>
                  <a:cubicBezTo>
                    <a:pt x="64" y="6372"/>
                    <a:pt x="112" y="6994"/>
                    <a:pt x="0" y="7521"/>
                  </a:cubicBezTo>
                  <a:cubicBezTo>
                    <a:pt x="495" y="7409"/>
                    <a:pt x="1070" y="7425"/>
                    <a:pt x="1469" y="7170"/>
                  </a:cubicBezTo>
                  <a:cubicBezTo>
                    <a:pt x="3878" y="5702"/>
                    <a:pt x="5730" y="4457"/>
                    <a:pt x="7246" y="3451"/>
                  </a:cubicBezTo>
                  <a:cubicBezTo>
                    <a:pt x="7597" y="3212"/>
                    <a:pt x="7932" y="2941"/>
                    <a:pt x="8235" y="2622"/>
                  </a:cubicBezTo>
                  <a:cubicBezTo>
                    <a:pt x="8379" y="2462"/>
                    <a:pt x="8507" y="1999"/>
                    <a:pt x="8443" y="1951"/>
                  </a:cubicBezTo>
                  <a:cubicBezTo>
                    <a:pt x="7549" y="1289"/>
                    <a:pt x="7027" y="31"/>
                    <a:pt x="5571" y="31"/>
                  </a:cubicBezTo>
                  <a:cubicBezTo>
                    <a:pt x="5519" y="31"/>
                    <a:pt x="5465" y="33"/>
                    <a:pt x="5411" y="36"/>
                  </a:cubicBezTo>
                  <a:cubicBezTo>
                    <a:pt x="5305" y="12"/>
                    <a:pt x="5208" y="1"/>
                    <a:pt x="5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6"/>
            <p:cNvSpPr/>
            <p:nvPr/>
          </p:nvSpPr>
          <p:spPr>
            <a:xfrm>
              <a:off x="5257486" y="3805532"/>
              <a:ext cx="438916" cy="274394"/>
            </a:xfrm>
            <a:custGeom>
              <a:rect b="b" l="l" r="r" t="t"/>
              <a:pathLst>
                <a:path extrusionOk="0" h="5310" w="8459">
                  <a:moveTo>
                    <a:pt x="2985" y="0"/>
                  </a:moveTo>
                  <a:cubicBezTo>
                    <a:pt x="2761" y="48"/>
                    <a:pt x="2442" y="112"/>
                    <a:pt x="2107" y="176"/>
                  </a:cubicBezTo>
                  <a:cubicBezTo>
                    <a:pt x="383" y="463"/>
                    <a:pt x="0" y="1261"/>
                    <a:pt x="1213" y="2474"/>
                  </a:cubicBezTo>
                  <a:cubicBezTo>
                    <a:pt x="2203" y="3463"/>
                    <a:pt x="3463" y="4181"/>
                    <a:pt x="4692" y="4915"/>
                  </a:cubicBezTo>
                  <a:cubicBezTo>
                    <a:pt x="5004" y="5101"/>
                    <a:pt x="5388" y="5310"/>
                    <a:pt x="5788" y="5310"/>
                  </a:cubicBezTo>
                  <a:cubicBezTo>
                    <a:pt x="6043" y="5310"/>
                    <a:pt x="6305" y="5225"/>
                    <a:pt x="6559" y="4995"/>
                  </a:cubicBezTo>
                  <a:cubicBezTo>
                    <a:pt x="6613" y="4951"/>
                    <a:pt x="6705" y="4941"/>
                    <a:pt x="6807" y="4941"/>
                  </a:cubicBezTo>
                  <a:cubicBezTo>
                    <a:pt x="6889" y="4941"/>
                    <a:pt x="6976" y="4947"/>
                    <a:pt x="7054" y="4947"/>
                  </a:cubicBezTo>
                  <a:cubicBezTo>
                    <a:pt x="8092" y="4899"/>
                    <a:pt x="8459" y="4453"/>
                    <a:pt x="8251" y="3415"/>
                  </a:cubicBezTo>
                  <a:cubicBezTo>
                    <a:pt x="8107" y="2761"/>
                    <a:pt x="7916" y="2107"/>
                    <a:pt x="7677" y="1484"/>
                  </a:cubicBezTo>
                  <a:cubicBezTo>
                    <a:pt x="7597" y="1245"/>
                    <a:pt x="7405" y="1037"/>
                    <a:pt x="7166" y="926"/>
                  </a:cubicBezTo>
                  <a:cubicBezTo>
                    <a:pt x="5809" y="606"/>
                    <a:pt x="4453" y="319"/>
                    <a:pt x="29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6"/>
            <p:cNvSpPr/>
            <p:nvPr/>
          </p:nvSpPr>
          <p:spPr>
            <a:xfrm>
              <a:off x="1407704" y="4353480"/>
              <a:ext cx="343703" cy="379139"/>
            </a:xfrm>
            <a:custGeom>
              <a:rect b="b" l="l" r="r" t="t"/>
              <a:pathLst>
                <a:path extrusionOk="0" h="7337" w="6624">
                  <a:moveTo>
                    <a:pt x="3396" y="1"/>
                  </a:moveTo>
                  <a:cubicBezTo>
                    <a:pt x="3105" y="1"/>
                    <a:pt x="2826" y="208"/>
                    <a:pt x="2554" y="631"/>
                  </a:cubicBezTo>
                  <a:cubicBezTo>
                    <a:pt x="1692" y="1956"/>
                    <a:pt x="942" y="3360"/>
                    <a:pt x="160" y="4749"/>
                  </a:cubicBezTo>
                  <a:cubicBezTo>
                    <a:pt x="81" y="4876"/>
                    <a:pt x="81" y="5068"/>
                    <a:pt x="1" y="5499"/>
                  </a:cubicBezTo>
                  <a:cubicBezTo>
                    <a:pt x="384" y="5898"/>
                    <a:pt x="847" y="6409"/>
                    <a:pt x="1357" y="6887"/>
                  </a:cubicBezTo>
                  <a:cubicBezTo>
                    <a:pt x="1640" y="7162"/>
                    <a:pt x="1911" y="7336"/>
                    <a:pt x="2168" y="7336"/>
                  </a:cubicBezTo>
                  <a:cubicBezTo>
                    <a:pt x="2434" y="7336"/>
                    <a:pt x="2686" y="7150"/>
                    <a:pt x="2921" y="6696"/>
                  </a:cubicBezTo>
                  <a:cubicBezTo>
                    <a:pt x="3017" y="6488"/>
                    <a:pt x="3384" y="6409"/>
                    <a:pt x="3639" y="6297"/>
                  </a:cubicBezTo>
                  <a:cubicBezTo>
                    <a:pt x="4453" y="5946"/>
                    <a:pt x="5299" y="5674"/>
                    <a:pt x="6065" y="5259"/>
                  </a:cubicBezTo>
                  <a:cubicBezTo>
                    <a:pt x="6512" y="5020"/>
                    <a:pt x="6624" y="4589"/>
                    <a:pt x="6241" y="4078"/>
                  </a:cubicBezTo>
                  <a:cubicBezTo>
                    <a:pt x="5890" y="3600"/>
                    <a:pt x="5714" y="3009"/>
                    <a:pt x="5427" y="2483"/>
                  </a:cubicBezTo>
                  <a:cubicBezTo>
                    <a:pt x="5108" y="1828"/>
                    <a:pt x="4725" y="1206"/>
                    <a:pt x="4310" y="615"/>
                  </a:cubicBezTo>
                  <a:cubicBezTo>
                    <a:pt x="3991" y="208"/>
                    <a:pt x="3687" y="1"/>
                    <a:pt x="33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6"/>
            <p:cNvSpPr/>
            <p:nvPr/>
          </p:nvSpPr>
          <p:spPr>
            <a:xfrm>
              <a:off x="367622" y="3916837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1"/>
                  </a:moveTo>
                  <a:cubicBezTo>
                    <a:pt x="224" y="1"/>
                    <a:pt x="1" y="368"/>
                    <a:pt x="65" y="1469"/>
                  </a:cubicBezTo>
                  <a:cubicBezTo>
                    <a:pt x="161" y="3017"/>
                    <a:pt x="288" y="4581"/>
                    <a:pt x="192" y="6129"/>
                  </a:cubicBezTo>
                  <a:cubicBezTo>
                    <a:pt x="129" y="7422"/>
                    <a:pt x="176" y="7709"/>
                    <a:pt x="1421" y="8124"/>
                  </a:cubicBezTo>
                  <a:cubicBezTo>
                    <a:pt x="1693" y="8219"/>
                    <a:pt x="1996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4"/>
                    <a:pt x="4102" y="6576"/>
                  </a:cubicBezTo>
                  <a:cubicBezTo>
                    <a:pt x="3831" y="5076"/>
                    <a:pt x="3576" y="3559"/>
                    <a:pt x="3384" y="2043"/>
                  </a:cubicBezTo>
                  <a:cubicBezTo>
                    <a:pt x="3177" y="431"/>
                    <a:pt x="2746" y="1"/>
                    <a:pt x="1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6"/>
            <p:cNvSpPr/>
            <p:nvPr/>
          </p:nvSpPr>
          <p:spPr>
            <a:xfrm>
              <a:off x="1450770" y="381255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493" y="1"/>
                  </a:moveTo>
                  <a:cubicBezTo>
                    <a:pt x="1354" y="1"/>
                    <a:pt x="1064" y="183"/>
                    <a:pt x="1006" y="327"/>
                  </a:cubicBezTo>
                  <a:cubicBezTo>
                    <a:pt x="639" y="1109"/>
                    <a:pt x="336" y="1891"/>
                    <a:pt x="1" y="2673"/>
                  </a:cubicBezTo>
                  <a:cubicBezTo>
                    <a:pt x="144" y="4540"/>
                    <a:pt x="862" y="5960"/>
                    <a:pt x="2267" y="6966"/>
                  </a:cubicBezTo>
                  <a:cubicBezTo>
                    <a:pt x="2569" y="7171"/>
                    <a:pt x="3039" y="7303"/>
                    <a:pt x="3454" y="7303"/>
                  </a:cubicBezTo>
                  <a:cubicBezTo>
                    <a:pt x="3654" y="7303"/>
                    <a:pt x="3840" y="7272"/>
                    <a:pt x="3990" y="7205"/>
                  </a:cubicBezTo>
                  <a:cubicBezTo>
                    <a:pt x="4373" y="7046"/>
                    <a:pt x="4629" y="6280"/>
                    <a:pt x="4677" y="5753"/>
                  </a:cubicBezTo>
                  <a:cubicBezTo>
                    <a:pt x="4756" y="4700"/>
                    <a:pt x="4772" y="3630"/>
                    <a:pt x="4709" y="2577"/>
                  </a:cubicBezTo>
                  <a:cubicBezTo>
                    <a:pt x="4709" y="2258"/>
                    <a:pt x="4645" y="1795"/>
                    <a:pt x="4437" y="1651"/>
                  </a:cubicBezTo>
                  <a:cubicBezTo>
                    <a:pt x="3496" y="1061"/>
                    <a:pt x="2522" y="502"/>
                    <a:pt x="1533" y="8"/>
                  </a:cubicBezTo>
                  <a:cubicBezTo>
                    <a:pt x="1522" y="3"/>
                    <a:pt x="1508" y="1"/>
                    <a:pt x="1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6"/>
            <p:cNvSpPr/>
            <p:nvPr/>
          </p:nvSpPr>
          <p:spPr>
            <a:xfrm>
              <a:off x="187106" y="2991205"/>
              <a:ext cx="308108" cy="385961"/>
            </a:xfrm>
            <a:custGeom>
              <a:rect b="b" l="l" r="r" t="t"/>
              <a:pathLst>
                <a:path extrusionOk="0" h="7469" w="5938">
                  <a:moveTo>
                    <a:pt x="2968" y="0"/>
                  </a:moveTo>
                  <a:cubicBezTo>
                    <a:pt x="2942" y="0"/>
                    <a:pt x="2915" y="3"/>
                    <a:pt x="2889" y="7"/>
                  </a:cubicBezTo>
                  <a:cubicBezTo>
                    <a:pt x="2091" y="438"/>
                    <a:pt x="1262" y="821"/>
                    <a:pt x="607" y="1396"/>
                  </a:cubicBezTo>
                  <a:cubicBezTo>
                    <a:pt x="1" y="1922"/>
                    <a:pt x="559" y="2561"/>
                    <a:pt x="799" y="3119"/>
                  </a:cubicBezTo>
                  <a:cubicBezTo>
                    <a:pt x="847" y="3247"/>
                    <a:pt x="847" y="3391"/>
                    <a:pt x="895" y="3518"/>
                  </a:cubicBezTo>
                  <a:cubicBezTo>
                    <a:pt x="1230" y="4492"/>
                    <a:pt x="1517" y="5481"/>
                    <a:pt x="1884" y="6455"/>
                  </a:cubicBezTo>
                  <a:cubicBezTo>
                    <a:pt x="2122" y="7066"/>
                    <a:pt x="2584" y="7469"/>
                    <a:pt x="3084" y="7469"/>
                  </a:cubicBezTo>
                  <a:cubicBezTo>
                    <a:pt x="3289" y="7469"/>
                    <a:pt x="3499" y="7401"/>
                    <a:pt x="3703" y="7253"/>
                  </a:cubicBezTo>
                  <a:cubicBezTo>
                    <a:pt x="4597" y="6582"/>
                    <a:pt x="5204" y="5577"/>
                    <a:pt x="5938" y="4715"/>
                  </a:cubicBezTo>
                  <a:lnTo>
                    <a:pt x="5762" y="4556"/>
                  </a:lnTo>
                  <a:cubicBezTo>
                    <a:pt x="5778" y="4412"/>
                    <a:pt x="5762" y="4284"/>
                    <a:pt x="5714" y="4157"/>
                  </a:cubicBezTo>
                  <a:cubicBezTo>
                    <a:pt x="4948" y="2832"/>
                    <a:pt x="4182" y="1507"/>
                    <a:pt x="3384" y="199"/>
                  </a:cubicBezTo>
                  <a:cubicBezTo>
                    <a:pt x="3275" y="76"/>
                    <a:pt x="3120" y="0"/>
                    <a:pt x="29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6"/>
            <p:cNvSpPr/>
            <p:nvPr/>
          </p:nvSpPr>
          <p:spPr>
            <a:xfrm>
              <a:off x="3017509" y="2917880"/>
              <a:ext cx="344533" cy="293927"/>
            </a:xfrm>
            <a:custGeom>
              <a:rect b="b" l="l" r="r" t="t"/>
              <a:pathLst>
                <a:path extrusionOk="0" h="5688" w="6640">
                  <a:moveTo>
                    <a:pt x="4335" y="1"/>
                  </a:moveTo>
                  <a:cubicBezTo>
                    <a:pt x="4151" y="1"/>
                    <a:pt x="3950" y="64"/>
                    <a:pt x="3735" y="166"/>
                  </a:cubicBezTo>
                  <a:cubicBezTo>
                    <a:pt x="3017" y="517"/>
                    <a:pt x="2283" y="868"/>
                    <a:pt x="1549" y="1171"/>
                  </a:cubicBezTo>
                  <a:cubicBezTo>
                    <a:pt x="192" y="1745"/>
                    <a:pt x="0" y="2176"/>
                    <a:pt x="575" y="3533"/>
                  </a:cubicBezTo>
                  <a:cubicBezTo>
                    <a:pt x="782" y="4028"/>
                    <a:pt x="926" y="4554"/>
                    <a:pt x="1197" y="5001"/>
                  </a:cubicBezTo>
                  <a:cubicBezTo>
                    <a:pt x="1405" y="5320"/>
                    <a:pt x="1772" y="5544"/>
                    <a:pt x="1948" y="5687"/>
                  </a:cubicBezTo>
                  <a:cubicBezTo>
                    <a:pt x="3256" y="5416"/>
                    <a:pt x="4357" y="5225"/>
                    <a:pt x="5411" y="4953"/>
                  </a:cubicBezTo>
                  <a:cubicBezTo>
                    <a:pt x="5762" y="4858"/>
                    <a:pt x="6081" y="4634"/>
                    <a:pt x="6304" y="4331"/>
                  </a:cubicBezTo>
                  <a:cubicBezTo>
                    <a:pt x="6496" y="4044"/>
                    <a:pt x="6640" y="3533"/>
                    <a:pt x="6512" y="3246"/>
                  </a:cubicBezTo>
                  <a:cubicBezTo>
                    <a:pt x="6097" y="2304"/>
                    <a:pt x="5522" y="1442"/>
                    <a:pt x="5060" y="533"/>
                  </a:cubicBezTo>
                  <a:cubicBezTo>
                    <a:pt x="4857" y="148"/>
                    <a:pt x="4615" y="1"/>
                    <a:pt x="43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6"/>
            <p:cNvSpPr/>
            <p:nvPr/>
          </p:nvSpPr>
          <p:spPr>
            <a:xfrm>
              <a:off x="3774493" y="3714741"/>
              <a:ext cx="341108" cy="285763"/>
            </a:xfrm>
            <a:custGeom>
              <a:rect b="b" l="l" r="r" t="t"/>
              <a:pathLst>
                <a:path extrusionOk="0" h="5530" w="6574">
                  <a:moveTo>
                    <a:pt x="3183" y="0"/>
                  </a:moveTo>
                  <a:cubicBezTo>
                    <a:pt x="2678" y="0"/>
                    <a:pt x="2220" y="136"/>
                    <a:pt x="2089" y="416"/>
                  </a:cubicBezTo>
                  <a:cubicBezTo>
                    <a:pt x="1435" y="1613"/>
                    <a:pt x="860" y="2858"/>
                    <a:pt x="349" y="4119"/>
                  </a:cubicBezTo>
                  <a:cubicBezTo>
                    <a:pt x="1" y="5043"/>
                    <a:pt x="282" y="5529"/>
                    <a:pt x="1080" y="5529"/>
                  </a:cubicBezTo>
                  <a:cubicBezTo>
                    <a:pt x="1233" y="5529"/>
                    <a:pt x="1405" y="5511"/>
                    <a:pt x="1594" y="5476"/>
                  </a:cubicBezTo>
                  <a:cubicBezTo>
                    <a:pt x="2568" y="5284"/>
                    <a:pt x="3541" y="5061"/>
                    <a:pt x="4515" y="4821"/>
                  </a:cubicBezTo>
                  <a:cubicBezTo>
                    <a:pt x="5632" y="4534"/>
                    <a:pt x="6334" y="3624"/>
                    <a:pt x="6573" y="2348"/>
                  </a:cubicBezTo>
                  <a:cubicBezTo>
                    <a:pt x="6382" y="1964"/>
                    <a:pt x="6286" y="1470"/>
                    <a:pt x="5983" y="1214"/>
                  </a:cubicBezTo>
                  <a:cubicBezTo>
                    <a:pt x="5520" y="815"/>
                    <a:pt x="4930" y="576"/>
                    <a:pt x="4371" y="273"/>
                  </a:cubicBezTo>
                  <a:cubicBezTo>
                    <a:pt x="4047" y="93"/>
                    <a:pt x="3599" y="0"/>
                    <a:pt x="31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6"/>
            <p:cNvSpPr/>
            <p:nvPr/>
          </p:nvSpPr>
          <p:spPr>
            <a:xfrm>
              <a:off x="5039663" y="4373840"/>
              <a:ext cx="322221" cy="283592"/>
            </a:xfrm>
            <a:custGeom>
              <a:rect b="b" l="l" r="r" t="t"/>
              <a:pathLst>
                <a:path extrusionOk="0" h="5488" w="6210">
                  <a:moveTo>
                    <a:pt x="2025" y="0"/>
                  </a:moveTo>
                  <a:cubicBezTo>
                    <a:pt x="1877" y="0"/>
                    <a:pt x="1715" y="42"/>
                    <a:pt x="1517" y="126"/>
                  </a:cubicBezTo>
                  <a:cubicBezTo>
                    <a:pt x="208" y="700"/>
                    <a:pt x="129" y="1833"/>
                    <a:pt x="81" y="2966"/>
                  </a:cubicBezTo>
                  <a:cubicBezTo>
                    <a:pt x="1" y="4945"/>
                    <a:pt x="33" y="4961"/>
                    <a:pt x="1948" y="5280"/>
                  </a:cubicBezTo>
                  <a:cubicBezTo>
                    <a:pt x="2507" y="5376"/>
                    <a:pt x="3065" y="5408"/>
                    <a:pt x="3799" y="5488"/>
                  </a:cubicBezTo>
                  <a:cubicBezTo>
                    <a:pt x="4230" y="5392"/>
                    <a:pt x="4932" y="5456"/>
                    <a:pt x="5363" y="5137"/>
                  </a:cubicBezTo>
                  <a:cubicBezTo>
                    <a:pt x="6209" y="4498"/>
                    <a:pt x="5459" y="1785"/>
                    <a:pt x="4454" y="1386"/>
                  </a:cubicBezTo>
                  <a:cubicBezTo>
                    <a:pt x="3831" y="1131"/>
                    <a:pt x="3257" y="780"/>
                    <a:pt x="2746" y="333"/>
                  </a:cubicBezTo>
                  <a:cubicBezTo>
                    <a:pt x="2477" y="114"/>
                    <a:pt x="2270" y="0"/>
                    <a:pt x="20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6"/>
            <p:cNvSpPr/>
            <p:nvPr/>
          </p:nvSpPr>
          <p:spPr>
            <a:xfrm>
              <a:off x="2525617" y="4438845"/>
              <a:ext cx="427345" cy="307983"/>
            </a:xfrm>
            <a:custGeom>
              <a:rect b="b" l="l" r="r" t="t"/>
              <a:pathLst>
                <a:path extrusionOk="0" h="5960" w="8236">
                  <a:moveTo>
                    <a:pt x="687" y="1"/>
                  </a:moveTo>
                  <a:cubicBezTo>
                    <a:pt x="543" y="96"/>
                    <a:pt x="224" y="208"/>
                    <a:pt x="112" y="432"/>
                  </a:cubicBezTo>
                  <a:cubicBezTo>
                    <a:pt x="1" y="671"/>
                    <a:pt x="17" y="942"/>
                    <a:pt x="144" y="1166"/>
                  </a:cubicBezTo>
                  <a:cubicBezTo>
                    <a:pt x="368" y="1501"/>
                    <a:pt x="639" y="1788"/>
                    <a:pt x="958" y="2043"/>
                  </a:cubicBezTo>
                  <a:cubicBezTo>
                    <a:pt x="1996" y="2969"/>
                    <a:pt x="3097" y="3847"/>
                    <a:pt x="4086" y="4820"/>
                  </a:cubicBezTo>
                  <a:cubicBezTo>
                    <a:pt x="4883" y="5584"/>
                    <a:pt x="5257" y="5959"/>
                    <a:pt x="5652" y="5959"/>
                  </a:cubicBezTo>
                  <a:cubicBezTo>
                    <a:pt x="6017" y="5959"/>
                    <a:pt x="6400" y="5640"/>
                    <a:pt x="7150" y="5012"/>
                  </a:cubicBezTo>
                  <a:cubicBezTo>
                    <a:pt x="8236" y="4118"/>
                    <a:pt x="8220" y="3049"/>
                    <a:pt x="6975" y="2347"/>
                  </a:cubicBezTo>
                  <a:cubicBezTo>
                    <a:pt x="5794" y="1692"/>
                    <a:pt x="4501" y="1214"/>
                    <a:pt x="3240" y="719"/>
                  </a:cubicBezTo>
                  <a:cubicBezTo>
                    <a:pt x="2458" y="432"/>
                    <a:pt x="1644" y="256"/>
                    <a:pt x="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6"/>
            <p:cNvSpPr/>
            <p:nvPr/>
          </p:nvSpPr>
          <p:spPr>
            <a:xfrm>
              <a:off x="3499438" y="4151746"/>
              <a:ext cx="300636" cy="293462"/>
            </a:xfrm>
            <a:custGeom>
              <a:rect b="b" l="l" r="r" t="t"/>
              <a:pathLst>
                <a:path extrusionOk="0" h="5679" w="5794">
                  <a:moveTo>
                    <a:pt x="2880" y="0"/>
                  </a:moveTo>
                  <a:cubicBezTo>
                    <a:pt x="2423" y="0"/>
                    <a:pt x="1925" y="129"/>
                    <a:pt x="1549" y="322"/>
                  </a:cubicBezTo>
                  <a:cubicBezTo>
                    <a:pt x="448" y="881"/>
                    <a:pt x="224" y="1998"/>
                    <a:pt x="256" y="3163"/>
                  </a:cubicBezTo>
                  <a:lnTo>
                    <a:pt x="1" y="3306"/>
                  </a:lnTo>
                  <a:cubicBezTo>
                    <a:pt x="336" y="3881"/>
                    <a:pt x="543" y="4663"/>
                    <a:pt x="1054" y="4998"/>
                  </a:cubicBezTo>
                  <a:cubicBezTo>
                    <a:pt x="1661" y="5397"/>
                    <a:pt x="2506" y="5461"/>
                    <a:pt x="3256" y="5621"/>
                  </a:cubicBezTo>
                  <a:cubicBezTo>
                    <a:pt x="3429" y="5659"/>
                    <a:pt x="3594" y="5679"/>
                    <a:pt x="3749" y="5679"/>
                  </a:cubicBezTo>
                  <a:cubicBezTo>
                    <a:pt x="4313" y="5679"/>
                    <a:pt x="4763" y="5416"/>
                    <a:pt x="5076" y="4791"/>
                  </a:cubicBezTo>
                  <a:cubicBezTo>
                    <a:pt x="5794" y="3338"/>
                    <a:pt x="5012" y="705"/>
                    <a:pt x="3496" y="99"/>
                  </a:cubicBezTo>
                  <a:cubicBezTo>
                    <a:pt x="3313" y="31"/>
                    <a:pt x="3101" y="0"/>
                    <a:pt x="28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6"/>
            <p:cNvSpPr/>
            <p:nvPr/>
          </p:nvSpPr>
          <p:spPr>
            <a:xfrm>
              <a:off x="4171016" y="4774518"/>
              <a:ext cx="332962" cy="316096"/>
            </a:xfrm>
            <a:custGeom>
              <a:rect b="b" l="l" r="r" t="t"/>
              <a:pathLst>
                <a:path extrusionOk="0" h="6117" w="6417">
                  <a:moveTo>
                    <a:pt x="2203" y="0"/>
                  </a:moveTo>
                  <a:cubicBezTo>
                    <a:pt x="240" y="958"/>
                    <a:pt x="1" y="1325"/>
                    <a:pt x="240" y="3192"/>
                  </a:cubicBezTo>
                  <a:cubicBezTo>
                    <a:pt x="288" y="3431"/>
                    <a:pt x="320" y="3655"/>
                    <a:pt x="336" y="3894"/>
                  </a:cubicBezTo>
                  <a:cubicBezTo>
                    <a:pt x="347" y="5851"/>
                    <a:pt x="599" y="6116"/>
                    <a:pt x="1437" y="6116"/>
                  </a:cubicBezTo>
                  <a:cubicBezTo>
                    <a:pt x="1750" y="6116"/>
                    <a:pt x="2144" y="6079"/>
                    <a:pt x="2637" y="6079"/>
                  </a:cubicBezTo>
                  <a:cubicBezTo>
                    <a:pt x="2688" y="6079"/>
                    <a:pt x="2740" y="6080"/>
                    <a:pt x="2794" y="6081"/>
                  </a:cubicBezTo>
                  <a:cubicBezTo>
                    <a:pt x="2806" y="6081"/>
                    <a:pt x="2818" y="6081"/>
                    <a:pt x="2830" y="6081"/>
                  </a:cubicBezTo>
                  <a:cubicBezTo>
                    <a:pt x="4451" y="6081"/>
                    <a:pt x="6400" y="3992"/>
                    <a:pt x="6416" y="2123"/>
                  </a:cubicBezTo>
                  <a:lnTo>
                    <a:pt x="6416" y="2123"/>
                  </a:lnTo>
                  <a:cubicBezTo>
                    <a:pt x="6257" y="2250"/>
                    <a:pt x="6081" y="2394"/>
                    <a:pt x="5938" y="2538"/>
                  </a:cubicBezTo>
                  <a:cubicBezTo>
                    <a:pt x="5628" y="2923"/>
                    <a:pt x="5300" y="3123"/>
                    <a:pt x="4974" y="3123"/>
                  </a:cubicBezTo>
                  <a:cubicBezTo>
                    <a:pt x="4678" y="3123"/>
                    <a:pt x="4383" y="2959"/>
                    <a:pt x="4102" y="2617"/>
                  </a:cubicBezTo>
                  <a:cubicBezTo>
                    <a:pt x="3416" y="1788"/>
                    <a:pt x="2841" y="878"/>
                    <a:pt x="22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6"/>
            <p:cNvSpPr/>
            <p:nvPr/>
          </p:nvSpPr>
          <p:spPr>
            <a:xfrm>
              <a:off x="3064726" y="3270450"/>
              <a:ext cx="245168" cy="458409"/>
            </a:xfrm>
            <a:custGeom>
              <a:rect b="b" l="l" r="r" t="t"/>
              <a:pathLst>
                <a:path extrusionOk="0" h="8871" w="4725">
                  <a:moveTo>
                    <a:pt x="2266" y="0"/>
                  </a:moveTo>
                  <a:cubicBezTo>
                    <a:pt x="1183" y="0"/>
                    <a:pt x="15" y="1237"/>
                    <a:pt x="0" y="2487"/>
                  </a:cubicBezTo>
                  <a:cubicBezTo>
                    <a:pt x="64" y="2758"/>
                    <a:pt x="160" y="3014"/>
                    <a:pt x="271" y="3269"/>
                  </a:cubicBezTo>
                  <a:cubicBezTo>
                    <a:pt x="1022" y="4642"/>
                    <a:pt x="1788" y="6014"/>
                    <a:pt x="2586" y="7355"/>
                  </a:cubicBezTo>
                  <a:cubicBezTo>
                    <a:pt x="2809" y="7754"/>
                    <a:pt x="3112" y="8121"/>
                    <a:pt x="3463" y="8424"/>
                  </a:cubicBezTo>
                  <a:cubicBezTo>
                    <a:pt x="3751" y="8663"/>
                    <a:pt x="4150" y="8727"/>
                    <a:pt x="4501" y="8871"/>
                  </a:cubicBezTo>
                  <a:cubicBezTo>
                    <a:pt x="4564" y="8488"/>
                    <a:pt x="4724" y="8073"/>
                    <a:pt x="4660" y="7690"/>
                  </a:cubicBezTo>
                  <a:cubicBezTo>
                    <a:pt x="4485" y="6621"/>
                    <a:pt x="4197" y="5551"/>
                    <a:pt x="3974" y="4482"/>
                  </a:cubicBezTo>
                  <a:cubicBezTo>
                    <a:pt x="3735" y="3269"/>
                    <a:pt x="3559" y="2040"/>
                    <a:pt x="3256" y="843"/>
                  </a:cubicBezTo>
                  <a:cubicBezTo>
                    <a:pt x="3176" y="508"/>
                    <a:pt x="2761" y="45"/>
                    <a:pt x="2458" y="13"/>
                  </a:cubicBezTo>
                  <a:cubicBezTo>
                    <a:pt x="2395" y="5"/>
                    <a:pt x="2331" y="0"/>
                    <a:pt x="22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6"/>
            <p:cNvSpPr/>
            <p:nvPr/>
          </p:nvSpPr>
          <p:spPr>
            <a:xfrm>
              <a:off x="3342116" y="3572793"/>
              <a:ext cx="305617" cy="332839"/>
            </a:xfrm>
            <a:custGeom>
              <a:rect b="b" l="l" r="r" t="t"/>
              <a:pathLst>
                <a:path extrusionOk="0" h="6441" w="5890">
                  <a:moveTo>
                    <a:pt x="4246" y="0"/>
                  </a:moveTo>
                  <a:cubicBezTo>
                    <a:pt x="3747" y="0"/>
                    <a:pt x="3217" y="222"/>
                    <a:pt x="2730" y="642"/>
                  </a:cubicBezTo>
                  <a:cubicBezTo>
                    <a:pt x="1469" y="1711"/>
                    <a:pt x="527" y="3100"/>
                    <a:pt x="0" y="4664"/>
                  </a:cubicBezTo>
                  <a:cubicBezTo>
                    <a:pt x="352" y="5222"/>
                    <a:pt x="639" y="6020"/>
                    <a:pt x="1213" y="6371"/>
                  </a:cubicBezTo>
                  <a:cubicBezTo>
                    <a:pt x="1295" y="6419"/>
                    <a:pt x="1412" y="6441"/>
                    <a:pt x="1547" y="6441"/>
                  </a:cubicBezTo>
                  <a:cubicBezTo>
                    <a:pt x="1994" y="6441"/>
                    <a:pt x="2640" y="6206"/>
                    <a:pt x="2873" y="5924"/>
                  </a:cubicBezTo>
                  <a:cubicBezTo>
                    <a:pt x="3926" y="4520"/>
                    <a:pt x="4884" y="3052"/>
                    <a:pt x="5762" y="1552"/>
                  </a:cubicBezTo>
                  <a:cubicBezTo>
                    <a:pt x="5889" y="1344"/>
                    <a:pt x="5650" y="770"/>
                    <a:pt x="5427" y="514"/>
                  </a:cubicBezTo>
                  <a:cubicBezTo>
                    <a:pt x="5086" y="166"/>
                    <a:pt x="4677" y="0"/>
                    <a:pt x="424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6"/>
            <p:cNvSpPr/>
            <p:nvPr/>
          </p:nvSpPr>
          <p:spPr>
            <a:xfrm>
              <a:off x="775041" y="122486"/>
              <a:ext cx="455520" cy="219412"/>
            </a:xfrm>
            <a:custGeom>
              <a:rect b="b" l="l" r="r" t="t"/>
              <a:pathLst>
                <a:path extrusionOk="0" h="4246" w="8779">
                  <a:moveTo>
                    <a:pt x="2561" y="1"/>
                  </a:moveTo>
                  <a:cubicBezTo>
                    <a:pt x="1492" y="1"/>
                    <a:pt x="506" y="620"/>
                    <a:pt x="65" y="1597"/>
                  </a:cubicBezTo>
                  <a:cubicBezTo>
                    <a:pt x="1" y="1773"/>
                    <a:pt x="17" y="1980"/>
                    <a:pt x="113" y="2140"/>
                  </a:cubicBezTo>
                  <a:cubicBezTo>
                    <a:pt x="639" y="2698"/>
                    <a:pt x="1166" y="3129"/>
                    <a:pt x="2076" y="3129"/>
                  </a:cubicBezTo>
                  <a:cubicBezTo>
                    <a:pt x="2130" y="3129"/>
                    <a:pt x="2184" y="3129"/>
                    <a:pt x="2240" y="3129"/>
                  </a:cubicBezTo>
                  <a:cubicBezTo>
                    <a:pt x="3265" y="3129"/>
                    <a:pt x="4506" y="3144"/>
                    <a:pt x="5188" y="3704"/>
                  </a:cubicBezTo>
                  <a:cubicBezTo>
                    <a:pt x="5670" y="4096"/>
                    <a:pt x="6089" y="4246"/>
                    <a:pt x="6486" y="4246"/>
                  </a:cubicBezTo>
                  <a:cubicBezTo>
                    <a:pt x="6928" y="4246"/>
                    <a:pt x="7343" y="4059"/>
                    <a:pt x="7789" y="3815"/>
                  </a:cubicBezTo>
                  <a:cubicBezTo>
                    <a:pt x="8172" y="3592"/>
                    <a:pt x="8443" y="3161"/>
                    <a:pt x="8778" y="2826"/>
                  </a:cubicBezTo>
                  <a:cubicBezTo>
                    <a:pt x="8364" y="2427"/>
                    <a:pt x="7996" y="1932"/>
                    <a:pt x="7518" y="1645"/>
                  </a:cubicBezTo>
                  <a:cubicBezTo>
                    <a:pt x="6895" y="1326"/>
                    <a:pt x="6241" y="1070"/>
                    <a:pt x="5571" y="895"/>
                  </a:cubicBezTo>
                  <a:cubicBezTo>
                    <a:pt x="4565" y="560"/>
                    <a:pt x="3544" y="288"/>
                    <a:pt x="2602" y="1"/>
                  </a:cubicBezTo>
                  <a:cubicBezTo>
                    <a:pt x="2589" y="1"/>
                    <a:pt x="2575" y="1"/>
                    <a:pt x="25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6"/>
            <p:cNvSpPr/>
            <p:nvPr/>
          </p:nvSpPr>
          <p:spPr>
            <a:xfrm>
              <a:off x="4214913" y="3586125"/>
              <a:ext cx="380128" cy="303901"/>
            </a:xfrm>
            <a:custGeom>
              <a:rect b="b" l="l" r="r" t="t"/>
              <a:pathLst>
                <a:path extrusionOk="0" h="5881" w="7326">
                  <a:moveTo>
                    <a:pt x="7326" y="1"/>
                  </a:moveTo>
                  <a:cubicBezTo>
                    <a:pt x="6943" y="81"/>
                    <a:pt x="6512" y="65"/>
                    <a:pt x="6209" y="256"/>
                  </a:cubicBezTo>
                  <a:cubicBezTo>
                    <a:pt x="4613" y="1294"/>
                    <a:pt x="3049" y="2379"/>
                    <a:pt x="1469" y="3448"/>
                  </a:cubicBezTo>
                  <a:cubicBezTo>
                    <a:pt x="1166" y="3656"/>
                    <a:pt x="846" y="3815"/>
                    <a:pt x="543" y="4023"/>
                  </a:cubicBezTo>
                  <a:cubicBezTo>
                    <a:pt x="352" y="4182"/>
                    <a:pt x="176" y="4358"/>
                    <a:pt x="1" y="4533"/>
                  </a:cubicBezTo>
                  <a:cubicBezTo>
                    <a:pt x="256" y="4837"/>
                    <a:pt x="415" y="5124"/>
                    <a:pt x="671" y="5331"/>
                  </a:cubicBezTo>
                  <a:cubicBezTo>
                    <a:pt x="1137" y="5706"/>
                    <a:pt x="1616" y="5881"/>
                    <a:pt x="2115" y="5881"/>
                  </a:cubicBezTo>
                  <a:cubicBezTo>
                    <a:pt x="2573" y="5881"/>
                    <a:pt x="3047" y="5734"/>
                    <a:pt x="3543" y="5459"/>
                  </a:cubicBezTo>
                  <a:cubicBezTo>
                    <a:pt x="4246" y="5028"/>
                    <a:pt x="4996" y="4693"/>
                    <a:pt x="5778" y="4469"/>
                  </a:cubicBezTo>
                  <a:cubicBezTo>
                    <a:pt x="6576" y="4262"/>
                    <a:pt x="6895" y="3863"/>
                    <a:pt x="6959" y="3097"/>
                  </a:cubicBezTo>
                  <a:cubicBezTo>
                    <a:pt x="7007" y="2427"/>
                    <a:pt x="7198" y="1788"/>
                    <a:pt x="7294" y="1118"/>
                  </a:cubicBezTo>
                  <a:cubicBezTo>
                    <a:pt x="7326" y="751"/>
                    <a:pt x="7326" y="384"/>
                    <a:pt x="73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6"/>
            <p:cNvSpPr/>
            <p:nvPr/>
          </p:nvSpPr>
          <p:spPr>
            <a:xfrm>
              <a:off x="1119521" y="3927120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1565" y="1"/>
                  </a:moveTo>
                  <a:cubicBezTo>
                    <a:pt x="786" y="1"/>
                    <a:pt x="293" y="754"/>
                    <a:pt x="113" y="2259"/>
                  </a:cubicBezTo>
                  <a:cubicBezTo>
                    <a:pt x="81" y="2499"/>
                    <a:pt x="49" y="2722"/>
                    <a:pt x="1" y="2945"/>
                  </a:cubicBezTo>
                  <a:lnTo>
                    <a:pt x="161" y="2961"/>
                  </a:lnTo>
                  <a:lnTo>
                    <a:pt x="161" y="5148"/>
                  </a:lnTo>
                  <a:cubicBezTo>
                    <a:pt x="161" y="5260"/>
                    <a:pt x="161" y="5355"/>
                    <a:pt x="176" y="5451"/>
                  </a:cubicBezTo>
                  <a:cubicBezTo>
                    <a:pt x="318" y="6266"/>
                    <a:pt x="829" y="6704"/>
                    <a:pt x="1463" y="6704"/>
                  </a:cubicBezTo>
                  <a:cubicBezTo>
                    <a:pt x="1760" y="6704"/>
                    <a:pt x="2085" y="6607"/>
                    <a:pt x="2411" y="6409"/>
                  </a:cubicBezTo>
                  <a:cubicBezTo>
                    <a:pt x="3592" y="5690"/>
                    <a:pt x="3767" y="4446"/>
                    <a:pt x="4071" y="3344"/>
                  </a:cubicBezTo>
                  <a:cubicBezTo>
                    <a:pt x="4390" y="2227"/>
                    <a:pt x="2842" y="121"/>
                    <a:pt x="1709" y="9"/>
                  </a:cubicBezTo>
                  <a:cubicBezTo>
                    <a:pt x="1660" y="4"/>
                    <a:pt x="1612" y="1"/>
                    <a:pt x="15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6"/>
            <p:cNvSpPr/>
            <p:nvPr/>
          </p:nvSpPr>
          <p:spPr>
            <a:xfrm>
              <a:off x="2090905" y="3016784"/>
              <a:ext cx="274122" cy="309637"/>
            </a:xfrm>
            <a:custGeom>
              <a:rect b="b" l="l" r="r" t="t"/>
              <a:pathLst>
                <a:path extrusionOk="0" h="5992" w="5283">
                  <a:moveTo>
                    <a:pt x="2783" y="1"/>
                  </a:moveTo>
                  <a:cubicBezTo>
                    <a:pt x="1712" y="1"/>
                    <a:pt x="576" y="1001"/>
                    <a:pt x="479" y="2098"/>
                  </a:cubicBezTo>
                  <a:cubicBezTo>
                    <a:pt x="431" y="2624"/>
                    <a:pt x="335" y="3151"/>
                    <a:pt x="224" y="3662"/>
                  </a:cubicBezTo>
                  <a:cubicBezTo>
                    <a:pt x="0" y="4651"/>
                    <a:pt x="128" y="4827"/>
                    <a:pt x="1133" y="4875"/>
                  </a:cubicBezTo>
                  <a:cubicBezTo>
                    <a:pt x="1357" y="4891"/>
                    <a:pt x="1564" y="4954"/>
                    <a:pt x="1772" y="5066"/>
                  </a:cubicBezTo>
                  <a:cubicBezTo>
                    <a:pt x="2346" y="5353"/>
                    <a:pt x="2905" y="5688"/>
                    <a:pt x="3479" y="5992"/>
                  </a:cubicBezTo>
                  <a:cubicBezTo>
                    <a:pt x="5187" y="5768"/>
                    <a:pt x="5283" y="5641"/>
                    <a:pt x="4852" y="4093"/>
                  </a:cubicBezTo>
                  <a:cubicBezTo>
                    <a:pt x="4548" y="3039"/>
                    <a:pt x="4325" y="1954"/>
                    <a:pt x="3990" y="917"/>
                  </a:cubicBezTo>
                  <a:cubicBezTo>
                    <a:pt x="3878" y="582"/>
                    <a:pt x="3559" y="167"/>
                    <a:pt x="3256" y="71"/>
                  </a:cubicBezTo>
                  <a:cubicBezTo>
                    <a:pt x="3102" y="23"/>
                    <a:pt x="2943" y="1"/>
                    <a:pt x="27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6"/>
            <p:cNvSpPr/>
            <p:nvPr/>
          </p:nvSpPr>
          <p:spPr>
            <a:xfrm>
              <a:off x="4656267" y="3063652"/>
              <a:ext cx="347024" cy="360898"/>
            </a:xfrm>
            <a:custGeom>
              <a:rect b="b" l="l" r="r" t="t"/>
              <a:pathLst>
                <a:path extrusionOk="0" h="6984" w="6688">
                  <a:moveTo>
                    <a:pt x="5294" y="1"/>
                  </a:moveTo>
                  <a:cubicBezTo>
                    <a:pt x="5115" y="1"/>
                    <a:pt x="4905" y="21"/>
                    <a:pt x="4661" y="58"/>
                  </a:cubicBezTo>
                  <a:lnTo>
                    <a:pt x="4677" y="58"/>
                  </a:lnTo>
                  <a:cubicBezTo>
                    <a:pt x="4533" y="377"/>
                    <a:pt x="4390" y="696"/>
                    <a:pt x="4214" y="999"/>
                  </a:cubicBezTo>
                  <a:cubicBezTo>
                    <a:pt x="3927" y="1478"/>
                    <a:pt x="3480" y="1893"/>
                    <a:pt x="3272" y="2404"/>
                  </a:cubicBezTo>
                  <a:cubicBezTo>
                    <a:pt x="2889" y="3441"/>
                    <a:pt x="2139" y="4095"/>
                    <a:pt x="1198" y="4590"/>
                  </a:cubicBezTo>
                  <a:cubicBezTo>
                    <a:pt x="815" y="4797"/>
                    <a:pt x="288" y="5005"/>
                    <a:pt x="176" y="5340"/>
                  </a:cubicBezTo>
                  <a:cubicBezTo>
                    <a:pt x="1" y="5835"/>
                    <a:pt x="144" y="6425"/>
                    <a:pt x="160" y="6984"/>
                  </a:cubicBezTo>
                  <a:cubicBezTo>
                    <a:pt x="591" y="6904"/>
                    <a:pt x="1070" y="6904"/>
                    <a:pt x="1469" y="6729"/>
                  </a:cubicBezTo>
                  <a:cubicBezTo>
                    <a:pt x="2123" y="6441"/>
                    <a:pt x="2698" y="5851"/>
                    <a:pt x="3368" y="5707"/>
                  </a:cubicBezTo>
                  <a:cubicBezTo>
                    <a:pt x="5363" y="5292"/>
                    <a:pt x="6688" y="3393"/>
                    <a:pt x="6416" y="1382"/>
                  </a:cubicBezTo>
                  <a:cubicBezTo>
                    <a:pt x="6287" y="363"/>
                    <a:pt x="6054" y="1"/>
                    <a:pt x="52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6"/>
            <p:cNvSpPr/>
            <p:nvPr/>
          </p:nvSpPr>
          <p:spPr>
            <a:xfrm>
              <a:off x="2948758" y="3732413"/>
              <a:ext cx="327151" cy="301575"/>
            </a:xfrm>
            <a:custGeom>
              <a:rect b="b" l="l" r="r" t="t"/>
              <a:pathLst>
                <a:path extrusionOk="0" h="5836" w="6305">
                  <a:moveTo>
                    <a:pt x="4001" y="0"/>
                  </a:moveTo>
                  <a:cubicBezTo>
                    <a:pt x="3700" y="0"/>
                    <a:pt x="3263" y="155"/>
                    <a:pt x="3049" y="346"/>
                  </a:cubicBezTo>
                  <a:cubicBezTo>
                    <a:pt x="2187" y="1176"/>
                    <a:pt x="1357" y="2037"/>
                    <a:pt x="575" y="2963"/>
                  </a:cubicBezTo>
                  <a:cubicBezTo>
                    <a:pt x="288" y="3282"/>
                    <a:pt x="144" y="3745"/>
                    <a:pt x="1" y="4032"/>
                  </a:cubicBezTo>
                  <a:cubicBezTo>
                    <a:pt x="129" y="5836"/>
                    <a:pt x="1724" y="4926"/>
                    <a:pt x="2443" y="5564"/>
                  </a:cubicBezTo>
                  <a:cubicBezTo>
                    <a:pt x="2495" y="5613"/>
                    <a:pt x="2573" y="5632"/>
                    <a:pt x="2668" y="5632"/>
                  </a:cubicBezTo>
                  <a:cubicBezTo>
                    <a:pt x="2946" y="5632"/>
                    <a:pt x="3366" y="5468"/>
                    <a:pt x="3687" y="5421"/>
                  </a:cubicBezTo>
                  <a:cubicBezTo>
                    <a:pt x="3719" y="5405"/>
                    <a:pt x="3735" y="5373"/>
                    <a:pt x="3751" y="5341"/>
                  </a:cubicBezTo>
                  <a:cubicBezTo>
                    <a:pt x="4852" y="4352"/>
                    <a:pt x="6305" y="3474"/>
                    <a:pt x="5124" y="1638"/>
                  </a:cubicBezTo>
                  <a:cubicBezTo>
                    <a:pt x="5092" y="1575"/>
                    <a:pt x="5156" y="1479"/>
                    <a:pt x="5124" y="1431"/>
                  </a:cubicBezTo>
                  <a:cubicBezTo>
                    <a:pt x="4837" y="952"/>
                    <a:pt x="4645" y="378"/>
                    <a:pt x="4246" y="58"/>
                  </a:cubicBezTo>
                  <a:cubicBezTo>
                    <a:pt x="4189" y="18"/>
                    <a:pt x="4103" y="0"/>
                    <a:pt x="40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6"/>
            <p:cNvSpPr/>
            <p:nvPr/>
          </p:nvSpPr>
          <p:spPr>
            <a:xfrm>
              <a:off x="5178824" y="4125444"/>
              <a:ext cx="376755" cy="195383"/>
            </a:xfrm>
            <a:custGeom>
              <a:rect b="b" l="l" r="r" t="t"/>
              <a:pathLst>
                <a:path extrusionOk="0" h="3781" w="7261">
                  <a:moveTo>
                    <a:pt x="4937" y="1"/>
                  </a:moveTo>
                  <a:cubicBezTo>
                    <a:pt x="4919" y="1"/>
                    <a:pt x="4902" y="1"/>
                    <a:pt x="4884" y="1"/>
                  </a:cubicBezTo>
                  <a:cubicBezTo>
                    <a:pt x="3703" y="113"/>
                    <a:pt x="2330" y="225"/>
                    <a:pt x="1181" y="1390"/>
                  </a:cubicBezTo>
                  <a:cubicBezTo>
                    <a:pt x="144" y="2427"/>
                    <a:pt x="0" y="2571"/>
                    <a:pt x="1261" y="3369"/>
                  </a:cubicBezTo>
                  <a:cubicBezTo>
                    <a:pt x="1484" y="3496"/>
                    <a:pt x="1740" y="3592"/>
                    <a:pt x="1995" y="3640"/>
                  </a:cubicBezTo>
                  <a:cubicBezTo>
                    <a:pt x="2323" y="3739"/>
                    <a:pt x="2640" y="3780"/>
                    <a:pt x="2949" y="3780"/>
                  </a:cubicBezTo>
                  <a:cubicBezTo>
                    <a:pt x="4338" y="3780"/>
                    <a:pt x="5563" y="2938"/>
                    <a:pt x="6894" y="2650"/>
                  </a:cubicBezTo>
                  <a:cubicBezTo>
                    <a:pt x="7006" y="2618"/>
                    <a:pt x="7134" y="2331"/>
                    <a:pt x="7150" y="2172"/>
                  </a:cubicBezTo>
                  <a:cubicBezTo>
                    <a:pt x="7260" y="735"/>
                    <a:pt x="6590" y="1"/>
                    <a:pt x="49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6"/>
            <p:cNvSpPr/>
            <p:nvPr/>
          </p:nvSpPr>
          <p:spPr>
            <a:xfrm>
              <a:off x="5484389" y="2553839"/>
              <a:ext cx="192139" cy="255326"/>
            </a:xfrm>
            <a:custGeom>
              <a:rect b="b" l="l" r="r" t="t"/>
              <a:pathLst>
                <a:path extrusionOk="0" h="4941" w="3703">
                  <a:moveTo>
                    <a:pt x="600" y="0"/>
                  </a:moveTo>
                  <a:cubicBezTo>
                    <a:pt x="351" y="0"/>
                    <a:pt x="236" y="250"/>
                    <a:pt x="64" y="875"/>
                  </a:cubicBezTo>
                  <a:cubicBezTo>
                    <a:pt x="16" y="1066"/>
                    <a:pt x="0" y="1274"/>
                    <a:pt x="16" y="1465"/>
                  </a:cubicBezTo>
                  <a:cubicBezTo>
                    <a:pt x="16" y="2917"/>
                    <a:pt x="1197" y="3731"/>
                    <a:pt x="1819" y="4849"/>
                  </a:cubicBezTo>
                  <a:cubicBezTo>
                    <a:pt x="1843" y="4908"/>
                    <a:pt x="1981" y="4941"/>
                    <a:pt x="2103" y="4941"/>
                  </a:cubicBezTo>
                  <a:cubicBezTo>
                    <a:pt x="2145" y="4941"/>
                    <a:pt x="2185" y="4937"/>
                    <a:pt x="2218" y="4928"/>
                  </a:cubicBezTo>
                  <a:cubicBezTo>
                    <a:pt x="3304" y="4689"/>
                    <a:pt x="3703" y="4019"/>
                    <a:pt x="3320" y="2790"/>
                  </a:cubicBezTo>
                  <a:cubicBezTo>
                    <a:pt x="2968" y="1944"/>
                    <a:pt x="2601" y="970"/>
                    <a:pt x="1484" y="380"/>
                  </a:cubicBezTo>
                  <a:cubicBezTo>
                    <a:pt x="1056" y="145"/>
                    <a:pt x="789" y="0"/>
                    <a:pt x="6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6"/>
            <p:cNvSpPr/>
            <p:nvPr/>
          </p:nvSpPr>
          <p:spPr>
            <a:xfrm>
              <a:off x="852924" y="4082193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3079" y="1"/>
                  </a:moveTo>
                  <a:cubicBezTo>
                    <a:pt x="1910" y="1"/>
                    <a:pt x="228" y="1095"/>
                    <a:pt x="16" y="2115"/>
                  </a:cubicBezTo>
                  <a:cubicBezTo>
                    <a:pt x="0" y="2275"/>
                    <a:pt x="48" y="2434"/>
                    <a:pt x="128" y="2578"/>
                  </a:cubicBezTo>
                  <a:cubicBezTo>
                    <a:pt x="399" y="3264"/>
                    <a:pt x="654" y="3950"/>
                    <a:pt x="958" y="4605"/>
                  </a:cubicBezTo>
                  <a:cubicBezTo>
                    <a:pt x="1085" y="4892"/>
                    <a:pt x="1277" y="5259"/>
                    <a:pt x="1532" y="5371"/>
                  </a:cubicBezTo>
                  <a:cubicBezTo>
                    <a:pt x="1843" y="5523"/>
                    <a:pt x="2162" y="5592"/>
                    <a:pt x="2472" y="5592"/>
                  </a:cubicBezTo>
                  <a:cubicBezTo>
                    <a:pt x="3629" y="5592"/>
                    <a:pt x="4660" y="4624"/>
                    <a:pt x="4660" y="3328"/>
                  </a:cubicBezTo>
                  <a:cubicBezTo>
                    <a:pt x="4421" y="2338"/>
                    <a:pt x="4213" y="1349"/>
                    <a:pt x="3958" y="391"/>
                  </a:cubicBezTo>
                  <a:cubicBezTo>
                    <a:pt x="3910" y="248"/>
                    <a:pt x="3671" y="104"/>
                    <a:pt x="3495" y="56"/>
                  </a:cubicBezTo>
                  <a:cubicBezTo>
                    <a:pt x="3367" y="18"/>
                    <a:pt x="3227" y="1"/>
                    <a:pt x="30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6"/>
            <p:cNvSpPr/>
            <p:nvPr/>
          </p:nvSpPr>
          <p:spPr>
            <a:xfrm>
              <a:off x="1540224" y="3095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2517" y="1"/>
                  </a:moveTo>
                  <a:cubicBezTo>
                    <a:pt x="2101" y="1"/>
                    <a:pt x="1869" y="343"/>
                    <a:pt x="1580" y="814"/>
                  </a:cubicBezTo>
                  <a:cubicBezTo>
                    <a:pt x="1309" y="1261"/>
                    <a:pt x="1038" y="1740"/>
                    <a:pt x="655" y="2091"/>
                  </a:cubicBezTo>
                  <a:cubicBezTo>
                    <a:pt x="48" y="2617"/>
                    <a:pt x="0" y="3032"/>
                    <a:pt x="702" y="3479"/>
                  </a:cubicBezTo>
                  <a:cubicBezTo>
                    <a:pt x="862" y="3591"/>
                    <a:pt x="990" y="3767"/>
                    <a:pt x="1149" y="3878"/>
                  </a:cubicBezTo>
                  <a:cubicBezTo>
                    <a:pt x="1883" y="4373"/>
                    <a:pt x="2618" y="4852"/>
                    <a:pt x="3240" y="5267"/>
                  </a:cubicBezTo>
                  <a:cubicBezTo>
                    <a:pt x="5331" y="4820"/>
                    <a:pt x="6320" y="4405"/>
                    <a:pt x="5203" y="2266"/>
                  </a:cubicBezTo>
                  <a:cubicBezTo>
                    <a:pt x="4772" y="1421"/>
                    <a:pt x="4118" y="734"/>
                    <a:pt x="3288" y="271"/>
                  </a:cubicBezTo>
                  <a:cubicBezTo>
                    <a:pt x="2968" y="83"/>
                    <a:pt x="2720" y="1"/>
                    <a:pt x="25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6"/>
            <p:cNvSpPr/>
            <p:nvPr/>
          </p:nvSpPr>
          <p:spPr>
            <a:xfrm>
              <a:off x="1230768" y="4803765"/>
              <a:ext cx="336594" cy="216725"/>
            </a:xfrm>
            <a:custGeom>
              <a:rect b="b" l="l" r="r" t="t"/>
              <a:pathLst>
                <a:path extrusionOk="0" h="4194" w="6487">
                  <a:moveTo>
                    <a:pt x="5687" y="1"/>
                  </a:moveTo>
                  <a:cubicBezTo>
                    <a:pt x="5588" y="1"/>
                    <a:pt x="5473" y="18"/>
                    <a:pt x="5342" y="56"/>
                  </a:cubicBezTo>
                  <a:cubicBezTo>
                    <a:pt x="3842" y="503"/>
                    <a:pt x="2341" y="902"/>
                    <a:pt x="857" y="1349"/>
                  </a:cubicBezTo>
                  <a:cubicBezTo>
                    <a:pt x="602" y="1413"/>
                    <a:pt x="394" y="1573"/>
                    <a:pt x="283" y="1796"/>
                  </a:cubicBezTo>
                  <a:cubicBezTo>
                    <a:pt x="1" y="2516"/>
                    <a:pt x="1163" y="3713"/>
                    <a:pt x="1945" y="3713"/>
                  </a:cubicBezTo>
                  <a:cubicBezTo>
                    <a:pt x="1960" y="3713"/>
                    <a:pt x="1976" y="3712"/>
                    <a:pt x="1990" y="3711"/>
                  </a:cubicBezTo>
                  <a:cubicBezTo>
                    <a:pt x="2091" y="3705"/>
                    <a:pt x="2191" y="3702"/>
                    <a:pt x="2292" y="3702"/>
                  </a:cubicBezTo>
                  <a:cubicBezTo>
                    <a:pt x="2929" y="3702"/>
                    <a:pt x="3575" y="3820"/>
                    <a:pt x="4209" y="3903"/>
                  </a:cubicBezTo>
                  <a:cubicBezTo>
                    <a:pt x="4560" y="3982"/>
                    <a:pt x="4911" y="4078"/>
                    <a:pt x="5246" y="4190"/>
                  </a:cubicBezTo>
                  <a:cubicBezTo>
                    <a:pt x="5296" y="4193"/>
                    <a:pt x="5345" y="4194"/>
                    <a:pt x="5392" y="4194"/>
                  </a:cubicBezTo>
                  <a:cubicBezTo>
                    <a:pt x="6192" y="4194"/>
                    <a:pt x="6486" y="3806"/>
                    <a:pt x="6411" y="2977"/>
                  </a:cubicBezTo>
                  <a:cubicBezTo>
                    <a:pt x="6347" y="2291"/>
                    <a:pt x="6395" y="1589"/>
                    <a:pt x="6347" y="902"/>
                  </a:cubicBezTo>
                  <a:cubicBezTo>
                    <a:pt x="6308" y="413"/>
                    <a:pt x="6169" y="1"/>
                    <a:pt x="5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6"/>
            <p:cNvSpPr/>
            <p:nvPr/>
          </p:nvSpPr>
          <p:spPr>
            <a:xfrm>
              <a:off x="339499" y="4591489"/>
              <a:ext cx="298146" cy="261217"/>
            </a:xfrm>
            <a:custGeom>
              <a:rect b="b" l="l" r="r" t="t"/>
              <a:pathLst>
                <a:path extrusionOk="0" h="5055" w="5746">
                  <a:moveTo>
                    <a:pt x="4237" y="1"/>
                  </a:moveTo>
                  <a:cubicBezTo>
                    <a:pt x="4029" y="1"/>
                    <a:pt x="3158" y="501"/>
                    <a:pt x="2634" y="749"/>
                  </a:cubicBezTo>
                  <a:cubicBezTo>
                    <a:pt x="2474" y="797"/>
                    <a:pt x="2330" y="877"/>
                    <a:pt x="2187" y="973"/>
                  </a:cubicBezTo>
                  <a:cubicBezTo>
                    <a:pt x="1341" y="1803"/>
                    <a:pt x="0" y="2281"/>
                    <a:pt x="32" y="3750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45" y="5024"/>
                    <a:pt x="695" y="5055"/>
                    <a:pt x="864" y="5055"/>
                  </a:cubicBezTo>
                  <a:cubicBezTo>
                    <a:pt x="1109" y="5055"/>
                    <a:pt x="1395" y="4990"/>
                    <a:pt x="1612" y="4915"/>
                  </a:cubicBezTo>
                  <a:cubicBezTo>
                    <a:pt x="2618" y="4579"/>
                    <a:pt x="3591" y="4180"/>
                    <a:pt x="4549" y="3718"/>
                  </a:cubicBezTo>
                  <a:cubicBezTo>
                    <a:pt x="4980" y="3526"/>
                    <a:pt x="5299" y="3111"/>
                    <a:pt x="5746" y="2728"/>
                  </a:cubicBezTo>
                  <a:cubicBezTo>
                    <a:pt x="5219" y="1659"/>
                    <a:pt x="4836" y="765"/>
                    <a:pt x="4277" y="15"/>
                  </a:cubicBezTo>
                  <a:cubicBezTo>
                    <a:pt x="4270" y="5"/>
                    <a:pt x="4257" y="1"/>
                    <a:pt x="4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6"/>
            <p:cNvSpPr/>
            <p:nvPr/>
          </p:nvSpPr>
          <p:spPr>
            <a:xfrm>
              <a:off x="2472640" y="3464898"/>
              <a:ext cx="233546" cy="367048"/>
            </a:xfrm>
            <a:custGeom>
              <a:rect b="b" l="l" r="r" t="t"/>
              <a:pathLst>
                <a:path extrusionOk="0" h="7103" w="4501">
                  <a:moveTo>
                    <a:pt x="2123" y="1"/>
                  </a:moveTo>
                  <a:cubicBezTo>
                    <a:pt x="1852" y="480"/>
                    <a:pt x="1644" y="879"/>
                    <a:pt x="1405" y="1262"/>
                  </a:cubicBezTo>
                  <a:cubicBezTo>
                    <a:pt x="1245" y="1533"/>
                    <a:pt x="1006" y="1772"/>
                    <a:pt x="830" y="2044"/>
                  </a:cubicBezTo>
                  <a:cubicBezTo>
                    <a:pt x="543" y="2443"/>
                    <a:pt x="0" y="2889"/>
                    <a:pt x="48" y="3241"/>
                  </a:cubicBezTo>
                  <a:cubicBezTo>
                    <a:pt x="112" y="3656"/>
                    <a:pt x="703" y="4007"/>
                    <a:pt x="1197" y="4533"/>
                  </a:cubicBezTo>
                  <a:cubicBezTo>
                    <a:pt x="974" y="5778"/>
                    <a:pt x="2586" y="5954"/>
                    <a:pt x="3368" y="7103"/>
                  </a:cubicBezTo>
                  <a:cubicBezTo>
                    <a:pt x="3400" y="6512"/>
                    <a:pt x="3416" y="6145"/>
                    <a:pt x="3447" y="5778"/>
                  </a:cubicBezTo>
                  <a:cubicBezTo>
                    <a:pt x="3463" y="5555"/>
                    <a:pt x="3384" y="5267"/>
                    <a:pt x="3511" y="5156"/>
                  </a:cubicBezTo>
                  <a:cubicBezTo>
                    <a:pt x="4501" y="4166"/>
                    <a:pt x="4166" y="2969"/>
                    <a:pt x="4198" y="1788"/>
                  </a:cubicBezTo>
                  <a:cubicBezTo>
                    <a:pt x="4211" y="817"/>
                    <a:pt x="3920" y="362"/>
                    <a:pt x="3134" y="362"/>
                  </a:cubicBezTo>
                  <a:cubicBezTo>
                    <a:pt x="3002" y="362"/>
                    <a:pt x="2857" y="375"/>
                    <a:pt x="2697" y="400"/>
                  </a:cubicBezTo>
                  <a:cubicBezTo>
                    <a:pt x="2693" y="400"/>
                    <a:pt x="2688" y="401"/>
                    <a:pt x="2684" y="401"/>
                  </a:cubicBezTo>
                  <a:cubicBezTo>
                    <a:pt x="2543" y="401"/>
                    <a:pt x="2370" y="171"/>
                    <a:pt x="21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6"/>
            <p:cNvSpPr/>
            <p:nvPr/>
          </p:nvSpPr>
          <p:spPr>
            <a:xfrm>
              <a:off x="6296737" y="3039365"/>
              <a:ext cx="233546" cy="367048"/>
            </a:xfrm>
            <a:custGeom>
              <a:rect b="b" l="l" r="r" t="t"/>
              <a:pathLst>
                <a:path extrusionOk="0" h="7103" w="4501">
                  <a:moveTo>
                    <a:pt x="2123" y="1"/>
                  </a:moveTo>
                  <a:cubicBezTo>
                    <a:pt x="1851" y="496"/>
                    <a:pt x="1644" y="895"/>
                    <a:pt x="1404" y="1278"/>
                  </a:cubicBezTo>
                  <a:cubicBezTo>
                    <a:pt x="1245" y="1549"/>
                    <a:pt x="1005" y="1788"/>
                    <a:pt x="830" y="2060"/>
                  </a:cubicBezTo>
                  <a:cubicBezTo>
                    <a:pt x="543" y="2459"/>
                    <a:pt x="0" y="2890"/>
                    <a:pt x="48" y="3257"/>
                  </a:cubicBezTo>
                  <a:cubicBezTo>
                    <a:pt x="112" y="3672"/>
                    <a:pt x="702" y="4007"/>
                    <a:pt x="1197" y="4533"/>
                  </a:cubicBezTo>
                  <a:cubicBezTo>
                    <a:pt x="974" y="5778"/>
                    <a:pt x="2585" y="5954"/>
                    <a:pt x="3367" y="7103"/>
                  </a:cubicBezTo>
                  <a:lnTo>
                    <a:pt x="3447" y="5778"/>
                  </a:lnTo>
                  <a:cubicBezTo>
                    <a:pt x="3463" y="5571"/>
                    <a:pt x="3383" y="5267"/>
                    <a:pt x="3511" y="5156"/>
                  </a:cubicBezTo>
                  <a:cubicBezTo>
                    <a:pt x="4501" y="4182"/>
                    <a:pt x="4165" y="2969"/>
                    <a:pt x="4197" y="1804"/>
                  </a:cubicBezTo>
                  <a:cubicBezTo>
                    <a:pt x="4211" y="830"/>
                    <a:pt x="3918" y="363"/>
                    <a:pt x="3125" y="363"/>
                  </a:cubicBezTo>
                  <a:cubicBezTo>
                    <a:pt x="2996" y="363"/>
                    <a:pt x="2854" y="375"/>
                    <a:pt x="2697" y="400"/>
                  </a:cubicBezTo>
                  <a:cubicBezTo>
                    <a:pt x="2688" y="402"/>
                    <a:pt x="2679" y="403"/>
                    <a:pt x="2670" y="403"/>
                  </a:cubicBezTo>
                  <a:cubicBezTo>
                    <a:pt x="2532" y="403"/>
                    <a:pt x="2362" y="181"/>
                    <a:pt x="21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6"/>
            <p:cNvSpPr/>
            <p:nvPr/>
          </p:nvSpPr>
          <p:spPr>
            <a:xfrm>
              <a:off x="2417380" y="4655565"/>
              <a:ext cx="289636" cy="238480"/>
            </a:xfrm>
            <a:custGeom>
              <a:rect b="b" l="l" r="r" t="t"/>
              <a:pathLst>
                <a:path extrusionOk="0" h="4615" w="5582">
                  <a:moveTo>
                    <a:pt x="2346" y="1"/>
                  </a:moveTo>
                  <a:cubicBezTo>
                    <a:pt x="1517" y="1"/>
                    <a:pt x="1" y="1874"/>
                    <a:pt x="188" y="2637"/>
                  </a:cubicBezTo>
                  <a:cubicBezTo>
                    <a:pt x="602" y="4329"/>
                    <a:pt x="922" y="4552"/>
                    <a:pt x="2725" y="4552"/>
                  </a:cubicBezTo>
                  <a:cubicBezTo>
                    <a:pt x="3014" y="4552"/>
                    <a:pt x="3341" y="4615"/>
                    <a:pt x="3635" y="4615"/>
                  </a:cubicBezTo>
                  <a:cubicBezTo>
                    <a:pt x="3811" y="4615"/>
                    <a:pt x="3976" y="4592"/>
                    <a:pt x="4114" y="4520"/>
                  </a:cubicBezTo>
                  <a:cubicBezTo>
                    <a:pt x="4672" y="4201"/>
                    <a:pt x="5135" y="3754"/>
                    <a:pt x="5470" y="3212"/>
                  </a:cubicBezTo>
                  <a:cubicBezTo>
                    <a:pt x="5582" y="3036"/>
                    <a:pt x="5135" y="2446"/>
                    <a:pt x="4848" y="2142"/>
                  </a:cubicBezTo>
                  <a:cubicBezTo>
                    <a:pt x="4289" y="1520"/>
                    <a:pt x="3667" y="977"/>
                    <a:pt x="3044" y="419"/>
                  </a:cubicBezTo>
                  <a:cubicBezTo>
                    <a:pt x="2853" y="243"/>
                    <a:pt x="2629" y="20"/>
                    <a:pt x="2406" y="4"/>
                  </a:cubicBezTo>
                  <a:cubicBezTo>
                    <a:pt x="2386" y="2"/>
                    <a:pt x="2367" y="1"/>
                    <a:pt x="23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6"/>
            <p:cNvSpPr/>
            <p:nvPr/>
          </p:nvSpPr>
          <p:spPr>
            <a:xfrm>
              <a:off x="540718" y="2908166"/>
              <a:ext cx="366897" cy="234346"/>
            </a:xfrm>
            <a:custGeom>
              <a:rect b="b" l="l" r="r" t="t"/>
              <a:pathLst>
                <a:path extrusionOk="0" h="4535" w="7071">
                  <a:moveTo>
                    <a:pt x="685" y="0"/>
                  </a:moveTo>
                  <a:cubicBezTo>
                    <a:pt x="557" y="0"/>
                    <a:pt x="428" y="5"/>
                    <a:pt x="303" y="5"/>
                  </a:cubicBezTo>
                  <a:cubicBezTo>
                    <a:pt x="255" y="5"/>
                    <a:pt x="207" y="4"/>
                    <a:pt x="160" y="2"/>
                  </a:cubicBezTo>
                  <a:lnTo>
                    <a:pt x="160" y="2"/>
                  </a:lnTo>
                  <a:cubicBezTo>
                    <a:pt x="160" y="417"/>
                    <a:pt x="0" y="928"/>
                    <a:pt x="192" y="1247"/>
                  </a:cubicBezTo>
                  <a:cubicBezTo>
                    <a:pt x="527" y="1838"/>
                    <a:pt x="1197" y="2237"/>
                    <a:pt x="1533" y="2843"/>
                  </a:cubicBezTo>
                  <a:cubicBezTo>
                    <a:pt x="2235" y="4056"/>
                    <a:pt x="3464" y="4120"/>
                    <a:pt x="4549" y="4535"/>
                  </a:cubicBezTo>
                  <a:cubicBezTo>
                    <a:pt x="4996" y="4375"/>
                    <a:pt x="5458" y="4232"/>
                    <a:pt x="5937" y="4136"/>
                  </a:cubicBezTo>
                  <a:cubicBezTo>
                    <a:pt x="7070" y="3944"/>
                    <a:pt x="6703" y="3083"/>
                    <a:pt x="6560" y="2508"/>
                  </a:cubicBezTo>
                  <a:cubicBezTo>
                    <a:pt x="6480" y="2221"/>
                    <a:pt x="5826" y="1949"/>
                    <a:pt x="5427" y="1949"/>
                  </a:cubicBezTo>
                  <a:cubicBezTo>
                    <a:pt x="4740" y="1949"/>
                    <a:pt x="4166" y="1918"/>
                    <a:pt x="3799" y="1247"/>
                  </a:cubicBezTo>
                  <a:cubicBezTo>
                    <a:pt x="3703" y="1120"/>
                    <a:pt x="3575" y="1024"/>
                    <a:pt x="3432" y="976"/>
                  </a:cubicBezTo>
                  <a:cubicBezTo>
                    <a:pt x="2713" y="657"/>
                    <a:pt x="2011" y="322"/>
                    <a:pt x="1277" y="82"/>
                  </a:cubicBezTo>
                  <a:cubicBezTo>
                    <a:pt x="1096" y="13"/>
                    <a:pt x="892" y="0"/>
                    <a:pt x="6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6"/>
            <p:cNvSpPr/>
            <p:nvPr/>
          </p:nvSpPr>
          <p:spPr>
            <a:xfrm>
              <a:off x="1729820" y="4218147"/>
              <a:ext cx="271683" cy="285504"/>
            </a:xfrm>
            <a:custGeom>
              <a:rect b="b" l="l" r="r" t="t"/>
              <a:pathLst>
                <a:path extrusionOk="0" h="5525" w="5236">
                  <a:moveTo>
                    <a:pt x="4276" y="0"/>
                  </a:moveTo>
                  <a:cubicBezTo>
                    <a:pt x="3953" y="0"/>
                    <a:pt x="3632" y="8"/>
                    <a:pt x="3304" y="27"/>
                  </a:cubicBezTo>
                  <a:cubicBezTo>
                    <a:pt x="2411" y="122"/>
                    <a:pt x="1645" y="441"/>
                    <a:pt x="1278" y="1383"/>
                  </a:cubicBezTo>
                  <a:cubicBezTo>
                    <a:pt x="1102" y="1862"/>
                    <a:pt x="942" y="2404"/>
                    <a:pt x="591" y="2756"/>
                  </a:cubicBezTo>
                  <a:cubicBezTo>
                    <a:pt x="1" y="3346"/>
                    <a:pt x="1" y="3793"/>
                    <a:pt x="591" y="4336"/>
                  </a:cubicBezTo>
                  <a:cubicBezTo>
                    <a:pt x="799" y="4511"/>
                    <a:pt x="879" y="4830"/>
                    <a:pt x="1086" y="4958"/>
                  </a:cubicBezTo>
                  <a:cubicBezTo>
                    <a:pt x="1462" y="5181"/>
                    <a:pt x="1934" y="5524"/>
                    <a:pt x="2282" y="5524"/>
                  </a:cubicBezTo>
                  <a:cubicBezTo>
                    <a:pt x="2333" y="5524"/>
                    <a:pt x="2382" y="5517"/>
                    <a:pt x="2427" y="5501"/>
                  </a:cubicBezTo>
                  <a:cubicBezTo>
                    <a:pt x="2778" y="5357"/>
                    <a:pt x="2953" y="4687"/>
                    <a:pt x="3161" y="4224"/>
                  </a:cubicBezTo>
                  <a:cubicBezTo>
                    <a:pt x="3225" y="4064"/>
                    <a:pt x="3145" y="3841"/>
                    <a:pt x="3145" y="3665"/>
                  </a:cubicBezTo>
                  <a:cubicBezTo>
                    <a:pt x="4214" y="3250"/>
                    <a:pt x="5235" y="1176"/>
                    <a:pt x="4964" y="11"/>
                  </a:cubicBezTo>
                  <a:cubicBezTo>
                    <a:pt x="4733" y="4"/>
                    <a:pt x="4504" y="0"/>
                    <a:pt x="42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6"/>
            <p:cNvSpPr/>
            <p:nvPr/>
          </p:nvSpPr>
          <p:spPr>
            <a:xfrm>
              <a:off x="924944" y="2908941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22" y="1"/>
                  </a:moveTo>
                  <a:cubicBezTo>
                    <a:pt x="2005" y="1"/>
                    <a:pt x="806" y="556"/>
                    <a:pt x="336" y="1344"/>
                  </a:cubicBezTo>
                  <a:cubicBezTo>
                    <a:pt x="208" y="1631"/>
                    <a:pt x="96" y="1918"/>
                    <a:pt x="1" y="2206"/>
                  </a:cubicBezTo>
                  <a:cubicBezTo>
                    <a:pt x="224" y="2541"/>
                    <a:pt x="399" y="3020"/>
                    <a:pt x="751" y="3275"/>
                  </a:cubicBezTo>
                  <a:cubicBezTo>
                    <a:pt x="1549" y="3850"/>
                    <a:pt x="2378" y="4376"/>
                    <a:pt x="3240" y="4855"/>
                  </a:cubicBezTo>
                  <a:cubicBezTo>
                    <a:pt x="3512" y="4999"/>
                    <a:pt x="3847" y="4999"/>
                    <a:pt x="4150" y="5062"/>
                  </a:cubicBezTo>
                  <a:cubicBezTo>
                    <a:pt x="4214" y="4695"/>
                    <a:pt x="4405" y="4280"/>
                    <a:pt x="4294" y="3977"/>
                  </a:cubicBezTo>
                  <a:cubicBezTo>
                    <a:pt x="4054" y="3243"/>
                    <a:pt x="4070" y="2653"/>
                    <a:pt x="4517" y="1998"/>
                  </a:cubicBezTo>
                  <a:cubicBezTo>
                    <a:pt x="5028" y="1248"/>
                    <a:pt x="4645" y="418"/>
                    <a:pt x="3751" y="115"/>
                  </a:cubicBezTo>
                  <a:cubicBezTo>
                    <a:pt x="3530" y="37"/>
                    <a:pt x="3282" y="1"/>
                    <a:pt x="30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6"/>
            <p:cNvSpPr/>
            <p:nvPr/>
          </p:nvSpPr>
          <p:spPr>
            <a:xfrm>
              <a:off x="2614396" y="4155363"/>
              <a:ext cx="257414" cy="218430"/>
            </a:xfrm>
            <a:custGeom>
              <a:rect b="b" l="l" r="r" t="t"/>
              <a:pathLst>
                <a:path extrusionOk="0" h="4227" w="4961">
                  <a:moveTo>
                    <a:pt x="3095" y="1"/>
                  </a:moveTo>
                  <a:cubicBezTo>
                    <a:pt x="2812" y="1"/>
                    <a:pt x="2500" y="101"/>
                    <a:pt x="2152" y="348"/>
                  </a:cubicBezTo>
                  <a:cubicBezTo>
                    <a:pt x="1865" y="555"/>
                    <a:pt x="1354" y="412"/>
                    <a:pt x="987" y="539"/>
                  </a:cubicBezTo>
                  <a:cubicBezTo>
                    <a:pt x="684" y="635"/>
                    <a:pt x="237" y="874"/>
                    <a:pt x="205" y="1114"/>
                  </a:cubicBezTo>
                  <a:cubicBezTo>
                    <a:pt x="0" y="2670"/>
                    <a:pt x="679" y="4227"/>
                    <a:pt x="2423" y="4227"/>
                  </a:cubicBezTo>
                  <a:cubicBezTo>
                    <a:pt x="2450" y="4227"/>
                    <a:pt x="2476" y="4227"/>
                    <a:pt x="2503" y="4226"/>
                  </a:cubicBezTo>
                  <a:cubicBezTo>
                    <a:pt x="2528" y="4226"/>
                    <a:pt x="2552" y="4226"/>
                    <a:pt x="2577" y="4226"/>
                  </a:cubicBezTo>
                  <a:cubicBezTo>
                    <a:pt x="3740" y="4226"/>
                    <a:pt x="4316" y="3848"/>
                    <a:pt x="4785" y="2550"/>
                  </a:cubicBezTo>
                  <a:cubicBezTo>
                    <a:pt x="4961" y="2103"/>
                    <a:pt x="4945" y="1337"/>
                    <a:pt x="4673" y="1018"/>
                  </a:cubicBezTo>
                  <a:cubicBezTo>
                    <a:pt x="4240" y="529"/>
                    <a:pt x="3744" y="1"/>
                    <a:pt x="309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6"/>
            <p:cNvSpPr/>
            <p:nvPr/>
          </p:nvSpPr>
          <p:spPr>
            <a:xfrm>
              <a:off x="1554286" y="3384391"/>
              <a:ext cx="179738" cy="350460"/>
            </a:xfrm>
            <a:custGeom>
              <a:rect b="b" l="l" r="r" t="t"/>
              <a:pathLst>
                <a:path extrusionOk="0" h="6782" w="3464">
                  <a:moveTo>
                    <a:pt x="1574" y="0"/>
                  </a:moveTo>
                  <a:cubicBezTo>
                    <a:pt x="1165" y="0"/>
                    <a:pt x="803" y="183"/>
                    <a:pt x="575" y="729"/>
                  </a:cubicBezTo>
                  <a:cubicBezTo>
                    <a:pt x="256" y="1511"/>
                    <a:pt x="128" y="2373"/>
                    <a:pt x="16" y="2804"/>
                  </a:cubicBezTo>
                  <a:cubicBezTo>
                    <a:pt x="16" y="4112"/>
                    <a:pt x="1" y="5006"/>
                    <a:pt x="16" y="5900"/>
                  </a:cubicBezTo>
                  <a:cubicBezTo>
                    <a:pt x="16" y="6375"/>
                    <a:pt x="448" y="6782"/>
                    <a:pt x="865" y="6782"/>
                  </a:cubicBezTo>
                  <a:cubicBezTo>
                    <a:pt x="980" y="6782"/>
                    <a:pt x="1094" y="6751"/>
                    <a:pt x="1197" y="6682"/>
                  </a:cubicBezTo>
                  <a:cubicBezTo>
                    <a:pt x="1549" y="6442"/>
                    <a:pt x="1820" y="6091"/>
                    <a:pt x="1964" y="5692"/>
                  </a:cubicBezTo>
                  <a:cubicBezTo>
                    <a:pt x="2410" y="4511"/>
                    <a:pt x="2761" y="3298"/>
                    <a:pt x="3192" y="2101"/>
                  </a:cubicBezTo>
                  <a:cubicBezTo>
                    <a:pt x="3464" y="1351"/>
                    <a:pt x="3224" y="522"/>
                    <a:pt x="2538" y="234"/>
                  </a:cubicBezTo>
                  <a:cubicBezTo>
                    <a:pt x="2216" y="104"/>
                    <a:pt x="1882" y="0"/>
                    <a:pt x="15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6"/>
            <p:cNvSpPr/>
            <p:nvPr/>
          </p:nvSpPr>
          <p:spPr>
            <a:xfrm>
              <a:off x="577973" y="4345677"/>
              <a:ext cx="302297" cy="330617"/>
            </a:xfrm>
            <a:custGeom>
              <a:rect b="b" l="l" r="r" t="t"/>
              <a:pathLst>
                <a:path extrusionOk="0" h="6398" w="5826">
                  <a:moveTo>
                    <a:pt x="256" y="0"/>
                  </a:moveTo>
                  <a:lnTo>
                    <a:pt x="1" y="224"/>
                  </a:lnTo>
                  <a:cubicBezTo>
                    <a:pt x="527" y="1421"/>
                    <a:pt x="974" y="2650"/>
                    <a:pt x="1581" y="3815"/>
                  </a:cubicBezTo>
                  <a:cubicBezTo>
                    <a:pt x="1916" y="4469"/>
                    <a:pt x="2586" y="4964"/>
                    <a:pt x="2857" y="5634"/>
                  </a:cubicBezTo>
                  <a:cubicBezTo>
                    <a:pt x="3106" y="6239"/>
                    <a:pt x="3500" y="6398"/>
                    <a:pt x="3917" y="6398"/>
                  </a:cubicBezTo>
                  <a:cubicBezTo>
                    <a:pt x="4117" y="6398"/>
                    <a:pt x="4321" y="6361"/>
                    <a:pt x="4517" y="6320"/>
                  </a:cubicBezTo>
                  <a:cubicBezTo>
                    <a:pt x="4996" y="6224"/>
                    <a:pt x="5714" y="5857"/>
                    <a:pt x="5778" y="5506"/>
                  </a:cubicBezTo>
                  <a:cubicBezTo>
                    <a:pt x="5826" y="4916"/>
                    <a:pt x="5618" y="4325"/>
                    <a:pt x="5219" y="3894"/>
                  </a:cubicBezTo>
                  <a:cubicBezTo>
                    <a:pt x="3927" y="2681"/>
                    <a:pt x="2506" y="1580"/>
                    <a:pt x="1134" y="463"/>
                  </a:cubicBezTo>
                  <a:cubicBezTo>
                    <a:pt x="846" y="272"/>
                    <a:pt x="559" y="128"/>
                    <a:pt x="2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6"/>
            <p:cNvSpPr/>
            <p:nvPr/>
          </p:nvSpPr>
          <p:spPr>
            <a:xfrm>
              <a:off x="1669372" y="4839058"/>
              <a:ext cx="300688" cy="237808"/>
            </a:xfrm>
            <a:custGeom>
              <a:rect b="b" l="l" r="r" t="t"/>
              <a:pathLst>
                <a:path extrusionOk="0" h="4602" w="5795">
                  <a:moveTo>
                    <a:pt x="1644" y="0"/>
                  </a:moveTo>
                  <a:cubicBezTo>
                    <a:pt x="1467" y="0"/>
                    <a:pt x="1320" y="33"/>
                    <a:pt x="1246" y="108"/>
                  </a:cubicBezTo>
                  <a:cubicBezTo>
                    <a:pt x="687" y="618"/>
                    <a:pt x="448" y="1448"/>
                    <a:pt x="1" y="2262"/>
                  </a:cubicBezTo>
                  <a:cubicBezTo>
                    <a:pt x="192" y="2422"/>
                    <a:pt x="974" y="2661"/>
                    <a:pt x="1214" y="2773"/>
                  </a:cubicBezTo>
                  <a:cubicBezTo>
                    <a:pt x="2427" y="3395"/>
                    <a:pt x="3033" y="4034"/>
                    <a:pt x="4294" y="4544"/>
                  </a:cubicBezTo>
                  <a:cubicBezTo>
                    <a:pt x="4391" y="4584"/>
                    <a:pt x="4514" y="4602"/>
                    <a:pt x="4644" y="4602"/>
                  </a:cubicBezTo>
                  <a:cubicBezTo>
                    <a:pt x="4983" y="4602"/>
                    <a:pt x="5377" y="4482"/>
                    <a:pt x="5539" y="4321"/>
                  </a:cubicBezTo>
                  <a:cubicBezTo>
                    <a:pt x="5762" y="4081"/>
                    <a:pt x="5794" y="3331"/>
                    <a:pt x="5603" y="3092"/>
                  </a:cubicBezTo>
                  <a:cubicBezTo>
                    <a:pt x="4773" y="2103"/>
                    <a:pt x="3847" y="1193"/>
                    <a:pt x="2858" y="379"/>
                  </a:cubicBezTo>
                  <a:cubicBezTo>
                    <a:pt x="2583" y="159"/>
                    <a:pt x="2037" y="0"/>
                    <a:pt x="16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6"/>
            <p:cNvSpPr/>
            <p:nvPr/>
          </p:nvSpPr>
          <p:spPr>
            <a:xfrm>
              <a:off x="1840807" y="3918749"/>
              <a:ext cx="288235" cy="229075"/>
            </a:xfrm>
            <a:custGeom>
              <a:rect b="b" l="l" r="r" t="t"/>
              <a:pathLst>
                <a:path extrusionOk="0" h="4433" w="5555">
                  <a:moveTo>
                    <a:pt x="3538" y="0"/>
                  </a:moveTo>
                  <a:cubicBezTo>
                    <a:pt x="3312" y="0"/>
                    <a:pt x="3133" y="34"/>
                    <a:pt x="3081" y="107"/>
                  </a:cubicBezTo>
                  <a:cubicBezTo>
                    <a:pt x="2506" y="953"/>
                    <a:pt x="1612" y="714"/>
                    <a:pt x="926" y="1065"/>
                  </a:cubicBezTo>
                  <a:cubicBezTo>
                    <a:pt x="575" y="1256"/>
                    <a:pt x="32" y="1528"/>
                    <a:pt x="32" y="1783"/>
                  </a:cubicBezTo>
                  <a:cubicBezTo>
                    <a:pt x="0" y="2150"/>
                    <a:pt x="304" y="2645"/>
                    <a:pt x="607" y="2916"/>
                  </a:cubicBezTo>
                  <a:cubicBezTo>
                    <a:pt x="1165" y="3379"/>
                    <a:pt x="1756" y="3810"/>
                    <a:pt x="2378" y="4177"/>
                  </a:cubicBezTo>
                  <a:cubicBezTo>
                    <a:pt x="2522" y="4288"/>
                    <a:pt x="2745" y="4304"/>
                    <a:pt x="3144" y="4432"/>
                  </a:cubicBezTo>
                  <a:cubicBezTo>
                    <a:pt x="3527" y="4177"/>
                    <a:pt x="3863" y="3905"/>
                    <a:pt x="4198" y="3586"/>
                  </a:cubicBezTo>
                  <a:cubicBezTo>
                    <a:pt x="4485" y="3267"/>
                    <a:pt x="4629" y="2804"/>
                    <a:pt x="4916" y="2469"/>
                  </a:cubicBezTo>
                  <a:cubicBezTo>
                    <a:pt x="5554" y="1735"/>
                    <a:pt x="5171" y="889"/>
                    <a:pt x="4820" y="378"/>
                  </a:cubicBezTo>
                  <a:cubicBezTo>
                    <a:pt x="4659" y="142"/>
                    <a:pt x="4000" y="0"/>
                    <a:pt x="35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6"/>
            <p:cNvSpPr/>
            <p:nvPr/>
          </p:nvSpPr>
          <p:spPr>
            <a:xfrm>
              <a:off x="2680500" y="3032027"/>
              <a:ext cx="212012" cy="278580"/>
            </a:xfrm>
            <a:custGeom>
              <a:rect b="b" l="l" r="r" t="t"/>
              <a:pathLst>
                <a:path extrusionOk="0" h="5391" w="4086">
                  <a:moveTo>
                    <a:pt x="1159" y="0"/>
                  </a:moveTo>
                  <a:cubicBezTo>
                    <a:pt x="1049" y="0"/>
                    <a:pt x="939" y="5"/>
                    <a:pt x="830" y="15"/>
                  </a:cubicBezTo>
                  <a:cubicBezTo>
                    <a:pt x="511" y="47"/>
                    <a:pt x="271" y="765"/>
                    <a:pt x="0" y="1164"/>
                  </a:cubicBezTo>
                  <a:cubicBezTo>
                    <a:pt x="575" y="2856"/>
                    <a:pt x="1293" y="4276"/>
                    <a:pt x="2601" y="5250"/>
                  </a:cubicBezTo>
                  <a:cubicBezTo>
                    <a:pt x="2735" y="5344"/>
                    <a:pt x="2882" y="5390"/>
                    <a:pt x="3025" y="5390"/>
                  </a:cubicBezTo>
                  <a:cubicBezTo>
                    <a:pt x="3345" y="5390"/>
                    <a:pt x="3646" y="5159"/>
                    <a:pt x="3735" y="4707"/>
                  </a:cubicBezTo>
                  <a:cubicBezTo>
                    <a:pt x="3862" y="3957"/>
                    <a:pt x="4006" y="3223"/>
                    <a:pt x="4086" y="2473"/>
                  </a:cubicBezTo>
                  <a:cubicBezTo>
                    <a:pt x="4086" y="2170"/>
                    <a:pt x="4006" y="1882"/>
                    <a:pt x="3846" y="1627"/>
                  </a:cubicBezTo>
                  <a:cubicBezTo>
                    <a:pt x="3575" y="1180"/>
                    <a:pt x="3320" y="606"/>
                    <a:pt x="2905" y="414"/>
                  </a:cubicBezTo>
                  <a:cubicBezTo>
                    <a:pt x="2352" y="145"/>
                    <a:pt x="1754" y="0"/>
                    <a:pt x="11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6"/>
            <p:cNvSpPr/>
            <p:nvPr/>
          </p:nvSpPr>
          <p:spPr>
            <a:xfrm>
              <a:off x="3357008" y="3390488"/>
              <a:ext cx="314750" cy="172956"/>
            </a:xfrm>
            <a:custGeom>
              <a:rect b="b" l="l" r="r" t="t"/>
              <a:pathLst>
                <a:path extrusionOk="0" h="3347" w="6066">
                  <a:moveTo>
                    <a:pt x="1603" y="0"/>
                  </a:moveTo>
                  <a:cubicBezTo>
                    <a:pt x="610" y="0"/>
                    <a:pt x="193" y="668"/>
                    <a:pt x="97" y="1728"/>
                  </a:cubicBezTo>
                  <a:cubicBezTo>
                    <a:pt x="65" y="2047"/>
                    <a:pt x="1" y="2558"/>
                    <a:pt x="160" y="2686"/>
                  </a:cubicBezTo>
                  <a:cubicBezTo>
                    <a:pt x="568" y="2967"/>
                    <a:pt x="1123" y="3346"/>
                    <a:pt x="1534" y="3346"/>
                  </a:cubicBezTo>
                  <a:cubicBezTo>
                    <a:pt x="1589" y="3346"/>
                    <a:pt x="1643" y="3339"/>
                    <a:pt x="1692" y="3324"/>
                  </a:cubicBezTo>
                  <a:cubicBezTo>
                    <a:pt x="2937" y="2909"/>
                    <a:pt x="4118" y="2271"/>
                    <a:pt x="5315" y="1680"/>
                  </a:cubicBezTo>
                  <a:cubicBezTo>
                    <a:pt x="5586" y="1553"/>
                    <a:pt x="5778" y="1249"/>
                    <a:pt x="6065" y="994"/>
                  </a:cubicBezTo>
                  <a:cubicBezTo>
                    <a:pt x="5874" y="771"/>
                    <a:pt x="5762" y="531"/>
                    <a:pt x="5634" y="499"/>
                  </a:cubicBezTo>
                  <a:cubicBezTo>
                    <a:pt x="4469" y="340"/>
                    <a:pt x="3288" y="244"/>
                    <a:pt x="2123" y="52"/>
                  </a:cubicBezTo>
                  <a:cubicBezTo>
                    <a:pt x="1934" y="17"/>
                    <a:pt x="1761" y="0"/>
                    <a:pt x="16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6"/>
            <p:cNvSpPr/>
            <p:nvPr/>
          </p:nvSpPr>
          <p:spPr>
            <a:xfrm>
              <a:off x="5441323" y="2910956"/>
              <a:ext cx="294098" cy="184635"/>
            </a:xfrm>
            <a:custGeom>
              <a:rect b="b" l="l" r="r" t="t"/>
              <a:pathLst>
                <a:path extrusionOk="0" h="3573" w="5668">
                  <a:moveTo>
                    <a:pt x="2220" y="1"/>
                  </a:moveTo>
                  <a:cubicBezTo>
                    <a:pt x="2042" y="1"/>
                    <a:pt x="1881" y="29"/>
                    <a:pt x="1772" y="92"/>
                  </a:cubicBezTo>
                  <a:cubicBezTo>
                    <a:pt x="1149" y="475"/>
                    <a:pt x="0" y="603"/>
                    <a:pt x="399" y="1848"/>
                  </a:cubicBezTo>
                  <a:lnTo>
                    <a:pt x="128" y="2007"/>
                  </a:lnTo>
                  <a:cubicBezTo>
                    <a:pt x="447" y="2422"/>
                    <a:pt x="702" y="3124"/>
                    <a:pt x="1085" y="3204"/>
                  </a:cubicBezTo>
                  <a:cubicBezTo>
                    <a:pt x="2282" y="3459"/>
                    <a:pt x="3527" y="3491"/>
                    <a:pt x="4756" y="3571"/>
                  </a:cubicBezTo>
                  <a:cubicBezTo>
                    <a:pt x="4782" y="3572"/>
                    <a:pt x="4807" y="3573"/>
                    <a:pt x="4831" y="3573"/>
                  </a:cubicBezTo>
                  <a:cubicBezTo>
                    <a:pt x="5503" y="3573"/>
                    <a:pt x="5667" y="3153"/>
                    <a:pt x="5267" y="2614"/>
                  </a:cubicBezTo>
                  <a:cubicBezTo>
                    <a:pt x="4676" y="1784"/>
                    <a:pt x="4006" y="1018"/>
                    <a:pt x="3256" y="315"/>
                  </a:cubicBezTo>
                  <a:cubicBezTo>
                    <a:pt x="3030" y="122"/>
                    <a:pt x="2587" y="1"/>
                    <a:pt x="22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6"/>
            <p:cNvSpPr/>
            <p:nvPr/>
          </p:nvSpPr>
          <p:spPr>
            <a:xfrm>
              <a:off x="4297725" y="4048347"/>
              <a:ext cx="241017" cy="230160"/>
            </a:xfrm>
            <a:custGeom>
              <a:rect b="b" l="l" r="r" t="t"/>
              <a:pathLst>
                <a:path extrusionOk="0" h="4454" w="4645">
                  <a:moveTo>
                    <a:pt x="1227" y="0"/>
                  </a:moveTo>
                  <a:cubicBezTo>
                    <a:pt x="914" y="0"/>
                    <a:pt x="579" y="84"/>
                    <a:pt x="383" y="232"/>
                  </a:cubicBezTo>
                  <a:cubicBezTo>
                    <a:pt x="96" y="440"/>
                    <a:pt x="0" y="1062"/>
                    <a:pt x="16" y="1541"/>
                  </a:cubicBezTo>
                  <a:cubicBezTo>
                    <a:pt x="48" y="2020"/>
                    <a:pt x="304" y="2483"/>
                    <a:pt x="463" y="2961"/>
                  </a:cubicBezTo>
                  <a:cubicBezTo>
                    <a:pt x="771" y="3919"/>
                    <a:pt x="1389" y="4453"/>
                    <a:pt x="2170" y="4453"/>
                  </a:cubicBezTo>
                  <a:cubicBezTo>
                    <a:pt x="2482" y="4453"/>
                    <a:pt x="2821" y="4368"/>
                    <a:pt x="3176" y="4190"/>
                  </a:cubicBezTo>
                  <a:cubicBezTo>
                    <a:pt x="3703" y="3935"/>
                    <a:pt x="4134" y="3504"/>
                    <a:pt x="4645" y="3121"/>
                  </a:cubicBezTo>
                  <a:cubicBezTo>
                    <a:pt x="4198" y="2594"/>
                    <a:pt x="3894" y="2211"/>
                    <a:pt x="3575" y="1844"/>
                  </a:cubicBezTo>
                  <a:cubicBezTo>
                    <a:pt x="3001" y="1254"/>
                    <a:pt x="2474" y="568"/>
                    <a:pt x="1804" y="137"/>
                  </a:cubicBezTo>
                  <a:cubicBezTo>
                    <a:pt x="1664" y="43"/>
                    <a:pt x="1451" y="0"/>
                    <a:pt x="12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6"/>
            <p:cNvSpPr/>
            <p:nvPr/>
          </p:nvSpPr>
          <p:spPr>
            <a:xfrm>
              <a:off x="4373066" y="3346152"/>
              <a:ext cx="277494" cy="179829"/>
            </a:xfrm>
            <a:custGeom>
              <a:rect b="b" l="l" r="r" t="t"/>
              <a:pathLst>
                <a:path extrusionOk="0" h="3480" w="5348">
                  <a:moveTo>
                    <a:pt x="2331" y="1"/>
                  </a:moveTo>
                  <a:cubicBezTo>
                    <a:pt x="2235" y="17"/>
                    <a:pt x="1788" y="1"/>
                    <a:pt x="1645" y="208"/>
                  </a:cubicBezTo>
                  <a:cubicBezTo>
                    <a:pt x="1054" y="1022"/>
                    <a:pt x="527" y="1900"/>
                    <a:pt x="65" y="2794"/>
                  </a:cubicBezTo>
                  <a:cubicBezTo>
                    <a:pt x="1" y="2905"/>
                    <a:pt x="416" y="3480"/>
                    <a:pt x="591" y="3480"/>
                  </a:cubicBezTo>
                  <a:cubicBezTo>
                    <a:pt x="1980" y="3416"/>
                    <a:pt x="3368" y="3304"/>
                    <a:pt x="4757" y="3129"/>
                  </a:cubicBezTo>
                  <a:cubicBezTo>
                    <a:pt x="4980" y="3097"/>
                    <a:pt x="5347" y="2730"/>
                    <a:pt x="5331" y="2522"/>
                  </a:cubicBezTo>
                  <a:cubicBezTo>
                    <a:pt x="5267" y="1549"/>
                    <a:pt x="3528" y="17"/>
                    <a:pt x="23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6"/>
            <p:cNvSpPr/>
            <p:nvPr/>
          </p:nvSpPr>
          <p:spPr>
            <a:xfrm>
              <a:off x="5055436" y="2876076"/>
              <a:ext cx="293995" cy="227680"/>
            </a:xfrm>
            <a:custGeom>
              <a:rect b="b" l="l" r="r" t="t"/>
              <a:pathLst>
                <a:path extrusionOk="0" h="4406" w="5666">
                  <a:moveTo>
                    <a:pt x="48" y="1"/>
                  </a:moveTo>
                  <a:cubicBezTo>
                    <a:pt x="16" y="272"/>
                    <a:pt x="0" y="560"/>
                    <a:pt x="0" y="831"/>
                  </a:cubicBezTo>
                  <a:cubicBezTo>
                    <a:pt x="160" y="2714"/>
                    <a:pt x="2043" y="3097"/>
                    <a:pt x="2857" y="4406"/>
                  </a:cubicBezTo>
                  <a:lnTo>
                    <a:pt x="3192" y="4262"/>
                  </a:lnTo>
                  <a:cubicBezTo>
                    <a:pt x="3032" y="3480"/>
                    <a:pt x="2825" y="2730"/>
                    <a:pt x="2633" y="1868"/>
                  </a:cubicBezTo>
                  <a:lnTo>
                    <a:pt x="2633" y="1868"/>
                  </a:lnTo>
                  <a:cubicBezTo>
                    <a:pt x="3336" y="2012"/>
                    <a:pt x="3878" y="2171"/>
                    <a:pt x="4437" y="2251"/>
                  </a:cubicBezTo>
                  <a:cubicBezTo>
                    <a:pt x="4548" y="2265"/>
                    <a:pt x="4661" y="2275"/>
                    <a:pt x="4769" y="2275"/>
                  </a:cubicBezTo>
                  <a:cubicBezTo>
                    <a:pt x="5157" y="2275"/>
                    <a:pt x="5495" y="2146"/>
                    <a:pt x="5570" y="1597"/>
                  </a:cubicBezTo>
                  <a:cubicBezTo>
                    <a:pt x="5666" y="943"/>
                    <a:pt x="5538" y="288"/>
                    <a:pt x="4804" y="193"/>
                  </a:cubicBezTo>
                  <a:cubicBezTo>
                    <a:pt x="4466" y="141"/>
                    <a:pt x="4120" y="126"/>
                    <a:pt x="3766" y="126"/>
                  </a:cubicBezTo>
                  <a:cubicBezTo>
                    <a:pt x="3235" y="126"/>
                    <a:pt x="2688" y="161"/>
                    <a:pt x="2123" y="161"/>
                  </a:cubicBezTo>
                  <a:cubicBezTo>
                    <a:pt x="2250" y="623"/>
                    <a:pt x="2346" y="943"/>
                    <a:pt x="2490" y="1421"/>
                  </a:cubicBezTo>
                  <a:cubicBezTo>
                    <a:pt x="1851" y="927"/>
                    <a:pt x="1389" y="528"/>
                    <a:pt x="878" y="193"/>
                  </a:cubicBezTo>
                  <a:cubicBezTo>
                    <a:pt x="639" y="49"/>
                    <a:pt x="319" y="65"/>
                    <a:pt x="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6"/>
            <p:cNvSpPr/>
            <p:nvPr/>
          </p:nvSpPr>
          <p:spPr>
            <a:xfrm>
              <a:off x="6081405" y="2283585"/>
              <a:ext cx="245999" cy="282766"/>
            </a:xfrm>
            <a:custGeom>
              <a:rect b="b" l="l" r="r" t="t"/>
              <a:pathLst>
                <a:path extrusionOk="0" h="5472" w="4741">
                  <a:moveTo>
                    <a:pt x="2779" y="1"/>
                  </a:moveTo>
                  <a:cubicBezTo>
                    <a:pt x="2563" y="1"/>
                    <a:pt x="2304" y="107"/>
                    <a:pt x="2027" y="343"/>
                  </a:cubicBezTo>
                  <a:cubicBezTo>
                    <a:pt x="1613" y="758"/>
                    <a:pt x="1261" y="1221"/>
                    <a:pt x="974" y="1732"/>
                  </a:cubicBezTo>
                  <a:cubicBezTo>
                    <a:pt x="687" y="2195"/>
                    <a:pt x="384" y="2673"/>
                    <a:pt x="96" y="3152"/>
                  </a:cubicBezTo>
                  <a:cubicBezTo>
                    <a:pt x="49" y="3232"/>
                    <a:pt x="1" y="3312"/>
                    <a:pt x="49" y="3392"/>
                  </a:cubicBezTo>
                  <a:cubicBezTo>
                    <a:pt x="72" y="3447"/>
                    <a:pt x="128" y="3467"/>
                    <a:pt x="192" y="3467"/>
                  </a:cubicBezTo>
                  <a:cubicBezTo>
                    <a:pt x="256" y="3467"/>
                    <a:pt x="328" y="3447"/>
                    <a:pt x="384" y="3424"/>
                  </a:cubicBezTo>
                  <a:cubicBezTo>
                    <a:pt x="869" y="3228"/>
                    <a:pt x="1191" y="3141"/>
                    <a:pt x="1409" y="3141"/>
                  </a:cubicBezTo>
                  <a:cubicBezTo>
                    <a:pt x="1564" y="3141"/>
                    <a:pt x="1667" y="3184"/>
                    <a:pt x="1740" y="3264"/>
                  </a:cubicBezTo>
                  <a:cubicBezTo>
                    <a:pt x="2011" y="3551"/>
                    <a:pt x="1868" y="4317"/>
                    <a:pt x="2458" y="5067"/>
                  </a:cubicBezTo>
                  <a:cubicBezTo>
                    <a:pt x="2686" y="5355"/>
                    <a:pt x="2911" y="5472"/>
                    <a:pt x="3122" y="5472"/>
                  </a:cubicBezTo>
                  <a:cubicBezTo>
                    <a:pt x="3635" y="5472"/>
                    <a:pt x="4065" y="4782"/>
                    <a:pt x="4246" y="4206"/>
                  </a:cubicBezTo>
                  <a:cubicBezTo>
                    <a:pt x="4741" y="2610"/>
                    <a:pt x="3448" y="2785"/>
                    <a:pt x="3240" y="1684"/>
                  </a:cubicBezTo>
                  <a:cubicBezTo>
                    <a:pt x="3224" y="1540"/>
                    <a:pt x="3240" y="1397"/>
                    <a:pt x="3304" y="1269"/>
                  </a:cubicBezTo>
                  <a:cubicBezTo>
                    <a:pt x="3512" y="504"/>
                    <a:pt x="3248" y="1"/>
                    <a:pt x="27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6"/>
            <p:cNvSpPr/>
            <p:nvPr/>
          </p:nvSpPr>
          <p:spPr>
            <a:xfrm>
              <a:off x="3466334" y="4535320"/>
              <a:ext cx="270853" cy="202153"/>
            </a:xfrm>
            <a:custGeom>
              <a:rect b="b" l="l" r="r" t="t"/>
              <a:pathLst>
                <a:path extrusionOk="0" h="3912" w="5220">
                  <a:moveTo>
                    <a:pt x="0" y="1"/>
                  </a:moveTo>
                  <a:cubicBezTo>
                    <a:pt x="415" y="1405"/>
                    <a:pt x="719" y="2459"/>
                    <a:pt x="1054" y="3480"/>
                  </a:cubicBezTo>
                  <a:cubicBezTo>
                    <a:pt x="1116" y="3651"/>
                    <a:pt x="1389" y="3912"/>
                    <a:pt x="1507" y="3912"/>
                  </a:cubicBezTo>
                  <a:cubicBezTo>
                    <a:pt x="1510" y="3912"/>
                    <a:pt x="1513" y="3911"/>
                    <a:pt x="1517" y="3911"/>
                  </a:cubicBezTo>
                  <a:cubicBezTo>
                    <a:pt x="2506" y="3672"/>
                    <a:pt x="3559" y="3528"/>
                    <a:pt x="4421" y="3049"/>
                  </a:cubicBezTo>
                  <a:cubicBezTo>
                    <a:pt x="5187" y="2618"/>
                    <a:pt x="5219" y="1405"/>
                    <a:pt x="4629" y="1230"/>
                  </a:cubicBezTo>
                  <a:cubicBezTo>
                    <a:pt x="3208" y="767"/>
                    <a:pt x="1724" y="448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6"/>
            <p:cNvSpPr/>
            <p:nvPr/>
          </p:nvSpPr>
          <p:spPr>
            <a:xfrm>
              <a:off x="5997762" y="3407386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1709" y="1"/>
                  </a:moveTo>
                  <a:cubicBezTo>
                    <a:pt x="1393" y="1"/>
                    <a:pt x="756" y="443"/>
                    <a:pt x="639" y="779"/>
                  </a:cubicBezTo>
                  <a:cubicBezTo>
                    <a:pt x="320" y="1704"/>
                    <a:pt x="224" y="2710"/>
                    <a:pt x="1" y="3971"/>
                  </a:cubicBezTo>
                  <a:cubicBezTo>
                    <a:pt x="49" y="4034"/>
                    <a:pt x="192" y="4401"/>
                    <a:pt x="464" y="4561"/>
                  </a:cubicBezTo>
                  <a:cubicBezTo>
                    <a:pt x="644" y="4651"/>
                    <a:pt x="952" y="4717"/>
                    <a:pt x="1179" y="4717"/>
                  </a:cubicBezTo>
                  <a:cubicBezTo>
                    <a:pt x="1312" y="4717"/>
                    <a:pt x="1418" y="4694"/>
                    <a:pt x="1453" y="4641"/>
                  </a:cubicBezTo>
                  <a:cubicBezTo>
                    <a:pt x="2123" y="3619"/>
                    <a:pt x="2857" y="2614"/>
                    <a:pt x="3240" y="1481"/>
                  </a:cubicBezTo>
                  <a:cubicBezTo>
                    <a:pt x="3544" y="523"/>
                    <a:pt x="2427" y="268"/>
                    <a:pt x="1788" y="13"/>
                  </a:cubicBezTo>
                  <a:cubicBezTo>
                    <a:pt x="1765" y="4"/>
                    <a:pt x="1738" y="1"/>
                    <a:pt x="17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6"/>
            <p:cNvSpPr/>
            <p:nvPr/>
          </p:nvSpPr>
          <p:spPr>
            <a:xfrm>
              <a:off x="2185288" y="4285478"/>
              <a:ext cx="264211" cy="145362"/>
            </a:xfrm>
            <a:custGeom>
              <a:rect b="b" l="l" r="r" t="t"/>
              <a:pathLst>
                <a:path extrusionOk="0" h="2813" w="5092">
                  <a:moveTo>
                    <a:pt x="3112" y="0"/>
                  </a:moveTo>
                  <a:cubicBezTo>
                    <a:pt x="2027" y="479"/>
                    <a:pt x="1086" y="782"/>
                    <a:pt x="272" y="1293"/>
                  </a:cubicBezTo>
                  <a:cubicBezTo>
                    <a:pt x="0" y="1469"/>
                    <a:pt x="32" y="2187"/>
                    <a:pt x="80" y="2634"/>
                  </a:cubicBezTo>
                  <a:cubicBezTo>
                    <a:pt x="80" y="2729"/>
                    <a:pt x="735" y="2777"/>
                    <a:pt x="1102" y="2809"/>
                  </a:cubicBezTo>
                  <a:cubicBezTo>
                    <a:pt x="1147" y="2811"/>
                    <a:pt x="1193" y="2812"/>
                    <a:pt x="1239" y="2812"/>
                  </a:cubicBezTo>
                  <a:cubicBezTo>
                    <a:pt x="1516" y="2812"/>
                    <a:pt x="1802" y="2777"/>
                    <a:pt x="2075" y="2777"/>
                  </a:cubicBezTo>
                  <a:cubicBezTo>
                    <a:pt x="2761" y="2745"/>
                    <a:pt x="3464" y="2793"/>
                    <a:pt x="4134" y="2697"/>
                  </a:cubicBezTo>
                  <a:cubicBezTo>
                    <a:pt x="4932" y="2602"/>
                    <a:pt x="5091" y="1963"/>
                    <a:pt x="4740" y="1437"/>
                  </a:cubicBezTo>
                  <a:cubicBezTo>
                    <a:pt x="4357" y="894"/>
                    <a:pt x="3719" y="527"/>
                    <a:pt x="31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6"/>
            <p:cNvSpPr/>
            <p:nvPr/>
          </p:nvSpPr>
          <p:spPr>
            <a:xfrm>
              <a:off x="2677180" y="3968407"/>
              <a:ext cx="234376" cy="202463"/>
            </a:xfrm>
            <a:custGeom>
              <a:rect b="b" l="l" r="r" t="t"/>
              <a:pathLst>
                <a:path extrusionOk="0" h="3918" w="4517">
                  <a:moveTo>
                    <a:pt x="3038" y="0"/>
                  </a:moveTo>
                  <a:cubicBezTo>
                    <a:pt x="2838" y="0"/>
                    <a:pt x="2621" y="54"/>
                    <a:pt x="2394" y="168"/>
                  </a:cubicBezTo>
                  <a:cubicBezTo>
                    <a:pt x="1612" y="567"/>
                    <a:pt x="894" y="1093"/>
                    <a:pt x="0" y="1652"/>
                  </a:cubicBezTo>
                  <a:cubicBezTo>
                    <a:pt x="1229" y="2913"/>
                    <a:pt x="2777" y="3280"/>
                    <a:pt x="4182" y="3918"/>
                  </a:cubicBezTo>
                  <a:lnTo>
                    <a:pt x="4517" y="3742"/>
                  </a:lnTo>
                  <a:cubicBezTo>
                    <a:pt x="4389" y="2849"/>
                    <a:pt x="4277" y="1939"/>
                    <a:pt x="4102" y="1029"/>
                  </a:cubicBezTo>
                  <a:cubicBezTo>
                    <a:pt x="3974" y="380"/>
                    <a:pt x="3569" y="0"/>
                    <a:pt x="30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6"/>
            <p:cNvSpPr/>
            <p:nvPr/>
          </p:nvSpPr>
          <p:spPr>
            <a:xfrm>
              <a:off x="2942168" y="4323561"/>
              <a:ext cx="220314" cy="184635"/>
            </a:xfrm>
            <a:custGeom>
              <a:rect b="b" l="l" r="r" t="t"/>
              <a:pathLst>
                <a:path extrusionOk="0" h="3573" w="4246">
                  <a:moveTo>
                    <a:pt x="1950" y="0"/>
                  </a:moveTo>
                  <a:cubicBezTo>
                    <a:pt x="1847" y="0"/>
                    <a:pt x="1749" y="15"/>
                    <a:pt x="1660" y="45"/>
                  </a:cubicBezTo>
                  <a:cubicBezTo>
                    <a:pt x="974" y="285"/>
                    <a:pt x="543" y="1258"/>
                    <a:pt x="0" y="1912"/>
                  </a:cubicBezTo>
                  <a:cubicBezTo>
                    <a:pt x="206" y="2672"/>
                    <a:pt x="1117" y="3572"/>
                    <a:pt x="1693" y="3572"/>
                  </a:cubicBezTo>
                  <a:cubicBezTo>
                    <a:pt x="1698" y="3572"/>
                    <a:pt x="1703" y="3572"/>
                    <a:pt x="1708" y="3572"/>
                  </a:cubicBezTo>
                  <a:cubicBezTo>
                    <a:pt x="2745" y="3524"/>
                    <a:pt x="4245" y="2391"/>
                    <a:pt x="4245" y="1657"/>
                  </a:cubicBezTo>
                  <a:cubicBezTo>
                    <a:pt x="4245" y="1112"/>
                    <a:pt x="2867" y="0"/>
                    <a:pt x="19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6"/>
            <p:cNvSpPr/>
            <p:nvPr/>
          </p:nvSpPr>
          <p:spPr>
            <a:xfrm>
              <a:off x="4683612" y="4527104"/>
              <a:ext cx="191361" cy="256721"/>
            </a:xfrm>
            <a:custGeom>
              <a:rect b="b" l="l" r="r" t="t"/>
              <a:pathLst>
                <a:path extrusionOk="0" h="4968" w="3688">
                  <a:moveTo>
                    <a:pt x="3448" y="0"/>
                  </a:moveTo>
                  <a:cubicBezTo>
                    <a:pt x="3176" y="80"/>
                    <a:pt x="2841" y="80"/>
                    <a:pt x="2666" y="240"/>
                  </a:cubicBezTo>
                  <a:cubicBezTo>
                    <a:pt x="1884" y="974"/>
                    <a:pt x="1150" y="1740"/>
                    <a:pt x="415" y="2506"/>
                  </a:cubicBezTo>
                  <a:cubicBezTo>
                    <a:pt x="256" y="2666"/>
                    <a:pt x="192" y="2905"/>
                    <a:pt x="0" y="3304"/>
                  </a:cubicBezTo>
                  <a:cubicBezTo>
                    <a:pt x="431" y="3878"/>
                    <a:pt x="894" y="4437"/>
                    <a:pt x="1405" y="4948"/>
                  </a:cubicBezTo>
                  <a:cubicBezTo>
                    <a:pt x="1418" y="4961"/>
                    <a:pt x="1444" y="4967"/>
                    <a:pt x="1479" y="4967"/>
                  </a:cubicBezTo>
                  <a:cubicBezTo>
                    <a:pt x="1688" y="4967"/>
                    <a:pt x="2216" y="4740"/>
                    <a:pt x="2299" y="4549"/>
                  </a:cubicBezTo>
                  <a:cubicBezTo>
                    <a:pt x="2809" y="3352"/>
                    <a:pt x="3224" y="2123"/>
                    <a:pt x="3607" y="894"/>
                  </a:cubicBezTo>
                  <a:cubicBezTo>
                    <a:pt x="3687" y="639"/>
                    <a:pt x="3511" y="304"/>
                    <a:pt x="34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6"/>
            <p:cNvSpPr/>
            <p:nvPr/>
          </p:nvSpPr>
          <p:spPr>
            <a:xfrm>
              <a:off x="3590553" y="3563905"/>
              <a:ext cx="280763" cy="260649"/>
            </a:xfrm>
            <a:custGeom>
              <a:rect b="b" l="l" r="r" t="t"/>
              <a:pathLst>
                <a:path extrusionOk="0" h="5044" w="5411">
                  <a:moveTo>
                    <a:pt x="4052" y="0"/>
                  </a:moveTo>
                  <a:cubicBezTo>
                    <a:pt x="3902" y="0"/>
                    <a:pt x="3739" y="48"/>
                    <a:pt x="3559" y="160"/>
                  </a:cubicBezTo>
                  <a:cubicBezTo>
                    <a:pt x="2011" y="1133"/>
                    <a:pt x="782" y="2569"/>
                    <a:pt x="64" y="4245"/>
                  </a:cubicBezTo>
                  <a:cubicBezTo>
                    <a:pt x="16" y="4437"/>
                    <a:pt x="0" y="4612"/>
                    <a:pt x="0" y="4804"/>
                  </a:cubicBezTo>
                  <a:lnTo>
                    <a:pt x="240" y="5043"/>
                  </a:lnTo>
                  <a:lnTo>
                    <a:pt x="5410" y="989"/>
                  </a:lnTo>
                  <a:cubicBezTo>
                    <a:pt x="4941" y="557"/>
                    <a:pt x="4567" y="0"/>
                    <a:pt x="40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6"/>
            <p:cNvSpPr/>
            <p:nvPr/>
          </p:nvSpPr>
          <p:spPr>
            <a:xfrm>
              <a:off x="6445758" y="3989439"/>
              <a:ext cx="280763" cy="260649"/>
            </a:xfrm>
            <a:custGeom>
              <a:rect b="b" l="l" r="r" t="t"/>
              <a:pathLst>
                <a:path extrusionOk="0" h="5044" w="5411">
                  <a:moveTo>
                    <a:pt x="4048" y="0"/>
                  </a:moveTo>
                  <a:cubicBezTo>
                    <a:pt x="3897" y="0"/>
                    <a:pt x="3736" y="48"/>
                    <a:pt x="3560" y="160"/>
                  </a:cubicBezTo>
                  <a:cubicBezTo>
                    <a:pt x="2012" y="1133"/>
                    <a:pt x="783" y="2553"/>
                    <a:pt x="65" y="4245"/>
                  </a:cubicBezTo>
                  <a:cubicBezTo>
                    <a:pt x="17" y="4421"/>
                    <a:pt x="1" y="4612"/>
                    <a:pt x="1" y="4804"/>
                  </a:cubicBezTo>
                  <a:lnTo>
                    <a:pt x="240" y="5043"/>
                  </a:lnTo>
                  <a:lnTo>
                    <a:pt x="5411" y="989"/>
                  </a:lnTo>
                  <a:cubicBezTo>
                    <a:pt x="4954" y="557"/>
                    <a:pt x="4564" y="0"/>
                    <a:pt x="40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6"/>
            <p:cNvSpPr/>
            <p:nvPr/>
          </p:nvSpPr>
          <p:spPr>
            <a:xfrm>
              <a:off x="5444591" y="3164726"/>
              <a:ext cx="198003" cy="218895"/>
            </a:xfrm>
            <a:custGeom>
              <a:rect b="b" l="l" r="r" t="t"/>
              <a:pathLst>
                <a:path extrusionOk="0" h="4236" w="3816">
                  <a:moveTo>
                    <a:pt x="560" y="1"/>
                  </a:moveTo>
                  <a:cubicBezTo>
                    <a:pt x="400" y="511"/>
                    <a:pt x="1" y="1118"/>
                    <a:pt x="145" y="1501"/>
                  </a:cubicBezTo>
                  <a:cubicBezTo>
                    <a:pt x="512" y="2299"/>
                    <a:pt x="1006" y="3017"/>
                    <a:pt x="1629" y="3623"/>
                  </a:cubicBezTo>
                  <a:cubicBezTo>
                    <a:pt x="1921" y="3929"/>
                    <a:pt x="2467" y="4235"/>
                    <a:pt x="2845" y="4235"/>
                  </a:cubicBezTo>
                  <a:cubicBezTo>
                    <a:pt x="2902" y="4235"/>
                    <a:pt x="2954" y="4228"/>
                    <a:pt x="3001" y="4214"/>
                  </a:cubicBezTo>
                  <a:cubicBezTo>
                    <a:pt x="3368" y="4102"/>
                    <a:pt x="3544" y="3400"/>
                    <a:pt x="3815" y="2953"/>
                  </a:cubicBezTo>
                  <a:cubicBezTo>
                    <a:pt x="3624" y="2570"/>
                    <a:pt x="3544" y="2219"/>
                    <a:pt x="3336" y="1996"/>
                  </a:cubicBezTo>
                  <a:cubicBezTo>
                    <a:pt x="2762" y="1437"/>
                    <a:pt x="2171" y="910"/>
                    <a:pt x="1533" y="416"/>
                  </a:cubicBezTo>
                  <a:cubicBezTo>
                    <a:pt x="1262" y="208"/>
                    <a:pt x="895" y="144"/>
                    <a:pt x="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6"/>
            <p:cNvSpPr/>
            <p:nvPr/>
          </p:nvSpPr>
          <p:spPr>
            <a:xfrm>
              <a:off x="3339833" y="4146940"/>
              <a:ext cx="119912" cy="341572"/>
            </a:xfrm>
            <a:custGeom>
              <a:rect b="b" l="l" r="r" t="t"/>
              <a:pathLst>
                <a:path extrusionOk="0" h="6610" w="2311">
                  <a:moveTo>
                    <a:pt x="858" y="0"/>
                  </a:moveTo>
                  <a:lnTo>
                    <a:pt x="396" y="16"/>
                  </a:lnTo>
                  <a:cubicBezTo>
                    <a:pt x="316" y="942"/>
                    <a:pt x="188" y="1867"/>
                    <a:pt x="156" y="2793"/>
                  </a:cubicBezTo>
                  <a:cubicBezTo>
                    <a:pt x="124" y="3352"/>
                    <a:pt x="332" y="3926"/>
                    <a:pt x="268" y="4469"/>
                  </a:cubicBezTo>
                  <a:cubicBezTo>
                    <a:pt x="33" y="6452"/>
                    <a:pt x="1" y="6610"/>
                    <a:pt x="1803" y="6610"/>
                  </a:cubicBezTo>
                  <a:cubicBezTo>
                    <a:pt x="1959" y="6610"/>
                    <a:pt x="2127" y="6608"/>
                    <a:pt x="2311" y="6607"/>
                  </a:cubicBezTo>
                  <a:cubicBezTo>
                    <a:pt x="1816" y="4357"/>
                    <a:pt x="1337" y="2171"/>
                    <a:pt x="8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6"/>
            <p:cNvSpPr/>
            <p:nvPr/>
          </p:nvSpPr>
          <p:spPr>
            <a:xfrm>
              <a:off x="5923252" y="3761247"/>
              <a:ext cx="216994" cy="214193"/>
            </a:xfrm>
            <a:custGeom>
              <a:rect b="b" l="l" r="r" t="t"/>
              <a:pathLst>
                <a:path extrusionOk="0" h="4145" w="4182">
                  <a:moveTo>
                    <a:pt x="2433" y="1"/>
                  </a:moveTo>
                  <a:cubicBezTo>
                    <a:pt x="2224" y="1"/>
                    <a:pt x="2007" y="92"/>
                    <a:pt x="1804" y="267"/>
                  </a:cubicBezTo>
                  <a:cubicBezTo>
                    <a:pt x="735" y="1208"/>
                    <a:pt x="543" y="2565"/>
                    <a:pt x="0" y="3762"/>
                  </a:cubicBezTo>
                  <a:lnTo>
                    <a:pt x="367" y="4145"/>
                  </a:lnTo>
                  <a:cubicBezTo>
                    <a:pt x="1389" y="3554"/>
                    <a:pt x="2458" y="3043"/>
                    <a:pt x="3384" y="2325"/>
                  </a:cubicBezTo>
                  <a:cubicBezTo>
                    <a:pt x="4182" y="1703"/>
                    <a:pt x="3511" y="1001"/>
                    <a:pt x="3112" y="410"/>
                  </a:cubicBezTo>
                  <a:cubicBezTo>
                    <a:pt x="2921" y="132"/>
                    <a:pt x="2682" y="1"/>
                    <a:pt x="24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6"/>
            <p:cNvSpPr/>
            <p:nvPr/>
          </p:nvSpPr>
          <p:spPr>
            <a:xfrm>
              <a:off x="2369124" y="3062463"/>
              <a:ext cx="241017" cy="127947"/>
            </a:xfrm>
            <a:custGeom>
              <a:rect b="b" l="l" r="r" t="t"/>
              <a:pathLst>
                <a:path extrusionOk="0" h="2476" w="4645">
                  <a:moveTo>
                    <a:pt x="3942" y="1"/>
                  </a:moveTo>
                  <a:lnTo>
                    <a:pt x="3942" y="1"/>
                  </a:lnTo>
                  <a:cubicBezTo>
                    <a:pt x="3336" y="97"/>
                    <a:pt x="2809" y="128"/>
                    <a:pt x="2314" y="288"/>
                  </a:cubicBezTo>
                  <a:cubicBezTo>
                    <a:pt x="1644" y="496"/>
                    <a:pt x="974" y="767"/>
                    <a:pt x="352" y="1118"/>
                  </a:cubicBezTo>
                  <a:cubicBezTo>
                    <a:pt x="112" y="1325"/>
                    <a:pt x="0" y="1645"/>
                    <a:pt x="48" y="1948"/>
                  </a:cubicBezTo>
                  <a:cubicBezTo>
                    <a:pt x="112" y="2187"/>
                    <a:pt x="511" y="2427"/>
                    <a:pt x="798" y="2443"/>
                  </a:cubicBezTo>
                  <a:cubicBezTo>
                    <a:pt x="1019" y="2465"/>
                    <a:pt x="1241" y="2476"/>
                    <a:pt x="1464" y="2476"/>
                  </a:cubicBezTo>
                  <a:cubicBezTo>
                    <a:pt x="1871" y="2476"/>
                    <a:pt x="2280" y="2441"/>
                    <a:pt x="2682" y="2379"/>
                  </a:cubicBezTo>
                  <a:cubicBezTo>
                    <a:pt x="4405" y="2107"/>
                    <a:pt x="4645" y="1613"/>
                    <a:pt x="39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6"/>
            <p:cNvSpPr/>
            <p:nvPr/>
          </p:nvSpPr>
          <p:spPr>
            <a:xfrm>
              <a:off x="305513" y="183564"/>
              <a:ext cx="213725" cy="336973"/>
            </a:xfrm>
            <a:custGeom>
              <a:rect b="b" l="l" r="r" t="t"/>
              <a:pathLst>
                <a:path extrusionOk="0" h="6521" w="4119">
                  <a:moveTo>
                    <a:pt x="3879" y="0"/>
                  </a:moveTo>
                  <a:cubicBezTo>
                    <a:pt x="3576" y="192"/>
                    <a:pt x="3209" y="319"/>
                    <a:pt x="3001" y="591"/>
                  </a:cubicBezTo>
                  <a:cubicBezTo>
                    <a:pt x="2379" y="1437"/>
                    <a:pt x="1804" y="2330"/>
                    <a:pt x="1310" y="3272"/>
                  </a:cubicBezTo>
                  <a:cubicBezTo>
                    <a:pt x="815" y="4261"/>
                    <a:pt x="448" y="5315"/>
                    <a:pt x="1" y="6432"/>
                  </a:cubicBezTo>
                  <a:cubicBezTo>
                    <a:pt x="235" y="6491"/>
                    <a:pt x="433" y="6520"/>
                    <a:pt x="601" y="6520"/>
                  </a:cubicBezTo>
                  <a:cubicBezTo>
                    <a:pt x="1107" y="6520"/>
                    <a:pt x="1337" y="6257"/>
                    <a:pt x="1469" y="5777"/>
                  </a:cubicBezTo>
                  <a:cubicBezTo>
                    <a:pt x="1549" y="5490"/>
                    <a:pt x="1661" y="5219"/>
                    <a:pt x="1820" y="4964"/>
                  </a:cubicBezTo>
                  <a:cubicBezTo>
                    <a:pt x="2539" y="3655"/>
                    <a:pt x="3305" y="2394"/>
                    <a:pt x="3975" y="1069"/>
                  </a:cubicBezTo>
                  <a:cubicBezTo>
                    <a:pt x="4118" y="798"/>
                    <a:pt x="3911" y="367"/>
                    <a:pt x="38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6"/>
            <p:cNvSpPr/>
            <p:nvPr/>
          </p:nvSpPr>
          <p:spPr>
            <a:xfrm>
              <a:off x="2343440" y="3292567"/>
              <a:ext cx="234428" cy="204478"/>
            </a:xfrm>
            <a:custGeom>
              <a:rect b="b" l="l" r="r" t="t"/>
              <a:pathLst>
                <a:path extrusionOk="0" h="3957" w="4518">
                  <a:moveTo>
                    <a:pt x="4517" y="0"/>
                  </a:moveTo>
                  <a:lnTo>
                    <a:pt x="4517" y="0"/>
                  </a:lnTo>
                  <a:cubicBezTo>
                    <a:pt x="4230" y="128"/>
                    <a:pt x="3927" y="224"/>
                    <a:pt x="3639" y="304"/>
                  </a:cubicBezTo>
                  <a:cubicBezTo>
                    <a:pt x="2123" y="543"/>
                    <a:pt x="1182" y="1692"/>
                    <a:pt x="192" y="2666"/>
                  </a:cubicBezTo>
                  <a:cubicBezTo>
                    <a:pt x="1" y="2841"/>
                    <a:pt x="176" y="3511"/>
                    <a:pt x="320" y="3878"/>
                  </a:cubicBezTo>
                  <a:cubicBezTo>
                    <a:pt x="343" y="3932"/>
                    <a:pt x="488" y="3956"/>
                    <a:pt x="666" y="3956"/>
                  </a:cubicBezTo>
                  <a:cubicBezTo>
                    <a:pt x="858" y="3956"/>
                    <a:pt x="1088" y="3928"/>
                    <a:pt x="1245" y="3878"/>
                  </a:cubicBezTo>
                  <a:cubicBezTo>
                    <a:pt x="3113" y="3336"/>
                    <a:pt x="3512" y="1548"/>
                    <a:pt x="45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6"/>
            <p:cNvSpPr/>
            <p:nvPr/>
          </p:nvSpPr>
          <p:spPr>
            <a:xfrm>
              <a:off x="5872714" y="4039045"/>
              <a:ext cx="139214" cy="266281"/>
            </a:xfrm>
            <a:custGeom>
              <a:rect b="b" l="l" r="r" t="t"/>
              <a:pathLst>
                <a:path extrusionOk="0" h="5153" w="2683">
                  <a:moveTo>
                    <a:pt x="2349" y="1"/>
                  </a:moveTo>
                  <a:cubicBezTo>
                    <a:pt x="2227" y="1"/>
                    <a:pt x="2041" y="48"/>
                    <a:pt x="1964" y="125"/>
                  </a:cubicBezTo>
                  <a:cubicBezTo>
                    <a:pt x="927" y="1099"/>
                    <a:pt x="49" y="2168"/>
                    <a:pt x="1" y="3716"/>
                  </a:cubicBezTo>
                  <a:cubicBezTo>
                    <a:pt x="1" y="3939"/>
                    <a:pt x="33" y="4163"/>
                    <a:pt x="81" y="4386"/>
                  </a:cubicBezTo>
                  <a:cubicBezTo>
                    <a:pt x="176" y="4642"/>
                    <a:pt x="288" y="4897"/>
                    <a:pt x="416" y="5152"/>
                  </a:cubicBezTo>
                  <a:cubicBezTo>
                    <a:pt x="639" y="4977"/>
                    <a:pt x="927" y="4865"/>
                    <a:pt x="1086" y="4642"/>
                  </a:cubicBezTo>
                  <a:cubicBezTo>
                    <a:pt x="1389" y="4243"/>
                    <a:pt x="1645" y="3812"/>
                    <a:pt x="1836" y="3349"/>
                  </a:cubicBezTo>
                  <a:cubicBezTo>
                    <a:pt x="2155" y="2455"/>
                    <a:pt x="2443" y="1561"/>
                    <a:pt x="2666" y="636"/>
                  </a:cubicBezTo>
                  <a:cubicBezTo>
                    <a:pt x="2682" y="412"/>
                    <a:pt x="2618" y="189"/>
                    <a:pt x="2459" y="29"/>
                  </a:cubicBezTo>
                  <a:cubicBezTo>
                    <a:pt x="2444" y="10"/>
                    <a:pt x="2402" y="1"/>
                    <a:pt x="2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6"/>
            <p:cNvSpPr/>
            <p:nvPr/>
          </p:nvSpPr>
          <p:spPr>
            <a:xfrm>
              <a:off x="2670538" y="2834892"/>
              <a:ext cx="224465" cy="163706"/>
            </a:xfrm>
            <a:custGeom>
              <a:rect b="b" l="l" r="r" t="t"/>
              <a:pathLst>
                <a:path extrusionOk="0" h="3168" w="4326">
                  <a:moveTo>
                    <a:pt x="830" y="0"/>
                  </a:moveTo>
                  <a:cubicBezTo>
                    <a:pt x="415" y="192"/>
                    <a:pt x="112" y="255"/>
                    <a:pt x="64" y="383"/>
                  </a:cubicBezTo>
                  <a:cubicBezTo>
                    <a:pt x="1" y="638"/>
                    <a:pt x="17" y="894"/>
                    <a:pt x="128" y="1133"/>
                  </a:cubicBezTo>
                  <a:cubicBezTo>
                    <a:pt x="288" y="1452"/>
                    <a:pt x="591" y="1692"/>
                    <a:pt x="767" y="2011"/>
                  </a:cubicBezTo>
                  <a:cubicBezTo>
                    <a:pt x="1233" y="2792"/>
                    <a:pt x="1766" y="3167"/>
                    <a:pt x="2450" y="3167"/>
                  </a:cubicBezTo>
                  <a:cubicBezTo>
                    <a:pt x="2773" y="3167"/>
                    <a:pt x="3129" y="3084"/>
                    <a:pt x="3528" y="2921"/>
                  </a:cubicBezTo>
                  <a:cubicBezTo>
                    <a:pt x="4150" y="2649"/>
                    <a:pt x="4326" y="2218"/>
                    <a:pt x="3783" y="1819"/>
                  </a:cubicBezTo>
                  <a:cubicBezTo>
                    <a:pt x="2825" y="1133"/>
                    <a:pt x="1788" y="575"/>
                    <a:pt x="8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6"/>
            <p:cNvSpPr/>
            <p:nvPr/>
          </p:nvSpPr>
          <p:spPr>
            <a:xfrm>
              <a:off x="2798907" y="4845518"/>
              <a:ext cx="115969" cy="249022"/>
            </a:xfrm>
            <a:custGeom>
              <a:rect b="b" l="l" r="r" t="t"/>
              <a:pathLst>
                <a:path extrusionOk="0" h="4819" w="2235">
                  <a:moveTo>
                    <a:pt x="1158" y="0"/>
                  </a:moveTo>
                  <a:cubicBezTo>
                    <a:pt x="1076" y="0"/>
                    <a:pt x="992" y="5"/>
                    <a:pt x="910" y="15"/>
                  </a:cubicBezTo>
                  <a:cubicBezTo>
                    <a:pt x="240" y="94"/>
                    <a:pt x="351" y="589"/>
                    <a:pt x="479" y="1084"/>
                  </a:cubicBezTo>
                  <a:cubicBezTo>
                    <a:pt x="591" y="1499"/>
                    <a:pt x="591" y="1930"/>
                    <a:pt x="511" y="2345"/>
                  </a:cubicBezTo>
                  <a:cubicBezTo>
                    <a:pt x="0" y="4068"/>
                    <a:pt x="208" y="4451"/>
                    <a:pt x="2027" y="4818"/>
                  </a:cubicBezTo>
                  <a:cubicBezTo>
                    <a:pt x="1947" y="4387"/>
                    <a:pt x="1772" y="3988"/>
                    <a:pt x="1804" y="3573"/>
                  </a:cubicBezTo>
                  <a:cubicBezTo>
                    <a:pt x="1820" y="3143"/>
                    <a:pt x="2075" y="2744"/>
                    <a:pt x="2139" y="2329"/>
                  </a:cubicBezTo>
                  <a:cubicBezTo>
                    <a:pt x="2219" y="1834"/>
                    <a:pt x="2235" y="1323"/>
                    <a:pt x="2187" y="828"/>
                  </a:cubicBezTo>
                  <a:cubicBezTo>
                    <a:pt x="2118" y="186"/>
                    <a:pt x="1652" y="0"/>
                    <a:pt x="11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6"/>
            <p:cNvSpPr/>
            <p:nvPr/>
          </p:nvSpPr>
          <p:spPr>
            <a:xfrm>
              <a:off x="5302161" y="3384908"/>
              <a:ext cx="222857" cy="125054"/>
            </a:xfrm>
            <a:custGeom>
              <a:rect b="b" l="l" r="r" t="t"/>
              <a:pathLst>
                <a:path extrusionOk="0" h="2420" w="4295">
                  <a:moveTo>
                    <a:pt x="2491" y="1"/>
                  </a:moveTo>
                  <a:cubicBezTo>
                    <a:pt x="1725" y="384"/>
                    <a:pt x="959" y="767"/>
                    <a:pt x="208" y="1198"/>
                  </a:cubicBezTo>
                  <a:cubicBezTo>
                    <a:pt x="65" y="1278"/>
                    <a:pt x="1" y="1581"/>
                    <a:pt x="17" y="1772"/>
                  </a:cubicBezTo>
                  <a:cubicBezTo>
                    <a:pt x="17" y="1852"/>
                    <a:pt x="320" y="1948"/>
                    <a:pt x="496" y="1980"/>
                  </a:cubicBezTo>
                  <a:cubicBezTo>
                    <a:pt x="1310" y="2107"/>
                    <a:pt x="2124" y="2235"/>
                    <a:pt x="2937" y="2347"/>
                  </a:cubicBezTo>
                  <a:cubicBezTo>
                    <a:pt x="3158" y="2377"/>
                    <a:pt x="3485" y="2419"/>
                    <a:pt x="3710" y="2419"/>
                  </a:cubicBezTo>
                  <a:cubicBezTo>
                    <a:pt x="3843" y="2419"/>
                    <a:pt x="3941" y="2404"/>
                    <a:pt x="3959" y="2363"/>
                  </a:cubicBezTo>
                  <a:cubicBezTo>
                    <a:pt x="4198" y="1852"/>
                    <a:pt x="4294" y="1309"/>
                    <a:pt x="4262" y="767"/>
                  </a:cubicBezTo>
                  <a:cubicBezTo>
                    <a:pt x="4214" y="543"/>
                    <a:pt x="3592" y="368"/>
                    <a:pt x="3209" y="224"/>
                  </a:cubicBezTo>
                  <a:cubicBezTo>
                    <a:pt x="3161" y="211"/>
                    <a:pt x="3109" y="206"/>
                    <a:pt x="3056" y="206"/>
                  </a:cubicBezTo>
                  <a:cubicBezTo>
                    <a:pt x="2914" y="206"/>
                    <a:pt x="2758" y="240"/>
                    <a:pt x="2618" y="240"/>
                  </a:cubicBezTo>
                  <a:lnTo>
                    <a:pt x="249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6"/>
            <p:cNvSpPr/>
            <p:nvPr/>
          </p:nvSpPr>
          <p:spPr>
            <a:xfrm>
              <a:off x="3698167" y="3338608"/>
              <a:ext cx="168167" cy="175798"/>
            </a:xfrm>
            <a:custGeom>
              <a:rect b="b" l="l" r="r" t="t"/>
              <a:pathLst>
                <a:path extrusionOk="0" h="3402" w="3241">
                  <a:moveTo>
                    <a:pt x="1812" y="1"/>
                  </a:moveTo>
                  <a:cubicBezTo>
                    <a:pt x="1101" y="1"/>
                    <a:pt x="1" y="789"/>
                    <a:pt x="1" y="1232"/>
                  </a:cubicBezTo>
                  <a:cubicBezTo>
                    <a:pt x="1" y="1264"/>
                    <a:pt x="1" y="1312"/>
                    <a:pt x="17" y="1328"/>
                  </a:cubicBezTo>
                  <a:cubicBezTo>
                    <a:pt x="687" y="2046"/>
                    <a:pt x="1246" y="3115"/>
                    <a:pt x="2044" y="3370"/>
                  </a:cubicBezTo>
                  <a:cubicBezTo>
                    <a:pt x="2117" y="3392"/>
                    <a:pt x="2184" y="3402"/>
                    <a:pt x="2243" y="3402"/>
                  </a:cubicBezTo>
                  <a:cubicBezTo>
                    <a:pt x="2851" y="3402"/>
                    <a:pt x="2746" y="2358"/>
                    <a:pt x="2906" y="1791"/>
                  </a:cubicBezTo>
                  <a:cubicBezTo>
                    <a:pt x="2937" y="1631"/>
                    <a:pt x="3001" y="1471"/>
                    <a:pt x="3049" y="1312"/>
                  </a:cubicBezTo>
                  <a:lnTo>
                    <a:pt x="3241" y="1120"/>
                  </a:lnTo>
                  <a:cubicBezTo>
                    <a:pt x="2842" y="737"/>
                    <a:pt x="2507" y="195"/>
                    <a:pt x="2044" y="35"/>
                  </a:cubicBezTo>
                  <a:cubicBezTo>
                    <a:pt x="1974" y="12"/>
                    <a:pt x="1896" y="1"/>
                    <a:pt x="181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6"/>
            <p:cNvSpPr/>
            <p:nvPr/>
          </p:nvSpPr>
          <p:spPr>
            <a:xfrm>
              <a:off x="4995091" y="3963653"/>
              <a:ext cx="177974" cy="151149"/>
            </a:xfrm>
            <a:custGeom>
              <a:rect b="b" l="l" r="r" t="t"/>
              <a:pathLst>
                <a:path extrusionOk="0" h="2925" w="3430">
                  <a:moveTo>
                    <a:pt x="1991" y="1"/>
                  </a:moveTo>
                  <a:cubicBezTo>
                    <a:pt x="1052" y="1"/>
                    <a:pt x="14" y="955"/>
                    <a:pt x="14" y="1664"/>
                  </a:cubicBezTo>
                  <a:cubicBezTo>
                    <a:pt x="0" y="2234"/>
                    <a:pt x="567" y="2925"/>
                    <a:pt x="1062" y="2925"/>
                  </a:cubicBezTo>
                  <a:cubicBezTo>
                    <a:pt x="1135" y="2925"/>
                    <a:pt x="1207" y="2910"/>
                    <a:pt x="1275" y="2877"/>
                  </a:cubicBezTo>
                  <a:cubicBezTo>
                    <a:pt x="2057" y="2510"/>
                    <a:pt x="2727" y="1887"/>
                    <a:pt x="3429" y="1361"/>
                  </a:cubicBezTo>
                  <a:cubicBezTo>
                    <a:pt x="3030" y="898"/>
                    <a:pt x="2695" y="116"/>
                    <a:pt x="2216" y="20"/>
                  </a:cubicBezTo>
                  <a:cubicBezTo>
                    <a:pt x="2142" y="7"/>
                    <a:pt x="2067" y="1"/>
                    <a:pt x="19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6"/>
            <p:cNvSpPr/>
            <p:nvPr/>
          </p:nvSpPr>
          <p:spPr>
            <a:xfrm>
              <a:off x="4609932" y="2842953"/>
              <a:ext cx="178078" cy="151149"/>
            </a:xfrm>
            <a:custGeom>
              <a:rect b="b" l="l" r="r" t="t"/>
              <a:pathLst>
                <a:path extrusionOk="0" h="2925" w="3432">
                  <a:moveTo>
                    <a:pt x="1977" y="0"/>
                  </a:moveTo>
                  <a:cubicBezTo>
                    <a:pt x="1038" y="0"/>
                    <a:pt x="0" y="955"/>
                    <a:pt x="0" y="1663"/>
                  </a:cubicBezTo>
                  <a:cubicBezTo>
                    <a:pt x="0" y="2233"/>
                    <a:pt x="569" y="2924"/>
                    <a:pt x="1064" y="2924"/>
                  </a:cubicBezTo>
                  <a:cubicBezTo>
                    <a:pt x="1137" y="2924"/>
                    <a:pt x="1209" y="2909"/>
                    <a:pt x="1277" y="2876"/>
                  </a:cubicBezTo>
                  <a:cubicBezTo>
                    <a:pt x="2059" y="2509"/>
                    <a:pt x="2713" y="1887"/>
                    <a:pt x="3431" y="1360"/>
                  </a:cubicBezTo>
                  <a:cubicBezTo>
                    <a:pt x="3032" y="897"/>
                    <a:pt x="2681" y="115"/>
                    <a:pt x="2202" y="20"/>
                  </a:cubicBezTo>
                  <a:cubicBezTo>
                    <a:pt x="2128" y="6"/>
                    <a:pt x="2053" y="0"/>
                    <a:pt x="19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6"/>
            <p:cNvSpPr/>
            <p:nvPr/>
          </p:nvSpPr>
          <p:spPr>
            <a:xfrm>
              <a:off x="4230635" y="4360301"/>
              <a:ext cx="183059" cy="171716"/>
            </a:xfrm>
            <a:custGeom>
              <a:rect b="b" l="l" r="r" t="t"/>
              <a:pathLst>
                <a:path extrusionOk="0" h="3323" w="3528">
                  <a:moveTo>
                    <a:pt x="1908" y="1"/>
                  </a:moveTo>
                  <a:cubicBezTo>
                    <a:pt x="1812" y="1"/>
                    <a:pt x="1716" y="13"/>
                    <a:pt x="1629" y="36"/>
                  </a:cubicBezTo>
                  <a:cubicBezTo>
                    <a:pt x="543" y="388"/>
                    <a:pt x="1" y="1345"/>
                    <a:pt x="272" y="2478"/>
                  </a:cubicBezTo>
                  <a:cubicBezTo>
                    <a:pt x="352" y="2813"/>
                    <a:pt x="559" y="3117"/>
                    <a:pt x="863" y="3308"/>
                  </a:cubicBezTo>
                  <a:cubicBezTo>
                    <a:pt x="884" y="3318"/>
                    <a:pt x="910" y="3322"/>
                    <a:pt x="939" y="3322"/>
                  </a:cubicBezTo>
                  <a:cubicBezTo>
                    <a:pt x="1147" y="3322"/>
                    <a:pt x="1520" y="3089"/>
                    <a:pt x="1661" y="2893"/>
                  </a:cubicBezTo>
                  <a:cubicBezTo>
                    <a:pt x="2347" y="1983"/>
                    <a:pt x="2969" y="1042"/>
                    <a:pt x="3528" y="244"/>
                  </a:cubicBezTo>
                  <a:cubicBezTo>
                    <a:pt x="3081" y="164"/>
                    <a:pt x="2634" y="84"/>
                    <a:pt x="2187" y="36"/>
                  </a:cubicBezTo>
                  <a:cubicBezTo>
                    <a:pt x="2099" y="13"/>
                    <a:pt x="2004" y="1"/>
                    <a:pt x="19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6"/>
            <p:cNvSpPr/>
            <p:nvPr/>
          </p:nvSpPr>
          <p:spPr>
            <a:xfrm>
              <a:off x="712102" y="-6957"/>
              <a:ext cx="187210" cy="132650"/>
            </a:xfrm>
            <a:custGeom>
              <a:rect b="b" l="l" r="r" t="t"/>
              <a:pathLst>
                <a:path extrusionOk="0" h="2567" w="3608">
                  <a:moveTo>
                    <a:pt x="1586" y="0"/>
                  </a:moveTo>
                  <a:cubicBezTo>
                    <a:pt x="1452" y="0"/>
                    <a:pt x="1322" y="15"/>
                    <a:pt x="1198" y="48"/>
                  </a:cubicBezTo>
                  <a:cubicBezTo>
                    <a:pt x="703" y="192"/>
                    <a:pt x="480" y="1229"/>
                    <a:pt x="1" y="2107"/>
                  </a:cubicBezTo>
                  <a:cubicBezTo>
                    <a:pt x="414" y="2292"/>
                    <a:pt x="751" y="2567"/>
                    <a:pt x="977" y="2567"/>
                  </a:cubicBezTo>
                  <a:cubicBezTo>
                    <a:pt x="1005" y="2567"/>
                    <a:pt x="1030" y="2563"/>
                    <a:pt x="1054" y="2554"/>
                  </a:cubicBezTo>
                  <a:cubicBezTo>
                    <a:pt x="1852" y="2251"/>
                    <a:pt x="2618" y="1868"/>
                    <a:pt x="3352" y="1405"/>
                  </a:cubicBezTo>
                  <a:cubicBezTo>
                    <a:pt x="3560" y="1261"/>
                    <a:pt x="3528" y="783"/>
                    <a:pt x="3608" y="447"/>
                  </a:cubicBezTo>
                  <a:cubicBezTo>
                    <a:pt x="2950" y="316"/>
                    <a:pt x="2217" y="0"/>
                    <a:pt x="15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6"/>
            <p:cNvSpPr/>
            <p:nvPr/>
          </p:nvSpPr>
          <p:spPr>
            <a:xfrm>
              <a:off x="4649677" y="4932846"/>
              <a:ext cx="166455" cy="184480"/>
            </a:xfrm>
            <a:custGeom>
              <a:rect b="b" l="l" r="r" t="t"/>
              <a:pathLst>
                <a:path extrusionOk="0" h="3570" w="3208">
                  <a:moveTo>
                    <a:pt x="3208" y="0"/>
                  </a:moveTo>
                  <a:cubicBezTo>
                    <a:pt x="974" y="64"/>
                    <a:pt x="0" y="1309"/>
                    <a:pt x="511" y="2969"/>
                  </a:cubicBezTo>
                  <a:cubicBezTo>
                    <a:pt x="623" y="3240"/>
                    <a:pt x="830" y="3447"/>
                    <a:pt x="1101" y="3543"/>
                  </a:cubicBezTo>
                  <a:cubicBezTo>
                    <a:pt x="1152" y="3561"/>
                    <a:pt x="1216" y="3570"/>
                    <a:pt x="1286" y="3570"/>
                  </a:cubicBezTo>
                  <a:cubicBezTo>
                    <a:pt x="1522" y="3570"/>
                    <a:pt x="1822" y="3475"/>
                    <a:pt x="1883" y="3352"/>
                  </a:cubicBezTo>
                  <a:cubicBezTo>
                    <a:pt x="2346" y="2314"/>
                    <a:pt x="2729" y="1245"/>
                    <a:pt x="32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6"/>
            <p:cNvSpPr/>
            <p:nvPr/>
          </p:nvSpPr>
          <p:spPr>
            <a:xfrm>
              <a:off x="3419117" y="4798288"/>
              <a:ext cx="135011" cy="162776"/>
            </a:xfrm>
            <a:custGeom>
              <a:rect b="b" l="l" r="r" t="t"/>
              <a:pathLst>
                <a:path extrusionOk="0" h="3150" w="2602">
                  <a:moveTo>
                    <a:pt x="1825" y="0"/>
                  </a:moveTo>
                  <a:cubicBezTo>
                    <a:pt x="1758" y="0"/>
                    <a:pt x="1687" y="6"/>
                    <a:pt x="1613" y="19"/>
                  </a:cubicBezTo>
                  <a:cubicBezTo>
                    <a:pt x="591" y="19"/>
                    <a:pt x="17" y="689"/>
                    <a:pt x="17" y="1806"/>
                  </a:cubicBezTo>
                  <a:cubicBezTo>
                    <a:pt x="1" y="2668"/>
                    <a:pt x="495" y="3067"/>
                    <a:pt x="1293" y="3147"/>
                  </a:cubicBezTo>
                  <a:cubicBezTo>
                    <a:pt x="1308" y="3148"/>
                    <a:pt x="1323" y="3149"/>
                    <a:pt x="1338" y="3149"/>
                  </a:cubicBezTo>
                  <a:cubicBezTo>
                    <a:pt x="1934" y="3149"/>
                    <a:pt x="2601" y="1923"/>
                    <a:pt x="2570" y="865"/>
                  </a:cubicBezTo>
                  <a:cubicBezTo>
                    <a:pt x="2556" y="281"/>
                    <a:pt x="2276" y="0"/>
                    <a:pt x="18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6"/>
            <p:cNvSpPr/>
            <p:nvPr/>
          </p:nvSpPr>
          <p:spPr>
            <a:xfrm>
              <a:off x="1879723" y="3278046"/>
              <a:ext cx="196290" cy="161123"/>
            </a:xfrm>
            <a:custGeom>
              <a:rect b="b" l="l" r="r" t="t"/>
              <a:pathLst>
                <a:path extrusionOk="0" h="3118" w="3783">
                  <a:moveTo>
                    <a:pt x="2418" y="1"/>
                  </a:moveTo>
                  <a:cubicBezTo>
                    <a:pt x="2402" y="1"/>
                    <a:pt x="2389" y="4"/>
                    <a:pt x="2378" y="10"/>
                  </a:cubicBezTo>
                  <a:cubicBezTo>
                    <a:pt x="1997" y="270"/>
                    <a:pt x="1606" y="422"/>
                    <a:pt x="1198" y="422"/>
                  </a:cubicBezTo>
                  <a:cubicBezTo>
                    <a:pt x="855" y="422"/>
                    <a:pt x="500" y="315"/>
                    <a:pt x="128" y="74"/>
                  </a:cubicBezTo>
                  <a:cubicBezTo>
                    <a:pt x="80" y="186"/>
                    <a:pt x="48" y="297"/>
                    <a:pt x="0" y="393"/>
                  </a:cubicBezTo>
                  <a:cubicBezTo>
                    <a:pt x="320" y="872"/>
                    <a:pt x="687" y="1319"/>
                    <a:pt x="1070" y="1734"/>
                  </a:cubicBezTo>
                  <a:cubicBezTo>
                    <a:pt x="1580" y="2228"/>
                    <a:pt x="2385" y="3118"/>
                    <a:pt x="2706" y="3118"/>
                  </a:cubicBezTo>
                  <a:cubicBezTo>
                    <a:pt x="2726" y="3118"/>
                    <a:pt x="2745" y="3114"/>
                    <a:pt x="2761" y="3106"/>
                  </a:cubicBezTo>
                  <a:cubicBezTo>
                    <a:pt x="3783" y="2595"/>
                    <a:pt x="3081" y="1526"/>
                    <a:pt x="3129" y="680"/>
                  </a:cubicBezTo>
                  <a:cubicBezTo>
                    <a:pt x="3129" y="585"/>
                    <a:pt x="3129" y="441"/>
                    <a:pt x="3065" y="393"/>
                  </a:cubicBezTo>
                  <a:cubicBezTo>
                    <a:pt x="2863" y="249"/>
                    <a:pt x="2557" y="1"/>
                    <a:pt x="24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6"/>
            <p:cNvSpPr/>
            <p:nvPr/>
          </p:nvSpPr>
          <p:spPr>
            <a:xfrm>
              <a:off x="2738459" y="3776078"/>
              <a:ext cx="145804" cy="158642"/>
            </a:xfrm>
            <a:custGeom>
              <a:rect b="b" l="l" r="r" t="t"/>
              <a:pathLst>
                <a:path extrusionOk="0" h="3070" w="2810">
                  <a:moveTo>
                    <a:pt x="1983" y="0"/>
                  </a:moveTo>
                  <a:cubicBezTo>
                    <a:pt x="1964" y="0"/>
                    <a:pt x="1947" y="4"/>
                    <a:pt x="1931" y="11"/>
                  </a:cubicBezTo>
                  <a:cubicBezTo>
                    <a:pt x="1229" y="315"/>
                    <a:pt x="639" y="841"/>
                    <a:pt x="0" y="1272"/>
                  </a:cubicBezTo>
                  <a:cubicBezTo>
                    <a:pt x="543" y="1879"/>
                    <a:pt x="990" y="2629"/>
                    <a:pt x="1644" y="3012"/>
                  </a:cubicBezTo>
                  <a:cubicBezTo>
                    <a:pt x="1708" y="3051"/>
                    <a:pt x="1773" y="3069"/>
                    <a:pt x="1837" y="3069"/>
                  </a:cubicBezTo>
                  <a:cubicBezTo>
                    <a:pt x="2303" y="3069"/>
                    <a:pt x="2753" y="2088"/>
                    <a:pt x="2809" y="602"/>
                  </a:cubicBezTo>
                  <a:cubicBezTo>
                    <a:pt x="2618" y="470"/>
                    <a:pt x="2198" y="0"/>
                    <a:pt x="19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6"/>
            <p:cNvSpPr/>
            <p:nvPr/>
          </p:nvSpPr>
          <p:spPr>
            <a:xfrm>
              <a:off x="3424928" y="3901180"/>
              <a:ext cx="132521" cy="193833"/>
            </a:xfrm>
            <a:custGeom>
              <a:rect b="b" l="l" r="r" t="t"/>
              <a:pathLst>
                <a:path extrusionOk="0" h="3751" w="2554">
                  <a:moveTo>
                    <a:pt x="2171" y="0"/>
                  </a:moveTo>
                  <a:cubicBezTo>
                    <a:pt x="910" y="48"/>
                    <a:pt x="0" y="1516"/>
                    <a:pt x="383" y="2634"/>
                  </a:cubicBezTo>
                  <a:cubicBezTo>
                    <a:pt x="527" y="3048"/>
                    <a:pt x="910" y="3384"/>
                    <a:pt x="1181" y="3751"/>
                  </a:cubicBezTo>
                  <a:cubicBezTo>
                    <a:pt x="1485" y="3400"/>
                    <a:pt x="1916" y="3096"/>
                    <a:pt x="2059" y="2697"/>
                  </a:cubicBezTo>
                  <a:cubicBezTo>
                    <a:pt x="2299" y="2011"/>
                    <a:pt x="2458" y="1293"/>
                    <a:pt x="2522" y="575"/>
                  </a:cubicBezTo>
                  <a:cubicBezTo>
                    <a:pt x="2554" y="367"/>
                    <a:pt x="2251" y="128"/>
                    <a:pt x="21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6"/>
            <p:cNvSpPr/>
            <p:nvPr/>
          </p:nvSpPr>
          <p:spPr>
            <a:xfrm>
              <a:off x="2920635" y="3668545"/>
              <a:ext cx="130030" cy="167995"/>
            </a:xfrm>
            <a:custGeom>
              <a:rect b="b" l="l" r="r" t="t"/>
              <a:pathLst>
                <a:path extrusionOk="0" h="3251" w="2506">
                  <a:moveTo>
                    <a:pt x="1195" y="1"/>
                  </a:moveTo>
                  <a:cubicBezTo>
                    <a:pt x="533" y="1"/>
                    <a:pt x="31" y="620"/>
                    <a:pt x="0" y="1741"/>
                  </a:cubicBezTo>
                  <a:cubicBezTo>
                    <a:pt x="224" y="2092"/>
                    <a:pt x="511" y="2779"/>
                    <a:pt x="1022" y="3226"/>
                  </a:cubicBezTo>
                  <a:cubicBezTo>
                    <a:pt x="1041" y="3243"/>
                    <a:pt x="1064" y="3251"/>
                    <a:pt x="1091" y="3251"/>
                  </a:cubicBezTo>
                  <a:cubicBezTo>
                    <a:pt x="1465" y="3251"/>
                    <a:pt x="2506" y="1688"/>
                    <a:pt x="2506" y="943"/>
                  </a:cubicBezTo>
                  <a:cubicBezTo>
                    <a:pt x="2506" y="98"/>
                    <a:pt x="1867" y="34"/>
                    <a:pt x="1245" y="2"/>
                  </a:cubicBezTo>
                  <a:cubicBezTo>
                    <a:pt x="1228" y="1"/>
                    <a:pt x="1212" y="1"/>
                    <a:pt x="11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6"/>
            <p:cNvSpPr/>
            <p:nvPr/>
          </p:nvSpPr>
          <p:spPr>
            <a:xfrm>
              <a:off x="5821397" y="3088300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1491" y="1"/>
                  </a:moveTo>
                  <a:cubicBezTo>
                    <a:pt x="1163" y="1"/>
                    <a:pt x="814" y="272"/>
                    <a:pt x="440" y="272"/>
                  </a:cubicBezTo>
                  <a:cubicBezTo>
                    <a:pt x="297" y="272"/>
                    <a:pt x="151" y="233"/>
                    <a:pt x="0" y="123"/>
                  </a:cubicBezTo>
                  <a:lnTo>
                    <a:pt x="0" y="123"/>
                  </a:lnTo>
                  <a:cubicBezTo>
                    <a:pt x="352" y="1687"/>
                    <a:pt x="878" y="2836"/>
                    <a:pt x="2043" y="3746"/>
                  </a:cubicBezTo>
                  <a:cubicBezTo>
                    <a:pt x="2793" y="2485"/>
                    <a:pt x="2777" y="1544"/>
                    <a:pt x="2027" y="363"/>
                  </a:cubicBezTo>
                  <a:cubicBezTo>
                    <a:pt x="1855" y="88"/>
                    <a:pt x="1677" y="1"/>
                    <a:pt x="14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6"/>
            <p:cNvSpPr/>
            <p:nvPr/>
          </p:nvSpPr>
          <p:spPr>
            <a:xfrm>
              <a:off x="4982535" y="4154536"/>
              <a:ext cx="139992" cy="170217"/>
            </a:xfrm>
            <a:custGeom>
              <a:rect b="b" l="l" r="r" t="t"/>
              <a:pathLst>
                <a:path extrusionOk="0" h="3294" w="2698">
                  <a:moveTo>
                    <a:pt x="2036" y="0"/>
                  </a:moveTo>
                  <a:cubicBezTo>
                    <a:pt x="1872" y="0"/>
                    <a:pt x="1685" y="34"/>
                    <a:pt x="1549" y="77"/>
                  </a:cubicBezTo>
                  <a:cubicBezTo>
                    <a:pt x="783" y="316"/>
                    <a:pt x="49" y="1513"/>
                    <a:pt x="1" y="2646"/>
                  </a:cubicBezTo>
                  <a:cubicBezTo>
                    <a:pt x="65" y="2758"/>
                    <a:pt x="144" y="3077"/>
                    <a:pt x="336" y="3221"/>
                  </a:cubicBezTo>
                  <a:cubicBezTo>
                    <a:pt x="406" y="3269"/>
                    <a:pt x="530" y="3294"/>
                    <a:pt x="657" y="3294"/>
                  </a:cubicBezTo>
                  <a:cubicBezTo>
                    <a:pt x="819" y="3294"/>
                    <a:pt x="984" y="3253"/>
                    <a:pt x="1038" y="3173"/>
                  </a:cubicBezTo>
                  <a:cubicBezTo>
                    <a:pt x="1597" y="2486"/>
                    <a:pt x="2107" y="1752"/>
                    <a:pt x="2570" y="986"/>
                  </a:cubicBezTo>
                  <a:cubicBezTo>
                    <a:pt x="2698" y="779"/>
                    <a:pt x="2554" y="300"/>
                    <a:pt x="2363" y="93"/>
                  </a:cubicBezTo>
                  <a:cubicBezTo>
                    <a:pt x="2303" y="26"/>
                    <a:pt x="2178" y="0"/>
                    <a:pt x="20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6"/>
            <p:cNvSpPr/>
            <p:nvPr/>
          </p:nvSpPr>
          <p:spPr>
            <a:xfrm>
              <a:off x="558931" y="4027367"/>
              <a:ext cx="144974" cy="154663"/>
            </a:xfrm>
            <a:custGeom>
              <a:rect b="b" l="l" r="r" t="t"/>
              <a:pathLst>
                <a:path extrusionOk="0" h="2993" w="2794">
                  <a:moveTo>
                    <a:pt x="2059" y="0"/>
                  </a:moveTo>
                  <a:cubicBezTo>
                    <a:pt x="1453" y="0"/>
                    <a:pt x="878" y="255"/>
                    <a:pt x="463" y="702"/>
                  </a:cubicBezTo>
                  <a:cubicBezTo>
                    <a:pt x="1" y="1213"/>
                    <a:pt x="479" y="1724"/>
                    <a:pt x="942" y="2107"/>
                  </a:cubicBezTo>
                  <a:cubicBezTo>
                    <a:pt x="1166" y="2298"/>
                    <a:pt x="1373" y="2522"/>
                    <a:pt x="1612" y="2713"/>
                  </a:cubicBezTo>
                  <a:cubicBezTo>
                    <a:pt x="1859" y="2899"/>
                    <a:pt x="2062" y="2993"/>
                    <a:pt x="2224" y="2993"/>
                  </a:cubicBezTo>
                  <a:cubicBezTo>
                    <a:pt x="2493" y="2993"/>
                    <a:pt x="2648" y="2736"/>
                    <a:pt x="2698" y="2218"/>
                  </a:cubicBezTo>
                  <a:cubicBezTo>
                    <a:pt x="2714" y="1979"/>
                    <a:pt x="2698" y="1740"/>
                    <a:pt x="2698" y="1516"/>
                  </a:cubicBezTo>
                  <a:lnTo>
                    <a:pt x="2714" y="1516"/>
                  </a:lnTo>
                  <a:cubicBezTo>
                    <a:pt x="2714" y="1452"/>
                    <a:pt x="2714" y="1388"/>
                    <a:pt x="2714" y="1325"/>
                  </a:cubicBezTo>
                  <a:cubicBezTo>
                    <a:pt x="2793" y="718"/>
                    <a:pt x="2777" y="16"/>
                    <a:pt x="20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6"/>
            <p:cNvSpPr/>
            <p:nvPr/>
          </p:nvSpPr>
          <p:spPr>
            <a:xfrm>
              <a:off x="5197867" y="2736609"/>
              <a:ext cx="180568" cy="121591"/>
            </a:xfrm>
            <a:custGeom>
              <a:rect b="b" l="l" r="r" t="t"/>
              <a:pathLst>
                <a:path extrusionOk="0" h="2353" w="3480">
                  <a:moveTo>
                    <a:pt x="490" y="0"/>
                  </a:moveTo>
                  <a:cubicBezTo>
                    <a:pt x="379" y="0"/>
                    <a:pt x="269" y="6"/>
                    <a:pt x="160" y="19"/>
                  </a:cubicBezTo>
                  <a:cubicBezTo>
                    <a:pt x="0" y="1375"/>
                    <a:pt x="0" y="1359"/>
                    <a:pt x="1181" y="1695"/>
                  </a:cubicBezTo>
                  <a:cubicBezTo>
                    <a:pt x="1692" y="1854"/>
                    <a:pt x="2155" y="2157"/>
                    <a:pt x="2649" y="2317"/>
                  </a:cubicBezTo>
                  <a:cubicBezTo>
                    <a:pt x="2734" y="2344"/>
                    <a:pt x="2823" y="2352"/>
                    <a:pt x="2914" y="2352"/>
                  </a:cubicBezTo>
                  <a:cubicBezTo>
                    <a:pt x="3096" y="2352"/>
                    <a:pt x="3288" y="2317"/>
                    <a:pt x="3479" y="2317"/>
                  </a:cubicBezTo>
                  <a:cubicBezTo>
                    <a:pt x="3431" y="2062"/>
                    <a:pt x="3463" y="1790"/>
                    <a:pt x="3352" y="1567"/>
                  </a:cubicBezTo>
                  <a:cubicBezTo>
                    <a:pt x="2900" y="664"/>
                    <a:pt x="1651" y="0"/>
                    <a:pt x="4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6"/>
            <p:cNvSpPr/>
            <p:nvPr/>
          </p:nvSpPr>
          <p:spPr>
            <a:xfrm>
              <a:off x="6042489" y="3197745"/>
              <a:ext cx="124271" cy="161174"/>
            </a:xfrm>
            <a:custGeom>
              <a:rect b="b" l="l" r="r" t="t"/>
              <a:pathLst>
                <a:path extrusionOk="0" h="3119" w="2395">
                  <a:moveTo>
                    <a:pt x="926" y="0"/>
                  </a:moveTo>
                  <a:cubicBezTo>
                    <a:pt x="639" y="702"/>
                    <a:pt x="288" y="1404"/>
                    <a:pt x="64" y="2139"/>
                  </a:cubicBezTo>
                  <a:cubicBezTo>
                    <a:pt x="1" y="2410"/>
                    <a:pt x="160" y="3016"/>
                    <a:pt x="304" y="3032"/>
                  </a:cubicBezTo>
                  <a:cubicBezTo>
                    <a:pt x="544" y="3091"/>
                    <a:pt x="787" y="3119"/>
                    <a:pt x="1031" y="3119"/>
                  </a:cubicBezTo>
                  <a:cubicBezTo>
                    <a:pt x="1322" y="3119"/>
                    <a:pt x="1613" y="3079"/>
                    <a:pt x="1900" y="3000"/>
                  </a:cubicBezTo>
                  <a:cubicBezTo>
                    <a:pt x="2139" y="2921"/>
                    <a:pt x="2394" y="2282"/>
                    <a:pt x="2299" y="2027"/>
                  </a:cubicBezTo>
                  <a:cubicBezTo>
                    <a:pt x="2059" y="1341"/>
                    <a:pt x="1612" y="718"/>
                    <a:pt x="1261" y="64"/>
                  </a:cubicBezTo>
                  <a:lnTo>
                    <a:pt x="9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6"/>
            <p:cNvSpPr/>
            <p:nvPr/>
          </p:nvSpPr>
          <p:spPr>
            <a:xfrm>
              <a:off x="1439199" y="3306570"/>
              <a:ext cx="128370" cy="150994"/>
            </a:xfrm>
            <a:custGeom>
              <a:rect b="b" l="l" r="r" t="t"/>
              <a:pathLst>
                <a:path extrusionOk="0" h="2922" w="2474">
                  <a:moveTo>
                    <a:pt x="96" y="1"/>
                  </a:moveTo>
                  <a:cubicBezTo>
                    <a:pt x="96" y="815"/>
                    <a:pt x="0" y="1565"/>
                    <a:pt x="160" y="2235"/>
                  </a:cubicBezTo>
                  <a:cubicBezTo>
                    <a:pt x="224" y="2554"/>
                    <a:pt x="814" y="2889"/>
                    <a:pt x="1181" y="2921"/>
                  </a:cubicBezTo>
                  <a:cubicBezTo>
                    <a:pt x="1187" y="2922"/>
                    <a:pt x="1192" y="2922"/>
                    <a:pt x="1198" y="2922"/>
                  </a:cubicBezTo>
                  <a:cubicBezTo>
                    <a:pt x="1487" y="2922"/>
                    <a:pt x="1949" y="2532"/>
                    <a:pt x="2059" y="2235"/>
                  </a:cubicBezTo>
                  <a:cubicBezTo>
                    <a:pt x="2474" y="1054"/>
                    <a:pt x="1899" y="400"/>
                    <a:pt x="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6"/>
            <p:cNvSpPr/>
            <p:nvPr/>
          </p:nvSpPr>
          <p:spPr>
            <a:xfrm>
              <a:off x="2949588" y="3149895"/>
              <a:ext cx="117681" cy="145982"/>
            </a:xfrm>
            <a:custGeom>
              <a:rect b="b" l="l" r="r" t="t"/>
              <a:pathLst>
                <a:path extrusionOk="0" h="2825" w="2268">
                  <a:moveTo>
                    <a:pt x="224" y="0"/>
                  </a:moveTo>
                  <a:cubicBezTo>
                    <a:pt x="160" y="703"/>
                    <a:pt x="1" y="1373"/>
                    <a:pt x="33" y="2043"/>
                  </a:cubicBezTo>
                  <a:cubicBezTo>
                    <a:pt x="85" y="2698"/>
                    <a:pt x="475" y="2825"/>
                    <a:pt x="904" y="2825"/>
                  </a:cubicBezTo>
                  <a:cubicBezTo>
                    <a:pt x="1134" y="2825"/>
                    <a:pt x="1375" y="2788"/>
                    <a:pt x="1581" y="2777"/>
                  </a:cubicBezTo>
                  <a:cubicBezTo>
                    <a:pt x="1804" y="2761"/>
                    <a:pt x="2187" y="2251"/>
                    <a:pt x="2203" y="1932"/>
                  </a:cubicBezTo>
                  <a:cubicBezTo>
                    <a:pt x="2267" y="1213"/>
                    <a:pt x="1182" y="176"/>
                    <a:pt x="2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6"/>
            <p:cNvSpPr/>
            <p:nvPr/>
          </p:nvSpPr>
          <p:spPr>
            <a:xfrm>
              <a:off x="799895" y="3951200"/>
              <a:ext cx="203762" cy="135647"/>
            </a:xfrm>
            <a:custGeom>
              <a:rect b="b" l="l" r="r" t="t"/>
              <a:pathLst>
                <a:path extrusionOk="0" h="2625" w="3927">
                  <a:moveTo>
                    <a:pt x="3530" y="1"/>
                  </a:moveTo>
                  <a:cubicBezTo>
                    <a:pt x="2711" y="1"/>
                    <a:pt x="2178" y="498"/>
                    <a:pt x="1597" y="900"/>
                  </a:cubicBezTo>
                  <a:cubicBezTo>
                    <a:pt x="1277" y="1123"/>
                    <a:pt x="878" y="1251"/>
                    <a:pt x="543" y="1442"/>
                  </a:cubicBezTo>
                  <a:cubicBezTo>
                    <a:pt x="336" y="1602"/>
                    <a:pt x="160" y="1761"/>
                    <a:pt x="1" y="1953"/>
                  </a:cubicBezTo>
                  <a:cubicBezTo>
                    <a:pt x="217" y="2184"/>
                    <a:pt x="463" y="2625"/>
                    <a:pt x="652" y="2625"/>
                  </a:cubicBezTo>
                  <a:cubicBezTo>
                    <a:pt x="658" y="2625"/>
                    <a:pt x="665" y="2624"/>
                    <a:pt x="671" y="2623"/>
                  </a:cubicBezTo>
                  <a:cubicBezTo>
                    <a:pt x="2171" y="2384"/>
                    <a:pt x="3145" y="1426"/>
                    <a:pt x="3927" y="38"/>
                  </a:cubicBezTo>
                  <a:cubicBezTo>
                    <a:pt x="3787" y="12"/>
                    <a:pt x="3655" y="1"/>
                    <a:pt x="35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6"/>
            <p:cNvSpPr/>
            <p:nvPr/>
          </p:nvSpPr>
          <p:spPr>
            <a:xfrm>
              <a:off x="222752" y="2869049"/>
              <a:ext cx="146582" cy="123400"/>
            </a:xfrm>
            <a:custGeom>
              <a:rect b="b" l="l" r="r" t="t"/>
              <a:pathLst>
                <a:path extrusionOk="0" h="2388" w="2825">
                  <a:moveTo>
                    <a:pt x="1107" y="1"/>
                  </a:moveTo>
                  <a:cubicBezTo>
                    <a:pt x="1005" y="1"/>
                    <a:pt x="906" y="13"/>
                    <a:pt x="814" y="41"/>
                  </a:cubicBezTo>
                  <a:cubicBezTo>
                    <a:pt x="431" y="137"/>
                    <a:pt x="208" y="983"/>
                    <a:pt x="48" y="1541"/>
                  </a:cubicBezTo>
                  <a:cubicBezTo>
                    <a:pt x="0" y="1733"/>
                    <a:pt x="367" y="2036"/>
                    <a:pt x="607" y="2387"/>
                  </a:cubicBezTo>
                  <a:cubicBezTo>
                    <a:pt x="1436" y="1893"/>
                    <a:pt x="2107" y="1541"/>
                    <a:pt x="2729" y="1111"/>
                  </a:cubicBezTo>
                  <a:cubicBezTo>
                    <a:pt x="2825" y="1031"/>
                    <a:pt x="2745" y="488"/>
                    <a:pt x="2665" y="456"/>
                  </a:cubicBezTo>
                  <a:cubicBezTo>
                    <a:pt x="2165" y="272"/>
                    <a:pt x="1589" y="1"/>
                    <a:pt x="1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6"/>
            <p:cNvSpPr/>
            <p:nvPr/>
          </p:nvSpPr>
          <p:spPr>
            <a:xfrm>
              <a:off x="453755" y="4941062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27" y="1"/>
                  </a:moveTo>
                  <a:cubicBezTo>
                    <a:pt x="352" y="352"/>
                    <a:pt x="96" y="687"/>
                    <a:pt x="17" y="1054"/>
                  </a:cubicBezTo>
                  <a:cubicBezTo>
                    <a:pt x="1" y="1341"/>
                    <a:pt x="96" y="1629"/>
                    <a:pt x="320" y="1836"/>
                  </a:cubicBezTo>
                  <a:cubicBezTo>
                    <a:pt x="703" y="2139"/>
                    <a:pt x="1166" y="2475"/>
                    <a:pt x="1613" y="2506"/>
                  </a:cubicBezTo>
                  <a:cubicBezTo>
                    <a:pt x="1628" y="2508"/>
                    <a:pt x="1644" y="2509"/>
                    <a:pt x="1660" y="2509"/>
                  </a:cubicBezTo>
                  <a:cubicBezTo>
                    <a:pt x="2002" y="2509"/>
                    <a:pt x="2408" y="2190"/>
                    <a:pt x="2698" y="1916"/>
                  </a:cubicBezTo>
                  <a:cubicBezTo>
                    <a:pt x="2825" y="1788"/>
                    <a:pt x="2794" y="1230"/>
                    <a:pt x="2682" y="1150"/>
                  </a:cubicBezTo>
                  <a:cubicBezTo>
                    <a:pt x="2091" y="847"/>
                    <a:pt x="1485" y="575"/>
                    <a:pt x="878" y="336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6"/>
            <p:cNvSpPr/>
            <p:nvPr/>
          </p:nvSpPr>
          <p:spPr>
            <a:xfrm>
              <a:off x="5967149" y="4694992"/>
              <a:ext cx="198781" cy="89346"/>
            </a:xfrm>
            <a:custGeom>
              <a:rect b="b" l="l" r="r" t="t"/>
              <a:pathLst>
                <a:path extrusionOk="0" h="1729" w="3831">
                  <a:moveTo>
                    <a:pt x="3084" y="1"/>
                  </a:moveTo>
                  <a:cubicBezTo>
                    <a:pt x="1984" y="1"/>
                    <a:pt x="1004" y="412"/>
                    <a:pt x="80" y="949"/>
                  </a:cubicBezTo>
                  <a:lnTo>
                    <a:pt x="0" y="1379"/>
                  </a:lnTo>
                  <a:cubicBezTo>
                    <a:pt x="308" y="1487"/>
                    <a:pt x="728" y="1728"/>
                    <a:pt x="959" y="1728"/>
                  </a:cubicBezTo>
                  <a:cubicBezTo>
                    <a:pt x="1004" y="1728"/>
                    <a:pt x="1041" y="1719"/>
                    <a:pt x="1070" y="1699"/>
                  </a:cubicBezTo>
                  <a:cubicBezTo>
                    <a:pt x="1386" y="1472"/>
                    <a:pt x="1623" y="1254"/>
                    <a:pt x="1955" y="1254"/>
                  </a:cubicBezTo>
                  <a:cubicBezTo>
                    <a:pt x="2092" y="1254"/>
                    <a:pt x="2245" y="1291"/>
                    <a:pt x="2426" y="1379"/>
                  </a:cubicBezTo>
                  <a:cubicBezTo>
                    <a:pt x="2477" y="1403"/>
                    <a:pt x="2536" y="1414"/>
                    <a:pt x="2601" y="1414"/>
                  </a:cubicBezTo>
                  <a:cubicBezTo>
                    <a:pt x="2882" y="1414"/>
                    <a:pt x="3268" y="1216"/>
                    <a:pt x="3527" y="1060"/>
                  </a:cubicBezTo>
                  <a:cubicBezTo>
                    <a:pt x="3719" y="933"/>
                    <a:pt x="3799" y="566"/>
                    <a:pt x="3830" y="294"/>
                  </a:cubicBezTo>
                  <a:cubicBezTo>
                    <a:pt x="3830" y="199"/>
                    <a:pt x="3495" y="7"/>
                    <a:pt x="3320" y="7"/>
                  </a:cubicBezTo>
                  <a:cubicBezTo>
                    <a:pt x="3241" y="3"/>
                    <a:pt x="3162" y="1"/>
                    <a:pt x="30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6"/>
            <p:cNvSpPr/>
            <p:nvPr/>
          </p:nvSpPr>
          <p:spPr>
            <a:xfrm>
              <a:off x="4854217" y="4819836"/>
              <a:ext cx="127539" cy="166135"/>
            </a:xfrm>
            <a:custGeom>
              <a:rect b="b" l="l" r="r" t="t"/>
              <a:pathLst>
                <a:path extrusionOk="0" h="3215" w="2458">
                  <a:moveTo>
                    <a:pt x="1596" y="1"/>
                  </a:moveTo>
                  <a:cubicBezTo>
                    <a:pt x="862" y="368"/>
                    <a:pt x="0" y="2395"/>
                    <a:pt x="383" y="2985"/>
                  </a:cubicBezTo>
                  <a:cubicBezTo>
                    <a:pt x="482" y="3133"/>
                    <a:pt x="932" y="3214"/>
                    <a:pt x="1147" y="3214"/>
                  </a:cubicBezTo>
                  <a:cubicBezTo>
                    <a:pt x="1211" y="3214"/>
                    <a:pt x="1254" y="3207"/>
                    <a:pt x="1261" y="3193"/>
                  </a:cubicBezTo>
                  <a:cubicBezTo>
                    <a:pt x="1692" y="2203"/>
                    <a:pt x="2458" y="1230"/>
                    <a:pt x="15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6"/>
            <p:cNvSpPr/>
            <p:nvPr/>
          </p:nvSpPr>
          <p:spPr>
            <a:xfrm>
              <a:off x="5045474" y="3202603"/>
              <a:ext cx="104398" cy="121385"/>
            </a:xfrm>
            <a:custGeom>
              <a:rect b="b" l="l" r="r" t="t"/>
              <a:pathLst>
                <a:path extrusionOk="0" h="2349" w="2012">
                  <a:moveTo>
                    <a:pt x="921" y="1"/>
                  </a:moveTo>
                  <a:cubicBezTo>
                    <a:pt x="902" y="1"/>
                    <a:pt x="882" y="1"/>
                    <a:pt x="862" y="2"/>
                  </a:cubicBezTo>
                  <a:cubicBezTo>
                    <a:pt x="527" y="18"/>
                    <a:pt x="192" y="353"/>
                    <a:pt x="1" y="465"/>
                  </a:cubicBezTo>
                  <a:cubicBezTo>
                    <a:pt x="1" y="1545"/>
                    <a:pt x="584" y="2349"/>
                    <a:pt x="1149" y="2349"/>
                  </a:cubicBezTo>
                  <a:cubicBezTo>
                    <a:pt x="1160" y="2349"/>
                    <a:pt x="1171" y="2348"/>
                    <a:pt x="1182" y="2348"/>
                  </a:cubicBezTo>
                  <a:cubicBezTo>
                    <a:pt x="1868" y="2332"/>
                    <a:pt x="2011" y="1885"/>
                    <a:pt x="1980" y="1326"/>
                  </a:cubicBezTo>
                  <a:cubicBezTo>
                    <a:pt x="1964" y="626"/>
                    <a:pt x="1705" y="1"/>
                    <a:pt x="9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6"/>
            <p:cNvSpPr/>
            <p:nvPr/>
          </p:nvSpPr>
          <p:spPr>
            <a:xfrm>
              <a:off x="1994809" y="4295347"/>
              <a:ext cx="116851" cy="131306"/>
            </a:xfrm>
            <a:custGeom>
              <a:rect b="b" l="l" r="r" t="t"/>
              <a:pathLst>
                <a:path extrusionOk="0" h="2541" w="2252">
                  <a:moveTo>
                    <a:pt x="1421" y="1"/>
                  </a:moveTo>
                  <a:cubicBezTo>
                    <a:pt x="958" y="480"/>
                    <a:pt x="416" y="894"/>
                    <a:pt x="97" y="1453"/>
                  </a:cubicBezTo>
                  <a:cubicBezTo>
                    <a:pt x="1" y="1629"/>
                    <a:pt x="527" y="2347"/>
                    <a:pt x="895" y="2506"/>
                  </a:cubicBezTo>
                  <a:cubicBezTo>
                    <a:pt x="952" y="2530"/>
                    <a:pt x="1013" y="2541"/>
                    <a:pt x="1074" y="2541"/>
                  </a:cubicBezTo>
                  <a:cubicBezTo>
                    <a:pt x="1554" y="2541"/>
                    <a:pt x="2110" y="1866"/>
                    <a:pt x="2251" y="1230"/>
                  </a:cubicBezTo>
                  <a:lnTo>
                    <a:pt x="142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6"/>
            <p:cNvSpPr/>
            <p:nvPr/>
          </p:nvSpPr>
          <p:spPr>
            <a:xfrm>
              <a:off x="2629132" y="4942716"/>
              <a:ext cx="143313" cy="93480"/>
            </a:xfrm>
            <a:custGeom>
              <a:rect b="b" l="l" r="r" t="t"/>
              <a:pathLst>
                <a:path extrusionOk="0" h="1809" w="2762">
                  <a:moveTo>
                    <a:pt x="1166" y="1"/>
                  </a:moveTo>
                  <a:cubicBezTo>
                    <a:pt x="799" y="224"/>
                    <a:pt x="320" y="384"/>
                    <a:pt x="112" y="719"/>
                  </a:cubicBezTo>
                  <a:cubicBezTo>
                    <a:pt x="1" y="894"/>
                    <a:pt x="320" y="1517"/>
                    <a:pt x="591" y="1676"/>
                  </a:cubicBezTo>
                  <a:cubicBezTo>
                    <a:pt x="760" y="1769"/>
                    <a:pt x="977" y="1808"/>
                    <a:pt x="1199" y="1808"/>
                  </a:cubicBezTo>
                  <a:cubicBezTo>
                    <a:pt x="1397" y="1808"/>
                    <a:pt x="1599" y="1777"/>
                    <a:pt x="1772" y="1724"/>
                  </a:cubicBezTo>
                  <a:cubicBezTo>
                    <a:pt x="2075" y="1645"/>
                    <a:pt x="2474" y="1357"/>
                    <a:pt x="2554" y="1086"/>
                  </a:cubicBezTo>
                  <a:cubicBezTo>
                    <a:pt x="2762" y="368"/>
                    <a:pt x="2394" y="128"/>
                    <a:pt x="1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6"/>
            <p:cNvSpPr/>
            <p:nvPr/>
          </p:nvSpPr>
          <p:spPr>
            <a:xfrm>
              <a:off x="1785340" y="4069378"/>
              <a:ext cx="128370" cy="113065"/>
            </a:xfrm>
            <a:custGeom>
              <a:rect b="b" l="l" r="r" t="t"/>
              <a:pathLst>
                <a:path extrusionOk="0" h="2188" w="2474">
                  <a:moveTo>
                    <a:pt x="415" y="1"/>
                  </a:moveTo>
                  <a:lnTo>
                    <a:pt x="0" y="192"/>
                  </a:lnTo>
                  <a:cubicBezTo>
                    <a:pt x="32" y="847"/>
                    <a:pt x="80" y="1517"/>
                    <a:pt x="112" y="2187"/>
                  </a:cubicBezTo>
                  <a:lnTo>
                    <a:pt x="2410" y="1804"/>
                  </a:lnTo>
                  <a:cubicBezTo>
                    <a:pt x="2442" y="1661"/>
                    <a:pt x="2458" y="1517"/>
                    <a:pt x="2474" y="1357"/>
                  </a:cubicBezTo>
                  <a:lnTo>
                    <a:pt x="4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6"/>
            <p:cNvSpPr/>
            <p:nvPr/>
          </p:nvSpPr>
          <p:spPr>
            <a:xfrm>
              <a:off x="2227524" y="3738718"/>
              <a:ext cx="149073" cy="64387"/>
            </a:xfrm>
            <a:custGeom>
              <a:rect b="b" l="l" r="r" t="t"/>
              <a:pathLst>
                <a:path extrusionOk="0" h="1246" w="2873">
                  <a:moveTo>
                    <a:pt x="1405" y="0"/>
                  </a:moveTo>
                  <a:cubicBezTo>
                    <a:pt x="974" y="48"/>
                    <a:pt x="527" y="144"/>
                    <a:pt x="112" y="272"/>
                  </a:cubicBezTo>
                  <a:cubicBezTo>
                    <a:pt x="16" y="320"/>
                    <a:pt x="0" y="942"/>
                    <a:pt x="16" y="942"/>
                  </a:cubicBezTo>
                  <a:cubicBezTo>
                    <a:pt x="782" y="1086"/>
                    <a:pt x="1548" y="1197"/>
                    <a:pt x="2330" y="1245"/>
                  </a:cubicBezTo>
                  <a:cubicBezTo>
                    <a:pt x="2334" y="1245"/>
                    <a:pt x="2338" y="1246"/>
                    <a:pt x="2342" y="1246"/>
                  </a:cubicBezTo>
                  <a:cubicBezTo>
                    <a:pt x="2522" y="1246"/>
                    <a:pt x="2873" y="908"/>
                    <a:pt x="2857" y="814"/>
                  </a:cubicBezTo>
                  <a:cubicBezTo>
                    <a:pt x="2777" y="543"/>
                    <a:pt x="2602" y="304"/>
                    <a:pt x="2362" y="160"/>
                  </a:cubicBezTo>
                  <a:cubicBezTo>
                    <a:pt x="2107" y="16"/>
                    <a:pt x="1772" y="48"/>
                    <a:pt x="14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6"/>
            <p:cNvSpPr/>
            <p:nvPr/>
          </p:nvSpPr>
          <p:spPr>
            <a:xfrm>
              <a:off x="988921" y="3489754"/>
              <a:ext cx="118874" cy="100818"/>
            </a:xfrm>
            <a:custGeom>
              <a:rect b="b" l="l" r="r" t="t"/>
              <a:pathLst>
                <a:path extrusionOk="0" h="1951" w="2291">
                  <a:moveTo>
                    <a:pt x="404" y="1"/>
                  </a:moveTo>
                  <a:cubicBezTo>
                    <a:pt x="287" y="1"/>
                    <a:pt x="167" y="5"/>
                    <a:pt x="44" y="15"/>
                  </a:cubicBezTo>
                  <a:cubicBezTo>
                    <a:pt x="0" y="1057"/>
                    <a:pt x="348" y="1951"/>
                    <a:pt x="752" y="1951"/>
                  </a:cubicBezTo>
                  <a:cubicBezTo>
                    <a:pt x="787" y="1951"/>
                    <a:pt x="822" y="1944"/>
                    <a:pt x="858" y="1930"/>
                  </a:cubicBezTo>
                  <a:cubicBezTo>
                    <a:pt x="1353" y="1754"/>
                    <a:pt x="1927" y="1323"/>
                    <a:pt x="2103" y="876"/>
                  </a:cubicBezTo>
                  <a:cubicBezTo>
                    <a:pt x="2290" y="387"/>
                    <a:pt x="1489" y="1"/>
                    <a:pt x="4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6"/>
            <p:cNvSpPr/>
            <p:nvPr/>
          </p:nvSpPr>
          <p:spPr>
            <a:xfrm>
              <a:off x="3612916" y="4483285"/>
              <a:ext cx="141653" cy="94979"/>
            </a:xfrm>
            <a:custGeom>
              <a:rect b="b" l="l" r="r" t="t"/>
              <a:pathLst>
                <a:path extrusionOk="0" h="1838" w="2730">
                  <a:moveTo>
                    <a:pt x="638" y="1"/>
                  </a:moveTo>
                  <a:cubicBezTo>
                    <a:pt x="401" y="1"/>
                    <a:pt x="183" y="111"/>
                    <a:pt x="48" y="306"/>
                  </a:cubicBezTo>
                  <a:cubicBezTo>
                    <a:pt x="0" y="545"/>
                    <a:pt x="80" y="784"/>
                    <a:pt x="256" y="944"/>
                  </a:cubicBezTo>
                  <a:cubicBezTo>
                    <a:pt x="878" y="1279"/>
                    <a:pt x="1532" y="1519"/>
                    <a:pt x="2298" y="1838"/>
                  </a:cubicBezTo>
                  <a:cubicBezTo>
                    <a:pt x="2474" y="1566"/>
                    <a:pt x="2729" y="1327"/>
                    <a:pt x="2729" y="1104"/>
                  </a:cubicBezTo>
                  <a:cubicBezTo>
                    <a:pt x="2729" y="848"/>
                    <a:pt x="2522" y="449"/>
                    <a:pt x="2330" y="370"/>
                  </a:cubicBezTo>
                  <a:cubicBezTo>
                    <a:pt x="1788" y="178"/>
                    <a:pt x="1245" y="50"/>
                    <a:pt x="686" y="2"/>
                  </a:cubicBezTo>
                  <a:cubicBezTo>
                    <a:pt x="670" y="1"/>
                    <a:pt x="654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6"/>
            <p:cNvSpPr/>
            <p:nvPr/>
          </p:nvSpPr>
          <p:spPr>
            <a:xfrm>
              <a:off x="2113216" y="3384081"/>
              <a:ext cx="110209" cy="185617"/>
            </a:xfrm>
            <a:custGeom>
              <a:rect b="b" l="l" r="r" t="t"/>
              <a:pathLst>
                <a:path extrusionOk="0" h="3592" w="2124">
                  <a:moveTo>
                    <a:pt x="2124" y="1"/>
                  </a:moveTo>
                  <a:lnTo>
                    <a:pt x="2124" y="1"/>
                  </a:lnTo>
                  <a:cubicBezTo>
                    <a:pt x="895" y="480"/>
                    <a:pt x="1" y="2554"/>
                    <a:pt x="480" y="3592"/>
                  </a:cubicBezTo>
                  <a:cubicBezTo>
                    <a:pt x="1629" y="2698"/>
                    <a:pt x="1900" y="1437"/>
                    <a:pt x="212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6"/>
            <p:cNvSpPr/>
            <p:nvPr/>
          </p:nvSpPr>
          <p:spPr>
            <a:xfrm>
              <a:off x="3203110" y="4403294"/>
              <a:ext cx="109223" cy="112290"/>
            </a:xfrm>
            <a:custGeom>
              <a:rect b="b" l="l" r="r" t="t"/>
              <a:pathLst>
                <a:path extrusionOk="0" h="2173" w="2105">
                  <a:moveTo>
                    <a:pt x="843" y="0"/>
                  </a:moveTo>
                  <a:cubicBezTo>
                    <a:pt x="656" y="0"/>
                    <a:pt x="0" y="679"/>
                    <a:pt x="62" y="864"/>
                  </a:cubicBezTo>
                  <a:cubicBezTo>
                    <a:pt x="206" y="1359"/>
                    <a:pt x="669" y="1742"/>
                    <a:pt x="1004" y="2173"/>
                  </a:cubicBezTo>
                  <a:lnTo>
                    <a:pt x="1435" y="2125"/>
                  </a:lnTo>
                  <a:cubicBezTo>
                    <a:pt x="1642" y="1742"/>
                    <a:pt x="2105" y="1231"/>
                    <a:pt x="1993" y="976"/>
                  </a:cubicBezTo>
                  <a:cubicBezTo>
                    <a:pt x="1818" y="561"/>
                    <a:pt x="1307" y="178"/>
                    <a:pt x="860" y="2"/>
                  </a:cubicBezTo>
                  <a:cubicBezTo>
                    <a:pt x="855" y="1"/>
                    <a:pt x="849" y="0"/>
                    <a:pt x="8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6"/>
            <p:cNvSpPr/>
            <p:nvPr/>
          </p:nvSpPr>
          <p:spPr>
            <a:xfrm>
              <a:off x="3617015" y="3197745"/>
              <a:ext cx="162356" cy="104745"/>
            </a:xfrm>
            <a:custGeom>
              <a:rect b="b" l="l" r="r" t="t"/>
              <a:pathLst>
                <a:path extrusionOk="0" h="2027" w="3129">
                  <a:moveTo>
                    <a:pt x="1" y="0"/>
                  </a:moveTo>
                  <a:lnTo>
                    <a:pt x="1" y="0"/>
                  </a:lnTo>
                  <a:cubicBezTo>
                    <a:pt x="591" y="1277"/>
                    <a:pt x="1246" y="1995"/>
                    <a:pt x="2379" y="2027"/>
                  </a:cubicBezTo>
                  <a:cubicBezTo>
                    <a:pt x="2618" y="2027"/>
                    <a:pt x="2874" y="1708"/>
                    <a:pt x="3129" y="1548"/>
                  </a:cubicBezTo>
                  <a:cubicBezTo>
                    <a:pt x="2921" y="1325"/>
                    <a:pt x="2762" y="1037"/>
                    <a:pt x="2507" y="910"/>
                  </a:cubicBezTo>
                  <a:cubicBezTo>
                    <a:pt x="2044" y="670"/>
                    <a:pt x="1565" y="463"/>
                    <a:pt x="1070" y="287"/>
                  </a:cubicBezTo>
                  <a:cubicBezTo>
                    <a:pt x="815" y="192"/>
                    <a:pt x="528" y="144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6"/>
            <p:cNvSpPr/>
            <p:nvPr/>
          </p:nvSpPr>
          <p:spPr>
            <a:xfrm>
              <a:off x="2224203" y="3634802"/>
              <a:ext cx="161526" cy="98182"/>
            </a:xfrm>
            <a:custGeom>
              <a:rect b="b" l="l" r="r" t="t"/>
              <a:pathLst>
                <a:path extrusionOk="0" h="1900" w="3113">
                  <a:moveTo>
                    <a:pt x="1774" y="12"/>
                  </a:moveTo>
                  <a:cubicBezTo>
                    <a:pt x="1767" y="12"/>
                    <a:pt x="1761" y="14"/>
                    <a:pt x="1756" y="16"/>
                  </a:cubicBezTo>
                  <a:cubicBezTo>
                    <a:pt x="1150" y="320"/>
                    <a:pt x="128" y="0"/>
                    <a:pt x="32" y="990"/>
                  </a:cubicBezTo>
                  <a:cubicBezTo>
                    <a:pt x="1" y="1261"/>
                    <a:pt x="591" y="1596"/>
                    <a:pt x="910" y="1900"/>
                  </a:cubicBezTo>
                  <a:cubicBezTo>
                    <a:pt x="3113" y="1740"/>
                    <a:pt x="1772" y="1900"/>
                    <a:pt x="2219" y="415"/>
                  </a:cubicBezTo>
                  <a:cubicBezTo>
                    <a:pt x="2249" y="340"/>
                    <a:pt x="1885" y="12"/>
                    <a:pt x="1774" y="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6"/>
            <p:cNvSpPr/>
            <p:nvPr/>
          </p:nvSpPr>
          <p:spPr>
            <a:xfrm>
              <a:off x="3463844" y="3088042"/>
              <a:ext cx="115138" cy="94255"/>
            </a:xfrm>
            <a:custGeom>
              <a:rect b="b" l="l" r="r" t="t"/>
              <a:pathLst>
                <a:path extrusionOk="0" h="1824" w="2219">
                  <a:moveTo>
                    <a:pt x="1724" y="1"/>
                  </a:moveTo>
                  <a:cubicBezTo>
                    <a:pt x="1325" y="80"/>
                    <a:pt x="942" y="96"/>
                    <a:pt x="687" y="224"/>
                  </a:cubicBezTo>
                  <a:cubicBezTo>
                    <a:pt x="431" y="352"/>
                    <a:pt x="1" y="655"/>
                    <a:pt x="32" y="814"/>
                  </a:cubicBezTo>
                  <a:cubicBezTo>
                    <a:pt x="96" y="1150"/>
                    <a:pt x="320" y="1596"/>
                    <a:pt x="607" y="1724"/>
                  </a:cubicBezTo>
                  <a:cubicBezTo>
                    <a:pt x="754" y="1793"/>
                    <a:pt x="880" y="1823"/>
                    <a:pt x="990" y="1823"/>
                  </a:cubicBezTo>
                  <a:cubicBezTo>
                    <a:pt x="1516" y="1823"/>
                    <a:pt x="1684" y="1144"/>
                    <a:pt x="2027" y="814"/>
                  </a:cubicBezTo>
                  <a:cubicBezTo>
                    <a:pt x="2155" y="655"/>
                    <a:pt x="2219" y="431"/>
                    <a:pt x="2171" y="224"/>
                  </a:cubicBezTo>
                  <a:cubicBezTo>
                    <a:pt x="2123" y="112"/>
                    <a:pt x="1852" y="64"/>
                    <a:pt x="17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6"/>
            <p:cNvSpPr/>
            <p:nvPr/>
          </p:nvSpPr>
          <p:spPr>
            <a:xfrm>
              <a:off x="5625990" y="4688791"/>
              <a:ext cx="154884" cy="76376"/>
            </a:xfrm>
            <a:custGeom>
              <a:rect b="b" l="l" r="r" t="t"/>
              <a:pathLst>
                <a:path extrusionOk="0" h="1478" w="2985">
                  <a:moveTo>
                    <a:pt x="1980" y="0"/>
                  </a:moveTo>
                  <a:cubicBezTo>
                    <a:pt x="1400" y="0"/>
                    <a:pt x="717" y="354"/>
                    <a:pt x="0" y="1053"/>
                  </a:cubicBezTo>
                  <a:cubicBezTo>
                    <a:pt x="550" y="1331"/>
                    <a:pt x="966" y="1478"/>
                    <a:pt x="1339" y="1478"/>
                  </a:cubicBezTo>
                  <a:cubicBezTo>
                    <a:pt x="1886" y="1478"/>
                    <a:pt x="2339" y="1161"/>
                    <a:pt x="2984" y="478"/>
                  </a:cubicBezTo>
                  <a:cubicBezTo>
                    <a:pt x="2709" y="158"/>
                    <a:pt x="2368" y="0"/>
                    <a:pt x="19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6"/>
            <p:cNvSpPr/>
            <p:nvPr/>
          </p:nvSpPr>
          <p:spPr>
            <a:xfrm>
              <a:off x="5691368" y="4100744"/>
              <a:ext cx="68803" cy="175695"/>
            </a:xfrm>
            <a:custGeom>
              <a:rect b="b" l="l" r="r" t="t"/>
              <a:pathLst>
                <a:path extrusionOk="0" h="3400" w="1326">
                  <a:moveTo>
                    <a:pt x="1006" y="0"/>
                  </a:moveTo>
                  <a:cubicBezTo>
                    <a:pt x="671" y="511"/>
                    <a:pt x="81" y="990"/>
                    <a:pt x="49" y="1517"/>
                  </a:cubicBezTo>
                  <a:cubicBezTo>
                    <a:pt x="1" y="2123"/>
                    <a:pt x="432" y="2777"/>
                    <a:pt x="655" y="3400"/>
                  </a:cubicBezTo>
                  <a:lnTo>
                    <a:pt x="1022" y="3304"/>
                  </a:lnTo>
                  <a:cubicBezTo>
                    <a:pt x="1118" y="2251"/>
                    <a:pt x="1230" y="1213"/>
                    <a:pt x="1325" y="176"/>
                  </a:cubicBezTo>
                  <a:lnTo>
                    <a:pt x="100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6"/>
            <p:cNvSpPr/>
            <p:nvPr/>
          </p:nvSpPr>
          <p:spPr>
            <a:xfrm>
              <a:off x="1423426" y="4202179"/>
              <a:ext cx="103567" cy="109809"/>
            </a:xfrm>
            <a:custGeom>
              <a:rect b="b" l="l" r="r" t="t"/>
              <a:pathLst>
                <a:path extrusionOk="0" h="2125" w="1996">
                  <a:moveTo>
                    <a:pt x="1469" y="0"/>
                  </a:moveTo>
                  <a:lnTo>
                    <a:pt x="1" y="1038"/>
                  </a:lnTo>
                  <a:cubicBezTo>
                    <a:pt x="452" y="1551"/>
                    <a:pt x="751" y="2124"/>
                    <a:pt x="943" y="2124"/>
                  </a:cubicBezTo>
                  <a:cubicBezTo>
                    <a:pt x="948" y="2124"/>
                    <a:pt x="954" y="2124"/>
                    <a:pt x="959" y="2123"/>
                  </a:cubicBezTo>
                  <a:cubicBezTo>
                    <a:pt x="1645" y="1995"/>
                    <a:pt x="1996" y="1437"/>
                    <a:pt x="1932" y="719"/>
                  </a:cubicBezTo>
                  <a:cubicBezTo>
                    <a:pt x="1900" y="463"/>
                    <a:pt x="1629" y="24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6"/>
            <p:cNvSpPr/>
            <p:nvPr/>
          </p:nvSpPr>
          <p:spPr>
            <a:xfrm>
              <a:off x="152341" y="4090823"/>
              <a:ext cx="76223" cy="131668"/>
            </a:xfrm>
            <a:custGeom>
              <a:rect b="b" l="l" r="r" t="t"/>
              <a:pathLst>
                <a:path extrusionOk="0" h="2548" w="1469">
                  <a:moveTo>
                    <a:pt x="431" y="1"/>
                  </a:moveTo>
                  <a:cubicBezTo>
                    <a:pt x="272" y="639"/>
                    <a:pt x="48" y="1198"/>
                    <a:pt x="16" y="1772"/>
                  </a:cubicBezTo>
                  <a:cubicBezTo>
                    <a:pt x="1" y="2028"/>
                    <a:pt x="304" y="2411"/>
                    <a:pt x="559" y="2538"/>
                  </a:cubicBezTo>
                  <a:cubicBezTo>
                    <a:pt x="573" y="2545"/>
                    <a:pt x="591" y="2548"/>
                    <a:pt x="611" y="2548"/>
                  </a:cubicBezTo>
                  <a:cubicBezTo>
                    <a:pt x="800" y="2548"/>
                    <a:pt x="1233" y="2298"/>
                    <a:pt x="1261" y="2139"/>
                  </a:cubicBezTo>
                  <a:cubicBezTo>
                    <a:pt x="1357" y="1357"/>
                    <a:pt x="1469" y="528"/>
                    <a:pt x="4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6"/>
            <p:cNvSpPr/>
            <p:nvPr/>
          </p:nvSpPr>
          <p:spPr>
            <a:xfrm>
              <a:off x="1249551" y="3704096"/>
              <a:ext cx="106058" cy="200447"/>
            </a:xfrm>
            <a:custGeom>
              <a:rect b="b" l="l" r="r" t="t"/>
              <a:pathLst>
                <a:path extrusionOk="0" h="3879" w="2044">
                  <a:moveTo>
                    <a:pt x="1900" y="0"/>
                  </a:moveTo>
                  <a:lnTo>
                    <a:pt x="1900" y="0"/>
                  </a:lnTo>
                  <a:cubicBezTo>
                    <a:pt x="559" y="702"/>
                    <a:pt x="1" y="2107"/>
                    <a:pt x="400" y="3878"/>
                  </a:cubicBezTo>
                  <a:cubicBezTo>
                    <a:pt x="527" y="3814"/>
                    <a:pt x="639" y="3734"/>
                    <a:pt x="735" y="3639"/>
                  </a:cubicBezTo>
                  <a:cubicBezTo>
                    <a:pt x="1102" y="3192"/>
                    <a:pt x="2043" y="2857"/>
                    <a:pt x="1022" y="2123"/>
                  </a:cubicBezTo>
                  <a:cubicBezTo>
                    <a:pt x="942" y="2059"/>
                    <a:pt x="990" y="1740"/>
                    <a:pt x="1070" y="1580"/>
                  </a:cubicBezTo>
                  <a:cubicBezTo>
                    <a:pt x="1325" y="1053"/>
                    <a:pt x="1628" y="527"/>
                    <a:pt x="19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6"/>
            <p:cNvSpPr/>
            <p:nvPr/>
          </p:nvSpPr>
          <p:spPr>
            <a:xfrm>
              <a:off x="3166581" y="4005923"/>
              <a:ext cx="83695" cy="133632"/>
            </a:xfrm>
            <a:custGeom>
              <a:rect b="b" l="l" r="r" t="t"/>
              <a:pathLst>
                <a:path extrusionOk="0" h="2586" w="1613">
                  <a:moveTo>
                    <a:pt x="1325" y="0"/>
                  </a:moveTo>
                  <a:cubicBezTo>
                    <a:pt x="1006" y="80"/>
                    <a:pt x="447" y="96"/>
                    <a:pt x="399" y="255"/>
                  </a:cubicBezTo>
                  <a:cubicBezTo>
                    <a:pt x="224" y="1021"/>
                    <a:pt x="96" y="1803"/>
                    <a:pt x="0" y="2585"/>
                  </a:cubicBezTo>
                  <a:lnTo>
                    <a:pt x="255" y="2522"/>
                  </a:lnTo>
                  <a:cubicBezTo>
                    <a:pt x="702" y="1995"/>
                    <a:pt x="1117" y="1436"/>
                    <a:pt x="1500" y="862"/>
                  </a:cubicBezTo>
                  <a:cubicBezTo>
                    <a:pt x="1612" y="654"/>
                    <a:pt x="1389" y="287"/>
                    <a:pt x="13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6"/>
            <p:cNvSpPr/>
            <p:nvPr/>
          </p:nvSpPr>
          <p:spPr>
            <a:xfrm>
              <a:off x="2976103" y="4113094"/>
              <a:ext cx="69633" cy="122935"/>
            </a:xfrm>
            <a:custGeom>
              <a:rect b="b" l="l" r="r" t="t"/>
              <a:pathLst>
                <a:path extrusionOk="0" h="2379" w="1342">
                  <a:moveTo>
                    <a:pt x="901" y="0"/>
                  </a:moveTo>
                  <a:cubicBezTo>
                    <a:pt x="898" y="0"/>
                    <a:pt x="896" y="0"/>
                    <a:pt x="894" y="1"/>
                  </a:cubicBezTo>
                  <a:cubicBezTo>
                    <a:pt x="655" y="65"/>
                    <a:pt x="304" y="240"/>
                    <a:pt x="240" y="432"/>
                  </a:cubicBezTo>
                  <a:cubicBezTo>
                    <a:pt x="1" y="1246"/>
                    <a:pt x="160" y="1932"/>
                    <a:pt x="1293" y="2379"/>
                  </a:cubicBezTo>
                  <a:cubicBezTo>
                    <a:pt x="1293" y="1677"/>
                    <a:pt x="1341" y="1102"/>
                    <a:pt x="1277" y="543"/>
                  </a:cubicBezTo>
                  <a:cubicBezTo>
                    <a:pt x="1262" y="356"/>
                    <a:pt x="1001" y="0"/>
                    <a:pt x="9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6"/>
            <p:cNvSpPr/>
            <p:nvPr/>
          </p:nvSpPr>
          <p:spPr>
            <a:xfrm>
              <a:off x="2534749" y="3805532"/>
              <a:ext cx="80374" cy="106399"/>
            </a:xfrm>
            <a:custGeom>
              <a:rect b="b" l="l" r="r" t="t"/>
              <a:pathLst>
                <a:path extrusionOk="0" h="2059" w="1549">
                  <a:moveTo>
                    <a:pt x="639" y="0"/>
                  </a:moveTo>
                  <a:cubicBezTo>
                    <a:pt x="415" y="255"/>
                    <a:pt x="0" y="527"/>
                    <a:pt x="32" y="734"/>
                  </a:cubicBezTo>
                  <a:cubicBezTo>
                    <a:pt x="96" y="1117"/>
                    <a:pt x="415" y="1436"/>
                    <a:pt x="798" y="2059"/>
                  </a:cubicBezTo>
                  <a:cubicBezTo>
                    <a:pt x="1149" y="1500"/>
                    <a:pt x="1548" y="1149"/>
                    <a:pt x="1484" y="974"/>
                  </a:cubicBezTo>
                  <a:cubicBezTo>
                    <a:pt x="1325" y="606"/>
                    <a:pt x="926" y="319"/>
                    <a:pt x="6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6"/>
            <p:cNvSpPr/>
            <p:nvPr/>
          </p:nvSpPr>
          <p:spPr>
            <a:xfrm>
              <a:off x="2851936" y="4386913"/>
              <a:ext cx="91114" cy="87486"/>
            </a:xfrm>
            <a:custGeom>
              <a:rect b="b" l="l" r="r" t="t"/>
              <a:pathLst>
                <a:path extrusionOk="0" h="1693" w="1756">
                  <a:moveTo>
                    <a:pt x="845" y="0"/>
                  </a:moveTo>
                  <a:cubicBezTo>
                    <a:pt x="558" y="351"/>
                    <a:pt x="239" y="686"/>
                    <a:pt x="48" y="1085"/>
                  </a:cubicBezTo>
                  <a:cubicBezTo>
                    <a:pt x="0" y="1195"/>
                    <a:pt x="448" y="1692"/>
                    <a:pt x="493" y="1692"/>
                  </a:cubicBezTo>
                  <a:cubicBezTo>
                    <a:pt x="493" y="1692"/>
                    <a:pt x="494" y="1692"/>
                    <a:pt x="494" y="1692"/>
                  </a:cubicBezTo>
                  <a:cubicBezTo>
                    <a:pt x="941" y="1421"/>
                    <a:pt x="1356" y="1117"/>
                    <a:pt x="1755" y="798"/>
                  </a:cubicBezTo>
                  <a:lnTo>
                    <a:pt x="84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6"/>
            <p:cNvSpPr/>
            <p:nvPr/>
          </p:nvSpPr>
          <p:spPr>
            <a:xfrm>
              <a:off x="1307509" y="316107"/>
              <a:ext cx="433987" cy="662577"/>
            </a:xfrm>
            <a:custGeom>
              <a:rect b="b" l="l" r="r" t="t"/>
              <a:pathLst>
                <a:path extrusionOk="0" h="12822" w="8364">
                  <a:moveTo>
                    <a:pt x="4661" y="0"/>
                  </a:moveTo>
                  <a:cubicBezTo>
                    <a:pt x="4639" y="0"/>
                    <a:pt x="4618" y="2"/>
                    <a:pt x="4597" y="5"/>
                  </a:cubicBezTo>
                  <a:cubicBezTo>
                    <a:pt x="3336" y="164"/>
                    <a:pt x="1118" y="2766"/>
                    <a:pt x="942" y="4026"/>
                  </a:cubicBezTo>
                  <a:cubicBezTo>
                    <a:pt x="831" y="4808"/>
                    <a:pt x="559" y="5558"/>
                    <a:pt x="352" y="6340"/>
                  </a:cubicBezTo>
                  <a:cubicBezTo>
                    <a:pt x="256" y="6755"/>
                    <a:pt x="128" y="7170"/>
                    <a:pt x="1" y="7665"/>
                  </a:cubicBezTo>
                  <a:cubicBezTo>
                    <a:pt x="80" y="7825"/>
                    <a:pt x="112" y="8080"/>
                    <a:pt x="272" y="8224"/>
                  </a:cubicBezTo>
                  <a:cubicBezTo>
                    <a:pt x="1740" y="9660"/>
                    <a:pt x="3240" y="11096"/>
                    <a:pt x="4741" y="12517"/>
                  </a:cubicBezTo>
                  <a:cubicBezTo>
                    <a:pt x="4967" y="12723"/>
                    <a:pt x="5194" y="12821"/>
                    <a:pt x="5404" y="12821"/>
                  </a:cubicBezTo>
                  <a:cubicBezTo>
                    <a:pt x="5697" y="12821"/>
                    <a:pt x="5959" y="12630"/>
                    <a:pt x="6145" y="12277"/>
                  </a:cubicBezTo>
                  <a:cubicBezTo>
                    <a:pt x="6480" y="11591"/>
                    <a:pt x="6767" y="10889"/>
                    <a:pt x="6975" y="10155"/>
                  </a:cubicBezTo>
                  <a:cubicBezTo>
                    <a:pt x="7374" y="8718"/>
                    <a:pt x="7613" y="7234"/>
                    <a:pt x="8060" y="5814"/>
                  </a:cubicBezTo>
                  <a:cubicBezTo>
                    <a:pt x="8347" y="4904"/>
                    <a:pt x="8363" y="4186"/>
                    <a:pt x="7709" y="3420"/>
                  </a:cubicBezTo>
                  <a:cubicBezTo>
                    <a:pt x="6959" y="2542"/>
                    <a:pt x="6400" y="1521"/>
                    <a:pt x="5682" y="611"/>
                  </a:cubicBezTo>
                  <a:cubicBezTo>
                    <a:pt x="5443" y="327"/>
                    <a:pt x="4993" y="0"/>
                    <a:pt x="46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6"/>
            <p:cNvSpPr/>
            <p:nvPr/>
          </p:nvSpPr>
          <p:spPr>
            <a:xfrm>
              <a:off x="3950755" y="2427186"/>
              <a:ext cx="385109" cy="382292"/>
            </a:xfrm>
            <a:custGeom>
              <a:rect b="b" l="l" r="r" t="t"/>
              <a:pathLst>
                <a:path extrusionOk="0" h="7398" w="7422">
                  <a:moveTo>
                    <a:pt x="6064" y="0"/>
                  </a:moveTo>
                  <a:cubicBezTo>
                    <a:pt x="5858" y="0"/>
                    <a:pt x="5622" y="56"/>
                    <a:pt x="5363" y="150"/>
                  </a:cubicBezTo>
                  <a:cubicBezTo>
                    <a:pt x="3559" y="788"/>
                    <a:pt x="1932" y="1666"/>
                    <a:pt x="655" y="3166"/>
                  </a:cubicBezTo>
                  <a:cubicBezTo>
                    <a:pt x="1" y="3948"/>
                    <a:pt x="176" y="5480"/>
                    <a:pt x="1054" y="6007"/>
                  </a:cubicBezTo>
                  <a:cubicBezTo>
                    <a:pt x="1596" y="6326"/>
                    <a:pt x="2139" y="6645"/>
                    <a:pt x="2682" y="6980"/>
                  </a:cubicBezTo>
                  <a:cubicBezTo>
                    <a:pt x="3099" y="7245"/>
                    <a:pt x="3659" y="7397"/>
                    <a:pt x="4172" y="7397"/>
                  </a:cubicBezTo>
                  <a:cubicBezTo>
                    <a:pt x="4679" y="7397"/>
                    <a:pt x="5141" y="7249"/>
                    <a:pt x="5379" y="6917"/>
                  </a:cubicBezTo>
                  <a:cubicBezTo>
                    <a:pt x="6257" y="5672"/>
                    <a:pt x="7422" y="4491"/>
                    <a:pt x="7374" y="2703"/>
                  </a:cubicBezTo>
                  <a:cubicBezTo>
                    <a:pt x="7214" y="2113"/>
                    <a:pt x="7023" y="1522"/>
                    <a:pt x="6911" y="900"/>
                  </a:cubicBezTo>
                  <a:cubicBezTo>
                    <a:pt x="6792" y="243"/>
                    <a:pt x="6492" y="0"/>
                    <a:pt x="60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6"/>
            <p:cNvSpPr/>
            <p:nvPr/>
          </p:nvSpPr>
          <p:spPr>
            <a:xfrm>
              <a:off x="3374390" y="2578849"/>
              <a:ext cx="539163" cy="257548"/>
            </a:xfrm>
            <a:custGeom>
              <a:rect b="b" l="l" r="r" t="t"/>
              <a:pathLst>
                <a:path extrusionOk="0" h="4984" w="10391">
                  <a:moveTo>
                    <a:pt x="3955" y="1"/>
                  </a:moveTo>
                  <a:cubicBezTo>
                    <a:pt x="3166" y="1"/>
                    <a:pt x="2547" y="521"/>
                    <a:pt x="1964" y="1380"/>
                  </a:cubicBezTo>
                  <a:cubicBezTo>
                    <a:pt x="1437" y="2130"/>
                    <a:pt x="687" y="2737"/>
                    <a:pt x="65" y="3423"/>
                  </a:cubicBezTo>
                  <a:cubicBezTo>
                    <a:pt x="1" y="3487"/>
                    <a:pt x="33" y="3646"/>
                    <a:pt x="17" y="3870"/>
                  </a:cubicBezTo>
                  <a:lnTo>
                    <a:pt x="607" y="3598"/>
                  </a:lnTo>
                  <a:lnTo>
                    <a:pt x="607" y="4173"/>
                  </a:lnTo>
                  <a:cubicBezTo>
                    <a:pt x="2028" y="4269"/>
                    <a:pt x="3304" y="4333"/>
                    <a:pt x="4597" y="4444"/>
                  </a:cubicBezTo>
                  <a:cubicBezTo>
                    <a:pt x="5475" y="4508"/>
                    <a:pt x="6321" y="4891"/>
                    <a:pt x="7119" y="4971"/>
                  </a:cubicBezTo>
                  <a:cubicBezTo>
                    <a:pt x="7192" y="4979"/>
                    <a:pt x="7266" y="4983"/>
                    <a:pt x="7341" y="4983"/>
                  </a:cubicBezTo>
                  <a:cubicBezTo>
                    <a:pt x="8253" y="4983"/>
                    <a:pt x="9240" y="4386"/>
                    <a:pt x="10199" y="4061"/>
                  </a:cubicBezTo>
                  <a:cubicBezTo>
                    <a:pt x="10263" y="4029"/>
                    <a:pt x="10295" y="3854"/>
                    <a:pt x="10390" y="3678"/>
                  </a:cubicBezTo>
                  <a:lnTo>
                    <a:pt x="9513" y="3471"/>
                  </a:lnTo>
                  <a:cubicBezTo>
                    <a:pt x="9513" y="1013"/>
                    <a:pt x="8731" y="949"/>
                    <a:pt x="7071" y="614"/>
                  </a:cubicBezTo>
                  <a:cubicBezTo>
                    <a:pt x="6899" y="576"/>
                    <a:pt x="6714" y="568"/>
                    <a:pt x="6527" y="568"/>
                  </a:cubicBezTo>
                  <a:cubicBezTo>
                    <a:pt x="6386" y="568"/>
                    <a:pt x="6243" y="572"/>
                    <a:pt x="6104" y="572"/>
                  </a:cubicBezTo>
                  <a:cubicBezTo>
                    <a:pt x="5809" y="572"/>
                    <a:pt x="5527" y="552"/>
                    <a:pt x="5299" y="423"/>
                  </a:cubicBezTo>
                  <a:cubicBezTo>
                    <a:pt x="4796" y="133"/>
                    <a:pt x="4354" y="1"/>
                    <a:pt x="39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6"/>
            <p:cNvSpPr/>
            <p:nvPr/>
          </p:nvSpPr>
          <p:spPr>
            <a:xfrm>
              <a:off x="2099985" y="2629541"/>
              <a:ext cx="426515" cy="307931"/>
            </a:xfrm>
            <a:custGeom>
              <a:rect b="b" l="l" r="r" t="t"/>
              <a:pathLst>
                <a:path extrusionOk="0" h="5959" w="8220">
                  <a:moveTo>
                    <a:pt x="687" y="0"/>
                  </a:moveTo>
                  <a:cubicBezTo>
                    <a:pt x="543" y="96"/>
                    <a:pt x="224" y="208"/>
                    <a:pt x="96" y="431"/>
                  </a:cubicBezTo>
                  <a:cubicBezTo>
                    <a:pt x="1" y="670"/>
                    <a:pt x="17" y="942"/>
                    <a:pt x="144" y="1165"/>
                  </a:cubicBezTo>
                  <a:cubicBezTo>
                    <a:pt x="368" y="1484"/>
                    <a:pt x="639" y="1788"/>
                    <a:pt x="958" y="2043"/>
                  </a:cubicBezTo>
                  <a:cubicBezTo>
                    <a:pt x="1996" y="2969"/>
                    <a:pt x="3097" y="3846"/>
                    <a:pt x="4086" y="4820"/>
                  </a:cubicBezTo>
                  <a:cubicBezTo>
                    <a:pt x="4883" y="5584"/>
                    <a:pt x="5257" y="5959"/>
                    <a:pt x="5652" y="5959"/>
                  </a:cubicBezTo>
                  <a:cubicBezTo>
                    <a:pt x="6017" y="5959"/>
                    <a:pt x="6400" y="5639"/>
                    <a:pt x="7150" y="5011"/>
                  </a:cubicBezTo>
                  <a:cubicBezTo>
                    <a:pt x="8220" y="4118"/>
                    <a:pt x="8220" y="3048"/>
                    <a:pt x="6975" y="2346"/>
                  </a:cubicBezTo>
                  <a:cubicBezTo>
                    <a:pt x="5794" y="1692"/>
                    <a:pt x="4501" y="1213"/>
                    <a:pt x="3240" y="718"/>
                  </a:cubicBezTo>
                  <a:cubicBezTo>
                    <a:pt x="2458" y="431"/>
                    <a:pt x="1628" y="256"/>
                    <a:pt x="6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6"/>
            <p:cNvSpPr/>
            <p:nvPr/>
          </p:nvSpPr>
          <p:spPr>
            <a:xfrm>
              <a:off x="3146708" y="1869317"/>
              <a:ext cx="300636" cy="293204"/>
            </a:xfrm>
            <a:custGeom>
              <a:rect b="b" l="l" r="r" t="t"/>
              <a:pathLst>
                <a:path extrusionOk="0" h="5674" w="5794">
                  <a:moveTo>
                    <a:pt x="2850" y="0"/>
                  </a:moveTo>
                  <a:cubicBezTo>
                    <a:pt x="2406" y="0"/>
                    <a:pt x="1923" y="127"/>
                    <a:pt x="1564" y="317"/>
                  </a:cubicBezTo>
                  <a:cubicBezTo>
                    <a:pt x="463" y="876"/>
                    <a:pt x="224" y="1993"/>
                    <a:pt x="255" y="3158"/>
                  </a:cubicBezTo>
                  <a:lnTo>
                    <a:pt x="0" y="3301"/>
                  </a:lnTo>
                  <a:cubicBezTo>
                    <a:pt x="335" y="3876"/>
                    <a:pt x="543" y="4658"/>
                    <a:pt x="1053" y="4993"/>
                  </a:cubicBezTo>
                  <a:cubicBezTo>
                    <a:pt x="1660" y="5408"/>
                    <a:pt x="2506" y="5456"/>
                    <a:pt x="3256" y="5615"/>
                  </a:cubicBezTo>
                  <a:cubicBezTo>
                    <a:pt x="3429" y="5653"/>
                    <a:pt x="3593" y="5673"/>
                    <a:pt x="3749" y="5673"/>
                  </a:cubicBezTo>
                  <a:cubicBezTo>
                    <a:pt x="4313" y="5673"/>
                    <a:pt x="4763" y="5411"/>
                    <a:pt x="5075" y="4786"/>
                  </a:cubicBezTo>
                  <a:cubicBezTo>
                    <a:pt x="5793" y="3333"/>
                    <a:pt x="5011" y="700"/>
                    <a:pt x="3479" y="110"/>
                  </a:cubicBezTo>
                  <a:cubicBezTo>
                    <a:pt x="3295" y="34"/>
                    <a:pt x="3078" y="0"/>
                    <a:pt x="28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6"/>
            <p:cNvSpPr/>
            <p:nvPr/>
          </p:nvSpPr>
          <p:spPr>
            <a:xfrm>
              <a:off x="2062885" y="2235528"/>
              <a:ext cx="257414" cy="218430"/>
            </a:xfrm>
            <a:custGeom>
              <a:rect b="b" l="l" r="r" t="t"/>
              <a:pathLst>
                <a:path extrusionOk="0" h="4227" w="4961">
                  <a:moveTo>
                    <a:pt x="3095" y="1"/>
                  </a:moveTo>
                  <a:cubicBezTo>
                    <a:pt x="2812" y="1"/>
                    <a:pt x="2500" y="101"/>
                    <a:pt x="2152" y="348"/>
                  </a:cubicBezTo>
                  <a:cubicBezTo>
                    <a:pt x="1881" y="555"/>
                    <a:pt x="1370" y="412"/>
                    <a:pt x="1003" y="539"/>
                  </a:cubicBezTo>
                  <a:cubicBezTo>
                    <a:pt x="700" y="635"/>
                    <a:pt x="237" y="890"/>
                    <a:pt x="205" y="1114"/>
                  </a:cubicBezTo>
                  <a:cubicBezTo>
                    <a:pt x="1" y="2670"/>
                    <a:pt x="695" y="4227"/>
                    <a:pt x="2424" y="4227"/>
                  </a:cubicBezTo>
                  <a:cubicBezTo>
                    <a:pt x="2450" y="4227"/>
                    <a:pt x="2477" y="4227"/>
                    <a:pt x="2503" y="4226"/>
                  </a:cubicBezTo>
                  <a:cubicBezTo>
                    <a:pt x="2528" y="4226"/>
                    <a:pt x="2553" y="4226"/>
                    <a:pt x="2577" y="4226"/>
                  </a:cubicBezTo>
                  <a:cubicBezTo>
                    <a:pt x="3741" y="4226"/>
                    <a:pt x="4332" y="3848"/>
                    <a:pt x="4801" y="2550"/>
                  </a:cubicBezTo>
                  <a:cubicBezTo>
                    <a:pt x="4961" y="2103"/>
                    <a:pt x="4961" y="1337"/>
                    <a:pt x="4674" y="1018"/>
                  </a:cubicBezTo>
                  <a:cubicBezTo>
                    <a:pt x="4240" y="529"/>
                    <a:pt x="3744" y="1"/>
                    <a:pt x="30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6"/>
            <p:cNvSpPr/>
            <p:nvPr/>
          </p:nvSpPr>
          <p:spPr>
            <a:xfrm>
              <a:off x="3892796" y="2149698"/>
              <a:ext cx="241017" cy="229747"/>
            </a:xfrm>
            <a:custGeom>
              <a:rect b="b" l="l" r="r" t="t"/>
              <a:pathLst>
                <a:path extrusionOk="0" h="4446" w="4645">
                  <a:moveTo>
                    <a:pt x="1236" y="1"/>
                  </a:moveTo>
                  <a:cubicBezTo>
                    <a:pt x="921" y="1"/>
                    <a:pt x="580" y="81"/>
                    <a:pt x="383" y="221"/>
                  </a:cubicBezTo>
                  <a:cubicBezTo>
                    <a:pt x="96" y="445"/>
                    <a:pt x="0" y="1067"/>
                    <a:pt x="16" y="1546"/>
                  </a:cubicBezTo>
                  <a:cubicBezTo>
                    <a:pt x="48" y="2025"/>
                    <a:pt x="320" y="2488"/>
                    <a:pt x="463" y="2950"/>
                  </a:cubicBezTo>
                  <a:cubicBezTo>
                    <a:pt x="770" y="3916"/>
                    <a:pt x="1384" y="4445"/>
                    <a:pt x="2162" y="4445"/>
                  </a:cubicBezTo>
                  <a:cubicBezTo>
                    <a:pt x="2476" y="4445"/>
                    <a:pt x="2818" y="4359"/>
                    <a:pt x="3176" y="4179"/>
                  </a:cubicBezTo>
                  <a:cubicBezTo>
                    <a:pt x="3703" y="3924"/>
                    <a:pt x="4134" y="3493"/>
                    <a:pt x="4645" y="3126"/>
                  </a:cubicBezTo>
                  <a:cubicBezTo>
                    <a:pt x="4198" y="2583"/>
                    <a:pt x="3910" y="2200"/>
                    <a:pt x="3575" y="1849"/>
                  </a:cubicBezTo>
                  <a:cubicBezTo>
                    <a:pt x="3001" y="1243"/>
                    <a:pt x="2490" y="572"/>
                    <a:pt x="1804" y="126"/>
                  </a:cubicBezTo>
                  <a:cubicBezTo>
                    <a:pt x="1666" y="40"/>
                    <a:pt x="1457" y="1"/>
                    <a:pt x="12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6"/>
            <p:cNvSpPr/>
            <p:nvPr/>
          </p:nvSpPr>
          <p:spPr>
            <a:xfrm>
              <a:off x="3405055" y="2241936"/>
              <a:ext cx="271683" cy="202204"/>
            </a:xfrm>
            <a:custGeom>
              <a:rect b="b" l="l" r="r" t="t"/>
              <a:pathLst>
                <a:path extrusionOk="0" h="3913" w="5236">
                  <a:moveTo>
                    <a:pt x="0" y="0"/>
                  </a:moveTo>
                  <a:lnTo>
                    <a:pt x="0" y="0"/>
                  </a:lnTo>
                  <a:cubicBezTo>
                    <a:pt x="431" y="1421"/>
                    <a:pt x="719" y="2458"/>
                    <a:pt x="1070" y="3479"/>
                  </a:cubicBezTo>
                  <a:cubicBezTo>
                    <a:pt x="1130" y="3646"/>
                    <a:pt x="1377" y="3913"/>
                    <a:pt x="1512" y="3913"/>
                  </a:cubicBezTo>
                  <a:cubicBezTo>
                    <a:pt x="1519" y="3913"/>
                    <a:pt x="1526" y="3912"/>
                    <a:pt x="1532" y="3910"/>
                  </a:cubicBezTo>
                  <a:cubicBezTo>
                    <a:pt x="2506" y="3671"/>
                    <a:pt x="3559" y="3527"/>
                    <a:pt x="4421" y="3049"/>
                  </a:cubicBezTo>
                  <a:cubicBezTo>
                    <a:pt x="5187" y="2618"/>
                    <a:pt x="5235" y="1405"/>
                    <a:pt x="4645" y="1229"/>
                  </a:cubicBezTo>
                  <a:cubicBezTo>
                    <a:pt x="3208" y="766"/>
                    <a:pt x="1740" y="447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6"/>
            <p:cNvSpPr/>
            <p:nvPr/>
          </p:nvSpPr>
          <p:spPr>
            <a:xfrm>
              <a:off x="2610089" y="2486818"/>
              <a:ext cx="220314" cy="184841"/>
            </a:xfrm>
            <a:custGeom>
              <a:rect b="b" l="l" r="r" t="t"/>
              <a:pathLst>
                <a:path extrusionOk="0" h="3577" w="4246">
                  <a:moveTo>
                    <a:pt x="1973" y="0"/>
                  </a:moveTo>
                  <a:cubicBezTo>
                    <a:pt x="1867" y="0"/>
                    <a:pt x="1767" y="16"/>
                    <a:pt x="1676" y="49"/>
                  </a:cubicBezTo>
                  <a:cubicBezTo>
                    <a:pt x="974" y="289"/>
                    <a:pt x="543" y="1262"/>
                    <a:pt x="1" y="1916"/>
                  </a:cubicBezTo>
                  <a:cubicBezTo>
                    <a:pt x="222" y="2676"/>
                    <a:pt x="1118" y="3576"/>
                    <a:pt x="1693" y="3576"/>
                  </a:cubicBezTo>
                  <a:cubicBezTo>
                    <a:pt x="1698" y="3576"/>
                    <a:pt x="1703" y="3576"/>
                    <a:pt x="1708" y="3576"/>
                  </a:cubicBezTo>
                  <a:cubicBezTo>
                    <a:pt x="2746" y="3528"/>
                    <a:pt x="4246" y="2395"/>
                    <a:pt x="4246" y="1661"/>
                  </a:cubicBezTo>
                  <a:cubicBezTo>
                    <a:pt x="4246" y="1118"/>
                    <a:pt x="2878" y="0"/>
                    <a:pt x="19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6"/>
            <p:cNvSpPr/>
            <p:nvPr/>
          </p:nvSpPr>
          <p:spPr>
            <a:xfrm>
              <a:off x="1235490" y="1403219"/>
              <a:ext cx="192139" cy="256773"/>
            </a:xfrm>
            <a:custGeom>
              <a:rect b="b" l="l" r="r" t="t"/>
              <a:pathLst>
                <a:path extrusionOk="0" h="4969" w="3703">
                  <a:moveTo>
                    <a:pt x="3463" y="1"/>
                  </a:moveTo>
                  <a:cubicBezTo>
                    <a:pt x="3192" y="81"/>
                    <a:pt x="2857" y="81"/>
                    <a:pt x="2681" y="256"/>
                  </a:cubicBezTo>
                  <a:cubicBezTo>
                    <a:pt x="1899" y="974"/>
                    <a:pt x="1165" y="1740"/>
                    <a:pt x="431" y="2522"/>
                  </a:cubicBezTo>
                  <a:cubicBezTo>
                    <a:pt x="272" y="2682"/>
                    <a:pt x="208" y="2921"/>
                    <a:pt x="0" y="3320"/>
                  </a:cubicBezTo>
                  <a:cubicBezTo>
                    <a:pt x="431" y="3895"/>
                    <a:pt x="910" y="4438"/>
                    <a:pt x="1405" y="4948"/>
                  </a:cubicBezTo>
                  <a:cubicBezTo>
                    <a:pt x="1421" y="4962"/>
                    <a:pt x="1451" y="4969"/>
                    <a:pt x="1489" y="4969"/>
                  </a:cubicBezTo>
                  <a:cubicBezTo>
                    <a:pt x="1711" y="4969"/>
                    <a:pt x="2233" y="4753"/>
                    <a:pt x="2314" y="4549"/>
                  </a:cubicBezTo>
                  <a:cubicBezTo>
                    <a:pt x="2825" y="3368"/>
                    <a:pt x="3240" y="2139"/>
                    <a:pt x="3623" y="911"/>
                  </a:cubicBezTo>
                  <a:cubicBezTo>
                    <a:pt x="3703" y="655"/>
                    <a:pt x="3511" y="304"/>
                    <a:pt x="34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6"/>
            <p:cNvSpPr/>
            <p:nvPr/>
          </p:nvSpPr>
          <p:spPr>
            <a:xfrm>
              <a:off x="3913500" y="2908269"/>
              <a:ext cx="192139" cy="256773"/>
            </a:xfrm>
            <a:custGeom>
              <a:rect b="b" l="l" r="r" t="t"/>
              <a:pathLst>
                <a:path extrusionOk="0" h="4969" w="3703">
                  <a:moveTo>
                    <a:pt x="3464" y="0"/>
                  </a:moveTo>
                  <a:cubicBezTo>
                    <a:pt x="3192" y="80"/>
                    <a:pt x="2857" y="80"/>
                    <a:pt x="2682" y="240"/>
                  </a:cubicBezTo>
                  <a:cubicBezTo>
                    <a:pt x="1900" y="974"/>
                    <a:pt x="1149" y="1740"/>
                    <a:pt x="415" y="2506"/>
                  </a:cubicBezTo>
                  <a:cubicBezTo>
                    <a:pt x="272" y="2666"/>
                    <a:pt x="208" y="2905"/>
                    <a:pt x="0" y="3304"/>
                  </a:cubicBezTo>
                  <a:cubicBezTo>
                    <a:pt x="431" y="3878"/>
                    <a:pt x="910" y="4437"/>
                    <a:pt x="1405" y="4948"/>
                  </a:cubicBezTo>
                  <a:cubicBezTo>
                    <a:pt x="1421" y="4962"/>
                    <a:pt x="1451" y="4968"/>
                    <a:pt x="1489" y="4968"/>
                  </a:cubicBezTo>
                  <a:cubicBezTo>
                    <a:pt x="1711" y="4968"/>
                    <a:pt x="2233" y="4753"/>
                    <a:pt x="2314" y="4549"/>
                  </a:cubicBezTo>
                  <a:cubicBezTo>
                    <a:pt x="2825" y="3352"/>
                    <a:pt x="3240" y="2123"/>
                    <a:pt x="3623" y="894"/>
                  </a:cubicBezTo>
                  <a:cubicBezTo>
                    <a:pt x="3703" y="639"/>
                    <a:pt x="3511" y="304"/>
                    <a:pt x="34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6"/>
            <p:cNvSpPr/>
            <p:nvPr/>
          </p:nvSpPr>
          <p:spPr>
            <a:xfrm>
              <a:off x="2864337" y="2325234"/>
              <a:ext cx="355274" cy="106140"/>
            </a:xfrm>
            <a:custGeom>
              <a:rect b="b" l="l" r="r" t="t"/>
              <a:pathLst>
                <a:path extrusionOk="0" h="2054" w="6847">
                  <a:moveTo>
                    <a:pt x="96" y="0"/>
                  </a:moveTo>
                  <a:lnTo>
                    <a:pt x="0" y="447"/>
                  </a:lnTo>
                  <a:cubicBezTo>
                    <a:pt x="878" y="750"/>
                    <a:pt x="1756" y="1085"/>
                    <a:pt x="2649" y="1325"/>
                  </a:cubicBezTo>
                  <a:cubicBezTo>
                    <a:pt x="3176" y="1484"/>
                    <a:pt x="3782" y="1421"/>
                    <a:pt x="4309" y="1612"/>
                  </a:cubicBezTo>
                  <a:cubicBezTo>
                    <a:pt x="5052" y="1881"/>
                    <a:pt x="5522" y="2054"/>
                    <a:pt x="5845" y="2054"/>
                  </a:cubicBezTo>
                  <a:cubicBezTo>
                    <a:pt x="6404" y="2054"/>
                    <a:pt x="6523" y="1538"/>
                    <a:pt x="6847" y="112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6"/>
            <p:cNvSpPr/>
            <p:nvPr/>
          </p:nvSpPr>
          <p:spPr>
            <a:xfrm>
              <a:off x="3824876" y="2461084"/>
              <a:ext cx="183889" cy="171716"/>
            </a:xfrm>
            <a:custGeom>
              <a:rect b="b" l="l" r="r" t="t"/>
              <a:pathLst>
                <a:path extrusionOk="0" h="3323" w="3544">
                  <a:moveTo>
                    <a:pt x="1918" y="1"/>
                  </a:moveTo>
                  <a:cubicBezTo>
                    <a:pt x="1824" y="1"/>
                    <a:pt x="1732" y="12"/>
                    <a:pt x="1645" y="36"/>
                  </a:cubicBezTo>
                  <a:cubicBezTo>
                    <a:pt x="559" y="388"/>
                    <a:pt x="1" y="1345"/>
                    <a:pt x="288" y="2478"/>
                  </a:cubicBezTo>
                  <a:cubicBezTo>
                    <a:pt x="368" y="2829"/>
                    <a:pt x="575" y="3117"/>
                    <a:pt x="878" y="3308"/>
                  </a:cubicBezTo>
                  <a:cubicBezTo>
                    <a:pt x="900" y="3318"/>
                    <a:pt x="926" y="3322"/>
                    <a:pt x="955" y="3322"/>
                  </a:cubicBezTo>
                  <a:cubicBezTo>
                    <a:pt x="1163" y="3322"/>
                    <a:pt x="1536" y="3089"/>
                    <a:pt x="1676" y="2893"/>
                  </a:cubicBezTo>
                  <a:cubicBezTo>
                    <a:pt x="2363" y="1983"/>
                    <a:pt x="2985" y="1042"/>
                    <a:pt x="3544" y="244"/>
                  </a:cubicBezTo>
                  <a:cubicBezTo>
                    <a:pt x="3097" y="164"/>
                    <a:pt x="2666" y="84"/>
                    <a:pt x="2203" y="36"/>
                  </a:cubicBezTo>
                  <a:cubicBezTo>
                    <a:pt x="2107" y="12"/>
                    <a:pt x="2012" y="1"/>
                    <a:pt x="19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6"/>
            <p:cNvSpPr/>
            <p:nvPr/>
          </p:nvSpPr>
          <p:spPr>
            <a:xfrm>
              <a:off x="4442647" y="2245398"/>
              <a:ext cx="139162" cy="170011"/>
            </a:xfrm>
            <a:custGeom>
              <a:rect b="b" l="l" r="r" t="t"/>
              <a:pathLst>
                <a:path extrusionOk="0" h="3290" w="2682">
                  <a:moveTo>
                    <a:pt x="2034" y="1"/>
                  </a:moveTo>
                  <a:cubicBezTo>
                    <a:pt x="1868" y="1"/>
                    <a:pt x="1678" y="34"/>
                    <a:pt x="1532" y="77"/>
                  </a:cubicBezTo>
                  <a:cubicBezTo>
                    <a:pt x="782" y="316"/>
                    <a:pt x="32" y="1513"/>
                    <a:pt x="0" y="2646"/>
                  </a:cubicBezTo>
                  <a:cubicBezTo>
                    <a:pt x="48" y="2742"/>
                    <a:pt x="128" y="3077"/>
                    <a:pt x="319" y="3221"/>
                  </a:cubicBezTo>
                  <a:cubicBezTo>
                    <a:pt x="386" y="3268"/>
                    <a:pt x="503" y="3289"/>
                    <a:pt x="625" y="3289"/>
                  </a:cubicBezTo>
                  <a:cubicBezTo>
                    <a:pt x="794" y="3289"/>
                    <a:pt x="973" y="3247"/>
                    <a:pt x="1038" y="3173"/>
                  </a:cubicBezTo>
                  <a:cubicBezTo>
                    <a:pt x="1596" y="2487"/>
                    <a:pt x="2107" y="1753"/>
                    <a:pt x="2554" y="987"/>
                  </a:cubicBezTo>
                  <a:cubicBezTo>
                    <a:pt x="2681" y="779"/>
                    <a:pt x="2538" y="284"/>
                    <a:pt x="2362" y="93"/>
                  </a:cubicBezTo>
                  <a:cubicBezTo>
                    <a:pt x="2303" y="26"/>
                    <a:pt x="2178" y="1"/>
                    <a:pt x="20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6"/>
            <p:cNvSpPr/>
            <p:nvPr/>
          </p:nvSpPr>
          <p:spPr>
            <a:xfrm>
              <a:off x="3207987" y="2584171"/>
              <a:ext cx="141653" cy="94875"/>
            </a:xfrm>
            <a:custGeom>
              <a:rect b="b" l="l" r="r" t="t"/>
              <a:pathLst>
                <a:path extrusionOk="0" h="1836" w="2730">
                  <a:moveTo>
                    <a:pt x="686" y="0"/>
                  </a:moveTo>
                  <a:cubicBezTo>
                    <a:pt x="431" y="0"/>
                    <a:pt x="192" y="112"/>
                    <a:pt x="48" y="304"/>
                  </a:cubicBezTo>
                  <a:cubicBezTo>
                    <a:pt x="0" y="543"/>
                    <a:pt x="80" y="782"/>
                    <a:pt x="255" y="942"/>
                  </a:cubicBezTo>
                  <a:cubicBezTo>
                    <a:pt x="878" y="1277"/>
                    <a:pt x="1532" y="1517"/>
                    <a:pt x="2298" y="1836"/>
                  </a:cubicBezTo>
                  <a:cubicBezTo>
                    <a:pt x="2474" y="1564"/>
                    <a:pt x="2729" y="1341"/>
                    <a:pt x="2729" y="1118"/>
                  </a:cubicBezTo>
                  <a:cubicBezTo>
                    <a:pt x="2713" y="846"/>
                    <a:pt x="2522" y="447"/>
                    <a:pt x="2330" y="367"/>
                  </a:cubicBezTo>
                  <a:cubicBezTo>
                    <a:pt x="1803" y="176"/>
                    <a:pt x="1245" y="48"/>
                    <a:pt x="6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6"/>
            <p:cNvSpPr/>
            <p:nvPr/>
          </p:nvSpPr>
          <p:spPr>
            <a:xfrm>
              <a:off x="2850380" y="2618586"/>
              <a:ext cx="108393" cy="112445"/>
            </a:xfrm>
            <a:custGeom>
              <a:rect b="b" l="l" r="r" t="t"/>
              <a:pathLst>
                <a:path extrusionOk="0" h="2176" w="2089">
                  <a:moveTo>
                    <a:pt x="836" y="1"/>
                  </a:moveTo>
                  <a:cubicBezTo>
                    <a:pt x="642" y="1"/>
                    <a:pt x="0" y="668"/>
                    <a:pt x="62" y="867"/>
                  </a:cubicBezTo>
                  <a:cubicBezTo>
                    <a:pt x="205" y="1345"/>
                    <a:pt x="668" y="1744"/>
                    <a:pt x="1003" y="2175"/>
                  </a:cubicBezTo>
                  <a:lnTo>
                    <a:pt x="1418" y="2127"/>
                  </a:lnTo>
                  <a:cubicBezTo>
                    <a:pt x="1626" y="1728"/>
                    <a:pt x="2088" y="1234"/>
                    <a:pt x="1993" y="978"/>
                  </a:cubicBezTo>
                  <a:cubicBezTo>
                    <a:pt x="1817" y="547"/>
                    <a:pt x="1306" y="180"/>
                    <a:pt x="860" y="5"/>
                  </a:cubicBezTo>
                  <a:cubicBezTo>
                    <a:pt x="853" y="2"/>
                    <a:pt x="845" y="1"/>
                    <a:pt x="8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6"/>
            <p:cNvSpPr/>
            <p:nvPr/>
          </p:nvSpPr>
          <p:spPr>
            <a:xfrm>
              <a:off x="245220" y="4475844"/>
              <a:ext cx="109223" cy="112341"/>
            </a:xfrm>
            <a:custGeom>
              <a:rect b="b" l="l" r="r" t="t"/>
              <a:pathLst>
                <a:path extrusionOk="0" h="2174" w="2105">
                  <a:moveTo>
                    <a:pt x="843" y="1"/>
                  </a:moveTo>
                  <a:cubicBezTo>
                    <a:pt x="656" y="1"/>
                    <a:pt x="0" y="679"/>
                    <a:pt x="62" y="865"/>
                  </a:cubicBezTo>
                  <a:cubicBezTo>
                    <a:pt x="205" y="1359"/>
                    <a:pt x="668" y="1742"/>
                    <a:pt x="1003" y="2173"/>
                  </a:cubicBezTo>
                  <a:lnTo>
                    <a:pt x="1434" y="2125"/>
                  </a:lnTo>
                  <a:cubicBezTo>
                    <a:pt x="1642" y="1742"/>
                    <a:pt x="2105" y="1248"/>
                    <a:pt x="1993" y="976"/>
                  </a:cubicBezTo>
                  <a:cubicBezTo>
                    <a:pt x="1817" y="561"/>
                    <a:pt x="1307" y="178"/>
                    <a:pt x="860" y="3"/>
                  </a:cubicBezTo>
                  <a:cubicBezTo>
                    <a:pt x="855" y="1"/>
                    <a:pt x="849" y="1"/>
                    <a:pt x="8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6"/>
            <p:cNvSpPr/>
            <p:nvPr/>
          </p:nvSpPr>
          <p:spPr>
            <a:xfrm>
              <a:off x="2477673" y="2352414"/>
              <a:ext cx="91893" cy="88313"/>
            </a:xfrm>
            <a:custGeom>
              <a:rect b="b" l="l" r="r" t="t"/>
              <a:pathLst>
                <a:path extrusionOk="0" h="1709" w="1771">
                  <a:moveTo>
                    <a:pt x="861" y="1"/>
                  </a:moveTo>
                  <a:cubicBezTo>
                    <a:pt x="574" y="368"/>
                    <a:pt x="254" y="703"/>
                    <a:pt x="63" y="1102"/>
                  </a:cubicBezTo>
                  <a:cubicBezTo>
                    <a:pt x="0" y="1212"/>
                    <a:pt x="463" y="1709"/>
                    <a:pt x="508" y="1709"/>
                  </a:cubicBezTo>
                  <a:cubicBezTo>
                    <a:pt x="509" y="1709"/>
                    <a:pt x="509" y="1709"/>
                    <a:pt x="510" y="1709"/>
                  </a:cubicBezTo>
                  <a:cubicBezTo>
                    <a:pt x="941" y="1421"/>
                    <a:pt x="1372" y="1134"/>
                    <a:pt x="1771" y="799"/>
                  </a:cubicBezTo>
                  <a:lnTo>
                    <a:pt x="86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6"/>
            <p:cNvSpPr/>
            <p:nvPr/>
          </p:nvSpPr>
          <p:spPr>
            <a:xfrm>
              <a:off x="706394" y="2777948"/>
              <a:ext cx="91893" cy="88313"/>
            </a:xfrm>
            <a:custGeom>
              <a:rect b="b" l="l" r="r" t="t"/>
              <a:pathLst>
                <a:path extrusionOk="0" h="1709" w="1771">
                  <a:moveTo>
                    <a:pt x="861" y="1"/>
                  </a:moveTo>
                  <a:cubicBezTo>
                    <a:pt x="574" y="368"/>
                    <a:pt x="255" y="703"/>
                    <a:pt x="63" y="1102"/>
                  </a:cubicBezTo>
                  <a:cubicBezTo>
                    <a:pt x="0" y="1212"/>
                    <a:pt x="448" y="1709"/>
                    <a:pt x="507" y="1709"/>
                  </a:cubicBezTo>
                  <a:cubicBezTo>
                    <a:pt x="508" y="1709"/>
                    <a:pt x="509" y="1709"/>
                    <a:pt x="510" y="1708"/>
                  </a:cubicBezTo>
                  <a:cubicBezTo>
                    <a:pt x="941" y="1421"/>
                    <a:pt x="1372" y="1134"/>
                    <a:pt x="1771" y="799"/>
                  </a:cubicBezTo>
                  <a:cubicBezTo>
                    <a:pt x="1308" y="400"/>
                    <a:pt x="1069" y="208"/>
                    <a:pt x="8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6"/>
            <p:cNvSpPr/>
            <p:nvPr/>
          </p:nvSpPr>
          <p:spPr>
            <a:xfrm>
              <a:off x="3369461" y="2949194"/>
              <a:ext cx="88624" cy="92705"/>
            </a:xfrm>
            <a:custGeom>
              <a:rect b="b" l="l" r="r" t="t"/>
              <a:pathLst>
                <a:path extrusionOk="0" h="1794" w="1708">
                  <a:moveTo>
                    <a:pt x="699" y="1"/>
                  </a:moveTo>
                  <a:cubicBezTo>
                    <a:pt x="606" y="1"/>
                    <a:pt x="324" y="246"/>
                    <a:pt x="0" y="437"/>
                  </a:cubicBezTo>
                  <a:lnTo>
                    <a:pt x="958" y="1794"/>
                  </a:lnTo>
                  <a:cubicBezTo>
                    <a:pt x="1213" y="1522"/>
                    <a:pt x="1708" y="1124"/>
                    <a:pt x="1660" y="996"/>
                  </a:cubicBezTo>
                  <a:cubicBezTo>
                    <a:pt x="1452" y="597"/>
                    <a:pt x="1069" y="294"/>
                    <a:pt x="718" y="6"/>
                  </a:cubicBezTo>
                  <a:cubicBezTo>
                    <a:pt x="713" y="3"/>
                    <a:pt x="707" y="1"/>
                    <a:pt x="69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6"/>
            <p:cNvSpPr/>
            <p:nvPr/>
          </p:nvSpPr>
          <p:spPr>
            <a:xfrm>
              <a:off x="686470" y="4349811"/>
              <a:ext cx="122610" cy="81543"/>
            </a:xfrm>
            <a:custGeom>
              <a:rect b="b" l="l" r="r" t="t"/>
              <a:pathLst>
                <a:path extrusionOk="0" h="1578" w="2363">
                  <a:moveTo>
                    <a:pt x="0" y="0"/>
                  </a:moveTo>
                  <a:cubicBezTo>
                    <a:pt x="806" y="1159"/>
                    <a:pt x="1169" y="1578"/>
                    <a:pt x="1633" y="1578"/>
                  </a:cubicBezTo>
                  <a:cubicBezTo>
                    <a:pt x="1840" y="1578"/>
                    <a:pt x="2067" y="1494"/>
                    <a:pt x="2362" y="1357"/>
                  </a:cubicBezTo>
                  <a:cubicBezTo>
                    <a:pt x="1867" y="447"/>
                    <a:pt x="1149" y="16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6"/>
            <p:cNvSpPr/>
            <p:nvPr/>
          </p:nvSpPr>
          <p:spPr>
            <a:xfrm>
              <a:off x="6256161" y="3927327"/>
              <a:ext cx="119289" cy="52398"/>
            </a:xfrm>
            <a:custGeom>
              <a:rect b="b" l="l" r="r" t="t"/>
              <a:pathLst>
                <a:path extrusionOk="0" h="1014" w="2299">
                  <a:moveTo>
                    <a:pt x="976" y="0"/>
                  </a:moveTo>
                  <a:cubicBezTo>
                    <a:pt x="634" y="0"/>
                    <a:pt x="330" y="144"/>
                    <a:pt x="0" y="420"/>
                  </a:cubicBezTo>
                  <a:cubicBezTo>
                    <a:pt x="410" y="813"/>
                    <a:pt x="807" y="1014"/>
                    <a:pt x="1205" y="1014"/>
                  </a:cubicBezTo>
                  <a:cubicBezTo>
                    <a:pt x="1566" y="1014"/>
                    <a:pt x="1926" y="849"/>
                    <a:pt x="2298" y="516"/>
                  </a:cubicBezTo>
                  <a:cubicBezTo>
                    <a:pt x="1760" y="168"/>
                    <a:pt x="1346" y="0"/>
                    <a:pt x="9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6"/>
            <p:cNvSpPr/>
            <p:nvPr/>
          </p:nvSpPr>
          <p:spPr>
            <a:xfrm>
              <a:off x="5555578" y="3153719"/>
              <a:ext cx="107718" cy="52502"/>
            </a:xfrm>
            <a:custGeom>
              <a:rect b="b" l="l" r="r" t="t"/>
              <a:pathLst>
                <a:path extrusionOk="0" h="1016" w="2076">
                  <a:moveTo>
                    <a:pt x="677" y="0"/>
                  </a:moveTo>
                  <a:cubicBezTo>
                    <a:pt x="466" y="0"/>
                    <a:pt x="220" y="223"/>
                    <a:pt x="1" y="325"/>
                  </a:cubicBezTo>
                  <a:cubicBezTo>
                    <a:pt x="176" y="565"/>
                    <a:pt x="336" y="996"/>
                    <a:pt x="527" y="1012"/>
                  </a:cubicBezTo>
                  <a:cubicBezTo>
                    <a:pt x="573" y="1015"/>
                    <a:pt x="618" y="1016"/>
                    <a:pt x="664" y="1016"/>
                  </a:cubicBezTo>
                  <a:cubicBezTo>
                    <a:pt x="1131" y="1016"/>
                    <a:pt x="1610" y="877"/>
                    <a:pt x="2075" y="804"/>
                  </a:cubicBezTo>
                  <a:cubicBezTo>
                    <a:pt x="2075" y="692"/>
                    <a:pt x="2075" y="581"/>
                    <a:pt x="2075" y="469"/>
                  </a:cubicBezTo>
                  <a:cubicBezTo>
                    <a:pt x="1628" y="309"/>
                    <a:pt x="1197" y="86"/>
                    <a:pt x="735" y="6"/>
                  </a:cubicBezTo>
                  <a:cubicBezTo>
                    <a:pt x="716" y="2"/>
                    <a:pt x="697" y="0"/>
                    <a:pt x="6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6"/>
            <p:cNvSpPr/>
            <p:nvPr/>
          </p:nvSpPr>
          <p:spPr>
            <a:xfrm>
              <a:off x="215281" y="4827277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6" y="48"/>
                  </a:moveTo>
                  <a:lnTo>
                    <a:pt x="0" y="336"/>
                  </a:lnTo>
                  <a:lnTo>
                    <a:pt x="942" y="1564"/>
                  </a:lnTo>
                  <a:cubicBezTo>
                    <a:pt x="1118" y="1325"/>
                    <a:pt x="1421" y="1118"/>
                    <a:pt x="1453" y="862"/>
                  </a:cubicBezTo>
                  <a:cubicBezTo>
                    <a:pt x="1533" y="0"/>
                    <a:pt x="830" y="144"/>
                    <a:pt x="336" y="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6"/>
            <p:cNvSpPr/>
            <p:nvPr/>
          </p:nvSpPr>
          <p:spPr>
            <a:xfrm>
              <a:off x="5271547" y="3712312"/>
              <a:ext cx="79544" cy="92447"/>
            </a:xfrm>
            <a:custGeom>
              <a:rect b="b" l="l" r="r" t="t"/>
              <a:pathLst>
                <a:path extrusionOk="0" h="1789" w="1533">
                  <a:moveTo>
                    <a:pt x="176" y="1"/>
                  </a:moveTo>
                  <a:cubicBezTo>
                    <a:pt x="112" y="623"/>
                    <a:pt x="48" y="1166"/>
                    <a:pt x="0" y="1788"/>
                  </a:cubicBezTo>
                  <a:cubicBezTo>
                    <a:pt x="320" y="1485"/>
                    <a:pt x="575" y="1261"/>
                    <a:pt x="830" y="1038"/>
                  </a:cubicBezTo>
                  <a:cubicBezTo>
                    <a:pt x="1054" y="846"/>
                    <a:pt x="1293" y="687"/>
                    <a:pt x="1533" y="511"/>
                  </a:cubicBezTo>
                  <a:cubicBezTo>
                    <a:pt x="1293" y="368"/>
                    <a:pt x="1054" y="240"/>
                    <a:pt x="814" y="112"/>
                  </a:cubicBezTo>
                  <a:cubicBezTo>
                    <a:pt x="607" y="49"/>
                    <a:pt x="384" y="17"/>
                    <a:pt x="17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6"/>
            <p:cNvSpPr/>
            <p:nvPr/>
          </p:nvSpPr>
          <p:spPr>
            <a:xfrm>
              <a:off x="4118039" y="3930841"/>
              <a:ext cx="72072" cy="80045"/>
            </a:xfrm>
            <a:custGeom>
              <a:rect b="b" l="l" r="r" t="t"/>
              <a:pathLst>
                <a:path extrusionOk="0" h="1549" w="1389">
                  <a:moveTo>
                    <a:pt x="671" y="1"/>
                  </a:moveTo>
                  <a:cubicBezTo>
                    <a:pt x="447" y="240"/>
                    <a:pt x="128" y="464"/>
                    <a:pt x="48" y="767"/>
                  </a:cubicBezTo>
                  <a:cubicBezTo>
                    <a:pt x="0" y="926"/>
                    <a:pt x="351" y="1198"/>
                    <a:pt x="623" y="1549"/>
                  </a:cubicBezTo>
                  <a:cubicBezTo>
                    <a:pt x="958" y="1214"/>
                    <a:pt x="1389" y="926"/>
                    <a:pt x="1341" y="815"/>
                  </a:cubicBezTo>
                  <a:cubicBezTo>
                    <a:pt x="1213" y="512"/>
                    <a:pt x="910" y="272"/>
                    <a:pt x="6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6"/>
            <p:cNvSpPr/>
            <p:nvPr/>
          </p:nvSpPr>
          <p:spPr>
            <a:xfrm>
              <a:off x="531586" y="4911402"/>
              <a:ext cx="102737" cy="57773"/>
            </a:xfrm>
            <a:custGeom>
              <a:rect b="b" l="l" r="r" t="t"/>
              <a:pathLst>
                <a:path extrusionOk="0" h="1118" w="1980">
                  <a:moveTo>
                    <a:pt x="97" y="0"/>
                  </a:moveTo>
                  <a:lnTo>
                    <a:pt x="1" y="304"/>
                  </a:lnTo>
                  <a:cubicBezTo>
                    <a:pt x="503" y="841"/>
                    <a:pt x="874" y="1117"/>
                    <a:pt x="1210" y="1117"/>
                  </a:cubicBezTo>
                  <a:cubicBezTo>
                    <a:pt x="1473" y="1117"/>
                    <a:pt x="1714" y="949"/>
                    <a:pt x="1980" y="607"/>
                  </a:cubicBezTo>
                  <a:lnTo>
                    <a:pt x="9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6"/>
            <p:cNvSpPr/>
            <p:nvPr/>
          </p:nvSpPr>
          <p:spPr>
            <a:xfrm>
              <a:off x="1592371" y="4757156"/>
              <a:ext cx="48100" cy="112238"/>
            </a:xfrm>
            <a:custGeom>
              <a:rect b="b" l="l" r="r" t="t"/>
              <a:pathLst>
                <a:path extrusionOk="0" h="2172" w="927">
                  <a:moveTo>
                    <a:pt x="926" y="1"/>
                  </a:moveTo>
                  <a:lnTo>
                    <a:pt x="926" y="1"/>
                  </a:lnTo>
                  <a:cubicBezTo>
                    <a:pt x="1" y="671"/>
                    <a:pt x="783" y="2139"/>
                    <a:pt x="815" y="2171"/>
                  </a:cubicBezTo>
                  <a:cubicBezTo>
                    <a:pt x="862" y="1373"/>
                    <a:pt x="894" y="767"/>
                    <a:pt x="9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6"/>
            <p:cNvSpPr/>
            <p:nvPr/>
          </p:nvSpPr>
          <p:spPr>
            <a:xfrm>
              <a:off x="6235458" y="4556765"/>
              <a:ext cx="511766" cy="468951"/>
            </a:xfrm>
            <a:custGeom>
              <a:rect b="b" l="l" r="r" t="t"/>
              <a:pathLst>
                <a:path extrusionOk="0" h="9075" w="9863">
                  <a:moveTo>
                    <a:pt x="4485" y="1"/>
                  </a:moveTo>
                  <a:cubicBezTo>
                    <a:pt x="2984" y="256"/>
                    <a:pt x="1644" y="416"/>
                    <a:pt x="670" y="1613"/>
                  </a:cubicBezTo>
                  <a:cubicBezTo>
                    <a:pt x="144" y="2251"/>
                    <a:pt x="0" y="2762"/>
                    <a:pt x="543" y="3448"/>
                  </a:cubicBezTo>
                  <a:cubicBezTo>
                    <a:pt x="910" y="3911"/>
                    <a:pt x="1165" y="4453"/>
                    <a:pt x="1500" y="4932"/>
                  </a:cubicBezTo>
                  <a:cubicBezTo>
                    <a:pt x="1803" y="5379"/>
                    <a:pt x="2043" y="6033"/>
                    <a:pt x="2458" y="6193"/>
                  </a:cubicBezTo>
                  <a:cubicBezTo>
                    <a:pt x="3830" y="6720"/>
                    <a:pt x="4852" y="7629"/>
                    <a:pt x="5825" y="8651"/>
                  </a:cubicBezTo>
                  <a:cubicBezTo>
                    <a:pt x="6087" y="8931"/>
                    <a:pt x="6366" y="9075"/>
                    <a:pt x="6667" y="9075"/>
                  </a:cubicBezTo>
                  <a:cubicBezTo>
                    <a:pt x="6880" y="9075"/>
                    <a:pt x="7104" y="9003"/>
                    <a:pt x="7341" y="8858"/>
                  </a:cubicBezTo>
                  <a:cubicBezTo>
                    <a:pt x="7772" y="8619"/>
                    <a:pt x="8203" y="8348"/>
                    <a:pt x="8602" y="8044"/>
                  </a:cubicBezTo>
                  <a:cubicBezTo>
                    <a:pt x="8810" y="7853"/>
                    <a:pt x="9049" y="7486"/>
                    <a:pt x="9017" y="7230"/>
                  </a:cubicBezTo>
                  <a:cubicBezTo>
                    <a:pt x="8825" y="5826"/>
                    <a:pt x="9113" y="4517"/>
                    <a:pt x="9639" y="3241"/>
                  </a:cubicBezTo>
                  <a:cubicBezTo>
                    <a:pt x="9863" y="2650"/>
                    <a:pt x="9767" y="2283"/>
                    <a:pt x="9065" y="2028"/>
                  </a:cubicBezTo>
                  <a:cubicBezTo>
                    <a:pt x="8059" y="1645"/>
                    <a:pt x="7118" y="1070"/>
                    <a:pt x="6128" y="607"/>
                  </a:cubicBezTo>
                  <a:cubicBezTo>
                    <a:pt x="5554" y="352"/>
                    <a:pt x="4947" y="160"/>
                    <a:pt x="44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6"/>
            <p:cNvSpPr/>
            <p:nvPr/>
          </p:nvSpPr>
          <p:spPr>
            <a:xfrm>
              <a:off x="6107089" y="4115161"/>
              <a:ext cx="343703" cy="378829"/>
            </a:xfrm>
            <a:custGeom>
              <a:rect b="b" l="l" r="r" t="t"/>
              <a:pathLst>
                <a:path extrusionOk="0" h="7331" w="6624">
                  <a:moveTo>
                    <a:pt x="3396" y="1"/>
                  </a:moveTo>
                  <a:cubicBezTo>
                    <a:pt x="3104" y="1"/>
                    <a:pt x="2825" y="208"/>
                    <a:pt x="2554" y="631"/>
                  </a:cubicBezTo>
                  <a:cubicBezTo>
                    <a:pt x="1692" y="1940"/>
                    <a:pt x="942" y="3360"/>
                    <a:pt x="160" y="4733"/>
                  </a:cubicBezTo>
                  <a:cubicBezTo>
                    <a:pt x="80" y="4876"/>
                    <a:pt x="80" y="5052"/>
                    <a:pt x="0" y="5483"/>
                  </a:cubicBezTo>
                  <a:cubicBezTo>
                    <a:pt x="367" y="5882"/>
                    <a:pt x="846" y="6392"/>
                    <a:pt x="1341" y="6887"/>
                  </a:cubicBezTo>
                  <a:cubicBezTo>
                    <a:pt x="1630" y="7160"/>
                    <a:pt x="1903" y="7330"/>
                    <a:pt x="2161" y="7330"/>
                  </a:cubicBezTo>
                  <a:cubicBezTo>
                    <a:pt x="2431" y="7330"/>
                    <a:pt x="2684" y="7144"/>
                    <a:pt x="2921" y="6696"/>
                  </a:cubicBezTo>
                  <a:cubicBezTo>
                    <a:pt x="3017" y="6488"/>
                    <a:pt x="3384" y="6392"/>
                    <a:pt x="3639" y="6297"/>
                  </a:cubicBezTo>
                  <a:cubicBezTo>
                    <a:pt x="4453" y="5945"/>
                    <a:pt x="5299" y="5674"/>
                    <a:pt x="6065" y="5259"/>
                  </a:cubicBezTo>
                  <a:cubicBezTo>
                    <a:pt x="6512" y="5020"/>
                    <a:pt x="6623" y="4589"/>
                    <a:pt x="6240" y="4078"/>
                  </a:cubicBezTo>
                  <a:cubicBezTo>
                    <a:pt x="5889" y="3599"/>
                    <a:pt x="5714" y="2993"/>
                    <a:pt x="5427" y="2482"/>
                  </a:cubicBezTo>
                  <a:cubicBezTo>
                    <a:pt x="5107" y="1828"/>
                    <a:pt x="4724" y="1206"/>
                    <a:pt x="4309" y="615"/>
                  </a:cubicBezTo>
                  <a:cubicBezTo>
                    <a:pt x="3990" y="208"/>
                    <a:pt x="3687" y="1"/>
                    <a:pt x="33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6"/>
            <p:cNvSpPr/>
            <p:nvPr/>
          </p:nvSpPr>
          <p:spPr>
            <a:xfrm>
              <a:off x="5149819" y="4704862"/>
              <a:ext cx="247659" cy="377641"/>
            </a:xfrm>
            <a:custGeom>
              <a:rect b="b" l="l" r="r" t="t"/>
              <a:pathLst>
                <a:path extrusionOk="0" h="7308" w="4773">
                  <a:moveTo>
                    <a:pt x="1481" y="1"/>
                  </a:moveTo>
                  <a:cubicBezTo>
                    <a:pt x="1354" y="1"/>
                    <a:pt x="1062" y="185"/>
                    <a:pt x="990" y="343"/>
                  </a:cubicBezTo>
                  <a:cubicBezTo>
                    <a:pt x="639" y="1109"/>
                    <a:pt x="320" y="1891"/>
                    <a:pt x="0" y="2689"/>
                  </a:cubicBezTo>
                  <a:cubicBezTo>
                    <a:pt x="144" y="4540"/>
                    <a:pt x="862" y="5960"/>
                    <a:pt x="2267" y="6966"/>
                  </a:cubicBezTo>
                  <a:cubicBezTo>
                    <a:pt x="2575" y="7175"/>
                    <a:pt x="3057" y="7308"/>
                    <a:pt x="3478" y="7308"/>
                  </a:cubicBezTo>
                  <a:cubicBezTo>
                    <a:pt x="3668" y="7308"/>
                    <a:pt x="3846" y="7281"/>
                    <a:pt x="3990" y="7221"/>
                  </a:cubicBezTo>
                  <a:cubicBezTo>
                    <a:pt x="4357" y="7046"/>
                    <a:pt x="4629" y="6279"/>
                    <a:pt x="4677" y="5753"/>
                  </a:cubicBezTo>
                  <a:cubicBezTo>
                    <a:pt x="4756" y="4700"/>
                    <a:pt x="4772" y="3630"/>
                    <a:pt x="4708" y="2577"/>
                  </a:cubicBezTo>
                  <a:cubicBezTo>
                    <a:pt x="4708" y="2258"/>
                    <a:pt x="4645" y="1795"/>
                    <a:pt x="4437" y="1667"/>
                  </a:cubicBezTo>
                  <a:cubicBezTo>
                    <a:pt x="3496" y="1061"/>
                    <a:pt x="2522" y="502"/>
                    <a:pt x="1517" y="8"/>
                  </a:cubicBezTo>
                  <a:cubicBezTo>
                    <a:pt x="1507" y="3"/>
                    <a:pt x="1495" y="1"/>
                    <a:pt x="14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6"/>
            <p:cNvSpPr/>
            <p:nvPr/>
          </p:nvSpPr>
          <p:spPr>
            <a:xfrm>
              <a:off x="5836652" y="4938944"/>
              <a:ext cx="336439" cy="216828"/>
            </a:xfrm>
            <a:custGeom>
              <a:rect b="b" l="l" r="r" t="t"/>
              <a:pathLst>
                <a:path extrusionOk="0" h="4196" w="6484">
                  <a:moveTo>
                    <a:pt x="5692" y="1"/>
                  </a:moveTo>
                  <a:cubicBezTo>
                    <a:pt x="5591" y="1"/>
                    <a:pt x="5474" y="19"/>
                    <a:pt x="5340" y="58"/>
                  </a:cubicBezTo>
                  <a:cubicBezTo>
                    <a:pt x="3840" y="489"/>
                    <a:pt x="2340" y="888"/>
                    <a:pt x="840" y="1335"/>
                  </a:cubicBezTo>
                  <a:cubicBezTo>
                    <a:pt x="600" y="1414"/>
                    <a:pt x="393" y="1574"/>
                    <a:pt x="281" y="1797"/>
                  </a:cubicBezTo>
                  <a:cubicBezTo>
                    <a:pt x="1" y="2513"/>
                    <a:pt x="1147" y="3699"/>
                    <a:pt x="1929" y="3699"/>
                  </a:cubicBezTo>
                  <a:cubicBezTo>
                    <a:pt x="1949" y="3699"/>
                    <a:pt x="1969" y="3698"/>
                    <a:pt x="1989" y="3696"/>
                  </a:cubicBezTo>
                  <a:cubicBezTo>
                    <a:pt x="2060" y="3693"/>
                    <a:pt x="2131" y="3692"/>
                    <a:pt x="2202" y="3692"/>
                  </a:cubicBezTo>
                  <a:cubicBezTo>
                    <a:pt x="2868" y="3692"/>
                    <a:pt x="3542" y="3817"/>
                    <a:pt x="4191" y="3904"/>
                  </a:cubicBezTo>
                  <a:cubicBezTo>
                    <a:pt x="4558" y="3968"/>
                    <a:pt x="4909" y="4064"/>
                    <a:pt x="5244" y="4191"/>
                  </a:cubicBezTo>
                  <a:cubicBezTo>
                    <a:pt x="5294" y="4194"/>
                    <a:pt x="5341" y="4195"/>
                    <a:pt x="5388" y="4195"/>
                  </a:cubicBezTo>
                  <a:cubicBezTo>
                    <a:pt x="6175" y="4195"/>
                    <a:pt x="6484" y="3807"/>
                    <a:pt x="6393" y="2962"/>
                  </a:cubicBezTo>
                  <a:cubicBezTo>
                    <a:pt x="6330" y="2292"/>
                    <a:pt x="6377" y="1574"/>
                    <a:pt x="6330" y="888"/>
                  </a:cubicBezTo>
                  <a:cubicBezTo>
                    <a:pt x="6303" y="401"/>
                    <a:pt x="6168" y="1"/>
                    <a:pt x="56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6"/>
            <p:cNvSpPr/>
            <p:nvPr/>
          </p:nvSpPr>
          <p:spPr>
            <a:xfrm>
              <a:off x="6709916" y="4975167"/>
              <a:ext cx="272513" cy="284936"/>
            </a:xfrm>
            <a:custGeom>
              <a:rect b="b" l="l" r="r" t="t"/>
              <a:pathLst>
                <a:path extrusionOk="0" h="5514" w="5252">
                  <a:moveTo>
                    <a:pt x="4022" y="1"/>
                  </a:moveTo>
                  <a:cubicBezTo>
                    <a:pt x="3783" y="1"/>
                    <a:pt x="3544" y="7"/>
                    <a:pt x="3304" y="27"/>
                  </a:cubicBezTo>
                  <a:cubicBezTo>
                    <a:pt x="2411" y="123"/>
                    <a:pt x="1644" y="426"/>
                    <a:pt x="1293" y="1384"/>
                  </a:cubicBezTo>
                  <a:cubicBezTo>
                    <a:pt x="1102" y="1862"/>
                    <a:pt x="942" y="2405"/>
                    <a:pt x="607" y="2756"/>
                  </a:cubicBezTo>
                  <a:cubicBezTo>
                    <a:pt x="1" y="3347"/>
                    <a:pt x="1" y="3793"/>
                    <a:pt x="607" y="4336"/>
                  </a:cubicBezTo>
                  <a:cubicBezTo>
                    <a:pt x="799" y="4512"/>
                    <a:pt x="878" y="4831"/>
                    <a:pt x="1102" y="4958"/>
                  </a:cubicBezTo>
                  <a:cubicBezTo>
                    <a:pt x="1473" y="5165"/>
                    <a:pt x="1940" y="5514"/>
                    <a:pt x="2287" y="5514"/>
                  </a:cubicBezTo>
                  <a:cubicBezTo>
                    <a:pt x="2342" y="5514"/>
                    <a:pt x="2394" y="5505"/>
                    <a:pt x="2442" y="5485"/>
                  </a:cubicBezTo>
                  <a:cubicBezTo>
                    <a:pt x="2794" y="5357"/>
                    <a:pt x="2969" y="4687"/>
                    <a:pt x="3161" y="4224"/>
                  </a:cubicBezTo>
                  <a:cubicBezTo>
                    <a:pt x="3224" y="4065"/>
                    <a:pt x="3145" y="3841"/>
                    <a:pt x="3145" y="3666"/>
                  </a:cubicBezTo>
                  <a:cubicBezTo>
                    <a:pt x="4230" y="3267"/>
                    <a:pt x="5251" y="1192"/>
                    <a:pt x="4980" y="11"/>
                  </a:cubicBezTo>
                  <a:cubicBezTo>
                    <a:pt x="4661" y="11"/>
                    <a:pt x="4342" y="1"/>
                    <a:pt x="40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6"/>
            <p:cNvSpPr/>
            <p:nvPr/>
          </p:nvSpPr>
          <p:spPr>
            <a:xfrm>
              <a:off x="6275204" y="4973617"/>
              <a:ext cx="300636" cy="237860"/>
            </a:xfrm>
            <a:custGeom>
              <a:rect b="b" l="l" r="r" t="t"/>
              <a:pathLst>
                <a:path extrusionOk="0" h="4603" w="5794">
                  <a:moveTo>
                    <a:pt x="1625" y="1"/>
                  </a:moveTo>
                  <a:cubicBezTo>
                    <a:pt x="1451" y="1"/>
                    <a:pt x="1307" y="32"/>
                    <a:pt x="1229" y="105"/>
                  </a:cubicBezTo>
                  <a:cubicBezTo>
                    <a:pt x="686" y="616"/>
                    <a:pt x="431" y="1446"/>
                    <a:pt x="0" y="2275"/>
                  </a:cubicBezTo>
                  <a:cubicBezTo>
                    <a:pt x="176" y="2467"/>
                    <a:pt x="383" y="2642"/>
                    <a:pt x="607" y="2786"/>
                  </a:cubicBezTo>
                  <a:cubicBezTo>
                    <a:pt x="1819" y="3393"/>
                    <a:pt x="3032" y="4031"/>
                    <a:pt x="4277" y="4542"/>
                  </a:cubicBezTo>
                  <a:cubicBezTo>
                    <a:pt x="4379" y="4583"/>
                    <a:pt x="4508" y="4602"/>
                    <a:pt x="4647" y="4602"/>
                  </a:cubicBezTo>
                  <a:cubicBezTo>
                    <a:pt x="4987" y="4602"/>
                    <a:pt x="5379" y="4488"/>
                    <a:pt x="5538" y="4318"/>
                  </a:cubicBezTo>
                  <a:cubicBezTo>
                    <a:pt x="5761" y="4095"/>
                    <a:pt x="5793" y="3345"/>
                    <a:pt x="5586" y="3105"/>
                  </a:cubicBezTo>
                  <a:cubicBezTo>
                    <a:pt x="4772" y="2116"/>
                    <a:pt x="3846" y="1206"/>
                    <a:pt x="2857" y="376"/>
                  </a:cubicBezTo>
                  <a:cubicBezTo>
                    <a:pt x="2579" y="165"/>
                    <a:pt x="2023" y="1"/>
                    <a:pt x="16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6"/>
            <p:cNvSpPr/>
            <p:nvPr/>
          </p:nvSpPr>
          <p:spPr>
            <a:xfrm>
              <a:off x="5571300" y="4811258"/>
              <a:ext cx="287405" cy="228817"/>
            </a:xfrm>
            <a:custGeom>
              <a:rect b="b" l="l" r="r" t="t"/>
              <a:pathLst>
                <a:path extrusionOk="0" h="4428" w="5539">
                  <a:moveTo>
                    <a:pt x="3545" y="1"/>
                  </a:moveTo>
                  <a:cubicBezTo>
                    <a:pt x="3309" y="1"/>
                    <a:pt x="3119" y="38"/>
                    <a:pt x="3065" y="119"/>
                  </a:cubicBezTo>
                  <a:cubicBezTo>
                    <a:pt x="2490" y="949"/>
                    <a:pt x="1597" y="709"/>
                    <a:pt x="910" y="1061"/>
                  </a:cubicBezTo>
                  <a:cubicBezTo>
                    <a:pt x="575" y="1252"/>
                    <a:pt x="33" y="1523"/>
                    <a:pt x="17" y="1779"/>
                  </a:cubicBezTo>
                  <a:cubicBezTo>
                    <a:pt x="1" y="2146"/>
                    <a:pt x="288" y="2641"/>
                    <a:pt x="591" y="2912"/>
                  </a:cubicBezTo>
                  <a:cubicBezTo>
                    <a:pt x="1150" y="3375"/>
                    <a:pt x="1740" y="3806"/>
                    <a:pt x="2363" y="4173"/>
                  </a:cubicBezTo>
                  <a:cubicBezTo>
                    <a:pt x="2522" y="4284"/>
                    <a:pt x="2730" y="4300"/>
                    <a:pt x="3145" y="4428"/>
                  </a:cubicBezTo>
                  <a:cubicBezTo>
                    <a:pt x="3512" y="4189"/>
                    <a:pt x="3863" y="3901"/>
                    <a:pt x="4182" y="3598"/>
                  </a:cubicBezTo>
                  <a:cubicBezTo>
                    <a:pt x="4469" y="3263"/>
                    <a:pt x="4613" y="2800"/>
                    <a:pt x="4900" y="2465"/>
                  </a:cubicBezTo>
                  <a:cubicBezTo>
                    <a:pt x="5539" y="1731"/>
                    <a:pt x="5156" y="901"/>
                    <a:pt x="4804" y="374"/>
                  </a:cubicBezTo>
                  <a:cubicBezTo>
                    <a:pt x="4646" y="142"/>
                    <a:pt x="4006" y="1"/>
                    <a:pt x="35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6"/>
            <p:cNvSpPr/>
            <p:nvPr/>
          </p:nvSpPr>
          <p:spPr>
            <a:xfrm>
              <a:off x="5515833" y="4961680"/>
              <a:ext cx="127591" cy="113065"/>
            </a:xfrm>
            <a:custGeom>
              <a:rect b="b" l="l" r="r" t="t"/>
              <a:pathLst>
                <a:path extrusionOk="0" h="2188" w="2459">
                  <a:moveTo>
                    <a:pt x="415" y="1"/>
                  </a:moveTo>
                  <a:lnTo>
                    <a:pt x="0" y="192"/>
                  </a:lnTo>
                  <a:cubicBezTo>
                    <a:pt x="32" y="847"/>
                    <a:pt x="80" y="1517"/>
                    <a:pt x="112" y="2187"/>
                  </a:cubicBezTo>
                  <a:lnTo>
                    <a:pt x="2394" y="1820"/>
                  </a:lnTo>
                  <a:lnTo>
                    <a:pt x="2458" y="1373"/>
                  </a:lnTo>
                  <a:lnTo>
                    <a:pt x="4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6"/>
            <p:cNvSpPr/>
            <p:nvPr/>
          </p:nvSpPr>
          <p:spPr>
            <a:xfrm>
              <a:off x="5153970" y="5094482"/>
              <a:ext cx="104398" cy="109809"/>
            </a:xfrm>
            <a:custGeom>
              <a:rect b="b" l="l" r="r" t="t"/>
              <a:pathLst>
                <a:path extrusionOk="0" h="2125" w="2012">
                  <a:moveTo>
                    <a:pt x="1469" y="0"/>
                  </a:moveTo>
                  <a:lnTo>
                    <a:pt x="0" y="1038"/>
                  </a:lnTo>
                  <a:cubicBezTo>
                    <a:pt x="451" y="1551"/>
                    <a:pt x="750" y="2124"/>
                    <a:pt x="943" y="2124"/>
                  </a:cubicBezTo>
                  <a:cubicBezTo>
                    <a:pt x="948" y="2124"/>
                    <a:pt x="953" y="2124"/>
                    <a:pt x="958" y="2123"/>
                  </a:cubicBezTo>
                  <a:cubicBezTo>
                    <a:pt x="1644" y="1995"/>
                    <a:pt x="2011" y="1437"/>
                    <a:pt x="1931" y="718"/>
                  </a:cubicBezTo>
                  <a:cubicBezTo>
                    <a:pt x="1899" y="463"/>
                    <a:pt x="1628" y="240"/>
                    <a:pt x="14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6"/>
            <p:cNvSpPr/>
            <p:nvPr/>
          </p:nvSpPr>
          <p:spPr>
            <a:xfrm>
              <a:off x="6197321" y="4891611"/>
              <a:ext cx="48930" cy="112186"/>
            </a:xfrm>
            <a:custGeom>
              <a:rect b="b" l="l" r="r" t="t"/>
              <a:pathLst>
                <a:path extrusionOk="0" h="2171" w="943">
                  <a:moveTo>
                    <a:pt x="943" y="0"/>
                  </a:moveTo>
                  <a:cubicBezTo>
                    <a:pt x="17" y="687"/>
                    <a:pt x="1" y="1341"/>
                    <a:pt x="831" y="2171"/>
                  </a:cubicBezTo>
                  <a:cubicBezTo>
                    <a:pt x="863" y="1373"/>
                    <a:pt x="895" y="782"/>
                    <a:pt x="9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6"/>
            <p:cNvSpPr/>
            <p:nvPr/>
          </p:nvSpPr>
          <p:spPr>
            <a:xfrm>
              <a:off x="2917314" y="3351940"/>
              <a:ext cx="88676" cy="77564"/>
            </a:xfrm>
            <a:custGeom>
              <a:rect b="b" l="l" r="r" t="t"/>
              <a:pathLst>
                <a:path extrusionOk="0" h="1501" w="1709">
                  <a:moveTo>
                    <a:pt x="0" y="0"/>
                  </a:moveTo>
                  <a:lnTo>
                    <a:pt x="926" y="1501"/>
                  </a:lnTo>
                  <a:lnTo>
                    <a:pt x="1708" y="2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6"/>
            <p:cNvSpPr/>
            <p:nvPr/>
          </p:nvSpPr>
          <p:spPr>
            <a:xfrm>
              <a:off x="4845915" y="3005467"/>
              <a:ext cx="53029" cy="61183"/>
            </a:xfrm>
            <a:custGeom>
              <a:rect b="b" l="l" r="r" t="t"/>
              <a:pathLst>
                <a:path extrusionOk="0" h="1184" w="1022">
                  <a:moveTo>
                    <a:pt x="665" y="0"/>
                  </a:moveTo>
                  <a:cubicBezTo>
                    <a:pt x="508" y="0"/>
                    <a:pt x="353" y="62"/>
                    <a:pt x="224" y="162"/>
                  </a:cubicBezTo>
                  <a:cubicBezTo>
                    <a:pt x="112" y="418"/>
                    <a:pt x="0" y="912"/>
                    <a:pt x="96" y="960"/>
                  </a:cubicBezTo>
                  <a:cubicBezTo>
                    <a:pt x="332" y="1133"/>
                    <a:pt x="692" y="1120"/>
                    <a:pt x="1007" y="1165"/>
                  </a:cubicBezTo>
                  <a:lnTo>
                    <a:pt x="1007" y="1165"/>
                  </a:lnTo>
                  <a:cubicBezTo>
                    <a:pt x="1022" y="997"/>
                    <a:pt x="1021" y="843"/>
                    <a:pt x="1006" y="689"/>
                  </a:cubicBezTo>
                  <a:cubicBezTo>
                    <a:pt x="942" y="449"/>
                    <a:pt x="846" y="210"/>
                    <a:pt x="719" y="3"/>
                  </a:cubicBezTo>
                  <a:cubicBezTo>
                    <a:pt x="701" y="1"/>
                    <a:pt x="683" y="0"/>
                    <a:pt x="665" y="0"/>
                  </a:cubicBezTo>
                  <a:close/>
                  <a:moveTo>
                    <a:pt x="1007" y="1165"/>
                  </a:moveTo>
                  <a:cubicBezTo>
                    <a:pt x="1007" y="1172"/>
                    <a:pt x="1006" y="1178"/>
                    <a:pt x="1006" y="1184"/>
                  </a:cubicBezTo>
                  <a:lnTo>
                    <a:pt x="1022" y="1168"/>
                  </a:lnTo>
                  <a:cubicBezTo>
                    <a:pt x="1017" y="1167"/>
                    <a:pt x="1012" y="1166"/>
                    <a:pt x="1007" y="11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6"/>
            <p:cNvSpPr/>
            <p:nvPr/>
          </p:nvSpPr>
          <p:spPr>
            <a:xfrm>
              <a:off x="4839274" y="3730450"/>
              <a:ext cx="64652" cy="84179"/>
            </a:xfrm>
            <a:custGeom>
              <a:rect b="b" l="l" r="r" t="t"/>
              <a:pathLst>
                <a:path extrusionOk="0" h="1629" w="1246">
                  <a:moveTo>
                    <a:pt x="767" y="1"/>
                  </a:moveTo>
                  <a:cubicBezTo>
                    <a:pt x="1" y="767"/>
                    <a:pt x="448" y="1198"/>
                    <a:pt x="879" y="1629"/>
                  </a:cubicBezTo>
                  <a:lnTo>
                    <a:pt x="1246" y="1533"/>
                  </a:lnTo>
                  <a:lnTo>
                    <a:pt x="76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6"/>
            <p:cNvSpPr/>
            <p:nvPr/>
          </p:nvSpPr>
          <p:spPr>
            <a:xfrm>
              <a:off x="4544502" y="4791105"/>
              <a:ext cx="122610" cy="23874"/>
            </a:xfrm>
            <a:custGeom>
              <a:rect b="b" l="l" r="r" t="t"/>
              <a:pathLst>
                <a:path extrusionOk="0" h="462" w="2363">
                  <a:moveTo>
                    <a:pt x="971" y="0"/>
                  </a:moveTo>
                  <a:cubicBezTo>
                    <a:pt x="635" y="0"/>
                    <a:pt x="365" y="152"/>
                    <a:pt x="0" y="461"/>
                  </a:cubicBezTo>
                  <a:lnTo>
                    <a:pt x="2362" y="461"/>
                  </a:lnTo>
                  <a:cubicBezTo>
                    <a:pt x="1720" y="156"/>
                    <a:pt x="1312" y="0"/>
                    <a:pt x="9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6"/>
            <p:cNvSpPr/>
            <p:nvPr/>
          </p:nvSpPr>
          <p:spPr>
            <a:xfrm>
              <a:off x="2399738" y="3518536"/>
              <a:ext cx="67973" cy="68469"/>
            </a:xfrm>
            <a:custGeom>
              <a:rect b="b" l="l" r="r" t="t"/>
              <a:pathLst>
                <a:path extrusionOk="0" h="1325" w="1310">
                  <a:moveTo>
                    <a:pt x="1006" y="0"/>
                  </a:moveTo>
                  <a:lnTo>
                    <a:pt x="1" y="910"/>
                  </a:lnTo>
                  <a:lnTo>
                    <a:pt x="336" y="1325"/>
                  </a:lnTo>
                  <a:cubicBezTo>
                    <a:pt x="655" y="1022"/>
                    <a:pt x="990" y="734"/>
                    <a:pt x="1278" y="415"/>
                  </a:cubicBezTo>
                  <a:cubicBezTo>
                    <a:pt x="1310" y="399"/>
                    <a:pt x="1102" y="144"/>
                    <a:pt x="10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6"/>
            <p:cNvSpPr/>
            <p:nvPr/>
          </p:nvSpPr>
          <p:spPr>
            <a:xfrm>
              <a:off x="6094636" y="3060810"/>
              <a:ext cx="75444" cy="59426"/>
            </a:xfrm>
            <a:custGeom>
              <a:rect b="b" l="l" r="r" t="t"/>
              <a:pathLst>
                <a:path extrusionOk="0" h="1150" w="1454">
                  <a:moveTo>
                    <a:pt x="687" y="1"/>
                  </a:moveTo>
                  <a:lnTo>
                    <a:pt x="687" y="1"/>
                  </a:lnTo>
                  <a:cubicBezTo>
                    <a:pt x="1" y="799"/>
                    <a:pt x="97" y="958"/>
                    <a:pt x="1453" y="1150"/>
                  </a:cubicBezTo>
                  <a:cubicBezTo>
                    <a:pt x="1214" y="783"/>
                    <a:pt x="959" y="400"/>
                    <a:pt x="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6"/>
            <p:cNvSpPr/>
            <p:nvPr/>
          </p:nvSpPr>
          <p:spPr>
            <a:xfrm>
              <a:off x="86081" y="4604615"/>
              <a:ext cx="60916" cy="72965"/>
            </a:xfrm>
            <a:custGeom>
              <a:rect b="b" l="l" r="r" t="t"/>
              <a:pathLst>
                <a:path extrusionOk="0" h="1412" w="1174">
                  <a:moveTo>
                    <a:pt x="831" y="0"/>
                  </a:moveTo>
                  <a:lnTo>
                    <a:pt x="831" y="0"/>
                  </a:lnTo>
                  <a:cubicBezTo>
                    <a:pt x="543" y="479"/>
                    <a:pt x="288" y="894"/>
                    <a:pt x="1" y="1373"/>
                  </a:cubicBezTo>
                  <a:cubicBezTo>
                    <a:pt x="215" y="1396"/>
                    <a:pt x="393" y="1411"/>
                    <a:pt x="537" y="1411"/>
                  </a:cubicBezTo>
                  <a:cubicBezTo>
                    <a:pt x="1174" y="1411"/>
                    <a:pt x="1156" y="1120"/>
                    <a:pt x="8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6"/>
            <p:cNvSpPr/>
            <p:nvPr/>
          </p:nvSpPr>
          <p:spPr>
            <a:xfrm>
              <a:off x="774211" y="2264001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3" y="0"/>
                  </a:moveTo>
                  <a:cubicBezTo>
                    <a:pt x="3862" y="0"/>
                    <a:pt x="3652" y="17"/>
                    <a:pt x="3432" y="52"/>
                  </a:cubicBezTo>
                  <a:cubicBezTo>
                    <a:pt x="3419" y="54"/>
                    <a:pt x="3406" y="54"/>
                    <a:pt x="3392" y="54"/>
                  </a:cubicBezTo>
                  <a:cubicBezTo>
                    <a:pt x="3286" y="54"/>
                    <a:pt x="3182" y="13"/>
                    <a:pt x="3093" y="13"/>
                  </a:cubicBezTo>
                  <a:cubicBezTo>
                    <a:pt x="3072" y="13"/>
                    <a:pt x="3052" y="15"/>
                    <a:pt x="3033" y="20"/>
                  </a:cubicBezTo>
                  <a:cubicBezTo>
                    <a:pt x="2187" y="228"/>
                    <a:pt x="863" y="196"/>
                    <a:pt x="607" y="691"/>
                  </a:cubicBezTo>
                  <a:cubicBezTo>
                    <a:pt x="161" y="1584"/>
                    <a:pt x="1" y="2957"/>
                    <a:pt x="368" y="3850"/>
                  </a:cubicBezTo>
                  <a:cubicBezTo>
                    <a:pt x="1054" y="5494"/>
                    <a:pt x="2203" y="6962"/>
                    <a:pt x="3177" y="8495"/>
                  </a:cubicBezTo>
                  <a:lnTo>
                    <a:pt x="3975" y="8495"/>
                  </a:lnTo>
                  <a:cubicBezTo>
                    <a:pt x="4102" y="8319"/>
                    <a:pt x="4230" y="8159"/>
                    <a:pt x="4358" y="8016"/>
                  </a:cubicBezTo>
                  <a:cubicBezTo>
                    <a:pt x="5555" y="6883"/>
                    <a:pt x="6768" y="5750"/>
                    <a:pt x="7981" y="4632"/>
                  </a:cubicBezTo>
                  <a:cubicBezTo>
                    <a:pt x="8555" y="4090"/>
                    <a:pt x="8667" y="3627"/>
                    <a:pt x="7981" y="3068"/>
                  </a:cubicBezTo>
                  <a:cubicBezTo>
                    <a:pt x="7518" y="2685"/>
                    <a:pt x="7039" y="2270"/>
                    <a:pt x="6752" y="1776"/>
                  </a:cubicBezTo>
                  <a:cubicBezTo>
                    <a:pt x="6124" y="602"/>
                    <a:pt x="5251" y="0"/>
                    <a:pt x="40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6"/>
            <p:cNvSpPr/>
            <p:nvPr/>
          </p:nvSpPr>
          <p:spPr>
            <a:xfrm>
              <a:off x="11571" y="767787"/>
              <a:ext cx="356934" cy="409679"/>
            </a:xfrm>
            <a:custGeom>
              <a:rect b="b" l="l" r="r" t="t"/>
              <a:pathLst>
                <a:path extrusionOk="0" h="7928" w="6879">
                  <a:moveTo>
                    <a:pt x="691" y="1"/>
                  </a:moveTo>
                  <a:cubicBezTo>
                    <a:pt x="460" y="1"/>
                    <a:pt x="228" y="35"/>
                    <a:pt x="0" y="105"/>
                  </a:cubicBezTo>
                  <a:lnTo>
                    <a:pt x="0" y="5324"/>
                  </a:lnTo>
                  <a:cubicBezTo>
                    <a:pt x="767" y="5994"/>
                    <a:pt x="1533" y="6680"/>
                    <a:pt x="2299" y="7366"/>
                  </a:cubicBezTo>
                  <a:cubicBezTo>
                    <a:pt x="2604" y="7628"/>
                    <a:pt x="2895" y="7927"/>
                    <a:pt x="3262" y="7927"/>
                  </a:cubicBezTo>
                  <a:cubicBezTo>
                    <a:pt x="3432" y="7927"/>
                    <a:pt x="3619" y="7863"/>
                    <a:pt x="3831" y="7702"/>
                  </a:cubicBezTo>
                  <a:cubicBezTo>
                    <a:pt x="4501" y="7223"/>
                    <a:pt x="5187" y="6760"/>
                    <a:pt x="5905" y="6345"/>
                  </a:cubicBezTo>
                  <a:cubicBezTo>
                    <a:pt x="6831" y="5802"/>
                    <a:pt x="6879" y="5515"/>
                    <a:pt x="6097" y="4733"/>
                  </a:cubicBezTo>
                  <a:cubicBezTo>
                    <a:pt x="5522" y="4143"/>
                    <a:pt x="4996" y="3488"/>
                    <a:pt x="4453" y="2882"/>
                  </a:cubicBezTo>
                  <a:cubicBezTo>
                    <a:pt x="3799" y="2164"/>
                    <a:pt x="3160" y="1446"/>
                    <a:pt x="2474" y="775"/>
                  </a:cubicBezTo>
                  <a:cubicBezTo>
                    <a:pt x="2001" y="279"/>
                    <a:pt x="1353" y="1"/>
                    <a:pt x="6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6"/>
            <p:cNvSpPr/>
            <p:nvPr/>
          </p:nvSpPr>
          <p:spPr>
            <a:xfrm>
              <a:off x="11571" y="1397225"/>
              <a:ext cx="236036" cy="260907"/>
            </a:xfrm>
            <a:custGeom>
              <a:rect b="b" l="l" r="r" t="t"/>
              <a:pathLst>
                <a:path extrusionOk="0" h="5049" w="4549">
                  <a:moveTo>
                    <a:pt x="1186" y="0"/>
                  </a:moveTo>
                  <a:cubicBezTo>
                    <a:pt x="891" y="0"/>
                    <a:pt x="578" y="198"/>
                    <a:pt x="0" y="564"/>
                  </a:cubicBezTo>
                  <a:cubicBezTo>
                    <a:pt x="0" y="1697"/>
                    <a:pt x="0" y="2846"/>
                    <a:pt x="0" y="3979"/>
                  </a:cubicBezTo>
                  <a:lnTo>
                    <a:pt x="1644" y="5048"/>
                  </a:lnTo>
                  <a:cubicBezTo>
                    <a:pt x="1916" y="4984"/>
                    <a:pt x="2378" y="4410"/>
                    <a:pt x="2873" y="3867"/>
                  </a:cubicBezTo>
                  <a:cubicBezTo>
                    <a:pt x="3144" y="3580"/>
                    <a:pt x="3480" y="3341"/>
                    <a:pt x="3719" y="3053"/>
                  </a:cubicBezTo>
                  <a:cubicBezTo>
                    <a:pt x="4022" y="2702"/>
                    <a:pt x="4549" y="2176"/>
                    <a:pt x="4453" y="1968"/>
                  </a:cubicBezTo>
                  <a:cubicBezTo>
                    <a:pt x="4262" y="1553"/>
                    <a:pt x="3735" y="1266"/>
                    <a:pt x="3304" y="1011"/>
                  </a:cubicBezTo>
                  <a:cubicBezTo>
                    <a:pt x="3227" y="960"/>
                    <a:pt x="3123" y="952"/>
                    <a:pt x="3013" y="952"/>
                  </a:cubicBezTo>
                  <a:cubicBezTo>
                    <a:pt x="2967" y="952"/>
                    <a:pt x="2919" y="953"/>
                    <a:pt x="2872" y="953"/>
                  </a:cubicBezTo>
                  <a:cubicBezTo>
                    <a:pt x="2756" y="953"/>
                    <a:pt x="2645" y="944"/>
                    <a:pt x="2570" y="883"/>
                  </a:cubicBezTo>
                  <a:cubicBezTo>
                    <a:pt x="1861" y="277"/>
                    <a:pt x="1536" y="0"/>
                    <a:pt x="11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6"/>
            <p:cNvSpPr/>
            <p:nvPr/>
          </p:nvSpPr>
          <p:spPr>
            <a:xfrm>
              <a:off x="11571" y="316314"/>
              <a:ext cx="188871" cy="256980"/>
            </a:xfrm>
            <a:custGeom>
              <a:rect b="b" l="l" r="r" t="t"/>
              <a:pathLst>
                <a:path extrusionOk="0" h="4973" w="3640">
                  <a:moveTo>
                    <a:pt x="0" y="1"/>
                  </a:moveTo>
                  <a:lnTo>
                    <a:pt x="0" y="4613"/>
                  </a:lnTo>
                  <a:cubicBezTo>
                    <a:pt x="383" y="4709"/>
                    <a:pt x="767" y="4804"/>
                    <a:pt x="1150" y="4916"/>
                  </a:cubicBezTo>
                  <a:cubicBezTo>
                    <a:pt x="1299" y="4954"/>
                    <a:pt x="1438" y="4972"/>
                    <a:pt x="1567" y="4972"/>
                  </a:cubicBezTo>
                  <a:cubicBezTo>
                    <a:pt x="2137" y="4972"/>
                    <a:pt x="2505" y="4614"/>
                    <a:pt x="2714" y="4054"/>
                  </a:cubicBezTo>
                  <a:cubicBezTo>
                    <a:pt x="3639" y="1565"/>
                    <a:pt x="2969" y="416"/>
                    <a:pt x="399" y="17"/>
                  </a:cubicBezTo>
                  <a:cubicBezTo>
                    <a:pt x="256" y="1"/>
                    <a:pt x="128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6"/>
            <p:cNvSpPr/>
            <p:nvPr/>
          </p:nvSpPr>
          <p:spPr>
            <a:xfrm>
              <a:off x="1042521" y="2542005"/>
              <a:ext cx="272513" cy="160968"/>
            </a:xfrm>
            <a:custGeom>
              <a:rect b="b" l="l" r="r" t="t"/>
              <a:pathLst>
                <a:path extrusionOk="0" h="3115" w="5252">
                  <a:moveTo>
                    <a:pt x="2981" y="1"/>
                  </a:moveTo>
                  <a:cubicBezTo>
                    <a:pt x="2966" y="1"/>
                    <a:pt x="2951" y="1"/>
                    <a:pt x="2937" y="3"/>
                  </a:cubicBezTo>
                  <a:cubicBezTo>
                    <a:pt x="1533" y="114"/>
                    <a:pt x="176" y="1678"/>
                    <a:pt x="1" y="3115"/>
                  </a:cubicBezTo>
                  <a:lnTo>
                    <a:pt x="5251" y="3115"/>
                  </a:lnTo>
                  <a:cubicBezTo>
                    <a:pt x="5203" y="2923"/>
                    <a:pt x="5235" y="2620"/>
                    <a:pt x="5124" y="2556"/>
                  </a:cubicBezTo>
                  <a:cubicBezTo>
                    <a:pt x="4437" y="2109"/>
                    <a:pt x="4278" y="1471"/>
                    <a:pt x="4134" y="721"/>
                  </a:cubicBezTo>
                  <a:cubicBezTo>
                    <a:pt x="4057" y="413"/>
                    <a:pt x="3386" y="1"/>
                    <a:pt x="29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6"/>
            <p:cNvSpPr/>
            <p:nvPr/>
          </p:nvSpPr>
          <p:spPr>
            <a:xfrm>
              <a:off x="117577" y="2530689"/>
              <a:ext cx="389260" cy="172284"/>
            </a:xfrm>
            <a:custGeom>
              <a:rect b="b" l="l" r="r" t="t"/>
              <a:pathLst>
                <a:path extrusionOk="0" h="3334" w="7502">
                  <a:moveTo>
                    <a:pt x="1054" y="1"/>
                  </a:moveTo>
                  <a:cubicBezTo>
                    <a:pt x="791" y="1"/>
                    <a:pt x="440" y="261"/>
                    <a:pt x="0" y="445"/>
                  </a:cubicBezTo>
                  <a:cubicBezTo>
                    <a:pt x="1045" y="1410"/>
                    <a:pt x="2012" y="1958"/>
                    <a:pt x="3164" y="1958"/>
                  </a:cubicBezTo>
                  <a:cubicBezTo>
                    <a:pt x="3384" y="1958"/>
                    <a:pt x="3611" y="1938"/>
                    <a:pt x="3846" y="1897"/>
                  </a:cubicBezTo>
                  <a:cubicBezTo>
                    <a:pt x="3870" y="1894"/>
                    <a:pt x="3895" y="1892"/>
                    <a:pt x="3920" y="1892"/>
                  </a:cubicBezTo>
                  <a:cubicBezTo>
                    <a:pt x="4260" y="1892"/>
                    <a:pt x="4685" y="2184"/>
                    <a:pt x="5027" y="2392"/>
                  </a:cubicBezTo>
                  <a:cubicBezTo>
                    <a:pt x="5299" y="2568"/>
                    <a:pt x="5474" y="2871"/>
                    <a:pt x="5698" y="3126"/>
                  </a:cubicBezTo>
                  <a:lnTo>
                    <a:pt x="5889" y="2935"/>
                  </a:lnTo>
                  <a:cubicBezTo>
                    <a:pt x="5841" y="2743"/>
                    <a:pt x="5809" y="2552"/>
                    <a:pt x="5746" y="2312"/>
                  </a:cubicBezTo>
                  <a:lnTo>
                    <a:pt x="5746" y="2312"/>
                  </a:lnTo>
                  <a:cubicBezTo>
                    <a:pt x="6512" y="2328"/>
                    <a:pt x="6783" y="2711"/>
                    <a:pt x="6783" y="3334"/>
                  </a:cubicBezTo>
                  <a:lnTo>
                    <a:pt x="6990" y="3334"/>
                  </a:lnTo>
                  <a:cubicBezTo>
                    <a:pt x="7501" y="2695"/>
                    <a:pt x="7341" y="2216"/>
                    <a:pt x="6607" y="1945"/>
                  </a:cubicBezTo>
                  <a:cubicBezTo>
                    <a:pt x="6033" y="1722"/>
                    <a:pt x="5426" y="1610"/>
                    <a:pt x="4836" y="1387"/>
                  </a:cubicBezTo>
                  <a:cubicBezTo>
                    <a:pt x="3607" y="940"/>
                    <a:pt x="2394" y="413"/>
                    <a:pt x="1149" y="14"/>
                  </a:cubicBezTo>
                  <a:cubicBezTo>
                    <a:pt x="1119" y="5"/>
                    <a:pt x="1087" y="1"/>
                    <a:pt x="105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6"/>
            <p:cNvSpPr/>
            <p:nvPr/>
          </p:nvSpPr>
          <p:spPr>
            <a:xfrm>
              <a:off x="10741" y="2302756"/>
              <a:ext cx="135841" cy="161898"/>
            </a:xfrm>
            <a:custGeom>
              <a:rect b="b" l="l" r="r" t="t"/>
              <a:pathLst>
                <a:path extrusionOk="0" h="3133" w="2618">
                  <a:moveTo>
                    <a:pt x="1196" y="0"/>
                  </a:moveTo>
                  <a:cubicBezTo>
                    <a:pt x="758" y="0"/>
                    <a:pt x="303" y="107"/>
                    <a:pt x="16" y="308"/>
                  </a:cubicBezTo>
                  <a:lnTo>
                    <a:pt x="1" y="3132"/>
                  </a:lnTo>
                  <a:cubicBezTo>
                    <a:pt x="527" y="3100"/>
                    <a:pt x="1054" y="3116"/>
                    <a:pt x="1565" y="3037"/>
                  </a:cubicBezTo>
                  <a:cubicBezTo>
                    <a:pt x="1868" y="3005"/>
                    <a:pt x="2347" y="2845"/>
                    <a:pt x="2362" y="2685"/>
                  </a:cubicBezTo>
                  <a:cubicBezTo>
                    <a:pt x="2458" y="1967"/>
                    <a:pt x="2618" y="1153"/>
                    <a:pt x="2378" y="515"/>
                  </a:cubicBezTo>
                  <a:cubicBezTo>
                    <a:pt x="2246" y="163"/>
                    <a:pt x="1735" y="0"/>
                    <a:pt x="11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6"/>
            <p:cNvSpPr/>
            <p:nvPr/>
          </p:nvSpPr>
          <p:spPr>
            <a:xfrm>
              <a:off x="11571" y="1818056"/>
              <a:ext cx="159865" cy="175695"/>
            </a:xfrm>
            <a:custGeom>
              <a:rect b="b" l="l" r="r" t="t"/>
              <a:pathLst>
                <a:path extrusionOk="0" h="3400" w="3081">
                  <a:moveTo>
                    <a:pt x="1389" y="0"/>
                  </a:moveTo>
                  <a:lnTo>
                    <a:pt x="1453" y="415"/>
                  </a:lnTo>
                  <a:lnTo>
                    <a:pt x="0" y="2059"/>
                  </a:lnTo>
                  <a:lnTo>
                    <a:pt x="0" y="3064"/>
                  </a:lnTo>
                  <a:lnTo>
                    <a:pt x="1564" y="3400"/>
                  </a:lnTo>
                  <a:lnTo>
                    <a:pt x="1612" y="3128"/>
                  </a:lnTo>
                  <a:lnTo>
                    <a:pt x="1038" y="2362"/>
                  </a:lnTo>
                  <a:lnTo>
                    <a:pt x="2777" y="2362"/>
                  </a:lnTo>
                  <a:cubicBezTo>
                    <a:pt x="2825" y="1836"/>
                    <a:pt x="3081" y="1165"/>
                    <a:pt x="2857" y="782"/>
                  </a:cubicBezTo>
                  <a:cubicBezTo>
                    <a:pt x="2602" y="367"/>
                    <a:pt x="1900" y="256"/>
                    <a:pt x="13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6"/>
            <p:cNvSpPr/>
            <p:nvPr/>
          </p:nvSpPr>
          <p:spPr>
            <a:xfrm>
              <a:off x="11571" y="2588822"/>
              <a:ext cx="91114" cy="114150"/>
            </a:xfrm>
            <a:custGeom>
              <a:rect b="b" l="l" r="r" t="t"/>
              <a:pathLst>
                <a:path extrusionOk="0" h="2209" w="1756">
                  <a:moveTo>
                    <a:pt x="216" y="0"/>
                  </a:moveTo>
                  <a:cubicBezTo>
                    <a:pt x="144" y="0"/>
                    <a:pt x="72" y="2"/>
                    <a:pt x="0" y="6"/>
                  </a:cubicBezTo>
                  <a:lnTo>
                    <a:pt x="0" y="2209"/>
                  </a:lnTo>
                  <a:lnTo>
                    <a:pt x="798" y="2209"/>
                  </a:lnTo>
                  <a:cubicBezTo>
                    <a:pt x="974" y="1937"/>
                    <a:pt x="1150" y="1666"/>
                    <a:pt x="1341" y="1411"/>
                  </a:cubicBezTo>
                  <a:cubicBezTo>
                    <a:pt x="1756" y="836"/>
                    <a:pt x="1564" y="230"/>
                    <a:pt x="878" y="54"/>
                  </a:cubicBezTo>
                  <a:cubicBezTo>
                    <a:pt x="651" y="18"/>
                    <a:pt x="432" y="0"/>
                    <a:pt x="2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6"/>
            <p:cNvSpPr/>
            <p:nvPr/>
          </p:nvSpPr>
          <p:spPr>
            <a:xfrm>
              <a:off x="438033" y="1006520"/>
              <a:ext cx="507667" cy="539280"/>
            </a:xfrm>
            <a:custGeom>
              <a:rect b="b" l="l" r="r" t="t"/>
              <a:pathLst>
                <a:path extrusionOk="0" h="10436" w="9784">
                  <a:moveTo>
                    <a:pt x="2000" y="0"/>
                  </a:moveTo>
                  <a:cubicBezTo>
                    <a:pt x="1440" y="0"/>
                    <a:pt x="834" y="267"/>
                    <a:pt x="671" y="720"/>
                  </a:cubicBezTo>
                  <a:cubicBezTo>
                    <a:pt x="447" y="1406"/>
                    <a:pt x="160" y="2108"/>
                    <a:pt x="80" y="2826"/>
                  </a:cubicBezTo>
                  <a:cubicBezTo>
                    <a:pt x="0" y="3481"/>
                    <a:pt x="176" y="4167"/>
                    <a:pt x="256" y="4821"/>
                  </a:cubicBezTo>
                  <a:cubicBezTo>
                    <a:pt x="304" y="5204"/>
                    <a:pt x="511" y="5603"/>
                    <a:pt x="447" y="5970"/>
                  </a:cubicBezTo>
                  <a:cubicBezTo>
                    <a:pt x="160" y="7534"/>
                    <a:pt x="160" y="7582"/>
                    <a:pt x="1517" y="8428"/>
                  </a:cubicBezTo>
                  <a:cubicBezTo>
                    <a:pt x="1820" y="8651"/>
                    <a:pt x="2075" y="8907"/>
                    <a:pt x="2299" y="9194"/>
                  </a:cubicBezTo>
                  <a:cubicBezTo>
                    <a:pt x="2990" y="10019"/>
                    <a:pt x="4139" y="10435"/>
                    <a:pt x="5270" y="10435"/>
                  </a:cubicBezTo>
                  <a:cubicBezTo>
                    <a:pt x="6304" y="10435"/>
                    <a:pt x="7324" y="10087"/>
                    <a:pt x="7964" y="9385"/>
                  </a:cubicBezTo>
                  <a:cubicBezTo>
                    <a:pt x="8267" y="9098"/>
                    <a:pt x="8618" y="8859"/>
                    <a:pt x="9001" y="8667"/>
                  </a:cubicBezTo>
                  <a:cubicBezTo>
                    <a:pt x="9672" y="8300"/>
                    <a:pt x="9783" y="7790"/>
                    <a:pt x="9400" y="7167"/>
                  </a:cubicBezTo>
                  <a:cubicBezTo>
                    <a:pt x="9273" y="6928"/>
                    <a:pt x="9017" y="6768"/>
                    <a:pt x="8922" y="6529"/>
                  </a:cubicBezTo>
                  <a:cubicBezTo>
                    <a:pt x="8386" y="5304"/>
                    <a:pt x="7877" y="4869"/>
                    <a:pt x="7142" y="4869"/>
                  </a:cubicBezTo>
                  <a:cubicBezTo>
                    <a:pt x="6738" y="4869"/>
                    <a:pt x="6265" y="5000"/>
                    <a:pt x="5682" y="5204"/>
                  </a:cubicBezTo>
                  <a:cubicBezTo>
                    <a:pt x="5511" y="5267"/>
                    <a:pt x="5359" y="5301"/>
                    <a:pt x="5222" y="5301"/>
                  </a:cubicBezTo>
                  <a:cubicBezTo>
                    <a:pt x="4872" y="5301"/>
                    <a:pt x="4618" y="5082"/>
                    <a:pt x="4389" y="4566"/>
                  </a:cubicBezTo>
                  <a:cubicBezTo>
                    <a:pt x="3974" y="3608"/>
                    <a:pt x="3304" y="2762"/>
                    <a:pt x="2586" y="1661"/>
                  </a:cubicBezTo>
                  <a:cubicBezTo>
                    <a:pt x="2714" y="1454"/>
                    <a:pt x="2825" y="1230"/>
                    <a:pt x="2921" y="1007"/>
                  </a:cubicBezTo>
                  <a:cubicBezTo>
                    <a:pt x="3001" y="799"/>
                    <a:pt x="3001" y="576"/>
                    <a:pt x="2905" y="369"/>
                  </a:cubicBezTo>
                  <a:cubicBezTo>
                    <a:pt x="2715" y="115"/>
                    <a:pt x="2367" y="0"/>
                    <a:pt x="200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6"/>
            <p:cNvSpPr/>
            <p:nvPr/>
          </p:nvSpPr>
          <p:spPr>
            <a:xfrm>
              <a:off x="1129484" y="1730883"/>
              <a:ext cx="353665" cy="541606"/>
            </a:xfrm>
            <a:custGeom>
              <a:rect b="b" l="l" r="r" t="t"/>
              <a:pathLst>
                <a:path extrusionOk="0" h="10481" w="6816">
                  <a:moveTo>
                    <a:pt x="5766" y="0"/>
                  </a:moveTo>
                  <a:cubicBezTo>
                    <a:pt x="5424" y="0"/>
                    <a:pt x="4979" y="310"/>
                    <a:pt x="4676" y="554"/>
                  </a:cubicBezTo>
                  <a:cubicBezTo>
                    <a:pt x="4198" y="953"/>
                    <a:pt x="3831" y="1496"/>
                    <a:pt x="3400" y="1959"/>
                  </a:cubicBezTo>
                  <a:cubicBezTo>
                    <a:pt x="2809" y="2581"/>
                    <a:pt x="1995" y="3108"/>
                    <a:pt x="1676" y="3842"/>
                  </a:cubicBezTo>
                  <a:cubicBezTo>
                    <a:pt x="1022" y="5294"/>
                    <a:pt x="623" y="6858"/>
                    <a:pt x="160" y="8390"/>
                  </a:cubicBezTo>
                  <a:cubicBezTo>
                    <a:pt x="0" y="8965"/>
                    <a:pt x="208" y="9475"/>
                    <a:pt x="862" y="9635"/>
                  </a:cubicBezTo>
                  <a:cubicBezTo>
                    <a:pt x="1979" y="9938"/>
                    <a:pt x="3112" y="10194"/>
                    <a:pt x="4246" y="10481"/>
                  </a:cubicBezTo>
                  <a:cubicBezTo>
                    <a:pt x="5570" y="10305"/>
                    <a:pt x="5810" y="10082"/>
                    <a:pt x="5937" y="8789"/>
                  </a:cubicBezTo>
                  <a:cubicBezTo>
                    <a:pt x="6049" y="7656"/>
                    <a:pt x="6193" y="6523"/>
                    <a:pt x="6320" y="5406"/>
                  </a:cubicBezTo>
                  <a:cubicBezTo>
                    <a:pt x="6464" y="4065"/>
                    <a:pt x="6592" y="2741"/>
                    <a:pt x="6735" y="1416"/>
                  </a:cubicBezTo>
                  <a:cubicBezTo>
                    <a:pt x="6815" y="698"/>
                    <a:pt x="6496" y="139"/>
                    <a:pt x="5873" y="12"/>
                  </a:cubicBezTo>
                  <a:cubicBezTo>
                    <a:pt x="5839" y="4"/>
                    <a:pt x="5803" y="0"/>
                    <a:pt x="57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6"/>
            <p:cNvSpPr/>
            <p:nvPr/>
          </p:nvSpPr>
          <p:spPr>
            <a:xfrm>
              <a:off x="671526" y="775952"/>
              <a:ext cx="299028" cy="398208"/>
            </a:xfrm>
            <a:custGeom>
              <a:rect b="b" l="l" r="r" t="t"/>
              <a:pathLst>
                <a:path extrusionOk="0" h="7706" w="5763">
                  <a:moveTo>
                    <a:pt x="2190" y="1"/>
                  </a:moveTo>
                  <a:cubicBezTo>
                    <a:pt x="1655" y="1"/>
                    <a:pt x="1052" y="282"/>
                    <a:pt x="895" y="745"/>
                  </a:cubicBezTo>
                  <a:cubicBezTo>
                    <a:pt x="528" y="1862"/>
                    <a:pt x="320" y="3043"/>
                    <a:pt x="1" y="4384"/>
                  </a:cubicBezTo>
                  <a:cubicBezTo>
                    <a:pt x="1" y="4384"/>
                    <a:pt x="49" y="4575"/>
                    <a:pt x="113" y="4767"/>
                  </a:cubicBezTo>
                  <a:cubicBezTo>
                    <a:pt x="655" y="6379"/>
                    <a:pt x="2108" y="7528"/>
                    <a:pt x="3815" y="7703"/>
                  </a:cubicBezTo>
                  <a:cubicBezTo>
                    <a:pt x="3842" y="7705"/>
                    <a:pt x="3871" y="7706"/>
                    <a:pt x="3902" y="7706"/>
                  </a:cubicBezTo>
                  <a:cubicBezTo>
                    <a:pt x="4180" y="7706"/>
                    <a:pt x="4588" y="7640"/>
                    <a:pt x="4645" y="7496"/>
                  </a:cubicBezTo>
                  <a:cubicBezTo>
                    <a:pt x="5012" y="6538"/>
                    <a:pt x="5762" y="5389"/>
                    <a:pt x="5491" y="4591"/>
                  </a:cubicBezTo>
                  <a:cubicBezTo>
                    <a:pt x="4980" y="3075"/>
                    <a:pt x="3911" y="1703"/>
                    <a:pt x="2985" y="346"/>
                  </a:cubicBezTo>
                  <a:cubicBezTo>
                    <a:pt x="2827" y="108"/>
                    <a:pt x="2521" y="1"/>
                    <a:pt x="21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6"/>
            <p:cNvSpPr/>
            <p:nvPr/>
          </p:nvSpPr>
          <p:spPr>
            <a:xfrm>
              <a:off x="1065714" y="1019593"/>
              <a:ext cx="440577" cy="389474"/>
            </a:xfrm>
            <a:custGeom>
              <a:rect b="b" l="l" r="r" t="t"/>
              <a:pathLst>
                <a:path extrusionOk="0" h="7537" w="8491">
                  <a:moveTo>
                    <a:pt x="5122" y="1"/>
                  </a:moveTo>
                  <a:cubicBezTo>
                    <a:pt x="4326" y="1"/>
                    <a:pt x="4100" y="899"/>
                    <a:pt x="3655" y="1488"/>
                  </a:cubicBezTo>
                  <a:cubicBezTo>
                    <a:pt x="2554" y="2988"/>
                    <a:pt x="1389" y="4440"/>
                    <a:pt x="336" y="5973"/>
                  </a:cubicBezTo>
                  <a:cubicBezTo>
                    <a:pt x="64" y="6388"/>
                    <a:pt x="96" y="7010"/>
                    <a:pt x="1" y="7537"/>
                  </a:cubicBezTo>
                  <a:cubicBezTo>
                    <a:pt x="495" y="7425"/>
                    <a:pt x="1054" y="7425"/>
                    <a:pt x="1469" y="7185"/>
                  </a:cubicBezTo>
                  <a:cubicBezTo>
                    <a:pt x="3416" y="5973"/>
                    <a:pt x="5315" y="4728"/>
                    <a:pt x="7230" y="3451"/>
                  </a:cubicBezTo>
                  <a:cubicBezTo>
                    <a:pt x="7597" y="3228"/>
                    <a:pt x="7932" y="2940"/>
                    <a:pt x="8236" y="2621"/>
                  </a:cubicBezTo>
                  <a:cubicBezTo>
                    <a:pt x="8379" y="2462"/>
                    <a:pt x="8491" y="1999"/>
                    <a:pt x="8427" y="1951"/>
                  </a:cubicBezTo>
                  <a:cubicBezTo>
                    <a:pt x="7533" y="1288"/>
                    <a:pt x="7041" y="31"/>
                    <a:pt x="5572" y="31"/>
                  </a:cubicBezTo>
                  <a:cubicBezTo>
                    <a:pt x="5520" y="31"/>
                    <a:pt x="5466" y="32"/>
                    <a:pt x="5411" y="36"/>
                  </a:cubicBezTo>
                  <a:cubicBezTo>
                    <a:pt x="5307" y="12"/>
                    <a:pt x="5211" y="1"/>
                    <a:pt x="512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6"/>
            <p:cNvSpPr/>
            <p:nvPr/>
          </p:nvSpPr>
          <p:spPr>
            <a:xfrm>
              <a:off x="346919" y="1478301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0"/>
                  </a:moveTo>
                  <a:cubicBezTo>
                    <a:pt x="224" y="0"/>
                    <a:pt x="1" y="367"/>
                    <a:pt x="65" y="1468"/>
                  </a:cubicBezTo>
                  <a:cubicBezTo>
                    <a:pt x="145" y="3016"/>
                    <a:pt x="288" y="4580"/>
                    <a:pt x="192" y="6128"/>
                  </a:cubicBezTo>
                  <a:cubicBezTo>
                    <a:pt x="129" y="7421"/>
                    <a:pt x="177" y="7708"/>
                    <a:pt x="1405" y="8123"/>
                  </a:cubicBezTo>
                  <a:cubicBezTo>
                    <a:pt x="1693" y="8219"/>
                    <a:pt x="1996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3"/>
                    <a:pt x="4102" y="6575"/>
                  </a:cubicBezTo>
                  <a:cubicBezTo>
                    <a:pt x="3831" y="5075"/>
                    <a:pt x="3576" y="3559"/>
                    <a:pt x="3384" y="2043"/>
                  </a:cubicBezTo>
                  <a:cubicBezTo>
                    <a:pt x="3177" y="431"/>
                    <a:pt x="2746" y="0"/>
                    <a:pt x="11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6"/>
            <p:cNvSpPr/>
            <p:nvPr/>
          </p:nvSpPr>
          <p:spPr>
            <a:xfrm>
              <a:off x="197898" y="552618"/>
              <a:ext cx="308108" cy="386012"/>
            </a:xfrm>
            <a:custGeom>
              <a:rect b="b" l="l" r="r" t="t"/>
              <a:pathLst>
                <a:path extrusionOk="0" h="7470" w="5938">
                  <a:moveTo>
                    <a:pt x="2957" y="1"/>
                  </a:moveTo>
                  <a:cubicBezTo>
                    <a:pt x="2929" y="1"/>
                    <a:pt x="2901" y="3"/>
                    <a:pt x="2873" y="8"/>
                  </a:cubicBezTo>
                  <a:cubicBezTo>
                    <a:pt x="2091" y="439"/>
                    <a:pt x="1245" y="822"/>
                    <a:pt x="591" y="1396"/>
                  </a:cubicBezTo>
                  <a:cubicBezTo>
                    <a:pt x="0" y="1923"/>
                    <a:pt x="543" y="2561"/>
                    <a:pt x="798" y="3120"/>
                  </a:cubicBezTo>
                  <a:cubicBezTo>
                    <a:pt x="846" y="3248"/>
                    <a:pt x="846" y="3391"/>
                    <a:pt x="878" y="3519"/>
                  </a:cubicBezTo>
                  <a:cubicBezTo>
                    <a:pt x="1213" y="4492"/>
                    <a:pt x="1516" y="5482"/>
                    <a:pt x="1883" y="6455"/>
                  </a:cubicBezTo>
                  <a:cubicBezTo>
                    <a:pt x="2110" y="7067"/>
                    <a:pt x="2577" y="7469"/>
                    <a:pt x="3081" y="7469"/>
                  </a:cubicBezTo>
                  <a:cubicBezTo>
                    <a:pt x="3287" y="7469"/>
                    <a:pt x="3499" y="7402"/>
                    <a:pt x="3703" y="7253"/>
                  </a:cubicBezTo>
                  <a:cubicBezTo>
                    <a:pt x="4581" y="6583"/>
                    <a:pt x="5203" y="5578"/>
                    <a:pt x="5937" y="4716"/>
                  </a:cubicBezTo>
                  <a:lnTo>
                    <a:pt x="5762" y="4540"/>
                  </a:lnTo>
                  <a:cubicBezTo>
                    <a:pt x="5762" y="4413"/>
                    <a:pt x="5746" y="4285"/>
                    <a:pt x="5714" y="4157"/>
                  </a:cubicBezTo>
                  <a:cubicBezTo>
                    <a:pt x="4948" y="2833"/>
                    <a:pt x="4166" y="1508"/>
                    <a:pt x="3368" y="199"/>
                  </a:cubicBezTo>
                  <a:cubicBezTo>
                    <a:pt x="3272" y="77"/>
                    <a:pt x="3119" y="1"/>
                    <a:pt x="2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6"/>
            <p:cNvSpPr/>
            <p:nvPr/>
          </p:nvSpPr>
          <p:spPr>
            <a:xfrm>
              <a:off x="863665" y="1643657"/>
              <a:ext cx="242989" cy="288657"/>
            </a:xfrm>
            <a:custGeom>
              <a:rect b="b" l="l" r="r" t="t"/>
              <a:pathLst>
                <a:path extrusionOk="0" h="5586" w="4683">
                  <a:moveTo>
                    <a:pt x="3075" y="0"/>
                  </a:moveTo>
                  <a:cubicBezTo>
                    <a:pt x="1898" y="0"/>
                    <a:pt x="227" y="1095"/>
                    <a:pt x="1" y="2115"/>
                  </a:cubicBezTo>
                  <a:cubicBezTo>
                    <a:pt x="1" y="2274"/>
                    <a:pt x="32" y="2434"/>
                    <a:pt x="112" y="2577"/>
                  </a:cubicBezTo>
                  <a:cubicBezTo>
                    <a:pt x="384" y="3264"/>
                    <a:pt x="655" y="3950"/>
                    <a:pt x="958" y="4604"/>
                  </a:cubicBezTo>
                  <a:cubicBezTo>
                    <a:pt x="1086" y="4891"/>
                    <a:pt x="1261" y="5259"/>
                    <a:pt x="1517" y="5370"/>
                  </a:cubicBezTo>
                  <a:cubicBezTo>
                    <a:pt x="1829" y="5518"/>
                    <a:pt x="2150" y="5586"/>
                    <a:pt x="2462" y="5586"/>
                  </a:cubicBezTo>
                  <a:cubicBezTo>
                    <a:pt x="3635" y="5586"/>
                    <a:pt x="4682" y="4626"/>
                    <a:pt x="4645" y="3327"/>
                  </a:cubicBezTo>
                  <a:cubicBezTo>
                    <a:pt x="4421" y="2338"/>
                    <a:pt x="4214" y="1349"/>
                    <a:pt x="3942" y="391"/>
                  </a:cubicBezTo>
                  <a:cubicBezTo>
                    <a:pt x="3911" y="247"/>
                    <a:pt x="3671" y="104"/>
                    <a:pt x="3496" y="56"/>
                  </a:cubicBezTo>
                  <a:cubicBezTo>
                    <a:pt x="3366" y="18"/>
                    <a:pt x="3224" y="0"/>
                    <a:pt x="30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6"/>
            <p:cNvSpPr/>
            <p:nvPr/>
          </p:nvSpPr>
          <p:spPr>
            <a:xfrm>
              <a:off x="350240" y="2152954"/>
              <a:ext cx="298197" cy="261217"/>
            </a:xfrm>
            <a:custGeom>
              <a:rect b="b" l="l" r="r" t="t"/>
              <a:pathLst>
                <a:path extrusionOk="0" h="5055" w="5747">
                  <a:moveTo>
                    <a:pt x="4225" y="1"/>
                  </a:moveTo>
                  <a:cubicBezTo>
                    <a:pt x="4027" y="1"/>
                    <a:pt x="3143" y="501"/>
                    <a:pt x="2618" y="749"/>
                  </a:cubicBezTo>
                  <a:cubicBezTo>
                    <a:pt x="2474" y="797"/>
                    <a:pt x="2315" y="877"/>
                    <a:pt x="2187" y="972"/>
                  </a:cubicBezTo>
                  <a:cubicBezTo>
                    <a:pt x="1341" y="1802"/>
                    <a:pt x="1" y="2281"/>
                    <a:pt x="17" y="3749"/>
                  </a:cubicBezTo>
                  <a:cubicBezTo>
                    <a:pt x="33" y="4164"/>
                    <a:pt x="160" y="4723"/>
                    <a:pt x="432" y="4946"/>
                  </a:cubicBezTo>
                  <a:cubicBezTo>
                    <a:pt x="529" y="5024"/>
                    <a:pt x="682" y="5054"/>
                    <a:pt x="854" y="5054"/>
                  </a:cubicBezTo>
                  <a:cubicBezTo>
                    <a:pt x="1104" y="5054"/>
                    <a:pt x="1395" y="4990"/>
                    <a:pt x="1613" y="4914"/>
                  </a:cubicBezTo>
                  <a:cubicBezTo>
                    <a:pt x="2618" y="4579"/>
                    <a:pt x="3592" y="4180"/>
                    <a:pt x="4549" y="3717"/>
                  </a:cubicBezTo>
                  <a:cubicBezTo>
                    <a:pt x="4964" y="3526"/>
                    <a:pt x="5299" y="3111"/>
                    <a:pt x="5746" y="2728"/>
                  </a:cubicBezTo>
                  <a:cubicBezTo>
                    <a:pt x="5204" y="1659"/>
                    <a:pt x="4836" y="765"/>
                    <a:pt x="4262" y="15"/>
                  </a:cubicBezTo>
                  <a:cubicBezTo>
                    <a:pt x="4256" y="5"/>
                    <a:pt x="4244" y="1"/>
                    <a:pt x="42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6"/>
            <p:cNvSpPr/>
            <p:nvPr/>
          </p:nvSpPr>
          <p:spPr>
            <a:xfrm>
              <a:off x="551459" y="469578"/>
              <a:ext cx="366897" cy="234398"/>
            </a:xfrm>
            <a:custGeom>
              <a:rect b="b" l="l" r="r" t="t"/>
              <a:pathLst>
                <a:path extrusionOk="0" h="4536" w="7071">
                  <a:moveTo>
                    <a:pt x="678" y="1"/>
                  </a:moveTo>
                  <a:cubicBezTo>
                    <a:pt x="550" y="1"/>
                    <a:pt x="420" y="6"/>
                    <a:pt x="292" y="6"/>
                  </a:cubicBezTo>
                  <a:cubicBezTo>
                    <a:pt x="243" y="6"/>
                    <a:pt x="193" y="5"/>
                    <a:pt x="145" y="3"/>
                  </a:cubicBezTo>
                  <a:lnTo>
                    <a:pt x="145" y="3"/>
                  </a:lnTo>
                  <a:cubicBezTo>
                    <a:pt x="145" y="418"/>
                    <a:pt x="1" y="929"/>
                    <a:pt x="192" y="1248"/>
                  </a:cubicBezTo>
                  <a:cubicBezTo>
                    <a:pt x="528" y="1838"/>
                    <a:pt x="1182" y="2237"/>
                    <a:pt x="1517" y="2844"/>
                  </a:cubicBezTo>
                  <a:cubicBezTo>
                    <a:pt x="2219" y="4057"/>
                    <a:pt x="3448" y="4121"/>
                    <a:pt x="4533" y="4535"/>
                  </a:cubicBezTo>
                  <a:cubicBezTo>
                    <a:pt x="4996" y="4376"/>
                    <a:pt x="5459" y="4232"/>
                    <a:pt x="5938" y="4136"/>
                  </a:cubicBezTo>
                  <a:cubicBezTo>
                    <a:pt x="7071" y="3945"/>
                    <a:pt x="6704" y="3083"/>
                    <a:pt x="6544" y="2509"/>
                  </a:cubicBezTo>
                  <a:cubicBezTo>
                    <a:pt x="6480" y="2221"/>
                    <a:pt x="5810" y="1934"/>
                    <a:pt x="5411" y="1934"/>
                  </a:cubicBezTo>
                  <a:cubicBezTo>
                    <a:pt x="5341" y="1936"/>
                    <a:pt x="5272" y="1937"/>
                    <a:pt x="5205" y="1937"/>
                  </a:cubicBezTo>
                  <a:cubicBezTo>
                    <a:pt x="4612" y="1937"/>
                    <a:pt x="4127" y="1850"/>
                    <a:pt x="3783" y="1248"/>
                  </a:cubicBezTo>
                  <a:cubicBezTo>
                    <a:pt x="3703" y="1120"/>
                    <a:pt x="3576" y="1024"/>
                    <a:pt x="3432" y="977"/>
                  </a:cubicBezTo>
                  <a:cubicBezTo>
                    <a:pt x="2714" y="657"/>
                    <a:pt x="2012" y="322"/>
                    <a:pt x="1278" y="83"/>
                  </a:cubicBezTo>
                  <a:cubicBezTo>
                    <a:pt x="1088" y="14"/>
                    <a:pt x="885" y="1"/>
                    <a:pt x="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6"/>
            <p:cNvSpPr/>
            <p:nvPr/>
          </p:nvSpPr>
          <p:spPr>
            <a:xfrm>
              <a:off x="935685" y="470405"/>
              <a:ext cx="260112" cy="261631"/>
            </a:xfrm>
            <a:custGeom>
              <a:rect b="b" l="l" r="r" t="t"/>
              <a:pathLst>
                <a:path extrusionOk="0" h="5063" w="5013">
                  <a:moveTo>
                    <a:pt x="3014" y="0"/>
                  </a:moveTo>
                  <a:cubicBezTo>
                    <a:pt x="1990" y="0"/>
                    <a:pt x="794" y="556"/>
                    <a:pt x="336" y="1344"/>
                  </a:cubicBezTo>
                  <a:cubicBezTo>
                    <a:pt x="192" y="1631"/>
                    <a:pt x="81" y="1918"/>
                    <a:pt x="1" y="2205"/>
                  </a:cubicBezTo>
                  <a:cubicBezTo>
                    <a:pt x="224" y="2541"/>
                    <a:pt x="400" y="3019"/>
                    <a:pt x="735" y="3259"/>
                  </a:cubicBezTo>
                  <a:cubicBezTo>
                    <a:pt x="1533" y="3849"/>
                    <a:pt x="2379" y="4376"/>
                    <a:pt x="3241" y="4855"/>
                  </a:cubicBezTo>
                  <a:cubicBezTo>
                    <a:pt x="3496" y="4998"/>
                    <a:pt x="3847" y="4998"/>
                    <a:pt x="4150" y="5062"/>
                  </a:cubicBezTo>
                  <a:cubicBezTo>
                    <a:pt x="4198" y="4695"/>
                    <a:pt x="4390" y="4280"/>
                    <a:pt x="4294" y="3961"/>
                  </a:cubicBezTo>
                  <a:cubicBezTo>
                    <a:pt x="4055" y="3243"/>
                    <a:pt x="4071" y="2652"/>
                    <a:pt x="4501" y="1998"/>
                  </a:cubicBezTo>
                  <a:cubicBezTo>
                    <a:pt x="5012" y="1248"/>
                    <a:pt x="4629" y="418"/>
                    <a:pt x="3751" y="115"/>
                  </a:cubicBezTo>
                  <a:cubicBezTo>
                    <a:pt x="3527" y="37"/>
                    <a:pt x="3276" y="0"/>
                    <a:pt x="30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6"/>
            <p:cNvSpPr/>
            <p:nvPr/>
          </p:nvSpPr>
          <p:spPr>
            <a:xfrm>
              <a:off x="588766" y="1907917"/>
              <a:ext cx="302297" cy="329273"/>
            </a:xfrm>
            <a:custGeom>
              <a:rect b="b" l="l" r="r" t="t"/>
              <a:pathLst>
                <a:path extrusionOk="0" h="6372" w="5826">
                  <a:moveTo>
                    <a:pt x="239" y="1"/>
                  </a:moveTo>
                  <a:lnTo>
                    <a:pt x="0" y="208"/>
                  </a:lnTo>
                  <a:cubicBezTo>
                    <a:pt x="511" y="1405"/>
                    <a:pt x="974" y="2634"/>
                    <a:pt x="1564" y="3799"/>
                  </a:cubicBezTo>
                  <a:cubicBezTo>
                    <a:pt x="1899" y="4454"/>
                    <a:pt x="2585" y="4948"/>
                    <a:pt x="2857" y="5619"/>
                  </a:cubicBezTo>
                  <a:cubicBezTo>
                    <a:pt x="3108" y="6220"/>
                    <a:pt x="3510" y="6372"/>
                    <a:pt x="3928" y="6372"/>
                  </a:cubicBezTo>
                  <a:cubicBezTo>
                    <a:pt x="4120" y="6372"/>
                    <a:pt x="4315" y="6340"/>
                    <a:pt x="4501" y="6305"/>
                  </a:cubicBezTo>
                  <a:cubicBezTo>
                    <a:pt x="4979" y="6193"/>
                    <a:pt x="5697" y="5826"/>
                    <a:pt x="5761" y="5475"/>
                  </a:cubicBezTo>
                  <a:cubicBezTo>
                    <a:pt x="5825" y="4884"/>
                    <a:pt x="5618" y="4310"/>
                    <a:pt x="5219" y="3879"/>
                  </a:cubicBezTo>
                  <a:cubicBezTo>
                    <a:pt x="3910" y="2666"/>
                    <a:pt x="2506" y="1565"/>
                    <a:pt x="1117" y="448"/>
                  </a:cubicBezTo>
                  <a:cubicBezTo>
                    <a:pt x="846" y="272"/>
                    <a:pt x="543" y="113"/>
                    <a:pt x="2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6"/>
            <p:cNvSpPr/>
            <p:nvPr/>
          </p:nvSpPr>
          <p:spPr>
            <a:xfrm>
              <a:off x="600337" y="1587953"/>
              <a:ext cx="144974" cy="155490"/>
            </a:xfrm>
            <a:custGeom>
              <a:rect b="b" l="l" r="r" t="t"/>
              <a:pathLst>
                <a:path extrusionOk="0" h="3009" w="2794">
                  <a:moveTo>
                    <a:pt x="2059" y="1"/>
                  </a:moveTo>
                  <a:cubicBezTo>
                    <a:pt x="1453" y="17"/>
                    <a:pt x="894" y="272"/>
                    <a:pt x="463" y="703"/>
                  </a:cubicBezTo>
                  <a:cubicBezTo>
                    <a:pt x="0" y="1230"/>
                    <a:pt x="479" y="1740"/>
                    <a:pt x="942" y="2123"/>
                  </a:cubicBezTo>
                  <a:cubicBezTo>
                    <a:pt x="1181" y="2315"/>
                    <a:pt x="1373" y="2538"/>
                    <a:pt x="1612" y="2730"/>
                  </a:cubicBezTo>
                  <a:cubicBezTo>
                    <a:pt x="1857" y="2915"/>
                    <a:pt x="2060" y="3009"/>
                    <a:pt x="2222" y="3009"/>
                  </a:cubicBezTo>
                  <a:cubicBezTo>
                    <a:pt x="2492" y="3009"/>
                    <a:pt x="2648" y="2748"/>
                    <a:pt x="2698" y="2219"/>
                  </a:cubicBezTo>
                  <a:cubicBezTo>
                    <a:pt x="2714" y="1996"/>
                    <a:pt x="2698" y="1756"/>
                    <a:pt x="2698" y="1533"/>
                  </a:cubicBezTo>
                  <a:lnTo>
                    <a:pt x="2730" y="1533"/>
                  </a:lnTo>
                  <a:cubicBezTo>
                    <a:pt x="2714" y="1469"/>
                    <a:pt x="2714" y="1405"/>
                    <a:pt x="2730" y="1325"/>
                  </a:cubicBezTo>
                  <a:cubicBezTo>
                    <a:pt x="2793" y="735"/>
                    <a:pt x="2777" y="33"/>
                    <a:pt x="20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6"/>
            <p:cNvSpPr/>
            <p:nvPr/>
          </p:nvSpPr>
          <p:spPr>
            <a:xfrm>
              <a:off x="809858" y="1512096"/>
              <a:ext cx="204592" cy="136215"/>
            </a:xfrm>
            <a:custGeom>
              <a:rect b="b" l="l" r="r" t="t"/>
              <a:pathLst>
                <a:path extrusionOk="0" h="2636" w="3943">
                  <a:moveTo>
                    <a:pt x="3571" y="1"/>
                  </a:moveTo>
                  <a:cubicBezTo>
                    <a:pt x="2738" y="1"/>
                    <a:pt x="2200" y="504"/>
                    <a:pt x="1612" y="910"/>
                  </a:cubicBezTo>
                  <a:cubicBezTo>
                    <a:pt x="1277" y="1134"/>
                    <a:pt x="894" y="1245"/>
                    <a:pt x="543" y="1453"/>
                  </a:cubicBezTo>
                  <a:cubicBezTo>
                    <a:pt x="351" y="1612"/>
                    <a:pt x="176" y="1772"/>
                    <a:pt x="0" y="1963"/>
                  </a:cubicBezTo>
                  <a:cubicBezTo>
                    <a:pt x="232" y="2195"/>
                    <a:pt x="478" y="2635"/>
                    <a:pt x="667" y="2635"/>
                  </a:cubicBezTo>
                  <a:cubicBezTo>
                    <a:pt x="674" y="2635"/>
                    <a:pt x="680" y="2635"/>
                    <a:pt x="686" y="2634"/>
                  </a:cubicBezTo>
                  <a:cubicBezTo>
                    <a:pt x="2187" y="2394"/>
                    <a:pt x="3160" y="1437"/>
                    <a:pt x="3942" y="32"/>
                  </a:cubicBezTo>
                  <a:cubicBezTo>
                    <a:pt x="3812" y="11"/>
                    <a:pt x="3689" y="1"/>
                    <a:pt x="35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6"/>
            <p:cNvSpPr/>
            <p:nvPr/>
          </p:nvSpPr>
          <p:spPr>
            <a:xfrm>
              <a:off x="170554" y="212811"/>
              <a:ext cx="145804" cy="123348"/>
            </a:xfrm>
            <a:custGeom>
              <a:rect b="b" l="l" r="r" t="t"/>
              <a:pathLst>
                <a:path extrusionOk="0" h="2387" w="2810">
                  <a:moveTo>
                    <a:pt x="1109" y="0"/>
                  </a:moveTo>
                  <a:cubicBezTo>
                    <a:pt x="1006" y="0"/>
                    <a:pt x="907" y="13"/>
                    <a:pt x="815" y="41"/>
                  </a:cubicBezTo>
                  <a:cubicBezTo>
                    <a:pt x="432" y="136"/>
                    <a:pt x="208" y="982"/>
                    <a:pt x="49" y="1541"/>
                  </a:cubicBezTo>
                  <a:cubicBezTo>
                    <a:pt x="1" y="1732"/>
                    <a:pt x="368" y="2036"/>
                    <a:pt x="607" y="2387"/>
                  </a:cubicBezTo>
                  <a:cubicBezTo>
                    <a:pt x="1437" y="1892"/>
                    <a:pt x="2107" y="1525"/>
                    <a:pt x="2730" y="1094"/>
                  </a:cubicBezTo>
                  <a:cubicBezTo>
                    <a:pt x="2809" y="1030"/>
                    <a:pt x="2762" y="472"/>
                    <a:pt x="2666" y="440"/>
                  </a:cubicBezTo>
                  <a:cubicBezTo>
                    <a:pt x="2166" y="269"/>
                    <a:pt x="1591" y="0"/>
                    <a:pt x="11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6"/>
            <p:cNvSpPr/>
            <p:nvPr/>
          </p:nvSpPr>
          <p:spPr>
            <a:xfrm>
              <a:off x="464547" y="2502527"/>
              <a:ext cx="146582" cy="129653"/>
            </a:xfrm>
            <a:custGeom>
              <a:rect b="b" l="l" r="r" t="t"/>
              <a:pathLst>
                <a:path extrusionOk="0" h="2509" w="2825">
                  <a:moveTo>
                    <a:pt x="527" y="0"/>
                  </a:moveTo>
                  <a:cubicBezTo>
                    <a:pt x="351" y="352"/>
                    <a:pt x="96" y="687"/>
                    <a:pt x="16" y="1054"/>
                  </a:cubicBezTo>
                  <a:cubicBezTo>
                    <a:pt x="0" y="1341"/>
                    <a:pt x="96" y="1628"/>
                    <a:pt x="319" y="1836"/>
                  </a:cubicBezTo>
                  <a:cubicBezTo>
                    <a:pt x="686" y="2139"/>
                    <a:pt x="1149" y="2474"/>
                    <a:pt x="1612" y="2506"/>
                  </a:cubicBezTo>
                  <a:cubicBezTo>
                    <a:pt x="1628" y="2507"/>
                    <a:pt x="1644" y="2508"/>
                    <a:pt x="1659" y="2508"/>
                  </a:cubicBezTo>
                  <a:cubicBezTo>
                    <a:pt x="2001" y="2508"/>
                    <a:pt x="2407" y="2190"/>
                    <a:pt x="2681" y="1916"/>
                  </a:cubicBezTo>
                  <a:cubicBezTo>
                    <a:pt x="2825" y="1788"/>
                    <a:pt x="2793" y="1229"/>
                    <a:pt x="2665" y="1150"/>
                  </a:cubicBezTo>
                  <a:cubicBezTo>
                    <a:pt x="2091" y="846"/>
                    <a:pt x="1484" y="575"/>
                    <a:pt x="878" y="336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6"/>
            <p:cNvSpPr/>
            <p:nvPr/>
          </p:nvSpPr>
          <p:spPr>
            <a:xfrm>
              <a:off x="999610" y="1051218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0"/>
                  </a:moveTo>
                  <a:cubicBezTo>
                    <a:pt x="276" y="0"/>
                    <a:pt x="154" y="5"/>
                    <a:pt x="30" y="14"/>
                  </a:cubicBezTo>
                  <a:cubicBezTo>
                    <a:pt x="0" y="1056"/>
                    <a:pt x="349" y="1950"/>
                    <a:pt x="753" y="1950"/>
                  </a:cubicBezTo>
                  <a:cubicBezTo>
                    <a:pt x="788" y="1950"/>
                    <a:pt x="824" y="1943"/>
                    <a:pt x="860" y="1929"/>
                  </a:cubicBezTo>
                  <a:cubicBezTo>
                    <a:pt x="1354" y="1754"/>
                    <a:pt x="1929" y="1323"/>
                    <a:pt x="2104" y="876"/>
                  </a:cubicBezTo>
                  <a:cubicBezTo>
                    <a:pt x="2292" y="386"/>
                    <a:pt x="1491" y="0"/>
                    <a:pt x="3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6"/>
            <p:cNvSpPr/>
            <p:nvPr/>
          </p:nvSpPr>
          <p:spPr>
            <a:xfrm>
              <a:off x="161992" y="1652287"/>
              <a:ext cx="76534" cy="136060"/>
            </a:xfrm>
            <a:custGeom>
              <a:rect b="b" l="l" r="r" t="t"/>
              <a:pathLst>
                <a:path extrusionOk="0" h="2633" w="1475">
                  <a:moveTo>
                    <a:pt x="437" y="1"/>
                  </a:moveTo>
                  <a:cubicBezTo>
                    <a:pt x="277" y="639"/>
                    <a:pt x="70" y="1197"/>
                    <a:pt x="38" y="1772"/>
                  </a:cubicBezTo>
                  <a:cubicBezTo>
                    <a:pt x="1" y="2279"/>
                    <a:pt x="682" y="2633"/>
                    <a:pt x="724" y="2633"/>
                  </a:cubicBezTo>
                  <a:cubicBezTo>
                    <a:pt x="736" y="2633"/>
                    <a:pt x="694" y="2603"/>
                    <a:pt x="565" y="2538"/>
                  </a:cubicBezTo>
                  <a:lnTo>
                    <a:pt x="565" y="2538"/>
                  </a:lnTo>
                  <a:cubicBezTo>
                    <a:pt x="579" y="2544"/>
                    <a:pt x="596" y="2547"/>
                    <a:pt x="617" y="2547"/>
                  </a:cubicBezTo>
                  <a:cubicBezTo>
                    <a:pt x="809" y="2547"/>
                    <a:pt x="1252" y="2298"/>
                    <a:pt x="1267" y="2139"/>
                  </a:cubicBezTo>
                  <a:cubicBezTo>
                    <a:pt x="1363" y="1357"/>
                    <a:pt x="1474" y="527"/>
                    <a:pt x="4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6"/>
            <p:cNvSpPr/>
            <p:nvPr/>
          </p:nvSpPr>
          <p:spPr>
            <a:xfrm>
              <a:off x="696380" y="1911224"/>
              <a:ext cx="122610" cy="81595"/>
            </a:xfrm>
            <a:custGeom>
              <a:rect b="b" l="l" r="r" t="t"/>
              <a:pathLst>
                <a:path extrusionOk="0" h="1579" w="2363">
                  <a:moveTo>
                    <a:pt x="1" y="1"/>
                  </a:moveTo>
                  <a:lnTo>
                    <a:pt x="1" y="1"/>
                  </a:lnTo>
                  <a:cubicBezTo>
                    <a:pt x="818" y="1160"/>
                    <a:pt x="1176" y="1578"/>
                    <a:pt x="1637" y="1578"/>
                  </a:cubicBezTo>
                  <a:cubicBezTo>
                    <a:pt x="1842" y="1578"/>
                    <a:pt x="2067" y="1495"/>
                    <a:pt x="2363" y="1357"/>
                  </a:cubicBezTo>
                  <a:cubicBezTo>
                    <a:pt x="1884" y="448"/>
                    <a:pt x="1150" y="17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6"/>
            <p:cNvSpPr/>
            <p:nvPr/>
          </p:nvSpPr>
          <p:spPr>
            <a:xfrm>
              <a:off x="240965" y="2404398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5" y="48"/>
                  </a:moveTo>
                  <a:lnTo>
                    <a:pt x="0" y="335"/>
                  </a:lnTo>
                  <a:cubicBezTo>
                    <a:pt x="319" y="734"/>
                    <a:pt x="639" y="1149"/>
                    <a:pt x="942" y="1564"/>
                  </a:cubicBezTo>
                  <a:cubicBezTo>
                    <a:pt x="1117" y="1325"/>
                    <a:pt x="1437" y="1102"/>
                    <a:pt x="1452" y="862"/>
                  </a:cubicBezTo>
                  <a:cubicBezTo>
                    <a:pt x="1532" y="0"/>
                    <a:pt x="846" y="144"/>
                    <a:pt x="335" y="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6"/>
            <p:cNvSpPr/>
            <p:nvPr/>
          </p:nvSpPr>
          <p:spPr>
            <a:xfrm>
              <a:off x="542378" y="2472814"/>
              <a:ext cx="101907" cy="57721"/>
            </a:xfrm>
            <a:custGeom>
              <a:rect b="b" l="l" r="r" t="t"/>
              <a:pathLst>
                <a:path extrusionOk="0" h="1117" w="1964">
                  <a:moveTo>
                    <a:pt x="96" y="1"/>
                  </a:moveTo>
                  <a:cubicBezTo>
                    <a:pt x="64" y="97"/>
                    <a:pt x="32" y="192"/>
                    <a:pt x="0" y="288"/>
                  </a:cubicBezTo>
                  <a:cubicBezTo>
                    <a:pt x="495" y="837"/>
                    <a:pt x="868" y="1117"/>
                    <a:pt x="1205" y="1117"/>
                  </a:cubicBezTo>
                  <a:cubicBezTo>
                    <a:pt x="1466" y="1117"/>
                    <a:pt x="1706" y="949"/>
                    <a:pt x="1963" y="607"/>
                  </a:cubicBezTo>
                  <a:lnTo>
                    <a:pt x="9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6"/>
            <p:cNvSpPr/>
            <p:nvPr/>
          </p:nvSpPr>
          <p:spPr>
            <a:xfrm>
              <a:off x="112596" y="2180909"/>
              <a:ext cx="60916" cy="73275"/>
            </a:xfrm>
            <a:custGeom>
              <a:rect b="b" l="l" r="r" t="t"/>
              <a:pathLst>
                <a:path extrusionOk="0" h="1418" w="1174">
                  <a:moveTo>
                    <a:pt x="830" y="0"/>
                  </a:moveTo>
                  <a:cubicBezTo>
                    <a:pt x="527" y="495"/>
                    <a:pt x="288" y="910"/>
                    <a:pt x="0" y="1373"/>
                  </a:cubicBezTo>
                  <a:cubicBezTo>
                    <a:pt x="222" y="1400"/>
                    <a:pt x="404" y="1417"/>
                    <a:pt x="551" y="1417"/>
                  </a:cubicBezTo>
                  <a:cubicBezTo>
                    <a:pt x="1173" y="1417"/>
                    <a:pt x="1153" y="1111"/>
                    <a:pt x="8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6"/>
            <p:cNvSpPr/>
            <p:nvPr/>
          </p:nvSpPr>
          <p:spPr>
            <a:xfrm>
              <a:off x="7440283" y="2547328"/>
              <a:ext cx="357816" cy="409731"/>
            </a:xfrm>
            <a:custGeom>
              <a:rect b="b" l="l" r="r" t="t"/>
              <a:pathLst>
                <a:path extrusionOk="0" h="7929" w="6896">
                  <a:moveTo>
                    <a:pt x="3615" y="1"/>
                  </a:moveTo>
                  <a:cubicBezTo>
                    <a:pt x="3446" y="1"/>
                    <a:pt x="3260" y="63"/>
                    <a:pt x="3049" y="219"/>
                  </a:cubicBezTo>
                  <a:cubicBezTo>
                    <a:pt x="2379" y="713"/>
                    <a:pt x="1692" y="1176"/>
                    <a:pt x="974" y="1591"/>
                  </a:cubicBezTo>
                  <a:cubicBezTo>
                    <a:pt x="49" y="2134"/>
                    <a:pt x="1" y="2421"/>
                    <a:pt x="783" y="3203"/>
                  </a:cubicBezTo>
                  <a:cubicBezTo>
                    <a:pt x="1357" y="3794"/>
                    <a:pt x="1884" y="4432"/>
                    <a:pt x="2427" y="5054"/>
                  </a:cubicBezTo>
                  <a:cubicBezTo>
                    <a:pt x="3081" y="5757"/>
                    <a:pt x="3719" y="6475"/>
                    <a:pt x="4405" y="7161"/>
                  </a:cubicBezTo>
                  <a:cubicBezTo>
                    <a:pt x="4880" y="7660"/>
                    <a:pt x="5532" y="7929"/>
                    <a:pt x="6202" y="7929"/>
                  </a:cubicBezTo>
                  <a:cubicBezTo>
                    <a:pt x="6433" y="7929"/>
                    <a:pt x="6666" y="7897"/>
                    <a:pt x="6895" y="7831"/>
                  </a:cubicBezTo>
                  <a:lnTo>
                    <a:pt x="6895" y="2613"/>
                  </a:lnTo>
                  <a:cubicBezTo>
                    <a:pt x="6113" y="1942"/>
                    <a:pt x="5347" y="1256"/>
                    <a:pt x="4581" y="570"/>
                  </a:cubicBezTo>
                  <a:cubicBezTo>
                    <a:pt x="4275" y="296"/>
                    <a:pt x="3984" y="1"/>
                    <a:pt x="36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6"/>
            <p:cNvSpPr/>
            <p:nvPr/>
          </p:nvSpPr>
          <p:spPr>
            <a:xfrm>
              <a:off x="7146315" y="4129810"/>
              <a:ext cx="189701" cy="257342"/>
            </a:xfrm>
            <a:custGeom>
              <a:rect b="b" l="l" r="r" t="t"/>
              <a:pathLst>
                <a:path extrusionOk="0" h="4980" w="3656">
                  <a:moveTo>
                    <a:pt x="2061" y="1"/>
                  </a:moveTo>
                  <a:cubicBezTo>
                    <a:pt x="1509" y="1"/>
                    <a:pt x="1145" y="359"/>
                    <a:pt x="926" y="926"/>
                  </a:cubicBezTo>
                  <a:cubicBezTo>
                    <a:pt x="0" y="3416"/>
                    <a:pt x="671" y="4549"/>
                    <a:pt x="3256" y="4948"/>
                  </a:cubicBezTo>
                  <a:cubicBezTo>
                    <a:pt x="3384" y="4980"/>
                    <a:pt x="3511" y="4980"/>
                    <a:pt x="3655" y="4980"/>
                  </a:cubicBezTo>
                  <a:lnTo>
                    <a:pt x="3639" y="367"/>
                  </a:lnTo>
                  <a:cubicBezTo>
                    <a:pt x="3256" y="272"/>
                    <a:pt x="2873" y="176"/>
                    <a:pt x="2490" y="64"/>
                  </a:cubicBezTo>
                  <a:cubicBezTo>
                    <a:pt x="2336" y="21"/>
                    <a:pt x="2193" y="1"/>
                    <a:pt x="20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6"/>
            <p:cNvSpPr/>
            <p:nvPr/>
          </p:nvSpPr>
          <p:spPr>
            <a:xfrm>
              <a:off x="7428712" y="4864430"/>
              <a:ext cx="385109" cy="258943"/>
            </a:xfrm>
            <a:custGeom>
              <a:rect b="b" l="l" r="r" t="t"/>
              <a:pathLst>
                <a:path extrusionOk="0" h="5011" w="7422">
                  <a:moveTo>
                    <a:pt x="4507" y="1"/>
                  </a:moveTo>
                  <a:cubicBezTo>
                    <a:pt x="3473" y="1"/>
                    <a:pt x="2455" y="348"/>
                    <a:pt x="1820" y="1053"/>
                  </a:cubicBezTo>
                  <a:cubicBezTo>
                    <a:pt x="1500" y="1340"/>
                    <a:pt x="1149" y="1580"/>
                    <a:pt x="766" y="1755"/>
                  </a:cubicBezTo>
                  <a:cubicBezTo>
                    <a:pt x="96" y="2138"/>
                    <a:pt x="0" y="2649"/>
                    <a:pt x="367" y="3271"/>
                  </a:cubicBezTo>
                  <a:cubicBezTo>
                    <a:pt x="511" y="3495"/>
                    <a:pt x="766" y="3670"/>
                    <a:pt x="862" y="3910"/>
                  </a:cubicBezTo>
                  <a:cubicBezTo>
                    <a:pt x="1022" y="4309"/>
                    <a:pt x="1229" y="4676"/>
                    <a:pt x="1500" y="5011"/>
                  </a:cubicBezTo>
                  <a:lnTo>
                    <a:pt x="7421" y="5011"/>
                  </a:lnTo>
                  <a:lnTo>
                    <a:pt x="7421" y="1165"/>
                  </a:lnTo>
                  <a:cubicBezTo>
                    <a:pt x="6723" y="392"/>
                    <a:pt x="5606" y="1"/>
                    <a:pt x="45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6"/>
            <p:cNvSpPr/>
            <p:nvPr/>
          </p:nvSpPr>
          <p:spPr>
            <a:xfrm>
              <a:off x="6838286" y="2550842"/>
              <a:ext cx="298976" cy="398414"/>
            </a:xfrm>
            <a:custGeom>
              <a:rect b="b" l="l" r="r" t="t"/>
              <a:pathLst>
                <a:path extrusionOk="0" h="7710" w="5762">
                  <a:moveTo>
                    <a:pt x="1815" y="0"/>
                  </a:moveTo>
                  <a:cubicBezTo>
                    <a:pt x="1540" y="0"/>
                    <a:pt x="1174" y="76"/>
                    <a:pt x="1133" y="199"/>
                  </a:cubicBezTo>
                  <a:cubicBezTo>
                    <a:pt x="750" y="1156"/>
                    <a:pt x="0" y="2305"/>
                    <a:pt x="272" y="3103"/>
                  </a:cubicBezTo>
                  <a:cubicBezTo>
                    <a:pt x="782" y="4635"/>
                    <a:pt x="1852" y="5992"/>
                    <a:pt x="2777" y="7364"/>
                  </a:cubicBezTo>
                  <a:cubicBezTo>
                    <a:pt x="2936" y="7602"/>
                    <a:pt x="3241" y="7709"/>
                    <a:pt x="3572" y="7709"/>
                  </a:cubicBezTo>
                  <a:cubicBezTo>
                    <a:pt x="4108" y="7709"/>
                    <a:pt x="4710" y="7429"/>
                    <a:pt x="4868" y="6965"/>
                  </a:cubicBezTo>
                  <a:cubicBezTo>
                    <a:pt x="5235" y="5848"/>
                    <a:pt x="5442" y="4667"/>
                    <a:pt x="5762" y="3327"/>
                  </a:cubicBezTo>
                  <a:cubicBezTo>
                    <a:pt x="5762" y="3327"/>
                    <a:pt x="5714" y="3135"/>
                    <a:pt x="5650" y="2944"/>
                  </a:cubicBezTo>
                  <a:cubicBezTo>
                    <a:pt x="5107" y="1316"/>
                    <a:pt x="3655" y="167"/>
                    <a:pt x="1947" y="7"/>
                  </a:cubicBezTo>
                  <a:cubicBezTo>
                    <a:pt x="1907" y="2"/>
                    <a:pt x="1862" y="0"/>
                    <a:pt x="18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6"/>
            <p:cNvSpPr/>
            <p:nvPr/>
          </p:nvSpPr>
          <p:spPr>
            <a:xfrm>
              <a:off x="6427545" y="2306270"/>
              <a:ext cx="440577" cy="388648"/>
            </a:xfrm>
            <a:custGeom>
              <a:rect b="b" l="l" r="r" t="t"/>
              <a:pathLst>
                <a:path extrusionOk="0" h="7521" w="8491">
                  <a:moveTo>
                    <a:pt x="8491" y="0"/>
                  </a:moveTo>
                  <a:lnTo>
                    <a:pt x="8491" y="0"/>
                  </a:lnTo>
                  <a:cubicBezTo>
                    <a:pt x="7996" y="112"/>
                    <a:pt x="7422" y="96"/>
                    <a:pt x="7023" y="351"/>
                  </a:cubicBezTo>
                  <a:cubicBezTo>
                    <a:pt x="5076" y="1548"/>
                    <a:pt x="3176" y="2809"/>
                    <a:pt x="1261" y="4070"/>
                  </a:cubicBezTo>
                  <a:cubicBezTo>
                    <a:pt x="894" y="4293"/>
                    <a:pt x="559" y="4580"/>
                    <a:pt x="256" y="4900"/>
                  </a:cubicBezTo>
                  <a:cubicBezTo>
                    <a:pt x="128" y="5059"/>
                    <a:pt x="1" y="5522"/>
                    <a:pt x="64" y="5570"/>
                  </a:cubicBezTo>
                  <a:cubicBezTo>
                    <a:pt x="958" y="6232"/>
                    <a:pt x="1465" y="7490"/>
                    <a:pt x="2921" y="7490"/>
                  </a:cubicBezTo>
                  <a:cubicBezTo>
                    <a:pt x="2973" y="7490"/>
                    <a:pt x="3026" y="7488"/>
                    <a:pt x="3081" y="7485"/>
                  </a:cubicBezTo>
                  <a:cubicBezTo>
                    <a:pt x="3188" y="7509"/>
                    <a:pt x="3286" y="7521"/>
                    <a:pt x="3377" y="7521"/>
                  </a:cubicBezTo>
                  <a:cubicBezTo>
                    <a:pt x="4179" y="7521"/>
                    <a:pt x="4392" y="6635"/>
                    <a:pt x="4836" y="6033"/>
                  </a:cubicBezTo>
                  <a:cubicBezTo>
                    <a:pt x="5937" y="4533"/>
                    <a:pt x="7102" y="3080"/>
                    <a:pt x="8156" y="1548"/>
                  </a:cubicBezTo>
                  <a:cubicBezTo>
                    <a:pt x="8427" y="1149"/>
                    <a:pt x="8395" y="511"/>
                    <a:pt x="84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6"/>
            <p:cNvSpPr/>
            <p:nvPr/>
          </p:nvSpPr>
          <p:spPr>
            <a:xfrm>
              <a:off x="4260470" y="2828123"/>
              <a:ext cx="308108" cy="385444"/>
            </a:xfrm>
            <a:custGeom>
              <a:rect b="b" l="l" r="r" t="t"/>
              <a:pathLst>
                <a:path extrusionOk="0" h="7459" w="5938">
                  <a:moveTo>
                    <a:pt x="2873" y="1"/>
                  </a:moveTo>
                  <a:cubicBezTo>
                    <a:pt x="2663" y="1"/>
                    <a:pt x="2446" y="72"/>
                    <a:pt x="2235" y="227"/>
                  </a:cubicBezTo>
                  <a:cubicBezTo>
                    <a:pt x="1357" y="881"/>
                    <a:pt x="734" y="1903"/>
                    <a:pt x="0" y="2764"/>
                  </a:cubicBezTo>
                  <a:lnTo>
                    <a:pt x="176" y="2908"/>
                  </a:lnTo>
                  <a:cubicBezTo>
                    <a:pt x="160" y="3036"/>
                    <a:pt x="176" y="3179"/>
                    <a:pt x="224" y="3307"/>
                  </a:cubicBezTo>
                  <a:cubicBezTo>
                    <a:pt x="990" y="4616"/>
                    <a:pt x="1756" y="5940"/>
                    <a:pt x="2554" y="7249"/>
                  </a:cubicBezTo>
                  <a:cubicBezTo>
                    <a:pt x="2669" y="7393"/>
                    <a:pt x="2836" y="7459"/>
                    <a:pt x="2996" y="7459"/>
                  </a:cubicBezTo>
                  <a:cubicBezTo>
                    <a:pt x="3014" y="7459"/>
                    <a:pt x="3031" y="7458"/>
                    <a:pt x="3048" y="7456"/>
                  </a:cubicBezTo>
                  <a:cubicBezTo>
                    <a:pt x="3846" y="7025"/>
                    <a:pt x="4676" y="6626"/>
                    <a:pt x="5331" y="6052"/>
                  </a:cubicBezTo>
                  <a:cubicBezTo>
                    <a:pt x="5937" y="5525"/>
                    <a:pt x="5379" y="4903"/>
                    <a:pt x="5139" y="4328"/>
                  </a:cubicBezTo>
                  <a:cubicBezTo>
                    <a:pt x="5091" y="4217"/>
                    <a:pt x="5091" y="4073"/>
                    <a:pt x="5043" y="3945"/>
                  </a:cubicBezTo>
                  <a:cubicBezTo>
                    <a:pt x="4724" y="2972"/>
                    <a:pt x="4421" y="1982"/>
                    <a:pt x="4054" y="1025"/>
                  </a:cubicBezTo>
                  <a:cubicBezTo>
                    <a:pt x="3829" y="406"/>
                    <a:pt x="3373" y="1"/>
                    <a:pt x="28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6"/>
            <p:cNvSpPr/>
            <p:nvPr/>
          </p:nvSpPr>
          <p:spPr>
            <a:xfrm>
              <a:off x="6581599" y="2971776"/>
              <a:ext cx="260890" cy="261579"/>
            </a:xfrm>
            <a:custGeom>
              <a:rect b="b" l="l" r="r" t="t"/>
              <a:pathLst>
                <a:path extrusionOk="0" h="5062" w="5028">
                  <a:moveTo>
                    <a:pt x="862" y="0"/>
                  </a:moveTo>
                  <a:cubicBezTo>
                    <a:pt x="814" y="367"/>
                    <a:pt x="622" y="782"/>
                    <a:pt x="734" y="1101"/>
                  </a:cubicBezTo>
                  <a:cubicBezTo>
                    <a:pt x="958" y="1820"/>
                    <a:pt x="958" y="2410"/>
                    <a:pt x="511" y="3064"/>
                  </a:cubicBezTo>
                  <a:cubicBezTo>
                    <a:pt x="0" y="3830"/>
                    <a:pt x="383" y="4644"/>
                    <a:pt x="1277" y="4948"/>
                  </a:cubicBezTo>
                  <a:cubicBezTo>
                    <a:pt x="1498" y="5026"/>
                    <a:pt x="1746" y="5062"/>
                    <a:pt x="2006" y="5062"/>
                  </a:cubicBezTo>
                  <a:cubicBezTo>
                    <a:pt x="3023" y="5062"/>
                    <a:pt x="4222" y="4507"/>
                    <a:pt x="4692" y="3719"/>
                  </a:cubicBezTo>
                  <a:cubicBezTo>
                    <a:pt x="4820" y="3431"/>
                    <a:pt x="4931" y="3144"/>
                    <a:pt x="5027" y="2857"/>
                  </a:cubicBezTo>
                  <a:cubicBezTo>
                    <a:pt x="4788" y="2522"/>
                    <a:pt x="4628" y="2059"/>
                    <a:pt x="4277" y="1804"/>
                  </a:cubicBezTo>
                  <a:cubicBezTo>
                    <a:pt x="3479" y="1213"/>
                    <a:pt x="2649" y="687"/>
                    <a:pt x="1771" y="208"/>
                  </a:cubicBezTo>
                  <a:cubicBezTo>
                    <a:pt x="1516" y="64"/>
                    <a:pt x="1181" y="64"/>
                    <a:pt x="8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6"/>
            <p:cNvSpPr/>
            <p:nvPr/>
          </p:nvSpPr>
          <p:spPr>
            <a:xfrm>
              <a:off x="6690251" y="2573165"/>
              <a:ext cx="118978" cy="100818"/>
            </a:xfrm>
            <a:custGeom>
              <a:rect b="b" l="l" r="r" t="t"/>
              <a:pathLst>
                <a:path extrusionOk="0" h="1951" w="2293">
                  <a:moveTo>
                    <a:pt x="1544" y="1"/>
                  </a:moveTo>
                  <a:cubicBezTo>
                    <a:pt x="1508" y="1"/>
                    <a:pt x="1471" y="8"/>
                    <a:pt x="1433" y="22"/>
                  </a:cubicBezTo>
                  <a:cubicBezTo>
                    <a:pt x="954" y="197"/>
                    <a:pt x="380" y="612"/>
                    <a:pt x="188" y="1075"/>
                  </a:cubicBezTo>
                  <a:cubicBezTo>
                    <a:pt x="0" y="1552"/>
                    <a:pt x="807" y="1950"/>
                    <a:pt x="1909" y="1950"/>
                  </a:cubicBezTo>
                  <a:cubicBezTo>
                    <a:pt x="2024" y="1950"/>
                    <a:pt x="2142" y="1946"/>
                    <a:pt x="2263" y="1937"/>
                  </a:cubicBezTo>
                  <a:cubicBezTo>
                    <a:pt x="2292" y="881"/>
                    <a:pt x="1958" y="1"/>
                    <a:pt x="15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6"/>
            <p:cNvSpPr/>
            <p:nvPr/>
          </p:nvSpPr>
          <p:spPr>
            <a:xfrm>
              <a:off x="6606401" y="346081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677" y="0"/>
                  </a:moveTo>
                  <a:cubicBezTo>
                    <a:pt x="4565" y="160"/>
                    <a:pt x="4437" y="319"/>
                    <a:pt x="4294" y="463"/>
                  </a:cubicBezTo>
                  <a:cubicBezTo>
                    <a:pt x="3097" y="1596"/>
                    <a:pt x="1884" y="2745"/>
                    <a:pt x="671" y="3862"/>
                  </a:cubicBezTo>
                  <a:cubicBezTo>
                    <a:pt x="112" y="4389"/>
                    <a:pt x="1" y="4868"/>
                    <a:pt x="671" y="5426"/>
                  </a:cubicBezTo>
                  <a:cubicBezTo>
                    <a:pt x="1134" y="5793"/>
                    <a:pt x="1629" y="6224"/>
                    <a:pt x="1900" y="6719"/>
                  </a:cubicBezTo>
                  <a:cubicBezTo>
                    <a:pt x="2528" y="7893"/>
                    <a:pt x="3401" y="8494"/>
                    <a:pt x="4598" y="8494"/>
                  </a:cubicBezTo>
                  <a:cubicBezTo>
                    <a:pt x="4801" y="8494"/>
                    <a:pt x="5014" y="8477"/>
                    <a:pt x="5235" y="8442"/>
                  </a:cubicBezTo>
                  <a:cubicBezTo>
                    <a:pt x="5250" y="8441"/>
                    <a:pt x="5264" y="8440"/>
                    <a:pt x="5279" y="8440"/>
                  </a:cubicBezTo>
                  <a:cubicBezTo>
                    <a:pt x="5381" y="8440"/>
                    <a:pt x="5489" y="8477"/>
                    <a:pt x="5591" y="8477"/>
                  </a:cubicBezTo>
                  <a:cubicBezTo>
                    <a:pt x="5605" y="8477"/>
                    <a:pt x="5620" y="8476"/>
                    <a:pt x="5634" y="8474"/>
                  </a:cubicBezTo>
                  <a:cubicBezTo>
                    <a:pt x="6480" y="8267"/>
                    <a:pt x="7789" y="8299"/>
                    <a:pt x="8044" y="7804"/>
                  </a:cubicBezTo>
                  <a:cubicBezTo>
                    <a:pt x="8491" y="6910"/>
                    <a:pt x="8667" y="5538"/>
                    <a:pt x="8284" y="4644"/>
                  </a:cubicBezTo>
                  <a:cubicBezTo>
                    <a:pt x="7613" y="2984"/>
                    <a:pt x="6448" y="1532"/>
                    <a:pt x="54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6"/>
            <p:cNvSpPr/>
            <p:nvPr/>
          </p:nvSpPr>
          <p:spPr>
            <a:xfrm>
              <a:off x="6486334" y="3320625"/>
              <a:ext cx="246829" cy="239204"/>
            </a:xfrm>
            <a:custGeom>
              <a:rect b="b" l="l" r="r" t="t"/>
              <a:pathLst>
                <a:path extrusionOk="0" h="4629" w="4757">
                  <a:moveTo>
                    <a:pt x="3847" y="0"/>
                  </a:moveTo>
                  <a:lnTo>
                    <a:pt x="1" y="3543"/>
                  </a:lnTo>
                  <a:cubicBezTo>
                    <a:pt x="155" y="3651"/>
                    <a:pt x="340" y="3879"/>
                    <a:pt x="467" y="3879"/>
                  </a:cubicBezTo>
                  <a:cubicBezTo>
                    <a:pt x="471" y="3879"/>
                    <a:pt x="475" y="3879"/>
                    <a:pt x="479" y="3878"/>
                  </a:cubicBezTo>
                  <a:cubicBezTo>
                    <a:pt x="599" y="3857"/>
                    <a:pt x="713" y="3846"/>
                    <a:pt x="823" y="3846"/>
                  </a:cubicBezTo>
                  <a:cubicBezTo>
                    <a:pt x="1442" y="3846"/>
                    <a:pt x="1913" y="4169"/>
                    <a:pt x="2442" y="4548"/>
                  </a:cubicBezTo>
                  <a:cubicBezTo>
                    <a:pt x="2521" y="4604"/>
                    <a:pt x="2647" y="4629"/>
                    <a:pt x="2792" y="4629"/>
                  </a:cubicBezTo>
                  <a:cubicBezTo>
                    <a:pt x="3148" y="4629"/>
                    <a:pt x="3622" y="4481"/>
                    <a:pt x="3815" y="4277"/>
                  </a:cubicBezTo>
                  <a:cubicBezTo>
                    <a:pt x="4757" y="3240"/>
                    <a:pt x="4693" y="1165"/>
                    <a:pt x="38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6"/>
            <p:cNvSpPr/>
            <p:nvPr/>
          </p:nvSpPr>
          <p:spPr>
            <a:xfrm>
              <a:off x="7696191" y="3460816"/>
              <a:ext cx="91114" cy="114047"/>
            </a:xfrm>
            <a:custGeom>
              <a:rect b="b" l="l" r="r" t="t"/>
              <a:pathLst>
                <a:path extrusionOk="0" h="2207" w="1756">
                  <a:moveTo>
                    <a:pt x="958" y="0"/>
                  </a:moveTo>
                  <a:cubicBezTo>
                    <a:pt x="766" y="271"/>
                    <a:pt x="607" y="543"/>
                    <a:pt x="415" y="798"/>
                  </a:cubicBezTo>
                  <a:cubicBezTo>
                    <a:pt x="0" y="1373"/>
                    <a:pt x="192" y="1979"/>
                    <a:pt x="878" y="2155"/>
                  </a:cubicBezTo>
                  <a:cubicBezTo>
                    <a:pt x="1112" y="2181"/>
                    <a:pt x="1358" y="2207"/>
                    <a:pt x="1596" y="2207"/>
                  </a:cubicBezTo>
                  <a:cubicBezTo>
                    <a:pt x="1650" y="2207"/>
                    <a:pt x="1703" y="2205"/>
                    <a:pt x="1756" y="2202"/>
                  </a:cubicBezTo>
                  <a:lnTo>
                    <a:pt x="17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6"/>
            <p:cNvSpPr/>
            <p:nvPr/>
          </p:nvSpPr>
          <p:spPr>
            <a:xfrm>
              <a:off x="6853177" y="4617895"/>
              <a:ext cx="506837" cy="539022"/>
            </a:xfrm>
            <a:custGeom>
              <a:rect b="b" l="l" r="r" t="t"/>
              <a:pathLst>
                <a:path extrusionOk="0" h="10431" w="9768">
                  <a:moveTo>
                    <a:pt x="4522" y="1"/>
                  </a:moveTo>
                  <a:cubicBezTo>
                    <a:pt x="3485" y="1"/>
                    <a:pt x="2462" y="349"/>
                    <a:pt x="1820" y="1052"/>
                  </a:cubicBezTo>
                  <a:cubicBezTo>
                    <a:pt x="1501" y="1339"/>
                    <a:pt x="1150" y="1579"/>
                    <a:pt x="767" y="1770"/>
                  </a:cubicBezTo>
                  <a:cubicBezTo>
                    <a:pt x="96" y="2137"/>
                    <a:pt x="1" y="2648"/>
                    <a:pt x="368" y="3270"/>
                  </a:cubicBezTo>
                  <a:cubicBezTo>
                    <a:pt x="511" y="3510"/>
                    <a:pt x="751" y="3669"/>
                    <a:pt x="862" y="3909"/>
                  </a:cubicBezTo>
                  <a:cubicBezTo>
                    <a:pt x="1385" y="5127"/>
                    <a:pt x="1894" y="5558"/>
                    <a:pt x="2622" y="5558"/>
                  </a:cubicBezTo>
                  <a:cubicBezTo>
                    <a:pt x="3028" y="5558"/>
                    <a:pt x="3503" y="5423"/>
                    <a:pt x="4086" y="5217"/>
                  </a:cubicBezTo>
                  <a:cubicBezTo>
                    <a:pt x="4255" y="5161"/>
                    <a:pt x="4406" y="5131"/>
                    <a:pt x="4541" y="5131"/>
                  </a:cubicBezTo>
                  <a:cubicBezTo>
                    <a:pt x="4904" y="5131"/>
                    <a:pt x="5158" y="5349"/>
                    <a:pt x="5379" y="5872"/>
                  </a:cubicBezTo>
                  <a:cubicBezTo>
                    <a:pt x="5794" y="6829"/>
                    <a:pt x="6480" y="7659"/>
                    <a:pt x="7198" y="8776"/>
                  </a:cubicBezTo>
                  <a:cubicBezTo>
                    <a:pt x="7055" y="8984"/>
                    <a:pt x="6943" y="9191"/>
                    <a:pt x="6847" y="9431"/>
                  </a:cubicBezTo>
                  <a:cubicBezTo>
                    <a:pt x="6767" y="9638"/>
                    <a:pt x="6767" y="9862"/>
                    <a:pt x="6863" y="10069"/>
                  </a:cubicBezTo>
                  <a:cubicBezTo>
                    <a:pt x="7054" y="10317"/>
                    <a:pt x="7403" y="10430"/>
                    <a:pt x="7772" y="10430"/>
                  </a:cubicBezTo>
                  <a:cubicBezTo>
                    <a:pt x="8331" y="10430"/>
                    <a:pt x="8934" y="10170"/>
                    <a:pt x="9097" y="9718"/>
                  </a:cubicBezTo>
                  <a:cubicBezTo>
                    <a:pt x="9337" y="9032"/>
                    <a:pt x="9624" y="8330"/>
                    <a:pt x="9704" y="7611"/>
                  </a:cubicBezTo>
                  <a:cubicBezTo>
                    <a:pt x="9768" y="6957"/>
                    <a:pt x="9608" y="6271"/>
                    <a:pt x="9512" y="5616"/>
                  </a:cubicBezTo>
                  <a:cubicBezTo>
                    <a:pt x="9464" y="5233"/>
                    <a:pt x="9257" y="4834"/>
                    <a:pt x="9337" y="4467"/>
                  </a:cubicBezTo>
                  <a:cubicBezTo>
                    <a:pt x="9624" y="2887"/>
                    <a:pt x="9624" y="2856"/>
                    <a:pt x="8252" y="2010"/>
                  </a:cubicBezTo>
                  <a:cubicBezTo>
                    <a:pt x="7964" y="1786"/>
                    <a:pt x="7709" y="1531"/>
                    <a:pt x="7486" y="1228"/>
                  </a:cubicBezTo>
                  <a:cubicBezTo>
                    <a:pt x="6795" y="413"/>
                    <a:pt x="5650" y="1"/>
                    <a:pt x="45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6"/>
            <p:cNvSpPr/>
            <p:nvPr/>
          </p:nvSpPr>
          <p:spPr>
            <a:xfrm>
              <a:off x="6693364" y="4231117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2187" y="0"/>
                  </a:moveTo>
                  <a:cubicBezTo>
                    <a:pt x="1032" y="0"/>
                    <a:pt x="0" y="966"/>
                    <a:pt x="0" y="2249"/>
                  </a:cubicBezTo>
                  <a:cubicBezTo>
                    <a:pt x="240" y="3255"/>
                    <a:pt x="447" y="4244"/>
                    <a:pt x="703" y="5202"/>
                  </a:cubicBezTo>
                  <a:cubicBezTo>
                    <a:pt x="751" y="5345"/>
                    <a:pt x="990" y="5489"/>
                    <a:pt x="1166" y="5537"/>
                  </a:cubicBezTo>
                  <a:cubicBezTo>
                    <a:pt x="1295" y="5575"/>
                    <a:pt x="1437" y="5592"/>
                    <a:pt x="1586" y="5592"/>
                  </a:cubicBezTo>
                  <a:cubicBezTo>
                    <a:pt x="2763" y="5592"/>
                    <a:pt x="4432" y="4498"/>
                    <a:pt x="4645" y="3478"/>
                  </a:cubicBezTo>
                  <a:cubicBezTo>
                    <a:pt x="4661" y="3303"/>
                    <a:pt x="4613" y="3143"/>
                    <a:pt x="4533" y="3015"/>
                  </a:cubicBezTo>
                  <a:cubicBezTo>
                    <a:pt x="4262" y="2329"/>
                    <a:pt x="4006" y="1643"/>
                    <a:pt x="3703" y="988"/>
                  </a:cubicBezTo>
                  <a:cubicBezTo>
                    <a:pt x="3575" y="701"/>
                    <a:pt x="3384" y="334"/>
                    <a:pt x="3129" y="222"/>
                  </a:cubicBezTo>
                  <a:cubicBezTo>
                    <a:pt x="2817" y="70"/>
                    <a:pt x="2498" y="0"/>
                    <a:pt x="21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6"/>
            <p:cNvSpPr/>
            <p:nvPr/>
          </p:nvSpPr>
          <p:spPr>
            <a:xfrm>
              <a:off x="6251180" y="3572793"/>
              <a:ext cx="302297" cy="330100"/>
            </a:xfrm>
            <a:custGeom>
              <a:rect b="b" l="l" r="r" t="t"/>
              <a:pathLst>
                <a:path extrusionOk="0" h="6388" w="5826">
                  <a:moveTo>
                    <a:pt x="1893" y="0"/>
                  </a:moveTo>
                  <a:cubicBezTo>
                    <a:pt x="1698" y="0"/>
                    <a:pt x="1500" y="32"/>
                    <a:pt x="1309" y="67"/>
                  </a:cubicBezTo>
                  <a:cubicBezTo>
                    <a:pt x="830" y="163"/>
                    <a:pt x="112" y="546"/>
                    <a:pt x="48" y="897"/>
                  </a:cubicBezTo>
                  <a:cubicBezTo>
                    <a:pt x="0" y="1488"/>
                    <a:pt x="192" y="2062"/>
                    <a:pt x="607" y="2493"/>
                  </a:cubicBezTo>
                  <a:cubicBezTo>
                    <a:pt x="1899" y="3722"/>
                    <a:pt x="3320" y="4807"/>
                    <a:pt x="4692" y="5940"/>
                  </a:cubicBezTo>
                  <a:cubicBezTo>
                    <a:pt x="4980" y="6116"/>
                    <a:pt x="5267" y="6260"/>
                    <a:pt x="5570" y="6387"/>
                  </a:cubicBezTo>
                  <a:lnTo>
                    <a:pt x="5825" y="6164"/>
                  </a:lnTo>
                  <a:cubicBezTo>
                    <a:pt x="5299" y="4967"/>
                    <a:pt x="4852" y="3738"/>
                    <a:pt x="4245" y="2573"/>
                  </a:cubicBezTo>
                  <a:cubicBezTo>
                    <a:pt x="3910" y="1919"/>
                    <a:pt x="3240" y="1424"/>
                    <a:pt x="2969" y="754"/>
                  </a:cubicBezTo>
                  <a:cubicBezTo>
                    <a:pt x="2717" y="152"/>
                    <a:pt x="2316" y="0"/>
                    <a:pt x="18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6"/>
            <p:cNvSpPr/>
            <p:nvPr/>
          </p:nvSpPr>
          <p:spPr>
            <a:xfrm>
              <a:off x="7083401" y="4420294"/>
              <a:ext cx="145804" cy="154663"/>
            </a:xfrm>
            <a:custGeom>
              <a:rect b="b" l="l" r="r" t="t"/>
              <a:pathLst>
                <a:path extrusionOk="0" h="2993" w="2810">
                  <a:moveTo>
                    <a:pt x="579" y="0"/>
                  </a:moveTo>
                  <a:cubicBezTo>
                    <a:pt x="311" y="0"/>
                    <a:pt x="162" y="257"/>
                    <a:pt x="112" y="775"/>
                  </a:cubicBezTo>
                  <a:cubicBezTo>
                    <a:pt x="96" y="1014"/>
                    <a:pt x="112" y="1253"/>
                    <a:pt x="112" y="1477"/>
                  </a:cubicBezTo>
                  <a:lnTo>
                    <a:pt x="80" y="1477"/>
                  </a:lnTo>
                  <a:cubicBezTo>
                    <a:pt x="80" y="1541"/>
                    <a:pt x="80" y="1605"/>
                    <a:pt x="80" y="1668"/>
                  </a:cubicBezTo>
                  <a:cubicBezTo>
                    <a:pt x="0" y="2275"/>
                    <a:pt x="32" y="2977"/>
                    <a:pt x="750" y="2993"/>
                  </a:cubicBezTo>
                  <a:cubicBezTo>
                    <a:pt x="1341" y="2977"/>
                    <a:pt x="1915" y="2722"/>
                    <a:pt x="2346" y="2291"/>
                  </a:cubicBezTo>
                  <a:cubicBezTo>
                    <a:pt x="2809" y="1764"/>
                    <a:pt x="2330" y="1269"/>
                    <a:pt x="1868" y="886"/>
                  </a:cubicBezTo>
                  <a:cubicBezTo>
                    <a:pt x="1628" y="695"/>
                    <a:pt x="1437" y="455"/>
                    <a:pt x="1197" y="280"/>
                  </a:cubicBezTo>
                  <a:cubicBezTo>
                    <a:pt x="945" y="94"/>
                    <a:pt x="740" y="0"/>
                    <a:pt x="5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6"/>
            <p:cNvSpPr/>
            <p:nvPr/>
          </p:nvSpPr>
          <p:spPr>
            <a:xfrm>
              <a:off x="6784478" y="4515477"/>
              <a:ext cx="203710" cy="135595"/>
            </a:xfrm>
            <a:custGeom>
              <a:rect b="b" l="l" r="r" t="t"/>
              <a:pathLst>
                <a:path extrusionOk="0" h="2624" w="3926">
                  <a:moveTo>
                    <a:pt x="3275" y="0"/>
                  </a:moveTo>
                  <a:cubicBezTo>
                    <a:pt x="3268" y="0"/>
                    <a:pt x="3262" y="1"/>
                    <a:pt x="3256" y="2"/>
                  </a:cubicBezTo>
                  <a:cubicBezTo>
                    <a:pt x="1756" y="241"/>
                    <a:pt x="782" y="1199"/>
                    <a:pt x="0" y="2587"/>
                  </a:cubicBezTo>
                  <a:cubicBezTo>
                    <a:pt x="137" y="2612"/>
                    <a:pt x="267" y="2624"/>
                    <a:pt x="390" y="2624"/>
                  </a:cubicBezTo>
                  <a:cubicBezTo>
                    <a:pt x="1212" y="2624"/>
                    <a:pt x="1747" y="2114"/>
                    <a:pt x="2330" y="1725"/>
                  </a:cubicBezTo>
                  <a:cubicBezTo>
                    <a:pt x="2649" y="1502"/>
                    <a:pt x="3048" y="1390"/>
                    <a:pt x="3383" y="1183"/>
                  </a:cubicBezTo>
                  <a:cubicBezTo>
                    <a:pt x="3591" y="1039"/>
                    <a:pt x="3766" y="864"/>
                    <a:pt x="3926" y="672"/>
                  </a:cubicBezTo>
                  <a:cubicBezTo>
                    <a:pt x="3710" y="441"/>
                    <a:pt x="3464" y="0"/>
                    <a:pt x="3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6"/>
            <p:cNvSpPr/>
            <p:nvPr/>
          </p:nvSpPr>
          <p:spPr>
            <a:xfrm>
              <a:off x="7187747" y="3531609"/>
              <a:ext cx="146582" cy="129653"/>
            </a:xfrm>
            <a:custGeom>
              <a:rect b="b" l="l" r="r" t="t"/>
              <a:pathLst>
                <a:path extrusionOk="0" h="2509" w="2825">
                  <a:moveTo>
                    <a:pt x="1166" y="0"/>
                  </a:moveTo>
                  <a:cubicBezTo>
                    <a:pt x="824" y="0"/>
                    <a:pt x="418" y="319"/>
                    <a:pt x="128" y="593"/>
                  </a:cubicBezTo>
                  <a:cubicBezTo>
                    <a:pt x="0" y="721"/>
                    <a:pt x="32" y="1279"/>
                    <a:pt x="160" y="1359"/>
                  </a:cubicBezTo>
                  <a:cubicBezTo>
                    <a:pt x="734" y="1662"/>
                    <a:pt x="1341" y="1934"/>
                    <a:pt x="1947" y="2173"/>
                  </a:cubicBezTo>
                  <a:lnTo>
                    <a:pt x="2298" y="2508"/>
                  </a:lnTo>
                  <a:cubicBezTo>
                    <a:pt x="2474" y="2157"/>
                    <a:pt x="2729" y="1822"/>
                    <a:pt x="2793" y="1455"/>
                  </a:cubicBezTo>
                  <a:cubicBezTo>
                    <a:pt x="2825" y="1168"/>
                    <a:pt x="2713" y="864"/>
                    <a:pt x="2506" y="673"/>
                  </a:cubicBezTo>
                  <a:cubicBezTo>
                    <a:pt x="2123" y="370"/>
                    <a:pt x="1660" y="34"/>
                    <a:pt x="1213" y="3"/>
                  </a:cubicBezTo>
                  <a:cubicBezTo>
                    <a:pt x="1197" y="1"/>
                    <a:pt x="1182" y="0"/>
                    <a:pt x="1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6"/>
            <p:cNvSpPr/>
            <p:nvPr/>
          </p:nvSpPr>
          <p:spPr>
            <a:xfrm>
              <a:off x="7935496" y="4441558"/>
              <a:ext cx="122610" cy="81905"/>
            </a:xfrm>
            <a:custGeom>
              <a:rect b="b" l="l" r="r" t="t"/>
              <a:pathLst>
                <a:path extrusionOk="0" h="1585" w="2363">
                  <a:moveTo>
                    <a:pt x="730" y="0"/>
                  </a:moveTo>
                  <a:cubicBezTo>
                    <a:pt x="523" y="0"/>
                    <a:pt x="296" y="85"/>
                    <a:pt x="0" y="228"/>
                  </a:cubicBezTo>
                  <a:cubicBezTo>
                    <a:pt x="495" y="1138"/>
                    <a:pt x="1229" y="1569"/>
                    <a:pt x="2362" y="1585"/>
                  </a:cubicBezTo>
                  <a:cubicBezTo>
                    <a:pt x="1557" y="427"/>
                    <a:pt x="1194" y="0"/>
                    <a:pt x="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6"/>
            <p:cNvSpPr/>
            <p:nvPr/>
          </p:nvSpPr>
          <p:spPr>
            <a:xfrm>
              <a:off x="7196827" y="3696784"/>
              <a:ext cx="102737" cy="58186"/>
            </a:xfrm>
            <a:custGeom>
              <a:rect b="b" l="l" r="r" t="t"/>
              <a:pathLst>
                <a:path extrusionOk="0" h="1126" w="1980">
                  <a:moveTo>
                    <a:pt x="770" y="1"/>
                  </a:moveTo>
                  <a:cubicBezTo>
                    <a:pt x="508" y="1"/>
                    <a:pt x="267" y="168"/>
                    <a:pt x="1" y="503"/>
                  </a:cubicBezTo>
                  <a:lnTo>
                    <a:pt x="1884" y="1126"/>
                  </a:lnTo>
                  <a:cubicBezTo>
                    <a:pt x="1916" y="1030"/>
                    <a:pt x="1948" y="918"/>
                    <a:pt x="1980" y="822"/>
                  </a:cubicBezTo>
                  <a:cubicBezTo>
                    <a:pt x="1478" y="275"/>
                    <a:pt x="1106" y="1"/>
                    <a:pt x="7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6"/>
            <p:cNvSpPr/>
            <p:nvPr/>
          </p:nvSpPr>
          <p:spPr>
            <a:xfrm>
              <a:off x="3598803" y="3925105"/>
              <a:ext cx="81204" cy="50383"/>
            </a:xfrm>
            <a:custGeom>
              <a:rect b="b" l="l" r="r" t="t"/>
              <a:pathLst>
                <a:path extrusionOk="0" h="975" w="1565">
                  <a:moveTo>
                    <a:pt x="1246" y="0"/>
                  </a:moveTo>
                  <a:lnTo>
                    <a:pt x="1" y="367"/>
                  </a:lnTo>
                  <a:cubicBezTo>
                    <a:pt x="468" y="663"/>
                    <a:pt x="753" y="974"/>
                    <a:pt x="1033" y="974"/>
                  </a:cubicBezTo>
                  <a:cubicBezTo>
                    <a:pt x="1040" y="974"/>
                    <a:pt x="1047" y="974"/>
                    <a:pt x="1054" y="974"/>
                  </a:cubicBezTo>
                  <a:cubicBezTo>
                    <a:pt x="1230" y="958"/>
                    <a:pt x="1389" y="479"/>
                    <a:pt x="1565" y="192"/>
                  </a:cubicBezTo>
                  <a:lnTo>
                    <a:pt x="124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6"/>
            <p:cNvSpPr/>
            <p:nvPr/>
          </p:nvSpPr>
          <p:spPr>
            <a:xfrm>
              <a:off x="3681615" y="2990740"/>
              <a:ext cx="81204" cy="50383"/>
            </a:xfrm>
            <a:custGeom>
              <a:rect b="b" l="l" r="r" t="t"/>
              <a:pathLst>
                <a:path extrusionOk="0" h="975" w="1565">
                  <a:moveTo>
                    <a:pt x="1262" y="0"/>
                  </a:moveTo>
                  <a:lnTo>
                    <a:pt x="1" y="383"/>
                  </a:lnTo>
                  <a:cubicBezTo>
                    <a:pt x="484" y="664"/>
                    <a:pt x="769" y="974"/>
                    <a:pt x="1049" y="974"/>
                  </a:cubicBezTo>
                  <a:cubicBezTo>
                    <a:pt x="1056" y="974"/>
                    <a:pt x="1063" y="974"/>
                    <a:pt x="1070" y="974"/>
                  </a:cubicBezTo>
                  <a:cubicBezTo>
                    <a:pt x="1246" y="974"/>
                    <a:pt x="1405" y="479"/>
                    <a:pt x="1565" y="208"/>
                  </a:cubicBezTo>
                  <a:lnTo>
                    <a:pt x="126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6"/>
            <p:cNvSpPr/>
            <p:nvPr/>
          </p:nvSpPr>
          <p:spPr>
            <a:xfrm>
              <a:off x="4780485" y="5040844"/>
              <a:ext cx="58840" cy="71828"/>
            </a:xfrm>
            <a:custGeom>
              <a:rect b="b" l="l" r="r" t="t"/>
              <a:pathLst>
                <a:path extrusionOk="0" h="1390" w="1134">
                  <a:moveTo>
                    <a:pt x="703" y="1"/>
                  </a:moveTo>
                  <a:cubicBezTo>
                    <a:pt x="479" y="384"/>
                    <a:pt x="240" y="751"/>
                    <a:pt x="1" y="1134"/>
                  </a:cubicBezTo>
                  <a:lnTo>
                    <a:pt x="432" y="1389"/>
                  </a:lnTo>
                  <a:lnTo>
                    <a:pt x="1134" y="256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550" name="Google Shape;2550;p6"/>
          <p:cNvSpPr/>
          <p:nvPr/>
        </p:nvSpPr>
        <p:spPr>
          <a:xfrm>
            <a:off x="-71325" y="-60349"/>
            <a:ext cx="8502300" cy="5262000"/>
          </a:xfrm>
          <a:prstGeom prst="rect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51" name="Google Shape;2551;p6"/>
          <p:cNvSpPr txBox="1"/>
          <p:nvPr>
            <p:ph type="title"/>
          </p:nvPr>
        </p:nvSpPr>
        <p:spPr>
          <a:xfrm>
            <a:off x="1069850" y="673625"/>
            <a:ext cx="7004400" cy="81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2552" name="Shape 25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53" name="Google Shape;2553;p7"/>
          <p:cNvGrpSpPr/>
          <p:nvPr/>
        </p:nvGrpSpPr>
        <p:grpSpPr>
          <a:xfrm>
            <a:off x="0" y="-76200"/>
            <a:ext cx="9415324" cy="5336303"/>
            <a:chOff x="0" y="-76200"/>
            <a:chExt cx="9415324" cy="5336303"/>
          </a:xfrm>
        </p:grpSpPr>
        <p:sp>
          <p:nvSpPr>
            <p:cNvPr id="2554" name="Google Shape;2554;p7"/>
            <p:cNvSpPr/>
            <p:nvPr/>
          </p:nvSpPr>
          <p:spPr>
            <a:xfrm>
              <a:off x="8588861" y="-44059"/>
              <a:ext cx="327047" cy="224321"/>
            </a:xfrm>
            <a:custGeom>
              <a:rect b="b" l="l" r="r" t="t"/>
              <a:pathLst>
                <a:path extrusionOk="0" h="4341" w="6303">
                  <a:moveTo>
                    <a:pt x="335" y="0"/>
                  </a:moveTo>
                  <a:cubicBezTo>
                    <a:pt x="287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04" y="4246"/>
                  </a:cubicBezTo>
                  <a:cubicBezTo>
                    <a:pt x="5115" y="4306"/>
                    <a:pt x="5366" y="4341"/>
                    <a:pt x="5565" y="4341"/>
                  </a:cubicBezTo>
                  <a:cubicBezTo>
                    <a:pt x="6201" y="4341"/>
                    <a:pt x="6303" y="3986"/>
                    <a:pt x="6144" y="3001"/>
                  </a:cubicBezTo>
                  <a:cubicBezTo>
                    <a:pt x="6001" y="1995"/>
                    <a:pt x="5745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7"/>
            <p:cNvSpPr/>
            <p:nvPr/>
          </p:nvSpPr>
          <p:spPr>
            <a:xfrm>
              <a:off x="8991299" y="-54807"/>
              <a:ext cx="267532" cy="216260"/>
            </a:xfrm>
            <a:custGeom>
              <a:rect b="b" l="l" r="r" t="t"/>
              <a:pathLst>
                <a:path extrusionOk="0" h="4185" w="5156">
                  <a:moveTo>
                    <a:pt x="4022" y="1"/>
                  </a:moveTo>
                  <a:lnTo>
                    <a:pt x="0" y="17"/>
                  </a:lnTo>
                  <a:cubicBezTo>
                    <a:pt x="48" y="304"/>
                    <a:pt x="32" y="639"/>
                    <a:pt x="176" y="879"/>
                  </a:cubicBezTo>
                  <a:cubicBezTo>
                    <a:pt x="719" y="1693"/>
                    <a:pt x="1341" y="2459"/>
                    <a:pt x="1900" y="3289"/>
                  </a:cubicBezTo>
                  <a:cubicBezTo>
                    <a:pt x="2292" y="3867"/>
                    <a:pt x="2737" y="4184"/>
                    <a:pt x="3286" y="4184"/>
                  </a:cubicBezTo>
                  <a:cubicBezTo>
                    <a:pt x="3539" y="4184"/>
                    <a:pt x="3815" y="4116"/>
                    <a:pt x="4118" y="3975"/>
                  </a:cubicBezTo>
                  <a:cubicBezTo>
                    <a:pt x="4453" y="3847"/>
                    <a:pt x="4804" y="3751"/>
                    <a:pt x="5155" y="3688"/>
                  </a:cubicBezTo>
                  <a:cubicBezTo>
                    <a:pt x="4756" y="2427"/>
                    <a:pt x="4389" y="1214"/>
                    <a:pt x="40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7"/>
            <p:cNvSpPr/>
            <p:nvPr/>
          </p:nvSpPr>
          <p:spPr>
            <a:xfrm>
              <a:off x="8843887" y="1302611"/>
              <a:ext cx="395071" cy="356454"/>
            </a:xfrm>
            <a:custGeom>
              <a:rect b="b" l="l" r="r" t="t"/>
              <a:pathLst>
                <a:path extrusionOk="0" h="6898" w="7614">
                  <a:moveTo>
                    <a:pt x="3607" y="1"/>
                  </a:moveTo>
                  <a:cubicBezTo>
                    <a:pt x="2650" y="448"/>
                    <a:pt x="1597" y="799"/>
                    <a:pt x="719" y="1389"/>
                  </a:cubicBezTo>
                  <a:cubicBezTo>
                    <a:pt x="80" y="1804"/>
                    <a:pt x="1" y="2634"/>
                    <a:pt x="559" y="3257"/>
                  </a:cubicBezTo>
                  <a:cubicBezTo>
                    <a:pt x="1517" y="4358"/>
                    <a:pt x="2538" y="5427"/>
                    <a:pt x="3623" y="6416"/>
                  </a:cubicBezTo>
                  <a:cubicBezTo>
                    <a:pt x="3982" y="6739"/>
                    <a:pt x="4395" y="6897"/>
                    <a:pt x="4798" y="6897"/>
                  </a:cubicBezTo>
                  <a:cubicBezTo>
                    <a:pt x="5292" y="6897"/>
                    <a:pt x="5770" y="6659"/>
                    <a:pt x="6113" y="6193"/>
                  </a:cubicBezTo>
                  <a:cubicBezTo>
                    <a:pt x="6703" y="5411"/>
                    <a:pt x="7102" y="4485"/>
                    <a:pt x="7501" y="3576"/>
                  </a:cubicBezTo>
                  <a:cubicBezTo>
                    <a:pt x="7613" y="3272"/>
                    <a:pt x="7581" y="2921"/>
                    <a:pt x="7422" y="2634"/>
                  </a:cubicBezTo>
                  <a:cubicBezTo>
                    <a:pt x="6544" y="1309"/>
                    <a:pt x="5139" y="751"/>
                    <a:pt x="360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7"/>
            <p:cNvSpPr/>
            <p:nvPr/>
          </p:nvSpPr>
          <p:spPr>
            <a:xfrm>
              <a:off x="8969766" y="330162"/>
              <a:ext cx="371878" cy="366066"/>
            </a:xfrm>
            <a:custGeom>
              <a:rect b="b" l="l" r="r" t="t"/>
              <a:pathLst>
                <a:path extrusionOk="0" h="7084" w="7167">
                  <a:moveTo>
                    <a:pt x="5703" y="1"/>
                  </a:moveTo>
                  <a:cubicBezTo>
                    <a:pt x="5439" y="1"/>
                    <a:pt x="5152" y="132"/>
                    <a:pt x="4868" y="403"/>
                  </a:cubicBezTo>
                  <a:cubicBezTo>
                    <a:pt x="3926" y="1345"/>
                    <a:pt x="2698" y="1967"/>
                    <a:pt x="1373" y="2158"/>
                  </a:cubicBezTo>
                  <a:cubicBezTo>
                    <a:pt x="128" y="2334"/>
                    <a:pt x="0" y="2829"/>
                    <a:pt x="719" y="3834"/>
                  </a:cubicBezTo>
                  <a:cubicBezTo>
                    <a:pt x="1277" y="4632"/>
                    <a:pt x="2634" y="4887"/>
                    <a:pt x="2474" y="6228"/>
                  </a:cubicBezTo>
                  <a:cubicBezTo>
                    <a:pt x="2474" y="6292"/>
                    <a:pt x="2618" y="6372"/>
                    <a:pt x="2698" y="6435"/>
                  </a:cubicBezTo>
                  <a:cubicBezTo>
                    <a:pt x="3233" y="6868"/>
                    <a:pt x="3806" y="7084"/>
                    <a:pt x="4345" y="7084"/>
                  </a:cubicBezTo>
                  <a:cubicBezTo>
                    <a:pt x="5139" y="7084"/>
                    <a:pt x="5861" y="6617"/>
                    <a:pt x="6288" y="5685"/>
                  </a:cubicBezTo>
                  <a:cubicBezTo>
                    <a:pt x="6735" y="4744"/>
                    <a:pt x="6895" y="3675"/>
                    <a:pt x="7166" y="2733"/>
                  </a:cubicBezTo>
                  <a:cubicBezTo>
                    <a:pt x="6959" y="1983"/>
                    <a:pt x="6863" y="1360"/>
                    <a:pt x="6624" y="770"/>
                  </a:cubicBezTo>
                  <a:cubicBezTo>
                    <a:pt x="6408" y="265"/>
                    <a:pt x="6078" y="1"/>
                    <a:pt x="57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7"/>
            <p:cNvSpPr/>
            <p:nvPr/>
          </p:nvSpPr>
          <p:spPr>
            <a:xfrm>
              <a:off x="8562347" y="1363017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2358" y="1"/>
                  </a:moveTo>
                  <a:cubicBezTo>
                    <a:pt x="2225" y="1"/>
                    <a:pt x="2121" y="23"/>
                    <a:pt x="2091" y="77"/>
                  </a:cubicBezTo>
                  <a:cubicBezTo>
                    <a:pt x="1421" y="1098"/>
                    <a:pt x="671" y="2119"/>
                    <a:pt x="304" y="3237"/>
                  </a:cubicBezTo>
                  <a:cubicBezTo>
                    <a:pt x="0" y="4194"/>
                    <a:pt x="1118" y="4449"/>
                    <a:pt x="1756" y="4705"/>
                  </a:cubicBezTo>
                  <a:cubicBezTo>
                    <a:pt x="1778" y="4713"/>
                    <a:pt x="1803" y="4717"/>
                    <a:pt x="1832" y="4717"/>
                  </a:cubicBezTo>
                  <a:cubicBezTo>
                    <a:pt x="2138" y="4717"/>
                    <a:pt x="2788" y="4274"/>
                    <a:pt x="2905" y="3939"/>
                  </a:cubicBezTo>
                  <a:cubicBezTo>
                    <a:pt x="3224" y="3013"/>
                    <a:pt x="3320" y="2008"/>
                    <a:pt x="3543" y="747"/>
                  </a:cubicBezTo>
                  <a:cubicBezTo>
                    <a:pt x="3496" y="683"/>
                    <a:pt x="3352" y="316"/>
                    <a:pt x="3065" y="156"/>
                  </a:cubicBezTo>
                  <a:cubicBezTo>
                    <a:pt x="2894" y="66"/>
                    <a:pt x="2584" y="1"/>
                    <a:pt x="23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7"/>
            <p:cNvSpPr/>
            <p:nvPr/>
          </p:nvSpPr>
          <p:spPr>
            <a:xfrm>
              <a:off x="8802481" y="1100566"/>
              <a:ext cx="216163" cy="214916"/>
            </a:xfrm>
            <a:custGeom>
              <a:rect b="b" l="l" r="r" t="t"/>
              <a:pathLst>
                <a:path extrusionOk="0" h="4159" w="4166">
                  <a:moveTo>
                    <a:pt x="3815" y="1"/>
                  </a:moveTo>
                  <a:cubicBezTo>
                    <a:pt x="2794" y="607"/>
                    <a:pt x="1708" y="1102"/>
                    <a:pt x="799" y="1820"/>
                  </a:cubicBezTo>
                  <a:cubicBezTo>
                    <a:pt x="1" y="2459"/>
                    <a:pt x="655" y="3145"/>
                    <a:pt x="1070" y="3751"/>
                  </a:cubicBezTo>
                  <a:cubicBezTo>
                    <a:pt x="1259" y="4027"/>
                    <a:pt x="1491" y="4158"/>
                    <a:pt x="1734" y="4158"/>
                  </a:cubicBezTo>
                  <a:cubicBezTo>
                    <a:pt x="1941" y="4158"/>
                    <a:pt x="2157" y="4063"/>
                    <a:pt x="2363" y="3879"/>
                  </a:cubicBezTo>
                  <a:cubicBezTo>
                    <a:pt x="3432" y="2953"/>
                    <a:pt x="3623" y="1597"/>
                    <a:pt x="4166" y="400"/>
                  </a:cubicBezTo>
                  <a:lnTo>
                    <a:pt x="38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7"/>
            <p:cNvSpPr/>
            <p:nvPr/>
          </p:nvSpPr>
          <p:spPr>
            <a:xfrm>
              <a:off x="8810783" y="391344"/>
              <a:ext cx="130860" cy="154767"/>
            </a:xfrm>
            <a:custGeom>
              <a:rect b="b" l="l" r="r" t="t"/>
              <a:pathLst>
                <a:path extrusionOk="0" h="2995" w="2522">
                  <a:moveTo>
                    <a:pt x="2282" y="1"/>
                  </a:moveTo>
                  <a:cubicBezTo>
                    <a:pt x="1995" y="208"/>
                    <a:pt x="1596" y="320"/>
                    <a:pt x="1421" y="591"/>
                  </a:cubicBezTo>
                  <a:cubicBezTo>
                    <a:pt x="926" y="1294"/>
                    <a:pt x="431" y="1996"/>
                    <a:pt x="0" y="2746"/>
                  </a:cubicBezTo>
                  <a:cubicBezTo>
                    <a:pt x="206" y="2914"/>
                    <a:pt x="450" y="2995"/>
                    <a:pt x="691" y="2995"/>
                  </a:cubicBezTo>
                  <a:cubicBezTo>
                    <a:pt x="1069" y="2995"/>
                    <a:pt x="1440" y="2797"/>
                    <a:pt x="1644" y="2427"/>
                  </a:cubicBezTo>
                  <a:cubicBezTo>
                    <a:pt x="1899" y="1980"/>
                    <a:pt x="2139" y="1517"/>
                    <a:pt x="2378" y="1054"/>
                  </a:cubicBezTo>
                  <a:cubicBezTo>
                    <a:pt x="2522" y="799"/>
                    <a:pt x="2330" y="368"/>
                    <a:pt x="22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7"/>
            <p:cNvSpPr/>
            <p:nvPr/>
          </p:nvSpPr>
          <p:spPr>
            <a:xfrm>
              <a:off x="8727971" y="201701"/>
              <a:ext cx="132521" cy="183550"/>
            </a:xfrm>
            <a:custGeom>
              <a:rect b="b" l="l" r="r" t="t"/>
              <a:pathLst>
                <a:path extrusionOk="0" h="3552" w="2554">
                  <a:moveTo>
                    <a:pt x="1485" y="0"/>
                  </a:moveTo>
                  <a:cubicBezTo>
                    <a:pt x="1437" y="112"/>
                    <a:pt x="1373" y="208"/>
                    <a:pt x="1325" y="304"/>
                  </a:cubicBezTo>
                  <a:cubicBezTo>
                    <a:pt x="814" y="1293"/>
                    <a:pt x="463" y="2362"/>
                    <a:pt x="0" y="3463"/>
                  </a:cubicBezTo>
                  <a:cubicBezTo>
                    <a:pt x="235" y="3523"/>
                    <a:pt x="434" y="3552"/>
                    <a:pt x="602" y="3552"/>
                  </a:cubicBezTo>
                  <a:cubicBezTo>
                    <a:pt x="1112" y="3552"/>
                    <a:pt x="1349" y="3289"/>
                    <a:pt x="1469" y="2809"/>
                  </a:cubicBezTo>
                  <a:cubicBezTo>
                    <a:pt x="1548" y="2522"/>
                    <a:pt x="1676" y="2251"/>
                    <a:pt x="1820" y="1995"/>
                  </a:cubicBezTo>
                  <a:cubicBezTo>
                    <a:pt x="2059" y="1580"/>
                    <a:pt x="2298" y="1149"/>
                    <a:pt x="2554" y="734"/>
                  </a:cubicBezTo>
                  <a:cubicBezTo>
                    <a:pt x="2171" y="527"/>
                    <a:pt x="1820" y="272"/>
                    <a:pt x="14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7"/>
            <p:cNvSpPr/>
            <p:nvPr/>
          </p:nvSpPr>
          <p:spPr>
            <a:xfrm>
              <a:off x="8794231" y="793004"/>
              <a:ext cx="139162" cy="265403"/>
            </a:xfrm>
            <a:custGeom>
              <a:rect b="b" l="l" r="r" t="t"/>
              <a:pathLst>
                <a:path extrusionOk="0" h="5136" w="2682">
                  <a:moveTo>
                    <a:pt x="2266" y="0"/>
                  </a:moveTo>
                  <a:cubicBezTo>
                    <a:pt x="2043" y="160"/>
                    <a:pt x="1756" y="287"/>
                    <a:pt x="1596" y="511"/>
                  </a:cubicBezTo>
                  <a:cubicBezTo>
                    <a:pt x="1293" y="894"/>
                    <a:pt x="1053" y="1341"/>
                    <a:pt x="862" y="1803"/>
                  </a:cubicBezTo>
                  <a:cubicBezTo>
                    <a:pt x="527" y="2681"/>
                    <a:pt x="255" y="3591"/>
                    <a:pt x="16" y="4485"/>
                  </a:cubicBezTo>
                  <a:cubicBezTo>
                    <a:pt x="0" y="4708"/>
                    <a:pt x="80" y="4931"/>
                    <a:pt x="223" y="5107"/>
                  </a:cubicBezTo>
                  <a:cubicBezTo>
                    <a:pt x="243" y="5127"/>
                    <a:pt x="288" y="5136"/>
                    <a:pt x="344" y="5136"/>
                  </a:cubicBezTo>
                  <a:cubicBezTo>
                    <a:pt x="471" y="5136"/>
                    <a:pt x="657" y="5089"/>
                    <a:pt x="734" y="5011"/>
                  </a:cubicBezTo>
                  <a:cubicBezTo>
                    <a:pt x="1756" y="4038"/>
                    <a:pt x="2649" y="2968"/>
                    <a:pt x="2681" y="1420"/>
                  </a:cubicBezTo>
                  <a:cubicBezTo>
                    <a:pt x="2681" y="1197"/>
                    <a:pt x="2649" y="974"/>
                    <a:pt x="2601" y="750"/>
                  </a:cubicBezTo>
                  <a:cubicBezTo>
                    <a:pt x="2506" y="495"/>
                    <a:pt x="2394" y="239"/>
                    <a:pt x="22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7"/>
            <p:cNvSpPr/>
            <p:nvPr/>
          </p:nvSpPr>
          <p:spPr>
            <a:xfrm>
              <a:off x="8829826" y="1607744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734" y="1"/>
                  </a:moveTo>
                  <a:lnTo>
                    <a:pt x="734" y="1"/>
                  </a:lnTo>
                  <a:cubicBezTo>
                    <a:pt x="0" y="1262"/>
                    <a:pt x="16" y="2203"/>
                    <a:pt x="750" y="3384"/>
                  </a:cubicBezTo>
                  <a:cubicBezTo>
                    <a:pt x="927" y="3658"/>
                    <a:pt x="1108" y="3746"/>
                    <a:pt x="1294" y="3746"/>
                  </a:cubicBezTo>
                  <a:cubicBezTo>
                    <a:pt x="1623" y="3746"/>
                    <a:pt x="1971" y="3474"/>
                    <a:pt x="2348" y="3474"/>
                  </a:cubicBezTo>
                  <a:cubicBezTo>
                    <a:pt x="2492" y="3474"/>
                    <a:pt x="2640" y="3514"/>
                    <a:pt x="2793" y="3623"/>
                  </a:cubicBezTo>
                  <a:cubicBezTo>
                    <a:pt x="2442" y="2059"/>
                    <a:pt x="1915" y="910"/>
                    <a:pt x="7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7"/>
            <p:cNvSpPr/>
            <p:nvPr/>
          </p:nvSpPr>
          <p:spPr>
            <a:xfrm>
              <a:off x="8618644" y="1707216"/>
              <a:ext cx="125101" cy="161174"/>
            </a:xfrm>
            <a:custGeom>
              <a:rect b="b" l="l" r="r" t="t"/>
              <a:pathLst>
                <a:path extrusionOk="0" h="3119" w="2411">
                  <a:moveTo>
                    <a:pt x="1364" y="0"/>
                  </a:moveTo>
                  <a:cubicBezTo>
                    <a:pt x="1073" y="0"/>
                    <a:pt x="782" y="40"/>
                    <a:pt x="495" y="119"/>
                  </a:cubicBezTo>
                  <a:cubicBezTo>
                    <a:pt x="272" y="198"/>
                    <a:pt x="1" y="837"/>
                    <a:pt x="96" y="1092"/>
                  </a:cubicBezTo>
                  <a:cubicBezTo>
                    <a:pt x="336" y="1778"/>
                    <a:pt x="783" y="2401"/>
                    <a:pt x="1134" y="3055"/>
                  </a:cubicBezTo>
                  <a:lnTo>
                    <a:pt x="1469" y="3119"/>
                  </a:lnTo>
                  <a:cubicBezTo>
                    <a:pt x="1788" y="2417"/>
                    <a:pt x="2075" y="1698"/>
                    <a:pt x="2331" y="980"/>
                  </a:cubicBezTo>
                  <a:cubicBezTo>
                    <a:pt x="2411" y="709"/>
                    <a:pt x="2235" y="103"/>
                    <a:pt x="2091" y="87"/>
                  </a:cubicBezTo>
                  <a:cubicBezTo>
                    <a:pt x="1851" y="28"/>
                    <a:pt x="1608" y="0"/>
                    <a:pt x="13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7"/>
            <p:cNvSpPr/>
            <p:nvPr/>
          </p:nvSpPr>
          <p:spPr>
            <a:xfrm>
              <a:off x="8348674" y="94685"/>
              <a:ext cx="198833" cy="89915"/>
            </a:xfrm>
            <a:custGeom>
              <a:rect b="b" l="l" r="r" t="t"/>
              <a:pathLst>
                <a:path extrusionOk="0" h="1740" w="3832">
                  <a:moveTo>
                    <a:pt x="2867" y="0"/>
                  </a:moveTo>
                  <a:cubicBezTo>
                    <a:pt x="2825" y="0"/>
                    <a:pt x="2789" y="9"/>
                    <a:pt x="2762" y="29"/>
                  </a:cubicBezTo>
                  <a:cubicBezTo>
                    <a:pt x="2444" y="267"/>
                    <a:pt x="2207" y="481"/>
                    <a:pt x="1872" y="481"/>
                  </a:cubicBezTo>
                  <a:cubicBezTo>
                    <a:pt x="1736" y="481"/>
                    <a:pt x="1585" y="446"/>
                    <a:pt x="1405" y="364"/>
                  </a:cubicBezTo>
                  <a:cubicBezTo>
                    <a:pt x="1353" y="339"/>
                    <a:pt x="1291" y="328"/>
                    <a:pt x="1223" y="328"/>
                  </a:cubicBezTo>
                  <a:cubicBezTo>
                    <a:pt x="943" y="328"/>
                    <a:pt x="561" y="516"/>
                    <a:pt x="304" y="683"/>
                  </a:cubicBezTo>
                  <a:cubicBezTo>
                    <a:pt x="113" y="811"/>
                    <a:pt x="33" y="1178"/>
                    <a:pt x="1" y="1433"/>
                  </a:cubicBezTo>
                  <a:cubicBezTo>
                    <a:pt x="1" y="1529"/>
                    <a:pt x="336" y="1736"/>
                    <a:pt x="528" y="1736"/>
                  </a:cubicBezTo>
                  <a:cubicBezTo>
                    <a:pt x="590" y="1739"/>
                    <a:pt x="651" y="1740"/>
                    <a:pt x="713" y="1740"/>
                  </a:cubicBezTo>
                  <a:cubicBezTo>
                    <a:pt x="1819" y="1740"/>
                    <a:pt x="2814" y="1338"/>
                    <a:pt x="3751" y="779"/>
                  </a:cubicBezTo>
                  <a:cubicBezTo>
                    <a:pt x="3783" y="635"/>
                    <a:pt x="3799" y="507"/>
                    <a:pt x="3831" y="364"/>
                  </a:cubicBezTo>
                  <a:cubicBezTo>
                    <a:pt x="3521" y="256"/>
                    <a:pt x="3097" y="0"/>
                    <a:pt x="28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7"/>
            <p:cNvSpPr/>
            <p:nvPr/>
          </p:nvSpPr>
          <p:spPr>
            <a:xfrm>
              <a:off x="8593790" y="2768905"/>
              <a:ext cx="104398" cy="122108"/>
            </a:xfrm>
            <a:custGeom>
              <a:rect b="b" l="l" r="r" t="t"/>
              <a:pathLst>
                <a:path extrusionOk="0" h="2363" w="2012">
                  <a:moveTo>
                    <a:pt x="831" y="0"/>
                  </a:moveTo>
                  <a:cubicBezTo>
                    <a:pt x="145" y="32"/>
                    <a:pt x="1" y="479"/>
                    <a:pt x="33" y="1022"/>
                  </a:cubicBezTo>
                  <a:cubicBezTo>
                    <a:pt x="49" y="1747"/>
                    <a:pt x="298" y="2363"/>
                    <a:pt x="1118" y="2363"/>
                  </a:cubicBezTo>
                  <a:cubicBezTo>
                    <a:pt x="1129" y="2363"/>
                    <a:pt x="1139" y="2362"/>
                    <a:pt x="1150" y="2362"/>
                  </a:cubicBezTo>
                  <a:cubicBezTo>
                    <a:pt x="1485" y="2346"/>
                    <a:pt x="1820" y="2011"/>
                    <a:pt x="2012" y="1899"/>
                  </a:cubicBezTo>
                  <a:cubicBezTo>
                    <a:pt x="2012" y="798"/>
                    <a:pt x="1405" y="0"/>
                    <a:pt x="8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7"/>
            <p:cNvSpPr/>
            <p:nvPr/>
          </p:nvSpPr>
          <p:spPr>
            <a:xfrm>
              <a:off x="9067470" y="789697"/>
              <a:ext cx="67973" cy="175695"/>
            </a:xfrm>
            <a:custGeom>
              <a:rect b="b" l="l" r="r" t="t"/>
              <a:pathLst>
                <a:path extrusionOk="0" h="3400" w="1310">
                  <a:moveTo>
                    <a:pt x="655" y="0"/>
                  </a:moveTo>
                  <a:lnTo>
                    <a:pt x="288" y="96"/>
                  </a:lnTo>
                  <a:cubicBezTo>
                    <a:pt x="192" y="1149"/>
                    <a:pt x="96" y="2187"/>
                    <a:pt x="1" y="3224"/>
                  </a:cubicBezTo>
                  <a:lnTo>
                    <a:pt x="320" y="3400"/>
                  </a:lnTo>
                  <a:cubicBezTo>
                    <a:pt x="655" y="2905"/>
                    <a:pt x="1229" y="2410"/>
                    <a:pt x="1277" y="1883"/>
                  </a:cubicBezTo>
                  <a:cubicBezTo>
                    <a:pt x="1309" y="1277"/>
                    <a:pt x="878" y="623"/>
                    <a:pt x="6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7"/>
            <p:cNvSpPr/>
            <p:nvPr/>
          </p:nvSpPr>
          <p:spPr>
            <a:xfrm>
              <a:off x="8607904" y="1107077"/>
              <a:ext cx="120120" cy="52812"/>
            </a:xfrm>
            <a:custGeom>
              <a:rect b="b" l="l" r="r" t="t"/>
              <a:pathLst>
                <a:path extrusionOk="0" h="1022" w="2315">
                  <a:moveTo>
                    <a:pt x="1096" y="1"/>
                  </a:moveTo>
                  <a:cubicBezTo>
                    <a:pt x="737" y="1"/>
                    <a:pt x="378" y="165"/>
                    <a:pt x="0" y="497"/>
                  </a:cubicBezTo>
                  <a:cubicBezTo>
                    <a:pt x="554" y="850"/>
                    <a:pt x="971" y="1021"/>
                    <a:pt x="1344" y="1021"/>
                  </a:cubicBezTo>
                  <a:cubicBezTo>
                    <a:pt x="1680" y="1021"/>
                    <a:pt x="1981" y="881"/>
                    <a:pt x="2314" y="609"/>
                  </a:cubicBezTo>
                  <a:cubicBezTo>
                    <a:pt x="1894" y="205"/>
                    <a:pt x="1495" y="1"/>
                    <a:pt x="1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7"/>
            <p:cNvSpPr/>
            <p:nvPr/>
          </p:nvSpPr>
          <p:spPr>
            <a:xfrm>
              <a:off x="9010313" y="1860249"/>
              <a:ext cx="108549" cy="52502"/>
            </a:xfrm>
            <a:custGeom>
              <a:rect b="b" l="l" r="r" t="t"/>
              <a:pathLst>
                <a:path extrusionOk="0" h="1016" w="2092">
                  <a:moveTo>
                    <a:pt x="1413" y="0"/>
                  </a:moveTo>
                  <a:cubicBezTo>
                    <a:pt x="947" y="0"/>
                    <a:pt x="482" y="139"/>
                    <a:pt x="17" y="212"/>
                  </a:cubicBezTo>
                  <a:cubicBezTo>
                    <a:pt x="1" y="323"/>
                    <a:pt x="1" y="435"/>
                    <a:pt x="1" y="547"/>
                  </a:cubicBezTo>
                  <a:cubicBezTo>
                    <a:pt x="448" y="706"/>
                    <a:pt x="879" y="930"/>
                    <a:pt x="1341" y="1010"/>
                  </a:cubicBezTo>
                  <a:cubicBezTo>
                    <a:pt x="1361" y="1014"/>
                    <a:pt x="1382" y="1016"/>
                    <a:pt x="1402" y="1016"/>
                  </a:cubicBezTo>
                  <a:cubicBezTo>
                    <a:pt x="1613" y="1016"/>
                    <a:pt x="1859" y="807"/>
                    <a:pt x="2092" y="690"/>
                  </a:cubicBezTo>
                  <a:cubicBezTo>
                    <a:pt x="1916" y="451"/>
                    <a:pt x="1756" y="20"/>
                    <a:pt x="1549" y="4"/>
                  </a:cubicBezTo>
                  <a:cubicBezTo>
                    <a:pt x="1504" y="1"/>
                    <a:pt x="1458" y="0"/>
                    <a:pt x="14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7"/>
            <p:cNvSpPr/>
            <p:nvPr/>
          </p:nvSpPr>
          <p:spPr>
            <a:xfrm>
              <a:off x="8657560" y="1945897"/>
              <a:ext cx="75444" cy="59426"/>
            </a:xfrm>
            <a:custGeom>
              <a:rect b="b" l="l" r="r" t="t"/>
              <a:pathLst>
                <a:path extrusionOk="0" h="1150" w="1454">
                  <a:moveTo>
                    <a:pt x="1" y="0"/>
                  </a:moveTo>
                  <a:lnTo>
                    <a:pt x="767" y="1149"/>
                  </a:lnTo>
                  <a:cubicBezTo>
                    <a:pt x="1453" y="351"/>
                    <a:pt x="1357" y="207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7"/>
            <p:cNvSpPr/>
            <p:nvPr/>
          </p:nvSpPr>
          <p:spPr>
            <a:xfrm>
              <a:off x="7745847" y="470253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3" y="1"/>
                  </a:moveTo>
                  <a:cubicBezTo>
                    <a:pt x="3862" y="1"/>
                    <a:pt x="3652" y="18"/>
                    <a:pt x="3432" y="53"/>
                  </a:cubicBezTo>
                  <a:cubicBezTo>
                    <a:pt x="3419" y="54"/>
                    <a:pt x="3405" y="55"/>
                    <a:pt x="3392" y="55"/>
                  </a:cubicBezTo>
                  <a:cubicBezTo>
                    <a:pt x="3286" y="55"/>
                    <a:pt x="3182" y="13"/>
                    <a:pt x="3092" y="13"/>
                  </a:cubicBezTo>
                  <a:cubicBezTo>
                    <a:pt x="3072" y="13"/>
                    <a:pt x="3052" y="15"/>
                    <a:pt x="3033" y="21"/>
                  </a:cubicBezTo>
                  <a:cubicBezTo>
                    <a:pt x="2187" y="228"/>
                    <a:pt x="862" y="196"/>
                    <a:pt x="607" y="691"/>
                  </a:cubicBezTo>
                  <a:cubicBezTo>
                    <a:pt x="160" y="1585"/>
                    <a:pt x="1" y="2957"/>
                    <a:pt x="368" y="3851"/>
                  </a:cubicBezTo>
                  <a:cubicBezTo>
                    <a:pt x="1038" y="5495"/>
                    <a:pt x="2203" y="6963"/>
                    <a:pt x="3161" y="8495"/>
                  </a:cubicBezTo>
                  <a:lnTo>
                    <a:pt x="3975" y="8479"/>
                  </a:lnTo>
                  <a:cubicBezTo>
                    <a:pt x="4102" y="8319"/>
                    <a:pt x="4214" y="8160"/>
                    <a:pt x="4358" y="8016"/>
                  </a:cubicBezTo>
                  <a:cubicBezTo>
                    <a:pt x="5554" y="6883"/>
                    <a:pt x="6767" y="5750"/>
                    <a:pt x="7980" y="4633"/>
                  </a:cubicBezTo>
                  <a:cubicBezTo>
                    <a:pt x="8555" y="4106"/>
                    <a:pt x="8667" y="3627"/>
                    <a:pt x="7980" y="3069"/>
                  </a:cubicBezTo>
                  <a:cubicBezTo>
                    <a:pt x="7517" y="2686"/>
                    <a:pt x="7039" y="2271"/>
                    <a:pt x="6767" y="1776"/>
                  </a:cubicBezTo>
                  <a:cubicBezTo>
                    <a:pt x="6126" y="602"/>
                    <a:pt x="5251" y="1"/>
                    <a:pt x="40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7"/>
            <p:cNvSpPr/>
            <p:nvPr/>
          </p:nvSpPr>
          <p:spPr>
            <a:xfrm>
              <a:off x="7013821" y="3206375"/>
              <a:ext cx="356986" cy="409628"/>
            </a:xfrm>
            <a:custGeom>
              <a:rect b="b" l="l" r="r" t="t"/>
              <a:pathLst>
                <a:path extrusionOk="0" h="7927" w="6880">
                  <a:moveTo>
                    <a:pt x="692" y="0"/>
                  </a:moveTo>
                  <a:cubicBezTo>
                    <a:pt x="461" y="0"/>
                    <a:pt x="228" y="34"/>
                    <a:pt x="1" y="104"/>
                  </a:cubicBezTo>
                  <a:lnTo>
                    <a:pt x="1" y="5323"/>
                  </a:lnTo>
                  <a:cubicBezTo>
                    <a:pt x="767" y="5993"/>
                    <a:pt x="1549" y="6680"/>
                    <a:pt x="2315" y="7366"/>
                  </a:cubicBezTo>
                  <a:cubicBezTo>
                    <a:pt x="2620" y="7628"/>
                    <a:pt x="2903" y="7927"/>
                    <a:pt x="3271" y="7927"/>
                  </a:cubicBezTo>
                  <a:cubicBezTo>
                    <a:pt x="3441" y="7927"/>
                    <a:pt x="3630" y="7863"/>
                    <a:pt x="3847" y="7701"/>
                  </a:cubicBezTo>
                  <a:cubicBezTo>
                    <a:pt x="4501" y="7222"/>
                    <a:pt x="5187" y="6759"/>
                    <a:pt x="5906" y="6344"/>
                  </a:cubicBezTo>
                  <a:cubicBezTo>
                    <a:pt x="6847" y="5802"/>
                    <a:pt x="6879" y="5515"/>
                    <a:pt x="6113" y="4733"/>
                  </a:cubicBezTo>
                  <a:cubicBezTo>
                    <a:pt x="5523" y="4142"/>
                    <a:pt x="5012" y="3488"/>
                    <a:pt x="4453" y="2881"/>
                  </a:cubicBezTo>
                  <a:cubicBezTo>
                    <a:pt x="3799" y="2163"/>
                    <a:pt x="3161" y="1445"/>
                    <a:pt x="2474" y="775"/>
                  </a:cubicBezTo>
                  <a:cubicBezTo>
                    <a:pt x="2001" y="278"/>
                    <a:pt x="1353" y="0"/>
                    <a:pt x="6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7"/>
            <p:cNvSpPr/>
            <p:nvPr/>
          </p:nvSpPr>
          <p:spPr>
            <a:xfrm>
              <a:off x="7104935" y="-44059"/>
              <a:ext cx="328085" cy="224321"/>
            </a:xfrm>
            <a:custGeom>
              <a:rect b="b" l="l" r="r" t="t"/>
              <a:pathLst>
                <a:path extrusionOk="0" h="4341" w="6323">
                  <a:moveTo>
                    <a:pt x="351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89" y="2905"/>
                    <a:pt x="3017" y="3879"/>
                    <a:pt x="4836" y="4246"/>
                  </a:cubicBezTo>
                  <a:cubicBezTo>
                    <a:pt x="5143" y="4306"/>
                    <a:pt x="5391" y="4341"/>
                    <a:pt x="5588" y="4341"/>
                  </a:cubicBezTo>
                  <a:cubicBezTo>
                    <a:pt x="6218" y="4341"/>
                    <a:pt x="6322" y="3986"/>
                    <a:pt x="6176" y="3001"/>
                  </a:cubicBezTo>
                  <a:cubicBezTo>
                    <a:pt x="6017" y="1995"/>
                    <a:pt x="5762" y="990"/>
                    <a:pt x="55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7"/>
            <p:cNvSpPr/>
            <p:nvPr/>
          </p:nvSpPr>
          <p:spPr>
            <a:xfrm>
              <a:off x="7013821" y="3835761"/>
              <a:ext cx="236088" cy="260907"/>
            </a:xfrm>
            <a:custGeom>
              <a:rect b="b" l="l" r="r" t="t"/>
              <a:pathLst>
                <a:path extrusionOk="0" h="5049" w="4550">
                  <a:moveTo>
                    <a:pt x="1188" y="0"/>
                  </a:moveTo>
                  <a:cubicBezTo>
                    <a:pt x="891" y="0"/>
                    <a:pt x="578" y="199"/>
                    <a:pt x="1" y="564"/>
                  </a:cubicBezTo>
                  <a:lnTo>
                    <a:pt x="1" y="3979"/>
                  </a:lnTo>
                  <a:lnTo>
                    <a:pt x="1660" y="5049"/>
                  </a:lnTo>
                  <a:cubicBezTo>
                    <a:pt x="1916" y="4985"/>
                    <a:pt x="2395" y="4410"/>
                    <a:pt x="2889" y="3868"/>
                  </a:cubicBezTo>
                  <a:cubicBezTo>
                    <a:pt x="3145" y="3580"/>
                    <a:pt x="3480" y="3341"/>
                    <a:pt x="3735" y="3054"/>
                  </a:cubicBezTo>
                  <a:cubicBezTo>
                    <a:pt x="4022" y="2703"/>
                    <a:pt x="4549" y="2176"/>
                    <a:pt x="4453" y="1968"/>
                  </a:cubicBezTo>
                  <a:cubicBezTo>
                    <a:pt x="4262" y="1554"/>
                    <a:pt x="3735" y="1282"/>
                    <a:pt x="3304" y="1011"/>
                  </a:cubicBezTo>
                  <a:cubicBezTo>
                    <a:pt x="3228" y="960"/>
                    <a:pt x="3123" y="952"/>
                    <a:pt x="3015" y="952"/>
                  </a:cubicBezTo>
                  <a:cubicBezTo>
                    <a:pt x="2968" y="952"/>
                    <a:pt x="2921" y="954"/>
                    <a:pt x="2875" y="954"/>
                  </a:cubicBezTo>
                  <a:cubicBezTo>
                    <a:pt x="2761" y="954"/>
                    <a:pt x="2655" y="945"/>
                    <a:pt x="2586" y="883"/>
                  </a:cubicBezTo>
                  <a:cubicBezTo>
                    <a:pt x="1868" y="278"/>
                    <a:pt x="1539" y="0"/>
                    <a:pt x="11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7"/>
            <p:cNvSpPr/>
            <p:nvPr/>
          </p:nvSpPr>
          <p:spPr>
            <a:xfrm>
              <a:off x="7456005" y="-44059"/>
              <a:ext cx="267532" cy="215433"/>
            </a:xfrm>
            <a:custGeom>
              <a:rect b="b" l="l" r="r" t="t"/>
              <a:pathLst>
                <a:path extrusionOk="0" h="4169" w="5156">
                  <a:moveTo>
                    <a:pt x="1" y="0"/>
                  </a:moveTo>
                  <a:cubicBezTo>
                    <a:pt x="65" y="288"/>
                    <a:pt x="33" y="639"/>
                    <a:pt x="177" y="862"/>
                  </a:cubicBezTo>
                  <a:cubicBezTo>
                    <a:pt x="719" y="1692"/>
                    <a:pt x="1342" y="2442"/>
                    <a:pt x="1916" y="3288"/>
                  </a:cubicBezTo>
                  <a:cubicBezTo>
                    <a:pt x="2297" y="3854"/>
                    <a:pt x="2738" y="4168"/>
                    <a:pt x="3284" y="4168"/>
                  </a:cubicBezTo>
                  <a:cubicBezTo>
                    <a:pt x="3538" y="4168"/>
                    <a:pt x="3814" y="4100"/>
                    <a:pt x="4118" y="3958"/>
                  </a:cubicBezTo>
                  <a:cubicBezTo>
                    <a:pt x="4454" y="3847"/>
                    <a:pt x="4805" y="3751"/>
                    <a:pt x="5156" y="3687"/>
                  </a:cubicBezTo>
                  <a:cubicBezTo>
                    <a:pt x="4757" y="2410"/>
                    <a:pt x="4390" y="1213"/>
                    <a:pt x="40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7"/>
            <p:cNvSpPr/>
            <p:nvPr/>
          </p:nvSpPr>
          <p:spPr>
            <a:xfrm>
              <a:off x="7013821" y="2754850"/>
              <a:ext cx="188871" cy="256980"/>
            </a:xfrm>
            <a:custGeom>
              <a:rect b="b" l="l" r="r" t="t"/>
              <a:pathLst>
                <a:path extrusionOk="0" h="4973" w="3640">
                  <a:moveTo>
                    <a:pt x="1" y="1"/>
                  </a:moveTo>
                  <a:lnTo>
                    <a:pt x="1" y="4613"/>
                  </a:lnTo>
                  <a:cubicBezTo>
                    <a:pt x="384" y="4709"/>
                    <a:pt x="767" y="4805"/>
                    <a:pt x="1166" y="4916"/>
                  </a:cubicBezTo>
                  <a:cubicBezTo>
                    <a:pt x="1312" y="4955"/>
                    <a:pt x="1449" y="4973"/>
                    <a:pt x="1576" y="4973"/>
                  </a:cubicBezTo>
                  <a:cubicBezTo>
                    <a:pt x="2138" y="4973"/>
                    <a:pt x="2505" y="4615"/>
                    <a:pt x="2714" y="4055"/>
                  </a:cubicBezTo>
                  <a:cubicBezTo>
                    <a:pt x="3639" y="1565"/>
                    <a:pt x="2969" y="416"/>
                    <a:pt x="400" y="17"/>
                  </a:cubicBezTo>
                  <a:cubicBezTo>
                    <a:pt x="272" y="1"/>
                    <a:pt x="128" y="1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7"/>
            <p:cNvSpPr/>
            <p:nvPr/>
          </p:nvSpPr>
          <p:spPr>
            <a:xfrm>
              <a:off x="8045600" y="4980593"/>
              <a:ext cx="271683" cy="160916"/>
            </a:xfrm>
            <a:custGeom>
              <a:rect b="b" l="l" r="r" t="t"/>
              <a:pathLst>
                <a:path extrusionOk="0" h="3114" w="5236">
                  <a:moveTo>
                    <a:pt x="2965" y="0"/>
                  </a:moveTo>
                  <a:cubicBezTo>
                    <a:pt x="2950" y="0"/>
                    <a:pt x="2936" y="1"/>
                    <a:pt x="2921" y="2"/>
                  </a:cubicBezTo>
                  <a:cubicBezTo>
                    <a:pt x="1517" y="114"/>
                    <a:pt x="161" y="1678"/>
                    <a:pt x="1" y="3114"/>
                  </a:cubicBezTo>
                  <a:lnTo>
                    <a:pt x="5236" y="3114"/>
                  </a:lnTo>
                  <a:cubicBezTo>
                    <a:pt x="5188" y="2922"/>
                    <a:pt x="5220" y="2619"/>
                    <a:pt x="5108" y="2555"/>
                  </a:cubicBezTo>
                  <a:cubicBezTo>
                    <a:pt x="4422" y="2108"/>
                    <a:pt x="4262" y="1470"/>
                    <a:pt x="4118" y="720"/>
                  </a:cubicBezTo>
                  <a:cubicBezTo>
                    <a:pt x="4041" y="412"/>
                    <a:pt x="3370" y="0"/>
                    <a:pt x="29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7"/>
            <p:cNvSpPr/>
            <p:nvPr/>
          </p:nvSpPr>
          <p:spPr>
            <a:xfrm>
              <a:off x="7013821" y="4741602"/>
              <a:ext cx="135893" cy="161588"/>
            </a:xfrm>
            <a:custGeom>
              <a:rect b="b" l="l" r="r" t="t"/>
              <a:pathLst>
                <a:path extrusionOk="0" h="3127" w="2619">
                  <a:moveTo>
                    <a:pt x="1189" y="1"/>
                  </a:moveTo>
                  <a:cubicBezTo>
                    <a:pt x="749" y="1"/>
                    <a:pt x="289" y="108"/>
                    <a:pt x="1" y="302"/>
                  </a:cubicBezTo>
                  <a:lnTo>
                    <a:pt x="1" y="3127"/>
                  </a:lnTo>
                  <a:cubicBezTo>
                    <a:pt x="527" y="3127"/>
                    <a:pt x="1038" y="3095"/>
                    <a:pt x="1565" y="3031"/>
                  </a:cubicBezTo>
                  <a:cubicBezTo>
                    <a:pt x="1852" y="2999"/>
                    <a:pt x="2331" y="2839"/>
                    <a:pt x="2363" y="2680"/>
                  </a:cubicBezTo>
                  <a:cubicBezTo>
                    <a:pt x="2442" y="1962"/>
                    <a:pt x="2618" y="1148"/>
                    <a:pt x="2363" y="509"/>
                  </a:cubicBezTo>
                  <a:cubicBezTo>
                    <a:pt x="2231" y="159"/>
                    <a:pt x="1725" y="1"/>
                    <a:pt x="11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7"/>
            <p:cNvSpPr/>
            <p:nvPr/>
          </p:nvSpPr>
          <p:spPr>
            <a:xfrm>
              <a:off x="8019138" y="-44059"/>
              <a:ext cx="197951" cy="92912"/>
            </a:xfrm>
            <a:custGeom>
              <a:rect b="b" l="l" r="r" t="t"/>
              <a:pathLst>
                <a:path extrusionOk="0" h="1798" w="3815">
                  <a:moveTo>
                    <a:pt x="0" y="0"/>
                  </a:moveTo>
                  <a:cubicBezTo>
                    <a:pt x="511" y="304"/>
                    <a:pt x="1038" y="559"/>
                    <a:pt x="1516" y="894"/>
                  </a:cubicBezTo>
                  <a:cubicBezTo>
                    <a:pt x="2337" y="1472"/>
                    <a:pt x="2806" y="1797"/>
                    <a:pt x="3106" y="1797"/>
                  </a:cubicBezTo>
                  <a:cubicBezTo>
                    <a:pt x="3494" y="1797"/>
                    <a:pt x="3598" y="1252"/>
                    <a:pt x="38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7"/>
            <p:cNvSpPr/>
            <p:nvPr/>
          </p:nvSpPr>
          <p:spPr>
            <a:xfrm>
              <a:off x="7013821" y="5027358"/>
              <a:ext cx="91166" cy="114150"/>
            </a:xfrm>
            <a:custGeom>
              <a:rect b="b" l="l" r="r" t="t"/>
              <a:pathLst>
                <a:path extrusionOk="0" h="2209" w="1757">
                  <a:moveTo>
                    <a:pt x="219" y="1"/>
                  </a:moveTo>
                  <a:cubicBezTo>
                    <a:pt x="145" y="1"/>
                    <a:pt x="73" y="3"/>
                    <a:pt x="1" y="7"/>
                  </a:cubicBezTo>
                  <a:lnTo>
                    <a:pt x="1" y="2209"/>
                  </a:lnTo>
                  <a:lnTo>
                    <a:pt x="799" y="2209"/>
                  </a:lnTo>
                  <a:cubicBezTo>
                    <a:pt x="974" y="1938"/>
                    <a:pt x="1150" y="1666"/>
                    <a:pt x="1341" y="1411"/>
                  </a:cubicBezTo>
                  <a:cubicBezTo>
                    <a:pt x="1756" y="836"/>
                    <a:pt x="1565" y="230"/>
                    <a:pt x="878" y="54"/>
                  </a:cubicBezTo>
                  <a:cubicBezTo>
                    <a:pt x="663" y="19"/>
                    <a:pt x="439" y="1"/>
                    <a:pt x="2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7"/>
            <p:cNvSpPr/>
            <p:nvPr/>
          </p:nvSpPr>
          <p:spPr>
            <a:xfrm>
              <a:off x="9010353" y="4948347"/>
              <a:ext cx="115138" cy="92395"/>
            </a:xfrm>
            <a:custGeom>
              <a:rect b="b" l="l" r="r" t="t"/>
              <a:pathLst>
                <a:path extrusionOk="0" h="1788" w="2219">
                  <a:moveTo>
                    <a:pt x="1436" y="0"/>
                  </a:moveTo>
                  <a:lnTo>
                    <a:pt x="1085" y="48"/>
                  </a:lnTo>
                  <a:lnTo>
                    <a:pt x="0" y="1788"/>
                  </a:lnTo>
                  <a:lnTo>
                    <a:pt x="2218" y="1788"/>
                  </a:lnTo>
                  <a:lnTo>
                    <a:pt x="143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7"/>
            <p:cNvSpPr/>
            <p:nvPr/>
          </p:nvSpPr>
          <p:spPr>
            <a:xfrm>
              <a:off x="8411614" y="2218011"/>
              <a:ext cx="650929" cy="442596"/>
            </a:xfrm>
            <a:custGeom>
              <a:rect b="b" l="l" r="r" t="t"/>
              <a:pathLst>
                <a:path extrusionOk="0" h="8565" w="12545">
                  <a:moveTo>
                    <a:pt x="3863" y="1"/>
                  </a:moveTo>
                  <a:cubicBezTo>
                    <a:pt x="3273" y="256"/>
                    <a:pt x="2475" y="368"/>
                    <a:pt x="2092" y="830"/>
                  </a:cubicBezTo>
                  <a:cubicBezTo>
                    <a:pt x="1453" y="1596"/>
                    <a:pt x="1070" y="2602"/>
                    <a:pt x="575" y="3512"/>
                  </a:cubicBezTo>
                  <a:cubicBezTo>
                    <a:pt x="1" y="4565"/>
                    <a:pt x="272" y="5650"/>
                    <a:pt x="1102" y="6400"/>
                  </a:cubicBezTo>
                  <a:cubicBezTo>
                    <a:pt x="2219" y="7422"/>
                    <a:pt x="3687" y="7390"/>
                    <a:pt x="4996" y="7852"/>
                  </a:cubicBezTo>
                  <a:cubicBezTo>
                    <a:pt x="5034" y="7868"/>
                    <a:pt x="5078" y="7875"/>
                    <a:pt x="5126" y="7875"/>
                  </a:cubicBezTo>
                  <a:cubicBezTo>
                    <a:pt x="5317" y="7875"/>
                    <a:pt x="5564" y="7763"/>
                    <a:pt x="5730" y="7661"/>
                  </a:cubicBezTo>
                  <a:cubicBezTo>
                    <a:pt x="5946" y="7528"/>
                    <a:pt x="6144" y="7468"/>
                    <a:pt x="6334" y="7468"/>
                  </a:cubicBezTo>
                  <a:cubicBezTo>
                    <a:pt x="6623" y="7468"/>
                    <a:pt x="6894" y="7606"/>
                    <a:pt x="7183" y="7837"/>
                  </a:cubicBezTo>
                  <a:cubicBezTo>
                    <a:pt x="7800" y="8325"/>
                    <a:pt x="8312" y="8565"/>
                    <a:pt x="8833" y="8565"/>
                  </a:cubicBezTo>
                  <a:cubicBezTo>
                    <a:pt x="9349" y="8565"/>
                    <a:pt x="9874" y="8329"/>
                    <a:pt x="10518" y="7868"/>
                  </a:cubicBezTo>
                  <a:cubicBezTo>
                    <a:pt x="10789" y="7677"/>
                    <a:pt x="11093" y="7533"/>
                    <a:pt x="11380" y="7374"/>
                  </a:cubicBezTo>
                  <a:cubicBezTo>
                    <a:pt x="12274" y="6863"/>
                    <a:pt x="12545" y="5778"/>
                    <a:pt x="11906" y="4980"/>
                  </a:cubicBezTo>
                  <a:cubicBezTo>
                    <a:pt x="11172" y="4086"/>
                    <a:pt x="10534" y="2953"/>
                    <a:pt x="9576" y="2410"/>
                  </a:cubicBezTo>
                  <a:cubicBezTo>
                    <a:pt x="7821" y="1437"/>
                    <a:pt x="5858" y="814"/>
                    <a:pt x="386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7"/>
            <p:cNvSpPr/>
            <p:nvPr/>
          </p:nvSpPr>
          <p:spPr>
            <a:xfrm>
              <a:off x="8902676" y="4452849"/>
              <a:ext cx="512649" cy="469312"/>
            </a:xfrm>
            <a:custGeom>
              <a:rect b="b" l="l" r="r" t="t"/>
              <a:pathLst>
                <a:path extrusionOk="0" h="9082" w="9880">
                  <a:moveTo>
                    <a:pt x="4501" y="1"/>
                  </a:moveTo>
                  <a:cubicBezTo>
                    <a:pt x="2985" y="272"/>
                    <a:pt x="1645" y="416"/>
                    <a:pt x="687" y="1613"/>
                  </a:cubicBezTo>
                  <a:cubicBezTo>
                    <a:pt x="160" y="2251"/>
                    <a:pt x="1" y="2778"/>
                    <a:pt x="559" y="3448"/>
                  </a:cubicBezTo>
                  <a:cubicBezTo>
                    <a:pt x="910" y="3911"/>
                    <a:pt x="1182" y="4454"/>
                    <a:pt x="1517" y="4948"/>
                  </a:cubicBezTo>
                  <a:cubicBezTo>
                    <a:pt x="1820" y="5395"/>
                    <a:pt x="2059" y="6034"/>
                    <a:pt x="2474" y="6193"/>
                  </a:cubicBezTo>
                  <a:cubicBezTo>
                    <a:pt x="3831" y="6720"/>
                    <a:pt x="4868" y="7629"/>
                    <a:pt x="5826" y="8651"/>
                  </a:cubicBezTo>
                  <a:cubicBezTo>
                    <a:pt x="6098" y="8933"/>
                    <a:pt x="6382" y="9082"/>
                    <a:pt x="6686" y="9082"/>
                  </a:cubicBezTo>
                  <a:cubicBezTo>
                    <a:pt x="6899" y="9082"/>
                    <a:pt x="7122" y="9009"/>
                    <a:pt x="7358" y="8858"/>
                  </a:cubicBezTo>
                  <a:cubicBezTo>
                    <a:pt x="7789" y="8619"/>
                    <a:pt x="8204" y="8348"/>
                    <a:pt x="8619" y="8044"/>
                  </a:cubicBezTo>
                  <a:cubicBezTo>
                    <a:pt x="8826" y="7853"/>
                    <a:pt x="9066" y="7486"/>
                    <a:pt x="9034" y="7231"/>
                  </a:cubicBezTo>
                  <a:cubicBezTo>
                    <a:pt x="8842" y="5826"/>
                    <a:pt x="9129" y="4533"/>
                    <a:pt x="9656" y="3241"/>
                  </a:cubicBezTo>
                  <a:cubicBezTo>
                    <a:pt x="9879" y="2666"/>
                    <a:pt x="9784" y="2283"/>
                    <a:pt x="9082" y="2028"/>
                  </a:cubicBezTo>
                  <a:cubicBezTo>
                    <a:pt x="8076" y="1645"/>
                    <a:pt x="7134" y="1070"/>
                    <a:pt x="6129" y="607"/>
                  </a:cubicBezTo>
                  <a:cubicBezTo>
                    <a:pt x="5570" y="352"/>
                    <a:pt x="4964" y="177"/>
                    <a:pt x="450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7"/>
            <p:cNvSpPr/>
            <p:nvPr/>
          </p:nvSpPr>
          <p:spPr>
            <a:xfrm>
              <a:off x="7440283" y="3445417"/>
              <a:ext cx="507667" cy="539022"/>
            </a:xfrm>
            <a:custGeom>
              <a:rect b="b" l="l" r="r" t="t"/>
              <a:pathLst>
                <a:path extrusionOk="0" h="10431" w="9784">
                  <a:moveTo>
                    <a:pt x="2003" y="1"/>
                  </a:moveTo>
                  <a:cubicBezTo>
                    <a:pt x="1443" y="1"/>
                    <a:pt x="834" y="261"/>
                    <a:pt x="671" y="713"/>
                  </a:cubicBezTo>
                  <a:cubicBezTo>
                    <a:pt x="448" y="1399"/>
                    <a:pt x="160" y="2101"/>
                    <a:pt x="81" y="2820"/>
                  </a:cubicBezTo>
                  <a:cubicBezTo>
                    <a:pt x="1" y="3474"/>
                    <a:pt x="176" y="4160"/>
                    <a:pt x="256" y="4815"/>
                  </a:cubicBezTo>
                  <a:cubicBezTo>
                    <a:pt x="304" y="5198"/>
                    <a:pt x="511" y="5597"/>
                    <a:pt x="448" y="5964"/>
                  </a:cubicBezTo>
                  <a:cubicBezTo>
                    <a:pt x="160" y="7528"/>
                    <a:pt x="160" y="7575"/>
                    <a:pt x="1517" y="8421"/>
                  </a:cubicBezTo>
                  <a:cubicBezTo>
                    <a:pt x="1820" y="8645"/>
                    <a:pt x="2075" y="8900"/>
                    <a:pt x="2299" y="9203"/>
                  </a:cubicBezTo>
                  <a:cubicBezTo>
                    <a:pt x="2989" y="10018"/>
                    <a:pt x="4134" y="10430"/>
                    <a:pt x="5262" y="10430"/>
                  </a:cubicBezTo>
                  <a:cubicBezTo>
                    <a:pt x="6299" y="10430"/>
                    <a:pt x="7322" y="10082"/>
                    <a:pt x="7964" y="9379"/>
                  </a:cubicBezTo>
                  <a:cubicBezTo>
                    <a:pt x="8268" y="9092"/>
                    <a:pt x="8635" y="8852"/>
                    <a:pt x="9018" y="8661"/>
                  </a:cubicBezTo>
                  <a:cubicBezTo>
                    <a:pt x="9672" y="8294"/>
                    <a:pt x="9784" y="7783"/>
                    <a:pt x="9417" y="7161"/>
                  </a:cubicBezTo>
                  <a:cubicBezTo>
                    <a:pt x="9273" y="6921"/>
                    <a:pt x="9018" y="6762"/>
                    <a:pt x="8922" y="6522"/>
                  </a:cubicBezTo>
                  <a:cubicBezTo>
                    <a:pt x="8387" y="5298"/>
                    <a:pt x="7878" y="4869"/>
                    <a:pt x="7148" y="4869"/>
                  </a:cubicBezTo>
                  <a:cubicBezTo>
                    <a:pt x="6746" y="4869"/>
                    <a:pt x="6276" y="4999"/>
                    <a:pt x="5698" y="5198"/>
                  </a:cubicBezTo>
                  <a:cubicBezTo>
                    <a:pt x="5523" y="5261"/>
                    <a:pt x="5368" y="5294"/>
                    <a:pt x="5228" y="5294"/>
                  </a:cubicBezTo>
                  <a:cubicBezTo>
                    <a:pt x="4874" y="5294"/>
                    <a:pt x="4623" y="5075"/>
                    <a:pt x="4405" y="4559"/>
                  </a:cubicBezTo>
                  <a:cubicBezTo>
                    <a:pt x="3975" y="3602"/>
                    <a:pt x="3304" y="2756"/>
                    <a:pt x="2586" y="1655"/>
                  </a:cubicBezTo>
                  <a:cubicBezTo>
                    <a:pt x="2714" y="1447"/>
                    <a:pt x="2826" y="1224"/>
                    <a:pt x="2921" y="1000"/>
                  </a:cubicBezTo>
                  <a:cubicBezTo>
                    <a:pt x="3001" y="793"/>
                    <a:pt x="3001" y="569"/>
                    <a:pt x="2905" y="362"/>
                  </a:cubicBezTo>
                  <a:cubicBezTo>
                    <a:pt x="2721" y="114"/>
                    <a:pt x="2373" y="1"/>
                    <a:pt x="20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7"/>
            <p:cNvSpPr/>
            <p:nvPr/>
          </p:nvSpPr>
          <p:spPr>
            <a:xfrm>
              <a:off x="8100290" y="4252665"/>
              <a:ext cx="353613" cy="540882"/>
            </a:xfrm>
            <a:custGeom>
              <a:rect b="b" l="l" r="r" t="t"/>
              <a:pathLst>
                <a:path extrusionOk="0" h="10467" w="6815">
                  <a:moveTo>
                    <a:pt x="5765" y="1"/>
                  </a:moveTo>
                  <a:cubicBezTo>
                    <a:pt x="5433" y="1"/>
                    <a:pt x="4977" y="297"/>
                    <a:pt x="4676" y="555"/>
                  </a:cubicBezTo>
                  <a:cubicBezTo>
                    <a:pt x="4198" y="954"/>
                    <a:pt x="3830" y="1497"/>
                    <a:pt x="3400" y="1960"/>
                  </a:cubicBezTo>
                  <a:cubicBezTo>
                    <a:pt x="2809" y="2582"/>
                    <a:pt x="1995" y="3093"/>
                    <a:pt x="1676" y="3843"/>
                  </a:cubicBezTo>
                  <a:cubicBezTo>
                    <a:pt x="1022" y="5295"/>
                    <a:pt x="623" y="6859"/>
                    <a:pt x="176" y="8391"/>
                  </a:cubicBezTo>
                  <a:cubicBezTo>
                    <a:pt x="0" y="8966"/>
                    <a:pt x="208" y="9461"/>
                    <a:pt x="862" y="9636"/>
                  </a:cubicBezTo>
                  <a:cubicBezTo>
                    <a:pt x="1995" y="9924"/>
                    <a:pt x="3112" y="10195"/>
                    <a:pt x="4245" y="10466"/>
                  </a:cubicBezTo>
                  <a:cubicBezTo>
                    <a:pt x="5570" y="10307"/>
                    <a:pt x="5825" y="10083"/>
                    <a:pt x="5937" y="8790"/>
                  </a:cubicBezTo>
                  <a:cubicBezTo>
                    <a:pt x="6065" y="7657"/>
                    <a:pt x="6208" y="6524"/>
                    <a:pt x="6320" y="5391"/>
                  </a:cubicBezTo>
                  <a:cubicBezTo>
                    <a:pt x="6464" y="4066"/>
                    <a:pt x="6591" y="2726"/>
                    <a:pt x="6735" y="1401"/>
                  </a:cubicBezTo>
                  <a:cubicBezTo>
                    <a:pt x="6815" y="699"/>
                    <a:pt x="6496" y="141"/>
                    <a:pt x="5873" y="13"/>
                  </a:cubicBezTo>
                  <a:cubicBezTo>
                    <a:pt x="5839" y="5"/>
                    <a:pt x="5803" y="1"/>
                    <a:pt x="57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7"/>
            <p:cNvSpPr/>
            <p:nvPr/>
          </p:nvSpPr>
          <p:spPr>
            <a:xfrm>
              <a:off x="8769377" y="3494818"/>
              <a:ext cx="371048" cy="368339"/>
            </a:xfrm>
            <a:custGeom>
              <a:rect b="b" l="l" r="r" t="t"/>
              <a:pathLst>
                <a:path extrusionOk="0" h="7128" w="7151">
                  <a:moveTo>
                    <a:pt x="2679" y="1"/>
                  </a:moveTo>
                  <a:cubicBezTo>
                    <a:pt x="2305" y="1"/>
                    <a:pt x="1930" y="122"/>
                    <a:pt x="1580" y="379"/>
                  </a:cubicBezTo>
                  <a:cubicBezTo>
                    <a:pt x="463" y="1209"/>
                    <a:pt x="0" y="2662"/>
                    <a:pt x="463" y="3970"/>
                  </a:cubicBezTo>
                  <a:cubicBezTo>
                    <a:pt x="527" y="4258"/>
                    <a:pt x="591" y="4529"/>
                    <a:pt x="623" y="4816"/>
                  </a:cubicBezTo>
                  <a:cubicBezTo>
                    <a:pt x="575" y="6013"/>
                    <a:pt x="894" y="6444"/>
                    <a:pt x="1564" y="6508"/>
                  </a:cubicBezTo>
                  <a:cubicBezTo>
                    <a:pt x="2155" y="6556"/>
                    <a:pt x="2745" y="6699"/>
                    <a:pt x="3304" y="6907"/>
                  </a:cubicBezTo>
                  <a:cubicBezTo>
                    <a:pt x="3633" y="7054"/>
                    <a:pt x="3952" y="7128"/>
                    <a:pt x="4248" y="7128"/>
                  </a:cubicBezTo>
                  <a:cubicBezTo>
                    <a:pt x="4912" y="7128"/>
                    <a:pt x="5458" y="6758"/>
                    <a:pt x="5746" y="6029"/>
                  </a:cubicBezTo>
                  <a:cubicBezTo>
                    <a:pt x="5825" y="5822"/>
                    <a:pt x="5953" y="5630"/>
                    <a:pt x="6113" y="5470"/>
                  </a:cubicBezTo>
                  <a:cubicBezTo>
                    <a:pt x="7054" y="4625"/>
                    <a:pt x="7150" y="3220"/>
                    <a:pt x="6224" y="2358"/>
                  </a:cubicBezTo>
                  <a:cubicBezTo>
                    <a:pt x="5570" y="1752"/>
                    <a:pt x="4804" y="1289"/>
                    <a:pt x="4182" y="683"/>
                  </a:cubicBezTo>
                  <a:cubicBezTo>
                    <a:pt x="3733" y="243"/>
                    <a:pt x="3207" y="1"/>
                    <a:pt x="267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7"/>
            <p:cNvSpPr/>
            <p:nvPr/>
          </p:nvSpPr>
          <p:spPr>
            <a:xfrm>
              <a:off x="8773528" y="2807608"/>
              <a:ext cx="312207" cy="385444"/>
            </a:xfrm>
            <a:custGeom>
              <a:rect b="b" l="l" r="r" t="t"/>
              <a:pathLst>
                <a:path extrusionOk="0" h="7459" w="6017">
                  <a:moveTo>
                    <a:pt x="3122" y="0"/>
                  </a:moveTo>
                  <a:cubicBezTo>
                    <a:pt x="2197" y="0"/>
                    <a:pt x="1262" y="454"/>
                    <a:pt x="926" y="1246"/>
                  </a:cubicBezTo>
                  <a:cubicBezTo>
                    <a:pt x="511" y="2236"/>
                    <a:pt x="239" y="3257"/>
                    <a:pt x="128" y="4326"/>
                  </a:cubicBezTo>
                  <a:cubicBezTo>
                    <a:pt x="1" y="5389"/>
                    <a:pt x="773" y="6688"/>
                    <a:pt x="1660" y="6688"/>
                  </a:cubicBezTo>
                  <a:cubicBezTo>
                    <a:pt x="1665" y="6688"/>
                    <a:pt x="1670" y="6688"/>
                    <a:pt x="1676" y="6688"/>
                  </a:cubicBezTo>
                  <a:cubicBezTo>
                    <a:pt x="1690" y="6688"/>
                    <a:pt x="1704" y="6688"/>
                    <a:pt x="1719" y="6688"/>
                  </a:cubicBezTo>
                  <a:cubicBezTo>
                    <a:pt x="2864" y="6688"/>
                    <a:pt x="3780" y="7312"/>
                    <a:pt x="4836" y="7438"/>
                  </a:cubicBezTo>
                  <a:cubicBezTo>
                    <a:pt x="4943" y="7452"/>
                    <a:pt x="5040" y="7459"/>
                    <a:pt x="5128" y="7459"/>
                  </a:cubicBezTo>
                  <a:cubicBezTo>
                    <a:pt x="5763" y="7459"/>
                    <a:pt x="5925" y="7108"/>
                    <a:pt x="5841" y="6449"/>
                  </a:cubicBezTo>
                  <a:cubicBezTo>
                    <a:pt x="5777" y="5906"/>
                    <a:pt x="5506" y="5316"/>
                    <a:pt x="5634" y="4805"/>
                  </a:cubicBezTo>
                  <a:cubicBezTo>
                    <a:pt x="6017" y="3289"/>
                    <a:pt x="5809" y="1853"/>
                    <a:pt x="5299" y="416"/>
                  </a:cubicBezTo>
                  <a:cubicBezTo>
                    <a:pt x="4740" y="289"/>
                    <a:pt x="4197" y="145"/>
                    <a:pt x="3639" y="49"/>
                  </a:cubicBezTo>
                  <a:cubicBezTo>
                    <a:pt x="3469" y="16"/>
                    <a:pt x="3296" y="0"/>
                    <a:pt x="31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7"/>
            <p:cNvSpPr/>
            <p:nvPr/>
          </p:nvSpPr>
          <p:spPr>
            <a:xfrm>
              <a:off x="8187201" y="2780635"/>
              <a:ext cx="328811" cy="443527"/>
            </a:xfrm>
            <a:custGeom>
              <a:rect b="b" l="l" r="r" t="t"/>
              <a:pathLst>
                <a:path extrusionOk="0" h="8583" w="6337">
                  <a:moveTo>
                    <a:pt x="4094" y="1"/>
                  </a:moveTo>
                  <a:cubicBezTo>
                    <a:pt x="3882" y="1"/>
                    <a:pt x="3708" y="221"/>
                    <a:pt x="3464" y="667"/>
                  </a:cubicBezTo>
                  <a:cubicBezTo>
                    <a:pt x="2650" y="2151"/>
                    <a:pt x="1836" y="3604"/>
                    <a:pt x="990" y="5056"/>
                  </a:cubicBezTo>
                  <a:cubicBezTo>
                    <a:pt x="1" y="6747"/>
                    <a:pt x="528" y="7992"/>
                    <a:pt x="2395" y="8375"/>
                  </a:cubicBezTo>
                  <a:cubicBezTo>
                    <a:pt x="2650" y="8423"/>
                    <a:pt x="2906" y="8503"/>
                    <a:pt x="3177" y="8583"/>
                  </a:cubicBezTo>
                  <a:cubicBezTo>
                    <a:pt x="4087" y="7418"/>
                    <a:pt x="5252" y="6684"/>
                    <a:pt x="5762" y="5168"/>
                  </a:cubicBezTo>
                  <a:cubicBezTo>
                    <a:pt x="6337" y="3444"/>
                    <a:pt x="6018" y="1736"/>
                    <a:pt x="4837" y="523"/>
                  </a:cubicBezTo>
                  <a:cubicBezTo>
                    <a:pt x="4505" y="177"/>
                    <a:pt x="4284" y="1"/>
                    <a:pt x="40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7"/>
            <p:cNvSpPr/>
            <p:nvPr/>
          </p:nvSpPr>
          <p:spPr>
            <a:xfrm>
              <a:off x="7674658" y="3214539"/>
              <a:ext cx="298146" cy="398156"/>
            </a:xfrm>
            <a:custGeom>
              <a:rect b="b" l="l" r="r" t="t"/>
              <a:pathLst>
                <a:path extrusionOk="0" h="7705" w="5746">
                  <a:moveTo>
                    <a:pt x="2175" y="0"/>
                  </a:moveTo>
                  <a:cubicBezTo>
                    <a:pt x="1641" y="0"/>
                    <a:pt x="1042" y="281"/>
                    <a:pt x="894" y="744"/>
                  </a:cubicBezTo>
                  <a:cubicBezTo>
                    <a:pt x="511" y="1861"/>
                    <a:pt x="303" y="3042"/>
                    <a:pt x="0" y="4383"/>
                  </a:cubicBezTo>
                  <a:cubicBezTo>
                    <a:pt x="0" y="4383"/>
                    <a:pt x="32" y="4575"/>
                    <a:pt x="96" y="4766"/>
                  </a:cubicBezTo>
                  <a:cubicBezTo>
                    <a:pt x="639" y="6394"/>
                    <a:pt x="2091" y="7527"/>
                    <a:pt x="3798" y="7703"/>
                  </a:cubicBezTo>
                  <a:cubicBezTo>
                    <a:pt x="3825" y="7704"/>
                    <a:pt x="3854" y="7705"/>
                    <a:pt x="3885" y="7705"/>
                  </a:cubicBezTo>
                  <a:cubicBezTo>
                    <a:pt x="4164" y="7705"/>
                    <a:pt x="4571" y="7639"/>
                    <a:pt x="4628" y="7495"/>
                  </a:cubicBezTo>
                  <a:cubicBezTo>
                    <a:pt x="4995" y="6538"/>
                    <a:pt x="5746" y="5388"/>
                    <a:pt x="5474" y="4591"/>
                  </a:cubicBezTo>
                  <a:cubicBezTo>
                    <a:pt x="4964" y="3074"/>
                    <a:pt x="3894" y="1702"/>
                    <a:pt x="2969" y="345"/>
                  </a:cubicBezTo>
                  <a:cubicBezTo>
                    <a:pt x="2810" y="108"/>
                    <a:pt x="2505" y="0"/>
                    <a:pt x="21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7"/>
            <p:cNvSpPr/>
            <p:nvPr/>
          </p:nvSpPr>
          <p:spPr>
            <a:xfrm>
              <a:off x="7974411" y="3468826"/>
              <a:ext cx="440577" cy="388699"/>
            </a:xfrm>
            <a:custGeom>
              <a:rect b="b" l="l" r="r" t="t"/>
              <a:pathLst>
                <a:path extrusionOk="0" h="7522" w="8491">
                  <a:moveTo>
                    <a:pt x="5115" y="1"/>
                  </a:moveTo>
                  <a:cubicBezTo>
                    <a:pt x="4312" y="1"/>
                    <a:pt x="4100" y="887"/>
                    <a:pt x="3655" y="1489"/>
                  </a:cubicBezTo>
                  <a:cubicBezTo>
                    <a:pt x="2554" y="2973"/>
                    <a:pt x="1389" y="4441"/>
                    <a:pt x="336" y="5973"/>
                  </a:cubicBezTo>
                  <a:cubicBezTo>
                    <a:pt x="64" y="6372"/>
                    <a:pt x="96" y="6995"/>
                    <a:pt x="0" y="7521"/>
                  </a:cubicBezTo>
                  <a:cubicBezTo>
                    <a:pt x="495" y="7410"/>
                    <a:pt x="1070" y="7426"/>
                    <a:pt x="1469" y="7170"/>
                  </a:cubicBezTo>
                  <a:cubicBezTo>
                    <a:pt x="3416" y="5973"/>
                    <a:pt x="5315" y="4713"/>
                    <a:pt x="7230" y="3452"/>
                  </a:cubicBezTo>
                  <a:cubicBezTo>
                    <a:pt x="7597" y="3212"/>
                    <a:pt x="7932" y="2941"/>
                    <a:pt x="8235" y="2622"/>
                  </a:cubicBezTo>
                  <a:cubicBezTo>
                    <a:pt x="8379" y="2446"/>
                    <a:pt x="8491" y="2000"/>
                    <a:pt x="8427" y="1952"/>
                  </a:cubicBezTo>
                  <a:cubicBezTo>
                    <a:pt x="7533" y="1289"/>
                    <a:pt x="7026" y="32"/>
                    <a:pt x="5571" y="32"/>
                  </a:cubicBezTo>
                  <a:cubicBezTo>
                    <a:pt x="5519" y="32"/>
                    <a:pt x="5465" y="33"/>
                    <a:pt x="5411" y="37"/>
                  </a:cubicBezTo>
                  <a:cubicBezTo>
                    <a:pt x="5304" y="12"/>
                    <a:pt x="5205" y="1"/>
                    <a:pt x="51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7"/>
            <p:cNvSpPr/>
            <p:nvPr/>
          </p:nvSpPr>
          <p:spPr>
            <a:xfrm>
              <a:off x="8419916" y="4353480"/>
              <a:ext cx="343703" cy="379139"/>
            </a:xfrm>
            <a:custGeom>
              <a:rect b="b" l="l" r="r" t="t"/>
              <a:pathLst>
                <a:path extrusionOk="0" h="7337" w="6624">
                  <a:moveTo>
                    <a:pt x="3412" y="1"/>
                  </a:moveTo>
                  <a:cubicBezTo>
                    <a:pt x="3121" y="1"/>
                    <a:pt x="2841" y="208"/>
                    <a:pt x="2570" y="631"/>
                  </a:cubicBezTo>
                  <a:cubicBezTo>
                    <a:pt x="1708" y="1956"/>
                    <a:pt x="958" y="3360"/>
                    <a:pt x="176" y="4749"/>
                  </a:cubicBezTo>
                  <a:cubicBezTo>
                    <a:pt x="96" y="4876"/>
                    <a:pt x="96" y="5068"/>
                    <a:pt x="0" y="5499"/>
                  </a:cubicBezTo>
                  <a:cubicBezTo>
                    <a:pt x="399" y="5898"/>
                    <a:pt x="862" y="6409"/>
                    <a:pt x="1357" y="6887"/>
                  </a:cubicBezTo>
                  <a:cubicBezTo>
                    <a:pt x="1647" y="7162"/>
                    <a:pt x="1922" y="7336"/>
                    <a:pt x="2182" y="7336"/>
                  </a:cubicBezTo>
                  <a:cubicBezTo>
                    <a:pt x="2450" y="7336"/>
                    <a:pt x="2702" y="7150"/>
                    <a:pt x="2937" y="6696"/>
                  </a:cubicBezTo>
                  <a:cubicBezTo>
                    <a:pt x="3033" y="6488"/>
                    <a:pt x="3400" y="6409"/>
                    <a:pt x="3655" y="6297"/>
                  </a:cubicBezTo>
                  <a:cubicBezTo>
                    <a:pt x="4453" y="5946"/>
                    <a:pt x="5315" y="5674"/>
                    <a:pt x="6081" y="5259"/>
                  </a:cubicBezTo>
                  <a:cubicBezTo>
                    <a:pt x="6528" y="5020"/>
                    <a:pt x="6624" y="4589"/>
                    <a:pt x="6257" y="4078"/>
                  </a:cubicBezTo>
                  <a:cubicBezTo>
                    <a:pt x="5905" y="3600"/>
                    <a:pt x="5730" y="3009"/>
                    <a:pt x="5443" y="2483"/>
                  </a:cubicBezTo>
                  <a:cubicBezTo>
                    <a:pt x="5123" y="1828"/>
                    <a:pt x="4740" y="1206"/>
                    <a:pt x="4325" y="615"/>
                  </a:cubicBezTo>
                  <a:cubicBezTo>
                    <a:pt x="4006" y="208"/>
                    <a:pt x="3703" y="1"/>
                    <a:pt x="34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7"/>
            <p:cNvSpPr/>
            <p:nvPr/>
          </p:nvSpPr>
          <p:spPr>
            <a:xfrm>
              <a:off x="7380664" y="3916837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1"/>
                  </a:moveTo>
                  <a:cubicBezTo>
                    <a:pt x="224" y="1"/>
                    <a:pt x="1" y="368"/>
                    <a:pt x="64" y="1469"/>
                  </a:cubicBezTo>
                  <a:cubicBezTo>
                    <a:pt x="144" y="3017"/>
                    <a:pt x="272" y="4581"/>
                    <a:pt x="192" y="6129"/>
                  </a:cubicBezTo>
                  <a:cubicBezTo>
                    <a:pt x="128" y="7422"/>
                    <a:pt x="176" y="7709"/>
                    <a:pt x="1405" y="8124"/>
                  </a:cubicBezTo>
                  <a:cubicBezTo>
                    <a:pt x="1692" y="8219"/>
                    <a:pt x="1980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4"/>
                    <a:pt x="4102" y="6576"/>
                  </a:cubicBezTo>
                  <a:cubicBezTo>
                    <a:pt x="3831" y="5076"/>
                    <a:pt x="3576" y="3559"/>
                    <a:pt x="3384" y="2043"/>
                  </a:cubicBezTo>
                  <a:cubicBezTo>
                    <a:pt x="3177" y="431"/>
                    <a:pt x="2746" y="1"/>
                    <a:pt x="1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7"/>
            <p:cNvSpPr/>
            <p:nvPr/>
          </p:nvSpPr>
          <p:spPr>
            <a:xfrm>
              <a:off x="8463813" y="381255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481" y="1"/>
                  </a:moveTo>
                  <a:cubicBezTo>
                    <a:pt x="1353" y="1"/>
                    <a:pt x="1062" y="183"/>
                    <a:pt x="990" y="327"/>
                  </a:cubicBezTo>
                  <a:cubicBezTo>
                    <a:pt x="639" y="1109"/>
                    <a:pt x="320" y="1891"/>
                    <a:pt x="0" y="2673"/>
                  </a:cubicBezTo>
                  <a:cubicBezTo>
                    <a:pt x="128" y="4540"/>
                    <a:pt x="846" y="5960"/>
                    <a:pt x="2267" y="6966"/>
                  </a:cubicBezTo>
                  <a:cubicBezTo>
                    <a:pt x="2558" y="7171"/>
                    <a:pt x="3031" y="7303"/>
                    <a:pt x="3446" y="7303"/>
                  </a:cubicBezTo>
                  <a:cubicBezTo>
                    <a:pt x="3644" y="7303"/>
                    <a:pt x="3829" y="7272"/>
                    <a:pt x="3974" y="7205"/>
                  </a:cubicBezTo>
                  <a:cubicBezTo>
                    <a:pt x="4357" y="7046"/>
                    <a:pt x="4629" y="6280"/>
                    <a:pt x="4676" y="5753"/>
                  </a:cubicBezTo>
                  <a:cubicBezTo>
                    <a:pt x="4756" y="4700"/>
                    <a:pt x="4772" y="3630"/>
                    <a:pt x="4708" y="2577"/>
                  </a:cubicBezTo>
                  <a:cubicBezTo>
                    <a:pt x="4692" y="2258"/>
                    <a:pt x="4644" y="1795"/>
                    <a:pt x="4437" y="1651"/>
                  </a:cubicBezTo>
                  <a:cubicBezTo>
                    <a:pt x="3495" y="1061"/>
                    <a:pt x="2522" y="502"/>
                    <a:pt x="1516" y="8"/>
                  </a:cubicBezTo>
                  <a:cubicBezTo>
                    <a:pt x="1507" y="3"/>
                    <a:pt x="1495" y="1"/>
                    <a:pt x="14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7"/>
            <p:cNvSpPr/>
            <p:nvPr/>
          </p:nvSpPr>
          <p:spPr>
            <a:xfrm>
              <a:off x="7200148" y="2991205"/>
              <a:ext cx="308108" cy="385961"/>
            </a:xfrm>
            <a:custGeom>
              <a:rect b="b" l="l" r="r" t="t"/>
              <a:pathLst>
                <a:path extrusionOk="0" h="7469" w="5938">
                  <a:moveTo>
                    <a:pt x="2973" y="0"/>
                  </a:moveTo>
                  <a:cubicBezTo>
                    <a:pt x="2945" y="0"/>
                    <a:pt x="2917" y="3"/>
                    <a:pt x="2889" y="7"/>
                  </a:cubicBezTo>
                  <a:cubicBezTo>
                    <a:pt x="2107" y="438"/>
                    <a:pt x="1261" y="821"/>
                    <a:pt x="607" y="1396"/>
                  </a:cubicBezTo>
                  <a:cubicBezTo>
                    <a:pt x="1" y="1922"/>
                    <a:pt x="559" y="2561"/>
                    <a:pt x="799" y="3119"/>
                  </a:cubicBezTo>
                  <a:cubicBezTo>
                    <a:pt x="846" y="3247"/>
                    <a:pt x="846" y="3391"/>
                    <a:pt x="894" y="3518"/>
                  </a:cubicBezTo>
                  <a:cubicBezTo>
                    <a:pt x="1213" y="4492"/>
                    <a:pt x="1517" y="5481"/>
                    <a:pt x="1884" y="6455"/>
                  </a:cubicBezTo>
                  <a:cubicBezTo>
                    <a:pt x="2110" y="7066"/>
                    <a:pt x="2578" y="7469"/>
                    <a:pt x="3081" y="7469"/>
                  </a:cubicBezTo>
                  <a:cubicBezTo>
                    <a:pt x="3287" y="7469"/>
                    <a:pt x="3499" y="7401"/>
                    <a:pt x="3703" y="7253"/>
                  </a:cubicBezTo>
                  <a:cubicBezTo>
                    <a:pt x="4581" y="6582"/>
                    <a:pt x="5203" y="5577"/>
                    <a:pt x="5937" y="4715"/>
                  </a:cubicBezTo>
                  <a:lnTo>
                    <a:pt x="5762" y="4556"/>
                  </a:lnTo>
                  <a:cubicBezTo>
                    <a:pt x="5778" y="4412"/>
                    <a:pt x="5762" y="4284"/>
                    <a:pt x="5714" y="4157"/>
                  </a:cubicBezTo>
                  <a:cubicBezTo>
                    <a:pt x="4948" y="2832"/>
                    <a:pt x="4182" y="1507"/>
                    <a:pt x="3384" y="199"/>
                  </a:cubicBezTo>
                  <a:cubicBezTo>
                    <a:pt x="3275" y="76"/>
                    <a:pt x="3131" y="0"/>
                    <a:pt x="29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7"/>
            <p:cNvSpPr/>
            <p:nvPr/>
          </p:nvSpPr>
          <p:spPr>
            <a:xfrm>
              <a:off x="7788084" y="122486"/>
              <a:ext cx="454690" cy="219412"/>
            </a:xfrm>
            <a:custGeom>
              <a:rect b="b" l="l" r="r" t="t"/>
              <a:pathLst>
                <a:path extrusionOk="0" h="4246" w="8763">
                  <a:moveTo>
                    <a:pt x="2561" y="1"/>
                  </a:moveTo>
                  <a:cubicBezTo>
                    <a:pt x="1492" y="1"/>
                    <a:pt x="506" y="620"/>
                    <a:pt x="64" y="1597"/>
                  </a:cubicBezTo>
                  <a:cubicBezTo>
                    <a:pt x="1" y="1773"/>
                    <a:pt x="17" y="1980"/>
                    <a:pt x="112" y="2140"/>
                  </a:cubicBezTo>
                  <a:cubicBezTo>
                    <a:pt x="639" y="2698"/>
                    <a:pt x="1166" y="3145"/>
                    <a:pt x="2075" y="3145"/>
                  </a:cubicBezTo>
                  <a:cubicBezTo>
                    <a:pt x="2178" y="3145"/>
                    <a:pt x="2284" y="3145"/>
                    <a:pt x="2391" y="3145"/>
                  </a:cubicBezTo>
                  <a:cubicBezTo>
                    <a:pt x="3384" y="3145"/>
                    <a:pt x="4539" y="3171"/>
                    <a:pt x="5187" y="3704"/>
                  </a:cubicBezTo>
                  <a:cubicBezTo>
                    <a:pt x="5670" y="4096"/>
                    <a:pt x="6089" y="4246"/>
                    <a:pt x="6485" y="4246"/>
                  </a:cubicBezTo>
                  <a:cubicBezTo>
                    <a:pt x="6928" y="4246"/>
                    <a:pt x="7343" y="4059"/>
                    <a:pt x="7789" y="3815"/>
                  </a:cubicBezTo>
                  <a:cubicBezTo>
                    <a:pt x="8172" y="3592"/>
                    <a:pt x="8443" y="3161"/>
                    <a:pt x="8762" y="2826"/>
                  </a:cubicBezTo>
                  <a:cubicBezTo>
                    <a:pt x="8347" y="2427"/>
                    <a:pt x="7996" y="1932"/>
                    <a:pt x="7517" y="1645"/>
                  </a:cubicBezTo>
                  <a:cubicBezTo>
                    <a:pt x="6895" y="1326"/>
                    <a:pt x="6241" y="1070"/>
                    <a:pt x="5570" y="895"/>
                  </a:cubicBezTo>
                  <a:cubicBezTo>
                    <a:pt x="4565" y="560"/>
                    <a:pt x="3544" y="288"/>
                    <a:pt x="2602" y="1"/>
                  </a:cubicBezTo>
                  <a:cubicBezTo>
                    <a:pt x="2588" y="1"/>
                    <a:pt x="2575" y="1"/>
                    <a:pt x="25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7"/>
            <p:cNvSpPr/>
            <p:nvPr/>
          </p:nvSpPr>
          <p:spPr>
            <a:xfrm>
              <a:off x="8132564" y="3927120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1565" y="1"/>
                  </a:moveTo>
                  <a:cubicBezTo>
                    <a:pt x="786" y="1"/>
                    <a:pt x="293" y="754"/>
                    <a:pt x="112" y="2259"/>
                  </a:cubicBezTo>
                  <a:cubicBezTo>
                    <a:pt x="80" y="2499"/>
                    <a:pt x="33" y="2722"/>
                    <a:pt x="1" y="2945"/>
                  </a:cubicBezTo>
                  <a:lnTo>
                    <a:pt x="144" y="2961"/>
                  </a:lnTo>
                  <a:lnTo>
                    <a:pt x="144" y="5148"/>
                  </a:lnTo>
                  <a:cubicBezTo>
                    <a:pt x="144" y="5260"/>
                    <a:pt x="160" y="5355"/>
                    <a:pt x="176" y="5451"/>
                  </a:cubicBezTo>
                  <a:cubicBezTo>
                    <a:pt x="317" y="6266"/>
                    <a:pt x="828" y="6704"/>
                    <a:pt x="1463" y="6704"/>
                  </a:cubicBezTo>
                  <a:cubicBezTo>
                    <a:pt x="1760" y="6704"/>
                    <a:pt x="2084" y="6607"/>
                    <a:pt x="2410" y="6409"/>
                  </a:cubicBezTo>
                  <a:cubicBezTo>
                    <a:pt x="3591" y="5690"/>
                    <a:pt x="3751" y="4446"/>
                    <a:pt x="4070" y="3344"/>
                  </a:cubicBezTo>
                  <a:cubicBezTo>
                    <a:pt x="4389" y="2227"/>
                    <a:pt x="2825" y="121"/>
                    <a:pt x="1708" y="9"/>
                  </a:cubicBezTo>
                  <a:cubicBezTo>
                    <a:pt x="1659" y="4"/>
                    <a:pt x="1612" y="1"/>
                    <a:pt x="15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7"/>
            <p:cNvSpPr/>
            <p:nvPr/>
          </p:nvSpPr>
          <p:spPr>
            <a:xfrm>
              <a:off x="8782545" y="1922121"/>
              <a:ext cx="274174" cy="309637"/>
            </a:xfrm>
            <a:custGeom>
              <a:rect b="b" l="l" r="r" t="t"/>
              <a:pathLst>
                <a:path extrusionOk="0" h="5992" w="5284">
                  <a:moveTo>
                    <a:pt x="2773" y="1"/>
                  </a:moveTo>
                  <a:cubicBezTo>
                    <a:pt x="1709" y="1"/>
                    <a:pt x="563" y="1001"/>
                    <a:pt x="480" y="2098"/>
                  </a:cubicBezTo>
                  <a:cubicBezTo>
                    <a:pt x="416" y="2624"/>
                    <a:pt x="336" y="3151"/>
                    <a:pt x="224" y="3662"/>
                  </a:cubicBezTo>
                  <a:cubicBezTo>
                    <a:pt x="1" y="4651"/>
                    <a:pt x="128" y="4827"/>
                    <a:pt x="1118" y="4875"/>
                  </a:cubicBezTo>
                  <a:cubicBezTo>
                    <a:pt x="1341" y="4891"/>
                    <a:pt x="1565" y="4954"/>
                    <a:pt x="1756" y="5066"/>
                  </a:cubicBezTo>
                  <a:cubicBezTo>
                    <a:pt x="2347" y="5353"/>
                    <a:pt x="2905" y="5688"/>
                    <a:pt x="3480" y="5992"/>
                  </a:cubicBezTo>
                  <a:cubicBezTo>
                    <a:pt x="5188" y="5768"/>
                    <a:pt x="5283" y="5641"/>
                    <a:pt x="4852" y="4093"/>
                  </a:cubicBezTo>
                  <a:cubicBezTo>
                    <a:pt x="4549" y="3039"/>
                    <a:pt x="4326" y="1954"/>
                    <a:pt x="3975" y="917"/>
                  </a:cubicBezTo>
                  <a:cubicBezTo>
                    <a:pt x="3863" y="582"/>
                    <a:pt x="3560" y="167"/>
                    <a:pt x="3241" y="71"/>
                  </a:cubicBezTo>
                  <a:cubicBezTo>
                    <a:pt x="3089" y="23"/>
                    <a:pt x="2932" y="1"/>
                    <a:pt x="27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7"/>
            <p:cNvSpPr/>
            <p:nvPr/>
          </p:nvSpPr>
          <p:spPr>
            <a:xfrm>
              <a:off x="7865915" y="4082193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3075" y="1"/>
                  </a:moveTo>
                  <a:cubicBezTo>
                    <a:pt x="1898" y="1"/>
                    <a:pt x="227" y="1095"/>
                    <a:pt x="1" y="2115"/>
                  </a:cubicBezTo>
                  <a:cubicBezTo>
                    <a:pt x="1" y="2275"/>
                    <a:pt x="49" y="2434"/>
                    <a:pt x="112" y="2578"/>
                  </a:cubicBezTo>
                  <a:cubicBezTo>
                    <a:pt x="384" y="3264"/>
                    <a:pt x="655" y="3950"/>
                    <a:pt x="958" y="4605"/>
                  </a:cubicBezTo>
                  <a:cubicBezTo>
                    <a:pt x="1086" y="4892"/>
                    <a:pt x="1278" y="5259"/>
                    <a:pt x="1517" y="5371"/>
                  </a:cubicBezTo>
                  <a:cubicBezTo>
                    <a:pt x="1831" y="5523"/>
                    <a:pt x="2153" y="5592"/>
                    <a:pt x="2465" y="5592"/>
                  </a:cubicBezTo>
                  <a:cubicBezTo>
                    <a:pt x="3629" y="5592"/>
                    <a:pt x="4661" y="4624"/>
                    <a:pt x="4661" y="3328"/>
                  </a:cubicBezTo>
                  <a:cubicBezTo>
                    <a:pt x="4421" y="2338"/>
                    <a:pt x="4214" y="1349"/>
                    <a:pt x="3943" y="391"/>
                  </a:cubicBezTo>
                  <a:cubicBezTo>
                    <a:pt x="3911" y="248"/>
                    <a:pt x="3671" y="104"/>
                    <a:pt x="3496" y="56"/>
                  </a:cubicBezTo>
                  <a:cubicBezTo>
                    <a:pt x="3366" y="18"/>
                    <a:pt x="3225" y="1"/>
                    <a:pt x="30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7"/>
            <p:cNvSpPr/>
            <p:nvPr/>
          </p:nvSpPr>
          <p:spPr>
            <a:xfrm>
              <a:off x="8552384" y="3095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2523" y="1"/>
                  </a:moveTo>
                  <a:cubicBezTo>
                    <a:pt x="2104" y="1"/>
                    <a:pt x="1875" y="343"/>
                    <a:pt x="1597" y="814"/>
                  </a:cubicBezTo>
                  <a:cubicBezTo>
                    <a:pt x="1326" y="1261"/>
                    <a:pt x="1054" y="1740"/>
                    <a:pt x="671" y="2091"/>
                  </a:cubicBezTo>
                  <a:cubicBezTo>
                    <a:pt x="49" y="2617"/>
                    <a:pt x="1" y="3032"/>
                    <a:pt x="719" y="3479"/>
                  </a:cubicBezTo>
                  <a:cubicBezTo>
                    <a:pt x="879" y="3591"/>
                    <a:pt x="1006" y="3767"/>
                    <a:pt x="1166" y="3878"/>
                  </a:cubicBezTo>
                  <a:cubicBezTo>
                    <a:pt x="1900" y="4373"/>
                    <a:pt x="2634" y="4852"/>
                    <a:pt x="3257" y="5267"/>
                  </a:cubicBezTo>
                  <a:cubicBezTo>
                    <a:pt x="5347" y="4820"/>
                    <a:pt x="6321" y="4405"/>
                    <a:pt x="5220" y="2266"/>
                  </a:cubicBezTo>
                  <a:cubicBezTo>
                    <a:pt x="4789" y="1421"/>
                    <a:pt x="4134" y="734"/>
                    <a:pt x="3305" y="271"/>
                  </a:cubicBezTo>
                  <a:cubicBezTo>
                    <a:pt x="2979" y="83"/>
                    <a:pt x="2728" y="1"/>
                    <a:pt x="25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7"/>
            <p:cNvSpPr/>
            <p:nvPr/>
          </p:nvSpPr>
          <p:spPr>
            <a:xfrm>
              <a:off x="8243810" y="4803765"/>
              <a:ext cx="336594" cy="216725"/>
            </a:xfrm>
            <a:custGeom>
              <a:rect b="b" l="l" r="r" t="t"/>
              <a:pathLst>
                <a:path extrusionOk="0" h="4194" w="6487">
                  <a:moveTo>
                    <a:pt x="5687" y="1"/>
                  </a:moveTo>
                  <a:cubicBezTo>
                    <a:pt x="5587" y="1"/>
                    <a:pt x="5473" y="18"/>
                    <a:pt x="5342" y="56"/>
                  </a:cubicBezTo>
                  <a:cubicBezTo>
                    <a:pt x="3841" y="503"/>
                    <a:pt x="2341" y="902"/>
                    <a:pt x="857" y="1349"/>
                  </a:cubicBezTo>
                  <a:cubicBezTo>
                    <a:pt x="602" y="1413"/>
                    <a:pt x="394" y="1573"/>
                    <a:pt x="282" y="1796"/>
                  </a:cubicBezTo>
                  <a:cubicBezTo>
                    <a:pt x="1" y="2516"/>
                    <a:pt x="1163" y="3713"/>
                    <a:pt x="1945" y="3713"/>
                  </a:cubicBezTo>
                  <a:cubicBezTo>
                    <a:pt x="1960" y="3713"/>
                    <a:pt x="1975" y="3712"/>
                    <a:pt x="1990" y="3711"/>
                  </a:cubicBezTo>
                  <a:cubicBezTo>
                    <a:pt x="2090" y="3705"/>
                    <a:pt x="2191" y="3702"/>
                    <a:pt x="2292" y="3702"/>
                  </a:cubicBezTo>
                  <a:cubicBezTo>
                    <a:pt x="2929" y="3702"/>
                    <a:pt x="3572" y="3820"/>
                    <a:pt x="4192" y="3903"/>
                  </a:cubicBezTo>
                  <a:cubicBezTo>
                    <a:pt x="4560" y="3982"/>
                    <a:pt x="4911" y="4078"/>
                    <a:pt x="5246" y="4190"/>
                  </a:cubicBezTo>
                  <a:cubicBezTo>
                    <a:pt x="5295" y="4193"/>
                    <a:pt x="5343" y="4194"/>
                    <a:pt x="5389" y="4194"/>
                  </a:cubicBezTo>
                  <a:cubicBezTo>
                    <a:pt x="6177" y="4194"/>
                    <a:pt x="6486" y="3806"/>
                    <a:pt x="6411" y="2977"/>
                  </a:cubicBezTo>
                  <a:cubicBezTo>
                    <a:pt x="6331" y="2291"/>
                    <a:pt x="6379" y="1589"/>
                    <a:pt x="6331" y="902"/>
                  </a:cubicBezTo>
                  <a:cubicBezTo>
                    <a:pt x="6305" y="413"/>
                    <a:pt x="6169" y="1"/>
                    <a:pt x="5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7"/>
            <p:cNvSpPr/>
            <p:nvPr/>
          </p:nvSpPr>
          <p:spPr>
            <a:xfrm>
              <a:off x="7352541" y="4591489"/>
              <a:ext cx="298146" cy="261217"/>
            </a:xfrm>
            <a:custGeom>
              <a:rect b="b" l="l" r="r" t="t"/>
              <a:pathLst>
                <a:path extrusionOk="0" h="5055" w="5746">
                  <a:moveTo>
                    <a:pt x="4236" y="1"/>
                  </a:moveTo>
                  <a:cubicBezTo>
                    <a:pt x="4026" y="1"/>
                    <a:pt x="3143" y="501"/>
                    <a:pt x="2633" y="749"/>
                  </a:cubicBezTo>
                  <a:cubicBezTo>
                    <a:pt x="2474" y="797"/>
                    <a:pt x="2314" y="877"/>
                    <a:pt x="2186" y="973"/>
                  </a:cubicBezTo>
                  <a:cubicBezTo>
                    <a:pt x="1341" y="1803"/>
                    <a:pt x="0" y="2281"/>
                    <a:pt x="16" y="3750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38" y="5024"/>
                    <a:pt x="687" y="5055"/>
                    <a:pt x="856" y="5055"/>
                  </a:cubicBezTo>
                  <a:cubicBezTo>
                    <a:pt x="1104" y="5055"/>
                    <a:pt x="1394" y="4990"/>
                    <a:pt x="1612" y="4915"/>
                  </a:cubicBezTo>
                  <a:cubicBezTo>
                    <a:pt x="2617" y="4579"/>
                    <a:pt x="3591" y="4180"/>
                    <a:pt x="4548" y="3718"/>
                  </a:cubicBezTo>
                  <a:cubicBezTo>
                    <a:pt x="4979" y="3526"/>
                    <a:pt x="5299" y="3111"/>
                    <a:pt x="5745" y="2728"/>
                  </a:cubicBezTo>
                  <a:cubicBezTo>
                    <a:pt x="5203" y="1659"/>
                    <a:pt x="4836" y="765"/>
                    <a:pt x="4277" y="15"/>
                  </a:cubicBezTo>
                  <a:cubicBezTo>
                    <a:pt x="4270" y="5"/>
                    <a:pt x="4256" y="1"/>
                    <a:pt x="42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7"/>
            <p:cNvSpPr/>
            <p:nvPr/>
          </p:nvSpPr>
          <p:spPr>
            <a:xfrm>
              <a:off x="7386891" y="2870805"/>
              <a:ext cx="366897" cy="234346"/>
            </a:xfrm>
            <a:custGeom>
              <a:rect b="b" l="l" r="r" t="t"/>
              <a:pathLst>
                <a:path extrusionOk="0" h="4535" w="7071">
                  <a:moveTo>
                    <a:pt x="679" y="0"/>
                  </a:moveTo>
                  <a:cubicBezTo>
                    <a:pt x="553" y="0"/>
                    <a:pt x="426" y="5"/>
                    <a:pt x="302" y="5"/>
                  </a:cubicBezTo>
                  <a:cubicBezTo>
                    <a:pt x="254" y="5"/>
                    <a:pt x="207" y="4"/>
                    <a:pt x="160" y="2"/>
                  </a:cubicBezTo>
                  <a:lnTo>
                    <a:pt x="160" y="2"/>
                  </a:lnTo>
                  <a:cubicBezTo>
                    <a:pt x="160" y="417"/>
                    <a:pt x="0" y="928"/>
                    <a:pt x="192" y="1247"/>
                  </a:cubicBezTo>
                  <a:cubicBezTo>
                    <a:pt x="527" y="1838"/>
                    <a:pt x="1181" y="2237"/>
                    <a:pt x="1532" y="2843"/>
                  </a:cubicBezTo>
                  <a:cubicBezTo>
                    <a:pt x="2218" y="4056"/>
                    <a:pt x="3463" y="4120"/>
                    <a:pt x="4533" y="4535"/>
                  </a:cubicBezTo>
                  <a:cubicBezTo>
                    <a:pt x="4995" y="4375"/>
                    <a:pt x="5458" y="4232"/>
                    <a:pt x="5937" y="4136"/>
                  </a:cubicBezTo>
                  <a:cubicBezTo>
                    <a:pt x="7070" y="3944"/>
                    <a:pt x="6703" y="3083"/>
                    <a:pt x="6559" y="2508"/>
                  </a:cubicBezTo>
                  <a:cubicBezTo>
                    <a:pt x="6480" y="2221"/>
                    <a:pt x="5809" y="1949"/>
                    <a:pt x="5410" y="1949"/>
                  </a:cubicBezTo>
                  <a:cubicBezTo>
                    <a:pt x="4724" y="1949"/>
                    <a:pt x="4165" y="1918"/>
                    <a:pt x="3798" y="1247"/>
                  </a:cubicBezTo>
                  <a:cubicBezTo>
                    <a:pt x="3703" y="1120"/>
                    <a:pt x="3575" y="1024"/>
                    <a:pt x="3431" y="976"/>
                  </a:cubicBezTo>
                  <a:cubicBezTo>
                    <a:pt x="2713" y="657"/>
                    <a:pt x="2011" y="322"/>
                    <a:pt x="1277" y="82"/>
                  </a:cubicBezTo>
                  <a:cubicBezTo>
                    <a:pt x="1087" y="13"/>
                    <a:pt x="884" y="0"/>
                    <a:pt x="6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7"/>
            <p:cNvSpPr/>
            <p:nvPr/>
          </p:nvSpPr>
          <p:spPr>
            <a:xfrm>
              <a:off x="8742863" y="4217785"/>
              <a:ext cx="271683" cy="285039"/>
            </a:xfrm>
            <a:custGeom>
              <a:rect b="b" l="l" r="r" t="t"/>
              <a:pathLst>
                <a:path extrusionOk="0" h="5516" w="5236">
                  <a:moveTo>
                    <a:pt x="4325" y="0"/>
                  </a:moveTo>
                  <a:cubicBezTo>
                    <a:pt x="3981" y="0"/>
                    <a:pt x="3640" y="14"/>
                    <a:pt x="3304" y="34"/>
                  </a:cubicBezTo>
                  <a:cubicBezTo>
                    <a:pt x="2394" y="113"/>
                    <a:pt x="1628" y="433"/>
                    <a:pt x="1277" y="1374"/>
                  </a:cubicBezTo>
                  <a:cubicBezTo>
                    <a:pt x="1102" y="1853"/>
                    <a:pt x="942" y="2411"/>
                    <a:pt x="591" y="2747"/>
                  </a:cubicBezTo>
                  <a:cubicBezTo>
                    <a:pt x="1" y="3337"/>
                    <a:pt x="1" y="3800"/>
                    <a:pt x="591" y="4327"/>
                  </a:cubicBezTo>
                  <a:cubicBezTo>
                    <a:pt x="783" y="4502"/>
                    <a:pt x="878" y="4821"/>
                    <a:pt x="1086" y="4949"/>
                  </a:cubicBezTo>
                  <a:cubicBezTo>
                    <a:pt x="1461" y="5172"/>
                    <a:pt x="1934" y="5515"/>
                    <a:pt x="2282" y="5515"/>
                  </a:cubicBezTo>
                  <a:cubicBezTo>
                    <a:pt x="2333" y="5515"/>
                    <a:pt x="2381" y="5508"/>
                    <a:pt x="2426" y="5492"/>
                  </a:cubicBezTo>
                  <a:cubicBezTo>
                    <a:pt x="2777" y="5364"/>
                    <a:pt x="2953" y="4678"/>
                    <a:pt x="3145" y="4231"/>
                  </a:cubicBezTo>
                  <a:cubicBezTo>
                    <a:pt x="3224" y="4071"/>
                    <a:pt x="3129" y="3848"/>
                    <a:pt x="3129" y="3672"/>
                  </a:cubicBezTo>
                  <a:cubicBezTo>
                    <a:pt x="4214" y="3257"/>
                    <a:pt x="5235" y="1183"/>
                    <a:pt x="4964" y="18"/>
                  </a:cubicBezTo>
                  <a:cubicBezTo>
                    <a:pt x="4751" y="5"/>
                    <a:pt x="4537" y="0"/>
                    <a:pt x="43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7"/>
            <p:cNvSpPr/>
            <p:nvPr/>
          </p:nvSpPr>
          <p:spPr>
            <a:xfrm>
              <a:off x="7937986" y="2908941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15" y="1"/>
                  </a:moveTo>
                  <a:cubicBezTo>
                    <a:pt x="1994" y="1"/>
                    <a:pt x="806" y="556"/>
                    <a:pt x="335" y="1344"/>
                  </a:cubicBezTo>
                  <a:cubicBezTo>
                    <a:pt x="208" y="1631"/>
                    <a:pt x="96" y="1918"/>
                    <a:pt x="0" y="2206"/>
                  </a:cubicBezTo>
                  <a:cubicBezTo>
                    <a:pt x="224" y="2541"/>
                    <a:pt x="399" y="3020"/>
                    <a:pt x="734" y="3275"/>
                  </a:cubicBezTo>
                  <a:cubicBezTo>
                    <a:pt x="1548" y="3850"/>
                    <a:pt x="2378" y="4376"/>
                    <a:pt x="3240" y="4855"/>
                  </a:cubicBezTo>
                  <a:cubicBezTo>
                    <a:pt x="3495" y="4999"/>
                    <a:pt x="3846" y="4999"/>
                    <a:pt x="4150" y="5062"/>
                  </a:cubicBezTo>
                  <a:cubicBezTo>
                    <a:pt x="4213" y="4695"/>
                    <a:pt x="4389" y="4280"/>
                    <a:pt x="4293" y="3977"/>
                  </a:cubicBezTo>
                  <a:cubicBezTo>
                    <a:pt x="4054" y="3243"/>
                    <a:pt x="4070" y="2653"/>
                    <a:pt x="4517" y="1998"/>
                  </a:cubicBezTo>
                  <a:cubicBezTo>
                    <a:pt x="5027" y="1248"/>
                    <a:pt x="4644" y="418"/>
                    <a:pt x="3751" y="115"/>
                  </a:cubicBezTo>
                  <a:cubicBezTo>
                    <a:pt x="3526" y="37"/>
                    <a:pt x="3276" y="1"/>
                    <a:pt x="30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7"/>
            <p:cNvSpPr/>
            <p:nvPr/>
          </p:nvSpPr>
          <p:spPr>
            <a:xfrm>
              <a:off x="8567328" y="3384391"/>
              <a:ext cx="178908" cy="350460"/>
            </a:xfrm>
            <a:custGeom>
              <a:rect b="b" l="l" r="r" t="t"/>
              <a:pathLst>
                <a:path extrusionOk="0" h="6782" w="3448">
                  <a:moveTo>
                    <a:pt x="1568" y="0"/>
                  </a:moveTo>
                  <a:cubicBezTo>
                    <a:pt x="1157" y="0"/>
                    <a:pt x="793" y="183"/>
                    <a:pt x="575" y="729"/>
                  </a:cubicBezTo>
                  <a:cubicBezTo>
                    <a:pt x="256" y="1511"/>
                    <a:pt x="128" y="2373"/>
                    <a:pt x="16" y="2804"/>
                  </a:cubicBezTo>
                  <a:cubicBezTo>
                    <a:pt x="16" y="4112"/>
                    <a:pt x="0" y="5006"/>
                    <a:pt x="16" y="5900"/>
                  </a:cubicBezTo>
                  <a:cubicBezTo>
                    <a:pt x="16" y="6375"/>
                    <a:pt x="448" y="6782"/>
                    <a:pt x="865" y="6782"/>
                  </a:cubicBezTo>
                  <a:cubicBezTo>
                    <a:pt x="980" y="6782"/>
                    <a:pt x="1094" y="6751"/>
                    <a:pt x="1197" y="6682"/>
                  </a:cubicBezTo>
                  <a:cubicBezTo>
                    <a:pt x="1548" y="6442"/>
                    <a:pt x="1804" y="6091"/>
                    <a:pt x="1963" y="5692"/>
                  </a:cubicBezTo>
                  <a:cubicBezTo>
                    <a:pt x="2410" y="4511"/>
                    <a:pt x="2761" y="3298"/>
                    <a:pt x="3192" y="2101"/>
                  </a:cubicBezTo>
                  <a:cubicBezTo>
                    <a:pt x="3447" y="1351"/>
                    <a:pt x="3224" y="522"/>
                    <a:pt x="2538" y="234"/>
                  </a:cubicBezTo>
                  <a:cubicBezTo>
                    <a:pt x="2215" y="104"/>
                    <a:pt x="1878" y="0"/>
                    <a:pt x="1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7"/>
            <p:cNvSpPr/>
            <p:nvPr/>
          </p:nvSpPr>
          <p:spPr>
            <a:xfrm>
              <a:off x="7591015" y="4345677"/>
              <a:ext cx="302297" cy="330617"/>
            </a:xfrm>
            <a:custGeom>
              <a:rect b="b" l="l" r="r" t="t"/>
              <a:pathLst>
                <a:path extrusionOk="0" h="6398" w="5826">
                  <a:moveTo>
                    <a:pt x="240" y="0"/>
                  </a:moveTo>
                  <a:lnTo>
                    <a:pt x="0" y="224"/>
                  </a:lnTo>
                  <a:cubicBezTo>
                    <a:pt x="511" y="1421"/>
                    <a:pt x="974" y="2650"/>
                    <a:pt x="1564" y="3815"/>
                  </a:cubicBezTo>
                  <a:cubicBezTo>
                    <a:pt x="1899" y="4469"/>
                    <a:pt x="2586" y="4964"/>
                    <a:pt x="2857" y="5634"/>
                  </a:cubicBezTo>
                  <a:cubicBezTo>
                    <a:pt x="3105" y="6239"/>
                    <a:pt x="3500" y="6398"/>
                    <a:pt x="3912" y="6398"/>
                  </a:cubicBezTo>
                  <a:cubicBezTo>
                    <a:pt x="4109" y="6398"/>
                    <a:pt x="4310" y="6361"/>
                    <a:pt x="4501" y="6320"/>
                  </a:cubicBezTo>
                  <a:cubicBezTo>
                    <a:pt x="4980" y="6224"/>
                    <a:pt x="5714" y="5857"/>
                    <a:pt x="5762" y="5506"/>
                  </a:cubicBezTo>
                  <a:cubicBezTo>
                    <a:pt x="5825" y="4916"/>
                    <a:pt x="5618" y="4325"/>
                    <a:pt x="5219" y="3894"/>
                  </a:cubicBezTo>
                  <a:cubicBezTo>
                    <a:pt x="3910" y="2681"/>
                    <a:pt x="2506" y="1580"/>
                    <a:pt x="1117" y="463"/>
                  </a:cubicBezTo>
                  <a:cubicBezTo>
                    <a:pt x="846" y="272"/>
                    <a:pt x="559" y="128"/>
                    <a:pt x="2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7"/>
            <p:cNvSpPr/>
            <p:nvPr/>
          </p:nvSpPr>
          <p:spPr>
            <a:xfrm>
              <a:off x="8682414" y="4839058"/>
              <a:ext cx="300636" cy="237808"/>
            </a:xfrm>
            <a:custGeom>
              <a:rect b="b" l="l" r="r" t="t"/>
              <a:pathLst>
                <a:path extrusionOk="0" h="4602" w="5794">
                  <a:moveTo>
                    <a:pt x="1639" y="0"/>
                  </a:moveTo>
                  <a:cubicBezTo>
                    <a:pt x="1459" y="0"/>
                    <a:pt x="1309" y="33"/>
                    <a:pt x="1229" y="108"/>
                  </a:cubicBezTo>
                  <a:cubicBezTo>
                    <a:pt x="687" y="618"/>
                    <a:pt x="431" y="1448"/>
                    <a:pt x="1" y="2262"/>
                  </a:cubicBezTo>
                  <a:cubicBezTo>
                    <a:pt x="192" y="2422"/>
                    <a:pt x="974" y="2661"/>
                    <a:pt x="1213" y="2773"/>
                  </a:cubicBezTo>
                  <a:cubicBezTo>
                    <a:pt x="2426" y="3395"/>
                    <a:pt x="3033" y="4034"/>
                    <a:pt x="4294" y="4544"/>
                  </a:cubicBezTo>
                  <a:cubicBezTo>
                    <a:pt x="4391" y="4584"/>
                    <a:pt x="4515" y="4602"/>
                    <a:pt x="4647" y="4602"/>
                  </a:cubicBezTo>
                  <a:cubicBezTo>
                    <a:pt x="4990" y="4602"/>
                    <a:pt x="5393" y="4482"/>
                    <a:pt x="5554" y="4321"/>
                  </a:cubicBezTo>
                  <a:cubicBezTo>
                    <a:pt x="5762" y="4081"/>
                    <a:pt x="5794" y="3331"/>
                    <a:pt x="5602" y="3092"/>
                  </a:cubicBezTo>
                  <a:cubicBezTo>
                    <a:pt x="4772" y="2103"/>
                    <a:pt x="3847" y="1193"/>
                    <a:pt x="2857" y="379"/>
                  </a:cubicBezTo>
                  <a:cubicBezTo>
                    <a:pt x="2583" y="159"/>
                    <a:pt x="2036" y="0"/>
                    <a:pt x="1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7"/>
            <p:cNvSpPr/>
            <p:nvPr/>
          </p:nvSpPr>
          <p:spPr>
            <a:xfrm>
              <a:off x="8853850" y="3918749"/>
              <a:ext cx="288183" cy="229075"/>
            </a:xfrm>
            <a:custGeom>
              <a:rect b="b" l="l" r="r" t="t"/>
              <a:pathLst>
                <a:path extrusionOk="0" h="4433" w="5554">
                  <a:moveTo>
                    <a:pt x="3525" y="0"/>
                  </a:moveTo>
                  <a:cubicBezTo>
                    <a:pt x="3297" y="0"/>
                    <a:pt x="3117" y="34"/>
                    <a:pt x="3064" y="107"/>
                  </a:cubicBezTo>
                  <a:cubicBezTo>
                    <a:pt x="2490" y="953"/>
                    <a:pt x="1596" y="714"/>
                    <a:pt x="910" y="1065"/>
                  </a:cubicBezTo>
                  <a:cubicBezTo>
                    <a:pt x="575" y="1256"/>
                    <a:pt x="32" y="1528"/>
                    <a:pt x="16" y="1783"/>
                  </a:cubicBezTo>
                  <a:cubicBezTo>
                    <a:pt x="0" y="2150"/>
                    <a:pt x="287" y="2645"/>
                    <a:pt x="591" y="2916"/>
                  </a:cubicBezTo>
                  <a:cubicBezTo>
                    <a:pt x="1149" y="3379"/>
                    <a:pt x="1740" y="3810"/>
                    <a:pt x="2362" y="4177"/>
                  </a:cubicBezTo>
                  <a:cubicBezTo>
                    <a:pt x="2522" y="4288"/>
                    <a:pt x="2729" y="4304"/>
                    <a:pt x="3144" y="4432"/>
                  </a:cubicBezTo>
                  <a:cubicBezTo>
                    <a:pt x="3511" y="4177"/>
                    <a:pt x="3862" y="3905"/>
                    <a:pt x="4181" y="3586"/>
                  </a:cubicBezTo>
                  <a:cubicBezTo>
                    <a:pt x="4469" y="3267"/>
                    <a:pt x="4612" y="2804"/>
                    <a:pt x="4900" y="2469"/>
                  </a:cubicBezTo>
                  <a:cubicBezTo>
                    <a:pt x="5554" y="1735"/>
                    <a:pt x="5155" y="889"/>
                    <a:pt x="4804" y="378"/>
                  </a:cubicBezTo>
                  <a:cubicBezTo>
                    <a:pt x="4654" y="142"/>
                    <a:pt x="3991" y="0"/>
                    <a:pt x="35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7"/>
            <p:cNvSpPr/>
            <p:nvPr/>
          </p:nvSpPr>
          <p:spPr>
            <a:xfrm>
              <a:off x="7318555" y="183564"/>
              <a:ext cx="213725" cy="336973"/>
            </a:xfrm>
            <a:custGeom>
              <a:rect b="b" l="l" r="r" t="t"/>
              <a:pathLst>
                <a:path extrusionOk="0" h="6521" w="4119">
                  <a:moveTo>
                    <a:pt x="3863" y="0"/>
                  </a:moveTo>
                  <a:cubicBezTo>
                    <a:pt x="3576" y="192"/>
                    <a:pt x="3193" y="319"/>
                    <a:pt x="3001" y="591"/>
                  </a:cubicBezTo>
                  <a:cubicBezTo>
                    <a:pt x="2379" y="1437"/>
                    <a:pt x="1804" y="2330"/>
                    <a:pt x="1309" y="3272"/>
                  </a:cubicBezTo>
                  <a:cubicBezTo>
                    <a:pt x="815" y="4261"/>
                    <a:pt x="448" y="5315"/>
                    <a:pt x="1" y="6432"/>
                  </a:cubicBezTo>
                  <a:cubicBezTo>
                    <a:pt x="231" y="6491"/>
                    <a:pt x="427" y="6520"/>
                    <a:pt x="594" y="6520"/>
                  </a:cubicBezTo>
                  <a:cubicBezTo>
                    <a:pt x="1096" y="6520"/>
                    <a:pt x="1333" y="6257"/>
                    <a:pt x="1453" y="5777"/>
                  </a:cubicBezTo>
                  <a:cubicBezTo>
                    <a:pt x="1533" y="5490"/>
                    <a:pt x="1660" y="5219"/>
                    <a:pt x="1804" y="4964"/>
                  </a:cubicBezTo>
                  <a:cubicBezTo>
                    <a:pt x="2538" y="3655"/>
                    <a:pt x="3304" y="2394"/>
                    <a:pt x="3975" y="1069"/>
                  </a:cubicBezTo>
                  <a:cubicBezTo>
                    <a:pt x="4118" y="798"/>
                    <a:pt x="3911" y="367"/>
                    <a:pt x="38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7"/>
            <p:cNvSpPr/>
            <p:nvPr/>
          </p:nvSpPr>
          <p:spPr>
            <a:xfrm>
              <a:off x="7724314" y="-6957"/>
              <a:ext cx="188040" cy="132650"/>
            </a:xfrm>
            <a:custGeom>
              <a:rect b="b" l="l" r="r" t="t"/>
              <a:pathLst>
                <a:path extrusionOk="0" h="2567" w="3624">
                  <a:moveTo>
                    <a:pt x="1592" y="0"/>
                  </a:moveTo>
                  <a:cubicBezTo>
                    <a:pt x="1456" y="0"/>
                    <a:pt x="1324" y="15"/>
                    <a:pt x="1198" y="48"/>
                  </a:cubicBezTo>
                  <a:cubicBezTo>
                    <a:pt x="719" y="192"/>
                    <a:pt x="480" y="1229"/>
                    <a:pt x="1" y="2107"/>
                  </a:cubicBezTo>
                  <a:cubicBezTo>
                    <a:pt x="414" y="2292"/>
                    <a:pt x="763" y="2567"/>
                    <a:pt x="993" y="2567"/>
                  </a:cubicBezTo>
                  <a:cubicBezTo>
                    <a:pt x="1020" y="2567"/>
                    <a:pt x="1046" y="2563"/>
                    <a:pt x="1070" y="2554"/>
                  </a:cubicBezTo>
                  <a:cubicBezTo>
                    <a:pt x="1868" y="2251"/>
                    <a:pt x="2634" y="1868"/>
                    <a:pt x="3368" y="1405"/>
                  </a:cubicBezTo>
                  <a:cubicBezTo>
                    <a:pt x="3576" y="1261"/>
                    <a:pt x="3544" y="783"/>
                    <a:pt x="3623" y="447"/>
                  </a:cubicBezTo>
                  <a:cubicBezTo>
                    <a:pt x="2953" y="316"/>
                    <a:pt x="2228" y="0"/>
                    <a:pt x="159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7"/>
            <p:cNvSpPr/>
            <p:nvPr/>
          </p:nvSpPr>
          <p:spPr>
            <a:xfrm>
              <a:off x="8892765" y="3278046"/>
              <a:ext cx="195460" cy="161123"/>
            </a:xfrm>
            <a:custGeom>
              <a:rect b="b" l="l" r="r" t="t"/>
              <a:pathLst>
                <a:path extrusionOk="0" h="3118" w="3767">
                  <a:moveTo>
                    <a:pt x="2417" y="1"/>
                  </a:moveTo>
                  <a:cubicBezTo>
                    <a:pt x="2402" y="1"/>
                    <a:pt x="2389" y="4"/>
                    <a:pt x="2378" y="10"/>
                  </a:cubicBezTo>
                  <a:cubicBezTo>
                    <a:pt x="1988" y="270"/>
                    <a:pt x="1598" y="422"/>
                    <a:pt x="1190" y="422"/>
                  </a:cubicBezTo>
                  <a:cubicBezTo>
                    <a:pt x="847" y="422"/>
                    <a:pt x="491" y="315"/>
                    <a:pt x="112" y="74"/>
                  </a:cubicBezTo>
                  <a:cubicBezTo>
                    <a:pt x="80" y="186"/>
                    <a:pt x="32" y="297"/>
                    <a:pt x="0" y="393"/>
                  </a:cubicBezTo>
                  <a:cubicBezTo>
                    <a:pt x="319" y="872"/>
                    <a:pt x="686" y="1319"/>
                    <a:pt x="1069" y="1734"/>
                  </a:cubicBezTo>
                  <a:cubicBezTo>
                    <a:pt x="1579" y="2228"/>
                    <a:pt x="2385" y="3118"/>
                    <a:pt x="2705" y="3118"/>
                  </a:cubicBezTo>
                  <a:cubicBezTo>
                    <a:pt x="2726" y="3118"/>
                    <a:pt x="2745" y="3114"/>
                    <a:pt x="2761" y="3106"/>
                  </a:cubicBezTo>
                  <a:cubicBezTo>
                    <a:pt x="3767" y="2595"/>
                    <a:pt x="3080" y="1526"/>
                    <a:pt x="3112" y="680"/>
                  </a:cubicBezTo>
                  <a:cubicBezTo>
                    <a:pt x="3128" y="585"/>
                    <a:pt x="3128" y="441"/>
                    <a:pt x="3064" y="393"/>
                  </a:cubicBezTo>
                  <a:cubicBezTo>
                    <a:pt x="2863" y="249"/>
                    <a:pt x="2557" y="1"/>
                    <a:pt x="24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7"/>
            <p:cNvSpPr/>
            <p:nvPr/>
          </p:nvSpPr>
          <p:spPr>
            <a:xfrm>
              <a:off x="7571143" y="4027367"/>
              <a:ext cx="145804" cy="154663"/>
            </a:xfrm>
            <a:custGeom>
              <a:rect b="b" l="l" r="r" t="t"/>
              <a:pathLst>
                <a:path extrusionOk="0" h="2993" w="2810">
                  <a:moveTo>
                    <a:pt x="2075" y="0"/>
                  </a:moveTo>
                  <a:cubicBezTo>
                    <a:pt x="1469" y="0"/>
                    <a:pt x="894" y="255"/>
                    <a:pt x="479" y="702"/>
                  </a:cubicBezTo>
                  <a:cubicBezTo>
                    <a:pt x="0" y="1213"/>
                    <a:pt x="479" y="1724"/>
                    <a:pt x="958" y="2107"/>
                  </a:cubicBezTo>
                  <a:cubicBezTo>
                    <a:pt x="1181" y="2298"/>
                    <a:pt x="1373" y="2522"/>
                    <a:pt x="1612" y="2713"/>
                  </a:cubicBezTo>
                  <a:cubicBezTo>
                    <a:pt x="1864" y="2899"/>
                    <a:pt x="2069" y="2993"/>
                    <a:pt x="2232" y="2993"/>
                  </a:cubicBezTo>
                  <a:cubicBezTo>
                    <a:pt x="2501" y="2993"/>
                    <a:pt x="2654" y="2736"/>
                    <a:pt x="2713" y="2218"/>
                  </a:cubicBezTo>
                  <a:cubicBezTo>
                    <a:pt x="2729" y="1979"/>
                    <a:pt x="2713" y="1740"/>
                    <a:pt x="2713" y="1516"/>
                  </a:cubicBezTo>
                  <a:lnTo>
                    <a:pt x="2729" y="1516"/>
                  </a:lnTo>
                  <a:cubicBezTo>
                    <a:pt x="2729" y="1452"/>
                    <a:pt x="2729" y="1388"/>
                    <a:pt x="2729" y="1325"/>
                  </a:cubicBezTo>
                  <a:cubicBezTo>
                    <a:pt x="2809" y="718"/>
                    <a:pt x="2777" y="16"/>
                    <a:pt x="20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7"/>
            <p:cNvSpPr/>
            <p:nvPr/>
          </p:nvSpPr>
          <p:spPr>
            <a:xfrm>
              <a:off x="8452190" y="3306570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97" y="1"/>
                  </a:moveTo>
                  <a:cubicBezTo>
                    <a:pt x="97" y="815"/>
                    <a:pt x="1" y="1565"/>
                    <a:pt x="145" y="2235"/>
                  </a:cubicBezTo>
                  <a:cubicBezTo>
                    <a:pt x="224" y="2554"/>
                    <a:pt x="815" y="2889"/>
                    <a:pt x="1182" y="2921"/>
                  </a:cubicBezTo>
                  <a:cubicBezTo>
                    <a:pt x="1187" y="2922"/>
                    <a:pt x="1193" y="2922"/>
                    <a:pt x="1198" y="2922"/>
                  </a:cubicBezTo>
                  <a:cubicBezTo>
                    <a:pt x="1472" y="2922"/>
                    <a:pt x="1934" y="2532"/>
                    <a:pt x="2044" y="2235"/>
                  </a:cubicBezTo>
                  <a:cubicBezTo>
                    <a:pt x="2475" y="1054"/>
                    <a:pt x="1900" y="400"/>
                    <a:pt x="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7"/>
            <p:cNvSpPr/>
            <p:nvPr/>
          </p:nvSpPr>
          <p:spPr>
            <a:xfrm>
              <a:off x="7812938" y="3951200"/>
              <a:ext cx="203762" cy="135647"/>
            </a:xfrm>
            <a:custGeom>
              <a:rect b="b" l="l" r="r" t="t"/>
              <a:pathLst>
                <a:path extrusionOk="0" h="2625" w="3927">
                  <a:moveTo>
                    <a:pt x="3529" y="1"/>
                  </a:moveTo>
                  <a:cubicBezTo>
                    <a:pt x="2711" y="1"/>
                    <a:pt x="2178" y="498"/>
                    <a:pt x="1596" y="900"/>
                  </a:cubicBezTo>
                  <a:cubicBezTo>
                    <a:pt x="1277" y="1123"/>
                    <a:pt x="878" y="1251"/>
                    <a:pt x="543" y="1442"/>
                  </a:cubicBezTo>
                  <a:cubicBezTo>
                    <a:pt x="336" y="1602"/>
                    <a:pt x="160" y="1761"/>
                    <a:pt x="0" y="1953"/>
                  </a:cubicBezTo>
                  <a:cubicBezTo>
                    <a:pt x="216" y="2184"/>
                    <a:pt x="462" y="2625"/>
                    <a:pt x="651" y="2625"/>
                  </a:cubicBezTo>
                  <a:cubicBezTo>
                    <a:pt x="658" y="2625"/>
                    <a:pt x="664" y="2624"/>
                    <a:pt x="671" y="2623"/>
                  </a:cubicBezTo>
                  <a:cubicBezTo>
                    <a:pt x="2171" y="2384"/>
                    <a:pt x="3144" y="1426"/>
                    <a:pt x="3926" y="38"/>
                  </a:cubicBezTo>
                  <a:cubicBezTo>
                    <a:pt x="3787" y="12"/>
                    <a:pt x="3655" y="1"/>
                    <a:pt x="35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7"/>
            <p:cNvSpPr/>
            <p:nvPr/>
          </p:nvSpPr>
          <p:spPr>
            <a:xfrm>
              <a:off x="7466797" y="4941062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27" y="1"/>
                  </a:moveTo>
                  <a:cubicBezTo>
                    <a:pt x="352" y="352"/>
                    <a:pt x="96" y="687"/>
                    <a:pt x="16" y="1054"/>
                  </a:cubicBezTo>
                  <a:cubicBezTo>
                    <a:pt x="0" y="1341"/>
                    <a:pt x="96" y="1629"/>
                    <a:pt x="320" y="1836"/>
                  </a:cubicBezTo>
                  <a:cubicBezTo>
                    <a:pt x="703" y="2139"/>
                    <a:pt x="1165" y="2475"/>
                    <a:pt x="1612" y="2506"/>
                  </a:cubicBezTo>
                  <a:cubicBezTo>
                    <a:pt x="1628" y="2508"/>
                    <a:pt x="1644" y="2509"/>
                    <a:pt x="1660" y="2509"/>
                  </a:cubicBezTo>
                  <a:cubicBezTo>
                    <a:pt x="2002" y="2509"/>
                    <a:pt x="2408" y="2190"/>
                    <a:pt x="2698" y="1916"/>
                  </a:cubicBezTo>
                  <a:cubicBezTo>
                    <a:pt x="2825" y="1788"/>
                    <a:pt x="2793" y="1230"/>
                    <a:pt x="2666" y="1150"/>
                  </a:cubicBezTo>
                  <a:cubicBezTo>
                    <a:pt x="2091" y="847"/>
                    <a:pt x="1485" y="575"/>
                    <a:pt x="878" y="336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7"/>
            <p:cNvSpPr/>
            <p:nvPr/>
          </p:nvSpPr>
          <p:spPr>
            <a:xfrm>
              <a:off x="9007851" y="4295347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421" y="1"/>
                  </a:moveTo>
                  <a:cubicBezTo>
                    <a:pt x="958" y="480"/>
                    <a:pt x="400" y="894"/>
                    <a:pt x="96" y="1453"/>
                  </a:cubicBezTo>
                  <a:cubicBezTo>
                    <a:pt x="1" y="1629"/>
                    <a:pt x="527" y="2347"/>
                    <a:pt x="894" y="2506"/>
                  </a:cubicBezTo>
                  <a:cubicBezTo>
                    <a:pt x="952" y="2530"/>
                    <a:pt x="1012" y="2541"/>
                    <a:pt x="1074" y="2541"/>
                  </a:cubicBezTo>
                  <a:cubicBezTo>
                    <a:pt x="1553" y="2541"/>
                    <a:pt x="2107" y="1866"/>
                    <a:pt x="2235" y="1230"/>
                  </a:cubicBezTo>
                  <a:lnTo>
                    <a:pt x="142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7"/>
            <p:cNvSpPr/>
            <p:nvPr/>
          </p:nvSpPr>
          <p:spPr>
            <a:xfrm>
              <a:off x="8798330" y="4069378"/>
              <a:ext cx="127591" cy="112238"/>
            </a:xfrm>
            <a:custGeom>
              <a:rect b="b" l="l" r="r" t="t"/>
              <a:pathLst>
                <a:path extrusionOk="0" h="2172" w="2459">
                  <a:moveTo>
                    <a:pt x="416" y="1"/>
                  </a:moveTo>
                  <a:lnTo>
                    <a:pt x="1" y="177"/>
                  </a:lnTo>
                  <a:cubicBezTo>
                    <a:pt x="33" y="847"/>
                    <a:pt x="81" y="1517"/>
                    <a:pt x="113" y="2171"/>
                  </a:cubicBezTo>
                  <a:lnTo>
                    <a:pt x="2395" y="1804"/>
                  </a:lnTo>
                  <a:lnTo>
                    <a:pt x="2459" y="1357"/>
                  </a:lnTo>
                  <a:lnTo>
                    <a:pt x="41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7"/>
            <p:cNvSpPr/>
            <p:nvPr/>
          </p:nvSpPr>
          <p:spPr>
            <a:xfrm>
              <a:off x="8001859" y="3489754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1"/>
                  </a:moveTo>
                  <a:cubicBezTo>
                    <a:pt x="276" y="1"/>
                    <a:pt x="154" y="5"/>
                    <a:pt x="30" y="15"/>
                  </a:cubicBezTo>
                  <a:cubicBezTo>
                    <a:pt x="1" y="1057"/>
                    <a:pt x="349" y="1951"/>
                    <a:pt x="753" y="1951"/>
                  </a:cubicBezTo>
                  <a:cubicBezTo>
                    <a:pt x="788" y="1951"/>
                    <a:pt x="824" y="1944"/>
                    <a:pt x="860" y="1930"/>
                  </a:cubicBezTo>
                  <a:cubicBezTo>
                    <a:pt x="1355" y="1754"/>
                    <a:pt x="1929" y="1323"/>
                    <a:pt x="2105" y="876"/>
                  </a:cubicBezTo>
                  <a:cubicBezTo>
                    <a:pt x="2292" y="387"/>
                    <a:pt x="1491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7"/>
            <p:cNvSpPr/>
            <p:nvPr/>
          </p:nvSpPr>
          <p:spPr>
            <a:xfrm>
              <a:off x="8436468" y="4202179"/>
              <a:ext cx="104398" cy="109809"/>
            </a:xfrm>
            <a:custGeom>
              <a:rect b="b" l="l" r="r" t="t"/>
              <a:pathLst>
                <a:path extrusionOk="0" h="2125" w="2012">
                  <a:moveTo>
                    <a:pt x="1469" y="0"/>
                  </a:moveTo>
                  <a:lnTo>
                    <a:pt x="1" y="1038"/>
                  </a:lnTo>
                  <a:cubicBezTo>
                    <a:pt x="451" y="1551"/>
                    <a:pt x="751" y="2124"/>
                    <a:pt x="943" y="2124"/>
                  </a:cubicBezTo>
                  <a:cubicBezTo>
                    <a:pt x="948" y="2124"/>
                    <a:pt x="953" y="2124"/>
                    <a:pt x="958" y="2123"/>
                  </a:cubicBezTo>
                  <a:cubicBezTo>
                    <a:pt x="1644" y="1995"/>
                    <a:pt x="2012" y="1437"/>
                    <a:pt x="1932" y="719"/>
                  </a:cubicBezTo>
                  <a:cubicBezTo>
                    <a:pt x="1900" y="463"/>
                    <a:pt x="1629" y="24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7"/>
            <p:cNvSpPr/>
            <p:nvPr/>
          </p:nvSpPr>
          <p:spPr>
            <a:xfrm>
              <a:off x="8262593" y="3704096"/>
              <a:ext cx="106058" cy="200447"/>
            </a:xfrm>
            <a:custGeom>
              <a:rect b="b" l="l" r="r" t="t"/>
              <a:pathLst>
                <a:path extrusionOk="0" h="3879" w="2044">
                  <a:moveTo>
                    <a:pt x="1899" y="0"/>
                  </a:moveTo>
                  <a:cubicBezTo>
                    <a:pt x="559" y="702"/>
                    <a:pt x="0" y="2107"/>
                    <a:pt x="399" y="3878"/>
                  </a:cubicBezTo>
                  <a:cubicBezTo>
                    <a:pt x="511" y="3814"/>
                    <a:pt x="623" y="3734"/>
                    <a:pt x="734" y="3639"/>
                  </a:cubicBezTo>
                  <a:cubicBezTo>
                    <a:pt x="1101" y="3192"/>
                    <a:pt x="2043" y="2857"/>
                    <a:pt x="1022" y="2123"/>
                  </a:cubicBezTo>
                  <a:cubicBezTo>
                    <a:pt x="942" y="2059"/>
                    <a:pt x="990" y="1740"/>
                    <a:pt x="1070" y="1580"/>
                  </a:cubicBezTo>
                  <a:cubicBezTo>
                    <a:pt x="1325" y="1037"/>
                    <a:pt x="1612" y="527"/>
                    <a:pt x="18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7"/>
            <p:cNvSpPr/>
            <p:nvPr/>
          </p:nvSpPr>
          <p:spPr>
            <a:xfrm>
              <a:off x="8320552" y="316107"/>
              <a:ext cx="433987" cy="662577"/>
            </a:xfrm>
            <a:custGeom>
              <a:rect b="b" l="l" r="r" t="t"/>
              <a:pathLst>
                <a:path extrusionOk="0" h="12822" w="8364">
                  <a:moveTo>
                    <a:pt x="4661" y="0"/>
                  </a:moveTo>
                  <a:cubicBezTo>
                    <a:pt x="4639" y="0"/>
                    <a:pt x="4617" y="2"/>
                    <a:pt x="4597" y="5"/>
                  </a:cubicBezTo>
                  <a:cubicBezTo>
                    <a:pt x="3336" y="164"/>
                    <a:pt x="1118" y="2766"/>
                    <a:pt x="942" y="4026"/>
                  </a:cubicBezTo>
                  <a:cubicBezTo>
                    <a:pt x="830" y="4808"/>
                    <a:pt x="559" y="5558"/>
                    <a:pt x="351" y="6340"/>
                  </a:cubicBezTo>
                  <a:cubicBezTo>
                    <a:pt x="256" y="6755"/>
                    <a:pt x="144" y="7170"/>
                    <a:pt x="0" y="7665"/>
                  </a:cubicBezTo>
                  <a:cubicBezTo>
                    <a:pt x="80" y="7825"/>
                    <a:pt x="112" y="8080"/>
                    <a:pt x="272" y="8224"/>
                  </a:cubicBezTo>
                  <a:cubicBezTo>
                    <a:pt x="1756" y="9660"/>
                    <a:pt x="3240" y="11096"/>
                    <a:pt x="4740" y="12517"/>
                  </a:cubicBezTo>
                  <a:cubicBezTo>
                    <a:pt x="4967" y="12723"/>
                    <a:pt x="5193" y="12821"/>
                    <a:pt x="5404" y="12821"/>
                  </a:cubicBezTo>
                  <a:cubicBezTo>
                    <a:pt x="5697" y="12821"/>
                    <a:pt x="5959" y="12630"/>
                    <a:pt x="6145" y="12277"/>
                  </a:cubicBezTo>
                  <a:cubicBezTo>
                    <a:pt x="6496" y="11591"/>
                    <a:pt x="6767" y="10889"/>
                    <a:pt x="6975" y="10155"/>
                  </a:cubicBezTo>
                  <a:cubicBezTo>
                    <a:pt x="7374" y="8718"/>
                    <a:pt x="7613" y="7234"/>
                    <a:pt x="8060" y="5814"/>
                  </a:cubicBezTo>
                  <a:cubicBezTo>
                    <a:pt x="8347" y="4904"/>
                    <a:pt x="8363" y="4186"/>
                    <a:pt x="7709" y="3420"/>
                  </a:cubicBezTo>
                  <a:cubicBezTo>
                    <a:pt x="6959" y="2542"/>
                    <a:pt x="6400" y="1521"/>
                    <a:pt x="5682" y="611"/>
                  </a:cubicBezTo>
                  <a:cubicBezTo>
                    <a:pt x="5442" y="327"/>
                    <a:pt x="4992" y="0"/>
                    <a:pt x="46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7"/>
            <p:cNvSpPr/>
            <p:nvPr/>
          </p:nvSpPr>
          <p:spPr>
            <a:xfrm>
              <a:off x="8248480" y="1403219"/>
              <a:ext cx="191361" cy="256773"/>
            </a:xfrm>
            <a:custGeom>
              <a:rect b="b" l="l" r="r" t="t"/>
              <a:pathLst>
                <a:path extrusionOk="0" h="4969" w="3688">
                  <a:moveTo>
                    <a:pt x="3448" y="1"/>
                  </a:moveTo>
                  <a:cubicBezTo>
                    <a:pt x="3177" y="81"/>
                    <a:pt x="2842" y="81"/>
                    <a:pt x="2666" y="256"/>
                  </a:cubicBezTo>
                  <a:cubicBezTo>
                    <a:pt x="1884" y="974"/>
                    <a:pt x="1150" y="1740"/>
                    <a:pt x="416" y="2522"/>
                  </a:cubicBezTo>
                  <a:cubicBezTo>
                    <a:pt x="272" y="2682"/>
                    <a:pt x="192" y="2921"/>
                    <a:pt x="1" y="3320"/>
                  </a:cubicBezTo>
                  <a:cubicBezTo>
                    <a:pt x="432" y="3895"/>
                    <a:pt x="895" y="4438"/>
                    <a:pt x="1405" y="4948"/>
                  </a:cubicBezTo>
                  <a:cubicBezTo>
                    <a:pt x="1419" y="4962"/>
                    <a:pt x="1447" y="4969"/>
                    <a:pt x="1484" y="4969"/>
                  </a:cubicBezTo>
                  <a:cubicBezTo>
                    <a:pt x="1695" y="4969"/>
                    <a:pt x="2217" y="4753"/>
                    <a:pt x="2299" y="4549"/>
                  </a:cubicBezTo>
                  <a:cubicBezTo>
                    <a:pt x="2810" y="3368"/>
                    <a:pt x="3225" y="2139"/>
                    <a:pt x="3608" y="911"/>
                  </a:cubicBezTo>
                  <a:cubicBezTo>
                    <a:pt x="3688" y="655"/>
                    <a:pt x="3512" y="304"/>
                    <a:pt x="34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7"/>
            <p:cNvSpPr/>
            <p:nvPr/>
          </p:nvSpPr>
          <p:spPr>
            <a:xfrm>
              <a:off x="7395634" y="4415799"/>
              <a:ext cx="109275" cy="112341"/>
            </a:xfrm>
            <a:custGeom>
              <a:rect b="b" l="l" r="r" t="t"/>
              <a:pathLst>
                <a:path extrusionOk="0" h="2174" w="2106">
                  <a:moveTo>
                    <a:pt x="843" y="1"/>
                  </a:moveTo>
                  <a:cubicBezTo>
                    <a:pt x="657" y="1"/>
                    <a:pt x="1" y="679"/>
                    <a:pt x="63" y="865"/>
                  </a:cubicBezTo>
                  <a:cubicBezTo>
                    <a:pt x="206" y="1359"/>
                    <a:pt x="669" y="1742"/>
                    <a:pt x="1004" y="2173"/>
                  </a:cubicBezTo>
                  <a:lnTo>
                    <a:pt x="1435" y="2125"/>
                  </a:lnTo>
                  <a:cubicBezTo>
                    <a:pt x="1642" y="1742"/>
                    <a:pt x="2105" y="1248"/>
                    <a:pt x="1994" y="976"/>
                  </a:cubicBezTo>
                  <a:cubicBezTo>
                    <a:pt x="1818" y="561"/>
                    <a:pt x="1307" y="178"/>
                    <a:pt x="860" y="3"/>
                  </a:cubicBezTo>
                  <a:cubicBezTo>
                    <a:pt x="855" y="1"/>
                    <a:pt x="850" y="1"/>
                    <a:pt x="8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7"/>
            <p:cNvSpPr/>
            <p:nvPr/>
          </p:nvSpPr>
          <p:spPr>
            <a:xfrm>
              <a:off x="7719385" y="2777948"/>
              <a:ext cx="91945" cy="88313"/>
            </a:xfrm>
            <a:custGeom>
              <a:rect b="b" l="l" r="r" t="t"/>
              <a:pathLst>
                <a:path extrusionOk="0" h="1709" w="1772">
                  <a:moveTo>
                    <a:pt x="846" y="1"/>
                  </a:moveTo>
                  <a:cubicBezTo>
                    <a:pt x="575" y="368"/>
                    <a:pt x="255" y="703"/>
                    <a:pt x="48" y="1102"/>
                  </a:cubicBezTo>
                  <a:cubicBezTo>
                    <a:pt x="1" y="1212"/>
                    <a:pt x="449" y="1709"/>
                    <a:pt x="508" y="1709"/>
                  </a:cubicBezTo>
                  <a:cubicBezTo>
                    <a:pt x="509" y="1709"/>
                    <a:pt x="510" y="1709"/>
                    <a:pt x="511" y="1708"/>
                  </a:cubicBezTo>
                  <a:cubicBezTo>
                    <a:pt x="942" y="1421"/>
                    <a:pt x="1357" y="1134"/>
                    <a:pt x="1771" y="799"/>
                  </a:cubicBezTo>
                  <a:cubicBezTo>
                    <a:pt x="1293" y="400"/>
                    <a:pt x="1069" y="208"/>
                    <a:pt x="8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7"/>
            <p:cNvSpPr/>
            <p:nvPr/>
          </p:nvSpPr>
          <p:spPr>
            <a:xfrm>
              <a:off x="7699460" y="4349811"/>
              <a:ext cx="121780" cy="81543"/>
            </a:xfrm>
            <a:custGeom>
              <a:rect b="b" l="l" r="r" t="t"/>
              <a:pathLst>
                <a:path extrusionOk="0" h="1578" w="2347">
                  <a:moveTo>
                    <a:pt x="1" y="0"/>
                  </a:moveTo>
                  <a:cubicBezTo>
                    <a:pt x="807" y="1159"/>
                    <a:pt x="1170" y="1578"/>
                    <a:pt x="1629" y="1578"/>
                  </a:cubicBezTo>
                  <a:cubicBezTo>
                    <a:pt x="1833" y="1578"/>
                    <a:pt x="2057" y="1494"/>
                    <a:pt x="2347" y="1357"/>
                  </a:cubicBezTo>
                  <a:cubicBezTo>
                    <a:pt x="1868" y="447"/>
                    <a:pt x="1134" y="16"/>
                    <a:pt x="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7"/>
            <p:cNvSpPr/>
            <p:nvPr/>
          </p:nvSpPr>
          <p:spPr>
            <a:xfrm>
              <a:off x="7228323" y="4827277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5" y="48"/>
                  </a:moveTo>
                  <a:lnTo>
                    <a:pt x="0" y="336"/>
                  </a:lnTo>
                  <a:lnTo>
                    <a:pt x="942" y="1564"/>
                  </a:lnTo>
                  <a:cubicBezTo>
                    <a:pt x="1117" y="1325"/>
                    <a:pt x="1421" y="1118"/>
                    <a:pt x="1452" y="862"/>
                  </a:cubicBezTo>
                  <a:cubicBezTo>
                    <a:pt x="1532" y="0"/>
                    <a:pt x="830" y="144"/>
                    <a:pt x="335" y="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7"/>
            <p:cNvSpPr/>
            <p:nvPr/>
          </p:nvSpPr>
          <p:spPr>
            <a:xfrm>
              <a:off x="7544628" y="4911402"/>
              <a:ext cx="101907" cy="57773"/>
            </a:xfrm>
            <a:custGeom>
              <a:rect b="b" l="l" r="r" t="t"/>
              <a:pathLst>
                <a:path extrusionOk="0" h="1118" w="1964">
                  <a:moveTo>
                    <a:pt x="96" y="0"/>
                  </a:moveTo>
                  <a:lnTo>
                    <a:pt x="1" y="304"/>
                  </a:lnTo>
                  <a:cubicBezTo>
                    <a:pt x="494" y="841"/>
                    <a:pt x="866" y="1117"/>
                    <a:pt x="1202" y="1117"/>
                  </a:cubicBezTo>
                  <a:cubicBezTo>
                    <a:pt x="1464" y="1117"/>
                    <a:pt x="1705" y="949"/>
                    <a:pt x="1964" y="607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7"/>
            <p:cNvSpPr/>
            <p:nvPr/>
          </p:nvSpPr>
          <p:spPr>
            <a:xfrm>
              <a:off x="8605413" y="4757156"/>
              <a:ext cx="48048" cy="112238"/>
            </a:xfrm>
            <a:custGeom>
              <a:rect b="b" l="l" r="r" t="t"/>
              <a:pathLst>
                <a:path extrusionOk="0" h="2172" w="926">
                  <a:moveTo>
                    <a:pt x="926" y="1"/>
                  </a:moveTo>
                  <a:cubicBezTo>
                    <a:pt x="0" y="671"/>
                    <a:pt x="782" y="2139"/>
                    <a:pt x="814" y="2171"/>
                  </a:cubicBezTo>
                  <a:cubicBezTo>
                    <a:pt x="846" y="1373"/>
                    <a:pt x="878" y="767"/>
                    <a:pt x="9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7"/>
            <p:cNvSpPr/>
            <p:nvPr/>
          </p:nvSpPr>
          <p:spPr>
            <a:xfrm>
              <a:off x="7099123" y="4604615"/>
              <a:ext cx="60916" cy="72965"/>
            </a:xfrm>
            <a:custGeom>
              <a:rect b="b" l="l" r="r" t="t"/>
              <a:pathLst>
                <a:path extrusionOk="0" h="1412" w="1174">
                  <a:moveTo>
                    <a:pt x="830" y="0"/>
                  </a:moveTo>
                  <a:lnTo>
                    <a:pt x="830" y="0"/>
                  </a:lnTo>
                  <a:cubicBezTo>
                    <a:pt x="543" y="479"/>
                    <a:pt x="288" y="894"/>
                    <a:pt x="1" y="1373"/>
                  </a:cubicBezTo>
                  <a:cubicBezTo>
                    <a:pt x="215" y="1396"/>
                    <a:pt x="392" y="1411"/>
                    <a:pt x="536" y="1411"/>
                  </a:cubicBezTo>
                  <a:cubicBezTo>
                    <a:pt x="1173" y="1411"/>
                    <a:pt x="1156" y="1120"/>
                    <a:pt x="8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7"/>
            <p:cNvSpPr/>
            <p:nvPr/>
          </p:nvSpPr>
          <p:spPr>
            <a:xfrm>
              <a:off x="7786423" y="2264001"/>
              <a:ext cx="450539" cy="438979"/>
            </a:xfrm>
            <a:custGeom>
              <a:rect b="b" l="l" r="r" t="t"/>
              <a:pathLst>
                <a:path extrusionOk="0" h="8495" w="8683">
                  <a:moveTo>
                    <a:pt x="4069" y="0"/>
                  </a:moveTo>
                  <a:cubicBezTo>
                    <a:pt x="3866" y="0"/>
                    <a:pt x="3654" y="17"/>
                    <a:pt x="3432" y="52"/>
                  </a:cubicBezTo>
                  <a:cubicBezTo>
                    <a:pt x="3420" y="54"/>
                    <a:pt x="3408" y="54"/>
                    <a:pt x="3396" y="54"/>
                  </a:cubicBezTo>
                  <a:cubicBezTo>
                    <a:pt x="3300" y="54"/>
                    <a:pt x="3197" y="13"/>
                    <a:pt x="3099" y="13"/>
                  </a:cubicBezTo>
                  <a:cubicBezTo>
                    <a:pt x="3077" y="13"/>
                    <a:pt x="3055" y="15"/>
                    <a:pt x="3033" y="20"/>
                  </a:cubicBezTo>
                  <a:cubicBezTo>
                    <a:pt x="2187" y="228"/>
                    <a:pt x="878" y="196"/>
                    <a:pt x="623" y="691"/>
                  </a:cubicBezTo>
                  <a:cubicBezTo>
                    <a:pt x="176" y="1584"/>
                    <a:pt x="1" y="2957"/>
                    <a:pt x="384" y="3850"/>
                  </a:cubicBezTo>
                  <a:cubicBezTo>
                    <a:pt x="1054" y="5494"/>
                    <a:pt x="2219" y="6962"/>
                    <a:pt x="3177" y="8495"/>
                  </a:cubicBezTo>
                  <a:lnTo>
                    <a:pt x="3990" y="8495"/>
                  </a:lnTo>
                  <a:cubicBezTo>
                    <a:pt x="4102" y="8319"/>
                    <a:pt x="4230" y="8159"/>
                    <a:pt x="4374" y="8016"/>
                  </a:cubicBezTo>
                  <a:cubicBezTo>
                    <a:pt x="5570" y="6883"/>
                    <a:pt x="6783" y="5750"/>
                    <a:pt x="7996" y="4632"/>
                  </a:cubicBezTo>
                  <a:cubicBezTo>
                    <a:pt x="8571" y="4090"/>
                    <a:pt x="8683" y="3627"/>
                    <a:pt x="7996" y="3068"/>
                  </a:cubicBezTo>
                  <a:cubicBezTo>
                    <a:pt x="7533" y="2685"/>
                    <a:pt x="7055" y="2270"/>
                    <a:pt x="6767" y="1776"/>
                  </a:cubicBezTo>
                  <a:cubicBezTo>
                    <a:pt x="6140" y="602"/>
                    <a:pt x="5267" y="0"/>
                    <a:pt x="40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7"/>
            <p:cNvSpPr/>
            <p:nvPr/>
          </p:nvSpPr>
          <p:spPr>
            <a:xfrm>
              <a:off x="7023783" y="1397225"/>
              <a:ext cx="236866" cy="260907"/>
            </a:xfrm>
            <a:custGeom>
              <a:rect b="b" l="l" r="r" t="t"/>
              <a:pathLst>
                <a:path extrusionOk="0" h="5049" w="4565">
                  <a:moveTo>
                    <a:pt x="1193" y="0"/>
                  </a:moveTo>
                  <a:cubicBezTo>
                    <a:pt x="894" y="0"/>
                    <a:pt x="578" y="198"/>
                    <a:pt x="0" y="564"/>
                  </a:cubicBezTo>
                  <a:lnTo>
                    <a:pt x="0" y="3979"/>
                  </a:lnTo>
                  <a:lnTo>
                    <a:pt x="1660" y="5048"/>
                  </a:lnTo>
                  <a:cubicBezTo>
                    <a:pt x="1915" y="4984"/>
                    <a:pt x="2394" y="4410"/>
                    <a:pt x="2889" y="3867"/>
                  </a:cubicBezTo>
                  <a:cubicBezTo>
                    <a:pt x="3160" y="3580"/>
                    <a:pt x="3479" y="3341"/>
                    <a:pt x="3735" y="3053"/>
                  </a:cubicBezTo>
                  <a:cubicBezTo>
                    <a:pt x="4022" y="2702"/>
                    <a:pt x="4565" y="2176"/>
                    <a:pt x="4469" y="1968"/>
                  </a:cubicBezTo>
                  <a:cubicBezTo>
                    <a:pt x="4277" y="1553"/>
                    <a:pt x="3751" y="1266"/>
                    <a:pt x="3320" y="1011"/>
                  </a:cubicBezTo>
                  <a:cubicBezTo>
                    <a:pt x="3243" y="960"/>
                    <a:pt x="3136" y="952"/>
                    <a:pt x="3025" y="952"/>
                  </a:cubicBezTo>
                  <a:cubicBezTo>
                    <a:pt x="2977" y="952"/>
                    <a:pt x="2928" y="953"/>
                    <a:pt x="2881" y="953"/>
                  </a:cubicBezTo>
                  <a:cubicBezTo>
                    <a:pt x="2763" y="953"/>
                    <a:pt x="2654" y="944"/>
                    <a:pt x="2586" y="883"/>
                  </a:cubicBezTo>
                  <a:cubicBezTo>
                    <a:pt x="1876" y="277"/>
                    <a:pt x="1547" y="0"/>
                    <a:pt x="1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7"/>
            <p:cNvSpPr/>
            <p:nvPr/>
          </p:nvSpPr>
          <p:spPr>
            <a:xfrm>
              <a:off x="7023783" y="316314"/>
              <a:ext cx="189649" cy="256980"/>
            </a:xfrm>
            <a:custGeom>
              <a:rect b="b" l="l" r="r" t="t"/>
              <a:pathLst>
                <a:path extrusionOk="0" h="4973" w="3655">
                  <a:moveTo>
                    <a:pt x="0" y="1"/>
                  </a:moveTo>
                  <a:lnTo>
                    <a:pt x="0" y="4613"/>
                  </a:lnTo>
                  <a:cubicBezTo>
                    <a:pt x="399" y="4709"/>
                    <a:pt x="782" y="4804"/>
                    <a:pt x="1165" y="4916"/>
                  </a:cubicBezTo>
                  <a:cubicBezTo>
                    <a:pt x="1312" y="4954"/>
                    <a:pt x="1448" y="4972"/>
                    <a:pt x="1575" y="4972"/>
                  </a:cubicBezTo>
                  <a:cubicBezTo>
                    <a:pt x="2138" y="4972"/>
                    <a:pt x="2508" y="4614"/>
                    <a:pt x="2729" y="4054"/>
                  </a:cubicBezTo>
                  <a:cubicBezTo>
                    <a:pt x="3655" y="1565"/>
                    <a:pt x="2985" y="416"/>
                    <a:pt x="399" y="17"/>
                  </a:cubicBezTo>
                  <a:cubicBezTo>
                    <a:pt x="272" y="1"/>
                    <a:pt x="144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7"/>
            <p:cNvSpPr/>
            <p:nvPr/>
          </p:nvSpPr>
          <p:spPr>
            <a:xfrm>
              <a:off x="8055563" y="2542005"/>
              <a:ext cx="271683" cy="160968"/>
            </a:xfrm>
            <a:custGeom>
              <a:rect b="b" l="l" r="r" t="t"/>
              <a:pathLst>
                <a:path extrusionOk="0" h="3115" w="5236">
                  <a:moveTo>
                    <a:pt x="2964" y="1"/>
                  </a:moveTo>
                  <a:cubicBezTo>
                    <a:pt x="2950" y="1"/>
                    <a:pt x="2935" y="1"/>
                    <a:pt x="2921" y="3"/>
                  </a:cubicBezTo>
                  <a:cubicBezTo>
                    <a:pt x="1533" y="114"/>
                    <a:pt x="160" y="1678"/>
                    <a:pt x="0" y="3115"/>
                  </a:cubicBezTo>
                  <a:lnTo>
                    <a:pt x="5235" y="3115"/>
                  </a:lnTo>
                  <a:cubicBezTo>
                    <a:pt x="5203" y="2923"/>
                    <a:pt x="5235" y="2620"/>
                    <a:pt x="5123" y="2556"/>
                  </a:cubicBezTo>
                  <a:cubicBezTo>
                    <a:pt x="4437" y="2109"/>
                    <a:pt x="4278" y="1471"/>
                    <a:pt x="4118" y="721"/>
                  </a:cubicBezTo>
                  <a:cubicBezTo>
                    <a:pt x="4056" y="413"/>
                    <a:pt x="3371" y="1"/>
                    <a:pt x="29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7"/>
            <p:cNvSpPr/>
            <p:nvPr/>
          </p:nvSpPr>
          <p:spPr>
            <a:xfrm>
              <a:off x="7023783" y="2588822"/>
              <a:ext cx="91945" cy="114150"/>
            </a:xfrm>
            <a:custGeom>
              <a:rect b="b" l="l" r="r" t="t"/>
              <a:pathLst>
                <a:path extrusionOk="0" h="2209" w="1772">
                  <a:moveTo>
                    <a:pt x="225" y="0"/>
                  </a:moveTo>
                  <a:cubicBezTo>
                    <a:pt x="151" y="0"/>
                    <a:pt x="76" y="2"/>
                    <a:pt x="0" y="6"/>
                  </a:cubicBezTo>
                  <a:lnTo>
                    <a:pt x="16" y="2209"/>
                  </a:lnTo>
                  <a:lnTo>
                    <a:pt x="814" y="2209"/>
                  </a:lnTo>
                  <a:cubicBezTo>
                    <a:pt x="990" y="1937"/>
                    <a:pt x="1165" y="1666"/>
                    <a:pt x="1357" y="1411"/>
                  </a:cubicBezTo>
                  <a:cubicBezTo>
                    <a:pt x="1772" y="836"/>
                    <a:pt x="1564" y="230"/>
                    <a:pt x="878" y="54"/>
                  </a:cubicBezTo>
                  <a:cubicBezTo>
                    <a:pt x="663" y="18"/>
                    <a:pt x="447" y="0"/>
                    <a:pt x="2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7"/>
            <p:cNvSpPr/>
            <p:nvPr/>
          </p:nvSpPr>
          <p:spPr>
            <a:xfrm>
              <a:off x="7451075" y="1006520"/>
              <a:ext cx="507667" cy="539280"/>
            </a:xfrm>
            <a:custGeom>
              <a:rect b="b" l="l" r="r" t="t"/>
              <a:pathLst>
                <a:path extrusionOk="0" h="10436" w="9784">
                  <a:moveTo>
                    <a:pt x="1999" y="0"/>
                  </a:moveTo>
                  <a:cubicBezTo>
                    <a:pt x="1440" y="0"/>
                    <a:pt x="834" y="267"/>
                    <a:pt x="670" y="720"/>
                  </a:cubicBezTo>
                  <a:cubicBezTo>
                    <a:pt x="431" y="1406"/>
                    <a:pt x="160" y="2108"/>
                    <a:pt x="80" y="2826"/>
                  </a:cubicBezTo>
                  <a:cubicBezTo>
                    <a:pt x="0" y="3481"/>
                    <a:pt x="176" y="4167"/>
                    <a:pt x="256" y="4821"/>
                  </a:cubicBezTo>
                  <a:cubicBezTo>
                    <a:pt x="303" y="5204"/>
                    <a:pt x="511" y="5603"/>
                    <a:pt x="447" y="5970"/>
                  </a:cubicBezTo>
                  <a:cubicBezTo>
                    <a:pt x="144" y="7534"/>
                    <a:pt x="160" y="7582"/>
                    <a:pt x="1516" y="8428"/>
                  </a:cubicBezTo>
                  <a:cubicBezTo>
                    <a:pt x="1804" y="8651"/>
                    <a:pt x="2075" y="8907"/>
                    <a:pt x="2282" y="9194"/>
                  </a:cubicBezTo>
                  <a:cubicBezTo>
                    <a:pt x="2974" y="10019"/>
                    <a:pt x="4127" y="10435"/>
                    <a:pt x="5262" y="10435"/>
                  </a:cubicBezTo>
                  <a:cubicBezTo>
                    <a:pt x="6300" y="10435"/>
                    <a:pt x="7323" y="10087"/>
                    <a:pt x="7964" y="9385"/>
                  </a:cubicBezTo>
                  <a:cubicBezTo>
                    <a:pt x="8267" y="9098"/>
                    <a:pt x="8618" y="8859"/>
                    <a:pt x="9001" y="8667"/>
                  </a:cubicBezTo>
                  <a:cubicBezTo>
                    <a:pt x="9671" y="8300"/>
                    <a:pt x="9783" y="7790"/>
                    <a:pt x="9400" y="7167"/>
                  </a:cubicBezTo>
                  <a:cubicBezTo>
                    <a:pt x="9273" y="6928"/>
                    <a:pt x="9017" y="6768"/>
                    <a:pt x="8921" y="6529"/>
                  </a:cubicBezTo>
                  <a:cubicBezTo>
                    <a:pt x="8386" y="5304"/>
                    <a:pt x="7871" y="4869"/>
                    <a:pt x="7135" y="4869"/>
                  </a:cubicBezTo>
                  <a:cubicBezTo>
                    <a:pt x="6730" y="4869"/>
                    <a:pt x="6259" y="5000"/>
                    <a:pt x="5682" y="5204"/>
                  </a:cubicBezTo>
                  <a:cubicBezTo>
                    <a:pt x="5511" y="5267"/>
                    <a:pt x="5358" y="5301"/>
                    <a:pt x="5219" y="5301"/>
                  </a:cubicBezTo>
                  <a:cubicBezTo>
                    <a:pt x="4866" y="5301"/>
                    <a:pt x="4607" y="5082"/>
                    <a:pt x="4389" y="4566"/>
                  </a:cubicBezTo>
                  <a:cubicBezTo>
                    <a:pt x="3974" y="3608"/>
                    <a:pt x="3288" y="2762"/>
                    <a:pt x="2586" y="1661"/>
                  </a:cubicBezTo>
                  <a:cubicBezTo>
                    <a:pt x="2713" y="1454"/>
                    <a:pt x="2825" y="1230"/>
                    <a:pt x="2905" y="1007"/>
                  </a:cubicBezTo>
                  <a:cubicBezTo>
                    <a:pt x="3001" y="799"/>
                    <a:pt x="2985" y="576"/>
                    <a:pt x="2905" y="369"/>
                  </a:cubicBezTo>
                  <a:cubicBezTo>
                    <a:pt x="2715" y="115"/>
                    <a:pt x="2367" y="0"/>
                    <a:pt x="199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7"/>
            <p:cNvSpPr/>
            <p:nvPr/>
          </p:nvSpPr>
          <p:spPr>
            <a:xfrm>
              <a:off x="8141696" y="1730883"/>
              <a:ext cx="353613" cy="541606"/>
            </a:xfrm>
            <a:custGeom>
              <a:rect b="b" l="l" r="r" t="t"/>
              <a:pathLst>
                <a:path extrusionOk="0" h="10481" w="6815">
                  <a:moveTo>
                    <a:pt x="5769" y="0"/>
                  </a:moveTo>
                  <a:cubicBezTo>
                    <a:pt x="5436" y="0"/>
                    <a:pt x="4978" y="310"/>
                    <a:pt x="4676" y="554"/>
                  </a:cubicBezTo>
                  <a:cubicBezTo>
                    <a:pt x="4197" y="953"/>
                    <a:pt x="3830" y="1496"/>
                    <a:pt x="3400" y="1959"/>
                  </a:cubicBezTo>
                  <a:cubicBezTo>
                    <a:pt x="2809" y="2581"/>
                    <a:pt x="1995" y="3108"/>
                    <a:pt x="1676" y="3842"/>
                  </a:cubicBezTo>
                  <a:cubicBezTo>
                    <a:pt x="1022" y="5294"/>
                    <a:pt x="623" y="6858"/>
                    <a:pt x="176" y="8390"/>
                  </a:cubicBezTo>
                  <a:cubicBezTo>
                    <a:pt x="0" y="8965"/>
                    <a:pt x="208" y="9475"/>
                    <a:pt x="862" y="9635"/>
                  </a:cubicBezTo>
                  <a:cubicBezTo>
                    <a:pt x="1995" y="9938"/>
                    <a:pt x="3128" y="10194"/>
                    <a:pt x="4245" y="10481"/>
                  </a:cubicBezTo>
                  <a:cubicBezTo>
                    <a:pt x="5586" y="10305"/>
                    <a:pt x="5825" y="10082"/>
                    <a:pt x="5937" y="8789"/>
                  </a:cubicBezTo>
                  <a:cubicBezTo>
                    <a:pt x="6065" y="7656"/>
                    <a:pt x="6208" y="6523"/>
                    <a:pt x="6320" y="5406"/>
                  </a:cubicBezTo>
                  <a:cubicBezTo>
                    <a:pt x="6464" y="4065"/>
                    <a:pt x="6591" y="2741"/>
                    <a:pt x="6735" y="1416"/>
                  </a:cubicBezTo>
                  <a:cubicBezTo>
                    <a:pt x="6815" y="698"/>
                    <a:pt x="6496" y="139"/>
                    <a:pt x="5873" y="12"/>
                  </a:cubicBezTo>
                  <a:cubicBezTo>
                    <a:pt x="5840" y="4"/>
                    <a:pt x="5805" y="0"/>
                    <a:pt x="57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7"/>
            <p:cNvSpPr/>
            <p:nvPr/>
          </p:nvSpPr>
          <p:spPr>
            <a:xfrm>
              <a:off x="7684568" y="775952"/>
              <a:ext cx="298197" cy="398208"/>
            </a:xfrm>
            <a:custGeom>
              <a:rect b="b" l="l" r="r" t="t"/>
              <a:pathLst>
                <a:path extrusionOk="0" h="7706" w="5747">
                  <a:moveTo>
                    <a:pt x="2183" y="1"/>
                  </a:moveTo>
                  <a:cubicBezTo>
                    <a:pt x="1649" y="1"/>
                    <a:pt x="1052" y="282"/>
                    <a:pt x="894" y="745"/>
                  </a:cubicBezTo>
                  <a:cubicBezTo>
                    <a:pt x="527" y="1862"/>
                    <a:pt x="320" y="3043"/>
                    <a:pt x="1" y="4384"/>
                  </a:cubicBezTo>
                  <a:cubicBezTo>
                    <a:pt x="1" y="4384"/>
                    <a:pt x="49" y="4575"/>
                    <a:pt x="96" y="4767"/>
                  </a:cubicBezTo>
                  <a:cubicBezTo>
                    <a:pt x="655" y="6379"/>
                    <a:pt x="2091" y="7528"/>
                    <a:pt x="3799" y="7703"/>
                  </a:cubicBezTo>
                  <a:cubicBezTo>
                    <a:pt x="3827" y="7705"/>
                    <a:pt x="3858" y="7706"/>
                    <a:pt x="3889" y="7706"/>
                  </a:cubicBezTo>
                  <a:cubicBezTo>
                    <a:pt x="4177" y="7706"/>
                    <a:pt x="4571" y="7640"/>
                    <a:pt x="4629" y="7496"/>
                  </a:cubicBezTo>
                  <a:cubicBezTo>
                    <a:pt x="4996" y="6538"/>
                    <a:pt x="5746" y="5389"/>
                    <a:pt x="5475" y="4591"/>
                  </a:cubicBezTo>
                  <a:cubicBezTo>
                    <a:pt x="4980" y="3075"/>
                    <a:pt x="3911" y="1703"/>
                    <a:pt x="2985" y="346"/>
                  </a:cubicBezTo>
                  <a:cubicBezTo>
                    <a:pt x="2820" y="108"/>
                    <a:pt x="2514" y="1"/>
                    <a:pt x="21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7"/>
            <p:cNvSpPr/>
            <p:nvPr/>
          </p:nvSpPr>
          <p:spPr>
            <a:xfrm>
              <a:off x="8077926" y="1019593"/>
              <a:ext cx="441407" cy="388648"/>
            </a:xfrm>
            <a:custGeom>
              <a:rect b="b" l="l" r="r" t="t"/>
              <a:pathLst>
                <a:path extrusionOk="0" h="7521" w="8507">
                  <a:moveTo>
                    <a:pt x="5134" y="1"/>
                  </a:moveTo>
                  <a:cubicBezTo>
                    <a:pt x="4329" y="1"/>
                    <a:pt x="4116" y="899"/>
                    <a:pt x="3671" y="1488"/>
                  </a:cubicBezTo>
                  <a:cubicBezTo>
                    <a:pt x="2554" y="2988"/>
                    <a:pt x="1405" y="4440"/>
                    <a:pt x="351" y="5973"/>
                  </a:cubicBezTo>
                  <a:cubicBezTo>
                    <a:pt x="64" y="6388"/>
                    <a:pt x="112" y="7010"/>
                    <a:pt x="0" y="7521"/>
                  </a:cubicBezTo>
                  <a:cubicBezTo>
                    <a:pt x="495" y="7425"/>
                    <a:pt x="1070" y="7425"/>
                    <a:pt x="1485" y="7185"/>
                  </a:cubicBezTo>
                  <a:cubicBezTo>
                    <a:pt x="3432" y="5973"/>
                    <a:pt x="5331" y="4712"/>
                    <a:pt x="7246" y="3451"/>
                  </a:cubicBezTo>
                  <a:cubicBezTo>
                    <a:pt x="7613" y="3228"/>
                    <a:pt x="7948" y="2940"/>
                    <a:pt x="8251" y="2621"/>
                  </a:cubicBezTo>
                  <a:cubicBezTo>
                    <a:pt x="8395" y="2462"/>
                    <a:pt x="8507" y="1999"/>
                    <a:pt x="8443" y="1951"/>
                  </a:cubicBezTo>
                  <a:cubicBezTo>
                    <a:pt x="7549" y="1288"/>
                    <a:pt x="7042" y="31"/>
                    <a:pt x="5587" y="31"/>
                  </a:cubicBezTo>
                  <a:cubicBezTo>
                    <a:pt x="5534" y="31"/>
                    <a:pt x="5481" y="32"/>
                    <a:pt x="5426" y="36"/>
                  </a:cubicBezTo>
                  <a:cubicBezTo>
                    <a:pt x="5321" y="12"/>
                    <a:pt x="5224" y="1"/>
                    <a:pt x="513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7"/>
            <p:cNvSpPr/>
            <p:nvPr/>
          </p:nvSpPr>
          <p:spPr>
            <a:xfrm>
              <a:off x="7210941" y="552618"/>
              <a:ext cx="307226" cy="386012"/>
            </a:xfrm>
            <a:custGeom>
              <a:rect b="b" l="l" r="r" t="t"/>
              <a:pathLst>
                <a:path extrusionOk="0" h="7470" w="5921">
                  <a:moveTo>
                    <a:pt x="2957" y="1"/>
                  </a:moveTo>
                  <a:cubicBezTo>
                    <a:pt x="2929" y="1"/>
                    <a:pt x="2901" y="3"/>
                    <a:pt x="2873" y="8"/>
                  </a:cubicBezTo>
                  <a:cubicBezTo>
                    <a:pt x="2091" y="439"/>
                    <a:pt x="1261" y="822"/>
                    <a:pt x="591" y="1396"/>
                  </a:cubicBezTo>
                  <a:cubicBezTo>
                    <a:pt x="0" y="1923"/>
                    <a:pt x="543" y="2561"/>
                    <a:pt x="798" y="3120"/>
                  </a:cubicBezTo>
                  <a:cubicBezTo>
                    <a:pt x="846" y="3248"/>
                    <a:pt x="846" y="3391"/>
                    <a:pt x="878" y="3519"/>
                  </a:cubicBezTo>
                  <a:cubicBezTo>
                    <a:pt x="1213" y="4492"/>
                    <a:pt x="1500" y="5482"/>
                    <a:pt x="1867" y="6455"/>
                  </a:cubicBezTo>
                  <a:cubicBezTo>
                    <a:pt x="2105" y="7067"/>
                    <a:pt x="2568" y="7469"/>
                    <a:pt x="3067" y="7469"/>
                  </a:cubicBezTo>
                  <a:cubicBezTo>
                    <a:pt x="3272" y="7469"/>
                    <a:pt x="3483" y="7402"/>
                    <a:pt x="3687" y="7253"/>
                  </a:cubicBezTo>
                  <a:cubicBezTo>
                    <a:pt x="4580" y="6583"/>
                    <a:pt x="5187" y="5578"/>
                    <a:pt x="5921" y="4716"/>
                  </a:cubicBezTo>
                  <a:lnTo>
                    <a:pt x="5761" y="4540"/>
                  </a:lnTo>
                  <a:cubicBezTo>
                    <a:pt x="5777" y="4413"/>
                    <a:pt x="5761" y="4285"/>
                    <a:pt x="5713" y="4157"/>
                  </a:cubicBezTo>
                  <a:cubicBezTo>
                    <a:pt x="4947" y="2833"/>
                    <a:pt x="4181" y="1508"/>
                    <a:pt x="3383" y="199"/>
                  </a:cubicBezTo>
                  <a:cubicBezTo>
                    <a:pt x="3275" y="77"/>
                    <a:pt x="3119" y="1"/>
                    <a:pt x="2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7"/>
            <p:cNvSpPr/>
            <p:nvPr/>
          </p:nvSpPr>
          <p:spPr>
            <a:xfrm>
              <a:off x="7876707" y="1643657"/>
              <a:ext cx="242989" cy="288657"/>
            </a:xfrm>
            <a:custGeom>
              <a:rect b="b" l="l" r="r" t="t"/>
              <a:pathLst>
                <a:path extrusionOk="0" h="5586" w="4683">
                  <a:moveTo>
                    <a:pt x="3074" y="0"/>
                  </a:moveTo>
                  <a:cubicBezTo>
                    <a:pt x="1895" y="0"/>
                    <a:pt x="213" y="1095"/>
                    <a:pt x="0" y="2115"/>
                  </a:cubicBezTo>
                  <a:cubicBezTo>
                    <a:pt x="0" y="2274"/>
                    <a:pt x="32" y="2434"/>
                    <a:pt x="112" y="2577"/>
                  </a:cubicBezTo>
                  <a:cubicBezTo>
                    <a:pt x="383" y="3264"/>
                    <a:pt x="639" y="3950"/>
                    <a:pt x="942" y="4604"/>
                  </a:cubicBezTo>
                  <a:cubicBezTo>
                    <a:pt x="1085" y="4891"/>
                    <a:pt x="1261" y="5259"/>
                    <a:pt x="1516" y="5370"/>
                  </a:cubicBezTo>
                  <a:cubicBezTo>
                    <a:pt x="1828" y="5518"/>
                    <a:pt x="2149" y="5586"/>
                    <a:pt x="2461" y="5586"/>
                  </a:cubicBezTo>
                  <a:cubicBezTo>
                    <a:pt x="3635" y="5586"/>
                    <a:pt x="4682" y="4626"/>
                    <a:pt x="4644" y="3327"/>
                  </a:cubicBezTo>
                  <a:cubicBezTo>
                    <a:pt x="4421" y="2338"/>
                    <a:pt x="4198" y="1349"/>
                    <a:pt x="3942" y="391"/>
                  </a:cubicBezTo>
                  <a:cubicBezTo>
                    <a:pt x="3910" y="247"/>
                    <a:pt x="3655" y="104"/>
                    <a:pt x="3495" y="56"/>
                  </a:cubicBezTo>
                  <a:cubicBezTo>
                    <a:pt x="3366" y="18"/>
                    <a:pt x="3224" y="0"/>
                    <a:pt x="30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7"/>
            <p:cNvSpPr/>
            <p:nvPr/>
          </p:nvSpPr>
          <p:spPr>
            <a:xfrm>
              <a:off x="7362452" y="2152954"/>
              <a:ext cx="298976" cy="261217"/>
            </a:xfrm>
            <a:custGeom>
              <a:rect b="b" l="l" r="r" t="t"/>
              <a:pathLst>
                <a:path extrusionOk="0" h="5055" w="5762">
                  <a:moveTo>
                    <a:pt x="4237" y="1"/>
                  </a:moveTo>
                  <a:cubicBezTo>
                    <a:pt x="4029" y="1"/>
                    <a:pt x="3158" y="501"/>
                    <a:pt x="2634" y="749"/>
                  </a:cubicBezTo>
                  <a:cubicBezTo>
                    <a:pt x="2474" y="797"/>
                    <a:pt x="2331" y="877"/>
                    <a:pt x="2203" y="972"/>
                  </a:cubicBezTo>
                  <a:cubicBezTo>
                    <a:pt x="1341" y="1802"/>
                    <a:pt x="1" y="2281"/>
                    <a:pt x="32" y="3749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45" y="5024"/>
                    <a:pt x="698" y="5054"/>
                    <a:pt x="870" y="5054"/>
                  </a:cubicBezTo>
                  <a:cubicBezTo>
                    <a:pt x="1120" y="5054"/>
                    <a:pt x="1411" y="4990"/>
                    <a:pt x="1628" y="4914"/>
                  </a:cubicBezTo>
                  <a:cubicBezTo>
                    <a:pt x="2618" y="4579"/>
                    <a:pt x="3607" y="4180"/>
                    <a:pt x="4565" y="3717"/>
                  </a:cubicBezTo>
                  <a:cubicBezTo>
                    <a:pt x="4980" y="3526"/>
                    <a:pt x="5299" y="3111"/>
                    <a:pt x="5762" y="2728"/>
                  </a:cubicBezTo>
                  <a:cubicBezTo>
                    <a:pt x="5219" y="1659"/>
                    <a:pt x="4852" y="765"/>
                    <a:pt x="4278" y="15"/>
                  </a:cubicBezTo>
                  <a:cubicBezTo>
                    <a:pt x="4271" y="5"/>
                    <a:pt x="4257" y="1"/>
                    <a:pt x="4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7"/>
            <p:cNvSpPr/>
            <p:nvPr/>
          </p:nvSpPr>
          <p:spPr>
            <a:xfrm>
              <a:off x="7564501" y="469578"/>
              <a:ext cx="366066" cy="234398"/>
            </a:xfrm>
            <a:custGeom>
              <a:rect b="b" l="l" r="r" t="t"/>
              <a:pathLst>
                <a:path extrusionOk="0" h="4536" w="7055">
                  <a:moveTo>
                    <a:pt x="677" y="1"/>
                  </a:moveTo>
                  <a:cubicBezTo>
                    <a:pt x="549" y="1"/>
                    <a:pt x="420" y="6"/>
                    <a:pt x="292" y="6"/>
                  </a:cubicBezTo>
                  <a:cubicBezTo>
                    <a:pt x="242" y="6"/>
                    <a:pt x="193" y="5"/>
                    <a:pt x="144" y="3"/>
                  </a:cubicBezTo>
                  <a:lnTo>
                    <a:pt x="144" y="3"/>
                  </a:lnTo>
                  <a:cubicBezTo>
                    <a:pt x="144" y="418"/>
                    <a:pt x="1" y="929"/>
                    <a:pt x="176" y="1248"/>
                  </a:cubicBezTo>
                  <a:cubicBezTo>
                    <a:pt x="527" y="1838"/>
                    <a:pt x="1182" y="2237"/>
                    <a:pt x="1517" y="2844"/>
                  </a:cubicBezTo>
                  <a:cubicBezTo>
                    <a:pt x="2219" y="4057"/>
                    <a:pt x="3448" y="4121"/>
                    <a:pt x="4533" y="4535"/>
                  </a:cubicBezTo>
                  <a:cubicBezTo>
                    <a:pt x="4980" y="4376"/>
                    <a:pt x="5459" y="4232"/>
                    <a:pt x="5921" y="4136"/>
                  </a:cubicBezTo>
                  <a:cubicBezTo>
                    <a:pt x="7055" y="3945"/>
                    <a:pt x="6703" y="3083"/>
                    <a:pt x="6544" y="2509"/>
                  </a:cubicBezTo>
                  <a:cubicBezTo>
                    <a:pt x="6464" y="2221"/>
                    <a:pt x="5810" y="1934"/>
                    <a:pt x="5411" y="1934"/>
                  </a:cubicBezTo>
                  <a:cubicBezTo>
                    <a:pt x="5341" y="1936"/>
                    <a:pt x="5272" y="1937"/>
                    <a:pt x="5204" y="1937"/>
                  </a:cubicBezTo>
                  <a:cubicBezTo>
                    <a:pt x="4609" y="1937"/>
                    <a:pt x="4112" y="1850"/>
                    <a:pt x="3783" y="1248"/>
                  </a:cubicBezTo>
                  <a:cubicBezTo>
                    <a:pt x="3687" y="1120"/>
                    <a:pt x="3560" y="1024"/>
                    <a:pt x="3416" y="977"/>
                  </a:cubicBezTo>
                  <a:cubicBezTo>
                    <a:pt x="2714" y="657"/>
                    <a:pt x="1996" y="322"/>
                    <a:pt x="1277" y="83"/>
                  </a:cubicBezTo>
                  <a:cubicBezTo>
                    <a:pt x="1088" y="14"/>
                    <a:pt x="885" y="1"/>
                    <a:pt x="6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7"/>
            <p:cNvSpPr/>
            <p:nvPr/>
          </p:nvSpPr>
          <p:spPr>
            <a:xfrm>
              <a:off x="7947897" y="470405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22" y="0"/>
                  </a:moveTo>
                  <a:cubicBezTo>
                    <a:pt x="2006" y="0"/>
                    <a:pt x="809" y="556"/>
                    <a:pt x="352" y="1344"/>
                  </a:cubicBezTo>
                  <a:cubicBezTo>
                    <a:pt x="208" y="1631"/>
                    <a:pt x="96" y="1918"/>
                    <a:pt x="1" y="2205"/>
                  </a:cubicBezTo>
                  <a:cubicBezTo>
                    <a:pt x="240" y="2541"/>
                    <a:pt x="400" y="3019"/>
                    <a:pt x="751" y="3259"/>
                  </a:cubicBezTo>
                  <a:cubicBezTo>
                    <a:pt x="1549" y="3849"/>
                    <a:pt x="2379" y="4376"/>
                    <a:pt x="3256" y="4855"/>
                  </a:cubicBezTo>
                  <a:cubicBezTo>
                    <a:pt x="3512" y="4998"/>
                    <a:pt x="3863" y="4998"/>
                    <a:pt x="4166" y="5062"/>
                  </a:cubicBezTo>
                  <a:cubicBezTo>
                    <a:pt x="4214" y="4695"/>
                    <a:pt x="4405" y="4280"/>
                    <a:pt x="4294" y="3961"/>
                  </a:cubicBezTo>
                  <a:cubicBezTo>
                    <a:pt x="4070" y="3243"/>
                    <a:pt x="4070" y="2652"/>
                    <a:pt x="4517" y="1998"/>
                  </a:cubicBezTo>
                  <a:cubicBezTo>
                    <a:pt x="5028" y="1248"/>
                    <a:pt x="4645" y="418"/>
                    <a:pt x="3751" y="115"/>
                  </a:cubicBezTo>
                  <a:cubicBezTo>
                    <a:pt x="3530" y="37"/>
                    <a:pt x="3282" y="0"/>
                    <a:pt x="30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7"/>
            <p:cNvSpPr/>
            <p:nvPr/>
          </p:nvSpPr>
          <p:spPr>
            <a:xfrm>
              <a:off x="7622459" y="1783564"/>
              <a:ext cx="302297" cy="329273"/>
            </a:xfrm>
            <a:custGeom>
              <a:rect b="b" l="l" r="r" t="t"/>
              <a:pathLst>
                <a:path extrusionOk="0" h="6372" w="5826">
                  <a:moveTo>
                    <a:pt x="256" y="1"/>
                  </a:moveTo>
                  <a:lnTo>
                    <a:pt x="1" y="208"/>
                  </a:lnTo>
                  <a:cubicBezTo>
                    <a:pt x="527" y="1405"/>
                    <a:pt x="974" y="2634"/>
                    <a:pt x="1581" y="3799"/>
                  </a:cubicBezTo>
                  <a:cubicBezTo>
                    <a:pt x="1916" y="4454"/>
                    <a:pt x="2586" y="4948"/>
                    <a:pt x="2858" y="5619"/>
                  </a:cubicBezTo>
                  <a:cubicBezTo>
                    <a:pt x="3109" y="6220"/>
                    <a:pt x="3511" y="6372"/>
                    <a:pt x="3934" y="6372"/>
                  </a:cubicBezTo>
                  <a:cubicBezTo>
                    <a:pt x="4128" y="6372"/>
                    <a:pt x="4326" y="6340"/>
                    <a:pt x="4517" y="6305"/>
                  </a:cubicBezTo>
                  <a:cubicBezTo>
                    <a:pt x="4996" y="6193"/>
                    <a:pt x="5714" y="5826"/>
                    <a:pt x="5778" y="5475"/>
                  </a:cubicBezTo>
                  <a:cubicBezTo>
                    <a:pt x="5826" y="4884"/>
                    <a:pt x="5634" y="4310"/>
                    <a:pt x="5219" y="3879"/>
                  </a:cubicBezTo>
                  <a:cubicBezTo>
                    <a:pt x="3927" y="2666"/>
                    <a:pt x="2522" y="1565"/>
                    <a:pt x="1134" y="448"/>
                  </a:cubicBezTo>
                  <a:cubicBezTo>
                    <a:pt x="863" y="272"/>
                    <a:pt x="559" y="113"/>
                    <a:pt x="2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7"/>
            <p:cNvSpPr/>
            <p:nvPr/>
          </p:nvSpPr>
          <p:spPr>
            <a:xfrm>
              <a:off x="7613379" y="1587953"/>
              <a:ext cx="144974" cy="155490"/>
            </a:xfrm>
            <a:custGeom>
              <a:rect b="b" l="l" r="r" t="t"/>
              <a:pathLst>
                <a:path extrusionOk="0" h="3009" w="2794">
                  <a:moveTo>
                    <a:pt x="2059" y="1"/>
                  </a:moveTo>
                  <a:cubicBezTo>
                    <a:pt x="1452" y="17"/>
                    <a:pt x="878" y="272"/>
                    <a:pt x="463" y="703"/>
                  </a:cubicBezTo>
                  <a:cubicBezTo>
                    <a:pt x="0" y="1230"/>
                    <a:pt x="463" y="1740"/>
                    <a:pt x="942" y="2123"/>
                  </a:cubicBezTo>
                  <a:cubicBezTo>
                    <a:pt x="1165" y="2315"/>
                    <a:pt x="1373" y="2538"/>
                    <a:pt x="1596" y="2730"/>
                  </a:cubicBezTo>
                  <a:cubicBezTo>
                    <a:pt x="1847" y="2915"/>
                    <a:pt x="2051" y="3009"/>
                    <a:pt x="2213" y="3009"/>
                  </a:cubicBezTo>
                  <a:cubicBezTo>
                    <a:pt x="2484" y="3009"/>
                    <a:pt x="2637" y="2748"/>
                    <a:pt x="2697" y="2219"/>
                  </a:cubicBezTo>
                  <a:cubicBezTo>
                    <a:pt x="2713" y="1996"/>
                    <a:pt x="2697" y="1756"/>
                    <a:pt x="2697" y="1533"/>
                  </a:cubicBezTo>
                  <a:lnTo>
                    <a:pt x="2713" y="1533"/>
                  </a:lnTo>
                  <a:cubicBezTo>
                    <a:pt x="2713" y="1469"/>
                    <a:pt x="2713" y="1405"/>
                    <a:pt x="2713" y="1325"/>
                  </a:cubicBezTo>
                  <a:cubicBezTo>
                    <a:pt x="2793" y="735"/>
                    <a:pt x="2761" y="33"/>
                    <a:pt x="20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7"/>
            <p:cNvSpPr/>
            <p:nvPr/>
          </p:nvSpPr>
          <p:spPr>
            <a:xfrm>
              <a:off x="7822848" y="1512096"/>
              <a:ext cx="204592" cy="136215"/>
            </a:xfrm>
            <a:custGeom>
              <a:rect b="b" l="l" r="r" t="t"/>
              <a:pathLst>
                <a:path extrusionOk="0" h="2636" w="3943">
                  <a:moveTo>
                    <a:pt x="3567" y="1"/>
                  </a:moveTo>
                  <a:cubicBezTo>
                    <a:pt x="2723" y="1"/>
                    <a:pt x="2184" y="504"/>
                    <a:pt x="1597" y="910"/>
                  </a:cubicBezTo>
                  <a:cubicBezTo>
                    <a:pt x="1278" y="1134"/>
                    <a:pt x="879" y="1245"/>
                    <a:pt x="544" y="1453"/>
                  </a:cubicBezTo>
                  <a:cubicBezTo>
                    <a:pt x="352" y="1612"/>
                    <a:pt x="160" y="1772"/>
                    <a:pt x="1" y="1963"/>
                  </a:cubicBezTo>
                  <a:cubicBezTo>
                    <a:pt x="217" y="2195"/>
                    <a:pt x="478" y="2635"/>
                    <a:pt x="668" y="2635"/>
                  </a:cubicBezTo>
                  <a:cubicBezTo>
                    <a:pt x="674" y="2635"/>
                    <a:pt x="681" y="2635"/>
                    <a:pt x="687" y="2634"/>
                  </a:cubicBezTo>
                  <a:cubicBezTo>
                    <a:pt x="2171" y="2394"/>
                    <a:pt x="3145" y="1437"/>
                    <a:pt x="3943" y="32"/>
                  </a:cubicBezTo>
                  <a:cubicBezTo>
                    <a:pt x="3811" y="11"/>
                    <a:pt x="3686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7"/>
            <p:cNvSpPr/>
            <p:nvPr/>
          </p:nvSpPr>
          <p:spPr>
            <a:xfrm>
              <a:off x="7078005" y="837340"/>
              <a:ext cx="145804" cy="123348"/>
            </a:xfrm>
            <a:custGeom>
              <a:rect b="b" l="l" r="r" t="t"/>
              <a:pathLst>
                <a:path extrusionOk="0" h="2387" w="2810">
                  <a:moveTo>
                    <a:pt x="1099" y="0"/>
                  </a:moveTo>
                  <a:cubicBezTo>
                    <a:pt x="994" y="0"/>
                    <a:pt x="894" y="13"/>
                    <a:pt x="798" y="41"/>
                  </a:cubicBezTo>
                  <a:cubicBezTo>
                    <a:pt x="431" y="136"/>
                    <a:pt x="208" y="982"/>
                    <a:pt x="48" y="1541"/>
                  </a:cubicBezTo>
                  <a:cubicBezTo>
                    <a:pt x="0" y="1732"/>
                    <a:pt x="351" y="2036"/>
                    <a:pt x="607" y="2387"/>
                  </a:cubicBezTo>
                  <a:cubicBezTo>
                    <a:pt x="1437" y="1892"/>
                    <a:pt x="2107" y="1525"/>
                    <a:pt x="2713" y="1094"/>
                  </a:cubicBezTo>
                  <a:cubicBezTo>
                    <a:pt x="2809" y="1030"/>
                    <a:pt x="2745" y="472"/>
                    <a:pt x="2666" y="440"/>
                  </a:cubicBezTo>
                  <a:cubicBezTo>
                    <a:pt x="2153" y="269"/>
                    <a:pt x="1586" y="0"/>
                    <a:pt x="10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7"/>
            <p:cNvSpPr/>
            <p:nvPr/>
          </p:nvSpPr>
          <p:spPr>
            <a:xfrm>
              <a:off x="7476708" y="2502527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44" y="0"/>
                  </a:moveTo>
                  <a:cubicBezTo>
                    <a:pt x="368" y="352"/>
                    <a:pt x="113" y="687"/>
                    <a:pt x="33" y="1054"/>
                  </a:cubicBezTo>
                  <a:cubicBezTo>
                    <a:pt x="1" y="1341"/>
                    <a:pt x="113" y="1628"/>
                    <a:pt x="320" y="1836"/>
                  </a:cubicBezTo>
                  <a:cubicBezTo>
                    <a:pt x="703" y="2139"/>
                    <a:pt x="1166" y="2474"/>
                    <a:pt x="1629" y="2506"/>
                  </a:cubicBezTo>
                  <a:cubicBezTo>
                    <a:pt x="1644" y="2507"/>
                    <a:pt x="1659" y="2508"/>
                    <a:pt x="1674" y="2508"/>
                  </a:cubicBezTo>
                  <a:cubicBezTo>
                    <a:pt x="2003" y="2508"/>
                    <a:pt x="2424" y="2190"/>
                    <a:pt x="2698" y="1916"/>
                  </a:cubicBezTo>
                  <a:cubicBezTo>
                    <a:pt x="2826" y="1788"/>
                    <a:pt x="2810" y="1229"/>
                    <a:pt x="2682" y="1150"/>
                  </a:cubicBezTo>
                  <a:cubicBezTo>
                    <a:pt x="2092" y="846"/>
                    <a:pt x="1501" y="575"/>
                    <a:pt x="879" y="336"/>
                  </a:cubicBezTo>
                  <a:lnTo>
                    <a:pt x="54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7"/>
            <p:cNvSpPr/>
            <p:nvPr/>
          </p:nvSpPr>
          <p:spPr>
            <a:xfrm>
              <a:off x="8012652" y="1051218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0"/>
                  </a:moveTo>
                  <a:cubicBezTo>
                    <a:pt x="275" y="0"/>
                    <a:pt x="154" y="5"/>
                    <a:pt x="29" y="14"/>
                  </a:cubicBezTo>
                  <a:cubicBezTo>
                    <a:pt x="0" y="1056"/>
                    <a:pt x="335" y="1950"/>
                    <a:pt x="749" y="1950"/>
                  </a:cubicBezTo>
                  <a:cubicBezTo>
                    <a:pt x="786" y="1950"/>
                    <a:pt x="822" y="1943"/>
                    <a:pt x="859" y="1929"/>
                  </a:cubicBezTo>
                  <a:cubicBezTo>
                    <a:pt x="1354" y="1754"/>
                    <a:pt x="1913" y="1323"/>
                    <a:pt x="2104" y="876"/>
                  </a:cubicBezTo>
                  <a:cubicBezTo>
                    <a:pt x="2291" y="386"/>
                    <a:pt x="1490" y="0"/>
                    <a:pt x="3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7"/>
            <p:cNvSpPr/>
            <p:nvPr/>
          </p:nvSpPr>
          <p:spPr>
            <a:xfrm>
              <a:off x="7197813" y="1722847"/>
              <a:ext cx="76742" cy="136060"/>
            </a:xfrm>
            <a:custGeom>
              <a:rect b="b" l="l" r="r" t="t"/>
              <a:pathLst>
                <a:path extrusionOk="0" h="2633" w="1479">
                  <a:moveTo>
                    <a:pt x="441" y="1"/>
                  </a:moveTo>
                  <a:cubicBezTo>
                    <a:pt x="281" y="639"/>
                    <a:pt x="74" y="1197"/>
                    <a:pt x="26" y="1772"/>
                  </a:cubicBezTo>
                  <a:cubicBezTo>
                    <a:pt x="1" y="2279"/>
                    <a:pt x="685" y="2633"/>
                    <a:pt x="727" y="2633"/>
                  </a:cubicBezTo>
                  <a:cubicBezTo>
                    <a:pt x="740" y="2633"/>
                    <a:pt x="698" y="2603"/>
                    <a:pt x="568" y="2538"/>
                  </a:cubicBezTo>
                  <a:lnTo>
                    <a:pt x="568" y="2538"/>
                  </a:lnTo>
                  <a:cubicBezTo>
                    <a:pt x="582" y="2544"/>
                    <a:pt x="600" y="2547"/>
                    <a:pt x="620" y="2547"/>
                  </a:cubicBezTo>
                  <a:cubicBezTo>
                    <a:pt x="810" y="2547"/>
                    <a:pt x="1242" y="2298"/>
                    <a:pt x="1271" y="2139"/>
                  </a:cubicBezTo>
                  <a:cubicBezTo>
                    <a:pt x="1366" y="1357"/>
                    <a:pt x="1478" y="527"/>
                    <a:pt x="4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7"/>
            <p:cNvSpPr/>
            <p:nvPr/>
          </p:nvSpPr>
          <p:spPr>
            <a:xfrm>
              <a:off x="7253955" y="2404398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6" y="48"/>
                  </a:moveTo>
                  <a:lnTo>
                    <a:pt x="1" y="335"/>
                  </a:lnTo>
                  <a:cubicBezTo>
                    <a:pt x="320" y="734"/>
                    <a:pt x="623" y="1149"/>
                    <a:pt x="942" y="1564"/>
                  </a:cubicBezTo>
                  <a:cubicBezTo>
                    <a:pt x="1118" y="1325"/>
                    <a:pt x="1437" y="1102"/>
                    <a:pt x="1453" y="862"/>
                  </a:cubicBezTo>
                  <a:cubicBezTo>
                    <a:pt x="1533" y="0"/>
                    <a:pt x="831" y="144"/>
                    <a:pt x="336" y="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7"/>
            <p:cNvSpPr/>
            <p:nvPr/>
          </p:nvSpPr>
          <p:spPr>
            <a:xfrm>
              <a:off x="7555421" y="2472814"/>
              <a:ext cx="101907" cy="57721"/>
            </a:xfrm>
            <a:custGeom>
              <a:rect b="b" l="l" r="r" t="t"/>
              <a:pathLst>
                <a:path extrusionOk="0" h="1117" w="1964">
                  <a:moveTo>
                    <a:pt x="80" y="1"/>
                  </a:moveTo>
                  <a:cubicBezTo>
                    <a:pt x="48" y="97"/>
                    <a:pt x="16" y="192"/>
                    <a:pt x="0" y="288"/>
                  </a:cubicBezTo>
                  <a:cubicBezTo>
                    <a:pt x="495" y="837"/>
                    <a:pt x="863" y="1117"/>
                    <a:pt x="1198" y="1117"/>
                  </a:cubicBezTo>
                  <a:cubicBezTo>
                    <a:pt x="1458" y="1117"/>
                    <a:pt x="1698" y="949"/>
                    <a:pt x="1963" y="607"/>
                  </a:cubicBezTo>
                  <a:lnTo>
                    <a:pt x="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7"/>
            <p:cNvSpPr/>
            <p:nvPr/>
          </p:nvSpPr>
          <p:spPr>
            <a:xfrm>
              <a:off x="7124808" y="2180909"/>
              <a:ext cx="61435" cy="73275"/>
            </a:xfrm>
            <a:custGeom>
              <a:rect b="b" l="l" r="r" t="t"/>
              <a:pathLst>
                <a:path extrusionOk="0" h="1418" w="1184">
                  <a:moveTo>
                    <a:pt x="830" y="0"/>
                  </a:moveTo>
                  <a:cubicBezTo>
                    <a:pt x="543" y="495"/>
                    <a:pt x="288" y="910"/>
                    <a:pt x="0" y="1373"/>
                  </a:cubicBezTo>
                  <a:cubicBezTo>
                    <a:pt x="225" y="1400"/>
                    <a:pt x="409" y="1417"/>
                    <a:pt x="557" y="1417"/>
                  </a:cubicBezTo>
                  <a:cubicBezTo>
                    <a:pt x="1183" y="1417"/>
                    <a:pt x="1153" y="1111"/>
                    <a:pt x="8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7"/>
            <p:cNvSpPr/>
            <p:nvPr/>
          </p:nvSpPr>
          <p:spPr>
            <a:xfrm>
              <a:off x="6632085" y="-75373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693" y="0"/>
                  </a:moveTo>
                  <a:cubicBezTo>
                    <a:pt x="4581" y="176"/>
                    <a:pt x="4453" y="319"/>
                    <a:pt x="4310" y="479"/>
                  </a:cubicBezTo>
                  <a:cubicBezTo>
                    <a:pt x="3113" y="1596"/>
                    <a:pt x="1900" y="2745"/>
                    <a:pt x="687" y="3862"/>
                  </a:cubicBezTo>
                  <a:cubicBezTo>
                    <a:pt x="112" y="4389"/>
                    <a:pt x="1" y="4868"/>
                    <a:pt x="687" y="5426"/>
                  </a:cubicBezTo>
                  <a:cubicBezTo>
                    <a:pt x="1150" y="5809"/>
                    <a:pt x="1628" y="6224"/>
                    <a:pt x="1916" y="6735"/>
                  </a:cubicBezTo>
                  <a:cubicBezTo>
                    <a:pt x="2543" y="7895"/>
                    <a:pt x="3416" y="8494"/>
                    <a:pt x="4613" y="8494"/>
                  </a:cubicBezTo>
                  <a:cubicBezTo>
                    <a:pt x="4816" y="8494"/>
                    <a:pt x="5029" y="8477"/>
                    <a:pt x="5251" y="8442"/>
                  </a:cubicBezTo>
                  <a:cubicBezTo>
                    <a:pt x="5263" y="8441"/>
                    <a:pt x="5275" y="8440"/>
                    <a:pt x="5287" y="8440"/>
                  </a:cubicBezTo>
                  <a:cubicBezTo>
                    <a:pt x="5383" y="8440"/>
                    <a:pt x="5486" y="8482"/>
                    <a:pt x="5584" y="8482"/>
                  </a:cubicBezTo>
                  <a:cubicBezTo>
                    <a:pt x="5606" y="8482"/>
                    <a:pt x="5628" y="8480"/>
                    <a:pt x="5650" y="8474"/>
                  </a:cubicBezTo>
                  <a:cubicBezTo>
                    <a:pt x="6480" y="8283"/>
                    <a:pt x="7805" y="8299"/>
                    <a:pt x="8060" y="7804"/>
                  </a:cubicBezTo>
                  <a:cubicBezTo>
                    <a:pt x="8507" y="6910"/>
                    <a:pt x="8666" y="5538"/>
                    <a:pt x="8299" y="4644"/>
                  </a:cubicBezTo>
                  <a:cubicBezTo>
                    <a:pt x="7613" y="3000"/>
                    <a:pt x="6464" y="1532"/>
                    <a:pt x="55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7"/>
            <p:cNvSpPr/>
            <p:nvPr/>
          </p:nvSpPr>
          <p:spPr>
            <a:xfrm>
              <a:off x="4551921" y="-75373"/>
              <a:ext cx="333792" cy="325604"/>
            </a:xfrm>
            <a:custGeom>
              <a:rect b="b" l="l" r="r" t="t"/>
              <a:pathLst>
                <a:path extrusionOk="0" h="6301" w="6433">
                  <a:moveTo>
                    <a:pt x="1" y="0"/>
                  </a:moveTo>
                  <a:cubicBezTo>
                    <a:pt x="288" y="590"/>
                    <a:pt x="607" y="1165"/>
                    <a:pt x="958" y="1724"/>
                  </a:cubicBezTo>
                  <a:cubicBezTo>
                    <a:pt x="1405" y="2346"/>
                    <a:pt x="1948" y="2905"/>
                    <a:pt x="2443" y="3495"/>
                  </a:cubicBezTo>
                  <a:cubicBezTo>
                    <a:pt x="2810" y="3910"/>
                    <a:pt x="3400" y="4261"/>
                    <a:pt x="3512" y="4740"/>
                  </a:cubicBezTo>
                  <a:cubicBezTo>
                    <a:pt x="3751" y="5697"/>
                    <a:pt x="4422" y="5969"/>
                    <a:pt x="5204" y="6224"/>
                  </a:cubicBezTo>
                  <a:cubicBezTo>
                    <a:pt x="5350" y="6275"/>
                    <a:pt x="5473" y="6300"/>
                    <a:pt x="5575" y="6300"/>
                  </a:cubicBezTo>
                  <a:cubicBezTo>
                    <a:pt x="5886" y="6300"/>
                    <a:pt x="6009" y="6070"/>
                    <a:pt x="6034" y="5650"/>
                  </a:cubicBezTo>
                  <a:cubicBezTo>
                    <a:pt x="6161" y="3766"/>
                    <a:pt x="6305" y="1883"/>
                    <a:pt x="64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7"/>
            <p:cNvSpPr/>
            <p:nvPr/>
          </p:nvSpPr>
          <p:spPr>
            <a:xfrm>
              <a:off x="1575819" y="-44059"/>
              <a:ext cx="327047" cy="224321"/>
            </a:xfrm>
            <a:custGeom>
              <a:rect b="b" l="l" r="r" t="t"/>
              <a:pathLst>
                <a:path extrusionOk="0" h="4341" w="6303">
                  <a:moveTo>
                    <a:pt x="336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04" y="4246"/>
                  </a:cubicBezTo>
                  <a:cubicBezTo>
                    <a:pt x="5115" y="4306"/>
                    <a:pt x="5366" y="4341"/>
                    <a:pt x="5565" y="4341"/>
                  </a:cubicBezTo>
                  <a:cubicBezTo>
                    <a:pt x="6201" y="4341"/>
                    <a:pt x="6303" y="3986"/>
                    <a:pt x="6145" y="3001"/>
                  </a:cubicBezTo>
                  <a:cubicBezTo>
                    <a:pt x="6001" y="1995"/>
                    <a:pt x="5746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7"/>
            <p:cNvSpPr/>
            <p:nvPr/>
          </p:nvSpPr>
          <p:spPr>
            <a:xfrm>
              <a:off x="1978257" y="-54807"/>
              <a:ext cx="267532" cy="216260"/>
            </a:xfrm>
            <a:custGeom>
              <a:rect b="b" l="l" r="r" t="t"/>
              <a:pathLst>
                <a:path extrusionOk="0" h="4185" w="5156">
                  <a:moveTo>
                    <a:pt x="4022" y="1"/>
                  </a:moveTo>
                  <a:lnTo>
                    <a:pt x="1" y="17"/>
                  </a:lnTo>
                  <a:cubicBezTo>
                    <a:pt x="64" y="304"/>
                    <a:pt x="33" y="639"/>
                    <a:pt x="176" y="879"/>
                  </a:cubicBezTo>
                  <a:cubicBezTo>
                    <a:pt x="735" y="1693"/>
                    <a:pt x="1341" y="2459"/>
                    <a:pt x="1916" y="3289"/>
                  </a:cubicBezTo>
                  <a:cubicBezTo>
                    <a:pt x="2298" y="3867"/>
                    <a:pt x="2739" y="4184"/>
                    <a:pt x="3286" y="4184"/>
                  </a:cubicBezTo>
                  <a:cubicBezTo>
                    <a:pt x="3539" y="4184"/>
                    <a:pt x="3815" y="4116"/>
                    <a:pt x="4118" y="3975"/>
                  </a:cubicBezTo>
                  <a:cubicBezTo>
                    <a:pt x="4453" y="3847"/>
                    <a:pt x="4804" y="3751"/>
                    <a:pt x="5155" y="3688"/>
                  </a:cubicBezTo>
                  <a:cubicBezTo>
                    <a:pt x="4756" y="2427"/>
                    <a:pt x="4389" y="1214"/>
                    <a:pt x="40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7"/>
            <p:cNvSpPr/>
            <p:nvPr/>
          </p:nvSpPr>
          <p:spPr>
            <a:xfrm>
              <a:off x="6510358" y="-75373"/>
              <a:ext cx="271683" cy="161019"/>
            </a:xfrm>
            <a:custGeom>
              <a:rect b="b" l="l" r="r" t="t"/>
              <a:pathLst>
                <a:path extrusionOk="0" h="3116" w="5236">
                  <a:moveTo>
                    <a:pt x="1" y="0"/>
                  </a:moveTo>
                  <a:cubicBezTo>
                    <a:pt x="32" y="192"/>
                    <a:pt x="1" y="495"/>
                    <a:pt x="112" y="575"/>
                  </a:cubicBezTo>
                  <a:cubicBezTo>
                    <a:pt x="814" y="1005"/>
                    <a:pt x="958" y="1644"/>
                    <a:pt x="1118" y="2394"/>
                  </a:cubicBezTo>
                  <a:cubicBezTo>
                    <a:pt x="1193" y="2697"/>
                    <a:pt x="1845" y="3116"/>
                    <a:pt x="2253" y="3116"/>
                  </a:cubicBezTo>
                  <a:cubicBezTo>
                    <a:pt x="2274" y="3116"/>
                    <a:pt x="2295" y="3114"/>
                    <a:pt x="2315" y="3112"/>
                  </a:cubicBezTo>
                  <a:cubicBezTo>
                    <a:pt x="3703" y="3000"/>
                    <a:pt x="5076" y="1436"/>
                    <a:pt x="52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7"/>
            <p:cNvSpPr/>
            <p:nvPr/>
          </p:nvSpPr>
          <p:spPr>
            <a:xfrm>
              <a:off x="7317725" y="-76200"/>
              <a:ext cx="389260" cy="172491"/>
            </a:xfrm>
            <a:custGeom>
              <a:rect b="b" l="l" r="r" t="t"/>
              <a:pathLst>
                <a:path extrusionOk="0" h="3338" w="7502">
                  <a:moveTo>
                    <a:pt x="527" y="0"/>
                  </a:moveTo>
                  <a:cubicBezTo>
                    <a:pt x="1" y="638"/>
                    <a:pt x="160" y="1117"/>
                    <a:pt x="894" y="1388"/>
                  </a:cubicBezTo>
                  <a:cubicBezTo>
                    <a:pt x="1469" y="1612"/>
                    <a:pt x="2091" y="1740"/>
                    <a:pt x="2666" y="1947"/>
                  </a:cubicBezTo>
                  <a:cubicBezTo>
                    <a:pt x="3895" y="2410"/>
                    <a:pt x="5108" y="2921"/>
                    <a:pt x="6368" y="3320"/>
                  </a:cubicBezTo>
                  <a:cubicBezTo>
                    <a:pt x="6401" y="3332"/>
                    <a:pt x="6435" y="3337"/>
                    <a:pt x="6471" y="3337"/>
                  </a:cubicBezTo>
                  <a:cubicBezTo>
                    <a:pt x="6725" y="3337"/>
                    <a:pt x="7083" y="3072"/>
                    <a:pt x="7502" y="2905"/>
                  </a:cubicBezTo>
                  <a:cubicBezTo>
                    <a:pt x="6447" y="1931"/>
                    <a:pt x="5485" y="1382"/>
                    <a:pt x="4323" y="1382"/>
                  </a:cubicBezTo>
                  <a:cubicBezTo>
                    <a:pt x="4113" y="1382"/>
                    <a:pt x="3896" y="1400"/>
                    <a:pt x="3671" y="1436"/>
                  </a:cubicBezTo>
                  <a:cubicBezTo>
                    <a:pt x="3640" y="1442"/>
                    <a:pt x="3609" y="1444"/>
                    <a:pt x="3577" y="1444"/>
                  </a:cubicBezTo>
                  <a:cubicBezTo>
                    <a:pt x="3229" y="1444"/>
                    <a:pt x="2826" y="1146"/>
                    <a:pt x="2490" y="942"/>
                  </a:cubicBezTo>
                  <a:cubicBezTo>
                    <a:pt x="2219" y="766"/>
                    <a:pt x="2044" y="463"/>
                    <a:pt x="1820" y="223"/>
                  </a:cubicBezTo>
                  <a:lnTo>
                    <a:pt x="1613" y="415"/>
                  </a:lnTo>
                  <a:cubicBezTo>
                    <a:pt x="1661" y="606"/>
                    <a:pt x="1708" y="798"/>
                    <a:pt x="1756" y="1037"/>
                  </a:cubicBezTo>
                  <a:cubicBezTo>
                    <a:pt x="990" y="1021"/>
                    <a:pt x="719" y="638"/>
                    <a:pt x="719" y="16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7"/>
            <p:cNvSpPr/>
            <p:nvPr/>
          </p:nvSpPr>
          <p:spPr>
            <a:xfrm>
              <a:off x="3681615" y="-75373"/>
              <a:ext cx="77053" cy="348858"/>
            </a:xfrm>
            <a:custGeom>
              <a:rect b="b" l="l" r="r" t="t"/>
              <a:pathLst>
                <a:path extrusionOk="0" h="6751" w="1485">
                  <a:moveTo>
                    <a:pt x="304" y="0"/>
                  </a:moveTo>
                  <a:cubicBezTo>
                    <a:pt x="208" y="495"/>
                    <a:pt x="1" y="974"/>
                    <a:pt x="17" y="1452"/>
                  </a:cubicBezTo>
                  <a:cubicBezTo>
                    <a:pt x="65" y="2889"/>
                    <a:pt x="160" y="4309"/>
                    <a:pt x="336" y="5729"/>
                  </a:cubicBezTo>
                  <a:cubicBezTo>
                    <a:pt x="384" y="6096"/>
                    <a:pt x="783" y="6416"/>
                    <a:pt x="1006" y="6751"/>
                  </a:cubicBezTo>
                  <a:cubicBezTo>
                    <a:pt x="1182" y="6400"/>
                    <a:pt x="1485" y="6033"/>
                    <a:pt x="1485" y="5681"/>
                  </a:cubicBezTo>
                  <a:cubicBezTo>
                    <a:pt x="1485" y="4293"/>
                    <a:pt x="1389" y="2889"/>
                    <a:pt x="1293" y="1500"/>
                  </a:cubicBezTo>
                  <a:cubicBezTo>
                    <a:pt x="1278" y="1005"/>
                    <a:pt x="1182" y="495"/>
                    <a:pt x="1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7"/>
            <p:cNvSpPr/>
            <p:nvPr/>
          </p:nvSpPr>
          <p:spPr>
            <a:xfrm>
              <a:off x="7677979" y="162946"/>
              <a:ext cx="135841" cy="161898"/>
            </a:xfrm>
            <a:custGeom>
              <a:rect b="b" l="l" r="r" t="t"/>
              <a:pathLst>
                <a:path extrusionOk="0" h="3133" w="2618">
                  <a:moveTo>
                    <a:pt x="2617" y="0"/>
                  </a:moveTo>
                  <a:cubicBezTo>
                    <a:pt x="2107" y="0"/>
                    <a:pt x="1580" y="32"/>
                    <a:pt x="1053" y="96"/>
                  </a:cubicBezTo>
                  <a:cubicBezTo>
                    <a:pt x="750" y="128"/>
                    <a:pt x="271" y="303"/>
                    <a:pt x="255" y="447"/>
                  </a:cubicBezTo>
                  <a:cubicBezTo>
                    <a:pt x="160" y="1181"/>
                    <a:pt x="0" y="1995"/>
                    <a:pt x="239" y="2618"/>
                  </a:cubicBezTo>
                  <a:cubicBezTo>
                    <a:pt x="380" y="2970"/>
                    <a:pt x="891" y="3133"/>
                    <a:pt x="1430" y="3133"/>
                  </a:cubicBezTo>
                  <a:cubicBezTo>
                    <a:pt x="1867" y="3133"/>
                    <a:pt x="2324" y="3025"/>
                    <a:pt x="2617" y="2825"/>
                  </a:cubicBezTo>
                  <a:lnTo>
                    <a:pt x="261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7"/>
            <p:cNvSpPr/>
            <p:nvPr/>
          </p:nvSpPr>
          <p:spPr>
            <a:xfrm>
              <a:off x="2582745" y="-34189"/>
              <a:ext cx="198003" cy="93428"/>
            </a:xfrm>
            <a:custGeom>
              <a:rect b="b" l="l" r="r" t="t"/>
              <a:pathLst>
                <a:path extrusionOk="0" h="1808" w="3816">
                  <a:moveTo>
                    <a:pt x="1" y="1"/>
                  </a:moveTo>
                  <a:cubicBezTo>
                    <a:pt x="512" y="304"/>
                    <a:pt x="1038" y="575"/>
                    <a:pt x="1517" y="911"/>
                  </a:cubicBezTo>
                  <a:cubicBezTo>
                    <a:pt x="2327" y="1485"/>
                    <a:pt x="2794" y="1807"/>
                    <a:pt x="3095" y="1807"/>
                  </a:cubicBezTo>
                  <a:cubicBezTo>
                    <a:pt x="3489" y="1807"/>
                    <a:pt x="3598" y="1257"/>
                    <a:pt x="38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7"/>
            <p:cNvSpPr/>
            <p:nvPr/>
          </p:nvSpPr>
          <p:spPr>
            <a:xfrm>
              <a:off x="5406506" y="-75373"/>
              <a:ext cx="135893" cy="99009"/>
            </a:xfrm>
            <a:custGeom>
              <a:rect b="b" l="l" r="r" t="t"/>
              <a:pathLst>
                <a:path extrusionOk="0" h="1916" w="2619">
                  <a:moveTo>
                    <a:pt x="1" y="0"/>
                  </a:moveTo>
                  <a:lnTo>
                    <a:pt x="1" y="1915"/>
                  </a:lnTo>
                  <a:cubicBezTo>
                    <a:pt x="512" y="1803"/>
                    <a:pt x="942" y="1803"/>
                    <a:pt x="1182" y="1612"/>
                  </a:cubicBezTo>
                  <a:cubicBezTo>
                    <a:pt x="1708" y="1133"/>
                    <a:pt x="2139" y="543"/>
                    <a:pt x="26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7"/>
            <p:cNvSpPr/>
            <p:nvPr/>
          </p:nvSpPr>
          <p:spPr>
            <a:xfrm>
              <a:off x="7721823" y="-75373"/>
              <a:ext cx="91997" cy="114667"/>
            </a:xfrm>
            <a:custGeom>
              <a:rect b="b" l="l" r="r" t="t"/>
              <a:pathLst>
                <a:path extrusionOk="0" h="2219" w="1773">
                  <a:moveTo>
                    <a:pt x="958" y="0"/>
                  </a:moveTo>
                  <a:cubicBezTo>
                    <a:pt x="783" y="271"/>
                    <a:pt x="607" y="543"/>
                    <a:pt x="432" y="798"/>
                  </a:cubicBezTo>
                  <a:cubicBezTo>
                    <a:pt x="1" y="1372"/>
                    <a:pt x="208" y="1979"/>
                    <a:pt x="895" y="2154"/>
                  </a:cubicBezTo>
                  <a:cubicBezTo>
                    <a:pt x="1182" y="2202"/>
                    <a:pt x="1469" y="2218"/>
                    <a:pt x="1772" y="2218"/>
                  </a:cubicBezTo>
                  <a:lnTo>
                    <a:pt x="17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7"/>
            <p:cNvSpPr/>
            <p:nvPr/>
          </p:nvSpPr>
          <p:spPr>
            <a:xfrm>
              <a:off x="5187905" y="-75373"/>
              <a:ext cx="114308" cy="91568"/>
            </a:xfrm>
            <a:custGeom>
              <a:rect b="b" l="l" r="r" t="t"/>
              <a:pathLst>
                <a:path extrusionOk="0" h="1772" w="2203">
                  <a:moveTo>
                    <a:pt x="1" y="0"/>
                  </a:moveTo>
                  <a:cubicBezTo>
                    <a:pt x="256" y="590"/>
                    <a:pt x="511" y="1181"/>
                    <a:pt x="783" y="1771"/>
                  </a:cubicBezTo>
                  <a:lnTo>
                    <a:pt x="1134" y="1740"/>
                  </a:lnTo>
                  <a:lnTo>
                    <a:pt x="220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7"/>
            <p:cNvSpPr/>
            <p:nvPr/>
          </p:nvSpPr>
          <p:spPr>
            <a:xfrm>
              <a:off x="3801682" y="-44059"/>
              <a:ext cx="116851" cy="48833"/>
            </a:xfrm>
            <a:custGeom>
              <a:rect b="b" l="l" r="r" t="t"/>
              <a:pathLst>
                <a:path extrusionOk="0" h="945" w="2252">
                  <a:moveTo>
                    <a:pt x="1" y="0"/>
                  </a:moveTo>
                  <a:cubicBezTo>
                    <a:pt x="224" y="304"/>
                    <a:pt x="400" y="814"/>
                    <a:pt x="671" y="894"/>
                  </a:cubicBezTo>
                  <a:cubicBezTo>
                    <a:pt x="813" y="931"/>
                    <a:pt x="959" y="945"/>
                    <a:pt x="1109" y="945"/>
                  </a:cubicBezTo>
                  <a:cubicBezTo>
                    <a:pt x="1482" y="945"/>
                    <a:pt x="1875" y="855"/>
                    <a:pt x="2251" y="798"/>
                  </a:cubicBezTo>
                  <a:cubicBezTo>
                    <a:pt x="2251" y="527"/>
                    <a:pt x="2235" y="256"/>
                    <a:pt x="22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7"/>
            <p:cNvSpPr/>
            <p:nvPr/>
          </p:nvSpPr>
          <p:spPr>
            <a:xfrm>
              <a:off x="4404561" y="-75373"/>
              <a:ext cx="86133" cy="78391"/>
            </a:xfrm>
            <a:custGeom>
              <a:rect b="b" l="l" r="r" t="t"/>
              <a:pathLst>
                <a:path extrusionOk="0" h="1517" w="1660">
                  <a:moveTo>
                    <a:pt x="32" y="0"/>
                  </a:moveTo>
                  <a:cubicBezTo>
                    <a:pt x="0" y="160"/>
                    <a:pt x="0" y="335"/>
                    <a:pt x="32" y="495"/>
                  </a:cubicBezTo>
                  <a:cubicBezTo>
                    <a:pt x="144" y="846"/>
                    <a:pt x="287" y="1181"/>
                    <a:pt x="415" y="1516"/>
                  </a:cubicBezTo>
                  <a:cubicBezTo>
                    <a:pt x="798" y="1277"/>
                    <a:pt x="1213" y="1069"/>
                    <a:pt x="1516" y="766"/>
                  </a:cubicBezTo>
                  <a:cubicBezTo>
                    <a:pt x="1660" y="622"/>
                    <a:pt x="1612" y="271"/>
                    <a:pt x="16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7"/>
            <p:cNvSpPr/>
            <p:nvPr/>
          </p:nvSpPr>
          <p:spPr>
            <a:xfrm>
              <a:off x="3270927" y="-44059"/>
              <a:ext cx="82812" cy="47903"/>
            </a:xfrm>
            <a:custGeom>
              <a:rect b="b" l="l" r="r" t="t"/>
              <a:pathLst>
                <a:path extrusionOk="0" h="927" w="1596">
                  <a:moveTo>
                    <a:pt x="0" y="0"/>
                  </a:moveTo>
                  <a:cubicBezTo>
                    <a:pt x="223" y="304"/>
                    <a:pt x="463" y="623"/>
                    <a:pt x="702" y="926"/>
                  </a:cubicBezTo>
                  <a:lnTo>
                    <a:pt x="159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7"/>
            <p:cNvSpPr/>
            <p:nvPr/>
          </p:nvSpPr>
          <p:spPr>
            <a:xfrm>
              <a:off x="4367306" y="2598898"/>
              <a:ext cx="118459" cy="155232"/>
            </a:xfrm>
            <a:custGeom>
              <a:rect b="b" l="l" r="r" t="t"/>
              <a:pathLst>
                <a:path extrusionOk="0" h="3004" w="2283">
                  <a:moveTo>
                    <a:pt x="1078" y="0"/>
                  </a:moveTo>
                  <a:cubicBezTo>
                    <a:pt x="1053" y="0"/>
                    <a:pt x="1029" y="1"/>
                    <a:pt x="1005" y="3"/>
                  </a:cubicBezTo>
                  <a:cubicBezTo>
                    <a:pt x="686" y="51"/>
                    <a:pt x="303" y="162"/>
                    <a:pt x="112" y="386"/>
                  </a:cubicBezTo>
                  <a:cubicBezTo>
                    <a:pt x="0" y="545"/>
                    <a:pt x="80" y="1008"/>
                    <a:pt x="223" y="1216"/>
                  </a:cubicBezTo>
                  <a:cubicBezTo>
                    <a:pt x="575" y="1631"/>
                    <a:pt x="942" y="2014"/>
                    <a:pt x="1341" y="2381"/>
                  </a:cubicBezTo>
                  <a:lnTo>
                    <a:pt x="894" y="2668"/>
                  </a:lnTo>
                  <a:lnTo>
                    <a:pt x="1037" y="3003"/>
                  </a:lnTo>
                  <a:cubicBezTo>
                    <a:pt x="1277" y="2875"/>
                    <a:pt x="1676" y="2812"/>
                    <a:pt x="1756" y="2604"/>
                  </a:cubicBezTo>
                  <a:cubicBezTo>
                    <a:pt x="1995" y="1998"/>
                    <a:pt x="2170" y="1359"/>
                    <a:pt x="2250" y="705"/>
                  </a:cubicBezTo>
                  <a:cubicBezTo>
                    <a:pt x="2282" y="561"/>
                    <a:pt x="1931" y="322"/>
                    <a:pt x="1708" y="194"/>
                  </a:cubicBezTo>
                  <a:cubicBezTo>
                    <a:pt x="1521" y="65"/>
                    <a:pt x="1295" y="0"/>
                    <a:pt x="107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7"/>
            <p:cNvSpPr/>
            <p:nvPr/>
          </p:nvSpPr>
          <p:spPr>
            <a:xfrm>
              <a:off x="3649341" y="1917321"/>
              <a:ext cx="650929" cy="443423"/>
            </a:xfrm>
            <a:custGeom>
              <a:rect b="b" l="l" r="r" t="t"/>
              <a:pathLst>
                <a:path extrusionOk="0" h="8581" w="12545">
                  <a:moveTo>
                    <a:pt x="3712" y="0"/>
                  </a:moveTo>
                  <a:cubicBezTo>
                    <a:pt x="3196" y="0"/>
                    <a:pt x="2671" y="236"/>
                    <a:pt x="2027" y="697"/>
                  </a:cubicBezTo>
                  <a:cubicBezTo>
                    <a:pt x="1756" y="888"/>
                    <a:pt x="1453" y="1032"/>
                    <a:pt x="1165" y="1191"/>
                  </a:cubicBezTo>
                  <a:cubicBezTo>
                    <a:pt x="272" y="1718"/>
                    <a:pt x="0" y="2787"/>
                    <a:pt x="639" y="3585"/>
                  </a:cubicBezTo>
                  <a:cubicBezTo>
                    <a:pt x="1373" y="4495"/>
                    <a:pt x="2011" y="5628"/>
                    <a:pt x="2969" y="6155"/>
                  </a:cubicBezTo>
                  <a:cubicBezTo>
                    <a:pt x="4724" y="7144"/>
                    <a:pt x="6687" y="7751"/>
                    <a:pt x="8682" y="8580"/>
                  </a:cubicBezTo>
                  <a:cubicBezTo>
                    <a:pt x="9273" y="8325"/>
                    <a:pt x="10071" y="8213"/>
                    <a:pt x="10454" y="7735"/>
                  </a:cubicBezTo>
                  <a:cubicBezTo>
                    <a:pt x="11108" y="6969"/>
                    <a:pt x="11475" y="5963"/>
                    <a:pt x="11970" y="5069"/>
                  </a:cubicBezTo>
                  <a:cubicBezTo>
                    <a:pt x="12544" y="4000"/>
                    <a:pt x="12273" y="2915"/>
                    <a:pt x="11443" y="2165"/>
                  </a:cubicBezTo>
                  <a:cubicBezTo>
                    <a:pt x="10326" y="1143"/>
                    <a:pt x="8858" y="1175"/>
                    <a:pt x="7565" y="713"/>
                  </a:cubicBezTo>
                  <a:cubicBezTo>
                    <a:pt x="7527" y="701"/>
                    <a:pt x="7485" y="696"/>
                    <a:pt x="7441" y="696"/>
                  </a:cubicBezTo>
                  <a:cubicBezTo>
                    <a:pt x="7244" y="696"/>
                    <a:pt x="6997" y="800"/>
                    <a:pt x="6815" y="904"/>
                  </a:cubicBezTo>
                  <a:cubicBezTo>
                    <a:pt x="6599" y="1037"/>
                    <a:pt x="6404" y="1097"/>
                    <a:pt x="6215" y="1097"/>
                  </a:cubicBezTo>
                  <a:cubicBezTo>
                    <a:pt x="5930" y="1097"/>
                    <a:pt x="5661" y="959"/>
                    <a:pt x="5363" y="729"/>
                  </a:cubicBezTo>
                  <a:cubicBezTo>
                    <a:pt x="4746" y="240"/>
                    <a:pt x="4233" y="0"/>
                    <a:pt x="37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7"/>
            <p:cNvSpPr/>
            <p:nvPr/>
          </p:nvSpPr>
          <p:spPr>
            <a:xfrm>
              <a:off x="3574001" y="361838"/>
              <a:ext cx="433105" cy="663042"/>
            </a:xfrm>
            <a:custGeom>
              <a:rect b="b" l="l" r="r" t="t"/>
              <a:pathLst>
                <a:path extrusionOk="0" h="12831" w="8347">
                  <a:moveTo>
                    <a:pt x="2953" y="0"/>
                  </a:moveTo>
                  <a:cubicBezTo>
                    <a:pt x="2664" y="0"/>
                    <a:pt x="2404" y="195"/>
                    <a:pt x="2218" y="556"/>
                  </a:cubicBezTo>
                  <a:cubicBezTo>
                    <a:pt x="1867" y="1226"/>
                    <a:pt x="1596" y="1944"/>
                    <a:pt x="1389" y="2663"/>
                  </a:cubicBezTo>
                  <a:cubicBezTo>
                    <a:pt x="990" y="4115"/>
                    <a:pt x="734" y="5583"/>
                    <a:pt x="287" y="7003"/>
                  </a:cubicBezTo>
                  <a:cubicBezTo>
                    <a:pt x="16" y="7929"/>
                    <a:pt x="0" y="8631"/>
                    <a:pt x="654" y="9397"/>
                  </a:cubicBezTo>
                  <a:cubicBezTo>
                    <a:pt x="1404" y="10275"/>
                    <a:pt x="1963" y="11312"/>
                    <a:pt x="2681" y="12206"/>
                  </a:cubicBezTo>
                  <a:cubicBezTo>
                    <a:pt x="2910" y="12511"/>
                    <a:pt x="3386" y="12831"/>
                    <a:pt x="3721" y="12831"/>
                  </a:cubicBezTo>
                  <a:cubicBezTo>
                    <a:pt x="3736" y="12831"/>
                    <a:pt x="3752" y="12830"/>
                    <a:pt x="3766" y="12829"/>
                  </a:cubicBezTo>
                  <a:cubicBezTo>
                    <a:pt x="5027" y="12669"/>
                    <a:pt x="7230" y="10068"/>
                    <a:pt x="7421" y="8807"/>
                  </a:cubicBezTo>
                  <a:cubicBezTo>
                    <a:pt x="7517" y="8025"/>
                    <a:pt x="7804" y="7259"/>
                    <a:pt x="7996" y="6493"/>
                  </a:cubicBezTo>
                  <a:cubicBezTo>
                    <a:pt x="8107" y="6078"/>
                    <a:pt x="8219" y="5663"/>
                    <a:pt x="8347" y="5168"/>
                  </a:cubicBezTo>
                  <a:cubicBezTo>
                    <a:pt x="8283" y="4993"/>
                    <a:pt x="8235" y="4753"/>
                    <a:pt x="8091" y="4610"/>
                  </a:cubicBezTo>
                  <a:cubicBezTo>
                    <a:pt x="6607" y="3157"/>
                    <a:pt x="5123" y="1737"/>
                    <a:pt x="3607" y="317"/>
                  </a:cubicBezTo>
                  <a:cubicBezTo>
                    <a:pt x="3386" y="102"/>
                    <a:pt x="3162" y="0"/>
                    <a:pt x="29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7"/>
            <p:cNvSpPr/>
            <p:nvPr/>
          </p:nvSpPr>
          <p:spPr>
            <a:xfrm>
              <a:off x="5412318" y="143930"/>
              <a:ext cx="511818" cy="469312"/>
            </a:xfrm>
            <a:custGeom>
              <a:rect b="b" l="l" r="r" t="t"/>
              <a:pathLst>
                <a:path extrusionOk="0" h="9082" w="9864">
                  <a:moveTo>
                    <a:pt x="3192" y="1"/>
                  </a:moveTo>
                  <a:cubicBezTo>
                    <a:pt x="2981" y="1"/>
                    <a:pt x="2758" y="74"/>
                    <a:pt x="2522" y="225"/>
                  </a:cubicBezTo>
                  <a:cubicBezTo>
                    <a:pt x="2107" y="496"/>
                    <a:pt x="1644" y="719"/>
                    <a:pt x="1261" y="1038"/>
                  </a:cubicBezTo>
                  <a:cubicBezTo>
                    <a:pt x="1054" y="1230"/>
                    <a:pt x="814" y="1597"/>
                    <a:pt x="846" y="1852"/>
                  </a:cubicBezTo>
                  <a:cubicBezTo>
                    <a:pt x="1038" y="3257"/>
                    <a:pt x="751" y="4550"/>
                    <a:pt x="224" y="5842"/>
                  </a:cubicBezTo>
                  <a:cubicBezTo>
                    <a:pt x="1" y="6417"/>
                    <a:pt x="96" y="6800"/>
                    <a:pt x="799" y="7055"/>
                  </a:cubicBezTo>
                  <a:cubicBezTo>
                    <a:pt x="1804" y="7438"/>
                    <a:pt x="2746" y="8013"/>
                    <a:pt x="3735" y="8475"/>
                  </a:cubicBezTo>
                  <a:cubicBezTo>
                    <a:pt x="4310" y="8731"/>
                    <a:pt x="4916" y="8906"/>
                    <a:pt x="5379" y="9082"/>
                  </a:cubicBezTo>
                  <a:cubicBezTo>
                    <a:pt x="6879" y="8827"/>
                    <a:pt x="8220" y="8667"/>
                    <a:pt x="9193" y="7470"/>
                  </a:cubicBezTo>
                  <a:cubicBezTo>
                    <a:pt x="9720" y="6832"/>
                    <a:pt x="9863" y="6305"/>
                    <a:pt x="9321" y="5635"/>
                  </a:cubicBezTo>
                  <a:cubicBezTo>
                    <a:pt x="8954" y="5172"/>
                    <a:pt x="8698" y="4629"/>
                    <a:pt x="8363" y="4135"/>
                  </a:cubicBezTo>
                  <a:cubicBezTo>
                    <a:pt x="8060" y="3688"/>
                    <a:pt x="7821" y="3033"/>
                    <a:pt x="7406" y="2890"/>
                  </a:cubicBezTo>
                  <a:cubicBezTo>
                    <a:pt x="6033" y="2363"/>
                    <a:pt x="5012" y="1453"/>
                    <a:pt x="4038" y="432"/>
                  </a:cubicBezTo>
                  <a:cubicBezTo>
                    <a:pt x="3775" y="150"/>
                    <a:pt x="3495" y="1"/>
                    <a:pt x="31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7"/>
            <p:cNvSpPr/>
            <p:nvPr/>
          </p:nvSpPr>
          <p:spPr>
            <a:xfrm>
              <a:off x="6879692" y="1081705"/>
              <a:ext cx="507667" cy="539384"/>
            </a:xfrm>
            <a:custGeom>
              <a:rect b="b" l="l" r="r" t="t"/>
              <a:pathLst>
                <a:path extrusionOk="0" h="10438" w="9784">
                  <a:moveTo>
                    <a:pt x="4513" y="1"/>
                  </a:moveTo>
                  <a:cubicBezTo>
                    <a:pt x="3472" y="1"/>
                    <a:pt x="2446" y="349"/>
                    <a:pt x="1804" y="1052"/>
                  </a:cubicBezTo>
                  <a:cubicBezTo>
                    <a:pt x="1500" y="1339"/>
                    <a:pt x="1149" y="1579"/>
                    <a:pt x="766" y="1770"/>
                  </a:cubicBezTo>
                  <a:cubicBezTo>
                    <a:pt x="96" y="2137"/>
                    <a:pt x="0" y="2648"/>
                    <a:pt x="367" y="3286"/>
                  </a:cubicBezTo>
                  <a:cubicBezTo>
                    <a:pt x="511" y="3510"/>
                    <a:pt x="750" y="3669"/>
                    <a:pt x="862" y="3909"/>
                  </a:cubicBezTo>
                  <a:cubicBezTo>
                    <a:pt x="1387" y="5134"/>
                    <a:pt x="1899" y="5569"/>
                    <a:pt x="2633" y="5569"/>
                  </a:cubicBezTo>
                  <a:cubicBezTo>
                    <a:pt x="3037" y="5569"/>
                    <a:pt x="3508" y="5437"/>
                    <a:pt x="4086" y="5233"/>
                  </a:cubicBezTo>
                  <a:cubicBezTo>
                    <a:pt x="4261" y="5170"/>
                    <a:pt x="4417" y="5137"/>
                    <a:pt x="4556" y="5137"/>
                  </a:cubicBezTo>
                  <a:cubicBezTo>
                    <a:pt x="4910" y="5137"/>
                    <a:pt x="5161" y="5356"/>
                    <a:pt x="5379" y="5872"/>
                  </a:cubicBezTo>
                  <a:cubicBezTo>
                    <a:pt x="5794" y="6829"/>
                    <a:pt x="6480" y="7659"/>
                    <a:pt x="7198" y="8776"/>
                  </a:cubicBezTo>
                  <a:cubicBezTo>
                    <a:pt x="7054" y="8984"/>
                    <a:pt x="6943" y="9207"/>
                    <a:pt x="6863" y="9431"/>
                  </a:cubicBezTo>
                  <a:cubicBezTo>
                    <a:pt x="6783" y="9638"/>
                    <a:pt x="6783" y="9862"/>
                    <a:pt x="6879" y="10069"/>
                  </a:cubicBezTo>
                  <a:cubicBezTo>
                    <a:pt x="7062" y="10322"/>
                    <a:pt x="7406" y="10437"/>
                    <a:pt x="7772" y="10437"/>
                  </a:cubicBezTo>
                  <a:cubicBezTo>
                    <a:pt x="8328" y="10437"/>
                    <a:pt x="8933" y="10171"/>
                    <a:pt x="9097" y="9718"/>
                  </a:cubicBezTo>
                  <a:cubicBezTo>
                    <a:pt x="9336" y="9032"/>
                    <a:pt x="9624" y="8329"/>
                    <a:pt x="9704" y="7611"/>
                  </a:cubicBezTo>
                  <a:cubicBezTo>
                    <a:pt x="9783" y="6957"/>
                    <a:pt x="9608" y="6287"/>
                    <a:pt x="9528" y="5616"/>
                  </a:cubicBezTo>
                  <a:cubicBezTo>
                    <a:pt x="9464" y="5233"/>
                    <a:pt x="9257" y="4834"/>
                    <a:pt x="9321" y="4467"/>
                  </a:cubicBezTo>
                  <a:cubicBezTo>
                    <a:pt x="9624" y="2903"/>
                    <a:pt x="9624" y="2855"/>
                    <a:pt x="8251" y="2010"/>
                  </a:cubicBezTo>
                  <a:cubicBezTo>
                    <a:pt x="7964" y="1786"/>
                    <a:pt x="7693" y="1531"/>
                    <a:pt x="7485" y="1228"/>
                  </a:cubicBezTo>
                  <a:cubicBezTo>
                    <a:pt x="6795" y="413"/>
                    <a:pt x="5646" y="1"/>
                    <a:pt x="45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7"/>
            <p:cNvSpPr/>
            <p:nvPr/>
          </p:nvSpPr>
          <p:spPr>
            <a:xfrm>
              <a:off x="6425055" y="272598"/>
              <a:ext cx="353665" cy="540831"/>
            </a:xfrm>
            <a:custGeom>
              <a:rect b="b" l="l" r="r" t="t"/>
              <a:pathLst>
                <a:path extrusionOk="0" h="10466" w="6816">
                  <a:moveTo>
                    <a:pt x="2570" y="1"/>
                  </a:moveTo>
                  <a:cubicBezTo>
                    <a:pt x="1246" y="160"/>
                    <a:pt x="1006" y="400"/>
                    <a:pt x="878" y="1677"/>
                  </a:cubicBezTo>
                  <a:cubicBezTo>
                    <a:pt x="767" y="2810"/>
                    <a:pt x="623" y="3943"/>
                    <a:pt x="495" y="5076"/>
                  </a:cubicBezTo>
                  <a:cubicBezTo>
                    <a:pt x="352" y="6400"/>
                    <a:pt x="224" y="7725"/>
                    <a:pt x="81" y="9066"/>
                  </a:cubicBezTo>
                  <a:cubicBezTo>
                    <a:pt x="1" y="9768"/>
                    <a:pt x="320" y="10326"/>
                    <a:pt x="942" y="10454"/>
                  </a:cubicBezTo>
                  <a:cubicBezTo>
                    <a:pt x="977" y="10462"/>
                    <a:pt x="1013" y="10466"/>
                    <a:pt x="1050" y="10466"/>
                  </a:cubicBezTo>
                  <a:cubicBezTo>
                    <a:pt x="1392" y="10466"/>
                    <a:pt x="1837" y="10156"/>
                    <a:pt x="2139" y="9911"/>
                  </a:cubicBezTo>
                  <a:cubicBezTo>
                    <a:pt x="2618" y="9512"/>
                    <a:pt x="2985" y="8970"/>
                    <a:pt x="3416" y="8507"/>
                  </a:cubicBezTo>
                  <a:cubicBezTo>
                    <a:pt x="4006" y="7885"/>
                    <a:pt x="4820" y="7374"/>
                    <a:pt x="5140" y="6640"/>
                  </a:cubicBezTo>
                  <a:cubicBezTo>
                    <a:pt x="5794" y="5172"/>
                    <a:pt x="6193" y="3608"/>
                    <a:pt x="6656" y="2075"/>
                  </a:cubicBezTo>
                  <a:cubicBezTo>
                    <a:pt x="6815" y="1501"/>
                    <a:pt x="6608" y="1006"/>
                    <a:pt x="5954" y="831"/>
                  </a:cubicBezTo>
                  <a:cubicBezTo>
                    <a:pt x="4836" y="543"/>
                    <a:pt x="3703" y="272"/>
                    <a:pt x="25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7"/>
            <p:cNvSpPr/>
            <p:nvPr/>
          </p:nvSpPr>
          <p:spPr>
            <a:xfrm>
              <a:off x="5178824" y="844264"/>
              <a:ext cx="446388" cy="346274"/>
            </a:xfrm>
            <a:custGeom>
              <a:rect b="b" l="l" r="r" t="t"/>
              <a:pathLst>
                <a:path extrusionOk="0" h="6701" w="8603">
                  <a:moveTo>
                    <a:pt x="5907" y="0"/>
                  </a:moveTo>
                  <a:cubicBezTo>
                    <a:pt x="4333" y="0"/>
                    <a:pt x="2937" y="813"/>
                    <a:pt x="1436" y="1131"/>
                  </a:cubicBezTo>
                  <a:cubicBezTo>
                    <a:pt x="1101" y="1210"/>
                    <a:pt x="814" y="1530"/>
                    <a:pt x="559" y="1785"/>
                  </a:cubicBezTo>
                  <a:cubicBezTo>
                    <a:pt x="32" y="2312"/>
                    <a:pt x="0" y="3572"/>
                    <a:pt x="527" y="4083"/>
                  </a:cubicBezTo>
                  <a:cubicBezTo>
                    <a:pt x="2266" y="5727"/>
                    <a:pt x="4405" y="6445"/>
                    <a:pt x="6288" y="6700"/>
                  </a:cubicBezTo>
                  <a:cubicBezTo>
                    <a:pt x="8171" y="6700"/>
                    <a:pt x="8602" y="6445"/>
                    <a:pt x="8602" y="5025"/>
                  </a:cubicBezTo>
                  <a:cubicBezTo>
                    <a:pt x="8586" y="3700"/>
                    <a:pt x="8283" y="2344"/>
                    <a:pt x="7996" y="1019"/>
                  </a:cubicBezTo>
                  <a:cubicBezTo>
                    <a:pt x="7836" y="253"/>
                    <a:pt x="7102" y="109"/>
                    <a:pt x="6416" y="29"/>
                  </a:cubicBezTo>
                  <a:cubicBezTo>
                    <a:pt x="6244" y="10"/>
                    <a:pt x="6075" y="0"/>
                    <a:pt x="590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7"/>
            <p:cNvSpPr/>
            <p:nvPr/>
          </p:nvSpPr>
          <p:spPr>
            <a:xfrm>
              <a:off x="3459693" y="1451276"/>
              <a:ext cx="428228" cy="394487"/>
            </a:xfrm>
            <a:custGeom>
              <a:rect b="b" l="l" r="r" t="t"/>
              <a:pathLst>
                <a:path extrusionOk="0" h="7634" w="8253">
                  <a:moveTo>
                    <a:pt x="3915" y="0"/>
                  </a:moveTo>
                  <a:cubicBezTo>
                    <a:pt x="2885" y="0"/>
                    <a:pt x="1746" y="784"/>
                    <a:pt x="1469" y="1832"/>
                  </a:cubicBezTo>
                  <a:cubicBezTo>
                    <a:pt x="1405" y="2135"/>
                    <a:pt x="1261" y="2390"/>
                    <a:pt x="1038" y="2598"/>
                  </a:cubicBezTo>
                  <a:cubicBezTo>
                    <a:pt x="384" y="3077"/>
                    <a:pt x="1" y="3619"/>
                    <a:pt x="160" y="4401"/>
                  </a:cubicBezTo>
                  <a:cubicBezTo>
                    <a:pt x="192" y="5822"/>
                    <a:pt x="320" y="5949"/>
                    <a:pt x="1676" y="6189"/>
                  </a:cubicBezTo>
                  <a:cubicBezTo>
                    <a:pt x="2043" y="6268"/>
                    <a:pt x="2395" y="6364"/>
                    <a:pt x="2746" y="6460"/>
                  </a:cubicBezTo>
                  <a:cubicBezTo>
                    <a:pt x="4198" y="6843"/>
                    <a:pt x="5634" y="7258"/>
                    <a:pt x="7087" y="7593"/>
                  </a:cubicBezTo>
                  <a:cubicBezTo>
                    <a:pt x="7202" y="7620"/>
                    <a:pt x="7316" y="7634"/>
                    <a:pt x="7423" y="7634"/>
                  </a:cubicBezTo>
                  <a:cubicBezTo>
                    <a:pt x="7895" y="7634"/>
                    <a:pt x="8253" y="7365"/>
                    <a:pt x="8188" y="6715"/>
                  </a:cubicBezTo>
                  <a:cubicBezTo>
                    <a:pt x="8028" y="4736"/>
                    <a:pt x="7789" y="2789"/>
                    <a:pt x="6017" y="1465"/>
                  </a:cubicBezTo>
                  <a:cubicBezTo>
                    <a:pt x="5570" y="1146"/>
                    <a:pt x="5299" y="571"/>
                    <a:pt x="4852" y="268"/>
                  </a:cubicBezTo>
                  <a:cubicBezTo>
                    <a:pt x="4574" y="84"/>
                    <a:pt x="4250" y="0"/>
                    <a:pt x="391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7"/>
            <p:cNvSpPr/>
            <p:nvPr/>
          </p:nvSpPr>
          <p:spPr>
            <a:xfrm>
              <a:off x="2969461" y="890667"/>
              <a:ext cx="433987" cy="417844"/>
            </a:xfrm>
            <a:custGeom>
              <a:rect b="b" l="l" r="r" t="t"/>
              <a:pathLst>
                <a:path extrusionOk="0" h="8086" w="8364">
                  <a:moveTo>
                    <a:pt x="3398" y="0"/>
                  </a:moveTo>
                  <a:cubicBezTo>
                    <a:pt x="3078" y="0"/>
                    <a:pt x="2767" y="162"/>
                    <a:pt x="2522" y="488"/>
                  </a:cubicBezTo>
                  <a:cubicBezTo>
                    <a:pt x="2187" y="967"/>
                    <a:pt x="1900" y="1477"/>
                    <a:pt x="1645" y="2020"/>
                  </a:cubicBezTo>
                  <a:cubicBezTo>
                    <a:pt x="1373" y="2547"/>
                    <a:pt x="1150" y="3089"/>
                    <a:pt x="895" y="3616"/>
                  </a:cubicBezTo>
                  <a:cubicBezTo>
                    <a:pt x="559" y="4286"/>
                    <a:pt x="224" y="4957"/>
                    <a:pt x="1" y="5403"/>
                  </a:cubicBezTo>
                  <a:cubicBezTo>
                    <a:pt x="81" y="6042"/>
                    <a:pt x="129" y="6361"/>
                    <a:pt x="160" y="6696"/>
                  </a:cubicBezTo>
                  <a:cubicBezTo>
                    <a:pt x="251" y="7635"/>
                    <a:pt x="598" y="8085"/>
                    <a:pt x="1248" y="8085"/>
                  </a:cubicBezTo>
                  <a:cubicBezTo>
                    <a:pt x="1515" y="8085"/>
                    <a:pt x="1832" y="8010"/>
                    <a:pt x="2203" y="7861"/>
                  </a:cubicBezTo>
                  <a:cubicBezTo>
                    <a:pt x="3560" y="7319"/>
                    <a:pt x="4900" y="6680"/>
                    <a:pt x="6321" y="6377"/>
                  </a:cubicBezTo>
                  <a:cubicBezTo>
                    <a:pt x="7486" y="6138"/>
                    <a:pt x="7837" y="5324"/>
                    <a:pt x="8268" y="4494"/>
                  </a:cubicBezTo>
                  <a:cubicBezTo>
                    <a:pt x="8363" y="4254"/>
                    <a:pt x="8316" y="3983"/>
                    <a:pt x="8172" y="3776"/>
                  </a:cubicBezTo>
                  <a:cubicBezTo>
                    <a:pt x="6847" y="2579"/>
                    <a:pt x="5507" y="1414"/>
                    <a:pt x="4118" y="280"/>
                  </a:cubicBezTo>
                  <a:cubicBezTo>
                    <a:pt x="3891" y="94"/>
                    <a:pt x="3642" y="0"/>
                    <a:pt x="33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7"/>
            <p:cNvSpPr/>
            <p:nvPr/>
          </p:nvSpPr>
          <p:spPr>
            <a:xfrm>
              <a:off x="3073807" y="358170"/>
              <a:ext cx="385109" cy="381775"/>
            </a:xfrm>
            <a:custGeom>
              <a:rect b="b" l="l" r="r" t="t"/>
              <a:pathLst>
                <a:path extrusionOk="0" h="7388" w="7422">
                  <a:moveTo>
                    <a:pt x="3240" y="0"/>
                  </a:moveTo>
                  <a:cubicBezTo>
                    <a:pt x="2737" y="0"/>
                    <a:pt x="2280" y="145"/>
                    <a:pt x="2043" y="467"/>
                  </a:cubicBezTo>
                  <a:cubicBezTo>
                    <a:pt x="1166" y="1728"/>
                    <a:pt x="1" y="2893"/>
                    <a:pt x="49" y="4681"/>
                  </a:cubicBezTo>
                  <a:cubicBezTo>
                    <a:pt x="208" y="5287"/>
                    <a:pt x="400" y="5878"/>
                    <a:pt x="495" y="6484"/>
                  </a:cubicBezTo>
                  <a:cubicBezTo>
                    <a:pt x="624" y="7147"/>
                    <a:pt x="924" y="7387"/>
                    <a:pt x="1343" y="7387"/>
                  </a:cubicBezTo>
                  <a:cubicBezTo>
                    <a:pt x="1550" y="7387"/>
                    <a:pt x="1785" y="7329"/>
                    <a:pt x="2043" y="7234"/>
                  </a:cubicBezTo>
                  <a:cubicBezTo>
                    <a:pt x="3863" y="6596"/>
                    <a:pt x="5491" y="5718"/>
                    <a:pt x="6767" y="4218"/>
                  </a:cubicBezTo>
                  <a:cubicBezTo>
                    <a:pt x="7422" y="3436"/>
                    <a:pt x="7246" y="1904"/>
                    <a:pt x="6368" y="1393"/>
                  </a:cubicBezTo>
                  <a:cubicBezTo>
                    <a:pt x="5810" y="1074"/>
                    <a:pt x="5267" y="755"/>
                    <a:pt x="4741" y="419"/>
                  </a:cubicBezTo>
                  <a:cubicBezTo>
                    <a:pt x="4320" y="153"/>
                    <a:pt x="3756" y="0"/>
                    <a:pt x="324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7"/>
            <p:cNvSpPr/>
            <p:nvPr/>
          </p:nvSpPr>
          <p:spPr>
            <a:xfrm>
              <a:off x="5687269" y="1202725"/>
              <a:ext cx="370165" cy="368598"/>
            </a:xfrm>
            <a:custGeom>
              <a:rect b="b" l="l" r="r" t="t"/>
              <a:pathLst>
                <a:path extrusionOk="0" h="7133" w="7134">
                  <a:moveTo>
                    <a:pt x="2917" y="0"/>
                  </a:moveTo>
                  <a:cubicBezTo>
                    <a:pt x="2246" y="0"/>
                    <a:pt x="1694" y="370"/>
                    <a:pt x="1404" y="1104"/>
                  </a:cubicBezTo>
                  <a:cubicBezTo>
                    <a:pt x="1325" y="1311"/>
                    <a:pt x="1197" y="1503"/>
                    <a:pt x="1037" y="1663"/>
                  </a:cubicBezTo>
                  <a:cubicBezTo>
                    <a:pt x="96" y="2508"/>
                    <a:pt x="0" y="3913"/>
                    <a:pt x="926" y="4775"/>
                  </a:cubicBezTo>
                  <a:cubicBezTo>
                    <a:pt x="1580" y="5381"/>
                    <a:pt x="2346" y="5844"/>
                    <a:pt x="2968" y="6450"/>
                  </a:cubicBezTo>
                  <a:cubicBezTo>
                    <a:pt x="3417" y="6890"/>
                    <a:pt x="3938" y="7132"/>
                    <a:pt x="4461" y="7132"/>
                  </a:cubicBezTo>
                  <a:cubicBezTo>
                    <a:pt x="4832" y="7132"/>
                    <a:pt x="5204" y="7011"/>
                    <a:pt x="5554" y="6754"/>
                  </a:cubicBezTo>
                  <a:cubicBezTo>
                    <a:pt x="6687" y="5924"/>
                    <a:pt x="7134" y="4471"/>
                    <a:pt x="6687" y="3163"/>
                  </a:cubicBezTo>
                  <a:cubicBezTo>
                    <a:pt x="6607" y="2875"/>
                    <a:pt x="6559" y="2604"/>
                    <a:pt x="6527" y="2317"/>
                  </a:cubicBezTo>
                  <a:cubicBezTo>
                    <a:pt x="6575" y="1120"/>
                    <a:pt x="6256" y="689"/>
                    <a:pt x="5602" y="609"/>
                  </a:cubicBezTo>
                  <a:cubicBezTo>
                    <a:pt x="4995" y="577"/>
                    <a:pt x="4405" y="434"/>
                    <a:pt x="3846" y="210"/>
                  </a:cubicBezTo>
                  <a:cubicBezTo>
                    <a:pt x="3522" y="70"/>
                    <a:pt x="3208" y="0"/>
                    <a:pt x="29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7"/>
            <p:cNvSpPr/>
            <p:nvPr/>
          </p:nvSpPr>
          <p:spPr>
            <a:xfrm>
              <a:off x="5772519" y="1965688"/>
              <a:ext cx="312259" cy="386012"/>
            </a:xfrm>
            <a:custGeom>
              <a:rect b="b" l="l" r="r" t="t"/>
              <a:pathLst>
                <a:path extrusionOk="0" h="7470" w="6018">
                  <a:moveTo>
                    <a:pt x="921" y="1"/>
                  </a:moveTo>
                  <a:cubicBezTo>
                    <a:pt x="263" y="1"/>
                    <a:pt x="107" y="352"/>
                    <a:pt x="192" y="1021"/>
                  </a:cubicBezTo>
                  <a:cubicBezTo>
                    <a:pt x="256" y="1564"/>
                    <a:pt x="512" y="2170"/>
                    <a:pt x="384" y="2665"/>
                  </a:cubicBezTo>
                  <a:cubicBezTo>
                    <a:pt x="1" y="4181"/>
                    <a:pt x="224" y="5618"/>
                    <a:pt x="735" y="7054"/>
                  </a:cubicBezTo>
                  <a:cubicBezTo>
                    <a:pt x="1278" y="7182"/>
                    <a:pt x="1820" y="7325"/>
                    <a:pt x="2379" y="7421"/>
                  </a:cubicBezTo>
                  <a:cubicBezTo>
                    <a:pt x="2548" y="7454"/>
                    <a:pt x="2722" y="7470"/>
                    <a:pt x="2897" y="7470"/>
                  </a:cubicBezTo>
                  <a:cubicBezTo>
                    <a:pt x="3826" y="7470"/>
                    <a:pt x="4772" y="7017"/>
                    <a:pt x="5108" y="6224"/>
                  </a:cubicBezTo>
                  <a:cubicBezTo>
                    <a:pt x="5507" y="5235"/>
                    <a:pt x="5778" y="4197"/>
                    <a:pt x="5906" y="3144"/>
                  </a:cubicBezTo>
                  <a:cubicBezTo>
                    <a:pt x="6017" y="2059"/>
                    <a:pt x="5235" y="766"/>
                    <a:pt x="4342" y="766"/>
                  </a:cubicBezTo>
                  <a:cubicBezTo>
                    <a:pt x="4327" y="766"/>
                    <a:pt x="4312" y="766"/>
                    <a:pt x="4298" y="766"/>
                  </a:cubicBezTo>
                  <a:cubicBezTo>
                    <a:pt x="3154" y="766"/>
                    <a:pt x="2253" y="158"/>
                    <a:pt x="1182" y="16"/>
                  </a:cubicBezTo>
                  <a:cubicBezTo>
                    <a:pt x="1087" y="6"/>
                    <a:pt x="1000" y="1"/>
                    <a:pt x="9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7"/>
            <p:cNvSpPr/>
            <p:nvPr/>
          </p:nvSpPr>
          <p:spPr>
            <a:xfrm>
              <a:off x="1830845" y="1302611"/>
              <a:ext cx="395071" cy="356454"/>
            </a:xfrm>
            <a:custGeom>
              <a:rect b="b" l="l" r="r" t="t"/>
              <a:pathLst>
                <a:path extrusionOk="0" h="6898" w="7614">
                  <a:moveTo>
                    <a:pt x="3608" y="1"/>
                  </a:moveTo>
                  <a:cubicBezTo>
                    <a:pt x="2650" y="448"/>
                    <a:pt x="1597" y="799"/>
                    <a:pt x="719" y="1389"/>
                  </a:cubicBezTo>
                  <a:cubicBezTo>
                    <a:pt x="97" y="1804"/>
                    <a:pt x="1" y="2634"/>
                    <a:pt x="559" y="3257"/>
                  </a:cubicBezTo>
                  <a:cubicBezTo>
                    <a:pt x="1517" y="4358"/>
                    <a:pt x="2538" y="5427"/>
                    <a:pt x="3624" y="6416"/>
                  </a:cubicBezTo>
                  <a:cubicBezTo>
                    <a:pt x="3982" y="6739"/>
                    <a:pt x="4395" y="6897"/>
                    <a:pt x="4798" y="6897"/>
                  </a:cubicBezTo>
                  <a:cubicBezTo>
                    <a:pt x="5292" y="6897"/>
                    <a:pt x="5770" y="6659"/>
                    <a:pt x="6113" y="6193"/>
                  </a:cubicBezTo>
                  <a:cubicBezTo>
                    <a:pt x="6704" y="5411"/>
                    <a:pt x="7103" y="4485"/>
                    <a:pt x="7502" y="3576"/>
                  </a:cubicBezTo>
                  <a:cubicBezTo>
                    <a:pt x="7613" y="3272"/>
                    <a:pt x="7582" y="2921"/>
                    <a:pt x="7422" y="2634"/>
                  </a:cubicBezTo>
                  <a:cubicBezTo>
                    <a:pt x="6544" y="1309"/>
                    <a:pt x="5140" y="751"/>
                    <a:pt x="36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7"/>
            <p:cNvSpPr/>
            <p:nvPr/>
          </p:nvSpPr>
          <p:spPr>
            <a:xfrm>
              <a:off x="4350702" y="267844"/>
              <a:ext cx="539163" cy="258375"/>
            </a:xfrm>
            <a:custGeom>
              <a:rect b="b" l="l" r="r" t="t"/>
              <a:pathLst>
                <a:path extrusionOk="0" h="5000" w="10391">
                  <a:moveTo>
                    <a:pt x="3050" y="1"/>
                  </a:moveTo>
                  <a:cubicBezTo>
                    <a:pt x="2136" y="1"/>
                    <a:pt x="1137" y="598"/>
                    <a:pt x="192" y="923"/>
                  </a:cubicBezTo>
                  <a:cubicBezTo>
                    <a:pt x="113" y="971"/>
                    <a:pt x="81" y="1146"/>
                    <a:pt x="1" y="1322"/>
                  </a:cubicBezTo>
                  <a:lnTo>
                    <a:pt x="863" y="1529"/>
                  </a:lnTo>
                  <a:cubicBezTo>
                    <a:pt x="879" y="3987"/>
                    <a:pt x="1661" y="4051"/>
                    <a:pt x="3304" y="4386"/>
                  </a:cubicBezTo>
                  <a:cubicBezTo>
                    <a:pt x="3481" y="4424"/>
                    <a:pt x="3668" y="4432"/>
                    <a:pt x="3855" y="4432"/>
                  </a:cubicBezTo>
                  <a:cubicBezTo>
                    <a:pt x="3997" y="4432"/>
                    <a:pt x="4139" y="4428"/>
                    <a:pt x="4277" y="4428"/>
                  </a:cubicBezTo>
                  <a:cubicBezTo>
                    <a:pt x="4570" y="4428"/>
                    <a:pt x="4848" y="4448"/>
                    <a:pt x="5076" y="4577"/>
                  </a:cubicBezTo>
                  <a:cubicBezTo>
                    <a:pt x="5585" y="4867"/>
                    <a:pt x="6029" y="4999"/>
                    <a:pt x="6428" y="4999"/>
                  </a:cubicBezTo>
                  <a:cubicBezTo>
                    <a:pt x="7219" y="4999"/>
                    <a:pt x="7834" y="4479"/>
                    <a:pt x="8427" y="3620"/>
                  </a:cubicBezTo>
                  <a:cubicBezTo>
                    <a:pt x="8954" y="2870"/>
                    <a:pt x="9688" y="2263"/>
                    <a:pt x="10326" y="1577"/>
                  </a:cubicBezTo>
                  <a:cubicBezTo>
                    <a:pt x="10390" y="1513"/>
                    <a:pt x="10358" y="1354"/>
                    <a:pt x="10374" y="1130"/>
                  </a:cubicBezTo>
                  <a:lnTo>
                    <a:pt x="10374" y="1130"/>
                  </a:lnTo>
                  <a:lnTo>
                    <a:pt x="9784" y="1385"/>
                  </a:lnTo>
                  <a:lnTo>
                    <a:pt x="9784" y="827"/>
                  </a:lnTo>
                  <a:cubicBezTo>
                    <a:pt x="8363" y="731"/>
                    <a:pt x="7071" y="667"/>
                    <a:pt x="5778" y="540"/>
                  </a:cubicBezTo>
                  <a:cubicBezTo>
                    <a:pt x="4916" y="476"/>
                    <a:pt x="4054" y="109"/>
                    <a:pt x="3272" y="13"/>
                  </a:cubicBezTo>
                  <a:cubicBezTo>
                    <a:pt x="3199" y="5"/>
                    <a:pt x="3125" y="1"/>
                    <a:pt x="30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7"/>
            <p:cNvSpPr/>
            <p:nvPr/>
          </p:nvSpPr>
          <p:spPr>
            <a:xfrm>
              <a:off x="3858862" y="-61835"/>
              <a:ext cx="407421" cy="389009"/>
            </a:xfrm>
            <a:custGeom>
              <a:rect b="b" l="l" r="r" t="t"/>
              <a:pathLst>
                <a:path extrusionOk="0" h="7528" w="7852">
                  <a:moveTo>
                    <a:pt x="5171" y="0"/>
                  </a:moveTo>
                  <a:cubicBezTo>
                    <a:pt x="5045" y="0"/>
                    <a:pt x="4688" y="251"/>
                    <a:pt x="4501" y="424"/>
                  </a:cubicBezTo>
                  <a:cubicBezTo>
                    <a:pt x="3846" y="1047"/>
                    <a:pt x="3336" y="1877"/>
                    <a:pt x="2585" y="2291"/>
                  </a:cubicBezTo>
                  <a:cubicBezTo>
                    <a:pt x="1277" y="3026"/>
                    <a:pt x="942" y="4175"/>
                    <a:pt x="686" y="5691"/>
                  </a:cubicBezTo>
                  <a:lnTo>
                    <a:pt x="383" y="4813"/>
                  </a:lnTo>
                  <a:lnTo>
                    <a:pt x="383" y="4813"/>
                  </a:lnTo>
                  <a:cubicBezTo>
                    <a:pt x="0" y="6361"/>
                    <a:pt x="447" y="7430"/>
                    <a:pt x="1468" y="7510"/>
                  </a:cubicBezTo>
                  <a:cubicBezTo>
                    <a:pt x="1643" y="7521"/>
                    <a:pt x="1816" y="7527"/>
                    <a:pt x="1987" y="7527"/>
                  </a:cubicBezTo>
                  <a:cubicBezTo>
                    <a:pt x="3098" y="7527"/>
                    <a:pt x="4119" y="7258"/>
                    <a:pt x="4852" y="6138"/>
                  </a:cubicBezTo>
                  <a:cubicBezTo>
                    <a:pt x="5650" y="4925"/>
                    <a:pt x="6639" y="3824"/>
                    <a:pt x="7533" y="2659"/>
                  </a:cubicBezTo>
                  <a:cubicBezTo>
                    <a:pt x="7660" y="2499"/>
                    <a:pt x="7852" y="2132"/>
                    <a:pt x="7804" y="2100"/>
                  </a:cubicBezTo>
                  <a:cubicBezTo>
                    <a:pt x="6958" y="1366"/>
                    <a:pt x="6112" y="664"/>
                    <a:pt x="5203" y="9"/>
                  </a:cubicBezTo>
                  <a:cubicBezTo>
                    <a:pt x="5195" y="3"/>
                    <a:pt x="5184" y="0"/>
                    <a:pt x="51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7"/>
            <p:cNvSpPr/>
            <p:nvPr/>
          </p:nvSpPr>
          <p:spPr>
            <a:xfrm>
              <a:off x="1956724" y="330524"/>
              <a:ext cx="371878" cy="365704"/>
            </a:xfrm>
            <a:custGeom>
              <a:rect b="b" l="l" r="r" t="t"/>
              <a:pathLst>
                <a:path extrusionOk="0" h="7077" w="7167">
                  <a:moveTo>
                    <a:pt x="5705" y="1"/>
                  </a:moveTo>
                  <a:cubicBezTo>
                    <a:pt x="5444" y="1"/>
                    <a:pt x="5163" y="131"/>
                    <a:pt x="4884" y="396"/>
                  </a:cubicBezTo>
                  <a:cubicBezTo>
                    <a:pt x="3927" y="1338"/>
                    <a:pt x="2698" y="1960"/>
                    <a:pt x="1373" y="2151"/>
                  </a:cubicBezTo>
                  <a:cubicBezTo>
                    <a:pt x="144" y="2327"/>
                    <a:pt x="1" y="2822"/>
                    <a:pt x="719" y="3827"/>
                  </a:cubicBezTo>
                  <a:cubicBezTo>
                    <a:pt x="1293" y="4625"/>
                    <a:pt x="2634" y="4880"/>
                    <a:pt x="2490" y="6221"/>
                  </a:cubicBezTo>
                  <a:cubicBezTo>
                    <a:pt x="2474" y="6285"/>
                    <a:pt x="2618" y="6365"/>
                    <a:pt x="2698" y="6428"/>
                  </a:cubicBezTo>
                  <a:cubicBezTo>
                    <a:pt x="3240" y="6861"/>
                    <a:pt x="3814" y="7077"/>
                    <a:pt x="4352" y="7077"/>
                  </a:cubicBezTo>
                  <a:cubicBezTo>
                    <a:pt x="5145" y="7077"/>
                    <a:pt x="5861" y="6610"/>
                    <a:pt x="6289" y="5678"/>
                  </a:cubicBezTo>
                  <a:cubicBezTo>
                    <a:pt x="6735" y="4737"/>
                    <a:pt x="6895" y="3668"/>
                    <a:pt x="7166" y="2726"/>
                  </a:cubicBezTo>
                  <a:cubicBezTo>
                    <a:pt x="6959" y="1976"/>
                    <a:pt x="6863" y="1353"/>
                    <a:pt x="6624" y="763"/>
                  </a:cubicBezTo>
                  <a:cubicBezTo>
                    <a:pt x="6400" y="259"/>
                    <a:pt x="6072" y="1"/>
                    <a:pt x="57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7"/>
            <p:cNvSpPr/>
            <p:nvPr/>
          </p:nvSpPr>
          <p:spPr>
            <a:xfrm>
              <a:off x="6311629" y="1841981"/>
              <a:ext cx="328811" cy="443630"/>
            </a:xfrm>
            <a:custGeom>
              <a:rect b="b" l="l" r="r" t="t"/>
              <a:pathLst>
                <a:path extrusionOk="0" h="8585" w="6337">
                  <a:moveTo>
                    <a:pt x="3160" y="0"/>
                  </a:moveTo>
                  <a:cubicBezTo>
                    <a:pt x="2235" y="1165"/>
                    <a:pt x="1086" y="1899"/>
                    <a:pt x="575" y="3415"/>
                  </a:cubicBezTo>
                  <a:cubicBezTo>
                    <a:pt x="0" y="5139"/>
                    <a:pt x="304" y="6847"/>
                    <a:pt x="1500" y="8076"/>
                  </a:cubicBezTo>
                  <a:cubicBezTo>
                    <a:pt x="1830" y="8413"/>
                    <a:pt x="2051" y="8584"/>
                    <a:pt x="2240" y="8584"/>
                  </a:cubicBezTo>
                  <a:cubicBezTo>
                    <a:pt x="2454" y="8584"/>
                    <a:pt x="2627" y="8365"/>
                    <a:pt x="2873" y="7916"/>
                  </a:cubicBezTo>
                  <a:cubicBezTo>
                    <a:pt x="3671" y="6432"/>
                    <a:pt x="4501" y="4979"/>
                    <a:pt x="5347" y="3527"/>
                  </a:cubicBezTo>
                  <a:cubicBezTo>
                    <a:pt x="6336" y="1835"/>
                    <a:pt x="5809" y="591"/>
                    <a:pt x="3942" y="224"/>
                  </a:cubicBezTo>
                  <a:cubicBezTo>
                    <a:pt x="3687" y="160"/>
                    <a:pt x="3432" y="80"/>
                    <a:pt x="3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7"/>
            <p:cNvSpPr/>
            <p:nvPr/>
          </p:nvSpPr>
          <p:spPr>
            <a:xfrm>
              <a:off x="6854838" y="1453188"/>
              <a:ext cx="298146" cy="398414"/>
            </a:xfrm>
            <a:custGeom>
              <a:rect b="b" l="l" r="r" t="t"/>
              <a:pathLst>
                <a:path extrusionOk="0" h="7710" w="5746">
                  <a:moveTo>
                    <a:pt x="1811" y="0"/>
                  </a:moveTo>
                  <a:cubicBezTo>
                    <a:pt x="1529" y="0"/>
                    <a:pt x="1172" y="79"/>
                    <a:pt x="1118" y="215"/>
                  </a:cubicBezTo>
                  <a:cubicBezTo>
                    <a:pt x="751" y="1172"/>
                    <a:pt x="1" y="2321"/>
                    <a:pt x="256" y="3119"/>
                  </a:cubicBezTo>
                  <a:cubicBezTo>
                    <a:pt x="767" y="4636"/>
                    <a:pt x="1836" y="5992"/>
                    <a:pt x="2761" y="7365"/>
                  </a:cubicBezTo>
                  <a:cubicBezTo>
                    <a:pt x="2920" y="7602"/>
                    <a:pt x="3225" y="7710"/>
                    <a:pt x="3556" y="7710"/>
                  </a:cubicBezTo>
                  <a:cubicBezTo>
                    <a:pt x="4092" y="7710"/>
                    <a:pt x="4694" y="7429"/>
                    <a:pt x="4852" y="6966"/>
                  </a:cubicBezTo>
                  <a:cubicBezTo>
                    <a:pt x="5219" y="5848"/>
                    <a:pt x="5427" y="4667"/>
                    <a:pt x="5746" y="3343"/>
                  </a:cubicBezTo>
                  <a:cubicBezTo>
                    <a:pt x="5746" y="3327"/>
                    <a:pt x="5714" y="3135"/>
                    <a:pt x="5634" y="2944"/>
                  </a:cubicBezTo>
                  <a:cubicBezTo>
                    <a:pt x="5092" y="1316"/>
                    <a:pt x="3639" y="183"/>
                    <a:pt x="1948" y="7"/>
                  </a:cubicBezTo>
                  <a:cubicBezTo>
                    <a:pt x="1906" y="3"/>
                    <a:pt x="1860" y="0"/>
                    <a:pt x="18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7"/>
            <p:cNvSpPr/>
            <p:nvPr/>
          </p:nvSpPr>
          <p:spPr>
            <a:xfrm>
              <a:off x="2482550" y="1286127"/>
              <a:ext cx="391751" cy="325811"/>
            </a:xfrm>
            <a:custGeom>
              <a:rect b="b" l="l" r="r" t="t"/>
              <a:pathLst>
                <a:path extrusionOk="0" h="6305" w="7550">
                  <a:moveTo>
                    <a:pt x="2858" y="1"/>
                  </a:moveTo>
                  <a:cubicBezTo>
                    <a:pt x="2522" y="1"/>
                    <a:pt x="2091" y="384"/>
                    <a:pt x="1868" y="703"/>
                  </a:cubicBezTo>
                  <a:cubicBezTo>
                    <a:pt x="1373" y="1421"/>
                    <a:pt x="1102" y="2267"/>
                    <a:pt x="575" y="2937"/>
                  </a:cubicBezTo>
                  <a:cubicBezTo>
                    <a:pt x="1" y="3703"/>
                    <a:pt x="113" y="4214"/>
                    <a:pt x="879" y="4645"/>
                  </a:cubicBezTo>
                  <a:cubicBezTo>
                    <a:pt x="1868" y="5235"/>
                    <a:pt x="2889" y="5778"/>
                    <a:pt x="3847" y="6305"/>
                  </a:cubicBezTo>
                  <a:cubicBezTo>
                    <a:pt x="4900" y="5299"/>
                    <a:pt x="5906" y="4389"/>
                    <a:pt x="6863" y="3416"/>
                  </a:cubicBezTo>
                  <a:cubicBezTo>
                    <a:pt x="7167" y="3097"/>
                    <a:pt x="7550" y="2586"/>
                    <a:pt x="7486" y="2251"/>
                  </a:cubicBezTo>
                  <a:cubicBezTo>
                    <a:pt x="7358" y="1549"/>
                    <a:pt x="7071" y="815"/>
                    <a:pt x="6113" y="751"/>
                  </a:cubicBezTo>
                  <a:cubicBezTo>
                    <a:pt x="5730" y="735"/>
                    <a:pt x="5379" y="495"/>
                    <a:pt x="4996" y="400"/>
                  </a:cubicBezTo>
                  <a:cubicBezTo>
                    <a:pt x="4294" y="240"/>
                    <a:pt x="3576" y="1"/>
                    <a:pt x="28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7"/>
            <p:cNvSpPr/>
            <p:nvPr/>
          </p:nvSpPr>
          <p:spPr>
            <a:xfrm>
              <a:off x="6411824" y="1208616"/>
              <a:ext cx="441407" cy="388648"/>
            </a:xfrm>
            <a:custGeom>
              <a:rect b="b" l="l" r="r" t="t"/>
              <a:pathLst>
                <a:path extrusionOk="0" h="7521" w="8507">
                  <a:moveTo>
                    <a:pt x="8507" y="0"/>
                  </a:moveTo>
                  <a:lnTo>
                    <a:pt x="8507" y="0"/>
                  </a:lnTo>
                  <a:cubicBezTo>
                    <a:pt x="8012" y="112"/>
                    <a:pt x="7437" y="96"/>
                    <a:pt x="7038" y="352"/>
                  </a:cubicBezTo>
                  <a:cubicBezTo>
                    <a:pt x="5075" y="1549"/>
                    <a:pt x="3176" y="2809"/>
                    <a:pt x="1261" y="4070"/>
                  </a:cubicBezTo>
                  <a:cubicBezTo>
                    <a:pt x="894" y="4309"/>
                    <a:pt x="559" y="4581"/>
                    <a:pt x="272" y="4900"/>
                  </a:cubicBezTo>
                  <a:cubicBezTo>
                    <a:pt x="128" y="5060"/>
                    <a:pt x="0" y="5522"/>
                    <a:pt x="64" y="5570"/>
                  </a:cubicBezTo>
                  <a:cubicBezTo>
                    <a:pt x="958" y="6233"/>
                    <a:pt x="1465" y="7490"/>
                    <a:pt x="2935" y="7490"/>
                  </a:cubicBezTo>
                  <a:cubicBezTo>
                    <a:pt x="2987" y="7490"/>
                    <a:pt x="3041" y="7489"/>
                    <a:pt x="3096" y="7485"/>
                  </a:cubicBezTo>
                  <a:cubicBezTo>
                    <a:pt x="3202" y="7510"/>
                    <a:pt x="3299" y="7521"/>
                    <a:pt x="3388" y="7521"/>
                  </a:cubicBezTo>
                  <a:cubicBezTo>
                    <a:pt x="4179" y="7521"/>
                    <a:pt x="4391" y="6635"/>
                    <a:pt x="4836" y="6033"/>
                  </a:cubicBezTo>
                  <a:cubicBezTo>
                    <a:pt x="5953" y="4549"/>
                    <a:pt x="7102" y="3081"/>
                    <a:pt x="8156" y="1549"/>
                  </a:cubicBezTo>
                  <a:cubicBezTo>
                    <a:pt x="8443" y="1150"/>
                    <a:pt x="8395" y="527"/>
                    <a:pt x="850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7"/>
            <p:cNvSpPr/>
            <p:nvPr/>
          </p:nvSpPr>
          <p:spPr>
            <a:xfrm>
              <a:off x="2118197" y="986264"/>
              <a:ext cx="438968" cy="274343"/>
            </a:xfrm>
            <a:custGeom>
              <a:rect b="b" l="l" r="r" t="t"/>
              <a:pathLst>
                <a:path extrusionOk="0" h="5309" w="8460">
                  <a:moveTo>
                    <a:pt x="2663" y="0"/>
                  </a:moveTo>
                  <a:cubicBezTo>
                    <a:pt x="2411" y="0"/>
                    <a:pt x="2153" y="85"/>
                    <a:pt x="1900" y="314"/>
                  </a:cubicBezTo>
                  <a:cubicBezTo>
                    <a:pt x="1852" y="362"/>
                    <a:pt x="1768" y="374"/>
                    <a:pt x="1676" y="374"/>
                  </a:cubicBezTo>
                  <a:cubicBezTo>
                    <a:pt x="1585" y="374"/>
                    <a:pt x="1485" y="362"/>
                    <a:pt x="1405" y="362"/>
                  </a:cubicBezTo>
                  <a:cubicBezTo>
                    <a:pt x="368" y="409"/>
                    <a:pt x="1" y="856"/>
                    <a:pt x="208" y="1910"/>
                  </a:cubicBezTo>
                  <a:cubicBezTo>
                    <a:pt x="352" y="2548"/>
                    <a:pt x="527" y="3202"/>
                    <a:pt x="767" y="3825"/>
                  </a:cubicBezTo>
                  <a:cubicBezTo>
                    <a:pt x="847" y="4064"/>
                    <a:pt x="1038" y="4272"/>
                    <a:pt x="1277" y="4383"/>
                  </a:cubicBezTo>
                  <a:cubicBezTo>
                    <a:pt x="2634" y="4702"/>
                    <a:pt x="4007" y="4990"/>
                    <a:pt x="5475" y="5309"/>
                  </a:cubicBezTo>
                  <a:cubicBezTo>
                    <a:pt x="5698" y="5261"/>
                    <a:pt x="6017" y="5197"/>
                    <a:pt x="6353" y="5149"/>
                  </a:cubicBezTo>
                  <a:cubicBezTo>
                    <a:pt x="8060" y="4846"/>
                    <a:pt x="8459" y="4048"/>
                    <a:pt x="7246" y="2835"/>
                  </a:cubicBezTo>
                  <a:cubicBezTo>
                    <a:pt x="6257" y="1846"/>
                    <a:pt x="4980" y="1128"/>
                    <a:pt x="3767" y="409"/>
                  </a:cubicBezTo>
                  <a:cubicBezTo>
                    <a:pt x="3444" y="214"/>
                    <a:pt x="3061" y="0"/>
                    <a:pt x="26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7"/>
            <p:cNvSpPr/>
            <p:nvPr/>
          </p:nvSpPr>
          <p:spPr>
            <a:xfrm>
              <a:off x="6063192" y="333831"/>
              <a:ext cx="343703" cy="378829"/>
            </a:xfrm>
            <a:custGeom>
              <a:rect b="b" l="l" r="r" t="t"/>
              <a:pathLst>
                <a:path extrusionOk="0" h="7331" w="6624">
                  <a:moveTo>
                    <a:pt x="4455" y="0"/>
                  </a:moveTo>
                  <a:cubicBezTo>
                    <a:pt x="4185" y="0"/>
                    <a:pt x="3931" y="186"/>
                    <a:pt x="3703" y="635"/>
                  </a:cubicBezTo>
                  <a:cubicBezTo>
                    <a:pt x="3607" y="843"/>
                    <a:pt x="3240" y="922"/>
                    <a:pt x="2985" y="1034"/>
                  </a:cubicBezTo>
                  <a:cubicBezTo>
                    <a:pt x="2171" y="1385"/>
                    <a:pt x="1325" y="1657"/>
                    <a:pt x="559" y="2071"/>
                  </a:cubicBezTo>
                  <a:cubicBezTo>
                    <a:pt x="112" y="2311"/>
                    <a:pt x="1" y="2742"/>
                    <a:pt x="384" y="3252"/>
                  </a:cubicBezTo>
                  <a:cubicBezTo>
                    <a:pt x="735" y="3731"/>
                    <a:pt x="910" y="4322"/>
                    <a:pt x="1197" y="4848"/>
                  </a:cubicBezTo>
                  <a:cubicBezTo>
                    <a:pt x="1517" y="5503"/>
                    <a:pt x="1884" y="6125"/>
                    <a:pt x="2315" y="6716"/>
                  </a:cubicBezTo>
                  <a:cubicBezTo>
                    <a:pt x="2634" y="7123"/>
                    <a:pt x="2933" y="7330"/>
                    <a:pt x="3222" y="7330"/>
                  </a:cubicBezTo>
                  <a:cubicBezTo>
                    <a:pt x="3512" y="7330"/>
                    <a:pt x="3791" y="7123"/>
                    <a:pt x="4070" y="6700"/>
                  </a:cubicBezTo>
                  <a:cubicBezTo>
                    <a:pt x="4932" y="5391"/>
                    <a:pt x="5682" y="3971"/>
                    <a:pt x="6464" y="2598"/>
                  </a:cubicBezTo>
                  <a:cubicBezTo>
                    <a:pt x="6544" y="2454"/>
                    <a:pt x="6528" y="2279"/>
                    <a:pt x="6624" y="1832"/>
                  </a:cubicBezTo>
                  <a:cubicBezTo>
                    <a:pt x="6241" y="1433"/>
                    <a:pt x="5778" y="922"/>
                    <a:pt x="5267" y="444"/>
                  </a:cubicBezTo>
                  <a:cubicBezTo>
                    <a:pt x="4986" y="171"/>
                    <a:pt x="4713" y="0"/>
                    <a:pt x="44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7"/>
            <p:cNvSpPr/>
            <p:nvPr/>
          </p:nvSpPr>
          <p:spPr>
            <a:xfrm>
              <a:off x="6147665" y="87619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318" y="0"/>
                  </a:moveTo>
                  <a:cubicBezTo>
                    <a:pt x="1119" y="0"/>
                    <a:pt x="932" y="30"/>
                    <a:pt x="782" y="98"/>
                  </a:cubicBezTo>
                  <a:cubicBezTo>
                    <a:pt x="399" y="257"/>
                    <a:pt x="144" y="1023"/>
                    <a:pt x="80" y="1550"/>
                  </a:cubicBezTo>
                  <a:cubicBezTo>
                    <a:pt x="0" y="2603"/>
                    <a:pt x="0" y="3673"/>
                    <a:pt x="48" y="4726"/>
                  </a:cubicBezTo>
                  <a:cubicBezTo>
                    <a:pt x="64" y="5045"/>
                    <a:pt x="128" y="5508"/>
                    <a:pt x="320" y="5651"/>
                  </a:cubicBezTo>
                  <a:cubicBezTo>
                    <a:pt x="1261" y="6242"/>
                    <a:pt x="2235" y="6801"/>
                    <a:pt x="3240" y="7295"/>
                  </a:cubicBezTo>
                  <a:cubicBezTo>
                    <a:pt x="3250" y="7300"/>
                    <a:pt x="3262" y="7302"/>
                    <a:pt x="3276" y="7302"/>
                  </a:cubicBezTo>
                  <a:cubicBezTo>
                    <a:pt x="3403" y="7302"/>
                    <a:pt x="3695" y="7120"/>
                    <a:pt x="3767" y="6976"/>
                  </a:cubicBezTo>
                  <a:cubicBezTo>
                    <a:pt x="4134" y="6210"/>
                    <a:pt x="4437" y="5412"/>
                    <a:pt x="4772" y="4614"/>
                  </a:cubicBezTo>
                  <a:cubicBezTo>
                    <a:pt x="4629" y="2779"/>
                    <a:pt x="3910" y="1342"/>
                    <a:pt x="2490" y="337"/>
                  </a:cubicBezTo>
                  <a:cubicBezTo>
                    <a:pt x="2199" y="132"/>
                    <a:pt x="1733" y="0"/>
                    <a:pt x="13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7"/>
            <p:cNvSpPr/>
            <p:nvPr/>
          </p:nvSpPr>
          <p:spPr>
            <a:xfrm>
              <a:off x="7319385" y="1688975"/>
              <a:ext cx="307278" cy="385961"/>
            </a:xfrm>
            <a:custGeom>
              <a:rect b="b" l="l" r="r" t="t"/>
              <a:pathLst>
                <a:path extrusionOk="0" h="7469" w="5922">
                  <a:moveTo>
                    <a:pt x="2854" y="0"/>
                  </a:moveTo>
                  <a:cubicBezTo>
                    <a:pt x="2650" y="0"/>
                    <a:pt x="2439" y="68"/>
                    <a:pt x="2235" y="216"/>
                  </a:cubicBezTo>
                  <a:cubicBezTo>
                    <a:pt x="1341" y="886"/>
                    <a:pt x="735" y="1908"/>
                    <a:pt x="1" y="2770"/>
                  </a:cubicBezTo>
                  <a:lnTo>
                    <a:pt x="160" y="2913"/>
                  </a:lnTo>
                  <a:cubicBezTo>
                    <a:pt x="144" y="3041"/>
                    <a:pt x="160" y="3185"/>
                    <a:pt x="208" y="3312"/>
                  </a:cubicBezTo>
                  <a:cubicBezTo>
                    <a:pt x="974" y="4637"/>
                    <a:pt x="1756" y="5961"/>
                    <a:pt x="2554" y="7270"/>
                  </a:cubicBezTo>
                  <a:cubicBezTo>
                    <a:pt x="2649" y="7393"/>
                    <a:pt x="2803" y="7469"/>
                    <a:pt x="2964" y="7469"/>
                  </a:cubicBezTo>
                  <a:cubicBezTo>
                    <a:pt x="2992" y="7469"/>
                    <a:pt x="3021" y="7466"/>
                    <a:pt x="3049" y="7462"/>
                  </a:cubicBezTo>
                  <a:cubicBezTo>
                    <a:pt x="3831" y="7031"/>
                    <a:pt x="4661" y="6648"/>
                    <a:pt x="5331" y="6073"/>
                  </a:cubicBezTo>
                  <a:cubicBezTo>
                    <a:pt x="5922" y="5547"/>
                    <a:pt x="5379" y="4908"/>
                    <a:pt x="5124" y="4350"/>
                  </a:cubicBezTo>
                  <a:cubicBezTo>
                    <a:pt x="5092" y="4222"/>
                    <a:pt x="5060" y="4078"/>
                    <a:pt x="5044" y="3951"/>
                  </a:cubicBezTo>
                  <a:cubicBezTo>
                    <a:pt x="4709" y="2977"/>
                    <a:pt x="4421" y="1988"/>
                    <a:pt x="4054" y="1014"/>
                  </a:cubicBezTo>
                  <a:cubicBezTo>
                    <a:pt x="3817" y="403"/>
                    <a:pt x="3354" y="0"/>
                    <a:pt x="28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7"/>
            <p:cNvSpPr/>
            <p:nvPr/>
          </p:nvSpPr>
          <p:spPr>
            <a:xfrm>
              <a:off x="4483223" y="1885645"/>
              <a:ext cx="345363" cy="293927"/>
            </a:xfrm>
            <a:custGeom>
              <a:rect b="b" l="l" r="r" t="t"/>
              <a:pathLst>
                <a:path extrusionOk="0" h="5688" w="6656">
                  <a:moveTo>
                    <a:pt x="4692" y="1"/>
                  </a:moveTo>
                  <a:cubicBezTo>
                    <a:pt x="3384" y="272"/>
                    <a:pt x="2298" y="464"/>
                    <a:pt x="1229" y="751"/>
                  </a:cubicBezTo>
                  <a:cubicBezTo>
                    <a:pt x="878" y="847"/>
                    <a:pt x="559" y="1054"/>
                    <a:pt x="351" y="1358"/>
                  </a:cubicBezTo>
                  <a:cubicBezTo>
                    <a:pt x="160" y="1645"/>
                    <a:pt x="0" y="2155"/>
                    <a:pt x="128" y="2443"/>
                  </a:cubicBezTo>
                  <a:cubicBezTo>
                    <a:pt x="543" y="3384"/>
                    <a:pt x="1117" y="4246"/>
                    <a:pt x="1596" y="5156"/>
                  </a:cubicBezTo>
                  <a:cubicBezTo>
                    <a:pt x="1789" y="5541"/>
                    <a:pt x="2028" y="5688"/>
                    <a:pt x="2310" y="5688"/>
                  </a:cubicBezTo>
                  <a:cubicBezTo>
                    <a:pt x="2495" y="5688"/>
                    <a:pt x="2699" y="5624"/>
                    <a:pt x="2921" y="5523"/>
                  </a:cubicBezTo>
                  <a:cubicBezTo>
                    <a:pt x="3639" y="5172"/>
                    <a:pt x="4357" y="4837"/>
                    <a:pt x="5091" y="4517"/>
                  </a:cubicBezTo>
                  <a:cubicBezTo>
                    <a:pt x="6464" y="3959"/>
                    <a:pt x="6655" y="3528"/>
                    <a:pt x="6081" y="2155"/>
                  </a:cubicBezTo>
                  <a:cubicBezTo>
                    <a:pt x="5873" y="1661"/>
                    <a:pt x="5730" y="1134"/>
                    <a:pt x="5442" y="687"/>
                  </a:cubicBezTo>
                  <a:cubicBezTo>
                    <a:pt x="5251" y="368"/>
                    <a:pt x="4868" y="145"/>
                    <a:pt x="46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7"/>
            <p:cNvSpPr/>
            <p:nvPr/>
          </p:nvSpPr>
          <p:spPr>
            <a:xfrm>
              <a:off x="3698997" y="1065635"/>
              <a:ext cx="341108" cy="285763"/>
            </a:xfrm>
            <a:custGeom>
              <a:rect b="b" l="l" r="r" t="t"/>
              <a:pathLst>
                <a:path extrusionOk="0" h="5530" w="6574">
                  <a:moveTo>
                    <a:pt x="5494" y="1"/>
                  </a:moveTo>
                  <a:cubicBezTo>
                    <a:pt x="5341" y="1"/>
                    <a:pt x="5170" y="19"/>
                    <a:pt x="4980" y="54"/>
                  </a:cubicBezTo>
                  <a:cubicBezTo>
                    <a:pt x="4007" y="246"/>
                    <a:pt x="3033" y="469"/>
                    <a:pt x="2060" y="709"/>
                  </a:cubicBezTo>
                  <a:cubicBezTo>
                    <a:pt x="943" y="996"/>
                    <a:pt x="240" y="1906"/>
                    <a:pt x="1" y="3182"/>
                  </a:cubicBezTo>
                  <a:cubicBezTo>
                    <a:pt x="192" y="3565"/>
                    <a:pt x="288" y="4060"/>
                    <a:pt x="575" y="4316"/>
                  </a:cubicBezTo>
                  <a:cubicBezTo>
                    <a:pt x="1054" y="4715"/>
                    <a:pt x="1645" y="4954"/>
                    <a:pt x="2203" y="5257"/>
                  </a:cubicBezTo>
                  <a:cubicBezTo>
                    <a:pt x="2528" y="5437"/>
                    <a:pt x="2976" y="5530"/>
                    <a:pt x="3392" y="5530"/>
                  </a:cubicBezTo>
                  <a:cubicBezTo>
                    <a:pt x="3897" y="5530"/>
                    <a:pt x="4354" y="5394"/>
                    <a:pt x="4485" y="5113"/>
                  </a:cubicBezTo>
                  <a:cubicBezTo>
                    <a:pt x="5267" y="3581"/>
                    <a:pt x="5762" y="2608"/>
                    <a:pt x="6225" y="1411"/>
                  </a:cubicBezTo>
                  <a:cubicBezTo>
                    <a:pt x="6573" y="487"/>
                    <a:pt x="6292" y="1"/>
                    <a:pt x="54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7"/>
            <p:cNvSpPr/>
            <p:nvPr/>
          </p:nvSpPr>
          <p:spPr>
            <a:xfrm>
              <a:off x="2504914" y="471335"/>
              <a:ext cx="321339" cy="282817"/>
            </a:xfrm>
            <a:custGeom>
              <a:rect b="b" l="l" r="r" t="t"/>
              <a:pathLst>
                <a:path extrusionOk="0" h="5473" w="6193">
                  <a:moveTo>
                    <a:pt x="2395" y="1"/>
                  </a:moveTo>
                  <a:cubicBezTo>
                    <a:pt x="1964" y="81"/>
                    <a:pt x="1261" y="17"/>
                    <a:pt x="847" y="336"/>
                  </a:cubicBezTo>
                  <a:cubicBezTo>
                    <a:pt x="1" y="974"/>
                    <a:pt x="751" y="3688"/>
                    <a:pt x="1740" y="4087"/>
                  </a:cubicBezTo>
                  <a:cubicBezTo>
                    <a:pt x="2379" y="4342"/>
                    <a:pt x="2953" y="4709"/>
                    <a:pt x="3464" y="5140"/>
                  </a:cubicBezTo>
                  <a:cubicBezTo>
                    <a:pt x="3733" y="5359"/>
                    <a:pt x="3933" y="5472"/>
                    <a:pt x="4178" y="5472"/>
                  </a:cubicBezTo>
                  <a:cubicBezTo>
                    <a:pt x="4325" y="5472"/>
                    <a:pt x="4489" y="5431"/>
                    <a:pt x="4693" y="5347"/>
                  </a:cubicBezTo>
                  <a:cubicBezTo>
                    <a:pt x="6001" y="4773"/>
                    <a:pt x="6065" y="3640"/>
                    <a:pt x="6113" y="2507"/>
                  </a:cubicBezTo>
                  <a:cubicBezTo>
                    <a:pt x="6193" y="528"/>
                    <a:pt x="6161" y="528"/>
                    <a:pt x="4262" y="192"/>
                  </a:cubicBezTo>
                  <a:cubicBezTo>
                    <a:pt x="3703" y="97"/>
                    <a:pt x="3129" y="81"/>
                    <a:pt x="2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7"/>
            <p:cNvSpPr/>
            <p:nvPr/>
          </p:nvSpPr>
          <p:spPr>
            <a:xfrm>
              <a:off x="4861637" y="319414"/>
              <a:ext cx="426515" cy="307880"/>
            </a:xfrm>
            <a:custGeom>
              <a:rect b="b" l="l" r="r" t="t"/>
              <a:pathLst>
                <a:path extrusionOk="0" h="5958" w="8220">
                  <a:moveTo>
                    <a:pt x="2581" y="1"/>
                  </a:moveTo>
                  <a:cubicBezTo>
                    <a:pt x="2217" y="1"/>
                    <a:pt x="1834" y="320"/>
                    <a:pt x="1086" y="946"/>
                  </a:cubicBezTo>
                  <a:cubicBezTo>
                    <a:pt x="1" y="1856"/>
                    <a:pt x="17" y="2925"/>
                    <a:pt x="1261" y="3611"/>
                  </a:cubicBezTo>
                  <a:cubicBezTo>
                    <a:pt x="2442" y="4266"/>
                    <a:pt x="3735" y="4744"/>
                    <a:pt x="4996" y="5239"/>
                  </a:cubicBezTo>
                  <a:cubicBezTo>
                    <a:pt x="5778" y="5542"/>
                    <a:pt x="6592" y="5702"/>
                    <a:pt x="7549" y="5957"/>
                  </a:cubicBezTo>
                  <a:cubicBezTo>
                    <a:pt x="7693" y="5861"/>
                    <a:pt x="8012" y="5750"/>
                    <a:pt x="8124" y="5526"/>
                  </a:cubicBezTo>
                  <a:cubicBezTo>
                    <a:pt x="8220" y="5287"/>
                    <a:pt x="8220" y="5016"/>
                    <a:pt x="8092" y="4792"/>
                  </a:cubicBezTo>
                  <a:cubicBezTo>
                    <a:pt x="7853" y="4473"/>
                    <a:pt x="7581" y="4170"/>
                    <a:pt x="7278" y="3914"/>
                  </a:cubicBezTo>
                  <a:cubicBezTo>
                    <a:pt x="6241" y="2989"/>
                    <a:pt x="5140" y="2111"/>
                    <a:pt x="4150" y="1154"/>
                  </a:cubicBezTo>
                  <a:cubicBezTo>
                    <a:pt x="3351" y="380"/>
                    <a:pt x="2978" y="1"/>
                    <a:pt x="25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7"/>
            <p:cNvSpPr/>
            <p:nvPr/>
          </p:nvSpPr>
          <p:spPr>
            <a:xfrm>
              <a:off x="4528780" y="2425946"/>
              <a:ext cx="426515" cy="308345"/>
            </a:xfrm>
            <a:custGeom>
              <a:rect b="b" l="l" r="r" t="t"/>
              <a:pathLst>
                <a:path extrusionOk="0" h="5967" w="8220">
                  <a:moveTo>
                    <a:pt x="2568" y="1"/>
                  </a:moveTo>
                  <a:cubicBezTo>
                    <a:pt x="2203" y="1"/>
                    <a:pt x="1820" y="320"/>
                    <a:pt x="1069" y="940"/>
                  </a:cubicBezTo>
                  <a:cubicBezTo>
                    <a:pt x="0" y="1850"/>
                    <a:pt x="0" y="2919"/>
                    <a:pt x="1261" y="3605"/>
                  </a:cubicBezTo>
                  <a:cubicBezTo>
                    <a:pt x="2442" y="4259"/>
                    <a:pt x="3719" y="4754"/>
                    <a:pt x="4979" y="5233"/>
                  </a:cubicBezTo>
                  <a:cubicBezTo>
                    <a:pt x="5761" y="5536"/>
                    <a:pt x="6591" y="5696"/>
                    <a:pt x="7533" y="5967"/>
                  </a:cubicBezTo>
                  <a:cubicBezTo>
                    <a:pt x="7676" y="5855"/>
                    <a:pt x="7996" y="5744"/>
                    <a:pt x="8123" y="5536"/>
                  </a:cubicBezTo>
                  <a:cubicBezTo>
                    <a:pt x="8219" y="5297"/>
                    <a:pt x="8203" y="5025"/>
                    <a:pt x="8075" y="4802"/>
                  </a:cubicBezTo>
                  <a:cubicBezTo>
                    <a:pt x="7852" y="4467"/>
                    <a:pt x="7581" y="4180"/>
                    <a:pt x="7262" y="3924"/>
                  </a:cubicBezTo>
                  <a:cubicBezTo>
                    <a:pt x="6224" y="2983"/>
                    <a:pt x="5139" y="2121"/>
                    <a:pt x="4134" y="1147"/>
                  </a:cubicBezTo>
                  <a:cubicBezTo>
                    <a:pt x="3337" y="375"/>
                    <a:pt x="2963" y="1"/>
                    <a:pt x="256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7"/>
            <p:cNvSpPr/>
            <p:nvPr/>
          </p:nvSpPr>
          <p:spPr>
            <a:xfrm>
              <a:off x="4013694" y="620931"/>
              <a:ext cx="301466" cy="292842"/>
            </a:xfrm>
            <a:custGeom>
              <a:rect b="b" l="l" r="r" t="t"/>
              <a:pathLst>
                <a:path extrusionOk="0" h="5667" w="5810">
                  <a:moveTo>
                    <a:pt x="2061" y="0"/>
                  </a:moveTo>
                  <a:cubicBezTo>
                    <a:pt x="1497" y="0"/>
                    <a:pt x="1047" y="263"/>
                    <a:pt x="735" y="888"/>
                  </a:cubicBezTo>
                  <a:cubicBezTo>
                    <a:pt x="0" y="2325"/>
                    <a:pt x="798" y="4974"/>
                    <a:pt x="2315" y="5564"/>
                  </a:cubicBezTo>
                  <a:cubicBezTo>
                    <a:pt x="2499" y="5635"/>
                    <a:pt x="2718" y="5667"/>
                    <a:pt x="2949" y="5667"/>
                  </a:cubicBezTo>
                  <a:cubicBezTo>
                    <a:pt x="3397" y="5667"/>
                    <a:pt x="3887" y="5547"/>
                    <a:pt x="4246" y="5357"/>
                  </a:cubicBezTo>
                  <a:cubicBezTo>
                    <a:pt x="5363" y="4782"/>
                    <a:pt x="5570" y="3681"/>
                    <a:pt x="5554" y="2516"/>
                  </a:cubicBezTo>
                  <a:lnTo>
                    <a:pt x="5810" y="2372"/>
                  </a:lnTo>
                  <a:cubicBezTo>
                    <a:pt x="5458" y="1782"/>
                    <a:pt x="5251" y="1016"/>
                    <a:pt x="4756" y="665"/>
                  </a:cubicBezTo>
                  <a:cubicBezTo>
                    <a:pt x="4150" y="266"/>
                    <a:pt x="3304" y="218"/>
                    <a:pt x="2554" y="58"/>
                  </a:cubicBezTo>
                  <a:cubicBezTo>
                    <a:pt x="2381" y="20"/>
                    <a:pt x="2217" y="0"/>
                    <a:pt x="20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7"/>
            <p:cNvSpPr/>
            <p:nvPr/>
          </p:nvSpPr>
          <p:spPr>
            <a:xfrm>
              <a:off x="3309842" y="-24475"/>
              <a:ext cx="333740" cy="316096"/>
            </a:xfrm>
            <a:custGeom>
              <a:rect b="b" l="l" r="r" t="t"/>
              <a:pathLst>
                <a:path extrusionOk="0" h="6117" w="6432">
                  <a:moveTo>
                    <a:pt x="4995" y="1"/>
                  </a:moveTo>
                  <a:cubicBezTo>
                    <a:pt x="4682" y="1"/>
                    <a:pt x="4289" y="38"/>
                    <a:pt x="3795" y="38"/>
                  </a:cubicBezTo>
                  <a:cubicBezTo>
                    <a:pt x="3744" y="38"/>
                    <a:pt x="3692" y="37"/>
                    <a:pt x="3639" y="36"/>
                  </a:cubicBezTo>
                  <a:cubicBezTo>
                    <a:pt x="3626" y="36"/>
                    <a:pt x="3614" y="36"/>
                    <a:pt x="3602" y="36"/>
                  </a:cubicBezTo>
                  <a:cubicBezTo>
                    <a:pt x="1965" y="36"/>
                    <a:pt x="16" y="2125"/>
                    <a:pt x="0" y="4010"/>
                  </a:cubicBezTo>
                  <a:cubicBezTo>
                    <a:pt x="176" y="3867"/>
                    <a:pt x="335" y="3723"/>
                    <a:pt x="495" y="3563"/>
                  </a:cubicBezTo>
                  <a:cubicBezTo>
                    <a:pt x="801" y="3182"/>
                    <a:pt x="1125" y="2986"/>
                    <a:pt x="1448" y="2986"/>
                  </a:cubicBezTo>
                  <a:cubicBezTo>
                    <a:pt x="1748" y="2986"/>
                    <a:pt x="2046" y="3154"/>
                    <a:pt x="2330" y="3500"/>
                  </a:cubicBezTo>
                  <a:cubicBezTo>
                    <a:pt x="3000" y="4313"/>
                    <a:pt x="3591" y="5239"/>
                    <a:pt x="4229" y="6117"/>
                  </a:cubicBezTo>
                  <a:cubicBezTo>
                    <a:pt x="6192" y="5159"/>
                    <a:pt x="6432" y="4792"/>
                    <a:pt x="6192" y="2925"/>
                  </a:cubicBezTo>
                  <a:cubicBezTo>
                    <a:pt x="6144" y="2686"/>
                    <a:pt x="6112" y="2462"/>
                    <a:pt x="6097" y="2223"/>
                  </a:cubicBezTo>
                  <a:cubicBezTo>
                    <a:pt x="6085" y="266"/>
                    <a:pt x="5833" y="1"/>
                    <a:pt x="49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7"/>
            <p:cNvSpPr/>
            <p:nvPr/>
          </p:nvSpPr>
          <p:spPr>
            <a:xfrm>
              <a:off x="4503926" y="1337284"/>
              <a:ext cx="245999" cy="458409"/>
            </a:xfrm>
            <a:custGeom>
              <a:rect b="b" l="l" r="r" t="t"/>
              <a:pathLst>
                <a:path extrusionOk="0" h="8871" w="4741">
                  <a:moveTo>
                    <a:pt x="240" y="0"/>
                  </a:moveTo>
                  <a:cubicBezTo>
                    <a:pt x="176" y="383"/>
                    <a:pt x="0" y="798"/>
                    <a:pt x="64" y="1181"/>
                  </a:cubicBezTo>
                  <a:cubicBezTo>
                    <a:pt x="256" y="2250"/>
                    <a:pt x="543" y="3320"/>
                    <a:pt x="750" y="4389"/>
                  </a:cubicBezTo>
                  <a:cubicBezTo>
                    <a:pt x="1006" y="5602"/>
                    <a:pt x="1165" y="6831"/>
                    <a:pt x="1469" y="8028"/>
                  </a:cubicBezTo>
                  <a:cubicBezTo>
                    <a:pt x="1564" y="8363"/>
                    <a:pt x="1963" y="8826"/>
                    <a:pt x="2267" y="8857"/>
                  </a:cubicBezTo>
                  <a:cubicBezTo>
                    <a:pt x="2331" y="8866"/>
                    <a:pt x="2395" y="8871"/>
                    <a:pt x="2460" y="8871"/>
                  </a:cubicBezTo>
                  <a:cubicBezTo>
                    <a:pt x="3543" y="8871"/>
                    <a:pt x="4710" y="7649"/>
                    <a:pt x="4740" y="6384"/>
                  </a:cubicBezTo>
                  <a:cubicBezTo>
                    <a:pt x="4676" y="6112"/>
                    <a:pt x="4581" y="5857"/>
                    <a:pt x="4469" y="5602"/>
                  </a:cubicBezTo>
                  <a:cubicBezTo>
                    <a:pt x="3719" y="4229"/>
                    <a:pt x="2953" y="2857"/>
                    <a:pt x="2155" y="1516"/>
                  </a:cubicBezTo>
                  <a:cubicBezTo>
                    <a:pt x="1915" y="1117"/>
                    <a:pt x="1612" y="750"/>
                    <a:pt x="1261" y="447"/>
                  </a:cubicBezTo>
                  <a:cubicBezTo>
                    <a:pt x="990" y="208"/>
                    <a:pt x="591" y="144"/>
                    <a:pt x="2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7"/>
            <p:cNvSpPr/>
            <p:nvPr/>
          </p:nvSpPr>
          <p:spPr>
            <a:xfrm>
              <a:off x="4166865" y="1160508"/>
              <a:ext cx="306448" cy="332839"/>
            </a:xfrm>
            <a:custGeom>
              <a:rect b="b" l="l" r="r" t="t"/>
              <a:pathLst>
                <a:path extrusionOk="0" h="6441" w="5906">
                  <a:moveTo>
                    <a:pt x="4345" y="0"/>
                  </a:moveTo>
                  <a:cubicBezTo>
                    <a:pt x="3899" y="0"/>
                    <a:pt x="3254" y="238"/>
                    <a:pt x="3033" y="533"/>
                  </a:cubicBezTo>
                  <a:cubicBezTo>
                    <a:pt x="1980" y="1921"/>
                    <a:pt x="1006" y="3389"/>
                    <a:pt x="129" y="4889"/>
                  </a:cubicBezTo>
                  <a:cubicBezTo>
                    <a:pt x="1" y="5097"/>
                    <a:pt x="240" y="5671"/>
                    <a:pt x="480" y="5927"/>
                  </a:cubicBezTo>
                  <a:cubicBezTo>
                    <a:pt x="820" y="6275"/>
                    <a:pt x="1229" y="6440"/>
                    <a:pt x="1659" y="6440"/>
                  </a:cubicBezTo>
                  <a:cubicBezTo>
                    <a:pt x="2156" y="6440"/>
                    <a:pt x="2681" y="6218"/>
                    <a:pt x="3161" y="5799"/>
                  </a:cubicBezTo>
                  <a:cubicBezTo>
                    <a:pt x="4422" y="4730"/>
                    <a:pt x="5379" y="3341"/>
                    <a:pt x="5906" y="1777"/>
                  </a:cubicBezTo>
                  <a:cubicBezTo>
                    <a:pt x="5539" y="1219"/>
                    <a:pt x="5251" y="421"/>
                    <a:pt x="4677" y="70"/>
                  </a:cubicBezTo>
                  <a:cubicBezTo>
                    <a:pt x="4596" y="22"/>
                    <a:pt x="4480" y="0"/>
                    <a:pt x="43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7"/>
            <p:cNvSpPr/>
            <p:nvPr/>
          </p:nvSpPr>
          <p:spPr>
            <a:xfrm>
              <a:off x="2351742" y="91946"/>
              <a:ext cx="455468" cy="218740"/>
            </a:xfrm>
            <a:custGeom>
              <a:rect b="b" l="l" r="r" t="t"/>
              <a:pathLst>
                <a:path extrusionOk="0" h="4233" w="8778">
                  <a:moveTo>
                    <a:pt x="2537" y="1"/>
                  </a:moveTo>
                  <a:cubicBezTo>
                    <a:pt x="1467" y="1"/>
                    <a:pt x="500" y="617"/>
                    <a:pt x="64" y="1598"/>
                  </a:cubicBezTo>
                  <a:cubicBezTo>
                    <a:pt x="0" y="1773"/>
                    <a:pt x="16" y="1965"/>
                    <a:pt x="112" y="2124"/>
                  </a:cubicBezTo>
                  <a:cubicBezTo>
                    <a:pt x="639" y="2699"/>
                    <a:pt x="1165" y="3130"/>
                    <a:pt x="2075" y="3130"/>
                  </a:cubicBezTo>
                  <a:cubicBezTo>
                    <a:pt x="2175" y="3130"/>
                    <a:pt x="2278" y="3129"/>
                    <a:pt x="2383" y="3129"/>
                  </a:cubicBezTo>
                  <a:cubicBezTo>
                    <a:pt x="3378" y="3129"/>
                    <a:pt x="4537" y="3156"/>
                    <a:pt x="5187" y="3704"/>
                  </a:cubicBezTo>
                  <a:cubicBezTo>
                    <a:pt x="5666" y="4086"/>
                    <a:pt x="6083" y="4233"/>
                    <a:pt x="6477" y="4233"/>
                  </a:cubicBezTo>
                  <a:cubicBezTo>
                    <a:pt x="6922" y="4233"/>
                    <a:pt x="7340" y="4046"/>
                    <a:pt x="7788" y="3800"/>
                  </a:cubicBezTo>
                  <a:cubicBezTo>
                    <a:pt x="8171" y="3593"/>
                    <a:pt x="8443" y="3146"/>
                    <a:pt x="8778" y="2811"/>
                  </a:cubicBezTo>
                  <a:cubicBezTo>
                    <a:pt x="8363" y="2412"/>
                    <a:pt x="7996" y="1917"/>
                    <a:pt x="7517" y="1630"/>
                  </a:cubicBezTo>
                  <a:cubicBezTo>
                    <a:pt x="6895" y="1310"/>
                    <a:pt x="6240" y="1055"/>
                    <a:pt x="5570" y="879"/>
                  </a:cubicBezTo>
                  <a:cubicBezTo>
                    <a:pt x="4565" y="544"/>
                    <a:pt x="3543" y="273"/>
                    <a:pt x="2618" y="2"/>
                  </a:cubicBezTo>
                  <a:cubicBezTo>
                    <a:pt x="2591" y="1"/>
                    <a:pt x="2564" y="1"/>
                    <a:pt x="25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7"/>
            <p:cNvSpPr/>
            <p:nvPr/>
          </p:nvSpPr>
          <p:spPr>
            <a:xfrm>
              <a:off x="3219558" y="1176010"/>
              <a:ext cx="379298" cy="304004"/>
            </a:xfrm>
            <a:custGeom>
              <a:rect b="b" l="l" r="r" t="t"/>
              <a:pathLst>
                <a:path extrusionOk="0" h="5883" w="7310">
                  <a:moveTo>
                    <a:pt x="5213" y="0"/>
                  </a:moveTo>
                  <a:cubicBezTo>
                    <a:pt x="4751" y="0"/>
                    <a:pt x="4274" y="148"/>
                    <a:pt x="3783" y="424"/>
                  </a:cubicBezTo>
                  <a:cubicBezTo>
                    <a:pt x="3081" y="855"/>
                    <a:pt x="2331" y="1190"/>
                    <a:pt x="1533" y="1429"/>
                  </a:cubicBezTo>
                  <a:cubicBezTo>
                    <a:pt x="735" y="1621"/>
                    <a:pt x="431" y="2020"/>
                    <a:pt x="368" y="2802"/>
                  </a:cubicBezTo>
                  <a:cubicBezTo>
                    <a:pt x="320" y="3456"/>
                    <a:pt x="128" y="4111"/>
                    <a:pt x="32" y="4765"/>
                  </a:cubicBezTo>
                  <a:cubicBezTo>
                    <a:pt x="1" y="5132"/>
                    <a:pt x="1" y="5515"/>
                    <a:pt x="1" y="5882"/>
                  </a:cubicBezTo>
                  <a:cubicBezTo>
                    <a:pt x="384" y="5802"/>
                    <a:pt x="814" y="5834"/>
                    <a:pt x="1118" y="5627"/>
                  </a:cubicBezTo>
                  <a:cubicBezTo>
                    <a:pt x="2714" y="4589"/>
                    <a:pt x="4278" y="3504"/>
                    <a:pt x="5858" y="2435"/>
                  </a:cubicBezTo>
                  <a:cubicBezTo>
                    <a:pt x="6161" y="2227"/>
                    <a:pt x="6480" y="2052"/>
                    <a:pt x="6783" y="1860"/>
                  </a:cubicBezTo>
                  <a:cubicBezTo>
                    <a:pt x="6975" y="1701"/>
                    <a:pt x="7150" y="1541"/>
                    <a:pt x="7310" y="1350"/>
                  </a:cubicBezTo>
                  <a:cubicBezTo>
                    <a:pt x="7070" y="1046"/>
                    <a:pt x="6911" y="743"/>
                    <a:pt x="6656" y="536"/>
                  </a:cubicBezTo>
                  <a:cubicBezTo>
                    <a:pt x="6192" y="171"/>
                    <a:pt x="5711" y="0"/>
                    <a:pt x="52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7"/>
            <p:cNvSpPr/>
            <p:nvPr/>
          </p:nvSpPr>
          <p:spPr>
            <a:xfrm>
              <a:off x="6487994" y="792591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2927" y="0"/>
                  </a:moveTo>
                  <a:cubicBezTo>
                    <a:pt x="2630" y="0"/>
                    <a:pt x="2306" y="97"/>
                    <a:pt x="1980" y="295"/>
                  </a:cubicBezTo>
                  <a:cubicBezTo>
                    <a:pt x="799" y="1013"/>
                    <a:pt x="623" y="2242"/>
                    <a:pt x="304" y="3359"/>
                  </a:cubicBezTo>
                  <a:cubicBezTo>
                    <a:pt x="1" y="4477"/>
                    <a:pt x="1549" y="6583"/>
                    <a:pt x="2682" y="6695"/>
                  </a:cubicBezTo>
                  <a:cubicBezTo>
                    <a:pt x="2731" y="6700"/>
                    <a:pt x="2778" y="6703"/>
                    <a:pt x="2825" y="6703"/>
                  </a:cubicBezTo>
                  <a:cubicBezTo>
                    <a:pt x="3602" y="6703"/>
                    <a:pt x="4082" y="5950"/>
                    <a:pt x="4278" y="4445"/>
                  </a:cubicBezTo>
                  <a:cubicBezTo>
                    <a:pt x="4310" y="4205"/>
                    <a:pt x="4342" y="3982"/>
                    <a:pt x="4389" y="3758"/>
                  </a:cubicBezTo>
                  <a:lnTo>
                    <a:pt x="4230" y="3742"/>
                  </a:lnTo>
                  <a:lnTo>
                    <a:pt x="4230" y="1556"/>
                  </a:lnTo>
                  <a:cubicBezTo>
                    <a:pt x="4230" y="1444"/>
                    <a:pt x="4230" y="1349"/>
                    <a:pt x="4198" y="1253"/>
                  </a:cubicBezTo>
                  <a:cubicBezTo>
                    <a:pt x="4068" y="438"/>
                    <a:pt x="3560" y="0"/>
                    <a:pt x="29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7"/>
            <p:cNvSpPr/>
            <p:nvPr/>
          </p:nvSpPr>
          <p:spPr>
            <a:xfrm>
              <a:off x="5459535" y="1822190"/>
              <a:ext cx="274122" cy="310412"/>
            </a:xfrm>
            <a:custGeom>
              <a:rect b="b" l="l" r="r" t="t"/>
              <a:pathLst>
                <a:path extrusionOk="0" h="6007" w="5283">
                  <a:moveTo>
                    <a:pt x="1804" y="0"/>
                  </a:moveTo>
                  <a:cubicBezTo>
                    <a:pt x="96" y="224"/>
                    <a:pt x="0" y="367"/>
                    <a:pt x="431" y="1915"/>
                  </a:cubicBezTo>
                  <a:cubicBezTo>
                    <a:pt x="734" y="2969"/>
                    <a:pt x="958" y="4054"/>
                    <a:pt x="1309" y="5091"/>
                  </a:cubicBezTo>
                  <a:cubicBezTo>
                    <a:pt x="1421" y="5426"/>
                    <a:pt x="1740" y="5841"/>
                    <a:pt x="2043" y="5937"/>
                  </a:cubicBezTo>
                  <a:cubicBezTo>
                    <a:pt x="2193" y="5984"/>
                    <a:pt x="2349" y="6006"/>
                    <a:pt x="2506" y="6006"/>
                  </a:cubicBezTo>
                  <a:cubicBezTo>
                    <a:pt x="3571" y="6006"/>
                    <a:pt x="4721" y="4995"/>
                    <a:pt x="4804" y="3910"/>
                  </a:cubicBezTo>
                  <a:cubicBezTo>
                    <a:pt x="4868" y="3383"/>
                    <a:pt x="4948" y="2857"/>
                    <a:pt x="5075" y="2346"/>
                  </a:cubicBezTo>
                  <a:cubicBezTo>
                    <a:pt x="5283" y="1357"/>
                    <a:pt x="5155" y="1165"/>
                    <a:pt x="4166" y="1133"/>
                  </a:cubicBezTo>
                  <a:cubicBezTo>
                    <a:pt x="3942" y="1117"/>
                    <a:pt x="3719" y="1053"/>
                    <a:pt x="3527" y="942"/>
                  </a:cubicBezTo>
                  <a:cubicBezTo>
                    <a:pt x="2937" y="638"/>
                    <a:pt x="2378" y="319"/>
                    <a:pt x="18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7"/>
            <p:cNvSpPr/>
            <p:nvPr/>
          </p:nvSpPr>
          <p:spPr>
            <a:xfrm>
              <a:off x="2810478" y="1641590"/>
              <a:ext cx="347024" cy="360898"/>
            </a:xfrm>
            <a:custGeom>
              <a:rect b="b" l="l" r="r" t="t"/>
              <a:pathLst>
                <a:path extrusionOk="0" h="6984" w="6688">
                  <a:moveTo>
                    <a:pt x="6544" y="0"/>
                  </a:moveTo>
                  <a:lnTo>
                    <a:pt x="6544" y="0"/>
                  </a:lnTo>
                  <a:cubicBezTo>
                    <a:pt x="6097" y="80"/>
                    <a:pt x="5634" y="80"/>
                    <a:pt x="5235" y="255"/>
                  </a:cubicBezTo>
                  <a:cubicBezTo>
                    <a:pt x="4581" y="543"/>
                    <a:pt x="4006" y="1133"/>
                    <a:pt x="3336" y="1261"/>
                  </a:cubicBezTo>
                  <a:cubicBezTo>
                    <a:pt x="1341" y="1692"/>
                    <a:pt x="1" y="3591"/>
                    <a:pt x="272" y="5602"/>
                  </a:cubicBezTo>
                  <a:cubicBezTo>
                    <a:pt x="414" y="6621"/>
                    <a:pt x="650" y="6983"/>
                    <a:pt x="1410" y="6983"/>
                  </a:cubicBezTo>
                  <a:cubicBezTo>
                    <a:pt x="1590" y="6983"/>
                    <a:pt x="1799" y="6963"/>
                    <a:pt x="2043" y="6926"/>
                  </a:cubicBezTo>
                  <a:lnTo>
                    <a:pt x="2027" y="6926"/>
                  </a:lnTo>
                  <a:cubicBezTo>
                    <a:pt x="2155" y="6607"/>
                    <a:pt x="2315" y="6288"/>
                    <a:pt x="2474" y="5969"/>
                  </a:cubicBezTo>
                  <a:cubicBezTo>
                    <a:pt x="2778" y="5490"/>
                    <a:pt x="3224" y="5091"/>
                    <a:pt x="3432" y="4580"/>
                  </a:cubicBezTo>
                  <a:cubicBezTo>
                    <a:pt x="3815" y="3527"/>
                    <a:pt x="4565" y="2889"/>
                    <a:pt x="5507" y="2378"/>
                  </a:cubicBezTo>
                  <a:cubicBezTo>
                    <a:pt x="5874" y="2171"/>
                    <a:pt x="6416" y="1963"/>
                    <a:pt x="6528" y="1644"/>
                  </a:cubicBezTo>
                  <a:cubicBezTo>
                    <a:pt x="6688" y="1149"/>
                    <a:pt x="6544" y="559"/>
                    <a:pt x="65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7"/>
            <p:cNvSpPr/>
            <p:nvPr/>
          </p:nvSpPr>
          <p:spPr>
            <a:xfrm>
              <a:off x="4538690" y="1032150"/>
              <a:ext cx="327151" cy="301575"/>
            </a:xfrm>
            <a:custGeom>
              <a:rect b="b" l="l" r="r" t="t"/>
              <a:pathLst>
                <a:path extrusionOk="0" h="5836" w="6305">
                  <a:moveTo>
                    <a:pt x="3637" y="204"/>
                  </a:moveTo>
                  <a:cubicBezTo>
                    <a:pt x="3359" y="204"/>
                    <a:pt x="2940" y="367"/>
                    <a:pt x="2618" y="415"/>
                  </a:cubicBezTo>
                  <a:cubicBezTo>
                    <a:pt x="2602" y="431"/>
                    <a:pt x="2570" y="463"/>
                    <a:pt x="2554" y="495"/>
                  </a:cubicBezTo>
                  <a:cubicBezTo>
                    <a:pt x="1453" y="1484"/>
                    <a:pt x="1" y="2362"/>
                    <a:pt x="1182" y="4197"/>
                  </a:cubicBezTo>
                  <a:cubicBezTo>
                    <a:pt x="1213" y="4261"/>
                    <a:pt x="1166" y="4357"/>
                    <a:pt x="1182" y="4405"/>
                  </a:cubicBezTo>
                  <a:cubicBezTo>
                    <a:pt x="1469" y="4884"/>
                    <a:pt x="1660" y="5458"/>
                    <a:pt x="2059" y="5777"/>
                  </a:cubicBezTo>
                  <a:cubicBezTo>
                    <a:pt x="2116" y="5818"/>
                    <a:pt x="2203" y="5836"/>
                    <a:pt x="2307" y="5836"/>
                  </a:cubicBezTo>
                  <a:cubicBezTo>
                    <a:pt x="2611" y="5836"/>
                    <a:pt x="3054" y="5681"/>
                    <a:pt x="3256" y="5490"/>
                  </a:cubicBezTo>
                  <a:cubicBezTo>
                    <a:pt x="4134" y="4660"/>
                    <a:pt x="4948" y="3799"/>
                    <a:pt x="5730" y="2889"/>
                  </a:cubicBezTo>
                  <a:cubicBezTo>
                    <a:pt x="6017" y="2554"/>
                    <a:pt x="6161" y="2091"/>
                    <a:pt x="6304" y="1804"/>
                  </a:cubicBezTo>
                  <a:cubicBezTo>
                    <a:pt x="6177" y="0"/>
                    <a:pt x="4581" y="926"/>
                    <a:pt x="3863" y="272"/>
                  </a:cubicBezTo>
                  <a:cubicBezTo>
                    <a:pt x="3810" y="223"/>
                    <a:pt x="3732" y="204"/>
                    <a:pt x="3637" y="2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7"/>
            <p:cNvSpPr/>
            <p:nvPr/>
          </p:nvSpPr>
          <p:spPr>
            <a:xfrm>
              <a:off x="2258968" y="745309"/>
              <a:ext cx="376859" cy="195332"/>
            </a:xfrm>
            <a:custGeom>
              <a:rect b="b" l="l" r="r" t="t"/>
              <a:pathLst>
                <a:path extrusionOk="0" h="3780" w="7263">
                  <a:moveTo>
                    <a:pt x="4313" y="1"/>
                  </a:moveTo>
                  <a:cubicBezTo>
                    <a:pt x="2924" y="1"/>
                    <a:pt x="1700" y="843"/>
                    <a:pt x="368" y="1131"/>
                  </a:cubicBezTo>
                  <a:cubicBezTo>
                    <a:pt x="256" y="1162"/>
                    <a:pt x="128" y="1450"/>
                    <a:pt x="113" y="1625"/>
                  </a:cubicBezTo>
                  <a:cubicBezTo>
                    <a:pt x="1" y="3062"/>
                    <a:pt x="687" y="3780"/>
                    <a:pt x="2379" y="3780"/>
                  </a:cubicBezTo>
                  <a:cubicBezTo>
                    <a:pt x="3560" y="3668"/>
                    <a:pt x="4916" y="3556"/>
                    <a:pt x="6081" y="2391"/>
                  </a:cubicBezTo>
                  <a:cubicBezTo>
                    <a:pt x="7119" y="1354"/>
                    <a:pt x="7262" y="1210"/>
                    <a:pt x="6001" y="412"/>
                  </a:cubicBezTo>
                  <a:cubicBezTo>
                    <a:pt x="5762" y="285"/>
                    <a:pt x="5523" y="189"/>
                    <a:pt x="5267" y="141"/>
                  </a:cubicBezTo>
                  <a:cubicBezTo>
                    <a:pt x="4939" y="42"/>
                    <a:pt x="4622" y="1"/>
                    <a:pt x="43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7"/>
            <p:cNvSpPr/>
            <p:nvPr/>
          </p:nvSpPr>
          <p:spPr>
            <a:xfrm>
              <a:off x="6719879" y="695237"/>
              <a:ext cx="241017" cy="288708"/>
            </a:xfrm>
            <a:custGeom>
              <a:rect b="b" l="l" r="r" t="t"/>
              <a:pathLst>
                <a:path extrusionOk="0" h="5587" w="4645">
                  <a:moveTo>
                    <a:pt x="2188" y="1"/>
                  </a:moveTo>
                  <a:cubicBezTo>
                    <a:pt x="1026" y="1"/>
                    <a:pt x="0" y="961"/>
                    <a:pt x="0" y="2259"/>
                  </a:cubicBezTo>
                  <a:cubicBezTo>
                    <a:pt x="240" y="3249"/>
                    <a:pt x="447" y="4238"/>
                    <a:pt x="702" y="5196"/>
                  </a:cubicBezTo>
                  <a:cubicBezTo>
                    <a:pt x="734" y="5339"/>
                    <a:pt x="990" y="5483"/>
                    <a:pt x="1165" y="5531"/>
                  </a:cubicBezTo>
                  <a:cubicBezTo>
                    <a:pt x="1293" y="5569"/>
                    <a:pt x="1433" y="5586"/>
                    <a:pt x="1582" y="5586"/>
                  </a:cubicBezTo>
                  <a:cubicBezTo>
                    <a:pt x="2750" y="5586"/>
                    <a:pt x="4432" y="4491"/>
                    <a:pt x="4644" y="3472"/>
                  </a:cubicBezTo>
                  <a:cubicBezTo>
                    <a:pt x="4644" y="3312"/>
                    <a:pt x="4612" y="3153"/>
                    <a:pt x="4533" y="3009"/>
                  </a:cubicBezTo>
                  <a:cubicBezTo>
                    <a:pt x="4261" y="2323"/>
                    <a:pt x="4006" y="1637"/>
                    <a:pt x="3703" y="982"/>
                  </a:cubicBezTo>
                  <a:cubicBezTo>
                    <a:pt x="3559" y="695"/>
                    <a:pt x="3384" y="344"/>
                    <a:pt x="3128" y="216"/>
                  </a:cubicBezTo>
                  <a:cubicBezTo>
                    <a:pt x="2816" y="69"/>
                    <a:pt x="2497" y="1"/>
                    <a:pt x="21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7"/>
            <p:cNvSpPr/>
            <p:nvPr/>
          </p:nvSpPr>
          <p:spPr>
            <a:xfrm>
              <a:off x="5946446" y="1698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3064" y="0"/>
                  </a:moveTo>
                  <a:cubicBezTo>
                    <a:pt x="990" y="463"/>
                    <a:pt x="0" y="862"/>
                    <a:pt x="1117" y="3001"/>
                  </a:cubicBezTo>
                  <a:cubicBezTo>
                    <a:pt x="1532" y="3846"/>
                    <a:pt x="2203" y="4533"/>
                    <a:pt x="3033" y="4995"/>
                  </a:cubicBezTo>
                  <a:cubicBezTo>
                    <a:pt x="3352" y="5184"/>
                    <a:pt x="3600" y="5266"/>
                    <a:pt x="3803" y="5266"/>
                  </a:cubicBezTo>
                  <a:cubicBezTo>
                    <a:pt x="4219" y="5266"/>
                    <a:pt x="4451" y="4924"/>
                    <a:pt x="4740" y="4453"/>
                  </a:cubicBezTo>
                  <a:cubicBezTo>
                    <a:pt x="5011" y="4006"/>
                    <a:pt x="5283" y="3511"/>
                    <a:pt x="5666" y="3176"/>
                  </a:cubicBezTo>
                  <a:cubicBezTo>
                    <a:pt x="6272" y="2634"/>
                    <a:pt x="6320" y="2235"/>
                    <a:pt x="5618" y="1788"/>
                  </a:cubicBezTo>
                  <a:cubicBezTo>
                    <a:pt x="5442" y="1676"/>
                    <a:pt x="5331" y="1500"/>
                    <a:pt x="5171" y="1389"/>
                  </a:cubicBezTo>
                  <a:cubicBezTo>
                    <a:pt x="4437" y="894"/>
                    <a:pt x="3687" y="415"/>
                    <a:pt x="30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7"/>
            <p:cNvSpPr/>
            <p:nvPr/>
          </p:nvSpPr>
          <p:spPr>
            <a:xfrm>
              <a:off x="6247237" y="45647"/>
              <a:ext cx="335764" cy="216777"/>
            </a:xfrm>
            <a:custGeom>
              <a:rect b="b" l="l" r="r" t="t"/>
              <a:pathLst>
                <a:path extrusionOk="0" h="4195" w="6471">
                  <a:moveTo>
                    <a:pt x="1096" y="0"/>
                  </a:moveTo>
                  <a:cubicBezTo>
                    <a:pt x="296" y="0"/>
                    <a:pt x="1" y="388"/>
                    <a:pt x="76" y="1217"/>
                  </a:cubicBezTo>
                  <a:cubicBezTo>
                    <a:pt x="140" y="1903"/>
                    <a:pt x="92" y="2605"/>
                    <a:pt x="140" y="3292"/>
                  </a:cubicBezTo>
                  <a:cubicBezTo>
                    <a:pt x="180" y="3792"/>
                    <a:pt x="306" y="4195"/>
                    <a:pt x="788" y="4195"/>
                  </a:cubicBezTo>
                  <a:cubicBezTo>
                    <a:pt x="891" y="4195"/>
                    <a:pt x="1009" y="4177"/>
                    <a:pt x="1146" y="4137"/>
                  </a:cubicBezTo>
                  <a:cubicBezTo>
                    <a:pt x="2646" y="3707"/>
                    <a:pt x="4146" y="3292"/>
                    <a:pt x="5630" y="2861"/>
                  </a:cubicBezTo>
                  <a:cubicBezTo>
                    <a:pt x="5869" y="2781"/>
                    <a:pt x="6077" y="2621"/>
                    <a:pt x="6205" y="2398"/>
                  </a:cubicBezTo>
                  <a:cubicBezTo>
                    <a:pt x="6471" y="1678"/>
                    <a:pt x="5309" y="481"/>
                    <a:pt x="4526" y="481"/>
                  </a:cubicBezTo>
                  <a:cubicBezTo>
                    <a:pt x="4511" y="481"/>
                    <a:pt x="4496" y="482"/>
                    <a:pt x="4481" y="483"/>
                  </a:cubicBezTo>
                  <a:cubicBezTo>
                    <a:pt x="4383" y="489"/>
                    <a:pt x="4284" y="492"/>
                    <a:pt x="4185" y="492"/>
                  </a:cubicBezTo>
                  <a:cubicBezTo>
                    <a:pt x="3558" y="492"/>
                    <a:pt x="2912" y="374"/>
                    <a:pt x="2279" y="291"/>
                  </a:cubicBezTo>
                  <a:cubicBezTo>
                    <a:pt x="1928" y="211"/>
                    <a:pt x="1576" y="116"/>
                    <a:pt x="1241" y="4"/>
                  </a:cubicBezTo>
                  <a:cubicBezTo>
                    <a:pt x="1191" y="1"/>
                    <a:pt x="1142" y="0"/>
                    <a:pt x="10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7"/>
            <p:cNvSpPr/>
            <p:nvPr/>
          </p:nvSpPr>
          <p:spPr>
            <a:xfrm>
              <a:off x="5108413" y="1234195"/>
              <a:ext cx="233598" cy="367048"/>
            </a:xfrm>
            <a:custGeom>
              <a:rect b="b" l="l" r="r" t="t"/>
              <a:pathLst>
                <a:path extrusionOk="0" h="7103" w="4502">
                  <a:moveTo>
                    <a:pt x="1134" y="0"/>
                  </a:moveTo>
                  <a:cubicBezTo>
                    <a:pt x="1102" y="591"/>
                    <a:pt x="1070" y="958"/>
                    <a:pt x="1054" y="1325"/>
                  </a:cubicBezTo>
                  <a:cubicBezTo>
                    <a:pt x="1038" y="1548"/>
                    <a:pt x="1102" y="1836"/>
                    <a:pt x="990" y="1947"/>
                  </a:cubicBezTo>
                  <a:cubicBezTo>
                    <a:pt x="1" y="2921"/>
                    <a:pt x="336" y="4134"/>
                    <a:pt x="304" y="5299"/>
                  </a:cubicBezTo>
                  <a:cubicBezTo>
                    <a:pt x="276" y="6273"/>
                    <a:pt x="568" y="6740"/>
                    <a:pt x="1370" y="6740"/>
                  </a:cubicBezTo>
                  <a:cubicBezTo>
                    <a:pt x="1501" y="6740"/>
                    <a:pt x="1645" y="6728"/>
                    <a:pt x="1804" y="6703"/>
                  </a:cubicBezTo>
                  <a:cubicBezTo>
                    <a:pt x="1813" y="6701"/>
                    <a:pt x="1822" y="6700"/>
                    <a:pt x="1831" y="6700"/>
                  </a:cubicBezTo>
                  <a:cubicBezTo>
                    <a:pt x="1969" y="6700"/>
                    <a:pt x="2139" y="6922"/>
                    <a:pt x="2378" y="7102"/>
                  </a:cubicBezTo>
                  <a:cubicBezTo>
                    <a:pt x="2650" y="6607"/>
                    <a:pt x="2857" y="6208"/>
                    <a:pt x="3097" y="5825"/>
                  </a:cubicBezTo>
                  <a:cubicBezTo>
                    <a:pt x="3256" y="5554"/>
                    <a:pt x="3480" y="5315"/>
                    <a:pt x="3671" y="5059"/>
                  </a:cubicBezTo>
                  <a:cubicBezTo>
                    <a:pt x="3958" y="4660"/>
                    <a:pt x="4501" y="4213"/>
                    <a:pt x="4437" y="3862"/>
                  </a:cubicBezTo>
                  <a:cubicBezTo>
                    <a:pt x="4389" y="3447"/>
                    <a:pt x="3799" y="3096"/>
                    <a:pt x="3304" y="2570"/>
                  </a:cubicBezTo>
                  <a:cubicBezTo>
                    <a:pt x="3528" y="1325"/>
                    <a:pt x="1916" y="1149"/>
                    <a:pt x="11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7"/>
            <p:cNvSpPr/>
            <p:nvPr/>
          </p:nvSpPr>
          <p:spPr>
            <a:xfrm>
              <a:off x="5107583" y="172092"/>
              <a:ext cx="289636" cy="238480"/>
            </a:xfrm>
            <a:custGeom>
              <a:rect b="b" l="l" r="r" t="t"/>
              <a:pathLst>
                <a:path extrusionOk="0" h="4615" w="5582">
                  <a:moveTo>
                    <a:pt x="1947" y="0"/>
                  </a:moveTo>
                  <a:cubicBezTo>
                    <a:pt x="1771" y="0"/>
                    <a:pt x="1606" y="23"/>
                    <a:pt x="1469" y="95"/>
                  </a:cubicBezTo>
                  <a:cubicBezTo>
                    <a:pt x="910" y="414"/>
                    <a:pt x="447" y="861"/>
                    <a:pt x="112" y="1403"/>
                  </a:cubicBezTo>
                  <a:cubicBezTo>
                    <a:pt x="1" y="1579"/>
                    <a:pt x="431" y="2169"/>
                    <a:pt x="735" y="2472"/>
                  </a:cubicBezTo>
                  <a:cubicBezTo>
                    <a:pt x="1293" y="3095"/>
                    <a:pt x="1916" y="3637"/>
                    <a:pt x="2538" y="4196"/>
                  </a:cubicBezTo>
                  <a:cubicBezTo>
                    <a:pt x="2730" y="4372"/>
                    <a:pt x="2953" y="4595"/>
                    <a:pt x="3176" y="4611"/>
                  </a:cubicBezTo>
                  <a:cubicBezTo>
                    <a:pt x="3196" y="4613"/>
                    <a:pt x="3216" y="4614"/>
                    <a:pt x="3236" y="4614"/>
                  </a:cubicBezTo>
                  <a:cubicBezTo>
                    <a:pt x="4066" y="4614"/>
                    <a:pt x="5582" y="2741"/>
                    <a:pt x="5395" y="1978"/>
                  </a:cubicBezTo>
                  <a:cubicBezTo>
                    <a:pt x="4964" y="286"/>
                    <a:pt x="4661" y="63"/>
                    <a:pt x="2857" y="63"/>
                  </a:cubicBezTo>
                  <a:cubicBezTo>
                    <a:pt x="2568" y="63"/>
                    <a:pt x="2241" y="0"/>
                    <a:pt x="19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7"/>
            <p:cNvSpPr/>
            <p:nvPr/>
          </p:nvSpPr>
          <p:spPr>
            <a:xfrm>
              <a:off x="6906984" y="1923626"/>
              <a:ext cx="366897" cy="234243"/>
            </a:xfrm>
            <a:custGeom>
              <a:rect b="b" l="l" r="r" t="t"/>
              <a:pathLst>
                <a:path extrusionOk="0" h="4533" w="7071">
                  <a:moveTo>
                    <a:pt x="2523" y="0"/>
                  </a:moveTo>
                  <a:cubicBezTo>
                    <a:pt x="2076" y="160"/>
                    <a:pt x="1597" y="287"/>
                    <a:pt x="1134" y="399"/>
                  </a:cubicBezTo>
                  <a:cubicBezTo>
                    <a:pt x="1" y="591"/>
                    <a:pt x="368" y="1452"/>
                    <a:pt x="512" y="2027"/>
                  </a:cubicBezTo>
                  <a:cubicBezTo>
                    <a:pt x="591" y="2298"/>
                    <a:pt x="1246" y="2586"/>
                    <a:pt x="1645" y="2586"/>
                  </a:cubicBezTo>
                  <a:cubicBezTo>
                    <a:pt x="2331" y="2586"/>
                    <a:pt x="2906" y="2617"/>
                    <a:pt x="3273" y="3288"/>
                  </a:cubicBezTo>
                  <a:cubicBezTo>
                    <a:pt x="3368" y="3399"/>
                    <a:pt x="3496" y="3495"/>
                    <a:pt x="3640" y="3559"/>
                  </a:cubicBezTo>
                  <a:cubicBezTo>
                    <a:pt x="4342" y="3862"/>
                    <a:pt x="5060" y="4197"/>
                    <a:pt x="5794" y="4453"/>
                  </a:cubicBezTo>
                  <a:cubicBezTo>
                    <a:pt x="6000" y="4521"/>
                    <a:pt x="6229" y="4530"/>
                    <a:pt x="6464" y="4530"/>
                  </a:cubicBezTo>
                  <a:cubicBezTo>
                    <a:pt x="6542" y="4530"/>
                    <a:pt x="6620" y="4529"/>
                    <a:pt x="6698" y="4529"/>
                  </a:cubicBezTo>
                  <a:cubicBezTo>
                    <a:pt x="6769" y="4529"/>
                    <a:pt x="6841" y="4530"/>
                    <a:pt x="6911" y="4533"/>
                  </a:cubicBezTo>
                  <a:cubicBezTo>
                    <a:pt x="6911" y="4118"/>
                    <a:pt x="7071" y="3591"/>
                    <a:pt x="6879" y="3288"/>
                  </a:cubicBezTo>
                  <a:cubicBezTo>
                    <a:pt x="6528" y="2681"/>
                    <a:pt x="5874" y="2282"/>
                    <a:pt x="5539" y="1692"/>
                  </a:cubicBezTo>
                  <a:cubicBezTo>
                    <a:pt x="4837" y="479"/>
                    <a:pt x="3608" y="415"/>
                    <a:pt x="252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7"/>
            <p:cNvSpPr/>
            <p:nvPr/>
          </p:nvSpPr>
          <p:spPr>
            <a:xfrm>
              <a:off x="5813095" y="563314"/>
              <a:ext cx="271683" cy="285246"/>
            </a:xfrm>
            <a:custGeom>
              <a:rect b="b" l="l" r="r" t="t"/>
              <a:pathLst>
                <a:path extrusionOk="0" h="5520" w="5236">
                  <a:moveTo>
                    <a:pt x="2954" y="1"/>
                  </a:moveTo>
                  <a:cubicBezTo>
                    <a:pt x="2903" y="1"/>
                    <a:pt x="2855" y="8"/>
                    <a:pt x="2810" y="24"/>
                  </a:cubicBezTo>
                  <a:cubicBezTo>
                    <a:pt x="2443" y="152"/>
                    <a:pt x="2283" y="838"/>
                    <a:pt x="2076" y="1301"/>
                  </a:cubicBezTo>
                  <a:cubicBezTo>
                    <a:pt x="2012" y="1445"/>
                    <a:pt x="2091" y="1668"/>
                    <a:pt x="2091" y="1844"/>
                  </a:cubicBezTo>
                  <a:cubicBezTo>
                    <a:pt x="1022" y="2259"/>
                    <a:pt x="1" y="4333"/>
                    <a:pt x="272" y="5498"/>
                  </a:cubicBezTo>
                  <a:cubicBezTo>
                    <a:pt x="634" y="5498"/>
                    <a:pt x="1010" y="5520"/>
                    <a:pt x="1381" y="5520"/>
                  </a:cubicBezTo>
                  <a:cubicBezTo>
                    <a:pt x="1567" y="5520"/>
                    <a:pt x="1751" y="5514"/>
                    <a:pt x="1932" y="5498"/>
                  </a:cubicBezTo>
                  <a:cubicBezTo>
                    <a:pt x="2826" y="5403"/>
                    <a:pt x="3592" y="5083"/>
                    <a:pt x="3959" y="4142"/>
                  </a:cubicBezTo>
                  <a:cubicBezTo>
                    <a:pt x="4134" y="3663"/>
                    <a:pt x="4294" y="3104"/>
                    <a:pt x="4645" y="2769"/>
                  </a:cubicBezTo>
                  <a:cubicBezTo>
                    <a:pt x="5235" y="2179"/>
                    <a:pt x="5235" y="1716"/>
                    <a:pt x="4645" y="1189"/>
                  </a:cubicBezTo>
                  <a:cubicBezTo>
                    <a:pt x="4437" y="1014"/>
                    <a:pt x="4358" y="695"/>
                    <a:pt x="4150" y="567"/>
                  </a:cubicBezTo>
                  <a:cubicBezTo>
                    <a:pt x="3775" y="344"/>
                    <a:pt x="3302" y="1"/>
                    <a:pt x="29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7"/>
            <p:cNvSpPr/>
            <p:nvPr/>
          </p:nvSpPr>
          <p:spPr>
            <a:xfrm>
              <a:off x="6628765" y="1895567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862" y="0"/>
                  </a:moveTo>
                  <a:cubicBezTo>
                    <a:pt x="815" y="368"/>
                    <a:pt x="623" y="782"/>
                    <a:pt x="719" y="1102"/>
                  </a:cubicBezTo>
                  <a:cubicBezTo>
                    <a:pt x="958" y="1820"/>
                    <a:pt x="942" y="2410"/>
                    <a:pt x="511" y="3065"/>
                  </a:cubicBezTo>
                  <a:cubicBezTo>
                    <a:pt x="1" y="3831"/>
                    <a:pt x="384" y="4645"/>
                    <a:pt x="1261" y="4948"/>
                  </a:cubicBezTo>
                  <a:cubicBezTo>
                    <a:pt x="1486" y="5026"/>
                    <a:pt x="1736" y="5062"/>
                    <a:pt x="1998" y="5062"/>
                  </a:cubicBezTo>
                  <a:cubicBezTo>
                    <a:pt x="3023" y="5062"/>
                    <a:pt x="4219" y="4507"/>
                    <a:pt x="4677" y="3719"/>
                  </a:cubicBezTo>
                  <a:cubicBezTo>
                    <a:pt x="4820" y="3432"/>
                    <a:pt x="4932" y="3144"/>
                    <a:pt x="5028" y="2857"/>
                  </a:cubicBezTo>
                  <a:cubicBezTo>
                    <a:pt x="4804" y="2522"/>
                    <a:pt x="4613" y="2043"/>
                    <a:pt x="4278" y="1788"/>
                  </a:cubicBezTo>
                  <a:cubicBezTo>
                    <a:pt x="3480" y="1213"/>
                    <a:pt x="2634" y="671"/>
                    <a:pt x="1772" y="192"/>
                  </a:cubicBezTo>
                  <a:cubicBezTo>
                    <a:pt x="1517" y="64"/>
                    <a:pt x="1166" y="64"/>
                    <a:pt x="8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7"/>
            <p:cNvSpPr/>
            <p:nvPr/>
          </p:nvSpPr>
          <p:spPr>
            <a:xfrm>
              <a:off x="4974285" y="692292"/>
              <a:ext cx="257414" cy="218482"/>
            </a:xfrm>
            <a:custGeom>
              <a:rect b="b" l="l" r="r" t="t"/>
              <a:pathLst>
                <a:path extrusionOk="0" h="4228" w="4961">
                  <a:moveTo>
                    <a:pt x="2537" y="1"/>
                  </a:moveTo>
                  <a:cubicBezTo>
                    <a:pt x="2511" y="1"/>
                    <a:pt x="2484" y="1"/>
                    <a:pt x="2458" y="2"/>
                  </a:cubicBezTo>
                  <a:cubicBezTo>
                    <a:pt x="1245" y="2"/>
                    <a:pt x="654" y="353"/>
                    <a:pt x="160" y="1678"/>
                  </a:cubicBezTo>
                  <a:cubicBezTo>
                    <a:pt x="0" y="2125"/>
                    <a:pt x="0" y="2891"/>
                    <a:pt x="287" y="3210"/>
                  </a:cubicBezTo>
                  <a:cubicBezTo>
                    <a:pt x="721" y="3699"/>
                    <a:pt x="1217" y="4227"/>
                    <a:pt x="1866" y="4227"/>
                  </a:cubicBezTo>
                  <a:cubicBezTo>
                    <a:pt x="2149" y="4227"/>
                    <a:pt x="2460" y="4127"/>
                    <a:pt x="2809" y="3880"/>
                  </a:cubicBezTo>
                  <a:cubicBezTo>
                    <a:pt x="3096" y="3673"/>
                    <a:pt x="3591" y="3816"/>
                    <a:pt x="3958" y="3689"/>
                  </a:cubicBezTo>
                  <a:cubicBezTo>
                    <a:pt x="4261" y="3593"/>
                    <a:pt x="4724" y="3353"/>
                    <a:pt x="4756" y="3114"/>
                  </a:cubicBezTo>
                  <a:cubicBezTo>
                    <a:pt x="4960" y="1558"/>
                    <a:pt x="4266" y="1"/>
                    <a:pt x="25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7"/>
            <p:cNvSpPr/>
            <p:nvPr/>
          </p:nvSpPr>
          <p:spPr>
            <a:xfrm>
              <a:off x="6112070" y="1331289"/>
              <a:ext cx="178908" cy="350460"/>
            </a:xfrm>
            <a:custGeom>
              <a:rect b="b" l="l" r="r" t="t"/>
              <a:pathLst>
                <a:path extrusionOk="0" h="6782" w="3448">
                  <a:moveTo>
                    <a:pt x="2591" y="0"/>
                  </a:moveTo>
                  <a:cubicBezTo>
                    <a:pt x="2478" y="0"/>
                    <a:pt x="2366" y="31"/>
                    <a:pt x="2266" y="100"/>
                  </a:cubicBezTo>
                  <a:cubicBezTo>
                    <a:pt x="1915" y="340"/>
                    <a:pt x="1644" y="691"/>
                    <a:pt x="1484" y="1090"/>
                  </a:cubicBezTo>
                  <a:cubicBezTo>
                    <a:pt x="1037" y="2271"/>
                    <a:pt x="686" y="3484"/>
                    <a:pt x="271" y="4680"/>
                  </a:cubicBezTo>
                  <a:cubicBezTo>
                    <a:pt x="0" y="5431"/>
                    <a:pt x="240" y="6260"/>
                    <a:pt x="910" y="6548"/>
                  </a:cubicBezTo>
                  <a:cubicBezTo>
                    <a:pt x="1232" y="6678"/>
                    <a:pt x="1569" y="6782"/>
                    <a:pt x="1879" y="6782"/>
                  </a:cubicBezTo>
                  <a:cubicBezTo>
                    <a:pt x="2291" y="6782"/>
                    <a:pt x="2654" y="6599"/>
                    <a:pt x="2873" y="6053"/>
                  </a:cubicBezTo>
                  <a:cubicBezTo>
                    <a:pt x="3192" y="5271"/>
                    <a:pt x="3336" y="4409"/>
                    <a:pt x="3447" y="3978"/>
                  </a:cubicBezTo>
                  <a:cubicBezTo>
                    <a:pt x="3447" y="2670"/>
                    <a:pt x="3447" y="1776"/>
                    <a:pt x="3447" y="882"/>
                  </a:cubicBezTo>
                  <a:cubicBezTo>
                    <a:pt x="3435" y="407"/>
                    <a:pt x="3001" y="0"/>
                    <a:pt x="25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7"/>
            <p:cNvSpPr/>
            <p:nvPr/>
          </p:nvSpPr>
          <p:spPr>
            <a:xfrm>
              <a:off x="6934329" y="390362"/>
              <a:ext cx="302297" cy="330100"/>
            </a:xfrm>
            <a:custGeom>
              <a:rect b="b" l="l" r="r" t="t"/>
              <a:pathLst>
                <a:path extrusionOk="0" h="6388" w="5826">
                  <a:moveTo>
                    <a:pt x="1893" y="1"/>
                  </a:moveTo>
                  <a:cubicBezTo>
                    <a:pt x="1699" y="1"/>
                    <a:pt x="1500" y="33"/>
                    <a:pt x="1309" y="68"/>
                  </a:cubicBezTo>
                  <a:cubicBezTo>
                    <a:pt x="831" y="164"/>
                    <a:pt x="112" y="547"/>
                    <a:pt x="49" y="898"/>
                  </a:cubicBezTo>
                  <a:cubicBezTo>
                    <a:pt x="1" y="1488"/>
                    <a:pt x="192" y="2063"/>
                    <a:pt x="607" y="2494"/>
                  </a:cubicBezTo>
                  <a:cubicBezTo>
                    <a:pt x="1900" y="3706"/>
                    <a:pt x="3320" y="4808"/>
                    <a:pt x="4693" y="5925"/>
                  </a:cubicBezTo>
                  <a:cubicBezTo>
                    <a:pt x="4980" y="6116"/>
                    <a:pt x="5267" y="6260"/>
                    <a:pt x="5570" y="6388"/>
                  </a:cubicBezTo>
                  <a:lnTo>
                    <a:pt x="5826" y="6164"/>
                  </a:lnTo>
                  <a:cubicBezTo>
                    <a:pt x="5299" y="4967"/>
                    <a:pt x="4852" y="3738"/>
                    <a:pt x="4246" y="2573"/>
                  </a:cubicBezTo>
                  <a:cubicBezTo>
                    <a:pt x="3911" y="1919"/>
                    <a:pt x="3240" y="1424"/>
                    <a:pt x="2969" y="754"/>
                  </a:cubicBezTo>
                  <a:cubicBezTo>
                    <a:pt x="2717" y="152"/>
                    <a:pt x="2316" y="1"/>
                    <a:pt x="18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7"/>
            <p:cNvSpPr/>
            <p:nvPr/>
          </p:nvSpPr>
          <p:spPr>
            <a:xfrm>
              <a:off x="5844591" y="-10419"/>
              <a:ext cx="300636" cy="237498"/>
            </a:xfrm>
            <a:custGeom>
              <a:rect b="b" l="l" r="r" t="t"/>
              <a:pathLst>
                <a:path extrusionOk="0" h="4596" w="5794">
                  <a:moveTo>
                    <a:pt x="1154" y="1"/>
                  </a:moveTo>
                  <a:cubicBezTo>
                    <a:pt x="809" y="1"/>
                    <a:pt x="402" y="113"/>
                    <a:pt x="240" y="275"/>
                  </a:cubicBezTo>
                  <a:cubicBezTo>
                    <a:pt x="16" y="514"/>
                    <a:pt x="0" y="1265"/>
                    <a:pt x="192" y="1504"/>
                  </a:cubicBezTo>
                  <a:cubicBezTo>
                    <a:pt x="1022" y="2493"/>
                    <a:pt x="1931" y="3403"/>
                    <a:pt x="2937" y="4217"/>
                  </a:cubicBezTo>
                  <a:cubicBezTo>
                    <a:pt x="3200" y="4437"/>
                    <a:pt x="3743" y="4596"/>
                    <a:pt x="4140" y="4596"/>
                  </a:cubicBezTo>
                  <a:cubicBezTo>
                    <a:pt x="4319" y="4596"/>
                    <a:pt x="4469" y="4563"/>
                    <a:pt x="4549" y="4488"/>
                  </a:cubicBezTo>
                  <a:cubicBezTo>
                    <a:pt x="5107" y="3978"/>
                    <a:pt x="5347" y="3164"/>
                    <a:pt x="5793" y="2334"/>
                  </a:cubicBezTo>
                  <a:cubicBezTo>
                    <a:pt x="5602" y="2142"/>
                    <a:pt x="5410" y="1967"/>
                    <a:pt x="5187" y="1823"/>
                  </a:cubicBezTo>
                  <a:cubicBezTo>
                    <a:pt x="3974" y="1201"/>
                    <a:pt x="2761" y="578"/>
                    <a:pt x="1500" y="52"/>
                  </a:cubicBezTo>
                  <a:cubicBezTo>
                    <a:pt x="1404" y="17"/>
                    <a:pt x="1283" y="1"/>
                    <a:pt x="11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7"/>
            <p:cNvSpPr/>
            <p:nvPr/>
          </p:nvSpPr>
          <p:spPr>
            <a:xfrm>
              <a:off x="5685608" y="918313"/>
              <a:ext cx="288183" cy="229075"/>
            </a:xfrm>
            <a:custGeom>
              <a:rect b="b" l="l" r="r" t="t"/>
              <a:pathLst>
                <a:path extrusionOk="0" h="4433" w="5554">
                  <a:moveTo>
                    <a:pt x="2394" y="1"/>
                  </a:moveTo>
                  <a:cubicBezTo>
                    <a:pt x="2027" y="256"/>
                    <a:pt x="1692" y="527"/>
                    <a:pt x="1373" y="831"/>
                  </a:cubicBezTo>
                  <a:cubicBezTo>
                    <a:pt x="1069" y="1166"/>
                    <a:pt x="926" y="1629"/>
                    <a:pt x="638" y="1964"/>
                  </a:cubicBezTo>
                  <a:cubicBezTo>
                    <a:pt x="0" y="2698"/>
                    <a:pt x="399" y="3544"/>
                    <a:pt x="734" y="4054"/>
                  </a:cubicBezTo>
                  <a:cubicBezTo>
                    <a:pt x="895" y="4291"/>
                    <a:pt x="1554" y="4433"/>
                    <a:pt x="2017" y="4433"/>
                  </a:cubicBezTo>
                  <a:cubicBezTo>
                    <a:pt x="2242" y="4433"/>
                    <a:pt x="2421" y="4399"/>
                    <a:pt x="2474" y="4326"/>
                  </a:cubicBezTo>
                  <a:cubicBezTo>
                    <a:pt x="3048" y="3480"/>
                    <a:pt x="3958" y="3719"/>
                    <a:pt x="4628" y="3368"/>
                  </a:cubicBezTo>
                  <a:cubicBezTo>
                    <a:pt x="4979" y="3177"/>
                    <a:pt x="5522" y="2905"/>
                    <a:pt x="5538" y="2650"/>
                  </a:cubicBezTo>
                  <a:cubicBezTo>
                    <a:pt x="5554" y="2283"/>
                    <a:pt x="5267" y="1788"/>
                    <a:pt x="4963" y="1517"/>
                  </a:cubicBezTo>
                  <a:cubicBezTo>
                    <a:pt x="4405" y="1054"/>
                    <a:pt x="3798" y="623"/>
                    <a:pt x="3176" y="256"/>
                  </a:cubicBezTo>
                  <a:cubicBezTo>
                    <a:pt x="3016" y="160"/>
                    <a:pt x="2809" y="129"/>
                    <a:pt x="2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7"/>
            <p:cNvSpPr/>
            <p:nvPr/>
          </p:nvSpPr>
          <p:spPr>
            <a:xfrm>
              <a:off x="4922086" y="1755531"/>
              <a:ext cx="212064" cy="278322"/>
            </a:xfrm>
            <a:custGeom>
              <a:rect b="b" l="l" r="r" t="t"/>
              <a:pathLst>
                <a:path extrusionOk="0" h="5386" w="4087">
                  <a:moveTo>
                    <a:pt x="1056" y="1"/>
                  </a:moveTo>
                  <a:cubicBezTo>
                    <a:pt x="741" y="1"/>
                    <a:pt x="440" y="232"/>
                    <a:pt x="352" y="684"/>
                  </a:cubicBezTo>
                  <a:cubicBezTo>
                    <a:pt x="208" y="1434"/>
                    <a:pt x="80" y="2168"/>
                    <a:pt x="1" y="2918"/>
                  </a:cubicBezTo>
                  <a:cubicBezTo>
                    <a:pt x="1" y="3221"/>
                    <a:pt x="80" y="3508"/>
                    <a:pt x="240" y="3764"/>
                  </a:cubicBezTo>
                  <a:cubicBezTo>
                    <a:pt x="511" y="4211"/>
                    <a:pt x="767" y="4785"/>
                    <a:pt x="1182" y="4977"/>
                  </a:cubicBezTo>
                  <a:cubicBezTo>
                    <a:pt x="1734" y="5253"/>
                    <a:pt x="2345" y="5385"/>
                    <a:pt x="2965" y="5385"/>
                  </a:cubicBezTo>
                  <a:cubicBezTo>
                    <a:pt x="3062" y="5385"/>
                    <a:pt x="3159" y="5382"/>
                    <a:pt x="3256" y="5376"/>
                  </a:cubicBezTo>
                  <a:cubicBezTo>
                    <a:pt x="3576" y="5360"/>
                    <a:pt x="3815" y="4626"/>
                    <a:pt x="4086" y="4227"/>
                  </a:cubicBezTo>
                  <a:cubicBezTo>
                    <a:pt x="3512" y="2535"/>
                    <a:pt x="2794" y="1131"/>
                    <a:pt x="1469" y="141"/>
                  </a:cubicBezTo>
                  <a:cubicBezTo>
                    <a:pt x="1341" y="47"/>
                    <a:pt x="1197" y="1"/>
                    <a:pt x="105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7"/>
            <p:cNvSpPr/>
            <p:nvPr/>
          </p:nvSpPr>
          <p:spPr>
            <a:xfrm>
              <a:off x="4142894" y="1502691"/>
              <a:ext cx="314698" cy="173525"/>
            </a:xfrm>
            <a:custGeom>
              <a:rect b="b" l="l" r="r" t="t"/>
              <a:pathLst>
                <a:path extrusionOk="0" h="3358" w="6065">
                  <a:moveTo>
                    <a:pt x="4527" y="1"/>
                  </a:moveTo>
                  <a:cubicBezTo>
                    <a:pt x="4472" y="1"/>
                    <a:pt x="4421" y="8"/>
                    <a:pt x="4373" y="23"/>
                  </a:cubicBezTo>
                  <a:cubicBezTo>
                    <a:pt x="3112" y="438"/>
                    <a:pt x="1947" y="1076"/>
                    <a:pt x="750" y="1667"/>
                  </a:cubicBezTo>
                  <a:cubicBezTo>
                    <a:pt x="479" y="1810"/>
                    <a:pt x="271" y="2098"/>
                    <a:pt x="0" y="2353"/>
                  </a:cubicBezTo>
                  <a:cubicBezTo>
                    <a:pt x="192" y="2576"/>
                    <a:pt x="303" y="2816"/>
                    <a:pt x="431" y="2848"/>
                  </a:cubicBezTo>
                  <a:cubicBezTo>
                    <a:pt x="1596" y="3023"/>
                    <a:pt x="2777" y="3103"/>
                    <a:pt x="3926" y="3310"/>
                  </a:cubicBezTo>
                  <a:cubicBezTo>
                    <a:pt x="4108" y="3342"/>
                    <a:pt x="4275" y="3357"/>
                    <a:pt x="4429" y="3357"/>
                  </a:cubicBezTo>
                  <a:cubicBezTo>
                    <a:pt x="5446" y="3357"/>
                    <a:pt x="5858" y="2689"/>
                    <a:pt x="5969" y="1635"/>
                  </a:cubicBezTo>
                  <a:cubicBezTo>
                    <a:pt x="6001" y="1300"/>
                    <a:pt x="6065" y="789"/>
                    <a:pt x="5905" y="677"/>
                  </a:cubicBezTo>
                  <a:cubicBezTo>
                    <a:pt x="5498" y="382"/>
                    <a:pt x="4929" y="1"/>
                    <a:pt x="45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7"/>
            <p:cNvSpPr/>
            <p:nvPr/>
          </p:nvSpPr>
          <p:spPr>
            <a:xfrm>
              <a:off x="2188868" y="1964965"/>
              <a:ext cx="284655" cy="192748"/>
            </a:xfrm>
            <a:custGeom>
              <a:rect b="b" l="l" r="r" t="t"/>
              <a:pathLst>
                <a:path extrusionOk="0" h="3730" w="5486">
                  <a:moveTo>
                    <a:pt x="722" y="0"/>
                  </a:moveTo>
                  <a:cubicBezTo>
                    <a:pt x="149" y="0"/>
                    <a:pt x="0" y="390"/>
                    <a:pt x="346" y="924"/>
                  </a:cubicBezTo>
                  <a:cubicBezTo>
                    <a:pt x="889" y="1786"/>
                    <a:pt x="1511" y="2599"/>
                    <a:pt x="2214" y="3334"/>
                  </a:cubicBezTo>
                  <a:cubicBezTo>
                    <a:pt x="2445" y="3565"/>
                    <a:pt x="2928" y="3729"/>
                    <a:pt x="3310" y="3729"/>
                  </a:cubicBezTo>
                  <a:cubicBezTo>
                    <a:pt x="3455" y="3729"/>
                    <a:pt x="3585" y="3705"/>
                    <a:pt x="3682" y="3653"/>
                  </a:cubicBezTo>
                  <a:cubicBezTo>
                    <a:pt x="4320" y="3318"/>
                    <a:pt x="5485" y="3270"/>
                    <a:pt x="5166" y="1993"/>
                  </a:cubicBezTo>
                  <a:lnTo>
                    <a:pt x="5437" y="1865"/>
                  </a:lnTo>
                  <a:cubicBezTo>
                    <a:pt x="5150" y="1418"/>
                    <a:pt x="4943" y="716"/>
                    <a:pt x="4560" y="605"/>
                  </a:cubicBezTo>
                  <a:cubicBezTo>
                    <a:pt x="3379" y="269"/>
                    <a:pt x="2150" y="158"/>
                    <a:pt x="921" y="14"/>
                  </a:cubicBezTo>
                  <a:cubicBezTo>
                    <a:pt x="850" y="5"/>
                    <a:pt x="784" y="0"/>
                    <a:pt x="7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7"/>
            <p:cNvSpPr/>
            <p:nvPr/>
          </p:nvSpPr>
          <p:spPr>
            <a:xfrm>
              <a:off x="3275856" y="787992"/>
              <a:ext cx="241017" cy="229799"/>
            </a:xfrm>
            <a:custGeom>
              <a:rect b="b" l="l" r="r" t="t"/>
              <a:pathLst>
                <a:path extrusionOk="0" h="4447" w="4645">
                  <a:moveTo>
                    <a:pt x="2473" y="1"/>
                  </a:moveTo>
                  <a:cubicBezTo>
                    <a:pt x="2161" y="1"/>
                    <a:pt x="1823" y="84"/>
                    <a:pt x="1469" y="257"/>
                  </a:cubicBezTo>
                  <a:cubicBezTo>
                    <a:pt x="942" y="512"/>
                    <a:pt x="511" y="943"/>
                    <a:pt x="1" y="1326"/>
                  </a:cubicBezTo>
                  <a:cubicBezTo>
                    <a:pt x="448" y="1853"/>
                    <a:pt x="735" y="2252"/>
                    <a:pt x="1070" y="2603"/>
                  </a:cubicBezTo>
                  <a:cubicBezTo>
                    <a:pt x="1645" y="3193"/>
                    <a:pt x="2155" y="3879"/>
                    <a:pt x="2841" y="4310"/>
                  </a:cubicBezTo>
                  <a:cubicBezTo>
                    <a:pt x="2982" y="4404"/>
                    <a:pt x="3194" y="4447"/>
                    <a:pt x="3419" y="4447"/>
                  </a:cubicBezTo>
                  <a:cubicBezTo>
                    <a:pt x="3731" y="4447"/>
                    <a:pt x="4067" y="4363"/>
                    <a:pt x="4262" y="4215"/>
                  </a:cubicBezTo>
                  <a:cubicBezTo>
                    <a:pt x="4549" y="4007"/>
                    <a:pt x="4645" y="3385"/>
                    <a:pt x="4613" y="2906"/>
                  </a:cubicBezTo>
                  <a:cubicBezTo>
                    <a:pt x="4597" y="2427"/>
                    <a:pt x="4326" y="1964"/>
                    <a:pt x="4182" y="1485"/>
                  </a:cubicBezTo>
                  <a:cubicBezTo>
                    <a:pt x="3874" y="527"/>
                    <a:pt x="3255" y="1"/>
                    <a:pt x="24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7"/>
            <p:cNvSpPr/>
            <p:nvPr/>
          </p:nvSpPr>
          <p:spPr>
            <a:xfrm>
              <a:off x="3164091" y="1540982"/>
              <a:ext cx="277442" cy="179829"/>
            </a:xfrm>
            <a:custGeom>
              <a:rect b="b" l="l" r="r" t="t"/>
              <a:pathLst>
                <a:path extrusionOk="0" h="3480" w="5347">
                  <a:moveTo>
                    <a:pt x="4756" y="0"/>
                  </a:moveTo>
                  <a:cubicBezTo>
                    <a:pt x="3352" y="48"/>
                    <a:pt x="1963" y="176"/>
                    <a:pt x="591" y="351"/>
                  </a:cubicBezTo>
                  <a:cubicBezTo>
                    <a:pt x="351" y="367"/>
                    <a:pt x="0" y="750"/>
                    <a:pt x="0" y="958"/>
                  </a:cubicBezTo>
                  <a:cubicBezTo>
                    <a:pt x="80" y="1931"/>
                    <a:pt x="1820" y="3463"/>
                    <a:pt x="3017" y="3479"/>
                  </a:cubicBezTo>
                  <a:cubicBezTo>
                    <a:pt x="3096" y="3447"/>
                    <a:pt x="3559" y="3479"/>
                    <a:pt x="3703" y="3272"/>
                  </a:cubicBezTo>
                  <a:cubicBezTo>
                    <a:pt x="4293" y="2442"/>
                    <a:pt x="4820" y="1580"/>
                    <a:pt x="5283" y="686"/>
                  </a:cubicBezTo>
                  <a:cubicBezTo>
                    <a:pt x="5347" y="559"/>
                    <a:pt x="4932" y="0"/>
                    <a:pt x="47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7"/>
            <p:cNvSpPr/>
            <p:nvPr/>
          </p:nvSpPr>
          <p:spPr>
            <a:xfrm>
              <a:off x="1745594" y="1962381"/>
              <a:ext cx="294825" cy="227628"/>
            </a:xfrm>
            <a:custGeom>
              <a:rect b="b" l="l" r="r" t="t"/>
              <a:pathLst>
                <a:path extrusionOk="0" h="4405" w="5682">
                  <a:moveTo>
                    <a:pt x="2809" y="0"/>
                  </a:moveTo>
                  <a:lnTo>
                    <a:pt x="2474" y="160"/>
                  </a:lnTo>
                  <a:cubicBezTo>
                    <a:pt x="2649" y="926"/>
                    <a:pt x="2857" y="1676"/>
                    <a:pt x="3048" y="2554"/>
                  </a:cubicBezTo>
                  <a:cubicBezTo>
                    <a:pt x="2330" y="2394"/>
                    <a:pt x="1788" y="2234"/>
                    <a:pt x="1245" y="2155"/>
                  </a:cubicBezTo>
                  <a:cubicBezTo>
                    <a:pt x="1130" y="2141"/>
                    <a:pt x="1016" y="2131"/>
                    <a:pt x="906" y="2131"/>
                  </a:cubicBezTo>
                  <a:cubicBezTo>
                    <a:pt x="514" y="2131"/>
                    <a:pt x="183" y="2260"/>
                    <a:pt x="96" y="2809"/>
                  </a:cubicBezTo>
                  <a:cubicBezTo>
                    <a:pt x="0" y="3479"/>
                    <a:pt x="128" y="4118"/>
                    <a:pt x="862" y="4213"/>
                  </a:cubicBezTo>
                  <a:cubicBezTo>
                    <a:pt x="1207" y="4264"/>
                    <a:pt x="1556" y="4280"/>
                    <a:pt x="1912" y="4280"/>
                  </a:cubicBezTo>
                  <a:cubicBezTo>
                    <a:pt x="2446" y="4280"/>
                    <a:pt x="2994" y="4245"/>
                    <a:pt x="3559" y="4245"/>
                  </a:cubicBezTo>
                  <a:cubicBezTo>
                    <a:pt x="3415" y="3783"/>
                    <a:pt x="3336" y="3463"/>
                    <a:pt x="3192" y="2985"/>
                  </a:cubicBezTo>
                  <a:lnTo>
                    <a:pt x="3192" y="2985"/>
                  </a:lnTo>
                  <a:cubicBezTo>
                    <a:pt x="3830" y="3479"/>
                    <a:pt x="4293" y="3878"/>
                    <a:pt x="4804" y="4213"/>
                  </a:cubicBezTo>
                  <a:cubicBezTo>
                    <a:pt x="5043" y="4357"/>
                    <a:pt x="5346" y="4341"/>
                    <a:pt x="5634" y="4405"/>
                  </a:cubicBezTo>
                  <a:cubicBezTo>
                    <a:pt x="5666" y="4134"/>
                    <a:pt x="5682" y="3846"/>
                    <a:pt x="5666" y="3575"/>
                  </a:cubicBezTo>
                  <a:cubicBezTo>
                    <a:pt x="5522" y="1708"/>
                    <a:pt x="3623" y="1325"/>
                    <a:pt x="28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7"/>
            <p:cNvSpPr/>
            <p:nvPr/>
          </p:nvSpPr>
          <p:spPr>
            <a:xfrm>
              <a:off x="4076633" y="328664"/>
              <a:ext cx="271631" cy="202153"/>
            </a:xfrm>
            <a:custGeom>
              <a:rect b="b" l="l" r="r" t="t"/>
              <a:pathLst>
                <a:path extrusionOk="0" h="3912" w="5235">
                  <a:moveTo>
                    <a:pt x="3714" y="0"/>
                  </a:moveTo>
                  <a:cubicBezTo>
                    <a:pt x="3710" y="0"/>
                    <a:pt x="3706" y="1"/>
                    <a:pt x="3703" y="1"/>
                  </a:cubicBezTo>
                  <a:cubicBezTo>
                    <a:pt x="2729" y="240"/>
                    <a:pt x="1676" y="384"/>
                    <a:pt x="814" y="879"/>
                  </a:cubicBezTo>
                  <a:cubicBezTo>
                    <a:pt x="48" y="1294"/>
                    <a:pt x="0" y="2507"/>
                    <a:pt x="591" y="2682"/>
                  </a:cubicBezTo>
                  <a:cubicBezTo>
                    <a:pt x="2027" y="3145"/>
                    <a:pt x="3495" y="3464"/>
                    <a:pt x="5235" y="3911"/>
                  </a:cubicBezTo>
                  <a:cubicBezTo>
                    <a:pt x="4804" y="2507"/>
                    <a:pt x="4517" y="1453"/>
                    <a:pt x="4166" y="432"/>
                  </a:cubicBezTo>
                  <a:cubicBezTo>
                    <a:pt x="4104" y="261"/>
                    <a:pt x="3846" y="0"/>
                    <a:pt x="37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7"/>
            <p:cNvSpPr/>
            <p:nvPr/>
          </p:nvSpPr>
          <p:spPr>
            <a:xfrm>
              <a:off x="1549304" y="1363017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2366" y="1"/>
                  </a:moveTo>
                  <a:cubicBezTo>
                    <a:pt x="2232" y="1"/>
                    <a:pt x="2127" y="23"/>
                    <a:pt x="2091" y="77"/>
                  </a:cubicBezTo>
                  <a:cubicBezTo>
                    <a:pt x="1421" y="1098"/>
                    <a:pt x="687" y="2119"/>
                    <a:pt x="304" y="3237"/>
                  </a:cubicBezTo>
                  <a:cubicBezTo>
                    <a:pt x="1" y="4194"/>
                    <a:pt x="1118" y="4449"/>
                    <a:pt x="1756" y="4705"/>
                  </a:cubicBezTo>
                  <a:cubicBezTo>
                    <a:pt x="1779" y="4713"/>
                    <a:pt x="1806" y="4717"/>
                    <a:pt x="1836" y="4717"/>
                  </a:cubicBezTo>
                  <a:cubicBezTo>
                    <a:pt x="2154" y="4717"/>
                    <a:pt x="2803" y="4274"/>
                    <a:pt x="2905" y="3939"/>
                  </a:cubicBezTo>
                  <a:cubicBezTo>
                    <a:pt x="3225" y="3013"/>
                    <a:pt x="3320" y="2008"/>
                    <a:pt x="3544" y="747"/>
                  </a:cubicBezTo>
                  <a:cubicBezTo>
                    <a:pt x="3496" y="683"/>
                    <a:pt x="3352" y="316"/>
                    <a:pt x="3081" y="156"/>
                  </a:cubicBezTo>
                  <a:cubicBezTo>
                    <a:pt x="2900" y="66"/>
                    <a:pt x="2593" y="1"/>
                    <a:pt x="23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7"/>
            <p:cNvSpPr/>
            <p:nvPr/>
          </p:nvSpPr>
          <p:spPr>
            <a:xfrm>
              <a:off x="5365100" y="635347"/>
              <a:ext cx="264211" cy="145310"/>
            </a:xfrm>
            <a:custGeom>
              <a:rect b="b" l="l" r="r" t="t"/>
              <a:pathLst>
                <a:path extrusionOk="0" h="2812" w="5092">
                  <a:moveTo>
                    <a:pt x="3884" y="0"/>
                  </a:moveTo>
                  <a:cubicBezTo>
                    <a:pt x="3597" y="0"/>
                    <a:pt x="3301" y="51"/>
                    <a:pt x="3017" y="51"/>
                  </a:cubicBezTo>
                  <a:cubicBezTo>
                    <a:pt x="2897" y="53"/>
                    <a:pt x="2777" y="54"/>
                    <a:pt x="2657" y="54"/>
                  </a:cubicBezTo>
                  <a:cubicBezTo>
                    <a:pt x="2473" y="54"/>
                    <a:pt x="2288" y="52"/>
                    <a:pt x="2103" y="52"/>
                  </a:cubicBezTo>
                  <a:cubicBezTo>
                    <a:pt x="1715" y="52"/>
                    <a:pt x="1326" y="61"/>
                    <a:pt x="942" y="115"/>
                  </a:cubicBezTo>
                  <a:cubicBezTo>
                    <a:pt x="145" y="210"/>
                    <a:pt x="1" y="849"/>
                    <a:pt x="352" y="1375"/>
                  </a:cubicBezTo>
                  <a:cubicBezTo>
                    <a:pt x="719" y="1918"/>
                    <a:pt x="1373" y="2285"/>
                    <a:pt x="1980" y="2812"/>
                  </a:cubicBezTo>
                  <a:cubicBezTo>
                    <a:pt x="3065" y="2333"/>
                    <a:pt x="4007" y="2030"/>
                    <a:pt x="4821" y="1519"/>
                  </a:cubicBezTo>
                  <a:cubicBezTo>
                    <a:pt x="5092" y="1343"/>
                    <a:pt x="5060" y="625"/>
                    <a:pt x="5012" y="178"/>
                  </a:cubicBezTo>
                  <a:cubicBezTo>
                    <a:pt x="5012" y="83"/>
                    <a:pt x="4358" y="35"/>
                    <a:pt x="3991" y="3"/>
                  </a:cubicBezTo>
                  <a:cubicBezTo>
                    <a:pt x="3955" y="1"/>
                    <a:pt x="3920" y="0"/>
                    <a:pt x="38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7"/>
            <p:cNvSpPr/>
            <p:nvPr/>
          </p:nvSpPr>
          <p:spPr>
            <a:xfrm>
              <a:off x="4903043" y="896042"/>
              <a:ext cx="234428" cy="201843"/>
            </a:xfrm>
            <a:custGeom>
              <a:rect b="b" l="l" r="r" t="t"/>
              <a:pathLst>
                <a:path extrusionOk="0" h="3906" w="4518">
                  <a:moveTo>
                    <a:pt x="336" y="1"/>
                  </a:moveTo>
                  <a:lnTo>
                    <a:pt x="1" y="161"/>
                  </a:lnTo>
                  <a:cubicBezTo>
                    <a:pt x="128" y="1086"/>
                    <a:pt x="224" y="1980"/>
                    <a:pt x="416" y="2874"/>
                  </a:cubicBezTo>
                  <a:cubicBezTo>
                    <a:pt x="542" y="3531"/>
                    <a:pt x="945" y="3905"/>
                    <a:pt x="1465" y="3905"/>
                  </a:cubicBezTo>
                  <a:cubicBezTo>
                    <a:pt x="1665" y="3905"/>
                    <a:pt x="1882" y="3850"/>
                    <a:pt x="2107" y="3735"/>
                  </a:cubicBezTo>
                  <a:cubicBezTo>
                    <a:pt x="2889" y="3336"/>
                    <a:pt x="3623" y="2826"/>
                    <a:pt x="4517" y="2251"/>
                  </a:cubicBezTo>
                  <a:cubicBezTo>
                    <a:pt x="3288" y="990"/>
                    <a:pt x="1724" y="623"/>
                    <a:pt x="3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7"/>
            <p:cNvSpPr/>
            <p:nvPr/>
          </p:nvSpPr>
          <p:spPr>
            <a:xfrm>
              <a:off x="4652116" y="557940"/>
              <a:ext cx="220366" cy="184635"/>
            </a:xfrm>
            <a:custGeom>
              <a:rect b="b" l="l" r="r" t="t"/>
              <a:pathLst>
                <a:path extrusionOk="0" h="3573" w="4247">
                  <a:moveTo>
                    <a:pt x="2554" y="0"/>
                  </a:moveTo>
                  <a:cubicBezTo>
                    <a:pt x="2548" y="0"/>
                    <a:pt x="2543" y="1"/>
                    <a:pt x="2539" y="1"/>
                  </a:cubicBezTo>
                  <a:cubicBezTo>
                    <a:pt x="1501" y="49"/>
                    <a:pt x="1" y="1182"/>
                    <a:pt x="1" y="1916"/>
                  </a:cubicBezTo>
                  <a:cubicBezTo>
                    <a:pt x="1" y="2461"/>
                    <a:pt x="1380" y="3573"/>
                    <a:pt x="2285" y="3573"/>
                  </a:cubicBezTo>
                  <a:cubicBezTo>
                    <a:pt x="2387" y="3573"/>
                    <a:pt x="2483" y="3558"/>
                    <a:pt x="2570" y="3528"/>
                  </a:cubicBezTo>
                  <a:cubicBezTo>
                    <a:pt x="3273" y="3288"/>
                    <a:pt x="3704" y="2315"/>
                    <a:pt x="4246" y="1660"/>
                  </a:cubicBezTo>
                  <a:cubicBezTo>
                    <a:pt x="4025" y="901"/>
                    <a:pt x="3129" y="0"/>
                    <a:pt x="2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7"/>
            <p:cNvSpPr/>
            <p:nvPr/>
          </p:nvSpPr>
          <p:spPr>
            <a:xfrm>
              <a:off x="2939678" y="282312"/>
              <a:ext cx="191309" cy="256721"/>
            </a:xfrm>
            <a:custGeom>
              <a:rect b="b" l="l" r="r" t="t"/>
              <a:pathLst>
                <a:path extrusionOk="0" h="4968" w="3687">
                  <a:moveTo>
                    <a:pt x="2209" y="0"/>
                  </a:moveTo>
                  <a:cubicBezTo>
                    <a:pt x="2000" y="0"/>
                    <a:pt x="1471" y="227"/>
                    <a:pt x="1389" y="419"/>
                  </a:cubicBezTo>
                  <a:cubicBezTo>
                    <a:pt x="878" y="1616"/>
                    <a:pt x="463" y="2845"/>
                    <a:pt x="80" y="4074"/>
                  </a:cubicBezTo>
                  <a:cubicBezTo>
                    <a:pt x="0" y="4329"/>
                    <a:pt x="176" y="4664"/>
                    <a:pt x="240" y="4968"/>
                  </a:cubicBezTo>
                  <a:cubicBezTo>
                    <a:pt x="511" y="4888"/>
                    <a:pt x="846" y="4888"/>
                    <a:pt x="1022" y="4728"/>
                  </a:cubicBezTo>
                  <a:cubicBezTo>
                    <a:pt x="1804" y="3994"/>
                    <a:pt x="2538" y="3228"/>
                    <a:pt x="3272" y="2462"/>
                  </a:cubicBezTo>
                  <a:cubicBezTo>
                    <a:pt x="3416" y="2302"/>
                    <a:pt x="3495" y="2063"/>
                    <a:pt x="3687" y="1664"/>
                  </a:cubicBezTo>
                  <a:cubicBezTo>
                    <a:pt x="3256" y="1090"/>
                    <a:pt x="2793" y="531"/>
                    <a:pt x="2282" y="20"/>
                  </a:cubicBezTo>
                  <a:cubicBezTo>
                    <a:pt x="2269" y="7"/>
                    <a:pt x="2243" y="0"/>
                    <a:pt x="2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7"/>
            <p:cNvSpPr/>
            <p:nvPr/>
          </p:nvSpPr>
          <p:spPr>
            <a:xfrm>
              <a:off x="3943283" y="1241584"/>
              <a:ext cx="293216" cy="260649"/>
            </a:xfrm>
            <a:custGeom>
              <a:rect b="b" l="l" r="r" t="t"/>
              <a:pathLst>
                <a:path extrusionOk="0" h="5044" w="5651">
                  <a:moveTo>
                    <a:pt x="5172" y="1"/>
                  </a:moveTo>
                  <a:lnTo>
                    <a:pt x="1" y="4054"/>
                  </a:lnTo>
                  <a:cubicBezTo>
                    <a:pt x="458" y="4487"/>
                    <a:pt x="839" y="5044"/>
                    <a:pt x="1357" y="5044"/>
                  </a:cubicBezTo>
                  <a:cubicBezTo>
                    <a:pt x="1509" y="5044"/>
                    <a:pt x="1672" y="4996"/>
                    <a:pt x="1852" y="4884"/>
                  </a:cubicBezTo>
                  <a:cubicBezTo>
                    <a:pt x="5650" y="2475"/>
                    <a:pt x="3975" y="3911"/>
                    <a:pt x="5347" y="799"/>
                  </a:cubicBezTo>
                  <a:cubicBezTo>
                    <a:pt x="5395" y="607"/>
                    <a:pt x="5411" y="432"/>
                    <a:pt x="5411" y="240"/>
                  </a:cubicBezTo>
                  <a:lnTo>
                    <a:pt x="5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7"/>
            <p:cNvSpPr/>
            <p:nvPr/>
          </p:nvSpPr>
          <p:spPr>
            <a:xfrm>
              <a:off x="2411361" y="1723752"/>
              <a:ext cx="198781" cy="218895"/>
            </a:xfrm>
            <a:custGeom>
              <a:rect b="b" l="l" r="r" t="t"/>
              <a:pathLst>
                <a:path extrusionOk="0" h="4236" w="3831">
                  <a:moveTo>
                    <a:pt x="986" y="1"/>
                  </a:moveTo>
                  <a:cubicBezTo>
                    <a:pt x="930" y="1"/>
                    <a:pt x="877" y="8"/>
                    <a:pt x="830" y="22"/>
                  </a:cubicBezTo>
                  <a:cubicBezTo>
                    <a:pt x="463" y="134"/>
                    <a:pt x="272" y="836"/>
                    <a:pt x="0" y="1283"/>
                  </a:cubicBezTo>
                  <a:cubicBezTo>
                    <a:pt x="192" y="1666"/>
                    <a:pt x="272" y="2033"/>
                    <a:pt x="495" y="2256"/>
                  </a:cubicBezTo>
                  <a:cubicBezTo>
                    <a:pt x="1070" y="2815"/>
                    <a:pt x="1660" y="3341"/>
                    <a:pt x="2298" y="3820"/>
                  </a:cubicBezTo>
                  <a:cubicBezTo>
                    <a:pt x="2570" y="4028"/>
                    <a:pt x="2937" y="4107"/>
                    <a:pt x="3272" y="4235"/>
                  </a:cubicBezTo>
                  <a:cubicBezTo>
                    <a:pt x="3416" y="3740"/>
                    <a:pt x="3831" y="3118"/>
                    <a:pt x="3671" y="2735"/>
                  </a:cubicBezTo>
                  <a:cubicBezTo>
                    <a:pt x="3304" y="1953"/>
                    <a:pt x="2809" y="1235"/>
                    <a:pt x="2203" y="628"/>
                  </a:cubicBezTo>
                  <a:cubicBezTo>
                    <a:pt x="1911" y="309"/>
                    <a:pt x="1364" y="1"/>
                    <a:pt x="9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7"/>
            <p:cNvSpPr/>
            <p:nvPr/>
          </p:nvSpPr>
          <p:spPr>
            <a:xfrm>
              <a:off x="4354853" y="577628"/>
              <a:ext cx="119912" cy="341572"/>
            </a:xfrm>
            <a:custGeom>
              <a:rect b="b" l="l" r="r" t="t"/>
              <a:pathLst>
                <a:path extrusionOk="0" h="6610" w="2311">
                  <a:moveTo>
                    <a:pt x="508" y="0"/>
                  </a:moveTo>
                  <a:cubicBezTo>
                    <a:pt x="353" y="0"/>
                    <a:pt x="184" y="1"/>
                    <a:pt x="1" y="3"/>
                  </a:cubicBezTo>
                  <a:cubicBezTo>
                    <a:pt x="495" y="2253"/>
                    <a:pt x="974" y="4439"/>
                    <a:pt x="1453" y="6610"/>
                  </a:cubicBezTo>
                  <a:lnTo>
                    <a:pt x="1900" y="6610"/>
                  </a:lnTo>
                  <a:cubicBezTo>
                    <a:pt x="1996" y="5668"/>
                    <a:pt x="2123" y="4743"/>
                    <a:pt x="2155" y="3817"/>
                  </a:cubicBezTo>
                  <a:cubicBezTo>
                    <a:pt x="2187" y="3258"/>
                    <a:pt x="1980" y="2684"/>
                    <a:pt x="2043" y="2141"/>
                  </a:cubicBezTo>
                  <a:cubicBezTo>
                    <a:pt x="2279" y="157"/>
                    <a:pt x="2311" y="0"/>
                    <a:pt x="5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7"/>
            <p:cNvSpPr/>
            <p:nvPr/>
          </p:nvSpPr>
          <p:spPr>
            <a:xfrm>
              <a:off x="1789439" y="1100566"/>
              <a:ext cx="216215" cy="214916"/>
            </a:xfrm>
            <a:custGeom>
              <a:rect b="b" l="l" r="r" t="t"/>
              <a:pathLst>
                <a:path extrusionOk="0" h="4159" w="4167">
                  <a:moveTo>
                    <a:pt x="3815" y="1"/>
                  </a:moveTo>
                  <a:cubicBezTo>
                    <a:pt x="2794" y="607"/>
                    <a:pt x="1709" y="1102"/>
                    <a:pt x="799" y="1820"/>
                  </a:cubicBezTo>
                  <a:cubicBezTo>
                    <a:pt x="1" y="2459"/>
                    <a:pt x="671" y="3145"/>
                    <a:pt x="1070" y="3751"/>
                  </a:cubicBezTo>
                  <a:cubicBezTo>
                    <a:pt x="1260" y="4027"/>
                    <a:pt x="1496" y="4158"/>
                    <a:pt x="1743" y="4158"/>
                  </a:cubicBezTo>
                  <a:cubicBezTo>
                    <a:pt x="1954" y="4158"/>
                    <a:pt x="2173" y="4063"/>
                    <a:pt x="2379" y="3879"/>
                  </a:cubicBezTo>
                  <a:cubicBezTo>
                    <a:pt x="3432" y="2953"/>
                    <a:pt x="3624" y="1597"/>
                    <a:pt x="4166" y="400"/>
                  </a:cubicBezTo>
                  <a:lnTo>
                    <a:pt x="38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7"/>
            <p:cNvSpPr/>
            <p:nvPr/>
          </p:nvSpPr>
          <p:spPr>
            <a:xfrm>
              <a:off x="5157291" y="1951116"/>
              <a:ext cx="241017" cy="127586"/>
            </a:xfrm>
            <a:custGeom>
              <a:rect b="b" l="l" r="r" t="t"/>
              <a:pathLst>
                <a:path extrusionOk="0" h="2469" w="4645">
                  <a:moveTo>
                    <a:pt x="3171" y="1"/>
                  </a:moveTo>
                  <a:cubicBezTo>
                    <a:pt x="2768" y="1"/>
                    <a:pt x="2362" y="29"/>
                    <a:pt x="1963" y="91"/>
                  </a:cubicBezTo>
                  <a:cubicBezTo>
                    <a:pt x="240" y="362"/>
                    <a:pt x="0" y="857"/>
                    <a:pt x="702" y="2468"/>
                  </a:cubicBezTo>
                  <a:cubicBezTo>
                    <a:pt x="1293" y="2373"/>
                    <a:pt x="1835" y="2357"/>
                    <a:pt x="2330" y="2197"/>
                  </a:cubicBezTo>
                  <a:cubicBezTo>
                    <a:pt x="3000" y="1990"/>
                    <a:pt x="3671" y="1718"/>
                    <a:pt x="4293" y="1367"/>
                  </a:cubicBezTo>
                  <a:cubicBezTo>
                    <a:pt x="4533" y="1160"/>
                    <a:pt x="4644" y="841"/>
                    <a:pt x="4596" y="521"/>
                  </a:cubicBezTo>
                  <a:cubicBezTo>
                    <a:pt x="4533" y="298"/>
                    <a:pt x="4134" y="59"/>
                    <a:pt x="3846" y="27"/>
                  </a:cubicBezTo>
                  <a:cubicBezTo>
                    <a:pt x="3623" y="9"/>
                    <a:pt x="3397" y="1"/>
                    <a:pt x="31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7"/>
            <p:cNvSpPr/>
            <p:nvPr/>
          </p:nvSpPr>
          <p:spPr>
            <a:xfrm>
              <a:off x="1798571" y="391344"/>
              <a:ext cx="130912" cy="154767"/>
            </a:xfrm>
            <a:custGeom>
              <a:rect b="b" l="l" r="r" t="t"/>
              <a:pathLst>
                <a:path extrusionOk="0" h="2995" w="2523">
                  <a:moveTo>
                    <a:pt x="2267" y="1"/>
                  </a:moveTo>
                  <a:cubicBezTo>
                    <a:pt x="1979" y="208"/>
                    <a:pt x="1596" y="320"/>
                    <a:pt x="1405" y="591"/>
                  </a:cubicBezTo>
                  <a:cubicBezTo>
                    <a:pt x="910" y="1294"/>
                    <a:pt x="415" y="1996"/>
                    <a:pt x="0" y="2746"/>
                  </a:cubicBezTo>
                  <a:cubicBezTo>
                    <a:pt x="206" y="2914"/>
                    <a:pt x="450" y="2995"/>
                    <a:pt x="691" y="2995"/>
                  </a:cubicBezTo>
                  <a:cubicBezTo>
                    <a:pt x="1069" y="2995"/>
                    <a:pt x="1440" y="2797"/>
                    <a:pt x="1644" y="2427"/>
                  </a:cubicBezTo>
                  <a:cubicBezTo>
                    <a:pt x="1900" y="1980"/>
                    <a:pt x="2139" y="1517"/>
                    <a:pt x="2378" y="1054"/>
                  </a:cubicBezTo>
                  <a:cubicBezTo>
                    <a:pt x="2522" y="799"/>
                    <a:pt x="2315" y="368"/>
                    <a:pt x="22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7"/>
            <p:cNvSpPr/>
            <p:nvPr/>
          </p:nvSpPr>
          <p:spPr>
            <a:xfrm>
              <a:off x="1715759" y="201701"/>
              <a:ext cx="131742" cy="183550"/>
            </a:xfrm>
            <a:custGeom>
              <a:rect b="b" l="l" r="r" t="t"/>
              <a:pathLst>
                <a:path extrusionOk="0" h="3552" w="2539">
                  <a:moveTo>
                    <a:pt x="1469" y="0"/>
                  </a:moveTo>
                  <a:cubicBezTo>
                    <a:pt x="1421" y="112"/>
                    <a:pt x="1357" y="208"/>
                    <a:pt x="1309" y="304"/>
                  </a:cubicBezTo>
                  <a:cubicBezTo>
                    <a:pt x="814" y="1293"/>
                    <a:pt x="447" y="2362"/>
                    <a:pt x="1" y="3463"/>
                  </a:cubicBezTo>
                  <a:cubicBezTo>
                    <a:pt x="231" y="3523"/>
                    <a:pt x="427" y="3552"/>
                    <a:pt x="593" y="3552"/>
                  </a:cubicBezTo>
                  <a:cubicBezTo>
                    <a:pt x="1096" y="3552"/>
                    <a:pt x="1333" y="3289"/>
                    <a:pt x="1453" y="2809"/>
                  </a:cubicBezTo>
                  <a:cubicBezTo>
                    <a:pt x="1533" y="2522"/>
                    <a:pt x="1660" y="2251"/>
                    <a:pt x="1820" y="1995"/>
                  </a:cubicBezTo>
                  <a:cubicBezTo>
                    <a:pt x="2059" y="1580"/>
                    <a:pt x="2299" y="1149"/>
                    <a:pt x="2538" y="734"/>
                  </a:cubicBezTo>
                  <a:cubicBezTo>
                    <a:pt x="2155" y="527"/>
                    <a:pt x="1804" y="272"/>
                    <a:pt x="14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7"/>
            <p:cNvSpPr/>
            <p:nvPr/>
          </p:nvSpPr>
          <p:spPr>
            <a:xfrm>
              <a:off x="5236783" y="1569092"/>
              <a:ext cx="234376" cy="204478"/>
            </a:xfrm>
            <a:custGeom>
              <a:rect b="b" l="l" r="r" t="t"/>
              <a:pathLst>
                <a:path extrusionOk="0" h="3957" w="4517">
                  <a:moveTo>
                    <a:pt x="3852" y="1"/>
                  </a:moveTo>
                  <a:cubicBezTo>
                    <a:pt x="3660" y="1"/>
                    <a:pt x="3429" y="29"/>
                    <a:pt x="3272" y="78"/>
                  </a:cubicBezTo>
                  <a:cubicBezTo>
                    <a:pt x="1405" y="621"/>
                    <a:pt x="1006" y="2408"/>
                    <a:pt x="0" y="3957"/>
                  </a:cubicBezTo>
                  <a:cubicBezTo>
                    <a:pt x="287" y="3829"/>
                    <a:pt x="575" y="3733"/>
                    <a:pt x="878" y="3653"/>
                  </a:cubicBezTo>
                  <a:cubicBezTo>
                    <a:pt x="2394" y="3414"/>
                    <a:pt x="3320" y="2265"/>
                    <a:pt x="4325" y="1291"/>
                  </a:cubicBezTo>
                  <a:cubicBezTo>
                    <a:pt x="4517" y="1116"/>
                    <a:pt x="4341" y="446"/>
                    <a:pt x="4197" y="78"/>
                  </a:cubicBezTo>
                  <a:cubicBezTo>
                    <a:pt x="4174" y="25"/>
                    <a:pt x="4030" y="1"/>
                    <a:pt x="38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7"/>
            <p:cNvSpPr/>
            <p:nvPr/>
          </p:nvSpPr>
          <p:spPr>
            <a:xfrm>
              <a:off x="1781189" y="793004"/>
              <a:ext cx="139992" cy="265403"/>
            </a:xfrm>
            <a:custGeom>
              <a:rect b="b" l="l" r="r" t="t"/>
              <a:pathLst>
                <a:path extrusionOk="0" h="5136" w="2698">
                  <a:moveTo>
                    <a:pt x="2267" y="0"/>
                  </a:moveTo>
                  <a:cubicBezTo>
                    <a:pt x="2043" y="160"/>
                    <a:pt x="1756" y="287"/>
                    <a:pt x="1612" y="511"/>
                  </a:cubicBezTo>
                  <a:cubicBezTo>
                    <a:pt x="1293" y="894"/>
                    <a:pt x="1054" y="1341"/>
                    <a:pt x="862" y="1803"/>
                  </a:cubicBezTo>
                  <a:cubicBezTo>
                    <a:pt x="527" y="2681"/>
                    <a:pt x="272" y="3591"/>
                    <a:pt x="16" y="4485"/>
                  </a:cubicBezTo>
                  <a:cubicBezTo>
                    <a:pt x="0" y="4708"/>
                    <a:pt x="80" y="4931"/>
                    <a:pt x="240" y="5107"/>
                  </a:cubicBezTo>
                  <a:cubicBezTo>
                    <a:pt x="254" y="5127"/>
                    <a:pt x="296" y="5136"/>
                    <a:pt x="350" y="5136"/>
                  </a:cubicBezTo>
                  <a:cubicBezTo>
                    <a:pt x="472" y="5136"/>
                    <a:pt x="657" y="5089"/>
                    <a:pt x="734" y="5011"/>
                  </a:cubicBezTo>
                  <a:cubicBezTo>
                    <a:pt x="1772" y="4038"/>
                    <a:pt x="2650" y="2968"/>
                    <a:pt x="2697" y="1420"/>
                  </a:cubicBezTo>
                  <a:cubicBezTo>
                    <a:pt x="2681" y="1197"/>
                    <a:pt x="2650" y="974"/>
                    <a:pt x="2602" y="750"/>
                  </a:cubicBezTo>
                  <a:cubicBezTo>
                    <a:pt x="2506" y="495"/>
                    <a:pt x="2394" y="239"/>
                    <a:pt x="22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7"/>
            <p:cNvSpPr/>
            <p:nvPr/>
          </p:nvSpPr>
          <p:spPr>
            <a:xfrm>
              <a:off x="4866618" y="2161377"/>
              <a:ext cx="225296" cy="163913"/>
            </a:xfrm>
            <a:custGeom>
              <a:rect b="b" l="l" r="r" t="t"/>
              <a:pathLst>
                <a:path extrusionOk="0" h="3172" w="4342">
                  <a:moveTo>
                    <a:pt x="1901" y="0"/>
                  </a:moveTo>
                  <a:cubicBezTo>
                    <a:pt x="1576" y="0"/>
                    <a:pt x="1217" y="85"/>
                    <a:pt x="814" y="251"/>
                  </a:cubicBezTo>
                  <a:cubicBezTo>
                    <a:pt x="176" y="522"/>
                    <a:pt x="0" y="953"/>
                    <a:pt x="559" y="1352"/>
                  </a:cubicBezTo>
                  <a:cubicBezTo>
                    <a:pt x="1517" y="2038"/>
                    <a:pt x="2554" y="2597"/>
                    <a:pt x="3511" y="3171"/>
                  </a:cubicBezTo>
                  <a:cubicBezTo>
                    <a:pt x="3926" y="2964"/>
                    <a:pt x="4230" y="2916"/>
                    <a:pt x="4278" y="2788"/>
                  </a:cubicBezTo>
                  <a:cubicBezTo>
                    <a:pt x="4341" y="2533"/>
                    <a:pt x="4325" y="2278"/>
                    <a:pt x="4214" y="2038"/>
                  </a:cubicBezTo>
                  <a:cubicBezTo>
                    <a:pt x="4054" y="1719"/>
                    <a:pt x="3751" y="1480"/>
                    <a:pt x="3575" y="1160"/>
                  </a:cubicBezTo>
                  <a:cubicBezTo>
                    <a:pt x="3111" y="372"/>
                    <a:pt x="2581" y="0"/>
                    <a:pt x="19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7"/>
            <p:cNvSpPr/>
            <p:nvPr/>
          </p:nvSpPr>
          <p:spPr>
            <a:xfrm>
              <a:off x="4899722" y="-28402"/>
              <a:ext cx="116020" cy="249022"/>
            </a:xfrm>
            <a:custGeom>
              <a:rect b="b" l="l" r="r" t="t"/>
              <a:pathLst>
                <a:path extrusionOk="0" h="4819" w="2236">
                  <a:moveTo>
                    <a:pt x="208" y="1"/>
                  </a:moveTo>
                  <a:lnTo>
                    <a:pt x="208" y="1"/>
                  </a:lnTo>
                  <a:cubicBezTo>
                    <a:pt x="288" y="432"/>
                    <a:pt x="448" y="831"/>
                    <a:pt x="432" y="1261"/>
                  </a:cubicBezTo>
                  <a:cubicBezTo>
                    <a:pt x="400" y="1676"/>
                    <a:pt x="144" y="2075"/>
                    <a:pt x="97" y="2506"/>
                  </a:cubicBezTo>
                  <a:cubicBezTo>
                    <a:pt x="17" y="2985"/>
                    <a:pt x="1" y="3496"/>
                    <a:pt x="49" y="3990"/>
                  </a:cubicBezTo>
                  <a:cubicBezTo>
                    <a:pt x="117" y="4633"/>
                    <a:pt x="583" y="4819"/>
                    <a:pt x="1077" y="4819"/>
                  </a:cubicBezTo>
                  <a:cubicBezTo>
                    <a:pt x="1160" y="4819"/>
                    <a:pt x="1243" y="4814"/>
                    <a:pt x="1325" y="4804"/>
                  </a:cubicBezTo>
                  <a:cubicBezTo>
                    <a:pt x="1980" y="4725"/>
                    <a:pt x="1884" y="4230"/>
                    <a:pt x="1756" y="3735"/>
                  </a:cubicBezTo>
                  <a:cubicBezTo>
                    <a:pt x="1645" y="3320"/>
                    <a:pt x="1629" y="2889"/>
                    <a:pt x="1724" y="2474"/>
                  </a:cubicBezTo>
                  <a:cubicBezTo>
                    <a:pt x="2235" y="751"/>
                    <a:pt x="2028" y="368"/>
                    <a:pt x="2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7"/>
            <p:cNvSpPr/>
            <p:nvPr/>
          </p:nvSpPr>
          <p:spPr>
            <a:xfrm>
              <a:off x="2289633" y="1556380"/>
              <a:ext cx="221975" cy="124847"/>
            </a:xfrm>
            <a:custGeom>
              <a:rect b="b" l="l" r="r" t="t"/>
              <a:pathLst>
                <a:path extrusionOk="0" h="2416" w="4278">
                  <a:moveTo>
                    <a:pt x="559" y="0"/>
                  </a:moveTo>
                  <a:cubicBezTo>
                    <a:pt x="439" y="0"/>
                    <a:pt x="352" y="14"/>
                    <a:pt x="335" y="53"/>
                  </a:cubicBezTo>
                  <a:cubicBezTo>
                    <a:pt x="96" y="548"/>
                    <a:pt x="0" y="1106"/>
                    <a:pt x="32" y="1649"/>
                  </a:cubicBezTo>
                  <a:cubicBezTo>
                    <a:pt x="64" y="1888"/>
                    <a:pt x="703" y="2048"/>
                    <a:pt x="1086" y="2192"/>
                  </a:cubicBezTo>
                  <a:cubicBezTo>
                    <a:pt x="1133" y="2205"/>
                    <a:pt x="1185" y="2209"/>
                    <a:pt x="1238" y="2209"/>
                  </a:cubicBezTo>
                  <a:cubicBezTo>
                    <a:pt x="1381" y="2209"/>
                    <a:pt x="1537" y="2176"/>
                    <a:pt x="1676" y="2176"/>
                  </a:cubicBezTo>
                  <a:lnTo>
                    <a:pt x="1804" y="2415"/>
                  </a:lnTo>
                  <a:cubicBezTo>
                    <a:pt x="2554" y="2032"/>
                    <a:pt x="3336" y="1649"/>
                    <a:pt x="4086" y="1218"/>
                  </a:cubicBezTo>
                  <a:cubicBezTo>
                    <a:pt x="4230" y="1138"/>
                    <a:pt x="4277" y="835"/>
                    <a:pt x="4277" y="644"/>
                  </a:cubicBezTo>
                  <a:cubicBezTo>
                    <a:pt x="4277" y="564"/>
                    <a:pt x="3974" y="468"/>
                    <a:pt x="3783" y="436"/>
                  </a:cubicBezTo>
                  <a:cubicBezTo>
                    <a:pt x="2985" y="308"/>
                    <a:pt x="2171" y="181"/>
                    <a:pt x="1357" y="69"/>
                  </a:cubicBezTo>
                  <a:cubicBezTo>
                    <a:pt x="1128" y="48"/>
                    <a:pt x="784" y="0"/>
                    <a:pt x="5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7"/>
            <p:cNvSpPr/>
            <p:nvPr/>
          </p:nvSpPr>
          <p:spPr>
            <a:xfrm>
              <a:off x="3948264" y="1552350"/>
              <a:ext cx="168167" cy="175178"/>
            </a:xfrm>
            <a:custGeom>
              <a:rect b="b" l="l" r="r" t="t"/>
              <a:pathLst>
                <a:path extrusionOk="0" h="3390" w="3241">
                  <a:moveTo>
                    <a:pt x="988" y="0"/>
                  </a:moveTo>
                  <a:cubicBezTo>
                    <a:pt x="389" y="0"/>
                    <a:pt x="480" y="1036"/>
                    <a:pt x="336" y="1599"/>
                  </a:cubicBezTo>
                  <a:cubicBezTo>
                    <a:pt x="304" y="1759"/>
                    <a:pt x="240" y="1919"/>
                    <a:pt x="192" y="2078"/>
                  </a:cubicBezTo>
                  <a:lnTo>
                    <a:pt x="1" y="2286"/>
                  </a:lnTo>
                  <a:cubicBezTo>
                    <a:pt x="400" y="2653"/>
                    <a:pt x="735" y="3195"/>
                    <a:pt x="1198" y="3355"/>
                  </a:cubicBezTo>
                  <a:cubicBezTo>
                    <a:pt x="1268" y="3378"/>
                    <a:pt x="1346" y="3389"/>
                    <a:pt x="1429" y="3389"/>
                  </a:cubicBezTo>
                  <a:cubicBezTo>
                    <a:pt x="2140" y="3389"/>
                    <a:pt x="3240" y="2601"/>
                    <a:pt x="3240" y="2158"/>
                  </a:cubicBezTo>
                  <a:cubicBezTo>
                    <a:pt x="3240" y="2126"/>
                    <a:pt x="3240" y="2078"/>
                    <a:pt x="3224" y="2062"/>
                  </a:cubicBezTo>
                  <a:cubicBezTo>
                    <a:pt x="2554" y="1344"/>
                    <a:pt x="2027" y="275"/>
                    <a:pt x="1198" y="35"/>
                  </a:cubicBezTo>
                  <a:cubicBezTo>
                    <a:pt x="1120" y="11"/>
                    <a:pt x="1050" y="0"/>
                    <a:pt x="9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7"/>
            <p:cNvSpPr/>
            <p:nvPr/>
          </p:nvSpPr>
          <p:spPr>
            <a:xfrm>
              <a:off x="2641533" y="950764"/>
              <a:ext cx="177300" cy="151666"/>
            </a:xfrm>
            <a:custGeom>
              <a:rect b="b" l="l" r="r" t="t"/>
              <a:pathLst>
                <a:path extrusionOk="0" h="2935" w="3417">
                  <a:moveTo>
                    <a:pt x="2345" y="0"/>
                  </a:moveTo>
                  <a:cubicBezTo>
                    <a:pt x="2275" y="0"/>
                    <a:pt x="2206" y="14"/>
                    <a:pt x="2140" y="43"/>
                  </a:cubicBezTo>
                  <a:cubicBezTo>
                    <a:pt x="1358" y="426"/>
                    <a:pt x="703" y="1049"/>
                    <a:pt x="1" y="1559"/>
                  </a:cubicBezTo>
                  <a:cubicBezTo>
                    <a:pt x="400" y="2038"/>
                    <a:pt x="735" y="2820"/>
                    <a:pt x="1214" y="2916"/>
                  </a:cubicBezTo>
                  <a:cubicBezTo>
                    <a:pt x="1287" y="2929"/>
                    <a:pt x="1361" y="2935"/>
                    <a:pt x="1436" y="2935"/>
                  </a:cubicBezTo>
                  <a:cubicBezTo>
                    <a:pt x="2376" y="2935"/>
                    <a:pt x="3416" y="1967"/>
                    <a:pt x="3416" y="1272"/>
                  </a:cubicBezTo>
                  <a:cubicBezTo>
                    <a:pt x="3416" y="698"/>
                    <a:pt x="2851" y="0"/>
                    <a:pt x="23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7"/>
            <p:cNvSpPr/>
            <p:nvPr/>
          </p:nvSpPr>
          <p:spPr>
            <a:xfrm>
              <a:off x="3400904" y="534325"/>
              <a:ext cx="183059" cy="171509"/>
            </a:xfrm>
            <a:custGeom>
              <a:rect b="b" l="l" r="r" t="t"/>
              <a:pathLst>
                <a:path extrusionOk="0" h="3319" w="3528">
                  <a:moveTo>
                    <a:pt x="2601" y="1"/>
                  </a:moveTo>
                  <a:cubicBezTo>
                    <a:pt x="2395" y="1"/>
                    <a:pt x="2010" y="226"/>
                    <a:pt x="1868" y="426"/>
                  </a:cubicBezTo>
                  <a:cubicBezTo>
                    <a:pt x="1182" y="1335"/>
                    <a:pt x="559" y="2277"/>
                    <a:pt x="1" y="3075"/>
                  </a:cubicBezTo>
                  <a:cubicBezTo>
                    <a:pt x="447" y="3139"/>
                    <a:pt x="894" y="3235"/>
                    <a:pt x="1341" y="3282"/>
                  </a:cubicBezTo>
                  <a:cubicBezTo>
                    <a:pt x="1429" y="3306"/>
                    <a:pt x="1521" y="3318"/>
                    <a:pt x="1614" y="3318"/>
                  </a:cubicBezTo>
                  <a:cubicBezTo>
                    <a:pt x="1708" y="3318"/>
                    <a:pt x="1804" y="3306"/>
                    <a:pt x="1900" y="3282"/>
                  </a:cubicBezTo>
                  <a:cubicBezTo>
                    <a:pt x="2985" y="2931"/>
                    <a:pt x="3528" y="1974"/>
                    <a:pt x="3256" y="841"/>
                  </a:cubicBezTo>
                  <a:cubicBezTo>
                    <a:pt x="3176" y="506"/>
                    <a:pt x="2953" y="202"/>
                    <a:pt x="2666" y="11"/>
                  </a:cubicBezTo>
                  <a:cubicBezTo>
                    <a:pt x="2647" y="4"/>
                    <a:pt x="2625" y="1"/>
                    <a:pt x="26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7"/>
            <p:cNvSpPr/>
            <p:nvPr/>
          </p:nvSpPr>
          <p:spPr>
            <a:xfrm>
              <a:off x="2288803" y="-37755"/>
              <a:ext cx="188040" cy="132133"/>
            </a:xfrm>
            <a:custGeom>
              <a:rect b="b" l="l" r="r" t="t"/>
              <a:pathLst>
                <a:path extrusionOk="0" h="2557" w="3624">
                  <a:moveTo>
                    <a:pt x="1599" y="0"/>
                  </a:moveTo>
                  <a:cubicBezTo>
                    <a:pt x="1460" y="0"/>
                    <a:pt x="1325" y="16"/>
                    <a:pt x="1197" y="54"/>
                  </a:cubicBezTo>
                  <a:cubicBezTo>
                    <a:pt x="703" y="182"/>
                    <a:pt x="479" y="1219"/>
                    <a:pt x="0" y="2113"/>
                  </a:cubicBezTo>
                  <a:cubicBezTo>
                    <a:pt x="413" y="2284"/>
                    <a:pt x="750" y="2556"/>
                    <a:pt x="977" y="2556"/>
                  </a:cubicBezTo>
                  <a:cubicBezTo>
                    <a:pt x="1004" y="2556"/>
                    <a:pt x="1030" y="2552"/>
                    <a:pt x="1054" y="2544"/>
                  </a:cubicBezTo>
                  <a:cubicBezTo>
                    <a:pt x="1852" y="2240"/>
                    <a:pt x="2618" y="1857"/>
                    <a:pt x="3352" y="1395"/>
                  </a:cubicBezTo>
                  <a:cubicBezTo>
                    <a:pt x="3559" y="1267"/>
                    <a:pt x="3527" y="772"/>
                    <a:pt x="3623" y="453"/>
                  </a:cubicBezTo>
                  <a:cubicBezTo>
                    <a:pt x="2945" y="323"/>
                    <a:pt x="2224" y="0"/>
                    <a:pt x="15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7"/>
            <p:cNvSpPr/>
            <p:nvPr/>
          </p:nvSpPr>
          <p:spPr>
            <a:xfrm>
              <a:off x="2998466" y="-51190"/>
              <a:ext cx="166507" cy="184480"/>
            </a:xfrm>
            <a:custGeom>
              <a:rect b="b" l="l" r="r" t="t"/>
              <a:pathLst>
                <a:path extrusionOk="0" h="3570" w="3209">
                  <a:moveTo>
                    <a:pt x="1916" y="0"/>
                  </a:moveTo>
                  <a:cubicBezTo>
                    <a:pt x="1677" y="0"/>
                    <a:pt x="1387" y="95"/>
                    <a:pt x="1325" y="218"/>
                  </a:cubicBezTo>
                  <a:cubicBezTo>
                    <a:pt x="862" y="1256"/>
                    <a:pt x="479" y="2325"/>
                    <a:pt x="0" y="3570"/>
                  </a:cubicBezTo>
                  <a:cubicBezTo>
                    <a:pt x="2235" y="3506"/>
                    <a:pt x="3208" y="2261"/>
                    <a:pt x="2698" y="601"/>
                  </a:cubicBezTo>
                  <a:cubicBezTo>
                    <a:pt x="2586" y="330"/>
                    <a:pt x="2378" y="122"/>
                    <a:pt x="2107" y="27"/>
                  </a:cubicBezTo>
                  <a:cubicBezTo>
                    <a:pt x="2053" y="9"/>
                    <a:pt x="1986" y="0"/>
                    <a:pt x="19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7"/>
            <p:cNvSpPr/>
            <p:nvPr/>
          </p:nvSpPr>
          <p:spPr>
            <a:xfrm>
              <a:off x="4260470" y="105898"/>
              <a:ext cx="135011" cy="162208"/>
            </a:xfrm>
            <a:custGeom>
              <a:rect b="b" l="l" r="r" t="t"/>
              <a:pathLst>
                <a:path extrusionOk="0" h="3139" w="2602">
                  <a:moveTo>
                    <a:pt x="1264" y="1"/>
                  </a:moveTo>
                  <a:cubicBezTo>
                    <a:pt x="668" y="1"/>
                    <a:pt x="1" y="1211"/>
                    <a:pt x="16" y="2269"/>
                  </a:cubicBezTo>
                  <a:cubicBezTo>
                    <a:pt x="30" y="2845"/>
                    <a:pt x="315" y="3139"/>
                    <a:pt x="760" y="3139"/>
                  </a:cubicBezTo>
                  <a:cubicBezTo>
                    <a:pt x="832" y="3139"/>
                    <a:pt x="909" y="3131"/>
                    <a:pt x="990" y="3115"/>
                  </a:cubicBezTo>
                  <a:cubicBezTo>
                    <a:pt x="1995" y="3115"/>
                    <a:pt x="2570" y="2445"/>
                    <a:pt x="2586" y="1344"/>
                  </a:cubicBezTo>
                  <a:cubicBezTo>
                    <a:pt x="2602" y="466"/>
                    <a:pt x="2107" y="83"/>
                    <a:pt x="1309" y="3"/>
                  </a:cubicBezTo>
                  <a:cubicBezTo>
                    <a:pt x="1294" y="1"/>
                    <a:pt x="1279" y="1"/>
                    <a:pt x="126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7"/>
            <p:cNvSpPr/>
            <p:nvPr/>
          </p:nvSpPr>
          <p:spPr>
            <a:xfrm>
              <a:off x="5738585" y="1626967"/>
              <a:ext cx="196290" cy="161071"/>
            </a:xfrm>
            <a:custGeom>
              <a:rect b="b" l="l" r="r" t="t"/>
              <a:pathLst>
                <a:path extrusionOk="0" h="3117" w="3783">
                  <a:moveTo>
                    <a:pt x="1078" y="0"/>
                  </a:moveTo>
                  <a:cubicBezTo>
                    <a:pt x="1057" y="0"/>
                    <a:pt x="1038" y="4"/>
                    <a:pt x="1022" y="12"/>
                  </a:cubicBezTo>
                  <a:cubicBezTo>
                    <a:pt x="1" y="522"/>
                    <a:pt x="703" y="1592"/>
                    <a:pt x="655" y="2438"/>
                  </a:cubicBezTo>
                  <a:cubicBezTo>
                    <a:pt x="655" y="2533"/>
                    <a:pt x="655" y="2693"/>
                    <a:pt x="719" y="2725"/>
                  </a:cubicBezTo>
                  <a:cubicBezTo>
                    <a:pt x="906" y="2869"/>
                    <a:pt x="1223" y="3117"/>
                    <a:pt x="1354" y="3117"/>
                  </a:cubicBezTo>
                  <a:cubicBezTo>
                    <a:pt x="1368" y="3117"/>
                    <a:pt x="1380" y="3114"/>
                    <a:pt x="1389" y="3108"/>
                  </a:cubicBezTo>
                  <a:cubicBezTo>
                    <a:pt x="1779" y="2848"/>
                    <a:pt x="2174" y="2696"/>
                    <a:pt x="2584" y="2696"/>
                  </a:cubicBezTo>
                  <a:cubicBezTo>
                    <a:pt x="2928" y="2696"/>
                    <a:pt x="3283" y="2803"/>
                    <a:pt x="3655" y="3044"/>
                  </a:cubicBezTo>
                  <a:cubicBezTo>
                    <a:pt x="3703" y="2932"/>
                    <a:pt x="3735" y="2821"/>
                    <a:pt x="3783" y="2725"/>
                  </a:cubicBezTo>
                  <a:cubicBezTo>
                    <a:pt x="3448" y="2246"/>
                    <a:pt x="3097" y="1799"/>
                    <a:pt x="2714" y="1384"/>
                  </a:cubicBezTo>
                  <a:cubicBezTo>
                    <a:pt x="2204" y="889"/>
                    <a:pt x="1398" y="0"/>
                    <a:pt x="10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7"/>
            <p:cNvSpPr/>
            <p:nvPr/>
          </p:nvSpPr>
          <p:spPr>
            <a:xfrm>
              <a:off x="4915496" y="2406103"/>
              <a:ext cx="196290" cy="160451"/>
            </a:xfrm>
            <a:custGeom>
              <a:rect b="b" l="l" r="r" t="t"/>
              <a:pathLst>
                <a:path extrusionOk="0" h="3105" w="3783">
                  <a:moveTo>
                    <a:pt x="1084" y="1"/>
                  </a:moveTo>
                  <a:cubicBezTo>
                    <a:pt x="1061" y="1"/>
                    <a:pt x="1040" y="6"/>
                    <a:pt x="1021" y="15"/>
                  </a:cubicBezTo>
                  <a:cubicBezTo>
                    <a:pt x="0" y="510"/>
                    <a:pt x="702" y="1579"/>
                    <a:pt x="654" y="2441"/>
                  </a:cubicBezTo>
                  <a:cubicBezTo>
                    <a:pt x="654" y="2537"/>
                    <a:pt x="654" y="2680"/>
                    <a:pt x="718" y="2712"/>
                  </a:cubicBezTo>
                  <a:cubicBezTo>
                    <a:pt x="905" y="2856"/>
                    <a:pt x="1223" y="3104"/>
                    <a:pt x="1353" y="3104"/>
                  </a:cubicBezTo>
                  <a:cubicBezTo>
                    <a:pt x="1367" y="3104"/>
                    <a:pt x="1379" y="3102"/>
                    <a:pt x="1388" y="3095"/>
                  </a:cubicBezTo>
                  <a:cubicBezTo>
                    <a:pt x="1779" y="2835"/>
                    <a:pt x="2169" y="2684"/>
                    <a:pt x="2577" y="2684"/>
                  </a:cubicBezTo>
                  <a:cubicBezTo>
                    <a:pt x="2920" y="2684"/>
                    <a:pt x="3276" y="2791"/>
                    <a:pt x="3655" y="3031"/>
                  </a:cubicBezTo>
                  <a:lnTo>
                    <a:pt x="3782" y="2712"/>
                  </a:lnTo>
                  <a:cubicBezTo>
                    <a:pt x="3447" y="2234"/>
                    <a:pt x="3096" y="1787"/>
                    <a:pt x="2713" y="1372"/>
                  </a:cubicBezTo>
                  <a:cubicBezTo>
                    <a:pt x="2207" y="881"/>
                    <a:pt x="1410" y="1"/>
                    <a:pt x="10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7"/>
            <p:cNvSpPr/>
            <p:nvPr/>
          </p:nvSpPr>
          <p:spPr>
            <a:xfrm>
              <a:off x="4930388" y="1131674"/>
              <a:ext cx="145804" cy="158384"/>
            </a:xfrm>
            <a:custGeom>
              <a:rect b="b" l="l" r="r" t="t"/>
              <a:pathLst>
                <a:path extrusionOk="0" h="3065" w="2810">
                  <a:moveTo>
                    <a:pt x="973" y="0"/>
                  </a:moveTo>
                  <a:cubicBezTo>
                    <a:pt x="495" y="0"/>
                    <a:pt x="43" y="971"/>
                    <a:pt x="0" y="2463"/>
                  </a:cubicBezTo>
                  <a:cubicBezTo>
                    <a:pt x="191" y="2595"/>
                    <a:pt x="598" y="3065"/>
                    <a:pt x="823" y="3065"/>
                  </a:cubicBezTo>
                  <a:cubicBezTo>
                    <a:pt x="843" y="3065"/>
                    <a:pt x="861" y="3061"/>
                    <a:pt x="878" y="3053"/>
                  </a:cubicBezTo>
                  <a:cubicBezTo>
                    <a:pt x="1580" y="2750"/>
                    <a:pt x="2171" y="2224"/>
                    <a:pt x="2809" y="1793"/>
                  </a:cubicBezTo>
                  <a:cubicBezTo>
                    <a:pt x="2267" y="1202"/>
                    <a:pt x="1820" y="436"/>
                    <a:pt x="1165" y="53"/>
                  </a:cubicBezTo>
                  <a:cubicBezTo>
                    <a:pt x="1101" y="17"/>
                    <a:pt x="1037" y="0"/>
                    <a:pt x="97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7"/>
            <p:cNvSpPr/>
            <p:nvPr/>
          </p:nvSpPr>
          <p:spPr>
            <a:xfrm>
              <a:off x="4919595" y="1432415"/>
              <a:ext cx="145804" cy="158642"/>
            </a:xfrm>
            <a:custGeom>
              <a:rect b="b" l="l" r="r" t="t"/>
              <a:pathLst>
                <a:path extrusionOk="0" h="3070" w="2810">
                  <a:moveTo>
                    <a:pt x="973" y="1"/>
                  </a:moveTo>
                  <a:cubicBezTo>
                    <a:pt x="507" y="1"/>
                    <a:pt x="57" y="982"/>
                    <a:pt x="1" y="2468"/>
                  </a:cubicBezTo>
                  <a:cubicBezTo>
                    <a:pt x="192" y="2600"/>
                    <a:pt x="612" y="3070"/>
                    <a:pt x="840" y="3070"/>
                  </a:cubicBezTo>
                  <a:cubicBezTo>
                    <a:pt x="860" y="3070"/>
                    <a:pt x="878" y="3066"/>
                    <a:pt x="895" y="3059"/>
                  </a:cubicBezTo>
                  <a:cubicBezTo>
                    <a:pt x="1581" y="2755"/>
                    <a:pt x="2187" y="2229"/>
                    <a:pt x="2810" y="1798"/>
                  </a:cubicBezTo>
                  <a:cubicBezTo>
                    <a:pt x="2283" y="1191"/>
                    <a:pt x="1836" y="441"/>
                    <a:pt x="1166" y="58"/>
                  </a:cubicBezTo>
                  <a:cubicBezTo>
                    <a:pt x="1102" y="19"/>
                    <a:pt x="1037" y="1"/>
                    <a:pt x="9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7"/>
            <p:cNvSpPr/>
            <p:nvPr/>
          </p:nvSpPr>
          <p:spPr>
            <a:xfrm>
              <a:off x="4257149" y="971123"/>
              <a:ext cx="133351" cy="193833"/>
            </a:xfrm>
            <a:custGeom>
              <a:rect b="b" l="l" r="r" t="t"/>
              <a:pathLst>
                <a:path extrusionOk="0" h="3751" w="2570">
                  <a:moveTo>
                    <a:pt x="1357" y="0"/>
                  </a:moveTo>
                  <a:cubicBezTo>
                    <a:pt x="1070" y="351"/>
                    <a:pt x="639" y="655"/>
                    <a:pt x="495" y="1054"/>
                  </a:cubicBezTo>
                  <a:cubicBezTo>
                    <a:pt x="256" y="1740"/>
                    <a:pt x="96" y="2458"/>
                    <a:pt x="32" y="3176"/>
                  </a:cubicBezTo>
                  <a:cubicBezTo>
                    <a:pt x="0" y="3384"/>
                    <a:pt x="304" y="3623"/>
                    <a:pt x="383" y="3751"/>
                  </a:cubicBezTo>
                  <a:cubicBezTo>
                    <a:pt x="1644" y="3703"/>
                    <a:pt x="2570" y="2235"/>
                    <a:pt x="2171" y="1117"/>
                  </a:cubicBezTo>
                  <a:cubicBezTo>
                    <a:pt x="2027" y="702"/>
                    <a:pt x="1644" y="367"/>
                    <a:pt x="13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7"/>
            <p:cNvSpPr/>
            <p:nvPr/>
          </p:nvSpPr>
          <p:spPr>
            <a:xfrm>
              <a:off x="4763933" y="1229596"/>
              <a:ext cx="129252" cy="167995"/>
            </a:xfrm>
            <a:custGeom>
              <a:rect b="b" l="l" r="r" t="t"/>
              <a:pathLst>
                <a:path extrusionOk="0" h="3251" w="2491">
                  <a:moveTo>
                    <a:pt x="1415" y="0"/>
                  </a:moveTo>
                  <a:cubicBezTo>
                    <a:pt x="1042" y="0"/>
                    <a:pt x="0" y="1563"/>
                    <a:pt x="0" y="2308"/>
                  </a:cubicBezTo>
                  <a:cubicBezTo>
                    <a:pt x="0" y="3153"/>
                    <a:pt x="639" y="3233"/>
                    <a:pt x="1245" y="3249"/>
                  </a:cubicBezTo>
                  <a:cubicBezTo>
                    <a:pt x="1262" y="3250"/>
                    <a:pt x="1280" y="3250"/>
                    <a:pt x="1296" y="3250"/>
                  </a:cubicBezTo>
                  <a:cubicBezTo>
                    <a:pt x="1973" y="3250"/>
                    <a:pt x="2475" y="2631"/>
                    <a:pt x="2490" y="1510"/>
                  </a:cubicBezTo>
                  <a:cubicBezTo>
                    <a:pt x="2267" y="1158"/>
                    <a:pt x="1995" y="456"/>
                    <a:pt x="1485" y="25"/>
                  </a:cubicBezTo>
                  <a:cubicBezTo>
                    <a:pt x="1465" y="8"/>
                    <a:pt x="1442" y="0"/>
                    <a:pt x="14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7"/>
            <p:cNvSpPr/>
            <p:nvPr/>
          </p:nvSpPr>
          <p:spPr>
            <a:xfrm>
              <a:off x="1816784" y="1607744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751" y="1"/>
                  </a:moveTo>
                  <a:lnTo>
                    <a:pt x="751" y="1"/>
                  </a:lnTo>
                  <a:cubicBezTo>
                    <a:pt x="1" y="1262"/>
                    <a:pt x="17" y="2203"/>
                    <a:pt x="767" y="3384"/>
                  </a:cubicBezTo>
                  <a:cubicBezTo>
                    <a:pt x="939" y="3658"/>
                    <a:pt x="1117" y="3746"/>
                    <a:pt x="1303" y="3746"/>
                  </a:cubicBezTo>
                  <a:cubicBezTo>
                    <a:pt x="1631" y="3746"/>
                    <a:pt x="1980" y="3474"/>
                    <a:pt x="2354" y="3474"/>
                  </a:cubicBezTo>
                  <a:cubicBezTo>
                    <a:pt x="2497" y="3474"/>
                    <a:pt x="2643" y="3514"/>
                    <a:pt x="2793" y="3623"/>
                  </a:cubicBezTo>
                  <a:cubicBezTo>
                    <a:pt x="2458" y="2059"/>
                    <a:pt x="1916" y="910"/>
                    <a:pt x="7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7"/>
            <p:cNvSpPr/>
            <p:nvPr/>
          </p:nvSpPr>
          <p:spPr>
            <a:xfrm>
              <a:off x="2692071" y="741640"/>
              <a:ext cx="139992" cy="170114"/>
            </a:xfrm>
            <a:custGeom>
              <a:rect b="b" l="l" r="r" t="t"/>
              <a:pathLst>
                <a:path extrusionOk="0" h="3292" w="2698">
                  <a:moveTo>
                    <a:pt x="2058" y="0"/>
                  </a:moveTo>
                  <a:cubicBezTo>
                    <a:pt x="1891" y="0"/>
                    <a:pt x="1716" y="42"/>
                    <a:pt x="1660" y="116"/>
                  </a:cubicBezTo>
                  <a:cubicBezTo>
                    <a:pt x="1086" y="803"/>
                    <a:pt x="575" y="1537"/>
                    <a:pt x="128" y="2319"/>
                  </a:cubicBezTo>
                  <a:cubicBezTo>
                    <a:pt x="0" y="2526"/>
                    <a:pt x="144" y="3005"/>
                    <a:pt x="336" y="3212"/>
                  </a:cubicBezTo>
                  <a:cubicBezTo>
                    <a:pt x="385" y="3269"/>
                    <a:pt x="618" y="3291"/>
                    <a:pt x="885" y="3291"/>
                  </a:cubicBezTo>
                  <a:cubicBezTo>
                    <a:pt x="1218" y="3291"/>
                    <a:pt x="1605" y="3257"/>
                    <a:pt x="1756" y="3212"/>
                  </a:cubicBezTo>
                  <a:cubicBezTo>
                    <a:pt x="2506" y="2973"/>
                    <a:pt x="2650" y="1776"/>
                    <a:pt x="2698" y="643"/>
                  </a:cubicBezTo>
                  <a:cubicBezTo>
                    <a:pt x="2634" y="531"/>
                    <a:pt x="2554" y="212"/>
                    <a:pt x="2362" y="68"/>
                  </a:cubicBezTo>
                  <a:cubicBezTo>
                    <a:pt x="2296" y="22"/>
                    <a:pt x="2179" y="0"/>
                    <a:pt x="20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7"/>
            <p:cNvSpPr/>
            <p:nvPr/>
          </p:nvSpPr>
          <p:spPr>
            <a:xfrm>
              <a:off x="2613410" y="2124637"/>
              <a:ext cx="180569" cy="121591"/>
            </a:xfrm>
            <a:custGeom>
              <a:rect b="b" l="l" r="r" t="t"/>
              <a:pathLst>
                <a:path extrusionOk="0" h="2353" w="3480">
                  <a:moveTo>
                    <a:pt x="562" y="1"/>
                  </a:moveTo>
                  <a:cubicBezTo>
                    <a:pt x="376" y="1"/>
                    <a:pt x="181" y="36"/>
                    <a:pt x="0" y="36"/>
                  </a:cubicBezTo>
                  <a:cubicBezTo>
                    <a:pt x="32" y="291"/>
                    <a:pt x="0" y="563"/>
                    <a:pt x="112" y="786"/>
                  </a:cubicBezTo>
                  <a:cubicBezTo>
                    <a:pt x="564" y="1676"/>
                    <a:pt x="1830" y="2353"/>
                    <a:pt x="2995" y="2353"/>
                  </a:cubicBezTo>
                  <a:cubicBezTo>
                    <a:pt x="3104" y="2353"/>
                    <a:pt x="3213" y="2347"/>
                    <a:pt x="3320" y="2334"/>
                  </a:cubicBezTo>
                  <a:cubicBezTo>
                    <a:pt x="3479" y="978"/>
                    <a:pt x="3464" y="1010"/>
                    <a:pt x="2298" y="643"/>
                  </a:cubicBezTo>
                  <a:cubicBezTo>
                    <a:pt x="1788" y="499"/>
                    <a:pt x="1325" y="196"/>
                    <a:pt x="830" y="36"/>
                  </a:cubicBezTo>
                  <a:cubicBezTo>
                    <a:pt x="745" y="9"/>
                    <a:pt x="655" y="1"/>
                    <a:pt x="5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7"/>
            <p:cNvSpPr/>
            <p:nvPr/>
          </p:nvSpPr>
          <p:spPr>
            <a:xfrm>
              <a:off x="1606432" y="1707216"/>
              <a:ext cx="124271" cy="161174"/>
            </a:xfrm>
            <a:custGeom>
              <a:rect b="b" l="l" r="r" t="t"/>
              <a:pathLst>
                <a:path extrusionOk="0" h="3119" w="2395">
                  <a:moveTo>
                    <a:pt x="1359" y="0"/>
                  </a:moveTo>
                  <a:cubicBezTo>
                    <a:pt x="1065" y="0"/>
                    <a:pt x="774" y="40"/>
                    <a:pt x="496" y="119"/>
                  </a:cubicBezTo>
                  <a:cubicBezTo>
                    <a:pt x="256" y="198"/>
                    <a:pt x="1" y="837"/>
                    <a:pt x="97" y="1092"/>
                  </a:cubicBezTo>
                  <a:cubicBezTo>
                    <a:pt x="336" y="1778"/>
                    <a:pt x="767" y="2401"/>
                    <a:pt x="1134" y="3055"/>
                  </a:cubicBezTo>
                  <a:lnTo>
                    <a:pt x="1469" y="3119"/>
                  </a:lnTo>
                  <a:cubicBezTo>
                    <a:pt x="1788" y="2417"/>
                    <a:pt x="2076" y="1698"/>
                    <a:pt x="2315" y="980"/>
                  </a:cubicBezTo>
                  <a:cubicBezTo>
                    <a:pt x="2395" y="709"/>
                    <a:pt x="2219" y="103"/>
                    <a:pt x="2092" y="87"/>
                  </a:cubicBezTo>
                  <a:cubicBezTo>
                    <a:pt x="1851" y="28"/>
                    <a:pt x="1605" y="0"/>
                    <a:pt x="13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7"/>
            <p:cNvSpPr/>
            <p:nvPr/>
          </p:nvSpPr>
          <p:spPr>
            <a:xfrm>
              <a:off x="6247029" y="1608571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1261" y="0"/>
                  </a:moveTo>
                  <a:cubicBezTo>
                    <a:pt x="987" y="0"/>
                    <a:pt x="525" y="390"/>
                    <a:pt x="415" y="687"/>
                  </a:cubicBezTo>
                  <a:cubicBezTo>
                    <a:pt x="0" y="1868"/>
                    <a:pt x="575" y="2522"/>
                    <a:pt x="2362" y="2921"/>
                  </a:cubicBezTo>
                  <a:cubicBezTo>
                    <a:pt x="2362" y="2107"/>
                    <a:pt x="2474" y="1373"/>
                    <a:pt x="2315" y="687"/>
                  </a:cubicBezTo>
                  <a:cubicBezTo>
                    <a:pt x="2251" y="384"/>
                    <a:pt x="1660" y="33"/>
                    <a:pt x="1277" y="1"/>
                  </a:cubicBezTo>
                  <a:cubicBezTo>
                    <a:pt x="1272" y="0"/>
                    <a:pt x="1267" y="0"/>
                    <a:pt x="12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7"/>
            <p:cNvSpPr/>
            <p:nvPr/>
          </p:nvSpPr>
          <p:spPr>
            <a:xfrm>
              <a:off x="6381988" y="2781255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1277" y="0"/>
                  </a:moveTo>
                  <a:cubicBezTo>
                    <a:pt x="1004" y="0"/>
                    <a:pt x="541" y="390"/>
                    <a:pt x="432" y="687"/>
                  </a:cubicBezTo>
                  <a:cubicBezTo>
                    <a:pt x="1" y="1868"/>
                    <a:pt x="575" y="2522"/>
                    <a:pt x="2379" y="2921"/>
                  </a:cubicBezTo>
                  <a:cubicBezTo>
                    <a:pt x="2379" y="2107"/>
                    <a:pt x="2475" y="1373"/>
                    <a:pt x="2331" y="687"/>
                  </a:cubicBezTo>
                  <a:cubicBezTo>
                    <a:pt x="2251" y="368"/>
                    <a:pt x="1677" y="33"/>
                    <a:pt x="1294" y="1"/>
                  </a:cubicBezTo>
                  <a:cubicBezTo>
                    <a:pt x="1288" y="0"/>
                    <a:pt x="1283" y="0"/>
                    <a:pt x="12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7"/>
            <p:cNvSpPr/>
            <p:nvPr/>
          </p:nvSpPr>
          <p:spPr>
            <a:xfrm>
              <a:off x="4747381" y="1770258"/>
              <a:ext cx="117629" cy="145155"/>
            </a:xfrm>
            <a:custGeom>
              <a:rect b="b" l="l" r="r" t="t"/>
              <a:pathLst>
                <a:path extrusionOk="0" h="2809" w="2267">
                  <a:moveTo>
                    <a:pt x="1363" y="0"/>
                  </a:moveTo>
                  <a:cubicBezTo>
                    <a:pt x="1133" y="0"/>
                    <a:pt x="892" y="36"/>
                    <a:pt x="687" y="48"/>
                  </a:cubicBezTo>
                  <a:cubicBezTo>
                    <a:pt x="463" y="48"/>
                    <a:pt x="80" y="574"/>
                    <a:pt x="64" y="893"/>
                  </a:cubicBezTo>
                  <a:cubicBezTo>
                    <a:pt x="0" y="1596"/>
                    <a:pt x="1086" y="2649"/>
                    <a:pt x="2043" y="2809"/>
                  </a:cubicBezTo>
                  <a:cubicBezTo>
                    <a:pt x="2107" y="2138"/>
                    <a:pt x="2267" y="1452"/>
                    <a:pt x="2235" y="782"/>
                  </a:cubicBezTo>
                  <a:cubicBezTo>
                    <a:pt x="2183" y="127"/>
                    <a:pt x="1792" y="0"/>
                    <a:pt x="13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7"/>
            <p:cNvSpPr/>
            <p:nvPr/>
          </p:nvSpPr>
          <p:spPr>
            <a:xfrm>
              <a:off x="4695182" y="2299655"/>
              <a:ext cx="117681" cy="145207"/>
            </a:xfrm>
            <a:custGeom>
              <a:rect b="b" l="l" r="r" t="t"/>
              <a:pathLst>
                <a:path extrusionOk="0" h="2810" w="2268">
                  <a:moveTo>
                    <a:pt x="1375" y="1"/>
                  </a:moveTo>
                  <a:cubicBezTo>
                    <a:pt x="1143" y="1"/>
                    <a:pt x="899" y="37"/>
                    <a:pt x="687" y="48"/>
                  </a:cubicBezTo>
                  <a:cubicBezTo>
                    <a:pt x="464" y="48"/>
                    <a:pt x="97" y="575"/>
                    <a:pt x="65" y="894"/>
                  </a:cubicBezTo>
                  <a:cubicBezTo>
                    <a:pt x="1" y="1596"/>
                    <a:pt x="1102" y="2650"/>
                    <a:pt x="2044" y="2809"/>
                  </a:cubicBezTo>
                  <a:cubicBezTo>
                    <a:pt x="2107" y="2123"/>
                    <a:pt x="2267" y="1453"/>
                    <a:pt x="2235" y="783"/>
                  </a:cubicBezTo>
                  <a:cubicBezTo>
                    <a:pt x="2194" y="128"/>
                    <a:pt x="1807" y="1"/>
                    <a:pt x="13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7"/>
            <p:cNvSpPr/>
            <p:nvPr/>
          </p:nvSpPr>
          <p:spPr>
            <a:xfrm>
              <a:off x="5216080" y="2206023"/>
              <a:ext cx="118459" cy="145620"/>
            </a:xfrm>
            <a:custGeom>
              <a:rect b="b" l="l" r="r" t="t"/>
              <a:pathLst>
                <a:path extrusionOk="0" h="2818" w="2283">
                  <a:moveTo>
                    <a:pt x="1365" y="1"/>
                  </a:moveTo>
                  <a:cubicBezTo>
                    <a:pt x="1134" y="1"/>
                    <a:pt x="893" y="35"/>
                    <a:pt x="686" y="41"/>
                  </a:cubicBezTo>
                  <a:cubicBezTo>
                    <a:pt x="463" y="57"/>
                    <a:pt x="80" y="584"/>
                    <a:pt x="64" y="887"/>
                  </a:cubicBezTo>
                  <a:cubicBezTo>
                    <a:pt x="0" y="1605"/>
                    <a:pt x="1085" y="2658"/>
                    <a:pt x="2043" y="2818"/>
                  </a:cubicBezTo>
                  <a:cubicBezTo>
                    <a:pt x="2107" y="2132"/>
                    <a:pt x="2282" y="1445"/>
                    <a:pt x="2235" y="775"/>
                  </a:cubicBezTo>
                  <a:cubicBezTo>
                    <a:pt x="2183" y="121"/>
                    <a:pt x="1793" y="1"/>
                    <a:pt x="13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7"/>
            <p:cNvSpPr/>
            <p:nvPr/>
          </p:nvSpPr>
          <p:spPr>
            <a:xfrm>
              <a:off x="6810111" y="979288"/>
              <a:ext cx="204592" cy="135647"/>
            </a:xfrm>
            <a:custGeom>
              <a:rect b="b" l="l" r="r" t="t"/>
              <a:pathLst>
                <a:path extrusionOk="0" h="2625" w="3943">
                  <a:moveTo>
                    <a:pt x="3290" y="0"/>
                  </a:moveTo>
                  <a:cubicBezTo>
                    <a:pt x="3284" y="0"/>
                    <a:pt x="3278" y="1"/>
                    <a:pt x="3272" y="2"/>
                  </a:cubicBezTo>
                  <a:cubicBezTo>
                    <a:pt x="1772" y="241"/>
                    <a:pt x="799" y="1199"/>
                    <a:pt x="1" y="2587"/>
                  </a:cubicBezTo>
                  <a:cubicBezTo>
                    <a:pt x="143" y="2613"/>
                    <a:pt x="276" y="2624"/>
                    <a:pt x="403" y="2624"/>
                  </a:cubicBezTo>
                  <a:cubicBezTo>
                    <a:pt x="1232" y="2624"/>
                    <a:pt x="1765" y="2127"/>
                    <a:pt x="2347" y="1725"/>
                  </a:cubicBezTo>
                  <a:cubicBezTo>
                    <a:pt x="2666" y="1502"/>
                    <a:pt x="3065" y="1374"/>
                    <a:pt x="3400" y="1183"/>
                  </a:cubicBezTo>
                  <a:cubicBezTo>
                    <a:pt x="3592" y="1023"/>
                    <a:pt x="3783" y="848"/>
                    <a:pt x="3943" y="656"/>
                  </a:cubicBezTo>
                  <a:cubicBezTo>
                    <a:pt x="3727" y="440"/>
                    <a:pt x="3466" y="0"/>
                    <a:pt x="32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7"/>
            <p:cNvSpPr/>
            <p:nvPr/>
          </p:nvSpPr>
          <p:spPr>
            <a:xfrm>
              <a:off x="7210084" y="220485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1166" y="0"/>
                  </a:moveTo>
                  <a:cubicBezTo>
                    <a:pt x="823" y="0"/>
                    <a:pt x="403" y="319"/>
                    <a:pt x="129" y="593"/>
                  </a:cubicBezTo>
                  <a:cubicBezTo>
                    <a:pt x="1" y="721"/>
                    <a:pt x="33" y="1279"/>
                    <a:pt x="144" y="1359"/>
                  </a:cubicBezTo>
                  <a:cubicBezTo>
                    <a:pt x="735" y="1662"/>
                    <a:pt x="1325" y="1934"/>
                    <a:pt x="1948" y="2173"/>
                  </a:cubicBezTo>
                  <a:lnTo>
                    <a:pt x="2283" y="2508"/>
                  </a:lnTo>
                  <a:cubicBezTo>
                    <a:pt x="2475" y="2157"/>
                    <a:pt x="2730" y="1822"/>
                    <a:pt x="2794" y="1455"/>
                  </a:cubicBezTo>
                  <a:cubicBezTo>
                    <a:pt x="2826" y="1168"/>
                    <a:pt x="2714" y="880"/>
                    <a:pt x="2506" y="673"/>
                  </a:cubicBezTo>
                  <a:cubicBezTo>
                    <a:pt x="2123" y="370"/>
                    <a:pt x="1661" y="34"/>
                    <a:pt x="1214" y="2"/>
                  </a:cubicBezTo>
                  <a:cubicBezTo>
                    <a:pt x="1198" y="1"/>
                    <a:pt x="1182" y="0"/>
                    <a:pt x="1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7"/>
            <p:cNvSpPr/>
            <p:nvPr/>
          </p:nvSpPr>
          <p:spPr>
            <a:xfrm>
              <a:off x="1335684" y="94685"/>
              <a:ext cx="198781" cy="89915"/>
            </a:xfrm>
            <a:custGeom>
              <a:rect b="b" l="l" r="r" t="t"/>
              <a:pathLst>
                <a:path extrusionOk="0" h="1740" w="3831">
                  <a:moveTo>
                    <a:pt x="2867" y="0"/>
                  </a:moveTo>
                  <a:cubicBezTo>
                    <a:pt x="2824" y="0"/>
                    <a:pt x="2789" y="9"/>
                    <a:pt x="2761" y="29"/>
                  </a:cubicBezTo>
                  <a:cubicBezTo>
                    <a:pt x="2443" y="267"/>
                    <a:pt x="2206" y="481"/>
                    <a:pt x="1871" y="481"/>
                  </a:cubicBezTo>
                  <a:cubicBezTo>
                    <a:pt x="1735" y="481"/>
                    <a:pt x="1584" y="446"/>
                    <a:pt x="1405" y="364"/>
                  </a:cubicBezTo>
                  <a:cubicBezTo>
                    <a:pt x="1352" y="339"/>
                    <a:pt x="1290" y="328"/>
                    <a:pt x="1222" y="328"/>
                  </a:cubicBezTo>
                  <a:cubicBezTo>
                    <a:pt x="942" y="328"/>
                    <a:pt x="561" y="516"/>
                    <a:pt x="304" y="683"/>
                  </a:cubicBezTo>
                  <a:cubicBezTo>
                    <a:pt x="112" y="811"/>
                    <a:pt x="32" y="1178"/>
                    <a:pt x="0" y="1433"/>
                  </a:cubicBezTo>
                  <a:cubicBezTo>
                    <a:pt x="0" y="1529"/>
                    <a:pt x="335" y="1736"/>
                    <a:pt x="527" y="1736"/>
                  </a:cubicBezTo>
                  <a:cubicBezTo>
                    <a:pt x="589" y="1739"/>
                    <a:pt x="651" y="1740"/>
                    <a:pt x="712" y="1740"/>
                  </a:cubicBezTo>
                  <a:cubicBezTo>
                    <a:pt x="1819" y="1740"/>
                    <a:pt x="2813" y="1338"/>
                    <a:pt x="3751" y="779"/>
                  </a:cubicBezTo>
                  <a:cubicBezTo>
                    <a:pt x="3783" y="635"/>
                    <a:pt x="3815" y="507"/>
                    <a:pt x="3830" y="364"/>
                  </a:cubicBezTo>
                  <a:cubicBezTo>
                    <a:pt x="3520" y="256"/>
                    <a:pt x="3097" y="0"/>
                    <a:pt x="28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7"/>
            <p:cNvSpPr/>
            <p:nvPr/>
          </p:nvSpPr>
          <p:spPr>
            <a:xfrm>
              <a:off x="2832012" y="80578"/>
              <a:ext cx="128422" cy="165722"/>
            </a:xfrm>
            <a:custGeom>
              <a:rect b="b" l="l" r="r" t="t"/>
              <a:pathLst>
                <a:path extrusionOk="0" h="3207" w="2475">
                  <a:moveTo>
                    <a:pt x="1297" y="1"/>
                  </a:moveTo>
                  <a:cubicBezTo>
                    <a:pt x="1250" y="1"/>
                    <a:pt x="1220" y="5"/>
                    <a:pt x="1214" y="14"/>
                  </a:cubicBezTo>
                  <a:cubicBezTo>
                    <a:pt x="767" y="1020"/>
                    <a:pt x="1" y="1993"/>
                    <a:pt x="862" y="3206"/>
                  </a:cubicBezTo>
                  <a:cubicBezTo>
                    <a:pt x="1612" y="2839"/>
                    <a:pt x="2474" y="812"/>
                    <a:pt x="2091" y="238"/>
                  </a:cubicBezTo>
                  <a:cubicBezTo>
                    <a:pt x="1988" y="83"/>
                    <a:pt x="1497" y="1"/>
                    <a:pt x="1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7"/>
            <p:cNvSpPr/>
            <p:nvPr/>
          </p:nvSpPr>
          <p:spPr>
            <a:xfrm>
              <a:off x="2664727" y="1742147"/>
              <a:ext cx="104398" cy="121385"/>
            </a:xfrm>
            <a:custGeom>
              <a:rect b="b" l="l" r="r" t="t"/>
              <a:pathLst>
                <a:path extrusionOk="0" h="2349" w="2012">
                  <a:moveTo>
                    <a:pt x="848" y="1"/>
                  </a:moveTo>
                  <a:cubicBezTo>
                    <a:pt x="842" y="1"/>
                    <a:pt x="836" y="1"/>
                    <a:pt x="831" y="1"/>
                  </a:cubicBezTo>
                  <a:cubicBezTo>
                    <a:pt x="144" y="17"/>
                    <a:pt x="1" y="464"/>
                    <a:pt x="33" y="1022"/>
                  </a:cubicBezTo>
                  <a:cubicBezTo>
                    <a:pt x="48" y="1739"/>
                    <a:pt x="292" y="2348"/>
                    <a:pt x="1088" y="2348"/>
                  </a:cubicBezTo>
                  <a:cubicBezTo>
                    <a:pt x="1109" y="2348"/>
                    <a:pt x="1129" y="2348"/>
                    <a:pt x="1150" y="2347"/>
                  </a:cubicBezTo>
                  <a:cubicBezTo>
                    <a:pt x="1485" y="2331"/>
                    <a:pt x="1820" y="1996"/>
                    <a:pt x="2012" y="1884"/>
                  </a:cubicBezTo>
                  <a:cubicBezTo>
                    <a:pt x="2012" y="794"/>
                    <a:pt x="1417" y="1"/>
                    <a:pt x="8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7"/>
            <p:cNvSpPr/>
            <p:nvPr/>
          </p:nvSpPr>
          <p:spPr>
            <a:xfrm>
              <a:off x="1581630" y="2768905"/>
              <a:ext cx="104398" cy="122108"/>
            </a:xfrm>
            <a:custGeom>
              <a:rect b="b" l="l" r="r" t="t"/>
              <a:pathLst>
                <a:path extrusionOk="0" h="2363" w="2012">
                  <a:moveTo>
                    <a:pt x="814" y="0"/>
                  </a:moveTo>
                  <a:cubicBezTo>
                    <a:pt x="144" y="32"/>
                    <a:pt x="0" y="479"/>
                    <a:pt x="16" y="1022"/>
                  </a:cubicBezTo>
                  <a:cubicBezTo>
                    <a:pt x="48" y="1747"/>
                    <a:pt x="297" y="2363"/>
                    <a:pt x="1118" y="2363"/>
                  </a:cubicBezTo>
                  <a:cubicBezTo>
                    <a:pt x="1128" y="2363"/>
                    <a:pt x="1139" y="2362"/>
                    <a:pt x="1149" y="2362"/>
                  </a:cubicBezTo>
                  <a:cubicBezTo>
                    <a:pt x="1484" y="2346"/>
                    <a:pt x="1804" y="2011"/>
                    <a:pt x="2011" y="1899"/>
                  </a:cubicBezTo>
                  <a:cubicBezTo>
                    <a:pt x="2011" y="798"/>
                    <a:pt x="1389" y="0"/>
                    <a:pt x="8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7"/>
            <p:cNvSpPr/>
            <p:nvPr/>
          </p:nvSpPr>
          <p:spPr>
            <a:xfrm>
              <a:off x="5702990" y="639481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177" y="0"/>
                  </a:moveTo>
                  <a:cubicBezTo>
                    <a:pt x="697" y="0"/>
                    <a:pt x="142" y="674"/>
                    <a:pt x="0" y="1311"/>
                  </a:cubicBezTo>
                  <a:lnTo>
                    <a:pt x="830" y="2540"/>
                  </a:lnTo>
                  <a:cubicBezTo>
                    <a:pt x="1277" y="2061"/>
                    <a:pt x="1836" y="1630"/>
                    <a:pt x="2155" y="1072"/>
                  </a:cubicBezTo>
                  <a:cubicBezTo>
                    <a:pt x="2235" y="912"/>
                    <a:pt x="1724" y="194"/>
                    <a:pt x="1357" y="35"/>
                  </a:cubicBezTo>
                  <a:cubicBezTo>
                    <a:pt x="1299" y="11"/>
                    <a:pt x="1239" y="0"/>
                    <a:pt x="11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7"/>
            <p:cNvSpPr/>
            <p:nvPr/>
          </p:nvSpPr>
          <p:spPr>
            <a:xfrm>
              <a:off x="6671831" y="1687632"/>
              <a:ext cx="116799" cy="131306"/>
            </a:xfrm>
            <a:custGeom>
              <a:rect b="b" l="l" r="r" t="t"/>
              <a:pathLst>
                <a:path extrusionOk="0" h="2541" w="2251">
                  <a:moveTo>
                    <a:pt x="1178" y="0"/>
                  </a:moveTo>
                  <a:cubicBezTo>
                    <a:pt x="698" y="0"/>
                    <a:pt x="142" y="675"/>
                    <a:pt x="1" y="1311"/>
                  </a:cubicBezTo>
                  <a:lnTo>
                    <a:pt x="830" y="2540"/>
                  </a:lnTo>
                  <a:cubicBezTo>
                    <a:pt x="1293" y="2062"/>
                    <a:pt x="1836" y="1647"/>
                    <a:pt x="2155" y="1088"/>
                  </a:cubicBezTo>
                  <a:cubicBezTo>
                    <a:pt x="2251" y="912"/>
                    <a:pt x="1724" y="194"/>
                    <a:pt x="1357" y="35"/>
                  </a:cubicBezTo>
                  <a:cubicBezTo>
                    <a:pt x="1299" y="11"/>
                    <a:pt x="1239" y="0"/>
                    <a:pt x="117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7"/>
            <p:cNvSpPr/>
            <p:nvPr/>
          </p:nvSpPr>
          <p:spPr>
            <a:xfrm>
              <a:off x="5661584" y="48179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166" y="0"/>
                  </a:moveTo>
                  <a:cubicBezTo>
                    <a:pt x="694" y="0"/>
                    <a:pt x="128" y="675"/>
                    <a:pt x="0" y="1312"/>
                  </a:cubicBezTo>
                  <a:cubicBezTo>
                    <a:pt x="272" y="1726"/>
                    <a:pt x="543" y="2125"/>
                    <a:pt x="814" y="2540"/>
                  </a:cubicBezTo>
                  <a:cubicBezTo>
                    <a:pt x="1277" y="2062"/>
                    <a:pt x="1836" y="1647"/>
                    <a:pt x="2139" y="1072"/>
                  </a:cubicBezTo>
                  <a:cubicBezTo>
                    <a:pt x="2235" y="913"/>
                    <a:pt x="1724" y="194"/>
                    <a:pt x="1341" y="35"/>
                  </a:cubicBezTo>
                  <a:cubicBezTo>
                    <a:pt x="1285" y="11"/>
                    <a:pt x="1226" y="0"/>
                    <a:pt x="1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7"/>
            <p:cNvSpPr/>
            <p:nvPr/>
          </p:nvSpPr>
          <p:spPr>
            <a:xfrm>
              <a:off x="5042153" y="29938"/>
              <a:ext cx="142483" cy="93480"/>
            </a:xfrm>
            <a:custGeom>
              <a:rect b="b" l="l" r="r" t="t"/>
              <a:pathLst>
                <a:path extrusionOk="0" h="1809" w="2746">
                  <a:moveTo>
                    <a:pt x="1563" y="0"/>
                  </a:moveTo>
                  <a:cubicBezTo>
                    <a:pt x="1365" y="0"/>
                    <a:pt x="1164" y="32"/>
                    <a:pt x="990" y="85"/>
                  </a:cubicBezTo>
                  <a:cubicBezTo>
                    <a:pt x="687" y="164"/>
                    <a:pt x="288" y="452"/>
                    <a:pt x="208" y="723"/>
                  </a:cubicBezTo>
                  <a:cubicBezTo>
                    <a:pt x="1" y="1441"/>
                    <a:pt x="368" y="1680"/>
                    <a:pt x="1597" y="1808"/>
                  </a:cubicBezTo>
                  <a:cubicBezTo>
                    <a:pt x="1964" y="1585"/>
                    <a:pt x="2443" y="1425"/>
                    <a:pt x="2650" y="1090"/>
                  </a:cubicBezTo>
                  <a:cubicBezTo>
                    <a:pt x="2746" y="914"/>
                    <a:pt x="2443" y="292"/>
                    <a:pt x="2171" y="132"/>
                  </a:cubicBezTo>
                  <a:cubicBezTo>
                    <a:pt x="2003" y="40"/>
                    <a:pt x="1785" y="0"/>
                    <a:pt x="15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7"/>
            <p:cNvSpPr/>
            <p:nvPr/>
          </p:nvSpPr>
          <p:spPr>
            <a:xfrm>
              <a:off x="5901719" y="883692"/>
              <a:ext cx="127591" cy="113013"/>
            </a:xfrm>
            <a:custGeom>
              <a:rect b="b" l="l" r="r" t="t"/>
              <a:pathLst>
                <a:path extrusionOk="0" h="2187" w="2459">
                  <a:moveTo>
                    <a:pt x="2331" y="1"/>
                  </a:moveTo>
                  <a:lnTo>
                    <a:pt x="48" y="384"/>
                  </a:lnTo>
                  <a:cubicBezTo>
                    <a:pt x="32" y="527"/>
                    <a:pt x="16" y="671"/>
                    <a:pt x="0" y="814"/>
                  </a:cubicBezTo>
                  <a:lnTo>
                    <a:pt x="2043" y="2187"/>
                  </a:lnTo>
                  <a:lnTo>
                    <a:pt x="2458" y="1995"/>
                  </a:lnTo>
                  <a:cubicBezTo>
                    <a:pt x="2410" y="1341"/>
                    <a:pt x="2378" y="671"/>
                    <a:pt x="23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7"/>
            <p:cNvSpPr/>
            <p:nvPr/>
          </p:nvSpPr>
          <p:spPr>
            <a:xfrm>
              <a:off x="5438002" y="1263028"/>
              <a:ext cx="149073" cy="64387"/>
            </a:xfrm>
            <a:custGeom>
              <a:rect b="b" l="l" r="r" t="t"/>
              <a:pathLst>
                <a:path extrusionOk="0" h="1246" w="2873">
                  <a:moveTo>
                    <a:pt x="531" y="0"/>
                  </a:moveTo>
                  <a:cubicBezTo>
                    <a:pt x="351" y="0"/>
                    <a:pt x="1" y="338"/>
                    <a:pt x="16" y="432"/>
                  </a:cubicBezTo>
                  <a:cubicBezTo>
                    <a:pt x="96" y="703"/>
                    <a:pt x="272" y="942"/>
                    <a:pt x="511" y="1086"/>
                  </a:cubicBezTo>
                  <a:cubicBezTo>
                    <a:pt x="750" y="1230"/>
                    <a:pt x="1086" y="1198"/>
                    <a:pt x="1469" y="1246"/>
                  </a:cubicBezTo>
                  <a:cubicBezTo>
                    <a:pt x="1899" y="1198"/>
                    <a:pt x="2330" y="1102"/>
                    <a:pt x="2761" y="974"/>
                  </a:cubicBezTo>
                  <a:cubicBezTo>
                    <a:pt x="2873" y="926"/>
                    <a:pt x="2873" y="304"/>
                    <a:pt x="2857" y="304"/>
                  </a:cubicBezTo>
                  <a:cubicBezTo>
                    <a:pt x="2091" y="160"/>
                    <a:pt x="1325" y="49"/>
                    <a:pt x="543" y="1"/>
                  </a:cubicBezTo>
                  <a:cubicBezTo>
                    <a:pt x="539" y="0"/>
                    <a:pt x="535" y="0"/>
                    <a:pt x="5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7"/>
            <p:cNvSpPr/>
            <p:nvPr/>
          </p:nvSpPr>
          <p:spPr>
            <a:xfrm>
              <a:off x="6706077" y="1475563"/>
              <a:ext cx="118874" cy="100818"/>
            </a:xfrm>
            <a:custGeom>
              <a:rect b="b" l="l" r="r" t="t"/>
              <a:pathLst>
                <a:path extrusionOk="0" h="1951" w="2291">
                  <a:moveTo>
                    <a:pt x="1554" y="0"/>
                  </a:moveTo>
                  <a:cubicBezTo>
                    <a:pt x="1519" y="0"/>
                    <a:pt x="1483" y="7"/>
                    <a:pt x="1447" y="21"/>
                  </a:cubicBezTo>
                  <a:cubicBezTo>
                    <a:pt x="952" y="197"/>
                    <a:pt x="378" y="628"/>
                    <a:pt x="202" y="1075"/>
                  </a:cubicBezTo>
                  <a:cubicBezTo>
                    <a:pt x="1" y="1564"/>
                    <a:pt x="813" y="1950"/>
                    <a:pt x="1901" y="1950"/>
                  </a:cubicBezTo>
                  <a:cubicBezTo>
                    <a:pt x="2018" y="1950"/>
                    <a:pt x="2138" y="1946"/>
                    <a:pt x="2261" y="1936"/>
                  </a:cubicBezTo>
                  <a:cubicBezTo>
                    <a:pt x="2290" y="894"/>
                    <a:pt x="1955" y="0"/>
                    <a:pt x="15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7"/>
            <p:cNvSpPr/>
            <p:nvPr/>
          </p:nvSpPr>
          <p:spPr>
            <a:xfrm>
              <a:off x="4060081" y="487871"/>
              <a:ext cx="141653" cy="94927"/>
            </a:xfrm>
            <a:custGeom>
              <a:rect b="b" l="l" r="r" t="t"/>
              <a:pathLst>
                <a:path extrusionOk="0" h="1837" w="2730">
                  <a:moveTo>
                    <a:pt x="431" y="0"/>
                  </a:moveTo>
                  <a:cubicBezTo>
                    <a:pt x="255" y="271"/>
                    <a:pt x="0" y="511"/>
                    <a:pt x="0" y="734"/>
                  </a:cubicBezTo>
                  <a:cubicBezTo>
                    <a:pt x="0" y="990"/>
                    <a:pt x="192" y="1389"/>
                    <a:pt x="399" y="1468"/>
                  </a:cubicBezTo>
                  <a:cubicBezTo>
                    <a:pt x="926" y="1660"/>
                    <a:pt x="1484" y="1788"/>
                    <a:pt x="2043" y="1835"/>
                  </a:cubicBezTo>
                  <a:cubicBezTo>
                    <a:pt x="2059" y="1836"/>
                    <a:pt x="2075" y="1837"/>
                    <a:pt x="2091" y="1837"/>
                  </a:cubicBezTo>
                  <a:cubicBezTo>
                    <a:pt x="2326" y="1837"/>
                    <a:pt x="2532" y="1727"/>
                    <a:pt x="2681" y="1532"/>
                  </a:cubicBezTo>
                  <a:cubicBezTo>
                    <a:pt x="2729" y="1293"/>
                    <a:pt x="2649" y="1053"/>
                    <a:pt x="2458" y="894"/>
                  </a:cubicBezTo>
                  <a:cubicBezTo>
                    <a:pt x="1851" y="575"/>
                    <a:pt x="1197" y="319"/>
                    <a:pt x="4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7"/>
            <p:cNvSpPr/>
            <p:nvPr/>
          </p:nvSpPr>
          <p:spPr>
            <a:xfrm>
              <a:off x="5591173" y="1496439"/>
              <a:ext cx="109379" cy="185617"/>
            </a:xfrm>
            <a:custGeom>
              <a:rect b="b" l="l" r="r" t="t"/>
              <a:pathLst>
                <a:path extrusionOk="0" h="3592" w="2108">
                  <a:moveTo>
                    <a:pt x="1645" y="0"/>
                  </a:moveTo>
                  <a:cubicBezTo>
                    <a:pt x="495" y="894"/>
                    <a:pt x="224" y="2155"/>
                    <a:pt x="1" y="3591"/>
                  </a:cubicBezTo>
                  <a:cubicBezTo>
                    <a:pt x="1230" y="3112"/>
                    <a:pt x="2107" y="1038"/>
                    <a:pt x="164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7"/>
            <p:cNvSpPr/>
            <p:nvPr/>
          </p:nvSpPr>
          <p:spPr>
            <a:xfrm>
              <a:off x="4502265" y="550551"/>
              <a:ext cx="109223" cy="112290"/>
            </a:xfrm>
            <a:custGeom>
              <a:rect b="b" l="l" r="r" t="t"/>
              <a:pathLst>
                <a:path extrusionOk="0" h="2173" w="2105">
                  <a:moveTo>
                    <a:pt x="1102" y="0"/>
                  </a:moveTo>
                  <a:lnTo>
                    <a:pt x="671" y="48"/>
                  </a:lnTo>
                  <a:cubicBezTo>
                    <a:pt x="463" y="447"/>
                    <a:pt x="0" y="942"/>
                    <a:pt x="112" y="1197"/>
                  </a:cubicBezTo>
                  <a:cubicBezTo>
                    <a:pt x="288" y="1612"/>
                    <a:pt x="798" y="1995"/>
                    <a:pt x="1245" y="2170"/>
                  </a:cubicBezTo>
                  <a:cubicBezTo>
                    <a:pt x="1250" y="2172"/>
                    <a:pt x="1256" y="2173"/>
                    <a:pt x="1263" y="2173"/>
                  </a:cubicBezTo>
                  <a:cubicBezTo>
                    <a:pt x="1450" y="2173"/>
                    <a:pt x="2105" y="1509"/>
                    <a:pt x="2043" y="1309"/>
                  </a:cubicBezTo>
                  <a:cubicBezTo>
                    <a:pt x="1900" y="830"/>
                    <a:pt x="1437" y="431"/>
                    <a:pt x="1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7"/>
            <p:cNvSpPr/>
            <p:nvPr/>
          </p:nvSpPr>
          <p:spPr>
            <a:xfrm>
              <a:off x="4035227" y="1763644"/>
              <a:ext cx="162356" cy="104745"/>
            </a:xfrm>
            <a:custGeom>
              <a:rect b="b" l="l" r="r" t="t"/>
              <a:pathLst>
                <a:path extrusionOk="0" h="2027" w="3129">
                  <a:moveTo>
                    <a:pt x="750" y="0"/>
                  </a:moveTo>
                  <a:cubicBezTo>
                    <a:pt x="511" y="0"/>
                    <a:pt x="256" y="319"/>
                    <a:pt x="0" y="479"/>
                  </a:cubicBezTo>
                  <a:cubicBezTo>
                    <a:pt x="208" y="702"/>
                    <a:pt x="367" y="989"/>
                    <a:pt x="607" y="1117"/>
                  </a:cubicBezTo>
                  <a:cubicBezTo>
                    <a:pt x="1086" y="1357"/>
                    <a:pt x="1564" y="1564"/>
                    <a:pt x="2059" y="1740"/>
                  </a:cubicBezTo>
                  <a:cubicBezTo>
                    <a:pt x="2314" y="1835"/>
                    <a:pt x="2586" y="1883"/>
                    <a:pt x="3128" y="2027"/>
                  </a:cubicBezTo>
                  <a:cubicBezTo>
                    <a:pt x="2538" y="750"/>
                    <a:pt x="1884" y="32"/>
                    <a:pt x="7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7"/>
            <p:cNvSpPr/>
            <p:nvPr/>
          </p:nvSpPr>
          <p:spPr>
            <a:xfrm>
              <a:off x="5473648" y="1333150"/>
              <a:ext cx="116747" cy="98286"/>
            </a:xfrm>
            <a:custGeom>
              <a:rect b="b" l="l" r="r" t="t"/>
              <a:pathLst>
                <a:path extrusionOk="0" h="1902" w="2250">
                  <a:moveTo>
                    <a:pt x="1340" y="0"/>
                  </a:moveTo>
                  <a:cubicBezTo>
                    <a:pt x="207" y="80"/>
                    <a:pt x="207" y="894"/>
                    <a:pt x="31" y="1485"/>
                  </a:cubicBezTo>
                  <a:cubicBezTo>
                    <a:pt x="1" y="1561"/>
                    <a:pt x="381" y="1901"/>
                    <a:pt x="469" y="1901"/>
                  </a:cubicBezTo>
                  <a:cubicBezTo>
                    <a:pt x="472" y="1901"/>
                    <a:pt x="476" y="1901"/>
                    <a:pt x="478" y="1899"/>
                  </a:cubicBezTo>
                  <a:cubicBezTo>
                    <a:pt x="1085" y="1596"/>
                    <a:pt x="2122" y="1899"/>
                    <a:pt x="2218" y="910"/>
                  </a:cubicBezTo>
                  <a:cubicBezTo>
                    <a:pt x="2250" y="639"/>
                    <a:pt x="1643" y="304"/>
                    <a:pt x="13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7"/>
            <p:cNvSpPr/>
            <p:nvPr/>
          </p:nvSpPr>
          <p:spPr>
            <a:xfrm>
              <a:off x="4235616" y="1883940"/>
              <a:ext cx="115138" cy="94152"/>
            </a:xfrm>
            <a:custGeom>
              <a:rect b="b" l="l" r="r" t="t"/>
              <a:pathLst>
                <a:path extrusionOk="0" h="1822" w="2219">
                  <a:moveTo>
                    <a:pt x="1219" y="0"/>
                  </a:moveTo>
                  <a:cubicBezTo>
                    <a:pt x="693" y="0"/>
                    <a:pt x="536" y="690"/>
                    <a:pt x="192" y="1007"/>
                  </a:cubicBezTo>
                  <a:cubicBezTo>
                    <a:pt x="64" y="1167"/>
                    <a:pt x="1" y="1391"/>
                    <a:pt x="48" y="1598"/>
                  </a:cubicBezTo>
                  <a:cubicBezTo>
                    <a:pt x="80" y="1726"/>
                    <a:pt x="368" y="1774"/>
                    <a:pt x="479" y="1821"/>
                  </a:cubicBezTo>
                  <a:cubicBezTo>
                    <a:pt x="878" y="1742"/>
                    <a:pt x="1277" y="1726"/>
                    <a:pt x="1533" y="1598"/>
                  </a:cubicBezTo>
                  <a:cubicBezTo>
                    <a:pt x="1788" y="1470"/>
                    <a:pt x="2219" y="1167"/>
                    <a:pt x="2187" y="1007"/>
                  </a:cubicBezTo>
                  <a:cubicBezTo>
                    <a:pt x="2123" y="672"/>
                    <a:pt x="1900" y="225"/>
                    <a:pt x="1596" y="98"/>
                  </a:cubicBezTo>
                  <a:cubicBezTo>
                    <a:pt x="1452" y="29"/>
                    <a:pt x="1327" y="0"/>
                    <a:pt x="12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7"/>
            <p:cNvSpPr/>
            <p:nvPr/>
          </p:nvSpPr>
          <p:spPr>
            <a:xfrm>
              <a:off x="2048668" y="316365"/>
              <a:ext cx="154884" cy="76686"/>
            </a:xfrm>
            <a:custGeom>
              <a:rect b="b" l="l" r="r" t="t"/>
              <a:pathLst>
                <a:path extrusionOk="0" h="1484" w="2985">
                  <a:moveTo>
                    <a:pt x="1645" y="1"/>
                  </a:moveTo>
                  <a:cubicBezTo>
                    <a:pt x="1100" y="1"/>
                    <a:pt x="642" y="316"/>
                    <a:pt x="0" y="1005"/>
                  </a:cubicBezTo>
                  <a:cubicBezTo>
                    <a:pt x="275" y="1325"/>
                    <a:pt x="617" y="1483"/>
                    <a:pt x="1004" y="1483"/>
                  </a:cubicBezTo>
                  <a:cubicBezTo>
                    <a:pt x="1584" y="1483"/>
                    <a:pt x="2267" y="1129"/>
                    <a:pt x="2985" y="431"/>
                  </a:cubicBezTo>
                  <a:cubicBezTo>
                    <a:pt x="2437" y="150"/>
                    <a:pt x="2020" y="1"/>
                    <a:pt x="1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7"/>
            <p:cNvSpPr/>
            <p:nvPr/>
          </p:nvSpPr>
          <p:spPr>
            <a:xfrm>
              <a:off x="2054428" y="789697"/>
              <a:ext cx="68803" cy="175695"/>
            </a:xfrm>
            <a:custGeom>
              <a:rect b="b" l="l" r="r" t="t"/>
              <a:pathLst>
                <a:path extrusionOk="0" h="3400" w="1326">
                  <a:moveTo>
                    <a:pt x="671" y="0"/>
                  </a:moveTo>
                  <a:lnTo>
                    <a:pt x="304" y="96"/>
                  </a:lnTo>
                  <a:cubicBezTo>
                    <a:pt x="192" y="1149"/>
                    <a:pt x="97" y="2187"/>
                    <a:pt x="1" y="3224"/>
                  </a:cubicBezTo>
                  <a:lnTo>
                    <a:pt x="320" y="3400"/>
                  </a:lnTo>
                  <a:cubicBezTo>
                    <a:pt x="655" y="2905"/>
                    <a:pt x="1230" y="2410"/>
                    <a:pt x="1278" y="1883"/>
                  </a:cubicBezTo>
                  <a:cubicBezTo>
                    <a:pt x="1326" y="1277"/>
                    <a:pt x="895" y="623"/>
                    <a:pt x="6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7"/>
            <p:cNvSpPr/>
            <p:nvPr/>
          </p:nvSpPr>
          <p:spPr>
            <a:xfrm>
              <a:off x="6286775" y="754145"/>
              <a:ext cx="103567" cy="109809"/>
            </a:xfrm>
            <a:custGeom>
              <a:rect b="b" l="l" r="r" t="t"/>
              <a:pathLst>
                <a:path extrusionOk="0" h="2125" w="1996">
                  <a:moveTo>
                    <a:pt x="1069" y="1"/>
                  </a:moveTo>
                  <a:cubicBezTo>
                    <a:pt x="1064" y="1"/>
                    <a:pt x="1059" y="1"/>
                    <a:pt x="1054" y="2"/>
                  </a:cubicBezTo>
                  <a:cubicBezTo>
                    <a:pt x="352" y="130"/>
                    <a:pt x="1" y="688"/>
                    <a:pt x="80" y="1406"/>
                  </a:cubicBezTo>
                  <a:cubicBezTo>
                    <a:pt x="96" y="1662"/>
                    <a:pt x="368" y="1885"/>
                    <a:pt x="543" y="2125"/>
                  </a:cubicBezTo>
                  <a:lnTo>
                    <a:pt x="1995" y="1087"/>
                  </a:lnTo>
                  <a:cubicBezTo>
                    <a:pt x="1560" y="574"/>
                    <a:pt x="1261" y="1"/>
                    <a:pt x="10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7"/>
            <p:cNvSpPr/>
            <p:nvPr/>
          </p:nvSpPr>
          <p:spPr>
            <a:xfrm>
              <a:off x="7586034" y="843438"/>
              <a:ext cx="76223" cy="131875"/>
            </a:xfrm>
            <a:custGeom>
              <a:rect b="b" l="l" r="r" t="t"/>
              <a:pathLst>
                <a:path extrusionOk="0" h="2552" w="1469">
                  <a:moveTo>
                    <a:pt x="848" y="0"/>
                  </a:moveTo>
                  <a:cubicBezTo>
                    <a:pt x="654" y="0"/>
                    <a:pt x="236" y="257"/>
                    <a:pt x="208" y="412"/>
                  </a:cubicBezTo>
                  <a:cubicBezTo>
                    <a:pt x="112" y="1179"/>
                    <a:pt x="1" y="2024"/>
                    <a:pt x="1038" y="2551"/>
                  </a:cubicBezTo>
                  <a:cubicBezTo>
                    <a:pt x="1197" y="1913"/>
                    <a:pt x="1421" y="1354"/>
                    <a:pt x="1453" y="764"/>
                  </a:cubicBezTo>
                  <a:cubicBezTo>
                    <a:pt x="1469" y="508"/>
                    <a:pt x="1166" y="141"/>
                    <a:pt x="910" y="14"/>
                  </a:cubicBezTo>
                  <a:cubicBezTo>
                    <a:pt x="894" y="5"/>
                    <a:pt x="873" y="0"/>
                    <a:pt x="8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7"/>
            <p:cNvSpPr/>
            <p:nvPr/>
          </p:nvSpPr>
          <p:spPr>
            <a:xfrm>
              <a:off x="6459041" y="1162420"/>
              <a:ext cx="106006" cy="199621"/>
            </a:xfrm>
            <a:custGeom>
              <a:rect b="b" l="l" r="r" t="t"/>
              <a:pathLst>
                <a:path extrusionOk="0" h="3863" w="2043">
                  <a:moveTo>
                    <a:pt x="1644" y="1"/>
                  </a:moveTo>
                  <a:lnTo>
                    <a:pt x="1644" y="1"/>
                  </a:lnTo>
                  <a:cubicBezTo>
                    <a:pt x="1516" y="49"/>
                    <a:pt x="1404" y="128"/>
                    <a:pt x="1309" y="224"/>
                  </a:cubicBezTo>
                  <a:cubicBezTo>
                    <a:pt x="942" y="671"/>
                    <a:pt x="0" y="1006"/>
                    <a:pt x="1021" y="1740"/>
                  </a:cubicBezTo>
                  <a:cubicBezTo>
                    <a:pt x="1101" y="1804"/>
                    <a:pt x="1053" y="2123"/>
                    <a:pt x="974" y="2283"/>
                  </a:cubicBezTo>
                  <a:cubicBezTo>
                    <a:pt x="718" y="2826"/>
                    <a:pt x="431" y="3336"/>
                    <a:pt x="144" y="3863"/>
                  </a:cubicBezTo>
                  <a:cubicBezTo>
                    <a:pt x="1468" y="3161"/>
                    <a:pt x="2043" y="1756"/>
                    <a:pt x="16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7"/>
            <p:cNvSpPr/>
            <p:nvPr/>
          </p:nvSpPr>
          <p:spPr>
            <a:xfrm>
              <a:off x="4564374" y="926581"/>
              <a:ext cx="83695" cy="134458"/>
            </a:xfrm>
            <a:custGeom>
              <a:rect b="b" l="l" r="r" t="t"/>
              <a:pathLst>
                <a:path extrusionOk="0" h="2602" w="1613">
                  <a:moveTo>
                    <a:pt x="1612" y="0"/>
                  </a:moveTo>
                  <a:lnTo>
                    <a:pt x="1341" y="64"/>
                  </a:lnTo>
                  <a:cubicBezTo>
                    <a:pt x="894" y="591"/>
                    <a:pt x="495" y="1149"/>
                    <a:pt x="112" y="1740"/>
                  </a:cubicBezTo>
                  <a:cubicBezTo>
                    <a:pt x="0" y="1931"/>
                    <a:pt x="208" y="2315"/>
                    <a:pt x="272" y="2602"/>
                  </a:cubicBezTo>
                  <a:cubicBezTo>
                    <a:pt x="607" y="2506"/>
                    <a:pt x="1165" y="2490"/>
                    <a:pt x="1213" y="2330"/>
                  </a:cubicBezTo>
                  <a:cubicBezTo>
                    <a:pt x="1389" y="1564"/>
                    <a:pt x="1516" y="782"/>
                    <a:pt x="16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7"/>
            <p:cNvSpPr/>
            <p:nvPr/>
          </p:nvSpPr>
          <p:spPr>
            <a:xfrm>
              <a:off x="4768914" y="830106"/>
              <a:ext cx="68751" cy="122935"/>
            </a:xfrm>
            <a:custGeom>
              <a:rect b="b" l="l" r="r" t="t"/>
              <a:pathLst>
                <a:path extrusionOk="0" h="2379" w="1325">
                  <a:moveTo>
                    <a:pt x="32" y="0"/>
                  </a:moveTo>
                  <a:cubicBezTo>
                    <a:pt x="32" y="702"/>
                    <a:pt x="0" y="1277"/>
                    <a:pt x="48" y="1836"/>
                  </a:cubicBezTo>
                  <a:cubicBezTo>
                    <a:pt x="79" y="2038"/>
                    <a:pt x="339" y="2379"/>
                    <a:pt x="441" y="2379"/>
                  </a:cubicBezTo>
                  <a:cubicBezTo>
                    <a:pt x="443" y="2379"/>
                    <a:pt x="445" y="2378"/>
                    <a:pt x="447" y="2378"/>
                  </a:cubicBezTo>
                  <a:cubicBezTo>
                    <a:pt x="686" y="2314"/>
                    <a:pt x="1038" y="2139"/>
                    <a:pt x="1101" y="1947"/>
                  </a:cubicBezTo>
                  <a:cubicBezTo>
                    <a:pt x="1325" y="1133"/>
                    <a:pt x="1165" y="447"/>
                    <a:pt x="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7"/>
            <p:cNvSpPr/>
            <p:nvPr/>
          </p:nvSpPr>
          <p:spPr>
            <a:xfrm>
              <a:off x="5210268" y="1155030"/>
              <a:ext cx="80374" cy="105572"/>
            </a:xfrm>
            <a:custGeom>
              <a:rect b="b" l="l" r="r" t="t"/>
              <a:pathLst>
                <a:path extrusionOk="0" h="2043" w="1549">
                  <a:moveTo>
                    <a:pt x="751" y="0"/>
                  </a:moveTo>
                  <a:cubicBezTo>
                    <a:pt x="384" y="543"/>
                    <a:pt x="1" y="910"/>
                    <a:pt x="64" y="1069"/>
                  </a:cubicBezTo>
                  <a:cubicBezTo>
                    <a:pt x="224" y="1436"/>
                    <a:pt x="607" y="1724"/>
                    <a:pt x="910" y="2043"/>
                  </a:cubicBezTo>
                  <a:cubicBezTo>
                    <a:pt x="1118" y="1788"/>
                    <a:pt x="1549" y="1516"/>
                    <a:pt x="1501" y="1309"/>
                  </a:cubicBezTo>
                  <a:cubicBezTo>
                    <a:pt x="1437" y="942"/>
                    <a:pt x="1118" y="591"/>
                    <a:pt x="75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7"/>
            <p:cNvSpPr/>
            <p:nvPr/>
          </p:nvSpPr>
          <p:spPr>
            <a:xfrm>
              <a:off x="4871599" y="591735"/>
              <a:ext cx="91063" cy="87486"/>
            </a:xfrm>
            <a:custGeom>
              <a:rect b="b" l="l" r="r" t="t"/>
              <a:pathLst>
                <a:path extrusionOk="0" h="1693" w="1755">
                  <a:moveTo>
                    <a:pt x="1263" y="1"/>
                  </a:moveTo>
                  <a:cubicBezTo>
                    <a:pt x="1262" y="1"/>
                    <a:pt x="1261" y="1"/>
                    <a:pt x="1261" y="1"/>
                  </a:cubicBezTo>
                  <a:cubicBezTo>
                    <a:pt x="814" y="272"/>
                    <a:pt x="399" y="576"/>
                    <a:pt x="0" y="895"/>
                  </a:cubicBezTo>
                  <a:lnTo>
                    <a:pt x="910" y="1693"/>
                  </a:lnTo>
                  <a:cubicBezTo>
                    <a:pt x="1181" y="1342"/>
                    <a:pt x="1500" y="1006"/>
                    <a:pt x="1708" y="607"/>
                  </a:cubicBezTo>
                  <a:cubicBezTo>
                    <a:pt x="1755" y="497"/>
                    <a:pt x="1307" y="1"/>
                    <a:pt x="126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7"/>
            <p:cNvSpPr/>
            <p:nvPr/>
          </p:nvSpPr>
          <p:spPr>
            <a:xfrm>
              <a:off x="4355684" y="2024234"/>
              <a:ext cx="88676" cy="92705"/>
            </a:xfrm>
            <a:custGeom>
              <a:rect b="b" l="l" r="r" t="t"/>
              <a:pathLst>
                <a:path extrusionOk="0" h="1794" w="1709">
                  <a:moveTo>
                    <a:pt x="767" y="0"/>
                  </a:moveTo>
                  <a:cubicBezTo>
                    <a:pt x="511" y="271"/>
                    <a:pt x="1" y="670"/>
                    <a:pt x="64" y="798"/>
                  </a:cubicBezTo>
                  <a:cubicBezTo>
                    <a:pt x="256" y="1197"/>
                    <a:pt x="639" y="1500"/>
                    <a:pt x="1006" y="1788"/>
                  </a:cubicBezTo>
                  <a:cubicBezTo>
                    <a:pt x="1011" y="1792"/>
                    <a:pt x="1018" y="1793"/>
                    <a:pt x="1026" y="1793"/>
                  </a:cubicBezTo>
                  <a:cubicBezTo>
                    <a:pt x="1118" y="1793"/>
                    <a:pt x="1386" y="1562"/>
                    <a:pt x="1708" y="1357"/>
                  </a:cubicBezTo>
                  <a:lnTo>
                    <a:pt x="76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7"/>
            <p:cNvSpPr/>
            <p:nvPr/>
          </p:nvSpPr>
          <p:spPr>
            <a:xfrm>
              <a:off x="7005570" y="634779"/>
              <a:ext cx="122610" cy="81543"/>
            </a:xfrm>
            <a:custGeom>
              <a:rect b="b" l="l" r="r" t="t"/>
              <a:pathLst>
                <a:path extrusionOk="0" h="1578" w="2363">
                  <a:moveTo>
                    <a:pt x="726" y="0"/>
                  </a:moveTo>
                  <a:cubicBezTo>
                    <a:pt x="521" y="0"/>
                    <a:pt x="295" y="84"/>
                    <a:pt x="0" y="221"/>
                  </a:cubicBezTo>
                  <a:cubicBezTo>
                    <a:pt x="495" y="1131"/>
                    <a:pt x="1213" y="1562"/>
                    <a:pt x="2362" y="1578"/>
                  </a:cubicBezTo>
                  <a:cubicBezTo>
                    <a:pt x="1545" y="419"/>
                    <a:pt x="1187" y="0"/>
                    <a:pt x="7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7"/>
            <p:cNvSpPr/>
            <p:nvPr/>
          </p:nvSpPr>
          <p:spPr>
            <a:xfrm>
              <a:off x="1594861" y="1107077"/>
              <a:ext cx="120120" cy="52812"/>
            </a:xfrm>
            <a:custGeom>
              <a:rect b="b" l="l" r="r" t="t"/>
              <a:pathLst>
                <a:path extrusionOk="0" h="1022" w="2315">
                  <a:moveTo>
                    <a:pt x="1096" y="1"/>
                  </a:moveTo>
                  <a:cubicBezTo>
                    <a:pt x="737" y="1"/>
                    <a:pt x="378" y="165"/>
                    <a:pt x="1" y="497"/>
                  </a:cubicBezTo>
                  <a:cubicBezTo>
                    <a:pt x="554" y="850"/>
                    <a:pt x="971" y="1021"/>
                    <a:pt x="1344" y="1021"/>
                  </a:cubicBezTo>
                  <a:cubicBezTo>
                    <a:pt x="1681" y="1021"/>
                    <a:pt x="1982" y="881"/>
                    <a:pt x="2315" y="609"/>
                  </a:cubicBezTo>
                  <a:cubicBezTo>
                    <a:pt x="1894" y="205"/>
                    <a:pt x="1495" y="1"/>
                    <a:pt x="1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7"/>
            <p:cNvSpPr/>
            <p:nvPr/>
          </p:nvSpPr>
          <p:spPr>
            <a:xfrm>
              <a:off x="2150523" y="1859912"/>
              <a:ext cx="108497" cy="52502"/>
            </a:xfrm>
            <a:custGeom>
              <a:rect b="b" l="l" r="r" t="t"/>
              <a:pathLst>
                <a:path extrusionOk="0" h="1016" w="2091">
                  <a:moveTo>
                    <a:pt x="1428" y="0"/>
                  </a:moveTo>
                  <a:cubicBezTo>
                    <a:pt x="963" y="0"/>
                    <a:pt x="496" y="139"/>
                    <a:pt x="16" y="212"/>
                  </a:cubicBezTo>
                  <a:cubicBezTo>
                    <a:pt x="16" y="323"/>
                    <a:pt x="0" y="435"/>
                    <a:pt x="16" y="547"/>
                  </a:cubicBezTo>
                  <a:cubicBezTo>
                    <a:pt x="463" y="706"/>
                    <a:pt x="894" y="930"/>
                    <a:pt x="1357" y="1010"/>
                  </a:cubicBezTo>
                  <a:cubicBezTo>
                    <a:pt x="1377" y="1014"/>
                    <a:pt x="1397" y="1016"/>
                    <a:pt x="1417" y="1016"/>
                  </a:cubicBezTo>
                  <a:cubicBezTo>
                    <a:pt x="1628" y="1016"/>
                    <a:pt x="1873" y="807"/>
                    <a:pt x="2091" y="690"/>
                  </a:cubicBezTo>
                  <a:cubicBezTo>
                    <a:pt x="1915" y="451"/>
                    <a:pt x="1756" y="20"/>
                    <a:pt x="1564" y="4"/>
                  </a:cubicBezTo>
                  <a:cubicBezTo>
                    <a:pt x="1519" y="1"/>
                    <a:pt x="1473" y="0"/>
                    <a:pt x="14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7"/>
            <p:cNvSpPr/>
            <p:nvPr/>
          </p:nvSpPr>
          <p:spPr>
            <a:xfrm>
              <a:off x="7519774" y="157985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591" y="0"/>
                  </a:moveTo>
                  <a:cubicBezTo>
                    <a:pt x="416" y="240"/>
                    <a:pt x="97" y="447"/>
                    <a:pt x="81" y="703"/>
                  </a:cubicBezTo>
                  <a:cubicBezTo>
                    <a:pt x="1" y="1564"/>
                    <a:pt x="703" y="1421"/>
                    <a:pt x="1198" y="1517"/>
                  </a:cubicBezTo>
                  <a:lnTo>
                    <a:pt x="1533" y="1229"/>
                  </a:lnTo>
                  <a:lnTo>
                    <a:pt x="59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7"/>
            <p:cNvSpPr/>
            <p:nvPr/>
          </p:nvSpPr>
          <p:spPr>
            <a:xfrm>
              <a:off x="2463508" y="1261375"/>
              <a:ext cx="79544" cy="92447"/>
            </a:xfrm>
            <a:custGeom>
              <a:rect b="b" l="l" r="r" t="t"/>
              <a:pathLst>
                <a:path extrusionOk="0" h="1789" w="1533">
                  <a:moveTo>
                    <a:pt x="1533" y="1"/>
                  </a:moveTo>
                  <a:lnTo>
                    <a:pt x="1533" y="1"/>
                  </a:lnTo>
                  <a:cubicBezTo>
                    <a:pt x="1214" y="288"/>
                    <a:pt x="974" y="528"/>
                    <a:pt x="687" y="751"/>
                  </a:cubicBezTo>
                  <a:cubicBezTo>
                    <a:pt x="480" y="942"/>
                    <a:pt x="240" y="1102"/>
                    <a:pt x="1" y="1278"/>
                  </a:cubicBezTo>
                  <a:cubicBezTo>
                    <a:pt x="224" y="1421"/>
                    <a:pt x="464" y="1549"/>
                    <a:pt x="719" y="1677"/>
                  </a:cubicBezTo>
                  <a:cubicBezTo>
                    <a:pt x="926" y="1740"/>
                    <a:pt x="1134" y="1772"/>
                    <a:pt x="1357" y="1788"/>
                  </a:cubicBezTo>
                  <a:cubicBezTo>
                    <a:pt x="1421" y="1166"/>
                    <a:pt x="1469" y="623"/>
                    <a:pt x="15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7"/>
            <p:cNvSpPr/>
            <p:nvPr/>
          </p:nvSpPr>
          <p:spPr>
            <a:xfrm>
              <a:off x="3624487" y="1055248"/>
              <a:ext cx="72124" cy="80045"/>
            </a:xfrm>
            <a:custGeom>
              <a:rect b="b" l="l" r="r" t="t"/>
              <a:pathLst>
                <a:path extrusionOk="0" h="1549" w="1390">
                  <a:moveTo>
                    <a:pt x="767" y="0"/>
                  </a:moveTo>
                  <a:cubicBezTo>
                    <a:pt x="431" y="335"/>
                    <a:pt x="1" y="622"/>
                    <a:pt x="48" y="734"/>
                  </a:cubicBezTo>
                  <a:cubicBezTo>
                    <a:pt x="176" y="1037"/>
                    <a:pt x="479" y="1293"/>
                    <a:pt x="719" y="1548"/>
                  </a:cubicBezTo>
                  <a:cubicBezTo>
                    <a:pt x="942" y="1309"/>
                    <a:pt x="1261" y="1085"/>
                    <a:pt x="1341" y="798"/>
                  </a:cubicBezTo>
                  <a:cubicBezTo>
                    <a:pt x="1389" y="622"/>
                    <a:pt x="1038" y="351"/>
                    <a:pt x="7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7"/>
            <p:cNvSpPr/>
            <p:nvPr/>
          </p:nvSpPr>
          <p:spPr>
            <a:xfrm>
              <a:off x="2894951" y="764945"/>
              <a:ext cx="72072" cy="80045"/>
            </a:xfrm>
            <a:custGeom>
              <a:rect b="b" l="l" r="r" t="t"/>
              <a:pathLst>
                <a:path extrusionOk="0" h="1549" w="1389">
                  <a:moveTo>
                    <a:pt x="767" y="0"/>
                  </a:moveTo>
                  <a:cubicBezTo>
                    <a:pt x="431" y="336"/>
                    <a:pt x="1" y="623"/>
                    <a:pt x="48" y="719"/>
                  </a:cubicBezTo>
                  <a:cubicBezTo>
                    <a:pt x="176" y="1038"/>
                    <a:pt x="479" y="1277"/>
                    <a:pt x="719" y="1548"/>
                  </a:cubicBezTo>
                  <a:cubicBezTo>
                    <a:pt x="942" y="1293"/>
                    <a:pt x="1261" y="1070"/>
                    <a:pt x="1341" y="782"/>
                  </a:cubicBezTo>
                  <a:cubicBezTo>
                    <a:pt x="1389" y="623"/>
                    <a:pt x="1038" y="352"/>
                    <a:pt x="7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7"/>
            <p:cNvSpPr/>
            <p:nvPr/>
          </p:nvSpPr>
          <p:spPr>
            <a:xfrm>
              <a:off x="6173349" y="196741"/>
              <a:ext cx="49708" cy="112186"/>
            </a:xfrm>
            <a:custGeom>
              <a:rect b="b" l="l" r="r" t="t"/>
              <a:pathLst>
                <a:path extrusionOk="0" h="2171" w="958">
                  <a:moveTo>
                    <a:pt x="128" y="1"/>
                  </a:moveTo>
                  <a:lnTo>
                    <a:pt x="128" y="1"/>
                  </a:lnTo>
                  <a:cubicBezTo>
                    <a:pt x="96" y="799"/>
                    <a:pt x="48" y="1405"/>
                    <a:pt x="0" y="2171"/>
                  </a:cubicBezTo>
                  <a:cubicBezTo>
                    <a:pt x="942" y="1501"/>
                    <a:pt x="958" y="846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7"/>
            <p:cNvSpPr/>
            <p:nvPr/>
          </p:nvSpPr>
          <p:spPr>
            <a:xfrm>
              <a:off x="4808660" y="1636630"/>
              <a:ext cx="87794" cy="77564"/>
            </a:xfrm>
            <a:custGeom>
              <a:rect b="b" l="l" r="r" t="t"/>
              <a:pathLst>
                <a:path extrusionOk="0" h="1501" w="1692">
                  <a:moveTo>
                    <a:pt x="782" y="0"/>
                  </a:moveTo>
                  <a:lnTo>
                    <a:pt x="0" y="1245"/>
                  </a:lnTo>
                  <a:lnTo>
                    <a:pt x="1692" y="1500"/>
                  </a:lnTo>
                  <a:lnTo>
                    <a:pt x="78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7"/>
            <p:cNvSpPr/>
            <p:nvPr/>
          </p:nvSpPr>
          <p:spPr>
            <a:xfrm>
              <a:off x="2965466" y="2134713"/>
              <a:ext cx="55416" cy="60408"/>
            </a:xfrm>
            <a:custGeom>
              <a:rect b="b" l="l" r="r" t="t"/>
              <a:pathLst>
                <a:path extrusionOk="0" h="1169" w="1068">
                  <a:moveTo>
                    <a:pt x="62" y="1"/>
                  </a:moveTo>
                  <a:lnTo>
                    <a:pt x="46" y="17"/>
                  </a:lnTo>
                  <a:cubicBezTo>
                    <a:pt x="50" y="17"/>
                    <a:pt x="55" y="18"/>
                    <a:pt x="59" y="19"/>
                  </a:cubicBezTo>
                  <a:lnTo>
                    <a:pt x="59" y="19"/>
                  </a:lnTo>
                  <a:cubicBezTo>
                    <a:pt x="60" y="13"/>
                    <a:pt x="61" y="7"/>
                    <a:pt x="62" y="1"/>
                  </a:cubicBezTo>
                  <a:close/>
                  <a:moveTo>
                    <a:pt x="59" y="19"/>
                  </a:moveTo>
                  <a:lnTo>
                    <a:pt x="59" y="19"/>
                  </a:lnTo>
                  <a:cubicBezTo>
                    <a:pt x="1" y="428"/>
                    <a:pt x="97" y="835"/>
                    <a:pt x="349" y="1166"/>
                  </a:cubicBezTo>
                  <a:cubicBezTo>
                    <a:pt x="371" y="1168"/>
                    <a:pt x="392" y="1169"/>
                    <a:pt x="414" y="1169"/>
                  </a:cubicBezTo>
                  <a:cubicBezTo>
                    <a:pt x="567" y="1169"/>
                    <a:pt x="716" y="1118"/>
                    <a:pt x="828" y="1006"/>
                  </a:cubicBezTo>
                  <a:cubicBezTo>
                    <a:pt x="940" y="767"/>
                    <a:pt x="1067" y="272"/>
                    <a:pt x="972" y="208"/>
                  </a:cubicBezTo>
                  <a:cubicBezTo>
                    <a:pt x="735" y="51"/>
                    <a:pt x="375" y="64"/>
                    <a:pt x="59" y="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7"/>
            <p:cNvSpPr/>
            <p:nvPr/>
          </p:nvSpPr>
          <p:spPr>
            <a:xfrm>
              <a:off x="2910673" y="1251505"/>
              <a:ext cx="64652" cy="84179"/>
            </a:xfrm>
            <a:custGeom>
              <a:rect b="b" l="l" r="r" t="t"/>
              <a:pathLst>
                <a:path extrusionOk="0" h="1629" w="1246">
                  <a:moveTo>
                    <a:pt x="368" y="0"/>
                  </a:moveTo>
                  <a:lnTo>
                    <a:pt x="1" y="112"/>
                  </a:lnTo>
                  <a:cubicBezTo>
                    <a:pt x="160" y="623"/>
                    <a:pt x="320" y="1118"/>
                    <a:pt x="480" y="1628"/>
                  </a:cubicBezTo>
                  <a:cubicBezTo>
                    <a:pt x="1246" y="862"/>
                    <a:pt x="799" y="431"/>
                    <a:pt x="3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7"/>
            <p:cNvSpPr/>
            <p:nvPr/>
          </p:nvSpPr>
          <p:spPr>
            <a:xfrm>
              <a:off x="2942168" y="1466933"/>
              <a:ext cx="80374" cy="46042"/>
            </a:xfrm>
            <a:custGeom>
              <a:rect b="b" l="l" r="r" t="t"/>
              <a:pathLst>
                <a:path extrusionOk="0" h="891" w="1549">
                  <a:moveTo>
                    <a:pt x="692" y="0"/>
                  </a:moveTo>
                  <a:cubicBezTo>
                    <a:pt x="508" y="0"/>
                    <a:pt x="310" y="40"/>
                    <a:pt x="112" y="77"/>
                  </a:cubicBezTo>
                  <a:lnTo>
                    <a:pt x="0" y="444"/>
                  </a:lnTo>
                  <a:lnTo>
                    <a:pt x="1548" y="890"/>
                  </a:lnTo>
                  <a:cubicBezTo>
                    <a:pt x="1398" y="170"/>
                    <a:pt x="1073" y="0"/>
                    <a:pt x="69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7"/>
            <p:cNvSpPr/>
            <p:nvPr/>
          </p:nvSpPr>
          <p:spPr>
            <a:xfrm>
              <a:off x="3147538" y="251153"/>
              <a:ext cx="122610" cy="24184"/>
            </a:xfrm>
            <a:custGeom>
              <a:rect b="b" l="l" r="r" t="t"/>
              <a:pathLst>
                <a:path extrusionOk="0" h="468" w="2363">
                  <a:moveTo>
                    <a:pt x="0" y="1"/>
                  </a:moveTo>
                  <a:cubicBezTo>
                    <a:pt x="638" y="312"/>
                    <a:pt x="1045" y="468"/>
                    <a:pt x="1385" y="468"/>
                  </a:cubicBezTo>
                  <a:cubicBezTo>
                    <a:pt x="1724" y="468"/>
                    <a:pt x="1995" y="312"/>
                    <a:pt x="23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7"/>
            <p:cNvSpPr/>
            <p:nvPr/>
          </p:nvSpPr>
          <p:spPr>
            <a:xfrm>
              <a:off x="5346057" y="1479128"/>
              <a:ext cx="68803" cy="68469"/>
            </a:xfrm>
            <a:custGeom>
              <a:rect b="b" l="l" r="r" t="t"/>
              <a:pathLst>
                <a:path extrusionOk="0" h="1325" w="1326">
                  <a:moveTo>
                    <a:pt x="974" y="0"/>
                  </a:moveTo>
                  <a:cubicBezTo>
                    <a:pt x="655" y="303"/>
                    <a:pt x="320" y="591"/>
                    <a:pt x="33" y="910"/>
                  </a:cubicBezTo>
                  <a:cubicBezTo>
                    <a:pt x="1" y="926"/>
                    <a:pt x="208" y="1181"/>
                    <a:pt x="304" y="1325"/>
                  </a:cubicBezTo>
                  <a:lnTo>
                    <a:pt x="1325" y="415"/>
                  </a:lnTo>
                  <a:lnTo>
                    <a:pt x="97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7"/>
            <p:cNvSpPr/>
            <p:nvPr/>
          </p:nvSpPr>
          <p:spPr>
            <a:xfrm>
              <a:off x="1644570" y="1945897"/>
              <a:ext cx="75393" cy="59426"/>
            </a:xfrm>
            <a:custGeom>
              <a:rect b="b" l="l" r="r" t="t"/>
              <a:pathLst>
                <a:path extrusionOk="0" h="1150" w="1453">
                  <a:moveTo>
                    <a:pt x="0" y="0"/>
                  </a:moveTo>
                  <a:lnTo>
                    <a:pt x="766" y="1149"/>
                  </a:lnTo>
                  <a:cubicBezTo>
                    <a:pt x="1452" y="351"/>
                    <a:pt x="1357" y="207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7"/>
            <p:cNvSpPr/>
            <p:nvPr/>
          </p:nvSpPr>
          <p:spPr>
            <a:xfrm>
              <a:off x="7667082" y="388554"/>
              <a:ext cx="61435" cy="72965"/>
            </a:xfrm>
            <a:custGeom>
              <a:rect b="b" l="l" r="r" t="t"/>
              <a:pathLst>
                <a:path extrusionOk="0" h="1412" w="1184">
                  <a:moveTo>
                    <a:pt x="642" y="1"/>
                  </a:moveTo>
                  <a:cubicBezTo>
                    <a:pt x="0" y="1"/>
                    <a:pt x="28" y="292"/>
                    <a:pt x="354" y="1411"/>
                  </a:cubicBezTo>
                  <a:lnTo>
                    <a:pt x="1184" y="39"/>
                  </a:lnTo>
                  <a:cubicBezTo>
                    <a:pt x="966" y="15"/>
                    <a:pt x="787" y="1"/>
                    <a:pt x="6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7"/>
            <p:cNvSpPr/>
            <p:nvPr/>
          </p:nvSpPr>
          <p:spPr>
            <a:xfrm>
              <a:off x="4134592" y="1090697"/>
              <a:ext cx="81204" cy="50331"/>
            </a:xfrm>
            <a:custGeom>
              <a:rect b="b" l="l" r="r" t="t"/>
              <a:pathLst>
                <a:path extrusionOk="0" h="974" w="1565">
                  <a:moveTo>
                    <a:pt x="511" y="0"/>
                  </a:moveTo>
                  <a:cubicBezTo>
                    <a:pt x="336" y="16"/>
                    <a:pt x="176" y="495"/>
                    <a:pt x="0" y="782"/>
                  </a:cubicBezTo>
                  <a:lnTo>
                    <a:pt x="304" y="974"/>
                  </a:lnTo>
                  <a:lnTo>
                    <a:pt x="1564" y="607"/>
                  </a:lnTo>
                  <a:cubicBezTo>
                    <a:pt x="1086" y="304"/>
                    <a:pt x="782" y="0"/>
                    <a:pt x="5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7"/>
            <p:cNvSpPr/>
            <p:nvPr/>
          </p:nvSpPr>
          <p:spPr>
            <a:xfrm>
              <a:off x="2975272" y="-46539"/>
              <a:ext cx="58840" cy="71828"/>
            </a:xfrm>
            <a:custGeom>
              <a:rect b="b" l="l" r="r" t="t"/>
              <a:pathLst>
                <a:path extrusionOk="0" h="1390" w="1134">
                  <a:moveTo>
                    <a:pt x="703" y="1"/>
                  </a:moveTo>
                  <a:lnTo>
                    <a:pt x="1" y="1134"/>
                  </a:lnTo>
                  <a:lnTo>
                    <a:pt x="431" y="1389"/>
                  </a:lnTo>
                  <a:cubicBezTo>
                    <a:pt x="655" y="1006"/>
                    <a:pt x="894" y="639"/>
                    <a:pt x="1134" y="256"/>
                  </a:cubicBezTo>
                  <a:lnTo>
                    <a:pt x="70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7"/>
            <p:cNvSpPr/>
            <p:nvPr/>
          </p:nvSpPr>
          <p:spPr>
            <a:xfrm>
              <a:off x="732805" y="470253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8" y="1"/>
                  </a:moveTo>
                  <a:cubicBezTo>
                    <a:pt x="3866" y="1"/>
                    <a:pt x="3654" y="18"/>
                    <a:pt x="3432" y="53"/>
                  </a:cubicBezTo>
                  <a:cubicBezTo>
                    <a:pt x="3420" y="54"/>
                    <a:pt x="3408" y="55"/>
                    <a:pt x="3396" y="55"/>
                  </a:cubicBezTo>
                  <a:cubicBezTo>
                    <a:pt x="3300" y="55"/>
                    <a:pt x="3197" y="13"/>
                    <a:pt x="3099" y="13"/>
                  </a:cubicBezTo>
                  <a:cubicBezTo>
                    <a:pt x="3077" y="13"/>
                    <a:pt x="3055" y="15"/>
                    <a:pt x="3033" y="21"/>
                  </a:cubicBezTo>
                  <a:cubicBezTo>
                    <a:pt x="2187" y="228"/>
                    <a:pt x="863" y="196"/>
                    <a:pt x="607" y="691"/>
                  </a:cubicBezTo>
                  <a:cubicBezTo>
                    <a:pt x="177" y="1585"/>
                    <a:pt x="1" y="2957"/>
                    <a:pt x="368" y="3851"/>
                  </a:cubicBezTo>
                  <a:cubicBezTo>
                    <a:pt x="1038" y="5495"/>
                    <a:pt x="2203" y="6963"/>
                    <a:pt x="3161" y="8495"/>
                  </a:cubicBezTo>
                  <a:lnTo>
                    <a:pt x="3991" y="8479"/>
                  </a:lnTo>
                  <a:cubicBezTo>
                    <a:pt x="4102" y="8319"/>
                    <a:pt x="4230" y="8160"/>
                    <a:pt x="4358" y="8016"/>
                  </a:cubicBezTo>
                  <a:cubicBezTo>
                    <a:pt x="5571" y="6883"/>
                    <a:pt x="6768" y="5750"/>
                    <a:pt x="7981" y="4633"/>
                  </a:cubicBezTo>
                  <a:cubicBezTo>
                    <a:pt x="8555" y="4106"/>
                    <a:pt x="8667" y="3627"/>
                    <a:pt x="7981" y="3069"/>
                  </a:cubicBezTo>
                  <a:cubicBezTo>
                    <a:pt x="7534" y="2686"/>
                    <a:pt x="7039" y="2271"/>
                    <a:pt x="6768" y="1776"/>
                  </a:cubicBezTo>
                  <a:cubicBezTo>
                    <a:pt x="6126" y="602"/>
                    <a:pt x="5263" y="1"/>
                    <a:pt x="40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7"/>
            <p:cNvSpPr/>
            <p:nvPr/>
          </p:nvSpPr>
          <p:spPr>
            <a:xfrm>
              <a:off x="830" y="3206375"/>
              <a:ext cx="356934" cy="409628"/>
            </a:xfrm>
            <a:custGeom>
              <a:rect b="b" l="l" r="r" t="t"/>
              <a:pathLst>
                <a:path extrusionOk="0" h="7927" w="6879">
                  <a:moveTo>
                    <a:pt x="700" y="0"/>
                  </a:moveTo>
                  <a:cubicBezTo>
                    <a:pt x="467" y="0"/>
                    <a:pt x="231" y="34"/>
                    <a:pt x="0" y="104"/>
                  </a:cubicBezTo>
                  <a:lnTo>
                    <a:pt x="0" y="5323"/>
                  </a:lnTo>
                  <a:cubicBezTo>
                    <a:pt x="766" y="5993"/>
                    <a:pt x="1548" y="6680"/>
                    <a:pt x="2314" y="7366"/>
                  </a:cubicBezTo>
                  <a:cubicBezTo>
                    <a:pt x="2620" y="7628"/>
                    <a:pt x="2903" y="7927"/>
                    <a:pt x="3270" y="7927"/>
                  </a:cubicBezTo>
                  <a:cubicBezTo>
                    <a:pt x="3441" y="7927"/>
                    <a:pt x="3629" y="7863"/>
                    <a:pt x="3846" y="7701"/>
                  </a:cubicBezTo>
                  <a:cubicBezTo>
                    <a:pt x="4501" y="7222"/>
                    <a:pt x="5203" y="6759"/>
                    <a:pt x="5905" y="6344"/>
                  </a:cubicBezTo>
                  <a:cubicBezTo>
                    <a:pt x="6847" y="5802"/>
                    <a:pt x="6878" y="5515"/>
                    <a:pt x="6112" y="4733"/>
                  </a:cubicBezTo>
                  <a:cubicBezTo>
                    <a:pt x="5538" y="4142"/>
                    <a:pt x="5011" y="3488"/>
                    <a:pt x="4453" y="2881"/>
                  </a:cubicBezTo>
                  <a:cubicBezTo>
                    <a:pt x="3798" y="2163"/>
                    <a:pt x="3160" y="1445"/>
                    <a:pt x="2474" y="775"/>
                  </a:cubicBezTo>
                  <a:cubicBezTo>
                    <a:pt x="2012" y="278"/>
                    <a:pt x="1367" y="0"/>
                    <a:pt x="7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7"/>
            <p:cNvSpPr/>
            <p:nvPr/>
          </p:nvSpPr>
          <p:spPr>
            <a:xfrm>
              <a:off x="2960381" y="4816270"/>
              <a:ext cx="333740" cy="325242"/>
            </a:xfrm>
            <a:custGeom>
              <a:rect b="b" l="l" r="r" t="t"/>
              <a:pathLst>
                <a:path extrusionOk="0" h="6294" w="6432">
                  <a:moveTo>
                    <a:pt x="863" y="0"/>
                  </a:moveTo>
                  <a:cubicBezTo>
                    <a:pt x="548" y="0"/>
                    <a:pt x="423" y="222"/>
                    <a:pt x="399" y="644"/>
                  </a:cubicBezTo>
                  <a:cubicBezTo>
                    <a:pt x="272" y="2528"/>
                    <a:pt x="128" y="4411"/>
                    <a:pt x="0" y="6294"/>
                  </a:cubicBezTo>
                  <a:lnTo>
                    <a:pt x="6432" y="6294"/>
                  </a:lnTo>
                  <a:cubicBezTo>
                    <a:pt x="6145" y="5703"/>
                    <a:pt x="5825" y="5129"/>
                    <a:pt x="5474" y="4586"/>
                  </a:cubicBezTo>
                  <a:cubicBezTo>
                    <a:pt x="5027" y="3948"/>
                    <a:pt x="4485" y="3389"/>
                    <a:pt x="3974" y="2799"/>
                  </a:cubicBezTo>
                  <a:cubicBezTo>
                    <a:pt x="3607" y="2384"/>
                    <a:pt x="3017" y="2033"/>
                    <a:pt x="2905" y="1554"/>
                  </a:cubicBezTo>
                  <a:cubicBezTo>
                    <a:pt x="2665" y="596"/>
                    <a:pt x="2011" y="325"/>
                    <a:pt x="1229" y="70"/>
                  </a:cubicBezTo>
                  <a:cubicBezTo>
                    <a:pt x="1085" y="23"/>
                    <a:pt x="964" y="0"/>
                    <a:pt x="8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7"/>
            <p:cNvSpPr/>
            <p:nvPr/>
          </p:nvSpPr>
          <p:spPr>
            <a:xfrm>
              <a:off x="92723" y="-44059"/>
              <a:ext cx="327877" cy="224321"/>
            </a:xfrm>
            <a:custGeom>
              <a:rect b="b" l="l" r="r" t="t"/>
              <a:pathLst>
                <a:path extrusionOk="0" h="4341" w="6319">
                  <a:moveTo>
                    <a:pt x="336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20" y="4246"/>
                  </a:cubicBezTo>
                  <a:cubicBezTo>
                    <a:pt x="5131" y="4306"/>
                    <a:pt x="5382" y="4341"/>
                    <a:pt x="5581" y="4341"/>
                  </a:cubicBezTo>
                  <a:cubicBezTo>
                    <a:pt x="6217" y="4341"/>
                    <a:pt x="6319" y="3986"/>
                    <a:pt x="6161" y="3001"/>
                  </a:cubicBezTo>
                  <a:cubicBezTo>
                    <a:pt x="6001" y="1995"/>
                    <a:pt x="5746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7"/>
            <p:cNvSpPr/>
            <p:nvPr/>
          </p:nvSpPr>
          <p:spPr>
            <a:xfrm>
              <a:off x="830" y="3835761"/>
              <a:ext cx="236036" cy="260907"/>
            </a:xfrm>
            <a:custGeom>
              <a:rect b="b" l="l" r="r" t="t"/>
              <a:pathLst>
                <a:path extrusionOk="0" h="5049" w="4549">
                  <a:moveTo>
                    <a:pt x="1193" y="0"/>
                  </a:moveTo>
                  <a:cubicBezTo>
                    <a:pt x="894" y="0"/>
                    <a:pt x="577" y="199"/>
                    <a:pt x="0" y="564"/>
                  </a:cubicBezTo>
                  <a:lnTo>
                    <a:pt x="0" y="3979"/>
                  </a:lnTo>
                  <a:lnTo>
                    <a:pt x="1660" y="5049"/>
                  </a:lnTo>
                  <a:cubicBezTo>
                    <a:pt x="1915" y="4985"/>
                    <a:pt x="2394" y="4410"/>
                    <a:pt x="2889" y="3868"/>
                  </a:cubicBezTo>
                  <a:cubicBezTo>
                    <a:pt x="3144" y="3580"/>
                    <a:pt x="3479" y="3341"/>
                    <a:pt x="3734" y="3054"/>
                  </a:cubicBezTo>
                  <a:cubicBezTo>
                    <a:pt x="4022" y="2703"/>
                    <a:pt x="4548" y="2176"/>
                    <a:pt x="4453" y="1968"/>
                  </a:cubicBezTo>
                  <a:cubicBezTo>
                    <a:pt x="4277" y="1554"/>
                    <a:pt x="3750" y="1282"/>
                    <a:pt x="3320" y="1011"/>
                  </a:cubicBezTo>
                  <a:cubicBezTo>
                    <a:pt x="3237" y="960"/>
                    <a:pt x="3128" y="952"/>
                    <a:pt x="3017" y="952"/>
                  </a:cubicBezTo>
                  <a:cubicBezTo>
                    <a:pt x="2970" y="952"/>
                    <a:pt x="2922" y="954"/>
                    <a:pt x="2876" y="954"/>
                  </a:cubicBezTo>
                  <a:cubicBezTo>
                    <a:pt x="2760" y="954"/>
                    <a:pt x="2654" y="945"/>
                    <a:pt x="2585" y="883"/>
                  </a:cubicBezTo>
                  <a:cubicBezTo>
                    <a:pt x="1876" y="278"/>
                    <a:pt x="1547" y="0"/>
                    <a:pt x="1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7"/>
            <p:cNvSpPr/>
            <p:nvPr/>
          </p:nvSpPr>
          <p:spPr>
            <a:xfrm>
              <a:off x="443844" y="-44059"/>
              <a:ext cx="266702" cy="215433"/>
            </a:xfrm>
            <a:custGeom>
              <a:rect b="b" l="l" r="r" t="t"/>
              <a:pathLst>
                <a:path extrusionOk="0" h="4169" w="5140">
                  <a:moveTo>
                    <a:pt x="0" y="0"/>
                  </a:moveTo>
                  <a:cubicBezTo>
                    <a:pt x="48" y="288"/>
                    <a:pt x="16" y="639"/>
                    <a:pt x="160" y="862"/>
                  </a:cubicBezTo>
                  <a:cubicBezTo>
                    <a:pt x="718" y="1692"/>
                    <a:pt x="1325" y="2442"/>
                    <a:pt x="1899" y="3288"/>
                  </a:cubicBezTo>
                  <a:cubicBezTo>
                    <a:pt x="2281" y="3854"/>
                    <a:pt x="2729" y="4168"/>
                    <a:pt x="3274" y="4168"/>
                  </a:cubicBezTo>
                  <a:cubicBezTo>
                    <a:pt x="3528" y="4168"/>
                    <a:pt x="3803" y="4100"/>
                    <a:pt x="4102" y="3958"/>
                  </a:cubicBezTo>
                  <a:cubicBezTo>
                    <a:pt x="4437" y="3847"/>
                    <a:pt x="4788" y="3751"/>
                    <a:pt x="5139" y="3687"/>
                  </a:cubicBezTo>
                  <a:cubicBezTo>
                    <a:pt x="4756" y="2410"/>
                    <a:pt x="4373" y="1213"/>
                    <a:pt x="40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7"/>
            <p:cNvSpPr/>
            <p:nvPr/>
          </p:nvSpPr>
          <p:spPr>
            <a:xfrm>
              <a:off x="830" y="2754850"/>
              <a:ext cx="189649" cy="256980"/>
            </a:xfrm>
            <a:custGeom>
              <a:rect b="b" l="l" r="r" t="t"/>
              <a:pathLst>
                <a:path extrusionOk="0" h="4973" w="3655">
                  <a:moveTo>
                    <a:pt x="0" y="1"/>
                  </a:moveTo>
                  <a:lnTo>
                    <a:pt x="0" y="4613"/>
                  </a:lnTo>
                  <a:cubicBezTo>
                    <a:pt x="383" y="4709"/>
                    <a:pt x="782" y="4805"/>
                    <a:pt x="1165" y="4916"/>
                  </a:cubicBezTo>
                  <a:cubicBezTo>
                    <a:pt x="1312" y="4955"/>
                    <a:pt x="1448" y="4973"/>
                    <a:pt x="1575" y="4973"/>
                  </a:cubicBezTo>
                  <a:cubicBezTo>
                    <a:pt x="2137" y="4973"/>
                    <a:pt x="2505" y="4615"/>
                    <a:pt x="2713" y="4055"/>
                  </a:cubicBezTo>
                  <a:cubicBezTo>
                    <a:pt x="3655" y="1565"/>
                    <a:pt x="2968" y="416"/>
                    <a:pt x="399" y="17"/>
                  </a:cubicBezTo>
                  <a:cubicBezTo>
                    <a:pt x="271" y="1"/>
                    <a:pt x="128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7"/>
            <p:cNvSpPr/>
            <p:nvPr/>
          </p:nvSpPr>
          <p:spPr>
            <a:xfrm>
              <a:off x="1032610" y="4980593"/>
              <a:ext cx="270801" cy="160916"/>
            </a:xfrm>
            <a:custGeom>
              <a:rect b="b" l="l" r="r" t="t"/>
              <a:pathLst>
                <a:path extrusionOk="0" h="3114" w="5219">
                  <a:moveTo>
                    <a:pt x="2964" y="0"/>
                  </a:moveTo>
                  <a:cubicBezTo>
                    <a:pt x="2949" y="0"/>
                    <a:pt x="2935" y="1"/>
                    <a:pt x="2921" y="2"/>
                  </a:cubicBezTo>
                  <a:cubicBezTo>
                    <a:pt x="1532" y="114"/>
                    <a:pt x="160" y="1678"/>
                    <a:pt x="0" y="3114"/>
                  </a:cubicBezTo>
                  <a:lnTo>
                    <a:pt x="5219" y="3114"/>
                  </a:lnTo>
                  <a:cubicBezTo>
                    <a:pt x="5187" y="2922"/>
                    <a:pt x="5219" y="2619"/>
                    <a:pt x="5107" y="2555"/>
                  </a:cubicBezTo>
                  <a:cubicBezTo>
                    <a:pt x="4421" y="2108"/>
                    <a:pt x="4261" y="1470"/>
                    <a:pt x="4118" y="720"/>
                  </a:cubicBezTo>
                  <a:cubicBezTo>
                    <a:pt x="4041" y="412"/>
                    <a:pt x="3370" y="0"/>
                    <a:pt x="29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7"/>
            <p:cNvSpPr/>
            <p:nvPr/>
          </p:nvSpPr>
          <p:spPr>
            <a:xfrm>
              <a:off x="107614" y="4969276"/>
              <a:ext cx="389260" cy="173060"/>
            </a:xfrm>
            <a:custGeom>
              <a:rect b="b" l="l" r="r" t="t"/>
              <a:pathLst>
                <a:path extrusionOk="0" h="3349" w="7502">
                  <a:moveTo>
                    <a:pt x="1043" y="0"/>
                  </a:moveTo>
                  <a:cubicBezTo>
                    <a:pt x="788" y="0"/>
                    <a:pt x="426" y="260"/>
                    <a:pt x="1" y="444"/>
                  </a:cubicBezTo>
                  <a:cubicBezTo>
                    <a:pt x="1046" y="1409"/>
                    <a:pt x="2001" y="1958"/>
                    <a:pt x="3150" y="1958"/>
                  </a:cubicBezTo>
                  <a:cubicBezTo>
                    <a:pt x="3369" y="1958"/>
                    <a:pt x="3595" y="1938"/>
                    <a:pt x="3831" y="1897"/>
                  </a:cubicBezTo>
                  <a:cubicBezTo>
                    <a:pt x="3856" y="1893"/>
                    <a:pt x="3881" y="1892"/>
                    <a:pt x="3907" y="1892"/>
                  </a:cubicBezTo>
                  <a:cubicBezTo>
                    <a:pt x="4259" y="1892"/>
                    <a:pt x="4670" y="2183"/>
                    <a:pt x="5012" y="2391"/>
                  </a:cubicBezTo>
                  <a:cubicBezTo>
                    <a:pt x="5283" y="2567"/>
                    <a:pt x="5459" y="2870"/>
                    <a:pt x="5682" y="3125"/>
                  </a:cubicBezTo>
                  <a:lnTo>
                    <a:pt x="5890" y="2934"/>
                  </a:lnTo>
                  <a:cubicBezTo>
                    <a:pt x="5842" y="2742"/>
                    <a:pt x="5794" y="2551"/>
                    <a:pt x="5730" y="2312"/>
                  </a:cubicBezTo>
                  <a:lnTo>
                    <a:pt x="5730" y="2312"/>
                  </a:lnTo>
                  <a:cubicBezTo>
                    <a:pt x="6512" y="2327"/>
                    <a:pt x="6783" y="2711"/>
                    <a:pt x="6783" y="3333"/>
                  </a:cubicBezTo>
                  <a:lnTo>
                    <a:pt x="6975" y="3349"/>
                  </a:lnTo>
                  <a:cubicBezTo>
                    <a:pt x="7502" y="2695"/>
                    <a:pt x="7342" y="2216"/>
                    <a:pt x="6608" y="1944"/>
                  </a:cubicBezTo>
                  <a:cubicBezTo>
                    <a:pt x="6033" y="1721"/>
                    <a:pt x="5411" y="1609"/>
                    <a:pt x="4836" y="1386"/>
                  </a:cubicBezTo>
                  <a:cubicBezTo>
                    <a:pt x="3592" y="939"/>
                    <a:pt x="2395" y="412"/>
                    <a:pt x="1134" y="13"/>
                  </a:cubicBezTo>
                  <a:cubicBezTo>
                    <a:pt x="1105" y="4"/>
                    <a:pt x="1075" y="0"/>
                    <a:pt x="10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7"/>
            <p:cNvSpPr/>
            <p:nvPr/>
          </p:nvSpPr>
          <p:spPr>
            <a:xfrm>
              <a:off x="4055930" y="4792655"/>
              <a:ext cx="77053" cy="348858"/>
            </a:xfrm>
            <a:custGeom>
              <a:rect b="b" l="l" r="r" t="t"/>
              <a:pathLst>
                <a:path extrusionOk="0" h="6751" w="1485">
                  <a:moveTo>
                    <a:pt x="479" y="0"/>
                  </a:moveTo>
                  <a:cubicBezTo>
                    <a:pt x="304" y="351"/>
                    <a:pt x="0" y="718"/>
                    <a:pt x="0" y="1069"/>
                  </a:cubicBezTo>
                  <a:cubicBezTo>
                    <a:pt x="0" y="2474"/>
                    <a:pt x="96" y="3862"/>
                    <a:pt x="176" y="5267"/>
                  </a:cubicBezTo>
                  <a:cubicBezTo>
                    <a:pt x="208" y="5745"/>
                    <a:pt x="304" y="6256"/>
                    <a:pt x="367" y="6751"/>
                  </a:cubicBezTo>
                  <a:lnTo>
                    <a:pt x="1165" y="6751"/>
                  </a:lnTo>
                  <a:cubicBezTo>
                    <a:pt x="1277" y="6256"/>
                    <a:pt x="1485" y="5777"/>
                    <a:pt x="1469" y="5299"/>
                  </a:cubicBezTo>
                  <a:cubicBezTo>
                    <a:pt x="1421" y="3862"/>
                    <a:pt x="1309" y="2442"/>
                    <a:pt x="1149" y="1022"/>
                  </a:cubicBezTo>
                  <a:cubicBezTo>
                    <a:pt x="1102" y="655"/>
                    <a:pt x="703" y="335"/>
                    <a:pt x="4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7"/>
            <p:cNvSpPr/>
            <p:nvPr/>
          </p:nvSpPr>
          <p:spPr>
            <a:xfrm>
              <a:off x="0" y="4741602"/>
              <a:ext cx="136672" cy="161588"/>
            </a:xfrm>
            <a:custGeom>
              <a:rect b="b" l="l" r="r" t="t"/>
              <a:pathLst>
                <a:path extrusionOk="0" h="3127" w="2634">
                  <a:moveTo>
                    <a:pt x="1204" y="1"/>
                  </a:moveTo>
                  <a:cubicBezTo>
                    <a:pt x="764" y="1"/>
                    <a:pt x="304" y="108"/>
                    <a:pt x="16" y="302"/>
                  </a:cubicBezTo>
                  <a:lnTo>
                    <a:pt x="0" y="3127"/>
                  </a:lnTo>
                  <a:cubicBezTo>
                    <a:pt x="527" y="3127"/>
                    <a:pt x="1053" y="3095"/>
                    <a:pt x="1580" y="3031"/>
                  </a:cubicBezTo>
                  <a:cubicBezTo>
                    <a:pt x="1867" y="2999"/>
                    <a:pt x="2346" y="2839"/>
                    <a:pt x="2378" y="2680"/>
                  </a:cubicBezTo>
                  <a:cubicBezTo>
                    <a:pt x="2474" y="1962"/>
                    <a:pt x="2633" y="1148"/>
                    <a:pt x="2378" y="509"/>
                  </a:cubicBezTo>
                  <a:cubicBezTo>
                    <a:pt x="2247" y="159"/>
                    <a:pt x="1740" y="1"/>
                    <a:pt x="12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7"/>
            <p:cNvSpPr/>
            <p:nvPr/>
          </p:nvSpPr>
          <p:spPr>
            <a:xfrm>
              <a:off x="830" y="4256592"/>
              <a:ext cx="160696" cy="176522"/>
            </a:xfrm>
            <a:custGeom>
              <a:rect b="b" l="l" r="r" t="t"/>
              <a:pathLst>
                <a:path extrusionOk="0" h="3416" w="3097">
                  <a:moveTo>
                    <a:pt x="1388" y="1"/>
                  </a:moveTo>
                  <a:lnTo>
                    <a:pt x="1452" y="416"/>
                  </a:lnTo>
                  <a:lnTo>
                    <a:pt x="0" y="2059"/>
                  </a:lnTo>
                  <a:lnTo>
                    <a:pt x="0" y="3065"/>
                  </a:lnTo>
                  <a:lnTo>
                    <a:pt x="1564" y="3416"/>
                  </a:lnTo>
                  <a:lnTo>
                    <a:pt x="1628" y="3129"/>
                  </a:lnTo>
                  <a:lnTo>
                    <a:pt x="1037" y="2363"/>
                  </a:lnTo>
                  <a:lnTo>
                    <a:pt x="2777" y="2363"/>
                  </a:lnTo>
                  <a:cubicBezTo>
                    <a:pt x="2825" y="1836"/>
                    <a:pt x="3096" y="1166"/>
                    <a:pt x="2857" y="783"/>
                  </a:cubicBezTo>
                  <a:cubicBezTo>
                    <a:pt x="2617" y="368"/>
                    <a:pt x="1899" y="256"/>
                    <a:pt x="13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7"/>
            <p:cNvSpPr/>
            <p:nvPr/>
          </p:nvSpPr>
          <p:spPr>
            <a:xfrm>
              <a:off x="1006926" y="-44059"/>
              <a:ext cx="197121" cy="92912"/>
            </a:xfrm>
            <a:custGeom>
              <a:rect b="b" l="l" r="r" t="t"/>
              <a:pathLst>
                <a:path extrusionOk="0" h="1798" w="3799">
                  <a:moveTo>
                    <a:pt x="0" y="0"/>
                  </a:moveTo>
                  <a:cubicBezTo>
                    <a:pt x="495" y="304"/>
                    <a:pt x="1038" y="559"/>
                    <a:pt x="1517" y="894"/>
                  </a:cubicBezTo>
                  <a:cubicBezTo>
                    <a:pt x="2324" y="1472"/>
                    <a:pt x="2788" y="1797"/>
                    <a:pt x="3087" y="1797"/>
                  </a:cubicBezTo>
                  <a:cubicBezTo>
                    <a:pt x="3473" y="1797"/>
                    <a:pt x="3583" y="1252"/>
                    <a:pt x="37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7"/>
            <p:cNvSpPr/>
            <p:nvPr/>
          </p:nvSpPr>
          <p:spPr>
            <a:xfrm>
              <a:off x="2272251" y="5042498"/>
              <a:ext cx="135841" cy="99009"/>
            </a:xfrm>
            <a:custGeom>
              <a:rect b="b" l="l" r="r" t="t"/>
              <a:pathLst>
                <a:path extrusionOk="0" h="1916" w="2618">
                  <a:moveTo>
                    <a:pt x="2617" y="1"/>
                  </a:moveTo>
                  <a:cubicBezTo>
                    <a:pt x="2107" y="128"/>
                    <a:pt x="1676" y="97"/>
                    <a:pt x="1436" y="304"/>
                  </a:cubicBezTo>
                  <a:cubicBezTo>
                    <a:pt x="910" y="783"/>
                    <a:pt x="479" y="1373"/>
                    <a:pt x="0" y="1916"/>
                  </a:cubicBezTo>
                  <a:lnTo>
                    <a:pt x="2617" y="1916"/>
                  </a:lnTo>
                  <a:lnTo>
                    <a:pt x="261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7"/>
            <p:cNvSpPr/>
            <p:nvPr/>
          </p:nvSpPr>
          <p:spPr>
            <a:xfrm>
              <a:off x="830" y="5027358"/>
              <a:ext cx="91114" cy="114150"/>
            </a:xfrm>
            <a:custGeom>
              <a:rect b="b" l="l" r="r" t="t"/>
              <a:pathLst>
                <a:path extrusionOk="0" h="2209" w="1756">
                  <a:moveTo>
                    <a:pt x="218" y="1"/>
                  </a:moveTo>
                  <a:cubicBezTo>
                    <a:pt x="145" y="1"/>
                    <a:pt x="72" y="3"/>
                    <a:pt x="0" y="7"/>
                  </a:cubicBezTo>
                  <a:lnTo>
                    <a:pt x="0" y="2209"/>
                  </a:lnTo>
                  <a:lnTo>
                    <a:pt x="798" y="2209"/>
                  </a:lnTo>
                  <a:cubicBezTo>
                    <a:pt x="989" y="1938"/>
                    <a:pt x="1165" y="1666"/>
                    <a:pt x="1341" y="1411"/>
                  </a:cubicBezTo>
                  <a:cubicBezTo>
                    <a:pt x="1756" y="836"/>
                    <a:pt x="1564" y="230"/>
                    <a:pt x="878" y="54"/>
                  </a:cubicBezTo>
                  <a:cubicBezTo>
                    <a:pt x="662" y="19"/>
                    <a:pt x="438" y="1"/>
                    <a:pt x="2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7"/>
            <p:cNvSpPr/>
            <p:nvPr/>
          </p:nvSpPr>
          <p:spPr>
            <a:xfrm>
              <a:off x="2512385" y="5049112"/>
              <a:ext cx="114308" cy="92395"/>
            </a:xfrm>
            <a:custGeom>
              <a:rect b="b" l="l" r="r" t="t"/>
              <a:pathLst>
                <a:path extrusionOk="0" h="1788" w="2203">
                  <a:moveTo>
                    <a:pt x="1421" y="0"/>
                  </a:moveTo>
                  <a:lnTo>
                    <a:pt x="1070" y="48"/>
                  </a:lnTo>
                  <a:lnTo>
                    <a:pt x="0" y="1788"/>
                  </a:lnTo>
                  <a:lnTo>
                    <a:pt x="2203" y="1788"/>
                  </a:lnTo>
                  <a:lnTo>
                    <a:pt x="142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7"/>
            <p:cNvSpPr/>
            <p:nvPr/>
          </p:nvSpPr>
          <p:spPr>
            <a:xfrm>
              <a:off x="3896117" y="5092673"/>
              <a:ext cx="116799" cy="48833"/>
            </a:xfrm>
            <a:custGeom>
              <a:rect b="b" l="l" r="r" t="t"/>
              <a:pathLst>
                <a:path extrusionOk="0" h="945" w="2251">
                  <a:moveTo>
                    <a:pt x="1137" y="0"/>
                  </a:moveTo>
                  <a:cubicBezTo>
                    <a:pt x="769" y="0"/>
                    <a:pt x="376" y="90"/>
                    <a:pt x="0" y="147"/>
                  </a:cubicBezTo>
                  <a:cubicBezTo>
                    <a:pt x="0" y="418"/>
                    <a:pt x="0" y="674"/>
                    <a:pt x="32" y="945"/>
                  </a:cubicBezTo>
                  <a:lnTo>
                    <a:pt x="2250" y="945"/>
                  </a:lnTo>
                  <a:cubicBezTo>
                    <a:pt x="2027" y="642"/>
                    <a:pt x="1851" y="115"/>
                    <a:pt x="1564" y="51"/>
                  </a:cubicBezTo>
                  <a:cubicBezTo>
                    <a:pt x="1427" y="15"/>
                    <a:pt x="1284" y="0"/>
                    <a:pt x="11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7"/>
            <p:cNvSpPr/>
            <p:nvPr/>
          </p:nvSpPr>
          <p:spPr>
            <a:xfrm>
              <a:off x="3323904" y="5063116"/>
              <a:ext cx="86185" cy="78391"/>
            </a:xfrm>
            <a:custGeom>
              <a:rect b="b" l="l" r="r" t="t"/>
              <a:pathLst>
                <a:path extrusionOk="0" h="1517" w="1661">
                  <a:moveTo>
                    <a:pt x="1229" y="1"/>
                  </a:moveTo>
                  <a:cubicBezTo>
                    <a:pt x="862" y="240"/>
                    <a:pt x="447" y="448"/>
                    <a:pt x="144" y="751"/>
                  </a:cubicBezTo>
                  <a:cubicBezTo>
                    <a:pt x="0" y="895"/>
                    <a:pt x="48" y="1262"/>
                    <a:pt x="16" y="1517"/>
                  </a:cubicBezTo>
                  <a:lnTo>
                    <a:pt x="1628" y="1517"/>
                  </a:lnTo>
                  <a:cubicBezTo>
                    <a:pt x="1660" y="1357"/>
                    <a:pt x="1660" y="1182"/>
                    <a:pt x="1628" y="1022"/>
                  </a:cubicBezTo>
                  <a:cubicBezTo>
                    <a:pt x="1517" y="671"/>
                    <a:pt x="1373" y="336"/>
                    <a:pt x="1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7"/>
            <p:cNvSpPr/>
            <p:nvPr/>
          </p:nvSpPr>
          <p:spPr>
            <a:xfrm>
              <a:off x="4460859" y="5093655"/>
              <a:ext cx="82864" cy="47851"/>
            </a:xfrm>
            <a:custGeom>
              <a:rect b="b" l="l" r="r" t="t"/>
              <a:pathLst>
                <a:path extrusionOk="0" h="926" w="1597">
                  <a:moveTo>
                    <a:pt x="894" y="0"/>
                  </a:moveTo>
                  <a:lnTo>
                    <a:pt x="0" y="926"/>
                  </a:lnTo>
                  <a:lnTo>
                    <a:pt x="1596" y="926"/>
                  </a:lnTo>
                  <a:lnTo>
                    <a:pt x="89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7"/>
            <p:cNvSpPr/>
            <p:nvPr/>
          </p:nvSpPr>
          <p:spPr>
            <a:xfrm>
              <a:off x="1398624" y="2218011"/>
              <a:ext cx="650929" cy="442596"/>
            </a:xfrm>
            <a:custGeom>
              <a:rect b="b" l="l" r="r" t="t"/>
              <a:pathLst>
                <a:path extrusionOk="0" h="8565" w="12545">
                  <a:moveTo>
                    <a:pt x="3878" y="1"/>
                  </a:moveTo>
                  <a:cubicBezTo>
                    <a:pt x="3272" y="256"/>
                    <a:pt x="2474" y="368"/>
                    <a:pt x="2091" y="830"/>
                  </a:cubicBezTo>
                  <a:cubicBezTo>
                    <a:pt x="1452" y="1596"/>
                    <a:pt x="1069" y="2602"/>
                    <a:pt x="575" y="3512"/>
                  </a:cubicBezTo>
                  <a:cubicBezTo>
                    <a:pt x="0" y="4565"/>
                    <a:pt x="271" y="5650"/>
                    <a:pt x="1101" y="6400"/>
                  </a:cubicBezTo>
                  <a:cubicBezTo>
                    <a:pt x="2234" y="7422"/>
                    <a:pt x="3687" y="7390"/>
                    <a:pt x="4995" y="7852"/>
                  </a:cubicBezTo>
                  <a:cubicBezTo>
                    <a:pt x="5034" y="7868"/>
                    <a:pt x="5078" y="7875"/>
                    <a:pt x="5125" y="7875"/>
                  </a:cubicBezTo>
                  <a:cubicBezTo>
                    <a:pt x="5316" y="7875"/>
                    <a:pt x="5564" y="7763"/>
                    <a:pt x="5730" y="7661"/>
                  </a:cubicBezTo>
                  <a:cubicBezTo>
                    <a:pt x="5952" y="7528"/>
                    <a:pt x="6151" y="7468"/>
                    <a:pt x="6341" y="7468"/>
                  </a:cubicBezTo>
                  <a:cubicBezTo>
                    <a:pt x="6628" y="7468"/>
                    <a:pt x="6893" y="7606"/>
                    <a:pt x="7182" y="7837"/>
                  </a:cubicBezTo>
                  <a:cubicBezTo>
                    <a:pt x="7799" y="8325"/>
                    <a:pt x="8315" y="8565"/>
                    <a:pt x="8840" y="8565"/>
                  </a:cubicBezTo>
                  <a:cubicBezTo>
                    <a:pt x="9361" y="8565"/>
                    <a:pt x="9890" y="8329"/>
                    <a:pt x="10533" y="7868"/>
                  </a:cubicBezTo>
                  <a:cubicBezTo>
                    <a:pt x="10789" y="7677"/>
                    <a:pt x="11108" y="7533"/>
                    <a:pt x="11395" y="7374"/>
                  </a:cubicBezTo>
                  <a:cubicBezTo>
                    <a:pt x="12289" y="6863"/>
                    <a:pt x="12544" y="5778"/>
                    <a:pt x="11906" y="4980"/>
                  </a:cubicBezTo>
                  <a:cubicBezTo>
                    <a:pt x="11172" y="4086"/>
                    <a:pt x="10533" y="2953"/>
                    <a:pt x="9576" y="2410"/>
                  </a:cubicBezTo>
                  <a:cubicBezTo>
                    <a:pt x="7836" y="1437"/>
                    <a:pt x="5873" y="814"/>
                    <a:pt x="387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7"/>
            <p:cNvSpPr/>
            <p:nvPr/>
          </p:nvSpPr>
          <p:spPr>
            <a:xfrm>
              <a:off x="3828197" y="4041267"/>
              <a:ext cx="433157" cy="662215"/>
            </a:xfrm>
            <a:custGeom>
              <a:rect b="b" l="l" r="r" t="t"/>
              <a:pathLst>
                <a:path extrusionOk="0" h="12815" w="8348">
                  <a:moveTo>
                    <a:pt x="4627" y="0"/>
                  </a:moveTo>
                  <a:cubicBezTo>
                    <a:pt x="4611" y="0"/>
                    <a:pt x="4596" y="1"/>
                    <a:pt x="4581" y="2"/>
                  </a:cubicBezTo>
                  <a:cubicBezTo>
                    <a:pt x="3320" y="162"/>
                    <a:pt x="1102" y="2763"/>
                    <a:pt x="926" y="4024"/>
                  </a:cubicBezTo>
                  <a:cubicBezTo>
                    <a:pt x="814" y="4806"/>
                    <a:pt x="543" y="5572"/>
                    <a:pt x="352" y="6338"/>
                  </a:cubicBezTo>
                  <a:cubicBezTo>
                    <a:pt x="240" y="6753"/>
                    <a:pt x="128" y="7168"/>
                    <a:pt x="1" y="7663"/>
                  </a:cubicBezTo>
                  <a:cubicBezTo>
                    <a:pt x="64" y="7838"/>
                    <a:pt x="112" y="8094"/>
                    <a:pt x="256" y="8221"/>
                  </a:cubicBezTo>
                  <a:cubicBezTo>
                    <a:pt x="1740" y="9658"/>
                    <a:pt x="3224" y="11094"/>
                    <a:pt x="4724" y="12498"/>
                  </a:cubicBezTo>
                  <a:cubicBezTo>
                    <a:pt x="4952" y="12713"/>
                    <a:pt x="5180" y="12815"/>
                    <a:pt x="5391" y="12815"/>
                  </a:cubicBezTo>
                  <a:cubicBezTo>
                    <a:pt x="5683" y="12815"/>
                    <a:pt x="5944" y="12620"/>
                    <a:pt x="6129" y="12259"/>
                  </a:cubicBezTo>
                  <a:cubicBezTo>
                    <a:pt x="6480" y="11589"/>
                    <a:pt x="6751" y="10887"/>
                    <a:pt x="6959" y="10152"/>
                  </a:cubicBezTo>
                  <a:cubicBezTo>
                    <a:pt x="7358" y="8716"/>
                    <a:pt x="7613" y="7232"/>
                    <a:pt x="8060" y="5811"/>
                  </a:cubicBezTo>
                  <a:cubicBezTo>
                    <a:pt x="8331" y="4902"/>
                    <a:pt x="8347" y="4184"/>
                    <a:pt x="7693" y="3418"/>
                  </a:cubicBezTo>
                  <a:cubicBezTo>
                    <a:pt x="6943" y="2540"/>
                    <a:pt x="6384" y="1503"/>
                    <a:pt x="5666" y="609"/>
                  </a:cubicBezTo>
                  <a:cubicBezTo>
                    <a:pt x="5422" y="319"/>
                    <a:pt x="4960" y="0"/>
                    <a:pt x="46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7"/>
            <p:cNvSpPr/>
            <p:nvPr/>
          </p:nvSpPr>
          <p:spPr>
            <a:xfrm>
              <a:off x="1890464" y="4452849"/>
              <a:ext cx="512649" cy="469312"/>
            </a:xfrm>
            <a:custGeom>
              <a:rect b="b" l="l" r="r" t="t"/>
              <a:pathLst>
                <a:path extrusionOk="0" h="9082" w="9880">
                  <a:moveTo>
                    <a:pt x="4486" y="1"/>
                  </a:moveTo>
                  <a:cubicBezTo>
                    <a:pt x="2985" y="272"/>
                    <a:pt x="1645" y="416"/>
                    <a:pt x="671" y="1613"/>
                  </a:cubicBezTo>
                  <a:cubicBezTo>
                    <a:pt x="145" y="2251"/>
                    <a:pt x="1" y="2778"/>
                    <a:pt x="544" y="3448"/>
                  </a:cubicBezTo>
                  <a:cubicBezTo>
                    <a:pt x="911" y="3911"/>
                    <a:pt x="1166" y="4454"/>
                    <a:pt x="1501" y="4948"/>
                  </a:cubicBezTo>
                  <a:cubicBezTo>
                    <a:pt x="1804" y="5395"/>
                    <a:pt x="2044" y="6034"/>
                    <a:pt x="2459" y="6193"/>
                  </a:cubicBezTo>
                  <a:cubicBezTo>
                    <a:pt x="3831" y="6720"/>
                    <a:pt x="4853" y="7629"/>
                    <a:pt x="5826" y="8651"/>
                  </a:cubicBezTo>
                  <a:cubicBezTo>
                    <a:pt x="6089" y="8933"/>
                    <a:pt x="6369" y="9082"/>
                    <a:pt x="6672" y="9082"/>
                  </a:cubicBezTo>
                  <a:cubicBezTo>
                    <a:pt x="6883" y="9082"/>
                    <a:pt x="7106" y="9009"/>
                    <a:pt x="7342" y="8858"/>
                  </a:cubicBezTo>
                  <a:cubicBezTo>
                    <a:pt x="7773" y="8619"/>
                    <a:pt x="8204" y="8348"/>
                    <a:pt x="8603" y="8044"/>
                  </a:cubicBezTo>
                  <a:cubicBezTo>
                    <a:pt x="8810" y="7853"/>
                    <a:pt x="9050" y="7486"/>
                    <a:pt x="9018" y="7231"/>
                  </a:cubicBezTo>
                  <a:cubicBezTo>
                    <a:pt x="8826" y="5826"/>
                    <a:pt x="9114" y="4533"/>
                    <a:pt x="9640" y="3241"/>
                  </a:cubicBezTo>
                  <a:cubicBezTo>
                    <a:pt x="9880" y="2666"/>
                    <a:pt x="9768" y="2283"/>
                    <a:pt x="9082" y="2028"/>
                  </a:cubicBezTo>
                  <a:cubicBezTo>
                    <a:pt x="8060" y="1645"/>
                    <a:pt x="7119" y="1070"/>
                    <a:pt x="6113" y="607"/>
                  </a:cubicBezTo>
                  <a:cubicBezTo>
                    <a:pt x="5555" y="352"/>
                    <a:pt x="4948" y="177"/>
                    <a:pt x="44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7"/>
            <p:cNvSpPr/>
            <p:nvPr/>
          </p:nvSpPr>
          <p:spPr>
            <a:xfrm>
              <a:off x="428071" y="3445417"/>
              <a:ext cx="506889" cy="539022"/>
            </a:xfrm>
            <a:custGeom>
              <a:rect b="b" l="l" r="r" t="t"/>
              <a:pathLst>
                <a:path extrusionOk="0" h="10431" w="9769">
                  <a:moveTo>
                    <a:pt x="1989" y="1"/>
                  </a:moveTo>
                  <a:cubicBezTo>
                    <a:pt x="1430" y="1"/>
                    <a:pt x="825" y="261"/>
                    <a:pt x="671" y="713"/>
                  </a:cubicBezTo>
                  <a:cubicBezTo>
                    <a:pt x="432" y="1399"/>
                    <a:pt x="145" y="2101"/>
                    <a:pt x="65" y="2820"/>
                  </a:cubicBezTo>
                  <a:cubicBezTo>
                    <a:pt x="1" y="3474"/>
                    <a:pt x="161" y="4160"/>
                    <a:pt x="256" y="4815"/>
                  </a:cubicBezTo>
                  <a:cubicBezTo>
                    <a:pt x="304" y="5198"/>
                    <a:pt x="512" y="5597"/>
                    <a:pt x="432" y="5964"/>
                  </a:cubicBezTo>
                  <a:cubicBezTo>
                    <a:pt x="145" y="7528"/>
                    <a:pt x="145" y="7575"/>
                    <a:pt x="1517" y="8421"/>
                  </a:cubicBezTo>
                  <a:cubicBezTo>
                    <a:pt x="1804" y="8645"/>
                    <a:pt x="2060" y="8900"/>
                    <a:pt x="2283" y="9203"/>
                  </a:cubicBezTo>
                  <a:cubicBezTo>
                    <a:pt x="2973" y="10018"/>
                    <a:pt x="4118" y="10430"/>
                    <a:pt x="5247" y="10430"/>
                  </a:cubicBezTo>
                  <a:cubicBezTo>
                    <a:pt x="6284" y="10430"/>
                    <a:pt x="7307" y="10082"/>
                    <a:pt x="7949" y="9379"/>
                  </a:cubicBezTo>
                  <a:cubicBezTo>
                    <a:pt x="8268" y="9092"/>
                    <a:pt x="8619" y="8852"/>
                    <a:pt x="9002" y="8661"/>
                  </a:cubicBezTo>
                  <a:cubicBezTo>
                    <a:pt x="9672" y="8294"/>
                    <a:pt x="9768" y="7783"/>
                    <a:pt x="9401" y="7161"/>
                  </a:cubicBezTo>
                  <a:cubicBezTo>
                    <a:pt x="9257" y="6921"/>
                    <a:pt x="9018" y="6762"/>
                    <a:pt x="8906" y="6522"/>
                  </a:cubicBezTo>
                  <a:cubicBezTo>
                    <a:pt x="8381" y="5298"/>
                    <a:pt x="7870" y="4869"/>
                    <a:pt x="7136" y="4869"/>
                  </a:cubicBezTo>
                  <a:cubicBezTo>
                    <a:pt x="6732" y="4869"/>
                    <a:pt x="6261" y="4999"/>
                    <a:pt x="5682" y="5198"/>
                  </a:cubicBezTo>
                  <a:cubicBezTo>
                    <a:pt x="5507" y="5261"/>
                    <a:pt x="5352" y="5294"/>
                    <a:pt x="5213" y="5294"/>
                  </a:cubicBezTo>
                  <a:cubicBezTo>
                    <a:pt x="4858" y="5294"/>
                    <a:pt x="4608" y="5075"/>
                    <a:pt x="4390" y="4559"/>
                  </a:cubicBezTo>
                  <a:cubicBezTo>
                    <a:pt x="3975" y="3602"/>
                    <a:pt x="3289" y="2756"/>
                    <a:pt x="2570" y="1655"/>
                  </a:cubicBezTo>
                  <a:cubicBezTo>
                    <a:pt x="2714" y="1447"/>
                    <a:pt x="2826" y="1224"/>
                    <a:pt x="2906" y="1000"/>
                  </a:cubicBezTo>
                  <a:cubicBezTo>
                    <a:pt x="2985" y="793"/>
                    <a:pt x="2985" y="569"/>
                    <a:pt x="2890" y="362"/>
                  </a:cubicBezTo>
                  <a:cubicBezTo>
                    <a:pt x="2705" y="114"/>
                    <a:pt x="2357" y="1"/>
                    <a:pt x="19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7"/>
            <p:cNvSpPr/>
            <p:nvPr/>
          </p:nvSpPr>
          <p:spPr>
            <a:xfrm>
              <a:off x="5773350" y="2459276"/>
              <a:ext cx="506837" cy="538815"/>
            </a:xfrm>
            <a:custGeom>
              <a:rect b="b" l="l" r="r" t="t"/>
              <a:pathLst>
                <a:path extrusionOk="0" h="10427" w="9768">
                  <a:moveTo>
                    <a:pt x="1993" y="1"/>
                  </a:moveTo>
                  <a:cubicBezTo>
                    <a:pt x="1438" y="1"/>
                    <a:pt x="840" y="261"/>
                    <a:pt x="687" y="710"/>
                  </a:cubicBezTo>
                  <a:cubicBezTo>
                    <a:pt x="432" y="1412"/>
                    <a:pt x="160" y="2114"/>
                    <a:pt x="81" y="2832"/>
                  </a:cubicBezTo>
                  <a:cubicBezTo>
                    <a:pt x="1" y="3471"/>
                    <a:pt x="176" y="4157"/>
                    <a:pt x="256" y="4827"/>
                  </a:cubicBezTo>
                  <a:cubicBezTo>
                    <a:pt x="304" y="5210"/>
                    <a:pt x="511" y="5609"/>
                    <a:pt x="448" y="5960"/>
                  </a:cubicBezTo>
                  <a:cubicBezTo>
                    <a:pt x="144" y="7540"/>
                    <a:pt x="160" y="7572"/>
                    <a:pt x="1517" y="8434"/>
                  </a:cubicBezTo>
                  <a:cubicBezTo>
                    <a:pt x="1804" y="8642"/>
                    <a:pt x="2075" y="8913"/>
                    <a:pt x="2283" y="9200"/>
                  </a:cubicBezTo>
                  <a:cubicBezTo>
                    <a:pt x="2973" y="10015"/>
                    <a:pt x="4123" y="10427"/>
                    <a:pt x="5255" y="10427"/>
                  </a:cubicBezTo>
                  <a:cubicBezTo>
                    <a:pt x="6296" y="10427"/>
                    <a:pt x="7322" y="10079"/>
                    <a:pt x="7964" y="9376"/>
                  </a:cubicBezTo>
                  <a:cubicBezTo>
                    <a:pt x="8268" y="9088"/>
                    <a:pt x="8619" y="8849"/>
                    <a:pt x="9002" y="8673"/>
                  </a:cubicBezTo>
                  <a:cubicBezTo>
                    <a:pt x="9672" y="8290"/>
                    <a:pt x="9768" y="7780"/>
                    <a:pt x="9401" y="7157"/>
                  </a:cubicBezTo>
                  <a:cubicBezTo>
                    <a:pt x="9257" y="6934"/>
                    <a:pt x="9018" y="6758"/>
                    <a:pt x="8906" y="6535"/>
                  </a:cubicBezTo>
                  <a:cubicBezTo>
                    <a:pt x="8383" y="5304"/>
                    <a:pt x="7873" y="4871"/>
                    <a:pt x="7144" y="4871"/>
                  </a:cubicBezTo>
                  <a:cubicBezTo>
                    <a:pt x="6738" y="4871"/>
                    <a:pt x="6264" y="5005"/>
                    <a:pt x="5682" y="5210"/>
                  </a:cubicBezTo>
                  <a:cubicBezTo>
                    <a:pt x="5511" y="5272"/>
                    <a:pt x="5360" y="5304"/>
                    <a:pt x="5224" y="5304"/>
                  </a:cubicBezTo>
                  <a:cubicBezTo>
                    <a:pt x="4863" y="5304"/>
                    <a:pt x="4610" y="5077"/>
                    <a:pt x="4390" y="4556"/>
                  </a:cubicBezTo>
                  <a:cubicBezTo>
                    <a:pt x="3975" y="3614"/>
                    <a:pt x="3288" y="2769"/>
                    <a:pt x="2570" y="1651"/>
                  </a:cubicBezTo>
                  <a:cubicBezTo>
                    <a:pt x="2714" y="1460"/>
                    <a:pt x="2826" y="1236"/>
                    <a:pt x="2921" y="1013"/>
                  </a:cubicBezTo>
                  <a:cubicBezTo>
                    <a:pt x="3001" y="806"/>
                    <a:pt x="3001" y="566"/>
                    <a:pt x="2905" y="375"/>
                  </a:cubicBezTo>
                  <a:cubicBezTo>
                    <a:pt x="2719" y="118"/>
                    <a:pt x="2366" y="1"/>
                    <a:pt x="1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7"/>
            <p:cNvSpPr/>
            <p:nvPr/>
          </p:nvSpPr>
          <p:spPr>
            <a:xfrm>
              <a:off x="1087248" y="4252665"/>
              <a:ext cx="354495" cy="540882"/>
            </a:xfrm>
            <a:custGeom>
              <a:rect b="b" l="l" r="r" t="t"/>
              <a:pathLst>
                <a:path extrusionOk="0" h="10467" w="6832">
                  <a:moveTo>
                    <a:pt x="5777" y="1"/>
                  </a:moveTo>
                  <a:cubicBezTo>
                    <a:pt x="5436" y="1"/>
                    <a:pt x="4993" y="297"/>
                    <a:pt x="4693" y="555"/>
                  </a:cubicBezTo>
                  <a:cubicBezTo>
                    <a:pt x="4198" y="954"/>
                    <a:pt x="3831" y="1497"/>
                    <a:pt x="3400" y="1960"/>
                  </a:cubicBezTo>
                  <a:cubicBezTo>
                    <a:pt x="2825" y="2582"/>
                    <a:pt x="2011" y="3093"/>
                    <a:pt x="1676" y="3843"/>
                  </a:cubicBezTo>
                  <a:cubicBezTo>
                    <a:pt x="1038" y="5295"/>
                    <a:pt x="623" y="6859"/>
                    <a:pt x="176" y="8391"/>
                  </a:cubicBezTo>
                  <a:cubicBezTo>
                    <a:pt x="1" y="8966"/>
                    <a:pt x="208" y="9461"/>
                    <a:pt x="862" y="9636"/>
                  </a:cubicBezTo>
                  <a:cubicBezTo>
                    <a:pt x="1995" y="9924"/>
                    <a:pt x="3129" y="10195"/>
                    <a:pt x="4262" y="10466"/>
                  </a:cubicBezTo>
                  <a:cubicBezTo>
                    <a:pt x="5586" y="10307"/>
                    <a:pt x="5826" y="10083"/>
                    <a:pt x="5953" y="8790"/>
                  </a:cubicBezTo>
                  <a:cubicBezTo>
                    <a:pt x="6065" y="7657"/>
                    <a:pt x="6209" y="6524"/>
                    <a:pt x="6336" y="5391"/>
                  </a:cubicBezTo>
                  <a:cubicBezTo>
                    <a:pt x="6480" y="4066"/>
                    <a:pt x="6592" y="2726"/>
                    <a:pt x="6751" y="1401"/>
                  </a:cubicBezTo>
                  <a:cubicBezTo>
                    <a:pt x="6831" y="699"/>
                    <a:pt x="6512" y="141"/>
                    <a:pt x="5889" y="13"/>
                  </a:cubicBezTo>
                  <a:cubicBezTo>
                    <a:pt x="5854" y="5"/>
                    <a:pt x="5816" y="1"/>
                    <a:pt x="57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7"/>
            <p:cNvSpPr/>
            <p:nvPr/>
          </p:nvSpPr>
          <p:spPr>
            <a:xfrm>
              <a:off x="2209311" y="3875601"/>
              <a:ext cx="447218" cy="346274"/>
            </a:xfrm>
            <a:custGeom>
              <a:rect b="b" l="l" r="r" t="t"/>
              <a:pathLst>
                <a:path extrusionOk="0" h="6701" w="8619">
                  <a:moveTo>
                    <a:pt x="2330" y="1"/>
                  </a:moveTo>
                  <a:cubicBezTo>
                    <a:pt x="447" y="1"/>
                    <a:pt x="0" y="256"/>
                    <a:pt x="32" y="1676"/>
                  </a:cubicBezTo>
                  <a:cubicBezTo>
                    <a:pt x="32" y="3017"/>
                    <a:pt x="335" y="4357"/>
                    <a:pt x="623" y="5682"/>
                  </a:cubicBezTo>
                  <a:cubicBezTo>
                    <a:pt x="798" y="6448"/>
                    <a:pt x="1516" y="6592"/>
                    <a:pt x="2203" y="6671"/>
                  </a:cubicBezTo>
                  <a:cubicBezTo>
                    <a:pt x="2374" y="6691"/>
                    <a:pt x="2544" y="6701"/>
                    <a:pt x="2711" y="6701"/>
                  </a:cubicBezTo>
                  <a:cubicBezTo>
                    <a:pt x="4286" y="6701"/>
                    <a:pt x="5682" y="5888"/>
                    <a:pt x="7182" y="5570"/>
                  </a:cubicBezTo>
                  <a:cubicBezTo>
                    <a:pt x="7517" y="5491"/>
                    <a:pt x="7804" y="5171"/>
                    <a:pt x="8076" y="4916"/>
                  </a:cubicBezTo>
                  <a:cubicBezTo>
                    <a:pt x="8602" y="4389"/>
                    <a:pt x="8618" y="3129"/>
                    <a:pt x="8092" y="2618"/>
                  </a:cubicBezTo>
                  <a:cubicBezTo>
                    <a:pt x="6368" y="974"/>
                    <a:pt x="4229" y="256"/>
                    <a:pt x="23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7"/>
            <p:cNvSpPr/>
            <p:nvPr/>
          </p:nvSpPr>
          <p:spPr>
            <a:xfrm>
              <a:off x="3958019" y="3220275"/>
              <a:ext cx="428383" cy="394694"/>
            </a:xfrm>
            <a:custGeom>
              <a:rect b="b" l="l" r="r" t="t"/>
              <a:pathLst>
                <a:path extrusionOk="0" h="7638" w="8256">
                  <a:moveTo>
                    <a:pt x="815" y="1"/>
                  </a:moveTo>
                  <a:cubicBezTo>
                    <a:pt x="356" y="1"/>
                    <a:pt x="0" y="262"/>
                    <a:pt x="52" y="921"/>
                  </a:cubicBezTo>
                  <a:cubicBezTo>
                    <a:pt x="228" y="2900"/>
                    <a:pt x="451" y="4847"/>
                    <a:pt x="2238" y="6171"/>
                  </a:cubicBezTo>
                  <a:cubicBezTo>
                    <a:pt x="2685" y="6506"/>
                    <a:pt x="2957" y="7065"/>
                    <a:pt x="3403" y="7368"/>
                  </a:cubicBezTo>
                  <a:cubicBezTo>
                    <a:pt x="3684" y="7554"/>
                    <a:pt x="4010" y="7638"/>
                    <a:pt x="4348" y="7638"/>
                  </a:cubicBezTo>
                  <a:cubicBezTo>
                    <a:pt x="5375" y="7638"/>
                    <a:pt x="6507" y="6861"/>
                    <a:pt x="6771" y="5804"/>
                  </a:cubicBezTo>
                  <a:cubicBezTo>
                    <a:pt x="6835" y="5501"/>
                    <a:pt x="6994" y="5246"/>
                    <a:pt x="7218" y="5038"/>
                  </a:cubicBezTo>
                  <a:cubicBezTo>
                    <a:pt x="7872" y="4559"/>
                    <a:pt x="8255" y="4017"/>
                    <a:pt x="8095" y="3251"/>
                  </a:cubicBezTo>
                  <a:cubicBezTo>
                    <a:pt x="8048" y="1814"/>
                    <a:pt x="7936" y="1687"/>
                    <a:pt x="6563" y="1447"/>
                  </a:cubicBezTo>
                  <a:cubicBezTo>
                    <a:pt x="6212" y="1383"/>
                    <a:pt x="5861" y="1272"/>
                    <a:pt x="5510" y="1176"/>
                  </a:cubicBezTo>
                  <a:cubicBezTo>
                    <a:pt x="4058" y="793"/>
                    <a:pt x="2621" y="378"/>
                    <a:pt x="1153" y="43"/>
                  </a:cubicBezTo>
                  <a:cubicBezTo>
                    <a:pt x="1037" y="15"/>
                    <a:pt x="923" y="1"/>
                    <a:pt x="8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7"/>
            <p:cNvSpPr/>
            <p:nvPr/>
          </p:nvSpPr>
          <p:spPr>
            <a:xfrm>
              <a:off x="4411151" y="3757630"/>
              <a:ext cx="433987" cy="417844"/>
            </a:xfrm>
            <a:custGeom>
              <a:rect b="b" l="l" r="r" t="t"/>
              <a:pathLst>
                <a:path extrusionOk="0" h="8086" w="8364">
                  <a:moveTo>
                    <a:pt x="7109" y="1"/>
                  </a:moveTo>
                  <a:cubicBezTo>
                    <a:pt x="6843" y="1"/>
                    <a:pt x="6528" y="76"/>
                    <a:pt x="6161" y="225"/>
                  </a:cubicBezTo>
                  <a:cubicBezTo>
                    <a:pt x="4805" y="767"/>
                    <a:pt x="3448" y="1406"/>
                    <a:pt x="2044" y="1709"/>
                  </a:cubicBezTo>
                  <a:cubicBezTo>
                    <a:pt x="863" y="1948"/>
                    <a:pt x="528" y="2762"/>
                    <a:pt x="81" y="3592"/>
                  </a:cubicBezTo>
                  <a:cubicBezTo>
                    <a:pt x="1" y="3832"/>
                    <a:pt x="33" y="4103"/>
                    <a:pt x="192" y="4310"/>
                  </a:cubicBezTo>
                  <a:cubicBezTo>
                    <a:pt x="1517" y="5507"/>
                    <a:pt x="2858" y="6672"/>
                    <a:pt x="4230" y="7805"/>
                  </a:cubicBezTo>
                  <a:cubicBezTo>
                    <a:pt x="4465" y="7992"/>
                    <a:pt x="4714" y="8086"/>
                    <a:pt x="4957" y="8086"/>
                  </a:cubicBezTo>
                  <a:cubicBezTo>
                    <a:pt x="5275" y="8086"/>
                    <a:pt x="5581" y="7924"/>
                    <a:pt x="5826" y="7598"/>
                  </a:cubicBezTo>
                  <a:cubicBezTo>
                    <a:pt x="6161" y="7119"/>
                    <a:pt x="6464" y="6608"/>
                    <a:pt x="6720" y="6066"/>
                  </a:cubicBezTo>
                  <a:cubicBezTo>
                    <a:pt x="6975" y="5539"/>
                    <a:pt x="7214" y="4997"/>
                    <a:pt x="7470" y="4470"/>
                  </a:cubicBezTo>
                  <a:cubicBezTo>
                    <a:pt x="7789" y="3800"/>
                    <a:pt x="8140" y="3129"/>
                    <a:pt x="8363" y="2683"/>
                  </a:cubicBezTo>
                  <a:cubicBezTo>
                    <a:pt x="8284" y="2060"/>
                    <a:pt x="8236" y="1725"/>
                    <a:pt x="8204" y="1390"/>
                  </a:cubicBezTo>
                  <a:cubicBezTo>
                    <a:pt x="8113" y="450"/>
                    <a:pt x="7758" y="1"/>
                    <a:pt x="71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7"/>
            <p:cNvSpPr/>
            <p:nvPr/>
          </p:nvSpPr>
          <p:spPr>
            <a:xfrm>
              <a:off x="7057717" y="2232015"/>
              <a:ext cx="433987" cy="417431"/>
            </a:xfrm>
            <a:custGeom>
              <a:rect b="b" l="l" r="r" t="t"/>
              <a:pathLst>
                <a:path extrusionOk="0" h="8078" w="8364">
                  <a:moveTo>
                    <a:pt x="7109" y="0"/>
                  </a:moveTo>
                  <a:cubicBezTo>
                    <a:pt x="6843" y="0"/>
                    <a:pt x="6527" y="76"/>
                    <a:pt x="6161" y="224"/>
                  </a:cubicBezTo>
                  <a:cubicBezTo>
                    <a:pt x="4804" y="767"/>
                    <a:pt x="3464" y="1405"/>
                    <a:pt x="2043" y="1693"/>
                  </a:cubicBezTo>
                  <a:cubicBezTo>
                    <a:pt x="862" y="1948"/>
                    <a:pt x="527" y="2762"/>
                    <a:pt x="80" y="3592"/>
                  </a:cubicBezTo>
                  <a:cubicBezTo>
                    <a:pt x="1" y="3831"/>
                    <a:pt x="32" y="4102"/>
                    <a:pt x="192" y="4310"/>
                  </a:cubicBezTo>
                  <a:cubicBezTo>
                    <a:pt x="1517" y="5491"/>
                    <a:pt x="2857" y="6672"/>
                    <a:pt x="4230" y="7789"/>
                  </a:cubicBezTo>
                  <a:cubicBezTo>
                    <a:pt x="4465" y="7982"/>
                    <a:pt x="4714" y="8077"/>
                    <a:pt x="4957" y="8077"/>
                  </a:cubicBezTo>
                  <a:cubicBezTo>
                    <a:pt x="5275" y="8077"/>
                    <a:pt x="5581" y="7914"/>
                    <a:pt x="5826" y="7597"/>
                  </a:cubicBezTo>
                  <a:cubicBezTo>
                    <a:pt x="6161" y="7119"/>
                    <a:pt x="6464" y="6608"/>
                    <a:pt x="6719" y="6081"/>
                  </a:cubicBezTo>
                  <a:cubicBezTo>
                    <a:pt x="6991" y="5555"/>
                    <a:pt x="7214" y="5012"/>
                    <a:pt x="7469" y="4485"/>
                  </a:cubicBezTo>
                  <a:cubicBezTo>
                    <a:pt x="7789" y="3799"/>
                    <a:pt x="8140" y="3129"/>
                    <a:pt x="8363" y="2682"/>
                  </a:cubicBezTo>
                  <a:cubicBezTo>
                    <a:pt x="8283" y="2060"/>
                    <a:pt x="8236" y="1724"/>
                    <a:pt x="8204" y="1389"/>
                  </a:cubicBezTo>
                  <a:cubicBezTo>
                    <a:pt x="8113" y="450"/>
                    <a:pt x="7758" y="0"/>
                    <a:pt x="71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7"/>
            <p:cNvSpPr/>
            <p:nvPr/>
          </p:nvSpPr>
          <p:spPr>
            <a:xfrm>
              <a:off x="4387179" y="4326196"/>
              <a:ext cx="384279" cy="381775"/>
            </a:xfrm>
            <a:custGeom>
              <a:rect b="b" l="l" r="r" t="t"/>
              <a:pathLst>
                <a:path extrusionOk="0" h="7388" w="7406">
                  <a:moveTo>
                    <a:pt x="6073" y="1"/>
                  </a:moveTo>
                  <a:cubicBezTo>
                    <a:pt x="5865" y="1"/>
                    <a:pt x="5626" y="59"/>
                    <a:pt x="5362" y="154"/>
                  </a:cubicBezTo>
                  <a:cubicBezTo>
                    <a:pt x="3559" y="792"/>
                    <a:pt x="1915" y="1670"/>
                    <a:pt x="654" y="3170"/>
                  </a:cubicBezTo>
                  <a:cubicBezTo>
                    <a:pt x="0" y="3952"/>
                    <a:pt x="176" y="5484"/>
                    <a:pt x="1053" y="5995"/>
                  </a:cubicBezTo>
                  <a:cubicBezTo>
                    <a:pt x="1596" y="6314"/>
                    <a:pt x="2139" y="6633"/>
                    <a:pt x="2681" y="6968"/>
                  </a:cubicBezTo>
                  <a:cubicBezTo>
                    <a:pt x="3102" y="7235"/>
                    <a:pt x="3666" y="7387"/>
                    <a:pt x="4180" y="7387"/>
                  </a:cubicBezTo>
                  <a:cubicBezTo>
                    <a:pt x="4681" y="7387"/>
                    <a:pt x="5134" y="7243"/>
                    <a:pt x="5362" y="6921"/>
                  </a:cubicBezTo>
                  <a:cubicBezTo>
                    <a:pt x="6256" y="5660"/>
                    <a:pt x="7405" y="4495"/>
                    <a:pt x="7357" y="2707"/>
                  </a:cubicBezTo>
                  <a:cubicBezTo>
                    <a:pt x="7214" y="2101"/>
                    <a:pt x="7006" y="1510"/>
                    <a:pt x="6910" y="904"/>
                  </a:cubicBezTo>
                  <a:cubicBezTo>
                    <a:pt x="6793" y="241"/>
                    <a:pt x="6496" y="1"/>
                    <a:pt x="60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7"/>
            <p:cNvSpPr/>
            <p:nvPr/>
          </p:nvSpPr>
          <p:spPr>
            <a:xfrm>
              <a:off x="1756335" y="3494818"/>
              <a:ext cx="370217" cy="368339"/>
            </a:xfrm>
            <a:custGeom>
              <a:rect b="b" l="l" r="r" t="t"/>
              <a:pathLst>
                <a:path extrusionOk="0" h="7128" w="7135">
                  <a:moveTo>
                    <a:pt x="2688" y="1"/>
                  </a:moveTo>
                  <a:cubicBezTo>
                    <a:pt x="2319" y="1"/>
                    <a:pt x="1947" y="122"/>
                    <a:pt x="1596" y="379"/>
                  </a:cubicBezTo>
                  <a:cubicBezTo>
                    <a:pt x="463" y="1209"/>
                    <a:pt x="1" y="2662"/>
                    <a:pt x="463" y="3970"/>
                  </a:cubicBezTo>
                  <a:cubicBezTo>
                    <a:pt x="543" y="4258"/>
                    <a:pt x="591" y="4529"/>
                    <a:pt x="623" y="4816"/>
                  </a:cubicBezTo>
                  <a:cubicBezTo>
                    <a:pt x="575" y="6013"/>
                    <a:pt x="894" y="6444"/>
                    <a:pt x="1549" y="6508"/>
                  </a:cubicBezTo>
                  <a:cubicBezTo>
                    <a:pt x="2155" y="6556"/>
                    <a:pt x="2730" y="6699"/>
                    <a:pt x="3304" y="6907"/>
                  </a:cubicBezTo>
                  <a:cubicBezTo>
                    <a:pt x="3634" y="7054"/>
                    <a:pt x="3951" y="7128"/>
                    <a:pt x="4245" y="7128"/>
                  </a:cubicBezTo>
                  <a:cubicBezTo>
                    <a:pt x="4905" y="7128"/>
                    <a:pt x="5448" y="6758"/>
                    <a:pt x="5746" y="6029"/>
                  </a:cubicBezTo>
                  <a:cubicBezTo>
                    <a:pt x="5826" y="5822"/>
                    <a:pt x="5953" y="5630"/>
                    <a:pt x="6113" y="5470"/>
                  </a:cubicBezTo>
                  <a:cubicBezTo>
                    <a:pt x="7055" y="4625"/>
                    <a:pt x="7134" y="3220"/>
                    <a:pt x="6209" y="2358"/>
                  </a:cubicBezTo>
                  <a:cubicBezTo>
                    <a:pt x="5570" y="1752"/>
                    <a:pt x="4788" y="1289"/>
                    <a:pt x="4166" y="683"/>
                  </a:cubicBezTo>
                  <a:cubicBezTo>
                    <a:pt x="3726" y="243"/>
                    <a:pt x="3210" y="1"/>
                    <a:pt x="26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7"/>
            <p:cNvSpPr/>
            <p:nvPr/>
          </p:nvSpPr>
          <p:spPr>
            <a:xfrm>
              <a:off x="1760538" y="2807608"/>
              <a:ext cx="312155" cy="385444"/>
            </a:xfrm>
            <a:custGeom>
              <a:rect b="b" l="l" r="r" t="t"/>
              <a:pathLst>
                <a:path extrusionOk="0" h="7459" w="6016">
                  <a:moveTo>
                    <a:pt x="3121" y="0"/>
                  </a:moveTo>
                  <a:cubicBezTo>
                    <a:pt x="2196" y="0"/>
                    <a:pt x="1261" y="454"/>
                    <a:pt x="925" y="1246"/>
                  </a:cubicBezTo>
                  <a:cubicBezTo>
                    <a:pt x="510" y="2236"/>
                    <a:pt x="239" y="3257"/>
                    <a:pt x="127" y="4326"/>
                  </a:cubicBezTo>
                  <a:cubicBezTo>
                    <a:pt x="0" y="5389"/>
                    <a:pt x="788" y="6688"/>
                    <a:pt x="1659" y="6688"/>
                  </a:cubicBezTo>
                  <a:cubicBezTo>
                    <a:pt x="1664" y="6688"/>
                    <a:pt x="1670" y="6688"/>
                    <a:pt x="1675" y="6688"/>
                  </a:cubicBezTo>
                  <a:cubicBezTo>
                    <a:pt x="1689" y="6688"/>
                    <a:pt x="1704" y="6688"/>
                    <a:pt x="1718" y="6688"/>
                  </a:cubicBezTo>
                  <a:cubicBezTo>
                    <a:pt x="2863" y="6688"/>
                    <a:pt x="3779" y="7312"/>
                    <a:pt x="4835" y="7438"/>
                  </a:cubicBezTo>
                  <a:cubicBezTo>
                    <a:pt x="4942" y="7452"/>
                    <a:pt x="5039" y="7459"/>
                    <a:pt x="5127" y="7459"/>
                  </a:cubicBezTo>
                  <a:cubicBezTo>
                    <a:pt x="5762" y="7459"/>
                    <a:pt x="5925" y="7108"/>
                    <a:pt x="5840" y="6449"/>
                  </a:cubicBezTo>
                  <a:cubicBezTo>
                    <a:pt x="5777" y="5906"/>
                    <a:pt x="5521" y="5316"/>
                    <a:pt x="5633" y="4805"/>
                  </a:cubicBezTo>
                  <a:cubicBezTo>
                    <a:pt x="6016" y="3289"/>
                    <a:pt x="5809" y="1853"/>
                    <a:pt x="5298" y="416"/>
                  </a:cubicBezTo>
                  <a:cubicBezTo>
                    <a:pt x="4739" y="289"/>
                    <a:pt x="4213" y="145"/>
                    <a:pt x="3638" y="49"/>
                  </a:cubicBezTo>
                  <a:cubicBezTo>
                    <a:pt x="3469" y="16"/>
                    <a:pt x="3295" y="0"/>
                    <a:pt x="3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7"/>
            <p:cNvSpPr/>
            <p:nvPr/>
          </p:nvSpPr>
          <p:spPr>
            <a:xfrm>
              <a:off x="5557239" y="3417720"/>
              <a:ext cx="395020" cy="356506"/>
            </a:xfrm>
            <a:custGeom>
              <a:rect b="b" l="l" r="r" t="t"/>
              <a:pathLst>
                <a:path extrusionOk="0" h="6899" w="7613">
                  <a:moveTo>
                    <a:pt x="2811" y="1"/>
                  </a:moveTo>
                  <a:cubicBezTo>
                    <a:pt x="2318" y="1"/>
                    <a:pt x="1842" y="235"/>
                    <a:pt x="1501" y="690"/>
                  </a:cubicBezTo>
                  <a:cubicBezTo>
                    <a:pt x="910" y="1472"/>
                    <a:pt x="511" y="2414"/>
                    <a:pt x="112" y="3308"/>
                  </a:cubicBezTo>
                  <a:cubicBezTo>
                    <a:pt x="0" y="3627"/>
                    <a:pt x="32" y="3978"/>
                    <a:pt x="192" y="4265"/>
                  </a:cubicBezTo>
                  <a:cubicBezTo>
                    <a:pt x="1070" y="5590"/>
                    <a:pt x="2474" y="6148"/>
                    <a:pt x="4006" y="6899"/>
                  </a:cubicBezTo>
                  <a:cubicBezTo>
                    <a:pt x="4964" y="6452"/>
                    <a:pt x="6017" y="6101"/>
                    <a:pt x="6895" y="5510"/>
                  </a:cubicBezTo>
                  <a:cubicBezTo>
                    <a:pt x="7533" y="5079"/>
                    <a:pt x="7613" y="4249"/>
                    <a:pt x="7054" y="3643"/>
                  </a:cubicBezTo>
                  <a:cubicBezTo>
                    <a:pt x="6097" y="2526"/>
                    <a:pt x="5075" y="1472"/>
                    <a:pt x="3990" y="483"/>
                  </a:cubicBezTo>
                  <a:cubicBezTo>
                    <a:pt x="3630" y="159"/>
                    <a:pt x="3215" y="1"/>
                    <a:pt x="28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7"/>
            <p:cNvSpPr/>
            <p:nvPr/>
          </p:nvSpPr>
          <p:spPr>
            <a:xfrm>
              <a:off x="2924786" y="4539919"/>
              <a:ext cx="539111" cy="257548"/>
            </a:xfrm>
            <a:custGeom>
              <a:rect b="b" l="l" r="r" t="t"/>
              <a:pathLst>
                <a:path extrusionOk="0" h="4984" w="10390">
                  <a:moveTo>
                    <a:pt x="3959" y="1"/>
                  </a:moveTo>
                  <a:cubicBezTo>
                    <a:pt x="3165" y="1"/>
                    <a:pt x="2546" y="521"/>
                    <a:pt x="1963" y="1380"/>
                  </a:cubicBezTo>
                  <a:cubicBezTo>
                    <a:pt x="1436" y="2146"/>
                    <a:pt x="686" y="2737"/>
                    <a:pt x="64" y="3423"/>
                  </a:cubicBezTo>
                  <a:cubicBezTo>
                    <a:pt x="0" y="3487"/>
                    <a:pt x="32" y="3646"/>
                    <a:pt x="16" y="3870"/>
                  </a:cubicBezTo>
                  <a:lnTo>
                    <a:pt x="606" y="3614"/>
                  </a:lnTo>
                  <a:lnTo>
                    <a:pt x="606" y="4173"/>
                  </a:lnTo>
                  <a:cubicBezTo>
                    <a:pt x="2027" y="4269"/>
                    <a:pt x="3304" y="4333"/>
                    <a:pt x="4612" y="4444"/>
                  </a:cubicBezTo>
                  <a:cubicBezTo>
                    <a:pt x="5474" y="4508"/>
                    <a:pt x="6320" y="4891"/>
                    <a:pt x="7118" y="4971"/>
                  </a:cubicBezTo>
                  <a:cubicBezTo>
                    <a:pt x="7191" y="4979"/>
                    <a:pt x="7265" y="4983"/>
                    <a:pt x="7340" y="4983"/>
                  </a:cubicBezTo>
                  <a:cubicBezTo>
                    <a:pt x="8253" y="4983"/>
                    <a:pt x="9239" y="4386"/>
                    <a:pt x="10198" y="4061"/>
                  </a:cubicBezTo>
                  <a:cubicBezTo>
                    <a:pt x="10262" y="4029"/>
                    <a:pt x="10294" y="3854"/>
                    <a:pt x="10390" y="3678"/>
                  </a:cubicBezTo>
                  <a:lnTo>
                    <a:pt x="9512" y="3471"/>
                  </a:lnTo>
                  <a:cubicBezTo>
                    <a:pt x="9512" y="1013"/>
                    <a:pt x="8730" y="965"/>
                    <a:pt x="7070" y="614"/>
                  </a:cubicBezTo>
                  <a:cubicBezTo>
                    <a:pt x="6902" y="582"/>
                    <a:pt x="6723" y="575"/>
                    <a:pt x="6541" y="575"/>
                  </a:cubicBezTo>
                  <a:cubicBezTo>
                    <a:pt x="6410" y="575"/>
                    <a:pt x="6279" y="578"/>
                    <a:pt x="6150" y="578"/>
                  </a:cubicBezTo>
                  <a:cubicBezTo>
                    <a:pt x="5841" y="578"/>
                    <a:pt x="5546" y="558"/>
                    <a:pt x="5314" y="423"/>
                  </a:cubicBezTo>
                  <a:cubicBezTo>
                    <a:pt x="4806" y="133"/>
                    <a:pt x="4360" y="1"/>
                    <a:pt x="39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7"/>
            <p:cNvSpPr/>
            <p:nvPr/>
          </p:nvSpPr>
          <p:spPr>
            <a:xfrm>
              <a:off x="3548316" y="4739483"/>
              <a:ext cx="407473" cy="388544"/>
            </a:xfrm>
            <a:custGeom>
              <a:rect b="b" l="l" r="r" t="t"/>
              <a:pathLst>
                <a:path extrusionOk="0" h="7519" w="7853">
                  <a:moveTo>
                    <a:pt x="5805" y="1"/>
                  </a:moveTo>
                  <a:cubicBezTo>
                    <a:pt x="4717" y="1"/>
                    <a:pt x="3720" y="280"/>
                    <a:pt x="3001" y="1380"/>
                  </a:cubicBezTo>
                  <a:cubicBezTo>
                    <a:pt x="2203" y="2593"/>
                    <a:pt x="1213" y="3694"/>
                    <a:pt x="320" y="4859"/>
                  </a:cubicBezTo>
                  <a:cubicBezTo>
                    <a:pt x="176" y="5035"/>
                    <a:pt x="0" y="5386"/>
                    <a:pt x="48" y="5434"/>
                  </a:cubicBezTo>
                  <a:cubicBezTo>
                    <a:pt x="878" y="6152"/>
                    <a:pt x="1740" y="6854"/>
                    <a:pt x="2650" y="7509"/>
                  </a:cubicBezTo>
                  <a:cubicBezTo>
                    <a:pt x="2658" y="7515"/>
                    <a:pt x="2669" y="7518"/>
                    <a:pt x="2684" y="7518"/>
                  </a:cubicBezTo>
                  <a:cubicBezTo>
                    <a:pt x="2811" y="7518"/>
                    <a:pt x="3165" y="7280"/>
                    <a:pt x="3352" y="7094"/>
                  </a:cubicBezTo>
                  <a:cubicBezTo>
                    <a:pt x="3990" y="6471"/>
                    <a:pt x="4517" y="5641"/>
                    <a:pt x="5267" y="5226"/>
                  </a:cubicBezTo>
                  <a:cubicBezTo>
                    <a:pt x="6576" y="4492"/>
                    <a:pt x="6911" y="3343"/>
                    <a:pt x="7166" y="1843"/>
                  </a:cubicBezTo>
                  <a:lnTo>
                    <a:pt x="7469" y="2705"/>
                  </a:lnTo>
                  <a:cubicBezTo>
                    <a:pt x="7852" y="1157"/>
                    <a:pt x="7405" y="88"/>
                    <a:pt x="6384" y="24"/>
                  </a:cubicBezTo>
                  <a:cubicBezTo>
                    <a:pt x="6189" y="9"/>
                    <a:pt x="5995" y="1"/>
                    <a:pt x="58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7"/>
            <p:cNvSpPr/>
            <p:nvPr/>
          </p:nvSpPr>
          <p:spPr>
            <a:xfrm>
              <a:off x="5485998" y="4369912"/>
              <a:ext cx="371878" cy="366066"/>
            </a:xfrm>
            <a:custGeom>
              <a:rect b="b" l="l" r="r" t="t"/>
              <a:pathLst>
                <a:path extrusionOk="0" h="7084" w="7167">
                  <a:moveTo>
                    <a:pt x="2815" y="0"/>
                  </a:moveTo>
                  <a:cubicBezTo>
                    <a:pt x="2022" y="0"/>
                    <a:pt x="1306" y="467"/>
                    <a:pt x="879" y="1399"/>
                  </a:cubicBezTo>
                  <a:cubicBezTo>
                    <a:pt x="432" y="2340"/>
                    <a:pt x="272" y="3409"/>
                    <a:pt x="1" y="4351"/>
                  </a:cubicBezTo>
                  <a:cubicBezTo>
                    <a:pt x="208" y="5101"/>
                    <a:pt x="304" y="5739"/>
                    <a:pt x="544" y="6314"/>
                  </a:cubicBezTo>
                  <a:cubicBezTo>
                    <a:pt x="759" y="6819"/>
                    <a:pt x="1089" y="7083"/>
                    <a:pt x="1461" y="7083"/>
                  </a:cubicBezTo>
                  <a:cubicBezTo>
                    <a:pt x="1723" y="7083"/>
                    <a:pt x="2006" y="6952"/>
                    <a:pt x="2283" y="6681"/>
                  </a:cubicBezTo>
                  <a:cubicBezTo>
                    <a:pt x="3241" y="5739"/>
                    <a:pt x="4470" y="5117"/>
                    <a:pt x="5794" y="4926"/>
                  </a:cubicBezTo>
                  <a:cubicBezTo>
                    <a:pt x="7023" y="4750"/>
                    <a:pt x="7167" y="4255"/>
                    <a:pt x="6448" y="3250"/>
                  </a:cubicBezTo>
                  <a:cubicBezTo>
                    <a:pt x="5874" y="2452"/>
                    <a:pt x="4533" y="2196"/>
                    <a:pt x="4677" y="856"/>
                  </a:cubicBezTo>
                  <a:cubicBezTo>
                    <a:pt x="4693" y="792"/>
                    <a:pt x="4533" y="712"/>
                    <a:pt x="4470" y="648"/>
                  </a:cubicBezTo>
                  <a:cubicBezTo>
                    <a:pt x="3927" y="216"/>
                    <a:pt x="3353" y="0"/>
                    <a:pt x="28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7"/>
            <p:cNvSpPr/>
            <p:nvPr/>
          </p:nvSpPr>
          <p:spPr>
            <a:xfrm>
              <a:off x="1174211" y="2780635"/>
              <a:ext cx="329589" cy="443527"/>
            </a:xfrm>
            <a:custGeom>
              <a:rect b="b" l="l" r="r" t="t"/>
              <a:pathLst>
                <a:path extrusionOk="0" h="8583" w="6352">
                  <a:moveTo>
                    <a:pt x="4109" y="1"/>
                  </a:moveTo>
                  <a:cubicBezTo>
                    <a:pt x="3897" y="1"/>
                    <a:pt x="3724" y="221"/>
                    <a:pt x="3479" y="667"/>
                  </a:cubicBezTo>
                  <a:cubicBezTo>
                    <a:pt x="2665" y="2151"/>
                    <a:pt x="1836" y="3604"/>
                    <a:pt x="1006" y="5056"/>
                  </a:cubicBezTo>
                  <a:cubicBezTo>
                    <a:pt x="0" y="6747"/>
                    <a:pt x="527" y="7992"/>
                    <a:pt x="2394" y="8375"/>
                  </a:cubicBezTo>
                  <a:cubicBezTo>
                    <a:pt x="2649" y="8423"/>
                    <a:pt x="2905" y="8503"/>
                    <a:pt x="3176" y="8583"/>
                  </a:cubicBezTo>
                  <a:cubicBezTo>
                    <a:pt x="4086" y="7418"/>
                    <a:pt x="5251" y="6684"/>
                    <a:pt x="5762" y="5168"/>
                  </a:cubicBezTo>
                  <a:cubicBezTo>
                    <a:pt x="6352" y="3444"/>
                    <a:pt x="6033" y="1736"/>
                    <a:pt x="4852" y="523"/>
                  </a:cubicBezTo>
                  <a:cubicBezTo>
                    <a:pt x="4520" y="177"/>
                    <a:pt x="4299" y="1"/>
                    <a:pt x="41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7"/>
            <p:cNvSpPr/>
            <p:nvPr/>
          </p:nvSpPr>
          <p:spPr>
            <a:xfrm>
              <a:off x="660785" y="3214539"/>
              <a:ext cx="298976" cy="398156"/>
            </a:xfrm>
            <a:custGeom>
              <a:rect b="b" l="l" r="r" t="t"/>
              <a:pathLst>
                <a:path extrusionOk="0" h="7705" w="5762">
                  <a:moveTo>
                    <a:pt x="2190" y="0"/>
                  </a:moveTo>
                  <a:cubicBezTo>
                    <a:pt x="1655" y="0"/>
                    <a:pt x="1052" y="281"/>
                    <a:pt x="894" y="744"/>
                  </a:cubicBezTo>
                  <a:cubicBezTo>
                    <a:pt x="527" y="1861"/>
                    <a:pt x="320" y="3042"/>
                    <a:pt x="1" y="4383"/>
                  </a:cubicBezTo>
                  <a:cubicBezTo>
                    <a:pt x="16" y="4383"/>
                    <a:pt x="48" y="4575"/>
                    <a:pt x="112" y="4766"/>
                  </a:cubicBezTo>
                  <a:cubicBezTo>
                    <a:pt x="655" y="6394"/>
                    <a:pt x="2107" y="7527"/>
                    <a:pt x="3815" y="7703"/>
                  </a:cubicBezTo>
                  <a:cubicBezTo>
                    <a:pt x="3842" y="7704"/>
                    <a:pt x="3871" y="7705"/>
                    <a:pt x="3901" y="7705"/>
                  </a:cubicBezTo>
                  <a:cubicBezTo>
                    <a:pt x="4180" y="7705"/>
                    <a:pt x="4586" y="7639"/>
                    <a:pt x="4629" y="7495"/>
                  </a:cubicBezTo>
                  <a:cubicBezTo>
                    <a:pt x="5012" y="6538"/>
                    <a:pt x="5762" y="5388"/>
                    <a:pt x="5490" y="4591"/>
                  </a:cubicBezTo>
                  <a:cubicBezTo>
                    <a:pt x="4980" y="3074"/>
                    <a:pt x="3911" y="1702"/>
                    <a:pt x="2985" y="345"/>
                  </a:cubicBezTo>
                  <a:cubicBezTo>
                    <a:pt x="2826" y="108"/>
                    <a:pt x="2521" y="0"/>
                    <a:pt x="21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7"/>
            <p:cNvSpPr/>
            <p:nvPr/>
          </p:nvSpPr>
          <p:spPr>
            <a:xfrm>
              <a:off x="4940298" y="3454202"/>
              <a:ext cx="391751" cy="325811"/>
            </a:xfrm>
            <a:custGeom>
              <a:rect b="b" l="l" r="r" t="t"/>
              <a:pathLst>
                <a:path extrusionOk="0" h="6305" w="7550">
                  <a:moveTo>
                    <a:pt x="3703" y="0"/>
                  </a:moveTo>
                  <a:cubicBezTo>
                    <a:pt x="2650" y="1006"/>
                    <a:pt x="1629" y="1915"/>
                    <a:pt x="687" y="2889"/>
                  </a:cubicBezTo>
                  <a:cubicBezTo>
                    <a:pt x="384" y="3208"/>
                    <a:pt x="1" y="3719"/>
                    <a:pt x="65" y="4054"/>
                  </a:cubicBezTo>
                  <a:cubicBezTo>
                    <a:pt x="192" y="4756"/>
                    <a:pt x="480" y="5490"/>
                    <a:pt x="1437" y="5554"/>
                  </a:cubicBezTo>
                  <a:cubicBezTo>
                    <a:pt x="1820" y="5570"/>
                    <a:pt x="2171" y="5810"/>
                    <a:pt x="2554" y="5905"/>
                  </a:cubicBezTo>
                  <a:cubicBezTo>
                    <a:pt x="3272" y="6065"/>
                    <a:pt x="3975" y="6304"/>
                    <a:pt x="4693" y="6304"/>
                  </a:cubicBezTo>
                  <a:cubicBezTo>
                    <a:pt x="5028" y="6304"/>
                    <a:pt x="5459" y="5921"/>
                    <a:pt x="5682" y="5602"/>
                  </a:cubicBezTo>
                  <a:cubicBezTo>
                    <a:pt x="6161" y="4884"/>
                    <a:pt x="6448" y="4038"/>
                    <a:pt x="6975" y="3368"/>
                  </a:cubicBezTo>
                  <a:cubicBezTo>
                    <a:pt x="7550" y="2618"/>
                    <a:pt x="7438" y="2091"/>
                    <a:pt x="6672" y="1660"/>
                  </a:cubicBezTo>
                  <a:cubicBezTo>
                    <a:pt x="5682" y="1070"/>
                    <a:pt x="4661" y="527"/>
                    <a:pt x="37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7"/>
            <p:cNvSpPr/>
            <p:nvPr/>
          </p:nvSpPr>
          <p:spPr>
            <a:xfrm>
              <a:off x="961369" y="3468826"/>
              <a:ext cx="441407" cy="388699"/>
            </a:xfrm>
            <a:custGeom>
              <a:rect b="b" l="l" r="r" t="t"/>
              <a:pathLst>
                <a:path extrusionOk="0" h="7522" w="8507">
                  <a:moveTo>
                    <a:pt x="5119" y="1"/>
                  </a:moveTo>
                  <a:cubicBezTo>
                    <a:pt x="4325" y="1"/>
                    <a:pt x="4100" y="887"/>
                    <a:pt x="3655" y="1489"/>
                  </a:cubicBezTo>
                  <a:cubicBezTo>
                    <a:pt x="2554" y="2973"/>
                    <a:pt x="1389" y="4441"/>
                    <a:pt x="336" y="5973"/>
                  </a:cubicBezTo>
                  <a:cubicBezTo>
                    <a:pt x="65" y="6372"/>
                    <a:pt x="96" y="6995"/>
                    <a:pt x="1" y="7521"/>
                  </a:cubicBezTo>
                  <a:cubicBezTo>
                    <a:pt x="495" y="7410"/>
                    <a:pt x="1070" y="7426"/>
                    <a:pt x="1469" y="7170"/>
                  </a:cubicBezTo>
                  <a:cubicBezTo>
                    <a:pt x="3416" y="5973"/>
                    <a:pt x="5331" y="4713"/>
                    <a:pt x="7230" y="3452"/>
                  </a:cubicBezTo>
                  <a:cubicBezTo>
                    <a:pt x="7597" y="3212"/>
                    <a:pt x="7932" y="2941"/>
                    <a:pt x="8236" y="2622"/>
                  </a:cubicBezTo>
                  <a:cubicBezTo>
                    <a:pt x="8379" y="2446"/>
                    <a:pt x="8507" y="2000"/>
                    <a:pt x="8427" y="1952"/>
                  </a:cubicBezTo>
                  <a:cubicBezTo>
                    <a:pt x="7549" y="1289"/>
                    <a:pt x="7028" y="32"/>
                    <a:pt x="5571" y="32"/>
                  </a:cubicBezTo>
                  <a:cubicBezTo>
                    <a:pt x="5519" y="32"/>
                    <a:pt x="5466" y="33"/>
                    <a:pt x="5411" y="37"/>
                  </a:cubicBezTo>
                  <a:cubicBezTo>
                    <a:pt x="5306" y="12"/>
                    <a:pt x="5209" y="1"/>
                    <a:pt x="51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7"/>
            <p:cNvSpPr/>
            <p:nvPr/>
          </p:nvSpPr>
          <p:spPr>
            <a:xfrm>
              <a:off x="5233462" y="2223592"/>
              <a:ext cx="441407" cy="388699"/>
            </a:xfrm>
            <a:custGeom>
              <a:rect b="b" l="l" r="r" t="t"/>
              <a:pathLst>
                <a:path extrusionOk="0" h="7522" w="8507">
                  <a:moveTo>
                    <a:pt x="5119" y="1"/>
                  </a:moveTo>
                  <a:cubicBezTo>
                    <a:pt x="4325" y="1"/>
                    <a:pt x="4101" y="886"/>
                    <a:pt x="3671" y="1488"/>
                  </a:cubicBezTo>
                  <a:cubicBezTo>
                    <a:pt x="2554" y="2973"/>
                    <a:pt x="1389" y="4441"/>
                    <a:pt x="351" y="5973"/>
                  </a:cubicBezTo>
                  <a:cubicBezTo>
                    <a:pt x="64" y="6372"/>
                    <a:pt x="112" y="6994"/>
                    <a:pt x="0" y="7521"/>
                  </a:cubicBezTo>
                  <a:cubicBezTo>
                    <a:pt x="495" y="7409"/>
                    <a:pt x="1070" y="7425"/>
                    <a:pt x="1469" y="7170"/>
                  </a:cubicBezTo>
                  <a:cubicBezTo>
                    <a:pt x="3878" y="5702"/>
                    <a:pt x="5730" y="4457"/>
                    <a:pt x="7246" y="3451"/>
                  </a:cubicBezTo>
                  <a:cubicBezTo>
                    <a:pt x="7597" y="3212"/>
                    <a:pt x="7932" y="2941"/>
                    <a:pt x="8235" y="2622"/>
                  </a:cubicBezTo>
                  <a:cubicBezTo>
                    <a:pt x="8379" y="2462"/>
                    <a:pt x="8507" y="1999"/>
                    <a:pt x="8443" y="1951"/>
                  </a:cubicBezTo>
                  <a:cubicBezTo>
                    <a:pt x="7549" y="1289"/>
                    <a:pt x="7027" y="31"/>
                    <a:pt x="5571" y="31"/>
                  </a:cubicBezTo>
                  <a:cubicBezTo>
                    <a:pt x="5519" y="31"/>
                    <a:pt x="5465" y="33"/>
                    <a:pt x="5411" y="36"/>
                  </a:cubicBezTo>
                  <a:cubicBezTo>
                    <a:pt x="5305" y="12"/>
                    <a:pt x="5208" y="1"/>
                    <a:pt x="5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7"/>
            <p:cNvSpPr/>
            <p:nvPr/>
          </p:nvSpPr>
          <p:spPr>
            <a:xfrm>
              <a:off x="5257486" y="3805532"/>
              <a:ext cx="438916" cy="274394"/>
            </a:xfrm>
            <a:custGeom>
              <a:rect b="b" l="l" r="r" t="t"/>
              <a:pathLst>
                <a:path extrusionOk="0" h="5310" w="8459">
                  <a:moveTo>
                    <a:pt x="2985" y="0"/>
                  </a:moveTo>
                  <a:cubicBezTo>
                    <a:pt x="2761" y="48"/>
                    <a:pt x="2442" y="112"/>
                    <a:pt x="2107" y="176"/>
                  </a:cubicBezTo>
                  <a:cubicBezTo>
                    <a:pt x="383" y="463"/>
                    <a:pt x="0" y="1261"/>
                    <a:pt x="1213" y="2474"/>
                  </a:cubicBezTo>
                  <a:cubicBezTo>
                    <a:pt x="2203" y="3463"/>
                    <a:pt x="3463" y="4181"/>
                    <a:pt x="4692" y="4915"/>
                  </a:cubicBezTo>
                  <a:cubicBezTo>
                    <a:pt x="5004" y="5101"/>
                    <a:pt x="5388" y="5310"/>
                    <a:pt x="5788" y="5310"/>
                  </a:cubicBezTo>
                  <a:cubicBezTo>
                    <a:pt x="6043" y="5310"/>
                    <a:pt x="6305" y="5225"/>
                    <a:pt x="6559" y="4995"/>
                  </a:cubicBezTo>
                  <a:cubicBezTo>
                    <a:pt x="6613" y="4951"/>
                    <a:pt x="6705" y="4941"/>
                    <a:pt x="6807" y="4941"/>
                  </a:cubicBezTo>
                  <a:cubicBezTo>
                    <a:pt x="6889" y="4941"/>
                    <a:pt x="6976" y="4947"/>
                    <a:pt x="7054" y="4947"/>
                  </a:cubicBezTo>
                  <a:cubicBezTo>
                    <a:pt x="8092" y="4899"/>
                    <a:pt x="8459" y="4453"/>
                    <a:pt x="8251" y="3415"/>
                  </a:cubicBezTo>
                  <a:cubicBezTo>
                    <a:pt x="8107" y="2761"/>
                    <a:pt x="7916" y="2107"/>
                    <a:pt x="7677" y="1484"/>
                  </a:cubicBezTo>
                  <a:cubicBezTo>
                    <a:pt x="7597" y="1245"/>
                    <a:pt x="7405" y="1037"/>
                    <a:pt x="7166" y="926"/>
                  </a:cubicBezTo>
                  <a:cubicBezTo>
                    <a:pt x="5809" y="606"/>
                    <a:pt x="4453" y="319"/>
                    <a:pt x="29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7"/>
            <p:cNvSpPr/>
            <p:nvPr/>
          </p:nvSpPr>
          <p:spPr>
            <a:xfrm>
              <a:off x="1407704" y="4353480"/>
              <a:ext cx="343703" cy="379139"/>
            </a:xfrm>
            <a:custGeom>
              <a:rect b="b" l="l" r="r" t="t"/>
              <a:pathLst>
                <a:path extrusionOk="0" h="7337" w="6624">
                  <a:moveTo>
                    <a:pt x="3396" y="1"/>
                  </a:moveTo>
                  <a:cubicBezTo>
                    <a:pt x="3105" y="1"/>
                    <a:pt x="2826" y="208"/>
                    <a:pt x="2554" y="631"/>
                  </a:cubicBezTo>
                  <a:cubicBezTo>
                    <a:pt x="1692" y="1956"/>
                    <a:pt x="942" y="3360"/>
                    <a:pt x="160" y="4749"/>
                  </a:cubicBezTo>
                  <a:cubicBezTo>
                    <a:pt x="81" y="4876"/>
                    <a:pt x="81" y="5068"/>
                    <a:pt x="1" y="5499"/>
                  </a:cubicBezTo>
                  <a:cubicBezTo>
                    <a:pt x="384" y="5898"/>
                    <a:pt x="847" y="6409"/>
                    <a:pt x="1357" y="6887"/>
                  </a:cubicBezTo>
                  <a:cubicBezTo>
                    <a:pt x="1640" y="7162"/>
                    <a:pt x="1911" y="7336"/>
                    <a:pt x="2168" y="7336"/>
                  </a:cubicBezTo>
                  <a:cubicBezTo>
                    <a:pt x="2434" y="7336"/>
                    <a:pt x="2686" y="7150"/>
                    <a:pt x="2921" y="6696"/>
                  </a:cubicBezTo>
                  <a:cubicBezTo>
                    <a:pt x="3017" y="6488"/>
                    <a:pt x="3384" y="6409"/>
                    <a:pt x="3639" y="6297"/>
                  </a:cubicBezTo>
                  <a:cubicBezTo>
                    <a:pt x="4453" y="5946"/>
                    <a:pt x="5299" y="5674"/>
                    <a:pt x="6065" y="5259"/>
                  </a:cubicBezTo>
                  <a:cubicBezTo>
                    <a:pt x="6512" y="5020"/>
                    <a:pt x="6624" y="4589"/>
                    <a:pt x="6241" y="4078"/>
                  </a:cubicBezTo>
                  <a:cubicBezTo>
                    <a:pt x="5890" y="3600"/>
                    <a:pt x="5714" y="3009"/>
                    <a:pt x="5427" y="2483"/>
                  </a:cubicBezTo>
                  <a:cubicBezTo>
                    <a:pt x="5108" y="1828"/>
                    <a:pt x="4725" y="1206"/>
                    <a:pt x="4310" y="615"/>
                  </a:cubicBezTo>
                  <a:cubicBezTo>
                    <a:pt x="3991" y="208"/>
                    <a:pt x="3687" y="1"/>
                    <a:pt x="33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7"/>
            <p:cNvSpPr/>
            <p:nvPr/>
          </p:nvSpPr>
          <p:spPr>
            <a:xfrm>
              <a:off x="367622" y="3916837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1"/>
                  </a:moveTo>
                  <a:cubicBezTo>
                    <a:pt x="224" y="1"/>
                    <a:pt x="1" y="368"/>
                    <a:pt x="65" y="1469"/>
                  </a:cubicBezTo>
                  <a:cubicBezTo>
                    <a:pt x="161" y="3017"/>
                    <a:pt x="288" y="4581"/>
                    <a:pt x="192" y="6129"/>
                  </a:cubicBezTo>
                  <a:cubicBezTo>
                    <a:pt x="129" y="7422"/>
                    <a:pt x="176" y="7709"/>
                    <a:pt x="1421" y="8124"/>
                  </a:cubicBezTo>
                  <a:cubicBezTo>
                    <a:pt x="1693" y="8219"/>
                    <a:pt x="1996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4"/>
                    <a:pt x="4102" y="6576"/>
                  </a:cubicBezTo>
                  <a:cubicBezTo>
                    <a:pt x="3831" y="5076"/>
                    <a:pt x="3576" y="3559"/>
                    <a:pt x="3384" y="2043"/>
                  </a:cubicBezTo>
                  <a:cubicBezTo>
                    <a:pt x="3177" y="431"/>
                    <a:pt x="2746" y="1"/>
                    <a:pt x="1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7"/>
            <p:cNvSpPr/>
            <p:nvPr/>
          </p:nvSpPr>
          <p:spPr>
            <a:xfrm>
              <a:off x="1450770" y="381255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493" y="1"/>
                  </a:moveTo>
                  <a:cubicBezTo>
                    <a:pt x="1354" y="1"/>
                    <a:pt x="1064" y="183"/>
                    <a:pt x="1006" y="327"/>
                  </a:cubicBezTo>
                  <a:cubicBezTo>
                    <a:pt x="639" y="1109"/>
                    <a:pt x="336" y="1891"/>
                    <a:pt x="1" y="2673"/>
                  </a:cubicBezTo>
                  <a:cubicBezTo>
                    <a:pt x="144" y="4540"/>
                    <a:pt x="862" y="5960"/>
                    <a:pt x="2267" y="6966"/>
                  </a:cubicBezTo>
                  <a:cubicBezTo>
                    <a:pt x="2569" y="7171"/>
                    <a:pt x="3039" y="7303"/>
                    <a:pt x="3454" y="7303"/>
                  </a:cubicBezTo>
                  <a:cubicBezTo>
                    <a:pt x="3654" y="7303"/>
                    <a:pt x="3840" y="7272"/>
                    <a:pt x="3990" y="7205"/>
                  </a:cubicBezTo>
                  <a:cubicBezTo>
                    <a:pt x="4373" y="7046"/>
                    <a:pt x="4629" y="6280"/>
                    <a:pt x="4677" y="5753"/>
                  </a:cubicBezTo>
                  <a:cubicBezTo>
                    <a:pt x="4756" y="4700"/>
                    <a:pt x="4772" y="3630"/>
                    <a:pt x="4709" y="2577"/>
                  </a:cubicBezTo>
                  <a:cubicBezTo>
                    <a:pt x="4709" y="2258"/>
                    <a:pt x="4645" y="1795"/>
                    <a:pt x="4437" y="1651"/>
                  </a:cubicBezTo>
                  <a:cubicBezTo>
                    <a:pt x="3496" y="1061"/>
                    <a:pt x="2522" y="502"/>
                    <a:pt x="1533" y="8"/>
                  </a:cubicBezTo>
                  <a:cubicBezTo>
                    <a:pt x="1522" y="3"/>
                    <a:pt x="1508" y="1"/>
                    <a:pt x="1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7"/>
            <p:cNvSpPr/>
            <p:nvPr/>
          </p:nvSpPr>
          <p:spPr>
            <a:xfrm>
              <a:off x="187106" y="2991205"/>
              <a:ext cx="308108" cy="385961"/>
            </a:xfrm>
            <a:custGeom>
              <a:rect b="b" l="l" r="r" t="t"/>
              <a:pathLst>
                <a:path extrusionOk="0" h="7469" w="5938">
                  <a:moveTo>
                    <a:pt x="2968" y="0"/>
                  </a:moveTo>
                  <a:cubicBezTo>
                    <a:pt x="2942" y="0"/>
                    <a:pt x="2915" y="3"/>
                    <a:pt x="2889" y="7"/>
                  </a:cubicBezTo>
                  <a:cubicBezTo>
                    <a:pt x="2091" y="438"/>
                    <a:pt x="1262" y="821"/>
                    <a:pt x="607" y="1396"/>
                  </a:cubicBezTo>
                  <a:cubicBezTo>
                    <a:pt x="1" y="1922"/>
                    <a:pt x="559" y="2561"/>
                    <a:pt x="799" y="3119"/>
                  </a:cubicBezTo>
                  <a:cubicBezTo>
                    <a:pt x="847" y="3247"/>
                    <a:pt x="847" y="3391"/>
                    <a:pt x="895" y="3518"/>
                  </a:cubicBezTo>
                  <a:cubicBezTo>
                    <a:pt x="1230" y="4492"/>
                    <a:pt x="1517" y="5481"/>
                    <a:pt x="1884" y="6455"/>
                  </a:cubicBezTo>
                  <a:cubicBezTo>
                    <a:pt x="2122" y="7066"/>
                    <a:pt x="2584" y="7469"/>
                    <a:pt x="3084" y="7469"/>
                  </a:cubicBezTo>
                  <a:cubicBezTo>
                    <a:pt x="3289" y="7469"/>
                    <a:pt x="3499" y="7401"/>
                    <a:pt x="3703" y="7253"/>
                  </a:cubicBezTo>
                  <a:cubicBezTo>
                    <a:pt x="4597" y="6582"/>
                    <a:pt x="5204" y="5577"/>
                    <a:pt x="5938" y="4715"/>
                  </a:cubicBezTo>
                  <a:lnTo>
                    <a:pt x="5762" y="4556"/>
                  </a:lnTo>
                  <a:cubicBezTo>
                    <a:pt x="5778" y="4412"/>
                    <a:pt x="5762" y="4284"/>
                    <a:pt x="5714" y="4157"/>
                  </a:cubicBezTo>
                  <a:cubicBezTo>
                    <a:pt x="4948" y="2832"/>
                    <a:pt x="4182" y="1507"/>
                    <a:pt x="3384" y="199"/>
                  </a:cubicBezTo>
                  <a:cubicBezTo>
                    <a:pt x="3275" y="76"/>
                    <a:pt x="3120" y="0"/>
                    <a:pt x="29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7"/>
            <p:cNvSpPr/>
            <p:nvPr/>
          </p:nvSpPr>
          <p:spPr>
            <a:xfrm>
              <a:off x="3017509" y="2917880"/>
              <a:ext cx="344533" cy="293927"/>
            </a:xfrm>
            <a:custGeom>
              <a:rect b="b" l="l" r="r" t="t"/>
              <a:pathLst>
                <a:path extrusionOk="0" h="5688" w="6640">
                  <a:moveTo>
                    <a:pt x="4335" y="1"/>
                  </a:moveTo>
                  <a:cubicBezTo>
                    <a:pt x="4151" y="1"/>
                    <a:pt x="3950" y="64"/>
                    <a:pt x="3735" y="166"/>
                  </a:cubicBezTo>
                  <a:cubicBezTo>
                    <a:pt x="3017" y="517"/>
                    <a:pt x="2283" y="868"/>
                    <a:pt x="1549" y="1171"/>
                  </a:cubicBezTo>
                  <a:cubicBezTo>
                    <a:pt x="192" y="1745"/>
                    <a:pt x="0" y="2176"/>
                    <a:pt x="575" y="3533"/>
                  </a:cubicBezTo>
                  <a:cubicBezTo>
                    <a:pt x="782" y="4028"/>
                    <a:pt x="926" y="4554"/>
                    <a:pt x="1197" y="5001"/>
                  </a:cubicBezTo>
                  <a:cubicBezTo>
                    <a:pt x="1405" y="5320"/>
                    <a:pt x="1772" y="5544"/>
                    <a:pt x="1948" y="5687"/>
                  </a:cubicBezTo>
                  <a:cubicBezTo>
                    <a:pt x="3256" y="5416"/>
                    <a:pt x="4357" y="5225"/>
                    <a:pt x="5411" y="4953"/>
                  </a:cubicBezTo>
                  <a:cubicBezTo>
                    <a:pt x="5762" y="4858"/>
                    <a:pt x="6081" y="4634"/>
                    <a:pt x="6304" y="4331"/>
                  </a:cubicBezTo>
                  <a:cubicBezTo>
                    <a:pt x="6496" y="4044"/>
                    <a:pt x="6640" y="3533"/>
                    <a:pt x="6512" y="3246"/>
                  </a:cubicBezTo>
                  <a:cubicBezTo>
                    <a:pt x="6097" y="2304"/>
                    <a:pt x="5522" y="1442"/>
                    <a:pt x="5060" y="533"/>
                  </a:cubicBezTo>
                  <a:cubicBezTo>
                    <a:pt x="4857" y="148"/>
                    <a:pt x="4615" y="1"/>
                    <a:pt x="43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7"/>
            <p:cNvSpPr/>
            <p:nvPr/>
          </p:nvSpPr>
          <p:spPr>
            <a:xfrm>
              <a:off x="3774493" y="3714741"/>
              <a:ext cx="341108" cy="285763"/>
            </a:xfrm>
            <a:custGeom>
              <a:rect b="b" l="l" r="r" t="t"/>
              <a:pathLst>
                <a:path extrusionOk="0" h="5530" w="6574">
                  <a:moveTo>
                    <a:pt x="3183" y="0"/>
                  </a:moveTo>
                  <a:cubicBezTo>
                    <a:pt x="2678" y="0"/>
                    <a:pt x="2220" y="136"/>
                    <a:pt x="2089" y="416"/>
                  </a:cubicBezTo>
                  <a:cubicBezTo>
                    <a:pt x="1435" y="1613"/>
                    <a:pt x="860" y="2858"/>
                    <a:pt x="349" y="4119"/>
                  </a:cubicBezTo>
                  <a:cubicBezTo>
                    <a:pt x="1" y="5043"/>
                    <a:pt x="282" y="5529"/>
                    <a:pt x="1080" y="5529"/>
                  </a:cubicBezTo>
                  <a:cubicBezTo>
                    <a:pt x="1233" y="5529"/>
                    <a:pt x="1405" y="5511"/>
                    <a:pt x="1594" y="5476"/>
                  </a:cubicBezTo>
                  <a:cubicBezTo>
                    <a:pt x="2568" y="5284"/>
                    <a:pt x="3541" y="5061"/>
                    <a:pt x="4515" y="4821"/>
                  </a:cubicBezTo>
                  <a:cubicBezTo>
                    <a:pt x="5632" y="4534"/>
                    <a:pt x="6334" y="3624"/>
                    <a:pt x="6573" y="2348"/>
                  </a:cubicBezTo>
                  <a:cubicBezTo>
                    <a:pt x="6382" y="1964"/>
                    <a:pt x="6286" y="1470"/>
                    <a:pt x="5983" y="1214"/>
                  </a:cubicBezTo>
                  <a:cubicBezTo>
                    <a:pt x="5520" y="815"/>
                    <a:pt x="4930" y="576"/>
                    <a:pt x="4371" y="273"/>
                  </a:cubicBezTo>
                  <a:cubicBezTo>
                    <a:pt x="4047" y="93"/>
                    <a:pt x="3599" y="0"/>
                    <a:pt x="31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7"/>
            <p:cNvSpPr/>
            <p:nvPr/>
          </p:nvSpPr>
          <p:spPr>
            <a:xfrm>
              <a:off x="5039663" y="4373840"/>
              <a:ext cx="322221" cy="283592"/>
            </a:xfrm>
            <a:custGeom>
              <a:rect b="b" l="l" r="r" t="t"/>
              <a:pathLst>
                <a:path extrusionOk="0" h="5488" w="6210">
                  <a:moveTo>
                    <a:pt x="2025" y="0"/>
                  </a:moveTo>
                  <a:cubicBezTo>
                    <a:pt x="1877" y="0"/>
                    <a:pt x="1715" y="42"/>
                    <a:pt x="1517" y="126"/>
                  </a:cubicBezTo>
                  <a:cubicBezTo>
                    <a:pt x="208" y="700"/>
                    <a:pt x="129" y="1833"/>
                    <a:pt x="81" y="2966"/>
                  </a:cubicBezTo>
                  <a:cubicBezTo>
                    <a:pt x="1" y="4945"/>
                    <a:pt x="33" y="4961"/>
                    <a:pt x="1948" y="5280"/>
                  </a:cubicBezTo>
                  <a:cubicBezTo>
                    <a:pt x="2507" y="5376"/>
                    <a:pt x="3065" y="5408"/>
                    <a:pt x="3799" y="5488"/>
                  </a:cubicBezTo>
                  <a:cubicBezTo>
                    <a:pt x="4230" y="5392"/>
                    <a:pt x="4932" y="5456"/>
                    <a:pt x="5363" y="5137"/>
                  </a:cubicBezTo>
                  <a:cubicBezTo>
                    <a:pt x="6209" y="4498"/>
                    <a:pt x="5459" y="1785"/>
                    <a:pt x="4454" y="1386"/>
                  </a:cubicBezTo>
                  <a:cubicBezTo>
                    <a:pt x="3831" y="1131"/>
                    <a:pt x="3257" y="780"/>
                    <a:pt x="2746" y="333"/>
                  </a:cubicBezTo>
                  <a:cubicBezTo>
                    <a:pt x="2477" y="114"/>
                    <a:pt x="2270" y="0"/>
                    <a:pt x="20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7"/>
            <p:cNvSpPr/>
            <p:nvPr/>
          </p:nvSpPr>
          <p:spPr>
            <a:xfrm>
              <a:off x="2525617" y="4438845"/>
              <a:ext cx="427345" cy="307983"/>
            </a:xfrm>
            <a:custGeom>
              <a:rect b="b" l="l" r="r" t="t"/>
              <a:pathLst>
                <a:path extrusionOk="0" h="5960" w="8236">
                  <a:moveTo>
                    <a:pt x="687" y="1"/>
                  </a:moveTo>
                  <a:cubicBezTo>
                    <a:pt x="543" y="96"/>
                    <a:pt x="224" y="208"/>
                    <a:pt x="112" y="432"/>
                  </a:cubicBezTo>
                  <a:cubicBezTo>
                    <a:pt x="1" y="671"/>
                    <a:pt x="17" y="942"/>
                    <a:pt x="144" y="1166"/>
                  </a:cubicBezTo>
                  <a:cubicBezTo>
                    <a:pt x="368" y="1501"/>
                    <a:pt x="639" y="1788"/>
                    <a:pt x="958" y="2043"/>
                  </a:cubicBezTo>
                  <a:cubicBezTo>
                    <a:pt x="1996" y="2969"/>
                    <a:pt x="3097" y="3847"/>
                    <a:pt x="4086" y="4820"/>
                  </a:cubicBezTo>
                  <a:cubicBezTo>
                    <a:pt x="4883" y="5584"/>
                    <a:pt x="5257" y="5959"/>
                    <a:pt x="5652" y="5959"/>
                  </a:cubicBezTo>
                  <a:cubicBezTo>
                    <a:pt x="6017" y="5959"/>
                    <a:pt x="6400" y="5640"/>
                    <a:pt x="7150" y="5012"/>
                  </a:cubicBezTo>
                  <a:cubicBezTo>
                    <a:pt x="8236" y="4118"/>
                    <a:pt x="8220" y="3049"/>
                    <a:pt x="6975" y="2347"/>
                  </a:cubicBezTo>
                  <a:cubicBezTo>
                    <a:pt x="5794" y="1692"/>
                    <a:pt x="4501" y="1214"/>
                    <a:pt x="3240" y="719"/>
                  </a:cubicBezTo>
                  <a:cubicBezTo>
                    <a:pt x="2458" y="432"/>
                    <a:pt x="1644" y="256"/>
                    <a:pt x="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7"/>
            <p:cNvSpPr/>
            <p:nvPr/>
          </p:nvSpPr>
          <p:spPr>
            <a:xfrm>
              <a:off x="3499438" y="4151746"/>
              <a:ext cx="300636" cy="293462"/>
            </a:xfrm>
            <a:custGeom>
              <a:rect b="b" l="l" r="r" t="t"/>
              <a:pathLst>
                <a:path extrusionOk="0" h="5679" w="5794">
                  <a:moveTo>
                    <a:pt x="2880" y="0"/>
                  </a:moveTo>
                  <a:cubicBezTo>
                    <a:pt x="2423" y="0"/>
                    <a:pt x="1925" y="129"/>
                    <a:pt x="1549" y="322"/>
                  </a:cubicBezTo>
                  <a:cubicBezTo>
                    <a:pt x="448" y="881"/>
                    <a:pt x="224" y="1998"/>
                    <a:pt x="256" y="3163"/>
                  </a:cubicBezTo>
                  <a:lnTo>
                    <a:pt x="1" y="3306"/>
                  </a:lnTo>
                  <a:cubicBezTo>
                    <a:pt x="336" y="3881"/>
                    <a:pt x="543" y="4663"/>
                    <a:pt x="1054" y="4998"/>
                  </a:cubicBezTo>
                  <a:cubicBezTo>
                    <a:pt x="1661" y="5397"/>
                    <a:pt x="2506" y="5461"/>
                    <a:pt x="3256" y="5621"/>
                  </a:cubicBezTo>
                  <a:cubicBezTo>
                    <a:pt x="3429" y="5659"/>
                    <a:pt x="3594" y="5679"/>
                    <a:pt x="3749" y="5679"/>
                  </a:cubicBezTo>
                  <a:cubicBezTo>
                    <a:pt x="4313" y="5679"/>
                    <a:pt x="4763" y="5416"/>
                    <a:pt x="5076" y="4791"/>
                  </a:cubicBezTo>
                  <a:cubicBezTo>
                    <a:pt x="5794" y="3338"/>
                    <a:pt x="5012" y="705"/>
                    <a:pt x="3496" y="99"/>
                  </a:cubicBezTo>
                  <a:cubicBezTo>
                    <a:pt x="3313" y="31"/>
                    <a:pt x="3101" y="0"/>
                    <a:pt x="28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7"/>
            <p:cNvSpPr/>
            <p:nvPr/>
          </p:nvSpPr>
          <p:spPr>
            <a:xfrm>
              <a:off x="4171016" y="4774518"/>
              <a:ext cx="332962" cy="316096"/>
            </a:xfrm>
            <a:custGeom>
              <a:rect b="b" l="l" r="r" t="t"/>
              <a:pathLst>
                <a:path extrusionOk="0" h="6117" w="6417">
                  <a:moveTo>
                    <a:pt x="2203" y="0"/>
                  </a:moveTo>
                  <a:cubicBezTo>
                    <a:pt x="240" y="958"/>
                    <a:pt x="1" y="1325"/>
                    <a:pt x="240" y="3192"/>
                  </a:cubicBezTo>
                  <a:cubicBezTo>
                    <a:pt x="288" y="3431"/>
                    <a:pt x="320" y="3655"/>
                    <a:pt x="336" y="3894"/>
                  </a:cubicBezTo>
                  <a:cubicBezTo>
                    <a:pt x="347" y="5851"/>
                    <a:pt x="599" y="6116"/>
                    <a:pt x="1437" y="6116"/>
                  </a:cubicBezTo>
                  <a:cubicBezTo>
                    <a:pt x="1750" y="6116"/>
                    <a:pt x="2144" y="6079"/>
                    <a:pt x="2637" y="6079"/>
                  </a:cubicBezTo>
                  <a:cubicBezTo>
                    <a:pt x="2688" y="6079"/>
                    <a:pt x="2740" y="6080"/>
                    <a:pt x="2794" y="6081"/>
                  </a:cubicBezTo>
                  <a:cubicBezTo>
                    <a:pt x="2806" y="6081"/>
                    <a:pt x="2818" y="6081"/>
                    <a:pt x="2830" y="6081"/>
                  </a:cubicBezTo>
                  <a:cubicBezTo>
                    <a:pt x="4451" y="6081"/>
                    <a:pt x="6400" y="3992"/>
                    <a:pt x="6416" y="2123"/>
                  </a:cubicBezTo>
                  <a:lnTo>
                    <a:pt x="6416" y="2123"/>
                  </a:lnTo>
                  <a:cubicBezTo>
                    <a:pt x="6257" y="2250"/>
                    <a:pt x="6081" y="2394"/>
                    <a:pt x="5938" y="2538"/>
                  </a:cubicBezTo>
                  <a:cubicBezTo>
                    <a:pt x="5628" y="2923"/>
                    <a:pt x="5300" y="3123"/>
                    <a:pt x="4974" y="3123"/>
                  </a:cubicBezTo>
                  <a:cubicBezTo>
                    <a:pt x="4678" y="3123"/>
                    <a:pt x="4383" y="2959"/>
                    <a:pt x="4102" y="2617"/>
                  </a:cubicBezTo>
                  <a:cubicBezTo>
                    <a:pt x="3416" y="1788"/>
                    <a:pt x="2841" y="878"/>
                    <a:pt x="22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7"/>
            <p:cNvSpPr/>
            <p:nvPr/>
          </p:nvSpPr>
          <p:spPr>
            <a:xfrm>
              <a:off x="3064726" y="3270450"/>
              <a:ext cx="245168" cy="458409"/>
            </a:xfrm>
            <a:custGeom>
              <a:rect b="b" l="l" r="r" t="t"/>
              <a:pathLst>
                <a:path extrusionOk="0" h="8871" w="4725">
                  <a:moveTo>
                    <a:pt x="2266" y="0"/>
                  </a:moveTo>
                  <a:cubicBezTo>
                    <a:pt x="1183" y="0"/>
                    <a:pt x="15" y="1237"/>
                    <a:pt x="0" y="2487"/>
                  </a:cubicBezTo>
                  <a:cubicBezTo>
                    <a:pt x="64" y="2758"/>
                    <a:pt x="160" y="3014"/>
                    <a:pt x="271" y="3269"/>
                  </a:cubicBezTo>
                  <a:cubicBezTo>
                    <a:pt x="1022" y="4642"/>
                    <a:pt x="1788" y="6014"/>
                    <a:pt x="2586" y="7355"/>
                  </a:cubicBezTo>
                  <a:cubicBezTo>
                    <a:pt x="2809" y="7754"/>
                    <a:pt x="3112" y="8121"/>
                    <a:pt x="3463" y="8424"/>
                  </a:cubicBezTo>
                  <a:cubicBezTo>
                    <a:pt x="3751" y="8663"/>
                    <a:pt x="4150" y="8727"/>
                    <a:pt x="4501" y="8871"/>
                  </a:cubicBezTo>
                  <a:cubicBezTo>
                    <a:pt x="4564" y="8488"/>
                    <a:pt x="4724" y="8073"/>
                    <a:pt x="4660" y="7690"/>
                  </a:cubicBezTo>
                  <a:cubicBezTo>
                    <a:pt x="4485" y="6621"/>
                    <a:pt x="4197" y="5551"/>
                    <a:pt x="3974" y="4482"/>
                  </a:cubicBezTo>
                  <a:cubicBezTo>
                    <a:pt x="3735" y="3269"/>
                    <a:pt x="3559" y="2040"/>
                    <a:pt x="3256" y="843"/>
                  </a:cubicBezTo>
                  <a:cubicBezTo>
                    <a:pt x="3176" y="508"/>
                    <a:pt x="2761" y="45"/>
                    <a:pt x="2458" y="13"/>
                  </a:cubicBezTo>
                  <a:cubicBezTo>
                    <a:pt x="2395" y="5"/>
                    <a:pt x="2331" y="0"/>
                    <a:pt x="22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7"/>
            <p:cNvSpPr/>
            <p:nvPr/>
          </p:nvSpPr>
          <p:spPr>
            <a:xfrm>
              <a:off x="3342116" y="3572793"/>
              <a:ext cx="305617" cy="332839"/>
            </a:xfrm>
            <a:custGeom>
              <a:rect b="b" l="l" r="r" t="t"/>
              <a:pathLst>
                <a:path extrusionOk="0" h="6441" w="5890">
                  <a:moveTo>
                    <a:pt x="4246" y="0"/>
                  </a:moveTo>
                  <a:cubicBezTo>
                    <a:pt x="3747" y="0"/>
                    <a:pt x="3217" y="222"/>
                    <a:pt x="2730" y="642"/>
                  </a:cubicBezTo>
                  <a:cubicBezTo>
                    <a:pt x="1469" y="1711"/>
                    <a:pt x="527" y="3100"/>
                    <a:pt x="0" y="4664"/>
                  </a:cubicBezTo>
                  <a:cubicBezTo>
                    <a:pt x="352" y="5222"/>
                    <a:pt x="639" y="6020"/>
                    <a:pt x="1213" y="6371"/>
                  </a:cubicBezTo>
                  <a:cubicBezTo>
                    <a:pt x="1295" y="6419"/>
                    <a:pt x="1412" y="6441"/>
                    <a:pt x="1547" y="6441"/>
                  </a:cubicBezTo>
                  <a:cubicBezTo>
                    <a:pt x="1994" y="6441"/>
                    <a:pt x="2640" y="6206"/>
                    <a:pt x="2873" y="5924"/>
                  </a:cubicBezTo>
                  <a:cubicBezTo>
                    <a:pt x="3926" y="4520"/>
                    <a:pt x="4884" y="3052"/>
                    <a:pt x="5762" y="1552"/>
                  </a:cubicBezTo>
                  <a:cubicBezTo>
                    <a:pt x="5889" y="1344"/>
                    <a:pt x="5650" y="770"/>
                    <a:pt x="5427" y="514"/>
                  </a:cubicBezTo>
                  <a:cubicBezTo>
                    <a:pt x="5086" y="166"/>
                    <a:pt x="4677" y="0"/>
                    <a:pt x="424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7"/>
            <p:cNvSpPr/>
            <p:nvPr/>
          </p:nvSpPr>
          <p:spPr>
            <a:xfrm>
              <a:off x="775041" y="122486"/>
              <a:ext cx="455520" cy="219412"/>
            </a:xfrm>
            <a:custGeom>
              <a:rect b="b" l="l" r="r" t="t"/>
              <a:pathLst>
                <a:path extrusionOk="0" h="4246" w="8779">
                  <a:moveTo>
                    <a:pt x="2561" y="1"/>
                  </a:moveTo>
                  <a:cubicBezTo>
                    <a:pt x="1492" y="1"/>
                    <a:pt x="506" y="620"/>
                    <a:pt x="65" y="1597"/>
                  </a:cubicBezTo>
                  <a:cubicBezTo>
                    <a:pt x="1" y="1773"/>
                    <a:pt x="17" y="1980"/>
                    <a:pt x="113" y="2140"/>
                  </a:cubicBezTo>
                  <a:cubicBezTo>
                    <a:pt x="639" y="2698"/>
                    <a:pt x="1166" y="3129"/>
                    <a:pt x="2076" y="3129"/>
                  </a:cubicBezTo>
                  <a:cubicBezTo>
                    <a:pt x="2130" y="3129"/>
                    <a:pt x="2184" y="3129"/>
                    <a:pt x="2240" y="3129"/>
                  </a:cubicBezTo>
                  <a:cubicBezTo>
                    <a:pt x="3265" y="3129"/>
                    <a:pt x="4506" y="3144"/>
                    <a:pt x="5188" y="3704"/>
                  </a:cubicBezTo>
                  <a:cubicBezTo>
                    <a:pt x="5670" y="4096"/>
                    <a:pt x="6089" y="4246"/>
                    <a:pt x="6486" y="4246"/>
                  </a:cubicBezTo>
                  <a:cubicBezTo>
                    <a:pt x="6928" y="4246"/>
                    <a:pt x="7343" y="4059"/>
                    <a:pt x="7789" y="3815"/>
                  </a:cubicBezTo>
                  <a:cubicBezTo>
                    <a:pt x="8172" y="3592"/>
                    <a:pt x="8443" y="3161"/>
                    <a:pt x="8778" y="2826"/>
                  </a:cubicBezTo>
                  <a:cubicBezTo>
                    <a:pt x="8364" y="2427"/>
                    <a:pt x="7996" y="1932"/>
                    <a:pt x="7518" y="1645"/>
                  </a:cubicBezTo>
                  <a:cubicBezTo>
                    <a:pt x="6895" y="1326"/>
                    <a:pt x="6241" y="1070"/>
                    <a:pt x="5571" y="895"/>
                  </a:cubicBezTo>
                  <a:cubicBezTo>
                    <a:pt x="4565" y="560"/>
                    <a:pt x="3544" y="288"/>
                    <a:pt x="2602" y="1"/>
                  </a:cubicBezTo>
                  <a:cubicBezTo>
                    <a:pt x="2589" y="1"/>
                    <a:pt x="2575" y="1"/>
                    <a:pt x="25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7"/>
            <p:cNvSpPr/>
            <p:nvPr/>
          </p:nvSpPr>
          <p:spPr>
            <a:xfrm>
              <a:off x="4214913" y="3586125"/>
              <a:ext cx="380128" cy="303901"/>
            </a:xfrm>
            <a:custGeom>
              <a:rect b="b" l="l" r="r" t="t"/>
              <a:pathLst>
                <a:path extrusionOk="0" h="5881" w="7326">
                  <a:moveTo>
                    <a:pt x="7326" y="1"/>
                  </a:moveTo>
                  <a:cubicBezTo>
                    <a:pt x="6943" y="81"/>
                    <a:pt x="6512" y="65"/>
                    <a:pt x="6209" y="256"/>
                  </a:cubicBezTo>
                  <a:cubicBezTo>
                    <a:pt x="4613" y="1294"/>
                    <a:pt x="3049" y="2379"/>
                    <a:pt x="1469" y="3448"/>
                  </a:cubicBezTo>
                  <a:cubicBezTo>
                    <a:pt x="1166" y="3656"/>
                    <a:pt x="846" y="3815"/>
                    <a:pt x="543" y="4023"/>
                  </a:cubicBezTo>
                  <a:cubicBezTo>
                    <a:pt x="352" y="4182"/>
                    <a:pt x="176" y="4358"/>
                    <a:pt x="1" y="4533"/>
                  </a:cubicBezTo>
                  <a:cubicBezTo>
                    <a:pt x="256" y="4837"/>
                    <a:pt x="415" y="5124"/>
                    <a:pt x="671" y="5331"/>
                  </a:cubicBezTo>
                  <a:cubicBezTo>
                    <a:pt x="1137" y="5706"/>
                    <a:pt x="1616" y="5881"/>
                    <a:pt x="2115" y="5881"/>
                  </a:cubicBezTo>
                  <a:cubicBezTo>
                    <a:pt x="2573" y="5881"/>
                    <a:pt x="3047" y="5734"/>
                    <a:pt x="3543" y="5459"/>
                  </a:cubicBezTo>
                  <a:cubicBezTo>
                    <a:pt x="4246" y="5028"/>
                    <a:pt x="4996" y="4693"/>
                    <a:pt x="5778" y="4469"/>
                  </a:cubicBezTo>
                  <a:cubicBezTo>
                    <a:pt x="6576" y="4262"/>
                    <a:pt x="6895" y="3863"/>
                    <a:pt x="6959" y="3097"/>
                  </a:cubicBezTo>
                  <a:cubicBezTo>
                    <a:pt x="7007" y="2427"/>
                    <a:pt x="7198" y="1788"/>
                    <a:pt x="7294" y="1118"/>
                  </a:cubicBezTo>
                  <a:cubicBezTo>
                    <a:pt x="7326" y="751"/>
                    <a:pt x="7326" y="384"/>
                    <a:pt x="73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7"/>
            <p:cNvSpPr/>
            <p:nvPr/>
          </p:nvSpPr>
          <p:spPr>
            <a:xfrm>
              <a:off x="1119521" y="3927120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1565" y="1"/>
                  </a:moveTo>
                  <a:cubicBezTo>
                    <a:pt x="786" y="1"/>
                    <a:pt x="293" y="754"/>
                    <a:pt x="113" y="2259"/>
                  </a:cubicBezTo>
                  <a:cubicBezTo>
                    <a:pt x="81" y="2499"/>
                    <a:pt x="49" y="2722"/>
                    <a:pt x="1" y="2945"/>
                  </a:cubicBezTo>
                  <a:lnTo>
                    <a:pt x="161" y="2961"/>
                  </a:lnTo>
                  <a:lnTo>
                    <a:pt x="161" y="5148"/>
                  </a:lnTo>
                  <a:cubicBezTo>
                    <a:pt x="161" y="5260"/>
                    <a:pt x="161" y="5355"/>
                    <a:pt x="176" y="5451"/>
                  </a:cubicBezTo>
                  <a:cubicBezTo>
                    <a:pt x="318" y="6266"/>
                    <a:pt x="829" y="6704"/>
                    <a:pt x="1463" y="6704"/>
                  </a:cubicBezTo>
                  <a:cubicBezTo>
                    <a:pt x="1760" y="6704"/>
                    <a:pt x="2085" y="6607"/>
                    <a:pt x="2411" y="6409"/>
                  </a:cubicBezTo>
                  <a:cubicBezTo>
                    <a:pt x="3592" y="5690"/>
                    <a:pt x="3767" y="4446"/>
                    <a:pt x="4071" y="3344"/>
                  </a:cubicBezTo>
                  <a:cubicBezTo>
                    <a:pt x="4390" y="2227"/>
                    <a:pt x="2842" y="121"/>
                    <a:pt x="1709" y="9"/>
                  </a:cubicBezTo>
                  <a:cubicBezTo>
                    <a:pt x="1660" y="4"/>
                    <a:pt x="1612" y="1"/>
                    <a:pt x="15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7"/>
            <p:cNvSpPr/>
            <p:nvPr/>
          </p:nvSpPr>
          <p:spPr>
            <a:xfrm>
              <a:off x="2090905" y="3016784"/>
              <a:ext cx="274122" cy="309637"/>
            </a:xfrm>
            <a:custGeom>
              <a:rect b="b" l="l" r="r" t="t"/>
              <a:pathLst>
                <a:path extrusionOk="0" h="5992" w="5283">
                  <a:moveTo>
                    <a:pt x="2783" y="1"/>
                  </a:moveTo>
                  <a:cubicBezTo>
                    <a:pt x="1712" y="1"/>
                    <a:pt x="576" y="1001"/>
                    <a:pt x="479" y="2098"/>
                  </a:cubicBezTo>
                  <a:cubicBezTo>
                    <a:pt x="431" y="2624"/>
                    <a:pt x="335" y="3151"/>
                    <a:pt x="224" y="3662"/>
                  </a:cubicBezTo>
                  <a:cubicBezTo>
                    <a:pt x="0" y="4651"/>
                    <a:pt x="128" y="4827"/>
                    <a:pt x="1133" y="4875"/>
                  </a:cubicBezTo>
                  <a:cubicBezTo>
                    <a:pt x="1357" y="4891"/>
                    <a:pt x="1564" y="4954"/>
                    <a:pt x="1772" y="5066"/>
                  </a:cubicBezTo>
                  <a:cubicBezTo>
                    <a:pt x="2346" y="5353"/>
                    <a:pt x="2905" y="5688"/>
                    <a:pt x="3479" y="5992"/>
                  </a:cubicBezTo>
                  <a:cubicBezTo>
                    <a:pt x="5187" y="5768"/>
                    <a:pt x="5283" y="5641"/>
                    <a:pt x="4852" y="4093"/>
                  </a:cubicBezTo>
                  <a:cubicBezTo>
                    <a:pt x="4548" y="3039"/>
                    <a:pt x="4325" y="1954"/>
                    <a:pt x="3990" y="917"/>
                  </a:cubicBezTo>
                  <a:cubicBezTo>
                    <a:pt x="3878" y="582"/>
                    <a:pt x="3559" y="167"/>
                    <a:pt x="3256" y="71"/>
                  </a:cubicBezTo>
                  <a:cubicBezTo>
                    <a:pt x="3102" y="23"/>
                    <a:pt x="2943" y="1"/>
                    <a:pt x="27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7"/>
            <p:cNvSpPr/>
            <p:nvPr/>
          </p:nvSpPr>
          <p:spPr>
            <a:xfrm>
              <a:off x="4656267" y="3063652"/>
              <a:ext cx="347024" cy="360898"/>
            </a:xfrm>
            <a:custGeom>
              <a:rect b="b" l="l" r="r" t="t"/>
              <a:pathLst>
                <a:path extrusionOk="0" h="6984" w="6688">
                  <a:moveTo>
                    <a:pt x="5294" y="1"/>
                  </a:moveTo>
                  <a:cubicBezTo>
                    <a:pt x="5115" y="1"/>
                    <a:pt x="4905" y="21"/>
                    <a:pt x="4661" y="58"/>
                  </a:cubicBezTo>
                  <a:lnTo>
                    <a:pt x="4677" y="58"/>
                  </a:lnTo>
                  <a:cubicBezTo>
                    <a:pt x="4533" y="377"/>
                    <a:pt x="4390" y="696"/>
                    <a:pt x="4214" y="999"/>
                  </a:cubicBezTo>
                  <a:cubicBezTo>
                    <a:pt x="3927" y="1478"/>
                    <a:pt x="3480" y="1893"/>
                    <a:pt x="3272" y="2404"/>
                  </a:cubicBezTo>
                  <a:cubicBezTo>
                    <a:pt x="2889" y="3441"/>
                    <a:pt x="2139" y="4095"/>
                    <a:pt x="1198" y="4590"/>
                  </a:cubicBezTo>
                  <a:cubicBezTo>
                    <a:pt x="815" y="4797"/>
                    <a:pt x="288" y="5005"/>
                    <a:pt x="176" y="5340"/>
                  </a:cubicBezTo>
                  <a:cubicBezTo>
                    <a:pt x="1" y="5835"/>
                    <a:pt x="144" y="6425"/>
                    <a:pt x="160" y="6984"/>
                  </a:cubicBezTo>
                  <a:cubicBezTo>
                    <a:pt x="591" y="6904"/>
                    <a:pt x="1070" y="6904"/>
                    <a:pt x="1469" y="6729"/>
                  </a:cubicBezTo>
                  <a:cubicBezTo>
                    <a:pt x="2123" y="6441"/>
                    <a:pt x="2698" y="5851"/>
                    <a:pt x="3368" y="5707"/>
                  </a:cubicBezTo>
                  <a:cubicBezTo>
                    <a:pt x="5363" y="5292"/>
                    <a:pt x="6688" y="3393"/>
                    <a:pt x="6416" y="1382"/>
                  </a:cubicBezTo>
                  <a:cubicBezTo>
                    <a:pt x="6287" y="363"/>
                    <a:pt x="6054" y="1"/>
                    <a:pt x="52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7"/>
            <p:cNvSpPr/>
            <p:nvPr/>
          </p:nvSpPr>
          <p:spPr>
            <a:xfrm>
              <a:off x="2948758" y="3732413"/>
              <a:ext cx="327151" cy="301575"/>
            </a:xfrm>
            <a:custGeom>
              <a:rect b="b" l="l" r="r" t="t"/>
              <a:pathLst>
                <a:path extrusionOk="0" h="5836" w="6305">
                  <a:moveTo>
                    <a:pt x="4001" y="0"/>
                  </a:moveTo>
                  <a:cubicBezTo>
                    <a:pt x="3700" y="0"/>
                    <a:pt x="3263" y="155"/>
                    <a:pt x="3049" y="346"/>
                  </a:cubicBezTo>
                  <a:cubicBezTo>
                    <a:pt x="2187" y="1176"/>
                    <a:pt x="1357" y="2037"/>
                    <a:pt x="575" y="2963"/>
                  </a:cubicBezTo>
                  <a:cubicBezTo>
                    <a:pt x="288" y="3282"/>
                    <a:pt x="144" y="3745"/>
                    <a:pt x="1" y="4032"/>
                  </a:cubicBezTo>
                  <a:cubicBezTo>
                    <a:pt x="129" y="5836"/>
                    <a:pt x="1724" y="4926"/>
                    <a:pt x="2443" y="5564"/>
                  </a:cubicBezTo>
                  <a:cubicBezTo>
                    <a:pt x="2495" y="5613"/>
                    <a:pt x="2573" y="5632"/>
                    <a:pt x="2668" y="5632"/>
                  </a:cubicBezTo>
                  <a:cubicBezTo>
                    <a:pt x="2946" y="5632"/>
                    <a:pt x="3366" y="5468"/>
                    <a:pt x="3687" y="5421"/>
                  </a:cubicBezTo>
                  <a:cubicBezTo>
                    <a:pt x="3719" y="5405"/>
                    <a:pt x="3735" y="5373"/>
                    <a:pt x="3751" y="5341"/>
                  </a:cubicBezTo>
                  <a:cubicBezTo>
                    <a:pt x="4852" y="4352"/>
                    <a:pt x="6305" y="3474"/>
                    <a:pt x="5124" y="1638"/>
                  </a:cubicBezTo>
                  <a:cubicBezTo>
                    <a:pt x="5092" y="1575"/>
                    <a:pt x="5156" y="1479"/>
                    <a:pt x="5124" y="1431"/>
                  </a:cubicBezTo>
                  <a:cubicBezTo>
                    <a:pt x="4837" y="952"/>
                    <a:pt x="4645" y="378"/>
                    <a:pt x="4246" y="58"/>
                  </a:cubicBezTo>
                  <a:cubicBezTo>
                    <a:pt x="4189" y="18"/>
                    <a:pt x="4103" y="0"/>
                    <a:pt x="40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7"/>
            <p:cNvSpPr/>
            <p:nvPr/>
          </p:nvSpPr>
          <p:spPr>
            <a:xfrm>
              <a:off x="5178824" y="4125444"/>
              <a:ext cx="376755" cy="195383"/>
            </a:xfrm>
            <a:custGeom>
              <a:rect b="b" l="l" r="r" t="t"/>
              <a:pathLst>
                <a:path extrusionOk="0" h="3781" w="7261">
                  <a:moveTo>
                    <a:pt x="4937" y="1"/>
                  </a:moveTo>
                  <a:cubicBezTo>
                    <a:pt x="4919" y="1"/>
                    <a:pt x="4902" y="1"/>
                    <a:pt x="4884" y="1"/>
                  </a:cubicBezTo>
                  <a:cubicBezTo>
                    <a:pt x="3703" y="113"/>
                    <a:pt x="2330" y="225"/>
                    <a:pt x="1181" y="1390"/>
                  </a:cubicBezTo>
                  <a:cubicBezTo>
                    <a:pt x="144" y="2427"/>
                    <a:pt x="0" y="2571"/>
                    <a:pt x="1261" y="3369"/>
                  </a:cubicBezTo>
                  <a:cubicBezTo>
                    <a:pt x="1484" y="3496"/>
                    <a:pt x="1740" y="3592"/>
                    <a:pt x="1995" y="3640"/>
                  </a:cubicBezTo>
                  <a:cubicBezTo>
                    <a:pt x="2323" y="3739"/>
                    <a:pt x="2640" y="3780"/>
                    <a:pt x="2949" y="3780"/>
                  </a:cubicBezTo>
                  <a:cubicBezTo>
                    <a:pt x="4338" y="3780"/>
                    <a:pt x="5563" y="2938"/>
                    <a:pt x="6894" y="2650"/>
                  </a:cubicBezTo>
                  <a:cubicBezTo>
                    <a:pt x="7006" y="2618"/>
                    <a:pt x="7134" y="2331"/>
                    <a:pt x="7150" y="2172"/>
                  </a:cubicBezTo>
                  <a:cubicBezTo>
                    <a:pt x="7260" y="735"/>
                    <a:pt x="6590" y="1"/>
                    <a:pt x="49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7"/>
            <p:cNvSpPr/>
            <p:nvPr/>
          </p:nvSpPr>
          <p:spPr>
            <a:xfrm>
              <a:off x="5484389" y="2553839"/>
              <a:ext cx="192139" cy="255326"/>
            </a:xfrm>
            <a:custGeom>
              <a:rect b="b" l="l" r="r" t="t"/>
              <a:pathLst>
                <a:path extrusionOk="0" h="4941" w="3703">
                  <a:moveTo>
                    <a:pt x="600" y="0"/>
                  </a:moveTo>
                  <a:cubicBezTo>
                    <a:pt x="351" y="0"/>
                    <a:pt x="236" y="250"/>
                    <a:pt x="64" y="875"/>
                  </a:cubicBezTo>
                  <a:cubicBezTo>
                    <a:pt x="16" y="1066"/>
                    <a:pt x="0" y="1274"/>
                    <a:pt x="16" y="1465"/>
                  </a:cubicBezTo>
                  <a:cubicBezTo>
                    <a:pt x="16" y="2917"/>
                    <a:pt x="1197" y="3731"/>
                    <a:pt x="1819" y="4849"/>
                  </a:cubicBezTo>
                  <a:cubicBezTo>
                    <a:pt x="1843" y="4908"/>
                    <a:pt x="1981" y="4941"/>
                    <a:pt x="2103" y="4941"/>
                  </a:cubicBezTo>
                  <a:cubicBezTo>
                    <a:pt x="2145" y="4941"/>
                    <a:pt x="2185" y="4937"/>
                    <a:pt x="2218" y="4928"/>
                  </a:cubicBezTo>
                  <a:cubicBezTo>
                    <a:pt x="3304" y="4689"/>
                    <a:pt x="3703" y="4019"/>
                    <a:pt x="3320" y="2790"/>
                  </a:cubicBezTo>
                  <a:cubicBezTo>
                    <a:pt x="2968" y="1944"/>
                    <a:pt x="2601" y="970"/>
                    <a:pt x="1484" y="380"/>
                  </a:cubicBezTo>
                  <a:cubicBezTo>
                    <a:pt x="1056" y="145"/>
                    <a:pt x="789" y="0"/>
                    <a:pt x="6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7"/>
            <p:cNvSpPr/>
            <p:nvPr/>
          </p:nvSpPr>
          <p:spPr>
            <a:xfrm>
              <a:off x="852924" y="4082193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3079" y="1"/>
                  </a:moveTo>
                  <a:cubicBezTo>
                    <a:pt x="1910" y="1"/>
                    <a:pt x="228" y="1095"/>
                    <a:pt x="16" y="2115"/>
                  </a:cubicBezTo>
                  <a:cubicBezTo>
                    <a:pt x="0" y="2275"/>
                    <a:pt x="48" y="2434"/>
                    <a:pt x="128" y="2578"/>
                  </a:cubicBezTo>
                  <a:cubicBezTo>
                    <a:pt x="399" y="3264"/>
                    <a:pt x="654" y="3950"/>
                    <a:pt x="958" y="4605"/>
                  </a:cubicBezTo>
                  <a:cubicBezTo>
                    <a:pt x="1085" y="4892"/>
                    <a:pt x="1277" y="5259"/>
                    <a:pt x="1532" y="5371"/>
                  </a:cubicBezTo>
                  <a:cubicBezTo>
                    <a:pt x="1843" y="5523"/>
                    <a:pt x="2162" y="5592"/>
                    <a:pt x="2472" y="5592"/>
                  </a:cubicBezTo>
                  <a:cubicBezTo>
                    <a:pt x="3629" y="5592"/>
                    <a:pt x="4660" y="4624"/>
                    <a:pt x="4660" y="3328"/>
                  </a:cubicBezTo>
                  <a:cubicBezTo>
                    <a:pt x="4421" y="2338"/>
                    <a:pt x="4213" y="1349"/>
                    <a:pt x="3958" y="391"/>
                  </a:cubicBezTo>
                  <a:cubicBezTo>
                    <a:pt x="3910" y="248"/>
                    <a:pt x="3671" y="104"/>
                    <a:pt x="3495" y="56"/>
                  </a:cubicBezTo>
                  <a:cubicBezTo>
                    <a:pt x="3367" y="18"/>
                    <a:pt x="3227" y="1"/>
                    <a:pt x="30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7"/>
            <p:cNvSpPr/>
            <p:nvPr/>
          </p:nvSpPr>
          <p:spPr>
            <a:xfrm>
              <a:off x="1540224" y="3095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2517" y="1"/>
                  </a:moveTo>
                  <a:cubicBezTo>
                    <a:pt x="2101" y="1"/>
                    <a:pt x="1869" y="343"/>
                    <a:pt x="1580" y="814"/>
                  </a:cubicBezTo>
                  <a:cubicBezTo>
                    <a:pt x="1309" y="1261"/>
                    <a:pt x="1038" y="1740"/>
                    <a:pt x="655" y="2091"/>
                  </a:cubicBezTo>
                  <a:cubicBezTo>
                    <a:pt x="48" y="2617"/>
                    <a:pt x="0" y="3032"/>
                    <a:pt x="702" y="3479"/>
                  </a:cubicBezTo>
                  <a:cubicBezTo>
                    <a:pt x="862" y="3591"/>
                    <a:pt x="990" y="3767"/>
                    <a:pt x="1149" y="3878"/>
                  </a:cubicBezTo>
                  <a:cubicBezTo>
                    <a:pt x="1883" y="4373"/>
                    <a:pt x="2618" y="4852"/>
                    <a:pt x="3240" y="5267"/>
                  </a:cubicBezTo>
                  <a:cubicBezTo>
                    <a:pt x="5331" y="4820"/>
                    <a:pt x="6320" y="4405"/>
                    <a:pt x="5203" y="2266"/>
                  </a:cubicBezTo>
                  <a:cubicBezTo>
                    <a:pt x="4772" y="1421"/>
                    <a:pt x="4118" y="734"/>
                    <a:pt x="3288" y="271"/>
                  </a:cubicBezTo>
                  <a:cubicBezTo>
                    <a:pt x="2968" y="83"/>
                    <a:pt x="2720" y="1"/>
                    <a:pt x="25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7"/>
            <p:cNvSpPr/>
            <p:nvPr/>
          </p:nvSpPr>
          <p:spPr>
            <a:xfrm>
              <a:off x="1230768" y="4803765"/>
              <a:ext cx="336594" cy="216725"/>
            </a:xfrm>
            <a:custGeom>
              <a:rect b="b" l="l" r="r" t="t"/>
              <a:pathLst>
                <a:path extrusionOk="0" h="4194" w="6487">
                  <a:moveTo>
                    <a:pt x="5687" y="1"/>
                  </a:moveTo>
                  <a:cubicBezTo>
                    <a:pt x="5588" y="1"/>
                    <a:pt x="5473" y="18"/>
                    <a:pt x="5342" y="56"/>
                  </a:cubicBezTo>
                  <a:cubicBezTo>
                    <a:pt x="3842" y="503"/>
                    <a:pt x="2341" y="902"/>
                    <a:pt x="857" y="1349"/>
                  </a:cubicBezTo>
                  <a:cubicBezTo>
                    <a:pt x="602" y="1413"/>
                    <a:pt x="394" y="1573"/>
                    <a:pt x="283" y="1796"/>
                  </a:cubicBezTo>
                  <a:cubicBezTo>
                    <a:pt x="1" y="2516"/>
                    <a:pt x="1163" y="3713"/>
                    <a:pt x="1945" y="3713"/>
                  </a:cubicBezTo>
                  <a:cubicBezTo>
                    <a:pt x="1960" y="3713"/>
                    <a:pt x="1976" y="3712"/>
                    <a:pt x="1990" y="3711"/>
                  </a:cubicBezTo>
                  <a:cubicBezTo>
                    <a:pt x="2091" y="3705"/>
                    <a:pt x="2191" y="3702"/>
                    <a:pt x="2292" y="3702"/>
                  </a:cubicBezTo>
                  <a:cubicBezTo>
                    <a:pt x="2929" y="3702"/>
                    <a:pt x="3575" y="3820"/>
                    <a:pt x="4209" y="3903"/>
                  </a:cubicBezTo>
                  <a:cubicBezTo>
                    <a:pt x="4560" y="3982"/>
                    <a:pt x="4911" y="4078"/>
                    <a:pt x="5246" y="4190"/>
                  </a:cubicBezTo>
                  <a:cubicBezTo>
                    <a:pt x="5296" y="4193"/>
                    <a:pt x="5345" y="4194"/>
                    <a:pt x="5392" y="4194"/>
                  </a:cubicBezTo>
                  <a:cubicBezTo>
                    <a:pt x="6192" y="4194"/>
                    <a:pt x="6486" y="3806"/>
                    <a:pt x="6411" y="2977"/>
                  </a:cubicBezTo>
                  <a:cubicBezTo>
                    <a:pt x="6347" y="2291"/>
                    <a:pt x="6395" y="1589"/>
                    <a:pt x="6347" y="902"/>
                  </a:cubicBezTo>
                  <a:cubicBezTo>
                    <a:pt x="6308" y="413"/>
                    <a:pt x="6169" y="1"/>
                    <a:pt x="5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7"/>
            <p:cNvSpPr/>
            <p:nvPr/>
          </p:nvSpPr>
          <p:spPr>
            <a:xfrm>
              <a:off x="339499" y="4591489"/>
              <a:ext cx="298146" cy="261217"/>
            </a:xfrm>
            <a:custGeom>
              <a:rect b="b" l="l" r="r" t="t"/>
              <a:pathLst>
                <a:path extrusionOk="0" h="5055" w="5746">
                  <a:moveTo>
                    <a:pt x="4237" y="1"/>
                  </a:moveTo>
                  <a:cubicBezTo>
                    <a:pt x="4029" y="1"/>
                    <a:pt x="3158" y="501"/>
                    <a:pt x="2634" y="749"/>
                  </a:cubicBezTo>
                  <a:cubicBezTo>
                    <a:pt x="2474" y="797"/>
                    <a:pt x="2330" y="877"/>
                    <a:pt x="2187" y="973"/>
                  </a:cubicBezTo>
                  <a:cubicBezTo>
                    <a:pt x="1341" y="1803"/>
                    <a:pt x="0" y="2281"/>
                    <a:pt x="32" y="3750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45" y="5024"/>
                    <a:pt x="695" y="5055"/>
                    <a:pt x="864" y="5055"/>
                  </a:cubicBezTo>
                  <a:cubicBezTo>
                    <a:pt x="1109" y="5055"/>
                    <a:pt x="1395" y="4990"/>
                    <a:pt x="1612" y="4915"/>
                  </a:cubicBezTo>
                  <a:cubicBezTo>
                    <a:pt x="2618" y="4579"/>
                    <a:pt x="3591" y="4180"/>
                    <a:pt x="4549" y="3718"/>
                  </a:cubicBezTo>
                  <a:cubicBezTo>
                    <a:pt x="4980" y="3526"/>
                    <a:pt x="5299" y="3111"/>
                    <a:pt x="5746" y="2728"/>
                  </a:cubicBezTo>
                  <a:cubicBezTo>
                    <a:pt x="5219" y="1659"/>
                    <a:pt x="4836" y="765"/>
                    <a:pt x="4277" y="15"/>
                  </a:cubicBezTo>
                  <a:cubicBezTo>
                    <a:pt x="4270" y="5"/>
                    <a:pt x="4257" y="1"/>
                    <a:pt x="4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7"/>
            <p:cNvSpPr/>
            <p:nvPr/>
          </p:nvSpPr>
          <p:spPr>
            <a:xfrm>
              <a:off x="2472640" y="3464898"/>
              <a:ext cx="233546" cy="367048"/>
            </a:xfrm>
            <a:custGeom>
              <a:rect b="b" l="l" r="r" t="t"/>
              <a:pathLst>
                <a:path extrusionOk="0" h="7103" w="4501">
                  <a:moveTo>
                    <a:pt x="2123" y="1"/>
                  </a:moveTo>
                  <a:cubicBezTo>
                    <a:pt x="1852" y="480"/>
                    <a:pt x="1644" y="879"/>
                    <a:pt x="1405" y="1262"/>
                  </a:cubicBezTo>
                  <a:cubicBezTo>
                    <a:pt x="1245" y="1533"/>
                    <a:pt x="1006" y="1772"/>
                    <a:pt x="830" y="2044"/>
                  </a:cubicBezTo>
                  <a:cubicBezTo>
                    <a:pt x="543" y="2443"/>
                    <a:pt x="0" y="2889"/>
                    <a:pt x="48" y="3241"/>
                  </a:cubicBezTo>
                  <a:cubicBezTo>
                    <a:pt x="112" y="3656"/>
                    <a:pt x="703" y="4007"/>
                    <a:pt x="1197" y="4533"/>
                  </a:cubicBezTo>
                  <a:cubicBezTo>
                    <a:pt x="974" y="5778"/>
                    <a:pt x="2586" y="5954"/>
                    <a:pt x="3368" y="7103"/>
                  </a:cubicBezTo>
                  <a:cubicBezTo>
                    <a:pt x="3400" y="6512"/>
                    <a:pt x="3416" y="6145"/>
                    <a:pt x="3447" y="5778"/>
                  </a:cubicBezTo>
                  <a:cubicBezTo>
                    <a:pt x="3463" y="5555"/>
                    <a:pt x="3384" y="5267"/>
                    <a:pt x="3511" y="5156"/>
                  </a:cubicBezTo>
                  <a:cubicBezTo>
                    <a:pt x="4501" y="4166"/>
                    <a:pt x="4166" y="2969"/>
                    <a:pt x="4198" y="1788"/>
                  </a:cubicBezTo>
                  <a:cubicBezTo>
                    <a:pt x="4211" y="817"/>
                    <a:pt x="3920" y="362"/>
                    <a:pt x="3134" y="362"/>
                  </a:cubicBezTo>
                  <a:cubicBezTo>
                    <a:pt x="3002" y="362"/>
                    <a:pt x="2857" y="375"/>
                    <a:pt x="2697" y="400"/>
                  </a:cubicBezTo>
                  <a:cubicBezTo>
                    <a:pt x="2693" y="400"/>
                    <a:pt x="2688" y="401"/>
                    <a:pt x="2684" y="401"/>
                  </a:cubicBezTo>
                  <a:cubicBezTo>
                    <a:pt x="2543" y="401"/>
                    <a:pt x="2370" y="171"/>
                    <a:pt x="21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7"/>
            <p:cNvSpPr/>
            <p:nvPr/>
          </p:nvSpPr>
          <p:spPr>
            <a:xfrm>
              <a:off x="6296737" y="3039365"/>
              <a:ext cx="233546" cy="367048"/>
            </a:xfrm>
            <a:custGeom>
              <a:rect b="b" l="l" r="r" t="t"/>
              <a:pathLst>
                <a:path extrusionOk="0" h="7103" w="4501">
                  <a:moveTo>
                    <a:pt x="2123" y="1"/>
                  </a:moveTo>
                  <a:cubicBezTo>
                    <a:pt x="1851" y="496"/>
                    <a:pt x="1644" y="895"/>
                    <a:pt x="1404" y="1278"/>
                  </a:cubicBezTo>
                  <a:cubicBezTo>
                    <a:pt x="1245" y="1549"/>
                    <a:pt x="1005" y="1788"/>
                    <a:pt x="830" y="2060"/>
                  </a:cubicBezTo>
                  <a:cubicBezTo>
                    <a:pt x="543" y="2459"/>
                    <a:pt x="0" y="2890"/>
                    <a:pt x="48" y="3257"/>
                  </a:cubicBezTo>
                  <a:cubicBezTo>
                    <a:pt x="112" y="3672"/>
                    <a:pt x="702" y="4007"/>
                    <a:pt x="1197" y="4533"/>
                  </a:cubicBezTo>
                  <a:cubicBezTo>
                    <a:pt x="974" y="5778"/>
                    <a:pt x="2585" y="5954"/>
                    <a:pt x="3367" y="7103"/>
                  </a:cubicBezTo>
                  <a:lnTo>
                    <a:pt x="3447" y="5778"/>
                  </a:lnTo>
                  <a:cubicBezTo>
                    <a:pt x="3463" y="5571"/>
                    <a:pt x="3383" y="5267"/>
                    <a:pt x="3511" y="5156"/>
                  </a:cubicBezTo>
                  <a:cubicBezTo>
                    <a:pt x="4501" y="4182"/>
                    <a:pt x="4165" y="2969"/>
                    <a:pt x="4197" y="1804"/>
                  </a:cubicBezTo>
                  <a:cubicBezTo>
                    <a:pt x="4211" y="830"/>
                    <a:pt x="3918" y="363"/>
                    <a:pt x="3125" y="363"/>
                  </a:cubicBezTo>
                  <a:cubicBezTo>
                    <a:pt x="2996" y="363"/>
                    <a:pt x="2854" y="375"/>
                    <a:pt x="2697" y="400"/>
                  </a:cubicBezTo>
                  <a:cubicBezTo>
                    <a:pt x="2688" y="402"/>
                    <a:pt x="2679" y="403"/>
                    <a:pt x="2670" y="403"/>
                  </a:cubicBezTo>
                  <a:cubicBezTo>
                    <a:pt x="2532" y="403"/>
                    <a:pt x="2362" y="181"/>
                    <a:pt x="21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7"/>
            <p:cNvSpPr/>
            <p:nvPr/>
          </p:nvSpPr>
          <p:spPr>
            <a:xfrm>
              <a:off x="2417380" y="4655565"/>
              <a:ext cx="289636" cy="238480"/>
            </a:xfrm>
            <a:custGeom>
              <a:rect b="b" l="l" r="r" t="t"/>
              <a:pathLst>
                <a:path extrusionOk="0" h="4615" w="5582">
                  <a:moveTo>
                    <a:pt x="2346" y="1"/>
                  </a:moveTo>
                  <a:cubicBezTo>
                    <a:pt x="1517" y="1"/>
                    <a:pt x="1" y="1874"/>
                    <a:pt x="188" y="2637"/>
                  </a:cubicBezTo>
                  <a:cubicBezTo>
                    <a:pt x="602" y="4329"/>
                    <a:pt x="922" y="4552"/>
                    <a:pt x="2725" y="4552"/>
                  </a:cubicBezTo>
                  <a:cubicBezTo>
                    <a:pt x="3014" y="4552"/>
                    <a:pt x="3341" y="4615"/>
                    <a:pt x="3635" y="4615"/>
                  </a:cubicBezTo>
                  <a:cubicBezTo>
                    <a:pt x="3811" y="4615"/>
                    <a:pt x="3976" y="4592"/>
                    <a:pt x="4114" y="4520"/>
                  </a:cubicBezTo>
                  <a:cubicBezTo>
                    <a:pt x="4672" y="4201"/>
                    <a:pt x="5135" y="3754"/>
                    <a:pt x="5470" y="3212"/>
                  </a:cubicBezTo>
                  <a:cubicBezTo>
                    <a:pt x="5582" y="3036"/>
                    <a:pt x="5135" y="2446"/>
                    <a:pt x="4848" y="2142"/>
                  </a:cubicBezTo>
                  <a:cubicBezTo>
                    <a:pt x="4289" y="1520"/>
                    <a:pt x="3667" y="977"/>
                    <a:pt x="3044" y="419"/>
                  </a:cubicBezTo>
                  <a:cubicBezTo>
                    <a:pt x="2853" y="243"/>
                    <a:pt x="2629" y="20"/>
                    <a:pt x="2406" y="4"/>
                  </a:cubicBezTo>
                  <a:cubicBezTo>
                    <a:pt x="2386" y="2"/>
                    <a:pt x="2367" y="1"/>
                    <a:pt x="23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7"/>
            <p:cNvSpPr/>
            <p:nvPr/>
          </p:nvSpPr>
          <p:spPr>
            <a:xfrm>
              <a:off x="540718" y="2908166"/>
              <a:ext cx="366897" cy="234346"/>
            </a:xfrm>
            <a:custGeom>
              <a:rect b="b" l="l" r="r" t="t"/>
              <a:pathLst>
                <a:path extrusionOk="0" h="4535" w="7071">
                  <a:moveTo>
                    <a:pt x="685" y="0"/>
                  </a:moveTo>
                  <a:cubicBezTo>
                    <a:pt x="557" y="0"/>
                    <a:pt x="428" y="5"/>
                    <a:pt x="303" y="5"/>
                  </a:cubicBezTo>
                  <a:cubicBezTo>
                    <a:pt x="255" y="5"/>
                    <a:pt x="207" y="4"/>
                    <a:pt x="160" y="2"/>
                  </a:cubicBezTo>
                  <a:lnTo>
                    <a:pt x="160" y="2"/>
                  </a:lnTo>
                  <a:cubicBezTo>
                    <a:pt x="160" y="417"/>
                    <a:pt x="0" y="928"/>
                    <a:pt x="192" y="1247"/>
                  </a:cubicBezTo>
                  <a:cubicBezTo>
                    <a:pt x="527" y="1838"/>
                    <a:pt x="1197" y="2237"/>
                    <a:pt x="1533" y="2843"/>
                  </a:cubicBezTo>
                  <a:cubicBezTo>
                    <a:pt x="2235" y="4056"/>
                    <a:pt x="3464" y="4120"/>
                    <a:pt x="4549" y="4535"/>
                  </a:cubicBezTo>
                  <a:cubicBezTo>
                    <a:pt x="4996" y="4375"/>
                    <a:pt x="5458" y="4232"/>
                    <a:pt x="5937" y="4136"/>
                  </a:cubicBezTo>
                  <a:cubicBezTo>
                    <a:pt x="7070" y="3944"/>
                    <a:pt x="6703" y="3083"/>
                    <a:pt x="6560" y="2508"/>
                  </a:cubicBezTo>
                  <a:cubicBezTo>
                    <a:pt x="6480" y="2221"/>
                    <a:pt x="5826" y="1949"/>
                    <a:pt x="5427" y="1949"/>
                  </a:cubicBezTo>
                  <a:cubicBezTo>
                    <a:pt x="4740" y="1949"/>
                    <a:pt x="4166" y="1918"/>
                    <a:pt x="3799" y="1247"/>
                  </a:cubicBezTo>
                  <a:cubicBezTo>
                    <a:pt x="3703" y="1120"/>
                    <a:pt x="3575" y="1024"/>
                    <a:pt x="3432" y="976"/>
                  </a:cubicBezTo>
                  <a:cubicBezTo>
                    <a:pt x="2713" y="657"/>
                    <a:pt x="2011" y="322"/>
                    <a:pt x="1277" y="82"/>
                  </a:cubicBezTo>
                  <a:cubicBezTo>
                    <a:pt x="1096" y="13"/>
                    <a:pt x="892" y="0"/>
                    <a:pt x="6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7"/>
            <p:cNvSpPr/>
            <p:nvPr/>
          </p:nvSpPr>
          <p:spPr>
            <a:xfrm>
              <a:off x="1729820" y="4218147"/>
              <a:ext cx="271683" cy="285504"/>
            </a:xfrm>
            <a:custGeom>
              <a:rect b="b" l="l" r="r" t="t"/>
              <a:pathLst>
                <a:path extrusionOk="0" h="5525" w="5236">
                  <a:moveTo>
                    <a:pt x="4276" y="0"/>
                  </a:moveTo>
                  <a:cubicBezTo>
                    <a:pt x="3953" y="0"/>
                    <a:pt x="3632" y="8"/>
                    <a:pt x="3304" y="27"/>
                  </a:cubicBezTo>
                  <a:cubicBezTo>
                    <a:pt x="2411" y="122"/>
                    <a:pt x="1645" y="441"/>
                    <a:pt x="1278" y="1383"/>
                  </a:cubicBezTo>
                  <a:cubicBezTo>
                    <a:pt x="1102" y="1862"/>
                    <a:pt x="942" y="2404"/>
                    <a:pt x="591" y="2756"/>
                  </a:cubicBezTo>
                  <a:cubicBezTo>
                    <a:pt x="1" y="3346"/>
                    <a:pt x="1" y="3793"/>
                    <a:pt x="591" y="4336"/>
                  </a:cubicBezTo>
                  <a:cubicBezTo>
                    <a:pt x="799" y="4511"/>
                    <a:pt x="879" y="4830"/>
                    <a:pt x="1086" y="4958"/>
                  </a:cubicBezTo>
                  <a:cubicBezTo>
                    <a:pt x="1462" y="5181"/>
                    <a:pt x="1934" y="5524"/>
                    <a:pt x="2282" y="5524"/>
                  </a:cubicBezTo>
                  <a:cubicBezTo>
                    <a:pt x="2333" y="5524"/>
                    <a:pt x="2382" y="5517"/>
                    <a:pt x="2427" y="5501"/>
                  </a:cubicBezTo>
                  <a:cubicBezTo>
                    <a:pt x="2778" y="5357"/>
                    <a:pt x="2953" y="4687"/>
                    <a:pt x="3161" y="4224"/>
                  </a:cubicBezTo>
                  <a:cubicBezTo>
                    <a:pt x="3225" y="4064"/>
                    <a:pt x="3145" y="3841"/>
                    <a:pt x="3145" y="3665"/>
                  </a:cubicBezTo>
                  <a:cubicBezTo>
                    <a:pt x="4214" y="3250"/>
                    <a:pt x="5235" y="1176"/>
                    <a:pt x="4964" y="11"/>
                  </a:cubicBezTo>
                  <a:cubicBezTo>
                    <a:pt x="4733" y="4"/>
                    <a:pt x="4504" y="0"/>
                    <a:pt x="42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7"/>
            <p:cNvSpPr/>
            <p:nvPr/>
          </p:nvSpPr>
          <p:spPr>
            <a:xfrm>
              <a:off x="924944" y="2908941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22" y="1"/>
                  </a:moveTo>
                  <a:cubicBezTo>
                    <a:pt x="2005" y="1"/>
                    <a:pt x="806" y="556"/>
                    <a:pt x="336" y="1344"/>
                  </a:cubicBezTo>
                  <a:cubicBezTo>
                    <a:pt x="208" y="1631"/>
                    <a:pt x="96" y="1918"/>
                    <a:pt x="1" y="2206"/>
                  </a:cubicBezTo>
                  <a:cubicBezTo>
                    <a:pt x="224" y="2541"/>
                    <a:pt x="399" y="3020"/>
                    <a:pt x="751" y="3275"/>
                  </a:cubicBezTo>
                  <a:cubicBezTo>
                    <a:pt x="1549" y="3850"/>
                    <a:pt x="2378" y="4376"/>
                    <a:pt x="3240" y="4855"/>
                  </a:cubicBezTo>
                  <a:cubicBezTo>
                    <a:pt x="3512" y="4999"/>
                    <a:pt x="3847" y="4999"/>
                    <a:pt x="4150" y="5062"/>
                  </a:cubicBezTo>
                  <a:cubicBezTo>
                    <a:pt x="4214" y="4695"/>
                    <a:pt x="4405" y="4280"/>
                    <a:pt x="4294" y="3977"/>
                  </a:cubicBezTo>
                  <a:cubicBezTo>
                    <a:pt x="4054" y="3243"/>
                    <a:pt x="4070" y="2653"/>
                    <a:pt x="4517" y="1998"/>
                  </a:cubicBezTo>
                  <a:cubicBezTo>
                    <a:pt x="5028" y="1248"/>
                    <a:pt x="4645" y="418"/>
                    <a:pt x="3751" y="115"/>
                  </a:cubicBezTo>
                  <a:cubicBezTo>
                    <a:pt x="3530" y="37"/>
                    <a:pt x="3282" y="1"/>
                    <a:pt x="30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7"/>
            <p:cNvSpPr/>
            <p:nvPr/>
          </p:nvSpPr>
          <p:spPr>
            <a:xfrm>
              <a:off x="2614396" y="4155363"/>
              <a:ext cx="257414" cy="218430"/>
            </a:xfrm>
            <a:custGeom>
              <a:rect b="b" l="l" r="r" t="t"/>
              <a:pathLst>
                <a:path extrusionOk="0" h="4227" w="4961">
                  <a:moveTo>
                    <a:pt x="3095" y="1"/>
                  </a:moveTo>
                  <a:cubicBezTo>
                    <a:pt x="2812" y="1"/>
                    <a:pt x="2500" y="101"/>
                    <a:pt x="2152" y="348"/>
                  </a:cubicBezTo>
                  <a:cubicBezTo>
                    <a:pt x="1865" y="555"/>
                    <a:pt x="1354" y="412"/>
                    <a:pt x="987" y="539"/>
                  </a:cubicBezTo>
                  <a:cubicBezTo>
                    <a:pt x="684" y="635"/>
                    <a:pt x="237" y="874"/>
                    <a:pt x="205" y="1114"/>
                  </a:cubicBezTo>
                  <a:cubicBezTo>
                    <a:pt x="0" y="2670"/>
                    <a:pt x="679" y="4227"/>
                    <a:pt x="2423" y="4227"/>
                  </a:cubicBezTo>
                  <a:cubicBezTo>
                    <a:pt x="2450" y="4227"/>
                    <a:pt x="2476" y="4227"/>
                    <a:pt x="2503" y="4226"/>
                  </a:cubicBezTo>
                  <a:cubicBezTo>
                    <a:pt x="2528" y="4226"/>
                    <a:pt x="2552" y="4226"/>
                    <a:pt x="2577" y="4226"/>
                  </a:cubicBezTo>
                  <a:cubicBezTo>
                    <a:pt x="3740" y="4226"/>
                    <a:pt x="4316" y="3848"/>
                    <a:pt x="4785" y="2550"/>
                  </a:cubicBezTo>
                  <a:cubicBezTo>
                    <a:pt x="4961" y="2103"/>
                    <a:pt x="4945" y="1337"/>
                    <a:pt x="4673" y="1018"/>
                  </a:cubicBezTo>
                  <a:cubicBezTo>
                    <a:pt x="4240" y="529"/>
                    <a:pt x="3744" y="1"/>
                    <a:pt x="309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7"/>
            <p:cNvSpPr/>
            <p:nvPr/>
          </p:nvSpPr>
          <p:spPr>
            <a:xfrm>
              <a:off x="1554286" y="3384391"/>
              <a:ext cx="179738" cy="350460"/>
            </a:xfrm>
            <a:custGeom>
              <a:rect b="b" l="l" r="r" t="t"/>
              <a:pathLst>
                <a:path extrusionOk="0" h="6782" w="3464">
                  <a:moveTo>
                    <a:pt x="1574" y="0"/>
                  </a:moveTo>
                  <a:cubicBezTo>
                    <a:pt x="1165" y="0"/>
                    <a:pt x="803" y="183"/>
                    <a:pt x="575" y="729"/>
                  </a:cubicBezTo>
                  <a:cubicBezTo>
                    <a:pt x="256" y="1511"/>
                    <a:pt x="128" y="2373"/>
                    <a:pt x="16" y="2804"/>
                  </a:cubicBezTo>
                  <a:cubicBezTo>
                    <a:pt x="16" y="4112"/>
                    <a:pt x="1" y="5006"/>
                    <a:pt x="16" y="5900"/>
                  </a:cubicBezTo>
                  <a:cubicBezTo>
                    <a:pt x="16" y="6375"/>
                    <a:pt x="448" y="6782"/>
                    <a:pt x="865" y="6782"/>
                  </a:cubicBezTo>
                  <a:cubicBezTo>
                    <a:pt x="980" y="6782"/>
                    <a:pt x="1094" y="6751"/>
                    <a:pt x="1197" y="6682"/>
                  </a:cubicBezTo>
                  <a:cubicBezTo>
                    <a:pt x="1549" y="6442"/>
                    <a:pt x="1820" y="6091"/>
                    <a:pt x="1964" y="5692"/>
                  </a:cubicBezTo>
                  <a:cubicBezTo>
                    <a:pt x="2410" y="4511"/>
                    <a:pt x="2761" y="3298"/>
                    <a:pt x="3192" y="2101"/>
                  </a:cubicBezTo>
                  <a:cubicBezTo>
                    <a:pt x="3464" y="1351"/>
                    <a:pt x="3224" y="522"/>
                    <a:pt x="2538" y="234"/>
                  </a:cubicBezTo>
                  <a:cubicBezTo>
                    <a:pt x="2216" y="104"/>
                    <a:pt x="1882" y="0"/>
                    <a:pt x="15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7"/>
            <p:cNvSpPr/>
            <p:nvPr/>
          </p:nvSpPr>
          <p:spPr>
            <a:xfrm>
              <a:off x="577973" y="4345677"/>
              <a:ext cx="302297" cy="330617"/>
            </a:xfrm>
            <a:custGeom>
              <a:rect b="b" l="l" r="r" t="t"/>
              <a:pathLst>
                <a:path extrusionOk="0" h="6398" w="5826">
                  <a:moveTo>
                    <a:pt x="256" y="0"/>
                  </a:moveTo>
                  <a:lnTo>
                    <a:pt x="1" y="224"/>
                  </a:lnTo>
                  <a:cubicBezTo>
                    <a:pt x="527" y="1421"/>
                    <a:pt x="974" y="2650"/>
                    <a:pt x="1581" y="3815"/>
                  </a:cubicBezTo>
                  <a:cubicBezTo>
                    <a:pt x="1916" y="4469"/>
                    <a:pt x="2586" y="4964"/>
                    <a:pt x="2857" y="5634"/>
                  </a:cubicBezTo>
                  <a:cubicBezTo>
                    <a:pt x="3106" y="6239"/>
                    <a:pt x="3500" y="6398"/>
                    <a:pt x="3917" y="6398"/>
                  </a:cubicBezTo>
                  <a:cubicBezTo>
                    <a:pt x="4117" y="6398"/>
                    <a:pt x="4321" y="6361"/>
                    <a:pt x="4517" y="6320"/>
                  </a:cubicBezTo>
                  <a:cubicBezTo>
                    <a:pt x="4996" y="6224"/>
                    <a:pt x="5714" y="5857"/>
                    <a:pt x="5778" y="5506"/>
                  </a:cubicBezTo>
                  <a:cubicBezTo>
                    <a:pt x="5826" y="4916"/>
                    <a:pt x="5618" y="4325"/>
                    <a:pt x="5219" y="3894"/>
                  </a:cubicBezTo>
                  <a:cubicBezTo>
                    <a:pt x="3927" y="2681"/>
                    <a:pt x="2506" y="1580"/>
                    <a:pt x="1134" y="463"/>
                  </a:cubicBezTo>
                  <a:cubicBezTo>
                    <a:pt x="846" y="272"/>
                    <a:pt x="559" y="128"/>
                    <a:pt x="2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7"/>
            <p:cNvSpPr/>
            <p:nvPr/>
          </p:nvSpPr>
          <p:spPr>
            <a:xfrm>
              <a:off x="1669372" y="4839058"/>
              <a:ext cx="300688" cy="237808"/>
            </a:xfrm>
            <a:custGeom>
              <a:rect b="b" l="l" r="r" t="t"/>
              <a:pathLst>
                <a:path extrusionOk="0" h="4602" w="5795">
                  <a:moveTo>
                    <a:pt x="1644" y="0"/>
                  </a:moveTo>
                  <a:cubicBezTo>
                    <a:pt x="1467" y="0"/>
                    <a:pt x="1320" y="33"/>
                    <a:pt x="1246" y="108"/>
                  </a:cubicBezTo>
                  <a:cubicBezTo>
                    <a:pt x="687" y="618"/>
                    <a:pt x="448" y="1448"/>
                    <a:pt x="1" y="2262"/>
                  </a:cubicBezTo>
                  <a:cubicBezTo>
                    <a:pt x="192" y="2422"/>
                    <a:pt x="974" y="2661"/>
                    <a:pt x="1214" y="2773"/>
                  </a:cubicBezTo>
                  <a:cubicBezTo>
                    <a:pt x="2427" y="3395"/>
                    <a:pt x="3033" y="4034"/>
                    <a:pt x="4294" y="4544"/>
                  </a:cubicBezTo>
                  <a:cubicBezTo>
                    <a:pt x="4391" y="4584"/>
                    <a:pt x="4514" y="4602"/>
                    <a:pt x="4644" y="4602"/>
                  </a:cubicBezTo>
                  <a:cubicBezTo>
                    <a:pt x="4983" y="4602"/>
                    <a:pt x="5377" y="4482"/>
                    <a:pt x="5539" y="4321"/>
                  </a:cubicBezTo>
                  <a:cubicBezTo>
                    <a:pt x="5762" y="4081"/>
                    <a:pt x="5794" y="3331"/>
                    <a:pt x="5603" y="3092"/>
                  </a:cubicBezTo>
                  <a:cubicBezTo>
                    <a:pt x="4773" y="2103"/>
                    <a:pt x="3847" y="1193"/>
                    <a:pt x="2858" y="379"/>
                  </a:cubicBezTo>
                  <a:cubicBezTo>
                    <a:pt x="2583" y="159"/>
                    <a:pt x="2037" y="0"/>
                    <a:pt x="16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7"/>
            <p:cNvSpPr/>
            <p:nvPr/>
          </p:nvSpPr>
          <p:spPr>
            <a:xfrm>
              <a:off x="1840807" y="3918749"/>
              <a:ext cx="288235" cy="229075"/>
            </a:xfrm>
            <a:custGeom>
              <a:rect b="b" l="l" r="r" t="t"/>
              <a:pathLst>
                <a:path extrusionOk="0" h="4433" w="5555">
                  <a:moveTo>
                    <a:pt x="3538" y="0"/>
                  </a:moveTo>
                  <a:cubicBezTo>
                    <a:pt x="3312" y="0"/>
                    <a:pt x="3133" y="34"/>
                    <a:pt x="3081" y="107"/>
                  </a:cubicBezTo>
                  <a:cubicBezTo>
                    <a:pt x="2506" y="953"/>
                    <a:pt x="1612" y="714"/>
                    <a:pt x="926" y="1065"/>
                  </a:cubicBezTo>
                  <a:cubicBezTo>
                    <a:pt x="575" y="1256"/>
                    <a:pt x="32" y="1528"/>
                    <a:pt x="32" y="1783"/>
                  </a:cubicBezTo>
                  <a:cubicBezTo>
                    <a:pt x="0" y="2150"/>
                    <a:pt x="304" y="2645"/>
                    <a:pt x="607" y="2916"/>
                  </a:cubicBezTo>
                  <a:cubicBezTo>
                    <a:pt x="1165" y="3379"/>
                    <a:pt x="1756" y="3810"/>
                    <a:pt x="2378" y="4177"/>
                  </a:cubicBezTo>
                  <a:cubicBezTo>
                    <a:pt x="2522" y="4288"/>
                    <a:pt x="2745" y="4304"/>
                    <a:pt x="3144" y="4432"/>
                  </a:cubicBezTo>
                  <a:cubicBezTo>
                    <a:pt x="3527" y="4177"/>
                    <a:pt x="3863" y="3905"/>
                    <a:pt x="4198" y="3586"/>
                  </a:cubicBezTo>
                  <a:cubicBezTo>
                    <a:pt x="4485" y="3267"/>
                    <a:pt x="4629" y="2804"/>
                    <a:pt x="4916" y="2469"/>
                  </a:cubicBezTo>
                  <a:cubicBezTo>
                    <a:pt x="5554" y="1735"/>
                    <a:pt x="5171" y="889"/>
                    <a:pt x="4820" y="378"/>
                  </a:cubicBezTo>
                  <a:cubicBezTo>
                    <a:pt x="4659" y="142"/>
                    <a:pt x="4000" y="0"/>
                    <a:pt x="35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7"/>
            <p:cNvSpPr/>
            <p:nvPr/>
          </p:nvSpPr>
          <p:spPr>
            <a:xfrm>
              <a:off x="2680500" y="3032027"/>
              <a:ext cx="212012" cy="278580"/>
            </a:xfrm>
            <a:custGeom>
              <a:rect b="b" l="l" r="r" t="t"/>
              <a:pathLst>
                <a:path extrusionOk="0" h="5391" w="4086">
                  <a:moveTo>
                    <a:pt x="1159" y="0"/>
                  </a:moveTo>
                  <a:cubicBezTo>
                    <a:pt x="1049" y="0"/>
                    <a:pt x="939" y="5"/>
                    <a:pt x="830" y="15"/>
                  </a:cubicBezTo>
                  <a:cubicBezTo>
                    <a:pt x="511" y="47"/>
                    <a:pt x="271" y="765"/>
                    <a:pt x="0" y="1164"/>
                  </a:cubicBezTo>
                  <a:cubicBezTo>
                    <a:pt x="575" y="2856"/>
                    <a:pt x="1293" y="4276"/>
                    <a:pt x="2601" y="5250"/>
                  </a:cubicBezTo>
                  <a:cubicBezTo>
                    <a:pt x="2735" y="5344"/>
                    <a:pt x="2882" y="5390"/>
                    <a:pt x="3025" y="5390"/>
                  </a:cubicBezTo>
                  <a:cubicBezTo>
                    <a:pt x="3345" y="5390"/>
                    <a:pt x="3646" y="5159"/>
                    <a:pt x="3735" y="4707"/>
                  </a:cubicBezTo>
                  <a:cubicBezTo>
                    <a:pt x="3862" y="3957"/>
                    <a:pt x="4006" y="3223"/>
                    <a:pt x="4086" y="2473"/>
                  </a:cubicBezTo>
                  <a:cubicBezTo>
                    <a:pt x="4086" y="2170"/>
                    <a:pt x="4006" y="1882"/>
                    <a:pt x="3846" y="1627"/>
                  </a:cubicBezTo>
                  <a:cubicBezTo>
                    <a:pt x="3575" y="1180"/>
                    <a:pt x="3320" y="606"/>
                    <a:pt x="2905" y="414"/>
                  </a:cubicBezTo>
                  <a:cubicBezTo>
                    <a:pt x="2352" y="145"/>
                    <a:pt x="1754" y="0"/>
                    <a:pt x="11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7"/>
            <p:cNvSpPr/>
            <p:nvPr/>
          </p:nvSpPr>
          <p:spPr>
            <a:xfrm>
              <a:off x="3357008" y="3390488"/>
              <a:ext cx="314750" cy="172956"/>
            </a:xfrm>
            <a:custGeom>
              <a:rect b="b" l="l" r="r" t="t"/>
              <a:pathLst>
                <a:path extrusionOk="0" h="3347" w="6066">
                  <a:moveTo>
                    <a:pt x="1603" y="0"/>
                  </a:moveTo>
                  <a:cubicBezTo>
                    <a:pt x="610" y="0"/>
                    <a:pt x="193" y="668"/>
                    <a:pt x="97" y="1728"/>
                  </a:cubicBezTo>
                  <a:cubicBezTo>
                    <a:pt x="65" y="2047"/>
                    <a:pt x="1" y="2558"/>
                    <a:pt x="160" y="2686"/>
                  </a:cubicBezTo>
                  <a:cubicBezTo>
                    <a:pt x="568" y="2967"/>
                    <a:pt x="1123" y="3346"/>
                    <a:pt x="1534" y="3346"/>
                  </a:cubicBezTo>
                  <a:cubicBezTo>
                    <a:pt x="1589" y="3346"/>
                    <a:pt x="1643" y="3339"/>
                    <a:pt x="1692" y="3324"/>
                  </a:cubicBezTo>
                  <a:cubicBezTo>
                    <a:pt x="2937" y="2909"/>
                    <a:pt x="4118" y="2271"/>
                    <a:pt x="5315" y="1680"/>
                  </a:cubicBezTo>
                  <a:cubicBezTo>
                    <a:pt x="5586" y="1553"/>
                    <a:pt x="5778" y="1249"/>
                    <a:pt x="6065" y="994"/>
                  </a:cubicBezTo>
                  <a:cubicBezTo>
                    <a:pt x="5874" y="771"/>
                    <a:pt x="5762" y="531"/>
                    <a:pt x="5634" y="499"/>
                  </a:cubicBezTo>
                  <a:cubicBezTo>
                    <a:pt x="4469" y="340"/>
                    <a:pt x="3288" y="244"/>
                    <a:pt x="2123" y="52"/>
                  </a:cubicBezTo>
                  <a:cubicBezTo>
                    <a:pt x="1934" y="17"/>
                    <a:pt x="1761" y="0"/>
                    <a:pt x="16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7"/>
            <p:cNvSpPr/>
            <p:nvPr/>
          </p:nvSpPr>
          <p:spPr>
            <a:xfrm>
              <a:off x="5441323" y="2910956"/>
              <a:ext cx="294098" cy="184635"/>
            </a:xfrm>
            <a:custGeom>
              <a:rect b="b" l="l" r="r" t="t"/>
              <a:pathLst>
                <a:path extrusionOk="0" h="3573" w="5668">
                  <a:moveTo>
                    <a:pt x="2220" y="1"/>
                  </a:moveTo>
                  <a:cubicBezTo>
                    <a:pt x="2042" y="1"/>
                    <a:pt x="1881" y="29"/>
                    <a:pt x="1772" y="92"/>
                  </a:cubicBezTo>
                  <a:cubicBezTo>
                    <a:pt x="1149" y="475"/>
                    <a:pt x="0" y="603"/>
                    <a:pt x="399" y="1848"/>
                  </a:cubicBezTo>
                  <a:lnTo>
                    <a:pt x="128" y="2007"/>
                  </a:lnTo>
                  <a:cubicBezTo>
                    <a:pt x="447" y="2422"/>
                    <a:pt x="702" y="3124"/>
                    <a:pt x="1085" y="3204"/>
                  </a:cubicBezTo>
                  <a:cubicBezTo>
                    <a:pt x="2282" y="3459"/>
                    <a:pt x="3527" y="3491"/>
                    <a:pt x="4756" y="3571"/>
                  </a:cubicBezTo>
                  <a:cubicBezTo>
                    <a:pt x="4782" y="3572"/>
                    <a:pt x="4807" y="3573"/>
                    <a:pt x="4831" y="3573"/>
                  </a:cubicBezTo>
                  <a:cubicBezTo>
                    <a:pt x="5503" y="3573"/>
                    <a:pt x="5667" y="3153"/>
                    <a:pt x="5267" y="2614"/>
                  </a:cubicBezTo>
                  <a:cubicBezTo>
                    <a:pt x="4676" y="1784"/>
                    <a:pt x="4006" y="1018"/>
                    <a:pt x="3256" y="315"/>
                  </a:cubicBezTo>
                  <a:cubicBezTo>
                    <a:pt x="3030" y="122"/>
                    <a:pt x="2587" y="1"/>
                    <a:pt x="22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7"/>
            <p:cNvSpPr/>
            <p:nvPr/>
          </p:nvSpPr>
          <p:spPr>
            <a:xfrm>
              <a:off x="4297725" y="4048347"/>
              <a:ext cx="241017" cy="230160"/>
            </a:xfrm>
            <a:custGeom>
              <a:rect b="b" l="l" r="r" t="t"/>
              <a:pathLst>
                <a:path extrusionOk="0" h="4454" w="4645">
                  <a:moveTo>
                    <a:pt x="1227" y="0"/>
                  </a:moveTo>
                  <a:cubicBezTo>
                    <a:pt x="914" y="0"/>
                    <a:pt x="579" y="84"/>
                    <a:pt x="383" y="232"/>
                  </a:cubicBezTo>
                  <a:cubicBezTo>
                    <a:pt x="96" y="440"/>
                    <a:pt x="0" y="1062"/>
                    <a:pt x="16" y="1541"/>
                  </a:cubicBezTo>
                  <a:cubicBezTo>
                    <a:pt x="48" y="2020"/>
                    <a:pt x="304" y="2483"/>
                    <a:pt x="463" y="2961"/>
                  </a:cubicBezTo>
                  <a:cubicBezTo>
                    <a:pt x="771" y="3919"/>
                    <a:pt x="1389" y="4453"/>
                    <a:pt x="2170" y="4453"/>
                  </a:cubicBezTo>
                  <a:cubicBezTo>
                    <a:pt x="2482" y="4453"/>
                    <a:pt x="2821" y="4368"/>
                    <a:pt x="3176" y="4190"/>
                  </a:cubicBezTo>
                  <a:cubicBezTo>
                    <a:pt x="3703" y="3935"/>
                    <a:pt x="4134" y="3504"/>
                    <a:pt x="4645" y="3121"/>
                  </a:cubicBezTo>
                  <a:cubicBezTo>
                    <a:pt x="4198" y="2594"/>
                    <a:pt x="3894" y="2211"/>
                    <a:pt x="3575" y="1844"/>
                  </a:cubicBezTo>
                  <a:cubicBezTo>
                    <a:pt x="3001" y="1254"/>
                    <a:pt x="2474" y="568"/>
                    <a:pt x="1804" y="137"/>
                  </a:cubicBezTo>
                  <a:cubicBezTo>
                    <a:pt x="1664" y="43"/>
                    <a:pt x="1451" y="0"/>
                    <a:pt x="12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7"/>
            <p:cNvSpPr/>
            <p:nvPr/>
          </p:nvSpPr>
          <p:spPr>
            <a:xfrm>
              <a:off x="4373066" y="3346152"/>
              <a:ext cx="277494" cy="179829"/>
            </a:xfrm>
            <a:custGeom>
              <a:rect b="b" l="l" r="r" t="t"/>
              <a:pathLst>
                <a:path extrusionOk="0" h="3480" w="5348">
                  <a:moveTo>
                    <a:pt x="2331" y="1"/>
                  </a:moveTo>
                  <a:cubicBezTo>
                    <a:pt x="2235" y="17"/>
                    <a:pt x="1788" y="1"/>
                    <a:pt x="1645" y="208"/>
                  </a:cubicBezTo>
                  <a:cubicBezTo>
                    <a:pt x="1054" y="1022"/>
                    <a:pt x="527" y="1900"/>
                    <a:pt x="65" y="2794"/>
                  </a:cubicBezTo>
                  <a:cubicBezTo>
                    <a:pt x="1" y="2905"/>
                    <a:pt x="416" y="3480"/>
                    <a:pt x="591" y="3480"/>
                  </a:cubicBezTo>
                  <a:cubicBezTo>
                    <a:pt x="1980" y="3416"/>
                    <a:pt x="3368" y="3304"/>
                    <a:pt x="4757" y="3129"/>
                  </a:cubicBezTo>
                  <a:cubicBezTo>
                    <a:pt x="4980" y="3097"/>
                    <a:pt x="5347" y="2730"/>
                    <a:pt x="5331" y="2522"/>
                  </a:cubicBezTo>
                  <a:cubicBezTo>
                    <a:pt x="5267" y="1549"/>
                    <a:pt x="3528" y="17"/>
                    <a:pt x="23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7"/>
            <p:cNvSpPr/>
            <p:nvPr/>
          </p:nvSpPr>
          <p:spPr>
            <a:xfrm>
              <a:off x="5055436" y="2876076"/>
              <a:ext cx="293995" cy="227680"/>
            </a:xfrm>
            <a:custGeom>
              <a:rect b="b" l="l" r="r" t="t"/>
              <a:pathLst>
                <a:path extrusionOk="0" h="4406" w="5666">
                  <a:moveTo>
                    <a:pt x="48" y="1"/>
                  </a:moveTo>
                  <a:cubicBezTo>
                    <a:pt x="16" y="272"/>
                    <a:pt x="0" y="560"/>
                    <a:pt x="0" y="831"/>
                  </a:cubicBezTo>
                  <a:cubicBezTo>
                    <a:pt x="160" y="2714"/>
                    <a:pt x="2043" y="3097"/>
                    <a:pt x="2857" y="4406"/>
                  </a:cubicBezTo>
                  <a:lnTo>
                    <a:pt x="3192" y="4262"/>
                  </a:lnTo>
                  <a:cubicBezTo>
                    <a:pt x="3032" y="3480"/>
                    <a:pt x="2825" y="2730"/>
                    <a:pt x="2633" y="1868"/>
                  </a:cubicBezTo>
                  <a:lnTo>
                    <a:pt x="2633" y="1868"/>
                  </a:lnTo>
                  <a:cubicBezTo>
                    <a:pt x="3336" y="2012"/>
                    <a:pt x="3878" y="2171"/>
                    <a:pt x="4437" y="2251"/>
                  </a:cubicBezTo>
                  <a:cubicBezTo>
                    <a:pt x="4548" y="2265"/>
                    <a:pt x="4661" y="2275"/>
                    <a:pt x="4769" y="2275"/>
                  </a:cubicBezTo>
                  <a:cubicBezTo>
                    <a:pt x="5157" y="2275"/>
                    <a:pt x="5495" y="2146"/>
                    <a:pt x="5570" y="1597"/>
                  </a:cubicBezTo>
                  <a:cubicBezTo>
                    <a:pt x="5666" y="943"/>
                    <a:pt x="5538" y="288"/>
                    <a:pt x="4804" y="193"/>
                  </a:cubicBezTo>
                  <a:cubicBezTo>
                    <a:pt x="4466" y="141"/>
                    <a:pt x="4120" y="126"/>
                    <a:pt x="3766" y="126"/>
                  </a:cubicBezTo>
                  <a:cubicBezTo>
                    <a:pt x="3235" y="126"/>
                    <a:pt x="2688" y="161"/>
                    <a:pt x="2123" y="161"/>
                  </a:cubicBezTo>
                  <a:cubicBezTo>
                    <a:pt x="2250" y="623"/>
                    <a:pt x="2346" y="943"/>
                    <a:pt x="2490" y="1421"/>
                  </a:cubicBezTo>
                  <a:cubicBezTo>
                    <a:pt x="1851" y="927"/>
                    <a:pt x="1389" y="528"/>
                    <a:pt x="878" y="193"/>
                  </a:cubicBezTo>
                  <a:cubicBezTo>
                    <a:pt x="639" y="49"/>
                    <a:pt x="319" y="65"/>
                    <a:pt x="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7"/>
            <p:cNvSpPr/>
            <p:nvPr/>
          </p:nvSpPr>
          <p:spPr>
            <a:xfrm>
              <a:off x="6081405" y="2283585"/>
              <a:ext cx="245999" cy="282766"/>
            </a:xfrm>
            <a:custGeom>
              <a:rect b="b" l="l" r="r" t="t"/>
              <a:pathLst>
                <a:path extrusionOk="0" h="5472" w="4741">
                  <a:moveTo>
                    <a:pt x="2779" y="1"/>
                  </a:moveTo>
                  <a:cubicBezTo>
                    <a:pt x="2563" y="1"/>
                    <a:pt x="2304" y="107"/>
                    <a:pt x="2027" y="343"/>
                  </a:cubicBezTo>
                  <a:cubicBezTo>
                    <a:pt x="1613" y="758"/>
                    <a:pt x="1261" y="1221"/>
                    <a:pt x="974" y="1732"/>
                  </a:cubicBezTo>
                  <a:cubicBezTo>
                    <a:pt x="687" y="2195"/>
                    <a:pt x="384" y="2673"/>
                    <a:pt x="96" y="3152"/>
                  </a:cubicBezTo>
                  <a:cubicBezTo>
                    <a:pt x="49" y="3232"/>
                    <a:pt x="1" y="3312"/>
                    <a:pt x="49" y="3392"/>
                  </a:cubicBezTo>
                  <a:cubicBezTo>
                    <a:pt x="72" y="3447"/>
                    <a:pt x="128" y="3467"/>
                    <a:pt x="192" y="3467"/>
                  </a:cubicBezTo>
                  <a:cubicBezTo>
                    <a:pt x="256" y="3467"/>
                    <a:pt x="328" y="3447"/>
                    <a:pt x="384" y="3424"/>
                  </a:cubicBezTo>
                  <a:cubicBezTo>
                    <a:pt x="869" y="3228"/>
                    <a:pt x="1191" y="3141"/>
                    <a:pt x="1409" y="3141"/>
                  </a:cubicBezTo>
                  <a:cubicBezTo>
                    <a:pt x="1564" y="3141"/>
                    <a:pt x="1667" y="3184"/>
                    <a:pt x="1740" y="3264"/>
                  </a:cubicBezTo>
                  <a:cubicBezTo>
                    <a:pt x="2011" y="3551"/>
                    <a:pt x="1868" y="4317"/>
                    <a:pt x="2458" y="5067"/>
                  </a:cubicBezTo>
                  <a:cubicBezTo>
                    <a:pt x="2686" y="5355"/>
                    <a:pt x="2911" y="5472"/>
                    <a:pt x="3122" y="5472"/>
                  </a:cubicBezTo>
                  <a:cubicBezTo>
                    <a:pt x="3635" y="5472"/>
                    <a:pt x="4065" y="4782"/>
                    <a:pt x="4246" y="4206"/>
                  </a:cubicBezTo>
                  <a:cubicBezTo>
                    <a:pt x="4741" y="2610"/>
                    <a:pt x="3448" y="2785"/>
                    <a:pt x="3240" y="1684"/>
                  </a:cubicBezTo>
                  <a:cubicBezTo>
                    <a:pt x="3224" y="1540"/>
                    <a:pt x="3240" y="1397"/>
                    <a:pt x="3304" y="1269"/>
                  </a:cubicBezTo>
                  <a:cubicBezTo>
                    <a:pt x="3512" y="504"/>
                    <a:pt x="3248" y="1"/>
                    <a:pt x="27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7"/>
            <p:cNvSpPr/>
            <p:nvPr/>
          </p:nvSpPr>
          <p:spPr>
            <a:xfrm>
              <a:off x="3466334" y="4535320"/>
              <a:ext cx="270853" cy="202153"/>
            </a:xfrm>
            <a:custGeom>
              <a:rect b="b" l="l" r="r" t="t"/>
              <a:pathLst>
                <a:path extrusionOk="0" h="3912" w="5220">
                  <a:moveTo>
                    <a:pt x="0" y="1"/>
                  </a:moveTo>
                  <a:cubicBezTo>
                    <a:pt x="415" y="1405"/>
                    <a:pt x="719" y="2459"/>
                    <a:pt x="1054" y="3480"/>
                  </a:cubicBezTo>
                  <a:cubicBezTo>
                    <a:pt x="1116" y="3651"/>
                    <a:pt x="1389" y="3912"/>
                    <a:pt x="1507" y="3912"/>
                  </a:cubicBezTo>
                  <a:cubicBezTo>
                    <a:pt x="1510" y="3912"/>
                    <a:pt x="1513" y="3911"/>
                    <a:pt x="1517" y="3911"/>
                  </a:cubicBezTo>
                  <a:cubicBezTo>
                    <a:pt x="2506" y="3672"/>
                    <a:pt x="3559" y="3528"/>
                    <a:pt x="4421" y="3049"/>
                  </a:cubicBezTo>
                  <a:cubicBezTo>
                    <a:pt x="5187" y="2618"/>
                    <a:pt x="5219" y="1405"/>
                    <a:pt x="4629" y="1230"/>
                  </a:cubicBezTo>
                  <a:cubicBezTo>
                    <a:pt x="3208" y="767"/>
                    <a:pt x="1724" y="448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7"/>
            <p:cNvSpPr/>
            <p:nvPr/>
          </p:nvSpPr>
          <p:spPr>
            <a:xfrm>
              <a:off x="5997762" y="3407386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1709" y="1"/>
                  </a:moveTo>
                  <a:cubicBezTo>
                    <a:pt x="1393" y="1"/>
                    <a:pt x="756" y="443"/>
                    <a:pt x="639" y="779"/>
                  </a:cubicBezTo>
                  <a:cubicBezTo>
                    <a:pt x="320" y="1704"/>
                    <a:pt x="224" y="2710"/>
                    <a:pt x="1" y="3971"/>
                  </a:cubicBezTo>
                  <a:cubicBezTo>
                    <a:pt x="49" y="4034"/>
                    <a:pt x="192" y="4401"/>
                    <a:pt x="464" y="4561"/>
                  </a:cubicBezTo>
                  <a:cubicBezTo>
                    <a:pt x="644" y="4651"/>
                    <a:pt x="952" y="4717"/>
                    <a:pt x="1179" y="4717"/>
                  </a:cubicBezTo>
                  <a:cubicBezTo>
                    <a:pt x="1312" y="4717"/>
                    <a:pt x="1418" y="4694"/>
                    <a:pt x="1453" y="4641"/>
                  </a:cubicBezTo>
                  <a:cubicBezTo>
                    <a:pt x="2123" y="3619"/>
                    <a:pt x="2857" y="2614"/>
                    <a:pt x="3240" y="1481"/>
                  </a:cubicBezTo>
                  <a:cubicBezTo>
                    <a:pt x="3544" y="523"/>
                    <a:pt x="2427" y="268"/>
                    <a:pt x="1788" y="13"/>
                  </a:cubicBezTo>
                  <a:cubicBezTo>
                    <a:pt x="1765" y="4"/>
                    <a:pt x="1738" y="1"/>
                    <a:pt x="17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7"/>
            <p:cNvSpPr/>
            <p:nvPr/>
          </p:nvSpPr>
          <p:spPr>
            <a:xfrm>
              <a:off x="2185288" y="4285478"/>
              <a:ext cx="264211" cy="145362"/>
            </a:xfrm>
            <a:custGeom>
              <a:rect b="b" l="l" r="r" t="t"/>
              <a:pathLst>
                <a:path extrusionOk="0" h="2813" w="5092">
                  <a:moveTo>
                    <a:pt x="3112" y="0"/>
                  </a:moveTo>
                  <a:cubicBezTo>
                    <a:pt x="2027" y="479"/>
                    <a:pt x="1086" y="782"/>
                    <a:pt x="272" y="1293"/>
                  </a:cubicBezTo>
                  <a:cubicBezTo>
                    <a:pt x="0" y="1469"/>
                    <a:pt x="32" y="2187"/>
                    <a:pt x="80" y="2634"/>
                  </a:cubicBezTo>
                  <a:cubicBezTo>
                    <a:pt x="80" y="2729"/>
                    <a:pt x="735" y="2777"/>
                    <a:pt x="1102" y="2809"/>
                  </a:cubicBezTo>
                  <a:cubicBezTo>
                    <a:pt x="1147" y="2811"/>
                    <a:pt x="1193" y="2812"/>
                    <a:pt x="1239" y="2812"/>
                  </a:cubicBezTo>
                  <a:cubicBezTo>
                    <a:pt x="1516" y="2812"/>
                    <a:pt x="1802" y="2777"/>
                    <a:pt x="2075" y="2777"/>
                  </a:cubicBezTo>
                  <a:cubicBezTo>
                    <a:pt x="2761" y="2745"/>
                    <a:pt x="3464" y="2793"/>
                    <a:pt x="4134" y="2697"/>
                  </a:cubicBezTo>
                  <a:cubicBezTo>
                    <a:pt x="4932" y="2602"/>
                    <a:pt x="5091" y="1963"/>
                    <a:pt x="4740" y="1437"/>
                  </a:cubicBezTo>
                  <a:cubicBezTo>
                    <a:pt x="4357" y="894"/>
                    <a:pt x="3719" y="527"/>
                    <a:pt x="31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7"/>
            <p:cNvSpPr/>
            <p:nvPr/>
          </p:nvSpPr>
          <p:spPr>
            <a:xfrm>
              <a:off x="2677180" y="3968407"/>
              <a:ext cx="234376" cy="202463"/>
            </a:xfrm>
            <a:custGeom>
              <a:rect b="b" l="l" r="r" t="t"/>
              <a:pathLst>
                <a:path extrusionOk="0" h="3918" w="4517">
                  <a:moveTo>
                    <a:pt x="3038" y="0"/>
                  </a:moveTo>
                  <a:cubicBezTo>
                    <a:pt x="2838" y="0"/>
                    <a:pt x="2621" y="54"/>
                    <a:pt x="2394" y="168"/>
                  </a:cubicBezTo>
                  <a:cubicBezTo>
                    <a:pt x="1612" y="567"/>
                    <a:pt x="894" y="1093"/>
                    <a:pt x="0" y="1652"/>
                  </a:cubicBezTo>
                  <a:cubicBezTo>
                    <a:pt x="1229" y="2913"/>
                    <a:pt x="2777" y="3280"/>
                    <a:pt x="4182" y="3918"/>
                  </a:cubicBezTo>
                  <a:lnTo>
                    <a:pt x="4517" y="3742"/>
                  </a:lnTo>
                  <a:cubicBezTo>
                    <a:pt x="4389" y="2849"/>
                    <a:pt x="4277" y="1939"/>
                    <a:pt x="4102" y="1029"/>
                  </a:cubicBezTo>
                  <a:cubicBezTo>
                    <a:pt x="3974" y="380"/>
                    <a:pt x="3569" y="0"/>
                    <a:pt x="30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7"/>
            <p:cNvSpPr/>
            <p:nvPr/>
          </p:nvSpPr>
          <p:spPr>
            <a:xfrm>
              <a:off x="2942168" y="4323561"/>
              <a:ext cx="220314" cy="184635"/>
            </a:xfrm>
            <a:custGeom>
              <a:rect b="b" l="l" r="r" t="t"/>
              <a:pathLst>
                <a:path extrusionOk="0" h="3573" w="4246">
                  <a:moveTo>
                    <a:pt x="1950" y="0"/>
                  </a:moveTo>
                  <a:cubicBezTo>
                    <a:pt x="1847" y="0"/>
                    <a:pt x="1749" y="15"/>
                    <a:pt x="1660" y="45"/>
                  </a:cubicBezTo>
                  <a:cubicBezTo>
                    <a:pt x="974" y="285"/>
                    <a:pt x="543" y="1258"/>
                    <a:pt x="0" y="1912"/>
                  </a:cubicBezTo>
                  <a:cubicBezTo>
                    <a:pt x="206" y="2672"/>
                    <a:pt x="1117" y="3572"/>
                    <a:pt x="1693" y="3572"/>
                  </a:cubicBezTo>
                  <a:cubicBezTo>
                    <a:pt x="1698" y="3572"/>
                    <a:pt x="1703" y="3572"/>
                    <a:pt x="1708" y="3572"/>
                  </a:cubicBezTo>
                  <a:cubicBezTo>
                    <a:pt x="2745" y="3524"/>
                    <a:pt x="4245" y="2391"/>
                    <a:pt x="4245" y="1657"/>
                  </a:cubicBezTo>
                  <a:cubicBezTo>
                    <a:pt x="4245" y="1112"/>
                    <a:pt x="2867" y="0"/>
                    <a:pt x="19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7"/>
            <p:cNvSpPr/>
            <p:nvPr/>
          </p:nvSpPr>
          <p:spPr>
            <a:xfrm>
              <a:off x="4683612" y="4527104"/>
              <a:ext cx="191361" cy="256721"/>
            </a:xfrm>
            <a:custGeom>
              <a:rect b="b" l="l" r="r" t="t"/>
              <a:pathLst>
                <a:path extrusionOk="0" h="4968" w="3688">
                  <a:moveTo>
                    <a:pt x="3448" y="0"/>
                  </a:moveTo>
                  <a:cubicBezTo>
                    <a:pt x="3176" y="80"/>
                    <a:pt x="2841" y="80"/>
                    <a:pt x="2666" y="240"/>
                  </a:cubicBezTo>
                  <a:cubicBezTo>
                    <a:pt x="1884" y="974"/>
                    <a:pt x="1150" y="1740"/>
                    <a:pt x="415" y="2506"/>
                  </a:cubicBezTo>
                  <a:cubicBezTo>
                    <a:pt x="256" y="2666"/>
                    <a:pt x="192" y="2905"/>
                    <a:pt x="0" y="3304"/>
                  </a:cubicBezTo>
                  <a:cubicBezTo>
                    <a:pt x="431" y="3878"/>
                    <a:pt x="894" y="4437"/>
                    <a:pt x="1405" y="4948"/>
                  </a:cubicBezTo>
                  <a:cubicBezTo>
                    <a:pt x="1418" y="4961"/>
                    <a:pt x="1444" y="4967"/>
                    <a:pt x="1479" y="4967"/>
                  </a:cubicBezTo>
                  <a:cubicBezTo>
                    <a:pt x="1688" y="4967"/>
                    <a:pt x="2216" y="4740"/>
                    <a:pt x="2299" y="4549"/>
                  </a:cubicBezTo>
                  <a:cubicBezTo>
                    <a:pt x="2809" y="3352"/>
                    <a:pt x="3224" y="2123"/>
                    <a:pt x="3607" y="894"/>
                  </a:cubicBezTo>
                  <a:cubicBezTo>
                    <a:pt x="3687" y="639"/>
                    <a:pt x="3511" y="304"/>
                    <a:pt x="34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7"/>
            <p:cNvSpPr/>
            <p:nvPr/>
          </p:nvSpPr>
          <p:spPr>
            <a:xfrm>
              <a:off x="3590553" y="3563905"/>
              <a:ext cx="280763" cy="260649"/>
            </a:xfrm>
            <a:custGeom>
              <a:rect b="b" l="l" r="r" t="t"/>
              <a:pathLst>
                <a:path extrusionOk="0" h="5044" w="5411">
                  <a:moveTo>
                    <a:pt x="4052" y="0"/>
                  </a:moveTo>
                  <a:cubicBezTo>
                    <a:pt x="3902" y="0"/>
                    <a:pt x="3739" y="48"/>
                    <a:pt x="3559" y="160"/>
                  </a:cubicBezTo>
                  <a:cubicBezTo>
                    <a:pt x="2011" y="1133"/>
                    <a:pt x="782" y="2569"/>
                    <a:pt x="64" y="4245"/>
                  </a:cubicBezTo>
                  <a:cubicBezTo>
                    <a:pt x="16" y="4437"/>
                    <a:pt x="0" y="4612"/>
                    <a:pt x="0" y="4804"/>
                  </a:cubicBezTo>
                  <a:lnTo>
                    <a:pt x="240" y="5043"/>
                  </a:lnTo>
                  <a:lnTo>
                    <a:pt x="5410" y="989"/>
                  </a:lnTo>
                  <a:cubicBezTo>
                    <a:pt x="4941" y="557"/>
                    <a:pt x="4567" y="0"/>
                    <a:pt x="40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7"/>
            <p:cNvSpPr/>
            <p:nvPr/>
          </p:nvSpPr>
          <p:spPr>
            <a:xfrm>
              <a:off x="6445758" y="3989439"/>
              <a:ext cx="280763" cy="260649"/>
            </a:xfrm>
            <a:custGeom>
              <a:rect b="b" l="l" r="r" t="t"/>
              <a:pathLst>
                <a:path extrusionOk="0" h="5044" w="5411">
                  <a:moveTo>
                    <a:pt x="4048" y="0"/>
                  </a:moveTo>
                  <a:cubicBezTo>
                    <a:pt x="3897" y="0"/>
                    <a:pt x="3736" y="48"/>
                    <a:pt x="3560" y="160"/>
                  </a:cubicBezTo>
                  <a:cubicBezTo>
                    <a:pt x="2012" y="1133"/>
                    <a:pt x="783" y="2553"/>
                    <a:pt x="65" y="4245"/>
                  </a:cubicBezTo>
                  <a:cubicBezTo>
                    <a:pt x="17" y="4421"/>
                    <a:pt x="1" y="4612"/>
                    <a:pt x="1" y="4804"/>
                  </a:cubicBezTo>
                  <a:lnTo>
                    <a:pt x="240" y="5043"/>
                  </a:lnTo>
                  <a:lnTo>
                    <a:pt x="5411" y="989"/>
                  </a:lnTo>
                  <a:cubicBezTo>
                    <a:pt x="4954" y="557"/>
                    <a:pt x="4564" y="0"/>
                    <a:pt x="40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7"/>
            <p:cNvSpPr/>
            <p:nvPr/>
          </p:nvSpPr>
          <p:spPr>
            <a:xfrm>
              <a:off x="5444591" y="3164726"/>
              <a:ext cx="198003" cy="218895"/>
            </a:xfrm>
            <a:custGeom>
              <a:rect b="b" l="l" r="r" t="t"/>
              <a:pathLst>
                <a:path extrusionOk="0" h="4236" w="3816">
                  <a:moveTo>
                    <a:pt x="560" y="1"/>
                  </a:moveTo>
                  <a:cubicBezTo>
                    <a:pt x="400" y="511"/>
                    <a:pt x="1" y="1118"/>
                    <a:pt x="145" y="1501"/>
                  </a:cubicBezTo>
                  <a:cubicBezTo>
                    <a:pt x="512" y="2299"/>
                    <a:pt x="1006" y="3017"/>
                    <a:pt x="1629" y="3623"/>
                  </a:cubicBezTo>
                  <a:cubicBezTo>
                    <a:pt x="1921" y="3929"/>
                    <a:pt x="2467" y="4235"/>
                    <a:pt x="2845" y="4235"/>
                  </a:cubicBezTo>
                  <a:cubicBezTo>
                    <a:pt x="2902" y="4235"/>
                    <a:pt x="2954" y="4228"/>
                    <a:pt x="3001" y="4214"/>
                  </a:cubicBezTo>
                  <a:cubicBezTo>
                    <a:pt x="3368" y="4102"/>
                    <a:pt x="3544" y="3400"/>
                    <a:pt x="3815" y="2953"/>
                  </a:cubicBezTo>
                  <a:cubicBezTo>
                    <a:pt x="3624" y="2570"/>
                    <a:pt x="3544" y="2219"/>
                    <a:pt x="3336" y="1996"/>
                  </a:cubicBezTo>
                  <a:cubicBezTo>
                    <a:pt x="2762" y="1437"/>
                    <a:pt x="2171" y="910"/>
                    <a:pt x="1533" y="416"/>
                  </a:cubicBezTo>
                  <a:cubicBezTo>
                    <a:pt x="1262" y="208"/>
                    <a:pt x="895" y="144"/>
                    <a:pt x="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7"/>
            <p:cNvSpPr/>
            <p:nvPr/>
          </p:nvSpPr>
          <p:spPr>
            <a:xfrm>
              <a:off x="3339833" y="4146940"/>
              <a:ext cx="119912" cy="341572"/>
            </a:xfrm>
            <a:custGeom>
              <a:rect b="b" l="l" r="r" t="t"/>
              <a:pathLst>
                <a:path extrusionOk="0" h="6610" w="2311">
                  <a:moveTo>
                    <a:pt x="858" y="0"/>
                  </a:moveTo>
                  <a:lnTo>
                    <a:pt x="396" y="16"/>
                  </a:lnTo>
                  <a:cubicBezTo>
                    <a:pt x="316" y="942"/>
                    <a:pt x="188" y="1867"/>
                    <a:pt x="156" y="2793"/>
                  </a:cubicBezTo>
                  <a:cubicBezTo>
                    <a:pt x="124" y="3352"/>
                    <a:pt x="332" y="3926"/>
                    <a:pt x="268" y="4469"/>
                  </a:cubicBezTo>
                  <a:cubicBezTo>
                    <a:pt x="33" y="6452"/>
                    <a:pt x="1" y="6610"/>
                    <a:pt x="1803" y="6610"/>
                  </a:cubicBezTo>
                  <a:cubicBezTo>
                    <a:pt x="1959" y="6610"/>
                    <a:pt x="2127" y="6608"/>
                    <a:pt x="2311" y="6607"/>
                  </a:cubicBezTo>
                  <a:cubicBezTo>
                    <a:pt x="1816" y="4357"/>
                    <a:pt x="1337" y="2171"/>
                    <a:pt x="8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7"/>
            <p:cNvSpPr/>
            <p:nvPr/>
          </p:nvSpPr>
          <p:spPr>
            <a:xfrm>
              <a:off x="5923252" y="3761247"/>
              <a:ext cx="216994" cy="214193"/>
            </a:xfrm>
            <a:custGeom>
              <a:rect b="b" l="l" r="r" t="t"/>
              <a:pathLst>
                <a:path extrusionOk="0" h="4145" w="4182">
                  <a:moveTo>
                    <a:pt x="2433" y="1"/>
                  </a:moveTo>
                  <a:cubicBezTo>
                    <a:pt x="2224" y="1"/>
                    <a:pt x="2007" y="92"/>
                    <a:pt x="1804" y="267"/>
                  </a:cubicBezTo>
                  <a:cubicBezTo>
                    <a:pt x="735" y="1208"/>
                    <a:pt x="543" y="2565"/>
                    <a:pt x="0" y="3762"/>
                  </a:cubicBezTo>
                  <a:lnTo>
                    <a:pt x="367" y="4145"/>
                  </a:lnTo>
                  <a:cubicBezTo>
                    <a:pt x="1389" y="3554"/>
                    <a:pt x="2458" y="3043"/>
                    <a:pt x="3384" y="2325"/>
                  </a:cubicBezTo>
                  <a:cubicBezTo>
                    <a:pt x="4182" y="1703"/>
                    <a:pt x="3511" y="1001"/>
                    <a:pt x="3112" y="410"/>
                  </a:cubicBezTo>
                  <a:cubicBezTo>
                    <a:pt x="2921" y="132"/>
                    <a:pt x="2682" y="1"/>
                    <a:pt x="24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7"/>
            <p:cNvSpPr/>
            <p:nvPr/>
          </p:nvSpPr>
          <p:spPr>
            <a:xfrm>
              <a:off x="2369124" y="3062463"/>
              <a:ext cx="241017" cy="127947"/>
            </a:xfrm>
            <a:custGeom>
              <a:rect b="b" l="l" r="r" t="t"/>
              <a:pathLst>
                <a:path extrusionOk="0" h="2476" w="4645">
                  <a:moveTo>
                    <a:pt x="3942" y="1"/>
                  </a:moveTo>
                  <a:lnTo>
                    <a:pt x="3942" y="1"/>
                  </a:lnTo>
                  <a:cubicBezTo>
                    <a:pt x="3336" y="97"/>
                    <a:pt x="2809" y="128"/>
                    <a:pt x="2314" y="288"/>
                  </a:cubicBezTo>
                  <a:cubicBezTo>
                    <a:pt x="1644" y="496"/>
                    <a:pt x="974" y="767"/>
                    <a:pt x="352" y="1118"/>
                  </a:cubicBezTo>
                  <a:cubicBezTo>
                    <a:pt x="112" y="1325"/>
                    <a:pt x="0" y="1645"/>
                    <a:pt x="48" y="1948"/>
                  </a:cubicBezTo>
                  <a:cubicBezTo>
                    <a:pt x="112" y="2187"/>
                    <a:pt x="511" y="2427"/>
                    <a:pt x="798" y="2443"/>
                  </a:cubicBezTo>
                  <a:cubicBezTo>
                    <a:pt x="1019" y="2465"/>
                    <a:pt x="1241" y="2476"/>
                    <a:pt x="1464" y="2476"/>
                  </a:cubicBezTo>
                  <a:cubicBezTo>
                    <a:pt x="1871" y="2476"/>
                    <a:pt x="2280" y="2441"/>
                    <a:pt x="2682" y="2379"/>
                  </a:cubicBezTo>
                  <a:cubicBezTo>
                    <a:pt x="4405" y="2107"/>
                    <a:pt x="4645" y="1613"/>
                    <a:pt x="39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7"/>
            <p:cNvSpPr/>
            <p:nvPr/>
          </p:nvSpPr>
          <p:spPr>
            <a:xfrm>
              <a:off x="305513" y="183564"/>
              <a:ext cx="213725" cy="336973"/>
            </a:xfrm>
            <a:custGeom>
              <a:rect b="b" l="l" r="r" t="t"/>
              <a:pathLst>
                <a:path extrusionOk="0" h="6521" w="4119">
                  <a:moveTo>
                    <a:pt x="3879" y="0"/>
                  </a:moveTo>
                  <a:cubicBezTo>
                    <a:pt x="3576" y="192"/>
                    <a:pt x="3209" y="319"/>
                    <a:pt x="3001" y="591"/>
                  </a:cubicBezTo>
                  <a:cubicBezTo>
                    <a:pt x="2379" y="1437"/>
                    <a:pt x="1804" y="2330"/>
                    <a:pt x="1310" y="3272"/>
                  </a:cubicBezTo>
                  <a:cubicBezTo>
                    <a:pt x="815" y="4261"/>
                    <a:pt x="448" y="5315"/>
                    <a:pt x="1" y="6432"/>
                  </a:cubicBezTo>
                  <a:cubicBezTo>
                    <a:pt x="235" y="6491"/>
                    <a:pt x="433" y="6520"/>
                    <a:pt x="601" y="6520"/>
                  </a:cubicBezTo>
                  <a:cubicBezTo>
                    <a:pt x="1107" y="6520"/>
                    <a:pt x="1337" y="6257"/>
                    <a:pt x="1469" y="5777"/>
                  </a:cubicBezTo>
                  <a:cubicBezTo>
                    <a:pt x="1549" y="5490"/>
                    <a:pt x="1661" y="5219"/>
                    <a:pt x="1820" y="4964"/>
                  </a:cubicBezTo>
                  <a:cubicBezTo>
                    <a:pt x="2539" y="3655"/>
                    <a:pt x="3305" y="2394"/>
                    <a:pt x="3975" y="1069"/>
                  </a:cubicBezTo>
                  <a:cubicBezTo>
                    <a:pt x="4118" y="798"/>
                    <a:pt x="3911" y="367"/>
                    <a:pt x="38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7"/>
            <p:cNvSpPr/>
            <p:nvPr/>
          </p:nvSpPr>
          <p:spPr>
            <a:xfrm>
              <a:off x="2343440" y="3292567"/>
              <a:ext cx="234428" cy="204478"/>
            </a:xfrm>
            <a:custGeom>
              <a:rect b="b" l="l" r="r" t="t"/>
              <a:pathLst>
                <a:path extrusionOk="0" h="3957" w="4518">
                  <a:moveTo>
                    <a:pt x="4517" y="0"/>
                  </a:moveTo>
                  <a:lnTo>
                    <a:pt x="4517" y="0"/>
                  </a:lnTo>
                  <a:cubicBezTo>
                    <a:pt x="4230" y="128"/>
                    <a:pt x="3927" y="224"/>
                    <a:pt x="3639" y="304"/>
                  </a:cubicBezTo>
                  <a:cubicBezTo>
                    <a:pt x="2123" y="543"/>
                    <a:pt x="1182" y="1692"/>
                    <a:pt x="192" y="2666"/>
                  </a:cubicBezTo>
                  <a:cubicBezTo>
                    <a:pt x="1" y="2841"/>
                    <a:pt x="176" y="3511"/>
                    <a:pt x="320" y="3878"/>
                  </a:cubicBezTo>
                  <a:cubicBezTo>
                    <a:pt x="343" y="3932"/>
                    <a:pt x="488" y="3956"/>
                    <a:pt x="666" y="3956"/>
                  </a:cubicBezTo>
                  <a:cubicBezTo>
                    <a:pt x="858" y="3956"/>
                    <a:pt x="1088" y="3928"/>
                    <a:pt x="1245" y="3878"/>
                  </a:cubicBezTo>
                  <a:cubicBezTo>
                    <a:pt x="3113" y="3336"/>
                    <a:pt x="3512" y="1548"/>
                    <a:pt x="45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7"/>
            <p:cNvSpPr/>
            <p:nvPr/>
          </p:nvSpPr>
          <p:spPr>
            <a:xfrm>
              <a:off x="5872714" y="4039045"/>
              <a:ext cx="139214" cy="266281"/>
            </a:xfrm>
            <a:custGeom>
              <a:rect b="b" l="l" r="r" t="t"/>
              <a:pathLst>
                <a:path extrusionOk="0" h="5153" w="2683">
                  <a:moveTo>
                    <a:pt x="2349" y="1"/>
                  </a:moveTo>
                  <a:cubicBezTo>
                    <a:pt x="2227" y="1"/>
                    <a:pt x="2041" y="48"/>
                    <a:pt x="1964" y="125"/>
                  </a:cubicBezTo>
                  <a:cubicBezTo>
                    <a:pt x="927" y="1099"/>
                    <a:pt x="49" y="2168"/>
                    <a:pt x="1" y="3716"/>
                  </a:cubicBezTo>
                  <a:cubicBezTo>
                    <a:pt x="1" y="3939"/>
                    <a:pt x="33" y="4163"/>
                    <a:pt x="81" y="4386"/>
                  </a:cubicBezTo>
                  <a:cubicBezTo>
                    <a:pt x="176" y="4642"/>
                    <a:pt x="288" y="4897"/>
                    <a:pt x="416" y="5152"/>
                  </a:cubicBezTo>
                  <a:cubicBezTo>
                    <a:pt x="639" y="4977"/>
                    <a:pt x="927" y="4865"/>
                    <a:pt x="1086" y="4642"/>
                  </a:cubicBezTo>
                  <a:cubicBezTo>
                    <a:pt x="1389" y="4243"/>
                    <a:pt x="1645" y="3812"/>
                    <a:pt x="1836" y="3349"/>
                  </a:cubicBezTo>
                  <a:cubicBezTo>
                    <a:pt x="2155" y="2455"/>
                    <a:pt x="2443" y="1561"/>
                    <a:pt x="2666" y="636"/>
                  </a:cubicBezTo>
                  <a:cubicBezTo>
                    <a:pt x="2682" y="412"/>
                    <a:pt x="2618" y="189"/>
                    <a:pt x="2459" y="29"/>
                  </a:cubicBezTo>
                  <a:cubicBezTo>
                    <a:pt x="2444" y="10"/>
                    <a:pt x="2402" y="1"/>
                    <a:pt x="2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7"/>
            <p:cNvSpPr/>
            <p:nvPr/>
          </p:nvSpPr>
          <p:spPr>
            <a:xfrm>
              <a:off x="2670538" y="2834892"/>
              <a:ext cx="224465" cy="163706"/>
            </a:xfrm>
            <a:custGeom>
              <a:rect b="b" l="l" r="r" t="t"/>
              <a:pathLst>
                <a:path extrusionOk="0" h="3168" w="4326">
                  <a:moveTo>
                    <a:pt x="830" y="0"/>
                  </a:moveTo>
                  <a:cubicBezTo>
                    <a:pt x="415" y="192"/>
                    <a:pt x="112" y="255"/>
                    <a:pt x="64" y="383"/>
                  </a:cubicBezTo>
                  <a:cubicBezTo>
                    <a:pt x="1" y="638"/>
                    <a:pt x="17" y="894"/>
                    <a:pt x="128" y="1133"/>
                  </a:cubicBezTo>
                  <a:cubicBezTo>
                    <a:pt x="288" y="1452"/>
                    <a:pt x="591" y="1692"/>
                    <a:pt x="767" y="2011"/>
                  </a:cubicBezTo>
                  <a:cubicBezTo>
                    <a:pt x="1233" y="2792"/>
                    <a:pt x="1766" y="3167"/>
                    <a:pt x="2450" y="3167"/>
                  </a:cubicBezTo>
                  <a:cubicBezTo>
                    <a:pt x="2773" y="3167"/>
                    <a:pt x="3129" y="3084"/>
                    <a:pt x="3528" y="2921"/>
                  </a:cubicBezTo>
                  <a:cubicBezTo>
                    <a:pt x="4150" y="2649"/>
                    <a:pt x="4326" y="2218"/>
                    <a:pt x="3783" y="1819"/>
                  </a:cubicBezTo>
                  <a:cubicBezTo>
                    <a:pt x="2825" y="1133"/>
                    <a:pt x="1788" y="575"/>
                    <a:pt x="8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7"/>
            <p:cNvSpPr/>
            <p:nvPr/>
          </p:nvSpPr>
          <p:spPr>
            <a:xfrm>
              <a:off x="2798907" y="4845518"/>
              <a:ext cx="115969" cy="249022"/>
            </a:xfrm>
            <a:custGeom>
              <a:rect b="b" l="l" r="r" t="t"/>
              <a:pathLst>
                <a:path extrusionOk="0" h="4819" w="2235">
                  <a:moveTo>
                    <a:pt x="1158" y="0"/>
                  </a:moveTo>
                  <a:cubicBezTo>
                    <a:pt x="1076" y="0"/>
                    <a:pt x="992" y="5"/>
                    <a:pt x="910" y="15"/>
                  </a:cubicBezTo>
                  <a:cubicBezTo>
                    <a:pt x="240" y="94"/>
                    <a:pt x="351" y="589"/>
                    <a:pt x="479" y="1084"/>
                  </a:cubicBezTo>
                  <a:cubicBezTo>
                    <a:pt x="591" y="1499"/>
                    <a:pt x="591" y="1930"/>
                    <a:pt x="511" y="2345"/>
                  </a:cubicBezTo>
                  <a:cubicBezTo>
                    <a:pt x="0" y="4068"/>
                    <a:pt x="208" y="4451"/>
                    <a:pt x="2027" y="4818"/>
                  </a:cubicBezTo>
                  <a:cubicBezTo>
                    <a:pt x="1947" y="4387"/>
                    <a:pt x="1772" y="3988"/>
                    <a:pt x="1804" y="3573"/>
                  </a:cubicBezTo>
                  <a:cubicBezTo>
                    <a:pt x="1820" y="3143"/>
                    <a:pt x="2075" y="2744"/>
                    <a:pt x="2139" y="2329"/>
                  </a:cubicBezTo>
                  <a:cubicBezTo>
                    <a:pt x="2219" y="1834"/>
                    <a:pt x="2235" y="1323"/>
                    <a:pt x="2187" y="828"/>
                  </a:cubicBezTo>
                  <a:cubicBezTo>
                    <a:pt x="2118" y="186"/>
                    <a:pt x="1652" y="0"/>
                    <a:pt x="11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7"/>
            <p:cNvSpPr/>
            <p:nvPr/>
          </p:nvSpPr>
          <p:spPr>
            <a:xfrm>
              <a:off x="5302161" y="3384908"/>
              <a:ext cx="222857" cy="125054"/>
            </a:xfrm>
            <a:custGeom>
              <a:rect b="b" l="l" r="r" t="t"/>
              <a:pathLst>
                <a:path extrusionOk="0" h="2420" w="4295">
                  <a:moveTo>
                    <a:pt x="2491" y="1"/>
                  </a:moveTo>
                  <a:cubicBezTo>
                    <a:pt x="1725" y="384"/>
                    <a:pt x="959" y="767"/>
                    <a:pt x="208" y="1198"/>
                  </a:cubicBezTo>
                  <a:cubicBezTo>
                    <a:pt x="65" y="1278"/>
                    <a:pt x="1" y="1581"/>
                    <a:pt x="17" y="1772"/>
                  </a:cubicBezTo>
                  <a:cubicBezTo>
                    <a:pt x="17" y="1852"/>
                    <a:pt x="320" y="1948"/>
                    <a:pt x="496" y="1980"/>
                  </a:cubicBezTo>
                  <a:cubicBezTo>
                    <a:pt x="1310" y="2107"/>
                    <a:pt x="2124" y="2235"/>
                    <a:pt x="2937" y="2347"/>
                  </a:cubicBezTo>
                  <a:cubicBezTo>
                    <a:pt x="3158" y="2377"/>
                    <a:pt x="3485" y="2419"/>
                    <a:pt x="3710" y="2419"/>
                  </a:cubicBezTo>
                  <a:cubicBezTo>
                    <a:pt x="3843" y="2419"/>
                    <a:pt x="3941" y="2404"/>
                    <a:pt x="3959" y="2363"/>
                  </a:cubicBezTo>
                  <a:cubicBezTo>
                    <a:pt x="4198" y="1852"/>
                    <a:pt x="4294" y="1309"/>
                    <a:pt x="4262" y="767"/>
                  </a:cubicBezTo>
                  <a:cubicBezTo>
                    <a:pt x="4214" y="543"/>
                    <a:pt x="3592" y="368"/>
                    <a:pt x="3209" y="224"/>
                  </a:cubicBezTo>
                  <a:cubicBezTo>
                    <a:pt x="3161" y="211"/>
                    <a:pt x="3109" y="206"/>
                    <a:pt x="3056" y="206"/>
                  </a:cubicBezTo>
                  <a:cubicBezTo>
                    <a:pt x="2914" y="206"/>
                    <a:pt x="2758" y="240"/>
                    <a:pt x="2618" y="240"/>
                  </a:cubicBezTo>
                  <a:lnTo>
                    <a:pt x="249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7"/>
            <p:cNvSpPr/>
            <p:nvPr/>
          </p:nvSpPr>
          <p:spPr>
            <a:xfrm>
              <a:off x="3698167" y="3338608"/>
              <a:ext cx="168167" cy="175798"/>
            </a:xfrm>
            <a:custGeom>
              <a:rect b="b" l="l" r="r" t="t"/>
              <a:pathLst>
                <a:path extrusionOk="0" h="3402" w="3241">
                  <a:moveTo>
                    <a:pt x="1812" y="1"/>
                  </a:moveTo>
                  <a:cubicBezTo>
                    <a:pt x="1101" y="1"/>
                    <a:pt x="1" y="789"/>
                    <a:pt x="1" y="1232"/>
                  </a:cubicBezTo>
                  <a:cubicBezTo>
                    <a:pt x="1" y="1264"/>
                    <a:pt x="1" y="1312"/>
                    <a:pt x="17" y="1328"/>
                  </a:cubicBezTo>
                  <a:cubicBezTo>
                    <a:pt x="687" y="2046"/>
                    <a:pt x="1246" y="3115"/>
                    <a:pt x="2044" y="3370"/>
                  </a:cubicBezTo>
                  <a:cubicBezTo>
                    <a:pt x="2117" y="3392"/>
                    <a:pt x="2184" y="3402"/>
                    <a:pt x="2243" y="3402"/>
                  </a:cubicBezTo>
                  <a:cubicBezTo>
                    <a:pt x="2851" y="3402"/>
                    <a:pt x="2746" y="2358"/>
                    <a:pt x="2906" y="1791"/>
                  </a:cubicBezTo>
                  <a:cubicBezTo>
                    <a:pt x="2937" y="1631"/>
                    <a:pt x="3001" y="1471"/>
                    <a:pt x="3049" y="1312"/>
                  </a:cubicBezTo>
                  <a:lnTo>
                    <a:pt x="3241" y="1120"/>
                  </a:lnTo>
                  <a:cubicBezTo>
                    <a:pt x="2842" y="737"/>
                    <a:pt x="2507" y="195"/>
                    <a:pt x="2044" y="35"/>
                  </a:cubicBezTo>
                  <a:cubicBezTo>
                    <a:pt x="1974" y="12"/>
                    <a:pt x="1896" y="1"/>
                    <a:pt x="181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7"/>
            <p:cNvSpPr/>
            <p:nvPr/>
          </p:nvSpPr>
          <p:spPr>
            <a:xfrm>
              <a:off x="4995091" y="3963653"/>
              <a:ext cx="177974" cy="151149"/>
            </a:xfrm>
            <a:custGeom>
              <a:rect b="b" l="l" r="r" t="t"/>
              <a:pathLst>
                <a:path extrusionOk="0" h="2925" w="3430">
                  <a:moveTo>
                    <a:pt x="1991" y="1"/>
                  </a:moveTo>
                  <a:cubicBezTo>
                    <a:pt x="1052" y="1"/>
                    <a:pt x="14" y="955"/>
                    <a:pt x="14" y="1664"/>
                  </a:cubicBezTo>
                  <a:cubicBezTo>
                    <a:pt x="0" y="2234"/>
                    <a:pt x="567" y="2925"/>
                    <a:pt x="1062" y="2925"/>
                  </a:cubicBezTo>
                  <a:cubicBezTo>
                    <a:pt x="1135" y="2925"/>
                    <a:pt x="1207" y="2910"/>
                    <a:pt x="1275" y="2877"/>
                  </a:cubicBezTo>
                  <a:cubicBezTo>
                    <a:pt x="2057" y="2510"/>
                    <a:pt x="2727" y="1887"/>
                    <a:pt x="3429" y="1361"/>
                  </a:cubicBezTo>
                  <a:cubicBezTo>
                    <a:pt x="3030" y="898"/>
                    <a:pt x="2695" y="116"/>
                    <a:pt x="2216" y="20"/>
                  </a:cubicBezTo>
                  <a:cubicBezTo>
                    <a:pt x="2142" y="7"/>
                    <a:pt x="2067" y="1"/>
                    <a:pt x="19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7"/>
            <p:cNvSpPr/>
            <p:nvPr/>
          </p:nvSpPr>
          <p:spPr>
            <a:xfrm>
              <a:off x="4609932" y="2842953"/>
              <a:ext cx="178078" cy="151149"/>
            </a:xfrm>
            <a:custGeom>
              <a:rect b="b" l="l" r="r" t="t"/>
              <a:pathLst>
                <a:path extrusionOk="0" h="2925" w="3432">
                  <a:moveTo>
                    <a:pt x="1977" y="0"/>
                  </a:moveTo>
                  <a:cubicBezTo>
                    <a:pt x="1038" y="0"/>
                    <a:pt x="0" y="955"/>
                    <a:pt x="0" y="1663"/>
                  </a:cubicBezTo>
                  <a:cubicBezTo>
                    <a:pt x="0" y="2233"/>
                    <a:pt x="569" y="2924"/>
                    <a:pt x="1064" y="2924"/>
                  </a:cubicBezTo>
                  <a:cubicBezTo>
                    <a:pt x="1137" y="2924"/>
                    <a:pt x="1209" y="2909"/>
                    <a:pt x="1277" y="2876"/>
                  </a:cubicBezTo>
                  <a:cubicBezTo>
                    <a:pt x="2059" y="2509"/>
                    <a:pt x="2713" y="1887"/>
                    <a:pt x="3431" y="1360"/>
                  </a:cubicBezTo>
                  <a:cubicBezTo>
                    <a:pt x="3032" y="897"/>
                    <a:pt x="2681" y="115"/>
                    <a:pt x="2202" y="20"/>
                  </a:cubicBezTo>
                  <a:cubicBezTo>
                    <a:pt x="2128" y="6"/>
                    <a:pt x="2053" y="0"/>
                    <a:pt x="19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7"/>
            <p:cNvSpPr/>
            <p:nvPr/>
          </p:nvSpPr>
          <p:spPr>
            <a:xfrm>
              <a:off x="4230635" y="4360301"/>
              <a:ext cx="183059" cy="171716"/>
            </a:xfrm>
            <a:custGeom>
              <a:rect b="b" l="l" r="r" t="t"/>
              <a:pathLst>
                <a:path extrusionOk="0" h="3323" w="3528">
                  <a:moveTo>
                    <a:pt x="1908" y="1"/>
                  </a:moveTo>
                  <a:cubicBezTo>
                    <a:pt x="1812" y="1"/>
                    <a:pt x="1716" y="13"/>
                    <a:pt x="1629" y="36"/>
                  </a:cubicBezTo>
                  <a:cubicBezTo>
                    <a:pt x="543" y="388"/>
                    <a:pt x="1" y="1345"/>
                    <a:pt x="272" y="2478"/>
                  </a:cubicBezTo>
                  <a:cubicBezTo>
                    <a:pt x="352" y="2813"/>
                    <a:pt x="559" y="3117"/>
                    <a:pt x="863" y="3308"/>
                  </a:cubicBezTo>
                  <a:cubicBezTo>
                    <a:pt x="884" y="3318"/>
                    <a:pt x="910" y="3322"/>
                    <a:pt x="939" y="3322"/>
                  </a:cubicBezTo>
                  <a:cubicBezTo>
                    <a:pt x="1147" y="3322"/>
                    <a:pt x="1520" y="3089"/>
                    <a:pt x="1661" y="2893"/>
                  </a:cubicBezTo>
                  <a:cubicBezTo>
                    <a:pt x="2347" y="1983"/>
                    <a:pt x="2969" y="1042"/>
                    <a:pt x="3528" y="244"/>
                  </a:cubicBezTo>
                  <a:cubicBezTo>
                    <a:pt x="3081" y="164"/>
                    <a:pt x="2634" y="84"/>
                    <a:pt x="2187" y="36"/>
                  </a:cubicBezTo>
                  <a:cubicBezTo>
                    <a:pt x="2099" y="13"/>
                    <a:pt x="2004" y="1"/>
                    <a:pt x="19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7"/>
            <p:cNvSpPr/>
            <p:nvPr/>
          </p:nvSpPr>
          <p:spPr>
            <a:xfrm>
              <a:off x="712102" y="-6957"/>
              <a:ext cx="187210" cy="132650"/>
            </a:xfrm>
            <a:custGeom>
              <a:rect b="b" l="l" r="r" t="t"/>
              <a:pathLst>
                <a:path extrusionOk="0" h="2567" w="3608">
                  <a:moveTo>
                    <a:pt x="1586" y="0"/>
                  </a:moveTo>
                  <a:cubicBezTo>
                    <a:pt x="1452" y="0"/>
                    <a:pt x="1322" y="15"/>
                    <a:pt x="1198" y="48"/>
                  </a:cubicBezTo>
                  <a:cubicBezTo>
                    <a:pt x="703" y="192"/>
                    <a:pt x="480" y="1229"/>
                    <a:pt x="1" y="2107"/>
                  </a:cubicBezTo>
                  <a:cubicBezTo>
                    <a:pt x="414" y="2292"/>
                    <a:pt x="751" y="2567"/>
                    <a:pt x="977" y="2567"/>
                  </a:cubicBezTo>
                  <a:cubicBezTo>
                    <a:pt x="1005" y="2567"/>
                    <a:pt x="1030" y="2563"/>
                    <a:pt x="1054" y="2554"/>
                  </a:cubicBezTo>
                  <a:cubicBezTo>
                    <a:pt x="1852" y="2251"/>
                    <a:pt x="2618" y="1868"/>
                    <a:pt x="3352" y="1405"/>
                  </a:cubicBezTo>
                  <a:cubicBezTo>
                    <a:pt x="3560" y="1261"/>
                    <a:pt x="3528" y="783"/>
                    <a:pt x="3608" y="447"/>
                  </a:cubicBezTo>
                  <a:cubicBezTo>
                    <a:pt x="2950" y="316"/>
                    <a:pt x="2217" y="0"/>
                    <a:pt x="15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7"/>
            <p:cNvSpPr/>
            <p:nvPr/>
          </p:nvSpPr>
          <p:spPr>
            <a:xfrm>
              <a:off x="4649677" y="4932846"/>
              <a:ext cx="166455" cy="184480"/>
            </a:xfrm>
            <a:custGeom>
              <a:rect b="b" l="l" r="r" t="t"/>
              <a:pathLst>
                <a:path extrusionOk="0" h="3570" w="3208">
                  <a:moveTo>
                    <a:pt x="3208" y="0"/>
                  </a:moveTo>
                  <a:cubicBezTo>
                    <a:pt x="974" y="64"/>
                    <a:pt x="0" y="1309"/>
                    <a:pt x="511" y="2969"/>
                  </a:cubicBezTo>
                  <a:cubicBezTo>
                    <a:pt x="623" y="3240"/>
                    <a:pt x="830" y="3447"/>
                    <a:pt x="1101" y="3543"/>
                  </a:cubicBezTo>
                  <a:cubicBezTo>
                    <a:pt x="1152" y="3561"/>
                    <a:pt x="1216" y="3570"/>
                    <a:pt x="1286" y="3570"/>
                  </a:cubicBezTo>
                  <a:cubicBezTo>
                    <a:pt x="1522" y="3570"/>
                    <a:pt x="1822" y="3475"/>
                    <a:pt x="1883" y="3352"/>
                  </a:cubicBezTo>
                  <a:cubicBezTo>
                    <a:pt x="2346" y="2314"/>
                    <a:pt x="2729" y="1245"/>
                    <a:pt x="32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7"/>
            <p:cNvSpPr/>
            <p:nvPr/>
          </p:nvSpPr>
          <p:spPr>
            <a:xfrm>
              <a:off x="3419117" y="4798288"/>
              <a:ext cx="135011" cy="162776"/>
            </a:xfrm>
            <a:custGeom>
              <a:rect b="b" l="l" r="r" t="t"/>
              <a:pathLst>
                <a:path extrusionOk="0" h="3150" w="2602">
                  <a:moveTo>
                    <a:pt x="1825" y="0"/>
                  </a:moveTo>
                  <a:cubicBezTo>
                    <a:pt x="1758" y="0"/>
                    <a:pt x="1687" y="6"/>
                    <a:pt x="1613" y="19"/>
                  </a:cubicBezTo>
                  <a:cubicBezTo>
                    <a:pt x="591" y="19"/>
                    <a:pt x="17" y="689"/>
                    <a:pt x="17" y="1806"/>
                  </a:cubicBezTo>
                  <a:cubicBezTo>
                    <a:pt x="1" y="2668"/>
                    <a:pt x="495" y="3067"/>
                    <a:pt x="1293" y="3147"/>
                  </a:cubicBezTo>
                  <a:cubicBezTo>
                    <a:pt x="1308" y="3148"/>
                    <a:pt x="1323" y="3149"/>
                    <a:pt x="1338" y="3149"/>
                  </a:cubicBezTo>
                  <a:cubicBezTo>
                    <a:pt x="1934" y="3149"/>
                    <a:pt x="2601" y="1923"/>
                    <a:pt x="2570" y="865"/>
                  </a:cubicBezTo>
                  <a:cubicBezTo>
                    <a:pt x="2556" y="281"/>
                    <a:pt x="2276" y="0"/>
                    <a:pt x="18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7"/>
            <p:cNvSpPr/>
            <p:nvPr/>
          </p:nvSpPr>
          <p:spPr>
            <a:xfrm>
              <a:off x="1879723" y="3278046"/>
              <a:ext cx="196290" cy="161123"/>
            </a:xfrm>
            <a:custGeom>
              <a:rect b="b" l="l" r="r" t="t"/>
              <a:pathLst>
                <a:path extrusionOk="0" h="3118" w="3783">
                  <a:moveTo>
                    <a:pt x="2418" y="1"/>
                  </a:moveTo>
                  <a:cubicBezTo>
                    <a:pt x="2402" y="1"/>
                    <a:pt x="2389" y="4"/>
                    <a:pt x="2378" y="10"/>
                  </a:cubicBezTo>
                  <a:cubicBezTo>
                    <a:pt x="1997" y="270"/>
                    <a:pt x="1606" y="422"/>
                    <a:pt x="1198" y="422"/>
                  </a:cubicBezTo>
                  <a:cubicBezTo>
                    <a:pt x="855" y="422"/>
                    <a:pt x="500" y="315"/>
                    <a:pt x="128" y="74"/>
                  </a:cubicBezTo>
                  <a:cubicBezTo>
                    <a:pt x="80" y="186"/>
                    <a:pt x="48" y="297"/>
                    <a:pt x="0" y="393"/>
                  </a:cubicBezTo>
                  <a:cubicBezTo>
                    <a:pt x="320" y="872"/>
                    <a:pt x="687" y="1319"/>
                    <a:pt x="1070" y="1734"/>
                  </a:cubicBezTo>
                  <a:cubicBezTo>
                    <a:pt x="1580" y="2228"/>
                    <a:pt x="2385" y="3118"/>
                    <a:pt x="2706" y="3118"/>
                  </a:cubicBezTo>
                  <a:cubicBezTo>
                    <a:pt x="2726" y="3118"/>
                    <a:pt x="2745" y="3114"/>
                    <a:pt x="2761" y="3106"/>
                  </a:cubicBezTo>
                  <a:cubicBezTo>
                    <a:pt x="3783" y="2595"/>
                    <a:pt x="3081" y="1526"/>
                    <a:pt x="3129" y="680"/>
                  </a:cubicBezTo>
                  <a:cubicBezTo>
                    <a:pt x="3129" y="585"/>
                    <a:pt x="3129" y="441"/>
                    <a:pt x="3065" y="393"/>
                  </a:cubicBezTo>
                  <a:cubicBezTo>
                    <a:pt x="2863" y="249"/>
                    <a:pt x="2557" y="1"/>
                    <a:pt x="24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7"/>
            <p:cNvSpPr/>
            <p:nvPr/>
          </p:nvSpPr>
          <p:spPr>
            <a:xfrm>
              <a:off x="2738459" y="3776078"/>
              <a:ext cx="145804" cy="158642"/>
            </a:xfrm>
            <a:custGeom>
              <a:rect b="b" l="l" r="r" t="t"/>
              <a:pathLst>
                <a:path extrusionOk="0" h="3070" w="2810">
                  <a:moveTo>
                    <a:pt x="1983" y="0"/>
                  </a:moveTo>
                  <a:cubicBezTo>
                    <a:pt x="1964" y="0"/>
                    <a:pt x="1947" y="4"/>
                    <a:pt x="1931" y="11"/>
                  </a:cubicBezTo>
                  <a:cubicBezTo>
                    <a:pt x="1229" y="315"/>
                    <a:pt x="639" y="841"/>
                    <a:pt x="0" y="1272"/>
                  </a:cubicBezTo>
                  <a:cubicBezTo>
                    <a:pt x="543" y="1879"/>
                    <a:pt x="990" y="2629"/>
                    <a:pt x="1644" y="3012"/>
                  </a:cubicBezTo>
                  <a:cubicBezTo>
                    <a:pt x="1708" y="3051"/>
                    <a:pt x="1773" y="3069"/>
                    <a:pt x="1837" y="3069"/>
                  </a:cubicBezTo>
                  <a:cubicBezTo>
                    <a:pt x="2303" y="3069"/>
                    <a:pt x="2753" y="2088"/>
                    <a:pt x="2809" y="602"/>
                  </a:cubicBezTo>
                  <a:cubicBezTo>
                    <a:pt x="2618" y="470"/>
                    <a:pt x="2198" y="0"/>
                    <a:pt x="19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7"/>
            <p:cNvSpPr/>
            <p:nvPr/>
          </p:nvSpPr>
          <p:spPr>
            <a:xfrm>
              <a:off x="3424928" y="3901180"/>
              <a:ext cx="132521" cy="193833"/>
            </a:xfrm>
            <a:custGeom>
              <a:rect b="b" l="l" r="r" t="t"/>
              <a:pathLst>
                <a:path extrusionOk="0" h="3751" w="2554">
                  <a:moveTo>
                    <a:pt x="2171" y="0"/>
                  </a:moveTo>
                  <a:cubicBezTo>
                    <a:pt x="910" y="48"/>
                    <a:pt x="0" y="1516"/>
                    <a:pt x="383" y="2634"/>
                  </a:cubicBezTo>
                  <a:cubicBezTo>
                    <a:pt x="527" y="3048"/>
                    <a:pt x="910" y="3384"/>
                    <a:pt x="1181" y="3751"/>
                  </a:cubicBezTo>
                  <a:cubicBezTo>
                    <a:pt x="1485" y="3400"/>
                    <a:pt x="1916" y="3096"/>
                    <a:pt x="2059" y="2697"/>
                  </a:cubicBezTo>
                  <a:cubicBezTo>
                    <a:pt x="2299" y="2011"/>
                    <a:pt x="2458" y="1293"/>
                    <a:pt x="2522" y="575"/>
                  </a:cubicBezTo>
                  <a:cubicBezTo>
                    <a:pt x="2554" y="367"/>
                    <a:pt x="2251" y="128"/>
                    <a:pt x="21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7"/>
            <p:cNvSpPr/>
            <p:nvPr/>
          </p:nvSpPr>
          <p:spPr>
            <a:xfrm>
              <a:off x="2920635" y="3668545"/>
              <a:ext cx="130030" cy="167995"/>
            </a:xfrm>
            <a:custGeom>
              <a:rect b="b" l="l" r="r" t="t"/>
              <a:pathLst>
                <a:path extrusionOk="0" h="3251" w="2506">
                  <a:moveTo>
                    <a:pt x="1195" y="1"/>
                  </a:moveTo>
                  <a:cubicBezTo>
                    <a:pt x="533" y="1"/>
                    <a:pt x="31" y="620"/>
                    <a:pt x="0" y="1741"/>
                  </a:cubicBezTo>
                  <a:cubicBezTo>
                    <a:pt x="224" y="2092"/>
                    <a:pt x="511" y="2779"/>
                    <a:pt x="1022" y="3226"/>
                  </a:cubicBezTo>
                  <a:cubicBezTo>
                    <a:pt x="1041" y="3243"/>
                    <a:pt x="1064" y="3251"/>
                    <a:pt x="1091" y="3251"/>
                  </a:cubicBezTo>
                  <a:cubicBezTo>
                    <a:pt x="1465" y="3251"/>
                    <a:pt x="2506" y="1688"/>
                    <a:pt x="2506" y="943"/>
                  </a:cubicBezTo>
                  <a:cubicBezTo>
                    <a:pt x="2506" y="98"/>
                    <a:pt x="1867" y="34"/>
                    <a:pt x="1245" y="2"/>
                  </a:cubicBezTo>
                  <a:cubicBezTo>
                    <a:pt x="1228" y="1"/>
                    <a:pt x="1212" y="1"/>
                    <a:pt x="11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7"/>
            <p:cNvSpPr/>
            <p:nvPr/>
          </p:nvSpPr>
          <p:spPr>
            <a:xfrm>
              <a:off x="5821397" y="3088300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1491" y="1"/>
                  </a:moveTo>
                  <a:cubicBezTo>
                    <a:pt x="1163" y="1"/>
                    <a:pt x="814" y="272"/>
                    <a:pt x="440" y="272"/>
                  </a:cubicBezTo>
                  <a:cubicBezTo>
                    <a:pt x="297" y="272"/>
                    <a:pt x="151" y="233"/>
                    <a:pt x="0" y="123"/>
                  </a:cubicBezTo>
                  <a:lnTo>
                    <a:pt x="0" y="123"/>
                  </a:lnTo>
                  <a:cubicBezTo>
                    <a:pt x="352" y="1687"/>
                    <a:pt x="878" y="2836"/>
                    <a:pt x="2043" y="3746"/>
                  </a:cubicBezTo>
                  <a:cubicBezTo>
                    <a:pt x="2793" y="2485"/>
                    <a:pt x="2777" y="1544"/>
                    <a:pt x="2027" y="363"/>
                  </a:cubicBezTo>
                  <a:cubicBezTo>
                    <a:pt x="1855" y="88"/>
                    <a:pt x="1677" y="1"/>
                    <a:pt x="14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7"/>
            <p:cNvSpPr/>
            <p:nvPr/>
          </p:nvSpPr>
          <p:spPr>
            <a:xfrm>
              <a:off x="4982535" y="4154536"/>
              <a:ext cx="139992" cy="170217"/>
            </a:xfrm>
            <a:custGeom>
              <a:rect b="b" l="l" r="r" t="t"/>
              <a:pathLst>
                <a:path extrusionOk="0" h="3294" w="2698">
                  <a:moveTo>
                    <a:pt x="2036" y="0"/>
                  </a:moveTo>
                  <a:cubicBezTo>
                    <a:pt x="1872" y="0"/>
                    <a:pt x="1685" y="34"/>
                    <a:pt x="1549" y="77"/>
                  </a:cubicBezTo>
                  <a:cubicBezTo>
                    <a:pt x="783" y="316"/>
                    <a:pt x="49" y="1513"/>
                    <a:pt x="1" y="2646"/>
                  </a:cubicBezTo>
                  <a:cubicBezTo>
                    <a:pt x="65" y="2758"/>
                    <a:pt x="144" y="3077"/>
                    <a:pt x="336" y="3221"/>
                  </a:cubicBezTo>
                  <a:cubicBezTo>
                    <a:pt x="406" y="3269"/>
                    <a:pt x="530" y="3294"/>
                    <a:pt x="657" y="3294"/>
                  </a:cubicBezTo>
                  <a:cubicBezTo>
                    <a:pt x="819" y="3294"/>
                    <a:pt x="984" y="3253"/>
                    <a:pt x="1038" y="3173"/>
                  </a:cubicBezTo>
                  <a:cubicBezTo>
                    <a:pt x="1597" y="2486"/>
                    <a:pt x="2107" y="1752"/>
                    <a:pt x="2570" y="986"/>
                  </a:cubicBezTo>
                  <a:cubicBezTo>
                    <a:pt x="2698" y="779"/>
                    <a:pt x="2554" y="300"/>
                    <a:pt x="2363" y="93"/>
                  </a:cubicBezTo>
                  <a:cubicBezTo>
                    <a:pt x="2303" y="26"/>
                    <a:pt x="2178" y="0"/>
                    <a:pt x="20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7"/>
            <p:cNvSpPr/>
            <p:nvPr/>
          </p:nvSpPr>
          <p:spPr>
            <a:xfrm>
              <a:off x="558931" y="4027367"/>
              <a:ext cx="144974" cy="154663"/>
            </a:xfrm>
            <a:custGeom>
              <a:rect b="b" l="l" r="r" t="t"/>
              <a:pathLst>
                <a:path extrusionOk="0" h="2993" w="2794">
                  <a:moveTo>
                    <a:pt x="2059" y="0"/>
                  </a:moveTo>
                  <a:cubicBezTo>
                    <a:pt x="1453" y="0"/>
                    <a:pt x="878" y="255"/>
                    <a:pt x="463" y="702"/>
                  </a:cubicBezTo>
                  <a:cubicBezTo>
                    <a:pt x="1" y="1213"/>
                    <a:pt x="479" y="1724"/>
                    <a:pt x="942" y="2107"/>
                  </a:cubicBezTo>
                  <a:cubicBezTo>
                    <a:pt x="1166" y="2298"/>
                    <a:pt x="1373" y="2522"/>
                    <a:pt x="1612" y="2713"/>
                  </a:cubicBezTo>
                  <a:cubicBezTo>
                    <a:pt x="1859" y="2899"/>
                    <a:pt x="2062" y="2993"/>
                    <a:pt x="2224" y="2993"/>
                  </a:cubicBezTo>
                  <a:cubicBezTo>
                    <a:pt x="2493" y="2993"/>
                    <a:pt x="2648" y="2736"/>
                    <a:pt x="2698" y="2218"/>
                  </a:cubicBezTo>
                  <a:cubicBezTo>
                    <a:pt x="2714" y="1979"/>
                    <a:pt x="2698" y="1740"/>
                    <a:pt x="2698" y="1516"/>
                  </a:cubicBezTo>
                  <a:lnTo>
                    <a:pt x="2714" y="1516"/>
                  </a:lnTo>
                  <a:cubicBezTo>
                    <a:pt x="2714" y="1452"/>
                    <a:pt x="2714" y="1388"/>
                    <a:pt x="2714" y="1325"/>
                  </a:cubicBezTo>
                  <a:cubicBezTo>
                    <a:pt x="2793" y="718"/>
                    <a:pt x="2777" y="16"/>
                    <a:pt x="20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7"/>
            <p:cNvSpPr/>
            <p:nvPr/>
          </p:nvSpPr>
          <p:spPr>
            <a:xfrm>
              <a:off x="5197867" y="2736609"/>
              <a:ext cx="180568" cy="121591"/>
            </a:xfrm>
            <a:custGeom>
              <a:rect b="b" l="l" r="r" t="t"/>
              <a:pathLst>
                <a:path extrusionOk="0" h="2353" w="3480">
                  <a:moveTo>
                    <a:pt x="490" y="0"/>
                  </a:moveTo>
                  <a:cubicBezTo>
                    <a:pt x="379" y="0"/>
                    <a:pt x="269" y="6"/>
                    <a:pt x="160" y="19"/>
                  </a:cubicBezTo>
                  <a:cubicBezTo>
                    <a:pt x="0" y="1375"/>
                    <a:pt x="0" y="1359"/>
                    <a:pt x="1181" y="1695"/>
                  </a:cubicBezTo>
                  <a:cubicBezTo>
                    <a:pt x="1692" y="1854"/>
                    <a:pt x="2155" y="2157"/>
                    <a:pt x="2649" y="2317"/>
                  </a:cubicBezTo>
                  <a:cubicBezTo>
                    <a:pt x="2734" y="2344"/>
                    <a:pt x="2823" y="2352"/>
                    <a:pt x="2914" y="2352"/>
                  </a:cubicBezTo>
                  <a:cubicBezTo>
                    <a:pt x="3096" y="2352"/>
                    <a:pt x="3288" y="2317"/>
                    <a:pt x="3479" y="2317"/>
                  </a:cubicBezTo>
                  <a:cubicBezTo>
                    <a:pt x="3431" y="2062"/>
                    <a:pt x="3463" y="1790"/>
                    <a:pt x="3352" y="1567"/>
                  </a:cubicBezTo>
                  <a:cubicBezTo>
                    <a:pt x="2900" y="664"/>
                    <a:pt x="1651" y="0"/>
                    <a:pt x="4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7"/>
            <p:cNvSpPr/>
            <p:nvPr/>
          </p:nvSpPr>
          <p:spPr>
            <a:xfrm>
              <a:off x="6042489" y="3197745"/>
              <a:ext cx="124271" cy="161174"/>
            </a:xfrm>
            <a:custGeom>
              <a:rect b="b" l="l" r="r" t="t"/>
              <a:pathLst>
                <a:path extrusionOk="0" h="3119" w="2395">
                  <a:moveTo>
                    <a:pt x="926" y="0"/>
                  </a:moveTo>
                  <a:cubicBezTo>
                    <a:pt x="639" y="702"/>
                    <a:pt x="288" y="1404"/>
                    <a:pt x="64" y="2139"/>
                  </a:cubicBezTo>
                  <a:cubicBezTo>
                    <a:pt x="1" y="2410"/>
                    <a:pt x="160" y="3016"/>
                    <a:pt x="304" y="3032"/>
                  </a:cubicBezTo>
                  <a:cubicBezTo>
                    <a:pt x="544" y="3091"/>
                    <a:pt x="787" y="3119"/>
                    <a:pt x="1031" y="3119"/>
                  </a:cubicBezTo>
                  <a:cubicBezTo>
                    <a:pt x="1322" y="3119"/>
                    <a:pt x="1613" y="3079"/>
                    <a:pt x="1900" y="3000"/>
                  </a:cubicBezTo>
                  <a:cubicBezTo>
                    <a:pt x="2139" y="2921"/>
                    <a:pt x="2394" y="2282"/>
                    <a:pt x="2299" y="2027"/>
                  </a:cubicBezTo>
                  <a:cubicBezTo>
                    <a:pt x="2059" y="1341"/>
                    <a:pt x="1612" y="718"/>
                    <a:pt x="1261" y="64"/>
                  </a:cubicBezTo>
                  <a:lnTo>
                    <a:pt x="9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7"/>
            <p:cNvSpPr/>
            <p:nvPr/>
          </p:nvSpPr>
          <p:spPr>
            <a:xfrm>
              <a:off x="1439199" y="3306570"/>
              <a:ext cx="128370" cy="150994"/>
            </a:xfrm>
            <a:custGeom>
              <a:rect b="b" l="l" r="r" t="t"/>
              <a:pathLst>
                <a:path extrusionOk="0" h="2922" w="2474">
                  <a:moveTo>
                    <a:pt x="96" y="1"/>
                  </a:moveTo>
                  <a:cubicBezTo>
                    <a:pt x="96" y="815"/>
                    <a:pt x="0" y="1565"/>
                    <a:pt x="160" y="2235"/>
                  </a:cubicBezTo>
                  <a:cubicBezTo>
                    <a:pt x="224" y="2554"/>
                    <a:pt x="814" y="2889"/>
                    <a:pt x="1181" y="2921"/>
                  </a:cubicBezTo>
                  <a:cubicBezTo>
                    <a:pt x="1187" y="2922"/>
                    <a:pt x="1192" y="2922"/>
                    <a:pt x="1198" y="2922"/>
                  </a:cubicBezTo>
                  <a:cubicBezTo>
                    <a:pt x="1487" y="2922"/>
                    <a:pt x="1949" y="2532"/>
                    <a:pt x="2059" y="2235"/>
                  </a:cubicBezTo>
                  <a:cubicBezTo>
                    <a:pt x="2474" y="1054"/>
                    <a:pt x="1899" y="400"/>
                    <a:pt x="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7"/>
            <p:cNvSpPr/>
            <p:nvPr/>
          </p:nvSpPr>
          <p:spPr>
            <a:xfrm>
              <a:off x="2949588" y="3149895"/>
              <a:ext cx="117681" cy="145982"/>
            </a:xfrm>
            <a:custGeom>
              <a:rect b="b" l="l" r="r" t="t"/>
              <a:pathLst>
                <a:path extrusionOk="0" h="2825" w="2268">
                  <a:moveTo>
                    <a:pt x="224" y="0"/>
                  </a:moveTo>
                  <a:cubicBezTo>
                    <a:pt x="160" y="703"/>
                    <a:pt x="1" y="1373"/>
                    <a:pt x="33" y="2043"/>
                  </a:cubicBezTo>
                  <a:cubicBezTo>
                    <a:pt x="85" y="2698"/>
                    <a:pt x="475" y="2825"/>
                    <a:pt x="904" y="2825"/>
                  </a:cubicBezTo>
                  <a:cubicBezTo>
                    <a:pt x="1134" y="2825"/>
                    <a:pt x="1375" y="2788"/>
                    <a:pt x="1581" y="2777"/>
                  </a:cubicBezTo>
                  <a:cubicBezTo>
                    <a:pt x="1804" y="2761"/>
                    <a:pt x="2187" y="2251"/>
                    <a:pt x="2203" y="1932"/>
                  </a:cubicBezTo>
                  <a:cubicBezTo>
                    <a:pt x="2267" y="1213"/>
                    <a:pt x="1182" y="176"/>
                    <a:pt x="2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7"/>
            <p:cNvSpPr/>
            <p:nvPr/>
          </p:nvSpPr>
          <p:spPr>
            <a:xfrm>
              <a:off x="799895" y="3951200"/>
              <a:ext cx="203762" cy="135647"/>
            </a:xfrm>
            <a:custGeom>
              <a:rect b="b" l="l" r="r" t="t"/>
              <a:pathLst>
                <a:path extrusionOk="0" h="2625" w="3927">
                  <a:moveTo>
                    <a:pt x="3530" y="1"/>
                  </a:moveTo>
                  <a:cubicBezTo>
                    <a:pt x="2711" y="1"/>
                    <a:pt x="2178" y="498"/>
                    <a:pt x="1597" y="900"/>
                  </a:cubicBezTo>
                  <a:cubicBezTo>
                    <a:pt x="1277" y="1123"/>
                    <a:pt x="878" y="1251"/>
                    <a:pt x="543" y="1442"/>
                  </a:cubicBezTo>
                  <a:cubicBezTo>
                    <a:pt x="336" y="1602"/>
                    <a:pt x="160" y="1761"/>
                    <a:pt x="1" y="1953"/>
                  </a:cubicBezTo>
                  <a:cubicBezTo>
                    <a:pt x="217" y="2184"/>
                    <a:pt x="463" y="2625"/>
                    <a:pt x="652" y="2625"/>
                  </a:cubicBezTo>
                  <a:cubicBezTo>
                    <a:pt x="658" y="2625"/>
                    <a:pt x="665" y="2624"/>
                    <a:pt x="671" y="2623"/>
                  </a:cubicBezTo>
                  <a:cubicBezTo>
                    <a:pt x="2171" y="2384"/>
                    <a:pt x="3145" y="1426"/>
                    <a:pt x="3927" y="38"/>
                  </a:cubicBezTo>
                  <a:cubicBezTo>
                    <a:pt x="3787" y="12"/>
                    <a:pt x="3655" y="1"/>
                    <a:pt x="35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7"/>
            <p:cNvSpPr/>
            <p:nvPr/>
          </p:nvSpPr>
          <p:spPr>
            <a:xfrm>
              <a:off x="222752" y="2869049"/>
              <a:ext cx="146582" cy="123400"/>
            </a:xfrm>
            <a:custGeom>
              <a:rect b="b" l="l" r="r" t="t"/>
              <a:pathLst>
                <a:path extrusionOk="0" h="2388" w="2825">
                  <a:moveTo>
                    <a:pt x="1107" y="1"/>
                  </a:moveTo>
                  <a:cubicBezTo>
                    <a:pt x="1005" y="1"/>
                    <a:pt x="906" y="13"/>
                    <a:pt x="814" y="41"/>
                  </a:cubicBezTo>
                  <a:cubicBezTo>
                    <a:pt x="431" y="137"/>
                    <a:pt x="208" y="983"/>
                    <a:pt x="48" y="1541"/>
                  </a:cubicBezTo>
                  <a:cubicBezTo>
                    <a:pt x="0" y="1733"/>
                    <a:pt x="367" y="2036"/>
                    <a:pt x="607" y="2387"/>
                  </a:cubicBezTo>
                  <a:cubicBezTo>
                    <a:pt x="1436" y="1893"/>
                    <a:pt x="2107" y="1541"/>
                    <a:pt x="2729" y="1111"/>
                  </a:cubicBezTo>
                  <a:cubicBezTo>
                    <a:pt x="2825" y="1031"/>
                    <a:pt x="2745" y="488"/>
                    <a:pt x="2665" y="456"/>
                  </a:cubicBezTo>
                  <a:cubicBezTo>
                    <a:pt x="2165" y="272"/>
                    <a:pt x="1589" y="1"/>
                    <a:pt x="1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7"/>
            <p:cNvSpPr/>
            <p:nvPr/>
          </p:nvSpPr>
          <p:spPr>
            <a:xfrm>
              <a:off x="453755" y="4941062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27" y="1"/>
                  </a:moveTo>
                  <a:cubicBezTo>
                    <a:pt x="352" y="352"/>
                    <a:pt x="96" y="687"/>
                    <a:pt x="17" y="1054"/>
                  </a:cubicBezTo>
                  <a:cubicBezTo>
                    <a:pt x="1" y="1341"/>
                    <a:pt x="96" y="1629"/>
                    <a:pt x="320" y="1836"/>
                  </a:cubicBezTo>
                  <a:cubicBezTo>
                    <a:pt x="703" y="2139"/>
                    <a:pt x="1166" y="2475"/>
                    <a:pt x="1613" y="2506"/>
                  </a:cubicBezTo>
                  <a:cubicBezTo>
                    <a:pt x="1628" y="2508"/>
                    <a:pt x="1644" y="2509"/>
                    <a:pt x="1660" y="2509"/>
                  </a:cubicBezTo>
                  <a:cubicBezTo>
                    <a:pt x="2002" y="2509"/>
                    <a:pt x="2408" y="2190"/>
                    <a:pt x="2698" y="1916"/>
                  </a:cubicBezTo>
                  <a:cubicBezTo>
                    <a:pt x="2825" y="1788"/>
                    <a:pt x="2794" y="1230"/>
                    <a:pt x="2682" y="1150"/>
                  </a:cubicBezTo>
                  <a:cubicBezTo>
                    <a:pt x="2091" y="847"/>
                    <a:pt x="1485" y="575"/>
                    <a:pt x="878" y="336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7"/>
            <p:cNvSpPr/>
            <p:nvPr/>
          </p:nvSpPr>
          <p:spPr>
            <a:xfrm>
              <a:off x="5967149" y="4694992"/>
              <a:ext cx="198781" cy="89346"/>
            </a:xfrm>
            <a:custGeom>
              <a:rect b="b" l="l" r="r" t="t"/>
              <a:pathLst>
                <a:path extrusionOk="0" h="1729" w="3831">
                  <a:moveTo>
                    <a:pt x="3084" y="1"/>
                  </a:moveTo>
                  <a:cubicBezTo>
                    <a:pt x="1984" y="1"/>
                    <a:pt x="1004" y="412"/>
                    <a:pt x="80" y="949"/>
                  </a:cubicBezTo>
                  <a:lnTo>
                    <a:pt x="0" y="1379"/>
                  </a:lnTo>
                  <a:cubicBezTo>
                    <a:pt x="308" y="1487"/>
                    <a:pt x="728" y="1728"/>
                    <a:pt x="959" y="1728"/>
                  </a:cubicBezTo>
                  <a:cubicBezTo>
                    <a:pt x="1004" y="1728"/>
                    <a:pt x="1041" y="1719"/>
                    <a:pt x="1070" y="1699"/>
                  </a:cubicBezTo>
                  <a:cubicBezTo>
                    <a:pt x="1386" y="1472"/>
                    <a:pt x="1623" y="1254"/>
                    <a:pt x="1955" y="1254"/>
                  </a:cubicBezTo>
                  <a:cubicBezTo>
                    <a:pt x="2092" y="1254"/>
                    <a:pt x="2245" y="1291"/>
                    <a:pt x="2426" y="1379"/>
                  </a:cubicBezTo>
                  <a:cubicBezTo>
                    <a:pt x="2477" y="1403"/>
                    <a:pt x="2536" y="1414"/>
                    <a:pt x="2601" y="1414"/>
                  </a:cubicBezTo>
                  <a:cubicBezTo>
                    <a:pt x="2882" y="1414"/>
                    <a:pt x="3268" y="1216"/>
                    <a:pt x="3527" y="1060"/>
                  </a:cubicBezTo>
                  <a:cubicBezTo>
                    <a:pt x="3719" y="933"/>
                    <a:pt x="3799" y="566"/>
                    <a:pt x="3830" y="294"/>
                  </a:cubicBezTo>
                  <a:cubicBezTo>
                    <a:pt x="3830" y="199"/>
                    <a:pt x="3495" y="7"/>
                    <a:pt x="3320" y="7"/>
                  </a:cubicBezTo>
                  <a:cubicBezTo>
                    <a:pt x="3241" y="3"/>
                    <a:pt x="3162" y="1"/>
                    <a:pt x="30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7"/>
            <p:cNvSpPr/>
            <p:nvPr/>
          </p:nvSpPr>
          <p:spPr>
            <a:xfrm>
              <a:off x="4854217" y="4819836"/>
              <a:ext cx="127539" cy="166135"/>
            </a:xfrm>
            <a:custGeom>
              <a:rect b="b" l="l" r="r" t="t"/>
              <a:pathLst>
                <a:path extrusionOk="0" h="3215" w="2458">
                  <a:moveTo>
                    <a:pt x="1596" y="1"/>
                  </a:moveTo>
                  <a:cubicBezTo>
                    <a:pt x="862" y="368"/>
                    <a:pt x="0" y="2395"/>
                    <a:pt x="383" y="2985"/>
                  </a:cubicBezTo>
                  <a:cubicBezTo>
                    <a:pt x="482" y="3133"/>
                    <a:pt x="932" y="3214"/>
                    <a:pt x="1147" y="3214"/>
                  </a:cubicBezTo>
                  <a:cubicBezTo>
                    <a:pt x="1211" y="3214"/>
                    <a:pt x="1254" y="3207"/>
                    <a:pt x="1261" y="3193"/>
                  </a:cubicBezTo>
                  <a:cubicBezTo>
                    <a:pt x="1692" y="2203"/>
                    <a:pt x="2458" y="1230"/>
                    <a:pt x="15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7"/>
            <p:cNvSpPr/>
            <p:nvPr/>
          </p:nvSpPr>
          <p:spPr>
            <a:xfrm>
              <a:off x="5045474" y="3202603"/>
              <a:ext cx="104398" cy="121385"/>
            </a:xfrm>
            <a:custGeom>
              <a:rect b="b" l="l" r="r" t="t"/>
              <a:pathLst>
                <a:path extrusionOk="0" h="2349" w="2012">
                  <a:moveTo>
                    <a:pt x="921" y="1"/>
                  </a:moveTo>
                  <a:cubicBezTo>
                    <a:pt x="902" y="1"/>
                    <a:pt x="882" y="1"/>
                    <a:pt x="862" y="2"/>
                  </a:cubicBezTo>
                  <a:cubicBezTo>
                    <a:pt x="527" y="18"/>
                    <a:pt x="192" y="353"/>
                    <a:pt x="1" y="465"/>
                  </a:cubicBezTo>
                  <a:cubicBezTo>
                    <a:pt x="1" y="1545"/>
                    <a:pt x="584" y="2349"/>
                    <a:pt x="1149" y="2349"/>
                  </a:cubicBezTo>
                  <a:cubicBezTo>
                    <a:pt x="1160" y="2349"/>
                    <a:pt x="1171" y="2348"/>
                    <a:pt x="1182" y="2348"/>
                  </a:cubicBezTo>
                  <a:cubicBezTo>
                    <a:pt x="1868" y="2332"/>
                    <a:pt x="2011" y="1885"/>
                    <a:pt x="1980" y="1326"/>
                  </a:cubicBezTo>
                  <a:cubicBezTo>
                    <a:pt x="1964" y="626"/>
                    <a:pt x="1705" y="1"/>
                    <a:pt x="9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7"/>
            <p:cNvSpPr/>
            <p:nvPr/>
          </p:nvSpPr>
          <p:spPr>
            <a:xfrm>
              <a:off x="1994809" y="4295347"/>
              <a:ext cx="116851" cy="131306"/>
            </a:xfrm>
            <a:custGeom>
              <a:rect b="b" l="l" r="r" t="t"/>
              <a:pathLst>
                <a:path extrusionOk="0" h="2541" w="2252">
                  <a:moveTo>
                    <a:pt x="1421" y="1"/>
                  </a:moveTo>
                  <a:cubicBezTo>
                    <a:pt x="958" y="480"/>
                    <a:pt x="416" y="894"/>
                    <a:pt x="97" y="1453"/>
                  </a:cubicBezTo>
                  <a:cubicBezTo>
                    <a:pt x="1" y="1629"/>
                    <a:pt x="527" y="2347"/>
                    <a:pt x="895" y="2506"/>
                  </a:cubicBezTo>
                  <a:cubicBezTo>
                    <a:pt x="952" y="2530"/>
                    <a:pt x="1013" y="2541"/>
                    <a:pt x="1074" y="2541"/>
                  </a:cubicBezTo>
                  <a:cubicBezTo>
                    <a:pt x="1554" y="2541"/>
                    <a:pt x="2110" y="1866"/>
                    <a:pt x="2251" y="1230"/>
                  </a:cubicBezTo>
                  <a:lnTo>
                    <a:pt x="142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7"/>
            <p:cNvSpPr/>
            <p:nvPr/>
          </p:nvSpPr>
          <p:spPr>
            <a:xfrm>
              <a:off x="2629132" y="4942716"/>
              <a:ext cx="143313" cy="93480"/>
            </a:xfrm>
            <a:custGeom>
              <a:rect b="b" l="l" r="r" t="t"/>
              <a:pathLst>
                <a:path extrusionOk="0" h="1809" w="2762">
                  <a:moveTo>
                    <a:pt x="1166" y="1"/>
                  </a:moveTo>
                  <a:cubicBezTo>
                    <a:pt x="799" y="224"/>
                    <a:pt x="320" y="384"/>
                    <a:pt x="112" y="719"/>
                  </a:cubicBezTo>
                  <a:cubicBezTo>
                    <a:pt x="1" y="894"/>
                    <a:pt x="320" y="1517"/>
                    <a:pt x="591" y="1676"/>
                  </a:cubicBezTo>
                  <a:cubicBezTo>
                    <a:pt x="760" y="1769"/>
                    <a:pt x="977" y="1808"/>
                    <a:pt x="1199" y="1808"/>
                  </a:cubicBezTo>
                  <a:cubicBezTo>
                    <a:pt x="1397" y="1808"/>
                    <a:pt x="1599" y="1777"/>
                    <a:pt x="1772" y="1724"/>
                  </a:cubicBezTo>
                  <a:cubicBezTo>
                    <a:pt x="2075" y="1645"/>
                    <a:pt x="2474" y="1357"/>
                    <a:pt x="2554" y="1086"/>
                  </a:cubicBezTo>
                  <a:cubicBezTo>
                    <a:pt x="2762" y="368"/>
                    <a:pt x="2394" y="128"/>
                    <a:pt x="1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7"/>
            <p:cNvSpPr/>
            <p:nvPr/>
          </p:nvSpPr>
          <p:spPr>
            <a:xfrm>
              <a:off x="1785340" y="4069378"/>
              <a:ext cx="128370" cy="113065"/>
            </a:xfrm>
            <a:custGeom>
              <a:rect b="b" l="l" r="r" t="t"/>
              <a:pathLst>
                <a:path extrusionOk="0" h="2188" w="2474">
                  <a:moveTo>
                    <a:pt x="415" y="1"/>
                  </a:moveTo>
                  <a:lnTo>
                    <a:pt x="0" y="192"/>
                  </a:lnTo>
                  <a:cubicBezTo>
                    <a:pt x="32" y="847"/>
                    <a:pt x="80" y="1517"/>
                    <a:pt x="112" y="2187"/>
                  </a:cubicBezTo>
                  <a:lnTo>
                    <a:pt x="2410" y="1804"/>
                  </a:lnTo>
                  <a:cubicBezTo>
                    <a:pt x="2442" y="1661"/>
                    <a:pt x="2458" y="1517"/>
                    <a:pt x="2474" y="1357"/>
                  </a:cubicBezTo>
                  <a:lnTo>
                    <a:pt x="4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7"/>
            <p:cNvSpPr/>
            <p:nvPr/>
          </p:nvSpPr>
          <p:spPr>
            <a:xfrm>
              <a:off x="2227524" y="3738718"/>
              <a:ext cx="149073" cy="64387"/>
            </a:xfrm>
            <a:custGeom>
              <a:rect b="b" l="l" r="r" t="t"/>
              <a:pathLst>
                <a:path extrusionOk="0" h="1246" w="2873">
                  <a:moveTo>
                    <a:pt x="1405" y="0"/>
                  </a:moveTo>
                  <a:cubicBezTo>
                    <a:pt x="974" y="48"/>
                    <a:pt x="527" y="144"/>
                    <a:pt x="112" y="272"/>
                  </a:cubicBezTo>
                  <a:cubicBezTo>
                    <a:pt x="16" y="320"/>
                    <a:pt x="0" y="942"/>
                    <a:pt x="16" y="942"/>
                  </a:cubicBezTo>
                  <a:cubicBezTo>
                    <a:pt x="782" y="1086"/>
                    <a:pt x="1548" y="1197"/>
                    <a:pt x="2330" y="1245"/>
                  </a:cubicBezTo>
                  <a:cubicBezTo>
                    <a:pt x="2334" y="1245"/>
                    <a:pt x="2338" y="1246"/>
                    <a:pt x="2342" y="1246"/>
                  </a:cubicBezTo>
                  <a:cubicBezTo>
                    <a:pt x="2522" y="1246"/>
                    <a:pt x="2873" y="908"/>
                    <a:pt x="2857" y="814"/>
                  </a:cubicBezTo>
                  <a:cubicBezTo>
                    <a:pt x="2777" y="543"/>
                    <a:pt x="2602" y="304"/>
                    <a:pt x="2362" y="160"/>
                  </a:cubicBezTo>
                  <a:cubicBezTo>
                    <a:pt x="2107" y="16"/>
                    <a:pt x="1772" y="48"/>
                    <a:pt x="14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7"/>
            <p:cNvSpPr/>
            <p:nvPr/>
          </p:nvSpPr>
          <p:spPr>
            <a:xfrm>
              <a:off x="988921" y="3489754"/>
              <a:ext cx="118874" cy="100818"/>
            </a:xfrm>
            <a:custGeom>
              <a:rect b="b" l="l" r="r" t="t"/>
              <a:pathLst>
                <a:path extrusionOk="0" h="1951" w="2291">
                  <a:moveTo>
                    <a:pt x="404" y="1"/>
                  </a:moveTo>
                  <a:cubicBezTo>
                    <a:pt x="287" y="1"/>
                    <a:pt x="167" y="5"/>
                    <a:pt x="44" y="15"/>
                  </a:cubicBezTo>
                  <a:cubicBezTo>
                    <a:pt x="0" y="1057"/>
                    <a:pt x="348" y="1951"/>
                    <a:pt x="752" y="1951"/>
                  </a:cubicBezTo>
                  <a:cubicBezTo>
                    <a:pt x="787" y="1951"/>
                    <a:pt x="822" y="1944"/>
                    <a:pt x="858" y="1930"/>
                  </a:cubicBezTo>
                  <a:cubicBezTo>
                    <a:pt x="1353" y="1754"/>
                    <a:pt x="1927" y="1323"/>
                    <a:pt x="2103" y="876"/>
                  </a:cubicBezTo>
                  <a:cubicBezTo>
                    <a:pt x="2290" y="387"/>
                    <a:pt x="1489" y="1"/>
                    <a:pt x="4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7"/>
            <p:cNvSpPr/>
            <p:nvPr/>
          </p:nvSpPr>
          <p:spPr>
            <a:xfrm>
              <a:off x="3612916" y="4483285"/>
              <a:ext cx="141653" cy="94979"/>
            </a:xfrm>
            <a:custGeom>
              <a:rect b="b" l="l" r="r" t="t"/>
              <a:pathLst>
                <a:path extrusionOk="0" h="1838" w="2730">
                  <a:moveTo>
                    <a:pt x="638" y="1"/>
                  </a:moveTo>
                  <a:cubicBezTo>
                    <a:pt x="401" y="1"/>
                    <a:pt x="183" y="111"/>
                    <a:pt x="48" y="306"/>
                  </a:cubicBezTo>
                  <a:cubicBezTo>
                    <a:pt x="0" y="545"/>
                    <a:pt x="80" y="784"/>
                    <a:pt x="256" y="944"/>
                  </a:cubicBezTo>
                  <a:cubicBezTo>
                    <a:pt x="878" y="1279"/>
                    <a:pt x="1532" y="1519"/>
                    <a:pt x="2298" y="1838"/>
                  </a:cubicBezTo>
                  <a:cubicBezTo>
                    <a:pt x="2474" y="1566"/>
                    <a:pt x="2729" y="1327"/>
                    <a:pt x="2729" y="1104"/>
                  </a:cubicBezTo>
                  <a:cubicBezTo>
                    <a:pt x="2729" y="848"/>
                    <a:pt x="2522" y="449"/>
                    <a:pt x="2330" y="370"/>
                  </a:cubicBezTo>
                  <a:cubicBezTo>
                    <a:pt x="1788" y="178"/>
                    <a:pt x="1245" y="50"/>
                    <a:pt x="686" y="2"/>
                  </a:cubicBezTo>
                  <a:cubicBezTo>
                    <a:pt x="670" y="1"/>
                    <a:pt x="654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7"/>
            <p:cNvSpPr/>
            <p:nvPr/>
          </p:nvSpPr>
          <p:spPr>
            <a:xfrm>
              <a:off x="2113216" y="3384081"/>
              <a:ext cx="110209" cy="185617"/>
            </a:xfrm>
            <a:custGeom>
              <a:rect b="b" l="l" r="r" t="t"/>
              <a:pathLst>
                <a:path extrusionOk="0" h="3592" w="2124">
                  <a:moveTo>
                    <a:pt x="2124" y="1"/>
                  </a:moveTo>
                  <a:lnTo>
                    <a:pt x="2124" y="1"/>
                  </a:lnTo>
                  <a:cubicBezTo>
                    <a:pt x="895" y="480"/>
                    <a:pt x="1" y="2554"/>
                    <a:pt x="480" y="3592"/>
                  </a:cubicBezTo>
                  <a:cubicBezTo>
                    <a:pt x="1629" y="2698"/>
                    <a:pt x="1900" y="1437"/>
                    <a:pt x="212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7"/>
            <p:cNvSpPr/>
            <p:nvPr/>
          </p:nvSpPr>
          <p:spPr>
            <a:xfrm>
              <a:off x="3203110" y="4403294"/>
              <a:ext cx="109223" cy="112290"/>
            </a:xfrm>
            <a:custGeom>
              <a:rect b="b" l="l" r="r" t="t"/>
              <a:pathLst>
                <a:path extrusionOk="0" h="2173" w="2105">
                  <a:moveTo>
                    <a:pt x="843" y="0"/>
                  </a:moveTo>
                  <a:cubicBezTo>
                    <a:pt x="656" y="0"/>
                    <a:pt x="0" y="679"/>
                    <a:pt x="62" y="864"/>
                  </a:cubicBezTo>
                  <a:cubicBezTo>
                    <a:pt x="206" y="1359"/>
                    <a:pt x="669" y="1742"/>
                    <a:pt x="1004" y="2173"/>
                  </a:cubicBezTo>
                  <a:lnTo>
                    <a:pt x="1435" y="2125"/>
                  </a:lnTo>
                  <a:cubicBezTo>
                    <a:pt x="1642" y="1742"/>
                    <a:pt x="2105" y="1231"/>
                    <a:pt x="1993" y="976"/>
                  </a:cubicBezTo>
                  <a:cubicBezTo>
                    <a:pt x="1818" y="561"/>
                    <a:pt x="1307" y="178"/>
                    <a:pt x="860" y="2"/>
                  </a:cubicBezTo>
                  <a:cubicBezTo>
                    <a:pt x="855" y="1"/>
                    <a:pt x="849" y="0"/>
                    <a:pt x="8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7"/>
            <p:cNvSpPr/>
            <p:nvPr/>
          </p:nvSpPr>
          <p:spPr>
            <a:xfrm>
              <a:off x="3617015" y="3197745"/>
              <a:ext cx="162356" cy="104745"/>
            </a:xfrm>
            <a:custGeom>
              <a:rect b="b" l="l" r="r" t="t"/>
              <a:pathLst>
                <a:path extrusionOk="0" h="2027" w="3129">
                  <a:moveTo>
                    <a:pt x="1" y="0"/>
                  </a:moveTo>
                  <a:lnTo>
                    <a:pt x="1" y="0"/>
                  </a:lnTo>
                  <a:cubicBezTo>
                    <a:pt x="591" y="1277"/>
                    <a:pt x="1246" y="1995"/>
                    <a:pt x="2379" y="2027"/>
                  </a:cubicBezTo>
                  <a:cubicBezTo>
                    <a:pt x="2618" y="2027"/>
                    <a:pt x="2874" y="1708"/>
                    <a:pt x="3129" y="1548"/>
                  </a:cubicBezTo>
                  <a:cubicBezTo>
                    <a:pt x="2921" y="1325"/>
                    <a:pt x="2762" y="1037"/>
                    <a:pt x="2507" y="910"/>
                  </a:cubicBezTo>
                  <a:cubicBezTo>
                    <a:pt x="2044" y="670"/>
                    <a:pt x="1565" y="463"/>
                    <a:pt x="1070" y="287"/>
                  </a:cubicBezTo>
                  <a:cubicBezTo>
                    <a:pt x="815" y="192"/>
                    <a:pt x="528" y="144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7"/>
            <p:cNvSpPr/>
            <p:nvPr/>
          </p:nvSpPr>
          <p:spPr>
            <a:xfrm>
              <a:off x="2224203" y="3634802"/>
              <a:ext cx="161526" cy="98182"/>
            </a:xfrm>
            <a:custGeom>
              <a:rect b="b" l="l" r="r" t="t"/>
              <a:pathLst>
                <a:path extrusionOk="0" h="1900" w="3113">
                  <a:moveTo>
                    <a:pt x="1774" y="12"/>
                  </a:moveTo>
                  <a:cubicBezTo>
                    <a:pt x="1767" y="12"/>
                    <a:pt x="1761" y="14"/>
                    <a:pt x="1756" y="16"/>
                  </a:cubicBezTo>
                  <a:cubicBezTo>
                    <a:pt x="1150" y="320"/>
                    <a:pt x="128" y="0"/>
                    <a:pt x="32" y="990"/>
                  </a:cubicBezTo>
                  <a:cubicBezTo>
                    <a:pt x="1" y="1261"/>
                    <a:pt x="591" y="1596"/>
                    <a:pt x="910" y="1900"/>
                  </a:cubicBezTo>
                  <a:cubicBezTo>
                    <a:pt x="3113" y="1740"/>
                    <a:pt x="1772" y="1900"/>
                    <a:pt x="2219" y="415"/>
                  </a:cubicBezTo>
                  <a:cubicBezTo>
                    <a:pt x="2249" y="340"/>
                    <a:pt x="1885" y="12"/>
                    <a:pt x="1774" y="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7"/>
            <p:cNvSpPr/>
            <p:nvPr/>
          </p:nvSpPr>
          <p:spPr>
            <a:xfrm>
              <a:off x="3463844" y="3088042"/>
              <a:ext cx="115138" cy="94255"/>
            </a:xfrm>
            <a:custGeom>
              <a:rect b="b" l="l" r="r" t="t"/>
              <a:pathLst>
                <a:path extrusionOk="0" h="1824" w="2219">
                  <a:moveTo>
                    <a:pt x="1724" y="1"/>
                  </a:moveTo>
                  <a:cubicBezTo>
                    <a:pt x="1325" y="80"/>
                    <a:pt x="942" y="96"/>
                    <a:pt x="687" y="224"/>
                  </a:cubicBezTo>
                  <a:cubicBezTo>
                    <a:pt x="431" y="352"/>
                    <a:pt x="1" y="655"/>
                    <a:pt x="32" y="814"/>
                  </a:cubicBezTo>
                  <a:cubicBezTo>
                    <a:pt x="96" y="1150"/>
                    <a:pt x="320" y="1596"/>
                    <a:pt x="607" y="1724"/>
                  </a:cubicBezTo>
                  <a:cubicBezTo>
                    <a:pt x="754" y="1793"/>
                    <a:pt x="880" y="1823"/>
                    <a:pt x="990" y="1823"/>
                  </a:cubicBezTo>
                  <a:cubicBezTo>
                    <a:pt x="1516" y="1823"/>
                    <a:pt x="1684" y="1144"/>
                    <a:pt x="2027" y="814"/>
                  </a:cubicBezTo>
                  <a:cubicBezTo>
                    <a:pt x="2155" y="655"/>
                    <a:pt x="2219" y="431"/>
                    <a:pt x="2171" y="224"/>
                  </a:cubicBezTo>
                  <a:cubicBezTo>
                    <a:pt x="2123" y="112"/>
                    <a:pt x="1852" y="64"/>
                    <a:pt x="17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7"/>
            <p:cNvSpPr/>
            <p:nvPr/>
          </p:nvSpPr>
          <p:spPr>
            <a:xfrm>
              <a:off x="5625990" y="4688791"/>
              <a:ext cx="154884" cy="76376"/>
            </a:xfrm>
            <a:custGeom>
              <a:rect b="b" l="l" r="r" t="t"/>
              <a:pathLst>
                <a:path extrusionOk="0" h="1478" w="2985">
                  <a:moveTo>
                    <a:pt x="1980" y="0"/>
                  </a:moveTo>
                  <a:cubicBezTo>
                    <a:pt x="1400" y="0"/>
                    <a:pt x="717" y="354"/>
                    <a:pt x="0" y="1053"/>
                  </a:cubicBezTo>
                  <a:cubicBezTo>
                    <a:pt x="550" y="1331"/>
                    <a:pt x="966" y="1478"/>
                    <a:pt x="1339" y="1478"/>
                  </a:cubicBezTo>
                  <a:cubicBezTo>
                    <a:pt x="1886" y="1478"/>
                    <a:pt x="2339" y="1161"/>
                    <a:pt x="2984" y="478"/>
                  </a:cubicBezTo>
                  <a:cubicBezTo>
                    <a:pt x="2709" y="158"/>
                    <a:pt x="2368" y="0"/>
                    <a:pt x="19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7"/>
            <p:cNvSpPr/>
            <p:nvPr/>
          </p:nvSpPr>
          <p:spPr>
            <a:xfrm>
              <a:off x="5691368" y="4100744"/>
              <a:ext cx="68803" cy="175695"/>
            </a:xfrm>
            <a:custGeom>
              <a:rect b="b" l="l" r="r" t="t"/>
              <a:pathLst>
                <a:path extrusionOk="0" h="3400" w="1326">
                  <a:moveTo>
                    <a:pt x="1006" y="0"/>
                  </a:moveTo>
                  <a:cubicBezTo>
                    <a:pt x="671" y="511"/>
                    <a:pt x="81" y="990"/>
                    <a:pt x="49" y="1517"/>
                  </a:cubicBezTo>
                  <a:cubicBezTo>
                    <a:pt x="1" y="2123"/>
                    <a:pt x="432" y="2777"/>
                    <a:pt x="655" y="3400"/>
                  </a:cubicBezTo>
                  <a:lnTo>
                    <a:pt x="1022" y="3304"/>
                  </a:lnTo>
                  <a:cubicBezTo>
                    <a:pt x="1118" y="2251"/>
                    <a:pt x="1230" y="1213"/>
                    <a:pt x="1325" y="176"/>
                  </a:cubicBezTo>
                  <a:lnTo>
                    <a:pt x="100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7"/>
            <p:cNvSpPr/>
            <p:nvPr/>
          </p:nvSpPr>
          <p:spPr>
            <a:xfrm>
              <a:off x="1423426" y="4202179"/>
              <a:ext cx="103567" cy="109809"/>
            </a:xfrm>
            <a:custGeom>
              <a:rect b="b" l="l" r="r" t="t"/>
              <a:pathLst>
                <a:path extrusionOk="0" h="2125" w="1996">
                  <a:moveTo>
                    <a:pt x="1469" y="0"/>
                  </a:moveTo>
                  <a:lnTo>
                    <a:pt x="1" y="1038"/>
                  </a:lnTo>
                  <a:cubicBezTo>
                    <a:pt x="452" y="1551"/>
                    <a:pt x="751" y="2124"/>
                    <a:pt x="943" y="2124"/>
                  </a:cubicBezTo>
                  <a:cubicBezTo>
                    <a:pt x="948" y="2124"/>
                    <a:pt x="954" y="2124"/>
                    <a:pt x="959" y="2123"/>
                  </a:cubicBezTo>
                  <a:cubicBezTo>
                    <a:pt x="1645" y="1995"/>
                    <a:pt x="1996" y="1437"/>
                    <a:pt x="1932" y="719"/>
                  </a:cubicBezTo>
                  <a:cubicBezTo>
                    <a:pt x="1900" y="463"/>
                    <a:pt x="1629" y="24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7"/>
            <p:cNvSpPr/>
            <p:nvPr/>
          </p:nvSpPr>
          <p:spPr>
            <a:xfrm>
              <a:off x="152341" y="4090823"/>
              <a:ext cx="76223" cy="131668"/>
            </a:xfrm>
            <a:custGeom>
              <a:rect b="b" l="l" r="r" t="t"/>
              <a:pathLst>
                <a:path extrusionOk="0" h="2548" w="1469">
                  <a:moveTo>
                    <a:pt x="431" y="1"/>
                  </a:moveTo>
                  <a:cubicBezTo>
                    <a:pt x="272" y="639"/>
                    <a:pt x="48" y="1198"/>
                    <a:pt x="16" y="1772"/>
                  </a:cubicBezTo>
                  <a:cubicBezTo>
                    <a:pt x="1" y="2028"/>
                    <a:pt x="304" y="2411"/>
                    <a:pt x="559" y="2538"/>
                  </a:cubicBezTo>
                  <a:cubicBezTo>
                    <a:pt x="573" y="2545"/>
                    <a:pt x="591" y="2548"/>
                    <a:pt x="611" y="2548"/>
                  </a:cubicBezTo>
                  <a:cubicBezTo>
                    <a:pt x="800" y="2548"/>
                    <a:pt x="1233" y="2298"/>
                    <a:pt x="1261" y="2139"/>
                  </a:cubicBezTo>
                  <a:cubicBezTo>
                    <a:pt x="1357" y="1357"/>
                    <a:pt x="1469" y="528"/>
                    <a:pt x="4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7"/>
            <p:cNvSpPr/>
            <p:nvPr/>
          </p:nvSpPr>
          <p:spPr>
            <a:xfrm>
              <a:off x="1249551" y="3704096"/>
              <a:ext cx="106058" cy="200447"/>
            </a:xfrm>
            <a:custGeom>
              <a:rect b="b" l="l" r="r" t="t"/>
              <a:pathLst>
                <a:path extrusionOk="0" h="3879" w="2044">
                  <a:moveTo>
                    <a:pt x="1900" y="0"/>
                  </a:moveTo>
                  <a:lnTo>
                    <a:pt x="1900" y="0"/>
                  </a:lnTo>
                  <a:cubicBezTo>
                    <a:pt x="559" y="702"/>
                    <a:pt x="1" y="2107"/>
                    <a:pt x="400" y="3878"/>
                  </a:cubicBezTo>
                  <a:cubicBezTo>
                    <a:pt x="527" y="3814"/>
                    <a:pt x="639" y="3734"/>
                    <a:pt x="735" y="3639"/>
                  </a:cubicBezTo>
                  <a:cubicBezTo>
                    <a:pt x="1102" y="3192"/>
                    <a:pt x="2043" y="2857"/>
                    <a:pt x="1022" y="2123"/>
                  </a:cubicBezTo>
                  <a:cubicBezTo>
                    <a:pt x="942" y="2059"/>
                    <a:pt x="990" y="1740"/>
                    <a:pt x="1070" y="1580"/>
                  </a:cubicBezTo>
                  <a:cubicBezTo>
                    <a:pt x="1325" y="1053"/>
                    <a:pt x="1628" y="527"/>
                    <a:pt x="19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7"/>
            <p:cNvSpPr/>
            <p:nvPr/>
          </p:nvSpPr>
          <p:spPr>
            <a:xfrm>
              <a:off x="3166581" y="4005923"/>
              <a:ext cx="83695" cy="133632"/>
            </a:xfrm>
            <a:custGeom>
              <a:rect b="b" l="l" r="r" t="t"/>
              <a:pathLst>
                <a:path extrusionOk="0" h="2586" w="1613">
                  <a:moveTo>
                    <a:pt x="1325" y="0"/>
                  </a:moveTo>
                  <a:cubicBezTo>
                    <a:pt x="1006" y="80"/>
                    <a:pt x="447" y="96"/>
                    <a:pt x="399" y="255"/>
                  </a:cubicBezTo>
                  <a:cubicBezTo>
                    <a:pt x="224" y="1021"/>
                    <a:pt x="96" y="1803"/>
                    <a:pt x="0" y="2585"/>
                  </a:cubicBezTo>
                  <a:lnTo>
                    <a:pt x="255" y="2522"/>
                  </a:lnTo>
                  <a:cubicBezTo>
                    <a:pt x="702" y="1995"/>
                    <a:pt x="1117" y="1436"/>
                    <a:pt x="1500" y="862"/>
                  </a:cubicBezTo>
                  <a:cubicBezTo>
                    <a:pt x="1612" y="654"/>
                    <a:pt x="1389" y="287"/>
                    <a:pt x="13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7"/>
            <p:cNvSpPr/>
            <p:nvPr/>
          </p:nvSpPr>
          <p:spPr>
            <a:xfrm>
              <a:off x="2976103" y="4113094"/>
              <a:ext cx="69633" cy="122935"/>
            </a:xfrm>
            <a:custGeom>
              <a:rect b="b" l="l" r="r" t="t"/>
              <a:pathLst>
                <a:path extrusionOk="0" h="2379" w="1342">
                  <a:moveTo>
                    <a:pt x="901" y="0"/>
                  </a:moveTo>
                  <a:cubicBezTo>
                    <a:pt x="898" y="0"/>
                    <a:pt x="896" y="0"/>
                    <a:pt x="894" y="1"/>
                  </a:cubicBezTo>
                  <a:cubicBezTo>
                    <a:pt x="655" y="65"/>
                    <a:pt x="304" y="240"/>
                    <a:pt x="240" y="432"/>
                  </a:cubicBezTo>
                  <a:cubicBezTo>
                    <a:pt x="1" y="1246"/>
                    <a:pt x="160" y="1932"/>
                    <a:pt x="1293" y="2379"/>
                  </a:cubicBezTo>
                  <a:cubicBezTo>
                    <a:pt x="1293" y="1677"/>
                    <a:pt x="1341" y="1102"/>
                    <a:pt x="1277" y="543"/>
                  </a:cubicBezTo>
                  <a:cubicBezTo>
                    <a:pt x="1262" y="356"/>
                    <a:pt x="1001" y="0"/>
                    <a:pt x="9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7"/>
            <p:cNvSpPr/>
            <p:nvPr/>
          </p:nvSpPr>
          <p:spPr>
            <a:xfrm>
              <a:off x="2534749" y="3805532"/>
              <a:ext cx="80374" cy="106399"/>
            </a:xfrm>
            <a:custGeom>
              <a:rect b="b" l="l" r="r" t="t"/>
              <a:pathLst>
                <a:path extrusionOk="0" h="2059" w="1549">
                  <a:moveTo>
                    <a:pt x="639" y="0"/>
                  </a:moveTo>
                  <a:cubicBezTo>
                    <a:pt x="415" y="255"/>
                    <a:pt x="0" y="527"/>
                    <a:pt x="32" y="734"/>
                  </a:cubicBezTo>
                  <a:cubicBezTo>
                    <a:pt x="96" y="1117"/>
                    <a:pt x="415" y="1436"/>
                    <a:pt x="798" y="2059"/>
                  </a:cubicBezTo>
                  <a:cubicBezTo>
                    <a:pt x="1149" y="1500"/>
                    <a:pt x="1548" y="1149"/>
                    <a:pt x="1484" y="974"/>
                  </a:cubicBezTo>
                  <a:cubicBezTo>
                    <a:pt x="1325" y="606"/>
                    <a:pt x="926" y="319"/>
                    <a:pt x="6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7"/>
            <p:cNvSpPr/>
            <p:nvPr/>
          </p:nvSpPr>
          <p:spPr>
            <a:xfrm>
              <a:off x="2851936" y="4386913"/>
              <a:ext cx="91114" cy="87486"/>
            </a:xfrm>
            <a:custGeom>
              <a:rect b="b" l="l" r="r" t="t"/>
              <a:pathLst>
                <a:path extrusionOk="0" h="1693" w="1756">
                  <a:moveTo>
                    <a:pt x="845" y="0"/>
                  </a:moveTo>
                  <a:cubicBezTo>
                    <a:pt x="558" y="351"/>
                    <a:pt x="239" y="686"/>
                    <a:pt x="48" y="1085"/>
                  </a:cubicBezTo>
                  <a:cubicBezTo>
                    <a:pt x="0" y="1195"/>
                    <a:pt x="448" y="1692"/>
                    <a:pt x="493" y="1692"/>
                  </a:cubicBezTo>
                  <a:cubicBezTo>
                    <a:pt x="493" y="1692"/>
                    <a:pt x="494" y="1692"/>
                    <a:pt x="494" y="1692"/>
                  </a:cubicBezTo>
                  <a:cubicBezTo>
                    <a:pt x="941" y="1421"/>
                    <a:pt x="1356" y="1117"/>
                    <a:pt x="1755" y="798"/>
                  </a:cubicBezTo>
                  <a:lnTo>
                    <a:pt x="84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7"/>
            <p:cNvSpPr/>
            <p:nvPr/>
          </p:nvSpPr>
          <p:spPr>
            <a:xfrm>
              <a:off x="1307509" y="316107"/>
              <a:ext cx="433987" cy="662577"/>
            </a:xfrm>
            <a:custGeom>
              <a:rect b="b" l="l" r="r" t="t"/>
              <a:pathLst>
                <a:path extrusionOk="0" h="12822" w="8364">
                  <a:moveTo>
                    <a:pt x="4661" y="0"/>
                  </a:moveTo>
                  <a:cubicBezTo>
                    <a:pt x="4639" y="0"/>
                    <a:pt x="4618" y="2"/>
                    <a:pt x="4597" y="5"/>
                  </a:cubicBezTo>
                  <a:cubicBezTo>
                    <a:pt x="3336" y="164"/>
                    <a:pt x="1118" y="2766"/>
                    <a:pt x="942" y="4026"/>
                  </a:cubicBezTo>
                  <a:cubicBezTo>
                    <a:pt x="831" y="4808"/>
                    <a:pt x="559" y="5558"/>
                    <a:pt x="352" y="6340"/>
                  </a:cubicBezTo>
                  <a:cubicBezTo>
                    <a:pt x="256" y="6755"/>
                    <a:pt x="128" y="7170"/>
                    <a:pt x="1" y="7665"/>
                  </a:cubicBezTo>
                  <a:cubicBezTo>
                    <a:pt x="80" y="7825"/>
                    <a:pt x="112" y="8080"/>
                    <a:pt x="272" y="8224"/>
                  </a:cubicBezTo>
                  <a:cubicBezTo>
                    <a:pt x="1740" y="9660"/>
                    <a:pt x="3240" y="11096"/>
                    <a:pt x="4741" y="12517"/>
                  </a:cubicBezTo>
                  <a:cubicBezTo>
                    <a:pt x="4967" y="12723"/>
                    <a:pt x="5194" y="12821"/>
                    <a:pt x="5404" y="12821"/>
                  </a:cubicBezTo>
                  <a:cubicBezTo>
                    <a:pt x="5697" y="12821"/>
                    <a:pt x="5959" y="12630"/>
                    <a:pt x="6145" y="12277"/>
                  </a:cubicBezTo>
                  <a:cubicBezTo>
                    <a:pt x="6480" y="11591"/>
                    <a:pt x="6767" y="10889"/>
                    <a:pt x="6975" y="10155"/>
                  </a:cubicBezTo>
                  <a:cubicBezTo>
                    <a:pt x="7374" y="8718"/>
                    <a:pt x="7613" y="7234"/>
                    <a:pt x="8060" y="5814"/>
                  </a:cubicBezTo>
                  <a:cubicBezTo>
                    <a:pt x="8347" y="4904"/>
                    <a:pt x="8363" y="4186"/>
                    <a:pt x="7709" y="3420"/>
                  </a:cubicBezTo>
                  <a:cubicBezTo>
                    <a:pt x="6959" y="2542"/>
                    <a:pt x="6400" y="1521"/>
                    <a:pt x="5682" y="611"/>
                  </a:cubicBezTo>
                  <a:cubicBezTo>
                    <a:pt x="5443" y="327"/>
                    <a:pt x="4993" y="0"/>
                    <a:pt x="46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7"/>
            <p:cNvSpPr/>
            <p:nvPr/>
          </p:nvSpPr>
          <p:spPr>
            <a:xfrm>
              <a:off x="3950755" y="2427186"/>
              <a:ext cx="385109" cy="382292"/>
            </a:xfrm>
            <a:custGeom>
              <a:rect b="b" l="l" r="r" t="t"/>
              <a:pathLst>
                <a:path extrusionOk="0" h="7398" w="7422">
                  <a:moveTo>
                    <a:pt x="6064" y="0"/>
                  </a:moveTo>
                  <a:cubicBezTo>
                    <a:pt x="5858" y="0"/>
                    <a:pt x="5622" y="56"/>
                    <a:pt x="5363" y="150"/>
                  </a:cubicBezTo>
                  <a:cubicBezTo>
                    <a:pt x="3559" y="788"/>
                    <a:pt x="1932" y="1666"/>
                    <a:pt x="655" y="3166"/>
                  </a:cubicBezTo>
                  <a:cubicBezTo>
                    <a:pt x="1" y="3948"/>
                    <a:pt x="176" y="5480"/>
                    <a:pt x="1054" y="6007"/>
                  </a:cubicBezTo>
                  <a:cubicBezTo>
                    <a:pt x="1596" y="6326"/>
                    <a:pt x="2139" y="6645"/>
                    <a:pt x="2682" y="6980"/>
                  </a:cubicBezTo>
                  <a:cubicBezTo>
                    <a:pt x="3099" y="7245"/>
                    <a:pt x="3659" y="7397"/>
                    <a:pt x="4172" y="7397"/>
                  </a:cubicBezTo>
                  <a:cubicBezTo>
                    <a:pt x="4679" y="7397"/>
                    <a:pt x="5141" y="7249"/>
                    <a:pt x="5379" y="6917"/>
                  </a:cubicBezTo>
                  <a:cubicBezTo>
                    <a:pt x="6257" y="5672"/>
                    <a:pt x="7422" y="4491"/>
                    <a:pt x="7374" y="2703"/>
                  </a:cubicBezTo>
                  <a:cubicBezTo>
                    <a:pt x="7214" y="2113"/>
                    <a:pt x="7023" y="1522"/>
                    <a:pt x="6911" y="900"/>
                  </a:cubicBezTo>
                  <a:cubicBezTo>
                    <a:pt x="6792" y="243"/>
                    <a:pt x="6492" y="0"/>
                    <a:pt x="60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7"/>
            <p:cNvSpPr/>
            <p:nvPr/>
          </p:nvSpPr>
          <p:spPr>
            <a:xfrm>
              <a:off x="3374390" y="2578849"/>
              <a:ext cx="539163" cy="257548"/>
            </a:xfrm>
            <a:custGeom>
              <a:rect b="b" l="l" r="r" t="t"/>
              <a:pathLst>
                <a:path extrusionOk="0" h="4984" w="10391">
                  <a:moveTo>
                    <a:pt x="3955" y="1"/>
                  </a:moveTo>
                  <a:cubicBezTo>
                    <a:pt x="3166" y="1"/>
                    <a:pt x="2547" y="521"/>
                    <a:pt x="1964" y="1380"/>
                  </a:cubicBezTo>
                  <a:cubicBezTo>
                    <a:pt x="1437" y="2130"/>
                    <a:pt x="687" y="2737"/>
                    <a:pt x="65" y="3423"/>
                  </a:cubicBezTo>
                  <a:cubicBezTo>
                    <a:pt x="1" y="3487"/>
                    <a:pt x="33" y="3646"/>
                    <a:pt x="17" y="3870"/>
                  </a:cubicBezTo>
                  <a:lnTo>
                    <a:pt x="607" y="3598"/>
                  </a:lnTo>
                  <a:lnTo>
                    <a:pt x="607" y="4173"/>
                  </a:lnTo>
                  <a:cubicBezTo>
                    <a:pt x="2028" y="4269"/>
                    <a:pt x="3304" y="4333"/>
                    <a:pt x="4597" y="4444"/>
                  </a:cubicBezTo>
                  <a:cubicBezTo>
                    <a:pt x="5475" y="4508"/>
                    <a:pt x="6321" y="4891"/>
                    <a:pt x="7119" y="4971"/>
                  </a:cubicBezTo>
                  <a:cubicBezTo>
                    <a:pt x="7192" y="4979"/>
                    <a:pt x="7266" y="4983"/>
                    <a:pt x="7341" y="4983"/>
                  </a:cubicBezTo>
                  <a:cubicBezTo>
                    <a:pt x="8253" y="4983"/>
                    <a:pt x="9240" y="4386"/>
                    <a:pt x="10199" y="4061"/>
                  </a:cubicBezTo>
                  <a:cubicBezTo>
                    <a:pt x="10263" y="4029"/>
                    <a:pt x="10295" y="3854"/>
                    <a:pt x="10390" y="3678"/>
                  </a:cubicBezTo>
                  <a:lnTo>
                    <a:pt x="9513" y="3471"/>
                  </a:lnTo>
                  <a:cubicBezTo>
                    <a:pt x="9513" y="1013"/>
                    <a:pt x="8731" y="949"/>
                    <a:pt x="7071" y="614"/>
                  </a:cubicBezTo>
                  <a:cubicBezTo>
                    <a:pt x="6899" y="576"/>
                    <a:pt x="6714" y="568"/>
                    <a:pt x="6527" y="568"/>
                  </a:cubicBezTo>
                  <a:cubicBezTo>
                    <a:pt x="6386" y="568"/>
                    <a:pt x="6243" y="572"/>
                    <a:pt x="6104" y="572"/>
                  </a:cubicBezTo>
                  <a:cubicBezTo>
                    <a:pt x="5809" y="572"/>
                    <a:pt x="5527" y="552"/>
                    <a:pt x="5299" y="423"/>
                  </a:cubicBezTo>
                  <a:cubicBezTo>
                    <a:pt x="4796" y="133"/>
                    <a:pt x="4354" y="1"/>
                    <a:pt x="39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7"/>
            <p:cNvSpPr/>
            <p:nvPr/>
          </p:nvSpPr>
          <p:spPr>
            <a:xfrm>
              <a:off x="2099985" y="2629541"/>
              <a:ext cx="426515" cy="307931"/>
            </a:xfrm>
            <a:custGeom>
              <a:rect b="b" l="l" r="r" t="t"/>
              <a:pathLst>
                <a:path extrusionOk="0" h="5959" w="8220">
                  <a:moveTo>
                    <a:pt x="687" y="0"/>
                  </a:moveTo>
                  <a:cubicBezTo>
                    <a:pt x="543" y="96"/>
                    <a:pt x="224" y="208"/>
                    <a:pt x="96" y="431"/>
                  </a:cubicBezTo>
                  <a:cubicBezTo>
                    <a:pt x="1" y="670"/>
                    <a:pt x="17" y="942"/>
                    <a:pt x="144" y="1165"/>
                  </a:cubicBezTo>
                  <a:cubicBezTo>
                    <a:pt x="368" y="1484"/>
                    <a:pt x="639" y="1788"/>
                    <a:pt x="958" y="2043"/>
                  </a:cubicBezTo>
                  <a:cubicBezTo>
                    <a:pt x="1996" y="2969"/>
                    <a:pt x="3097" y="3846"/>
                    <a:pt x="4086" y="4820"/>
                  </a:cubicBezTo>
                  <a:cubicBezTo>
                    <a:pt x="4883" y="5584"/>
                    <a:pt x="5257" y="5959"/>
                    <a:pt x="5652" y="5959"/>
                  </a:cubicBezTo>
                  <a:cubicBezTo>
                    <a:pt x="6017" y="5959"/>
                    <a:pt x="6400" y="5639"/>
                    <a:pt x="7150" y="5011"/>
                  </a:cubicBezTo>
                  <a:cubicBezTo>
                    <a:pt x="8220" y="4118"/>
                    <a:pt x="8220" y="3048"/>
                    <a:pt x="6975" y="2346"/>
                  </a:cubicBezTo>
                  <a:cubicBezTo>
                    <a:pt x="5794" y="1692"/>
                    <a:pt x="4501" y="1213"/>
                    <a:pt x="3240" y="718"/>
                  </a:cubicBezTo>
                  <a:cubicBezTo>
                    <a:pt x="2458" y="431"/>
                    <a:pt x="1628" y="256"/>
                    <a:pt x="6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7"/>
            <p:cNvSpPr/>
            <p:nvPr/>
          </p:nvSpPr>
          <p:spPr>
            <a:xfrm>
              <a:off x="3146708" y="1869317"/>
              <a:ext cx="300636" cy="293204"/>
            </a:xfrm>
            <a:custGeom>
              <a:rect b="b" l="l" r="r" t="t"/>
              <a:pathLst>
                <a:path extrusionOk="0" h="5674" w="5794">
                  <a:moveTo>
                    <a:pt x="2850" y="0"/>
                  </a:moveTo>
                  <a:cubicBezTo>
                    <a:pt x="2406" y="0"/>
                    <a:pt x="1923" y="127"/>
                    <a:pt x="1564" y="317"/>
                  </a:cubicBezTo>
                  <a:cubicBezTo>
                    <a:pt x="463" y="876"/>
                    <a:pt x="224" y="1993"/>
                    <a:pt x="255" y="3158"/>
                  </a:cubicBezTo>
                  <a:lnTo>
                    <a:pt x="0" y="3301"/>
                  </a:lnTo>
                  <a:cubicBezTo>
                    <a:pt x="335" y="3876"/>
                    <a:pt x="543" y="4658"/>
                    <a:pt x="1053" y="4993"/>
                  </a:cubicBezTo>
                  <a:cubicBezTo>
                    <a:pt x="1660" y="5408"/>
                    <a:pt x="2506" y="5456"/>
                    <a:pt x="3256" y="5615"/>
                  </a:cubicBezTo>
                  <a:cubicBezTo>
                    <a:pt x="3429" y="5653"/>
                    <a:pt x="3593" y="5673"/>
                    <a:pt x="3749" y="5673"/>
                  </a:cubicBezTo>
                  <a:cubicBezTo>
                    <a:pt x="4313" y="5673"/>
                    <a:pt x="4763" y="5411"/>
                    <a:pt x="5075" y="4786"/>
                  </a:cubicBezTo>
                  <a:cubicBezTo>
                    <a:pt x="5793" y="3333"/>
                    <a:pt x="5011" y="700"/>
                    <a:pt x="3479" y="110"/>
                  </a:cubicBezTo>
                  <a:cubicBezTo>
                    <a:pt x="3295" y="34"/>
                    <a:pt x="3078" y="0"/>
                    <a:pt x="28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7"/>
            <p:cNvSpPr/>
            <p:nvPr/>
          </p:nvSpPr>
          <p:spPr>
            <a:xfrm>
              <a:off x="2062885" y="2235528"/>
              <a:ext cx="257414" cy="218430"/>
            </a:xfrm>
            <a:custGeom>
              <a:rect b="b" l="l" r="r" t="t"/>
              <a:pathLst>
                <a:path extrusionOk="0" h="4227" w="4961">
                  <a:moveTo>
                    <a:pt x="3095" y="1"/>
                  </a:moveTo>
                  <a:cubicBezTo>
                    <a:pt x="2812" y="1"/>
                    <a:pt x="2500" y="101"/>
                    <a:pt x="2152" y="348"/>
                  </a:cubicBezTo>
                  <a:cubicBezTo>
                    <a:pt x="1881" y="555"/>
                    <a:pt x="1370" y="412"/>
                    <a:pt x="1003" y="539"/>
                  </a:cubicBezTo>
                  <a:cubicBezTo>
                    <a:pt x="700" y="635"/>
                    <a:pt x="237" y="890"/>
                    <a:pt x="205" y="1114"/>
                  </a:cubicBezTo>
                  <a:cubicBezTo>
                    <a:pt x="1" y="2670"/>
                    <a:pt x="695" y="4227"/>
                    <a:pt x="2424" y="4227"/>
                  </a:cubicBezTo>
                  <a:cubicBezTo>
                    <a:pt x="2450" y="4227"/>
                    <a:pt x="2477" y="4227"/>
                    <a:pt x="2503" y="4226"/>
                  </a:cubicBezTo>
                  <a:cubicBezTo>
                    <a:pt x="2528" y="4226"/>
                    <a:pt x="2553" y="4226"/>
                    <a:pt x="2577" y="4226"/>
                  </a:cubicBezTo>
                  <a:cubicBezTo>
                    <a:pt x="3741" y="4226"/>
                    <a:pt x="4332" y="3848"/>
                    <a:pt x="4801" y="2550"/>
                  </a:cubicBezTo>
                  <a:cubicBezTo>
                    <a:pt x="4961" y="2103"/>
                    <a:pt x="4961" y="1337"/>
                    <a:pt x="4674" y="1018"/>
                  </a:cubicBezTo>
                  <a:cubicBezTo>
                    <a:pt x="4240" y="529"/>
                    <a:pt x="3744" y="1"/>
                    <a:pt x="30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7"/>
            <p:cNvSpPr/>
            <p:nvPr/>
          </p:nvSpPr>
          <p:spPr>
            <a:xfrm>
              <a:off x="3892796" y="2149698"/>
              <a:ext cx="241017" cy="229747"/>
            </a:xfrm>
            <a:custGeom>
              <a:rect b="b" l="l" r="r" t="t"/>
              <a:pathLst>
                <a:path extrusionOk="0" h="4446" w="4645">
                  <a:moveTo>
                    <a:pt x="1236" y="1"/>
                  </a:moveTo>
                  <a:cubicBezTo>
                    <a:pt x="921" y="1"/>
                    <a:pt x="580" y="81"/>
                    <a:pt x="383" y="221"/>
                  </a:cubicBezTo>
                  <a:cubicBezTo>
                    <a:pt x="96" y="445"/>
                    <a:pt x="0" y="1067"/>
                    <a:pt x="16" y="1546"/>
                  </a:cubicBezTo>
                  <a:cubicBezTo>
                    <a:pt x="48" y="2025"/>
                    <a:pt x="320" y="2488"/>
                    <a:pt x="463" y="2950"/>
                  </a:cubicBezTo>
                  <a:cubicBezTo>
                    <a:pt x="770" y="3916"/>
                    <a:pt x="1384" y="4445"/>
                    <a:pt x="2162" y="4445"/>
                  </a:cubicBezTo>
                  <a:cubicBezTo>
                    <a:pt x="2476" y="4445"/>
                    <a:pt x="2818" y="4359"/>
                    <a:pt x="3176" y="4179"/>
                  </a:cubicBezTo>
                  <a:cubicBezTo>
                    <a:pt x="3703" y="3924"/>
                    <a:pt x="4134" y="3493"/>
                    <a:pt x="4645" y="3126"/>
                  </a:cubicBezTo>
                  <a:cubicBezTo>
                    <a:pt x="4198" y="2583"/>
                    <a:pt x="3910" y="2200"/>
                    <a:pt x="3575" y="1849"/>
                  </a:cubicBezTo>
                  <a:cubicBezTo>
                    <a:pt x="3001" y="1243"/>
                    <a:pt x="2490" y="572"/>
                    <a:pt x="1804" y="126"/>
                  </a:cubicBezTo>
                  <a:cubicBezTo>
                    <a:pt x="1666" y="40"/>
                    <a:pt x="1457" y="1"/>
                    <a:pt x="12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7"/>
            <p:cNvSpPr/>
            <p:nvPr/>
          </p:nvSpPr>
          <p:spPr>
            <a:xfrm>
              <a:off x="3405055" y="2241936"/>
              <a:ext cx="271683" cy="202204"/>
            </a:xfrm>
            <a:custGeom>
              <a:rect b="b" l="l" r="r" t="t"/>
              <a:pathLst>
                <a:path extrusionOk="0" h="3913" w="5236">
                  <a:moveTo>
                    <a:pt x="0" y="0"/>
                  </a:moveTo>
                  <a:lnTo>
                    <a:pt x="0" y="0"/>
                  </a:lnTo>
                  <a:cubicBezTo>
                    <a:pt x="431" y="1421"/>
                    <a:pt x="719" y="2458"/>
                    <a:pt x="1070" y="3479"/>
                  </a:cubicBezTo>
                  <a:cubicBezTo>
                    <a:pt x="1130" y="3646"/>
                    <a:pt x="1377" y="3913"/>
                    <a:pt x="1512" y="3913"/>
                  </a:cubicBezTo>
                  <a:cubicBezTo>
                    <a:pt x="1519" y="3913"/>
                    <a:pt x="1526" y="3912"/>
                    <a:pt x="1532" y="3910"/>
                  </a:cubicBezTo>
                  <a:cubicBezTo>
                    <a:pt x="2506" y="3671"/>
                    <a:pt x="3559" y="3527"/>
                    <a:pt x="4421" y="3049"/>
                  </a:cubicBezTo>
                  <a:cubicBezTo>
                    <a:pt x="5187" y="2618"/>
                    <a:pt x="5235" y="1405"/>
                    <a:pt x="4645" y="1229"/>
                  </a:cubicBezTo>
                  <a:cubicBezTo>
                    <a:pt x="3208" y="766"/>
                    <a:pt x="1740" y="447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7"/>
            <p:cNvSpPr/>
            <p:nvPr/>
          </p:nvSpPr>
          <p:spPr>
            <a:xfrm>
              <a:off x="2610089" y="2486818"/>
              <a:ext cx="220314" cy="184841"/>
            </a:xfrm>
            <a:custGeom>
              <a:rect b="b" l="l" r="r" t="t"/>
              <a:pathLst>
                <a:path extrusionOk="0" h="3577" w="4246">
                  <a:moveTo>
                    <a:pt x="1973" y="0"/>
                  </a:moveTo>
                  <a:cubicBezTo>
                    <a:pt x="1867" y="0"/>
                    <a:pt x="1767" y="16"/>
                    <a:pt x="1676" y="49"/>
                  </a:cubicBezTo>
                  <a:cubicBezTo>
                    <a:pt x="974" y="289"/>
                    <a:pt x="543" y="1262"/>
                    <a:pt x="1" y="1916"/>
                  </a:cubicBezTo>
                  <a:cubicBezTo>
                    <a:pt x="222" y="2676"/>
                    <a:pt x="1118" y="3576"/>
                    <a:pt x="1693" y="3576"/>
                  </a:cubicBezTo>
                  <a:cubicBezTo>
                    <a:pt x="1698" y="3576"/>
                    <a:pt x="1703" y="3576"/>
                    <a:pt x="1708" y="3576"/>
                  </a:cubicBezTo>
                  <a:cubicBezTo>
                    <a:pt x="2746" y="3528"/>
                    <a:pt x="4246" y="2395"/>
                    <a:pt x="4246" y="1661"/>
                  </a:cubicBezTo>
                  <a:cubicBezTo>
                    <a:pt x="4246" y="1118"/>
                    <a:pt x="2878" y="0"/>
                    <a:pt x="19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7"/>
            <p:cNvSpPr/>
            <p:nvPr/>
          </p:nvSpPr>
          <p:spPr>
            <a:xfrm>
              <a:off x="1235490" y="1403219"/>
              <a:ext cx="192139" cy="256773"/>
            </a:xfrm>
            <a:custGeom>
              <a:rect b="b" l="l" r="r" t="t"/>
              <a:pathLst>
                <a:path extrusionOk="0" h="4969" w="3703">
                  <a:moveTo>
                    <a:pt x="3463" y="1"/>
                  </a:moveTo>
                  <a:cubicBezTo>
                    <a:pt x="3192" y="81"/>
                    <a:pt x="2857" y="81"/>
                    <a:pt x="2681" y="256"/>
                  </a:cubicBezTo>
                  <a:cubicBezTo>
                    <a:pt x="1899" y="974"/>
                    <a:pt x="1165" y="1740"/>
                    <a:pt x="431" y="2522"/>
                  </a:cubicBezTo>
                  <a:cubicBezTo>
                    <a:pt x="272" y="2682"/>
                    <a:pt x="208" y="2921"/>
                    <a:pt x="0" y="3320"/>
                  </a:cubicBezTo>
                  <a:cubicBezTo>
                    <a:pt x="431" y="3895"/>
                    <a:pt x="910" y="4438"/>
                    <a:pt x="1405" y="4948"/>
                  </a:cubicBezTo>
                  <a:cubicBezTo>
                    <a:pt x="1421" y="4962"/>
                    <a:pt x="1451" y="4969"/>
                    <a:pt x="1489" y="4969"/>
                  </a:cubicBezTo>
                  <a:cubicBezTo>
                    <a:pt x="1711" y="4969"/>
                    <a:pt x="2233" y="4753"/>
                    <a:pt x="2314" y="4549"/>
                  </a:cubicBezTo>
                  <a:cubicBezTo>
                    <a:pt x="2825" y="3368"/>
                    <a:pt x="3240" y="2139"/>
                    <a:pt x="3623" y="911"/>
                  </a:cubicBezTo>
                  <a:cubicBezTo>
                    <a:pt x="3703" y="655"/>
                    <a:pt x="3511" y="304"/>
                    <a:pt x="34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7"/>
            <p:cNvSpPr/>
            <p:nvPr/>
          </p:nvSpPr>
          <p:spPr>
            <a:xfrm>
              <a:off x="3913500" y="2908269"/>
              <a:ext cx="192139" cy="256773"/>
            </a:xfrm>
            <a:custGeom>
              <a:rect b="b" l="l" r="r" t="t"/>
              <a:pathLst>
                <a:path extrusionOk="0" h="4969" w="3703">
                  <a:moveTo>
                    <a:pt x="3464" y="0"/>
                  </a:moveTo>
                  <a:cubicBezTo>
                    <a:pt x="3192" y="80"/>
                    <a:pt x="2857" y="80"/>
                    <a:pt x="2682" y="240"/>
                  </a:cubicBezTo>
                  <a:cubicBezTo>
                    <a:pt x="1900" y="974"/>
                    <a:pt x="1149" y="1740"/>
                    <a:pt x="415" y="2506"/>
                  </a:cubicBezTo>
                  <a:cubicBezTo>
                    <a:pt x="272" y="2666"/>
                    <a:pt x="208" y="2905"/>
                    <a:pt x="0" y="3304"/>
                  </a:cubicBezTo>
                  <a:cubicBezTo>
                    <a:pt x="431" y="3878"/>
                    <a:pt x="910" y="4437"/>
                    <a:pt x="1405" y="4948"/>
                  </a:cubicBezTo>
                  <a:cubicBezTo>
                    <a:pt x="1421" y="4962"/>
                    <a:pt x="1451" y="4968"/>
                    <a:pt x="1489" y="4968"/>
                  </a:cubicBezTo>
                  <a:cubicBezTo>
                    <a:pt x="1711" y="4968"/>
                    <a:pt x="2233" y="4753"/>
                    <a:pt x="2314" y="4549"/>
                  </a:cubicBezTo>
                  <a:cubicBezTo>
                    <a:pt x="2825" y="3352"/>
                    <a:pt x="3240" y="2123"/>
                    <a:pt x="3623" y="894"/>
                  </a:cubicBezTo>
                  <a:cubicBezTo>
                    <a:pt x="3703" y="639"/>
                    <a:pt x="3511" y="304"/>
                    <a:pt x="34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7"/>
            <p:cNvSpPr/>
            <p:nvPr/>
          </p:nvSpPr>
          <p:spPr>
            <a:xfrm>
              <a:off x="2864337" y="2325234"/>
              <a:ext cx="355274" cy="106140"/>
            </a:xfrm>
            <a:custGeom>
              <a:rect b="b" l="l" r="r" t="t"/>
              <a:pathLst>
                <a:path extrusionOk="0" h="2054" w="6847">
                  <a:moveTo>
                    <a:pt x="96" y="0"/>
                  </a:moveTo>
                  <a:lnTo>
                    <a:pt x="0" y="447"/>
                  </a:lnTo>
                  <a:cubicBezTo>
                    <a:pt x="878" y="750"/>
                    <a:pt x="1756" y="1085"/>
                    <a:pt x="2649" y="1325"/>
                  </a:cubicBezTo>
                  <a:cubicBezTo>
                    <a:pt x="3176" y="1484"/>
                    <a:pt x="3782" y="1421"/>
                    <a:pt x="4309" y="1612"/>
                  </a:cubicBezTo>
                  <a:cubicBezTo>
                    <a:pt x="5052" y="1881"/>
                    <a:pt x="5522" y="2054"/>
                    <a:pt x="5845" y="2054"/>
                  </a:cubicBezTo>
                  <a:cubicBezTo>
                    <a:pt x="6404" y="2054"/>
                    <a:pt x="6523" y="1538"/>
                    <a:pt x="6847" y="112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7"/>
            <p:cNvSpPr/>
            <p:nvPr/>
          </p:nvSpPr>
          <p:spPr>
            <a:xfrm>
              <a:off x="3824876" y="2461084"/>
              <a:ext cx="183889" cy="171716"/>
            </a:xfrm>
            <a:custGeom>
              <a:rect b="b" l="l" r="r" t="t"/>
              <a:pathLst>
                <a:path extrusionOk="0" h="3323" w="3544">
                  <a:moveTo>
                    <a:pt x="1918" y="1"/>
                  </a:moveTo>
                  <a:cubicBezTo>
                    <a:pt x="1824" y="1"/>
                    <a:pt x="1732" y="12"/>
                    <a:pt x="1645" y="36"/>
                  </a:cubicBezTo>
                  <a:cubicBezTo>
                    <a:pt x="559" y="388"/>
                    <a:pt x="1" y="1345"/>
                    <a:pt x="288" y="2478"/>
                  </a:cubicBezTo>
                  <a:cubicBezTo>
                    <a:pt x="368" y="2829"/>
                    <a:pt x="575" y="3117"/>
                    <a:pt x="878" y="3308"/>
                  </a:cubicBezTo>
                  <a:cubicBezTo>
                    <a:pt x="900" y="3318"/>
                    <a:pt x="926" y="3322"/>
                    <a:pt x="955" y="3322"/>
                  </a:cubicBezTo>
                  <a:cubicBezTo>
                    <a:pt x="1163" y="3322"/>
                    <a:pt x="1536" y="3089"/>
                    <a:pt x="1676" y="2893"/>
                  </a:cubicBezTo>
                  <a:cubicBezTo>
                    <a:pt x="2363" y="1983"/>
                    <a:pt x="2985" y="1042"/>
                    <a:pt x="3544" y="244"/>
                  </a:cubicBezTo>
                  <a:cubicBezTo>
                    <a:pt x="3097" y="164"/>
                    <a:pt x="2666" y="84"/>
                    <a:pt x="2203" y="36"/>
                  </a:cubicBezTo>
                  <a:cubicBezTo>
                    <a:pt x="2107" y="12"/>
                    <a:pt x="2012" y="1"/>
                    <a:pt x="19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7"/>
            <p:cNvSpPr/>
            <p:nvPr/>
          </p:nvSpPr>
          <p:spPr>
            <a:xfrm>
              <a:off x="4442647" y="2245398"/>
              <a:ext cx="139162" cy="170011"/>
            </a:xfrm>
            <a:custGeom>
              <a:rect b="b" l="l" r="r" t="t"/>
              <a:pathLst>
                <a:path extrusionOk="0" h="3290" w="2682">
                  <a:moveTo>
                    <a:pt x="2034" y="1"/>
                  </a:moveTo>
                  <a:cubicBezTo>
                    <a:pt x="1868" y="1"/>
                    <a:pt x="1678" y="34"/>
                    <a:pt x="1532" y="77"/>
                  </a:cubicBezTo>
                  <a:cubicBezTo>
                    <a:pt x="782" y="316"/>
                    <a:pt x="32" y="1513"/>
                    <a:pt x="0" y="2646"/>
                  </a:cubicBezTo>
                  <a:cubicBezTo>
                    <a:pt x="48" y="2742"/>
                    <a:pt x="128" y="3077"/>
                    <a:pt x="319" y="3221"/>
                  </a:cubicBezTo>
                  <a:cubicBezTo>
                    <a:pt x="386" y="3268"/>
                    <a:pt x="503" y="3289"/>
                    <a:pt x="625" y="3289"/>
                  </a:cubicBezTo>
                  <a:cubicBezTo>
                    <a:pt x="794" y="3289"/>
                    <a:pt x="973" y="3247"/>
                    <a:pt x="1038" y="3173"/>
                  </a:cubicBezTo>
                  <a:cubicBezTo>
                    <a:pt x="1596" y="2487"/>
                    <a:pt x="2107" y="1753"/>
                    <a:pt x="2554" y="987"/>
                  </a:cubicBezTo>
                  <a:cubicBezTo>
                    <a:pt x="2681" y="779"/>
                    <a:pt x="2538" y="284"/>
                    <a:pt x="2362" y="93"/>
                  </a:cubicBezTo>
                  <a:cubicBezTo>
                    <a:pt x="2303" y="26"/>
                    <a:pt x="2178" y="1"/>
                    <a:pt x="20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7"/>
            <p:cNvSpPr/>
            <p:nvPr/>
          </p:nvSpPr>
          <p:spPr>
            <a:xfrm>
              <a:off x="3207987" y="2584171"/>
              <a:ext cx="141653" cy="94875"/>
            </a:xfrm>
            <a:custGeom>
              <a:rect b="b" l="l" r="r" t="t"/>
              <a:pathLst>
                <a:path extrusionOk="0" h="1836" w="2730">
                  <a:moveTo>
                    <a:pt x="686" y="0"/>
                  </a:moveTo>
                  <a:cubicBezTo>
                    <a:pt x="431" y="0"/>
                    <a:pt x="192" y="112"/>
                    <a:pt x="48" y="304"/>
                  </a:cubicBezTo>
                  <a:cubicBezTo>
                    <a:pt x="0" y="543"/>
                    <a:pt x="80" y="782"/>
                    <a:pt x="255" y="942"/>
                  </a:cubicBezTo>
                  <a:cubicBezTo>
                    <a:pt x="878" y="1277"/>
                    <a:pt x="1532" y="1517"/>
                    <a:pt x="2298" y="1836"/>
                  </a:cubicBezTo>
                  <a:cubicBezTo>
                    <a:pt x="2474" y="1564"/>
                    <a:pt x="2729" y="1341"/>
                    <a:pt x="2729" y="1118"/>
                  </a:cubicBezTo>
                  <a:cubicBezTo>
                    <a:pt x="2713" y="846"/>
                    <a:pt x="2522" y="447"/>
                    <a:pt x="2330" y="367"/>
                  </a:cubicBezTo>
                  <a:cubicBezTo>
                    <a:pt x="1803" y="176"/>
                    <a:pt x="1245" y="48"/>
                    <a:pt x="6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7"/>
            <p:cNvSpPr/>
            <p:nvPr/>
          </p:nvSpPr>
          <p:spPr>
            <a:xfrm>
              <a:off x="2850380" y="2618586"/>
              <a:ext cx="108393" cy="112445"/>
            </a:xfrm>
            <a:custGeom>
              <a:rect b="b" l="l" r="r" t="t"/>
              <a:pathLst>
                <a:path extrusionOk="0" h="2176" w="2089">
                  <a:moveTo>
                    <a:pt x="836" y="1"/>
                  </a:moveTo>
                  <a:cubicBezTo>
                    <a:pt x="642" y="1"/>
                    <a:pt x="0" y="668"/>
                    <a:pt x="62" y="867"/>
                  </a:cubicBezTo>
                  <a:cubicBezTo>
                    <a:pt x="205" y="1345"/>
                    <a:pt x="668" y="1744"/>
                    <a:pt x="1003" y="2175"/>
                  </a:cubicBezTo>
                  <a:lnTo>
                    <a:pt x="1418" y="2127"/>
                  </a:lnTo>
                  <a:cubicBezTo>
                    <a:pt x="1626" y="1728"/>
                    <a:pt x="2088" y="1234"/>
                    <a:pt x="1993" y="978"/>
                  </a:cubicBezTo>
                  <a:cubicBezTo>
                    <a:pt x="1817" y="547"/>
                    <a:pt x="1306" y="180"/>
                    <a:pt x="860" y="5"/>
                  </a:cubicBezTo>
                  <a:cubicBezTo>
                    <a:pt x="853" y="2"/>
                    <a:pt x="845" y="1"/>
                    <a:pt x="8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7"/>
            <p:cNvSpPr/>
            <p:nvPr/>
          </p:nvSpPr>
          <p:spPr>
            <a:xfrm>
              <a:off x="245220" y="4475844"/>
              <a:ext cx="109223" cy="112341"/>
            </a:xfrm>
            <a:custGeom>
              <a:rect b="b" l="l" r="r" t="t"/>
              <a:pathLst>
                <a:path extrusionOk="0" h="2174" w="2105">
                  <a:moveTo>
                    <a:pt x="843" y="1"/>
                  </a:moveTo>
                  <a:cubicBezTo>
                    <a:pt x="656" y="1"/>
                    <a:pt x="0" y="679"/>
                    <a:pt x="62" y="865"/>
                  </a:cubicBezTo>
                  <a:cubicBezTo>
                    <a:pt x="205" y="1359"/>
                    <a:pt x="668" y="1742"/>
                    <a:pt x="1003" y="2173"/>
                  </a:cubicBezTo>
                  <a:lnTo>
                    <a:pt x="1434" y="2125"/>
                  </a:lnTo>
                  <a:cubicBezTo>
                    <a:pt x="1642" y="1742"/>
                    <a:pt x="2105" y="1248"/>
                    <a:pt x="1993" y="976"/>
                  </a:cubicBezTo>
                  <a:cubicBezTo>
                    <a:pt x="1817" y="561"/>
                    <a:pt x="1307" y="178"/>
                    <a:pt x="860" y="3"/>
                  </a:cubicBezTo>
                  <a:cubicBezTo>
                    <a:pt x="855" y="1"/>
                    <a:pt x="849" y="1"/>
                    <a:pt x="8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7"/>
            <p:cNvSpPr/>
            <p:nvPr/>
          </p:nvSpPr>
          <p:spPr>
            <a:xfrm>
              <a:off x="2477673" y="2352414"/>
              <a:ext cx="91893" cy="88313"/>
            </a:xfrm>
            <a:custGeom>
              <a:rect b="b" l="l" r="r" t="t"/>
              <a:pathLst>
                <a:path extrusionOk="0" h="1709" w="1771">
                  <a:moveTo>
                    <a:pt x="861" y="1"/>
                  </a:moveTo>
                  <a:cubicBezTo>
                    <a:pt x="574" y="368"/>
                    <a:pt x="254" y="703"/>
                    <a:pt x="63" y="1102"/>
                  </a:cubicBezTo>
                  <a:cubicBezTo>
                    <a:pt x="0" y="1212"/>
                    <a:pt x="463" y="1709"/>
                    <a:pt x="508" y="1709"/>
                  </a:cubicBezTo>
                  <a:cubicBezTo>
                    <a:pt x="509" y="1709"/>
                    <a:pt x="509" y="1709"/>
                    <a:pt x="510" y="1709"/>
                  </a:cubicBezTo>
                  <a:cubicBezTo>
                    <a:pt x="941" y="1421"/>
                    <a:pt x="1372" y="1134"/>
                    <a:pt x="1771" y="799"/>
                  </a:cubicBezTo>
                  <a:lnTo>
                    <a:pt x="86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7"/>
            <p:cNvSpPr/>
            <p:nvPr/>
          </p:nvSpPr>
          <p:spPr>
            <a:xfrm>
              <a:off x="706394" y="2777948"/>
              <a:ext cx="91893" cy="88313"/>
            </a:xfrm>
            <a:custGeom>
              <a:rect b="b" l="l" r="r" t="t"/>
              <a:pathLst>
                <a:path extrusionOk="0" h="1709" w="1771">
                  <a:moveTo>
                    <a:pt x="861" y="1"/>
                  </a:moveTo>
                  <a:cubicBezTo>
                    <a:pt x="574" y="368"/>
                    <a:pt x="255" y="703"/>
                    <a:pt x="63" y="1102"/>
                  </a:cubicBezTo>
                  <a:cubicBezTo>
                    <a:pt x="0" y="1212"/>
                    <a:pt x="448" y="1709"/>
                    <a:pt x="507" y="1709"/>
                  </a:cubicBezTo>
                  <a:cubicBezTo>
                    <a:pt x="508" y="1709"/>
                    <a:pt x="509" y="1709"/>
                    <a:pt x="510" y="1708"/>
                  </a:cubicBezTo>
                  <a:cubicBezTo>
                    <a:pt x="941" y="1421"/>
                    <a:pt x="1372" y="1134"/>
                    <a:pt x="1771" y="799"/>
                  </a:cubicBezTo>
                  <a:cubicBezTo>
                    <a:pt x="1308" y="400"/>
                    <a:pt x="1069" y="208"/>
                    <a:pt x="8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7"/>
            <p:cNvSpPr/>
            <p:nvPr/>
          </p:nvSpPr>
          <p:spPr>
            <a:xfrm>
              <a:off x="3369461" y="2949194"/>
              <a:ext cx="88624" cy="92705"/>
            </a:xfrm>
            <a:custGeom>
              <a:rect b="b" l="l" r="r" t="t"/>
              <a:pathLst>
                <a:path extrusionOk="0" h="1794" w="1708">
                  <a:moveTo>
                    <a:pt x="699" y="1"/>
                  </a:moveTo>
                  <a:cubicBezTo>
                    <a:pt x="606" y="1"/>
                    <a:pt x="324" y="246"/>
                    <a:pt x="0" y="437"/>
                  </a:cubicBezTo>
                  <a:lnTo>
                    <a:pt x="958" y="1794"/>
                  </a:lnTo>
                  <a:cubicBezTo>
                    <a:pt x="1213" y="1522"/>
                    <a:pt x="1708" y="1124"/>
                    <a:pt x="1660" y="996"/>
                  </a:cubicBezTo>
                  <a:cubicBezTo>
                    <a:pt x="1452" y="597"/>
                    <a:pt x="1069" y="294"/>
                    <a:pt x="718" y="6"/>
                  </a:cubicBezTo>
                  <a:cubicBezTo>
                    <a:pt x="713" y="3"/>
                    <a:pt x="707" y="1"/>
                    <a:pt x="69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7"/>
            <p:cNvSpPr/>
            <p:nvPr/>
          </p:nvSpPr>
          <p:spPr>
            <a:xfrm>
              <a:off x="686470" y="4349811"/>
              <a:ext cx="122610" cy="81543"/>
            </a:xfrm>
            <a:custGeom>
              <a:rect b="b" l="l" r="r" t="t"/>
              <a:pathLst>
                <a:path extrusionOk="0" h="1578" w="2363">
                  <a:moveTo>
                    <a:pt x="0" y="0"/>
                  </a:moveTo>
                  <a:cubicBezTo>
                    <a:pt x="806" y="1159"/>
                    <a:pt x="1169" y="1578"/>
                    <a:pt x="1633" y="1578"/>
                  </a:cubicBezTo>
                  <a:cubicBezTo>
                    <a:pt x="1840" y="1578"/>
                    <a:pt x="2067" y="1494"/>
                    <a:pt x="2362" y="1357"/>
                  </a:cubicBezTo>
                  <a:cubicBezTo>
                    <a:pt x="1867" y="447"/>
                    <a:pt x="1149" y="16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7"/>
            <p:cNvSpPr/>
            <p:nvPr/>
          </p:nvSpPr>
          <p:spPr>
            <a:xfrm>
              <a:off x="6256161" y="3927327"/>
              <a:ext cx="119289" cy="52398"/>
            </a:xfrm>
            <a:custGeom>
              <a:rect b="b" l="l" r="r" t="t"/>
              <a:pathLst>
                <a:path extrusionOk="0" h="1014" w="2299">
                  <a:moveTo>
                    <a:pt x="976" y="0"/>
                  </a:moveTo>
                  <a:cubicBezTo>
                    <a:pt x="634" y="0"/>
                    <a:pt x="330" y="144"/>
                    <a:pt x="0" y="420"/>
                  </a:cubicBezTo>
                  <a:cubicBezTo>
                    <a:pt x="410" y="813"/>
                    <a:pt x="807" y="1014"/>
                    <a:pt x="1205" y="1014"/>
                  </a:cubicBezTo>
                  <a:cubicBezTo>
                    <a:pt x="1566" y="1014"/>
                    <a:pt x="1926" y="849"/>
                    <a:pt x="2298" y="516"/>
                  </a:cubicBezTo>
                  <a:cubicBezTo>
                    <a:pt x="1760" y="168"/>
                    <a:pt x="1346" y="0"/>
                    <a:pt x="9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7"/>
            <p:cNvSpPr/>
            <p:nvPr/>
          </p:nvSpPr>
          <p:spPr>
            <a:xfrm>
              <a:off x="5555578" y="3153719"/>
              <a:ext cx="107718" cy="52502"/>
            </a:xfrm>
            <a:custGeom>
              <a:rect b="b" l="l" r="r" t="t"/>
              <a:pathLst>
                <a:path extrusionOk="0" h="1016" w="2076">
                  <a:moveTo>
                    <a:pt x="677" y="0"/>
                  </a:moveTo>
                  <a:cubicBezTo>
                    <a:pt x="466" y="0"/>
                    <a:pt x="220" y="223"/>
                    <a:pt x="1" y="325"/>
                  </a:cubicBezTo>
                  <a:cubicBezTo>
                    <a:pt x="176" y="565"/>
                    <a:pt x="336" y="996"/>
                    <a:pt x="527" y="1012"/>
                  </a:cubicBezTo>
                  <a:cubicBezTo>
                    <a:pt x="573" y="1015"/>
                    <a:pt x="618" y="1016"/>
                    <a:pt x="664" y="1016"/>
                  </a:cubicBezTo>
                  <a:cubicBezTo>
                    <a:pt x="1131" y="1016"/>
                    <a:pt x="1610" y="877"/>
                    <a:pt x="2075" y="804"/>
                  </a:cubicBezTo>
                  <a:cubicBezTo>
                    <a:pt x="2075" y="692"/>
                    <a:pt x="2075" y="581"/>
                    <a:pt x="2075" y="469"/>
                  </a:cubicBezTo>
                  <a:cubicBezTo>
                    <a:pt x="1628" y="309"/>
                    <a:pt x="1197" y="86"/>
                    <a:pt x="735" y="6"/>
                  </a:cubicBezTo>
                  <a:cubicBezTo>
                    <a:pt x="716" y="2"/>
                    <a:pt x="697" y="0"/>
                    <a:pt x="6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7"/>
            <p:cNvSpPr/>
            <p:nvPr/>
          </p:nvSpPr>
          <p:spPr>
            <a:xfrm>
              <a:off x="215281" y="4827277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6" y="48"/>
                  </a:moveTo>
                  <a:lnTo>
                    <a:pt x="0" y="336"/>
                  </a:lnTo>
                  <a:lnTo>
                    <a:pt x="942" y="1564"/>
                  </a:lnTo>
                  <a:cubicBezTo>
                    <a:pt x="1118" y="1325"/>
                    <a:pt x="1421" y="1118"/>
                    <a:pt x="1453" y="862"/>
                  </a:cubicBezTo>
                  <a:cubicBezTo>
                    <a:pt x="1533" y="0"/>
                    <a:pt x="830" y="144"/>
                    <a:pt x="336" y="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7"/>
            <p:cNvSpPr/>
            <p:nvPr/>
          </p:nvSpPr>
          <p:spPr>
            <a:xfrm>
              <a:off x="5271547" y="3712312"/>
              <a:ext cx="79544" cy="92447"/>
            </a:xfrm>
            <a:custGeom>
              <a:rect b="b" l="l" r="r" t="t"/>
              <a:pathLst>
                <a:path extrusionOk="0" h="1789" w="1533">
                  <a:moveTo>
                    <a:pt x="176" y="1"/>
                  </a:moveTo>
                  <a:cubicBezTo>
                    <a:pt x="112" y="623"/>
                    <a:pt x="48" y="1166"/>
                    <a:pt x="0" y="1788"/>
                  </a:cubicBezTo>
                  <a:cubicBezTo>
                    <a:pt x="320" y="1485"/>
                    <a:pt x="575" y="1261"/>
                    <a:pt x="830" y="1038"/>
                  </a:cubicBezTo>
                  <a:cubicBezTo>
                    <a:pt x="1054" y="846"/>
                    <a:pt x="1293" y="687"/>
                    <a:pt x="1533" y="511"/>
                  </a:cubicBezTo>
                  <a:cubicBezTo>
                    <a:pt x="1293" y="368"/>
                    <a:pt x="1054" y="240"/>
                    <a:pt x="814" y="112"/>
                  </a:cubicBezTo>
                  <a:cubicBezTo>
                    <a:pt x="607" y="49"/>
                    <a:pt x="384" y="17"/>
                    <a:pt x="17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7"/>
            <p:cNvSpPr/>
            <p:nvPr/>
          </p:nvSpPr>
          <p:spPr>
            <a:xfrm>
              <a:off x="4118039" y="3930841"/>
              <a:ext cx="72072" cy="80045"/>
            </a:xfrm>
            <a:custGeom>
              <a:rect b="b" l="l" r="r" t="t"/>
              <a:pathLst>
                <a:path extrusionOk="0" h="1549" w="1389">
                  <a:moveTo>
                    <a:pt x="671" y="1"/>
                  </a:moveTo>
                  <a:cubicBezTo>
                    <a:pt x="447" y="240"/>
                    <a:pt x="128" y="464"/>
                    <a:pt x="48" y="767"/>
                  </a:cubicBezTo>
                  <a:cubicBezTo>
                    <a:pt x="0" y="926"/>
                    <a:pt x="351" y="1198"/>
                    <a:pt x="623" y="1549"/>
                  </a:cubicBezTo>
                  <a:cubicBezTo>
                    <a:pt x="958" y="1214"/>
                    <a:pt x="1389" y="926"/>
                    <a:pt x="1341" y="815"/>
                  </a:cubicBezTo>
                  <a:cubicBezTo>
                    <a:pt x="1213" y="512"/>
                    <a:pt x="910" y="272"/>
                    <a:pt x="6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7"/>
            <p:cNvSpPr/>
            <p:nvPr/>
          </p:nvSpPr>
          <p:spPr>
            <a:xfrm>
              <a:off x="531586" y="4911402"/>
              <a:ext cx="102737" cy="57773"/>
            </a:xfrm>
            <a:custGeom>
              <a:rect b="b" l="l" r="r" t="t"/>
              <a:pathLst>
                <a:path extrusionOk="0" h="1118" w="1980">
                  <a:moveTo>
                    <a:pt x="97" y="0"/>
                  </a:moveTo>
                  <a:lnTo>
                    <a:pt x="1" y="304"/>
                  </a:lnTo>
                  <a:cubicBezTo>
                    <a:pt x="503" y="841"/>
                    <a:pt x="874" y="1117"/>
                    <a:pt x="1210" y="1117"/>
                  </a:cubicBezTo>
                  <a:cubicBezTo>
                    <a:pt x="1473" y="1117"/>
                    <a:pt x="1714" y="949"/>
                    <a:pt x="1980" y="607"/>
                  </a:cubicBezTo>
                  <a:lnTo>
                    <a:pt x="9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7"/>
            <p:cNvSpPr/>
            <p:nvPr/>
          </p:nvSpPr>
          <p:spPr>
            <a:xfrm>
              <a:off x="1592371" y="4757156"/>
              <a:ext cx="48100" cy="112238"/>
            </a:xfrm>
            <a:custGeom>
              <a:rect b="b" l="l" r="r" t="t"/>
              <a:pathLst>
                <a:path extrusionOk="0" h="2172" w="927">
                  <a:moveTo>
                    <a:pt x="926" y="1"/>
                  </a:moveTo>
                  <a:lnTo>
                    <a:pt x="926" y="1"/>
                  </a:lnTo>
                  <a:cubicBezTo>
                    <a:pt x="1" y="671"/>
                    <a:pt x="783" y="2139"/>
                    <a:pt x="815" y="2171"/>
                  </a:cubicBezTo>
                  <a:cubicBezTo>
                    <a:pt x="862" y="1373"/>
                    <a:pt x="894" y="767"/>
                    <a:pt x="9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7"/>
            <p:cNvSpPr/>
            <p:nvPr/>
          </p:nvSpPr>
          <p:spPr>
            <a:xfrm>
              <a:off x="6235458" y="4556765"/>
              <a:ext cx="511766" cy="468951"/>
            </a:xfrm>
            <a:custGeom>
              <a:rect b="b" l="l" r="r" t="t"/>
              <a:pathLst>
                <a:path extrusionOk="0" h="9075" w="9863">
                  <a:moveTo>
                    <a:pt x="4485" y="1"/>
                  </a:moveTo>
                  <a:cubicBezTo>
                    <a:pt x="2984" y="256"/>
                    <a:pt x="1644" y="416"/>
                    <a:pt x="670" y="1613"/>
                  </a:cubicBezTo>
                  <a:cubicBezTo>
                    <a:pt x="144" y="2251"/>
                    <a:pt x="0" y="2762"/>
                    <a:pt x="543" y="3448"/>
                  </a:cubicBezTo>
                  <a:cubicBezTo>
                    <a:pt x="910" y="3911"/>
                    <a:pt x="1165" y="4453"/>
                    <a:pt x="1500" y="4932"/>
                  </a:cubicBezTo>
                  <a:cubicBezTo>
                    <a:pt x="1803" y="5379"/>
                    <a:pt x="2043" y="6033"/>
                    <a:pt x="2458" y="6193"/>
                  </a:cubicBezTo>
                  <a:cubicBezTo>
                    <a:pt x="3830" y="6720"/>
                    <a:pt x="4852" y="7629"/>
                    <a:pt x="5825" y="8651"/>
                  </a:cubicBezTo>
                  <a:cubicBezTo>
                    <a:pt x="6087" y="8931"/>
                    <a:pt x="6366" y="9075"/>
                    <a:pt x="6667" y="9075"/>
                  </a:cubicBezTo>
                  <a:cubicBezTo>
                    <a:pt x="6880" y="9075"/>
                    <a:pt x="7104" y="9003"/>
                    <a:pt x="7341" y="8858"/>
                  </a:cubicBezTo>
                  <a:cubicBezTo>
                    <a:pt x="7772" y="8619"/>
                    <a:pt x="8203" y="8348"/>
                    <a:pt x="8602" y="8044"/>
                  </a:cubicBezTo>
                  <a:cubicBezTo>
                    <a:pt x="8810" y="7853"/>
                    <a:pt x="9049" y="7486"/>
                    <a:pt x="9017" y="7230"/>
                  </a:cubicBezTo>
                  <a:cubicBezTo>
                    <a:pt x="8825" y="5826"/>
                    <a:pt x="9113" y="4517"/>
                    <a:pt x="9639" y="3241"/>
                  </a:cubicBezTo>
                  <a:cubicBezTo>
                    <a:pt x="9863" y="2650"/>
                    <a:pt x="9767" y="2283"/>
                    <a:pt x="9065" y="2028"/>
                  </a:cubicBezTo>
                  <a:cubicBezTo>
                    <a:pt x="8059" y="1645"/>
                    <a:pt x="7118" y="1070"/>
                    <a:pt x="6128" y="607"/>
                  </a:cubicBezTo>
                  <a:cubicBezTo>
                    <a:pt x="5554" y="352"/>
                    <a:pt x="4947" y="160"/>
                    <a:pt x="44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7"/>
            <p:cNvSpPr/>
            <p:nvPr/>
          </p:nvSpPr>
          <p:spPr>
            <a:xfrm>
              <a:off x="6107089" y="4115161"/>
              <a:ext cx="343703" cy="378829"/>
            </a:xfrm>
            <a:custGeom>
              <a:rect b="b" l="l" r="r" t="t"/>
              <a:pathLst>
                <a:path extrusionOk="0" h="7331" w="6624">
                  <a:moveTo>
                    <a:pt x="3396" y="1"/>
                  </a:moveTo>
                  <a:cubicBezTo>
                    <a:pt x="3104" y="1"/>
                    <a:pt x="2825" y="208"/>
                    <a:pt x="2554" y="631"/>
                  </a:cubicBezTo>
                  <a:cubicBezTo>
                    <a:pt x="1692" y="1940"/>
                    <a:pt x="942" y="3360"/>
                    <a:pt x="160" y="4733"/>
                  </a:cubicBezTo>
                  <a:cubicBezTo>
                    <a:pt x="80" y="4876"/>
                    <a:pt x="80" y="5052"/>
                    <a:pt x="0" y="5483"/>
                  </a:cubicBezTo>
                  <a:cubicBezTo>
                    <a:pt x="367" y="5882"/>
                    <a:pt x="846" y="6392"/>
                    <a:pt x="1341" y="6887"/>
                  </a:cubicBezTo>
                  <a:cubicBezTo>
                    <a:pt x="1630" y="7160"/>
                    <a:pt x="1903" y="7330"/>
                    <a:pt x="2161" y="7330"/>
                  </a:cubicBezTo>
                  <a:cubicBezTo>
                    <a:pt x="2431" y="7330"/>
                    <a:pt x="2684" y="7144"/>
                    <a:pt x="2921" y="6696"/>
                  </a:cubicBezTo>
                  <a:cubicBezTo>
                    <a:pt x="3017" y="6488"/>
                    <a:pt x="3384" y="6392"/>
                    <a:pt x="3639" y="6297"/>
                  </a:cubicBezTo>
                  <a:cubicBezTo>
                    <a:pt x="4453" y="5945"/>
                    <a:pt x="5299" y="5674"/>
                    <a:pt x="6065" y="5259"/>
                  </a:cubicBezTo>
                  <a:cubicBezTo>
                    <a:pt x="6512" y="5020"/>
                    <a:pt x="6623" y="4589"/>
                    <a:pt x="6240" y="4078"/>
                  </a:cubicBezTo>
                  <a:cubicBezTo>
                    <a:pt x="5889" y="3599"/>
                    <a:pt x="5714" y="2993"/>
                    <a:pt x="5427" y="2482"/>
                  </a:cubicBezTo>
                  <a:cubicBezTo>
                    <a:pt x="5107" y="1828"/>
                    <a:pt x="4724" y="1206"/>
                    <a:pt x="4309" y="615"/>
                  </a:cubicBezTo>
                  <a:cubicBezTo>
                    <a:pt x="3990" y="208"/>
                    <a:pt x="3687" y="1"/>
                    <a:pt x="33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7"/>
            <p:cNvSpPr/>
            <p:nvPr/>
          </p:nvSpPr>
          <p:spPr>
            <a:xfrm>
              <a:off x="5149819" y="4704862"/>
              <a:ext cx="247659" cy="377641"/>
            </a:xfrm>
            <a:custGeom>
              <a:rect b="b" l="l" r="r" t="t"/>
              <a:pathLst>
                <a:path extrusionOk="0" h="7308" w="4773">
                  <a:moveTo>
                    <a:pt x="1481" y="1"/>
                  </a:moveTo>
                  <a:cubicBezTo>
                    <a:pt x="1354" y="1"/>
                    <a:pt x="1062" y="185"/>
                    <a:pt x="990" y="343"/>
                  </a:cubicBezTo>
                  <a:cubicBezTo>
                    <a:pt x="639" y="1109"/>
                    <a:pt x="320" y="1891"/>
                    <a:pt x="0" y="2689"/>
                  </a:cubicBezTo>
                  <a:cubicBezTo>
                    <a:pt x="144" y="4540"/>
                    <a:pt x="862" y="5960"/>
                    <a:pt x="2267" y="6966"/>
                  </a:cubicBezTo>
                  <a:cubicBezTo>
                    <a:pt x="2575" y="7175"/>
                    <a:pt x="3057" y="7308"/>
                    <a:pt x="3478" y="7308"/>
                  </a:cubicBezTo>
                  <a:cubicBezTo>
                    <a:pt x="3668" y="7308"/>
                    <a:pt x="3846" y="7281"/>
                    <a:pt x="3990" y="7221"/>
                  </a:cubicBezTo>
                  <a:cubicBezTo>
                    <a:pt x="4357" y="7046"/>
                    <a:pt x="4629" y="6279"/>
                    <a:pt x="4677" y="5753"/>
                  </a:cubicBezTo>
                  <a:cubicBezTo>
                    <a:pt x="4756" y="4700"/>
                    <a:pt x="4772" y="3630"/>
                    <a:pt x="4708" y="2577"/>
                  </a:cubicBezTo>
                  <a:cubicBezTo>
                    <a:pt x="4708" y="2258"/>
                    <a:pt x="4645" y="1795"/>
                    <a:pt x="4437" y="1667"/>
                  </a:cubicBezTo>
                  <a:cubicBezTo>
                    <a:pt x="3496" y="1061"/>
                    <a:pt x="2522" y="502"/>
                    <a:pt x="1517" y="8"/>
                  </a:cubicBezTo>
                  <a:cubicBezTo>
                    <a:pt x="1507" y="3"/>
                    <a:pt x="1495" y="1"/>
                    <a:pt x="14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7"/>
            <p:cNvSpPr/>
            <p:nvPr/>
          </p:nvSpPr>
          <p:spPr>
            <a:xfrm>
              <a:off x="5836652" y="4938944"/>
              <a:ext cx="336439" cy="216828"/>
            </a:xfrm>
            <a:custGeom>
              <a:rect b="b" l="l" r="r" t="t"/>
              <a:pathLst>
                <a:path extrusionOk="0" h="4196" w="6484">
                  <a:moveTo>
                    <a:pt x="5692" y="1"/>
                  </a:moveTo>
                  <a:cubicBezTo>
                    <a:pt x="5591" y="1"/>
                    <a:pt x="5474" y="19"/>
                    <a:pt x="5340" y="58"/>
                  </a:cubicBezTo>
                  <a:cubicBezTo>
                    <a:pt x="3840" y="489"/>
                    <a:pt x="2340" y="888"/>
                    <a:pt x="840" y="1335"/>
                  </a:cubicBezTo>
                  <a:cubicBezTo>
                    <a:pt x="600" y="1414"/>
                    <a:pt x="393" y="1574"/>
                    <a:pt x="281" y="1797"/>
                  </a:cubicBezTo>
                  <a:cubicBezTo>
                    <a:pt x="1" y="2513"/>
                    <a:pt x="1147" y="3699"/>
                    <a:pt x="1929" y="3699"/>
                  </a:cubicBezTo>
                  <a:cubicBezTo>
                    <a:pt x="1949" y="3699"/>
                    <a:pt x="1969" y="3698"/>
                    <a:pt x="1989" y="3696"/>
                  </a:cubicBezTo>
                  <a:cubicBezTo>
                    <a:pt x="2060" y="3693"/>
                    <a:pt x="2131" y="3692"/>
                    <a:pt x="2202" y="3692"/>
                  </a:cubicBezTo>
                  <a:cubicBezTo>
                    <a:pt x="2868" y="3692"/>
                    <a:pt x="3542" y="3817"/>
                    <a:pt x="4191" y="3904"/>
                  </a:cubicBezTo>
                  <a:cubicBezTo>
                    <a:pt x="4558" y="3968"/>
                    <a:pt x="4909" y="4064"/>
                    <a:pt x="5244" y="4191"/>
                  </a:cubicBezTo>
                  <a:cubicBezTo>
                    <a:pt x="5294" y="4194"/>
                    <a:pt x="5341" y="4195"/>
                    <a:pt x="5388" y="4195"/>
                  </a:cubicBezTo>
                  <a:cubicBezTo>
                    <a:pt x="6175" y="4195"/>
                    <a:pt x="6484" y="3807"/>
                    <a:pt x="6393" y="2962"/>
                  </a:cubicBezTo>
                  <a:cubicBezTo>
                    <a:pt x="6330" y="2292"/>
                    <a:pt x="6377" y="1574"/>
                    <a:pt x="6330" y="888"/>
                  </a:cubicBezTo>
                  <a:cubicBezTo>
                    <a:pt x="6303" y="401"/>
                    <a:pt x="6168" y="1"/>
                    <a:pt x="56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7"/>
            <p:cNvSpPr/>
            <p:nvPr/>
          </p:nvSpPr>
          <p:spPr>
            <a:xfrm>
              <a:off x="6709916" y="4975167"/>
              <a:ext cx="272513" cy="284936"/>
            </a:xfrm>
            <a:custGeom>
              <a:rect b="b" l="l" r="r" t="t"/>
              <a:pathLst>
                <a:path extrusionOk="0" h="5514" w="5252">
                  <a:moveTo>
                    <a:pt x="4022" y="1"/>
                  </a:moveTo>
                  <a:cubicBezTo>
                    <a:pt x="3783" y="1"/>
                    <a:pt x="3544" y="7"/>
                    <a:pt x="3304" y="27"/>
                  </a:cubicBezTo>
                  <a:cubicBezTo>
                    <a:pt x="2411" y="123"/>
                    <a:pt x="1644" y="426"/>
                    <a:pt x="1293" y="1384"/>
                  </a:cubicBezTo>
                  <a:cubicBezTo>
                    <a:pt x="1102" y="1862"/>
                    <a:pt x="942" y="2405"/>
                    <a:pt x="607" y="2756"/>
                  </a:cubicBezTo>
                  <a:cubicBezTo>
                    <a:pt x="1" y="3347"/>
                    <a:pt x="1" y="3793"/>
                    <a:pt x="607" y="4336"/>
                  </a:cubicBezTo>
                  <a:cubicBezTo>
                    <a:pt x="799" y="4512"/>
                    <a:pt x="878" y="4831"/>
                    <a:pt x="1102" y="4958"/>
                  </a:cubicBezTo>
                  <a:cubicBezTo>
                    <a:pt x="1473" y="5165"/>
                    <a:pt x="1940" y="5514"/>
                    <a:pt x="2287" y="5514"/>
                  </a:cubicBezTo>
                  <a:cubicBezTo>
                    <a:pt x="2342" y="5514"/>
                    <a:pt x="2394" y="5505"/>
                    <a:pt x="2442" y="5485"/>
                  </a:cubicBezTo>
                  <a:cubicBezTo>
                    <a:pt x="2794" y="5357"/>
                    <a:pt x="2969" y="4687"/>
                    <a:pt x="3161" y="4224"/>
                  </a:cubicBezTo>
                  <a:cubicBezTo>
                    <a:pt x="3224" y="4065"/>
                    <a:pt x="3145" y="3841"/>
                    <a:pt x="3145" y="3666"/>
                  </a:cubicBezTo>
                  <a:cubicBezTo>
                    <a:pt x="4230" y="3267"/>
                    <a:pt x="5251" y="1192"/>
                    <a:pt x="4980" y="11"/>
                  </a:cubicBezTo>
                  <a:cubicBezTo>
                    <a:pt x="4661" y="11"/>
                    <a:pt x="4342" y="1"/>
                    <a:pt x="40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7"/>
            <p:cNvSpPr/>
            <p:nvPr/>
          </p:nvSpPr>
          <p:spPr>
            <a:xfrm>
              <a:off x="6275204" y="4973617"/>
              <a:ext cx="300636" cy="237860"/>
            </a:xfrm>
            <a:custGeom>
              <a:rect b="b" l="l" r="r" t="t"/>
              <a:pathLst>
                <a:path extrusionOk="0" h="4603" w="5794">
                  <a:moveTo>
                    <a:pt x="1625" y="1"/>
                  </a:moveTo>
                  <a:cubicBezTo>
                    <a:pt x="1451" y="1"/>
                    <a:pt x="1307" y="32"/>
                    <a:pt x="1229" y="105"/>
                  </a:cubicBezTo>
                  <a:cubicBezTo>
                    <a:pt x="686" y="616"/>
                    <a:pt x="431" y="1446"/>
                    <a:pt x="0" y="2275"/>
                  </a:cubicBezTo>
                  <a:cubicBezTo>
                    <a:pt x="176" y="2467"/>
                    <a:pt x="383" y="2642"/>
                    <a:pt x="607" y="2786"/>
                  </a:cubicBezTo>
                  <a:cubicBezTo>
                    <a:pt x="1819" y="3393"/>
                    <a:pt x="3032" y="4031"/>
                    <a:pt x="4277" y="4542"/>
                  </a:cubicBezTo>
                  <a:cubicBezTo>
                    <a:pt x="4379" y="4583"/>
                    <a:pt x="4508" y="4602"/>
                    <a:pt x="4647" y="4602"/>
                  </a:cubicBezTo>
                  <a:cubicBezTo>
                    <a:pt x="4987" y="4602"/>
                    <a:pt x="5379" y="4488"/>
                    <a:pt x="5538" y="4318"/>
                  </a:cubicBezTo>
                  <a:cubicBezTo>
                    <a:pt x="5761" y="4095"/>
                    <a:pt x="5793" y="3345"/>
                    <a:pt x="5586" y="3105"/>
                  </a:cubicBezTo>
                  <a:cubicBezTo>
                    <a:pt x="4772" y="2116"/>
                    <a:pt x="3846" y="1206"/>
                    <a:pt x="2857" y="376"/>
                  </a:cubicBezTo>
                  <a:cubicBezTo>
                    <a:pt x="2579" y="165"/>
                    <a:pt x="2023" y="1"/>
                    <a:pt x="16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7"/>
            <p:cNvSpPr/>
            <p:nvPr/>
          </p:nvSpPr>
          <p:spPr>
            <a:xfrm>
              <a:off x="5571300" y="4811258"/>
              <a:ext cx="287405" cy="228817"/>
            </a:xfrm>
            <a:custGeom>
              <a:rect b="b" l="l" r="r" t="t"/>
              <a:pathLst>
                <a:path extrusionOk="0" h="4428" w="5539">
                  <a:moveTo>
                    <a:pt x="3545" y="1"/>
                  </a:moveTo>
                  <a:cubicBezTo>
                    <a:pt x="3309" y="1"/>
                    <a:pt x="3119" y="38"/>
                    <a:pt x="3065" y="119"/>
                  </a:cubicBezTo>
                  <a:cubicBezTo>
                    <a:pt x="2490" y="949"/>
                    <a:pt x="1597" y="709"/>
                    <a:pt x="910" y="1061"/>
                  </a:cubicBezTo>
                  <a:cubicBezTo>
                    <a:pt x="575" y="1252"/>
                    <a:pt x="33" y="1523"/>
                    <a:pt x="17" y="1779"/>
                  </a:cubicBezTo>
                  <a:cubicBezTo>
                    <a:pt x="1" y="2146"/>
                    <a:pt x="288" y="2641"/>
                    <a:pt x="591" y="2912"/>
                  </a:cubicBezTo>
                  <a:cubicBezTo>
                    <a:pt x="1150" y="3375"/>
                    <a:pt x="1740" y="3806"/>
                    <a:pt x="2363" y="4173"/>
                  </a:cubicBezTo>
                  <a:cubicBezTo>
                    <a:pt x="2522" y="4284"/>
                    <a:pt x="2730" y="4300"/>
                    <a:pt x="3145" y="4428"/>
                  </a:cubicBezTo>
                  <a:cubicBezTo>
                    <a:pt x="3512" y="4189"/>
                    <a:pt x="3863" y="3901"/>
                    <a:pt x="4182" y="3598"/>
                  </a:cubicBezTo>
                  <a:cubicBezTo>
                    <a:pt x="4469" y="3263"/>
                    <a:pt x="4613" y="2800"/>
                    <a:pt x="4900" y="2465"/>
                  </a:cubicBezTo>
                  <a:cubicBezTo>
                    <a:pt x="5539" y="1731"/>
                    <a:pt x="5156" y="901"/>
                    <a:pt x="4804" y="374"/>
                  </a:cubicBezTo>
                  <a:cubicBezTo>
                    <a:pt x="4646" y="142"/>
                    <a:pt x="4006" y="1"/>
                    <a:pt x="35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7"/>
            <p:cNvSpPr/>
            <p:nvPr/>
          </p:nvSpPr>
          <p:spPr>
            <a:xfrm>
              <a:off x="5515833" y="4961680"/>
              <a:ext cx="127591" cy="113065"/>
            </a:xfrm>
            <a:custGeom>
              <a:rect b="b" l="l" r="r" t="t"/>
              <a:pathLst>
                <a:path extrusionOk="0" h="2188" w="2459">
                  <a:moveTo>
                    <a:pt x="415" y="1"/>
                  </a:moveTo>
                  <a:lnTo>
                    <a:pt x="0" y="192"/>
                  </a:lnTo>
                  <a:cubicBezTo>
                    <a:pt x="32" y="847"/>
                    <a:pt x="80" y="1517"/>
                    <a:pt x="112" y="2187"/>
                  </a:cubicBezTo>
                  <a:lnTo>
                    <a:pt x="2394" y="1820"/>
                  </a:lnTo>
                  <a:lnTo>
                    <a:pt x="2458" y="1373"/>
                  </a:lnTo>
                  <a:lnTo>
                    <a:pt x="4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7"/>
            <p:cNvSpPr/>
            <p:nvPr/>
          </p:nvSpPr>
          <p:spPr>
            <a:xfrm>
              <a:off x="5153970" y="5094482"/>
              <a:ext cx="104398" cy="109809"/>
            </a:xfrm>
            <a:custGeom>
              <a:rect b="b" l="l" r="r" t="t"/>
              <a:pathLst>
                <a:path extrusionOk="0" h="2125" w="2012">
                  <a:moveTo>
                    <a:pt x="1469" y="0"/>
                  </a:moveTo>
                  <a:lnTo>
                    <a:pt x="0" y="1038"/>
                  </a:lnTo>
                  <a:cubicBezTo>
                    <a:pt x="451" y="1551"/>
                    <a:pt x="750" y="2124"/>
                    <a:pt x="943" y="2124"/>
                  </a:cubicBezTo>
                  <a:cubicBezTo>
                    <a:pt x="948" y="2124"/>
                    <a:pt x="953" y="2124"/>
                    <a:pt x="958" y="2123"/>
                  </a:cubicBezTo>
                  <a:cubicBezTo>
                    <a:pt x="1644" y="1995"/>
                    <a:pt x="2011" y="1437"/>
                    <a:pt x="1931" y="718"/>
                  </a:cubicBezTo>
                  <a:cubicBezTo>
                    <a:pt x="1899" y="463"/>
                    <a:pt x="1628" y="240"/>
                    <a:pt x="14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7"/>
            <p:cNvSpPr/>
            <p:nvPr/>
          </p:nvSpPr>
          <p:spPr>
            <a:xfrm>
              <a:off x="6197321" y="4891611"/>
              <a:ext cx="48930" cy="112186"/>
            </a:xfrm>
            <a:custGeom>
              <a:rect b="b" l="l" r="r" t="t"/>
              <a:pathLst>
                <a:path extrusionOk="0" h="2171" w="943">
                  <a:moveTo>
                    <a:pt x="943" y="0"/>
                  </a:moveTo>
                  <a:cubicBezTo>
                    <a:pt x="17" y="687"/>
                    <a:pt x="1" y="1341"/>
                    <a:pt x="831" y="2171"/>
                  </a:cubicBezTo>
                  <a:cubicBezTo>
                    <a:pt x="863" y="1373"/>
                    <a:pt x="895" y="782"/>
                    <a:pt x="9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7"/>
            <p:cNvSpPr/>
            <p:nvPr/>
          </p:nvSpPr>
          <p:spPr>
            <a:xfrm>
              <a:off x="2917314" y="3351940"/>
              <a:ext cx="88676" cy="77564"/>
            </a:xfrm>
            <a:custGeom>
              <a:rect b="b" l="l" r="r" t="t"/>
              <a:pathLst>
                <a:path extrusionOk="0" h="1501" w="1709">
                  <a:moveTo>
                    <a:pt x="0" y="0"/>
                  </a:moveTo>
                  <a:lnTo>
                    <a:pt x="926" y="1501"/>
                  </a:lnTo>
                  <a:lnTo>
                    <a:pt x="1708" y="2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7"/>
            <p:cNvSpPr/>
            <p:nvPr/>
          </p:nvSpPr>
          <p:spPr>
            <a:xfrm>
              <a:off x="4845915" y="3005467"/>
              <a:ext cx="53029" cy="61183"/>
            </a:xfrm>
            <a:custGeom>
              <a:rect b="b" l="l" r="r" t="t"/>
              <a:pathLst>
                <a:path extrusionOk="0" h="1184" w="1022">
                  <a:moveTo>
                    <a:pt x="665" y="0"/>
                  </a:moveTo>
                  <a:cubicBezTo>
                    <a:pt x="508" y="0"/>
                    <a:pt x="353" y="62"/>
                    <a:pt x="224" y="162"/>
                  </a:cubicBezTo>
                  <a:cubicBezTo>
                    <a:pt x="112" y="418"/>
                    <a:pt x="0" y="912"/>
                    <a:pt x="96" y="960"/>
                  </a:cubicBezTo>
                  <a:cubicBezTo>
                    <a:pt x="332" y="1133"/>
                    <a:pt x="692" y="1120"/>
                    <a:pt x="1007" y="1165"/>
                  </a:cubicBezTo>
                  <a:lnTo>
                    <a:pt x="1007" y="1165"/>
                  </a:lnTo>
                  <a:cubicBezTo>
                    <a:pt x="1022" y="997"/>
                    <a:pt x="1021" y="843"/>
                    <a:pt x="1006" y="689"/>
                  </a:cubicBezTo>
                  <a:cubicBezTo>
                    <a:pt x="942" y="449"/>
                    <a:pt x="846" y="210"/>
                    <a:pt x="719" y="3"/>
                  </a:cubicBezTo>
                  <a:cubicBezTo>
                    <a:pt x="701" y="1"/>
                    <a:pt x="683" y="0"/>
                    <a:pt x="665" y="0"/>
                  </a:cubicBezTo>
                  <a:close/>
                  <a:moveTo>
                    <a:pt x="1007" y="1165"/>
                  </a:moveTo>
                  <a:cubicBezTo>
                    <a:pt x="1007" y="1172"/>
                    <a:pt x="1006" y="1178"/>
                    <a:pt x="1006" y="1184"/>
                  </a:cubicBezTo>
                  <a:lnTo>
                    <a:pt x="1022" y="1168"/>
                  </a:lnTo>
                  <a:cubicBezTo>
                    <a:pt x="1017" y="1167"/>
                    <a:pt x="1012" y="1166"/>
                    <a:pt x="1007" y="11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7"/>
            <p:cNvSpPr/>
            <p:nvPr/>
          </p:nvSpPr>
          <p:spPr>
            <a:xfrm>
              <a:off x="4839274" y="3730450"/>
              <a:ext cx="64652" cy="84179"/>
            </a:xfrm>
            <a:custGeom>
              <a:rect b="b" l="l" r="r" t="t"/>
              <a:pathLst>
                <a:path extrusionOk="0" h="1629" w="1246">
                  <a:moveTo>
                    <a:pt x="767" y="1"/>
                  </a:moveTo>
                  <a:cubicBezTo>
                    <a:pt x="1" y="767"/>
                    <a:pt x="448" y="1198"/>
                    <a:pt x="879" y="1629"/>
                  </a:cubicBezTo>
                  <a:lnTo>
                    <a:pt x="1246" y="1533"/>
                  </a:lnTo>
                  <a:lnTo>
                    <a:pt x="76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7"/>
            <p:cNvSpPr/>
            <p:nvPr/>
          </p:nvSpPr>
          <p:spPr>
            <a:xfrm>
              <a:off x="4544502" y="4791105"/>
              <a:ext cx="122610" cy="23874"/>
            </a:xfrm>
            <a:custGeom>
              <a:rect b="b" l="l" r="r" t="t"/>
              <a:pathLst>
                <a:path extrusionOk="0" h="462" w="2363">
                  <a:moveTo>
                    <a:pt x="971" y="0"/>
                  </a:moveTo>
                  <a:cubicBezTo>
                    <a:pt x="635" y="0"/>
                    <a:pt x="365" y="152"/>
                    <a:pt x="0" y="461"/>
                  </a:cubicBezTo>
                  <a:lnTo>
                    <a:pt x="2362" y="461"/>
                  </a:lnTo>
                  <a:cubicBezTo>
                    <a:pt x="1720" y="156"/>
                    <a:pt x="1312" y="0"/>
                    <a:pt x="9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7"/>
            <p:cNvSpPr/>
            <p:nvPr/>
          </p:nvSpPr>
          <p:spPr>
            <a:xfrm>
              <a:off x="2399738" y="3518536"/>
              <a:ext cx="67973" cy="68469"/>
            </a:xfrm>
            <a:custGeom>
              <a:rect b="b" l="l" r="r" t="t"/>
              <a:pathLst>
                <a:path extrusionOk="0" h="1325" w="1310">
                  <a:moveTo>
                    <a:pt x="1006" y="0"/>
                  </a:moveTo>
                  <a:lnTo>
                    <a:pt x="1" y="910"/>
                  </a:lnTo>
                  <a:lnTo>
                    <a:pt x="336" y="1325"/>
                  </a:lnTo>
                  <a:cubicBezTo>
                    <a:pt x="655" y="1022"/>
                    <a:pt x="990" y="734"/>
                    <a:pt x="1278" y="415"/>
                  </a:cubicBezTo>
                  <a:cubicBezTo>
                    <a:pt x="1310" y="399"/>
                    <a:pt x="1102" y="144"/>
                    <a:pt x="10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7"/>
            <p:cNvSpPr/>
            <p:nvPr/>
          </p:nvSpPr>
          <p:spPr>
            <a:xfrm>
              <a:off x="6094636" y="3060810"/>
              <a:ext cx="75444" cy="59426"/>
            </a:xfrm>
            <a:custGeom>
              <a:rect b="b" l="l" r="r" t="t"/>
              <a:pathLst>
                <a:path extrusionOk="0" h="1150" w="1454">
                  <a:moveTo>
                    <a:pt x="687" y="1"/>
                  </a:moveTo>
                  <a:lnTo>
                    <a:pt x="687" y="1"/>
                  </a:lnTo>
                  <a:cubicBezTo>
                    <a:pt x="1" y="799"/>
                    <a:pt x="97" y="958"/>
                    <a:pt x="1453" y="1150"/>
                  </a:cubicBezTo>
                  <a:cubicBezTo>
                    <a:pt x="1214" y="783"/>
                    <a:pt x="959" y="400"/>
                    <a:pt x="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7"/>
            <p:cNvSpPr/>
            <p:nvPr/>
          </p:nvSpPr>
          <p:spPr>
            <a:xfrm>
              <a:off x="86081" y="4604615"/>
              <a:ext cx="60916" cy="72965"/>
            </a:xfrm>
            <a:custGeom>
              <a:rect b="b" l="l" r="r" t="t"/>
              <a:pathLst>
                <a:path extrusionOk="0" h="1412" w="1174">
                  <a:moveTo>
                    <a:pt x="831" y="0"/>
                  </a:moveTo>
                  <a:lnTo>
                    <a:pt x="831" y="0"/>
                  </a:lnTo>
                  <a:cubicBezTo>
                    <a:pt x="543" y="479"/>
                    <a:pt x="288" y="894"/>
                    <a:pt x="1" y="1373"/>
                  </a:cubicBezTo>
                  <a:cubicBezTo>
                    <a:pt x="215" y="1396"/>
                    <a:pt x="393" y="1411"/>
                    <a:pt x="537" y="1411"/>
                  </a:cubicBezTo>
                  <a:cubicBezTo>
                    <a:pt x="1174" y="1411"/>
                    <a:pt x="1156" y="1120"/>
                    <a:pt x="8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7"/>
            <p:cNvSpPr/>
            <p:nvPr/>
          </p:nvSpPr>
          <p:spPr>
            <a:xfrm>
              <a:off x="774211" y="2264001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3" y="0"/>
                  </a:moveTo>
                  <a:cubicBezTo>
                    <a:pt x="3862" y="0"/>
                    <a:pt x="3652" y="17"/>
                    <a:pt x="3432" y="52"/>
                  </a:cubicBezTo>
                  <a:cubicBezTo>
                    <a:pt x="3419" y="54"/>
                    <a:pt x="3406" y="54"/>
                    <a:pt x="3392" y="54"/>
                  </a:cubicBezTo>
                  <a:cubicBezTo>
                    <a:pt x="3286" y="54"/>
                    <a:pt x="3182" y="13"/>
                    <a:pt x="3093" y="13"/>
                  </a:cubicBezTo>
                  <a:cubicBezTo>
                    <a:pt x="3072" y="13"/>
                    <a:pt x="3052" y="15"/>
                    <a:pt x="3033" y="20"/>
                  </a:cubicBezTo>
                  <a:cubicBezTo>
                    <a:pt x="2187" y="228"/>
                    <a:pt x="863" y="196"/>
                    <a:pt x="607" y="691"/>
                  </a:cubicBezTo>
                  <a:cubicBezTo>
                    <a:pt x="161" y="1584"/>
                    <a:pt x="1" y="2957"/>
                    <a:pt x="368" y="3850"/>
                  </a:cubicBezTo>
                  <a:cubicBezTo>
                    <a:pt x="1054" y="5494"/>
                    <a:pt x="2203" y="6962"/>
                    <a:pt x="3177" y="8495"/>
                  </a:cubicBezTo>
                  <a:lnTo>
                    <a:pt x="3975" y="8495"/>
                  </a:lnTo>
                  <a:cubicBezTo>
                    <a:pt x="4102" y="8319"/>
                    <a:pt x="4230" y="8159"/>
                    <a:pt x="4358" y="8016"/>
                  </a:cubicBezTo>
                  <a:cubicBezTo>
                    <a:pt x="5555" y="6883"/>
                    <a:pt x="6768" y="5750"/>
                    <a:pt x="7981" y="4632"/>
                  </a:cubicBezTo>
                  <a:cubicBezTo>
                    <a:pt x="8555" y="4090"/>
                    <a:pt x="8667" y="3627"/>
                    <a:pt x="7981" y="3068"/>
                  </a:cubicBezTo>
                  <a:cubicBezTo>
                    <a:pt x="7518" y="2685"/>
                    <a:pt x="7039" y="2270"/>
                    <a:pt x="6752" y="1776"/>
                  </a:cubicBezTo>
                  <a:cubicBezTo>
                    <a:pt x="6124" y="602"/>
                    <a:pt x="5251" y="0"/>
                    <a:pt x="40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7"/>
            <p:cNvSpPr/>
            <p:nvPr/>
          </p:nvSpPr>
          <p:spPr>
            <a:xfrm>
              <a:off x="11571" y="767787"/>
              <a:ext cx="356934" cy="409679"/>
            </a:xfrm>
            <a:custGeom>
              <a:rect b="b" l="l" r="r" t="t"/>
              <a:pathLst>
                <a:path extrusionOk="0" h="7928" w="6879">
                  <a:moveTo>
                    <a:pt x="691" y="1"/>
                  </a:moveTo>
                  <a:cubicBezTo>
                    <a:pt x="460" y="1"/>
                    <a:pt x="228" y="35"/>
                    <a:pt x="0" y="105"/>
                  </a:cubicBezTo>
                  <a:lnTo>
                    <a:pt x="0" y="5324"/>
                  </a:lnTo>
                  <a:cubicBezTo>
                    <a:pt x="767" y="5994"/>
                    <a:pt x="1533" y="6680"/>
                    <a:pt x="2299" y="7366"/>
                  </a:cubicBezTo>
                  <a:cubicBezTo>
                    <a:pt x="2604" y="7628"/>
                    <a:pt x="2895" y="7927"/>
                    <a:pt x="3262" y="7927"/>
                  </a:cubicBezTo>
                  <a:cubicBezTo>
                    <a:pt x="3432" y="7927"/>
                    <a:pt x="3619" y="7863"/>
                    <a:pt x="3831" y="7702"/>
                  </a:cubicBezTo>
                  <a:cubicBezTo>
                    <a:pt x="4501" y="7223"/>
                    <a:pt x="5187" y="6760"/>
                    <a:pt x="5905" y="6345"/>
                  </a:cubicBezTo>
                  <a:cubicBezTo>
                    <a:pt x="6831" y="5802"/>
                    <a:pt x="6879" y="5515"/>
                    <a:pt x="6097" y="4733"/>
                  </a:cubicBezTo>
                  <a:cubicBezTo>
                    <a:pt x="5522" y="4143"/>
                    <a:pt x="4996" y="3488"/>
                    <a:pt x="4453" y="2882"/>
                  </a:cubicBezTo>
                  <a:cubicBezTo>
                    <a:pt x="3799" y="2164"/>
                    <a:pt x="3160" y="1446"/>
                    <a:pt x="2474" y="775"/>
                  </a:cubicBezTo>
                  <a:cubicBezTo>
                    <a:pt x="2001" y="279"/>
                    <a:pt x="1353" y="1"/>
                    <a:pt x="6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7"/>
            <p:cNvSpPr/>
            <p:nvPr/>
          </p:nvSpPr>
          <p:spPr>
            <a:xfrm>
              <a:off x="11571" y="1397225"/>
              <a:ext cx="236036" cy="260907"/>
            </a:xfrm>
            <a:custGeom>
              <a:rect b="b" l="l" r="r" t="t"/>
              <a:pathLst>
                <a:path extrusionOk="0" h="5049" w="4549">
                  <a:moveTo>
                    <a:pt x="1186" y="0"/>
                  </a:moveTo>
                  <a:cubicBezTo>
                    <a:pt x="891" y="0"/>
                    <a:pt x="578" y="198"/>
                    <a:pt x="0" y="564"/>
                  </a:cubicBezTo>
                  <a:cubicBezTo>
                    <a:pt x="0" y="1697"/>
                    <a:pt x="0" y="2846"/>
                    <a:pt x="0" y="3979"/>
                  </a:cubicBezTo>
                  <a:lnTo>
                    <a:pt x="1644" y="5048"/>
                  </a:lnTo>
                  <a:cubicBezTo>
                    <a:pt x="1916" y="4984"/>
                    <a:pt x="2378" y="4410"/>
                    <a:pt x="2873" y="3867"/>
                  </a:cubicBezTo>
                  <a:cubicBezTo>
                    <a:pt x="3144" y="3580"/>
                    <a:pt x="3480" y="3341"/>
                    <a:pt x="3719" y="3053"/>
                  </a:cubicBezTo>
                  <a:cubicBezTo>
                    <a:pt x="4022" y="2702"/>
                    <a:pt x="4549" y="2176"/>
                    <a:pt x="4453" y="1968"/>
                  </a:cubicBezTo>
                  <a:cubicBezTo>
                    <a:pt x="4262" y="1553"/>
                    <a:pt x="3735" y="1266"/>
                    <a:pt x="3304" y="1011"/>
                  </a:cubicBezTo>
                  <a:cubicBezTo>
                    <a:pt x="3227" y="960"/>
                    <a:pt x="3123" y="952"/>
                    <a:pt x="3013" y="952"/>
                  </a:cubicBezTo>
                  <a:cubicBezTo>
                    <a:pt x="2967" y="952"/>
                    <a:pt x="2919" y="953"/>
                    <a:pt x="2872" y="953"/>
                  </a:cubicBezTo>
                  <a:cubicBezTo>
                    <a:pt x="2756" y="953"/>
                    <a:pt x="2645" y="944"/>
                    <a:pt x="2570" y="883"/>
                  </a:cubicBezTo>
                  <a:cubicBezTo>
                    <a:pt x="1861" y="277"/>
                    <a:pt x="1536" y="0"/>
                    <a:pt x="11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7"/>
            <p:cNvSpPr/>
            <p:nvPr/>
          </p:nvSpPr>
          <p:spPr>
            <a:xfrm>
              <a:off x="11571" y="316314"/>
              <a:ext cx="188871" cy="256980"/>
            </a:xfrm>
            <a:custGeom>
              <a:rect b="b" l="l" r="r" t="t"/>
              <a:pathLst>
                <a:path extrusionOk="0" h="4973" w="3640">
                  <a:moveTo>
                    <a:pt x="0" y="1"/>
                  </a:moveTo>
                  <a:lnTo>
                    <a:pt x="0" y="4613"/>
                  </a:lnTo>
                  <a:cubicBezTo>
                    <a:pt x="383" y="4709"/>
                    <a:pt x="767" y="4804"/>
                    <a:pt x="1150" y="4916"/>
                  </a:cubicBezTo>
                  <a:cubicBezTo>
                    <a:pt x="1299" y="4954"/>
                    <a:pt x="1438" y="4972"/>
                    <a:pt x="1567" y="4972"/>
                  </a:cubicBezTo>
                  <a:cubicBezTo>
                    <a:pt x="2137" y="4972"/>
                    <a:pt x="2505" y="4614"/>
                    <a:pt x="2714" y="4054"/>
                  </a:cubicBezTo>
                  <a:cubicBezTo>
                    <a:pt x="3639" y="1565"/>
                    <a:pt x="2969" y="416"/>
                    <a:pt x="399" y="17"/>
                  </a:cubicBezTo>
                  <a:cubicBezTo>
                    <a:pt x="256" y="1"/>
                    <a:pt x="128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7"/>
            <p:cNvSpPr/>
            <p:nvPr/>
          </p:nvSpPr>
          <p:spPr>
            <a:xfrm>
              <a:off x="1042521" y="2542005"/>
              <a:ext cx="272513" cy="160968"/>
            </a:xfrm>
            <a:custGeom>
              <a:rect b="b" l="l" r="r" t="t"/>
              <a:pathLst>
                <a:path extrusionOk="0" h="3115" w="5252">
                  <a:moveTo>
                    <a:pt x="2981" y="1"/>
                  </a:moveTo>
                  <a:cubicBezTo>
                    <a:pt x="2966" y="1"/>
                    <a:pt x="2951" y="1"/>
                    <a:pt x="2937" y="3"/>
                  </a:cubicBezTo>
                  <a:cubicBezTo>
                    <a:pt x="1533" y="114"/>
                    <a:pt x="176" y="1678"/>
                    <a:pt x="1" y="3115"/>
                  </a:cubicBezTo>
                  <a:lnTo>
                    <a:pt x="5251" y="3115"/>
                  </a:lnTo>
                  <a:cubicBezTo>
                    <a:pt x="5203" y="2923"/>
                    <a:pt x="5235" y="2620"/>
                    <a:pt x="5124" y="2556"/>
                  </a:cubicBezTo>
                  <a:cubicBezTo>
                    <a:pt x="4437" y="2109"/>
                    <a:pt x="4278" y="1471"/>
                    <a:pt x="4134" y="721"/>
                  </a:cubicBezTo>
                  <a:cubicBezTo>
                    <a:pt x="4057" y="413"/>
                    <a:pt x="3386" y="1"/>
                    <a:pt x="29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7"/>
            <p:cNvSpPr/>
            <p:nvPr/>
          </p:nvSpPr>
          <p:spPr>
            <a:xfrm>
              <a:off x="117577" y="2530689"/>
              <a:ext cx="389260" cy="172284"/>
            </a:xfrm>
            <a:custGeom>
              <a:rect b="b" l="l" r="r" t="t"/>
              <a:pathLst>
                <a:path extrusionOk="0" h="3334" w="7502">
                  <a:moveTo>
                    <a:pt x="1054" y="1"/>
                  </a:moveTo>
                  <a:cubicBezTo>
                    <a:pt x="791" y="1"/>
                    <a:pt x="440" y="261"/>
                    <a:pt x="0" y="445"/>
                  </a:cubicBezTo>
                  <a:cubicBezTo>
                    <a:pt x="1045" y="1410"/>
                    <a:pt x="2012" y="1958"/>
                    <a:pt x="3164" y="1958"/>
                  </a:cubicBezTo>
                  <a:cubicBezTo>
                    <a:pt x="3384" y="1958"/>
                    <a:pt x="3611" y="1938"/>
                    <a:pt x="3846" y="1897"/>
                  </a:cubicBezTo>
                  <a:cubicBezTo>
                    <a:pt x="3870" y="1894"/>
                    <a:pt x="3895" y="1892"/>
                    <a:pt x="3920" y="1892"/>
                  </a:cubicBezTo>
                  <a:cubicBezTo>
                    <a:pt x="4260" y="1892"/>
                    <a:pt x="4685" y="2184"/>
                    <a:pt x="5027" y="2392"/>
                  </a:cubicBezTo>
                  <a:cubicBezTo>
                    <a:pt x="5299" y="2568"/>
                    <a:pt x="5474" y="2871"/>
                    <a:pt x="5698" y="3126"/>
                  </a:cubicBezTo>
                  <a:lnTo>
                    <a:pt x="5889" y="2935"/>
                  </a:lnTo>
                  <a:cubicBezTo>
                    <a:pt x="5841" y="2743"/>
                    <a:pt x="5809" y="2552"/>
                    <a:pt x="5746" y="2312"/>
                  </a:cubicBezTo>
                  <a:lnTo>
                    <a:pt x="5746" y="2312"/>
                  </a:lnTo>
                  <a:cubicBezTo>
                    <a:pt x="6512" y="2328"/>
                    <a:pt x="6783" y="2711"/>
                    <a:pt x="6783" y="3334"/>
                  </a:cubicBezTo>
                  <a:lnTo>
                    <a:pt x="6990" y="3334"/>
                  </a:lnTo>
                  <a:cubicBezTo>
                    <a:pt x="7501" y="2695"/>
                    <a:pt x="7341" y="2216"/>
                    <a:pt x="6607" y="1945"/>
                  </a:cubicBezTo>
                  <a:cubicBezTo>
                    <a:pt x="6033" y="1722"/>
                    <a:pt x="5426" y="1610"/>
                    <a:pt x="4836" y="1387"/>
                  </a:cubicBezTo>
                  <a:cubicBezTo>
                    <a:pt x="3607" y="940"/>
                    <a:pt x="2394" y="413"/>
                    <a:pt x="1149" y="14"/>
                  </a:cubicBezTo>
                  <a:cubicBezTo>
                    <a:pt x="1119" y="5"/>
                    <a:pt x="1087" y="1"/>
                    <a:pt x="105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7"/>
            <p:cNvSpPr/>
            <p:nvPr/>
          </p:nvSpPr>
          <p:spPr>
            <a:xfrm>
              <a:off x="10741" y="2302756"/>
              <a:ext cx="135841" cy="161898"/>
            </a:xfrm>
            <a:custGeom>
              <a:rect b="b" l="l" r="r" t="t"/>
              <a:pathLst>
                <a:path extrusionOk="0" h="3133" w="2618">
                  <a:moveTo>
                    <a:pt x="1196" y="0"/>
                  </a:moveTo>
                  <a:cubicBezTo>
                    <a:pt x="758" y="0"/>
                    <a:pt x="303" y="107"/>
                    <a:pt x="16" y="308"/>
                  </a:cubicBezTo>
                  <a:lnTo>
                    <a:pt x="1" y="3132"/>
                  </a:lnTo>
                  <a:cubicBezTo>
                    <a:pt x="527" y="3100"/>
                    <a:pt x="1054" y="3116"/>
                    <a:pt x="1565" y="3037"/>
                  </a:cubicBezTo>
                  <a:cubicBezTo>
                    <a:pt x="1868" y="3005"/>
                    <a:pt x="2347" y="2845"/>
                    <a:pt x="2362" y="2685"/>
                  </a:cubicBezTo>
                  <a:cubicBezTo>
                    <a:pt x="2458" y="1967"/>
                    <a:pt x="2618" y="1153"/>
                    <a:pt x="2378" y="515"/>
                  </a:cubicBezTo>
                  <a:cubicBezTo>
                    <a:pt x="2246" y="163"/>
                    <a:pt x="1735" y="0"/>
                    <a:pt x="11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7"/>
            <p:cNvSpPr/>
            <p:nvPr/>
          </p:nvSpPr>
          <p:spPr>
            <a:xfrm>
              <a:off x="11571" y="1818056"/>
              <a:ext cx="159865" cy="175695"/>
            </a:xfrm>
            <a:custGeom>
              <a:rect b="b" l="l" r="r" t="t"/>
              <a:pathLst>
                <a:path extrusionOk="0" h="3400" w="3081">
                  <a:moveTo>
                    <a:pt x="1389" y="0"/>
                  </a:moveTo>
                  <a:lnTo>
                    <a:pt x="1453" y="415"/>
                  </a:lnTo>
                  <a:lnTo>
                    <a:pt x="0" y="2059"/>
                  </a:lnTo>
                  <a:lnTo>
                    <a:pt x="0" y="3064"/>
                  </a:lnTo>
                  <a:lnTo>
                    <a:pt x="1564" y="3400"/>
                  </a:lnTo>
                  <a:lnTo>
                    <a:pt x="1612" y="3128"/>
                  </a:lnTo>
                  <a:lnTo>
                    <a:pt x="1038" y="2362"/>
                  </a:lnTo>
                  <a:lnTo>
                    <a:pt x="2777" y="2362"/>
                  </a:lnTo>
                  <a:cubicBezTo>
                    <a:pt x="2825" y="1836"/>
                    <a:pt x="3081" y="1165"/>
                    <a:pt x="2857" y="782"/>
                  </a:cubicBezTo>
                  <a:cubicBezTo>
                    <a:pt x="2602" y="367"/>
                    <a:pt x="1900" y="256"/>
                    <a:pt x="13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7"/>
            <p:cNvSpPr/>
            <p:nvPr/>
          </p:nvSpPr>
          <p:spPr>
            <a:xfrm>
              <a:off x="11571" y="2588822"/>
              <a:ext cx="91114" cy="114150"/>
            </a:xfrm>
            <a:custGeom>
              <a:rect b="b" l="l" r="r" t="t"/>
              <a:pathLst>
                <a:path extrusionOk="0" h="2209" w="1756">
                  <a:moveTo>
                    <a:pt x="216" y="0"/>
                  </a:moveTo>
                  <a:cubicBezTo>
                    <a:pt x="144" y="0"/>
                    <a:pt x="72" y="2"/>
                    <a:pt x="0" y="6"/>
                  </a:cubicBezTo>
                  <a:lnTo>
                    <a:pt x="0" y="2209"/>
                  </a:lnTo>
                  <a:lnTo>
                    <a:pt x="798" y="2209"/>
                  </a:lnTo>
                  <a:cubicBezTo>
                    <a:pt x="974" y="1937"/>
                    <a:pt x="1150" y="1666"/>
                    <a:pt x="1341" y="1411"/>
                  </a:cubicBezTo>
                  <a:cubicBezTo>
                    <a:pt x="1756" y="836"/>
                    <a:pt x="1564" y="230"/>
                    <a:pt x="878" y="54"/>
                  </a:cubicBezTo>
                  <a:cubicBezTo>
                    <a:pt x="651" y="18"/>
                    <a:pt x="432" y="0"/>
                    <a:pt x="2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7"/>
            <p:cNvSpPr/>
            <p:nvPr/>
          </p:nvSpPr>
          <p:spPr>
            <a:xfrm>
              <a:off x="438033" y="1006520"/>
              <a:ext cx="507667" cy="539280"/>
            </a:xfrm>
            <a:custGeom>
              <a:rect b="b" l="l" r="r" t="t"/>
              <a:pathLst>
                <a:path extrusionOk="0" h="10436" w="9784">
                  <a:moveTo>
                    <a:pt x="2000" y="0"/>
                  </a:moveTo>
                  <a:cubicBezTo>
                    <a:pt x="1440" y="0"/>
                    <a:pt x="834" y="267"/>
                    <a:pt x="671" y="720"/>
                  </a:cubicBezTo>
                  <a:cubicBezTo>
                    <a:pt x="447" y="1406"/>
                    <a:pt x="160" y="2108"/>
                    <a:pt x="80" y="2826"/>
                  </a:cubicBezTo>
                  <a:cubicBezTo>
                    <a:pt x="0" y="3481"/>
                    <a:pt x="176" y="4167"/>
                    <a:pt x="256" y="4821"/>
                  </a:cubicBezTo>
                  <a:cubicBezTo>
                    <a:pt x="304" y="5204"/>
                    <a:pt x="511" y="5603"/>
                    <a:pt x="447" y="5970"/>
                  </a:cubicBezTo>
                  <a:cubicBezTo>
                    <a:pt x="160" y="7534"/>
                    <a:pt x="160" y="7582"/>
                    <a:pt x="1517" y="8428"/>
                  </a:cubicBezTo>
                  <a:cubicBezTo>
                    <a:pt x="1820" y="8651"/>
                    <a:pt x="2075" y="8907"/>
                    <a:pt x="2299" y="9194"/>
                  </a:cubicBezTo>
                  <a:cubicBezTo>
                    <a:pt x="2990" y="10019"/>
                    <a:pt x="4139" y="10435"/>
                    <a:pt x="5270" y="10435"/>
                  </a:cubicBezTo>
                  <a:cubicBezTo>
                    <a:pt x="6304" y="10435"/>
                    <a:pt x="7324" y="10087"/>
                    <a:pt x="7964" y="9385"/>
                  </a:cubicBezTo>
                  <a:cubicBezTo>
                    <a:pt x="8267" y="9098"/>
                    <a:pt x="8618" y="8859"/>
                    <a:pt x="9001" y="8667"/>
                  </a:cubicBezTo>
                  <a:cubicBezTo>
                    <a:pt x="9672" y="8300"/>
                    <a:pt x="9783" y="7790"/>
                    <a:pt x="9400" y="7167"/>
                  </a:cubicBezTo>
                  <a:cubicBezTo>
                    <a:pt x="9273" y="6928"/>
                    <a:pt x="9017" y="6768"/>
                    <a:pt x="8922" y="6529"/>
                  </a:cubicBezTo>
                  <a:cubicBezTo>
                    <a:pt x="8386" y="5304"/>
                    <a:pt x="7877" y="4869"/>
                    <a:pt x="7142" y="4869"/>
                  </a:cubicBezTo>
                  <a:cubicBezTo>
                    <a:pt x="6738" y="4869"/>
                    <a:pt x="6265" y="5000"/>
                    <a:pt x="5682" y="5204"/>
                  </a:cubicBezTo>
                  <a:cubicBezTo>
                    <a:pt x="5511" y="5267"/>
                    <a:pt x="5359" y="5301"/>
                    <a:pt x="5222" y="5301"/>
                  </a:cubicBezTo>
                  <a:cubicBezTo>
                    <a:pt x="4872" y="5301"/>
                    <a:pt x="4618" y="5082"/>
                    <a:pt x="4389" y="4566"/>
                  </a:cubicBezTo>
                  <a:cubicBezTo>
                    <a:pt x="3974" y="3608"/>
                    <a:pt x="3304" y="2762"/>
                    <a:pt x="2586" y="1661"/>
                  </a:cubicBezTo>
                  <a:cubicBezTo>
                    <a:pt x="2714" y="1454"/>
                    <a:pt x="2825" y="1230"/>
                    <a:pt x="2921" y="1007"/>
                  </a:cubicBezTo>
                  <a:cubicBezTo>
                    <a:pt x="3001" y="799"/>
                    <a:pt x="3001" y="576"/>
                    <a:pt x="2905" y="369"/>
                  </a:cubicBezTo>
                  <a:cubicBezTo>
                    <a:pt x="2715" y="115"/>
                    <a:pt x="2367" y="0"/>
                    <a:pt x="200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7"/>
            <p:cNvSpPr/>
            <p:nvPr/>
          </p:nvSpPr>
          <p:spPr>
            <a:xfrm>
              <a:off x="1129484" y="1730883"/>
              <a:ext cx="353665" cy="541606"/>
            </a:xfrm>
            <a:custGeom>
              <a:rect b="b" l="l" r="r" t="t"/>
              <a:pathLst>
                <a:path extrusionOk="0" h="10481" w="6816">
                  <a:moveTo>
                    <a:pt x="5766" y="0"/>
                  </a:moveTo>
                  <a:cubicBezTo>
                    <a:pt x="5424" y="0"/>
                    <a:pt x="4979" y="310"/>
                    <a:pt x="4676" y="554"/>
                  </a:cubicBezTo>
                  <a:cubicBezTo>
                    <a:pt x="4198" y="953"/>
                    <a:pt x="3831" y="1496"/>
                    <a:pt x="3400" y="1959"/>
                  </a:cubicBezTo>
                  <a:cubicBezTo>
                    <a:pt x="2809" y="2581"/>
                    <a:pt x="1995" y="3108"/>
                    <a:pt x="1676" y="3842"/>
                  </a:cubicBezTo>
                  <a:cubicBezTo>
                    <a:pt x="1022" y="5294"/>
                    <a:pt x="623" y="6858"/>
                    <a:pt x="160" y="8390"/>
                  </a:cubicBezTo>
                  <a:cubicBezTo>
                    <a:pt x="0" y="8965"/>
                    <a:pt x="208" y="9475"/>
                    <a:pt x="862" y="9635"/>
                  </a:cubicBezTo>
                  <a:cubicBezTo>
                    <a:pt x="1979" y="9938"/>
                    <a:pt x="3112" y="10194"/>
                    <a:pt x="4246" y="10481"/>
                  </a:cubicBezTo>
                  <a:cubicBezTo>
                    <a:pt x="5570" y="10305"/>
                    <a:pt x="5810" y="10082"/>
                    <a:pt x="5937" y="8789"/>
                  </a:cubicBezTo>
                  <a:cubicBezTo>
                    <a:pt x="6049" y="7656"/>
                    <a:pt x="6193" y="6523"/>
                    <a:pt x="6320" y="5406"/>
                  </a:cubicBezTo>
                  <a:cubicBezTo>
                    <a:pt x="6464" y="4065"/>
                    <a:pt x="6592" y="2741"/>
                    <a:pt x="6735" y="1416"/>
                  </a:cubicBezTo>
                  <a:cubicBezTo>
                    <a:pt x="6815" y="698"/>
                    <a:pt x="6496" y="139"/>
                    <a:pt x="5873" y="12"/>
                  </a:cubicBezTo>
                  <a:cubicBezTo>
                    <a:pt x="5839" y="4"/>
                    <a:pt x="5803" y="0"/>
                    <a:pt x="57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7"/>
            <p:cNvSpPr/>
            <p:nvPr/>
          </p:nvSpPr>
          <p:spPr>
            <a:xfrm>
              <a:off x="671526" y="775952"/>
              <a:ext cx="299028" cy="398208"/>
            </a:xfrm>
            <a:custGeom>
              <a:rect b="b" l="l" r="r" t="t"/>
              <a:pathLst>
                <a:path extrusionOk="0" h="7706" w="5763">
                  <a:moveTo>
                    <a:pt x="2190" y="1"/>
                  </a:moveTo>
                  <a:cubicBezTo>
                    <a:pt x="1655" y="1"/>
                    <a:pt x="1052" y="282"/>
                    <a:pt x="895" y="745"/>
                  </a:cubicBezTo>
                  <a:cubicBezTo>
                    <a:pt x="528" y="1862"/>
                    <a:pt x="320" y="3043"/>
                    <a:pt x="1" y="4384"/>
                  </a:cubicBezTo>
                  <a:cubicBezTo>
                    <a:pt x="1" y="4384"/>
                    <a:pt x="49" y="4575"/>
                    <a:pt x="113" y="4767"/>
                  </a:cubicBezTo>
                  <a:cubicBezTo>
                    <a:pt x="655" y="6379"/>
                    <a:pt x="2108" y="7528"/>
                    <a:pt x="3815" y="7703"/>
                  </a:cubicBezTo>
                  <a:cubicBezTo>
                    <a:pt x="3842" y="7705"/>
                    <a:pt x="3871" y="7706"/>
                    <a:pt x="3902" y="7706"/>
                  </a:cubicBezTo>
                  <a:cubicBezTo>
                    <a:pt x="4180" y="7706"/>
                    <a:pt x="4588" y="7640"/>
                    <a:pt x="4645" y="7496"/>
                  </a:cubicBezTo>
                  <a:cubicBezTo>
                    <a:pt x="5012" y="6538"/>
                    <a:pt x="5762" y="5389"/>
                    <a:pt x="5491" y="4591"/>
                  </a:cubicBezTo>
                  <a:cubicBezTo>
                    <a:pt x="4980" y="3075"/>
                    <a:pt x="3911" y="1703"/>
                    <a:pt x="2985" y="346"/>
                  </a:cubicBezTo>
                  <a:cubicBezTo>
                    <a:pt x="2827" y="108"/>
                    <a:pt x="2521" y="1"/>
                    <a:pt x="21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7"/>
            <p:cNvSpPr/>
            <p:nvPr/>
          </p:nvSpPr>
          <p:spPr>
            <a:xfrm>
              <a:off x="1065714" y="1019593"/>
              <a:ext cx="440577" cy="389474"/>
            </a:xfrm>
            <a:custGeom>
              <a:rect b="b" l="l" r="r" t="t"/>
              <a:pathLst>
                <a:path extrusionOk="0" h="7537" w="8491">
                  <a:moveTo>
                    <a:pt x="5122" y="1"/>
                  </a:moveTo>
                  <a:cubicBezTo>
                    <a:pt x="4326" y="1"/>
                    <a:pt x="4100" y="899"/>
                    <a:pt x="3655" y="1488"/>
                  </a:cubicBezTo>
                  <a:cubicBezTo>
                    <a:pt x="2554" y="2988"/>
                    <a:pt x="1389" y="4440"/>
                    <a:pt x="336" y="5973"/>
                  </a:cubicBezTo>
                  <a:cubicBezTo>
                    <a:pt x="64" y="6388"/>
                    <a:pt x="96" y="7010"/>
                    <a:pt x="1" y="7537"/>
                  </a:cubicBezTo>
                  <a:cubicBezTo>
                    <a:pt x="495" y="7425"/>
                    <a:pt x="1054" y="7425"/>
                    <a:pt x="1469" y="7185"/>
                  </a:cubicBezTo>
                  <a:cubicBezTo>
                    <a:pt x="3416" y="5973"/>
                    <a:pt x="5315" y="4728"/>
                    <a:pt x="7230" y="3451"/>
                  </a:cubicBezTo>
                  <a:cubicBezTo>
                    <a:pt x="7597" y="3228"/>
                    <a:pt x="7932" y="2940"/>
                    <a:pt x="8236" y="2621"/>
                  </a:cubicBezTo>
                  <a:cubicBezTo>
                    <a:pt x="8379" y="2462"/>
                    <a:pt x="8491" y="1999"/>
                    <a:pt x="8427" y="1951"/>
                  </a:cubicBezTo>
                  <a:cubicBezTo>
                    <a:pt x="7533" y="1288"/>
                    <a:pt x="7041" y="31"/>
                    <a:pt x="5572" y="31"/>
                  </a:cubicBezTo>
                  <a:cubicBezTo>
                    <a:pt x="5520" y="31"/>
                    <a:pt x="5466" y="32"/>
                    <a:pt x="5411" y="36"/>
                  </a:cubicBezTo>
                  <a:cubicBezTo>
                    <a:pt x="5307" y="12"/>
                    <a:pt x="5211" y="1"/>
                    <a:pt x="512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7"/>
            <p:cNvSpPr/>
            <p:nvPr/>
          </p:nvSpPr>
          <p:spPr>
            <a:xfrm>
              <a:off x="346919" y="1478301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0"/>
                  </a:moveTo>
                  <a:cubicBezTo>
                    <a:pt x="224" y="0"/>
                    <a:pt x="1" y="367"/>
                    <a:pt x="65" y="1468"/>
                  </a:cubicBezTo>
                  <a:cubicBezTo>
                    <a:pt x="145" y="3016"/>
                    <a:pt x="288" y="4580"/>
                    <a:pt x="192" y="6128"/>
                  </a:cubicBezTo>
                  <a:cubicBezTo>
                    <a:pt x="129" y="7421"/>
                    <a:pt x="177" y="7708"/>
                    <a:pt x="1405" y="8123"/>
                  </a:cubicBezTo>
                  <a:cubicBezTo>
                    <a:pt x="1693" y="8219"/>
                    <a:pt x="1996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3"/>
                    <a:pt x="4102" y="6575"/>
                  </a:cubicBezTo>
                  <a:cubicBezTo>
                    <a:pt x="3831" y="5075"/>
                    <a:pt x="3576" y="3559"/>
                    <a:pt x="3384" y="2043"/>
                  </a:cubicBezTo>
                  <a:cubicBezTo>
                    <a:pt x="3177" y="431"/>
                    <a:pt x="2746" y="0"/>
                    <a:pt x="11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7"/>
            <p:cNvSpPr/>
            <p:nvPr/>
          </p:nvSpPr>
          <p:spPr>
            <a:xfrm>
              <a:off x="197898" y="552618"/>
              <a:ext cx="308108" cy="386012"/>
            </a:xfrm>
            <a:custGeom>
              <a:rect b="b" l="l" r="r" t="t"/>
              <a:pathLst>
                <a:path extrusionOk="0" h="7470" w="5938">
                  <a:moveTo>
                    <a:pt x="2957" y="1"/>
                  </a:moveTo>
                  <a:cubicBezTo>
                    <a:pt x="2929" y="1"/>
                    <a:pt x="2901" y="3"/>
                    <a:pt x="2873" y="8"/>
                  </a:cubicBezTo>
                  <a:cubicBezTo>
                    <a:pt x="2091" y="439"/>
                    <a:pt x="1245" y="822"/>
                    <a:pt x="591" y="1396"/>
                  </a:cubicBezTo>
                  <a:cubicBezTo>
                    <a:pt x="0" y="1923"/>
                    <a:pt x="543" y="2561"/>
                    <a:pt x="798" y="3120"/>
                  </a:cubicBezTo>
                  <a:cubicBezTo>
                    <a:pt x="846" y="3248"/>
                    <a:pt x="846" y="3391"/>
                    <a:pt x="878" y="3519"/>
                  </a:cubicBezTo>
                  <a:cubicBezTo>
                    <a:pt x="1213" y="4492"/>
                    <a:pt x="1516" y="5482"/>
                    <a:pt x="1883" y="6455"/>
                  </a:cubicBezTo>
                  <a:cubicBezTo>
                    <a:pt x="2110" y="7067"/>
                    <a:pt x="2577" y="7469"/>
                    <a:pt x="3081" y="7469"/>
                  </a:cubicBezTo>
                  <a:cubicBezTo>
                    <a:pt x="3287" y="7469"/>
                    <a:pt x="3499" y="7402"/>
                    <a:pt x="3703" y="7253"/>
                  </a:cubicBezTo>
                  <a:cubicBezTo>
                    <a:pt x="4581" y="6583"/>
                    <a:pt x="5203" y="5578"/>
                    <a:pt x="5937" y="4716"/>
                  </a:cubicBezTo>
                  <a:lnTo>
                    <a:pt x="5762" y="4540"/>
                  </a:lnTo>
                  <a:cubicBezTo>
                    <a:pt x="5762" y="4413"/>
                    <a:pt x="5746" y="4285"/>
                    <a:pt x="5714" y="4157"/>
                  </a:cubicBezTo>
                  <a:cubicBezTo>
                    <a:pt x="4948" y="2833"/>
                    <a:pt x="4166" y="1508"/>
                    <a:pt x="3368" y="199"/>
                  </a:cubicBezTo>
                  <a:cubicBezTo>
                    <a:pt x="3272" y="77"/>
                    <a:pt x="3119" y="1"/>
                    <a:pt x="2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7"/>
            <p:cNvSpPr/>
            <p:nvPr/>
          </p:nvSpPr>
          <p:spPr>
            <a:xfrm>
              <a:off x="863665" y="1643657"/>
              <a:ext cx="242989" cy="288657"/>
            </a:xfrm>
            <a:custGeom>
              <a:rect b="b" l="l" r="r" t="t"/>
              <a:pathLst>
                <a:path extrusionOk="0" h="5586" w="4683">
                  <a:moveTo>
                    <a:pt x="3075" y="0"/>
                  </a:moveTo>
                  <a:cubicBezTo>
                    <a:pt x="1898" y="0"/>
                    <a:pt x="227" y="1095"/>
                    <a:pt x="1" y="2115"/>
                  </a:cubicBezTo>
                  <a:cubicBezTo>
                    <a:pt x="1" y="2274"/>
                    <a:pt x="32" y="2434"/>
                    <a:pt x="112" y="2577"/>
                  </a:cubicBezTo>
                  <a:cubicBezTo>
                    <a:pt x="384" y="3264"/>
                    <a:pt x="655" y="3950"/>
                    <a:pt x="958" y="4604"/>
                  </a:cubicBezTo>
                  <a:cubicBezTo>
                    <a:pt x="1086" y="4891"/>
                    <a:pt x="1261" y="5259"/>
                    <a:pt x="1517" y="5370"/>
                  </a:cubicBezTo>
                  <a:cubicBezTo>
                    <a:pt x="1829" y="5518"/>
                    <a:pt x="2150" y="5586"/>
                    <a:pt x="2462" y="5586"/>
                  </a:cubicBezTo>
                  <a:cubicBezTo>
                    <a:pt x="3635" y="5586"/>
                    <a:pt x="4682" y="4626"/>
                    <a:pt x="4645" y="3327"/>
                  </a:cubicBezTo>
                  <a:cubicBezTo>
                    <a:pt x="4421" y="2338"/>
                    <a:pt x="4214" y="1349"/>
                    <a:pt x="3942" y="391"/>
                  </a:cubicBezTo>
                  <a:cubicBezTo>
                    <a:pt x="3911" y="247"/>
                    <a:pt x="3671" y="104"/>
                    <a:pt x="3496" y="56"/>
                  </a:cubicBezTo>
                  <a:cubicBezTo>
                    <a:pt x="3366" y="18"/>
                    <a:pt x="3224" y="0"/>
                    <a:pt x="30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7"/>
            <p:cNvSpPr/>
            <p:nvPr/>
          </p:nvSpPr>
          <p:spPr>
            <a:xfrm>
              <a:off x="350240" y="2152954"/>
              <a:ext cx="298197" cy="261217"/>
            </a:xfrm>
            <a:custGeom>
              <a:rect b="b" l="l" r="r" t="t"/>
              <a:pathLst>
                <a:path extrusionOk="0" h="5055" w="5747">
                  <a:moveTo>
                    <a:pt x="4225" y="1"/>
                  </a:moveTo>
                  <a:cubicBezTo>
                    <a:pt x="4027" y="1"/>
                    <a:pt x="3143" y="501"/>
                    <a:pt x="2618" y="749"/>
                  </a:cubicBezTo>
                  <a:cubicBezTo>
                    <a:pt x="2474" y="797"/>
                    <a:pt x="2315" y="877"/>
                    <a:pt x="2187" y="972"/>
                  </a:cubicBezTo>
                  <a:cubicBezTo>
                    <a:pt x="1341" y="1802"/>
                    <a:pt x="1" y="2281"/>
                    <a:pt x="17" y="3749"/>
                  </a:cubicBezTo>
                  <a:cubicBezTo>
                    <a:pt x="33" y="4164"/>
                    <a:pt x="160" y="4723"/>
                    <a:pt x="432" y="4946"/>
                  </a:cubicBezTo>
                  <a:cubicBezTo>
                    <a:pt x="529" y="5024"/>
                    <a:pt x="682" y="5054"/>
                    <a:pt x="854" y="5054"/>
                  </a:cubicBezTo>
                  <a:cubicBezTo>
                    <a:pt x="1104" y="5054"/>
                    <a:pt x="1395" y="4990"/>
                    <a:pt x="1613" y="4914"/>
                  </a:cubicBezTo>
                  <a:cubicBezTo>
                    <a:pt x="2618" y="4579"/>
                    <a:pt x="3592" y="4180"/>
                    <a:pt x="4549" y="3717"/>
                  </a:cubicBezTo>
                  <a:cubicBezTo>
                    <a:pt x="4964" y="3526"/>
                    <a:pt x="5299" y="3111"/>
                    <a:pt x="5746" y="2728"/>
                  </a:cubicBezTo>
                  <a:cubicBezTo>
                    <a:pt x="5204" y="1659"/>
                    <a:pt x="4836" y="765"/>
                    <a:pt x="4262" y="15"/>
                  </a:cubicBezTo>
                  <a:cubicBezTo>
                    <a:pt x="4256" y="5"/>
                    <a:pt x="4244" y="1"/>
                    <a:pt x="42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7"/>
            <p:cNvSpPr/>
            <p:nvPr/>
          </p:nvSpPr>
          <p:spPr>
            <a:xfrm>
              <a:off x="551459" y="469578"/>
              <a:ext cx="366897" cy="234398"/>
            </a:xfrm>
            <a:custGeom>
              <a:rect b="b" l="l" r="r" t="t"/>
              <a:pathLst>
                <a:path extrusionOk="0" h="4536" w="7071">
                  <a:moveTo>
                    <a:pt x="678" y="1"/>
                  </a:moveTo>
                  <a:cubicBezTo>
                    <a:pt x="550" y="1"/>
                    <a:pt x="420" y="6"/>
                    <a:pt x="292" y="6"/>
                  </a:cubicBezTo>
                  <a:cubicBezTo>
                    <a:pt x="243" y="6"/>
                    <a:pt x="193" y="5"/>
                    <a:pt x="145" y="3"/>
                  </a:cubicBezTo>
                  <a:lnTo>
                    <a:pt x="145" y="3"/>
                  </a:lnTo>
                  <a:cubicBezTo>
                    <a:pt x="145" y="418"/>
                    <a:pt x="1" y="929"/>
                    <a:pt x="192" y="1248"/>
                  </a:cubicBezTo>
                  <a:cubicBezTo>
                    <a:pt x="528" y="1838"/>
                    <a:pt x="1182" y="2237"/>
                    <a:pt x="1517" y="2844"/>
                  </a:cubicBezTo>
                  <a:cubicBezTo>
                    <a:pt x="2219" y="4057"/>
                    <a:pt x="3448" y="4121"/>
                    <a:pt x="4533" y="4535"/>
                  </a:cubicBezTo>
                  <a:cubicBezTo>
                    <a:pt x="4996" y="4376"/>
                    <a:pt x="5459" y="4232"/>
                    <a:pt x="5938" y="4136"/>
                  </a:cubicBezTo>
                  <a:cubicBezTo>
                    <a:pt x="7071" y="3945"/>
                    <a:pt x="6704" y="3083"/>
                    <a:pt x="6544" y="2509"/>
                  </a:cubicBezTo>
                  <a:cubicBezTo>
                    <a:pt x="6480" y="2221"/>
                    <a:pt x="5810" y="1934"/>
                    <a:pt x="5411" y="1934"/>
                  </a:cubicBezTo>
                  <a:cubicBezTo>
                    <a:pt x="5341" y="1936"/>
                    <a:pt x="5272" y="1937"/>
                    <a:pt x="5205" y="1937"/>
                  </a:cubicBezTo>
                  <a:cubicBezTo>
                    <a:pt x="4612" y="1937"/>
                    <a:pt x="4127" y="1850"/>
                    <a:pt x="3783" y="1248"/>
                  </a:cubicBezTo>
                  <a:cubicBezTo>
                    <a:pt x="3703" y="1120"/>
                    <a:pt x="3576" y="1024"/>
                    <a:pt x="3432" y="977"/>
                  </a:cubicBezTo>
                  <a:cubicBezTo>
                    <a:pt x="2714" y="657"/>
                    <a:pt x="2012" y="322"/>
                    <a:pt x="1278" y="83"/>
                  </a:cubicBezTo>
                  <a:cubicBezTo>
                    <a:pt x="1088" y="14"/>
                    <a:pt x="885" y="1"/>
                    <a:pt x="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7"/>
            <p:cNvSpPr/>
            <p:nvPr/>
          </p:nvSpPr>
          <p:spPr>
            <a:xfrm>
              <a:off x="935685" y="470405"/>
              <a:ext cx="260112" cy="261631"/>
            </a:xfrm>
            <a:custGeom>
              <a:rect b="b" l="l" r="r" t="t"/>
              <a:pathLst>
                <a:path extrusionOk="0" h="5063" w="5013">
                  <a:moveTo>
                    <a:pt x="3014" y="0"/>
                  </a:moveTo>
                  <a:cubicBezTo>
                    <a:pt x="1990" y="0"/>
                    <a:pt x="794" y="556"/>
                    <a:pt x="336" y="1344"/>
                  </a:cubicBezTo>
                  <a:cubicBezTo>
                    <a:pt x="192" y="1631"/>
                    <a:pt x="81" y="1918"/>
                    <a:pt x="1" y="2205"/>
                  </a:cubicBezTo>
                  <a:cubicBezTo>
                    <a:pt x="224" y="2541"/>
                    <a:pt x="400" y="3019"/>
                    <a:pt x="735" y="3259"/>
                  </a:cubicBezTo>
                  <a:cubicBezTo>
                    <a:pt x="1533" y="3849"/>
                    <a:pt x="2379" y="4376"/>
                    <a:pt x="3241" y="4855"/>
                  </a:cubicBezTo>
                  <a:cubicBezTo>
                    <a:pt x="3496" y="4998"/>
                    <a:pt x="3847" y="4998"/>
                    <a:pt x="4150" y="5062"/>
                  </a:cubicBezTo>
                  <a:cubicBezTo>
                    <a:pt x="4198" y="4695"/>
                    <a:pt x="4390" y="4280"/>
                    <a:pt x="4294" y="3961"/>
                  </a:cubicBezTo>
                  <a:cubicBezTo>
                    <a:pt x="4055" y="3243"/>
                    <a:pt x="4071" y="2652"/>
                    <a:pt x="4501" y="1998"/>
                  </a:cubicBezTo>
                  <a:cubicBezTo>
                    <a:pt x="5012" y="1248"/>
                    <a:pt x="4629" y="418"/>
                    <a:pt x="3751" y="115"/>
                  </a:cubicBezTo>
                  <a:cubicBezTo>
                    <a:pt x="3527" y="37"/>
                    <a:pt x="3276" y="0"/>
                    <a:pt x="30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7"/>
            <p:cNvSpPr/>
            <p:nvPr/>
          </p:nvSpPr>
          <p:spPr>
            <a:xfrm>
              <a:off x="588766" y="1907917"/>
              <a:ext cx="302297" cy="329273"/>
            </a:xfrm>
            <a:custGeom>
              <a:rect b="b" l="l" r="r" t="t"/>
              <a:pathLst>
                <a:path extrusionOk="0" h="6372" w="5826">
                  <a:moveTo>
                    <a:pt x="239" y="1"/>
                  </a:moveTo>
                  <a:lnTo>
                    <a:pt x="0" y="208"/>
                  </a:lnTo>
                  <a:cubicBezTo>
                    <a:pt x="511" y="1405"/>
                    <a:pt x="974" y="2634"/>
                    <a:pt x="1564" y="3799"/>
                  </a:cubicBezTo>
                  <a:cubicBezTo>
                    <a:pt x="1899" y="4454"/>
                    <a:pt x="2585" y="4948"/>
                    <a:pt x="2857" y="5619"/>
                  </a:cubicBezTo>
                  <a:cubicBezTo>
                    <a:pt x="3108" y="6220"/>
                    <a:pt x="3510" y="6372"/>
                    <a:pt x="3928" y="6372"/>
                  </a:cubicBezTo>
                  <a:cubicBezTo>
                    <a:pt x="4120" y="6372"/>
                    <a:pt x="4315" y="6340"/>
                    <a:pt x="4501" y="6305"/>
                  </a:cubicBezTo>
                  <a:cubicBezTo>
                    <a:pt x="4979" y="6193"/>
                    <a:pt x="5697" y="5826"/>
                    <a:pt x="5761" y="5475"/>
                  </a:cubicBezTo>
                  <a:cubicBezTo>
                    <a:pt x="5825" y="4884"/>
                    <a:pt x="5618" y="4310"/>
                    <a:pt x="5219" y="3879"/>
                  </a:cubicBezTo>
                  <a:cubicBezTo>
                    <a:pt x="3910" y="2666"/>
                    <a:pt x="2506" y="1565"/>
                    <a:pt x="1117" y="448"/>
                  </a:cubicBezTo>
                  <a:cubicBezTo>
                    <a:pt x="846" y="272"/>
                    <a:pt x="543" y="113"/>
                    <a:pt x="2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7"/>
            <p:cNvSpPr/>
            <p:nvPr/>
          </p:nvSpPr>
          <p:spPr>
            <a:xfrm>
              <a:off x="600337" y="1587953"/>
              <a:ext cx="144974" cy="155490"/>
            </a:xfrm>
            <a:custGeom>
              <a:rect b="b" l="l" r="r" t="t"/>
              <a:pathLst>
                <a:path extrusionOk="0" h="3009" w="2794">
                  <a:moveTo>
                    <a:pt x="2059" y="1"/>
                  </a:moveTo>
                  <a:cubicBezTo>
                    <a:pt x="1453" y="17"/>
                    <a:pt x="894" y="272"/>
                    <a:pt x="463" y="703"/>
                  </a:cubicBezTo>
                  <a:cubicBezTo>
                    <a:pt x="0" y="1230"/>
                    <a:pt x="479" y="1740"/>
                    <a:pt x="942" y="2123"/>
                  </a:cubicBezTo>
                  <a:cubicBezTo>
                    <a:pt x="1181" y="2315"/>
                    <a:pt x="1373" y="2538"/>
                    <a:pt x="1612" y="2730"/>
                  </a:cubicBezTo>
                  <a:cubicBezTo>
                    <a:pt x="1857" y="2915"/>
                    <a:pt x="2060" y="3009"/>
                    <a:pt x="2222" y="3009"/>
                  </a:cubicBezTo>
                  <a:cubicBezTo>
                    <a:pt x="2492" y="3009"/>
                    <a:pt x="2648" y="2748"/>
                    <a:pt x="2698" y="2219"/>
                  </a:cubicBezTo>
                  <a:cubicBezTo>
                    <a:pt x="2714" y="1996"/>
                    <a:pt x="2698" y="1756"/>
                    <a:pt x="2698" y="1533"/>
                  </a:cubicBezTo>
                  <a:lnTo>
                    <a:pt x="2730" y="1533"/>
                  </a:lnTo>
                  <a:cubicBezTo>
                    <a:pt x="2714" y="1469"/>
                    <a:pt x="2714" y="1405"/>
                    <a:pt x="2730" y="1325"/>
                  </a:cubicBezTo>
                  <a:cubicBezTo>
                    <a:pt x="2793" y="735"/>
                    <a:pt x="2777" y="33"/>
                    <a:pt x="20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7"/>
            <p:cNvSpPr/>
            <p:nvPr/>
          </p:nvSpPr>
          <p:spPr>
            <a:xfrm>
              <a:off x="809858" y="1512096"/>
              <a:ext cx="204592" cy="136215"/>
            </a:xfrm>
            <a:custGeom>
              <a:rect b="b" l="l" r="r" t="t"/>
              <a:pathLst>
                <a:path extrusionOk="0" h="2636" w="3943">
                  <a:moveTo>
                    <a:pt x="3571" y="1"/>
                  </a:moveTo>
                  <a:cubicBezTo>
                    <a:pt x="2738" y="1"/>
                    <a:pt x="2200" y="504"/>
                    <a:pt x="1612" y="910"/>
                  </a:cubicBezTo>
                  <a:cubicBezTo>
                    <a:pt x="1277" y="1134"/>
                    <a:pt x="894" y="1245"/>
                    <a:pt x="543" y="1453"/>
                  </a:cubicBezTo>
                  <a:cubicBezTo>
                    <a:pt x="351" y="1612"/>
                    <a:pt x="176" y="1772"/>
                    <a:pt x="0" y="1963"/>
                  </a:cubicBezTo>
                  <a:cubicBezTo>
                    <a:pt x="232" y="2195"/>
                    <a:pt x="478" y="2635"/>
                    <a:pt x="667" y="2635"/>
                  </a:cubicBezTo>
                  <a:cubicBezTo>
                    <a:pt x="674" y="2635"/>
                    <a:pt x="680" y="2635"/>
                    <a:pt x="686" y="2634"/>
                  </a:cubicBezTo>
                  <a:cubicBezTo>
                    <a:pt x="2187" y="2394"/>
                    <a:pt x="3160" y="1437"/>
                    <a:pt x="3942" y="32"/>
                  </a:cubicBezTo>
                  <a:cubicBezTo>
                    <a:pt x="3812" y="11"/>
                    <a:pt x="3689" y="1"/>
                    <a:pt x="35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7"/>
            <p:cNvSpPr/>
            <p:nvPr/>
          </p:nvSpPr>
          <p:spPr>
            <a:xfrm>
              <a:off x="170554" y="212811"/>
              <a:ext cx="145804" cy="123348"/>
            </a:xfrm>
            <a:custGeom>
              <a:rect b="b" l="l" r="r" t="t"/>
              <a:pathLst>
                <a:path extrusionOk="0" h="2387" w="2810">
                  <a:moveTo>
                    <a:pt x="1109" y="0"/>
                  </a:moveTo>
                  <a:cubicBezTo>
                    <a:pt x="1006" y="0"/>
                    <a:pt x="907" y="13"/>
                    <a:pt x="815" y="41"/>
                  </a:cubicBezTo>
                  <a:cubicBezTo>
                    <a:pt x="432" y="136"/>
                    <a:pt x="208" y="982"/>
                    <a:pt x="49" y="1541"/>
                  </a:cubicBezTo>
                  <a:cubicBezTo>
                    <a:pt x="1" y="1732"/>
                    <a:pt x="368" y="2036"/>
                    <a:pt x="607" y="2387"/>
                  </a:cubicBezTo>
                  <a:cubicBezTo>
                    <a:pt x="1437" y="1892"/>
                    <a:pt x="2107" y="1525"/>
                    <a:pt x="2730" y="1094"/>
                  </a:cubicBezTo>
                  <a:cubicBezTo>
                    <a:pt x="2809" y="1030"/>
                    <a:pt x="2762" y="472"/>
                    <a:pt x="2666" y="440"/>
                  </a:cubicBezTo>
                  <a:cubicBezTo>
                    <a:pt x="2166" y="269"/>
                    <a:pt x="1591" y="0"/>
                    <a:pt x="11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7"/>
            <p:cNvSpPr/>
            <p:nvPr/>
          </p:nvSpPr>
          <p:spPr>
            <a:xfrm>
              <a:off x="464547" y="2502527"/>
              <a:ext cx="146582" cy="129653"/>
            </a:xfrm>
            <a:custGeom>
              <a:rect b="b" l="l" r="r" t="t"/>
              <a:pathLst>
                <a:path extrusionOk="0" h="2509" w="2825">
                  <a:moveTo>
                    <a:pt x="527" y="0"/>
                  </a:moveTo>
                  <a:cubicBezTo>
                    <a:pt x="351" y="352"/>
                    <a:pt x="96" y="687"/>
                    <a:pt x="16" y="1054"/>
                  </a:cubicBezTo>
                  <a:cubicBezTo>
                    <a:pt x="0" y="1341"/>
                    <a:pt x="96" y="1628"/>
                    <a:pt x="319" y="1836"/>
                  </a:cubicBezTo>
                  <a:cubicBezTo>
                    <a:pt x="686" y="2139"/>
                    <a:pt x="1149" y="2474"/>
                    <a:pt x="1612" y="2506"/>
                  </a:cubicBezTo>
                  <a:cubicBezTo>
                    <a:pt x="1628" y="2507"/>
                    <a:pt x="1644" y="2508"/>
                    <a:pt x="1659" y="2508"/>
                  </a:cubicBezTo>
                  <a:cubicBezTo>
                    <a:pt x="2001" y="2508"/>
                    <a:pt x="2407" y="2190"/>
                    <a:pt x="2681" y="1916"/>
                  </a:cubicBezTo>
                  <a:cubicBezTo>
                    <a:pt x="2825" y="1788"/>
                    <a:pt x="2793" y="1229"/>
                    <a:pt x="2665" y="1150"/>
                  </a:cubicBezTo>
                  <a:cubicBezTo>
                    <a:pt x="2091" y="846"/>
                    <a:pt x="1484" y="575"/>
                    <a:pt x="878" y="336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7"/>
            <p:cNvSpPr/>
            <p:nvPr/>
          </p:nvSpPr>
          <p:spPr>
            <a:xfrm>
              <a:off x="999610" y="1051218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0"/>
                  </a:moveTo>
                  <a:cubicBezTo>
                    <a:pt x="276" y="0"/>
                    <a:pt x="154" y="5"/>
                    <a:pt x="30" y="14"/>
                  </a:cubicBezTo>
                  <a:cubicBezTo>
                    <a:pt x="0" y="1056"/>
                    <a:pt x="349" y="1950"/>
                    <a:pt x="753" y="1950"/>
                  </a:cubicBezTo>
                  <a:cubicBezTo>
                    <a:pt x="788" y="1950"/>
                    <a:pt x="824" y="1943"/>
                    <a:pt x="860" y="1929"/>
                  </a:cubicBezTo>
                  <a:cubicBezTo>
                    <a:pt x="1354" y="1754"/>
                    <a:pt x="1929" y="1323"/>
                    <a:pt x="2104" y="876"/>
                  </a:cubicBezTo>
                  <a:cubicBezTo>
                    <a:pt x="2292" y="386"/>
                    <a:pt x="1491" y="0"/>
                    <a:pt x="3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7"/>
            <p:cNvSpPr/>
            <p:nvPr/>
          </p:nvSpPr>
          <p:spPr>
            <a:xfrm>
              <a:off x="161992" y="1652287"/>
              <a:ext cx="76534" cy="136060"/>
            </a:xfrm>
            <a:custGeom>
              <a:rect b="b" l="l" r="r" t="t"/>
              <a:pathLst>
                <a:path extrusionOk="0" h="2633" w="1475">
                  <a:moveTo>
                    <a:pt x="437" y="1"/>
                  </a:moveTo>
                  <a:cubicBezTo>
                    <a:pt x="277" y="639"/>
                    <a:pt x="70" y="1197"/>
                    <a:pt x="38" y="1772"/>
                  </a:cubicBezTo>
                  <a:cubicBezTo>
                    <a:pt x="1" y="2279"/>
                    <a:pt x="682" y="2633"/>
                    <a:pt x="724" y="2633"/>
                  </a:cubicBezTo>
                  <a:cubicBezTo>
                    <a:pt x="736" y="2633"/>
                    <a:pt x="694" y="2603"/>
                    <a:pt x="565" y="2538"/>
                  </a:cubicBezTo>
                  <a:lnTo>
                    <a:pt x="565" y="2538"/>
                  </a:lnTo>
                  <a:cubicBezTo>
                    <a:pt x="579" y="2544"/>
                    <a:pt x="596" y="2547"/>
                    <a:pt x="617" y="2547"/>
                  </a:cubicBezTo>
                  <a:cubicBezTo>
                    <a:pt x="809" y="2547"/>
                    <a:pt x="1252" y="2298"/>
                    <a:pt x="1267" y="2139"/>
                  </a:cubicBezTo>
                  <a:cubicBezTo>
                    <a:pt x="1363" y="1357"/>
                    <a:pt x="1474" y="527"/>
                    <a:pt x="4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7"/>
            <p:cNvSpPr/>
            <p:nvPr/>
          </p:nvSpPr>
          <p:spPr>
            <a:xfrm>
              <a:off x="696380" y="1911224"/>
              <a:ext cx="122610" cy="81595"/>
            </a:xfrm>
            <a:custGeom>
              <a:rect b="b" l="l" r="r" t="t"/>
              <a:pathLst>
                <a:path extrusionOk="0" h="1579" w="2363">
                  <a:moveTo>
                    <a:pt x="1" y="1"/>
                  </a:moveTo>
                  <a:lnTo>
                    <a:pt x="1" y="1"/>
                  </a:lnTo>
                  <a:cubicBezTo>
                    <a:pt x="818" y="1160"/>
                    <a:pt x="1176" y="1578"/>
                    <a:pt x="1637" y="1578"/>
                  </a:cubicBezTo>
                  <a:cubicBezTo>
                    <a:pt x="1842" y="1578"/>
                    <a:pt x="2067" y="1495"/>
                    <a:pt x="2363" y="1357"/>
                  </a:cubicBezTo>
                  <a:cubicBezTo>
                    <a:pt x="1884" y="448"/>
                    <a:pt x="1150" y="17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7"/>
            <p:cNvSpPr/>
            <p:nvPr/>
          </p:nvSpPr>
          <p:spPr>
            <a:xfrm>
              <a:off x="240965" y="2404398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5" y="48"/>
                  </a:moveTo>
                  <a:lnTo>
                    <a:pt x="0" y="335"/>
                  </a:lnTo>
                  <a:cubicBezTo>
                    <a:pt x="319" y="734"/>
                    <a:pt x="639" y="1149"/>
                    <a:pt x="942" y="1564"/>
                  </a:cubicBezTo>
                  <a:cubicBezTo>
                    <a:pt x="1117" y="1325"/>
                    <a:pt x="1437" y="1102"/>
                    <a:pt x="1452" y="862"/>
                  </a:cubicBezTo>
                  <a:cubicBezTo>
                    <a:pt x="1532" y="0"/>
                    <a:pt x="846" y="144"/>
                    <a:pt x="335" y="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7"/>
            <p:cNvSpPr/>
            <p:nvPr/>
          </p:nvSpPr>
          <p:spPr>
            <a:xfrm>
              <a:off x="542378" y="2472814"/>
              <a:ext cx="101907" cy="57721"/>
            </a:xfrm>
            <a:custGeom>
              <a:rect b="b" l="l" r="r" t="t"/>
              <a:pathLst>
                <a:path extrusionOk="0" h="1117" w="1964">
                  <a:moveTo>
                    <a:pt x="96" y="1"/>
                  </a:moveTo>
                  <a:cubicBezTo>
                    <a:pt x="64" y="97"/>
                    <a:pt x="32" y="192"/>
                    <a:pt x="0" y="288"/>
                  </a:cubicBezTo>
                  <a:cubicBezTo>
                    <a:pt x="495" y="837"/>
                    <a:pt x="868" y="1117"/>
                    <a:pt x="1205" y="1117"/>
                  </a:cubicBezTo>
                  <a:cubicBezTo>
                    <a:pt x="1466" y="1117"/>
                    <a:pt x="1706" y="949"/>
                    <a:pt x="1963" y="607"/>
                  </a:cubicBezTo>
                  <a:lnTo>
                    <a:pt x="9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7"/>
            <p:cNvSpPr/>
            <p:nvPr/>
          </p:nvSpPr>
          <p:spPr>
            <a:xfrm>
              <a:off x="112596" y="2180909"/>
              <a:ext cx="60916" cy="73275"/>
            </a:xfrm>
            <a:custGeom>
              <a:rect b="b" l="l" r="r" t="t"/>
              <a:pathLst>
                <a:path extrusionOk="0" h="1418" w="1174">
                  <a:moveTo>
                    <a:pt x="830" y="0"/>
                  </a:moveTo>
                  <a:cubicBezTo>
                    <a:pt x="527" y="495"/>
                    <a:pt x="288" y="910"/>
                    <a:pt x="0" y="1373"/>
                  </a:cubicBezTo>
                  <a:cubicBezTo>
                    <a:pt x="222" y="1400"/>
                    <a:pt x="404" y="1417"/>
                    <a:pt x="551" y="1417"/>
                  </a:cubicBezTo>
                  <a:cubicBezTo>
                    <a:pt x="1173" y="1417"/>
                    <a:pt x="1153" y="1111"/>
                    <a:pt x="8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7"/>
            <p:cNvSpPr/>
            <p:nvPr/>
          </p:nvSpPr>
          <p:spPr>
            <a:xfrm>
              <a:off x="7440283" y="2547328"/>
              <a:ext cx="357816" cy="409731"/>
            </a:xfrm>
            <a:custGeom>
              <a:rect b="b" l="l" r="r" t="t"/>
              <a:pathLst>
                <a:path extrusionOk="0" h="7929" w="6896">
                  <a:moveTo>
                    <a:pt x="3615" y="1"/>
                  </a:moveTo>
                  <a:cubicBezTo>
                    <a:pt x="3446" y="1"/>
                    <a:pt x="3260" y="63"/>
                    <a:pt x="3049" y="219"/>
                  </a:cubicBezTo>
                  <a:cubicBezTo>
                    <a:pt x="2379" y="713"/>
                    <a:pt x="1692" y="1176"/>
                    <a:pt x="974" y="1591"/>
                  </a:cubicBezTo>
                  <a:cubicBezTo>
                    <a:pt x="49" y="2134"/>
                    <a:pt x="1" y="2421"/>
                    <a:pt x="783" y="3203"/>
                  </a:cubicBezTo>
                  <a:cubicBezTo>
                    <a:pt x="1357" y="3794"/>
                    <a:pt x="1884" y="4432"/>
                    <a:pt x="2427" y="5054"/>
                  </a:cubicBezTo>
                  <a:cubicBezTo>
                    <a:pt x="3081" y="5757"/>
                    <a:pt x="3719" y="6475"/>
                    <a:pt x="4405" y="7161"/>
                  </a:cubicBezTo>
                  <a:cubicBezTo>
                    <a:pt x="4880" y="7660"/>
                    <a:pt x="5532" y="7929"/>
                    <a:pt x="6202" y="7929"/>
                  </a:cubicBezTo>
                  <a:cubicBezTo>
                    <a:pt x="6433" y="7929"/>
                    <a:pt x="6666" y="7897"/>
                    <a:pt x="6895" y="7831"/>
                  </a:cubicBezTo>
                  <a:lnTo>
                    <a:pt x="6895" y="2613"/>
                  </a:lnTo>
                  <a:cubicBezTo>
                    <a:pt x="6113" y="1942"/>
                    <a:pt x="5347" y="1256"/>
                    <a:pt x="4581" y="570"/>
                  </a:cubicBezTo>
                  <a:cubicBezTo>
                    <a:pt x="4275" y="296"/>
                    <a:pt x="3984" y="1"/>
                    <a:pt x="36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7"/>
            <p:cNvSpPr/>
            <p:nvPr/>
          </p:nvSpPr>
          <p:spPr>
            <a:xfrm>
              <a:off x="7146315" y="4129810"/>
              <a:ext cx="189701" cy="257342"/>
            </a:xfrm>
            <a:custGeom>
              <a:rect b="b" l="l" r="r" t="t"/>
              <a:pathLst>
                <a:path extrusionOk="0" h="4980" w="3656">
                  <a:moveTo>
                    <a:pt x="2061" y="1"/>
                  </a:moveTo>
                  <a:cubicBezTo>
                    <a:pt x="1509" y="1"/>
                    <a:pt x="1145" y="359"/>
                    <a:pt x="926" y="926"/>
                  </a:cubicBezTo>
                  <a:cubicBezTo>
                    <a:pt x="0" y="3416"/>
                    <a:pt x="671" y="4549"/>
                    <a:pt x="3256" y="4948"/>
                  </a:cubicBezTo>
                  <a:cubicBezTo>
                    <a:pt x="3384" y="4980"/>
                    <a:pt x="3511" y="4980"/>
                    <a:pt x="3655" y="4980"/>
                  </a:cubicBezTo>
                  <a:lnTo>
                    <a:pt x="3639" y="367"/>
                  </a:lnTo>
                  <a:cubicBezTo>
                    <a:pt x="3256" y="272"/>
                    <a:pt x="2873" y="176"/>
                    <a:pt x="2490" y="64"/>
                  </a:cubicBezTo>
                  <a:cubicBezTo>
                    <a:pt x="2336" y="21"/>
                    <a:pt x="2193" y="1"/>
                    <a:pt x="20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7"/>
            <p:cNvSpPr/>
            <p:nvPr/>
          </p:nvSpPr>
          <p:spPr>
            <a:xfrm>
              <a:off x="7428712" y="4864430"/>
              <a:ext cx="385109" cy="258943"/>
            </a:xfrm>
            <a:custGeom>
              <a:rect b="b" l="l" r="r" t="t"/>
              <a:pathLst>
                <a:path extrusionOk="0" h="5011" w="7422">
                  <a:moveTo>
                    <a:pt x="4507" y="1"/>
                  </a:moveTo>
                  <a:cubicBezTo>
                    <a:pt x="3473" y="1"/>
                    <a:pt x="2455" y="348"/>
                    <a:pt x="1820" y="1053"/>
                  </a:cubicBezTo>
                  <a:cubicBezTo>
                    <a:pt x="1500" y="1340"/>
                    <a:pt x="1149" y="1580"/>
                    <a:pt x="766" y="1755"/>
                  </a:cubicBezTo>
                  <a:cubicBezTo>
                    <a:pt x="96" y="2138"/>
                    <a:pt x="0" y="2649"/>
                    <a:pt x="367" y="3271"/>
                  </a:cubicBezTo>
                  <a:cubicBezTo>
                    <a:pt x="511" y="3495"/>
                    <a:pt x="766" y="3670"/>
                    <a:pt x="862" y="3910"/>
                  </a:cubicBezTo>
                  <a:cubicBezTo>
                    <a:pt x="1022" y="4309"/>
                    <a:pt x="1229" y="4676"/>
                    <a:pt x="1500" y="5011"/>
                  </a:cubicBezTo>
                  <a:lnTo>
                    <a:pt x="7421" y="5011"/>
                  </a:lnTo>
                  <a:lnTo>
                    <a:pt x="7421" y="1165"/>
                  </a:lnTo>
                  <a:cubicBezTo>
                    <a:pt x="6723" y="392"/>
                    <a:pt x="5606" y="1"/>
                    <a:pt x="45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7"/>
            <p:cNvSpPr/>
            <p:nvPr/>
          </p:nvSpPr>
          <p:spPr>
            <a:xfrm>
              <a:off x="6838286" y="2550842"/>
              <a:ext cx="298976" cy="398414"/>
            </a:xfrm>
            <a:custGeom>
              <a:rect b="b" l="l" r="r" t="t"/>
              <a:pathLst>
                <a:path extrusionOk="0" h="7710" w="5762">
                  <a:moveTo>
                    <a:pt x="1815" y="0"/>
                  </a:moveTo>
                  <a:cubicBezTo>
                    <a:pt x="1540" y="0"/>
                    <a:pt x="1174" y="76"/>
                    <a:pt x="1133" y="199"/>
                  </a:cubicBezTo>
                  <a:cubicBezTo>
                    <a:pt x="750" y="1156"/>
                    <a:pt x="0" y="2305"/>
                    <a:pt x="272" y="3103"/>
                  </a:cubicBezTo>
                  <a:cubicBezTo>
                    <a:pt x="782" y="4635"/>
                    <a:pt x="1852" y="5992"/>
                    <a:pt x="2777" y="7364"/>
                  </a:cubicBezTo>
                  <a:cubicBezTo>
                    <a:pt x="2936" y="7602"/>
                    <a:pt x="3241" y="7709"/>
                    <a:pt x="3572" y="7709"/>
                  </a:cubicBezTo>
                  <a:cubicBezTo>
                    <a:pt x="4108" y="7709"/>
                    <a:pt x="4710" y="7429"/>
                    <a:pt x="4868" y="6965"/>
                  </a:cubicBezTo>
                  <a:cubicBezTo>
                    <a:pt x="5235" y="5848"/>
                    <a:pt x="5442" y="4667"/>
                    <a:pt x="5762" y="3327"/>
                  </a:cubicBezTo>
                  <a:cubicBezTo>
                    <a:pt x="5762" y="3327"/>
                    <a:pt x="5714" y="3135"/>
                    <a:pt x="5650" y="2944"/>
                  </a:cubicBezTo>
                  <a:cubicBezTo>
                    <a:pt x="5107" y="1316"/>
                    <a:pt x="3655" y="167"/>
                    <a:pt x="1947" y="7"/>
                  </a:cubicBezTo>
                  <a:cubicBezTo>
                    <a:pt x="1907" y="2"/>
                    <a:pt x="1862" y="0"/>
                    <a:pt x="18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7"/>
            <p:cNvSpPr/>
            <p:nvPr/>
          </p:nvSpPr>
          <p:spPr>
            <a:xfrm>
              <a:off x="6427545" y="2306270"/>
              <a:ext cx="440577" cy="388648"/>
            </a:xfrm>
            <a:custGeom>
              <a:rect b="b" l="l" r="r" t="t"/>
              <a:pathLst>
                <a:path extrusionOk="0" h="7521" w="8491">
                  <a:moveTo>
                    <a:pt x="8491" y="0"/>
                  </a:moveTo>
                  <a:lnTo>
                    <a:pt x="8491" y="0"/>
                  </a:lnTo>
                  <a:cubicBezTo>
                    <a:pt x="7996" y="112"/>
                    <a:pt x="7422" y="96"/>
                    <a:pt x="7023" y="351"/>
                  </a:cubicBezTo>
                  <a:cubicBezTo>
                    <a:pt x="5076" y="1548"/>
                    <a:pt x="3176" y="2809"/>
                    <a:pt x="1261" y="4070"/>
                  </a:cubicBezTo>
                  <a:cubicBezTo>
                    <a:pt x="894" y="4293"/>
                    <a:pt x="559" y="4580"/>
                    <a:pt x="256" y="4900"/>
                  </a:cubicBezTo>
                  <a:cubicBezTo>
                    <a:pt x="128" y="5059"/>
                    <a:pt x="1" y="5522"/>
                    <a:pt x="64" y="5570"/>
                  </a:cubicBezTo>
                  <a:cubicBezTo>
                    <a:pt x="958" y="6232"/>
                    <a:pt x="1465" y="7490"/>
                    <a:pt x="2921" y="7490"/>
                  </a:cubicBezTo>
                  <a:cubicBezTo>
                    <a:pt x="2973" y="7490"/>
                    <a:pt x="3026" y="7488"/>
                    <a:pt x="3081" y="7485"/>
                  </a:cubicBezTo>
                  <a:cubicBezTo>
                    <a:pt x="3188" y="7509"/>
                    <a:pt x="3286" y="7521"/>
                    <a:pt x="3377" y="7521"/>
                  </a:cubicBezTo>
                  <a:cubicBezTo>
                    <a:pt x="4179" y="7521"/>
                    <a:pt x="4392" y="6635"/>
                    <a:pt x="4836" y="6033"/>
                  </a:cubicBezTo>
                  <a:cubicBezTo>
                    <a:pt x="5937" y="4533"/>
                    <a:pt x="7102" y="3080"/>
                    <a:pt x="8156" y="1548"/>
                  </a:cubicBezTo>
                  <a:cubicBezTo>
                    <a:pt x="8427" y="1149"/>
                    <a:pt x="8395" y="511"/>
                    <a:pt x="84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7"/>
            <p:cNvSpPr/>
            <p:nvPr/>
          </p:nvSpPr>
          <p:spPr>
            <a:xfrm>
              <a:off x="4260470" y="2828123"/>
              <a:ext cx="308108" cy="385444"/>
            </a:xfrm>
            <a:custGeom>
              <a:rect b="b" l="l" r="r" t="t"/>
              <a:pathLst>
                <a:path extrusionOk="0" h="7459" w="5938">
                  <a:moveTo>
                    <a:pt x="2873" y="1"/>
                  </a:moveTo>
                  <a:cubicBezTo>
                    <a:pt x="2663" y="1"/>
                    <a:pt x="2446" y="72"/>
                    <a:pt x="2235" y="227"/>
                  </a:cubicBezTo>
                  <a:cubicBezTo>
                    <a:pt x="1357" y="881"/>
                    <a:pt x="734" y="1903"/>
                    <a:pt x="0" y="2764"/>
                  </a:cubicBezTo>
                  <a:lnTo>
                    <a:pt x="176" y="2908"/>
                  </a:lnTo>
                  <a:cubicBezTo>
                    <a:pt x="160" y="3036"/>
                    <a:pt x="176" y="3179"/>
                    <a:pt x="224" y="3307"/>
                  </a:cubicBezTo>
                  <a:cubicBezTo>
                    <a:pt x="990" y="4616"/>
                    <a:pt x="1756" y="5940"/>
                    <a:pt x="2554" y="7249"/>
                  </a:cubicBezTo>
                  <a:cubicBezTo>
                    <a:pt x="2669" y="7393"/>
                    <a:pt x="2836" y="7459"/>
                    <a:pt x="2996" y="7459"/>
                  </a:cubicBezTo>
                  <a:cubicBezTo>
                    <a:pt x="3014" y="7459"/>
                    <a:pt x="3031" y="7458"/>
                    <a:pt x="3048" y="7456"/>
                  </a:cubicBezTo>
                  <a:cubicBezTo>
                    <a:pt x="3846" y="7025"/>
                    <a:pt x="4676" y="6626"/>
                    <a:pt x="5331" y="6052"/>
                  </a:cubicBezTo>
                  <a:cubicBezTo>
                    <a:pt x="5937" y="5525"/>
                    <a:pt x="5379" y="4903"/>
                    <a:pt x="5139" y="4328"/>
                  </a:cubicBezTo>
                  <a:cubicBezTo>
                    <a:pt x="5091" y="4217"/>
                    <a:pt x="5091" y="4073"/>
                    <a:pt x="5043" y="3945"/>
                  </a:cubicBezTo>
                  <a:cubicBezTo>
                    <a:pt x="4724" y="2972"/>
                    <a:pt x="4421" y="1982"/>
                    <a:pt x="4054" y="1025"/>
                  </a:cubicBezTo>
                  <a:cubicBezTo>
                    <a:pt x="3829" y="406"/>
                    <a:pt x="3373" y="1"/>
                    <a:pt x="28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7"/>
            <p:cNvSpPr/>
            <p:nvPr/>
          </p:nvSpPr>
          <p:spPr>
            <a:xfrm>
              <a:off x="6581599" y="2971776"/>
              <a:ext cx="260890" cy="261579"/>
            </a:xfrm>
            <a:custGeom>
              <a:rect b="b" l="l" r="r" t="t"/>
              <a:pathLst>
                <a:path extrusionOk="0" h="5062" w="5028">
                  <a:moveTo>
                    <a:pt x="862" y="0"/>
                  </a:moveTo>
                  <a:cubicBezTo>
                    <a:pt x="814" y="367"/>
                    <a:pt x="622" y="782"/>
                    <a:pt x="734" y="1101"/>
                  </a:cubicBezTo>
                  <a:cubicBezTo>
                    <a:pt x="958" y="1820"/>
                    <a:pt x="958" y="2410"/>
                    <a:pt x="511" y="3064"/>
                  </a:cubicBezTo>
                  <a:cubicBezTo>
                    <a:pt x="0" y="3830"/>
                    <a:pt x="383" y="4644"/>
                    <a:pt x="1277" y="4948"/>
                  </a:cubicBezTo>
                  <a:cubicBezTo>
                    <a:pt x="1498" y="5026"/>
                    <a:pt x="1746" y="5062"/>
                    <a:pt x="2006" y="5062"/>
                  </a:cubicBezTo>
                  <a:cubicBezTo>
                    <a:pt x="3023" y="5062"/>
                    <a:pt x="4222" y="4507"/>
                    <a:pt x="4692" y="3719"/>
                  </a:cubicBezTo>
                  <a:cubicBezTo>
                    <a:pt x="4820" y="3431"/>
                    <a:pt x="4931" y="3144"/>
                    <a:pt x="5027" y="2857"/>
                  </a:cubicBezTo>
                  <a:cubicBezTo>
                    <a:pt x="4788" y="2522"/>
                    <a:pt x="4628" y="2059"/>
                    <a:pt x="4277" y="1804"/>
                  </a:cubicBezTo>
                  <a:cubicBezTo>
                    <a:pt x="3479" y="1213"/>
                    <a:pt x="2649" y="687"/>
                    <a:pt x="1771" y="208"/>
                  </a:cubicBezTo>
                  <a:cubicBezTo>
                    <a:pt x="1516" y="64"/>
                    <a:pt x="1181" y="64"/>
                    <a:pt x="8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7"/>
            <p:cNvSpPr/>
            <p:nvPr/>
          </p:nvSpPr>
          <p:spPr>
            <a:xfrm>
              <a:off x="6690251" y="2573165"/>
              <a:ext cx="118978" cy="100818"/>
            </a:xfrm>
            <a:custGeom>
              <a:rect b="b" l="l" r="r" t="t"/>
              <a:pathLst>
                <a:path extrusionOk="0" h="1951" w="2293">
                  <a:moveTo>
                    <a:pt x="1544" y="1"/>
                  </a:moveTo>
                  <a:cubicBezTo>
                    <a:pt x="1508" y="1"/>
                    <a:pt x="1471" y="8"/>
                    <a:pt x="1433" y="22"/>
                  </a:cubicBezTo>
                  <a:cubicBezTo>
                    <a:pt x="954" y="197"/>
                    <a:pt x="380" y="612"/>
                    <a:pt x="188" y="1075"/>
                  </a:cubicBezTo>
                  <a:cubicBezTo>
                    <a:pt x="0" y="1552"/>
                    <a:pt x="807" y="1950"/>
                    <a:pt x="1909" y="1950"/>
                  </a:cubicBezTo>
                  <a:cubicBezTo>
                    <a:pt x="2024" y="1950"/>
                    <a:pt x="2142" y="1946"/>
                    <a:pt x="2263" y="1937"/>
                  </a:cubicBezTo>
                  <a:cubicBezTo>
                    <a:pt x="2292" y="881"/>
                    <a:pt x="1958" y="1"/>
                    <a:pt x="15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7"/>
            <p:cNvSpPr/>
            <p:nvPr/>
          </p:nvSpPr>
          <p:spPr>
            <a:xfrm>
              <a:off x="6606401" y="346081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677" y="0"/>
                  </a:moveTo>
                  <a:cubicBezTo>
                    <a:pt x="4565" y="160"/>
                    <a:pt x="4437" y="319"/>
                    <a:pt x="4294" y="463"/>
                  </a:cubicBezTo>
                  <a:cubicBezTo>
                    <a:pt x="3097" y="1596"/>
                    <a:pt x="1884" y="2745"/>
                    <a:pt x="671" y="3862"/>
                  </a:cubicBezTo>
                  <a:cubicBezTo>
                    <a:pt x="112" y="4389"/>
                    <a:pt x="1" y="4868"/>
                    <a:pt x="671" y="5426"/>
                  </a:cubicBezTo>
                  <a:cubicBezTo>
                    <a:pt x="1134" y="5793"/>
                    <a:pt x="1629" y="6224"/>
                    <a:pt x="1900" y="6719"/>
                  </a:cubicBezTo>
                  <a:cubicBezTo>
                    <a:pt x="2528" y="7893"/>
                    <a:pt x="3401" y="8494"/>
                    <a:pt x="4598" y="8494"/>
                  </a:cubicBezTo>
                  <a:cubicBezTo>
                    <a:pt x="4801" y="8494"/>
                    <a:pt x="5014" y="8477"/>
                    <a:pt x="5235" y="8442"/>
                  </a:cubicBezTo>
                  <a:cubicBezTo>
                    <a:pt x="5250" y="8441"/>
                    <a:pt x="5264" y="8440"/>
                    <a:pt x="5279" y="8440"/>
                  </a:cubicBezTo>
                  <a:cubicBezTo>
                    <a:pt x="5381" y="8440"/>
                    <a:pt x="5489" y="8477"/>
                    <a:pt x="5591" y="8477"/>
                  </a:cubicBezTo>
                  <a:cubicBezTo>
                    <a:pt x="5605" y="8477"/>
                    <a:pt x="5620" y="8476"/>
                    <a:pt x="5634" y="8474"/>
                  </a:cubicBezTo>
                  <a:cubicBezTo>
                    <a:pt x="6480" y="8267"/>
                    <a:pt x="7789" y="8299"/>
                    <a:pt x="8044" y="7804"/>
                  </a:cubicBezTo>
                  <a:cubicBezTo>
                    <a:pt x="8491" y="6910"/>
                    <a:pt x="8667" y="5538"/>
                    <a:pt x="8284" y="4644"/>
                  </a:cubicBezTo>
                  <a:cubicBezTo>
                    <a:pt x="7613" y="2984"/>
                    <a:pt x="6448" y="1532"/>
                    <a:pt x="54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7"/>
            <p:cNvSpPr/>
            <p:nvPr/>
          </p:nvSpPr>
          <p:spPr>
            <a:xfrm>
              <a:off x="6486334" y="3320625"/>
              <a:ext cx="246829" cy="239204"/>
            </a:xfrm>
            <a:custGeom>
              <a:rect b="b" l="l" r="r" t="t"/>
              <a:pathLst>
                <a:path extrusionOk="0" h="4629" w="4757">
                  <a:moveTo>
                    <a:pt x="3847" y="0"/>
                  </a:moveTo>
                  <a:lnTo>
                    <a:pt x="1" y="3543"/>
                  </a:lnTo>
                  <a:cubicBezTo>
                    <a:pt x="155" y="3651"/>
                    <a:pt x="340" y="3879"/>
                    <a:pt x="467" y="3879"/>
                  </a:cubicBezTo>
                  <a:cubicBezTo>
                    <a:pt x="471" y="3879"/>
                    <a:pt x="475" y="3879"/>
                    <a:pt x="479" y="3878"/>
                  </a:cubicBezTo>
                  <a:cubicBezTo>
                    <a:pt x="599" y="3857"/>
                    <a:pt x="713" y="3846"/>
                    <a:pt x="823" y="3846"/>
                  </a:cubicBezTo>
                  <a:cubicBezTo>
                    <a:pt x="1442" y="3846"/>
                    <a:pt x="1913" y="4169"/>
                    <a:pt x="2442" y="4548"/>
                  </a:cubicBezTo>
                  <a:cubicBezTo>
                    <a:pt x="2521" y="4604"/>
                    <a:pt x="2647" y="4629"/>
                    <a:pt x="2792" y="4629"/>
                  </a:cubicBezTo>
                  <a:cubicBezTo>
                    <a:pt x="3148" y="4629"/>
                    <a:pt x="3622" y="4481"/>
                    <a:pt x="3815" y="4277"/>
                  </a:cubicBezTo>
                  <a:cubicBezTo>
                    <a:pt x="4757" y="3240"/>
                    <a:pt x="4693" y="1165"/>
                    <a:pt x="38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7"/>
            <p:cNvSpPr/>
            <p:nvPr/>
          </p:nvSpPr>
          <p:spPr>
            <a:xfrm>
              <a:off x="7696191" y="3460816"/>
              <a:ext cx="91114" cy="114047"/>
            </a:xfrm>
            <a:custGeom>
              <a:rect b="b" l="l" r="r" t="t"/>
              <a:pathLst>
                <a:path extrusionOk="0" h="2207" w="1756">
                  <a:moveTo>
                    <a:pt x="958" y="0"/>
                  </a:moveTo>
                  <a:cubicBezTo>
                    <a:pt x="766" y="271"/>
                    <a:pt x="607" y="543"/>
                    <a:pt x="415" y="798"/>
                  </a:cubicBezTo>
                  <a:cubicBezTo>
                    <a:pt x="0" y="1373"/>
                    <a:pt x="192" y="1979"/>
                    <a:pt x="878" y="2155"/>
                  </a:cubicBezTo>
                  <a:cubicBezTo>
                    <a:pt x="1112" y="2181"/>
                    <a:pt x="1358" y="2207"/>
                    <a:pt x="1596" y="2207"/>
                  </a:cubicBezTo>
                  <a:cubicBezTo>
                    <a:pt x="1650" y="2207"/>
                    <a:pt x="1703" y="2205"/>
                    <a:pt x="1756" y="2202"/>
                  </a:cubicBezTo>
                  <a:lnTo>
                    <a:pt x="17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7"/>
            <p:cNvSpPr/>
            <p:nvPr/>
          </p:nvSpPr>
          <p:spPr>
            <a:xfrm>
              <a:off x="6853177" y="4617895"/>
              <a:ext cx="506837" cy="539022"/>
            </a:xfrm>
            <a:custGeom>
              <a:rect b="b" l="l" r="r" t="t"/>
              <a:pathLst>
                <a:path extrusionOk="0" h="10431" w="9768">
                  <a:moveTo>
                    <a:pt x="4522" y="1"/>
                  </a:moveTo>
                  <a:cubicBezTo>
                    <a:pt x="3485" y="1"/>
                    <a:pt x="2462" y="349"/>
                    <a:pt x="1820" y="1052"/>
                  </a:cubicBezTo>
                  <a:cubicBezTo>
                    <a:pt x="1501" y="1339"/>
                    <a:pt x="1150" y="1579"/>
                    <a:pt x="767" y="1770"/>
                  </a:cubicBezTo>
                  <a:cubicBezTo>
                    <a:pt x="96" y="2137"/>
                    <a:pt x="1" y="2648"/>
                    <a:pt x="368" y="3270"/>
                  </a:cubicBezTo>
                  <a:cubicBezTo>
                    <a:pt x="511" y="3510"/>
                    <a:pt x="751" y="3669"/>
                    <a:pt x="862" y="3909"/>
                  </a:cubicBezTo>
                  <a:cubicBezTo>
                    <a:pt x="1385" y="5127"/>
                    <a:pt x="1894" y="5558"/>
                    <a:pt x="2622" y="5558"/>
                  </a:cubicBezTo>
                  <a:cubicBezTo>
                    <a:pt x="3028" y="5558"/>
                    <a:pt x="3503" y="5423"/>
                    <a:pt x="4086" y="5217"/>
                  </a:cubicBezTo>
                  <a:cubicBezTo>
                    <a:pt x="4255" y="5161"/>
                    <a:pt x="4406" y="5131"/>
                    <a:pt x="4541" y="5131"/>
                  </a:cubicBezTo>
                  <a:cubicBezTo>
                    <a:pt x="4904" y="5131"/>
                    <a:pt x="5158" y="5349"/>
                    <a:pt x="5379" y="5872"/>
                  </a:cubicBezTo>
                  <a:cubicBezTo>
                    <a:pt x="5794" y="6829"/>
                    <a:pt x="6480" y="7659"/>
                    <a:pt x="7198" y="8776"/>
                  </a:cubicBezTo>
                  <a:cubicBezTo>
                    <a:pt x="7055" y="8984"/>
                    <a:pt x="6943" y="9191"/>
                    <a:pt x="6847" y="9431"/>
                  </a:cubicBezTo>
                  <a:cubicBezTo>
                    <a:pt x="6767" y="9638"/>
                    <a:pt x="6767" y="9862"/>
                    <a:pt x="6863" y="10069"/>
                  </a:cubicBezTo>
                  <a:cubicBezTo>
                    <a:pt x="7054" y="10317"/>
                    <a:pt x="7403" y="10430"/>
                    <a:pt x="7772" y="10430"/>
                  </a:cubicBezTo>
                  <a:cubicBezTo>
                    <a:pt x="8331" y="10430"/>
                    <a:pt x="8934" y="10170"/>
                    <a:pt x="9097" y="9718"/>
                  </a:cubicBezTo>
                  <a:cubicBezTo>
                    <a:pt x="9337" y="9032"/>
                    <a:pt x="9624" y="8330"/>
                    <a:pt x="9704" y="7611"/>
                  </a:cubicBezTo>
                  <a:cubicBezTo>
                    <a:pt x="9768" y="6957"/>
                    <a:pt x="9608" y="6271"/>
                    <a:pt x="9512" y="5616"/>
                  </a:cubicBezTo>
                  <a:cubicBezTo>
                    <a:pt x="9464" y="5233"/>
                    <a:pt x="9257" y="4834"/>
                    <a:pt x="9337" y="4467"/>
                  </a:cubicBezTo>
                  <a:cubicBezTo>
                    <a:pt x="9624" y="2887"/>
                    <a:pt x="9624" y="2856"/>
                    <a:pt x="8252" y="2010"/>
                  </a:cubicBezTo>
                  <a:cubicBezTo>
                    <a:pt x="7964" y="1786"/>
                    <a:pt x="7709" y="1531"/>
                    <a:pt x="7486" y="1228"/>
                  </a:cubicBezTo>
                  <a:cubicBezTo>
                    <a:pt x="6795" y="413"/>
                    <a:pt x="5650" y="1"/>
                    <a:pt x="45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7"/>
            <p:cNvSpPr/>
            <p:nvPr/>
          </p:nvSpPr>
          <p:spPr>
            <a:xfrm>
              <a:off x="6693364" y="4231117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2187" y="0"/>
                  </a:moveTo>
                  <a:cubicBezTo>
                    <a:pt x="1032" y="0"/>
                    <a:pt x="0" y="966"/>
                    <a:pt x="0" y="2249"/>
                  </a:cubicBezTo>
                  <a:cubicBezTo>
                    <a:pt x="240" y="3255"/>
                    <a:pt x="447" y="4244"/>
                    <a:pt x="703" y="5202"/>
                  </a:cubicBezTo>
                  <a:cubicBezTo>
                    <a:pt x="751" y="5345"/>
                    <a:pt x="990" y="5489"/>
                    <a:pt x="1166" y="5537"/>
                  </a:cubicBezTo>
                  <a:cubicBezTo>
                    <a:pt x="1295" y="5575"/>
                    <a:pt x="1437" y="5592"/>
                    <a:pt x="1586" y="5592"/>
                  </a:cubicBezTo>
                  <a:cubicBezTo>
                    <a:pt x="2763" y="5592"/>
                    <a:pt x="4432" y="4498"/>
                    <a:pt x="4645" y="3478"/>
                  </a:cubicBezTo>
                  <a:cubicBezTo>
                    <a:pt x="4661" y="3303"/>
                    <a:pt x="4613" y="3143"/>
                    <a:pt x="4533" y="3015"/>
                  </a:cubicBezTo>
                  <a:cubicBezTo>
                    <a:pt x="4262" y="2329"/>
                    <a:pt x="4006" y="1643"/>
                    <a:pt x="3703" y="988"/>
                  </a:cubicBezTo>
                  <a:cubicBezTo>
                    <a:pt x="3575" y="701"/>
                    <a:pt x="3384" y="334"/>
                    <a:pt x="3129" y="222"/>
                  </a:cubicBezTo>
                  <a:cubicBezTo>
                    <a:pt x="2817" y="70"/>
                    <a:pt x="2498" y="0"/>
                    <a:pt x="21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7"/>
            <p:cNvSpPr/>
            <p:nvPr/>
          </p:nvSpPr>
          <p:spPr>
            <a:xfrm>
              <a:off x="6251180" y="3572793"/>
              <a:ext cx="302297" cy="330100"/>
            </a:xfrm>
            <a:custGeom>
              <a:rect b="b" l="l" r="r" t="t"/>
              <a:pathLst>
                <a:path extrusionOk="0" h="6388" w="5826">
                  <a:moveTo>
                    <a:pt x="1893" y="0"/>
                  </a:moveTo>
                  <a:cubicBezTo>
                    <a:pt x="1698" y="0"/>
                    <a:pt x="1500" y="32"/>
                    <a:pt x="1309" y="67"/>
                  </a:cubicBezTo>
                  <a:cubicBezTo>
                    <a:pt x="830" y="163"/>
                    <a:pt x="112" y="546"/>
                    <a:pt x="48" y="897"/>
                  </a:cubicBezTo>
                  <a:cubicBezTo>
                    <a:pt x="0" y="1488"/>
                    <a:pt x="192" y="2062"/>
                    <a:pt x="607" y="2493"/>
                  </a:cubicBezTo>
                  <a:cubicBezTo>
                    <a:pt x="1899" y="3722"/>
                    <a:pt x="3320" y="4807"/>
                    <a:pt x="4692" y="5940"/>
                  </a:cubicBezTo>
                  <a:cubicBezTo>
                    <a:pt x="4980" y="6116"/>
                    <a:pt x="5267" y="6260"/>
                    <a:pt x="5570" y="6387"/>
                  </a:cubicBezTo>
                  <a:lnTo>
                    <a:pt x="5825" y="6164"/>
                  </a:lnTo>
                  <a:cubicBezTo>
                    <a:pt x="5299" y="4967"/>
                    <a:pt x="4852" y="3738"/>
                    <a:pt x="4245" y="2573"/>
                  </a:cubicBezTo>
                  <a:cubicBezTo>
                    <a:pt x="3910" y="1919"/>
                    <a:pt x="3240" y="1424"/>
                    <a:pt x="2969" y="754"/>
                  </a:cubicBezTo>
                  <a:cubicBezTo>
                    <a:pt x="2717" y="152"/>
                    <a:pt x="2316" y="0"/>
                    <a:pt x="18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7"/>
            <p:cNvSpPr/>
            <p:nvPr/>
          </p:nvSpPr>
          <p:spPr>
            <a:xfrm>
              <a:off x="7083401" y="4420294"/>
              <a:ext cx="145804" cy="154663"/>
            </a:xfrm>
            <a:custGeom>
              <a:rect b="b" l="l" r="r" t="t"/>
              <a:pathLst>
                <a:path extrusionOk="0" h="2993" w="2810">
                  <a:moveTo>
                    <a:pt x="579" y="0"/>
                  </a:moveTo>
                  <a:cubicBezTo>
                    <a:pt x="311" y="0"/>
                    <a:pt x="162" y="257"/>
                    <a:pt x="112" y="775"/>
                  </a:cubicBezTo>
                  <a:cubicBezTo>
                    <a:pt x="96" y="1014"/>
                    <a:pt x="112" y="1253"/>
                    <a:pt x="112" y="1477"/>
                  </a:cubicBezTo>
                  <a:lnTo>
                    <a:pt x="80" y="1477"/>
                  </a:lnTo>
                  <a:cubicBezTo>
                    <a:pt x="80" y="1541"/>
                    <a:pt x="80" y="1605"/>
                    <a:pt x="80" y="1668"/>
                  </a:cubicBezTo>
                  <a:cubicBezTo>
                    <a:pt x="0" y="2275"/>
                    <a:pt x="32" y="2977"/>
                    <a:pt x="750" y="2993"/>
                  </a:cubicBezTo>
                  <a:cubicBezTo>
                    <a:pt x="1341" y="2977"/>
                    <a:pt x="1915" y="2722"/>
                    <a:pt x="2346" y="2291"/>
                  </a:cubicBezTo>
                  <a:cubicBezTo>
                    <a:pt x="2809" y="1764"/>
                    <a:pt x="2330" y="1269"/>
                    <a:pt x="1868" y="886"/>
                  </a:cubicBezTo>
                  <a:cubicBezTo>
                    <a:pt x="1628" y="695"/>
                    <a:pt x="1437" y="455"/>
                    <a:pt x="1197" y="280"/>
                  </a:cubicBezTo>
                  <a:cubicBezTo>
                    <a:pt x="945" y="94"/>
                    <a:pt x="740" y="0"/>
                    <a:pt x="5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7"/>
            <p:cNvSpPr/>
            <p:nvPr/>
          </p:nvSpPr>
          <p:spPr>
            <a:xfrm>
              <a:off x="6784478" y="4515477"/>
              <a:ext cx="203710" cy="135595"/>
            </a:xfrm>
            <a:custGeom>
              <a:rect b="b" l="l" r="r" t="t"/>
              <a:pathLst>
                <a:path extrusionOk="0" h="2624" w="3926">
                  <a:moveTo>
                    <a:pt x="3275" y="0"/>
                  </a:moveTo>
                  <a:cubicBezTo>
                    <a:pt x="3268" y="0"/>
                    <a:pt x="3262" y="1"/>
                    <a:pt x="3256" y="2"/>
                  </a:cubicBezTo>
                  <a:cubicBezTo>
                    <a:pt x="1756" y="241"/>
                    <a:pt x="782" y="1199"/>
                    <a:pt x="0" y="2587"/>
                  </a:cubicBezTo>
                  <a:cubicBezTo>
                    <a:pt x="137" y="2612"/>
                    <a:pt x="267" y="2624"/>
                    <a:pt x="390" y="2624"/>
                  </a:cubicBezTo>
                  <a:cubicBezTo>
                    <a:pt x="1212" y="2624"/>
                    <a:pt x="1747" y="2114"/>
                    <a:pt x="2330" y="1725"/>
                  </a:cubicBezTo>
                  <a:cubicBezTo>
                    <a:pt x="2649" y="1502"/>
                    <a:pt x="3048" y="1390"/>
                    <a:pt x="3383" y="1183"/>
                  </a:cubicBezTo>
                  <a:cubicBezTo>
                    <a:pt x="3591" y="1039"/>
                    <a:pt x="3766" y="864"/>
                    <a:pt x="3926" y="672"/>
                  </a:cubicBezTo>
                  <a:cubicBezTo>
                    <a:pt x="3710" y="441"/>
                    <a:pt x="3464" y="0"/>
                    <a:pt x="3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7"/>
            <p:cNvSpPr/>
            <p:nvPr/>
          </p:nvSpPr>
          <p:spPr>
            <a:xfrm>
              <a:off x="7187747" y="3531609"/>
              <a:ext cx="146582" cy="129653"/>
            </a:xfrm>
            <a:custGeom>
              <a:rect b="b" l="l" r="r" t="t"/>
              <a:pathLst>
                <a:path extrusionOk="0" h="2509" w="2825">
                  <a:moveTo>
                    <a:pt x="1166" y="0"/>
                  </a:moveTo>
                  <a:cubicBezTo>
                    <a:pt x="824" y="0"/>
                    <a:pt x="418" y="319"/>
                    <a:pt x="128" y="593"/>
                  </a:cubicBezTo>
                  <a:cubicBezTo>
                    <a:pt x="0" y="721"/>
                    <a:pt x="32" y="1279"/>
                    <a:pt x="160" y="1359"/>
                  </a:cubicBezTo>
                  <a:cubicBezTo>
                    <a:pt x="734" y="1662"/>
                    <a:pt x="1341" y="1934"/>
                    <a:pt x="1947" y="2173"/>
                  </a:cubicBezTo>
                  <a:lnTo>
                    <a:pt x="2298" y="2508"/>
                  </a:lnTo>
                  <a:cubicBezTo>
                    <a:pt x="2474" y="2157"/>
                    <a:pt x="2729" y="1822"/>
                    <a:pt x="2793" y="1455"/>
                  </a:cubicBezTo>
                  <a:cubicBezTo>
                    <a:pt x="2825" y="1168"/>
                    <a:pt x="2713" y="864"/>
                    <a:pt x="2506" y="673"/>
                  </a:cubicBezTo>
                  <a:cubicBezTo>
                    <a:pt x="2123" y="370"/>
                    <a:pt x="1660" y="34"/>
                    <a:pt x="1213" y="3"/>
                  </a:cubicBezTo>
                  <a:cubicBezTo>
                    <a:pt x="1197" y="1"/>
                    <a:pt x="1182" y="0"/>
                    <a:pt x="1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7"/>
            <p:cNvSpPr/>
            <p:nvPr/>
          </p:nvSpPr>
          <p:spPr>
            <a:xfrm>
              <a:off x="7935496" y="4441558"/>
              <a:ext cx="122610" cy="81905"/>
            </a:xfrm>
            <a:custGeom>
              <a:rect b="b" l="l" r="r" t="t"/>
              <a:pathLst>
                <a:path extrusionOk="0" h="1585" w="2363">
                  <a:moveTo>
                    <a:pt x="730" y="0"/>
                  </a:moveTo>
                  <a:cubicBezTo>
                    <a:pt x="523" y="0"/>
                    <a:pt x="296" y="85"/>
                    <a:pt x="0" y="228"/>
                  </a:cubicBezTo>
                  <a:cubicBezTo>
                    <a:pt x="495" y="1138"/>
                    <a:pt x="1229" y="1569"/>
                    <a:pt x="2362" y="1585"/>
                  </a:cubicBezTo>
                  <a:cubicBezTo>
                    <a:pt x="1557" y="427"/>
                    <a:pt x="1194" y="0"/>
                    <a:pt x="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7"/>
            <p:cNvSpPr/>
            <p:nvPr/>
          </p:nvSpPr>
          <p:spPr>
            <a:xfrm>
              <a:off x="7196827" y="3696784"/>
              <a:ext cx="102737" cy="58186"/>
            </a:xfrm>
            <a:custGeom>
              <a:rect b="b" l="l" r="r" t="t"/>
              <a:pathLst>
                <a:path extrusionOk="0" h="1126" w="1980">
                  <a:moveTo>
                    <a:pt x="770" y="1"/>
                  </a:moveTo>
                  <a:cubicBezTo>
                    <a:pt x="508" y="1"/>
                    <a:pt x="267" y="168"/>
                    <a:pt x="1" y="503"/>
                  </a:cubicBezTo>
                  <a:lnTo>
                    <a:pt x="1884" y="1126"/>
                  </a:lnTo>
                  <a:cubicBezTo>
                    <a:pt x="1916" y="1030"/>
                    <a:pt x="1948" y="918"/>
                    <a:pt x="1980" y="822"/>
                  </a:cubicBezTo>
                  <a:cubicBezTo>
                    <a:pt x="1478" y="275"/>
                    <a:pt x="1106" y="1"/>
                    <a:pt x="7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7"/>
            <p:cNvSpPr/>
            <p:nvPr/>
          </p:nvSpPr>
          <p:spPr>
            <a:xfrm>
              <a:off x="3598803" y="3925105"/>
              <a:ext cx="81204" cy="50383"/>
            </a:xfrm>
            <a:custGeom>
              <a:rect b="b" l="l" r="r" t="t"/>
              <a:pathLst>
                <a:path extrusionOk="0" h="975" w="1565">
                  <a:moveTo>
                    <a:pt x="1246" y="0"/>
                  </a:moveTo>
                  <a:lnTo>
                    <a:pt x="1" y="367"/>
                  </a:lnTo>
                  <a:cubicBezTo>
                    <a:pt x="468" y="663"/>
                    <a:pt x="753" y="974"/>
                    <a:pt x="1033" y="974"/>
                  </a:cubicBezTo>
                  <a:cubicBezTo>
                    <a:pt x="1040" y="974"/>
                    <a:pt x="1047" y="974"/>
                    <a:pt x="1054" y="974"/>
                  </a:cubicBezTo>
                  <a:cubicBezTo>
                    <a:pt x="1230" y="958"/>
                    <a:pt x="1389" y="479"/>
                    <a:pt x="1565" y="192"/>
                  </a:cubicBezTo>
                  <a:lnTo>
                    <a:pt x="124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7"/>
            <p:cNvSpPr/>
            <p:nvPr/>
          </p:nvSpPr>
          <p:spPr>
            <a:xfrm>
              <a:off x="3681615" y="2990740"/>
              <a:ext cx="81204" cy="50383"/>
            </a:xfrm>
            <a:custGeom>
              <a:rect b="b" l="l" r="r" t="t"/>
              <a:pathLst>
                <a:path extrusionOk="0" h="975" w="1565">
                  <a:moveTo>
                    <a:pt x="1262" y="0"/>
                  </a:moveTo>
                  <a:lnTo>
                    <a:pt x="1" y="383"/>
                  </a:lnTo>
                  <a:cubicBezTo>
                    <a:pt x="484" y="664"/>
                    <a:pt x="769" y="974"/>
                    <a:pt x="1049" y="974"/>
                  </a:cubicBezTo>
                  <a:cubicBezTo>
                    <a:pt x="1056" y="974"/>
                    <a:pt x="1063" y="974"/>
                    <a:pt x="1070" y="974"/>
                  </a:cubicBezTo>
                  <a:cubicBezTo>
                    <a:pt x="1246" y="974"/>
                    <a:pt x="1405" y="479"/>
                    <a:pt x="1565" y="208"/>
                  </a:cubicBezTo>
                  <a:lnTo>
                    <a:pt x="126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7"/>
            <p:cNvSpPr/>
            <p:nvPr/>
          </p:nvSpPr>
          <p:spPr>
            <a:xfrm>
              <a:off x="4780485" y="5040844"/>
              <a:ext cx="58840" cy="71828"/>
            </a:xfrm>
            <a:custGeom>
              <a:rect b="b" l="l" r="r" t="t"/>
              <a:pathLst>
                <a:path extrusionOk="0" h="1390" w="1134">
                  <a:moveTo>
                    <a:pt x="703" y="1"/>
                  </a:moveTo>
                  <a:cubicBezTo>
                    <a:pt x="479" y="384"/>
                    <a:pt x="240" y="751"/>
                    <a:pt x="1" y="1134"/>
                  </a:cubicBezTo>
                  <a:lnTo>
                    <a:pt x="432" y="1389"/>
                  </a:lnTo>
                  <a:lnTo>
                    <a:pt x="1134" y="256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057" name="Google Shape;3057;p7"/>
          <p:cNvSpPr/>
          <p:nvPr/>
        </p:nvSpPr>
        <p:spPr>
          <a:xfrm flipH="1">
            <a:off x="-125" y="1325880"/>
            <a:ext cx="8430900" cy="2478000"/>
          </a:xfrm>
          <a:prstGeom prst="rect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58" name="Google Shape;3058;p7"/>
          <p:cNvSpPr txBox="1"/>
          <p:nvPr>
            <p:ph type="title"/>
          </p:nvPr>
        </p:nvSpPr>
        <p:spPr>
          <a:xfrm>
            <a:off x="1435500" y="1891800"/>
            <a:ext cx="3136500" cy="135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3059" name="Google Shape;3059;p7"/>
          <p:cNvSpPr txBox="1"/>
          <p:nvPr>
            <p:ph idx="1" type="subTitle"/>
          </p:nvPr>
        </p:nvSpPr>
        <p:spPr>
          <a:xfrm>
            <a:off x="5010850" y="1692125"/>
            <a:ext cx="3063300" cy="175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r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3060" name="Shape 30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61" name="Google Shape;3061;p8"/>
          <p:cNvGrpSpPr/>
          <p:nvPr/>
        </p:nvGrpSpPr>
        <p:grpSpPr>
          <a:xfrm>
            <a:off x="0" y="-76200"/>
            <a:ext cx="9415324" cy="5336303"/>
            <a:chOff x="0" y="-76200"/>
            <a:chExt cx="9415324" cy="5336303"/>
          </a:xfrm>
        </p:grpSpPr>
        <p:sp>
          <p:nvSpPr>
            <p:cNvPr id="3062" name="Google Shape;3062;p8"/>
            <p:cNvSpPr/>
            <p:nvPr/>
          </p:nvSpPr>
          <p:spPr>
            <a:xfrm>
              <a:off x="8588861" y="-44059"/>
              <a:ext cx="327047" cy="224321"/>
            </a:xfrm>
            <a:custGeom>
              <a:rect b="b" l="l" r="r" t="t"/>
              <a:pathLst>
                <a:path extrusionOk="0" h="4341" w="6303">
                  <a:moveTo>
                    <a:pt x="335" y="0"/>
                  </a:moveTo>
                  <a:cubicBezTo>
                    <a:pt x="287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04" y="4246"/>
                  </a:cubicBezTo>
                  <a:cubicBezTo>
                    <a:pt x="5115" y="4306"/>
                    <a:pt x="5366" y="4341"/>
                    <a:pt x="5565" y="4341"/>
                  </a:cubicBezTo>
                  <a:cubicBezTo>
                    <a:pt x="6201" y="4341"/>
                    <a:pt x="6303" y="3986"/>
                    <a:pt x="6144" y="3001"/>
                  </a:cubicBezTo>
                  <a:cubicBezTo>
                    <a:pt x="6001" y="1995"/>
                    <a:pt x="5745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8"/>
            <p:cNvSpPr/>
            <p:nvPr/>
          </p:nvSpPr>
          <p:spPr>
            <a:xfrm>
              <a:off x="8991299" y="-54807"/>
              <a:ext cx="267532" cy="216260"/>
            </a:xfrm>
            <a:custGeom>
              <a:rect b="b" l="l" r="r" t="t"/>
              <a:pathLst>
                <a:path extrusionOk="0" h="4185" w="5156">
                  <a:moveTo>
                    <a:pt x="4022" y="1"/>
                  </a:moveTo>
                  <a:lnTo>
                    <a:pt x="0" y="17"/>
                  </a:lnTo>
                  <a:cubicBezTo>
                    <a:pt x="48" y="304"/>
                    <a:pt x="32" y="639"/>
                    <a:pt x="176" y="879"/>
                  </a:cubicBezTo>
                  <a:cubicBezTo>
                    <a:pt x="719" y="1693"/>
                    <a:pt x="1341" y="2459"/>
                    <a:pt x="1900" y="3289"/>
                  </a:cubicBezTo>
                  <a:cubicBezTo>
                    <a:pt x="2292" y="3867"/>
                    <a:pt x="2737" y="4184"/>
                    <a:pt x="3286" y="4184"/>
                  </a:cubicBezTo>
                  <a:cubicBezTo>
                    <a:pt x="3539" y="4184"/>
                    <a:pt x="3815" y="4116"/>
                    <a:pt x="4118" y="3975"/>
                  </a:cubicBezTo>
                  <a:cubicBezTo>
                    <a:pt x="4453" y="3847"/>
                    <a:pt x="4804" y="3751"/>
                    <a:pt x="5155" y="3688"/>
                  </a:cubicBezTo>
                  <a:cubicBezTo>
                    <a:pt x="4756" y="2427"/>
                    <a:pt x="4389" y="1214"/>
                    <a:pt x="40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8"/>
            <p:cNvSpPr/>
            <p:nvPr/>
          </p:nvSpPr>
          <p:spPr>
            <a:xfrm>
              <a:off x="8843887" y="1302611"/>
              <a:ext cx="395071" cy="356454"/>
            </a:xfrm>
            <a:custGeom>
              <a:rect b="b" l="l" r="r" t="t"/>
              <a:pathLst>
                <a:path extrusionOk="0" h="6898" w="7614">
                  <a:moveTo>
                    <a:pt x="3607" y="1"/>
                  </a:moveTo>
                  <a:cubicBezTo>
                    <a:pt x="2650" y="448"/>
                    <a:pt x="1597" y="799"/>
                    <a:pt x="719" y="1389"/>
                  </a:cubicBezTo>
                  <a:cubicBezTo>
                    <a:pt x="80" y="1804"/>
                    <a:pt x="1" y="2634"/>
                    <a:pt x="559" y="3257"/>
                  </a:cubicBezTo>
                  <a:cubicBezTo>
                    <a:pt x="1517" y="4358"/>
                    <a:pt x="2538" y="5427"/>
                    <a:pt x="3623" y="6416"/>
                  </a:cubicBezTo>
                  <a:cubicBezTo>
                    <a:pt x="3982" y="6739"/>
                    <a:pt x="4395" y="6897"/>
                    <a:pt x="4798" y="6897"/>
                  </a:cubicBezTo>
                  <a:cubicBezTo>
                    <a:pt x="5292" y="6897"/>
                    <a:pt x="5770" y="6659"/>
                    <a:pt x="6113" y="6193"/>
                  </a:cubicBezTo>
                  <a:cubicBezTo>
                    <a:pt x="6703" y="5411"/>
                    <a:pt x="7102" y="4485"/>
                    <a:pt x="7501" y="3576"/>
                  </a:cubicBezTo>
                  <a:cubicBezTo>
                    <a:pt x="7613" y="3272"/>
                    <a:pt x="7581" y="2921"/>
                    <a:pt x="7422" y="2634"/>
                  </a:cubicBezTo>
                  <a:cubicBezTo>
                    <a:pt x="6544" y="1309"/>
                    <a:pt x="5139" y="751"/>
                    <a:pt x="360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8"/>
            <p:cNvSpPr/>
            <p:nvPr/>
          </p:nvSpPr>
          <p:spPr>
            <a:xfrm>
              <a:off x="8969766" y="330162"/>
              <a:ext cx="371878" cy="366066"/>
            </a:xfrm>
            <a:custGeom>
              <a:rect b="b" l="l" r="r" t="t"/>
              <a:pathLst>
                <a:path extrusionOk="0" h="7084" w="7167">
                  <a:moveTo>
                    <a:pt x="5703" y="1"/>
                  </a:moveTo>
                  <a:cubicBezTo>
                    <a:pt x="5439" y="1"/>
                    <a:pt x="5152" y="132"/>
                    <a:pt x="4868" y="403"/>
                  </a:cubicBezTo>
                  <a:cubicBezTo>
                    <a:pt x="3926" y="1345"/>
                    <a:pt x="2698" y="1967"/>
                    <a:pt x="1373" y="2158"/>
                  </a:cubicBezTo>
                  <a:cubicBezTo>
                    <a:pt x="128" y="2334"/>
                    <a:pt x="0" y="2829"/>
                    <a:pt x="719" y="3834"/>
                  </a:cubicBezTo>
                  <a:cubicBezTo>
                    <a:pt x="1277" y="4632"/>
                    <a:pt x="2634" y="4887"/>
                    <a:pt x="2474" y="6228"/>
                  </a:cubicBezTo>
                  <a:cubicBezTo>
                    <a:pt x="2474" y="6292"/>
                    <a:pt x="2618" y="6372"/>
                    <a:pt x="2698" y="6435"/>
                  </a:cubicBezTo>
                  <a:cubicBezTo>
                    <a:pt x="3233" y="6868"/>
                    <a:pt x="3806" y="7084"/>
                    <a:pt x="4345" y="7084"/>
                  </a:cubicBezTo>
                  <a:cubicBezTo>
                    <a:pt x="5139" y="7084"/>
                    <a:pt x="5861" y="6617"/>
                    <a:pt x="6288" y="5685"/>
                  </a:cubicBezTo>
                  <a:cubicBezTo>
                    <a:pt x="6735" y="4744"/>
                    <a:pt x="6895" y="3675"/>
                    <a:pt x="7166" y="2733"/>
                  </a:cubicBezTo>
                  <a:cubicBezTo>
                    <a:pt x="6959" y="1983"/>
                    <a:pt x="6863" y="1360"/>
                    <a:pt x="6624" y="770"/>
                  </a:cubicBezTo>
                  <a:cubicBezTo>
                    <a:pt x="6408" y="265"/>
                    <a:pt x="6078" y="1"/>
                    <a:pt x="57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8"/>
            <p:cNvSpPr/>
            <p:nvPr/>
          </p:nvSpPr>
          <p:spPr>
            <a:xfrm>
              <a:off x="8562347" y="1363017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2358" y="1"/>
                  </a:moveTo>
                  <a:cubicBezTo>
                    <a:pt x="2225" y="1"/>
                    <a:pt x="2121" y="23"/>
                    <a:pt x="2091" y="77"/>
                  </a:cubicBezTo>
                  <a:cubicBezTo>
                    <a:pt x="1421" y="1098"/>
                    <a:pt x="671" y="2119"/>
                    <a:pt x="304" y="3237"/>
                  </a:cubicBezTo>
                  <a:cubicBezTo>
                    <a:pt x="0" y="4194"/>
                    <a:pt x="1118" y="4449"/>
                    <a:pt x="1756" y="4705"/>
                  </a:cubicBezTo>
                  <a:cubicBezTo>
                    <a:pt x="1778" y="4713"/>
                    <a:pt x="1803" y="4717"/>
                    <a:pt x="1832" y="4717"/>
                  </a:cubicBezTo>
                  <a:cubicBezTo>
                    <a:pt x="2138" y="4717"/>
                    <a:pt x="2788" y="4274"/>
                    <a:pt x="2905" y="3939"/>
                  </a:cubicBezTo>
                  <a:cubicBezTo>
                    <a:pt x="3224" y="3013"/>
                    <a:pt x="3320" y="2008"/>
                    <a:pt x="3543" y="747"/>
                  </a:cubicBezTo>
                  <a:cubicBezTo>
                    <a:pt x="3496" y="683"/>
                    <a:pt x="3352" y="316"/>
                    <a:pt x="3065" y="156"/>
                  </a:cubicBezTo>
                  <a:cubicBezTo>
                    <a:pt x="2894" y="66"/>
                    <a:pt x="2584" y="1"/>
                    <a:pt x="23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8"/>
            <p:cNvSpPr/>
            <p:nvPr/>
          </p:nvSpPr>
          <p:spPr>
            <a:xfrm>
              <a:off x="8802481" y="1100566"/>
              <a:ext cx="216163" cy="214916"/>
            </a:xfrm>
            <a:custGeom>
              <a:rect b="b" l="l" r="r" t="t"/>
              <a:pathLst>
                <a:path extrusionOk="0" h="4159" w="4166">
                  <a:moveTo>
                    <a:pt x="3815" y="1"/>
                  </a:moveTo>
                  <a:cubicBezTo>
                    <a:pt x="2794" y="607"/>
                    <a:pt x="1708" y="1102"/>
                    <a:pt x="799" y="1820"/>
                  </a:cubicBezTo>
                  <a:cubicBezTo>
                    <a:pt x="1" y="2459"/>
                    <a:pt x="655" y="3145"/>
                    <a:pt x="1070" y="3751"/>
                  </a:cubicBezTo>
                  <a:cubicBezTo>
                    <a:pt x="1259" y="4027"/>
                    <a:pt x="1491" y="4158"/>
                    <a:pt x="1734" y="4158"/>
                  </a:cubicBezTo>
                  <a:cubicBezTo>
                    <a:pt x="1941" y="4158"/>
                    <a:pt x="2157" y="4063"/>
                    <a:pt x="2363" y="3879"/>
                  </a:cubicBezTo>
                  <a:cubicBezTo>
                    <a:pt x="3432" y="2953"/>
                    <a:pt x="3623" y="1597"/>
                    <a:pt x="4166" y="400"/>
                  </a:cubicBezTo>
                  <a:lnTo>
                    <a:pt x="38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8"/>
            <p:cNvSpPr/>
            <p:nvPr/>
          </p:nvSpPr>
          <p:spPr>
            <a:xfrm>
              <a:off x="8810783" y="391344"/>
              <a:ext cx="130860" cy="154767"/>
            </a:xfrm>
            <a:custGeom>
              <a:rect b="b" l="l" r="r" t="t"/>
              <a:pathLst>
                <a:path extrusionOk="0" h="2995" w="2522">
                  <a:moveTo>
                    <a:pt x="2282" y="1"/>
                  </a:moveTo>
                  <a:cubicBezTo>
                    <a:pt x="1995" y="208"/>
                    <a:pt x="1596" y="320"/>
                    <a:pt x="1421" y="591"/>
                  </a:cubicBezTo>
                  <a:cubicBezTo>
                    <a:pt x="926" y="1294"/>
                    <a:pt x="431" y="1996"/>
                    <a:pt x="0" y="2746"/>
                  </a:cubicBezTo>
                  <a:cubicBezTo>
                    <a:pt x="206" y="2914"/>
                    <a:pt x="450" y="2995"/>
                    <a:pt x="691" y="2995"/>
                  </a:cubicBezTo>
                  <a:cubicBezTo>
                    <a:pt x="1069" y="2995"/>
                    <a:pt x="1440" y="2797"/>
                    <a:pt x="1644" y="2427"/>
                  </a:cubicBezTo>
                  <a:cubicBezTo>
                    <a:pt x="1899" y="1980"/>
                    <a:pt x="2139" y="1517"/>
                    <a:pt x="2378" y="1054"/>
                  </a:cubicBezTo>
                  <a:cubicBezTo>
                    <a:pt x="2522" y="799"/>
                    <a:pt x="2330" y="368"/>
                    <a:pt x="22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8"/>
            <p:cNvSpPr/>
            <p:nvPr/>
          </p:nvSpPr>
          <p:spPr>
            <a:xfrm>
              <a:off x="8727971" y="201701"/>
              <a:ext cx="132521" cy="183550"/>
            </a:xfrm>
            <a:custGeom>
              <a:rect b="b" l="l" r="r" t="t"/>
              <a:pathLst>
                <a:path extrusionOk="0" h="3552" w="2554">
                  <a:moveTo>
                    <a:pt x="1485" y="0"/>
                  </a:moveTo>
                  <a:cubicBezTo>
                    <a:pt x="1437" y="112"/>
                    <a:pt x="1373" y="208"/>
                    <a:pt x="1325" y="304"/>
                  </a:cubicBezTo>
                  <a:cubicBezTo>
                    <a:pt x="814" y="1293"/>
                    <a:pt x="463" y="2362"/>
                    <a:pt x="0" y="3463"/>
                  </a:cubicBezTo>
                  <a:cubicBezTo>
                    <a:pt x="235" y="3523"/>
                    <a:pt x="434" y="3552"/>
                    <a:pt x="602" y="3552"/>
                  </a:cubicBezTo>
                  <a:cubicBezTo>
                    <a:pt x="1112" y="3552"/>
                    <a:pt x="1349" y="3289"/>
                    <a:pt x="1469" y="2809"/>
                  </a:cubicBezTo>
                  <a:cubicBezTo>
                    <a:pt x="1548" y="2522"/>
                    <a:pt x="1676" y="2251"/>
                    <a:pt x="1820" y="1995"/>
                  </a:cubicBezTo>
                  <a:cubicBezTo>
                    <a:pt x="2059" y="1580"/>
                    <a:pt x="2298" y="1149"/>
                    <a:pt x="2554" y="734"/>
                  </a:cubicBezTo>
                  <a:cubicBezTo>
                    <a:pt x="2171" y="527"/>
                    <a:pt x="1820" y="272"/>
                    <a:pt x="14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8"/>
            <p:cNvSpPr/>
            <p:nvPr/>
          </p:nvSpPr>
          <p:spPr>
            <a:xfrm>
              <a:off x="8794231" y="793004"/>
              <a:ext cx="139162" cy="265403"/>
            </a:xfrm>
            <a:custGeom>
              <a:rect b="b" l="l" r="r" t="t"/>
              <a:pathLst>
                <a:path extrusionOk="0" h="5136" w="2682">
                  <a:moveTo>
                    <a:pt x="2266" y="0"/>
                  </a:moveTo>
                  <a:cubicBezTo>
                    <a:pt x="2043" y="160"/>
                    <a:pt x="1756" y="287"/>
                    <a:pt x="1596" y="511"/>
                  </a:cubicBezTo>
                  <a:cubicBezTo>
                    <a:pt x="1293" y="894"/>
                    <a:pt x="1053" y="1341"/>
                    <a:pt x="862" y="1803"/>
                  </a:cubicBezTo>
                  <a:cubicBezTo>
                    <a:pt x="527" y="2681"/>
                    <a:pt x="255" y="3591"/>
                    <a:pt x="16" y="4485"/>
                  </a:cubicBezTo>
                  <a:cubicBezTo>
                    <a:pt x="0" y="4708"/>
                    <a:pt x="80" y="4931"/>
                    <a:pt x="223" y="5107"/>
                  </a:cubicBezTo>
                  <a:cubicBezTo>
                    <a:pt x="243" y="5127"/>
                    <a:pt x="288" y="5136"/>
                    <a:pt x="344" y="5136"/>
                  </a:cubicBezTo>
                  <a:cubicBezTo>
                    <a:pt x="471" y="5136"/>
                    <a:pt x="657" y="5089"/>
                    <a:pt x="734" y="5011"/>
                  </a:cubicBezTo>
                  <a:cubicBezTo>
                    <a:pt x="1756" y="4038"/>
                    <a:pt x="2649" y="2968"/>
                    <a:pt x="2681" y="1420"/>
                  </a:cubicBezTo>
                  <a:cubicBezTo>
                    <a:pt x="2681" y="1197"/>
                    <a:pt x="2649" y="974"/>
                    <a:pt x="2601" y="750"/>
                  </a:cubicBezTo>
                  <a:cubicBezTo>
                    <a:pt x="2506" y="495"/>
                    <a:pt x="2394" y="239"/>
                    <a:pt x="22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8"/>
            <p:cNvSpPr/>
            <p:nvPr/>
          </p:nvSpPr>
          <p:spPr>
            <a:xfrm>
              <a:off x="8829826" y="1607744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734" y="1"/>
                  </a:moveTo>
                  <a:lnTo>
                    <a:pt x="734" y="1"/>
                  </a:lnTo>
                  <a:cubicBezTo>
                    <a:pt x="0" y="1262"/>
                    <a:pt x="16" y="2203"/>
                    <a:pt x="750" y="3384"/>
                  </a:cubicBezTo>
                  <a:cubicBezTo>
                    <a:pt x="927" y="3658"/>
                    <a:pt x="1108" y="3746"/>
                    <a:pt x="1294" y="3746"/>
                  </a:cubicBezTo>
                  <a:cubicBezTo>
                    <a:pt x="1623" y="3746"/>
                    <a:pt x="1971" y="3474"/>
                    <a:pt x="2348" y="3474"/>
                  </a:cubicBezTo>
                  <a:cubicBezTo>
                    <a:pt x="2492" y="3474"/>
                    <a:pt x="2640" y="3514"/>
                    <a:pt x="2793" y="3623"/>
                  </a:cubicBezTo>
                  <a:cubicBezTo>
                    <a:pt x="2442" y="2059"/>
                    <a:pt x="1915" y="910"/>
                    <a:pt x="7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8"/>
            <p:cNvSpPr/>
            <p:nvPr/>
          </p:nvSpPr>
          <p:spPr>
            <a:xfrm>
              <a:off x="8618644" y="1707216"/>
              <a:ext cx="125101" cy="161174"/>
            </a:xfrm>
            <a:custGeom>
              <a:rect b="b" l="l" r="r" t="t"/>
              <a:pathLst>
                <a:path extrusionOk="0" h="3119" w="2411">
                  <a:moveTo>
                    <a:pt x="1364" y="0"/>
                  </a:moveTo>
                  <a:cubicBezTo>
                    <a:pt x="1073" y="0"/>
                    <a:pt x="782" y="40"/>
                    <a:pt x="495" y="119"/>
                  </a:cubicBezTo>
                  <a:cubicBezTo>
                    <a:pt x="272" y="198"/>
                    <a:pt x="1" y="837"/>
                    <a:pt x="96" y="1092"/>
                  </a:cubicBezTo>
                  <a:cubicBezTo>
                    <a:pt x="336" y="1778"/>
                    <a:pt x="783" y="2401"/>
                    <a:pt x="1134" y="3055"/>
                  </a:cubicBezTo>
                  <a:lnTo>
                    <a:pt x="1469" y="3119"/>
                  </a:lnTo>
                  <a:cubicBezTo>
                    <a:pt x="1788" y="2417"/>
                    <a:pt x="2075" y="1698"/>
                    <a:pt x="2331" y="980"/>
                  </a:cubicBezTo>
                  <a:cubicBezTo>
                    <a:pt x="2411" y="709"/>
                    <a:pt x="2235" y="103"/>
                    <a:pt x="2091" y="87"/>
                  </a:cubicBezTo>
                  <a:cubicBezTo>
                    <a:pt x="1851" y="28"/>
                    <a:pt x="1608" y="0"/>
                    <a:pt x="13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8"/>
            <p:cNvSpPr/>
            <p:nvPr/>
          </p:nvSpPr>
          <p:spPr>
            <a:xfrm>
              <a:off x="8348674" y="94685"/>
              <a:ext cx="198833" cy="89915"/>
            </a:xfrm>
            <a:custGeom>
              <a:rect b="b" l="l" r="r" t="t"/>
              <a:pathLst>
                <a:path extrusionOk="0" h="1740" w="3832">
                  <a:moveTo>
                    <a:pt x="2867" y="0"/>
                  </a:moveTo>
                  <a:cubicBezTo>
                    <a:pt x="2825" y="0"/>
                    <a:pt x="2789" y="9"/>
                    <a:pt x="2762" y="29"/>
                  </a:cubicBezTo>
                  <a:cubicBezTo>
                    <a:pt x="2444" y="267"/>
                    <a:pt x="2207" y="481"/>
                    <a:pt x="1872" y="481"/>
                  </a:cubicBezTo>
                  <a:cubicBezTo>
                    <a:pt x="1736" y="481"/>
                    <a:pt x="1585" y="446"/>
                    <a:pt x="1405" y="364"/>
                  </a:cubicBezTo>
                  <a:cubicBezTo>
                    <a:pt x="1353" y="339"/>
                    <a:pt x="1291" y="328"/>
                    <a:pt x="1223" y="328"/>
                  </a:cubicBezTo>
                  <a:cubicBezTo>
                    <a:pt x="943" y="328"/>
                    <a:pt x="561" y="516"/>
                    <a:pt x="304" y="683"/>
                  </a:cubicBezTo>
                  <a:cubicBezTo>
                    <a:pt x="113" y="811"/>
                    <a:pt x="33" y="1178"/>
                    <a:pt x="1" y="1433"/>
                  </a:cubicBezTo>
                  <a:cubicBezTo>
                    <a:pt x="1" y="1529"/>
                    <a:pt x="336" y="1736"/>
                    <a:pt x="528" y="1736"/>
                  </a:cubicBezTo>
                  <a:cubicBezTo>
                    <a:pt x="590" y="1739"/>
                    <a:pt x="651" y="1740"/>
                    <a:pt x="713" y="1740"/>
                  </a:cubicBezTo>
                  <a:cubicBezTo>
                    <a:pt x="1819" y="1740"/>
                    <a:pt x="2814" y="1338"/>
                    <a:pt x="3751" y="779"/>
                  </a:cubicBezTo>
                  <a:cubicBezTo>
                    <a:pt x="3783" y="635"/>
                    <a:pt x="3799" y="507"/>
                    <a:pt x="3831" y="364"/>
                  </a:cubicBezTo>
                  <a:cubicBezTo>
                    <a:pt x="3521" y="256"/>
                    <a:pt x="3097" y="0"/>
                    <a:pt x="28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8"/>
            <p:cNvSpPr/>
            <p:nvPr/>
          </p:nvSpPr>
          <p:spPr>
            <a:xfrm>
              <a:off x="8593790" y="2768905"/>
              <a:ext cx="104398" cy="122108"/>
            </a:xfrm>
            <a:custGeom>
              <a:rect b="b" l="l" r="r" t="t"/>
              <a:pathLst>
                <a:path extrusionOk="0" h="2363" w="2012">
                  <a:moveTo>
                    <a:pt x="831" y="0"/>
                  </a:moveTo>
                  <a:cubicBezTo>
                    <a:pt x="145" y="32"/>
                    <a:pt x="1" y="479"/>
                    <a:pt x="33" y="1022"/>
                  </a:cubicBezTo>
                  <a:cubicBezTo>
                    <a:pt x="49" y="1747"/>
                    <a:pt x="298" y="2363"/>
                    <a:pt x="1118" y="2363"/>
                  </a:cubicBezTo>
                  <a:cubicBezTo>
                    <a:pt x="1129" y="2363"/>
                    <a:pt x="1139" y="2362"/>
                    <a:pt x="1150" y="2362"/>
                  </a:cubicBezTo>
                  <a:cubicBezTo>
                    <a:pt x="1485" y="2346"/>
                    <a:pt x="1820" y="2011"/>
                    <a:pt x="2012" y="1899"/>
                  </a:cubicBezTo>
                  <a:cubicBezTo>
                    <a:pt x="2012" y="798"/>
                    <a:pt x="1405" y="0"/>
                    <a:pt x="8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8"/>
            <p:cNvSpPr/>
            <p:nvPr/>
          </p:nvSpPr>
          <p:spPr>
            <a:xfrm>
              <a:off x="9067470" y="789697"/>
              <a:ext cx="67973" cy="175695"/>
            </a:xfrm>
            <a:custGeom>
              <a:rect b="b" l="l" r="r" t="t"/>
              <a:pathLst>
                <a:path extrusionOk="0" h="3400" w="1310">
                  <a:moveTo>
                    <a:pt x="655" y="0"/>
                  </a:moveTo>
                  <a:lnTo>
                    <a:pt x="288" y="96"/>
                  </a:lnTo>
                  <a:cubicBezTo>
                    <a:pt x="192" y="1149"/>
                    <a:pt x="96" y="2187"/>
                    <a:pt x="1" y="3224"/>
                  </a:cubicBezTo>
                  <a:lnTo>
                    <a:pt x="320" y="3400"/>
                  </a:lnTo>
                  <a:cubicBezTo>
                    <a:pt x="655" y="2905"/>
                    <a:pt x="1229" y="2410"/>
                    <a:pt x="1277" y="1883"/>
                  </a:cubicBezTo>
                  <a:cubicBezTo>
                    <a:pt x="1309" y="1277"/>
                    <a:pt x="878" y="623"/>
                    <a:pt x="6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8"/>
            <p:cNvSpPr/>
            <p:nvPr/>
          </p:nvSpPr>
          <p:spPr>
            <a:xfrm>
              <a:off x="8607904" y="1107077"/>
              <a:ext cx="120120" cy="52812"/>
            </a:xfrm>
            <a:custGeom>
              <a:rect b="b" l="l" r="r" t="t"/>
              <a:pathLst>
                <a:path extrusionOk="0" h="1022" w="2315">
                  <a:moveTo>
                    <a:pt x="1096" y="1"/>
                  </a:moveTo>
                  <a:cubicBezTo>
                    <a:pt x="737" y="1"/>
                    <a:pt x="378" y="165"/>
                    <a:pt x="0" y="497"/>
                  </a:cubicBezTo>
                  <a:cubicBezTo>
                    <a:pt x="554" y="850"/>
                    <a:pt x="971" y="1021"/>
                    <a:pt x="1344" y="1021"/>
                  </a:cubicBezTo>
                  <a:cubicBezTo>
                    <a:pt x="1680" y="1021"/>
                    <a:pt x="1981" y="881"/>
                    <a:pt x="2314" y="609"/>
                  </a:cubicBezTo>
                  <a:cubicBezTo>
                    <a:pt x="1894" y="205"/>
                    <a:pt x="1495" y="1"/>
                    <a:pt x="1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8"/>
            <p:cNvSpPr/>
            <p:nvPr/>
          </p:nvSpPr>
          <p:spPr>
            <a:xfrm>
              <a:off x="9010313" y="1860249"/>
              <a:ext cx="108549" cy="52502"/>
            </a:xfrm>
            <a:custGeom>
              <a:rect b="b" l="l" r="r" t="t"/>
              <a:pathLst>
                <a:path extrusionOk="0" h="1016" w="2092">
                  <a:moveTo>
                    <a:pt x="1413" y="0"/>
                  </a:moveTo>
                  <a:cubicBezTo>
                    <a:pt x="947" y="0"/>
                    <a:pt x="482" y="139"/>
                    <a:pt x="17" y="212"/>
                  </a:cubicBezTo>
                  <a:cubicBezTo>
                    <a:pt x="1" y="323"/>
                    <a:pt x="1" y="435"/>
                    <a:pt x="1" y="547"/>
                  </a:cubicBezTo>
                  <a:cubicBezTo>
                    <a:pt x="448" y="706"/>
                    <a:pt x="879" y="930"/>
                    <a:pt x="1341" y="1010"/>
                  </a:cubicBezTo>
                  <a:cubicBezTo>
                    <a:pt x="1361" y="1014"/>
                    <a:pt x="1382" y="1016"/>
                    <a:pt x="1402" y="1016"/>
                  </a:cubicBezTo>
                  <a:cubicBezTo>
                    <a:pt x="1613" y="1016"/>
                    <a:pt x="1859" y="807"/>
                    <a:pt x="2092" y="690"/>
                  </a:cubicBezTo>
                  <a:cubicBezTo>
                    <a:pt x="1916" y="451"/>
                    <a:pt x="1756" y="20"/>
                    <a:pt x="1549" y="4"/>
                  </a:cubicBezTo>
                  <a:cubicBezTo>
                    <a:pt x="1504" y="1"/>
                    <a:pt x="1458" y="0"/>
                    <a:pt x="14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8"/>
            <p:cNvSpPr/>
            <p:nvPr/>
          </p:nvSpPr>
          <p:spPr>
            <a:xfrm>
              <a:off x="8657560" y="1945897"/>
              <a:ext cx="75444" cy="59426"/>
            </a:xfrm>
            <a:custGeom>
              <a:rect b="b" l="l" r="r" t="t"/>
              <a:pathLst>
                <a:path extrusionOk="0" h="1150" w="1454">
                  <a:moveTo>
                    <a:pt x="1" y="0"/>
                  </a:moveTo>
                  <a:lnTo>
                    <a:pt x="767" y="1149"/>
                  </a:lnTo>
                  <a:cubicBezTo>
                    <a:pt x="1453" y="351"/>
                    <a:pt x="1357" y="207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8"/>
            <p:cNvSpPr/>
            <p:nvPr/>
          </p:nvSpPr>
          <p:spPr>
            <a:xfrm>
              <a:off x="7745847" y="470253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3" y="1"/>
                  </a:moveTo>
                  <a:cubicBezTo>
                    <a:pt x="3862" y="1"/>
                    <a:pt x="3652" y="18"/>
                    <a:pt x="3432" y="53"/>
                  </a:cubicBezTo>
                  <a:cubicBezTo>
                    <a:pt x="3419" y="54"/>
                    <a:pt x="3405" y="55"/>
                    <a:pt x="3392" y="55"/>
                  </a:cubicBezTo>
                  <a:cubicBezTo>
                    <a:pt x="3286" y="55"/>
                    <a:pt x="3182" y="13"/>
                    <a:pt x="3092" y="13"/>
                  </a:cubicBezTo>
                  <a:cubicBezTo>
                    <a:pt x="3072" y="13"/>
                    <a:pt x="3052" y="15"/>
                    <a:pt x="3033" y="21"/>
                  </a:cubicBezTo>
                  <a:cubicBezTo>
                    <a:pt x="2187" y="228"/>
                    <a:pt x="862" y="196"/>
                    <a:pt x="607" y="691"/>
                  </a:cubicBezTo>
                  <a:cubicBezTo>
                    <a:pt x="160" y="1585"/>
                    <a:pt x="1" y="2957"/>
                    <a:pt x="368" y="3851"/>
                  </a:cubicBezTo>
                  <a:cubicBezTo>
                    <a:pt x="1038" y="5495"/>
                    <a:pt x="2203" y="6963"/>
                    <a:pt x="3161" y="8495"/>
                  </a:cubicBezTo>
                  <a:lnTo>
                    <a:pt x="3975" y="8479"/>
                  </a:lnTo>
                  <a:cubicBezTo>
                    <a:pt x="4102" y="8319"/>
                    <a:pt x="4214" y="8160"/>
                    <a:pt x="4358" y="8016"/>
                  </a:cubicBezTo>
                  <a:cubicBezTo>
                    <a:pt x="5554" y="6883"/>
                    <a:pt x="6767" y="5750"/>
                    <a:pt x="7980" y="4633"/>
                  </a:cubicBezTo>
                  <a:cubicBezTo>
                    <a:pt x="8555" y="4106"/>
                    <a:pt x="8667" y="3627"/>
                    <a:pt x="7980" y="3069"/>
                  </a:cubicBezTo>
                  <a:cubicBezTo>
                    <a:pt x="7517" y="2686"/>
                    <a:pt x="7039" y="2271"/>
                    <a:pt x="6767" y="1776"/>
                  </a:cubicBezTo>
                  <a:cubicBezTo>
                    <a:pt x="6126" y="602"/>
                    <a:pt x="5251" y="1"/>
                    <a:pt x="40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8"/>
            <p:cNvSpPr/>
            <p:nvPr/>
          </p:nvSpPr>
          <p:spPr>
            <a:xfrm>
              <a:off x="7013821" y="3206375"/>
              <a:ext cx="356986" cy="409628"/>
            </a:xfrm>
            <a:custGeom>
              <a:rect b="b" l="l" r="r" t="t"/>
              <a:pathLst>
                <a:path extrusionOk="0" h="7927" w="6880">
                  <a:moveTo>
                    <a:pt x="692" y="0"/>
                  </a:moveTo>
                  <a:cubicBezTo>
                    <a:pt x="461" y="0"/>
                    <a:pt x="228" y="34"/>
                    <a:pt x="1" y="104"/>
                  </a:cubicBezTo>
                  <a:lnTo>
                    <a:pt x="1" y="5323"/>
                  </a:lnTo>
                  <a:cubicBezTo>
                    <a:pt x="767" y="5993"/>
                    <a:pt x="1549" y="6680"/>
                    <a:pt x="2315" y="7366"/>
                  </a:cubicBezTo>
                  <a:cubicBezTo>
                    <a:pt x="2620" y="7628"/>
                    <a:pt x="2903" y="7927"/>
                    <a:pt x="3271" y="7927"/>
                  </a:cubicBezTo>
                  <a:cubicBezTo>
                    <a:pt x="3441" y="7927"/>
                    <a:pt x="3630" y="7863"/>
                    <a:pt x="3847" y="7701"/>
                  </a:cubicBezTo>
                  <a:cubicBezTo>
                    <a:pt x="4501" y="7222"/>
                    <a:pt x="5187" y="6759"/>
                    <a:pt x="5906" y="6344"/>
                  </a:cubicBezTo>
                  <a:cubicBezTo>
                    <a:pt x="6847" y="5802"/>
                    <a:pt x="6879" y="5515"/>
                    <a:pt x="6113" y="4733"/>
                  </a:cubicBezTo>
                  <a:cubicBezTo>
                    <a:pt x="5523" y="4142"/>
                    <a:pt x="5012" y="3488"/>
                    <a:pt x="4453" y="2881"/>
                  </a:cubicBezTo>
                  <a:cubicBezTo>
                    <a:pt x="3799" y="2163"/>
                    <a:pt x="3161" y="1445"/>
                    <a:pt x="2474" y="775"/>
                  </a:cubicBezTo>
                  <a:cubicBezTo>
                    <a:pt x="2001" y="278"/>
                    <a:pt x="1353" y="0"/>
                    <a:pt x="6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8"/>
            <p:cNvSpPr/>
            <p:nvPr/>
          </p:nvSpPr>
          <p:spPr>
            <a:xfrm>
              <a:off x="7104935" y="-44059"/>
              <a:ext cx="328085" cy="224321"/>
            </a:xfrm>
            <a:custGeom>
              <a:rect b="b" l="l" r="r" t="t"/>
              <a:pathLst>
                <a:path extrusionOk="0" h="4341" w="6323">
                  <a:moveTo>
                    <a:pt x="351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89" y="2905"/>
                    <a:pt x="3017" y="3879"/>
                    <a:pt x="4836" y="4246"/>
                  </a:cubicBezTo>
                  <a:cubicBezTo>
                    <a:pt x="5143" y="4306"/>
                    <a:pt x="5391" y="4341"/>
                    <a:pt x="5588" y="4341"/>
                  </a:cubicBezTo>
                  <a:cubicBezTo>
                    <a:pt x="6218" y="4341"/>
                    <a:pt x="6322" y="3986"/>
                    <a:pt x="6176" y="3001"/>
                  </a:cubicBezTo>
                  <a:cubicBezTo>
                    <a:pt x="6017" y="1995"/>
                    <a:pt x="5762" y="990"/>
                    <a:pt x="55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8"/>
            <p:cNvSpPr/>
            <p:nvPr/>
          </p:nvSpPr>
          <p:spPr>
            <a:xfrm>
              <a:off x="7013821" y="3835761"/>
              <a:ext cx="236088" cy="260907"/>
            </a:xfrm>
            <a:custGeom>
              <a:rect b="b" l="l" r="r" t="t"/>
              <a:pathLst>
                <a:path extrusionOk="0" h="5049" w="4550">
                  <a:moveTo>
                    <a:pt x="1188" y="0"/>
                  </a:moveTo>
                  <a:cubicBezTo>
                    <a:pt x="891" y="0"/>
                    <a:pt x="578" y="199"/>
                    <a:pt x="1" y="564"/>
                  </a:cubicBezTo>
                  <a:lnTo>
                    <a:pt x="1" y="3979"/>
                  </a:lnTo>
                  <a:lnTo>
                    <a:pt x="1660" y="5049"/>
                  </a:lnTo>
                  <a:cubicBezTo>
                    <a:pt x="1916" y="4985"/>
                    <a:pt x="2395" y="4410"/>
                    <a:pt x="2889" y="3868"/>
                  </a:cubicBezTo>
                  <a:cubicBezTo>
                    <a:pt x="3145" y="3580"/>
                    <a:pt x="3480" y="3341"/>
                    <a:pt x="3735" y="3054"/>
                  </a:cubicBezTo>
                  <a:cubicBezTo>
                    <a:pt x="4022" y="2703"/>
                    <a:pt x="4549" y="2176"/>
                    <a:pt x="4453" y="1968"/>
                  </a:cubicBezTo>
                  <a:cubicBezTo>
                    <a:pt x="4262" y="1554"/>
                    <a:pt x="3735" y="1282"/>
                    <a:pt x="3304" y="1011"/>
                  </a:cubicBezTo>
                  <a:cubicBezTo>
                    <a:pt x="3228" y="960"/>
                    <a:pt x="3123" y="952"/>
                    <a:pt x="3015" y="952"/>
                  </a:cubicBezTo>
                  <a:cubicBezTo>
                    <a:pt x="2968" y="952"/>
                    <a:pt x="2921" y="954"/>
                    <a:pt x="2875" y="954"/>
                  </a:cubicBezTo>
                  <a:cubicBezTo>
                    <a:pt x="2761" y="954"/>
                    <a:pt x="2655" y="945"/>
                    <a:pt x="2586" y="883"/>
                  </a:cubicBezTo>
                  <a:cubicBezTo>
                    <a:pt x="1868" y="278"/>
                    <a:pt x="1539" y="0"/>
                    <a:pt x="11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8"/>
            <p:cNvSpPr/>
            <p:nvPr/>
          </p:nvSpPr>
          <p:spPr>
            <a:xfrm>
              <a:off x="7456005" y="-44059"/>
              <a:ext cx="267532" cy="215433"/>
            </a:xfrm>
            <a:custGeom>
              <a:rect b="b" l="l" r="r" t="t"/>
              <a:pathLst>
                <a:path extrusionOk="0" h="4169" w="5156">
                  <a:moveTo>
                    <a:pt x="1" y="0"/>
                  </a:moveTo>
                  <a:cubicBezTo>
                    <a:pt x="65" y="288"/>
                    <a:pt x="33" y="639"/>
                    <a:pt x="177" y="862"/>
                  </a:cubicBezTo>
                  <a:cubicBezTo>
                    <a:pt x="719" y="1692"/>
                    <a:pt x="1342" y="2442"/>
                    <a:pt x="1916" y="3288"/>
                  </a:cubicBezTo>
                  <a:cubicBezTo>
                    <a:pt x="2297" y="3854"/>
                    <a:pt x="2738" y="4168"/>
                    <a:pt x="3284" y="4168"/>
                  </a:cubicBezTo>
                  <a:cubicBezTo>
                    <a:pt x="3538" y="4168"/>
                    <a:pt x="3814" y="4100"/>
                    <a:pt x="4118" y="3958"/>
                  </a:cubicBezTo>
                  <a:cubicBezTo>
                    <a:pt x="4454" y="3847"/>
                    <a:pt x="4805" y="3751"/>
                    <a:pt x="5156" y="3687"/>
                  </a:cubicBezTo>
                  <a:cubicBezTo>
                    <a:pt x="4757" y="2410"/>
                    <a:pt x="4390" y="1213"/>
                    <a:pt x="40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8"/>
            <p:cNvSpPr/>
            <p:nvPr/>
          </p:nvSpPr>
          <p:spPr>
            <a:xfrm>
              <a:off x="7013821" y="2754850"/>
              <a:ext cx="188871" cy="256980"/>
            </a:xfrm>
            <a:custGeom>
              <a:rect b="b" l="l" r="r" t="t"/>
              <a:pathLst>
                <a:path extrusionOk="0" h="4973" w="3640">
                  <a:moveTo>
                    <a:pt x="1" y="1"/>
                  </a:moveTo>
                  <a:lnTo>
                    <a:pt x="1" y="4613"/>
                  </a:lnTo>
                  <a:cubicBezTo>
                    <a:pt x="384" y="4709"/>
                    <a:pt x="767" y="4805"/>
                    <a:pt x="1166" y="4916"/>
                  </a:cubicBezTo>
                  <a:cubicBezTo>
                    <a:pt x="1312" y="4955"/>
                    <a:pt x="1449" y="4973"/>
                    <a:pt x="1576" y="4973"/>
                  </a:cubicBezTo>
                  <a:cubicBezTo>
                    <a:pt x="2138" y="4973"/>
                    <a:pt x="2505" y="4615"/>
                    <a:pt x="2714" y="4055"/>
                  </a:cubicBezTo>
                  <a:cubicBezTo>
                    <a:pt x="3639" y="1565"/>
                    <a:pt x="2969" y="416"/>
                    <a:pt x="400" y="17"/>
                  </a:cubicBezTo>
                  <a:cubicBezTo>
                    <a:pt x="272" y="1"/>
                    <a:pt x="128" y="1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8"/>
            <p:cNvSpPr/>
            <p:nvPr/>
          </p:nvSpPr>
          <p:spPr>
            <a:xfrm>
              <a:off x="8045600" y="4980593"/>
              <a:ext cx="271683" cy="160916"/>
            </a:xfrm>
            <a:custGeom>
              <a:rect b="b" l="l" r="r" t="t"/>
              <a:pathLst>
                <a:path extrusionOk="0" h="3114" w="5236">
                  <a:moveTo>
                    <a:pt x="2965" y="0"/>
                  </a:moveTo>
                  <a:cubicBezTo>
                    <a:pt x="2950" y="0"/>
                    <a:pt x="2936" y="1"/>
                    <a:pt x="2921" y="2"/>
                  </a:cubicBezTo>
                  <a:cubicBezTo>
                    <a:pt x="1517" y="114"/>
                    <a:pt x="161" y="1678"/>
                    <a:pt x="1" y="3114"/>
                  </a:cubicBezTo>
                  <a:lnTo>
                    <a:pt x="5236" y="3114"/>
                  </a:lnTo>
                  <a:cubicBezTo>
                    <a:pt x="5188" y="2922"/>
                    <a:pt x="5220" y="2619"/>
                    <a:pt x="5108" y="2555"/>
                  </a:cubicBezTo>
                  <a:cubicBezTo>
                    <a:pt x="4422" y="2108"/>
                    <a:pt x="4262" y="1470"/>
                    <a:pt x="4118" y="720"/>
                  </a:cubicBezTo>
                  <a:cubicBezTo>
                    <a:pt x="4041" y="412"/>
                    <a:pt x="3370" y="0"/>
                    <a:pt x="29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8"/>
            <p:cNvSpPr/>
            <p:nvPr/>
          </p:nvSpPr>
          <p:spPr>
            <a:xfrm>
              <a:off x="7013821" y="4741602"/>
              <a:ext cx="135893" cy="161588"/>
            </a:xfrm>
            <a:custGeom>
              <a:rect b="b" l="l" r="r" t="t"/>
              <a:pathLst>
                <a:path extrusionOk="0" h="3127" w="2619">
                  <a:moveTo>
                    <a:pt x="1189" y="1"/>
                  </a:moveTo>
                  <a:cubicBezTo>
                    <a:pt x="749" y="1"/>
                    <a:pt x="289" y="108"/>
                    <a:pt x="1" y="302"/>
                  </a:cubicBezTo>
                  <a:lnTo>
                    <a:pt x="1" y="3127"/>
                  </a:lnTo>
                  <a:cubicBezTo>
                    <a:pt x="527" y="3127"/>
                    <a:pt x="1038" y="3095"/>
                    <a:pt x="1565" y="3031"/>
                  </a:cubicBezTo>
                  <a:cubicBezTo>
                    <a:pt x="1852" y="2999"/>
                    <a:pt x="2331" y="2839"/>
                    <a:pt x="2363" y="2680"/>
                  </a:cubicBezTo>
                  <a:cubicBezTo>
                    <a:pt x="2442" y="1962"/>
                    <a:pt x="2618" y="1148"/>
                    <a:pt x="2363" y="509"/>
                  </a:cubicBezTo>
                  <a:cubicBezTo>
                    <a:pt x="2231" y="159"/>
                    <a:pt x="1725" y="1"/>
                    <a:pt x="11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8"/>
            <p:cNvSpPr/>
            <p:nvPr/>
          </p:nvSpPr>
          <p:spPr>
            <a:xfrm>
              <a:off x="8019138" y="-44059"/>
              <a:ext cx="197951" cy="92912"/>
            </a:xfrm>
            <a:custGeom>
              <a:rect b="b" l="l" r="r" t="t"/>
              <a:pathLst>
                <a:path extrusionOk="0" h="1798" w="3815">
                  <a:moveTo>
                    <a:pt x="0" y="0"/>
                  </a:moveTo>
                  <a:cubicBezTo>
                    <a:pt x="511" y="304"/>
                    <a:pt x="1038" y="559"/>
                    <a:pt x="1516" y="894"/>
                  </a:cubicBezTo>
                  <a:cubicBezTo>
                    <a:pt x="2337" y="1472"/>
                    <a:pt x="2806" y="1797"/>
                    <a:pt x="3106" y="1797"/>
                  </a:cubicBezTo>
                  <a:cubicBezTo>
                    <a:pt x="3494" y="1797"/>
                    <a:pt x="3598" y="1252"/>
                    <a:pt x="38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8"/>
            <p:cNvSpPr/>
            <p:nvPr/>
          </p:nvSpPr>
          <p:spPr>
            <a:xfrm>
              <a:off x="7013821" y="5027358"/>
              <a:ext cx="91166" cy="114150"/>
            </a:xfrm>
            <a:custGeom>
              <a:rect b="b" l="l" r="r" t="t"/>
              <a:pathLst>
                <a:path extrusionOk="0" h="2209" w="1757">
                  <a:moveTo>
                    <a:pt x="219" y="1"/>
                  </a:moveTo>
                  <a:cubicBezTo>
                    <a:pt x="145" y="1"/>
                    <a:pt x="73" y="3"/>
                    <a:pt x="1" y="7"/>
                  </a:cubicBezTo>
                  <a:lnTo>
                    <a:pt x="1" y="2209"/>
                  </a:lnTo>
                  <a:lnTo>
                    <a:pt x="799" y="2209"/>
                  </a:lnTo>
                  <a:cubicBezTo>
                    <a:pt x="974" y="1938"/>
                    <a:pt x="1150" y="1666"/>
                    <a:pt x="1341" y="1411"/>
                  </a:cubicBezTo>
                  <a:cubicBezTo>
                    <a:pt x="1756" y="836"/>
                    <a:pt x="1565" y="230"/>
                    <a:pt x="878" y="54"/>
                  </a:cubicBezTo>
                  <a:cubicBezTo>
                    <a:pt x="663" y="19"/>
                    <a:pt x="439" y="1"/>
                    <a:pt x="2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8"/>
            <p:cNvSpPr/>
            <p:nvPr/>
          </p:nvSpPr>
          <p:spPr>
            <a:xfrm>
              <a:off x="9010353" y="4948347"/>
              <a:ext cx="115138" cy="92395"/>
            </a:xfrm>
            <a:custGeom>
              <a:rect b="b" l="l" r="r" t="t"/>
              <a:pathLst>
                <a:path extrusionOk="0" h="1788" w="2219">
                  <a:moveTo>
                    <a:pt x="1436" y="0"/>
                  </a:moveTo>
                  <a:lnTo>
                    <a:pt x="1085" y="48"/>
                  </a:lnTo>
                  <a:lnTo>
                    <a:pt x="0" y="1788"/>
                  </a:lnTo>
                  <a:lnTo>
                    <a:pt x="2218" y="1788"/>
                  </a:lnTo>
                  <a:lnTo>
                    <a:pt x="143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8"/>
            <p:cNvSpPr/>
            <p:nvPr/>
          </p:nvSpPr>
          <p:spPr>
            <a:xfrm>
              <a:off x="8411614" y="2218011"/>
              <a:ext cx="650929" cy="442596"/>
            </a:xfrm>
            <a:custGeom>
              <a:rect b="b" l="l" r="r" t="t"/>
              <a:pathLst>
                <a:path extrusionOk="0" h="8565" w="12545">
                  <a:moveTo>
                    <a:pt x="3863" y="1"/>
                  </a:moveTo>
                  <a:cubicBezTo>
                    <a:pt x="3273" y="256"/>
                    <a:pt x="2475" y="368"/>
                    <a:pt x="2092" y="830"/>
                  </a:cubicBezTo>
                  <a:cubicBezTo>
                    <a:pt x="1453" y="1596"/>
                    <a:pt x="1070" y="2602"/>
                    <a:pt x="575" y="3512"/>
                  </a:cubicBezTo>
                  <a:cubicBezTo>
                    <a:pt x="1" y="4565"/>
                    <a:pt x="272" y="5650"/>
                    <a:pt x="1102" y="6400"/>
                  </a:cubicBezTo>
                  <a:cubicBezTo>
                    <a:pt x="2219" y="7422"/>
                    <a:pt x="3687" y="7390"/>
                    <a:pt x="4996" y="7852"/>
                  </a:cubicBezTo>
                  <a:cubicBezTo>
                    <a:pt x="5034" y="7868"/>
                    <a:pt x="5078" y="7875"/>
                    <a:pt x="5126" y="7875"/>
                  </a:cubicBezTo>
                  <a:cubicBezTo>
                    <a:pt x="5317" y="7875"/>
                    <a:pt x="5564" y="7763"/>
                    <a:pt x="5730" y="7661"/>
                  </a:cubicBezTo>
                  <a:cubicBezTo>
                    <a:pt x="5946" y="7528"/>
                    <a:pt x="6144" y="7468"/>
                    <a:pt x="6334" y="7468"/>
                  </a:cubicBezTo>
                  <a:cubicBezTo>
                    <a:pt x="6623" y="7468"/>
                    <a:pt x="6894" y="7606"/>
                    <a:pt x="7183" y="7837"/>
                  </a:cubicBezTo>
                  <a:cubicBezTo>
                    <a:pt x="7800" y="8325"/>
                    <a:pt x="8312" y="8565"/>
                    <a:pt x="8833" y="8565"/>
                  </a:cubicBezTo>
                  <a:cubicBezTo>
                    <a:pt x="9349" y="8565"/>
                    <a:pt x="9874" y="8329"/>
                    <a:pt x="10518" y="7868"/>
                  </a:cubicBezTo>
                  <a:cubicBezTo>
                    <a:pt x="10789" y="7677"/>
                    <a:pt x="11093" y="7533"/>
                    <a:pt x="11380" y="7374"/>
                  </a:cubicBezTo>
                  <a:cubicBezTo>
                    <a:pt x="12274" y="6863"/>
                    <a:pt x="12545" y="5778"/>
                    <a:pt x="11906" y="4980"/>
                  </a:cubicBezTo>
                  <a:cubicBezTo>
                    <a:pt x="11172" y="4086"/>
                    <a:pt x="10534" y="2953"/>
                    <a:pt x="9576" y="2410"/>
                  </a:cubicBezTo>
                  <a:cubicBezTo>
                    <a:pt x="7821" y="1437"/>
                    <a:pt x="5858" y="814"/>
                    <a:pt x="386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8"/>
            <p:cNvSpPr/>
            <p:nvPr/>
          </p:nvSpPr>
          <p:spPr>
            <a:xfrm>
              <a:off x="8902676" y="4452849"/>
              <a:ext cx="512649" cy="469312"/>
            </a:xfrm>
            <a:custGeom>
              <a:rect b="b" l="l" r="r" t="t"/>
              <a:pathLst>
                <a:path extrusionOk="0" h="9082" w="9880">
                  <a:moveTo>
                    <a:pt x="4501" y="1"/>
                  </a:moveTo>
                  <a:cubicBezTo>
                    <a:pt x="2985" y="272"/>
                    <a:pt x="1645" y="416"/>
                    <a:pt x="687" y="1613"/>
                  </a:cubicBezTo>
                  <a:cubicBezTo>
                    <a:pt x="160" y="2251"/>
                    <a:pt x="1" y="2778"/>
                    <a:pt x="559" y="3448"/>
                  </a:cubicBezTo>
                  <a:cubicBezTo>
                    <a:pt x="910" y="3911"/>
                    <a:pt x="1182" y="4454"/>
                    <a:pt x="1517" y="4948"/>
                  </a:cubicBezTo>
                  <a:cubicBezTo>
                    <a:pt x="1820" y="5395"/>
                    <a:pt x="2059" y="6034"/>
                    <a:pt x="2474" y="6193"/>
                  </a:cubicBezTo>
                  <a:cubicBezTo>
                    <a:pt x="3831" y="6720"/>
                    <a:pt x="4868" y="7629"/>
                    <a:pt x="5826" y="8651"/>
                  </a:cubicBezTo>
                  <a:cubicBezTo>
                    <a:pt x="6098" y="8933"/>
                    <a:pt x="6382" y="9082"/>
                    <a:pt x="6686" y="9082"/>
                  </a:cubicBezTo>
                  <a:cubicBezTo>
                    <a:pt x="6899" y="9082"/>
                    <a:pt x="7122" y="9009"/>
                    <a:pt x="7358" y="8858"/>
                  </a:cubicBezTo>
                  <a:cubicBezTo>
                    <a:pt x="7789" y="8619"/>
                    <a:pt x="8204" y="8348"/>
                    <a:pt x="8619" y="8044"/>
                  </a:cubicBezTo>
                  <a:cubicBezTo>
                    <a:pt x="8826" y="7853"/>
                    <a:pt x="9066" y="7486"/>
                    <a:pt x="9034" y="7231"/>
                  </a:cubicBezTo>
                  <a:cubicBezTo>
                    <a:pt x="8842" y="5826"/>
                    <a:pt x="9129" y="4533"/>
                    <a:pt x="9656" y="3241"/>
                  </a:cubicBezTo>
                  <a:cubicBezTo>
                    <a:pt x="9879" y="2666"/>
                    <a:pt x="9784" y="2283"/>
                    <a:pt x="9082" y="2028"/>
                  </a:cubicBezTo>
                  <a:cubicBezTo>
                    <a:pt x="8076" y="1645"/>
                    <a:pt x="7134" y="1070"/>
                    <a:pt x="6129" y="607"/>
                  </a:cubicBezTo>
                  <a:cubicBezTo>
                    <a:pt x="5570" y="352"/>
                    <a:pt x="4964" y="177"/>
                    <a:pt x="450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8"/>
            <p:cNvSpPr/>
            <p:nvPr/>
          </p:nvSpPr>
          <p:spPr>
            <a:xfrm>
              <a:off x="7440283" y="3445417"/>
              <a:ext cx="507667" cy="539022"/>
            </a:xfrm>
            <a:custGeom>
              <a:rect b="b" l="l" r="r" t="t"/>
              <a:pathLst>
                <a:path extrusionOk="0" h="10431" w="9784">
                  <a:moveTo>
                    <a:pt x="2003" y="1"/>
                  </a:moveTo>
                  <a:cubicBezTo>
                    <a:pt x="1443" y="1"/>
                    <a:pt x="834" y="261"/>
                    <a:pt x="671" y="713"/>
                  </a:cubicBezTo>
                  <a:cubicBezTo>
                    <a:pt x="448" y="1399"/>
                    <a:pt x="160" y="2101"/>
                    <a:pt x="81" y="2820"/>
                  </a:cubicBezTo>
                  <a:cubicBezTo>
                    <a:pt x="1" y="3474"/>
                    <a:pt x="176" y="4160"/>
                    <a:pt x="256" y="4815"/>
                  </a:cubicBezTo>
                  <a:cubicBezTo>
                    <a:pt x="304" y="5198"/>
                    <a:pt x="511" y="5597"/>
                    <a:pt x="448" y="5964"/>
                  </a:cubicBezTo>
                  <a:cubicBezTo>
                    <a:pt x="160" y="7528"/>
                    <a:pt x="160" y="7575"/>
                    <a:pt x="1517" y="8421"/>
                  </a:cubicBezTo>
                  <a:cubicBezTo>
                    <a:pt x="1820" y="8645"/>
                    <a:pt x="2075" y="8900"/>
                    <a:pt x="2299" y="9203"/>
                  </a:cubicBezTo>
                  <a:cubicBezTo>
                    <a:pt x="2989" y="10018"/>
                    <a:pt x="4134" y="10430"/>
                    <a:pt x="5262" y="10430"/>
                  </a:cubicBezTo>
                  <a:cubicBezTo>
                    <a:pt x="6299" y="10430"/>
                    <a:pt x="7322" y="10082"/>
                    <a:pt x="7964" y="9379"/>
                  </a:cubicBezTo>
                  <a:cubicBezTo>
                    <a:pt x="8268" y="9092"/>
                    <a:pt x="8635" y="8852"/>
                    <a:pt x="9018" y="8661"/>
                  </a:cubicBezTo>
                  <a:cubicBezTo>
                    <a:pt x="9672" y="8294"/>
                    <a:pt x="9784" y="7783"/>
                    <a:pt x="9417" y="7161"/>
                  </a:cubicBezTo>
                  <a:cubicBezTo>
                    <a:pt x="9273" y="6921"/>
                    <a:pt x="9018" y="6762"/>
                    <a:pt x="8922" y="6522"/>
                  </a:cubicBezTo>
                  <a:cubicBezTo>
                    <a:pt x="8387" y="5298"/>
                    <a:pt x="7878" y="4869"/>
                    <a:pt x="7148" y="4869"/>
                  </a:cubicBezTo>
                  <a:cubicBezTo>
                    <a:pt x="6746" y="4869"/>
                    <a:pt x="6276" y="4999"/>
                    <a:pt x="5698" y="5198"/>
                  </a:cubicBezTo>
                  <a:cubicBezTo>
                    <a:pt x="5523" y="5261"/>
                    <a:pt x="5368" y="5294"/>
                    <a:pt x="5228" y="5294"/>
                  </a:cubicBezTo>
                  <a:cubicBezTo>
                    <a:pt x="4874" y="5294"/>
                    <a:pt x="4623" y="5075"/>
                    <a:pt x="4405" y="4559"/>
                  </a:cubicBezTo>
                  <a:cubicBezTo>
                    <a:pt x="3975" y="3602"/>
                    <a:pt x="3304" y="2756"/>
                    <a:pt x="2586" y="1655"/>
                  </a:cubicBezTo>
                  <a:cubicBezTo>
                    <a:pt x="2714" y="1447"/>
                    <a:pt x="2826" y="1224"/>
                    <a:pt x="2921" y="1000"/>
                  </a:cubicBezTo>
                  <a:cubicBezTo>
                    <a:pt x="3001" y="793"/>
                    <a:pt x="3001" y="569"/>
                    <a:pt x="2905" y="362"/>
                  </a:cubicBezTo>
                  <a:cubicBezTo>
                    <a:pt x="2721" y="114"/>
                    <a:pt x="2373" y="1"/>
                    <a:pt x="20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8"/>
            <p:cNvSpPr/>
            <p:nvPr/>
          </p:nvSpPr>
          <p:spPr>
            <a:xfrm>
              <a:off x="8100290" y="4252665"/>
              <a:ext cx="353613" cy="540882"/>
            </a:xfrm>
            <a:custGeom>
              <a:rect b="b" l="l" r="r" t="t"/>
              <a:pathLst>
                <a:path extrusionOk="0" h="10467" w="6815">
                  <a:moveTo>
                    <a:pt x="5765" y="1"/>
                  </a:moveTo>
                  <a:cubicBezTo>
                    <a:pt x="5433" y="1"/>
                    <a:pt x="4977" y="297"/>
                    <a:pt x="4676" y="555"/>
                  </a:cubicBezTo>
                  <a:cubicBezTo>
                    <a:pt x="4198" y="954"/>
                    <a:pt x="3830" y="1497"/>
                    <a:pt x="3400" y="1960"/>
                  </a:cubicBezTo>
                  <a:cubicBezTo>
                    <a:pt x="2809" y="2582"/>
                    <a:pt x="1995" y="3093"/>
                    <a:pt x="1676" y="3843"/>
                  </a:cubicBezTo>
                  <a:cubicBezTo>
                    <a:pt x="1022" y="5295"/>
                    <a:pt x="623" y="6859"/>
                    <a:pt x="176" y="8391"/>
                  </a:cubicBezTo>
                  <a:cubicBezTo>
                    <a:pt x="0" y="8966"/>
                    <a:pt x="208" y="9461"/>
                    <a:pt x="862" y="9636"/>
                  </a:cubicBezTo>
                  <a:cubicBezTo>
                    <a:pt x="1995" y="9924"/>
                    <a:pt x="3112" y="10195"/>
                    <a:pt x="4245" y="10466"/>
                  </a:cubicBezTo>
                  <a:cubicBezTo>
                    <a:pt x="5570" y="10307"/>
                    <a:pt x="5825" y="10083"/>
                    <a:pt x="5937" y="8790"/>
                  </a:cubicBezTo>
                  <a:cubicBezTo>
                    <a:pt x="6065" y="7657"/>
                    <a:pt x="6208" y="6524"/>
                    <a:pt x="6320" y="5391"/>
                  </a:cubicBezTo>
                  <a:cubicBezTo>
                    <a:pt x="6464" y="4066"/>
                    <a:pt x="6591" y="2726"/>
                    <a:pt x="6735" y="1401"/>
                  </a:cubicBezTo>
                  <a:cubicBezTo>
                    <a:pt x="6815" y="699"/>
                    <a:pt x="6496" y="141"/>
                    <a:pt x="5873" y="13"/>
                  </a:cubicBezTo>
                  <a:cubicBezTo>
                    <a:pt x="5839" y="5"/>
                    <a:pt x="5803" y="1"/>
                    <a:pt x="57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8"/>
            <p:cNvSpPr/>
            <p:nvPr/>
          </p:nvSpPr>
          <p:spPr>
            <a:xfrm>
              <a:off x="8769377" y="3494818"/>
              <a:ext cx="371048" cy="368339"/>
            </a:xfrm>
            <a:custGeom>
              <a:rect b="b" l="l" r="r" t="t"/>
              <a:pathLst>
                <a:path extrusionOk="0" h="7128" w="7151">
                  <a:moveTo>
                    <a:pt x="2679" y="1"/>
                  </a:moveTo>
                  <a:cubicBezTo>
                    <a:pt x="2305" y="1"/>
                    <a:pt x="1930" y="122"/>
                    <a:pt x="1580" y="379"/>
                  </a:cubicBezTo>
                  <a:cubicBezTo>
                    <a:pt x="463" y="1209"/>
                    <a:pt x="0" y="2662"/>
                    <a:pt x="463" y="3970"/>
                  </a:cubicBezTo>
                  <a:cubicBezTo>
                    <a:pt x="527" y="4258"/>
                    <a:pt x="591" y="4529"/>
                    <a:pt x="623" y="4816"/>
                  </a:cubicBezTo>
                  <a:cubicBezTo>
                    <a:pt x="575" y="6013"/>
                    <a:pt x="894" y="6444"/>
                    <a:pt x="1564" y="6508"/>
                  </a:cubicBezTo>
                  <a:cubicBezTo>
                    <a:pt x="2155" y="6556"/>
                    <a:pt x="2745" y="6699"/>
                    <a:pt x="3304" y="6907"/>
                  </a:cubicBezTo>
                  <a:cubicBezTo>
                    <a:pt x="3633" y="7054"/>
                    <a:pt x="3952" y="7128"/>
                    <a:pt x="4248" y="7128"/>
                  </a:cubicBezTo>
                  <a:cubicBezTo>
                    <a:pt x="4912" y="7128"/>
                    <a:pt x="5458" y="6758"/>
                    <a:pt x="5746" y="6029"/>
                  </a:cubicBezTo>
                  <a:cubicBezTo>
                    <a:pt x="5825" y="5822"/>
                    <a:pt x="5953" y="5630"/>
                    <a:pt x="6113" y="5470"/>
                  </a:cubicBezTo>
                  <a:cubicBezTo>
                    <a:pt x="7054" y="4625"/>
                    <a:pt x="7150" y="3220"/>
                    <a:pt x="6224" y="2358"/>
                  </a:cubicBezTo>
                  <a:cubicBezTo>
                    <a:pt x="5570" y="1752"/>
                    <a:pt x="4804" y="1289"/>
                    <a:pt x="4182" y="683"/>
                  </a:cubicBezTo>
                  <a:cubicBezTo>
                    <a:pt x="3733" y="243"/>
                    <a:pt x="3207" y="1"/>
                    <a:pt x="267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8"/>
            <p:cNvSpPr/>
            <p:nvPr/>
          </p:nvSpPr>
          <p:spPr>
            <a:xfrm>
              <a:off x="8773528" y="2807608"/>
              <a:ext cx="312207" cy="385444"/>
            </a:xfrm>
            <a:custGeom>
              <a:rect b="b" l="l" r="r" t="t"/>
              <a:pathLst>
                <a:path extrusionOk="0" h="7459" w="6017">
                  <a:moveTo>
                    <a:pt x="3122" y="0"/>
                  </a:moveTo>
                  <a:cubicBezTo>
                    <a:pt x="2197" y="0"/>
                    <a:pt x="1262" y="454"/>
                    <a:pt x="926" y="1246"/>
                  </a:cubicBezTo>
                  <a:cubicBezTo>
                    <a:pt x="511" y="2236"/>
                    <a:pt x="239" y="3257"/>
                    <a:pt x="128" y="4326"/>
                  </a:cubicBezTo>
                  <a:cubicBezTo>
                    <a:pt x="1" y="5389"/>
                    <a:pt x="773" y="6688"/>
                    <a:pt x="1660" y="6688"/>
                  </a:cubicBezTo>
                  <a:cubicBezTo>
                    <a:pt x="1665" y="6688"/>
                    <a:pt x="1670" y="6688"/>
                    <a:pt x="1676" y="6688"/>
                  </a:cubicBezTo>
                  <a:cubicBezTo>
                    <a:pt x="1690" y="6688"/>
                    <a:pt x="1704" y="6688"/>
                    <a:pt x="1719" y="6688"/>
                  </a:cubicBezTo>
                  <a:cubicBezTo>
                    <a:pt x="2864" y="6688"/>
                    <a:pt x="3780" y="7312"/>
                    <a:pt x="4836" y="7438"/>
                  </a:cubicBezTo>
                  <a:cubicBezTo>
                    <a:pt x="4943" y="7452"/>
                    <a:pt x="5040" y="7459"/>
                    <a:pt x="5128" y="7459"/>
                  </a:cubicBezTo>
                  <a:cubicBezTo>
                    <a:pt x="5763" y="7459"/>
                    <a:pt x="5925" y="7108"/>
                    <a:pt x="5841" y="6449"/>
                  </a:cubicBezTo>
                  <a:cubicBezTo>
                    <a:pt x="5777" y="5906"/>
                    <a:pt x="5506" y="5316"/>
                    <a:pt x="5634" y="4805"/>
                  </a:cubicBezTo>
                  <a:cubicBezTo>
                    <a:pt x="6017" y="3289"/>
                    <a:pt x="5809" y="1853"/>
                    <a:pt x="5299" y="416"/>
                  </a:cubicBezTo>
                  <a:cubicBezTo>
                    <a:pt x="4740" y="289"/>
                    <a:pt x="4197" y="145"/>
                    <a:pt x="3639" y="49"/>
                  </a:cubicBezTo>
                  <a:cubicBezTo>
                    <a:pt x="3469" y="16"/>
                    <a:pt x="3296" y="0"/>
                    <a:pt x="31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8"/>
            <p:cNvSpPr/>
            <p:nvPr/>
          </p:nvSpPr>
          <p:spPr>
            <a:xfrm>
              <a:off x="8187201" y="2780635"/>
              <a:ext cx="328811" cy="443527"/>
            </a:xfrm>
            <a:custGeom>
              <a:rect b="b" l="l" r="r" t="t"/>
              <a:pathLst>
                <a:path extrusionOk="0" h="8583" w="6337">
                  <a:moveTo>
                    <a:pt x="4094" y="1"/>
                  </a:moveTo>
                  <a:cubicBezTo>
                    <a:pt x="3882" y="1"/>
                    <a:pt x="3708" y="221"/>
                    <a:pt x="3464" y="667"/>
                  </a:cubicBezTo>
                  <a:cubicBezTo>
                    <a:pt x="2650" y="2151"/>
                    <a:pt x="1836" y="3604"/>
                    <a:pt x="990" y="5056"/>
                  </a:cubicBezTo>
                  <a:cubicBezTo>
                    <a:pt x="1" y="6747"/>
                    <a:pt x="528" y="7992"/>
                    <a:pt x="2395" y="8375"/>
                  </a:cubicBezTo>
                  <a:cubicBezTo>
                    <a:pt x="2650" y="8423"/>
                    <a:pt x="2906" y="8503"/>
                    <a:pt x="3177" y="8583"/>
                  </a:cubicBezTo>
                  <a:cubicBezTo>
                    <a:pt x="4087" y="7418"/>
                    <a:pt x="5252" y="6684"/>
                    <a:pt x="5762" y="5168"/>
                  </a:cubicBezTo>
                  <a:cubicBezTo>
                    <a:pt x="6337" y="3444"/>
                    <a:pt x="6018" y="1736"/>
                    <a:pt x="4837" y="523"/>
                  </a:cubicBezTo>
                  <a:cubicBezTo>
                    <a:pt x="4505" y="177"/>
                    <a:pt x="4284" y="1"/>
                    <a:pt x="40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8"/>
            <p:cNvSpPr/>
            <p:nvPr/>
          </p:nvSpPr>
          <p:spPr>
            <a:xfrm>
              <a:off x="7674658" y="3214539"/>
              <a:ext cx="298146" cy="398156"/>
            </a:xfrm>
            <a:custGeom>
              <a:rect b="b" l="l" r="r" t="t"/>
              <a:pathLst>
                <a:path extrusionOk="0" h="7705" w="5746">
                  <a:moveTo>
                    <a:pt x="2175" y="0"/>
                  </a:moveTo>
                  <a:cubicBezTo>
                    <a:pt x="1641" y="0"/>
                    <a:pt x="1042" y="281"/>
                    <a:pt x="894" y="744"/>
                  </a:cubicBezTo>
                  <a:cubicBezTo>
                    <a:pt x="511" y="1861"/>
                    <a:pt x="303" y="3042"/>
                    <a:pt x="0" y="4383"/>
                  </a:cubicBezTo>
                  <a:cubicBezTo>
                    <a:pt x="0" y="4383"/>
                    <a:pt x="32" y="4575"/>
                    <a:pt x="96" y="4766"/>
                  </a:cubicBezTo>
                  <a:cubicBezTo>
                    <a:pt x="639" y="6394"/>
                    <a:pt x="2091" y="7527"/>
                    <a:pt x="3798" y="7703"/>
                  </a:cubicBezTo>
                  <a:cubicBezTo>
                    <a:pt x="3825" y="7704"/>
                    <a:pt x="3854" y="7705"/>
                    <a:pt x="3885" y="7705"/>
                  </a:cubicBezTo>
                  <a:cubicBezTo>
                    <a:pt x="4164" y="7705"/>
                    <a:pt x="4571" y="7639"/>
                    <a:pt x="4628" y="7495"/>
                  </a:cubicBezTo>
                  <a:cubicBezTo>
                    <a:pt x="4995" y="6538"/>
                    <a:pt x="5746" y="5388"/>
                    <a:pt x="5474" y="4591"/>
                  </a:cubicBezTo>
                  <a:cubicBezTo>
                    <a:pt x="4964" y="3074"/>
                    <a:pt x="3894" y="1702"/>
                    <a:pt x="2969" y="345"/>
                  </a:cubicBezTo>
                  <a:cubicBezTo>
                    <a:pt x="2810" y="108"/>
                    <a:pt x="2505" y="0"/>
                    <a:pt x="21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8"/>
            <p:cNvSpPr/>
            <p:nvPr/>
          </p:nvSpPr>
          <p:spPr>
            <a:xfrm>
              <a:off x="7974411" y="3468826"/>
              <a:ext cx="440577" cy="388699"/>
            </a:xfrm>
            <a:custGeom>
              <a:rect b="b" l="l" r="r" t="t"/>
              <a:pathLst>
                <a:path extrusionOk="0" h="7522" w="8491">
                  <a:moveTo>
                    <a:pt x="5115" y="1"/>
                  </a:moveTo>
                  <a:cubicBezTo>
                    <a:pt x="4312" y="1"/>
                    <a:pt x="4100" y="887"/>
                    <a:pt x="3655" y="1489"/>
                  </a:cubicBezTo>
                  <a:cubicBezTo>
                    <a:pt x="2554" y="2973"/>
                    <a:pt x="1389" y="4441"/>
                    <a:pt x="336" y="5973"/>
                  </a:cubicBezTo>
                  <a:cubicBezTo>
                    <a:pt x="64" y="6372"/>
                    <a:pt x="96" y="6995"/>
                    <a:pt x="0" y="7521"/>
                  </a:cubicBezTo>
                  <a:cubicBezTo>
                    <a:pt x="495" y="7410"/>
                    <a:pt x="1070" y="7426"/>
                    <a:pt x="1469" y="7170"/>
                  </a:cubicBezTo>
                  <a:cubicBezTo>
                    <a:pt x="3416" y="5973"/>
                    <a:pt x="5315" y="4713"/>
                    <a:pt x="7230" y="3452"/>
                  </a:cubicBezTo>
                  <a:cubicBezTo>
                    <a:pt x="7597" y="3212"/>
                    <a:pt x="7932" y="2941"/>
                    <a:pt x="8235" y="2622"/>
                  </a:cubicBezTo>
                  <a:cubicBezTo>
                    <a:pt x="8379" y="2446"/>
                    <a:pt x="8491" y="2000"/>
                    <a:pt x="8427" y="1952"/>
                  </a:cubicBezTo>
                  <a:cubicBezTo>
                    <a:pt x="7533" y="1289"/>
                    <a:pt x="7026" y="32"/>
                    <a:pt x="5571" y="32"/>
                  </a:cubicBezTo>
                  <a:cubicBezTo>
                    <a:pt x="5519" y="32"/>
                    <a:pt x="5465" y="33"/>
                    <a:pt x="5411" y="37"/>
                  </a:cubicBezTo>
                  <a:cubicBezTo>
                    <a:pt x="5304" y="12"/>
                    <a:pt x="5205" y="1"/>
                    <a:pt x="51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8"/>
            <p:cNvSpPr/>
            <p:nvPr/>
          </p:nvSpPr>
          <p:spPr>
            <a:xfrm>
              <a:off x="8419916" y="4353480"/>
              <a:ext cx="343703" cy="379139"/>
            </a:xfrm>
            <a:custGeom>
              <a:rect b="b" l="l" r="r" t="t"/>
              <a:pathLst>
                <a:path extrusionOk="0" h="7337" w="6624">
                  <a:moveTo>
                    <a:pt x="3412" y="1"/>
                  </a:moveTo>
                  <a:cubicBezTo>
                    <a:pt x="3121" y="1"/>
                    <a:pt x="2841" y="208"/>
                    <a:pt x="2570" y="631"/>
                  </a:cubicBezTo>
                  <a:cubicBezTo>
                    <a:pt x="1708" y="1956"/>
                    <a:pt x="958" y="3360"/>
                    <a:pt x="176" y="4749"/>
                  </a:cubicBezTo>
                  <a:cubicBezTo>
                    <a:pt x="96" y="4876"/>
                    <a:pt x="96" y="5068"/>
                    <a:pt x="0" y="5499"/>
                  </a:cubicBezTo>
                  <a:cubicBezTo>
                    <a:pt x="399" y="5898"/>
                    <a:pt x="862" y="6409"/>
                    <a:pt x="1357" y="6887"/>
                  </a:cubicBezTo>
                  <a:cubicBezTo>
                    <a:pt x="1647" y="7162"/>
                    <a:pt x="1922" y="7336"/>
                    <a:pt x="2182" y="7336"/>
                  </a:cubicBezTo>
                  <a:cubicBezTo>
                    <a:pt x="2450" y="7336"/>
                    <a:pt x="2702" y="7150"/>
                    <a:pt x="2937" y="6696"/>
                  </a:cubicBezTo>
                  <a:cubicBezTo>
                    <a:pt x="3033" y="6488"/>
                    <a:pt x="3400" y="6409"/>
                    <a:pt x="3655" y="6297"/>
                  </a:cubicBezTo>
                  <a:cubicBezTo>
                    <a:pt x="4453" y="5946"/>
                    <a:pt x="5315" y="5674"/>
                    <a:pt x="6081" y="5259"/>
                  </a:cubicBezTo>
                  <a:cubicBezTo>
                    <a:pt x="6528" y="5020"/>
                    <a:pt x="6624" y="4589"/>
                    <a:pt x="6257" y="4078"/>
                  </a:cubicBezTo>
                  <a:cubicBezTo>
                    <a:pt x="5905" y="3600"/>
                    <a:pt x="5730" y="3009"/>
                    <a:pt x="5443" y="2483"/>
                  </a:cubicBezTo>
                  <a:cubicBezTo>
                    <a:pt x="5123" y="1828"/>
                    <a:pt x="4740" y="1206"/>
                    <a:pt x="4325" y="615"/>
                  </a:cubicBezTo>
                  <a:cubicBezTo>
                    <a:pt x="4006" y="208"/>
                    <a:pt x="3703" y="1"/>
                    <a:pt x="34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8"/>
            <p:cNvSpPr/>
            <p:nvPr/>
          </p:nvSpPr>
          <p:spPr>
            <a:xfrm>
              <a:off x="7380664" y="3916837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1"/>
                  </a:moveTo>
                  <a:cubicBezTo>
                    <a:pt x="224" y="1"/>
                    <a:pt x="1" y="368"/>
                    <a:pt x="64" y="1469"/>
                  </a:cubicBezTo>
                  <a:cubicBezTo>
                    <a:pt x="144" y="3017"/>
                    <a:pt x="272" y="4581"/>
                    <a:pt x="192" y="6129"/>
                  </a:cubicBezTo>
                  <a:cubicBezTo>
                    <a:pt x="128" y="7422"/>
                    <a:pt x="176" y="7709"/>
                    <a:pt x="1405" y="8124"/>
                  </a:cubicBezTo>
                  <a:cubicBezTo>
                    <a:pt x="1692" y="8219"/>
                    <a:pt x="1980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4"/>
                    <a:pt x="4102" y="6576"/>
                  </a:cubicBezTo>
                  <a:cubicBezTo>
                    <a:pt x="3831" y="5076"/>
                    <a:pt x="3576" y="3559"/>
                    <a:pt x="3384" y="2043"/>
                  </a:cubicBezTo>
                  <a:cubicBezTo>
                    <a:pt x="3177" y="431"/>
                    <a:pt x="2746" y="1"/>
                    <a:pt x="1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8"/>
            <p:cNvSpPr/>
            <p:nvPr/>
          </p:nvSpPr>
          <p:spPr>
            <a:xfrm>
              <a:off x="8463813" y="381255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481" y="1"/>
                  </a:moveTo>
                  <a:cubicBezTo>
                    <a:pt x="1353" y="1"/>
                    <a:pt x="1062" y="183"/>
                    <a:pt x="990" y="327"/>
                  </a:cubicBezTo>
                  <a:cubicBezTo>
                    <a:pt x="639" y="1109"/>
                    <a:pt x="320" y="1891"/>
                    <a:pt x="0" y="2673"/>
                  </a:cubicBezTo>
                  <a:cubicBezTo>
                    <a:pt x="128" y="4540"/>
                    <a:pt x="846" y="5960"/>
                    <a:pt x="2267" y="6966"/>
                  </a:cubicBezTo>
                  <a:cubicBezTo>
                    <a:pt x="2558" y="7171"/>
                    <a:pt x="3031" y="7303"/>
                    <a:pt x="3446" y="7303"/>
                  </a:cubicBezTo>
                  <a:cubicBezTo>
                    <a:pt x="3644" y="7303"/>
                    <a:pt x="3829" y="7272"/>
                    <a:pt x="3974" y="7205"/>
                  </a:cubicBezTo>
                  <a:cubicBezTo>
                    <a:pt x="4357" y="7046"/>
                    <a:pt x="4629" y="6280"/>
                    <a:pt x="4676" y="5753"/>
                  </a:cubicBezTo>
                  <a:cubicBezTo>
                    <a:pt x="4756" y="4700"/>
                    <a:pt x="4772" y="3630"/>
                    <a:pt x="4708" y="2577"/>
                  </a:cubicBezTo>
                  <a:cubicBezTo>
                    <a:pt x="4692" y="2258"/>
                    <a:pt x="4644" y="1795"/>
                    <a:pt x="4437" y="1651"/>
                  </a:cubicBezTo>
                  <a:cubicBezTo>
                    <a:pt x="3495" y="1061"/>
                    <a:pt x="2522" y="502"/>
                    <a:pt x="1516" y="8"/>
                  </a:cubicBezTo>
                  <a:cubicBezTo>
                    <a:pt x="1507" y="3"/>
                    <a:pt x="1495" y="1"/>
                    <a:pt x="14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8"/>
            <p:cNvSpPr/>
            <p:nvPr/>
          </p:nvSpPr>
          <p:spPr>
            <a:xfrm>
              <a:off x="7200148" y="2991205"/>
              <a:ext cx="308108" cy="385961"/>
            </a:xfrm>
            <a:custGeom>
              <a:rect b="b" l="l" r="r" t="t"/>
              <a:pathLst>
                <a:path extrusionOk="0" h="7469" w="5938">
                  <a:moveTo>
                    <a:pt x="2973" y="0"/>
                  </a:moveTo>
                  <a:cubicBezTo>
                    <a:pt x="2945" y="0"/>
                    <a:pt x="2917" y="3"/>
                    <a:pt x="2889" y="7"/>
                  </a:cubicBezTo>
                  <a:cubicBezTo>
                    <a:pt x="2107" y="438"/>
                    <a:pt x="1261" y="821"/>
                    <a:pt x="607" y="1396"/>
                  </a:cubicBezTo>
                  <a:cubicBezTo>
                    <a:pt x="1" y="1922"/>
                    <a:pt x="559" y="2561"/>
                    <a:pt x="799" y="3119"/>
                  </a:cubicBezTo>
                  <a:cubicBezTo>
                    <a:pt x="846" y="3247"/>
                    <a:pt x="846" y="3391"/>
                    <a:pt x="894" y="3518"/>
                  </a:cubicBezTo>
                  <a:cubicBezTo>
                    <a:pt x="1213" y="4492"/>
                    <a:pt x="1517" y="5481"/>
                    <a:pt x="1884" y="6455"/>
                  </a:cubicBezTo>
                  <a:cubicBezTo>
                    <a:pt x="2110" y="7066"/>
                    <a:pt x="2578" y="7469"/>
                    <a:pt x="3081" y="7469"/>
                  </a:cubicBezTo>
                  <a:cubicBezTo>
                    <a:pt x="3287" y="7469"/>
                    <a:pt x="3499" y="7401"/>
                    <a:pt x="3703" y="7253"/>
                  </a:cubicBezTo>
                  <a:cubicBezTo>
                    <a:pt x="4581" y="6582"/>
                    <a:pt x="5203" y="5577"/>
                    <a:pt x="5937" y="4715"/>
                  </a:cubicBezTo>
                  <a:lnTo>
                    <a:pt x="5762" y="4556"/>
                  </a:lnTo>
                  <a:cubicBezTo>
                    <a:pt x="5778" y="4412"/>
                    <a:pt x="5762" y="4284"/>
                    <a:pt x="5714" y="4157"/>
                  </a:cubicBezTo>
                  <a:cubicBezTo>
                    <a:pt x="4948" y="2832"/>
                    <a:pt x="4182" y="1507"/>
                    <a:pt x="3384" y="199"/>
                  </a:cubicBezTo>
                  <a:cubicBezTo>
                    <a:pt x="3275" y="76"/>
                    <a:pt x="3131" y="0"/>
                    <a:pt x="29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8"/>
            <p:cNvSpPr/>
            <p:nvPr/>
          </p:nvSpPr>
          <p:spPr>
            <a:xfrm>
              <a:off x="7788084" y="122486"/>
              <a:ext cx="454690" cy="219412"/>
            </a:xfrm>
            <a:custGeom>
              <a:rect b="b" l="l" r="r" t="t"/>
              <a:pathLst>
                <a:path extrusionOk="0" h="4246" w="8763">
                  <a:moveTo>
                    <a:pt x="2561" y="1"/>
                  </a:moveTo>
                  <a:cubicBezTo>
                    <a:pt x="1492" y="1"/>
                    <a:pt x="506" y="620"/>
                    <a:pt x="64" y="1597"/>
                  </a:cubicBezTo>
                  <a:cubicBezTo>
                    <a:pt x="1" y="1773"/>
                    <a:pt x="17" y="1980"/>
                    <a:pt x="112" y="2140"/>
                  </a:cubicBezTo>
                  <a:cubicBezTo>
                    <a:pt x="639" y="2698"/>
                    <a:pt x="1166" y="3145"/>
                    <a:pt x="2075" y="3145"/>
                  </a:cubicBezTo>
                  <a:cubicBezTo>
                    <a:pt x="2178" y="3145"/>
                    <a:pt x="2284" y="3145"/>
                    <a:pt x="2391" y="3145"/>
                  </a:cubicBezTo>
                  <a:cubicBezTo>
                    <a:pt x="3384" y="3145"/>
                    <a:pt x="4539" y="3171"/>
                    <a:pt x="5187" y="3704"/>
                  </a:cubicBezTo>
                  <a:cubicBezTo>
                    <a:pt x="5670" y="4096"/>
                    <a:pt x="6089" y="4246"/>
                    <a:pt x="6485" y="4246"/>
                  </a:cubicBezTo>
                  <a:cubicBezTo>
                    <a:pt x="6928" y="4246"/>
                    <a:pt x="7343" y="4059"/>
                    <a:pt x="7789" y="3815"/>
                  </a:cubicBezTo>
                  <a:cubicBezTo>
                    <a:pt x="8172" y="3592"/>
                    <a:pt x="8443" y="3161"/>
                    <a:pt x="8762" y="2826"/>
                  </a:cubicBezTo>
                  <a:cubicBezTo>
                    <a:pt x="8347" y="2427"/>
                    <a:pt x="7996" y="1932"/>
                    <a:pt x="7517" y="1645"/>
                  </a:cubicBezTo>
                  <a:cubicBezTo>
                    <a:pt x="6895" y="1326"/>
                    <a:pt x="6241" y="1070"/>
                    <a:pt x="5570" y="895"/>
                  </a:cubicBezTo>
                  <a:cubicBezTo>
                    <a:pt x="4565" y="560"/>
                    <a:pt x="3544" y="288"/>
                    <a:pt x="2602" y="1"/>
                  </a:cubicBezTo>
                  <a:cubicBezTo>
                    <a:pt x="2588" y="1"/>
                    <a:pt x="2575" y="1"/>
                    <a:pt x="25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8"/>
            <p:cNvSpPr/>
            <p:nvPr/>
          </p:nvSpPr>
          <p:spPr>
            <a:xfrm>
              <a:off x="8132564" y="3927120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1565" y="1"/>
                  </a:moveTo>
                  <a:cubicBezTo>
                    <a:pt x="786" y="1"/>
                    <a:pt x="293" y="754"/>
                    <a:pt x="112" y="2259"/>
                  </a:cubicBezTo>
                  <a:cubicBezTo>
                    <a:pt x="80" y="2499"/>
                    <a:pt x="33" y="2722"/>
                    <a:pt x="1" y="2945"/>
                  </a:cubicBezTo>
                  <a:lnTo>
                    <a:pt x="144" y="2961"/>
                  </a:lnTo>
                  <a:lnTo>
                    <a:pt x="144" y="5148"/>
                  </a:lnTo>
                  <a:cubicBezTo>
                    <a:pt x="144" y="5260"/>
                    <a:pt x="160" y="5355"/>
                    <a:pt x="176" y="5451"/>
                  </a:cubicBezTo>
                  <a:cubicBezTo>
                    <a:pt x="317" y="6266"/>
                    <a:pt x="828" y="6704"/>
                    <a:pt x="1463" y="6704"/>
                  </a:cubicBezTo>
                  <a:cubicBezTo>
                    <a:pt x="1760" y="6704"/>
                    <a:pt x="2084" y="6607"/>
                    <a:pt x="2410" y="6409"/>
                  </a:cubicBezTo>
                  <a:cubicBezTo>
                    <a:pt x="3591" y="5690"/>
                    <a:pt x="3751" y="4446"/>
                    <a:pt x="4070" y="3344"/>
                  </a:cubicBezTo>
                  <a:cubicBezTo>
                    <a:pt x="4389" y="2227"/>
                    <a:pt x="2825" y="121"/>
                    <a:pt x="1708" y="9"/>
                  </a:cubicBezTo>
                  <a:cubicBezTo>
                    <a:pt x="1659" y="4"/>
                    <a:pt x="1612" y="1"/>
                    <a:pt x="15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8"/>
            <p:cNvSpPr/>
            <p:nvPr/>
          </p:nvSpPr>
          <p:spPr>
            <a:xfrm>
              <a:off x="8782545" y="1922121"/>
              <a:ext cx="274174" cy="309637"/>
            </a:xfrm>
            <a:custGeom>
              <a:rect b="b" l="l" r="r" t="t"/>
              <a:pathLst>
                <a:path extrusionOk="0" h="5992" w="5284">
                  <a:moveTo>
                    <a:pt x="2773" y="1"/>
                  </a:moveTo>
                  <a:cubicBezTo>
                    <a:pt x="1709" y="1"/>
                    <a:pt x="563" y="1001"/>
                    <a:pt x="480" y="2098"/>
                  </a:cubicBezTo>
                  <a:cubicBezTo>
                    <a:pt x="416" y="2624"/>
                    <a:pt x="336" y="3151"/>
                    <a:pt x="224" y="3662"/>
                  </a:cubicBezTo>
                  <a:cubicBezTo>
                    <a:pt x="1" y="4651"/>
                    <a:pt x="128" y="4827"/>
                    <a:pt x="1118" y="4875"/>
                  </a:cubicBezTo>
                  <a:cubicBezTo>
                    <a:pt x="1341" y="4891"/>
                    <a:pt x="1565" y="4954"/>
                    <a:pt x="1756" y="5066"/>
                  </a:cubicBezTo>
                  <a:cubicBezTo>
                    <a:pt x="2347" y="5353"/>
                    <a:pt x="2905" y="5688"/>
                    <a:pt x="3480" y="5992"/>
                  </a:cubicBezTo>
                  <a:cubicBezTo>
                    <a:pt x="5188" y="5768"/>
                    <a:pt x="5283" y="5641"/>
                    <a:pt x="4852" y="4093"/>
                  </a:cubicBezTo>
                  <a:cubicBezTo>
                    <a:pt x="4549" y="3039"/>
                    <a:pt x="4326" y="1954"/>
                    <a:pt x="3975" y="917"/>
                  </a:cubicBezTo>
                  <a:cubicBezTo>
                    <a:pt x="3863" y="582"/>
                    <a:pt x="3560" y="167"/>
                    <a:pt x="3241" y="71"/>
                  </a:cubicBezTo>
                  <a:cubicBezTo>
                    <a:pt x="3089" y="23"/>
                    <a:pt x="2932" y="1"/>
                    <a:pt x="27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8"/>
            <p:cNvSpPr/>
            <p:nvPr/>
          </p:nvSpPr>
          <p:spPr>
            <a:xfrm>
              <a:off x="7865915" y="4082193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3075" y="1"/>
                  </a:moveTo>
                  <a:cubicBezTo>
                    <a:pt x="1898" y="1"/>
                    <a:pt x="227" y="1095"/>
                    <a:pt x="1" y="2115"/>
                  </a:cubicBezTo>
                  <a:cubicBezTo>
                    <a:pt x="1" y="2275"/>
                    <a:pt x="49" y="2434"/>
                    <a:pt x="112" y="2578"/>
                  </a:cubicBezTo>
                  <a:cubicBezTo>
                    <a:pt x="384" y="3264"/>
                    <a:pt x="655" y="3950"/>
                    <a:pt x="958" y="4605"/>
                  </a:cubicBezTo>
                  <a:cubicBezTo>
                    <a:pt x="1086" y="4892"/>
                    <a:pt x="1278" y="5259"/>
                    <a:pt x="1517" y="5371"/>
                  </a:cubicBezTo>
                  <a:cubicBezTo>
                    <a:pt x="1831" y="5523"/>
                    <a:pt x="2153" y="5592"/>
                    <a:pt x="2465" y="5592"/>
                  </a:cubicBezTo>
                  <a:cubicBezTo>
                    <a:pt x="3629" y="5592"/>
                    <a:pt x="4661" y="4624"/>
                    <a:pt x="4661" y="3328"/>
                  </a:cubicBezTo>
                  <a:cubicBezTo>
                    <a:pt x="4421" y="2338"/>
                    <a:pt x="4214" y="1349"/>
                    <a:pt x="3943" y="391"/>
                  </a:cubicBezTo>
                  <a:cubicBezTo>
                    <a:pt x="3911" y="248"/>
                    <a:pt x="3671" y="104"/>
                    <a:pt x="3496" y="56"/>
                  </a:cubicBezTo>
                  <a:cubicBezTo>
                    <a:pt x="3366" y="18"/>
                    <a:pt x="3225" y="1"/>
                    <a:pt x="30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8"/>
            <p:cNvSpPr/>
            <p:nvPr/>
          </p:nvSpPr>
          <p:spPr>
            <a:xfrm>
              <a:off x="8552384" y="3095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2523" y="1"/>
                  </a:moveTo>
                  <a:cubicBezTo>
                    <a:pt x="2104" y="1"/>
                    <a:pt x="1875" y="343"/>
                    <a:pt x="1597" y="814"/>
                  </a:cubicBezTo>
                  <a:cubicBezTo>
                    <a:pt x="1326" y="1261"/>
                    <a:pt x="1054" y="1740"/>
                    <a:pt x="671" y="2091"/>
                  </a:cubicBezTo>
                  <a:cubicBezTo>
                    <a:pt x="49" y="2617"/>
                    <a:pt x="1" y="3032"/>
                    <a:pt x="719" y="3479"/>
                  </a:cubicBezTo>
                  <a:cubicBezTo>
                    <a:pt x="879" y="3591"/>
                    <a:pt x="1006" y="3767"/>
                    <a:pt x="1166" y="3878"/>
                  </a:cubicBezTo>
                  <a:cubicBezTo>
                    <a:pt x="1900" y="4373"/>
                    <a:pt x="2634" y="4852"/>
                    <a:pt x="3257" y="5267"/>
                  </a:cubicBezTo>
                  <a:cubicBezTo>
                    <a:pt x="5347" y="4820"/>
                    <a:pt x="6321" y="4405"/>
                    <a:pt x="5220" y="2266"/>
                  </a:cubicBezTo>
                  <a:cubicBezTo>
                    <a:pt x="4789" y="1421"/>
                    <a:pt x="4134" y="734"/>
                    <a:pt x="3305" y="271"/>
                  </a:cubicBezTo>
                  <a:cubicBezTo>
                    <a:pt x="2979" y="83"/>
                    <a:pt x="2728" y="1"/>
                    <a:pt x="25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8"/>
            <p:cNvSpPr/>
            <p:nvPr/>
          </p:nvSpPr>
          <p:spPr>
            <a:xfrm>
              <a:off x="8243810" y="4803765"/>
              <a:ext cx="336594" cy="216725"/>
            </a:xfrm>
            <a:custGeom>
              <a:rect b="b" l="l" r="r" t="t"/>
              <a:pathLst>
                <a:path extrusionOk="0" h="4194" w="6487">
                  <a:moveTo>
                    <a:pt x="5687" y="1"/>
                  </a:moveTo>
                  <a:cubicBezTo>
                    <a:pt x="5587" y="1"/>
                    <a:pt x="5473" y="18"/>
                    <a:pt x="5342" y="56"/>
                  </a:cubicBezTo>
                  <a:cubicBezTo>
                    <a:pt x="3841" y="503"/>
                    <a:pt x="2341" y="902"/>
                    <a:pt x="857" y="1349"/>
                  </a:cubicBezTo>
                  <a:cubicBezTo>
                    <a:pt x="602" y="1413"/>
                    <a:pt x="394" y="1573"/>
                    <a:pt x="282" y="1796"/>
                  </a:cubicBezTo>
                  <a:cubicBezTo>
                    <a:pt x="1" y="2516"/>
                    <a:pt x="1163" y="3713"/>
                    <a:pt x="1945" y="3713"/>
                  </a:cubicBezTo>
                  <a:cubicBezTo>
                    <a:pt x="1960" y="3713"/>
                    <a:pt x="1975" y="3712"/>
                    <a:pt x="1990" y="3711"/>
                  </a:cubicBezTo>
                  <a:cubicBezTo>
                    <a:pt x="2090" y="3705"/>
                    <a:pt x="2191" y="3702"/>
                    <a:pt x="2292" y="3702"/>
                  </a:cubicBezTo>
                  <a:cubicBezTo>
                    <a:pt x="2929" y="3702"/>
                    <a:pt x="3572" y="3820"/>
                    <a:pt x="4192" y="3903"/>
                  </a:cubicBezTo>
                  <a:cubicBezTo>
                    <a:pt x="4560" y="3982"/>
                    <a:pt x="4911" y="4078"/>
                    <a:pt x="5246" y="4190"/>
                  </a:cubicBezTo>
                  <a:cubicBezTo>
                    <a:pt x="5295" y="4193"/>
                    <a:pt x="5343" y="4194"/>
                    <a:pt x="5389" y="4194"/>
                  </a:cubicBezTo>
                  <a:cubicBezTo>
                    <a:pt x="6177" y="4194"/>
                    <a:pt x="6486" y="3806"/>
                    <a:pt x="6411" y="2977"/>
                  </a:cubicBezTo>
                  <a:cubicBezTo>
                    <a:pt x="6331" y="2291"/>
                    <a:pt x="6379" y="1589"/>
                    <a:pt x="6331" y="902"/>
                  </a:cubicBezTo>
                  <a:cubicBezTo>
                    <a:pt x="6305" y="413"/>
                    <a:pt x="6169" y="1"/>
                    <a:pt x="5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8"/>
            <p:cNvSpPr/>
            <p:nvPr/>
          </p:nvSpPr>
          <p:spPr>
            <a:xfrm>
              <a:off x="7352541" y="4591489"/>
              <a:ext cx="298146" cy="261217"/>
            </a:xfrm>
            <a:custGeom>
              <a:rect b="b" l="l" r="r" t="t"/>
              <a:pathLst>
                <a:path extrusionOk="0" h="5055" w="5746">
                  <a:moveTo>
                    <a:pt x="4236" y="1"/>
                  </a:moveTo>
                  <a:cubicBezTo>
                    <a:pt x="4026" y="1"/>
                    <a:pt x="3143" y="501"/>
                    <a:pt x="2633" y="749"/>
                  </a:cubicBezTo>
                  <a:cubicBezTo>
                    <a:pt x="2474" y="797"/>
                    <a:pt x="2314" y="877"/>
                    <a:pt x="2186" y="973"/>
                  </a:cubicBezTo>
                  <a:cubicBezTo>
                    <a:pt x="1341" y="1803"/>
                    <a:pt x="0" y="2281"/>
                    <a:pt x="16" y="3750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38" y="5024"/>
                    <a:pt x="687" y="5055"/>
                    <a:pt x="856" y="5055"/>
                  </a:cubicBezTo>
                  <a:cubicBezTo>
                    <a:pt x="1104" y="5055"/>
                    <a:pt x="1394" y="4990"/>
                    <a:pt x="1612" y="4915"/>
                  </a:cubicBezTo>
                  <a:cubicBezTo>
                    <a:pt x="2617" y="4579"/>
                    <a:pt x="3591" y="4180"/>
                    <a:pt x="4548" y="3718"/>
                  </a:cubicBezTo>
                  <a:cubicBezTo>
                    <a:pt x="4979" y="3526"/>
                    <a:pt x="5299" y="3111"/>
                    <a:pt x="5745" y="2728"/>
                  </a:cubicBezTo>
                  <a:cubicBezTo>
                    <a:pt x="5203" y="1659"/>
                    <a:pt x="4836" y="765"/>
                    <a:pt x="4277" y="15"/>
                  </a:cubicBezTo>
                  <a:cubicBezTo>
                    <a:pt x="4270" y="5"/>
                    <a:pt x="4256" y="1"/>
                    <a:pt x="42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8"/>
            <p:cNvSpPr/>
            <p:nvPr/>
          </p:nvSpPr>
          <p:spPr>
            <a:xfrm>
              <a:off x="7386891" y="2870805"/>
              <a:ext cx="366897" cy="234346"/>
            </a:xfrm>
            <a:custGeom>
              <a:rect b="b" l="l" r="r" t="t"/>
              <a:pathLst>
                <a:path extrusionOk="0" h="4535" w="7071">
                  <a:moveTo>
                    <a:pt x="679" y="0"/>
                  </a:moveTo>
                  <a:cubicBezTo>
                    <a:pt x="553" y="0"/>
                    <a:pt x="426" y="5"/>
                    <a:pt x="302" y="5"/>
                  </a:cubicBezTo>
                  <a:cubicBezTo>
                    <a:pt x="254" y="5"/>
                    <a:pt x="207" y="4"/>
                    <a:pt x="160" y="2"/>
                  </a:cubicBezTo>
                  <a:lnTo>
                    <a:pt x="160" y="2"/>
                  </a:lnTo>
                  <a:cubicBezTo>
                    <a:pt x="160" y="417"/>
                    <a:pt x="0" y="928"/>
                    <a:pt x="192" y="1247"/>
                  </a:cubicBezTo>
                  <a:cubicBezTo>
                    <a:pt x="527" y="1838"/>
                    <a:pt x="1181" y="2237"/>
                    <a:pt x="1532" y="2843"/>
                  </a:cubicBezTo>
                  <a:cubicBezTo>
                    <a:pt x="2218" y="4056"/>
                    <a:pt x="3463" y="4120"/>
                    <a:pt x="4533" y="4535"/>
                  </a:cubicBezTo>
                  <a:cubicBezTo>
                    <a:pt x="4995" y="4375"/>
                    <a:pt x="5458" y="4232"/>
                    <a:pt x="5937" y="4136"/>
                  </a:cubicBezTo>
                  <a:cubicBezTo>
                    <a:pt x="7070" y="3944"/>
                    <a:pt x="6703" y="3083"/>
                    <a:pt x="6559" y="2508"/>
                  </a:cubicBezTo>
                  <a:cubicBezTo>
                    <a:pt x="6480" y="2221"/>
                    <a:pt x="5809" y="1949"/>
                    <a:pt x="5410" y="1949"/>
                  </a:cubicBezTo>
                  <a:cubicBezTo>
                    <a:pt x="4724" y="1949"/>
                    <a:pt x="4165" y="1918"/>
                    <a:pt x="3798" y="1247"/>
                  </a:cubicBezTo>
                  <a:cubicBezTo>
                    <a:pt x="3703" y="1120"/>
                    <a:pt x="3575" y="1024"/>
                    <a:pt x="3431" y="976"/>
                  </a:cubicBezTo>
                  <a:cubicBezTo>
                    <a:pt x="2713" y="657"/>
                    <a:pt x="2011" y="322"/>
                    <a:pt x="1277" y="82"/>
                  </a:cubicBezTo>
                  <a:cubicBezTo>
                    <a:pt x="1087" y="13"/>
                    <a:pt x="884" y="0"/>
                    <a:pt x="6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8"/>
            <p:cNvSpPr/>
            <p:nvPr/>
          </p:nvSpPr>
          <p:spPr>
            <a:xfrm>
              <a:off x="8742863" y="4217785"/>
              <a:ext cx="271683" cy="285039"/>
            </a:xfrm>
            <a:custGeom>
              <a:rect b="b" l="l" r="r" t="t"/>
              <a:pathLst>
                <a:path extrusionOk="0" h="5516" w="5236">
                  <a:moveTo>
                    <a:pt x="4325" y="0"/>
                  </a:moveTo>
                  <a:cubicBezTo>
                    <a:pt x="3981" y="0"/>
                    <a:pt x="3640" y="14"/>
                    <a:pt x="3304" y="34"/>
                  </a:cubicBezTo>
                  <a:cubicBezTo>
                    <a:pt x="2394" y="113"/>
                    <a:pt x="1628" y="433"/>
                    <a:pt x="1277" y="1374"/>
                  </a:cubicBezTo>
                  <a:cubicBezTo>
                    <a:pt x="1102" y="1853"/>
                    <a:pt x="942" y="2411"/>
                    <a:pt x="591" y="2747"/>
                  </a:cubicBezTo>
                  <a:cubicBezTo>
                    <a:pt x="1" y="3337"/>
                    <a:pt x="1" y="3800"/>
                    <a:pt x="591" y="4327"/>
                  </a:cubicBezTo>
                  <a:cubicBezTo>
                    <a:pt x="783" y="4502"/>
                    <a:pt x="878" y="4821"/>
                    <a:pt x="1086" y="4949"/>
                  </a:cubicBezTo>
                  <a:cubicBezTo>
                    <a:pt x="1461" y="5172"/>
                    <a:pt x="1934" y="5515"/>
                    <a:pt x="2282" y="5515"/>
                  </a:cubicBezTo>
                  <a:cubicBezTo>
                    <a:pt x="2333" y="5515"/>
                    <a:pt x="2381" y="5508"/>
                    <a:pt x="2426" y="5492"/>
                  </a:cubicBezTo>
                  <a:cubicBezTo>
                    <a:pt x="2777" y="5364"/>
                    <a:pt x="2953" y="4678"/>
                    <a:pt x="3145" y="4231"/>
                  </a:cubicBezTo>
                  <a:cubicBezTo>
                    <a:pt x="3224" y="4071"/>
                    <a:pt x="3129" y="3848"/>
                    <a:pt x="3129" y="3672"/>
                  </a:cubicBezTo>
                  <a:cubicBezTo>
                    <a:pt x="4214" y="3257"/>
                    <a:pt x="5235" y="1183"/>
                    <a:pt x="4964" y="18"/>
                  </a:cubicBezTo>
                  <a:cubicBezTo>
                    <a:pt x="4751" y="5"/>
                    <a:pt x="4537" y="0"/>
                    <a:pt x="43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8"/>
            <p:cNvSpPr/>
            <p:nvPr/>
          </p:nvSpPr>
          <p:spPr>
            <a:xfrm>
              <a:off x="7937986" y="2908941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15" y="1"/>
                  </a:moveTo>
                  <a:cubicBezTo>
                    <a:pt x="1994" y="1"/>
                    <a:pt x="806" y="556"/>
                    <a:pt x="335" y="1344"/>
                  </a:cubicBezTo>
                  <a:cubicBezTo>
                    <a:pt x="208" y="1631"/>
                    <a:pt x="96" y="1918"/>
                    <a:pt x="0" y="2206"/>
                  </a:cubicBezTo>
                  <a:cubicBezTo>
                    <a:pt x="224" y="2541"/>
                    <a:pt x="399" y="3020"/>
                    <a:pt x="734" y="3275"/>
                  </a:cubicBezTo>
                  <a:cubicBezTo>
                    <a:pt x="1548" y="3850"/>
                    <a:pt x="2378" y="4376"/>
                    <a:pt x="3240" y="4855"/>
                  </a:cubicBezTo>
                  <a:cubicBezTo>
                    <a:pt x="3495" y="4999"/>
                    <a:pt x="3846" y="4999"/>
                    <a:pt x="4150" y="5062"/>
                  </a:cubicBezTo>
                  <a:cubicBezTo>
                    <a:pt x="4213" y="4695"/>
                    <a:pt x="4389" y="4280"/>
                    <a:pt x="4293" y="3977"/>
                  </a:cubicBezTo>
                  <a:cubicBezTo>
                    <a:pt x="4054" y="3243"/>
                    <a:pt x="4070" y="2653"/>
                    <a:pt x="4517" y="1998"/>
                  </a:cubicBezTo>
                  <a:cubicBezTo>
                    <a:pt x="5027" y="1248"/>
                    <a:pt x="4644" y="418"/>
                    <a:pt x="3751" y="115"/>
                  </a:cubicBezTo>
                  <a:cubicBezTo>
                    <a:pt x="3526" y="37"/>
                    <a:pt x="3276" y="1"/>
                    <a:pt x="30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8"/>
            <p:cNvSpPr/>
            <p:nvPr/>
          </p:nvSpPr>
          <p:spPr>
            <a:xfrm>
              <a:off x="8567328" y="3384391"/>
              <a:ext cx="178908" cy="350460"/>
            </a:xfrm>
            <a:custGeom>
              <a:rect b="b" l="l" r="r" t="t"/>
              <a:pathLst>
                <a:path extrusionOk="0" h="6782" w="3448">
                  <a:moveTo>
                    <a:pt x="1568" y="0"/>
                  </a:moveTo>
                  <a:cubicBezTo>
                    <a:pt x="1157" y="0"/>
                    <a:pt x="793" y="183"/>
                    <a:pt x="575" y="729"/>
                  </a:cubicBezTo>
                  <a:cubicBezTo>
                    <a:pt x="256" y="1511"/>
                    <a:pt x="128" y="2373"/>
                    <a:pt x="16" y="2804"/>
                  </a:cubicBezTo>
                  <a:cubicBezTo>
                    <a:pt x="16" y="4112"/>
                    <a:pt x="0" y="5006"/>
                    <a:pt x="16" y="5900"/>
                  </a:cubicBezTo>
                  <a:cubicBezTo>
                    <a:pt x="16" y="6375"/>
                    <a:pt x="448" y="6782"/>
                    <a:pt x="865" y="6782"/>
                  </a:cubicBezTo>
                  <a:cubicBezTo>
                    <a:pt x="980" y="6782"/>
                    <a:pt x="1094" y="6751"/>
                    <a:pt x="1197" y="6682"/>
                  </a:cubicBezTo>
                  <a:cubicBezTo>
                    <a:pt x="1548" y="6442"/>
                    <a:pt x="1804" y="6091"/>
                    <a:pt x="1963" y="5692"/>
                  </a:cubicBezTo>
                  <a:cubicBezTo>
                    <a:pt x="2410" y="4511"/>
                    <a:pt x="2761" y="3298"/>
                    <a:pt x="3192" y="2101"/>
                  </a:cubicBezTo>
                  <a:cubicBezTo>
                    <a:pt x="3447" y="1351"/>
                    <a:pt x="3224" y="522"/>
                    <a:pt x="2538" y="234"/>
                  </a:cubicBezTo>
                  <a:cubicBezTo>
                    <a:pt x="2215" y="104"/>
                    <a:pt x="1878" y="0"/>
                    <a:pt x="1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8"/>
            <p:cNvSpPr/>
            <p:nvPr/>
          </p:nvSpPr>
          <p:spPr>
            <a:xfrm>
              <a:off x="7591015" y="4345677"/>
              <a:ext cx="302297" cy="330617"/>
            </a:xfrm>
            <a:custGeom>
              <a:rect b="b" l="l" r="r" t="t"/>
              <a:pathLst>
                <a:path extrusionOk="0" h="6398" w="5826">
                  <a:moveTo>
                    <a:pt x="240" y="0"/>
                  </a:moveTo>
                  <a:lnTo>
                    <a:pt x="0" y="224"/>
                  </a:lnTo>
                  <a:cubicBezTo>
                    <a:pt x="511" y="1421"/>
                    <a:pt x="974" y="2650"/>
                    <a:pt x="1564" y="3815"/>
                  </a:cubicBezTo>
                  <a:cubicBezTo>
                    <a:pt x="1899" y="4469"/>
                    <a:pt x="2586" y="4964"/>
                    <a:pt x="2857" y="5634"/>
                  </a:cubicBezTo>
                  <a:cubicBezTo>
                    <a:pt x="3105" y="6239"/>
                    <a:pt x="3500" y="6398"/>
                    <a:pt x="3912" y="6398"/>
                  </a:cubicBezTo>
                  <a:cubicBezTo>
                    <a:pt x="4109" y="6398"/>
                    <a:pt x="4310" y="6361"/>
                    <a:pt x="4501" y="6320"/>
                  </a:cubicBezTo>
                  <a:cubicBezTo>
                    <a:pt x="4980" y="6224"/>
                    <a:pt x="5714" y="5857"/>
                    <a:pt x="5762" y="5506"/>
                  </a:cubicBezTo>
                  <a:cubicBezTo>
                    <a:pt x="5825" y="4916"/>
                    <a:pt x="5618" y="4325"/>
                    <a:pt x="5219" y="3894"/>
                  </a:cubicBezTo>
                  <a:cubicBezTo>
                    <a:pt x="3910" y="2681"/>
                    <a:pt x="2506" y="1580"/>
                    <a:pt x="1117" y="463"/>
                  </a:cubicBezTo>
                  <a:cubicBezTo>
                    <a:pt x="846" y="272"/>
                    <a:pt x="559" y="128"/>
                    <a:pt x="2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8"/>
            <p:cNvSpPr/>
            <p:nvPr/>
          </p:nvSpPr>
          <p:spPr>
            <a:xfrm>
              <a:off x="8682414" y="4839058"/>
              <a:ext cx="300636" cy="237808"/>
            </a:xfrm>
            <a:custGeom>
              <a:rect b="b" l="l" r="r" t="t"/>
              <a:pathLst>
                <a:path extrusionOk="0" h="4602" w="5794">
                  <a:moveTo>
                    <a:pt x="1639" y="0"/>
                  </a:moveTo>
                  <a:cubicBezTo>
                    <a:pt x="1459" y="0"/>
                    <a:pt x="1309" y="33"/>
                    <a:pt x="1229" y="108"/>
                  </a:cubicBezTo>
                  <a:cubicBezTo>
                    <a:pt x="687" y="618"/>
                    <a:pt x="431" y="1448"/>
                    <a:pt x="1" y="2262"/>
                  </a:cubicBezTo>
                  <a:cubicBezTo>
                    <a:pt x="192" y="2422"/>
                    <a:pt x="974" y="2661"/>
                    <a:pt x="1213" y="2773"/>
                  </a:cubicBezTo>
                  <a:cubicBezTo>
                    <a:pt x="2426" y="3395"/>
                    <a:pt x="3033" y="4034"/>
                    <a:pt x="4294" y="4544"/>
                  </a:cubicBezTo>
                  <a:cubicBezTo>
                    <a:pt x="4391" y="4584"/>
                    <a:pt x="4515" y="4602"/>
                    <a:pt x="4647" y="4602"/>
                  </a:cubicBezTo>
                  <a:cubicBezTo>
                    <a:pt x="4990" y="4602"/>
                    <a:pt x="5393" y="4482"/>
                    <a:pt x="5554" y="4321"/>
                  </a:cubicBezTo>
                  <a:cubicBezTo>
                    <a:pt x="5762" y="4081"/>
                    <a:pt x="5794" y="3331"/>
                    <a:pt x="5602" y="3092"/>
                  </a:cubicBezTo>
                  <a:cubicBezTo>
                    <a:pt x="4772" y="2103"/>
                    <a:pt x="3847" y="1193"/>
                    <a:pt x="2857" y="379"/>
                  </a:cubicBezTo>
                  <a:cubicBezTo>
                    <a:pt x="2583" y="159"/>
                    <a:pt x="2036" y="0"/>
                    <a:pt x="1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8"/>
            <p:cNvSpPr/>
            <p:nvPr/>
          </p:nvSpPr>
          <p:spPr>
            <a:xfrm>
              <a:off x="8853850" y="3918749"/>
              <a:ext cx="288183" cy="229075"/>
            </a:xfrm>
            <a:custGeom>
              <a:rect b="b" l="l" r="r" t="t"/>
              <a:pathLst>
                <a:path extrusionOk="0" h="4433" w="5554">
                  <a:moveTo>
                    <a:pt x="3525" y="0"/>
                  </a:moveTo>
                  <a:cubicBezTo>
                    <a:pt x="3297" y="0"/>
                    <a:pt x="3117" y="34"/>
                    <a:pt x="3064" y="107"/>
                  </a:cubicBezTo>
                  <a:cubicBezTo>
                    <a:pt x="2490" y="953"/>
                    <a:pt x="1596" y="714"/>
                    <a:pt x="910" y="1065"/>
                  </a:cubicBezTo>
                  <a:cubicBezTo>
                    <a:pt x="575" y="1256"/>
                    <a:pt x="32" y="1528"/>
                    <a:pt x="16" y="1783"/>
                  </a:cubicBezTo>
                  <a:cubicBezTo>
                    <a:pt x="0" y="2150"/>
                    <a:pt x="287" y="2645"/>
                    <a:pt x="591" y="2916"/>
                  </a:cubicBezTo>
                  <a:cubicBezTo>
                    <a:pt x="1149" y="3379"/>
                    <a:pt x="1740" y="3810"/>
                    <a:pt x="2362" y="4177"/>
                  </a:cubicBezTo>
                  <a:cubicBezTo>
                    <a:pt x="2522" y="4288"/>
                    <a:pt x="2729" y="4304"/>
                    <a:pt x="3144" y="4432"/>
                  </a:cubicBezTo>
                  <a:cubicBezTo>
                    <a:pt x="3511" y="4177"/>
                    <a:pt x="3862" y="3905"/>
                    <a:pt x="4181" y="3586"/>
                  </a:cubicBezTo>
                  <a:cubicBezTo>
                    <a:pt x="4469" y="3267"/>
                    <a:pt x="4612" y="2804"/>
                    <a:pt x="4900" y="2469"/>
                  </a:cubicBezTo>
                  <a:cubicBezTo>
                    <a:pt x="5554" y="1735"/>
                    <a:pt x="5155" y="889"/>
                    <a:pt x="4804" y="378"/>
                  </a:cubicBezTo>
                  <a:cubicBezTo>
                    <a:pt x="4654" y="142"/>
                    <a:pt x="3991" y="0"/>
                    <a:pt x="35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8"/>
            <p:cNvSpPr/>
            <p:nvPr/>
          </p:nvSpPr>
          <p:spPr>
            <a:xfrm>
              <a:off x="7318555" y="183564"/>
              <a:ext cx="213725" cy="336973"/>
            </a:xfrm>
            <a:custGeom>
              <a:rect b="b" l="l" r="r" t="t"/>
              <a:pathLst>
                <a:path extrusionOk="0" h="6521" w="4119">
                  <a:moveTo>
                    <a:pt x="3863" y="0"/>
                  </a:moveTo>
                  <a:cubicBezTo>
                    <a:pt x="3576" y="192"/>
                    <a:pt x="3193" y="319"/>
                    <a:pt x="3001" y="591"/>
                  </a:cubicBezTo>
                  <a:cubicBezTo>
                    <a:pt x="2379" y="1437"/>
                    <a:pt x="1804" y="2330"/>
                    <a:pt x="1309" y="3272"/>
                  </a:cubicBezTo>
                  <a:cubicBezTo>
                    <a:pt x="815" y="4261"/>
                    <a:pt x="448" y="5315"/>
                    <a:pt x="1" y="6432"/>
                  </a:cubicBezTo>
                  <a:cubicBezTo>
                    <a:pt x="231" y="6491"/>
                    <a:pt x="427" y="6520"/>
                    <a:pt x="594" y="6520"/>
                  </a:cubicBezTo>
                  <a:cubicBezTo>
                    <a:pt x="1096" y="6520"/>
                    <a:pt x="1333" y="6257"/>
                    <a:pt x="1453" y="5777"/>
                  </a:cubicBezTo>
                  <a:cubicBezTo>
                    <a:pt x="1533" y="5490"/>
                    <a:pt x="1660" y="5219"/>
                    <a:pt x="1804" y="4964"/>
                  </a:cubicBezTo>
                  <a:cubicBezTo>
                    <a:pt x="2538" y="3655"/>
                    <a:pt x="3304" y="2394"/>
                    <a:pt x="3975" y="1069"/>
                  </a:cubicBezTo>
                  <a:cubicBezTo>
                    <a:pt x="4118" y="798"/>
                    <a:pt x="3911" y="367"/>
                    <a:pt x="38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8"/>
            <p:cNvSpPr/>
            <p:nvPr/>
          </p:nvSpPr>
          <p:spPr>
            <a:xfrm>
              <a:off x="7724314" y="-6957"/>
              <a:ext cx="188040" cy="132650"/>
            </a:xfrm>
            <a:custGeom>
              <a:rect b="b" l="l" r="r" t="t"/>
              <a:pathLst>
                <a:path extrusionOk="0" h="2567" w="3624">
                  <a:moveTo>
                    <a:pt x="1592" y="0"/>
                  </a:moveTo>
                  <a:cubicBezTo>
                    <a:pt x="1456" y="0"/>
                    <a:pt x="1324" y="15"/>
                    <a:pt x="1198" y="48"/>
                  </a:cubicBezTo>
                  <a:cubicBezTo>
                    <a:pt x="719" y="192"/>
                    <a:pt x="480" y="1229"/>
                    <a:pt x="1" y="2107"/>
                  </a:cubicBezTo>
                  <a:cubicBezTo>
                    <a:pt x="414" y="2292"/>
                    <a:pt x="763" y="2567"/>
                    <a:pt x="993" y="2567"/>
                  </a:cubicBezTo>
                  <a:cubicBezTo>
                    <a:pt x="1020" y="2567"/>
                    <a:pt x="1046" y="2563"/>
                    <a:pt x="1070" y="2554"/>
                  </a:cubicBezTo>
                  <a:cubicBezTo>
                    <a:pt x="1868" y="2251"/>
                    <a:pt x="2634" y="1868"/>
                    <a:pt x="3368" y="1405"/>
                  </a:cubicBezTo>
                  <a:cubicBezTo>
                    <a:pt x="3576" y="1261"/>
                    <a:pt x="3544" y="783"/>
                    <a:pt x="3623" y="447"/>
                  </a:cubicBezTo>
                  <a:cubicBezTo>
                    <a:pt x="2953" y="316"/>
                    <a:pt x="2228" y="0"/>
                    <a:pt x="159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8"/>
            <p:cNvSpPr/>
            <p:nvPr/>
          </p:nvSpPr>
          <p:spPr>
            <a:xfrm>
              <a:off x="8892765" y="3278046"/>
              <a:ext cx="195460" cy="161123"/>
            </a:xfrm>
            <a:custGeom>
              <a:rect b="b" l="l" r="r" t="t"/>
              <a:pathLst>
                <a:path extrusionOk="0" h="3118" w="3767">
                  <a:moveTo>
                    <a:pt x="2417" y="1"/>
                  </a:moveTo>
                  <a:cubicBezTo>
                    <a:pt x="2402" y="1"/>
                    <a:pt x="2389" y="4"/>
                    <a:pt x="2378" y="10"/>
                  </a:cubicBezTo>
                  <a:cubicBezTo>
                    <a:pt x="1988" y="270"/>
                    <a:pt x="1598" y="422"/>
                    <a:pt x="1190" y="422"/>
                  </a:cubicBezTo>
                  <a:cubicBezTo>
                    <a:pt x="847" y="422"/>
                    <a:pt x="491" y="315"/>
                    <a:pt x="112" y="74"/>
                  </a:cubicBezTo>
                  <a:cubicBezTo>
                    <a:pt x="80" y="186"/>
                    <a:pt x="32" y="297"/>
                    <a:pt x="0" y="393"/>
                  </a:cubicBezTo>
                  <a:cubicBezTo>
                    <a:pt x="319" y="872"/>
                    <a:pt x="686" y="1319"/>
                    <a:pt x="1069" y="1734"/>
                  </a:cubicBezTo>
                  <a:cubicBezTo>
                    <a:pt x="1579" y="2228"/>
                    <a:pt x="2385" y="3118"/>
                    <a:pt x="2705" y="3118"/>
                  </a:cubicBezTo>
                  <a:cubicBezTo>
                    <a:pt x="2726" y="3118"/>
                    <a:pt x="2745" y="3114"/>
                    <a:pt x="2761" y="3106"/>
                  </a:cubicBezTo>
                  <a:cubicBezTo>
                    <a:pt x="3767" y="2595"/>
                    <a:pt x="3080" y="1526"/>
                    <a:pt x="3112" y="680"/>
                  </a:cubicBezTo>
                  <a:cubicBezTo>
                    <a:pt x="3128" y="585"/>
                    <a:pt x="3128" y="441"/>
                    <a:pt x="3064" y="393"/>
                  </a:cubicBezTo>
                  <a:cubicBezTo>
                    <a:pt x="2863" y="249"/>
                    <a:pt x="2557" y="1"/>
                    <a:pt x="24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8"/>
            <p:cNvSpPr/>
            <p:nvPr/>
          </p:nvSpPr>
          <p:spPr>
            <a:xfrm>
              <a:off x="7571143" y="4027367"/>
              <a:ext cx="145804" cy="154663"/>
            </a:xfrm>
            <a:custGeom>
              <a:rect b="b" l="l" r="r" t="t"/>
              <a:pathLst>
                <a:path extrusionOk="0" h="2993" w="2810">
                  <a:moveTo>
                    <a:pt x="2075" y="0"/>
                  </a:moveTo>
                  <a:cubicBezTo>
                    <a:pt x="1469" y="0"/>
                    <a:pt x="894" y="255"/>
                    <a:pt x="479" y="702"/>
                  </a:cubicBezTo>
                  <a:cubicBezTo>
                    <a:pt x="0" y="1213"/>
                    <a:pt x="479" y="1724"/>
                    <a:pt x="958" y="2107"/>
                  </a:cubicBezTo>
                  <a:cubicBezTo>
                    <a:pt x="1181" y="2298"/>
                    <a:pt x="1373" y="2522"/>
                    <a:pt x="1612" y="2713"/>
                  </a:cubicBezTo>
                  <a:cubicBezTo>
                    <a:pt x="1864" y="2899"/>
                    <a:pt x="2069" y="2993"/>
                    <a:pt x="2232" y="2993"/>
                  </a:cubicBezTo>
                  <a:cubicBezTo>
                    <a:pt x="2501" y="2993"/>
                    <a:pt x="2654" y="2736"/>
                    <a:pt x="2713" y="2218"/>
                  </a:cubicBezTo>
                  <a:cubicBezTo>
                    <a:pt x="2729" y="1979"/>
                    <a:pt x="2713" y="1740"/>
                    <a:pt x="2713" y="1516"/>
                  </a:cubicBezTo>
                  <a:lnTo>
                    <a:pt x="2729" y="1516"/>
                  </a:lnTo>
                  <a:cubicBezTo>
                    <a:pt x="2729" y="1452"/>
                    <a:pt x="2729" y="1388"/>
                    <a:pt x="2729" y="1325"/>
                  </a:cubicBezTo>
                  <a:cubicBezTo>
                    <a:pt x="2809" y="718"/>
                    <a:pt x="2777" y="16"/>
                    <a:pt x="20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8"/>
            <p:cNvSpPr/>
            <p:nvPr/>
          </p:nvSpPr>
          <p:spPr>
            <a:xfrm>
              <a:off x="8452190" y="3306570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97" y="1"/>
                  </a:moveTo>
                  <a:cubicBezTo>
                    <a:pt x="97" y="815"/>
                    <a:pt x="1" y="1565"/>
                    <a:pt x="145" y="2235"/>
                  </a:cubicBezTo>
                  <a:cubicBezTo>
                    <a:pt x="224" y="2554"/>
                    <a:pt x="815" y="2889"/>
                    <a:pt x="1182" y="2921"/>
                  </a:cubicBezTo>
                  <a:cubicBezTo>
                    <a:pt x="1187" y="2922"/>
                    <a:pt x="1193" y="2922"/>
                    <a:pt x="1198" y="2922"/>
                  </a:cubicBezTo>
                  <a:cubicBezTo>
                    <a:pt x="1472" y="2922"/>
                    <a:pt x="1934" y="2532"/>
                    <a:pt x="2044" y="2235"/>
                  </a:cubicBezTo>
                  <a:cubicBezTo>
                    <a:pt x="2475" y="1054"/>
                    <a:pt x="1900" y="400"/>
                    <a:pt x="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8"/>
            <p:cNvSpPr/>
            <p:nvPr/>
          </p:nvSpPr>
          <p:spPr>
            <a:xfrm>
              <a:off x="7812938" y="3951200"/>
              <a:ext cx="203762" cy="135647"/>
            </a:xfrm>
            <a:custGeom>
              <a:rect b="b" l="l" r="r" t="t"/>
              <a:pathLst>
                <a:path extrusionOk="0" h="2625" w="3927">
                  <a:moveTo>
                    <a:pt x="3529" y="1"/>
                  </a:moveTo>
                  <a:cubicBezTo>
                    <a:pt x="2711" y="1"/>
                    <a:pt x="2178" y="498"/>
                    <a:pt x="1596" y="900"/>
                  </a:cubicBezTo>
                  <a:cubicBezTo>
                    <a:pt x="1277" y="1123"/>
                    <a:pt x="878" y="1251"/>
                    <a:pt x="543" y="1442"/>
                  </a:cubicBezTo>
                  <a:cubicBezTo>
                    <a:pt x="336" y="1602"/>
                    <a:pt x="160" y="1761"/>
                    <a:pt x="0" y="1953"/>
                  </a:cubicBezTo>
                  <a:cubicBezTo>
                    <a:pt x="216" y="2184"/>
                    <a:pt x="462" y="2625"/>
                    <a:pt x="651" y="2625"/>
                  </a:cubicBezTo>
                  <a:cubicBezTo>
                    <a:pt x="658" y="2625"/>
                    <a:pt x="664" y="2624"/>
                    <a:pt x="671" y="2623"/>
                  </a:cubicBezTo>
                  <a:cubicBezTo>
                    <a:pt x="2171" y="2384"/>
                    <a:pt x="3144" y="1426"/>
                    <a:pt x="3926" y="38"/>
                  </a:cubicBezTo>
                  <a:cubicBezTo>
                    <a:pt x="3787" y="12"/>
                    <a:pt x="3655" y="1"/>
                    <a:pt x="35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8"/>
            <p:cNvSpPr/>
            <p:nvPr/>
          </p:nvSpPr>
          <p:spPr>
            <a:xfrm>
              <a:off x="7466797" y="4941062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27" y="1"/>
                  </a:moveTo>
                  <a:cubicBezTo>
                    <a:pt x="352" y="352"/>
                    <a:pt x="96" y="687"/>
                    <a:pt x="16" y="1054"/>
                  </a:cubicBezTo>
                  <a:cubicBezTo>
                    <a:pt x="0" y="1341"/>
                    <a:pt x="96" y="1629"/>
                    <a:pt x="320" y="1836"/>
                  </a:cubicBezTo>
                  <a:cubicBezTo>
                    <a:pt x="703" y="2139"/>
                    <a:pt x="1165" y="2475"/>
                    <a:pt x="1612" y="2506"/>
                  </a:cubicBezTo>
                  <a:cubicBezTo>
                    <a:pt x="1628" y="2508"/>
                    <a:pt x="1644" y="2509"/>
                    <a:pt x="1660" y="2509"/>
                  </a:cubicBezTo>
                  <a:cubicBezTo>
                    <a:pt x="2002" y="2509"/>
                    <a:pt x="2408" y="2190"/>
                    <a:pt x="2698" y="1916"/>
                  </a:cubicBezTo>
                  <a:cubicBezTo>
                    <a:pt x="2825" y="1788"/>
                    <a:pt x="2793" y="1230"/>
                    <a:pt x="2666" y="1150"/>
                  </a:cubicBezTo>
                  <a:cubicBezTo>
                    <a:pt x="2091" y="847"/>
                    <a:pt x="1485" y="575"/>
                    <a:pt x="878" y="336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8"/>
            <p:cNvSpPr/>
            <p:nvPr/>
          </p:nvSpPr>
          <p:spPr>
            <a:xfrm>
              <a:off x="9007851" y="4295347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421" y="1"/>
                  </a:moveTo>
                  <a:cubicBezTo>
                    <a:pt x="958" y="480"/>
                    <a:pt x="400" y="894"/>
                    <a:pt x="96" y="1453"/>
                  </a:cubicBezTo>
                  <a:cubicBezTo>
                    <a:pt x="1" y="1629"/>
                    <a:pt x="527" y="2347"/>
                    <a:pt x="894" y="2506"/>
                  </a:cubicBezTo>
                  <a:cubicBezTo>
                    <a:pt x="952" y="2530"/>
                    <a:pt x="1012" y="2541"/>
                    <a:pt x="1074" y="2541"/>
                  </a:cubicBezTo>
                  <a:cubicBezTo>
                    <a:pt x="1553" y="2541"/>
                    <a:pt x="2107" y="1866"/>
                    <a:pt x="2235" y="1230"/>
                  </a:cubicBezTo>
                  <a:lnTo>
                    <a:pt x="142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8"/>
            <p:cNvSpPr/>
            <p:nvPr/>
          </p:nvSpPr>
          <p:spPr>
            <a:xfrm>
              <a:off x="8798330" y="4069378"/>
              <a:ext cx="127591" cy="112238"/>
            </a:xfrm>
            <a:custGeom>
              <a:rect b="b" l="l" r="r" t="t"/>
              <a:pathLst>
                <a:path extrusionOk="0" h="2172" w="2459">
                  <a:moveTo>
                    <a:pt x="416" y="1"/>
                  </a:moveTo>
                  <a:lnTo>
                    <a:pt x="1" y="177"/>
                  </a:lnTo>
                  <a:cubicBezTo>
                    <a:pt x="33" y="847"/>
                    <a:pt x="81" y="1517"/>
                    <a:pt x="113" y="2171"/>
                  </a:cubicBezTo>
                  <a:lnTo>
                    <a:pt x="2395" y="1804"/>
                  </a:lnTo>
                  <a:lnTo>
                    <a:pt x="2459" y="1357"/>
                  </a:lnTo>
                  <a:lnTo>
                    <a:pt x="41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8"/>
            <p:cNvSpPr/>
            <p:nvPr/>
          </p:nvSpPr>
          <p:spPr>
            <a:xfrm>
              <a:off x="8001859" y="3489754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1"/>
                  </a:moveTo>
                  <a:cubicBezTo>
                    <a:pt x="276" y="1"/>
                    <a:pt x="154" y="5"/>
                    <a:pt x="30" y="15"/>
                  </a:cubicBezTo>
                  <a:cubicBezTo>
                    <a:pt x="1" y="1057"/>
                    <a:pt x="349" y="1951"/>
                    <a:pt x="753" y="1951"/>
                  </a:cubicBezTo>
                  <a:cubicBezTo>
                    <a:pt x="788" y="1951"/>
                    <a:pt x="824" y="1944"/>
                    <a:pt x="860" y="1930"/>
                  </a:cubicBezTo>
                  <a:cubicBezTo>
                    <a:pt x="1355" y="1754"/>
                    <a:pt x="1929" y="1323"/>
                    <a:pt x="2105" y="876"/>
                  </a:cubicBezTo>
                  <a:cubicBezTo>
                    <a:pt x="2292" y="387"/>
                    <a:pt x="1491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8"/>
            <p:cNvSpPr/>
            <p:nvPr/>
          </p:nvSpPr>
          <p:spPr>
            <a:xfrm>
              <a:off x="8436468" y="4202179"/>
              <a:ext cx="104398" cy="109809"/>
            </a:xfrm>
            <a:custGeom>
              <a:rect b="b" l="l" r="r" t="t"/>
              <a:pathLst>
                <a:path extrusionOk="0" h="2125" w="2012">
                  <a:moveTo>
                    <a:pt x="1469" y="0"/>
                  </a:moveTo>
                  <a:lnTo>
                    <a:pt x="1" y="1038"/>
                  </a:lnTo>
                  <a:cubicBezTo>
                    <a:pt x="451" y="1551"/>
                    <a:pt x="751" y="2124"/>
                    <a:pt x="943" y="2124"/>
                  </a:cubicBezTo>
                  <a:cubicBezTo>
                    <a:pt x="948" y="2124"/>
                    <a:pt x="953" y="2124"/>
                    <a:pt x="958" y="2123"/>
                  </a:cubicBezTo>
                  <a:cubicBezTo>
                    <a:pt x="1644" y="1995"/>
                    <a:pt x="2012" y="1437"/>
                    <a:pt x="1932" y="719"/>
                  </a:cubicBezTo>
                  <a:cubicBezTo>
                    <a:pt x="1900" y="463"/>
                    <a:pt x="1629" y="24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8"/>
            <p:cNvSpPr/>
            <p:nvPr/>
          </p:nvSpPr>
          <p:spPr>
            <a:xfrm>
              <a:off x="8262593" y="3704096"/>
              <a:ext cx="106058" cy="200447"/>
            </a:xfrm>
            <a:custGeom>
              <a:rect b="b" l="l" r="r" t="t"/>
              <a:pathLst>
                <a:path extrusionOk="0" h="3879" w="2044">
                  <a:moveTo>
                    <a:pt x="1899" y="0"/>
                  </a:moveTo>
                  <a:cubicBezTo>
                    <a:pt x="559" y="702"/>
                    <a:pt x="0" y="2107"/>
                    <a:pt x="399" y="3878"/>
                  </a:cubicBezTo>
                  <a:cubicBezTo>
                    <a:pt x="511" y="3814"/>
                    <a:pt x="623" y="3734"/>
                    <a:pt x="734" y="3639"/>
                  </a:cubicBezTo>
                  <a:cubicBezTo>
                    <a:pt x="1101" y="3192"/>
                    <a:pt x="2043" y="2857"/>
                    <a:pt x="1022" y="2123"/>
                  </a:cubicBezTo>
                  <a:cubicBezTo>
                    <a:pt x="942" y="2059"/>
                    <a:pt x="990" y="1740"/>
                    <a:pt x="1070" y="1580"/>
                  </a:cubicBezTo>
                  <a:cubicBezTo>
                    <a:pt x="1325" y="1037"/>
                    <a:pt x="1612" y="527"/>
                    <a:pt x="18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8"/>
            <p:cNvSpPr/>
            <p:nvPr/>
          </p:nvSpPr>
          <p:spPr>
            <a:xfrm>
              <a:off x="8320552" y="316107"/>
              <a:ext cx="433987" cy="662577"/>
            </a:xfrm>
            <a:custGeom>
              <a:rect b="b" l="l" r="r" t="t"/>
              <a:pathLst>
                <a:path extrusionOk="0" h="12822" w="8364">
                  <a:moveTo>
                    <a:pt x="4661" y="0"/>
                  </a:moveTo>
                  <a:cubicBezTo>
                    <a:pt x="4639" y="0"/>
                    <a:pt x="4617" y="2"/>
                    <a:pt x="4597" y="5"/>
                  </a:cubicBezTo>
                  <a:cubicBezTo>
                    <a:pt x="3336" y="164"/>
                    <a:pt x="1118" y="2766"/>
                    <a:pt x="942" y="4026"/>
                  </a:cubicBezTo>
                  <a:cubicBezTo>
                    <a:pt x="830" y="4808"/>
                    <a:pt x="559" y="5558"/>
                    <a:pt x="351" y="6340"/>
                  </a:cubicBezTo>
                  <a:cubicBezTo>
                    <a:pt x="256" y="6755"/>
                    <a:pt x="144" y="7170"/>
                    <a:pt x="0" y="7665"/>
                  </a:cubicBezTo>
                  <a:cubicBezTo>
                    <a:pt x="80" y="7825"/>
                    <a:pt x="112" y="8080"/>
                    <a:pt x="272" y="8224"/>
                  </a:cubicBezTo>
                  <a:cubicBezTo>
                    <a:pt x="1756" y="9660"/>
                    <a:pt x="3240" y="11096"/>
                    <a:pt x="4740" y="12517"/>
                  </a:cubicBezTo>
                  <a:cubicBezTo>
                    <a:pt x="4967" y="12723"/>
                    <a:pt x="5193" y="12821"/>
                    <a:pt x="5404" y="12821"/>
                  </a:cubicBezTo>
                  <a:cubicBezTo>
                    <a:pt x="5697" y="12821"/>
                    <a:pt x="5959" y="12630"/>
                    <a:pt x="6145" y="12277"/>
                  </a:cubicBezTo>
                  <a:cubicBezTo>
                    <a:pt x="6496" y="11591"/>
                    <a:pt x="6767" y="10889"/>
                    <a:pt x="6975" y="10155"/>
                  </a:cubicBezTo>
                  <a:cubicBezTo>
                    <a:pt x="7374" y="8718"/>
                    <a:pt x="7613" y="7234"/>
                    <a:pt x="8060" y="5814"/>
                  </a:cubicBezTo>
                  <a:cubicBezTo>
                    <a:pt x="8347" y="4904"/>
                    <a:pt x="8363" y="4186"/>
                    <a:pt x="7709" y="3420"/>
                  </a:cubicBezTo>
                  <a:cubicBezTo>
                    <a:pt x="6959" y="2542"/>
                    <a:pt x="6400" y="1521"/>
                    <a:pt x="5682" y="611"/>
                  </a:cubicBezTo>
                  <a:cubicBezTo>
                    <a:pt x="5442" y="327"/>
                    <a:pt x="4992" y="0"/>
                    <a:pt x="46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8"/>
            <p:cNvSpPr/>
            <p:nvPr/>
          </p:nvSpPr>
          <p:spPr>
            <a:xfrm>
              <a:off x="8248480" y="1403219"/>
              <a:ext cx="191361" cy="256773"/>
            </a:xfrm>
            <a:custGeom>
              <a:rect b="b" l="l" r="r" t="t"/>
              <a:pathLst>
                <a:path extrusionOk="0" h="4969" w="3688">
                  <a:moveTo>
                    <a:pt x="3448" y="1"/>
                  </a:moveTo>
                  <a:cubicBezTo>
                    <a:pt x="3177" y="81"/>
                    <a:pt x="2842" y="81"/>
                    <a:pt x="2666" y="256"/>
                  </a:cubicBezTo>
                  <a:cubicBezTo>
                    <a:pt x="1884" y="974"/>
                    <a:pt x="1150" y="1740"/>
                    <a:pt x="416" y="2522"/>
                  </a:cubicBezTo>
                  <a:cubicBezTo>
                    <a:pt x="272" y="2682"/>
                    <a:pt x="192" y="2921"/>
                    <a:pt x="1" y="3320"/>
                  </a:cubicBezTo>
                  <a:cubicBezTo>
                    <a:pt x="432" y="3895"/>
                    <a:pt x="895" y="4438"/>
                    <a:pt x="1405" y="4948"/>
                  </a:cubicBezTo>
                  <a:cubicBezTo>
                    <a:pt x="1419" y="4962"/>
                    <a:pt x="1447" y="4969"/>
                    <a:pt x="1484" y="4969"/>
                  </a:cubicBezTo>
                  <a:cubicBezTo>
                    <a:pt x="1695" y="4969"/>
                    <a:pt x="2217" y="4753"/>
                    <a:pt x="2299" y="4549"/>
                  </a:cubicBezTo>
                  <a:cubicBezTo>
                    <a:pt x="2810" y="3368"/>
                    <a:pt x="3225" y="2139"/>
                    <a:pt x="3608" y="911"/>
                  </a:cubicBezTo>
                  <a:cubicBezTo>
                    <a:pt x="3688" y="655"/>
                    <a:pt x="3512" y="304"/>
                    <a:pt x="34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8"/>
            <p:cNvSpPr/>
            <p:nvPr/>
          </p:nvSpPr>
          <p:spPr>
            <a:xfrm>
              <a:off x="7395634" y="4415799"/>
              <a:ext cx="109275" cy="112341"/>
            </a:xfrm>
            <a:custGeom>
              <a:rect b="b" l="l" r="r" t="t"/>
              <a:pathLst>
                <a:path extrusionOk="0" h="2174" w="2106">
                  <a:moveTo>
                    <a:pt x="843" y="1"/>
                  </a:moveTo>
                  <a:cubicBezTo>
                    <a:pt x="657" y="1"/>
                    <a:pt x="1" y="679"/>
                    <a:pt x="63" y="865"/>
                  </a:cubicBezTo>
                  <a:cubicBezTo>
                    <a:pt x="206" y="1359"/>
                    <a:pt x="669" y="1742"/>
                    <a:pt x="1004" y="2173"/>
                  </a:cubicBezTo>
                  <a:lnTo>
                    <a:pt x="1435" y="2125"/>
                  </a:lnTo>
                  <a:cubicBezTo>
                    <a:pt x="1642" y="1742"/>
                    <a:pt x="2105" y="1248"/>
                    <a:pt x="1994" y="976"/>
                  </a:cubicBezTo>
                  <a:cubicBezTo>
                    <a:pt x="1818" y="561"/>
                    <a:pt x="1307" y="178"/>
                    <a:pt x="860" y="3"/>
                  </a:cubicBezTo>
                  <a:cubicBezTo>
                    <a:pt x="855" y="1"/>
                    <a:pt x="850" y="1"/>
                    <a:pt x="8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8"/>
            <p:cNvSpPr/>
            <p:nvPr/>
          </p:nvSpPr>
          <p:spPr>
            <a:xfrm>
              <a:off x="7719385" y="2777948"/>
              <a:ext cx="91945" cy="88313"/>
            </a:xfrm>
            <a:custGeom>
              <a:rect b="b" l="l" r="r" t="t"/>
              <a:pathLst>
                <a:path extrusionOk="0" h="1709" w="1772">
                  <a:moveTo>
                    <a:pt x="846" y="1"/>
                  </a:moveTo>
                  <a:cubicBezTo>
                    <a:pt x="575" y="368"/>
                    <a:pt x="255" y="703"/>
                    <a:pt x="48" y="1102"/>
                  </a:cubicBezTo>
                  <a:cubicBezTo>
                    <a:pt x="1" y="1212"/>
                    <a:pt x="449" y="1709"/>
                    <a:pt x="508" y="1709"/>
                  </a:cubicBezTo>
                  <a:cubicBezTo>
                    <a:pt x="509" y="1709"/>
                    <a:pt x="510" y="1709"/>
                    <a:pt x="511" y="1708"/>
                  </a:cubicBezTo>
                  <a:cubicBezTo>
                    <a:pt x="942" y="1421"/>
                    <a:pt x="1357" y="1134"/>
                    <a:pt x="1771" y="799"/>
                  </a:cubicBezTo>
                  <a:cubicBezTo>
                    <a:pt x="1293" y="400"/>
                    <a:pt x="1069" y="208"/>
                    <a:pt x="8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8"/>
            <p:cNvSpPr/>
            <p:nvPr/>
          </p:nvSpPr>
          <p:spPr>
            <a:xfrm>
              <a:off x="7699460" y="4349811"/>
              <a:ext cx="121780" cy="81543"/>
            </a:xfrm>
            <a:custGeom>
              <a:rect b="b" l="l" r="r" t="t"/>
              <a:pathLst>
                <a:path extrusionOk="0" h="1578" w="2347">
                  <a:moveTo>
                    <a:pt x="1" y="0"/>
                  </a:moveTo>
                  <a:cubicBezTo>
                    <a:pt x="807" y="1159"/>
                    <a:pt x="1170" y="1578"/>
                    <a:pt x="1629" y="1578"/>
                  </a:cubicBezTo>
                  <a:cubicBezTo>
                    <a:pt x="1833" y="1578"/>
                    <a:pt x="2057" y="1494"/>
                    <a:pt x="2347" y="1357"/>
                  </a:cubicBezTo>
                  <a:cubicBezTo>
                    <a:pt x="1868" y="447"/>
                    <a:pt x="1134" y="16"/>
                    <a:pt x="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8"/>
            <p:cNvSpPr/>
            <p:nvPr/>
          </p:nvSpPr>
          <p:spPr>
            <a:xfrm>
              <a:off x="7228323" y="4827277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5" y="48"/>
                  </a:moveTo>
                  <a:lnTo>
                    <a:pt x="0" y="336"/>
                  </a:lnTo>
                  <a:lnTo>
                    <a:pt x="942" y="1564"/>
                  </a:lnTo>
                  <a:cubicBezTo>
                    <a:pt x="1117" y="1325"/>
                    <a:pt x="1421" y="1118"/>
                    <a:pt x="1452" y="862"/>
                  </a:cubicBezTo>
                  <a:cubicBezTo>
                    <a:pt x="1532" y="0"/>
                    <a:pt x="830" y="144"/>
                    <a:pt x="335" y="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8"/>
            <p:cNvSpPr/>
            <p:nvPr/>
          </p:nvSpPr>
          <p:spPr>
            <a:xfrm>
              <a:off x="7544628" y="4911402"/>
              <a:ext cx="101907" cy="57773"/>
            </a:xfrm>
            <a:custGeom>
              <a:rect b="b" l="l" r="r" t="t"/>
              <a:pathLst>
                <a:path extrusionOk="0" h="1118" w="1964">
                  <a:moveTo>
                    <a:pt x="96" y="0"/>
                  </a:moveTo>
                  <a:lnTo>
                    <a:pt x="1" y="304"/>
                  </a:lnTo>
                  <a:cubicBezTo>
                    <a:pt x="494" y="841"/>
                    <a:pt x="866" y="1117"/>
                    <a:pt x="1202" y="1117"/>
                  </a:cubicBezTo>
                  <a:cubicBezTo>
                    <a:pt x="1464" y="1117"/>
                    <a:pt x="1705" y="949"/>
                    <a:pt x="1964" y="607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8"/>
            <p:cNvSpPr/>
            <p:nvPr/>
          </p:nvSpPr>
          <p:spPr>
            <a:xfrm>
              <a:off x="8605413" y="4757156"/>
              <a:ext cx="48048" cy="112238"/>
            </a:xfrm>
            <a:custGeom>
              <a:rect b="b" l="l" r="r" t="t"/>
              <a:pathLst>
                <a:path extrusionOk="0" h="2172" w="926">
                  <a:moveTo>
                    <a:pt x="926" y="1"/>
                  </a:moveTo>
                  <a:cubicBezTo>
                    <a:pt x="0" y="671"/>
                    <a:pt x="782" y="2139"/>
                    <a:pt x="814" y="2171"/>
                  </a:cubicBezTo>
                  <a:cubicBezTo>
                    <a:pt x="846" y="1373"/>
                    <a:pt x="878" y="767"/>
                    <a:pt x="9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8"/>
            <p:cNvSpPr/>
            <p:nvPr/>
          </p:nvSpPr>
          <p:spPr>
            <a:xfrm>
              <a:off x="7099123" y="4604615"/>
              <a:ext cx="60916" cy="72965"/>
            </a:xfrm>
            <a:custGeom>
              <a:rect b="b" l="l" r="r" t="t"/>
              <a:pathLst>
                <a:path extrusionOk="0" h="1412" w="1174">
                  <a:moveTo>
                    <a:pt x="830" y="0"/>
                  </a:moveTo>
                  <a:lnTo>
                    <a:pt x="830" y="0"/>
                  </a:lnTo>
                  <a:cubicBezTo>
                    <a:pt x="543" y="479"/>
                    <a:pt x="288" y="894"/>
                    <a:pt x="1" y="1373"/>
                  </a:cubicBezTo>
                  <a:cubicBezTo>
                    <a:pt x="215" y="1396"/>
                    <a:pt x="392" y="1411"/>
                    <a:pt x="536" y="1411"/>
                  </a:cubicBezTo>
                  <a:cubicBezTo>
                    <a:pt x="1173" y="1411"/>
                    <a:pt x="1156" y="1120"/>
                    <a:pt x="8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8"/>
            <p:cNvSpPr/>
            <p:nvPr/>
          </p:nvSpPr>
          <p:spPr>
            <a:xfrm>
              <a:off x="7786423" y="2264001"/>
              <a:ext cx="450539" cy="438979"/>
            </a:xfrm>
            <a:custGeom>
              <a:rect b="b" l="l" r="r" t="t"/>
              <a:pathLst>
                <a:path extrusionOk="0" h="8495" w="8683">
                  <a:moveTo>
                    <a:pt x="4069" y="0"/>
                  </a:moveTo>
                  <a:cubicBezTo>
                    <a:pt x="3866" y="0"/>
                    <a:pt x="3654" y="17"/>
                    <a:pt x="3432" y="52"/>
                  </a:cubicBezTo>
                  <a:cubicBezTo>
                    <a:pt x="3420" y="54"/>
                    <a:pt x="3408" y="54"/>
                    <a:pt x="3396" y="54"/>
                  </a:cubicBezTo>
                  <a:cubicBezTo>
                    <a:pt x="3300" y="54"/>
                    <a:pt x="3197" y="13"/>
                    <a:pt x="3099" y="13"/>
                  </a:cubicBezTo>
                  <a:cubicBezTo>
                    <a:pt x="3077" y="13"/>
                    <a:pt x="3055" y="15"/>
                    <a:pt x="3033" y="20"/>
                  </a:cubicBezTo>
                  <a:cubicBezTo>
                    <a:pt x="2187" y="228"/>
                    <a:pt x="878" y="196"/>
                    <a:pt x="623" y="691"/>
                  </a:cubicBezTo>
                  <a:cubicBezTo>
                    <a:pt x="176" y="1584"/>
                    <a:pt x="1" y="2957"/>
                    <a:pt x="384" y="3850"/>
                  </a:cubicBezTo>
                  <a:cubicBezTo>
                    <a:pt x="1054" y="5494"/>
                    <a:pt x="2219" y="6962"/>
                    <a:pt x="3177" y="8495"/>
                  </a:cubicBezTo>
                  <a:lnTo>
                    <a:pt x="3990" y="8495"/>
                  </a:lnTo>
                  <a:cubicBezTo>
                    <a:pt x="4102" y="8319"/>
                    <a:pt x="4230" y="8159"/>
                    <a:pt x="4374" y="8016"/>
                  </a:cubicBezTo>
                  <a:cubicBezTo>
                    <a:pt x="5570" y="6883"/>
                    <a:pt x="6783" y="5750"/>
                    <a:pt x="7996" y="4632"/>
                  </a:cubicBezTo>
                  <a:cubicBezTo>
                    <a:pt x="8571" y="4090"/>
                    <a:pt x="8683" y="3627"/>
                    <a:pt x="7996" y="3068"/>
                  </a:cubicBezTo>
                  <a:cubicBezTo>
                    <a:pt x="7533" y="2685"/>
                    <a:pt x="7055" y="2270"/>
                    <a:pt x="6767" y="1776"/>
                  </a:cubicBezTo>
                  <a:cubicBezTo>
                    <a:pt x="6140" y="602"/>
                    <a:pt x="5267" y="0"/>
                    <a:pt x="40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8"/>
            <p:cNvSpPr/>
            <p:nvPr/>
          </p:nvSpPr>
          <p:spPr>
            <a:xfrm>
              <a:off x="7023783" y="1397225"/>
              <a:ext cx="236866" cy="260907"/>
            </a:xfrm>
            <a:custGeom>
              <a:rect b="b" l="l" r="r" t="t"/>
              <a:pathLst>
                <a:path extrusionOk="0" h="5049" w="4565">
                  <a:moveTo>
                    <a:pt x="1193" y="0"/>
                  </a:moveTo>
                  <a:cubicBezTo>
                    <a:pt x="894" y="0"/>
                    <a:pt x="578" y="198"/>
                    <a:pt x="0" y="564"/>
                  </a:cubicBezTo>
                  <a:lnTo>
                    <a:pt x="0" y="3979"/>
                  </a:lnTo>
                  <a:lnTo>
                    <a:pt x="1660" y="5048"/>
                  </a:lnTo>
                  <a:cubicBezTo>
                    <a:pt x="1915" y="4984"/>
                    <a:pt x="2394" y="4410"/>
                    <a:pt x="2889" y="3867"/>
                  </a:cubicBezTo>
                  <a:cubicBezTo>
                    <a:pt x="3160" y="3580"/>
                    <a:pt x="3479" y="3341"/>
                    <a:pt x="3735" y="3053"/>
                  </a:cubicBezTo>
                  <a:cubicBezTo>
                    <a:pt x="4022" y="2702"/>
                    <a:pt x="4565" y="2176"/>
                    <a:pt x="4469" y="1968"/>
                  </a:cubicBezTo>
                  <a:cubicBezTo>
                    <a:pt x="4277" y="1553"/>
                    <a:pt x="3751" y="1266"/>
                    <a:pt x="3320" y="1011"/>
                  </a:cubicBezTo>
                  <a:cubicBezTo>
                    <a:pt x="3243" y="960"/>
                    <a:pt x="3136" y="952"/>
                    <a:pt x="3025" y="952"/>
                  </a:cubicBezTo>
                  <a:cubicBezTo>
                    <a:pt x="2977" y="952"/>
                    <a:pt x="2928" y="953"/>
                    <a:pt x="2881" y="953"/>
                  </a:cubicBezTo>
                  <a:cubicBezTo>
                    <a:pt x="2763" y="953"/>
                    <a:pt x="2654" y="944"/>
                    <a:pt x="2586" y="883"/>
                  </a:cubicBezTo>
                  <a:cubicBezTo>
                    <a:pt x="1876" y="277"/>
                    <a:pt x="1547" y="0"/>
                    <a:pt x="1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8"/>
            <p:cNvSpPr/>
            <p:nvPr/>
          </p:nvSpPr>
          <p:spPr>
            <a:xfrm>
              <a:off x="7023783" y="316314"/>
              <a:ext cx="189649" cy="256980"/>
            </a:xfrm>
            <a:custGeom>
              <a:rect b="b" l="l" r="r" t="t"/>
              <a:pathLst>
                <a:path extrusionOk="0" h="4973" w="3655">
                  <a:moveTo>
                    <a:pt x="0" y="1"/>
                  </a:moveTo>
                  <a:lnTo>
                    <a:pt x="0" y="4613"/>
                  </a:lnTo>
                  <a:cubicBezTo>
                    <a:pt x="399" y="4709"/>
                    <a:pt x="782" y="4804"/>
                    <a:pt x="1165" y="4916"/>
                  </a:cubicBezTo>
                  <a:cubicBezTo>
                    <a:pt x="1312" y="4954"/>
                    <a:pt x="1448" y="4972"/>
                    <a:pt x="1575" y="4972"/>
                  </a:cubicBezTo>
                  <a:cubicBezTo>
                    <a:pt x="2138" y="4972"/>
                    <a:pt x="2508" y="4614"/>
                    <a:pt x="2729" y="4054"/>
                  </a:cubicBezTo>
                  <a:cubicBezTo>
                    <a:pt x="3655" y="1565"/>
                    <a:pt x="2985" y="416"/>
                    <a:pt x="399" y="17"/>
                  </a:cubicBezTo>
                  <a:cubicBezTo>
                    <a:pt x="272" y="1"/>
                    <a:pt x="144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8"/>
            <p:cNvSpPr/>
            <p:nvPr/>
          </p:nvSpPr>
          <p:spPr>
            <a:xfrm>
              <a:off x="8055563" y="2542005"/>
              <a:ext cx="271683" cy="160968"/>
            </a:xfrm>
            <a:custGeom>
              <a:rect b="b" l="l" r="r" t="t"/>
              <a:pathLst>
                <a:path extrusionOk="0" h="3115" w="5236">
                  <a:moveTo>
                    <a:pt x="2964" y="1"/>
                  </a:moveTo>
                  <a:cubicBezTo>
                    <a:pt x="2950" y="1"/>
                    <a:pt x="2935" y="1"/>
                    <a:pt x="2921" y="3"/>
                  </a:cubicBezTo>
                  <a:cubicBezTo>
                    <a:pt x="1533" y="114"/>
                    <a:pt x="160" y="1678"/>
                    <a:pt x="0" y="3115"/>
                  </a:cubicBezTo>
                  <a:lnTo>
                    <a:pt x="5235" y="3115"/>
                  </a:lnTo>
                  <a:cubicBezTo>
                    <a:pt x="5203" y="2923"/>
                    <a:pt x="5235" y="2620"/>
                    <a:pt x="5123" y="2556"/>
                  </a:cubicBezTo>
                  <a:cubicBezTo>
                    <a:pt x="4437" y="2109"/>
                    <a:pt x="4278" y="1471"/>
                    <a:pt x="4118" y="721"/>
                  </a:cubicBezTo>
                  <a:cubicBezTo>
                    <a:pt x="4056" y="413"/>
                    <a:pt x="3371" y="1"/>
                    <a:pt x="29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8"/>
            <p:cNvSpPr/>
            <p:nvPr/>
          </p:nvSpPr>
          <p:spPr>
            <a:xfrm>
              <a:off x="7023783" y="2588822"/>
              <a:ext cx="91945" cy="114150"/>
            </a:xfrm>
            <a:custGeom>
              <a:rect b="b" l="l" r="r" t="t"/>
              <a:pathLst>
                <a:path extrusionOk="0" h="2209" w="1772">
                  <a:moveTo>
                    <a:pt x="225" y="0"/>
                  </a:moveTo>
                  <a:cubicBezTo>
                    <a:pt x="151" y="0"/>
                    <a:pt x="76" y="2"/>
                    <a:pt x="0" y="6"/>
                  </a:cubicBezTo>
                  <a:lnTo>
                    <a:pt x="16" y="2209"/>
                  </a:lnTo>
                  <a:lnTo>
                    <a:pt x="814" y="2209"/>
                  </a:lnTo>
                  <a:cubicBezTo>
                    <a:pt x="990" y="1937"/>
                    <a:pt x="1165" y="1666"/>
                    <a:pt x="1357" y="1411"/>
                  </a:cubicBezTo>
                  <a:cubicBezTo>
                    <a:pt x="1772" y="836"/>
                    <a:pt x="1564" y="230"/>
                    <a:pt x="878" y="54"/>
                  </a:cubicBezTo>
                  <a:cubicBezTo>
                    <a:pt x="663" y="18"/>
                    <a:pt x="447" y="0"/>
                    <a:pt x="2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8"/>
            <p:cNvSpPr/>
            <p:nvPr/>
          </p:nvSpPr>
          <p:spPr>
            <a:xfrm>
              <a:off x="7451075" y="1006520"/>
              <a:ext cx="507667" cy="539280"/>
            </a:xfrm>
            <a:custGeom>
              <a:rect b="b" l="l" r="r" t="t"/>
              <a:pathLst>
                <a:path extrusionOk="0" h="10436" w="9784">
                  <a:moveTo>
                    <a:pt x="1999" y="0"/>
                  </a:moveTo>
                  <a:cubicBezTo>
                    <a:pt x="1440" y="0"/>
                    <a:pt x="834" y="267"/>
                    <a:pt x="670" y="720"/>
                  </a:cubicBezTo>
                  <a:cubicBezTo>
                    <a:pt x="431" y="1406"/>
                    <a:pt x="160" y="2108"/>
                    <a:pt x="80" y="2826"/>
                  </a:cubicBezTo>
                  <a:cubicBezTo>
                    <a:pt x="0" y="3481"/>
                    <a:pt x="176" y="4167"/>
                    <a:pt x="256" y="4821"/>
                  </a:cubicBezTo>
                  <a:cubicBezTo>
                    <a:pt x="303" y="5204"/>
                    <a:pt x="511" y="5603"/>
                    <a:pt x="447" y="5970"/>
                  </a:cubicBezTo>
                  <a:cubicBezTo>
                    <a:pt x="144" y="7534"/>
                    <a:pt x="160" y="7582"/>
                    <a:pt x="1516" y="8428"/>
                  </a:cubicBezTo>
                  <a:cubicBezTo>
                    <a:pt x="1804" y="8651"/>
                    <a:pt x="2075" y="8907"/>
                    <a:pt x="2282" y="9194"/>
                  </a:cubicBezTo>
                  <a:cubicBezTo>
                    <a:pt x="2974" y="10019"/>
                    <a:pt x="4127" y="10435"/>
                    <a:pt x="5262" y="10435"/>
                  </a:cubicBezTo>
                  <a:cubicBezTo>
                    <a:pt x="6300" y="10435"/>
                    <a:pt x="7323" y="10087"/>
                    <a:pt x="7964" y="9385"/>
                  </a:cubicBezTo>
                  <a:cubicBezTo>
                    <a:pt x="8267" y="9098"/>
                    <a:pt x="8618" y="8859"/>
                    <a:pt x="9001" y="8667"/>
                  </a:cubicBezTo>
                  <a:cubicBezTo>
                    <a:pt x="9671" y="8300"/>
                    <a:pt x="9783" y="7790"/>
                    <a:pt x="9400" y="7167"/>
                  </a:cubicBezTo>
                  <a:cubicBezTo>
                    <a:pt x="9273" y="6928"/>
                    <a:pt x="9017" y="6768"/>
                    <a:pt x="8921" y="6529"/>
                  </a:cubicBezTo>
                  <a:cubicBezTo>
                    <a:pt x="8386" y="5304"/>
                    <a:pt x="7871" y="4869"/>
                    <a:pt x="7135" y="4869"/>
                  </a:cubicBezTo>
                  <a:cubicBezTo>
                    <a:pt x="6730" y="4869"/>
                    <a:pt x="6259" y="5000"/>
                    <a:pt x="5682" y="5204"/>
                  </a:cubicBezTo>
                  <a:cubicBezTo>
                    <a:pt x="5511" y="5267"/>
                    <a:pt x="5358" y="5301"/>
                    <a:pt x="5219" y="5301"/>
                  </a:cubicBezTo>
                  <a:cubicBezTo>
                    <a:pt x="4866" y="5301"/>
                    <a:pt x="4607" y="5082"/>
                    <a:pt x="4389" y="4566"/>
                  </a:cubicBezTo>
                  <a:cubicBezTo>
                    <a:pt x="3974" y="3608"/>
                    <a:pt x="3288" y="2762"/>
                    <a:pt x="2586" y="1661"/>
                  </a:cubicBezTo>
                  <a:cubicBezTo>
                    <a:pt x="2713" y="1454"/>
                    <a:pt x="2825" y="1230"/>
                    <a:pt x="2905" y="1007"/>
                  </a:cubicBezTo>
                  <a:cubicBezTo>
                    <a:pt x="3001" y="799"/>
                    <a:pt x="2985" y="576"/>
                    <a:pt x="2905" y="369"/>
                  </a:cubicBezTo>
                  <a:cubicBezTo>
                    <a:pt x="2715" y="115"/>
                    <a:pt x="2367" y="0"/>
                    <a:pt x="199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8"/>
            <p:cNvSpPr/>
            <p:nvPr/>
          </p:nvSpPr>
          <p:spPr>
            <a:xfrm>
              <a:off x="8141696" y="1730883"/>
              <a:ext cx="353613" cy="541606"/>
            </a:xfrm>
            <a:custGeom>
              <a:rect b="b" l="l" r="r" t="t"/>
              <a:pathLst>
                <a:path extrusionOk="0" h="10481" w="6815">
                  <a:moveTo>
                    <a:pt x="5769" y="0"/>
                  </a:moveTo>
                  <a:cubicBezTo>
                    <a:pt x="5436" y="0"/>
                    <a:pt x="4978" y="310"/>
                    <a:pt x="4676" y="554"/>
                  </a:cubicBezTo>
                  <a:cubicBezTo>
                    <a:pt x="4197" y="953"/>
                    <a:pt x="3830" y="1496"/>
                    <a:pt x="3400" y="1959"/>
                  </a:cubicBezTo>
                  <a:cubicBezTo>
                    <a:pt x="2809" y="2581"/>
                    <a:pt x="1995" y="3108"/>
                    <a:pt x="1676" y="3842"/>
                  </a:cubicBezTo>
                  <a:cubicBezTo>
                    <a:pt x="1022" y="5294"/>
                    <a:pt x="623" y="6858"/>
                    <a:pt x="176" y="8390"/>
                  </a:cubicBezTo>
                  <a:cubicBezTo>
                    <a:pt x="0" y="8965"/>
                    <a:pt x="208" y="9475"/>
                    <a:pt x="862" y="9635"/>
                  </a:cubicBezTo>
                  <a:cubicBezTo>
                    <a:pt x="1995" y="9938"/>
                    <a:pt x="3128" y="10194"/>
                    <a:pt x="4245" y="10481"/>
                  </a:cubicBezTo>
                  <a:cubicBezTo>
                    <a:pt x="5586" y="10305"/>
                    <a:pt x="5825" y="10082"/>
                    <a:pt x="5937" y="8789"/>
                  </a:cubicBezTo>
                  <a:cubicBezTo>
                    <a:pt x="6065" y="7656"/>
                    <a:pt x="6208" y="6523"/>
                    <a:pt x="6320" y="5406"/>
                  </a:cubicBezTo>
                  <a:cubicBezTo>
                    <a:pt x="6464" y="4065"/>
                    <a:pt x="6591" y="2741"/>
                    <a:pt x="6735" y="1416"/>
                  </a:cubicBezTo>
                  <a:cubicBezTo>
                    <a:pt x="6815" y="698"/>
                    <a:pt x="6496" y="139"/>
                    <a:pt x="5873" y="12"/>
                  </a:cubicBezTo>
                  <a:cubicBezTo>
                    <a:pt x="5840" y="4"/>
                    <a:pt x="5805" y="0"/>
                    <a:pt x="57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8"/>
            <p:cNvSpPr/>
            <p:nvPr/>
          </p:nvSpPr>
          <p:spPr>
            <a:xfrm>
              <a:off x="7684568" y="775952"/>
              <a:ext cx="298197" cy="398208"/>
            </a:xfrm>
            <a:custGeom>
              <a:rect b="b" l="l" r="r" t="t"/>
              <a:pathLst>
                <a:path extrusionOk="0" h="7706" w="5747">
                  <a:moveTo>
                    <a:pt x="2183" y="1"/>
                  </a:moveTo>
                  <a:cubicBezTo>
                    <a:pt x="1649" y="1"/>
                    <a:pt x="1052" y="282"/>
                    <a:pt x="894" y="745"/>
                  </a:cubicBezTo>
                  <a:cubicBezTo>
                    <a:pt x="527" y="1862"/>
                    <a:pt x="320" y="3043"/>
                    <a:pt x="1" y="4384"/>
                  </a:cubicBezTo>
                  <a:cubicBezTo>
                    <a:pt x="1" y="4384"/>
                    <a:pt x="49" y="4575"/>
                    <a:pt x="96" y="4767"/>
                  </a:cubicBezTo>
                  <a:cubicBezTo>
                    <a:pt x="655" y="6379"/>
                    <a:pt x="2091" y="7528"/>
                    <a:pt x="3799" y="7703"/>
                  </a:cubicBezTo>
                  <a:cubicBezTo>
                    <a:pt x="3827" y="7705"/>
                    <a:pt x="3858" y="7706"/>
                    <a:pt x="3889" y="7706"/>
                  </a:cubicBezTo>
                  <a:cubicBezTo>
                    <a:pt x="4177" y="7706"/>
                    <a:pt x="4571" y="7640"/>
                    <a:pt x="4629" y="7496"/>
                  </a:cubicBezTo>
                  <a:cubicBezTo>
                    <a:pt x="4996" y="6538"/>
                    <a:pt x="5746" y="5389"/>
                    <a:pt x="5475" y="4591"/>
                  </a:cubicBezTo>
                  <a:cubicBezTo>
                    <a:pt x="4980" y="3075"/>
                    <a:pt x="3911" y="1703"/>
                    <a:pt x="2985" y="346"/>
                  </a:cubicBezTo>
                  <a:cubicBezTo>
                    <a:pt x="2820" y="108"/>
                    <a:pt x="2514" y="1"/>
                    <a:pt x="21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8"/>
            <p:cNvSpPr/>
            <p:nvPr/>
          </p:nvSpPr>
          <p:spPr>
            <a:xfrm>
              <a:off x="8077926" y="1019593"/>
              <a:ext cx="441407" cy="388648"/>
            </a:xfrm>
            <a:custGeom>
              <a:rect b="b" l="l" r="r" t="t"/>
              <a:pathLst>
                <a:path extrusionOk="0" h="7521" w="8507">
                  <a:moveTo>
                    <a:pt x="5134" y="1"/>
                  </a:moveTo>
                  <a:cubicBezTo>
                    <a:pt x="4329" y="1"/>
                    <a:pt x="4116" y="899"/>
                    <a:pt x="3671" y="1488"/>
                  </a:cubicBezTo>
                  <a:cubicBezTo>
                    <a:pt x="2554" y="2988"/>
                    <a:pt x="1405" y="4440"/>
                    <a:pt x="351" y="5973"/>
                  </a:cubicBezTo>
                  <a:cubicBezTo>
                    <a:pt x="64" y="6388"/>
                    <a:pt x="112" y="7010"/>
                    <a:pt x="0" y="7521"/>
                  </a:cubicBezTo>
                  <a:cubicBezTo>
                    <a:pt x="495" y="7425"/>
                    <a:pt x="1070" y="7425"/>
                    <a:pt x="1485" y="7185"/>
                  </a:cubicBezTo>
                  <a:cubicBezTo>
                    <a:pt x="3432" y="5973"/>
                    <a:pt x="5331" y="4712"/>
                    <a:pt x="7246" y="3451"/>
                  </a:cubicBezTo>
                  <a:cubicBezTo>
                    <a:pt x="7613" y="3228"/>
                    <a:pt x="7948" y="2940"/>
                    <a:pt x="8251" y="2621"/>
                  </a:cubicBezTo>
                  <a:cubicBezTo>
                    <a:pt x="8395" y="2462"/>
                    <a:pt x="8507" y="1999"/>
                    <a:pt x="8443" y="1951"/>
                  </a:cubicBezTo>
                  <a:cubicBezTo>
                    <a:pt x="7549" y="1288"/>
                    <a:pt x="7042" y="31"/>
                    <a:pt x="5587" y="31"/>
                  </a:cubicBezTo>
                  <a:cubicBezTo>
                    <a:pt x="5534" y="31"/>
                    <a:pt x="5481" y="32"/>
                    <a:pt x="5426" y="36"/>
                  </a:cubicBezTo>
                  <a:cubicBezTo>
                    <a:pt x="5321" y="12"/>
                    <a:pt x="5224" y="1"/>
                    <a:pt x="513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8"/>
            <p:cNvSpPr/>
            <p:nvPr/>
          </p:nvSpPr>
          <p:spPr>
            <a:xfrm>
              <a:off x="7210941" y="552618"/>
              <a:ext cx="307226" cy="386012"/>
            </a:xfrm>
            <a:custGeom>
              <a:rect b="b" l="l" r="r" t="t"/>
              <a:pathLst>
                <a:path extrusionOk="0" h="7470" w="5921">
                  <a:moveTo>
                    <a:pt x="2957" y="1"/>
                  </a:moveTo>
                  <a:cubicBezTo>
                    <a:pt x="2929" y="1"/>
                    <a:pt x="2901" y="3"/>
                    <a:pt x="2873" y="8"/>
                  </a:cubicBezTo>
                  <a:cubicBezTo>
                    <a:pt x="2091" y="439"/>
                    <a:pt x="1261" y="822"/>
                    <a:pt x="591" y="1396"/>
                  </a:cubicBezTo>
                  <a:cubicBezTo>
                    <a:pt x="0" y="1923"/>
                    <a:pt x="543" y="2561"/>
                    <a:pt x="798" y="3120"/>
                  </a:cubicBezTo>
                  <a:cubicBezTo>
                    <a:pt x="846" y="3248"/>
                    <a:pt x="846" y="3391"/>
                    <a:pt x="878" y="3519"/>
                  </a:cubicBezTo>
                  <a:cubicBezTo>
                    <a:pt x="1213" y="4492"/>
                    <a:pt x="1500" y="5482"/>
                    <a:pt x="1867" y="6455"/>
                  </a:cubicBezTo>
                  <a:cubicBezTo>
                    <a:pt x="2105" y="7067"/>
                    <a:pt x="2568" y="7469"/>
                    <a:pt x="3067" y="7469"/>
                  </a:cubicBezTo>
                  <a:cubicBezTo>
                    <a:pt x="3272" y="7469"/>
                    <a:pt x="3483" y="7402"/>
                    <a:pt x="3687" y="7253"/>
                  </a:cubicBezTo>
                  <a:cubicBezTo>
                    <a:pt x="4580" y="6583"/>
                    <a:pt x="5187" y="5578"/>
                    <a:pt x="5921" y="4716"/>
                  </a:cubicBezTo>
                  <a:lnTo>
                    <a:pt x="5761" y="4540"/>
                  </a:lnTo>
                  <a:cubicBezTo>
                    <a:pt x="5777" y="4413"/>
                    <a:pt x="5761" y="4285"/>
                    <a:pt x="5713" y="4157"/>
                  </a:cubicBezTo>
                  <a:cubicBezTo>
                    <a:pt x="4947" y="2833"/>
                    <a:pt x="4181" y="1508"/>
                    <a:pt x="3383" y="199"/>
                  </a:cubicBezTo>
                  <a:cubicBezTo>
                    <a:pt x="3275" y="77"/>
                    <a:pt x="3119" y="1"/>
                    <a:pt x="2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8"/>
            <p:cNvSpPr/>
            <p:nvPr/>
          </p:nvSpPr>
          <p:spPr>
            <a:xfrm>
              <a:off x="7876707" y="1643657"/>
              <a:ext cx="242989" cy="288657"/>
            </a:xfrm>
            <a:custGeom>
              <a:rect b="b" l="l" r="r" t="t"/>
              <a:pathLst>
                <a:path extrusionOk="0" h="5586" w="4683">
                  <a:moveTo>
                    <a:pt x="3074" y="0"/>
                  </a:moveTo>
                  <a:cubicBezTo>
                    <a:pt x="1895" y="0"/>
                    <a:pt x="213" y="1095"/>
                    <a:pt x="0" y="2115"/>
                  </a:cubicBezTo>
                  <a:cubicBezTo>
                    <a:pt x="0" y="2274"/>
                    <a:pt x="32" y="2434"/>
                    <a:pt x="112" y="2577"/>
                  </a:cubicBezTo>
                  <a:cubicBezTo>
                    <a:pt x="383" y="3264"/>
                    <a:pt x="639" y="3950"/>
                    <a:pt x="942" y="4604"/>
                  </a:cubicBezTo>
                  <a:cubicBezTo>
                    <a:pt x="1085" y="4891"/>
                    <a:pt x="1261" y="5259"/>
                    <a:pt x="1516" y="5370"/>
                  </a:cubicBezTo>
                  <a:cubicBezTo>
                    <a:pt x="1828" y="5518"/>
                    <a:pt x="2149" y="5586"/>
                    <a:pt x="2461" y="5586"/>
                  </a:cubicBezTo>
                  <a:cubicBezTo>
                    <a:pt x="3635" y="5586"/>
                    <a:pt x="4682" y="4626"/>
                    <a:pt x="4644" y="3327"/>
                  </a:cubicBezTo>
                  <a:cubicBezTo>
                    <a:pt x="4421" y="2338"/>
                    <a:pt x="4198" y="1349"/>
                    <a:pt x="3942" y="391"/>
                  </a:cubicBezTo>
                  <a:cubicBezTo>
                    <a:pt x="3910" y="247"/>
                    <a:pt x="3655" y="104"/>
                    <a:pt x="3495" y="56"/>
                  </a:cubicBezTo>
                  <a:cubicBezTo>
                    <a:pt x="3366" y="18"/>
                    <a:pt x="3224" y="0"/>
                    <a:pt x="30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8"/>
            <p:cNvSpPr/>
            <p:nvPr/>
          </p:nvSpPr>
          <p:spPr>
            <a:xfrm>
              <a:off x="7362452" y="2152954"/>
              <a:ext cx="298976" cy="261217"/>
            </a:xfrm>
            <a:custGeom>
              <a:rect b="b" l="l" r="r" t="t"/>
              <a:pathLst>
                <a:path extrusionOk="0" h="5055" w="5762">
                  <a:moveTo>
                    <a:pt x="4237" y="1"/>
                  </a:moveTo>
                  <a:cubicBezTo>
                    <a:pt x="4029" y="1"/>
                    <a:pt x="3158" y="501"/>
                    <a:pt x="2634" y="749"/>
                  </a:cubicBezTo>
                  <a:cubicBezTo>
                    <a:pt x="2474" y="797"/>
                    <a:pt x="2331" y="877"/>
                    <a:pt x="2203" y="972"/>
                  </a:cubicBezTo>
                  <a:cubicBezTo>
                    <a:pt x="1341" y="1802"/>
                    <a:pt x="1" y="2281"/>
                    <a:pt x="32" y="3749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45" y="5024"/>
                    <a:pt x="698" y="5054"/>
                    <a:pt x="870" y="5054"/>
                  </a:cubicBezTo>
                  <a:cubicBezTo>
                    <a:pt x="1120" y="5054"/>
                    <a:pt x="1411" y="4990"/>
                    <a:pt x="1628" y="4914"/>
                  </a:cubicBezTo>
                  <a:cubicBezTo>
                    <a:pt x="2618" y="4579"/>
                    <a:pt x="3607" y="4180"/>
                    <a:pt x="4565" y="3717"/>
                  </a:cubicBezTo>
                  <a:cubicBezTo>
                    <a:pt x="4980" y="3526"/>
                    <a:pt x="5299" y="3111"/>
                    <a:pt x="5762" y="2728"/>
                  </a:cubicBezTo>
                  <a:cubicBezTo>
                    <a:pt x="5219" y="1659"/>
                    <a:pt x="4852" y="765"/>
                    <a:pt x="4278" y="15"/>
                  </a:cubicBezTo>
                  <a:cubicBezTo>
                    <a:pt x="4271" y="5"/>
                    <a:pt x="4257" y="1"/>
                    <a:pt x="4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8"/>
            <p:cNvSpPr/>
            <p:nvPr/>
          </p:nvSpPr>
          <p:spPr>
            <a:xfrm>
              <a:off x="7564501" y="469578"/>
              <a:ext cx="366066" cy="234398"/>
            </a:xfrm>
            <a:custGeom>
              <a:rect b="b" l="l" r="r" t="t"/>
              <a:pathLst>
                <a:path extrusionOk="0" h="4536" w="7055">
                  <a:moveTo>
                    <a:pt x="677" y="1"/>
                  </a:moveTo>
                  <a:cubicBezTo>
                    <a:pt x="549" y="1"/>
                    <a:pt x="420" y="6"/>
                    <a:pt x="292" y="6"/>
                  </a:cubicBezTo>
                  <a:cubicBezTo>
                    <a:pt x="242" y="6"/>
                    <a:pt x="193" y="5"/>
                    <a:pt x="144" y="3"/>
                  </a:cubicBezTo>
                  <a:lnTo>
                    <a:pt x="144" y="3"/>
                  </a:lnTo>
                  <a:cubicBezTo>
                    <a:pt x="144" y="418"/>
                    <a:pt x="1" y="929"/>
                    <a:pt x="176" y="1248"/>
                  </a:cubicBezTo>
                  <a:cubicBezTo>
                    <a:pt x="527" y="1838"/>
                    <a:pt x="1182" y="2237"/>
                    <a:pt x="1517" y="2844"/>
                  </a:cubicBezTo>
                  <a:cubicBezTo>
                    <a:pt x="2219" y="4057"/>
                    <a:pt x="3448" y="4121"/>
                    <a:pt x="4533" y="4535"/>
                  </a:cubicBezTo>
                  <a:cubicBezTo>
                    <a:pt x="4980" y="4376"/>
                    <a:pt x="5459" y="4232"/>
                    <a:pt x="5921" y="4136"/>
                  </a:cubicBezTo>
                  <a:cubicBezTo>
                    <a:pt x="7055" y="3945"/>
                    <a:pt x="6703" y="3083"/>
                    <a:pt x="6544" y="2509"/>
                  </a:cubicBezTo>
                  <a:cubicBezTo>
                    <a:pt x="6464" y="2221"/>
                    <a:pt x="5810" y="1934"/>
                    <a:pt x="5411" y="1934"/>
                  </a:cubicBezTo>
                  <a:cubicBezTo>
                    <a:pt x="5341" y="1936"/>
                    <a:pt x="5272" y="1937"/>
                    <a:pt x="5204" y="1937"/>
                  </a:cubicBezTo>
                  <a:cubicBezTo>
                    <a:pt x="4609" y="1937"/>
                    <a:pt x="4112" y="1850"/>
                    <a:pt x="3783" y="1248"/>
                  </a:cubicBezTo>
                  <a:cubicBezTo>
                    <a:pt x="3687" y="1120"/>
                    <a:pt x="3560" y="1024"/>
                    <a:pt x="3416" y="977"/>
                  </a:cubicBezTo>
                  <a:cubicBezTo>
                    <a:pt x="2714" y="657"/>
                    <a:pt x="1996" y="322"/>
                    <a:pt x="1277" y="83"/>
                  </a:cubicBezTo>
                  <a:cubicBezTo>
                    <a:pt x="1088" y="14"/>
                    <a:pt x="885" y="1"/>
                    <a:pt x="6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8"/>
            <p:cNvSpPr/>
            <p:nvPr/>
          </p:nvSpPr>
          <p:spPr>
            <a:xfrm>
              <a:off x="7947897" y="470405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22" y="0"/>
                  </a:moveTo>
                  <a:cubicBezTo>
                    <a:pt x="2006" y="0"/>
                    <a:pt x="809" y="556"/>
                    <a:pt x="352" y="1344"/>
                  </a:cubicBezTo>
                  <a:cubicBezTo>
                    <a:pt x="208" y="1631"/>
                    <a:pt x="96" y="1918"/>
                    <a:pt x="1" y="2205"/>
                  </a:cubicBezTo>
                  <a:cubicBezTo>
                    <a:pt x="240" y="2541"/>
                    <a:pt x="400" y="3019"/>
                    <a:pt x="751" y="3259"/>
                  </a:cubicBezTo>
                  <a:cubicBezTo>
                    <a:pt x="1549" y="3849"/>
                    <a:pt x="2379" y="4376"/>
                    <a:pt x="3256" y="4855"/>
                  </a:cubicBezTo>
                  <a:cubicBezTo>
                    <a:pt x="3512" y="4998"/>
                    <a:pt x="3863" y="4998"/>
                    <a:pt x="4166" y="5062"/>
                  </a:cubicBezTo>
                  <a:cubicBezTo>
                    <a:pt x="4214" y="4695"/>
                    <a:pt x="4405" y="4280"/>
                    <a:pt x="4294" y="3961"/>
                  </a:cubicBezTo>
                  <a:cubicBezTo>
                    <a:pt x="4070" y="3243"/>
                    <a:pt x="4070" y="2652"/>
                    <a:pt x="4517" y="1998"/>
                  </a:cubicBezTo>
                  <a:cubicBezTo>
                    <a:pt x="5028" y="1248"/>
                    <a:pt x="4645" y="418"/>
                    <a:pt x="3751" y="115"/>
                  </a:cubicBezTo>
                  <a:cubicBezTo>
                    <a:pt x="3530" y="37"/>
                    <a:pt x="3282" y="0"/>
                    <a:pt x="30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8"/>
            <p:cNvSpPr/>
            <p:nvPr/>
          </p:nvSpPr>
          <p:spPr>
            <a:xfrm>
              <a:off x="7622459" y="1783564"/>
              <a:ext cx="302297" cy="329273"/>
            </a:xfrm>
            <a:custGeom>
              <a:rect b="b" l="l" r="r" t="t"/>
              <a:pathLst>
                <a:path extrusionOk="0" h="6372" w="5826">
                  <a:moveTo>
                    <a:pt x="256" y="1"/>
                  </a:moveTo>
                  <a:lnTo>
                    <a:pt x="1" y="208"/>
                  </a:lnTo>
                  <a:cubicBezTo>
                    <a:pt x="527" y="1405"/>
                    <a:pt x="974" y="2634"/>
                    <a:pt x="1581" y="3799"/>
                  </a:cubicBezTo>
                  <a:cubicBezTo>
                    <a:pt x="1916" y="4454"/>
                    <a:pt x="2586" y="4948"/>
                    <a:pt x="2858" y="5619"/>
                  </a:cubicBezTo>
                  <a:cubicBezTo>
                    <a:pt x="3109" y="6220"/>
                    <a:pt x="3511" y="6372"/>
                    <a:pt x="3934" y="6372"/>
                  </a:cubicBezTo>
                  <a:cubicBezTo>
                    <a:pt x="4128" y="6372"/>
                    <a:pt x="4326" y="6340"/>
                    <a:pt x="4517" y="6305"/>
                  </a:cubicBezTo>
                  <a:cubicBezTo>
                    <a:pt x="4996" y="6193"/>
                    <a:pt x="5714" y="5826"/>
                    <a:pt x="5778" y="5475"/>
                  </a:cubicBezTo>
                  <a:cubicBezTo>
                    <a:pt x="5826" y="4884"/>
                    <a:pt x="5634" y="4310"/>
                    <a:pt x="5219" y="3879"/>
                  </a:cubicBezTo>
                  <a:cubicBezTo>
                    <a:pt x="3927" y="2666"/>
                    <a:pt x="2522" y="1565"/>
                    <a:pt x="1134" y="448"/>
                  </a:cubicBezTo>
                  <a:cubicBezTo>
                    <a:pt x="863" y="272"/>
                    <a:pt x="559" y="113"/>
                    <a:pt x="2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8"/>
            <p:cNvSpPr/>
            <p:nvPr/>
          </p:nvSpPr>
          <p:spPr>
            <a:xfrm>
              <a:off x="7613379" y="1587953"/>
              <a:ext cx="144974" cy="155490"/>
            </a:xfrm>
            <a:custGeom>
              <a:rect b="b" l="l" r="r" t="t"/>
              <a:pathLst>
                <a:path extrusionOk="0" h="3009" w="2794">
                  <a:moveTo>
                    <a:pt x="2059" y="1"/>
                  </a:moveTo>
                  <a:cubicBezTo>
                    <a:pt x="1452" y="17"/>
                    <a:pt x="878" y="272"/>
                    <a:pt x="463" y="703"/>
                  </a:cubicBezTo>
                  <a:cubicBezTo>
                    <a:pt x="0" y="1230"/>
                    <a:pt x="463" y="1740"/>
                    <a:pt x="942" y="2123"/>
                  </a:cubicBezTo>
                  <a:cubicBezTo>
                    <a:pt x="1165" y="2315"/>
                    <a:pt x="1373" y="2538"/>
                    <a:pt x="1596" y="2730"/>
                  </a:cubicBezTo>
                  <a:cubicBezTo>
                    <a:pt x="1847" y="2915"/>
                    <a:pt x="2051" y="3009"/>
                    <a:pt x="2213" y="3009"/>
                  </a:cubicBezTo>
                  <a:cubicBezTo>
                    <a:pt x="2484" y="3009"/>
                    <a:pt x="2637" y="2748"/>
                    <a:pt x="2697" y="2219"/>
                  </a:cubicBezTo>
                  <a:cubicBezTo>
                    <a:pt x="2713" y="1996"/>
                    <a:pt x="2697" y="1756"/>
                    <a:pt x="2697" y="1533"/>
                  </a:cubicBezTo>
                  <a:lnTo>
                    <a:pt x="2713" y="1533"/>
                  </a:lnTo>
                  <a:cubicBezTo>
                    <a:pt x="2713" y="1469"/>
                    <a:pt x="2713" y="1405"/>
                    <a:pt x="2713" y="1325"/>
                  </a:cubicBezTo>
                  <a:cubicBezTo>
                    <a:pt x="2793" y="735"/>
                    <a:pt x="2761" y="33"/>
                    <a:pt x="20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8"/>
            <p:cNvSpPr/>
            <p:nvPr/>
          </p:nvSpPr>
          <p:spPr>
            <a:xfrm>
              <a:off x="7822848" y="1512096"/>
              <a:ext cx="204592" cy="136215"/>
            </a:xfrm>
            <a:custGeom>
              <a:rect b="b" l="l" r="r" t="t"/>
              <a:pathLst>
                <a:path extrusionOk="0" h="2636" w="3943">
                  <a:moveTo>
                    <a:pt x="3567" y="1"/>
                  </a:moveTo>
                  <a:cubicBezTo>
                    <a:pt x="2723" y="1"/>
                    <a:pt x="2184" y="504"/>
                    <a:pt x="1597" y="910"/>
                  </a:cubicBezTo>
                  <a:cubicBezTo>
                    <a:pt x="1278" y="1134"/>
                    <a:pt x="879" y="1245"/>
                    <a:pt x="544" y="1453"/>
                  </a:cubicBezTo>
                  <a:cubicBezTo>
                    <a:pt x="352" y="1612"/>
                    <a:pt x="160" y="1772"/>
                    <a:pt x="1" y="1963"/>
                  </a:cubicBezTo>
                  <a:cubicBezTo>
                    <a:pt x="217" y="2195"/>
                    <a:pt x="478" y="2635"/>
                    <a:pt x="668" y="2635"/>
                  </a:cubicBezTo>
                  <a:cubicBezTo>
                    <a:pt x="674" y="2635"/>
                    <a:pt x="681" y="2635"/>
                    <a:pt x="687" y="2634"/>
                  </a:cubicBezTo>
                  <a:cubicBezTo>
                    <a:pt x="2171" y="2394"/>
                    <a:pt x="3145" y="1437"/>
                    <a:pt x="3943" y="32"/>
                  </a:cubicBezTo>
                  <a:cubicBezTo>
                    <a:pt x="3811" y="11"/>
                    <a:pt x="3686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8"/>
            <p:cNvSpPr/>
            <p:nvPr/>
          </p:nvSpPr>
          <p:spPr>
            <a:xfrm>
              <a:off x="7078005" y="837340"/>
              <a:ext cx="145804" cy="123348"/>
            </a:xfrm>
            <a:custGeom>
              <a:rect b="b" l="l" r="r" t="t"/>
              <a:pathLst>
                <a:path extrusionOk="0" h="2387" w="2810">
                  <a:moveTo>
                    <a:pt x="1099" y="0"/>
                  </a:moveTo>
                  <a:cubicBezTo>
                    <a:pt x="994" y="0"/>
                    <a:pt x="894" y="13"/>
                    <a:pt x="798" y="41"/>
                  </a:cubicBezTo>
                  <a:cubicBezTo>
                    <a:pt x="431" y="136"/>
                    <a:pt x="208" y="982"/>
                    <a:pt x="48" y="1541"/>
                  </a:cubicBezTo>
                  <a:cubicBezTo>
                    <a:pt x="0" y="1732"/>
                    <a:pt x="351" y="2036"/>
                    <a:pt x="607" y="2387"/>
                  </a:cubicBezTo>
                  <a:cubicBezTo>
                    <a:pt x="1437" y="1892"/>
                    <a:pt x="2107" y="1525"/>
                    <a:pt x="2713" y="1094"/>
                  </a:cubicBezTo>
                  <a:cubicBezTo>
                    <a:pt x="2809" y="1030"/>
                    <a:pt x="2745" y="472"/>
                    <a:pt x="2666" y="440"/>
                  </a:cubicBezTo>
                  <a:cubicBezTo>
                    <a:pt x="2153" y="269"/>
                    <a:pt x="1586" y="0"/>
                    <a:pt x="10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8"/>
            <p:cNvSpPr/>
            <p:nvPr/>
          </p:nvSpPr>
          <p:spPr>
            <a:xfrm>
              <a:off x="7476708" y="2502527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44" y="0"/>
                  </a:moveTo>
                  <a:cubicBezTo>
                    <a:pt x="368" y="352"/>
                    <a:pt x="113" y="687"/>
                    <a:pt x="33" y="1054"/>
                  </a:cubicBezTo>
                  <a:cubicBezTo>
                    <a:pt x="1" y="1341"/>
                    <a:pt x="113" y="1628"/>
                    <a:pt x="320" y="1836"/>
                  </a:cubicBezTo>
                  <a:cubicBezTo>
                    <a:pt x="703" y="2139"/>
                    <a:pt x="1166" y="2474"/>
                    <a:pt x="1629" y="2506"/>
                  </a:cubicBezTo>
                  <a:cubicBezTo>
                    <a:pt x="1644" y="2507"/>
                    <a:pt x="1659" y="2508"/>
                    <a:pt x="1674" y="2508"/>
                  </a:cubicBezTo>
                  <a:cubicBezTo>
                    <a:pt x="2003" y="2508"/>
                    <a:pt x="2424" y="2190"/>
                    <a:pt x="2698" y="1916"/>
                  </a:cubicBezTo>
                  <a:cubicBezTo>
                    <a:pt x="2826" y="1788"/>
                    <a:pt x="2810" y="1229"/>
                    <a:pt x="2682" y="1150"/>
                  </a:cubicBezTo>
                  <a:cubicBezTo>
                    <a:pt x="2092" y="846"/>
                    <a:pt x="1501" y="575"/>
                    <a:pt x="879" y="336"/>
                  </a:cubicBezTo>
                  <a:lnTo>
                    <a:pt x="54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8"/>
            <p:cNvSpPr/>
            <p:nvPr/>
          </p:nvSpPr>
          <p:spPr>
            <a:xfrm>
              <a:off x="8012652" y="1051218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0"/>
                  </a:moveTo>
                  <a:cubicBezTo>
                    <a:pt x="275" y="0"/>
                    <a:pt x="154" y="5"/>
                    <a:pt x="29" y="14"/>
                  </a:cubicBezTo>
                  <a:cubicBezTo>
                    <a:pt x="0" y="1056"/>
                    <a:pt x="335" y="1950"/>
                    <a:pt x="749" y="1950"/>
                  </a:cubicBezTo>
                  <a:cubicBezTo>
                    <a:pt x="786" y="1950"/>
                    <a:pt x="822" y="1943"/>
                    <a:pt x="859" y="1929"/>
                  </a:cubicBezTo>
                  <a:cubicBezTo>
                    <a:pt x="1354" y="1754"/>
                    <a:pt x="1913" y="1323"/>
                    <a:pt x="2104" y="876"/>
                  </a:cubicBezTo>
                  <a:cubicBezTo>
                    <a:pt x="2291" y="386"/>
                    <a:pt x="1490" y="0"/>
                    <a:pt x="3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8"/>
            <p:cNvSpPr/>
            <p:nvPr/>
          </p:nvSpPr>
          <p:spPr>
            <a:xfrm>
              <a:off x="7197813" y="1722847"/>
              <a:ext cx="76742" cy="136060"/>
            </a:xfrm>
            <a:custGeom>
              <a:rect b="b" l="l" r="r" t="t"/>
              <a:pathLst>
                <a:path extrusionOk="0" h="2633" w="1479">
                  <a:moveTo>
                    <a:pt x="441" y="1"/>
                  </a:moveTo>
                  <a:cubicBezTo>
                    <a:pt x="281" y="639"/>
                    <a:pt x="74" y="1197"/>
                    <a:pt x="26" y="1772"/>
                  </a:cubicBezTo>
                  <a:cubicBezTo>
                    <a:pt x="1" y="2279"/>
                    <a:pt x="685" y="2633"/>
                    <a:pt x="727" y="2633"/>
                  </a:cubicBezTo>
                  <a:cubicBezTo>
                    <a:pt x="740" y="2633"/>
                    <a:pt x="698" y="2603"/>
                    <a:pt x="568" y="2538"/>
                  </a:cubicBezTo>
                  <a:lnTo>
                    <a:pt x="568" y="2538"/>
                  </a:lnTo>
                  <a:cubicBezTo>
                    <a:pt x="582" y="2544"/>
                    <a:pt x="600" y="2547"/>
                    <a:pt x="620" y="2547"/>
                  </a:cubicBezTo>
                  <a:cubicBezTo>
                    <a:pt x="810" y="2547"/>
                    <a:pt x="1242" y="2298"/>
                    <a:pt x="1271" y="2139"/>
                  </a:cubicBezTo>
                  <a:cubicBezTo>
                    <a:pt x="1366" y="1357"/>
                    <a:pt x="1478" y="527"/>
                    <a:pt x="4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8"/>
            <p:cNvSpPr/>
            <p:nvPr/>
          </p:nvSpPr>
          <p:spPr>
            <a:xfrm>
              <a:off x="7253955" y="2404398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6" y="48"/>
                  </a:moveTo>
                  <a:lnTo>
                    <a:pt x="1" y="335"/>
                  </a:lnTo>
                  <a:cubicBezTo>
                    <a:pt x="320" y="734"/>
                    <a:pt x="623" y="1149"/>
                    <a:pt x="942" y="1564"/>
                  </a:cubicBezTo>
                  <a:cubicBezTo>
                    <a:pt x="1118" y="1325"/>
                    <a:pt x="1437" y="1102"/>
                    <a:pt x="1453" y="862"/>
                  </a:cubicBezTo>
                  <a:cubicBezTo>
                    <a:pt x="1533" y="0"/>
                    <a:pt x="831" y="144"/>
                    <a:pt x="336" y="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8"/>
            <p:cNvSpPr/>
            <p:nvPr/>
          </p:nvSpPr>
          <p:spPr>
            <a:xfrm>
              <a:off x="7555421" y="2472814"/>
              <a:ext cx="101907" cy="57721"/>
            </a:xfrm>
            <a:custGeom>
              <a:rect b="b" l="l" r="r" t="t"/>
              <a:pathLst>
                <a:path extrusionOk="0" h="1117" w="1964">
                  <a:moveTo>
                    <a:pt x="80" y="1"/>
                  </a:moveTo>
                  <a:cubicBezTo>
                    <a:pt x="48" y="97"/>
                    <a:pt x="16" y="192"/>
                    <a:pt x="0" y="288"/>
                  </a:cubicBezTo>
                  <a:cubicBezTo>
                    <a:pt x="495" y="837"/>
                    <a:pt x="863" y="1117"/>
                    <a:pt x="1198" y="1117"/>
                  </a:cubicBezTo>
                  <a:cubicBezTo>
                    <a:pt x="1458" y="1117"/>
                    <a:pt x="1698" y="949"/>
                    <a:pt x="1963" y="607"/>
                  </a:cubicBezTo>
                  <a:lnTo>
                    <a:pt x="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8"/>
            <p:cNvSpPr/>
            <p:nvPr/>
          </p:nvSpPr>
          <p:spPr>
            <a:xfrm>
              <a:off x="7124808" y="2180909"/>
              <a:ext cx="61435" cy="73275"/>
            </a:xfrm>
            <a:custGeom>
              <a:rect b="b" l="l" r="r" t="t"/>
              <a:pathLst>
                <a:path extrusionOk="0" h="1418" w="1184">
                  <a:moveTo>
                    <a:pt x="830" y="0"/>
                  </a:moveTo>
                  <a:cubicBezTo>
                    <a:pt x="543" y="495"/>
                    <a:pt x="288" y="910"/>
                    <a:pt x="0" y="1373"/>
                  </a:cubicBezTo>
                  <a:cubicBezTo>
                    <a:pt x="225" y="1400"/>
                    <a:pt x="409" y="1417"/>
                    <a:pt x="557" y="1417"/>
                  </a:cubicBezTo>
                  <a:cubicBezTo>
                    <a:pt x="1183" y="1417"/>
                    <a:pt x="1153" y="1111"/>
                    <a:pt x="8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8"/>
            <p:cNvSpPr/>
            <p:nvPr/>
          </p:nvSpPr>
          <p:spPr>
            <a:xfrm>
              <a:off x="6632085" y="-75373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693" y="0"/>
                  </a:moveTo>
                  <a:cubicBezTo>
                    <a:pt x="4581" y="176"/>
                    <a:pt x="4453" y="319"/>
                    <a:pt x="4310" y="479"/>
                  </a:cubicBezTo>
                  <a:cubicBezTo>
                    <a:pt x="3113" y="1596"/>
                    <a:pt x="1900" y="2745"/>
                    <a:pt x="687" y="3862"/>
                  </a:cubicBezTo>
                  <a:cubicBezTo>
                    <a:pt x="112" y="4389"/>
                    <a:pt x="1" y="4868"/>
                    <a:pt x="687" y="5426"/>
                  </a:cubicBezTo>
                  <a:cubicBezTo>
                    <a:pt x="1150" y="5809"/>
                    <a:pt x="1628" y="6224"/>
                    <a:pt x="1916" y="6735"/>
                  </a:cubicBezTo>
                  <a:cubicBezTo>
                    <a:pt x="2543" y="7895"/>
                    <a:pt x="3416" y="8494"/>
                    <a:pt x="4613" y="8494"/>
                  </a:cubicBezTo>
                  <a:cubicBezTo>
                    <a:pt x="4816" y="8494"/>
                    <a:pt x="5029" y="8477"/>
                    <a:pt x="5251" y="8442"/>
                  </a:cubicBezTo>
                  <a:cubicBezTo>
                    <a:pt x="5263" y="8441"/>
                    <a:pt x="5275" y="8440"/>
                    <a:pt x="5287" y="8440"/>
                  </a:cubicBezTo>
                  <a:cubicBezTo>
                    <a:pt x="5383" y="8440"/>
                    <a:pt x="5486" y="8482"/>
                    <a:pt x="5584" y="8482"/>
                  </a:cubicBezTo>
                  <a:cubicBezTo>
                    <a:pt x="5606" y="8482"/>
                    <a:pt x="5628" y="8480"/>
                    <a:pt x="5650" y="8474"/>
                  </a:cubicBezTo>
                  <a:cubicBezTo>
                    <a:pt x="6480" y="8283"/>
                    <a:pt x="7805" y="8299"/>
                    <a:pt x="8060" y="7804"/>
                  </a:cubicBezTo>
                  <a:cubicBezTo>
                    <a:pt x="8507" y="6910"/>
                    <a:pt x="8666" y="5538"/>
                    <a:pt x="8299" y="4644"/>
                  </a:cubicBezTo>
                  <a:cubicBezTo>
                    <a:pt x="7613" y="3000"/>
                    <a:pt x="6464" y="1532"/>
                    <a:pt x="55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8"/>
            <p:cNvSpPr/>
            <p:nvPr/>
          </p:nvSpPr>
          <p:spPr>
            <a:xfrm>
              <a:off x="4551921" y="-75373"/>
              <a:ext cx="333792" cy="325604"/>
            </a:xfrm>
            <a:custGeom>
              <a:rect b="b" l="l" r="r" t="t"/>
              <a:pathLst>
                <a:path extrusionOk="0" h="6301" w="6433">
                  <a:moveTo>
                    <a:pt x="1" y="0"/>
                  </a:moveTo>
                  <a:cubicBezTo>
                    <a:pt x="288" y="590"/>
                    <a:pt x="607" y="1165"/>
                    <a:pt x="958" y="1724"/>
                  </a:cubicBezTo>
                  <a:cubicBezTo>
                    <a:pt x="1405" y="2346"/>
                    <a:pt x="1948" y="2905"/>
                    <a:pt x="2443" y="3495"/>
                  </a:cubicBezTo>
                  <a:cubicBezTo>
                    <a:pt x="2810" y="3910"/>
                    <a:pt x="3400" y="4261"/>
                    <a:pt x="3512" y="4740"/>
                  </a:cubicBezTo>
                  <a:cubicBezTo>
                    <a:pt x="3751" y="5697"/>
                    <a:pt x="4422" y="5969"/>
                    <a:pt x="5204" y="6224"/>
                  </a:cubicBezTo>
                  <a:cubicBezTo>
                    <a:pt x="5350" y="6275"/>
                    <a:pt x="5473" y="6300"/>
                    <a:pt x="5575" y="6300"/>
                  </a:cubicBezTo>
                  <a:cubicBezTo>
                    <a:pt x="5886" y="6300"/>
                    <a:pt x="6009" y="6070"/>
                    <a:pt x="6034" y="5650"/>
                  </a:cubicBezTo>
                  <a:cubicBezTo>
                    <a:pt x="6161" y="3766"/>
                    <a:pt x="6305" y="1883"/>
                    <a:pt x="64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8"/>
            <p:cNvSpPr/>
            <p:nvPr/>
          </p:nvSpPr>
          <p:spPr>
            <a:xfrm>
              <a:off x="1575819" y="-44059"/>
              <a:ext cx="327047" cy="224321"/>
            </a:xfrm>
            <a:custGeom>
              <a:rect b="b" l="l" r="r" t="t"/>
              <a:pathLst>
                <a:path extrusionOk="0" h="4341" w="6303">
                  <a:moveTo>
                    <a:pt x="336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04" y="4246"/>
                  </a:cubicBezTo>
                  <a:cubicBezTo>
                    <a:pt x="5115" y="4306"/>
                    <a:pt x="5366" y="4341"/>
                    <a:pt x="5565" y="4341"/>
                  </a:cubicBezTo>
                  <a:cubicBezTo>
                    <a:pt x="6201" y="4341"/>
                    <a:pt x="6303" y="3986"/>
                    <a:pt x="6145" y="3001"/>
                  </a:cubicBezTo>
                  <a:cubicBezTo>
                    <a:pt x="6001" y="1995"/>
                    <a:pt x="5746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8"/>
            <p:cNvSpPr/>
            <p:nvPr/>
          </p:nvSpPr>
          <p:spPr>
            <a:xfrm>
              <a:off x="1978257" y="-54807"/>
              <a:ext cx="267532" cy="216260"/>
            </a:xfrm>
            <a:custGeom>
              <a:rect b="b" l="l" r="r" t="t"/>
              <a:pathLst>
                <a:path extrusionOk="0" h="4185" w="5156">
                  <a:moveTo>
                    <a:pt x="4022" y="1"/>
                  </a:moveTo>
                  <a:lnTo>
                    <a:pt x="1" y="17"/>
                  </a:lnTo>
                  <a:cubicBezTo>
                    <a:pt x="64" y="304"/>
                    <a:pt x="33" y="639"/>
                    <a:pt x="176" y="879"/>
                  </a:cubicBezTo>
                  <a:cubicBezTo>
                    <a:pt x="735" y="1693"/>
                    <a:pt x="1341" y="2459"/>
                    <a:pt x="1916" y="3289"/>
                  </a:cubicBezTo>
                  <a:cubicBezTo>
                    <a:pt x="2298" y="3867"/>
                    <a:pt x="2739" y="4184"/>
                    <a:pt x="3286" y="4184"/>
                  </a:cubicBezTo>
                  <a:cubicBezTo>
                    <a:pt x="3539" y="4184"/>
                    <a:pt x="3815" y="4116"/>
                    <a:pt x="4118" y="3975"/>
                  </a:cubicBezTo>
                  <a:cubicBezTo>
                    <a:pt x="4453" y="3847"/>
                    <a:pt x="4804" y="3751"/>
                    <a:pt x="5155" y="3688"/>
                  </a:cubicBezTo>
                  <a:cubicBezTo>
                    <a:pt x="4756" y="2427"/>
                    <a:pt x="4389" y="1214"/>
                    <a:pt x="40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8"/>
            <p:cNvSpPr/>
            <p:nvPr/>
          </p:nvSpPr>
          <p:spPr>
            <a:xfrm>
              <a:off x="6510358" y="-75373"/>
              <a:ext cx="271683" cy="161019"/>
            </a:xfrm>
            <a:custGeom>
              <a:rect b="b" l="l" r="r" t="t"/>
              <a:pathLst>
                <a:path extrusionOk="0" h="3116" w="5236">
                  <a:moveTo>
                    <a:pt x="1" y="0"/>
                  </a:moveTo>
                  <a:cubicBezTo>
                    <a:pt x="32" y="192"/>
                    <a:pt x="1" y="495"/>
                    <a:pt x="112" y="575"/>
                  </a:cubicBezTo>
                  <a:cubicBezTo>
                    <a:pt x="814" y="1005"/>
                    <a:pt x="958" y="1644"/>
                    <a:pt x="1118" y="2394"/>
                  </a:cubicBezTo>
                  <a:cubicBezTo>
                    <a:pt x="1193" y="2697"/>
                    <a:pt x="1845" y="3116"/>
                    <a:pt x="2253" y="3116"/>
                  </a:cubicBezTo>
                  <a:cubicBezTo>
                    <a:pt x="2274" y="3116"/>
                    <a:pt x="2295" y="3114"/>
                    <a:pt x="2315" y="3112"/>
                  </a:cubicBezTo>
                  <a:cubicBezTo>
                    <a:pt x="3703" y="3000"/>
                    <a:pt x="5076" y="1436"/>
                    <a:pt x="52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8"/>
            <p:cNvSpPr/>
            <p:nvPr/>
          </p:nvSpPr>
          <p:spPr>
            <a:xfrm>
              <a:off x="7317725" y="-76200"/>
              <a:ext cx="389260" cy="172491"/>
            </a:xfrm>
            <a:custGeom>
              <a:rect b="b" l="l" r="r" t="t"/>
              <a:pathLst>
                <a:path extrusionOk="0" h="3338" w="7502">
                  <a:moveTo>
                    <a:pt x="527" y="0"/>
                  </a:moveTo>
                  <a:cubicBezTo>
                    <a:pt x="1" y="638"/>
                    <a:pt x="160" y="1117"/>
                    <a:pt x="894" y="1388"/>
                  </a:cubicBezTo>
                  <a:cubicBezTo>
                    <a:pt x="1469" y="1612"/>
                    <a:pt x="2091" y="1740"/>
                    <a:pt x="2666" y="1947"/>
                  </a:cubicBezTo>
                  <a:cubicBezTo>
                    <a:pt x="3895" y="2410"/>
                    <a:pt x="5108" y="2921"/>
                    <a:pt x="6368" y="3320"/>
                  </a:cubicBezTo>
                  <a:cubicBezTo>
                    <a:pt x="6401" y="3332"/>
                    <a:pt x="6435" y="3337"/>
                    <a:pt x="6471" y="3337"/>
                  </a:cubicBezTo>
                  <a:cubicBezTo>
                    <a:pt x="6725" y="3337"/>
                    <a:pt x="7083" y="3072"/>
                    <a:pt x="7502" y="2905"/>
                  </a:cubicBezTo>
                  <a:cubicBezTo>
                    <a:pt x="6447" y="1931"/>
                    <a:pt x="5485" y="1382"/>
                    <a:pt x="4323" y="1382"/>
                  </a:cubicBezTo>
                  <a:cubicBezTo>
                    <a:pt x="4113" y="1382"/>
                    <a:pt x="3896" y="1400"/>
                    <a:pt x="3671" y="1436"/>
                  </a:cubicBezTo>
                  <a:cubicBezTo>
                    <a:pt x="3640" y="1442"/>
                    <a:pt x="3609" y="1444"/>
                    <a:pt x="3577" y="1444"/>
                  </a:cubicBezTo>
                  <a:cubicBezTo>
                    <a:pt x="3229" y="1444"/>
                    <a:pt x="2826" y="1146"/>
                    <a:pt x="2490" y="942"/>
                  </a:cubicBezTo>
                  <a:cubicBezTo>
                    <a:pt x="2219" y="766"/>
                    <a:pt x="2044" y="463"/>
                    <a:pt x="1820" y="223"/>
                  </a:cubicBezTo>
                  <a:lnTo>
                    <a:pt x="1613" y="415"/>
                  </a:lnTo>
                  <a:cubicBezTo>
                    <a:pt x="1661" y="606"/>
                    <a:pt x="1708" y="798"/>
                    <a:pt x="1756" y="1037"/>
                  </a:cubicBezTo>
                  <a:cubicBezTo>
                    <a:pt x="990" y="1021"/>
                    <a:pt x="719" y="638"/>
                    <a:pt x="719" y="16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8"/>
            <p:cNvSpPr/>
            <p:nvPr/>
          </p:nvSpPr>
          <p:spPr>
            <a:xfrm>
              <a:off x="3681615" y="-75373"/>
              <a:ext cx="77053" cy="348858"/>
            </a:xfrm>
            <a:custGeom>
              <a:rect b="b" l="l" r="r" t="t"/>
              <a:pathLst>
                <a:path extrusionOk="0" h="6751" w="1485">
                  <a:moveTo>
                    <a:pt x="304" y="0"/>
                  </a:moveTo>
                  <a:cubicBezTo>
                    <a:pt x="208" y="495"/>
                    <a:pt x="1" y="974"/>
                    <a:pt x="17" y="1452"/>
                  </a:cubicBezTo>
                  <a:cubicBezTo>
                    <a:pt x="65" y="2889"/>
                    <a:pt x="160" y="4309"/>
                    <a:pt x="336" y="5729"/>
                  </a:cubicBezTo>
                  <a:cubicBezTo>
                    <a:pt x="384" y="6096"/>
                    <a:pt x="783" y="6416"/>
                    <a:pt x="1006" y="6751"/>
                  </a:cubicBezTo>
                  <a:cubicBezTo>
                    <a:pt x="1182" y="6400"/>
                    <a:pt x="1485" y="6033"/>
                    <a:pt x="1485" y="5681"/>
                  </a:cubicBezTo>
                  <a:cubicBezTo>
                    <a:pt x="1485" y="4293"/>
                    <a:pt x="1389" y="2889"/>
                    <a:pt x="1293" y="1500"/>
                  </a:cubicBezTo>
                  <a:cubicBezTo>
                    <a:pt x="1278" y="1005"/>
                    <a:pt x="1182" y="495"/>
                    <a:pt x="1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8"/>
            <p:cNvSpPr/>
            <p:nvPr/>
          </p:nvSpPr>
          <p:spPr>
            <a:xfrm>
              <a:off x="7677979" y="162946"/>
              <a:ext cx="135841" cy="161898"/>
            </a:xfrm>
            <a:custGeom>
              <a:rect b="b" l="l" r="r" t="t"/>
              <a:pathLst>
                <a:path extrusionOk="0" h="3133" w="2618">
                  <a:moveTo>
                    <a:pt x="2617" y="0"/>
                  </a:moveTo>
                  <a:cubicBezTo>
                    <a:pt x="2107" y="0"/>
                    <a:pt x="1580" y="32"/>
                    <a:pt x="1053" y="96"/>
                  </a:cubicBezTo>
                  <a:cubicBezTo>
                    <a:pt x="750" y="128"/>
                    <a:pt x="271" y="303"/>
                    <a:pt x="255" y="447"/>
                  </a:cubicBezTo>
                  <a:cubicBezTo>
                    <a:pt x="160" y="1181"/>
                    <a:pt x="0" y="1995"/>
                    <a:pt x="239" y="2618"/>
                  </a:cubicBezTo>
                  <a:cubicBezTo>
                    <a:pt x="380" y="2970"/>
                    <a:pt x="891" y="3133"/>
                    <a:pt x="1430" y="3133"/>
                  </a:cubicBezTo>
                  <a:cubicBezTo>
                    <a:pt x="1867" y="3133"/>
                    <a:pt x="2324" y="3025"/>
                    <a:pt x="2617" y="2825"/>
                  </a:cubicBezTo>
                  <a:lnTo>
                    <a:pt x="261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8"/>
            <p:cNvSpPr/>
            <p:nvPr/>
          </p:nvSpPr>
          <p:spPr>
            <a:xfrm>
              <a:off x="2582745" y="-34189"/>
              <a:ext cx="198003" cy="93428"/>
            </a:xfrm>
            <a:custGeom>
              <a:rect b="b" l="l" r="r" t="t"/>
              <a:pathLst>
                <a:path extrusionOk="0" h="1808" w="3816">
                  <a:moveTo>
                    <a:pt x="1" y="1"/>
                  </a:moveTo>
                  <a:cubicBezTo>
                    <a:pt x="512" y="304"/>
                    <a:pt x="1038" y="575"/>
                    <a:pt x="1517" y="911"/>
                  </a:cubicBezTo>
                  <a:cubicBezTo>
                    <a:pt x="2327" y="1485"/>
                    <a:pt x="2794" y="1807"/>
                    <a:pt x="3095" y="1807"/>
                  </a:cubicBezTo>
                  <a:cubicBezTo>
                    <a:pt x="3489" y="1807"/>
                    <a:pt x="3598" y="1257"/>
                    <a:pt x="38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8"/>
            <p:cNvSpPr/>
            <p:nvPr/>
          </p:nvSpPr>
          <p:spPr>
            <a:xfrm>
              <a:off x="5406506" y="-75373"/>
              <a:ext cx="135893" cy="99009"/>
            </a:xfrm>
            <a:custGeom>
              <a:rect b="b" l="l" r="r" t="t"/>
              <a:pathLst>
                <a:path extrusionOk="0" h="1916" w="2619">
                  <a:moveTo>
                    <a:pt x="1" y="0"/>
                  </a:moveTo>
                  <a:lnTo>
                    <a:pt x="1" y="1915"/>
                  </a:lnTo>
                  <a:cubicBezTo>
                    <a:pt x="512" y="1803"/>
                    <a:pt x="942" y="1803"/>
                    <a:pt x="1182" y="1612"/>
                  </a:cubicBezTo>
                  <a:cubicBezTo>
                    <a:pt x="1708" y="1133"/>
                    <a:pt x="2139" y="543"/>
                    <a:pt x="26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8"/>
            <p:cNvSpPr/>
            <p:nvPr/>
          </p:nvSpPr>
          <p:spPr>
            <a:xfrm>
              <a:off x="7721823" y="-75373"/>
              <a:ext cx="91997" cy="114667"/>
            </a:xfrm>
            <a:custGeom>
              <a:rect b="b" l="l" r="r" t="t"/>
              <a:pathLst>
                <a:path extrusionOk="0" h="2219" w="1773">
                  <a:moveTo>
                    <a:pt x="958" y="0"/>
                  </a:moveTo>
                  <a:cubicBezTo>
                    <a:pt x="783" y="271"/>
                    <a:pt x="607" y="543"/>
                    <a:pt x="432" y="798"/>
                  </a:cubicBezTo>
                  <a:cubicBezTo>
                    <a:pt x="1" y="1372"/>
                    <a:pt x="208" y="1979"/>
                    <a:pt x="895" y="2154"/>
                  </a:cubicBezTo>
                  <a:cubicBezTo>
                    <a:pt x="1182" y="2202"/>
                    <a:pt x="1469" y="2218"/>
                    <a:pt x="1772" y="2218"/>
                  </a:cubicBezTo>
                  <a:lnTo>
                    <a:pt x="17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8"/>
            <p:cNvSpPr/>
            <p:nvPr/>
          </p:nvSpPr>
          <p:spPr>
            <a:xfrm>
              <a:off x="5187905" y="-75373"/>
              <a:ext cx="114308" cy="91568"/>
            </a:xfrm>
            <a:custGeom>
              <a:rect b="b" l="l" r="r" t="t"/>
              <a:pathLst>
                <a:path extrusionOk="0" h="1772" w="2203">
                  <a:moveTo>
                    <a:pt x="1" y="0"/>
                  </a:moveTo>
                  <a:cubicBezTo>
                    <a:pt x="256" y="590"/>
                    <a:pt x="511" y="1181"/>
                    <a:pt x="783" y="1771"/>
                  </a:cubicBezTo>
                  <a:lnTo>
                    <a:pt x="1134" y="1740"/>
                  </a:lnTo>
                  <a:lnTo>
                    <a:pt x="220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8"/>
            <p:cNvSpPr/>
            <p:nvPr/>
          </p:nvSpPr>
          <p:spPr>
            <a:xfrm>
              <a:off x="3801682" y="-44059"/>
              <a:ext cx="116851" cy="48833"/>
            </a:xfrm>
            <a:custGeom>
              <a:rect b="b" l="l" r="r" t="t"/>
              <a:pathLst>
                <a:path extrusionOk="0" h="945" w="2252">
                  <a:moveTo>
                    <a:pt x="1" y="0"/>
                  </a:moveTo>
                  <a:cubicBezTo>
                    <a:pt x="224" y="304"/>
                    <a:pt x="400" y="814"/>
                    <a:pt x="671" y="894"/>
                  </a:cubicBezTo>
                  <a:cubicBezTo>
                    <a:pt x="813" y="931"/>
                    <a:pt x="959" y="945"/>
                    <a:pt x="1109" y="945"/>
                  </a:cubicBezTo>
                  <a:cubicBezTo>
                    <a:pt x="1482" y="945"/>
                    <a:pt x="1875" y="855"/>
                    <a:pt x="2251" y="798"/>
                  </a:cubicBezTo>
                  <a:cubicBezTo>
                    <a:pt x="2251" y="527"/>
                    <a:pt x="2235" y="256"/>
                    <a:pt x="22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8"/>
            <p:cNvSpPr/>
            <p:nvPr/>
          </p:nvSpPr>
          <p:spPr>
            <a:xfrm>
              <a:off x="4404561" y="-75373"/>
              <a:ext cx="86133" cy="78391"/>
            </a:xfrm>
            <a:custGeom>
              <a:rect b="b" l="l" r="r" t="t"/>
              <a:pathLst>
                <a:path extrusionOk="0" h="1517" w="1660">
                  <a:moveTo>
                    <a:pt x="32" y="0"/>
                  </a:moveTo>
                  <a:cubicBezTo>
                    <a:pt x="0" y="160"/>
                    <a:pt x="0" y="335"/>
                    <a:pt x="32" y="495"/>
                  </a:cubicBezTo>
                  <a:cubicBezTo>
                    <a:pt x="144" y="846"/>
                    <a:pt x="287" y="1181"/>
                    <a:pt x="415" y="1516"/>
                  </a:cubicBezTo>
                  <a:cubicBezTo>
                    <a:pt x="798" y="1277"/>
                    <a:pt x="1213" y="1069"/>
                    <a:pt x="1516" y="766"/>
                  </a:cubicBezTo>
                  <a:cubicBezTo>
                    <a:pt x="1660" y="622"/>
                    <a:pt x="1612" y="271"/>
                    <a:pt x="16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8"/>
            <p:cNvSpPr/>
            <p:nvPr/>
          </p:nvSpPr>
          <p:spPr>
            <a:xfrm>
              <a:off x="3270927" y="-44059"/>
              <a:ext cx="82812" cy="47903"/>
            </a:xfrm>
            <a:custGeom>
              <a:rect b="b" l="l" r="r" t="t"/>
              <a:pathLst>
                <a:path extrusionOk="0" h="927" w="1596">
                  <a:moveTo>
                    <a:pt x="0" y="0"/>
                  </a:moveTo>
                  <a:cubicBezTo>
                    <a:pt x="223" y="304"/>
                    <a:pt x="463" y="623"/>
                    <a:pt x="702" y="926"/>
                  </a:cubicBezTo>
                  <a:lnTo>
                    <a:pt x="159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8"/>
            <p:cNvSpPr/>
            <p:nvPr/>
          </p:nvSpPr>
          <p:spPr>
            <a:xfrm>
              <a:off x="4367306" y="2598898"/>
              <a:ext cx="118459" cy="155232"/>
            </a:xfrm>
            <a:custGeom>
              <a:rect b="b" l="l" r="r" t="t"/>
              <a:pathLst>
                <a:path extrusionOk="0" h="3004" w="2283">
                  <a:moveTo>
                    <a:pt x="1078" y="0"/>
                  </a:moveTo>
                  <a:cubicBezTo>
                    <a:pt x="1053" y="0"/>
                    <a:pt x="1029" y="1"/>
                    <a:pt x="1005" y="3"/>
                  </a:cubicBezTo>
                  <a:cubicBezTo>
                    <a:pt x="686" y="51"/>
                    <a:pt x="303" y="162"/>
                    <a:pt x="112" y="386"/>
                  </a:cubicBezTo>
                  <a:cubicBezTo>
                    <a:pt x="0" y="545"/>
                    <a:pt x="80" y="1008"/>
                    <a:pt x="223" y="1216"/>
                  </a:cubicBezTo>
                  <a:cubicBezTo>
                    <a:pt x="575" y="1631"/>
                    <a:pt x="942" y="2014"/>
                    <a:pt x="1341" y="2381"/>
                  </a:cubicBezTo>
                  <a:lnTo>
                    <a:pt x="894" y="2668"/>
                  </a:lnTo>
                  <a:lnTo>
                    <a:pt x="1037" y="3003"/>
                  </a:lnTo>
                  <a:cubicBezTo>
                    <a:pt x="1277" y="2875"/>
                    <a:pt x="1676" y="2812"/>
                    <a:pt x="1756" y="2604"/>
                  </a:cubicBezTo>
                  <a:cubicBezTo>
                    <a:pt x="1995" y="1998"/>
                    <a:pt x="2170" y="1359"/>
                    <a:pt x="2250" y="705"/>
                  </a:cubicBezTo>
                  <a:cubicBezTo>
                    <a:pt x="2282" y="561"/>
                    <a:pt x="1931" y="322"/>
                    <a:pt x="1708" y="194"/>
                  </a:cubicBezTo>
                  <a:cubicBezTo>
                    <a:pt x="1521" y="65"/>
                    <a:pt x="1295" y="0"/>
                    <a:pt x="107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8"/>
            <p:cNvSpPr/>
            <p:nvPr/>
          </p:nvSpPr>
          <p:spPr>
            <a:xfrm>
              <a:off x="3649341" y="1917321"/>
              <a:ext cx="650929" cy="443423"/>
            </a:xfrm>
            <a:custGeom>
              <a:rect b="b" l="l" r="r" t="t"/>
              <a:pathLst>
                <a:path extrusionOk="0" h="8581" w="12545">
                  <a:moveTo>
                    <a:pt x="3712" y="0"/>
                  </a:moveTo>
                  <a:cubicBezTo>
                    <a:pt x="3196" y="0"/>
                    <a:pt x="2671" y="236"/>
                    <a:pt x="2027" y="697"/>
                  </a:cubicBezTo>
                  <a:cubicBezTo>
                    <a:pt x="1756" y="888"/>
                    <a:pt x="1453" y="1032"/>
                    <a:pt x="1165" y="1191"/>
                  </a:cubicBezTo>
                  <a:cubicBezTo>
                    <a:pt x="272" y="1718"/>
                    <a:pt x="0" y="2787"/>
                    <a:pt x="639" y="3585"/>
                  </a:cubicBezTo>
                  <a:cubicBezTo>
                    <a:pt x="1373" y="4495"/>
                    <a:pt x="2011" y="5628"/>
                    <a:pt x="2969" y="6155"/>
                  </a:cubicBezTo>
                  <a:cubicBezTo>
                    <a:pt x="4724" y="7144"/>
                    <a:pt x="6687" y="7751"/>
                    <a:pt x="8682" y="8580"/>
                  </a:cubicBezTo>
                  <a:cubicBezTo>
                    <a:pt x="9273" y="8325"/>
                    <a:pt x="10071" y="8213"/>
                    <a:pt x="10454" y="7735"/>
                  </a:cubicBezTo>
                  <a:cubicBezTo>
                    <a:pt x="11108" y="6969"/>
                    <a:pt x="11475" y="5963"/>
                    <a:pt x="11970" y="5069"/>
                  </a:cubicBezTo>
                  <a:cubicBezTo>
                    <a:pt x="12544" y="4000"/>
                    <a:pt x="12273" y="2915"/>
                    <a:pt x="11443" y="2165"/>
                  </a:cubicBezTo>
                  <a:cubicBezTo>
                    <a:pt x="10326" y="1143"/>
                    <a:pt x="8858" y="1175"/>
                    <a:pt x="7565" y="713"/>
                  </a:cubicBezTo>
                  <a:cubicBezTo>
                    <a:pt x="7527" y="701"/>
                    <a:pt x="7485" y="696"/>
                    <a:pt x="7441" y="696"/>
                  </a:cubicBezTo>
                  <a:cubicBezTo>
                    <a:pt x="7244" y="696"/>
                    <a:pt x="6997" y="800"/>
                    <a:pt x="6815" y="904"/>
                  </a:cubicBezTo>
                  <a:cubicBezTo>
                    <a:pt x="6599" y="1037"/>
                    <a:pt x="6404" y="1097"/>
                    <a:pt x="6215" y="1097"/>
                  </a:cubicBezTo>
                  <a:cubicBezTo>
                    <a:pt x="5930" y="1097"/>
                    <a:pt x="5661" y="959"/>
                    <a:pt x="5363" y="729"/>
                  </a:cubicBezTo>
                  <a:cubicBezTo>
                    <a:pt x="4746" y="240"/>
                    <a:pt x="4233" y="0"/>
                    <a:pt x="37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8"/>
            <p:cNvSpPr/>
            <p:nvPr/>
          </p:nvSpPr>
          <p:spPr>
            <a:xfrm>
              <a:off x="3574001" y="361838"/>
              <a:ext cx="433105" cy="663042"/>
            </a:xfrm>
            <a:custGeom>
              <a:rect b="b" l="l" r="r" t="t"/>
              <a:pathLst>
                <a:path extrusionOk="0" h="12831" w="8347">
                  <a:moveTo>
                    <a:pt x="2953" y="0"/>
                  </a:moveTo>
                  <a:cubicBezTo>
                    <a:pt x="2664" y="0"/>
                    <a:pt x="2404" y="195"/>
                    <a:pt x="2218" y="556"/>
                  </a:cubicBezTo>
                  <a:cubicBezTo>
                    <a:pt x="1867" y="1226"/>
                    <a:pt x="1596" y="1944"/>
                    <a:pt x="1389" y="2663"/>
                  </a:cubicBezTo>
                  <a:cubicBezTo>
                    <a:pt x="990" y="4115"/>
                    <a:pt x="734" y="5583"/>
                    <a:pt x="287" y="7003"/>
                  </a:cubicBezTo>
                  <a:cubicBezTo>
                    <a:pt x="16" y="7929"/>
                    <a:pt x="0" y="8631"/>
                    <a:pt x="654" y="9397"/>
                  </a:cubicBezTo>
                  <a:cubicBezTo>
                    <a:pt x="1404" y="10275"/>
                    <a:pt x="1963" y="11312"/>
                    <a:pt x="2681" y="12206"/>
                  </a:cubicBezTo>
                  <a:cubicBezTo>
                    <a:pt x="2910" y="12511"/>
                    <a:pt x="3386" y="12831"/>
                    <a:pt x="3721" y="12831"/>
                  </a:cubicBezTo>
                  <a:cubicBezTo>
                    <a:pt x="3736" y="12831"/>
                    <a:pt x="3752" y="12830"/>
                    <a:pt x="3766" y="12829"/>
                  </a:cubicBezTo>
                  <a:cubicBezTo>
                    <a:pt x="5027" y="12669"/>
                    <a:pt x="7230" y="10068"/>
                    <a:pt x="7421" y="8807"/>
                  </a:cubicBezTo>
                  <a:cubicBezTo>
                    <a:pt x="7517" y="8025"/>
                    <a:pt x="7804" y="7259"/>
                    <a:pt x="7996" y="6493"/>
                  </a:cubicBezTo>
                  <a:cubicBezTo>
                    <a:pt x="8107" y="6078"/>
                    <a:pt x="8219" y="5663"/>
                    <a:pt x="8347" y="5168"/>
                  </a:cubicBezTo>
                  <a:cubicBezTo>
                    <a:pt x="8283" y="4993"/>
                    <a:pt x="8235" y="4753"/>
                    <a:pt x="8091" y="4610"/>
                  </a:cubicBezTo>
                  <a:cubicBezTo>
                    <a:pt x="6607" y="3157"/>
                    <a:pt x="5123" y="1737"/>
                    <a:pt x="3607" y="317"/>
                  </a:cubicBezTo>
                  <a:cubicBezTo>
                    <a:pt x="3386" y="102"/>
                    <a:pt x="3162" y="0"/>
                    <a:pt x="29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8"/>
            <p:cNvSpPr/>
            <p:nvPr/>
          </p:nvSpPr>
          <p:spPr>
            <a:xfrm>
              <a:off x="5412318" y="143930"/>
              <a:ext cx="511818" cy="469312"/>
            </a:xfrm>
            <a:custGeom>
              <a:rect b="b" l="l" r="r" t="t"/>
              <a:pathLst>
                <a:path extrusionOk="0" h="9082" w="9864">
                  <a:moveTo>
                    <a:pt x="3192" y="1"/>
                  </a:moveTo>
                  <a:cubicBezTo>
                    <a:pt x="2981" y="1"/>
                    <a:pt x="2758" y="74"/>
                    <a:pt x="2522" y="225"/>
                  </a:cubicBezTo>
                  <a:cubicBezTo>
                    <a:pt x="2107" y="496"/>
                    <a:pt x="1644" y="719"/>
                    <a:pt x="1261" y="1038"/>
                  </a:cubicBezTo>
                  <a:cubicBezTo>
                    <a:pt x="1054" y="1230"/>
                    <a:pt x="814" y="1597"/>
                    <a:pt x="846" y="1852"/>
                  </a:cubicBezTo>
                  <a:cubicBezTo>
                    <a:pt x="1038" y="3257"/>
                    <a:pt x="751" y="4550"/>
                    <a:pt x="224" y="5842"/>
                  </a:cubicBezTo>
                  <a:cubicBezTo>
                    <a:pt x="1" y="6417"/>
                    <a:pt x="96" y="6800"/>
                    <a:pt x="799" y="7055"/>
                  </a:cubicBezTo>
                  <a:cubicBezTo>
                    <a:pt x="1804" y="7438"/>
                    <a:pt x="2746" y="8013"/>
                    <a:pt x="3735" y="8475"/>
                  </a:cubicBezTo>
                  <a:cubicBezTo>
                    <a:pt x="4310" y="8731"/>
                    <a:pt x="4916" y="8906"/>
                    <a:pt x="5379" y="9082"/>
                  </a:cubicBezTo>
                  <a:cubicBezTo>
                    <a:pt x="6879" y="8827"/>
                    <a:pt x="8220" y="8667"/>
                    <a:pt x="9193" y="7470"/>
                  </a:cubicBezTo>
                  <a:cubicBezTo>
                    <a:pt x="9720" y="6832"/>
                    <a:pt x="9863" y="6305"/>
                    <a:pt x="9321" y="5635"/>
                  </a:cubicBezTo>
                  <a:cubicBezTo>
                    <a:pt x="8954" y="5172"/>
                    <a:pt x="8698" y="4629"/>
                    <a:pt x="8363" y="4135"/>
                  </a:cubicBezTo>
                  <a:cubicBezTo>
                    <a:pt x="8060" y="3688"/>
                    <a:pt x="7821" y="3033"/>
                    <a:pt x="7406" y="2890"/>
                  </a:cubicBezTo>
                  <a:cubicBezTo>
                    <a:pt x="6033" y="2363"/>
                    <a:pt x="5012" y="1453"/>
                    <a:pt x="4038" y="432"/>
                  </a:cubicBezTo>
                  <a:cubicBezTo>
                    <a:pt x="3775" y="150"/>
                    <a:pt x="3495" y="1"/>
                    <a:pt x="31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8"/>
            <p:cNvSpPr/>
            <p:nvPr/>
          </p:nvSpPr>
          <p:spPr>
            <a:xfrm>
              <a:off x="6879692" y="1081705"/>
              <a:ext cx="507667" cy="539384"/>
            </a:xfrm>
            <a:custGeom>
              <a:rect b="b" l="l" r="r" t="t"/>
              <a:pathLst>
                <a:path extrusionOk="0" h="10438" w="9784">
                  <a:moveTo>
                    <a:pt x="4513" y="1"/>
                  </a:moveTo>
                  <a:cubicBezTo>
                    <a:pt x="3472" y="1"/>
                    <a:pt x="2446" y="349"/>
                    <a:pt x="1804" y="1052"/>
                  </a:cubicBezTo>
                  <a:cubicBezTo>
                    <a:pt x="1500" y="1339"/>
                    <a:pt x="1149" y="1579"/>
                    <a:pt x="766" y="1770"/>
                  </a:cubicBezTo>
                  <a:cubicBezTo>
                    <a:pt x="96" y="2137"/>
                    <a:pt x="0" y="2648"/>
                    <a:pt x="367" y="3286"/>
                  </a:cubicBezTo>
                  <a:cubicBezTo>
                    <a:pt x="511" y="3510"/>
                    <a:pt x="750" y="3669"/>
                    <a:pt x="862" y="3909"/>
                  </a:cubicBezTo>
                  <a:cubicBezTo>
                    <a:pt x="1387" y="5134"/>
                    <a:pt x="1899" y="5569"/>
                    <a:pt x="2633" y="5569"/>
                  </a:cubicBezTo>
                  <a:cubicBezTo>
                    <a:pt x="3037" y="5569"/>
                    <a:pt x="3508" y="5437"/>
                    <a:pt x="4086" y="5233"/>
                  </a:cubicBezTo>
                  <a:cubicBezTo>
                    <a:pt x="4261" y="5170"/>
                    <a:pt x="4417" y="5137"/>
                    <a:pt x="4556" y="5137"/>
                  </a:cubicBezTo>
                  <a:cubicBezTo>
                    <a:pt x="4910" y="5137"/>
                    <a:pt x="5161" y="5356"/>
                    <a:pt x="5379" y="5872"/>
                  </a:cubicBezTo>
                  <a:cubicBezTo>
                    <a:pt x="5794" y="6829"/>
                    <a:pt x="6480" y="7659"/>
                    <a:pt x="7198" y="8776"/>
                  </a:cubicBezTo>
                  <a:cubicBezTo>
                    <a:pt x="7054" y="8984"/>
                    <a:pt x="6943" y="9207"/>
                    <a:pt x="6863" y="9431"/>
                  </a:cubicBezTo>
                  <a:cubicBezTo>
                    <a:pt x="6783" y="9638"/>
                    <a:pt x="6783" y="9862"/>
                    <a:pt x="6879" y="10069"/>
                  </a:cubicBezTo>
                  <a:cubicBezTo>
                    <a:pt x="7062" y="10322"/>
                    <a:pt x="7406" y="10437"/>
                    <a:pt x="7772" y="10437"/>
                  </a:cubicBezTo>
                  <a:cubicBezTo>
                    <a:pt x="8328" y="10437"/>
                    <a:pt x="8933" y="10171"/>
                    <a:pt x="9097" y="9718"/>
                  </a:cubicBezTo>
                  <a:cubicBezTo>
                    <a:pt x="9336" y="9032"/>
                    <a:pt x="9624" y="8329"/>
                    <a:pt x="9704" y="7611"/>
                  </a:cubicBezTo>
                  <a:cubicBezTo>
                    <a:pt x="9783" y="6957"/>
                    <a:pt x="9608" y="6287"/>
                    <a:pt x="9528" y="5616"/>
                  </a:cubicBezTo>
                  <a:cubicBezTo>
                    <a:pt x="9464" y="5233"/>
                    <a:pt x="9257" y="4834"/>
                    <a:pt x="9321" y="4467"/>
                  </a:cubicBezTo>
                  <a:cubicBezTo>
                    <a:pt x="9624" y="2903"/>
                    <a:pt x="9624" y="2855"/>
                    <a:pt x="8251" y="2010"/>
                  </a:cubicBezTo>
                  <a:cubicBezTo>
                    <a:pt x="7964" y="1786"/>
                    <a:pt x="7693" y="1531"/>
                    <a:pt x="7485" y="1228"/>
                  </a:cubicBezTo>
                  <a:cubicBezTo>
                    <a:pt x="6795" y="413"/>
                    <a:pt x="5646" y="1"/>
                    <a:pt x="45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8"/>
            <p:cNvSpPr/>
            <p:nvPr/>
          </p:nvSpPr>
          <p:spPr>
            <a:xfrm>
              <a:off x="6425055" y="272598"/>
              <a:ext cx="353665" cy="540831"/>
            </a:xfrm>
            <a:custGeom>
              <a:rect b="b" l="l" r="r" t="t"/>
              <a:pathLst>
                <a:path extrusionOk="0" h="10466" w="6816">
                  <a:moveTo>
                    <a:pt x="2570" y="1"/>
                  </a:moveTo>
                  <a:cubicBezTo>
                    <a:pt x="1246" y="160"/>
                    <a:pt x="1006" y="400"/>
                    <a:pt x="878" y="1677"/>
                  </a:cubicBezTo>
                  <a:cubicBezTo>
                    <a:pt x="767" y="2810"/>
                    <a:pt x="623" y="3943"/>
                    <a:pt x="495" y="5076"/>
                  </a:cubicBezTo>
                  <a:cubicBezTo>
                    <a:pt x="352" y="6400"/>
                    <a:pt x="224" y="7725"/>
                    <a:pt x="81" y="9066"/>
                  </a:cubicBezTo>
                  <a:cubicBezTo>
                    <a:pt x="1" y="9768"/>
                    <a:pt x="320" y="10326"/>
                    <a:pt x="942" y="10454"/>
                  </a:cubicBezTo>
                  <a:cubicBezTo>
                    <a:pt x="977" y="10462"/>
                    <a:pt x="1013" y="10466"/>
                    <a:pt x="1050" y="10466"/>
                  </a:cubicBezTo>
                  <a:cubicBezTo>
                    <a:pt x="1392" y="10466"/>
                    <a:pt x="1837" y="10156"/>
                    <a:pt x="2139" y="9911"/>
                  </a:cubicBezTo>
                  <a:cubicBezTo>
                    <a:pt x="2618" y="9512"/>
                    <a:pt x="2985" y="8970"/>
                    <a:pt x="3416" y="8507"/>
                  </a:cubicBezTo>
                  <a:cubicBezTo>
                    <a:pt x="4006" y="7885"/>
                    <a:pt x="4820" y="7374"/>
                    <a:pt x="5140" y="6640"/>
                  </a:cubicBezTo>
                  <a:cubicBezTo>
                    <a:pt x="5794" y="5172"/>
                    <a:pt x="6193" y="3608"/>
                    <a:pt x="6656" y="2075"/>
                  </a:cubicBezTo>
                  <a:cubicBezTo>
                    <a:pt x="6815" y="1501"/>
                    <a:pt x="6608" y="1006"/>
                    <a:pt x="5954" y="831"/>
                  </a:cubicBezTo>
                  <a:cubicBezTo>
                    <a:pt x="4836" y="543"/>
                    <a:pt x="3703" y="272"/>
                    <a:pt x="25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8"/>
            <p:cNvSpPr/>
            <p:nvPr/>
          </p:nvSpPr>
          <p:spPr>
            <a:xfrm>
              <a:off x="5178824" y="844264"/>
              <a:ext cx="446388" cy="346274"/>
            </a:xfrm>
            <a:custGeom>
              <a:rect b="b" l="l" r="r" t="t"/>
              <a:pathLst>
                <a:path extrusionOk="0" h="6701" w="8603">
                  <a:moveTo>
                    <a:pt x="5907" y="0"/>
                  </a:moveTo>
                  <a:cubicBezTo>
                    <a:pt x="4333" y="0"/>
                    <a:pt x="2937" y="813"/>
                    <a:pt x="1436" y="1131"/>
                  </a:cubicBezTo>
                  <a:cubicBezTo>
                    <a:pt x="1101" y="1210"/>
                    <a:pt x="814" y="1530"/>
                    <a:pt x="559" y="1785"/>
                  </a:cubicBezTo>
                  <a:cubicBezTo>
                    <a:pt x="32" y="2312"/>
                    <a:pt x="0" y="3572"/>
                    <a:pt x="527" y="4083"/>
                  </a:cubicBezTo>
                  <a:cubicBezTo>
                    <a:pt x="2266" y="5727"/>
                    <a:pt x="4405" y="6445"/>
                    <a:pt x="6288" y="6700"/>
                  </a:cubicBezTo>
                  <a:cubicBezTo>
                    <a:pt x="8171" y="6700"/>
                    <a:pt x="8602" y="6445"/>
                    <a:pt x="8602" y="5025"/>
                  </a:cubicBezTo>
                  <a:cubicBezTo>
                    <a:pt x="8586" y="3700"/>
                    <a:pt x="8283" y="2344"/>
                    <a:pt x="7996" y="1019"/>
                  </a:cubicBezTo>
                  <a:cubicBezTo>
                    <a:pt x="7836" y="253"/>
                    <a:pt x="7102" y="109"/>
                    <a:pt x="6416" y="29"/>
                  </a:cubicBezTo>
                  <a:cubicBezTo>
                    <a:pt x="6244" y="10"/>
                    <a:pt x="6075" y="0"/>
                    <a:pt x="590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8"/>
            <p:cNvSpPr/>
            <p:nvPr/>
          </p:nvSpPr>
          <p:spPr>
            <a:xfrm>
              <a:off x="3459693" y="1451276"/>
              <a:ext cx="428228" cy="394487"/>
            </a:xfrm>
            <a:custGeom>
              <a:rect b="b" l="l" r="r" t="t"/>
              <a:pathLst>
                <a:path extrusionOk="0" h="7634" w="8253">
                  <a:moveTo>
                    <a:pt x="3915" y="0"/>
                  </a:moveTo>
                  <a:cubicBezTo>
                    <a:pt x="2885" y="0"/>
                    <a:pt x="1746" y="784"/>
                    <a:pt x="1469" y="1832"/>
                  </a:cubicBezTo>
                  <a:cubicBezTo>
                    <a:pt x="1405" y="2135"/>
                    <a:pt x="1261" y="2390"/>
                    <a:pt x="1038" y="2598"/>
                  </a:cubicBezTo>
                  <a:cubicBezTo>
                    <a:pt x="384" y="3077"/>
                    <a:pt x="1" y="3619"/>
                    <a:pt x="160" y="4401"/>
                  </a:cubicBezTo>
                  <a:cubicBezTo>
                    <a:pt x="192" y="5822"/>
                    <a:pt x="320" y="5949"/>
                    <a:pt x="1676" y="6189"/>
                  </a:cubicBezTo>
                  <a:cubicBezTo>
                    <a:pt x="2043" y="6268"/>
                    <a:pt x="2395" y="6364"/>
                    <a:pt x="2746" y="6460"/>
                  </a:cubicBezTo>
                  <a:cubicBezTo>
                    <a:pt x="4198" y="6843"/>
                    <a:pt x="5634" y="7258"/>
                    <a:pt x="7087" y="7593"/>
                  </a:cubicBezTo>
                  <a:cubicBezTo>
                    <a:pt x="7202" y="7620"/>
                    <a:pt x="7316" y="7634"/>
                    <a:pt x="7423" y="7634"/>
                  </a:cubicBezTo>
                  <a:cubicBezTo>
                    <a:pt x="7895" y="7634"/>
                    <a:pt x="8253" y="7365"/>
                    <a:pt x="8188" y="6715"/>
                  </a:cubicBezTo>
                  <a:cubicBezTo>
                    <a:pt x="8028" y="4736"/>
                    <a:pt x="7789" y="2789"/>
                    <a:pt x="6017" y="1465"/>
                  </a:cubicBezTo>
                  <a:cubicBezTo>
                    <a:pt x="5570" y="1146"/>
                    <a:pt x="5299" y="571"/>
                    <a:pt x="4852" y="268"/>
                  </a:cubicBezTo>
                  <a:cubicBezTo>
                    <a:pt x="4574" y="84"/>
                    <a:pt x="4250" y="0"/>
                    <a:pt x="391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8"/>
            <p:cNvSpPr/>
            <p:nvPr/>
          </p:nvSpPr>
          <p:spPr>
            <a:xfrm>
              <a:off x="2969461" y="890667"/>
              <a:ext cx="433987" cy="417844"/>
            </a:xfrm>
            <a:custGeom>
              <a:rect b="b" l="l" r="r" t="t"/>
              <a:pathLst>
                <a:path extrusionOk="0" h="8086" w="8364">
                  <a:moveTo>
                    <a:pt x="3398" y="0"/>
                  </a:moveTo>
                  <a:cubicBezTo>
                    <a:pt x="3078" y="0"/>
                    <a:pt x="2767" y="162"/>
                    <a:pt x="2522" y="488"/>
                  </a:cubicBezTo>
                  <a:cubicBezTo>
                    <a:pt x="2187" y="967"/>
                    <a:pt x="1900" y="1477"/>
                    <a:pt x="1645" y="2020"/>
                  </a:cubicBezTo>
                  <a:cubicBezTo>
                    <a:pt x="1373" y="2547"/>
                    <a:pt x="1150" y="3089"/>
                    <a:pt x="895" y="3616"/>
                  </a:cubicBezTo>
                  <a:cubicBezTo>
                    <a:pt x="559" y="4286"/>
                    <a:pt x="224" y="4957"/>
                    <a:pt x="1" y="5403"/>
                  </a:cubicBezTo>
                  <a:cubicBezTo>
                    <a:pt x="81" y="6042"/>
                    <a:pt x="129" y="6361"/>
                    <a:pt x="160" y="6696"/>
                  </a:cubicBezTo>
                  <a:cubicBezTo>
                    <a:pt x="251" y="7635"/>
                    <a:pt x="598" y="8085"/>
                    <a:pt x="1248" y="8085"/>
                  </a:cubicBezTo>
                  <a:cubicBezTo>
                    <a:pt x="1515" y="8085"/>
                    <a:pt x="1832" y="8010"/>
                    <a:pt x="2203" y="7861"/>
                  </a:cubicBezTo>
                  <a:cubicBezTo>
                    <a:pt x="3560" y="7319"/>
                    <a:pt x="4900" y="6680"/>
                    <a:pt x="6321" y="6377"/>
                  </a:cubicBezTo>
                  <a:cubicBezTo>
                    <a:pt x="7486" y="6138"/>
                    <a:pt x="7837" y="5324"/>
                    <a:pt x="8268" y="4494"/>
                  </a:cubicBezTo>
                  <a:cubicBezTo>
                    <a:pt x="8363" y="4254"/>
                    <a:pt x="8316" y="3983"/>
                    <a:pt x="8172" y="3776"/>
                  </a:cubicBezTo>
                  <a:cubicBezTo>
                    <a:pt x="6847" y="2579"/>
                    <a:pt x="5507" y="1414"/>
                    <a:pt x="4118" y="280"/>
                  </a:cubicBezTo>
                  <a:cubicBezTo>
                    <a:pt x="3891" y="94"/>
                    <a:pt x="3642" y="0"/>
                    <a:pt x="33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8"/>
            <p:cNvSpPr/>
            <p:nvPr/>
          </p:nvSpPr>
          <p:spPr>
            <a:xfrm>
              <a:off x="3073807" y="358170"/>
              <a:ext cx="385109" cy="381775"/>
            </a:xfrm>
            <a:custGeom>
              <a:rect b="b" l="l" r="r" t="t"/>
              <a:pathLst>
                <a:path extrusionOk="0" h="7388" w="7422">
                  <a:moveTo>
                    <a:pt x="3240" y="0"/>
                  </a:moveTo>
                  <a:cubicBezTo>
                    <a:pt x="2737" y="0"/>
                    <a:pt x="2280" y="145"/>
                    <a:pt x="2043" y="467"/>
                  </a:cubicBezTo>
                  <a:cubicBezTo>
                    <a:pt x="1166" y="1728"/>
                    <a:pt x="1" y="2893"/>
                    <a:pt x="49" y="4681"/>
                  </a:cubicBezTo>
                  <a:cubicBezTo>
                    <a:pt x="208" y="5287"/>
                    <a:pt x="400" y="5878"/>
                    <a:pt x="495" y="6484"/>
                  </a:cubicBezTo>
                  <a:cubicBezTo>
                    <a:pt x="624" y="7147"/>
                    <a:pt x="924" y="7387"/>
                    <a:pt x="1343" y="7387"/>
                  </a:cubicBezTo>
                  <a:cubicBezTo>
                    <a:pt x="1550" y="7387"/>
                    <a:pt x="1785" y="7329"/>
                    <a:pt x="2043" y="7234"/>
                  </a:cubicBezTo>
                  <a:cubicBezTo>
                    <a:pt x="3863" y="6596"/>
                    <a:pt x="5491" y="5718"/>
                    <a:pt x="6767" y="4218"/>
                  </a:cubicBezTo>
                  <a:cubicBezTo>
                    <a:pt x="7422" y="3436"/>
                    <a:pt x="7246" y="1904"/>
                    <a:pt x="6368" y="1393"/>
                  </a:cubicBezTo>
                  <a:cubicBezTo>
                    <a:pt x="5810" y="1074"/>
                    <a:pt x="5267" y="755"/>
                    <a:pt x="4741" y="419"/>
                  </a:cubicBezTo>
                  <a:cubicBezTo>
                    <a:pt x="4320" y="153"/>
                    <a:pt x="3756" y="0"/>
                    <a:pt x="324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8"/>
            <p:cNvSpPr/>
            <p:nvPr/>
          </p:nvSpPr>
          <p:spPr>
            <a:xfrm>
              <a:off x="5687269" y="1202725"/>
              <a:ext cx="370165" cy="368598"/>
            </a:xfrm>
            <a:custGeom>
              <a:rect b="b" l="l" r="r" t="t"/>
              <a:pathLst>
                <a:path extrusionOk="0" h="7133" w="7134">
                  <a:moveTo>
                    <a:pt x="2917" y="0"/>
                  </a:moveTo>
                  <a:cubicBezTo>
                    <a:pt x="2246" y="0"/>
                    <a:pt x="1694" y="370"/>
                    <a:pt x="1404" y="1104"/>
                  </a:cubicBezTo>
                  <a:cubicBezTo>
                    <a:pt x="1325" y="1311"/>
                    <a:pt x="1197" y="1503"/>
                    <a:pt x="1037" y="1663"/>
                  </a:cubicBezTo>
                  <a:cubicBezTo>
                    <a:pt x="96" y="2508"/>
                    <a:pt x="0" y="3913"/>
                    <a:pt x="926" y="4775"/>
                  </a:cubicBezTo>
                  <a:cubicBezTo>
                    <a:pt x="1580" y="5381"/>
                    <a:pt x="2346" y="5844"/>
                    <a:pt x="2968" y="6450"/>
                  </a:cubicBezTo>
                  <a:cubicBezTo>
                    <a:pt x="3417" y="6890"/>
                    <a:pt x="3938" y="7132"/>
                    <a:pt x="4461" y="7132"/>
                  </a:cubicBezTo>
                  <a:cubicBezTo>
                    <a:pt x="4832" y="7132"/>
                    <a:pt x="5204" y="7011"/>
                    <a:pt x="5554" y="6754"/>
                  </a:cubicBezTo>
                  <a:cubicBezTo>
                    <a:pt x="6687" y="5924"/>
                    <a:pt x="7134" y="4471"/>
                    <a:pt x="6687" y="3163"/>
                  </a:cubicBezTo>
                  <a:cubicBezTo>
                    <a:pt x="6607" y="2875"/>
                    <a:pt x="6559" y="2604"/>
                    <a:pt x="6527" y="2317"/>
                  </a:cubicBezTo>
                  <a:cubicBezTo>
                    <a:pt x="6575" y="1120"/>
                    <a:pt x="6256" y="689"/>
                    <a:pt x="5602" y="609"/>
                  </a:cubicBezTo>
                  <a:cubicBezTo>
                    <a:pt x="4995" y="577"/>
                    <a:pt x="4405" y="434"/>
                    <a:pt x="3846" y="210"/>
                  </a:cubicBezTo>
                  <a:cubicBezTo>
                    <a:pt x="3522" y="70"/>
                    <a:pt x="3208" y="0"/>
                    <a:pt x="29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8"/>
            <p:cNvSpPr/>
            <p:nvPr/>
          </p:nvSpPr>
          <p:spPr>
            <a:xfrm>
              <a:off x="5772519" y="1965688"/>
              <a:ext cx="312259" cy="386012"/>
            </a:xfrm>
            <a:custGeom>
              <a:rect b="b" l="l" r="r" t="t"/>
              <a:pathLst>
                <a:path extrusionOk="0" h="7470" w="6018">
                  <a:moveTo>
                    <a:pt x="921" y="1"/>
                  </a:moveTo>
                  <a:cubicBezTo>
                    <a:pt x="263" y="1"/>
                    <a:pt x="107" y="352"/>
                    <a:pt x="192" y="1021"/>
                  </a:cubicBezTo>
                  <a:cubicBezTo>
                    <a:pt x="256" y="1564"/>
                    <a:pt x="512" y="2170"/>
                    <a:pt x="384" y="2665"/>
                  </a:cubicBezTo>
                  <a:cubicBezTo>
                    <a:pt x="1" y="4181"/>
                    <a:pt x="224" y="5618"/>
                    <a:pt x="735" y="7054"/>
                  </a:cubicBezTo>
                  <a:cubicBezTo>
                    <a:pt x="1278" y="7182"/>
                    <a:pt x="1820" y="7325"/>
                    <a:pt x="2379" y="7421"/>
                  </a:cubicBezTo>
                  <a:cubicBezTo>
                    <a:pt x="2548" y="7454"/>
                    <a:pt x="2722" y="7470"/>
                    <a:pt x="2897" y="7470"/>
                  </a:cubicBezTo>
                  <a:cubicBezTo>
                    <a:pt x="3826" y="7470"/>
                    <a:pt x="4772" y="7017"/>
                    <a:pt x="5108" y="6224"/>
                  </a:cubicBezTo>
                  <a:cubicBezTo>
                    <a:pt x="5507" y="5235"/>
                    <a:pt x="5778" y="4197"/>
                    <a:pt x="5906" y="3144"/>
                  </a:cubicBezTo>
                  <a:cubicBezTo>
                    <a:pt x="6017" y="2059"/>
                    <a:pt x="5235" y="766"/>
                    <a:pt x="4342" y="766"/>
                  </a:cubicBezTo>
                  <a:cubicBezTo>
                    <a:pt x="4327" y="766"/>
                    <a:pt x="4312" y="766"/>
                    <a:pt x="4298" y="766"/>
                  </a:cubicBezTo>
                  <a:cubicBezTo>
                    <a:pt x="3154" y="766"/>
                    <a:pt x="2253" y="158"/>
                    <a:pt x="1182" y="16"/>
                  </a:cubicBezTo>
                  <a:cubicBezTo>
                    <a:pt x="1087" y="6"/>
                    <a:pt x="1000" y="1"/>
                    <a:pt x="9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8"/>
            <p:cNvSpPr/>
            <p:nvPr/>
          </p:nvSpPr>
          <p:spPr>
            <a:xfrm>
              <a:off x="1830845" y="1302611"/>
              <a:ext cx="395071" cy="356454"/>
            </a:xfrm>
            <a:custGeom>
              <a:rect b="b" l="l" r="r" t="t"/>
              <a:pathLst>
                <a:path extrusionOk="0" h="6898" w="7614">
                  <a:moveTo>
                    <a:pt x="3608" y="1"/>
                  </a:moveTo>
                  <a:cubicBezTo>
                    <a:pt x="2650" y="448"/>
                    <a:pt x="1597" y="799"/>
                    <a:pt x="719" y="1389"/>
                  </a:cubicBezTo>
                  <a:cubicBezTo>
                    <a:pt x="97" y="1804"/>
                    <a:pt x="1" y="2634"/>
                    <a:pt x="559" y="3257"/>
                  </a:cubicBezTo>
                  <a:cubicBezTo>
                    <a:pt x="1517" y="4358"/>
                    <a:pt x="2538" y="5427"/>
                    <a:pt x="3624" y="6416"/>
                  </a:cubicBezTo>
                  <a:cubicBezTo>
                    <a:pt x="3982" y="6739"/>
                    <a:pt x="4395" y="6897"/>
                    <a:pt x="4798" y="6897"/>
                  </a:cubicBezTo>
                  <a:cubicBezTo>
                    <a:pt x="5292" y="6897"/>
                    <a:pt x="5770" y="6659"/>
                    <a:pt x="6113" y="6193"/>
                  </a:cubicBezTo>
                  <a:cubicBezTo>
                    <a:pt x="6704" y="5411"/>
                    <a:pt x="7103" y="4485"/>
                    <a:pt x="7502" y="3576"/>
                  </a:cubicBezTo>
                  <a:cubicBezTo>
                    <a:pt x="7613" y="3272"/>
                    <a:pt x="7582" y="2921"/>
                    <a:pt x="7422" y="2634"/>
                  </a:cubicBezTo>
                  <a:cubicBezTo>
                    <a:pt x="6544" y="1309"/>
                    <a:pt x="5140" y="751"/>
                    <a:pt x="36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8"/>
            <p:cNvSpPr/>
            <p:nvPr/>
          </p:nvSpPr>
          <p:spPr>
            <a:xfrm>
              <a:off x="4350702" y="267844"/>
              <a:ext cx="539163" cy="258375"/>
            </a:xfrm>
            <a:custGeom>
              <a:rect b="b" l="l" r="r" t="t"/>
              <a:pathLst>
                <a:path extrusionOk="0" h="5000" w="10391">
                  <a:moveTo>
                    <a:pt x="3050" y="1"/>
                  </a:moveTo>
                  <a:cubicBezTo>
                    <a:pt x="2136" y="1"/>
                    <a:pt x="1137" y="598"/>
                    <a:pt x="192" y="923"/>
                  </a:cubicBezTo>
                  <a:cubicBezTo>
                    <a:pt x="113" y="971"/>
                    <a:pt x="81" y="1146"/>
                    <a:pt x="1" y="1322"/>
                  </a:cubicBezTo>
                  <a:lnTo>
                    <a:pt x="863" y="1529"/>
                  </a:lnTo>
                  <a:cubicBezTo>
                    <a:pt x="879" y="3987"/>
                    <a:pt x="1661" y="4051"/>
                    <a:pt x="3304" y="4386"/>
                  </a:cubicBezTo>
                  <a:cubicBezTo>
                    <a:pt x="3481" y="4424"/>
                    <a:pt x="3668" y="4432"/>
                    <a:pt x="3855" y="4432"/>
                  </a:cubicBezTo>
                  <a:cubicBezTo>
                    <a:pt x="3997" y="4432"/>
                    <a:pt x="4139" y="4428"/>
                    <a:pt x="4277" y="4428"/>
                  </a:cubicBezTo>
                  <a:cubicBezTo>
                    <a:pt x="4570" y="4428"/>
                    <a:pt x="4848" y="4448"/>
                    <a:pt x="5076" y="4577"/>
                  </a:cubicBezTo>
                  <a:cubicBezTo>
                    <a:pt x="5585" y="4867"/>
                    <a:pt x="6029" y="4999"/>
                    <a:pt x="6428" y="4999"/>
                  </a:cubicBezTo>
                  <a:cubicBezTo>
                    <a:pt x="7219" y="4999"/>
                    <a:pt x="7834" y="4479"/>
                    <a:pt x="8427" y="3620"/>
                  </a:cubicBezTo>
                  <a:cubicBezTo>
                    <a:pt x="8954" y="2870"/>
                    <a:pt x="9688" y="2263"/>
                    <a:pt x="10326" y="1577"/>
                  </a:cubicBezTo>
                  <a:cubicBezTo>
                    <a:pt x="10390" y="1513"/>
                    <a:pt x="10358" y="1354"/>
                    <a:pt x="10374" y="1130"/>
                  </a:cubicBezTo>
                  <a:lnTo>
                    <a:pt x="10374" y="1130"/>
                  </a:lnTo>
                  <a:lnTo>
                    <a:pt x="9784" y="1385"/>
                  </a:lnTo>
                  <a:lnTo>
                    <a:pt x="9784" y="827"/>
                  </a:lnTo>
                  <a:cubicBezTo>
                    <a:pt x="8363" y="731"/>
                    <a:pt x="7071" y="667"/>
                    <a:pt x="5778" y="540"/>
                  </a:cubicBezTo>
                  <a:cubicBezTo>
                    <a:pt x="4916" y="476"/>
                    <a:pt x="4054" y="109"/>
                    <a:pt x="3272" y="13"/>
                  </a:cubicBezTo>
                  <a:cubicBezTo>
                    <a:pt x="3199" y="5"/>
                    <a:pt x="3125" y="1"/>
                    <a:pt x="30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8"/>
            <p:cNvSpPr/>
            <p:nvPr/>
          </p:nvSpPr>
          <p:spPr>
            <a:xfrm>
              <a:off x="3858862" y="-61835"/>
              <a:ext cx="407421" cy="389009"/>
            </a:xfrm>
            <a:custGeom>
              <a:rect b="b" l="l" r="r" t="t"/>
              <a:pathLst>
                <a:path extrusionOk="0" h="7528" w="7852">
                  <a:moveTo>
                    <a:pt x="5171" y="0"/>
                  </a:moveTo>
                  <a:cubicBezTo>
                    <a:pt x="5045" y="0"/>
                    <a:pt x="4688" y="251"/>
                    <a:pt x="4501" y="424"/>
                  </a:cubicBezTo>
                  <a:cubicBezTo>
                    <a:pt x="3846" y="1047"/>
                    <a:pt x="3336" y="1877"/>
                    <a:pt x="2585" y="2291"/>
                  </a:cubicBezTo>
                  <a:cubicBezTo>
                    <a:pt x="1277" y="3026"/>
                    <a:pt x="942" y="4175"/>
                    <a:pt x="686" y="5691"/>
                  </a:cubicBezTo>
                  <a:lnTo>
                    <a:pt x="383" y="4813"/>
                  </a:lnTo>
                  <a:lnTo>
                    <a:pt x="383" y="4813"/>
                  </a:lnTo>
                  <a:cubicBezTo>
                    <a:pt x="0" y="6361"/>
                    <a:pt x="447" y="7430"/>
                    <a:pt x="1468" y="7510"/>
                  </a:cubicBezTo>
                  <a:cubicBezTo>
                    <a:pt x="1643" y="7521"/>
                    <a:pt x="1816" y="7527"/>
                    <a:pt x="1987" y="7527"/>
                  </a:cubicBezTo>
                  <a:cubicBezTo>
                    <a:pt x="3098" y="7527"/>
                    <a:pt x="4119" y="7258"/>
                    <a:pt x="4852" y="6138"/>
                  </a:cubicBezTo>
                  <a:cubicBezTo>
                    <a:pt x="5650" y="4925"/>
                    <a:pt x="6639" y="3824"/>
                    <a:pt x="7533" y="2659"/>
                  </a:cubicBezTo>
                  <a:cubicBezTo>
                    <a:pt x="7660" y="2499"/>
                    <a:pt x="7852" y="2132"/>
                    <a:pt x="7804" y="2100"/>
                  </a:cubicBezTo>
                  <a:cubicBezTo>
                    <a:pt x="6958" y="1366"/>
                    <a:pt x="6112" y="664"/>
                    <a:pt x="5203" y="9"/>
                  </a:cubicBezTo>
                  <a:cubicBezTo>
                    <a:pt x="5195" y="3"/>
                    <a:pt x="5184" y="0"/>
                    <a:pt x="51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8"/>
            <p:cNvSpPr/>
            <p:nvPr/>
          </p:nvSpPr>
          <p:spPr>
            <a:xfrm>
              <a:off x="1956724" y="330524"/>
              <a:ext cx="371878" cy="365704"/>
            </a:xfrm>
            <a:custGeom>
              <a:rect b="b" l="l" r="r" t="t"/>
              <a:pathLst>
                <a:path extrusionOk="0" h="7077" w="7167">
                  <a:moveTo>
                    <a:pt x="5705" y="1"/>
                  </a:moveTo>
                  <a:cubicBezTo>
                    <a:pt x="5444" y="1"/>
                    <a:pt x="5163" y="131"/>
                    <a:pt x="4884" y="396"/>
                  </a:cubicBezTo>
                  <a:cubicBezTo>
                    <a:pt x="3927" y="1338"/>
                    <a:pt x="2698" y="1960"/>
                    <a:pt x="1373" y="2151"/>
                  </a:cubicBezTo>
                  <a:cubicBezTo>
                    <a:pt x="144" y="2327"/>
                    <a:pt x="1" y="2822"/>
                    <a:pt x="719" y="3827"/>
                  </a:cubicBezTo>
                  <a:cubicBezTo>
                    <a:pt x="1293" y="4625"/>
                    <a:pt x="2634" y="4880"/>
                    <a:pt x="2490" y="6221"/>
                  </a:cubicBezTo>
                  <a:cubicBezTo>
                    <a:pt x="2474" y="6285"/>
                    <a:pt x="2618" y="6365"/>
                    <a:pt x="2698" y="6428"/>
                  </a:cubicBezTo>
                  <a:cubicBezTo>
                    <a:pt x="3240" y="6861"/>
                    <a:pt x="3814" y="7077"/>
                    <a:pt x="4352" y="7077"/>
                  </a:cubicBezTo>
                  <a:cubicBezTo>
                    <a:pt x="5145" y="7077"/>
                    <a:pt x="5861" y="6610"/>
                    <a:pt x="6289" y="5678"/>
                  </a:cubicBezTo>
                  <a:cubicBezTo>
                    <a:pt x="6735" y="4737"/>
                    <a:pt x="6895" y="3668"/>
                    <a:pt x="7166" y="2726"/>
                  </a:cubicBezTo>
                  <a:cubicBezTo>
                    <a:pt x="6959" y="1976"/>
                    <a:pt x="6863" y="1353"/>
                    <a:pt x="6624" y="763"/>
                  </a:cubicBezTo>
                  <a:cubicBezTo>
                    <a:pt x="6400" y="259"/>
                    <a:pt x="6072" y="1"/>
                    <a:pt x="570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8"/>
            <p:cNvSpPr/>
            <p:nvPr/>
          </p:nvSpPr>
          <p:spPr>
            <a:xfrm>
              <a:off x="6311629" y="1841981"/>
              <a:ext cx="328811" cy="443630"/>
            </a:xfrm>
            <a:custGeom>
              <a:rect b="b" l="l" r="r" t="t"/>
              <a:pathLst>
                <a:path extrusionOk="0" h="8585" w="6337">
                  <a:moveTo>
                    <a:pt x="3160" y="0"/>
                  </a:moveTo>
                  <a:cubicBezTo>
                    <a:pt x="2235" y="1165"/>
                    <a:pt x="1086" y="1899"/>
                    <a:pt x="575" y="3415"/>
                  </a:cubicBezTo>
                  <a:cubicBezTo>
                    <a:pt x="0" y="5139"/>
                    <a:pt x="304" y="6847"/>
                    <a:pt x="1500" y="8076"/>
                  </a:cubicBezTo>
                  <a:cubicBezTo>
                    <a:pt x="1830" y="8413"/>
                    <a:pt x="2051" y="8584"/>
                    <a:pt x="2240" y="8584"/>
                  </a:cubicBezTo>
                  <a:cubicBezTo>
                    <a:pt x="2454" y="8584"/>
                    <a:pt x="2627" y="8365"/>
                    <a:pt x="2873" y="7916"/>
                  </a:cubicBezTo>
                  <a:cubicBezTo>
                    <a:pt x="3671" y="6432"/>
                    <a:pt x="4501" y="4979"/>
                    <a:pt x="5347" y="3527"/>
                  </a:cubicBezTo>
                  <a:cubicBezTo>
                    <a:pt x="6336" y="1835"/>
                    <a:pt x="5809" y="591"/>
                    <a:pt x="3942" y="224"/>
                  </a:cubicBezTo>
                  <a:cubicBezTo>
                    <a:pt x="3687" y="160"/>
                    <a:pt x="3432" y="80"/>
                    <a:pt x="3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8"/>
            <p:cNvSpPr/>
            <p:nvPr/>
          </p:nvSpPr>
          <p:spPr>
            <a:xfrm>
              <a:off x="6854838" y="1453188"/>
              <a:ext cx="298146" cy="398414"/>
            </a:xfrm>
            <a:custGeom>
              <a:rect b="b" l="l" r="r" t="t"/>
              <a:pathLst>
                <a:path extrusionOk="0" h="7710" w="5746">
                  <a:moveTo>
                    <a:pt x="1811" y="0"/>
                  </a:moveTo>
                  <a:cubicBezTo>
                    <a:pt x="1529" y="0"/>
                    <a:pt x="1172" y="79"/>
                    <a:pt x="1118" y="215"/>
                  </a:cubicBezTo>
                  <a:cubicBezTo>
                    <a:pt x="751" y="1172"/>
                    <a:pt x="1" y="2321"/>
                    <a:pt x="256" y="3119"/>
                  </a:cubicBezTo>
                  <a:cubicBezTo>
                    <a:pt x="767" y="4636"/>
                    <a:pt x="1836" y="5992"/>
                    <a:pt x="2761" y="7365"/>
                  </a:cubicBezTo>
                  <a:cubicBezTo>
                    <a:pt x="2920" y="7602"/>
                    <a:pt x="3225" y="7710"/>
                    <a:pt x="3556" y="7710"/>
                  </a:cubicBezTo>
                  <a:cubicBezTo>
                    <a:pt x="4092" y="7710"/>
                    <a:pt x="4694" y="7429"/>
                    <a:pt x="4852" y="6966"/>
                  </a:cubicBezTo>
                  <a:cubicBezTo>
                    <a:pt x="5219" y="5848"/>
                    <a:pt x="5427" y="4667"/>
                    <a:pt x="5746" y="3343"/>
                  </a:cubicBezTo>
                  <a:cubicBezTo>
                    <a:pt x="5746" y="3327"/>
                    <a:pt x="5714" y="3135"/>
                    <a:pt x="5634" y="2944"/>
                  </a:cubicBezTo>
                  <a:cubicBezTo>
                    <a:pt x="5092" y="1316"/>
                    <a:pt x="3639" y="183"/>
                    <a:pt x="1948" y="7"/>
                  </a:cubicBezTo>
                  <a:cubicBezTo>
                    <a:pt x="1906" y="3"/>
                    <a:pt x="1860" y="0"/>
                    <a:pt x="18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8"/>
            <p:cNvSpPr/>
            <p:nvPr/>
          </p:nvSpPr>
          <p:spPr>
            <a:xfrm>
              <a:off x="2482550" y="1286127"/>
              <a:ext cx="391751" cy="325811"/>
            </a:xfrm>
            <a:custGeom>
              <a:rect b="b" l="l" r="r" t="t"/>
              <a:pathLst>
                <a:path extrusionOk="0" h="6305" w="7550">
                  <a:moveTo>
                    <a:pt x="2858" y="1"/>
                  </a:moveTo>
                  <a:cubicBezTo>
                    <a:pt x="2522" y="1"/>
                    <a:pt x="2091" y="384"/>
                    <a:pt x="1868" y="703"/>
                  </a:cubicBezTo>
                  <a:cubicBezTo>
                    <a:pt x="1373" y="1421"/>
                    <a:pt x="1102" y="2267"/>
                    <a:pt x="575" y="2937"/>
                  </a:cubicBezTo>
                  <a:cubicBezTo>
                    <a:pt x="1" y="3703"/>
                    <a:pt x="113" y="4214"/>
                    <a:pt x="879" y="4645"/>
                  </a:cubicBezTo>
                  <a:cubicBezTo>
                    <a:pt x="1868" y="5235"/>
                    <a:pt x="2889" y="5778"/>
                    <a:pt x="3847" y="6305"/>
                  </a:cubicBezTo>
                  <a:cubicBezTo>
                    <a:pt x="4900" y="5299"/>
                    <a:pt x="5906" y="4389"/>
                    <a:pt x="6863" y="3416"/>
                  </a:cubicBezTo>
                  <a:cubicBezTo>
                    <a:pt x="7167" y="3097"/>
                    <a:pt x="7550" y="2586"/>
                    <a:pt x="7486" y="2251"/>
                  </a:cubicBezTo>
                  <a:cubicBezTo>
                    <a:pt x="7358" y="1549"/>
                    <a:pt x="7071" y="815"/>
                    <a:pt x="6113" y="751"/>
                  </a:cubicBezTo>
                  <a:cubicBezTo>
                    <a:pt x="5730" y="735"/>
                    <a:pt x="5379" y="495"/>
                    <a:pt x="4996" y="400"/>
                  </a:cubicBezTo>
                  <a:cubicBezTo>
                    <a:pt x="4294" y="240"/>
                    <a:pt x="3576" y="1"/>
                    <a:pt x="28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8"/>
            <p:cNvSpPr/>
            <p:nvPr/>
          </p:nvSpPr>
          <p:spPr>
            <a:xfrm>
              <a:off x="6411824" y="1208616"/>
              <a:ext cx="441407" cy="388648"/>
            </a:xfrm>
            <a:custGeom>
              <a:rect b="b" l="l" r="r" t="t"/>
              <a:pathLst>
                <a:path extrusionOk="0" h="7521" w="8507">
                  <a:moveTo>
                    <a:pt x="8507" y="0"/>
                  </a:moveTo>
                  <a:lnTo>
                    <a:pt x="8507" y="0"/>
                  </a:lnTo>
                  <a:cubicBezTo>
                    <a:pt x="8012" y="112"/>
                    <a:pt x="7437" y="96"/>
                    <a:pt x="7038" y="352"/>
                  </a:cubicBezTo>
                  <a:cubicBezTo>
                    <a:pt x="5075" y="1549"/>
                    <a:pt x="3176" y="2809"/>
                    <a:pt x="1261" y="4070"/>
                  </a:cubicBezTo>
                  <a:cubicBezTo>
                    <a:pt x="894" y="4309"/>
                    <a:pt x="559" y="4581"/>
                    <a:pt x="272" y="4900"/>
                  </a:cubicBezTo>
                  <a:cubicBezTo>
                    <a:pt x="128" y="5060"/>
                    <a:pt x="0" y="5522"/>
                    <a:pt x="64" y="5570"/>
                  </a:cubicBezTo>
                  <a:cubicBezTo>
                    <a:pt x="958" y="6233"/>
                    <a:pt x="1465" y="7490"/>
                    <a:pt x="2935" y="7490"/>
                  </a:cubicBezTo>
                  <a:cubicBezTo>
                    <a:pt x="2987" y="7490"/>
                    <a:pt x="3041" y="7489"/>
                    <a:pt x="3096" y="7485"/>
                  </a:cubicBezTo>
                  <a:cubicBezTo>
                    <a:pt x="3202" y="7510"/>
                    <a:pt x="3299" y="7521"/>
                    <a:pt x="3388" y="7521"/>
                  </a:cubicBezTo>
                  <a:cubicBezTo>
                    <a:pt x="4179" y="7521"/>
                    <a:pt x="4391" y="6635"/>
                    <a:pt x="4836" y="6033"/>
                  </a:cubicBezTo>
                  <a:cubicBezTo>
                    <a:pt x="5953" y="4549"/>
                    <a:pt x="7102" y="3081"/>
                    <a:pt x="8156" y="1549"/>
                  </a:cubicBezTo>
                  <a:cubicBezTo>
                    <a:pt x="8443" y="1150"/>
                    <a:pt x="8395" y="527"/>
                    <a:pt x="850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8"/>
            <p:cNvSpPr/>
            <p:nvPr/>
          </p:nvSpPr>
          <p:spPr>
            <a:xfrm>
              <a:off x="2118197" y="986264"/>
              <a:ext cx="438968" cy="274343"/>
            </a:xfrm>
            <a:custGeom>
              <a:rect b="b" l="l" r="r" t="t"/>
              <a:pathLst>
                <a:path extrusionOk="0" h="5309" w="8460">
                  <a:moveTo>
                    <a:pt x="2663" y="0"/>
                  </a:moveTo>
                  <a:cubicBezTo>
                    <a:pt x="2411" y="0"/>
                    <a:pt x="2153" y="85"/>
                    <a:pt x="1900" y="314"/>
                  </a:cubicBezTo>
                  <a:cubicBezTo>
                    <a:pt x="1852" y="362"/>
                    <a:pt x="1768" y="374"/>
                    <a:pt x="1676" y="374"/>
                  </a:cubicBezTo>
                  <a:cubicBezTo>
                    <a:pt x="1585" y="374"/>
                    <a:pt x="1485" y="362"/>
                    <a:pt x="1405" y="362"/>
                  </a:cubicBezTo>
                  <a:cubicBezTo>
                    <a:pt x="368" y="409"/>
                    <a:pt x="1" y="856"/>
                    <a:pt x="208" y="1910"/>
                  </a:cubicBezTo>
                  <a:cubicBezTo>
                    <a:pt x="352" y="2548"/>
                    <a:pt x="527" y="3202"/>
                    <a:pt x="767" y="3825"/>
                  </a:cubicBezTo>
                  <a:cubicBezTo>
                    <a:pt x="847" y="4064"/>
                    <a:pt x="1038" y="4272"/>
                    <a:pt x="1277" y="4383"/>
                  </a:cubicBezTo>
                  <a:cubicBezTo>
                    <a:pt x="2634" y="4702"/>
                    <a:pt x="4007" y="4990"/>
                    <a:pt x="5475" y="5309"/>
                  </a:cubicBezTo>
                  <a:cubicBezTo>
                    <a:pt x="5698" y="5261"/>
                    <a:pt x="6017" y="5197"/>
                    <a:pt x="6353" y="5149"/>
                  </a:cubicBezTo>
                  <a:cubicBezTo>
                    <a:pt x="8060" y="4846"/>
                    <a:pt x="8459" y="4048"/>
                    <a:pt x="7246" y="2835"/>
                  </a:cubicBezTo>
                  <a:cubicBezTo>
                    <a:pt x="6257" y="1846"/>
                    <a:pt x="4980" y="1128"/>
                    <a:pt x="3767" y="409"/>
                  </a:cubicBezTo>
                  <a:cubicBezTo>
                    <a:pt x="3444" y="214"/>
                    <a:pt x="3061" y="0"/>
                    <a:pt x="26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8"/>
            <p:cNvSpPr/>
            <p:nvPr/>
          </p:nvSpPr>
          <p:spPr>
            <a:xfrm>
              <a:off x="6063192" y="333831"/>
              <a:ext cx="343703" cy="378829"/>
            </a:xfrm>
            <a:custGeom>
              <a:rect b="b" l="l" r="r" t="t"/>
              <a:pathLst>
                <a:path extrusionOk="0" h="7331" w="6624">
                  <a:moveTo>
                    <a:pt x="4455" y="0"/>
                  </a:moveTo>
                  <a:cubicBezTo>
                    <a:pt x="4185" y="0"/>
                    <a:pt x="3931" y="186"/>
                    <a:pt x="3703" y="635"/>
                  </a:cubicBezTo>
                  <a:cubicBezTo>
                    <a:pt x="3607" y="843"/>
                    <a:pt x="3240" y="922"/>
                    <a:pt x="2985" y="1034"/>
                  </a:cubicBezTo>
                  <a:cubicBezTo>
                    <a:pt x="2171" y="1385"/>
                    <a:pt x="1325" y="1657"/>
                    <a:pt x="559" y="2071"/>
                  </a:cubicBezTo>
                  <a:cubicBezTo>
                    <a:pt x="112" y="2311"/>
                    <a:pt x="1" y="2742"/>
                    <a:pt x="384" y="3252"/>
                  </a:cubicBezTo>
                  <a:cubicBezTo>
                    <a:pt x="735" y="3731"/>
                    <a:pt x="910" y="4322"/>
                    <a:pt x="1197" y="4848"/>
                  </a:cubicBezTo>
                  <a:cubicBezTo>
                    <a:pt x="1517" y="5503"/>
                    <a:pt x="1884" y="6125"/>
                    <a:pt x="2315" y="6716"/>
                  </a:cubicBezTo>
                  <a:cubicBezTo>
                    <a:pt x="2634" y="7123"/>
                    <a:pt x="2933" y="7330"/>
                    <a:pt x="3222" y="7330"/>
                  </a:cubicBezTo>
                  <a:cubicBezTo>
                    <a:pt x="3512" y="7330"/>
                    <a:pt x="3791" y="7123"/>
                    <a:pt x="4070" y="6700"/>
                  </a:cubicBezTo>
                  <a:cubicBezTo>
                    <a:pt x="4932" y="5391"/>
                    <a:pt x="5682" y="3971"/>
                    <a:pt x="6464" y="2598"/>
                  </a:cubicBezTo>
                  <a:cubicBezTo>
                    <a:pt x="6544" y="2454"/>
                    <a:pt x="6528" y="2279"/>
                    <a:pt x="6624" y="1832"/>
                  </a:cubicBezTo>
                  <a:cubicBezTo>
                    <a:pt x="6241" y="1433"/>
                    <a:pt x="5778" y="922"/>
                    <a:pt x="5267" y="444"/>
                  </a:cubicBezTo>
                  <a:cubicBezTo>
                    <a:pt x="4986" y="171"/>
                    <a:pt x="4713" y="0"/>
                    <a:pt x="44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8"/>
            <p:cNvSpPr/>
            <p:nvPr/>
          </p:nvSpPr>
          <p:spPr>
            <a:xfrm>
              <a:off x="6147665" y="87619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318" y="0"/>
                  </a:moveTo>
                  <a:cubicBezTo>
                    <a:pt x="1119" y="0"/>
                    <a:pt x="932" y="30"/>
                    <a:pt x="782" y="98"/>
                  </a:cubicBezTo>
                  <a:cubicBezTo>
                    <a:pt x="399" y="257"/>
                    <a:pt x="144" y="1023"/>
                    <a:pt x="80" y="1550"/>
                  </a:cubicBezTo>
                  <a:cubicBezTo>
                    <a:pt x="0" y="2603"/>
                    <a:pt x="0" y="3673"/>
                    <a:pt x="48" y="4726"/>
                  </a:cubicBezTo>
                  <a:cubicBezTo>
                    <a:pt x="64" y="5045"/>
                    <a:pt x="128" y="5508"/>
                    <a:pt x="320" y="5651"/>
                  </a:cubicBezTo>
                  <a:cubicBezTo>
                    <a:pt x="1261" y="6242"/>
                    <a:pt x="2235" y="6801"/>
                    <a:pt x="3240" y="7295"/>
                  </a:cubicBezTo>
                  <a:cubicBezTo>
                    <a:pt x="3250" y="7300"/>
                    <a:pt x="3262" y="7302"/>
                    <a:pt x="3276" y="7302"/>
                  </a:cubicBezTo>
                  <a:cubicBezTo>
                    <a:pt x="3403" y="7302"/>
                    <a:pt x="3695" y="7120"/>
                    <a:pt x="3767" y="6976"/>
                  </a:cubicBezTo>
                  <a:cubicBezTo>
                    <a:pt x="4134" y="6210"/>
                    <a:pt x="4437" y="5412"/>
                    <a:pt x="4772" y="4614"/>
                  </a:cubicBezTo>
                  <a:cubicBezTo>
                    <a:pt x="4629" y="2779"/>
                    <a:pt x="3910" y="1342"/>
                    <a:pt x="2490" y="337"/>
                  </a:cubicBezTo>
                  <a:cubicBezTo>
                    <a:pt x="2199" y="132"/>
                    <a:pt x="1733" y="0"/>
                    <a:pt x="13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8"/>
            <p:cNvSpPr/>
            <p:nvPr/>
          </p:nvSpPr>
          <p:spPr>
            <a:xfrm>
              <a:off x="7319385" y="1688975"/>
              <a:ext cx="307278" cy="385961"/>
            </a:xfrm>
            <a:custGeom>
              <a:rect b="b" l="l" r="r" t="t"/>
              <a:pathLst>
                <a:path extrusionOk="0" h="7469" w="5922">
                  <a:moveTo>
                    <a:pt x="2854" y="0"/>
                  </a:moveTo>
                  <a:cubicBezTo>
                    <a:pt x="2650" y="0"/>
                    <a:pt x="2439" y="68"/>
                    <a:pt x="2235" y="216"/>
                  </a:cubicBezTo>
                  <a:cubicBezTo>
                    <a:pt x="1341" y="886"/>
                    <a:pt x="735" y="1908"/>
                    <a:pt x="1" y="2770"/>
                  </a:cubicBezTo>
                  <a:lnTo>
                    <a:pt x="160" y="2913"/>
                  </a:lnTo>
                  <a:cubicBezTo>
                    <a:pt x="144" y="3041"/>
                    <a:pt x="160" y="3185"/>
                    <a:pt x="208" y="3312"/>
                  </a:cubicBezTo>
                  <a:cubicBezTo>
                    <a:pt x="974" y="4637"/>
                    <a:pt x="1756" y="5961"/>
                    <a:pt x="2554" y="7270"/>
                  </a:cubicBezTo>
                  <a:cubicBezTo>
                    <a:pt x="2649" y="7393"/>
                    <a:pt x="2803" y="7469"/>
                    <a:pt x="2964" y="7469"/>
                  </a:cubicBezTo>
                  <a:cubicBezTo>
                    <a:pt x="2992" y="7469"/>
                    <a:pt x="3021" y="7466"/>
                    <a:pt x="3049" y="7462"/>
                  </a:cubicBezTo>
                  <a:cubicBezTo>
                    <a:pt x="3831" y="7031"/>
                    <a:pt x="4661" y="6648"/>
                    <a:pt x="5331" y="6073"/>
                  </a:cubicBezTo>
                  <a:cubicBezTo>
                    <a:pt x="5922" y="5547"/>
                    <a:pt x="5379" y="4908"/>
                    <a:pt x="5124" y="4350"/>
                  </a:cubicBezTo>
                  <a:cubicBezTo>
                    <a:pt x="5092" y="4222"/>
                    <a:pt x="5060" y="4078"/>
                    <a:pt x="5044" y="3951"/>
                  </a:cubicBezTo>
                  <a:cubicBezTo>
                    <a:pt x="4709" y="2977"/>
                    <a:pt x="4421" y="1988"/>
                    <a:pt x="4054" y="1014"/>
                  </a:cubicBezTo>
                  <a:cubicBezTo>
                    <a:pt x="3817" y="403"/>
                    <a:pt x="3354" y="0"/>
                    <a:pt x="28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8"/>
            <p:cNvSpPr/>
            <p:nvPr/>
          </p:nvSpPr>
          <p:spPr>
            <a:xfrm>
              <a:off x="4483223" y="1885645"/>
              <a:ext cx="345363" cy="293927"/>
            </a:xfrm>
            <a:custGeom>
              <a:rect b="b" l="l" r="r" t="t"/>
              <a:pathLst>
                <a:path extrusionOk="0" h="5688" w="6656">
                  <a:moveTo>
                    <a:pt x="4692" y="1"/>
                  </a:moveTo>
                  <a:cubicBezTo>
                    <a:pt x="3384" y="272"/>
                    <a:pt x="2298" y="464"/>
                    <a:pt x="1229" y="751"/>
                  </a:cubicBezTo>
                  <a:cubicBezTo>
                    <a:pt x="878" y="847"/>
                    <a:pt x="559" y="1054"/>
                    <a:pt x="351" y="1358"/>
                  </a:cubicBezTo>
                  <a:cubicBezTo>
                    <a:pt x="160" y="1645"/>
                    <a:pt x="0" y="2155"/>
                    <a:pt x="128" y="2443"/>
                  </a:cubicBezTo>
                  <a:cubicBezTo>
                    <a:pt x="543" y="3384"/>
                    <a:pt x="1117" y="4246"/>
                    <a:pt x="1596" y="5156"/>
                  </a:cubicBezTo>
                  <a:cubicBezTo>
                    <a:pt x="1789" y="5541"/>
                    <a:pt x="2028" y="5688"/>
                    <a:pt x="2310" y="5688"/>
                  </a:cubicBezTo>
                  <a:cubicBezTo>
                    <a:pt x="2495" y="5688"/>
                    <a:pt x="2699" y="5624"/>
                    <a:pt x="2921" y="5523"/>
                  </a:cubicBezTo>
                  <a:cubicBezTo>
                    <a:pt x="3639" y="5172"/>
                    <a:pt x="4357" y="4837"/>
                    <a:pt x="5091" y="4517"/>
                  </a:cubicBezTo>
                  <a:cubicBezTo>
                    <a:pt x="6464" y="3959"/>
                    <a:pt x="6655" y="3528"/>
                    <a:pt x="6081" y="2155"/>
                  </a:cubicBezTo>
                  <a:cubicBezTo>
                    <a:pt x="5873" y="1661"/>
                    <a:pt x="5730" y="1134"/>
                    <a:pt x="5442" y="687"/>
                  </a:cubicBezTo>
                  <a:cubicBezTo>
                    <a:pt x="5251" y="368"/>
                    <a:pt x="4868" y="145"/>
                    <a:pt x="46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8"/>
            <p:cNvSpPr/>
            <p:nvPr/>
          </p:nvSpPr>
          <p:spPr>
            <a:xfrm>
              <a:off x="3698997" y="1065635"/>
              <a:ext cx="341108" cy="285763"/>
            </a:xfrm>
            <a:custGeom>
              <a:rect b="b" l="l" r="r" t="t"/>
              <a:pathLst>
                <a:path extrusionOk="0" h="5530" w="6574">
                  <a:moveTo>
                    <a:pt x="5494" y="1"/>
                  </a:moveTo>
                  <a:cubicBezTo>
                    <a:pt x="5341" y="1"/>
                    <a:pt x="5170" y="19"/>
                    <a:pt x="4980" y="54"/>
                  </a:cubicBezTo>
                  <a:cubicBezTo>
                    <a:pt x="4007" y="246"/>
                    <a:pt x="3033" y="469"/>
                    <a:pt x="2060" y="709"/>
                  </a:cubicBezTo>
                  <a:cubicBezTo>
                    <a:pt x="943" y="996"/>
                    <a:pt x="240" y="1906"/>
                    <a:pt x="1" y="3182"/>
                  </a:cubicBezTo>
                  <a:cubicBezTo>
                    <a:pt x="192" y="3565"/>
                    <a:pt x="288" y="4060"/>
                    <a:pt x="575" y="4316"/>
                  </a:cubicBezTo>
                  <a:cubicBezTo>
                    <a:pt x="1054" y="4715"/>
                    <a:pt x="1645" y="4954"/>
                    <a:pt x="2203" y="5257"/>
                  </a:cubicBezTo>
                  <a:cubicBezTo>
                    <a:pt x="2528" y="5437"/>
                    <a:pt x="2976" y="5530"/>
                    <a:pt x="3392" y="5530"/>
                  </a:cubicBezTo>
                  <a:cubicBezTo>
                    <a:pt x="3897" y="5530"/>
                    <a:pt x="4354" y="5394"/>
                    <a:pt x="4485" y="5113"/>
                  </a:cubicBezTo>
                  <a:cubicBezTo>
                    <a:pt x="5267" y="3581"/>
                    <a:pt x="5762" y="2608"/>
                    <a:pt x="6225" y="1411"/>
                  </a:cubicBezTo>
                  <a:cubicBezTo>
                    <a:pt x="6573" y="487"/>
                    <a:pt x="6292" y="1"/>
                    <a:pt x="54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8"/>
            <p:cNvSpPr/>
            <p:nvPr/>
          </p:nvSpPr>
          <p:spPr>
            <a:xfrm>
              <a:off x="2504914" y="471335"/>
              <a:ext cx="321339" cy="282817"/>
            </a:xfrm>
            <a:custGeom>
              <a:rect b="b" l="l" r="r" t="t"/>
              <a:pathLst>
                <a:path extrusionOk="0" h="5473" w="6193">
                  <a:moveTo>
                    <a:pt x="2395" y="1"/>
                  </a:moveTo>
                  <a:cubicBezTo>
                    <a:pt x="1964" y="81"/>
                    <a:pt x="1261" y="17"/>
                    <a:pt x="847" y="336"/>
                  </a:cubicBezTo>
                  <a:cubicBezTo>
                    <a:pt x="1" y="974"/>
                    <a:pt x="751" y="3688"/>
                    <a:pt x="1740" y="4087"/>
                  </a:cubicBezTo>
                  <a:cubicBezTo>
                    <a:pt x="2379" y="4342"/>
                    <a:pt x="2953" y="4709"/>
                    <a:pt x="3464" y="5140"/>
                  </a:cubicBezTo>
                  <a:cubicBezTo>
                    <a:pt x="3733" y="5359"/>
                    <a:pt x="3933" y="5472"/>
                    <a:pt x="4178" y="5472"/>
                  </a:cubicBezTo>
                  <a:cubicBezTo>
                    <a:pt x="4325" y="5472"/>
                    <a:pt x="4489" y="5431"/>
                    <a:pt x="4693" y="5347"/>
                  </a:cubicBezTo>
                  <a:cubicBezTo>
                    <a:pt x="6001" y="4773"/>
                    <a:pt x="6065" y="3640"/>
                    <a:pt x="6113" y="2507"/>
                  </a:cubicBezTo>
                  <a:cubicBezTo>
                    <a:pt x="6193" y="528"/>
                    <a:pt x="6161" y="528"/>
                    <a:pt x="4262" y="192"/>
                  </a:cubicBezTo>
                  <a:cubicBezTo>
                    <a:pt x="3703" y="97"/>
                    <a:pt x="3129" y="81"/>
                    <a:pt x="2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8"/>
            <p:cNvSpPr/>
            <p:nvPr/>
          </p:nvSpPr>
          <p:spPr>
            <a:xfrm>
              <a:off x="4861637" y="319414"/>
              <a:ext cx="426515" cy="307880"/>
            </a:xfrm>
            <a:custGeom>
              <a:rect b="b" l="l" r="r" t="t"/>
              <a:pathLst>
                <a:path extrusionOk="0" h="5958" w="8220">
                  <a:moveTo>
                    <a:pt x="2581" y="1"/>
                  </a:moveTo>
                  <a:cubicBezTo>
                    <a:pt x="2217" y="1"/>
                    <a:pt x="1834" y="320"/>
                    <a:pt x="1086" y="946"/>
                  </a:cubicBezTo>
                  <a:cubicBezTo>
                    <a:pt x="1" y="1856"/>
                    <a:pt x="17" y="2925"/>
                    <a:pt x="1261" y="3611"/>
                  </a:cubicBezTo>
                  <a:cubicBezTo>
                    <a:pt x="2442" y="4266"/>
                    <a:pt x="3735" y="4744"/>
                    <a:pt x="4996" y="5239"/>
                  </a:cubicBezTo>
                  <a:cubicBezTo>
                    <a:pt x="5778" y="5542"/>
                    <a:pt x="6592" y="5702"/>
                    <a:pt x="7549" y="5957"/>
                  </a:cubicBezTo>
                  <a:cubicBezTo>
                    <a:pt x="7693" y="5861"/>
                    <a:pt x="8012" y="5750"/>
                    <a:pt x="8124" y="5526"/>
                  </a:cubicBezTo>
                  <a:cubicBezTo>
                    <a:pt x="8220" y="5287"/>
                    <a:pt x="8220" y="5016"/>
                    <a:pt x="8092" y="4792"/>
                  </a:cubicBezTo>
                  <a:cubicBezTo>
                    <a:pt x="7853" y="4473"/>
                    <a:pt x="7581" y="4170"/>
                    <a:pt x="7278" y="3914"/>
                  </a:cubicBezTo>
                  <a:cubicBezTo>
                    <a:pt x="6241" y="2989"/>
                    <a:pt x="5140" y="2111"/>
                    <a:pt x="4150" y="1154"/>
                  </a:cubicBezTo>
                  <a:cubicBezTo>
                    <a:pt x="3351" y="380"/>
                    <a:pt x="2978" y="1"/>
                    <a:pt x="25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8"/>
            <p:cNvSpPr/>
            <p:nvPr/>
          </p:nvSpPr>
          <p:spPr>
            <a:xfrm>
              <a:off x="4528780" y="2425946"/>
              <a:ext cx="426515" cy="308345"/>
            </a:xfrm>
            <a:custGeom>
              <a:rect b="b" l="l" r="r" t="t"/>
              <a:pathLst>
                <a:path extrusionOk="0" h="5967" w="8220">
                  <a:moveTo>
                    <a:pt x="2568" y="1"/>
                  </a:moveTo>
                  <a:cubicBezTo>
                    <a:pt x="2203" y="1"/>
                    <a:pt x="1820" y="320"/>
                    <a:pt x="1069" y="940"/>
                  </a:cubicBezTo>
                  <a:cubicBezTo>
                    <a:pt x="0" y="1850"/>
                    <a:pt x="0" y="2919"/>
                    <a:pt x="1261" y="3605"/>
                  </a:cubicBezTo>
                  <a:cubicBezTo>
                    <a:pt x="2442" y="4259"/>
                    <a:pt x="3719" y="4754"/>
                    <a:pt x="4979" y="5233"/>
                  </a:cubicBezTo>
                  <a:cubicBezTo>
                    <a:pt x="5761" y="5536"/>
                    <a:pt x="6591" y="5696"/>
                    <a:pt x="7533" y="5967"/>
                  </a:cubicBezTo>
                  <a:cubicBezTo>
                    <a:pt x="7676" y="5855"/>
                    <a:pt x="7996" y="5744"/>
                    <a:pt x="8123" y="5536"/>
                  </a:cubicBezTo>
                  <a:cubicBezTo>
                    <a:pt x="8219" y="5297"/>
                    <a:pt x="8203" y="5025"/>
                    <a:pt x="8075" y="4802"/>
                  </a:cubicBezTo>
                  <a:cubicBezTo>
                    <a:pt x="7852" y="4467"/>
                    <a:pt x="7581" y="4180"/>
                    <a:pt x="7262" y="3924"/>
                  </a:cubicBezTo>
                  <a:cubicBezTo>
                    <a:pt x="6224" y="2983"/>
                    <a:pt x="5139" y="2121"/>
                    <a:pt x="4134" y="1147"/>
                  </a:cubicBezTo>
                  <a:cubicBezTo>
                    <a:pt x="3337" y="375"/>
                    <a:pt x="2963" y="1"/>
                    <a:pt x="256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8"/>
            <p:cNvSpPr/>
            <p:nvPr/>
          </p:nvSpPr>
          <p:spPr>
            <a:xfrm>
              <a:off x="4013694" y="620931"/>
              <a:ext cx="301466" cy="292842"/>
            </a:xfrm>
            <a:custGeom>
              <a:rect b="b" l="l" r="r" t="t"/>
              <a:pathLst>
                <a:path extrusionOk="0" h="5667" w="5810">
                  <a:moveTo>
                    <a:pt x="2061" y="0"/>
                  </a:moveTo>
                  <a:cubicBezTo>
                    <a:pt x="1497" y="0"/>
                    <a:pt x="1047" y="263"/>
                    <a:pt x="735" y="888"/>
                  </a:cubicBezTo>
                  <a:cubicBezTo>
                    <a:pt x="0" y="2325"/>
                    <a:pt x="798" y="4974"/>
                    <a:pt x="2315" y="5564"/>
                  </a:cubicBezTo>
                  <a:cubicBezTo>
                    <a:pt x="2499" y="5635"/>
                    <a:pt x="2718" y="5667"/>
                    <a:pt x="2949" y="5667"/>
                  </a:cubicBezTo>
                  <a:cubicBezTo>
                    <a:pt x="3397" y="5667"/>
                    <a:pt x="3887" y="5547"/>
                    <a:pt x="4246" y="5357"/>
                  </a:cubicBezTo>
                  <a:cubicBezTo>
                    <a:pt x="5363" y="4782"/>
                    <a:pt x="5570" y="3681"/>
                    <a:pt x="5554" y="2516"/>
                  </a:cubicBezTo>
                  <a:lnTo>
                    <a:pt x="5810" y="2372"/>
                  </a:lnTo>
                  <a:cubicBezTo>
                    <a:pt x="5458" y="1782"/>
                    <a:pt x="5251" y="1016"/>
                    <a:pt x="4756" y="665"/>
                  </a:cubicBezTo>
                  <a:cubicBezTo>
                    <a:pt x="4150" y="266"/>
                    <a:pt x="3304" y="218"/>
                    <a:pt x="2554" y="58"/>
                  </a:cubicBezTo>
                  <a:cubicBezTo>
                    <a:pt x="2381" y="20"/>
                    <a:pt x="2217" y="0"/>
                    <a:pt x="20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8"/>
            <p:cNvSpPr/>
            <p:nvPr/>
          </p:nvSpPr>
          <p:spPr>
            <a:xfrm>
              <a:off x="3309842" y="-24475"/>
              <a:ext cx="333740" cy="316096"/>
            </a:xfrm>
            <a:custGeom>
              <a:rect b="b" l="l" r="r" t="t"/>
              <a:pathLst>
                <a:path extrusionOk="0" h="6117" w="6432">
                  <a:moveTo>
                    <a:pt x="4995" y="1"/>
                  </a:moveTo>
                  <a:cubicBezTo>
                    <a:pt x="4682" y="1"/>
                    <a:pt x="4289" y="38"/>
                    <a:pt x="3795" y="38"/>
                  </a:cubicBezTo>
                  <a:cubicBezTo>
                    <a:pt x="3744" y="38"/>
                    <a:pt x="3692" y="37"/>
                    <a:pt x="3639" y="36"/>
                  </a:cubicBezTo>
                  <a:cubicBezTo>
                    <a:pt x="3626" y="36"/>
                    <a:pt x="3614" y="36"/>
                    <a:pt x="3602" y="36"/>
                  </a:cubicBezTo>
                  <a:cubicBezTo>
                    <a:pt x="1965" y="36"/>
                    <a:pt x="16" y="2125"/>
                    <a:pt x="0" y="4010"/>
                  </a:cubicBezTo>
                  <a:cubicBezTo>
                    <a:pt x="176" y="3867"/>
                    <a:pt x="335" y="3723"/>
                    <a:pt x="495" y="3563"/>
                  </a:cubicBezTo>
                  <a:cubicBezTo>
                    <a:pt x="801" y="3182"/>
                    <a:pt x="1125" y="2986"/>
                    <a:pt x="1448" y="2986"/>
                  </a:cubicBezTo>
                  <a:cubicBezTo>
                    <a:pt x="1748" y="2986"/>
                    <a:pt x="2046" y="3154"/>
                    <a:pt x="2330" y="3500"/>
                  </a:cubicBezTo>
                  <a:cubicBezTo>
                    <a:pt x="3000" y="4313"/>
                    <a:pt x="3591" y="5239"/>
                    <a:pt x="4229" y="6117"/>
                  </a:cubicBezTo>
                  <a:cubicBezTo>
                    <a:pt x="6192" y="5159"/>
                    <a:pt x="6432" y="4792"/>
                    <a:pt x="6192" y="2925"/>
                  </a:cubicBezTo>
                  <a:cubicBezTo>
                    <a:pt x="6144" y="2686"/>
                    <a:pt x="6112" y="2462"/>
                    <a:pt x="6097" y="2223"/>
                  </a:cubicBezTo>
                  <a:cubicBezTo>
                    <a:pt x="6085" y="266"/>
                    <a:pt x="5833" y="1"/>
                    <a:pt x="49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8"/>
            <p:cNvSpPr/>
            <p:nvPr/>
          </p:nvSpPr>
          <p:spPr>
            <a:xfrm>
              <a:off x="4503926" y="1337284"/>
              <a:ext cx="245999" cy="458409"/>
            </a:xfrm>
            <a:custGeom>
              <a:rect b="b" l="l" r="r" t="t"/>
              <a:pathLst>
                <a:path extrusionOk="0" h="8871" w="4741">
                  <a:moveTo>
                    <a:pt x="240" y="0"/>
                  </a:moveTo>
                  <a:cubicBezTo>
                    <a:pt x="176" y="383"/>
                    <a:pt x="0" y="798"/>
                    <a:pt x="64" y="1181"/>
                  </a:cubicBezTo>
                  <a:cubicBezTo>
                    <a:pt x="256" y="2250"/>
                    <a:pt x="543" y="3320"/>
                    <a:pt x="750" y="4389"/>
                  </a:cubicBezTo>
                  <a:cubicBezTo>
                    <a:pt x="1006" y="5602"/>
                    <a:pt x="1165" y="6831"/>
                    <a:pt x="1469" y="8028"/>
                  </a:cubicBezTo>
                  <a:cubicBezTo>
                    <a:pt x="1564" y="8363"/>
                    <a:pt x="1963" y="8826"/>
                    <a:pt x="2267" y="8857"/>
                  </a:cubicBezTo>
                  <a:cubicBezTo>
                    <a:pt x="2331" y="8866"/>
                    <a:pt x="2395" y="8871"/>
                    <a:pt x="2460" y="8871"/>
                  </a:cubicBezTo>
                  <a:cubicBezTo>
                    <a:pt x="3543" y="8871"/>
                    <a:pt x="4710" y="7649"/>
                    <a:pt x="4740" y="6384"/>
                  </a:cubicBezTo>
                  <a:cubicBezTo>
                    <a:pt x="4676" y="6112"/>
                    <a:pt x="4581" y="5857"/>
                    <a:pt x="4469" y="5602"/>
                  </a:cubicBezTo>
                  <a:cubicBezTo>
                    <a:pt x="3719" y="4229"/>
                    <a:pt x="2953" y="2857"/>
                    <a:pt x="2155" y="1516"/>
                  </a:cubicBezTo>
                  <a:cubicBezTo>
                    <a:pt x="1915" y="1117"/>
                    <a:pt x="1612" y="750"/>
                    <a:pt x="1261" y="447"/>
                  </a:cubicBezTo>
                  <a:cubicBezTo>
                    <a:pt x="990" y="208"/>
                    <a:pt x="591" y="144"/>
                    <a:pt x="2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8"/>
            <p:cNvSpPr/>
            <p:nvPr/>
          </p:nvSpPr>
          <p:spPr>
            <a:xfrm>
              <a:off x="4166865" y="1160508"/>
              <a:ext cx="306448" cy="332839"/>
            </a:xfrm>
            <a:custGeom>
              <a:rect b="b" l="l" r="r" t="t"/>
              <a:pathLst>
                <a:path extrusionOk="0" h="6441" w="5906">
                  <a:moveTo>
                    <a:pt x="4345" y="0"/>
                  </a:moveTo>
                  <a:cubicBezTo>
                    <a:pt x="3899" y="0"/>
                    <a:pt x="3254" y="238"/>
                    <a:pt x="3033" y="533"/>
                  </a:cubicBezTo>
                  <a:cubicBezTo>
                    <a:pt x="1980" y="1921"/>
                    <a:pt x="1006" y="3389"/>
                    <a:pt x="129" y="4889"/>
                  </a:cubicBezTo>
                  <a:cubicBezTo>
                    <a:pt x="1" y="5097"/>
                    <a:pt x="240" y="5671"/>
                    <a:pt x="480" y="5927"/>
                  </a:cubicBezTo>
                  <a:cubicBezTo>
                    <a:pt x="820" y="6275"/>
                    <a:pt x="1229" y="6440"/>
                    <a:pt x="1659" y="6440"/>
                  </a:cubicBezTo>
                  <a:cubicBezTo>
                    <a:pt x="2156" y="6440"/>
                    <a:pt x="2681" y="6218"/>
                    <a:pt x="3161" y="5799"/>
                  </a:cubicBezTo>
                  <a:cubicBezTo>
                    <a:pt x="4422" y="4730"/>
                    <a:pt x="5379" y="3341"/>
                    <a:pt x="5906" y="1777"/>
                  </a:cubicBezTo>
                  <a:cubicBezTo>
                    <a:pt x="5539" y="1219"/>
                    <a:pt x="5251" y="421"/>
                    <a:pt x="4677" y="70"/>
                  </a:cubicBezTo>
                  <a:cubicBezTo>
                    <a:pt x="4596" y="22"/>
                    <a:pt x="4480" y="0"/>
                    <a:pt x="43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8"/>
            <p:cNvSpPr/>
            <p:nvPr/>
          </p:nvSpPr>
          <p:spPr>
            <a:xfrm>
              <a:off x="2351742" y="91946"/>
              <a:ext cx="455468" cy="218740"/>
            </a:xfrm>
            <a:custGeom>
              <a:rect b="b" l="l" r="r" t="t"/>
              <a:pathLst>
                <a:path extrusionOk="0" h="4233" w="8778">
                  <a:moveTo>
                    <a:pt x="2537" y="1"/>
                  </a:moveTo>
                  <a:cubicBezTo>
                    <a:pt x="1467" y="1"/>
                    <a:pt x="500" y="617"/>
                    <a:pt x="64" y="1598"/>
                  </a:cubicBezTo>
                  <a:cubicBezTo>
                    <a:pt x="0" y="1773"/>
                    <a:pt x="16" y="1965"/>
                    <a:pt x="112" y="2124"/>
                  </a:cubicBezTo>
                  <a:cubicBezTo>
                    <a:pt x="639" y="2699"/>
                    <a:pt x="1165" y="3130"/>
                    <a:pt x="2075" y="3130"/>
                  </a:cubicBezTo>
                  <a:cubicBezTo>
                    <a:pt x="2175" y="3130"/>
                    <a:pt x="2278" y="3129"/>
                    <a:pt x="2383" y="3129"/>
                  </a:cubicBezTo>
                  <a:cubicBezTo>
                    <a:pt x="3378" y="3129"/>
                    <a:pt x="4537" y="3156"/>
                    <a:pt x="5187" y="3704"/>
                  </a:cubicBezTo>
                  <a:cubicBezTo>
                    <a:pt x="5666" y="4086"/>
                    <a:pt x="6083" y="4233"/>
                    <a:pt x="6477" y="4233"/>
                  </a:cubicBezTo>
                  <a:cubicBezTo>
                    <a:pt x="6922" y="4233"/>
                    <a:pt x="7340" y="4046"/>
                    <a:pt x="7788" y="3800"/>
                  </a:cubicBezTo>
                  <a:cubicBezTo>
                    <a:pt x="8171" y="3593"/>
                    <a:pt x="8443" y="3146"/>
                    <a:pt x="8778" y="2811"/>
                  </a:cubicBezTo>
                  <a:cubicBezTo>
                    <a:pt x="8363" y="2412"/>
                    <a:pt x="7996" y="1917"/>
                    <a:pt x="7517" y="1630"/>
                  </a:cubicBezTo>
                  <a:cubicBezTo>
                    <a:pt x="6895" y="1310"/>
                    <a:pt x="6240" y="1055"/>
                    <a:pt x="5570" y="879"/>
                  </a:cubicBezTo>
                  <a:cubicBezTo>
                    <a:pt x="4565" y="544"/>
                    <a:pt x="3543" y="273"/>
                    <a:pt x="2618" y="2"/>
                  </a:cubicBezTo>
                  <a:cubicBezTo>
                    <a:pt x="2591" y="1"/>
                    <a:pt x="2564" y="1"/>
                    <a:pt x="25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8"/>
            <p:cNvSpPr/>
            <p:nvPr/>
          </p:nvSpPr>
          <p:spPr>
            <a:xfrm>
              <a:off x="3219558" y="1176010"/>
              <a:ext cx="379298" cy="304004"/>
            </a:xfrm>
            <a:custGeom>
              <a:rect b="b" l="l" r="r" t="t"/>
              <a:pathLst>
                <a:path extrusionOk="0" h="5883" w="7310">
                  <a:moveTo>
                    <a:pt x="5213" y="0"/>
                  </a:moveTo>
                  <a:cubicBezTo>
                    <a:pt x="4751" y="0"/>
                    <a:pt x="4274" y="148"/>
                    <a:pt x="3783" y="424"/>
                  </a:cubicBezTo>
                  <a:cubicBezTo>
                    <a:pt x="3081" y="855"/>
                    <a:pt x="2331" y="1190"/>
                    <a:pt x="1533" y="1429"/>
                  </a:cubicBezTo>
                  <a:cubicBezTo>
                    <a:pt x="735" y="1621"/>
                    <a:pt x="431" y="2020"/>
                    <a:pt x="368" y="2802"/>
                  </a:cubicBezTo>
                  <a:cubicBezTo>
                    <a:pt x="320" y="3456"/>
                    <a:pt x="128" y="4111"/>
                    <a:pt x="32" y="4765"/>
                  </a:cubicBezTo>
                  <a:cubicBezTo>
                    <a:pt x="1" y="5132"/>
                    <a:pt x="1" y="5515"/>
                    <a:pt x="1" y="5882"/>
                  </a:cubicBezTo>
                  <a:cubicBezTo>
                    <a:pt x="384" y="5802"/>
                    <a:pt x="814" y="5834"/>
                    <a:pt x="1118" y="5627"/>
                  </a:cubicBezTo>
                  <a:cubicBezTo>
                    <a:pt x="2714" y="4589"/>
                    <a:pt x="4278" y="3504"/>
                    <a:pt x="5858" y="2435"/>
                  </a:cubicBezTo>
                  <a:cubicBezTo>
                    <a:pt x="6161" y="2227"/>
                    <a:pt x="6480" y="2052"/>
                    <a:pt x="6783" y="1860"/>
                  </a:cubicBezTo>
                  <a:cubicBezTo>
                    <a:pt x="6975" y="1701"/>
                    <a:pt x="7150" y="1541"/>
                    <a:pt x="7310" y="1350"/>
                  </a:cubicBezTo>
                  <a:cubicBezTo>
                    <a:pt x="7070" y="1046"/>
                    <a:pt x="6911" y="743"/>
                    <a:pt x="6656" y="536"/>
                  </a:cubicBezTo>
                  <a:cubicBezTo>
                    <a:pt x="6192" y="171"/>
                    <a:pt x="5711" y="0"/>
                    <a:pt x="52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8"/>
            <p:cNvSpPr/>
            <p:nvPr/>
          </p:nvSpPr>
          <p:spPr>
            <a:xfrm>
              <a:off x="6487994" y="792591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2927" y="0"/>
                  </a:moveTo>
                  <a:cubicBezTo>
                    <a:pt x="2630" y="0"/>
                    <a:pt x="2306" y="97"/>
                    <a:pt x="1980" y="295"/>
                  </a:cubicBezTo>
                  <a:cubicBezTo>
                    <a:pt x="799" y="1013"/>
                    <a:pt x="623" y="2242"/>
                    <a:pt x="304" y="3359"/>
                  </a:cubicBezTo>
                  <a:cubicBezTo>
                    <a:pt x="1" y="4477"/>
                    <a:pt x="1549" y="6583"/>
                    <a:pt x="2682" y="6695"/>
                  </a:cubicBezTo>
                  <a:cubicBezTo>
                    <a:pt x="2731" y="6700"/>
                    <a:pt x="2778" y="6703"/>
                    <a:pt x="2825" y="6703"/>
                  </a:cubicBezTo>
                  <a:cubicBezTo>
                    <a:pt x="3602" y="6703"/>
                    <a:pt x="4082" y="5950"/>
                    <a:pt x="4278" y="4445"/>
                  </a:cubicBezTo>
                  <a:cubicBezTo>
                    <a:pt x="4310" y="4205"/>
                    <a:pt x="4342" y="3982"/>
                    <a:pt x="4389" y="3758"/>
                  </a:cubicBezTo>
                  <a:lnTo>
                    <a:pt x="4230" y="3742"/>
                  </a:lnTo>
                  <a:lnTo>
                    <a:pt x="4230" y="1556"/>
                  </a:lnTo>
                  <a:cubicBezTo>
                    <a:pt x="4230" y="1444"/>
                    <a:pt x="4230" y="1349"/>
                    <a:pt x="4198" y="1253"/>
                  </a:cubicBezTo>
                  <a:cubicBezTo>
                    <a:pt x="4068" y="438"/>
                    <a:pt x="3560" y="0"/>
                    <a:pt x="29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8"/>
            <p:cNvSpPr/>
            <p:nvPr/>
          </p:nvSpPr>
          <p:spPr>
            <a:xfrm>
              <a:off x="5459535" y="1822190"/>
              <a:ext cx="274122" cy="310412"/>
            </a:xfrm>
            <a:custGeom>
              <a:rect b="b" l="l" r="r" t="t"/>
              <a:pathLst>
                <a:path extrusionOk="0" h="6007" w="5283">
                  <a:moveTo>
                    <a:pt x="1804" y="0"/>
                  </a:moveTo>
                  <a:cubicBezTo>
                    <a:pt x="96" y="224"/>
                    <a:pt x="0" y="367"/>
                    <a:pt x="431" y="1915"/>
                  </a:cubicBezTo>
                  <a:cubicBezTo>
                    <a:pt x="734" y="2969"/>
                    <a:pt x="958" y="4054"/>
                    <a:pt x="1309" y="5091"/>
                  </a:cubicBezTo>
                  <a:cubicBezTo>
                    <a:pt x="1421" y="5426"/>
                    <a:pt x="1740" y="5841"/>
                    <a:pt x="2043" y="5937"/>
                  </a:cubicBezTo>
                  <a:cubicBezTo>
                    <a:pt x="2193" y="5984"/>
                    <a:pt x="2349" y="6006"/>
                    <a:pt x="2506" y="6006"/>
                  </a:cubicBezTo>
                  <a:cubicBezTo>
                    <a:pt x="3571" y="6006"/>
                    <a:pt x="4721" y="4995"/>
                    <a:pt x="4804" y="3910"/>
                  </a:cubicBezTo>
                  <a:cubicBezTo>
                    <a:pt x="4868" y="3383"/>
                    <a:pt x="4948" y="2857"/>
                    <a:pt x="5075" y="2346"/>
                  </a:cubicBezTo>
                  <a:cubicBezTo>
                    <a:pt x="5283" y="1357"/>
                    <a:pt x="5155" y="1165"/>
                    <a:pt x="4166" y="1133"/>
                  </a:cubicBezTo>
                  <a:cubicBezTo>
                    <a:pt x="3942" y="1117"/>
                    <a:pt x="3719" y="1053"/>
                    <a:pt x="3527" y="942"/>
                  </a:cubicBezTo>
                  <a:cubicBezTo>
                    <a:pt x="2937" y="638"/>
                    <a:pt x="2378" y="319"/>
                    <a:pt x="18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8"/>
            <p:cNvSpPr/>
            <p:nvPr/>
          </p:nvSpPr>
          <p:spPr>
            <a:xfrm>
              <a:off x="2810478" y="1641590"/>
              <a:ext cx="347024" cy="360898"/>
            </a:xfrm>
            <a:custGeom>
              <a:rect b="b" l="l" r="r" t="t"/>
              <a:pathLst>
                <a:path extrusionOk="0" h="6984" w="6688">
                  <a:moveTo>
                    <a:pt x="6544" y="0"/>
                  </a:moveTo>
                  <a:lnTo>
                    <a:pt x="6544" y="0"/>
                  </a:lnTo>
                  <a:cubicBezTo>
                    <a:pt x="6097" y="80"/>
                    <a:pt x="5634" y="80"/>
                    <a:pt x="5235" y="255"/>
                  </a:cubicBezTo>
                  <a:cubicBezTo>
                    <a:pt x="4581" y="543"/>
                    <a:pt x="4006" y="1133"/>
                    <a:pt x="3336" y="1261"/>
                  </a:cubicBezTo>
                  <a:cubicBezTo>
                    <a:pt x="1341" y="1692"/>
                    <a:pt x="1" y="3591"/>
                    <a:pt x="272" y="5602"/>
                  </a:cubicBezTo>
                  <a:cubicBezTo>
                    <a:pt x="414" y="6621"/>
                    <a:pt x="650" y="6983"/>
                    <a:pt x="1410" y="6983"/>
                  </a:cubicBezTo>
                  <a:cubicBezTo>
                    <a:pt x="1590" y="6983"/>
                    <a:pt x="1799" y="6963"/>
                    <a:pt x="2043" y="6926"/>
                  </a:cubicBezTo>
                  <a:lnTo>
                    <a:pt x="2027" y="6926"/>
                  </a:lnTo>
                  <a:cubicBezTo>
                    <a:pt x="2155" y="6607"/>
                    <a:pt x="2315" y="6288"/>
                    <a:pt x="2474" y="5969"/>
                  </a:cubicBezTo>
                  <a:cubicBezTo>
                    <a:pt x="2778" y="5490"/>
                    <a:pt x="3224" y="5091"/>
                    <a:pt x="3432" y="4580"/>
                  </a:cubicBezTo>
                  <a:cubicBezTo>
                    <a:pt x="3815" y="3527"/>
                    <a:pt x="4565" y="2889"/>
                    <a:pt x="5507" y="2378"/>
                  </a:cubicBezTo>
                  <a:cubicBezTo>
                    <a:pt x="5874" y="2171"/>
                    <a:pt x="6416" y="1963"/>
                    <a:pt x="6528" y="1644"/>
                  </a:cubicBezTo>
                  <a:cubicBezTo>
                    <a:pt x="6688" y="1149"/>
                    <a:pt x="6544" y="559"/>
                    <a:pt x="65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8"/>
            <p:cNvSpPr/>
            <p:nvPr/>
          </p:nvSpPr>
          <p:spPr>
            <a:xfrm>
              <a:off x="4538690" y="1032150"/>
              <a:ext cx="327151" cy="301575"/>
            </a:xfrm>
            <a:custGeom>
              <a:rect b="b" l="l" r="r" t="t"/>
              <a:pathLst>
                <a:path extrusionOk="0" h="5836" w="6305">
                  <a:moveTo>
                    <a:pt x="3637" y="204"/>
                  </a:moveTo>
                  <a:cubicBezTo>
                    <a:pt x="3359" y="204"/>
                    <a:pt x="2940" y="367"/>
                    <a:pt x="2618" y="415"/>
                  </a:cubicBezTo>
                  <a:cubicBezTo>
                    <a:pt x="2602" y="431"/>
                    <a:pt x="2570" y="463"/>
                    <a:pt x="2554" y="495"/>
                  </a:cubicBezTo>
                  <a:cubicBezTo>
                    <a:pt x="1453" y="1484"/>
                    <a:pt x="1" y="2362"/>
                    <a:pt x="1182" y="4197"/>
                  </a:cubicBezTo>
                  <a:cubicBezTo>
                    <a:pt x="1213" y="4261"/>
                    <a:pt x="1166" y="4357"/>
                    <a:pt x="1182" y="4405"/>
                  </a:cubicBezTo>
                  <a:cubicBezTo>
                    <a:pt x="1469" y="4884"/>
                    <a:pt x="1660" y="5458"/>
                    <a:pt x="2059" y="5777"/>
                  </a:cubicBezTo>
                  <a:cubicBezTo>
                    <a:pt x="2116" y="5818"/>
                    <a:pt x="2203" y="5836"/>
                    <a:pt x="2307" y="5836"/>
                  </a:cubicBezTo>
                  <a:cubicBezTo>
                    <a:pt x="2611" y="5836"/>
                    <a:pt x="3054" y="5681"/>
                    <a:pt x="3256" y="5490"/>
                  </a:cubicBezTo>
                  <a:cubicBezTo>
                    <a:pt x="4134" y="4660"/>
                    <a:pt x="4948" y="3799"/>
                    <a:pt x="5730" y="2889"/>
                  </a:cubicBezTo>
                  <a:cubicBezTo>
                    <a:pt x="6017" y="2554"/>
                    <a:pt x="6161" y="2091"/>
                    <a:pt x="6304" y="1804"/>
                  </a:cubicBezTo>
                  <a:cubicBezTo>
                    <a:pt x="6177" y="0"/>
                    <a:pt x="4581" y="926"/>
                    <a:pt x="3863" y="272"/>
                  </a:cubicBezTo>
                  <a:cubicBezTo>
                    <a:pt x="3810" y="223"/>
                    <a:pt x="3732" y="204"/>
                    <a:pt x="3637" y="2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8"/>
            <p:cNvSpPr/>
            <p:nvPr/>
          </p:nvSpPr>
          <p:spPr>
            <a:xfrm>
              <a:off x="2258968" y="745309"/>
              <a:ext cx="376859" cy="195332"/>
            </a:xfrm>
            <a:custGeom>
              <a:rect b="b" l="l" r="r" t="t"/>
              <a:pathLst>
                <a:path extrusionOk="0" h="3780" w="7263">
                  <a:moveTo>
                    <a:pt x="4313" y="1"/>
                  </a:moveTo>
                  <a:cubicBezTo>
                    <a:pt x="2924" y="1"/>
                    <a:pt x="1700" y="843"/>
                    <a:pt x="368" y="1131"/>
                  </a:cubicBezTo>
                  <a:cubicBezTo>
                    <a:pt x="256" y="1162"/>
                    <a:pt x="128" y="1450"/>
                    <a:pt x="113" y="1625"/>
                  </a:cubicBezTo>
                  <a:cubicBezTo>
                    <a:pt x="1" y="3062"/>
                    <a:pt x="687" y="3780"/>
                    <a:pt x="2379" y="3780"/>
                  </a:cubicBezTo>
                  <a:cubicBezTo>
                    <a:pt x="3560" y="3668"/>
                    <a:pt x="4916" y="3556"/>
                    <a:pt x="6081" y="2391"/>
                  </a:cubicBezTo>
                  <a:cubicBezTo>
                    <a:pt x="7119" y="1354"/>
                    <a:pt x="7262" y="1210"/>
                    <a:pt x="6001" y="412"/>
                  </a:cubicBezTo>
                  <a:cubicBezTo>
                    <a:pt x="5762" y="285"/>
                    <a:pt x="5523" y="189"/>
                    <a:pt x="5267" y="141"/>
                  </a:cubicBezTo>
                  <a:cubicBezTo>
                    <a:pt x="4939" y="42"/>
                    <a:pt x="4622" y="1"/>
                    <a:pt x="43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8"/>
            <p:cNvSpPr/>
            <p:nvPr/>
          </p:nvSpPr>
          <p:spPr>
            <a:xfrm>
              <a:off x="6719879" y="695237"/>
              <a:ext cx="241017" cy="288708"/>
            </a:xfrm>
            <a:custGeom>
              <a:rect b="b" l="l" r="r" t="t"/>
              <a:pathLst>
                <a:path extrusionOk="0" h="5587" w="4645">
                  <a:moveTo>
                    <a:pt x="2188" y="1"/>
                  </a:moveTo>
                  <a:cubicBezTo>
                    <a:pt x="1026" y="1"/>
                    <a:pt x="0" y="961"/>
                    <a:pt x="0" y="2259"/>
                  </a:cubicBezTo>
                  <a:cubicBezTo>
                    <a:pt x="240" y="3249"/>
                    <a:pt x="447" y="4238"/>
                    <a:pt x="702" y="5196"/>
                  </a:cubicBezTo>
                  <a:cubicBezTo>
                    <a:pt x="734" y="5339"/>
                    <a:pt x="990" y="5483"/>
                    <a:pt x="1165" y="5531"/>
                  </a:cubicBezTo>
                  <a:cubicBezTo>
                    <a:pt x="1293" y="5569"/>
                    <a:pt x="1433" y="5586"/>
                    <a:pt x="1582" y="5586"/>
                  </a:cubicBezTo>
                  <a:cubicBezTo>
                    <a:pt x="2750" y="5586"/>
                    <a:pt x="4432" y="4491"/>
                    <a:pt x="4644" y="3472"/>
                  </a:cubicBezTo>
                  <a:cubicBezTo>
                    <a:pt x="4644" y="3312"/>
                    <a:pt x="4612" y="3153"/>
                    <a:pt x="4533" y="3009"/>
                  </a:cubicBezTo>
                  <a:cubicBezTo>
                    <a:pt x="4261" y="2323"/>
                    <a:pt x="4006" y="1637"/>
                    <a:pt x="3703" y="982"/>
                  </a:cubicBezTo>
                  <a:cubicBezTo>
                    <a:pt x="3559" y="695"/>
                    <a:pt x="3384" y="344"/>
                    <a:pt x="3128" y="216"/>
                  </a:cubicBezTo>
                  <a:cubicBezTo>
                    <a:pt x="2816" y="69"/>
                    <a:pt x="2497" y="1"/>
                    <a:pt x="21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8"/>
            <p:cNvSpPr/>
            <p:nvPr/>
          </p:nvSpPr>
          <p:spPr>
            <a:xfrm>
              <a:off x="5946446" y="1698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3064" y="0"/>
                  </a:moveTo>
                  <a:cubicBezTo>
                    <a:pt x="990" y="463"/>
                    <a:pt x="0" y="862"/>
                    <a:pt x="1117" y="3001"/>
                  </a:cubicBezTo>
                  <a:cubicBezTo>
                    <a:pt x="1532" y="3846"/>
                    <a:pt x="2203" y="4533"/>
                    <a:pt x="3033" y="4995"/>
                  </a:cubicBezTo>
                  <a:cubicBezTo>
                    <a:pt x="3352" y="5184"/>
                    <a:pt x="3600" y="5266"/>
                    <a:pt x="3803" y="5266"/>
                  </a:cubicBezTo>
                  <a:cubicBezTo>
                    <a:pt x="4219" y="5266"/>
                    <a:pt x="4451" y="4924"/>
                    <a:pt x="4740" y="4453"/>
                  </a:cubicBezTo>
                  <a:cubicBezTo>
                    <a:pt x="5011" y="4006"/>
                    <a:pt x="5283" y="3511"/>
                    <a:pt x="5666" y="3176"/>
                  </a:cubicBezTo>
                  <a:cubicBezTo>
                    <a:pt x="6272" y="2634"/>
                    <a:pt x="6320" y="2235"/>
                    <a:pt x="5618" y="1788"/>
                  </a:cubicBezTo>
                  <a:cubicBezTo>
                    <a:pt x="5442" y="1676"/>
                    <a:pt x="5331" y="1500"/>
                    <a:pt x="5171" y="1389"/>
                  </a:cubicBezTo>
                  <a:cubicBezTo>
                    <a:pt x="4437" y="894"/>
                    <a:pt x="3687" y="415"/>
                    <a:pt x="30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8"/>
            <p:cNvSpPr/>
            <p:nvPr/>
          </p:nvSpPr>
          <p:spPr>
            <a:xfrm>
              <a:off x="6247237" y="45647"/>
              <a:ext cx="335764" cy="216777"/>
            </a:xfrm>
            <a:custGeom>
              <a:rect b="b" l="l" r="r" t="t"/>
              <a:pathLst>
                <a:path extrusionOk="0" h="4195" w="6471">
                  <a:moveTo>
                    <a:pt x="1096" y="0"/>
                  </a:moveTo>
                  <a:cubicBezTo>
                    <a:pt x="296" y="0"/>
                    <a:pt x="1" y="388"/>
                    <a:pt x="76" y="1217"/>
                  </a:cubicBezTo>
                  <a:cubicBezTo>
                    <a:pt x="140" y="1903"/>
                    <a:pt x="92" y="2605"/>
                    <a:pt x="140" y="3292"/>
                  </a:cubicBezTo>
                  <a:cubicBezTo>
                    <a:pt x="180" y="3792"/>
                    <a:pt x="306" y="4195"/>
                    <a:pt x="788" y="4195"/>
                  </a:cubicBezTo>
                  <a:cubicBezTo>
                    <a:pt x="891" y="4195"/>
                    <a:pt x="1009" y="4177"/>
                    <a:pt x="1146" y="4137"/>
                  </a:cubicBezTo>
                  <a:cubicBezTo>
                    <a:pt x="2646" y="3707"/>
                    <a:pt x="4146" y="3292"/>
                    <a:pt x="5630" y="2861"/>
                  </a:cubicBezTo>
                  <a:cubicBezTo>
                    <a:pt x="5869" y="2781"/>
                    <a:pt x="6077" y="2621"/>
                    <a:pt x="6205" y="2398"/>
                  </a:cubicBezTo>
                  <a:cubicBezTo>
                    <a:pt x="6471" y="1678"/>
                    <a:pt x="5309" y="481"/>
                    <a:pt x="4526" y="481"/>
                  </a:cubicBezTo>
                  <a:cubicBezTo>
                    <a:pt x="4511" y="481"/>
                    <a:pt x="4496" y="482"/>
                    <a:pt x="4481" y="483"/>
                  </a:cubicBezTo>
                  <a:cubicBezTo>
                    <a:pt x="4383" y="489"/>
                    <a:pt x="4284" y="492"/>
                    <a:pt x="4185" y="492"/>
                  </a:cubicBezTo>
                  <a:cubicBezTo>
                    <a:pt x="3558" y="492"/>
                    <a:pt x="2912" y="374"/>
                    <a:pt x="2279" y="291"/>
                  </a:cubicBezTo>
                  <a:cubicBezTo>
                    <a:pt x="1928" y="211"/>
                    <a:pt x="1576" y="116"/>
                    <a:pt x="1241" y="4"/>
                  </a:cubicBezTo>
                  <a:cubicBezTo>
                    <a:pt x="1191" y="1"/>
                    <a:pt x="1142" y="0"/>
                    <a:pt x="10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8"/>
            <p:cNvSpPr/>
            <p:nvPr/>
          </p:nvSpPr>
          <p:spPr>
            <a:xfrm>
              <a:off x="5108413" y="1234195"/>
              <a:ext cx="233598" cy="367048"/>
            </a:xfrm>
            <a:custGeom>
              <a:rect b="b" l="l" r="r" t="t"/>
              <a:pathLst>
                <a:path extrusionOk="0" h="7103" w="4502">
                  <a:moveTo>
                    <a:pt x="1134" y="0"/>
                  </a:moveTo>
                  <a:cubicBezTo>
                    <a:pt x="1102" y="591"/>
                    <a:pt x="1070" y="958"/>
                    <a:pt x="1054" y="1325"/>
                  </a:cubicBezTo>
                  <a:cubicBezTo>
                    <a:pt x="1038" y="1548"/>
                    <a:pt x="1102" y="1836"/>
                    <a:pt x="990" y="1947"/>
                  </a:cubicBezTo>
                  <a:cubicBezTo>
                    <a:pt x="1" y="2921"/>
                    <a:pt x="336" y="4134"/>
                    <a:pt x="304" y="5299"/>
                  </a:cubicBezTo>
                  <a:cubicBezTo>
                    <a:pt x="276" y="6273"/>
                    <a:pt x="568" y="6740"/>
                    <a:pt x="1370" y="6740"/>
                  </a:cubicBezTo>
                  <a:cubicBezTo>
                    <a:pt x="1501" y="6740"/>
                    <a:pt x="1645" y="6728"/>
                    <a:pt x="1804" y="6703"/>
                  </a:cubicBezTo>
                  <a:cubicBezTo>
                    <a:pt x="1813" y="6701"/>
                    <a:pt x="1822" y="6700"/>
                    <a:pt x="1831" y="6700"/>
                  </a:cubicBezTo>
                  <a:cubicBezTo>
                    <a:pt x="1969" y="6700"/>
                    <a:pt x="2139" y="6922"/>
                    <a:pt x="2378" y="7102"/>
                  </a:cubicBezTo>
                  <a:cubicBezTo>
                    <a:pt x="2650" y="6607"/>
                    <a:pt x="2857" y="6208"/>
                    <a:pt x="3097" y="5825"/>
                  </a:cubicBezTo>
                  <a:cubicBezTo>
                    <a:pt x="3256" y="5554"/>
                    <a:pt x="3480" y="5315"/>
                    <a:pt x="3671" y="5059"/>
                  </a:cubicBezTo>
                  <a:cubicBezTo>
                    <a:pt x="3958" y="4660"/>
                    <a:pt x="4501" y="4213"/>
                    <a:pt x="4437" y="3862"/>
                  </a:cubicBezTo>
                  <a:cubicBezTo>
                    <a:pt x="4389" y="3447"/>
                    <a:pt x="3799" y="3096"/>
                    <a:pt x="3304" y="2570"/>
                  </a:cubicBezTo>
                  <a:cubicBezTo>
                    <a:pt x="3528" y="1325"/>
                    <a:pt x="1916" y="1149"/>
                    <a:pt x="11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8"/>
            <p:cNvSpPr/>
            <p:nvPr/>
          </p:nvSpPr>
          <p:spPr>
            <a:xfrm>
              <a:off x="5107583" y="172092"/>
              <a:ext cx="289636" cy="238480"/>
            </a:xfrm>
            <a:custGeom>
              <a:rect b="b" l="l" r="r" t="t"/>
              <a:pathLst>
                <a:path extrusionOk="0" h="4615" w="5582">
                  <a:moveTo>
                    <a:pt x="1947" y="0"/>
                  </a:moveTo>
                  <a:cubicBezTo>
                    <a:pt x="1771" y="0"/>
                    <a:pt x="1606" y="23"/>
                    <a:pt x="1469" y="95"/>
                  </a:cubicBezTo>
                  <a:cubicBezTo>
                    <a:pt x="910" y="414"/>
                    <a:pt x="447" y="861"/>
                    <a:pt x="112" y="1403"/>
                  </a:cubicBezTo>
                  <a:cubicBezTo>
                    <a:pt x="1" y="1579"/>
                    <a:pt x="431" y="2169"/>
                    <a:pt x="735" y="2472"/>
                  </a:cubicBezTo>
                  <a:cubicBezTo>
                    <a:pt x="1293" y="3095"/>
                    <a:pt x="1916" y="3637"/>
                    <a:pt x="2538" y="4196"/>
                  </a:cubicBezTo>
                  <a:cubicBezTo>
                    <a:pt x="2730" y="4372"/>
                    <a:pt x="2953" y="4595"/>
                    <a:pt x="3176" y="4611"/>
                  </a:cubicBezTo>
                  <a:cubicBezTo>
                    <a:pt x="3196" y="4613"/>
                    <a:pt x="3216" y="4614"/>
                    <a:pt x="3236" y="4614"/>
                  </a:cubicBezTo>
                  <a:cubicBezTo>
                    <a:pt x="4066" y="4614"/>
                    <a:pt x="5582" y="2741"/>
                    <a:pt x="5395" y="1978"/>
                  </a:cubicBezTo>
                  <a:cubicBezTo>
                    <a:pt x="4964" y="286"/>
                    <a:pt x="4661" y="63"/>
                    <a:pt x="2857" y="63"/>
                  </a:cubicBezTo>
                  <a:cubicBezTo>
                    <a:pt x="2568" y="63"/>
                    <a:pt x="2241" y="0"/>
                    <a:pt x="19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8"/>
            <p:cNvSpPr/>
            <p:nvPr/>
          </p:nvSpPr>
          <p:spPr>
            <a:xfrm>
              <a:off x="6906984" y="1923626"/>
              <a:ext cx="366897" cy="234243"/>
            </a:xfrm>
            <a:custGeom>
              <a:rect b="b" l="l" r="r" t="t"/>
              <a:pathLst>
                <a:path extrusionOk="0" h="4533" w="7071">
                  <a:moveTo>
                    <a:pt x="2523" y="0"/>
                  </a:moveTo>
                  <a:cubicBezTo>
                    <a:pt x="2076" y="160"/>
                    <a:pt x="1597" y="287"/>
                    <a:pt x="1134" y="399"/>
                  </a:cubicBezTo>
                  <a:cubicBezTo>
                    <a:pt x="1" y="591"/>
                    <a:pt x="368" y="1452"/>
                    <a:pt x="512" y="2027"/>
                  </a:cubicBezTo>
                  <a:cubicBezTo>
                    <a:pt x="591" y="2298"/>
                    <a:pt x="1246" y="2586"/>
                    <a:pt x="1645" y="2586"/>
                  </a:cubicBezTo>
                  <a:cubicBezTo>
                    <a:pt x="2331" y="2586"/>
                    <a:pt x="2906" y="2617"/>
                    <a:pt x="3273" y="3288"/>
                  </a:cubicBezTo>
                  <a:cubicBezTo>
                    <a:pt x="3368" y="3399"/>
                    <a:pt x="3496" y="3495"/>
                    <a:pt x="3640" y="3559"/>
                  </a:cubicBezTo>
                  <a:cubicBezTo>
                    <a:pt x="4342" y="3862"/>
                    <a:pt x="5060" y="4197"/>
                    <a:pt x="5794" y="4453"/>
                  </a:cubicBezTo>
                  <a:cubicBezTo>
                    <a:pt x="6000" y="4521"/>
                    <a:pt x="6229" y="4530"/>
                    <a:pt x="6464" y="4530"/>
                  </a:cubicBezTo>
                  <a:cubicBezTo>
                    <a:pt x="6542" y="4530"/>
                    <a:pt x="6620" y="4529"/>
                    <a:pt x="6698" y="4529"/>
                  </a:cubicBezTo>
                  <a:cubicBezTo>
                    <a:pt x="6769" y="4529"/>
                    <a:pt x="6841" y="4530"/>
                    <a:pt x="6911" y="4533"/>
                  </a:cubicBezTo>
                  <a:cubicBezTo>
                    <a:pt x="6911" y="4118"/>
                    <a:pt x="7071" y="3591"/>
                    <a:pt x="6879" y="3288"/>
                  </a:cubicBezTo>
                  <a:cubicBezTo>
                    <a:pt x="6528" y="2681"/>
                    <a:pt x="5874" y="2282"/>
                    <a:pt x="5539" y="1692"/>
                  </a:cubicBezTo>
                  <a:cubicBezTo>
                    <a:pt x="4837" y="479"/>
                    <a:pt x="3608" y="415"/>
                    <a:pt x="252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8"/>
            <p:cNvSpPr/>
            <p:nvPr/>
          </p:nvSpPr>
          <p:spPr>
            <a:xfrm>
              <a:off x="5813095" y="563314"/>
              <a:ext cx="271683" cy="285246"/>
            </a:xfrm>
            <a:custGeom>
              <a:rect b="b" l="l" r="r" t="t"/>
              <a:pathLst>
                <a:path extrusionOk="0" h="5520" w="5236">
                  <a:moveTo>
                    <a:pt x="2954" y="1"/>
                  </a:moveTo>
                  <a:cubicBezTo>
                    <a:pt x="2903" y="1"/>
                    <a:pt x="2855" y="8"/>
                    <a:pt x="2810" y="24"/>
                  </a:cubicBezTo>
                  <a:cubicBezTo>
                    <a:pt x="2443" y="152"/>
                    <a:pt x="2283" y="838"/>
                    <a:pt x="2076" y="1301"/>
                  </a:cubicBezTo>
                  <a:cubicBezTo>
                    <a:pt x="2012" y="1445"/>
                    <a:pt x="2091" y="1668"/>
                    <a:pt x="2091" y="1844"/>
                  </a:cubicBezTo>
                  <a:cubicBezTo>
                    <a:pt x="1022" y="2259"/>
                    <a:pt x="1" y="4333"/>
                    <a:pt x="272" y="5498"/>
                  </a:cubicBezTo>
                  <a:cubicBezTo>
                    <a:pt x="634" y="5498"/>
                    <a:pt x="1010" y="5520"/>
                    <a:pt x="1381" y="5520"/>
                  </a:cubicBezTo>
                  <a:cubicBezTo>
                    <a:pt x="1567" y="5520"/>
                    <a:pt x="1751" y="5514"/>
                    <a:pt x="1932" y="5498"/>
                  </a:cubicBezTo>
                  <a:cubicBezTo>
                    <a:pt x="2826" y="5403"/>
                    <a:pt x="3592" y="5083"/>
                    <a:pt x="3959" y="4142"/>
                  </a:cubicBezTo>
                  <a:cubicBezTo>
                    <a:pt x="4134" y="3663"/>
                    <a:pt x="4294" y="3104"/>
                    <a:pt x="4645" y="2769"/>
                  </a:cubicBezTo>
                  <a:cubicBezTo>
                    <a:pt x="5235" y="2179"/>
                    <a:pt x="5235" y="1716"/>
                    <a:pt x="4645" y="1189"/>
                  </a:cubicBezTo>
                  <a:cubicBezTo>
                    <a:pt x="4437" y="1014"/>
                    <a:pt x="4358" y="695"/>
                    <a:pt x="4150" y="567"/>
                  </a:cubicBezTo>
                  <a:cubicBezTo>
                    <a:pt x="3775" y="344"/>
                    <a:pt x="3302" y="1"/>
                    <a:pt x="29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8"/>
            <p:cNvSpPr/>
            <p:nvPr/>
          </p:nvSpPr>
          <p:spPr>
            <a:xfrm>
              <a:off x="6628765" y="1895567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862" y="0"/>
                  </a:moveTo>
                  <a:cubicBezTo>
                    <a:pt x="815" y="368"/>
                    <a:pt x="623" y="782"/>
                    <a:pt x="719" y="1102"/>
                  </a:cubicBezTo>
                  <a:cubicBezTo>
                    <a:pt x="958" y="1820"/>
                    <a:pt x="942" y="2410"/>
                    <a:pt x="511" y="3065"/>
                  </a:cubicBezTo>
                  <a:cubicBezTo>
                    <a:pt x="1" y="3831"/>
                    <a:pt x="384" y="4645"/>
                    <a:pt x="1261" y="4948"/>
                  </a:cubicBezTo>
                  <a:cubicBezTo>
                    <a:pt x="1486" y="5026"/>
                    <a:pt x="1736" y="5062"/>
                    <a:pt x="1998" y="5062"/>
                  </a:cubicBezTo>
                  <a:cubicBezTo>
                    <a:pt x="3023" y="5062"/>
                    <a:pt x="4219" y="4507"/>
                    <a:pt x="4677" y="3719"/>
                  </a:cubicBezTo>
                  <a:cubicBezTo>
                    <a:pt x="4820" y="3432"/>
                    <a:pt x="4932" y="3144"/>
                    <a:pt x="5028" y="2857"/>
                  </a:cubicBezTo>
                  <a:cubicBezTo>
                    <a:pt x="4804" y="2522"/>
                    <a:pt x="4613" y="2043"/>
                    <a:pt x="4278" y="1788"/>
                  </a:cubicBezTo>
                  <a:cubicBezTo>
                    <a:pt x="3480" y="1213"/>
                    <a:pt x="2634" y="671"/>
                    <a:pt x="1772" y="192"/>
                  </a:cubicBezTo>
                  <a:cubicBezTo>
                    <a:pt x="1517" y="64"/>
                    <a:pt x="1166" y="64"/>
                    <a:pt x="8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8"/>
            <p:cNvSpPr/>
            <p:nvPr/>
          </p:nvSpPr>
          <p:spPr>
            <a:xfrm>
              <a:off x="4974285" y="692292"/>
              <a:ext cx="257414" cy="218482"/>
            </a:xfrm>
            <a:custGeom>
              <a:rect b="b" l="l" r="r" t="t"/>
              <a:pathLst>
                <a:path extrusionOk="0" h="4228" w="4961">
                  <a:moveTo>
                    <a:pt x="2537" y="1"/>
                  </a:moveTo>
                  <a:cubicBezTo>
                    <a:pt x="2511" y="1"/>
                    <a:pt x="2484" y="1"/>
                    <a:pt x="2458" y="2"/>
                  </a:cubicBezTo>
                  <a:cubicBezTo>
                    <a:pt x="1245" y="2"/>
                    <a:pt x="654" y="353"/>
                    <a:pt x="160" y="1678"/>
                  </a:cubicBezTo>
                  <a:cubicBezTo>
                    <a:pt x="0" y="2125"/>
                    <a:pt x="0" y="2891"/>
                    <a:pt x="287" y="3210"/>
                  </a:cubicBezTo>
                  <a:cubicBezTo>
                    <a:pt x="721" y="3699"/>
                    <a:pt x="1217" y="4227"/>
                    <a:pt x="1866" y="4227"/>
                  </a:cubicBezTo>
                  <a:cubicBezTo>
                    <a:pt x="2149" y="4227"/>
                    <a:pt x="2460" y="4127"/>
                    <a:pt x="2809" y="3880"/>
                  </a:cubicBezTo>
                  <a:cubicBezTo>
                    <a:pt x="3096" y="3673"/>
                    <a:pt x="3591" y="3816"/>
                    <a:pt x="3958" y="3689"/>
                  </a:cubicBezTo>
                  <a:cubicBezTo>
                    <a:pt x="4261" y="3593"/>
                    <a:pt x="4724" y="3353"/>
                    <a:pt x="4756" y="3114"/>
                  </a:cubicBezTo>
                  <a:cubicBezTo>
                    <a:pt x="4960" y="1558"/>
                    <a:pt x="4266" y="1"/>
                    <a:pt x="25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8"/>
            <p:cNvSpPr/>
            <p:nvPr/>
          </p:nvSpPr>
          <p:spPr>
            <a:xfrm>
              <a:off x="6112070" y="1331289"/>
              <a:ext cx="178908" cy="350460"/>
            </a:xfrm>
            <a:custGeom>
              <a:rect b="b" l="l" r="r" t="t"/>
              <a:pathLst>
                <a:path extrusionOk="0" h="6782" w="3448">
                  <a:moveTo>
                    <a:pt x="2591" y="0"/>
                  </a:moveTo>
                  <a:cubicBezTo>
                    <a:pt x="2478" y="0"/>
                    <a:pt x="2366" y="31"/>
                    <a:pt x="2266" y="100"/>
                  </a:cubicBezTo>
                  <a:cubicBezTo>
                    <a:pt x="1915" y="340"/>
                    <a:pt x="1644" y="691"/>
                    <a:pt x="1484" y="1090"/>
                  </a:cubicBezTo>
                  <a:cubicBezTo>
                    <a:pt x="1037" y="2271"/>
                    <a:pt x="686" y="3484"/>
                    <a:pt x="271" y="4680"/>
                  </a:cubicBezTo>
                  <a:cubicBezTo>
                    <a:pt x="0" y="5431"/>
                    <a:pt x="240" y="6260"/>
                    <a:pt x="910" y="6548"/>
                  </a:cubicBezTo>
                  <a:cubicBezTo>
                    <a:pt x="1232" y="6678"/>
                    <a:pt x="1569" y="6782"/>
                    <a:pt x="1879" y="6782"/>
                  </a:cubicBezTo>
                  <a:cubicBezTo>
                    <a:pt x="2291" y="6782"/>
                    <a:pt x="2654" y="6599"/>
                    <a:pt x="2873" y="6053"/>
                  </a:cubicBezTo>
                  <a:cubicBezTo>
                    <a:pt x="3192" y="5271"/>
                    <a:pt x="3336" y="4409"/>
                    <a:pt x="3447" y="3978"/>
                  </a:cubicBezTo>
                  <a:cubicBezTo>
                    <a:pt x="3447" y="2670"/>
                    <a:pt x="3447" y="1776"/>
                    <a:pt x="3447" y="882"/>
                  </a:cubicBezTo>
                  <a:cubicBezTo>
                    <a:pt x="3435" y="407"/>
                    <a:pt x="3001" y="0"/>
                    <a:pt x="25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8"/>
            <p:cNvSpPr/>
            <p:nvPr/>
          </p:nvSpPr>
          <p:spPr>
            <a:xfrm>
              <a:off x="6934329" y="390362"/>
              <a:ext cx="302297" cy="330100"/>
            </a:xfrm>
            <a:custGeom>
              <a:rect b="b" l="l" r="r" t="t"/>
              <a:pathLst>
                <a:path extrusionOk="0" h="6388" w="5826">
                  <a:moveTo>
                    <a:pt x="1893" y="1"/>
                  </a:moveTo>
                  <a:cubicBezTo>
                    <a:pt x="1699" y="1"/>
                    <a:pt x="1500" y="33"/>
                    <a:pt x="1309" y="68"/>
                  </a:cubicBezTo>
                  <a:cubicBezTo>
                    <a:pt x="831" y="164"/>
                    <a:pt x="112" y="547"/>
                    <a:pt x="49" y="898"/>
                  </a:cubicBezTo>
                  <a:cubicBezTo>
                    <a:pt x="1" y="1488"/>
                    <a:pt x="192" y="2063"/>
                    <a:pt x="607" y="2494"/>
                  </a:cubicBezTo>
                  <a:cubicBezTo>
                    <a:pt x="1900" y="3706"/>
                    <a:pt x="3320" y="4808"/>
                    <a:pt x="4693" y="5925"/>
                  </a:cubicBezTo>
                  <a:cubicBezTo>
                    <a:pt x="4980" y="6116"/>
                    <a:pt x="5267" y="6260"/>
                    <a:pt x="5570" y="6388"/>
                  </a:cubicBezTo>
                  <a:lnTo>
                    <a:pt x="5826" y="6164"/>
                  </a:lnTo>
                  <a:cubicBezTo>
                    <a:pt x="5299" y="4967"/>
                    <a:pt x="4852" y="3738"/>
                    <a:pt x="4246" y="2573"/>
                  </a:cubicBezTo>
                  <a:cubicBezTo>
                    <a:pt x="3911" y="1919"/>
                    <a:pt x="3240" y="1424"/>
                    <a:pt x="2969" y="754"/>
                  </a:cubicBezTo>
                  <a:cubicBezTo>
                    <a:pt x="2717" y="152"/>
                    <a:pt x="2316" y="1"/>
                    <a:pt x="18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8"/>
            <p:cNvSpPr/>
            <p:nvPr/>
          </p:nvSpPr>
          <p:spPr>
            <a:xfrm>
              <a:off x="5844591" y="-10419"/>
              <a:ext cx="300636" cy="237498"/>
            </a:xfrm>
            <a:custGeom>
              <a:rect b="b" l="l" r="r" t="t"/>
              <a:pathLst>
                <a:path extrusionOk="0" h="4596" w="5794">
                  <a:moveTo>
                    <a:pt x="1154" y="1"/>
                  </a:moveTo>
                  <a:cubicBezTo>
                    <a:pt x="809" y="1"/>
                    <a:pt x="402" y="113"/>
                    <a:pt x="240" y="275"/>
                  </a:cubicBezTo>
                  <a:cubicBezTo>
                    <a:pt x="16" y="514"/>
                    <a:pt x="0" y="1265"/>
                    <a:pt x="192" y="1504"/>
                  </a:cubicBezTo>
                  <a:cubicBezTo>
                    <a:pt x="1022" y="2493"/>
                    <a:pt x="1931" y="3403"/>
                    <a:pt x="2937" y="4217"/>
                  </a:cubicBezTo>
                  <a:cubicBezTo>
                    <a:pt x="3200" y="4437"/>
                    <a:pt x="3743" y="4596"/>
                    <a:pt x="4140" y="4596"/>
                  </a:cubicBezTo>
                  <a:cubicBezTo>
                    <a:pt x="4319" y="4596"/>
                    <a:pt x="4469" y="4563"/>
                    <a:pt x="4549" y="4488"/>
                  </a:cubicBezTo>
                  <a:cubicBezTo>
                    <a:pt x="5107" y="3978"/>
                    <a:pt x="5347" y="3164"/>
                    <a:pt x="5793" y="2334"/>
                  </a:cubicBezTo>
                  <a:cubicBezTo>
                    <a:pt x="5602" y="2142"/>
                    <a:pt x="5410" y="1967"/>
                    <a:pt x="5187" y="1823"/>
                  </a:cubicBezTo>
                  <a:cubicBezTo>
                    <a:pt x="3974" y="1201"/>
                    <a:pt x="2761" y="578"/>
                    <a:pt x="1500" y="52"/>
                  </a:cubicBezTo>
                  <a:cubicBezTo>
                    <a:pt x="1404" y="17"/>
                    <a:pt x="1283" y="1"/>
                    <a:pt x="11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8"/>
            <p:cNvSpPr/>
            <p:nvPr/>
          </p:nvSpPr>
          <p:spPr>
            <a:xfrm>
              <a:off x="5685608" y="918313"/>
              <a:ext cx="288183" cy="229075"/>
            </a:xfrm>
            <a:custGeom>
              <a:rect b="b" l="l" r="r" t="t"/>
              <a:pathLst>
                <a:path extrusionOk="0" h="4433" w="5554">
                  <a:moveTo>
                    <a:pt x="2394" y="1"/>
                  </a:moveTo>
                  <a:cubicBezTo>
                    <a:pt x="2027" y="256"/>
                    <a:pt x="1692" y="527"/>
                    <a:pt x="1373" y="831"/>
                  </a:cubicBezTo>
                  <a:cubicBezTo>
                    <a:pt x="1069" y="1166"/>
                    <a:pt x="926" y="1629"/>
                    <a:pt x="638" y="1964"/>
                  </a:cubicBezTo>
                  <a:cubicBezTo>
                    <a:pt x="0" y="2698"/>
                    <a:pt x="399" y="3544"/>
                    <a:pt x="734" y="4054"/>
                  </a:cubicBezTo>
                  <a:cubicBezTo>
                    <a:pt x="895" y="4291"/>
                    <a:pt x="1554" y="4433"/>
                    <a:pt x="2017" y="4433"/>
                  </a:cubicBezTo>
                  <a:cubicBezTo>
                    <a:pt x="2242" y="4433"/>
                    <a:pt x="2421" y="4399"/>
                    <a:pt x="2474" y="4326"/>
                  </a:cubicBezTo>
                  <a:cubicBezTo>
                    <a:pt x="3048" y="3480"/>
                    <a:pt x="3958" y="3719"/>
                    <a:pt x="4628" y="3368"/>
                  </a:cubicBezTo>
                  <a:cubicBezTo>
                    <a:pt x="4979" y="3177"/>
                    <a:pt x="5522" y="2905"/>
                    <a:pt x="5538" y="2650"/>
                  </a:cubicBezTo>
                  <a:cubicBezTo>
                    <a:pt x="5554" y="2283"/>
                    <a:pt x="5267" y="1788"/>
                    <a:pt x="4963" y="1517"/>
                  </a:cubicBezTo>
                  <a:cubicBezTo>
                    <a:pt x="4405" y="1054"/>
                    <a:pt x="3798" y="623"/>
                    <a:pt x="3176" y="256"/>
                  </a:cubicBezTo>
                  <a:cubicBezTo>
                    <a:pt x="3016" y="160"/>
                    <a:pt x="2809" y="129"/>
                    <a:pt x="2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8"/>
            <p:cNvSpPr/>
            <p:nvPr/>
          </p:nvSpPr>
          <p:spPr>
            <a:xfrm>
              <a:off x="4922086" y="1755531"/>
              <a:ext cx="212064" cy="278322"/>
            </a:xfrm>
            <a:custGeom>
              <a:rect b="b" l="l" r="r" t="t"/>
              <a:pathLst>
                <a:path extrusionOk="0" h="5386" w="4087">
                  <a:moveTo>
                    <a:pt x="1056" y="1"/>
                  </a:moveTo>
                  <a:cubicBezTo>
                    <a:pt x="741" y="1"/>
                    <a:pt x="440" y="232"/>
                    <a:pt x="352" y="684"/>
                  </a:cubicBezTo>
                  <a:cubicBezTo>
                    <a:pt x="208" y="1434"/>
                    <a:pt x="80" y="2168"/>
                    <a:pt x="1" y="2918"/>
                  </a:cubicBezTo>
                  <a:cubicBezTo>
                    <a:pt x="1" y="3221"/>
                    <a:pt x="80" y="3508"/>
                    <a:pt x="240" y="3764"/>
                  </a:cubicBezTo>
                  <a:cubicBezTo>
                    <a:pt x="511" y="4211"/>
                    <a:pt x="767" y="4785"/>
                    <a:pt x="1182" y="4977"/>
                  </a:cubicBezTo>
                  <a:cubicBezTo>
                    <a:pt x="1734" y="5253"/>
                    <a:pt x="2345" y="5385"/>
                    <a:pt x="2965" y="5385"/>
                  </a:cubicBezTo>
                  <a:cubicBezTo>
                    <a:pt x="3062" y="5385"/>
                    <a:pt x="3159" y="5382"/>
                    <a:pt x="3256" y="5376"/>
                  </a:cubicBezTo>
                  <a:cubicBezTo>
                    <a:pt x="3576" y="5360"/>
                    <a:pt x="3815" y="4626"/>
                    <a:pt x="4086" y="4227"/>
                  </a:cubicBezTo>
                  <a:cubicBezTo>
                    <a:pt x="3512" y="2535"/>
                    <a:pt x="2794" y="1131"/>
                    <a:pt x="1469" y="141"/>
                  </a:cubicBezTo>
                  <a:cubicBezTo>
                    <a:pt x="1341" y="47"/>
                    <a:pt x="1197" y="1"/>
                    <a:pt x="105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8"/>
            <p:cNvSpPr/>
            <p:nvPr/>
          </p:nvSpPr>
          <p:spPr>
            <a:xfrm>
              <a:off x="4142894" y="1502691"/>
              <a:ext cx="314698" cy="173525"/>
            </a:xfrm>
            <a:custGeom>
              <a:rect b="b" l="l" r="r" t="t"/>
              <a:pathLst>
                <a:path extrusionOk="0" h="3358" w="6065">
                  <a:moveTo>
                    <a:pt x="4527" y="1"/>
                  </a:moveTo>
                  <a:cubicBezTo>
                    <a:pt x="4472" y="1"/>
                    <a:pt x="4421" y="8"/>
                    <a:pt x="4373" y="23"/>
                  </a:cubicBezTo>
                  <a:cubicBezTo>
                    <a:pt x="3112" y="438"/>
                    <a:pt x="1947" y="1076"/>
                    <a:pt x="750" y="1667"/>
                  </a:cubicBezTo>
                  <a:cubicBezTo>
                    <a:pt x="479" y="1810"/>
                    <a:pt x="271" y="2098"/>
                    <a:pt x="0" y="2353"/>
                  </a:cubicBezTo>
                  <a:cubicBezTo>
                    <a:pt x="192" y="2576"/>
                    <a:pt x="303" y="2816"/>
                    <a:pt x="431" y="2848"/>
                  </a:cubicBezTo>
                  <a:cubicBezTo>
                    <a:pt x="1596" y="3023"/>
                    <a:pt x="2777" y="3103"/>
                    <a:pt x="3926" y="3310"/>
                  </a:cubicBezTo>
                  <a:cubicBezTo>
                    <a:pt x="4108" y="3342"/>
                    <a:pt x="4275" y="3357"/>
                    <a:pt x="4429" y="3357"/>
                  </a:cubicBezTo>
                  <a:cubicBezTo>
                    <a:pt x="5446" y="3357"/>
                    <a:pt x="5858" y="2689"/>
                    <a:pt x="5969" y="1635"/>
                  </a:cubicBezTo>
                  <a:cubicBezTo>
                    <a:pt x="6001" y="1300"/>
                    <a:pt x="6065" y="789"/>
                    <a:pt x="5905" y="677"/>
                  </a:cubicBezTo>
                  <a:cubicBezTo>
                    <a:pt x="5498" y="382"/>
                    <a:pt x="4929" y="1"/>
                    <a:pt x="45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8"/>
            <p:cNvSpPr/>
            <p:nvPr/>
          </p:nvSpPr>
          <p:spPr>
            <a:xfrm>
              <a:off x="2188868" y="1964965"/>
              <a:ext cx="284655" cy="192748"/>
            </a:xfrm>
            <a:custGeom>
              <a:rect b="b" l="l" r="r" t="t"/>
              <a:pathLst>
                <a:path extrusionOk="0" h="3730" w="5486">
                  <a:moveTo>
                    <a:pt x="722" y="0"/>
                  </a:moveTo>
                  <a:cubicBezTo>
                    <a:pt x="149" y="0"/>
                    <a:pt x="0" y="390"/>
                    <a:pt x="346" y="924"/>
                  </a:cubicBezTo>
                  <a:cubicBezTo>
                    <a:pt x="889" y="1786"/>
                    <a:pt x="1511" y="2599"/>
                    <a:pt x="2214" y="3334"/>
                  </a:cubicBezTo>
                  <a:cubicBezTo>
                    <a:pt x="2445" y="3565"/>
                    <a:pt x="2928" y="3729"/>
                    <a:pt x="3310" y="3729"/>
                  </a:cubicBezTo>
                  <a:cubicBezTo>
                    <a:pt x="3455" y="3729"/>
                    <a:pt x="3585" y="3705"/>
                    <a:pt x="3682" y="3653"/>
                  </a:cubicBezTo>
                  <a:cubicBezTo>
                    <a:pt x="4320" y="3318"/>
                    <a:pt x="5485" y="3270"/>
                    <a:pt x="5166" y="1993"/>
                  </a:cubicBezTo>
                  <a:lnTo>
                    <a:pt x="5437" y="1865"/>
                  </a:lnTo>
                  <a:cubicBezTo>
                    <a:pt x="5150" y="1418"/>
                    <a:pt x="4943" y="716"/>
                    <a:pt x="4560" y="605"/>
                  </a:cubicBezTo>
                  <a:cubicBezTo>
                    <a:pt x="3379" y="269"/>
                    <a:pt x="2150" y="158"/>
                    <a:pt x="921" y="14"/>
                  </a:cubicBezTo>
                  <a:cubicBezTo>
                    <a:pt x="850" y="5"/>
                    <a:pt x="784" y="0"/>
                    <a:pt x="7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8"/>
            <p:cNvSpPr/>
            <p:nvPr/>
          </p:nvSpPr>
          <p:spPr>
            <a:xfrm>
              <a:off x="3275856" y="787992"/>
              <a:ext cx="241017" cy="229799"/>
            </a:xfrm>
            <a:custGeom>
              <a:rect b="b" l="l" r="r" t="t"/>
              <a:pathLst>
                <a:path extrusionOk="0" h="4447" w="4645">
                  <a:moveTo>
                    <a:pt x="2473" y="1"/>
                  </a:moveTo>
                  <a:cubicBezTo>
                    <a:pt x="2161" y="1"/>
                    <a:pt x="1823" y="84"/>
                    <a:pt x="1469" y="257"/>
                  </a:cubicBezTo>
                  <a:cubicBezTo>
                    <a:pt x="942" y="512"/>
                    <a:pt x="511" y="943"/>
                    <a:pt x="1" y="1326"/>
                  </a:cubicBezTo>
                  <a:cubicBezTo>
                    <a:pt x="448" y="1853"/>
                    <a:pt x="735" y="2252"/>
                    <a:pt x="1070" y="2603"/>
                  </a:cubicBezTo>
                  <a:cubicBezTo>
                    <a:pt x="1645" y="3193"/>
                    <a:pt x="2155" y="3879"/>
                    <a:pt x="2841" y="4310"/>
                  </a:cubicBezTo>
                  <a:cubicBezTo>
                    <a:pt x="2982" y="4404"/>
                    <a:pt x="3194" y="4447"/>
                    <a:pt x="3419" y="4447"/>
                  </a:cubicBezTo>
                  <a:cubicBezTo>
                    <a:pt x="3731" y="4447"/>
                    <a:pt x="4067" y="4363"/>
                    <a:pt x="4262" y="4215"/>
                  </a:cubicBezTo>
                  <a:cubicBezTo>
                    <a:pt x="4549" y="4007"/>
                    <a:pt x="4645" y="3385"/>
                    <a:pt x="4613" y="2906"/>
                  </a:cubicBezTo>
                  <a:cubicBezTo>
                    <a:pt x="4597" y="2427"/>
                    <a:pt x="4326" y="1964"/>
                    <a:pt x="4182" y="1485"/>
                  </a:cubicBezTo>
                  <a:cubicBezTo>
                    <a:pt x="3874" y="527"/>
                    <a:pt x="3255" y="1"/>
                    <a:pt x="24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8"/>
            <p:cNvSpPr/>
            <p:nvPr/>
          </p:nvSpPr>
          <p:spPr>
            <a:xfrm>
              <a:off x="3164091" y="1540982"/>
              <a:ext cx="277442" cy="179829"/>
            </a:xfrm>
            <a:custGeom>
              <a:rect b="b" l="l" r="r" t="t"/>
              <a:pathLst>
                <a:path extrusionOk="0" h="3480" w="5347">
                  <a:moveTo>
                    <a:pt x="4756" y="0"/>
                  </a:moveTo>
                  <a:cubicBezTo>
                    <a:pt x="3352" y="48"/>
                    <a:pt x="1963" y="176"/>
                    <a:pt x="591" y="351"/>
                  </a:cubicBezTo>
                  <a:cubicBezTo>
                    <a:pt x="351" y="367"/>
                    <a:pt x="0" y="750"/>
                    <a:pt x="0" y="958"/>
                  </a:cubicBezTo>
                  <a:cubicBezTo>
                    <a:pt x="80" y="1931"/>
                    <a:pt x="1820" y="3463"/>
                    <a:pt x="3017" y="3479"/>
                  </a:cubicBezTo>
                  <a:cubicBezTo>
                    <a:pt x="3096" y="3447"/>
                    <a:pt x="3559" y="3479"/>
                    <a:pt x="3703" y="3272"/>
                  </a:cubicBezTo>
                  <a:cubicBezTo>
                    <a:pt x="4293" y="2442"/>
                    <a:pt x="4820" y="1580"/>
                    <a:pt x="5283" y="686"/>
                  </a:cubicBezTo>
                  <a:cubicBezTo>
                    <a:pt x="5347" y="559"/>
                    <a:pt x="4932" y="0"/>
                    <a:pt x="47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8"/>
            <p:cNvSpPr/>
            <p:nvPr/>
          </p:nvSpPr>
          <p:spPr>
            <a:xfrm>
              <a:off x="1745594" y="1962381"/>
              <a:ext cx="294825" cy="227628"/>
            </a:xfrm>
            <a:custGeom>
              <a:rect b="b" l="l" r="r" t="t"/>
              <a:pathLst>
                <a:path extrusionOk="0" h="4405" w="5682">
                  <a:moveTo>
                    <a:pt x="2809" y="0"/>
                  </a:moveTo>
                  <a:lnTo>
                    <a:pt x="2474" y="160"/>
                  </a:lnTo>
                  <a:cubicBezTo>
                    <a:pt x="2649" y="926"/>
                    <a:pt x="2857" y="1676"/>
                    <a:pt x="3048" y="2554"/>
                  </a:cubicBezTo>
                  <a:cubicBezTo>
                    <a:pt x="2330" y="2394"/>
                    <a:pt x="1788" y="2234"/>
                    <a:pt x="1245" y="2155"/>
                  </a:cubicBezTo>
                  <a:cubicBezTo>
                    <a:pt x="1130" y="2141"/>
                    <a:pt x="1016" y="2131"/>
                    <a:pt x="906" y="2131"/>
                  </a:cubicBezTo>
                  <a:cubicBezTo>
                    <a:pt x="514" y="2131"/>
                    <a:pt x="183" y="2260"/>
                    <a:pt x="96" y="2809"/>
                  </a:cubicBezTo>
                  <a:cubicBezTo>
                    <a:pt x="0" y="3479"/>
                    <a:pt x="128" y="4118"/>
                    <a:pt x="862" y="4213"/>
                  </a:cubicBezTo>
                  <a:cubicBezTo>
                    <a:pt x="1207" y="4264"/>
                    <a:pt x="1556" y="4280"/>
                    <a:pt x="1912" y="4280"/>
                  </a:cubicBezTo>
                  <a:cubicBezTo>
                    <a:pt x="2446" y="4280"/>
                    <a:pt x="2994" y="4245"/>
                    <a:pt x="3559" y="4245"/>
                  </a:cubicBezTo>
                  <a:cubicBezTo>
                    <a:pt x="3415" y="3783"/>
                    <a:pt x="3336" y="3463"/>
                    <a:pt x="3192" y="2985"/>
                  </a:cubicBezTo>
                  <a:lnTo>
                    <a:pt x="3192" y="2985"/>
                  </a:lnTo>
                  <a:cubicBezTo>
                    <a:pt x="3830" y="3479"/>
                    <a:pt x="4293" y="3878"/>
                    <a:pt x="4804" y="4213"/>
                  </a:cubicBezTo>
                  <a:cubicBezTo>
                    <a:pt x="5043" y="4357"/>
                    <a:pt x="5346" y="4341"/>
                    <a:pt x="5634" y="4405"/>
                  </a:cubicBezTo>
                  <a:cubicBezTo>
                    <a:pt x="5666" y="4134"/>
                    <a:pt x="5682" y="3846"/>
                    <a:pt x="5666" y="3575"/>
                  </a:cubicBezTo>
                  <a:cubicBezTo>
                    <a:pt x="5522" y="1708"/>
                    <a:pt x="3623" y="1325"/>
                    <a:pt x="28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8"/>
            <p:cNvSpPr/>
            <p:nvPr/>
          </p:nvSpPr>
          <p:spPr>
            <a:xfrm>
              <a:off x="4076633" y="328664"/>
              <a:ext cx="271631" cy="202153"/>
            </a:xfrm>
            <a:custGeom>
              <a:rect b="b" l="l" r="r" t="t"/>
              <a:pathLst>
                <a:path extrusionOk="0" h="3912" w="5235">
                  <a:moveTo>
                    <a:pt x="3714" y="0"/>
                  </a:moveTo>
                  <a:cubicBezTo>
                    <a:pt x="3710" y="0"/>
                    <a:pt x="3706" y="1"/>
                    <a:pt x="3703" y="1"/>
                  </a:cubicBezTo>
                  <a:cubicBezTo>
                    <a:pt x="2729" y="240"/>
                    <a:pt x="1676" y="384"/>
                    <a:pt x="814" y="879"/>
                  </a:cubicBezTo>
                  <a:cubicBezTo>
                    <a:pt x="48" y="1294"/>
                    <a:pt x="0" y="2507"/>
                    <a:pt x="591" y="2682"/>
                  </a:cubicBezTo>
                  <a:cubicBezTo>
                    <a:pt x="2027" y="3145"/>
                    <a:pt x="3495" y="3464"/>
                    <a:pt x="5235" y="3911"/>
                  </a:cubicBezTo>
                  <a:cubicBezTo>
                    <a:pt x="4804" y="2507"/>
                    <a:pt x="4517" y="1453"/>
                    <a:pt x="4166" y="432"/>
                  </a:cubicBezTo>
                  <a:cubicBezTo>
                    <a:pt x="4104" y="261"/>
                    <a:pt x="3846" y="0"/>
                    <a:pt x="37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8"/>
            <p:cNvSpPr/>
            <p:nvPr/>
          </p:nvSpPr>
          <p:spPr>
            <a:xfrm>
              <a:off x="1549304" y="1363017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2366" y="1"/>
                  </a:moveTo>
                  <a:cubicBezTo>
                    <a:pt x="2232" y="1"/>
                    <a:pt x="2127" y="23"/>
                    <a:pt x="2091" y="77"/>
                  </a:cubicBezTo>
                  <a:cubicBezTo>
                    <a:pt x="1421" y="1098"/>
                    <a:pt x="687" y="2119"/>
                    <a:pt x="304" y="3237"/>
                  </a:cubicBezTo>
                  <a:cubicBezTo>
                    <a:pt x="1" y="4194"/>
                    <a:pt x="1118" y="4449"/>
                    <a:pt x="1756" y="4705"/>
                  </a:cubicBezTo>
                  <a:cubicBezTo>
                    <a:pt x="1779" y="4713"/>
                    <a:pt x="1806" y="4717"/>
                    <a:pt x="1836" y="4717"/>
                  </a:cubicBezTo>
                  <a:cubicBezTo>
                    <a:pt x="2154" y="4717"/>
                    <a:pt x="2803" y="4274"/>
                    <a:pt x="2905" y="3939"/>
                  </a:cubicBezTo>
                  <a:cubicBezTo>
                    <a:pt x="3225" y="3013"/>
                    <a:pt x="3320" y="2008"/>
                    <a:pt x="3544" y="747"/>
                  </a:cubicBezTo>
                  <a:cubicBezTo>
                    <a:pt x="3496" y="683"/>
                    <a:pt x="3352" y="316"/>
                    <a:pt x="3081" y="156"/>
                  </a:cubicBezTo>
                  <a:cubicBezTo>
                    <a:pt x="2900" y="66"/>
                    <a:pt x="2593" y="1"/>
                    <a:pt x="23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8"/>
            <p:cNvSpPr/>
            <p:nvPr/>
          </p:nvSpPr>
          <p:spPr>
            <a:xfrm>
              <a:off x="5365100" y="635347"/>
              <a:ext cx="264211" cy="145310"/>
            </a:xfrm>
            <a:custGeom>
              <a:rect b="b" l="l" r="r" t="t"/>
              <a:pathLst>
                <a:path extrusionOk="0" h="2812" w="5092">
                  <a:moveTo>
                    <a:pt x="3884" y="0"/>
                  </a:moveTo>
                  <a:cubicBezTo>
                    <a:pt x="3597" y="0"/>
                    <a:pt x="3301" y="51"/>
                    <a:pt x="3017" y="51"/>
                  </a:cubicBezTo>
                  <a:cubicBezTo>
                    <a:pt x="2897" y="53"/>
                    <a:pt x="2777" y="54"/>
                    <a:pt x="2657" y="54"/>
                  </a:cubicBezTo>
                  <a:cubicBezTo>
                    <a:pt x="2473" y="54"/>
                    <a:pt x="2288" y="52"/>
                    <a:pt x="2103" y="52"/>
                  </a:cubicBezTo>
                  <a:cubicBezTo>
                    <a:pt x="1715" y="52"/>
                    <a:pt x="1326" y="61"/>
                    <a:pt x="942" y="115"/>
                  </a:cubicBezTo>
                  <a:cubicBezTo>
                    <a:pt x="145" y="210"/>
                    <a:pt x="1" y="849"/>
                    <a:pt x="352" y="1375"/>
                  </a:cubicBezTo>
                  <a:cubicBezTo>
                    <a:pt x="719" y="1918"/>
                    <a:pt x="1373" y="2285"/>
                    <a:pt x="1980" y="2812"/>
                  </a:cubicBezTo>
                  <a:cubicBezTo>
                    <a:pt x="3065" y="2333"/>
                    <a:pt x="4007" y="2030"/>
                    <a:pt x="4821" y="1519"/>
                  </a:cubicBezTo>
                  <a:cubicBezTo>
                    <a:pt x="5092" y="1343"/>
                    <a:pt x="5060" y="625"/>
                    <a:pt x="5012" y="178"/>
                  </a:cubicBezTo>
                  <a:cubicBezTo>
                    <a:pt x="5012" y="83"/>
                    <a:pt x="4358" y="35"/>
                    <a:pt x="3991" y="3"/>
                  </a:cubicBezTo>
                  <a:cubicBezTo>
                    <a:pt x="3955" y="1"/>
                    <a:pt x="3920" y="0"/>
                    <a:pt x="38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8"/>
            <p:cNvSpPr/>
            <p:nvPr/>
          </p:nvSpPr>
          <p:spPr>
            <a:xfrm>
              <a:off x="4903043" y="896042"/>
              <a:ext cx="234428" cy="201843"/>
            </a:xfrm>
            <a:custGeom>
              <a:rect b="b" l="l" r="r" t="t"/>
              <a:pathLst>
                <a:path extrusionOk="0" h="3906" w="4518">
                  <a:moveTo>
                    <a:pt x="336" y="1"/>
                  </a:moveTo>
                  <a:lnTo>
                    <a:pt x="1" y="161"/>
                  </a:lnTo>
                  <a:cubicBezTo>
                    <a:pt x="128" y="1086"/>
                    <a:pt x="224" y="1980"/>
                    <a:pt x="416" y="2874"/>
                  </a:cubicBezTo>
                  <a:cubicBezTo>
                    <a:pt x="542" y="3531"/>
                    <a:pt x="945" y="3905"/>
                    <a:pt x="1465" y="3905"/>
                  </a:cubicBezTo>
                  <a:cubicBezTo>
                    <a:pt x="1665" y="3905"/>
                    <a:pt x="1882" y="3850"/>
                    <a:pt x="2107" y="3735"/>
                  </a:cubicBezTo>
                  <a:cubicBezTo>
                    <a:pt x="2889" y="3336"/>
                    <a:pt x="3623" y="2826"/>
                    <a:pt x="4517" y="2251"/>
                  </a:cubicBezTo>
                  <a:cubicBezTo>
                    <a:pt x="3288" y="990"/>
                    <a:pt x="1724" y="623"/>
                    <a:pt x="3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8"/>
            <p:cNvSpPr/>
            <p:nvPr/>
          </p:nvSpPr>
          <p:spPr>
            <a:xfrm>
              <a:off x="4652116" y="557940"/>
              <a:ext cx="220366" cy="184635"/>
            </a:xfrm>
            <a:custGeom>
              <a:rect b="b" l="l" r="r" t="t"/>
              <a:pathLst>
                <a:path extrusionOk="0" h="3573" w="4247">
                  <a:moveTo>
                    <a:pt x="2554" y="0"/>
                  </a:moveTo>
                  <a:cubicBezTo>
                    <a:pt x="2548" y="0"/>
                    <a:pt x="2543" y="1"/>
                    <a:pt x="2539" y="1"/>
                  </a:cubicBezTo>
                  <a:cubicBezTo>
                    <a:pt x="1501" y="49"/>
                    <a:pt x="1" y="1182"/>
                    <a:pt x="1" y="1916"/>
                  </a:cubicBezTo>
                  <a:cubicBezTo>
                    <a:pt x="1" y="2461"/>
                    <a:pt x="1380" y="3573"/>
                    <a:pt x="2285" y="3573"/>
                  </a:cubicBezTo>
                  <a:cubicBezTo>
                    <a:pt x="2387" y="3573"/>
                    <a:pt x="2483" y="3558"/>
                    <a:pt x="2570" y="3528"/>
                  </a:cubicBezTo>
                  <a:cubicBezTo>
                    <a:pt x="3273" y="3288"/>
                    <a:pt x="3704" y="2315"/>
                    <a:pt x="4246" y="1660"/>
                  </a:cubicBezTo>
                  <a:cubicBezTo>
                    <a:pt x="4025" y="901"/>
                    <a:pt x="3129" y="0"/>
                    <a:pt x="2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8"/>
            <p:cNvSpPr/>
            <p:nvPr/>
          </p:nvSpPr>
          <p:spPr>
            <a:xfrm>
              <a:off x="2939678" y="282312"/>
              <a:ext cx="191309" cy="256721"/>
            </a:xfrm>
            <a:custGeom>
              <a:rect b="b" l="l" r="r" t="t"/>
              <a:pathLst>
                <a:path extrusionOk="0" h="4968" w="3687">
                  <a:moveTo>
                    <a:pt x="2209" y="0"/>
                  </a:moveTo>
                  <a:cubicBezTo>
                    <a:pt x="2000" y="0"/>
                    <a:pt x="1471" y="227"/>
                    <a:pt x="1389" y="419"/>
                  </a:cubicBezTo>
                  <a:cubicBezTo>
                    <a:pt x="878" y="1616"/>
                    <a:pt x="463" y="2845"/>
                    <a:pt x="80" y="4074"/>
                  </a:cubicBezTo>
                  <a:cubicBezTo>
                    <a:pt x="0" y="4329"/>
                    <a:pt x="176" y="4664"/>
                    <a:pt x="240" y="4968"/>
                  </a:cubicBezTo>
                  <a:cubicBezTo>
                    <a:pt x="511" y="4888"/>
                    <a:pt x="846" y="4888"/>
                    <a:pt x="1022" y="4728"/>
                  </a:cubicBezTo>
                  <a:cubicBezTo>
                    <a:pt x="1804" y="3994"/>
                    <a:pt x="2538" y="3228"/>
                    <a:pt x="3272" y="2462"/>
                  </a:cubicBezTo>
                  <a:cubicBezTo>
                    <a:pt x="3416" y="2302"/>
                    <a:pt x="3495" y="2063"/>
                    <a:pt x="3687" y="1664"/>
                  </a:cubicBezTo>
                  <a:cubicBezTo>
                    <a:pt x="3256" y="1090"/>
                    <a:pt x="2793" y="531"/>
                    <a:pt x="2282" y="20"/>
                  </a:cubicBezTo>
                  <a:cubicBezTo>
                    <a:pt x="2269" y="7"/>
                    <a:pt x="2243" y="0"/>
                    <a:pt x="2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8"/>
            <p:cNvSpPr/>
            <p:nvPr/>
          </p:nvSpPr>
          <p:spPr>
            <a:xfrm>
              <a:off x="3943283" y="1241584"/>
              <a:ext cx="293216" cy="260649"/>
            </a:xfrm>
            <a:custGeom>
              <a:rect b="b" l="l" r="r" t="t"/>
              <a:pathLst>
                <a:path extrusionOk="0" h="5044" w="5651">
                  <a:moveTo>
                    <a:pt x="5172" y="1"/>
                  </a:moveTo>
                  <a:lnTo>
                    <a:pt x="1" y="4054"/>
                  </a:lnTo>
                  <a:cubicBezTo>
                    <a:pt x="458" y="4487"/>
                    <a:pt x="839" y="5044"/>
                    <a:pt x="1357" y="5044"/>
                  </a:cubicBezTo>
                  <a:cubicBezTo>
                    <a:pt x="1509" y="5044"/>
                    <a:pt x="1672" y="4996"/>
                    <a:pt x="1852" y="4884"/>
                  </a:cubicBezTo>
                  <a:cubicBezTo>
                    <a:pt x="5650" y="2475"/>
                    <a:pt x="3975" y="3911"/>
                    <a:pt x="5347" y="799"/>
                  </a:cubicBezTo>
                  <a:cubicBezTo>
                    <a:pt x="5395" y="607"/>
                    <a:pt x="5411" y="432"/>
                    <a:pt x="5411" y="240"/>
                  </a:cubicBezTo>
                  <a:lnTo>
                    <a:pt x="5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8"/>
            <p:cNvSpPr/>
            <p:nvPr/>
          </p:nvSpPr>
          <p:spPr>
            <a:xfrm>
              <a:off x="2411361" y="1723752"/>
              <a:ext cx="198781" cy="218895"/>
            </a:xfrm>
            <a:custGeom>
              <a:rect b="b" l="l" r="r" t="t"/>
              <a:pathLst>
                <a:path extrusionOk="0" h="4236" w="3831">
                  <a:moveTo>
                    <a:pt x="986" y="1"/>
                  </a:moveTo>
                  <a:cubicBezTo>
                    <a:pt x="930" y="1"/>
                    <a:pt x="877" y="8"/>
                    <a:pt x="830" y="22"/>
                  </a:cubicBezTo>
                  <a:cubicBezTo>
                    <a:pt x="463" y="134"/>
                    <a:pt x="272" y="836"/>
                    <a:pt x="0" y="1283"/>
                  </a:cubicBezTo>
                  <a:cubicBezTo>
                    <a:pt x="192" y="1666"/>
                    <a:pt x="272" y="2033"/>
                    <a:pt x="495" y="2256"/>
                  </a:cubicBezTo>
                  <a:cubicBezTo>
                    <a:pt x="1070" y="2815"/>
                    <a:pt x="1660" y="3341"/>
                    <a:pt x="2298" y="3820"/>
                  </a:cubicBezTo>
                  <a:cubicBezTo>
                    <a:pt x="2570" y="4028"/>
                    <a:pt x="2937" y="4107"/>
                    <a:pt x="3272" y="4235"/>
                  </a:cubicBezTo>
                  <a:cubicBezTo>
                    <a:pt x="3416" y="3740"/>
                    <a:pt x="3831" y="3118"/>
                    <a:pt x="3671" y="2735"/>
                  </a:cubicBezTo>
                  <a:cubicBezTo>
                    <a:pt x="3304" y="1953"/>
                    <a:pt x="2809" y="1235"/>
                    <a:pt x="2203" y="628"/>
                  </a:cubicBezTo>
                  <a:cubicBezTo>
                    <a:pt x="1911" y="309"/>
                    <a:pt x="1364" y="1"/>
                    <a:pt x="9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8"/>
            <p:cNvSpPr/>
            <p:nvPr/>
          </p:nvSpPr>
          <p:spPr>
            <a:xfrm>
              <a:off x="4354853" y="577628"/>
              <a:ext cx="119912" cy="341572"/>
            </a:xfrm>
            <a:custGeom>
              <a:rect b="b" l="l" r="r" t="t"/>
              <a:pathLst>
                <a:path extrusionOk="0" h="6610" w="2311">
                  <a:moveTo>
                    <a:pt x="508" y="0"/>
                  </a:moveTo>
                  <a:cubicBezTo>
                    <a:pt x="353" y="0"/>
                    <a:pt x="184" y="1"/>
                    <a:pt x="1" y="3"/>
                  </a:cubicBezTo>
                  <a:cubicBezTo>
                    <a:pt x="495" y="2253"/>
                    <a:pt x="974" y="4439"/>
                    <a:pt x="1453" y="6610"/>
                  </a:cubicBezTo>
                  <a:lnTo>
                    <a:pt x="1900" y="6610"/>
                  </a:lnTo>
                  <a:cubicBezTo>
                    <a:pt x="1996" y="5668"/>
                    <a:pt x="2123" y="4743"/>
                    <a:pt x="2155" y="3817"/>
                  </a:cubicBezTo>
                  <a:cubicBezTo>
                    <a:pt x="2187" y="3258"/>
                    <a:pt x="1980" y="2684"/>
                    <a:pt x="2043" y="2141"/>
                  </a:cubicBezTo>
                  <a:cubicBezTo>
                    <a:pt x="2279" y="157"/>
                    <a:pt x="2311" y="0"/>
                    <a:pt x="5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8"/>
            <p:cNvSpPr/>
            <p:nvPr/>
          </p:nvSpPr>
          <p:spPr>
            <a:xfrm>
              <a:off x="1789439" y="1100566"/>
              <a:ext cx="216215" cy="214916"/>
            </a:xfrm>
            <a:custGeom>
              <a:rect b="b" l="l" r="r" t="t"/>
              <a:pathLst>
                <a:path extrusionOk="0" h="4159" w="4167">
                  <a:moveTo>
                    <a:pt x="3815" y="1"/>
                  </a:moveTo>
                  <a:cubicBezTo>
                    <a:pt x="2794" y="607"/>
                    <a:pt x="1709" y="1102"/>
                    <a:pt x="799" y="1820"/>
                  </a:cubicBezTo>
                  <a:cubicBezTo>
                    <a:pt x="1" y="2459"/>
                    <a:pt x="671" y="3145"/>
                    <a:pt x="1070" y="3751"/>
                  </a:cubicBezTo>
                  <a:cubicBezTo>
                    <a:pt x="1260" y="4027"/>
                    <a:pt x="1496" y="4158"/>
                    <a:pt x="1743" y="4158"/>
                  </a:cubicBezTo>
                  <a:cubicBezTo>
                    <a:pt x="1954" y="4158"/>
                    <a:pt x="2173" y="4063"/>
                    <a:pt x="2379" y="3879"/>
                  </a:cubicBezTo>
                  <a:cubicBezTo>
                    <a:pt x="3432" y="2953"/>
                    <a:pt x="3624" y="1597"/>
                    <a:pt x="4166" y="400"/>
                  </a:cubicBezTo>
                  <a:lnTo>
                    <a:pt x="38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8"/>
            <p:cNvSpPr/>
            <p:nvPr/>
          </p:nvSpPr>
          <p:spPr>
            <a:xfrm>
              <a:off x="5157291" y="1951116"/>
              <a:ext cx="241017" cy="127586"/>
            </a:xfrm>
            <a:custGeom>
              <a:rect b="b" l="l" r="r" t="t"/>
              <a:pathLst>
                <a:path extrusionOk="0" h="2469" w="4645">
                  <a:moveTo>
                    <a:pt x="3171" y="1"/>
                  </a:moveTo>
                  <a:cubicBezTo>
                    <a:pt x="2768" y="1"/>
                    <a:pt x="2362" y="29"/>
                    <a:pt x="1963" y="91"/>
                  </a:cubicBezTo>
                  <a:cubicBezTo>
                    <a:pt x="240" y="362"/>
                    <a:pt x="0" y="857"/>
                    <a:pt x="702" y="2468"/>
                  </a:cubicBezTo>
                  <a:cubicBezTo>
                    <a:pt x="1293" y="2373"/>
                    <a:pt x="1835" y="2357"/>
                    <a:pt x="2330" y="2197"/>
                  </a:cubicBezTo>
                  <a:cubicBezTo>
                    <a:pt x="3000" y="1990"/>
                    <a:pt x="3671" y="1718"/>
                    <a:pt x="4293" y="1367"/>
                  </a:cubicBezTo>
                  <a:cubicBezTo>
                    <a:pt x="4533" y="1160"/>
                    <a:pt x="4644" y="841"/>
                    <a:pt x="4596" y="521"/>
                  </a:cubicBezTo>
                  <a:cubicBezTo>
                    <a:pt x="4533" y="298"/>
                    <a:pt x="4134" y="59"/>
                    <a:pt x="3846" y="27"/>
                  </a:cubicBezTo>
                  <a:cubicBezTo>
                    <a:pt x="3623" y="9"/>
                    <a:pt x="3397" y="1"/>
                    <a:pt x="31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8"/>
            <p:cNvSpPr/>
            <p:nvPr/>
          </p:nvSpPr>
          <p:spPr>
            <a:xfrm>
              <a:off x="1798571" y="391344"/>
              <a:ext cx="130912" cy="154767"/>
            </a:xfrm>
            <a:custGeom>
              <a:rect b="b" l="l" r="r" t="t"/>
              <a:pathLst>
                <a:path extrusionOk="0" h="2995" w="2523">
                  <a:moveTo>
                    <a:pt x="2267" y="1"/>
                  </a:moveTo>
                  <a:cubicBezTo>
                    <a:pt x="1979" y="208"/>
                    <a:pt x="1596" y="320"/>
                    <a:pt x="1405" y="591"/>
                  </a:cubicBezTo>
                  <a:cubicBezTo>
                    <a:pt x="910" y="1294"/>
                    <a:pt x="415" y="1996"/>
                    <a:pt x="0" y="2746"/>
                  </a:cubicBezTo>
                  <a:cubicBezTo>
                    <a:pt x="206" y="2914"/>
                    <a:pt x="450" y="2995"/>
                    <a:pt x="691" y="2995"/>
                  </a:cubicBezTo>
                  <a:cubicBezTo>
                    <a:pt x="1069" y="2995"/>
                    <a:pt x="1440" y="2797"/>
                    <a:pt x="1644" y="2427"/>
                  </a:cubicBezTo>
                  <a:cubicBezTo>
                    <a:pt x="1900" y="1980"/>
                    <a:pt x="2139" y="1517"/>
                    <a:pt x="2378" y="1054"/>
                  </a:cubicBezTo>
                  <a:cubicBezTo>
                    <a:pt x="2522" y="799"/>
                    <a:pt x="2315" y="368"/>
                    <a:pt x="22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8"/>
            <p:cNvSpPr/>
            <p:nvPr/>
          </p:nvSpPr>
          <p:spPr>
            <a:xfrm>
              <a:off x="1715759" y="201701"/>
              <a:ext cx="131742" cy="183550"/>
            </a:xfrm>
            <a:custGeom>
              <a:rect b="b" l="l" r="r" t="t"/>
              <a:pathLst>
                <a:path extrusionOk="0" h="3552" w="2539">
                  <a:moveTo>
                    <a:pt x="1469" y="0"/>
                  </a:moveTo>
                  <a:cubicBezTo>
                    <a:pt x="1421" y="112"/>
                    <a:pt x="1357" y="208"/>
                    <a:pt x="1309" y="304"/>
                  </a:cubicBezTo>
                  <a:cubicBezTo>
                    <a:pt x="814" y="1293"/>
                    <a:pt x="447" y="2362"/>
                    <a:pt x="1" y="3463"/>
                  </a:cubicBezTo>
                  <a:cubicBezTo>
                    <a:pt x="231" y="3523"/>
                    <a:pt x="427" y="3552"/>
                    <a:pt x="593" y="3552"/>
                  </a:cubicBezTo>
                  <a:cubicBezTo>
                    <a:pt x="1096" y="3552"/>
                    <a:pt x="1333" y="3289"/>
                    <a:pt x="1453" y="2809"/>
                  </a:cubicBezTo>
                  <a:cubicBezTo>
                    <a:pt x="1533" y="2522"/>
                    <a:pt x="1660" y="2251"/>
                    <a:pt x="1820" y="1995"/>
                  </a:cubicBezTo>
                  <a:cubicBezTo>
                    <a:pt x="2059" y="1580"/>
                    <a:pt x="2299" y="1149"/>
                    <a:pt x="2538" y="734"/>
                  </a:cubicBezTo>
                  <a:cubicBezTo>
                    <a:pt x="2155" y="527"/>
                    <a:pt x="1804" y="272"/>
                    <a:pt x="14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8"/>
            <p:cNvSpPr/>
            <p:nvPr/>
          </p:nvSpPr>
          <p:spPr>
            <a:xfrm>
              <a:off x="5236783" y="1569092"/>
              <a:ext cx="234376" cy="204478"/>
            </a:xfrm>
            <a:custGeom>
              <a:rect b="b" l="l" r="r" t="t"/>
              <a:pathLst>
                <a:path extrusionOk="0" h="3957" w="4517">
                  <a:moveTo>
                    <a:pt x="3852" y="1"/>
                  </a:moveTo>
                  <a:cubicBezTo>
                    <a:pt x="3660" y="1"/>
                    <a:pt x="3429" y="29"/>
                    <a:pt x="3272" y="78"/>
                  </a:cubicBezTo>
                  <a:cubicBezTo>
                    <a:pt x="1405" y="621"/>
                    <a:pt x="1006" y="2408"/>
                    <a:pt x="0" y="3957"/>
                  </a:cubicBezTo>
                  <a:cubicBezTo>
                    <a:pt x="287" y="3829"/>
                    <a:pt x="575" y="3733"/>
                    <a:pt x="878" y="3653"/>
                  </a:cubicBezTo>
                  <a:cubicBezTo>
                    <a:pt x="2394" y="3414"/>
                    <a:pt x="3320" y="2265"/>
                    <a:pt x="4325" y="1291"/>
                  </a:cubicBezTo>
                  <a:cubicBezTo>
                    <a:pt x="4517" y="1116"/>
                    <a:pt x="4341" y="446"/>
                    <a:pt x="4197" y="78"/>
                  </a:cubicBezTo>
                  <a:cubicBezTo>
                    <a:pt x="4174" y="25"/>
                    <a:pt x="4030" y="1"/>
                    <a:pt x="38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8"/>
            <p:cNvSpPr/>
            <p:nvPr/>
          </p:nvSpPr>
          <p:spPr>
            <a:xfrm>
              <a:off x="1781189" y="793004"/>
              <a:ext cx="139992" cy="265403"/>
            </a:xfrm>
            <a:custGeom>
              <a:rect b="b" l="l" r="r" t="t"/>
              <a:pathLst>
                <a:path extrusionOk="0" h="5136" w="2698">
                  <a:moveTo>
                    <a:pt x="2267" y="0"/>
                  </a:moveTo>
                  <a:cubicBezTo>
                    <a:pt x="2043" y="160"/>
                    <a:pt x="1756" y="287"/>
                    <a:pt x="1612" y="511"/>
                  </a:cubicBezTo>
                  <a:cubicBezTo>
                    <a:pt x="1293" y="894"/>
                    <a:pt x="1054" y="1341"/>
                    <a:pt x="862" y="1803"/>
                  </a:cubicBezTo>
                  <a:cubicBezTo>
                    <a:pt x="527" y="2681"/>
                    <a:pt x="272" y="3591"/>
                    <a:pt x="16" y="4485"/>
                  </a:cubicBezTo>
                  <a:cubicBezTo>
                    <a:pt x="0" y="4708"/>
                    <a:pt x="80" y="4931"/>
                    <a:pt x="240" y="5107"/>
                  </a:cubicBezTo>
                  <a:cubicBezTo>
                    <a:pt x="254" y="5127"/>
                    <a:pt x="296" y="5136"/>
                    <a:pt x="350" y="5136"/>
                  </a:cubicBezTo>
                  <a:cubicBezTo>
                    <a:pt x="472" y="5136"/>
                    <a:pt x="657" y="5089"/>
                    <a:pt x="734" y="5011"/>
                  </a:cubicBezTo>
                  <a:cubicBezTo>
                    <a:pt x="1772" y="4038"/>
                    <a:pt x="2650" y="2968"/>
                    <a:pt x="2697" y="1420"/>
                  </a:cubicBezTo>
                  <a:cubicBezTo>
                    <a:pt x="2681" y="1197"/>
                    <a:pt x="2650" y="974"/>
                    <a:pt x="2602" y="750"/>
                  </a:cubicBezTo>
                  <a:cubicBezTo>
                    <a:pt x="2506" y="495"/>
                    <a:pt x="2394" y="239"/>
                    <a:pt x="22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8"/>
            <p:cNvSpPr/>
            <p:nvPr/>
          </p:nvSpPr>
          <p:spPr>
            <a:xfrm>
              <a:off x="4866618" y="2161377"/>
              <a:ext cx="225296" cy="163913"/>
            </a:xfrm>
            <a:custGeom>
              <a:rect b="b" l="l" r="r" t="t"/>
              <a:pathLst>
                <a:path extrusionOk="0" h="3172" w="4342">
                  <a:moveTo>
                    <a:pt x="1901" y="0"/>
                  </a:moveTo>
                  <a:cubicBezTo>
                    <a:pt x="1576" y="0"/>
                    <a:pt x="1217" y="85"/>
                    <a:pt x="814" y="251"/>
                  </a:cubicBezTo>
                  <a:cubicBezTo>
                    <a:pt x="176" y="522"/>
                    <a:pt x="0" y="953"/>
                    <a:pt x="559" y="1352"/>
                  </a:cubicBezTo>
                  <a:cubicBezTo>
                    <a:pt x="1517" y="2038"/>
                    <a:pt x="2554" y="2597"/>
                    <a:pt x="3511" y="3171"/>
                  </a:cubicBezTo>
                  <a:cubicBezTo>
                    <a:pt x="3926" y="2964"/>
                    <a:pt x="4230" y="2916"/>
                    <a:pt x="4278" y="2788"/>
                  </a:cubicBezTo>
                  <a:cubicBezTo>
                    <a:pt x="4341" y="2533"/>
                    <a:pt x="4325" y="2278"/>
                    <a:pt x="4214" y="2038"/>
                  </a:cubicBezTo>
                  <a:cubicBezTo>
                    <a:pt x="4054" y="1719"/>
                    <a:pt x="3751" y="1480"/>
                    <a:pt x="3575" y="1160"/>
                  </a:cubicBezTo>
                  <a:cubicBezTo>
                    <a:pt x="3111" y="372"/>
                    <a:pt x="2581" y="0"/>
                    <a:pt x="19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8"/>
            <p:cNvSpPr/>
            <p:nvPr/>
          </p:nvSpPr>
          <p:spPr>
            <a:xfrm>
              <a:off x="4899722" y="-28402"/>
              <a:ext cx="116020" cy="249022"/>
            </a:xfrm>
            <a:custGeom>
              <a:rect b="b" l="l" r="r" t="t"/>
              <a:pathLst>
                <a:path extrusionOk="0" h="4819" w="2236">
                  <a:moveTo>
                    <a:pt x="208" y="1"/>
                  </a:moveTo>
                  <a:lnTo>
                    <a:pt x="208" y="1"/>
                  </a:lnTo>
                  <a:cubicBezTo>
                    <a:pt x="288" y="432"/>
                    <a:pt x="448" y="831"/>
                    <a:pt x="432" y="1261"/>
                  </a:cubicBezTo>
                  <a:cubicBezTo>
                    <a:pt x="400" y="1676"/>
                    <a:pt x="144" y="2075"/>
                    <a:pt x="97" y="2506"/>
                  </a:cubicBezTo>
                  <a:cubicBezTo>
                    <a:pt x="17" y="2985"/>
                    <a:pt x="1" y="3496"/>
                    <a:pt x="49" y="3990"/>
                  </a:cubicBezTo>
                  <a:cubicBezTo>
                    <a:pt x="117" y="4633"/>
                    <a:pt x="583" y="4819"/>
                    <a:pt x="1077" y="4819"/>
                  </a:cubicBezTo>
                  <a:cubicBezTo>
                    <a:pt x="1160" y="4819"/>
                    <a:pt x="1243" y="4814"/>
                    <a:pt x="1325" y="4804"/>
                  </a:cubicBezTo>
                  <a:cubicBezTo>
                    <a:pt x="1980" y="4725"/>
                    <a:pt x="1884" y="4230"/>
                    <a:pt x="1756" y="3735"/>
                  </a:cubicBezTo>
                  <a:cubicBezTo>
                    <a:pt x="1645" y="3320"/>
                    <a:pt x="1629" y="2889"/>
                    <a:pt x="1724" y="2474"/>
                  </a:cubicBezTo>
                  <a:cubicBezTo>
                    <a:pt x="2235" y="751"/>
                    <a:pt x="2028" y="368"/>
                    <a:pt x="2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8"/>
            <p:cNvSpPr/>
            <p:nvPr/>
          </p:nvSpPr>
          <p:spPr>
            <a:xfrm>
              <a:off x="2289633" y="1556380"/>
              <a:ext cx="221975" cy="124847"/>
            </a:xfrm>
            <a:custGeom>
              <a:rect b="b" l="l" r="r" t="t"/>
              <a:pathLst>
                <a:path extrusionOk="0" h="2416" w="4278">
                  <a:moveTo>
                    <a:pt x="559" y="0"/>
                  </a:moveTo>
                  <a:cubicBezTo>
                    <a:pt x="439" y="0"/>
                    <a:pt x="352" y="14"/>
                    <a:pt x="335" y="53"/>
                  </a:cubicBezTo>
                  <a:cubicBezTo>
                    <a:pt x="96" y="548"/>
                    <a:pt x="0" y="1106"/>
                    <a:pt x="32" y="1649"/>
                  </a:cubicBezTo>
                  <a:cubicBezTo>
                    <a:pt x="64" y="1888"/>
                    <a:pt x="703" y="2048"/>
                    <a:pt x="1086" y="2192"/>
                  </a:cubicBezTo>
                  <a:cubicBezTo>
                    <a:pt x="1133" y="2205"/>
                    <a:pt x="1185" y="2209"/>
                    <a:pt x="1238" y="2209"/>
                  </a:cubicBezTo>
                  <a:cubicBezTo>
                    <a:pt x="1381" y="2209"/>
                    <a:pt x="1537" y="2176"/>
                    <a:pt x="1676" y="2176"/>
                  </a:cubicBezTo>
                  <a:lnTo>
                    <a:pt x="1804" y="2415"/>
                  </a:lnTo>
                  <a:cubicBezTo>
                    <a:pt x="2554" y="2032"/>
                    <a:pt x="3336" y="1649"/>
                    <a:pt x="4086" y="1218"/>
                  </a:cubicBezTo>
                  <a:cubicBezTo>
                    <a:pt x="4230" y="1138"/>
                    <a:pt x="4277" y="835"/>
                    <a:pt x="4277" y="644"/>
                  </a:cubicBezTo>
                  <a:cubicBezTo>
                    <a:pt x="4277" y="564"/>
                    <a:pt x="3974" y="468"/>
                    <a:pt x="3783" y="436"/>
                  </a:cubicBezTo>
                  <a:cubicBezTo>
                    <a:pt x="2985" y="308"/>
                    <a:pt x="2171" y="181"/>
                    <a:pt x="1357" y="69"/>
                  </a:cubicBezTo>
                  <a:cubicBezTo>
                    <a:pt x="1128" y="48"/>
                    <a:pt x="784" y="0"/>
                    <a:pt x="5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8"/>
            <p:cNvSpPr/>
            <p:nvPr/>
          </p:nvSpPr>
          <p:spPr>
            <a:xfrm>
              <a:off x="3948264" y="1552350"/>
              <a:ext cx="168167" cy="175178"/>
            </a:xfrm>
            <a:custGeom>
              <a:rect b="b" l="l" r="r" t="t"/>
              <a:pathLst>
                <a:path extrusionOk="0" h="3390" w="3241">
                  <a:moveTo>
                    <a:pt x="988" y="0"/>
                  </a:moveTo>
                  <a:cubicBezTo>
                    <a:pt x="389" y="0"/>
                    <a:pt x="480" y="1036"/>
                    <a:pt x="336" y="1599"/>
                  </a:cubicBezTo>
                  <a:cubicBezTo>
                    <a:pt x="304" y="1759"/>
                    <a:pt x="240" y="1919"/>
                    <a:pt x="192" y="2078"/>
                  </a:cubicBezTo>
                  <a:lnTo>
                    <a:pt x="1" y="2286"/>
                  </a:lnTo>
                  <a:cubicBezTo>
                    <a:pt x="400" y="2653"/>
                    <a:pt x="735" y="3195"/>
                    <a:pt x="1198" y="3355"/>
                  </a:cubicBezTo>
                  <a:cubicBezTo>
                    <a:pt x="1268" y="3378"/>
                    <a:pt x="1346" y="3389"/>
                    <a:pt x="1429" y="3389"/>
                  </a:cubicBezTo>
                  <a:cubicBezTo>
                    <a:pt x="2140" y="3389"/>
                    <a:pt x="3240" y="2601"/>
                    <a:pt x="3240" y="2158"/>
                  </a:cubicBezTo>
                  <a:cubicBezTo>
                    <a:pt x="3240" y="2126"/>
                    <a:pt x="3240" y="2078"/>
                    <a:pt x="3224" y="2062"/>
                  </a:cubicBezTo>
                  <a:cubicBezTo>
                    <a:pt x="2554" y="1344"/>
                    <a:pt x="2027" y="275"/>
                    <a:pt x="1198" y="35"/>
                  </a:cubicBezTo>
                  <a:cubicBezTo>
                    <a:pt x="1120" y="11"/>
                    <a:pt x="1050" y="0"/>
                    <a:pt x="9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8"/>
            <p:cNvSpPr/>
            <p:nvPr/>
          </p:nvSpPr>
          <p:spPr>
            <a:xfrm>
              <a:off x="2641533" y="950764"/>
              <a:ext cx="177300" cy="151666"/>
            </a:xfrm>
            <a:custGeom>
              <a:rect b="b" l="l" r="r" t="t"/>
              <a:pathLst>
                <a:path extrusionOk="0" h="2935" w="3417">
                  <a:moveTo>
                    <a:pt x="2345" y="0"/>
                  </a:moveTo>
                  <a:cubicBezTo>
                    <a:pt x="2275" y="0"/>
                    <a:pt x="2206" y="14"/>
                    <a:pt x="2140" y="43"/>
                  </a:cubicBezTo>
                  <a:cubicBezTo>
                    <a:pt x="1358" y="426"/>
                    <a:pt x="703" y="1049"/>
                    <a:pt x="1" y="1559"/>
                  </a:cubicBezTo>
                  <a:cubicBezTo>
                    <a:pt x="400" y="2038"/>
                    <a:pt x="735" y="2820"/>
                    <a:pt x="1214" y="2916"/>
                  </a:cubicBezTo>
                  <a:cubicBezTo>
                    <a:pt x="1287" y="2929"/>
                    <a:pt x="1361" y="2935"/>
                    <a:pt x="1436" y="2935"/>
                  </a:cubicBezTo>
                  <a:cubicBezTo>
                    <a:pt x="2376" y="2935"/>
                    <a:pt x="3416" y="1967"/>
                    <a:pt x="3416" y="1272"/>
                  </a:cubicBezTo>
                  <a:cubicBezTo>
                    <a:pt x="3416" y="698"/>
                    <a:pt x="2851" y="0"/>
                    <a:pt x="23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8"/>
            <p:cNvSpPr/>
            <p:nvPr/>
          </p:nvSpPr>
          <p:spPr>
            <a:xfrm>
              <a:off x="3400904" y="534325"/>
              <a:ext cx="183059" cy="171509"/>
            </a:xfrm>
            <a:custGeom>
              <a:rect b="b" l="l" r="r" t="t"/>
              <a:pathLst>
                <a:path extrusionOk="0" h="3319" w="3528">
                  <a:moveTo>
                    <a:pt x="2601" y="1"/>
                  </a:moveTo>
                  <a:cubicBezTo>
                    <a:pt x="2395" y="1"/>
                    <a:pt x="2010" y="226"/>
                    <a:pt x="1868" y="426"/>
                  </a:cubicBezTo>
                  <a:cubicBezTo>
                    <a:pt x="1182" y="1335"/>
                    <a:pt x="559" y="2277"/>
                    <a:pt x="1" y="3075"/>
                  </a:cubicBezTo>
                  <a:cubicBezTo>
                    <a:pt x="447" y="3139"/>
                    <a:pt x="894" y="3235"/>
                    <a:pt x="1341" y="3282"/>
                  </a:cubicBezTo>
                  <a:cubicBezTo>
                    <a:pt x="1429" y="3306"/>
                    <a:pt x="1521" y="3318"/>
                    <a:pt x="1614" y="3318"/>
                  </a:cubicBezTo>
                  <a:cubicBezTo>
                    <a:pt x="1708" y="3318"/>
                    <a:pt x="1804" y="3306"/>
                    <a:pt x="1900" y="3282"/>
                  </a:cubicBezTo>
                  <a:cubicBezTo>
                    <a:pt x="2985" y="2931"/>
                    <a:pt x="3528" y="1974"/>
                    <a:pt x="3256" y="841"/>
                  </a:cubicBezTo>
                  <a:cubicBezTo>
                    <a:pt x="3176" y="506"/>
                    <a:pt x="2953" y="202"/>
                    <a:pt x="2666" y="11"/>
                  </a:cubicBezTo>
                  <a:cubicBezTo>
                    <a:pt x="2647" y="4"/>
                    <a:pt x="2625" y="1"/>
                    <a:pt x="26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8"/>
            <p:cNvSpPr/>
            <p:nvPr/>
          </p:nvSpPr>
          <p:spPr>
            <a:xfrm>
              <a:off x="2288803" y="-37755"/>
              <a:ext cx="188040" cy="132133"/>
            </a:xfrm>
            <a:custGeom>
              <a:rect b="b" l="l" r="r" t="t"/>
              <a:pathLst>
                <a:path extrusionOk="0" h="2557" w="3624">
                  <a:moveTo>
                    <a:pt x="1599" y="0"/>
                  </a:moveTo>
                  <a:cubicBezTo>
                    <a:pt x="1460" y="0"/>
                    <a:pt x="1325" y="16"/>
                    <a:pt x="1197" y="54"/>
                  </a:cubicBezTo>
                  <a:cubicBezTo>
                    <a:pt x="703" y="182"/>
                    <a:pt x="479" y="1219"/>
                    <a:pt x="0" y="2113"/>
                  </a:cubicBezTo>
                  <a:cubicBezTo>
                    <a:pt x="413" y="2284"/>
                    <a:pt x="750" y="2556"/>
                    <a:pt x="977" y="2556"/>
                  </a:cubicBezTo>
                  <a:cubicBezTo>
                    <a:pt x="1004" y="2556"/>
                    <a:pt x="1030" y="2552"/>
                    <a:pt x="1054" y="2544"/>
                  </a:cubicBezTo>
                  <a:cubicBezTo>
                    <a:pt x="1852" y="2240"/>
                    <a:pt x="2618" y="1857"/>
                    <a:pt x="3352" y="1395"/>
                  </a:cubicBezTo>
                  <a:cubicBezTo>
                    <a:pt x="3559" y="1267"/>
                    <a:pt x="3527" y="772"/>
                    <a:pt x="3623" y="453"/>
                  </a:cubicBezTo>
                  <a:cubicBezTo>
                    <a:pt x="2945" y="323"/>
                    <a:pt x="2224" y="0"/>
                    <a:pt x="15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8"/>
            <p:cNvSpPr/>
            <p:nvPr/>
          </p:nvSpPr>
          <p:spPr>
            <a:xfrm>
              <a:off x="2998466" y="-51190"/>
              <a:ext cx="166507" cy="184480"/>
            </a:xfrm>
            <a:custGeom>
              <a:rect b="b" l="l" r="r" t="t"/>
              <a:pathLst>
                <a:path extrusionOk="0" h="3570" w="3209">
                  <a:moveTo>
                    <a:pt x="1916" y="0"/>
                  </a:moveTo>
                  <a:cubicBezTo>
                    <a:pt x="1677" y="0"/>
                    <a:pt x="1387" y="95"/>
                    <a:pt x="1325" y="218"/>
                  </a:cubicBezTo>
                  <a:cubicBezTo>
                    <a:pt x="862" y="1256"/>
                    <a:pt x="479" y="2325"/>
                    <a:pt x="0" y="3570"/>
                  </a:cubicBezTo>
                  <a:cubicBezTo>
                    <a:pt x="2235" y="3506"/>
                    <a:pt x="3208" y="2261"/>
                    <a:pt x="2698" y="601"/>
                  </a:cubicBezTo>
                  <a:cubicBezTo>
                    <a:pt x="2586" y="330"/>
                    <a:pt x="2378" y="122"/>
                    <a:pt x="2107" y="27"/>
                  </a:cubicBezTo>
                  <a:cubicBezTo>
                    <a:pt x="2053" y="9"/>
                    <a:pt x="1986" y="0"/>
                    <a:pt x="19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8"/>
            <p:cNvSpPr/>
            <p:nvPr/>
          </p:nvSpPr>
          <p:spPr>
            <a:xfrm>
              <a:off x="4260470" y="105898"/>
              <a:ext cx="135011" cy="162208"/>
            </a:xfrm>
            <a:custGeom>
              <a:rect b="b" l="l" r="r" t="t"/>
              <a:pathLst>
                <a:path extrusionOk="0" h="3139" w="2602">
                  <a:moveTo>
                    <a:pt x="1264" y="1"/>
                  </a:moveTo>
                  <a:cubicBezTo>
                    <a:pt x="668" y="1"/>
                    <a:pt x="1" y="1211"/>
                    <a:pt x="16" y="2269"/>
                  </a:cubicBezTo>
                  <a:cubicBezTo>
                    <a:pt x="30" y="2845"/>
                    <a:pt x="315" y="3139"/>
                    <a:pt x="760" y="3139"/>
                  </a:cubicBezTo>
                  <a:cubicBezTo>
                    <a:pt x="832" y="3139"/>
                    <a:pt x="909" y="3131"/>
                    <a:pt x="990" y="3115"/>
                  </a:cubicBezTo>
                  <a:cubicBezTo>
                    <a:pt x="1995" y="3115"/>
                    <a:pt x="2570" y="2445"/>
                    <a:pt x="2586" y="1344"/>
                  </a:cubicBezTo>
                  <a:cubicBezTo>
                    <a:pt x="2602" y="466"/>
                    <a:pt x="2107" y="83"/>
                    <a:pt x="1309" y="3"/>
                  </a:cubicBezTo>
                  <a:cubicBezTo>
                    <a:pt x="1294" y="1"/>
                    <a:pt x="1279" y="1"/>
                    <a:pt x="126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8"/>
            <p:cNvSpPr/>
            <p:nvPr/>
          </p:nvSpPr>
          <p:spPr>
            <a:xfrm>
              <a:off x="5738585" y="1626967"/>
              <a:ext cx="196290" cy="161071"/>
            </a:xfrm>
            <a:custGeom>
              <a:rect b="b" l="l" r="r" t="t"/>
              <a:pathLst>
                <a:path extrusionOk="0" h="3117" w="3783">
                  <a:moveTo>
                    <a:pt x="1078" y="0"/>
                  </a:moveTo>
                  <a:cubicBezTo>
                    <a:pt x="1057" y="0"/>
                    <a:pt x="1038" y="4"/>
                    <a:pt x="1022" y="12"/>
                  </a:cubicBezTo>
                  <a:cubicBezTo>
                    <a:pt x="1" y="522"/>
                    <a:pt x="703" y="1592"/>
                    <a:pt x="655" y="2438"/>
                  </a:cubicBezTo>
                  <a:cubicBezTo>
                    <a:pt x="655" y="2533"/>
                    <a:pt x="655" y="2693"/>
                    <a:pt x="719" y="2725"/>
                  </a:cubicBezTo>
                  <a:cubicBezTo>
                    <a:pt x="906" y="2869"/>
                    <a:pt x="1223" y="3117"/>
                    <a:pt x="1354" y="3117"/>
                  </a:cubicBezTo>
                  <a:cubicBezTo>
                    <a:pt x="1368" y="3117"/>
                    <a:pt x="1380" y="3114"/>
                    <a:pt x="1389" y="3108"/>
                  </a:cubicBezTo>
                  <a:cubicBezTo>
                    <a:pt x="1779" y="2848"/>
                    <a:pt x="2174" y="2696"/>
                    <a:pt x="2584" y="2696"/>
                  </a:cubicBezTo>
                  <a:cubicBezTo>
                    <a:pt x="2928" y="2696"/>
                    <a:pt x="3283" y="2803"/>
                    <a:pt x="3655" y="3044"/>
                  </a:cubicBezTo>
                  <a:cubicBezTo>
                    <a:pt x="3703" y="2932"/>
                    <a:pt x="3735" y="2821"/>
                    <a:pt x="3783" y="2725"/>
                  </a:cubicBezTo>
                  <a:cubicBezTo>
                    <a:pt x="3448" y="2246"/>
                    <a:pt x="3097" y="1799"/>
                    <a:pt x="2714" y="1384"/>
                  </a:cubicBezTo>
                  <a:cubicBezTo>
                    <a:pt x="2204" y="889"/>
                    <a:pt x="1398" y="0"/>
                    <a:pt x="10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8"/>
            <p:cNvSpPr/>
            <p:nvPr/>
          </p:nvSpPr>
          <p:spPr>
            <a:xfrm>
              <a:off x="4915496" y="2406103"/>
              <a:ext cx="196290" cy="160451"/>
            </a:xfrm>
            <a:custGeom>
              <a:rect b="b" l="l" r="r" t="t"/>
              <a:pathLst>
                <a:path extrusionOk="0" h="3105" w="3783">
                  <a:moveTo>
                    <a:pt x="1084" y="1"/>
                  </a:moveTo>
                  <a:cubicBezTo>
                    <a:pt x="1061" y="1"/>
                    <a:pt x="1040" y="6"/>
                    <a:pt x="1021" y="15"/>
                  </a:cubicBezTo>
                  <a:cubicBezTo>
                    <a:pt x="0" y="510"/>
                    <a:pt x="702" y="1579"/>
                    <a:pt x="654" y="2441"/>
                  </a:cubicBezTo>
                  <a:cubicBezTo>
                    <a:pt x="654" y="2537"/>
                    <a:pt x="654" y="2680"/>
                    <a:pt x="718" y="2712"/>
                  </a:cubicBezTo>
                  <a:cubicBezTo>
                    <a:pt x="905" y="2856"/>
                    <a:pt x="1223" y="3104"/>
                    <a:pt x="1353" y="3104"/>
                  </a:cubicBezTo>
                  <a:cubicBezTo>
                    <a:pt x="1367" y="3104"/>
                    <a:pt x="1379" y="3102"/>
                    <a:pt x="1388" y="3095"/>
                  </a:cubicBezTo>
                  <a:cubicBezTo>
                    <a:pt x="1779" y="2835"/>
                    <a:pt x="2169" y="2684"/>
                    <a:pt x="2577" y="2684"/>
                  </a:cubicBezTo>
                  <a:cubicBezTo>
                    <a:pt x="2920" y="2684"/>
                    <a:pt x="3276" y="2791"/>
                    <a:pt x="3655" y="3031"/>
                  </a:cubicBezTo>
                  <a:lnTo>
                    <a:pt x="3782" y="2712"/>
                  </a:lnTo>
                  <a:cubicBezTo>
                    <a:pt x="3447" y="2234"/>
                    <a:pt x="3096" y="1787"/>
                    <a:pt x="2713" y="1372"/>
                  </a:cubicBezTo>
                  <a:cubicBezTo>
                    <a:pt x="2207" y="881"/>
                    <a:pt x="1410" y="1"/>
                    <a:pt x="10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8"/>
            <p:cNvSpPr/>
            <p:nvPr/>
          </p:nvSpPr>
          <p:spPr>
            <a:xfrm>
              <a:off x="4930388" y="1131674"/>
              <a:ext cx="145804" cy="158384"/>
            </a:xfrm>
            <a:custGeom>
              <a:rect b="b" l="l" r="r" t="t"/>
              <a:pathLst>
                <a:path extrusionOk="0" h="3065" w="2810">
                  <a:moveTo>
                    <a:pt x="973" y="0"/>
                  </a:moveTo>
                  <a:cubicBezTo>
                    <a:pt x="495" y="0"/>
                    <a:pt x="43" y="971"/>
                    <a:pt x="0" y="2463"/>
                  </a:cubicBezTo>
                  <a:cubicBezTo>
                    <a:pt x="191" y="2595"/>
                    <a:pt x="598" y="3065"/>
                    <a:pt x="823" y="3065"/>
                  </a:cubicBezTo>
                  <a:cubicBezTo>
                    <a:pt x="843" y="3065"/>
                    <a:pt x="861" y="3061"/>
                    <a:pt x="878" y="3053"/>
                  </a:cubicBezTo>
                  <a:cubicBezTo>
                    <a:pt x="1580" y="2750"/>
                    <a:pt x="2171" y="2224"/>
                    <a:pt x="2809" y="1793"/>
                  </a:cubicBezTo>
                  <a:cubicBezTo>
                    <a:pt x="2267" y="1202"/>
                    <a:pt x="1820" y="436"/>
                    <a:pt x="1165" y="53"/>
                  </a:cubicBezTo>
                  <a:cubicBezTo>
                    <a:pt x="1101" y="17"/>
                    <a:pt x="1037" y="0"/>
                    <a:pt x="97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8"/>
            <p:cNvSpPr/>
            <p:nvPr/>
          </p:nvSpPr>
          <p:spPr>
            <a:xfrm>
              <a:off x="4919595" y="1432415"/>
              <a:ext cx="145804" cy="158642"/>
            </a:xfrm>
            <a:custGeom>
              <a:rect b="b" l="l" r="r" t="t"/>
              <a:pathLst>
                <a:path extrusionOk="0" h="3070" w="2810">
                  <a:moveTo>
                    <a:pt x="973" y="1"/>
                  </a:moveTo>
                  <a:cubicBezTo>
                    <a:pt x="507" y="1"/>
                    <a:pt x="57" y="982"/>
                    <a:pt x="1" y="2468"/>
                  </a:cubicBezTo>
                  <a:cubicBezTo>
                    <a:pt x="192" y="2600"/>
                    <a:pt x="612" y="3070"/>
                    <a:pt x="840" y="3070"/>
                  </a:cubicBezTo>
                  <a:cubicBezTo>
                    <a:pt x="860" y="3070"/>
                    <a:pt x="878" y="3066"/>
                    <a:pt x="895" y="3059"/>
                  </a:cubicBezTo>
                  <a:cubicBezTo>
                    <a:pt x="1581" y="2755"/>
                    <a:pt x="2187" y="2229"/>
                    <a:pt x="2810" y="1798"/>
                  </a:cubicBezTo>
                  <a:cubicBezTo>
                    <a:pt x="2283" y="1191"/>
                    <a:pt x="1836" y="441"/>
                    <a:pt x="1166" y="58"/>
                  </a:cubicBezTo>
                  <a:cubicBezTo>
                    <a:pt x="1102" y="19"/>
                    <a:pt x="1037" y="1"/>
                    <a:pt x="9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8"/>
            <p:cNvSpPr/>
            <p:nvPr/>
          </p:nvSpPr>
          <p:spPr>
            <a:xfrm>
              <a:off x="4257149" y="971123"/>
              <a:ext cx="133351" cy="193833"/>
            </a:xfrm>
            <a:custGeom>
              <a:rect b="b" l="l" r="r" t="t"/>
              <a:pathLst>
                <a:path extrusionOk="0" h="3751" w="2570">
                  <a:moveTo>
                    <a:pt x="1357" y="0"/>
                  </a:moveTo>
                  <a:cubicBezTo>
                    <a:pt x="1070" y="351"/>
                    <a:pt x="639" y="655"/>
                    <a:pt x="495" y="1054"/>
                  </a:cubicBezTo>
                  <a:cubicBezTo>
                    <a:pt x="256" y="1740"/>
                    <a:pt x="96" y="2458"/>
                    <a:pt x="32" y="3176"/>
                  </a:cubicBezTo>
                  <a:cubicBezTo>
                    <a:pt x="0" y="3384"/>
                    <a:pt x="304" y="3623"/>
                    <a:pt x="383" y="3751"/>
                  </a:cubicBezTo>
                  <a:cubicBezTo>
                    <a:pt x="1644" y="3703"/>
                    <a:pt x="2570" y="2235"/>
                    <a:pt x="2171" y="1117"/>
                  </a:cubicBezTo>
                  <a:cubicBezTo>
                    <a:pt x="2027" y="702"/>
                    <a:pt x="1644" y="367"/>
                    <a:pt x="13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8"/>
            <p:cNvSpPr/>
            <p:nvPr/>
          </p:nvSpPr>
          <p:spPr>
            <a:xfrm>
              <a:off x="4763933" y="1229596"/>
              <a:ext cx="129252" cy="167995"/>
            </a:xfrm>
            <a:custGeom>
              <a:rect b="b" l="l" r="r" t="t"/>
              <a:pathLst>
                <a:path extrusionOk="0" h="3251" w="2491">
                  <a:moveTo>
                    <a:pt x="1415" y="0"/>
                  </a:moveTo>
                  <a:cubicBezTo>
                    <a:pt x="1042" y="0"/>
                    <a:pt x="0" y="1563"/>
                    <a:pt x="0" y="2308"/>
                  </a:cubicBezTo>
                  <a:cubicBezTo>
                    <a:pt x="0" y="3153"/>
                    <a:pt x="639" y="3233"/>
                    <a:pt x="1245" y="3249"/>
                  </a:cubicBezTo>
                  <a:cubicBezTo>
                    <a:pt x="1262" y="3250"/>
                    <a:pt x="1280" y="3250"/>
                    <a:pt x="1296" y="3250"/>
                  </a:cubicBezTo>
                  <a:cubicBezTo>
                    <a:pt x="1973" y="3250"/>
                    <a:pt x="2475" y="2631"/>
                    <a:pt x="2490" y="1510"/>
                  </a:cubicBezTo>
                  <a:cubicBezTo>
                    <a:pt x="2267" y="1158"/>
                    <a:pt x="1995" y="456"/>
                    <a:pt x="1485" y="25"/>
                  </a:cubicBezTo>
                  <a:cubicBezTo>
                    <a:pt x="1465" y="8"/>
                    <a:pt x="1442" y="0"/>
                    <a:pt x="14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8"/>
            <p:cNvSpPr/>
            <p:nvPr/>
          </p:nvSpPr>
          <p:spPr>
            <a:xfrm>
              <a:off x="1816784" y="1607744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751" y="1"/>
                  </a:moveTo>
                  <a:lnTo>
                    <a:pt x="751" y="1"/>
                  </a:lnTo>
                  <a:cubicBezTo>
                    <a:pt x="1" y="1262"/>
                    <a:pt x="17" y="2203"/>
                    <a:pt x="767" y="3384"/>
                  </a:cubicBezTo>
                  <a:cubicBezTo>
                    <a:pt x="939" y="3658"/>
                    <a:pt x="1117" y="3746"/>
                    <a:pt x="1303" y="3746"/>
                  </a:cubicBezTo>
                  <a:cubicBezTo>
                    <a:pt x="1631" y="3746"/>
                    <a:pt x="1980" y="3474"/>
                    <a:pt x="2354" y="3474"/>
                  </a:cubicBezTo>
                  <a:cubicBezTo>
                    <a:pt x="2497" y="3474"/>
                    <a:pt x="2643" y="3514"/>
                    <a:pt x="2793" y="3623"/>
                  </a:cubicBezTo>
                  <a:cubicBezTo>
                    <a:pt x="2458" y="2059"/>
                    <a:pt x="1916" y="910"/>
                    <a:pt x="7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8"/>
            <p:cNvSpPr/>
            <p:nvPr/>
          </p:nvSpPr>
          <p:spPr>
            <a:xfrm>
              <a:off x="2692071" y="741640"/>
              <a:ext cx="139992" cy="170114"/>
            </a:xfrm>
            <a:custGeom>
              <a:rect b="b" l="l" r="r" t="t"/>
              <a:pathLst>
                <a:path extrusionOk="0" h="3292" w="2698">
                  <a:moveTo>
                    <a:pt x="2058" y="0"/>
                  </a:moveTo>
                  <a:cubicBezTo>
                    <a:pt x="1891" y="0"/>
                    <a:pt x="1716" y="42"/>
                    <a:pt x="1660" y="116"/>
                  </a:cubicBezTo>
                  <a:cubicBezTo>
                    <a:pt x="1086" y="803"/>
                    <a:pt x="575" y="1537"/>
                    <a:pt x="128" y="2319"/>
                  </a:cubicBezTo>
                  <a:cubicBezTo>
                    <a:pt x="0" y="2526"/>
                    <a:pt x="144" y="3005"/>
                    <a:pt x="336" y="3212"/>
                  </a:cubicBezTo>
                  <a:cubicBezTo>
                    <a:pt x="385" y="3269"/>
                    <a:pt x="618" y="3291"/>
                    <a:pt x="885" y="3291"/>
                  </a:cubicBezTo>
                  <a:cubicBezTo>
                    <a:pt x="1218" y="3291"/>
                    <a:pt x="1605" y="3257"/>
                    <a:pt x="1756" y="3212"/>
                  </a:cubicBezTo>
                  <a:cubicBezTo>
                    <a:pt x="2506" y="2973"/>
                    <a:pt x="2650" y="1776"/>
                    <a:pt x="2698" y="643"/>
                  </a:cubicBezTo>
                  <a:cubicBezTo>
                    <a:pt x="2634" y="531"/>
                    <a:pt x="2554" y="212"/>
                    <a:pt x="2362" y="68"/>
                  </a:cubicBezTo>
                  <a:cubicBezTo>
                    <a:pt x="2296" y="22"/>
                    <a:pt x="2179" y="0"/>
                    <a:pt x="20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8"/>
            <p:cNvSpPr/>
            <p:nvPr/>
          </p:nvSpPr>
          <p:spPr>
            <a:xfrm>
              <a:off x="2613410" y="2124637"/>
              <a:ext cx="180569" cy="121591"/>
            </a:xfrm>
            <a:custGeom>
              <a:rect b="b" l="l" r="r" t="t"/>
              <a:pathLst>
                <a:path extrusionOk="0" h="2353" w="3480">
                  <a:moveTo>
                    <a:pt x="562" y="1"/>
                  </a:moveTo>
                  <a:cubicBezTo>
                    <a:pt x="376" y="1"/>
                    <a:pt x="181" y="36"/>
                    <a:pt x="0" y="36"/>
                  </a:cubicBezTo>
                  <a:cubicBezTo>
                    <a:pt x="32" y="291"/>
                    <a:pt x="0" y="563"/>
                    <a:pt x="112" y="786"/>
                  </a:cubicBezTo>
                  <a:cubicBezTo>
                    <a:pt x="564" y="1676"/>
                    <a:pt x="1830" y="2353"/>
                    <a:pt x="2995" y="2353"/>
                  </a:cubicBezTo>
                  <a:cubicBezTo>
                    <a:pt x="3104" y="2353"/>
                    <a:pt x="3213" y="2347"/>
                    <a:pt x="3320" y="2334"/>
                  </a:cubicBezTo>
                  <a:cubicBezTo>
                    <a:pt x="3479" y="978"/>
                    <a:pt x="3464" y="1010"/>
                    <a:pt x="2298" y="643"/>
                  </a:cubicBezTo>
                  <a:cubicBezTo>
                    <a:pt x="1788" y="499"/>
                    <a:pt x="1325" y="196"/>
                    <a:pt x="830" y="36"/>
                  </a:cubicBezTo>
                  <a:cubicBezTo>
                    <a:pt x="745" y="9"/>
                    <a:pt x="655" y="1"/>
                    <a:pt x="5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8"/>
            <p:cNvSpPr/>
            <p:nvPr/>
          </p:nvSpPr>
          <p:spPr>
            <a:xfrm>
              <a:off x="1606432" y="1707216"/>
              <a:ext cx="124271" cy="161174"/>
            </a:xfrm>
            <a:custGeom>
              <a:rect b="b" l="l" r="r" t="t"/>
              <a:pathLst>
                <a:path extrusionOk="0" h="3119" w="2395">
                  <a:moveTo>
                    <a:pt x="1359" y="0"/>
                  </a:moveTo>
                  <a:cubicBezTo>
                    <a:pt x="1065" y="0"/>
                    <a:pt x="774" y="40"/>
                    <a:pt x="496" y="119"/>
                  </a:cubicBezTo>
                  <a:cubicBezTo>
                    <a:pt x="256" y="198"/>
                    <a:pt x="1" y="837"/>
                    <a:pt x="97" y="1092"/>
                  </a:cubicBezTo>
                  <a:cubicBezTo>
                    <a:pt x="336" y="1778"/>
                    <a:pt x="767" y="2401"/>
                    <a:pt x="1134" y="3055"/>
                  </a:cubicBezTo>
                  <a:lnTo>
                    <a:pt x="1469" y="3119"/>
                  </a:lnTo>
                  <a:cubicBezTo>
                    <a:pt x="1788" y="2417"/>
                    <a:pt x="2076" y="1698"/>
                    <a:pt x="2315" y="980"/>
                  </a:cubicBezTo>
                  <a:cubicBezTo>
                    <a:pt x="2395" y="709"/>
                    <a:pt x="2219" y="103"/>
                    <a:pt x="2092" y="87"/>
                  </a:cubicBezTo>
                  <a:cubicBezTo>
                    <a:pt x="1851" y="28"/>
                    <a:pt x="1605" y="0"/>
                    <a:pt x="13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8"/>
            <p:cNvSpPr/>
            <p:nvPr/>
          </p:nvSpPr>
          <p:spPr>
            <a:xfrm>
              <a:off x="6247029" y="1608571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1261" y="0"/>
                  </a:moveTo>
                  <a:cubicBezTo>
                    <a:pt x="987" y="0"/>
                    <a:pt x="525" y="390"/>
                    <a:pt x="415" y="687"/>
                  </a:cubicBezTo>
                  <a:cubicBezTo>
                    <a:pt x="0" y="1868"/>
                    <a:pt x="575" y="2522"/>
                    <a:pt x="2362" y="2921"/>
                  </a:cubicBezTo>
                  <a:cubicBezTo>
                    <a:pt x="2362" y="2107"/>
                    <a:pt x="2474" y="1373"/>
                    <a:pt x="2315" y="687"/>
                  </a:cubicBezTo>
                  <a:cubicBezTo>
                    <a:pt x="2251" y="384"/>
                    <a:pt x="1660" y="33"/>
                    <a:pt x="1277" y="1"/>
                  </a:cubicBezTo>
                  <a:cubicBezTo>
                    <a:pt x="1272" y="0"/>
                    <a:pt x="1267" y="0"/>
                    <a:pt x="12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8"/>
            <p:cNvSpPr/>
            <p:nvPr/>
          </p:nvSpPr>
          <p:spPr>
            <a:xfrm>
              <a:off x="6381988" y="2781255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1277" y="0"/>
                  </a:moveTo>
                  <a:cubicBezTo>
                    <a:pt x="1004" y="0"/>
                    <a:pt x="541" y="390"/>
                    <a:pt x="432" y="687"/>
                  </a:cubicBezTo>
                  <a:cubicBezTo>
                    <a:pt x="1" y="1868"/>
                    <a:pt x="575" y="2522"/>
                    <a:pt x="2379" y="2921"/>
                  </a:cubicBezTo>
                  <a:cubicBezTo>
                    <a:pt x="2379" y="2107"/>
                    <a:pt x="2475" y="1373"/>
                    <a:pt x="2331" y="687"/>
                  </a:cubicBezTo>
                  <a:cubicBezTo>
                    <a:pt x="2251" y="368"/>
                    <a:pt x="1677" y="33"/>
                    <a:pt x="1294" y="1"/>
                  </a:cubicBezTo>
                  <a:cubicBezTo>
                    <a:pt x="1288" y="0"/>
                    <a:pt x="1283" y="0"/>
                    <a:pt x="12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8"/>
            <p:cNvSpPr/>
            <p:nvPr/>
          </p:nvSpPr>
          <p:spPr>
            <a:xfrm>
              <a:off x="4747381" y="1770258"/>
              <a:ext cx="117629" cy="145155"/>
            </a:xfrm>
            <a:custGeom>
              <a:rect b="b" l="l" r="r" t="t"/>
              <a:pathLst>
                <a:path extrusionOk="0" h="2809" w="2267">
                  <a:moveTo>
                    <a:pt x="1363" y="0"/>
                  </a:moveTo>
                  <a:cubicBezTo>
                    <a:pt x="1133" y="0"/>
                    <a:pt x="892" y="36"/>
                    <a:pt x="687" y="48"/>
                  </a:cubicBezTo>
                  <a:cubicBezTo>
                    <a:pt x="463" y="48"/>
                    <a:pt x="80" y="574"/>
                    <a:pt x="64" y="893"/>
                  </a:cubicBezTo>
                  <a:cubicBezTo>
                    <a:pt x="0" y="1596"/>
                    <a:pt x="1086" y="2649"/>
                    <a:pt x="2043" y="2809"/>
                  </a:cubicBezTo>
                  <a:cubicBezTo>
                    <a:pt x="2107" y="2138"/>
                    <a:pt x="2267" y="1452"/>
                    <a:pt x="2235" y="782"/>
                  </a:cubicBezTo>
                  <a:cubicBezTo>
                    <a:pt x="2183" y="127"/>
                    <a:pt x="1792" y="0"/>
                    <a:pt x="13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8"/>
            <p:cNvSpPr/>
            <p:nvPr/>
          </p:nvSpPr>
          <p:spPr>
            <a:xfrm>
              <a:off x="4695182" y="2299655"/>
              <a:ext cx="117681" cy="145207"/>
            </a:xfrm>
            <a:custGeom>
              <a:rect b="b" l="l" r="r" t="t"/>
              <a:pathLst>
                <a:path extrusionOk="0" h="2810" w="2268">
                  <a:moveTo>
                    <a:pt x="1375" y="1"/>
                  </a:moveTo>
                  <a:cubicBezTo>
                    <a:pt x="1143" y="1"/>
                    <a:pt x="899" y="37"/>
                    <a:pt x="687" y="48"/>
                  </a:cubicBezTo>
                  <a:cubicBezTo>
                    <a:pt x="464" y="48"/>
                    <a:pt x="97" y="575"/>
                    <a:pt x="65" y="894"/>
                  </a:cubicBezTo>
                  <a:cubicBezTo>
                    <a:pt x="1" y="1596"/>
                    <a:pt x="1102" y="2650"/>
                    <a:pt x="2044" y="2809"/>
                  </a:cubicBezTo>
                  <a:cubicBezTo>
                    <a:pt x="2107" y="2123"/>
                    <a:pt x="2267" y="1453"/>
                    <a:pt x="2235" y="783"/>
                  </a:cubicBezTo>
                  <a:cubicBezTo>
                    <a:pt x="2194" y="128"/>
                    <a:pt x="1807" y="1"/>
                    <a:pt x="13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8"/>
            <p:cNvSpPr/>
            <p:nvPr/>
          </p:nvSpPr>
          <p:spPr>
            <a:xfrm>
              <a:off x="5216080" y="2206023"/>
              <a:ext cx="118459" cy="145620"/>
            </a:xfrm>
            <a:custGeom>
              <a:rect b="b" l="l" r="r" t="t"/>
              <a:pathLst>
                <a:path extrusionOk="0" h="2818" w="2283">
                  <a:moveTo>
                    <a:pt x="1365" y="1"/>
                  </a:moveTo>
                  <a:cubicBezTo>
                    <a:pt x="1134" y="1"/>
                    <a:pt x="893" y="35"/>
                    <a:pt x="686" y="41"/>
                  </a:cubicBezTo>
                  <a:cubicBezTo>
                    <a:pt x="463" y="57"/>
                    <a:pt x="80" y="584"/>
                    <a:pt x="64" y="887"/>
                  </a:cubicBezTo>
                  <a:cubicBezTo>
                    <a:pt x="0" y="1605"/>
                    <a:pt x="1085" y="2658"/>
                    <a:pt x="2043" y="2818"/>
                  </a:cubicBezTo>
                  <a:cubicBezTo>
                    <a:pt x="2107" y="2132"/>
                    <a:pt x="2282" y="1445"/>
                    <a:pt x="2235" y="775"/>
                  </a:cubicBezTo>
                  <a:cubicBezTo>
                    <a:pt x="2183" y="121"/>
                    <a:pt x="1793" y="1"/>
                    <a:pt x="13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8"/>
            <p:cNvSpPr/>
            <p:nvPr/>
          </p:nvSpPr>
          <p:spPr>
            <a:xfrm>
              <a:off x="6810111" y="979288"/>
              <a:ext cx="204592" cy="135647"/>
            </a:xfrm>
            <a:custGeom>
              <a:rect b="b" l="l" r="r" t="t"/>
              <a:pathLst>
                <a:path extrusionOk="0" h="2625" w="3943">
                  <a:moveTo>
                    <a:pt x="3290" y="0"/>
                  </a:moveTo>
                  <a:cubicBezTo>
                    <a:pt x="3284" y="0"/>
                    <a:pt x="3278" y="1"/>
                    <a:pt x="3272" y="2"/>
                  </a:cubicBezTo>
                  <a:cubicBezTo>
                    <a:pt x="1772" y="241"/>
                    <a:pt x="799" y="1199"/>
                    <a:pt x="1" y="2587"/>
                  </a:cubicBezTo>
                  <a:cubicBezTo>
                    <a:pt x="143" y="2613"/>
                    <a:pt x="276" y="2624"/>
                    <a:pt x="403" y="2624"/>
                  </a:cubicBezTo>
                  <a:cubicBezTo>
                    <a:pt x="1232" y="2624"/>
                    <a:pt x="1765" y="2127"/>
                    <a:pt x="2347" y="1725"/>
                  </a:cubicBezTo>
                  <a:cubicBezTo>
                    <a:pt x="2666" y="1502"/>
                    <a:pt x="3065" y="1374"/>
                    <a:pt x="3400" y="1183"/>
                  </a:cubicBezTo>
                  <a:cubicBezTo>
                    <a:pt x="3592" y="1023"/>
                    <a:pt x="3783" y="848"/>
                    <a:pt x="3943" y="656"/>
                  </a:cubicBezTo>
                  <a:cubicBezTo>
                    <a:pt x="3727" y="440"/>
                    <a:pt x="3466" y="0"/>
                    <a:pt x="32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8"/>
            <p:cNvSpPr/>
            <p:nvPr/>
          </p:nvSpPr>
          <p:spPr>
            <a:xfrm>
              <a:off x="7210084" y="220485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1166" y="0"/>
                  </a:moveTo>
                  <a:cubicBezTo>
                    <a:pt x="823" y="0"/>
                    <a:pt x="403" y="319"/>
                    <a:pt x="129" y="593"/>
                  </a:cubicBezTo>
                  <a:cubicBezTo>
                    <a:pt x="1" y="721"/>
                    <a:pt x="33" y="1279"/>
                    <a:pt x="144" y="1359"/>
                  </a:cubicBezTo>
                  <a:cubicBezTo>
                    <a:pt x="735" y="1662"/>
                    <a:pt x="1325" y="1934"/>
                    <a:pt x="1948" y="2173"/>
                  </a:cubicBezTo>
                  <a:lnTo>
                    <a:pt x="2283" y="2508"/>
                  </a:lnTo>
                  <a:cubicBezTo>
                    <a:pt x="2475" y="2157"/>
                    <a:pt x="2730" y="1822"/>
                    <a:pt x="2794" y="1455"/>
                  </a:cubicBezTo>
                  <a:cubicBezTo>
                    <a:pt x="2826" y="1168"/>
                    <a:pt x="2714" y="880"/>
                    <a:pt x="2506" y="673"/>
                  </a:cubicBezTo>
                  <a:cubicBezTo>
                    <a:pt x="2123" y="370"/>
                    <a:pt x="1661" y="34"/>
                    <a:pt x="1214" y="2"/>
                  </a:cubicBezTo>
                  <a:cubicBezTo>
                    <a:pt x="1198" y="1"/>
                    <a:pt x="1182" y="0"/>
                    <a:pt x="1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8"/>
            <p:cNvSpPr/>
            <p:nvPr/>
          </p:nvSpPr>
          <p:spPr>
            <a:xfrm>
              <a:off x="1335684" y="94685"/>
              <a:ext cx="198781" cy="89915"/>
            </a:xfrm>
            <a:custGeom>
              <a:rect b="b" l="l" r="r" t="t"/>
              <a:pathLst>
                <a:path extrusionOk="0" h="1740" w="3831">
                  <a:moveTo>
                    <a:pt x="2867" y="0"/>
                  </a:moveTo>
                  <a:cubicBezTo>
                    <a:pt x="2824" y="0"/>
                    <a:pt x="2789" y="9"/>
                    <a:pt x="2761" y="29"/>
                  </a:cubicBezTo>
                  <a:cubicBezTo>
                    <a:pt x="2443" y="267"/>
                    <a:pt x="2206" y="481"/>
                    <a:pt x="1871" y="481"/>
                  </a:cubicBezTo>
                  <a:cubicBezTo>
                    <a:pt x="1735" y="481"/>
                    <a:pt x="1584" y="446"/>
                    <a:pt x="1405" y="364"/>
                  </a:cubicBezTo>
                  <a:cubicBezTo>
                    <a:pt x="1352" y="339"/>
                    <a:pt x="1290" y="328"/>
                    <a:pt x="1222" y="328"/>
                  </a:cubicBezTo>
                  <a:cubicBezTo>
                    <a:pt x="942" y="328"/>
                    <a:pt x="561" y="516"/>
                    <a:pt x="304" y="683"/>
                  </a:cubicBezTo>
                  <a:cubicBezTo>
                    <a:pt x="112" y="811"/>
                    <a:pt x="32" y="1178"/>
                    <a:pt x="0" y="1433"/>
                  </a:cubicBezTo>
                  <a:cubicBezTo>
                    <a:pt x="0" y="1529"/>
                    <a:pt x="335" y="1736"/>
                    <a:pt x="527" y="1736"/>
                  </a:cubicBezTo>
                  <a:cubicBezTo>
                    <a:pt x="589" y="1739"/>
                    <a:pt x="651" y="1740"/>
                    <a:pt x="712" y="1740"/>
                  </a:cubicBezTo>
                  <a:cubicBezTo>
                    <a:pt x="1819" y="1740"/>
                    <a:pt x="2813" y="1338"/>
                    <a:pt x="3751" y="779"/>
                  </a:cubicBezTo>
                  <a:cubicBezTo>
                    <a:pt x="3783" y="635"/>
                    <a:pt x="3815" y="507"/>
                    <a:pt x="3830" y="364"/>
                  </a:cubicBezTo>
                  <a:cubicBezTo>
                    <a:pt x="3520" y="256"/>
                    <a:pt x="3097" y="0"/>
                    <a:pt x="28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8"/>
            <p:cNvSpPr/>
            <p:nvPr/>
          </p:nvSpPr>
          <p:spPr>
            <a:xfrm>
              <a:off x="2832012" y="80578"/>
              <a:ext cx="128422" cy="165722"/>
            </a:xfrm>
            <a:custGeom>
              <a:rect b="b" l="l" r="r" t="t"/>
              <a:pathLst>
                <a:path extrusionOk="0" h="3207" w="2475">
                  <a:moveTo>
                    <a:pt x="1297" y="1"/>
                  </a:moveTo>
                  <a:cubicBezTo>
                    <a:pt x="1250" y="1"/>
                    <a:pt x="1220" y="5"/>
                    <a:pt x="1214" y="14"/>
                  </a:cubicBezTo>
                  <a:cubicBezTo>
                    <a:pt x="767" y="1020"/>
                    <a:pt x="1" y="1993"/>
                    <a:pt x="862" y="3206"/>
                  </a:cubicBezTo>
                  <a:cubicBezTo>
                    <a:pt x="1612" y="2839"/>
                    <a:pt x="2474" y="812"/>
                    <a:pt x="2091" y="238"/>
                  </a:cubicBezTo>
                  <a:cubicBezTo>
                    <a:pt x="1988" y="83"/>
                    <a:pt x="1497" y="1"/>
                    <a:pt x="1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8"/>
            <p:cNvSpPr/>
            <p:nvPr/>
          </p:nvSpPr>
          <p:spPr>
            <a:xfrm>
              <a:off x="2664727" y="1742147"/>
              <a:ext cx="104398" cy="121385"/>
            </a:xfrm>
            <a:custGeom>
              <a:rect b="b" l="l" r="r" t="t"/>
              <a:pathLst>
                <a:path extrusionOk="0" h="2349" w="2012">
                  <a:moveTo>
                    <a:pt x="848" y="1"/>
                  </a:moveTo>
                  <a:cubicBezTo>
                    <a:pt x="842" y="1"/>
                    <a:pt x="836" y="1"/>
                    <a:pt x="831" y="1"/>
                  </a:cubicBezTo>
                  <a:cubicBezTo>
                    <a:pt x="144" y="17"/>
                    <a:pt x="1" y="464"/>
                    <a:pt x="33" y="1022"/>
                  </a:cubicBezTo>
                  <a:cubicBezTo>
                    <a:pt x="48" y="1739"/>
                    <a:pt x="292" y="2348"/>
                    <a:pt x="1088" y="2348"/>
                  </a:cubicBezTo>
                  <a:cubicBezTo>
                    <a:pt x="1109" y="2348"/>
                    <a:pt x="1129" y="2348"/>
                    <a:pt x="1150" y="2347"/>
                  </a:cubicBezTo>
                  <a:cubicBezTo>
                    <a:pt x="1485" y="2331"/>
                    <a:pt x="1820" y="1996"/>
                    <a:pt x="2012" y="1884"/>
                  </a:cubicBezTo>
                  <a:cubicBezTo>
                    <a:pt x="2012" y="794"/>
                    <a:pt x="1417" y="1"/>
                    <a:pt x="8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8"/>
            <p:cNvSpPr/>
            <p:nvPr/>
          </p:nvSpPr>
          <p:spPr>
            <a:xfrm>
              <a:off x="1581630" y="2768905"/>
              <a:ext cx="104398" cy="122108"/>
            </a:xfrm>
            <a:custGeom>
              <a:rect b="b" l="l" r="r" t="t"/>
              <a:pathLst>
                <a:path extrusionOk="0" h="2363" w="2012">
                  <a:moveTo>
                    <a:pt x="814" y="0"/>
                  </a:moveTo>
                  <a:cubicBezTo>
                    <a:pt x="144" y="32"/>
                    <a:pt x="0" y="479"/>
                    <a:pt x="16" y="1022"/>
                  </a:cubicBezTo>
                  <a:cubicBezTo>
                    <a:pt x="48" y="1747"/>
                    <a:pt x="297" y="2363"/>
                    <a:pt x="1118" y="2363"/>
                  </a:cubicBezTo>
                  <a:cubicBezTo>
                    <a:pt x="1128" y="2363"/>
                    <a:pt x="1139" y="2362"/>
                    <a:pt x="1149" y="2362"/>
                  </a:cubicBezTo>
                  <a:cubicBezTo>
                    <a:pt x="1484" y="2346"/>
                    <a:pt x="1804" y="2011"/>
                    <a:pt x="2011" y="1899"/>
                  </a:cubicBezTo>
                  <a:cubicBezTo>
                    <a:pt x="2011" y="798"/>
                    <a:pt x="1389" y="0"/>
                    <a:pt x="8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8"/>
            <p:cNvSpPr/>
            <p:nvPr/>
          </p:nvSpPr>
          <p:spPr>
            <a:xfrm>
              <a:off x="5702990" y="639481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177" y="0"/>
                  </a:moveTo>
                  <a:cubicBezTo>
                    <a:pt x="697" y="0"/>
                    <a:pt x="142" y="674"/>
                    <a:pt x="0" y="1311"/>
                  </a:cubicBezTo>
                  <a:lnTo>
                    <a:pt x="830" y="2540"/>
                  </a:lnTo>
                  <a:cubicBezTo>
                    <a:pt x="1277" y="2061"/>
                    <a:pt x="1836" y="1630"/>
                    <a:pt x="2155" y="1072"/>
                  </a:cubicBezTo>
                  <a:cubicBezTo>
                    <a:pt x="2235" y="912"/>
                    <a:pt x="1724" y="194"/>
                    <a:pt x="1357" y="35"/>
                  </a:cubicBezTo>
                  <a:cubicBezTo>
                    <a:pt x="1299" y="11"/>
                    <a:pt x="1239" y="0"/>
                    <a:pt x="11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8"/>
            <p:cNvSpPr/>
            <p:nvPr/>
          </p:nvSpPr>
          <p:spPr>
            <a:xfrm>
              <a:off x="6671831" y="1687632"/>
              <a:ext cx="116799" cy="131306"/>
            </a:xfrm>
            <a:custGeom>
              <a:rect b="b" l="l" r="r" t="t"/>
              <a:pathLst>
                <a:path extrusionOk="0" h="2541" w="2251">
                  <a:moveTo>
                    <a:pt x="1178" y="0"/>
                  </a:moveTo>
                  <a:cubicBezTo>
                    <a:pt x="698" y="0"/>
                    <a:pt x="142" y="675"/>
                    <a:pt x="1" y="1311"/>
                  </a:cubicBezTo>
                  <a:lnTo>
                    <a:pt x="830" y="2540"/>
                  </a:lnTo>
                  <a:cubicBezTo>
                    <a:pt x="1293" y="2062"/>
                    <a:pt x="1836" y="1647"/>
                    <a:pt x="2155" y="1088"/>
                  </a:cubicBezTo>
                  <a:cubicBezTo>
                    <a:pt x="2251" y="912"/>
                    <a:pt x="1724" y="194"/>
                    <a:pt x="1357" y="35"/>
                  </a:cubicBezTo>
                  <a:cubicBezTo>
                    <a:pt x="1299" y="11"/>
                    <a:pt x="1239" y="0"/>
                    <a:pt x="117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8"/>
            <p:cNvSpPr/>
            <p:nvPr/>
          </p:nvSpPr>
          <p:spPr>
            <a:xfrm>
              <a:off x="5661584" y="48179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166" y="0"/>
                  </a:moveTo>
                  <a:cubicBezTo>
                    <a:pt x="694" y="0"/>
                    <a:pt x="128" y="675"/>
                    <a:pt x="0" y="1312"/>
                  </a:cubicBezTo>
                  <a:cubicBezTo>
                    <a:pt x="272" y="1726"/>
                    <a:pt x="543" y="2125"/>
                    <a:pt x="814" y="2540"/>
                  </a:cubicBezTo>
                  <a:cubicBezTo>
                    <a:pt x="1277" y="2062"/>
                    <a:pt x="1836" y="1647"/>
                    <a:pt x="2139" y="1072"/>
                  </a:cubicBezTo>
                  <a:cubicBezTo>
                    <a:pt x="2235" y="913"/>
                    <a:pt x="1724" y="194"/>
                    <a:pt x="1341" y="35"/>
                  </a:cubicBezTo>
                  <a:cubicBezTo>
                    <a:pt x="1285" y="11"/>
                    <a:pt x="1226" y="0"/>
                    <a:pt x="1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8"/>
            <p:cNvSpPr/>
            <p:nvPr/>
          </p:nvSpPr>
          <p:spPr>
            <a:xfrm>
              <a:off x="5042153" y="29938"/>
              <a:ext cx="142483" cy="93480"/>
            </a:xfrm>
            <a:custGeom>
              <a:rect b="b" l="l" r="r" t="t"/>
              <a:pathLst>
                <a:path extrusionOk="0" h="1809" w="2746">
                  <a:moveTo>
                    <a:pt x="1563" y="0"/>
                  </a:moveTo>
                  <a:cubicBezTo>
                    <a:pt x="1365" y="0"/>
                    <a:pt x="1164" y="32"/>
                    <a:pt x="990" y="85"/>
                  </a:cubicBezTo>
                  <a:cubicBezTo>
                    <a:pt x="687" y="164"/>
                    <a:pt x="288" y="452"/>
                    <a:pt x="208" y="723"/>
                  </a:cubicBezTo>
                  <a:cubicBezTo>
                    <a:pt x="1" y="1441"/>
                    <a:pt x="368" y="1680"/>
                    <a:pt x="1597" y="1808"/>
                  </a:cubicBezTo>
                  <a:cubicBezTo>
                    <a:pt x="1964" y="1585"/>
                    <a:pt x="2443" y="1425"/>
                    <a:pt x="2650" y="1090"/>
                  </a:cubicBezTo>
                  <a:cubicBezTo>
                    <a:pt x="2746" y="914"/>
                    <a:pt x="2443" y="292"/>
                    <a:pt x="2171" y="132"/>
                  </a:cubicBezTo>
                  <a:cubicBezTo>
                    <a:pt x="2003" y="40"/>
                    <a:pt x="1785" y="0"/>
                    <a:pt x="15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8"/>
            <p:cNvSpPr/>
            <p:nvPr/>
          </p:nvSpPr>
          <p:spPr>
            <a:xfrm>
              <a:off x="5901719" y="883692"/>
              <a:ext cx="127591" cy="113013"/>
            </a:xfrm>
            <a:custGeom>
              <a:rect b="b" l="l" r="r" t="t"/>
              <a:pathLst>
                <a:path extrusionOk="0" h="2187" w="2459">
                  <a:moveTo>
                    <a:pt x="2331" y="1"/>
                  </a:moveTo>
                  <a:lnTo>
                    <a:pt x="48" y="384"/>
                  </a:lnTo>
                  <a:cubicBezTo>
                    <a:pt x="32" y="527"/>
                    <a:pt x="16" y="671"/>
                    <a:pt x="0" y="814"/>
                  </a:cubicBezTo>
                  <a:lnTo>
                    <a:pt x="2043" y="2187"/>
                  </a:lnTo>
                  <a:lnTo>
                    <a:pt x="2458" y="1995"/>
                  </a:lnTo>
                  <a:cubicBezTo>
                    <a:pt x="2410" y="1341"/>
                    <a:pt x="2378" y="671"/>
                    <a:pt x="23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8"/>
            <p:cNvSpPr/>
            <p:nvPr/>
          </p:nvSpPr>
          <p:spPr>
            <a:xfrm>
              <a:off x="5438002" y="1263028"/>
              <a:ext cx="149073" cy="64387"/>
            </a:xfrm>
            <a:custGeom>
              <a:rect b="b" l="l" r="r" t="t"/>
              <a:pathLst>
                <a:path extrusionOk="0" h="1246" w="2873">
                  <a:moveTo>
                    <a:pt x="531" y="0"/>
                  </a:moveTo>
                  <a:cubicBezTo>
                    <a:pt x="351" y="0"/>
                    <a:pt x="1" y="338"/>
                    <a:pt x="16" y="432"/>
                  </a:cubicBezTo>
                  <a:cubicBezTo>
                    <a:pt x="96" y="703"/>
                    <a:pt x="272" y="942"/>
                    <a:pt x="511" y="1086"/>
                  </a:cubicBezTo>
                  <a:cubicBezTo>
                    <a:pt x="750" y="1230"/>
                    <a:pt x="1086" y="1198"/>
                    <a:pt x="1469" y="1246"/>
                  </a:cubicBezTo>
                  <a:cubicBezTo>
                    <a:pt x="1899" y="1198"/>
                    <a:pt x="2330" y="1102"/>
                    <a:pt x="2761" y="974"/>
                  </a:cubicBezTo>
                  <a:cubicBezTo>
                    <a:pt x="2873" y="926"/>
                    <a:pt x="2873" y="304"/>
                    <a:pt x="2857" y="304"/>
                  </a:cubicBezTo>
                  <a:cubicBezTo>
                    <a:pt x="2091" y="160"/>
                    <a:pt x="1325" y="49"/>
                    <a:pt x="543" y="1"/>
                  </a:cubicBezTo>
                  <a:cubicBezTo>
                    <a:pt x="539" y="0"/>
                    <a:pt x="535" y="0"/>
                    <a:pt x="5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8"/>
            <p:cNvSpPr/>
            <p:nvPr/>
          </p:nvSpPr>
          <p:spPr>
            <a:xfrm>
              <a:off x="6706077" y="1475563"/>
              <a:ext cx="118874" cy="100818"/>
            </a:xfrm>
            <a:custGeom>
              <a:rect b="b" l="l" r="r" t="t"/>
              <a:pathLst>
                <a:path extrusionOk="0" h="1951" w="2291">
                  <a:moveTo>
                    <a:pt x="1554" y="0"/>
                  </a:moveTo>
                  <a:cubicBezTo>
                    <a:pt x="1519" y="0"/>
                    <a:pt x="1483" y="7"/>
                    <a:pt x="1447" y="21"/>
                  </a:cubicBezTo>
                  <a:cubicBezTo>
                    <a:pt x="952" y="197"/>
                    <a:pt x="378" y="628"/>
                    <a:pt x="202" y="1075"/>
                  </a:cubicBezTo>
                  <a:cubicBezTo>
                    <a:pt x="1" y="1564"/>
                    <a:pt x="813" y="1950"/>
                    <a:pt x="1901" y="1950"/>
                  </a:cubicBezTo>
                  <a:cubicBezTo>
                    <a:pt x="2018" y="1950"/>
                    <a:pt x="2138" y="1946"/>
                    <a:pt x="2261" y="1936"/>
                  </a:cubicBezTo>
                  <a:cubicBezTo>
                    <a:pt x="2290" y="894"/>
                    <a:pt x="1955" y="0"/>
                    <a:pt x="15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8"/>
            <p:cNvSpPr/>
            <p:nvPr/>
          </p:nvSpPr>
          <p:spPr>
            <a:xfrm>
              <a:off x="4060081" y="487871"/>
              <a:ext cx="141653" cy="94927"/>
            </a:xfrm>
            <a:custGeom>
              <a:rect b="b" l="l" r="r" t="t"/>
              <a:pathLst>
                <a:path extrusionOk="0" h="1837" w="2730">
                  <a:moveTo>
                    <a:pt x="431" y="0"/>
                  </a:moveTo>
                  <a:cubicBezTo>
                    <a:pt x="255" y="271"/>
                    <a:pt x="0" y="511"/>
                    <a:pt x="0" y="734"/>
                  </a:cubicBezTo>
                  <a:cubicBezTo>
                    <a:pt x="0" y="990"/>
                    <a:pt x="192" y="1389"/>
                    <a:pt x="399" y="1468"/>
                  </a:cubicBezTo>
                  <a:cubicBezTo>
                    <a:pt x="926" y="1660"/>
                    <a:pt x="1484" y="1788"/>
                    <a:pt x="2043" y="1835"/>
                  </a:cubicBezTo>
                  <a:cubicBezTo>
                    <a:pt x="2059" y="1836"/>
                    <a:pt x="2075" y="1837"/>
                    <a:pt x="2091" y="1837"/>
                  </a:cubicBezTo>
                  <a:cubicBezTo>
                    <a:pt x="2326" y="1837"/>
                    <a:pt x="2532" y="1727"/>
                    <a:pt x="2681" y="1532"/>
                  </a:cubicBezTo>
                  <a:cubicBezTo>
                    <a:pt x="2729" y="1293"/>
                    <a:pt x="2649" y="1053"/>
                    <a:pt x="2458" y="894"/>
                  </a:cubicBezTo>
                  <a:cubicBezTo>
                    <a:pt x="1851" y="575"/>
                    <a:pt x="1197" y="319"/>
                    <a:pt x="4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8"/>
            <p:cNvSpPr/>
            <p:nvPr/>
          </p:nvSpPr>
          <p:spPr>
            <a:xfrm>
              <a:off x="5591173" y="1496439"/>
              <a:ext cx="109379" cy="185617"/>
            </a:xfrm>
            <a:custGeom>
              <a:rect b="b" l="l" r="r" t="t"/>
              <a:pathLst>
                <a:path extrusionOk="0" h="3592" w="2108">
                  <a:moveTo>
                    <a:pt x="1645" y="0"/>
                  </a:moveTo>
                  <a:cubicBezTo>
                    <a:pt x="495" y="894"/>
                    <a:pt x="224" y="2155"/>
                    <a:pt x="1" y="3591"/>
                  </a:cubicBezTo>
                  <a:cubicBezTo>
                    <a:pt x="1230" y="3112"/>
                    <a:pt x="2107" y="1038"/>
                    <a:pt x="164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8"/>
            <p:cNvSpPr/>
            <p:nvPr/>
          </p:nvSpPr>
          <p:spPr>
            <a:xfrm>
              <a:off x="4502265" y="550551"/>
              <a:ext cx="109223" cy="112290"/>
            </a:xfrm>
            <a:custGeom>
              <a:rect b="b" l="l" r="r" t="t"/>
              <a:pathLst>
                <a:path extrusionOk="0" h="2173" w="2105">
                  <a:moveTo>
                    <a:pt x="1102" y="0"/>
                  </a:moveTo>
                  <a:lnTo>
                    <a:pt x="671" y="48"/>
                  </a:lnTo>
                  <a:cubicBezTo>
                    <a:pt x="463" y="447"/>
                    <a:pt x="0" y="942"/>
                    <a:pt x="112" y="1197"/>
                  </a:cubicBezTo>
                  <a:cubicBezTo>
                    <a:pt x="288" y="1612"/>
                    <a:pt x="798" y="1995"/>
                    <a:pt x="1245" y="2170"/>
                  </a:cubicBezTo>
                  <a:cubicBezTo>
                    <a:pt x="1250" y="2172"/>
                    <a:pt x="1256" y="2173"/>
                    <a:pt x="1263" y="2173"/>
                  </a:cubicBezTo>
                  <a:cubicBezTo>
                    <a:pt x="1450" y="2173"/>
                    <a:pt x="2105" y="1509"/>
                    <a:pt x="2043" y="1309"/>
                  </a:cubicBezTo>
                  <a:cubicBezTo>
                    <a:pt x="1900" y="830"/>
                    <a:pt x="1437" y="431"/>
                    <a:pt x="1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8"/>
            <p:cNvSpPr/>
            <p:nvPr/>
          </p:nvSpPr>
          <p:spPr>
            <a:xfrm>
              <a:off x="4035227" y="1763644"/>
              <a:ext cx="162356" cy="104745"/>
            </a:xfrm>
            <a:custGeom>
              <a:rect b="b" l="l" r="r" t="t"/>
              <a:pathLst>
                <a:path extrusionOk="0" h="2027" w="3129">
                  <a:moveTo>
                    <a:pt x="750" y="0"/>
                  </a:moveTo>
                  <a:cubicBezTo>
                    <a:pt x="511" y="0"/>
                    <a:pt x="256" y="319"/>
                    <a:pt x="0" y="479"/>
                  </a:cubicBezTo>
                  <a:cubicBezTo>
                    <a:pt x="208" y="702"/>
                    <a:pt x="367" y="989"/>
                    <a:pt x="607" y="1117"/>
                  </a:cubicBezTo>
                  <a:cubicBezTo>
                    <a:pt x="1086" y="1357"/>
                    <a:pt x="1564" y="1564"/>
                    <a:pt x="2059" y="1740"/>
                  </a:cubicBezTo>
                  <a:cubicBezTo>
                    <a:pt x="2314" y="1835"/>
                    <a:pt x="2586" y="1883"/>
                    <a:pt x="3128" y="2027"/>
                  </a:cubicBezTo>
                  <a:cubicBezTo>
                    <a:pt x="2538" y="750"/>
                    <a:pt x="1884" y="32"/>
                    <a:pt x="7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8"/>
            <p:cNvSpPr/>
            <p:nvPr/>
          </p:nvSpPr>
          <p:spPr>
            <a:xfrm>
              <a:off x="5473648" y="1333150"/>
              <a:ext cx="116747" cy="98286"/>
            </a:xfrm>
            <a:custGeom>
              <a:rect b="b" l="l" r="r" t="t"/>
              <a:pathLst>
                <a:path extrusionOk="0" h="1902" w="2250">
                  <a:moveTo>
                    <a:pt x="1340" y="0"/>
                  </a:moveTo>
                  <a:cubicBezTo>
                    <a:pt x="207" y="80"/>
                    <a:pt x="207" y="894"/>
                    <a:pt x="31" y="1485"/>
                  </a:cubicBezTo>
                  <a:cubicBezTo>
                    <a:pt x="1" y="1561"/>
                    <a:pt x="381" y="1901"/>
                    <a:pt x="469" y="1901"/>
                  </a:cubicBezTo>
                  <a:cubicBezTo>
                    <a:pt x="472" y="1901"/>
                    <a:pt x="476" y="1901"/>
                    <a:pt x="478" y="1899"/>
                  </a:cubicBezTo>
                  <a:cubicBezTo>
                    <a:pt x="1085" y="1596"/>
                    <a:pt x="2122" y="1899"/>
                    <a:pt x="2218" y="910"/>
                  </a:cubicBezTo>
                  <a:cubicBezTo>
                    <a:pt x="2250" y="639"/>
                    <a:pt x="1643" y="304"/>
                    <a:pt x="13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8"/>
            <p:cNvSpPr/>
            <p:nvPr/>
          </p:nvSpPr>
          <p:spPr>
            <a:xfrm>
              <a:off x="4235616" y="1883940"/>
              <a:ext cx="115138" cy="94152"/>
            </a:xfrm>
            <a:custGeom>
              <a:rect b="b" l="l" r="r" t="t"/>
              <a:pathLst>
                <a:path extrusionOk="0" h="1822" w="2219">
                  <a:moveTo>
                    <a:pt x="1219" y="0"/>
                  </a:moveTo>
                  <a:cubicBezTo>
                    <a:pt x="693" y="0"/>
                    <a:pt x="536" y="690"/>
                    <a:pt x="192" y="1007"/>
                  </a:cubicBezTo>
                  <a:cubicBezTo>
                    <a:pt x="64" y="1167"/>
                    <a:pt x="1" y="1391"/>
                    <a:pt x="48" y="1598"/>
                  </a:cubicBezTo>
                  <a:cubicBezTo>
                    <a:pt x="80" y="1726"/>
                    <a:pt x="368" y="1774"/>
                    <a:pt x="479" y="1821"/>
                  </a:cubicBezTo>
                  <a:cubicBezTo>
                    <a:pt x="878" y="1742"/>
                    <a:pt x="1277" y="1726"/>
                    <a:pt x="1533" y="1598"/>
                  </a:cubicBezTo>
                  <a:cubicBezTo>
                    <a:pt x="1788" y="1470"/>
                    <a:pt x="2219" y="1167"/>
                    <a:pt x="2187" y="1007"/>
                  </a:cubicBezTo>
                  <a:cubicBezTo>
                    <a:pt x="2123" y="672"/>
                    <a:pt x="1900" y="225"/>
                    <a:pt x="1596" y="98"/>
                  </a:cubicBezTo>
                  <a:cubicBezTo>
                    <a:pt x="1452" y="29"/>
                    <a:pt x="1327" y="0"/>
                    <a:pt x="12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8"/>
            <p:cNvSpPr/>
            <p:nvPr/>
          </p:nvSpPr>
          <p:spPr>
            <a:xfrm>
              <a:off x="2048668" y="316365"/>
              <a:ext cx="154884" cy="76686"/>
            </a:xfrm>
            <a:custGeom>
              <a:rect b="b" l="l" r="r" t="t"/>
              <a:pathLst>
                <a:path extrusionOk="0" h="1484" w="2985">
                  <a:moveTo>
                    <a:pt x="1645" y="1"/>
                  </a:moveTo>
                  <a:cubicBezTo>
                    <a:pt x="1100" y="1"/>
                    <a:pt x="642" y="316"/>
                    <a:pt x="0" y="1005"/>
                  </a:cubicBezTo>
                  <a:cubicBezTo>
                    <a:pt x="275" y="1325"/>
                    <a:pt x="617" y="1483"/>
                    <a:pt x="1004" y="1483"/>
                  </a:cubicBezTo>
                  <a:cubicBezTo>
                    <a:pt x="1584" y="1483"/>
                    <a:pt x="2267" y="1129"/>
                    <a:pt x="2985" y="431"/>
                  </a:cubicBezTo>
                  <a:cubicBezTo>
                    <a:pt x="2437" y="150"/>
                    <a:pt x="2020" y="1"/>
                    <a:pt x="1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8"/>
            <p:cNvSpPr/>
            <p:nvPr/>
          </p:nvSpPr>
          <p:spPr>
            <a:xfrm>
              <a:off x="2054428" y="789697"/>
              <a:ext cx="68803" cy="175695"/>
            </a:xfrm>
            <a:custGeom>
              <a:rect b="b" l="l" r="r" t="t"/>
              <a:pathLst>
                <a:path extrusionOk="0" h="3400" w="1326">
                  <a:moveTo>
                    <a:pt x="671" y="0"/>
                  </a:moveTo>
                  <a:lnTo>
                    <a:pt x="304" y="96"/>
                  </a:lnTo>
                  <a:cubicBezTo>
                    <a:pt x="192" y="1149"/>
                    <a:pt x="97" y="2187"/>
                    <a:pt x="1" y="3224"/>
                  </a:cubicBezTo>
                  <a:lnTo>
                    <a:pt x="320" y="3400"/>
                  </a:lnTo>
                  <a:cubicBezTo>
                    <a:pt x="655" y="2905"/>
                    <a:pt x="1230" y="2410"/>
                    <a:pt x="1278" y="1883"/>
                  </a:cubicBezTo>
                  <a:cubicBezTo>
                    <a:pt x="1326" y="1277"/>
                    <a:pt x="895" y="623"/>
                    <a:pt x="6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8"/>
            <p:cNvSpPr/>
            <p:nvPr/>
          </p:nvSpPr>
          <p:spPr>
            <a:xfrm>
              <a:off x="6286775" y="754145"/>
              <a:ext cx="103567" cy="109809"/>
            </a:xfrm>
            <a:custGeom>
              <a:rect b="b" l="l" r="r" t="t"/>
              <a:pathLst>
                <a:path extrusionOk="0" h="2125" w="1996">
                  <a:moveTo>
                    <a:pt x="1069" y="1"/>
                  </a:moveTo>
                  <a:cubicBezTo>
                    <a:pt x="1064" y="1"/>
                    <a:pt x="1059" y="1"/>
                    <a:pt x="1054" y="2"/>
                  </a:cubicBezTo>
                  <a:cubicBezTo>
                    <a:pt x="352" y="130"/>
                    <a:pt x="1" y="688"/>
                    <a:pt x="80" y="1406"/>
                  </a:cubicBezTo>
                  <a:cubicBezTo>
                    <a:pt x="96" y="1662"/>
                    <a:pt x="368" y="1885"/>
                    <a:pt x="543" y="2125"/>
                  </a:cubicBezTo>
                  <a:lnTo>
                    <a:pt x="1995" y="1087"/>
                  </a:lnTo>
                  <a:cubicBezTo>
                    <a:pt x="1560" y="574"/>
                    <a:pt x="1261" y="1"/>
                    <a:pt x="10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8"/>
            <p:cNvSpPr/>
            <p:nvPr/>
          </p:nvSpPr>
          <p:spPr>
            <a:xfrm>
              <a:off x="7586034" y="843438"/>
              <a:ext cx="76223" cy="131875"/>
            </a:xfrm>
            <a:custGeom>
              <a:rect b="b" l="l" r="r" t="t"/>
              <a:pathLst>
                <a:path extrusionOk="0" h="2552" w="1469">
                  <a:moveTo>
                    <a:pt x="848" y="0"/>
                  </a:moveTo>
                  <a:cubicBezTo>
                    <a:pt x="654" y="0"/>
                    <a:pt x="236" y="257"/>
                    <a:pt x="208" y="412"/>
                  </a:cubicBezTo>
                  <a:cubicBezTo>
                    <a:pt x="112" y="1179"/>
                    <a:pt x="1" y="2024"/>
                    <a:pt x="1038" y="2551"/>
                  </a:cubicBezTo>
                  <a:cubicBezTo>
                    <a:pt x="1197" y="1913"/>
                    <a:pt x="1421" y="1354"/>
                    <a:pt x="1453" y="764"/>
                  </a:cubicBezTo>
                  <a:cubicBezTo>
                    <a:pt x="1469" y="508"/>
                    <a:pt x="1166" y="141"/>
                    <a:pt x="910" y="14"/>
                  </a:cubicBezTo>
                  <a:cubicBezTo>
                    <a:pt x="894" y="5"/>
                    <a:pt x="873" y="0"/>
                    <a:pt x="8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8"/>
            <p:cNvSpPr/>
            <p:nvPr/>
          </p:nvSpPr>
          <p:spPr>
            <a:xfrm>
              <a:off x="6459041" y="1162420"/>
              <a:ext cx="106006" cy="199621"/>
            </a:xfrm>
            <a:custGeom>
              <a:rect b="b" l="l" r="r" t="t"/>
              <a:pathLst>
                <a:path extrusionOk="0" h="3863" w="2043">
                  <a:moveTo>
                    <a:pt x="1644" y="1"/>
                  </a:moveTo>
                  <a:lnTo>
                    <a:pt x="1644" y="1"/>
                  </a:lnTo>
                  <a:cubicBezTo>
                    <a:pt x="1516" y="49"/>
                    <a:pt x="1404" y="128"/>
                    <a:pt x="1309" y="224"/>
                  </a:cubicBezTo>
                  <a:cubicBezTo>
                    <a:pt x="942" y="671"/>
                    <a:pt x="0" y="1006"/>
                    <a:pt x="1021" y="1740"/>
                  </a:cubicBezTo>
                  <a:cubicBezTo>
                    <a:pt x="1101" y="1804"/>
                    <a:pt x="1053" y="2123"/>
                    <a:pt x="974" y="2283"/>
                  </a:cubicBezTo>
                  <a:cubicBezTo>
                    <a:pt x="718" y="2826"/>
                    <a:pt x="431" y="3336"/>
                    <a:pt x="144" y="3863"/>
                  </a:cubicBezTo>
                  <a:cubicBezTo>
                    <a:pt x="1468" y="3161"/>
                    <a:pt x="2043" y="1756"/>
                    <a:pt x="16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8"/>
            <p:cNvSpPr/>
            <p:nvPr/>
          </p:nvSpPr>
          <p:spPr>
            <a:xfrm>
              <a:off x="4564374" y="926581"/>
              <a:ext cx="83695" cy="134458"/>
            </a:xfrm>
            <a:custGeom>
              <a:rect b="b" l="l" r="r" t="t"/>
              <a:pathLst>
                <a:path extrusionOk="0" h="2602" w="1613">
                  <a:moveTo>
                    <a:pt x="1612" y="0"/>
                  </a:moveTo>
                  <a:lnTo>
                    <a:pt x="1341" y="64"/>
                  </a:lnTo>
                  <a:cubicBezTo>
                    <a:pt x="894" y="591"/>
                    <a:pt x="495" y="1149"/>
                    <a:pt x="112" y="1740"/>
                  </a:cubicBezTo>
                  <a:cubicBezTo>
                    <a:pt x="0" y="1931"/>
                    <a:pt x="208" y="2315"/>
                    <a:pt x="272" y="2602"/>
                  </a:cubicBezTo>
                  <a:cubicBezTo>
                    <a:pt x="607" y="2506"/>
                    <a:pt x="1165" y="2490"/>
                    <a:pt x="1213" y="2330"/>
                  </a:cubicBezTo>
                  <a:cubicBezTo>
                    <a:pt x="1389" y="1564"/>
                    <a:pt x="1516" y="782"/>
                    <a:pt x="16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8"/>
            <p:cNvSpPr/>
            <p:nvPr/>
          </p:nvSpPr>
          <p:spPr>
            <a:xfrm>
              <a:off x="4768914" y="830106"/>
              <a:ext cx="68751" cy="122935"/>
            </a:xfrm>
            <a:custGeom>
              <a:rect b="b" l="l" r="r" t="t"/>
              <a:pathLst>
                <a:path extrusionOk="0" h="2379" w="1325">
                  <a:moveTo>
                    <a:pt x="32" y="0"/>
                  </a:moveTo>
                  <a:cubicBezTo>
                    <a:pt x="32" y="702"/>
                    <a:pt x="0" y="1277"/>
                    <a:pt x="48" y="1836"/>
                  </a:cubicBezTo>
                  <a:cubicBezTo>
                    <a:pt x="79" y="2038"/>
                    <a:pt x="339" y="2379"/>
                    <a:pt x="441" y="2379"/>
                  </a:cubicBezTo>
                  <a:cubicBezTo>
                    <a:pt x="443" y="2379"/>
                    <a:pt x="445" y="2378"/>
                    <a:pt x="447" y="2378"/>
                  </a:cubicBezTo>
                  <a:cubicBezTo>
                    <a:pt x="686" y="2314"/>
                    <a:pt x="1038" y="2139"/>
                    <a:pt x="1101" y="1947"/>
                  </a:cubicBezTo>
                  <a:cubicBezTo>
                    <a:pt x="1325" y="1133"/>
                    <a:pt x="1165" y="447"/>
                    <a:pt x="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8"/>
            <p:cNvSpPr/>
            <p:nvPr/>
          </p:nvSpPr>
          <p:spPr>
            <a:xfrm>
              <a:off x="5210268" y="1155030"/>
              <a:ext cx="80374" cy="105572"/>
            </a:xfrm>
            <a:custGeom>
              <a:rect b="b" l="l" r="r" t="t"/>
              <a:pathLst>
                <a:path extrusionOk="0" h="2043" w="1549">
                  <a:moveTo>
                    <a:pt x="751" y="0"/>
                  </a:moveTo>
                  <a:cubicBezTo>
                    <a:pt x="384" y="543"/>
                    <a:pt x="1" y="910"/>
                    <a:pt x="64" y="1069"/>
                  </a:cubicBezTo>
                  <a:cubicBezTo>
                    <a:pt x="224" y="1436"/>
                    <a:pt x="607" y="1724"/>
                    <a:pt x="910" y="2043"/>
                  </a:cubicBezTo>
                  <a:cubicBezTo>
                    <a:pt x="1118" y="1788"/>
                    <a:pt x="1549" y="1516"/>
                    <a:pt x="1501" y="1309"/>
                  </a:cubicBezTo>
                  <a:cubicBezTo>
                    <a:pt x="1437" y="942"/>
                    <a:pt x="1118" y="591"/>
                    <a:pt x="75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8"/>
            <p:cNvSpPr/>
            <p:nvPr/>
          </p:nvSpPr>
          <p:spPr>
            <a:xfrm>
              <a:off x="4871599" y="591735"/>
              <a:ext cx="91063" cy="87486"/>
            </a:xfrm>
            <a:custGeom>
              <a:rect b="b" l="l" r="r" t="t"/>
              <a:pathLst>
                <a:path extrusionOk="0" h="1693" w="1755">
                  <a:moveTo>
                    <a:pt x="1263" y="1"/>
                  </a:moveTo>
                  <a:cubicBezTo>
                    <a:pt x="1262" y="1"/>
                    <a:pt x="1261" y="1"/>
                    <a:pt x="1261" y="1"/>
                  </a:cubicBezTo>
                  <a:cubicBezTo>
                    <a:pt x="814" y="272"/>
                    <a:pt x="399" y="576"/>
                    <a:pt x="0" y="895"/>
                  </a:cubicBezTo>
                  <a:lnTo>
                    <a:pt x="910" y="1693"/>
                  </a:lnTo>
                  <a:cubicBezTo>
                    <a:pt x="1181" y="1342"/>
                    <a:pt x="1500" y="1006"/>
                    <a:pt x="1708" y="607"/>
                  </a:cubicBezTo>
                  <a:cubicBezTo>
                    <a:pt x="1755" y="497"/>
                    <a:pt x="1307" y="1"/>
                    <a:pt x="126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8"/>
            <p:cNvSpPr/>
            <p:nvPr/>
          </p:nvSpPr>
          <p:spPr>
            <a:xfrm>
              <a:off x="4355684" y="2024234"/>
              <a:ext cx="88676" cy="92705"/>
            </a:xfrm>
            <a:custGeom>
              <a:rect b="b" l="l" r="r" t="t"/>
              <a:pathLst>
                <a:path extrusionOk="0" h="1794" w="1709">
                  <a:moveTo>
                    <a:pt x="767" y="0"/>
                  </a:moveTo>
                  <a:cubicBezTo>
                    <a:pt x="511" y="271"/>
                    <a:pt x="1" y="670"/>
                    <a:pt x="64" y="798"/>
                  </a:cubicBezTo>
                  <a:cubicBezTo>
                    <a:pt x="256" y="1197"/>
                    <a:pt x="639" y="1500"/>
                    <a:pt x="1006" y="1788"/>
                  </a:cubicBezTo>
                  <a:cubicBezTo>
                    <a:pt x="1011" y="1792"/>
                    <a:pt x="1018" y="1793"/>
                    <a:pt x="1026" y="1793"/>
                  </a:cubicBezTo>
                  <a:cubicBezTo>
                    <a:pt x="1118" y="1793"/>
                    <a:pt x="1386" y="1562"/>
                    <a:pt x="1708" y="1357"/>
                  </a:cubicBezTo>
                  <a:lnTo>
                    <a:pt x="76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8"/>
            <p:cNvSpPr/>
            <p:nvPr/>
          </p:nvSpPr>
          <p:spPr>
            <a:xfrm>
              <a:off x="7005570" y="634779"/>
              <a:ext cx="122610" cy="81543"/>
            </a:xfrm>
            <a:custGeom>
              <a:rect b="b" l="l" r="r" t="t"/>
              <a:pathLst>
                <a:path extrusionOk="0" h="1578" w="2363">
                  <a:moveTo>
                    <a:pt x="726" y="0"/>
                  </a:moveTo>
                  <a:cubicBezTo>
                    <a:pt x="521" y="0"/>
                    <a:pt x="295" y="84"/>
                    <a:pt x="0" y="221"/>
                  </a:cubicBezTo>
                  <a:cubicBezTo>
                    <a:pt x="495" y="1131"/>
                    <a:pt x="1213" y="1562"/>
                    <a:pt x="2362" y="1578"/>
                  </a:cubicBezTo>
                  <a:cubicBezTo>
                    <a:pt x="1545" y="419"/>
                    <a:pt x="1187" y="0"/>
                    <a:pt x="7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8"/>
            <p:cNvSpPr/>
            <p:nvPr/>
          </p:nvSpPr>
          <p:spPr>
            <a:xfrm>
              <a:off x="1594861" y="1107077"/>
              <a:ext cx="120120" cy="52812"/>
            </a:xfrm>
            <a:custGeom>
              <a:rect b="b" l="l" r="r" t="t"/>
              <a:pathLst>
                <a:path extrusionOk="0" h="1022" w="2315">
                  <a:moveTo>
                    <a:pt x="1096" y="1"/>
                  </a:moveTo>
                  <a:cubicBezTo>
                    <a:pt x="737" y="1"/>
                    <a:pt x="378" y="165"/>
                    <a:pt x="1" y="497"/>
                  </a:cubicBezTo>
                  <a:cubicBezTo>
                    <a:pt x="554" y="850"/>
                    <a:pt x="971" y="1021"/>
                    <a:pt x="1344" y="1021"/>
                  </a:cubicBezTo>
                  <a:cubicBezTo>
                    <a:pt x="1681" y="1021"/>
                    <a:pt x="1982" y="881"/>
                    <a:pt x="2315" y="609"/>
                  </a:cubicBezTo>
                  <a:cubicBezTo>
                    <a:pt x="1894" y="205"/>
                    <a:pt x="1495" y="1"/>
                    <a:pt x="1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8"/>
            <p:cNvSpPr/>
            <p:nvPr/>
          </p:nvSpPr>
          <p:spPr>
            <a:xfrm>
              <a:off x="2150523" y="1859912"/>
              <a:ext cx="108497" cy="52502"/>
            </a:xfrm>
            <a:custGeom>
              <a:rect b="b" l="l" r="r" t="t"/>
              <a:pathLst>
                <a:path extrusionOk="0" h="1016" w="2091">
                  <a:moveTo>
                    <a:pt x="1428" y="0"/>
                  </a:moveTo>
                  <a:cubicBezTo>
                    <a:pt x="963" y="0"/>
                    <a:pt x="496" y="139"/>
                    <a:pt x="16" y="212"/>
                  </a:cubicBezTo>
                  <a:cubicBezTo>
                    <a:pt x="16" y="323"/>
                    <a:pt x="0" y="435"/>
                    <a:pt x="16" y="547"/>
                  </a:cubicBezTo>
                  <a:cubicBezTo>
                    <a:pt x="463" y="706"/>
                    <a:pt x="894" y="930"/>
                    <a:pt x="1357" y="1010"/>
                  </a:cubicBezTo>
                  <a:cubicBezTo>
                    <a:pt x="1377" y="1014"/>
                    <a:pt x="1397" y="1016"/>
                    <a:pt x="1417" y="1016"/>
                  </a:cubicBezTo>
                  <a:cubicBezTo>
                    <a:pt x="1628" y="1016"/>
                    <a:pt x="1873" y="807"/>
                    <a:pt x="2091" y="690"/>
                  </a:cubicBezTo>
                  <a:cubicBezTo>
                    <a:pt x="1915" y="451"/>
                    <a:pt x="1756" y="20"/>
                    <a:pt x="1564" y="4"/>
                  </a:cubicBezTo>
                  <a:cubicBezTo>
                    <a:pt x="1519" y="1"/>
                    <a:pt x="1473" y="0"/>
                    <a:pt x="14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8"/>
            <p:cNvSpPr/>
            <p:nvPr/>
          </p:nvSpPr>
          <p:spPr>
            <a:xfrm>
              <a:off x="7519774" y="157985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591" y="0"/>
                  </a:moveTo>
                  <a:cubicBezTo>
                    <a:pt x="416" y="240"/>
                    <a:pt x="97" y="447"/>
                    <a:pt x="81" y="703"/>
                  </a:cubicBezTo>
                  <a:cubicBezTo>
                    <a:pt x="1" y="1564"/>
                    <a:pt x="703" y="1421"/>
                    <a:pt x="1198" y="1517"/>
                  </a:cubicBezTo>
                  <a:lnTo>
                    <a:pt x="1533" y="1229"/>
                  </a:lnTo>
                  <a:lnTo>
                    <a:pt x="59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8"/>
            <p:cNvSpPr/>
            <p:nvPr/>
          </p:nvSpPr>
          <p:spPr>
            <a:xfrm>
              <a:off x="2463508" y="1261375"/>
              <a:ext cx="79544" cy="92447"/>
            </a:xfrm>
            <a:custGeom>
              <a:rect b="b" l="l" r="r" t="t"/>
              <a:pathLst>
                <a:path extrusionOk="0" h="1789" w="1533">
                  <a:moveTo>
                    <a:pt x="1533" y="1"/>
                  </a:moveTo>
                  <a:lnTo>
                    <a:pt x="1533" y="1"/>
                  </a:lnTo>
                  <a:cubicBezTo>
                    <a:pt x="1214" y="288"/>
                    <a:pt x="974" y="528"/>
                    <a:pt x="687" y="751"/>
                  </a:cubicBezTo>
                  <a:cubicBezTo>
                    <a:pt x="480" y="942"/>
                    <a:pt x="240" y="1102"/>
                    <a:pt x="1" y="1278"/>
                  </a:cubicBezTo>
                  <a:cubicBezTo>
                    <a:pt x="224" y="1421"/>
                    <a:pt x="464" y="1549"/>
                    <a:pt x="719" y="1677"/>
                  </a:cubicBezTo>
                  <a:cubicBezTo>
                    <a:pt x="926" y="1740"/>
                    <a:pt x="1134" y="1772"/>
                    <a:pt x="1357" y="1788"/>
                  </a:cubicBezTo>
                  <a:cubicBezTo>
                    <a:pt x="1421" y="1166"/>
                    <a:pt x="1469" y="623"/>
                    <a:pt x="15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8"/>
            <p:cNvSpPr/>
            <p:nvPr/>
          </p:nvSpPr>
          <p:spPr>
            <a:xfrm>
              <a:off x="3624487" y="1055248"/>
              <a:ext cx="72124" cy="80045"/>
            </a:xfrm>
            <a:custGeom>
              <a:rect b="b" l="l" r="r" t="t"/>
              <a:pathLst>
                <a:path extrusionOk="0" h="1549" w="1390">
                  <a:moveTo>
                    <a:pt x="767" y="0"/>
                  </a:moveTo>
                  <a:cubicBezTo>
                    <a:pt x="431" y="335"/>
                    <a:pt x="1" y="622"/>
                    <a:pt x="48" y="734"/>
                  </a:cubicBezTo>
                  <a:cubicBezTo>
                    <a:pt x="176" y="1037"/>
                    <a:pt x="479" y="1293"/>
                    <a:pt x="719" y="1548"/>
                  </a:cubicBezTo>
                  <a:cubicBezTo>
                    <a:pt x="942" y="1309"/>
                    <a:pt x="1261" y="1085"/>
                    <a:pt x="1341" y="798"/>
                  </a:cubicBezTo>
                  <a:cubicBezTo>
                    <a:pt x="1389" y="622"/>
                    <a:pt x="1038" y="351"/>
                    <a:pt x="7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8"/>
            <p:cNvSpPr/>
            <p:nvPr/>
          </p:nvSpPr>
          <p:spPr>
            <a:xfrm>
              <a:off x="2894951" y="764945"/>
              <a:ext cx="72072" cy="80045"/>
            </a:xfrm>
            <a:custGeom>
              <a:rect b="b" l="l" r="r" t="t"/>
              <a:pathLst>
                <a:path extrusionOk="0" h="1549" w="1389">
                  <a:moveTo>
                    <a:pt x="767" y="0"/>
                  </a:moveTo>
                  <a:cubicBezTo>
                    <a:pt x="431" y="336"/>
                    <a:pt x="1" y="623"/>
                    <a:pt x="48" y="719"/>
                  </a:cubicBezTo>
                  <a:cubicBezTo>
                    <a:pt x="176" y="1038"/>
                    <a:pt x="479" y="1277"/>
                    <a:pt x="719" y="1548"/>
                  </a:cubicBezTo>
                  <a:cubicBezTo>
                    <a:pt x="942" y="1293"/>
                    <a:pt x="1261" y="1070"/>
                    <a:pt x="1341" y="782"/>
                  </a:cubicBezTo>
                  <a:cubicBezTo>
                    <a:pt x="1389" y="623"/>
                    <a:pt x="1038" y="352"/>
                    <a:pt x="7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8"/>
            <p:cNvSpPr/>
            <p:nvPr/>
          </p:nvSpPr>
          <p:spPr>
            <a:xfrm>
              <a:off x="6173349" y="196741"/>
              <a:ext cx="49708" cy="112186"/>
            </a:xfrm>
            <a:custGeom>
              <a:rect b="b" l="l" r="r" t="t"/>
              <a:pathLst>
                <a:path extrusionOk="0" h="2171" w="958">
                  <a:moveTo>
                    <a:pt x="128" y="1"/>
                  </a:moveTo>
                  <a:lnTo>
                    <a:pt x="128" y="1"/>
                  </a:lnTo>
                  <a:cubicBezTo>
                    <a:pt x="96" y="799"/>
                    <a:pt x="48" y="1405"/>
                    <a:pt x="0" y="2171"/>
                  </a:cubicBezTo>
                  <a:cubicBezTo>
                    <a:pt x="942" y="1501"/>
                    <a:pt x="958" y="846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8"/>
            <p:cNvSpPr/>
            <p:nvPr/>
          </p:nvSpPr>
          <p:spPr>
            <a:xfrm>
              <a:off x="4808660" y="1636630"/>
              <a:ext cx="87794" cy="77564"/>
            </a:xfrm>
            <a:custGeom>
              <a:rect b="b" l="l" r="r" t="t"/>
              <a:pathLst>
                <a:path extrusionOk="0" h="1501" w="1692">
                  <a:moveTo>
                    <a:pt x="782" y="0"/>
                  </a:moveTo>
                  <a:lnTo>
                    <a:pt x="0" y="1245"/>
                  </a:lnTo>
                  <a:lnTo>
                    <a:pt x="1692" y="1500"/>
                  </a:lnTo>
                  <a:lnTo>
                    <a:pt x="78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8"/>
            <p:cNvSpPr/>
            <p:nvPr/>
          </p:nvSpPr>
          <p:spPr>
            <a:xfrm>
              <a:off x="2965466" y="2134713"/>
              <a:ext cx="55416" cy="60408"/>
            </a:xfrm>
            <a:custGeom>
              <a:rect b="b" l="l" r="r" t="t"/>
              <a:pathLst>
                <a:path extrusionOk="0" h="1169" w="1068">
                  <a:moveTo>
                    <a:pt x="62" y="1"/>
                  </a:moveTo>
                  <a:lnTo>
                    <a:pt x="46" y="17"/>
                  </a:lnTo>
                  <a:cubicBezTo>
                    <a:pt x="50" y="17"/>
                    <a:pt x="55" y="18"/>
                    <a:pt x="59" y="19"/>
                  </a:cubicBezTo>
                  <a:lnTo>
                    <a:pt x="59" y="19"/>
                  </a:lnTo>
                  <a:cubicBezTo>
                    <a:pt x="60" y="13"/>
                    <a:pt x="61" y="7"/>
                    <a:pt x="62" y="1"/>
                  </a:cubicBezTo>
                  <a:close/>
                  <a:moveTo>
                    <a:pt x="59" y="19"/>
                  </a:moveTo>
                  <a:lnTo>
                    <a:pt x="59" y="19"/>
                  </a:lnTo>
                  <a:cubicBezTo>
                    <a:pt x="1" y="428"/>
                    <a:pt x="97" y="835"/>
                    <a:pt x="349" y="1166"/>
                  </a:cubicBezTo>
                  <a:cubicBezTo>
                    <a:pt x="371" y="1168"/>
                    <a:pt x="392" y="1169"/>
                    <a:pt x="414" y="1169"/>
                  </a:cubicBezTo>
                  <a:cubicBezTo>
                    <a:pt x="567" y="1169"/>
                    <a:pt x="716" y="1118"/>
                    <a:pt x="828" y="1006"/>
                  </a:cubicBezTo>
                  <a:cubicBezTo>
                    <a:pt x="940" y="767"/>
                    <a:pt x="1067" y="272"/>
                    <a:pt x="972" y="208"/>
                  </a:cubicBezTo>
                  <a:cubicBezTo>
                    <a:pt x="735" y="51"/>
                    <a:pt x="375" y="64"/>
                    <a:pt x="59" y="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8"/>
            <p:cNvSpPr/>
            <p:nvPr/>
          </p:nvSpPr>
          <p:spPr>
            <a:xfrm>
              <a:off x="2910673" y="1251505"/>
              <a:ext cx="64652" cy="84179"/>
            </a:xfrm>
            <a:custGeom>
              <a:rect b="b" l="l" r="r" t="t"/>
              <a:pathLst>
                <a:path extrusionOk="0" h="1629" w="1246">
                  <a:moveTo>
                    <a:pt x="368" y="0"/>
                  </a:moveTo>
                  <a:lnTo>
                    <a:pt x="1" y="112"/>
                  </a:lnTo>
                  <a:cubicBezTo>
                    <a:pt x="160" y="623"/>
                    <a:pt x="320" y="1118"/>
                    <a:pt x="480" y="1628"/>
                  </a:cubicBezTo>
                  <a:cubicBezTo>
                    <a:pt x="1246" y="862"/>
                    <a:pt x="799" y="431"/>
                    <a:pt x="3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8"/>
            <p:cNvSpPr/>
            <p:nvPr/>
          </p:nvSpPr>
          <p:spPr>
            <a:xfrm>
              <a:off x="2942168" y="1466933"/>
              <a:ext cx="80374" cy="46042"/>
            </a:xfrm>
            <a:custGeom>
              <a:rect b="b" l="l" r="r" t="t"/>
              <a:pathLst>
                <a:path extrusionOk="0" h="891" w="1549">
                  <a:moveTo>
                    <a:pt x="692" y="0"/>
                  </a:moveTo>
                  <a:cubicBezTo>
                    <a:pt x="508" y="0"/>
                    <a:pt x="310" y="40"/>
                    <a:pt x="112" y="77"/>
                  </a:cubicBezTo>
                  <a:lnTo>
                    <a:pt x="0" y="444"/>
                  </a:lnTo>
                  <a:lnTo>
                    <a:pt x="1548" y="890"/>
                  </a:lnTo>
                  <a:cubicBezTo>
                    <a:pt x="1398" y="170"/>
                    <a:pt x="1073" y="0"/>
                    <a:pt x="69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8"/>
            <p:cNvSpPr/>
            <p:nvPr/>
          </p:nvSpPr>
          <p:spPr>
            <a:xfrm>
              <a:off x="3147538" y="251153"/>
              <a:ext cx="122610" cy="24184"/>
            </a:xfrm>
            <a:custGeom>
              <a:rect b="b" l="l" r="r" t="t"/>
              <a:pathLst>
                <a:path extrusionOk="0" h="468" w="2363">
                  <a:moveTo>
                    <a:pt x="0" y="1"/>
                  </a:moveTo>
                  <a:cubicBezTo>
                    <a:pt x="638" y="312"/>
                    <a:pt x="1045" y="468"/>
                    <a:pt x="1385" y="468"/>
                  </a:cubicBezTo>
                  <a:cubicBezTo>
                    <a:pt x="1724" y="468"/>
                    <a:pt x="1995" y="312"/>
                    <a:pt x="23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8"/>
            <p:cNvSpPr/>
            <p:nvPr/>
          </p:nvSpPr>
          <p:spPr>
            <a:xfrm>
              <a:off x="5346057" y="1479128"/>
              <a:ext cx="68803" cy="68469"/>
            </a:xfrm>
            <a:custGeom>
              <a:rect b="b" l="l" r="r" t="t"/>
              <a:pathLst>
                <a:path extrusionOk="0" h="1325" w="1326">
                  <a:moveTo>
                    <a:pt x="974" y="0"/>
                  </a:moveTo>
                  <a:cubicBezTo>
                    <a:pt x="655" y="303"/>
                    <a:pt x="320" y="591"/>
                    <a:pt x="33" y="910"/>
                  </a:cubicBezTo>
                  <a:cubicBezTo>
                    <a:pt x="1" y="926"/>
                    <a:pt x="208" y="1181"/>
                    <a:pt x="304" y="1325"/>
                  </a:cubicBezTo>
                  <a:lnTo>
                    <a:pt x="1325" y="415"/>
                  </a:lnTo>
                  <a:lnTo>
                    <a:pt x="97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8"/>
            <p:cNvSpPr/>
            <p:nvPr/>
          </p:nvSpPr>
          <p:spPr>
            <a:xfrm>
              <a:off x="1644570" y="1945897"/>
              <a:ext cx="75393" cy="59426"/>
            </a:xfrm>
            <a:custGeom>
              <a:rect b="b" l="l" r="r" t="t"/>
              <a:pathLst>
                <a:path extrusionOk="0" h="1150" w="1453">
                  <a:moveTo>
                    <a:pt x="0" y="0"/>
                  </a:moveTo>
                  <a:lnTo>
                    <a:pt x="766" y="1149"/>
                  </a:lnTo>
                  <a:cubicBezTo>
                    <a:pt x="1452" y="351"/>
                    <a:pt x="1357" y="207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8"/>
            <p:cNvSpPr/>
            <p:nvPr/>
          </p:nvSpPr>
          <p:spPr>
            <a:xfrm>
              <a:off x="7667082" y="388554"/>
              <a:ext cx="61435" cy="72965"/>
            </a:xfrm>
            <a:custGeom>
              <a:rect b="b" l="l" r="r" t="t"/>
              <a:pathLst>
                <a:path extrusionOk="0" h="1412" w="1184">
                  <a:moveTo>
                    <a:pt x="642" y="1"/>
                  </a:moveTo>
                  <a:cubicBezTo>
                    <a:pt x="0" y="1"/>
                    <a:pt x="28" y="292"/>
                    <a:pt x="354" y="1411"/>
                  </a:cubicBezTo>
                  <a:lnTo>
                    <a:pt x="1184" y="39"/>
                  </a:lnTo>
                  <a:cubicBezTo>
                    <a:pt x="966" y="15"/>
                    <a:pt x="787" y="1"/>
                    <a:pt x="6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8"/>
            <p:cNvSpPr/>
            <p:nvPr/>
          </p:nvSpPr>
          <p:spPr>
            <a:xfrm>
              <a:off x="4134592" y="1090697"/>
              <a:ext cx="81204" cy="50331"/>
            </a:xfrm>
            <a:custGeom>
              <a:rect b="b" l="l" r="r" t="t"/>
              <a:pathLst>
                <a:path extrusionOk="0" h="974" w="1565">
                  <a:moveTo>
                    <a:pt x="511" y="0"/>
                  </a:moveTo>
                  <a:cubicBezTo>
                    <a:pt x="336" y="16"/>
                    <a:pt x="176" y="495"/>
                    <a:pt x="0" y="782"/>
                  </a:cubicBezTo>
                  <a:lnTo>
                    <a:pt x="304" y="974"/>
                  </a:lnTo>
                  <a:lnTo>
                    <a:pt x="1564" y="607"/>
                  </a:lnTo>
                  <a:cubicBezTo>
                    <a:pt x="1086" y="304"/>
                    <a:pt x="782" y="0"/>
                    <a:pt x="5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8"/>
            <p:cNvSpPr/>
            <p:nvPr/>
          </p:nvSpPr>
          <p:spPr>
            <a:xfrm>
              <a:off x="2975272" y="-46539"/>
              <a:ext cx="58840" cy="71828"/>
            </a:xfrm>
            <a:custGeom>
              <a:rect b="b" l="l" r="r" t="t"/>
              <a:pathLst>
                <a:path extrusionOk="0" h="1390" w="1134">
                  <a:moveTo>
                    <a:pt x="703" y="1"/>
                  </a:moveTo>
                  <a:lnTo>
                    <a:pt x="1" y="1134"/>
                  </a:lnTo>
                  <a:lnTo>
                    <a:pt x="431" y="1389"/>
                  </a:lnTo>
                  <a:cubicBezTo>
                    <a:pt x="655" y="1006"/>
                    <a:pt x="894" y="639"/>
                    <a:pt x="1134" y="256"/>
                  </a:cubicBezTo>
                  <a:lnTo>
                    <a:pt x="70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8"/>
            <p:cNvSpPr/>
            <p:nvPr/>
          </p:nvSpPr>
          <p:spPr>
            <a:xfrm>
              <a:off x="732805" y="470253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8" y="1"/>
                  </a:moveTo>
                  <a:cubicBezTo>
                    <a:pt x="3866" y="1"/>
                    <a:pt x="3654" y="18"/>
                    <a:pt x="3432" y="53"/>
                  </a:cubicBezTo>
                  <a:cubicBezTo>
                    <a:pt x="3420" y="54"/>
                    <a:pt x="3408" y="55"/>
                    <a:pt x="3396" y="55"/>
                  </a:cubicBezTo>
                  <a:cubicBezTo>
                    <a:pt x="3300" y="55"/>
                    <a:pt x="3197" y="13"/>
                    <a:pt x="3099" y="13"/>
                  </a:cubicBezTo>
                  <a:cubicBezTo>
                    <a:pt x="3077" y="13"/>
                    <a:pt x="3055" y="15"/>
                    <a:pt x="3033" y="21"/>
                  </a:cubicBezTo>
                  <a:cubicBezTo>
                    <a:pt x="2187" y="228"/>
                    <a:pt x="863" y="196"/>
                    <a:pt x="607" y="691"/>
                  </a:cubicBezTo>
                  <a:cubicBezTo>
                    <a:pt x="177" y="1585"/>
                    <a:pt x="1" y="2957"/>
                    <a:pt x="368" y="3851"/>
                  </a:cubicBezTo>
                  <a:cubicBezTo>
                    <a:pt x="1038" y="5495"/>
                    <a:pt x="2203" y="6963"/>
                    <a:pt x="3161" y="8495"/>
                  </a:cubicBezTo>
                  <a:lnTo>
                    <a:pt x="3991" y="8479"/>
                  </a:lnTo>
                  <a:cubicBezTo>
                    <a:pt x="4102" y="8319"/>
                    <a:pt x="4230" y="8160"/>
                    <a:pt x="4358" y="8016"/>
                  </a:cubicBezTo>
                  <a:cubicBezTo>
                    <a:pt x="5571" y="6883"/>
                    <a:pt x="6768" y="5750"/>
                    <a:pt x="7981" y="4633"/>
                  </a:cubicBezTo>
                  <a:cubicBezTo>
                    <a:pt x="8555" y="4106"/>
                    <a:pt x="8667" y="3627"/>
                    <a:pt x="7981" y="3069"/>
                  </a:cubicBezTo>
                  <a:cubicBezTo>
                    <a:pt x="7534" y="2686"/>
                    <a:pt x="7039" y="2271"/>
                    <a:pt x="6768" y="1776"/>
                  </a:cubicBezTo>
                  <a:cubicBezTo>
                    <a:pt x="6126" y="602"/>
                    <a:pt x="5263" y="1"/>
                    <a:pt x="40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8"/>
            <p:cNvSpPr/>
            <p:nvPr/>
          </p:nvSpPr>
          <p:spPr>
            <a:xfrm>
              <a:off x="830" y="3206375"/>
              <a:ext cx="356934" cy="409628"/>
            </a:xfrm>
            <a:custGeom>
              <a:rect b="b" l="l" r="r" t="t"/>
              <a:pathLst>
                <a:path extrusionOk="0" h="7927" w="6879">
                  <a:moveTo>
                    <a:pt x="700" y="0"/>
                  </a:moveTo>
                  <a:cubicBezTo>
                    <a:pt x="467" y="0"/>
                    <a:pt x="231" y="34"/>
                    <a:pt x="0" y="104"/>
                  </a:cubicBezTo>
                  <a:lnTo>
                    <a:pt x="0" y="5323"/>
                  </a:lnTo>
                  <a:cubicBezTo>
                    <a:pt x="766" y="5993"/>
                    <a:pt x="1548" y="6680"/>
                    <a:pt x="2314" y="7366"/>
                  </a:cubicBezTo>
                  <a:cubicBezTo>
                    <a:pt x="2620" y="7628"/>
                    <a:pt x="2903" y="7927"/>
                    <a:pt x="3270" y="7927"/>
                  </a:cubicBezTo>
                  <a:cubicBezTo>
                    <a:pt x="3441" y="7927"/>
                    <a:pt x="3629" y="7863"/>
                    <a:pt x="3846" y="7701"/>
                  </a:cubicBezTo>
                  <a:cubicBezTo>
                    <a:pt x="4501" y="7222"/>
                    <a:pt x="5203" y="6759"/>
                    <a:pt x="5905" y="6344"/>
                  </a:cubicBezTo>
                  <a:cubicBezTo>
                    <a:pt x="6847" y="5802"/>
                    <a:pt x="6878" y="5515"/>
                    <a:pt x="6112" y="4733"/>
                  </a:cubicBezTo>
                  <a:cubicBezTo>
                    <a:pt x="5538" y="4142"/>
                    <a:pt x="5011" y="3488"/>
                    <a:pt x="4453" y="2881"/>
                  </a:cubicBezTo>
                  <a:cubicBezTo>
                    <a:pt x="3798" y="2163"/>
                    <a:pt x="3160" y="1445"/>
                    <a:pt x="2474" y="775"/>
                  </a:cubicBezTo>
                  <a:cubicBezTo>
                    <a:pt x="2012" y="278"/>
                    <a:pt x="1367" y="0"/>
                    <a:pt x="7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8"/>
            <p:cNvSpPr/>
            <p:nvPr/>
          </p:nvSpPr>
          <p:spPr>
            <a:xfrm>
              <a:off x="2960381" y="4816270"/>
              <a:ext cx="333740" cy="325242"/>
            </a:xfrm>
            <a:custGeom>
              <a:rect b="b" l="l" r="r" t="t"/>
              <a:pathLst>
                <a:path extrusionOk="0" h="6294" w="6432">
                  <a:moveTo>
                    <a:pt x="863" y="0"/>
                  </a:moveTo>
                  <a:cubicBezTo>
                    <a:pt x="548" y="0"/>
                    <a:pt x="423" y="222"/>
                    <a:pt x="399" y="644"/>
                  </a:cubicBezTo>
                  <a:cubicBezTo>
                    <a:pt x="272" y="2528"/>
                    <a:pt x="128" y="4411"/>
                    <a:pt x="0" y="6294"/>
                  </a:cubicBezTo>
                  <a:lnTo>
                    <a:pt x="6432" y="6294"/>
                  </a:lnTo>
                  <a:cubicBezTo>
                    <a:pt x="6145" y="5703"/>
                    <a:pt x="5825" y="5129"/>
                    <a:pt x="5474" y="4586"/>
                  </a:cubicBezTo>
                  <a:cubicBezTo>
                    <a:pt x="5027" y="3948"/>
                    <a:pt x="4485" y="3389"/>
                    <a:pt x="3974" y="2799"/>
                  </a:cubicBezTo>
                  <a:cubicBezTo>
                    <a:pt x="3607" y="2384"/>
                    <a:pt x="3017" y="2033"/>
                    <a:pt x="2905" y="1554"/>
                  </a:cubicBezTo>
                  <a:cubicBezTo>
                    <a:pt x="2665" y="596"/>
                    <a:pt x="2011" y="325"/>
                    <a:pt x="1229" y="70"/>
                  </a:cubicBezTo>
                  <a:cubicBezTo>
                    <a:pt x="1085" y="23"/>
                    <a:pt x="964" y="0"/>
                    <a:pt x="8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8"/>
            <p:cNvSpPr/>
            <p:nvPr/>
          </p:nvSpPr>
          <p:spPr>
            <a:xfrm>
              <a:off x="92723" y="-44059"/>
              <a:ext cx="327877" cy="224321"/>
            </a:xfrm>
            <a:custGeom>
              <a:rect b="b" l="l" r="r" t="t"/>
              <a:pathLst>
                <a:path extrusionOk="0" h="4341" w="6319">
                  <a:moveTo>
                    <a:pt x="336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20" y="4246"/>
                  </a:cubicBezTo>
                  <a:cubicBezTo>
                    <a:pt x="5131" y="4306"/>
                    <a:pt x="5382" y="4341"/>
                    <a:pt x="5581" y="4341"/>
                  </a:cubicBezTo>
                  <a:cubicBezTo>
                    <a:pt x="6217" y="4341"/>
                    <a:pt x="6319" y="3986"/>
                    <a:pt x="6161" y="3001"/>
                  </a:cubicBezTo>
                  <a:cubicBezTo>
                    <a:pt x="6001" y="1995"/>
                    <a:pt x="5746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8"/>
            <p:cNvSpPr/>
            <p:nvPr/>
          </p:nvSpPr>
          <p:spPr>
            <a:xfrm>
              <a:off x="830" y="3835761"/>
              <a:ext cx="236036" cy="260907"/>
            </a:xfrm>
            <a:custGeom>
              <a:rect b="b" l="l" r="r" t="t"/>
              <a:pathLst>
                <a:path extrusionOk="0" h="5049" w="4549">
                  <a:moveTo>
                    <a:pt x="1193" y="0"/>
                  </a:moveTo>
                  <a:cubicBezTo>
                    <a:pt x="894" y="0"/>
                    <a:pt x="577" y="199"/>
                    <a:pt x="0" y="564"/>
                  </a:cubicBezTo>
                  <a:lnTo>
                    <a:pt x="0" y="3979"/>
                  </a:lnTo>
                  <a:lnTo>
                    <a:pt x="1660" y="5049"/>
                  </a:lnTo>
                  <a:cubicBezTo>
                    <a:pt x="1915" y="4985"/>
                    <a:pt x="2394" y="4410"/>
                    <a:pt x="2889" y="3868"/>
                  </a:cubicBezTo>
                  <a:cubicBezTo>
                    <a:pt x="3144" y="3580"/>
                    <a:pt x="3479" y="3341"/>
                    <a:pt x="3734" y="3054"/>
                  </a:cubicBezTo>
                  <a:cubicBezTo>
                    <a:pt x="4022" y="2703"/>
                    <a:pt x="4548" y="2176"/>
                    <a:pt x="4453" y="1968"/>
                  </a:cubicBezTo>
                  <a:cubicBezTo>
                    <a:pt x="4277" y="1554"/>
                    <a:pt x="3750" y="1282"/>
                    <a:pt x="3320" y="1011"/>
                  </a:cubicBezTo>
                  <a:cubicBezTo>
                    <a:pt x="3237" y="960"/>
                    <a:pt x="3128" y="952"/>
                    <a:pt x="3017" y="952"/>
                  </a:cubicBezTo>
                  <a:cubicBezTo>
                    <a:pt x="2970" y="952"/>
                    <a:pt x="2922" y="954"/>
                    <a:pt x="2876" y="954"/>
                  </a:cubicBezTo>
                  <a:cubicBezTo>
                    <a:pt x="2760" y="954"/>
                    <a:pt x="2654" y="945"/>
                    <a:pt x="2585" y="883"/>
                  </a:cubicBezTo>
                  <a:cubicBezTo>
                    <a:pt x="1876" y="278"/>
                    <a:pt x="1547" y="0"/>
                    <a:pt x="1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8"/>
            <p:cNvSpPr/>
            <p:nvPr/>
          </p:nvSpPr>
          <p:spPr>
            <a:xfrm>
              <a:off x="443844" y="-44059"/>
              <a:ext cx="266702" cy="215433"/>
            </a:xfrm>
            <a:custGeom>
              <a:rect b="b" l="l" r="r" t="t"/>
              <a:pathLst>
                <a:path extrusionOk="0" h="4169" w="5140">
                  <a:moveTo>
                    <a:pt x="0" y="0"/>
                  </a:moveTo>
                  <a:cubicBezTo>
                    <a:pt x="48" y="288"/>
                    <a:pt x="16" y="639"/>
                    <a:pt x="160" y="862"/>
                  </a:cubicBezTo>
                  <a:cubicBezTo>
                    <a:pt x="718" y="1692"/>
                    <a:pt x="1325" y="2442"/>
                    <a:pt x="1899" y="3288"/>
                  </a:cubicBezTo>
                  <a:cubicBezTo>
                    <a:pt x="2281" y="3854"/>
                    <a:pt x="2729" y="4168"/>
                    <a:pt x="3274" y="4168"/>
                  </a:cubicBezTo>
                  <a:cubicBezTo>
                    <a:pt x="3528" y="4168"/>
                    <a:pt x="3803" y="4100"/>
                    <a:pt x="4102" y="3958"/>
                  </a:cubicBezTo>
                  <a:cubicBezTo>
                    <a:pt x="4437" y="3847"/>
                    <a:pt x="4788" y="3751"/>
                    <a:pt x="5139" y="3687"/>
                  </a:cubicBezTo>
                  <a:cubicBezTo>
                    <a:pt x="4756" y="2410"/>
                    <a:pt x="4373" y="1213"/>
                    <a:pt x="40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8"/>
            <p:cNvSpPr/>
            <p:nvPr/>
          </p:nvSpPr>
          <p:spPr>
            <a:xfrm>
              <a:off x="830" y="2754850"/>
              <a:ext cx="189649" cy="256980"/>
            </a:xfrm>
            <a:custGeom>
              <a:rect b="b" l="l" r="r" t="t"/>
              <a:pathLst>
                <a:path extrusionOk="0" h="4973" w="3655">
                  <a:moveTo>
                    <a:pt x="0" y="1"/>
                  </a:moveTo>
                  <a:lnTo>
                    <a:pt x="0" y="4613"/>
                  </a:lnTo>
                  <a:cubicBezTo>
                    <a:pt x="383" y="4709"/>
                    <a:pt x="782" y="4805"/>
                    <a:pt x="1165" y="4916"/>
                  </a:cubicBezTo>
                  <a:cubicBezTo>
                    <a:pt x="1312" y="4955"/>
                    <a:pt x="1448" y="4973"/>
                    <a:pt x="1575" y="4973"/>
                  </a:cubicBezTo>
                  <a:cubicBezTo>
                    <a:pt x="2137" y="4973"/>
                    <a:pt x="2505" y="4615"/>
                    <a:pt x="2713" y="4055"/>
                  </a:cubicBezTo>
                  <a:cubicBezTo>
                    <a:pt x="3655" y="1565"/>
                    <a:pt x="2968" y="416"/>
                    <a:pt x="399" y="17"/>
                  </a:cubicBezTo>
                  <a:cubicBezTo>
                    <a:pt x="271" y="1"/>
                    <a:pt x="128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8"/>
            <p:cNvSpPr/>
            <p:nvPr/>
          </p:nvSpPr>
          <p:spPr>
            <a:xfrm>
              <a:off x="1032610" y="4980593"/>
              <a:ext cx="270801" cy="160916"/>
            </a:xfrm>
            <a:custGeom>
              <a:rect b="b" l="l" r="r" t="t"/>
              <a:pathLst>
                <a:path extrusionOk="0" h="3114" w="5219">
                  <a:moveTo>
                    <a:pt x="2964" y="0"/>
                  </a:moveTo>
                  <a:cubicBezTo>
                    <a:pt x="2949" y="0"/>
                    <a:pt x="2935" y="1"/>
                    <a:pt x="2921" y="2"/>
                  </a:cubicBezTo>
                  <a:cubicBezTo>
                    <a:pt x="1532" y="114"/>
                    <a:pt x="160" y="1678"/>
                    <a:pt x="0" y="3114"/>
                  </a:cubicBezTo>
                  <a:lnTo>
                    <a:pt x="5219" y="3114"/>
                  </a:lnTo>
                  <a:cubicBezTo>
                    <a:pt x="5187" y="2922"/>
                    <a:pt x="5219" y="2619"/>
                    <a:pt x="5107" y="2555"/>
                  </a:cubicBezTo>
                  <a:cubicBezTo>
                    <a:pt x="4421" y="2108"/>
                    <a:pt x="4261" y="1470"/>
                    <a:pt x="4118" y="720"/>
                  </a:cubicBezTo>
                  <a:cubicBezTo>
                    <a:pt x="4041" y="412"/>
                    <a:pt x="3370" y="0"/>
                    <a:pt x="29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8"/>
            <p:cNvSpPr/>
            <p:nvPr/>
          </p:nvSpPr>
          <p:spPr>
            <a:xfrm>
              <a:off x="107614" y="4969276"/>
              <a:ext cx="389260" cy="173060"/>
            </a:xfrm>
            <a:custGeom>
              <a:rect b="b" l="l" r="r" t="t"/>
              <a:pathLst>
                <a:path extrusionOk="0" h="3349" w="7502">
                  <a:moveTo>
                    <a:pt x="1043" y="0"/>
                  </a:moveTo>
                  <a:cubicBezTo>
                    <a:pt x="788" y="0"/>
                    <a:pt x="426" y="260"/>
                    <a:pt x="1" y="444"/>
                  </a:cubicBezTo>
                  <a:cubicBezTo>
                    <a:pt x="1046" y="1409"/>
                    <a:pt x="2001" y="1958"/>
                    <a:pt x="3150" y="1958"/>
                  </a:cubicBezTo>
                  <a:cubicBezTo>
                    <a:pt x="3369" y="1958"/>
                    <a:pt x="3595" y="1938"/>
                    <a:pt x="3831" y="1897"/>
                  </a:cubicBezTo>
                  <a:cubicBezTo>
                    <a:pt x="3856" y="1893"/>
                    <a:pt x="3881" y="1892"/>
                    <a:pt x="3907" y="1892"/>
                  </a:cubicBezTo>
                  <a:cubicBezTo>
                    <a:pt x="4259" y="1892"/>
                    <a:pt x="4670" y="2183"/>
                    <a:pt x="5012" y="2391"/>
                  </a:cubicBezTo>
                  <a:cubicBezTo>
                    <a:pt x="5283" y="2567"/>
                    <a:pt x="5459" y="2870"/>
                    <a:pt x="5682" y="3125"/>
                  </a:cubicBezTo>
                  <a:lnTo>
                    <a:pt x="5890" y="2934"/>
                  </a:lnTo>
                  <a:cubicBezTo>
                    <a:pt x="5842" y="2742"/>
                    <a:pt x="5794" y="2551"/>
                    <a:pt x="5730" y="2312"/>
                  </a:cubicBezTo>
                  <a:lnTo>
                    <a:pt x="5730" y="2312"/>
                  </a:lnTo>
                  <a:cubicBezTo>
                    <a:pt x="6512" y="2327"/>
                    <a:pt x="6783" y="2711"/>
                    <a:pt x="6783" y="3333"/>
                  </a:cubicBezTo>
                  <a:lnTo>
                    <a:pt x="6975" y="3349"/>
                  </a:lnTo>
                  <a:cubicBezTo>
                    <a:pt x="7502" y="2695"/>
                    <a:pt x="7342" y="2216"/>
                    <a:pt x="6608" y="1944"/>
                  </a:cubicBezTo>
                  <a:cubicBezTo>
                    <a:pt x="6033" y="1721"/>
                    <a:pt x="5411" y="1609"/>
                    <a:pt x="4836" y="1386"/>
                  </a:cubicBezTo>
                  <a:cubicBezTo>
                    <a:pt x="3592" y="939"/>
                    <a:pt x="2395" y="412"/>
                    <a:pt x="1134" y="13"/>
                  </a:cubicBezTo>
                  <a:cubicBezTo>
                    <a:pt x="1105" y="4"/>
                    <a:pt x="1075" y="0"/>
                    <a:pt x="10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8"/>
            <p:cNvSpPr/>
            <p:nvPr/>
          </p:nvSpPr>
          <p:spPr>
            <a:xfrm>
              <a:off x="4055930" y="4792655"/>
              <a:ext cx="77053" cy="348858"/>
            </a:xfrm>
            <a:custGeom>
              <a:rect b="b" l="l" r="r" t="t"/>
              <a:pathLst>
                <a:path extrusionOk="0" h="6751" w="1485">
                  <a:moveTo>
                    <a:pt x="479" y="0"/>
                  </a:moveTo>
                  <a:cubicBezTo>
                    <a:pt x="304" y="351"/>
                    <a:pt x="0" y="718"/>
                    <a:pt x="0" y="1069"/>
                  </a:cubicBezTo>
                  <a:cubicBezTo>
                    <a:pt x="0" y="2474"/>
                    <a:pt x="96" y="3862"/>
                    <a:pt x="176" y="5267"/>
                  </a:cubicBezTo>
                  <a:cubicBezTo>
                    <a:pt x="208" y="5745"/>
                    <a:pt x="304" y="6256"/>
                    <a:pt x="367" y="6751"/>
                  </a:cubicBezTo>
                  <a:lnTo>
                    <a:pt x="1165" y="6751"/>
                  </a:lnTo>
                  <a:cubicBezTo>
                    <a:pt x="1277" y="6256"/>
                    <a:pt x="1485" y="5777"/>
                    <a:pt x="1469" y="5299"/>
                  </a:cubicBezTo>
                  <a:cubicBezTo>
                    <a:pt x="1421" y="3862"/>
                    <a:pt x="1309" y="2442"/>
                    <a:pt x="1149" y="1022"/>
                  </a:cubicBezTo>
                  <a:cubicBezTo>
                    <a:pt x="1102" y="655"/>
                    <a:pt x="703" y="335"/>
                    <a:pt x="4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8"/>
            <p:cNvSpPr/>
            <p:nvPr/>
          </p:nvSpPr>
          <p:spPr>
            <a:xfrm>
              <a:off x="0" y="4741602"/>
              <a:ext cx="136672" cy="161588"/>
            </a:xfrm>
            <a:custGeom>
              <a:rect b="b" l="l" r="r" t="t"/>
              <a:pathLst>
                <a:path extrusionOk="0" h="3127" w="2634">
                  <a:moveTo>
                    <a:pt x="1204" y="1"/>
                  </a:moveTo>
                  <a:cubicBezTo>
                    <a:pt x="764" y="1"/>
                    <a:pt x="304" y="108"/>
                    <a:pt x="16" y="302"/>
                  </a:cubicBezTo>
                  <a:lnTo>
                    <a:pt x="0" y="3127"/>
                  </a:lnTo>
                  <a:cubicBezTo>
                    <a:pt x="527" y="3127"/>
                    <a:pt x="1053" y="3095"/>
                    <a:pt x="1580" y="3031"/>
                  </a:cubicBezTo>
                  <a:cubicBezTo>
                    <a:pt x="1867" y="2999"/>
                    <a:pt x="2346" y="2839"/>
                    <a:pt x="2378" y="2680"/>
                  </a:cubicBezTo>
                  <a:cubicBezTo>
                    <a:pt x="2474" y="1962"/>
                    <a:pt x="2633" y="1148"/>
                    <a:pt x="2378" y="509"/>
                  </a:cubicBezTo>
                  <a:cubicBezTo>
                    <a:pt x="2247" y="159"/>
                    <a:pt x="1740" y="1"/>
                    <a:pt x="12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8"/>
            <p:cNvSpPr/>
            <p:nvPr/>
          </p:nvSpPr>
          <p:spPr>
            <a:xfrm>
              <a:off x="830" y="4256592"/>
              <a:ext cx="160696" cy="176522"/>
            </a:xfrm>
            <a:custGeom>
              <a:rect b="b" l="l" r="r" t="t"/>
              <a:pathLst>
                <a:path extrusionOk="0" h="3416" w="3097">
                  <a:moveTo>
                    <a:pt x="1388" y="1"/>
                  </a:moveTo>
                  <a:lnTo>
                    <a:pt x="1452" y="416"/>
                  </a:lnTo>
                  <a:lnTo>
                    <a:pt x="0" y="2059"/>
                  </a:lnTo>
                  <a:lnTo>
                    <a:pt x="0" y="3065"/>
                  </a:lnTo>
                  <a:lnTo>
                    <a:pt x="1564" y="3416"/>
                  </a:lnTo>
                  <a:lnTo>
                    <a:pt x="1628" y="3129"/>
                  </a:lnTo>
                  <a:lnTo>
                    <a:pt x="1037" y="2363"/>
                  </a:lnTo>
                  <a:lnTo>
                    <a:pt x="2777" y="2363"/>
                  </a:lnTo>
                  <a:cubicBezTo>
                    <a:pt x="2825" y="1836"/>
                    <a:pt x="3096" y="1166"/>
                    <a:pt x="2857" y="783"/>
                  </a:cubicBezTo>
                  <a:cubicBezTo>
                    <a:pt x="2617" y="368"/>
                    <a:pt x="1899" y="256"/>
                    <a:pt x="13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8"/>
            <p:cNvSpPr/>
            <p:nvPr/>
          </p:nvSpPr>
          <p:spPr>
            <a:xfrm>
              <a:off x="1006926" y="-44059"/>
              <a:ext cx="197121" cy="92912"/>
            </a:xfrm>
            <a:custGeom>
              <a:rect b="b" l="l" r="r" t="t"/>
              <a:pathLst>
                <a:path extrusionOk="0" h="1798" w="3799">
                  <a:moveTo>
                    <a:pt x="0" y="0"/>
                  </a:moveTo>
                  <a:cubicBezTo>
                    <a:pt x="495" y="304"/>
                    <a:pt x="1038" y="559"/>
                    <a:pt x="1517" y="894"/>
                  </a:cubicBezTo>
                  <a:cubicBezTo>
                    <a:pt x="2324" y="1472"/>
                    <a:pt x="2788" y="1797"/>
                    <a:pt x="3087" y="1797"/>
                  </a:cubicBezTo>
                  <a:cubicBezTo>
                    <a:pt x="3473" y="1797"/>
                    <a:pt x="3583" y="1252"/>
                    <a:pt x="37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8"/>
            <p:cNvSpPr/>
            <p:nvPr/>
          </p:nvSpPr>
          <p:spPr>
            <a:xfrm>
              <a:off x="2272251" y="5042498"/>
              <a:ext cx="135841" cy="99009"/>
            </a:xfrm>
            <a:custGeom>
              <a:rect b="b" l="l" r="r" t="t"/>
              <a:pathLst>
                <a:path extrusionOk="0" h="1916" w="2618">
                  <a:moveTo>
                    <a:pt x="2617" y="1"/>
                  </a:moveTo>
                  <a:cubicBezTo>
                    <a:pt x="2107" y="128"/>
                    <a:pt x="1676" y="97"/>
                    <a:pt x="1436" y="304"/>
                  </a:cubicBezTo>
                  <a:cubicBezTo>
                    <a:pt x="910" y="783"/>
                    <a:pt x="479" y="1373"/>
                    <a:pt x="0" y="1916"/>
                  </a:cubicBezTo>
                  <a:lnTo>
                    <a:pt x="2617" y="1916"/>
                  </a:lnTo>
                  <a:lnTo>
                    <a:pt x="261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8"/>
            <p:cNvSpPr/>
            <p:nvPr/>
          </p:nvSpPr>
          <p:spPr>
            <a:xfrm>
              <a:off x="830" y="5027358"/>
              <a:ext cx="91114" cy="114150"/>
            </a:xfrm>
            <a:custGeom>
              <a:rect b="b" l="l" r="r" t="t"/>
              <a:pathLst>
                <a:path extrusionOk="0" h="2209" w="1756">
                  <a:moveTo>
                    <a:pt x="218" y="1"/>
                  </a:moveTo>
                  <a:cubicBezTo>
                    <a:pt x="145" y="1"/>
                    <a:pt x="72" y="3"/>
                    <a:pt x="0" y="7"/>
                  </a:cubicBezTo>
                  <a:lnTo>
                    <a:pt x="0" y="2209"/>
                  </a:lnTo>
                  <a:lnTo>
                    <a:pt x="798" y="2209"/>
                  </a:lnTo>
                  <a:cubicBezTo>
                    <a:pt x="989" y="1938"/>
                    <a:pt x="1165" y="1666"/>
                    <a:pt x="1341" y="1411"/>
                  </a:cubicBezTo>
                  <a:cubicBezTo>
                    <a:pt x="1756" y="836"/>
                    <a:pt x="1564" y="230"/>
                    <a:pt x="878" y="54"/>
                  </a:cubicBezTo>
                  <a:cubicBezTo>
                    <a:pt x="662" y="19"/>
                    <a:pt x="438" y="1"/>
                    <a:pt x="2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8"/>
            <p:cNvSpPr/>
            <p:nvPr/>
          </p:nvSpPr>
          <p:spPr>
            <a:xfrm>
              <a:off x="2512385" y="5049112"/>
              <a:ext cx="114308" cy="92395"/>
            </a:xfrm>
            <a:custGeom>
              <a:rect b="b" l="l" r="r" t="t"/>
              <a:pathLst>
                <a:path extrusionOk="0" h="1788" w="2203">
                  <a:moveTo>
                    <a:pt x="1421" y="0"/>
                  </a:moveTo>
                  <a:lnTo>
                    <a:pt x="1070" y="48"/>
                  </a:lnTo>
                  <a:lnTo>
                    <a:pt x="0" y="1788"/>
                  </a:lnTo>
                  <a:lnTo>
                    <a:pt x="2203" y="1788"/>
                  </a:lnTo>
                  <a:lnTo>
                    <a:pt x="142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8"/>
            <p:cNvSpPr/>
            <p:nvPr/>
          </p:nvSpPr>
          <p:spPr>
            <a:xfrm>
              <a:off x="3896117" y="5092673"/>
              <a:ext cx="116799" cy="48833"/>
            </a:xfrm>
            <a:custGeom>
              <a:rect b="b" l="l" r="r" t="t"/>
              <a:pathLst>
                <a:path extrusionOk="0" h="945" w="2251">
                  <a:moveTo>
                    <a:pt x="1137" y="0"/>
                  </a:moveTo>
                  <a:cubicBezTo>
                    <a:pt x="769" y="0"/>
                    <a:pt x="376" y="90"/>
                    <a:pt x="0" y="147"/>
                  </a:cubicBezTo>
                  <a:cubicBezTo>
                    <a:pt x="0" y="418"/>
                    <a:pt x="0" y="674"/>
                    <a:pt x="32" y="945"/>
                  </a:cubicBezTo>
                  <a:lnTo>
                    <a:pt x="2250" y="945"/>
                  </a:lnTo>
                  <a:cubicBezTo>
                    <a:pt x="2027" y="642"/>
                    <a:pt x="1851" y="115"/>
                    <a:pt x="1564" y="51"/>
                  </a:cubicBezTo>
                  <a:cubicBezTo>
                    <a:pt x="1427" y="15"/>
                    <a:pt x="1284" y="0"/>
                    <a:pt x="11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8"/>
            <p:cNvSpPr/>
            <p:nvPr/>
          </p:nvSpPr>
          <p:spPr>
            <a:xfrm>
              <a:off x="3323904" y="5063116"/>
              <a:ext cx="86185" cy="78391"/>
            </a:xfrm>
            <a:custGeom>
              <a:rect b="b" l="l" r="r" t="t"/>
              <a:pathLst>
                <a:path extrusionOk="0" h="1517" w="1661">
                  <a:moveTo>
                    <a:pt x="1229" y="1"/>
                  </a:moveTo>
                  <a:cubicBezTo>
                    <a:pt x="862" y="240"/>
                    <a:pt x="447" y="448"/>
                    <a:pt x="144" y="751"/>
                  </a:cubicBezTo>
                  <a:cubicBezTo>
                    <a:pt x="0" y="895"/>
                    <a:pt x="48" y="1262"/>
                    <a:pt x="16" y="1517"/>
                  </a:cubicBezTo>
                  <a:lnTo>
                    <a:pt x="1628" y="1517"/>
                  </a:lnTo>
                  <a:cubicBezTo>
                    <a:pt x="1660" y="1357"/>
                    <a:pt x="1660" y="1182"/>
                    <a:pt x="1628" y="1022"/>
                  </a:cubicBezTo>
                  <a:cubicBezTo>
                    <a:pt x="1517" y="671"/>
                    <a:pt x="1373" y="336"/>
                    <a:pt x="1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8"/>
            <p:cNvSpPr/>
            <p:nvPr/>
          </p:nvSpPr>
          <p:spPr>
            <a:xfrm>
              <a:off x="4460859" y="5093655"/>
              <a:ext cx="82864" cy="47851"/>
            </a:xfrm>
            <a:custGeom>
              <a:rect b="b" l="l" r="r" t="t"/>
              <a:pathLst>
                <a:path extrusionOk="0" h="926" w="1597">
                  <a:moveTo>
                    <a:pt x="894" y="0"/>
                  </a:moveTo>
                  <a:lnTo>
                    <a:pt x="0" y="926"/>
                  </a:lnTo>
                  <a:lnTo>
                    <a:pt x="1596" y="926"/>
                  </a:lnTo>
                  <a:lnTo>
                    <a:pt x="89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8"/>
            <p:cNvSpPr/>
            <p:nvPr/>
          </p:nvSpPr>
          <p:spPr>
            <a:xfrm>
              <a:off x="1398624" y="2218011"/>
              <a:ext cx="650929" cy="442596"/>
            </a:xfrm>
            <a:custGeom>
              <a:rect b="b" l="l" r="r" t="t"/>
              <a:pathLst>
                <a:path extrusionOk="0" h="8565" w="12545">
                  <a:moveTo>
                    <a:pt x="3878" y="1"/>
                  </a:moveTo>
                  <a:cubicBezTo>
                    <a:pt x="3272" y="256"/>
                    <a:pt x="2474" y="368"/>
                    <a:pt x="2091" y="830"/>
                  </a:cubicBezTo>
                  <a:cubicBezTo>
                    <a:pt x="1452" y="1596"/>
                    <a:pt x="1069" y="2602"/>
                    <a:pt x="575" y="3512"/>
                  </a:cubicBezTo>
                  <a:cubicBezTo>
                    <a:pt x="0" y="4565"/>
                    <a:pt x="271" y="5650"/>
                    <a:pt x="1101" y="6400"/>
                  </a:cubicBezTo>
                  <a:cubicBezTo>
                    <a:pt x="2234" y="7422"/>
                    <a:pt x="3687" y="7390"/>
                    <a:pt x="4995" y="7852"/>
                  </a:cubicBezTo>
                  <a:cubicBezTo>
                    <a:pt x="5034" y="7868"/>
                    <a:pt x="5078" y="7875"/>
                    <a:pt x="5125" y="7875"/>
                  </a:cubicBezTo>
                  <a:cubicBezTo>
                    <a:pt x="5316" y="7875"/>
                    <a:pt x="5564" y="7763"/>
                    <a:pt x="5730" y="7661"/>
                  </a:cubicBezTo>
                  <a:cubicBezTo>
                    <a:pt x="5952" y="7528"/>
                    <a:pt x="6151" y="7468"/>
                    <a:pt x="6341" y="7468"/>
                  </a:cubicBezTo>
                  <a:cubicBezTo>
                    <a:pt x="6628" y="7468"/>
                    <a:pt x="6893" y="7606"/>
                    <a:pt x="7182" y="7837"/>
                  </a:cubicBezTo>
                  <a:cubicBezTo>
                    <a:pt x="7799" y="8325"/>
                    <a:pt x="8315" y="8565"/>
                    <a:pt x="8840" y="8565"/>
                  </a:cubicBezTo>
                  <a:cubicBezTo>
                    <a:pt x="9361" y="8565"/>
                    <a:pt x="9890" y="8329"/>
                    <a:pt x="10533" y="7868"/>
                  </a:cubicBezTo>
                  <a:cubicBezTo>
                    <a:pt x="10789" y="7677"/>
                    <a:pt x="11108" y="7533"/>
                    <a:pt x="11395" y="7374"/>
                  </a:cubicBezTo>
                  <a:cubicBezTo>
                    <a:pt x="12289" y="6863"/>
                    <a:pt x="12544" y="5778"/>
                    <a:pt x="11906" y="4980"/>
                  </a:cubicBezTo>
                  <a:cubicBezTo>
                    <a:pt x="11172" y="4086"/>
                    <a:pt x="10533" y="2953"/>
                    <a:pt x="9576" y="2410"/>
                  </a:cubicBezTo>
                  <a:cubicBezTo>
                    <a:pt x="7836" y="1437"/>
                    <a:pt x="5873" y="814"/>
                    <a:pt x="387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8"/>
            <p:cNvSpPr/>
            <p:nvPr/>
          </p:nvSpPr>
          <p:spPr>
            <a:xfrm>
              <a:off x="3828197" y="4041267"/>
              <a:ext cx="433157" cy="662215"/>
            </a:xfrm>
            <a:custGeom>
              <a:rect b="b" l="l" r="r" t="t"/>
              <a:pathLst>
                <a:path extrusionOk="0" h="12815" w="8348">
                  <a:moveTo>
                    <a:pt x="4627" y="0"/>
                  </a:moveTo>
                  <a:cubicBezTo>
                    <a:pt x="4611" y="0"/>
                    <a:pt x="4596" y="1"/>
                    <a:pt x="4581" y="2"/>
                  </a:cubicBezTo>
                  <a:cubicBezTo>
                    <a:pt x="3320" y="162"/>
                    <a:pt x="1102" y="2763"/>
                    <a:pt x="926" y="4024"/>
                  </a:cubicBezTo>
                  <a:cubicBezTo>
                    <a:pt x="814" y="4806"/>
                    <a:pt x="543" y="5572"/>
                    <a:pt x="352" y="6338"/>
                  </a:cubicBezTo>
                  <a:cubicBezTo>
                    <a:pt x="240" y="6753"/>
                    <a:pt x="128" y="7168"/>
                    <a:pt x="1" y="7663"/>
                  </a:cubicBezTo>
                  <a:cubicBezTo>
                    <a:pt x="64" y="7838"/>
                    <a:pt x="112" y="8094"/>
                    <a:pt x="256" y="8221"/>
                  </a:cubicBezTo>
                  <a:cubicBezTo>
                    <a:pt x="1740" y="9658"/>
                    <a:pt x="3224" y="11094"/>
                    <a:pt x="4724" y="12498"/>
                  </a:cubicBezTo>
                  <a:cubicBezTo>
                    <a:pt x="4952" y="12713"/>
                    <a:pt x="5180" y="12815"/>
                    <a:pt x="5391" y="12815"/>
                  </a:cubicBezTo>
                  <a:cubicBezTo>
                    <a:pt x="5683" y="12815"/>
                    <a:pt x="5944" y="12620"/>
                    <a:pt x="6129" y="12259"/>
                  </a:cubicBezTo>
                  <a:cubicBezTo>
                    <a:pt x="6480" y="11589"/>
                    <a:pt x="6751" y="10887"/>
                    <a:pt x="6959" y="10152"/>
                  </a:cubicBezTo>
                  <a:cubicBezTo>
                    <a:pt x="7358" y="8716"/>
                    <a:pt x="7613" y="7232"/>
                    <a:pt x="8060" y="5811"/>
                  </a:cubicBezTo>
                  <a:cubicBezTo>
                    <a:pt x="8331" y="4902"/>
                    <a:pt x="8347" y="4184"/>
                    <a:pt x="7693" y="3418"/>
                  </a:cubicBezTo>
                  <a:cubicBezTo>
                    <a:pt x="6943" y="2540"/>
                    <a:pt x="6384" y="1503"/>
                    <a:pt x="5666" y="609"/>
                  </a:cubicBezTo>
                  <a:cubicBezTo>
                    <a:pt x="5422" y="319"/>
                    <a:pt x="4960" y="0"/>
                    <a:pt x="46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8"/>
            <p:cNvSpPr/>
            <p:nvPr/>
          </p:nvSpPr>
          <p:spPr>
            <a:xfrm>
              <a:off x="1890464" y="4452849"/>
              <a:ext cx="512649" cy="469312"/>
            </a:xfrm>
            <a:custGeom>
              <a:rect b="b" l="l" r="r" t="t"/>
              <a:pathLst>
                <a:path extrusionOk="0" h="9082" w="9880">
                  <a:moveTo>
                    <a:pt x="4486" y="1"/>
                  </a:moveTo>
                  <a:cubicBezTo>
                    <a:pt x="2985" y="272"/>
                    <a:pt x="1645" y="416"/>
                    <a:pt x="671" y="1613"/>
                  </a:cubicBezTo>
                  <a:cubicBezTo>
                    <a:pt x="145" y="2251"/>
                    <a:pt x="1" y="2778"/>
                    <a:pt x="544" y="3448"/>
                  </a:cubicBezTo>
                  <a:cubicBezTo>
                    <a:pt x="911" y="3911"/>
                    <a:pt x="1166" y="4454"/>
                    <a:pt x="1501" y="4948"/>
                  </a:cubicBezTo>
                  <a:cubicBezTo>
                    <a:pt x="1804" y="5395"/>
                    <a:pt x="2044" y="6034"/>
                    <a:pt x="2459" y="6193"/>
                  </a:cubicBezTo>
                  <a:cubicBezTo>
                    <a:pt x="3831" y="6720"/>
                    <a:pt x="4853" y="7629"/>
                    <a:pt x="5826" y="8651"/>
                  </a:cubicBezTo>
                  <a:cubicBezTo>
                    <a:pt x="6089" y="8933"/>
                    <a:pt x="6369" y="9082"/>
                    <a:pt x="6672" y="9082"/>
                  </a:cubicBezTo>
                  <a:cubicBezTo>
                    <a:pt x="6883" y="9082"/>
                    <a:pt x="7106" y="9009"/>
                    <a:pt x="7342" y="8858"/>
                  </a:cubicBezTo>
                  <a:cubicBezTo>
                    <a:pt x="7773" y="8619"/>
                    <a:pt x="8204" y="8348"/>
                    <a:pt x="8603" y="8044"/>
                  </a:cubicBezTo>
                  <a:cubicBezTo>
                    <a:pt x="8810" y="7853"/>
                    <a:pt x="9050" y="7486"/>
                    <a:pt x="9018" y="7231"/>
                  </a:cubicBezTo>
                  <a:cubicBezTo>
                    <a:pt x="8826" y="5826"/>
                    <a:pt x="9114" y="4533"/>
                    <a:pt x="9640" y="3241"/>
                  </a:cubicBezTo>
                  <a:cubicBezTo>
                    <a:pt x="9880" y="2666"/>
                    <a:pt x="9768" y="2283"/>
                    <a:pt x="9082" y="2028"/>
                  </a:cubicBezTo>
                  <a:cubicBezTo>
                    <a:pt x="8060" y="1645"/>
                    <a:pt x="7119" y="1070"/>
                    <a:pt x="6113" y="607"/>
                  </a:cubicBezTo>
                  <a:cubicBezTo>
                    <a:pt x="5555" y="352"/>
                    <a:pt x="4948" y="177"/>
                    <a:pt x="44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8"/>
            <p:cNvSpPr/>
            <p:nvPr/>
          </p:nvSpPr>
          <p:spPr>
            <a:xfrm>
              <a:off x="428071" y="3445417"/>
              <a:ext cx="506889" cy="539022"/>
            </a:xfrm>
            <a:custGeom>
              <a:rect b="b" l="l" r="r" t="t"/>
              <a:pathLst>
                <a:path extrusionOk="0" h="10431" w="9769">
                  <a:moveTo>
                    <a:pt x="1989" y="1"/>
                  </a:moveTo>
                  <a:cubicBezTo>
                    <a:pt x="1430" y="1"/>
                    <a:pt x="825" y="261"/>
                    <a:pt x="671" y="713"/>
                  </a:cubicBezTo>
                  <a:cubicBezTo>
                    <a:pt x="432" y="1399"/>
                    <a:pt x="145" y="2101"/>
                    <a:pt x="65" y="2820"/>
                  </a:cubicBezTo>
                  <a:cubicBezTo>
                    <a:pt x="1" y="3474"/>
                    <a:pt x="161" y="4160"/>
                    <a:pt x="256" y="4815"/>
                  </a:cubicBezTo>
                  <a:cubicBezTo>
                    <a:pt x="304" y="5198"/>
                    <a:pt x="512" y="5597"/>
                    <a:pt x="432" y="5964"/>
                  </a:cubicBezTo>
                  <a:cubicBezTo>
                    <a:pt x="145" y="7528"/>
                    <a:pt x="145" y="7575"/>
                    <a:pt x="1517" y="8421"/>
                  </a:cubicBezTo>
                  <a:cubicBezTo>
                    <a:pt x="1804" y="8645"/>
                    <a:pt x="2060" y="8900"/>
                    <a:pt x="2283" y="9203"/>
                  </a:cubicBezTo>
                  <a:cubicBezTo>
                    <a:pt x="2973" y="10018"/>
                    <a:pt x="4118" y="10430"/>
                    <a:pt x="5247" y="10430"/>
                  </a:cubicBezTo>
                  <a:cubicBezTo>
                    <a:pt x="6284" y="10430"/>
                    <a:pt x="7307" y="10082"/>
                    <a:pt x="7949" y="9379"/>
                  </a:cubicBezTo>
                  <a:cubicBezTo>
                    <a:pt x="8268" y="9092"/>
                    <a:pt x="8619" y="8852"/>
                    <a:pt x="9002" y="8661"/>
                  </a:cubicBezTo>
                  <a:cubicBezTo>
                    <a:pt x="9672" y="8294"/>
                    <a:pt x="9768" y="7783"/>
                    <a:pt x="9401" y="7161"/>
                  </a:cubicBezTo>
                  <a:cubicBezTo>
                    <a:pt x="9257" y="6921"/>
                    <a:pt x="9018" y="6762"/>
                    <a:pt x="8906" y="6522"/>
                  </a:cubicBezTo>
                  <a:cubicBezTo>
                    <a:pt x="8381" y="5298"/>
                    <a:pt x="7870" y="4869"/>
                    <a:pt x="7136" y="4869"/>
                  </a:cubicBezTo>
                  <a:cubicBezTo>
                    <a:pt x="6732" y="4869"/>
                    <a:pt x="6261" y="4999"/>
                    <a:pt x="5682" y="5198"/>
                  </a:cubicBezTo>
                  <a:cubicBezTo>
                    <a:pt x="5507" y="5261"/>
                    <a:pt x="5352" y="5294"/>
                    <a:pt x="5213" y="5294"/>
                  </a:cubicBezTo>
                  <a:cubicBezTo>
                    <a:pt x="4858" y="5294"/>
                    <a:pt x="4608" y="5075"/>
                    <a:pt x="4390" y="4559"/>
                  </a:cubicBezTo>
                  <a:cubicBezTo>
                    <a:pt x="3975" y="3602"/>
                    <a:pt x="3289" y="2756"/>
                    <a:pt x="2570" y="1655"/>
                  </a:cubicBezTo>
                  <a:cubicBezTo>
                    <a:pt x="2714" y="1447"/>
                    <a:pt x="2826" y="1224"/>
                    <a:pt x="2906" y="1000"/>
                  </a:cubicBezTo>
                  <a:cubicBezTo>
                    <a:pt x="2985" y="793"/>
                    <a:pt x="2985" y="569"/>
                    <a:pt x="2890" y="362"/>
                  </a:cubicBezTo>
                  <a:cubicBezTo>
                    <a:pt x="2705" y="114"/>
                    <a:pt x="2357" y="1"/>
                    <a:pt x="19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8"/>
            <p:cNvSpPr/>
            <p:nvPr/>
          </p:nvSpPr>
          <p:spPr>
            <a:xfrm>
              <a:off x="5773350" y="2459276"/>
              <a:ext cx="506837" cy="538815"/>
            </a:xfrm>
            <a:custGeom>
              <a:rect b="b" l="l" r="r" t="t"/>
              <a:pathLst>
                <a:path extrusionOk="0" h="10427" w="9768">
                  <a:moveTo>
                    <a:pt x="1993" y="1"/>
                  </a:moveTo>
                  <a:cubicBezTo>
                    <a:pt x="1438" y="1"/>
                    <a:pt x="840" y="261"/>
                    <a:pt x="687" y="710"/>
                  </a:cubicBezTo>
                  <a:cubicBezTo>
                    <a:pt x="432" y="1412"/>
                    <a:pt x="160" y="2114"/>
                    <a:pt x="81" y="2832"/>
                  </a:cubicBezTo>
                  <a:cubicBezTo>
                    <a:pt x="1" y="3471"/>
                    <a:pt x="176" y="4157"/>
                    <a:pt x="256" y="4827"/>
                  </a:cubicBezTo>
                  <a:cubicBezTo>
                    <a:pt x="304" y="5210"/>
                    <a:pt x="511" y="5609"/>
                    <a:pt x="448" y="5960"/>
                  </a:cubicBezTo>
                  <a:cubicBezTo>
                    <a:pt x="144" y="7540"/>
                    <a:pt x="160" y="7572"/>
                    <a:pt x="1517" y="8434"/>
                  </a:cubicBezTo>
                  <a:cubicBezTo>
                    <a:pt x="1804" y="8642"/>
                    <a:pt x="2075" y="8913"/>
                    <a:pt x="2283" y="9200"/>
                  </a:cubicBezTo>
                  <a:cubicBezTo>
                    <a:pt x="2973" y="10015"/>
                    <a:pt x="4123" y="10427"/>
                    <a:pt x="5255" y="10427"/>
                  </a:cubicBezTo>
                  <a:cubicBezTo>
                    <a:pt x="6296" y="10427"/>
                    <a:pt x="7322" y="10079"/>
                    <a:pt x="7964" y="9376"/>
                  </a:cubicBezTo>
                  <a:cubicBezTo>
                    <a:pt x="8268" y="9088"/>
                    <a:pt x="8619" y="8849"/>
                    <a:pt x="9002" y="8673"/>
                  </a:cubicBezTo>
                  <a:cubicBezTo>
                    <a:pt x="9672" y="8290"/>
                    <a:pt x="9768" y="7780"/>
                    <a:pt x="9401" y="7157"/>
                  </a:cubicBezTo>
                  <a:cubicBezTo>
                    <a:pt x="9257" y="6934"/>
                    <a:pt x="9018" y="6758"/>
                    <a:pt x="8906" y="6535"/>
                  </a:cubicBezTo>
                  <a:cubicBezTo>
                    <a:pt x="8383" y="5304"/>
                    <a:pt x="7873" y="4871"/>
                    <a:pt x="7144" y="4871"/>
                  </a:cubicBezTo>
                  <a:cubicBezTo>
                    <a:pt x="6738" y="4871"/>
                    <a:pt x="6264" y="5005"/>
                    <a:pt x="5682" y="5210"/>
                  </a:cubicBezTo>
                  <a:cubicBezTo>
                    <a:pt x="5511" y="5272"/>
                    <a:pt x="5360" y="5304"/>
                    <a:pt x="5224" y="5304"/>
                  </a:cubicBezTo>
                  <a:cubicBezTo>
                    <a:pt x="4863" y="5304"/>
                    <a:pt x="4610" y="5077"/>
                    <a:pt x="4390" y="4556"/>
                  </a:cubicBezTo>
                  <a:cubicBezTo>
                    <a:pt x="3975" y="3614"/>
                    <a:pt x="3288" y="2769"/>
                    <a:pt x="2570" y="1651"/>
                  </a:cubicBezTo>
                  <a:cubicBezTo>
                    <a:pt x="2714" y="1460"/>
                    <a:pt x="2826" y="1236"/>
                    <a:pt x="2921" y="1013"/>
                  </a:cubicBezTo>
                  <a:cubicBezTo>
                    <a:pt x="3001" y="806"/>
                    <a:pt x="3001" y="566"/>
                    <a:pt x="2905" y="375"/>
                  </a:cubicBezTo>
                  <a:cubicBezTo>
                    <a:pt x="2719" y="118"/>
                    <a:pt x="2366" y="1"/>
                    <a:pt x="1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8"/>
            <p:cNvSpPr/>
            <p:nvPr/>
          </p:nvSpPr>
          <p:spPr>
            <a:xfrm>
              <a:off x="1087248" y="4252665"/>
              <a:ext cx="354495" cy="540882"/>
            </a:xfrm>
            <a:custGeom>
              <a:rect b="b" l="l" r="r" t="t"/>
              <a:pathLst>
                <a:path extrusionOk="0" h="10467" w="6832">
                  <a:moveTo>
                    <a:pt x="5777" y="1"/>
                  </a:moveTo>
                  <a:cubicBezTo>
                    <a:pt x="5436" y="1"/>
                    <a:pt x="4993" y="297"/>
                    <a:pt x="4693" y="555"/>
                  </a:cubicBezTo>
                  <a:cubicBezTo>
                    <a:pt x="4198" y="954"/>
                    <a:pt x="3831" y="1497"/>
                    <a:pt x="3400" y="1960"/>
                  </a:cubicBezTo>
                  <a:cubicBezTo>
                    <a:pt x="2825" y="2582"/>
                    <a:pt x="2011" y="3093"/>
                    <a:pt x="1676" y="3843"/>
                  </a:cubicBezTo>
                  <a:cubicBezTo>
                    <a:pt x="1038" y="5295"/>
                    <a:pt x="623" y="6859"/>
                    <a:pt x="176" y="8391"/>
                  </a:cubicBezTo>
                  <a:cubicBezTo>
                    <a:pt x="1" y="8966"/>
                    <a:pt x="208" y="9461"/>
                    <a:pt x="862" y="9636"/>
                  </a:cubicBezTo>
                  <a:cubicBezTo>
                    <a:pt x="1995" y="9924"/>
                    <a:pt x="3129" y="10195"/>
                    <a:pt x="4262" y="10466"/>
                  </a:cubicBezTo>
                  <a:cubicBezTo>
                    <a:pt x="5586" y="10307"/>
                    <a:pt x="5826" y="10083"/>
                    <a:pt x="5953" y="8790"/>
                  </a:cubicBezTo>
                  <a:cubicBezTo>
                    <a:pt x="6065" y="7657"/>
                    <a:pt x="6209" y="6524"/>
                    <a:pt x="6336" y="5391"/>
                  </a:cubicBezTo>
                  <a:cubicBezTo>
                    <a:pt x="6480" y="4066"/>
                    <a:pt x="6592" y="2726"/>
                    <a:pt x="6751" y="1401"/>
                  </a:cubicBezTo>
                  <a:cubicBezTo>
                    <a:pt x="6831" y="699"/>
                    <a:pt x="6512" y="141"/>
                    <a:pt x="5889" y="13"/>
                  </a:cubicBezTo>
                  <a:cubicBezTo>
                    <a:pt x="5854" y="5"/>
                    <a:pt x="5816" y="1"/>
                    <a:pt x="57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8"/>
            <p:cNvSpPr/>
            <p:nvPr/>
          </p:nvSpPr>
          <p:spPr>
            <a:xfrm>
              <a:off x="2209311" y="3875601"/>
              <a:ext cx="447218" cy="346274"/>
            </a:xfrm>
            <a:custGeom>
              <a:rect b="b" l="l" r="r" t="t"/>
              <a:pathLst>
                <a:path extrusionOk="0" h="6701" w="8619">
                  <a:moveTo>
                    <a:pt x="2330" y="1"/>
                  </a:moveTo>
                  <a:cubicBezTo>
                    <a:pt x="447" y="1"/>
                    <a:pt x="0" y="256"/>
                    <a:pt x="32" y="1676"/>
                  </a:cubicBezTo>
                  <a:cubicBezTo>
                    <a:pt x="32" y="3017"/>
                    <a:pt x="335" y="4357"/>
                    <a:pt x="623" y="5682"/>
                  </a:cubicBezTo>
                  <a:cubicBezTo>
                    <a:pt x="798" y="6448"/>
                    <a:pt x="1516" y="6592"/>
                    <a:pt x="2203" y="6671"/>
                  </a:cubicBezTo>
                  <a:cubicBezTo>
                    <a:pt x="2374" y="6691"/>
                    <a:pt x="2544" y="6701"/>
                    <a:pt x="2711" y="6701"/>
                  </a:cubicBezTo>
                  <a:cubicBezTo>
                    <a:pt x="4286" y="6701"/>
                    <a:pt x="5682" y="5888"/>
                    <a:pt x="7182" y="5570"/>
                  </a:cubicBezTo>
                  <a:cubicBezTo>
                    <a:pt x="7517" y="5491"/>
                    <a:pt x="7804" y="5171"/>
                    <a:pt x="8076" y="4916"/>
                  </a:cubicBezTo>
                  <a:cubicBezTo>
                    <a:pt x="8602" y="4389"/>
                    <a:pt x="8618" y="3129"/>
                    <a:pt x="8092" y="2618"/>
                  </a:cubicBezTo>
                  <a:cubicBezTo>
                    <a:pt x="6368" y="974"/>
                    <a:pt x="4229" y="256"/>
                    <a:pt x="23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8"/>
            <p:cNvSpPr/>
            <p:nvPr/>
          </p:nvSpPr>
          <p:spPr>
            <a:xfrm>
              <a:off x="3958019" y="3220275"/>
              <a:ext cx="428383" cy="394694"/>
            </a:xfrm>
            <a:custGeom>
              <a:rect b="b" l="l" r="r" t="t"/>
              <a:pathLst>
                <a:path extrusionOk="0" h="7638" w="8256">
                  <a:moveTo>
                    <a:pt x="815" y="1"/>
                  </a:moveTo>
                  <a:cubicBezTo>
                    <a:pt x="356" y="1"/>
                    <a:pt x="0" y="262"/>
                    <a:pt x="52" y="921"/>
                  </a:cubicBezTo>
                  <a:cubicBezTo>
                    <a:pt x="228" y="2900"/>
                    <a:pt x="451" y="4847"/>
                    <a:pt x="2238" y="6171"/>
                  </a:cubicBezTo>
                  <a:cubicBezTo>
                    <a:pt x="2685" y="6506"/>
                    <a:pt x="2957" y="7065"/>
                    <a:pt x="3403" y="7368"/>
                  </a:cubicBezTo>
                  <a:cubicBezTo>
                    <a:pt x="3684" y="7554"/>
                    <a:pt x="4010" y="7638"/>
                    <a:pt x="4348" y="7638"/>
                  </a:cubicBezTo>
                  <a:cubicBezTo>
                    <a:pt x="5375" y="7638"/>
                    <a:pt x="6507" y="6861"/>
                    <a:pt x="6771" y="5804"/>
                  </a:cubicBezTo>
                  <a:cubicBezTo>
                    <a:pt x="6835" y="5501"/>
                    <a:pt x="6994" y="5246"/>
                    <a:pt x="7218" y="5038"/>
                  </a:cubicBezTo>
                  <a:cubicBezTo>
                    <a:pt x="7872" y="4559"/>
                    <a:pt x="8255" y="4017"/>
                    <a:pt x="8095" y="3251"/>
                  </a:cubicBezTo>
                  <a:cubicBezTo>
                    <a:pt x="8048" y="1814"/>
                    <a:pt x="7936" y="1687"/>
                    <a:pt x="6563" y="1447"/>
                  </a:cubicBezTo>
                  <a:cubicBezTo>
                    <a:pt x="6212" y="1383"/>
                    <a:pt x="5861" y="1272"/>
                    <a:pt x="5510" y="1176"/>
                  </a:cubicBezTo>
                  <a:cubicBezTo>
                    <a:pt x="4058" y="793"/>
                    <a:pt x="2621" y="378"/>
                    <a:pt x="1153" y="43"/>
                  </a:cubicBezTo>
                  <a:cubicBezTo>
                    <a:pt x="1037" y="15"/>
                    <a:pt x="923" y="1"/>
                    <a:pt x="8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8"/>
            <p:cNvSpPr/>
            <p:nvPr/>
          </p:nvSpPr>
          <p:spPr>
            <a:xfrm>
              <a:off x="4411151" y="3757630"/>
              <a:ext cx="433987" cy="417844"/>
            </a:xfrm>
            <a:custGeom>
              <a:rect b="b" l="l" r="r" t="t"/>
              <a:pathLst>
                <a:path extrusionOk="0" h="8086" w="8364">
                  <a:moveTo>
                    <a:pt x="7109" y="1"/>
                  </a:moveTo>
                  <a:cubicBezTo>
                    <a:pt x="6843" y="1"/>
                    <a:pt x="6528" y="76"/>
                    <a:pt x="6161" y="225"/>
                  </a:cubicBezTo>
                  <a:cubicBezTo>
                    <a:pt x="4805" y="767"/>
                    <a:pt x="3448" y="1406"/>
                    <a:pt x="2044" y="1709"/>
                  </a:cubicBezTo>
                  <a:cubicBezTo>
                    <a:pt x="863" y="1948"/>
                    <a:pt x="528" y="2762"/>
                    <a:pt x="81" y="3592"/>
                  </a:cubicBezTo>
                  <a:cubicBezTo>
                    <a:pt x="1" y="3832"/>
                    <a:pt x="33" y="4103"/>
                    <a:pt x="192" y="4310"/>
                  </a:cubicBezTo>
                  <a:cubicBezTo>
                    <a:pt x="1517" y="5507"/>
                    <a:pt x="2858" y="6672"/>
                    <a:pt x="4230" y="7805"/>
                  </a:cubicBezTo>
                  <a:cubicBezTo>
                    <a:pt x="4465" y="7992"/>
                    <a:pt x="4714" y="8086"/>
                    <a:pt x="4957" y="8086"/>
                  </a:cubicBezTo>
                  <a:cubicBezTo>
                    <a:pt x="5275" y="8086"/>
                    <a:pt x="5581" y="7924"/>
                    <a:pt x="5826" y="7598"/>
                  </a:cubicBezTo>
                  <a:cubicBezTo>
                    <a:pt x="6161" y="7119"/>
                    <a:pt x="6464" y="6608"/>
                    <a:pt x="6720" y="6066"/>
                  </a:cubicBezTo>
                  <a:cubicBezTo>
                    <a:pt x="6975" y="5539"/>
                    <a:pt x="7214" y="4997"/>
                    <a:pt x="7470" y="4470"/>
                  </a:cubicBezTo>
                  <a:cubicBezTo>
                    <a:pt x="7789" y="3800"/>
                    <a:pt x="8140" y="3129"/>
                    <a:pt x="8363" y="2683"/>
                  </a:cubicBezTo>
                  <a:cubicBezTo>
                    <a:pt x="8284" y="2060"/>
                    <a:pt x="8236" y="1725"/>
                    <a:pt x="8204" y="1390"/>
                  </a:cubicBezTo>
                  <a:cubicBezTo>
                    <a:pt x="8113" y="450"/>
                    <a:pt x="7758" y="1"/>
                    <a:pt x="71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8"/>
            <p:cNvSpPr/>
            <p:nvPr/>
          </p:nvSpPr>
          <p:spPr>
            <a:xfrm>
              <a:off x="7057717" y="2232015"/>
              <a:ext cx="433987" cy="417431"/>
            </a:xfrm>
            <a:custGeom>
              <a:rect b="b" l="l" r="r" t="t"/>
              <a:pathLst>
                <a:path extrusionOk="0" h="8078" w="8364">
                  <a:moveTo>
                    <a:pt x="7109" y="0"/>
                  </a:moveTo>
                  <a:cubicBezTo>
                    <a:pt x="6843" y="0"/>
                    <a:pt x="6527" y="76"/>
                    <a:pt x="6161" y="224"/>
                  </a:cubicBezTo>
                  <a:cubicBezTo>
                    <a:pt x="4804" y="767"/>
                    <a:pt x="3464" y="1405"/>
                    <a:pt x="2043" y="1693"/>
                  </a:cubicBezTo>
                  <a:cubicBezTo>
                    <a:pt x="862" y="1948"/>
                    <a:pt x="527" y="2762"/>
                    <a:pt x="80" y="3592"/>
                  </a:cubicBezTo>
                  <a:cubicBezTo>
                    <a:pt x="1" y="3831"/>
                    <a:pt x="32" y="4102"/>
                    <a:pt x="192" y="4310"/>
                  </a:cubicBezTo>
                  <a:cubicBezTo>
                    <a:pt x="1517" y="5491"/>
                    <a:pt x="2857" y="6672"/>
                    <a:pt x="4230" y="7789"/>
                  </a:cubicBezTo>
                  <a:cubicBezTo>
                    <a:pt x="4465" y="7982"/>
                    <a:pt x="4714" y="8077"/>
                    <a:pt x="4957" y="8077"/>
                  </a:cubicBezTo>
                  <a:cubicBezTo>
                    <a:pt x="5275" y="8077"/>
                    <a:pt x="5581" y="7914"/>
                    <a:pt x="5826" y="7597"/>
                  </a:cubicBezTo>
                  <a:cubicBezTo>
                    <a:pt x="6161" y="7119"/>
                    <a:pt x="6464" y="6608"/>
                    <a:pt x="6719" y="6081"/>
                  </a:cubicBezTo>
                  <a:cubicBezTo>
                    <a:pt x="6991" y="5555"/>
                    <a:pt x="7214" y="5012"/>
                    <a:pt x="7469" y="4485"/>
                  </a:cubicBezTo>
                  <a:cubicBezTo>
                    <a:pt x="7789" y="3799"/>
                    <a:pt x="8140" y="3129"/>
                    <a:pt x="8363" y="2682"/>
                  </a:cubicBezTo>
                  <a:cubicBezTo>
                    <a:pt x="8283" y="2060"/>
                    <a:pt x="8236" y="1724"/>
                    <a:pt x="8204" y="1389"/>
                  </a:cubicBezTo>
                  <a:cubicBezTo>
                    <a:pt x="8113" y="450"/>
                    <a:pt x="7758" y="0"/>
                    <a:pt x="71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8"/>
            <p:cNvSpPr/>
            <p:nvPr/>
          </p:nvSpPr>
          <p:spPr>
            <a:xfrm>
              <a:off x="4387179" y="4326196"/>
              <a:ext cx="384279" cy="381775"/>
            </a:xfrm>
            <a:custGeom>
              <a:rect b="b" l="l" r="r" t="t"/>
              <a:pathLst>
                <a:path extrusionOk="0" h="7388" w="7406">
                  <a:moveTo>
                    <a:pt x="6073" y="1"/>
                  </a:moveTo>
                  <a:cubicBezTo>
                    <a:pt x="5865" y="1"/>
                    <a:pt x="5626" y="59"/>
                    <a:pt x="5362" y="154"/>
                  </a:cubicBezTo>
                  <a:cubicBezTo>
                    <a:pt x="3559" y="792"/>
                    <a:pt x="1915" y="1670"/>
                    <a:pt x="654" y="3170"/>
                  </a:cubicBezTo>
                  <a:cubicBezTo>
                    <a:pt x="0" y="3952"/>
                    <a:pt x="176" y="5484"/>
                    <a:pt x="1053" y="5995"/>
                  </a:cubicBezTo>
                  <a:cubicBezTo>
                    <a:pt x="1596" y="6314"/>
                    <a:pt x="2139" y="6633"/>
                    <a:pt x="2681" y="6968"/>
                  </a:cubicBezTo>
                  <a:cubicBezTo>
                    <a:pt x="3102" y="7235"/>
                    <a:pt x="3666" y="7387"/>
                    <a:pt x="4180" y="7387"/>
                  </a:cubicBezTo>
                  <a:cubicBezTo>
                    <a:pt x="4681" y="7387"/>
                    <a:pt x="5134" y="7243"/>
                    <a:pt x="5362" y="6921"/>
                  </a:cubicBezTo>
                  <a:cubicBezTo>
                    <a:pt x="6256" y="5660"/>
                    <a:pt x="7405" y="4495"/>
                    <a:pt x="7357" y="2707"/>
                  </a:cubicBezTo>
                  <a:cubicBezTo>
                    <a:pt x="7214" y="2101"/>
                    <a:pt x="7006" y="1510"/>
                    <a:pt x="6910" y="904"/>
                  </a:cubicBezTo>
                  <a:cubicBezTo>
                    <a:pt x="6793" y="241"/>
                    <a:pt x="6496" y="1"/>
                    <a:pt x="60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8"/>
            <p:cNvSpPr/>
            <p:nvPr/>
          </p:nvSpPr>
          <p:spPr>
            <a:xfrm>
              <a:off x="1756335" y="3494818"/>
              <a:ext cx="370217" cy="368339"/>
            </a:xfrm>
            <a:custGeom>
              <a:rect b="b" l="l" r="r" t="t"/>
              <a:pathLst>
                <a:path extrusionOk="0" h="7128" w="7135">
                  <a:moveTo>
                    <a:pt x="2688" y="1"/>
                  </a:moveTo>
                  <a:cubicBezTo>
                    <a:pt x="2319" y="1"/>
                    <a:pt x="1947" y="122"/>
                    <a:pt x="1596" y="379"/>
                  </a:cubicBezTo>
                  <a:cubicBezTo>
                    <a:pt x="463" y="1209"/>
                    <a:pt x="1" y="2662"/>
                    <a:pt x="463" y="3970"/>
                  </a:cubicBezTo>
                  <a:cubicBezTo>
                    <a:pt x="543" y="4258"/>
                    <a:pt x="591" y="4529"/>
                    <a:pt x="623" y="4816"/>
                  </a:cubicBezTo>
                  <a:cubicBezTo>
                    <a:pt x="575" y="6013"/>
                    <a:pt x="894" y="6444"/>
                    <a:pt x="1549" y="6508"/>
                  </a:cubicBezTo>
                  <a:cubicBezTo>
                    <a:pt x="2155" y="6556"/>
                    <a:pt x="2730" y="6699"/>
                    <a:pt x="3304" y="6907"/>
                  </a:cubicBezTo>
                  <a:cubicBezTo>
                    <a:pt x="3634" y="7054"/>
                    <a:pt x="3951" y="7128"/>
                    <a:pt x="4245" y="7128"/>
                  </a:cubicBezTo>
                  <a:cubicBezTo>
                    <a:pt x="4905" y="7128"/>
                    <a:pt x="5448" y="6758"/>
                    <a:pt x="5746" y="6029"/>
                  </a:cubicBezTo>
                  <a:cubicBezTo>
                    <a:pt x="5826" y="5822"/>
                    <a:pt x="5953" y="5630"/>
                    <a:pt x="6113" y="5470"/>
                  </a:cubicBezTo>
                  <a:cubicBezTo>
                    <a:pt x="7055" y="4625"/>
                    <a:pt x="7134" y="3220"/>
                    <a:pt x="6209" y="2358"/>
                  </a:cubicBezTo>
                  <a:cubicBezTo>
                    <a:pt x="5570" y="1752"/>
                    <a:pt x="4788" y="1289"/>
                    <a:pt x="4166" y="683"/>
                  </a:cubicBezTo>
                  <a:cubicBezTo>
                    <a:pt x="3726" y="243"/>
                    <a:pt x="3210" y="1"/>
                    <a:pt x="26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8"/>
            <p:cNvSpPr/>
            <p:nvPr/>
          </p:nvSpPr>
          <p:spPr>
            <a:xfrm>
              <a:off x="1760538" y="2807608"/>
              <a:ext cx="312155" cy="385444"/>
            </a:xfrm>
            <a:custGeom>
              <a:rect b="b" l="l" r="r" t="t"/>
              <a:pathLst>
                <a:path extrusionOk="0" h="7459" w="6016">
                  <a:moveTo>
                    <a:pt x="3121" y="0"/>
                  </a:moveTo>
                  <a:cubicBezTo>
                    <a:pt x="2196" y="0"/>
                    <a:pt x="1261" y="454"/>
                    <a:pt x="925" y="1246"/>
                  </a:cubicBezTo>
                  <a:cubicBezTo>
                    <a:pt x="510" y="2236"/>
                    <a:pt x="239" y="3257"/>
                    <a:pt x="127" y="4326"/>
                  </a:cubicBezTo>
                  <a:cubicBezTo>
                    <a:pt x="0" y="5389"/>
                    <a:pt x="788" y="6688"/>
                    <a:pt x="1659" y="6688"/>
                  </a:cubicBezTo>
                  <a:cubicBezTo>
                    <a:pt x="1664" y="6688"/>
                    <a:pt x="1670" y="6688"/>
                    <a:pt x="1675" y="6688"/>
                  </a:cubicBezTo>
                  <a:cubicBezTo>
                    <a:pt x="1689" y="6688"/>
                    <a:pt x="1704" y="6688"/>
                    <a:pt x="1718" y="6688"/>
                  </a:cubicBezTo>
                  <a:cubicBezTo>
                    <a:pt x="2863" y="6688"/>
                    <a:pt x="3779" y="7312"/>
                    <a:pt x="4835" y="7438"/>
                  </a:cubicBezTo>
                  <a:cubicBezTo>
                    <a:pt x="4942" y="7452"/>
                    <a:pt x="5039" y="7459"/>
                    <a:pt x="5127" y="7459"/>
                  </a:cubicBezTo>
                  <a:cubicBezTo>
                    <a:pt x="5762" y="7459"/>
                    <a:pt x="5925" y="7108"/>
                    <a:pt x="5840" y="6449"/>
                  </a:cubicBezTo>
                  <a:cubicBezTo>
                    <a:pt x="5777" y="5906"/>
                    <a:pt x="5521" y="5316"/>
                    <a:pt x="5633" y="4805"/>
                  </a:cubicBezTo>
                  <a:cubicBezTo>
                    <a:pt x="6016" y="3289"/>
                    <a:pt x="5809" y="1853"/>
                    <a:pt x="5298" y="416"/>
                  </a:cubicBezTo>
                  <a:cubicBezTo>
                    <a:pt x="4739" y="289"/>
                    <a:pt x="4213" y="145"/>
                    <a:pt x="3638" y="49"/>
                  </a:cubicBezTo>
                  <a:cubicBezTo>
                    <a:pt x="3469" y="16"/>
                    <a:pt x="3295" y="0"/>
                    <a:pt x="3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8"/>
            <p:cNvSpPr/>
            <p:nvPr/>
          </p:nvSpPr>
          <p:spPr>
            <a:xfrm>
              <a:off x="5557239" y="3417720"/>
              <a:ext cx="395020" cy="356506"/>
            </a:xfrm>
            <a:custGeom>
              <a:rect b="b" l="l" r="r" t="t"/>
              <a:pathLst>
                <a:path extrusionOk="0" h="6899" w="7613">
                  <a:moveTo>
                    <a:pt x="2811" y="1"/>
                  </a:moveTo>
                  <a:cubicBezTo>
                    <a:pt x="2318" y="1"/>
                    <a:pt x="1842" y="235"/>
                    <a:pt x="1501" y="690"/>
                  </a:cubicBezTo>
                  <a:cubicBezTo>
                    <a:pt x="910" y="1472"/>
                    <a:pt x="511" y="2414"/>
                    <a:pt x="112" y="3308"/>
                  </a:cubicBezTo>
                  <a:cubicBezTo>
                    <a:pt x="0" y="3627"/>
                    <a:pt x="32" y="3978"/>
                    <a:pt x="192" y="4265"/>
                  </a:cubicBezTo>
                  <a:cubicBezTo>
                    <a:pt x="1070" y="5590"/>
                    <a:pt x="2474" y="6148"/>
                    <a:pt x="4006" y="6899"/>
                  </a:cubicBezTo>
                  <a:cubicBezTo>
                    <a:pt x="4964" y="6452"/>
                    <a:pt x="6017" y="6101"/>
                    <a:pt x="6895" y="5510"/>
                  </a:cubicBezTo>
                  <a:cubicBezTo>
                    <a:pt x="7533" y="5079"/>
                    <a:pt x="7613" y="4249"/>
                    <a:pt x="7054" y="3643"/>
                  </a:cubicBezTo>
                  <a:cubicBezTo>
                    <a:pt x="6097" y="2526"/>
                    <a:pt x="5075" y="1472"/>
                    <a:pt x="3990" y="483"/>
                  </a:cubicBezTo>
                  <a:cubicBezTo>
                    <a:pt x="3630" y="159"/>
                    <a:pt x="3215" y="1"/>
                    <a:pt x="28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8"/>
            <p:cNvSpPr/>
            <p:nvPr/>
          </p:nvSpPr>
          <p:spPr>
            <a:xfrm>
              <a:off x="2924786" y="4539919"/>
              <a:ext cx="539111" cy="257548"/>
            </a:xfrm>
            <a:custGeom>
              <a:rect b="b" l="l" r="r" t="t"/>
              <a:pathLst>
                <a:path extrusionOk="0" h="4984" w="10390">
                  <a:moveTo>
                    <a:pt x="3959" y="1"/>
                  </a:moveTo>
                  <a:cubicBezTo>
                    <a:pt x="3165" y="1"/>
                    <a:pt x="2546" y="521"/>
                    <a:pt x="1963" y="1380"/>
                  </a:cubicBezTo>
                  <a:cubicBezTo>
                    <a:pt x="1436" y="2146"/>
                    <a:pt x="686" y="2737"/>
                    <a:pt x="64" y="3423"/>
                  </a:cubicBezTo>
                  <a:cubicBezTo>
                    <a:pt x="0" y="3487"/>
                    <a:pt x="32" y="3646"/>
                    <a:pt x="16" y="3870"/>
                  </a:cubicBezTo>
                  <a:lnTo>
                    <a:pt x="606" y="3614"/>
                  </a:lnTo>
                  <a:lnTo>
                    <a:pt x="606" y="4173"/>
                  </a:lnTo>
                  <a:cubicBezTo>
                    <a:pt x="2027" y="4269"/>
                    <a:pt x="3304" y="4333"/>
                    <a:pt x="4612" y="4444"/>
                  </a:cubicBezTo>
                  <a:cubicBezTo>
                    <a:pt x="5474" y="4508"/>
                    <a:pt x="6320" y="4891"/>
                    <a:pt x="7118" y="4971"/>
                  </a:cubicBezTo>
                  <a:cubicBezTo>
                    <a:pt x="7191" y="4979"/>
                    <a:pt x="7265" y="4983"/>
                    <a:pt x="7340" y="4983"/>
                  </a:cubicBezTo>
                  <a:cubicBezTo>
                    <a:pt x="8253" y="4983"/>
                    <a:pt x="9239" y="4386"/>
                    <a:pt x="10198" y="4061"/>
                  </a:cubicBezTo>
                  <a:cubicBezTo>
                    <a:pt x="10262" y="4029"/>
                    <a:pt x="10294" y="3854"/>
                    <a:pt x="10390" y="3678"/>
                  </a:cubicBezTo>
                  <a:lnTo>
                    <a:pt x="9512" y="3471"/>
                  </a:lnTo>
                  <a:cubicBezTo>
                    <a:pt x="9512" y="1013"/>
                    <a:pt x="8730" y="965"/>
                    <a:pt x="7070" y="614"/>
                  </a:cubicBezTo>
                  <a:cubicBezTo>
                    <a:pt x="6902" y="582"/>
                    <a:pt x="6723" y="575"/>
                    <a:pt x="6541" y="575"/>
                  </a:cubicBezTo>
                  <a:cubicBezTo>
                    <a:pt x="6410" y="575"/>
                    <a:pt x="6279" y="578"/>
                    <a:pt x="6150" y="578"/>
                  </a:cubicBezTo>
                  <a:cubicBezTo>
                    <a:pt x="5841" y="578"/>
                    <a:pt x="5546" y="558"/>
                    <a:pt x="5314" y="423"/>
                  </a:cubicBezTo>
                  <a:cubicBezTo>
                    <a:pt x="4806" y="133"/>
                    <a:pt x="4360" y="1"/>
                    <a:pt x="39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8"/>
            <p:cNvSpPr/>
            <p:nvPr/>
          </p:nvSpPr>
          <p:spPr>
            <a:xfrm>
              <a:off x="3548316" y="4739483"/>
              <a:ext cx="407473" cy="388544"/>
            </a:xfrm>
            <a:custGeom>
              <a:rect b="b" l="l" r="r" t="t"/>
              <a:pathLst>
                <a:path extrusionOk="0" h="7519" w="7853">
                  <a:moveTo>
                    <a:pt x="5805" y="1"/>
                  </a:moveTo>
                  <a:cubicBezTo>
                    <a:pt x="4717" y="1"/>
                    <a:pt x="3720" y="280"/>
                    <a:pt x="3001" y="1380"/>
                  </a:cubicBezTo>
                  <a:cubicBezTo>
                    <a:pt x="2203" y="2593"/>
                    <a:pt x="1213" y="3694"/>
                    <a:pt x="320" y="4859"/>
                  </a:cubicBezTo>
                  <a:cubicBezTo>
                    <a:pt x="176" y="5035"/>
                    <a:pt x="0" y="5386"/>
                    <a:pt x="48" y="5434"/>
                  </a:cubicBezTo>
                  <a:cubicBezTo>
                    <a:pt x="878" y="6152"/>
                    <a:pt x="1740" y="6854"/>
                    <a:pt x="2650" y="7509"/>
                  </a:cubicBezTo>
                  <a:cubicBezTo>
                    <a:pt x="2658" y="7515"/>
                    <a:pt x="2669" y="7518"/>
                    <a:pt x="2684" y="7518"/>
                  </a:cubicBezTo>
                  <a:cubicBezTo>
                    <a:pt x="2811" y="7518"/>
                    <a:pt x="3165" y="7280"/>
                    <a:pt x="3352" y="7094"/>
                  </a:cubicBezTo>
                  <a:cubicBezTo>
                    <a:pt x="3990" y="6471"/>
                    <a:pt x="4517" y="5641"/>
                    <a:pt x="5267" y="5226"/>
                  </a:cubicBezTo>
                  <a:cubicBezTo>
                    <a:pt x="6576" y="4492"/>
                    <a:pt x="6911" y="3343"/>
                    <a:pt x="7166" y="1843"/>
                  </a:cubicBezTo>
                  <a:lnTo>
                    <a:pt x="7469" y="2705"/>
                  </a:lnTo>
                  <a:cubicBezTo>
                    <a:pt x="7852" y="1157"/>
                    <a:pt x="7405" y="88"/>
                    <a:pt x="6384" y="24"/>
                  </a:cubicBezTo>
                  <a:cubicBezTo>
                    <a:pt x="6189" y="9"/>
                    <a:pt x="5995" y="1"/>
                    <a:pt x="58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8"/>
            <p:cNvSpPr/>
            <p:nvPr/>
          </p:nvSpPr>
          <p:spPr>
            <a:xfrm>
              <a:off x="5485998" y="4369912"/>
              <a:ext cx="371878" cy="366066"/>
            </a:xfrm>
            <a:custGeom>
              <a:rect b="b" l="l" r="r" t="t"/>
              <a:pathLst>
                <a:path extrusionOk="0" h="7084" w="7167">
                  <a:moveTo>
                    <a:pt x="2815" y="0"/>
                  </a:moveTo>
                  <a:cubicBezTo>
                    <a:pt x="2022" y="0"/>
                    <a:pt x="1306" y="467"/>
                    <a:pt x="879" y="1399"/>
                  </a:cubicBezTo>
                  <a:cubicBezTo>
                    <a:pt x="432" y="2340"/>
                    <a:pt x="272" y="3409"/>
                    <a:pt x="1" y="4351"/>
                  </a:cubicBezTo>
                  <a:cubicBezTo>
                    <a:pt x="208" y="5101"/>
                    <a:pt x="304" y="5739"/>
                    <a:pt x="544" y="6314"/>
                  </a:cubicBezTo>
                  <a:cubicBezTo>
                    <a:pt x="759" y="6819"/>
                    <a:pt x="1089" y="7083"/>
                    <a:pt x="1461" y="7083"/>
                  </a:cubicBezTo>
                  <a:cubicBezTo>
                    <a:pt x="1723" y="7083"/>
                    <a:pt x="2006" y="6952"/>
                    <a:pt x="2283" y="6681"/>
                  </a:cubicBezTo>
                  <a:cubicBezTo>
                    <a:pt x="3241" y="5739"/>
                    <a:pt x="4470" y="5117"/>
                    <a:pt x="5794" y="4926"/>
                  </a:cubicBezTo>
                  <a:cubicBezTo>
                    <a:pt x="7023" y="4750"/>
                    <a:pt x="7167" y="4255"/>
                    <a:pt x="6448" y="3250"/>
                  </a:cubicBezTo>
                  <a:cubicBezTo>
                    <a:pt x="5874" y="2452"/>
                    <a:pt x="4533" y="2196"/>
                    <a:pt x="4677" y="856"/>
                  </a:cubicBezTo>
                  <a:cubicBezTo>
                    <a:pt x="4693" y="792"/>
                    <a:pt x="4533" y="712"/>
                    <a:pt x="4470" y="648"/>
                  </a:cubicBezTo>
                  <a:cubicBezTo>
                    <a:pt x="3927" y="216"/>
                    <a:pt x="3353" y="0"/>
                    <a:pt x="28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8"/>
            <p:cNvSpPr/>
            <p:nvPr/>
          </p:nvSpPr>
          <p:spPr>
            <a:xfrm>
              <a:off x="1174211" y="2780635"/>
              <a:ext cx="329589" cy="443527"/>
            </a:xfrm>
            <a:custGeom>
              <a:rect b="b" l="l" r="r" t="t"/>
              <a:pathLst>
                <a:path extrusionOk="0" h="8583" w="6352">
                  <a:moveTo>
                    <a:pt x="4109" y="1"/>
                  </a:moveTo>
                  <a:cubicBezTo>
                    <a:pt x="3897" y="1"/>
                    <a:pt x="3724" y="221"/>
                    <a:pt x="3479" y="667"/>
                  </a:cubicBezTo>
                  <a:cubicBezTo>
                    <a:pt x="2665" y="2151"/>
                    <a:pt x="1836" y="3604"/>
                    <a:pt x="1006" y="5056"/>
                  </a:cubicBezTo>
                  <a:cubicBezTo>
                    <a:pt x="0" y="6747"/>
                    <a:pt x="527" y="7992"/>
                    <a:pt x="2394" y="8375"/>
                  </a:cubicBezTo>
                  <a:cubicBezTo>
                    <a:pt x="2649" y="8423"/>
                    <a:pt x="2905" y="8503"/>
                    <a:pt x="3176" y="8583"/>
                  </a:cubicBezTo>
                  <a:cubicBezTo>
                    <a:pt x="4086" y="7418"/>
                    <a:pt x="5251" y="6684"/>
                    <a:pt x="5762" y="5168"/>
                  </a:cubicBezTo>
                  <a:cubicBezTo>
                    <a:pt x="6352" y="3444"/>
                    <a:pt x="6033" y="1736"/>
                    <a:pt x="4852" y="523"/>
                  </a:cubicBezTo>
                  <a:cubicBezTo>
                    <a:pt x="4520" y="177"/>
                    <a:pt x="4299" y="1"/>
                    <a:pt x="41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8"/>
            <p:cNvSpPr/>
            <p:nvPr/>
          </p:nvSpPr>
          <p:spPr>
            <a:xfrm>
              <a:off x="660785" y="3214539"/>
              <a:ext cx="298976" cy="398156"/>
            </a:xfrm>
            <a:custGeom>
              <a:rect b="b" l="l" r="r" t="t"/>
              <a:pathLst>
                <a:path extrusionOk="0" h="7705" w="5762">
                  <a:moveTo>
                    <a:pt x="2190" y="0"/>
                  </a:moveTo>
                  <a:cubicBezTo>
                    <a:pt x="1655" y="0"/>
                    <a:pt x="1052" y="281"/>
                    <a:pt x="894" y="744"/>
                  </a:cubicBezTo>
                  <a:cubicBezTo>
                    <a:pt x="527" y="1861"/>
                    <a:pt x="320" y="3042"/>
                    <a:pt x="1" y="4383"/>
                  </a:cubicBezTo>
                  <a:cubicBezTo>
                    <a:pt x="16" y="4383"/>
                    <a:pt x="48" y="4575"/>
                    <a:pt x="112" y="4766"/>
                  </a:cubicBezTo>
                  <a:cubicBezTo>
                    <a:pt x="655" y="6394"/>
                    <a:pt x="2107" y="7527"/>
                    <a:pt x="3815" y="7703"/>
                  </a:cubicBezTo>
                  <a:cubicBezTo>
                    <a:pt x="3842" y="7704"/>
                    <a:pt x="3871" y="7705"/>
                    <a:pt x="3901" y="7705"/>
                  </a:cubicBezTo>
                  <a:cubicBezTo>
                    <a:pt x="4180" y="7705"/>
                    <a:pt x="4586" y="7639"/>
                    <a:pt x="4629" y="7495"/>
                  </a:cubicBezTo>
                  <a:cubicBezTo>
                    <a:pt x="5012" y="6538"/>
                    <a:pt x="5762" y="5388"/>
                    <a:pt x="5490" y="4591"/>
                  </a:cubicBezTo>
                  <a:cubicBezTo>
                    <a:pt x="4980" y="3074"/>
                    <a:pt x="3911" y="1702"/>
                    <a:pt x="2985" y="345"/>
                  </a:cubicBezTo>
                  <a:cubicBezTo>
                    <a:pt x="2826" y="108"/>
                    <a:pt x="2521" y="0"/>
                    <a:pt x="21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8"/>
            <p:cNvSpPr/>
            <p:nvPr/>
          </p:nvSpPr>
          <p:spPr>
            <a:xfrm>
              <a:off x="4940298" y="3454202"/>
              <a:ext cx="391751" cy="325811"/>
            </a:xfrm>
            <a:custGeom>
              <a:rect b="b" l="l" r="r" t="t"/>
              <a:pathLst>
                <a:path extrusionOk="0" h="6305" w="7550">
                  <a:moveTo>
                    <a:pt x="3703" y="0"/>
                  </a:moveTo>
                  <a:cubicBezTo>
                    <a:pt x="2650" y="1006"/>
                    <a:pt x="1629" y="1915"/>
                    <a:pt x="687" y="2889"/>
                  </a:cubicBezTo>
                  <a:cubicBezTo>
                    <a:pt x="384" y="3208"/>
                    <a:pt x="1" y="3719"/>
                    <a:pt x="65" y="4054"/>
                  </a:cubicBezTo>
                  <a:cubicBezTo>
                    <a:pt x="192" y="4756"/>
                    <a:pt x="480" y="5490"/>
                    <a:pt x="1437" y="5554"/>
                  </a:cubicBezTo>
                  <a:cubicBezTo>
                    <a:pt x="1820" y="5570"/>
                    <a:pt x="2171" y="5810"/>
                    <a:pt x="2554" y="5905"/>
                  </a:cubicBezTo>
                  <a:cubicBezTo>
                    <a:pt x="3272" y="6065"/>
                    <a:pt x="3975" y="6304"/>
                    <a:pt x="4693" y="6304"/>
                  </a:cubicBezTo>
                  <a:cubicBezTo>
                    <a:pt x="5028" y="6304"/>
                    <a:pt x="5459" y="5921"/>
                    <a:pt x="5682" y="5602"/>
                  </a:cubicBezTo>
                  <a:cubicBezTo>
                    <a:pt x="6161" y="4884"/>
                    <a:pt x="6448" y="4038"/>
                    <a:pt x="6975" y="3368"/>
                  </a:cubicBezTo>
                  <a:cubicBezTo>
                    <a:pt x="7550" y="2618"/>
                    <a:pt x="7438" y="2091"/>
                    <a:pt x="6672" y="1660"/>
                  </a:cubicBezTo>
                  <a:cubicBezTo>
                    <a:pt x="5682" y="1070"/>
                    <a:pt x="4661" y="527"/>
                    <a:pt x="37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8"/>
            <p:cNvSpPr/>
            <p:nvPr/>
          </p:nvSpPr>
          <p:spPr>
            <a:xfrm>
              <a:off x="961369" y="3468826"/>
              <a:ext cx="441407" cy="388699"/>
            </a:xfrm>
            <a:custGeom>
              <a:rect b="b" l="l" r="r" t="t"/>
              <a:pathLst>
                <a:path extrusionOk="0" h="7522" w="8507">
                  <a:moveTo>
                    <a:pt x="5119" y="1"/>
                  </a:moveTo>
                  <a:cubicBezTo>
                    <a:pt x="4325" y="1"/>
                    <a:pt x="4100" y="887"/>
                    <a:pt x="3655" y="1489"/>
                  </a:cubicBezTo>
                  <a:cubicBezTo>
                    <a:pt x="2554" y="2973"/>
                    <a:pt x="1389" y="4441"/>
                    <a:pt x="336" y="5973"/>
                  </a:cubicBezTo>
                  <a:cubicBezTo>
                    <a:pt x="65" y="6372"/>
                    <a:pt x="96" y="6995"/>
                    <a:pt x="1" y="7521"/>
                  </a:cubicBezTo>
                  <a:cubicBezTo>
                    <a:pt x="495" y="7410"/>
                    <a:pt x="1070" y="7426"/>
                    <a:pt x="1469" y="7170"/>
                  </a:cubicBezTo>
                  <a:cubicBezTo>
                    <a:pt x="3416" y="5973"/>
                    <a:pt x="5331" y="4713"/>
                    <a:pt x="7230" y="3452"/>
                  </a:cubicBezTo>
                  <a:cubicBezTo>
                    <a:pt x="7597" y="3212"/>
                    <a:pt x="7932" y="2941"/>
                    <a:pt x="8236" y="2622"/>
                  </a:cubicBezTo>
                  <a:cubicBezTo>
                    <a:pt x="8379" y="2446"/>
                    <a:pt x="8507" y="2000"/>
                    <a:pt x="8427" y="1952"/>
                  </a:cubicBezTo>
                  <a:cubicBezTo>
                    <a:pt x="7549" y="1289"/>
                    <a:pt x="7028" y="32"/>
                    <a:pt x="5571" y="32"/>
                  </a:cubicBezTo>
                  <a:cubicBezTo>
                    <a:pt x="5519" y="32"/>
                    <a:pt x="5466" y="33"/>
                    <a:pt x="5411" y="37"/>
                  </a:cubicBezTo>
                  <a:cubicBezTo>
                    <a:pt x="5306" y="12"/>
                    <a:pt x="5209" y="1"/>
                    <a:pt x="51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8"/>
            <p:cNvSpPr/>
            <p:nvPr/>
          </p:nvSpPr>
          <p:spPr>
            <a:xfrm>
              <a:off x="5233462" y="2223592"/>
              <a:ext cx="441407" cy="388699"/>
            </a:xfrm>
            <a:custGeom>
              <a:rect b="b" l="l" r="r" t="t"/>
              <a:pathLst>
                <a:path extrusionOk="0" h="7522" w="8507">
                  <a:moveTo>
                    <a:pt x="5119" y="1"/>
                  </a:moveTo>
                  <a:cubicBezTo>
                    <a:pt x="4325" y="1"/>
                    <a:pt x="4101" y="886"/>
                    <a:pt x="3671" y="1488"/>
                  </a:cubicBezTo>
                  <a:cubicBezTo>
                    <a:pt x="2554" y="2973"/>
                    <a:pt x="1389" y="4441"/>
                    <a:pt x="351" y="5973"/>
                  </a:cubicBezTo>
                  <a:cubicBezTo>
                    <a:pt x="64" y="6372"/>
                    <a:pt x="112" y="6994"/>
                    <a:pt x="0" y="7521"/>
                  </a:cubicBezTo>
                  <a:cubicBezTo>
                    <a:pt x="495" y="7409"/>
                    <a:pt x="1070" y="7425"/>
                    <a:pt x="1469" y="7170"/>
                  </a:cubicBezTo>
                  <a:cubicBezTo>
                    <a:pt x="3878" y="5702"/>
                    <a:pt x="5730" y="4457"/>
                    <a:pt x="7246" y="3451"/>
                  </a:cubicBezTo>
                  <a:cubicBezTo>
                    <a:pt x="7597" y="3212"/>
                    <a:pt x="7932" y="2941"/>
                    <a:pt x="8235" y="2622"/>
                  </a:cubicBezTo>
                  <a:cubicBezTo>
                    <a:pt x="8379" y="2462"/>
                    <a:pt x="8507" y="1999"/>
                    <a:pt x="8443" y="1951"/>
                  </a:cubicBezTo>
                  <a:cubicBezTo>
                    <a:pt x="7549" y="1289"/>
                    <a:pt x="7027" y="31"/>
                    <a:pt x="5571" y="31"/>
                  </a:cubicBezTo>
                  <a:cubicBezTo>
                    <a:pt x="5519" y="31"/>
                    <a:pt x="5465" y="33"/>
                    <a:pt x="5411" y="36"/>
                  </a:cubicBezTo>
                  <a:cubicBezTo>
                    <a:pt x="5305" y="12"/>
                    <a:pt x="5208" y="1"/>
                    <a:pt x="5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8"/>
            <p:cNvSpPr/>
            <p:nvPr/>
          </p:nvSpPr>
          <p:spPr>
            <a:xfrm>
              <a:off x="5257486" y="3805532"/>
              <a:ext cx="438916" cy="274394"/>
            </a:xfrm>
            <a:custGeom>
              <a:rect b="b" l="l" r="r" t="t"/>
              <a:pathLst>
                <a:path extrusionOk="0" h="5310" w="8459">
                  <a:moveTo>
                    <a:pt x="2985" y="0"/>
                  </a:moveTo>
                  <a:cubicBezTo>
                    <a:pt x="2761" y="48"/>
                    <a:pt x="2442" y="112"/>
                    <a:pt x="2107" y="176"/>
                  </a:cubicBezTo>
                  <a:cubicBezTo>
                    <a:pt x="383" y="463"/>
                    <a:pt x="0" y="1261"/>
                    <a:pt x="1213" y="2474"/>
                  </a:cubicBezTo>
                  <a:cubicBezTo>
                    <a:pt x="2203" y="3463"/>
                    <a:pt x="3463" y="4181"/>
                    <a:pt x="4692" y="4915"/>
                  </a:cubicBezTo>
                  <a:cubicBezTo>
                    <a:pt x="5004" y="5101"/>
                    <a:pt x="5388" y="5310"/>
                    <a:pt x="5788" y="5310"/>
                  </a:cubicBezTo>
                  <a:cubicBezTo>
                    <a:pt x="6043" y="5310"/>
                    <a:pt x="6305" y="5225"/>
                    <a:pt x="6559" y="4995"/>
                  </a:cubicBezTo>
                  <a:cubicBezTo>
                    <a:pt x="6613" y="4951"/>
                    <a:pt x="6705" y="4941"/>
                    <a:pt x="6807" y="4941"/>
                  </a:cubicBezTo>
                  <a:cubicBezTo>
                    <a:pt x="6889" y="4941"/>
                    <a:pt x="6976" y="4947"/>
                    <a:pt x="7054" y="4947"/>
                  </a:cubicBezTo>
                  <a:cubicBezTo>
                    <a:pt x="8092" y="4899"/>
                    <a:pt x="8459" y="4453"/>
                    <a:pt x="8251" y="3415"/>
                  </a:cubicBezTo>
                  <a:cubicBezTo>
                    <a:pt x="8107" y="2761"/>
                    <a:pt x="7916" y="2107"/>
                    <a:pt x="7677" y="1484"/>
                  </a:cubicBezTo>
                  <a:cubicBezTo>
                    <a:pt x="7597" y="1245"/>
                    <a:pt x="7405" y="1037"/>
                    <a:pt x="7166" y="926"/>
                  </a:cubicBezTo>
                  <a:cubicBezTo>
                    <a:pt x="5809" y="606"/>
                    <a:pt x="4453" y="319"/>
                    <a:pt x="29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8"/>
            <p:cNvSpPr/>
            <p:nvPr/>
          </p:nvSpPr>
          <p:spPr>
            <a:xfrm>
              <a:off x="1407704" y="4353480"/>
              <a:ext cx="343703" cy="379139"/>
            </a:xfrm>
            <a:custGeom>
              <a:rect b="b" l="l" r="r" t="t"/>
              <a:pathLst>
                <a:path extrusionOk="0" h="7337" w="6624">
                  <a:moveTo>
                    <a:pt x="3396" y="1"/>
                  </a:moveTo>
                  <a:cubicBezTo>
                    <a:pt x="3105" y="1"/>
                    <a:pt x="2826" y="208"/>
                    <a:pt x="2554" y="631"/>
                  </a:cubicBezTo>
                  <a:cubicBezTo>
                    <a:pt x="1692" y="1956"/>
                    <a:pt x="942" y="3360"/>
                    <a:pt x="160" y="4749"/>
                  </a:cubicBezTo>
                  <a:cubicBezTo>
                    <a:pt x="81" y="4876"/>
                    <a:pt x="81" y="5068"/>
                    <a:pt x="1" y="5499"/>
                  </a:cubicBezTo>
                  <a:cubicBezTo>
                    <a:pt x="384" y="5898"/>
                    <a:pt x="847" y="6409"/>
                    <a:pt x="1357" y="6887"/>
                  </a:cubicBezTo>
                  <a:cubicBezTo>
                    <a:pt x="1640" y="7162"/>
                    <a:pt x="1911" y="7336"/>
                    <a:pt x="2168" y="7336"/>
                  </a:cubicBezTo>
                  <a:cubicBezTo>
                    <a:pt x="2434" y="7336"/>
                    <a:pt x="2686" y="7150"/>
                    <a:pt x="2921" y="6696"/>
                  </a:cubicBezTo>
                  <a:cubicBezTo>
                    <a:pt x="3017" y="6488"/>
                    <a:pt x="3384" y="6409"/>
                    <a:pt x="3639" y="6297"/>
                  </a:cubicBezTo>
                  <a:cubicBezTo>
                    <a:pt x="4453" y="5946"/>
                    <a:pt x="5299" y="5674"/>
                    <a:pt x="6065" y="5259"/>
                  </a:cubicBezTo>
                  <a:cubicBezTo>
                    <a:pt x="6512" y="5020"/>
                    <a:pt x="6624" y="4589"/>
                    <a:pt x="6241" y="4078"/>
                  </a:cubicBezTo>
                  <a:cubicBezTo>
                    <a:pt x="5890" y="3600"/>
                    <a:pt x="5714" y="3009"/>
                    <a:pt x="5427" y="2483"/>
                  </a:cubicBezTo>
                  <a:cubicBezTo>
                    <a:pt x="5108" y="1828"/>
                    <a:pt x="4725" y="1206"/>
                    <a:pt x="4310" y="615"/>
                  </a:cubicBezTo>
                  <a:cubicBezTo>
                    <a:pt x="3991" y="208"/>
                    <a:pt x="3687" y="1"/>
                    <a:pt x="33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8"/>
            <p:cNvSpPr/>
            <p:nvPr/>
          </p:nvSpPr>
          <p:spPr>
            <a:xfrm>
              <a:off x="367622" y="3916837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1"/>
                  </a:moveTo>
                  <a:cubicBezTo>
                    <a:pt x="224" y="1"/>
                    <a:pt x="1" y="368"/>
                    <a:pt x="65" y="1469"/>
                  </a:cubicBezTo>
                  <a:cubicBezTo>
                    <a:pt x="161" y="3017"/>
                    <a:pt x="288" y="4581"/>
                    <a:pt x="192" y="6129"/>
                  </a:cubicBezTo>
                  <a:cubicBezTo>
                    <a:pt x="129" y="7422"/>
                    <a:pt x="176" y="7709"/>
                    <a:pt x="1421" y="8124"/>
                  </a:cubicBezTo>
                  <a:cubicBezTo>
                    <a:pt x="1693" y="8219"/>
                    <a:pt x="1996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4"/>
                    <a:pt x="4102" y="6576"/>
                  </a:cubicBezTo>
                  <a:cubicBezTo>
                    <a:pt x="3831" y="5076"/>
                    <a:pt x="3576" y="3559"/>
                    <a:pt x="3384" y="2043"/>
                  </a:cubicBezTo>
                  <a:cubicBezTo>
                    <a:pt x="3177" y="431"/>
                    <a:pt x="2746" y="1"/>
                    <a:pt x="1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8"/>
            <p:cNvSpPr/>
            <p:nvPr/>
          </p:nvSpPr>
          <p:spPr>
            <a:xfrm>
              <a:off x="1450770" y="381255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493" y="1"/>
                  </a:moveTo>
                  <a:cubicBezTo>
                    <a:pt x="1354" y="1"/>
                    <a:pt x="1064" y="183"/>
                    <a:pt x="1006" y="327"/>
                  </a:cubicBezTo>
                  <a:cubicBezTo>
                    <a:pt x="639" y="1109"/>
                    <a:pt x="336" y="1891"/>
                    <a:pt x="1" y="2673"/>
                  </a:cubicBezTo>
                  <a:cubicBezTo>
                    <a:pt x="144" y="4540"/>
                    <a:pt x="862" y="5960"/>
                    <a:pt x="2267" y="6966"/>
                  </a:cubicBezTo>
                  <a:cubicBezTo>
                    <a:pt x="2569" y="7171"/>
                    <a:pt x="3039" y="7303"/>
                    <a:pt x="3454" y="7303"/>
                  </a:cubicBezTo>
                  <a:cubicBezTo>
                    <a:pt x="3654" y="7303"/>
                    <a:pt x="3840" y="7272"/>
                    <a:pt x="3990" y="7205"/>
                  </a:cubicBezTo>
                  <a:cubicBezTo>
                    <a:pt x="4373" y="7046"/>
                    <a:pt x="4629" y="6280"/>
                    <a:pt x="4677" y="5753"/>
                  </a:cubicBezTo>
                  <a:cubicBezTo>
                    <a:pt x="4756" y="4700"/>
                    <a:pt x="4772" y="3630"/>
                    <a:pt x="4709" y="2577"/>
                  </a:cubicBezTo>
                  <a:cubicBezTo>
                    <a:pt x="4709" y="2258"/>
                    <a:pt x="4645" y="1795"/>
                    <a:pt x="4437" y="1651"/>
                  </a:cubicBezTo>
                  <a:cubicBezTo>
                    <a:pt x="3496" y="1061"/>
                    <a:pt x="2522" y="502"/>
                    <a:pt x="1533" y="8"/>
                  </a:cubicBezTo>
                  <a:cubicBezTo>
                    <a:pt x="1522" y="3"/>
                    <a:pt x="1508" y="1"/>
                    <a:pt x="1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8"/>
            <p:cNvSpPr/>
            <p:nvPr/>
          </p:nvSpPr>
          <p:spPr>
            <a:xfrm>
              <a:off x="187106" y="2991205"/>
              <a:ext cx="308108" cy="385961"/>
            </a:xfrm>
            <a:custGeom>
              <a:rect b="b" l="l" r="r" t="t"/>
              <a:pathLst>
                <a:path extrusionOk="0" h="7469" w="5938">
                  <a:moveTo>
                    <a:pt x="2968" y="0"/>
                  </a:moveTo>
                  <a:cubicBezTo>
                    <a:pt x="2942" y="0"/>
                    <a:pt x="2915" y="3"/>
                    <a:pt x="2889" y="7"/>
                  </a:cubicBezTo>
                  <a:cubicBezTo>
                    <a:pt x="2091" y="438"/>
                    <a:pt x="1262" y="821"/>
                    <a:pt x="607" y="1396"/>
                  </a:cubicBezTo>
                  <a:cubicBezTo>
                    <a:pt x="1" y="1922"/>
                    <a:pt x="559" y="2561"/>
                    <a:pt x="799" y="3119"/>
                  </a:cubicBezTo>
                  <a:cubicBezTo>
                    <a:pt x="847" y="3247"/>
                    <a:pt x="847" y="3391"/>
                    <a:pt x="895" y="3518"/>
                  </a:cubicBezTo>
                  <a:cubicBezTo>
                    <a:pt x="1230" y="4492"/>
                    <a:pt x="1517" y="5481"/>
                    <a:pt x="1884" y="6455"/>
                  </a:cubicBezTo>
                  <a:cubicBezTo>
                    <a:pt x="2122" y="7066"/>
                    <a:pt x="2584" y="7469"/>
                    <a:pt x="3084" y="7469"/>
                  </a:cubicBezTo>
                  <a:cubicBezTo>
                    <a:pt x="3289" y="7469"/>
                    <a:pt x="3499" y="7401"/>
                    <a:pt x="3703" y="7253"/>
                  </a:cubicBezTo>
                  <a:cubicBezTo>
                    <a:pt x="4597" y="6582"/>
                    <a:pt x="5204" y="5577"/>
                    <a:pt x="5938" y="4715"/>
                  </a:cubicBezTo>
                  <a:lnTo>
                    <a:pt x="5762" y="4556"/>
                  </a:lnTo>
                  <a:cubicBezTo>
                    <a:pt x="5778" y="4412"/>
                    <a:pt x="5762" y="4284"/>
                    <a:pt x="5714" y="4157"/>
                  </a:cubicBezTo>
                  <a:cubicBezTo>
                    <a:pt x="4948" y="2832"/>
                    <a:pt x="4182" y="1507"/>
                    <a:pt x="3384" y="199"/>
                  </a:cubicBezTo>
                  <a:cubicBezTo>
                    <a:pt x="3275" y="76"/>
                    <a:pt x="3120" y="0"/>
                    <a:pt x="29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8"/>
            <p:cNvSpPr/>
            <p:nvPr/>
          </p:nvSpPr>
          <p:spPr>
            <a:xfrm>
              <a:off x="3017509" y="2917880"/>
              <a:ext cx="344533" cy="293927"/>
            </a:xfrm>
            <a:custGeom>
              <a:rect b="b" l="l" r="r" t="t"/>
              <a:pathLst>
                <a:path extrusionOk="0" h="5688" w="6640">
                  <a:moveTo>
                    <a:pt x="4335" y="1"/>
                  </a:moveTo>
                  <a:cubicBezTo>
                    <a:pt x="4151" y="1"/>
                    <a:pt x="3950" y="64"/>
                    <a:pt x="3735" y="166"/>
                  </a:cubicBezTo>
                  <a:cubicBezTo>
                    <a:pt x="3017" y="517"/>
                    <a:pt x="2283" y="868"/>
                    <a:pt x="1549" y="1171"/>
                  </a:cubicBezTo>
                  <a:cubicBezTo>
                    <a:pt x="192" y="1745"/>
                    <a:pt x="0" y="2176"/>
                    <a:pt x="575" y="3533"/>
                  </a:cubicBezTo>
                  <a:cubicBezTo>
                    <a:pt x="782" y="4028"/>
                    <a:pt x="926" y="4554"/>
                    <a:pt x="1197" y="5001"/>
                  </a:cubicBezTo>
                  <a:cubicBezTo>
                    <a:pt x="1405" y="5320"/>
                    <a:pt x="1772" y="5544"/>
                    <a:pt x="1948" y="5687"/>
                  </a:cubicBezTo>
                  <a:cubicBezTo>
                    <a:pt x="3256" y="5416"/>
                    <a:pt x="4357" y="5225"/>
                    <a:pt x="5411" y="4953"/>
                  </a:cubicBezTo>
                  <a:cubicBezTo>
                    <a:pt x="5762" y="4858"/>
                    <a:pt x="6081" y="4634"/>
                    <a:pt x="6304" y="4331"/>
                  </a:cubicBezTo>
                  <a:cubicBezTo>
                    <a:pt x="6496" y="4044"/>
                    <a:pt x="6640" y="3533"/>
                    <a:pt x="6512" y="3246"/>
                  </a:cubicBezTo>
                  <a:cubicBezTo>
                    <a:pt x="6097" y="2304"/>
                    <a:pt x="5522" y="1442"/>
                    <a:pt x="5060" y="533"/>
                  </a:cubicBezTo>
                  <a:cubicBezTo>
                    <a:pt x="4857" y="148"/>
                    <a:pt x="4615" y="1"/>
                    <a:pt x="43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8"/>
            <p:cNvSpPr/>
            <p:nvPr/>
          </p:nvSpPr>
          <p:spPr>
            <a:xfrm>
              <a:off x="3774493" y="3714741"/>
              <a:ext cx="341108" cy="285763"/>
            </a:xfrm>
            <a:custGeom>
              <a:rect b="b" l="l" r="r" t="t"/>
              <a:pathLst>
                <a:path extrusionOk="0" h="5530" w="6574">
                  <a:moveTo>
                    <a:pt x="3183" y="0"/>
                  </a:moveTo>
                  <a:cubicBezTo>
                    <a:pt x="2678" y="0"/>
                    <a:pt x="2220" y="136"/>
                    <a:pt x="2089" y="416"/>
                  </a:cubicBezTo>
                  <a:cubicBezTo>
                    <a:pt x="1435" y="1613"/>
                    <a:pt x="860" y="2858"/>
                    <a:pt x="349" y="4119"/>
                  </a:cubicBezTo>
                  <a:cubicBezTo>
                    <a:pt x="1" y="5043"/>
                    <a:pt x="282" y="5529"/>
                    <a:pt x="1080" y="5529"/>
                  </a:cubicBezTo>
                  <a:cubicBezTo>
                    <a:pt x="1233" y="5529"/>
                    <a:pt x="1405" y="5511"/>
                    <a:pt x="1594" y="5476"/>
                  </a:cubicBezTo>
                  <a:cubicBezTo>
                    <a:pt x="2568" y="5284"/>
                    <a:pt x="3541" y="5061"/>
                    <a:pt x="4515" y="4821"/>
                  </a:cubicBezTo>
                  <a:cubicBezTo>
                    <a:pt x="5632" y="4534"/>
                    <a:pt x="6334" y="3624"/>
                    <a:pt x="6573" y="2348"/>
                  </a:cubicBezTo>
                  <a:cubicBezTo>
                    <a:pt x="6382" y="1964"/>
                    <a:pt x="6286" y="1470"/>
                    <a:pt x="5983" y="1214"/>
                  </a:cubicBezTo>
                  <a:cubicBezTo>
                    <a:pt x="5520" y="815"/>
                    <a:pt x="4930" y="576"/>
                    <a:pt x="4371" y="273"/>
                  </a:cubicBezTo>
                  <a:cubicBezTo>
                    <a:pt x="4047" y="93"/>
                    <a:pt x="3599" y="0"/>
                    <a:pt x="31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8"/>
            <p:cNvSpPr/>
            <p:nvPr/>
          </p:nvSpPr>
          <p:spPr>
            <a:xfrm>
              <a:off x="5039663" y="4373840"/>
              <a:ext cx="322221" cy="283592"/>
            </a:xfrm>
            <a:custGeom>
              <a:rect b="b" l="l" r="r" t="t"/>
              <a:pathLst>
                <a:path extrusionOk="0" h="5488" w="6210">
                  <a:moveTo>
                    <a:pt x="2025" y="0"/>
                  </a:moveTo>
                  <a:cubicBezTo>
                    <a:pt x="1877" y="0"/>
                    <a:pt x="1715" y="42"/>
                    <a:pt x="1517" y="126"/>
                  </a:cubicBezTo>
                  <a:cubicBezTo>
                    <a:pt x="208" y="700"/>
                    <a:pt x="129" y="1833"/>
                    <a:pt x="81" y="2966"/>
                  </a:cubicBezTo>
                  <a:cubicBezTo>
                    <a:pt x="1" y="4945"/>
                    <a:pt x="33" y="4961"/>
                    <a:pt x="1948" y="5280"/>
                  </a:cubicBezTo>
                  <a:cubicBezTo>
                    <a:pt x="2507" y="5376"/>
                    <a:pt x="3065" y="5408"/>
                    <a:pt x="3799" y="5488"/>
                  </a:cubicBezTo>
                  <a:cubicBezTo>
                    <a:pt x="4230" y="5392"/>
                    <a:pt x="4932" y="5456"/>
                    <a:pt x="5363" y="5137"/>
                  </a:cubicBezTo>
                  <a:cubicBezTo>
                    <a:pt x="6209" y="4498"/>
                    <a:pt x="5459" y="1785"/>
                    <a:pt x="4454" y="1386"/>
                  </a:cubicBezTo>
                  <a:cubicBezTo>
                    <a:pt x="3831" y="1131"/>
                    <a:pt x="3257" y="780"/>
                    <a:pt x="2746" y="333"/>
                  </a:cubicBezTo>
                  <a:cubicBezTo>
                    <a:pt x="2477" y="114"/>
                    <a:pt x="2270" y="0"/>
                    <a:pt x="20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8"/>
            <p:cNvSpPr/>
            <p:nvPr/>
          </p:nvSpPr>
          <p:spPr>
            <a:xfrm>
              <a:off x="2525617" y="4438845"/>
              <a:ext cx="427345" cy="307983"/>
            </a:xfrm>
            <a:custGeom>
              <a:rect b="b" l="l" r="r" t="t"/>
              <a:pathLst>
                <a:path extrusionOk="0" h="5960" w="8236">
                  <a:moveTo>
                    <a:pt x="687" y="1"/>
                  </a:moveTo>
                  <a:cubicBezTo>
                    <a:pt x="543" y="96"/>
                    <a:pt x="224" y="208"/>
                    <a:pt x="112" y="432"/>
                  </a:cubicBezTo>
                  <a:cubicBezTo>
                    <a:pt x="1" y="671"/>
                    <a:pt x="17" y="942"/>
                    <a:pt x="144" y="1166"/>
                  </a:cubicBezTo>
                  <a:cubicBezTo>
                    <a:pt x="368" y="1501"/>
                    <a:pt x="639" y="1788"/>
                    <a:pt x="958" y="2043"/>
                  </a:cubicBezTo>
                  <a:cubicBezTo>
                    <a:pt x="1996" y="2969"/>
                    <a:pt x="3097" y="3847"/>
                    <a:pt x="4086" y="4820"/>
                  </a:cubicBezTo>
                  <a:cubicBezTo>
                    <a:pt x="4883" y="5584"/>
                    <a:pt x="5257" y="5959"/>
                    <a:pt x="5652" y="5959"/>
                  </a:cubicBezTo>
                  <a:cubicBezTo>
                    <a:pt x="6017" y="5959"/>
                    <a:pt x="6400" y="5640"/>
                    <a:pt x="7150" y="5012"/>
                  </a:cubicBezTo>
                  <a:cubicBezTo>
                    <a:pt x="8236" y="4118"/>
                    <a:pt x="8220" y="3049"/>
                    <a:pt x="6975" y="2347"/>
                  </a:cubicBezTo>
                  <a:cubicBezTo>
                    <a:pt x="5794" y="1692"/>
                    <a:pt x="4501" y="1214"/>
                    <a:pt x="3240" y="719"/>
                  </a:cubicBezTo>
                  <a:cubicBezTo>
                    <a:pt x="2458" y="432"/>
                    <a:pt x="1644" y="256"/>
                    <a:pt x="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8"/>
            <p:cNvSpPr/>
            <p:nvPr/>
          </p:nvSpPr>
          <p:spPr>
            <a:xfrm>
              <a:off x="3499438" y="4151746"/>
              <a:ext cx="300636" cy="293462"/>
            </a:xfrm>
            <a:custGeom>
              <a:rect b="b" l="l" r="r" t="t"/>
              <a:pathLst>
                <a:path extrusionOk="0" h="5679" w="5794">
                  <a:moveTo>
                    <a:pt x="2880" y="0"/>
                  </a:moveTo>
                  <a:cubicBezTo>
                    <a:pt x="2423" y="0"/>
                    <a:pt x="1925" y="129"/>
                    <a:pt x="1549" y="322"/>
                  </a:cubicBezTo>
                  <a:cubicBezTo>
                    <a:pt x="448" y="881"/>
                    <a:pt x="224" y="1998"/>
                    <a:pt x="256" y="3163"/>
                  </a:cubicBezTo>
                  <a:lnTo>
                    <a:pt x="1" y="3306"/>
                  </a:lnTo>
                  <a:cubicBezTo>
                    <a:pt x="336" y="3881"/>
                    <a:pt x="543" y="4663"/>
                    <a:pt x="1054" y="4998"/>
                  </a:cubicBezTo>
                  <a:cubicBezTo>
                    <a:pt x="1661" y="5397"/>
                    <a:pt x="2506" y="5461"/>
                    <a:pt x="3256" y="5621"/>
                  </a:cubicBezTo>
                  <a:cubicBezTo>
                    <a:pt x="3429" y="5659"/>
                    <a:pt x="3594" y="5679"/>
                    <a:pt x="3749" y="5679"/>
                  </a:cubicBezTo>
                  <a:cubicBezTo>
                    <a:pt x="4313" y="5679"/>
                    <a:pt x="4763" y="5416"/>
                    <a:pt x="5076" y="4791"/>
                  </a:cubicBezTo>
                  <a:cubicBezTo>
                    <a:pt x="5794" y="3338"/>
                    <a:pt x="5012" y="705"/>
                    <a:pt x="3496" y="99"/>
                  </a:cubicBezTo>
                  <a:cubicBezTo>
                    <a:pt x="3313" y="31"/>
                    <a:pt x="3101" y="0"/>
                    <a:pt x="28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8"/>
            <p:cNvSpPr/>
            <p:nvPr/>
          </p:nvSpPr>
          <p:spPr>
            <a:xfrm>
              <a:off x="4171016" y="4774518"/>
              <a:ext cx="332962" cy="316096"/>
            </a:xfrm>
            <a:custGeom>
              <a:rect b="b" l="l" r="r" t="t"/>
              <a:pathLst>
                <a:path extrusionOk="0" h="6117" w="6417">
                  <a:moveTo>
                    <a:pt x="2203" y="0"/>
                  </a:moveTo>
                  <a:cubicBezTo>
                    <a:pt x="240" y="958"/>
                    <a:pt x="1" y="1325"/>
                    <a:pt x="240" y="3192"/>
                  </a:cubicBezTo>
                  <a:cubicBezTo>
                    <a:pt x="288" y="3431"/>
                    <a:pt x="320" y="3655"/>
                    <a:pt x="336" y="3894"/>
                  </a:cubicBezTo>
                  <a:cubicBezTo>
                    <a:pt x="347" y="5851"/>
                    <a:pt x="599" y="6116"/>
                    <a:pt x="1437" y="6116"/>
                  </a:cubicBezTo>
                  <a:cubicBezTo>
                    <a:pt x="1750" y="6116"/>
                    <a:pt x="2144" y="6079"/>
                    <a:pt x="2637" y="6079"/>
                  </a:cubicBezTo>
                  <a:cubicBezTo>
                    <a:pt x="2688" y="6079"/>
                    <a:pt x="2740" y="6080"/>
                    <a:pt x="2794" y="6081"/>
                  </a:cubicBezTo>
                  <a:cubicBezTo>
                    <a:pt x="2806" y="6081"/>
                    <a:pt x="2818" y="6081"/>
                    <a:pt x="2830" y="6081"/>
                  </a:cubicBezTo>
                  <a:cubicBezTo>
                    <a:pt x="4451" y="6081"/>
                    <a:pt x="6400" y="3992"/>
                    <a:pt x="6416" y="2123"/>
                  </a:cubicBezTo>
                  <a:lnTo>
                    <a:pt x="6416" y="2123"/>
                  </a:lnTo>
                  <a:cubicBezTo>
                    <a:pt x="6257" y="2250"/>
                    <a:pt x="6081" y="2394"/>
                    <a:pt x="5938" y="2538"/>
                  </a:cubicBezTo>
                  <a:cubicBezTo>
                    <a:pt x="5628" y="2923"/>
                    <a:pt x="5300" y="3123"/>
                    <a:pt x="4974" y="3123"/>
                  </a:cubicBezTo>
                  <a:cubicBezTo>
                    <a:pt x="4678" y="3123"/>
                    <a:pt x="4383" y="2959"/>
                    <a:pt x="4102" y="2617"/>
                  </a:cubicBezTo>
                  <a:cubicBezTo>
                    <a:pt x="3416" y="1788"/>
                    <a:pt x="2841" y="878"/>
                    <a:pt x="22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8"/>
            <p:cNvSpPr/>
            <p:nvPr/>
          </p:nvSpPr>
          <p:spPr>
            <a:xfrm>
              <a:off x="3064726" y="3270450"/>
              <a:ext cx="245168" cy="458409"/>
            </a:xfrm>
            <a:custGeom>
              <a:rect b="b" l="l" r="r" t="t"/>
              <a:pathLst>
                <a:path extrusionOk="0" h="8871" w="4725">
                  <a:moveTo>
                    <a:pt x="2266" y="0"/>
                  </a:moveTo>
                  <a:cubicBezTo>
                    <a:pt x="1183" y="0"/>
                    <a:pt x="15" y="1237"/>
                    <a:pt x="0" y="2487"/>
                  </a:cubicBezTo>
                  <a:cubicBezTo>
                    <a:pt x="64" y="2758"/>
                    <a:pt x="160" y="3014"/>
                    <a:pt x="271" y="3269"/>
                  </a:cubicBezTo>
                  <a:cubicBezTo>
                    <a:pt x="1022" y="4642"/>
                    <a:pt x="1788" y="6014"/>
                    <a:pt x="2586" y="7355"/>
                  </a:cubicBezTo>
                  <a:cubicBezTo>
                    <a:pt x="2809" y="7754"/>
                    <a:pt x="3112" y="8121"/>
                    <a:pt x="3463" y="8424"/>
                  </a:cubicBezTo>
                  <a:cubicBezTo>
                    <a:pt x="3751" y="8663"/>
                    <a:pt x="4150" y="8727"/>
                    <a:pt x="4501" y="8871"/>
                  </a:cubicBezTo>
                  <a:cubicBezTo>
                    <a:pt x="4564" y="8488"/>
                    <a:pt x="4724" y="8073"/>
                    <a:pt x="4660" y="7690"/>
                  </a:cubicBezTo>
                  <a:cubicBezTo>
                    <a:pt x="4485" y="6621"/>
                    <a:pt x="4197" y="5551"/>
                    <a:pt x="3974" y="4482"/>
                  </a:cubicBezTo>
                  <a:cubicBezTo>
                    <a:pt x="3735" y="3269"/>
                    <a:pt x="3559" y="2040"/>
                    <a:pt x="3256" y="843"/>
                  </a:cubicBezTo>
                  <a:cubicBezTo>
                    <a:pt x="3176" y="508"/>
                    <a:pt x="2761" y="45"/>
                    <a:pt x="2458" y="13"/>
                  </a:cubicBezTo>
                  <a:cubicBezTo>
                    <a:pt x="2395" y="5"/>
                    <a:pt x="2331" y="0"/>
                    <a:pt x="22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8"/>
            <p:cNvSpPr/>
            <p:nvPr/>
          </p:nvSpPr>
          <p:spPr>
            <a:xfrm>
              <a:off x="3342116" y="3572793"/>
              <a:ext cx="305617" cy="332839"/>
            </a:xfrm>
            <a:custGeom>
              <a:rect b="b" l="l" r="r" t="t"/>
              <a:pathLst>
                <a:path extrusionOk="0" h="6441" w="5890">
                  <a:moveTo>
                    <a:pt x="4246" y="0"/>
                  </a:moveTo>
                  <a:cubicBezTo>
                    <a:pt x="3747" y="0"/>
                    <a:pt x="3217" y="222"/>
                    <a:pt x="2730" y="642"/>
                  </a:cubicBezTo>
                  <a:cubicBezTo>
                    <a:pt x="1469" y="1711"/>
                    <a:pt x="527" y="3100"/>
                    <a:pt x="0" y="4664"/>
                  </a:cubicBezTo>
                  <a:cubicBezTo>
                    <a:pt x="352" y="5222"/>
                    <a:pt x="639" y="6020"/>
                    <a:pt x="1213" y="6371"/>
                  </a:cubicBezTo>
                  <a:cubicBezTo>
                    <a:pt x="1295" y="6419"/>
                    <a:pt x="1412" y="6441"/>
                    <a:pt x="1547" y="6441"/>
                  </a:cubicBezTo>
                  <a:cubicBezTo>
                    <a:pt x="1994" y="6441"/>
                    <a:pt x="2640" y="6206"/>
                    <a:pt x="2873" y="5924"/>
                  </a:cubicBezTo>
                  <a:cubicBezTo>
                    <a:pt x="3926" y="4520"/>
                    <a:pt x="4884" y="3052"/>
                    <a:pt x="5762" y="1552"/>
                  </a:cubicBezTo>
                  <a:cubicBezTo>
                    <a:pt x="5889" y="1344"/>
                    <a:pt x="5650" y="770"/>
                    <a:pt x="5427" y="514"/>
                  </a:cubicBezTo>
                  <a:cubicBezTo>
                    <a:pt x="5086" y="166"/>
                    <a:pt x="4677" y="0"/>
                    <a:pt x="424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8"/>
            <p:cNvSpPr/>
            <p:nvPr/>
          </p:nvSpPr>
          <p:spPr>
            <a:xfrm>
              <a:off x="775041" y="122486"/>
              <a:ext cx="455520" cy="219412"/>
            </a:xfrm>
            <a:custGeom>
              <a:rect b="b" l="l" r="r" t="t"/>
              <a:pathLst>
                <a:path extrusionOk="0" h="4246" w="8779">
                  <a:moveTo>
                    <a:pt x="2561" y="1"/>
                  </a:moveTo>
                  <a:cubicBezTo>
                    <a:pt x="1492" y="1"/>
                    <a:pt x="506" y="620"/>
                    <a:pt x="65" y="1597"/>
                  </a:cubicBezTo>
                  <a:cubicBezTo>
                    <a:pt x="1" y="1773"/>
                    <a:pt x="17" y="1980"/>
                    <a:pt x="113" y="2140"/>
                  </a:cubicBezTo>
                  <a:cubicBezTo>
                    <a:pt x="639" y="2698"/>
                    <a:pt x="1166" y="3129"/>
                    <a:pt x="2076" y="3129"/>
                  </a:cubicBezTo>
                  <a:cubicBezTo>
                    <a:pt x="2130" y="3129"/>
                    <a:pt x="2184" y="3129"/>
                    <a:pt x="2240" y="3129"/>
                  </a:cubicBezTo>
                  <a:cubicBezTo>
                    <a:pt x="3265" y="3129"/>
                    <a:pt x="4506" y="3144"/>
                    <a:pt x="5188" y="3704"/>
                  </a:cubicBezTo>
                  <a:cubicBezTo>
                    <a:pt x="5670" y="4096"/>
                    <a:pt x="6089" y="4246"/>
                    <a:pt x="6486" y="4246"/>
                  </a:cubicBezTo>
                  <a:cubicBezTo>
                    <a:pt x="6928" y="4246"/>
                    <a:pt x="7343" y="4059"/>
                    <a:pt x="7789" y="3815"/>
                  </a:cubicBezTo>
                  <a:cubicBezTo>
                    <a:pt x="8172" y="3592"/>
                    <a:pt x="8443" y="3161"/>
                    <a:pt x="8778" y="2826"/>
                  </a:cubicBezTo>
                  <a:cubicBezTo>
                    <a:pt x="8364" y="2427"/>
                    <a:pt x="7996" y="1932"/>
                    <a:pt x="7518" y="1645"/>
                  </a:cubicBezTo>
                  <a:cubicBezTo>
                    <a:pt x="6895" y="1326"/>
                    <a:pt x="6241" y="1070"/>
                    <a:pt x="5571" y="895"/>
                  </a:cubicBezTo>
                  <a:cubicBezTo>
                    <a:pt x="4565" y="560"/>
                    <a:pt x="3544" y="288"/>
                    <a:pt x="2602" y="1"/>
                  </a:cubicBezTo>
                  <a:cubicBezTo>
                    <a:pt x="2589" y="1"/>
                    <a:pt x="2575" y="1"/>
                    <a:pt x="25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8"/>
            <p:cNvSpPr/>
            <p:nvPr/>
          </p:nvSpPr>
          <p:spPr>
            <a:xfrm>
              <a:off x="4214913" y="3586125"/>
              <a:ext cx="380128" cy="303901"/>
            </a:xfrm>
            <a:custGeom>
              <a:rect b="b" l="l" r="r" t="t"/>
              <a:pathLst>
                <a:path extrusionOk="0" h="5881" w="7326">
                  <a:moveTo>
                    <a:pt x="7326" y="1"/>
                  </a:moveTo>
                  <a:cubicBezTo>
                    <a:pt x="6943" y="81"/>
                    <a:pt x="6512" y="65"/>
                    <a:pt x="6209" y="256"/>
                  </a:cubicBezTo>
                  <a:cubicBezTo>
                    <a:pt x="4613" y="1294"/>
                    <a:pt x="3049" y="2379"/>
                    <a:pt x="1469" y="3448"/>
                  </a:cubicBezTo>
                  <a:cubicBezTo>
                    <a:pt x="1166" y="3656"/>
                    <a:pt x="846" y="3815"/>
                    <a:pt x="543" y="4023"/>
                  </a:cubicBezTo>
                  <a:cubicBezTo>
                    <a:pt x="352" y="4182"/>
                    <a:pt x="176" y="4358"/>
                    <a:pt x="1" y="4533"/>
                  </a:cubicBezTo>
                  <a:cubicBezTo>
                    <a:pt x="256" y="4837"/>
                    <a:pt x="415" y="5124"/>
                    <a:pt x="671" y="5331"/>
                  </a:cubicBezTo>
                  <a:cubicBezTo>
                    <a:pt x="1137" y="5706"/>
                    <a:pt x="1616" y="5881"/>
                    <a:pt x="2115" y="5881"/>
                  </a:cubicBezTo>
                  <a:cubicBezTo>
                    <a:pt x="2573" y="5881"/>
                    <a:pt x="3047" y="5734"/>
                    <a:pt x="3543" y="5459"/>
                  </a:cubicBezTo>
                  <a:cubicBezTo>
                    <a:pt x="4246" y="5028"/>
                    <a:pt x="4996" y="4693"/>
                    <a:pt x="5778" y="4469"/>
                  </a:cubicBezTo>
                  <a:cubicBezTo>
                    <a:pt x="6576" y="4262"/>
                    <a:pt x="6895" y="3863"/>
                    <a:pt x="6959" y="3097"/>
                  </a:cubicBezTo>
                  <a:cubicBezTo>
                    <a:pt x="7007" y="2427"/>
                    <a:pt x="7198" y="1788"/>
                    <a:pt x="7294" y="1118"/>
                  </a:cubicBezTo>
                  <a:cubicBezTo>
                    <a:pt x="7326" y="751"/>
                    <a:pt x="7326" y="384"/>
                    <a:pt x="73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8"/>
            <p:cNvSpPr/>
            <p:nvPr/>
          </p:nvSpPr>
          <p:spPr>
            <a:xfrm>
              <a:off x="1119521" y="3927120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1565" y="1"/>
                  </a:moveTo>
                  <a:cubicBezTo>
                    <a:pt x="786" y="1"/>
                    <a:pt x="293" y="754"/>
                    <a:pt x="113" y="2259"/>
                  </a:cubicBezTo>
                  <a:cubicBezTo>
                    <a:pt x="81" y="2499"/>
                    <a:pt x="49" y="2722"/>
                    <a:pt x="1" y="2945"/>
                  </a:cubicBezTo>
                  <a:lnTo>
                    <a:pt x="161" y="2961"/>
                  </a:lnTo>
                  <a:lnTo>
                    <a:pt x="161" y="5148"/>
                  </a:lnTo>
                  <a:cubicBezTo>
                    <a:pt x="161" y="5260"/>
                    <a:pt x="161" y="5355"/>
                    <a:pt x="176" y="5451"/>
                  </a:cubicBezTo>
                  <a:cubicBezTo>
                    <a:pt x="318" y="6266"/>
                    <a:pt x="829" y="6704"/>
                    <a:pt x="1463" y="6704"/>
                  </a:cubicBezTo>
                  <a:cubicBezTo>
                    <a:pt x="1760" y="6704"/>
                    <a:pt x="2085" y="6607"/>
                    <a:pt x="2411" y="6409"/>
                  </a:cubicBezTo>
                  <a:cubicBezTo>
                    <a:pt x="3592" y="5690"/>
                    <a:pt x="3767" y="4446"/>
                    <a:pt x="4071" y="3344"/>
                  </a:cubicBezTo>
                  <a:cubicBezTo>
                    <a:pt x="4390" y="2227"/>
                    <a:pt x="2842" y="121"/>
                    <a:pt x="1709" y="9"/>
                  </a:cubicBezTo>
                  <a:cubicBezTo>
                    <a:pt x="1660" y="4"/>
                    <a:pt x="1612" y="1"/>
                    <a:pt x="15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8"/>
            <p:cNvSpPr/>
            <p:nvPr/>
          </p:nvSpPr>
          <p:spPr>
            <a:xfrm>
              <a:off x="2090905" y="3016784"/>
              <a:ext cx="274122" cy="309637"/>
            </a:xfrm>
            <a:custGeom>
              <a:rect b="b" l="l" r="r" t="t"/>
              <a:pathLst>
                <a:path extrusionOk="0" h="5992" w="5283">
                  <a:moveTo>
                    <a:pt x="2783" y="1"/>
                  </a:moveTo>
                  <a:cubicBezTo>
                    <a:pt x="1712" y="1"/>
                    <a:pt x="576" y="1001"/>
                    <a:pt x="479" y="2098"/>
                  </a:cubicBezTo>
                  <a:cubicBezTo>
                    <a:pt x="431" y="2624"/>
                    <a:pt x="335" y="3151"/>
                    <a:pt x="224" y="3662"/>
                  </a:cubicBezTo>
                  <a:cubicBezTo>
                    <a:pt x="0" y="4651"/>
                    <a:pt x="128" y="4827"/>
                    <a:pt x="1133" y="4875"/>
                  </a:cubicBezTo>
                  <a:cubicBezTo>
                    <a:pt x="1357" y="4891"/>
                    <a:pt x="1564" y="4954"/>
                    <a:pt x="1772" y="5066"/>
                  </a:cubicBezTo>
                  <a:cubicBezTo>
                    <a:pt x="2346" y="5353"/>
                    <a:pt x="2905" y="5688"/>
                    <a:pt x="3479" y="5992"/>
                  </a:cubicBezTo>
                  <a:cubicBezTo>
                    <a:pt x="5187" y="5768"/>
                    <a:pt x="5283" y="5641"/>
                    <a:pt x="4852" y="4093"/>
                  </a:cubicBezTo>
                  <a:cubicBezTo>
                    <a:pt x="4548" y="3039"/>
                    <a:pt x="4325" y="1954"/>
                    <a:pt x="3990" y="917"/>
                  </a:cubicBezTo>
                  <a:cubicBezTo>
                    <a:pt x="3878" y="582"/>
                    <a:pt x="3559" y="167"/>
                    <a:pt x="3256" y="71"/>
                  </a:cubicBezTo>
                  <a:cubicBezTo>
                    <a:pt x="3102" y="23"/>
                    <a:pt x="2943" y="1"/>
                    <a:pt x="27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8"/>
            <p:cNvSpPr/>
            <p:nvPr/>
          </p:nvSpPr>
          <p:spPr>
            <a:xfrm>
              <a:off x="4656267" y="3063652"/>
              <a:ext cx="347024" cy="360898"/>
            </a:xfrm>
            <a:custGeom>
              <a:rect b="b" l="l" r="r" t="t"/>
              <a:pathLst>
                <a:path extrusionOk="0" h="6984" w="6688">
                  <a:moveTo>
                    <a:pt x="5294" y="1"/>
                  </a:moveTo>
                  <a:cubicBezTo>
                    <a:pt x="5115" y="1"/>
                    <a:pt x="4905" y="21"/>
                    <a:pt x="4661" y="58"/>
                  </a:cubicBezTo>
                  <a:lnTo>
                    <a:pt x="4677" y="58"/>
                  </a:lnTo>
                  <a:cubicBezTo>
                    <a:pt x="4533" y="377"/>
                    <a:pt x="4390" y="696"/>
                    <a:pt x="4214" y="999"/>
                  </a:cubicBezTo>
                  <a:cubicBezTo>
                    <a:pt x="3927" y="1478"/>
                    <a:pt x="3480" y="1893"/>
                    <a:pt x="3272" y="2404"/>
                  </a:cubicBezTo>
                  <a:cubicBezTo>
                    <a:pt x="2889" y="3441"/>
                    <a:pt x="2139" y="4095"/>
                    <a:pt x="1198" y="4590"/>
                  </a:cubicBezTo>
                  <a:cubicBezTo>
                    <a:pt x="815" y="4797"/>
                    <a:pt x="288" y="5005"/>
                    <a:pt x="176" y="5340"/>
                  </a:cubicBezTo>
                  <a:cubicBezTo>
                    <a:pt x="1" y="5835"/>
                    <a:pt x="144" y="6425"/>
                    <a:pt x="160" y="6984"/>
                  </a:cubicBezTo>
                  <a:cubicBezTo>
                    <a:pt x="591" y="6904"/>
                    <a:pt x="1070" y="6904"/>
                    <a:pt x="1469" y="6729"/>
                  </a:cubicBezTo>
                  <a:cubicBezTo>
                    <a:pt x="2123" y="6441"/>
                    <a:pt x="2698" y="5851"/>
                    <a:pt x="3368" y="5707"/>
                  </a:cubicBezTo>
                  <a:cubicBezTo>
                    <a:pt x="5363" y="5292"/>
                    <a:pt x="6688" y="3393"/>
                    <a:pt x="6416" y="1382"/>
                  </a:cubicBezTo>
                  <a:cubicBezTo>
                    <a:pt x="6287" y="363"/>
                    <a:pt x="6054" y="1"/>
                    <a:pt x="52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8"/>
            <p:cNvSpPr/>
            <p:nvPr/>
          </p:nvSpPr>
          <p:spPr>
            <a:xfrm>
              <a:off x="2948758" y="3732413"/>
              <a:ext cx="327151" cy="301575"/>
            </a:xfrm>
            <a:custGeom>
              <a:rect b="b" l="l" r="r" t="t"/>
              <a:pathLst>
                <a:path extrusionOk="0" h="5836" w="6305">
                  <a:moveTo>
                    <a:pt x="4001" y="0"/>
                  </a:moveTo>
                  <a:cubicBezTo>
                    <a:pt x="3700" y="0"/>
                    <a:pt x="3263" y="155"/>
                    <a:pt x="3049" y="346"/>
                  </a:cubicBezTo>
                  <a:cubicBezTo>
                    <a:pt x="2187" y="1176"/>
                    <a:pt x="1357" y="2037"/>
                    <a:pt x="575" y="2963"/>
                  </a:cubicBezTo>
                  <a:cubicBezTo>
                    <a:pt x="288" y="3282"/>
                    <a:pt x="144" y="3745"/>
                    <a:pt x="1" y="4032"/>
                  </a:cubicBezTo>
                  <a:cubicBezTo>
                    <a:pt x="129" y="5836"/>
                    <a:pt x="1724" y="4926"/>
                    <a:pt x="2443" y="5564"/>
                  </a:cubicBezTo>
                  <a:cubicBezTo>
                    <a:pt x="2495" y="5613"/>
                    <a:pt x="2573" y="5632"/>
                    <a:pt x="2668" y="5632"/>
                  </a:cubicBezTo>
                  <a:cubicBezTo>
                    <a:pt x="2946" y="5632"/>
                    <a:pt x="3366" y="5468"/>
                    <a:pt x="3687" y="5421"/>
                  </a:cubicBezTo>
                  <a:cubicBezTo>
                    <a:pt x="3719" y="5405"/>
                    <a:pt x="3735" y="5373"/>
                    <a:pt x="3751" y="5341"/>
                  </a:cubicBezTo>
                  <a:cubicBezTo>
                    <a:pt x="4852" y="4352"/>
                    <a:pt x="6305" y="3474"/>
                    <a:pt x="5124" y="1638"/>
                  </a:cubicBezTo>
                  <a:cubicBezTo>
                    <a:pt x="5092" y="1575"/>
                    <a:pt x="5156" y="1479"/>
                    <a:pt x="5124" y="1431"/>
                  </a:cubicBezTo>
                  <a:cubicBezTo>
                    <a:pt x="4837" y="952"/>
                    <a:pt x="4645" y="378"/>
                    <a:pt x="4246" y="58"/>
                  </a:cubicBezTo>
                  <a:cubicBezTo>
                    <a:pt x="4189" y="18"/>
                    <a:pt x="4103" y="0"/>
                    <a:pt x="40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8"/>
            <p:cNvSpPr/>
            <p:nvPr/>
          </p:nvSpPr>
          <p:spPr>
            <a:xfrm>
              <a:off x="5178824" y="4125444"/>
              <a:ext cx="376755" cy="195383"/>
            </a:xfrm>
            <a:custGeom>
              <a:rect b="b" l="l" r="r" t="t"/>
              <a:pathLst>
                <a:path extrusionOk="0" h="3781" w="7261">
                  <a:moveTo>
                    <a:pt x="4937" y="1"/>
                  </a:moveTo>
                  <a:cubicBezTo>
                    <a:pt x="4919" y="1"/>
                    <a:pt x="4902" y="1"/>
                    <a:pt x="4884" y="1"/>
                  </a:cubicBezTo>
                  <a:cubicBezTo>
                    <a:pt x="3703" y="113"/>
                    <a:pt x="2330" y="225"/>
                    <a:pt x="1181" y="1390"/>
                  </a:cubicBezTo>
                  <a:cubicBezTo>
                    <a:pt x="144" y="2427"/>
                    <a:pt x="0" y="2571"/>
                    <a:pt x="1261" y="3369"/>
                  </a:cubicBezTo>
                  <a:cubicBezTo>
                    <a:pt x="1484" y="3496"/>
                    <a:pt x="1740" y="3592"/>
                    <a:pt x="1995" y="3640"/>
                  </a:cubicBezTo>
                  <a:cubicBezTo>
                    <a:pt x="2323" y="3739"/>
                    <a:pt x="2640" y="3780"/>
                    <a:pt x="2949" y="3780"/>
                  </a:cubicBezTo>
                  <a:cubicBezTo>
                    <a:pt x="4338" y="3780"/>
                    <a:pt x="5563" y="2938"/>
                    <a:pt x="6894" y="2650"/>
                  </a:cubicBezTo>
                  <a:cubicBezTo>
                    <a:pt x="7006" y="2618"/>
                    <a:pt x="7134" y="2331"/>
                    <a:pt x="7150" y="2172"/>
                  </a:cubicBezTo>
                  <a:cubicBezTo>
                    <a:pt x="7260" y="735"/>
                    <a:pt x="6590" y="1"/>
                    <a:pt x="49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8"/>
            <p:cNvSpPr/>
            <p:nvPr/>
          </p:nvSpPr>
          <p:spPr>
            <a:xfrm>
              <a:off x="5484389" y="2553839"/>
              <a:ext cx="192139" cy="255326"/>
            </a:xfrm>
            <a:custGeom>
              <a:rect b="b" l="l" r="r" t="t"/>
              <a:pathLst>
                <a:path extrusionOk="0" h="4941" w="3703">
                  <a:moveTo>
                    <a:pt x="600" y="0"/>
                  </a:moveTo>
                  <a:cubicBezTo>
                    <a:pt x="351" y="0"/>
                    <a:pt x="236" y="250"/>
                    <a:pt x="64" y="875"/>
                  </a:cubicBezTo>
                  <a:cubicBezTo>
                    <a:pt x="16" y="1066"/>
                    <a:pt x="0" y="1274"/>
                    <a:pt x="16" y="1465"/>
                  </a:cubicBezTo>
                  <a:cubicBezTo>
                    <a:pt x="16" y="2917"/>
                    <a:pt x="1197" y="3731"/>
                    <a:pt x="1819" y="4849"/>
                  </a:cubicBezTo>
                  <a:cubicBezTo>
                    <a:pt x="1843" y="4908"/>
                    <a:pt x="1981" y="4941"/>
                    <a:pt x="2103" y="4941"/>
                  </a:cubicBezTo>
                  <a:cubicBezTo>
                    <a:pt x="2145" y="4941"/>
                    <a:pt x="2185" y="4937"/>
                    <a:pt x="2218" y="4928"/>
                  </a:cubicBezTo>
                  <a:cubicBezTo>
                    <a:pt x="3304" y="4689"/>
                    <a:pt x="3703" y="4019"/>
                    <a:pt x="3320" y="2790"/>
                  </a:cubicBezTo>
                  <a:cubicBezTo>
                    <a:pt x="2968" y="1944"/>
                    <a:pt x="2601" y="970"/>
                    <a:pt x="1484" y="380"/>
                  </a:cubicBezTo>
                  <a:cubicBezTo>
                    <a:pt x="1056" y="145"/>
                    <a:pt x="789" y="0"/>
                    <a:pt x="6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8"/>
            <p:cNvSpPr/>
            <p:nvPr/>
          </p:nvSpPr>
          <p:spPr>
            <a:xfrm>
              <a:off x="852924" y="4082193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3079" y="1"/>
                  </a:moveTo>
                  <a:cubicBezTo>
                    <a:pt x="1910" y="1"/>
                    <a:pt x="228" y="1095"/>
                    <a:pt x="16" y="2115"/>
                  </a:cubicBezTo>
                  <a:cubicBezTo>
                    <a:pt x="0" y="2275"/>
                    <a:pt x="48" y="2434"/>
                    <a:pt x="128" y="2578"/>
                  </a:cubicBezTo>
                  <a:cubicBezTo>
                    <a:pt x="399" y="3264"/>
                    <a:pt x="654" y="3950"/>
                    <a:pt x="958" y="4605"/>
                  </a:cubicBezTo>
                  <a:cubicBezTo>
                    <a:pt x="1085" y="4892"/>
                    <a:pt x="1277" y="5259"/>
                    <a:pt x="1532" y="5371"/>
                  </a:cubicBezTo>
                  <a:cubicBezTo>
                    <a:pt x="1843" y="5523"/>
                    <a:pt x="2162" y="5592"/>
                    <a:pt x="2472" y="5592"/>
                  </a:cubicBezTo>
                  <a:cubicBezTo>
                    <a:pt x="3629" y="5592"/>
                    <a:pt x="4660" y="4624"/>
                    <a:pt x="4660" y="3328"/>
                  </a:cubicBezTo>
                  <a:cubicBezTo>
                    <a:pt x="4421" y="2338"/>
                    <a:pt x="4213" y="1349"/>
                    <a:pt x="3958" y="391"/>
                  </a:cubicBezTo>
                  <a:cubicBezTo>
                    <a:pt x="3910" y="248"/>
                    <a:pt x="3671" y="104"/>
                    <a:pt x="3495" y="56"/>
                  </a:cubicBezTo>
                  <a:cubicBezTo>
                    <a:pt x="3367" y="18"/>
                    <a:pt x="3227" y="1"/>
                    <a:pt x="30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8"/>
            <p:cNvSpPr/>
            <p:nvPr/>
          </p:nvSpPr>
          <p:spPr>
            <a:xfrm>
              <a:off x="1540224" y="3095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2517" y="1"/>
                  </a:moveTo>
                  <a:cubicBezTo>
                    <a:pt x="2101" y="1"/>
                    <a:pt x="1869" y="343"/>
                    <a:pt x="1580" y="814"/>
                  </a:cubicBezTo>
                  <a:cubicBezTo>
                    <a:pt x="1309" y="1261"/>
                    <a:pt x="1038" y="1740"/>
                    <a:pt x="655" y="2091"/>
                  </a:cubicBezTo>
                  <a:cubicBezTo>
                    <a:pt x="48" y="2617"/>
                    <a:pt x="0" y="3032"/>
                    <a:pt x="702" y="3479"/>
                  </a:cubicBezTo>
                  <a:cubicBezTo>
                    <a:pt x="862" y="3591"/>
                    <a:pt x="990" y="3767"/>
                    <a:pt x="1149" y="3878"/>
                  </a:cubicBezTo>
                  <a:cubicBezTo>
                    <a:pt x="1883" y="4373"/>
                    <a:pt x="2618" y="4852"/>
                    <a:pt x="3240" y="5267"/>
                  </a:cubicBezTo>
                  <a:cubicBezTo>
                    <a:pt x="5331" y="4820"/>
                    <a:pt x="6320" y="4405"/>
                    <a:pt x="5203" y="2266"/>
                  </a:cubicBezTo>
                  <a:cubicBezTo>
                    <a:pt x="4772" y="1421"/>
                    <a:pt x="4118" y="734"/>
                    <a:pt x="3288" y="271"/>
                  </a:cubicBezTo>
                  <a:cubicBezTo>
                    <a:pt x="2968" y="83"/>
                    <a:pt x="2720" y="1"/>
                    <a:pt x="25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8"/>
            <p:cNvSpPr/>
            <p:nvPr/>
          </p:nvSpPr>
          <p:spPr>
            <a:xfrm>
              <a:off x="1230768" y="4803765"/>
              <a:ext cx="336594" cy="216725"/>
            </a:xfrm>
            <a:custGeom>
              <a:rect b="b" l="l" r="r" t="t"/>
              <a:pathLst>
                <a:path extrusionOk="0" h="4194" w="6487">
                  <a:moveTo>
                    <a:pt x="5687" y="1"/>
                  </a:moveTo>
                  <a:cubicBezTo>
                    <a:pt x="5588" y="1"/>
                    <a:pt x="5473" y="18"/>
                    <a:pt x="5342" y="56"/>
                  </a:cubicBezTo>
                  <a:cubicBezTo>
                    <a:pt x="3842" y="503"/>
                    <a:pt x="2341" y="902"/>
                    <a:pt x="857" y="1349"/>
                  </a:cubicBezTo>
                  <a:cubicBezTo>
                    <a:pt x="602" y="1413"/>
                    <a:pt x="394" y="1573"/>
                    <a:pt x="283" y="1796"/>
                  </a:cubicBezTo>
                  <a:cubicBezTo>
                    <a:pt x="1" y="2516"/>
                    <a:pt x="1163" y="3713"/>
                    <a:pt x="1945" y="3713"/>
                  </a:cubicBezTo>
                  <a:cubicBezTo>
                    <a:pt x="1960" y="3713"/>
                    <a:pt x="1976" y="3712"/>
                    <a:pt x="1990" y="3711"/>
                  </a:cubicBezTo>
                  <a:cubicBezTo>
                    <a:pt x="2091" y="3705"/>
                    <a:pt x="2191" y="3702"/>
                    <a:pt x="2292" y="3702"/>
                  </a:cubicBezTo>
                  <a:cubicBezTo>
                    <a:pt x="2929" y="3702"/>
                    <a:pt x="3575" y="3820"/>
                    <a:pt x="4209" y="3903"/>
                  </a:cubicBezTo>
                  <a:cubicBezTo>
                    <a:pt x="4560" y="3982"/>
                    <a:pt x="4911" y="4078"/>
                    <a:pt x="5246" y="4190"/>
                  </a:cubicBezTo>
                  <a:cubicBezTo>
                    <a:pt x="5296" y="4193"/>
                    <a:pt x="5345" y="4194"/>
                    <a:pt x="5392" y="4194"/>
                  </a:cubicBezTo>
                  <a:cubicBezTo>
                    <a:pt x="6192" y="4194"/>
                    <a:pt x="6486" y="3806"/>
                    <a:pt x="6411" y="2977"/>
                  </a:cubicBezTo>
                  <a:cubicBezTo>
                    <a:pt x="6347" y="2291"/>
                    <a:pt x="6395" y="1589"/>
                    <a:pt x="6347" y="902"/>
                  </a:cubicBezTo>
                  <a:cubicBezTo>
                    <a:pt x="6308" y="413"/>
                    <a:pt x="6169" y="1"/>
                    <a:pt x="5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8"/>
            <p:cNvSpPr/>
            <p:nvPr/>
          </p:nvSpPr>
          <p:spPr>
            <a:xfrm>
              <a:off x="339499" y="4591489"/>
              <a:ext cx="298146" cy="261217"/>
            </a:xfrm>
            <a:custGeom>
              <a:rect b="b" l="l" r="r" t="t"/>
              <a:pathLst>
                <a:path extrusionOk="0" h="5055" w="5746">
                  <a:moveTo>
                    <a:pt x="4237" y="1"/>
                  </a:moveTo>
                  <a:cubicBezTo>
                    <a:pt x="4029" y="1"/>
                    <a:pt x="3158" y="501"/>
                    <a:pt x="2634" y="749"/>
                  </a:cubicBezTo>
                  <a:cubicBezTo>
                    <a:pt x="2474" y="797"/>
                    <a:pt x="2330" y="877"/>
                    <a:pt x="2187" y="973"/>
                  </a:cubicBezTo>
                  <a:cubicBezTo>
                    <a:pt x="1341" y="1803"/>
                    <a:pt x="0" y="2281"/>
                    <a:pt x="32" y="3750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45" y="5024"/>
                    <a:pt x="695" y="5055"/>
                    <a:pt x="864" y="5055"/>
                  </a:cubicBezTo>
                  <a:cubicBezTo>
                    <a:pt x="1109" y="5055"/>
                    <a:pt x="1395" y="4990"/>
                    <a:pt x="1612" y="4915"/>
                  </a:cubicBezTo>
                  <a:cubicBezTo>
                    <a:pt x="2618" y="4579"/>
                    <a:pt x="3591" y="4180"/>
                    <a:pt x="4549" y="3718"/>
                  </a:cubicBezTo>
                  <a:cubicBezTo>
                    <a:pt x="4980" y="3526"/>
                    <a:pt x="5299" y="3111"/>
                    <a:pt x="5746" y="2728"/>
                  </a:cubicBezTo>
                  <a:cubicBezTo>
                    <a:pt x="5219" y="1659"/>
                    <a:pt x="4836" y="765"/>
                    <a:pt x="4277" y="15"/>
                  </a:cubicBezTo>
                  <a:cubicBezTo>
                    <a:pt x="4270" y="5"/>
                    <a:pt x="4257" y="1"/>
                    <a:pt x="4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8"/>
            <p:cNvSpPr/>
            <p:nvPr/>
          </p:nvSpPr>
          <p:spPr>
            <a:xfrm>
              <a:off x="2472640" y="3464898"/>
              <a:ext cx="233546" cy="367048"/>
            </a:xfrm>
            <a:custGeom>
              <a:rect b="b" l="l" r="r" t="t"/>
              <a:pathLst>
                <a:path extrusionOk="0" h="7103" w="4501">
                  <a:moveTo>
                    <a:pt x="2123" y="1"/>
                  </a:moveTo>
                  <a:cubicBezTo>
                    <a:pt x="1852" y="480"/>
                    <a:pt x="1644" y="879"/>
                    <a:pt x="1405" y="1262"/>
                  </a:cubicBezTo>
                  <a:cubicBezTo>
                    <a:pt x="1245" y="1533"/>
                    <a:pt x="1006" y="1772"/>
                    <a:pt x="830" y="2044"/>
                  </a:cubicBezTo>
                  <a:cubicBezTo>
                    <a:pt x="543" y="2443"/>
                    <a:pt x="0" y="2889"/>
                    <a:pt x="48" y="3241"/>
                  </a:cubicBezTo>
                  <a:cubicBezTo>
                    <a:pt x="112" y="3656"/>
                    <a:pt x="703" y="4007"/>
                    <a:pt x="1197" y="4533"/>
                  </a:cubicBezTo>
                  <a:cubicBezTo>
                    <a:pt x="974" y="5778"/>
                    <a:pt x="2586" y="5954"/>
                    <a:pt x="3368" y="7103"/>
                  </a:cubicBezTo>
                  <a:cubicBezTo>
                    <a:pt x="3400" y="6512"/>
                    <a:pt x="3416" y="6145"/>
                    <a:pt x="3447" y="5778"/>
                  </a:cubicBezTo>
                  <a:cubicBezTo>
                    <a:pt x="3463" y="5555"/>
                    <a:pt x="3384" y="5267"/>
                    <a:pt x="3511" y="5156"/>
                  </a:cubicBezTo>
                  <a:cubicBezTo>
                    <a:pt x="4501" y="4166"/>
                    <a:pt x="4166" y="2969"/>
                    <a:pt x="4198" y="1788"/>
                  </a:cubicBezTo>
                  <a:cubicBezTo>
                    <a:pt x="4211" y="817"/>
                    <a:pt x="3920" y="362"/>
                    <a:pt x="3134" y="362"/>
                  </a:cubicBezTo>
                  <a:cubicBezTo>
                    <a:pt x="3002" y="362"/>
                    <a:pt x="2857" y="375"/>
                    <a:pt x="2697" y="400"/>
                  </a:cubicBezTo>
                  <a:cubicBezTo>
                    <a:pt x="2693" y="400"/>
                    <a:pt x="2688" y="401"/>
                    <a:pt x="2684" y="401"/>
                  </a:cubicBezTo>
                  <a:cubicBezTo>
                    <a:pt x="2543" y="401"/>
                    <a:pt x="2370" y="171"/>
                    <a:pt x="21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8"/>
            <p:cNvSpPr/>
            <p:nvPr/>
          </p:nvSpPr>
          <p:spPr>
            <a:xfrm>
              <a:off x="6296737" y="3039365"/>
              <a:ext cx="233546" cy="367048"/>
            </a:xfrm>
            <a:custGeom>
              <a:rect b="b" l="l" r="r" t="t"/>
              <a:pathLst>
                <a:path extrusionOk="0" h="7103" w="4501">
                  <a:moveTo>
                    <a:pt x="2123" y="1"/>
                  </a:moveTo>
                  <a:cubicBezTo>
                    <a:pt x="1851" y="496"/>
                    <a:pt x="1644" y="895"/>
                    <a:pt x="1404" y="1278"/>
                  </a:cubicBezTo>
                  <a:cubicBezTo>
                    <a:pt x="1245" y="1549"/>
                    <a:pt x="1005" y="1788"/>
                    <a:pt x="830" y="2060"/>
                  </a:cubicBezTo>
                  <a:cubicBezTo>
                    <a:pt x="543" y="2459"/>
                    <a:pt x="0" y="2890"/>
                    <a:pt x="48" y="3257"/>
                  </a:cubicBezTo>
                  <a:cubicBezTo>
                    <a:pt x="112" y="3672"/>
                    <a:pt x="702" y="4007"/>
                    <a:pt x="1197" y="4533"/>
                  </a:cubicBezTo>
                  <a:cubicBezTo>
                    <a:pt x="974" y="5778"/>
                    <a:pt x="2585" y="5954"/>
                    <a:pt x="3367" y="7103"/>
                  </a:cubicBezTo>
                  <a:lnTo>
                    <a:pt x="3447" y="5778"/>
                  </a:lnTo>
                  <a:cubicBezTo>
                    <a:pt x="3463" y="5571"/>
                    <a:pt x="3383" y="5267"/>
                    <a:pt x="3511" y="5156"/>
                  </a:cubicBezTo>
                  <a:cubicBezTo>
                    <a:pt x="4501" y="4182"/>
                    <a:pt x="4165" y="2969"/>
                    <a:pt x="4197" y="1804"/>
                  </a:cubicBezTo>
                  <a:cubicBezTo>
                    <a:pt x="4211" y="830"/>
                    <a:pt x="3918" y="363"/>
                    <a:pt x="3125" y="363"/>
                  </a:cubicBezTo>
                  <a:cubicBezTo>
                    <a:pt x="2996" y="363"/>
                    <a:pt x="2854" y="375"/>
                    <a:pt x="2697" y="400"/>
                  </a:cubicBezTo>
                  <a:cubicBezTo>
                    <a:pt x="2688" y="402"/>
                    <a:pt x="2679" y="403"/>
                    <a:pt x="2670" y="403"/>
                  </a:cubicBezTo>
                  <a:cubicBezTo>
                    <a:pt x="2532" y="403"/>
                    <a:pt x="2362" y="181"/>
                    <a:pt x="21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8"/>
            <p:cNvSpPr/>
            <p:nvPr/>
          </p:nvSpPr>
          <p:spPr>
            <a:xfrm>
              <a:off x="2417380" y="4655565"/>
              <a:ext cx="289636" cy="238480"/>
            </a:xfrm>
            <a:custGeom>
              <a:rect b="b" l="l" r="r" t="t"/>
              <a:pathLst>
                <a:path extrusionOk="0" h="4615" w="5582">
                  <a:moveTo>
                    <a:pt x="2346" y="1"/>
                  </a:moveTo>
                  <a:cubicBezTo>
                    <a:pt x="1517" y="1"/>
                    <a:pt x="1" y="1874"/>
                    <a:pt x="188" y="2637"/>
                  </a:cubicBezTo>
                  <a:cubicBezTo>
                    <a:pt x="602" y="4329"/>
                    <a:pt x="922" y="4552"/>
                    <a:pt x="2725" y="4552"/>
                  </a:cubicBezTo>
                  <a:cubicBezTo>
                    <a:pt x="3014" y="4552"/>
                    <a:pt x="3341" y="4615"/>
                    <a:pt x="3635" y="4615"/>
                  </a:cubicBezTo>
                  <a:cubicBezTo>
                    <a:pt x="3811" y="4615"/>
                    <a:pt x="3976" y="4592"/>
                    <a:pt x="4114" y="4520"/>
                  </a:cubicBezTo>
                  <a:cubicBezTo>
                    <a:pt x="4672" y="4201"/>
                    <a:pt x="5135" y="3754"/>
                    <a:pt x="5470" y="3212"/>
                  </a:cubicBezTo>
                  <a:cubicBezTo>
                    <a:pt x="5582" y="3036"/>
                    <a:pt x="5135" y="2446"/>
                    <a:pt x="4848" y="2142"/>
                  </a:cubicBezTo>
                  <a:cubicBezTo>
                    <a:pt x="4289" y="1520"/>
                    <a:pt x="3667" y="977"/>
                    <a:pt x="3044" y="419"/>
                  </a:cubicBezTo>
                  <a:cubicBezTo>
                    <a:pt x="2853" y="243"/>
                    <a:pt x="2629" y="20"/>
                    <a:pt x="2406" y="4"/>
                  </a:cubicBezTo>
                  <a:cubicBezTo>
                    <a:pt x="2386" y="2"/>
                    <a:pt x="2367" y="1"/>
                    <a:pt x="23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8"/>
            <p:cNvSpPr/>
            <p:nvPr/>
          </p:nvSpPr>
          <p:spPr>
            <a:xfrm>
              <a:off x="540718" y="2908166"/>
              <a:ext cx="366897" cy="234346"/>
            </a:xfrm>
            <a:custGeom>
              <a:rect b="b" l="l" r="r" t="t"/>
              <a:pathLst>
                <a:path extrusionOk="0" h="4535" w="7071">
                  <a:moveTo>
                    <a:pt x="685" y="0"/>
                  </a:moveTo>
                  <a:cubicBezTo>
                    <a:pt x="557" y="0"/>
                    <a:pt x="428" y="5"/>
                    <a:pt x="303" y="5"/>
                  </a:cubicBezTo>
                  <a:cubicBezTo>
                    <a:pt x="255" y="5"/>
                    <a:pt x="207" y="4"/>
                    <a:pt x="160" y="2"/>
                  </a:cubicBezTo>
                  <a:lnTo>
                    <a:pt x="160" y="2"/>
                  </a:lnTo>
                  <a:cubicBezTo>
                    <a:pt x="160" y="417"/>
                    <a:pt x="0" y="928"/>
                    <a:pt x="192" y="1247"/>
                  </a:cubicBezTo>
                  <a:cubicBezTo>
                    <a:pt x="527" y="1838"/>
                    <a:pt x="1197" y="2237"/>
                    <a:pt x="1533" y="2843"/>
                  </a:cubicBezTo>
                  <a:cubicBezTo>
                    <a:pt x="2235" y="4056"/>
                    <a:pt x="3464" y="4120"/>
                    <a:pt x="4549" y="4535"/>
                  </a:cubicBezTo>
                  <a:cubicBezTo>
                    <a:pt x="4996" y="4375"/>
                    <a:pt x="5458" y="4232"/>
                    <a:pt x="5937" y="4136"/>
                  </a:cubicBezTo>
                  <a:cubicBezTo>
                    <a:pt x="7070" y="3944"/>
                    <a:pt x="6703" y="3083"/>
                    <a:pt x="6560" y="2508"/>
                  </a:cubicBezTo>
                  <a:cubicBezTo>
                    <a:pt x="6480" y="2221"/>
                    <a:pt x="5826" y="1949"/>
                    <a:pt x="5427" y="1949"/>
                  </a:cubicBezTo>
                  <a:cubicBezTo>
                    <a:pt x="4740" y="1949"/>
                    <a:pt x="4166" y="1918"/>
                    <a:pt x="3799" y="1247"/>
                  </a:cubicBezTo>
                  <a:cubicBezTo>
                    <a:pt x="3703" y="1120"/>
                    <a:pt x="3575" y="1024"/>
                    <a:pt x="3432" y="976"/>
                  </a:cubicBezTo>
                  <a:cubicBezTo>
                    <a:pt x="2713" y="657"/>
                    <a:pt x="2011" y="322"/>
                    <a:pt x="1277" y="82"/>
                  </a:cubicBezTo>
                  <a:cubicBezTo>
                    <a:pt x="1096" y="13"/>
                    <a:pt x="892" y="0"/>
                    <a:pt x="6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8"/>
            <p:cNvSpPr/>
            <p:nvPr/>
          </p:nvSpPr>
          <p:spPr>
            <a:xfrm>
              <a:off x="1729820" y="4218147"/>
              <a:ext cx="271683" cy="285504"/>
            </a:xfrm>
            <a:custGeom>
              <a:rect b="b" l="l" r="r" t="t"/>
              <a:pathLst>
                <a:path extrusionOk="0" h="5525" w="5236">
                  <a:moveTo>
                    <a:pt x="4276" y="0"/>
                  </a:moveTo>
                  <a:cubicBezTo>
                    <a:pt x="3953" y="0"/>
                    <a:pt x="3632" y="8"/>
                    <a:pt x="3304" y="27"/>
                  </a:cubicBezTo>
                  <a:cubicBezTo>
                    <a:pt x="2411" y="122"/>
                    <a:pt x="1645" y="441"/>
                    <a:pt x="1278" y="1383"/>
                  </a:cubicBezTo>
                  <a:cubicBezTo>
                    <a:pt x="1102" y="1862"/>
                    <a:pt x="942" y="2404"/>
                    <a:pt x="591" y="2756"/>
                  </a:cubicBezTo>
                  <a:cubicBezTo>
                    <a:pt x="1" y="3346"/>
                    <a:pt x="1" y="3793"/>
                    <a:pt x="591" y="4336"/>
                  </a:cubicBezTo>
                  <a:cubicBezTo>
                    <a:pt x="799" y="4511"/>
                    <a:pt x="879" y="4830"/>
                    <a:pt x="1086" y="4958"/>
                  </a:cubicBezTo>
                  <a:cubicBezTo>
                    <a:pt x="1462" y="5181"/>
                    <a:pt x="1934" y="5524"/>
                    <a:pt x="2282" y="5524"/>
                  </a:cubicBezTo>
                  <a:cubicBezTo>
                    <a:pt x="2333" y="5524"/>
                    <a:pt x="2382" y="5517"/>
                    <a:pt x="2427" y="5501"/>
                  </a:cubicBezTo>
                  <a:cubicBezTo>
                    <a:pt x="2778" y="5357"/>
                    <a:pt x="2953" y="4687"/>
                    <a:pt x="3161" y="4224"/>
                  </a:cubicBezTo>
                  <a:cubicBezTo>
                    <a:pt x="3225" y="4064"/>
                    <a:pt x="3145" y="3841"/>
                    <a:pt x="3145" y="3665"/>
                  </a:cubicBezTo>
                  <a:cubicBezTo>
                    <a:pt x="4214" y="3250"/>
                    <a:pt x="5235" y="1176"/>
                    <a:pt x="4964" y="11"/>
                  </a:cubicBezTo>
                  <a:cubicBezTo>
                    <a:pt x="4733" y="4"/>
                    <a:pt x="4504" y="0"/>
                    <a:pt x="42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8"/>
            <p:cNvSpPr/>
            <p:nvPr/>
          </p:nvSpPr>
          <p:spPr>
            <a:xfrm>
              <a:off x="924944" y="2908941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22" y="1"/>
                  </a:moveTo>
                  <a:cubicBezTo>
                    <a:pt x="2005" y="1"/>
                    <a:pt x="806" y="556"/>
                    <a:pt x="336" y="1344"/>
                  </a:cubicBezTo>
                  <a:cubicBezTo>
                    <a:pt x="208" y="1631"/>
                    <a:pt x="96" y="1918"/>
                    <a:pt x="1" y="2206"/>
                  </a:cubicBezTo>
                  <a:cubicBezTo>
                    <a:pt x="224" y="2541"/>
                    <a:pt x="399" y="3020"/>
                    <a:pt x="751" y="3275"/>
                  </a:cubicBezTo>
                  <a:cubicBezTo>
                    <a:pt x="1549" y="3850"/>
                    <a:pt x="2378" y="4376"/>
                    <a:pt x="3240" y="4855"/>
                  </a:cubicBezTo>
                  <a:cubicBezTo>
                    <a:pt x="3512" y="4999"/>
                    <a:pt x="3847" y="4999"/>
                    <a:pt x="4150" y="5062"/>
                  </a:cubicBezTo>
                  <a:cubicBezTo>
                    <a:pt x="4214" y="4695"/>
                    <a:pt x="4405" y="4280"/>
                    <a:pt x="4294" y="3977"/>
                  </a:cubicBezTo>
                  <a:cubicBezTo>
                    <a:pt x="4054" y="3243"/>
                    <a:pt x="4070" y="2653"/>
                    <a:pt x="4517" y="1998"/>
                  </a:cubicBezTo>
                  <a:cubicBezTo>
                    <a:pt x="5028" y="1248"/>
                    <a:pt x="4645" y="418"/>
                    <a:pt x="3751" y="115"/>
                  </a:cubicBezTo>
                  <a:cubicBezTo>
                    <a:pt x="3530" y="37"/>
                    <a:pt x="3282" y="1"/>
                    <a:pt x="30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8"/>
            <p:cNvSpPr/>
            <p:nvPr/>
          </p:nvSpPr>
          <p:spPr>
            <a:xfrm>
              <a:off x="2614396" y="4155363"/>
              <a:ext cx="257414" cy="218430"/>
            </a:xfrm>
            <a:custGeom>
              <a:rect b="b" l="l" r="r" t="t"/>
              <a:pathLst>
                <a:path extrusionOk="0" h="4227" w="4961">
                  <a:moveTo>
                    <a:pt x="3095" y="1"/>
                  </a:moveTo>
                  <a:cubicBezTo>
                    <a:pt x="2812" y="1"/>
                    <a:pt x="2500" y="101"/>
                    <a:pt x="2152" y="348"/>
                  </a:cubicBezTo>
                  <a:cubicBezTo>
                    <a:pt x="1865" y="555"/>
                    <a:pt x="1354" y="412"/>
                    <a:pt x="987" y="539"/>
                  </a:cubicBezTo>
                  <a:cubicBezTo>
                    <a:pt x="684" y="635"/>
                    <a:pt x="237" y="874"/>
                    <a:pt x="205" y="1114"/>
                  </a:cubicBezTo>
                  <a:cubicBezTo>
                    <a:pt x="0" y="2670"/>
                    <a:pt x="679" y="4227"/>
                    <a:pt x="2423" y="4227"/>
                  </a:cubicBezTo>
                  <a:cubicBezTo>
                    <a:pt x="2450" y="4227"/>
                    <a:pt x="2476" y="4227"/>
                    <a:pt x="2503" y="4226"/>
                  </a:cubicBezTo>
                  <a:cubicBezTo>
                    <a:pt x="2528" y="4226"/>
                    <a:pt x="2552" y="4226"/>
                    <a:pt x="2577" y="4226"/>
                  </a:cubicBezTo>
                  <a:cubicBezTo>
                    <a:pt x="3740" y="4226"/>
                    <a:pt x="4316" y="3848"/>
                    <a:pt x="4785" y="2550"/>
                  </a:cubicBezTo>
                  <a:cubicBezTo>
                    <a:pt x="4961" y="2103"/>
                    <a:pt x="4945" y="1337"/>
                    <a:pt x="4673" y="1018"/>
                  </a:cubicBezTo>
                  <a:cubicBezTo>
                    <a:pt x="4240" y="529"/>
                    <a:pt x="3744" y="1"/>
                    <a:pt x="309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8"/>
            <p:cNvSpPr/>
            <p:nvPr/>
          </p:nvSpPr>
          <p:spPr>
            <a:xfrm>
              <a:off x="1554286" y="3384391"/>
              <a:ext cx="179738" cy="350460"/>
            </a:xfrm>
            <a:custGeom>
              <a:rect b="b" l="l" r="r" t="t"/>
              <a:pathLst>
                <a:path extrusionOk="0" h="6782" w="3464">
                  <a:moveTo>
                    <a:pt x="1574" y="0"/>
                  </a:moveTo>
                  <a:cubicBezTo>
                    <a:pt x="1165" y="0"/>
                    <a:pt x="803" y="183"/>
                    <a:pt x="575" y="729"/>
                  </a:cubicBezTo>
                  <a:cubicBezTo>
                    <a:pt x="256" y="1511"/>
                    <a:pt x="128" y="2373"/>
                    <a:pt x="16" y="2804"/>
                  </a:cubicBezTo>
                  <a:cubicBezTo>
                    <a:pt x="16" y="4112"/>
                    <a:pt x="1" y="5006"/>
                    <a:pt x="16" y="5900"/>
                  </a:cubicBezTo>
                  <a:cubicBezTo>
                    <a:pt x="16" y="6375"/>
                    <a:pt x="448" y="6782"/>
                    <a:pt x="865" y="6782"/>
                  </a:cubicBezTo>
                  <a:cubicBezTo>
                    <a:pt x="980" y="6782"/>
                    <a:pt x="1094" y="6751"/>
                    <a:pt x="1197" y="6682"/>
                  </a:cubicBezTo>
                  <a:cubicBezTo>
                    <a:pt x="1549" y="6442"/>
                    <a:pt x="1820" y="6091"/>
                    <a:pt x="1964" y="5692"/>
                  </a:cubicBezTo>
                  <a:cubicBezTo>
                    <a:pt x="2410" y="4511"/>
                    <a:pt x="2761" y="3298"/>
                    <a:pt x="3192" y="2101"/>
                  </a:cubicBezTo>
                  <a:cubicBezTo>
                    <a:pt x="3464" y="1351"/>
                    <a:pt x="3224" y="522"/>
                    <a:pt x="2538" y="234"/>
                  </a:cubicBezTo>
                  <a:cubicBezTo>
                    <a:pt x="2216" y="104"/>
                    <a:pt x="1882" y="0"/>
                    <a:pt x="15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8"/>
            <p:cNvSpPr/>
            <p:nvPr/>
          </p:nvSpPr>
          <p:spPr>
            <a:xfrm>
              <a:off x="577973" y="4345677"/>
              <a:ext cx="302297" cy="330617"/>
            </a:xfrm>
            <a:custGeom>
              <a:rect b="b" l="l" r="r" t="t"/>
              <a:pathLst>
                <a:path extrusionOk="0" h="6398" w="5826">
                  <a:moveTo>
                    <a:pt x="256" y="0"/>
                  </a:moveTo>
                  <a:lnTo>
                    <a:pt x="1" y="224"/>
                  </a:lnTo>
                  <a:cubicBezTo>
                    <a:pt x="527" y="1421"/>
                    <a:pt x="974" y="2650"/>
                    <a:pt x="1581" y="3815"/>
                  </a:cubicBezTo>
                  <a:cubicBezTo>
                    <a:pt x="1916" y="4469"/>
                    <a:pt x="2586" y="4964"/>
                    <a:pt x="2857" y="5634"/>
                  </a:cubicBezTo>
                  <a:cubicBezTo>
                    <a:pt x="3106" y="6239"/>
                    <a:pt x="3500" y="6398"/>
                    <a:pt x="3917" y="6398"/>
                  </a:cubicBezTo>
                  <a:cubicBezTo>
                    <a:pt x="4117" y="6398"/>
                    <a:pt x="4321" y="6361"/>
                    <a:pt x="4517" y="6320"/>
                  </a:cubicBezTo>
                  <a:cubicBezTo>
                    <a:pt x="4996" y="6224"/>
                    <a:pt x="5714" y="5857"/>
                    <a:pt x="5778" y="5506"/>
                  </a:cubicBezTo>
                  <a:cubicBezTo>
                    <a:pt x="5826" y="4916"/>
                    <a:pt x="5618" y="4325"/>
                    <a:pt x="5219" y="3894"/>
                  </a:cubicBezTo>
                  <a:cubicBezTo>
                    <a:pt x="3927" y="2681"/>
                    <a:pt x="2506" y="1580"/>
                    <a:pt x="1134" y="463"/>
                  </a:cubicBezTo>
                  <a:cubicBezTo>
                    <a:pt x="846" y="272"/>
                    <a:pt x="559" y="128"/>
                    <a:pt x="2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8"/>
            <p:cNvSpPr/>
            <p:nvPr/>
          </p:nvSpPr>
          <p:spPr>
            <a:xfrm>
              <a:off x="1669372" y="4839058"/>
              <a:ext cx="300688" cy="237808"/>
            </a:xfrm>
            <a:custGeom>
              <a:rect b="b" l="l" r="r" t="t"/>
              <a:pathLst>
                <a:path extrusionOk="0" h="4602" w="5795">
                  <a:moveTo>
                    <a:pt x="1644" y="0"/>
                  </a:moveTo>
                  <a:cubicBezTo>
                    <a:pt x="1467" y="0"/>
                    <a:pt x="1320" y="33"/>
                    <a:pt x="1246" y="108"/>
                  </a:cubicBezTo>
                  <a:cubicBezTo>
                    <a:pt x="687" y="618"/>
                    <a:pt x="448" y="1448"/>
                    <a:pt x="1" y="2262"/>
                  </a:cubicBezTo>
                  <a:cubicBezTo>
                    <a:pt x="192" y="2422"/>
                    <a:pt x="974" y="2661"/>
                    <a:pt x="1214" y="2773"/>
                  </a:cubicBezTo>
                  <a:cubicBezTo>
                    <a:pt x="2427" y="3395"/>
                    <a:pt x="3033" y="4034"/>
                    <a:pt x="4294" y="4544"/>
                  </a:cubicBezTo>
                  <a:cubicBezTo>
                    <a:pt x="4391" y="4584"/>
                    <a:pt x="4514" y="4602"/>
                    <a:pt x="4644" y="4602"/>
                  </a:cubicBezTo>
                  <a:cubicBezTo>
                    <a:pt x="4983" y="4602"/>
                    <a:pt x="5377" y="4482"/>
                    <a:pt x="5539" y="4321"/>
                  </a:cubicBezTo>
                  <a:cubicBezTo>
                    <a:pt x="5762" y="4081"/>
                    <a:pt x="5794" y="3331"/>
                    <a:pt x="5603" y="3092"/>
                  </a:cubicBezTo>
                  <a:cubicBezTo>
                    <a:pt x="4773" y="2103"/>
                    <a:pt x="3847" y="1193"/>
                    <a:pt x="2858" y="379"/>
                  </a:cubicBezTo>
                  <a:cubicBezTo>
                    <a:pt x="2583" y="159"/>
                    <a:pt x="2037" y="0"/>
                    <a:pt x="16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8"/>
            <p:cNvSpPr/>
            <p:nvPr/>
          </p:nvSpPr>
          <p:spPr>
            <a:xfrm>
              <a:off x="1840807" y="3918749"/>
              <a:ext cx="288235" cy="229075"/>
            </a:xfrm>
            <a:custGeom>
              <a:rect b="b" l="l" r="r" t="t"/>
              <a:pathLst>
                <a:path extrusionOk="0" h="4433" w="5555">
                  <a:moveTo>
                    <a:pt x="3538" y="0"/>
                  </a:moveTo>
                  <a:cubicBezTo>
                    <a:pt x="3312" y="0"/>
                    <a:pt x="3133" y="34"/>
                    <a:pt x="3081" y="107"/>
                  </a:cubicBezTo>
                  <a:cubicBezTo>
                    <a:pt x="2506" y="953"/>
                    <a:pt x="1612" y="714"/>
                    <a:pt x="926" y="1065"/>
                  </a:cubicBezTo>
                  <a:cubicBezTo>
                    <a:pt x="575" y="1256"/>
                    <a:pt x="32" y="1528"/>
                    <a:pt x="32" y="1783"/>
                  </a:cubicBezTo>
                  <a:cubicBezTo>
                    <a:pt x="0" y="2150"/>
                    <a:pt x="304" y="2645"/>
                    <a:pt x="607" y="2916"/>
                  </a:cubicBezTo>
                  <a:cubicBezTo>
                    <a:pt x="1165" y="3379"/>
                    <a:pt x="1756" y="3810"/>
                    <a:pt x="2378" y="4177"/>
                  </a:cubicBezTo>
                  <a:cubicBezTo>
                    <a:pt x="2522" y="4288"/>
                    <a:pt x="2745" y="4304"/>
                    <a:pt x="3144" y="4432"/>
                  </a:cubicBezTo>
                  <a:cubicBezTo>
                    <a:pt x="3527" y="4177"/>
                    <a:pt x="3863" y="3905"/>
                    <a:pt x="4198" y="3586"/>
                  </a:cubicBezTo>
                  <a:cubicBezTo>
                    <a:pt x="4485" y="3267"/>
                    <a:pt x="4629" y="2804"/>
                    <a:pt x="4916" y="2469"/>
                  </a:cubicBezTo>
                  <a:cubicBezTo>
                    <a:pt x="5554" y="1735"/>
                    <a:pt x="5171" y="889"/>
                    <a:pt x="4820" y="378"/>
                  </a:cubicBezTo>
                  <a:cubicBezTo>
                    <a:pt x="4659" y="142"/>
                    <a:pt x="4000" y="0"/>
                    <a:pt x="35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8"/>
            <p:cNvSpPr/>
            <p:nvPr/>
          </p:nvSpPr>
          <p:spPr>
            <a:xfrm>
              <a:off x="2680500" y="3032027"/>
              <a:ext cx="212012" cy="278580"/>
            </a:xfrm>
            <a:custGeom>
              <a:rect b="b" l="l" r="r" t="t"/>
              <a:pathLst>
                <a:path extrusionOk="0" h="5391" w="4086">
                  <a:moveTo>
                    <a:pt x="1159" y="0"/>
                  </a:moveTo>
                  <a:cubicBezTo>
                    <a:pt x="1049" y="0"/>
                    <a:pt x="939" y="5"/>
                    <a:pt x="830" y="15"/>
                  </a:cubicBezTo>
                  <a:cubicBezTo>
                    <a:pt x="511" y="47"/>
                    <a:pt x="271" y="765"/>
                    <a:pt x="0" y="1164"/>
                  </a:cubicBezTo>
                  <a:cubicBezTo>
                    <a:pt x="575" y="2856"/>
                    <a:pt x="1293" y="4276"/>
                    <a:pt x="2601" y="5250"/>
                  </a:cubicBezTo>
                  <a:cubicBezTo>
                    <a:pt x="2735" y="5344"/>
                    <a:pt x="2882" y="5390"/>
                    <a:pt x="3025" y="5390"/>
                  </a:cubicBezTo>
                  <a:cubicBezTo>
                    <a:pt x="3345" y="5390"/>
                    <a:pt x="3646" y="5159"/>
                    <a:pt x="3735" y="4707"/>
                  </a:cubicBezTo>
                  <a:cubicBezTo>
                    <a:pt x="3862" y="3957"/>
                    <a:pt x="4006" y="3223"/>
                    <a:pt x="4086" y="2473"/>
                  </a:cubicBezTo>
                  <a:cubicBezTo>
                    <a:pt x="4086" y="2170"/>
                    <a:pt x="4006" y="1882"/>
                    <a:pt x="3846" y="1627"/>
                  </a:cubicBezTo>
                  <a:cubicBezTo>
                    <a:pt x="3575" y="1180"/>
                    <a:pt x="3320" y="606"/>
                    <a:pt x="2905" y="414"/>
                  </a:cubicBezTo>
                  <a:cubicBezTo>
                    <a:pt x="2352" y="145"/>
                    <a:pt x="1754" y="0"/>
                    <a:pt x="11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8"/>
            <p:cNvSpPr/>
            <p:nvPr/>
          </p:nvSpPr>
          <p:spPr>
            <a:xfrm>
              <a:off x="3357008" y="3390488"/>
              <a:ext cx="314750" cy="172956"/>
            </a:xfrm>
            <a:custGeom>
              <a:rect b="b" l="l" r="r" t="t"/>
              <a:pathLst>
                <a:path extrusionOk="0" h="3347" w="6066">
                  <a:moveTo>
                    <a:pt x="1603" y="0"/>
                  </a:moveTo>
                  <a:cubicBezTo>
                    <a:pt x="610" y="0"/>
                    <a:pt x="193" y="668"/>
                    <a:pt x="97" y="1728"/>
                  </a:cubicBezTo>
                  <a:cubicBezTo>
                    <a:pt x="65" y="2047"/>
                    <a:pt x="1" y="2558"/>
                    <a:pt x="160" y="2686"/>
                  </a:cubicBezTo>
                  <a:cubicBezTo>
                    <a:pt x="568" y="2967"/>
                    <a:pt x="1123" y="3346"/>
                    <a:pt x="1534" y="3346"/>
                  </a:cubicBezTo>
                  <a:cubicBezTo>
                    <a:pt x="1589" y="3346"/>
                    <a:pt x="1643" y="3339"/>
                    <a:pt x="1692" y="3324"/>
                  </a:cubicBezTo>
                  <a:cubicBezTo>
                    <a:pt x="2937" y="2909"/>
                    <a:pt x="4118" y="2271"/>
                    <a:pt x="5315" y="1680"/>
                  </a:cubicBezTo>
                  <a:cubicBezTo>
                    <a:pt x="5586" y="1553"/>
                    <a:pt x="5778" y="1249"/>
                    <a:pt x="6065" y="994"/>
                  </a:cubicBezTo>
                  <a:cubicBezTo>
                    <a:pt x="5874" y="771"/>
                    <a:pt x="5762" y="531"/>
                    <a:pt x="5634" y="499"/>
                  </a:cubicBezTo>
                  <a:cubicBezTo>
                    <a:pt x="4469" y="340"/>
                    <a:pt x="3288" y="244"/>
                    <a:pt x="2123" y="52"/>
                  </a:cubicBezTo>
                  <a:cubicBezTo>
                    <a:pt x="1934" y="17"/>
                    <a:pt x="1761" y="0"/>
                    <a:pt x="16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8"/>
            <p:cNvSpPr/>
            <p:nvPr/>
          </p:nvSpPr>
          <p:spPr>
            <a:xfrm>
              <a:off x="5441323" y="2910956"/>
              <a:ext cx="294098" cy="184635"/>
            </a:xfrm>
            <a:custGeom>
              <a:rect b="b" l="l" r="r" t="t"/>
              <a:pathLst>
                <a:path extrusionOk="0" h="3573" w="5668">
                  <a:moveTo>
                    <a:pt x="2220" y="1"/>
                  </a:moveTo>
                  <a:cubicBezTo>
                    <a:pt x="2042" y="1"/>
                    <a:pt x="1881" y="29"/>
                    <a:pt x="1772" y="92"/>
                  </a:cubicBezTo>
                  <a:cubicBezTo>
                    <a:pt x="1149" y="475"/>
                    <a:pt x="0" y="603"/>
                    <a:pt x="399" y="1848"/>
                  </a:cubicBezTo>
                  <a:lnTo>
                    <a:pt x="128" y="2007"/>
                  </a:lnTo>
                  <a:cubicBezTo>
                    <a:pt x="447" y="2422"/>
                    <a:pt x="702" y="3124"/>
                    <a:pt x="1085" y="3204"/>
                  </a:cubicBezTo>
                  <a:cubicBezTo>
                    <a:pt x="2282" y="3459"/>
                    <a:pt x="3527" y="3491"/>
                    <a:pt x="4756" y="3571"/>
                  </a:cubicBezTo>
                  <a:cubicBezTo>
                    <a:pt x="4782" y="3572"/>
                    <a:pt x="4807" y="3573"/>
                    <a:pt x="4831" y="3573"/>
                  </a:cubicBezTo>
                  <a:cubicBezTo>
                    <a:pt x="5503" y="3573"/>
                    <a:pt x="5667" y="3153"/>
                    <a:pt x="5267" y="2614"/>
                  </a:cubicBezTo>
                  <a:cubicBezTo>
                    <a:pt x="4676" y="1784"/>
                    <a:pt x="4006" y="1018"/>
                    <a:pt x="3256" y="315"/>
                  </a:cubicBezTo>
                  <a:cubicBezTo>
                    <a:pt x="3030" y="122"/>
                    <a:pt x="2587" y="1"/>
                    <a:pt x="22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8"/>
            <p:cNvSpPr/>
            <p:nvPr/>
          </p:nvSpPr>
          <p:spPr>
            <a:xfrm>
              <a:off x="4297725" y="4048347"/>
              <a:ext cx="241017" cy="230160"/>
            </a:xfrm>
            <a:custGeom>
              <a:rect b="b" l="l" r="r" t="t"/>
              <a:pathLst>
                <a:path extrusionOk="0" h="4454" w="4645">
                  <a:moveTo>
                    <a:pt x="1227" y="0"/>
                  </a:moveTo>
                  <a:cubicBezTo>
                    <a:pt x="914" y="0"/>
                    <a:pt x="579" y="84"/>
                    <a:pt x="383" y="232"/>
                  </a:cubicBezTo>
                  <a:cubicBezTo>
                    <a:pt x="96" y="440"/>
                    <a:pt x="0" y="1062"/>
                    <a:pt x="16" y="1541"/>
                  </a:cubicBezTo>
                  <a:cubicBezTo>
                    <a:pt x="48" y="2020"/>
                    <a:pt x="304" y="2483"/>
                    <a:pt x="463" y="2961"/>
                  </a:cubicBezTo>
                  <a:cubicBezTo>
                    <a:pt x="771" y="3919"/>
                    <a:pt x="1389" y="4453"/>
                    <a:pt x="2170" y="4453"/>
                  </a:cubicBezTo>
                  <a:cubicBezTo>
                    <a:pt x="2482" y="4453"/>
                    <a:pt x="2821" y="4368"/>
                    <a:pt x="3176" y="4190"/>
                  </a:cubicBezTo>
                  <a:cubicBezTo>
                    <a:pt x="3703" y="3935"/>
                    <a:pt x="4134" y="3504"/>
                    <a:pt x="4645" y="3121"/>
                  </a:cubicBezTo>
                  <a:cubicBezTo>
                    <a:pt x="4198" y="2594"/>
                    <a:pt x="3894" y="2211"/>
                    <a:pt x="3575" y="1844"/>
                  </a:cubicBezTo>
                  <a:cubicBezTo>
                    <a:pt x="3001" y="1254"/>
                    <a:pt x="2474" y="568"/>
                    <a:pt x="1804" y="137"/>
                  </a:cubicBezTo>
                  <a:cubicBezTo>
                    <a:pt x="1664" y="43"/>
                    <a:pt x="1451" y="0"/>
                    <a:pt x="12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8"/>
            <p:cNvSpPr/>
            <p:nvPr/>
          </p:nvSpPr>
          <p:spPr>
            <a:xfrm>
              <a:off x="4373066" y="3346152"/>
              <a:ext cx="277494" cy="179829"/>
            </a:xfrm>
            <a:custGeom>
              <a:rect b="b" l="l" r="r" t="t"/>
              <a:pathLst>
                <a:path extrusionOk="0" h="3480" w="5348">
                  <a:moveTo>
                    <a:pt x="2331" y="1"/>
                  </a:moveTo>
                  <a:cubicBezTo>
                    <a:pt x="2235" y="17"/>
                    <a:pt x="1788" y="1"/>
                    <a:pt x="1645" y="208"/>
                  </a:cubicBezTo>
                  <a:cubicBezTo>
                    <a:pt x="1054" y="1022"/>
                    <a:pt x="527" y="1900"/>
                    <a:pt x="65" y="2794"/>
                  </a:cubicBezTo>
                  <a:cubicBezTo>
                    <a:pt x="1" y="2905"/>
                    <a:pt x="416" y="3480"/>
                    <a:pt x="591" y="3480"/>
                  </a:cubicBezTo>
                  <a:cubicBezTo>
                    <a:pt x="1980" y="3416"/>
                    <a:pt x="3368" y="3304"/>
                    <a:pt x="4757" y="3129"/>
                  </a:cubicBezTo>
                  <a:cubicBezTo>
                    <a:pt x="4980" y="3097"/>
                    <a:pt x="5347" y="2730"/>
                    <a:pt x="5331" y="2522"/>
                  </a:cubicBezTo>
                  <a:cubicBezTo>
                    <a:pt x="5267" y="1549"/>
                    <a:pt x="3528" y="17"/>
                    <a:pt x="23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8"/>
            <p:cNvSpPr/>
            <p:nvPr/>
          </p:nvSpPr>
          <p:spPr>
            <a:xfrm>
              <a:off x="5055436" y="2876076"/>
              <a:ext cx="293995" cy="227680"/>
            </a:xfrm>
            <a:custGeom>
              <a:rect b="b" l="l" r="r" t="t"/>
              <a:pathLst>
                <a:path extrusionOk="0" h="4406" w="5666">
                  <a:moveTo>
                    <a:pt x="48" y="1"/>
                  </a:moveTo>
                  <a:cubicBezTo>
                    <a:pt x="16" y="272"/>
                    <a:pt x="0" y="560"/>
                    <a:pt x="0" y="831"/>
                  </a:cubicBezTo>
                  <a:cubicBezTo>
                    <a:pt x="160" y="2714"/>
                    <a:pt x="2043" y="3097"/>
                    <a:pt x="2857" y="4406"/>
                  </a:cubicBezTo>
                  <a:lnTo>
                    <a:pt x="3192" y="4262"/>
                  </a:lnTo>
                  <a:cubicBezTo>
                    <a:pt x="3032" y="3480"/>
                    <a:pt x="2825" y="2730"/>
                    <a:pt x="2633" y="1868"/>
                  </a:cubicBezTo>
                  <a:lnTo>
                    <a:pt x="2633" y="1868"/>
                  </a:lnTo>
                  <a:cubicBezTo>
                    <a:pt x="3336" y="2012"/>
                    <a:pt x="3878" y="2171"/>
                    <a:pt x="4437" y="2251"/>
                  </a:cubicBezTo>
                  <a:cubicBezTo>
                    <a:pt x="4548" y="2265"/>
                    <a:pt x="4661" y="2275"/>
                    <a:pt x="4769" y="2275"/>
                  </a:cubicBezTo>
                  <a:cubicBezTo>
                    <a:pt x="5157" y="2275"/>
                    <a:pt x="5495" y="2146"/>
                    <a:pt x="5570" y="1597"/>
                  </a:cubicBezTo>
                  <a:cubicBezTo>
                    <a:pt x="5666" y="943"/>
                    <a:pt x="5538" y="288"/>
                    <a:pt x="4804" y="193"/>
                  </a:cubicBezTo>
                  <a:cubicBezTo>
                    <a:pt x="4466" y="141"/>
                    <a:pt x="4120" y="126"/>
                    <a:pt x="3766" y="126"/>
                  </a:cubicBezTo>
                  <a:cubicBezTo>
                    <a:pt x="3235" y="126"/>
                    <a:pt x="2688" y="161"/>
                    <a:pt x="2123" y="161"/>
                  </a:cubicBezTo>
                  <a:cubicBezTo>
                    <a:pt x="2250" y="623"/>
                    <a:pt x="2346" y="943"/>
                    <a:pt x="2490" y="1421"/>
                  </a:cubicBezTo>
                  <a:cubicBezTo>
                    <a:pt x="1851" y="927"/>
                    <a:pt x="1389" y="528"/>
                    <a:pt x="878" y="193"/>
                  </a:cubicBezTo>
                  <a:cubicBezTo>
                    <a:pt x="639" y="49"/>
                    <a:pt x="319" y="65"/>
                    <a:pt x="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8"/>
            <p:cNvSpPr/>
            <p:nvPr/>
          </p:nvSpPr>
          <p:spPr>
            <a:xfrm>
              <a:off x="6081405" y="2283585"/>
              <a:ext cx="245999" cy="282766"/>
            </a:xfrm>
            <a:custGeom>
              <a:rect b="b" l="l" r="r" t="t"/>
              <a:pathLst>
                <a:path extrusionOk="0" h="5472" w="4741">
                  <a:moveTo>
                    <a:pt x="2779" y="1"/>
                  </a:moveTo>
                  <a:cubicBezTo>
                    <a:pt x="2563" y="1"/>
                    <a:pt x="2304" y="107"/>
                    <a:pt x="2027" y="343"/>
                  </a:cubicBezTo>
                  <a:cubicBezTo>
                    <a:pt x="1613" y="758"/>
                    <a:pt x="1261" y="1221"/>
                    <a:pt x="974" y="1732"/>
                  </a:cubicBezTo>
                  <a:cubicBezTo>
                    <a:pt x="687" y="2195"/>
                    <a:pt x="384" y="2673"/>
                    <a:pt x="96" y="3152"/>
                  </a:cubicBezTo>
                  <a:cubicBezTo>
                    <a:pt x="49" y="3232"/>
                    <a:pt x="1" y="3312"/>
                    <a:pt x="49" y="3392"/>
                  </a:cubicBezTo>
                  <a:cubicBezTo>
                    <a:pt x="72" y="3447"/>
                    <a:pt x="128" y="3467"/>
                    <a:pt x="192" y="3467"/>
                  </a:cubicBezTo>
                  <a:cubicBezTo>
                    <a:pt x="256" y="3467"/>
                    <a:pt x="328" y="3447"/>
                    <a:pt x="384" y="3424"/>
                  </a:cubicBezTo>
                  <a:cubicBezTo>
                    <a:pt x="869" y="3228"/>
                    <a:pt x="1191" y="3141"/>
                    <a:pt x="1409" y="3141"/>
                  </a:cubicBezTo>
                  <a:cubicBezTo>
                    <a:pt x="1564" y="3141"/>
                    <a:pt x="1667" y="3184"/>
                    <a:pt x="1740" y="3264"/>
                  </a:cubicBezTo>
                  <a:cubicBezTo>
                    <a:pt x="2011" y="3551"/>
                    <a:pt x="1868" y="4317"/>
                    <a:pt x="2458" y="5067"/>
                  </a:cubicBezTo>
                  <a:cubicBezTo>
                    <a:pt x="2686" y="5355"/>
                    <a:pt x="2911" y="5472"/>
                    <a:pt x="3122" y="5472"/>
                  </a:cubicBezTo>
                  <a:cubicBezTo>
                    <a:pt x="3635" y="5472"/>
                    <a:pt x="4065" y="4782"/>
                    <a:pt x="4246" y="4206"/>
                  </a:cubicBezTo>
                  <a:cubicBezTo>
                    <a:pt x="4741" y="2610"/>
                    <a:pt x="3448" y="2785"/>
                    <a:pt x="3240" y="1684"/>
                  </a:cubicBezTo>
                  <a:cubicBezTo>
                    <a:pt x="3224" y="1540"/>
                    <a:pt x="3240" y="1397"/>
                    <a:pt x="3304" y="1269"/>
                  </a:cubicBezTo>
                  <a:cubicBezTo>
                    <a:pt x="3512" y="504"/>
                    <a:pt x="3248" y="1"/>
                    <a:pt x="27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8"/>
            <p:cNvSpPr/>
            <p:nvPr/>
          </p:nvSpPr>
          <p:spPr>
            <a:xfrm>
              <a:off x="3466334" y="4535320"/>
              <a:ext cx="270853" cy="202153"/>
            </a:xfrm>
            <a:custGeom>
              <a:rect b="b" l="l" r="r" t="t"/>
              <a:pathLst>
                <a:path extrusionOk="0" h="3912" w="5220">
                  <a:moveTo>
                    <a:pt x="0" y="1"/>
                  </a:moveTo>
                  <a:cubicBezTo>
                    <a:pt x="415" y="1405"/>
                    <a:pt x="719" y="2459"/>
                    <a:pt x="1054" y="3480"/>
                  </a:cubicBezTo>
                  <a:cubicBezTo>
                    <a:pt x="1116" y="3651"/>
                    <a:pt x="1389" y="3912"/>
                    <a:pt x="1507" y="3912"/>
                  </a:cubicBezTo>
                  <a:cubicBezTo>
                    <a:pt x="1510" y="3912"/>
                    <a:pt x="1513" y="3911"/>
                    <a:pt x="1517" y="3911"/>
                  </a:cubicBezTo>
                  <a:cubicBezTo>
                    <a:pt x="2506" y="3672"/>
                    <a:pt x="3559" y="3528"/>
                    <a:pt x="4421" y="3049"/>
                  </a:cubicBezTo>
                  <a:cubicBezTo>
                    <a:pt x="5187" y="2618"/>
                    <a:pt x="5219" y="1405"/>
                    <a:pt x="4629" y="1230"/>
                  </a:cubicBezTo>
                  <a:cubicBezTo>
                    <a:pt x="3208" y="767"/>
                    <a:pt x="1724" y="448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8"/>
            <p:cNvSpPr/>
            <p:nvPr/>
          </p:nvSpPr>
          <p:spPr>
            <a:xfrm>
              <a:off x="5997762" y="3407386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1709" y="1"/>
                  </a:moveTo>
                  <a:cubicBezTo>
                    <a:pt x="1393" y="1"/>
                    <a:pt x="756" y="443"/>
                    <a:pt x="639" y="779"/>
                  </a:cubicBezTo>
                  <a:cubicBezTo>
                    <a:pt x="320" y="1704"/>
                    <a:pt x="224" y="2710"/>
                    <a:pt x="1" y="3971"/>
                  </a:cubicBezTo>
                  <a:cubicBezTo>
                    <a:pt x="49" y="4034"/>
                    <a:pt x="192" y="4401"/>
                    <a:pt x="464" y="4561"/>
                  </a:cubicBezTo>
                  <a:cubicBezTo>
                    <a:pt x="644" y="4651"/>
                    <a:pt x="952" y="4717"/>
                    <a:pt x="1179" y="4717"/>
                  </a:cubicBezTo>
                  <a:cubicBezTo>
                    <a:pt x="1312" y="4717"/>
                    <a:pt x="1418" y="4694"/>
                    <a:pt x="1453" y="4641"/>
                  </a:cubicBezTo>
                  <a:cubicBezTo>
                    <a:pt x="2123" y="3619"/>
                    <a:pt x="2857" y="2614"/>
                    <a:pt x="3240" y="1481"/>
                  </a:cubicBezTo>
                  <a:cubicBezTo>
                    <a:pt x="3544" y="523"/>
                    <a:pt x="2427" y="268"/>
                    <a:pt x="1788" y="13"/>
                  </a:cubicBezTo>
                  <a:cubicBezTo>
                    <a:pt x="1765" y="4"/>
                    <a:pt x="1738" y="1"/>
                    <a:pt x="17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8"/>
            <p:cNvSpPr/>
            <p:nvPr/>
          </p:nvSpPr>
          <p:spPr>
            <a:xfrm>
              <a:off x="2185288" y="4285478"/>
              <a:ext cx="264211" cy="145362"/>
            </a:xfrm>
            <a:custGeom>
              <a:rect b="b" l="l" r="r" t="t"/>
              <a:pathLst>
                <a:path extrusionOk="0" h="2813" w="5092">
                  <a:moveTo>
                    <a:pt x="3112" y="0"/>
                  </a:moveTo>
                  <a:cubicBezTo>
                    <a:pt x="2027" y="479"/>
                    <a:pt x="1086" y="782"/>
                    <a:pt x="272" y="1293"/>
                  </a:cubicBezTo>
                  <a:cubicBezTo>
                    <a:pt x="0" y="1469"/>
                    <a:pt x="32" y="2187"/>
                    <a:pt x="80" y="2634"/>
                  </a:cubicBezTo>
                  <a:cubicBezTo>
                    <a:pt x="80" y="2729"/>
                    <a:pt x="735" y="2777"/>
                    <a:pt x="1102" y="2809"/>
                  </a:cubicBezTo>
                  <a:cubicBezTo>
                    <a:pt x="1147" y="2811"/>
                    <a:pt x="1193" y="2812"/>
                    <a:pt x="1239" y="2812"/>
                  </a:cubicBezTo>
                  <a:cubicBezTo>
                    <a:pt x="1516" y="2812"/>
                    <a:pt x="1802" y="2777"/>
                    <a:pt x="2075" y="2777"/>
                  </a:cubicBezTo>
                  <a:cubicBezTo>
                    <a:pt x="2761" y="2745"/>
                    <a:pt x="3464" y="2793"/>
                    <a:pt x="4134" y="2697"/>
                  </a:cubicBezTo>
                  <a:cubicBezTo>
                    <a:pt x="4932" y="2602"/>
                    <a:pt x="5091" y="1963"/>
                    <a:pt x="4740" y="1437"/>
                  </a:cubicBezTo>
                  <a:cubicBezTo>
                    <a:pt x="4357" y="894"/>
                    <a:pt x="3719" y="527"/>
                    <a:pt x="31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8"/>
            <p:cNvSpPr/>
            <p:nvPr/>
          </p:nvSpPr>
          <p:spPr>
            <a:xfrm>
              <a:off x="2677180" y="3968407"/>
              <a:ext cx="234376" cy="202463"/>
            </a:xfrm>
            <a:custGeom>
              <a:rect b="b" l="l" r="r" t="t"/>
              <a:pathLst>
                <a:path extrusionOk="0" h="3918" w="4517">
                  <a:moveTo>
                    <a:pt x="3038" y="0"/>
                  </a:moveTo>
                  <a:cubicBezTo>
                    <a:pt x="2838" y="0"/>
                    <a:pt x="2621" y="54"/>
                    <a:pt x="2394" y="168"/>
                  </a:cubicBezTo>
                  <a:cubicBezTo>
                    <a:pt x="1612" y="567"/>
                    <a:pt x="894" y="1093"/>
                    <a:pt x="0" y="1652"/>
                  </a:cubicBezTo>
                  <a:cubicBezTo>
                    <a:pt x="1229" y="2913"/>
                    <a:pt x="2777" y="3280"/>
                    <a:pt x="4182" y="3918"/>
                  </a:cubicBezTo>
                  <a:lnTo>
                    <a:pt x="4517" y="3742"/>
                  </a:lnTo>
                  <a:cubicBezTo>
                    <a:pt x="4389" y="2849"/>
                    <a:pt x="4277" y="1939"/>
                    <a:pt x="4102" y="1029"/>
                  </a:cubicBezTo>
                  <a:cubicBezTo>
                    <a:pt x="3974" y="380"/>
                    <a:pt x="3569" y="0"/>
                    <a:pt x="30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8"/>
            <p:cNvSpPr/>
            <p:nvPr/>
          </p:nvSpPr>
          <p:spPr>
            <a:xfrm>
              <a:off x="2942168" y="4323561"/>
              <a:ext cx="220314" cy="184635"/>
            </a:xfrm>
            <a:custGeom>
              <a:rect b="b" l="l" r="r" t="t"/>
              <a:pathLst>
                <a:path extrusionOk="0" h="3573" w="4246">
                  <a:moveTo>
                    <a:pt x="1950" y="0"/>
                  </a:moveTo>
                  <a:cubicBezTo>
                    <a:pt x="1847" y="0"/>
                    <a:pt x="1749" y="15"/>
                    <a:pt x="1660" y="45"/>
                  </a:cubicBezTo>
                  <a:cubicBezTo>
                    <a:pt x="974" y="285"/>
                    <a:pt x="543" y="1258"/>
                    <a:pt x="0" y="1912"/>
                  </a:cubicBezTo>
                  <a:cubicBezTo>
                    <a:pt x="206" y="2672"/>
                    <a:pt x="1117" y="3572"/>
                    <a:pt x="1693" y="3572"/>
                  </a:cubicBezTo>
                  <a:cubicBezTo>
                    <a:pt x="1698" y="3572"/>
                    <a:pt x="1703" y="3572"/>
                    <a:pt x="1708" y="3572"/>
                  </a:cubicBezTo>
                  <a:cubicBezTo>
                    <a:pt x="2745" y="3524"/>
                    <a:pt x="4245" y="2391"/>
                    <a:pt x="4245" y="1657"/>
                  </a:cubicBezTo>
                  <a:cubicBezTo>
                    <a:pt x="4245" y="1112"/>
                    <a:pt x="2867" y="0"/>
                    <a:pt x="19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8"/>
            <p:cNvSpPr/>
            <p:nvPr/>
          </p:nvSpPr>
          <p:spPr>
            <a:xfrm>
              <a:off x="4683612" y="4527104"/>
              <a:ext cx="191361" cy="256721"/>
            </a:xfrm>
            <a:custGeom>
              <a:rect b="b" l="l" r="r" t="t"/>
              <a:pathLst>
                <a:path extrusionOk="0" h="4968" w="3688">
                  <a:moveTo>
                    <a:pt x="3448" y="0"/>
                  </a:moveTo>
                  <a:cubicBezTo>
                    <a:pt x="3176" y="80"/>
                    <a:pt x="2841" y="80"/>
                    <a:pt x="2666" y="240"/>
                  </a:cubicBezTo>
                  <a:cubicBezTo>
                    <a:pt x="1884" y="974"/>
                    <a:pt x="1150" y="1740"/>
                    <a:pt x="415" y="2506"/>
                  </a:cubicBezTo>
                  <a:cubicBezTo>
                    <a:pt x="256" y="2666"/>
                    <a:pt x="192" y="2905"/>
                    <a:pt x="0" y="3304"/>
                  </a:cubicBezTo>
                  <a:cubicBezTo>
                    <a:pt x="431" y="3878"/>
                    <a:pt x="894" y="4437"/>
                    <a:pt x="1405" y="4948"/>
                  </a:cubicBezTo>
                  <a:cubicBezTo>
                    <a:pt x="1418" y="4961"/>
                    <a:pt x="1444" y="4967"/>
                    <a:pt x="1479" y="4967"/>
                  </a:cubicBezTo>
                  <a:cubicBezTo>
                    <a:pt x="1688" y="4967"/>
                    <a:pt x="2216" y="4740"/>
                    <a:pt x="2299" y="4549"/>
                  </a:cubicBezTo>
                  <a:cubicBezTo>
                    <a:pt x="2809" y="3352"/>
                    <a:pt x="3224" y="2123"/>
                    <a:pt x="3607" y="894"/>
                  </a:cubicBezTo>
                  <a:cubicBezTo>
                    <a:pt x="3687" y="639"/>
                    <a:pt x="3511" y="304"/>
                    <a:pt x="34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8"/>
            <p:cNvSpPr/>
            <p:nvPr/>
          </p:nvSpPr>
          <p:spPr>
            <a:xfrm>
              <a:off x="3590553" y="3563905"/>
              <a:ext cx="280763" cy="260649"/>
            </a:xfrm>
            <a:custGeom>
              <a:rect b="b" l="l" r="r" t="t"/>
              <a:pathLst>
                <a:path extrusionOk="0" h="5044" w="5411">
                  <a:moveTo>
                    <a:pt x="4052" y="0"/>
                  </a:moveTo>
                  <a:cubicBezTo>
                    <a:pt x="3902" y="0"/>
                    <a:pt x="3739" y="48"/>
                    <a:pt x="3559" y="160"/>
                  </a:cubicBezTo>
                  <a:cubicBezTo>
                    <a:pt x="2011" y="1133"/>
                    <a:pt x="782" y="2569"/>
                    <a:pt x="64" y="4245"/>
                  </a:cubicBezTo>
                  <a:cubicBezTo>
                    <a:pt x="16" y="4437"/>
                    <a:pt x="0" y="4612"/>
                    <a:pt x="0" y="4804"/>
                  </a:cubicBezTo>
                  <a:lnTo>
                    <a:pt x="240" y="5043"/>
                  </a:lnTo>
                  <a:lnTo>
                    <a:pt x="5410" y="989"/>
                  </a:lnTo>
                  <a:cubicBezTo>
                    <a:pt x="4941" y="557"/>
                    <a:pt x="4567" y="0"/>
                    <a:pt x="40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8"/>
            <p:cNvSpPr/>
            <p:nvPr/>
          </p:nvSpPr>
          <p:spPr>
            <a:xfrm>
              <a:off x="6445758" y="3989439"/>
              <a:ext cx="280763" cy="260649"/>
            </a:xfrm>
            <a:custGeom>
              <a:rect b="b" l="l" r="r" t="t"/>
              <a:pathLst>
                <a:path extrusionOk="0" h="5044" w="5411">
                  <a:moveTo>
                    <a:pt x="4048" y="0"/>
                  </a:moveTo>
                  <a:cubicBezTo>
                    <a:pt x="3897" y="0"/>
                    <a:pt x="3736" y="48"/>
                    <a:pt x="3560" y="160"/>
                  </a:cubicBezTo>
                  <a:cubicBezTo>
                    <a:pt x="2012" y="1133"/>
                    <a:pt x="783" y="2553"/>
                    <a:pt x="65" y="4245"/>
                  </a:cubicBezTo>
                  <a:cubicBezTo>
                    <a:pt x="17" y="4421"/>
                    <a:pt x="1" y="4612"/>
                    <a:pt x="1" y="4804"/>
                  </a:cubicBezTo>
                  <a:lnTo>
                    <a:pt x="240" y="5043"/>
                  </a:lnTo>
                  <a:lnTo>
                    <a:pt x="5411" y="989"/>
                  </a:lnTo>
                  <a:cubicBezTo>
                    <a:pt x="4954" y="557"/>
                    <a:pt x="4564" y="0"/>
                    <a:pt x="40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8"/>
            <p:cNvSpPr/>
            <p:nvPr/>
          </p:nvSpPr>
          <p:spPr>
            <a:xfrm>
              <a:off x="5444591" y="3164726"/>
              <a:ext cx="198003" cy="218895"/>
            </a:xfrm>
            <a:custGeom>
              <a:rect b="b" l="l" r="r" t="t"/>
              <a:pathLst>
                <a:path extrusionOk="0" h="4236" w="3816">
                  <a:moveTo>
                    <a:pt x="560" y="1"/>
                  </a:moveTo>
                  <a:cubicBezTo>
                    <a:pt x="400" y="511"/>
                    <a:pt x="1" y="1118"/>
                    <a:pt x="145" y="1501"/>
                  </a:cubicBezTo>
                  <a:cubicBezTo>
                    <a:pt x="512" y="2299"/>
                    <a:pt x="1006" y="3017"/>
                    <a:pt x="1629" y="3623"/>
                  </a:cubicBezTo>
                  <a:cubicBezTo>
                    <a:pt x="1921" y="3929"/>
                    <a:pt x="2467" y="4235"/>
                    <a:pt x="2845" y="4235"/>
                  </a:cubicBezTo>
                  <a:cubicBezTo>
                    <a:pt x="2902" y="4235"/>
                    <a:pt x="2954" y="4228"/>
                    <a:pt x="3001" y="4214"/>
                  </a:cubicBezTo>
                  <a:cubicBezTo>
                    <a:pt x="3368" y="4102"/>
                    <a:pt x="3544" y="3400"/>
                    <a:pt x="3815" y="2953"/>
                  </a:cubicBezTo>
                  <a:cubicBezTo>
                    <a:pt x="3624" y="2570"/>
                    <a:pt x="3544" y="2219"/>
                    <a:pt x="3336" y="1996"/>
                  </a:cubicBezTo>
                  <a:cubicBezTo>
                    <a:pt x="2762" y="1437"/>
                    <a:pt x="2171" y="910"/>
                    <a:pt x="1533" y="416"/>
                  </a:cubicBezTo>
                  <a:cubicBezTo>
                    <a:pt x="1262" y="208"/>
                    <a:pt x="895" y="144"/>
                    <a:pt x="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8"/>
            <p:cNvSpPr/>
            <p:nvPr/>
          </p:nvSpPr>
          <p:spPr>
            <a:xfrm>
              <a:off x="3339833" y="4146940"/>
              <a:ext cx="119912" cy="341572"/>
            </a:xfrm>
            <a:custGeom>
              <a:rect b="b" l="l" r="r" t="t"/>
              <a:pathLst>
                <a:path extrusionOk="0" h="6610" w="2311">
                  <a:moveTo>
                    <a:pt x="858" y="0"/>
                  </a:moveTo>
                  <a:lnTo>
                    <a:pt x="396" y="16"/>
                  </a:lnTo>
                  <a:cubicBezTo>
                    <a:pt x="316" y="942"/>
                    <a:pt x="188" y="1867"/>
                    <a:pt x="156" y="2793"/>
                  </a:cubicBezTo>
                  <a:cubicBezTo>
                    <a:pt x="124" y="3352"/>
                    <a:pt x="332" y="3926"/>
                    <a:pt x="268" y="4469"/>
                  </a:cubicBezTo>
                  <a:cubicBezTo>
                    <a:pt x="33" y="6452"/>
                    <a:pt x="1" y="6610"/>
                    <a:pt x="1803" y="6610"/>
                  </a:cubicBezTo>
                  <a:cubicBezTo>
                    <a:pt x="1959" y="6610"/>
                    <a:pt x="2127" y="6608"/>
                    <a:pt x="2311" y="6607"/>
                  </a:cubicBezTo>
                  <a:cubicBezTo>
                    <a:pt x="1816" y="4357"/>
                    <a:pt x="1337" y="2171"/>
                    <a:pt x="8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8"/>
            <p:cNvSpPr/>
            <p:nvPr/>
          </p:nvSpPr>
          <p:spPr>
            <a:xfrm>
              <a:off x="5923252" y="3761247"/>
              <a:ext cx="216994" cy="214193"/>
            </a:xfrm>
            <a:custGeom>
              <a:rect b="b" l="l" r="r" t="t"/>
              <a:pathLst>
                <a:path extrusionOk="0" h="4145" w="4182">
                  <a:moveTo>
                    <a:pt x="2433" y="1"/>
                  </a:moveTo>
                  <a:cubicBezTo>
                    <a:pt x="2224" y="1"/>
                    <a:pt x="2007" y="92"/>
                    <a:pt x="1804" y="267"/>
                  </a:cubicBezTo>
                  <a:cubicBezTo>
                    <a:pt x="735" y="1208"/>
                    <a:pt x="543" y="2565"/>
                    <a:pt x="0" y="3762"/>
                  </a:cubicBezTo>
                  <a:lnTo>
                    <a:pt x="367" y="4145"/>
                  </a:lnTo>
                  <a:cubicBezTo>
                    <a:pt x="1389" y="3554"/>
                    <a:pt x="2458" y="3043"/>
                    <a:pt x="3384" y="2325"/>
                  </a:cubicBezTo>
                  <a:cubicBezTo>
                    <a:pt x="4182" y="1703"/>
                    <a:pt x="3511" y="1001"/>
                    <a:pt x="3112" y="410"/>
                  </a:cubicBezTo>
                  <a:cubicBezTo>
                    <a:pt x="2921" y="132"/>
                    <a:pt x="2682" y="1"/>
                    <a:pt x="24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8"/>
            <p:cNvSpPr/>
            <p:nvPr/>
          </p:nvSpPr>
          <p:spPr>
            <a:xfrm>
              <a:off x="2369124" y="3062463"/>
              <a:ext cx="241017" cy="127947"/>
            </a:xfrm>
            <a:custGeom>
              <a:rect b="b" l="l" r="r" t="t"/>
              <a:pathLst>
                <a:path extrusionOk="0" h="2476" w="4645">
                  <a:moveTo>
                    <a:pt x="3942" y="1"/>
                  </a:moveTo>
                  <a:lnTo>
                    <a:pt x="3942" y="1"/>
                  </a:lnTo>
                  <a:cubicBezTo>
                    <a:pt x="3336" y="97"/>
                    <a:pt x="2809" y="128"/>
                    <a:pt x="2314" y="288"/>
                  </a:cubicBezTo>
                  <a:cubicBezTo>
                    <a:pt x="1644" y="496"/>
                    <a:pt x="974" y="767"/>
                    <a:pt x="352" y="1118"/>
                  </a:cubicBezTo>
                  <a:cubicBezTo>
                    <a:pt x="112" y="1325"/>
                    <a:pt x="0" y="1645"/>
                    <a:pt x="48" y="1948"/>
                  </a:cubicBezTo>
                  <a:cubicBezTo>
                    <a:pt x="112" y="2187"/>
                    <a:pt x="511" y="2427"/>
                    <a:pt x="798" y="2443"/>
                  </a:cubicBezTo>
                  <a:cubicBezTo>
                    <a:pt x="1019" y="2465"/>
                    <a:pt x="1241" y="2476"/>
                    <a:pt x="1464" y="2476"/>
                  </a:cubicBezTo>
                  <a:cubicBezTo>
                    <a:pt x="1871" y="2476"/>
                    <a:pt x="2280" y="2441"/>
                    <a:pt x="2682" y="2379"/>
                  </a:cubicBezTo>
                  <a:cubicBezTo>
                    <a:pt x="4405" y="2107"/>
                    <a:pt x="4645" y="1613"/>
                    <a:pt x="39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8"/>
            <p:cNvSpPr/>
            <p:nvPr/>
          </p:nvSpPr>
          <p:spPr>
            <a:xfrm>
              <a:off x="305513" y="183564"/>
              <a:ext cx="213725" cy="336973"/>
            </a:xfrm>
            <a:custGeom>
              <a:rect b="b" l="l" r="r" t="t"/>
              <a:pathLst>
                <a:path extrusionOk="0" h="6521" w="4119">
                  <a:moveTo>
                    <a:pt x="3879" y="0"/>
                  </a:moveTo>
                  <a:cubicBezTo>
                    <a:pt x="3576" y="192"/>
                    <a:pt x="3209" y="319"/>
                    <a:pt x="3001" y="591"/>
                  </a:cubicBezTo>
                  <a:cubicBezTo>
                    <a:pt x="2379" y="1437"/>
                    <a:pt x="1804" y="2330"/>
                    <a:pt x="1310" y="3272"/>
                  </a:cubicBezTo>
                  <a:cubicBezTo>
                    <a:pt x="815" y="4261"/>
                    <a:pt x="448" y="5315"/>
                    <a:pt x="1" y="6432"/>
                  </a:cubicBezTo>
                  <a:cubicBezTo>
                    <a:pt x="235" y="6491"/>
                    <a:pt x="433" y="6520"/>
                    <a:pt x="601" y="6520"/>
                  </a:cubicBezTo>
                  <a:cubicBezTo>
                    <a:pt x="1107" y="6520"/>
                    <a:pt x="1337" y="6257"/>
                    <a:pt x="1469" y="5777"/>
                  </a:cubicBezTo>
                  <a:cubicBezTo>
                    <a:pt x="1549" y="5490"/>
                    <a:pt x="1661" y="5219"/>
                    <a:pt x="1820" y="4964"/>
                  </a:cubicBezTo>
                  <a:cubicBezTo>
                    <a:pt x="2539" y="3655"/>
                    <a:pt x="3305" y="2394"/>
                    <a:pt x="3975" y="1069"/>
                  </a:cubicBezTo>
                  <a:cubicBezTo>
                    <a:pt x="4118" y="798"/>
                    <a:pt x="3911" y="367"/>
                    <a:pt x="38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8"/>
            <p:cNvSpPr/>
            <p:nvPr/>
          </p:nvSpPr>
          <p:spPr>
            <a:xfrm>
              <a:off x="2343440" y="3292567"/>
              <a:ext cx="234428" cy="204478"/>
            </a:xfrm>
            <a:custGeom>
              <a:rect b="b" l="l" r="r" t="t"/>
              <a:pathLst>
                <a:path extrusionOk="0" h="3957" w="4518">
                  <a:moveTo>
                    <a:pt x="4517" y="0"/>
                  </a:moveTo>
                  <a:lnTo>
                    <a:pt x="4517" y="0"/>
                  </a:lnTo>
                  <a:cubicBezTo>
                    <a:pt x="4230" y="128"/>
                    <a:pt x="3927" y="224"/>
                    <a:pt x="3639" y="304"/>
                  </a:cubicBezTo>
                  <a:cubicBezTo>
                    <a:pt x="2123" y="543"/>
                    <a:pt x="1182" y="1692"/>
                    <a:pt x="192" y="2666"/>
                  </a:cubicBezTo>
                  <a:cubicBezTo>
                    <a:pt x="1" y="2841"/>
                    <a:pt x="176" y="3511"/>
                    <a:pt x="320" y="3878"/>
                  </a:cubicBezTo>
                  <a:cubicBezTo>
                    <a:pt x="343" y="3932"/>
                    <a:pt x="488" y="3956"/>
                    <a:pt x="666" y="3956"/>
                  </a:cubicBezTo>
                  <a:cubicBezTo>
                    <a:pt x="858" y="3956"/>
                    <a:pt x="1088" y="3928"/>
                    <a:pt x="1245" y="3878"/>
                  </a:cubicBezTo>
                  <a:cubicBezTo>
                    <a:pt x="3113" y="3336"/>
                    <a:pt x="3512" y="1548"/>
                    <a:pt x="45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8"/>
            <p:cNvSpPr/>
            <p:nvPr/>
          </p:nvSpPr>
          <p:spPr>
            <a:xfrm>
              <a:off x="5872714" y="4039045"/>
              <a:ext cx="139214" cy="266281"/>
            </a:xfrm>
            <a:custGeom>
              <a:rect b="b" l="l" r="r" t="t"/>
              <a:pathLst>
                <a:path extrusionOk="0" h="5153" w="2683">
                  <a:moveTo>
                    <a:pt x="2349" y="1"/>
                  </a:moveTo>
                  <a:cubicBezTo>
                    <a:pt x="2227" y="1"/>
                    <a:pt x="2041" y="48"/>
                    <a:pt x="1964" y="125"/>
                  </a:cubicBezTo>
                  <a:cubicBezTo>
                    <a:pt x="927" y="1099"/>
                    <a:pt x="49" y="2168"/>
                    <a:pt x="1" y="3716"/>
                  </a:cubicBezTo>
                  <a:cubicBezTo>
                    <a:pt x="1" y="3939"/>
                    <a:pt x="33" y="4163"/>
                    <a:pt x="81" y="4386"/>
                  </a:cubicBezTo>
                  <a:cubicBezTo>
                    <a:pt x="176" y="4642"/>
                    <a:pt x="288" y="4897"/>
                    <a:pt x="416" y="5152"/>
                  </a:cubicBezTo>
                  <a:cubicBezTo>
                    <a:pt x="639" y="4977"/>
                    <a:pt x="927" y="4865"/>
                    <a:pt x="1086" y="4642"/>
                  </a:cubicBezTo>
                  <a:cubicBezTo>
                    <a:pt x="1389" y="4243"/>
                    <a:pt x="1645" y="3812"/>
                    <a:pt x="1836" y="3349"/>
                  </a:cubicBezTo>
                  <a:cubicBezTo>
                    <a:pt x="2155" y="2455"/>
                    <a:pt x="2443" y="1561"/>
                    <a:pt x="2666" y="636"/>
                  </a:cubicBezTo>
                  <a:cubicBezTo>
                    <a:pt x="2682" y="412"/>
                    <a:pt x="2618" y="189"/>
                    <a:pt x="2459" y="29"/>
                  </a:cubicBezTo>
                  <a:cubicBezTo>
                    <a:pt x="2444" y="10"/>
                    <a:pt x="2402" y="1"/>
                    <a:pt x="2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8"/>
            <p:cNvSpPr/>
            <p:nvPr/>
          </p:nvSpPr>
          <p:spPr>
            <a:xfrm>
              <a:off x="2670538" y="2834892"/>
              <a:ext cx="224465" cy="163706"/>
            </a:xfrm>
            <a:custGeom>
              <a:rect b="b" l="l" r="r" t="t"/>
              <a:pathLst>
                <a:path extrusionOk="0" h="3168" w="4326">
                  <a:moveTo>
                    <a:pt x="830" y="0"/>
                  </a:moveTo>
                  <a:cubicBezTo>
                    <a:pt x="415" y="192"/>
                    <a:pt x="112" y="255"/>
                    <a:pt x="64" y="383"/>
                  </a:cubicBezTo>
                  <a:cubicBezTo>
                    <a:pt x="1" y="638"/>
                    <a:pt x="17" y="894"/>
                    <a:pt x="128" y="1133"/>
                  </a:cubicBezTo>
                  <a:cubicBezTo>
                    <a:pt x="288" y="1452"/>
                    <a:pt x="591" y="1692"/>
                    <a:pt x="767" y="2011"/>
                  </a:cubicBezTo>
                  <a:cubicBezTo>
                    <a:pt x="1233" y="2792"/>
                    <a:pt x="1766" y="3167"/>
                    <a:pt x="2450" y="3167"/>
                  </a:cubicBezTo>
                  <a:cubicBezTo>
                    <a:pt x="2773" y="3167"/>
                    <a:pt x="3129" y="3084"/>
                    <a:pt x="3528" y="2921"/>
                  </a:cubicBezTo>
                  <a:cubicBezTo>
                    <a:pt x="4150" y="2649"/>
                    <a:pt x="4326" y="2218"/>
                    <a:pt x="3783" y="1819"/>
                  </a:cubicBezTo>
                  <a:cubicBezTo>
                    <a:pt x="2825" y="1133"/>
                    <a:pt x="1788" y="575"/>
                    <a:pt x="8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8"/>
            <p:cNvSpPr/>
            <p:nvPr/>
          </p:nvSpPr>
          <p:spPr>
            <a:xfrm>
              <a:off x="2798907" y="4845518"/>
              <a:ext cx="115969" cy="249022"/>
            </a:xfrm>
            <a:custGeom>
              <a:rect b="b" l="l" r="r" t="t"/>
              <a:pathLst>
                <a:path extrusionOk="0" h="4819" w="2235">
                  <a:moveTo>
                    <a:pt x="1158" y="0"/>
                  </a:moveTo>
                  <a:cubicBezTo>
                    <a:pt x="1076" y="0"/>
                    <a:pt x="992" y="5"/>
                    <a:pt x="910" y="15"/>
                  </a:cubicBezTo>
                  <a:cubicBezTo>
                    <a:pt x="240" y="94"/>
                    <a:pt x="351" y="589"/>
                    <a:pt x="479" y="1084"/>
                  </a:cubicBezTo>
                  <a:cubicBezTo>
                    <a:pt x="591" y="1499"/>
                    <a:pt x="591" y="1930"/>
                    <a:pt x="511" y="2345"/>
                  </a:cubicBezTo>
                  <a:cubicBezTo>
                    <a:pt x="0" y="4068"/>
                    <a:pt x="208" y="4451"/>
                    <a:pt x="2027" y="4818"/>
                  </a:cubicBezTo>
                  <a:cubicBezTo>
                    <a:pt x="1947" y="4387"/>
                    <a:pt x="1772" y="3988"/>
                    <a:pt x="1804" y="3573"/>
                  </a:cubicBezTo>
                  <a:cubicBezTo>
                    <a:pt x="1820" y="3143"/>
                    <a:pt x="2075" y="2744"/>
                    <a:pt x="2139" y="2329"/>
                  </a:cubicBezTo>
                  <a:cubicBezTo>
                    <a:pt x="2219" y="1834"/>
                    <a:pt x="2235" y="1323"/>
                    <a:pt x="2187" y="828"/>
                  </a:cubicBezTo>
                  <a:cubicBezTo>
                    <a:pt x="2118" y="186"/>
                    <a:pt x="1652" y="0"/>
                    <a:pt x="11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8"/>
            <p:cNvSpPr/>
            <p:nvPr/>
          </p:nvSpPr>
          <p:spPr>
            <a:xfrm>
              <a:off x="5302161" y="3384908"/>
              <a:ext cx="222857" cy="125054"/>
            </a:xfrm>
            <a:custGeom>
              <a:rect b="b" l="l" r="r" t="t"/>
              <a:pathLst>
                <a:path extrusionOk="0" h="2420" w="4295">
                  <a:moveTo>
                    <a:pt x="2491" y="1"/>
                  </a:moveTo>
                  <a:cubicBezTo>
                    <a:pt x="1725" y="384"/>
                    <a:pt x="959" y="767"/>
                    <a:pt x="208" y="1198"/>
                  </a:cubicBezTo>
                  <a:cubicBezTo>
                    <a:pt x="65" y="1278"/>
                    <a:pt x="1" y="1581"/>
                    <a:pt x="17" y="1772"/>
                  </a:cubicBezTo>
                  <a:cubicBezTo>
                    <a:pt x="17" y="1852"/>
                    <a:pt x="320" y="1948"/>
                    <a:pt x="496" y="1980"/>
                  </a:cubicBezTo>
                  <a:cubicBezTo>
                    <a:pt x="1310" y="2107"/>
                    <a:pt x="2124" y="2235"/>
                    <a:pt x="2937" y="2347"/>
                  </a:cubicBezTo>
                  <a:cubicBezTo>
                    <a:pt x="3158" y="2377"/>
                    <a:pt x="3485" y="2419"/>
                    <a:pt x="3710" y="2419"/>
                  </a:cubicBezTo>
                  <a:cubicBezTo>
                    <a:pt x="3843" y="2419"/>
                    <a:pt x="3941" y="2404"/>
                    <a:pt x="3959" y="2363"/>
                  </a:cubicBezTo>
                  <a:cubicBezTo>
                    <a:pt x="4198" y="1852"/>
                    <a:pt x="4294" y="1309"/>
                    <a:pt x="4262" y="767"/>
                  </a:cubicBezTo>
                  <a:cubicBezTo>
                    <a:pt x="4214" y="543"/>
                    <a:pt x="3592" y="368"/>
                    <a:pt x="3209" y="224"/>
                  </a:cubicBezTo>
                  <a:cubicBezTo>
                    <a:pt x="3161" y="211"/>
                    <a:pt x="3109" y="206"/>
                    <a:pt x="3056" y="206"/>
                  </a:cubicBezTo>
                  <a:cubicBezTo>
                    <a:pt x="2914" y="206"/>
                    <a:pt x="2758" y="240"/>
                    <a:pt x="2618" y="240"/>
                  </a:cubicBezTo>
                  <a:lnTo>
                    <a:pt x="249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8"/>
            <p:cNvSpPr/>
            <p:nvPr/>
          </p:nvSpPr>
          <p:spPr>
            <a:xfrm>
              <a:off x="3698167" y="3338608"/>
              <a:ext cx="168167" cy="175798"/>
            </a:xfrm>
            <a:custGeom>
              <a:rect b="b" l="l" r="r" t="t"/>
              <a:pathLst>
                <a:path extrusionOk="0" h="3402" w="3241">
                  <a:moveTo>
                    <a:pt x="1812" y="1"/>
                  </a:moveTo>
                  <a:cubicBezTo>
                    <a:pt x="1101" y="1"/>
                    <a:pt x="1" y="789"/>
                    <a:pt x="1" y="1232"/>
                  </a:cubicBezTo>
                  <a:cubicBezTo>
                    <a:pt x="1" y="1264"/>
                    <a:pt x="1" y="1312"/>
                    <a:pt x="17" y="1328"/>
                  </a:cubicBezTo>
                  <a:cubicBezTo>
                    <a:pt x="687" y="2046"/>
                    <a:pt x="1246" y="3115"/>
                    <a:pt x="2044" y="3370"/>
                  </a:cubicBezTo>
                  <a:cubicBezTo>
                    <a:pt x="2117" y="3392"/>
                    <a:pt x="2184" y="3402"/>
                    <a:pt x="2243" y="3402"/>
                  </a:cubicBezTo>
                  <a:cubicBezTo>
                    <a:pt x="2851" y="3402"/>
                    <a:pt x="2746" y="2358"/>
                    <a:pt x="2906" y="1791"/>
                  </a:cubicBezTo>
                  <a:cubicBezTo>
                    <a:pt x="2937" y="1631"/>
                    <a:pt x="3001" y="1471"/>
                    <a:pt x="3049" y="1312"/>
                  </a:cubicBezTo>
                  <a:lnTo>
                    <a:pt x="3241" y="1120"/>
                  </a:lnTo>
                  <a:cubicBezTo>
                    <a:pt x="2842" y="737"/>
                    <a:pt x="2507" y="195"/>
                    <a:pt x="2044" y="35"/>
                  </a:cubicBezTo>
                  <a:cubicBezTo>
                    <a:pt x="1974" y="12"/>
                    <a:pt x="1896" y="1"/>
                    <a:pt x="181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8"/>
            <p:cNvSpPr/>
            <p:nvPr/>
          </p:nvSpPr>
          <p:spPr>
            <a:xfrm>
              <a:off x="4995091" y="3963653"/>
              <a:ext cx="177974" cy="151149"/>
            </a:xfrm>
            <a:custGeom>
              <a:rect b="b" l="l" r="r" t="t"/>
              <a:pathLst>
                <a:path extrusionOk="0" h="2925" w="3430">
                  <a:moveTo>
                    <a:pt x="1991" y="1"/>
                  </a:moveTo>
                  <a:cubicBezTo>
                    <a:pt x="1052" y="1"/>
                    <a:pt x="14" y="955"/>
                    <a:pt x="14" y="1664"/>
                  </a:cubicBezTo>
                  <a:cubicBezTo>
                    <a:pt x="0" y="2234"/>
                    <a:pt x="567" y="2925"/>
                    <a:pt x="1062" y="2925"/>
                  </a:cubicBezTo>
                  <a:cubicBezTo>
                    <a:pt x="1135" y="2925"/>
                    <a:pt x="1207" y="2910"/>
                    <a:pt x="1275" y="2877"/>
                  </a:cubicBezTo>
                  <a:cubicBezTo>
                    <a:pt x="2057" y="2510"/>
                    <a:pt x="2727" y="1887"/>
                    <a:pt x="3429" y="1361"/>
                  </a:cubicBezTo>
                  <a:cubicBezTo>
                    <a:pt x="3030" y="898"/>
                    <a:pt x="2695" y="116"/>
                    <a:pt x="2216" y="20"/>
                  </a:cubicBezTo>
                  <a:cubicBezTo>
                    <a:pt x="2142" y="7"/>
                    <a:pt x="2067" y="1"/>
                    <a:pt x="19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8"/>
            <p:cNvSpPr/>
            <p:nvPr/>
          </p:nvSpPr>
          <p:spPr>
            <a:xfrm>
              <a:off x="4609932" y="2842953"/>
              <a:ext cx="178078" cy="151149"/>
            </a:xfrm>
            <a:custGeom>
              <a:rect b="b" l="l" r="r" t="t"/>
              <a:pathLst>
                <a:path extrusionOk="0" h="2925" w="3432">
                  <a:moveTo>
                    <a:pt x="1977" y="0"/>
                  </a:moveTo>
                  <a:cubicBezTo>
                    <a:pt x="1038" y="0"/>
                    <a:pt x="0" y="955"/>
                    <a:pt x="0" y="1663"/>
                  </a:cubicBezTo>
                  <a:cubicBezTo>
                    <a:pt x="0" y="2233"/>
                    <a:pt x="569" y="2924"/>
                    <a:pt x="1064" y="2924"/>
                  </a:cubicBezTo>
                  <a:cubicBezTo>
                    <a:pt x="1137" y="2924"/>
                    <a:pt x="1209" y="2909"/>
                    <a:pt x="1277" y="2876"/>
                  </a:cubicBezTo>
                  <a:cubicBezTo>
                    <a:pt x="2059" y="2509"/>
                    <a:pt x="2713" y="1887"/>
                    <a:pt x="3431" y="1360"/>
                  </a:cubicBezTo>
                  <a:cubicBezTo>
                    <a:pt x="3032" y="897"/>
                    <a:pt x="2681" y="115"/>
                    <a:pt x="2202" y="20"/>
                  </a:cubicBezTo>
                  <a:cubicBezTo>
                    <a:pt x="2128" y="6"/>
                    <a:pt x="2053" y="0"/>
                    <a:pt x="19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8"/>
            <p:cNvSpPr/>
            <p:nvPr/>
          </p:nvSpPr>
          <p:spPr>
            <a:xfrm>
              <a:off x="4230635" y="4360301"/>
              <a:ext cx="183059" cy="171716"/>
            </a:xfrm>
            <a:custGeom>
              <a:rect b="b" l="l" r="r" t="t"/>
              <a:pathLst>
                <a:path extrusionOk="0" h="3323" w="3528">
                  <a:moveTo>
                    <a:pt x="1908" y="1"/>
                  </a:moveTo>
                  <a:cubicBezTo>
                    <a:pt x="1812" y="1"/>
                    <a:pt x="1716" y="13"/>
                    <a:pt x="1629" y="36"/>
                  </a:cubicBezTo>
                  <a:cubicBezTo>
                    <a:pt x="543" y="388"/>
                    <a:pt x="1" y="1345"/>
                    <a:pt x="272" y="2478"/>
                  </a:cubicBezTo>
                  <a:cubicBezTo>
                    <a:pt x="352" y="2813"/>
                    <a:pt x="559" y="3117"/>
                    <a:pt x="863" y="3308"/>
                  </a:cubicBezTo>
                  <a:cubicBezTo>
                    <a:pt x="884" y="3318"/>
                    <a:pt x="910" y="3322"/>
                    <a:pt x="939" y="3322"/>
                  </a:cubicBezTo>
                  <a:cubicBezTo>
                    <a:pt x="1147" y="3322"/>
                    <a:pt x="1520" y="3089"/>
                    <a:pt x="1661" y="2893"/>
                  </a:cubicBezTo>
                  <a:cubicBezTo>
                    <a:pt x="2347" y="1983"/>
                    <a:pt x="2969" y="1042"/>
                    <a:pt x="3528" y="244"/>
                  </a:cubicBezTo>
                  <a:cubicBezTo>
                    <a:pt x="3081" y="164"/>
                    <a:pt x="2634" y="84"/>
                    <a:pt x="2187" y="36"/>
                  </a:cubicBezTo>
                  <a:cubicBezTo>
                    <a:pt x="2099" y="13"/>
                    <a:pt x="2004" y="1"/>
                    <a:pt x="19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8"/>
            <p:cNvSpPr/>
            <p:nvPr/>
          </p:nvSpPr>
          <p:spPr>
            <a:xfrm>
              <a:off x="712102" y="-6957"/>
              <a:ext cx="187210" cy="132650"/>
            </a:xfrm>
            <a:custGeom>
              <a:rect b="b" l="l" r="r" t="t"/>
              <a:pathLst>
                <a:path extrusionOk="0" h="2567" w="3608">
                  <a:moveTo>
                    <a:pt x="1586" y="0"/>
                  </a:moveTo>
                  <a:cubicBezTo>
                    <a:pt x="1452" y="0"/>
                    <a:pt x="1322" y="15"/>
                    <a:pt x="1198" y="48"/>
                  </a:cubicBezTo>
                  <a:cubicBezTo>
                    <a:pt x="703" y="192"/>
                    <a:pt x="480" y="1229"/>
                    <a:pt x="1" y="2107"/>
                  </a:cubicBezTo>
                  <a:cubicBezTo>
                    <a:pt x="414" y="2292"/>
                    <a:pt x="751" y="2567"/>
                    <a:pt x="977" y="2567"/>
                  </a:cubicBezTo>
                  <a:cubicBezTo>
                    <a:pt x="1005" y="2567"/>
                    <a:pt x="1030" y="2563"/>
                    <a:pt x="1054" y="2554"/>
                  </a:cubicBezTo>
                  <a:cubicBezTo>
                    <a:pt x="1852" y="2251"/>
                    <a:pt x="2618" y="1868"/>
                    <a:pt x="3352" y="1405"/>
                  </a:cubicBezTo>
                  <a:cubicBezTo>
                    <a:pt x="3560" y="1261"/>
                    <a:pt x="3528" y="783"/>
                    <a:pt x="3608" y="447"/>
                  </a:cubicBezTo>
                  <a:cubicBezTo>
                    <a:pt x="2950" y="316"/>
                    <a:pt x="2217" y="0"/>
                    <a:pt x="15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8"/>
            <p:cNvSpPr/>
            <p:nvPr/>
          </p:nvSpPr>
          <p:spPr>
            <a:xfrm>
              <a:off x="4649677" y="4932846"/>
              <a:ext cx="166455" cy="184480"/>
            </a:xfrm>
            <a:custGeom>
              <a:rect b="b" l="l" r="r" t="t"/>
              <a:pathLst>
                <a:path extrusionOk="0" h="3570" w="3208">
                  <a:moveTo>
                    <a:pt x="3208" y="0"/>
                  </a:moveTo>
                  <a:cubicBezTo>
                    <a:pt x="974" y="64"/>
                    <a:pt x="0" y="1309"/>
                    <a:pt x="511" y="2969"/>
                  </a:cubicBezTo>
                  <a:cubicBezTo>
                    <a:pt x="623" y="3240"/>
                    <a:pt x="830" y="3447"/>
                    <a:pt x="1101" y="3543"/>
                  </a:cubicBezTo>
                  <a:cubicBezTo>
                    <a:pt x="1152" y="3561"/>
                    <a:pt x="1216" y="3570"/>
                    <a:pt x="1286" y="3570"/>
                  </a:cubicBezTo>
                  <a:cubicBezTo>
                    <a:pt x="1522" y="3570"/>
                    <a:pt x="1822" y="3475"/>
                    <a:pt x="1883" y="3352"/>
                  </a:cubicBezTo>
                  <a:cubicBezTo>
                    <a:pt x="2346" y="2314"/>
                    <a:pt x="2729" y="1245"/>
                    <a:pt x="32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8"/>
            <p:cNvSpPr/>
            <p:nvPr/>
          </p:nvSpPr>
          <p:spPr>
            <a:xfrm>
              <a:off x="3419117" y="4798288"/>
              <a:ext cx="135011" cy="162776"/>
            </a:xfrm>
            <a:custGeom>
              <a:rect b="b" l="l" r="r" t="t"/>
              <a:pathLst>
                <a:path extrusionOk="0" h="3150" w="2602">
                  <a:moveTo>
                    <a:pt x="1825" y="0"/>
                  </a:moveTo>
                  <a:cubicBezTo>
                    <a:pt x="1758" y="0"/>
                    <a:pt x="1687" y="6"/>
                    <a:pt x="1613" y="19"/>
                  </a:cubicBezTo>
                  <a:cubicBezTo>
                    <a:pt x="591" y="19"/>
                    <a:pt x="17" y="689"/>
                    <a:pt x="17" y="1806"/>
                  </a:cubicBezTo>
                  <a:cubicBezTo>
                    <a:pt x="1" y="2668"/>
                    <a:pt x="495" y="3067"/>
                    <a:pt x="1293" y="3147"/>
                  </a:cubicBezTo>
                  <a:cubicBezTo>
                    <a:pt x="1308" y="3148"/>
                    <a:pt x="1323" y="3149"/>
                    <a:pt x="1338" y="3149"/>
                  </a:cubicBezTo>
                  <a:cubicBezTo>
                    <a:pt x="1934" y="3149"/>
                    <a:pt x="2601" y="1923"/>
                    <a:pt x="2570" y="865"/>
                  </a:cubicBezTo>
                  <a:cubicBezTo>
                    <a:pt x="2556" y="281"/>
                    <a:pt x="2276" y="0"/>
                    <a:pt x="18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8"/>
            <p:cNvSpPr/>
            <p:nvPr/>
          </p:nvSpPr>
          <p:spPr>
            <a:xfrm>
              <a:off x="1879723" y="3278046"/>
              <a:ext cx="196290" cy="161123"/>
            </a:xfrm>
            <a:custGeom>
              <a:rect b="b" l="l" r="r" t="t"/>
              <a:pathLst>
                <a:path extrusionOk="0" h="3118" w="3783">
                  <a:moveTo>
                    <a:pt x="2418" y="1"/>
                  </a:moveTo>
                  <a:cubicBezTo>
                    <a:pt x="2402" y="1"/>
                    <a:pt x="2389" y="4"/>
                    <a:pt x="2378" y="10"/>
                  </a:cubicBezTo>
                  <a:cubicBezTo>
                    <a:pt x="1997" y="270"/>
                    <a:pt x="1606" y="422"/>
                    <a:pt x="1198" y="422"/>
                  </a:cubicBezTo>
                  <a:cubicBezTo>
                    <a:pt x="855" y="422"/>
                    <a:pt x="500" y="315"/>
                    <a:pt x="128" y="74"/>
                  </a:cubicBezTo>
                  <a:cubicBezTo>
                    <a:pt x="80" y="186"/>
                    <a:pt x="48" y="297"/>
                    <a:pt x="0" y="393"/>
                  </a:cubicBezTo>
                  <a:cubicBezTo>
                    <a:pt x="320" y="872"/>
                    <a:pt x="687" y="1319"/>
                    <a:pt x="1070" y="1734"/>
                  </a:cubicBezTo>
                  <a:cubicBezTo>
                    <a:pt x="1580" y="2228"/>
                    <a:pt x="2385" y="3118"/>
                    <a:pt x="2706" y="3118"/>
                  </a:cubicBezTo>
                  <a:cubicBezTo>
                    <a:pt x="2726" y="3118"/>
                    <a:pt x="2745" y="3114"/>
                    <a:pt x="2761" y="3106"/>
                  </a:cubicBezTo>
                  <a:cubicBezTo>
                    <a:pt x="3783" y="2595"/>
                    <a:pt x="3081" y="1526"/>
                    <a:pt x="3129" y="680"/>
                  </a:cubicBezTo>
                  <a:cubicBezTo>
                    <a:pt x="3129" y="585"/>
                    <a:pt x="3129" y="441"/>
                    <a:pt x="3065" y="393"/>
                  </a:cubicBezTo>
                  <a:cubicBezTo>
                    <a:pt x="2863" y="249"/>
                    <a:pt x="2557" y="1"/>
                    <a:pt x="24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8"/>
            <p:cNvSpPr/>
            <p:nvPr/>
          </p:nvSpPr>
          <p:spPr>
            <a:xfrm>
              <a:off x="2738459" y="3776078"/>
              <a:ext cx="145804" cy="158642"/>
            </a:xfrm>
            <a:custGeom>
              <a:rect b="b" l="l" r="r" t="t"/>
              <a:pathLst>
                <a:path extrusionOk="0" h="3070" w="2810">
                  <a:moveTo>
                    <a:pt x="1983" y="0"/>
                  </a:moveTo>
                  <a:cubicBezTo>
                    <a:pt x="1964" y="0"/>
                    <a:pt x="1947" y="4"/>
                    <a:pt x="1931" y="11"/>
                  </a:cubicBezTo>
                  <a:cubicBezTo>
                    <a:pt x="1229" y="315"/>
                    <a:pt x="639" y="841"/>
                    <a:pt x="0" y="1272"/>
                  </a:cubicBezTo>
                  <a:cubicBezTo>
                    <a:pt x="543" y="1879"/>
                    <a:pt x="990" y="2629"/>
                    <a:pt x="1644" y="3012"/>
                  </a:cubicBezTo>
                  <a:cubicBezTo>
                    <a:pt x="1708" y="3051"/>
                    <a:pt x="1773" y="3069"/>
                    <a:pt x="1837" y="3069"/>
                  </a:cubicBezTo>
                  <a:cubicBezTo>
                    <a:pt x="2303" y="3069"/>
                    <a:pt x="2753" y="2088"/>
                    <a:pt x="2809" y="602"/>
                  </a:cubicBezTo>
                  <a:cubicBezTo>
                    <a:pt x="2618" y="470"/>
                    <a:pt x="2198" y="0"/>
                    <a:pt x="19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8"/>
            <p:cNvSpPr/>
            <p:nvPr/>
          </p:nvSpPr>
          <p:spPr>
            <a:xfrm>
              <a:off x="3424928" y="3901180"/>
              <a:ext cx="132521" cy="193833"/>
            </a:xfrm>
            <a:custGeom>
              <a:rect b="b" l="l" r="r" t="t"/>
              <a:pathLst>
                <a:path extrusionOk="0" h="3751" w="2554">
                  <a:moveTo>
                    <a:pt x="2171" y="0"/>
                  </a:moveTo>
                  <a:cubicBezTo>
                    <a:pt x="910" y="48"/>
                    <a:pt x="0" y="1516"/>
                    <a:pt x="383" y="2634"/>
                  </a:cubicBezTo>
                  <a:cubicBezTo>
                    <a:pt x="527" y="3048"/>
                    <a:pt x="910" y="3384"/>
                    <a:pt x="1181" y="3751"/>
                  </a:cubicBezTo>
                  <a:cubicBezTo>
                    <a:pt x="1485" y="3400"/>
                    <a:pt x="1916" y="3096"/>
                    <a:pt x="2059" y="2697"/>
                  </a:cubicBezTo>
                  <a:cubicBezTo>
                    <a:pt x="2299" y="2011"/>
                    <a:pt x="2458" y="1293"/>
                    <a:pt x="2522" y="575"/>
                  </a:cubicBezTo>
                  <a:cubicBezTo>
                    <a:pt x="2554" y="367"/>
                    <a:pt x="2251" y="128"/>
                    <a:pt x="21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8"/>
            <p:cNvSpPr/>
            <p:nvPr/>
          </p:nvSpPr>
          <p:spPr>
            <a:xfrm>
              <a:off x="2920635" y="3668545"/>
              <a:ext cx="130030" cy="167995"/>
            </a:xfrm>
            <a:custGeom>
              <a:rect b="b" l="l" r="r" t="t"/>
              <a:pathLst>
                <a:path extrusionOk="0" h="3251" w="2506">
                  <a:moveTo>
                    <a:pt x="1195" y="1"/>
                  </a:moveTo>
                  <a:cubicBezTo>
                    <a:pt x="533" y="1"/>
                    <a:pt x="31" y="620"/>
                    <a:pt x="0" y="1741"/>
                  </a:cubicBezTo>
                  <a:cubicBezTo>
                    <a:pt x="224" y="2092"/>
                    <a:pt x="511" y="2779"/>
                    <a:pt x="1022" y="3226"/>
                  </a:cubicBezTo>
                  <a:cubicBezTo>
                    <a:pt x="1041" y="3243"/>
                    <a:pt x="1064" y="3251"/>
                    <a:pt x="1091" y="3251"/>
                  </a:cubicBezTo>
                  <a:cubicBezTo>
                    <a:pt x="1465" y="3251"/>
                    <a:pt x="2506" y="1688"/>
                    <a:pt x="2506" y="943"/>
                  </a:cubicBezTo>
                  <a:cubicBezTo>
                    <a:pt x="2506" y="98"/>
                    <a:pt x="1867" y="34"/>
                    <a:pt x="1245" y="2"/>
                  </a:cubicBezTo>
                  <a:cubicBezTo>
                    <a:pt x="1228" y="1"/>
                    <a:pt x="1212" y="1"/>
                    <a:pt x="11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8"/>
            <p:cNvSpPr/>
            <p:nvPr/>
          </p:nvSpPr>
          <p:spPr>
            <a:xfrm>
              <a:off x="5821397" y="3088300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1491" y="1"/>
                  </a:moveTo>
                  <a:cubicBezTo>
                    <a:pt x="1163" y="1"/>
                    <a:pt x="814" y="272"/>
                    <a:pt x="440" y="272"/>
                  </a:cubicBezTo>
                  <a:cubicBezTo>
                    <a:pt x="297" y="272"/>
                    <a:pt x="151" y="233"/>
                    <a:pt x="0" y="123"/>
                  </a:cubicBezTo>
                  <a:lnTo>
                    <a:pt x="0" y="123"/>
                  </a:lnTo>
                  <a:cubicBezTo>
                    <a:pt x="352" y="1687"/>
                    <a:pt x="878" y="2836"/>
                    <a:pt x="2043" y="3746"/>
                  </a:cubicBezTo>
                  <a:cubicBezTo>
                    <a:pt x="2793" y="2485"/>
                    <a:pt x="2777" y="1544"/>
                    <a:pt x="2027" y="363"/>
                  </a:cubicBezTo>
                  <a:cubicBezTo>
                    <a:pt x="1855" y="88"/>
                    <a:pt x="1677" y="1"/>
                    <a:pt x="14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8"/>
            <p:cNvSpPr/>
            <p:nvPr/>
          </p:nvSpPr>
          <p:spPr>
            <a:xfrm>
              <a:off x="4982535" y="4154536"/>
              <a:ext cx="139992" cy="170217"/>
            </a:xfrm>
            <a:custGeom>
              <a:rect b="b" l="l" r="r" t="t"/>
              <a:pathLst>
                <a:path extrusionOk="0" h="3294" w="2698">
                  <a:moveTo>
                    <a:pt x="2036" y="0"/>
                  </a:moveTo>
                  <a:cubicBezTo>
                    <a:pt x="1872" y="0"/>
                    <a:pt x="1685" y="34"/>
                    <a:pt x="1549" y="77"/>
                  </a:cubicBezTo>
                  <a:cubicBezTo>
                    <a:pt x="783" y="316"/>
                    <a:pt x="49" y="1513"/>
                    <a:pt x="1" y="2646"/>
                  </a:cubicBezTo>
                  <a:cubicBezTo>
                    <a:pt x="65" y="2758"/>
                    <a:pt x="144" y="3077"/>
                    <a:pt x="336" y="3221"/>
                  </a:cubicBezTo>
                  <a:cubicBezTo>
                    <a:pt x="406" y="3269"/>
                    <a:pt x="530" y="3294"/>
                    <a:pt x="657" y="3294"/>
                  </a:cubicBezTo>
                  <a:cubicBezTo>
                    <a:pt x="819" y="3294"/>
                    <a:pt x="984" y="3253"/>
                    <a:pt x="1038" y="3173"/>
                  </a:cubicBezTo>
                  <a:cubicBezTo>
                    <a:pt x="1597" y="2486"/>
                    <a:pt x="2107" y="1752"/>
                    <a:pt x="2570" y="986"/>
                  </a:cubicBezTo>
                  <a:cubicBezTo>
                    <a:pt x="2698" y="779"/>
                    <a:pt x="2554" y="300"/>
                    <a:pt x="2363" y="93"/>
                  </a:cubicBezTo>
                  <a:cubicBezTo>
                    <a:pt x="2303" y="26"/>
                    <a:pt x="2178" y="0"/>
                    <a:pt x="20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8"/>
            <p:cNvSpPr/>
            <p:nvPr/>
          </p:nvSpPr>
          <p:spPr>
            <a:xfrm>
              <a:off x="558931" y="4027367"/>
              <a:ext cx="144974" cy="154663"/>
            </a:xfrm>
            <a:custGeom>
              <a:rect b="b" l="l" r="r" t="t"/>
              <a:pathLst>
                <a:path extrusionOk="0" h="2993" w="2794">
                  <a:moveTo>
                    <a:pt x="2059" y="0"/>
                  </a:moveTo>
                  <a:cubicBezTo>
                    <a:pt x="1453" y="0"/>
                    <a:pt x="878" y="255"/>
                    <a:pt x="463" y="702"/>
                  </a:cubicBezTo>
                  <a:cubicBezTo>
                    <a:pt x="1" y="1213"/>
                    <a:pt x="479" y="1724"/>
                    <a:pt x="942" y="2107"/>
                  </a:cubicBezTo>
                  <a:cubicBezTo>
                    <a:pt x="1166" y="2298"/>
                    <a:pt x="1373" y="2522"/>
                    <a:pt x="1612" y="2713"/>
                  </a:cubicBezTo>
                  <a:cubicBezTo>
                    <a:pt x="1859" y="2899"/>
                    <a:pt x="2062" y="2993"/>
                    <a:pt x="2224" y="2993"/>
                  </a:cubicBezTo>
                  <a:cubicBezTo>
                    <a:pt x="2493" y="2993"/>
                    <a:pt x="2648" y="2736"/>
                    <a:pt x="2698" y="2218"/>
                  </a:cubicBezTo>
                  <a:cubicBezTo>
                    <a:pt x="2714" y="1979"/>
                    <a:pt x="2698" y="1740"/>
                    <a:pt x="2698" y="1516"/>
                  </a:cubicBezTo>
                  <a:lnTo>
                    <a:pt x="2714" y="1516"/>
                  </a:lnTo>
                  <a:cubicBezTo>
                    <a:pt x="2714" y="1452"/>
                    <a:pt x="2714" y="1388"/>
                    <a:pt x="2714" y="1325"/>
                  </a:cubicBezTo>
                  <a:cubicBezTo>
                    <a:pt x="2793" y="718"/>
                    <a:pt x="2777" y="16"/>
                    <a:pt x="20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8"/>
            <p:cNvSpPr/>
            <p:nvPr/>
          </p:nvSpPr>
          <p:spPr>
            <a:xfrm>
              <a:off x="5197867" y="2736609"/>
              <a:ext cx="180568" cy="121591"/>
            </a:xfrm>
            <a:custGeom>
              <a:rect b="b" l="l" r="r" t="t"/>
              <a:pathLst>
                <a:path extrusionOk="0" h="2353" w="3480">
                  <a:moveTo>
                    <a:pt x="490" y="0"/>
                  </a:moveTo>
                  <a:cubicBezTo>
                    <a:pt x="379" y="0"/>
                    <a:pt x="269" y="6"/>
                    <a:pt x="160" y="19"/>
                  </a:cubicBezTo>
                  <a:cubicBezTo>
                    <a:pt x="0" y="1375"/>
                    <a:pt x="0" y="1359"/>
                    <a:pt x="1181" y="1695"/>
                  </a:cubicBezTo>
                  <a:cubicBezTo>
                    <a:pt x="1692" y="1854"/>
                    <a:pt x="2155" y="2157"/>
                    <a:pt x="2649" y="2317"/>
                  </a:cubicBezTo>
                  <a:cubicBezTo>
                    <a:pt x="2734" y="2344"/>
                    <a:pt x="2823" y="2352"/>
                    <a:pt x="2914" y="2352"/>
                  </a:cubicBezTo>
                  <a:cubicBezTo>
                    <a:pt x="3096" y="2352"/>
                    <a:pt x="3288" y="2317"/>
                    <a:pt x="3479" y="2317"/>
                  </a:cubicBezTo>
                  <a:cubicBezTo>
                    <a:pt x="3431" y="2062"/>
                    <a:pt x="3463" y="1790"/>
                    <a:pt x="3352" y="1567"/>
                  </a:cubicBezTo>
                  <a:cubicBezTo>
                    <a:pt x="2900" y="664"/>
                    <a:pt x="1651" y="0"/>
                    <a:pt x="4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8"/>
            <p:cNvSpPr/>
            <p:nvPr/>
          </p:nvSpPr>
          <p:spPr>
            <a:xfrm>
              <a:off x="6042489" y="3197745"/>
              <a:ext cx="124271" cy="161174"/>
            </a:xfrm>
            <a:custGeom>
              <a:rect b="b" l="l" r="r" t="t"/>
              <a:pathLst>
                <a:path extrusionOk="0" h="3119" w="2395">
                  <a:moveTo>
                    <a:pt x="926" y="0"/>
                  </a:moveTo>
                  <a:cubicBezTo>
                    <a:pt x="639" y="702"/>
                    <a:pt x="288" y="1404"/>
                    <a:pt x="64" y="2139"/>
                  </a:cubicBezTo>
                  <a:cubicBezTo>
                    <a:pt x="1" y="2410"/>
                    <a:pt x="160" y="3016"/>
                    <a:pt x="304" y="3032"/>
                  </a:cubicBezTo>
                  <a:cubicBezTo>
                    <a:pt x="544" y="3091"/>
                    <a:pt x="787" y="3119"/>
                    <a:pt x="1031" y="3119"/>
                  </a:cubicBezTo>
                  <a:cubicBezTo>
                    <a:pt x="1322" y="3119"/>
                    <a:pt x="1613" y="3079"/>
                    <a:pt x="1900" y="3000"/>
                  </a:cubicBezTo>
                  <a:cubicBezTo>
                    <a:pt x="2139" y="2921"/>
                    <a:pt x="2394" y="2282"/>
                    <a:pt x="2299" y="2027"/>
                  </a:cubicBezTo>
                  <a:cubicBezTo>
                    <a:pt x="2059" y="1341"/>
                    <a:pt x="1612" y="718"/>
                    <a:pt x="1261" y="64"/>
                  </a:cubicBezTo>
                  <a:lnTo>
                    <a:pt x="9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8"/>
            <p:cNvSpPr/>
            <p:nvPr/>
          </p:nvSpPr>
          <p:spPr>
            <a:xfrm>
              <a:off x="1439199" y="3306570"/>
              <a:ext cx="128370" cy="150994"/>
            </a:xfrm>
            <a:custGeom>
              <a:rect b="b" l="l" r="r" t="t"/>
              <a:pathLst>
                <a:path extrusionOk="0" h="2922" w="2474">
                  <a:moveTo>
                    <a:pt x="96" y="1"/>
                  </a:moveTo>
                  <a:cubicBezTo>
                    <a:pt x="96" y="815"/>
                    <a:pt x="0" y="1565"/>
                    <a:pt x="160" y="2235"/>
                  </a:cubicBezTo>
                  <a:cubicBezTo>
                    <a:pt x="224" y="2554"/>
                    <a:pt x="814" y="2889"/>
                    <a:pt x="1181" y="2921"/>
                  </a:cubicBezTo>
                  <a:cubicBezTo>
                    <a:pt x="1187" y="2922"/>
                    <a:pt x="1192" y="2922"/>
                    <a:pt x="1198" y="2922"/>
                  </a:cubicBezTo>
                  <a:cubicBezTo>
                    <a:pt x="1487" y="2922"/>
                    <a:pt x="1949" y="2532"/>
                    <a:pt x="2059" y="2235"/>
                  </a:cubicBezTo>
                  <a:cubicBezTo>
                    <a:pt x="2474" y="1054"/>
                    <a:pt x="1899" y="400"/>
                    <a:pt x="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8"/>
            <p:cNvSpPr/>
            <p:nvPr/>
          </p:nvSpPr>
          <p:spPr>
            <a:xfrm>
              <a:off x="2949588" y="3149895"/>
              <a:ext cx="117681" cy="145982"/>
            </a:xfrm>
            <a:custGeom>
              <a:rect b="b" l="l" r="r" t="t"/>
              <a:pathLst>
                <a:path extrusionOk="0" h="2825" w="2268">
                  <a:moveTo>
                    <a:pt x="224" y="0"/>
                  </a:moveTo>
                  <a:cubicBezTo>
                    <a:pt x="160" y="703"/>
                    <a:pt x="1" y="1373"/>
                    <a:pt x="33" y="2043"/>
                  </a:cubicBezTo>
                  <a:cubicBezTo>
                    <a:pt x="85" y="2698"/>
                    <a:pt x="475" y="2825"/>
                    <a:pt x="904" y="2825"/>
                  </a:cubicBezTo>
                  <a:cubicBezTo>
                    <a:pt x="1134" y="2825"/>
                    <a:pt x="1375" y="2788"/>
                    <a:pt x="1581" y="2777"/>
                  </a:cubicBezTo>
                  <a:cubicBezTo>
                    <a:pt x="1804" y="2761"/>
                    <a:pt x="2187" y="2251"/>
                    <a:pt x="2203" y="1932"/>
                  </a:cubicBezTo>
                  <a:cubicBezTo>
                    <a:pt x="2267" y="1213"/>
                    <a:pt x="1182" y="176"/>
                    <a:pt x="2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8"/>
            <p:cNvSpPr/>
            <p:nvPr/>
          </p:nvSpPr>
          <p:spPr>
            <a:xfrm>
              <a:off x="799895" y="3951200"/>
              <a:ext cx="203762" cy="135647"/>
            </a:xfrm>
            <a:custGeom>
              <a:rect b="b" l="l" r="r" t="t"/>
              <a:pathLst>
                <a:path extrusionOk="0" h="2625" w="3927">
                  <a:moveTo>
                    <a:pt x="3530" y="1"/>
                  </a:moveTo>
                  <a:cubicBezTo>
                    <a:pt x="2711" y="1"/>
                    <a:pt x="2178" y="498"/>
                    <a:pt x="1597" y="900"/>
                  </a:cubicBezTo>
                  <a:cubicBezTo>
                    <a:pt x="1277" y="1123"/>
                    <a:pt x="878" y="1251"/>
                    <a:pt x="543" y="1442"/>
                  </a:cubicBezTo>
                  <a:cubicBezTo>
                    <a:pt x="336" y="1602"/>
                    <a:pt x="160" y="1761"/>
                    <a:pt x="1" y="1953"/>
                  </a:cubicBezTo>
                  <a:cubicBezTo>
                    <a:pt x="217" y="2184"/>
                    <a:pt x="463" y="2625"/>
                    <a:pt x="652" y="2625"/>
                  </a:cubicBezTo>
                  <a:cubicBezTo>
                    <a:pt x="658" y="2625"/>
                    <a:pt x="665" y="2624"/>
                    <a:pt x="671" y="2623"/>
                  </a:cubicBezTo>
                  <a:cubicBezTo>
                    <a:pt x="2171" y="2384"/>
                    <a:pt x="3145" y="1426"/>
                    <a:pt x="3927" y="38"/>
                  </a:cubicBezTo>
                  <a:cubicBezTo>
                    <a:pt x="3787" y="12"/>
                    <a:pt x="3655" y="1"/>
                    <a:pt x="35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8"/>
            <p:cNvSpPr/>
            <p:nvPr/>
          </p:nvSpPr>
          <p:spPr>
            <a:xfrm>
              <a:off x="222752" y="2869049"/>
              <a:ext cx="146582" cy="123400"/>
            </a:xfrm>
            <a:custGeom>
              <a:rect b="b" l="l" r="r" t="t"/>
              <a:pathLst>
                <a:path extrusionOk="0" h="2388" w="2825">
                  <a:moveTo>
                    <a:pt x="1107" y="1"/>
                  </a:moveTo>
                  <a:cubicBezTo>
                    <a:pt x="1005" y="1"/>
                    <a:pt x="906" y="13"/>
                    <a:pt x="814" y="41"/>
                  </a:cubicBezTo>
                  <a:cubicBezTo>
                    <a:pt x="431" y="137"/>
                    <a:pt x="208" y="983"/>
                    <a:pt x="48" y="1541"/>
                  </a:cubicBezTo>
                  <a:cubicBezTo>
                    <a:pt x="0" y="1733"/>
                    <a:pt x="367" y="2036"/>
                    <a:pt x="607" y="2387"/>
                  </a:cubicBezTo>
                  <a:cubicBezTo>
                    <a:pt x="1436" y="1893"/>
                    <a:pt x="2107" y="1541"/>
                    <a:pt x="2729" y="1111"/>
                  </a:cubicBezTo>
                  <a:cubicBezTo>
                    <a:pt x="2825" y="1031"/>
                    <a:pt x="2745" y="488"/>
                    <a:pt x="2665" y="456"/>
                  </a:cubicBezTo>
                  <a:cubicBezTo>
                    <a:pt x="2165" y="272"/>
                    <a:pt x="1589" y="1"/>
                    <a:pt x="1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8"/>
            <p:cNvSpPr/>
            <p:nvPr/>
          </p:nvSpPr>
          <p:spPr>
            <a:xfrm>
              <a:off x="453755" y="4941062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27" y="1"/>
                  </a:moveTo>
                  <a:cubicBezTo>
                    <a:pt x="352" y="352"/>
                    <a:pt x="96" y="687"/>
                    <a:pt x="17" y="1054"/>
                  </a:cubicBezTo>
                  <a:cubicBezTo>
                    <a:pt x="1" y="1341"/>
                    <a:pt x="96" y="1629"/>
                    <a:pt x="320" y="1836"/>
                  </a:cubicBezTo>
                  <a:cubicBezTo>
                    <a:pt x="703" y="2139"/>
                    <a:pt x="1166" y="2475"/>
                    <a:pt x="1613" y="2506"/>
                  </a:cubicBezTo>
                  <a:cubicBezTo>
                    <a:pt x="1628" y="2508"/>
                    <a:pt x="1644" y="2509"/>
                    <a:pt x="1660" y="2509"/>
                  </a:cubicBezTo>
                  <a:cubicBezTo>
                    <a:pt x="2002" y="2509"/>
                    <a:pt x="2408" y="2190"/>
                    <a:pt x="2698" y="1916"/>
                  </a:cubicBezTo>
                  <a:cubicBezTo>
                    <a:pt x="2825" y="1788"/>
                    <a:pt x="2794" y="1230"/>
                    <a:pt x="2682" y="1150"/>
                  </a:cubicBezTo>
                  <a:cubicBezTo>
                    <a:pt x="2091" y="847"/>
                    <a:pt x="1485" y="575"/>
                    <a:pt x="878" y="336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8"/>
            <p:cNvSpPr/>
            <p:nvPr/>
          </p:nvSpPr>
          <p:spPr>
            <a:xfrm>
              <a:off x="5967149" y="4694992"/>
              <a:ext cx="198781" cy="89346"/>
            </a:xfrm>
            <a:custGeom>
              <a:rect b="b" l="l" r="r" t="t"/>
              <a:pathLst>
                <a:path extrusionOk="0" h="1729" w="3831">
                  <a:moveTo>
                    <a:pt x="3084" y="1"/>
                  </a:moveTo>
                  <a:cubicBezTo>
                    <a:pt x="1984" y="1"/>
                    <a:pt x="1004" y="412"/>
                    <a:pt x="80" y="949"/>
                  </a:cubicBezTo>
                  <a:lnTo>
                    <a:pt x="0" y="1379"/>
                  </a:lnTo>
                  <a:cubicBezTo>
                    <a:pt x="308" y="1487"/>
                    <a:pt x="728" y="1728"/>
                    <a:pt x="959" y="1728"/>
                  </a:cubicBezTo>
                  <a:cubicBezTo>
                    <a:pt x="1004" y="1728"/>
                    <a:pt x="1041" y="1719"/>
                    <a:pt x="1070" y="1699"/>
                  </a:cubicBezTo>
                  <a:cubicBezTo>
                    <a:pt x="1386" y="1472"/>
                    <a:pt x="1623" y="1254"/>
                    <a:pt x="1955" y="1254"/>
                  </a:cubicBezTo>
                  <a:cubicBezTo>
                    <a:pt x="2092" y="1254"/>
                    <a:pt x="2245" y="1291"/>
                    <a:pt x="2426" y="1379"/>
                  </a:cubicBezTo>
                  <a:cubicBezTo>
                    <a:pt x="2477" y="1403"/>
                    <a:pt x="2536" y="1414"/>
                    <a:pt x="2601" y="1414"/>
                  </a:cubicBezTo>
                  <a:cubicBezTo>
                    <a:pt x="2882" y="1414"/>
                    <a:pt x="3268" y="1216"/>
                    <a:pt x="3527" y="1060"/>
                  </a:cubicBezTo>
                  <a:cubicBezTo>
                    <a:pt x="3719" y="933"/>
                    <a:pt x="3799" y="566"/>
                    <a:pt x="3830" y="294"/>
                  </a:cubicBezTo>
                  <a:cubicBezTo>
                    <a:pt x="3830" y="199"/>
                    <a:pt x="3495" y="7"/>
                    <a:pt x="3320" y="7"/>
                  </a:cubicBezTo>
                  <a:cubicBezTo>
                    <a:pt x="3241" y="3"/>
                    <a:pt x="3162" y="1"/>
                    <a:pt x="30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8"/>
            <p:cNvSpPr/>
            <p:nvPr/>
          </p:nvSpPr>
          <p:spPr>
            <a:xfrm>
              <a:off x="4854217" y="4819836"/>
              <a:ext cx="127539" cy="166135"/>
            </a:xfrm>
            <a:custGeom>
              <a:rect b="b" l="l" r="r" t="t"/>
              <a:pathLst>
                <a:path extrusionOk="0" h="3215" w="2458">
                  <a:moveTo>
                    <a:pt x="1596" y="1"/>
                  </a:moveTo>
                  <a:cubicBezTo>
                    <a:pt x="862" y="368"/>
                    <a:pt x="0" y="2395"/>
                    <a:pt x="383" y="2985"/>
                  </a:cubicBezTo>
                  <a:cubicBezTo>
                    <a:pt x="482" y="3133"/>
                    <a:pt x="932" y="3214"/>
                    <a:pt x="1147" y="3214"/>
                  </a:cubicBezTo>
                  <a:cubicBezTo>
                    <a:pt x="1211" y="3214"/>
                    <a:pt x="1254" y="3207"/>
                    <a:pt x="1261" y="3193"/>
                  </a:cubicBezTo>
                  <a:cubicBezTo>
                    <a:pt x="1692" y="2203"/>
                    <a:pt x="2458" y="1230"/>
                    <a:pt x="15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8"/>
            <p:cNvSpPr/>
            <p:nvPr/>
          </p:nvSpPr>
          <p:spPr>
            <a:xfrm>
              <a:off x="5045474" y="3202603"/>
              <a:ext cx="104398" cy="121385"/>
            </a:xfrm>
            <a:custGeom>
              <a:rect b="b" l="l" r="r" t="t"/>
              <a:pathLst>
                <a:path extrusionOk="0" h="2349" w="2012">
                  <a:moveTo>
                    <a:pt x="921" y="1"/>
                  </a:moveTo>
                  <a:cubicBezTo>
                    <a:pt x="902" y="1"/>
                    <a:pt x="882" y="1"/>
                    <a:pt x="862" y="2"/>
                  </a:cubicBezTo>
                  <a:cubicBezTo>
                    <a:pt x="527" y="18"/>
                    <a:pt x="192" y="353"/>
                    <a:pt x="1" y="465"/>
                  </a:cubicBezTo>
                  <a:cubicBezTo>
                    <a:pt x="1" y="1545"/>
                    <a:pt x="584" y="2349"/>
                    <a:pt x="1149" y="2349"/>
                  </a:cubicBezTo>
                  <a:cubicBezTo>
                    <a:pt x="1160" y="2349"/>
                    <a:pt x="1171" y="2348"/>
                    <a:pt x="1182" y="2348"/>
                  </a:cubicBezTo>
                  <a:cubicBezTo>
                    <a:pt x="1868" y="2332"/>
                    <a:pt x="2011" y="1885"/>
                    <a:pt x="1980" y="1326"/>
                  </a:cubicBezTo>
                  <a:cubicBezTo>
                    <a:pt x="1964" y="626"/>
                    <a:pt x="1705" y="1"/>
                    <a:pt x="9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8"/>
            <p:cNvSpPr/>
            <p:nvPr/>
          </p:nvSpPr>
          <p:spPr>
            <a:xfrm>
              <a:off x="1994809" y="4295347"/>
              <a:ext cx="116851" cy="131306"/>
            </a:xfrm>
            <a:custGeom>
              <a:rect b="b" l="l" r="r" t="t"/>
              <a:pathLst>
                <a:path extrusionOk="0" h="2541" w="2252">
                  <a:moveTo>
                    <a:pt x="1421" y="1"/>
                  </a:moveTo>
                  <a:cubicBezTo>
                    <a:pt x="958" y="480"/>
                    <a:pt x="416" y="894"/>
                    <a:pt x="97" y="1453"/>
                  </a:cubicBezTo>
                  <a:cubicBezTo>
                    <a:pt x="1" y="1629"/>
                    <a:pt x="527" y="2347"/>
                    <a:pt x="895" y="2506"/>
                  </a:cubicBezTo>
                  <a:cubicBezTo>
                    <a:pt x="952" y="2530"/>
                    <a:pt x="1013" y="2541"/>
                    <a:pt x="1074" y="2541"/>
                  </a:cubicBezTo>
                  <a:cubicBezTo>
                    <a:pt x="1554" y="2541"/>
                    <a:pt x="2110" y="1866"/>
                    <a:pt x="2251" y="1230"/>
                  </a:cubicBezTo>
                  <a:lnTo>
                    <a:pt x="142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8"/>
            <p:cNvSpPr/>
            <p:nvPr/>
          </p:nvSpPr>
          <p:spPr>
            <a:xfrm>
              <a:off x="2629132" y="4942716"/>
              <a:ext cx="143313" cy="93480"/>
            </a:xfrm>
            <a:custGeom>
              <a:rect b="b" l="l" r="r" t="t"/>
              <a:pathLst>
                <a:path extrusionOk="0" h="1809" w="2762">
                  <a:moveTo>
                    <a:pt x="1166" y="1"/>
                  </a:moveTo>
                  <a:cubicBezTo>
                    <a:pt x="799" y="224"/>
                    <a:pt x="320" y="384"/>
                    <a:pt x="112" y="719"/>
                  </a:cubicBezTo>
                  <a:cubicBezTo>
                    <a:pt x="1" y="894"/>
                    <a:pt x="320" y="1517"/>
                    <a:pt x="591" y="1676"/>
                  </a:cubicBezTo>
                  <a:cubicBezTo>
                    <a:pt x="760" y="1769"/>
                    <a:pt x="977" y="1808"/>
                    <a:pt x="1199" y="1808"/>
                  </a:cubicBezTo>
                  <a:cubicBezTo>
                    <a:pt x="1397" y="1808"/>
                    <a:pt x="1599" y="1777"/>
                    <a:pt x="1772" y="1724"/>
                  </a:cubicBezTo>
                  <a:cubicBezTo>
                    <a:pt x="2075" y="1645"/>
                    <a:pt x="2474" y="1357"/>
                    <a:pt x="2554" y="1086"/>
                  </a:cubicBezTo>
                  <a:cubicBezTo>
                    <a:pt x="2762" y="368"/>
                    <a:pt x="2394" y="128"/>
                    <a:pt x="1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8"/>
            <p:cNvSpPr/>
            <p:nvPr/>
          </p:nvSpPr>
          <p:spPr>
            <a:xfrm>
              <a:off x="1785340" y="4069378"/>
              <a:ext cx="128370" cy="113065"/>
            </a:xfrm>
            <a:custGeom>
              <a:rect b="b" l="l" r="r" t="t"/>
              <a:pathLst>
                <a:path extrusionOk="0" h="2188" w="2474">
                  <a:moveTo>
                    <a:pt x="415" y="1"/>
                  </a:moveTo>
                  <a:lnTo>
                    <a:pt x="0" y="192"/>
                  </a:lnTo>
                  <a:cubicBezTo>
                    <a:pt x="32" y="847"/>
                    <a:pt x="80" y="1517"/>
                    <a:pt x="112" y="2187"/>
                  </a:cubicBezTo>
                  <a:lnTo>
                    <a:pt x="2410" y="1804"/>
                  </a:lnTo>
                  <a:cubicBezTo>
                    <a:pt x="2442" y="1661"/>
                    <a:pt x="2458" y="1517"/>
                    <a:pt x="2474" y="1357"/>
                  </a:cubicBezTo>
                  <a:lnTo>
                    <a:pt x="4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8"/>
            <p:cNvSpPr/>
            <p:nvPr/>
          </p:nvSpPr>
          <p:spPr>
            <a:xfrm>
              <a:off x="2227524" y="3738718"/>
              <a:ext cx="149073" cy="64387"/>
            </a:xfrm>
            <a:custGeom>
              <a:rect b="b" l="l" r="r" t="t"/>
              <a:pathLst>
                <a:path extrusionOk="0" h="1246" w="2873">
                  <a:moveTo>
                    <a:pt x="1405" y="0"/>
                  </a:moveTo>
                  <a:cubicBezTo>
                    <a:pt x="974" y="48"/>
                    <a:pt x="527" y="144"/>
                    <a:pt x="112" y="272"/>
                  </a:cubicBezTo>
                  <a:cubicBezTo>
                    <a:pt x="16" y="320"/>
                    <a:pt x="0" y="942"/>
                    <a:pt x="16" y="942"/>
                  </a:cubicBezTo>
                  <a:cubicBezTo>
                    <a:pt x="782" y="1086"/>
                    <a:pt x="1548" y="1197"/>
                    <a:pt x="2330" y="1245"/>
                  </a:cubicBezTo>
                  <a:cubicBezTo>
                    <a:pt x="2334" y="1245"/>
                    <a:pt x="2338" y="1246"/>
                    <a:pt x="2342" y="1246"/>
                  </a:cubicBezTo>
                  <a:cubicBezTo>
                    <a:pt x="2522" y="1246"/>
                    <a:pt x="2873" y="908"/>
                    <a:pt x="2857" y="814"/>
                  </a:cubicBezTo>
                  <a:cubicBezTo>
                    <a:pt x="2777" y="543"/>
                    <a:pt x="2602" y="304"/>
                    <a:pt x="2362" y="160"/>
                  </a:cubicBezTo>
                  <a:cubicBezTo>
                    <a:pt x="2107" y="16"/>
                    <a:pt x="1772" y="48"/>
                    <a:pt x="14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8"/>
            <p:cNvSpPr/>
            <p:nvPr/>
          </p:nvSpPr>
          <p:spPr>
            <a:xfrm>
              <a:off x="988921" y="3489754"/>
              <a:ext cx="118874" cy="100818"/>
            </a:xfrm>
            <a:custGeom>
              <a:rect b="b" l="l" r="r" t="t"/>
              <a:pathLst>
                <a:path extrusionOk="0" h="1951" w="2291">
                  <a:moveTo>
                    <a:pt x="404" y="1"/>
                  </a:moveTo>
                  <a:cubicBezTo>
                    <a:pt x="287" y="1"/>
                    <a:pt x="167" y="5"/>
                    <a:pt x="44" y="15"/>
                  </a:cubicBezTo>
                  <a:cubicBezTo>
                    <a:pt x="0" y="1057"/>
                    <a:pt x="348" y="1951"/>
                    <a:pt x="752" y="1951"/>
                  </a:cubicBezTo>
                  <a:cubicBezTo>
                    <a:pt x="787" y="1951"/>
                    <a:pt x="822" y="1944"/>
                    <a:pt x="858" y="1930"/>
                  </a:cubicBezTo>
                  <a:cubicBezTo>
                    <a:pt x="1353" y="1754"/>
                    <a:pt x="1927" y="1323"/>
                    <a:pt x="2103" y="876"/>
                  </a:cubicBezTo>
                  <a:cubicBezTo>
                    <a:pt x="2290" y="387"/>
                    <a:pt x="1489" y="1"/>
                    <a:pt x="4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8"/>
            <p:cNvSpPr/>
            <p:nvPr/>
          </p:nvSpPr>
          <p:spPr>
            <a:xfrm>
              <a:off x="3612916" y="4483285"/>
              <a:ext cx="141653" cy="94979"/>
            </a:xfrm>
            <a:custGeom>
              <a:rect b="b" l="l" r="r" t="t"/>
              <a:pathLst>
                <a:path extrusionOk="0" h="1838" w="2730">
                  <a:moveTo>
                    <a:pt x="638" y="1"/>
                  </a:moveTo>
                  <a:cubicBezTo>
                    <a:pt x="401" y="1"/>
                    <a:pt x="183" y="111"/>
                    <a:pt x="48" y="306"/>
                  </a:cubicBezTo>
                  <a:cubicBezTo>
                    <a:pt x="0" y="545"/>
                    <a:pt x="80" y="784"/>
                    <a:pt x="256" y="944"/>
                  </a:cubicBezTo>
                  <a:cubicBezTo>
                    <a:pt x="878" y="1279"/>
                    <a:pt x="1532" y="1519"/>
                    <a:pt x="2298" y="1838"/>
                  </a:cubicBezTo>
                  <a:cubicBezTo>
                    <a:pt x="2474" y="1566"/>
                    <a:pt x="2729" y="1327"/>
                    <a:pt x="2729" y="1104"/>
                  </a:cubicBezTo>
                  <a:cubicBezTo>
                    <a:pt x="2729" y="848"/>
                    <a:pt x="2522" y="449"/>
                    <a:pt x="2330" y="370"/>
                  </a:cubicBezTo>
                  <a:cubicBezTo>
                    <a:pt x="1788" y="178"/>
                    <a:pt x="1245" y="50"/>
                    <a:pt x="686" y="2"/>
                  </a:cubicBezTo>
                  <a:cubicBezTo>
                    <a:pt x="670" y="1"/>
                    <a:pt x="654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8"/>
            <p:cNvSpPr/>
            <p:nvPr/>
          </p:nvSpPr>
          <p:spPr>
            <a:xfrm>
              <a:off x="2113216" y="3384081"/>
              <a:ext cx="110209" cy="185617"/>
            </a:xfrm>
            <a:custGeom>
              <a:rect b="b" l="l" r="r" t="t"/>
              <a:pathLst>
                <a:path extrusionOk="0" h="3592" w="2124">
                  <a:moveTo>
                    <a:pt x="2124" y="1"/>
                  </a:moveTo>
                  <a:lnTo>
                    <a:pt x="2124" y="1"/>
                  </a:lnTo>
                  <a:cubicBezTo>
                    <a:pt x="895" y="480"/>
                    <a:pt x="1" y="2554"/>
                    <a:pt x="480" y="3592"/>
                  </a:cubicBezTo>
                  <a:cubicBezTo>
                    <a:pt x="1629" y="2698"/>
                    <a:pt x="1900" y="1437"/>
                    <a:pt x="212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8"/>
            <p:cNvSpPr/>
            <p:nvPr/>
          </p:nvSpPr>
          <p:spPr>
            <a:xfrm>
              <a:off x="3203110" y="4403294"/>
              <a:ext cx="109223" cy="112290"/>
            </a:xfrm>
            <a:custGeom>
              <a:rect b="b" l="l" r="r" t="t"/>
              <a:pathLst>
                <a:path extrusionOk="0" h="2173" w="2105">
                  <a:moveTo>
                    <a:pt x="843" y="0"/>
                  </a:moveTo>
                  <a:cubicBezTo>
                    <a:pt x="656" y="0"/>
                    <a:pt x="0" y="679"/>
                    <a:pt x="62" y="864"/>
                  </a:cubicBezTo>
                  <a:cubicBezTo>
                    <a:pt x="206" y="1359"/>
                    <a:pt x="669" y="1742"/>
                    <a:pt x="1004" y="2173"/>
                  </a:cubicBezTo>
                  <a:lnTo>
                    <a:pt x="1435" y="2125"/>
                  </a:lnTo>
                  <a:cubicBezTo>
                    <a:pt x="1642" y="1742"/>
                    <a:pt x="2105" y="1231"/>
                    <a:pt x="1993" y="976"/>
                  </a:cubicBezTo>
                  <a:cubicBezTo>
                    <a:pt x="1818" y="561"/>
                    <a:pt x="1307" y="178"/>
                    <a:pt x="860" y="2"/>
                  </a:cubicBezTo>
                  <a:cubicBezTo>
                    <a:pt x="855" y="1"/>
                    <a:pt x="849" y="0"/>
                    <a:pt x="8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8"/>
            <p:cNvSpPr/>
            <p:nvPr/>
          </p:nvSpPr>
          <p:spPr>
            <a:xfrm>
              <a:off x="3617015" y="3197745"/>
              <a:ext cx="162356" cy="104745"/>
            </a:xfrm>
            <a:custGeom>
              <a:rect b="b" l="l" r="r" t="t"/>
              <a:pathLst>
                <a:path extrusionOk="0" h="2027" w="3129">
                  <a:moveTo>
                    <a:pt x="1" y="0"/>
                  </a:moveTo>
                  <a:lnTo>
                    <a:pt x="1" y="0"/>
                  </a:lnTo>
                  <a:cubicBezTo>
                    <a:pt x="591" y="1277"/>
                    <a:pt x="1246" y="1995"/>
                    <a:pt x="2379" y="2027"/>
                  </a:cubicBezTo>
                  <a:cubicBezTo>
                    <a:pt x="2618" y="2027"/>
                    <a:pt x="2874" y="1708"/>
                    <a:pt x="3129" y="1548"/>
                  </a:cubicBezTo>
                  <a:cubicBezTo>
                    <a:pt x="2921" y="1325"/>
                    <a:pt x="2762" y="1037"/>
                    <a:pt x="2507" y="910"/>
                  </a:cubicBezTo>
                  <a:cubicBezTo>
                    <a:pt x="2044" y="670"/>
                    <a:pt x="1565" y="463"/>
                    <a:pt x="1070" y="287"/>
                  </a:cubicBezTo>
                  <a:cubicBezTo>
                    <a:pt x="815" y="192"/>
                    <a:pt x="528" y="144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8"/>
            <p:cNvSpPr/>
            <p:nvPr/>
          </p:nvSpPr>
          <p:spPr>
            <a:xfrm>
              <a:off x="2224203" y="3634802"/>
              <a:ext cx="161526" cy="98182"/>
            </a:xfrm>
            <a:custGeom>
              <a:rect b="b" l="l" r="r" t="t"/>
              <a:pathLst>
                <a:path extrusionOk="0" h="1900" w="3113">
                  <a:moveTo>
                    <a:pt x="1774" y="12"/>
                  </a:moveTo>
                  <a:cubicBezTo>
                    <a:pt x="1767" y="12"/>
                    <a:pt x="1761" y="14"/>
                    <a:pt x="1756" y="16"/>
                  </a:cubicBezTo>
                  <a:cubicBezTo>
                    <a:pt x="1150" y="320"/>
                    <a:pt x="128" y="0"/>
                    <a:pt x="32" y="990"/>
                  </a:cubicBezTo>
                  <a:cubicBezTo>
                    <a:pt x="1" y="1261"/>
                    <a:pt x="591" y="1596"/>
                    <a:pt x="910" y="1900"/>
                  </a:cubicBezTo>
                  <a:cubicBezTo>
                    <a:pt x="3113" y="1740"/>
                    <a:pt x="1772" y="1900"/>
                    <a:pt x="2219" y="415"/>
                  </a:cubicBezTo>
                  <a:cubicBezTo>
                    <a:pt x="2249" y="340"/>
                    <a:pt x="1885" y="12"/>
                    <a:pt x="1774" y="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8"/>
            <p:cNvSpPr/>
            <p:nvPr/>
          </p:nvSpPr>
          <p:spPr>
            <a:xfrm>
              <a:off x="3463844" y="3088042"/>
              <a:ext cx="115138" cy="94255"/>
            </a:xfrm>
            <a:custGeom>
              <a:rect b="b" l="l" r="r" t="t"/>
              <a:pathLst>
                <a:path extrusionOk="0" h="1824" w="2219">
                  <a:moveTo>
                    <a:pt x="1724" y="1"/>
                  </a:moveTo>
                  <a:cubicBezTo>
                    <a:pt x="1325" y="80"/>
                    <a:pt x="942" y="96"/>
                    <a:pt x="687" y="224"/>
                  </a:cubicBezTo>
                  <a:cubicBezTo>
                    <a:pt x="431" y="352"/>
                    <a:pt x="1" y="655"/>
                    <a:pt x="32" y="814"/>
                  </a:cubicBezTo>
                  <a:cubicBezTo>
                    <a:pt x="96" y="1150"/>
                    <a:pt x="320" y="1596"/>
                    <a:pt x="607" y="1724"/>
                  </a:cubicBezTo>
                  <a:cubicBezTo>
                    <a:pt x="754" y="1793"/>
                    <a:pt x="880" y="1823"/>
                    <a:pt x="990" y="1823"/>
                  </a:cubicBezTo>
                  <a:cubicBezTo>
                    <a:pt x="1516" y="1823"/>
                    <a:pt x="1684" y="1144"/>
                    <a:pt x="2027" y="814"/>
                  </a:cubicBezTo>
                  <a:cubicBezTo>
                    <a:pt x="2155" y="655"/>
                    <a:pt x="2219" y="431"/>
                    <a:pt x="2171" y="224"/>
                  </a:cubicBezTo>
                  <a:cubicBezTo>
                    <a:pt x="2123" y="112"/>
                    <a:pt x="1852" y="64"/>
                    <a:pt x="17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8"/>
            <p:cNvSpPr/>
            <p:nvPr/>
          </p:nvSpPr>
          <p:spPr>
            <a:xfrm>
              <a:off x="5625990" y="4688791"/>
              <a:ext cx="154884" cy="76376"/>
            </a:xfrm>
            <a:custGeom>
              <a:rect b="b" l="l" r="r" t="t"/>
              <a:pathLst>
                <a:path extrusionOk="0" h="1478" w="2985">
                  <a:moveTo>
                    <a:pt x="1980" y="0"/>
                  </a:moveTo>
                  <a:cubicBezTo>
                    <a:pt x="1400" y="0"/>
                    <a:pt x="717" y="354"/>
                    <a:pt x="0" y="1053"/>
                  </a:cubicBezTo>
                  <a:cubicBezTo>
                    <a:pt x="550" y="1331"/>
                    <a:pt x="966" y="1478"/>
                    <a:pt x="1339" y="1478"/>
                  </a:cubicBezTo>
                  <a:cubicBezTo>
                    <a:pt x="1886" y="1478"/>
                    <a:pt x="2339" y="1161"/>
                    <a:pt x="2984" y="478"/>
                  </a:cubicBezTo>
                  <a:cubicBezTo>
                    <a:pt x="2709" y="158"/>
                    <a:pt x="2368" y="0"/>
                    <a:pt x="19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8"/>
            <p:cNvSpPr/>
            <p:nvPr/>
          </p:nvSpPr>
          <p:spPr>
            <a:xfrm>
              <a:off x="5691368" y="4100744"/>
              <a:ext cx="68803" cy="175695"/>
            </a:xfrm>
            <a:custGeom>
              <a:rect b="b" l="l" r="r" t="t"/>
              <a:pathLst>
                <a:path extrusionOk="0" h="3400" w="1326">
                  <a:moveTo>
                    <a:pt x="1006" y="0"/>
                  </a:moveTo>
                  <a:cubicBezTo>
                    <a:pt x="671" y="511"/>
                    <a:pt x="81" y="990"/>
                    <a:pt x="49" y="1517"/>
                  </a:cubicBezTo>
                  <a:cubicBezTo>
                    <a:pt x="1" y="2123"/>
                    <a:pt x="432" y="2777"/>
                    <a:pt x="655" y="3400"/>
                  </a:cubicBezTo>
                  <a:lnTo>
                    <a:pt x="1022" y="3304"/>
                  </a:lnTo>
                  <a:cubicBezTo>
                    <a:pt x="1118" y="2251"/>
                    <a:pt x="1230" y="1213"/>
                    <a:pt x="1325" y="176"/>
                  </a:cubicBezTo>
                  <a:lnTo>
                    <a:pt x="100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8"/>
            <p:cNvSpPr/>
            <p:nvPr/>
          </p:nvSpPr>
          <p:spPr>
            <a:xfrm>
              <a:off x="1423426" y="4202179"/>
              <a:ext cx="103567" cy="109809"/>
            </a:xfrm>
            <a:custGeom>
              <a:rect b="b" l="l" r="r" t="t"/>
              <a:pathLst>
                <a:path extrusionOk="0" h="2125" w="1996">
                  <a:moveTo>
                    <a:pt x="1469" y="0"/>
                  </a:moveTo>
                  <a:lnTo>
                    <a:pt x="1" y="1038"/>
                  </a:lnTo>
                  <a:cubicBezTo>
                    <a:pt x="452" y="1551"/>
                    <a:pt x="751" y="2124"/>
                    <a:pt x="943" y="2124"/>
                  </a:cubicBezTo>
                  <a:cubicBezTo>
                    <a:pt x="948" y="2124"/>
                    <a:pt x="954" y="2124"/>
                    <a:pt x="959" y="2123"/>
                  </a:cubicBezTo>
                  <a:cubicBezTo>
                    <a:pt x="1645" y="1995"/>
                    <a:pt x="1996" y="1437"/>
                    <a:pt x="1932" y="719"/>
                  </a:cubicBezTo>
                  <a:cubicBezTo>
                    <a:pt x="1900" y="463"/>
                    <a:pt x="1629" y="24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8"/>
            <p:cNvSpPr/>
            <p:nvPr/>
          </p:nvSpPr>
          <p:spPr>
            <a:xfrm>
              <a:off x="152341" y="4090823"/>
              <a:ext cx="76223" cy="131668"/>
            </a:xfrm>
            <a:custGeom>
              <a:rect b="b" l="l" r="r" t="t"/>
              <a:pathLst>
                <a:path extrusionOk="0" h="2548" w="1469">
                  <a:moveTo>
                    <a:pt x="431" y="1"/>
                  </a:moveTo>
                  <a:cubicBezTo>
                    <a:pt x="272" y="639"/>
                    <a:pt x="48" y="1198"/>
                    <a:pt x="16" y="1772"/>
                  </a:cubicBezTo>
                  <a:cubicBezTo>
                    <a:pt x="1" y="2028"/>
                    <a:pt x="304" y="2411"/>
                    <a:pt x="559" y="2538"/>
                  </a:cubicBezTo>
                  <a:cubicBezTo>
                    <a:pt x="573" y="2545"/>
                    <a:pt x="591" y="2548"/>
                    <a:pt x="611" y="2548"/>
                  </a:cubicBezTo>
                  <a:cubicBezTo>
                    <a:pt x="800" y="2548"/>
                    <a:pt x="1233" y="2298"/>
                    <a:pt x="1261" y="2139"/>
                  </a:cubicBezTo>
                  <a:cubicBezTo>
                    <a:pt x="1357" y="1357"/>
                    <a:pt x="1469" y="528"/>
                    <a:pt x="4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8"/>
            <p:cNvSpPr/>
            <p:nvPr/>
          </p:nvSpPr>
          <p:spPr>
            <a:xfrm>
              <a:off x="1249551" y="3704096"/>
              <a:ext cx="106058" cy="200447"/>
            </a:xfrm>
            <a:custGeom>
              <a:rect b="b" l="l" r="r" t="t"/>
              <a:pathLst>
                <a:path extrusionOk="0" h="3879" w="2044">
                  <a:moveTo>
                    <a:pt x="1900" y="0"/>
                  </a:moveTo>
                  <a:lnTo>
                    <a:pt x="1900" y="0"/>
                  </a:lnTo>
                  <a:cubicBezTo>
                    <a:pt x="559" y="702"/>
                    <a:pt x="1" y="2107"/>
                    <a:pt x="400" y="3878"/>
                  </a:cubicBezTo>
                  <a:cubicBezTo>
                    <a:pt x="527" y="3814"/>
                    <a:pt x="639" y="3734"/>
                    <a:pt x="735" y="3639"/>
                  </a:cubicBezTo>
                  <a:cubicBezTo>
                    <a:pt x="1102" y="3192"/>
                    <a:pt x="2043" y="2857"/>
                    <a:pt x="1022" y="2123"/>
                  </a:cubicBezTo>
                  <a:cubicBezTo>
                    <a:pt x="942" y="2059"/>
                    <a:pt x="990" y="1740"/>
                    <a:pt x="1070" y="1580"/>
                  </a:cubicBezTo>
                  <a:cubicBezTo>
                    <a:pt x="1325" y="1053"/>
                    <a:pt x="1628" y="527"/>
                    <a:pt x="19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8"/>
            <p:cNvSpPr/>
            <p:nvPr/>
          </p:nvSpPr>
          <p:spPr>
            <a:xfrm>
              <a:off x="3166581" y="4005923"/>
              <a:ext cx="83695" cy="133632"/>
            </a:xfrm>
            <a:custGeom>
              <a:rect b="b" l="l" r="r" t="t"/>
              <a:pathLst>
                <a:path extrusionOk="0" h="2586" w="1613">
                  <a:moveTo>
                    <a:pt x="1325" y="0"/>
                  </a:moveTo>
                  <a:cubicBezTo>
                    <a:pt x="1006" y="80"/>
                    <a:pt x="447" y="96"/>
                    <a:pt x="399" y="255"/>
                  </a:cubicBezTo>
                  <a:cubicBezTo>
                    <a:pt x="224" y="1021"/>
                    <a:pt x="96" y="1803"/>
                    <a:pt x="0" y="2585"/>
                  </a:cubicBezTo>
                  <a:lnTo>
                    <a:pt x="255" y="2522"/>
                  </a:lnTo>
                  <a:cubicBezTo>
                    <a:pt x="702" y="1995"/>
                    <a:pt x="1117" y="1436"/>
                    <a:pt x="1500" y="862"/>
                  </a:cubicBezTo>
                  <a:cubicBezTo>
                    <a:pt x="1612" y="654"/>
                    <a:pt x="1389" y="287"/>
                    <a:pt x="13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8"/>
            <p:cNvSpPr/>
            <p:nvPr/>
          </p:nvSpPr>
          <p:spPr>
            <a:xfrm>
              <a:off x="2976103" y="4113094"/>
              <a:ext cx="69633" cy="122935"/>
            </a:xfrm>
            <a:custGeom>
              <a:rect b="b" l="l" r="r" t="t"/>
              <a:pathLst>
                <a:path extrusionOk="0" h="2379" w="1342">
                  <a:moveTo>
                    <a:pt x="901" y="0"/>
                  </a:moveTo>
                  <a:cubicBezTo>
                    <a:pt x="898" y="0"/>
                    <a:pt x="896" y="0"/>
                    <a:pt x="894" y="1"/>
                  </a:cubicBezTo>
                  <a:cubicBezTo>
                    <a:pt x="655" y="65"/>
                    <a:pt x="304" y="240"/>
                    <a:pt x="240" y="432"/>
                  </a:cubicBezTo>
                  <a:cubicBezTo>
                    <a:pt x="1" y="1246"/>
                    <a:pt x="160" y="1932"/>
                    <a:pt x="1293" y="2379"/>
                  </a:cubicBezTo>
                  <a:cubicBezTo>
                    <a:pt x="1293" y="1677"/>
                    <a:pt x="1341" y="1102"/>
                    <a:pt x="1277" y="543"/>
                  </a:cubicBezTo>
                  <a:cubicBezTo>
                    <a:pt x="1262" y="356"/>
                    <a:pt x="1001" y="0"/>
                    <a:pt x="9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8"/>
            <p:cNvSpPr/>
            <p:nvPr/>
          </p:nvSpPr>
          <p:spPr>
            <a:xfrm>
              <a:off x="2534749" y="3805532"/>
              <a:ext cx="80374" cy="106399"/>
            </a:xfrm>
            <a:custGeom>
              <a:rect b="b" l="l" r="r" t="t"/>
              <a:pathLst>
                <a:path extrusionOk="0" h="2059" w="1549">
                  <a:moveTo>
                    <a:pt x="639" y="0"/>
                  </a:moveTo>
                  <a:cubicBezTo>
                    <a:pt x="415" y="255"/>
                    <a:pt x="0" y="527"/>
                    <a:pt x="32" y="734"/>
                  </a:cubicBezTo>
                  <a:cubicBezTo>
                    <a:pt x="96" y="1117"/>
                    <a:pt x="415" y="1436"/>
                    <a:pt x="798" y="2059"/>
                  </a:cubicBezTo>
                  <a:cubicBezTo>
                    <a:pt x="1149" y="1500"/>
                    <a:pt x="1548" y="1149"/>
                    <a:pt x="1484" y="974"/>
                  </a:cubicBezTo>
                  <a:cubicBezTo>
                    <a:pt x="1325" y="606"/>
                    <a:pt x="926" y="319"/>
                    <a:pt x="6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8"/>
            <p:cNvSpPr/>
            <p:nvPr/>
          </p:nvSpPr>
          <p:spPr>
            <a:xfrm>
              <a:off x="2851936" y="4386913"/>
              <a:ext cx="91114" cy="87486"/>
            </a:xfrm>
            <a:custGeom>
              <a:rect b="b" l="l" r="r" t="t"/>
              <a:pathLst>
                <a:path extrusionOk="0" h="1693" w="1756">
                  <a:moveTo>
                    <a:pt x="845" y="0"/>
                  </a:moveTo>
                  <a:cubicBezTo>
                    <a:pt x="558" y="351"/>
                    <a:pt x="239" y="686"/>
                    <a:pt x="48" y="1085"/>
                  </a:cubicBezTo>
                  <a:cubicBezTo>
                    <a:pt x="0" y="1195"/>
                    <a:pt x="448" y="1692"/>
                    <a:pt x="493" y="1692"/>
                  </a:cubicBezTo>
                  <a:cubicBezTo>
                    <a:pt x="493" y="1692"/>
                    <a:pt x="494" y="1692"/>
                    <a:pt x="494" y="1692"/>
                  </a:cubicBezTo>
                  <a:cubicBezTo>
                    <a:pt x="941" y="1421"/>
                    <a:pt x="1356" y="1117"/>
                    <a:pt x="1755" y="798"/>
                  </a:cubicBezTo>
                  <a:lnTo>
                    <a:pt x="84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8"/>
            <p:cNvSpPr/>
            <p:nvPr/>
          </p:nvSpPr>
          <p:spPr>
            <a:xfrm>
              <a:off x="1307509" y="316107"/>
              <a:ext cx="433987" cy="662577"/>
            </a:xfrm>
            <a:custGeom>
              <a:rect b="b" l="l" r="r" t="t"/>
              <a:pathLst>
                <a:path extrusionOk="0" h="12822" w="8364">
                  <a:moveTo>
                    <a:pt x="4661" y="0"/>
                  </a:moveTo>
                  <a:cubicBezTo>
                    <a:pt x="4639" y="0"/>
                    <a:pt x="4618" y="2"/>
                    <a:pt x="4597" y="5"/>
                  </a:cubicBezTo>
                  <a:cubicBezTo>
                    <a:pt x="3336" y="164"/>
                    <a:pt x="1118" y="2766"/>
                    <a:pt x="942" y="4026"/>
                  </a:cubicBezTo>
                  <a:cubicBezTo>
                    <a:pt x="831" y="4808"/>
                    <a:pt x="559" y="5558"/>
                    <a:pt x="352" y="6340"/>
                  </a:cubicBezTo>
                  <a:cubicBezTo>
                    <a:pt x="256" y="6755"/>
                    <a:pt x="128" y="7170"/>
                    <a:pt x="1" y="7665"/>
                  </a:cubicBezTo>
                  <a:cubicBezTo>
                    <a:pt x="80" y="7825"/>
                    <a:pt x="112" y="8080"/>
                    <a:pt x="272" y="8224"/>
                  </a:cubicBezTo>
                  <a:cubicBezTo>
                    <a:pt x="1740" y="9660"/>
                    <a:pt x="3240" y="11096"/>
                    <a:pt x="4741" y="12517"/>
                  </a:cubicBezTo>
                  <a:cubicBezTo>
                    <a:pt x="4967" y="12723"/>
                    <a:pt x="5194" y="12821"/>
                    <a:pt x="5404" y="12821"/>
                  </a:cubicBezTo>
                  <a:cubicBezTo>
                    <a:pt x="5697" y="12821"/>
                    <a:pt x="5959" y="12630"/>
                    <a:pt x="6145" y="12277"/>
                  </a:cubicBezTo>
                  <a:cubicBezTo>
                    <a:pt x="6480" y="11591"/>
                    <a:pt x="6767" y="10889"/>
                    <a:pt x="6975" y="10155"/>
                  </a:cubicBezTo>
                  <a:cubicBezTo>
                    <a:pt x="7374" y="8718"/>
                    <a:pt x="7613" y="7234"/>
                    <a:pt x="8060" y="5814"/>
                  </a:cubicBezTo>
                  <a:cubicBezTo>
                    <a:pt x="8347" y="4904"/>
                    <a:pt x="8363" y="4186"/>
                    <a:pt x="7709" y="3420"/>
                  </a:cubicBezTo>
                  <a:cubicBezTo>
                    <a:pt x="6959" y="2542"/>
                    <a:pt x="6400" y="1521"/>
                    <a:pt x="5682" y="611"/>
                  </a:cubicBezTo>
                  <a:cubicBezTo>
                    <a:pt x="5443" y="327"/>
                    <a:pt x="4993" y="0"/>
                    <a:pt x="46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8"/>
            <p:cNvSpPr/>
            <p:nvPr/>
          </p:nvSpPr>
          <p:spPr>
            <a:xfrm>
              <a:off x="3950755" y="2427186"/>
              <a:ext cx="385109" cy="382292"/>
            </a:xfrm>
            <a:custGeom>
              <a:rect b="b" l="l" r="r" t="t"/>
              <a:pathLst>
                <a:path extrusionOk="0" h="7398" w="7422">
                  <a:moveTo>
                    <a:pt x="6064" y="0"/>
                  </a:moveTo>
                  <a:cubicBezTo>
                    <a:pt x="5858" y="0"/>
                    <a:pt x="5622" y="56"/>
                    <a:pt x="5363" y="150"/>
                  </a:cubicBezTo>
                  <a:cubicBezTo>
                    <a:pt x="3559" y="788"/>
                    <a:pt x="1932" y="1666"/>
                    <a:pt x="655" y="3166"/>
                  </a:cubicBezTo>
                  <a:cubicBezTo>
                    <a:pt x="1" y="3948"/>
                    <a:pt x="176" y="5480"/>
                    <a:pt x="1054" y="6007"/>
                  </a:cubicBezTo>
                  <a:cubicBezTo>
                    <a:pt x="1596" y="6326"/>
                    <a:pt x="2139" y="6645"/>
                    <a:pt x="2682" y="6980"/>
                  </a:cubicBezTo>
                  <a:cubicBezTo>
                    <a:pt x="3099" y="7245"/>
                    <a:pt x="3659" y="7397"/>
                    <a:pt x="4172" y="7397"/>
                  </a:cubicBezTo>
                  <a:cubicBezTo>
                    <a:pt x="4679" y="7397"/>
                    <a:pt x="5141" y="7249"/>
                    <a:pt x="5379" y="6917"/>
                  </a:cubicBezTo>
                  <a:cubicBezTo>
                    <a:pt x="6257" y="5672"/>
                    <a:pt x="7422" y="4491"/>
                    <a:pt x="7374" y="2703"/>
                  </a:cubicBezTo>
                  <a:cubicBezTo>
                    <a:pt x="7214" y="2113"/>
                    <a:pt x="7023" y="1522"/>
                    <a:pt x="6911" y="900"/>
                  </a:cubicBezTo>
                  <a:cubicBezTo>
                    <a:pt x="6792" y="243"/>
                    <a:pt x="6492" y="0"/>
                    <a:pt x="60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8"/>
            <p:cNvSpPr/>
            <p:nvPr/>
          </p:nvSpPr>
          <p:spPr>
            <a:xfrm>
              <a:off x="3374390" y="2578849"/>
              <a:ext cx="539163" cy="257548"/>
            </a:xfrm>
            <a:custGeom>
              <a:rect b="b" l="l" r="r" t="t"/>
              <a:pathLst>
                <a:path extrusionOk="0" h="4984" w="10391">
                  <a:moveTo>
                    <a:pt x="3955" y="1"/>
                  </a:moveTo>
                  <a:cubicBezTo>
                    <a:pt x="3166" y="1"/>
                    <a:pt x="2547" y="521"/>
                    <a:pt x="1964" y="1380"/>
                  </a:cubicBezTo>
                  <a:cubicBezTo>
                    <a:pt x="1437" y="2130"/>
                    <a:pt x="687" y="2737"/>
                    <a:pt x="65" y="3423"/>
                  </a:cubicBezTo>
                  <a:cubicBezTo>
                    <a:pt x="1" y="3487"/>
                    <a:pt x="33" y="3646"/>
                    <a:pt x="17" y="3870"/>
                  </a:cubicBezTo>
                  <a:lnTo>
                    <a:pt x="607" y="3598"/>
                  </a:lnTo>
                  <a:lnTo>
                    <a:pt x="607" y="4173"/>
                  </a:lnTo>
                  <a:cubicBezTo>
                    <a:pt x="2028" y="4269"/>
                    <a:pt x="3304" y="4333"/>
                    <a:pt x="4597" y="4444"/>
                  </a:cubicBezTo>
                  <a:cubicBezTo>
                    <a:pt x="5475" y="4508"/>
                    <a:pt x="6321" y="4891"/>
                    <a:pt x="7119" y="4971"/>
                  </a:cubicBezTo>
                  <a:cubicBezTo>
                    <a:pt x="7192" y="4979"/>
                    <a:pt x="7266" y="4983"/>
                    <a:pt x="7341" y="4983"/>
                  </a:cubicBezTo>
                  <a:cubicBezTo>
                    <a:pt x="8253" y="4983"/>
                    <a:pt x="9240" y="4386"/>
                    <a:pt x="10199" y="4061"/>
                  </a:cubicBezTo>
                  <a:cubicBezTo>
                    <a:pt x="10263" y="4029"/>
                    <a:pt x="10295" y="3854"/>
                    <a:pt x="10390" y="3678"/>
                  </a:cubicBezTo>
                  <a:lnTo>
                    <a:pt x="9513" y="3471"/>
                  </a:lnTo>
                  <a:cubicBezTo>
                    <a:pt x="9513" y="1013"/>
                    <a:pt x="8731" y="949"/>
                    <a:pt x="7071" y="614"/>
                  </a:cubicBezTo>
                  <a:cubicBezTo>
                    <a:pt x="6899" y="576"/>
                    <a:pt x="6714" y="568"/>
                    <a:pt x="6527" y="568"/>
                  </a:cubicBezTo>
                  <a:cubicBezTo>
                    <a:pt x="6386" y="568"/>
                    <a:pt x="6243" y="572"/>
                    <a:pt x="6104" y="572"/>
                  </a:cubicBezTo>
                  <a:cubicBezTo>
                    <a:pt x="5809" y="572"/>
                    <a:pt x="5527" y="552"/>
                    <a:pt x="5299" y="423"/>
                  </a:cubicBezTo>
                  <a:cubicBezTo>
                    <a:pt x="4796" y="133"/>
                    <a:pt x="4354" y="1"/>
                    <a:pt x="39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8"/>
            <p:cNvSpPr/>
            <p:nvPr/>
          </p:nvSpPr>
          <p:spPr>
            <a:xfrm>
              <a:off x="2099985" y="2629541"/>
              <a:ext cx="426515" cy="307931"/>
            </a:xfrm>
            <a:custGeom>
              <a:rect b="b" l="l" r="r" t="t"/>
              <a:pathLst>
                <a:path extrusionOk="0" h="5959" w="8220">
                  <a:moveTo>
                    <a:pt x="687" y="0"/>
                  </a:moveTo>
                  <a:cubicBezTo>
                    <a:pt x="543" y="96"/>
                    <a:pt x="224" y="208"/>
                    <a:pt x="96" y="431"/>
                  </a:cubicBezTo>
                  <a:cubicBezTo>
                    <a:pt x="1" y="670"/>
                    <a:pt x="17" y="942"/>
                    <a:pt x="144" y="1165"/>
                  </a:cubicBezTo>
                  <a:cubicBezTo>
                    <a:pt x="368" y="1484"/>
                    <a:pt x="639" y="1788"/>
                    <a:pt x="958" y="2043"/>
                  </a:cubicBezTo>
                  <a:cubicBezTo>
                    <a:pt x="1996" y="2969"/>
                    <a:pt x="3097" y="3846"/>
                    <a:pt x="4086" y="4820"/>
                  </a:cubicBezTo>
                  <a:cubicBezTo>
                    <a:pt x="4883" y="5584"/>
                    <a:pt x="5257" y="5959"/>
                    <a:pt x="5652" y="5959"/>
                  </a:cubicBezTo>
                  <a:cubicBezTo>
                    <a:pt x="6017" y="5959"/>
                    <a:pt x="6400" y="5639"/>
                    <a:pt x="7150" y="5011"/>
                  </a:cubicBezTo>
                  <a:cubicBezTo>
                    <a:pt x="8220" y="4118"/>
                    <a:pt x="8220" y="3048"/>
                    <a:pt x="6975" y="2346"/>
                  </a:cubicBezTo>
                  <a:cubicBezTo>
                    <a:pt x="5794" y="1692"/>
                    <a:pt x="4501" y="1213"/>
                    <a:pt x="3240" y="718"/>
                  </a:cubicBezTo>
                  <a:cubicBezTo>
                    <a:pt x="2458" y="431"/>
                    <a:pt x="1628" y="256"/>
                    <a:pt x="6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8"/>
            <p:cNvSpPr/>
            <p:nvPr/>
          </p:nvSpPr>
          <p:spPr>
            <a:xfrm>
              <a:off x="3146708" y="1869317"/>
              <a:ext cx="300636" cy="293204"/>
            </a:xfrm>
            <a:custGeom>
              <a:rect b="b" l="l" r="r" t="t"/>
              <a:pathLst>
                <a:path extrusionOk="0" h="5674" w="5794">
                  <a:moveTo>
                    <a:pt x="2850" y="0"/>
                  </a:moveTo>
                  <a:cubicBezTo>
                    <a:pt x="2406" y="0"/>
                    <a:pt x="1923" y="127"/>
                    <a:pt x="1564" y="317"/>
                  </a:cubicBezTo>
                  <a:cubicBezTo>
                    <a:pt x="463" y="876"/>
                    <a:pt x="224" y="1993"/>
                    <a:pt x="255" y="3158"/>
                  </a:cubicBezTo>
                  <a:lnTo>
                    <a:pt x="0" y="3301"/>
                  </a:lnTo>
                  <a:cubicBezTo>
                    <a:pt x="335" y="3876"/>
                    <a:pt x="543" y="4658"/>
                    <a:pt x="1053" y="4993"/>
                  </a:cubicBezTo>
                  <a:cubicBezTo>
                    <a:pt x="1660" y="5408"/>
                    <a:pt x="2506" y="5456"/>
                    <a:pt x="3256" y="5615"/>
                  </a:cubicBezTo>
                  <a:cubicBezTo>
                    <a:pt x="3429" y="5653"/>
                    <a:pt x="3593" y="5673"/>
                    <a:pt x="3749" y="5673"/>
                  </a:cubicBezTo>
                  <a:cubicBezTo>
                    <a:pt x="4313" y="5673"/>
                    <a:pt x="4763" y="5411"/>
                    <a:pt x="5075" y="4786"/>
                  </a:cubicBezTo>
                  <a:cubicBezTo>
                    <a:pt x="5793" y="3333"/>
                    <a:pt x="5011" y="700"/>
                    <a:pt x="3479" y="110"/>
                  </a:cubicBezTo>
                  <a:cubicBezTo>
                    <a:pt x="3295" y="34"/>
                    <a:pt x="3078" y="0"/>
                    <a:pt x="28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8"/>
            <p:cNvSpPr/>
            <p:nvPr/>
          </p:nvSpPr>
          <p:spPr>
            <a:xfrm>
              <a:off x="2062885" y="2235528"/>
              <a:ext cx="257414" cy="218430"/>
            </a:xfrm>
            <a:custGeom>
              <a:rect b="b" l="l" r="r" t="t"/>
              <a:pathLst>
                <a:path extrusionOk="0" h="4227" w="4961">
                  <a:moveTo>
                    <a:pt x="3095" y="1"/>
                  </a:moveTo>
                  <a:cubicBezTo>
                    <a:pt x="2812" y="1"/>
                    <a:pt x="2500" y="101"/>
                    <a:pt x="2152" y="348"/>
                  </a:cubicBezTo>
                  <a:cubicBezTo>
                    <a:pt x="1881" y="555"/>
                    <a:pt x="1370" y="412"/>
                    <a:pt x="1003" y="539"/>
                  </a:cubicBezTo>
                  <a:cubicBezTo>
                    <a:pt x="700" y="635"/>
                    <a:pt x="237" y="890"/>
                    <a:pt x="205" y="1114"/>
                  </a:cubicBezTo>
                  <a:cubicBezTo>
                    <a:pt x="1" y="2670"/>
                    <a:pt x="695" y="4227"/>
                    <a:pt x="2424" y="4227"/>
                  </a:cubicBezTo>
                  <a:cubicBezTo>
                    <a:pt x="2450" y="4227"/>
                    <a:pt x="2477" y="4227"/>
                    <a:pt x="2503" y="4226"/>
                  </a:cubicBezTo>
                  <a:cubicBezTo>
                    <a:pt x="2528" y="4226"/>
                    <a:pt x="2553" y="4226"/>
                    <a:pt x="2577" y="4226"/>
                  </a:cubicBezTo>
                  <a:cubicBezTo>
                    <a:pt x="3741" y="4226"/>
                    <a:pt x="4332" y="3848"/>
                    <a:pt x="4801" y="2550"/>
                  </a:cubicBezTo>
                  <a:cubicBezTo>
                    <a:pt x="4961" y="2103"/>
                    <a:pt x="4961" y="1337"/>
                    <a:pt x="4674" y="1018"/>
                  </a:cubicBezTo>
                  <a:cubicBezTo>
                    <a:pt x="4240" y="529"/>
                    <a:pt x="3744" y="1"/>
                    <a:pt x="30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8"/>
            <p:cNvSpPr/>
            <p:nvPr/>
          </p:nvSpPr>
          <p:spPr>
            <a:xfrm>
              <a:off x="3892796" y="2149698"/>
              <a:ext cx="241017" cy="229747"/>
            </a:xfrm>
            <a:custGeom>
              <a:rect b="b" l="l" r="r" t="t"/>
              <a:pathLst>
                <a:path extrusionOk="0" h="4446" w="4645">
                  <a:moveTo>
                    <a:pt x="1236" y="1"/>
                  </a:moveTo>
                  <a:cubicBezTo>
                    <a:pt x="921" y="1"/>
                    <a:pt x="580" y="81"/>
                    <a:pt x="383" y="221"/>
                  </a:cubicBezTo>
                  <a:cubicBezTo>
                    <a:pt x="96" y="445"/>
                    <a:pt x="0" y="1067"/>
                    <a:pt x="16" y="1546"/>
                  </a:cubicBezTo>
                  <a:cubicBezTo>
                    <a:pt x="48" y="2025"/>
                    <a:pt x="320" y="2488"/>
                    <a:pt x="463" y="2950"/>
                  </a:cubicBezTo>
                  <a:cubicBezTo>
                    <a:pt x="770" y="3916"/>
                    <a:pt x="1384" y="4445"/>
                    <a:pt x="2162" y="4445"/>
                  </a:cubicBezTo>
                  <a:cubicBezTo>
                    <a:pt x="2476" y="4445"/>
                    <a:pt x="2818" y="4359"/>
                    <a:pt x="3176" y="4179"/>
                  </a:cubicBezTo>
                  <a:cubicBezTo>
                    <a:pt x="3703" y="3924"/>
                    <a:pt x="4134" y="3493"/>
                    <a:pt x="4645" y="3126"/>
                  </a:cubicBezTo>
                  <a:cubicBezTo>
                    <a:pt x="4198" y="2583"/>
                    <a:pt x="3910" y="2200"/>
                    <a:pt x="3575" y="1849"/>
                  </a:cubicBezTo>
                  <a:cubicBezTo>
                    <a:pt x="3001" y="1243"/>
                    <a:pt x="2490" y="572"/>
                    <a:pt x="1804" y="126"/>
                  </a:cubicBezTo>
                  <a:cubicBezTo>
                    <a:pt x="1666" y="40"/>
                    <a:pt x="1457" y="1"/>
                    <a:pt x="12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8"/>
            <p:cNvSpPr/>
            <p:nvPr/>
          </p:nvSpPr>
          <p:spPr>
            <a:xfrm>
              <a:off x="3405055" y="2241936"/>
              <a:ext cx="271683" cy="202204"/>
            </a:xfrm>
            <a:custGeom>
              <a:rect b="b" l="l" r="r" t="t"/>
              <a:pathLst>
                <a:path extrusionOk="0" h="3913" w="5236">
                  <a:moveTo>
                    <a:pt x="0" y="0"/>
                  </a:moveTo>
                  <a:lnTo>
                    <a:pt x="0" y="0"/>
                  </a:lnTo>
                  <a:cubicBezTo>
                    <a:pt x="431" y="1421"/>
                    <a:pt x="719" y="2458"/>
                    <a:pt x="1070" y="3479"/>
                  </a:cubicBezTo>
                  <a:cubicBezTo>
                    <a:pt x="1130" y="3646"/>
                    <a:pt x="1377" y="3913"/>
                    <a:pt x="1512" y="3913"/>
                  </a:cubicBezTo>
                  <a:cubicBezTo>
                    <a:pt x="1519" y="3913"/>
                    <a:pt x="1526" y="3912"/>
                    <a:pt x="1532" y="3910"/>
                  </a:cubicBezTo>
                  <a:cubicBezTo>
                    <a:pt x="2506" y="3671"/>
                    <a:pt x="3559" y="3527"/>
                    <a:pt x="4421" y="3049"/>
                  </a:cubicBezTo>
                  <a:cubicBezTo>
                    <a:pt x="5187" y="2618"/>
                    <a:pt x="5235" y="1405"/>
                    <a:pt x="4645" y="1229"/>
                  </a:cubicBezTo>
                  <a:cubicBezTo>
                    <a:pt x="3208" y="766"/>
                    <a:pt x="1740" y="447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8"/>
            <p:cNvSpPr/>
            <p:nvPr/>
          </p:nvSpPr>
          <p:spPr>
            <a:xfrm>
              <a:off x="2610089" y="2486818"/>
              <a:ext cx="220314" cy="184841"/>
            </a:xfrm>
            <a:custGeom>
              <a:rect b="b" l="l" r="r" t="t"/>
              <a:pathLst>
                <a:path extrusionOk="0" h="3577" w="4246">
                  <a:moveTo>
                    <a:pt x="1973" y="0"/>
                  </a:moveTo>
                  <a:cubicBezTo>
                    <a:pt x="1867" y="0"/>
                    <a:pt x="1767" y="16"/>
                    <a:pt x="1676" y="49"/>
                  </a:cubicBezTo>
                  <a:cubicBezTo>
                    <a:pt x="974" y="289"/>
                    <a:pt x="543" y="1262"/>
                    <a:pt x="1" y="1916"/>
                  </a:cubicBezTo>
                  <a:cubicBezTo>
                    <a:pt x="222" y="2676"/>
                    <a:pt x="1118" y="3576"/>
                    <a:pt x="1693" y="3576"/>
                  </a:cubicBezTo>
                  <a:cubicBezTo>
                    <a:pt x="1698" y="3576"/>
                    <a:pt x="1703" y="3576"/>
                    <a:pt x="1708" y="3576"/>
                  </a:cubicBezTo>
                  <a:cubicBezTo>
                    <a:pt x="2746" y="3528"/>
                    <a:pt x="4246" y="2395"/>
                    <a:pt x="4246" y="1661"/>
                  </a:cubicBezTo>
                  <a:cubicBezTo>
                    <a:pt x="4246" y="1118"/>
                    <a:pt x="2878" y="0"/>
                    <a:pt x="19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8"/>
            <p:cNvSpPr/>
            <p:nvPr/>
          </p:nvSpPr>
          <p:spPr>
            <a:xfrm>
              <a:off x="1235490" y="1403219"/>
              <a:ext cx="192139" cy="256773"/>
            </a:xfrm>
            <a:custGeom>
              <a:rect b="b" l="l" r="r" t="t"/>
              <a:pathLst>
                <a:path extrusionOk="0" h="4969" w="3703">
                  <a:moveTo>
                    <a:pt x="3463" y="1"/>
                  </a:moveTo>
                  <a:cubicBezTo>
                    <a:pt x="3192" y="81"/>
                    <a:pt x="2857" y="81"/>
                    <a:pt x="2681" y="256"/>
                  </a:cubicBezTo>
                  <a:cubicBezTo>
                    <a:pt x="1899" y="974"/>
                    <a:pt x="1165" y="1740"/>
                    <a:pt x="431" y="2522"/>
                  </a:cubicBezTo>
                  <a:cubicBezTo>
                    <a:pt x="272" y="2682"/>
                    <a:pt x="208" y="2921"/>
                    <a:pt x="0" y="3320"/>
                  </a:cubicBezTo>
                  <a:cubicBezTo>
                    <a:pt x="431" y="3895"/>
                    <a:pt x="910" y="4438"/>
                    <a:pt x="1405" y="4948"/>
                  </a:cubicBezTo>
                  <a:cubicBezTo>
                    <a:pt x="1421" y="4962"/>
                    <a:pt x="1451" y="4969"/>
                    <a:pt x="1489" y="4969"/>
                  </a:cubicBezTo>
                  <a:cubicBezTo>
                    <a:pt x="1711" y="4969"/>
                    <a:pt x="2233" y="4753"/>
                    <a:pt x="2314" y="4549"/>
                  </a:cubicBezTo>
                  <a:cubicBezTo>
                    <a:pt x="2825" y="3368"/>
                    <a:pt x="3240" y="2139"/>
                    <a:pt x="3623" y="911"/>
                  </a:cubicBezTo>
                  <a:cubicBezTo>
                    <a:pt x="3703" y="655"/>
                    <a:pt x="3511" y="304"/>
                    <a:pt x="34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8"/>
            <p:cNvSpPr/>
            <p:nvPr/>
          </p:nvSpPr>
          <p:spPr>
            <a:xfrm>
              <a:off x="3913500" y="2908269"/>
              <a:ext cx="192139" cy="256773"/>
            </a:xfrm>
            <a:custGeom>
              <a:rect b="b" l="l" r="r" t="t"/>
              <a:pathLst>
                <a:path extrusionOk="0" h="4969" w="3703">
                  <a:moveTo>
                    <a:pt x="3464" y="0"/>
                  </a:moveTo>
                  <a:cubicBezTo>
                    <a:pt x="3192" y="80"/>
                    <a:pt x="2857" y="80"/>
                    <a:pt x="2682" y="240"/>
                  </a:cubicBezTo>
                  <a:cubicBezTo>
                    <a:pt x="1900" y="974"/>
                    <a:pt x="1149" y="1740"/>
                    <a:pt x="415" y="2506"/>
                  </a:cubicBezTo>
                  <a:cubicBezTo>
                    <a:pt x="272" y="2666"/>
                    <a:pt x="208" y="2905"/>
                    <a:pt x="0" y="3304"/>
                  </a:cubicBezTo>
                  <a:cubicBezTo>
                    <a:pt x="431" y="3878"/>
                    <a:pt x="910" y="4437"/>
                    <a:pt x="1405" y="4948"/>
                  </a:cubicBezTo>
                  <a:cubicBezTo>
                    <a:pt x="1421" y="4962"/>
                    <a:pt x="1451" y="4968"/>
                    <a:pt x="1489" y="4968"/>
                  </a:cubicBezTo>
                  <a:cubicBezTo>
                    <a:pt x="1711" y="4968"/>
                    <a:pt x="2233" y="4753"/>
                    <a:pt x="2314" y="4549"/>
                  </a:cubicBezTo>
                  <a:cubicBezTo>
                    <a:pt x="2825" y="3352"/>
                    <a:pt x="3240" y="2123"/>
                    <a:pt x="3623" y="894"/>
                  </a:cubicBezTo>
                  <a:cubicBezTo>
                    <a:pt x="3703" y="639"/>
                    <a:pt x="3511" y="304"/>
                    <a:pt x="34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8"/>
            <p:cNvSpPr/>
            <p:nvPr/>
          </p:nvSpPr>
          <p:spPr>
            <a:xfrm>
              <a:off x="2864337" y="2325234"/>
              <a:ext cx="355274" cy="106140"/>
            </a:xfrm>
            <a:custGeom>
              <a:rect b="b" l="l" r="r" t="t"/>
              <a:pathLst>
                <a:path extrusionOk="0" h="2054" w="6847">
                  <a:moveTo>
                    <a:pt x="96" y="0"/>
                  </a:moveTo>
                  <a:lnTo>
                    <a:pt x="0" y="447"/>
                  </a:lnTo>
                  <a:cubicBezTo>
                    <a:pt x="878" y="750"/>
                    <a:pt x="1756" y="1085"/>
                    <a:pt x="2649" y="1325"/>
                  </a:cubicBezTo>
                  <a:cubicBezTo>
                    <a:pt x="3176" y="1484"/>
                    <a:pt x="3782" y="1421"/>
                    <a:pt x="4309" y="1612"/>
                  </a:cubicBezTo>
                  <a:cubicBezTo>
                    <a:pt x="5052" y="1881"/>
                    <a:pt x="5522" y="2054"/>
                    <a:pt x="5845" y="2054"/>
                  </a:cubicBezTo>
                  <a:cubicBezTo>
                    <a:pt x="6404" y="2054"/>
                    <a:pt x="6523" y="1538"/>
                    <a:pt x="6847" y="112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8"/>
            <p:cNvSpPr/>
            <p:nvPr/>
          </p:nvSpPr>
          <p:spPr>
            <a:xfrm>
              <a:off x="3824876" y="2461084"/>
              <a:ext cx="183889" cy="171716"/>
            </a:xfrm>
            <a:custGeom>
              <a:rect b="b" l="l" r="r" t="t"/>
              <a:pathLst>
                <a:path extrusionOk="0" h="3323" w="3544">
                  <a:moveTo>
                    <a:pt x="1918" y="1"/>
                  </a:moveTo>
                  <a:cubicBezTo>
                    <a:pt x="1824" y="1"/>
                    <a:pt x="1732" y="12"/>
                    <a:pt x="1645" y="36"/>
                  </a:cubicBezTo>
                  <a:cubicBezTo>
                    <a:pt x="559" y="388"/>
                    <a:pt x="1" y="1345"/>
                    <a:pt x="288" y="2478"/>
                  </a:cubicBezTo>
                  <a:cubicBezTo>
                    <a:pt x="368" y="2829"/>
                    <a:pt x="575" y="3117"/>
                    <a:pt x="878" y="3308"/>
                  </a:cubicBezTo>
                  <a:cubicBezTo>
                    <a:pt x="900" y="3318"/>
                    <a:pt x="926" y="3322"/>
                    <a:pt x="955" y="3322"/>
                  </a:cubicBezTo>
                  <a:cubicBezTo>
                    <a:pt x="1163" y="3322"/>
                    <a:pt x="1536" y="3089"/>
                    <a:pt x="1676" y="2893"/>
                  </a:cubicBezTo>
                  <a:cubicBezTo>
                    <a:pt x="2363" y="1983"/>
                    <a:pt x="2985" y="1042"/>
                    <a:pt x="3544" y="244"/>
                  </a:cubicBezTo>
                  <a:cubicBezTo>
                    <a:pt x="3097" y="164"/>
                    <a:pt x="2666" y="84"/>
                    <a:pt x="2203" y="36"/>
                  </a:cubicBezTo>
                  <a:cubicBezTo>
                    <a:pt x="2107" y="12"/>
                    <a:pt x="2012" y="1"/>
                    <a:pt x="19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8"/>
            <p:cNvSpPr/>
            <p:nvPr/>
          </p:nvSpPr>
          <p:spPr>
            <a:xfrm>
              <a:off x="4442647" y="2245398"/>
              <a:ext cx="139162" cy="170011"/>
            </a:xfrm>
            <a:custGeom>
              <a:rect b="b" l="l" r="r" t="t"/>
              <a:pathLst>
                <a:path extrusionOk="0" h="3290" w="2682">
                  <a:moveTo>
                    <a:pt x="2034" y="1"/>
                  </a:moveTo>
                  <a:cubicBezTo>
                    <a:pt x="1868" y="1"/>
                    <a:pt x="1678" y="34"/>
                    <a:pt x="1532" y="77"/>
                  </a:cubicBezTo>
                  <a:cubicBezTo>
                    <a:pt x="782" y="316"/>
                    <a:pt x="32" y="1513"/>
                    <a:pt x="0" y="2646"/>
                  </a:cubicBezTo>
                  <a:cubicBezTo>
                    <a:pt x="48" y="2742"/>
                    <a:pt x="128" y="3077"/>
                    <a:pt x="319" y="3221"/>
                  </a:cubicBezTo>
                  <a:cubicBezTo>
                    <a:pt x="386" y="3268"/>
                    <a:pt x="503" y="3289"/>
                    <a:pt x="625" y="3289"/>
                  </a:cubicBezTo>
                  <a:cubicBezTo>
                    <a:pt x="794" y="3289"/>
                    <a:pt x="973" y="3247"/>
                    <a:pt x="1038" y="3173"/>
                  </a:cubicBezTo>
                  <a:cubicBezTo>
                    <a:pt x="1596" y="2487"/>
                    <a:pt x="2107" y="1753"/>
                    <a:pt x="2554" y="987"/>
                  </a:cubicBezTo>
                  <a:cubicBezTo>
                    <a:pt x="2681" y="779"/>
                    <a:pt x="2538" y="284"/>
                    <a:pt x="2362" y="93"/>
                  </a:cubicBezTo>
                  <a:cubicBezTo>
                    <a:pt x="2303" y="26"/>
                    <a:pt x="2178" y="1"/>
                    <a:pt x="20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8"/>
            <p:cNvSpPr/>
            <p:nvPr/>
          </p:nvSpPr>
          <p:spPr>
            <a:xfrm>
              <a:off x="3207987" y="2584171"/>
              <a:ext cx="141653" cy="94875"/>
            </a:xfrm>
            <a:custGeom>
              <a:rect b="b" l="l" r="r" t="t"/>
              <a:pathLst>
                <a:path extrusionOk="0" h="1836" w="2730">
                  <a:moveTo>
                    <a:pt x="686" y="0"/>
                  </a:moveTo>
                  <a:cubicBezTo>
                    <a:pt x="431" y="0"/>
                    <a:pt x="192" y="112"/>
                    <a:pt x="48" y="304"/>
                  </a:cubicBezTo>
                  <a:cubicBezTo>
                    <a:pt x="0" y="543"/>
                    <a:pt x="80" y="782"/>
                    <a:pt x="255" y="942"/>
                  </a:cubicBezTo>
                  <a:cubicBezTo>
                    <a:pt x="878" y="1277"/>
                    <a:pt x="1532" y="1517"/>
                    <a:pt x="2298" y="1836"/>
                  </a:cubicBezTo>
                  <a:cubicBezTo>
                    <a:pt x="2474" y="1564"/>
                    <a:pt x="2729" y="1341"/>
                    <a:pt x="2729" y="1118"/>
                  </a:cubicBezTo>
                  <a:cubicBezTo>
                    <a:pt x="2713" y="846"/>
                    <a:pt x="2522" y="447"/>
                    <a:pt x="2330" y="367"/>
                  </a:cubicBezTo>
                  <a:cubicBezTo>
                    <a:pt x="1803" y="176"/>
                    <a:pt x="1245" y="48"/>
                    <a:pt x="6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8"/>
            <p:cNvSpPr/>
            <p:nvPr/>
          </p:nvSpPr>
          <p:spPr>
            <a:xfrm>
              <a:off x="2850380" y="2618586"/>
              <a:ext cx="108393" cy="112445"/>
            </a:xfrm>
            <a:custGeom>
              <a:rect b="b" l="l" r="r" t="t"/>
              <a:pathLst>
                <a:path extrusionOk="0" h="2176" w="2089">
                  <a:moveTo>
                    <a:pt x="836" y="1"/>
                  </a:moveTo>
                  <a:cubicBezTo>
                    <a:pt x="642" y="1"/>
                    <a:pt x="0" y="668"/>
                    <a:pt x="62" y="867"/>
                  </a:cubicBezTo>
                  <a:cubicBezTo>
                    <a:pt x="205" y="1345"/>
                    <a:pt x="668" y="1744"/>
                    <a:pt x="1003" y="2175"/>
                  </a:cubicBezTo>
                  <a:lnTo>
                    <a:pt x="1418" y="2127"/>
                  </a:lnTo>
                  <a:cubicBezTo>
                    <a:pt x="1626" y="1728"/>
                    <a:pt x="2088" y="1234"/>
                    <a:pt x="1993" y="978"/>
                  </a:cubicBezTo>
                  <a:cubicBezTo>
                    <a:pt x="1817" y="547"/>
                    <a:pt x="1306" y="180"/>
                    <a:pt x="860" y="5"/>
                  </a:cubicBezTo>
                  <a:cubicBezTo>
                    <a:pt x="853" y="2"/>
                    <a:pt x="845" y="1"/>
                    <a:pt x="8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8"/>
            <p:cNvSpPr/>
            <p:nvPr/>
          </p:nvSpPr>
          <p:spPr>
            <a:xfrm>
              <a:off x="245220" y="4475844"/>
              <a:ext cx="109223" cy="112341"/>
            </a:xfrm>
            <a:custGeom>
              <a:rect b="b" l="l" r="r" t="t"/>
              <a:pathLst>
                <a:path extrusionOk="0" h="2174" w="2105">
                  <a:moveTo>
                    <a:pt x="843" y="1"/>
                  </a:moveTo>
                  <a:cubicBezTo>
                    <a:pt x="656" y="1"/>
                    <a:pt x="0" y="679"/>
                    <a:pt x="62" y="865"/>
                  </a:cubicBezTo>
                  <a:cubicBezTo>
                    <a:pt x="205" y="1359"/>
                    <a:pt x="668" y="1742"/>
                    <a:pt x="1003" y="2173"/>
                  </a:cubicBezTo>
                  <a:lnTo>
                    <a:pt x="1434" y="2125"/>
                  </a:lnTo>
                  <a:cubicBezTo>
                    <a:pt x="1642" y="1742"/>
                    <a:pt x="2105" y="1248"/>
                    <a:pt x="1993" y="976"/>
                  </a:cubicBezTo>
                  <a:cubicBezTo>
                    <a:pt x="1817" y="561"/>
                    <a:pt x="1307" y="178"/>
                    <a:pt x="860" y="3"/>
                  </a:cubicBezTo>
                  <a:cubicBezTo>
                    <a:pt x="855" y="1"/>
                    <a:pt x="849" y="1"/>
                    <a:pt x="8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8"/>
            <p:cNvSpPr/>
            <p:nvPr/>
          </p:nvSpPr>
          <p:spPr>
            <a:xfrm>
              <a:off x="2477673" y="2352414"/>
              <a:ext cx="91893" cy="88313"/>
            </a:xfrm>
            <a:custGeom>
              <a:rect b="b" l="l" r="r" t="t"/>
              <a:pathLst>
                <a:path extrusionOk="0" h="1709" w="1771">
                  <a:moveTo>
                    <a:pt x="861" y="1"/>
                  </a:moveTo>
                  <a:cubicBezTo>
                    <a:pt x="574" y="368"/>
                    <a:pt x="254" y="703"/>
                    <a:pt x="63" y="1102"/>
                  </a:cubicBezTo>
                  <a:cubicBezTo>
                    <a:pt x="0" y="1212"/>
                    <a:pt x="463" y="1709"/>
                    <a:pt x="508" y="1709"/>
                  </a:cubicBezTo>
                  <a:cubicBezTo>
                    <a:pt x="509" y="1709"/>
                    <a:pt x="509" y="1709"/>
                    <a:pt x="510" y="1709"/>
                  </a:cubicBezTo>
                  <a:cubicBezTo>
                    <a:pt x="941" y="1421"/>
                    <a:pt x="1372" y="1134"/>
                    <a:pt x="1771" y="799"/>
                  </a:cubicBezTo>
                  <a:lnTo>
                    <a:pt x="86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8"/>
            <p:cNvSpPr/>
            <p:nvPr/>
          </p:nvSpPr>
          <p:spPr>
            <a:xfrm>
              <a:off x="706394" y="2777948"/>
              <a:ext cx="91893" cy="88313"/>
            </a:xfrm>
            <a:custGeom>
              <a:rect b="b" l="l" r="r" t="t"/>
              <a:pathLst>
                <a:path extrusionOk="0" h="1709" w="1771">
                  <a:moveTo>
                    <a:pt x="861" y="1"/>
                  </a:moveTo>
                  <a:cubicBezTo>
                    <a:pt x="574" y="368"/>
                    <a:pt x="255" y="703"/>
                    <a:pt x="63" y="1102"/>
                  </a:cubicBezTo>
                  <a:cubicBezTo>
                    <a:pt x="0" y="1212"/>
                    <a:pt x="448" y="1709"/>
                    <a:pt x="507" y="1709"/>
                  </a:cubicBezTo>
                  <a:cubicBezTo>
                    <a:pt x="508" y="1709"/>
                    <a:pt x="509" y="1709"/>
                    <a:pt x="510" y="1708"/>
                  </a:cubicBezTo>
                  <a:cubicBezTo>
                    <a:pt x="941" y="1421"/>
                    <a:pt x="1372" y="1134"/>
                    <a:pt x="1771" y="799"/>
                  </a:cubicBezTo>
                  <a:cubicBezTo>
                    <a:pt x="1308" y="400"/>
                    <a:pt x="1069" y="208"/>
                    <a:pt x="8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8"/>
            <p:cNvSpPr/>
            <p:nvPr/>
          </p:nvSpPr>
          <p:spPr>
            <a:xfrm>
              <a:off x="3369461" y="2949194"/>
              <a:ext cx="88624" cy="92705"/>
            </a:xfrm>
            <a:custGeom>
              <a:rect b="b" l="l" r="r" t="t"/>
              <a:pathLst>
                <a:path extrusionOk="0" h="1794" w="1708">
                  <a:moveTo>
                    <a:pt x="699" y="1"/>
                  </a:moveTo>
                  <a:cubicBezTo>
                    <a:pt x="606" y="1"/>
                    <a:pt x="324" y="246"/>
                    <a:pt x="0" y="437"/>
                  </a:cubicBezTo>
                  <a:lnTo>
                    <a:pt x="958" y="1794"/>
                  </a:lnTo>
                  <a:cubicBezTo>
                    <a:pt x="1213" y="1522"/>
                    <a:pt x="1708" y="1124"/>
                    <a:pt x="1660" y="996"/>
                  </a:cubicBezTo>
                  <a:cubicBezTo>
                    <a:pt x="1452" y="597"/>
                    <a:pt x="1069" y="294"/>
                    <a:pt x="718" y="6"/>
                  </a:cubicBezTo>
                  <a:cubicBezTo>
                    <a:pt x="713" y="3"/>
                    <a:pt x="707" y="1"/>
                    <a:pt x="69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8"/>
            <p:cNvSpPr/>
            <p:nvPr/>
          </p:nvSpPr>
          <p:spPr>
            <a:xfrm>
              <a:off x="686470" y="4349811"/>
              <a:ext cx="122610" cy="81543"/>
            </a:xfrm>
            <a:custGeom>
              <a:rect b="b" l="l" r="r" t="t"/>
              <a:pathLst>
                <a:path extrusionOk="0" h="1578" w="2363">
                  <a:moveTo>
                    <a:pt x="0" y="0"/>
                  </a:moveTo>
                  <a:cubicBezTo>
                    <a:pt x="806" y="1159"/>
                    <a:pt x="1169" y="1578"/>
                    <a:pt x="1633" y="1578"/>
                  </a:cubicBezTo>
                  <a:cubicBezTo>
                    <a:pt x="1840" y="1578"/>
                    <a:pt x="2067" y="1494"/>
                    <a:pt x="2362" y="1357"/>
                  </a:cubicBezTo>
                  <a:cubicBezTo>
                    <a:pt x="1867" y="447"/>
                    <a:pt x="1149" y="16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8"/>
            <p:cNvSpPr/>
            <p:nvPr/>
          </p:nvSpPr>
          <p:spPr>
            <a:xfrm>
              <a:off x="6256161" y="3927327"/>
              <a:ext cx="119289" cy="52398"/>
            </a:xfrm>
            <a:custGeom>
              <a:rect b="b" l="l" r="r" t="t"/>
              <a:pathLst>
                <a:path extrusionOk="0" h="1014" w="2299">
                  <a:moveTo>
                    <a:pt x="976" y="0"/>
                  </a:moveTo>
                  <a:cubicBezTo>
                    <a:pt x="634" y="0"/>
                    <a:pt x="330" y="144"/>
                    <a:pt x="0" y="420"/>
                  </a:cubicBezTo>
                  <a:cubicBezTo>
                    <a:pt x="410" y="813"/>
                    <a:pt x="807" y="1014"/>
                    <a:pt x="1205" y="1014"/>
                  </a:cubicBezTo>
                  <a:cubicBezTo>
                    <a:pt x="1566" y="1014"/>
                    <a:pt x="1926" y="849"/>
                    <a:pt x="2298" y="516"/>
                  </a:cubicBezTo>
                  <a:cubicBezTo>
                    <a:pt x="1760" y="168"/>
                    <a:pt x="1346" y="0"/>
                    <a:pt x="9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8"/>
            <p:cNvSpPr/>
            <p:nvPr/>
          </p:nvSpPr>
          <p:spPr>
            <a:xfrm>
              <a:off x="5555578" y="3153719"/>
              <a:ext cx="107718" cy="52502"/>
            </a:xfrm>
            <a:custGeom>
              <a:rect b="b" l="l" r="r" t="t"/>
              <a:pathLst>
                <a:path extrusionOk="0" h="1016" w="2076">
                  <a:moveTo>
                    <a:pt x="677" y="0"/>
                  </a:moveTo>
                  <a:cubicBezTo>
                    <a:pt x="466" y="0"/>
                    <a:pt x="220" y="223"/>
                    <a:pt x="1" y="325"/>
                  </a:cubicBezTo>
                  <a:cubicBezTo>
                    <a:pt x="176" y="565"/>
                    <a:pt x="336" y="996"/>
                    <a:pt x="527" y="1012"/>
                  </a:cubicBezTo>
                  <a:cubicBezTo>
                    <a:pt x="573" y="1015"/>
                    <a:pt x="618" y="1016"/>
                    <a:pt x="664" y="1016"/>
                  </a:cubicBezTo>
                  <a:cubicBezTo>
                    <a:pt x="1131" y="1016"/>
                    <a:pt x="1610" y="877"/>
                    <a:pt x="2075" y="804"/>
                  </a:cubicBezTo>
                  <a:cubicBezTo>
                    <a:pt x="2075" y="692"/>
                    <a:pt x="2075" y="581"/>
                    <a:pt x="2075" y="469"/>
                  </a:cubicBezTo>
                  <a:cubicBezTo>
                    <a:pt x="1628" y="309"/>
                    <a:pt x="1197" y="86"/>
                    <a:pt x="735" y="6"/>
                  </a:cubicBezTo>
                  <a:cubicBezTo>
                    <a:pt x="716" y="2"/>
                    <a:pt x="697" y="0"/>
                    <a:pt x="6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8"/>
            <p:cNvSpPr/>
            <p:nvPr/>
          </p:nvSpPr>
          <p:spPr>
            <a:xfrm>
              <a:off x="215281" y="4827277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6" y="48"/>
                  </a:moveTo>
                  <a:lnTo>
                    <a:pt x="0" y="336"/>
                  </a:lnTo>
                  <a:lnTo>
                    <a:pt x="942" y="1564"/>
                  </a:lnTo>
                  <a:cubicBezTo>
                    <a:pt x="1118" y="1325"/>
                    <a:pt x="1421" y="1118"/>
                    <a:pt x="1453" y="862"/>
                  </a:cubicBezTo>
                  <a:cubicBezTo>
                    <a:pt x="1533" y="0"/>
                    <a:pt x="830" y="144"/>
                    <a:pt x="336" y="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8"/>
            <p:cNvSpPr/>
            <p:nvPr/>
          </p:nvSpPr>
          <p:spPr>
            <a:xfrm>
              <a:off x="5271547" y="3712312"/>
              <a:ext cx="79544" cy="92447"/>
            </a:xfrm>
            <a:custGeom>
              <a:rect b="b" l="l" r="r" t="t"/>
              <a:pathLst>
                <a:path extrusionOk="0" h="1789" w="1533">
                  <a:moveTo>
                    <a:pt x="176" y="1"/>
                  </a:moveTo>
                  <a:cubicBezTo>
                    <a:pt x="112" y="623"/>
                    <a:pt x="48" y="1166"/>
                    <a:pt x="0" y="1788"/>
                  </a:cubicBezTo>
                  <a:cubicBezTo>
                    <a:pt x="320" y="1485"/>
                    <a:pt x="575" y="1261"/>
                    <a:pt x="830" y="1038"/>
                  </a:cubicBezTo>
                  <a:cubicBezTo>
                    <a:pt x="1054" y="846"/>
                    <a:pt x="1293" y="687"/>
                    <a:pt x="1533" y="511"/>
                  </a:cubicBezTo>
                  <a:cubicBezTo>
                    <a:pt x="1293" y="368"/>
                    <a:pt x="1054" y="240"/>
                    <a:pt x="814" y="112"/>
                  </a:cubicBezTo>
                  <a:cubicBezTo>
                    <a:pt x="607" y="49"/>
                    <a:pt x="384" y="17"/>
                    <a:pt x="17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8"/>
            <p:cNvSpPr/>
            <p:nvPr/>
          </p:nvSpPr>
          <p:spPr>
            <a:xfrm>
              <a:off x="4118039" y="3930841"/>
              <a:ext cx="72072" cy="80045"/>
            </a:xfrm>
            <a:custGeom>
              <a:rect b="b" l="l" r="r" t="t"/>
              <a:pathLst>
                <a:path extrusionOk="0" h="1549" w="1389">
                  <a:moveTo>
                    <a:pt x="671" y="1"/>
                  </a:moveTo>
                  <a:cubicBezTo>
                    <a:pt x="447" y="240"/>
                    <a:pt x="128" y="464"/>
                    <a:pt x="48" y="767"/>
                  </a:cubicBezTo>
                  <a:cubicBezTo>
                    <a:pt x="0" y="926"/>
                    <a:pt x="351" y="1198"/>
                    <a:pt x="623" y="1549"/>
                  </a:cubicBezTo>
                  <a:cubicBezTo>
                    <a:pt x="958" y="1214"/>
                    <a:pt x="1389" y="926"/>
                    <a:pt x="1341" y="815"/>
                  </a:cubicBezTo>
                  <a:cubicBezTo>
                    <a:pt x="1213" y="512"/>
                    <a:pt x="910" y="272"/>
                    <a:pt x="6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8"/>
            <p:cNvSpPr/>
            <p:nvPr/>
          </p:nvSpPr>
          <p:spPr>
            <a:xfrm>
              <a:off x="531586" y="4911402"/>
              <a:ext cx="102737" cy="57773"/>
            </a:xfrm>
            <a:custGeom>
              <a:rect b="b" l="l" r="r" t="t"/>
              <a:pathLst>
                <a:path extrusionOk="0" h="1118" w="1980">
                  <a:moveTo>
                    <a:pt x="97" y="0"/>
                  </a:moveTo>
                  <a:lnTo>
                    <a:pt x="1" y="304"/>
                  </a:lnTo>
                  <a:cubicBezTo>
                    <a:pt x="503" y="841"/>
                    <a:pt x="874" y="1117"/>
                    <a:pt x="1210" y="1117"/>
                  </a:cubicBezTo>
                  <a:cubicBezTo>
                    <a:pt x="1473" y="1117"/>
                    <a:pt x="1714" y="949"/>
                    <a:pt x="1980" y="607"/>
                  </a:cubicBezTo>
                  <a:lnTo>
                    <a:pt x="9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8"/>
            <p:cNvSpPr/>
            <p:nvPr/>
          </p:nvSpPr>
          <p:spPr>
            <a:xfrm>
              <a:off x="1592371" y="4757156"/>
              <a:ext cx="48100" cy="112238"/>
            </a:xfrm>
            <a:custGeom>
              <a:rect b="b" l="l" r="r" t="t"/>
              <a:pathLst>
                <a:path extrusionOk="0" h="2172" w="927">
                  <a:moveTo>
                    <a:pt x="926" y="1"/>
                  </a:moveTo>
                  <a:lnTo>
                    <a:pt x="926" y="1"/>
                  </a:lnTo>
                  <a:cubicBezTo>
                    <a:pt x="1" y="671"/>
                    <a:pt x="783" y="2139"/>
                    <a:pt x="815" y="2171"/>
                  </a:cubicBezTo>
                  <a:cubicBezTo>
                    <a:pt x="862" y="1373"/>
                    <a:pt x="894" y="767"/>
                    <a:pt x="9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8"/>
            <p:cNvSpPr/>
            <p:nvPr/>
          </p:nvSpPr>
          <p:spPr>
            <a:xfrm>
              <a:off x="6235458" y="4556765"/>
              <a:ext cx="511766" cy="468951"/>
            </a:xfrm>
            <a:custGeom>
              <a:rect b="b" l="l" r="r" t="t"/>
              <a:pathLst>
                <a:path extrusionOk="0" h="9075" w="9863">
                  <a:moveTo>
                    <a:pt x="4485" y="1"/>
                  </a:moveTo>
                  <a:cubicBezTo>
                    <a:pt x="2984" y="256"/>
                    <a:pt x="1644" y="416"/>
                    <a:pt x="670" y="1613"/>
                  </a:cubicBezTo>
                  <a:cubicBezTo>
                    <a:pt x="144" y="2251"/>
                    <a:pt x="0" y="2762"/>
                    <a:pt x="543" y="3448"/>
                  </a:cubicBezTo>
                  <a:cubicBezTo>
                    <a:pt x="910" y="3911"/>
                    <a:pt x="1165" y="4453"/>
                    <a:pt x="1500" y="4932"/>
                  </a:cubicBezTo>
                  <a:cubicBezTo>
                    <a:pt x="1803" y="5379"/>
                    <a:pt x="2043" y="6033"/>
                    <a:pt x="2458" y="6193"/>
                  </a:cubicBezTo>
                  <a:cubicBezTo>
                    <a:pt x="3830" y="6720"/>
                    <a:pt x="4852" y="7629"/>
                    <a:pt x="5825" y="8651"/>
                  </a:cubicBezTo>
                  <a:cubicBezTo>
                    <a:pt x="6087" y="8931"/>
                    <a:pt x="6366" y="9075"/>
                    <a:pt x="6667" y="9075"/>
                  </a:cubicBezTo>
                  <a:cubicBezTo>
                    <a:pt x="6880" y="9075"/>
                    <a:pt x="7104" y="9003"/>
                    <a:pt x="7341" y="8858"/>
                  </a:cubicBezTo>
                  <a:cubicBezTo>
                    <a:pt x="7772" y="8619"/>
                    <a:pt x="8203" y="8348"/>
                    <a:pt x="8602" y="8044"/>
                  </a:cubicBezTo>
                  <a:cubicBezTo>
                    <a:pt x="8810" y="7853"/>
                    <a:pt x="9049" y="7486"/>
                    <a:pt x="9017" y="7230"/>
                  </a:cubicBezTo>
                  <a:cubicBezTo>
                    <a:pt x="8825" y="5826"/>
                    <a:pt x="9113" y="4517"/>
                    <a:pt x="9639" y="3241"/>
                  </a:cubicBezTo>
                  <a:cubicBezTo>
                    <a:pt x="9863" y="2650"/>
                    <a:pt x="9767" y="2283"/>
                    <a:pt x="9065" y="2028"/>
                  </a:cubicBezTo>
                  <a:cubicBezTo>
                    <a:pt x="8059" y="1645"/>
                    <a:pt x="7118" y="1070"/>
                    <a:pt x="6128" y="607"/>
                  </a:cubicBezTo>
                  <a:cubicBezTo>
                    <a:pt x="5554" y="352"/>
                    <a:pt x="4947" y="160"/>
                    <a:pt x="44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8"/>
            <p:cNvSpPr/>
            <p:nvPr/>
          </p:nvSpPr>
          <p:spPr>
            <a:xfrm>
              <a:off x="6107089" y="4115161"/>
              <a:ext cx="343703" cy="378829"/>
            </a:xfrm>
            <a:custGeom>
              <a:rect b="b" l="l" r="r" t="t"/>
              <a:pathLst>
                <a:path extrusionOk="0" h="7331" w="6624">
                  <a:moveTo>
                    <a:pt x="3396" y="1"/>
                  </a:moveTo>
                  <a:cubicBezTo>
                    <a:pt x="3104" y="1"/>
                    <a:pt x="2825" y="208"/>
                    <a:pt x="2554" y="631"/>
                  </a:cubicBezTo>
                  <a:cubicBezTo>
                    <a:pt x="1692" y="1940"/>
                    <a:pt x="942" y="3360"/>
                    <a:pt x="160" y="4733"/>
                  </a:cubicBezTo>
                  <a:cubicBezTo>
                    <a:pt x="80" y="4876"/>
                    <a:pt x="80" y="5052"/>
                    <a:pt x="0" y="5483"/>
                  </a:cubicBezTo>
                  <a:cubicBezTo>
                    <a:pt x="367" y="5882"/>
                    <a:pt x="846" y="6392"/>
                    <a:pt x="1341" y="6887"/>
                  </a:cubicBezTo>
                  <a:cubicBezTo>
                    <a:pt x="1630" y="7160"/>
                    <a:pt x="1903" y="7330"/>
                    <a:pt x="2161" y="7330"/>
                  </a:cubicBezTo>
                  <a:cubicBezTo>
                    <a:pt x="2431" y="7330"/>
                    <a:pt x="2684" y="7144"/>
                    <a:pt x="2921" y="6696"/>
                  </a:cubicBezTo>
                  <a:cubicBezTo>
                    <a:pt x="3017" y="6488"/>
                    <a:pt x="3384" y="6392"/>
                    <a:pt x="3639" y="6297"/>
                  </a:cubicBezTo>
                  <a:cubicBezTo>
                    <a:pt x="4453" y="5945"/>
                    <a:pt x="5299" y="5674"/>
                    <a:pt x="6065" y="5259"/>
                  </a:cubicBezTo>
                  <a:cubicBezTo>
                    <a:pt x="6512" y="5020"/>
                    <a:pt x="6623" y="4589"/>
                    <a:pt x="6240" y="4078"/>
                  </a:cubicBezTo>
                  <a:cubicBezTo>
                    <a:pt x="5889" y="3599"/>
                    <a:pt x="5714" y="2993"/>
                    <a:pt x="5427" y="2482"/>
                  </a:cubicBezTo>
                  <a:cubicBezTo>
                    <a:pt x="5107" y="1828"/>
                    <a:pt x="4724" y="1206"/>
                    <a:pt x="4309" y="615"/>
                  </a:cubicBezTo>
                  <a:cubicBezTo>
                    <a:pt x="3990" y="208"/>
                    <a:pt x="3687" y="1"/>
                    <a:pt x="33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8"/>
            <p:cNvSpPr/>
            <p:nvPr/>
          </p:nvSpPr>
          <p:spPr>
            <a:xfrm>
              <a:off x="5149819" y="4704862"/>
              <a:ext cx="247659" cy="377641"/>
            </a:xfrm>
            <a:custGeom>
              <a:rect b="b" l="l" r="r" t="t"/>
              <a:pathLst>
                <a:path extrusionOk="0" h="7308" w="4773">
                  <a:moveTo>
                    <a:pt x="1481" y="1"/>
                  </a:moveTo>
                  <a:cubicBezTo>
                    <a:pt x="1354" y="1"/>
                    <a:pt x="1062" y="185"/>
                    <a:pt x="990" y="343"/>
                  </a:cubicBezTo>
                  <a:cubicBezTo>
                    <a:pt x="639" y="1109"/>
                    <a:pt x="320" y="1891"/>
                    <a:pt x="0" y="2689"/>
                  </a:cubicBezTo>
                  <a:cubicBezTo>
                    <a:pt x="144" y="4540"/>
                    <a:pt x="862" y="5960"/>
                    <a:pt x="2267" y="6966"/>
                  </a:cubicBezTo>
                  <a:cubicBezTo>
                    <a:pt x="2575" y="7175"/>
                    <a:pt x="3057" y="7308"/>
                    <a:pt x="3478" y="7308"/>
                  </a:cubicBezTo>
                  <a:cubicBezTo>
                    <a:pt x="3668" y="7308"/>
                    <a:pt x="3846" y="7281"/>
                    <a:pt x="3990" y="7221"/>
                  </a:cubicBezTo>
                  <a:cubicBezTo>
                    <a:pt x="4357" y="7046"/>
                    <a:pt x="4629" y="6279"/>
                    <a:pt x="4677" y="5753"/>
                  </a:cubicBezTo>
                  <a:cubicBezTo>
                    <a:pt x="4756" y="4700"/>
                    <a:pt x="4772" y="3630"/>
                    <a:pt x="4708" y="2577"/>
                  </a:cubicBezTo>
                  <a:cubicBezTo>
                    <a:pt x="4708" y="2258"/>
                    <a:pt x="4645" y="1795"/>
                    <a:pt x="4437" y="1667"/>
                  </a:cubicBezTo>
                  <a:cubicBezTo>
                    <a:pt x="3496" y="1061"/>
                    <a:pt x="2522" y="502"/>
                    <a:pt x="1517" y="8"/>
                  </a:cubicBezTo>
                  <a:cubicBezTo>
                    <a:pt x="1507" y="3"/>
                    <a:pt x="1495" y="1"/>
                    <a:pt x="14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8"/>
            <p:cNvSpPr/>
            <p:nvPr/>
          </p:nvSpPr>
          <p:spPr>
            <a:xfrm>
              <a:off x="5836652" y="4938944"/>
              <a:ext cx="336439" cy="216828"/>
            </a:xfrm>
            <a:custGeom>
              <a:rect b="b" l="l" r="r" t="t"/>
              <a:pathLst>
                <a:path extrusionOk="0" h="4196" w="6484">
                  <a:moveTo>
                    <a:pt x="5692" y="1"/>
                  </a:moveTo>
                  <a:cubicBezTo>
                    <a:pt x="5591" y="1"/>
                    <a:pt x="5474" y="19"/>
                    <a:pt x="5340" y="58"/>
                  </a:cubicBezTo>
                  <a:cubicBezTo>
                    <a:pt x="3840" y="489"/>
                    <a:pt x="2340" y="888"/>
                    <a:pt x="840" y="1335"/>
                  </a:cubicBezTo>
                  <a:cubicBezTo>
                    <a:pt x="600" y="1414"/>
                    <a:pt x="393" y="1574"/>
                    <a:pt x="281" y="1797"/>
                  </a:cubicBezTo>
                  <a:cubicBezTo>
                    <a:pt x="1" y="2513"/>
                    <a:pt x="1147" y="3699"/>
                    <a:pt x="1929" y="3699"/>
                  </a:cubicBezTo>
                  <a:cubicBezTo>
                    <a:pt x="1949" y="3699"/>
                    <a:pt x="1969" y="3698"/>
                    <a:pt x="1989" y="3696"/>
                  </a:cubicBezTo>
                  <a:cubicBezTo>
                    <a:pt x="2060" y="3693"/>
                    <a:pt x="2131" y="3692"/>
                    <a:pt x="2202" y="3692"/>
                  </a:cubicBezTo>
                  <a:cubicBezTo>
                    <a:pt x="2868" y="3692"/>
                    <a:pt x="3542" y="3817"/>
                    <a:pt x="4191" y="3904"/>
                  </a:cubicBezTo>
                  <a:cubicBezTo>
                    <a:pt x="4558" y="3968"/>
                    <a:pt x="4909" y="4064"/>
                    <a:pt x="5244" y="4191"/>
                  </a:cubicBezTo>
                  <a:cubicBezTo>
                    <a:pt x="5294" y="4194"/>
                    <a:pt x="5341" y="4195"/>
                    <a:pt x="5388" y="4195"/>
                  </a:cubicBezTo>
                  <a:cubicBezTo>
                    <a:pt x="6175" y="4195"/>
                    <a:pt x="6484" y="3807"/>
                    <a:pt x="6393" y="2962"/>
                  </a:cubicBezTo>
                  <a:cubicBezTo>
                    <a:pt x="6330" y="2292"/>
                    <a:pt x="6377" y="1574"/>
                    <a:pt x="6330" y="888"/>
                  </a:cubicBezTo>
                  <a:cubicBezTo>
                    <a:pt x="6303" y="401"/>
                    <a:pt x="6168" y="1"/>
                    <a:pt x="56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8"/>
            <p:cNvSpPr/>
            <p:nvPr/>
          </p:nvSpPr>
          <p:spPr>
            <a:xfrm>
              <a:off x="6709916" y="4975167"/>
              <a:ext cx="272513" cy="284936"/>
            </a:xfrm>
            <a:custGeom>
              <a:rect b="b" l="l" r="r" t="t"/>
              <a:pathLst>
                <a:path extrusionOk="0" h="5514" w="5252">
                  <a:moveTo>
                    <a:pt x="4022" y="1"/>
                  </a:moveTo>
                  <a:cubicBezTo>
                    <a:pt x="3783" y="1"/>
                    <a:pt x="3544" y="7"/>
                    <a:pt x="3304" y="27"/>
                  </a:cubicBezTo>
                  <a:cubicBezTo>
                    <a:pt x="2411" y="123"/>
                    <a:pt x="1644" y="426"/>
                    <a:pt x="1293" y="1384"/>
                  </a:cubicBezTo>
                  <a:cubicBezTo>
                    <a:pt x="1102" y="1862"/>
                    <a:pt x="942" y="2405"/>
                    <a:pt x="607" y="2756"/>
                  </a:cubicBezTo>
                  <a:cubicBezTo>
                    <a:pt x="1" y="3347"/>
                    <a:pt x="1" y="3793"/>
                    <a:pt x="607" y="4336"/>
                  </a:cubicBezTo>
                  <a:cubicBezTo>
                    <a:pt x="799" y="4512"/>
                    <a:pt x="878" y="4831"/>
                    <a:pt x="1102" y="4958"/>
                  </a:cubicBezTo>
                  <a:cubicBezTo>
                    <a:pt x="1473" y="5165"/>
                    <a:pt x="1940" y="5514"/>
                    <a:pt x="2287" y="5514"/>
                  </a:cubicBezTo>
                  <a:cubicBezTo>
                    <a:pt x="2342" y="5514"/>
                    <a:pt x="2394" y="5505"/>
                    <a:pt x="2442" y="5485"/>
                  </a:cubicBezTo>
                  <a:cubicBezTo>
                    <a:pt x="2794" y="5357"/>
                    <a:pt x="2969" y="4687"/>
                    <a:pt x="3161" y="4224"/>
                  </a:cubicBezTo>
                  <a:cubicBezTo>
                    <a:pt x="3224" y="4065"/>
                    <a:pt x="3145" y="3841"/>
                    <a:pt x="3145" y="3666"/>
                  </a:cubicBezTo>
                  <a:cubicBezTo>
                    <a:pt x="4230" y="3267"/>
                    <a:pt x="5251" y="1192"/>
                    <a:pt x="4980" y="11"/>
                  </a:cubicBezTo>
                  <a:cubicBezTo>
                    <a:pt x="4661" y="11"/>
                    <a:pt x="4342" y="1"/>
                    <a:pt x="40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8"/>
            <p:cNvSpPr/>
            <p:nvPr/>
          </p:nvSpPr>
          <p:spPr>
            <a:xfrm>
              <a:off x="6275204" y="4973617"/>
              <a:ext cx="300636" cy="237860"/>
            </a:xfrm>
            <a:custGeom>
              <a:rect b="b" l="l" r="r" t="t"/>
              <a:pathLst>
                <a:path extrusionOk="0" h="4603" w="5794">
                  <a:moveTo>
                    <a:pt x="1625" y="1"/>
                  </a:moveTo>
                  <a:cubicBezTo>
                    <a:pt x="1451" y="1"/>
                    <a:pt x="1307" y="32"/>
                    <a:pt x="1229" y="105"/>
                  </a:cubicBezTo>
                  <a:cubicBezTo>
                    <a:pt x="686" y="616"/>
                    <a:pt x="431" y="1446"/>
                    <a:pt x="0" y="2275"/>
                  </a:cubicBezTo>
                  <a:cubicBezTo>
                    <a:pt x="176" y="2467"/>
                    <a:pt x="383" y="2642"/>
                    <a:pt x="607" y="2786"/>
                  </a:cubicBezTo>
                  <a:cubicBezTo>
                    <a:pt x="1819" y="3393"/>
                    <a:pt x="3032" y="4031"/>
                    <a:pt x="4277" y="4542"/>
                  </a:cubicBezTo>
                  <a:cubicBezTo>
                    <a:pt x="4379" y="4583"/>
                    <a:pt x="4508" y="4602"/>
                    <a:pt x="4647" y="4602"/>
                  </a:cubicBezTo>
                  <a:cubicBezTo>
                    <a:pt x="4987" y="4602"/>
                    <a:pt x="5379" y="4488"/>
                    <a:pt x="5538" y="4318"/>
                  </a:cubicBezTo>
                  <a:cubicBezTo>
                    <a:pt x="5761" y="4095"/>
                    <a:pt x="5793" y="3345"/>
                    <a:pt x="5586" y="3105"/>
                  </a:cubicBezTo>
                  <a:cubicBezTo>
                    <a:pt x="4772" y="2116"/>
                    <a:pt x="3846" y="1206"/>
                    <a:pt x="2857" y="376"/>
                  </a:cubicBezTo>
                  <a:cubicBezTo>
                    <a:pt x="2579" y="165"/>
                    <a:pt x="2023" y="1"/>
                    <a:pt x="16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8"/>
            <p:cNvSpPr/>
            <p:nvPr/>
          </p:nvSpPr>
          <p:spPr>
            <a:xfrm>
              <a:off x="5571300" y="4811258"/>
              <a:ext cx="287405" cy="228817"/>
            </a:xfrm>
            <a:custGeom>
              <a:rect b="b" l="l" r="r" t="t"/>
              <a:pathLst>
                <a:path extrusionOk="0" h="4428" w="5539">
                  <a:moveTo>
                    <a:pt x="3545" y="1"/>
                  </a:moveTo>
                  <a:cubicBezTo>
                    <a:pt x="3309" y="1"/>
                    <a:pt x="3119" y="38"/>
                    <a:pt x="3065" y="119"/>
                  </a:cubicBezTo>
                  <a:cubicBezTo>
                    <a:pt x="2490" y="949"/>
                    <a:pt x="1597" y="709"/>
                    <a:pt x="910" y="1061"/>
                  </a:cubicBezTo>
                  <a:cubicBezTo>
                    <a:pt x="575" y="1252"/>
                    <a:pt x="33" y="1523"/>
                    <a:pt x="17" y="1779"/>
                  </a:cubicBezTo>
                  <a:cubicBezTo>
                    <a:pt x="1" y="2146"/>
                    <a:pt x="288" y="2641"/>
                    <a:pt x="591" y="2912"/>
                  </a:cubicBezTo>
                  <a:cubicBezTo>
                    <a:pt x="1150" y="3375"/>
                    <a:pt x="1740" y="3806"/>
                    <a:pt x="2363" y="4173"/>
                  </a:cubicBezTo>
                  <a:cubicBezTo>
                    <a:pt x="2522" y="4284"/>
                    <a:pt x="2730" y="4300"/>
                    <a:pt x="3145" y="4428"/>
                  </a:cubicBezTo>
                  <a:cubicBezTo>
                    <a:pt x="3512" y="4189"/>
                    <a:pt x="3863" y="3901"/>
                    <a:pt x="4182" y="3598"/>
                  </a:cubicBezTo>
                  <a:cubicBezTo>
                    <a:pt x="4469" y="3263"/>
                    <a:pt x="4613" y="2800"/>
                    <a:pt x="4900" y="2465"/>
                  </a:cubicBezTo>
                  <a:cubicBezTo>
                    <a:pt x="5539" y="1731"/>
                    <a:pt x="5156" y="901"/>
                    <a:pt x="4804" y="374"/>
                  </a:cubicBezTo>
                  <a:cubicBezTo>
                    <a:pt x="4646" y="142"/>
                    <a:pt x="4006" y="1"/>
                    <a:pt x="35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8"/>
            <p:cNvSpPr/>
            <p:nvPr/>
          </p:nvSpPr>
          <p:spPr>
            <a:xfrm>
              <a:off x="5515833" y="4961680"/>
              <a:ext cx="127591" cy="113065"/>
            </a:xfrm>
            <a:custGeom>
              <a:rect b="b" l="l" r="r" t="t"/>
              <a:pathLst>
                <a:path extrusionOk="0" h="2188" w="2459">
                  <a:moveTo>
                    <a:pt x="415" y="1"/>
                  </a:moveTo>
                  <a:lnTo>
                    <a:pt x="0" y="192"/>
                  </a:lnTo>
                  <a:cubicBezTo>
                    <a:pt x="32" y="847"/>
                    <a:pt x="80" y="1517"/>
                    <a:pt x="112" y="2187"/>
                  </a:cubicBezTo>
                  <a:lnTo>
                    <a:pt x="2394" y="1820"/>
                  </a:lnTo>
                  <a:lnTo>
                    <a:pt x="2458" y="1373"/>
                  </a:lnTo>
                  <a:lnTo>
                    <a:pt x="4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8"/>
            <p:cNvSpPr/>
            <p:nvPr/>
          </p:nvSpPr>
          <p:spPr>
            <a:xfrm>
              <a:off x="5153970" y="5094482"/>
              <a:ext cx="104398" cy="109809"/>
            </a:xfrm>
            <a:custGeom>
              <a:rect b="b" l="l" r="r" t="t"/>
              <a:pathLst>
                <a:path extrusionOk="0" h="2125" w="2012">
                  <a:moveTo>
                    <a:pt x="1469" y="0"/>
                  </a:moveTo>
                  <a:lnTo>
                    <a:pt x="0" y="1038"/>
                  </a:lnTo>
                  <a:cubicBezTo>
                    <a:pt x="451" y="1551"/>
                    <a:pt x="750" y="2124"/>
                    <a:pt x="943" y="2124"/>
                  </a:cubicBezTo>
                  <a:cubicBezTo>
                    <a:pt x="948" y="2124"/>
                    <a:pt x="953" y="2124"/>
                    <a:pt x="958" y="2123"/>
                  </a:cubicBezTo>
                  <a:cubicBezTo>
                    <a:pt x="1644" y="1995"/>
                    <a:pt x="2011" y="1437"/>
                    <a:pt x="1931" y="718"/>
                  </a:cubicBezTo>
                  <a:cubicBezTo>
                    <a:pt x="1899" y="463"/>
                    <a:pt x="1628" y="240"/>
                    <a:pt x="14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8"/>
            <p:cNvSpPr/>
            <p:nvPr/>
          </p:nvSpPr>
          <p:spPr>
            <a:xfrm>
              <a:off x="6197321" y="4891611"/>
              <a:ext cx="48930" cy="112186"/>
            </a:xfrm>
            <a:custGeom>
              <a:rect b="b" l="l" r="r" t="t"/>
              <a:pathLst>
                <a:path extrusionOk="0" h="2171" w="943">
                  <a:moveTo>
                    <a:pt x="943" y="0"/>
                  </a:moveTo>
                  <a:cubicBezTo>
                    <a:pt x="17" y="687"/>
                    <a:pt x="1" y="1341"/>
                    <a:pt x="831" y="2171"/>
                  </a:cubicBezTo>
                  <a:cubicBezTo>
                    <a:pt x="863" y="1373"/>
                    <a:pt x="895" y="782"/>
                    <a:pt x="9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8"/>
            <p:cNvSpPr/>
            <p:nvPr/>
          </p:nvSpPr>
          <p:spPr>
            <a:xfrm>
              <a:off x="2917314" y="3351940"/>
              <a:ext cx="88676" cy="77564"/>
            </a:xfrm>
            <a:custGeom>
              <a:rect b="b" l="l" r="r" t="t"/>
              <a:pathLst>
                <a:path extrusionOk="0" h="1501" w="1709">
                  <a:moveTo>
                    <a:pt x="0" y="0"/>
                  </a:moveTo>
                  <a:lnTo>
                    <a:pt x="926" y="1501"/>
                  </a:lnTo>
                  <a:lnTo>
                    <a:pt x="1708" y="2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8"/>
            <p:cNvSpPr/>
            <p:nvPr/>
          </p:nvSpPr>
          <p:spPr>
            <a:xfrm>
              <a:off x="4845915" y="3005467"/>
              <a:ext cx="53029" cy="61183"/>
            </a:xfrm>
            <a:custGeom>
              <a:rect b="b" l="l" r="r" t="t"/>
              <a:pathLst>
                <a:path extrusionOk="0" h="1184" w="1022">
                  <a:moveTo>
                    <a:pt x="665" y="0"/>
                  </a:moveTo>
                  <a:cubicBezTo>
                    <a:pt x="508" y="0"/>
                    <a:pt x="353" y="62"/>
                    <a:pt x="224" y="162"/>
                  </a:cubicBezTo>
                  <a:cubicBezTo>
                    <a:pt x="112" y="418"/>
                    <a:pt x="0" y="912"/>
                    <a:pt x="96" y="960"/>
                  </a:cubicBezTo>
                  <a:cubicBezTo>
                    <a:pt x="332" y="1133"/>
                    <a:pt x="692" y="1120"/>
                    <a:pt x="1007" y="1165"/>
                  </a:cubicBezTo>
                  <a:lnTo>
                    <a:pt x="1007" y="1165"/>
                  </a:lnTo>
                  <a:cubicBezTo>
                    <a:pt x="1022" y="997"/>
                    <a:pt x="1021" y="843"/>
                    <a:pt x="1006" y="689"/>
                  </a:cubicBezTo>
                  <a:cubicBezTo>
                    <a:pt x="942" y="449"/>
                    <a:pt x="846" y="210"/>
                    <a:pt x="719" y="3"/>
                  </a:cubicBezTo>
                  <a:cubicBezTo>
                    <a:pt x="701" y="1"/>
                    <a:pt x="683" y="0"/>
                    <a:pt x="665" y="0"/>
                  </a:cubicBezTo>
                  <a:close/>
                  <a:moveTo>
                    <a:pt x="1007" y="1165"/>
                  </a:moveTo>
                  <a:cubicBezTo>
                    <a:pt x="1007" y="1172"/>
                    <a:pt x="1006" y="1178"/>
                    <a:pt x="1006" y="1184"/>
                  </a:cubicBezTo>
                  <a:lnTo>
                    <a:pt x="1022" y="1168"/>
                  </a:lnTo>
                  <a:cubicBezTo>
                    <a:pt x="1017" y="1167"/>
                    <a:pt x="1012" y="1166"/>
                    <a:pt x="1007" y="11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8"/>
            <p:cNvSpPr/>
            <p:nvPr/>
          </p:nvSpPr>
          <p:spPr>
            <a:xfrm>
              <a:off x="4839274" y="3730450"/>
              <a:ext cx="64652" cy="84179"/>
            </a:xfrm>
            <a:custGeom>
              <a:rect b="b" l="l" r="r" t="t"/>
              <a:pathLst>
                <a:path extrusionOk="0" h="1629" w="1246">
                  <a:moveTo>
                    <a:pt x="767" y="1"/>
                  </a:moveTo>
                  <a:cubicBezTo>
                    <a:pt x="1" y="767"/>
                    <a:pt x="448" y="1198"/>
                    <a:pt x="879" y="1629"/>
                  </a:cubicBezTo>
                  <a:lnTo>
                    <a:pt x="1246" y="1533"/>
                  </a:lnTo>
                  <a:lnTo>
                    <a:pt x="76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8"/>
            <p:cNvSpPr/>
            <p:nvPr/>
          </p:nvSpPr>
          <p:spPr>
            <a:xfrm>
              <a:off x="4544502" y="4791105"/>
              <a:ext cx="122610" cy="23874"/>
            </a:xfrm>
            <a:custGeom>
              <a:rect b="b" l="l" r="r" t="t"/>
              <a:pathLst>
                <a:path extrusionOk="0" h="462" w="2363">
                  <a:moveTo>
                    <a:pt x="971" y="0"/>
                  </a:moveTo>
                  <a:cubicBezTo>
                    <a:pt x="635" y="0"/>
                    <a:pt x="365" y="152"/>
                    <a:pt x="0" y="461"/>
                  </a:cubicBezTo>
                  <a:lnTo>
                    <a:pt x="2362" y="461"/>
                  </a:lnTo>
                  <a:cubicBezTo>
                    <a:pt x="1720" y="156"/>
                    <a:pt x="1312" y="0"/>
                    <a:pt x="9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8"/>
            <p:cNvSpPr/>
            <p:nvPr/>
          </p:nvSpPr>
          <p:spPr>
            <a:xfrm>
              <a:off x="2399738" y="3518536"/>
              <a:ext cx="67973" cy="68469"/>
            </a:xfrm>
            <a:custGeom>
              <a:rect b="b" l="l" r="r" t="t"/>
              <a:pathLst>
                <a:path extrusionOk="0" h="1325" w="1310">
                  <a:moveTo>
                    <a:pt x="1006" y="0"/>
                  </a:moveTo>
                  <a:lnTo>
                    <a:pt x="1" y="910"/>
                  </a:lnTo>
                  <a:lnTo>
                    <a:pt x="336" y="1325"/>
                  </a:lnTo>
                  <a:cubicBezTo>
                    <a:pt x="655" y="1022"/>
                    <a:pt x="990" y="734"/>
                    <a:pt x="1278" y="415"/>
                  </a:cubicBezTo>
                  <a:cubicBezTo>
                    <a:pt x="1310" y="399"/>
                    <a:pt x="1102" y="144"/>
                    <a:pt x="10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8"/>
            <p:cNvSpPr/>
            <p:nvPr/>
          </p:nvSpPr>
          <p:spPr>
            <a:xfrm>
              <a:off x="6094636" y="3060810"/>
              <a:ext cx="75444" cy="59426"/>
            </a:xfrm>
            <a:custGeom>
              <a:rect b="b" l="l" r="r" t="t"/>
              <a:pathLst>
                <a:path extrusionOk="0" h="1150" w="1454">
                  <a:moveTo>
                    <a:pt x="687" y="1"/>
                  </a:moveTo>
                  <a:lnTo>
                    <a:pt x="687" y="1"/>
                  </a:lnTo>
                  <a:cubicBezTo>
                    <a:pt x="1" y="799"/>
                    <a:pt x="97" y="958"/>
                    <a:pt x="1453" y="1150"/>
                  </a:cubicBezTo>
                  <a:cubicBezTo>
                    <a:pt x="1214" y="783"/>
                    <a:pt x="959" y="400"/>
                    <a:pt x="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8"/>
            <p:cNvSpPr/>
            <p:nvPr/>
          </p:nvSpPr>
          <p:spPr>
            <a:xfrm>
              <a:off x="86081" y="4604615"/>
              <a:ext cx="60916" cy="72965"/>
            </a:xfrm>
            <a:custGeom>
              <a:rect b="b" l="l" r="r" t="t"/>
              <a:pathLst>
                <a:path extrusionOk="0" h="1412" w="1174">
                  <a:moveTo>
                    <a:pt x="831" y="0"/>
                  </a:moveTo>
                  <a:lnTo>
                    <a:pt x="831" y="0"/>
                  </a:lnTo>
                  <a:cubicBezTo>
                    <a:pt x="543" y="479"/>
                    <a:pt x="288" y="894"/>
                    <a:pt x="1" y="1373"/>
                  </a:cubicBezTo>
                  <a:cubicBezTo>
                    <a:pt x="215" y="1396"/>
                    <a:pt x="393" y="1411"/>
                    <a:pt x="537" y="1411"/>
                  </a:cubicBezTo>
                  <a:cubicBezTo>
                    <a:pt x="1174" y="1411"/>
                    <a:pt x="1156" y="1120"/>
                    <a:pt x="8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8"/>
            <p:cNvSpPr/>
            <p:nvPr/>
          </p:nvSpPr>
          <p:spPr>
            <a:xfrm>
              <a:off x="774211" y="2264001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3" y="0"/>
                  </a:moveTo>
                  <a:cubicBezTo>
                    <a:pt x="3862" y="0"/>
                    <a:pt x="3652" y="17"/>
                    <a:pt x="3432" y="52"/>
                  </a:cubicBezTo>
                  <a:cubicBezTo>
                    <a:pt x="3419" y="54"/>
                    <a:pt x="3406" y="54"/>
                    <a:pt x="3392" y="54"/>
                  </a:cubicBezTo>
                  <a:cubicBezTo>
                    <a:pt x="3286" y="54"/>
                    <a:pt x="3182" y="13"/>
                    <a:pt x="3093" y="13"/>
                  </a:cubicBezTo>
                  <a:cubicBezTo>
                    <a:pt x="3072" y="13"/>
                    <a:pt x="3052" y="15"/>
                    <a:pt x="3033" y="20"/>
                  </a:cubicBezTo>
                  <a:cubicBezTo>
                    <a:pt x="2187" y="228"/>
                    <a:pt x="863" y="196"/>
                    <a:pt x="607" y="691"/>
                  </a:cubicBezTo>
                  <a:cubicBezTo>
                    <a:pt x="161" y="1584"/>
                    <a:pt x="1" y="2957"/>
                    <a:pt x="368" y="3850"/>
                  </a:cubicBezTo>
                  <a:cubicBezTo>
                    <a:pt x="1054" y="5494"/>
                    <a:pt x="2203" y="6962"/>
                    <a:pt x="3177" y="8495"/>
                  </a:cubicBezTo>
                  <a:lnTo>
                    <a:pt x="3975" y="8495"/>
                  </a:lnTo>
                  <a:cubicBezTo>
                    <a:pt x="4102" y="8319"/>
                    <a:pt x="4230" y="8159"/>
                    <a:pt x="4358" y="8016"/>
                  </a:cubicBezTo>
                  <a:cubicBezTo>
                    <a:pt x="5555" y="6883"/>
                    <a:pt x="6768" y="5750"/>
                    <a:pt x="7981" y="4632"/>
                  </a:cubicBezTo>
                  <a:cubicBezTo>
                    <a:pt x="8555" y="4090"/>
                    <a:pt x="8667" y="3627"/>
                    <a:pt x="7981" y="3068"/>
                  </a:cubicBezTo>
                  <a:cubicBezTo>
                    <a:pt x="7518" y="2685"/>
                    <a:pt x="7039" y="2270"/>
                    <a:pt x="6752" y="1776"/>
                  </a:cubicBezTo>
                  <a:cubicBezTo>
                    <a:pt x="6124" y="602"/>
                    <a:pt x="5251" y="0"/>
                    <a:pt x="40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8"/>
            <p:cNvSpPr/>
            <p:nvPr/>
          </p:nvSpPr>
          <p:spPr>
            <a:xfrm>
              <a:off x="11571" y="767787"/>
              <a:ext cx="356934" cy="409679"/>
            </a:xfrm>
            <a:custGeom>
              <a:rect b="b" l="l" r="r" t="t"/>
              <a:pathLst>
                <a:path extrusionOk="0" h="7928" w="6879">
                  <a:moveTo>
                    <a:pt x="691" y="1"/>
                  </a:moveTo>
                  <a:cubicBezTo>
                    <a:pt x="460" y="1"/>
                    <a:pt x="228" y="35"/>
                    <a:pt x="0" y="105"/>
                  </a:cubicBezTo>
                  <a:lnTo>
                    <a:pt x="0" y="5324"/>
                  </a:lnTo>
                  <a:cubicBezTo>
                    <a:pt x="767" y="5994"/>
                    <a:pt x="1533" y="6680"/>
                    <a:pt x="2299" y="7366"/>
                  </a:cubicBezTo>
                  <a:cubicBezTo>
                    <a:pt x="2604" y="7628"/>
                    <a:pt x="2895" y="7927"/>
                    <a:pt x="3262" y="7927"/>
                  </a:cubicBezTo>
                  <a:cubicBezTo>
                    <a:pt x="3432" y="7927"/>
                    <a:pt x="3619" y="7863"/>
                    <a:pt x="3831" y="7702"/>
                  </a:cubicBezTo>
                  <a:cubicBezTo>
                    <a:pt x="4501" y="7223"/>
                    <a:pt x="5187" y="6760"/>
                    <a:pt x="5905" y="6345"/>
                  </a:cubicBezTo>
                  <a:cubicBezTo>
                    <a:pt x="6831" y="5802"/>
                    <a:pt x="6879" y="5515"/>
                    <a:pt x="6097" y="4733"/>
                  </a:cubicBezTo>
                  <a:cubicBezTo>
                    <a:pt x="5522" y="4143"/>
                    <a:pt x="4996" y="3488"/>
                    <a:pt x="4453" y="2882"/>
                  </a:cubicBezTo>
                  <a:cubicBezTo>
                    <a:pt x="3799" y="2164"/>
                    <a:pt x="3160" y="1446"/>
                    <a:pt x="2474" y="775"/>
                  </a:cubicBezTo>
                  <a:cubicBezTo>
                    <a:pt x="2001" y="279"/>
                    <a:pt x="1353" y="1"/>
                    <a:pt x="6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8"/>
            <p:cNvSpPr/>
            <p:nvPr/>
          </p:nvSpPr>
          <p:spPr>
            <a:xfrm>
              <a:off x="11571" y="1397225"/>
              <a:ext cx="236036" cy="260907"/>
            </a:xfrm>
            <a:custGeom>
              <a:rect b="b" l="l" r="r" t="t"/>
              <a:pathLst>
                <a:path extrusionOk="0" h="5049" w="4549">
                  <a:moveTo>
                    <a:pt x="1186" y="0"/>
                  </a:moveTo>
                  <a:cubicBezTo>
                    <a:pt x="891" y="0"/>
                    <a:pt x="578" y="198"/>
                    <a:pt x="0" y="564"/>
                  </a:cubicBezTo>
                  <a:cubicBezTo>
                    <a:pt x="0" y="1697"/>
                    <a:pt x="0" y="2846"/>
                    <a:pt x="0" y="3979"/>
                  </a:cubicBezTo>
                  <a:lnTo>
                    <a:pt x="1644" y="5048"/>
                  </a:lnTo>
                  <a:cubicBezTo>
                    <a:pt x="1916" y="4984"/>
                    <a:pt x="2378" y="4410"/>
                    <a:pt x="2873" y="3867"/>
                  </a:cubicBezTo>
                  <a:cubicBezTo>
                    <a:pt x="3144" y="3580"/>
                    <a:pt x="3480" y="3341"/>
                    <a:pt x="3719" y="3053"/>
                  </a:cubicBezTo>
                  <a:cubicBezTo>
                    <a:pt x="4022" y="2702"/>
                    <a:pt x="4549" y="2176"/>
                    <a:pt x="4453" y="1968"/>
                  </a:cubicBezTo>
                  <a:cubicBezTo>
                    <a:pt x="4262" y="1553"/>
                    <a:pt x="3735" y="1266"/>
                    <a:pt x="3304" y="1011"/>
                  </a:cubicBezTo>
                  <a:cubicBezTo>
                    <a:pt x="3227" y="960"/>
                    <a:pt x="3123" y="952"/>
                    <a:pt x="3013" y="952"/>
                  </a:cubicBezTo>
                  <a:cubicBezTo>
                    <a:pt x="2967" y="952"/>
                    <a:pt x="2919" y="953"/>
                    <a:pt x="2872" y="953"/>
                  </a:cubicBezTo>
                  <a:cubicBezTo>
                    <a:pt x="2756" y="953"/>
                    <a:pt x="2645" y="944"/>
                    <a:pt x="2570" y="883"/>
                  </a:cubicBezTo>
                  <a:cubicBezTo>
                    <a:pt x="1861" y="277"/>
                    <a:pt x="1536" y="0"/>
                    <a:pt x="11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8"/>
            <p:cNvSpPr/>
            <p:nvPr/>
          </p:nvSpPr>
          <p:spPr>
            <a:xfrm>
              <a:off x="11571" y="316314"/>
              <a:ext cx="188871" cy="256980"/>
            </a:xfrm>
            <a:custGeom>
              <a:rect b="b" l="l" r="r" t="t"/>
              <a:pathLst>
                <a:path extrusionOk="0" h="4973" w="3640">
                  <a:moveTo>
                    <a:pt x="0" y="1"/>
                  </a:moveTo>
                  <a:lnTo>
                    <a:pt x="0" y="4613"/>
                  </a:lnTo>
                  <a:cubicBezTo>
                    <a:pt x="383" y="4709"/>
                    <a:pt x="767" y="4804"/>
                    <a:pt x="1150" y="4916"/>
                  </a:cubicBezTo>
                  <a:cubicBezTo>
                    <a:pt x="1299" y="4954"/>
                    <a:pt x="1438" y="4972"/>
                    <a:pt x="1567" y="4972"/>
                  </a:cubicBezTo>
                  <a:cubicBezTo>
                    <a:pt x="2137" y="4972"/>
                    <a:pt x="2505" y="4614"/>
                    <a:pt x="2714" y="4054"/>
                  </a:cubicBezTo>
                  <a:cubicBezTo>
                    <a:pt x="3639" y="1565"/>
                    <a:pt x="2969" y="416"/>
                    <a:pt x="399" y="17"/>
                  </a:cubicBezTo>
                  <a:cubicBezTo>
                    <a:pt x="256" y="1"/>
                    <a:pt x="128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8"/>
            <p:cNvSpPr/>
            <p:nvPr/>
          </p:nvSpPr>
          <p:spPr>
            <a:xfrm>
              <a:off x="1042521" y="2542005"/>
              <a:ext cx="272513" cy="160968"/>
            </a:xfrm>
            <a:custGeom>
              <a:rect b="b" l="l" r="r" t="t"/>
              <a:pathLst>
                <a:path extrusionOk="0" h="3115" w="5252">
                  <a:moveTo>
                    <a:pt x="2981" y="1"/>
                  </a:moveTo>
                  <a:cubicBezTo>
                    <a:pt x="2966" y="1"/>
                    <a:pt x="2951" y="1"/>
                    <a:pt x="2937" y="3"/>
                  </a:cubicBezTo>
                  <a:cubicBezTo>
                    <a:pt x="1533" y="114"/>
                    <a:pt x="176" y="1678"/>
                    <a:pt x="1" y="3115"/>
                  </a:cubicBezTo>
                  <a:lnTo>
                    <a:pt x="5251" y="3115"/>
                  </a:lnTo>
                  <a:cubicBezTo>
                    <a:pt x="5203" y="2923"/>
                    <a:pt x="5235" y="2620"/>
                    <a:pt x="5124" y="2556"/>
                  </a:cubicBezTo>
                  <a:cubicBezTo>
                    <a:pt x="4437" y="2109"/>
                    <a:pt x="4278" y="1471"/>
                    <a:pt x="4134" y="721"/>
                  </a:cubicBezTo>
                  <a:cubicBezTo>
                    <a:pt x="4057" y="413"/>
                    <a:pt x="3386" y="1"/>
                    <a:pt x="29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8"/>
            <p:cNvSpPr/>
            <p:nvPr/>
          </p:nvSpPr>
          <p:spPr>
            <a:xfrm>
              <a:off x="117577" y="2530689"/>
              <a:ext cx="389260" cy="172284"/>
            </a:xfrm>
            <a:custGeom>
              <a:rect b="b" l="l" r="r" t="t"/>
              <a:pathLst>
                <a:path extrusionOk="0" h="3334" w="7502">
                  <a:moveTo>
                    <a:pt x="1054" y="1"/>
                  </a:moveTo>
                  <a:cubicBezTo>
                    <a:pt x="791" y="1"/>
                    <a:pt x="440" y="261"/>
                    <a:pt x="0" y="445"/>
                  </a:cubicBezTo>
                  <a:cubicBezTo>
                    <a:pt x="1045" y="1410"/>
                    <a:pt x="2012" y="1958"/>
                    <a:pt x="3164" y="1958"/>
                  </a:cubicBezTo>
                  <a:cubicBezTo>
                    <a:pt x="3384" y="1958"/>
                    <a:pt x="3611" y="1938"/>
                    <a:pt x="3846" y="1897"/>
                  </a:cubicBezTo>
                  <a:cubicBezTo>
                    <a:pt x="3870" y="1894"/>
                    <a:pt x="3895" y="1892"/>
                    <a:pt x="3920" y="1892"/>
                  </a:cubicBezTo>
                  <a:cubicBezTo>
                    <a:pt x="4260" y="1892"/>
                    <a:pt x="4685" y="2184"/>
                    <a:pt x="5027" y="2392"/>
                  </a:cubicBezTo>
                  <a:cubicBezTo>
                    <a:pt x="5299" y="2568"/>
                    <a:pt x="5474" y="2871"/>
                    <a:pt x="5698" y="3126"/>
                  </a:cubicBezTo>
                  <a:lnTo>
                    <a:pt x="5889" y="2935"/>
                  </a:lnTo>
                  <a:cubicBezTo>
                    <a:pt x="5841" y="2743"/>
                    <a:pt x="5809" y="2552"/>
                    <a:pt x="5746" y="2312"/>
                  </a:cubicBezTo>
                  <a:lnTo>
                    <a:pt x="5746" y="2312"/>
                  </a:lnTo>
                  <a:cubicBezTo>
                    <a:pt x="6512" y="2328"/>
                    <a:pt x="6783" y="2711"/>
                    <a:pt x="6783" y="3334"/>
                  </a:cubicBezTo>
                  <a:lnTo>
                    <a:pt x="6990" y="3334"/>
                  </a:lnTo>
                  <a:cubicBezTo>
                    <a:pt x="7501" y="2695"/>
                    <a:pt x="7341" y="2216"/>
                    <a:pt x="6607" y="1945"/>
                  </a:cubicBezTo>
                  <a:cubicBezTo>
                    <a:pt x="6033" y="1722"/>
                    <a:pt x="5426" y="1610"/>
                    <a:pt x="4836" y="1387"/>
                  </a:cubicBezTo>
                  <a:cubicBezTo>
                    <a:pt x="3607" y="940"/>
                    <a:pt x="2394" y="413"/>
                    <a:pt x="1149" y="14"/>
                  </a:cubicBezTo>
                  <a:cubicBezTo>
                    <a:pt x="1119" y="5"/>
                    <a:pt x="1087" y="1"/>
                    <a:pt x="105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8"/>
            <p:cNvSpPr/>
            <p:nvPr/>
          </p:nvSpPr>
          <p:spPr>
            <a:xfrm>
              <a:off x="10741" y="2302756"/>
              <a:ext cx="135841" cy="161898"/>
            </a:xfrm>
            <a:custGeom>
              <a:rect b="b" l="l" r="r" t="t"/>
              <a:pathLst>
                <a:path extrusionOk="0" h="3133" w="2618">
                  <a:moveTo>
                    <a:pt x="1196" y="0"/>
                  </a:moveTo>
                  <a:cubicBezTo>
                    <a:pt x="758" y="0"/>
                    <a:pt x="303" y="107"/>
                    <a:pt x="16" y="308"/>
                  </a:cubicBezTo>
                  <a:lnTo>
                    <a:pt x="1" y="3132"/>
                  </a:lnTo>
                  <a:cubicBezTo>
                    <a:pt x="527" y="3100"/>
                    <a:pt x="1054" y="3116"/>
                    <a:pt x="1565" y="3037"/>
                  </a:cubicBezTo>
                  <a:cubicBezTo>
                    <a:pt x="1868" y="3005"/>
                    <a:pt x="2347" y="2845"/>
                    <a:pt x="2362" y="2685"/>
                  </a:cubicBezTo>
                  <a:cubicBezTo>
                    <a:pt x="2458" y="1967"/>
                    <a:pt x="2618" y="1153"/>
                    <a:pt x="2378" y="515"/>
                  </a:cubicBezTo>
                  <a:cubicBezTo>
                    <a:pt x="2246" y="163"/>
                    <a:pt x="1735" y="0"/>
                    <a:pt x="11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8"/>
            <p:cNvSpPr/>
            <p:nvPr/>
          </p:nvSpPr>
          <p:spPr>
            <a:xfrm>
              <a:off x="11571" y="1818056"/>
              <a:ext cx="159865" cy="175695"/>
            </a:xfrm>
            <a:custGeom>
              <a:rect b="b" l="l" r="r" t="t"/>
              <a:pathLst>
                <a:path extrusionOk="0" h="3400" w="3081">
                  <a:moveTo>
                    <a:pt x="1389" y="0"/>
                  </a:moveTo>
                  <a:lnTo>
                    <a:pt x="1453" y="415"/>
                  </a:lnTo>
                  <a:lnTo>
                    <a:pt x="0" y="2059"/>
                  </a:lnTo>
                  <a:lnTo>
                    <a:pt x="0" y="3064"/>
                  </a:lnTo>
                  <a:lnTo>
                    <a:pt x="1564" y="3400"/>
                  </a:lnTo>
                  <a:lnTo>
                    <a:pt x="1612" y="3128"/>
                  </a:lnTo>
                  <a:lnTo>
                    <a:pt x="1038" y="2362"/>
                  </a:lnTo>
                  <a:lnTo>
                    <a:pt x="2777" y="2362"/>
                  </a:lnTo>
                  <a:cubicBezTo>
                    <a:pt x="2825" y="1836"/>
                    <a:pt x="3081" y="1165"/>
                    <a:pt x="2857" y="782"/>
                  </a:cubicBezTo>
                  <a:cubicBezTo>
                    <a:pt x="2602" y="367"/>
                    <a:pt x="1900" y="256"/>
                    <a:pt x="13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8"/>
            <p:cNvSpPr/>
            <p:nvPr/>
          </p:nvSpPr>
          <p:spPr>
            <a:xfrm>
              <a:off x="11571" y="2588822"/>
              <a:ext cx="91114" cy="114150"/>
            </a:xfrm>
            <a:custGeom>
              <a:rect b="b" l="l" r="r" t="t"/>
              <a:pathLst>
                <a:path extrusionOk="0" h="2209" w="1756">
                  <a:moveTo>
                    <a:pt x="216" y="0"/>
                  </a:moveTo>
                  <a:cubicBezTo>
                    <a:pt x="144" y="0"/>
                    <a:pt x="72" y="2"/>
                    <a:pt x="0" y="6"/>
                  </a:cubicBezTo>
                  <a:lnTo>
                    <a:pt x="0" y="2209"/>
                  </a:lnTo>
                  <a:lnTo>
                    <a:pt x="798" y="2209"/>
                  </a:lnTo>
                  <a:cubicBezTo>
                    <a:pt x="974" y="1937"/>
                    <a:pt x="1150" y="1666"/>
                    <a:pt x="1341" y="1411"/>
                  </a:cubicBezTo>
                  <a:cubicBezTo>
                    <a:pt x="1756" y="836"/>
                    <a:pt x="1564" y="230"/>
                    <a:pt x="878" y="54"/>
                  </a:cubicBezTo>
                  <a:cubicBezTo>
                    <a:pt x="651" y="18"/>
                    <a:pt x="432" y="0"/>
                    <a:pt x="2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8"/>
            <p:cNvSpPr/>
            <p:nvPr/>
          </p:nvSpPr>
          <p:spPr>
            <a:xfrm>
              <a:off x="438033" y="1006520"/>
              <a:ext cx="507667" cy="539280"/>
            </a:xfrm>
            <a:custGeom>
              <a:rect b="b" l="l" r="r" t="t"/>
              <a:pathLst>
                <a:path extrusionOk="0" h="10436" w="9784">
                  <a:moveTo>
                    <a:pt x="2000" y="0"/>
                  </a:moveTo>
                  <a:cubicBezTo>
                    <a:pt x="1440" y="0"/>
                    <a:pt x="834" y="267"/>
                    <a:pt x="671" y="720"/>
                  </a:cubicBezTo>
                  <a:cubicBezTo>
                    <a:pt x="447" y="1406"/>
                    <a:pt x="160" y="2108"/>
                    <a:pt x="80" y="2826"/>
                  </a:cubicBezTo>
                  <a:cubicBezTo>
                    <a:pt x="0" y="3481"/>
                    <a:pt x="176" y="4167"/>
                    <a:pt x="256" y="4821"/>
                  </a:cubicBezTo>
                  <a:cubicBezTo>
                    <a:pt x="304" y="5204"/>
                    <a:pt x="511" y="5603"/>
                    <a:pt x="447" y="5970"/>
                  </a:cubicBezTo>
                  <a:cubicBezTo>
                    <a:pt x="160" y="7534"/>
                    <a:pt x="160" y="7582"/>
                    <a:pt x="1517" y="8428"/>
                  </a:cubicBezTo>
                  <a:cubicBezTo>
                    <a:pt x="1820" y="8651"/>
                    <a:pt x="2075" y="8907"/>
                    <a:pt x="2299" y="9194"/>
                  </a:cubicBezTo>
                  <a:cubicBezTo>
                    <a:pt x="2990" y="10019"/>
                    <a:pt x="4139" y="10435"/>
                    <a:pt x="5270" y="10435"/>
                  </a:cubicBezTo>
                  <a:cubicBezTo>
                    <a:pt x="6304" y="10435"/>
                    <a:pt x="7324" y="10087"/>
                    <a:pt x="7964" y="9385"/>
                  </a:cubicBezTo>
                  <a:cubicBezTo>
                    <a:pt x="8267" y="9098"/>
                    <a:pt x="8618" y="8859"/>
                    <a:pt x="9001" y="8667"/>
                  </a:cubicBezTo>
                  <a:cubicBezTo>
                    <a:pt x="9672" y="8300"/>
                    <a:pt x="9783" y="7790"/>
                    <a:pt x="9400" y="7167"/>
                  </a:cubicBezTo>
                  <a:cubicBezTo>
                    <a:pt x="9273" y="6928"/>
                    <a:pt x="9017" y="6768"/>
                    <a:pt x="8922" y="6529"/>
                  </a:cubicBezTo>
                  <a:cubicBezTo>
                    <a:pt x="8386" y="5304"/>
                    <a:pt x="7877" y="4869"/>
                    <a:pt x="7142" y="4869"/>
                  </a:cubicBezTo>
                  <a:cubicBezTo>
                    <a:pt x="6738" y="4869"/>
                    <a:pt x="6265" y="5000"/>
                    <a:pt x="5682" y="5204"/>
                  </a:cubicBezTo>
                  <a:cubicBezTo>
                    <a:pt x="5511" y="5267"/>
                    <a:pt x="5359" y="5301"/>
                    <a:pt x="5222" y="5301"/>
                  </a:cubicBezTo>
                  <a:cubicBezTo>
                    <a:pt x="4872" y="5301"/>
                    <a:pt x="4618" y="5082"/>
                    <a:pt x="4389" y="4566"/>
                  </a:cubicBezTo>
                  <a:cubicBezTo>
                    <a:pt x="3974" y="3608"/>
                    <a:pt x="3304" y="2762"/>
                    <a:pt x="2586" y="1661"/>
                  </a:cubicBezTo>
                  <a:cubicBezTo>
                    <a:pt x="2714" y="1454"/>
                    <a:pt x="2825" y="1230"/>
                    <a:pt x="2921" y="1007"/>
                  </a:cubicBezTo>
                  <a:cubicBezTo>
                    <a:pt x="3001" y="799"/>
                    <a:pt x="3001" y="576"/>
                    <a:pt x="2905" y="369"/>
                  </a:cubicBezTo>
                  <a:cubicBezTo>
                    <a:pt x="2715" y="115"/>
                    <a:pt x="2367" y="0"/>
                    <a:pt x="200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8"/>
            <p:cNvSpPr/>
            <p:nvPr/>
          </p:nvSpPr>
          <p:spPr>
            <a:xfrm>
              <a:off x="1129484" y="1730883"/>
              <a:ext cx="353665" cy="541606"/>
            </a:xfrm>
            <a:custGeom>
              <a:rect b="b" l="l" r="r" t="t"/>
              <a:pathLst>
                <a:path extrusionOk="0" h="10481" w="6816">
                  <a:moveTo>
                    <a:pt x="5766" y="0"/>
                  </a:moveTo>
                  <a:cubicBezTo>
                    <a:pt x="5424" y="0"/>
                    <a:pt x="4979" y="310"/>
                    <a:pt x="4676" y="554"/>
                  </a:cubicBezTo>
                  <a:cubicBezTo>
                    <a:pt x="4198" y="953"/>
                    <a:pt x="3831" y="1496"/>
                    <a:pt x="3400" y="1959"/>
                  </a:cubicBezTo>
                  <a:cubicBezTo>
                    <a:pt x="2809" y="2581"/>
                    <a:pt x="1995" y="3108"/>
                    <a:pt x="1676" y="3842"/>
                  </a:cubicBezTo>
                  <a:cubicBezTo>
                    <a:pt x="1022" y="5294"/>
                    <a:pt x="623" y="6858"/>
                    <a:pt x="160" y="8390"/>
                  </a:cubicBezTo>
                  <a:cubicBezTo>
                    <a:pt x="0" y="8965"/>
                    <a:pt x="208" y="9475"/>
                    <a:pt x="862" y="9635"/>
                  </a:cubicBezTo>
                  <a:cubicBezTo>
                    <a:pt x="1979" y="9938"/>
                    <a:pt x="3112" y="10194"/>
                    <a:pt x="4246" y="10481"/>
                  </a:cubicBezTo>
                  <a:cubicBezTo>
                    <a:pt x="5570" y="10305"/>
                    <a:pt x="5810" y="10082"/>
                    <a:pt x="5937" y="8789"/>
                  </a:cubicBezTo>
                  <a:cubicBezTo>
                    <a:pt x="6049" y="7656"/>
                    <a:pt x="6193" y="6523"/>
                    <a:pt x="6320" y="5406"/>
                  </a:cubicBezTo>
                  <a:cubicBezTo>
                    <a:pt x="6464" y="4065"/>
                    <a:pt x="6592" y="2741"/>
                    <a:pt x="6735" y="1416"/>
                  </a:cubicBezTo>
                  <a:cubicBezTo>
                    <a:pt x="6815" y="698"/>
                    <a:pt x="6496" y="139"/>
                    <a:pt x="5873" y="12"/>
                  </a:cubicBezTo>
                  <a:cubicBezTo>
                    <a:pt x="5839" y="4"/>
                    <a:pt x="5803" y="0"/>
                    <a:pt x="57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8"/>
            <p:cNvSpPr/>
            <p:nvPr/>
          </p:nvSpPr>
          <p:spPr>
            <a:xfrm>
              <a:off x="671526" y="775952"/>
              <a:ext cx="299028" cy="398208"/>
            </a:xfrm>
            <a:custGeom>
              <a:rect b="b" l="l" r="r" t="t"/>
              <a:pathLst>
                <a:path extrusionOk="0" h="7706" w="5763">
                  <a:moveTo>
                    <a:pt x="2190" y="1"/>
                  </a:moveTo>
                  <a:cubicBezTo>
                    <a:pt x="1655" y="1"/>
                    <a:pt x="1052" y="282"/>
                    <a:pt x="895" y="745"/>
                  </a:cubicBezTo>
                  <a:cubicBezTo>
                    <a:pt x="528" y="1862"/>
                    <a:pt x="320" y="3043"/>
                    <a:pt x="1" y="4384"/>
                  </a:cubicBezTo>
                  <a:cubicBezTo>
                    <a:pt x="1" y="4384"/>
                    <a:pt x="49" y="4575"/>
                    <a:pt x="113" y="4767"/>
                  </a:cubicBezTo>
                  <a:cubicBezTo>
                    <a:pt x="655" y="6379"/>
                    <a:pt x="2108" y="7528"/>
                    <a:pt x="3815" y="7703"/>
                  </a:cubicBezTo>
                  <a:cubicBezTo>
                    <a:pt x="3842" y="7705"/>
                    <a:pt x="3871" y="7706"/>
                    <a:pt x="3902" y="7706"/>
                  </a:cubicBezTo>
                  <a:cubicBezTo>
                    <a:pt x="4180" y="7706"/>
                    <a:pt x="4588" y="7640"/>
                    <a:pt x="4645" y="7496"/>
                  </a:cubicBezTo>
                  <a:cubicBezTo>
                    <a:pt x="5012" y="6538"/>
                    <a:pt x="5762" y="5389"/>
                    <a:pt x="5491" y="4591"/>
                  </a:cubicBezTo>
                  <a:cubicBezTo>
                    <a:pt x="4980" y="3075"/>
                    <a:pt x="3911" y="1703"/>
                    <a:pt x="2985" y="346"/>
                  </a:cubicBezTo>
                  <a:cubicBezTo>
                    <a:pt x="2827" y="108"/>
                    <a:pt x="2521" y="1"/>
                    <a:pt x="21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8"/>
            <p:cNvSpPr/>
            <p:nvPr/>
          </p:nvSpPr>
          <p:spPr>
            <a:xfrm>
              <a:off x="1065714" y="1019593"/>
              <a:ext cx="440577" cy="389474"/>
            </a:xfrm>
            <a:custGeom>
              <a:rect b="b" l="l" r="r" t="t"/>
              <a:pathLst>
                <a:path extrusionOk="0" h="7537" w="8491">
                  <a:moveTo>
                    <a:pt x="5122" y="1"/>
                  </a:moveTo>
                  <a:cubicBezTo>
                    <a:pt x="4326" y="1"/>
                    <a:pt x="4100" y="899"/>
                    <a:pt x="3655" y="1488"/>
                  </a:cubicBezTo>
                  <a:cubicBezTo>
                    <a:pt x="2554" y="2988"/>
                    <a:pt x="1389" y="4440"/>
                    <a:pt x="336" y="5973"/>
                  </a:cubicBezTo>
                  <a:cubicBezTo>
                    <a:pt x="64" y="6388"/>
                    <a:pt x="96" y="7010"/>
                    <a:pt x="1" y="7537"/>
                  </a:cubicBezTo>
                  <a:cubicBezTo>
                    <a:pt x="495" y="7425"/>
                    <a:pt x="1054" y="7425"/>
                    <a:pt x="1469" y="7185"/>
                  </a:cubicBezTo>
                  <a:cubicBezTo>
                    <a:pt x="3416" y="5973"/>
                    <a:pt x="5315" y="4728"/>
                    <a:pt x="7230" y="3451"/>
                  </a:cubicBezTo>
                  <a:cubicBezTo>
                    <a:pt x="7597" y="3228"/>
                    <a:pt x="7932" y="2940"/>
                    <a:pt x="8236" y="2621"/>
                  </a:cubicBezTo>
                  <a:cubicBezTo>
                    <a:pt x="8379" y="2462"/>
                    <a:pt x="8491" y="1999"/>
                    <a:pt x="8427" y="1951"/>
                  </a:cubicBezTo>
                  <a:cubicBezTo>
                    <a:pt x="7533" y="1288"/>
                    <a:pt x="7041" y="31"/>
                    <a:pt x="5572" y="31"/>
                  </a:cubicBezTo>
                  <a:cubicBezTo>
                    <a:pt x="5520" y="31"/>
                    <a:pt x="5466" y="32"/>
                    <a:pt x="5411" y="36"/>
                  </a:cubicBezTo>
                  <a:cubicBezTo>
                    <a:pt x="5307" y="12"/>
                    <a:pt x="5211" y="1"/>
                    <a:pt x="512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8"/>
            <p:cNvSpPr/>
            <p:nvPr/>
          </p:nvSpPr>
          <p:spPr>
            <a:xfrm>
              <a:off x="346919" y="1478301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0"/>
                  </a:moveTo>
                  <a:cubicBezTo>
                    <a:pt x="224" y="0"/>
                    <a:pt x="1" y="367"/>
                    <a:pt x="65" y="1468"/>
                  </a:cubicBezTo>
                  <a:cubicBezTo>
                    <a:pt x="145" y="3016"/>
                    <a:pt x="288" y="4580"/>
                    <a:pt x="192" y="6128"/>
                  </a:cubicBezTo>
                  <a:cubicBezTo>
                    <a:pt x="129" y="7421"/>
                    <a:pt x="177" y="7708"/>
                    <a:pt x="1405" y="8123"/>
                  </a:cubicBezTo>
                  <a:cubicBezTo>
                    <a:pt x="1693" y="8219"/>
                    <a:pt x="1996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3"/>
                    <a:pt x="4102" y="6575"/>
                  </a:cubicBezTo>
                  <a:cubicBezTo>
                    <a:pt x="3831" y="5075"/>
                    <a:pt x="3576" y="3559"/>
                    <a:pt x="3384" y="2043"/>
                  </a:cubicBezTo>
                  <a:cubicBezTo>
                    <a:pt x="3177" y="431"/>
                    <a:pt x="2746" y="0"/>
                    <a:pt x="11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8"/>
            <p:cNvSpPr/>
            <p:nvPr/>
          </p:nvSpPr>
          <p:spPr>
            <a:xfrm>
              <a:off x="197898" y="552618"/>
              <a:ext cx="308108" cy="386012"/>
            </a:xfrm>
            <a:custGeom>
              <a:rect b="b" l="l" r="r" t="t"/>
              <a:pathLst>
                <a:path extrusionOk="0" h="7470" w="5938">
                  <a:moveTo>
                    <a:pt x="2957" y="1"/>
                  </a:moveTo>
                  <a:cubicBezTo>
                    <a:pt x="2929" y="1"/>
                    <a:pt x="2901" y="3"/>
                    <a:pt x="2873" y="8"/>
                  </a:cubicBezTo>
                  <a:cubicBezTo>
                    <a:pt x="2091" y="439"/>
                    <a:pt x="1245" y="822"/>
                    <a:pt x="591" y="1396"/>
                  </a:cubicBezTo>
                  <a:cubicBezTo>
                    <a:pt x="0" y="1923"/>
                    <a:pt x="543" y="2561"/>
                    <a:pt x="798" y="3120"/>
                  </a:cubicBezTo>
                  <a:cubicBezTo>
                    <a:pt x="846" y="3248"/>
                    <a:pt x="846" y="3391"/>
                    <a:pt x="878" y="3519"/>
                  </a:cubicBezTo>
                  <a:cubicBezTo>
                    <a:pt x="1213" y="4492"/>
                    <a:pt x="1516" y="5482"/>
                    <a:pt x="1883" y="6455"/>
                  </a:cubicBezTo>
                  <a:cubicBezTo>
                    <a:pt x="2110" y="7067"/>
                    <a:pt x="2577" y="7469"/>
                    <a:pt x="3081" y="7469"/>
                  </a:cubicBezTo>
                  <a:cubicBezTo>
                    <a:pt x="3287" y="7469"/>
                    <a:pt x="3499" y="7402"/>
                    <a:pt x="3703" y="7253"/>
                  </a:cubicBezTo>
                  <a:cubicBezTo>
                    <a:pt x="4581" y="6583"/>
                    <a:pt x="5203" y="5578"/>
                    <a:pt x="5937" y="4716"/>
                  </a:cubicBezTo>
                  <a:lnTo>
                    <a:pt x="5762" y="4540"/>
                  </a:lnTo>
                  <a:cubicBezTo>
                    <a:pt x="5762" y="4413"/>
                    <a:pt x="5746" y="4285"/>
                    <a:pt x="5714" y="4157"/>
                  </a:cubicBezTo>
                  <a:cubicBezTo>
                    <a:pt x="4948" y="2833"/>
                    <a:pt x="4166" y="1508"/>
                    <a:pt x="3368" y="199"/>
                  </a:cubicBezTo>
                  <a:cubicBezTo>
                    <a:pt x="3272" y="77"/>
                    <a:pt x="3119" y="1"/>
                    <a:pt x="2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8"/>
            <p:cNvSpPr/>
            <p:nvPr/>
          </p:nvSpPr>
          <p:spPr>
            <a:xfrm>
              <a:off x="863665" y="1643657"/>
              <a:ext cx="242989" cy="288657"/>
            </a:xfrm>
            <a:custGeom>
              <a:rect b="b" l="l" r="r" t="t"/>
              <a:pathLst>
                <a:path extrusionOk="0" h="5586" w="4683">
                  <a:moveTo>
                    <a:pt x="3075" y="0"/>
                  </a:moveTo>
                  <a:cubicBezTo>
                    <a:pt x="1898" y="0"/>
                    <a:pt x="227" y="1095"/>
                    <a:pt x="1" y="2115"/>
                  </a:cubicBezTo>
                  <a:cubicBezTo>
                    <a:pt x="1" y="2274"/>
                    <a:pt x="32" y="2434"/>
                    <a:pt x="112" y="2577"/>
                  </a:cubicBezTo>
                  <a:cubicBezTo>
                    <a:pt x="384" y="3264"/>
                    <a:pt x="655" y="3950"/>
                    <a:pt x="958" y="4604"/>
                  </a:cubicBezTo>
                  <a:cubicBezTo>
                    <a:pt x="1086" y="4891"/>
                    <a:pt x="1261" y="5259"/>
                    <a:pt x="1517" y="5370"/>
                  </a:cubicBezTo>
                  <a:cubicBezTo>
                    <a:pt x="1829" y="5518"/>
                    <a:pt x="2150" y="5586"/>
                    <a:pt x="2462" y="5586"/>
                  </a:cubicBezTo>
                  <a:cubicBezTo>
                    <a:pt x="3635" y="5586"/>
                    <a:pt x="4682" y="4626"/>
                    <a:pt x="4645" y="3327"/>
                  </a:cubicBezTo>
                  <a:cubicBezTo>
                    <a:pt x="4421" y="2338"/>
                    <a:pt x="4214" y="1349"/>
                    <a:pt x="3942" y="391"/>
                  </a:cubicBezTo>
                  <a:cubicBezTo>
                    <a:pt x="3911" y="247"/>
                    <a:pt x="3671" y="104"/>
                    <a:pt x="3496" y="56"/>
                  </a:cubicBezTo>
                  <a:cubicBezTo>
                    <a:pt x="3366" y="18"/>
                    <a:pt x="3224" y="0"/>
                    <a:pt x="30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8"/>
            <p:cNvSpPr/>
            <p:nvPr/>
          </p:nvSpPr>
          <p:spPr>
            <a:xfrm>
              <a:off x="350240" y="2152954"/>
              <a:ext cx="298197" cy="261217"/>
            </a:xfrm>
            <a:custGeom>
              <a:rect b="b" l="l" r="r" t="t"/>
              <a:pathLst>
                <a:path extrusionOk="0" h="5055" w="5747">
                  <a:moveTo>
                    <a:pt x="4225" y="1"/>
                  </a:moveTo>
                  <a:cubicBezTo>
                    <a:pt x="4027" y="1"/>
                    <a:pt x="3143" y="501"/>
                    <a:pt x="2618" y="749"/>
                  </a:cubicBezTo>
                  <a:cubicBezTo>
                    <a:pt x="2474" y="797"/>
                    <a:pt x="2315" y="877"/>
                    <a:pt x="2187" y="972"/>
                  </a:cubicBezTo>
                  <a:cubicBezTo>
                    <a:pt x="1341" y="1802"/>
                    <a:pt x="1" y="2281"/>
                    <a:pt x="17" y="3749"/>
                  </a:cubicBezTo>
                  <a:cubicBezTo>
                    <a:pt x="33" y="4164"/>
                    <a:pt x="160" y="4723"/>
                    <a:pt x="432" y="4946"/>
                  </a:cubicBezTo>
                  <a:cubicBezTo>
                    <a:pt x="529" y="5024"/>
                    <a:pt x="682" y="5054"/>
                    <a:pt x="854" y="5054"/>
                  </a:cubicBezTo>
                  <a:cubicBezTo>
                    <a:pt x="1104" y="5054"/>
                    <a:pt x="1395" y="4990"/>
                    <a:pt x="1613" y="4914"/>
                  </a:cubicBezTo>
                  <a:cubicBezTo>
                    <a:pt x="2618" y="4579"/>
                    <a:pt x="3592" y="4180"/>
                    <a:pt x="4549" y="3717"/>
                  </a:cubicBezTo>
                  <a:cubicBezTo>
                    <a:pt x="4964" y="3526"/>
                    <a:pt x="5299" y="3111"/>
                    <a:pt x="5746" y="2728"/>
                  </a:cubicBezTo>
                  <a:cubicBezTo>
                    <a:pt x="5204" y="1659"/>
                    <a:pt x="4836" y="765"/>
                    <a:pt x="4262" y="15"/>
                  </a:cubicBezTo>
                  <a:cubicBezTo>
                    <a:pt x="4256" y="5"/>
                    <a:pt x="4244" y="1"/>
                    <a:pt x="42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8"/>
            <p:cNvSpPr/>
            <p:nvPr/>
          </p:nvSpPr>
          <p:spPr>
            <a:xfrm>
              <a:off x="551459" y="469578"/>
              <a:ext cx="366897" cy="234398"/>
            </a:xfrm>
            <a:custGeom>
              <a:rect b="b" l="l" r="r" t="t"/>
              <a:pathLst>
                <a:path extrusionOk="0" h="4536" w="7071">
                  <a:moveTo>
                    <a:pt x="678" y="1"/>
                  </a:moveTo>
                  <a:cubicBezTo>
                    <a:pt x="550" y="1"/>
                    <a:pt x="420" y="6"/>
                    <a:pt x="292" y="6"/>
                  </a:cubicBezTo>
                  <a:cubicBezTo>
                    <a:pt x="243" y="6"/>
                    <a:pt x="193" y="5"/>
                    <a:pt x="145" y="3"/>
                  </a:cubicBezTo>
                  <a:lnTo>
                    <a:pt x="145" y="3"/>
                  </a:lnTo>
                  <a:cubicBezTo>
                    <a:pt x="145" y="418"/>
                    <a:pt x="1" y="929"/>
                    <a:pt x="192" y="1248"/>
                  </a:cubicBezTo>
                  <a:cubicBezTo>
                    <a:pt x="528" y="1838"/>
                    <a:pt x="1182" y="2237"/>
                    <a:pt x="1517" y="2844"/>
                  </a:cubicBezTo>
                  <a:cubicBezTo>
                    <a:pt x="2219" y="4057"/>
                    <a:pt x="3448" y="4121"/>
                    <a:pt x="4533" y="4535"/>
                  </a:cubicBezTo>
                  <a:cubicBezTo>
                    <a:pt x="4996" y="4376"/>
                    <a:pt x="5459" y="4232"/>
                    <a:pt x="5938" y="4136"/>
                  </a:cubicBezTo>
                  <a:cubicBezTo>
                    <a:pt x="7071" y="3945"/>
                    <a:pt x="6704" y="3083"/>
                    <a:pt x="6544" y="2509"/>
                  </a:cubicBezTo>
                  <a:cubicBezTo>
                    <a:pt x="6480" y="2221"/>
                    <a:pt x="5810" y="1934"/>
                    <a:pt x="5411" y="1934"/>
                  </a:cubicBezTo>
                  <a:cubicBezTo>
                    <a:pt x="5341" y="1936"/>
                    <a:pt x="5272" y="1937"/>
                    <a:pt x="5205" y="1937"/>
                  </a:cubicBezTo>
                  <a:cubicBezTo>
                    <a:pt x="4612" y="1937"/>
                    <a:pt x="4127" y="1850"/>
                    <a:pt x="3783" y="1248"/>
                  </a:cubicBezTo>
                  <a:cubicBezTo>
                    <a:pt x="3703" y="1120"/>
                    <a:pt x="3576" y="1024"/>
                    <a:pt x="3432" y="977"/>
                  </a:cubicBezTo>
                  <a:cubicBezTo>
                    <a:pt x="2714" y="657"/>
                    <a:pt x="2012" y="322"/>
                    <a:pt x="1278" y="83"/>
                  </a:cubicBezTo>
                  <a:cubicBezTo>
                    <a:pt x="1088" y="14"/>
                    <a:pt x="885" y="1"/>
                    <a:pt x="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8"/>
            <p:cNvSpPr/>
            <p:nvPr/>
          </p:nvSpPr>
          <p:spPr>
            <a:xfrm>
              <a:off x="935685" y="470405"/>
              <a:ext cx="260112" cy="261631"/>
            </a:xfrm>
            <a:custGeom>
              <a:rect b="b" l="l" r="r" t="t"/>
              <a:pathLst>
                <a:path extrusionOk="0" h="5063" w="5013">
                  <a:moveTo>
                    <a:pt x="3014" y="0"/>
                  </a:moveTo>
                  <a:cubicBezTo>
                    <a:pt x="1990" y="0"/>
                    <a:pt x="794" y="556"/>
                    <a:pt x="336" y="1344"/>
                  </a:cubicBezTo>
                  <a:cubicBezTo>
                    <a:pt x="192" y="1631"/>
                    <a:pt x="81" y="1918"/>
                    <a:pt x="1" y="2205"/>
                  </a:cubicBezTo>
                  <a:cubicBezTo>
                    <a:pt x="224" y="2541"/>
                    <a:pt x="400" y="3019"/>
                    <a:pt x="735" y="3259"/>
                  </a:cubicBezTo>
                  <a:cubicBezTo>
                    <a:pt x="1533" y="3849"/>
                    <a:pt x="2379" y="4376"/>
                    <a:pt x="3241" y="4855"/>
                  </a:cubicBezTo>
                  <a:cubicBezTo>
                    <a:pt x="3496" y="4998"/>
                    <a:pt x="3847" y="4998"/>
                    <a:pt x="4150" y="5062"/>
                  </a:cubicBezTo>
                  <a:cubicBezTo>
                    <a:pt x="4198" y="4695"/>
                    <a:pt x="4390" y="4280"/>
                    <a:pt x="4294" y="3961"/>
                  </a:cubicBezTo>
                  <a:cubicBezTo>
                    <a:pt x="4055" y="3243"/>
                    <a:pt x="4071" y="2652"/>
                    <a:pt x="4501" y="1998"/>
                  </a:cubicBezTo>
                  <a:cubicBezTo>
                    <a:pt x="5012" y="1248"/>
                    <a:pt x="4629" y="418"/>
                    <a:pt x="3751" y="115"/>
                  </a:cubicBezTo>
                  <a:cubicBezTo>
                    <a:pt x="3527" y="37"/>
                    <a:pt x="3276" y="0"/>
                    <a:pt x="30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8"/>
            <p:cNvSpPr/>
            <p:nvPr/>
          </p:nvSpPr>
          <p:spPr>
            <a:xfrm>
              <a:off x="588766" y="1907917"/>
              <a:ext cx="302297" cy="329273"/>
            </a:xfrm>
            <a:custGeom>
              <a:rect b="b" l="l" r="r" t="t"/>
              <a:pathLst>
                <a:path extrusionOk="0" h="6372" w="5826">
                  <a:moveTo>
                    <a:pt x="239" y="1"/>
                  </a:moveTo>
                  <a:lnTo>
                    <a:pt x="0" y="208"/>
                  </a:lnTo>
                  <a:cubicBezTo>
                    <a:pt x="511" y="1405"/>
                    <a:pt x="974" y="2634"/>
                    <a:pt x="1564" y="3799"/>
                  </a:cubicBezTo>
                  <a:cubicBezTo>
                    <a:pt x="1899" y="4454"/>
                    <a:pt x="2585" y="4948"/>
                    <a:pt x="2857" y="5619"/>
                  </a:cubicBezTo>
                  <a:cubicBezTo>
                    <a:pt x="3108" y="6220"/>
                    <a:pt x="3510" y="6372"/>
                    <a:pt x="3928" y="6372"/>
                  </a:cubicBezTo>
                  <a:cubicBezTo>
                    <a:pt x="4120" y="6372"/>
                    <a:pt x="4315" y="6340"/>
                    <a:pt x="4501" y="6305"/>
                  </a:cubicBezTo>
                  <a:cubicBezTo>
                    <a:pt x="4979" y="6193"/>
                    <a:pt x="5697" y="5826"/>
                    <a:pt x="5761" y="5475"/>
                  </a:cubicBezTo>
                  <a:cubicBezTo>
                    <a:pt x="5825" y="4884"/>
                    <a:pt x="5618" y="4310"/>
                    <a:pt x="5219" y="3879"/>
                  </a:cubicBezTo>
                  <a:cubicBezTo>
                    <a:pt x="3910" y="2666"/>
                    <a:pt x="2506" y="1565"/>
                    <a:pt x="1117" y="448"/>
                  </a:cubicBezTo>
                  <a:cubicBezTo>
                    <a:pt x="846" y="272"/>
                    <a:pt x="543" y="113"/>
                    <a:pt x="2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8"/>
            <p:cNvSpPr/>
            <p:nvPr/>
          </p:nvSpPr>
          <p:spPr>
            <a:xfrm>
              <a:off x="600337" y="1587953"/>
              <a:ext cx="144974" cy="155490"/>
            </a:xfrm>
            <a:custGeom>
              <a:rect b="b" l="l" r="r" t="t"/>
              <a:pathLst>
                <a:path extrusionOk="0" h="3009" w="2794">
                  <a:moveTo>
                    <a:pt x="2059" y="1"/>
                  </a:moveTo>
                  <a:cubicBezTo>
                    <a:pt x="1453" y="17"/>
                    <a:pt x="894" y="272"/>
                    <a:pt x="463" y="703"/>
                  </a:cubicBezTo>
                  <a:cubicBezTo>
                    <a:pt x="0" y="1230"/>
                    <a:pt x="479" y="1740"/>
                    <a:pt x="942" y="2123"/>
                  </a:cubicBezTo>
                  <a:cubicBezTo>
                    <a:pt x="1181" y="2315"/>
                    <a:pt x="1373" y="2538"/>
                    <a:pt x="1612" y="2730"/>
                  </a:cubicBezTo>
                  <a:cubicBezTo>
                    <a:pt x="1857" y="2915"/>
                    <a:pt x="2060" y="3009"/>
                    <a:pt x="2222" y="3009"/>
                  </a:cubicBezTo>
                  <a:cubicBezTo>
                    <a:pt x="2492" y="3009"/>
                    <a:pt x="2648" y="2748"/>
                    <a:pt x="2698" y="2219"/>
                  </a:cubicBezTo>
                  <a:cubicBezTo>
                    <a:pt x="2714" y="1996"/>
                    <a:pt x="2698" y="1756"/>
                    <a:pt x="2698" y="1533"/>
                  </a:cubicBezTo>
                  <a:lnTo>
                    <a:pt x="2730" y="1533"/>
                  </a:lnTo>
                  <a:cubicBezTo>
                    <a:pt x="2714" y="1469"/>
                    <a:pt x="2714" y="1405"/>
                    <a:pt x="2730" y="1325"/>
                  </a:cubicBezTo>
                  <a:cubicBezTo>
                    <a:pt x="2793" y="735"/>
                    <a:pt x="2777" y="33"/>
                    <a:pt x="20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8"/>
            <p:cNvSpPr/>
            <p:nvPr/>
          </p:nvSpPr>
          <p:spPr>
            <a:xfrm>
              <a:off x="809858" y="1512096"/>
              <a:ext cx="204592" cy="136215"/>
            </a:xfrm>
            <a:custGeom>
              <a:rect b="b" l="l" r="r" t="t"/>
              <a:pathLst>
                <a:path extrusionOk="0" h="2636" w="3943">
                  <a:moveTo>
                    <a:pt x="3571" y="1"/>
                  </a:moveTo>
                  <a:cubicBezTo>
                    <a:pt x="2738" y="1"/>
                    <a:pt x="2200" y="504"/>
                    <a:pt x="1612" y="910"/>
                  </a:cubicBezTo>
                  <a:cubicBezTo>
                    <a:pt x="1277" y="1134"/>
                    <a:pt x="894" y="1245"/>
                    <a:pt x="543" y="1453"/>
                  </a:cubicBezTo>
                  <a:cubicBezTo>
                    <a:pt x="351" y="1612"/>
                    <a:pt x="176" y="1772"/>
                    <a:pt x="0" y="1963"/>
                  </a:cubicBezTo>
                  <a:cubicBezTo>
                    <a:pt x="232" y="2195"/>
                    <a:pt x="478" y="2635"/>
                    <a:pt x="667" y="2635"/>
                  </a:cubicBezTo>
                  <a:cubicBezTo>
                    <a:pt x="674" y="2635"/>
                    <a:pt x="680" y="2635"/>
                    <a:pt x="686" y="2634"/>
                  </a:cubicBezTo>
                  <a:cubicBezTo>
                    <a:pt x="2187" y="2394"/>
                    <a:pt x="3160" y="1437"/>
                    <a:pt x="3942" y="32"/>
                  </a:cubicBezTo>
                  <a:cubicBezTo>
                    <a:pt x="3812" y="11"/>
                    <a:pt x="3689" y="1"/>
                    <a:pt x="35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8"/>
            <p:cNvSpPr/>
            <p:nvPr/>
          </p:nvSpPr>
          <p:spPr>
            <a:xfrm>
              <a:off x="170554" y="212811"/>
              <a:ext cx="145804" cy="123348"/>
            </a:xfrm>
            <a:custGeom>
              <a:rect b="b" l="l" r="r" t="t"/>
              <a:pathLst>
                <a:path extrusionOk="0" h="2387" w="2810">
                  <a:moveTo>
                    <a:pt x="1109" y="0"/>
                  </a:moveTo>
                  <a:cubicBezTo>
                    <a:pt x="1006" y="0"/>
                    <a:pt x="907" y="13"/>
                    <a:pt x="815" y="41"/>
                  </a:cubicBezTo>
                  <a:cubicBezTo>
                    <a:pt x="432" y="136"/>
                    <a:pt x="208" y="982"/>
                    <a:pt x="49" y="1541"/>
                  </a:cubicBezTo>
                  <a:cubicBezTo>
                    <a:pt x="1" y="1732"/>
                    <a:pt x="368" y="2036"/>
                    <a:pt x="607" y="2387"/>
                  </a:cubicBezTo>
                  <a:cubicBezTo>
                    <a:pt x="1437" y="1892"/>
                    <a:pt x="2107" y="1525"/>
                    <a:pt x="2730" y="1094"/>
                  </a:cubicBezTo>
                  <a:cubicBezTo>
                    <a:pt x="2809" y="1030"/>
                    <a:pt x="2762" y="472"/>
                    <a:pt x="2666" y="440"/>
                  </a:cubicBezTo>
                  <a:cubicBezTo>
                    <a:pt x="2166" y="269"/>
                    <a:pt x="1591" y="0"/>
                    <a:pt x="11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8"/>
            <p:cNvSpPr/>
            <p:nvPr/>
          </p:nvSpPr>
          <p:spPr>
            <a:xfrm>
              <a:off x="464547" y="2502527"/>
              <a:ext cx="146582" cy="129653"/>
            </a:xfrm>
            <a:custGeom>
              <a:rect b="b" l="l" r="r" t="t"/>
              <a:pathLst>
                <a:path extrusionOk="0" h="2509" w="2825">
                  <a:moveTo>
                    <a:pt x="527" y="0"/>
                  </a:moveTo>
                  <a:cubicBezTo>
                    <a:pt x="351" y="352"/>
                    <a:pt x="96" y="687"/>
                    <a:pt x="16" y="1054"/>
                  </a:cubicBezTo>
                  <a:cubicBezTo>
                    <a:pt x="0" y="1341"/>
                    <a:pt x="96" y="1628"/>
                    <a:pt x="319" y="1836"/>
                  </a:cubicBezTo>
                  <a:cubicBezTo>
                    <a:pt x="686" y="2139"/>
                    <a:pt x="1149" y="2474"/>
                    <a:pt x="1612" y="2506"/>
                  </a:cubicBezTo>
                  <a:cubicBezTo>
                    <a:pt x="1628" y="2507"/>
                    <a:pt x="1644" y="2508"/>
                    <a:pt x="1659" y="2508"/>
                  </a:cubicBezTo>
                  <a:cubicBezTo>
                    <a:pt x="2001" y="2508"/>
                    <a:pt x="2407" y="2190"/>
                    <a:pt x="2681" y="1916"/>
                  </a:cubicBezTo>
                  <a:cubicBezTo>
                    <a:pt x="2825" y="1788"/>
                    <a:pt x="2793" y="1229"/>
                    <a:pt x="2665" y="1150"/>
                  </a:cubicBezTo>
                  <a:cubicBezTo>
                    <a:pt x="2091" y="846"/>
                    <a:pt x="1484" y="575"/>
                    <a:pt x="878" y="336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8"/>
            <p:cNvSpPr/>
            <p:nvPr/>
          </p:nvSpPr>
          <p:spPr>
            <a:xfrm>
              <a:off x="999610" y="1051218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0"/>
                  </a:moveTo>
                  <a:cubicBezTo>
                    <a:pt x="276" y="0"/>
                    <a:pt x="154" y="5"/>
                    <a:pt x="30" y="14"/>
                  </a:cubicBezTo>
                  <a:cubicBezTo>
                    <a:pt x="0" y="1056"/>
                    <a:pt x="349" y="1950"/>
                    <a:pt x="753" y="1950"/>
                  </a:cubicBezTo>
                  <a:cubicBezTo>
                    <a:pt x="788" y="1950"/>
                    <a:pt x="824" y="1943"/>
                    <a:pt x="860" y="1929"/>
                  </a:cubicBezTo>
                  <a:cubicBezTo>
                    <a:pt x="1354" y="1754"/>
                    <a:pt x="1929" y="1323"/>
                    <a:pt x="2104" y="876"/>
                  </a:cubicBezTo>
                  <a:cubicBezTo>
                    <a:pt x="2292" y="386"/>
                    <a:pt x="1491" y="0"/>
                    <a:pt x="3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8"/>
            <p:cNvSpPr/>
            <p:nvPr/>
          </p:nvSpPr>
          <p:spPr>
            <a:xfrm>
              <a:off x="161992" y="1652287"/>
              <a:ext cx="76534" cy="136060"/>
            </a:xfrm>
            <a:custGeom>
              <a:rect b="b" l="l" r="r" t="t"/>
              <a:pathLst>
                <a:path extrusionOk="0" h="2633" w="1475">
                  <a:moveTo>
                    <a:pt x="437" y="1"/>
                  </a:moveTo>
                  <a:cubicBezTo>
                    <a:pt x="277" y="639"/>
                    <a:pt x="70" y="1197"/>
                    <a:pt x="38" y="1772"/>
                  </a:cubicBezTo>
                  <a:cubicBezTo>
                    <a:pt x="1" y="2279"/>
                    <a:pt x="682" y="2633"/>
                    <a:pt x="724" y="2633"/>
                  </a:cubicBezTo>
                  <a:cubicBezTo>
                    <a:pt x="736" y="2633"/>
                    <a:pt x="694" y="2603"/>
                    <a:pt x="565" y="2538"/>
                  </a:cubicBezTo>
                  <a:lnTo>
                    <a:pt x="565" y="2538"/>
                  </a:lnTo>
                  <a:cubicBezTo>
                    <a:pt x="579" y="2544"/>
                    <a:pt x="596" y="2547"/>
                    <a:pt x="617" y="2547"/>
                  </a:cubicBezTo>
                  <a:cubicBezTo>
                    <a:pt x="809" y="2547"/>
                    <a:pt x="1252" y="2298"/>
                    <a:pt x="1267" y="2139"/>
                  </a:cubicBezTo>
                  <a:cubicBezTo>
                    <a:pt x="1363" y="1357"/>
                    <a:pt x="1474" y="527"/>
                    <a:pt x="4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8"/>
            <p:cNvSpPr/>
            <p:nvPr/>
          </p:nvSpPr>
          <p:spPr>
            <a:xfrm>
              <a:off x="696380" y="1911224"/>
              <a:ext cx="122610" cy="81595"/>
            </a:xfrm>
            <a:custGeom>
              <a:rect b="b" l="l" r="r" t="t"/>
              <a:pathLst>
                <a:path extrusionOk="0" h="1579" w="2363">
                  <a:moveTo>
                    <a:pt x="1" y="1"/>
                  </a:moveTo>
                  <a:lnTo>
                    <a:pt x="1" y="1"/>
                  </a:lnTo>
                  <a:cubicBezTo>
                    <a:pt x="818" y="1160"/>
                    <a:pt x="1176" y="1578"/>
                    <a:pt x="1637" y="1578"/>
                  </a:cubicBezTo>
                  <a:cubicBezTo>
                    <a:pt x="1842" y="1578"/>
                    <a:pt x="2067" y="1495"/>
                    <a:pt x="2363" y="1357"/>
                  </a:cubicBezTo>
                  <a:cubicBezTo>
                    <a:pt x="1884" y="448"/>
                    <a:pt x="1150" y="17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8"/>
            <p:cNvSpPr/>
            <p:nvPr/>
          </p:nvSpPr>
          <p:spPr>
            <a:xfrm>
              <a:off x="240965" y="2404398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5" y="48"/>
                  </a:moveTo>
                  <a:lnTo>
                    <a:pt x="0" y="335"/>
                  </a:lnTo>
                  <a:cubicBezTo>
                    <a:pt x="319" y="734"/>
                    <a:pt x="639" y="1149"/>
                    <a:pt x="942" y="1564"/>
                  </a:cubicBezTo>
                  <a:cubicBezTo>
                    <a:pt x="1117" y="1325"/>
                    <a:pt x="1437" y="1102"/>
                    <a:pt x="1452" y="862"/>
                  </a:cubicBezTo>
                  <a:cubicBezTo>
                    <a:pt x="1532" y="0"/>
                    <a:pt x="846" y="144"/>
                    <a:pt x="335" y="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8"/>
            <p:cNvSpPr/>
            <p:nvPr/>
          </p:nvSpPr>
          <p:spPr>
            <a:xfrm>
              <a:off x="542378" y="2472814"/>
              <a:ext cx="101907" cy="57721"/>
            </a:xfrm>
            <a:custGeom>
              <a:rect b="b" l="l" r="r" t="t"/>
              <a:pathLst>
                <a:path extrusionOk="0" h="1117" w="1964">
                  <a:moveTo>
                    <a:pt x="96" y="1"/>
                  </a:moveTo>
                  <a:cubicBezTo>
                    <a:pt x="64" y="97"/>
                    <a:pt x="32" y="192"/>
                    <a:pt x="0" y="288"/>
                  </a:cubicBezTo>
                  <a:cubicBezTo>
                    <a:pt x="495" y="837"/>
                    <a:pt x="868" y="1117"/>
                    <a:pt x="1205" y="1117"/>
                  </a:cubicBezTo>
                  <a:cubicBezTo>
                    <a:pt x="1466" y="1117"/>
                    <a:pt x="1706" y="949"/>
                    <a:pt x="1963" y="607"/>
                  </a:cubicBezTo>
                  <a:lnTo>
                    <a:pt x="9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8"/>
            <p:cNvSpPr/>
            <p:nvPr/>
          </p:nvSpPr>
          <p:spPr>
            <a:xfrm>
              <a:off x="112596" y="2180909"/>
              <a:ext cx="60916" cy="73275"/>
            </a:xfrm>
            <a:custGeom>
              <a:rect b="b" l="l" r="r" t="t"/>
              <a:pathLst>
                <a:path extrusionOk="0" h="1418" w="1174">
                  <a:moveTo>
                    <a:pt x="830" y="0"/>
                  </a:moveTo>
                  <a:cubicBezTo>
                    <a:pt x="527" y="495"/>
                    <a:pt x="288" y="910"/>
                    <a:pt x="0" y="1373"/>
                  </a:cubicBezTo>
                  <a:cubicBezTo>
                    <a:pt x="222" y="1400"/>
                    <a:pt x="404" y="1417"/>
                    <a:pt x="551" y="1417"/>
                  </a:cubicBezTo>
                  <a:cubicBezTo>
                    <a:pt x="1173" y="1417"/>
                    <a:pt x="1153" y="1111"/>
                    <a:pt x="8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8"/>
            <p:cNvSpPr/>
            <p:nvPr/>
          </p:nvSpPr>
          <p:spPr>
            <a:xfrm>
              <a:off x="7440283" y="2547328"/>
              <a:ext cx="357816" cy="409731"/>
            </a:xfrm>
            <a:custGeom>
              <a:rect b="b" l="l" r="r" t="t"/>
              <a:pathLst>
                <a:path extrusionOk="0" h="7929" w="6896">
                  <a:moveTo>
                    <a:pt x="3615" y="1"/>
                  </a:moveTo>
                  <a:cubicBezTo>
                    <a:pt x="3446" y="1"/>
                    <a:pt x="3260" y="63"/>
                    <a:pt x="3049" y="219"/>
                  </a:cubicBezTo>
                  <a:cubicBezTo>
                    <a:pt x="2379" y="713"/>
                    <a:pt x="1692" y="1176"/>
                    <a:pt x="974" y="1591"/>
                  </a:cubicBezTo>
                  <a:cubicBezTo>
                    <a:pt x="49" y="2134"/>
                    <a:pt x="1" y="2421"/>
                    <a:pt x="783" y="3203"/>
                  </a:cubicBezTo>
                  <a:cubicBezTo>
                    <a:pt x="1357" y="3794"/>
                    <a:pt x="1884" y="4432"/>
                    <a:pt x="2427" y="5054"/>
                  </a:cubicBezTo>
                  <a:cubicBezTo>
                    <a:pt x="3081" y="5757"/>
                    <a:pt x="3719" y="6475"/>
                    <a:pt x="4405" y="7161"/>
                  </a:cubicBezTo>
                  <a:cubicBezTo>
                    <a:pt x="4880" y="7660"/>
                    <a:pt x="5532" y="7929"/>
                    <a:pt x="6202" y="7929"/>
                  </a:cubicBezTo>
                  <a:cubicBezTo>
                    <a:pt x="6433" y="7929"/>
                    <a:pt x="6666" y="7897"/>
                    <a:pt x="6895" y="7831"/>
                  </a:cubicBezTo>
                  <a:lnTo>
                    <a:pt x="6895" y="2613"/>
                  </a:lnTo>
                  <a:cubicBezTo>
                    <a:pt x="6113" y="1942"/>
                    <a:pt x="5347" y="1256"/>
                    <a:pt x="4581" y="570"/>
                  </a:cubicBezTo>
                  <a:cubicBezTo>
                    <a:pt x="4275" y="296"/>
                    <a:pt x="3984" y="1"/>
                    <a:pt x="36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8"/>
            <p:cNvSpPr/>
            <p:nvPr/>
          </p:nvSpPr>
          <p:spPr>
            <a:xfrm>
              <a:off x="7146315" y="4129810"/>
              <a:ext cx="189701" cy="257342"/>
            </a:xfrm>
            <a:custGeom>
              <a:rect b="b" l="l" r="r" t="t"/>
              <a:pathLst>
                <a:path extrusionOk="0" h="4980" w="3656">
                  <a:moveTo>
                    <a:pt x="2061" y="1"/>
                  </a:moveTo>
                  <a:cubicBezTo>
                    <a:pt x="1509" y="1"/>
                    <a:pt x="1145" y="359"/>
                    <a:pt x="926" y="926"/>
                  </a:cubicBezTo>
                  <a:cubicBezTo>
                    <a:pt x="0" y="3416"/>
                    <a:pt x="671" y="4549"/>
                    <a:pt x="3256" y="4948"/>
                  </a:cubicBezTo>
                  <a:cubicBezTo>
                    <a:pt x="3384" y="4980"/>
                    <a:pt x="3511" y="4980"/>
                    <a:pt x="3655" y="4980"/>
                  </a:cubicBezTo>
                  <a:lnTo>
                    <a:pt x="3639" y="367"/>
                  </a:lnTo>
                  <a:cubicBezTo>
                    <a:pt x="3256" y="272"/>
                    <a:pt x="2873" y="176"/>
                    <a:pt x="2490" y="64"/>
                  </a:cubicBezTo>
                  <a:cubicBezTo>
                    <a:pt x="2336" y="21"/>
                    <a:pt x="2193" y="1"/>
                    <a:pt x="20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8"/>
            <p:cNvSpPr/>
            <p:nvPr/>
          </p:nvSpPr>
          <p:spPr>
            <a:xfrm>
              <a:off x="7428712" y="4864430"/>
              <a:ext cx="385109" cy="258943"/>
            </a:xfrm>
            <a:custGeom>
              <a:rect b="b" l="l" r="r" t="t"/>
              <a:pathLst>
                <a:path extrusionOk="0" h="5011" w="7422">
                  <a:moveTo>
                    <a:pt x="4507" y="1"/>
                  </a:moveTo>
                  <a:cubicBezTo>
                    <a:pt x="3473" y="1"/>
                    <a:pt x="2455" y="348"/>
                    <a:pt x="1820" y="1053"/>
                  </a:cubicBezTo>
                  <a:cubicBezTo>
                    <a:pt x="1500" y="1340"/>
                    <a:pt x="1149" y="1580"/>
                    <a:pt x="766" y="1755"/>
                  </a:cubicBezTo>
                  <a:cubicBezTo>
                    <a:pt x="96" y="2138"/>
                    <a:pt x="0" y="2649"/>
                    <a:pt x="367" y="3271"/>
                  </a:cubicBezTo>
                  <a:cubicBezTo>
                    <a:pt x="511" y="3495"/>
                    <a:pt x="766" y="3670"/>
                    <a:pt x="862" y="3910"/>
                  </a:cubicBezTo>
                  <a:cubicBezTo>
                    <a:pt x="1022" y="4309"/>
                    <a:pt x="1229" y="4676"/>
                    <a:pt x="1500" y="5011"/>
                  </a:cubicBezTo>
                  <a:lnTo>
                    <a:pt x="7421" y="5011"/>
                  </a:lnTo>
                  <a:lnTo>
                    <a:pt x="7421" y="1165"/>
                  </a:lnTo>
                  <a:cubicBezTo>
                    <a:pt x="6723" y="392"/>
                    <a:pt x="5606" y="1"/>
                    <a:pt x="45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8"/>
            <p:cNvSpPr/>
            <p:nvPr/>
          </p:nvSpPr>
          <p:spPr>
            <a:xfrm>
              <a:off x="6838286" y="2550842"/>
              <a:ext cx="298976" cy="398414"/>
            </a:xfrm>
            <a:custGeom>
              <a:rect b="b" l="l" r="r" t="t"/>
              <a:pathLst>
                <a:path extrusionOk="0" h="7710" w="5762">
                  <a:moveTo>
                    <a:pt x="1815" y="0"/>
                  </a:moveTo>
                  <a:cubicBezTo>
                    <a:pt x="1540" y="0"/>
                    <a:pt x="1174" y="76"/>
                    <a:pt x="1133" y="199"/>
                  </a:cubicBezTo>
                  <a:cubicBezTo>
                    <a:pt x="750" y="1156"/>
                    <a:pt x="0" y="2305"/>
                    <a:pt x="272" y="3103"/>
                  </a:cubicBezTo>
                  <a:cubicBezTo>
                    <a:pt x="782" y="4635"/>
                    <a:pt x="1852" y="5992"/>
                    <a:pt x="2777" y="7364"/>
                  </a:cubicBezTo>
                  <a:cubicBezTo>
                    <a:pt x="2936" y="7602"/>
                    <a:pt x="3241" y="7709"/>
                    <a:pt x="3572" y="7709"/>
                  </a:cubicBezTo>
                  <a:cubicBezTo>
                    <a:pt x="4108" y="7709"/>
                    <a:pt x="4710" y="7429"/>
                    <a:pt x="4868" y="6965"/>
                  </a:cubicBezTo>
                  <a:cubicBezTo>
                    <a:pt x="5235" y="5848"/>
                    <a:pt x="5442" y="4667"/>
                    <a:pt x="5762" y="3327"/>
                  </a:cubicBezTo>
                  <a:cubicBezTo>
                    <a:pt x="5762" y="3327"/>
                    <a:pt x="5714" y="3135"/>
                    <a:pt x="5650" y="2944"/>
                  </a:cubicBezTo>
                  <a:cubicBezTo>
                    <a:pt x="5107" y="1316"/>
                    <a:pt x="3655" y="167"/>
                    <a:pt x="1947" y="7"/>
                  </a:cubicBezTo>
                  <a:cubicBezTo>
                    <a:pt x="1907" y="2"/>
                    <a:pt x="1862" y="0"/>
                    <a:pt x="18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8"/>
            <p:cNvSpPr/>
            <p:nvPr/>
          </p:nvSpPr>
          <p:spPr>
            <a:xfrm>
              <a:off x="6427545" y="2306270"/>
              <a:ext cx="440577" cy="388648"/>
            </a:xfrm>
            <a:custGeom>
              <a:rect b="b" l="l" r="r" t="t"/>
              <a:pathLst>
                <a:path extrusionOk="0" h="7521" w="8491">
                  <a:moveTo>
                    <a:pt x="8491" y="0"/>
                  </a:moveTo>
                  <a:lnTo>
                    <a:pt x="8491" y="0"/>
                  </a:lnTo>
                  <a:cubicBezTo>
                    <a:pt x="7996" y="112"/>
                    <a:pt x="7422" y="96"/>
                    <a:pt x="7023" y="351"/>
                  </a:cubicBezTo>
                  <a:cubicBezTo>
                    <a:pt x="5076" y="1548"/>
                    <a:pt x="3176" y="2809"/>
                    <a:pt x="1261" y="4070"/>
                  </a:cubicBezTo>
                  <a:cubicBezTo>
                    <a:pt x="894" y="4293"/>
                    <a:pt x="559" y="4580"/>
                    <a:pt x="256" y="4900"/>
                  </a:cubicBezTo>
                  <a:cubicBezTo>
                    <a:pt x="128" y="5059"/>
                    <a:pt x="1" y="5522"/>
                    <a:pt x="64" y="5570"/>
                  </a:cubicBezTo>
                  <a:cubicBezTo>
                    <a:pt x="958" y="6232"/>
                    <a:pt x="1465" y="7490"/>
                    <a:pt x="2921" y="7490"/>
                  </a:cubicBezTo>
                  <a:cubicBezTo>
                    <a:pt x="2973" y="7490"/>
                    <a:pt x="3026" y="7488"/>
                    <a:pt x="3081" y="7485"/>
                  </a:cubicBezTo>
                  <a:cubicBezTo>
                    <a:pt x="3188" y="7509"/>
                    <a:pt x="3286" y="7521"/>
                    <a:pt x="3377" y="7521"/>
                  </a:cubicBezTo>
                  <a:cubicBezTo>
                    <a:pt x="4179" y="7521"/>
                    <a:pt x="4392" y="6635"/>
                    <a:pt x="4836" y="6033"/>
                  </a:cubicBezTo>
                  <a:cubicBezTo>
                    <a:pt x="5937" y="4533"/>
                    <a:pt x="7102" y="3080"/>
                    <a:pt x="8156" y="1548"/>
                  </a:cubicBezTo>
                  <a:cubicBezTo>
                    <a:pt x="8427" y="1149"/>
                    <a:pt x="8395" y="511"/>
                    <a:pt x="84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8"/>
            <p:cNvSpPr/>
            <p:nvPr/>
          </p:nvSpPr>
          <p:spPr>
            <a:xfrm>
              <a:off x="4260470" y="2828123"/>
              <a:ext cx="308108" cy="385444"/>
            </a:xfrm>
            <a:custGeom>
              <a:rect b="b" l="l" r="r" t="t"/>
              <a:pathLst>
                <a:path extrusionOk="0" h="7459" w="5938">
                  <a:moveTo>
                    <a:pt x="2873" y="1"/>
                  </a:moveTo>
                  <a:cubicBezTo>
                    <a:pt x="2663" y="1"/>
                    <a:pt x="2446" y="72"/>
                    <a:pt x="2235" y="227"/>
                  </a:cubicBezTo>
                  <a:cubicBezTo>
                    <a:pt x="1357" y="881"/>
                    <a:pt x="734" y="1903"/>
                    <a:pt x="0" y="2764"/>
                  </a:cubicBezTo>
                  <a:lnTo>
                    <a:pt x="176" y="2908"/>
                  </a:lnTo>
                  <a:cubicBezTo>
                    <a:pt x="160" y="3036"/>
                    <a:pt x="176" y="3179"/>
                    <a:pt x="224" y="3307"/>
                  </a:cubicBezTo>
                  <a:cubicBezTo>
                    <a:pt x="990" y="4616"/>
                    <a:pt x="1756" y="5940"/>
                    <a:pt x="2554" y="7249"/>
                  </a:cubicBezTo>
                  <a:cubicBezTo>
                    <a:pt x="2669" y="7393"/>
                    <a:pt x="2836" y="7459"/>
                    <a:pt x="2996" y="7459"/>
                  </a:cubicBezTo>
                  <a:cubicBezTo>
                    <a:pt x="3014" y="7459"/>
                    <a:pt x="3031" y="7458"/>
                    <a:pt x="3048" y="7456"/>
                  </a:cubicBezTo>
                  <a:cubicBezTo>
                    <a:pt x="3846" y="7025"/>
                    <a:pt x="4676" y="6626"/>
                    <a:pt x="5331" y="6052"/>
                  </a:cubicBezTo>
                  <a:cubicBezTo>
                    <a:pt x="5937" y="5525"/>
                    <a:pt x="5379" y="4903"/>
                    <a:pt x="5139" y="4328"/>
                  </a:cubicBezTo>
                  <a:cubicBezTo>
                    <a:pt x="5091" y="4217"/>
                    <a:pt x="5091" y="4073"/>
                    <a:pt x="5043" y="3945"/>
                  </a:cubicBezTo>
                  <a:cubicBezTo>
                    <a:pt x="4724" y="2972"/>
                    <a:pt x="4421" y="1982"/>
                    <a:pt x="4054" y="1025"/>
                  </a:cubicBezTo>
                  <a:cubicBezTo>
                    <a:pt x="3829" y="406"/>
                    <a:pt x="3373" y="1"/>
                    <a:pt x="28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8"/>
            <p:cNvSpPr/>
            <p:nvPr/>
          </p:nvSpPr>
          <p:spPr>
            <a:xfrm>
              <a:off x="6581599" y="2971776"/>
              <a:ext cx="260890" cy="261579"/>
            </a:xfrm>
            <a:custGeom>
              <a:rect b="b" l="l" r="r" t="t"/>
              <a:pathLst>
                <a:path extrusionOk="0" h="5062" w="5028">
                  <a:moveTo>
                    <a:pt x="862" y="0"/>
                  </a:moveTo>
                  <a:cubicBezTo>
                    <a:pt x="814" y="367"/>
                    <a:pt x="622" y="782"/>
                    <a:pt x="734" y="1101"/>
                  </a:cubicBezTo>
                  <a:cubicBezTo>
                    <a:pt x="958" y="1820"/>
                    <a:pt x="958" y="2410"/>
                    <a:pt x="511" y="3064"/>
                  </a:cubicBezTo>
                  <a:cubicBezTo>
                    <a:pt x="0" y="3830"/>
                    <a:pt x="383" y="4644"/>
                    <a:pt x="1277" y="4948"/>
                  </a:cubicBezTo>
                  <a:cubicBezTo>
                    <a:pt x="1498" y="5026"/>
                    <a:pt x="1746" y="5062"/>
                    <a:pt x="2006" y="5062"/>
                  </a:cubicBezTo>
                  <a:cubicBezTo>
                    <a:pt x="3023" y="5062"/>
                    <a:pt x="4222" y="4507"/>
                    <a:pt x="4692" y="3719"/>
                  </a:cubicBezTo>
                  <a:cubicBezTo>
                    <a:pt x="4820" y="3431"/>
                    <a:pt x="4931" y="3144"/>
                    <a:pt x="5027" y="2857"/>
                  </a:cubicBezTo>
                  <a:cubicBezTo>
                    <a:pt x="4788" y="2522"/>
                    <a:pt x="4628" y="2059"/>
                    <a:pt x="4277" y="1804"/>
                  </a:cubicBezTo>
                  <a:cubicBezTo>
                    <a:pt x="3479" y="1213"/>
                    <a:pt x="2649" y="687"/>
                    <a:pt x="1771" y="208"/>
                  </a:cubicBezTo>
                  <a:cubicBezTo>
                    <a:pt x="1516" y="64"/>
                    <a:pt x="1181" y="64"/>
                    <a:pt x="8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8"/>
            <p:cNvSpPr/>
            <p:nvPr/>
          </p:nvSpPr>
          <p:spPr>
            <a:xfrm>
              <a:off x="6690251" y="2573165"/>
              <a:ext cx="118978" cy="100818"/>
            </a:xfrm>
            <a:custGeom>
              <a:rect b="b" l="l" r="r" t="t"/>
              <a:pathLst>
                <a:path extrusionOk="0" h="1951" w="2293">
                  <a:moveTo>
                    <a:pt x="1544" y="1"/>
                  </a:moveTo>
                  <a:cubicBezTo>
                    <a:pt x="1508" y="1"/>
                    <a:pt x="1471" y="8"/>
                    <a:pt x="1433" y="22"/>
                  </a:cubicBezTo>
                  <a:cubicBezTo>
                    <a:pt x="954" y="197"/>
                    <a:pt x="380" y="612"/>
                    <a:pt x="188" y="1075"/>
                  </a:cubicBezTo>
                  <a:cubicBezTo>
                    <a:pt x="0" y="1552"/>
                    <a:pt x="807" y="1950"/>
                    <a:pt x="1909" y="1950"/>
                  </a:cubicBezTo>
                  <a:cubicBezTo>
                    <a:pt x="2024" y="1950"/>
                    <a:pt x="2142" y="1946"/>
                    <a:pt x="2263" y="1937"/>
                  </a:cubicBezTo>
                  <a:cubicBezTo>
                    <a:pt x="2292" y="881"/>
                    <a:pt x="1958" y="1"/>
                    <a:pt x="15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8"/>
            <p:cNvSpPr/>
            <p:nvPr/>
          </p:nvSpPr>
          <p:spPr>
            <a:xfrm>
              <a:off x="6606401" y="346081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677" y="0"/>
                  </a:moveTo>
                  <a:cubicBezTo>
                    <a:pt x="4565" y="160"/>
                    <a:pt x="4437" y="319"/>
                    <a:pt x="4294" y="463"/>
                  </a:cubicBezTo>
                  <a:cubicBezTo>
                    <a:pt x="3097" y="1596"/>
                    <a:pt x="1884" y="2745"/>
                    <a:pt x="671" y="3862"/>
                  </a:cubicBezTo>
                  <a:cubicBezTo>
                    <a:pt x="112" y="4389"/>
                    <a:pt x="1" y="4868"/>
                    <a:pt x="671" y="5426"/>
                  </a:cubicBezTo>
                  <a:cubicBezTo>
                    <a:pt x="1134" y="5793"/>
                    <a:pt x="1629" y="6224"/>
                    <a:pt x="1900" y="6719"/>
                  </a:cubicBezTo>
                  <a:cubicBezTo>
                    <a:pt x="2528" y="7893"/>
                    <a:pt x="3401" y="8494"/>
                    <a:pt x="4598" y="8494"/>
                  </a:cubicBezTo>
                  <a:cubicBezTo>
                    <a:pt x="4801" y="8494"/>
                    <a:pt x="5014" y="8477"/>
                    <a:pt x="5235" y="8442"/>
                  </a:cubicBezTo>
                  <a:cubicBezTo>
                    <a:pt x="5250" y="8441"/>
                    <a:pt x="5264" y="8440"/>
                    <a:pt x="5279" y="8440"/>
                  </a:cubicBezTo>
                  <a:cubicBezTo>
                    <a:pt x="5381" y="8440"/>
                    <a:pt x="5489" y="8477"/>
                    <a:pt x="5591" y="8477"/>
                  </a:cubicBezTo>
                  <a:cubicBezTo>
                    <a:pt x="5605" y="8477"/>
                    <a:pt x="5620" y="8476"/>
                    <a:pt x="5634" y="8474"/>
                  </a:cubicBezTo>
                  <a:cubicBezTo>
                    <a:pt x="6480" y="8267"/>
                    <a:pt x="7789" y="8299"/>
                    <a:pt x="8044" y="7804"/>
                  </a:cubicBezTo>
                  <a:cubicBezTo>
                    <a:pt x="8491" y="6910"/>
                    <a:pt x="8667" y="5538"/>
                    <a:pt x="8284" y="4644"/>
                  </a:cubicBezTo>
                  <a:cubicBezTo>
                    <a:pt x="7613" y="2984"/>
                    <a:pt x="6448" y="1532"/>
                    <a:pt x="54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8"/>
            <p:cNvSpPr/>
            <p:nvPr/>
          </p:nvSpPr>
          <p:spPr>
            <a:xfrm>
              <a:off x="6486334" y="3320625"/>
              <a:ext cx="246829" cy="239204"/>
            </a:xfrm>
            <a:custGeom>
              <a:rect b="b" l="l" r="r" t="t"/>
              <a:pathLst>
                <a:path extrusionOk="0" h="4629" w="4757">
                  <a:moveTo>
                    <a:pt x="3847" y="0"/>
                  </a:moveTo>
                  <a:lnTo>
                    <a:pt x="1" y="3543"/>
                  </a:lnTo>
                  <a:cubicBezTo>
                    <a:pt x="155" y="3651"/>
                    <a:pt x="340" y="3879"/>
                    <a:pt x="467" y="3879"/>
                  </a:cubicBezTo>
                  <a:cubicBezTo>
                    <a:pt x="471" y="3879"/>
                    <a:pt x="475" y="3879"/>
                    <a:pt x="479" y="3878"/>
                  </a:cubicBezTo>
                  <a:cubicBezTo>
                    <a:pt x="599" y="3857"/>
                    <a:pt x="713" y="3846"/>
                    <a:pt x="823" y="3846"/>
                  </a:cubicBezTo>
                  <a:cubicBezTo>
                    <a:pt x="1442" y="3846"/>
                    <a:pt x="1913" y="4169"/>
                    <a:pt x="2442" y="4548"/>
                  </a:cubicBezTo>
                  <a:cubicBezTo>
                    <a:pt x="2521" y="4604"/>
                    <a:pt x="2647" y="4629"/>
                    <a:pt x="2792" y="4629"/>
                  </a:cubicBezTo>
                  <a:cubicBezTo>
                    <a:pt x="3148" y="4629"/>
                    <a:pt x="3622" y="4481"/>
                    <a:pt x="3815" y="4277"/>
                  </a:cubicBezTo>
                  <a:cubicBezTo>
                    <a:pt x="4757" y="3240"/>
                    <a:pt x="4693" y="1165"/>
                    <a:pt x="38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8"/>
            <p:cNvSpPr/>
            <p:nvPr/>
          </p:nvSpPr>
          <p:spPr>
            <a:xfrm>
              <a:off x="7696191" y="3460816"/>
              <a:ext cx="91114" cy="114047"/>
            </a:xfrm>
            <a:custGeom>
              <a:rect b="b" l="l" r="r" t="t"/>
              <a:pathLst>
                <a:path extrusionOk="0" h="2207" w="1756">
                  <a:moveTo>
                    <a:pt x="958" y="0"/>
                  </a:moveTo>
                  <a:cubicBezTo>
                    <a:pt x="766" y="271"/>
                    <a:pt x="607" y="543"/>
                    <a:pt x="415" y="798"/>
                  </a:cubicBezTo>
                  <a:cubicBezTo>
                    <a:pt x="0" y="1373"/>
                    <a:pt x="192" y="1979"/>
                    <a:pt x="878" y="2155"/>
                  </a:cubicBezTo>
                  <a:cubicBezTo>
                    <a:pt x="1112" y="2181"/>
                    <a:pt x="1358" y="2207"/>
                    <a:pt x="1596" y="2207"/>
                  </a:cubicBezTo>
                  <a:cubicBezTo>
                    <a:pt x="1650" y="2207"/>
                    <a:pt x="1703" y="2205"/>
                    <a:pt x="1756" y="2202"/>
                  </a:cubicBezTo>
                  <a:lnTo>
                    <a:pt x="17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8"/>
            <p:cNvSpPr/>
            <p:nvPr/>
          </p:nvSpPr>
          <p:spPr>
            <a:xfrm>
              <a:off x="6853177" y="4617895"/>
              <a:ext cx="506837" cy="539022"/>
            </a:xfrm>
            <a:custGeom>
              <a:rect b="b" l="l" r="r" t="t"/>
              <a:pathLst>
                <a:path extrusionOk="0" h="10431" w="9768">
                  <a:moveTo>
                    <a:pt x="4522" y="1"/>
                  </a:moveTo>
                  <a:cubicBezTo>
                    <a:pt x="3485" y="1"/>
                    <a:pt x="2462" y="349"/>
                    <a:pt x="1820" y="1052"/>
                  </a:cubicBezTo>
                  <a:cubicBezTo>
                    <a:pt x="1501" y="1339"/>
                    <a:pt x="1150" y="1579"/>
                    <a:pt x="767" y="1770"/>
                  </a:cubicBezTo>
                  <a:cubicBezTo>
                    <a:pt x="96" y="2137"/>
                    <a:pt x="1" y="2648"/>
                    <a:pt x="368" y="3270"/>
                  </a:cubicBezTo>
                  <a:cubicBezTo>
                    <a:pt x="511" y="3510"/>
                    <a:pt x="751" y="3669"/>
                    <a:pt x="862" y="3909"/>
                  </a:cubicBezTo>
                  <a:cubicBezTo>
                    <a:pt x="1385" y="5127"/>
                    <a:pt x="1894" y="5558"/>
                    <a:pt x="2622" y="5558"/>
                  </a:cubicBezTo>
                  <a:cubicBezTo>
                    <a:pt x="3028" y="5558"/>
                    <a:pt x="3503" y="5423"/>
                    <a:pt x="4086" y="5217"/>
                  </a:cubicBezTo>
                  <a:cubicBezTo>
                    <a:pt x="4255" y="5161"/>
                    <a:pt x="4406" y="5131"/>
                    <a:pt x="4541" y="5131"/>
                  </a:cubicBezTo>
                  <a:cubicBezTo>
                    <a:pt x="4904" y="5131"/>
                    <a:pt x="5158" y="5349"/>
                    <a:pt x="5379" y="5872"/>
                  </a:cubicBezTo>
                  <a:cubicBezTo>
                    <a:pt x="5794" y="6829"/>
                    <a:pt x="6480" y="7659"/>
                    <a:pt x="7198" y="8776"/>
                  </a:cubicBezTo>
                  <a:cubicBezTo>
                    <a:pt x="7055" y="8984"/>
                    <a:pt x="6943" y="9191"/>
                    <a:pt x="6847" y="9431"/>
                  </a:cubicBezTo>
                  <a:cubicBezTo>
                    <a:pt x="6767" y="9638"/>
                    <a:pt x="6767" y="9862"/>
                    <a:pt x="6863" y="10069"/>
                  </a:cubicBezTo>
                  <a:cubicBezTo>
                    <a:pt x="7054" y="10317"/>
                    <a:pt x="7403" y="10430"/>
                    <a:pt x="7772" y="10430"/>
                  </a:cubicBezTo>
                  <a:cubicBezTo>
                    <a:pt x="8331" y="10430"/>
                    <a:pt x="8934" y="10170"/>
                    <a:pt x="9097" y="9718"/>
                  </a:cubicBezTo>
                  <a:cubicBezTo>
                    <a:pt x="9337" y="9032"/>
                    <a:pt x="9624" y="8330"/>
                    <a:pt x="9704" y="7611"/>
                  </a:cubicBezTo>
                  <a:cubicBezTo>
                    <a:pt x="9768" y="6957"/>
                    <a:pt x="9608" y="6271"/>
                    <a:pt x="9512" y="5616"/>
                  </a:cubicBezTo>
                  <a:cubicBezTo>
                    <a:pt x="9464" y="5233"/>
                    <a:pt x="9257" y="4834"/>
                    <a:pt x="9337" y="4467"/>
                  </a:cubicBezTo>
                  <a:cubicBezTo>
                    <a:pt x="9624" y="2887"/>
                    <a:pt x="9624" y="2856"/>
                    <a:pt x="8252" y="2010"/>
                  </a:cubicBezTo>
                  <a:cubicBezTo>
                    <a:pt x="7964" y="1786"/>
                    <a:pt x="7709" y="1531"/>
                    <a:pt x="7486" y="1228"/>
                  </a:cubicBezTo>
                  <a:cubicBezTo>
                    <a:pt x="6795" y="413"/>
                    <a:pt x="5650" y="1"/>
                    <a:pt x="45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8"/>
            <p:cNvSpPr/>
            <p:nvPr/>
          </p:nvSpPr>
          <p:spPr>
            <a:xfrm>
              <a:off x="6693364" y="4231117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2187" y="0"/>
                  </a:moveTo>
                  <a:cubicBezTo>
                    <a:pt x="1032" y="0"/>
                    <a:pt x="0" y="966"/>
                    <a:pt x="0" y="2249"/>
                  </a:cubicBezTo>
                  <a:cubicBezTo>
                    <a:pt x="240" y="3255"/>
                    <a:pt x="447" y="4244"/>
                    <a:pt x="703" y="5202"/>
                  </a:cubicBezTo>
                  <a:cubicBezTo>
                    <a:pt x="751" y="5345"/>
                    <a:pt x="990" y="5489"/>
                    <a:pt x="1166" y="5537"/>
                  </a:cubicBezTo>
                  <a:cubicBezTo>
                    <a:pt x="1295" y="5575"/>
                    <a:pt x="1437" y="5592"/>
                    <a:pt x="1586" y="5592"/>
                  </a:cubicBezTo>
                  <a:cubicBezTo>
                    <a:pt x="2763" y="5592"/>
                    <a:pt x="4432" y="4498"/>
                    <a:pt x="4645" y="3478"/>
                  </a:cubicBezTo>
                  <a:cubicBezTo>
                    <a:pt x="4661" y="3303"/>
                    <a:pt x="4613" y="3143"/>
                    <a:pt x="4533" y="3015"/>
                  </a:cubicBezTo>
                  <a:cubicBezTo>
                    <a:pt x="4262" y="2329"/>
                    <a:pt x="4006" y="1643"/>
                    <a:pt x="3703" y="988"/>
                  </a:cubicBezTo>
                  <a:cubicBezTo>
                    <a:pt x="3575" y="701"/>
                    <a:pt x="3384" y="334"/>
                    <a:pt x="3129" y="222"/>
                  </a:cubicBezTo>
                  <a:cubicBezTo>
                    <a:pt x="2817" y="70"/>
                    <a:pt x="2498" y="0"/>
                    <a:pt x="21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8"/>
            <p:cNvSpPr/>
            <p:nvPr/>
          </p:nvSpPr>
          <p:spPr>
            <a:xfrm>
              <a:off x="6251180" y="3572793"/>
              <a:ext cx="302297" cy="330100"/>
            </a:xfrm>
            <a:custGeom>
              <a:rect b="b" l="l" r="r" t="t"/>
              <a:pathLst>
                <a:path extrusionOk="0" h="6388" w="5826">
                  <a:moveTo>
                    <a:pt x="1893" y="0"/>
                  </a:moveTo>
                  <a:cubicBezTo>
                    <a:pt x="1698" y="0"/>
                    <a:pt x="1500" y="32"/>
                    <a:pt x="1309" y="67"/>
                  </a:cubicBezTo>
                  <a:cubicBezTo>
                    <a:pt x="830" y="163"/>
                    <a:pt x="112" y="546"/>
                    <a:pt x="48" y="897"/>
                  </a:cubicBezTo>
                  <a:cubicBezTo>
                    <a:pt x="0" y="1488"/>
                    <a:pt x="192" y="2062"/>
                    <a:pt x="607" y="2493"/>
                  </a:cubicBezTo>
                  <a:cubicBezTo>
                    <a:pt x="1899" y="3722"/>
                    <a:pt x="3320" y="4807"/>
                    <a:pt x="4692" y="5940"/>
                  </a:cubicBezTo>
                  <a:cubicBezTo>
                    <a:pt x="4980" y="6116"/>
                    <a:pt x="5267" y="6260"/>
                    <a:pt x="5570" y="6387"/>
                  </a:cubicBezTo>
                  <a:lnTo>
                    <a:pt x="5825" y="6164"/>
                  </a:lnTo>
                  <a:cubicBezTo>
                    <a:pt x="5299" y="4967"/>
                    <a:pt x="4852" y="3738"/>
                    <a:pt x="4245" y="2573"/>
                  </a:cubicBezTo>
                  <a:cubicBezTo>
                    <a:pt x="3910" y="1919"/>
                    <a:pt x="3240" y="1424"/>
                    <a:pt x="2969" y="754"/>
                  </a:cubicBezTo>
                  <a:cubicBezTo>
                    <a:pt x="2717" y="152"/>
                    <a:pt x="2316" y="0"/>
                    <a:pt x="18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8"/>
            <p:cNvSpPr/>
            <p:nvPr/>
          </p:nvSpPr>
          <p:spPr>
            <a:xfrm>
              <a:off x="7083401" y="4420294"/>
              <a:ext cx="145804" cy="154663"/>
            </a:xfrm>
            <a:custGeom>
              <a:rect b="b" l="l" r="r" t="t"/>
              <a:pathLst>
                <a:path extrusionOk="0" h="2993" w="2810">
                  <a:moveTo>
                    <a:pt x="579" y="0"/>
                  </a:moveTo>
                  <a:cubicBezTo>
                    <a:pt x="311" y="0"/>
                    <a:pt x="162" y="257"/>
                    <a:pt x="112" y="775"/>
                  </a:cubicBezTo>
                  <a:cubicBezTo>
                    <a:pt x="96" y="1014"/>
                    <a:pt x="112" y="1253"/>
                    <a:pt x="112" y="1477"/>
                  </a:cubicBezTo>
                  <a:lnTo>
                    <a:pt x="80" y="1477"/>
                  </a:lnTo>
                  <a:cubicBezTo>
                    <a:pt x="80" y="1541"/>
                    <a:pt x="80" y="1605"/>
                    <a:pt x="80" y="1668"/>
                  </a:cubicBezTo>
                  <a:cubicBezTo>
                    <a:pt x="0" y="2275"/>
                    <a:pt x="32" y="2977"/>
                    <a:pt x="750" y="2993"/>
                  </a:cubicBezTo>
                  <a:cubicBezTo>
                    <a:pt x="1341" y="2977"/>
                    <a:pt x="1915" y="2722"/>
                    <a:pt x="2346" y="2291"/>
                  </a:cubicBezTo>
                  <a:cubicBezTo>
                    <a:pt x="2809" y="1764"/>
                    <a:pt x="2330" y="1269"/>
                    <a:pt x="1868" y="886"/>
                  </a:cubicBezTo>
                  <a:cubicBezTo>
                    <a:pt x="1628" y="695"/>
                    <a:pt x="1437" y="455"/>
                    <a:pt x="1197" y="280"/>
                  </a:cubicBezTo>
                  <a:cubicBezTo>
                    <a:pt x="945" y="94"/>
                    <a:pt x="740" y="0"/>
                    <a:pt x="5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8"/>
            <p:cNvSpPr/>
            <p:nvPr/>
          </p:nvSpPr>
          <p:spPr>
            <a:xfrm>
              <a:off x="6784478" y="4515477"/>
              <a:ext cx="203710" cy="135595"/>
            </a:xfrm>
            <a:custGeom>
              <a:rect b="b" l="l" r="r" t="t"/>
              <a:pathLst>
                <a:path extrusionOk="0" h="2624" w="3926">
                  <a:moveTo>
                    <a:pt x="3275" y="0"/>
                  </a:moveTo>
                  <a:cubicBezTo>
                    <a:pt x="3268" y="0"/>
                    <a:pt x="3262" y="1"/>
                    <a:pt x="3256" y="2"/>
                  </a:cubicBezTo>
                  <a:cubicBezTo>
                    <a:pt x="1756" y="241"/>
                    <a:pt x="782" y="1199"/>
                    <a:pt x="0" y="2587"/>
                  </a:cubicBezTo>
                  <a:cubicBezTo>
                    <a:pt x="137" y="2612"/>
                    <a:pt x="267" y="2624"/>
                    <a:pt x="390" y="2624"/>
                  </a:cubicBezTo>
                  <a:cubicBezTo>
                    <a:pt x="1212" y="2624"/>
                    <a:pt x="1747" y="2114"/>
                    <a:pt x="2330" y="1725"/>
                  </a:cubicBezTo>
                  <a:cubicBezTo>
                    <a:pt x="2649" y="1502"/>
                    <a:pt x="3048" y="1390"/>
                    <a:pt x="3383" y="1183"/>
                  </a:cubicBezTo>
                  <a:cubicBezTo>
                    <a:pt x="3591" y="1039"/>
                    <a:pt x="3766" y="864"/>
                    <a:pt x="3926" y="672"/>
                  </a:cubicBezTo>
                  <a:cubicBezTo>
                    <a:pt x="3710" y="441"/>
                    <a:pt x="3464" y="0"/>
                    <a:pt x="3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8"/>
            <p:cNvSpPr/>
            <p:nvPr/>
          </p:nvSpPr>
          <p:spPr>
            <a:xfrm>
              <a:off x="7187747" y="3531609"/>
              <a:ext cx="146582" cy="129653"/>
            </a:xfrm>
            <a:custGeom>
              <a:rect b="b" l="l" r="r" t="t"/>
              <a:pathLst>
                <a:path extrusionOk="0" h="2509" w="2825">
                  <a:moveTo>
                    <a:pt x="1166" y="0"/>
                  </a:moveTo>
                  <a:cubicBezTo>
                    <a:pt x="824" y="0"/>
                    <a:pt x="418" y="319"/>
                    <a:pt x="128" y="593"/>
                  </a:cubicBezTo>
                  <a:cubicBezTo>
                    <a:pt x="0" y="721"/>
                    <a:pt x="32" y="1279"/>
                    <a:pt x="160" y="1359"/>
                  </a:cubicBezTo>
                  <a:cubicBezTo>
                    <a:pt x="734" y="1662"/>
                    <a:pt x="1341" y="1934"/>
                    <a:pt x="1947" y="2173"/>
                  </a:cubicBezTo>
                  <a:lnTo>
                    <a:pt x="2298" y="2508"/>
                  </a:lnTo>
                  <a:cubicBezTo>
                    <a:pt x="2474" y="2157"/>
                    <a:pt x="2729" y="1822"/>
                    <a:pt x="2793" y="1455"/>
                  </a:cubicBezTo>
                  <a:cubicBezTo>
                    <a:pt x="2825" y="1168"/>
                    <a:pt x="2713" y="864"/>
                    <a:pt x="2506" y="673"/>
                  </a:cubicBezTo>
                  <a:cubicBezTo>
                    <a:pt x="2123" y="370"/>
                    <a:pt x="1660" y="34"/>
                    <a:pt x="1213" y="3"/>
                  </a:cubicBezTo>
                  <a:cubicBezTo>
                    <a:pt x="1197" y="1"/>
                    <a:pt x="1182" y="0"/>
                    <a:pt x="1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8"/>
            <p:cNvSpPr/>
            <p:nvPr/>
          </p:nvSpPr>
          <p:spPr>
            <a:xfrm>
              <a:off x="7935496" y="4441558"/>
              <a:ext cx="122610" cy="81905"/>
            </a:xfrm>
            <a:custGeom>
              <a:rect b="b" l="l" r="r" t="t"/>
              <a:pathLst>
                <a:path extrusionOk="0" h="1585" w="2363">
                  <a:moveTo>
                    <a:pt x="730" y="0"/>
                  </a:moveTo>
                  <a:cubicBezTo>
                    <a:pt x="523" y="0"/>
                    <a:pt x="296" y="85"/>
                    <a:pt x="0" y="228"/>
                  </a:cubicBezTo>
                  <a:cubicBezTo>
                    <a:pt x="495" y="1138"/>
                    <a:pt x="1229" y="1569"/>
                    <a:pt x="2362" y="1585"/>
                  </a:cubicBezTo>
                  <a:cubicBezTo>
                    <a:pt x="1557" y="427"/>
                    <a:pt x="1194" y="0"/>
                    <a:pt x="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8"/>
            <p:cNvSpPr/>
            <p:nvPr/>
          </p:nvSpPr>
          <p:spPr>
            <a:xfrm>
              <a:off x="7196827" y="3696784"/>
              <a:ext cx="102737" cy="58186"/>
            </a:xfrm>
            <a:custGeom>
              <a:rect b="b" l="l" r="r" t="t"/>
              <a:pathLst>
                <a:path extrusionOk="0" h="1126" w="1980">
                  <a:moveTo>
                    <a:pt x="770" y="1"/>
                  </a:moveTo>
                  <a:cubicBezTo>
                    <a:pt x="508" y="1"/>
                    <a:pt x="267" y="168"/>
                    <a:pt x="1" y="503"/>
                  </a:cubicBezTo>
                  <a:lnTo>
                    <a:pt x="1884" y="1126"/>
                  </a:lnTo>
                  <a:cubicBezTo>
                    <a:pt x="1916" y="1030"/>
                    <a:pt x="1948" y="918"/>
                    <a:pt x="1980" y="822"/>
                  </a:cubicBezTo>
                  <a:cubicBezTo>
                    <a:pt x="1478" y="275"/>
                    <a:pt x="1106" y="1"/>
                    <a:pt x="7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8"/>
            <p:cNvSpPr/>
            <p:nvPr/>
          </p:nvSpPr>
          <p:spPr>
            <a:xfrm>
              <a:off x="3598803" y="3925105"/>
              <a:ext cx="81204" cy="50383"/>
            </a:xfrm>
            <a:custGeom>
              <a:rect b="b" l="l" r="r" t="t"/>
              <a:pathLst>
                <a:path extrusionOk="0" h="975" w="1565">
                  <a:moveTo>
                    <a:pt x="1246" y="0"/>
                  </a:moveTo>
                  <a:lnTo>
                    <a:pt x="1" y="367"/>
                  </a:lnTo>
                  <a:cubicBezTo>
                    <a:pt x="468" y="663"/>
                    <a:pt x="753" y="974"/>
                    <a:pt x="1033" y="974"/>
                  </a:cubicBezTo>
                  <a:cubicBezTo>
                    <a:pt x="1040" y="974"/>
                    <a:pt x="1047" y="974"/>
                    <a:pt x="1054" y="974"/>
                  </a:cubicBezTo>
                  <a:cubicBezTo>
                    <a:pt x="1230" y="958"/>
                    <a:pt x="1389" y="479"/>
                    <a:pt x="1565" y="192"/>
                  </a:cubicBezTo>
                  <a:lnTo>
                    <a:pt x="124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8"/>
            <p:cNvSpPr/>
            <p:nvPr/>
          </p:nvSpPr>
          <p:spPr>
            <a:xfrm>
              <a:off x="3681615" y="2990740"/>
              <a:ext cx="81204" cy="50383"/>
            </a:xfrm>
            <a:custGeom>
              <a:rect b="b" l="l" r="r" t="t"/>
              <a:pathLst>
                <a:path extrusionOk="0" h="975" w="1565">
                  <a:moveTo>
                    <a:pt x="1262" y="0"/>
                  </a:moveTo>
                  <a:lnTo>
                    <a:pt x="1" y="383"/>
                  </a:lnTo>
                  <a:cubicBezTo>
                    <a:pt x="484" y="664"/>
                    <a:pt x="769" y="974"/>
                    <a:pt x="1049" y="974"/>
                  </a:cubicBezTo>
                  <a:cubicBezTo>
                    <a:pt x="1056" y="974"/>
                    <a:pt x="1063" y="974"/>
                    <a:pt x="1070" y="974"/>
                  </a:cubicBezTo>
                  <a:cubicBezTo>
                    <a:pt x="1246" y="974"/>
                    <a:pt x="1405" y="479"/>
                    <a:pt x="1565" y="208"/>
                  </a:cubicBezTo>
                  <a:lnTo>
                    <a:pt x="126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" name="Google Shape;3564;p8"/>
            <p:cNvSpPr/>
            <p:nvPr/>
          </p:nvSpPr>
          <p:spPr>
            <a:xfrm>
              <a:off x="4780485" y="5040844"/>
              <a:ext cx="58840" cy="71828"/>
            </a:xfrm>
            <a:custGeom>
              <a:rect b="b" l="l" r="r" t="t"/>
              <a:pathLst>
                <a:path extrusionOk="0" h="1390" w="1134">
                  <a:moveTo>
                    <a:pt x="703" y="1"/>
                  </a:moveTo>
                  <a:cubicBezTo>
                    <a:pt x="479" y="384"/>
                    <a:pt x="240" y="751"/>
                    <a:pt x="1" y="1134"/>
                  </a:cubicBezTo>
                  <a:lnTo>
                    <a:pt x="432" y="1389"/>
                  </a:lnTo>
                  <a:lnTo>
                    <a:pt x="1134" y="256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565" name="Google Shape;3565;p8"/>
          <p:cNvSpPr/>
          <p:nvPr/>
        </p:nvSpPr>
        <p:spPr>
          <a:xfrm>
            <a:off x="-47550" y="535200"/>
            <a:ext cx="9272700" cy="4064100"/>
          </a:xfrm>
          <a:prstGeom prst="rect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66" name="Google Shape;3566;p8"/>
          <p:cNvSpPr txBox="1"/>
          <p:nvPr>
            <p:ph type="title"/>
          </p:nvPr>
        </p:nvSpPr>
        <p:spPr>
          <a:xfrm>
            <a:off x="713232" y="1472184"/>
            <a:ext cx="7717500" cy="1581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1pPr>
            <a:lvl2pPr lvl="1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2pPr>
            <a:lvl3pPr lvl="2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3pPr>
            <a:lvl4pPr lvl="3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4pPr>
            <a:lvl5pPr lvl="4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5pPr>
            <a:lvl6pPr lvl="5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6pPr>
            <a:lvl7pPr lvl="6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7pPr>
            <a:lvl8pPr lvl="7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8pPr>
            <a:lvl9pPr lvl="8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9pPr>
          </a:lstStyle>
          <a:p/>
        </p:txBody>
      </p:sp>
      <p:sp>
        <p:nvSpPr>
          <p:cNvPr id="3567" name="Google Shape;3567;p8"/>
          <p:cNvSpPr txBox="1"/>
          <p:nvPr>
            <p:ph idx="1" type="subTitle"/>
          </p:nvPr>
        </p:nvSpPr>
        <p:spPr>
          <a:xfrm>
            <a:off x="2478024" y="3465576"/>
            <a:ext cx="4197000" cy="40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3568" name="Shape 35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9" name="Google Shape;3569;p9"/>
          <p:cNvGrpSpPr/>
          <p:nvPr/>
        </p:nvGrpSpPr>
        <p:grpSpPr>
          <a:xfrm>
            <a:off x="0" y="-76200"/>
            <a:ext cx="9415324" cy="5336303"/>
            <a:chOff x="0" y="-76200"/>
            <a:chExt cx="9415324" cy="5336303"/>
          </a:xfrm>
        </p:grpSpPr>
        <p:sp>
          <p:nvSpPr>
            <p:cNvPr id="3570" name="Google Shape;3570;p9"/>
            <p:cNvSpPr/>
            <p:nvPr/>
          </p:nvSpPr>
          <p:spPr>
            <a:xfrm>
              <a:off x="8588861" y="-44059"/>
              <a:ext cx="327047" cy="224321"/>
            </a:xfrm>
            <a:custGeom>
              <a:rect b="b" l="l" r="r" t="t"/>
              <a:pathLst>
                <a:path extrusionOk="0" h="4341" w="6303">
                  <a:moveTo>
                    <a:pt x="335" y="0"/>
                  </a:moveTo>
                  <a:cubicBezTo>
                    <a:pt x="287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04" y="4246"/>
                  </a:cubicBezTo>
                  <a:cubicBezTo>
                    <a:pt x="5115" y="4306"/>
                    <a:pt x="5366" y="4341"/>
                    <a:pt x="5565" y="4341"/>
                  </a:cubicBezTo>
                  <a:cubicBezTo>
                    <a:pt x="6201" y="4341"/>
                    <a:pt x="6303" y="3986"/>
                    <a:pt x="6144" y="3001"/>
                  </a:cubicBezTo>
                  <a:cubicBezTo>
                    <a:pt x="6001" y="1995"/>
                    <a:pt x="5745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9"/>
            <p:cNvSpPr/>
            <p:nvPr/>
          </p:nvSpPr>
          <p:spPr>
            <a:xfrm>
              <a:off x="8991299" y="-54807"/>
              <a:ext cx="267532" cy="216260"/>
            </a:xfrm>
            <a:custGeom>
              <a:rect b="b" l="l" r="r" t="t"/>
              <a:pathLst>
                <a:path extrusionOk="0" h="4185" w="5156">
                  <a:moveTo>
                    <a:pt x="4022" y="1"/>
                  </a:moveTo>
                  <a:lnTo>
                    <a:pt x="0" y="17"/>
                  </a:lnTo>
                  <a:cubicBezTo>
                    <a:pt x="48" y="304"/>
                    <a:pt x="32" y="639"/>
                    <a:pt x="176" y="879"/>
                  </a:cubicBezTo>
                  <a:cubicBezTo>
                    <a:pt x="719" y="1693"/>
                    <a:pt x="1341" y="2459"/>
                    <a:pt x="1900" y="3289"/>
                  </a:cubicBezTo>
                  <a:cubicBezTo>
                    <a:pt x="2292" y="3867"/>
                    <a:pt x="2737" y="4184"/>
                    <a:pt x="3286" y="4184"/>
                  </a:cubicBezTo>
                  <a:cubicBezTo>
                    <a:pt x="3539" y="4184"/>
                    <a:pt x="3815" y="4116"/>
                    <a:pt x="4118" y="3975"/>
                  </a:cubicBezTo>
                  <a:cubicBezTo>
                    <a:pt x="4453" y="3847"/>
                    <a:pt x="4804" y="3751"/>
                    <a:pt x="5155" y="3688"/>
                  </a:cubicBezTo>
                  <a:cubicBezTo>
                    <a:pt x="4756" y="2427"/>
                    <a:pt x="4389" y="1214"/>
                    <a:pt x="40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9"/>
            <p:cNvSpPr/>
            <p:nvPr/>
          </p:nvSpPr>
          <p:spPr>
            <a:xfrm>
              <a:off x="8843887" y="1302611"/>
              <a:ext cx="395071" cy="356454"/>
            </a:xfrm>
            <a:custGeom>
              <a:rect b="b" l="l" r="r" t="t"/>
              <a:pathLst>
                <a:path extrusionOk="0" h="6898" w="7614">
                  <a:moveTo>
                    <a:pt x="3607" y="1"/>
                  </a:moveTo>
                  <a:cubicBezTo>
                    <a:pt x="2650" y="448"/>
                    <a:pt x="1597" y="799"/>
                    <a:pt x="719" y="1389"/>
                  </a:cubicBezTo>
                  <a:cubicBezTo>
                    <a:pt x="80" y="1804"/>
                    <a:pt x="1" y="2634"/>
                    <a:pt x="559" y="3257"/>
                  </a:cubicBezTo>
                  <a:cubicBezTo>
                    <a:pt x="1517" y="4358"/>
                    <a:pt x="2538" y="5427"/>
                    <a:pt x="3623" y="6416"/>
                  </a:cubicBezTo>
                  <a:cubicBezTo>
                    <a:pt x="3982" y="6739"/>
                    <a:pt x="4395" y="6897"/>
                    <a:pt x="4798" y="6897"/>
                  </a:cubicBezTo>
                  <a:cubicBezTo>
                    <a:pt x="5292" y="6897"/>
                    <a:pt x="5770" y="6659"/>
                    <a:pt x="6113" y="6193"/>
                  </a:cubicBezTo>
                  <a:cubicBezTo>
                    <a:pt x="6703" y="5411"/>
                    <a:pt x="7102" y="4485"/>
                    <a:pt x="7501" y="3576"/>
                  </a:cubicBezTo>
                  <a:cubicBezTo>
                    <a:pt x="7613" y="3272"/>
                    <a:pt x="7581" y="2921"/>
                    <a:pt x="7422" y="2634"/>
                  </a:cubicBezTo>
                  <a:cubicBezTo>
                    <a:pt x="6544" y="1309"/>
                    <a:pt x="5139" y="751"/>
                    <a:pt x="360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" name="Google Shape;3573;p9"/>
            <p:cNvSpPr/>
            <p:nvPr/>
          </p:nvSpPr>
          <p:spPr>
            <a:xfrm>
              <a:off x="8969766" y="330162"/>
              <a:ext cx="371878" cy="366066"/>
            </a:xfrm>
            <a:custGeom>
              <a:rect b="b" l="l" r="r" t="t"/>
              <a:pathLst>
                <a:path extrusionOk="0" h="7084" w="7167">
                  <a:moveTo>
                    <a:pt x="5703" y="1"/>
                  </a:moveTo>
                  <a:cubicBezTo>
                    <a:pt x="5439" y="1"/>
                    <a:pt x="5152" y="132"/>
                    <a:pt x="4868" y="403"/>
                  </a:cubicBezTo>
                  <a:cubicBezTo>
                    <a:pt x="3926" y="1345"/>
                    <a:pt x="2698" y="1967"/>
                    <a:pt x="1373" y="2158"/>
                  </a:cubicBezTo>
                  <a:cubicBezTo>
                    <a:pt x="128" y="2334"/>
                    <a:pt x="0" y="2829"/>
                    <a:pt x="719" y="3834"/>
                  </a:cubicBezTo>
                  <a:cubicBezTo>
                    <a:pt x="1277" y="4632"/>
                    <a:pt x="2634" y="4887"/>
                    <a:pt x="2474" y="6228"/>
                  </a:cubicBezTo>
                  <a:cubicBezTo>
                    <a:pt x="2474" y="6292"/>
                    <a:pt x="2618" y="6372"/>
                    <a:pt x="2698" y="6435"/>
                  </a:cubicBezTo>
                  <a:cubicBezTo>
                    <a:pt x="3233" y="6868"/>
                    <a:pt x="3806" y="7084"/>
                    <a:pt x="4345" y="7084"/>
                  </a:cubicBezTo>
                  <a:cubicBezTo>
                    <a:pt x="5139" y="7084"/>
                    <a:pt x="5861" y="6617"/>
                    <a:pt x="6288" y="5685"/>
                  </a:cubicBezTo>
                  <a:cubicBezTo>
                    <a:pt x="6735" y="4744"/>
                    <a:pt x="6895" y="3675"/>
                    <a:pt x="7166" y="2733"/>
                  </a:cubicBezTo>
                  <a:cubicBezTo>
                    <a:pt x="6959" y="1983"/>
                    <a:pt x="6863" y="1360"/>
                    <a:pt x="6624" y="770"/>
                  </a:cubicBezTo>
                  <a:cubicBezTo>
                    <a:pt x="6408" y="265"/>
                    <a:pt x="6078" y="1"/>
                    <a:pt x="57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" name="Google Shape;3574;p9"/>
            <p:cNvSpPr/>
            <p:nvPr/>
          </p:nvSpPr>
          <p:spPr>
            <a:xfrm>
              <a:off x="8562347" y="1363017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2358" y="1"/>
                  </a:moveTo>
                  <a:cubicBezTo>
                    <a:pt x="2225" y="1"/>
                    <a:pt x="2121" y="23"/>
                    <a:pt x="2091" y="77"/>
                  </a:cubicBezTo>
                  <a:cubicBezTo>
                    <a:pt x="1421" y="1098"/>
                    <a:pt x="671" y="2119"/>
                    <a:pt x="304" y="3237"/>
                  </a:cubicBezTo>
                  <a:cubicBezTo>
                    <a:pt x="0" y="4194"/>
                    <a:pt x="1118" y="4449"/>
                    <a:pt x="1756" y="4705"/>
                  </a:cubicBezTo>
                  <a:cubicBezTo>
                    <a:pt x="1778" y="4713"/>
                    <a:pt x="1803" y="4717"/>
                    <a:pt x="1832" y="4717"/>
                  </a:cubicBezTo>
                  <a:cubicBezTo>
                    <a:pt x="2138" y="4717"/>
                    <a:pt x="2788" y="4274"/>
                    <a:pt x="2905" y="3939"/>
                  </a:cubicBezTo>
                  <a:cubicBezTo>
                    <a:pt x="3224" y="3013"/>
                    <a:pt x="3320" y="2008"/>
                    <a:pt x="3543" y="747"/>
                  </a:cubicBezTo>
                  <a:cubicBezTo>
                    <a:pt x="3496" y="683"/>
                    <a:pt x="3352" y="316"/>
                    <a:pt x="3065" y="156"/>
                  </a:cubicBezTo>
                  <a:cubicBezTo>
                    <a:pt x="2894" y="66"/>
                    <a:pt x="2584" y="1"/>
                    <a:pt x="23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9"/>
            <p:cNvSpPr/>
            <p:nvPr/>
          </p:nvSpPr>
          <p:spPr>
            <a:xfrm>
              <a:off x="8802481" y="1100566"/>
              <a:ext cx="216163" cy="214916"/>
            </a:xfrm>
            <a:custGeom>
              <a:rect b="b" l="l" r="r" t="t"/>
              <a:pathLst>
                <a:path extrusionOk="0" h="4159" w="4166">
                  <a:moveTo>
                    <a:pt x="3815" y="1"/>
                  </a:moveTo>
                  <a:cubicBezTo>
                    <a:pt x="2794" y="607"/>
                    <a:pt x="1708" y="1102"/>
                    <a:pt x="799" y="1820"/>
                  </a:cubicBezTo>
                  <a:cubicBezTo>
                    <a:pt x="1" y="2459"/>
                    <a:pt x="655" y="3145"/>
                    <a:pt x="1070" y="3751"/>
                  </a:cubicBezTo>
                  <a:cubicBezTo>
                    <a:pt x="1259" y="4027"/>
                    <a:pt x="1491" y="4158"/>
                    <a:pt x="1734" y="4158"/>
                  </a:cubicBezTo>
                  <a:cubicBezTo>
                    <a:pt x="1941" y="4158"/>
                    <a:pt x="2157" y="4063"/>
                    <a:pt x="2363" y="3879"/>
                  </a:cubicBezTo>
                  <a:cubicBezTo>
                    <a:pt x="3432" y="2953"/>
                    <a:pt x="3623" y="1597"/>
                    <a:pt x="4166" y="400"/>
                  </a:cubicBezTo>
                  <a:lnTo>
                    <a:pt x="38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9"/>
            <p:cNvSpPr/>
            <p:nvPr/>
          </p:nvSpPr>
          <p:spPr>
            <a:xfrm>
              <a:off x="8810783" y="391344"/>
              <a:ext cx="130860" cy="154767"/>
            </a:xfrm>
            <a:custGeom>
              <a:rect b="b" l="l" r="r" t="t"/>
              <a:pathLst>
                <a:path extrusionOk="0" h="2995" w="2522">
                  <a:moveTo>
                    <a:pt x="2282" y="1"/>
                  </a:moveTo>
                  <a:cubicBezTo>
                    <a:pt x="1995" y="208"/>
                    <a:pt x="1596" y="320"/>
                    <a:pt x="1421" y="591"/>
                  </a:cubicBezTo>
                  <a:cubicBezTo>
                    <a:pt x="926" y="1294"/>
                    <a:pt x="431" y="1996"/>
                    <a:pt x="0" y="2746"/>
                  </a:cubicBezTo>
                  <a:cubicBezTo>
                    <a:pt x="206" y="2914"/>
                    <a:pt x="450" y="2995"/>
                    <a:pt x="691" y="2995"/>
                  </a:cubicBezTo>
                  <a:cubicBezTo>
                    <a:pt x="1069" y="2995"/>
                    <a:pt x="1440" y="2797"/>
                    <a:pt x="1644" y="2427"/>
                  </a:cubicBezTo>
                  <a:cubicBezTo>
                    <a:pt x="1899" y="1980"/>
                    <a:pt x="2139" y="1517"/>
                    <a:pt x="2378" y="1054"/>
                  </a:cubicBezTo>
                  <a:cubicBezTo>
                    <a:pt x="2522" y="799"/>
                    <a:pt x="2330" y="368"/>
                    <a:pt x="22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9"/>
            <p:cNvSpPr/>
            <p:nvPr/>
          </p:nvSpPr>
          <p:spPr>
            <a:xfrm>
              <a:off x="8727971" y="201701"/>
              <a:ext cx="132521" cy="183550"/>
            </a:xfrm>
            <a:custGeom>
              <a:rect b="b" l="l" r="r" t="t"/>
              <a:pathLst>
                <a:path extrusionOk="0" h="3552" w="2554">
                  <a:moveTo>
                    <a:pt x="1485" y="0"/>
                  </a:moveTo>
                  <a:cubicBezTo>
                    <a:pt x="1437" y="112"/>
                    <a:pt x="1373" y="208"/>
                    <a:pt x="1325" y="304"/>
                  </a:cubicBezTo>
                  <a:cubicBezTo>
                    <a:pt x="814" y="1293"/>
                    <a:pt x="463" y="2362"/>
                    <a:pt x="0" y="3463"/>
                  </a:cubicBezTo>
                  <a:cubicBezTo>
                    <a:pt x="235" y="3523"/>
                    <a:pt x="434" y="3552"/>
                    <a:pt x="602" y="3552"/>
                  </a:cubicBezTo>
                  <a:cubicBezTo>
                    <a:pt x="1112" y="3552"/>
                    <a:pt x="1349" y="3289"/>
                    <a:pt x="1469" y="2809"/>
                  </a:cubicBezTo>
                  <a:cubicBezTo>
                    <a:pt x="1548" y="2522"/>
                    <a:pt x="1676" y="2251"/>
                    <a:pt x="1820" y="1995"/>
                  </a:cubicBezTo>
                  <a:cubicBezTo>
                    <a:pt x="2059" y="1580"/>
                    <a:pt x="2298" y="1149"/>
                    <a:pt x="2554" y="734"/>
                  </a:cubicBezTo>
                  <a:cubicBezTo>
                    <a:pt x="2171" y="527"/>
                    <a:pt x="1820" y="272"/>
                    <a:pt x="14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" name="Google Shape;3578;p9"/>
            <p:cNvSpPr/>
            <p:nvPr/>
          </p:nvSpPr>
          <p:spPr>
            <a:xfrm>
              <a:off x="8794231" y="793004"/>
              <a:ext cx="139162" cy="265403"/>
            </a:xfrm>
            <a:custGeom>
              <a:rect b="b" l="l" r="r" t="t"/>
              <a:pathLst>
                <a:path extrusionOk="0" h="5136" w="2682">
                  <a:moveTo>
                    <a:pt x="2266" y="0"/>
                  </a:moveTo>
                  <a:cubicBezTo>
                    <a:pt x="2043" y="160"/>
                    <a:pt x="1756" y="287"/>
                    <a:pt x="1596" y="511"/>
                  </a:cubicBezTo>
                  <a:cubicBezTo>
                    <a:pt x="1293" y="894"/>
                    <a:pt x="1053" y="1341"/>
                    <a:pt x="862" y="1803"/>
                  </a:cubicBezTo>
                  <a:cubicBezTo>
                    <a:pt x="527" y="2681"/>
                    <a:pt x="255" y="3591"/>
                    <a:pt x="16" y="4485"/>
                  </a:cubicBezTo>
                  <a:cubicBezTo>
                    <a:pt x="0" y="4708"/>
                    <a:pt x="80" y="4931"/>
                    <a:pt x="223" y="5107"/>
                  </a:cubicBezTo>
                  <a:cubicBezTo>
                    <a:pt x="243" y="5127"/>
                    <a:pt x="288" y="5136"/>
                    <a:pt x="344" y="5136"/>
                  </a:cubicBezTo>
                  <a:cubicBezTo>
                    <a:pt x="471" y="5136"/>
                    <a:pt x="657" y="5089"/>
                    <a:pt x="734" y="5011"/>
                  </a:cubicBezTo>
                  <a:cubicBezTo>
                    <a:pt x="1756" y="4038"/>
                    <a:pt x="2649" y="2968"/>
                    <a:pt x="2681" y="1420"/>
                  </a:cubicBezTo>
                  <a:cubicBezTo>
                    <a:pt x="2681" y="1197"/>
                    <a:pt x="2649" y="974"/>
                    <a:pt x="2601" y="750"/>
                  </a:cubicBezTo>
                  <a:cubicBezTo>
                    <a:pt x="2506" y="495"/>
                    <a:pt x="2394" y="239"/>
                    <a:pt x="22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9"/>
            <p:cNvSpPr/>
            <p:nvPr/>
          </p:nvSpPr>
          <p:spPr>
            <a:xfrm>
              <a:off x="8829826" y="1607744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734" y="1"/>
                  </a:moveTo>
                  <a:lnTo>
                    <a:pt x="734" y="1"/>
                  </a:lnTo>
                  <a:cubicBezTo>
                    <a:pt x="0" y="1262"/>
                    <a:pt x="16" y="2203"/>
                    <a:pt x="750" y="3384"/>
                  </a:cubicBezTo>
                  <a:cubicBezTo>
                    <a:pt x="927" y="3658"/>
                    <a:pt x="1108" y="3746"/>
                    <a:pt x="1294" y="3746"/>
                  </a:cubicBezTo>
                  <a:cubicBezTo>
                    <a:pt x="1623" y="3746"/>
                    <a:pt x="1971" y="3474"/>
                    <a:pt x="2348" y="3474"/>
                  </a:cubicBezTo>
                  <a:cubicBezTo>
                    <a:pt x="2492" y="3474"/>
                    <a:pt x="2640" y="3514"/>
                    <a:pt x="2793" y="3623"/>
                  </a:cubicBezTo>
                  <a:cubicBezTo>
                    <a:pt x="2442" y="2059"/>
                    <a:pt x="1915" y="910"/>
                    <a:pt x="7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9"/>
            <p:cNvSpPr/>
            <p:nvPr/>
          </p:nvSpPr>
          <p:spPr>
            <a:xfrm>
              <a:off x="8618644" y="1707216"/>
              <a:ext cx="125101" cy="161174"/>
            </a:xfrm>
            <a:custGeom>
              <a:rect b="b" l="l" r="r" t="t"/>
              <a:pathLst>
                <a:path extrusionOk="0" h="3119" w="2411">
                  <a:moveTo>
                    <a:pt x="1364" y="0"/>
                  </a:moveTo>
                  <a:cubicBezTo>
                    <a:pt x="1073" y="0"/>
                    <a:pt x="782" y="40"/>
                    <a:pt x="495" y="119"/>
                  </a:cubicBezTo>
                  <a:cubicBezTo>
                    <a:pt x="272" y="198"/>
                    <a:pt x="1" y="837"/>
                    <a:pt x="96" y="1092"/>
                  </a:cubicBezTo>
                  <a:cubicBezTo>
                    <a:pt x="336" y="1778"/>
                    <a:pt x="783" y="2401"/>
                    <a:pt x="1134" y="3055"/>
                  </a:cubicBezTo>
                  <a:lnTo>
                    <a:pt x="1469" y="3119"/>
                  </a:lnTo>
                  <a:cubicBezTo>
                    <a:pt x="1788" y="2417"/>
                    <a:pt x="2075" y="1698"/>
                    <a:pt x="2331" y="980"/>
                  </a:cubicBezTo>
                  <a:cubicBezTo>
                    <a:pt x="2411" y="709"/>
                    <a:pt x="2235" y="103"/>
                    <a:pt x="2091" y="87"/>
                  </a:cubicBezTo>
                  <a:cubicBezTo>
                    <a:pt x="1851" y="28"/>
                    <a:pt x="1608" y="0"/>
                    <a:pt x="13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" name="Google Shape;3581;p9"/>
            <p:cNvSpPr/>
            <p:nvPr/>
          </p:nvSpPr>
          <p:spPr>
            <a:xfrm>
              <a:off x="8348674" y="94685"/>
              <a:ext cx="198833" cy="89915"/>
            </a:xfrm>
            <a:custGeom>
              <a:rect b="b" l="l" r="r" t="t"/>
              <a:pathLst>
                <a:path extrusionOk="0" h="1740" w="3832">
                  <a:moveTo>
                    <a:pt x="2867" y="0"/>
                  </a:moveTo>
                  <a:cubicBezTo>
                    <a:pt x="2825" y="0"/>
                    <a:pt x="2789" y="9"/>
                    <a:pt x="2762" y="29"/>
                  </a:cubicBezTo>
                  <a:cubicBezTo>
                    <a:pt x="2444" y="267"/>
                    <a:pt x="2207" y="481"/>
                    <a:pt x="1872" y="481"/>
                  </a:cubicBezTo>
                  <a:cubicBezTo>
                    <a:pt x="1736" y="481"/>
                    <a:pt x="1585" y="446"/>
                    <a:pt x="1405" y="364"/>
                  </a:cubicBezTo>
                  <a:cubicBezTo>
                    <a:pt x="1353" y="339"/>
                    <a:pt x="1291" y="328"/>
                    <a:pt x="1223" y="328"/>
                  </a:cubicBezTo>
                  <a:cubicBezTo>
                    <a:pt x="943" y="328"/>
                    <a:pt x="561" y="516"/>
                    <a:pt x="304" y="683"/>
                  </a:cubicBezTo>
                  <a:cubicBezTo>
                    <a:pt x="113" y="811"/>
                    <a:pt x="33" y="1178"/>
                    <a:pt x="1" y="1433"/>
                  </a:cubicBezTo>
                  <a:cubicBezTo>
                    <a:pt x="1" y="1529"/>
                    <a:pt x="336" y="1736"/>
                    <a:pt x="528" y="1736"/>
                  </a:cubicBezTo>
                  <a:cubicBezTo>
                    <a:pt x="590" y="1739"/>
                    <a:pt x="651" y="1740"/>
                    <a:pt x="713" y="1740"/>
                  </a:cubicBezTo>
                  <a:cubicBezTo>
                    <a:pt x="1819" y="1740"/>
                    <a:pt x="2814" y="1338"/>
                    <a:pt x="3751" y="779"/>
                  </a:cubicBezTo>
                  <a:cubicBezTo>
                    <a:pt x="3783" y="635"/>
                    <a:pt x="3799" y="507"/>
                    <a:pt x="3831" y="364"/>
                  </a:cubicBezTo>
                  <a:cubicBezTo>
                    <a:pt x="3521" y="256"/>
                    <a:pt x="3097" y="0"/>
                    <a:pt x="28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" name="Google Shape;3582;p9"/>
            <p:cNvSpPr/>
            <p:nvPr/>
          </p:nvSpPr>
          <p:spPr>
            <a:xfrm>
              <a:off x="8593790" y="2768905"/>
              <a:ext cx="104398" cy="122108"/>
            </a:xfrm>
            <a:custGeom>
              <a:rect b="b" l="l" r="r" t="t"/>
              <a:pathLst>
                <a:path extrusionOk="0" h="2363" w="2012">
                  <a:moveTo>
                    <a:pt x="831" y="0"/>
                  </a:moveTo>
                  <a:cubicBezTo>
                    <a:pt x="145" y="32"/>
                    <a:pt x="1" y="479"/>
                    <a:pt x="33" y="1022"/>
                  </a:cubicBezTo>
                  <a:cubicBezTo>
                    <a:pt x="49" y="1747"/>
                    <a:pt x="298" y="2363"/>
                    <a:pt x="1118" y="2363"/>
                  </a:cubicBezTo>
                  <a:cubicBezTo>
                    <a:pt x="1129" y="2363"/>
                    <a:pt x="1139" y="2362"/>
                    <a:pt x="1150" y="2362"/>
                  </a:cubicBezTo>
                  <a:cubicBezTo>
                    <a:pt x="1485" y="2346"/>
                    <a:pt x="1820" y="2011"/>
                    <a:pt x="2012" y="1899"/>
                  </a:cubicBezTo>
                  <a:cubicBezTo>
                    <a:pt x="2012" y="798"/>
                    <a:pt x="1405" y="0"/>
                    <a:pt x="8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9"/>
            <p:cNvSpPr/>
            <p:nvPr/>
          </p:nvSpPr>
          <p:spPr>
            <a:xfrm>
              <a:off x="9067470" y="789697"/>
              <a:ext cx="67973" cy="175695"/>
            </a:xfrm>
            <a:custGeom>
              <a:rect b="b" l="l" r="r" t="t"/>
              <a:pathLst>
                <a:path extrusionOk="0" h="3400" w="1310">
                  <a:moveTo>
                    <a:pt x="655" y="0"/>
                  </a:moveTo>
                  <a:lnTo>
                    <a:pt x="288" y="96"/>
                  </a:lnTo>
                  <a:cubicBezTo>
                    <a:pt x="192" y="1149"/>
                    <a:pt x="96" y="2187"/>
                    <a:pt x="1" y="3224"/>
                  </a:cubicBezTo>
                  <a:lnTo>
                    <a:pt x="320" y="3400"/>
                  </a:lnTo>
                  <a:cubicBezTo>
                    <a:pt x="655" y="2905"/>
                    <a:pt x="1229" y="2410"/>
                    <a:pt x="1277" y="1883"/>
                  </a:cubicBezTo>
                  <a:cubicBezTo>
                    <a:pt x="1309" y="1277"/>
                    <a:pt x="878" y="623"/>
                    <a:pt x="6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9"/>
            <p:cNvSpPr/>
            <p:nvPr/>
          </p:nvSpPr>
          <p:spPr>
            <a:xfrm>
              <a:off x="8607904" y="1107077"/>
              <a:ext cx="120120" cy="52812"/>
            </a:xfrm>
            <a:custGeom>
              <a:rect b="b" l="l" r="r" t="t"/>
              <a:pathLst>
                <a:path extrusionOk="0" h="1022" w="2315">
                  <a:moveTo>
                    <a:pt x="1096" y="1"/>
                  </a:moveTo>
                  <a:cubicBezTo>
                    <a:pt x="737" y="1"/>
                    <a:pt x="378" y="165"/>
                    <a:pt x="0" y="497"/>
                  </a:cubicBezTo>
                  <a:cubicBezTo>
                    <a:pt x="554" y="850"/>
                    <a:pt x="971" y="1021"/>
                    <a:pt x="1344" y="1021"/>
                  </a:cubicBezTo>
                  <a:cubicBezTo>
                    <a:pt x="1680" y="1021"/>
                    <a:pt x="1981" y="881"/>
                    <a:pt x="2314" y="609"/>
                  </a:cubicBezTo>
                  <a:cubicBezTo>
                    <a:pt x="1894" y="205"/>
                    <a:pt x="1495" y="1"/>
                    <a:pt x="1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9"/>
            <p:cNvSpPr/>
            <p:nvPr/>
          </p:nvSpPr>
          <p:spPr>
            <a:xfrm>
              <a:off x="9010313" y="1860249"/>
              <a:ext cx="108549" cy="52502"/>
            </a:xfrm>
            <a:custGeom>
              <a:rect b="b" l="l" r="r" t="t"/>
              <a:pathLst>
                <a:path extrusionOk="0" h="1016" w="2092">
                  <a:moveTo>
                    <a:pt x="1413" y="0"/>
                  </a:moveTo>
                  <a:cubicBezTo>
                    <a:pt x="947" y="0"/>
                    <a:pt x="482" y="139"/>
                    <a:pt x="17" y="212"/>
                  </a:cubicBezTo>
                  <a:cubicBezTo>
                    <a:pt x="1" y="323"/>
                    <a:pt x="1" y="435"/>
                    <a:pt x="1" y="547"/>
                  </a:cubicBezTo>
                  <a:cubicBezTo>
                    <a:pt x="448" y="706"/>
                    <a:pt x="879" y="930"/>
                    <a:pt x="1341" y="1010"/>
                  </a:cubicBezTo>
                  <a:cubicBezTo>
                    <a:pt x="1361" y="1014"/>
                    <a:pt x="1382" y="1016"/>
                    <a:pt x="1402" y="1016"/>
                  </a:cubicBezTo>
                  <a:cubicBezTo>
                    <a:pt x="1613" y="1016"/>
                    <a:pt x="1859" y="807"/>
                    <a:pt x="2092" y="690"/>
                  </a:cubicBezTo>
                  <a:cubicBezTo>
                    <a:pt x="1916" y="451"/>
                    <a:pt x="1756" y="20"/>
                    <a:pt x="1549" y="4"/>
                  </a:cubicBezTo>
                  <a:cubicBezTo>
                    <a:pt x="1504" y="1"/>
                    <a:pt x="1458" y="0"/>
                    <a:pt x="14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9"/>
            <p:cNvSpPr/>
            <p:nvPr/>
          </p:nvSpPr>
          <p:spPr>
            <a:xfrm>
              <a:off x="8657560" y="1945897"/>
              <a:ext cx="75444" cy="59426"/>
            </a:xfrm>
            <a:custGeom>
              <a:rect b="b" l="l" r="r" t="t"/>
              <a:pathLst>
                <a:path extrusionOk="0" h="1150" w="1454">
                  <a:moveTo>
                    <a:pt x="1" y="0"/>
                  </a:moveTo>
                  <a:lnTo>
                    <a:pt x="767" y="1149"/>
                  </a:lnTo>
                  <a:cubicBezTo>
                    <a:pt x="1453" y="351"/>
                    <a:pt x="1357" y="207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9"/>
            <p:cNvSpPr/>
            <p:nvPr/>
          </p:nvSpPr>
          <p:spPr>
            <a:xfrm>
              <a:off x="7745847" y="470253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3" y="1"/>
                  </a:moveTo>
                  <a:cubicBezTo>
                    <a:pt x="3862" y="1"/>
                    <a:pt x="3652" y="18"/>
                    <a:pt x="3432" y="53"/>
                  </a:cubicBezTo>
                  <a:cubicBezTo>
                    <a:pt x="3419" y="54"/>
                    <a:pt x="3405" y="55"/>
                    <a:pt x="3392" y="55"/>
                  </a:cubicBezTo>
                  <a:cubicBezTo>
                    <a:pt x="3286" y="55"/>
                    <a:pt x="3182" y="13"/>
                    <a:pt x="3092" y="13"/>
                  </a:cubicBezTo>
                  <a:cubicBezTo>
                    <a:pt x="3072" y="13"/>
                    <a:pt x="3052" y="15"/>
                    <a:pt x="3033" y="21"/>
                  </a:cubicBezTo>
                  <a:cubicBezTo>
                    <a:pt x="2187" y="228"/>
                    <a:pt x="862" y="196"/>
                    <a:pt x="607" y="691"/>
                  </a:cubicBezTo>
                  <a:cubicBezTo>
                    <a:pt x="160" y="1585"/>
                    <a:pt x="1" y="2957"/>
                    <a:pt x="368" y="3851"/>
                  </a:cubicBezTo>
                  <a:cubicBezTo>
                    <a:pt x="1038" y="5495"/>
                    <a:pt x="2203" y="6963"/>
                    <a:pt x="3161" y="8495"/>
                  </a:cubicBezTo>
                  <a:lnTo>
                    <a:pt x="3975" y="8479"/>
                  </a:lnTo>
                  <a:cubicBezTo>
                    <a:pt x="4102" y="8319"/>
                    <a:pt x="4214" y="8160"/>
                    <a:pt x="4358" y="8016"/>
                  </a:cubicBezTo>
                  <a:cubicBezTo>
                    <a:pt x="5554" y="6883"/>
                    <a:pt x="6767" y="5750"/>
                    <a:pt x="7980" y="4633"/>
                  </a:cubicBezTo>
                  <a:cubicBezTo>
                    <a:pt x="8555" y="4106"/>
                    <a:pt x="8667" y="3627"/>
                    <a:pt x="7980" y="3069"/>
                  </a:cubicBezTo>
                  <a:cubicBezTo>
                    <a:pt x="7517" y="2686"/>
                    <a:pt x="7039" y="2271"/>
                    <a:pt x="6767" y="1776"/>
                  </a:cubicBezTo>
                  <a:cubicBezTo>
                    <a:pt x="6126" y="602"/>
                    <a:pt x="5251" y="1"/>
                    <a:pt x="40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9"/>
            <p:cNvSpPr/>
            <p:nvPr/>
          </p:nvSpPr>
          <p:spPr>
            <a:xfrm>
              <a:off x="7013821" y="3206375"/>
              <a:ext cx="356986" cy="409628"/>
            </a:xfrm>
            <a:custGeom>
              <a:rect b="b" l="l" r="r" t="t"/>
              <a:pathLst>
                <a:path extrusionOk="0" h="7927" w="6880">
                  <a:moveTo>
                    <a:pt x="692" y="0"/>
                  </a:moveTo>
                  <a:cubicBezTo>
                    <a:pt x="461" y="0"/>
                    <a:pt x="228" y="34"/>
                    <a:pt x="1" y="104"/>
                  </a:cubicBezTo>
                  <a:lnTo>
                    <a:pt x="1" y="5323"/>
                  </a:lnTo>
                  <a:cubicBezTo>
                    <a:pt x="767" y="5993"/>
                    <a:pt x="1549" y="6680"/>
                    <a:pt x="2315" y="7366"/>
                  </a:cubicBezTo>
                  <a:cubicBezTo>
                    <a:pt x="2620" y="7628"/>
                    <a:pt x="2903" y="7927"/>
                    <a:pt x="3271" y="7927"/>
                  </a:cubicBezTo>
                  <a:cubicBezTo>
                    <a:pt x="3441" y="7927"/>
                    <a:pt x="3630" y="7863"/>
                    <a:pt x="3847" y="7701"/>
                  </a:cubicBezTo>
                  <a:cubicBezTo>
                    <a:pt x="4501" y="7222"/>
                    <a:pt x="5187" y="6759"/>
                    <a:pt x="5906" y="6344"/>
                  </a:cubicBezTo>
                  <a:cubicBezTo>
                    <a:pt x="6847" y="5802"/>
                    <a:pt x="6879" y="5515"/>
                    <a:pt x="6113" y="4733"/>
                  </a:cubicBezTo>
                  <a:cubicBezTo>
                    <a:pt x="5523" y="4142"/>
                    <a:pt x="5012" y="3488"/>
                    <a:pt x="4453" y="2881"/>
                  </a:cubicBezTo>
                  <a:cubicBezTo>
                    <a:pt x="3799" y="2163"/>
                    <a:pt x="3161" y="1445"/>
                    <a:pt x="2474" y="775"/>
                  </a:cubicBezTo>
                  <a:cubicBezTo>
                    <a:pt x="2001" y="278"/>
                    <a:pt x="1353" y="0"/>
                    <a:pt x="6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9"/>
            <p:cNvSpPr/>
            <p:nvPr/>
          </p:nvSpPr>
          <p:spPr>
            <a:xfrm>
              <a:off x="7104935" y="-44059"/>
              <a:ext cx="328085" cy="224321"/>
            </a:xfrm>
            <a:custGeom>
              <a:rect b="b" l="l" r="r" t="t"/>
              <a:pathLst>
                <a:path extrusionOk="0" h="4341" w="6323">
                  <a:moveTo>
                    <a:pt x="351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89" y="2905"/>
                    <a:pt x="3017" y="3879"/>
                    <a:pt x="4836" y="4246"/>
                  </a:cubicBezTo>
                  <a:cubicBezTo>
                    <a:pt x="5143" y="4306"/>
                    <a:pt x="5391" y="4341"/>
                    <a:pt x="5588" y="4341"/>
                  </a:cubicBezTo>
                  <a:cubicBezTo>
                    <a:pt x="6218" y="4341"/>
                    <a:pt x="6322" y="3986"/>
                    <a:pt x="6176" y="3001"/>
                  </a:cubicBezTo>
                  <a:cubicBezTo>
                    <a:pt x="6017" y="1995"/>
                    <a:pt x="5762" y="990"/>
                    <a:pt x="55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9"/>
            <p:cNvSpPr/>
            <p:nvPr/>
          </p:nvSpPr>
          <p:spPr>
            <a:xfrm>
              <a:off x="7013821" y="3835761"/>
              <a:ext cx="236088" cy="260907"/>
            </a:xfrm>
            <a:custGeom>
              <a:rect b="b" l="l" r="r" t="t"/>
              <a:pathLst>
                <a:path extrusionOk="0" h="5049" w="4550">
                  <a:moveTo>
                    <a:pt x="1188" y="0"/>
                  </a:moveTo>
                  <a:cubicBezTo>
                    <a:pt x="891" y="0"/>
                    <a:pt x="578" y="199"/>
                    <a:pt x="1" y="564"/>
                  </a:cubicBezTo>
                  <a:lnTo>
                    <a:pt x="1" y="3979"/>
                  </a:lnTo>
                  <a:lnTo>
                    <a:pt x="1660" y="5049"/>
                  </a:lnTo>
                  <a:cubicBezTo>
                    <a:pt x="1916" y="4985"/>
                    <a:pt x="2395" y="4410"/>
                    <a:pt x="2889" y="3868"/>
                  </a:cubicBezTo>
                  <a:cubicBezTo>
                    <a:pt x="3145" y="3580"/>
                    <a:pt x="3480" y="3341"/>
                    <a:pt x="3735" y="3054"/>
                  </a:cubicBezTo>
                  <a:cubicBezTo>
                    <a:pt x="4022" y="2703"/>
                    <a:pt x="4549" y="2176"/>
                    <a:pt x="4453" y="1968"/>
                  </a:cubicBezTo>
                  <a:cubicBezTo>
                    <a:pt x="4262" y="1554"/>
                    <a:pt x="3735" y="1282"/>
                    <a:pt x="3304" y="1011"/>
                  </a:cubicBezTo>
                  <a:cubicBezTo>
                    <a:pt x="3228" y="960"/>
                    <a:pt x="3123" y="952"/>
                    <a:pt x="3015" y="952"/>
                  </a:cubicBezTo>
                  <a:cubicBezTo>
                    <a:pt x="2968" y="952"/>
                    <a:pt x="2921" y="954"/>
                    <a:pt x="2875" y="954"/>
                  </a:cubicBezTo>
                  <a:cubicBezTo>
                    <a:pt x="2761" y="954"/>
                    <a:pt x="2655" y="945"/>
                    <a:pt x="2586" y="883"/>
                  </a:cubicBezTo>
                  <a:cubicBezTo>
                    <a:pt x="1868" y="278"/>
                    <a:pt x="1539" y="0"/>
                    <a:pt x="11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9"/>
            <p:cNvSpPr/>
            <p:nvPr/>
          </p:nvSpPr>
          <p:spPr>
            <a:xfrm>
              <a:off x="7456005" y="-44059"/>
              <a:ext cx="267532" cy="215433"/>
            </a:xfrm>
            <a:custGeom>
              <a:rect b="b" l="l" r="r" t="t"/>
              <a:pathLst>
                <a:path extrusionOk="0" h="4169" w="5156">
                  <a:moveTo>
                    <a:pt x="1" y="0"/>
                  </a:moveTo>
                  <a:cubicBezTo>
                    <a:pt x="65" y="288"/>
                    <a:pt x="33" y="639"/>
                    <a:pt x="177" y="862"/>
                  </a:cubicBezTo>
                  <a:cubicBezTo>
                    <a:pt x="719" y="1692"/>
                    <a:pt x="1342" y="2442"/>
                    <a:pt x="1916" y="3288"/>
                  </a:cubicBezTo>
                  <a:cubicBezTo>
                    <a:pt x="2297" y="3854"/>
                    <a:pt x="2738" y="4168"/>
                    <a:pt x="3284" y="4168"/>
                  </a:cubicBezTo>
                  <a:cubicBezTo>
                    <a:pt x="3538" y="4168"/>
                    <a:pt x="3814" y="4100"/>
                    <a:pt x="4118" y="3958"/>
                  </a:cubicBezTo>
                  <a:cubicBezTo>
                    <a:pt x="4454" y="3847"/>
                    <a:pt x="4805" y="3751"/>
                    <a:pt x="5156" y="3687"/>
                  </a:cubicBezTo>
                  <a:cubicBezTo>
                    <a:pt x="4757" y="2410"/>
                    <a:pt x="4390" y="1213"/>
                    <a:pt x="40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9"/>
            <p:cNvSpPr/>
            <p:nvPr/>
          </p:nvSpPr>
          <p:spPr>
            <a:xfrm>
              <a:off x="7013821" y="2754850"/>
              <a:ext cx="188871" cy="256980"/>
            </a:xfrm>
            <a:custGeom>
              <a:rect b="b" l="l" r="r" t="t"/>
              <a:pathLst>
                <a:path extrusionOk="0" h="4973" w="3640">
                  <a:moveTo>
                    <a:pt x="1" y="1"/>
                  </a:moveTo>
                  <a:lnTo>
                    <a:pt x="1" y="4613"/>
                  </a:lnTo>
                  <a:cubicBezTo>
                    <a:pt x="384" y="4709"/>
                    <a:pt x="767" y="4805"/>
                    <a:pt x="1166" y="4916"/>
                  </a:cubicBezTo>
                  <a:cubicBezTo>
                    <a:pt x="1312" y="4955"/>
                    <a:pt x="1449" y="4973"/>
                    <a:pt x="1576" y="4973"/>
                  </a:cubicBezTo>
                  <a:cubicBezTo>
                    <a:pt x="2138" y="4973"/>
                    <a:pt x="2505" y="4615"/>
                    <a:pt x="2714" y="4055"/>
                  </a:cubicBezTo>
                  <a:cubicBezTo>
                    <a:pt x="3639" y="1565"/>
                    <a:pt x="2969" y="416"/>
                    <a:pt x="400" y="17"/>
                  </a:cubicBezTo>
                  <a:cubicBezTo>
                    <a:pt x="272" y="1"/>
                    <a:pt x="128" y="1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9"/>
            <p:cNvSpPr/>
            <p:nvPr/>
          </p:nvSpPr>
          <p:spPr>
            <a:xfrm>
              <a:off x="8045600" y="4980593"/>
              <a:ext cx="271683" cy="160916"/>
            </a:xfrm>
            <a:custGeom>
              <a:rect b="b" l="l" r="r" t="t"/>
              <a:pathLst>
                <a:path extrusionOk="0" h="3114" w="5236">
                  <a:moveTo>
                    <a:pt x="2965" y="0"/>
                  </a:moveTo>
                  <a:cubicBezTo>
                    <a:pt x="2950" y="0"/>
                    <a:pt x="2936" y="1"/>
                    <a:pt x="2921" y="2"/>
                  </a:cubicBezTo>
                  <a:cubicBezTo>
                    <a:pt x="1517" y="114"/>
                    <a:pt x="161" y="1678"/>
                    <a:pt x="1" y="3114"/>
                  </a:cubicBezTo>
                  <a:lnTo>
                    <a:pt x="5236" y="3114"/>
                  </a:lnTo>
                  <a:cubicBezTo>
                    <a:pt x="5188" y="2922"/>
                    <a:pt x="5220" y="2619"/>
                    <a:pt x="5108" y="2555"/>
                  </a:cubicBezTo>
                  <a:cubicBezTo>
                    <a:pt x="4422" y="2108"/>
                    <a:pt x="4262" y="1470"/>
                    <a:pt x="4118" y="720"/>
                  </a:cubicBezTo>
                  <a:cubicBezTo>
                    <a:pt x="4041" y="412"/>
                    <a:pt x="3370" y="0"/>
                    <a:pt x="29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9"/>
            <p:cNvSpPr/>
            <p:nvPr/>
          </p:nvSpPr>
          <p:spPr>
            <a:xfrm>
              <a:off x="7013821" y="4741602"/>
              <a:ext cx="135893" cy="161588"/>
            </a:xfrm>
            <a:custGeom>
              <a:rect b="b" l="l" r="r" t="t"/>
              <a:pathLst>
                <a:path extrusionOk="0" h="3127" w="2619">
                  <a:moveTo>
                    <a:pt x="1189" y="1"/>
                  </a:moveTo>
                  <a:cubicBezTo>
                    <a:pt x="749" y="1"/>
                    <a:pt x="289" y="108"/>
                    <a:pt x="1" y="302"/>
                  </a:cubicBezTo>
                  <a:lnTo>
                    <a:pt x="1" y="3127"/>
                  </a:lnTo>
                  <a:cubicBezTo>
                    <a:pt x="527" y="3127"/>
                    <a:pt x="1038" y="3095"/>
                    <a:pt x="1565" y="3031"/>
                  </a:cubicBezTo>
                  <a:cubicBezTo>
                    <a:pt x="1852" y="2999"/>
                    <a:pt x="2331" y="2839"/>
                    <a:pt x="2363" y="2680"/>
                  </a:cubicBezTo>
                  <a:cubicBezTo>
                    <a:pt x="2442" y="1962"/>
                    <a:pt x="2618" y="1148"/>
                    <a:pt x="2363" y="509"/>
                  </a:cubicBezTo>
                  <a:cubicBezTo>
                    <a:pt x="2231" y="159"/>
                    <a:pt x="1725" y="1"/>
                    <a:pt x="11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9"/>
            <p:cNvSpPr/>
            <p:nvPr/>
          </p:nvSpPr>
          <p:spPr>
            <a:xfrm>
              <a:off x="8019138" y="-44059"/>
              <a:ext cx="197951" cy="92912"/>
            </a:xfrm>
            <a:custGeom>
              <a:rect b="b" l="l" r="r" t="t"/>
              <a:pathLst>
                <a:path extrusionOk="0" h="1798" w="3815">
                  <a:moveTo>
                    <a:pt x="0" y="0"/>
                  </a:moveTo>
                  <a:cubicBezTo>
                    <a:pt x="511" y="304"/>
                    <a:pt x="1038" y="559"/>
                    <a:pt x="1516" y="894"/>
                  </a:cubicBezTo>
                  <a:cubicBezTo>
                    <a:pt x="2337" y="1472"/>
                    <a:pt x="2806" y="1797"/>
                    <a:pt x="3106" y="1797"/>
                  </a:cubicBezTo>
                  <a:cubicBezTo>
                    <a:pt x="3494" y="1797"/>
                    <a:pt x="3598" y="1252"/>
                    <a:pt x="38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9"/>
            <p:cNvSpPr/>
            <p:nvPr/>
          </p:nvSpPr>
          <p:spPr>
            <a:xfrm>
              <a:off x="7013821" y="5027358"/>
              <a:ext cx="91166" cy="114150"/>
            </a:xfrm>
            <a:custGeom>
              <a:rect b="b" l="l" r="r" t="t"/>
              <a:pathLst>
                <a:path extrusionOk="0" h="2209" w="1757">
                  <a:moveTo>
                    <a:pt x="219" y="1"/>
                  </a:moveTo>
                  <a:cubicBezTo>
                    <a:pt x="145" y="1"/>
                    <a:pt x="73" y="3"/>
                    <a:pt x="1" y="7"/>
                  </a:cubicBezTo>
                  <a:lnTo>
                    <a:pt x="1" y="2209"/>
                  </a:lnTo>
                  <a:lnTo>
                    <a:pt x="799" y="2209"/>
                  </a:lnTo>
                  <a:cubicBezTo>
                    <a:pt x="974" y="1938"/>
                    <a:pt x="1150" y="1666"/>
                    <a:pt x="1341" y="1411"/>
                  </a:cubicBezTo>
                  <a:cubicBezTo>
                    <a:pt x="1756" y="836"/>
                    <a:pt x="1565" y="230"/>
                    <a:pt x="878" y="54"/>
                  </a:cubicBezTo>
                  <a:cubicBezTo>
                    <a:pt x="663" y="19"/>
                    <a:pt x="439" y="1"/>
                    <a:pt x="2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9"/>
            <p:cNvSpPr/>
            <p:nvPr/>
          </p:nvSpPr>
          <p:spPr>
            <a:xfrm>
              <a:off x="9010353" y="4948347"/>
              <a:ext cx="115138" cy="92395"/>
            </a:xfrm>
            <a:custGeom>
              <a:rect b="b" l="l" r="r" t="t"/>
              <a:pathLst>
                <a:path extrusionOk="0" h="1788" w="2219">
                  <a:moveTo>
                    <a:pt x="1436" y="0"/>
                  </a:moveTo>
                  <a:lnTo>
                    <a:pt x="1085" y="48"/>
                  </a:lnTo>
                  <a:lnTo>
                    <a:pt x="0" y="1788"/>
                  </a:lnTo>
                  <a:lnTo>
                    <a:pt x="2218" y="1788"/>
                  </a:lnTo>
                  <a:lnTo>
                    <a:pt x="143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9"/>
            <p:cNvSpPr/>
            <p:nvPr/>
          </p:nvSpPr>
          <p:spPr>
            <a:xfrm>
              <a:off x="8411614" y="2218011"/>
              <a:ext cx="650929" cy="442596"/>
            </a:xfrm>
            <a:custGeom>
              <a:rect b="b" l="l" r="r" t="t"/>
              <a:pathLst>
                <a:path extrusionOk="0" h="8565" w="12545">
                  <a:moveTo>
                    <a:pt x="3863" y="1"/>
                  </a:moveTo>
                  <a:cubicBezTo>
                    <a:pt x="3273" y="256"/>
                    <a:pt x="2475" y="368"/>
                    <a:pt x="2092" y="830"/>
                  </a:cubicBezTo>
                  <a:cubicBezTo>
                    <a:pt x="1453" y="1596"/>
                    <a:pt x="1070" y="2602"/>
                    <a:pt x="575" y="3512"/>
                  </a:cubicBezTo>
                  <a:cubicBezTo>
                    <a:pt x="1" y="4565"/>
                    <a:pt x="272" y="5650"/>
                    <a:pt x="1102" y="6400"/>
                  </a:cubicBezTo>
                  <a:cubicBezTo>
                    <a:pt x="2219" y="7422"/>
                    <a:pt x="3687" y="7390"/>
                    <a:pt x="4996" y="7852"/>
                  </a:cubicBezTo>
                  <a:cubicBezTo>
                    <a:pt x="5034" y="7868"/>
                    <a:pt x="5078" y="7875"/>
                    <a:pt x="5126" y="7875"/>
                  </a:cubicBezTo>
                  <a:cubicBezTo>
                    <a:pt x="5317" y="7875"/>
                    <a:pt x="5564" y="7763"/>
                    <a:pt x="5730" y="7661"/>
                  </a:cubicBezTo>
                  <a:cubicBezTo>
                    <a:pt x="5946" y="7528"/>
                    <a:pt x="6144" y="7468"/>
                    <a:pt x="6334" y="7468"/>
                  </a:cubicBezTo>
                  <a:cubicBezTo>
                    <a:pt x="6623" y="7468"/>
                    <a:pt x="6894" y="7606"/>
                    <a:pt x="7183" y="7837"/>
                  </a:cubicBezTo>
                  <a:cubicBezTo>
                    <a:pt x="7800" y="8325"/>
                    <a:pt x="8312" y="8565"/>
                    <a:pt x="8833" y="8565"/>
                  </a:cubicBezTo>
                  <a:cubicBezTo>
                    <a:pt x="9349" y="8565"/>
                    <a:pt x="9874" y="8329"/>
                    <a:pt x="10518" y="7868"/>
                  </a:cubicBezTo>
                  <a:cubicBezTo>
                    <a:pt x="10789" y="7677"/>
                    <a:pt x="11093" y="7533"/>
                    <a:pt x="11380" y="7374"/>
                  </a:cubicBezTo>
                  <a:cubicBezTo>
                    <a:pt x="12274" y="6863"/>
                    <a:pt x="12545" y="5778"/>
                    <a:pt x="11906" y="4980"/>
                  </a:cubicBezTo>
                  <a:cubicBezTo>
                    <a:pt x="11172" y="4086"/>
                    <a:pt x="10534" y="2953"/>
                    <a:pt x="9576" y="2410"/>
                  </a:cubicBezTo>
                  <a:cubicBezTo>
                    <a:pt x="7821" y="1437"/>
                    <a:pt x="5858" y="814"/>
                    <a:pt x="386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9"/>
            <p:cNvSpPr/>
            <p:nvPr/>
          </p:nvSpPr>
          <p:spPr>
            <a:xfrm>
              <a:off x="8902676" y="4452849"/>
              <a:ext cx="512649" cy="469312"/>
            </a:xfrm>
            <a:custGeom>
              <a:rect b="b" l="l" r="r" t="t"/>
              <a:pathLst>
                <a:path extrusionOk="0" h="9082" w="9880">
                  <a:moveTo>
                    <a:pt x="4501" y="1"/>
                  </a:moveTo>
                  <a:cubicBezTo>
                    <a:pt x="2985" y="272"/>
                    <a:pt x="1645" y="416"/>
                    <a:pt x="687" y="1613"/>
                  </a:cubicBezTo>
                  <a:cubicBezTo>
                    <a:pt x="160" y="2251"/>
                    <a:pt x="1" y="2778"/>
                    <a:pt x="559" y="3448"/>
                  </a:cubicBezTo>
                  <a:cubicBezTo>
                    <a:pt x="910" y="3911"/>
                    <a:pt x="1182" y="4454"/>
                    <a:pt x="1517" y="4948"/>
                  </a:cubicBezTo>
                  <a:cubicBezTo>
                    <a:pt x="1820" y="5395"/>
                    <a:pt x="2059" y="6034"/>
                    <a:pt x="2474" y="6193"/>
                  </a:cubicBezTo>
                  <a:cubicBezTo>
                    <a:pt x="3831" y="6720"/>
                    <a:pt x="4868" y="7629"/>
                    <a:pt x="5826" y="8651"/>
                  </a:cubicBezTo>
                  <a:cubicBezTo>
                    <a:pt x="6098" y="8933"/>
                    <a:pt x="6382" y="9082"/>
                    <a:pt x="6686" y="9082"/>
                  </a:cubicBezTo>
                  <a:cubicBezTo>
                    <a:pt x="6899" y="9082"/>
                    <a:pt x="7122" y="9009"/>
                    <a:pt x="7358" y="8858"/>
                  </a:cubicBezTo>
                  <a:cubicBezTo>
                    <a:pt x="7789" y="8619"/>
                    <a:pt x="8204" y="8348"/>
                    <a:pt x="8619" y="8044"/>
                  </a:cubicBezTo>
                  <a:cubicBezTo>
                    <a:pt x="8826" y="7853"/>
                    <a:pt x="9066" y="7486"/>
                    <a:pt x="9034" y="7231"/>
                  </a:cubicBezTo>
                  <a:cubicBezTo>
                    <a:pt x="8842" y="5826"/>
                    <a:pt x="9129" y="4533"/>
                    <a:pt x="9656" y="3241"/>
                  </a:cubicBezTo>
                  <a:cubicBezTo>
                    <a:pt x="9879" y="2666"/>
                    <a:pt x="9784" y="2283"/>
                    <a:pt x="9082" y="2028"/>
                  </a:cubicBezTo>
                  <a:cubicBezTo>
                    <a:pt x="8076" y="1645"/>
                    <a:pt x="7134" y="1070"/>
                    <a:pt x="6129" y="607"/>
                  </a:cubicBezTo>
                  <a:cubicBezTo>
                    <a:pt x="5570" y="352"/>
                    <a:pt x="4964" y="177"/>
                    <a:pt x="450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9"/>
            <p:cNvSpPr/>
            <p:nvPr/>
          </p:nvSpPr>
          <p:spPr>
            <a:xfrm>
              <a:off x="7440283" y="3445417"/>
              <a:ext cx="507667" cy="539022"/>
            </a:xfrm>
            <a:custGeom>
              <a:rect b="b" l="l" r="r" t="t"/>
              <a:pathLst>
                <a:path extrusionOk="0" h="10431" w="9784">
                  <a:moveTo>
                    <a:pt x="2003" y="1"/>
                  </a:moveTo>
                  <a:cubicBezTo>
                    <a:pt x="1443" y="1"/>
                    <a:pt x="834" y="261"/>
                    <a:pt x="671" y="713"/>
                  </a:cubicBezTo>
                  <a:cubicBezTo>
                    <a:pt x="448" y="1399"/>
                    <a:pt x="160" y="2101"/>
                    <a:pt x="81" y="2820"/>
                  </a:cubicBezTo>
                  <a:cubicBezTo>
                    <a:pt x="1" y="3474"/>
                    <a:pt x="176" y="4160"/>
                    <a:pt x="256" y="4815"/>
                  </a:cubicBezTo>
                  <a:cubicBezTo>
                    <a:pt x="304" y="5198"/>
                    <a:pt x="511" y="5597"/>
                    <a:pt x="448" y="5964"/>
                  </a:cubicBezTo>
                  <a:cubicBezTo>
                    <a:pt x="160" y="7528"/>
                    <a:pt x="160" y="7575"/>
                    <a:pt x="1517" y="8421"/>
                  </a:cubicBezTo>
                  <a:cubicBezTo>
                    <a:pt x="1820" y="8645"/>
                    <a:pt x="2075" y="8900"/>
                    <a:pt x="2299" y="9203"/>
                  </a:cubicBezTo>
                  <a:cubicBezTo>
                    <a:pt x="2989" y="10018"/>
                    <a:pt x="4134" y="10430"/>
                    <a:pt x="5262" y="10430"/>
                  </a:cubicBezTo>
                  <a:cubicBezTo>
                    <a:pt x="6299" y="10430"/>
                    <a:pt x="7322" y="10082"/>
                    <a:pt x="7964" y="9379"/>
                  </a:cubicBezTo>
                  <a:cubicBezTo>
                    <a:pt x="8268" y="9092"/>
                    <a:pt x="8635" y="8852"/>
                    <a:pt x="9018" y="8661"/>
                  </a:cubicBezTo>
                  <a:cubicBezTo>
                    <a:pt x="9672" y="8294"/>
                    <a:pt x="9784" y="7783"/>
                    <a:pt x="9417" y="7161"/>
                  </a:cubicBezTo>
                  <a:cubicBezTo>
                    <a:pt x="9273" y="6921"/>
                    <a:pt x="9018" y="6762"/>
                    <a:pt x="8922" y="6522"/>
                  </a:cubicBezTo>
                  <a:cubicBezTo>
                    <a:pt x="8387" y="5298"/>
                    <a:pt x="7878" y="4869"/>
                    <a:pt x="7148" y="4869"/>
                  </a:cubicBezTo>
                  <a:cubicBezTo>
                    <a:pt x="6746" y="4869"/>
                    <a:pt x="6276" y="4999"/>
                    <a:pt x="5698" y="5198"/>
                  </a:cubicBezTo>
                  <a:cubicBezTo>
                    <a:pt x="5523" y="5261"/>
                    <a:pt x="5368" y="5294"/>
                    <a:pt x="5228" y="5294"/>
                  </a:cubicBezTo>
                  <a:cubicBezTo>
                    <a:pt x="4874" y="5294"/>
                    <a:pt x="4623" y="5075"/>
                    <a:pt x="4405" y="4559"/>
                  </a:cubicBezTo>
                  <a:cubicBezTo>
                    <a:pt x="3975" y="3602"/>
                    <a:pt x="3304" y="2756"/>
                    <a:pt x="2586" y="1655"/>
                  </a:cubicBezTo>
                  <a:cubicBezTo>
                    <a:pt x="2714" y="1447"/>
                    <a:pt x="2826" y="1224"/>
                    <a:pt x="2921" y="1000"/>
                  </a:cubicBezTo>
                  <a:cubicBezTo>
                    <a:pt x="3001" y="793"/>
                    <a:pt x="3001" y="569"/>
                    <a:pt x="2905" y="362"/>
                  </a:cubicBezTo>
                  <a:cubicBezTo>
                    <a:pt x="2721" y="114"/>
                    <a:pt x="2373" y="1"/>
                    <a:pt x="20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9"/>
            <p:cNvSpPr/>
            <p:nvPr/>
          </p:nvSpPr>
          <p:spPr>
            <a:xfrm>
              <a:off x="8100290" y="4252665"/>
              <a:ext cx="353613" cy="540882"/>
            </a:xfrm>
            <a:custGeom>
              <a:rect b="b" l="l" r="r" t="t"/>
              <a:pathLst>
                <a:path extrusionOk="0" h="10467" w="6815">
                  <a:moveTo>
                    <a:pt x="5765" y="1"/>
                  </a:moveTo>
                  <a:cubicBezTo>
                    <a:pt x="5433" y="1"/>
                    <a:pt x="4977" y="297"/>
                    <a:pt x="4676" y="555"/>
                  </a:cubicBezTo>
                  <a:cubicBezTo>
                    <a:pt x="4198" y="954"/>
                    <a:pt x="3830" y="1497"/>
                    <a:pt x="3400" y="1960"/>
                  </a:cubicBezTo>
                  <a:cubicBezTo>
                    <a:pt x="2809" y="2582"/>
                    <a:pt x="1995" y="3093"/>
                    <a:pt x="1676" y="3843"/>
                  </a:cubicBezTo>
                  <a:cubicBezTo>
                    <a:pt x="1022" y="5295"/>
                    <a:pt x="623" y="6859"/>
                    <a:pt x="176" y="8391"/>
                  </a:cubicBezTo>
                  <a:cubicBezTo>
                    <a:pt x="0" y="8966"/>
                    <a:pt x="208" y="9461"/>
                    <a:pt x="862" y="9636"/>
                  </a:cubicBezTo>
                  <a:cubicBezTo>
                    <a:pt x="1995" y="9924"/>
                    <a:pt x="3112" y="10195"/>
                    <a:pt x="4245" y="10466"/>
                  </a:cubicBezTo>
                  <a:cubicBezTo>
                    <a:pt x="5570" y="10307"/>
                    <a:pt x="5825" y="10083"/>
                    <a:pt x="5937" y="8790"/>
                  </a:cubicBezTo>
                  <a:cubicBezTo>
                    <a:pt x="6065" y="7657"/>
                    <a:pt x="6208" y="6524"/>
                    <a:pt x="6320" y="5391"/>
                  </a:cubicBezTo>
                  <a:cubicBezTo>
                    <a:pt x="6464" y="4066"/>
                    <a:pt x="6591" y="2726"/>
                    <a:pt x="6735" y="1401"/>
                  </a:cubicBezTo>
                  <a:cubicBezTo>
                    <a:pt x="6815" y="699"/>
                    <a:pt x="6496" y="141"/>
                    <a:pt x="5873" y="13"/>
                  </a:cubicBezTo>
                  <a:cubicBezTo>
                    <a:pt x="5839" y="5"/>
                    <a:pt x="5803" y="1"/>
                    <a:pt x="57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9"/>
            <p:cNvSpPr/>
            <p:nvPr/>
          </p:nvSpPr>
          <p:spPr>
            <a:xfrm>
              <a:off x="8769377" y="3494818"/>
              <a:ext cx="371048" cy="368339"/>
            </a:xfrm>
            <a:custGeom>
              <a:rect b="b" l="l" r="r" t="t"/>
              <a:pathLst>
                <a:path extrusionOk="0" h="7128" w="7151">
                  <a:moveTo>
                    <a:pt x="2679" y="1"/>
                  </a:moveTo>
                  <a:cubicBezTo>
                    <a:pt x="2305" y="1"/>
                    <a:pt x="1930" y="122"/>
                    <a:pt x="1580" y="379"/>
                  </a:cubicBezTo>
                  <a:cubicBezTo>
                    <a:pt x="463" y="1209"/>
                    <a:pt x="0" y="2662"/>
                    <a:pt x="463" y="3970"/>
                  </a:cubicBezTo>
                  <a:cubicBezTo>
                    <a:pt x="527" y="4258"/>
                    <a:pt x="591" y="4529"/>
                    <a:pt x="623" y="4816"/>
                  </a:cubicBezTo>
                  <a:cubicBezTo>
                    <a:pt x="575" y="6013"/>
                    <a:pt x="894" y="6444"/>
                    <a:pt x="1564" y="6508"/>
                  </a:cubicBezTo>
                  <a:cubicBezTo>
                    <a:pt x="2155" y="6556"/>
                    <a:pt x="2745" y="6699"/>
                    <a:pt x="3304" y="6907"/>
                  </a:cubicBezTo>
                  <a:cubicBezTo>
                    <a:pt x="3633" y="7054"/>
                    <a:pt x="3952" y="7128"/>
                    <a:pt x="4248" y="7128"/>
                  </a:cubicBezTo>
                  <a:cubicBezTo>
                    <a:pt x="4912" y="7128"/>
                    <a:pt x="5458" y="6758"/>
                    <a:pt x="5746" y="6029"/>
                  </a:cubicBezTo>
                  <a:cubicBezTo>
                    <a:pt x="5825" y="5822"/>
                    <a:pt x="5953" y="5630"/>
                    <a:pt x="6113" y="5470"/>
                  </a:cubicBezTo>
                  <a:cubicBezTo>
                    <a:pt x="7054" y="4625"/>
                    <a:pt x="7150" y="3220"/>
                    <a:pt x="6224" y="2358"/>
                  </a:cubicBezTo>
                  <a:cubicBezTo>
                    <a:pt x="5570" y="1752"/>
                    <a:pt x="4804" y="1289"/>
                    <a:pt x="4182" y="683"/>
                  </a:cubicBezTo>
                  <a:cubicBezTo>
                    <a:pt x="3733" y="243"/>
                    <a:pt x="3207" y="1"/>
                    <a:pt x="267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9"/>
            <p:cNvSpPr/>
            <p:nvPr/>
          </p:nvSpPr>
          <p:spPr>
            <a:xfrm>
              <a:off x="8773528" y="2807608"/>
              <a:ext cx="312207" cy="385444"/>
            </a:xfrm>
            <a:custGeom>
              <a:rect b="b" l="l" r="r" t="t"/>
              <a:pathLst>
                <a:path extrusionOk="0" h="7459" w="6017">
                  <a:moveTo>
                    <a:pt x="3122" y="0"/>
                  </a:moveTo>
                  <a:cubicBezTo>
                    <a:pt x="2197" y="0"/>
                    <a:pt x="1262" y="454"/>
                    <a:pt x="926" y="1246"/>
                  </a:cubicBezTo>
                  <a:cubicBezTo>
                    <a:pt x="511" y="2236"/>
                    <a:pt x="239" y="3257"/>
                    <a:pt x="128" y="4326"/>
                  </a:cubicBezTo>
                  <a:cubicBezTo>
                    <a:pt x="1" y="5389"/>
                    <a:pt x="773" y="6688"/>
                    <a:pt x="1660" y="6688"/>
                  </a:cubicBezTo>
                  <a:cubicBezTo>
                    <a:pt x="1665" y="6688"/>
                    <a:pt x="1670" y="6688"/>
                    <a:pt x="1676" y="6688"/>
                  </a:cubicBezTo>
                  <a:cubicBezTo>
                    <a:pt x="1690" y="6688"/>
                    <a:pt x="1704" y="6688"/>
                    <a:pt x="1719" y="6688"/>
                  </a:cubicBezTo>
                  <a:cubicBezTo>
                    <a:pt x="2864" y="6688"/>
                    <a:pt x="3780" y="7312"/>
                    <a:pt x="4836" y="7438"/>
                  </a:cubicBezTo>
                  <a:cubicBezTo>
                    <a:pt x="4943" y="7452"/>
                    <a:pt x="5040" y="7459"/>
                    <a:pt x="5128" y="7459"/>
                  </a:cubicBezTo>
                  <a:cubicBezTo>
                    <a:pt x="5763" y="7459"/>
                    <a:pt x="5925" y="7108"/>
                    <a:pt x="5841" y="6449"/>
                  </a:cubicBezTo>
                  <a:cubicBezTo>
                    <a:pt x="5777" y="5906"/>
                    <a:pt x="5506" y="5316"/>
                    <a:pt x="5634" y="4805"/>
                  </a:cubicBezTo>
                  <a:cubicBezTo>
                    <a:pt x="6017" y="3289"/>
                    <a:pt x="5809" y="1853"/>
                    <a:pt x="5299" y="416"/>
                  </a:cubicBezTo>
                  <a:cubicBezTo>
                    <a:pt x="4740" y="289"/>
                    <a:pt x="4197" y="145"/>
                    <a:pt x="3639" y="49"/>
                  </a:cubicBezTo>
                  <a:cubicBezTo>
                    <a:pt x="3469" y="16"/>
                    <a:pt x="3296" y="0"/>
                    <a:pt x="31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9"/>
            <p:cNvSpPr/>
            <p:nvPr/>
          </p:nvSpPr>
          <p:spPr>
            <a:xfrm>
              <a:off x="8187201" y="2780635"/>
              <a:ext cx="328811" cy="443527"/>
            </a:xfrm>
            <a:custGeom>
              <a:rect b="b" l="l" r="r" t="t"/>
              <a:pathLst>
                <a:path extrusionOk="0" h="8583" w="6337">
                  <a:moveTo>
                    <a:pt x="4094" y="1"/>
                  </a:moveTo>
                  <a:cubicBezTo>
                    <a:pt x="3882" y="1"/>
                    <a:pt x="3708" y="221"/>
                    <a:pt x="3464" y="667"/>
                  </a:cubicBezTo>
                  <a:cubicBezTo>
                    <a:pt x="2650" y="2151"/>
                    <a:pt x="1836" y="3604"/>
                    <a:pt x="990" y="5056"/>
                  </a:cubicBezTo>
                  <a:cubicBezTo>
                    <a:pt x="1" y="6747"/>
                    <a:pt x="528" y="7992"/>
                    <a:pt x="2395" y="8375"/>
                  </a:cubicBezTo>
                  <a:cubicBezTo>
                    <a:pt x="2650" y="8423"/>
                    <a:pt x="2906" y="8503"/>
                    <a:pt x="3177" y="8583"/>
                  </a:cubicBezTo>
                  <a:cubicBezTo>
                    <a:pt x="4087" y="7418"/>
                    <a:pt x="5252" y="6684"/>
                    <a:pt x="5762" y="5168"/>
                  </a:cubicBezTo>
                  <a:cubicBezTo>
                    <a:pt x="6337" y="3444"/>
                    <a:pt x="6018" y="1736"/>
                    <a:pt x="4837" y="523"/>
                  </a:cubicBezTo>
                  <a:cubicBezTo>
                    <a:pt x="4505" y="177"/>
                    <a:pt x="4284" y="1"/>
                    <a:pt x="40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9"/>
            <p:cNvSpPr/>
            <p:nvPr/>
          </p:nvSpPr>
          <p:spPr>
            <a:xfrm>
              <a:off x="7674658" y="3214539"/>
              <a:ext cx="298146" cy="398156"/>
            </a:xfrm>
            <a:custGeom>
              <a:rect b="b" l="l" r="r" t="t"/>
              <a:pathLst>
                <a:path extrusionOk="0" h="7705" w="5746">
                  <a:moveTo>
                    <a:pt x="2175" y="0"/>
                  </a:moveTo>
                  <a:cubicBezTo>
                    <a:pt x="1641" y="0"/>
                    <a:pt x="1042" y="281"/>
                    <a:pt x="894" y="744"/>
                  </a:cubicBezTo>
                  <a:cubicBezTo>
                    <a:pt x="511" y="1861"/>
                    <a:pt x="303" y="3042"/>
                    <a:pt x="0" y="4383"/>
                  </a:cubicBezTo>
                  <a:cubicBezTo>
                    <a:pt x="0" y="4383"/>
                    <a:pt x="32" y="4575"/>
                    <a:pt x="96" y="4766"/>
                  </a:cubicBezTo>
                  <a:cubicBezTo>
                    <a:pt x="639" y="6394"/>
                    <a:pt x="2091" y="7527"/>
                    <a:pt x="3798" y="7703"/>
                  </a:cubicBezTo>
                  <a:cubicBezTo>
                    <a:pt x="3825" y="7704"/>
                    <a:pt x="3854" y="7705"/>
                    <a:pt x="3885" y="7705"/>
                  </a:cubicBezTo>
                  <a:cubicBezTo>
                    <a:pt x="4164" y="7705"/>
                    <a:pt x="4571" y="7639"/>
                    <a:pt x="4628" y="7495"/>
                  </a:cubicBezTo>
                  <a:cubicBezTo>
                    <a:pt x="4995" y="6538"/>
                    <a:pt x="5746" y="5388"/>
                    <a:pt x="5474" y="4591"/>
                  </a:cubicBezTo>
                  <a:cubicBezTo>
                    <a:pt x="4964" y="3074"/>
                    <a:pt x="3894" y="1702"/>
                    <a:pt x="2969" y="345"/>
                  </a:cubicBezTo>
                  <a:cubicBezTo>
                    <a:pt x="2810" y="108"/>
                    <a:pt x="2505" y="0"/>
                    <a:pt x="21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9"/>
            <p:cNvSpPr/>
            <p:nvPr/>
          </p:nvSpPr>
          <p:spPr>
            <a:xfrm>
              <a:off x="7974411" y="3468826"/>
              <a:ext cx="440577" cy="388699"/>
            </a:xfrm>
            <a:custGeom>
              <a:rect b="b" l="l" r="r" t="t"/>
              <a:pathLst>
                <a:path extrusionOk="0" h="7522" w="8491">
                  <a:moveTo>
                    <a:pt x="5115" y="1"/>
                  </a:moveTo>
                  <a:cubicBezTo>
                    <a:pt x="4312" y="1"/>
                    <a:pt x="4100" y="887"/>
                    <a:pt x="3655" y="1489"/>
                  </a:cubicBezTo>
                  <a:cubicBezTo>
                    <a:pt x="2554" y="2973"/>
                    <a:pt x="1389" y="4441"/>
                    <a:pt x="336" y="5973"/>
                  </a:cubicBezTo>
                  <a:cubicBezTo>
                    <a:pt x="64" y="6372"/>
                    <a:pt x="96" y="6995"/>
                    <a:pt x="0" y="7521"/>
                  </a:cubicBezTo>
                  <a:cubicBezTo>
                    <a:pt x="495" y="7410"/>
                    <a:pt x="1070" y="7426"/>
                    <a:pt x="1469" y="7170"/>
                  </a:cubicBezTo>
                  <a:cubicBezTo>
                    <a:pt x="3416" y="5973"/>
                    <a:pt x="5315" y="4713"/>
                    <a:pt x="7230" y="3452"/>
                  </a:cubicBezTo>
                  <a:cubicBezTo>
                    <a:pt x="7597" y="3212"/>
                    <a:pt x="7932" y="2941"/>
                    <a:pt x="8235" y="2622"/>
                  </a:cubicBezTo>
                  <a:cubicBezTo>
                    <a:pt x="8379" y="2446"/>
                    <a:pt x="8491" y="2000"/>
                    <a:pt x="8427" y="1952"/>
                  </a:cubicBezTo>
                  <a:cubicBezTo>
                    <a:pt x="7533" y="1289"/>
                    <a:pt x="7026" y="32"/>
                    <a:pt x="5571" y="32"/>
                  </a:cubicBezTo>
                  <a:cubicBezTo>
                    <a:pt x="5519" y="32"/>
                    <a:pt x="5465" y="33"/>
                    <a:pt x="5411" y="37"/>
                  </a:cubicBezTo>
                  <a:cubicBezTo>
                    <a:pt x="5304" y="12"/>
                    <a:pt x="5205" y="1"/>
                    <a:pt x="51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9"/>
            <p:cNvSpPr/>
            <p:nvPr/>
          </p:nvSpPr>
          <p:spPr>
            <a:xfrm>
              <a:off x="8419916" y="4353480"/>
              <a:ext cx="343703" cy="379139"/>
            </a:xfrm>
            <a:custGeom>
              <a:rect b="b" l="l" r="r" t="t"/>
              <a:pathLst>
                <a:path extrusionOk="0" h="7337" w="6624">
                  <a:moveTo>
                    <a:pt x="3412" y="1"/>
                  </a:moveTo>
                  <a:cubicBezTo>
                    <a:pt x="3121" y="1"/>
                    <a:pt x="2841" y="208"/>
                    <a:pt x="2570" y="631"/>
                  </a:cubicBezTo>
                  <a:cubicBezTo>
                    <a:pt x="1708" y="1956"/>
                    <a:pt x="958" y="3360"/>
                    <a:pt x="176" y="4749"/>
                  </a:cubicBezTo>
                  <a:cubicBezTo>
                    <a:pt x="96" y="4876"/>
                    <a:pt x="96" y="5068"/>
                    <a:pt x="0" y="5499"/>
                  </a:cubicBezTo>
                  <a:cubicBezTo>
                    <a:pt x="399" y="5898"/>
                    <a:pt x="862" y="6409"/>
                    <a:pt x="1357" y="6887"/>
                  </a:cubicBezTo>
                  <a:cubicBezTo>
                    <a:pt x="1647" y="7162"/>
                    <a:pt x="1922" y="7336"/>
                    <a:pt x="2182" y="7336"/>
                  </a:cubicBezTo>
                  <a:cubicBezTo>
                    <a:pt x="2450" y="7336"/>
                    <a:pt x="2702" y="7150"/>
                    <a:pt x="2937" y="6696"/>
                  </a:cubicBezTo>
                  <a:cubicBezTo>
                    <a:pt x="3033" y="6488"/>
                    <a:pt x="3400" y="6409"/>
                    <a:pt x="3655" y="6297"/>
                  </a:cubicBezTo>
                  <a:cubicBezTo>
                    <a:pt x="4453" y="5946"/>
                    <a:pt x="5315" y="5674"/>
                    <a:pt x="6081" y="5259"/>
                  </a:cubicBezTo>
                  <a:cubicBezTo>
                    <a:pt x="6528" y="5020"/>
                    <a:pt x="6624" y="4589"/>
                    <a:pt x="6257" y="4078"/>
                  </a:cubicBezTo>
                  <a:cubicBezTo>
                    <a:pt x="5905" y="3600"/>
                    <a:pt x="5730" y="3009"/>
                    <a:pt x="5443" y="2483"/>
                  </a:cubicBezTo>
                  <a:cubicBezTo>
                    <a:pt x="5123" y="1828"/>
                    <a:pt x="4740" y="1206"/>
                    <a:pt x="4325" y="615"/>
                  </a:cubicBezTo>
                  <a:cubicBezTo>
                    <a:pt x="4006" y="208"/>
                    <a:pt x="3703" y="1"/>
                    <a:pt x="34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9"/>
            <p:cNvSpPr/>
            <p:nvPr/>
          </p:nvSpPr>
          <p:spPr>
            <a:xfrm>
              <a:off x="7380664" y="3916837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1"/>
                  </a:moveTo>
                  <a:cubicBezTo>
                    <a:pt x="224" y="1"/>
                    <a:pt x="1" y="368"/>
                    <a:pt x="64" y="1469"/>
                  </a:cubicBezTo>
                  <a:cubicBezTo>
                    <a:pt x="144" y="3017"/>
                    <a:pt x="272" y="4581"/>
                    <a:pt x="192" y="6129"/>
                  </a:cubicBezTo>
                  <a:cubicBezTo>
                    <a:pt x="128" y="7422"/>
                    <a:pt x="176" y="7709"/>
                    <a:pt x="1405" y="8124"/>
                  </a:cubicBezTo>
                  <a:cubicBezTo>
                    <a:pt x="1692" y="8219"/>
                    <a:pt x="1980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4"/>
                    <a:pt x="4102" y="6576"/>
                  </a:cubicBezTo>
                  <a:cubicBezTo>
                    <a:pt x="3831" y="5076"/>
                    <a:pt x="3576" y="3559"/>
                    <a:pt x="3384" y="2043"/>
                  </a:cubicBezTo>
                  <a:cubicBezTo>
                    <a:pt x="3177" y="431"/>
                    <a:pt x="2746" y="1"/>
                    <a:pt x="1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9"/>
            <p:cNvSpPr/>
            <p:nvPr/>
          </p:nvSpPr>
          <p:spPr>
            <a:xfrm>
              <a:off x="8463813" y="381255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481" y="1"/>
                  </a:moveTo>
                  <a:cubicBezTo>
                    <a:pt x="1353" y="1"/>
                    <a:pt x="1062" y="183"/>
                    <a:pt x="990" y="327"/>
                  </a:cubicBezTo>
                  <a:cubicBezTo>
                    <a:pt x="639" y="1109"/>
                    <a:pt x="320" y="1891"/>
                    <a:pt x="0" y="2673"/>
                  </a:cubicBezTo>
                  <a:cubicBezTo>
                    <a:pt x="128" y="4540"/>
                    <a:pt x="846" y="5960"/>
                    <a:pt x="2267" y="6966"/>
                  </a:cubicBezTo>
                  <a:cubicBezTo>
                    <a:pt x="2558" y="7171"/>
                    <a:pt x="3031" y="7303"/>
                    <a:pt x="3446" y="7303"/>
                  </a:cubicBezTo>
                  <a:cubicBezTo>
                    <a:pt x="3644" y="7303"/>
                    <a:pt x="3829" y="7272"/>
                    <a:pt x="3974" y="7205"/>
                  </a:cubicBezTo>
                  <a:cubicBezTo>
                    <a:pt x="4357" y="7046"/>
                    <a:pt x="4629" y="6280"/>
                    <a:pt x="4676" y="5753"/>
                  </a:cubicBezTo>
                  <a:cubicBezTo>
                    <a:pt x="4756" y="4700"/>
                    <a:pt x="4772" y="3630"/>
                    <a:pt x="4708" y="2577"/>
                  </a:cubicBezTo>
                  <a:cubicBezTo>
                    <a:pt x="4692" y="2258"/>
                    <a:pt x="4644" y="1795"/>
                    <a:pt x="4437" y="1651"/>
                  </a:cubicBezTo>
                  <a:cubicBezTo>
                    <a:pt x="3495" y="1061"/>
                    <a:pt x="2522" y="502"/>
                    <a:pt x="1516" y="8"/>
                  </a:cubicBezTo>
                  <a:cubicBezTo>
                    <a:pt x="1507" y="3"/>
                    <a:pt x="1495" y="1"/>
                    <a:pt x="14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9"/>
            <p:cNvSpPr/>
            <p:nvPr/>
          </p:nvSpPr>
          <p:spPr>
            <a:xfrm>
              <a:off x="7200148" y="2991205"/>
              <a:ext cx="308108" cy="385961"/>
            </a:xfrm>
            <a:custGeom>
              <a:rect b="b" l="l" r="r" t="t"/>
              <a:pathLst>
                <a:path extrusionOk="0" h="7469" w="5938">
                  <a:moveTo>
                    <a:pt x="2973" y="0"/>
                  </a:moveTo>
                  <a:cubicBezTo>
                    <a:pt x="2945" y="0"/>
                    <a:pt x="2917" y="3"/>
                    <a:pt x="2889" y="7"/>
                  </a:cubicBezTo>
                  <a:cubicBezTo>
                    <a:pt x="2107" y="438"/>
                    <a:pt x="1261" y="821"/>
                    <a:pt x="607" y="1396"/>
                  </a:cubicBezTo>
                  <a:cubicBezTo>
                    <a:pt x="1" y="1922"/>
                    <a:pt x="559" y="2561"/>
                    <a:pt x="799" y="3119"/>
                  </a:cubicBezTo>
                  <a:cubicBezTo>
                    <a:pt x="846" y="3247"/>
                    <a:pt x="846" y="3391"/>
                    <a:pt x="894" y="3518"/>
                  </a:cubicBezTo>
                  <a:cubicBezTo>
                    <a:pt x="1213" y="4492"/>
                    <a:pt x="1517" y="5481"/>
                    <a:pt x="1884" y="6455"/>
                  </a:cubicBezTo>
                  <a:cubicBezTo>
                    <a:pt x="2110" y="7066"/>
                    <a:pt x="2578" y="7469"/>
                    <a:pt x="3081" y="7469"/>
                  </a:cubicBezTo>
                  <a:cubicBezTo>
                    <a:pt x="3287" y="7469"/>
                    <a:pt x="3499" y="7401"/>
                    <a:pt x="3703" y="7253"/>
                  </a:cubicBezTo>
                  <a:cubicBezTo>
                    <a:pt x="4581" y="6582"/>
                    <a:pt x="5203" y="5577"/>
                    <a:pt x="5937" y="4715"/>
                  </a:cubicBezTo>
                  <a:lnTo>
                    <a:pt x="5762" y="4556"/>
                  </a:lnTo>
                  <a:cubicBezTo>
                    <a:pt x="5778" y="4412"/>
                    <a:pt x="5762" y="4284"/>
                    <a:pt x="5714" y="4157"/>
                  </a:cubicBezTo>
                  <a:cubicBezTo>
                    <a:pt x="4948" y="2832"/>
                    <a:pt x="4182" y="1507"/>
                    <a:pt x="3384" y="199"/>
                  </a:cubicBezTo>
                  <a:cubicBezTo>
                    <a:pt x="3275" y="76"/>
                    <a:pt x="3131" y="0"/>
                    <a:pt x="29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9"/>
            <p:cNvSpPr/>
            <p:nvPr/>
          </p:nvSpPr>
          <p:spPr>
            <a:xfrm>
              <a:off x="7788084" y="122486"/>
              <a:ext cx="454690" cy="219412"/>
            </a:xfrm>
            <a:custGeom>
              <a:rect b="b" l="l" r="r" t="t"/>
              <a:pathLst>
                <a:path extrusionOk="0" h="4246" w="8763">
                  <a:moveTo>
                    <a:pt x="2561" y="1"/>
                  </a:moveTo>
                  <a:cubicBezTo>
                    <a:pt x="1492" y="1"/>
                    <a:pt x="506" y="620"/>
                    <a:pt x="64" y="1597"/>
                  </a:cubicBezTo>
                  <a:cubicBezTo>
                    <a:pt x="1" y="1773"/>
                    <a:pt x="17" y="1980"/>
                    <a:pt x="112" y="2140"/>
                  </a:cubicBezTo>
                  <a:cubicBezTo>
                    <a:pt x="639" y="2698"/>
                    <a:pt x="1166" y="3145"/>
                    <a:pt x="2075" y="3145"/>
                  </a:cubicBezTo>
                  <a:cubicBezTo>
                    <a:pt x="2178" y="3145"/>
                    <a:pt x="2284" y="3145"/>
                    <a:pt x="2391" y="3145"/>
                  </a:cubicBezTo>
                  <a:cubicBezTo>
                    <a:pt x="3384" y="3145"/>
                    <a:pt x="4539" y="3171"/>
                    <a:pt x="5187" y="3704"/>
                  </a:cubicBezTo>
                  <a:cubicBezTo>
                    <a:pt x="5670" y="4096"/>
                    <a:pt x="6089" y="4246"/>
                    <a:pt x="6485" y="4246"/>
                  </a:cubicBezTo>
                  <a:cubicBezTo>
                    <a:pt x="6928" y="4246"/>
                    <a:pt x="7343" y="4059"/>
                    <a:pt x="7789" y="3815"/>
                  </a:cubicBezTo>
                  <a:cubicBezTo>
                    <a:pt x="8172" y="3592"/>
                    <a:pt x="8443" y="3161"/>
                    <a:pt x="8762" y="2826"/>
                  </a:cubicBezTo>
                  <a:cubicBezTo>
                    <a:pt x="8347" y="2427"/>
                    <a:pt x="7996" y="1932"/>
                    <a:pt x="7517" y="1645"/>
                  </a:cubicBezTo>
                  <a:cubicBezTo>
                    <a:pt x="6895" y="1326"/>
                    <a:pt x="6241" y="1070"/>
                    <a:pt x="5570" y="895"/>
                  </a:cubicBezTo>
                  <a:cubicBezTo>
                    <a:pt x="4565" y="560"/>
                    <a:pt x="3544" y="288"/>
                    <a:pt x="2602" y="1"/>
                  </a:cubicBezTo>
                  <a:cubicBezTo>
                    <a:pt x="2588" y="1"/>
                    <a:pt x="2575" y="1"/>
                    <a:pt x="25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9"/>
            <p:cNvSpPr/>
            <p:nvPr/>
          </p:nvSpPr>
          <p:spPr>
            <a:xfrm>
              <a:off x="8132564" y="3927120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1565" y="1"/>
                  </a:moveTo>
                  <a:cubicBezTo>
                    <a:pt x="786" y="1"/>
                    <a:pt x="293" y="754"/>
                    <a:pt x="112" y="2259"/>
                  </a:cubicBezTo>
                  <a:cubicBezTo>
                    <a:pt x="80" y="2499"/>
                    <a:pt x="33" y="2722"/>
                    <a:pt x="1" y="2945"/>
                  </a:cubicBezTo>
                  <a:lnTo>
                    <a:pt x="144" y="2961"/>
                  </a:lnTo>
                  <a:lnTo>
                    <a:pt x="144" y="5148"/>
                  </a:lnTo>
                  <a:cubicBezTo>
                    <a:pt x="144" y="5260"/>
                    <a:pt x="160" y="5355"/>
                    <a:pt x="176" y="5451"/>
                  </a:cubicBezTo>
                  <a:cubicBezTo>
                    <a:pt x="317" y="6266"/>
                    <a:pt x="828" y="6704"/>
                    <a:pt x="1463" y="6704"/>
                  </a:cubicBezTo>
                  <a:cubicBezTo>
                    <a:pt x="1760" y="6704"/>
                    <a:pt x="2084" y="6607"/>
                    <a:pt x="2410" y="6409"/>
                  </a:cubicBezTo>
                  <a:cubicBezTo>
                    <a:pt x="3591" y="5690"/>
                    <a:pt x="3751" y="4446"/>
                    <a:pt x="4070" y="3344"/>
                  </a:cubicBezTo>
                  <a:cubicBezTo>
                    <a:pt x="4389" y="2227"/>
                    <a:pt x="2825" y="121"/>
                    <a:pt x="1708" y="9"/>
                  </a:cubicBezTo>
                  <a:cubicBezTo>
                    <a:pt x="1659" y="4"/>
                    <a:pt x="1612" y="1"/>
                    <a:pt x="15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9"/>
            <p:cNvSpPr/>
            <p:nvPr/>
          </p:nvSpPr>
          <p:spPr>
            <a:xfrm>
              <a:off x="8782545" y="1922121"/>
              <a:ext cx="274174" cy="309637"/>
            </a:xfrm>
            <a:custGeom>
              <a:rect b="b" l="l" r="r" t="t"/>
              <a:pathLst>
                <a:path extrusionOk="0" h="5992" w="5284">
                  <a:moveTo>
                    <a:pt x="2773" y="1"/>
                  </a:moveTo>
                  <a:cubicBezTo>
                    <a:pt x="1709" y="1"/>
                    <a:pt x="563" y="1001"/>
                    <a:pt x="480" y="2098"/>
                  </a:cubicBezTo>
                  <a:cubicBezTo>
                    <a:pt x="416" y="2624"/>
                    <a:pt x="336" y="3151"/>
                    <a:pt x="224" y="3662"/>
                  </a:cubicBezTo>
                  <a:cubicBezTo>
                    <a:pt x="1" y="4651"/>
                    <a:pt x="128" y="4827"/>
                    <a:pt x="1118" y="4875"/>
                  </a:cubicBezTo>
                  <a:cubicBezTo>
                    <a:pt x="1341" y="4891"/>
                    <a:pt x="1565" y="4954"/>
                    <a:pt x="1756" y="5066"/>
                  </a:cubicBezTo>
                  <a:cubicBezTo>
                    <a:pt x="2347" y="5353"/>
                    <a:pt x="2905" y="5688"/>
                    <a:pt x="3480" y="5992"/>
                  </a:cubicBezTo>
                  <a:cubicBezTo>
                    <a:pt x="5188" y="5768"/>
                    <a:pt x="5283" y="5641"/>
                    <a:pt x="4852" y="4093"/>
                  </a:cubicBezTo>
                  <a:cubicBezTo>
                    <a:pt x="4549" y="3039"/>
                    <a:pt x="4326" y="1954"/>
                    <a:pt x="3975" y="917"/>
                  </a:cubicBezTo>
                  <a:cubicBezTo>
                    <a:pt x="3863" y="582"/>
                    <a:pt x="3560" y="167"/>
                    <a:pt x="3241" y="71"/>
                  </a:cubicBezTo>
                  <a:cubicBezTo>
                    <a:pt x="3089" y="23"/>
                    <a:pt x="2932" y="1"/>
                    <a:pt x="27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9"/>
            <p:cNvSpPr/>
            <p:nvPr/>
          </p:nvSpPr>
          <p:spPr>
            <a:xfrm>
              <a:off x="7865915" y="4082193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3075" y="1"/>
                  </a:moveTo>
                  <a:cubicBezTo>
                    <a:pt x="1898" y="1"/>
                    <a:pt x="227" y="1095"/>
                    <a:pt x="1" y="2115"/>
                  </a:cubicBezTo>
                  <a:cubicBezTo>
                    <a:pt x="1" y="2275"/>
                    <a:pt x="49" y="2434"/>
                    <a:pt x="112" y="2578"/>
                  </a:cubicBezTo>
                  <a:cubicBezTo>
                    <a:pt x="384" y="3264"/>
                    <a:pt x="655" y="3950"/>
                    <a:pt x="958" y="4605"/>
                  </a:cubicBezTo>
                  <a:cubicBezTo>
                    <a:pt x="1086" y="4892"/>
                    <a:pt x="1278" y="5259"/>
                    <a:pt x="1517" y="5371"/>
                  </a:cubicBezTo>
                  <a:cubicBezTo>
                    <a:pt x="1831" y="5523"/>
                    <a:pt x="2153" y="5592"/>
                    <a:pt x="2465" y="5592"/>
                  </a:cubicBezTo>
                  <a:cubicBezTo>
                    <a:pt x="3629" y="5592"/>
                    <a:pt x="4661" y="4624"/>
                    <a:pt x="4661" y="3328"/>
                  </a:cubicBezTo>
                  <a:cubicBezTo>
                    <a:pt x="4421" y="2338"/>
                    <a:pt x="4214" y="1349"/>
                    <a:pt x="3943" y="391"/>
                  </a:cubicBezTo>
                  <a:cubicBezTo>
                    <a:pt x="3911" y="248"/>
                    <a:pt x="3671" y="104"/>
                    <a:pt x="3496" y="56"/>
                  </a:cubicBezTo>
                  <a:cubicBezTo>
                    <a:pt x="3366" y="18"/>
                    <a:pt x="3225" y="1"/>
                    <a:pt x="30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9"/>
            <p:cNvSpPr/>
            <p:nvPr/>
          </p:nvSpPr>
          <p:spPr>
            <a:xfrm>
              <a:off x="8552384" y="3095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2523" y="1"/>
                  </a:moveTo>
                  <a:cubicBezTo>
                    <a:pt x="2104" y="1"/>
                    <a:pt x="1875" y="343"/>
                    <a:pt x="1597" y="814"/>
                  </a:cubicBezTo>
                  <a:cubicBezTo>
                    <a:pt x="1326" y="1261"/>
                    <a:pt x="1054" y="1740"/>
                    <a:pt x="671" y="2091"/>
                  </a:cubicBezTo>
                  <a:cubicBezTo>
                    <a:pt x="49" y="2617"/>
                    <a:pt x="1" y="3032"/>
                    <a:pt x="719" y="3479"/>
                  </a:cubicBezTo>
                  <a:cubicBezTo>
                    <a:pt x="879" y="3591"/>
                    <a:pt x="1006" y="3767"/>
                    <a:pt x="1166" y="3878"/>
                  </a:cubicBezTo>
                  <a:cubicBezTo>
                    <a:pt x="1900" y="4373"/>
                    <a:pt x="2634" y="4852"/>
                    <a:pt x="3257" y="5267"/>
                  </a:cubicBezTo>
                  <a:cubicBezTo>
                    <a:pt x="5347" y="4820"/>
                    <a:pt x="6321" y="4405"/>
                    <a:pt x="5220" y="2266"/>
                  </a:cubicBezTo>
                  <a:cubicBezTo>
                    <a:pt x="4789" y="1421"/>
                    <a:pt x="4134" y="734"/>
                    <a:pt x="3305" y="271"/>
                  </a:cubicBezTo>
                  <a:cubicBezTo>
                    <a:pt x="2979" y="83"/>
                    <a:pt x="2728" y="1"/>
                    <a:pt x="25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9"/>
            <p:cNvSpPr/>
            <p:nvPr/>
          </p:nvSpPr>
          <p:spPr>
            <a:xfrm>
              <a:off x="8243810" y="4803765"/>
              <a:ext cx="336594" cy="216725"/>
            </a:xfrm>
            <a:custGeom>
              <a:rect b="b" l="l" r="r" t="t"/>
              <a:pathLst>
                <a:path extrusionOk="0" h="4194" w="6487">
                  <a:moveTo>
                    <a:pt x="5687" y="1"/>
                  </a:moveTo>
                  <a:cubicBezTo>
                    <a:pt x="5587" y="1"/>
                    <a:pt x="5473" y="18"/>
                    <a:pt x="5342" y="56"/>
                  </a:cubicBezTo>
                  <a:cubicBezTo>
                    <a:pt x="3841" y="503"/>
                    <a:pt x="2341" y="902"/>
                    <a:pt x="857" y="1349"/>
                  </a:cubicBezTo>
                  <a:cubicBezTo>
                    <a:pt x="602" y="1413"/>
                    <a:pt x="394" y="1573"/>
                    <a:pt x="282" y="1796"/>
                  </a:cubicBezTo>
                  <a:cubicBezTo>
                    <a:pt x="1" y="2516"/>
                    <a:pt x="1163" y="3713"/>
                    <a:pt x="1945" y="3713"/>
                  </a:cubicBezTo>
                  <a:cubicBezTo>
                    <a:pt x="1960" y="3713"/>
                    <a:pt x="1975" y="3712"/>
                    <a:pt x="1990" y="3711"/>
                  </a:cubicBezTo>
                  <a:cubicBezTo>
                    <a:pt x="2090" y="3705"/>
                    <a:pt x="2191" y="3702"/>
                    <a:pt x="2292" y="3702"/>
                  </a:cubicBezTo>
                  <a:cubicBezTo>
                    <a:pt x="2929" y="3702"/>
                    <a:pt x="3572" y="3820"/>
                    <a:pt x="4192" y="3903"/>
                  </a:cubicBezTo>
                  <a:cubicBezTo>
                    <a:pt x="4560" y="3982"/>
                    <a:pt x="4911" y="4078"/>
                    <a:pt x="5246" y="4190"/>
                  </a:cubicBezTo>
                  <a:cubicBezTo>
                    <a:pt x="5295" y="4193"/>
                    <a:pt x="5343" y="4194"/>
                    <a:pt x="5389" y="4194"/>
                  </a:cubicBezTo>
                  <a:cubicBezTo>
                    <a:pt x="6177" y="4194"/>
                    <a:pt x="6486" y="3806"/>
                    <a:pt x="6411" y="2977"/>
                  </a:cubicBezTo>
                  <a:cubicBezTo>
                    <a:pt x="6331" y="2291"/>
                    <a:pt x="6379" y="1589"/>
                    <a:pt x="6331" y="902"/>
                  </a:cubicBezTo>
                  <a:cubicBezTo>
                    <a:pt x="6305" y="413"/>
                    <a:pt x="6169" y="1"/>
                    <a:pt x="5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9"/>
            <p:cNvSpPr/>
            <p:nvPr/>
          </p:nvSpPr>
          <p:spPr>
            <a:xfrm>
              <a:off x="7352541" y="4591489"/>
              <a:ext cx="298146" cy="261217"/>
            </a:xfrm>
            <a:custGeom>
              <a:rect b="b" l="l" r="r" t="t"/>
              <a:pathLst>
                <a:path extrusionOk="0" h="5055" w="5746">
                  <a:moveTo>
                    <a:pt x="4236" y="1"/>
                  </a:moveTo>
                  <a:cubicBezTo>
                    <a:pt x="4026" y="1"/>
                    <a:pt x="3143" y="501"/>
                    <a:pt x="2633" y="749"/>
                  </a:cubicBezTo>
                  <a:cubicBezTo>
                    <a:pt x="2474" y="797"/>
                    <a:pt x="2314" y="877"/>
                    <a:pt x="2186" y="973"/>
                  </a:cubicBezTo>
                  <a:cubicBezTo>
                    <a:pt x="1341" y="1803"/>
                    <a:pt x="0" y="2281"/>
                    <a:pt x="16" y="3750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38" y="5024"/>
                    <a:pt x="687" y="5055"/>
                    <a:pt x="856" y="5055"/>
                  </a:cubicBezTo>
                  <a:cubicBezTo>
                    <a:pt x="1104" y="5055"/>
                    <a:pt x="1394" y="4990"/>
                    <a:pt x="1612" y="4915"/>
                  </a:cubicBezTo>
                  <a:cubicBezTo>
                    <a:pt x="2617" y="4579"/>
                    <a:pt x="3591" y="4180"/>
                    <a:pt x="4548" y="3718"/>
                  </a:cubicBezTo>
                  <a:cubicBezTo>
                    <a:pt x="4979" y="3526"/>
                    <a:pt x="5299" y="3111"/>
                    <a:pt x="5745" y="2728"/>
                  </a:cubicBezTo>
                  <a:cubicBezTo>
                    <a:pt x="5203" y="1659"/>
                    <a:pt x="4836" y="765"/>
                    <a:pt x="4277" y="15"/>
                  </a:cubicBezTo>
                  <a:cubicBezTo>
                    <a:pt x="4270" y="5"/>
                    <a:pt x="4256" y="1"/>
                    <a:pt x="42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9"/>
            <p:cNvSpPr/>
            <p:nvPr/>
          </p:nvSpPr>
          <p:spPr>
            <a:xfrm>
              <a:off x="7386891" y="2870805"/>
              <a:ext cx="366897" cy="234346"/>
            </a:xfrm>
            <a:custGeom>
              <a:rect b="b" l="l" r="r" t="t"/>
              <a:pathLst>
                <a:path extrusionOk="0" h="4535" w="7071">
                  <a:moveTo>
                    <a:pt x="679" y="0"/>
                  </a:moveTo>
                  <a:cubicBezTo>
                    <a:pt x="553" y="0"/>
                    <a:pt x="426" y="5"/>
                    <a:pt x="302" y="5"/>
                  </a:cubicBezTo>
                  <a:cubicBezTo>
                    <a:pt x="254" y="5"/>
                    <a:pt x="207" y="4"/>
                    <a:pt x="160" y="2"/>
                  </a:cubicBezTo>
                  <a:lnTo>
                    <a:pt x="160" y="2"/>
                  </a:lnTo>
                  <a:cubicBezTo>
                    <a:pt x="160" y="417"/>
                    <a:pt x="0" y="928"/>
                    <a:pt x="192" y="1247"/>
                  </a:cubicBezTo>
                  <a:cubicBezTo>
                    <a:pt x="527" y="1838"/>
                    <a:pt x="1181" y="2237"/>
                    <a:pt x="1532" y="2843"/>
                  </a:cubicBezTo>
                  <a:cubicBezTo>
                    <a:pt x="2218" y="4056"/>
                    <a:pt x="3463" y="4120"/>
                    <a:pt x="4533" y="4535"/>
                  </a:cubicBezTo>
                  <a:cubicBezTo>
                    <a:pt x="4995" y="4375"/>
                    <a:pt x="5458" y="4232"/>
                    <a:pt x="5937" y="4136"/>
                  </a:cubicBezTo>
                  <a:cubicBezTo>
                    <a:pt x="7070" y="3944"/>
                    <a:pt x="6703" y="3083"/>
                    <a:pt x="6559" y="2508"/>
                  </a:cubicBezTo>
                  <a:cubicBezTo>
                    <a:pt x="6480" y="2221"/>
                    <a:pt x="5809" y="1949"/>
                    <a:pt x="5410" y="1949"/>
                  </a:cubicBezTo>
                  <a:cubicBezTo>
                    <a:pt x="4724" y="1949"/>
                    <a:pt x="4165" y="1918"/>
                    <a:pt x="3798" y="1247"/>
                  </a:cubicBezTo>
                  <a:cubicBezTo>
                    <a:pt x="3703" y="1120"/>
                    <a:pt x="3575" y="1024"/>
                    <a:pt x="3431" y="976"/>
                  </a:cubicBezTo>
                  <a:cubicBezTo>
                    <a:pt x="2713" y="657"/>
                    <a:pt x="2011" y="322"/>
                    <a:pt x="1277" y="82"/>
                  </a:cubicBezTo>
                  <a:cubicBezTo>
                    <a:pt x="1087" y="13"/>
                    <a:pt x="884" y="0"/>
                    <a:pt x="6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9"/>
            <p:cNvSpPr/>
            <p:nvPr/>
          </p:nvSpPr>
          <p:spPr>
            <a:xfrm>
              <a:off x="8742863" y="4217785"/>
              <a:ext cx="271683" cy="285039"/>
            </a:xfrm>
            <a:custGeom>
              <a:rect b="b" l="l" r="r" t="t"/>
              <a:pathLst>
                <a:path extrusionOk="0" h="5516" w="5236">
                  <a:moveTo>
                    <a:pt x="4325" y="0"/>
                  </a:moveTo>
                  <a:cubicBezTo>
                    <a:pt x="3981" y="0"/>
                    <a:pt x="3640" y="14"/>
                    <a:pt x="3304" y="34"/>
                  </a:cubicBezTo>
                  <a:cubicBezTo>
                    <a:pt x="2394" y="113"/>
                    <a:pt x="1628" y="433"/>
                    <a:pt x="1277" y="1374"/>
                  </a:cubicBezTo>
                  <a:cubicBezTo>
                    <a:pt x="1102" y="1853"/>
                    <a:pt x="942" y="2411"/>
                    <a:pt x="591" y="2747"/>
                  </a:cubicBezTo>
                  <a:cubicBezTo>
                    <a:pt x="1" y="3337"/>
                    <a:pt x="1" y="3800"/>
                    <a:pt x="591" y="4327"/>
                  </a:cubicBezTo>
                  <a:cubicBezTo>
                    <a:pt x="783" y="4502"/>
                    <a:pt x="878" y="4821"/>
                    <a:pt x="1086" y="4949"/>
                  </a:cubicBezTo>
                  <a:cubicBezTo>
                    <a:pt x="1461" y="5172"/>
                    <a:pt x="1934" y="5515"/>
                    <a:pt x="2282" y="5515"/>
                  </a:cubicBezTo>
                  <a:cubicBezTo>
                    <a:pt x="2333" y="5515"/>
                    <a:pt x="2381" y="5508"/>
                    <a:pt x="2426" y="5492"/>
                  </a:cubicBezTo>
                  <a:cubicBezTo>
                    <a:pt x="2777" y="5364"/>
                    <a:pt x="2953" y="4678"/>
                    <a:pt x="3145" y="4231"/>
                  </a:cubicBezTo>
                  <a:cubicBezTo>
                    <a:pt x="3224" y="4071"/>
                    <a:pt x="3129" y="3848"/>
                    <a:pt x="3129" y="3672"/>
                  </a:cubicBezTo>
                  <a:cubicBezTo>
                    <a:pt x="4214" y="3257"/>
                    <a:pt x="5235" y="1183"/>
                    <a:pt x="4964" y="18"/>
                  </a:cubicBezTo>
                  <a:cubicBezTo>
                    <a:pt x="4751" y="5"/>
                    <a:pt x="4537" y="0"/>
                    <a:pt x="43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9"/>
            <p:cNvSpPr/>
            <p:nvPr/>
          </p:nvSpPr>
          <p:spPr>
            <a:xfrm>
              <a:off x="7937986" y="2908941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15" y="1"/>
                  </a:moveTo>
                  <a:cubicBezTo>
                    <a:pt x="1994" y="1"/>
                    <a:pt x="806" y="556"/>
                    <a:pt x="335" y="1344"/>
                  </a:cubicBezTo>
                  <a:cubicBezTo>
                    <a:pt x="208" y="1631"/>
                    <a:pt x="96" y="1918"/>
                    <a:pt x="0" y="2206"/>
                  </a:cubicBezTo>
                  <a:cubicBezTo>
                    <a:pt x="224" y="2541"/>
                    <a:pt x="399" y="3020"/>
                    <a:pt x="734" y="3275"/>
                  </a:cubicBezTo>
                  <a:cubicBezTo>
                    <a:pt x="1548" y="3850"/>
                    <a:pt x="2378" y="4376"/>
                    <a:pt x="3240" y="4855"/>
                  </a:cubicBezTo>
                  <a:cubicBezTo>
                    <a:pt x="3495" y="4999"/>
                    <a:pt x="3846" y="4999"/>
                    <a:pt x="4150" y="5062"/>
                  </a:cubicBezTo>
                  <a:cubicBezTo>
                    <a:pt x="4213" y="4695"/>
                    <a:pt x="4389" y="4280"/>
                    <a:pt x="4293" y="3977"/>
                  </a:cubicBezTo>
                  <a:cubicBezTo>
                    <a:pt x="4054" y="3243"/>
                    <a:pt x="4070" y="2653"/>
                    <a:pt x="4517" y="1998"/>
                  </a:cubicBezTo>
                  <a:cubicBezTo>
                    <a:pt x="5027" y="1248"/>
                    <a:pt x="4644" y="418"/>
                    <a:pt x="3751" y="115"/>
                  </a:cubicBezTo>
                  <a:cubicBezTo>
                    <a:pt x="3526" y="37"/>
                    <a:pt x="3276" y="1"/>
                    <a:pt x="30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9"/>
            <p:cNvSpPr/>
            <p:nvPr/>
          </p:nvSpPr>
          <p:spPr>
            <a:xfrm>
              <a:off x="8567328" y="3384391"/>
              <a:ext cx="178908" cy="350460"/>
            </a:xfrm>
            <a:custGeom>
              <a:rect b="b" l="l" r="r" t="t"/>
              <a:pathLst>
                <a:path extrusionOk="0" h="6782" w="3448">
                  <a:moveTo>
                    <a:pt x="1568" y="0"/>
                  </a:moveTo>
                  <a:cubicBezTo>
                    <a:pt x="1157" y="0"/>
                    <a:pt x="793" y="183"/>
                    <a:pt x="575" y="729"/>
                  </a:cubicBezTo>
                  <a:cubicBezTo>
                    <a:pt x="256" y="1511"/>
                    <a:pt x="128" y="2373"/>
                    <a:pt x="16" y="2804"/>
                  </a:cubicBezTo>
                  <a:cubicBezTo>
                    <a:pt x="16" y="4112"/>
                    <a:pt x="0" y="5006"/>
                    <a:pt x="16" y="5900"/>
                  </a:cubicBezTo>
                  <a:cubicBezTo>
                    <a:pt x="16" y="6375"/>
                    <a:pt x="448" y="6782"/>
                    <a:pt x="865" y="6782"/>
                  </a:cubicBezTo>
                  <a:cubicBezTo>
                    <a:pt x="980" y="6782"/>
                    <a:pt x="1094" y="6751"/>
                    <a:pt x="1197" y="6682"/>
                  </a:cubicBezTo>
                  <a:cubicBezTo>
                    <a:pt x="1548" y="6442"/>
                    <a:pt x="1804" y="6091"/>
                    <a:pt x="1963" y="5692"/>
                  </a:cubicBezTo>
                  <a:cubicBezTo>
                    <a:pt x="2410" y="4511"/>
                    <a:pt x="2761" y="3298"/>
                    <a:pt x="3192" y="2101"/>
                  </a:cubicBezTo>
                  <a:cubicBezTo>
                    <a:pt x="3447" y="1351"/>
                    <a:pt x="3224" y="522"/>
                    <a:pt x="2538" y="234"/>
                  </a:cubicBezTo>
                  <a:cubicBezTo>
                    <a:pt x="2215" y="104"/>
                    <a:pt x="1878" y="0"/>
                    <a:pt x="1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9"/>
            <p:cNvSpPr/>
            <p:nvPr/>
          </p:nvSpPr>
          <p:spPr>
            <a:xfrm>
              <a:off x="7591015" y="4345677"/>
              <a:ext cx="302297" cy="330617"/>
            </a:xfrm>
            <a:custGeom>
              <a:rect b="b" l="l" r="r" t="t"/>
              <a:pathLst>
                <a:path extrusionOk="0" h="6398" w="5826">
                  <a:moveTo>
                    <a:pt x="240" y="0"/>
                  </a:moveTo>
                  <a:lnTo>
                    <a:pt x="0" y="224"/>
                  </a:lnTo>
                  <a:cubicBezTo>
                    <a:pt x="511" y="1421"/>
                    <a:pt x="974" y="2650"/>
                    <a:pt x="1564" y="3815"/>
                  </a:cubicBezTo>
                  <a:cubicBezTo>
                    <a:pt x="1899" y="4469"/>
                    <a:pt x="2586" y="4964"/>
                    <a:pt x="2857" y="5634"/>
                  </a:cubicBezTo>
                  <a:cubicBezTo>
                    <a:pt x="3105" y="6239"/>
                    <a:pt x="3500" y="6398"/>
                    <a:pt x="3912" y="6398"/>
                  </a:cubicBezTo>
                  <a:cubicBezTo>
                    <a:pt x="4109" y="6398"/>
                    <a:pt x="4310" y="6361"/>
                    <a:pt x="4501" y="6320"/>
                  </a:cubicBezTo>
                  <a:cubicBezTo>
                    <a:pt x="4980" y="6224"/>
                    <a:pt x="5714" y="5857"/>
                    <a:pt x="5762" y="5506"/>
                  </a:cubicBezTo>
                  <a:cubicBezTo>
                    <a:pt x="5825" y="4916"/>
                    <a:pt x="5618" y="4325"/>
                    <a:pt x="5219" y="3894"/>
                  </a:cubicBezTo>
                  <a:cubicBezTo>
                    <a:pt x="3910" y="2681"/>
                    <a:pt x="2506" y="1580"/>
                    <a:pt x="1117" y="463"/>
                  </a:cubicBezTo>
                  <a:cubicBezTo>
                    <a:pt x="846" y="272"/>
                    <a:pt x="559" y="128"/>
                    <a:pt x="2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9"/>
            <p:cNvSpPr/>
            <p:nvPr/>
          </p:nvSpPr>
          <p:spPr>
            <a:xfrm>
              <a:off x="8682414" y="4839058"/>
              <a:ext cx="300636" cy="237808"/>
            </a:xfrm>
            <a:custGeom>
              <a:rect b="b" l="l" r="r" t="t"/>
              <a:pathLst>
                <a:path extrusionOk="0" h="4602" w="5794">
                  <a:moveTo>
                    <a:pt x="1639" y="0"/>
                  </a:moveTo>
                  <a:cubicBezTo>
                    <a:pt x="1459" y="0"/>
                    <a:pt x="1309" y="33"/>
                    <a:pt x="1229" y="108"/>
                  </a:cubicBezTo>
                  <a:cubicBezTo>
                    <a:pt x="687" y="618"/>
                    <a:pt x="431" y="1448"/>
                    <a:pt x="1" y="2262"/>
                  </a:cubicBezTo>
                  <a:cubicBezTo>
                    <a:pt x="192" y="2422"/>
                    <a:pt x="974" y="2661"/>
                    <a:pt x="1213" y="2773"/>
                  </a:cubicBezTo>
                  <a:cubicBezTo>
                    <a:pt x="2426" y="3395"/>
                    <a:pt x="3033" y="4034"/>
                    <a:pt x="4294" y="4544"/>
                  </a:cubicBezTo>
                  <a:cubicBezTo>
                    <a:pt x="4391" y="4584"/>
                    <a:pt x="4515" y="4602"/>
                    <a:pt x="4647" y="4602"/>
                  </a:cubicBezTo>
                  <a:cubicBezTo>
                    <a:pt x="4990" y="4602"/>
                    <a:pt x="5393" y="4482"/>
                    <a:pt x="5554" y="4321"/>
                  </a:cubicBezTo>
                  <a:cubicBezTo>
                    <a:pt x="5762" y="4081"/>
                    <a:pt x="5794" y="3331"/>
                    <a:pt x="5602" y="3092"/>
                  </a:cubicBezTo>
                  <a:cubicBezTo>
                    <a:pt x="4772" y="2103"/>
                    <a:pt x="3847" y="1193"/>
                    <a:pt x="2857" y="379"/>
                  </a:cubicBezTo>
                  <a:cubicBezTo>
                    <a:pt x="2583" y="159"/>
                    <a:pt x="2036" y="0"/>
                    <a:pt x="1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9"/>
            <p:cNvSpPr/>
            <p:nvPr/>
          </p:nvSpPr>
          <p:spPr>
            <a:xfrm>
              <a:off x="8853850" y="3918749"/>
              <a:ext cx="288183" cy="229075"/>
            </a:xfrm>
            <a:custGeom>
              <a:rect b="b" l="l" r="r" t="t"/>
              <a:pathLst>
                <a:path extrusionOk="0" h="4433" w="5554">
                  <a:moveTo>
                    <a:pt x="3525" y="0"/>
                  </a:moveTo>
                  <a:cubicBezTo>
                    <a:pt x="3297" y="0"/>
                    <a:pt x="3117" y="34"/>
                    <a:pt x="3064" y="107"/>
                  </a:cubicBezTo>
                  <a:cubicBezTo>
                    <a:pt x="2490" y="953"/>
                    <a:pt x="1596" y="714"/>
                    <a:pt x="910" y="1065"/>
                  </a:cubicBezTo>
                  <a:cubicBezTo>
                    <a:pt x="575" y="1256"/>
                    <a:pt x="32" y="1528"/>
                    <a:pt x="16" y="1783"/>
                  </a:cubicBezTo>
                  <a:cubicBezTo>
                    <a:pt x="0" y="2150"/>
                    <a:pt x="287" y="2645"/>
                    <a:pt x="591" y="2916"/>
                  </a:cubicBezTo>
                  <a:cubicBezTo>
                    <a:pt x="1149" y="3379"/>
                    <a:pt x="1740" y="3810"/>
                    <a:pt x="2362" y="4177"/>
                  </a:cubicBezTo>
                  <a:cubicBezTo>
                    <a:pt x="2522" y="4288"/>
                    <a:pt x="2729" y="4304"/>
                    <a:pt x="3144" y="4432"/>
                  </a:cubicBezTo>
                  <a:cubicBezTo>
                    <a:pt x="3511" y="4177"/>
                    <a:pt x="3862" y="3905"/>
                    <a:pt x="4181" y="3586"/>
                  </a:cubicBezTo>
                  <a:cubicBezTo>
                    <a:pt x="4469" y="3267"/>
                    <a:pt x="4612" y="2804"/>
                    <a:pt x="4900" y="2469"/>
                  </a:cubicBezTo>
                  <a:cubicBezTo>
                    <a:pt x="5554" y="1735"/>
                    <a:pt x="5155" y="889"/>
                    <a:pt x="4804" y="378"/>
                  </a:cubicBezTo>
                  <a:cubicBezTo>
                    <a:pt x="4654" y="142"/>
                    <a:pt x="3991" y="0"/>
                    <a:pt x="35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9"/>
            <p:cNvSpPr/>
            <p:nvPr/>
          </p:nvSpPr>
          <p:spPr>
            <a:xfrm>
              <a:off x="7318555" y="183564"/>
              <a:ext cx="213725" cy="336973"/>
            </a:xfrm>
            <a:custGeom>
              <a:rect b="b" l="l" r="r" t="t"/>
              <a:pathLst>
                <a:path extrusionOk="0" h="6521" w="4119">
                  <a:moveTo>
                    <a:pt x="3863" y="0"/>
                  </a:moveTo>
                  <a:cubicBezTo>
                    <a:pt x="3576" y="192"/>
                    <a:pt x="3193" y="319"/>
                    <a:pt x="3001" y="591"/>
                  </a:cubicBezTo>
                  <a:cubicBezTo>
                    <a:pt x="2379" y="1437"/>
                    <a:pt x="1804" y="2330"/>
                    <a:pt x="1309" y="3272"/>
                  </a:cubicBezTo>
                  <a:cubicBezTo>
                    <a:pt x="815" y="4261"/>
                    <a:pt x="448" y="5315"/>
                    <a:pt x="1" y="6432"/>
                  </a:cubicBezTo>
                  <a:cubicBezTo>
                    <a:pt x="231" y="6491"/>
                    <a:pt x="427" y="6520"/>
                    <a:pt x="594" y="6520"/>
                  </a:cubicBezTo>
                  <a:cubicBezTo>
                    <a:pt x="1096" y="6520"/>
                    <a:pt x="1333" y="6257"/>
                    <a:pt x="1453" y="5777"/>
                  </a:cubicBezTo>
                  <a:cubicBezTo>
                    <a:pt x="1533" y="5490"/>
                    <a:pt x="1660" y="5219"/>
                    <a:pt x="1804" y="4964"/>
                  </a:cubicBezTo>
                  <a:cubicBezTo>
                    <a:pt x="2538" y="3655"/>
                    <a:pt x="3304" y="2394"/>
                    <a:pt x="3975" y="1069"/>
                  </a:cubicBezTo>
                  <a:cubicBezTo>
                    <a:pt x="4118" y="798"/>
                    <a:pt x="3911" y="367"/>
                    <a:pt x="38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9"/>
            <p:cNvSpPr/>
            <p:nvPr/>
          </p:nvSpPr>
          <p:spPr>
            <a:xfrm>
              <a:off x="7724314" y="-6957"/>
              <a:ext cx="188040" cy="132650"/>
            </a:xfrm>
            <a:custGeom>
              <a:rect b="b" l="l" r="r" t="t"/>
              <a:pathLst>
                <a:path extrusionOk="0" h="2567" w="3624">
                  <a:moveTo>
                    <a:pt x="1592" y="0"/>
                  </a:moveTo>
                  <a:cubicBezTo>
                    <a:pt x="1456" y="0"/>
                    <a:pt x="1324" y="15"/>
                    <a:pt x="1198" y="48"/>
                  </a:cubicBezTo>
                  <a:cubicBezTo>
                    <a:pt x="719" y="192"/>
                    <a:pt x="480" y="1229"/>
                    <a:pt x="1" y="2107"/>
                  </a:cubicBezTo>
                  <a:cubicBezTo>
                    <a:pt x="414" y="2292"/>
                    <a:pt x="763" y="2567"/>
                    <a:pt x="993" y="2567"/>
                  </a:cubicBezTo>
                  <a:cubicBezTo>
                    <a:pt x="1020" y="2567"/>
                    <a:pt x="1046" y="2563"/>
                    <a:pt x="1070" y="2554"/>
                  </a:cubicBezTo>
                  <a:cubicBezTo>
                    <a:pt x="1868" y="2251"/>
                    <a:pt x="2634" y="1868"/>
                    <a:pt x="3368" y="1405"/>
                  </a:cubicBezTo>
                  <a:cubicBezTo>
                    <a:pt x="3576" y="1261"/>
                    <a:pt x="3544" y="783"/>
                    <a:pt x="3623" y="447"/>
                  </a:cubicBezTo>
                  <a:cubicBezTo>
                    <a:pt x="2953" y="316"/>
                    <a:pt x="2228" y="0"/>
                    <a:pt x="159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9"/>
            <p:cNvSpPr/>
            <p:nvPr/>
          </p:nvSpPr>
          <p:spPr>
            <a:xfrm>
              <a:off x="8892765" y="3278046"/>
              <a:ext cx="195460" cy="161123"/>
            </a:xfrm>
            <a:custGeom>
              <a:rect b="b" l="l" r="r" t="t"/>
              <a:pathLst>
                <a:path extrusionOk="0" h="3118" w="3767">
                  <a:moveTo>
                    <a:pt x="2417" y="1"/>
                  </a:moveTo>
                  <a:cubicBezTo>
                    <a:pt x="2402" y="1"/>
                    <a:pt x="2389" y="4"/>
                    <a:pt x="2378" y="10"/>
                  </a:cubicBezTo>
                  <a:cubicBezTo>
                    <a:pt x="1988" y="270"/>
                    <a:pt x="1598" y="422"/>
                    <a:pt x="1190" y="422"/>
                  </a:cubicBezTo>
                  <a:cubicBezTo>
                    <a:pt x="847" y="422"/>
                    <a:pt x="491" y="315"/>
                    <a:pt x="112" y="74"/>
                  </a:cubicBezTo>
                  <a:cubicBezTo>
                    <a:pt x="80" y="186"/>
                    <a:pt x="32" y="297"/>
                    <a:pt x="0" y="393"/>
                  </a:cubicBezTo>
                  <a:cubicBezTo>
                    <a:pt x="319" y="872"/>
                    <a:pt x="686" y="1319"/>
                    <a:pt x="1069" y="1734"/>
                  </a:cubicBezTo>
                  <a:cubicBezTo>
                    <a:pt x="1579" y="2228"/>
                    <a:pt x="2385" y="3118"/>
                    <a:pt x="2705" y="3118"/>
                  </a:cubicBezTo>
                  <a:cubicBezTo>
                    <a:pt x="2726" y="3118"/>
                    <a:pt x="2745" y="3114"/>
                    <a:pt x="2761" y="3106"/>
                  </a:cubicBezTo>
                  <a:cubicBezTo>
                    <a:pt x="3767" y="2595"/>
                    <a:pt x="3080" y="1526"/>
                    <a:pt x="3112" y="680"/>
                  </a:cubicBezTo>
                  <a:cubicBezTo>
                    <a:pt x="3128" y="585"/>
                    <a:pt x="3128" y="441"/>
                    <a:pt x="3064" y="393"/>
                  </a:cubicBezTo>
                  <a:cubicBezTo>
                    <a:pt x="2863" y="249"/>
                    <a:pt x="2557" y="1"/>
                    <a:pt x="24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9"/>
            <p:cNvSpPr/>
            <p:nvPr/>
          </p:nvSpPr>
          <p:spPr>
            <a:xfrm>
              <a:off x="7571143" y="4027367"/>
              <a:ext cx="145804" cy="154663"/>
            </a:xfrm>
            <a:custGeom>
              <a:rect b="b" l="l" r="r" t="t"/>
              <a:pathLst>
                <a:path extrusionOk="0" h="2993" w="2810">
                  <a:moveTo>
                    <a:pt x="2075" y="0"/>
                  </a:moveTo>
                  <a:cubicBezTo>
                    <a:pt x="1469" y="0"/>
                    <a:pt x="894" y="255"/>
                    <a:pt x="479" y="702"/>
                  </a:cubicBezTo>
                  <a:cubicBezTo>
                    <a:pt x="0" y="1213"/>
                    <a:pt x="479" y="1724"/>
                    <a:pt x="958" y="2107"/>
                  </a:cubicBezTo>
                  <a:cubicBezTo>
                    <a:pt x="1181" y="2298"/>
                    <a:pt x="1373" y="2522"/>
                    <a:pt x="1612" y="2713"/>
                  </a:cubicBezTo>
                  <a:cubicBezTo>
                    <a:pt x="1864" y="2899"/>
                    <a:pt x="2069" y="2993"/>
                    <a:pt x="2232" y="2993"/>
                  </a:cubicBezTo>
                  <a:cubicBezTo>
                    <a:pt x="2501" y="2993"/>
                    <a:pt x="2654" y="2736"/>
                    <a:pt x="2713" y="2218"/>
                  </a:cubicBezTo>
                  <a:cubicBezTo>
                    <a:pt x="2729" y="1979"/>
                    <a:pt x="2713" y="1740"/>
                    <a:pt x="2713" y="1516"/>
                  </a:cubicBezTo>
                  <a:lnTo>
                    <a:pt x="2729" y="1516"/>
                  </a:lnTo>
                  <a:cubicBezTo>
                    <a:pt x="2729" y="1452"/>
                    <a:pt x="2729" y="1388"/>
                    <a:pt x="2729" y="1325"/>
                  </a:cubicBezTo>
                  <a:cubicBezTo>
                    <a:pt x="2809" y="718"/>
                    <a:pt x="2777" y="16"/>
                    <a:pt x="20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9"/>
            <p:cNvSpPr/>
            <p:nvPr/>
          </p:nvSpPr>
          <p:spPr>
            <a:xfrm>
              <a:off x="8452190" y="3306570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97" y="1"/>
                  </a:moveTo>
                  <a:cubicBezTo>
                    <a:pt x="97" y="815"/>
                    <a:pt x="1" y="1565"/>
                    <a:pt x="145" y="2235"/>
                  </a:cubicBezTo>
                  <a:cubicBezTo>
                    <a:pt x="224" y="2554"/>
                    <a:pt x="815" y="2889"/>
                    <a:pt x="1182" y="2921"/>
                  </a:cubicBezTo>
                  <a:cubicBezTo>
                    <a:pt x="1187" y="2922"/>
                    <a:pt x="1193" y="2922"/>
                    <a:pt x="1198" y="2922"/>
                  </a:cubicBezTo>
                  <a:cubicBezTo>
                    <a:pt x="1472" y="2922"/>
                    <a:pt x="1934" y="2532"/>
                    <a:pt x="2044" y="2235"/>
                  </a:cubicBezTo>
                  <a:cubicBezTo>
                    <a:pt x="2475" y="1054"/>
                    <a:pt x="1900" y="400"/>
                    <a:pt x="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9"/>
            <p:cNvSpPr/>
            <p:nvPr/>
          </p:nvSpPr>
          <p:spPr>
            <a:xfrm>
              <a:off x="7812938" y="3951200"/>
              <a:ext cx="203762" cy="135647"/>
            </a:xfrm>
            <a:custGeom>
              <a:rect b="b" l="l" r="r" t="t"/>
              <a:pathLst>
                <a:path extrusionOk="0" h="2625" w="3927">
                  <a:moveTo>
                    <a:pt x="3529" y="1"/>
                  </a:moveTo>
                  <a:cubicBezTo>
                    <a:pt x="2711" y="1"/>
                    <a:pt x="2178" y="498"/>
                    <a:pt x="1596" y="900"/>
                  </a:cubicBezTo>
                  <a:cubicBezTo>
                    <a:pt x="1277" y="1123"/>
                    <a:pt x="878" y="1251"/>
                    <a:pt x="543" y="1442"/>
                  </a:cubicBezTo>
                  <a:cubicBezTo>
                    <a:pt x="336" y="1602"/>
                    <a:pt x="160" y="1761"/>
                    <a:pt x="0" y="1953"/>
                  </a:cubicBezTo>
                  <a:cubicBezTo>
                    <a:pt x="216" y="2184"/>
                    <a:pt x="462" y="2625"/>
                    <a:pt x="651" y="2625"/>
                  </a:cubicBezTo>
                  <a:cubicBezTo>
                    <a:pt x="658" y="2625"/>
                    <a:pt x="664" y="2624"/>
                    <a:pt x="671" y="2623"/>
                  </a:cubicBezTo>
                  <a:cubicBezTo>
                    <a:pt x="2171" y="2384"/>
                    <a:pt x="3144" y="1426"/>
                    <a:pt x="3926" y="38"/>
                  </a:cubicBezTo>
                  <a:cubicBezTo>
                    <a:pt x="3787" y="12"/>
                    <a:pt x="3655" y="1"/>
                    <a:pt x="35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9"/>
            <p:cNvSpPr/>
            <p:nvPr/>
          </p:nvSpPr>
          <p:spPr>
            <a:xfrm>
              <a:off x="7466797" y="4941062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27" y="1"/>
                  </a:moveTo>
                  <a:cubicBezTo>
                    <a:pt x="352" y="352"/>
                    <a:pt x="96" y="687"/>
                    <a:pt x="16" y="1054"/>
                  </a:cubicBezTo>
                  <a:cubicBezTo>
                    <a:pt x="0" y="1341"/>
                    <a:pt x="96" y="1629"/>
                    <a:pt x="320" y="1836"/>
                  </a:cubicBezTo>
                  <a:cubicBezTo>
                    <a:pt x="703" y="2139"/>
                    <a:pt x="1165" y="2475"/>
                    <a:pt x="1612" y="2506"/>
                  </a:cubicBezTo>
                  <a:cubicBezTo>
                    <a:pt x="1628" y="2508"/>
                    <a:pt x="1644" y="2509"/>
                    <a:pt x="1660" y="2509"/>
                  </a:cubicBezTo>
                  <a:cubicBezTo>
                    <a:pt x="2002" y="2509"/>
                    <a:pt x="2408" y="2190"/>
                    <a:pt x="2698" y="1916"/>
                  </a:cubicBezTo>
                  <a:cubicBezTo>
                    <a:pt x="2825" y="1788"/>
                    <a:pt x="2793" y="1230"/>
                    <a:pt x="2666" y="1150"/>
                  </a:cubicBezTo>
                  <a:cubicBezTo>
                    <a:pt x="2091" y="847"/>
                    <a:pt x="1485" y="575"/>
                    <a:pt x="878" y="336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9"/>
            <p:cNvSpPr/>
            <p:nvPr/>
          </p:nvSpPr>
          <p:spPr>
            <a:xfrm>
              <a:off x="9007851" y="4295347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421" y="1"/>
                  </a:moveTo>
                  <a:cubicBezTo>
                    <a:pt x="958" y="480"/>
                    <a:pt x="400" y="894"/>
                    <a:pt x="96" y="1453"/>
                  </a:cubicBezTo>
                  <a:cubicBezTo>
                    <a:pt x="1" y="1629"/>
                    <a:pt x="527" y="2347"/>
                    <a:pt x="894" y="2506"/>
                  </a:cubicBezTo>
                  <a:cubicBezTo>
                    <a:pt x="952" y="2530"/>
                    <a:pt x="1012" y="2541"/>
                    <a:pt x="1074" y="2541"/>
                  </a:cubicBezTo>
                  <a:cubicBezTo>
                    <a:pt x="1553" y="2541"/>
                    <a:pt x="2107" y="1866"/>
                    <a:pt x="2235" y="1230"/>
                  </a:cubicBezTo>
                  <a:lnTo>
                    <a:pt x="142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" name="Google Shape;3633;p9"/>
            <p:cNvSpPr/>
            <p:nvPr/>
          </p:nvSpPr>
          <p:spPr>
            <a:xfrm>
              <a:off x="8798330" y="4069378"/>
              <a:ext cx="127591" cy="112238"/>
            </a:xfrm>
            <a:custGeom>
              <a:rect b="b" l="l" r="r" t="t"/>
              <a:pathLst>
                <a:path extrusionOk="0" h="2172" w="2459">
                  <a:moveTo>
                    <a:pt x="416" y="1"/>
                  </a:moveTo>
                  <a:lnTo>
                    <a:pt x="1" y="177"/>
                  </a:lnTo>
                  <a:cubicBezTo>
                    <a:pt x="33" y="847"/>
                    <a:pt x="81" y="1517"/>
                    <a:pt x="113" y="2171"/>
                  </a:cubicBezTo>
                  <a:lnTo>
                    <a:pt x="2395" y="1804"/>
                  </a:lnTo>
                  <a:lnTo>
                    <a:pt x="2459" y="1357"/>
                  </a:lnTo>
                  <a:lnTo>
                    <a:pt x="41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" name="Google Shape;3634;p9"/>
            <p:cNvSpPr/>
            <p:nvPr/>
          </p:nvSpPr>
          <p:spPr>
            <a:xfrm>
              <a:off x="8001859" y="3489754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1"/>
                  </a:moveTo>
                  <a:cubicBezTo>
                    <a:pt x="276" y="1"/>
                    <a:pt x="154" y="5"/>
                    <a:pt x="30" y="15"/>
                  </a:cubicBezTo>
                  <a:cubicBezTo>
                    <a:pt x="1" y="1057"/>
                    <a:pt x="349" y="1951"/>
                    <a:pt x="753" y="1951"/>
                  </a:cubicBezTo>
                  <a:cubicBezTo>
                    <a:pt x="788" y="1951"/>
                    <a:pt x="824" y="1944"/>
                    <a:pt x="860" y="1930"/>
                  </a:cubicBezTo>
                  <a:cubicBezTo>
                    <a:pt x="1355" y="1754"/>
                    <a:pt x="1929" y="1323"/>
                    <a:pt x="2105" y="876"/>
                  </a:cubicBezTo>
                  <a:cubicBezTo>
                    <a:pt x="2292" y="387"/>
                    <a:pt x="1491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" name="Google Shape;3635;p9"/>
            <p:cNvSpPr/>
            <p:nvPr/>
          </p:nvSpPr>
          <p:spPr>
            <a:xfrm>
              <a:off x="8436468" y="4202179"/>
              <a:ext cx="104398" cy="109809"/>
            </a:xfrm>
            <a:custGeom>
              <a:rect b="b" l="l" r="r" t="t"/>
              <a:pathLst>
                <a:path extrusionOk="0" h="2125" w="2012">
                  <a:moveTo>
                    <a:pt x="1469" y="0"/>
                  </a:moveTo>
                  <a:lnTo>
                    <a:pt x="1" y="1038"/>
                  </a:lnTo>
                  <a:cubicBezTo>
                    <a:pt x="451" y="1551"/>
                    <a:pt x="751" y="2124"/>
                    <a:pt x="943" y="2124"/>
                  </a:cubicBezTo>
                  <a:cubicBezTo>
                    <a:pt x="948" y="2124"/>
                    <a:pt x="953" y="2124"/>
                    <a:pt x="958" y="2123"/>
                  </a:cubicBezTo>
                  <a:cubicBezTo>
                    <a:pt x="1644" y="1995"/>
                    <a:pt x="2012" y="1437"/>
                    <a:pt x="1932" y="719"/>
                  </a:cubicBezTo>
                  <a:cubicBezTo>
                    <a:pt x="1900" y="463"/>
                    <a:pt x="1629" y="24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9"/>
            <p:cNvSpPr/>
            <p:nvPr/>
          </p:nvSpPr>
          <p:spPr>
            <a:xfrm>
              <a:off x="8262593" y="3704096"/>
              <a:ext cx="106058" cy="200447"/>
            </a:xfrm>
            <a:custGeom>
              <a:rect b="b" l="l" r="r" t="t"/>
              <a:pathLst>
                <a:path extrusionOk="0" h="3879" w="2044">
                  <a:moveTo>
                    <a:pt x="1899" y="0"/>
                  </a:moveTo>
                  <a:cubicBezTo>
                    <a:pt x="559" y="702"/>
                    <a:pt x="0" y="2107"/>
                    <a:pt x="399" y="3878"/>
                  </a:cubicBezTo>
                  <a:cubicBezTo>
                    <a:pt x="511" y="3814"/>
                    <a:pt x="623" y="3734"/>
                    <a:pt x="734" y="3639"/>
                  </a:cubicBezTo>
                  <a:cubicBezTo>
                    <a:pt x="1101" y="3192"/>
                    <a:pt x="2043" y="2857"/>
                    <a:pt x="1022" y="2123"/>
                  </a:cubicBezTo>
                  <a:cubicBezTo>
                    <a:pt x="942" y="2059"/>
                    <a:pt x="990" y="1740"/>
                    <a:pt x="1070" y="1580"/>
                  </a:cubicBezTo>
                  <a:cubicBezTo>
                    <a:pt x="1325" y="1037"/>
                    <a:pt x="1612" y="527"/>
                    <a:pt x="18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9"/>
            <p:cNvSpPr/>
            <p:nvPr/>
          </p:nvSpPr>
          <p:spPr>
            <a:xfrm>
              <a:off x="8320552" y="316107"/>
              <a:ext cx="433987" cy="662577"/>
            </a:xfrm>
            <a:custGeom>
              <a:rect b="b" l="l" r="r" t="t"/>
              <a:pathLst>
                <a:path extrusionOk="0" h="12822" w="8364">
                  <a:moveTo>
                    <a:pt x="4661" y="0"/>
                  </a:moveTo>
                  <a:cubicBezTo>
                    <a:pt x="4639" y="0"/>
                    <a:pt x="4617" y="2"/>
                    <a:pt x="4597" y="5"/>
                  </a:cubicBezTo>
                  <a:cubicBezTo>
                    <a:pt x="3336" y="164"/>
                    <a:pt x="1118" y="2766"/>
                    <a:pt x="942" y="4026"/>
                  </a:cubicBezTo>
                  <a:cubicBezTo>
                    <a:pt x="830" y="4808"/>
                    <a:pt x="559" y="5558"/>
                    <a:pt x="351" y="6340"/>
                  </a:cubicBezTo>
                  <a:cubicBezTo>
                    <a:pt x="256" y="6755"/>
                    <a:pt x="144" y="7170"/>
                    <a:pt x="0" y="7665"/>
                  </a:cubicBezTo>
                  <a:cubicBezTo>
                    <a:pt x="80" y="7825"/>
                    <a:pt x="112" y="8080"/>
                    <a:pt x="272" y="8224"/>
                  </a:cubicBezTo>
                  <a:cubicBezTo>
                    <a:pt x="1756" y="9660"/>
                    <a:pt x="3240" y="11096"/>
                    <a:pt x="4740" y="12517"/>
                  </a:cubicBezTo>
                  <a:cubicBezTo>
                    <a:pt x="4967" y="12723"/>
                    <a:pt x="5193" y="12821"/>
                    <a:pt x="5404" y="12821"/>
                  </a:cubicBezTo>
                  <a:cubicBezTo>
                    <a:pt x="5697" y="12821"/>
                    <a:pt x="5959" y="12630"/>
                    <a:pt x="6145" y="12277"/>
                  </a:cubicBezTo>
                  <a:cubicBezTo>
                    <a:pt x="6496" y="11591"/>
                    <a:pt x="6767" y="10889"/>
                    <a:pt x="6975" y="10155"/>
                  </a:cubicBezTo>
                  <a:cubicBezTo>
                    <a:pt x="7374" y="8718"/>
                    <a:pt x="7613" y="7234"/>
                    <a:pt x="8060" y="5814"/>
                  </a:cubicBezTo>
                  <a:cubicBezTo>
                    <a:pt x="8347" y="4904"/>
                    <a:pt x="8363" y="4186"/>
                    <a:pt x="7709" y="3420"/>
                  </a:cubicBezTo>
                  <a:cubicBezTo>
                    <a:pt x="6959" y="2542"/>
                    <a:pt x="6400" y="1521"/>
                    <a:pt x="5682" y="611"/>
                  </a:cubicBezTo>
                  <a:cubicBezTo>
                    <a:pt x="5442" y="327"/>
                    <a:pt x="4992" y="0"/>
                    <a:pt x="46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9"/>
            <p:cNvSpPr/>
            <p:nvPr/>
          </p:nvSpPr>
          <p:spPr>
            <a:xfrm>
              <a:off x="8248480" y="1403219"/>
              <a:ext cx="191361" cy="256773"/>
            </a:xfrm>
            <a:custGeom>
              <a:rect b="b" l="l" r="r" t="t"/>
              <a:pathLst>
                <a:path extrusionOk="0" h="4969" w="3688">
                  <a:moveTo>
                    <a:pt x="3448" y="1"/>
                  </a:moveTo>
                  <a:cubicBezTo>
                    <a:pt x="3177" y="81"/>
                    <a:pt x="2842" y="81"/>
                    <a:pt x="2666" y="256"/>
                  </a:cubicBezTo>
                  <a:cubicBezTo>
                    <a:pt x="1884" y="974"/>
                    <a:pt x="1150" y="1740"/>
                    <a:pt x="416" y="2522"/>
                  </a:cubicBezTo>
                  <a:cubicBezTo>
                    <a:pt x="272" y="2682"/>
                    <a:pt x="192" y="2921"/>
                    <a:pt x="1" y="3320"/>
                  </a:cubicBezTo>
                  <a:cubicBezTo>
                    <a:pt x="432" y="3895"/>
                    <a:pt x="895" y="4438"/>
                    <a:pt x="1405" y="4948"/>
                  </a:cubicBezTo>
                  <a:cubicBezTo>
                    <a:pt x="1419" y="4962"/>
                    <a:pt x="1447" y="4969"/>
                    <a:pt x="1484" y="4969"/>
                  </a:cubicBezTo>
                  <a:cubicBezTo>
                    <a:pt x="1695" y="4969"/>
                    <a:pt x="2217" y="4753"/>
                    <a:pt x="2299" y="4549"/>
                  </a:cubicBezTo>
                  <a:cubicBezTo>
                    <a:pt x="2810" y="3368"/>
                    <a:pt x="3225" y="2139"/>
                    <a:pt x="3608" y="911"/>
                  </a:cubicBezTo>
                  <a:cubicBezTo>
                    <a:pt x="3688" y="655"/>
                    <a:pt x="3512" y="304"/>
                    <a:pt x="34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9"/>
            <p:cNvSpPr/>
            <p:nvPr/>
          </p:nvSpPr>
          <p:spPr>
            <a:xfrm>
              <a:off x="7395634" y="4415799"/>
              <a:ext cx="109275" cy="112341"/>
            </a:xfrm>
            <a:custGeom>
              <a:rect b="b" l="l" r="r" t="t"/>
              <a:pathLst>
                <a:path extrusionOk="0" h="2174" w="2106">
                  <a:moveTo>
                    <a:pt x="843" y="1"/>
                  </a:moveTo>
                  <a:cubicBezTo>
                    <a:pt x="657" y="1"/>
                    <a:pt x="1" y="679"/>
                    <a:pt x="63" y="865"/>
                  </a:cubicBezTo>
                  <a:cubicBezTo>
                    <a:pt x="206" y="1359"/>
                    <a:pt x="669" y="1742"/>
                    <a:pt x="1004" y="2173"/>
                  </a:cubicBezTo>
                  <a:lnTo>
                    <a:pt x="1435" y="2125"/>
                  </a:lnTo>
                  <a:cubicBezTo>
                    <a:pt x="1642" y="1742"/>
                    <a:pt x="2105" y="1248"/>
                    <a:pt x="1994" y="976"/>
                  </a:cubicBezTo>
                  <a:cubicBezTo>
                    <a:pt x="1818" y="561"/>
                    <a:pt x="1307" y="178"/>
                    <a:pt x="860" y="3"/>
                  </a:cubicBezTo>
                  <a:cubicBezTo>
                    <a:pt x="855" y="1"/>
                    <a:pt x="850" y="1"/>
                    <a:pt x="8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9"/>
            <p:cNvSpPr/>
            <p:nvPr/>
          </p:nvSpPr>
          <p:spPr>
            <a:xfrm>
              <a:off x="7719385" y="2777948"/>
              <a:ext cx="91945" cy="88313"/>
            </a:xfrm>
            <a:custGeom>
              <a:rect b="b" l="l" r="r" t="t"/>
              <a:pathLst>
                <a:path extrusionOk="0" h="1709" w="1772">
                  <a:moveTo>
                    <a:pt x="846" y="1"/>
                  </a:moveTo>
                  <a:cubicBezTo>
                    <a:pt x="575" y="368"/>
                    <a:pt x="255" y="703"/>
                    <a:pt x="48" y="1102"/>
                  </a:cubicBezTo>
                  <a:cubicBezTo>
                    <a:pt x="1" y="1212"/>
                    <a:pt x="449" y="1709"/>
                    <a:pt x="508" y="1709"/>
                  </a:cubicBezTo>
                  <a:cubicBezTo>
                    <a:pt x="509" y="1709"/>
                    <a:pt x="510" y="1709"/>
                    <a:pt x="511" y="1708"/>
                  </a:cubicBezTo>
                  <a:cubicBezTo>
                    <a:pt x="942" y="1421"/>
                    <a:pt x="1357" y="1134"/>
                    <a:pt x="1771" y="799"/>
                  </a:cubicBezTo>
                  <a:cubicBezTo>
                    <a:pt x="1293" y="400"/>
                    <a:pt x="1069" y="208"/>
                    <a:pt x="8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9"/>
            <p:cNvSpPr/>
            <p:nvPr/>
          </p:nvSpPr>
          <p:spPr>
            <a:xfrm>
              <a:off x="7699460" y="4349811"/>
              <a:ext cx="121780" cy="81543"/>
            </a:xfrm>
            <a:custGeom>
              <a:rect b="b" l="l" r="r" t="t"/>
              <a:pathLst>
                <a:path extrusionOk="0" h="1578" w="2347">
                  <a:moveTo>
                    <a:pt x="1" y="0"/>
                  </a:moveTo>
                  <a:cubicBezTo>
                    <a:pt x="807" y="1159"/>
                    <a:pt x="1170" y="1578"/>
                    <a:pt x="1629" y="1578"/>
                  </a:cubicBezTo>
                  <a:cubicBezTo>
                    <a:pt x="1833" y="1578"/>
                    <a:pt x="2057" y="1494"/>
                    <a:pt x="2347" y="1357"/>
                  </a:cubicBezTo>
                  <a:cubicBezTo>
                    <a:pt x="1868" y="447"/>
                    <a:pt x="1134" y="16"/>
                    <a:pt x="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9"/>
            <p:cNvSpPr/>
            <p:nvPr/>
          </p:nvSpPr>
          <p:spPr>
            <a:xfrm>
              <a:off x="7228323" y="4827277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5" y="48"/>
                  </a:moveTo>
                  <a:lnTo>
                    <a:pt x="0" y="336"/>
                  </a:lnTo>
                  <a:lnTo>
                    <a:pt x="942" y="1564"/>
                  </a:lnTo>
                  <a:cubicBezTo>
                    <a:pt x="1117" y="1325"/>
                    <a:pt x="1421" y="1118"/>
                    <a:pt x="1452" y="862"/>
                  </a:cubicBezTo>
                  <a:cubicBezTo>
                    <a:pt x="1532" y="0"/>
                    <a:pt x="830" y="144"/>
                    <a:pt x="335" y="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9"/>
            <p:cNvSpPr/>
            <p:nvPr/>
          </p:nvSpPr>
          <p:spPr>
            <a:xfrm>
              <a:off x="7544628" y="4911402"/>
              <a:ext cx="101907" cy="57773"/>
            </a:xfrm>
            <a:custGeom>
              <a:rect b="b" l="l" r="r" t="t"/>
              <a:pathLst>
                <a:path extrusionOk="0" h="1118" w="1964">
                  <a:moveTo>
                    <a:pt x="96" y="0"/>
                  </a:moveTo>
                  <a:lnTo>
                    <a:pt x="1" y="304"/>
                  </a:lnTo>
                  <a:cubicBezTo>
                    <a:pt x="494" y="841"/>
                    <a:pt x="866" y="1117"/>
                    <a:pt x="1202" y="1117"/>
                  </a:cubicBezTo>
                  <a:cubicBezTo>
                    <a:pt x="1464" y="1117"/>
                    <a:pt x="1705" y="949"/>
                    <a:pt x="1964" y="607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9"/>
            <p:cNvSpPr/>
            <p:nvPr/>
          </p:nvSpPr>
          <p:spPr>
            <a:xfrm>
              <a:off x="8605413" y="4757156"/>
              <a:ext cx="48048" cy="112238"/>
            </a:xfrm>
            <a:custGeom>
              <a:rect b="b" l="l" r="r" t="t"/>
              <a:pathLst>
                <a:path extrusionOk="0" h="2172" w="926">
                  <a:moveTo>
                    <a:pt x="926" y="1"/>
                  </a:moveTo>
                  <a:cubicBezTo>
                    <a:pt x="0" y="671"/>
                    <a:pt x="782" y="2139"/>
                    <a:pt x="814" y="2171"/>
                  </a:cubicBezTo>
                  <a:cubicBezTo>
                    <a:pt x="846" y="1373"/>
                    <a:pt x="878" y="767"/>
                    <a:pt x="9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9"/>
            <p:cNvSpPr/>
            <p:nvPr/>
          </p:nvSpPr>
          <p:spPr>
            <a:xfrm>
              <a:off x="7099123" y="4604615"/>
              <a:ext cx="60916" cy="72965"/>
            </a:xfrm>
            <a:custGeom>
              <a:rect b="b" l="l" r="r" t="t"/>
              <a:pathLst>
                <a:path extrusionOk="0" h="1412" w="1174">
                  <a:moveTo>
                    <a:pt x="830" y="0"/>
                  </a:moveTo>
                  <a:lnTo>
                    <a:pt x="830" y="0"/>
                  </a:lnTo>
                  <a:cubicBezTo>
                    <a:pt x="543" y="479"/>
                    <a:pt x="288" y="894"/>
                    <a:pt x="1" y="1373"/>
                  </a:cubicBezTo>
                  <a:cubicBezTo>
                    <a:pt x="215" y="1396"/>
                    <a:pt x="392" y="1411"/>
                    <a:pt x="536" y="1411"/>
                  </a:cubicBezTo>
                  <a:cubicBezTo>
                    <a:pt x="1173" y="1411"/>
                    <a:pt x="1156" y="1120"/>
                    <a:pt x="8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9"/>
            <p:cNvSpPr/>
            <p:nvPr/>
          </p:nvSpPr>
          <p:spPr>
            <a:xfrm>
              <a:off x="7786423" y="2264001"/>
              <a:ext cx="450539" cy="438979"/>
            </a:xfrm>
            <a:custGeom>
              <a:rect b="b" l="l" r="r" t="t"/>
              <a:pathLst>
                <a:path extrusionOk="0" h="8495" w="8683">
                  <a:moveTo>
                    <a:pt x="4069" y="0"/>
                  </a:moveTo>
                  <a:cubicBezTo>
                    <a:pt x="3866" y="0"/>
                    <a:pt x="3654" y="17"/>
                    <a:pt x="3432" y="52"/>
                  </a:cubicBezTo>
                  <a:cubicBezTo>
                    <a:pt x="3420" y="54"/>
                    <a:pt x="3408" y="54"/>
                    <a:pt x="3396" y="54"/>
                  </a:cubicBezTo>
                  <a:cubicBezTo>
                    <a:pt x="3300" y="54"/>
                    <a:pt x="3197" y="13"/>
                    <a:pt x="3099" y="13"/>
                  </a:cubicBezTo>
                  <a:cubicBezTo>
                    <a:pt x="3077" y="13"/>
                    <a:pt x="3055" y="15"/>
                    <a:pt x="3033" y="20"/>
                  </a:cubicBezTo>
                  <a:cubicBezTo>
                    <a:pt x="2187" y="228"/>
                    <a:pt x="878" y="196"/>
                    <a:pt x="623" y="691"/>
                  </a:cubicBezTo>
                  <a:cubicBezTo>
                    <a:pt x="176" y="1584"/>
                    <a:pt x="1" y="2957"/>
                    <a:pt x="384" y="3850"/>
                  </a:cubicBezTo>
                  <a:cubicBezTo>
                    <a:pt x="1054" y="5494"/>
                    <a:pt x="2219" y="6962"/>
                    <a:pt x="3177" y="8495"/>
                  </a:cubicBezTo>
                  <a:lnTo>
                    <a:pt x="3990" y="8495"/>
                  </a:lnTo>
                  <a:cubicBezTo>
                    <a:pt x="4102" y="8319"/>
                    <a:pt x="4230" y="8159"/>
                    <a:pt x="4374" y="8016"/>
                  </a:cubicBezTo>
                  <a:cubicBezTo>
                    <a:pt x="5570" y="6883"/>
                    <a:pt x="6783" y="5750"/>
                    <a:pt x="7996" y="4632"/>
                  </a:cubicBezTo>
                  <a:cubicBezTo>
                    <a:pt x="8571" y="4090"/>
                    <a:pt x="8683" y="3627"/>
                    <a:pt x="7996" y="3068"/>
                  </a:cubicBezTo>
                  <a:cubicBezTo>
                    <a:pt x="7533" y="2685"/>
                    <a:pt x="7055" y="2270"/>
                    <a:pt x="6767" y="1776"/>
                  </a:cubicBezTo>
                  <a:cubicBezTo>
                    <a:pt x="6140" y="602"/>
                    <a:pt x="5267" y="0"/>
                    <a:pt x="40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9"/>
            <p:cNvSpPr/>
            <p:nvPr/>
          </p:nvSpPr>
          <p:spPr>
            <a:xfrm>
              <a:off x="7023783" y="1397225"/>
              <a:ext cx="236866" cy="260907"/>
            </a:xfrm>
            <a:custGeom>
              <a:rect b="b" l="l" r="r" t="t"/>
              <a:pathLst>
                <a:path extrusionOk="0" h="5049" w="4565">
                  <a:moveTo>
                    <a:pt x="1193" y="0"/>
                  </a:moveTo>
                  <a:cubicBezTo>
                    <a:pt x="894" y="0"/>
                    <a:pt x="578" y="198"/>
                    <a:pt x="0" y="564"/>
                  </a:cubicBezTo>
                  <a:lnTo>
                    <a:pt x="0" y="3979"/>
                  </a:lnTo>
                  <a:lnTo>
                    <a:pt x="1660" y="5048"/>
                  </a:lnTo>
                  <a:cubicBezTo>
                    <a:pt x="1915" y="4984"/>
                    <a:pt x="2394" y="4410"/>
                    <a:pt x="2889" y="3867"/>
                  </a:cubicBezTo>
                  <a:cubicBezTo>
                    <a:pt x="3160" y="3580"/>
                    <a:pt x="3479" y="3341"/>
                    <a:pt x="3735" y="3053"/>
                  </a:cubicBezTo>
                  <a:cubicBezTo>
                    <a:pt x="4022" y="2702"/>
                    <a:pt x="4565" y="2176"/>
                    <a:pt x="4469" y="1968"/>
                  </a:cubicBezTo>
                  <a:cubicBezTo>
                    <a:pt x="4277" y="1553"/>
                    <a:pt x="3751" y="1266"/>
                    <a:pt x="3320" y="1011"/>
                  </a:cubicBezTo>
                  <a:cubicBezTo>
                    <a:pt x="3243" y="960"/>
                    <a:pt x="3136" y="952"/>
                    <a:pt x="3025" y="952"/>
                  </a:cubicBezTo>
                  <a:cubicBezTo>
                    <a:pt x="2977" y="952"/>
                    <a:pt x="2928" y="953"/>
                    <a:pt x="2881" y="953"/>
                  </a:cubicBezTo>
                  <a:cubicBezTo>
                    <a:pt x="2763" y="953"/>
                    <a:pt x="2654" y="944"/>
                    <a:pt x="2586" y="883"/>
                  </a:cubicBezTo>
                  <a:cubicBezTo>
                    <a:pt x="1876" y="277"/>
                    <a:pt x="1547" y="0"/>
                    <a:pt x="1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9"/>
            <p:cNvSpPr/>
            <p:nvPr/>
          </p:nvSpPr>
          <p:spPr>
            <a:xfrm>
              <a:off x="7023783" y="316314"/>
              <a:ext cx="189649" cy="256980"/>
            </a:xfrm>
            <a:custGeom>
              <a:rect b="b" l="l" r="r" t="t"/>
              <a:pathLst>
                <a:path extrusionOk="0" h="4973" w="3655">
                  <a:moveTo>
                    <a:pt x="0" y="1"/>
                  </a:moveTo>
                  <a:lnTo>
                    <a:pt x="0" y="4613"/>
                  </a:lnTo>
                  <a:cubicBezTo>
                    <a:pt x="399" y="4709"/>
                    <a:pt x="782" y="4804"/>
                    <a:pt x="1165" y="4916"/>
                  </a:cubicBezTo>
                  <a:cubicBezTo>
                    <a:pt x="1312" y="4954"/>
                    <a:pt x="1448" y="4972"/>
                    <a:pt x="1575" y="4972"/>
                  </a:cubicBezTo>
                  <a:cubicBezTo>
                    <a:pt x="2138" y="4972"/>
                    <a:pt x="2508" y="4614"/>
                    <a:pt x="2729" y="4054"/>
                  </a:cubicBezTo>
                  <a:cubicBezTo>
                    <a:pt x="3655" y="1565"/>
                    <a:pt x="2985" y="416"/>
                    <a:pt x="399" y="17"/>
                  </a:cubicBezTo>
                  <a:cubicBezTo>
                    <a:pt x="272" y="1"/>
                    <a:pt x="144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9"/>
            <p:cNvSpPr/>
            <p:nvPr/>
          </p:nvSpPr>
          <p:spPr>
            <a:xfrm>
              <a:off x="8055563" y="2542005"/>
              <a:ext cx="271683" cy="160968"/>
            </a:xfrm>
            <a:custGeom>
              <a:rect b="b" l="l" r="r" t="t"/>
              <a:pathLst>
                <a:path extrusionOk="0" h="3115" w="5236">
                  <a:moveTo>
                    <a:pt x="2964" y="1"/>
                  </a:moveTo>
                  <a:cubicBezTo>
                    <a:pt x="2950" y="1"/>
                    <a:pt x="2935" y="1"/>
                    <a:pt x="2921" y="3"/>
                  </a:cubicBezTo>
                  <a:cubicBezTo>
                    <a:pt x="1533" y="114"/>
                    <a:pt x="160" y="1678"/>
                    <a:pt x="0" y="3115"/>
                  </a:cubicBezTo>
                  <a:lnTo>
                    <a:pt x="5235" y="3115"/>
                  </a:lnTo>
                  <a:cubicBezTo>
                    <a:pt x="5203" y="2923"/>
                    <a:pt x="5235" y="2620"/>
                    <a:pt x="5123" y="2556"/>
                  </a:cubicBezTo>
                  <a:cubicBezTo>
                    <a:pt x="4437" y="2109"/>
                    <a:pt x="4278" y="1471"/>
                    <a:pt x="4118" y="721"/>
                  </a:cubicBezTo>
                  <a:cubicBezTo>
                    <a:pt x="4056" y="413"/>
                    <a:pt x="3371" y="1"/>
                    <a:pt x="29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9"/>
            <p:cNvSpPr/>
            <p:nvPr/>
          </p:nvSpPr>
          <p:spPr>
            <a:xfrm>
              <a:off x="7023783" y="2588822"/>
              <a:ext cx="91945" cy="114150"/>
            </a:xfrm>
            <a:custGeom>
              <a:rect b="b" l="l" r="r" t="t"/>
              <a:pathLst>
                <a:path extrusionOk="0" h="2209" w="1772">
                  <a:moveTo>
                    <a:pt x="225" y="0"/>
                  </a:moveTo>
                  <a:cubicBezTo>
                    <a:pt x="151" y="0"/>
                    <a:pt x="76" y="2"/>
                    <a:pt x="0" y="6"/>
                  </a:cubicBezTo>
                  <a:lnTo>
                    <a:pt x="16" y="2209"/>
                  </a:lnTo>
                  <a:lnTo>
                    <a:pt x="814" y="2209"/>
                  </a:lnTo>
                  <a:cubicBezTo>
                    <a:pt x="990" y="1937"/>
                    <a:pt x="1165" y="1666"/>
                    <a:pt x="1357" y="1411"/>
                  </a:cubicBezTo>
                  <a:cubicBezTo>
                    <a:pt x="1772" y="836"/>
                    <a:pt x="1564" y="230"/>
                    <a:pt x="878" y="54"/>
                  </a:cubicBezTo>
                  <a:cubicBezTo>
                    <a:pt x="663" y="18"/>
                    <a:pt x="447" y="0"/>
                    <a:pt x="2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9"/>
            <p:cNvSpPr/>
            <p:nvPr/>
          </p:nvSpPr>
          <p:spPr>
            <a:xfrm>
              <a:off x="7451075" y="1006520"/>
              <a:ext cx="507667" cy="539280"/>
            </a:xfrm>
            <a:custGeom>
              <a:rect b="b" l="l" r="r" t="t"/>
              <a:pathLst>
                <a:path extrusionOk="0" h="10436" w="9784">
                  <a:moveTo>
                    <a:pt x="1999" y="0"/>
                  </a:moveTo>
                  <a:cubicBezTo>
                    <a:pt x="1440" y="0"/>
                    <a:pt x="834" y="267"/>
                    <a:pt x="670" y="720"/>
                  </a:cubicBezTo>
                  <a:cubicBezTo>
                    <a:pt x="431" y="1406"/>
                    <a:pt x="160" y="2108"/>
                    <a:pt x="80" y="2826"/>
                  </a:cubicBezTo>
                  <a:cubicBezTo>
                    <a:pt x="0" y="3481"/>
                    <a:pt x="176" y="4167"/>
                    <a:pt x="256" y="4821"/>
                  </a:cubicBezTo>
                  <a:cubicBezTo>
                    <a:pt x="303" y="5204"/>
                    <a:pt x="511" y="5603"/>
                    <a:pt x="447" y="5970"/>
                  </a:cubicBezTo>
                  <a:cubicBezTo>
                    <a:pt x="144" y="7534"/>
                    <a:pt x="160" y="7582"/>
                    <a:pt x="1516" y="8428"/>
                  </a:cubicBezTo>
                  <a:cubicBezTo>
                    <a:pt x="1804" y="8651"/>
                    <a:pt x="2075" y="8907"/>
                    <a:pt x="2282" y="9194"/>
                  </a:cubicBezTo>
                  <a:cubicBezTo>
                    <a:pt x="2974" y="10019"/>
                    <a:pt x="4127" y="10435"/>
                    <a:pt x="5262" y="10435"/>
                  </a:cubicBezTo>
                  <a:cubicBezTo>
                    <a:pt x="6300" y="10435"/>
                    <a:pt x="7323" y="10087"/>
                    <a:pt x="7964" y="9385"/>
                  </a:cubicBezTo>
                  <a:cubicBezTo>
                    <a:pt x="8267" y="9098"/>
                    <a:pt x="8618" y="8859"/>
                    <a:pt x="9001" y="8667"/>
                  </a:cubicBezTo>
                  <a:cubicBezTo>
                    <a:pt x="9671" y="8300"/>
                    <a:pt x="9783" y="7790"/>
                    <a:pt x="9400" y="7167"/>
                  </a:cubicBezTo>
                  <a:cubicBezTo>
                    <a:pt x="9273" y="6928"/>
                    <a:pt x="9017" y="6768"/>
                    <a:pt x="8921" y="6529"/>
                  </a:cubicBezTo>
                  <a:cubicBezTo>
                    <a:pt x="8386" y="5304"/>
                    <a:pt x="7871" y="4869"/>
                    <a:pt x="7135" y="4869"/>
                  </a:cubicBezTo>
                  <a:cubicBezTo>
                    <a:pt x="6730" y="4869"/>
                    <a:pt x="6259" y="5000"/>
                    <a:pt x="5682" y="5204"/>
                  </a:cubicBezTo>
                  <a:cubicBezTo>
                    <a:pt x="5511" y="5267"/>
                    <a:pt x="5358" y="5301"/>
                    <a:pt x="5219" y="5301"/>
                  </a:cubicBezTo>
                  <a:cubicBezTo>
                    <a:pt x="4866" y="5301"/>
                    <a:pt x="4607" y="5082"/>
                    <a:pt x="4389" y="4566"/>
                  </a:cubicBezTo>
                  <a:cubicBezTo>
                    <a:pt x="3974" y="3608"/>
                    <a:pt x="3288" y="2762"/>
                    <a:pt x="2586" y="1661"/>
                  </a:cubicBezTo>
                  <a:cubicBezTo>
                    <a:pt x="2713" y="1454"/>
                    <a:pt x="2825" y="1230"/>
                    <a:pt x="2905" y="1007"/>
                  </a:cubicBezTo>
                  <a:cubicBezTo>
                    <a:pt x="3001" y="799"/>
                    <a:pt x="2985" y="576"/>
                    <a:pt x="2905" y="369"/>
                  </a:cubicBezTo>
                  <a:cubicBezTo>
                    <a:pt x="2715" y="115"/>
                    <a:pt x="2367" y="0"/>
                    <a:pt x="199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9"/>
            <p:cNvSpPr/>
            <p:nvPr/>
          </p:nvSpPr>
          <p:spPr>
            <a:xfrm>
              <a:off x="8141696" y="1730883"/>
              <a:ext cx="353613" cy="541606"/>
            </a:xfrm>
            <a:custGeom>
              <a:rect b="b" l="l" r="r" t="t"/>
              <a:pathLst>
                <a:path extrusionOk="0" h="10481" w="6815">
                  <a:moveTo>
                    <a:pt x="5769" y="0"/>
                  </a:moveTo>
                  <a:cubicBezTo>
                    <a:pt x="5436" y="0"/>
                    <a:pt x="4978" y="310"/>
                    <a:pt x="4676" y="554"/>
                  </a:cubicBezTo>
                  <a:cubicBezTo>
                    <a:pt x="4197" y="953"/>
                    <a:pt x="3830" y="1496"/>
                    <a:pt x="3400" y="1959"/>
                  </a:cubicBezTo>
                  <a:cubicBezTo>
                    <a:pt x="2809" y="2581"/>
                    <a:pt x="1995" y="3108"/>
                    <a:pt x="1676" y="3842"/>
                  </a:cubicBezTo>
                  <a:cubicBezTo>
                    <a:pt x="1022" y="5294"/>
                    <a:pt x="623" y="6858"/>
                    <a:pt x="176" y="8390"/>
                  </a:cubicBezTo>
                  <a:cubicBezTo>
                    <a:pt x="0" y="8965"/>
                    <a:pt x="208" y="9475"/>
                    <a:pt x="862" y="9635"/>
                  </a:cubicBezTo>
                  <a:cubicBezTo>
                    <a:pt x="1995" y="9938"/>
                    <a:pt x="3128" y="10194"/>
                    <a:pt x="4245" y="10481"/>
                  </a:cubicBezTo>
                  <a:cubicBezTo>
                    <a:pt x="5586" y="10305"/>
                    <a:pt x="5825" y="10082"/>
                    <a:pt x="5937" y="8789"/>
                  </a:cubicBezTo>
                  <a:cubicBezTo>
                    <a:pt x="6065" y="7656"/>
                    <a:pt x="6208" y="6523"/>
                    <a:pt x="6320" y="5406"/>
                  </a:cubicBezTo>
                  <a:cubicBezTo>
                    <a:pt x="6464" y="4065"/>
                    <a:pt x="6591" y="2741"/>
                    <a:pt x="6735" y="1416"/>
                  </a:cubicBezTo>
                  <a:cubicBezTo>
                    <a:pt x="6815" y="698"/>
                    <a:pt x="6496" y="139"/>
                    <a:pt x="5873" y="12"/>
                  </a:cubicBezTo>
                  <a:cubicBezTo>
                    <a:pt x="5840" y="4"/>
                    <a:pt x="5805" y="0"/>
                    <a:pt x="57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9"/>
            <p:cNvSpPr/>
            <p:nvPr/>
          </p:nvSpPr>
          <p:spPr>
            <a:xfrm>
              <a:off x="7684568" y="775952"/>
              <a:ext cx="298197" cy="398208"/>
            </a:xfrm>
            <a:custGeom>
              <a:rect b="b" l="l" r="r" t="t"/>
              <a:pathLst>
                <a:path extrusionOk="0" h="7706" w="5747">
                  <a:moveTo>
                    <a:pt x="2183" y="1"/>
                  </a:moveTo>
                  <a:cubicBezTo>
                    <a:pt x="1649" y="1"/>
                    <a:pt x="1052" y="282"/>
                    <a:pt x="894" y="745"/>
                  </a:cubicBezTo>
                  <a:cubicBezTo>
                    <a:pt x="527" y="1862"/>
                    <a:pt x="320" y="3043"/>
                    <a:pt x="1" y="4384"/>
                  </a:cubicBezTo>
                  <a:cubicBezTo>
                    <a:pt x="1" y="4384"/>
                    <a:pt x="49" y="4575"/>
                    <a:pt x="96" y="4767"/>
                  </a:cubicBezTo>
                  <a:cubicBezTo>
                    <a:pt x="655" y="6379"/>
                    <a:pt x="2091" y="7528"/>
                    <a:pt x="3799" y="7703"/>
                  </a:cubicBezTo>
                  <a:cubicBezTo>
                    <a:pt x="3827" y="7705"/>
                    <a:pt x="3858" y="7706"/>
                    <a:pt x="3889" y="7706"/>
                  </a:cubicBezTo>
                  <a:cubicBezTo>
                    <a:pt x="4177" y="7706"/>
                    <a:pt x="4571" y="7640"/>
                    <a:pt x="4629" y="7496"/>
                  </a:cubicBezTo>
                  <a:cubicBezTo>
                    <a:pt x="4996" y="6538"/>
                    <a:pt x="5746" y="5389"/>
                    <a:pt x="5475" y="4591"/>
                  </a:cubicBezTo>
                  <a:cubicBezTo>
                    <a:pt x="4980" y="3075"/>
                    <a:pt x="3911" y="1703"/>
                    <a:pt x="2985" y="346"/>
                  </a:cubicBezTo>
                  <a:cubicBezTo>
                    <a:pt x="2820" y="108"/>
                    <a:pt x="2514" y="1"/>
                    <a:pt x="21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9"/>
            <p:cNvSpPr/>
            <p:nvPr/>
          </p:nvSpPr>
          <p:spPr>
            <a:xfrm>
              <a:off x="8077926" y="1019593"/>
              <a:ext cx="441407" cy="388648"/>
            </a:xfrm>
            <a:custGeom>
              <a:rect b="b" l="l" r="r" t="t"/>
              <a:pathLst>
                <a:path extrusionOk="0" h="7521" w="8507">
                  <a:moveTo>
                    <a:pt x="5134" y="1"/>
                  </a:moveTo>
                  <a:cubicBezTo>
                    <a:pt x="4329" y="1"/>
                    <a:pt x="4116" y="899"/>
                    <a:pt x="3671" y="1488"/>
                  </a:cubicBezTo>
                  <a:cubicBezTo>
                    <a:pt x="2554" y="2988"/>
                    <a:pt x="1405" y="4440"/>
                    <a:pt x="351" y="5973"/>
                  </a:cubicBezTo>
                  <a:cubicBezTo>
                    <a:pt x="64" y="6388"/>
                    <a:pt x="112" y="7010"/>
                    <a:pt x="0" y="7521"/>
                  </a:cubicBezTo>
                  <a:cubicBezTo>
                    <a:pt x="495" y="7425"/>
                    <a:pt x="1070" y="7425"/>
                    <a:pt x="1485" y="7185"/>
                  </a:cubicBezTo>
                  <a:cubicBezTo>
                    <a:pt x="3432" y="5973"/>
                    <a:pt x="5331" y="4712"/>
                    <a:pt x="7246" y="3451"/>
                  </a:cubicBezTo>
                  <a:cubicBezTo>
                    <a:pt x="7613" y="3228"/>
                    <a:pt x="7948" y="2940"/>
                    <a:pt x="8251" y="2621"/>
                  </a:cubicBezTo>
                  <a:cubicBezTo>
                    <a:pt x="8395" y="2462"/>
                    <a:pt x="8507" y="1999"/>
                    <a:pt x="8443" y="1951"/>
                  </a:cubicBezTo>
                  <a:cubicBezTo>
                    <a:pt x="7549" y="1288"/>
                    <a:pt x="7042" y="31"/>
                    <a:pt x="5587" y="31"/>
                  </a:cubicBezTo>
                  <a:cubicBezTo>
                    <a:pt x="5534" y="31"/>
                    <a:pt x="5481" y="32"/>
                    <a:pt x="5426" y="36"/>
                  </a:cubicBezTo>
                  <a:cubicBezTo>
                    <a:pt x="5321" y="12"/>
                    <a:pt x="5224" y="1"/>
                    <a:pt x="513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9"/>
            <p:cNvSpPr/>
            <p:nvPr/>
          </p:nvSpPr>
          <p:spPr>
            <a:xfrm>
              <a:off x="7210941" y="552618"/>
              <a:ext cx="307226" cy="386012"/>
            </a:xfrm>
            <a:custGeom>
              <a:rect b="b" l="l" r="r" t="t"/>
              <a:pathLst>
                <a:path extrusionOk="0" h="7470" w="5921">
                  <a:moveTo>
                    <a:pt x="2957" y="1"/>
                  </a:moveTo>
                  <a:cubicBezTo>
                    <a:pt x="2929" y="1"/>
                    <a:pt x="2901" y="3"/>
                    <a:pt x="2873" y="8"/>
                  </a:cubicBezTo>
                  <a:cubicBezTo>
                    <a:pt x="2091" y="439"/>
                    <a:pt x="1261" y="822"/>
                    <a:pt x="591" y="1396"/>
                  </a:cubicBezTo>
                  <a:cubicBezTo>
                    <a:pt x="0" y="1923"/>
                    <a:pt x="543" y="2561"/>
                    <a:pt x="798" y="3120"/>
                  </a:cubicBezTo>
                  <a:cubicBezTo>
                    <a:pt x="846" y="3248"/>
                    <a:pt x="846" y="3391"/>
                    <a:pt x="878" y="3519"/>
                  </a:cubicBezTo>
                  <a:cubicBezTo>
                    <a:pt x="1213" y="4492"/>
                    <a:pt x="1500" y="5482"/>
                    <a:pt x="1867" y="6455"/>
                  </a:cubicBezTo>
                  <a:cubicBezTo>
                    <a:pt x="2105" y="7067"/>
                    <a:pt x="2568" y="7469"/>
                    <a:pt x="3067" y="7469"/>
                  </a:cubicBezTo>
                  <a:cubicBezTo>
                    <a:pt x="3272" y="7469"/>
                    <a:pt x="3483" y="7402"/>
                    <a:pt x="3687" y="7253"/>
                  </a:cubicBezTo>
                  <a:cubicBezTo>
                    <a:pt x="4580" y="6583"/>
                    <a:pt x="5187" y="5578"/>
                    <a:pt x="5921" y="4716"/>
                  </a:cubicBezTo>
                  <a:lnTo>
                    <a:pt x="5761" y="4540"/>
                  </a:lnTo>
                  <a:cubicBezTo>
                    <a:pt x="5777" y="4413"/>
                    <a:pt x="5761" y="4285"/>
                    <a:pt x="5713" y="4157"/>
                  </a:cubicBezTo>
                  <a:cubicBezTo>
                    <a:pt x="4947" y="2833"/>
                    <a:pt x="4181" y="1508"/>
                    <a:pt x="3383" y="199"/>
                  </a:cubicBezTo>
                  <a:cubicBezTo>
                    <a:pt x="3275" y="77"/>
                    <a:pt x="3119" y="1"/>
                    <a:pt x="2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9"/>
            <p:cNvSpPr/>
            <p:nvPr/>
          </p:nvSpPr>
          <p:spPr>
            <a:xfrm>
              <a:off x="7876707" y="1643657"/>
              <a:ext cx="242989" cy="288657"/>
            </a:xfrm>
            <a:custGeom>
              <a:rect b="b" l="l" r="r" t="t"/>
              <a:pathLst>
                <a:path extrusionOk="0" h="5586" w="4683">
                  <a:moveTo>
                    <a:pt x="3074" y="0"/>
                  </a:moveTo>
                  <a:cubicBezTo>
                    <a:pt x="1895" y="0"/>
                    <a:pt x="213" y="1095"/>
                    <a:pt x="0" y="2115"/>
                  </a:cubicBezTo>
                  <a:cubicBezTo>
                    <a:pt x="0" y="2274"/>
                    <a:pt x="32" y="2434"/>
                    <a:pt x="112" y="2577"/>
                  </a:cubicBezTo>
                  <a:cubicBezTo>
                    <a:pt x="383" y="3264"/>
                    <a:pt x="639" y="3950"/>
                    <a:pt x="942" y="4604"/>
                  </a:cubicBezTo>
                  <a:cubicBezTo>
                    <a:pt x="1085" y="4891"/>
                    <a:pt x="1261" y="5259"/>
                    <a:pt x="1516" y="5370"/>
                  </a:cubicBezTo>
                  <a:cubicBezTo>
                    <a:pt x="1828" y="5518"/>
                    <a:pt x="2149" y="5586"/>
                    <a:pt x="2461" y="5586"/>
                  </a:cubicBezTo>
                  <a:cubicBezTo>
                    <a:pt x="3635" y="5586"/>
                    <a:pt x="4682" y="4626"/>
                    <a:pt x="4644" y="3327"/>
                  </a:cubicBezTo>
                  <a:cubicBezTo>
                    <a:pt x="4421" y="2338"/>
                    <a:pt x="4198" y="1349"/>
                    <a:pt x="3942" y="391"/>
                  </a:cubicBezTo>
                  <a:cubicBezTo>
                    <a:pt x="3910" y="247"/>
                    <a:pt x="3655" y="104"/>
                    <a:pt x="3495" y="56"/>
                  </a:cubicBezTo>
                  <a:cubicBezTo>
                    <a:pt x="3366" y="18"/>
                    <a:pt x="3224" y="0"/>
                    <a:pt x="30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9"/>
            <p:cNvSpPr/>
            <p:nvPr/>
          </p:nvSpPr>
          <p:spPr>
            <a:xfrm>
              <a:off x="7362452" y="2152954"/>
              <a:ext cx="298976" cy="261217"/>
            </a:xfrm>
            <a:custGeom>
              <a:rect b="b" l="l" r="r" t="t"/>
              <a:pathLst>
                <a:path extrusionOk="0" h="5055" w="5762">
                  <a:moveTo>
                    <a:pt x="4237" y="1"/>
                  </a:moveTo>
                  <a:cubicBezTo>
                    <a:pt x="4029" y="1"/>
                    <a:pt x="3158" y="501"/>
                    <a:pt x="2634" y="749"/>
                  </a:cubicBezTo>
                  <a:cubicBezTo>
                    <a:pt x="2474" y="797"/>
                    <a:pt x="2331" y="877"/>
                    <a:pt x="2203" y="972"/>
                  </a:cubicBezTo>
                  <a:cubicBezTo>
                    <a:pt x="1341" y="1802"/>
                    <a:pt x="1" y="2281"/>
                    <a:pt x="32" y="3749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45" y="5024"/>
                    <a:pt x="698" y="5054"/>
                    <a:pt x="870" y="5054"/>
                  </a:cubicBezTo>
                  <a:cubicBezTo>
                    <a:pt x="1120" y="5054"/>
                    <a:pt x="1411" y="4990"/>
                    <a:pt x="1628" y="4914"/>
                  </a:cubicBezTo>
                  <a:cubicBezTo>
                    <a:pt x="2618" y="4579"/>
                    <a:pt x="3607" y="4180"/>
                    <a:pt x="4565" y="3717"/>
                  </a:cubicBezTo>
                  <a:cubicBezTo>
                    <a:pt x="4980" y="3526"/>
                    <a:pt x="5299" y="3111"/>
                    <a:pt x="5762" y="2728"/>
                  </a:cubicBezTo>
                  <a:cubicBezTo>
                    <a:pt x="5219" y="1659"/>
                    <a:pt x="4852" y="765"/>
                    <a:pt x="4278" y="15"/>
                  </a:cubicBezTo>
                  <a:cubicBezTo>
                    <a:pt x="4271" y="5"/>
                    <a:pt x="4257" y="1"/>
                    <a:pt x="4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9"/>
            <p:cNvSpPr/>
            <p:nvPr/>
          </p:nvSpPr>
          <p:spPr>
            <a:xfrm>
              <a:off x="7564501" y="469578"/>
              <a:ext cx="366066" cy="234398"/>
            </a:xfrm>
            <a:custGeom>
              <a:rect b="b" l="l" r="r" t="t"/>
              <a:pathLst>
                <a:path extrusionOk="0" h="4536" w="7055">
                  <a:moveTo>
                    <a:pt x="677" y="1"/>
                  </a:moveTo>
                  <a:cubicBezTo>
                    <a:pt x="549" y="1"/>
                    <a:pt x="420" y="6"/>
                    <a:pt x="292" y="6"/>
                  </a:cubicBezTo>
                  <a:cubicBezTo>
                    <a:pt x="242" y="6"/>
                    <a:pt x="193" y="5"/>
                    <a:pt x="144" y="3"/>
                  </a:cubicBezTo>
                  <a:lnTo>
                    <a:pt x="144" y="3"/>
                  </a:lnTo>
                  <a:cubicBezTo>
                    <a:pt x="144" y="418"/>
                    <a:pt x="1" y="929"/>
                    <a:pt x="176" y="1248"/>
                  </a:cubicBezTo>
                  <a:cubicBezTo>
                    <a:pt x="527" y="1838"/>
                    <a:pt x="1182" y="2237"/>
                    <a:pt x="1517" y="2844"/>
                  </a:cubicBezTo>
                  <a:cubicBezTo>
                    <a:pt x="2219" y="4057"/>
                    <a:pt x="3448" y="4121"/>
                    <a:pt x="4533" y="4535"/>
                  </a:cubicBezTo>
                  <a:cubicBezTo>
                    <a:pt x="4980" y="4376"/>
                    <a:pt x="5459" y="4232"/>
                    <a:pt x="5921" y="4136"/>
                  </a:cubicBezTo>
                  <a:cubicBezTo>
                    <a:pt x="7055" y="3945"/>
                    <a:pt x="6703" y="3083"/>
                    <a:pt x="6544" y="2509"/>
                  </a:cubicBezTo>
                  <a:cubicBezTo>
                    <a:pt x="6464" y="2221"/>
                    <a:pt x="5810" y="1934"/>
                    <a:pt x="5411" y="1934"/>
                  </a:cubicBezTo>
                  <a:cubicBezTo>
                    <a:pt x="5341" y="1936"/>
                    <a:pt x="5272" y="1937"/>
                    <a:pt x="5204" y="1937"/>
                  </a:cubicBezTo>
                  <a:cubicBezTo>
                    <a:pt x="4609" y="1937"/>
                    <a:pt x="4112" y="1850"/>
                    <a:pt x="3783" y="1248"/>
                  </a:cubicBezTo>
                  <a:cubicBezTo>
                    <a:pt x="3687" y="1120"/>
                    <a:pt x="3560" y="1024"/>
                    <a:pt x="3416" y="977"/>
                  </a:cubicBezTo>
                  <a:cubicBezTo>
                    <a:pt x="2714" y="657"/>
                    <a:pt x="1996" y="322"/>
                    <a:pt x="1277" y="83"/>
                  </a:cubicBezTo>
                  <a:cubicBezTo>
                    <a:pt x="1088" y="14"/>
                    <a:pt x="885" y="1"/>
                    <a:pt x="6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9"/>
            <p:cNvSpPr/>
            <p:nvPr/>
          </p:nvSpPr>
          <p:spPr>
            <a:xfrm>
              <a:off x="7947897" y="470405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22" y="0"/>
                  </a:moveTo>
                  <a:cubicBezTo>
                    <a:pt x="2006" y="0"/>
                    <a:pt x="809" y="556"/>
                    <a:pt x="352" y="1344"/>
                  </a:cubicBezTo>
                  <a:cubicBezTo>
                    <a:pt x="208" y="1631"/>
                    <a:pt x="96" y="1918"/>
                    <a:pt x="1" y="2205"/>
                  </a:cubicBezTo>
                  <a:cubicBezTo>
                    <a:pt x="240" y="2541"/>
                    <a:pt x="400" y="3019"/>
                    <a:pt x="751" y="3259"/>
                  </a:cubicBezTo>
                  <a:cubicBezTo>
                    <a:pt x="1549" y="3849"/>
                    <a:pt x="2379" y="4376"/>
                    <a:pt x="3256" y="4855"/>
                  </a:cubicBezTo>
                  <a:cubicBezTo>
                    <a:pt x="3512" y="4998"/>
                    <a:pt x="3863" y="4998"/>
                    <a:pt x="4166" y="5062"/>
                  </a:cubicBezTo>
                  <a:cubicBezTo>
                    <a:pt x="4214" y="4695"/>
                    <a:pt x="4405" y="4280"/>
                    <a:pt x="4294" y="3961"/>
                  </a:cubicBezTo>
                  <a:cubicBezTo>
                    <a:pt x="4070" y="3243"/>
                    <a:pt x="4070" y="2652"/>
                    <a:pt x="4517" y="1998"/>
                  </a:cubicBezTo>
                  <a:cubicBezTo>
                    <a:pt x="5028" y="1248"/>
                    <a:pt x="4645" y="418"/>
                    <a:pt x="3751" y="115"/>
                  </a:cubicBezTo>
                  <a:cubicBezTo>
                    <a:pt x="3530" y="37"/>
                    <a:pt x="3282" y="0"/>
                    <a:pt x="30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9"/>
            <p:cNvSpPr/>
            <p:nvPr/>
          </p:nvSpPr>
          <p:spPr>
            <a:xfrm>
              <a:off x="7622459" y="1783564"/>
              <a:ext cx="302297" cy="329273"/>
            </a:xfrm>
            <a:custGeom>
              <a:rect b="b" l="l" r="r" t="t"/>
              <a:pathLst>
                <a:path extrusionOk="0" h="6372" w="5826">
                  <a:moveTo>
                    <a:pt x="256" y="1"/>
                  </a:moveTo>
                  <a:lnTo>
                    <a:pt x="1" y="208"/>
                  </a:lnTo>
                  <a:cubicBezTo>
                    <a:pt x="527" y="1405"/>
                    <a:pt x="974" y="2634"/>
                    <a:pt x="1581" y="3799"/>
                  </a:cubicBezTo>
                  <a:cubicBezTo>
                    <a:pt x="1916" y="4454"/>
                    <a:pt x="2586" y="4948"/>
                    <a:pt x="2858" y="5619"/>
                  </a:cubicBezTo>
                  <a:cubicBezTo>
                    <a:pt x="3109" y="6220"/>
                    <a:pt x="3511" y="6372"/>
                    <a:pt x="3934" y="6372"/>
                  </a:cubicBezTo>
                  <a:cubicBezTo>
                    <a:pt x="4128" y="6372"/>
                    <a:pt x="4326" y="6340"/>
                    <a:pt x="4517" y="6305"/>
                  </a:cubicBezTo>
                  <a:cubicBezTo>
                    <a:pt x="4996" y="6193"/>
                    <a:pt x="5714" y="5826"/>
                    <a:pt x="5778" y="5475"/>
                  </a:cubicBezTo>
                  <a:cubicBezTo>
                    <a:pt x="5826" y="4884"/>
                    <a:pt x="5634" y="4310"/>
                    <a:pt x="5219" y="3879"/>
                  </a:cubicBezTo>
                  <a:cubicBezTo>
                    <a:pt x="3927" y="2666"/>
                    <a:pt x="2522" y="1565"/>
                    <a:pt x="1134" y="448"/>
                  </a:cubicBezTo>
                  <a:cubicBezTo>
                    <a:pt x="863" y="272"/>
                    <a:pt x="559" y="113"/>
                    <a:pt x="2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9"/>
            <p:cNvSpPr/>
            <p:nvPr/>
          </p:nvSpPr>
          <p:spPr>
            <a:xfrm>
              <a:off x="7613379" y="1587953"/>
              <a:ext cx="144974" cy="155490"/>
            </a:xfrm>
            <a:custGeom>
              <a:rect b="b" l="l" r="r" t="t"/>
              <a:pathLst>
                <a:path extrusionOk="0" h="3009" w="2794">
                  <a:moveTo>
                    <a:pt x="2059" y="1"/>
                  </a:moveTo>
                  <a:cubicBezTo>
                    <a:pt x="1452" y="17"/>
                    <a:pt x="878" y="272"/>
                    <a:pt x="463" y="703"/>
                  </a:cubicBezTo>
                  <a:cubicBezTo>
                    <a:pt x="0" y="1230"/>
                    <a:pt x="463" y="1740"/>
                    <a:pt x="942" y="2123"/>
                  </a:cubicBezTo>
                  <a:cubicBezTo>
                    <a:pt x="1165" y="2315"/>
                    <a:pt x="1373" y="2538"/>
                    <a:pt x="1596" y="2730"/>
                  </a:cubicBezTo>
                  <a:cubicBezTo>
                    <a:pt x="1847" y="2915"/>
                    <a:pt x="2051" y="3009"/>
                    <a:pt x="2213" y="3009"/>
                  </a:cubicBezTo>
                  <a:cubicBezTo>
                    <a:pt x="2484" y="3009"/>
                    <a:pt x="2637" y="2748"/>
                    <a:pt x="2697" y="2219"/>
                  </a:cubicBezTo>
                  <a:cubicBezTo>
                    <a:pt x="2713" y="1996"/>
                    <a:pt x="2697" y="1756"/>
                    <a:pt x="2697" y="1533"/>
                  </a:cubicBezTo>
                  <a:lnTo>
                    <a:pt x="2713" y="1533"/>
                  </a:lnTo>
                  <a:cubicBezTo>
                    <a:pt x="2713" y="1469"/>
                    <a:pt x="2713" y="1405"/>
                    <a:pt x="2713" y="1325"/>
                  </a:cubicBezTo>
                  <a:cubicBezTo>
                    <a:pt x="2793" y="735"/>
                    <a:pt x="2761" y="33"/>
                    <a:pt x="20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9"/>
            <p:cNvSpPr/>
            <p:nvPr/>
          </p:nvSpPr>
          <p:spPr>
            <a:xfrm>
              <a:off x="7822848" y="1512096"/>
              <a:ext cx="204592" cy="136215"/>
            </a:xfrm>
            <a:custGeom>
              <a:rect b="b" l="l" r="r" t="t"/>
              <a:pathLst>
                <a:path extrusionOk="0" h="2636" w="3943">
                  <a:moveTo>
                    <a:pt x="3567" y="1"/>
                  </a:moveTo>
                  <a:cubicBezTo>
                    <a:pt x="2723" y="1"/>
                    <a:pt x="2184" y="504"/>
                    <a:pt x="1597" y="910"/>
                  </a:cubicBezTo>
                  <a:cubicBezTo>
                    <a:pt x="1278" y="1134"/>
                    <a:pt x="879" y="1245"/>
                    <a:pt x="544" y="1453"/>
                  </a:cubicBezTo>
                  <a:cubicBezTo>
                    <a:pt x="352" y="1612"/>
                    <a:pt x="160" y="1772"/>
                    <a:pt x="1" y="1963"/>
                  </a:cubicBezTo>
                  <a:cubicBezTo>
                    <a:pt x="217" y="2195"/>
                    <a:pt x="478" y="2635"/>
                    <a:pt x="668" y="2635"/>
                  </a:cubicBezTo>
                  <a:cubicBezTo>
                    <a:pt x="674" y="2635"/>
                    <a:pt x="681" y="2635"/>
                    <a:pt x="687" y="2634"/>
                  </a:cubicBezTo>
                  <a:cubicBezTo>
                    <a:pt x="2171" y="2394"/>
                    <a:pt x="3145" y="1437"/>
                    <a:pt x="3943" y="32"/>
                  </a:cubicBezTo>
                  <a:cubicBezTo>
                    <a:pt x="3811" y="11"/>
                    <a:pt x="3686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9"/>
            <p:cNvSpPr/>
            <p:nvPr/>
          </p:nvSpPr>
          <p:spPr>
            <a:xfrm>
              <a:off x="7078005" y="837340"/>
              <a:ext cx="145804" cy="123348"/>
            </a:xfrm>
            <a:custGeom>
              <a:rect b="b" l="l" r="r" t="t"/>
              <a:pathLst>
                <a:path extrusionOk="0" h="2387" w="2810">
                  <a:moveTo>
                    <a:pt x="1099" y="0"/>
                  </a:moveTo>
                  <a:cubicBezTo>
                    <a:pt x="994" y="0"/>
                    <a:pt x="894" y="13"/>
                    <a:pt x="798" y="41"/>
                  </a:cubicBezTo>
                  <a:cubicBezTo>
                    <a:pt x="431" y="136"/>
                    <a:pt x="208" y="982"/>
                    <a:pt x="48" y="1541"/>
                  </a:cubicBezTo>
                  <a:cubicBezTo>
                    <a:pt x="0" y="1732"/>
                    <a:pt x="351" y="2036"/>
                    <a:pt x="607" y="2387"/>
                  </a:cubicBezTo>
                  <a:cubicBezTo>
                    <a:pt x="1437" y="1892"/>
                    <a:pt x="2107" y="1525"/>
                    <a:pt x="2713" y="1094"/>
                  </a:cubicBezTo>
                  <a:cubicBezTo>
                    <a:pt x="2809" y="1030"/>
                    <a:pt x="2745" y="472"/>
                    <a:pt x="2666" y="440"/>
                  </a:cubicBezTo>
                  <a:cubicBezTo>
                    <a:pt x="2153" y="269"/>
                    <a:pt x="1586" y="0"/>
                    <a:pt x="10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9"/>
            <p:cNvSpPr/>
            <p:nvPr/>
          </p:nvSpPr>
          <p:spPr>
            <a:xfrm>
              <a:off x="7476708" y="2502527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44" y="0"/>
                  </a:moveTo>
                  <a:cubicBezTo>
                    <a:pt x="368" y="352"/>
                    <a:pt x="113" y="687"/>
                    <a:pt x="33" y="1054"/>
                  </a:cubicBezTo>
                  <a:cubicBezTo>
                    <a:pt x="1" y="1341"/>
                    <a:pt x="113" y="1628"/>
                    <a:pt x="320" y="1836"/>
                  </a:cubicBezTo>
                  <a:cubicBezTo>
                    <a:pt x="703" y="2139"/>
                    <a:pt x="1166" y="2474"/>
                    <a:pt x="1629" y="2506"/>
                  </a:cubicBezTo>
                  <a:cubicBezTo>
                    <a:pt x="1644" y="2507"/>
                    <a:pt x="1659" y="2508"/>
                    <a:pt x="1674" y="2508"/>
                  </a:cubicBezTo>
                  <a:cubicBezTo>
                    <a:pt x="2003" y="2508"/>
                    <a:pt x="2424" y="2190"/>
                    <a:pt x="2698" y="1916"/>
                  </a:cubicBezTo>
                  <a:cubicBezTo>
                    <a:pt x="2826" y="1788"/>
                    <a:pt x="2810" y="1229"/>
                    <a:pt x="2682" y="1150"/>
                  </a:cubicBezTo>
                  <a:cubicBezTo>
                    <a:pt x="2092" y="846"/>
                    <a:pt x="1501" y="575"/>
                    <a:pt x="879" y="336"/>
                  </a:cubicBezTo>
                  <a:lnTo>
                    <a:pt x="54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9"/>
            <p:cNvSpPr/>
            <p:nvPr/>
          </p:nvSpPr>
          <p:spPr>
            <a:xfrm>
              <a:off x="8012652" y="1051218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0"/>
                  </a:moveTo>
                  <a:cubicBezTo>
                    <a:pt x="275" y="0"/>
                    <a:pt x="154" y="5"/>
                    <a:pt x="29" y="14"/>
                  </a:cubicBezTo>
                  <a:cubicBezTo>
                    <a:pt x="0" y="1056"/>
                    <a:pt x="335" y="1950"/>
                    <a:pt x="749" y="1950"/>
                  </a:cubicBezTo>
                  <a:cubicBezTo>
                    <a:pt x="786" y="1950"/>
                    <a:pt x="822" y="1943"/>
                    <a:pt x="859" y="1929"/>
                  </a:cubicBezTo>
                  <a:cubicBezTo>
                    <a:pt x="1354" y="1754"/>
                    <a:pt x="1913" y="1323"/>
                    <a:pt x="2104" y="876"/>
                  </a:cubicBezTo>
                  <a:cubicBezTo>
                    <a:pt x="2291" y="386"/>
                    <a:pt x="1490" y="0"/>
                    <a:pt x="3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9"/>
            <p:cNvSpPr/>
            <p:nvPr/>
          </p:nvSpPr>
          <p:spPr>
            <a:xfrm>
              <a:off x="7197813" y="1722847"/>
              <a:ext cx="76742" cy="136060"/>
            </a:xfrm>
            <a:custGeom>
              <a:rect b="b" l="l" r="r" t="t"/>
              <a:pathLst>
                <a:path extrusionOk="0" h="2633" w="1479">
                  <a:moveTo>
                    <a:pt x="441" y="1"/>
                  </a:moveTo>
                  <a:cubicBezTo>
                    <a:pt x="281" y="639"/>
                    <a:pt x="74" y="1197"/>
                    <a:pt x="26" y="1772"/>
                  </a:cubicBezTo>
                  <a:cubicBezTo>
                    <a:pt x="1" y="2279"/>
                    <a:pt x="685" y="2633"/>
                    <a:pt x="727" y="2633"/>
                  </a:cubicBezTo>
                  <a:cubicBezTo>
                    <a:pt x="740" y="2633"/>
                    <a:pt x="698" y="2603"/>
                    <a:pt x="568" y="2538"/>
                  </a:cubicBezTo>
                  <a:lnTo>
                    <a:pt x="568" y="2538"/>
                  </a:lnTo>
                  <a:cubicBezTo>
                    <a:pt x="582" y="2544"/>
                    <a:pt x="600" y="2547"/>
                    <a:pt x="620" y="2547"/>
                  </a:cubicBezTo>
                  <a:cubicBezTo>
                    <a:pt x="810" y="2547"/>
                    <a:pt x="1242" y="2298"/>
                    <a:pt x="1271" y="2139"/>
                  </a:cubicBezTo>
                  <a:cubicBezTo>
                    <a:pt x="1366" y="1357"/>
                    <a:pt x="1478" y="527"/>
                    <a:pt x="4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9"/>
            <p:cNvSpPr/>
            <p:nvPr/>
          </p:nvSpPr>
          <p:spPr>
            <a:xfrm>
              <a:off x="7253955" y="2404398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6" y="48"/>
                  </a:moveTo>
                  <a:lnTo>
                    <a:pt x="1" y="335"/>
                  </a:lnTo>
                  <a:cubicBezTo>
                    <a:pt x="320" y="734"/>
                    <a:pt x="623" y="1149"/>
                    <a:pt x="942" y="1564"/>
                  </a:cubicBezTo>
                  <a:cubicBezTo>
                    <a:pt x="1118" y="1325"/>
                    <a:pt x="1437" y="1102"/>
                    <a:pt x="1453" y="862"/>
                  </a:cubicBezTo>
                  <a:cubicBezTo>
                    <a:pt x="1533" y="0"/>
                    <a:pt x="831" y="144"/>
                    <a:pt x="336" y="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9"/>
            <p:cNvSpPr/>
            <p:nvPr/>
          </p:nvSpPr>
          <p:spPr>
            <a:xfrm>
              <a:off x="7555421" y="2472814"/>
              <a:ext cx="101907" cy="57721"/>
            </a:xfrm>
            <a:custGeom>
              <a:rect b="b" l="l" r="r" t="t"/>
              <a:pathLst>
                <a:path extrusionOk="0" h="1117" w="1964">
                  <a:moveTo>
                    <a:pt x="80" y="1"/>
                  </a:moveTo>
                  <a:cubicBezTo>
                    <a:pt x="48" y="97"/>
                    <a:pt x="16" y="192"/>
                    <a:pt x="0" y="288"/>
                  </a:cubicBezTo>
                  <a:cubicBezTo>
                    <a:pt x="495" y="837"/>
                    <a:pt x="863" y="1117"/>
                    <a:pt x="1198" y="1117"/>
                  </a:cubicBezTo>
                  <a:cubicBezTo>
                    <a:pt x="1458" y="1117"/>
                    <a:pt x="1698" y="949"/>
                    <a:pt x="1963" y="607"/>
                  </a:cubicBezTo>
                  <a:lnTo>
                    <a:pt x="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9"/>
            <p:cNvSpPr/>
            <p:nvPr/>
          </p:nvSpPr>
          <p:spPr>
            <a:xfrm>
              <a:off x="7124808" y="2180909"/>
              <a:ext cx="61435" cy="73275"/>
            </a:xfrm>
            <a:custGeom>
              <a:rect b="b" l="l" r="r" t="t"/>
              <a:pathLst>
                <a:path extrusionOk="0" h="1418" w="1184">
                  <a:moveTo>
                    <a:pt x="830" y="0"/>
                  </a:moveTo>
                  <a:cubicBezTo>
                    <a:pt x="543" y="495"/>
                    <a:pt x="288" y="910"/>
                    <a:pt x="0" y="1373"/>
                  </a:cubicBezTo>
                  <a:cubicBezTo>
                    <a:pt x="225" y="1400"/>
                    <a:pt x="409" y="1417"/>
                    <a:pt x="557" y="1417"/>
                  </a:cubicBezTo>
                  <a:cubicBezTo>
                    <a:pt x="1183" y="1417"/>
                    <a:pt x="1153" y="1111"/>
                    <a:pt x="8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9"/>
            <p:cNvSpPr/>
            <p:nvPr/>
          </p:nvSpPr>
          <p:spPr>
            <a:xfrm>
              <a:off x="6632085" y="-75373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693" y="0"/>
                  </a:moveTo>
                  <a:cubicBezTo>
                    <a:pt x="4581" y="176"/>
                    <a:pt x="4453" y="319"/>
                    <a:pt x="4310" y="479"/>
                  </a:cubicBezTo>
                  <a:cubicBezTo>
                    <a:pt x="3113" y="1596"/>
                    <a:pt x="1900" y="2745"/>
                    <a:pt x="687" y="3862"/>
                  </a:cubicBezTo>
                  <a:cubicBezTo>
                    <a:pt x="112" y="4389"/>
                    <a:pt x="1" y="4868"/>
                    <a:pt x="687" y="5426"/>
                  </a:cubicBezTo>
                  <a:cubicBezTo>
                    <a:pt x="1150" y="5809"/>
                    <a:pt x="1628" y="6224"/>
                    <a:pt x="1916" y="6735"/>
                  </a:cubicBezTo>
                  <a:cubicBezTo>
                    <a:pt x="2543" y="7895"/>
                    <a:pt x="3416" y="8494"/>
                    <a:pt x="4613" y="8494"/>
                  </a:cubicBezTo>
                  <a:cubicBezTo>
                    <a:pt x="4816" y="8494"/>
                    <a:pt x="5029" y="8477"/>
                    <a:pt x="5251" y="8442"/>
                  </a:cubicBezTo>
                  <a:cubicBezTo>
                    <a:pt x="5263" y="8441"/>
                    <a:pt x="5275" y="8440"/>
                    <a:pt x="5287" y="8440"/>
                  </a:cubicBezTo>
                  <a:cubicBezTo>
                    <a:pt x="5383" y="8440"/>
                    <a:pt x="5486" y="8482"/>
                    <a:pt x="5584" y="8482"/>
                  </a:cubicBezTo>
                  <a:cubicBezTo>
                    <a:pt x="5606" y="8482"/>
                    <a:pt x="5628" y="8480"/>
                    <a:pt x="5650" y="8474"/>
                  </a:cubicBezTo>
                  <a:cubicBezTo>
                    <a:pt x="6480" y="8283"/>
                    <a:pt x="7805" y="8299"/>
                    <a:pt x="8060" y="7804"/>
                  </a:cubicBezTo>
                  <a:cubicBezTo>
                    <a:pt x="8507" y="6910"/>
                    <a:pt x="8666" y="5538"/>
                    <a:pt x="8299" y="4644"/>
                  </a:cubicBezTo>
                  <a:cubicBezTo>
                    <a:pt x="7613" y="3000"/>
                    <a:pt x="6464" y="1532"/>
                    <a:pt x="55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9"/>
            <p:cNvSpPr/>
            <p:nvPr/>
          </p:nvSpPr>
          <p:spPr>
            <a:xfrm>
              <a:off x="4551921" y="-75373"/>
              <a:ext cx="333792" cy="325604"/>
            </a:xfrm>
            <a:custGeom>
              <a:rect b="b" l="l" r="r" t="t"/>
              <a:pathLst>
                <a:path extrusionOk="0" h="6301" w="6433">
                  <a:moveTo>
                    <a:pt x="1" y="0"/>
                  </a:moveTo>
                  <a:cubicBezTo>
                    <a:pt x="288" y="590"/>
                    <a:pt x="607" y="1165"/>
                    <a:pt x="958" y="1724"/>
                  </a:cubicBezTo>
                  <a:cubicBezTo>
                    <a:pt x="1405" y="2346"/>
                    <a:pt x="1948" y="2905"/>
                    <a:pt x="2443" y="3495"/>
                  </a:cubicBezTo>
                  <a:cubicBezTo>
                    <a:pt x="2810" y="3910"/>
                    <a:pt x="3400" y="4261"/>
                    <a:pt x="3512" y="4740"/>
                  </a:cubicBezTo>
                  <a:cubicBezTo>
                    <a:pt x="3751" y="5697"/>
                    <a:pt x="4422" y="5969"/>
                    <a:pt x="5204" y="6224"/>
                  </a:cubicBezTo>
                  <a:cubicBezTo>
                    <a:pt x="5350" y="6275"/>
                    <a:pt x="5473" y="6300"/>
                    <a:pt x="5575" y="6300"/>
                  </a:cubicBezTo>
                  <a:cubicBezTo>
                    <a:pt x="5886" y="6300"/>
                    <a:pt x="6009" y="6070"/>
                    <a:pt x="6034" y="5650"/>
                  </a:cubicBezTo>
                  <a:cubicBezTo>
                    <a:pt x="6161" y="3766"/>
                    <a:pt x="6305" y="1883"/>
                    <a:pt x="64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9"/>
            <p:cNvSpPr/>
            <p:nvPr/>
          </p:nvSpPr>
          <p:spPr>
            <a:xfrm>
              <a:off x="1575819" y="-44059"/>
              <a:ext cx="327047" cy="224321"/>
            </a:xfrm>
            <a:custGeom>
              <a:rect b="b" l="l" r="r" t="t"/>
              <a:pathLst>
                <a:path extrusionOk="0" h="4341" w="6303">
                  <a:moveTo>
                    <a:pt x="336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04" y="4246"/>
                  </a:cubicBezTo>
                  <a:cubicBezTo>
                    <a:pt x="5115" y="4306"/>
                    <a:pt x="5366" y="4341"/>
                    <a:pt x="5565" y="4341"/>
                  </a:cubicBezTo>
                  <a:cubicBezTo>
                    <a:pt x="6201" y="4341"/>
                    <a:pt x="6303" y="3986"/>
                    <a:pt x="6145" y="3001"/>
                  </a:cubicBezTo>
                  <a:cubicBezTo>
                    <a:pt x="6001" y="1995"/>
                    <a:pt x="5746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9"/>
            <p:cNvSpPr/>
            <p:nvPr/>
          </p:nvSpPr>
          <p:spPr>
            <a:xfrm>
              <a:off x="1978257" y="-54807"/>
              <a:ext cx="267532" cy="216260"/>
            </a:xfrm>
            <a:custGeom>
              <a:rect b="b" l="l" r="r" t="t"/>
              <a:pathLst>
                <a:path extrusionOk="0" h="4185" w="5156">
                  <a:moveTo>
                    <a:pt x="4022" y="1"/>
                  </a:moveTo>
                  <a:lnTo>
                    <a:pt x="1" y="17"/>
                  </a:lnTo>
                  <a:cubicBezTo>
                    <a:pt x="64" y="304"/>
                    <a:pt x="33" y="639"/>
                    <a:pt x="176" y="879"/>
                  </a:cubicBezTo>
                  <a:cubicBezTo>
                    <a:pt x="735" y="1693"/>
                    <a:pt x="1341" y="2459"/>
                    <a:pt x="1916" y="3289"/>
                  </a:cubicBezTo>
                  <a:cubicBezTo>
                    <a:pt x="2298" y="3867"/>
                    <a:pt x="2739" y="4184"/>
                    <a:pt x="3286" y="4184"/>
                  </a:cubicBezTo>
                  <a:cubicBezTo>
                    <a:pt x="3539" y="4184"/>
                    <a:pt x="3815" y="4116"/>
                    <a:pt x="4118" y="3975"/>
                  </a:cubicBezTo>
                  <a:cubicBezTo>
                    <a:pt x="4453" y="3847"/>
                    <a:pt x="4804" y="3751"/>
                    <a:pt x="5155" y="3688"/>
                  </a:cubicBezTo>
                  <a:cubicBezTo>
                    <a:pt x="4756" y="2427"/>
                    <a:pt x="4389" y="1214"/>
                    <a:pt x="40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9"/>
            <p:cNvSpPr/>
            <p:nvPr/>
          </p:nvSpPr>
          <p:spPr>
            <a:xfrm>
              <a:off x="6510358" y="-75373"/>
              <a:ext cx="271683" cy="161019"/>
            </a:xfrm>
            <a:custGeom>
              <a:rect b="b" l="l" r="r" t="t"/>
              <a:pathLst>
                <a:path extrusionOk="0" h="3116" w="5236">
                  <a:moveTo>
                    <a:pt x="1" y="0"/>
                  </a:moveTo>
                  <a:cubicBezTo>
                    <a:pt x="32" y="192"/>
                    <a:pt x="1" y="495"/>
                    <a:pt x="112" y="575"/>
                  </a:cubicBezTo>
                  <a:cubicBezTo>
                    <a:pt x="814" y="1005"/>
                    <a:pt x="958" y="1644"/>
                    <a:pt x="1118" y="2394"/>
                  </a:cubicBezTo>
                  <a:cubicBezTo>
                    <a:pt x="1193" y="2697"/>
                    <a:pt x="1845" y="3116"/>
                    <a:pt x="2253" y="3116"/>
                  </a:cubicBezTo>
                  <a:cubicBezTo>
                    <a:pt x="2274" y="3116"/>
                    <a:pt x="2295" y="3114"/>
                    <a:pt x="2315" y="3112"/>
                  </a:cubicBezTo>
                  <a:cubicBezTo>
                    <a:pt x="3703" y="3000"/>
                    <a:pt x="5076" y="1436"/>
                    <a:pt x="52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9"/>
            <p:cNvSpPr/>
            <p:nvPr/>
          </p:nvSpPr>
          <p:spPr>
            <a:xfrm>
              <a:off x="7317725" y="-76200"/>
              <a:ext cx="389260" cy="172491"/>
            </a:xfrm>
            <a:custGeom>
              <a:rect b="b" l="l" r="r" t="t"/>
              <a:pathLst>
                <a:path extrusionOk="0" h="3338" w="7502">
                  <a:moveTo>
                    <a:pt x="527" y="0"/>
                  </a:moveTo>
                  <a:cubicBezTo>
                    <a:pt x="1" y="638"/>
                    <a:pt x="160" y="1117"/>
                    <a:pt x="894" y="1388"/>
                  </a:cubicBezTo>
                  <a:cubicBezTo>
                    <a:pt x="1469" y="1612"/>
                    <a:pt x="2091" y="1740"/>
                    <a:pt x="2666" y="1947"/>
                  </a:cubicBezTo>
                  <a:cubicBezTo>
                    <a:pt x="3895" y="2410"/>
                    <a:pt x="5108" y="2921"/>
                    <a:pt x="6368" y="3320"/>
                  </a:cubicBezTo>
                  <a:cubicBezTo>
                    <a:pt x="6401" y="3332"/>
                    <a:pt x="6435" y="3337"/>
                    <a:pt x="6471" y="3337"/>
                  </a:cubicBezTo>
                  <a:cubicBezTo>
                    <a:pt x="6725" y="3337"/>
                    <a:pt x="7083" y="3072"/>
                    <a:pt x="7502" y="2905"/>
                  </a:cubicBezTo>
                  <a:cubicBezTo>
                    <a:pt x="6447" y="1931"/>
                    <a:pt x="5485" y="1382"/>
                    <a:pt x="4323" y="1382"/>
                  </a:cubicBezTo>
                  <a:cubicBezTo>
                    <a:pt x="4113" y="1382"/>
                    <a:pt x="3896" y="1400"/>
                    <a:pt x="3671" y="1436"/>
                  </a:cubicBezTo>
                  <a:cubicBezTo>
                    <a:pt x="3640" y="1442"/>
                    <a:pt x="3609" y="1444"/>
                    <a:pt x="3577" y="1444"/>
                  </a:cubicBezTo>
                  <a:cubicBezTo>
                    <a:pt x="3229" y="1444"/>
                    <a:pt x="2826" y="1146"/>
                    <a:pt x="2490" y="942"/>
                  </a:cubicBezTo>
                  <a:cubicBezTo>
                    <a:pt x="2219" y="766"/>
                    <a:pt x="2044" y="463"/>
                    <a:pt x="1820" y="223"/>
                  </a:cubicBezTo>
                  <a:lnTo>
                    <a:pt x="1613" y="415"/>
                  </a:lnTo>
                  <a:cubicBezTo>
                    <a:pt x="1661" y="606"/>
                    <a:pt x="1708" y="798"/>
                    <a:pt x="1756" y="1037"/>
                  </a:cubicBezTo>
                  <a:cubicBezTo>
                    <a:pt x="990" y="1021"/>
                    <a:pt x="719" y="638"/>
                    <a:pt x="719" y="16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9"/>
            <p:cNvSpPr/>
            <p:nvPr/>
          </p:nvSpPr>
          <p:spPr>
            <a:xfrm>
              <a:off x="3681615" y="-75373"/>
              <a:ext cx="77053" cy="348858"/>
            </a:xfrm>
            <a:custGeom>
              <a:rect b="b" l="l" r="r" t="t"/>
              <a:pathLst>
                <a:path extrusionOk="0" h="6751" w="1485">
                  <a:moveTo>
                    <a:pt x="304" y="0"/>
                  </a:moveTo>
                  <a:cubicBezTo>
                    <a:pt x="208" y="495"/>
                    <a:pt x="1" y="974"/>
                    <a:pt x="17" y="1452"/>
                  </a:cubicBezTo>
                  <a:cubicBezTo>
                    <a:pt x="65" y="2889"/>
                    <a:pt x="160" y="4309"/>
                    <a:pt x="336" y="5729"/>
                  </a:cubicBezTo>
                  <a:cubicBezTo>
                    <a:pt x="384" y="6096"/>
                    <a:pt x="783" y="6416"/>
                    <a:pt x="1006" y="6751"/>
                  </a:cubicBezTo>
                  <a:cubicBezTo>
                    <a:pt x="1182" y="6400"/>
                    <a:pt x="1485" y="6033"/>
                    <a:pt x="1485" y="5681"/>
                  </a:cubicBezTo>
                  <a:cubicBezTo>
                    <a:pt x="1485" y="4293"/>
                    <a:pt x="1389" y="2889"/>
                    <a:pt x="1293" y="1500"/>
                  </a:cubicBezTo>
                  <a:cubicBezTo>
                    <a:pt x="1278" y="1005"/>
                    <a:pt x="1182" y="495"/>
                    <a:pt x="1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9"/>
            <p:cNvSpPr/>
            <p:nvPr/>
          </p:nvSpPr>
          <p:spPr>
            <a:xfrm>
              <a:off x="7677979" y="162946"/>
              <a:ext cx="135841" cy="161898"/>
            </a:xfrm>
            <a:custGeom>
              <a:rect b="b" l="l" r="r" t="t"/>
              <a:pathLst>
                <a:path extrusionOk="0" h="3133" w="2618">
                  <a:moveTo>
                    <a:pt x="2617" y="0"/>
                  </a:moveTo>
                  <a:cubicBezTo>
                    <a:pt x="2107" y="0"/>
                    <a:pt x="1580" y="32"/>
                    <a:pt x="1053" y="96"/>
                  </a:cubicBezTo>
                  <a:cubicBezTo>
                    <a:pt x="750" y="128"/>
                    <a:pt x="271" y="303"/>
                    <a:pt x="255" y="447"/>
                  </a:cubicBezTo>
                  <a:cubicBezTo>
                    <a:pt x="160" y="1181"/>
                    <a:pt x="0" y="1995"/>
                    <a:pt x="239" y="2618"/>
                  </a:cubicBezTo>
                  <a:cubicBezTo>
                    <a:pt x="380" y="2970"/>
                    <a:pt x="891" y="3133"/>
                    <a:pt x="1430" y="3133"/>
                  </a:cubicBezTo>
                  <a:cubicBezTo>
                    <a:pt x="1867" y="3133"/>
                    <a:pt x="2324" y="3025"/>
                    <a:pt x="2617" y="2825"/>
                  </a:cubicBezTo>
                  <a:lnTo>
                    <a:pt x="261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9"/>
            <p:cNvSpPr/>
            <p:nvPr/>
          </p:nvSpPr>
          <p:spPr>
            <a:xfrm>
              <a:off x="2582745" y="-34189"/>
              <a:ext cx="198003" cy="93428"/>
            </a:xfrm>
            <a:custGeom>
              <a:rect b="b" l="l" r="r" t="t"/>
              <a:pathLst>
                <a:path extrusionOk="0" h="1808" w="3816">
                  <a:moveTo>
                    <a:pt x="1" y="1"/>
                  </a:moveTo>
                  <a:cubicBezTo>
                    <a:pt x="512" y="304"/>
                    <a:pt x="1038" y="575"/>
                    <a:pt x="1517" y="911"/>
                  </a:cubicBezTo>
                  <a:cubicBezTo>
                    <a:pt x="2327" y="1485"/>
                    <a:pt x="2794" y="1807"/>
                    <a:pt x="3095" y="1807"/>
                  </a:cubicBezTo>
                  <a:cubicBezTo>
                    <a:pt x="3489" y="1807"/>
                    <a:pt x="3598" y="1257"/>
                    <a:pt x="38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9"/>
            <p:cNvSpPr/>
            <p:nvPr/>
          </p:nvSpPr>
          <p:spPr>
            <a:xfrm>
              <a:off x="5406506" y="-75373"/>
              <a:ext cx="135893" cy="99009"/>
            </a:xfrm>
            <a:custGeom>
              <a:rect b="b" l="l" r="r" t="t"/>
              <a:pathLst>
                <a:path extrusionOk="0" h="1916" w="2619">
                  <a:moveTo>
                    <a:pt x="1" y="0"/>
                  </a:moveTo>
                  <a:lnTo>
                    <a:pt x="1" y="1915"/>
                  </a:lnTo>
                  <a:cubicBezTo>
                    <a:pt x="512" y="1803"/>
                    <a:pt x="942" y="1803"/>
                    <a:pt x="1182" y="1612"/>
                  </a:cubicBezTo>
                  <a:cubicBezTo>
                    <a:pt x="1708" y="1133"/>
                    <a:pt x="2139" y="543"/>
                    <a:pt x="26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9"/>
            <p:cNvSpPr/>
            <p:nvPr/>
          </p:nvSpPr>
          <p:spPr>
            <a:xfrm>
              <a:off x="7721823" y="-75373"/>
              <a:ext cx="91997" cy="114667"/>
            </a:xfrm>
            <a:custGeom>
              <a:rect b="b" l="l" r="r" t="t"/>
              <a:pathLst>
                <a:path extrusionOk="0" h="2219" w="1773">
                  <a:moveTo>
                    <a:pt x="958" y="0"/>
                  </a:moveTo>
                  <a:cubicBezTo>
                    <a:pt x="783" y="271"/>
                    <a:pt x="607" y="543"/>
                    <a:pt x="432" y="798"/>
                  </a:cubicBezTo>
                  <a:cubicBezTo>
                    <a:pt x="1" y="1372"/>
                    <a:pt x="208" y="1979"/>
                    <a:pt x="895" y="2154"/>
                  </a:cubicBezTo>
                  <a:cubicBezTo>
                    <a:pt x="1182" y="2202"/>
                    <a:pt x="1469" y="2218"/>
                    <a:pt x="1772" y="2218"/>
                  </a:cubicBezTo>
                  <a:lnTo>
                    <a:pt x="17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9"/>
            <p:cNvSpPr/>
            <p:nvPr/>
          </p:nvSpPr>
          <p:spPr>
            <a:xfrm>
              <a:off x="5187905" y="-75373"/>
              <a:ext cx="114308" cy="91568"/>
            </a:xfrm>
            <a:custGeom>
              <a:rect b="b" l="l" r="r" t="t"/>
              <a:pathLst>
                <a:path extrusionOk="0" h="1772" w="2203">
                  <a:moveTo>
                    <a:pt x="1" y="0"/>
                  </a:moveTo>
                  <a:cubicBezTo>
                    <a:pt x="256" y="590"/>
                    <a:pt x="511" y="1181"/>
                    <a:pt x="783" y="1771"/>
                  </a:cubicBezTo>
                  <a:lnTo>
                    <a:pt x="1134" y="1740"/>
                  </a:lnTo>
                  <a:lnTo>
                    <a:pt x="220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9"/>
            <p:cNvSpPr/>
            <p:nvPr/>
          </p:nvSpPr>
          <p:spPr>
            <a:xfrm>
              <a:off x="3801682" y="-44059"/>
              <a:ext cx="116851" cy="48833"/>
            </a:xfrm>
            <a:custGeom>
              <a:rect b="b" l="l" r="r" t="t"/>
              <a:pathLst>
                <a:path extrusionOk="0" h="945" w="2252">
                  <a:moveTo>
                    <a:pt x="1" y="0"/>
                  </a:moveTo>
                  <a:cubicBezTo>
                    <a:pt x="224" y="304"/>
                    <a:pt x="400" y="814"/>
                    <a:pt x="671" y="894"/>
                  </a:cubicBezTo>
                  <a:cubicBezTo>
                    <a:pt x="813" y="931"/>
                    <a:pt x="959" y="945"/>
                    <a:pt x="1109" y="945"/>
                  </a:cubicBezTo>
                  <a:cubicBezTo>
                    <a:pt x="1482" y="945"/>
                    <a:pt x="1875" y="855"/>
                    <a:pt x="2251" y="798"/>
                  </a:cubicBezTo>
                  <a:cubicBezTo>
                    <a:pt x="2251" y="527"/>
                    <a:pt x="2235" y="256"/>
                    <a:pt x="22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9"/>
            <p:cNvSpPr/>
            <p:nvPr/>
          </p:nvSpPr>
          <p:spPr>
            <a:xfrm>
              <a:off x="4404561" y="-75373"/>
              <a:ext cx="86133" cy="78391"/>
            </a:xfrm>
            <a:custGeom>
              <a:rect b="b" l="l" r="r" t="t"/>
              <a:pathLst>
                <a:path extrusionOk="0" h="1517" w="1660">
                  <a:moveTo>
                    <a:pt x="32" y="0"/>
                  </a:moveTo>
                  <a:cubicBezTo>
                    <a:pt x="0" y="160"/>
                    <a:pt x="0" y="335"/>
                    <a:pt x="32" y="495"/>
                  </a:cubicBezTo>
                  <a:cubicBezTo>
                    <a:pt x="144" y="846"/>
                    <a:pt x="287" y="1181"/>
                    <a:pt x="415" y="1516"/>
                  </a:cubicBezTo>
                  <a:cubicBezTo>
                    <a:pt x="798" y="1277"/>
                    <a:pt x="1213" y="1069"/>
                    <a:pt x="1516" y="766"/>
                  </a:cubicBezTo>
                  <a:cubicBezTo>
                    <a:pt x="1660" y="622"/>
                    <a:pt x="1612" y="271"/>
                    <a:pt x="16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9"/>
            <p:cNvSpPr/>
            <p:nvPr/>
          </p:nvSpPr>
          <p:spPr>
            <a:xfrm>
              <a:off x="3270927" y="-44059"/>
              <a:ext cx="82812" cy="47903"/>
            </a:xfrm>
            <a:custGeom>
              <a:rect b="b" l="l" r="r" t="t"/>
              <a:pathLst>
                <a:path extrusionOk="0" h="927" w="1596">
                  <a:moveTo>
                    <a:pt x="0" y="0"/>
                  </a:moveTo>
                  <a:cubicBezTo>
                    <a:pt x="223" y="304"/>
                    <a:pt x="463" y="623"/>
                    <a:pt x="702" y="926"/>
                  </a:cubicBezTo>
                  <a:lnTo>
                    <a:pt x="159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9"/>
            <p:cNvSpPr/>
            <p:nvPr/>
          </p:nvSpPr>
          <p:spPr>
            <a:xfrm>
              <a:off x="4367306" y="2598898"/>
              <a:ext cx="118459" cy="155232"/>
            </a:xfrm>
            <a:custGeom>
              <a:rect b="b" l="l" r="r" t="t"/>
              <a:pathLst>
                <a:path extrusionOk="0" h="3004" w="2283">
                  <a:moveTo>
                    <a:pt x="1078" y="0"/>
                  </a:moveTo>
                  <a:cubicBezTo>
                    <a:pt x="1053" y="0"/>
                    <a:pt x="1029" y="1"/>
                    <a:pt x="1005" y="3"/>
                  </a:cubicBezTo>
                  <a:cubicBezTo>
                    <a:pt x="686" y="51"/>
                    <a:pt x="303" y="162"/>
                    <a:pt x="112" y="386"/>
                  </a:cubicBezTo>
                  <a:cubicBezTo>
                    <a:pt x="0" y="545"/>
                    <a:pt x="80" y="1008"/>
                    <a:pt x="223" y="1216"/>
                  </a:cubicBezTo>
                  <a:cubicBezTo>
                    <a:pt x="575" y="1631"/>
                    <a:pt x="942" y="2014"/>
                    <a:pt x="1341" y="2381"/>
                  </a:cubicBezTo>
                  <a:lnTo>
                    <a:pt x="894" y="2668"/>
                  </a:lnTo>
                  <a:lnTo>
                    <a:pt x="1037" y="3003"/>
                  </a:lnTo>
                  <a:cubicBezTo>
                    <a:pt x="1277" y="2875"/>
                    <a:pt x="1676" y="2812"/>
                    <a:pt x="1756" y="2604"/>
                  </a:cubicBezTo>
                  <a:cubicBezTo>
                    <a:pt x="1995" y="1998"/>
                    <a:pt x="2170" y="1359"/>
                    <a:pt x="2250" y="705"/>
                  </a:cubicBezTo>
                  <a:cubicBezTo>
                    <a:pt x="2282" y="561"/>
                    <a:pt x="1931" y="322"/>
                    <a:pt x="1708" y="194"/>
                  </a:cubicBezTo>
                  <a:cubicBezTo>
                    <a:pt x="1521" y="65"/>
                    <a:pt x="1295" y="0"/>
                    <a:pt x="107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9"/>
            <p:cNvSpPr/>
            <p:nvPr/>
          </p:nvSpPr>
          <p:spPr>
            <a:xfrm>
              <a:off x="3649341" y="1917321"/>
              <a:ext cx="650929" cy="443423"/>
            </a:xfrm>
            <a:custGeom>
              <a:rect b="b" l="l" r="r" t="t"/>
              <a:pathLst>
                <a:path extrusionOk="0" h="8581" w="12545">
                  <a:moveTo>
                    <a:pt x="3712" y="0"/>
                  </a:moveTo>
                  <a:cubicBezTo>
                    <a:pt x="3196" y="0"/>
                    <a:pt x="2671" y="236"/>
                    <a:pt x="2027" y="697"/>
                  </a:cubicBezTo>
                  <a:cubicBezTo>
                    <a:pt x="1756" y="888"/>
                    <a:pt x="1453" y="1032"/>
                    <a:pt x="1165" y="1191"/>
                  </a:cubicBezTo>
                  <a:cubicBezTo>
                    <a:pt x="272" y="1718"/>
                    <a:pt x="0" y="2787"/>
                    <a:pt x="639" y="3585"/>
                  </a:cubicBezTo>
                  <a:cubicBezTo>
                    <a:pt x="1373" y="4495"/>
                    <a:pt x="2011" y="5628"/>
                    <a:pt x="2969" y="6155"/>
                  </a:cubicBezTo>
                  <a:cubicBezTo>
                    <a:pt x="4724" y="7144"/>
                    <a:pt x="6687" y="7751"/>
                    <a:pt x="8682" y="8580"/>
                  </a:cubicBezTo>
                  <a:cubicBezTo>
                    <a:pt x="9273" y="8325"/>
                    <a:pt x="10071" y="8213"/>
                    <a:pt x="10454" y="7735"/>
                  </a:cubicBezTo>
                  <a:cubicBezTo>
                    <a:pt x="11108" y="6969"/>
                    <a:pt x="11475" y="5963"/>
                    <a:pt x="11970" y="5069"/>
                  </a:cubicBezTo>
                  <a:cubicBezTo>
                    <a:pt x="12544" y="4000"/>
                    <a:pt x="12273" y="2915"/>
                    <a:pt x="11443" y="2165"/>
                  </a:cubicBezTo>
                  <a:cubicBezTo>
                    <a:pt x="10326" y="1143"/>
                    <a:pt x="8858" y="1175"/>
                    <a:pt x="7565" y="713"/>
                  </a:cubicBezTo>
                  <a:cubicBezTo>
                    <a:pt x="7527" y="701"/>
                    <a:pt x="7485" y="696"/>
                    <a:pt x="7441" y="696"/>
                  </a:cubicBezTo>
                  <a:cubicBezTo>
                    <a:pt x="7244" y="696"/>
                    <a:pt x="6997" y="800"/>
                    <a:pt x="6815" y="904"/>
                  </a:cubicBezTo>
                  <a:cubicBezTo>
                    <a:pt x="6599" y="1037"/>
                    <a:pt x="6404" y="1097"/>
                    <a:pt x="6215" y="1097"/>
                  </a:cubicBezTo>
                  <a:cubicBezTo>
                    <a:pt x="5930" y="1097"/>
                    <a:pt x="5661" y="959"/>
                    <a:pt x="5363" y="729"/>
                  </a:cubicBezTo>
                  <a:cubicBezTo>
                    <a:pt x="4746" y="240"/>
                    <a:pt x="4233" y="0"/>
                    <a:pt x="37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9"/>
            <p:cNvSpPr/>
            <p:nvPr/>
          </p:nvSpPr>
          <p:spPr>
            <a:xfrm>
              <a:off x="3574001" y="361838"/>
              <a:ext cx="433105" cy="663042"/>
            </a:xfrm>
            <a:custGeom>
              <a:rect b="b" l="l" r="r" t="t"/>
              <a:pathLst>
                <a:path extrusionOk="0" h="12831" w="8347">
                  <a:moveTo>
                    <a:pt x="2953" y="0"/>
                  </a:moveTo>
                  <a:cubicBezTo>
                    <a:pt x="2664" y="0"/>
                    <a:pt x="2404" y="195"/>
                    <a:pt x="2218" y="556"/>
                  </a:cubicBezTo>
                  <a:cubicBezTo>
                    <a:pt x="1867" y="1226"/>
                    <a:pt x="1596" y="1944"/>
                    <a:pt x="1389" y="2663"/>
                  </a:cubicBezTo>
                  <a:cubicBezTo>
                    <a:pt x="990" y="4115"/>
                    <a:pt x="734" y="5583"/>
                    <a:pt x="287" y="7003"/>
                  </a:cubicBezTo>
                  <a:cubicBezTo>
                    <a:pt x="16" y="7929"/>
                    <a:pt x="0" y="8631"/>
                    <a:pt x="654" y="9397"/>
                  </a:cubicBezTo>
                  <a:cubicBezTo>
                    <a:pt x="1404" y="10275"/>
                    <a:pt x="1963" y="11312"/>
                    <a:pt x="2681" y="12206"/>
                  </a:cubicBezTo>
                  <a:cubicBezTo>
                    <a:pt x="2910" y="12511"/>
                    <a:pt x="3386" y="12831"/>
                    <a:pt x="3721" y="12831"/>
                  </a:cubicBezTo>
                  <a:cubicBezTo>
                    <a:pt x="3736" y="12831"/>
                    <a:pt x="3752" y="12830"/>
                    <a:pt x="3766" y="12829"/>
                  </a:cubicBezTo>
                  <a:cubicBezTo>
                    <a:pt x="5027" y="12669"/>
                    <a:pt x="7230" y="10068"/>
                    <a:pt x="7421" y="8807"/>
                  </a:cubicBezTo>
                  <a:cubicBezTo>
                    <a:pt x="7517" y="8025"/>
                    <a:pt x="7804" y="7259"/>
                    <a:pt x="7996" y="6493"/>
                  </a:cubicBezTo>
                  <a:cubicBezTo>
                    <a:pt x="8107" y="6078"/>
                    <a:pt x="8219" y="5663"/>
                    <a:pt x="8347" y="5168"/>
                  </a:cubicBezTo>
                  <a:cubicBezTo>
                    <a:pt x="8283" y="4993"/>
                    <a:pt x="8235" y="4753"/>
                    <a:pt x="8091" y="4610"/>
                  </a:cubicBezTo>
                  <a:cubicBezTo>
                    <a:pt x="6607" y="3157"/>
                    <a:pt x="5123" y="1737"/>
                    <a:pt x="3607" y="317"/>
                  </a:cubicBezTo>
                  <a:cubicBezTo>
                    <a:pt x="3386" y="102"/>
                    <a:pt x="3162" y="0"/>
                    <a:pt x="29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9"/>
            <p:cNvSpPr/>
            <p:nvPr/>
          </p:nvSpPr>
          <p:spPr>
            <a:xfrm>
              <a:off x="5412318" y="143930"/>
              <a:ext cx="511818" cy="469312"/>
            </a:xfrm>
            <a:custGeom>
              <a:rect b="b" l="l" r="r" t="t"/>
              <a:pathLst>
                <a:path extrusionOk="0" h="9082" w="9864">
                  <a:moveTo>
                    <a:pt x="3192" y="1"/>
                  </a:moveTo>
                  <a:cubicBezTo>
                    <a:pt x="2981" y="1"/>
                    <a:pt x="2758" y="74"/>
                    <a:pt x="2522" y="225"/>
                  </a:cubicBezTo>
                  <a:cubicBezTo>
                    <a:pt x="2107" y="496"/>
                    <a:pt x="1644" y="719"/>
                    <a:pt x="1261" y="1038"/>
                  </a:cubicBezTo>
                  <a:cubicBezTo>
                    <a:pt x="1054" y="1230"/>
                    <a:pt x="814" y="1597"/>
                    <a:pt x="846" y="1852"/>
                  </a:cubicBezTo>
                  <a:cubicBezTo>
                    <a:pt x="1038" y="3257"/>
                    <a:pt x="751" y="4550"/>
                    <a:pt x="224" y="5842"/>
                  </a:cubicBezTo>
                  <a:cubicBezTo>
                    <a:pt x="1" y="6417"/>
                    <a:pt x="96" y="6800"/>
                    <a:pt x="799" y="7055"/>
                  </a:cubicBezTo>
                  <a:cubicBezTo>
                    <a:pt x="1804" y="7438"/>
                    <a:pt x="2746" y="8013"/>
                    <a:pt x="3735" y="8475"/>
                  </a:cubicBezTo>
                  <a:cubicBezTo>
                    <a:pt x="4310" y="8731"/>
                    <a:pt x="4916" y="8906"/>
                    <a:pt x="5379" y="9082"/>
                  </a:cubicBezTo>
                  <a:cubicBezTo>
                    <a:pt x="6879" y="8827"/>
                    <a:pt x="8220" y="8667"/>
                    <a:pt x="9193" y="7470"/>
                  </a:cubicBezTo>
                  <a:cubicBezTo>
                    <a:pt x="9720" y="6832"/>
                    <a:pt x="9863" y="6305"/>
                    <a:pt x="9321" y="5635"/>
                  </a:cubicBezTo>
                  <a:cubicBezTo>
                    <a:pt x="8954" y="5172"/>
                    <a:pt x="8698" y="4629"/>
                    <a:pt x="8363" y="4135"/>
                  </a:cubicBezTo>
                  <a:cubicBezTo>
                    <a:pt x="8060" y="3688"/>
                    <a:pt x="7821" y="3033"/>
                    <a:pt x="7406" y="2890"/>
                  </a:cubicBezTo>
                  <a:cubicBezTo>
                    <a:pt x="6033" y="2363"/>
                    <a:pt x="5012" y="1453"/>
                    <a:pt x="4038" y="432"/>
                  </a:cubicBezTo>
                  <a:cubicBezTo>
                    <a:pt x="3775" y="150"/>
                    <a:pt x="3495" y="1"/>
                    <a:pt x="31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9"/>
            <p:cNvSpPr/>
            <p:nvPr/>
          </p:nvSpPr>
          <p:spPr>
            <a:xfrm>
              <a:off x="6879692" y="1081705"/>
              <a:ext cx="507667" cy="539384"/>
            </a:xfrm>
            <a:custGeom>
              <a:rect b="b" l="l" r="r" t="t"/>
              <a:pathLst>
                <a:path extrusionOk="0" h="10438" w="9784">
                  <a:moveTo>
                    <a:pt x="4513" y="1"/>
                  </a:moveTo>
                  <a:cubicBezTo>
                    <a:pt x="3472" y="1"/>
                    <a:pt x="2446" y="349"/>
                    <a:pt x="1804" y="1052"/>
                  </a:cubicBezTo>
                  <a:cubicBezTo>
                    <a:pt x="1500" y="1339"/>
                    <a:pt x="1149" y="1579"/>
                    <a:pt x="766" y="1770"/>
                  </a:cubicBezTo>
                  <a:cubicBezTo>
                    <a:pt x="96" y="2137"/>
                    <a:pt x="0" y="2648"/>
                    <a:pt x="367" y="3286"/>
                  </a:cubicBezTo>
                  <a:cubicBezTo>
                    <a:pt x="511" y="3510"/>
                    <a:pt x="750" y="3669"/>
                    <a:pt x="862" y="3909"/>
                  </a:cubicBezTo>
                  <a:cubicBezTo>
                    <a:pt x="1387" y="5134"/>
                    <a:pt x="1899" y="5569"/>
                    <a:pt x="2633" y="5569"/>
                  </a:cubicBezTo>
                  <a:cubicBezTo>
                    <a:pt x="3037" y="5569"/>
                    <a:pt x="3508" y="5437"/>
                    <a:pt x="4086" y="5233"/>
                  </a:cubicBezTo>
                  <a:cubicBezTo>
                    <a:pt x="4261" y="5170"/>
                    <a:pt x="4417" y="5137"/>
                    <a:pt x="4556" y="5137"/>
                  </a:cubicBezTo>
                  <a:cubicBezTo>
                    <a:pt x="4910" y="5137"/>
                    <a:pt x="5161" y="5356"/>
                    <a:pt x="5379" y="5872"/>
                  </a:cubicBezTo>
                  <a:cubicBezTo>
                    <a:pt x="5794" y="6829"/>
                    <a:pt x="6480" y="7659"/>
                    <a:pt x="7198" y="8776"/>
                  </a:cubicBezTo>
                  <a:cubicBezTo>
                    <a:pt x="7054" y="8984"/>
                    <a:pt x="6943" y="9207"/>
                    <a:pt x="6863" y="9431"/>
                  </a:cubicBezTo>
                  <a:cubicBezTo>
                    <a:pt x="6783" y="9638"/>
                    <a:pt x="6783" y="9862"/>
                    <a:pt x="6879" y="10069"/>
                  </a:cubicBezTo>
                  <a:cubicBezTo>
                    <a:pt x="7062" y="10322"/>
                    <a:pt x="7406" y="10437"/>
                    <a:pt x="7772" y="10437"/>
                  </a:cubicBezTo>
                  <a:cubicBezTo>
                    <a:pt x="8328" y="10437"/>
                    <a:pt x="8933" y="10171"/>
                    <a:pt x="9097" y="9718"/>
                  </a:cubicBezTo>
                  <a:cubicBezTo>
                    <a:pt x="9336" y="9032"/>
                    <a:pt x="9624" y="8329"/>
                    <a:pt x="9704" y="7611"/>
                  </a:cubicBezTo>
                  <a:cubicBezTo>
                    <a:pt x="9783" y="6957"/>
                    <a:pt x="9608" y="6287"/>
                    <a:pt x="9528" y="5616"/>
                  </a:cubicBezTo>
                  <a:cubicBezTo>
                    <a:pt x="9464" y="5233"/>
                    <a:pt x="9257" y="4834"/>
                    <a:pt x="9321" y="4467"/>
                  </a:cubicBezTo>
                  <a:cubicBezTo>
                    <a:pt x="9624" y="2903"/>
                    <a:pt x="9624" y="2855"/>
                    <a:pt x="8251" y="2010"/>
                  </a:cubicBezTo>
                  <a:cubicBezTo>
                    <a:pt x="7964" y="1786"/>
                    <a:pt x="7693" y="1531"/>
                    <a:pt x="7485" y="1228"/>
                  </a:cubicBezTo>
                  <a:cubicBezTo>
                    <a:pt x="6795" y="413"/>
                    <a:pt x="5646" y="1"/>
                    <a:pt x="45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9"/>
            <p:cNvSpPr/>
            <p:nvPr/>
          </p:nvSpPr>
          <p:spPr>
            <a:xfrm>
              <a:off x="6425055" y="272598"/>
              <a:ext cx="353665" cy="540831"/>
            </a:xfrm>
            <a:custGeom>
              <a:rect b="b" l="l" r="r" t="t"/>
              <a:pathLst>
                <a:path extrusionOk="0" h="10466" w="6816">
                  <a:moveTo>
                    <a:pt x="2570" y="1"/>
                  </a:moveTo>
                  <a:cubicBezTo>
                    <a:pt x="1246" y="160"/>
                    <a:pt x="1006" y="400"/>
                    <a:pt x="878" y="1677"/>
                  </a:cubicBezTo>
                  <a:cubicBezTo>
                    <a:pt x="767" y="2810"/>
                    <a:pt x="623" y="3943"/>
                    <a:pt x="495" y="5076"/>
                  </a:cubicBezTo>
                  <a:cubicBezTo>
                    <a:pt x="352" y="6400"/>
                    <a:pt x="224" y="7725"/>
                    <a:pt x="81" y="9066"/>
                  </a:cubicBezTo>
                  <a:cubicBezTo>
                    <a:pt x="1" y="9768"/>
                    <a:pt x="320" y="10326"/>
                    <a:pt x="942" y="10454"/>
                  </a:cubicBezTo>
                  <a:cubicBezTo>
                    <a:pt x="977" y="10462"/>
                    <a:pt x="1013" y="10466"/>
                    <a:pt x="1050" y="10466"/>
                  </a:cubicBezTo>
                  <a:cubicBezTo>
                    <a:pt x="1392" y="10466"/>
                    <a:pt x="1837" y="10156"/>
                    <a:pt x="2139" y="9911"/>
                  </a:cubicBezTo>
                  <a:cubicBezTo>
                    <a:pt x="2618" y="9512"/>
                    <a:pt x="2985" y="8970"/>
                    <a:pt x="3416" y="8507"/>
                  </a:cubicBezTo>
                  <a:cubicBezTo>
                    <a:pt x="4006" y="7885"/>
                    <a:pt x="4820" y="7374"/>
                    <a:pt x="5140" y="6640"/>
                  </a:cubicBezTo>
                  <a:cubicBezTo>
                    <a:pt x="5794" y="5172"/>
                    <a:pt x="6193" y="3608"/>
                    <a:pt x="6656" y="2075"/>
                  </a:cubicBezTo>
                  <a:cubicBezTo>
                    <a:pt x="6815" y="1501"/>
                    <a:pt x="6608" y="1006"/>
                    <a:pt x="5954" y="831"/>
                  </a:cubicBezTo>
                  <a:cubicBezTo>
                    <a:pt x="4836" y="543"/>
                    <a:pt x="3703" y="272"/>
                    <a:pt x="25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9"/>
            <p:cNvSpPr/>
            <p:nvPr/>
          </p:nvSpPr>
          <p:spPr>
            <a:xfrm>
              <a:off x="5178824" y="844264"/>
              <a:ext cx="446388" cy="346274"/>
            </a:xfrm>
            <a:custGeom>
              <a:rect b="b" l="l" r="r" t="t"/>
              <a:pathLst>
                <a:path extrusionOk="0" h="6701" w="8603">
                  <a:moveTo>
                    <a:pt x="5907" y="0"/>
                  </a:moveTo>
                  <a:cubicBezTo>
                    <a:pt x="4333" y="0"/>
                    <a:pt x="2937" y="813"/>
                    <a:pt x="1436" y="1131"/>
                  </a:cubicBezTo>
                  <a:cubicBezTo>
                    <a:pt x="1101" y="1210"/>
                    <a:pt x="814" y="1530"/>
                    <a:pt x="559" y="1785"/>
                  </a:cubicBezTo>
                  <a:cubicBezTo>
                    <a:pt x="32" y="2312"/>
                    <a:pt x="0" y="3572"/>
                    <a:pt x="527" y="4083"/>
                  </a:cubicBezTo>
                  <a:cubicBezTo>
                    <a:pt x="2266" y="5727"/>
                    <a:pt x="4405" y="6445"/>
                    <a:pt x="6288" y="6700"/>
                  </a:cubicBezTo>
                  <a:cubicBezTo>
                    <a:pt x="8171" y="6700"/>
                    <a:pt x="8602" y="6445"/>
                    <a:pt x="8602" y="5025"/>
                  </a:cubicBezTo>
                  <a:cubicBezTo>
                    <a:pt x="8586" y="3700"/>
                    <a:pt x="8283" y="2344"/>
                    <a:pt x="7996" y="1019"/>
                  </a:cubicBezTo>
                  <a:cubicBezTo>
                    <a:pt x="7836" y="253"/>
                    <a:pt x="7102" y="109"/>
                    <a:pt x="6416" y="29"/>
                  </a:cubicBezTo>
                  <a:cubicBezTo>
                    <a:pt x="6244" y="10"/>
                    <a:pt x="6075" y="0"/>
                    <a:pt x="590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9"/>
            <p:cNvSpPr/>
            <p:nvPr/>
          </p:nvSpPr>
          <p:spPr>
            <a:xfrm>
              <a:off x="3459693" y="1451276"/>
              <a:ext cx="428228" cy="394487"/>
            </a:xfrm>
            <a:custGeom>
              <a:rect b="b" l="l" r="r" t="t"/>
              <a:pathLst>
                <a:path extrusionOk="0" h="7634" w="8253">
                  <a:moveTo>
                    <a:pt x="3915" y="0"/>
                  </a:moveTo>
                  <a:cubicBezTo>
                    <a:pt x="2885" y="0"/>
                    <a:pt x="1746" y="784"/>
                    <a:pt x="1469" y="1832"/>
                  </a:cubicBezTo>
                  <a:cubicBezTo>
                    <a:pt x="1405" y="2135"/>
                    <a:pt x="1261" y="2390"/>
                    <a:pt x="1038" y="2598"/>
                  </a:cubicBezTo>
                  <a:cubicBezTo>
                    <a:pt x="384" y="3077"/>
                    <a:pt x="1" y="3619"/>
                    <a:pt x="160" y="4401"/>
                  </a:cubicBezTo>
                  <a:cubicBezTo>
                    <a:pt x="192" y="5822"/>
                    <a:pt x="320" y="5949"/>
                    <a:pt x="1676" y="6189"/>
                  </a:cubicBezTo>
                  <a:cubicBezTo>
                    <a:pt x="2043" y="6268"/>
                    <a:pt x="2395" y="6364"/>
                    <a:pt x="2746" y="6460"/>
                  </a:cubicBezTo>
                  <a:cubicBezTo>
                    <a:pt x="4198" y="6843"/>
                    <a:pt x="5634" y="7258"/>
                    <a:pt x="7087" y="7593"/>
                  </a:cubicBezTo>
                  <a:cubicBezTo>
                    <a:pt x="7202" y="7620"/>
                    <a:pt x="7316" y="7634"/>
                    <a:pt x="7423" y="7634"/>
                  </a:cubicBezTo>
                  <a:cubicBezTo>
                    <a:pt x="7895" y="7634"/>
                    <a:pt x="8253" y="7365"/>
                    <a:pt x="8188" y="6715"/>
                  </a:cubicBezTo>
                  <a:cubicBezTo>
                    <a:pt x="8028" y="4736"/>
                    <a:pt x="7789" y="2789"/>
                    <a:pt x="6017" y="1465"/>
                  </a:cubicBezTo>
                  <a:cubicBezTo>
                    <a:pt x="5570" y="1146"/>
                    <a:pt x="5299" y="571"/>
                    <a:pt x="4852" y="268"/>
                  </a:cubicBezTo>
                  <a:cubicBezTo>
                    <a:pt x="4574" y="84"/>
                    <a:pt x="4250" y="0"/>
                    <a:pt x="391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9"/>
            <p:cNvSpPr/>
            <p:nvPr/>
          </p:nvSpPr>
          <p:spPr>
            <a:xfrm>
              <a:off x="2969461" y="890667"/>
              <a:ext cx="433987" cy="417844"/>
            </a:xfrm>
            <a:custGeom>
              <a:rect b="b" l="l" r="r" t="t"/>
              <a:pathLst>
                <a:path extrusionOk="0" h="8086" w="8364">
                  <a:moveTo>
                    <a:pt x="3398" y="0"/>
                  </a:moveTo>
                  <a:cubicBezTo>
                    <a:pt x="3078" y="0"/>
                    <a:pt x="2767" y="162"/>
                    <a:pt x="2522" y="488"/>
                  </a:cubicBezTo>
                  <a:cubicBezTo>
                    <a:pt x="2187" y="967"/>
                    <a:pt x="1900" y="1477"/>
                    <a:pt x="1645" y="2020"/>
                  </a:cubicBezTo>
                  <a:cubicBezTo>
                    <a:pt x="1373" y="2547"/>
                    <a:pt x="1150" y="3089"/>
                    <a:pt x="895" y="3616"/>
                  </a:cubicBezTo>
                  <a:cubicBezTo>
                    <a:pt x="559" y="4286"/>
                    <a:pt x="224" y="4957"/>
                    <a:pt x="1" y="5403"/>
                  </a:cubicBezTo>
                  <a:cubicBezTo>
                    <a:pt x="81" y="6042"/>
                    <a:pt x="129" y="6361"/>
                    <a:pt x="160" y="6696"/>
                  </a:cubicBezTo>
                  <a:cubicBezTo>
                    <a:pt x="251" y="7635"/>
                    <a:pt x="598" y="8085"/>
                    <a:pt x="1248" y="8085"/>
                  </a:cubicBezTo>
                  <a:cubicBezTo>
                    <a:pt x="1515" y="8085"/>
                    <a:pt x="1832" y="8010"/>
                    <a:pt x="2203" y="7861"/>
                  </a:cubicBezTo>
                  <a:cubicBezTo>
                    <a:pt x="3560" y="7319"/>
                    <a:pt x="4900" y="6680"/>
                    <a:pt x="6321" y="6377"/>
                  </a:cubicBezTo>
                  <a:cubicBezTo>
                    <a:pt x="7486" y="6138"/>
                    <a:pt x="7837" y="5324"/>
                    <a:pt x="8268" y="4494"/>
                  </a:cubicBezTo>
                  <a:cubicBezTo>
                    <a:pt x="8363" y="4254"/>
                    <a:pt x="8316" y="3983"/>
                    <a:pt x="8172" y="3776"/>
                  </a:cubicBezTo>
                  <a:cubicBezTo>
                    <a:pt x="6847" y="2579"/>
                    <a:pt x="5507" y="1414"/>
                    <a:pt x="4118" y="280"/>
                  </a:cubicBezTo>
                  <a:cubicBezTo>
                    <a:pt x="3891" y="94"/>
                    <a:pt x="3642" y="0"/>
                    <a:pt x="33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9"/>
            <p:cNvSpPr/>
            <p:nvPr/>
          </p:nvSpPr>
          <p:spPr>
            <a:xfrm>
              <a:off x="3073807" y="358170"/>
              <a:ext cx="385109" cy="381775"/>
            </a:xfrm>
            <a:custGeom>
              <a:rect b="b" l="l" r="r" t="t"/>
              <a:pathLst>
                <a:path extrusionOk="0" h="7388" w="7422">
                  <a:moveTo>
                    <a:pt x="3240" y="0"/>
                  </a:moveTo>
                  <a:cubicBezTo>
                    <a:pt x="2737" y="0"/>
                    <a:pt x="2280" y="145"/>
                    <a:pt x="2043" y="467"/>
                  </a:cubicBezTo>
                  <a:cubicBezTo>
                    <a:pt x="1166" y="1728"/>
                    <a:pt x="1" y="2893"/>
                    <a:pt x="49" y="4681"/>
                  </a:cubicBezTo>
                  <a:cubicBezTo>
                    <a:pt x="208" y="5287"/>
                    <a:pt x="400" y="5878"/>
                    <a:pt x="495" y="6484"/>
                  </a:cubicBezTo>
                  <a:cubicBezTo>
                    <a:pt x="624" y="7147"/>
                    <a:pt x="924" y="7387"/>
                    <a:pt x="1343" y="7387"/>
                  </a:cubicBezTo>
                  <a:cubicBezTo>
                    <a:pt x="1550" y="7387"/>
                    <a:pt x="1785" y="7329"/>
                    <a:pt x="2043" y="7234"/>
                  </a:cubicBezTo>
                  <a:cubicBezTo>
                    <a:pt x="3863" y="6596"/>
                    <a:pt x="5491" y="5718"/>
                    <a:pt x="6767" y="4218"/>
                  </a:cubicBezTo>
                  <a:cubicBezTo>
                    <a:pt x="7422" y="3436"/>
                    <a:pt x="7246" y="1904"/>
                    <a:pt x="6368" y="1393"/>
                  </a:cubicBezTo>
                  <a:cubicBezTo>
                    <a:pt x="5810" y="1074"/>
                    <a:pt x="5267" y="755"/>
                    <a:pt x="4741" y="419"/>
                  </a:cubicBezTo>
                  <a:cubicBezTo>
                    <a:pt x="4320" y="153"/>
                    <a:pt x="3756" y="0"/>
                    <a:pt x="324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9"/>
            <p:cNvSpPr/>
            <p:nvPr/>
          </p:nvSpPr>
          <p:spPr>
            <a:xfrm>
              <a:off x="5687269" y="1202725"/>
              <a:ext cx="370165" cy="368598"/>
            </a:xfrm>
            <a:custGeom>
              <a:rect b="b" l="l" r="r" t="t"/>
              <a:pathLst>
                <a:path extrusionOk="0" h="7133" w="7134">
                  <a:moveTo>
                    <a:pt x="2917" y="0"/>
                  </a:moveTo>
                  <a:cubicBezTo>
                    <a:pt x="2246" y="0"/>
                    <a:pt x="1694" y="370"/>
                    <a:pt x="1404" y="1104"/>
                  </a:cubicBezTo>
                  <a:cubicBezTo>
                    <a:pt x="1325" y="1311"/>
                    <a:pt x="1197" y="1503"/>
                    <a:pt x="1037" y="1663"/>
                  </a:cubicBezTo>
                  <a:cubicBezTo>
                    <a:pt x="96" y="2508"/>
                    <a:pt x="0" y="3913"/>
                    <a:pt x="926" y="4775"/>
                  </a:cubicBezTo>
                  <a:cubicBezTo>
                    <a:pt x="1580" y="5381"/>
                    <a:pt x="2346" y="5844"/>
                    <a:pt x="2968" y="6450"/>
                  </a:cubicBezTo>
                  <a:cubicBezTo>
                    <a:pt x="3417" y="6890"/>
                    <a:pt x="3938" y="7132"/>
                    <a:pt x="4461" y="7132"/>
                  </a:cubicBezTo>
                  <a:cubicBezTo>
                    <a:pt x="4832" y="7132"/>
                    <a:pt x="5204" y="7011"/>
                    <a:pt x="5554" y="6754"/>
                  </a:cubicBezTo>
                  <a:cubicBezTo>
                    <a:pt x="6687" y="5924"/>
                    <a:pt x="7134" y="4471"/>
                    <a:pt x="6687" y="3163"/>
                  </a:cubicBezTo>
                  <a:cubicBezTo>
                    <a:pt x="6607" y="2875"/>
                    <a:pt x="6559" y="2604"/>
                    <a:pt x="6527" y="2317"/>
                  </a:cubicBezTo>
                  <a:cubicBezTo>
                    <a:pt x="6575" y="1120"/>
                    <a:pt x="6256" y="689"/>
                    <a:pt x="5602" y="609"/>
                  </a:cubicBezTo>
                  <a:cubicBezTo>
                    <a:pt x="4995" y="577"/>
                    <a:pt x="4405" y="434"/>
                    <a:pt x="3846" y="210"/>
                  </a:cubicBezTo>
                  <a:cubicBezTo>
                    <a:pt x="3522" y="70"/>
                    <a:pt x="3208" y="0"/>
                    <a:pt x="29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9"/>
            <p:cNvSpPr/>
            <p:nvPr/>
          </p:nvSpPr>
          <p:spPr>
            <a:xfrm>
              <a:off x="5772519" y="1965688"/>
              <a:ext cx="312259" cy="386012"/>
            </a:xfrm>
            <a:custGeom>
              <a:rect b="b" l="l" r="r" t="t"/>
              <a:pathLst>
                <a:path extrusionOk="0" h="7470" w="6018">
                  <a:moveTo>
                    <a:pt x="921" y="1"/>
                  </a:moveTo>
                  <a:cubicBezTo>
                    <a:pt x="263" y="1"/>
                    <a:pt x="107" y="352"/>
                    <a:pt x="192" y="1021"/>
                  </a:cubicBezTo>
                  <a:cubicBezTo>
                    <a:pt x="256" y="1564"/>
                    <a:pt x="512" y="2170"/>
                    <a:pt x="384" y="2665"/>
                  </a:cubicBezTo>
                  <a:cubicBezTo>
                    <a:pt x="1" y="4181"/>
                    <a:pt x="224" y="5618"/>
                    <a:pt x="735" y="7054"/>
                  </a:cubicBezTo>
                  <a:cubicBezTo>
                    <a:pt x="1278" y="7182"/>
                    <a:pt x="1820" y="7325"/>
                    <a:pt x="2379" y="7421"/>
                  </a:cubicBezTo>
                  <a:cubicBezTo>
                    <a:pt x="2548" y="7454"/>
                    <a:pt x="2722" y="7470"/>
                    <a:pt x="2897" y="7470"/>
                  </a:cubicBezTo>
                  <a:cubicBezTo>
                    <a:pt x="3826" y="7470"/>
                    <a:pt x="4772" y="7017"/>
                    <a:pt x="5108" y="6224"/>
                  </a:cubicBezTo>
                  <a:cubicBezTo>
                    <a:pt x="5507" y="5235"/>
                    <a:pt x="5778" y="4197"/>
                    <a:pt x="5906" y="3144"/>
                  </a:cubicBezTo>
                  <a:cubicBezTo>
                    <a:pt x="6017" y="2059"/>
                    <a:pt x="5235" y="766"/>
                    <a:pt x="4342" y="766"/>
                  </a:cubicBezTo>
                  <a:cubicBezTo>
                    <a:pt x="4327" y="766"/>
                    <a:pt x="4312" y="766"/>
                    <a:pt x="4298" y="766"/>
                  </a:cubicBezTo>
                  <a:cubicBezTo>
                    <a:pt x="3154" y="766"/>
                    <a:pt x="2253" y="158"/>
                    <a:pt x="1182" y="16"/>
                  </a:cubicBezTo>
                  <a:cubicBezTo>
                    <a:pt x="1087" y="6"/>
                    <a:pt x="1000" y="1"/>
                    <a:pt x="9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9"/>
            <p:cNvSpPr/>
            <p:nvPr/>
          </p:nvSpPr>
          <p:spPr>
            <a:xfrm>
              <a:off x="1830845" y="1302611"/>
              <a:ext cx="395071" cy="356454"/>
            </a:xfrm>
            <a:custGeom>
              <a:rect b="b" l="l" r="r" t="t"/>
              <a:pathLst>
                <a:path extrusionOk="0" h="6898" w="7614">
                  <a:moveTo>
                    <a:pt x="3608" y="1"/>
                  </a:moveTo>
                  <a:cubicBezTo>
                    <a:pt x="2650" y="448"/>
                    <a:pt x="1597" y="799"/>
                    <a:pt x="719" y="1389"/>
                  </a:cubicBezTo>
                  <a:cubicBezTo>
                    <a:pt x="97" y="1804"/>
                    <a:pt x="1" y="2634"/>
                    <a:pt x="559" y="3257"/>
                  </a:cubicBezTo>
                  <a:cubicBezTo>
                    <a:pt x="1517" y="4358"/>
                    <a:pt x="2538" y="5427"/>
                    <a:pt x="3624" y="6416"/>
                  </a:cubicBezTo>
                  <a:cubicBezTo>
                    <a:pt x="3982" y="6739"/>
                    <a:pt x="4395" y="6897"/>
                    <a:pt x="4798" y="6897"/>
                  </a:cubicBezTo>
                  <a:cubicBezTo>
                    <a:pt x="5292" y="6897"/>
                    <a:pt x="5770" y="6659"/>
                    <a:pt x="6113" y="6193"/>
                  </a:cubicBezTo>
                  <a:cubicBezTo>
                    <a:pt x="6704" y="5411"/>
                    <a:pt x="7103" y="4485"/>
                    <a:pt x="7502" y="3576"/>
                  </a:cubicBezTo>
                  <a:cubicBezTo>
                    <a:pt x="7613" y="3272"/>
                    <a:pt x="7582" y="2921"/>
                    <a:pt x="7422" y="2634"/>
                  </a:cubicBezTo>
                  <a:cubicBezTo>
                    <a:pt x="6544" y="1309"/>
                    <a:pt x="5140" y="751"/>
                    <a:pt x="36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9"/>
            <p:cNvSpPr/>
            <p:nvPr/>
          </p:nvSpPr>
          <p:spPr>
            <a:xfrm>
              <a:off x="4350702" y="267844"/>
              <a:ext cx="539163" cy="258375"/>
            </a:xfrm>
            <a:custGeom>
              <a:rect b="b" l="l" r="r" t="t"/>
              <a:pathLst>
                <a:path extrusionOk="0" h="5000" w="10391">
                  <a:moveTo>
                    <a:pt x="3050" y="1"/>
                  </a:moveTo>
                  <a:cubicBezTo>
                    <a:pt x="2136" y="1"/>
                    <a:pt x="1137" y="598"/>
                    <a:pt x="192" y="923"/>
                  </a:cubicBezTo>
                  <a:cubicBezTo>
                    <a:pt x="113" y="971"/>
                    <a:pt x="81" y="1146"/>
                    <a:pt x="1" y="1322"/>
                  </a:cubicBezTo>
                  <a:lnTo>
                    <a:pt x="863" y="1529"/>
                  </a:lnTo>
                  <a:cubicBezTo>
                    <a:pt x="879" y="3987"/>
                    <a:pt x="1661" y="4051"/>
                    <a:pt x="3304" y="4386"/>
                  </a:cubicBezTo>
                  <a:cubicBezTo>
                    <a:pt x="3481" y="4424"/>
                    <a:pt x="3668" y="4432"/>
                    <a:pt x="3855" y="4432"/>
                  </a:cubicBezTo>
                  <a:cubicBezTo>
                    <a:pt x="3997" y="4432"/>
                    <a:pt x="4139" y="4428"/>
                    <a:pt x="4277" y="4428"/>
                  </a:cubicBezTo>
                  <a:cubicBezTo>
                    <a:pt x="4570" y="4428"/>
                    <a:pt x="4848" y="4448"/>
                    <a:pt x="5076" y="4577"/>
                  </a:cubicBezTo>
                  <a:cubicBezTo>
                    <a:pt x="5585" y="4867"/>
                    <a:pt x="6029" y="4999"/>
                    <a:pt x="6428" y="4999"/>
                  </a:cubicBezTo>
                  <a:cubicBezTo>
                    <a:pt x="7219" y="4999"/>
                    <a:pt x="7834" y="4479"/>
                    <a:pt x="8427" y="3620"/>
                  </a:cubicBezTo>
                  <a:cubicBezTo>
                    <a:pt x="8954" y="2870"/>
                    <a:pt x="9688" y="2263"/>
                    <a:pt x="10326" y="1577"/>
                  </a:cubicBezTo>
                  <a:cubicBezTo>
                    <a:pt x="10390" y="1513"/>
                    <a:pt x="10358" y="1354"/>
                    <a:pt x="10374" y="1130"/>
                  </a:cubicBezTo>
                  <a:lnTo>
                    <a:pt x="10374" y="1130"/>
                  </a:lnTo>
                  <a:lnTo>
                    <a:pt x="9784" y="1385"/>
                  </a:lnTo>
                  <a:lnTo>
                    <a:pt x="9784" y="827"/>
                  </a:lnTo>
                  <a:cubicBezTo>
                    <a:pt x="8363" y="731"/>
                    <a:pt x="7071" y="667"/>
                    <a:pt x="5778" y="540"/>
                  </a:cubicBezTo>
                  <a:cubicBezTo>
                    <a:pt x="4916" y="476"/>
                    <a:pt x="4054" y="109"/>
                    <a:pt x="3272" y="13"/>
                  </a:cubicBezTo>
                  <a:cubicBezTo>
                    <a:pt x="3199" y="5"/>
                    <a:pt x="3125" y="1"/>
                    <a:pt x="30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9"/>
            <p:cNvSpPr/>
            <p:nvPr/>
          </p:nvSpPr>
          <p:spPr>
            <a:xfrm>
              <a:off x="3858862" y="-61835"/>
              <a:ext cx="407421" cy="389009"/>
            </a:xfrm>
            <a:custGeom>
              <a:rect b="b" l="l" r="r" t="t"/>
              <a:pathLst>
                <a:path extrusionOk="0" h="7528" w="7852">
                  <a:moveTo>
                    <a:pt x="5171" y="0"/>
                  </a:moveTo>
                  <a:cubicBezTo>
                    <a:pt x="5045" y="0"/>
                    <a:pt x="4688" y="251"/>
                    <a:pt x="4501" y="424"/>
                  </a:cubicBezTo>
                  <a:cubicBezTo>
                    <a:pt x="3846" y="1047"/>
                    <a:pt x="3336" y="1877"/>
                    <a:pt x="2585" y="2291"/>
                  </a:cubicBezTo>
                  <a:cubicBezTo>
                    <a:pt x="1277" y="3026"/>
                    <a:pt x="942" y="4175"/>
                    <a:pt x="686" y="5691"/>
                  </a:cubicBezTo>
                  <a:lnTo>
                    <a:pt x="383" y="4813"/>
                  </a:lnTo>
                  <a:lnTo>
                    <a:pt x="383" y="4813"/>
                  </a:lnTo>
                  <a:cubicBezTo>
                    <a:pt x="0" y="6361"/>
                    <a:pt x="447" y="7430"/>
                    <a:pt x="1468" y="7510"/>
                  </a:cubicBezTo>
                  <a:cubicBezTo>
                    <a:pt x="1643" y="7521"/>
                    <a:pt x="1816" y="7527"/>
                    <a:pt x="1987" y="7527"/>
                  </a:cubicBezTo>
                  <a:cubicBezTo>
                    <a:pt x="3098" y="7527"/>
                    <a:pt x="4119" y="7258"/>
                    <a:pt x="4852" y="6138"/>
                  </a:cubicBezTo>
                  <a:cubicBezTo>
                    <a:pt x="5650" y="4925"/>
                    <a:pt x="6639" y="3824"/>
                    <a:pt x="7533" y="2659"/>
                  </a:cubicBezTo>
                  <a:cubicBezTo>
                    <a:pt x="7660" y="2499"/>
                    <a:pt x="7852" y="2132"/>
                    <a:pt x="7804" y="2100"/>
                  </a:cubicBezTo>
                  <a:cubicBezTo>
                    <a:pt x="6958" y="1366"/>
                    <a:pt x="6112" y="664"/>
                    <a:pt x="5203" y="9"/>
                  </a:cubicBezTo>
                  <a:cubicBezTo>
                    <a:pt x="5195" y="3"/>
                    <a:pt x="5184" y="0"/>
                    <a:pt x="51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9"/>
            <p:cNvSpPr/>
            <p:nvPr/>
          </p:nvSpPr>
          <p:spPr>
            <a:xfrm>
              <a:off x="1956724" y="330524"/>
              <a:ext cx="371878" cy="365704"/>
            </a:xfrm>
            <a:custGeom>
              <a:rect b="b" l="l" r="r" t="t"/>
              <a:pathLst>
                <a:path extrusionOk="0" h="7077" w="7167">
                  <a:moveTo>
                    <a:pt x="5705" y="1"/>
                  </a:moveTo>
                  <a:cubicBezTo>
                    <a:pt x="5444" y="1"/>
                    <a:pt x="5163" y="131"/>
                    <a:pt x="4884" y="396"/>
                  </a:cubicBezTo>
                  <a:cubicBezTo>
                    <a:pt x="3927" y="1338"/>
                    <a:pt x="2698" y="1960"/>
                    <a:pt x="1373" y="2151"/>
                  </a:cubicBezTo>
                  <a:cubicBezTo>
                    <a:pt x="144" y="2327"/>
                    <a:pt x="1" y="2822"/>
                    <a:pt x="719" y="3827"/>
                  </a:cubicBezTo>
                  <a:cubicBezTo>
                    <a:pt x="1293" y="4625"/>
                    <a:pt x="2634" y="4880"/>
                    <a:pt x="2490" y="6221"/>
                  </a:cubicBezTo>
                  <a:cubicBezTo>
                    <a:pt x="2474" y="6285"/>
                    <a:pt x="2618" y="6365"/>
                    <a:pt x="2698" y="6428"/>
                  </a:cubicBezTo>
                  <a:cubicBezTo>
                    <a:pt x="3240" y="6861"/>
                    <a:pt x="3814" y="7077"/>
                    <a:pt x="4352" y="7077"/>
                  </a:cubicBezTo>
                  <a:cubicBezTo>
                    <a:pt x="5145" y="7077"/>
                    <a:pt x="5861" y="6610"/>
                    <a:pt x="6289" y="5678"/>
                  </a:cubicBezTo>
                  <a:cubicBezTo>
                    <a:pt x="6735" y="4737"/>
                    <a:pt x="6895" y="3668"/>
                    <a:pt x="7166" y="2726"/>
                  </a:cubicBezTo>
                  <a:cubicBezTo>
                    <a:pt x="6959" y="1976"/>
                    <a:pt x="6863" y="1353"/>
                    <a:pt x="6624" y="763"/>
                  </a:cubicBezTo>
                  <a:cubicBezTo>
                    <a:pt x="6400" y="259"/>
                    <a:pt x="6072" y="1"/>
                    <a:pt x="57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9"/>
            <p:cNvSpPr/>
            <p:nvPr/>
          </p:nvSpPr>
          <p:spPr>
            <a:xfrm>
              <a:off x="6311629" y="1841981"/>
              <a:ext cx="328811" cy="443630"/>
            </a:xfrm>
            <a:custGeom>
              <a:rect b="b" l="l" r="r" t="t"/>
              <a:pathLst>
                <a:path extrusionOk="0" h="8585" w="6337">
                  <a:moveTo>
                    <a:pt x="3160" y="0"/>
                  </a:moveTo>
                  <a:cubicBezTo>
                    <a:pt x="2235" y="1165"/>
                    <a:pt x="1086" y="1899"/>
                    <a:pt x="575" y="3415"/>
                  </a:cubicBezTo>
                  <a:cubicBezTo>
                    <a:pt x="0" y="5139"/>
                    <a:pt x="304" y="6847"/>
                    <a:pt x="1500" y="8076"/>
                  </a:cubicBezTo>
                  <a:cubicBezTo>
                    <a:pt x="1830" y="8413"/>
                    <a:pt x="2051" y="8584"/>
                    <a:pt x="2240" y="8584"/>
                  </a:cubicBezTo>
                  <a:cubicBezTo>
                    <a:pt x="2454" y="8584"/>
                    <a:pt x="2627" y="8365"/>
                    <a:pt x="2873" y="7916"/>
                  </a:cubicBezTo>
                  <a:cubicBezTo>
                    <a:pt x="3671" y="6432"/>
                    <a:pt x="4501" y="4979"/>
                    <a:pt x="5347" y="3527"/>
                  </a:cubicBezTo>
                  <a:cubicBezTo>
                    <a:pt x="6336" y="1835"/>
                    <a:pt x="5809" y="591"/>
                    <a:pt x="3942" y="224"/>
                  </a:cubicBezTo>
                  <a:cubicBezTo>
                    <a:pt x="3687" y="160"/>
                    <a:pt x="3432" y="80"/>
                    <a:pt x="3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9"/>
            <p:cNvSpPr/>
            <p:nvPr/>
          </p:nvSpPr>
          <p:spPr>
            <a:xfrm>
              <a:off x="6854838" y="1453188"/>
              <a:ext cx="298146" cy="398414"/>
            </a:xfrm>
            <a:custGeom>
              <a:rect b="b" l="l" r="r" t="t"/>
              <a:pathLst>
                <a:path extrusionOk="0" h="7710" w="5746">
                  <a:moveTo>
                    <a:pt x="1811" y="0"/>
                  </a:moveTo>
                  <a:cubicBezTo>
                    <a:pt x="1529" y="0"/>
                    <a:pt x="1172" y="79"/>
                    <a:pt x="1118" y="215"/>
                  </a:cubicBezTo>
                  <a:cubicBezTo>
                    <a:pt x="751" y="1172"/>
                    <a:pt x="1" y="2321"/>
                    <a:pt x="256" y="3119"/>
                  </a:cubicBezTo>
                  <a:cubicBezTo>
                    <a:pt x="767" y="4636"/>
                    <a:pt x="1836" y="5992"/>
                    <a:pt x="2761" y="7365"/>
                  </a:cubicBezTo>
                  <a:cubicBezTo>
                    <a:pt x="2920" y="7602"/>
                    <a:pt x="3225" y="7710"/>
                    <a:pt x="3556" y="7710"/>
                  </a:cubicBezTo>
                  <a:cubicBezTo>
                    <a:pt x="4092" y="7710"/>
                    <a:pt x="4694" y="7429"/>
                    <a:pt x="4852" y="6966"/>
                  </a:cubicBezTo>
                  <a:cubicBezTo>
                    <a:pt x="5219" y="5848"/>
                    <a:pt x="5427" y="4667"/>
                    <a:pt x="5746" y="3343"/>
                  </a:cubicBezTo>
                  <a:cubicBezTo>
                    <a:pt x="5746" y="3327"/>
                    <a:pt x="5714" y="3135"/>
                    <a:pt x="5634" y="2944"/>
                  </a:cubicBezTo>
                  <a:cubicBezTo>
                    <a:pt x="5092" y="1316"/>
                    <a:pt x="3639" y="183"/>
                    <a:pt x="1948" y="7"/>
                  </a:cubicBezTo>
                  <a:cubicBezTo>
                    <a:pt x="1906" y="3"/>
                    <a:pt x="1860" y="0"/>
                    <a:pt x="18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9"/>
            <p:cNvSpPr/>
            <p:nvPr/>
          </p:nvSpPr>
          <p:spPr>
            <a:xfrm>
              <a:off x="2482550" y="1286127"/>
              <a:ext cx="391751" cy="325811"/>
            </a:xfrm>
            <a:custGeom>
              <a:rect b="b" l="l" r="r" t="t"/>
              <a:pathLst>
                <a:path extrusionOk="0" h="6305" w="7550">
                  <a:moveTo>
                    <a:pt x="2858" y="1"/>
                  </a:moveTo>
                  <a:cubicBezTo>
                    <a:pt x="2522" y="1"/>
                    <a:pt x="2091" y="384"/>
                    <a:pt x="1868" y="703"/>
                  </a:cubicBezTo>
                  <a:cubicBezTo>
                    <a:pt x="1373" y="1421"/>
                    <a:pt x="1102" y="2267"/>
                    <a:pt x="575" y="2937"/>
                  </a:cubicBezTo>
                  <a:cubicBezTo>
                    <a:pt x="1" y="3703"/>
                    <a:pt x="113" y="4214"/>
                    <a:pt x="879" y="4645"/>
                  </a:cubicBezTo>
                  <a:cubicBezTo>
                    <a:pt x="1868" y="5235"/>
                    <a:pt x="2889" y="5778"/>
                    <a:pt x="3847" y="6305"/>
                  </a:cubicBezTo>
                  <a:cubicBezTo>
                    <a:pt x="4900" y="5299"/>
                    <a:pt x="5906" y="4389"/>
                    <a:pt x="6863" y="3416"/>
                  </a:cubicBezTo>
                  <a:cubicBezTo>
                    <a:pt x="7167" y="3097"/>
                    <a:pt x="7550" y="2586"/>
                    <a:pt x="7486" y="2251"/>
                  </a:cubicBezTo>
                  <a:cubicBezTo>
                    <a:pt x="7358" y="1549"/>
                    <a:pt x="7071" y="815"/>
                    <a:pt x="6113" y="751"/>
                  </a:cubicBezTo>
                  <a:cubicBezTo>
                    <a:pt x="5730" y="735"/>
                    <a:pt x="5379" y="495"/>
                    <a:pt x="4996" y="400"/>
                  </a:cubicBezTo>
                  <a:cubicBezTo>
                    <a:pt x="4294" y="240"/>
                    <a:pt x="3576" y="1"/>
                    <a:pt x="28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9"/>
            <p:cNvSpPr/>
            <p:nvPr/>
          </p:nvSpPr>
          <p:spPr>
            <a:xfrm>
              <a:off x="6411824" y="1208616"/>
              <a:ext cx="441407" cy="388648"/>
            </a:xfrm>
            <a:custGeom>
              <a:rect b="b" l="l" r="r" t="t"/>
              <a:pathLst>
                <a:path extrusionOk="0" h="7521" w="8507">
                  <a:moveTo>
                    <a:pt x="8507" y="0"/>
                  </a:moveTo>
                  <a:lnTo>
                    <a:pt x="8507" y="0"/>
                  </a:lnTo>
                  <a:cubicBezTo>
                    <a:pt x="8012" y="112"/>
                    <a:pt x="7437" y="96"/>
                    <a:pt x="7038" y="352"/>
                  </a:cubicBezTo>
                  <a:cubicBezTo>
                    <a:pt x="5075" y="1549"/>
                    <a:pt x="3176" y="2809"/>
                    <a:pt x="1261" y="4070"/>
                  </a:cubicBezTo>
                  <a:cubicBezTo>
                    <a:pt x="894" y="4309"/>
                    <a:pt x="559" y="4581"/>
                    <a:pt x="272" y="4900"/>
                  </a:cubicBezTo>
                  <a:cubicBezTo>
                    <a:pt x="128" y="5060"/>
                    <a:pt x="0" y="5522"/>
                    <a:pt x="64" y="5570"/>
                  </a:cubicBezTo>
                  <a:cubicBezTo>
                    <a:pt x="958" y="6233"/>
                    <a:pt x="1465" y="7490"/>
                    <a:pt x="2935" y="7490"/>
                  </a:cubicBezTo>
                  <a:cubicBezTo>
                    <a:pt x="2987" y="7490"/>
                    <a:pt x="3041" y="7489"/>
                    <a:pt x="3096" y="7485"/>
                  </a:cubicBezTo>
                  <a:cubicBezTo>
                    <a:pt x="3202" y="7510"/>
                    <a:pt x="3299" y="7521"/>
                    <a:pt x="3388" y="7521"/>
                  </a:cubicBezTo>
                  <a:cubicBezTo>
                    <a:pt x="4179" y="7521"/>
                    <a:pt x="4391" y="6635"/>
                    <a:pt x="4836" y="6033"/>
                  </a:cubicBezTo>
                  <a:cubicBezTo>
                    <a:pt x="5953" y="4549"/>
                    <a:pt x="7102" y="3081"/>
                    <a:pt x="8156" y="1549"/>
                  </a:cubicBezTo>
                  <a:cubicBezTo>
                    <a:pt x="8443" y="1150"/>
                    <a:pt x="8395" y="527"/>
                    <a:pt x="850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9"/>
            <p:cNvSpPr/>
            <p:nvPr/>
          </p:nvSpPr>
          <p:spPr>
            <a:xfrm>
              <a:off x="2118197" y="986264"/>
              <a:ext cx="438968" cy="274343"/>
            </a:xfrm>
            <a:custGeom>
              <a:rect b="b" l="l" r="r" t="t"/>
              <a:pathLst>
                <a:path extrusionOk="0" h="5309" w="8460">
                  <a:moveTo>
                    <a:pt x="2663" y="0"/>
                  </a:moveTo>
                  <a:cubicBezTo>
                    <a:pt x="2411" y="0"/>
                    <a:pt x="2153" y="85"/>
                    <a:pt x="1900" y="314"/>
                  </a:cubicBezTo>
                  <a:cubicBezTo>
                    <a:pt x="1852" y="362"/>
                    <a:pt x="1768" y="374"/>
                    <a:pt x="1676" y="374"/>
                  </a:cubicBezTo>
                  <a:cubicBezTo>
                    <a:pt x="1585" y="374"/>
                    <a:pt x="1485" y="362"/>
                    <a:pt x="1405" y="362"/>
                  </a:cubicBezTo>
                  <a:cubicBezTo>
                    <a:pt x="368" y="409"/>
                    <a:pt x="1" y="856"/>
                    <a:pt x="208" y="1910"/>
                  </a:cubicBezTo>
                  <a:cubicBezTo>
                    <a:pt x="352" y="2548"/>
                    <a:pt x="527" y="3202"/>
                    <a:pt x="767" y="3825"/>
                  </a:cubicBezTo>
                  <a:cubicBezTo>
                    <a:pt x="847" y="4064"/>
                    <a:pt x="1038" y="4272"/>
                    <a:pt x="1277" y="4383"/>
                  </a:cubicBezTo>
                  <a:cubicBezTo>
                    <a:pt x="2634" y="4702"/>
                    <a:pt x="4007" y="4990"/>
                    <a:pt x="5475" y="5309"/>
                  </a:cubicBezTo>
                  <a:cubicBezTo>
                    <a:pt x="5698" y="5261"/>
                    <a:pt x="6017" y="5197"/>
                    <a:pt x="6353" y="5149"/>
                  </a:cubicBezTo>
                  <a:cubicBezTo>
                    <a:pt x="8060" y="4846"/>
                    <a:pt x="8459" y="4048"/>
                    <a:pt x="7246" y="2835"/>
                  </a:cubicBezTo>
                  <a:cubicBezTo>
                    <a:pt x="6257" y="1846"/>
                    <a:pt x="4980" y="1128"/>
                    <a:pt x="3767" y="409"/>
                  </a:cubicBezTo>
                  <a:cubicBezTo>
                    <a:pt x="3444" y="214"/>
                    <a:pt x="3061" y="0"/>
                    <a:pt x="26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9"/>
            <p:cNvSpPr/>
            <p:nvPr/>
          </p:nvSpPr>
          <p:spPr>
            <a:xfrm>
              <a:off x="6063192" y="333831"/>
              <a:ext cx="343703" cy="378829"/>
            </a:xfrm>
            <a:custGeom>
              <a:rect b="b" l="l" r="r" t="t"/>
              <a:pathLst>
                <a:path extrusionOk="0" h="7331" w="6624">
                  <a:moveTo>
                    <a:pt x="4455" y="0"/>
                  </a:moveTo>
                  <a:cubicBezTo>
                    <a:pt x="4185" y="0"/>
                    <a:pt x="3931" y="186"/>
                    <a:pt x="3703" y="635"/>
                  </a:cubicBezTo>
                  <a:cubicBezTo>
                    <a:pt x="3607" y="843"/>
                    <a:pt x="3240" y="922"/>
                    <a:pt x="2985" y="1034"/>
                  </a:cubicBezTo>
                  <a:cubicBezTo>
                    <a:pt x="2171" y="1385"/>
                    <a:pt x="1325" y="1657"/>
                    <a:pt x="559" y="2071"/>
                  </a:cubicBezTo>
                  <a:cubicBezTo>
                    <a:pt x="112" y="2311"/>
                    <a:pt x="1" y="2742"/>
                    <a:pt x="384" y="3252"/>
                  </a:cubicBezTo>
                  <a:cubicBezTo>
                    <a:pt x="735" y="3731"/>
                    <a:pt x="910" y="4322"/>
                    <a:pt x="1197" y="4848"/>
                  </a:cubicBezTo>
                  <a:cubicBezTo>
                    <a:pt x="1517" y="5503"/>
                    <a:pt x="1884" y="6125"/>
                    <a:pt x="2315" y="6716"/>
                  </a:cubicBezTo>
                  <a:cubicBezTo>
                    <a:pt x="2634" y="7123"/>
                    <a:pt x="2933" y="7330"/>
                    <a:pt x="3222" y="7330"/>
                  </a:cubicBezTo>
                  <a:cubicBezTo>
                    <a:pt x="3512" y="7330"/>
                    <a:pt x="3791" y="7123"/>
                    <a:pt x="4070" y="6700"/>
                  </a:cubicBezTo>
                  <a:cubicBezTo>
                    <a:pt x="4932" y="5391"/>
                    <a:pt x="5682" y="3971"/>
                    <a:pt x="6464" y="2598"/>
                  </a:cubicBezTo>
                  <a:cubicBezTo>
                    <a:pt x="6544" y="2454"/>
                    <a:pt x="6528" y="2279"/>
                    <a:pt x="6624" y="1832"/>
                  </a:cubicBezTo>
                  <a:cubicBezTo>
                    <a:pt x="6241" y="1433"/>
                    <a:pt x="5778" y="922"/>
                    <a:pt x="5267" y="444"/>
                  </a:cubicBezTo>
                  <a:cubicBezTo>
                    <a:pt x="4986" y="171"/>
                    <a:pt x="4713" y="0"/>
                    <a:pt x="44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9"/>
            <p:cNvSpPr/>
            <p:nvPr/>
          </p:nvSpPr>
          <p:spPr>
            <a:xfrm>
              <a:off x="6147665" y="87619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318" y="0"/>
                  </a:moveTo>
                  <a:cubicBezTo>
                    <a:pt x="1119" y="0"/>
                    <a:pt x="932" y="30"/>
                    <a:pt x="782" y="98"/>
                  </a:cubicBezTo>
                  <a:cubicBezTo>
                    <a:pt x="399" y="257"/>
                    <a:pt x="144" y="1023"/>
                    <a:pt x="80" y="1550"/>
                  </a:cubicBezTo>
                  <a:cubicBezTo>
                    <a:pt x="0" y="2603"/>
                    <a:pt x="0" y="3673"/>
                    <a:pt x="48" y="4726"/>
                  </a:cubicBezTo>
                  <a:cubicBezTo>
                    <a:pt x="64" y="5045"/>
                    <a:pt x="128" y="5508"/>
                    <a:pt x="320" y="5651"/>
                  </a:cubicBezTo>
                  <a:cubicBezTo>
                    <a:pt x="1261" y="6242"/>
                    <a:pt x="2235" y="6801"/>
                    <a:pt x="3240" y="7295"/>
                  </a:cubicBezTo>
                  <a:cubicBezTo>
                    <a:pt x="3250" y="7300"/>
                    <a:pt x="3262" y="7302"/>
                    <a:pt x="3276" y="7302"/>
                  </a:cubicBezTo>
                  <a:cubicBezTo>
                    <a:pt x="3403" y="7302"/>
                    <a:pt x="3695" y="7120"/>
                    <a:pt x="3767" y="6976"/>
                  </a:cubicBezTo>
                  <a:cubicBezTo>
                    <a:pt x="4134" y="6210"/>
                    <a:pt x="4437" y="5412"/>
                    <a:pt x="4772" y="4614"/>
                  </a:cubicBezTo>
                  <a:cubicBezTo>
                    <a:pt x="4629" y="2779"/>
                    <a:pt x="3910" y="1342"/>
                    <a:pt x="2490" y="337"/>
                  </a:cubicBezTo>
                  <a:cubicBezTo>
                    <a:pt x="2199" y="132"/>
                    <a:pt x="1733" y="0"/>
                    <a:pt x="13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9"/>
            <p:cNvSpPr/>
            <p:nvPr/>
          </p:nvSpPr>
          <p:spPr>
            <a:xfrm>
              <a:off x="7319385" y="1688975"/>
              <a:ext cx="307278" cy="385961"/>
            </a:xfrm>
            <a:custGeom>
              <a:rect b="b" l="l" r="r" t="t"/>
              <a:pathLst>
                <a:path extrusionOk="0" h="7469" w="5922">
                  <a:moveTo>
                    <a:pt x="2854" y="0"/>
                  </a:moveTo>
                  <a:cubicBezTo>
                    <a:pt x="2650" y="0"/>
                    <a:pt x="2439" y="68"/>
                    <a:pt x="2235" y="216"/>
                  </a:cubicBezTo>
                  <a:cubicBezTo>
                    <a:pt x="1341" y="886"/>
                    <a:pt x="735" y="1908"/>
                    <a:pt x="1" y="2770"/>
                  </a:cubicBezTo>
                  <a:lnTo>
                    <a:pt x="160" y="2913"/>
                  </a:lnTo>
                  <a:cubicBezTo>
                    <a:pt x="144" y="3041"/>
                    <a:pt x="160" y="3185"/>
                    <a:pt x="208" y="3312"/>
                  </a:cubicBezTo>
                  <a:cubicBezTo>
                    <a:pt x="974" y="4637"/>
                    <a:pt x="1756" y="5961"/>
                    <a:pt x="2554" y="7270"/>
                  </a:cubicBezTo>
                  <a:cubicBezTo>
                    <a:pt x="2649" y="7393"/>
                    <a:pt x="2803" y="7469"/>
                    <a:pt x="2964" y="7469"/>
                  </a:cubicBezTo>
                  <a:cubicBezTo>
                    <a:pt x="2992" y="7469"/>
                    <a:pt x="3021" y="7466"/>
                    <a:pt x="3049" y="7462"/>
                  </a:cubicBezTo>
                  <a:cubicBezTo>
                    <a:pt x="3831" y="7031"/>
                    <a:pt x="4661" y="6648"/>
                    <a:pt x="5331" y="6073"/>
                  </a:cubicBezTo>
                  <a:cubicBezTo>
                    <a:pt x="5922" y="5547"/>
                    <a:pt x="5379" y="4908"/>
                    <a:pt x="5124" y="4350"/>
                  </a:cubicBezTo>
                  <a:cubicBezTo>
                    <a:pt x="5092" y="4222"/>
                    <a:pt x="5060" y="4078"/>
                    <a:pt x="5044" y="3951"/>
                  </a:cubicBezTo>
                  <a:cubicBezTo>
                    <a:pt x="4709" y="2977"/>
                    <a:pt x="4421" y="1988"/>
                    <a:pt x="4054" y="1014"/>
                  </a:cubicBezTo>
                  <a:cubicBezTo>
                    <a:pt x="3817" y="403"/>
                    <a:pt x="3354" y="0"/>
                    <a:pt x="28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9"/>
            <p:cNvSpPr/>
            <p:nvPr/>
          </p:nvSpPr>
          <p:spPr>
            <a:xfrm>
              <a:off x="4483223" y="1885645"/>
              <a:ext cx="345363" cy="293927"/>
            </a:xfrm>
            <a:custGeom>
              <a:rect b="b" l="l" r="r" t="t"/>
              <a:pathLst>
                <a:path extrusionOk="0" h="5688" w="6656">
                  <a:moveTo>
                    <a:pt x="4692" y="1"/>
                  </a:moveTo>
                  <a:cubicBezTo>
                    <a:pt x="3384" y="272"/>
                    <a:pt x="2298" y="464"/>
                    <a:pt x="1229" y="751"/>
                  </a:cubicBezTo>
                  <a:cubicBezTo>
                    <a:pt x="878" y="847"/>
                    <a:pt x="559" y="1054"/>
                    <a:pt x="351" y="1358"/>
                  </a:cubicBezTo>
                  <a:cubicBezTo>
                    <a:pt x="160" y="1645"/>
                    <a:pt x="0" y="2155"/>
                    <a:pt x="128" y="2443"/>
                  </a:cubicBezTo>
                  <a:cubicBezTo>
                    <a:pt x="543" y="3384"/>
                    <a:pt x="1117" y="4246"/>
                    <a:pt x="1596" y="5156"/>
                  </a:cubicBezTo>
                  <a:cubicBezTo>
                    <a:pt x="1789" y="5541"/>
                    <a:pt x="2028" y="5688"/>
                    <a:pt x="2310" y="5688"/>
                  </a:cubicBezTo>
                  <a:cubicBezTo>
                    <a:pt x="2495" y="5688"/>
                    <a:pt x="2699" y="5624"/>
                    <a:pt x="2921" y="5523"/>
                  </a:cubicBezTo>
                  <a:cubicBezTo>
                    <a:pt x="3639" y="5172"/>
                    <a:pt x="4357" y="4837"/>
                    <a:pt x="5091" y="4517"/>
                  </a:cubicBezTo>
                  <a:cubicBezTo>
                    <a:pt x="6464" y="3959"/>
                    <a:pt x="6655" y="3528"/>
                    <a:pt x="6081" y="2155"/>
                  </a:cubicBezTo>
                  <a:cubicBezTo>
                    <a:pt x="5873" y="1661"/>
                    <a:pt x="5730" y="1134"/>
                    <a:pt x="5442" y="687"/>
                  </a:cubicBezTo>
                  <a:cubicBezTo>
                    <a:pt x="5251" y="368"/>
                    <a:pt x="4868" y="145"/>
                    <a:pt x="46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9"/>
            <p:cNvSpPr/>
            <p:nvPr/>
          </p:nvSpPr>
          <p:spPr>
            <a:xfrm>
              <a:off x="3698997" y="1065635"/>
              <a:ext cx="341108" cy="285763"/>
            </a:xfrm>
            <a:custGeom>
              <a:rect b="b" l="l" r="r" t="t"/>
              <a:pathLst>
                <a:path extrusionOk="0" h="5530" w="6574">
                  <a:moveTo>
                    <a:pt x="5494" y="1"/>
                  </a:moveTo>
                  <a:cubicBezTo>
                    <a:pt x="5341" y="1"/>
                    <a:pt x="5170" y="19"/>
                    <a:pt x="4980" y="54"/>
                  </a:cubicBezTo>
                  <a:cubicBezTo>
                    <a:pt x="4007" y="246"/>
                    <a:pt x="3033" y="469"/>
                    <a:pt x="2060" y="709"/>
                  </a:cubicBezTo>
                  <a:cubicBezTo>
                    <a:pt x="943" y="996"/>
                    <a:pt x="240" y="1906"/>
                    <a:pt x="1" y="3182"/>
                  </a:cubicBezTo>
                  <a:cubicBezTo>
                    <a:pt x="192" y="3565"/>
                    <a:pt x="288" y="4060"/>
                    <a:pt x="575" y="4316"/>
                  </a:cubicBezTo>
                  <a:cubicBezTo>
                    <a:pt x="1054" y="4715"/>
                    <a:pt x="1645" y="4954"/>
                    <a:pt x="2203" y="5257"/>
                  </a:cubicBezTo>
                  <a:cubicBezTo>
                    <a:pt x="2528" y="5437"/>
                    <a:pt x="2976" y="5530"/>
                    <a:pt x="3392" y="5530"/>
                  </a:cubicBezTo>
                  <a:cubicBezTo>
                    <a:pt x="3897" y="5530"/>
                    <a:pt x="4354" y="5394"/>
                    <a:pt x="4485" y="5113"/>
                  </a:cubicBezTo>
                  <a:cubicBezTo>
                    <a:pt x="5267" y="3581"/>
                    <a:pt x="5762" y="2608"/>
                    <a:pt x="6225" y="1411"/>
                  </a:cubicBezTo>
                  <a:cubicBezTo>
                    <a:pt x="6573" y="487"/>
                    <a:pt x="6292" y="1"/>
                    <a:pt x="54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9"/>
            <p:cNvSpPr/>
            <p:nvPr/>
          </p:nvSpPr>
          <p:spPr>
            <a:xfrm>
              <a:off x="2504914" y="471335"/>
              <a:ext cx="321339" cy="282817"/>
            </a:xfrm>
            <a:custGeom>
              <a:rect b="b" l="l" r="r" t="t"/>
              <a:pathLst>
                <a:path extrusionOk="0" h="5473" w="6193">
                  <a:moveTo>
                    <a:pt x="2395" y="1"/>
                  </a:moveTo>
                  <a:cubicBezTo>
                    <a:pt x="1964" y="81"/>
                    <a:pt x="1261" y="17"/>
                    <a:pt x="847" y="336"/>
                  </a:cubicBezTo>
                  <a:cubicBezTo>
                    <a:pt x="1" y="974"/>
                    <a:pt x="751" y="3688"/>
                    <a:pt x="1740" y="4087"/>
                  </a:cubicBezTo>
                  <a:cubicBezTo>
                    <a:pt x="2379" y="4342"/>
                    <a:pt x="2953" y="4709"/>
                    <a:pt x="3464" y="5140"/>
                  </a:cubicBezTo>
                  <a:cubicBezTo>
                    <a:pt x="3733" y="5359"/>
                    <a:pt x="3933" y="5472"/>
                    <a:pt x="4178" y="5472"/>
                  </a:cubicBezTo>
                  <a:cubicBezTo>
                    <a:pt x="4325" y="5472"/>
                    <a:pt x="4489" y="5431"/>
                    <a:pt x="4693" y="5347"/>
                  </a:cubicBezTo>
                  <a:cubicBezTo>
                    <a:pt x="6001" y="4773"/>
                    <a:pt x="6065" y="3640"/>
                    <a:pt x="6113" y="2507"/>
                  </a:cubicBezTo>
                  <a:cubicBezTo>
                    <a:pt x="6193" y="528"/>
                    <a:pt x="6161" y="528"/>
                    <a:pt x="4262" y="192"/>
                  </a:cubicBezTo>
                  <a:cubicBezTo>
                    <a:pt x="3703" y="97"/>
                    <a:pt x="3129" y="81"/>
                    <a:pt x="2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9"/>
            <p:cNvSpPr/>
            <p:nvPr/>
          </p:nvSpPr>
          <p:spPr>
            <a:xfrm>
              <a:off x="4861637" y="319414"/>
              <a:ext cx="426515" cy="307880"/>
            </a:xfrm>
            <a:custGeom>
              <a:rect b="b" l="l" r="r" t="t"/>
              <a:pathLst>
                <a:path extrusionOk="0" h="5958" w="8220">
                  <a:moveTo>
                    <a:pt x="2581" y="1"/>
                  </a:moveTo>
                  <a:cubicBezTo>
                    <a:pt x="2217" y="1"/>
                    <a:pt x="1834" y="320"/>
                    <a:pt x="1086" y="946"/>
                  </a:cubicBezTo>
                  <a:cubicBezTo>
                    <a:pt x="1" y="1856"/>
                    <a:pt x="17" y="2925"/>
                    <a:pt x="1261" y="3611"/>
                  </a:cubicBezTo>
                  <a:cubicBezTo>
                    <a:pt x="2442" y="4266"/>
                    <a:pt x="3735" y="4744"/>
                    <a:pt x="4996" y="5239"/>
                  </a:cubicBezTo>
                  <a:cubicBezTo>
                    <a:pt x="5778" y="5542"/>
                    <a:pt x="6592" y="5702"/>
                    <a:pt x="7549" y="5957"/>
                  </a:cubicBezTo>
                  <a:cubicBezTo>
                    <a:pt x="7693" y="5861"/>
                    <a:pt x="8012" y="5750"/>
                    <a:pt x="8124" y="5526"/>
                  </a:cubicBezTo>
                  <a:cubicBezTo>
                    <a:pt x="8220" y="5287"/>
                    <a:pt x="8220" y="5016"/>
                    <a:pt x="8092" y="4792"/>
                  </a:cubicBezTo>
                  <a:cubicBezTo>
                    <a:pt x="7853" y="4473"/>
                    <a:pt x="7581" y="4170"/>
                    <a:pt x="7278" y="3914"/>
                  </a:cubicBezTo>
                  <a:cubicBezTo>
                    <a:pt x="6241" y="2989"/>
                    <a:pt x="5140" y="2111"/>
                    <a:pt x="4150" y="1154"/>
                  </a:cubicBezTo>
                  <a:cubicBezTo>
                    <a:pt x="3351" y="380"/>
                    <a:pt x="2978" y="1"/>
                    <a:pt x="25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9"/>
            <p:cNvSpPr/>
            <p:nvPr/>
          </p:nvSpPr>
          <p:spPr>
            <a:xfrm>
              <a:off x="4528780" y="2425946"/>
              <a:ext cx="426515" cy="308345"/>
            </a:xfrm>
            <a:custGeom>
              <a:rect b="b" l="l" r="r" t="t"/>
              <a:pathLst>
                <a:path extrusionOk="0" h="5967" w="8220">
                  <a:moveTo>
                    <a:pt x="2568" y="1"/>
                  </a:moveTo>
                  <a:cubicBezTo>
                    <a:pt x="2203" y="1"/>
                    <a:pt x="1820" y="320"/>
                    <a:pt x="1069" y="940"/>
                  </a:cubicBezTo>
                  <a:cubicBezTo>
                    <a:pt x="0" y="1850"/>
                    <a:pt x="0" y="2919"/>
                    <a:pt x="1261" y="3605"/>
                  </a:cubicBezTo>
                  <a:cubicBezTo>
                    <a:pt x="2442" y="4259"/>
                    <a:pt x="3719" y="4754"/>
                    <a:pt x="4979" y="5233"/>
                  </a:cubicBezTo>
                  <a:cubicBezTo>
                    <a:pt x="5761" y="5536"/>
                    <a:pt x="6591" y="5696"/>
                    <a:pt x="7533" y="5967"/>
                  </a:cubicBezTo>
                  <a:cubicBezTo>
                    <a:pt x="7676" y="5855"/>
                    <a:pt x="7996" y="5744"/>
                    <a:pt x="8123" y="5536"/>
                  </a:cubicBezTo>
                  <a:cubicBezTo>
                    <a:pt x="8219" y="5297"/>
                    <a:pt x="8203" y="5025"/>
                    <a:pt x="8075" y="4802"/>
                  </a:cubicBezTo>
                  <a:cubicBezTo>
                    <a:pt x="7852" y="4467"/>
                    <a:pt x="7581" y="4180"/>
                    <a:pt x="7262" y="3924"/>
                  </a:cubicBezTo>
                  <a:cubicBezTo>
                    <a:pt x="6224" y="2983"/>
                    <a:pt x="5139" y="2121"/>
                    <a:pt x="4134" y="1147"/>
                  </a:cubicBezTo>
                  <a:cubicBezTo>
                    <a:pt x="3337" y="375"/>
                    <a:pt x="2963" y="1"/>
                    <a:pt x="256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9"/>
            <p:cNvSpPr/>
            <p:nvPr/>
          </p:nvSpPr>
          <p:spPr>
            <a:xfrm>
              <a:off x="4013694" y="620931"/>
              <a:ext cx="301466" cy="292842"/>
            </a:xfrm>
            <a:custGeom>
              <a:rect b="b" l="l" r="r" t="t"/>
              <a:pathLst>
                <a:path extrusionOk="0" h="5667" w="5810">
                  <a:moveTo>
                    <a:pt x="2061" y="0"/>
                  </a:moveTo>
                  <a:cubicBezTo>
                    <a:pt x="1497" y="0"/>
                    <a:pt x="1047" y="263"/>
                    <a:pt x="735" y="888"/>
                  </a:cubicBezTo>
                  <a:cubicBezTo>
                    <a:pt x="0" y="2325"/>
                    <a:pt x="798" y="4974"/>
                    <a:pt x="2315" y="5564"/>
                  </a:cubicBezTo>
                  <a:cubicBezTo>
                    <a:pt x="2499" y="5635"/>
                    <a:pt x="2718" y="5667"/>
                    <a:pt x="2949" y="5667"/>
                  </a:cubicBezTo>
                  <a:cubicBezTo>
                    <a:pt x="3397" y="5667"/>
                    <a:pt x="3887" y="5547"/>
                    <a:pt x="4246" y="5357"/>
                  </a:cubicBezTo>
                  <a:cubicBezTo>
                    <a:pt x="5363" y="4782"/>
                    <a:pt x="5570" y="3681"/>
                    <a:pt x="5554" y="2516"/>
                  </a:cubicBezTo>
                  <a:lnTo>
                    <a:pt x="5810" y="2372"/>
                  </a:lnTo>
                  <a:cubicBezTo>
                    <a:pt x="5458" y="1782"/>
                    <a:pt x="5251" y="1016"/>
                    <a:pt x="4756" y="665"/>
                  </a:cubicBezTo>
                  <a:cubicBezTo>
                    <a:pt x="4150" y="266"/>
                    <a:pt x="3304" y="218"/>
                    <a:pt x="2554" y="58"/>
                  </a:cubicBezTo>
                  <a:cubicBezTo>
                    <a:pt x="2381" y="20"/>
                    <a:pt x="2217" y="0"/>
                    <a:pt x="20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9"/>
            <p:cNvSpPr/>
            <p:nvPr/>
          </p:nvSpPr>
          <p:spPr>
            <a:xfrm>
              <a:off x="3309842" y="-24475"/>
              <a:ext cx="333740" cy="316096"/>
            </a:xfrm>
            <a:custGeom>
              <a:rect b="b" l="l" r="r" t="t"/>
              <a:pathLst>
                <a:path extrusionOk="0" h="6117" w="6432">
                  <a:moveTo>
                    <a:pt x="4995" y="1"/>
                  </a:moveTo>
                  <a:cubicBezTo>
                    <a:pt x="4682" y="1"/>
                    <a:pt x="4289" y="38"/>
                    <a:pt x="3795" y="38"/>
                  </a:cubicBezTo>
                  <a:cubicBezTo>
                    <a:pt x="3744" y="38"/>
                    <a:pt x="3692" y="37"/>
                    <a:pt x="3639" y="36"/>
                  </a:cubicBezTo>
                  <a:cubicBezTo>
                    <a:pt x="3626" y="36"/>
                    <a:pt x="3614" y="36"/>
                    <a:pt x="3602" y="36"/>
                  </a:cubicBezTo>
                  <a:cubicBezTo>
                    <a:pt x="1965" y="36"/>
                    <a:pt x="16" y="2125"/>
                    <a:pt x="0" y="4010"/>
                  </a:cubicBezTo>
                  <a:cubicBezTo>
                    <a:pt x="176" y="3867"/>
                    <a:pt x="335" y="3723"/>
                    <a:pt x="495" y="3563"/>
                  </a:cubicBezTo>
                  <a:cubicBezTo>
                    <a:pt x="801" y="3182"/>
                    <a:pt x="1125" y="2986"/>
                    <a:pt x="1448" y="2986"/>
                  </a:cubicBezTo>
                  <a:cubicBezTo>
                    <a:pt x="1748" y="2986"/>
                    <a:pt x="2046" y="3154"/>
                    <a:pt x="2330" y="3500"/>
                  </a:cubicBezTo>
                  <a:cubicBezTo>
                    <a:pt x="3000" y="4313"/>
                    <a:pt x="3591" y="5239"/>
                    <a:pt x="4229" y="6117"/>
                  </a:cubicBezTo>
                  <a:cubicBezTo>
                    <a:pt x="6192" y="5159"/>
                    <a:pt x="6432" y="4792"/>
                    <a:pt x="6192" y="2925"/>
                  </a:cubicBezTo>
                  <a:cubicBezTo>
                    <a:pt x="6144" y="2686"/>
                    <a:pt x="6112" y="2462"/>
                    <a:pt x="6097" y="2223"/>
                  </a:cubicBezTo>
                  <a:cubicBezTo>
                    <a:pt x="6085" y="266"/>
                    <a:pt x="5833" y="1"/>
                    <a:pt x="49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9"/>
            <p:cNvSpPr/>
            <p:nvPr/>
          </p:nvSpPr>
          <p:spPr>
            <a:xfrm>
              <a:off x="4503926" y="1337284"/>
              <a:ext cx="245999" cy="458409"/>
            </a:xfrm>
            <a:custGeom>
              <a:rect b="b" l="l" r="r" t="t"/>
              <a:pathLst>
                <a:path extrusionOk="0" h="8871" w="4741">
                  <a:moveTo>
                    <a:pt x="240" y="0"/>
                  </a:moveTo>
                  <a:cubicBezTo>
                    <a:pt x="176" y="383"/>
                    <a:pt x="0" y="798"/>
                    <a:pt x="64" y="1181"/>
                  </a:cubicBezTo>
                  <a:cubicBezTo>
                    <a:pt x="256" y="2250"/>
                    <a:pt x="543" y="3320"/>
                    <a:pt x="750" y="4389"/>
                  </a:cubicBezTo>
                  <a:cubicBezTo>
                    <a:pt x="1006" y="5602"/>
                    <a:pt x="1165" y="6831"/>
                    <a:pt x="1469" y="8028"/>
                  </a:cubicBezTo>
                  <a:cubicBezTo>
                    <a:pt x="1564" y="8363"/>
                    <a:pt x="1963" y="8826"/>
                    <a:pt x="2267" y="8857"/>
                  </a:cubicBezTo>
                  <a:cubicBezTo>
                    <a:pt x="2331" y="8866"/>
                    <a:pt x="2395" y="8871"/>
                    <a:pt x="2460" y="8871"/>
                  </a:cubicBezTo>
                  <a:cubicBezTo>
                    <a:pt x="3543" y="8871"/>
                    <a:pt x="4710" y="7649"/>
                    <a:pt x="4740" y="6384"/>
                  </a:cubicBezTo>
                  <a:cubicBezTo>
                    <a:pt x="4676" y="6112"/>
                    <a:pt x="4581" y="5857"/>
                    <a:pt x="4469" y="5602"/>
                  </a:cubicBezTo>
                  <a:cubicBezTo>
                    <a:pt x="3719" y="4229"/>
                    <a:pt x="2953" y="2857"/>
                    <a:pt x="2155" y="1516"/>
                  </a:cubicBezTo>
                  <a:cubicBezTo>
                    <a:pt x="1915" y="1117"/>
                    <a:pt x="1612" y="750"/>
                    <a:pt x="1261" y="447"/>
                  </a:cubicBezTo>
                  <a:cubicBezTo>
                    <a:pt x="990" y="208"/>
                    <a:pt x="591" y="144"/>
                    <a:pt x="2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9"/>
            <p:cNvSpPr/>
            <p:nvPr/>
          </p:nvSpPr>
          <p:spPr>
            <a:xfrm>
              <a:off x="4166865" y="1160508"/>
              <a:ext cx="306448" cy="332839"/>
            </a:xfrm>
            <a:custGeom>
              <a:rect b="b" l="l" r="r" t="t"/>
              <a:pathLst>
                <a:path extrusionOk="0" h="6441" w="5906">
                  <a:moveTo>
                    <a:pt x="4345" y="0"/>
                  </a:moveTo>
                  <a:cubicBezTo>
                    <a:pt x="3899" y="0"/>
                    <a:pt x="3254" y="238"/>
                    <a:pt x="3033" y="533"/>
                  </a:cubicBezTo>
                  <a:cubicBezTo>
                    <a:pt x="1980" y="1921"/>
                    <a:pt x="1006" y="3389"/>
                    <a:pt x="129" y="4889"/>
                  </a:cubicBezTo>
                  <a:cubicBezTo>
                    <a:pt x="1" y="5097"/>
                    <a:pt x="240" y="5671"/>
                    <a:pt x="480" y="5927"/>
                  </a:cubicBezTo>
                  <a:cubicBezTo>
                    <a:pt x="820" y="6275"/>
                    <a:pt x="1229" y="6440"/>
                    <a:pt x="1659" y="6440"/>
                  </a:cubicBezTo>
                  <a:cubicBezTo>
                    <a:pt x="2156" y="6440"/>
                    <a:pt x="2681" y="6218"/>
                    <a:pt x="3161" y="5799"/>
                  </a:cubicBezTo>
                  <a:cubicBezTo>
                    <a:pt x="4422" y="4730"/>
                    <a:pt x="5379" y="3341"/>
                    <a:pt x="5906" y="1777"/>
                  </a:cubicBezTo>
                  <a:cubicBezTo>
                    <a:pt x="5539" y="1219"/>
                    <a:pt x="5251" y="421"/>
                    <a:pt x="4677" y="70"/>
                  </a:cubicBezTo>
                  <a:cubicBezTo>
                    <a:pt x="4596" y="22"/>
                    <a:pt x="4480" y="0"/>
                    <a:pt x="43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9"/>
            <p:cNvSpPr/>
            <p:nvPr/>
          </p:nvSpPr>
          <p:spPr>
            <a:xfrm>
              <a:off x="2351742" y="91946"/>
              <a:ext cx="455468" cy="218740"/>
            </a:xfrm>
            <a:custGeom>
              <a:rect b="b" l="l" r="r" t="t"/>
              <a:pathLst>
                <a:path extrusionOk="0" h="4233" w="8778">
                  <a:moveTo>
                    <a:pt x="2537" y="1"/>
                  </a:moveTo>
                  <a:cubicBezTo>
                    <a:pt x="1467" y="1"/>
                    <a:pt x="500" y="617"/>
                    <a:pt x="64" y="1598"/>
                  </a:cubicBezTo>
                  <a:cubicBezTo>
                    <a:pt x="0" y="1773"/>
                    <a:pt x="16" y="1965"/>
                    <a:pt x="112" y="2124"/>
                  </a:cubicBezTo>
                  <a:cubicBezTo>
                    <a:pt x="639" y="2699"/>
                    <a:pt x="1165" y="3130"/>
                    <a:pt x="2075" y="3130"/>
                  </a:cubicBezTo>
                  <a:cubicBezTo>
                    <a:pt x="2175" y="3130"/>
                    <a:pt x="2278" y="3129"/>
                    <a:pt x="2383" y="3129"/>
                  </a:cubicBezTo>
                  <a:cubicBezTo>
                    <a:pt x="3378" y="3129"/>
                    <a:pt x="4537" y="3156"/>
                    <a:pt x="5187" y="3704"/>
                  </a:cubicBezTo>
                  <a:cubicBezTo>
                    <a:pt x="5666" y="4086"/>
                    <a:pt x="6083" y="4233"/>
                    <a:pt x="6477" y="4233"/>
                  </a:cubicBezTo>
                  <a:cubicBezTo>
                    <a:pt x="6922" y="4233"/>
                    <a:pt x="7340" y="4046"/>
                    <a:pt x="7788" y="3800"/>
                  </a:cubicBezTo>
                  <a:cubicBezTo>
                    <a:pt x="8171" y="3593"/>
                    <a:pt x="8443" y="3146"/>
                    <a:pt x="8778" y="2811"/>
                  </a:cubicBezTo>
                  <a:cubicBezTo>
                    <a:pt x="8363" y="2412"/>
                    <a:pt x="7996" y="1917"/>
                    <a:pt x="7517" y="1630"/>
                  </a:cubicBezTo>
                  <a:cubicBezTo>
                    <a:pt x="6895" y="1310"/>
                    <a:pt x="6240" y="1055"/>
                    <a:pt x="5570" y="879"/>
                  </a:cubicBezTo>
                  <a:cubicBezTo>
                    <a:pt x="4565" y="544"/>
                    <a:pt x="3543" y="273"/>
                    <a:pt x="2618" y="2"/>
                  </a:cubicBezTo>
                  <a:cubicBezTo>
                    <a:pt x="2591" y="1"/>
                    <a:pt x="2564" y="1"/>
                    <a:pt x="25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9"/>
            <p:cNvSpPr/>
            <p:nvPr/>
          </p:nvSpPr>
          <p:spPr>
            <a:xfrm>
              <a:off x="3219558" y="1176010"/>
              <a:ext cx="379298" cy="304004"/>
            </a:xfrm>
            <a:custGeom>
              <a:rect b="b" l="l" r="r" t="t"/>
              <a:pathLst>
                <a:path extrusionOk="0" h="5883" w="7310">
                  <a:moveTo>
                    <a:pt x="5213" y="0"/>
                  </a:moveTo>
                  <a:cubicBezTo>
                    <a:pt x="4751" y="0"/>
                    <a:pt x="4274" y="148"/>
                    <a:pt x="3783" y="424"/>
                  </a:cubicBezTo>
                  <a:cubicBezTo>
                    <a:pt x="3081" y="855"/>
                    <a:pt x="2331" y="1190"/>
                    <a:pt x="1533" y="1429"/>
                  </a:cubicBezTo>
                  <a:cubicBezTo>
                    <a:pt x="735" y="1621"/>
                    <a:pt x="431" y="2020"/>
                    <a:pt x="368" y="2802"/>
                  </a:cubicBezTo>
                  <a:cubicBezTo>
                    <a:pt x="320" y="3456"/>
                    <a:pt x="128" y="4111"/>
                    <a:pt x="32" y="4765"/>
                  </a:cubicBezTo>
                  <a:cubicBezTo>
                    <a:pt x="1" y="5132"/>
                    <a:pt x="1" y="5515"/>
                    <a:pt x="1" y="5882"/>
                  </a:cubicBezTo>
                  <a:cubicBezTo>
                    <a:pt x="384" y="5802"/>
                    <a:pt x="814" y="5834"/>
                    <a:pt x="1118" y="5627"/>
                  </a:cubicBezTo>
                  <a:cubicBezTo>
                    <a:pt x="2714" y="4589"/>
                    <a:pt x="4278" y="3504"/>
                    <a:pt x="5858" y="2435"/>
                  </a:cubicBezTo>
                  <a:cubicBezTo>
                    <a:pt x="6161" y="2227"/>
                    <a:pt x="6480" y="2052"/>
                    <a:pt x="6783" y="1860"/>
                  </a:cubicBezTo>
                  <a:cubicBezTo>
                    <a:pt x="6975" y="1701"/>
                    <a:pt x="7150" y="1541"/>
                    <a:pt x="7310" y="1350"/>
                  </a:cubicBezTo>
                  <a:cubicBezTo>
                    <a:pt x="7070" y="1046"/>
                    <a:pt x="6911" y="743"/>
                    <a:pt x="6656" y="536"/>
                  </a:cubicBezTo>
                  <a:cubicBezTo>
                    <a:pt x="6192" y="171"/>
                    <a:pt x="5711" y="0"/>
                    <a:pt x="52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9"/>
            <p:cNvSpPr/>
            <p:nvPr/>
          </p:nvSpPr>
          <p:spPr>
            <a:xfrm>
              <a:off x="6487994" y="792591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2927" y="0"/>
                  </a:moveTo>
                  <a:cubicBezTo>
                    <a:pt x="2630" y="0"/>
                    <a:pt x="2306" y="97"/>
                    <a:pt x="1980" y="295"/>
                  </a:cubicBezTo>
                  <a:cubicBezTo>
                    <a:pt x="799" y="1013"/>
                    <a:pt x="623" y="2242"/>
                    <a:pt x="304" y="3359"/>
                  </a:cubicBezTo>
                  <a:cubicBezTo>
                    <a:pt x="1" y="4477"/>
                    <a:pt x="1549" y="6583"/>
                    <a:pt x="2682" y="6695"/>
                  </a:cubicBezTo>
                  <a:cubicBezTo>
                    <a:pt x="2731" y="6700"/>
                    <a:pt x="2778" y="6703"/>
                    <a:pt x="2825" y="6703"/>
                  </a:cubicBezTo>
                  <a:cubicBezTo>
                    <a:pt x="3602" y="6703"/>
                    <a:pt x="4082" y="5950"/>
                    <a:pt x="4278" y="4445"/>
                  </a:cubicBezTo>
                  <a:cubicBezTo>
                    <a:pt x="4310" y="4205"/>
                    <a:pt x="4342" y="3982"/>
                    <a:pt x="4389" y="3758"/>
                  </a:cubicBezTo>
                  <a:lnTo>
                    <a:pt x="4230" y="3742"/>
                  </a:lnTo>
                  <a:lnTo>
                    <a:pt x="4230" y="1556"/>
                  </a:lnTo>
                  <a:cubicBezTo>
                    <a:pt x="4230" y="1444"/>
                    <a:pt x="4230" y="1349"/>
                    <a:pt x="4198" y="1253"/>
                  </a:cubicBezTo>
                  <a:cubicBezTo>
                    <a:pt x="4068" y="438"/>
                    <a:pt x="3560" y="0"/>
                    <a:pt x="29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9"/>
            <p:cNvSpPr/>
            <p:nvPr/>
          </p:nvSpPr>
          <p:spPr>
            <a:xfrm>
              <a:off x="5459535" y="1822190"/>
              <a:ext cx="274122" cy="310412"/>
            </a:xfrm>
            <a:custGeom>
              <a:rect b="b" l="l" r="r" t="t"/>
              <a:pathLst>
                <a:path extrusionOk="0" h="6007" w="5283">
                  <a:moveTo>
                    <a:pt x="1804" y="0"/>
                  </a:moveTo>
                  <a:cubicBezTo>
                    <a:pt x="96" y="224"/>
                    <a:pt x="0" y="367"/>
                    <a:pt x="431" y="1915"/>
                  </a:cubicBezTo>
                  <a:cubicBezTo>
                    <a:pt x="734" y="2969"/>
                    <a:pt x="958" y="4054"/>
                    <a:pt x="1309" y="5091"/>
                  </a:cubicBezTo>
                  <a:cubicBezTo>
                    <a:pt x="1421" y="5426"/>
                    <a:pt x="1740" y="5841"/>
                    <a:pt x="2043" y="5937"/>
                  </a:cubicBezTo>
                  <a:cubicBezTo>
                    <a:pt x="2193" y="5984"/>
                    <a:pt x="2349" y="6006"/>
                    <a:pt x="2506" y="6006"/>
                  </a:cubicBezTo>
                  <a:cubicBezTo>
                    <a:pt x="3571" y="6006"/>
                    <a:pt x="4721" y="4995"/>
                    <a:pt x="4804" y="3910"/>
                  </a:cubicBezTo>
                  <a:cubicBezTo>
                    <a:pt x="4868" y="3383"/>
                    <a:pt x="4948" y="2857"/>
                    <a:pt x="5075" y="2346"/>
                  </a:cubicBezTo>
                  <a:cubicBezTo>
                    <a:pt x="5283" y="1357"/>
                    <a:pt x="5155" y="1165"/>
                    <a:pt x="4166" y="1133"/>
                  </a:cubicBezTo>
                  <a:cubicBezTo>
                    <a:pt x="3942" y="1117"/>
                    <a:pt x="3719" y="1053"/>
                    <a:pt x="3527" y="942"/>
                  </a:cubicBezTo>
                  <a:cubicBezTo>
                    <a:pt x="2937" y="638"/>
                    <a:pt x="2378" y="319"/>
                    <a:pt x="18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9"/>
            <p:cNvSpPr/>
            <p:nvPr/>
          </p:nvSpPr>
          <p:spPr>
            <a:xfrm>
              <a:off x="2810478" y="1641590"/>
              <a:ext cx="347024" cy="360898"/>
            </a:xfrm>
            <a:custGeom>
              <a:rect b="b" l="l" r="r" t="t"/>
              <a:pathLst>
                <a:path extrusionOk="0" h="6984" w="6688">
                  <a:moveTo>
                    <a:pt x="6544" y="0"/>
                  </a:moveTo>
                  <a:lnTo>
                    <a:pt x="6544" y="0"/>
                  </a:lnTo>
                  <a:cubicBezTo>
                    <a:pt x="6097" y="80"/>
                    <a:pt x="5634" y="80"/>
                    <a:pt x="5235" y="255"/>
                  </a:cubicBezTo>
                  <a:cubicBezTo>
                    <a:pt x="4581" y="543"/>
                    <a:pt x="4006" y="1133"/>
                    <a:pt x="3336" y="1261"/>
                  </a:cubicBezTo>
                  <a:cubicBezTo>
                    <a:pt x="1341" y="1692"/>
                    <a:pt x="1" y="3591"/>
                    <a:pt x="272" y="5602"/>
                  </a:cubicBezTo>
                  <a:cubicBezTo>
                    <a:pt x="414" y="6621"/>
                    <a:pt x="650" y="6983"/>
                    <a:pt x="1410" y="6983"/>
                  </a:cubicBezTo>
                  <a:cubicBezTo>
                    <a:pt x="1590" y="6983"/>
                    <a:pt x="1799" y="6963"/>
                    <a:pt x="2043" y="6926"/>
                  </a:cubicBezTo>
                  <a:lnTo>
                    <a:pt x="2027" y="6926"/>
                  </a:lnTo>
                  <a:cubicBezTo>
                    <a:pt x="2155" y="6607"/>
                    <a:pt x="2315" y="6288"/>
                    <a:pt x="2474" y="5969"/>
                  </a:cubicBezTo>
                  <a:cubicBezTo>
                    <a:pt x="2778" y="5490"/>
                    <a:pt x="3224" y="5091"/>
                    <a:pt x="3432" y="4580"/>
                  </a:cubicBezTo>
                  <a:cubicBezTo>
                    <a:pt x="3815" y="3527"/>
                    <a:pt x="4565" y="2889"/>
                    <a:pt x="5507" y="2378"/>
                  </a:cubicBezTo>
                  <a:cubicBezTo>
                    <a:pt x="5874" y="2171"/>
                    <a:pt x="6416" y="1963"/>
                    <a:pt x="6528" y="1644"/>
                  </a:cubicBezTo>
                  <a:cubicBezTo>
                    <a:pt x="6688" y="1149"/>
                    <a:pt x="6544" y="559"/>
                    <a:pt x="65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9"/>
            <p:cNvSpPr/>
            <p:nvPr/>
          </p:nvSpPr>
          <p:spPr>
            <a:xfrm>
              <a:off x="4538690" y="1032150"/>
              <a:ext cx="327151" cy="301575"/>
            </a:xfrm>
            <a:custGeom>
              <a:rect b="b" l="l" r="r" t="t"/>
              <a:pathLst>
                <a:path extrusionOk="0" h="5836" w="6305">
                  <a:moveTo>
                    <a:pt x="3637" y="204"/>
                  </a:moveTo>
                  <a:cubicBezTo>
                    <a:pt x="3359" y="204"/>
                    <a:pt x="2940" y="367"/>
                    <a:pt x="2618" y="415"/>
                  </a:cubicBezTo>
                  <a:cubicBezTo>
                    <a:pt x="2602" y="431"/>
                    <a:pt x="2570" y="463"/>
                    <a:pt x="2554" y="495"/>
                  </a:cubicBezTo>
                  <a:cubicBezTo>
                    <a:pt x="1453" y="1484"/>
                    <a:pt x="1" y="2362"/>
                    <a:pt x="1182" y="4197"/>
                  </a:cubicBezTo>
                  <a:cubicBezTo>
                    <a:pt x="1213" y="4261"/>
                    <a:pt x="1166" y="4357"/>
                    <a:pt x="1182" y="4405"/>
                  </a:cubicBezTo>
                  <a:cubicBezTo>
                    <a:pt x="1469" y="4884"/>
                    <a:pt x="1660" y="5458"/>
                    <a:pt x="2059" y="5777"/>
                  </a:cubicBezTo>
                  <a:cubicBezTo>
                    <a:pt x="2116" y="5818"/>
                    <a:pt x="2203" y="5836"/>
                    <a:pt x="2307" y="5836"/>
                  </a:cubicBezTo>
                  <a:cubicBezTo>
                    <a:pt x="2611" y="5836"/>
                    <a:pt x="3054" y="5681"/>
                    <a:pt x="3256" y="5490"/>
                  </a:cubicBezTo>
                  <a:cubicBezTo>
                    <a:pt x="4134" y="4660"/>
                    <a:pt x="4948" y="3799"/>
                    <a:pt x="5730" y="2889"/>
                  </a:cubicBezTo>
                  <a:cubicBezTo>
                    <a:pt x="6017" y="2554"/>
                    <a:pt x="6161" y="2091"/>
                    <a:pt x="6304" y="1804"/>
                  </a:cubicBezTo>
                  <a:cubicBezTo>
                    <a:pt x="6177" y="0"/>
                    <a:pt x="4581" y="926"/>
                    <a:pt x="3863" y="272"/>
                  </a:cubicBezTo>
                  <a:cubicBezTo>
                    <a:pt x="3810" y="223"/>
                    <a:pt x="3732" y="204"/>
                    <a:pt x="3637" y="2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9"/>
            <p:cNvSpPr/>
            <p:nvPr/>
          </p:nvSpPr>
          <p:spPr>
            <a:xfrm>
              <a:off x="2258968" y="745309"/>
              <a:ext cx="376859" cy="195332"/>
            </a:xfrm>
            <a:custGeom>
              <a:rect b="b" l="l" r="r" t="t"/>
              <a:pathLst>
                <a:path extrusionOk="0" h="3780" w="7263">
                  <a:moveTo>
                    <a:pt x="4313" y="1"/>
                  </a:moveTo>
                  <a:cubicBezTo>
                    <a:pt x="2924" y="1"/>
                    <a:pt x="1700" y="843"/>
                    <a:pt x="368" y="1131"/>
                  </a:cubicBezTo>
                  <a:cubicBezTo>
                    <a:pt x="256" y="1162"/>
                    <a:pt x="128" y="1450"/>
                    <a:pt x="113" y="1625"/>
                  </a:cubicBezTo>
                  <a:cubicBezTo>
                    <a:pt x="1" y="3062"/>
                    <a:pt x="687" y="3780"/>
                    <a:pt x="2379" y="3780"/>
                  </a:cubicBezTo>
                  <a:cubicBezTo>
                    <a:pt x="3560" y="3668"/>
                    <a:pt x="4916" y="3556"/>
                    <a:pt x="6081" y="2391"/>
                  </a:cubicBezTo>
                  <a:cubicBezTo>
                    <a:pt x="7119" y="1354"/>
                    <a:pt x="7262" y="1210"/>
                    <a:pt x="6001" y="412"/>
                  </a:cubicBezTo>
                  <a:cubicBezTo>
                    <a:pt x="5762" y="285"/>
                    <a:pt x="5523" y="189"/>
                    <a:pt x="5267" y="141"/>
                  </a:cubicBezTo>
                  <a:cubicBezTo>
                    <a:pt x="4939" y="42"/>
                    <a:pt x="4622" y="1"/>
                    <a:pt x="43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9"/>
            <p:cNvSpPr/>
            <p:nvPr/>
          </p:nvSpPr>
          <p:spPr>
            <a:xfrm>
              <a:off x="6719879" y="695237"/>
              <a:ext cx="241017" cy="288708"/>
            </a:xfrm>
            <a:custGeom>
              <a:rect b="b" l="l" r="r" t="t"/>
              <a:pathLst>
                <a:path extrusionOk="0" h="5587" w="4645">
                  <a:moveTo>
                    <a:pt x="2188" y="1"/>
                  </a:moveTo>
                  <a:cubicBezTo>
                    <a:pt x="1026" y="1"/>
                    <a:pt x="0" y="961"/>
                    <a:pt x="0" y="2259"/>
                  </a:cubicBezTo>
                  <a:cubicBezTo>
                    <a:pt x="240" y="3249"/>
                    <a:pt x="447" y="4238"/>
                    <a:pt x="702" y="5196"/>
                  </a:cubicBezTo>
                  <a:cubicBezTo>
                    <a:pt x="734" y="5339"/>
                    <a:pt x="990" y="5483"/>
                    <a:pt x="1165" y="5531"/>
                  </a:cubicBezTo>
                  <a:cubicBezTo>
                    <a:pt x="1293" y="5569"/>
                    <a:pt x="1433" y="5586"/>
                    <a:pt x="1582" y="5586"/>
                  </a:cubicBezTo>
                  <a:cubicBezTo>
                    <a:pt x="2750" y="5586"/>
                    <a:pt x="4432" y="4491"/>
                    <a:pt x="4644" y="3472"/>
                  </a:cubicBezTo>
                  <a:cubicBezTo>
                    <a:pt x="4644" y="3312"/>
                    <a:pt x="4612" y="3153"/>
                    <a:pt x="4533" y="3009"/>
                  </a:cubicBezTo>
                  <a:cubicBezTo>
                    <a:pt x="4261" y="2323"/>
                    <a:pt x="4006" y="1637"/>
                    <a:pt x="3703" y="982"/>
                  </a:cubicBezTo>
                  <a:cubicBezTo>
                    <a:pt x="3559" y="695"/>
                    <a:pt x="3384" y="344"/>
                    <a:pt x="3128" y="216"/>
                  </a:cubicBezTo>
                  <a:cubicBezTo>
                    <a:pt x="2816" y="69"/>
                    <a:pt x="2497" y="1"/>
                    <a:pt x="21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9"/>
            <p:cNvSpPr/>
            <p:nvPr/>
          </p:nvSpPr>
          <p:spPr>
            <a:xfrm>
              <a:off x="5946446" y="1698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3064" y="0"/>
                  </a:moveTo>
                  <a:cubicBezTo>
                    <a:pt x="990" y="463"/>
                    <a:pt x="0" y="862"/>
                    <a:pt x="1117" y="3001"/>
                  </a:cubicBezTo>
                  <a:cubicBezTo>
                    <a:pt x="1532" y="3846"/>
                    <a:pt x="2203" y="4533"/>
                    <a:pt x="3033" y="4995"/>
                  </a:cubicBezTo>
                  <a:cubicBezTo>
                    <a:pt x="3352" y="5184"/>
                    <a:pt x="3600" y="5266"/>
                    <a:pt x="3803" y="5266"/>
                  </a:cubicBezTo>
                  <a:cubicBezTo>
                    <a:pt x="4219" y="5266"/>
                    <a:pt x="4451" y="4924"/>
                    <a:pt x="4740" y="4453"/>
                  </a:cubicBezTo>
                  <a:cubicBezTo>
                    <a:pt x="5011" y="4006"/>
                    <a:pt x="5283" y="3511"/>
                    <a:pt x="5666" y="3176"/>
                  </a:cubicBezTo>
                  <a:cubicBezTo>
                    <a:pt x="6272" y="2634"/>
                    <a:pt x="6320" y="2235"/>
                    <a:pt x="5618" y="1788"/>
                  </a:cubicBezTo>
                  <a:cubicBezTo>
                    <a:pt x="5442" y="1676"/>
                    <a:pt x="5331" y="1500"/>
                    <a:pt x="5171" y="1389"/>
                  </a:cubicBezTo>
                  <a:cubicBezTo>
                    <a:pt x="4437" y="894"/>
                    <a:pt x="3687" y="415"/>
                    <a:pt x="30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9"/>
            <p:cNvSpPr/>
            <p:nvPr/>
          </p:nvSpPr>
          <p:spPr>
            <a:xfrm>
              <a:off x="6247237" y="45647"/>
              <a:ext cx="335764" cy="216777"/>
            </a:xfrm>
            <a:custGeom>
              <a:rect b="b" l="l" r="r" t="t"/>
              <a:pathLst>
                <a:path extrusionOk="0" h="4195" w="6471">
                  <a:moveTo>
                    <a:pt x="1096" y="0"/>
                  </a:moveTo>
                  <a:cubicBezTo>
                    <a:pt x="296" y="0"/>
                    <a:pt x="1" y="388"/>
                    <a:pt x="76" y="1217"/>
                  </a:cubicBezTo>
                  <a:cubicBezTo>
                    <a:pt x="140" y="1903"/>
                    <a:pt x="92" y="2605"/>
                    <a:pt x="140" y="3292"/>
                  </a:cubicBezTo>
                  <a:cubicBezTo>
                    <a:pt x="180" y="3792"/>
                    <a:pt x="306" y="4195"/>
                    <a:pt x="788" y="4195"/>
                  </a:cubicBezTo>
                  <a:cubicBezTo>
                    <a:pt x="891" y="4195"/>
                    <a:pt x="1009" y="4177"/>
                    <a:pt x="1146" y="4137"/>
                  </a:cubicBezTo>
                  <a:cubicBezTo>
                    <a:pt x="2646" y="3707"/>
                    <a:pt x="4146" y="3292"/>
                    <a:pt x="5630" y="2861"/>
                  </a:cubicBezTo>
                  <a:cubicBezTo>
                    <a:pt x="5869" y="2781"/>
                    <a:pt x="6077" y="2621"/>
                    <a:pt x="6205" y="2398"/>
                  </a:cubicBezTo>
                  <a:cubicBezTo>
                    <a:pt x="6471" y="1678"/>
                    <a:pt x="5309" y="481"/>
                    <a:pt x="4526" y="481"/>
                  </a:cubicBezTo>
                  <a:cubicBezTo>
                    <a:pt x="4511" y="481"/>
                    <a:pt x="4496" y="482"/>
                    <a:pt x="4481" y="483"/>
                  </a:cubicBezTo>
                  <a:cubicBezTo>
                    <a:pt x="4383" y="489"/>
                    <a:pt x="4284" y="492"/>
                    <a:pt x="4185" y="492"/>
                  </a:cubicBezTo>
                  <a:cubicBezTo>
                    <a:pt x="3558" y="492"/>
                    <a:pt x="2912" y="374"/>
                    <a:pt x="2279" y="291"/>
                  </a:cubicBezTo>
                  <a:cubicBezTo>
                    <a:pt x="1928" y="211"/>
                    <a:pt x="1576" y="116"/>
                    <a:pt x="1241" y="4"/>
                  </a:cubicBezTo>
                  <a:cubicBezTo>
                    <a:pt x="1191" y="1"/>
                    <a:pt x="1142" y="0"/>
                    <a:pt x="10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9"/>
            <p:cNvSpPr/>
            <p:nvPr/>
          </p:nvSpPr>
          <p:spPr>
            <a:xfrm>
              <a:off x="5108413" y="1234195"/>
              <a:ext cx="233598" cy="367048"/>
            </a:xfrm>
            <a:custGeom>
              <a:rect b="b" l="l" r="r" t="t"/>
              <a:pathLst>
                <a:path extrusionOk="0" h="7103" w="4502">
                  <a:moveTo>
                    <a:pt x="1134" y="0"/>
                  </a:moveTo>
                  <a:cubicBezTo>
                    <a:pt x="1102" y="591"/>
                    <a:pt x="1070" y="958"/>
                    <a:pt x="1054" y="1325"/>
                  </a:cubicBezTo>
                  <a:cubicBezTo>
                    <a:pt x="1038" y="1548"/>
                    <a:pt x="1102" y="1836"/>
                    <a:pt x="990" y="1947"/>
                  </a:cubicBezTo>
                  <a:cubicBezTo>
                    <a:pt x="1" y="2921"/>
                    <a:pt x="336" y="4134"/>
                    <a:pt x="304" y="5299"/>
                  </a:cubicBezTo>
                  <a:cubicBezTo>
                    <a:pt x="276" y="6273"/>
                    <a:pt x="568" y="6740"/>
                    <a:pt x="1370" y="6740"/>
                  </a:cubicBezTo>
                  <a:cubicBezTo>
                    <a:pt x="1501" y="6740"/>
                    <a:pt x="1645" y="6728"/>
                    <a:pt x="1804" y="6703"/>
                  </a:cubicBezTo>
                  <a:cubicBezTo>
                    <a:pt x="1813" y="6701"/>
                    <a:pt x="1822" y="6700"/>
                    <a:pt x="1831" y="6700"/>
                  </a:cubicBezTo>
                  <a:cubicBezTo>
                    <a:pt x="1969" y="6700"/>
                    <a:pt x="2139" y="6922"/>
                    <a:pt x="2378" y="7102"/>
                  </a:cubicBezTo>
                  <a:cubicBezTo>
                    <a:pt x="2650" y="6607"/>
                    <a:pt x="2857" y="6208"/>
                    <a:pt x="3097" y="5825"/>
                  </a:cubicBezTo>
                  <a:cubicBezTo>
                    <a:pt x="3256" y="5554"/>
                    <a:pt x="3480" y="5315"/>
                    <a:pt x="3671" y="5059"/>
                  </a:cubicBezTo>
                  <a:cubicBezTo>
                    <a:pt x="3958" y="4660"/>
                    <a:pt x="4501" y="4213"/>
                    <a:pt x="4437" y="3862"/>
                  </a:cubicBezTo>
                  <a:cubicBezTo>
                    <a:pt x="4389" y="3447"/>
                    <a:pt x="3799" y="3096"/>
                    <a:pt x="3304" y="2570"/>
                  </a:cubicBezTo>
                  <a:cubicBezTo>
                    <a:pt x="3528" y="1325"/>
                    <a:pt x="1916" y="1149"/>
                    <a:pt x="11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9"/>
            <p:cNvSpPr/>
            <p:nvPr/>
          </p:nvSpPr>
          <p:spPr>
            <a:xfrm>
              <a:off x="5107583" y="172092"/>
              <a:ext cx="289636" cy="238480"/>
            </a:xfrm>
            <a:custGeom>
              <a:rect b="b" l="l" r="r" t="t"/>
              <a:pathLst>
                <a:path extrusionOk="0" h="4615" w="5582">
                  <a:moveTo>
                    <a:pt x="1947" y="0"/>
                  </a:moveTo>
                  <a:cubicBezTo>
                    <a:pt x="1771" y="0"/>
                    <a:pt x="1606" y="23"/>
                    <a:pt x="1469" y="95"/>
                  </a:cubicBezTo>
                  <a:cubicBezTo>
                    <a:pt x="910" y="414"/>
                    <a:pt x="447" y="861"/>
                    <a:pt x="112" y="1403"/>
                  </a:cubicBezTo>
                  <a:cubicBezTo>
                    <a:pt x="1" y="1579"/>
                    <a:pt x="431" y="2169"/>
                    <a:pt x="735" y="2472"/>
                  </a:cubicBezTo>
                  <a:cubicBezTo>
                    <a:pt x="1293" y="3095"/>
                    <a:pt x="1916" y="3637"/>
                    <a:pt x="2538" y="4196"/>
                  </a:cubicBezTo>
                  <a:cubicBezTo>
                    <a:pt x="2730" y="4372"/>
                    <a:pt x="2953" y="4595"/>
                    <a:pt x="3176" y="4611"/>
                  </a:cubicBezTo>
                  <a:cubicBezTo>
                    <a:pt x="3196" y="4613"/>
                    <a:pt x="3216" y="4614"/>
                    <a:pt x="3236" y="4614"/>
                  </a:cubicBezTo>
                  <a:cubicBezTo>
                    <a:pt x="4066" y="4614"/>
                    <a:pt x="5582" y="2741"/>
                    <a:pt x="5395" y="1978"/>
                  </a:cubicBezTo>
                  <a:cubicBezTo>
                    <a:pt x="4964" y="286"/>
                    <a:pt x="4661" y="63"/>
                    <a:pt x="2857" y="63"/>
                  </a:cubicBezTo>
                  <a:cubicBezTo>
                    <a:pt x="2568" y="63"/>
                    <a:pt x="2241" y="0"/>
                    <a:pt x="19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9"/>
            <p:cNvSpPr/>
            <p:nvPr/>
          </p:nvSpPr>
          <p:spPr>
            <a:xfrm>
              <a:off x="6906984" y="1923626"/>
              <a:ext cx="366897" cy="234243"/>
            </a:xfrm>
            <a:custGeom>
              <a:rect b="b" l="l" r="r" t="t"/>
              <a:pathLst>
                <a:path extrusionOk="0" h="4533" w="7071">
                  <a:moveTo>
                    <a:pt x="2523" y="0"/>
                  </a:moveTo>
                  <a:cubicBezTo>
                    <a:pt x="2076" y="160"/>
                    <a:pt x="1597" y="287"/>
                    <a:pt x="1134" y="399"/>
                  </a:cubicBezTo>
                  <a:cubicBezTo>
                    <a:pt x="1" y="591"/>
                    <a:pt x="368" y="1452"/>
                    <a:pt x="512" y="2027"/>
                  </a:cubicBezTo>
                  <a:cubicBezTo>
                    <a:pt x="591" y="2298"/>
                    <a:pt x="1246" y="2586"/>
                    <a:pt x="1645" y="2586"/>
                  </a:cubicBezTo>
                  <a:cubicBezTo>
                    <a:pt x="2331" y="2586"/>
                    <a:pt x="2906" y="2617"/>
                    <a:pt x="3273" y="3288"/>
                  </a:cubicBezTo>
                  <a:cubicBezTo>
                    <a:pt x="3368" y="3399"/>
                    <a:pt x="3496" y="3495"/>
                    <a:pt x="3640" y="3559"/>
                  </a:cubicBezTo>
                  <a:cubicBezTo>
                    <a:pt x="4342" y="3862"/>
                    <a:pt x="5060" y="4197"/>
                    <a:pt x="5794" y="4453"/>
                  </a:cubicBezTo>
                  <a:cubicBezTo>
                    <a:pt x="6000" y="4521"/>
                    <a:pt x="6229" y="4530"/>
                    <a:pt x="6464" y="4530"/>
                  </a:cubicBezTo>
                  <a:cubicBezTo>
                    <a:pt x="6542" y="4530"/>
                    <a:pt x="6620" y="4529"/>
                    <a:pt x="6698" y="4529"/>
                  </a:cubicBezTo>
                  <a:cubicBezTo>
                    <a:pt x="6769" y="4529"/>
                    <a:pt x="6841" y="4530"/>
                    <a:pt x="6911" y="4533"/>
                  </a:cubicBezTo>
                  <a:cubicBezTo>
                    <a:pt x="6911" y="4118"/>
                    <a:pt x="7071" y="3591"/>
                    <a:pt x="6879" y="3288"/>
                  </a:cubicBezTo>
                  <a:cubicBezTo>
                    <a:pt x="6528" y="2681"/>
                    <a:pt x="5874" y="2282"/>
                    <a:pt x="5539" y="1692"/>
                  </a:cubicBezTo>
                  <a:cubicBezTo>
                    <a:pt x="4837" y="479"/>
                    <a:pt x="3608" y="415"/>
                    <a:pt x="252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9"/>
            <p:cNvSpPr/>
            <p:nvPr/>
          </p:nvSpPr>
          <p:spPr>
            <a:xfrm>
              <a:off x="5813095" y="563314"/>
              <a:ext cx="271683" cy="285246"/>
            </a:xfrm>
            <a:custGeom>
              <a:rect b="b" l="l" r="r" t="t"/>
              <a:pathLst>
                <a:path extrusionOk="0" h="5520" w="5236">
                  <a:moveTo>
                    <a:pt x="2954" y="1"/>
                  </a:moveTo>
                  <a:cubicBezTo>
                    <a:pt x="2903" y="1"/>
                    <a:pt x="2855" y="8"/>
                    <a:pt x="2810" y="24"/>
                  </a:cubicBezTo>
                  <a:cubicBezTo>
                    <a:pt x="2443" y="152"/>
                    <a:pt x="2283" y="838"/>
                    <a:pt x="2076" y="1301"/>
                  </a:cubicBezTo>
                  <a:cubicBezTo>
                    <a:pt x="2012" y="1445"/>
                    <a:pt x="2091" y="1668"/>
                    <a:pt x="2091" y="1844"/>
                  </a:cubicBezTo>
                  <a:cubicBezTo>
                    <a:pt x="1022" y="2259"/>
                    <a:pt x="1" y="4333"/>
                    <a:pt x="272" y="5498"/>
                  </a:cubicBezTo>
                  <a:cubicBezTo>
                    <a:pt x="634" y="5498"/>
                    <a:pt x="1010" y="5520"/>
                    <a:pt x="1381" y="5520"/>
                  </a:cubicBezTo>
                  <a:cubicBezTo>
                    <a:pt x="1567" y="5520"/>
                    <a:pt x="1751" y="5514"/>
                    <a:pt x="1932" y="5498"/>
                  </a:cubicBezTo>
                  <a:cubicBezTo>
                    <a:pt x="2826" y="5403"/>
                    <a:pt x="3592" y="5083"/>
                    <a:pt x="3959" y="4142"/>
                  </a:cubicBezTo>
                  <a:cubicBezTo>
                    <a:pt x="4134" y="3663"/>
                    <a:pt x="4294" y="3104"/>
                    <a:pt x="4645" y="2769"/>
                  </a:cubicBezTo>
                  <a:cubicBezTo>
                    <a:pt x="5235" y="2179"/>
                    <a:pt x="5235" y="1716"/>
                    <a:pt x="4645" y="1189"/>
                  </a:cubicBezTo>
                  <a:cubicBezTo>
                    <a:pt x="4437" y="1014"/>
                    <a:pt x="4358" y="695"/>
                    <a:pt x="4150" y="567"/>
                  </a:cubicBezTo>
                  <a:cubicBezTo>
                    <a:pt x="3775" y="344"/>
                    <a:pt x="3302" y="1"/>
                    <a:pt x="29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9"/>
            <p:cNvSpPr/>
            <p:nvPr/>
          </p:nvSpPr>
          <p:spPr>
            <a:xfrm>
              <a:off x="6628765" y="1895567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862" y="0"/>
                  </a:moveTo>
                  <a:cubicBezTo>
                    <a:pt x="815" y="368"/>
                    <a:pt x="623" y="782"/>
                    <a:pt x="719" y="1102"/>
                  </a:cubicBezTo>
                  <a:cubicBezTo>
                    <a:pt x="958" y="1820"/>
                    <a:pt x="942" y="2410"/>
                    <a:pt x="511" y="3065"/>
                  </a:cubicBezTo>
                  <a:cubicBezTo>
                    <a:pt x="1" y="3831"/>
                    <a:pt x="384" y="4645"/>
                    <a:pt x="1261" y="4948"/>
                  </a:cubicBezTo>
                  <a:cubicBezTo>
                    <a:pt x="1486" y="5026"/>
                    <a:pt x="1736" y="5062"/>
                    <a:pt x="1998" y="5062"/>
                  </a:cubicBezTo>
                  <a:cubicBezTo>
                    <a:pt x="3023" y="5062"/>
                    <a:pt x="4219" y="4507"/>
                    <a:pt x="4677" y="3719"/>
                  </a:cubicBezTo>
                  <a:cubicBezTo>
                    <a:pt x="4820" y="3432"/>
                    <a:pt x="4932" y="3144"/>
                    <a:pt x="5028" y="2857"/>
                  </a:cubicBezTo>
                  <a:cubicBezTo>
                    <a:pt x="4804" y="2522"/>
                    <a:pt x="4613" y="2043"/>
                    <a:pt x="4278" y="1788"/>
                  </a:cubicBezTo>
                  <a:cubicBezTo>
                    <a:pt x="3480" y="1213"/>
                    <a:pt x="2634" y="671"/>
                    <a:pt x="1772" y="192"/>
                  </a:cubicBezTo>
                  <a:cubicBezTo>
                    <a:pt x="1517" y="64"/>
                    <a:pt x="1166" y="64"/>
                    <a:pt x="8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9"/>
            <p:cNvSpPr/>
            <p:nvPr/>
          </p:nvSpPr>
          <p:spPr>
            <a:xfrm>
              <a:off x="4974285" y="692292"/>
              <a:ext cx="257414" cy="218482"/>
            </a:xfrm>
            <a:custGeom>
              <a:rect b="b" l="l" r="r" t="t"/>
              <a:pathLst>
                <a:path extrusionOk="0" h="4228" w="4961">
                  <a:moveTo>
                    <a:pt x="2537" y="1"/>
                  </a:moveTo>
                  <a:cubicBezTo>
                    <a:pt x="2511" y="1"/>
                    <a:pt x="2484" y="1"/>
                    <a:pt x="2458" y="2"/>
                  </a:cubicBezTo>
                  <a:cubicBezTo>
                    <a:pt x="1245" y="2"/>
                    <a:pt x="654" y="353"/>
                    <a:pt x="160" y="1678"/>
                  </a:cubicBezTo>
                  <a:cubicBezTo>
                    <a:pt x="0" y="2125"/>
                    <a:pt x="0" y="2891"/>
                    <a:pt x="287" y="3210"/>
                  </a:cubicBezTo>
                  <a:cubicBezTo>
                    <a:pt x="721" y="3699"/>
                    <a:pt x="1217" y="4227"/>
                    <a:pt x="1866" y="4227"/>
                  </a:cubicBezTo>
                  <a:cubicBezTo>
                    <a:pt x="2149" y="4227"/>
                    <a:pt x="2460" y="4127"/>
                    <a:pt x="2809" y="3880"/>
                  </a:cubicBezTo>
                  <a:cubicBezTo>
                    <a:pt x="3096" y="3673"/>
                    <a:pt x="3591" y="3816"/>
                    <a:pt x="3958" y="3689"/>
                  </a:cubicBezTo>
                  <a:cubicBezTo>
                    <a:pt x="4261" y="3593"/>
                    <a:pt x="4724" y="3353"/>
                    <a:pt x="4756" y="3114"/>
                  </a:cubicBezTo>
                  <a:cubicBezTo>
                    <a:pt x="4960" y="1558"/>
                    <a:pt x="4266" y="1"/>
                    <a:pt x="25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9"/>
            <p:cNvSpPr/>
            <p:nvPr/>
          </p:nvSpPr>
          <p:spPr>
            <a:xfrm>
              <a:off x="6112070" y="1331289"/>
              <a:ext cx="178908" cy="350460"/>
            </a:xfrm>
            <a:custGeom>
              <a:rect b="b" l="l" r="r" t="t"/>
              <a:pathLst>
                <a:path extrusionOk="0" h="6782" w="3448">
                  <a:moveTo>
                    <a:pt x="2591" y="0"/>
                  </a:moveTo>
                  <a:cubicBezTo>
                    <a:pt x="2478" y="0"/>
                    <a:pt x="2366" y="31"/>
                    <a:pt x="2266" y="100"/>
                  </a:cubicBezTo>
                  <a:cubicBezTo>
                    <a:pt x="1915" y="340"/>
                    <a:pt x="1644" y="691"/>
                    <a:pt x="1484" y="1090"/>
                  </a:cubicBezTo>
                  <a:cubicBezTo>
                    <a:pt x="1037" y="2271"/>
                    <a:pt x="686" y="3484"/>
                    <a:pt x="271" y="4680"/>
                  </a:cubicBezTo>
                  <a:cubicBezTo>
                    <a:pt x="0" y="5431"/>
                    <a:pt x="240" y="6260"/>
                    <a:pt x="910" y="6548"/>
                  </a:cubicBezTo>
                  <a:cubicBezTo>
                    <a:pt x="1232" y="6678"/>
                    <a:pt x="1569" y="6782"/>
                    <a:pt x="1879" y="6782"/>
                  </a:cubicBezTo>
                  <a:cubicBezTo>
                    <a:pt x="2291" y="6782"/>
                    <a:pt x="2654" y="6599"/>
                    <a:pt x="2873" y="6053"/>
                  </a:cubicBezTo>
                  <a:cubicBezTo>
                    <a:pt x="3192" y="5271"/>
                    <a:pt x="3336" y="4409"/>
                    <a:pt x="3447" y="3978"/>
                  </a:cubicBezTo>
                  <a:cubicBezTo>
                    <a:pt x="3447" y="2670"/>
                    <a:pt x="3447" y="1776"/>
                    <a:pt x="3447" y="882"/>
                  </a:cubicBezTo>
                  <a:cubicBezTo>
                    <a:pt x="3435" y="407"/>
                    <a:pt x="3001" y="0"/>
                    <a:pt x="25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9"/>
            <p:cNvSpPr/>
            <p:nvPr/>
          </p:nvSpPr>
          <p:spPr>
            <a:xfrm>
              <a:off x="6934329" y="390362"/>
              <a:ext cx="302297" cy="330100"/>
            </a:xfrm>
            <a:custGeom>
              <a:rect b="b" l="l" r="r" t="t"/>
              <a:pathLst>
                <a:path extrusionOk="0" h="6388" w="5826">
                  <a:moveTo>
                    <a:pt x="1893" y="1"/>
                  </a:moveTo>
                  <a:cubicBezTo>
                    <a:pt x="1699" y="1"/>
                    <a:pt x="1500" y="33"/>
                    <a:pt x="1309" y="68"/>
                  </a:cubicBezTo>
                  <a:cubicBezTo>
                    <a:pt x="831" y="164"/>
                    <a:pt x="112" y="547"/>
                    <a:pt x="49" y="898"/>
                  </a:cubicBezTo>
                  <a:cubicBezTo>
                    <a:pt x="1" y="1488"/>
                    <a:pt x="192" y="2063"/>
                    <a:pt x="607" y="2494"/>
                  </a:cubicBezTo>
                  <a:cubicBezTo>
                    <a:pt x="1900" y="3706"/>
                    <a:pt x="3320" y="4808"/>
                    <a:pt x="4693" y="5925"/>
                  </a:cubicBezTo>
                  <a:cubicBezTo>
                    <a:pt x="4980" y="6116"/>
                    <a:pt x="5267" y="6260"/>
                    <a:pt x="5570" y="6388"/>
                  </a:cubicBezTo>
                  <a:lnTo>
                    <a:pt x="5826" y="6164"/>
                  </a:lnTo>
                  <a:cubicBezTo>
                    <a:pt x="5299" y="4967"/>
                    <a:pt x="4852" y="3738"/>
                    <a:pt x="4246" y="2573"/>
                  </a:cubicBezTo>
                  <a:cubicBezTo>
                    <a:pt x="3911" y="1919"/>
                    <a:pt x="3240" y="1424"/>
                    <a:pt x="2969" y="754"/>
                  </a:cubicBezTo>
                  <a:cubicBezTo>
                    <a:pt x="2717" y="152"/>
                    <a:pt x="2316" y="1"/>
                    <a:pt x="18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9"/>
            <p:cNvSpPr/>
            <p:nvPr/>
          </p:nvSpPr>
          <p:spPr>
            <a:xfrm>
              <a:off x="5844591" y="-10419"/>
              <a:ext cx="300636" cy="237498"/>
            </a:xfrm>
            <a:custGeom>
              <a:rect b="b" l="l" r="r" t="t"/>
              <a:pathLst>
                <a:path extrusionOk="0" h="4596" w="5794">
                  <a:moveTo>
                    <a:pt x="1154" y="1"/>
                  </a:moveTo>
                  <a:cubicBezTo>
                    <a:pt x="809" y="1"/>
                    <a:pt x="402" y="113"/>
                    <a:pt x="240" y="275"/>
                  </a:cubicBezTo>
                  <a:cubicBezTo>
                    <a:pt x="16" y="514"/>
                    <a:pt x="0" y="1265"/>
                    <a:pt x="192" y="1504"/>
                  </a:cubicBezTo>
                  <a:cubicBezTo>
                    <a:pt x="1022" y="2493"/>
                    <a:pt x="1931" y="3403"/>
                    <a:pt x="2937" y="4217"/>
                  </a:cubicBezTo>
                  <a:cubicBezTo>
                    <a:pt x="3200" y="4437"/>
                    <a:pt x="3743" y="4596"/>
                    <a:pt x="4140" y="4596"/>
                  </a:cubicBezTo>
                  <a:cubicBezTo>
                    <a:pt x="4319" y="4596"/>
                    <a:pt x="4469" y="4563"/>
                    <a:pt x="4549" y="4488"/>
                  </a:cubicBezTo>
                  <a:cubicBezTo>
                    <a:pt x="5107" y="3978"/>
                    <a:pt x="5347" y="3164"/>
                    <a:pt x="5793" y="2334"/>
                  </a:cubicBezTo>
                  <a:cubicBezTo>
                    <a:pt x="5602" y="2142"/>
                    <a:pt x="5410" y="1967"/>
                    <a:pt x="5187" y="1823"/>
                  </a:cubicBezTo>
                  <a:cubicBezTo>
                    <a:pt x="3974" y="1201"/>
                    <a:pt x="2761" y="578"/>
                    <a:pt x="1500" y="52"/>
                  </a:cubicBezTo>
                  <a:cubicBezTo>
                    <a:pt x="1404" y="17"/>
                    <a:pt x="1283" y="1"/>
                    <a:pt x="11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9"/>
            <p:cNvSpPr/>
            <p:nvPr/>
          </p:nvSpPr>
          <p:spPr>
            <a:xfrm>
              <a:off x="5685608" y="918313"/>
              <a:ext cx="288183" cy="229075"/>
            </a:xfrm>
            <a:custGeom>
              <a:rect b="b" l="l" r="r" t="t"/>
              <a:pathLst>
                <a:path extrusionOk="0" h="4433" w="5554">
                  <a:moveTo>
                    <a:pt x="2394" y="1"/>
                  </a:moveTo>
                  <a:cubicBezTo>
                    <a:pt x="2027" y="256"/>
                    <a:pt x="1692" y="527"/>
                    <a:pt x="1373" y="831"/>
                  </a:cubicBezTo>
                  <a:cubicBezTo>
                    <a:pt x="1069" y="1166"/>
                    <a:pt x="926" y="1629"/>
                    <a:pt x="638" y="1964"/>
                  </a:cubicBezTo>
                  <a:cubicBezTo>
                    <a:pt x="0" y="2698"/>
                    <a:pt x="399" y="3544"/>
                    <a:pt x="734" y="4054"/>
                  </a:cubicBezTo>
                  <a:cubicBezTo>
                    <a:pt x="895" y="4291"/>
                    <a:pt x="1554" y="4433"/>
                    <a:pt x="2017" y="4433"/>
                  </a:cubicBezTo>
                  <a:cubicBezTo>
                    <a:pt x="2242" y="4433"/>
                    <a:pt x="2421" y="4399"/>
                    <a:pt x="2474" y="4326"/>
                  </a:cubicBezTo>
                  <a:cubicBezTo>
                    <a:pt x="3048" y="3480"/>
                    <a:pt x="3958" y="3719"/>
                    <a:pt x="4628" y="3368"/>
                  </a:cubicBezTo>
                  <a:cubicBezTo>
                    <a:pt x="4979" y="3177"/>
                    <a:pt x="5522" y="2905"/>
                    <a:pt x="5538" y="2650"/>
                  </a:cubicBezTo>
                  <a:cubicBezTo>
                    <a:pt x="5554" y="2283"/>
                    <a:pt x="5267" y="1788"/>
                    <a:pt x="4963" y="1517"/>
                  </a:cubicBezTo>
                  <a:cubicBezTo>
                    <a:pt x="4405" y="1054"/>
                    <a:pt x="3798" y="623"/>
                    <a:pt x="3176" y="256"/>
                  </a:cubicBezTo>
                  <a:cubicBezTo>
                    <a:pt x="3016" y="160"/>
                    <a:pt x="2809" y="129"/>
                    <a:pt x="2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9"/>
            <p:cNvSpPr/>
            <p:nvPr/>
          </p:nvSpPr>
          <p:spPr>
            <a:xfrm>
              <a:off x="4922086" y="1755531"/>
              <a:ext cx="212064" cy="278322"/>
            </a:xfrm>
            <a:custGeom>
              <a:rect b="b" l="l" r="r" t="t"/>
              <a:pathLst>
                <a:path extrusionOk="0" h="5386" w="4087">
                  <a:moveTo>
                    <a:pt x="1056" y="1"/>
                  </a:moveTo>
                  <a:cubicBezTo>
                    <a:pt x="741" y="1"/>
                    <a:pt x="440" y="232"/>
                    <a:pt x="352" y="684"/>
                  </a:cubicBezTo>
                  <a:cubicBezTo>
                    <a:pt x="208" y="1434"/>
                    <a:pt x="80" y="2168"/>
                    <a:pt x="1" y="2918"/>
                  </a:cubicBezTo>
                  <a:cubicBezTo>
                    <a:pt x="1" y="3221"/>
                    <a:pt x="80" y="3508"/>
                    <a:pt x="240" y="3764"/>
                  </a:cubicBezTo>
                  <a:cubicBezTo>
                    <a:pt x="511" y="4211"/>
                    <a:pt x="767" y="4785"/>
                    <a:pt x="1182" y="4977"/>
                  </a:cubicBezTo>
                  <a:cubicBezTo>
                    <a:pt x="1734" y="5253"/>
                    <a:pt x="2345" y="5385"/>
                    <a:pt x="2965" y="5385"/>
                  </a:cubicBezTo>
                  <a:cubicBezTo>
                    <a:pt x="3062" y="5385"/>
                    <a:pt x="3159" y="5382"/>
                    <a:pt x="3256" y="5376"/>
                  </a:cubicBezTo>
                  <a:cubicBezTo>
                    <a:pt x="3576" y="5360"/>
                    <a:pt x="3815" y="4626"/>
                    <a:pt x="4086" y="4227"/>
                  </a:cubicBezTo>
                  <a:cubicBezTo>
                    <a:pt x="3512" y="2535"/>
                    <a:pt x="2794" y="1131"/>
                    <a:pt x="1469" y="141"/>
                  </a:cubicBezTo>
                  <a:cubicBezTo>
                    <a:pt x="1341" y="47"/>
                    <a:pt x="1197" y="1"/>
                    <a:pt x="105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9"/>
            <p:cNvSpPr/>
            <p:nvPr/>
          </p:nvSpPr>
          <p:spPr>
            <a:xfrm>
              <a:off x="4142894" y="1502691"/>
              <a:ext cx="314698" cy="173525"/>
            </a:xfrm>
            <a:custGeom>
              <a:rect b="b" l="l" r="r" t="t"/>
              <a:pathLst>
                <a:path extrusionOk="0" h="3358" w="6065">
                  <a:moveTo>
                    <a:pt x="4527" y="1"/>
                  </a:moveTo>
                  <a:cubicBezTo>
                    <a:pt x="4472" y="1"/>
                    <a:pt x="4421" y="8"/>
                    <a:pt x="4373" y="23"/>
                  </a:cubicBezTo>
                  <a:cubicBezTo>
                    <a:pt x="3112" y="438"/>
                    <a:pt x="1947" y="1076"/>
                    <a:pt x="750" y="1667"/>
                  </a:cubicBezTo>
                  <a:cubicBezTo>
                    <a:pt x="479" y="1810"/>
                    <a:pt x="271" y="2098"/>
                    <a:pt x="0" y="2353"/>
                  </a:cubicBezTo>
                  <a:cubicBezTo>
                    <a:pt x="192" y="2576"/>
                    <a:pt x="303" y="2816"/>
                    <a:pt x="431" y="2848"/>
                  </a:cubicBezTo>
                  <a:cubicBezTo>
                    <a:pt x="1596" y="3023"/>
                    <a:pt x="2777" y="3103"/>
                    <a:pt x="3926" y="3310"/>
                  </a:cubicBezTo>
                  <a:cubicBezTo>
                    <a:pt x="4108" y="3342"/>
                    <a:pt x="4275" y="3357"/>
                    <a:pt x="4429" y="3357"/>
                  </a:cubicBezTo>
                  <a:cubicBezTo>
                    <a:pt x="5446" y="3357"/>
                    <a:pt x="5858" y="2689"/>
                    <a:pt x="5969" y="1635"/>
                  </a:cubicBezTo>
                  <a:cubicBezTo>
                    <a:pt x="6001" y="1300"/>
                    <a:pt x="6065" y="789"/>
                    <a:pt x="5905" y="677"/>
                  </a:cubicBezTo>
                  <a:cubicBezTo>
                    <a:pt x="5498" y="382"/>
                    <a:pt x="4929" y="1"/>
                    <a:pt x="45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9"/>
            <p:cNvSpPr/>
            <p:nvPr/>
          </p:nvSpPr>
          <p:spPr>
            <a:xfrm>
              <a:off x="2188868" y="1964965"/>
              <a:ext cx="284655" cy="192748"/>
            </a:xfrm>
            <a:custGeom>
              <a:rect b="b" l="l" r="r" t="t"/>
              <a:pathLst>
                <a:path extrusionOk="0" h="3730" w="5486">
                  <a:moveTo>
                    <a:pt x="722" y="0"/>
                  </a:moveTo>
                  <a:cubicBezTo>
                    <a:pt x="149" y="0"/>
                    <a:pt x="0" y="390"/>
                    <a:pt x="346" y="924"/>
                  </a:cubicBezTo>
                  <a:cubicBezTo>
                    <a:pt x="889" y="1786"/>
                    <a:pt x="1511" y="2599"/>
                    <a:pt x="2214" y="3334"/>
                  </a:cubicBezTo>
                  <a:cubicBezTo>
                    <a:pt x="2445" y="3565"/>
                    <a:pt x="2928" y="3729"/>
                    <a:pt x="3310" y="3729"/>
                  </a:cubicBezTo>
                  <a:cubicBezTo>
                    <a:pt x="3455" y="3729"/>
                    <a:pt x="3585" y="3705"/>
                    <a:pt x="3682" y="3653"/>
                  </a:cubicBezTo>
                  <a:cubicBezTo>
                    <a:pt x="4320" y="3318"/>
                    <a:pt x="5485" y="3270"/>
                    <a:pt x="5166" y="1993"/>
                  </a:cubicBezTo>
                  <a:lnTo>
                    <a:pt x="5437" y="1865"/>
                  </a:lnTo>
                  <a:cubicBezTo>
                    <a:pt x="5150" y="1418"/>
                    <a:pt x="4943" y="716"/>
                    <a:pt x="4560" y="605"/>
                  </a:cubicBezTo>
                  <a:cubicBezTo>
                    <a:pt x="3379" y="269"/>
                    <a:pt x="2150" y="158"/>
                    <a:pt x="921" y="14"/>
                  </a:cubicBezTo>
                  <a:cubicBezTo>
                    <a:pt x="850" y="5"/>
                    <a:pt x="784" y="0"/>
                    <a:pt x="7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9"/>
            <p:cNvSpPr/>
            <p:nvPr/>
          </p:nvSpPr>
          <p:spPr>
            <a:xfrm>
              <a:off x="3275856" y="787992"/>
              <a:ext cx="241017" cy="229799"/>
            </a:xfrm>
            <a:custGeom>
              <a:rect b="b" l="l" r="r" t="t"/>
              <a:pathLst>
                <a:path extrusionOk="0" h="4447" w="4645">
                  <a:moveTo>
                    <a:pt x="2473" y="1"/>
                  </a:moveTo>
                  <a:cubicBezTo>
                    <a:pt x="2161" y="1"/>
                    <a:pt x="1823" y="84"/>
                    <a:pt x="1469" y="257"/>
                  </a:cubicBezTo>
                  <a:cubicBezTo>
                    <a:pt x="942" y="512"/>
                    <a:pt x="511" y="943"/>
                    <a:pt x="1" y="1326"/>
                  </a:cubicBezTo>
                  <a:cubicBezTo>
                    <a:pt x="448" y="1853"/>
                    <a:pt x="735" y="2252"/>
                    <a:pt x="1070" y="2603"/>
                  </a:cubicBezTo>
                  <a:cubicBezTo>
                    <a:pt x="1645" y="3193"/>
                    <a:pt x="2155" y="3879"/>
                    <a:pt x="2841" y="4310"/>
                  </a:cubicBezTo>
                  <a:cubicBezTo>
                    <a:pt x="2982" y="4404"/>
                    <a:pt x="3194" y="4447"/>
                    <a:pt x="3419" y="4447"/>
                  </a:cubicBezTo>
                  <a:cubicBezTo>
                    <a:pt x="3731" y="4447"/>
                    <a:pt x="4067" y="4363"/>
                    <a:pt x="4262" y="4215"/>
                  </a:cubicBezTo>
                  <a:cubicBezTo>
                    <a:pt x="4549" y="4007"/>
                    <a:pt x="4645" y="3385"/>
                    <a:pt x="4613" y="2906"/>
                  </a:cubicBezTo>
                  <a:cubicBezTo>
                    <a:pt x="4597" y="2427"/>
                    <a:pt x="4326" y="1964"/>
                    <a:pt x="4182" y="1485"/>
                  </a:cubicBezTo>
                  <a:cubicBezTo>
                    <a:pt x="3874" y="527"/>
                    <a:pt x="3255" y="1"/>
                    <a:pt x="24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9"/>
            <p:cNvSpPr/>
            <p:nvPr/>
          </p:nvSpPr>
          <p:spPr>
            <a:xfrm>
              <a:off x="3164091" y="1540982"/>
              <a:ext cx="277442" cy="179829"/>
            </a:xfrm>
            <a:custGeom>
              <a:rect b="b" l="l" r="r" t="t"/>
              <a:pathLst>
                <a:path extrusionOk="0" h="3480" w="5347">
                  <a:moveTo>
                    <a:pt x="4756" y="0"/>
                  </a:moveTo>
                  <a:cubicBezTo>
                    <a:pt x="3352" y="48"/>
                    <a:pt x="1963" y="176"/>
                    <a:pt x="591" y="351"/>
                  </a:cubicBezTo>
                  <a:cubicBezTo>
                    <a:pt x="351" y="367"/>
                    <a:pt x="0" y="750"/>
                    <a:pt x="0" y="958"/>
                  </a:cubicBezTo>
                  <a:cubicBezTo>
                    <a:pt x="80" y="1931"/>
                    <a:pt x="1820" y="3463"/>
                    <a:pt x="3017" y="3479"/>
                  </a:cubicBezTo>
                  <a:cubicBezTo>
                    <a:pt x="3096" y="3447"/>
                    <a:pt x="3559" y="3479"/>
                    <a:pt x="3703" y="3272"/>
                  </a:cubicBezTo>
                  <a:cubicBezTo>
                    <a:pt x="4293" y="2442"/>
                    <a:pt x="4820" y="1580"/>
                    <a:pt x="5283" y="686"/>
                  </a:cubicBezTo>
                  <a:cubicBezTo>
                    <a:pt x="5347" y="559"/>
                    <a:pt x="4932" y="0"/>
                    <a:pt x="47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9"/>
            <p:cNvSpPr/>
            <p:nvPr/>
          </p:nvSpPr>
          <p:spPr>
            <a:xfrm>
              <a:off x="1745594" y="1962381"/>
              <a:ext cx="294825" cy="227628"/>
            </a:xfrm>
            <a:custGeom>
              <a:rect b="b" l="l" r="r" t="t"/>
              <a:pathLst>
                <a:path extrusionOk="0" h="4405" w="5682">
                  <a:moveTo>
                    <a:pt x="2809" y="0"/>
                  </a:moveTo>
                  <a:lnTo>
                    <a:pt x="2474" y="160"/>
                  </a:lnTo>
                  <a:cubicBezTo>
                    <a:pt x="2649" y="926"/>
                    <a:pt x="2857" y="1676"/>
                    <a:pt x="3048" y="2554"/>
                  </a:cubicBezTo>
                  <a:cubicBezTo>
                    <a:pt x="2330" y="2394"/>
                    <a:pt x="1788" y="2234"/>
                    <a:pt x="1245" y="2155"/>
                  </a:cubicBezTo>
                  <a:cubicBezTo>
                    <a:pt x="1130" y="2141"/>
                    <a:pt x="1016" y="2131"/>
                    <a:pt x="906" y="2131"/>
                  </a:cubicBezTo>
                  <a:cubicBezTo>
                    <a:pt x="514" y="2131"/>
                    <a:pt x="183" y="2260"/>
                    <a:pt x="96" y="2809"/>
                  </a:cubicBezTo>
                  <a:cubicBezTo>
                    <a:pt x="0" y="3479"/>
                    <a:pt x="128" y="4118"/>
                    <a:pt x="862" y="4213"/>
                  </a:cubicBezTo>
                  <a:cubicBezTo>
                    <a:pt x="1207" y="4264"/>
                    <a:pt x="1556" y="4280"/>
                    <a:pt x="1912" y="4280"/>
                  </a:cubicBezTo>
                  <a:cubicBezTo>
                    <a:pt x="2446" y="4280"/>
                    <a:pt x="2994" y="4245"/>
                    <a:pt x="3559" y="4245"/>
                  </a:cubicBezTo>
                  <a:cubicBezTo>
                    <a:pt x="3415" y="3783"/>
                    <a:pt x="3336" y="3463"/>
                    <a:pt x="3192" y="2985"/>
                  </a:cubicBezTo>
                  <a:lnTo>
                    <a:pt x="3192" y="2985"/>
                  </a:lnTo>
                  <a:cubicBezTo>
                    <a:pt x="3830" y="3479"/>
                    <a:pt x="4293" y="3878"/>
                    <a:pt x="4804" y="4213"/>
                  </a:cubicBezTo>
                  <a:cubicBezTo>
                    <a:pt x="5043" y="4357"/>
                    <a:pt x="5346" y="4341"/>
                    <a:pt x="5634" y="4405"/>
                  </a:cubicBezTo>
                  <a:cubicBezTo>
                    <a:pt x="5666" y="4134"/>
                    <a:pt x="5682" y="3846"/>
                    <a:pt x="5666" y="3575"/>
                  </a:cubicBezTo>
                  <a:cubicBezTo>
                    <a:pt x="5522" y="1708"/>
                    <a:pt x="3623" y="1325"/>
                    <a:pt x="28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9"/>
            <p:cNvSpPr/>
            <p:nvPr/>
          </p:nvSpPr>
          <p:spPr>
            <a:xfrm>
              <a:off x="4076633" y="328664"/>
              <a:ext cx="271631" cy="202153"/>
            </a:xfrm>
            <a:custGeom>
              <a:rect b="b" l="l" r="r" t="t"/>
              <a:pathLst>
                <a:path extrusionOk="0" h="3912" w="5235">
                  <a:moveTo>
                    <a:pt x="3714" y="0"/>
                  </a:moveTo>
                  <a:cubicBezTo>
                    <a:pt x="3710" y="0"/>
                    <a:pt x="3706" y="1"/>
                    <a:pt x="3703" y="1"/>
                  </a:cubicBezTo>
                  <a:cubicBezTo>
                    <a:pt x="2729" y="240"/>
                    <a:pt x="1676" y="384"/>
                    <a:pt x="814" y="879"/>
                  </a:cubicBezTo>
                  <a:cubicBezTo>
                    <a:pt x="48" y="1294"/>
                    <a:pt x="0" y="2507"/>
                    <a:pt x="591" y="2682"/>
                  </a:cubicBezTo>
                  <a:cubicBezTo>
                    <a:pt x="2027" y="3145"/>
                    <a:pt x="3495" y="3464"/>
                    <a:pt x="5235" y="3911"/>
                  </a:cubicBezTo>
                  <a:cubicBezTo>
                    <a:pt x="4804" y="2507"/>
                    <a:pt x="4517" y="1453"/>
                    <a:pt x="4166" y="432"/>
                  </a:cubicBezTo>
                  <a:cubicBezTo>
                    <a:pt x="4104" y="261"/>
                    <a:pt x="3846" y="0"/>
                    <a:pt x="37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9"/>
            <p:cNvSpPr/>
            <p:nvPr/>
          </p:nvSpPr>
          <p:spPr>
            <a:xfrm>
              <a:off x="1549304" y="1363017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2366" y="1"/>
                  </a:moveTo>
                  <a:cubicBezTo>
                    <a:pt x="2232" y="1"/>
                    <a:pt x="2127" y="23"/>
                    <a:pt x="2091" y="77"/>
                  </a:cubicBezTo>
                  <a:cubicBezTo>
                    <a:pt x="1421" y="1098"/>
                    <a:pt x="687" y="2119"/>
                    <a:pt x="304" y="3237"/>
                  </a:cubicBezTo>
                  <a:cubicBezTo>
                    <a:pt x="1" y="4194"/>
                    <a:pt x="1118" y="4449"/>
                    <a:pt x="1756" y="4705"/>
                  </a:cubicBezTo>
                  <a:cubicBezTo>
                    <a:pt x="1779" y="4713"/>
                    <a:pt x="1806" y="4717"/>
                    <a:pt x="1836" y="4717"/>
                  </a:cubicBezTo>
                  <a:cubicBezTo>
                    <a:pt x="2154" y="4717"/>
                    <a:pt x="2803" y="4274"/>
                    <a:pt x="2905" y="3939"/>
                  </a:cubicBezTo>
                  <a:cubicBezTo>
                    <a:pt x="3225" y="3013"/>
                    <a:pt x="3320" y="2008"/>
                    <a:pt x="3544" y="747"/>
                  </a:cubicBezTo>
                  <a:cubicBezTo>
                    <a:pt x="3496" y="683"/>
                    <a:pt x="3352" y="316"/>
                    <a:pt x="3081" y="156"/>
                  </a:cubicBezTo>
                  <a:cubicBezTo>
                    <a:pt x="2900" y="66"/>
                    <a:pt x="2593" y="1"/>
                    <a:pt x="23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9"/>
            <p:cNvSpPr/>
            <p:nvPr/>
          </p:nvSpPr>
          <p:spPr>
            <a:xfrm>
              <a:off x="5365100" y="635347"/>
              <a:ext cx="264211" cy="145310"/>
            </a:xfrm>
            <a:custGeom>
              <a:rect b="b" l="l" r="r" t="t"/>
              <a:pathLst>
                <a:path extrusionOk="0" h="2812" w="5092">
                  <a:moveTo>
                    <a:pt x="3884" y="0"/>
                  </a:moveTo>
                  <a:cubicBezTo>
                    <a:pt x="3597" y="0"/>
                    <a:pt x="3301" y="51"/>
                    <a:pt x="3017" y="51"/>
                  </a:cubicBezTo>
                  <a:cubicBezTo>
                    <a:pt x="2897" y="53"/>
                    <a:pt x="2777" y="54"/>
                    <a:pt x="2657" y="54"/>
                  </a:cubicBezTo>
                  <a:cubicBezTo>
                    <a:pt x="2473" y="54"/>
                    <a:pt x="2288" y="52"/>
                    <a:pt x="2103" y="52"/>
                  </a:cubicBezTo>
                  <a:cubicBezTo>
                    <a:pt x="1715" y="52"/>
                    <a:pt x="1326" y="61"/>
                    <a:pt x="942" y="115"/>
                  </a:cubicBezTo>
                  <a:cubicBezTo>
                    <a:pt x="145" y="210"/>
                    <a:pt x="1" y="849"/>
                    <a:pt x="352" y="1375"/>
                  </a:cubicBezTo>
                  <a:cubicBezTo>
                    <a:pt x="719" y="1918"/>
                    <a:pt x="1373" y="2285"/>
                    <a:pt x="1980" y="2812"/>
                  </a:cubicBezTo>
                  <a:cubicBezTo>
                    <a:pt x="3065" y="2333"/>
                    <a:pt x="4007" y="2030"/>
                    <a:pt x="4821" y="1519"/>
                  </a:cubicBezTo>
                  <a:cubicBezTo>
                    <a:pt x="5092" y="1343"/>
                    <a:pt x="5060" y="625"/>
                    <a:pt x="5012" y="178"/>
                  </a:cubicBezTo>
                  <a:cubicBezTo>
                    <a:pt x="5012" y="83"/>
                    <a:pt x="4358" y="35"/>
                    <a:pt x="3991" y="3"/>
                  </a:cubicBezTo>
                  <a:cubicBezTo>
                    <a:pt x="3955" y="1"/>
                    <a:pt x="3920" y="0"/>
                    <a:pt x="38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9"/>
            <p:cNvSpPr/>
            <p:nvPr/>
          </p:nvSpPr>
          <p:spPr>
            <a:xfrm>
              <a:off x="4903043" y="896042"/>
              <a:ext cx="234428" cy="201843"/>
            </a:xfrm>
            <a:custGeom>
              <a:rect b="b" l="l" r="r" t="t"/>
              <a:pathLst>
                <a:path extrusionOk="0" h="3906" w="4518">
                  <a:moveTo>
                    <a:pt x="336" y="1"/>
                  </a:moveTo>
                  <a:lnTo>
                    <a:pt x="1" y="161"/>
                  </a:lnTo>
                  <a:cubicBezTo>
                    <a:pt x="128" y="1086"/>
                    <a:pt x="224" y="1980"/>
                    <a:pt x="416" y="2874"/>
                  </a:cubicBezTo>
                  <a:cubicBezTo>
                    <a:pt x="542" y="3531"/>
                    <a:pt x="945" y="3905"/>
                    <a:pt x="1465" y="3905"/>
                  </a:cubicBezTo>
                  <a:cubicBezTo>
                    <a:pt x="1665" y="3905"/>
                    <a:pt x="1882" y="3850"/>
                    <a:pt x="2107" y="3735"/>
                  </a:cubicBezTo>
                  <a:cubicBezTo>
                    <a:pt x="2889" y="3336"/>
                    <a:pt x="3623" y="2826"/>
                    <a:pt x="4517" y="2251"/>
                  </a:cubicBezTo>
                  <a:cubicBezTo>
                    <a:pt x="3288" y="990"/>
                    <a:pt x="1724" y="623"/>
                    <a:pt x="3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9"/>
            <p:cNvSpPr/>
            <p:nvPr/>
          </p:nvSpPr>
          <p:spPr>
            <a:xfrm>
              <a:off x="4652116" y="557940"/>
              <a:ext cx="220366" cy="184635"/>
            </a:xfrm>
            <a:custGeom>
              <a:rect b="b" l="l" r="r" t="t"/>
              <a:pathLst>
                <a:path extrusionOk="0" h="3573" w="4247">
                  <a:moveTo>
                    <a:pt x="2554" y="0"/>
                  </a:moveTo>
                  <a:cubicBezTo>
                    <a:pt x="2548" y="0"/>
                    <a:pt x="2543" y="1"/>
                    <a:pt x="2539" y="1"/>
                  </a:cubicBezTo>
                  <a:cubicBezTo>
                    <a:pt x="1501" y="49"/>
                    <a:pt x="1" y="1182"/>
                    <a:pt x="1" y="1916"/>
                  </a:cubicBezTo>
                  <a:cubicBezTo>
                    <a:pt x="1" y="2461"/>
                    <a:pt x="1380" y="3573"/>
                    <a:pt x="2285" y="3573"/>
                  </a:cubicBezTo>
                  <a:cubicBezTo>
                    <a:pt x="2387" y="3573"/>
                    <a:pt x="2483" y="3558"/>
                    <a:pt x="2570" y="3528"/>
                  </a:cubicBezTo>
                  <a:cubicBezTo>
                    <a:pt x="3273" y="3288"/>
                    <a:pt x="3704" y="2315"/>
                    <a:pt x="4246" y="1660"/>
                  </a:cubicBezTo>
                  <a:cubicBezTo>
                    <a:pt x="4025" y="901"/>
                    <a:pt x="3129" y="0"/>
                    <a:pt x="2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9"/>
            <p:cNvSpPr/>
            <p:nvPr/>
          </p:nvSpPr>
          <p:spPr>
            <a:xfrm>
              <a:off x="2939678" y="282312"/>
              <a:ext cx="191309" cy="256721"/>
            </a:xfrm>
            <a:custGeom>
              <a:rect b="b" l="l" r="r" t="t"/>
              <a:pathLst>
                <a:path extrusionOk="0" h="4968" w="3687">
                  <a:moveTo>
                    <a:pt x="2209" y="0"/>
                  </a:moveTo>
                  <a:cubicBezTo>
                    <a:pt x="2000" y="0"/>
                    <a:pt x="1471" y="227"/>
                    <a:pt x="1389" y="419"/>
                  </a:cubicBezTo>
                  <a:cubicBezTo>
                    <a:pt x="878" y="1616"/>
                    <a:pt x="463" y="2845"/>
                    <a:pt x="80" y="4074"/>
                  </a:cubicBezTo>
                  <a:cubicBezTo>
                    <a:pt x="0" y="4329"/>
                    <a:pt x="176" y="4664"/>
                    <a:pt x="240" y="4968"/>
                  </a:cubicBezTo>
                  <a:cubicBezTo>
                    <a:pt x="511" y="4888"/>
                    <a:pt x="846" y="4888"/>
                    <a:pt x="1022" y="4728"/>
                  </a:cubicBezTo>
                  <a:cubicBezTo>
                    <a:pt x="1804" y="3994"/>
                    <a:pt x="2538" y="3228"/>
                    <a:pt x="3272" y="2462"/>
                  </a:cubicBezTo>
                  <a:cubicBezTo>
                    <a:pt x="3416" y="2302"/>
                    <a:pt x="3495" y="2063"/>
                    <a:pt x="3687" y="1664"/>
                  </a:cubicBezTo>
                  <a:cubicBezTo>
                    <a:pt x="3256" y="1090"/>
                    <a:pt x="2793" y="531"/>
                    <a:pt x="2282" y="20"/>
                  </a:cubicBezTo>
                  <a:cubicBezTo>
                    <a:pt x="2269" y="7"/>
                    <a:pt x="2243" y="0"/>
                    <a:pt x="2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9"/>
            <p:cNvSpPr/>
            <p:nvPr/>
          </p:nvSpPr>
          <p:spPr>
            <a:xfrm>
              <a:off x="3943283" y="1241584"/>
              <a:ext cx="293216" cy="260649"/>
            </a:xfrm>
            <a:custGeom>
              <a:rect b="b" l="l" r="r" t="t"/>
              <a:pathLst>
                <a:path extrusionOk="0" h="5044" w="5651">
                  <a:moveTo>
                    <a:pt x="5172" y="1"/>
                  </a:moveTo>
                  <a:lnTo>
                    <a:pt x="1" y="4054"/>
                  </a:lnTo>
                  <a:cubicBezTo>
                    <a:pt x="458" y="4487"/>
                    <a:pt x="839" y="5044"/>
                    <a:pt x="1357" y="5044"/>
                  </a:cubicBezTo>
                  <a:cubicBezTo>
                    <a:pt x="1509" y="5044"/>
                    <a:pt x="1672" y="4996"/>
                    <a:pt x="1852" y="4884"/>
                  </a:cubicBezTo>
                  <a:cubicBezTo>
                    <a:pt x="5650" y="2475"/>
                    <a:pt x="3975" y="3911"/>
                    <a:pt x="5347" y="799"/>
                  </a:cubicBezTo>
                  <a:cubicBezTo>
                    <a:pt x="5395" y="607"/>
                    <a:pt x="5411" y="432"/>
                    <a:pt x="5411" y="240"/>
                  </a:cubicBezTo>
                  <a:lnTo>
                    <a:pt x="5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9"/>
            <p:cNvSpPr/>
            <p:nvPr/>
          </p:nvSpPr>
          <p:spPr>
            <a:xfrm>
              <a:off x="2411361" y="1723752"/>
              <a:ext cx="198781" cy="218895"/>
            </a:xfrm>
            <a:custGeom>
              <a:rect b="b" l="l" r="r" t="t"/>
              <a:pathLst>
                <a:path extrusionOk="0" h="4236" w="3831">
                  <a:moveTo>
                    <a:pt x="986" y="1"/>
                  </a:moveTo>
                  <a:cubicBezTo>
                    <a:pt x="930" y="1"/>
                    <a:pt x="877" y="8"/>
                    <a:pt x="830" y="22"/>
                  </a:cubicBezTo>
                  <a:cubicBezTo>
                    <a:pt x="463" y="134"/>
                    <a:pt x="272" y="836"/>
                    <a:pt x="0" y="1283"/>
                  </a:cubicBezTo>
                  <a:cubicBezTo>
                    <a:pt x="192" y="1666"/>
                    <a:pt x="272" y="2033"/>
                    <a:pt x="495" y="2256"/>
                  </a:cubicBezTo>
                  <a:cubicBezTo>
                    <a:pt x="1070" y="2815"/>
                    <a:pt x="1660" y="3341"/>
                    <a:pt x="2298" y="3820"/>
                  </a:cubicBezTo>
                  <a:cubicBezTo>
                    <a:pt x="2570" y="4028"/>
                    <a:pt x="2937" y="4107"/>
                    <a:pt x="3272" y="4235"/>
                  </a:cubicBezTo>
                  <a:cubicBezTo>
                    <a:pt x="3416" y="3740"/>
                    <a:pt x="3831" y="3118"/>
                    <a:pt x="3671" y="2735"/>
                  </a:cubicBezTo>
                  <a:cubicBezTo>
                    <a:pt x="3304" y="1953"/>
                    <a:pt x="2809" y="1235"/>
                    <a:pt x="2203" y="628"/>
                  </a:cubicBezTo>
                  <a:cubicBezTo>
                    <a:pt x="1911" y="309"/>
                    <a:pt x="1364" y="1"/>
                    <a:pt x="9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9"/>
            <p:cNvSpPr/>
            <p:nvPr/>
          </p:nvSpPr>
          <p:spPr>
            <a:xfrm>
              <a:off x="4354853" y="577628"/>
              <a:ext cx="119912" cy="341572"/>
            </a:xfrm>
            <a:custGeom>
              <a:rect b="b" l="l" r="r" t="t"/>
              <a:pathLst>
                <a:path extrusionOk="0" h="6610" w="2311">
                  <a:moveTo>
                    <a:pt x="508" y="0"/>
                  </a:moveTo>
                  <a:cubicBezTo>
                    <a:pt x="353" y="0"/>
                    <a:pt x="184" y="1"/>
                    <a:pt x="1" y="3"/>
                  </a:cubicBezTo>
                  <a:cubicBezTo>
                    <a:pt x="495" y="2253"/>
                    <a:pt x="974" y="4439"/>
                    <a:pt x="1453" y="6610"/>
                  </a:cubicBezTo>
                  <a:lnTo>
                    <a:pt x="1900" y="6610"/>
                  </a:lnTo>
                  <a:cubicBezTo>
                    <a:pt x="1996" y="5668"/>
                    <a:pt x="2123" y="4743"/>
                    <a:pt x="2155" y="3817"/>
                  </a:cubicBezTo>
                  <a:cubicBezTo>
                    <a:pt x="2187" y="3258"/>
                    <a:pt x="1980" y="2684"/>
                    <a:pt x="2043" y="2141"/>
                  </a:cubicBezTo>
                  <a:cubicBezTo>
                    <a:pt x="2279" y="157"/>
                    <a:pt x="2311" y="0"/>
                    <a:pt x="5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9"/>
            <p:cNvSpPr/>
            <p:nvPr/>
          </p:nvSpPr>
          <p:spPr>
            <a:xfrm>
              <a:off x="1789439" y="1100566"/>
              <a:ext cx="216215" cy="214916"/>
            </a:xfrm>
            <a:custGeom>
              <a:rect b="b" l="l" r="r" t="t"/>
              <a:pathLst>
                <a:path extrusionOk="0" h="4159" w="4167">
                  <a:moveTo>
                    <a:pt x="3815" y="1"/>
                  </a:moveTo>
                  <a:cubicBezTo>
                    <a:pt x="2794" y="607"/>
                    <a:pt x="1709" y="1102"/>
                    <a:pt x="799" y="1820"/>
                  </a:cubicBezTo>
                  <a:cubicBezTo>
                    <a:pt x="1" y="2459"/>
                    <a:pt x="671" y="3145"/>
                    <a:pt x="1070" y="3751"/>
                  </a:cubicBezTo>
                  <a:cubicBezTo>
                    <a:pt x="1260" y="4027"/>
                    <a:pt x="1496" y="4158"/>
                    <a:pt x="1743" y="4158"/>
                  </a:cubicBezTo>
                  <a:cubicBezTo>
                    <a:pt x="1954" y="4158"/>
                    <a:pt x="2173" y="4063"/>
                    <a:pt x="2379" y="3879"/>
                  </a:cubicBezTo>
                  <a:cubicBezTo>
                    <a:pt x="3432" y="2953"/>
                    <a:pt x="3624" y="1597"/>
                    <a:pt x="4166" y="400"/>
                  </a:cubicBezTo>
                  <a:lnTo>
                    <a:pt x="38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9"/>
            <p:cNvSpPr/>
            <p:nvPr/>
          </p:nvSpPr>
          <p:spPr>
            <a:xfrm>
              <a:off x="5157291" y="1951116"/>
              <a:ext cx="241017" cy="127586"/>
            </a:xfrm>
            <a:custGeom>
              <a:rect b="b" l="l" r="r" t="t"/>
              <a:pathLst>
                <a:path extrusionOk="0" h="2469" w="4645">
                  <a:moveTo>
                    <a:pt x="3171" y="1"/>
                  </a:moveTo>
                  <a:cubicBezTo>
                    <a:pt x="2768" y="1"/>
                    <a:pt x="2362" y="29"/>
                    <a:pt x="1963" y="91"/>
                  </a:cubicBezTo>
                  <a:cubicBezTo>
                    <a:pt x="240" y="362"/>
                    <a:pt x="0" y="857"/>
                    <a:pt x="702" y="2468"/>
                  </a:cubicBezTo>
                  <a:cubicBezTo>
                    <a:pt x="1293" y="2373"/>
                    <a:pt x="1835" y="2357"/>
                    <a:pt x="2330" y="2197"/>
                  </a:cubicBezTo>
                  <a:cubicBezTo>
                    <a:pt x="3000" y="1990"/>
                    <a:pt x="3671" y="1718"/>
                    <a:pt x="4293" y="1367"/>
                  </a:cubicBezTo>
                  <a:cubicBezTo>
                    <a:pt x="4533" y="1160"/>
                    <a:pt x="4644" y="841"/>
                    <a:pt x="4596" y="521"/>
                  </a:cubicBezTo>
                  <a:cubicBezTo>
                    <a:pt x="4533" y="298"/>
                    <a:pt x="4134" y="59"/>
                    <a:pt x="3846" y="27"/>
                  </a:cubicBezTo>
                  <a:cubicBezTo>
                    <a:pt x="3623" y="9"/>
                    <a:pt x="3397" y="1"/>
                    <a:pt x="31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9"/>
            <p:cNvSpPr/>
            <p:nvPr/>
          </p:nvSpPr>
          <p:spPr>
            <a:xfrm>
              <a:off x="1798571" y="391344"/>
              <a:ext cx="130912" cy="154767"/>
            </a:xfrm>
            <a:custGeom>
              <a:rect b="b" l="l" r="r" t="t"/>
              <a:pathLst>
                <a:path extrusionOk="0" h="2995" w="2523">
                  <a:moveTo>
                    <a:pt x="2267" y="1"/>
                  </a:moveTo>
                  <a:cubicBezTo>
                    <a:pt x="1979" y="208"/>
                    <a:pt x="1596" y="320"/>
                    <a:pt x="1405" y="591"/>
                  </a:cubicBezTo>
                  <a:cubicBezTo>
                    <a:pt x="910" y="1294"/>
                    <a:pt x="415" y="1996"/>
                    <a:pt x="0" y="2746"/>
                  </a:cubicBezTo>
                  <a:cubicBezTo>
                    <a:pt x="206" y="2914"/>
                    <a:pt x="450" y="2995"/>
                    <a:pt x="691" y="2995"/>
                  </a:cubicBezTo>
                  <a:cubicBezTo>
                    <a:pt x="1069" y="2995"/>
                    <a:pt x="1440" y="2797"/>
                    <a:pt x="1644" y="2427"/>
                  </a:cubicBezTo>
                  <a:cubicBezTo>
                    <a:pt x="1900" y="1980"/>
                    <a:pt x="2139" y="1517"/>
                    <a:pt x="2378" y="1054"/>
                  </a:cubicBezTo>
                  <a:cubicBezTo>
                    <a:pt x="2522" y="799"/>
                    <a:pt x="2315" y="368"/>
                    <a:pt x="22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9"/>
            <p:cNvSpPr/>
            <p:nvPr/>
          </p:nvSpPr>
          <p:spPr>
            <a:xfrm>
              <a:off x="1715759" y="201701"/>
              <a:ext cx="131742" cy="183550"/>
            </a:xfrm>
            <a:custGeom>
              <a:rect b="b" l="l" r="r" t="t"/>
              <a:pathLst>
                <a:path extrusionOk="0" h="3552" w="2539">
                  <a:moveTo>
                    <a:pt x="1469" y="0"/>
                  </a:moveTo>
                  <a:cubicBezTo>
                    <a:pt x="1421" y="112"/>
                    <a:pt x="1357" y="208"/>
                    <a:pt x="1309" y="304"/>
                  </a:cubicBezTo>
                  <a:cubicBezTo>
                    <a:pt x="814" y="1293"/>
                    <a:pt x="447" y="2362"/>
                    <a:pt x="1" y="3463"/>
                  </a:cubicBezTo>
                  <a:cubicBezTo>
                    <a:pt x="231" y="3523"/>
                    <a:pt x="427" y="3552"/>
                    <a:pt x="593" y="3552"/>
                  </a:cubicBezTo>
                  <a:cubicBezTo>
                    <a:pt x="1096" y="3552"/>
                    <a:pt x="1333" y="3289"/>
                    <a:pt x="1453" y="2809"/>
                  </a:cubicBezTo>
                  <a:cubicBezTo>
                    <a:pt x="1533" y="2522"/>
                    <a:pt x="1660" y="2251"/>
                    <a:pt x="1820" y="1995"/>
                  </a:cubicBezTo>
                  <a:cubicBezTo>
                    <a:pt x="2059" y="1580"/>
                    <a:pt x="2299" y="1149"/>
                    <a:pt x="2538" y="734"/>
                  </a:cubicBezTo>
                  <a:cubicBezTo>
                    <a:pt x="2155" y="527"/>
                    <a:pt x="1804" y="272"/>
                    <a:pt x="14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9"/>
            <p:cNvSpPr/>
            <p:nvPr/>
          </p:nvSpPr>
          <p:spPr>
            <a:xfrm>
              <a:off x="5236783" y="1569092"/>
              <a:ext cx="234376" cy="204478"/>
            </a:xfrm>
            <a:custGeom>
              <a:rect b="b" l="l" r="r" t="t"/>
              <a:pathLst>
                <a:path extrusionOk="0" h="3957" w="4517">
                  <a:moveTo>
                    <a:pt x="3852" y="1"/>
                  </a:moveTo>
                  <a:cubicBezTo>
                    <a:pt x="3660" y="1"/>
                    <a:pt x="3429" y="29"/>
                    <a:pt x="3272" y="78"/>
                  </a:cubicBezTo>
                  <a:cubicBezTo>
                    <a:pt x="1405" y="621"/>
                    <a:pt x="1006" y="2408"/>
                    <a:pt x="0" y="3957"/>
                  </a:cubicBezTo>
                  <a:cubicBezTo>
                    <a:pt x="287" y="3829"/>
                    <a:pt x="575" y="3733"/>
                    <a:pt x="878" y="3653"/>
                  </a:cubicBezTo>
                  <a:cubicBezTo>
                    <a:pt x="2394" y="3414"/>
                    <a:pt x="3320" y="2265"/>
                    <a:pt x="4325" y="1291"/>
                  </a:cubicBezTo>
                  <a:cubicBezTo>
                    <a:pt x="4517" y="1116"/>
                    <a:pt x="4341" y="446"/>
                    <a:pt x="4197" y="78"/>
                  </a:cubicBezTo>
                  <a:cubicBezTo>
                    <a:pt x="4174" y="25"/>
                    <a:pt x="4030" y="1"/>
                    <a:pt x="38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9"/>
            <p:cNvSpPr/>
            <p:nvPr/>
          </p:nvSpPr>
          <p:spPr>
            <a:xfrm>
              <a:off x="1781189" y="793004"/>
              <a:ext cx="139992" cy="265403"/>
            </a:xfrm>
            <a:custGeom>
              <a:rect b="b" l="l" r="r" t="t"/>
              <a:pathLst>
                <a:path extrusionOk="0" h="5136" w="2698">
                  <a:moveTo>
                    <a:pt x="2267" y="0"/>
                  </a:moveTo>
                  <a:cubicBezTo>
                    <a:pt x="2043" y="160"/>
                    <a:pt x="1756" y="287"/>
                    <a:pt x="1612" y="511"/>
                  </a:cubicBezTo>
                  <a:cubicBezTo>
                    <a:pt x="1293" y="894"/>
                    <a:pt x="1054" y="1341"/>
                    <a:pt x="862" y="1803"/>
                  </a:cubicBezTo>
                  <a:cubicBezTo>
                    <a:pt x="527" y="2681"/>
                    <a:pt x="272" y="3591"/>
                    <a:pt x="16" y="4485"/>
                  </a:cubicBezTo>
                  <a:cubicBezTo>
                    <a:pt x="0" y="4708"/>
                    <a:pt x="80" y="4931"/>
                    <a:pt x="240" y="5107"/>
                  </a:cubicBezTo>
                  <a:cubicBezTo>
                    <a:pt x="254" y="5127"/>
                    <a:pt x="296" y="5136"/>
                    <a:pt x="350" y="5136"/>
                  </a:cubicBezTo>
                  <a:cubicBezTo>
                    <a:pt x="472" y="5136"/>
                    <a:pt x="657" y="5089"/>
                    <a:pt x="734" y="5011"/>
                  </a:cubicBezTo>
                  <a:cubicBezTo>
                    <a:pt x="1772" y="4038"/>
                    <a:pt x="2650" y="2968"/>
                    <a:pt x="2697" y="1420"/>
                  </a:cubicBezTo>
                  <a:cubicBezTo>
                    <a:pt x="2681" y="1197"/>
                    <a:pt x="2650" y="974"/>
                    <a:pt x="2602" y="750"/>
                  </a:cubicBezTo>
                  <a:cubicBezTo>
                    <a:pt x="2506" y="495"/>
                    <a:pt x="2394" y="239"/>
                    <a:pt x="22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9"/>
            <p:cNvSpPr/>
            <p:nvPr/>
          </p:nvSpPr>
          <p:spPr>
            <a:xfrm>
              <a:off x="4866618" y="2161377"/>
              <a:ext cx="225296" cy="163913"/>
            </a:xfrm>
            <a:custGeom>
              <a:rect b="b" l="l" r="r" t="t"/>
              <a:pathLst>
                <a:path extrusionOk="0" h="3172" w="4342">
                  <a:moveTo>
                    <a:pt x="1901" y="0"/>
                  </a:moveTo>
                  <a:cubicBezTo>
                    <a:pt x="1576" y="0"/>
                    <a:pt x="1217" y="85"/>
                    <a:pt x="814" y="251"/>
                  </a:cubicBezTo>
                  <a:cubicBezTo>
                    <a:pt x="176" y="522"/>
                    <a:pt x="0" y="953"/>
                    <a:pt x="559" y="1352"/>
                  </a:cubicBezTo>
                  <a:cubicBezTo>
                    <a:pt x="1517" y="2038"/>
                    <a:pt x="2554" y="2597"/>
                    <a:pt x="3511" y="3171"/>
                  </a:cubicBezTo>
                  <a:cubicBezTo>
                    <a:pt x="3926" y="2964"/>
                    <a:pt x="4230" y="2916"/>
                    <a:pt x="4278" y="2788"/>
                  </a:cubicBezTo>
                  <a:cubicBezTo>
                    <a:pt x="4341" y="2533"/>
                    <a:pt x="4325" y="2278"/>
                    <a:pt x="4214" y="2038"/>
                  </a:cubicBezTo>
                  <a:cubicBezTo>
                    <a:pt x="4054" y="1719"/>
                    <a:pt x="3751" y="1480"/>
                    <a:pt x="3575" y="1160"/>
                  </a:cubicBezTo>
                  <a:cubicBezTo>
                    <a:pt x="3111" y="372"/>
                    <a:pt x="2581" y="0"/>
                    <a:pt x="19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9"/>
            <p:cNvSpPr/>
            <p:nvPr/>
          </p:nvSpPr>
          <p:spPr>
            <a:xfrm>
              <a:off x="4899722" y="-28402"/>
              <a:ext cx="116020" cy="249022"/>
            </a:xfrm>
            <a:custGeom>
              <a:rect b="b" l="l" r="r" t="t"/>
              <a:pathLst>
                <a:path extrusionOk="0" h="4819" w="2236">
                  <a:moveTo>
                    <a:pt x="208" y="1"/>
                  </a:moveTo>
                  <a:lnTo>
                    <a:pt x="208" y="1"/>
                  </a:lnTo>
                  <a:cubicBezTo>
                    <a:pt x="288" y="432"/>
                    <a:pt x="448" y="831"/>
                    <a:pt x="432" y="1261"/>
                  </a:cubicBezTo>
                  <a:cubicBezTo>
                    <a:pt x="400" y="1676"/>
                    <a:pt x="144" y="2075"/>
                    <a:pt x="97" y="2506"/>
                  </a:cubicBezTo>
                  <a:cubicBezTo>
                    <a:pt x="17" y="2985"/>
                    <a:pt x="1" y="3496"/>
                    <a:pt x="49" y="3990"/>
                  </a:cubicBezTo>
                  <a:cubicBezTo>
                    <a:pt x="117" y="4633"/>
                    <a:pt x="583" y="4819"/>
                    <a:pt x="1077" y="4819"/>
                  </a:cubicBezTo>
                  <a:cubicBezTo>
                    <a:pt x="1160" y="4819"/>
                    <a:pt x="1243" y="4814"/>
                    <a:pt x="1325" y="4804"/>
                  </a:cubicBezTo>
                  <a:cubicBezTo>
                    <a:pt x="1980" y="4725"/>
                    <a:pt x="1884" y="4230"/>
                    <a:pt x="1756" y="3735"/>
                  </a:cubicBezTo>
                  <a:cubicBezTo>
                    <a:pt x="1645" y="3320"/>
                    <a:pt x="1629" y="2889"/>
                    <a:pt x="1724" y="2474"/>
                  </a:cubicBezTo>
                  <a:cubicBezTo>
                    <a:pt x="2235" y="751"/>
                    <a:pt x="2028" y="368"/>
                    <a:pt x="2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9"/>
            <p:cNvSpPr/>
            <p:nvPr/>
          </p:nvSpPr>
          <p:spPr>
            <a:xfrm>
              <a:off x="2289633" y="1556380"/>
              <a:ext cx="221975" cy="124847"/>
            </a:xfrm>
            <a:custGeom>
              <a:rect b="b" l="l" r="r" t="t"/>
              <a:pathLst>
                <a:path extrusionOk="0" h="2416" w="4278">
                  <a:moveTo>
                    <a:pt x="559" y="0"/>
                  </a:moveTo>
                  <a:cubicBezTo>
                    <a:pt x="439" y="0"/>
                    <a:pt x="352" y="14"/>
                    <a:pt x="335" y="53"/>
                  </a:cubicBezTo>
                  <a:cubicBezTo>
                    <a:pt x="96" y="548"/>
                    <a:pt x="0" y="1106"/>
                    <a:pt x="32" y="1649"/>
                  </a:cubicBezTo>
                  <a:cubicBezTo>
                    <a:pt x="64" y="1888"/>
                    <a:pt x="703" y="2048"/>
                    <a:pt x="1086" y="2192"/>
                  </a:cubicBezTo>
                  <a:cubicBezTo>
                    <a:pt x="1133" y="2205"/>
                    <a:pt x="1185" y="2209"/>
                    <a:pt x="1238" y="2209"/>
                  </a:cubicBezTo>
                  <a:cubicBezTo>
                    <a:pt x="1381" y="2209"/>
                    <a:pt x="1537" y="2176"/>
                    <a:pt x="1676" y="2176"/>
                  </a:cubicBezTo>
                  <a:lnTo>
                    <a:pt x="1804" y="2415"/>
                  </a:lnTo>
                  <a:cubicBezTo>
                    <a:pt x="2554" y="2032"/>
                    <a:pt x="3336" y="1649"/>
                    <a:pt x="4086" y="1218"/>
                  </a:cubicBezTo>
                  <a:cubicBezTo>
                    <a:pt x="4230" y="1138"/>
                    <a:pt x="4277" y="835"/>
                    <a:pt x="4277" y="644"/>
                  </a:cubicBezTo>
                  <a:cubicBezTo>
                    <a:pt x="4277" y="564"/>
                    <a:pt x="3974" y="468"/>
                    <a:pt x="3783" y="436"/>
                  </a:cubicBezTo>
                  <a:cubicBezTo>
                    <a:pt x="2985" y="308"/>
                    <a:pt x="2171" y="181"/>
                    <a:pt x="1357" y="69"/>
                  </a:cubicBezTo>
                  <a:cubicBezTo>
                    <a:pt x="1128" y="48"/>
                    <a:pt x="784" y="0"/>
                    <a:pt x="5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2" name="Google Shape;3762;p9"/>
            <p:cNvSpPr/>
            <p:nvPr/>
          </p:nvSpPr>
          <p:spPr>
            <a:xfrm>
              <a:off x="3948264" y="1552350"/>
              <a:ext cx="168167" cy="175178"/>
            </a:xfrm>
            <a:custGeom>
              <a:rect b="b" l="l" r="r" t="t"/>
              <a:pathLst>
                <a:path extrusionOk="0" h="3390" w="3241">
                  <a:moveTo>
                    <a:pt x="988" y="0"/>
                  </a:moveTo>
                  <a:cubicBezTo>
                    <a:pt x="389" y="0"/>
                    <a:pt x="480" y="1036"/>
                    <a:pt x="336" y="1599"/>
                  </a:cubicBezTo>
                  <a:cubicBezTo>
                    <a:pt x="304" y="1759"/>
                    <a:pt x="240" y="1919"/>
                    <a:pt x="192" y="2078"/>
                  </a:cubicBezTo>
                  <a:lnTo>
                    <a:pt x="1" y="2286"/>
                  </a:lnTo>
                  <a:cubicBezTo>
                    <a:pt x="400" y="2653"/>
                    <a:pt x="735" y="3195"/>
                    <a:pt x="1198" y="3355"/>
                  </a:cubicBezTo>
                  <a:cubicBezTo>
                    <a:pt x="1268" y="3378"/>
                    <a:pt x="1346" y="3389"/>
                    <a:pt x="1429" y="3389"/>
                  </a:cubicBezTo>
                  <a:cubicBezTo>
                    <a:pt x="2140" y="3389"/>
                    <a:pt x="3240" y="2601"/>
                    <a:pt x="3240" y="2158"/>
                  </a:cubicBezTo>
                  <a:cubicBezTo>
                    <a:pt x="3240" y="2126"/>
                    <a:pt x="3240" y="2078"/>
                    <a:pt x="3224" y="2062"/>
                  </a:cubicBezTo>
                  <a:cubicBezTo>
                    <a:pt x="2554" y="1344"/>
                    <a:pt x="2027" y="275"/>
                    <a:pt x="1198" y="35"/>
                  </a:cubicBezTo>
                  <a:cubicBezTo>
                    <a:pt x="1120" y="11"/>
                    <a:pt x="1050" y="0"/>
                    <a:pt x="9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9"/>
            <p:cNvSpPr/>
            <p:nvPr/>
          </p:nvSpPr>
          <p:spPr>
            <a:xfrm>
              <a:off x="2641533" y="950764"/>
              <a:ext cx="177300" cy="151666"/>
            </a:xfrm>
            <a:custGeom>
              <a:rect b="b" l="l" r="r" t="t"/>
              <a:pathLst>
                <a:path extrusionOk="0" h="2935" w="3417">
                  <a:moveTo>
                    <a:pt x="2345" y="0"/>
                  </a:moveTo>
                  <a:cubicBezTo>
                    <a:pt x="2275" y="0"/>
                    <a:pt x="2206" y="14"/>
                    <a:pt x="2140" y="43"/>
                  </a:cubicBezTo>
                  <a:cubicBezTo>
                    <a:pt x="1358" y="426"/>
                    <a:pt x="703" y="1049"/>
                    <a:pt x="1" y="1559"/>
                  </a:cubicBezTo>
                  <a:cubicBezTo>
                    <a:pt x="400" y="2038"/>
                    <a:pt x="735" y="2820"/>
                    <a:pt x="1214" y="2916"/>
                  </a:cubicBezTo>
                  <a:cubicBezTo>
                    <a:pt x="1287" y="2929"/>
                    <a:pt x="1361" y="2935"/>
                    <a:pt x="1436" y="2935"/>
                  </a:cubicBezTo>
                  <a:cubicBezTo>
                    <a:pt x="2376" y="2935"/>
                    <a:pt x="3416" y="1967"/>
                    <a:pt x="3416" y="1272"/>
                  </a:cubicBezTo>
                  <a:cubicBezTo>
                    <a:pt x="3416" y="698"/>
                    <a:pt x="2851" y="0"/>
                    <a:pt x="23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9"/>
            <p:cNvSpPr/>
            <p:nvPr/>
          </p:nvSpPr>
          <p:spPr>
            <a:xfrm>
              <a:off x="3400904" y="534325"/>
              <a:ext cx="183059" cy="171509"/>
            </a:xfrm>
            <a:custGeom>
              <a:rect b="b" l="l" r="r" t="t"/>
              <a:pathLst>
                <a:path extrusionOk="0" h="3319" w="3528">
                  <a:moveTo>
                    <a:pt x="2601" y="1"/>
                  </a:moveTo>
                  <a:cubicBezTo>
                    <a:pt x="2395" y="1"/>
                    <a:pt x="2010" y="226"/>
                    <a:pt x="1868" y="426"/>
                  </a:cubicBezTo>
                  <a:cubicBezTo>
                    <a:pt x="1182" y="1335"/>
                    <a:pt x="559" y="2277"/>
                    <a:pt x="1" y="3075"/>
                  </a:cubicBezTo>
                  <a:cubicBezTo>
                    <a:pt x="447" y="3139"/>
                    <a:pt x="894" y="3235"/>
                    <a:pt x="1341" y="3282"/>
                  </a:cubicBezTo>
                  <a:cubicBezTo>
                    <a:pt x="1429" y="3306"/>
                    <a:pt x="1521" y="3318"/>
                    <a:pt x="1614" y="3318"/>
                  </a:cubicBezTo>
                  <a:cubicBezTo>
                    <a:pt x="1708" y="3318"/>
                    <a:pt x="1804" y="3306"/>
                    <a:pt x="1900" y="3282"/>
                  </a:cubicBezTo>
                  <a:cubicBezTo>
                    <a:pt x="2985" y="2931"/>
                    <a:pt x="3528" y="1974"/>
                    <a:pt x="3256" y="841"/>
                  </a:cubicBezTo>
                  <a:cubicBezTo>
                    <a:pt x="3176" y="506"/>
                    <a:pt x="2953" y="202"/>
                    <a:pt x="2666" y="11"/>
                  </a:cubicBezTo>
                  <a:cubicBezTo>
                    <a:pt x="2647" y="4"/>
                    <a:pt x="2625" y="1"/>
                    <a:pt x="26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9"/>
            <p:cNvSpPr/>
            <p:nvPr/>
          </p:nvSpPr>
          <p:spPr>
            <a:xfrm>
              <a:off x="2288803" y="-37755"/>
              <a:ext cx="188040" cy="132133"/>
            </a:xfrm>
            <a:custGeom>
              <a:rect b="b" l="l" r="r" t="t"/>
              <a:pathLst>
                <a:path extrusionOk="0" h="2557" w="3624">
                  <a:moveTo>
                    <a:pt x="1599" y="0"/>
                  </a:moveTo>
                  <a:cubicBezTo>
                    <a:pt x="1460" y="0"/>
                    <a:pt x="1325" y="16"/>
                    <a:pt x="1197" y="54"/>
                  </a:cubicBezTo>
                  <a:cubicBezTo>
                    <a:pt x="703" y="182"/>
                    <a:pt x="479" y="1219"/>
                    <a:pt x="0" y="2113"/>
                  </a:cubicBezTo>
                  <a:cubicBezTo>
                    <a:pt x="413" y="2284"/>
                    <a:pt x="750" y="2556"/>
                    <a:pt x="977" y="2556"/>
                  </a:cubicBezTo>
                  <a:cubicBezTo>
                    <a:pt x="1004" y="2556"/>
                    <a:pt x="1030" y="2552"/>
                    <a:pt x="1054" y="2544"/>
                  </a:cubicBezTo>
                  <a:cubicBezTo>
                    <a:pt x="1852" y="2240"/>
                    <a:pt x="2618" y="1857"/>
                    <a:pt x="3352" y="1395"/>
                  </a:cubicBezTo>
                  <a:cubicBezTo>
                    <a:pt x="3559" y="1267"/>
                    <a:pt x="3527" y="772"/>
                    <a:pt x="3623" y="453"/>
                  </a:cubicBezTo>
                  <a:cubicBezTo>
                    <a:pt x="2945" y="323"/>
                    <a:pt x="2224" y="0"/>
                    <a:pt x="15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9"/>
            <p:cNvSpPr/>
            <p:nvPr/>
          </p:nvSpPr>
          <p:spPr>
            <a:xfrm>
              <a:off x="2998466" y="-51190"/>
              <a:ext cx="166507" cy="184480"/>
            </a:xfrm>
            <a:custGeom>
              <a:rect b="b" l="l" r="r" t="t"/>
              <a:pathLst>
                <a:path extrusionOk="0" h="3570" w="3209">
                  <a:moveTo>
                    <a:pt x="1916" y="0"/>
                  </a:moveTo>
                  <a:cubicBezTo>
                    <a:pt x="1677" y="0"/>
                    <a:pt x="1387" y="95"/>
                    <a:pt x="1325" y="218"/>
                  </a:cubicBezTo>
                  <a:cubicBezTo>
                    <a:pt x="862" y="1256"/>
                    <a:pt x="479" y="2325"/>
                    <a:pt x="0" y="3570"/>
                  </a:cubicBezTo>
                  <a:cubicBezTo>
                    <a:pt x="2235" y="3506"/>
                    <a:pt x="3208" y="2261"/>
                    <a:pt x="2698" y="601"/>
                  </a:cubicBezTo>
                  <a:cubicBezTo>
                    <a:pt x="2586" y="330"/>
                    <a:pt x="2378" y="122"/>
                    <a:pt x="2107" y="27"/>
                  </a:cubicBezTo>
                  <a:cubicBezTo>
                    <a:pt x="2053" y="9"/>
                    <a:pt x="1986" y="0"/>
                    <a:pt x="19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9"/>
            <p:cNvSpPr/>
            <p:nvPr/>
          </p:nvSpPr>
          <p:spPr>
            <a:xfrm>
              <a:off x="4260470" y="105898"/>
              <a:ext cx="135011" cy="162208"/>
            </a:xfrm>
            <a:custGeom>
              <a:rect b="b" l="l" r="r" t="t"/>
              <a:pathLst>
                <a:path extrusionOk="0" h="3139" w="2602">
                  <a:moveTo>
                    <a:pt x="1264" y="1"/>
                  </a:moveTo>
                  <a:cubicBezTo>
                    <a:pt x="668" y="1"/>
                    <a:pt x="1" y="1211"/>
                    <a:pt x="16" y="2269"/>
                  </a:cubicBezTo>
                  <a:cubicBezTo>
                    <a:pt x="30" y="2845"/>
                    <a:pt x="315" y="3139"/>
                    <a:pt x="760" y="3139"/>
                  </a:cubicBezTo>
                  <a:cubicBezTo>
                    <a:pt x="832" y="3139"/>
                    <a:pt x="909" y="3131"/>
                    <a:pt x="990" y="3115"/>
                  </a:cubicBezTo>
                  <a:cubicBezTo>
                    <a:pt x="1995" y="3115"/>
                    <a:pt x="2570" y="2445"/>
                    <a:pt x="2586" y="1344"/>
                  </a:cubicBezTo>
                  <a:cubicBezTo>
                    <a:pt x="2602" y="466"/>
                    <a:pt x="2107" y="83"/>
                    <a:pt x="1309" y="3"/>
                  </a:cubicBezTo>
                  <a:cubicBezTo>
                    <a:pt x="1294" y="1"/>
                    <a:pt x="1279" y="1"/>
                    <a:pt x="126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9"/>
            <p:cNvSpPr/>
            <p:nvPr/>
          </p:nvSpPr>
          <p:spPr>
            <a:xfrm>
              <a:off x="5738585" y="1626967"/>
              <a:ext cx="196290" cy="161071"/>
            </a:xfrm>
            <a:custGeom>
              <a:rect b="b" l="l" r="r" t="t"/>
              <a:pathLst>
                <a:path extrusionOk="0" h="3117" w="3783">
                  <a:moveTo>
                    <a:pt x="1078" y="0"/>
                  </a:moveTo>
                  <a:cubicBezTo>
                    <a:pt x="1057" y="0"/>
                    <a:pt x="1038" y="4"/>
                    <a:pt x="1022" y="12"/>
                  </a:cubicBezTo>
                  <a:cubicBezTo>
                    <a:pt x="1" y="522"/>
                    <a:pt x="703" y="1592"/>
                    <a:pt x="655" y="2438"/>
                  </a:cubicBezTo>
                  <a:cubicBezTo>
                    <a:pt x="655" y="2533"/>
                    <a:pt x="655" y="2693"/>
                    <a:pt x="719" y="2725"/>
                  </a:cubicBezTo>
                  <a:cubicBezTo>
                    <a:pt x="906" y="2869"/>
                    <a:pt x="1223" y="3117"/>
                    <a:pt x="1354" y="3117"/>
                  </a:cubicBezTo>
                  <a:cubicBezTo>
                    <a:pt x="1368" y="3117"/>
                    <a:pt x="1380" y="3114"/>
                    <a:pt x="1389" y="3108"/>
                  </a:cubicBezTo>
                  <a:cubicBezTo>
                    <a:pt x="1779" y="2848"/>
                    <a:pt x="2174" y="2696"/>
                    <a:pt x="2584" y="2696"/>
                  </a:cubicBezTo>
                  <a:cubicBezTo>
                    <a:pt x="2928" y="2696"/>
                    <a:pt x="3283" y="2803"/>
                    <a:pt x="3655" y="3044"/>
                  </a:cubicBezTo>
                  <a:cubicBezTo>
                    <a:pt x="3703" y="2932"/>
                    <a:pt x="3735" y="2821"/>
                    <a:pt x="3783" y="2725"/>
                  </a:cubicBezTo>
                  <a:cubicBezTo>
                    <a:pt x="3448" y="2246"/>
                    <a:pt x="3097" y="1799"/>
                    <a:pt x="2714" y="1384"/>
                  </a:cubicBezTo>
                  <a:cubicBezTo>
                    <a:pt x="2204" y="889"/>
                    <a:pt x="1398" y="0"/>
                    <a:pt x="10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9"/>
            <p:cNvSpPr/>
            <p:nvPr/>
          </p:nvSpPr>
          <p:spPr>
            <a:xfrm>
              <a:off x="4915496" y="2406103"/>
              <a:ext cx="196290" cy="160451"/>
            </a:xfrm>
            <a:custGeom>
              <a:rect b="b" l="l" r="r" t="t"/>
              <a:pathLst>
                <a:path extrusionOk="0" h="3105" w="3783">
                  <a:moveTo>
                    <a:pt x="1084" y="1"/>
                  </a:moveTo>
                  <a:cubicBezTo>
                    <a:pt x="1061" y="1"/>
                    <a:pt x="1040" y="6"/>
                    <a:pt x="1021" y="15"/>
                  </a:cubicBezTo>
                  <a:cubicBezTo>
                    <a:pt x="0" y="510"/>
                    <a:pt x="702" y="1579"/>
                    <a:pt x="654" y="2441"/>
                  </a:cubicBezTo>
                  <a:cubicBezTo>
                    <a:pt x="654" y="2537"/>
                    <a:pt x="654" y="2680"/>
                    <a:pt x="718" y="2712"/>
                  </a:cubicBezTo>
                  <a:cubicBezTo>
                    <a:pt x="905" y="2856"/>
                    <a:pt x="1223" y="3104"/>
                    <a:pt x="1353" y="3104"/>
                  </a:cubicBezTo>
                  <a:cubicBezTo>
                    <a:pt x="1367" y="3104"/>
                    <a:pt x="1379" y="3102"/>
                    <a:pt x="1388" y="3095"/>
                  </a:cubicBezTo>
                  <a:cubicBezTo>
                    <a:pt x="1779" y="2835"/>
                    <a:pt x="2169" y="2684"/>
                    <a:pt x="2577" y="2684"/>
                  </a:cubicBezTo>
                  <a:cubicBezTo>
                    <a:pt x="2920" y="2684"/>
                    <a:pt x="3276" y="2791"/>
                    <a:pt x="3655" y="3031"/>
                  </a:cubicBezTo>
                  <a:lnTo>
                    <a:pt x="3782" y="2712"/>
                  </a:lnTo>
                  <a:cubicBezTo>
                    <a:pt x="3447" y="2234"/>
                    <a:pt x="3096" y="1787"/>
                    <a:pt x="2713" y="1372"/>
                  </a:cubicBezTo>
                  <a:cubicBezTo>
                    <a:pt x="2207" y="881"/>
                    <a:pt x="1410" y="1"/>
                    <a:pt x="10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9"/>
            <p:cNvSpPr/>
            <p:nvPr/>
          </p:nvSpPr>
          <p:spPr>
            <a:xfrm>
              <a:off x="4930388" y="1131674"/>
              <a:ext cx="145804" cy="158384"/>
            </a:xfrm>
            <a:custGeom>
              <a:rect b="b" l="l" r="r" t="t"/>
              <a:pathLst>
                <a:path extrusionOk="0" h="3065" w="2810">
                  <a:moveTo>
                    <a:pt x="973" y="0"/>
                  </a:moveTo>
                  <a:cubicBezTo>
                    <a:pt x="495" y="0"/>
                    <a:pt x="43" y="971"/>
                    <a:pt x="0" y="2463"/>
                  </a:cubicBezTo>
                  <a:cubicBezTo>
                    <a:pt x="191" y="2595"/>
                    <a:pt x="598" y="3065"/>
                    <a:pt x="823" y="3065"/>
                  </a:cubicBezTo>
                  <a:cubicBezTo>
                    <a:pt x="843" y="3065"/>
                    <a:pt x="861" y="3061"/>
                    <a:pt x="878" y="3053"/>
                  </a:cubicBezTo>
                  <a:cubicBezTo>
                    <a:pt x="1580" y="2750"/>
                    <a:pt x="2171" y="2224"/>
                    <a:pt x="2809" y="1793"/>
                  </a:cubicBezTo>
                  <a:cubicBezTo>
                    <a:pt x="2267" y="1202"/>
                    <a:pt x="1820" y="436"/>
                    <a:pt x="1165" y="53"/>
                  </a:cubicBezTo>
                  <a:cubicBezTo>
                    <a:pt x="1101" y="17"/>
                    <a:pt x="1037" y="0"/>
                    <a:pt x="97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9"/>
            <p:cNvSpPr/>
            <p:nvPr/>
          </p:nvSpPr>
          <p:spPr>
            <a:xfrm>
              <a:off x="4919595" y="1432415"/>
              <a:ext cx="145804" cy="158642"/>
            </a:xfrm>
            <a:custGeom>
              <a:rect b="b" l="l" r="r" t="t"/>
              <a:pathLst>
                <a:path extrusionOk="0" h="3070" w="2810">
                  <a:moveTo>
                    <a:pt x="973" y="1"/>
                  </a:moveTo>
                  <a:cubicBezTo>
                    <a:pt x="507" y="1"/>
                    <a:pt x="57" y="982"/>
                    <a:pt x="1" y="2468"/>
                  </a:cubicBezTo>
                  <a:cubicBezTo>
                    <a:pt x="192" y="2600"/>
                    <a:pt x="612" y="3070"/>
                    <a:pt x="840" y="3070"/>
                  </a:cubicBezTo>
                  <a:cubicBezTo>
                    <a:pt x="860" y="3070"/>
                    <a:pt x="878" y="3066"/>
                    <a:pt x="895" y="3059"/>
                  </a:cubicBezTo>
                  <a:cubicBezTo>
                    <a:pt x="1581" y="2755"/>
                    <a:pt x="2187" y="2229"/>
                    <a:pt x="2810" y="1798"/>
                  </a:cubicBezTo>
                  <a:cubicBezTo>
                    <a:pt x="2283" y="1191"/>
                    <a:pt x="1836" y="441"/>
                    <a:pt x="1166" y="58"/>
                  </a:cubicBezTo>
                  <a:cubicBezTo>
                    <a:pt x="1102" y="19"/>
                    <a:pt x="1037" y="1"/>
                    <a:pt x="9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9"/>
            <p:cNvSpPr/>
            <p:nvPr/>
          </p:nvSpPr>
          <p:spPr>
            <a:xfrm>
              <a:off x="4257149" y="971123"/>
              <a:ext cx="133351" cy="193833"/>
            </a:xfrm>
            <a:custGeom>
              <a:rect b="b" l="l" r="r" t="t"/>
              <a:pathLst>
                <a:path extrusionOk="0" h="3751" w="2570">
                  <a:moveTo>
                    <a:pt x="1357" y="0"/>
                  </a:moveTo>
                  <a:cubicBezTo>
                    <a:pt x="1070" y="351"/>
                    <a:pt x="639" y="655"/>
                    <a:pt x="495" y="1054"/>
                  </a:cubicBezTo>
                  <a:cubicBezTo>
                    <a:pt x="256" y="1740"/>
                    <a:pt x="96" y="2458"/>
                    <a:pt x="32" y="3176"/>
                  </a:cubicBezTo>
                  <a:cubicBezTo>
                    <a:pt x="0" y="3384"/>
                    <a:pt x="304" y="3623"/>
                    <a:pt x="383" y="3751"/>
                  </a:cubicBezTo>
                  <a:cubicBezTo>
                    <a:pt x="1644" y="3703"/>
                    <a:pt x="2570" y="2235"/>
                    <a:pt x="2171" y="1117"/>
                  </a:cubicBezTo>
                  <a:cubicBezTo>
                    <a:pt x="2027" y="702"/>
                    <a:pt x="1644" y="367"/>
                    <a:pt x="13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9"/>
            <p:cNvSpPr/>
            <p:nvPr/>
          </p:nvSpPr>
          <p:spPr>
            <a:xfrm>
              <a:off x="4763933" y="1229596"/>
              <a:ext cx="129252" cy="167995"/>
            </a:xfrm>
            <a:custGeom>
              <a:rect b="b" l="l" r="r" t="t"/>
              <a:pathLst>
                <a:path extrusionOk="0" h="3251" w="2491">
                  <a:moveTo>
                    <a:pt x="1415" y="0"/>
                  </a:moveTo>
                  <a:cubicBezTo>
                    <a:pt x="1042" y="0"/>
                    <a:pt x="0" y="1563"/>
                    <a:pt x="0" y="2308"/>
                  </a:cubicBezTo>
                  <a:cubicBezTo>
                    <a:pt x="0" y="3153"/>
                    <a:pt x="639" y="3233"/>
                    <a:pt x="1245" y="3249"/>
                  </a:cubicBezTo>
                  <a:cubicBezTo>
                    <a:pt x="1262" y="3250"/>
                    <a:pt x="1280" y="3250"/>
                    <a:pt x="1296" y="3250"/>
                  </a:cubicBezTo>
                  <a:cubicBezTo>
                    <a:pt x="1973" y="3250"/>
                    <a:pt x="2475" y="2631"/>
                    <a:pt x="2490" y="1510"/>
                  </a:cubicBezTo>
                  <a:cubicBezTo>
                    <a:pt x="2267" y="1158"/>
                    <a:pt x="1995" y="456"/>
                    <a:pt x="1485" y="25"/>
                  </a:cubicBezTo>
                  <a:cubicBezTo>
                    <a:pt x="1465" y="8"/>
                    <a:pt x="1442" y="0"/>
                    <a:pt x="14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9"/>
            <p:cNvSpPr/>
            <p:nvPr/>
          </p:nvSpPr>
          <p:spPr>
            <a:xfrm>
              <a:off x="1816784" y="1607744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751" y="1"/>
                  </a:moveTo>
                  <a:lnTo>
                    <a:pt x="751" y="1"/>
                  </a:lnTo>
                  <a:cubicBezTo>
                    <a:pt x="1" y="1262"/>
                    <a:pt x="17" y="2203"/>
                    <a:pt x="767" y="3384"/>
                  </a:cubicBezTo>
                  <a:cubicBezTo>
                    <a:pt x="939" y="3658"/>
                    <a:pt x="1117" y="3746"/>
                    <a:pt x="1303" y="3746"/>
                  </a:cubicBezTo>
                  <a:cubicBezTo>
                    <a:pt x="1631" y="3746"/>
                    <a:pt x="1980" y="3474"/>
                    <a:pt x="2354" y="3474"/>
                  </a:cubicBezTo>
                  <a:cubicBezTo>
                    <a:pt x="2497" y="3474"/>
                    <a:pt x="2643" y="3514"/>
                    <a:pt x="2793" y="3623"/>
                  </a:cubicBezTo>
                  <a:cubicBezTo>
                    <a:pt x="2458" y="2059"/>
                    <a:pt x="1916" y="910"/>
                    <a:pt x="7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5" name="Google Shape;3775;p9"/>
            <p:cNvSpPr/>
            <p:nvPr/>
          </p:nvSpPr>
          <p:spPr>
            <a:xfrm>
              <a:off x="2692071" y="741640"/>
              <a:ext cx="139992" cy="170114"/>
            </a:xfrm>
            <a:custGeom>
              <a:rect b="b" l="l" r="r" t="t"/>
              <a:pathLst>
                <a:path extrusionOk="0" h="3292" w="2698">
                  <a:moveTo>
                    <a:pt x="2058" y="0"/>
                  </a:moveTo>
                  <a:cubicBezTo>
                    <a:pt x="1891" y="0"/>
                    <a:pt x="1716" y="42"/>
                    <a:pt x="1660" y="116"/>
                  </a:cubicBezTo>
                  <a:cubicBezTo>
                    <a:pt x="1086" y="803"/>
                    <a:pt x="575" y="1537"/>
                    <a:pt x="128" y="2319"/>
                  </a:cubicBezTo>
                  <a:cubicBezTo>
                    <a:pt x="0" y="2526"/>
                    <a:pt x="144" y="3005"/>
                    <a:pt x="336" y="3212"/>
                  </a:cubicBezTo>
                  <a:cubicBezTo>
                    <a:pt x="385" y="3269"/>
                    <a:pt x="618" y="3291"/>
                    <a:pt x="885" y="3291"/>
                  </a:cubicBezTo>
                  <a:cubicBezTo>
                    <a:pt x="1218" y="3291"/>
                    <a:pt x="1605" y="3257"/>
                    <a:pt x="1756" y="3212"/>
                  </a:cubicBezTo>
                  <a:cubicBezTo>
                    <a:pt x="2506" y="2973"/>
                    <a:pt x="2650" y="1776"/>
                    <a:pt x="2698" y="643"/>
                  </a:cubicBezTo>
                  <a:cubicBezTo>
                    <a:pt x="2634" y="531"/>
                    <a:pt x="2554" y="212"/>
                    <a:pt x="2362" y="68"/>
                  </a:cubicBezTo>
                  <a:cubicBezTo>
                    <a:pt x="2296" y="22"/>
                    <a:pt x="2179" y="0"/>
                    <a:pt x="20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9"/>
            <p:cNvSpPr/>
            <p:nvPr/>
          </p:nvSpPr>
          <p:spPr>
            <a:xfrm>
              <a:off x="2613410" y="2124637"/>
              <a:ext cx="180569" cy="121591"/>
            </a:xfrm>
            <a:custGeom>
              <a:rect b="b" l="l" r="r" t="t"/>
              <a:pathLst>
                <a:path extrusionOk="0" h="2353" w="3480">
                  <a:moveTo>
                    <a:pt x="562" y="1"/>
                  </a:moveTo>
                  <a:cubicBezTo>
                    <a:pt x="376" y="1"/>
                    <a:pt x="181" y="36"/>
                    <a:pt x="0" y="36"/>
                  </a:cubicBezTo>
                  <a:cubicBezTo>
                    <a:pt x="32" y="291"/>
                    <a:pt x="0" y="563"/>
                    <a:pt x="112" y="786"/>
                  </a:cubicBezTo>
                  <a:cubicBezTo>
                    <a:pt x="564" y="1676"/>
                    <a:pt x="1830" y="2353"/>
                    <a:pt x="2995" y="2353"/>
                  </a:cubicBezTo>
                  <a:cubicBezTo>
                    <a:pt x="3104" y="2353"/>
                    <a:pt x="3213" y="2347"/>
                    <a:pt x="3320" y="2334"/>
                  </a:cubicBezTo>
                  <a:cubicBezTo>
                    <a:pt x="3479" y="978"/>
                    <a:pt x="3464" y="1010"/>
                    <a:pt x="2298" y="643"/>
                  </a:cubicBezTo>
                  <a:cubicBezTo>
                    <a:pt x="1788" y="499"/>
                    <a:pt x="1325" y="196"/>
                    <a:pt x="830" y="36"/>
                  </a:cubicBezTo>
                  <a:cubicBezTo>
                    <a:pt x="745" y="9"/>
                    <a:pt x="655" y="1"/>
                    <a:pt x="5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9"/>
            <p:cNvSpPr/>
            <p:nvPr/>
          </p:nvSpPr>
          <p:spPr>
            <a:xfrm>
              <a:off x="1606432" y="1707216"/>
              <a:ext cx="124271" cy="161174"/>
            </a:xfrm>
            <a:custGeom>
              <a:rect b="b" l="l" r="r" t="t"/>
              <a:pathLst>
                <a:path extrusionOk="0" h="3119" w="2395">
                  <a:moveTo>
                    <a:pt x="1359" y="0"/>
                  </a:moveTo>
                  <a:cubicBezTo>
                    <a:pt x="1065" y="0"/>
                    <a:pt x="774" y="40"/>
                    <a:pt x="496" y="119"/>
                  </a:cubicBezTo>
                  <a:cubicBezTo>
                    <a:pt x="256" y="198"/>
                    <a:pt x="1" y="837"/>
                    <a:pt x="97" y="1092"/>
                  </a:cubicBezTo>
                  <a:cubicBezTo>
                    <a:pt x="336" y="1778"/>
                    <a:pt x="767" y="2401"/>
                    <a:pt x="1134" y="3055"/>
                  </a:cubicBezTo>
                  <a:lnTo>
                    <a:pt x="1469" y="3119"/>
                  </a:lnTo>
                  <a:cubicBezTo>
                    <a:pt x="1788" y="2417"/>
                    <a:pt x="2076" y="1698"/>
                    <a:pt x="2315" y="980"/>
                  </a:cubicBezTo>
                  <a:cubicBezTo>
                    <a:pt x="2395" y="709"/>
                    <a:pt x="2219" y="103"/>
                    <a:pt x="2092" y="87"/>
                  </a:cubicBezTo>
                  <a:cubicBezTo>
                    <a:pt x="1851" y="28"/>
                    <a:pt x="1605" y="0"/>
                    <a:pt x="13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9"/>
            <p:cNvSpPr/>
            <p:nvPr/>
          </p:nvSpPr>
          <p:spPr>
            <a:xfrm>
              <a:off x="6247029" y="1608571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1261" y="0"/>
                  </a:moveTo>
                  <a:cubicBezTo>
                    <a:pt x="987" y="0"/>
                    <a:pt x="525" y="390"/>
                    <a:pt x="415" y="687"/>
                  </a:cubicBezTo>
                  <a:cubicBezTo>
                    <a:pt x="0" y="1868"/>
                    <a:pt x="575" y="2522"/>
                    <a:pt x="2362" y="2921"/>
                  </a:cubicBezTo>
                  <a:cubicBezTo>
                    <a:pt x="2362" y="2107"/>
                    <a:pt x="2474" y="1373"/>
                    <a:pt x="2315" y="687"/>
                  </a:cubicBezTo>
                  <a:cubicBezTo>
                    <a:pt x="2251" y="384"/>
                    <a:pt x="1660" y="33"/>
                    <a:pt x="1277" y="1"/>
                  </a:cubicBezTo>
                  <a:cubicBezTo>
                    <a:pt x="1272" y="0"/>
                    <a:pt x="1267" y="0"/>
                    <a:pt x="12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9"/>
            <p:cNvSpPr/>
            <p:nvPr/>
          </p:nvSpPr>
          <p:spPr>
            <a:xfrm>
              <a:off x="6381988" y="2781255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1277" y="0"/>
                  </a:moveTo>
                  <a:cubicBezTo>
                    <a:pt x="1004" y="0"/>
                    <a:pt x="541" y="390"/>
                    <a:pt x="432" y="687"/>
                  </a:cubicBezTo>
                  <a:cubicBezTo>
                    <a:pt x="1" y="1868"/>
                    <a:pt x="575" y="2522"/>
                    <a:pt x="2379" y="2921"/>
                  </a:cubicBezTo>
                  <a:cubicBezTo>
                    <a:pt x="2379" y="2107"/>
                    <a:pt x="2475" y="1373"/>
                    <a:pt x="2331" y="687"/>
                  </a:cubicBezTo>
                  <a:cubicBezTo>
                    <a:pt x="2251" y="368"/>
                    <a:pt x="1677" y="33"/>
                    <a:pt x="1294" y="1"/>
                  </a:cubicBezTo>
                  <a:cubicBezTo>
                    <a:pt x="1288" y="0"/>
                    <a:pt x="1283" y="0"/>
                    <a:pt x="12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9"/>
            <p:cNvSpPr/>
            <p:nvPr/>
          </p:nvSpPr>
          <p:spPr>
            <a:xfrm>
              <a:off x="4747381" y="1770258"/>
              <a:ext cx="117629" cy="145155"/>
            </a:xfrm>
            <a:custGeom>
              <a:rect b="b" l="l" r="r" t="t"/>
              <a:pathLst>
                <a:path extrusionOk="0" h="2809" w="2267">
                  <a:moveTo>
                    <a:pt x="1363" y="0"/>
                  </a:moveTo>
                  <a:cubicBezTo>
                    <a:pt x="1133" y="0"/>
                    <a:pt x="892" y="36"/>
                    <a:pt x="687" y="48"/>
                  </a:cubicBezTo>
                  <a:cubicBezTo>
                    <a:pt x="463" y="48"/>
                    <a:pt x="80" y="574"/>
                    <a:pt x="64" y="893"/>
                  </a:cubicBezTo>
                  <a:cubicBezTo>
                    <a:pt x="0" y="1596"/>
                    <a:pt x="1086" y="2649"/>
                    <a:pt x="2043" y="2809"/>
                  </a:cubicBezTo>
                  <a:cubicBezTo>
                    <a:pt x="2107" y="2138"/>
                    <a:pt x="2267" y="1452"/>
                    <a:pt x="2235" y="782"/>
                  </a:cubicBezTo>
                  <a:cubicBezTo>
                    <a:pt x="2183" y="127"/>
                    <a:pt x="1792" y="0"/>
                    <a:pt x="13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9"/>
            <p:cNvSpPr/>
            <p:nvPr/>
          </p:nvSpPr>
          <p:spPr>
            <a:xfrm>
              <a:off x="4695182" y="2299655"/>
              <a:ext cx="117681" cy="145207"/>
            </a:xfrm>
            <a:custGeom>
              <a:rect b="b" l="l" r="r" t="t"/>
              <a:pathLst>
                <a:path extrusionOk="0" h="2810" w="2268">
                  <a:moveTo>
                    <a:pt x="1375" y="1"/>
                  </a:moveTo>
                  <a:cubicBezTo>
                    <a:pt x="1143" y="1"/>
                    <a:pt x="899" y="37"/>
                    <a:pt x="687" y="48"/>
                  </a:cubicBezTo>
                  <a:cubicBezTo>
                    <a:pt x="464" y="48"/>
                    <a:pt x="97" y="575"/>
                    <a:pt x="65" y="894"/>
                  </a:cubicBezTo>
                  <a:cubicBezTo>
                    <a:pt x="1" y="1596"/>
                    <a:pt x="1102" y="2650"/>
                    <a:pt x="2044" y="2809"/>
                  </a:cubicBezTo>
                  <a:cubicBezTo>
                    <a:pt x="2107" y="2123"/>
                    <a:pt x="2267" y="1453"/>
                    <a:pt x="2235" y="783"/>
                  </a:cubicBezTo>
                  <a:cubicBezTo>
                    <a:pt x="2194" y="128"/>
                    <a:pt x="1807" y="1"/>
                    <a:pt x="13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9"/>
            <p:cNvSpPr/>
            <p:nvPr/>
          </p:nvSpPr>
          <p:spPr>
            <a:xfrm>
              <a:off x="5216080" y="2206023"/>
              <a:ext cx="118459" cy="145620"/>
            </a:xfrm>
            <a:custGeom>
              <a:rect b="b" l="l" r="r" t="t"/>
              <a:pathLst>
                <a:path extrusionOk="0" h="2818" w="2283">
                  <a:moveTo>
                    <a:pt x="1365" y="1"/>
                  </a:moveTo>
                  <a:cubicBezTo>
                    <a:pt x="1134" y="1"/>
                    <a:pt x="893" y="35"/>
                    <a:pt x="686" y="41"/>
                  </a:cubicBezTo>
                  <a:cubicBezTo>
                    <a:pt x="463" y="57"/>
                    <a:pt x="80" y="584"/>
                    <a:pt x="64" y="887"/>
                  </a:cubicBezTo>
                  <a:cubicBezTo>
                    <a:pt x="0" y="1605"/>
                    <a:pt x="1085" y="2658"/>
                    <a:pt x="2043" y="2818"/>
                  </a:cubicBezTo>
                  <a:cubicBezTo>
                    <a:pt x="2107" y="2132"/>
                    <a:pt x="2282" y="1445"/>
                    <a:pt x="2235" y="775"/>
                  </a:cubicBezTo>
                  <a:cubicBezTo>
                    <a:pt x="2183" y="121"/>
                    <a:pt x="1793" y="1"/>
                    <a:pt x="13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9"/>
            <p:cNvSpPr/>
            <p:nvPr/>
          </p:nvSpPr>
          <p:spPr>
            <a:xfrm>
              <a:off x="6810111" y="979288"/>
              <a:ext cx="204592" cy="135647"/>
            </a:xfrm>
            <a:custGeom>
              <a:rect b="b" l="l" r="r" t="t"/>
              <a:pathLst>
                <a:path extrusionOk="0" h="2625" w="3943">
                  <a:moveTo>
                    <a:pt x="3290" y="0"/>
                  </a:moveTo>
                  <a:cubicBezTo>
                    <a:pt x="3284" y="0"/>
                    <a:pt x="3278" y="1"/>
                    <a:pt x="3272" y="2"/>
                  </a:cubicBezTo>
                  <a:cubicBezTo>
                    <a:pt x="1772" y="241"/>
                    <a:pt x="799" y="1199"/>
                    <a:pt x="1" y="2587"/>
                  </a:cubicBezTo>
                  <a:cubicBezTo>
                    <a:pt x="143" y="2613"/>
                    <a:pt x="276" y="2624"/>
                    <a:pt x="403" y="2624"/>
                  </a:cubicBezTo>
                  <a:cubicBezTo>
                    <a:pt x="1232" y="2624"/>
                    <a:pt x="1765" y="2127"/>
                    <a:pt x="2347" y="1725"/>
                  </a:cubicBezTo>
                  <a:cubicBezTo>
                    <a:pt x="2666" y="1502"/>
                    <a:pt x="3065" y="1374"/>
                    <a:pt x="3400" y="1183"/>
                  </a:cubicBezTo>
                  <a:cubicBezTo>
                    <a:pt x="3592" y="1023"/>
                    <a:pt x="3783" y="848"/>
                    <a:pt x="3943" y="656"/>
                  </a:cubicBezTo>
                  <a:cubicBezTo>
                    <a:pt x="3727" y="440"/>
                    <a:pt x="3466" y="0"/>
                    <a:pt x="32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9"/>
            <p:cNvSpPr/>
            <p:nvPr/>
          </p:nvSpPr>
          <p:spPr>
            <a:xfrm>
              <a:off x="7210084" y="220485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1166" y="0"/>
                  </a:moveTo>
                  <a:cubicBezTo>
                    <a:pt x="823" y="0"/>
                    <a:pt x="403" y="319"/>
                    <a:pt x="129" y="593"/>
                  </a:cubicBezTo>
                  <a:cubicBezTo>
                    <a:pt x="1" y="721"/>
                    <a:pt x="33" y="1279"/>
                    <a:pt x="144" y="1359"/>
                  </a:cubicBezTo>
                  <a:cubicBezTo>
                    <a:pt x="735" y="1662"/>
                    <a:pt x="1325" y="1934"/>
                    <a:pt x="1948" y="2173"/>
                  </a:cubicBezTo>
                  <a:lnTo>
                    <a:pt x="2283" y="2508"/>
                  </a:lnTo>
                  <a:cubicBezTo>
                    <a:pt x="2475" y="2157"/>
                    <a:pt x="2730" y="1822"/>
                    <a:pt x="2794" y="1455"/>
                  </a:cubicBezTo>
                  <a:cubicBezTo>
                    <a:pt x="2826" y="1168"/>
                    <a:pt x="2714" y="880"/>
                    <a:pt x="2506" y="673"/>
                  </a:cubicBezTo>
                  <a:cubicBezTo>
                    <a:pt x="2123" y="370"/>
                    <a:pt x="1661" y="34"/>
                    <a:pt x="1214" y="2"/>
                  </a:cubicBezTo>
                  <a:cubicBezTo>
                    <a:pt x="1198" y="1"/>
                    <a:pt x="1182" y="0"/>
                    <a:pt x="1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9"/>
            <p:cNvSpPr/>
            <p:nvPr/>
          </p:nvSpPr>
          <p:spPr>
            <a:xfrm>
              <a:off x="1335684" y="94685"/>
              <a:ext cx="198781" cy="89915"/>
            </a:xfrm>
            <a:custGeom>
              <a:rect b="b" l="l" r="r" t="t"/>
              <a:pathLst>
                <a:path extrusionOk="0" h="1740" w="3831">
                  <a:moveTo>
                    <a:pt x="2867" y="0"/>
                  </a:moveTo>
                  <a:cubicBezTo>
                    <a:pt x="2824" y="0"/>
                    <a:pt x="2789" y="9"/>
                    <a:pt x="2761" y="29"/>
                  </a:cubicBezTo>
                  <a:cubicBezTo>
                    <a:pt x="2443" y="267"/>
                    <a:pt x="2206" y="481"/>
                    <a:pt x="1871" y="481"/>
                  </a:cubicBezTo>
                  <a:cubicBezTo>
                    <a:pt x="1735" y="481"/>
                    <a:pt x="1584" y="446"/>
                    <a:pt x="1405" y="364"/>
                  </a:cubicBezTo>
                  <a:cubicBezTo>
                    <a:pt x="1352" y="339"/>
                    <a:pt x="1290" y="328"/>
                    <a:pt x="1222" y="328"/>
                  </a:cubicBezTo>
                  <a:cubicBezTo>
                    <a:pt x="942" y="328"/>
                    <a:pt x="561" y="516"/>
                    <a:pt x="304" y="683"/>
                  </a:cubicBezTo>
                  <a:cubicBezTo>
                    <a:pt x="112" y="811"/>
                    <a:pt x="32" y="1178"/>
                    <a:pt x="0" y="1433"/>
                  </a:cubicBezTo>
                  <a:cubicBezTo>
                    <a:pt x="0" y="1529"/>
                    <a:pt x="335" y="1736"/>
                    <a:pt x="527" y="1736"/>
                  </a:cubicBezTo>
                  <a:cubicBezTo>
                    <a:pt x="589" y="1739"/>
                    <a:pt x="651" y="1740"/>
                    <a:pt x="712" y="1740"/>
                  </a:cubicBezTo>
                  <a:cubicBezTo>
                    <a:pt x="1819" y="1740"/>
                    <a:pt x="2813" y="1338"/>
                    <a:pt x="3751" y="779"/>
                  </a:cubicBezTo>
                  <a:cubicBezTo>
                    <a:pt x="3783" y="635"/>
                    <a:pt x="3815" y="507"/>
                    <a:pt x="3830" y="364"/>
                  </a:cubicBezTo>
                  <a:cubicBezTo>
                    <a:pt x="3520" y="256"/>
                    <a:pt x="3097" y="0"/>
                    <a:pt x="28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9"/>
            <p:cNvSpPr/>
            <p:nvPr/>
          </p:nvSpPr>
          <p:spPr>
            <a:xfrm>
              <a:off x="2832012" y="80578"/>
              <a:ext cx="128422" cy="165722"/>
            </a:xfrm>
            <a:custGeom>
              <a:rect b="b" l="l" r="r" t="t"/>
              <a:pathLst>
                <a:path extrusionOk="0" h="3207" w="2475">
                  <a:moveTo>
                    <a:pt x="1297" y="1"/>
                  </a:moveTo>
                  <a:cubicBezTo>
                    <a:pt x="1250" y="1"/>
                    <a:pt x="1220" y="5"/>
                    <a:pt x="1214" y="14"/>
                  </a:cubicBezTo>
                  <a:cubicBezTo>
                    <a:pt x="767" y="1020"/>
                    <a:pt x="1" y="1993"/>
                    <a:pt x="862" y="3206"/>
                  </a:cubicBezTo>
                  <a:cubicBezTo>
                    <a:pt x="1612" y="2839"/>
                    <a:pt x="2474" y="812"/>
                    <a:pt x="2091" y="238"/>
                  </a:cubicBezTo>
                  <a:cubicBezTo>
                    <a:pt x="1988" y="83"/>
                    <a:pt x="1497" y="1"/>
                    <a:pt x="1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7" name="Google Shape;3787;p9"/>
            <p:cNvSpPr/>
            <p:nvPr/>
          </p:nvSpPr>
          <p:spPr>
            <a:xfrm>
              <a:off x="2664727" y="1742147"/>
              <a:ext cx="104398" cy="121385"/>
            </a:xfrm>
            <a:custGeom>
              <a:rect b="b" l="l" r="r" t="t"/>
              <a:pathLst>
                <a:path extrusionOk="0" h="2349" w="2012">
                  <a:moveTo>
                    <a:pt x="848" y="1"/>
                  </a:moveTo>
                  <a:cubicBezTo>
                    <a:pt x="842" y="1"/>
                    <a:pt x="836" y="1"/>
                    <a:pt x="831" y="1"/>
                  </a:cubicBezTo>
                  <a:cubicBezTo>
                    <a:pt x="144" y="17"/>
                    <a:pt x="1" y="464"/>
                    <a:pt x="33" y="1022"/>
                  </a:cubicBezTo>
                  <a:cubicBezTo>
                    <a:pt x="48" y="1739"/>
                    <a:pt x="292" y="2348"/>
                    <a:pt x="1088" y="2348"/>
                  </a:cubicBezTo>
                  <a:cubicBezTo>
                    <a:pt x="1109" y="2348"/>
                    <a:pt x="1129" y="2348"/>
                    <a:pt x="1150" y="2347"/>
                  </a:cubicBezTo>
                  <a:cubicBezTo>
                    <a:pt x="1485" y="2331"/>
                    <a:pt x="1820" y="1996"/>
                    <a:pt x="2012" y="1884"/>
                  </a:cubicBezTo>
                  <a:cubicBezTo>
                    <a:pt x="2012" y="794"/>
                    <a:pt x="1417" y="1"/>
                    <a:pt x="8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8" name="Google Shape;3788;p9"/>
            <p:cNvSpPr/>
            <p:nvPr/>
          </p:nvSpPr>
          <p:spPr>
            <a:xfrm>
              <a:off x="1581630" y="2768905"/>
              <a:ext cx="104398" cy="122108"/>
            </a:xfrm>
            <a:custGeom>
              <a:rect b="b" l="l" r="r" t="t"/>
              <a:pathLst>
                <a:path extrusionOk="0" h="2363" w="2012">
                  <a:moveTo>
                    <a:pt x="814" y="0"/>
                  </a:moveTo>
                  <a:cubicBezTo>
                    <a:pt x="144" y="32"/>
                    <a:pt x="0" y="479"/>
                    <a:pt x="16" y="1022"/>
                  </a:cubicBezTo>
                  <a:cubicBezTo>
                    <a:pt x="48" y="1747"/>
                    <a:pt x="297" y="2363"/>
                    <a:pt x="1118" y="2363"/>
                  </a:cubicBezTo>
                  <a:cubicBezTo>
                    <a:pt x="1128" y="2363"/>
                    <a:pt x="1139" y="2362"/>
                    <a:pt x="1149" y="2362"/>
                  </a:cubicBezTo>
                  <a:cubicBezTo>
                    <a:pt x="1484" y="2346"/>
                    <a:pt x="1804" y="2011"/>
                    <a:pt x="2011" y="1899"/>
                  </a:cubicBezTo>
                  <a:cubicBezTo>
                    <a:pt x="2011" y="798"/>
                    <a:pt x="1389" y="0"/>
                    <a:pt x="8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9"/>
            <p:cNvSpPr/>
            <p:nvPr/>
          </p:nvSpPr>
          <p:spPr>
            <a:xfrm>
              <a:off x="5702990" y="639481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177" y="0"/>
                  </a:moveTo>
                  <a:cubicBezTo>
                    <a:pt x="697" y="0"/>
                    <a:pt x="142" y="674"/>
                    <a:pt x="0" y="1311"/>
                  </a:cubicBezTo>
                  <a:lnTo>
                    <a:pt x="830" y="2540"/>
                  </a:lnTo>
                  <a:cubicBezTo>
                    <a:pt x="1277" y="2061"/>
                    <a:pt x="1836" y="1630"/>
                    <a:pt x="2155" y="1072"/>
                  </a:cubicBezTo>
                  <a:cubicBezTo>
                    <a:pt x="2235" y="912"/>
                    <a:pt x="1724" y="194"/>
                    <a:pt x="1357" y="35"/>
                  </a:cubicBezTo>
                  <a:cubicBezTo>
                    <a:pt x="1299" y="11"/>
                    <a:pt x="1239" y="0"/>
                    <a:pt x="11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9"/>
            <p:cNvSpPr/>
            <p:nvPr/>
          </p:nvSpPr>
          <p:spPr>
            <a:xfrm>
              <a:off x="6671831" y="1687632"/>
              <a:ext cx="116799" cy="131306"/>
            </a:xfrm>
            <a:custGeom>
              <a:rect b="b" l="l" r="r" t="t"/>
              <a:pathLst>
                <a:path extrusionOk="0" h="2541" w="2251">
                  <a:moveTo>
                    <a:pt x="1178" y="0"/>
                  </a:moveTo>
                  <a:cubicBezTo>
                    <a:pt x="698" y="0"/>
                    <a:pt x="142" y="675"/>
                    <a:pt x="1" y="1311"/>
                  </a:cubicBezTo>
                  <a:lnTo>
                    <a:pt x="830" y="2540"/>
                  </a:lnTo>
                  <a:cubicBezTo>
                    <a:pt x="1293" y="2062"/>
                    <a:pt x="1836" y="1647"/>
                    <a:pt x="2155" y="1088"/>
                  </a:cubicBezTo>
                  <a:cubicBezTo>
                    <a:pt x="2251" y="912"/>
                    <a:pt x="1724" y="194"/>
                    <a:pt x="1357" y="35"/>
                  </a:cubicBezTo>
                  <a:cubicBezTo>
                    <a:pt x="1299" y="11"/>
                    <a:pt x="1239" y="0"/>
                    <a:pt x="117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9"/>
            <p:cNvSpPr/>
            <p:nvPr/>
          </p:nvSpPr>
          <p:spPr>
            <a:xfrm>
              <a:off x="5661584" y="48179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166" y="0"/>
                  </a:moveTo>
                  <a:cubicBezTo>
                    <a:pt x="694" y="0"/>
                    <a:pt x="128" y="675"/>
                    <a:pt x="0" y="1312"/>
                  </a:cubicBezTo>
                  <a:cubicBezTo>
                    <a:pt x="272" y="1726"/>
                    <a:pt x="543" y="2125"/>
                    <a:pt x="814" y="2540"/>
                  </a:cubicBezTo>
                  <a:cubicBezTo>
                    <a:pt x="1277" y="2062"/>
                    <a:pt x="1836" y="1647"/>
                    <a:pt x="2139" y="1072"/>
                  </a:cubicBezTo>
                  <a:cubicBezTo>
                    <a:pt x="2235" y="913"/>
                    <a:pt x="1724" y="194"/>
                    <a:pt x="1341" y="35"/>
                  </a:cubicBezTo>
                  <a:cubicBezTo>
                    <a:pt x="1285" y="11"/>
                    <a:pt x="1226" y="0"/>
                    <a:pt x="1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9"/>
            <p:cNvSpPr/>
            <p:nvPr/>
          </p:nvSpPr>
          <p:spPr>
            <a:xfrm>
              <a:off x="5042153" y="29938"/>
              <a:ext cx="142483" cy="93480"/>
            </a:xfrm>
            <a:custGeom>
              <a:rect b="b" l="l" r="r" t="t"/>
              <a:pathLst>
                <a:path extrusionOk="0" h="1809" w="2746">
                  <a:moveTo>
                    <a:pt x="1563" y="0"/>
                  </a:moveTo>
                  <a:cubicBezTo>
                    <a:pt x="1365" y="0"/>
                    <a:pt x="1164" y="32"/>
                    <a:pt x="990" y="85"/>
                  </a:cubicBezTo>
                  <a:cubicBezTo>
                    <a:pt x="687" y="164"/>
                    <a:pt x="288" y="452"/>
                    <a:pt x="208" y="723"/>
                  </a:cubicBezTo>
                  <a:cubicBezTo>
                    <a:pt x="1" y="1441"/>
                    <a:pt x="368" y="1680"/>
                    <a:pt x="1597" y="1808"/>
                  </a:cubicBezTo>
                  <a:cubicBezTo>
                    <a:pt x="1964" y="1585"/>
                    <a:pt x="2443" y="1425"/>
                    <a:pt x="2650" y="1090"/>
                  </a:cubicBezTo>
                  <a:cubicBezTo>
                    <a:pt x="2746" y="914"/>
                    <a:pt x="2443" y="292"/>
                    <a:pt x="2171" y="132"/>
                  </a:cubicBezTo>
                  <a:cubicBezTo>
                    <a:pt x="2003" y="40"/>
                    <a:pt x="1785" y="0"/>
                    <a:pt x="15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9"/>
            <p:cNvSpPr/>
            <p:nvPr/>
          </p:nvSpPr>
          <p:spPr>
            <a:xfrm>
              <a:off x="5901719" y="883692"/>
              <a:ext cx="127591" cy="113013"/>
            </a:xfrm>
            <a:custGeom>
              <a:rect b="b" l="l" r="r" t="t"/>
              <a:pathLst>
                <a:path extrusionOk="0" h="2187" w="2459">
                  <a:moveTo>
                    <a:pt x="2331" y="1"/>
                  </a:moveTo>
                  <a:lnTo>
                    <a:pt x="48" y="384"/>
                  </a:lnTo>
                  <a:cubicBezTo>
                    <a:pt x="32" y="527"/>
                    <a:pt x="16" y="671"/>
                    <a:pt x="0" y="814"/>
                  </a:cubicBezTo>
                  <a:lnTo>
                    <a:pt x="2043" y="2187"/>
                  </a:lnTo>
                  <a:lnTo>
                    <a:pt x="2458" y="1995"/>
                  </a:lnTo>
                  <a:cubicBezTo>
                    <a:pt x="2410" y="1341"/>
                    <a:pt x="2378" y="671"/>
                    <a:pt x="23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9"/>
            <p:cNvSpPr/>
            <p:nvPr/>
          </p:nvSpPr>
          <p:spPr>
            <a:xfrm>
              <a:off x="5438002" y="1263028"/>
              <a:ext cx="149073" cy="64387"/>
            </a:xfrm>
            <a:custGeom>
              <a:rect b="b" l="l" r="r" t="t"/>
              <a:pathLst>
                <a:path extrusionOk="0" h="1246" w="2873">
                  <a:moveTo>
                    <a:pt x="531" y="0"/>
                  </a:moveTo>
                  <a:cubicBezTo>
                    <a:pt x="351" y="0"/>
                    <a:pt x="1" y="338"/>
                    <a:pt x="16" y="432"/>
                  </a:cubicBezTo>
                  <a:cubicBezTo>
                    <a:pt x="96" y="703"/>
                    <a:pt x="272" y="942"/>
                    <a:pt x="511" y="1086"/>
                  </a:cubicBezTo>
                  <a:cubicBezTo>
                    <a:pt x="750" y="1230"/>
                    <a:pt x="1086" y="1198"/>
                    <a:pt x="1469" y="1246"/>
                  </a:cubicBezTo>
                  <a:cubicBezTo>
                    <a:pt x="1899" y="1198"/>
                    <a:pt x="2330" y="1102"/>
                    <a:pt x="2761" y="974"/>
                  </a:cubicBezTo>
                  <a:cubicBezTo>
                    <a:pt x="2873" y="926"/>
                    <a:pt x="2873" y="304"/>
                    <a:pt x="2857" y="304"/>
                  </a:cubicBezTo>
                  <a:cubicBezTo>
                    <a:pt x="2091" y="160"/>
                    <a:pt x="1325" y="49"/>
                    <a:pt x="543" y="1"/>
                  </a:cubicBezTo>
                  <a:cubicBezTo>
                    <a:pt x="539" y="0"/>
                    <a:pt x="535" y="0"/>
                    <a:pt x="5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9"/>
            <p:cNvSpPr/>
            <p:nvPr/>
          </p:nvSpPr>
          <p:spPr>
            <a:xfrm>
              <a:off x="6706077" y="1475563"/>
              <a:ext cx="118874" cy="100818"/>
            </a:xfrm>
            <a:custGeom>
              <a:rect b="b" l="l" r="r" t="t"/>
              <a:pathLst>
                <a:path extrusionOk="0" h="1951" w="2291">
                  <a:moveTo>
                    <a:pt x="1554" y="0"/>
                  </a:moveTo>
                  <a:cubicBezTo>
                    <a:pt x="1519" y="0"/>
                    <a:pt x="1483" y="7"/>
                    <a:pt x="1447" y="21"/>
                  </a:cubicBezTo>
                  <a:cubicBezTo>
                    <a:pt x="952" y="197"/>
                    <a:pt x="378" y="628"/>
                    <a:pt x="202" y="1075"/>
                  </a:cubicBezTo>
                  <a:cubicBezTo>
                    <a:pt x="1" y="1564"/>
                    <a:pt x="813" y="1950"/>
                    <a:pt x="1901" y="1950"/>
                  </a:cubicBezTo>
                  <a:cubicBezTo>
                    <a:pt x="2018" y="1950"/>
                    <a:pt x="2138" y="1946"/>
                    <a:pt x="2261" y="1936"/>
                  </a:cubicBezTo>
                  <a:cubicBezTo>
                    <a:pt x="2290" y="894"/>
                    <a:pt x="1955" y="0"/>
                    <a:pt x="15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6" name="Google Shape;3796;p9"/>
            <p:cNvSpPr/>
            <p:nvPr/>
          </p:nvSpPr>
          <p:spPr>
            <a:xfrm>
              <a:off x="4060081" y="487871"/>
              <a:ext cx="141653" cy="94927"/>
            </a:xfrm>
            <a:custGeom>
              <a:rect b="b" l="l" r="r" t="t"/>
              <a:pathLst>
                <a:path extrusionOk="0" h="1837" w="2730">
                  <a:moveTo>
                    <a:pt x="431" y="0"/>
                  </a:moveTo>
                  <a:cubicBezTo>
                    <a:pt x="255" y="271"/>
                    <a:pt x="0" y="511"/>
                    <a:pt x="0" y="734"/>
                  </a:cubicBezTo>
                  <a:cubicBezTo>
                    <a:pt x="0" y="990"/>
                    <a:pt x="192" y="1389"/>
                    <a:pt x="399" y="1468"/>
                  </a:cubicBezTo>
                  <a:cubicBezTo>
                    <a:pt x="926" y="1660"/>
                    <a:pt x="1484" y="1788"/>
                    <a:pt x="2043" y="1835"/>
                  </a:cubicBezTo>
                  <a:cubicBezTo>
                    <a:pt x="2059" y="1836"/>
                    <a:pt x="2075" y="1837"/>
                    <a:pt x="2091" y="1837"/>
                  </a:cubicBezTo>
                  <a:cubicBezTo>
                    <a:pt x="2326" y="1837"/>
                    <a:pt x="2532" y="1727"/>
                    <a:pt x="2681" y="1532"/>
                  </a:cubicBezTo>
                  <a:cubicBezTo>
                    <a:pt x="2729" y="1293"/>
                    <a:pt x="2649" y="1053"/>
                    <a:pt x="2458" y="894"/>
                  </a:cubicBezTo>
                  <a:cubicBezTo>
                    <a:pt x="1851" y="575"/>
                    <a:pt x="1197" y="319"/>
                    <a:pt x="4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9"/>
            <p:cNvSpPr/>
            <p:nvPr/>
          </p:nvSpPr>
          <p:spPr>
            <a:xfrm>
              <a:off x="5591173" y="1496439"/>
              <a:ext cx="109379" cy="185617"/>
            </a:xfrm>
            <a:custGeom>
              <a:rect b="b" l="l" r="r" t="t"/>
              <a:pathLst>
                <a:path extrusionOk="0" h="3592" w="2108">
                  <a:moveTo>
                    <a:pt x="1645" y="0"/>
                  </a:moveTo>
                  <a:cubicBezTo>
                    <a:pt x="495" y="894"/>
                    <a:pt x="224" y="2155"/>
                    <a:pt x="1" y="3591"/>
                  </a:cubicBezTo>
                  <a:cubicBezTo>
                    <a:pt x="1230" y="3112"/>
                    <a:pt x="2107" y="1038"/>
                    <a:pt x="164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9"/>
            <p:cNvSpPr/>
            <p:nvPr/>
          </p:nvSpPr>
          <p:spPr>
            <a:xfrm>
              <a:off x="4502265" y="550551"/>
              <a:ext cx="109223" cy="112290"/>
            </a:xfrm>
            <a:custGeom>
              <a:rect b="b" l="l" r="r" t="t"/>
              <a:pathLst>
                <a:path extrusionOk="0" h="2173" w="2105">
                  <a:moveTo>
                    <a:pt x="1102" y="0"/>
                  </a:moveTo>
                  <a:lnTo>
                    <a:pt x="671" y="48"/>
                  </a:lnTo>
                  <a:cubicBezTo>
                    <a:pt x="463" y="447"/>
                    <a:pt x="0" y="942"/>
                    <a:pt x="112" y="1197"/>
                  </a:cubicBezTo>
                  <a:cubicBezTo>
                    <a:pt x="288" y="1612"/>
                    <a:pt x="798" y="1995"/>
                    <a:pt x="1245" y="2170"/>
                  </a:cubicBezTo>
                  <a:cubicBezTo>
                    <a:pt x="1250" y="2172"/>
                    <a:pt x="1256" y="2173"/>
                    <a:pt x="1263" y="2173"/>
                  </a:cubicBezTo>
                  <a:cubicBezTo>
                    <a:pt x="1450" y="2173"/>
                    <a:pt x="2105" y="1509"/>
                    <a:pt x="2043" y="1309"/>
                  </a:cubicBezTo>
                  <a:cubicBezTo>
                    <a:pt x="1900" y="830"/>
                    <a:pt x="1437" y="431"/>
                    <a:pt x="1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9"/>
            <p:cNvSpPr/>
            <p:nvPr/>
          </p:nvSpPr>
          <p:spPr>
            <a:xfrm>
              <a:off x="4035227" y="1763644"/>
              <a:ext cx="162356" cy="104745"/>
            </a:xfrm>
            <a:custGeom>
              <a:rect b="b" l="l" r="r" t="t"/>
              <a:pathLst>
                <a:path extrusionOk="0" h="2027" w="3129">
                  <a:moveTo>
                    <a:pt x="750" y="0"/>
                  </a:moveTo>
                  <a:cubicBezTo>
                    <a:pt x="511" y="0"/>
                    <a:pt x="256" y="319"/>
                    <a:pt x="0" y="479"/>
                  </a:cubicBezTo>
                  <a:cubicBezTo>
                    <a:pt x="208" y="702"/>
                    <a:pt x="367" y="989"/>
                    <a:pt x="607" y="1117"/>
                  </a:cubicBezTo>
                  <a:cubicBezTo>
                    <a:pt x="1086" y="1357"/>
                    <a:pt x="1564" y="1564"/>
                    <a:pt x="2059" y="1740"/>
                  </a:cubicBezTo>
                  <a:cubicBezTo>
                    <a:pt x="2314" y="1835"/>
                    <a:pt x="2586" y="1883"/>
                    <a:pt x="3128" y="2027"/>
                  </a:cubicBezTo>
                  <a:cubicBezTo>
                    <a:pt x="2538" y="750"/>
                    <a:pt x="1884" y="32"/>
                    <a:pt x="7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0" name="Google Shape;3800;p9"/>
            <p:cNvSpPr/>
            <p:nvPr/>
          </p:nvSpPr>
          <p:spPr>
            <a:xfrm>
              <a:off x="5473648" y="1333150"/>
              <a:ext cx="116747" cy="98286"/>
            </a:xfrm>
            <a:custGeom>
              <a:rect b="b" l="l" r="r" t="t"/>
              <a:pathLst>
                <a:path extrusionOk="0" h="1902" w="2250">
                  <a:moveTo>
                    <a:pt x="1340" y="0"/>
                  </a:moveTo>
                  <a:cubicBezTo>
                    <a:pt x="207" y="80"/>
                    <a:pt x="207" y="894"/>
                    <a:pt x="31" y="1485"/>
                  </a:cubicBezTo>
                  <a:cubicBezTo>
                    <a:pt x="1" y="1561"/>
                    <a:pt x="381" y="1901"/>
                    <a:pt x="469" y="1901"/>
                  </a:cubicBezTo>
                  <a:cubicBezTo>
                    <a:pt x="472" y="1901"/>
                    <a:pt x="476" y="1901"/>
                    <a:pt x="478" y="1899"/>
                  </a:cubicBezTo>
                  <a:cubicBezTo>
                    <a:pt x="1085" y="1596"/>
                    <a:pt x="2122" y="1899"/>
                    <a:pt x="2218" y="910"/>
                  </a:cubicBezTo>
                  <a:cubicBezTo>
                    <a:pt x="2250" y="639"/>
                    <a:pt x="1643" y="304"/>
                    <a:pt x="13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9"/>
            <p:cNvSpPr/>
            <p:nvPr/>
          </p:nvSpPr>
          <p:spPr>
            <a:xfrm>
              <a:off x="4235616" y="1883940"/>
              <a:ext cx="115138" cy="94152"/>
            </a:xfrm>
            <a:custGeom>
              <a:rect b="b" l="l" r="r" t="t"/>
              <a:pathLst>
                <a:path extrusionOk="0" h="1822" w="2219">
                  <a:moveTo>
                    <a:pt x="1219" y="0"/>
                  </a:moveTo>
                  <a:cubicBezTo>
                    <a:pt x="693" y="0"/>
                    <a:pt x="536" y="690"/>
                    <a:pt x="192" y="1007"/>
                  </a:cubicBezTo>
                  <a:cubicBezTo>
                    <a:pt x="64" y="1167"/>
                    <a:pt x="1" y="1391"/>
                    <a:pt x="48" y="1598"/>
                  </a:cubicBezTo>
                  <a:cubicBezTo>
                    <a:pt x="80" y="1726"/>
                    <a:pt x="368" y="1774"/>
                    <a:pt x="479" y="1821"/>
                  </a:cubicBezTo>
                  <a:cubicBezTo>
                    <a:pt x="878" y="1742"/>
                    <a:pt x="1277" y="1726"/>
                    <a:pt x="1533" y="1598"/>
                  </a:cubicBezTo>
                  <a:cubicBezTo>
                    <a:pt x="1788" y="1470"/>
                    <a:pt x="2219" y="1167"/>
                    <a:pt x="2187" y="1007"/>
                  </a:cubicBezTo>
                  <a:cubicBezTo>
                    <a:pt x="2123" y="672"/>
                    <a:pt x="1900" y="225"/>
                    <a:pt x="1596" y="98"/>
                  </a:cubicBezTo>
                  <a:cubicBezTo>
                    <a:pt x="1452" y="29"/>
                    <a:pt x="1327" y="0"/>
                    <a:pt x="12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9"/>
            <p:cNvSpPr/>
            <p:nvPr/>
          </p:nvSpPr>
          <p:spPr>
            <a:xfrm>
              <a:off x="2048668" y="316365"/>
              <a:ext cx="154884" cy="76686"/>
            </a:xfrm>
            <a:custGeom>
              <a:rect b="b" l="l" r="r" t="t"/>
              <a:pathLst>
                <a:path extrusionOk="0" h="1484" w="2985">
                  <a:moveTo>
                    <a:pt x="1645" y="1"/>
                  </a:moveTo>
                  <a:cubicBezTo>
                    <a:pt x="1100" y="1"/>
                    <a:pt x="642" y="316"/>
                    <a:pt x="0" y="1005"/>
                  </a:cubicBezTo>
                  <a:cubicBezTo>
                    <a:pt x="275" y="1325"/>
                    <a:pt x="617" y="1483"/>
                    <a:pt x="1004" y="1483"/>
                  </a:cubicBezTo>
                  <a:cubicBezTo>
                    <a:pt x="1584" y="1483"/>
                    <a:pt x="2267" y="1129"/>
                    <a:pt x="2985" y="431"/>
                  </a:cubicBezTo>
                  <a:cubicBezTo>
                    <a:pt x="2437" y="150"/>
                    <a:pt x="2020" y="1"/>
                    <a:pt x="1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9"/>
            <p:cNvSpPr/>
            <p:nvPr/>
          </p:nvSpPr>
          <p:spPr>
            <a:xfrm>
              <a:off x="2054428" y="789697"/>
              <a:ext cx="68803" cy="175695"/>
            </a:xfrm>
            <a:custGeom>
              <a:rect b="b" l="l" r="r" t="t"/>
              <a:pathLst>
                <a:path extrusionOk="0" h="3400" w="1326">
                  <a:moveTo>
                    <a:pt x="671" y="0"/>
                  </a:moveTo>
                  <a:lnTo>
                    <a:pt x="304" y="96"/>
                  </a:lnTo>
                  <a:cubicBezTo>
                    <a:pt x="192" y="1149"/>
                    <a:pt x="97" y="2187"/>
                    <a:pt x="1" y="3224"/>
                  </a:cubicBezTo>
                  <a:lnTo>
                    <a:pt x="320" y="3400"/>
                  </a:lnTo>
                  <a:cubicBezTo>
                    <a:pt x="655" y="2905"/>
                    <a:pt x="1230" y="2410"/>
                    <a:pt x="1278" y="1883"/>
                  </a:cubicBezTo>
                  <a:cubicBezTo>
                    <a:pt x="1326" y="1277"/>
                    <a:pt x="895" y="623"/>
                    <a:pt x="6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9"/>
            <p:cNvSpPr/>
            <p:nvPr/>
          </p:nvSpPr>
          <p:spPr>
            <a:xfrm>
              <a:off x="6286775" y="754145"/>
              <a:ext cx="103567" cy="109809"/>
            </a:xfrm>
            <a:custGeom>
              <a:rect b="b" l="l" r="r" t="t"/>
              <a:pathLst>
                <a:path extrusionOk="0" h="2125" w="1996">
                  <a:moveTo>
                    <a:pt x="1069" y="1"/>
                  </a:moveTo>
                  <a:cubicBezTo>
                    <a:pt x="1064" y="1"/>
                    <a:pt x="1059" y="1"/>
                    <a:pt x="1054" y="2"/>
                  </a:cubicBezTo>
                  <a:cubicBezTo>
                    <a:pt x="352" y="130"/>
                    <a:pt x="1" y="688"/>
                    <a:pt x="80" y="1406"/>
                  </a:cubicBezTo>
                  <a:cubicBezTo>
                    <a:pt x="96" y="1662"/>
                    <a:pt x="368" y="1885"/>
                    <a:pt x="543" y="2125"/>
                  </a:cubicBezTo>
                  <a:lnTo>
                    <a:pt x="1995" y="1087"/>
                  </a:lnTo>
                  <a:cubicBezTo>
                    <a:pt x="1560" y="574"/>
                    <a:pt x="1261" y="1"/>
                    <a:pt x="10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9"/>
            <p:cNvSpPr/>
            <p:nvPr/>
          </p:nvSpPr>
          <p:spPr>
            <a:xfrm>
              <a:off x="7586034" y="843438"/>
              <a:ext cx="76223" cy="131875"/>
            </a:xfrm>
            <a:custGeom>
              <a:rect b="b" l="l" r="r" t="t"/>
              <a:pathLst>
                <a:path extrusionOk="0" h="2552" w="1469">
                  <a:moveTo>
                    <a:pt x="848" y="0"/>
                  </a:moveTo>
                  <a:cubicBezTo>
                    <a:pt x="654" y="0"/>
                    <a:pt x="236" y="257"/>
                    <a:pt x="208" y="412"/>
                  </a:cubicBezTo>
                  <a:cubicBezTo>
                    <a:pt x="112" y="1179"/>
                    <a:pt x="1" y="2024"/>
                    <a:pt x="1038" y="2551"/>
                  </a:cubicBezTo>
                  <a:cubicBezTo>
                    <a:pt x="1197" y="1913"/>
                    <a:pt x="1421" y="1354"/>
                    <a:pt x="1453" y="764"/>
                  </a:cubicBezTo>
                  <a:cubicBezTo>
                    <a:pt x="1469" y="508"/>
                    <a:pt x="1166" y="141"/>
                    <a:pt x="910" y="14"/>
                  </a:cubicBezTo>
                  <a:cubicBezTo>
                    <a:pt x="894" y="5"/>
                    <a:pt x="873" y="0"/>
                    <a:pt x="8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9"/>
            <p:cNvSpPr/>
            <p:nvPr/>
          </p:nvSpPr>
          <p:spPr>
            <a:xfrm>
              <a:off x="6459041" y="1162420"/>
              <a:ext cx="106006" cy="199621"/>
            </a:xfrm>
            <a:custGeom>
              <a:rect b="b" l="l" r="r" t="t"/>
              <a:pathLst>
                <a:path extrusionOk="0" h="3863" w="2043">
                  <a:moveTo>
                    <a:pt x="1644" y="1"/>
                  </a:moveTo>
                  <a:lnTo>
                    <a:pt x="1644" y="1"/>
                  </a:lnTo>
                  <a:cubicBezTo>
                    <a:pt x="1516" y="49"/>
                    <a:pt x="1404" y="128"/>
                    <a:pt x="1309" y="224"/>
                  </a:cubicBezTo>
                  <a:cubicBezTo>
                    <a:pt x="942" y="671"/>
                    <a:pt x="0" y="1006"/>
                    <a:pt x="1021" y="1740"/>
                  </a:cubicBezTo>
                  <a:cubicBezTo>
                    <a:pt x="1101" y="1804"/>
                    <a:pt x="1053" y="2123"/>
                    <a:pt x="974" y="2283"/>
                  </a:cubicBezTo>
                  <a:cubicBezTo>
                    <a:pt x="718" y="2826"/>
                    <a:pt x="431" y="3336"/>
                    <a:pt x="144" y="3863"/>
                  </a:cubicBezTo>
                  <a:cubicBezTo>
                    <a:pt x="1468" y="3161"/>
                    <a:pt x="2043" y="1756"/>
                    <a:pt x="16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9"/>
            <p:cNvSpPr/>
            <p:nvPr/>
          </p:nvSpPr>
          <p:spPr>
            <a:xfrm>
              <a:off x="4564374" y="926581"/>
              <a:ext cx="83695" cy="134458"/>
            </a:xfrm>
            <a:custGeom>
              <a:rect b="b" l="l" r="r" t="t"/>
              <a:pathLst>
                <a:path extrusionOk="0" h="2602" w="1613">
                  <a:moveTo>
                    <a:pt x="1612" y="0"/>
                  </a:moveTo>
                  <a:lnTo>
                    <a:pt x="1341" y="64"/>
                  </a:lnTo>
                  <a:cubicBezTo>
                    <a:pt x="894" y="591"/>
                    <a:pt x="495" y="1149"/>
                    <a:pt x="112" y="1740"/>
                  </a:cubicBezTo>
                  <a:cubicBezTo>
                    <a:pt x="0" y="1931"/>
                    <a:pt x="208" y="2315"/>
                    <a:pt x="272" y="2602"/>
                  </a:cubicBezTo>
                  <a:cubicBezTo>
                    <a:pt x="607" y="2506"/>
                    <a:pt x="1165" y="2490"/>
                    <a:pt x="1213" y="2330"/>
                  </a:cubicBezTo>
                  <a:cubicBezTo>
                    <a:pt x="1389" y="1564"/>
                    <a:pt x="1516" y="782"/>
                    <a:pt x="16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9"/>
            <p:cNvSpPr/>
            <p:nvPr/>
          </p:nvSpPr>
          <p:spPr>
            <a:xfrm>
              <a:off x="4768914" y="830106"/>
              <a:ext cx="68751" cy="122935"/>
            </a:xfrm>
            <a:custGeom>
              <a:rect b="b" l="l" r="r" t="t"/>
              <a:pathLst>
                <a:path extrusionOk="0" h="2379" w="1325">
                  <a:moveTo>
                    <a:pt x="32" y="0"/>
                  </a:moveTo>
                  <a:cubicBezTo>
                    <a:pt x="32" y="702"/>
                    <a:pt x="0" y="1277"/>
                    <a:pt x="48" y="1836"/>
                  </a:cubicBezTo>
                  <a:cubicBezTo>
                    <a:pt x="79" y="2038"/>
                    <a:pt x="339" y="2379"/>
                    <a:pt x="441" y="2379"/>
                  </a:cubicBezTo>
                  <a:cubicBezTo>
                    <a:pt x="443" y="2379"/>
                    <a:pt x="445" y="2378"/>
                    <a:pt x="447" y="2378"/>
                  </a:cubicBezTo>
                  <a:cubicBezTo>
                    <a:pt x="686" y="2314"/>
                    <a:pt x="1038" y="2139"/>
                    <a:pt x="1101" y="1947"/>
                  </a:cubicBezTo>
                  <a:cubicBezTo>
                    <a:pt x="1325" y="1133"/>
                    <a:pt x="1165" y="447"/>
                    <a:pt x="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9"/>
            <p:cNvSpPr/>
            <p:nvPr/>
          </p:nvSpPr>
          <p:spPr>
            <a:xfrm>
              <a:off x="5210268" y="1155030"/>
              <a:ext cx="80374" cy="105572"/>
            </a:xfrm>
            <a:custGeom>
              <a:rect b="b" l="l" r="r" t="t"/>
              <a:pathLst>
                <a:path extrusionOk="0" h="2043" w="1549">
                  <a:moveTo>
                    <a:pt x="751" y="0"/>
                  </a:moveTo>
                  <a:cubicBezTo>
                    <a:pt x="384" y="543"/>
                    <a:pt x="1" y="910"/>
                    <a:pt x="64" y="1069"/>
                  </a:cubicBezTo>
                  <a:cubicBezTo>
                    <a:pt x="224" y="1436"/>
                    <a:pt x="607" y="1724"/>
                    <a:pt x="910" y="2043"/>
                  </a:cubicBezTo>
                  <a:cubicBezTo>
                    <a:pt x="1118" y="1788"/>
                    <a:pt x="1549" y="1516"/>
                    <a:pt x="1501" y="1309"/>
                  </a:cubicBezTo>
                  <a:cubicBezTo>
                    <a:pt x="1437" y="942"/>
                    <a:pt x="1118" y="591"/>
                    <a:pt x="75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9"/>
            <p:cNvSpPr/>
            <p:nvPr/>
          </p:nvSpPr>
          <p:spPr>
            <a:xfrm>
              <a:off x="4871599" y="591735"/>
              <a:ext cx="91063" cy="87486"/>
            </a:xfrm>
            <a:custGeom>
              <a:rect b="b" l="l" r="r" t="t"/>
              <a:pathLst>
                <a:path extrusionOk="0" h="1693" w="1755">
                  <a:moveTo>
                    <a:pt x="1263" y="1"/>
                  </a:moveTo>
                  <a:cubicBezTo>
                    <a:pt x="1262" y="1"/>
                    <a:pt x="1261" y="1"/>
                    <a:pt x="1261" y="1"/>
                  </a:cubicBezTo>
                  <a:cubicBezTo>
                    <a:pt x="814" y="272"/>
                    <a:pt x="399" y="576"/>
                    <a:pt x="0" y="895"/>
                  </a:cubicBezTo>
                  <a:lnTo>
                    <a:pt x="910" y="1693"/>
                  </a:lnTo>
                  <a:cubicBezTo>
                    <a:pt x="1181" y="1342"/>
                    <a:pt x="1500" y="1006"/>
                    <a:pt x="1708" y="607"/>
                  </a:cubicBezTo>
                  <a:cubicBezTo>
                    <a:pt x="1755" y="497"/>
                    <a:pt x="1307" y="1"/>
                    <a:pt x="126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9"/>
            <p:cNvSpPr/>
            <p:nvPr/>
          </p:nvSpPr>
          <p:spPr>
            <a:xfrm>
              <a:off x="4355684" y="2024234"/>
              <a:ext cx="88676" cy="92705"/>
            </a:xfrm>
            <a:custGeom>
              <a:rect b="b" l="l" r="r" t="t"/>
              <a:pathLst>
                <a:path extrusionOk="0" h="1794" w="1709">
                  <a:moveTo>
                    <a:pt x="767" y="0"/>
                  </a:moveTo>
                  <a:cubicBezTo>
                    <a:pt x="511" y="271"/>
                    <a:pt x="1" y="670"/>
                    <a:pt x="64" y="798"/>
                  </a:cubicBezTo>
                  <a:cubicBezTo>
                    <a:pt x="256" y="1197"/>
                    <a:pt x="639" y="1500"/>
                    <a:pt x="1006" y="1788"/>
                  </a:cubicBezTo>
                  <a:cubicBezTo>
                    <a:pt x="1011" y="1792"/>
                    <a:pt x="1018" y="1793"/>
                    <a:pt x="1026" y="1793"/>
                  </a:cubicBezTo>
                  <a:cubicBezTo>
                    <a:pt x="1118" y="1793"/>
                    <a:pt x="1386" y="1562"/>
                    <a:pt x="1708" y="1357"/>
                  </a:cubicBezTo>
                  <a:lnTo>
                    <a:pt x="76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2" name="Google Shape;3812;p9"/>
            <p:cNvSpPr/>
            <p:nvPr/>
          </p:nvSpPr>
          <p:spPr>
            <a:xfrm>
              <a:off x="7005570" y="634779"/>
              <a:ext cx="122610" cy="81543"/>
            </a:xfrm>
            <a:custGeom>
              <a:rect b="b" l="l" r="r" t="t"/>
              <a:pathLst>
                <a:path extrusionOk="0" h="1578" w="2363">
                  <a:moveTo>
                    <a:pt x="726" y="0"/>
                  </a:moveTo>
                  <a:cubicBezTo>
                    <a:pt x="521" y="0"/>
                    <a:pt x="295" y="84"/>
                    <a:pt x="0" y="221"/>
                  </a:cubicBezTo>
                  <a:cubicBezTo>
                    <a:pt x="495" y="1131"/>
                    <a:pt x="1213" y="1562"/>
                    <a:pt x="2362" y="1578"/>
                  </a:cubicBezTo>
                  <a:cubicBezTo>
                    <a:pt x="1545" y="419"/>
                    <a:pt x="1187" y="0"/>
                    <a:pt x="7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3" name="Google Shape;3813;p9"/>
            <p:cNvSpPr/>
            <p:nvPr/>
          </p:nvSpPr>
          <p:spPr>
            <a:xfrm>
              <a:off x="1594861" y="1107077"/>
              <a:ext cx="120120" cy="52812"/>
            </a:xfrm>
            <a:custGeom>
              <a:rect b="b" l="l" r="r" t="t"/>
              <a:pathLst>
                <a:path extrusionOk="0" h="1022" w="2315">
                  <a:moveTo>
                    <a:pt x="1096" y="1"/>
                  </a:moveTo>
                  <a:cubicBezTo>
                    <a:pt x="737" y="1"/>
                    <a:pt x="378" y="165"/>
                    <a:pt x="1" y="497"/>
                  </a:cubicBezTo>
                  <a:cubicBezTo>
                    <a:pt x="554" y="850"/>
                    <a:pt x="971" y="1021"/>
                    <a:pt x="1344" y="1021"/>
                  </a:cubicBezTo>
                  <a:cubicBezTo>
                    <a:pt x="1681" y="1021"/>
                    <a:pt x="1982" y="881"/>
                    <a:pt x="2315" y="609"/>
                  </a:cubicBezTo>
                  <a:cubicBezTo>
                    <a:pt x="1894" y="205"/>
                    <a:pt x="1495" y="1"/>
                    <a:pt x="1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9"/>
            <p:cNvSpPr/>
            <p:nvPr/>
          </p:nvSpPr>
          <p:spPr>
            <a:xfrm>
              <a:off x="2150523" y="1859912"/>
              <a:ext cx="108497" cy="52502"/>
            </a:xfrm>
            <a:custGeom>
              <a:rect b="b" l="l" r="r" t="t"/>
              <a:pathLst>
                <a:path extrusionOk="0" h="1016" w="2091">
                  <a:moveTo>
                    <a:pt x="1428" y="0"/>
                  </a:moveTo>
                  <a:cubicBezTo>
                    <a:pt x="963" y="0"/>
                    <a:pt x="496" y="139"/>
                    <a:pt x="16" y="212"/>
                  </a:cubicBezTo>
                  <a:cubicBezTo>
                    <a:pt x="16" y="323"/>
                    <a:pt x="0" y="435"/>
                    <a:pt x="16" y="547"/>
                  </a:cubicBezTo>
                  <a:cubicBezTo>
                    <a:pt x="463" y="706"/>
                    <a:pt x="894" y="930"/>
                    <a:pt x="1357" y="1010"/>
                  </a:cubicBezTo>
                  <a:cubicBezTo>
                    <a:pt x="1377" y="1014"/>
                    <a:pt x="1397" y="1016"/>
                    <a:pt x="1417" y="1016"/>
                  </a:cubicBezTo>
                  <a:cubicBezTo>
                    <a:pt x="1628" y="1016"/>
                    <a:pt x="1873" y="807"/>
                    <a:pt x="2091" y="690"/>
                  </a:cubicBezTo>
                  <a:cubicBezTo>
                    <a:pt x="1915" y="451"/>
                    <a:pt x="1756" y="20"/>
                    <a:pt x="1564" y="4"/>
                  </a:cubicBezTo>
                  <a:cubicBezTo>
                    <a:pt x="1519" y="1"/>
                    <a:pt x="1473" y="0"/>
                    <a:pt x="14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9"/>
            <p:cNvSpPr/>
            <p:nvPr/>
          </p:nvSpPr>
          <p:spPr>
            <a:xfrm>
              <a:off x="7519774" y="157985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591" y="0"/>
                  </a:moveTo>
                  <a:cubicBezTo>
                    <a:pt x="416" y="240"/>
                    <a:pt x="97" y="447"/>
                    <a:pt x="81" y="703"/>
                  </a:cubicBezTo>
                  <a:cubicBezTo>
                    <a:pt x="1" y="1564"/>
                    <a:pt x="703" y="1421"/>
                    <a:pt x="1198" y="1517"/>
                  </a:cubicBezTo>
                  <a:lnTo>
                    <a:pt x="1533" y="1229"/>
                  </a:lnTo>
                  <a:lnTo>
                    <a:pt x="59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" name="Google Shape;3816;p9"/>
            <p:cNvSpPr/>
            <p:nvPr/>
          </p:nvSpPr>
          <p:spPr>
            <a:xfrm>
              <a:off x="2463508" y="1261375"/>
              <a:ext cx="79544" cy="92447"/>
            </a:xfrm>
            <a:custGeom>
              <a:rect b="b" l="l" r="r" t="t"/>
              <a:pathLst>
                <a:path extrusionOk="0" h="1789" w="1533">
                  <a:moveTo>
                    <a:pt x="1533" y="1"/>
                  </a:moveTo>
                  <a:lnTo>
                    <a:pt x="1533" y="1"/>
                  </a:lnTo>
                  <a:cubicBezTo>
                    <a:pt x="1214" y="288"/>
                    <a:pt x="974" y="528"/>
                    <a:pt x="687" y="751"/>
                  </a:cubicBezTo>
                  <a:cubicBezTo>
                    <a:pt x="480" y="942"/>
                    <a:pt x="240" y="1102"/>
                    <a:pt x="1" y="1278"/>
                  </a:cubicBezTo>
                  <a:cubicBezTo>
                    <a:pt x="224" y="1421"/>
                    <a:pt x="464" y="1549"/>
                    <a:pt x="719" y="1677"/>
                  </a:cubicBezTo>
                  <a:cubicBezTo>
                    <a:pt x="926" y="1740"/>
                    <a:pt x="1134" y="1772"/>
                    <a:pt x="1357" y="1788"/>
                  </a:cubicBezTo>
                  <a:cubicBezTo>
                    <a:pt x="1421" y="1166"/>
                    <a:pt x="1469" y="623"/>
                    <a:pt x="15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" name="Google Shape;3817;p9"/>
            <p:cNvSpPr/>
            <p:nvPr/>
          </p:nvSpPr>
          <p:spPr>
            <a:xfrm>
              <a:off x="3624487" y="1055248"/>
              <a:ext cx="72124" cy="80045"/>
            </a:xfrm>
            <a:custGeom>
              <a:rect b="b" l="l" r="r" t="t"/>
              <a:pathLst>
                <a:path extrusionOk="0" h="1549" w="1390">
                  <a:moveTo>
                    <a:pt x="767" y="0"/>
                  </a:moveTo>
                  <a:cubicBezTo>
                    <a:pt x="431" y="335"/>
                    <a:pt x="1" y="622"/>
                    <a:pt x="48" y="734"/>
                  </a:cubicBezTo>
                  <a:cubicBezTo>
                    <a:pt x="176" y="1037"/>
                    <a:pt x="479" y="1293"/>
                    <a:pt x="719" y="1548"/>
                  </a:cubicBezTo>
                  <a:cubicBezTo>
                    <a:pt x="942" y="1309"/>
                    <a:pt x="1261" y="1085"/>
                    <a:pt x="1341" y="798"/>
                  </a:cubicBezTo>
                  <a:cubicBezTo>
                    <a:pt x="1389" y="622"/>
                    <a:pt x="1038" y="351"/>
                    <a:pt x="7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9"/>
            <p:cNvSpPr/>
            <p:nvPr/>
          </p:nvSpPr>
          <p:spPr>
            <a:xfrm>
              <a:off x="2894951" y="764945"/>
              <a:ext cx="72072" cy="80045"/>
            </a:xfrm>
            <a:custGeom>
              <a:rect b="b" l="l" r="r" t="t"/>
              <a:pathLst>
                <a:path extrusionOk="0" h="1549" w="1389">
                  <a:moveTo>
                    <a:pt x="767" y="0"/>
                  </a:moveTo>
                  <a:cubicBezTo>
                    <a:pt x="431" y="336"/>
                    <a:pt x="1" y="623"/>
                    <a:pt x="48" y="719"/>
                  </a:cubicBezTo>
                  <a:cubicBezTo>
                    <a:pt x="176" y="1038"/>
                    <a:pt x="479" y="1277"/>
                    <a:pt x="719" y="1548"/>
                  </a:cubicBezTo>
                  <a:cubicBezTo>
                    <a:pt x="942" y="1293"/>
                    <a:pt x="1261" y="1070"/>
                    <a:pt x="1341" y="782"/>
                  </a:cubicBezTo>
                  <a:cubicBezTo>
                    <a:pt x="1389" y="623"/>
                    <a:pt x="1038" y="352"/>
                    <a:pt x="7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9"/>
            <p:cNvSpPr/>
            <p:nvPr/>
          </p:nvSpPr>
          <p:spPr>
            <a:xfrm>
              <a:off x="6173349" y="196741"/>
              <a:ext cx="49708" cy="112186"/>
            </a:xfrm>
            <a:custGeom>
              <a:rect b="b" l="l" r="r" t="t"/>
              <a:pathLst>
                <a:path extrusionOk="0" h="2171" w="958">
                  <a:moveTo>
                    <a:pt x="128" y="1"/>
                  </a:moveTo>
                  <a:lnTo>
                    <a:pt x="128" y="1"/>
                  </a:lnTo>
                  <a:cubicBezTo>
                    <a:pt x="96" y="799"/>
                    <a:pt x="48" y="1405"/>
                    <a:pt x="0" y="2171"/>
                  </a:cubicBezTo>
                  <a:cubicBezTo>
                    <a:pt x="942" y="1501"/>
                    <a:pt x="958" y="846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9"/>
            <p:cNvSpPr/>
            <p:nvPr/>
          </p:nvSpPr>
          <p:spPr>
            <a:xfrm>
              <a:off x="4808660" y="1636630"/>
              <a:ext cx="87794" cy="77564"/>
            </a:xfrm>
            <a:custGeom>
              <a:rect b="b" l="l" r="r" t="t"/>
              <a:pathLst>
                <a:path extrusionOk="0" h="1501" w="1692">
                  <a:moveTo>
                    <a:pt x="782" y="0"/>
                  </a:moveTo>
                  <a:lnTo>
                    <a:pt x="0" y="1245"/>
                  </a:lnTo>
                  <a:lnTo>
                    <a:pt x="1692" y="1500"/>
                  </a:lnTo>
                  <a:lnTo>
                    <a:pt x="78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9"/>
            <p:cNvSpPr/>
            <p:nvPr/>
          </p:nvSpPr>
          <p:spPr>
            <a:xfrm>
              <a:off x="2965466" y="2134713"/>
              <a:ext cx="55416" cy="60408"/>
            </a:xfrm>
            <a:custGeom>
              <a:rect b="b" l="l" r="r" t="t"/>
              <a:pathLst>
                <a:path extrusionOk="0" h="1169" w="1068">
                  <a:moveTo>
                    <a:pt x="62" y="1"/>
                  </a:moveTo>
                  <a:lnTo>
                    <a:pt x="46" y="17"/>
                  </a:lnTo>
                  <a:cubicBezTo>
                    <a:pt x="50" y="17"/>
                    <a:pt x="55" y="18"/>
                    <a:pt x="59" y="19"/>
                  </a:cubicBezTo>
                  <a:lnTo>
                    <a:pt x="59" y="19"/>
                  </a:lnTo>
                  <a:cubicBezTo>
                    <a:pt x="60" y="13"/>
                    <a:pt x="61" y="7"/>
                    <a:pt x="62" y="1"/>
                  </a:cubicBezTo>
                  <a:close/>
                  <a:moveTo>
                    <a:pt x="59" y="19"/>
                  </a:moveTo>
                  <a:lnTo>
                    <a:pt x="59" y="19"/>
                  </a:lnTo>
                  <a:cubicBezTo>
                    <a:pt x="1" y="428"/>
                    <a:pt x="97" y="835"/>
                    <a:pt x="349" y="1166"/>
                  </a:cubicBezTo>
                  <a:cubicBezTo>
                    <a:pt x="371" y="1168"/>
                    <a:pt x="392" y="1169"/>
                    <a:pt x="414" y="1169"/>
                  </a:cubicBezTo>
                  <a:cubicBezTo>
                    <a:pt x="567" y="1169"/>
                    <a:pt x="716" y="1118"/>
                    <a:pt x="828" y="1006"/>
                  </a:cubicBezTo>
                  <a:cubicBezTo>
                    <a:pt x="940" y="767"/>
                    <a:pt x="1067" y="272"/>
                    <a:pt x="972" y="208"/>
                  </a:cubicBezTo>
                  <a:cubicBezTo>
                    <a:pt x="735" y="51"/>
                    <a:pt x="375" y="64"/>
                    <a:pt x="59" y="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9"/>
            <p:cNvSpPr/>
            <p:nvPr/>
          </p:nvSpPr>
          <p:spPr>
            <a:xfrm>
              <a:off x="2910673" y="1251505"/>
              <a:ext cx="64652" cy="84179"/>
            </a:xfrm>
            <a:custGeom>
              <a:rect b="b" l="l" r="r" t="t"/>
              <a:pathLst>
                <a:path extrusionOk="0" h="1629" w="1246">
                  <a:moveTo>
                    <a:pt x="368" y="0"/>
                  </a:moveTo>
                  <a:lnTo>
                    <a:pt x="1" y="112"/>
                  </a:lnTo>
                  <a:cubicBezTo>
                    <a:pt x="160" y="623"/>
                    <a:pt x="320" y="1118"/>
                    <a:pt x="480" y="1628"/>
                  </a:cubicBezTo>
                  <a:cubicBezTo>
                    <a:pt x="1246" y="862"/>
                    <a:pt x="799" y="431"/>
                    <a:pt x="3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9"/>
            <p:cNvSpPr/>
            <p:nvPr/>
          </p:nvSpPr>
          <p:spPr>
            <a:xfrm>
              <a:off x="2942168" y="1466933"/>
              <a:ext cx="80374" cy="46042"/>
            </a:xfrm>
            <a:custGeom>
              <a:rect b="b" l="l" r="r" t="t"/>
              <a:pathLst>
                <a:path extrusionOk="0" h="891" w="1549">
                  <a:moveTo>
                    <a:pt x="692" y="0"/>
                  </a:moveTo>
                  <a:cubicBezTo>
                    <a:pt x="508" y="0"/>
                    <a:pt x="310" y="40"/>
                    <a:pt x="112" y="77"/>
                  </a:cubicBezTo>
                  <a:lnTo>
                    <a:pt x="0" y="444"/>
                  </a:lnTo>
                  <a:lnTo>
                    <a:pt x="1548" y="890"/>
                  </a:lnTo>
                  <a:cubicBezTo>
                    <a:pt x="1398" y="170"/>
                    <a:pt x="1073" y="0"/>
                    <a:pt x="69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9"/>
            <p:cNvSpPr/>
            <p:nvPr/>
          </p:nvSpPr>
          <p:spPr>
            <a:xfrm>
              <a:off x="3147538" y="251153"/>
              <a:ext cx="122610" cy="24184"/>
            </a:xfrm>
            <a:custGeom>
              <a:rect b="b" l="l" r="r" t="t"/>
              <a:pathLst>
                <a:path extrusionOk="0" h="468" w="2363">
                  <a:moveTo>
                    <a:pt x="0" y="1"/>
                  </a:moveTo>
                  <a:cubicBezTo>
                    <a:pt x="638" y="312"/>
                    <a:pt x="1045" y="468"/>
                    <a:pt x="1385" y="468"/>
                  </a:cubicBezTo>
                  <a:cubicBezTo>
                    <a:pt x="1724" y="468"/>
                    <a:pt x="1995" y="312"/>
                    <a:pt x="23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" name="Google Shape;3825;p9"/>
            <p:cNvSpPr/>
            <p:nvPr/>
          </p:nvSpPr>
          <p:spPr>
            <a:xfrm>
              <a:off x="5346057" y="1479128"/>
              <a:ext cx="68803" cy="68469"/>
            </a:xfrm>
            <a:custGeom>
              <a:rect b="b" l="l" r="r" t="t"/>
              <a:pathLst>
                <a:path extrusionOk="0" h="1325" w="1326">
                  <a:moveTo>
                    <a:pt x="974" y="0"/>
                  </a:moveTo>
                  <a:cubicBezTo>
                    <a:pt x="655" y="303"/>
                    <a:pt x="320" y="591"/>
                    <a:pt x="33" y="910"/>
                  </a:cubicBezTo>
                  <a:cubicBezTo>
                    <a:pt x="1" y="926"/>
                    <a:pt x="208" y="1181"/>
                    <a:pt x="304" y="1325"/>
                  </a:cubicBezTo>
                  <a:lnTo>
                    <a:pt x="1325" y="415"/>
                  </a:lnTo>
                  <a:lnTo>
                    <a:pt x="97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" name="Google Shape;3826;p9"/>
            <p:cNvSpPr/>
            <p:nvPr/>
          </p:nvSpPr>
          <p:spPr>
            <a:xfrm>
              <a:off x="1644570" y="1945897"/>
              <a:ext cx="75393" cy="59426"/>
            </a:xfrm>
            <a:custGeom>
              <a:rect b="b" l="l" r="r" t="t"/>
              <a:pathLst>
                <a:path extrusionOk="0" h="1150" w="1453">
                  <a:moveTo>
                    <a:pt x="0" y="0"/>
                  </a:moveTo>
                  <a:lnTo>
                    <a:pt x="766" y="1149"/>
                  </a:lnTo>
                  <a:cubicBezTo>
                    <a:pt x="1452" y="351"/>
                    <a:pt x="1357" y="207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9"/>
            <p:cNvSpPr/>
            <p:nvPr/>
          </p:nvSpPr>
          <p:spPr>
            <a:xfrm>
              <a:off x="7667082" y="388554"/>
              <a:ext cx="61435" cy="72965"/>
            </a:xfrm>
            <a:custGeom>
              <a:rect b="b" l="l" r="r" t="t"/>
              <a:pathLst>
                <a:path extrusionOk="0" h="1412" w="1184">
                  <a:moveTo>
                    <a:pt x="642" y="1"/>
                  </a:moveTo>
                  <a:cubicBezTo>
                    <a:pt x="0" y="1"/>
                    <a:pt x="28" y="292"/>
                    <a:pt x="354" y="1411"/>
                  </a:cubicBezTo>
                  <a:lnTo>
                    <a:pt x="1184" y="39"/>
                  </a:lnTo>
                  <a:cubicBezTo>
                    <a:pt x="966" y="15"/>
                    <a:pt x="787" y="1"/>
                    <a:pt x="6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" name="Google Shape;3828;p9"/>
            <p:cNvSpPr/>
            <p:nvPr/>
          </p:nvSpPr>
          <p:spPr>
            <a:xfrm>
              <a:off x="4134592" y="1090697"/>
              <a:ext cx="81204" cy="50331"/>
            </a:xfrm>
            <a:custGeom>
              <a:rect b="b" l="l" r="r" t="t"/>
              <a:pathLst>
                <a:path extrusionOk="0" h="974" w="1565">
                  <a:moveTo>
                    <a:pt x="511" y="0"/>
                  </a:moveTo>
                  <a:cubicBezTo>
                    <a:pt x="336" y="16"/>
                    <a:pt x="176" y="495"/>
                    <a:pt x="0" y="782"/>
                  </a:cubicBezTo>
                  <a:lnTo>
                    <a:pt x="304" y="974"/>
                  </a:lnTo>
                  <a:lnTo>
                    <a:pt x="1564" y="607"/>
                  </a:lnTo>
                  <a:cubicBezTo>
                    <a:pt x="1086" y="304"/>
                    <a:pt x="782" y="0"/>
                    <a:pt x="5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" name="Google Shape;3829;p9"/>
            <p:cNvSpPr/>
            <p:nvPr/>
          </p:nvSpPr>
          <p:spPr>
            <a:xfrm>
              <a:off x="2975272" y="-46539"/>
              <a:ext cx="58840" cy="71828"/>
            </a:xfrm>
            <a:custGeom>
              <a:rect b="b" l="l" r="r" t="t"/>
              <a:pathLst>
                <a:path extrusionOk="0" h="1390" w="1134">
                  <a:moveTo>
                    <a:pt x="703" y="1"/>
                  </a:moveTo>
                  <a:lnTo>
                    <a:pt x="1" y="1134"/>
                  </a:lnTo>
                  <a:lnTo>
                    <a:pt x="431" y="1389"/>
                  </a:lnTo>
                  <a:cubicBezTo>
                    <a:pt x="655" y="1006"/>
                    <a:pt x="894" y="639"/>
                    <a:pt x="1134" y="256"/>
                  </a:cubicBezTo>
                  <a:lnTo>
                    <a:pt x="70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9"/>
            <p:cNvSpPr/>
            <p:nvPr/>
          </p:nvSpPr>
          <p:spPr>
            <a:xfrm>
              <a:off x="732805" y="470253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8" y="1"/>
                  </a:moveTo>
                  <a:cubicBezTo>
                    <a:pt x="3866" y="1"/>
                    <a:pt x="3654" y="18"/>
                    <a:pt x="3432" y="53"/>
                  </a:cubicBezTo>
                  <a:cubicBezTo>
                    <a:pt x="3420" y="54"/>
                    <a:pt x="3408" y="55"/>
                    <a:pt x="3396" y="55"/>
                  </a:cubicBezTo>
                  <a:cubicBezTo>
                    <a:pt x="3300" y="55"/>
                    <a:pt x="3197" y="13"/>
                    <a:pt x="3099" y="13"/>
                  </a:cubicBezTo>
                  <a:cubicBezTo>
                    <a:pt x="3077" y="13"/>
                    <a:pt x="3055" y="15"/>
                    <a:pt x="3033" y="21"/>
                  </a:cubicBezTo>
                  <a:cubicBezTo>
                    <a:pt x="2187" y="228"/>
                    <a:pt x="863" y="196"/>
                    <a:pt x="607" y="691"/>
                  </a:cubicBezTo>
                  <a:cubicBezTo>
                    <a:pt x="177" y="1585"/>
                    <a:pt x="1" y="2957"/>
                    <a:pt x="368" y="3851"/>
                  </a:cubicBezTo>
                  <a:cubicBezTo>
                    <a:pt x="1038" y="5495"/>
                    <a:pt x="2203" y="6963"/>
                    <a:pt x="3161" y="8495"/>
                  </a:cubicBezTo>
                  <a:lnTo>
                    <a:pt x="3991" y="8479"/>
                  </a:lnTo>
                  <a:cubicBezTo>
                    <a:pt x="4102" y="8319"/>
                    <a:pt x="4230" y="8160"/>
                    <a:pt x="4358" y="8016"/>
                  </a:cubicBezTo>
                  <a:cubicBezTo>
                    <a:pt x="5571" y="6883"/>
                    <a:pt x="6768" y="5750"/>
                    <a:pt x="7981" y="4633"/>
                  </a:cubicBezTo>
                  <a:cubicBezTo>
                    <a:pt x="8555" y="4106"/>
                    <a:pt x="8667" y="3627"/>
                    <a:pt x="7981" y="3069"/>
                  </a:cubicBezTo>
                  <a:cubicBezTo>
                    <a:pt x="7534" y="2686"/>
                    <a:pt x="7039" y="2271"/>
                    <a:pt x="6768" y="1776"/>
                  </a:cubicBezTo>
                  <a:cubicBezTo>
                    <a:pt x="6126" y="602"/>
                    <a:pt x="5263" y="1"/>
                    <a:pt x="40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9"/>
            <p:cNvSpPr/>
            <p:nvPr/>
          </p:nvSpPr>
          <p:spPr>
            <a:xfrm>
              <a:off x="830" y="3206375"/>
              <a:ext cx="356934" cy="409628"/>
            </a:xfrm>
            <a:custGeom>
              <a:rect b="b" l="l" r="r" t="t"/>
              <a:pathLst>
                <a:path extrusionOk="0" h="7927" w="6879">
                  <a:moveTo>
                    <a:pt x="700" y="0"/>
                  </a:moveTo>
                  <a:cubicBezTo>
                    <a:pt x="467" y="0"/>
                    <a:pt x="231" y="34"/>
                    <a:pt x="0" y="104"/>
                  </a:cubicBezTo>
                  <a:lnTo>
                    <a:pt x="0" y="5323"/>
                  </a:lnTo>
                  <a:cubicBezTo>
                    <a:pt x="766" y="5993"/>
                    <a:pt x="1548" y="6680"/>
                    <a:pt x="2314" y="7366"/>
                  </a:cubicBezTo>
                  <a:cubicBezTo>
                    <a:pt x="2620" y="7628"/>
                    <a:pt x="2903" y="7927"/>
                    <a:pt x="3270" y="7927"/>
                  </a:cubicBezTo>
                  <a:cubicBezTo>
                    <a:pt x="3441" y="7927"/>
                    <a:pt x="3629" y="7863"/>
                    <a:pt x="3846" y="7701"/>
                  </a:cubicBezTo>
                  <a:cubicBezTo>
                    <a:pt x="4501" y="7222"/>
                    <a:pt x="5203" y="6759"/>
                    <a:pt x="5905" y="6344"/>
                  </a:cubicBezTo>
                  <a:cubicBezTo>
                    <a:pt x="6847" y="5802"/>
                    <a:pt x="6878" y="5515"/>
                    <a:pt x="6112" y="4733"/>
                  </a:cubicBezTo>
                  <a:cubicBezTo>
                    <a:pt x="5538" y="4142"/>
                    <a:pt x="5011" y="3488"/>
                    <a:pt x="4453" y="2881"/>
                  </a:cubicBezTo>
                  <a:cubicBezTo>
                    <a:pt x="3798" y="2163"/>
                    <a:pt x="3160" y="1445"/>
                    <a:pt x="2474" y="775"/>
                  </a:cubicBezTo>
                  <a:cubicBezTo>
                    <a:pt x="2012" y="278"/>
                    <a:pt x="1367" y="0"/>
                    <a:pt x="7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9"/>
            <p:cNvSpPr/>
            <p:nvPr/>
          </p:nvSpPr>
          <p:spPr>
            <a:xfrm>
              <a:off x="2960381" y="4816270"/>
              <a:ext cx="333740" cy="325242"/>
            </a:xfrm>
            <a:custGeom>
              <a:rect b="b" l="l" r="r" t="t"/>
              <a:pathLst>
                <a:path extrusionOk="0" h="6294" w="6432">
                  <a:moveTo>
                    <a:pt x="863" y="0"/>
                  </a:moveTo>
                  <a:cubicBezTo>
                    <a:pt x="548" y="0"/>
                    <a:pt x="423" y="222"/>
                    <a:pt x="399" y="644"/>
                  </a:cubicBezTo>
                  <a:cubicBezTo>
                    <a:pt x="272" y="2528"/>
                    <a:pt x="128" y="4411"/>
                    <a:pt x="0" y="6294"/>
                  </a:cubicBezTo>
                  <a:lnTo>
                    <a:pt x="6432" y="6294"/>
                  </a:lnTo>
                  <a:cubicBezTo>
                    <a:pt x="6145" y="5703"/>
                    <a:pt x="5825" y="5129"/>
                    <a:pt x="5474" y="4586"/>
                  </a:cubicBezTo>
                  <a:cubicBezTo>
                    <a:pt x="5027" y="3948"/>
                    <a:pt x="4485" y="3389"/>
                    <a:pt x="3974" y="2799"/>
                  </a:cubicBezTo>
                  <a:cubicBezTo>
                    <a:pt x="3607" y="2384"/>
                    <a:pt x="3017" y="2033"/>
                    <a:pt x="2905" y="1554"/>
                  </a:cubicBezTo>
                  <a:cubicBezTo>
                    <a:pt x="2665" y="596"/>
                    <a:pt x="2011" y="325"/>
                    <a:pt x="1229" y="70"/>
                  </a:cubicBezTo>
                  <a:cubicBezTo>
                    <a:pt x="1085" y="23"/>
                    <a:pt x="964" y="0"/>
                    <a:pt x="8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" name="Google Shape;3833;p9"/>
            <p:cNvSpPr/>
            <p:nvPr/>
          </p:nvSpPr>
          <p:spPr>
            <a:xfrm>
              <a:off x="92723" y="-44059"/>
              <a:ext cx="327877" cy="224321"/>
            </a:xfrm>
            <a:custGeom>
              <a:rect b="b" l="l" r="r" t="t"/>
              <a:pathLst>
                <a:path extrusionOk="0" h="4341" w="6319">
                  <a:moveTo>
                    <a:pt x="336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20" y="4246"/>
                  </a:cubicBezTo>
                  <a:cubicBezTo>
                    <a:pt x="5131" y="4306"/>
                    <a:pt x="5382" y="4341"/>
                    <a:pt x="5581" y="4341"/>
                  </a:cubicBezTo>
                  <a:cubicBezTo>
                    <a:pt x="6217" y="4341"/>
                    <a:pt x="6319" y="3986"/>
                    <a:pt x="6161" y="3001"/>
                  </a:cubicBezTo>
                  <a:cubicBezTo>
                    <a:pt x="6001" y="1995"/>
                    <a:pt x="5746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9"/>
            <p:cNvSpPr/>
            <p:nvPr/>
          </p:nvSpPr>
          <p:spPr>
            <a:xfrm>
              <a:off x="830" y="3835761"/>
              <a:ext cx="236036" cy="260907"/>
            </a:xfrm>
            <a:custGeom>
              <a:rect b="b" l="l" r="r" t="t"/>
              <a:pathLst>
                <a:path extrusionOk="0" h="5049" w="4549">
                  <a:moveTo>
                    <a:pt x="1193" y="0"/>
                  </a:moveTo>
                  <a:cubicBezTo>
                    <a:pt x="894" y="0"/>
                    <a:pt x="577" y="199"/>
                    <a:pt x="0" y="564"/>
                  </a:cubicBezTo>
                  <a:lnTo>
                    <a:pt x="0" y="3979"/>
                  </a:lnTo>
                  <a:lnTo>
                    <a:pt x="1660" y="5049"/>
                  </a:lnTo>
                  <a:cubicBezTo>
                    <a:pt x="1915" y="4985"/>
                    <a:pt x="2394" y="4410"/>
                    <a:pt x="2889" y="3868"/>
                  </a:cubicBezTo>
                  <a:cubicBezTo>
                    <a:pt x="3144" y="3580"/>
                    <a:pt x="3479" y="3341"/>
                    <a:pt x="3734" y="3054"/>
                  </a:cubicBezTo>
                  <a:cubicBezTo>
                    <a:pt x="4022" y="2703"/>
                    <a:pt x="4548" y="2176"/>
                    <a:pt x="4453" y="1968"/>
                  </a:cubicBezTo>
                  <a:cubicBezTo>
                    <a:pt x="4277" y="1554"/>
                    <a:pt x="3750" y="1282"/>
                    <a:pt x="3320" y="1011"/>
                  </a:cubicBezTo>
                  <a:cubicBezTo>
                    <a:pt x="3237" y="960"/>
                    <a:pt x="3128" y="952"/>
                    <a:pt x="3017" y="952"/>
                  </a:cubicBezTo>
                  <a:cubicBezTo>
                    <a:pt x="2970" y="952"/>
                    <a:pt x="2922" y="954"/>
                    <a:pt x="2876" y="954"/>
                  </a:cubicBezTo>
                  <a:cubicBezTo>
                    <a:pt x="2760" y="954"/>
                    <a:pt x="2654" y="945"/>
                    <a:pt x="2585" y="883"/>
                  </a:cubicBezTo>
                  <a:cubicBezTo>
                    <a:pt x="1876" y="278"/>
                    <a:pt x="1547" y="0"/>
                    <a:pt x="1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9"/>
            <p:cNvSpPr/>
            <p:nvPr/>
          </p:nvSpPr>
          <p:spPr>
            <a:xfrm>
              <a:off x="443844" y="-44059"/>
              <a:ext cx="266702" cy="215433"/>
            </a:xfrm>
            <a:custGeom>
              <a:rect b="b" l="l" r="r" t="t"/>
              <a:pathLst>
                <a:path extrusionOk="0" h="4169" w="5140">
                  <a:moveTo>
                    <a:pt x="0" y="0"/>
                  </a:moveTo>
                  <a:cubicBezTo>
                    <a:pt x="48" y="288"/>
                    <a:pt x="16" y="639"/>
                    <a:pt x="160" y="862"/>
                  </a:cubicBezTo>
                  <a:cubicBezTo>
                    <a:pt x="718" y="1692"/>
                    <a:pt x="1325" y="2442"/>
                    <a:pt x="1899" y="3288"/>
                  </a:cubicBezTo>
                  <a:cubicBezTo>
                    <a:pt x="2281" y="3854"/>
                    <a:pt x="2729" y="4168"/>
                    <a:pt x="3274" y="4168"/>
                  </a:cubicBezTo>
                  <a:cubicBezTo>
                    <a:pt x="3528" y="4168"/>
                    <a:pt x="3803" y="4100"/>
                    <a:pt x="4102" y="3958"/>
                  </a:cubicBezTo>
                  <a:cubicBezTo>
                    <a:pt x="4437" y="3847"/>
                    <a:pt x="4788" y="3751"/>
                    <a:pt x="5139" y="3687"/>
                  </a:cubicBezTo>
                  <a:cubicBezTo>
                    <a:pt x="4756" y="2410"/>
                    <a:pt x="4373" y="1213"/>
                    <a:pt x="40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9"/>
            <p:cNvSpPr/>
            <p:nvPr/>
          </p:nvSpPr>
          <p:spPr>
            <a:xfrm>
              <a:off x="830" y="2754850"/>
              <a:ext cx="189649" cy="256980"/>
            </a:xfrm>
            <a:custGeom>
              <a:rect b="b" l="l" r="r" t="t"/>
              <a:pathLst>
                <a:path extrusionOk="0" h="4973" w="3655">
                  <a:moveTo>
                    <a:pt x="0" y="1"/>
                  </a:moveTo>
                  <a:lnTo>
                    <a:pt x="0" y="4613"/>
                  </a:lnTo>
                  <a:cubicBezTo>
                    <a:pt x="383" y="4709"/>
                    <a:pt x="782" y="4805"/>
                    <a:pt x="1165" y="4916"/>
                  </a:cubicBezTo>
                  <a:cubicBezTo>
                    <a:pt x="1312" y="4955"/>
                    <a:pt x="1448" y="4973"/>
                    <a:pt x="1575" y="4973"/>
                  </a:cubicBezTo>
                  <a:cubicBezTo>
                    <a:pt x="2137" y="4973"/>
                    <a:pt x="2505" y="4615"/>
                    <a:pt x="2713" y="4055"/>
                  </a:cubicBezTo>
                  <a:cubicBezTo>
                    <a:pt x="3655" y="1565"/>
                    <a:pt x="2968" y="416"/>
                    <a:pt x="399" y="17"/>
                  </a:cubicBezTo>
                  <a:cubicBezTo>
                    <a:pt x="271" y="1"/>
                    <a:pt x="128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" name="Google Shape;3837;p9"/>
            <p:cNvSpPr/>
            <p:nvPr/>
          </p:nvSpPr>
          <p:spPr>
            <a:xfrm>
              <a:off x="1032610" y="4980593"/>
              <a:ext cx="270801" cy="160916"/>
            </a:xfrm>
            <a:custGeom>
              <a:rect b="b" l="l" r="r" t="t"/>
              <a:pathLst>
                <a:path extrusionOk="0" h="3114" w="5219">
                  <a:moveTo>
                    <a:pt x="2964" y="0"/>
                  </a:moveTo>
                  <a:cubicBezTo>
                    <a:pt x="2949" y="0"/>
                    <a:pt x="2935" y="1"/>
                    <a:pt x="2921" y="2"/>
                  </a:cubicBezTo>
                  <a:cubicBezTo>
                    <a:pt x="1532" y="114"/>
                    <a:pt x="160" y="1678"/>
                    <a:pt x="0" y="3114"/>
                  </a:cubicBezTo>
                  <a:lnTo>
                    <a:pt x="5219" y="3114"/>
                  </a:lnTo>
                  <a:cubicBezTo>
                    <a:pt x="5187" y="2922"/>
                    <a:pt x="5219" y="2619"/>
                    <a:pt x="5107" y="2555"/>
                  </a:cubicBezTo>
                  <a:cubicBezTo>
                    <a:pt x="4421" y="2108"/>
                    <a:pt x="4261" y="1470"/>
                    <a:pt x="4118" y="720"/>
                  </a:cubicBezTo>
                  <a:cubicBezTo>
                    <a:pt x="4041" y="412"/>
                    <a:pt x="3370" y="0"/>
                    <a:pt x="29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9"/>
            <p:cNvSpPr/>
            <p:nvPr/>
          </p:nvSpPr>
          <p:spPr>
            <a:xfrm>
              <a:off x="107614" y="4969276"/>
              <a:ext cx="389260" cy="173060"/>
            </a:xfrm>
            <a:custGeom>
              <a:rect b="b" l="l" r="r" t="t"/>
              <a:pathLst>
                <a:path extrusionOk="0" h="3349" w="7502">
                  <a:moveTo>
                    <a:pt x="1043" y="0"/>
                  </a:moveTo>
                  <a:cubicBezTo>
                    <a:pt x="788" y="0"/>
                    <a:pt x="426" y="260"/>
                    <a:pt x="1" y="444"/>
                  </a:cubicBezTo>
                  <a:cubicBezTo>
                    <a:pt x="1046" y="1409"/>
                    <a:pt x="2001" y="1958"/>
                    <a:pt x="3150" y="1958"/>
                  </a:cubicBezTo>
                  <a:cubicBezTo>
                    <a:pt x="3369" y="1958"/>
                    <a:pt x="3595" y="1938"/>
                    <a:pt x="3831" y="1897"/>
                  </a:cubicBezTo>
                  <a:cubicBezTo>
                    <a:pt x="3856" y="1893"/>
                    <a:pt x="3881" y="1892"/>
                    <a:pt x="3907" y="1892"/>
                  </a:cubicBezTo>
                  <a:cubicBezTo>
                    <a:pt x="4259" y="1892"/>
                    <a:pt x="4670" y="2183"/>
                    <a:pt x="5012" y="2391"/>
                  </a:cubicBezTo>
                  <a:cubicBezTo>
                    <a:pt x="5283" y="2567"/>
                    <a:pt x="5459" y="2870"/>
                    <a:pt x="5682" y="3125"/>
                  </a:cubicBezTo>
                  <a:lnTo>
                    <a:pt x="5890" y="2934"/>
                  </a:lnTo>
                  <a:cubicBezTo>
                    <a:pt x="5842" y="2742"/>
                    <a:pt x="5794" y="2551"/>
                    <a:pt x="5730" y="2312"/>
                  </a:cubicBezTo>
                  <a:lnTo>
                    <a:pt x="5730" y="2312"/>
                  </a:lnTo>
                  <a:cubicBezTo>
                    <a:pt x="6512" y="2327"/>
                    <a:pt x="6783" y="2711"/>
                    <a:pt x="6783" y="3333"/>
                  </a:cubicBezTo>
                  <a:lnTo>
                    <a:pt x="6975" y="3349"/>
                  </a:lnTo>
                  <a:cubicBezTo>
                    <a:pt x="7502" y="2695"/>
                    <a:pt x="7342" y="2216"/>
                    <a:pt x="6608" y="1944"/>
                  </a:cubicBezTo>
                  <a:cubicBezTo>
                    <a:pt x="6033" y="1721"/>
                    <a:pt x="5411" y="1609"/>
                    <a:pt x="4836" y="1386"/>
                  </a:cubicBezTo>
                  <a:cubicBezTo>
                    <a:pt x="3592" y="939"/>
                    <a:pt x="2395" y="412"/>
                    <a:pt x="1134" y="13"/>
                  </a:cubicBezTo>
                  <a:cubicBezTo>
                    <a:pt x="1105" y="4"/>
                    <a:pt x="1075" y="0"/>
                    <a:pt x="10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" name="Google Shape;3839;p9"/>
            <p:cNvSpPr/>
            <p:nvPr/>
          </p:nvSpPr>
          <p:spPr>
            <a:xfrm>
              <a:off x="4055930" y="4792655"/>
              <a:ext cx="77053" cy="348858"/>
            </a:xfrm>
            <a:custGeom>
              <a:rect b="b" l="l" r="r" t="t"/>
              <a:pathLst>
                <a:path extrusionOk="0" h="6751" w="1485">
                  <a:moveTo>
                    <a:pt x="479" y="0"/>
                  </a:moveTo>
                  <a:cubicBezTo>
                    <a:pt x="304" y="351"/>
                    <a:pt x="0" y="718"/>
                    <a:pt x="0" y="1069"/>
                  </a:cubicBezTo>
                  <a:cubicBezTo>
                    <a:pt x="0" y="2474"/>
                    <a:pt x="96" y="3862"/>
                    <a:pt x="176" y="5267"/>
                  </a:cubicBezTo>
                  <a:cubicBezTo>
                    <a:pt x="208" y="5745"/>
                    <a:pt x="304" y="6256"/>
                    <a:pt x="367" y="6751"/>
                  </a:cubicBezTo>
                  <a:lnTo>
                    <a:pt x="1165" y="6751"/>
                  </a:lnTo>
                  <a:cubicBezTo>
                    <a:pt x="1277" y="6256"/>
                    <a:pt x="1485" y="5777"/>
                    <a:pt x="1469" y="5299"/>
                  </a:cubicBezTo>
                  <a:cubicBezTo>
                    <a:pt x="1421" y="3862"/>
                    <a:pt x="1309" y="2442"/>
                    <a:pt x="1149" y="1022"/>
                  </a:cubicBezTo>
                  <a:cubicBezTo>
                    <a:pt x="1102" y="655"/>
                    <a:pt x="703" y="335"/>
                    <a:pt x="4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" name="Google Shape;3840;p9"/>
            <p:cNvSpPr/>
            <p:nvPr/>
          </p:nvSpPr>
          <p:spPr>
            <a:xfrm>
              <a:off x="0" y="4741602"/>
              <a:ext cx="136672" cy="161588"/>
            </a:xfrm>
            <a:custGeom>
              <a:rect b="b" l="l" r="r" t="t"/>
              <a:pathLst>
                <a:path extrusionOk="0" h="3127" w="2634">
                  <a:moveTo>
                    <a:pt x="1204" y="1"/>
                  </a:moveTo>
                  <a:cubicBezTo>
                    <a:pt x="764" y="1"/>
                    <a:pt x="304" y="108"/>
                    <a:pt x="16" y="302"/>
                  </a:cubicBezTo>
                  <a:lnTo>
                    <a:pt x="0" y="3127"/>
                  </a:lnTo>
                  <a:cubicBezTo>
                    <a:pt x="527" y="3127"/>
                    <a:pt x="1053" y="3095"/>
                    <a:pt x="1580" y="3031"/>
                  </a:cubicBezTo>
                  <a:cubicBezTo>
                    <a:pt x="1867" y="2999"/>
                    <a:pt x="2346" y="2839"/>
                    <a:pt x="2378" y="2680"/>
                  </a:cubicBezTo>
                  <a:cubicBezTo>
                    <a:pt x="2474" y="1962"/>
                    <a:pt x="2633" y="1148"/>
                    <a:pt x="2378" y="509"/>
                  </a:cubicBezTo>
                  <a:cubicBezTo>
                    <a:pt x="2247" y="159"/>
                    <a:pt x="1740" y="1"/>
                    <a:pt x="12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9"/>
            <p:cNvSpPr/>
            <p:nvPr/>
          </p:nvSpPr>
          <p:spPr>
            <a:xfrm>
              <a:off x="830" y="4256592"/>
              <a:ext cx="160696" cy="176522"/>
            </a:xfrm>
            <a:custGeom>
              <a:rect b="b" l="l" r="r" t="t"/>
              <a:pathLst>
                <a:path extrusionOk="0" h="3416" w="3097">
                  <a:moveTo>
                    <a:pt x="1388" y="1"/>
                  </a:moveTo>
                  <a:lnTo>
                    <a:pt x="1452" y="416"/>
                  </a:lnTo>
                  <a:lnTo>
                    <a:pt x="0" y="2059"/>
                  </a:lnTo>
                  <a:lnTo>
                    <a:pt x="0" y="3065"/>
                  </a:lnTo>
                  <a:lnTo>
                    <a:pt x="1564" y="3416"/>
                  </a:lnTo>
                  <a:lnTo>
                    <a:pt x="1628" y="3129"/>
                  </a:lnTo>
                  <a:lnTo>
                    <a:pt x="1037" y="2363"/>
                  </a:lnTo>
                  <a:lnTo>
                    <a:pt x="2777" y="2363"/>
                  </a:lnTo>
                  <a:cubicBezTo>
                    <a:pt x="2825" y="1836"/>
                    <a:pt x="3096" y="1166"/>
                    <a:pt x="2857" y="783"/>
                  </a:cubicBezTo>
                  <a:cubicBezTo>
                    <a:pt x="2617" y="368"/>
                    <a:pt x="1899" y="256"/>
                    <a:pt x="13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2" name="Google Shape;3842;p9"/>
            <p:cNvSpPr/>
            <p:nvPr/>
          </p:nvSpPr>
          <p:spPr>
            <a:xfrm>
              <a:off x="1006926" y="-44059"/>
              <a:ext cx="197121" cy="92912"/>
            </a:xfrm>
            <a:custGeom>
              <a:rect b="b" l="l" r="r" t="t"/>
              <a:pathLst>
                <a:path extrusionOk="0" h="1798" w="3799">
                  <a:moveTo>
                    <a:pt x="0" y="0"/>
                  </a:moveTo>
                  <a:cubicBezTo>
                    <a:pt x="495" y="304"/>
                    <a:pt x="1038" y="559"/>
                    <a:pt x="1517" y="894"/>
                  </a:cubicBezTo>
                  <a:cubicBezTo>
                    <a:pt x="2324" y="1472"/>
                    <a:pt x="2788" y="1797"/>
                    <a:pt x="3087" y="1797"/>
                  </a:cubicBezTo>
                  <a:cubicBezTo>
                    <a:pt x="3473" y="1797"/>
                    <a:pt x="3583" y="1252"/>
                    <a:pt x="37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9"/>
            <p:cNvSpPr/>
            <p:nvPr/>
          </p:nvSpPr>
          <p:spPr>
            <a:xfrm>
              <a:off x="2272251" y="5042498"/>
              <a:ext cx="135841" cy="99009"/>
            </a:xfrm>
            <a:custGeom>
              <a:rect b="b" l="l" r="r" t="t"/>
              <a:pathLst>
                <a:path extrusionOk="0" h="1916" w="2618">
                  <a:moveTo>
                    <a:pt x="2617" y="1"/>
                  </a:moveTo>
                  <a:cubicBezTo>
                    <a:pt x="2107" y="128"/>
                    <a:pt x="1676" y="97"/>
                    <a:pt x="1436" y="304"/>
                  </a:cubicBezTo>
                  <a:cubicBezTo>
                    <a:pt x="910" y="783"/>
                    <a:pt x="479" y="1373"/>
                    <a:pt x="0" y="1916"/>
                  </a:cubicBezTo>
                  <a:lnTo>
                    <a:pt x="2617" y="1916"/>
                  </a:lnTo>
                  <a:lnTo>
                    <a:pt x="261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9"/>
            <p:cNvSpPr/>
            <p:nvPr/>
          </p:nvSpPr>
          <p:spPr>
            <a:xfrm>
              <a:off x="830" y="5027358"/>
              <a:ext cx="91114" cy="114150"/>
            </a:xfrm>
            <a:custGeom>
              <a:rect b="b" l="l" r="r" t="t"/>
              <a:pathLst>
                <a:path extrusionOk="0" h="2209" w="1756">
                  <a:moveTo>
                    <a:pt x="218" y="1"/>
                  </a:moveTo>
                  <a:cubicBezTo>
                    <a:pt x="145" y="1"/>
                    <a:pt x="72" y="3"/>
                    <a:pt x="0" y="7"/>
                  </a:cubicBezTo>
                  <a:lnTo>
                    <a:pt x="0" y="2209"/>
                  </a:lnTo>
                  <a:lnTo>
                    <a:pt x="798" y="2209"/>
                  </a:lnTo>
                  <a:cubicBezTo>
                    <a:pt x="989" y="1938"/>
                    <a:pt x="1165" y="1666"/>
                    <a:pt x="1341" y="1411"/>
                  </a:cubicBezTo>
                  <a:cubicBezTo>
                    <a:pt x="1756" y="836"/>
                    <a:pt x="1564" y="230"/>
                    <a:pt x="878" y="54"/>
                  </a:cubicBezTo>
                  <a:cubicBezTo>
                    <a:pt x="662" y="19"/>
                    <a:pt x="438" y="1"/>
                    <a:pt x="2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9"/>
            <p:cNvSpPr/>
            <p:nvPr/>
          </p:nvSpPr>
          <p:spPr>
            <a:xfrm>
              <a:off x="2512385" y="5049112"/>
              <a:ext cx="114308" cy="92395"/>
            </a:xfrm>
            <a:custGeom>
              <a:rect b="b" l="l" r="r" t="t"/>
              <a:pathLst>
                <a:path extrusionOk="0" h="1788" w="2203">
                  <a:moveTo>
                    <a:pt x="1421" y="0"/>
                  </a:moveTo>
                  <a:lnTo>
                    <a:pt x="1070" y="48"/>
                  </a:lnTo>
                  <a:lnTo>
                    <a:pt x="0" y="1788"/>
                  </a:lnTo>
                  <a:lnTo>
                    <a:pt x="2203" y="1788"/>
                  </a:lnTo>
                  <a:lnTo>
                    <a:pt x="142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9"/>
            <p:cNvSpPr/>
            <p:nvPr/>
          </p:nvSpPr>
          <p:spPr>
            <a:xfrm>
              <a:off x="3896117" y="5092673"/>
              <a:ext cx="116799" cy="48833"/>
            </a:xfrm>
            <a:custGeom>
              <a:rect b="b" l="l" r="r" t="t"/>
              <a:pathLst>
                <a:path extrusionOk="0" h="945" w="2251">
                  <a:moveTo>
                    <a:pt x="1137" y="0"/>
                  </a:moveTo>
                  <a:cubicBezTo>
                    <a:pt x="769" y="0"/>
                    <a:pt x="376" y="90"/>
                    <a:pt x="0" y="147"/>
                  </a:cubicBezTo>
                  <a:cubicBezTo>
                    <a:pt x="0" y="418"/>
                    <a:pt x="0" y="674"/>
                    <a:pt x="32" y="945"/>
                  </a:cubicBezTo>
                  <a:lnTo>
                    <a:pt x="2250" y="945"/>
                  </a:lnTo>
                  <a:cubicBezTo>
                    <a:pt x="2027" y="642"/>
                    <a:pt x="1851" y="115"/>
                    <a:pt x="1564" y="51"/>
                  </a:cubicBezTo>
                  <a:cubicBezTo>
                    <a:pt x="1427" y="15"/>
                    <a:pt x="1284" y="0"/>
                    <a:pt x="11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9"/>
            <p:cNvSpPr/>
            <p:nvPr/>
          </p:nvSpPr>
          <p:spPr>
            <a:xfrm>
              <a:off x="3323904" y="5063116"/>
              <a:ext cx="86185" cy="78391"/>
            </a:xfrm>
            <a:custGeom>
              <a:rect b="b" l="l" r="r" t="t"/>
              <a:pathLst>
                <a:path extrusionOk="0" h="1517" w="1661">
                  <a:moveTo>
                    <a:pt x="1229" y="1"/>
                  </a:moveTo>
                  <a:cubicBezTo>
                    <a:pt x="862" y="240"/>
                    <a:pt x="447" y="448"/>
                    <a:pt x="144" y="751"/>
                  </a:cubicBezTo>
                  <a:cubicBezTo>
                    <a:pt x="0" y="895"/>
                    <a:pt x="48" y="1262"/>
                    <a:pt x="16" y="1517"/>
                  </a:cubicBezTo>
                  <a:lnTo>
                    <a:pt x="1628" y="1517"/>
                  </a:lnTo>
                  <a:cubicBezTo>
                    <a:pt x="1660" y="1357"/>
                    <a:pt x="1660" y="1182"/>
                    <a:pt x="1628" y="1022"/>
                  </a:cubicBezTo>
                  <a:cubicBezTo>
                    <a:pt x="1517" y="671"/>
                    <a:pt x="1373" y="336"/>
                    <a:pt x="1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9"/>
            <p:cNvSpPr/>
            <p:nvPr/>
          </p:nvSpPr>
          <p:spPr>
            <a:xfrm>
              <a:off x="4460859" y="5093655"/>
              <a:ext cx="82864" cy="47851"/>
            </a:xfrm>
            <a:custGeom>
              <a:rect b="b" l="l" r="r" t="t"/>
              <a:pathLst>
                <a:path extrusionOk="0" h="926" w="1597">
                  <a:moveTo>
                    <a:pt x="894" y="0"/>
                  </a:moveTo>
                  <a:lnTo>
                    <a:pt x="0" y="926"/>
                  </a:lnTo>
                  <a:lnTo>
                    <a:pt x="1596" y="926"/>
                  </a:lnTo>
                  <a:lnTo>
                    <a:pt x="89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" name="Google Shape;3849;p9"/>
            <p:cNvSpPr/>
            <p:nvPr/>
          </p:nvSpPr>
          <p:spPr>
            <a:xfrm>
              <a:off x="1398624" y="2218011"/>
              <a:ext cx="650929" cy="442596"/>
            </a:xfrm>
            <a:custGeom>
              <a:rect b="b" l="l" r="r" t="t"/>
              <a:pathLst>
                <a:path extrusionOk="0" h="8565" w="12545">
                  <a:moveTo>
                    <a:pt x="3878" y="1"/>
                  </a:moveTo>
                  <a:cubicBezTo>
                    <a:pt x="3272" y="256"/>
                    <a:pt x="2474" y="368"/>
                    <a:pt x="2091" y="830"/>
                  </a:cubicBezTo>
                  <a:cubicBezTo>
                    <a:pt x="1452" y="1596"/>
                    <a:pt x="1069" y="2602"/>
                    <a:pt x="575" y="3512"/>
                  </a:cubicBezTo>
                  <a:cubicBezTo>
                    <a:pt x="0" y="4565"/>
                    <a:pt x="271" y="5650"/>
                    <a:pt x="1101" y="6400"/>
                  </a:cubicBezTo>
                  <a:cubicBezTo>
                    <a:pt x="2234" y="7422"/>
                    <a:pt x="3687" y="7390"/>
                    <a:pt x="4995" y="7852"/>
                  </a:cubicBezTo>
                  <a:cubicBezTo>
                    <a:pt x="5034" y="7868"/>
                    <a:pt x="5078" y="7875"/>
                    <a:pt x="5125" y="7875"/>
                  </a:cubicBezTo>
                  <a:cubicBezTo>
                    <a:pt x="5316" y="7875"/>
                    <a:pt x="5564" y="7763"/>
                    <a:pt x="5730" y="7661"/>
                  </a:cubicBezTo>
                  <a:cubicBezTo>
                    <a:pt x="5952" y="7528"/>
                    <a:pt x="6151" y="7468"/>
                    <a:pt x="6341" y="7468"/>
                  </a:cubicBezTo>
                  <a:cubicBezTo>
                    <a:pt x="6628" y="7468"/>
                    <a:pt x="6893" y="7606"/>
                    <a:pt x="7182" y="7837"/>
                  </a:cubicBezTo>
                  <a:cubicBezTo>
                    <a:pt x="7799" y="8325"/>
                    <a:pt x="8315" y="8565"/>
                    <a:pt x="8840" y="8565"/>
                  </a:cubicBezTo>
                  <a:cubicBezTo>
                    <a:pt x="9361" y="8565"/>
                    <a:pt x="9890" y="8329"/>
                    <a:pt x="10533" y="7868"/>
                  </a:cubicBezTo>
                  <a:cubicBezTo>
                    <a:pt x="10789" y="7677"/>
                    <a:pt x="11108" y="7533"/>
                    <a:pt x="11395" y="7374"/>
                  </a:cubicBezTo>
                  <a:cubicBezTo>
                    <a:pt x="12289" y="6863"/>
                    <a:pt x="12544" y="5778"/>
                    <a:pt x="11906" y="4980"/>
                  </a:cubicBezTo>
                  <a:cubicBezTo>
                    <a:pt x="11172" y="4086"/>
                    <a:pt x="10533" y="2953"/>
                    <a:pt x="9576" y="2410"/>
                  </a:cubicBezTo>
                  <a:cubicBezTo>
                    <a:pt x="7836" y="1437"/>
                    <a:pt x="5873" y="814"/>
                    <a:pt x="387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9"/>
            <p:cNvSpPr/>
            <p:nvPr/>
          </p:nvSpPr>
          <p:spPr>
            <a:xfrm>
              <a:off x="3828197" y="4041267"/>
              <a:ext cx="433157" cy="662215"/>
            </a:xfrm>
            <a:custGeom>
              <a:rect b="b" l="l" r="r" t="t"/>
              <a:pathLst>
                <a:path extrusionOk="0" h="12815" w="8348">
                  <a:moveTo>
                    <a:pt x="4627" y="0"/>
                  </a:moveTo>
                  <a:cubicBezTo>
                    <a:pt x="4611" y="0"/>
                    <a:pt x="4596" y="1"/>
                    <a:pt x="4581" y="2"/>
                  </a:cubicBezTo>
                  <a:cubicBezTo>
                    <a:pt x="3320" y="162"/>
                    <a:pt x="1102" y="2763"/>
                    <a:pt x="926" y="4024"/>
                  </a:cubicBezTo>
                  <a:cubicBezTo>
                    <a:pt x="814" y="4806"/>
                    <a:pt x="543" y="5572"/>
                    <a:pt x="352" y="6338"/>
                  </a:cubicBezTo>
                  <a:cubicBezTo>
                    <a:pt x="240" y="6753"/>
                    <a:pt x="128" y="7168"/>
                    <a:pt x="1" y="7663"/>
                  </a:cubicBezTo>
                  <a:cubicBezTo>
                    <a:pt x="64" y="7838"/>
                    <a:pt x="112" y="8094"/>
                    <a:pt x="256" y="8221"/>
                  </a:cubicBezTo>
                  <a:cubicBezTo>
                    <a:pt x="1740" y="9658"/>
                    <a:pt x="3224" y="11094"/>
                    <a:pt x="4724" y="12498"/>
                  </a:cubicBezTo>
                  <a:cubicBezTo>
                    <a:pt x="4952" y="12713"/>
                    <a:pt x="5180" y="12815"/>
                    <a:pt x="5391" y="12815"/>
                  </a:cubicBezTo>
                  <a:cubicBezTo>
                    <a:pt x="5683" y="12815"/>
                    <a:pt x="5944" y="12620"/>
                    <a:pt x="6129" y="12259"/>
                  </a:cubicBezTo>
                  <a:cubicBezTo>
                    <a:pt x="6480" y="11589"/>
                    <a:pt x="6751" y="10887"/>
                    <a:pt x="6959" y="10152"/>
                  </a:cubicBezTo>
                  <a:cubicBezTo>
                    <a:pt x="7358" y="8716"/>
                    <a:pt x="7613" y="7232"/>
                    <a:pt x="8060" y="5811"/>
                  </a:cubicBezTo>
                  <a:cubicBezTo>
                    <a:pt x="8331" y="4902"/>
                    <a:pt x="8347" y="4184"/>
                    <a:pt x="7693" y="3418"/>
                  </a:cubicBezTo>
                  <a:cubicBezTo>
                    <a:pt x="6943" y="2540"/>
                    <a:pt x="6384" y="1503"/>
                    <a:pt x="5666" y="609"/>
                  </a:cubicBezTo>
                  <a:cubicBezTo>
                    <a:pt x="5422" y="319"/>
                    <a:pt x="4960" y="0"/>
                    <a:pt x="46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" name="Google Shape;3851;p9"/>
            <p:cNvSpPr/>
            <p:nvPr/>
          </p:nvSpPr>
          <p:spPr>
            <a:xfrm>
              <a:off x="1890464" y="4452849"/>
              <a:ext cx="512649" cy="469312"/>
            </a:xfrm>
            <a:custGeom>
              <a:rect b="b" l="l" r="r" t="t"/>
              <a:pathLst>
                <a:path extrusionOk="0" h="9082" w="9880">
                  <a:moveTo>
                    <a:pt x="4486" y="1"/>
                  </a:moveTo>
                  <a:cubicBezTo>
                    <a:pt x="2985" y="272"/>
                    <a:pt x="1645" y="416"/>
                    <a:pt x="671" y="1613"/>
                  </a:cubicBezTo>
                  <a:cubicBezTo>
                    <a:pt x="145" y="2251"/>
                    <a:pt x="1" y="2778"/>
                    <a:pt x="544" y="3448"/>
                  </a:cubicBezTo>
                  <a:cubicBezTo>
                    <a:pt x="911" y="3911"/>
                    <a:pt x="1166" y="4454"/>
                    <a:pt x="1501" y="4948"/>
                  </a:cubicBezTo>
                  <a:cubicBezTo>
                    <a:pt x="1804" y="5395"/>
                    <a:pt x="2044" y="6034"/>
                    <a:pt x="2459" y="6193"/>
                  </a:cubicBezTo>
                  <a:cubicBezTo>
                    <a:pt x="3831" y="6720"/>
                    <a:pt x="4853" y="7629"/>
                    <a:pt x="5826" y="8651"/>
                  </a:cubicBezTo>
                  <a:cubicBezTo>
                    <a:pt x="6089" y="8933"/>
                    <a:pt x="6369" y="9082"/>
                    <a:pt x="6672" y="9082"/>
                  </a:cubicBezTo>
                  <a:cubicBezTo>
                    <a:pt x="6883" y="9082"/>
                    <a:pt x="7106" y="9009"/>
                    <a:pt x="7342" y="8858"/>
                  </a:cubicBezTo>
                  <a:cubicBezTo>
                    <a:pt x="7773" y="8619"/>
                    <a:pt x="8204" y="8348"/>
                    <a:pt x="8603" y="8044"/>
                  </a:cubicBezTo>
                  <a:cubicBezTo>
                    <a:pt x="8810" y="7853"/>
                    <a:pt x="9050" y="7486"/>
                    <a:pt x="9018" y="7231"/>
                  </a:cubicBezTo>
                  <a:cubicBezTo>
                    <a:pt x="8826" y="5826"/>
                    <a:pt x="9114" y="4533"/>
                    <a:pt x="9640" y="3241"/>
                  </a:cubicBezTo>
                  <a:cubicBezTo>
                    <a:pt x="9880" y="2666"/>
                    <a:pt x="9768" y="2283"/>
                    <a:pt x="9082" y="2028"/>
                  </a:cubicBezTo>
                  <a:cubicBezTo>
                    <a:pt x="8060" y="1645"/>
                    <a:pt x="7119" y="1070"/>
                    <a:pt x="6113" y="607"/>
                  </a:cubicBezTo>
                  <a:cubicBezTo>
                    <a:pt x="5555" y="352"/>
                    <a:pt x="4948" y="177"/>
                    <a:pt x="44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9"/>
            <p:cNvSpPr/>
            <p:nvPr/>
          </p:nvSpPr>
          <p:spPr>
            <a:xfrm>
              <a:off x="428071" y="3445417"/>
              <a:ext cx="506889" cy="539022"/>
            </a:xfrm>
            <a:custGeom>
              <a:rect b="b" l="l" r="r" t="t"/>
              <a:pathLst>
                <a:path extrusionOk="0" h="10431" w="9769">
                  <a:moveTo>
                    <a:pt x="1989" y="1"/>
                  </a:moveTo>
                  <a:cubicBezTo>
                    <a:pt x="1430" y="1"/>
                    <a:pt x="825" y="261"/>
                    <a:pt x="671" y="713"/>
                  </a:cubicBezTo>
                  <a:cubicBezTo>
                    <a:pt x="432" y="1399"/>
                    <a:pt x="145" y="2101"/>
                    <a:pt x="65" y="2820"/>
                  </a:cubicBezTo>
                  <a:cubicBezTo>
                    <a:pt x="1" y="3474"/>
                    <a:pt x="161" y="4160"/>
                    <a:pt x="256" y="4815"/>
                  </a:cubicBezTo>
                  <a:cubicBezTo>
                    <a:pt x="304" y="5198"/>
                    <a:pt x="512" y="5597"/>
                    <a:pt x="432" y="5964"/>
                  </a:cubicBezTo>
                  <a:cubicBezTo>
                    <a:pt x="145" y="7528"/>
                    <a:pt x="145" y="7575"/>
                    <a:pt x="1517" y="8421"/>
                  </a:cubicBezTo>
                  <a:cubicBezTo>
                    <a:pt x="1804" y="8645"/>
                    <a:pt x="2060" y="8900"/>
                    <a:pt x="2283" y="9203"/>
                  </a:cubicBezTo>
                  <a:cubicBezTo>
                    <a:pt x="2973" y="10018"/>
                    <a:pt x="4118" y="10430"/>
                    <a:pt x="5247" y="10430"/>
                  </a:cubicBezTo>
                  <a:cubicBezTo>
                    <a:pt x="6284" y="10430"/>
                    <a:pt x="7307" y="10082"/>
                    <a:pt x="7949" y="9379"/>
                  </a:cubicBezTo>
                  <a:cubicBezTo>
                    <a:pt x="8268" y="9092"/>
                    <a:pt x="8619" y="8852"/>
                    <a:pt x="9002" y="8661"/>
                  </a:cubicBezTo>
                  <a:cubicBezTo>
                    <a:pt x="9672" y="8294"/>
                    <a:pt x="9768" y="7783"/>
                    <a:pt x="9401" y="7161"/>
                  </a:cubicBezTo>
                  <a:cubicBezTo>
                    <a:pt x="9257" y="6921"/>
                    <a:pt x="9018" y="6762"/>
                    <a:pt x="8906" y="6522"/>
                  </a:cubicBezTo>
                  <a:cubicBezTo>
                    <a:pt x="8381" y="5298"/>
                    <a:pt x="7870" y="4869"/>
                    <a:pt x="7136" y="4869"/>
                  </a:cubicBezTo>
                  <a:cubicBezTo>
                    <a:pt x="6732" y="4869"/>
                    <a:pt x="6261" y="4999"/>
                    <a:pt x="5682" y="5198"/>
                  </a:cubicBezTo>
                  <a:cubicBezTo>
                    <a:pt x="5507" y="5261"/>
                    <a:pt x="5352" y="5294"/>
                    <a:pt x="5213" y="5294"/>
                  </a:cubicBezTo>
                  <a:cubicBezTo>
                    <a:pt x="4858" y="5294"/>
                    <a:pt x="4608" y="5075"/>
                    <a:pt x="4390" y="4559"/>
                  </a:cubicBezTo>
                  <a:cubicBezTo>
                    <a:pt x="3975" y="3602"/>
                    <a:pt x="3289" y="2756"/>
                    <a:pt x="2570" y="1655"/>
                  </a:cubicBezTo>
                  <a:cubicBezTo>
                    <a:pt x="2714" y="1447"/>
                    <a:pt x="2826" y="1224"/>
                    <a:pt x="2906" y="1000"/>
                  </a:cubicBezTo>
                  <a:cubicBezTo>
                    <a:pt x="2985" y="793"/>
                    <a:pt x="2985" y="569"/>
                    <a:pt x="2890" y="362"/>
                  </a:cubicBezTo>
                  <a:cubicBezTo>
                    <a:pt x="2705" y="114"/>
                    <a:pt x="2357" y="1"/>
                    <a:pt x="19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" name="Google Shape;3853;p9"/>
            <p:cNvSpPr/>
            <p:nvPr/>
          </p:nvSpPr>
          <p:spPr>
            <a:xfrm>
              <a:off x="5773350" y="2459276"/>
              <a:ext cx="506837" cy="538815"/>
            </a:xfrm>
            <a:custGeom>
              <a:rect b="b" l="l" r="r" t="t"/>
              <a:pathLst>
                <a:path extrusionOk="0" h="10427" w="9768">
                  <a:moveTo>
                    <a:pt x="1993" y="1"/>
                  </a:moveTo>
                  <a:cubicBezTo>
                    <a:pt x="1438" y="1"/>
                    <a:pt x="840" y="261"/>
                    <a:pt x="687" y="710"/>
                  </a:cubicBezTo>
                  <a:cubicBezTo>
                    <a:pt x="432" y="1412"/>
                    <a:pt x="160" y="2114"/>
                    <a:pt x="81" y="2832"/>
                  </a:cubicBezTo>
                  <a:cubicBezTo>
                    <a:pt x="1" y="3471"/>
                    <a:pt x="176" y="4157"/>
                    <a:pt x="256" y="4827"/>
                  </a:cubicBezTo>
                  <a:cubicBezTo>
                    <a:pt x="304" y="5210"/>
                    <a:pt x="511" y="5609"/>
                    <a:pt x="448" y="5960"/>
                  </a:cubicBezTo>
                  <a:cubicBezTo>
                    <a:pt x="144" y="7540"/>
                    <a:pt x="160" y="7572"/>
                    <a:pt x="1517" y="8434"/>
                  </a:cubicBezTo>
                  <a:cubicBezTo>
                    <a:pt x="1804" y="8642"/>
                    <a:pt x="2075" y="8913"/>
                    <a:pt x="2283" y="9200"/>
                  </a:cubicBezTo>
                  <a:cubicBezTo>
                    <a:pt x="2973" y="10015"/>
                    <a:pt x="4123" y="10427"/>
                    <a:pt x="5255" y="10427"/>
                  </a:cubicBezTo>
                  <a:cubicBezTo>
                    <a:pt x="6296" y="10427"/>
                    <a:pt x="7322" y="10079"/>
                    <a:pt x="7964" y="9376"/>
                  </a:cubicBezTo>
                  <a:cubicBezTo>
                    <a:pt x="8268" y="9088"/>
                    <a:pt x="8619" y="8849"/>
                    <a:pt x="9002" y="8673"/>
                  </a:cubicBezTo>
                  <a:cubicBezTo>
                    <a:pt x="9672" y="8290"/>
                    <a:pt x="9768" y="7780"/>
                    <a:pt x="9401" y="7157"/>
                  </a:cubicBezTo>
                  <a:cubicBezTo>
                    <a:pt x="9257" y="6934"/>
                    <a:pt x="9018" y="6758"/>
                    <a:pt x="8906" y="6535"/>
                  </a:cubicBezTo>
                  <a:cubicBezTo>
                    <a:pt x="8383" y="5304"/>
                    <a:pt x="7873" y="4871"/>
                    <a:pt x="7144" y="4871"/>
                  </a:cubicBezTo>
                  <a:cubicBezTo>
                    <a:pt x="6738" y="4871"/>
                    <a:pt x="6264" y="5005"/>
                    <a:pt x="5682" y="5210"/>
                  </a:cubicBezTo>
                  <a:cubicBezTo>
                    <a:pt x="5511" y="5272"/>
                    <a:pt x="5360" y="5304"/>
                    <a:pt x="5224" y="5304"/>
                  </a:cubicBezTo>
                  <a:cubicBezTo>
                    <a:pt x="4863" y="5304"/>
                    <a:pt x="4610" y="5077"/>
                    <a:pt x="4390" y="4556"/>
                  </a:cubicBezTo>
                  <a:cubicBezTo>
                    <a:pt x="3975" y="3614"/>
                    <a:pt x="3288" y="2769"/>
                    <a:pt x="2570" y="1651"/>
                  </a:cubicBezTo>
                  <a:cubicBezTo>
                    <a:pt x="2714" y="1460"/>
                    <a:pt x="2826" y="1236"/>
                    <a:pt x="2921" y="1013"/>
                  </a:cubicBezTo>
                  <a:cubicBezTo>
                    <a:pt x="3001" y="806"/>
                    <a:pt x="3001" y="566"/>
                    <a:pt x="2905" y="375"/>
                  </a:cubicBezTo>
                  <a:cubicBezTo>
                    <a:pt x="2719" y="118"/>
                    <a:pt x="2366" y="1"/>
                    <a:pt x="1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" name="Google Shape;3854;p9"/>
            <p:cNvSpPr/>
            <p:nvPr/>
          </p:nvSpPr>
          <p:spPr>
            <a:xfrm>
              <a:off x="1087248" y="4252665"/>
              <a:ext cx="354495" cy="540882"/>
            </a:xfrm>
            <a:custGeom>
              <a:rect b="b" l="l" r="r" t="t"/>
              <a:pathLst>
                <a:path extrusionOk="0" h="10467" w="6832">
                  <a:moveTo>
                    <a:pt x="5777" y="1"/>
                  </a:moveTo>
                  <a:cubicBezTo>
                    <a:pt x="5436" y="1"/>
                    <a:pt x="4993" y="297"/>
                    <a:pt x="4693" y="555"/>
                  </a:cubicBezTo>
                  <a:cubicBezTo>
                    <a:pt x="4198" y="954"/>
                    <a:pt x="3831" y="1497"/>
                    <a:pt x="3400" y="1960"/>
                  </a:cubicBezTo>
                  <a:cubicBezTo>
                    <a:pt x="2825" y="2582"/>
                    <a:pt x="2011" y="3093"/>
                    <a:pt x="1676" y="3843"/>
                  </a:cubicBezTo>
                  <a:cubicBezTo>
                    <a:pt x="1038" y="5295"/>
                    <a:pt x="623" y="6859"/>
                    <a:pt x="176" y="8391"/>
                  </a:cubicBezTo>
                  <a:cubicBezTo>
                    <a:pt x="1" y="8966"/>
                    <a:pt x="208" y="9461"/>
                    <a:pt x="862" y="9636"/>
                  </a:cubicBezTo>
                  <a:cubicBezTo>
                    <a:pt x="1995" y="9924"/>
                    <a:pt x="3129" y="10195"/>
                    <a:pt x="4262" y="10466"/>
                  </a:cubicBezTo>
                  <a:cubicBezTo>
                    <a:pt x="5586" y="10307"/>
                    <a:pt x="5826" y="10083"/>
                    <a:pt x="5953" y="8790"/>
                  </a:cubicBezTo>
                  <a:cubicBezTo>
                    <a:pt x="6065" y="7657"/>
                    <a:pt x="6209" y="6524"/>
                    <a:pt x="6336" y="5391"/>
                  </a:cubicBezTo>
                  <a:cubicBezTo>
                    <a:pt x="6480" y="4066"/>
                    <a:pt x="6592" y="2726"/>
                    <a:pt x="6751" y="1401"/>
                  </a:cubicBezTo>
                  <a:cubicBezTo>
                    <a:pt x="6831" y="699"/>
                    <a:pt x="6512" y="141"/>
                    <a:pt x="5889" y="13"/>
                  </a:cubicBezTo>
                  <a:cubicBezTo>
                    <a:pt x="5854" y="5"/>
                    <a:pt x="5816" y="1"/>
                    <a:pt x="57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" name="Google Shape;3855;p9"/>
            <p:cNvSpPr/>
            <p:nvPr/>
          </p:nvSpPr>
          <p:spPr>
            <a:xfrm>
              <a:off x="2209311" y="3875601"/>
              <a:ext cx="447218" cy="346274"/>
            </a:xfrm>
            <a:custGeom>
              <a:rect b="b" l="l" r="r" t="t"/>
              <a:pathLst>
                <a:path extrusionOk="0" h="6701" w="8619">
                  <a:moveTo>
                    <a:pt x="2330" y="1"/>
                  </a:moveTo>
                  <a:cubicBezTo>
                    <a:pt x="447" y="1"/>
                    <a:pt x="0" y="256"/>
                    <a:pt x="32" y="1676"/>
                  </a:cubicBezTo>
                  <a:cubicBezTo>
                    <a:pt x="32" y="3017"/>
                    <a:pt x="335" y="4357"/>
                    <a:pt x="623" y="5682"/>
                  </a:cubicBezTo>
                  <a:cubicBezTo>
                    <a:pt x="798" y="6448"/>
                    <a:pt x="1516" y="6592"/>
                    <a:pt x="2203" y="6671"/>
                  </a:cubicBezTo>
                  <a:cubicBezTo>
                    <a:pt x="2374" y="6691"/>
                    <a:pt x="2544" y="6701"/>
                    <a:pt x="2711" y="6701"/>
                  </a:cubicBezTo>
                  <a:cubicBezTo>
                    <a:pt x="4286" y="6701"/>
                    <a:pt x="5682" y="5888"/>
                    <a:pt x="7182" y="5570"/>
                  </a:cubicBezTo>
                  <a:cubicBezTo>
                    <a:pt x="7517" y="5491"/>
                    <a:pt x="7804" y="5171"/>
                    <a:pt x="8076" y="4916"/>
                  </a:cubicBezTo>
                  <a:cubicBezTo>
                    <a:pt x="8602" y="4389"/>
                    <a:pt x="8618" y="3129"/>
                    <a:pt x="8092" y="2618"/>
                  </a:cubicBezTo>
                  <a:cubicBezTo>
                    <a:pt x="6368" y="974"/>
                    <a:pt x="4229" y="256"/>
                    <a:pt x="23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" name="Google Shape;3856;p9"/>
            <p:cNvSpPr/>
            <p:nvPr/>
          </p:nvSpPr>
          <p:spPr>
            <a:xfrm>
              <a:off x="3958019" y="3220275"/>
              <a:ext cx="428383" cy="394694"/>
            </a:xfrm>
            <a:custGeom>
              <a:rect b="b" l="l" r="r" t="t"/>
              <a:pathLst>
                <a:path extrusionOk="0" h="7638" w="8256">
                  <a:moveTo>
                    <a:pt x="815" y="1"/>
                  </a:moveTo>
                  <a:cubicBezTo>
                    <a:pt x="356" y="1"/>
                    <a:pt x="0" y="262"/>
                    <a:pt x="52" y="921"/>
                  </a:cubicBezTo>
                  <a:cubicBezTo>
                    <a:pt x="228" y="2900"/>
                    <a:pt x="451" y="4847"/>
                    <a:pt x="2238" y="6171"/>
                  </a:cubicBezTo>
                  <a:cubicBezTo>
                    <a:pt x="2685" y="6506"/>
                    <a:pt x="2957" y="7065"/>
                    <a:pt x="3403" y="7368"/>
                  </a:cubicBezTo>
                  <a:cubicBezTo>
                    <a:pt x="3684" y="7554"/>
                    <a:pt x="4010" y="7638"/>
                    <a:pt x="4348" y="7638"/>
                  </a:cubicBezTo>
                  <a:cubicBezTo>
                    <a:pt x="5375" y="7638"/>
                    <a:pt x="6507" y="6861"/>
                    <a:pt x="6771" y="5804"/>
                  </a:cubicBezTo>
                  <a:cubicBezTo>
                    <a:pt x="6835" y="5501"/>
                    <a:pt x="6994" y="5246"/>
                    <a:pt x="7218" y="5038"/>
                  </a:cubicBezTo>
                  <a:cubicBezTo>
                    <a:pt x="7872" y="4559"/>
                    <a:pt x="8255" y="4017"/>
                    <a:pt x="8095" y="3251"/>
                  </a:cubicBezTo>
                  <a:cubicBezTo>
                    <a:pt x="8048" y="1814"/>
                    <a:pt x="7936" y="1687"/>
                    <a:pt x="6563" y="1447"/>
                  </a:cubicBezTo>
                  <a:cubicBezTo>
                    <a:pt x="6212" y="1383"/>
                    <a:pt x="5861" y="1272"/>
                    <a:pt x="5510" y="1176"/>
                  </a:cubicBezTo>
                  <a:cubicBezTo>
                    <a:pt x="4058" y="793"/>
                    <a:pt x="2621" y="378"/>
                    <a:pt x="1153" y="43"/>
                  </a:cubicBezTo>
                  <a:cubicBezTo>
                    <a:pt x="1037" y="15"/>
                    <a:pt x="923" y="1"/>
                    <a:pt x="8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7" name="Google Shape;3857;p9"/>
            <p:cNvSpPr/>
            <p:nvPr/>
          </p:nvSpPr>
          <p:spPr>
            <a:xfrm>
              <a:off x="4411151" y="3757630"/>
              <a:ext cx="433987" cy="417844"/>
            </a:xfrm>
            <a:custGeom>
              <a:rect b="b" l="l" r="r" t="t"/>
              <a:pathLst>
                <a:path extrusionOk="0" h="8086" w="8364">
                  <a:moveTo>
                    <a:pt x="7109" y="1"/>
                  </a:moveTo>
                  <a:cubicBezTo>
                    <a:pt x="6843" y="1"/>
                    <a:pt x="6528" y="76"/>
                    <a:pt x="6161" y="225"/>
                  </a:cubicBezTo>
                  <a:cubicBezTo>
                    <a:pt x="4805" y="767"/>
                    <a:pt x="3448" y="1406"/>
                    <a:pt x="2044" y="1709"/>
                  </a:cubicBezTo>
                  <a:cubicBezTo>
                    <a:pt x="863" y="1948"/>
                    <a:pt x="528" y="2762"/>
                    <a:pt x="81" y="3592"/>
                  </a:cubicBezTo>
                  <a:cubicBezTo>
                    <a:pt x="1" y="3832"/>
                    <a:pt x="33" y="4103"/>
                    <a:pt x="192" y="4310"/>
                  </a:cubicBezTo>
                  <a:cubicBezTo>
                    <a:pt x="1517" y="5507"/>
                    <a:pt x="2858" y="6672"/>
                    <a:pt x="4230" y="7805"/>
                  </a:cubicBezTo>
                  <a:cubicBezTo>
                    <a:pt x="4465" y="7992"/>
                    <a:pt x="4714" y="8086"/>
                    <a:pt x="4957" y="8086"/>
                  </a:cubicBezTo>
                  <a:cubicBezTo>
                    <a:pt x="5275" y="8086"/>
                    <a:pt x="5581" y="7924"/>
                    <a:pt x="5826" y="7598"/>
                  </a:cubicBezTo>
                  <a:cubicBezTo>
                    <a:pt x="6161" y="7119"/>
                    <a:pt x="6464" y="6608"/>
                    <a:pt x="6720" y="6066"/>
                  </a:cubicBezTo>
                  <a:cubicBezTo>
                    <a:pt x="6975" y="5539"/>
                    <a:pt x="7214" y="4997"/>
                    <a:pt x="7470" y="4470"/>
                  </a:cubicBezTo>
                  <a:cubicBezTo>
                    <a:pt x="7789" y="3800"/>
                    <a:pt x="8140" y="3129"/>
                    <a:pt x="8363" y="2683"/>
                  </a:cubicBezTo>
                  <a:cubicBezTo>
                    <a:pt x="8284" y="2060"/>
                    <a:pt x="8236" y="1725"/>
                    <a:pt x="8204" y="1390"/>
                  </a:cubicBezTo>
                  <a:cubicBezTo>
                    <a:pt x="8113" y="450"/>
                    <a:pt x="7758" y="1"/>
                    <a:pt x="71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8" name="Google Shape;3858;p9"/>
            <p:cNvSpPr/>
            <p:nvPr/>
          </p:nvSpPr>
          <p:spPr>
            <a:xfrm>
              <a:off x="7057717" y="2232015"/>
              <a:ext cx="433987" cy="417431"/>
            </a:xfrm>
            <a:custGeom>
              <a:rect b="b" l="l" r="r" t="t"/>
              <a:pathLst>
                <a:path extrusionOk="0" h="8078" w="8364">
                  <a:moveTo>
                    <a:pt x="7109" y="0"/>
                  </a:moveTo>
                  <a:cubicBezTo>
                    <a:pt x="6843" y="0"/>
                    <a:pt x="6527" y="76"/>
                    <a:pt x="6161" y="224"/>
                  </a:cubicBezTo>
                  <a:cubicBezTo>
                    <a:pt x="4804" y="767"/>
                    <a:pt x="3464" y="1405"/>
                    <a:pt x="2043" y="1693"/>
                  </a:cubicBezTo>
                  <a:cubicBezTo>
                    <a:pt x="862" y="1948"/>
                    <a:pt x="527" y="2762"/>
                    <a:pt x="80" y="3592"/>
                  </a:cubicBezTo>
                  <a:cubicBezTo>
                    <a:pt x="1" y="3831"/>
                    <a:pt x="32" y="4102"/>
                    <a:pt x="192" y="4310"/>
                  </a:cubicBezTo>
                  <a:cubicBezTo>
                    <a:pt x="1517" y="5491"/>
                    <a:pt x="2857" y="6672"/>
                    <a:pt x="4230" y="7789"/>
                  </a:cubicBezTo>
                  <a:cubicBezTo>
                    <a:pt x="4465" y="7982"/>
                    <a:pt x="4714" y="8077"/>
                    <a:pt x="4957" y="8077"/>
                  </a:cubicBezTo>
                  <a:cubicBezTo>
                    <a:pt x="5275" y="8077"/>
                    <a:pt x="5581" y="7914"/>
                    <a:pt x="5826" y="7597"/>
                  </a:cubicBezTo>
                  <a:cubicBezTo>
                    <a:pt x="6161" y="7119"/>
                    <a:pt x="6464" y="6608"/>
                    <a:pt x="6719" y="6081"/>
                  </a:cubicBezTo>
                  <a:cubicBezTo>
                    <a:pt x="6991" y="5555"/>
                    <a:pt x="7214" y="5012"/>
                    <a:pt x="7469" y="4485"/>
                  </a:cubicBezTo>
                  <a:cubicBezTo>
                    <a:pt x="7789" y="3799"/>
                    <a:pt x="8140" y="3129"/>
                    <a:pt x="8363" y="2682"/>
                  </a:cubicBezTo>
                  <a:cubicBezTo>
                    <a:pt x="8283" y="2060"/>
                    <a:pt x="8236" y="1724"/>
                    <a:pt x="8204" y="1389"/>
                  </a:cubicBezTo>
                  <a:cubicBezTo>
                    <a:pt x="8113" y="450"/>
                    <a:pt x="7758" y="0"/>
                    <a:pt x="71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" name="Google Shape;3859;p9"/>
            <p:cNvSpPr/>
            <p:nvPr/>
          </p:nvSpPr>
          <p:spPr>
            <a:xfrm>
              <a:off x="4387179" y="4326196"/>
              <a:ext cx="384279" cy="381775"/>
            </a:xfrm>
            <a:custGeom>
              <a:rect b="b" l="l" r="r" t="t"/>
              <a:pathLst>
                <a:path extrusionOk="0" h="7388" w="7406">
                  <a:moveTo>
                    <a:pt x="6073" y="1"/>
                  </a:moveTo>
                  <a:cubicBezTo>
                    <a:pt x="5865" y="1"/>
                    <a:pt x="5626" y="59"/>
                    <a:pt x="5362" y="154"/>
                  </a:cubicBezTo>
                  <a:cubicBezTo>
                    <a:pt x="3559" y="792"/>
                    <a:pt x="1915" y="1670"/>
                    <a:pt x="654" y="3170"/>
                  </a:cubicBezTo>
                  <a:cubicBezTo>
                    <a:pt x="0" y="3952"/>
                    <a:pt x="176" y="5484"/>
                    <a:pt x="1053" y="5995"/>
                  </a:cubicBezTo>
                  <a:cubicBezTo>
                    <a:pt x="1596" y="6314"/>
                    <a:pt x="2139" y="6633"/>
                    <a:pt x="2681" y="6968"/>
                  </a:cubicBezTo>
                  <a:cubicBezTo>
                    <a:pt x="3102" y="7235"/>
                    <a:pt x="3666" y="7387"/>
                    <a:pt x="4180" y="7387"/>
                  </a:cubicBezTo>
                  <a:cubicBezTo>
                    <a:pt x="4681" y="7387"/>
                    <a:pt x="5134" y="7243"/>
                    <a:pt x="5362" y="6921"/>
                  </a:cubicBezTo>
                  <a:cubicBezTo>
                    <a:pt x="6256" y="5660"/>
                    <a:pt x="7405" y="4495"/>
                    <a:pt x="7357" y="2707"/>
                  </a:cubicBezTo>
                  <a:cubicBezTo>
                    <a:pt x="7214" y="2101"/>
                    <a:pt x="7006" y="1510"/>
                    <a:pt x="6910" y="904"/>
                  </a:cubicBezTo>
                  <a:cubicBezTo>
                    <a:pt x="6793" y="241"/>
                    <a:pt x="6496" y="1"/>
                    <a:pt x="60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9"/>
            <p:cNvSpPr/>
            <p:nvPr/>
          </p:nvSpPr>
          <p:spPr>
            <a:xfrm>
              <a:off x="1756335" y="3494818"/>
              <a:ext cx="370217" cy="368339"/>
            </a:xfrm>
            <a:custGeom>
              <a:rect b="b" l="l" r="r" t="t"/>
              <a:pathLst>
                <a:path extrusionOk="0" h="7128" w="7135">
                  <a:moveTo>
                    <a:pt x="2688" y="1"/>
                  </a:moveTo>
                  <a:cubicBezTo>
                    <a:pt x="2319" y="1"/>
                    <a:pt x="1947" y="122"/>
                    <a:pt x="1596" y="379"/>
                  </a:cubicBezTo>
                  <a:cubicBezTo>
                    <a:pt x="463" y="1209"/>
                    <a:pt x="1" y="2662"/>
                    <a:pt x="463" y="3970"/>
                  </a:cubicBezTo>
                  <a:cubicBezTo>
                    <a:pt x="543" y="4258"/>
                    <a:pt x="591" y="4529"/>
                    <a:pt x="623" y="4816"/>
                  </a:cubicBezTo>
                  <a:cubicBezTo>
                    <a:pt x="575" y="6013"/>
                    <a:pt x="894" y="6444"/>
                    <a:pt x="1549" y="6508"/>
                  </a:cubicBezTo>
                  <a:cubicBezTo>
                    <a:pt x="2155" y="6556"/>
                    <a:pt x="2730" y="6699"/>
                    <a:pt x="3304" y="6907"/>
                  </a:cubicBezTo>
                  <a:cubicBezTo>
                    <a:pt x="3634" y="7054"/>
                    <a:pt x="3951" y="7128"/>
                    <a:pt x="4245" y="7128"/>
                  </a:cubicBezTo>
                  <a:cubicBezTo>
                    <a:pt x="4905" y="7128"/>
                    <a:pt x="5448" y="6758"/>
                    <a:pt x="5746" y="6029"/>
                  </a:cubicBezTo>
                  <a:cubicBezTo>
                    <a:pt x="5826" y="5822"/>
                    <a:pt x="5953" y="5630"/>
                    <a:pt x="6113" y="5470"/>
                  </a:cubicBezTo>
                  <a:cubicBezTo>
                    <a:pt x="7055" y="4625"/>
                    <a:pt x="7134" y="3220"/>
                    <a:pt x="6209" y="2358"/>
                  </a:cubicBezTo>
                  <a:cubicBezTo>
                    <a:pt x="5570" y="1752"/>
                    <a:pt x="4788" y="1289"/>
                    <a:pt x="4166" y="683"/>
                  </a:cubicBezTo>
                  <a:cubicBezTo>
                    <a:pt x="3726" y="243"/>
                    <a:pt x="3210" y="1"/>
                    <a:pt x="26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9"/>
            <p:cNvSpPr/>
            <p:nvPr/>
          </p:nvSpPr>
          <p:spPr>
            <a:xfrm>
              <a:off x="1760538" y="2807608"/>
              <a:ext cx="312155" cy="385444"/>
            </a:xfrm>
            <a:custGeom>
              <a:rect b="b" l="l" r="r" t="t"/>
              <a:pathLst>
                <a:path extrusionOk="0" h="7459" w="6016">
                  <a:moveTo>
                    <a:pt x="3121" y="0"/>
                  </a:moveTo>
                  <a:cubicBezTo>
                    <a:pt x="2196" y="0"/>
                    <a:pt x="1261" y="454"/>
                    <a:pt x="925" y="1246"/>
                  </a:cubicBezTo>
                  <a:cubicBezTo>
                    <a:pt x="510" y="2236"/>
                    <a:pt x="239" y="3257"/>
                    <a:pt x="127" y="4326"/>
                  </a:cubicBezTo>
                  <a:cubicBezTo>
                    <a:pt x="0" y="5389"/>
                    <a:pt x="788" y="6688"/>
                    <a:pt x="1659" y="6688"/>
                  </a:cubicBezTo>
                  <a:cubicBezTo>
                    <a:pt x="1664" y="6688"/>
                    <a:pt x="1670" y="6688"/>
                    <a:pt x="1675" y="6688"/>
                  </a:cubicBezTo>
                  <a:cubicBezTo>
                    <a:pt x="1689" y="6688"/>
                    <a:pt x="1704" y="6688"/>
                    <a:pt x="1718" y="6688"/>
                  </a:cubicBezTo>
                  <a:cubicBezTo>
                    <a:pt x="2863" y="6688"/>
                    <a:pt x="3779" y="7312"/>
                    <a:pt x="4835" y="7438"/>
                  </a:cubicBezTo>
                  <a:cubicBezTo>
                    <a:pt x="4942" y="7452"/>
                    <a:pt x="5039" y="7459"/>
                    <a:pt x="5127" y="7459"/>
                  </a:cubicBezTo>
                  <a:cubicBezTo>
                    <a:pt x="5762" y="7459"/>
                    <a:pt x="5925" y="7108"/>
                    <a:pt x="5840" y="6449"/>
                  </a:cubicBezTo>
                  <a:cubicBezTo>
                    <a:pt x="5777" y="5906"/>
                    <a:pt x="5521" y="5316"/>
                    <a:pt x="5633" y="4805"/>
                  </a:cubicBezTo>
                  <a:cubicBezTo>
                    <a:pt x="6016" y="3289"/>
                    <a:pt x="5809" y="1853"/>
                    <a:pt x="5298" y="416"/>
                  </a:cubicBezTo>
                  <a:cubicBezTo>
                    <a:pt x="4739" y="289"/>
                    <a:pt x="4213" y="145"/>
                    <a:pt x="3638" y="49"/>
                  </a:cubicBezTo>
                  <a:cubicBezTo>
                    <a:pt x="3469" y="16"/>
                    <a:pt x="3295" y="0"/>
                    <a:pt x="3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9"/>
            <p:cNvSpPr/>
            <p:nvPr/>
          </p:nvSpPr>
          <p:spPr>
            <a:xfrm>
              <a:off x="5557239" y="3417720"/>
              <a:ext cx="395020" cy="356506"/>
            </a:xfrm>
            <a:custGeom>
              <a:rect b="b" l="l" r="r" t="t"/>
              <a:pathLst>
                <a:path extrusionOk="0" h="6899" w="7613">
                  <a:moveTo>
                    <a:pt x="2811" y="1"/>
                  </a:moveTo>
                  <a:cubicBezTo>
                    <a:pt x="2318" y="1"/>
                    <a:pt x="1842" y="235"/>
                    <a:pt x="1501" y="690"/>
                  </a:cubicBezTo>
                  <a:cubicBezTo>
                    <a:pt x="910" y="1472"/>
                    <a:pt x="511" y="2414"/>
                    <a:pt x="112" y="3308"/>
                  </a:cubicBezTo>
                  <a:cubicBezTo>
                    <a:pt x="0" y="3627"/>
                    <a:pt x="32" y="3978"/>
                    <a:pt x="192" y="4265"/>
                  </a:cubicBezTo>
                  <a:cubicBezTo>
                    <a:pt x="1070" y="5590"/>
                    <a:pt x="2474" y="6148"/>
                    <a:pt x="4006" y="6899"/>
                  </a:cubicBezTo>
                  <a:cubicBezTo>
                    <a:pt x="4964" y="6452"/>
                    <a:pt x="6017" y="6101"/>
                    <a:pt x="6895" y="5510"/>
                  </a:cubicBezTo>
                  <a:cubicBezTo>
                    <a:pt x="7533" y="5079"/>
                    <a:pt x="7613" y="4249"/>
                    <a:pt x="7054" y="3643"/>
                  </a:cubicBezTo>
                  <a:cubicBezTo>
                    <a:pt x="6097" y="2526"/>
                    <a:pt x="5075" y="1472"/>
                    <a:pt x="3990" y="483"/>
                  </a:cubicBezTo>
                  <a:cubicBezTo>
                    <a:pt x="3630" y="159"/>
                    <a:pt x="3215" y="1"/>
                    <a:pt x="28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9"/>
            <p:cNvSpPr/>
            <p:nvPr/>
          </p:nvSpPr>
          <p:spPr>
            <a:xfrm>
              <a:off x="2924786" y="4539919"/>
              <a:ext cx="539111" cy="257548"/>
            </a:xfrm>
            <a:custGeom>
              <a:rect b="b" l="l" r="r" t="t"/>
              <a:pathLst>
                <a:path extrusionOk="0" h="4984" w="10390">
                  <a:moveTo>
                    <a:pt x="3959" y="1"/>
                  </a:moveTo>
                  <a:cubicBezTo>
                    <a:pt x="3165" y="1"/>
                    <a:pt x="2546" y="521"/>
                    <a:pt x="1963" y="1380"/>
                  </a:cubicBezTo>
                  <a:cubicBezTo>
                    <a:pt x="1436" y="2146"/>
                    <a:pt x="686" y="2737"/>
                    <a:pt x="64" y="3423"/>
                  </a:cubicBezTo>
                  <a:cubicBezTo>
                    <a:pt x="0" y="3487"/>
                    <a:pt x="32" y="3646"/>
                    <a:pt x="16" y="3870"/>
                  </a:cubicBezTo>
                  <a:lnTo>
                    <a:pt x="606" y="3614"/>
                  </a:lnTo>
                  <a:lnTo>
                    <a:pt x="606" y="4173"/>
                  </a:lnTo>
                  <a:cubicBezTo>
                    <a:pt x="2027" y="4269"/>
                    <a:pt x="3304" y="4333"/>
                    <a:pt x="4612" y="4444"/>
                  </a:cubicBezTo>
                  <a:cubicBezTo>
                    <a:pt x="5474" y="4508"/>
                    <a:pt x="6320" y="4891"/>
                    <a:pt x="7118" y="4971"/>
                  </a:cubicBezTo>
                  <a:cubicBezTo>
                    <a:pt x="7191" y="4979"/>
                    <a:pt x="7265" y="4983"/>
                    <a:pt x="7340" y="4983"/>
                  </a:cubicBezTo>
                  <a:cubicBezTo>
                    <a:pt x="8253" y="4983"/>
                    <a:pt x="9239" y="4386"/>
                    <a:pt x="10198" y="4061"/>
                  </a:cubicBezTo>
                  <a:cubicBezTo>
                    <a:pt x="10262" y="4029"/>
                    <a:pt x="10294" y="3854"/>
                    <a:pt x="10390" y="3678"/>
                  </a:cubicBezTo>
                  <a:lnTo>
                    <a:pt x="9512" y="3471"/>
                  </a:lnTo>
                  <a:cubicBezTo>
                    <a:pt x="9512" y="1013"/>
                    <a:pt x="8730" y="965"/>
                    <a:pt x="7070" y="614"/>
                  </a:cubicBezTo>
                  <a:cubicBezTo>
                    <a:pt x="6902" y="582"/>
                    <a:pt x="6723" y="575"/>
                    <a:pt x="6541" y="575"/>
                  </a:cubicBezTo>
                  <a:cubicBezTo>
                    <a:pt x="6410" y="575"/>
                    <a:pt x="6279" y="578"/>
                    <a:pt x="6150" y="578"/>
                  </a:cubicBezTo>
                  <a:cubicBezTo>
                    <a:pt x="5841" y="578"/>
                    <a:pt x="5546" y="558"/>
                    <a:pt x="5314" y="423"/>
                  </a:cubicBezTo>
                  <a:cubicBezTo>
                    <a:pt x="4806" y="133"/>
                    <a:pt x="4360" y="1"/>
                    <a:pt x="39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9"/>
            <p:cNvSpPr/>
            <p:nvPr/>
          </p:nvSpPr>
          <p:spPr>
            <a:xfrm>
              <a:off x="3548316" y="4739483"/>
              <a:ext cx="407473" cy="388544"/>
            </a:xfrm>
            <a:custGeom>
              <a:rect b="b" l="l" r="r" t="t"/>
              <a:pathLst>
                <a:path extrusionOk="0" h="7519" w="7853">
                  <a:moveTo>
                    <a:pt x="5805" y="1"/>
                  </a:moveTo>
                  <a:cubicBezTo>
                    <a:pt x="4717" y="1"/>
                    <a:pt x="3720" y="280"/>
                    <a:pt x="3001" y="1380"/>
                  </a:cubicBezTo>
                  <a:cubicBezTo>
                    <a:pt x="2203" y="2593"/>
                    <a:pt x="1213" y="3694"/>
                    <a:pt x="320" y="4859"/>
                  </a:cubicBezTo>
                  <a:cubicBezTo>
                    <a:pt x="176" y="5035"/>
                    <a:pt x="0" y="5386"/>
                    <a:pt x="48" y="5434"/>
                  </a:cubicBezTo>
                  <a:cubicBezTo>
                    <a:pt x="878" y="6152"/>
                    <a:pt x="1740" y="6854"/>
                    <a:pt x="2650" y="7509"/>
                  </a:cubicBezTo>
                  <a:cubicBezTo>
                    <a:pt x="2658" y="7515"/>
                    <a:pt x="2669" y="7518"/>
                    <a:pt x="2684" y="7518"/>
                  </a:cubicBezTo>
                  <a:cubicBezTo>
                    <a:pt x="2811" y="7518"/>
                    <a:pt x="3165" y="7280"/>
                    <a:pt x="3352" y="7094"/>
                  </a:cubicBezTo>
                  <a:cubicBezTo>
                    <a:pt x="3990" y="6471"/>
                    <a:pt x="4517" y="5641"/>
                    <a:pt x="5267" y="5226"/>
                  </a:cubicBezTo>
                  <a:cubicBezTo>
                    <a:pt x="6576" y="4492"/>
                    <a:pt x="6911" y="3343"/>
                    <a:pt x="7166" y="1843"/>
                  </a:cubicBezTo>
                  <a:lnTo>
                    <a:pt x="7469" y="2705"/>
                  </a:lnTo>
                  <a:cubicBezTo>
                    <a:pt x="7852" y="1157"/>
                    <a:pt x="7405" y="88"/>
                    <a:pt x="6384" y="24"/>
                  </a:cubicBezTo>
                  <a:cubicBezTo>
                    <a:pt x="6189" y="9"/>
                    <a:pt x="5995" y="1"/>
                    <a:pt x="58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" name="Google Shape;3865;p9"/>
            <p:cNvSpPr/>
            <p:nvPr/>
          </p:nvSpPr>
          <p:spPr>
            <a:xfrm>
              <a:off x="5485998" y="4369912"/>
              <a:ext cx="371878" cy="366066"/>
            </a:xfrm>
            <a:custGeom>
              <a:rect b="b" l="l" r="r" t="t"/>
              <a:pathLst>
                <a:path extrusionOk="0" h="7084" w="7167">
                  <a:moveTo>
                    <a:pt x="2815" y="0"/>
                  </a:moveTo>
                  <a:cubicBezTo>
                    <a:pt x="2022" y="0"/>
                    <a:pt x="1306" y="467"/>
                    <a:pt x="879" y="1399"/>
                  </a:cubicBezTo>
                  <a:cubicBezTo>
                    <a:pt x="432" y="2340"/>
                    <a:pt x="272" y="3409"/>
                    <a:pt x="1" y="4351"/>
                  </a:cubicBezTo>
                  <a:cubicBezTo>
                    <a:pt x="208" y="5101"/>
                    <a:pt x="304" y="5739"/>
                    <a:pt x="544" y="6314"/>
                  </a:cubicBezTo>
                  <a:cubicBezTo>
                    <a:pt x="759" y="6819"/>
                    <a:pt x="1089" y="7083"/>
                    <a:pt x="1461" y="7083"/>
                  </a:cubicBezTo>
                  <a:cubicBezTo>
                    <a:pt x="1723" y="7083"/>
                    <a:pt x="2006" y="6952"/>
                    <a:pt x="2283" y="6681"/>
                  </a:cubicBezTo>
                  <a:cubicBezTo>
                    <a:pt x="3241" y="5739"/>
                    <a:pt x="4470" y="5117"/>
                    <a:pt x="5794" y="4926"/>
                  </a:cubicBezTo>
                  <a:cubicBezTo>
                    <a:pt x="7023" y="4750"/>
                    <a:pt x="7167" y="4255"/>
                    <a:pt x="6448" y="3250"/>
                  </a:cubicBezTo>
                  <a:cubicBezTo>
                    <a:pt x="5874" y="2452"/>
                    <a:pt x="4533" y="2196"/>
                    <a:pt x="4677" y="856"/>
                  </a:cubicBezTo>
                  <a:cubicBezTo>
                    <a:pt x="4693" y="792"/>
                    <a:pt x="4533" y="712"/>
                    <a:pt x="4470" y="648"/>
                  </a:cubicBezTo>
                  <a:cubicBezTo>
                    <a:pt x="3927" y="216"/>
                    <a:pt x="3353" y="0"/>
                    <a:pt x="28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" name="Google Shape;3866;p9"/>
            <p:cNvSpPr/>
            <p:nvPr/>
          </p:nvSpPr>
          <p:spPr>
            <a:xfrm>
              <a:off x="1174211" y="2780635"/>
              <a:ext cx="329589" cy="443527"/>
            </a:xfrm>
            <a:custGeom>
              <a:rect b="b" l="l" r="r" t="t"/>
              <a:pathLst>
                <a:path extrusionOk="0" h="8583" w="6352">
                  <a:moveTo>
                    <a:pt x="4109" y="1"/>
                  </a:moveTo>
                  <a:cubicBezTo>
                    <a:pt x="3897" y="1"/>
                    <a:pt x="3724" y="221"/>
                    <a:pt x="3479" y="667"/>
                  </a:cubicBezTo>
                  <a:cubicBezTo>
                    <a:pt x="2665" y="2151"/>
                    <a:pt x="1836" y="3604"/>
                    <a:pt x="1006" y="5056"/>
                  </a:cubicBezTo>
                  <a:cubicBezTo>
                    <a:pt x="0" y="6747"/>
                    <a:pt x="527" y="7992"/>
                    <a:pt x="2394" y="8375"/>
                  </a:cubicBezTo>
                  <a:cubicBezTo>
                    <a:pt x="2649" y="8423"/>
                    <a:pt x="2905" y="8503"/>
                    <a:pt x="3176" y="8583"/>
                  </a:cubicBezTo>
                  <a:cubicBezTo>
                    <a:pt x="4086" y="7418"/>
                    <a:pt x="5251" y="6684"/>
                    <a:pt x="5762" y="5168"/>
                  </a:cubicBezTo>
                  <a:cubicBezTo>
                    <a:pt x="6352" y="3444"/>
                    <a:pt x="6033" y="1736"/>
                    <a:pt x="4852" y="523"/>
                  </a:cubicBezTo>
                  <a:cubicBezTo>
                    <a:pt x="4520" y="177"/>
                    <a:pt x="4299" y="1"/>
                    <a:pt x="41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9"/>
            <p:cNvSpPr/>
            <p:nvPr/>
          </p:nvSpPr>
          <p:spPr>
            <a:xfrm>
              <a:off x="660785" y="3214539"/>
              <a:ext cx="298976" cy="398156"/>
            </a:xfrm>
            <a:custGeom>
              <a:rect b="b" l="l" r="r" t="t"/>
              <a:pathLst>
                <a:path extrusionOk="0" h="7705" w="5762">
                  <a:moveTo>
                    <a:pt x="2190" y="0"/>
                  </a:moveTo>
                  <a:cubicBezTo>
                    <a:pt x="1655" y="0"/>
                    <a:pt x="1052" y="281"/>
                    <a:pt x="894" y="744"/>
                  </a:cubicBezTo>
                  <a:cubicBezTo>
                    <a:pt x="527" y="1861"/>
                    <a:pt x="320" y="3042"/>
                    <a:pt x="1" y="4383"/>
                  </a:cubicBezTo>
                  <a:cubicBezTo>
                    <a:pt x="16" y="4383"/>
                    <a:pt x="48" y="4575"/>
                    <a:pt x="112" y="4766"/>
                  </a:cubicBezTo>
                  <a:cubicBezTo>
                    <a:pt x="655" y="6394"/>
                    <a:pt x="2107" y="7527"/>
                    <a:pt x="3815" y="7703"/>
                  </a:cubicBezTo>
                  <a:cubicBezTo>
                    <a:pt x="3842" y="7704"/>
                    <a:pt x="3871" y="7705"/>
                    <a:pt x="3901" y="7705"/>
                  </a:cubicBezTo>
                  <a:cubicBezTo>
                    <a:pt x="4180" y="7705"/>
                    <a:pt x="4586" y="7639"/>
                    <a:pt x="4629" y="7495"/>
                  </a:cubicBezTo>
                  <a:cubicBezTo>
                    <a:pt x="5012" y="6538"/>
                    <a:pt x="5762" y="5388"/>
                    <a:pt x="5490" y="4591"/>
                  </a:cubicBezTo>
                  <a:cubicBezTo>
                    <a:pt x="4980" y="3074"/>
                    <a:pt x="3911" y="1702"/>
                    <a:pt x="2985" y="345"/>
                  </a:cubicBezTo>
                  <a:cubicBezTo>
                    <a:pt x="2826" y="108"/>
                    <a:pt x="2521" y="0"/>
                    <a:pt x="21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9"/>
            <p:cNvSpPr/>
            <p:nvPr/>
          </p:nvSpPr>
          <p:spPr>
            <a:xfrm>
              <a:off x="4940298" y="3454202"/>
              <a:ext cx="391751" cy="325811"/>
            </a:xfrm>
            <a:custGeom>
              <a:rect b="b" l="l" r="r" t="t"/>
              <a:pathLst>
                <a:path extrusionOk="0" h="6305" w="7550">
                  <a:moveTo>
                    <a:pt x="3703" y="0"/>
                  </a:moveTo>
                  <a:cubicBezTo>
                    <a:pt x="2650" y="1006"/>
                    <a:pt x="1629" y="1915"/>
                    <a:pt x="687" y="2889"/>
                  </a:cubicBezTo>
                  <a:cubicBezTo>
                    <a:pt x="384" y="3208"/>
                    <a:pt x="1" y="3719"/>
                    <a:pt x="65" y="4054"/>
                  </a:cubicBezTo>
                  <a:cubicBezTo>
                    <a:pt x="192" y="4756"/>
                    <a:pt x="480" y="5490"/>
                    <a:pt x="1437" y="5554"/>
                  </a:cubicBezTo>
                  <a:cubicBezTo>
                    <a:pt x="1820" y="5570"/>
                    <a:pt x="2171" y="5810"/>
                    <a:pt x="2554" y="5905"/>
                  </a:cubicBezTo>
                  <a:cubicBezTo>
                    <a:pt x="3272" y="6065"/>
                    <a:pt x="3975" y="6304"/>
                    <a:pt x="4693" y="6304"/>
                  </a:cubicBezTo>
                  <a:cubicBezTo>
                    <a:pt x="5028" y="6304"/>
                    <a:pt x="5459" y="5921"/>
                    <a:pt x="5682" y="5602"/>
                  </a:cubicBezTo>
                  <a:cubicBezTo>
                    <a:pt x="6161" y="4884"/>
                    <a:pt x="6448" y="4038"/>
                    <a:pt x="6975" y="3368"/>
                  </a:cubicBezTo>
                  <a:cubicBezTo>
                    <a:pt x="7550" y="2618"/>
                    <a:pt x="7438" y="2091"/>
                    <a:pt x="6672" y="1660"/>
                  </a:cubicBezTo>
                  <a:cubicBezTo>
                    <a:pt x="5682" y="1070"/>
                    <a:pt x="4661" y="527"/>
                    <a:pt x="37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" name="Google Shape;3869;p9"/>
            <p:cNvSpPr/>
            <p:nvPr/>
          </p:nvSpPr>
          <p:spPr>
            <a:xfrm>
              <a:off x="961369" y="3468826"/>
              <a:ext cx="441407" cy="388699"/>
            </a:xfrm>
            <a:custGeom>
              <a:rect b="b" l="l" r="r" t="t"/>
              <a:pathLst>
                <a:path extrusionOk="0" h="7522" w="8507">
                  <a:moveTo>
                    <a:pt x="5119" y="1"/>
                  </a:moveTo>
                  <a:cubicBezTo>
                    <a:pt x="4325" y="1"/>
                    <a:pt x="4100" y="887"/>
                    <a:pt x="3655" y="1489"/>
                  </a:cubicBezTo>
                  <a:cubicBezTo>
                    <a:pt x="2554" y="2973"/>
                    <a:pt x="1389" y="4441"/>
                    <a:pt x="336" y="5973"/>
                  </a:cubicBezTo>
                  <a:cubicBezTo>
                    <a:pt x="65" y="6372"/>
                    <a:pt x="96" y="6995"/>
                    <a:pt x="1" y="7521"/>
                  </a:cubicBezTo>
                  <a:cubicBezTo>
                    <a:pt x="495" y="7410"/>
                    <a:pt x="1070" y="7426"/>
                    <a:pt x="1469" y="7170"/>
                  </a:cubicBezTo>
                  <a:cubicBezTo>
                    <a:pt x="3416" y="5973"/>
                    <a:pt x="5331" y="4713"/>
                    <a:pt x="7230" y="3452"/>
                  </a:cubicBezTo>
                  <a:cubicBezTo>
                    <a:pt x="7597" y="3212"/>
                    <a:pt x="7932" y="2941"/>
                    <a:pt x="8236" y="2622"/>
                  </a:cubicBezTo>
                  <a:cubicBezTo>
                    <a:pt x="8379" y="2446"/>
                    <a:pt x="8507" y="2000"/>
                    <a:pt x="8427" y="1952"/>
                  </a:cubicBezTo>
                  <a:cubicBezTo>
                    <a:pt x="7549" y="1289"/>
                    <a:pt x="7028" y="32"/>
                    <a:pt x="5571" y="32"/>
                  </a:cubicBezTo>
                  <a:cubicBezTo>
                    <a:pt x="5519" y="32"/>
                    <a:pt x="5466" y="33"/>
                    <a:pt x="5411" y="37"/>
                  </a:cubicBezTo>
                  <a:cubicBezTo>
                    <a:pt x="5306" y="12"/>
                    <a:pt x="5209" y="1"/>
                    <a:pt x="51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" name="Google Shape;3870;p9"/>
            <p:cNvSpPr/>
            <p:nvPr/>
          </p:nvSpPr>
          <p:spPr>
            <a:xfrm>
              <a:off x="5233462" y="2223592"/>
              <a:ext cx="441407" cy="388699"/>
            </a:xfrm>
            <a:custGeom>
              <a:rect b="b" l="l" r="r" t="t"/>
              <a:pathLst>
                <a:path extrusionOk="0" h="7522" w="8507">
                  <a:moveTo>
                    <a:pt x="5119" y="1"/>
                  </a:moveTo>
                  <a:cubicBezTo>
                    <a:pt x="4325" y="1"/>
                    <a:pt x="4101" y="886"/>
                    <a:pt x="3671" y="1488"/>
                  </a:cubicBezTo>
                  <a:cubicBezTo>
                    <a:pt x="2554" y="2973"/>
                    <a:pt x="1389" y="4441"/>
                    <a:pt x="351" y="5973"/>
                  </a:cubicBezTo>
                  <a:cubicBezTo>
                    <a:pt x="64" y="6372"/>
                    <a:pt x="112" y="6994"/>
                    <a:pt x="0" y="7521"/>
                  </a:cubicBezTo>
                  <a:cubicBezTo>
                    <a:pt x="495" y="7409"/>
                    <a:pt x="1070" y="7425"/>
                    <a:pt x="1469" y="7170"/>
                  </a:cubicBezTo>
                  <a:cubicBezTo>
                    <a:pt x="3878" y="5702"/>
                    <a:pt x="5730" y="4457"/>
                    <a:pt x="7246" y="3451"/>
                  </a:cubicBezTo>
                  <a:cubicBezTo>
                    <a:pt x="7597" y="3212"/>
                    <a:pt x="7932" y="2941"/>
                    <a:pt x="8235" y="2622"/>
                  </a:cubicBezTo>
                  <a:cubicBezTo>
                    <a:pt x="8379" y="2462"/>
                    <a:pt x="8507" y="1999"/>
                    <a:pt x="8443" y="1951"/>
                  </a:cubicBezTo>
                  <a:cubicBezTo>
                    <a:pt x="7549" y="1289"/>
                    <a:pt x="7027" y="31"/>
                    <a:pt x="5571" y="31"/>
                  </a:cubicBezTo>
                  <a:cubicBezTo>
                    <a:pt x="5519" y="31"/>
                    <a:pt x="5465" y="33"/>
                    <a:pt x="5411" y="36"/>
                  </a:cubicBezTo>
                  <a:cubicBezTo>
                    <a:pt x="5305" y="12"/>
                    <a:pt x="5208" y="1"/>
                    <a:pt x="5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" name="Google Shape;3871;p9"/>
            <p:cNvSpPr/>
            <p:nvPr/>
          </p:nvSpPr>
          <p:spPr>
            <a:xfrm>
              <a:off x="5257486" y="3805532"/>
              <a:ext cx="438916" cy="274394"/>
            </a:xfrm>
            <a:custGeom>
              <a:rect b="b" l="l" r="r" t="t"/>
              <a:pathLst>
                <a:path extrusionOk="0" h="5310" w="8459">
                  <a:moveTo>
                    <a:pt x="2985" y="0"/>
                  </a:moveTo>
                  <a:cubicBezTo>
                    <a:pt x="2761" y="48"/>
                    <a:pt x="2442" y="112"/>
                    <a:pt x="2107" y="176"/>
                  </a:cubicBezTo>
                  <a:cubicBezTo>
                    <a:pt x="383" y="463"/>
                    <a:pt x="0" y="1261"/>
                    <a:pt x="1213" y="2474"/>
                  </a:cubicBezTo>
                  <a:cubicBezTo>
                    <a:pt x="2203" y="3463"/>
                    <a:pt x="3463" y="4181"/>
                    <a:pt x="4692" y="4915"/>
                  </a:cubicBezTo>
                  <a:cubicBezTo>
                    <a:pt x="5004" y="5101"/>
                    <a:pt x="5388" y="5310"/>
                    <a:pt x="5788" y="5310"/>
                  </a:cubicBezTo>
                  <a:cubicBezTo>
                    <a:pt x="6043" y="5310"/>
                    <a:pt x="6305" y="5225"/>
                    <a:pt x="6559" y="4995"/>
                  </a:cubicBezTo>
                  <a:cubicBezTo>
                    <a:pt x="6613" y="4951"/>
                    <a:pt x="6705" y="4941"/>
                    <a:pt x="6807" y="4941"/>
                  </a:cubicBezTo>
                  <a:cubicBezTo>
                    <a:pt x="6889" y="4941"/>
                    <a:pt x="6976" y="4947"/>
                    <a:pt x="7054" y="4947"/>
                  </a:cubicBezTo>
                  <a:cubicBezTo>
                    <a:pt x="8092" y="4899"/>
                    <a:pt x="8459" y="4453"/>
                    <a:pt x="8251" y="3415"/>
                  </a:cubicBezTo>
                  <a:cubicBezTo>
                    <a:pt x="8107" y="2761"/>
                    <a:pt x="7916" y="2107"/>
                    <a:pt x="7677" y="1484"/>
                  </a:cubicBezTo>
                  <a:cubicBezTo>
                    <a:pt x="7597" y="1245"/>
                    <a:pt x="7405" y="1037"/>
                    <a:pt x="7166" y="926"/>
                  </a:cubicBezTo>
                  <a:cubicBezTo>
                    <a:pt x="5809" y="606"/>
                    <a:pt x="4453" y="319"/>
                    <a:pt x="29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" name="Google Shape;3872;p9"/>
            <p:cNvSpPr/>
            <p:nvPr/>
          </p:nvSpPr>
          <p:spPr>
            <a:xfrm>
              <a:off x="1407704" y="4353480"/>
              <a:ext cx="343703" cy="379139"/>
            </a:xfrm>
            <a:custGeom>
              <a:rect b="b" l="l" r="r" t="t"/>
              <a:pathLst>
                <a:path extrusionOk="0" h="7337" w="6624">
                  <a:moveTo>
                    <a:pt x="3396" y="1"/>
                  </a:moveTo>
                  <a:cubicBezTo>
                    <a:pt x="3105" y="1"/>
                    <a:pt x="2826" y="208"/>
                    <a:pt x="2554" y="631"/>
                  </a:cubicBezTo>
                  <a:cubicBezTo>
                    <a:pt x="1692" y="1956"/>
                    <a:pt x="942" y="3360"/>
                    <a:pt x="160" y="4749"/>
                  </a:cubicBezTo>
                  <a:cubicBezTo>
                    <a:pt x="81" y="4876"/>
                    <a:pt x="81" y="5068"/>
                    <a:pt x="1" y="5499"/>
                  </a:cubicBezTo>
                  <a:cubicBezTo>
                    <a:pt x="384" y="5898"/>
                    <a:pt x="847" y="6409"/>
                    <a:pt x="1357" y="6887"/>
                  </a:cubicBezTo>
                  <a:cubicBezTo>
                    <a:pt x="1640" y="7162"/>
                    <a:pt x="1911" y="7336"/>
                    <a:pt x="2168" y="7336"/>
                  </a:cubicBezTo>
                  <a:cubicBezTo>
                    <a:pt x="2434" y="7336"/>
                    <a:pt x="2686" y="7150"/>
                    <a:pt x="2921" y="6696"/>
                  </a:cubicBezTo>
                  <a:cubicBezTo>
                    <a:pt x="3017" y="6488"/>
                    <a:pt x="3384" y="6409"/>
                    <a:pt x="3639" y="6297"/>
                  </a:cubicBezTo>
                  <a:cubicBezTo>
                    <a:pt x="4453" y="5946"/>
                    <a:pt x="5299" y="5674"/>
                    <a:pt x="6065" y="5259"/>
                  </a:cubicBezTo>
                  <a:cubicBezTo>
                    <a:pt x="6512" y="5020"/>
                    <a:pt x="6624" y="4589"/>
                    <a:pt x="6241" y="4078"/>
                  </a:cubicBezTo>
                  <a:cubicBezTo>
                    <a:pt x="5890" y="3600"/>
                    <a:pt x="5714" y="3009"/>
                    <a:pt x="5427" y="2483"/>
                  </a:cubicBezTo>
                  <a:cubicBezTo>
                    <a:pt x="5108" y="1828"/>
                    <a:pt x="4725" y="1206"/>
                    <a:pt x="4310" y="615"/>
                  </a:cubicBezTo>
                  <a:cubicBezTo>
                    <a:pt x="3991" y="208"/>
                    <a:pt x="3687" y="1"/>
                    <a:pt x="33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" name="Google Shape;3873;p9"/>
            <p:cNvSpPr/>
            <p:nvPr/>
          </p:nvSpPr>
          <p:spPr>
            <a:xfrm>
              <a:off x="367622" y="3916837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1"/>
                  </a:moveTo>
                  <a:cubicBezTo>
                    <a:pt x="224" y="1"/>
                    <a:pt x="1" y="368"/>
                    <a:pt x="65" y="1469"/>
                  </a:cubicBezTo>
                  <a:cubicBezTo>
                    <a:pt x="161" y="3017"/>
                    <a:pt x="288" y="4581"/>
                    <a:pt x="192" y="6129"/>
                  </a:cubicBezTo>
                  <a:cubicBezTo>
                    <a:pt x="129" y="7422"/>
                    <a:pt x="176" y="7709"/>
                    <a:pt x="1421" y="8124"/>
                  </a:cubicBezTo>
                  <a:cubicBezTo>
                    <a:pt x="1693" y="8219"/>
                    <a:pt x="1996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4"/>
                    <a:pt x="4102" y="6576"/>
                  </a:cubicBezTo>
                  <a:cubicBezTo>
                    <a:pt x="3831" y="5076"/>
                    <a:pt x="3576" y="3559"/>
                    <a:pt x="3384" y="2043"/>
                  </a:cubicBezTo>
                  <a:cubicBezTo>
                    <a:pt x="3177" y="431"/>
                    <a:pt x="2746" y="1"/>
                    <a:pt x="1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" name="Google Shape;3874;p9"/>
            <p:cNvSpPr/>
            <p:nvPr/>
          </p:nvSpPr>
          <p:spPr>
            <a:xfrm>
              <a:off x="1450770" y="381255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493" y="1"/>
                  </a:moveTo>
                  <a:cubicBezTo>
                    <a:pt x="1354" y="1"/>
                    <a:pt x="1064" y="183"/>
                    <a:pt x="1006" y="327"/>
                  </a:cubicBezTo>
                  <a:cubicBezTo>
                    <a:pt x="639" y="1109"/>
                    <a:pt x="336" y="1891"/>
                    <a:pt x="1" y="2673"/>
                  </a:cubicBezTo>
                  <a:cubicBezTo>
                    <a:pt x="144" y="4540"/>
                    <a:pt x="862" y="5960"/>
                    <a:pt x="2267" y="6966"/>
                  </a:cubicBezTo>
                  <a:cubicBezTo>
                    <a:pt x="2569" y="7171"/>
                    <a:pt x="3039" y="7303"/>
                    <a:pt x="3454" y="7303"/>
                  </a:cubicBezTo>
                  <a:cubicBezTo>
                    <a:pt x="3654" y="7303"/>
                    <a:pt x="3840" y="7272"/>
                    <a:pt x="3990" y="7205"/>
                  </a:cubicBezTo>
                  <a:cubicBezTo>
                    <a:pt x="4373" y="7046"/>
                    <a:pt x="4629" y="6280"/>
                    <a:pt x="4677" y="5753"/>
                  </a:cubicBezTo>
                  <a:cubicBezTo>
                    <a:pt x="4756" y="4700"/>
                    <a:pt x="4772" y="3630"/>
                    <a:pt x="4709" y="2577"/>
                  </a:cubicBezTo>
                  <a:cubicBezTo>
                    <a:pt x="4709" y="2258"/>
                    <a:pt x="4645" y="1795"/>
                    <a:pt x="4437" y="1651"/>
                  </a:cubicBezTo>
                  <a:cubicBezTo>
                    <a:pt x="3496" y="1061"/>
                    <a:pt x="2522" y="502"/>
                    <a:pt x="1533" y="8"/>
                  </a:cubicBezTo>
                  <a:cubicBezTo>
                    <a:pt x="1522" y="3"/>
                    <a:pt x="1508" y="1"/>
                    <a:pt x="1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" name="Google Shape;3875;p9"/>
            <p:cNvSpPr/>
            <p:nvPr/>
          </p:nvSpPr>
          <p:spPr>
            <a:xfrm>
              <a:off x="187106" y="2991205"/>
              <a:ext cx="308108" cy="385961"/>
            </a:xfrm>
            <a:custGeom>
              <a:rect b="b" l="l" r="r" t="t"/>
              <a:pathLst>
                <a:path extrusionOk="0" h="7469" w="5938">
                  <a:moveTo>
                    <a:pt x="2968" y="0"/>
                  </a:moveTo>
                  <a:cubicBezTo>
                    <a:pt x="2942" y="0"/>
                    <a:pt x="2915" y="3"/>
                    <a:pt x="2889" y="7"/>
                  </a:cubicBezTo>
                  <a:cubicBezTo>
                    <a:pt x="2091" y="438"/>
                    <a:pt x="1262" y="821"/>
                    <a:pt x="607" y="1396"/>
                  </a:cubicBezTo>
                  <a:cubicBezTo>
                    <a:pt x="1" y="1922"/>
                    <a:pt x="559" y="2561"/>
                    <a:pt x="799" y="3119"/>
                  </a:cubicBezTo>
                  <a:cubicBezTo>
                    <a:pt x="847" y="3247"/>
                    <a:pt x="847" y="3391"/>
                    <a:pt x="895" y="3518"/>
                  </a:cubicBezTo>
                  <a:cubicBezTo>
                    <a:pt x="1230" y="4492"/>
                    <a:pt x="1517" y="5481"/>
                    <a:pt x="1884" y="6455"/>
                  </a:cubicBezTo>
                  <a:cubicBezTo>
                    <a:pt x="2122" y="7066"/>
                    <a:pt x="2584" y="7469"/>
                    <a:pt x="3084" y="7469"/>
                  </a:cubicBezTo>
                  <a:cubicBezTo>
                    <a:pt x="3289" y="7469"/>
                    <a:pt x="3499" y="7401"/>
                    <a:pt x="3703" y="7253"/>
                  </a:cubicBezTo>
                  <a:cubicBezTo>
                    <a:pt x="4597" y="6582"/>
                    <a:pt x="5204" y="5577"/>
                    <a:pt x="5938" y="4715"/>
                  </a:cubicBezTo>
                  <a:lnTo>
                    <a:pt x="5762" y="4556"/>
                  </a:lnTo>
                  <a:cubicBezTo>
                    <a:pt x="5778" y="4412"/>
                    <a:pt x="5762" y="4284"/>
                    <a:pt x="5714" y="4157"/>
                  </a:cubicBezTo>
                  <a:cubicBezTo>
                    <a:pt x="4948" y="2832"/>
                    <a:pt x="4182" y="1507"/>
                    <a:pt x="3384" y="199"/>
                  </a:cubicBezTo>
                  <a:cubicBezTo>
                    <a:pt x="3275" y="76"/>
                    <a:pt x="3120" y="0"/>
                    <a:pt x="29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" name="Google Shape;3876;p9"/>
            <p:cNvSpPr/>
            <p:nvPr/>
          </p:nvSpPr>
          <p:spPr>
            <a:xfrm>
              <a:off x="3017509" y="2917880"/>
              <a:ext cx="344533" cy="293927"/>
            </a:xfrm>
            <a:custGeom>
              <a:rect b="b" l="l" r="r" t="t"/>
              <a:pathLst>
                <a:path extrusionOk="0" h="5688" w="6640">
                  <a:moveTo>
                    <a:pt x="4335" y="1"/>
                  </a:moveTo>
                  <a:cubicBezTo>
                    <a:pt x="4151" y="1"/>
                    <a:pt x="3950" y="64"/>
                    <a:pt x="3735" y="166"/>
                  </a:cubicBezTo>
                  <a:cubicBezTo>
                    <a:pt x="3017" y="517"/>
                    <a:pt x="2283" y="868"/>
                    <a:pt x="1549" y="1171"/>
                  </a:cubicBezTo>
                  <a:cubicBezTo>
                    <a:pt x="192" y="1745"/>
                    <a:pt x="0" y="2176"/>
                    <a:pt x="575" y="3533"/>
                  </a:cubicBezTo>
                  <a:cubicBezTo>
                    <a:pt x="782" y="4028"/>
                    <a:pt x="926" y="4554"/>
                    <a:pt x="1197" y="5001"/>
                  </a:cubicBezTo>
                  <a:cubicBezTo>
                    <a:pt x="1405" y="5320"/>
                    <a:pt x="1772" y="5544"/>
                    <a:pt x="1948" y="5687"/>
                  </a:cubicBezTo>
                  <a:cubicBezTo>
                    <a:pt x="3256" y="5416"/>
                    <a:pt x="4357" y="5225"/>
                    <a:pt x="5411" y="4953"/>
                  </a:cubicBezTo>
                  <a:cubicBezTo>
                    <a:pt x="5762" y="4858"/>
                    <a:pt x="6081" y="4634"/>
                    <a:pt x="6304" y="4331"/>
                  </a:cubicBezTo>
                  <a:cubicBezTo>
                    <a:pt x="6496" y="4044"/>
                    <a:pt x="6640" y="3533"/>
                    <a:pt x="6512" y="3246"/>
                  </a:cubicBezTo>
                  <a:cubicBezTo>
                    <a:pt x="6097" y="2304"/>
                    <a:pt x="5522" y="1442"/>
                    <a:pt x="5060" y="533"/>
                  </a:cubicBezTo>
                  <a:cubicBezTo>
                    <a:pt x="4857" y="148"/>
                    <a:pt x="4615" y="1"/>
                    <a:pt x="43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7" name="Google Shape;3877;p9"/>
            <p:cNvSpPr/>
            <p:nvPr/>
          </p:nvSpPr>
          <p:spPr>
            <a:xfrm>
              <a:off x="3774493" y="3714741"/>
              <a:ext cx="341108" cy="285763"/>
            </a:xfrm>
            <a:custGeom>
              <a:rect b="b" l="l" r="r" t="t"/>
              <a:pathLst>
                <a:path extrusionOk="0" h="5530" w="6574">
                  <a:moveTo>
                    <a:pt x="3183" y="0"/>
                  </a:moveTo>
                  <a:cubicBezTo>
                    <a:pt x="2678" y="0"/>
                    <a:pt x="2220" y="136"/>
                    <a:pt x="2089" y="416"/>
                  </a:cubicBezTo>
                  <a:cubicBezTo>
                    <a:pt x="1435" y="1613"/>
                    <a:pt x="860" y="2858"/>
                    <a:pt x="349" y="4119"/>
                  </a:cubicBezTo>
                  <a:cubicBezTo>
                    <a:pt x="1" y="5043"/>
                    <a:pt x="282" y="5529"/>
                    <a:pt x="1080" y="5529"/>
                  </a:cubicBezTo>
                  <a:cubicBezTo>
                    <a:pt x="1233" y="5529"/>
                    <a:pt x="1405" y="5511"/>
                    <a:pt x="1594" y="5476"/>
                  </a:cubicBezTo>
                  <a:cubicBezTo>
                    <a:pt x="2568" y="5284"/>
                    <a:pt x="3541" y="5061"/>
                    <a:pt x="4515" y="4821"/>
                  </a:cubicBezTo>
                  <a:cubicBezTo>
                    <a:pt x="5632" y="4534"/>
                    <a:pt x="6334" y="3624"/>
                    <a:pt x="6573" y="2348"/>
                  </a:cubicBezTo>
                  <a:cubicBezTo>
                    <a:pt x="6382" y="1964"/>
                    <a:pt x="6286" y="1470"/>
                    <a:pt x="5983" y="1214"/>
                  </a:cubicBezTo>
                  <a:cubicBezTo>
                    <a:pt x="5520" y="815"/>
                    <a:pt x="4930" y="576"/>
                    <a:pt x="4371" y="273"/>
                  </a:cubicBezTo>
                  <a:cubicBezTo>
                    <a:pt x="4047" y="93"/>
                    <a:pt x="3599" y="0"/>
                    <a:pt x="31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8" name="Google Shape;3878;p9"/>
            <p:cNvSpPr/>
            <p:nvPr/>
          </p:nvSpPr>
          <p:spPr>
            <a:xfrm>
              <a:off x="5039663" y="4373840"/>
              <a:ext cx="322221" cy="283592"/>
            </a:xfrm>
            <a:custGeom>
              <a:rect b="b" l="l" r="r" t="t"/>
              <a:pathLst>
                <a:path extrusionOk="0" h="5488" w="6210">
                  <a:moveTo>
                    <a:pt x="2025" y="0"/>
                  </a:moveTo>
                  <a:cubicBezTo>
                    <a:pt x="1877" y="0"/>
                    <a:pt x="1715" y="42"/>
                    <a:pt x="1517" y="126"/>
                  </a:cubicBezTo>
                  <a:cubicBezTo>
                    <a:pt x="208" y="700"/>
                    <a:pt x="129" y="1833"/>
                    <a:pt x="81" y="2966"/>
                  </a:cubicBezTo>
                  <a:cubicBezTo>
                    <a:pt x="1" y="4945"/>
                    <a:pt x="33" y="4961"/>
                    <a:pt x="1948" y="5280"/>
                  </a:cubicBezTo>
                  <a:cubicBezTo>
                    <a:pt x="2507" y="5376"/>
                    <a:pt x="3065" y="5408"/>
                    <a:pt x="3799" y="5488"/>
                  </a:cubicBezTo>
                  <a:cubicBezTo>
                    <a:pt x="4230" y="5392"/>
                    <a:pt x="4932" y="5456"/>
                    <a:pt x="5363" y="5137"/>
                  </a:cubicBezTo>
                  <a:cubicBezTo>
                    <a:pt x="6209" y="4498"/>
                    <a:pt x="5459" y="1785"/>
                    <a:pt x="4454" y="1386"/>
                  </a:cubicBezTo>
                  <a:cubicBezTo>
                    <a:pt x="3831" y="1131"/>
                    <a:pt x="3257" y="780"/>
                    <a:pt x="2746" y="333"/>
                  </a:cubicBezTo>
                  <a:cubicBezTo>
                    <a:pt x="2477" y="114"/>
                    <a:pt x="2270" y="0"/>
                    <a:pt x="20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9" name="Google Shape;3879;p9"/>
            <p:cNvSpPr/>
            <p:nvPr/>
          </p:nvSpPr>
          <p:spPr>
            <a:xfrm>
              <a:off x="2525617" y="4438845"/>
              <a:ext cx="427345" cy="307983"/>
            </a:xfrm>
            <a:custGeom>
              <a:rect b="b" l="l" r="r" t="t"/>
              <a:pathLst>
                <a:path extrusionOk="0" h="5960" w="8236">
                  <a:moveTo>
                    <a:pt x="687" y="1"/>
                  </a:moveTo>
                  <a:cubicBezTo>
                    <a:pt x="543" y="96"/>
                    <a:pt x="224" y="208"/>
                    <a:pt x="112" y="432"/>
                  </a:cubicBezTo>
                  <a:cubicBezTo>
                    <a:pt x="1" y="671"/>
                    <a:pt x="17" y="942"/>
                    <a:pt x="144" y="1166"/>
                  </a:cubicBezTo>
                  <a:cubicBezTo>
                    <a:pt x="368" y="1501"/>
                    <a:pt x="639" y="1788"/>
                    <a:pt x="958" y="2043"/>
                  </a:cubicBezTo>
                  <a:cubicBezTo>
                    <a:pt x="1996" y="2969"/>
                    <a:pt x="3097" y="3847"/>
                    <a:pt x="4086" y="4820"/>
                  </a:cubicBezTo>
                  <a:cubicBezTo>
                    <a:pt x="4883" y="5584"/>
                    <a:pt x="5257" y="5959"/>
                    <a:pt x="5652" y="5959"/>
                  </a:cubicBezTo>
                  <a:cubicBezTo>
                    <a:pt x="6017" y="5959"/>
                    <a:pt x="6400" y="5640"/>
                    <a:pt x="7150" y="5012"/>
                  </a:cubicBezTo>
                  <a:cubicBezTo>
                    <a:pt x="8236" y="4118"/>
                    <a:pt x="8220" y="3049"/>
                    <a:pt x="6975" y="2347"/>
                  </a:cubicBezTo>
                  <a:cubicBezTo>
                    <a:pt x="5794" y="1692"/>
                    <a:pt x="4501" y="1214"/>
                    <a:pt x="3240" y="719"/>
                  </a:cubicBezTo>
                  <a:cubicBezTo>
                    <a:pt x="2458" y="432"/>
                    <a:pt x="1644" y="256"/>
                    <a:pt x="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0" name="Google Shape;3880;p9"/>
            <p:cNvSpPr/>
            <p:nvPr/>
          </p:nvSpPr>
          <p:spPr>
            <a:xfrm>
              <a:off x="3499438" y="4151746"/>
              <a:ext cx="300636" cy="293462"/>
            </a:xfrm>
            <a:custGeom>
              <a:rect b="b" l="l" r="r" t="t"/>
              <a:pathLst>
                <a:path extrusionOk="0" h="5679" w="5794">
                  <a:moveTo>
                    <a:pt x="2880" y="0"/>
                  </a:moveTo>
                  <a:cubicBezTo>
                    <a:pt x="2423" y="0"/>
                    <a:pt x="1925" y="129"/>
                    <a:pt x="1549" y="322"/>
                  </a:cubicBezTo>
                  <a:cubicBezTo>
                    <a:pt x="448" y="881"/>
                    <a:pt x="224" y="1998"/>
                    <a:pt x="256" y="3163"/>
                  </a:cubicBezTo>
                  <a:lnTo>
                    <a:pt x="1" y="3306"/>
                  </a:lnTo>
                  <a:cubicBezTo>
                    <a:pt x="336" y="3881"/>
                    <a:pt x="543" y="4663"/>
                    <a:pt x="1054" y="4998"/>
                  </a:cubicBezTo>
                  <a:cubicBezTo>
                    <a:pt x="1661" y="5397"/>
                    <a:pt x="2506" y="5461"/>
                    <a:pt x="3256" y="5621"/>
                  </a:cubicBezTo>
                  <a:cubicBezTo>
                    <a:pt x="3429" y="5659"/>
                    <a:pt x="3594" y="5679"/>
                    <a:pt x="3749" y="5679"/>
                  </a:cubicBezTo>
                  <a:cubicBezTo>
                    <a:pt x="4313" y="5679"/>
                    <a:pt x="4763" y="5416"/>
                    <a:pt x="5076" y="4791"/>
                  </a:cubicBezTo>
                  <a:cubicBezTo>
                    <a:pt x="5794" y="3338"/>
                    <a:pt x="5012" y="705"/>
                    <a:pt x="3496" y="99"/>
                  </a:cubicBezTo>
                  <a:cubicBezTo>
                    <a:pt x="3313" y="31"/>
                    <a:pt x="3101" y="0"/>
                    <a:pt x="28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" name="Google Shape;3881;p9"/>
            <p:cNvSpPr/>
            <p:nvPr/>
          </p:nvSpPr>
          <p:spPr>
            <a:xfrm>
              <a:off x="4171016" y="4774518"/>
              <a:ext cx="332962" cy="316096"/>
            </a:xfrm>
            <a:custGeom>
              <a:rect b="b" l="l" r="r" t="t"/>
              <a:pathLst>
                <a:path extrusionOk="0" h="6117" w="6417">
                  <a:moveTo>
                    <a:pt x="2203" y="0"/>
                  </a:moveTo>
                  <a:cubicBezTo>
                    <a:pt x="240" y="958"/>
                    <a:pt x="1" y="1325"/>
                    <a:pt x="240" y="3192"/>
                  </a:cubicBezTo>
                  <a:cubicBezTo>
                    <a:pt x="288" y="3431"/>
                    <a:pt x="320" y="3655"/>
                    <a:pt x="336" y="3894"/>
                  </a:cubicBezTo>
                  <a:cubicBezTo>
                    <a:pt x="347" y="5851"/>
                    <a:pt x="599" y="6116"/>
                    <a:pt x="1437" y="6116"/>
                  </a:cubicBezTo>
                  <a:cubicBezTo>
                    <a:pt x="1750" y="6116"/>
                    <a:pt x="2144" y="6079"/>
                    <a:pt x="2637" y="6079"/>
                  </a:cubicBezTo>
                  <a:cubicBezTo>
                    <a:pt x="2688" y="6079"/>
                    <a:pt x="2740" y="6080"/>
                    <a:pt x="2794" y="6081"/>
                  </a:cubicBezTo>
                  <a:cubicBezTo>
                    <a:pt x="2806" y="6081"/>
                    <a:pt x="2818" y="6081"/>
                    <a:pt x="2830" y="6081"/>
                  </a:cubicBezTo>
                  <a:cubicBezTo>
                    <a:pt x="4451" y="6081"/>
                    <a:pt x="6400" y="3992"/>
                    <a:pt x="6416" y="2123"/>
                  </a:cubicBezTo>
                  <a:lnTo>
                    <a:pt x="6416" y="2123"/>
                  </a:lnTo>
                  <a:cubicBezTo>
                    <a:pt x="6257" y="2250"/>
                    <a:pt x="6081" y="2394"/>
                    <a:pt x="5938" y="2538"/>
                  </a:cubicBezTo>
                  <a:cubicBezTo>
                    <a:pt x="5628" y="2923"/>
                    <a:pt x="5300" y="3123"/>
                    <a:pt x="4974" y="3123"/>
                  </a:cubicBezTo>
                  <a:cubicBezTo>
                    <a:pt x="4678" y="3123"/>
                    <a:pt x="4383" y="2959"/>
                    <a:pt x="4102" y="2617"/>
                  </a:cubicBezTo>
                  <a:cubicBezTo>
                    <a:pt x="3416" y="1788"/>
                    <a:pt x="2841" y="878"/>
                    <a:pt x="22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2" name="Google Shape;3882;p9"/>
            <p:cNvSpPr/>
            <p:nvPr/>
          </p:nvSpPr>
          <p:spPr>
            <a:xfrm>
              <a:off x="3064726" y="3270450"/>
              <a:ext cx="245168" cy="458409"/>
            </a:xfrm>
            <a:custGeom>
              <a:rect b="b" l="l" r="r" t="t"/>
              <a:pathLst>
                <a:path extrusionOk="0" h="8871" w="4725">
                  <a:moveTo>
                    <a:pt x="2266" y="0"/>
                  </a:moveTo>
                  <a:cubicBezTo>
                    <a:pt x="1183" y="0"/>
                    <a:pt x="15" y="1237"/>
                    <a:pt x="0" y="2487"/>
                  </a:cubicBezTo>
                  <a:cubicBezTo>
                    <a:pt x="64" y="2758"/>
                    <a:pt x="160" y="3014"/>
                    <a:pt x="271" y="3269"/>
                  </a:cubicBezTo>
                  <a:cubicBezTo>
                    <a:pt x="1022" y="4642"/>
                    <a:pt x="1788" y="6014"/>
                    <a:pt x="2586" y="7355"/>
                  </a:cubicBezTo>
                  <a:cubicBezTo>
                    <a:pt x="2809" y="7754"/>
                    <a:pt x="3112" y="8121"/>
                    <a:pt x="3463" y="8424"/>
                  </a:cubicBezTo>
                  <a:cubicBezTo>
                    <a:pt x="3751" y="8663"/>
                    <a:pt x="4150" y="8727"/>
                    <a:pt x="4501" y="8871"/>
                  </a:cubicBezTo>
                  <a:cubicBezTo>
                    <a:pt x="4564" y="8488"/>
                    <a:pt x="4724" y="8073"/>
                    <a:pt x="4660" y="7690"/>
                  </a:cubicBezTo>
                  <a:cubicBezTo>
                    <a:pt x="4485" y="6621"/>
                    <a:pt x="4197" y="5551"/>
                    <a:pt x="3974" y="4482"/>
                  </a:cubicBezTo>
                  <a:cubicBezTo>
                    <a:pt x="3735" y="3269"/>
                    <a:pt x="3559" y="2040"/>
                    <a:pt x="3256" y="843"/>
                  </a:cubicBezTo>
                  <a:cubicBezTo>
                    <a:pt x="3176" y="508"/>
                    <a:pt x="2761" y="45"/>
                    <a:pt x="2458" y="13"/>
                  </a:cubicBezTo>
                  <a:cubicBezTo>
                    <a:pt x="2395" y="5"/>
                    <a:pt x="2331" y="0"/>
                    <a:pt x="22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3" name="Google Shape;3883;p9"/>
            <p:cNvSpPr/>
            <p:nvPr/>
          </p:nvSpPr>
          <p:spPr>
            <a:xfrm>
              <a:off x="3342116" y="3572793"/>
              <a:ext cx="305617" cy="332839"/>
            </a:xfrm>
            <a:custGeom>
              <a:rect b="b" l="l" r="r" t="t"/>
              <a:pathLst>
                <a:path extrusionOk="0" h="6441" w="5890">
                  <a:moveTo>
                    <a:pt x="4246" y="0"/>
                  </a:moveTo>
                  <a:cubicBezTo>
                    <a:pt x="3747" y="0"/>
                    <a:pt x="3217" y="222"/>
                    <a:pt x="2730" y="642"/>
                  </a:cubicBezTo>
                  <a:cubicBezTo>
                    <a:pt x="1469" y="1711"/>
                    <a:pt x="527" y="3100"/>
                    <a:pt x="0" y="4664"/>
                  </a:cubicBezTo>
                  <a:cubicBezTo>
                    <a:pt x="352" y="5222"/>
                    <a:pt x="639" y="6020"/>
                    <a:pt x="1213" y="6371"/>
                  </a:cubicBezTo>
                  <a:cubicBezTo>
                    <a:pt x="1295" y="6419"/>
                    <a:pt x="1412" y="6441"/>
                    <a:pt x="1547" y="6441"/>
                  </a:cubicBezTo>
                  <a:cubicBezTo>
                    <a:pt x="1994" y="6441"/>
                    <a:pt x="2640" y="6206"/>
                    <a:pt x="2873" y="5924"/>
                  </a:cubicBezTo>
                  <a:cubicBezTo>
                    <a:pt x="3926" y="4520"/>
                    <a:pt x="4884" y="3052"/>
                    <a:pt x="5762" y="1552"/>
                  </a:cubicBezTo>
                  <a:cubicBezTo>
                    <a:pt x="5889" y="1344"/>
                    <a:pt x="5650" y="770"/>
                    <a:pt x="5427" y="514"/>
                  </a:cubicBezTo>
                  <a:cubicBezTo>
                    <a:pt x="5086" y="166"/>
                    <a:pt x="4677" y="0"/>
                    <a:pt x="424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" name="Google Shape;3884;p9"/>
            <p:cNvSpPr/>
            <p:nvPr/>
          </p:nvSpPr>
          <p:spPr>
            <a:xfrm>
              <a:off x="775041" y="122486"/>
              <a:ext cx="455520" cy="219412"/>
            </a:xfrm>
            <a:custGeom>
              <a:rect b="b" l="l" r="r" t="t"/>
              <a:pathLst>
                <a:path extrusionOk="0" h="4246" w="8779">
                  <a:moveTo>
                    <a:pt x="2561" y="1"/>
                  </a:moveTo>
                  <a:cubicBezTo>
                    <a:pt x="1492" y="1"/>
                    <a:pt x="506" y="620"/>
                    <a:pt x="65" y="1597"/>
                  </a:cubicBezTo>
                  <a:cubicBezTo>
                    <a:pt x="1" y="1773"/>
                    <a:pt x="17" y="1980"/>
                    <a:pt x="113" y="2140"/>
                  </a:cubicBezTo>
                  <a:cubicBezTo>
                    <a:pt x="639" y="2698"/>
                    <a:pt x="1166" y="3129"/>
                    <a:pt x="2076" y="3129"/>
                  </a:cubicBezTo>
                  <a:cubicBezTo>
                    <a:pt x="2130" y="3129"/>
                    <a:pt x="2184" y="3129"/>
                    <a:pt x="2240" y="3129"/>
                  </a:cubicBezTo>
                  <a:cubicBezTo>
                    <a:pt x="3265" y="3129"/>
                    <a:pt x="4506" y="3144"/>
                    <a:pt x="5188" y="3704"/>
                  </a:cubicBezTo>
                  <a:cubicBezTo>
                    <a:pt x="5670" y="4096"/>
                    <a:pt x="6089" y="4246"/>
                    <a:pt x="6486" y="4246"/>
                  </a:cubicBezTo>
                  <a:cubicBezTo>
                    <a:pt x="6928" y="4246"/>
                    <a:pt x="7343" y="4059"/>
                    <a:pt x="7789" y="3815"/>
                  </a:cubicBezTo>
                  <a:cubicBezTo>
                    <a:pt x="8172" y="3592"/>
                    <a:pt x="8443" y="3161"/>
                    <a:pt x="8778" y="2826"/>
                  </a:cubicBezTo>
                  <a:cubicBezTo>
                    <a:pt x="8364" y="2427"/>
                    <a:pt x="7996" y="1932"/>
                    <a:pt x="7518" y="1645"/>
                  </a:cubicBezTo>
                  <a:cubicBezTo>
                    <a:pt x="6895" y="1326"/>
                    <a:pt x="6241" y="1070"/>
                    <a:pt x="5571" y="895"/>
                  </a:cubicBezTo>
                  <a:cubicBezTo>
                    <a:pt x="4565" y="560"/>
                    <a:pt x="3544" y="288"/>
                    <a:pt x="2602" y="1"/>
                  </a:cubicBezTo>
                  <a:cubicBezTo>
                    <a:pt x="2589" y="1"/>
                    <a:pt x="2575" y="1"/>
                    <a:pt x="25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9"/>
            <p:cNvSpPr/>
            <p:nvPr/>
          </p:nvSpPr>
          <p:spPr>
            <a:xfrm>
              <a:off x="4214913" y="3586125"/>
              <a:ext cx="380128" cy="303901"/>
            </a:xfrm>
            <a:custGeom>
              <a:rect b="b" l="l" r="r" t="t"/>
              <a:pathLst>
                <a:path extrusionOk="0" h="5881" w="7326">
                  <a:moveTo>
                    <a:pt x="7326" y="1"/>
                  </a:moveTo>
                  <a:cubicBezTo>
                    <a:pt x="6943" y="81"/>
                    <a:pt x="6512" y="65"/>
                    <a:pt x="6209" y="256"/>
                  </a:cubicBezTo>
                  <a:cubicBezTo>
                    <a:pt x="4613" y="1294"/>
                    <a:pt x="3049" y="2379"/>
                    <a:pt x="1469" y="3448"/>
                  </a:cubicBezTo>
                  <a:cubicBezTo>
                    <a:pt x="1166" y="3656"/>
                    <a:pt x="846" y="3815"/>
                    <a:pt x="543" y="4023"/>
                  </a:cubicBezTo>
                  <a:cubicBezTo>
                    <a:pt x="352" y="4182"/>
                    <a:pt x="176" y="4358"/>
                    <a:pt x="1" y="4533"/>
                  </a:cubicBezTo>
                  <a:cubicBezTo>
                    <a:pt x="256" y="4837"/>
                    <a:pt x="415" y="5124"/>
                    <a:pt x="671" y="5331"/>
                  </a:cubicBezTo>
                  <a:cubicBezTo>
                    <a:pt x="1137" y="5706"/>
                    <a:pt x="1616" y="5881"/>
                    <a:pt x="2115" y="5881"/>
                  </a:cubicBezTo>
                  <a:cubicBezTo>
                    <a:pt x="2573" y="5881"/>
                    <a:pt x="3047" y="5734"/>
                    <a:pt x="3543" y="5459"/>
                  </a:cubicBezTo>
                  <a:cubicBezTo>
                    <a:pt x="4246" y="5028"/>
                    <a:pt x="4996" y="4693"/>
                    <a:pt x="5778" y="4469"/>
                  </a:cubicBezTo>
                  <a:cubicBezTo>
                    <a:pt x="6576" y="4262"/>
                    <a:pt x="6895" y="3863"/>
                    <a:pt x="6959" y="3097"/>
                  </a:cubicBezTo>
                  <a:cubicBezTo>
                    <a:pt x="7007" y="2427"/>
                    <a:pt x="7198" y="1788"/>
                    <a:pt x="7294" y="1118"/>
                  </a:cubicBezTo>
                  <a:cubicBezTo>
                    <a:pt x="7326" y="751"/>
                    <a:pt x="7326" y="384"/>
                    <a:pt x="73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9"/>
            <p:cNvSpPr/>
            <p:nvPr/>
          </p:nvSpPr>
          <p:spPr>
            <a:xfrm>
              <a:off x="1119521" y="3927120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1565" y="1"/>
                  </a:moveTo>
                  <a:cubicBezTo>
                    <a:pt x="786" y="1"/>
                    <a:pt x="293" y="754"/>
                    <a:pt x="113" y="2259"/>
                  </a:cubicBezTo>
                  <a:cubicBezTo>
                    <a:pt x="81" y="2499"/>
                    <a:pt x="49" y="2722"/>
                    <a:pt x="1" y="2945"/>
                  </a:cubicBezTo>
                  <a:lnTo>
                    <a:pt x="161" y="2961"/>
                  </a:lnTo>
                  <a:lnTo>
                    <a:pt x="161" y="5148"/>
                  </a:lnTo>
                  <a:cubicBezTo>
                    <a:pt x="161" y="5260"/>
                    <a:pt x="161" y="5355"/>
                    <a:pt x="176" y="5451"/>
                  </a:cubicBezTo>
                  <a:cubicBezTo>
                    <a:pt x="318" y="6266"/>
                    <a:pt x="829" y="6704"/>
                    <a:pt x="1463" y="6704"/>
                  </a:cubicBezTo>
                  <a:cubicBezTo>
                    <a:pt x="1760" y="6704"/>
                    <a:pt x="2085" y="6607"/>
                    <a:pt x="2411" y="6409"/>
                  </a:cubicBezTo>
                  <a:cubicBezTo>
                    <a:pt x="3592" y="5690"/>
                    <a:pt x="3767" y="4446"/>
                    <a:pt x="4071" y="3344"/>
                  </a:cubicBezTo>
                  <a:cubicBezTo>
                    <a:pt x="4390" y="2227"/>
                    <a:pt x="2842" y="121"/>
                    <a:pt x="1709" y="9"/>
                  </a:cubicBezTo>
                  <a:cubicBezTo>
                    <a:pt x="1660" y="4"/>
                    <a:pt x="1612" y="1"/>
                    <a:pt x="15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9"/>
            <p:cNvSpPr/>
            <p:nvPr/>
          </p:nvSpPr>
          <p:spPr>
            <a:xfrm>
              <a:off x="2090905" y="3016784"/>
              <a:ext cx="274122" cy="309637"/>
            </a:xfrm>
            <a:custGeom>
              <a:rect b="b" l="l" r="r" t="t"/>
              <a:pathLst>
                <a:path extrusionOk="0" h="5992" w="5283">
                  <a:moveTo>
                    <a:pt x="2783" y="1"/>
                  </a:moveTo>
                  <a:cubicBezTo>
                    <a:pt x="1712" y="1"/>
                    <a:pt x="576" y="1001"/>
                    <a:pt x="479" y="2098"/>
                  </a:cubicBezTo>
                  <a:cubicBezTo>
                    <a:pt x="431" y="2624"/>
                    <a:pt x="335" y="3151"/>
                    <a:pt x="224" y="3662"/>
                  </a:cubicBezTo>
                  <a:cubicBezTo>
                    <a:pt x="0" y="4651"/>
                    <a:pt x="128" y="4827"/>
                    <a:pt x="1133" y="4875"/>
                  </a:cubicBezTo>
                  <a:cubicBezTo>
                    <a:pt x="1357" y="4891"/>
                    <a:pt x="1564" y="4954"/>
                    <a:pt x="1772" y="5066"/>
                  </a:cubicBezTo>
                  <a:cubicBezTo>
                    <a:pt x="2346" y="5353"/>
                    <a:pt x="2905" y="5688"/>
                    <a:pt x="3479" y="5992"/>
                  </a:cubicBezTo>
                  <a:cubicBezTo>
                    <a:pt x="5187" y="5768"/>
                    <a:pt x="5283" y="5641"/>
                    <a:pt x="4852" y="4093"/>
                  </a:cubicBezTo>
                  <a:cubicBezTo>
                    <a:pt x="4548" y="3039"/>
                    <a:pt x="4325" y="1954"/>
                    <a:pt x="3990" y="917"/>
                  </a:cubicBezTo>
                  <a:cubicBezTo>
                    <a:pt x="3878" y="582"/>
                    <a:pt x="3559" y="167"/>
                    <a:pt x="3256" y="71"/>
                  </a:cubicBezTo>
                  <a:cubicBezTo>
                    <a:pt x="3102" y="23"/>
                    <a:pt x="2943" y="1"/>
                    <a:pt x="27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9"/>
            <p:cNvSpPr/>
            <p:nvPr/>
          </p:nvSpPr>
          <p:spPr>
            <a:xfrm>
              <a:off x="4656267" y="3063652"/>
              <a:ext cx="347024" cy="360898"/>
            </a:xfrm>
            <a:custGeom>
              <a:rect b="b" l="l" r="r" t="t"/>
              <a:pathLst>
                <a:path extrusionOk="0" h="6984" w="6688">
                  <a:moveTo>
                    <a:pt x="5294" y="1"/>
                  </a:moveTo>
                  <a:cubicBezTo>
                    <a:pt x="5115" y="1"/>
                    <a:pt x="4905" y="21"/>
                    <a:pt x="4661" y="58"/>
                  </a:cubicBezTo>
                  <a:lnTo>
                    <a:pt x="4677" y="58"/>
                  </a:lnTo>
                  <a:cubicBezTo>
                    <a:pt x="4533" y="377"/>
                    <a:pt x="4390" y="696"/>
                    <a:pt x="4214" y="999"/>
                  </a:cubicBezTo>
                  <a:cubicBezTo>
                    <a:pt x="3927" y="1478"/>
                    <a:pt x="3480" y="1893"/>
                    <a:pt x="3272" y="2404"/>
                  </a:cubicBezTo>
                  <a:cubicBezTo>
                    <a:pt x="2889" y="3441"/>
                    <a:pt x="2139" y="4095"/>
                    <a:pt x="1198" y="4590"/>
                  </a:cubicBezTo>
                  <a:cubicBezTo>
                    <a:pt x="815" y="4797"/>
                    <a:pt x="288" y="5005"/>
                    <a:pt x="176" y="5340"/>
                  </a:cubicBezTo>
                  <a:cubicBezTo>
                    <a:pt x="1" y="5835"/>
                    <a:pt x="144" y="6425"/>
                    <a:pt x="160" y="6984"/>
                  </a:cubicBezTo>
                  <a:cubicBezTo>
                    <a:pt x="591" y="6904"/>
                    <a:pt x="1070" y="6904"/>
                    <a:pt x="1469" y="6729"/>
                  </a:cubicBezTo>
                  <a:cubicBezTo>
                    <a:pt x="2123" y="6441"/>
                    <a:pt x="2698" y="5851"/>
                    <a:pt x="3368" y="5707"/>
                  </a:cubicBezTo>
                  <a:cubicBezTo>
                    <a:pt x="5363" y="5292"/>
                    <a:pt x="6688" y="3393"/>
                    <a:pt x="6416" y="1382"/>
                  </a:cubicBezTo>
                  <a:cubicBezTo>
                    <a:pt x="6287" y="363"/>
                    <a:pt x="6054" y="1"/>
                    <a:pt x="52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" name="Google Shape;3889;p9"/>
            <p:cNvSpPr/>
            <p:nvPr/>
          </p:nvSpPr>
          <p:spPr>
            <a:xfrm>
              <a:off x="2948758" y="3732413"/>
              <a:ext cx="327151" cy="301575"/>
            </a:xfrm>
            <a:custGeom>
              <a:rect b="b" l="l" r="r" t="t"/>
              <a:pathLst>
                <a:path extrusionOk="0" h="5836" w="6305">
                  <a:moveTo>
                    <a:pt x="4001" y="0"/>
                  </a:moveTo>
                  <a:cubicBezTo>
                    <a:pt x="3700" y="0"/>
                    <a:pt x="3263" y="155"/>
                    <a:pt x="3049" y="346"/>
                  </a:cubicBezTo>
                  <a:cubicBezTo>
                    <a:pt x="2187" y="1176"/>
                    <a:pt x="1357" y="2037"/>
                    <a:pt x="575" y="2963"/>
                  </a:cubicBezTo>
                  <a:cubicBezTo>
                    <a:pt x="288" y="3282"/>
                    <a:pt x="144" y="3745"/>
                    <a:pt x="1" y="4032"/>
                  </a:cubicBezTo>
                  <a:cubicBezTo>
                    <a:pt x="129" y="5836"/>
                    <a:pt x="1724" y="4926"/>
                    <a:pt x="2443" y="5564"/>
                  </a:cubicBezTo>
                  <a:cubicBezTo>
                    <a:pt x="2495" y="5613"/>
                    <a:pt x="2573" y="5632"/>
                    <a:pt x="2668" y="5632"/>
                  </a:cubicBezTo>
                  <a:cubicBezTo>
                    <a:pt x="2946" y="5632"/>
                    <a:pt x="3366" y="5468"/>
                    <a:pt x="3687" y="5421"/>
                  </a:cubicBezTo>
                  <a:cubicBezTo>
                    <a:pt x="3719" y="5405"/>
                    <a:pt x="3735" y="5373"/>
                    <a:pt x="3751" y="5341"/>
                  </a:cubicBezTo>
                  <a:cubicBezTo>
                    <a:pt x="4852" y="4352"/>
                    <a:pt x="6305" y="3474"/>
                    <a:pt x="5124" y="1638"/>
                  </a:cubicBezTo>
                  <a:cubicBezTo>
                    <a:pt x="5092" y="1575"/>
                    <a:pt x="5156" y="1479"/>
                    <a:pt x="5124" y="1431"/>
                  </a:cubicBezTo>
                  <a:cubicBezTo>
                    <a:pt x="4837" y="952"/>
                    <a:pt x="4645" y="378"/>
                    <a:pt x="4246" y="58"/>
                  </a:cubicBezTo>
                  <a:cubicBezTo>
                    <a:pt x="4189" y="18"/>
                    <a:pt x="4103" y="0"/>
                    <a:pt x="40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0" name="Google Shape;3890;p9"/>
            <p:cNvSpPr/>
            <p:nvPr/>
          </p:nvSpPr>
          <p:spPr>
            <a:xfrm>
              <a:off x="5178824" y="4125444"/>
              <a:ext cx="376755" cy="195383"/>
            </a:xfrm>
            <a:custGeom>
              <a:rect b="b" l="l" r="r" t="t"/>
              <a:pathLst>
                <a:path extrusionOk="0" h="3781" w="7261">
                  <a:moveTo>
                    <a:pt x="4937" y="1"/>
                  </a:moveTo>
                  <a:cubicBezTo>
                    <a:pt x="4919" y="1"/>
                    <a:pt x="4902" y="1"/>
                    <a:pt x="4884" y="1"/>
                  </a:cubicBezTo>
                  <a:cubicBezTo>
                    <a:pt x="3703" y="113"/>
                    <a:pt x="2330" y="225"/>
                    <a:pt x="1181" y="1390"/>
                  </a:cubicBezTo>
                  <a:cubicBezTo>
                    <a:pt x="144" y="2427"/>
                    <a:pt x="0" y="2571"/>
                    <a:pt x="1261" y="3369"/>
                  </a:cubicBezTo>
                  <a:cubicBezTo>
                    <a:pt x="1484" y="3496"/>
                    <a:pt x="1740" y="3592"/>
                    <a:pt x="1995" y="3640"/>
                  </a:cubicBezTo>
                  <a:cubicBezTo>
                    <a:pt x="2323" y="3739"/>
                    <a:pt x="2640" y="3780"/>
                    <a:pt x="2949" y="3780"/>
                  </a:cubicBezTo>
                  <a:cubicBezTo>
                    <a:pt x="4338" y="3780"/>
                    <a:pt x="5563" y="2938"/>
                    <a:pt x="6894" y="2650"/>
                  </a:cubicBezTo>
                  <a:cubicBezTo>
                    <a:pt x="7006" y="2618"/>
                    <a:pt x="7134" y="2331"/>
                    <a:pt x="7150" y="2172"/>
                  </a:cubicBezTo>
                  <a:cubicBezTo>
                    <a:pt x="7260" y="735"/>
                    <a:pt x="6590" y="1"/>
                    <a:pt x="49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1" name="Google Shape;3891;p9"/>
            <p:cNvSpPr/>
            <p:nvPr/>
          </p:nvSpPr>
          <p:spPr>
            <a:xfrm>
              <a:off x="5484389" y="2553839"/>
              <a:ext cx="192139" cy="255326"/>
            </a:xfrm>
            <a:custGeom>
              <a:rect b="b" l="l" r="r" t="t"/>
              <a:pathLst>
                <a:path extrusionOk="0" h="4941" w="3703">
                  <a:moveTo>
                    <a:pt x="600" y="0"/>
                  </a:moveTo>
                  <a:cubicBezTo>
                    <a:pt x="351" y="0"/>
                    <a:pt x="236" y="250"/>
                    <a:pt x="64" y="875"/>
                  </a:cubicBezTo>
                  <a:cubicBezTo>
                    <a:pt x="16" y="1066"/>
                    <a:pt x="0" y="1274"/>
                    <a:pt x="16" y="1465"/>
                  </a:cubicBezTo>
                  <a:cubicBezTo>
                    <a:pt x="16" y="2917"/>
                    <a:pt x="1197" y="3731"/>
                    <a:pt x="1819" y="4849"/>
                  </a:cubicBezTo>
                  <a:cubicBezTo>
                    <a:pt x="1843" y="4908"/>
                    <a:pt x="1981" y="4941"/>
                    <a:pt x="2103" y="4941"/>
                  </a:cubicBezTo>
                  <a:cubicBezTo>
                    <a:pt x="2145" y="4941"/>
                    <a:pt x="2185" y="4937"/>
                    <a:pt x="2218" y="4928"/>
                  </a:cubicBezTo>
                  <a:cubicBezTo>
                    <a:pt x="3304" y="4689"/>
                    <a:pt x="3703" y="4019"/>
                    <a:pt x="3320" y="2790"/>
                  </a:cubicBezTo>
                  <a:cubicBezTo>
                    <a:pt x="2968" y="1944"/>
                    <a:pt x="2601" y="970"/>
                    <a:pt x="1484" y="380"/>
                  </a:cubicBezTo>
                  <a:cubicBezTo>
                    <a:pt x="1056" y="145"/>
                    <a:pt x="789" y="0"/>
                    <a:pt x="6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2" name="Google Shape;3892;p9"/>
            <p:cNvSpPr/>
            <p:nvPr/>
          </p:nvSpPr>
          <p:spPr>
            <a:xfrm>
              <a:off x="852924" y="4082193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3079" y="1"/>
                  </a:moveTo>
                  <a:cubicBezTo>
                    <a:pt x="1910" y="1"/>
                    <a:pt x="228" y="1095"/>
                    <a:pt x="16" y="2115"/>
                  </a:cubicBezTo>
                  <a:cubicBezTo>
                    <a:pt x="0" y="2275"/>
                    <a:pt x="48" y="2434"/>
                    <a:pt x="128" y="2578"/>
                  </a:cubicBezTo>
                  <a:cubicBezTo>
                    <a:pt x="399" y="3264"/>
                    <a:pt x="654" y="3950"/>
                    <a:pt x="958" y="4605"/>
                  </a:cubicBezTo>
                  <a:cubicBezTo>
                    <a:pt x="1085" y="4892"/>
                    <a:pt x="1277" y="5259"/>
                    <a:pt x="1532" y="5371"/>
                  </a:cubicBezTo>
                  <a:cubicBezTo>
                    <a:pt x="1843" y="5523"/>
                    <a:pt x="2162" y="5592"/>
                    <a:pt x="2472" y="5592"/>
                  </a:cubicBezTo>
                  <a:cubicBezTo>
                    <a:pt x="3629" y="5592"/>
                    <a:pt x="4660" y="4624"/>
                    <a:pt x="4660" y="3328"/>
                  </a:cubicBezTo>
                  <a:cubicBezTo>
                    <a:pt x="4421" y="2338"/>
                    <a:pt x="4213" y="1349"/>
                    <a:pt x="3958" y="391"/>
                  </a:cubicBezTo>
                  <a:cubicBezTo>
                    <a:pt x="3910" y="248"/>
                    <a:pt x="3671" y="104"/>
                    <a:pt x="3495" y="56"/>
                  </a:cubicBezTo>
                  <a:cubicBezTo>
                    <a:pt x="3367" y="18"/>
                    <a:pt x="3227" y="1"/>
                    <a:pt x="30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3" name="Google Shape;3893;p9"/>
            <p:cNvSpPr/>
            <p:nvPr/>
          </p:nvSpPr>
          <p:spPr>
            <a:xfrm>
              <a:off x="1540224" y="3095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2517" y="1"/>
                  </a:moveTo>
                  <a:cubicBezTo>
                    <a:pt x="2101" y="1"/>
                    <a:pt x="1869" y="343"/>
                    <a:pt x="1580" y="814"/>
                  </a:cubicBezTo>
                  <a:cubicBezTo>
                    <a:pt x="1309" y="1261"/>
                    <a:pt x="1038" y="1740"/>
                    <a:pt x="655" y="2091"/>
                  </a:cubicBezTo>
                  <a:cubicBezTo>
                    <a:pt x="48" y="2617"/>
                    <a:pt x="0" y="3032"/>
                    <a:pt x="702" y="3479"/>
                  </a:cubicBezTo>
                  <a:cubicBezTo>
                    <a:pt x="862" y="3591"/>
                    <a:pt x="990" y="3767"/>
                    <a:pt x="1149" y="3878"/>
                  </a:cubicBezTo>
                  <a:cubicBezTo>
                    <a:pt x="1883" y="4373"/>
                    <a:pt x="2618" y="4852"/>
                    <a:pt x="3240" y="5267"/>
                  </a:cubicBezTo>
                  <a:cubicBezTo>
                    <a:pt x="5331" y="4820"/>
                    <a:pt x="6320" y="4405"/>
                    <a:pt x="5203" y="2266"/>
                  </a:cubicBezTo>
                  <a:cubicBezTo>
                    <a:pt x="4772" y="1421"/>
                    <a:pt x="4118" y="734"/>
                    <a:pt x="3288" y="271"/>
                  </a:cubicBezTo>
                  <a:cubicBezTo>
                    <a:pt x="2968" y="83"/>
                    <a:pt x="2720" y="1"/>
                    <a:pt x="25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" name="Google Shape;3894;p9"/>
            <p:cNvSpPr/>
            <p:nvPr/>
          </p:nvSpPr>
          <p:spPr>
            <a:xfrm>
              <a:off x="1230768" y="4803765"/>
              <a:ext cx="336594" cy="216725"/>
            </a:xfrm>
            <a:custGeom>
              <a:rect b="b" l="l" r="r" t="t"/>
              <a:pathLst>
                <a:path extrusionOk="0" h="4194" w="6487">
                  <a:moveTo>
                    <a:pt x="5687" y="1"/>
                  </a:moveTo>
                  <a:cubicBezTo>
                    <a:pt x="5588" y="1"/>
                    <a:pt x="5473" y="18"/>
                    <a:pt x="5342" y="56"/>
                  </a:cubicBezTo>
                  <a:cubicBezTo>
                    <a:pt x="3842" y="503"/>
                    <a:pt x="2341" y="902"/>
                    <a:pt x="857" y="1349"/>
                  </a:cubicBezTo>
                  <a:cubicBezTo>
                    <a:pt x="602" y="1413"/>
                    <a:pt x="394" y="1573"/>
                    <a:pt x="283" y="1796"/>
                  </a:cubicBezTo>
                  <a:cubicBezTo>
                    <a:pt x="1" y="2516"/>
                    <a:pt x="1163" y="3713"/>
                    <a:pt x="1945" y="3713"/>
                  </a:cubicBezTo>
                  <a:cubicBezTo>
                    <a:pt x="1960" y="3713"/>
                    <a:pt x="1976" y="3712"/>
                    <a:pt x="1990" y="3711"/>
                  </a:cubicBezTo>
                  <a:cubicBezTo>
                    <a:pt x="2091" y="3705"/>
                    <a:pt x="2191" y="3702"/>
                    <a:pt x="2292" y="3702"/>
                  </a:cubicBezTo>
                  <a:cubicBezTo>
                    <a:pt x="2929" y="3702"/>
                    <a:pt x="3575" y="3820"/>
                    <a:pt x="4209" y="3903"/>
                  </a:cubicBezTo>
                  <a:cubicBezTo>
                    <a:pt x="4560" y="3982"/>
                    <a:pt x="4911" y="4078"/>
                    <a:pt x="5246" y="4190"/>
                  </a:cubicBezTo>
                  <a:cubicBezTo>
                    <a:pt x="5296" y="4193"/>
                    <a:pt x="5345" y="4194"/>
                    <a:pt x="5392" y="4194"/>
                  </a:cubicBezTo>
                  <a:cubicBezTo>
                    <a:pt x="6192" y="4194"/>
                    <a:pt x="6486" y="3806"/>
                    <a:pt x="6411" y="2977"/>
                  </a:cubicBezTo>
                  <a:cubicBezTo>
                    <a:pt x="6347" y="2291"/>
                    <a:pt x="6395" y="1589"/>
                    <a:pt x="6347" y="902"/>
                  </a:cubicBezTo>
                  <a:cubicBezTo>
                    <a:pt x="6308" y="413"/>
                    <a:pt x="6169" y="1"/>
                    <a:pt x="5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" name="Google Shape;3895;p9"/>
            <p:cNvSpPr/>
            <p:nvPr/>
          </p:nvSpPr>
          <p:spPr>
            <a:xfrm>
              <a:off x="339499" y="4591489"/>
              <a:ext cx="298146" cy="261217"/>
            </a:xfrm>
            <a:custGeom>
              <a:rect b="b" l="l" r="r" t="t"/>
              <a:pathLst>
                <a:path extrusionOk="0" h="5055" w="5746">
                  <a:moveTo>
                    <a:pt x="4237" y="1"/>
                  </a:moveTo>
                  <a:cubicBezTo>
                    <a:pt x="4029" y="1"/>
                    <a:pt x="3158" y="501"/>
                    <a:pt x="2634" y="749"/>
                  </a:cubicBezTo>
                  <a:cubicBezTo>
                    <a:pt x="2474" y="797"/>
                    <a:pt x="2330" y="877"/>
                    <a:pt x="2187" y="973"/>
                  </a:cubicBezTo>
                  <a:cubicBezTo>
                    <a:pt x="1341" y="1803"/>
                    <a:pt x="0" y="2281"/>
                    <a:pt x="32" y="3750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45" y="5024"/>
                    <a:pt x="695" y="5055"/>
                    <a:pt x="864" y="5055"/>
                  </a:cubicBezTo>
                  <a:cubicBezTo>
                    <a:pt x="1109" y="5055"/>
                    <a:pt x="1395" y="4990"/>
                    <a:pt x="1612" y="4915"/>
                  </a:cubicBezTo>
                  <a:cubicBezTo>
                    <a:pt x="2618" y="4579"/>
                    <a:pt x="3591" y="4180"/>
                    <a:pt x="4549" y="3718"/>
                  </a:cubicBezTo>
                  <a:cubicBezTo>
                    <a:pt x="4980" y="3526"/>
                    <a:pt x="5299" y="3111"/>
                    <a:pt x="5746" y="2728"/>
                  </a:cubicBezTo>
                  <a:cubicBezTo>
                    <a:pt x="5219" y="1659"/>
                    <a:pt x="4836" y="765"/>
                    <a:pt x="4277" y="15"/>
                  </a:cubicBezTo>
                  <a:cubicBezTo>
                    <a:pt x="4270" y="5"/>
                    <a:pt x="4257" y="1"/>
                    <a:pt x="4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" name="Google Shape;3896;p9"/>
            <p:cNvSpPr/>
            <p:nvPr/>
          </p:nvSpPr>
          <p:spPr>
            <a:xfrm>
              <a:off x="2472640" y="3464898"/>
              <a:ext cx="233546" cy="367048"/>
            </a:xfrm>
            <a:custGeom>
              <a:rect b="b" l="l" r="r" t="t"/>
              <a:pathLst>
                <a:path extrusionOk="0" h="7103" w="4501">
                  <a:moveTo>
                    <a:pt x="2123" y="1"/>
                  </a:moveTo>
                  <a:cubicBezTo>
                    <a:pt x="1852" y="480"/>
                    <a:pt x="1644" y="879"/>
                    <a:pt x="1405" y="1262"/>
                  </a:cubicBezTo>
                  <a:cubicBezTo>
                    <a:pt x="1245" y="1533"/>
                    <a:pt x="1006" y="1772"/>
                    <a:pt x="830" y="2044"/>
                  </a:cubicBezTo>
                  <a:cubicBezTo>
                    <a:pt x="543" y="2443"/>
                    <a:pt x="0" y="2889"/>
                    <a:pt x="48" y="3241"/>
                  </a:cubicBezTo>
                  <a:cubicBezTo>
                    <a:pt x="112" y="3656"/>
                    <a:pt x="703" y="4007"/>
                    <a:pt x="1197" y="4533"/>
                  </a:cubicBezTo>
                  <a:cubicBezTo>
                    <a:pt x="974" y="5778"/>
                    <a:pt x="2586" y="5954"/>
                    <a:pt x="3368" y="7103"/>
                  </a:cubicBezTo>
                  <a:cubicBezTo>
                    <a:pt x="3400" y="6512"/>
                    <a:pt x="3416" y="6145"/>
                    <a:pt x="3447" y="5778"/>
                  </a:cubicBezTo>
                  <a:cubicBezTo>
                    <a:pt x="3463" y="5555"/>
                    <a:pt x="3384" y="5267"/>
                    <a:pt x="3511" y="5156"/>
                  </a:cubicBezTo>
                  <a:cubicBezTo>
                    <a:pt x="4501" y="4166"/>
                    <a:pt x="4166" y="2969"/>
                    <a:pt x="4198" y="1788"/>
                  </a:cubicBezTo>
                  <a:cubicBezTo>
                    <a:pt x="4211" y="817"/>
                    <a:pt x="3920" y="362"/>
                    <a:pt x="3134" y="362"/>
                  </a:cubicBezTo>
                  <a:cubicBezTo>
                    <a:pt x="3002" y="362"/>
                    <a:pt x="2857" y="375"/>
                    <a:pt x="2697" y="400"/>
                  </a:cubicBezTo>
                  <a:cubicBezTo>
                    <a:pt x="2693" y="400"/>
                    <a:pt x="2688" y="401"/>
                    <a:pt x="2684" y="401"/>
                  </a:cubicBezTo>
                  <a:cubicBezTo>
                    <a:pt x="2543" y="401"/>
                    <a:pt x="2370" y="171"/>
                    <a:pt x="21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" name="Google Shape;3897;p9"/>
            <p:cNvSpPr/>
            <p:nvPr/>
          </p:nvSpPr>
          <p:spPr>
            <a:xfrm>
              <a:off x="6296737" y="3039365"/>
              <a:ext cx="233546" cy="367048"/>
            </a:xfrm>
            <a:custGeom>
              <a:rect b="b" l="l" r="r" t="t"/>
              <a:pathLst>
                <a:path extrusionOk="0" h="7103" w="4501">
                  <a:moveTo>
                    <a:pt x="2123" y="1"/>
                  </a:moveTo>
                  <a:cubicBezTo>
                    <a:pt x="1851" y="496"/>
                    <a:pt x="1644" y="895"/>
                    <a:pt x="1404" y="1278"/>
                  </a:cubicBezTo>
                  <a:cubicBezTo>
                    <a:pt x="1245" y="1549"/>
                    <a:pt x="1005" y="1788"/>
                    <a:pt x="830" y="2060"/>
                  </a:cubicBezTo>
                  <a:cubicBezTo>
                    <a:pt x="543" y="2459"/>
                    <a:pt x="0" y="2890"/>
                    <a:pt x="48" y="3257"/>
                  </a:cubicBezTo>
                  <a:cubicBezTo>
                    <a:pt x="112" y="3672"/>
                    <a:pt x="702" y="4007"/>
                    <a:pt x="1197" y="4533"/>
                  </a:cubicBezTo>
                  <a:cubicBezTo>
                    <a:pt x="974" y="5778"/>
                    <a:pt x="2585" y="5954"/>
                    <a:pt x="3367" y="7103"/>
                  </a:cubicBezTo>
                  <a:lnTo>
                    <a:pt x="3447" y="5778"/>
                  </a:lnTo>
                  <a:cubicBezTo>
                    <a:pt x="3463" y="5571"/>
                    <a:pt x="3383" y="5267"/>
                    <a:pt x="3511" y="5156"/>
                  </a:cubicBezTo>
                  <a:cubicBezTo>
                    <a:pt x="4501" y="4182"/>
                    <a:pt x="4165" y="2969"/>
                    <a:pt x="4197" y="1804"/>
                  </a:cubicBezTo>
                  <a:cubicBezTo>
                    <a:pt x="4211" y="830"/>
                    <a:pt x="3918" y="363"/>
                    <a:pt x="3125" y="363"/>
                  </a:cubicBezTo>
                  <a:cubicBezTo>
                    <a:pt x="2996" y="363"/>
                    <a:pt x="2854" y="375"/>
                    <a:pt x="2697" y="400"/>
                  </a:cubicBezTo>
                  <a:cubicBezTo>
                    <a:pt x="2688" y="402"/>
                    <a:pt x="2679" y="403"/>
                    <a:pt x="2670" y="403"/>
                  </a:cubicBezTo>
                  <a:cubicBezTo>
                    <a:pt x="2532" y="403"/>
                    <a:pt x="2362" y="181"/>
                    <a:pt x="21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" name="Google Shape;3898;p9"/>
            <p:cNvSpPr/>
            <p:nvPr/>
          </p:nvSpPr>
          <p:spPr>
            <a:xfrm>
              <a:off x="2417380" y="4655565"/>
              <a:ext cx="289636" cy="238480"/>
            </a:xfrm>
            <a:custGeom>
              <a:rect b="b" l="l" r="r" t="t"/>
              <a:pathLst>
                <a:path extrusionOk="0" h="4615" w="5582">
                  <a:moveTo>
                    <a:pt x="2346" y="1"/>
                  </a:moveTo>
                  <a:cubicBezTo>
                    <a:pt x="1517" y="1"/>
                    <a:pt x="1" y="1874"/>
                    <a:pt x="188" y="2637"/>
                  </a:cubicBezTo>
                  <a:cubicBezTo>
                    <a:pt x="602" y="4329"/>
                    <a:pt x="922" y="4552"/>
                    <a:pt x="2725" y="4552"/>
                  </a:cubicBezTo>
                  <a:cubicBezTo>
                    <a:pt x="3014" y="4552"/>
                    <a:pt x="3341" y="4615"/>
                    <a:pt x="3635" y="4615"/>
                  </a:cubicBezTo>
                  <a:cubicBezTo>
                    <a:pt x="3811" y="4615"/>
                    <a:pt x="3976" y="4592"/>
                    <a:pt x="4114" y="4520"/>
                  </a:cubicBezTo>
                  <a:cubicBezTo>
                    <a:pt x="4672" y="4201"/>
                    <a:pt x="5135" y="3754"/>
                    <a:pt x="5470" y="3212"/>
                  </a:cubicBezTo>
                  <a:cubicBezTo>
                    <a:pt x="5582" y="3036"/>
                    <a:pt x="5135" y="2446"/>
                    <a:pt x="4848" y="2142"/>
                  </a:cubicBezTo>
                  <a:cubicBezTo>
                    <a:pt x="4289" y="1520"/>
                    <a:pt x="3667" y="977"/>
                    <a:pt x="3044" y="419"/>
                  </a:cubicBezTo>
                  <a:cubicBezTo>
                    <a:pt x="2853" y="243"/>
                    <a:pt x="2629" y="20"/>
                    <a:pt x="2406" y="4"/>
                  </a:cubicBezTo>
                  <a:cubicBezTo>
                    <a:pt x="2386" y="2"/>
                    <a:pt x="2367" y="1"/>
                    <a:pt x="23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" name="Google Shape;3899;p9"/>
            <p:cNvSpPr/>
            <p:nvPr/>
          </p:nvSpPr>
          <p:spPr>
            <a:xfrm>
              <a:off x="540718" y="2908166"/>
              <a:ext cx="366897" cy="234346"/>
            </a:xfrm>
            <a:custGeom>
              <a:rect b="b" l="l" r="r" t="t"/>
              <a:pathLst>
                <a:path extrusionOk="0" h="4535" w="7071">
                  <a:moveTo>
                    <a:pt x="685" y="0"/>
                  </a:moveTo>
                  <a:cubicBezTo>
                    <a:pt x="557" y="0"/>
                    <a:pt x="428" y="5"/>
                    <a:pt x="303" y="5"/>
                  </a:cubicBezTo>
                  <a:cubicBezTo>
                    <a:pt x="255" y="5"/>
                    <a:pt x="207" y="4"/>
                    <a:pt x="160" y="2"/>
                  </a:cubicBezTo>
                  <a:lnTo>
                    <a:pt x="160" y="2"/>
                  </a:lnTo>
                  <a:cubicBezTo>
                    <a:pt x="160" y="417"/>
                    <a:pt x="0" y="928"/>
                    <a:pt x="192" y="1247"/>
                  </a:cubicBezTo>
                  <a:cubicBezTo>
                    <a:pt x="527" y="1838"/>
                    <a:pt x="1197" y="2237"/>
                    <a:pt x="1533" y="2843"/>
                  </a:cubicBezTo>
                  <a:cubicBezTo>
                    <a:pt x="2235" y="4056"/>
                    <a:pt x="3464" y="4120"/>
                    <a:pt x="4549" y="4535"/>
                  </a:cubicBezTo>
                  <a:cubicBezTo>
                    <a:pt x="4996" y="4375"/>
                    <a:pt x="5458" y="4232"/>
                    <a:pt x="5937" y="4136"/>
                  </a:cubicBezTo>
                  <a:cubicBezTo>
                    <a:pt x="7070" y="3944"/>
                    <a:pt x="6703" y="3083"/>
                    <a:pt x="6560" y="2508"/>
                  </a:cubicBezTo>
                  <a:cubicBezTo>
                    <a:pt x="6480" y="2221"/>
                    <a:pt x="5826" y="1949"/>
                    <a:pt x="5427" y="1949"/>
                  </a:cubicBezTo>
                  <a:cubicBezTo>
                    <a:pt x="4740" y="1949"/>
                    <a:pt x="4166" y="1918"/>
                    <a:pt x="3799" y="1247"/>
                  </a:cubicBezTo>
                  <a:cubicBezTo>
                    <a:pt x="3703" y="1120"/>
                    <a:pt x="3575" y="1024"/>
                    <a:pt x="3432" y="976"/>
                  </a:cubicBezTo>
                  <a:cubicBezTo>
                    <a:pt x="2713" y="657"/>
                    <a:pt x="2011" y="322"/>
                    <a:pt x="1277" y="82"/>
                  </a:cubicBezTo>
                  <a:cubicBezTo>
                    <a:pt x="1096" y="13"/>
                    <a:pt x="892" y="0"/>
                    <a:pt x="6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" name="Google Shape;3900;p9"/>
            <p:cNvSpPr/>
            <p:nvPr/>
          </p:nvSpPr>
          <p:spPr>
            <a:xfrm>
              <a:off x="1729820" y="4218147"/>
              <a:ext cx="271683" cy="285504"/>
            </a:xfrm>
            <a:custGeom>
              <a:rect b="b" l="l" r="r" t="t"/>
              <a:pathLst>
                <a:path extrusionOk="0" h="5525" w="5236">
                  <a:moveTo>
                    <a:pt x="4276" y="0"/>
                  </a:moveTo>
                  <a:cubicBezTo>
                    <a:pt x="3953" y="0"/>
                    <a:pt x="3632" y="8"/>
                    <a:pt x="3304" y="27"/>
                  </a:cubicBezTo>
                  <a:cubicBezTo>
                    <a:pt x="2411" y="122"/>
                    <a:pt x="1645" y="441"/>
                    <a:pt x="1278" y="1383"/>
                  </a:cubicBezTo>
                  <a:cubicBezTo>
                    <a:pt x="1102" y="1862"/>
                    <a:pt x="942" y="2404"/>
                    <a:pt x="591" y="2756"/>
                  </a:cubicBezTo>
                  <a:cubicBezTo>
                    <a:pt x="1" y="3346"/>
                    <a:pt x="1" y="3793"/>
                    <a:pt x="591" y="4336"/>
                  </a:cubicBezTo>
                  <a:cubicBezTo>
                    <a:pt x="799" y="4511"/>
                    <a:pt x="879" y="4830"/>
                    <a:pt x="1086" y="4958"/>
                  </a:cubicBezTo>
                  <a:cubicBezTo>
                    <a:pt x="1462" y="5181"/>
                    <a:pt x="1934" y="5524"/>
                    <a:pt x="2282" y="5524"/>
                  </a:cubicBezTo>
                  <a:cubicBezTo>
                    <a:pt x="2333" y="5524"/>
                    <a:pt x="2382" y="5517"/>
                    <a:pt x="2427" y="5501"/>
                  </a:cubicBezTo>
                  <a:cubicBezTo>
                    <a:pt x="2778" y="5357"/>
                    <a:pt x="2953" y="4687"/>
                    <a:pt x="3161" y="4224"/>
                  </a:cubicBezTo>
                  <a:cubicBezTo>
                    <a:pt x="3225" y="4064"/>
                    <a:pt x="3145" y="3841"/>
                    <a:pt x="3145" y="3665"/>
                  </a:cubicBezTo>
                  <a:cubicBezTo>
                    <a:pt x="4214" y="3250"/>
                    <a:pt x="5235" y="1176"/>
                    <a:pt x="4964" y="11"/>
                  </a:cubicBezTo>
                  <a:cubicBezTo>
                    <a:pt x="4733" y="4"/>
                    <a:pt x="4504" y="0"/>
                    <a:pt x="42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" name="Google Shape;3901;p9"/>
            <p:cNvSpPr/>
            <p:nvPr/>
          </p:nvSpPr>
          <p:spPr>
            <a:xfrm>
              <a:off x="924944" y="2908941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22" y="1"/>
                  </a:moveTo>
                  <a:cubicBezTo>
                    <a:pt x="2005" y="1"/>
                    <a:pt x="806" y="556"/>
                    <a:pt x="336" y="1344"/>
                  </a:cubicBezTo>
                  <a:cubicBezTo>
                    <a:pt x="208" y="1631"/>
                    <a:pt x="96" y="1918"/>
                    <a:pt x="1" y="2206"/>
                  </a:cubicBezTo>
                  <a:cubicBezTo>
                    <a:pt x="224" y="2541"/>
                    <a:pt x="399" y="3020"/>
                    <a:pt x="751" y="3275"/>
                  </a:cubicBezTo>
                  <a:cubicBezTo>
                    <a:pt x="1549" y="3850"/>
                    <a:pt x="2378" y="4376"/>
                    <a:pt x="3240" y="4855"/>
                  </a:cubicBezTo>
                  <a:cubicBezTo>
                    <a:pt x="3512" y="4999"/>
                    <a:pt x="3847" y="4999"/>
                    <a:pt x="4150" y="5062"/>
                  </a:cubicBezTo>
                  <a:cubicBezTo>
                    <a:pt x="4214" y="4695"/>
                    <a:pt x="4405" y="4280"/>
                    <a:pt x="4294" y="3977"/>
                  </a:cubicBezTo>
                  <a:cubicBezTo>
                    <a:pt x="4054" y="3243"/>
                    <a:pt x="4070" y="2653"/>
                    <a:pt x="4517" y="1998"/>
                  </a:cubicBezTo>
                  <a:cubicBezTo>
                    <a:pt x="5028" y="1248"/>
                    <a:pt x="4645" y="418"/>
                    <a:pt x="3751" y="115"/>
                  </a:cubicBezTo>
                  <a:cubicBezTo>
                    <a:pt x="3530" y="37"/>
                    <a:pt x="3282" y="1"/>
                    <a:pt x="30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" name="Google Shape;3902;p9"/>
            <p:cNvSpPr/>
            <p:nvPr/>
          </p:nvSpPr>
          <p:spPr>
            <a:xfrm>
              <a:off x="2614396" y="4155363"/>
              <a:ext cx="257414" cy="218430"/>
            </a:xfrm>
            <a:custGeom>
              <a:rect b="b" l="l" r="r" t="t"/>
              <a:pathLst>
                <a:path extrusionOk="0" h="4227" w="4961">
                  <a:moveTo>
                    <a:pt x="3095" y="1"/>
                  </a:moveTo>
                  <a:cubicBezTo>
                    <a:pt x="2812" y="1"/>
                    <a:pt x="2500" y="101"/>
                    <a:pt x="2152" y="348"/>
                  </a:cubicBezTo>
                  <a:cubicBezTo>
                    <a:pt x="1865" y="555"/>
                    <a:pt x="1354" y="412"/>
                    <a:pt x="987" y="539"/>
                  </a:cubicBezTo>
                  <a:cubicBezTo>
                    <a:pt x="684" y="635"/>
                    <a:pt x="237" y="874"/>
                    <a:pt x="205" y="1114"/>
                  </a:cubicBezTo>
                  <a:cubicBezTo>
                    <a:pt x="0" y="2670"/>
                    <a:pt x="679" y="4227"/>
                    <a:pt x="2423" y="4227"/>
                  </a:cubicBezTo>
                  <a:cubicBezTo>
                    <a:pt x="2450" y="4227"/>
                    <a:pt x="2476" y="4227"/>
                    <a:pt x="2503" y="4226"/>
                  </a:cubicBezTo>
                  <a:cubicBezTo>
                    <a:pt x="2528" y="4226"/>
                    <a:pt x="2552" y="4226"/>
                    <a:pt x="2577" y="4226"/>
                  </a:cubicBezTo>
                  <a:cubicBezTo>
                    <a:pt x="3740" y="4226"/>
                    <a:pt x="4316" y="3848"/>
                    <a:pt x="4785" y="2550"/>
                  </a:cubicBezTo>
                  <a:cubicBezTo>
                    <a:pt x="4961" y="2103"/>
                    <a:pt x="4945" y="1337"/>
                    <a:pt x="4673" y="1018"/>
                  </a:cubicBezTo>
                  <a:cubicBezTo>
                    <a:pt x="4240" y="529"/>
                    <a:pt x="3744" y="1"/>
                    <a:pt x="309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" name="Google Shape;3903;p9"/>
            <p:cNvSpPr/>
            <p:nvPr/>
          </p:nvSpPr>
          <p:spPr>
            <a:xfrm>
              <a:off x="1554286" y="3384391"/>
              <a:ext cx="179738" cy="350460"/>
            </a:xfrm>
            <a:custGeom>
              <a:rect b="b" l="l" r="r" t="t"/>
              <a:pathLst>
                <a:path extrusionOk="0" h="6782" w="3464">
                  <a:moveTo>
                    <a:pt x="1574" y="0"/>
                  </a:moveTo>
                  <a:cubicBezTo>
                    <a:pt x="1165" y="0"/>
                    <a:pt x="803" y="183"/>
                    <a:pt x="575" y="729"/>
                  </a:cubicBezTo>
                  <a:cubicBezTo>
                    <a:pt x="256" y="1511"/>
                    <a:pt x="128" y="2373"/>
                    <a:pt x="16" y="2804"/>
                  </a:cubicBezTo>
                  <a:cubicBezTo>
                    <a:pt x="16" y="4112"/>
                    <a:pt x="1" y="5006"/>
                    <a:pt x="16" y="5900"/>
                  </a:cubicBezTo>
                  <a:cubicBezTo>
                    <a:pt x="16" y="6375"/>
                    <a:pt x="448" y="6782"/>
                    <a:pt x="865" y="6782"/>
                  </a:cubicBezTo>
                  <a:cubicBezTo>
                    <a:pt x="980" y="6782"/>
                    <a:pt x="1094" y="6751"/>
                    <a:pt x="1197" y="6682"/>
                  </a:cubicBezTo>
                  <a:cubicBezTo>
                    <a:pt x="1549" y="6442"/>
                    <a:pt x="1820" y="6091"/>
                    <a:pt x="1964" y="5692"/>
                  </a:cubicBezTo>
                  <a:cubicBezTo>
                    <a:pt x="2410" y="4511"/>
                    <a:pt x="2761" y="3298"/>
                    <a:pt x="3192" y="2101"/>
                  </a:cubicBezTo>
                  <a:cubicBezTo>
                    <a:pt x="3464" y="1351"/>
                    <a:pt x="3224" y="522"/>
                    <a:pt x="2538" y="234"/>
                  </a:cubicBezTo>
                  <a:cubicBezTo>
                    <a:pt x="2216" y="104"/>
                    <a:pt x="1882" y="0"/>
                    <a:pt x="15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" name="Google Shape;3904;p9"/>
            <p:cNvSpPr/>
            <p:nvPr/>
          </p:nvSpPr>
          <p:spPr>
            <a:xfrm>
              <a:off x="577973" y="4345677"/>
              <a:ext cx="302297" cy="330617"/>
            </a:xfrm>
            <a:custGeom>
              <a:rect b="b" l="l" r="r" t="t"/>
              <a:pathLst>
                <a:path extrusionOk="0" h="6398" w="5826">
                  <a:moveTo>
                    <a:pt x="256" y="0"/>
                  </a:moveTo>
                  <a:lnTo>
                    <a:pt x="1" y="224"/>
                  </a:lnTo>
                  <a:cubicBezTo>
                    <a:pt x="527" y="1421"/>
                    <a:pt x="974" y="2650"/>
                    <a:pt x="1581" y="3815"/>
                  </a:cubicBezTo>
                  <a:cubicBezTo>
                    <a:pt x="1916" y="4469"/>
                    <a:pt x="2586" y="4964"/>
                    <a:pt x="2857" y="5634"/>
                  </a:cubicBezTo>
                  <a:cubicBezTo>
                    <a:pt x="3106" y="6239"/>
                    <a:pt x="3500" y="6398"/>
                    <a:pt x="3917" y="6398"/>
                  </a:cubicBezTo>
                  <a:cubicBezTo>
                    <a:pt x="4117" y="6398"/>
                    <a:pt x="4321" y="6361"/>
                    <a:pt x="4517" y="6320"/>
                  </a:cubicBezTo>
                  <a:cubicBezTo>
                    <a:pt x="4996" y="6224"/>
                    <a:pt x="5714" y="5857"/>
                    <a:pt x="5778" y="5506"/>
                  </a:cubicBezTo>
                  <a:cubicBezTo>
                    <a:pt x="5826" y="4916"/>
                    <a:pt x="5618" y="4325"/>
                    <a:pt x="5219" y="3894"/>
                  </a:cubicBezTo>
                  <a:cubicBezTo>
                    <a:pt x="3927" y="2681"/>
                    <a:pt x="2506" y="1580"/>
                    <a:pt x="1134" y="463"/>
                  </a:cubicBezTo>
                  <a:cubicBezTo>
                    <a:pt x="846" y="272"/>
                    <a:pt x="559" y="128"/>
                    <a:pt x="2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" name="Google Shape;3905;p9"/>
            <p:cNvSpPr/>
            <p:nvPr/>
          </p:nvSpPr>
          <p:spPr>
            <a:xfrm>
              <a:off x="1669372" y="4839058"/>
              <a:ext cx="300688" cy="237808"/>
            </a:xfrm>
            <a:custGeom>
              <a:rect b="b" l="l" r="r" t="t"/>
              <a:pathLst>
                <a:path extrusionOk="0" h="4602" w="5795">
                  <a:moveTo>
                    <a:pt x="1644" y="0"/>
                  </a:moveTo>
                  <a:cubicBezTo>
                    <a:pt x="1467" y="0"/>
                    <a:pt x="1320" y="33"/>
                    <a:pt x="1246" y="108"/>
                  </a:cubicBezTo>
                  <a:cubicBezTo>
                    <a:pt x="687" y="618"/>
                    <a:pt x="448" y="1448"/>
                    <a:pt x="1" y="2262"/>
                  </a:cubicBezTo>
                  <a:cubicBezTo>
                    <a:pt x="192" y="2422"/>
                    <a:pt x="974" y="2661"/>
                    <a:pt x="1214" y="2773"/>
                  </a:cubicBezTo>
                  <a:cubicBezTo>
                    <a:pt x="2427" y="3395"/>
                    <a:pt x="3033" y="4034"/>
                    <a:pt x="4294" y="4544"/>
                  </a:cubicBezTo>
                  <a:cubicBezTo>
                    <a:pt x="4391" y="4584"/>
                    <a:pt x="4514" y="4602"/>
                    <a:pt x="4644" y="4602"/>
                  </a:cubicBezTo>
                  <a:cubicBezTo>
                    <a:pt x="4983" y="4602"/>
                    <a:pt x="5377" y="4482"/>
                    <a:pt x="5539" y="4321"/>
                  </a:cubicBezTo>
                  <a:cubicBezTo>
                    <a:pt x="5762" y="4081"/>
                    <a:pt x="5794" y="3331"/>
                    <a:pt x="5603" y="3092"/>
                  </a:cubicBezTo>
                  <a:cubicBezTo>
                    <a:pt x="4773" y="2103"/>
                    <a:pt x="3847" y="1193"/>
                    <a:pt x="2858" y="379"/>
                  </a:cubicBezTo>
                  <a:cubicBezTo>
                    <a:pt x="2583" y="159"/>
                    <a:pt x="2037" y="0"/>
                    <a:pt x="16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6" name="Google Shape;3906;p9"/>
            <p:cNvSpPr/>
            <p:nvPr/>
          </p:nvSpPr>
          <p:spPr>
            <a:xfrm>
              <a:off x="1840807" y="3918749"/>
              <a:ext cx="288235" cy="229075"/>
            </a:xfrm>
            <a:custGeom>
              <a:rect b="b" l="l" r="r" t="t"/>
              <a:pathLst>
                <a:path extrusionOk="0" h="4433" w="5555">
                  <a:moveTo>
                    <a:pt x="3538" y="0"/>
                  </a:moveTo>
                  <a:cubicBezTo>
                    <a:pt x="3312" y="0"/>
                    <a:pt x="3133" y="34"/>
                    <a:pt x="3081" y="107"/>
                  </a:cubicBezTo>
                  <a:cubicBezTo>
                    <a:pt x="2506" y="953"/>
                    <a:pt x="1612" y="714"/>
                    <a:pt x="926" y="1065"/>
                  </a:cubicBezTo>
                  <a:cubicBezTo>
                    <a:pt x="575" y="1256"/>
                    <a:pt x="32" y="1528"/>
                    <a:pt x="32" y="1783"/>
                  </a:cubicBezTo>
                  <a:cubicBezTo>
                    <a:pt x="0" y="2150"/>
                    <a:pt x="304" y="2645"/>
                    <a:pt x="607" y="2916"/>
                  </a:cubicBezTo>
                  <a:cubicBezTo>
                    <a:pt x="1165" y="3379"/>
                    <a:pt x="1756" y="3810"/>
                    <a:pt x="2378" y="4177"/>
                  </a:cubicBezTo>
                  <a:cubicBezTo>
                    <a:pt x="2522" y="4288"/>
                    <a:pt x="2745" y="4304"/>
                    <a:pt x="3144" y="4432"/>
                  </a:cubicBezTo>
                  <a:cubicBezTo>
                    <a:pt x="3527" y="4177"/>
                    <a:pt x="3863" y="3905"/>
                    <a:pt x="4198" y="3586"/>
                  </a:cubicBezTo>
                  <a:cubicBezTo>
                    <a:pt x="4485" y="3267"/>
                    <a:pt x="4629" y="2804"/>
                    <a:pt x="4916" y="2469"/>
                  </a:cubicBezTo>
                  <a:cubicBezTo>
                    <a:pt x="5554" y="1735"/>
                    <a:pt x="5171" y="889"/>
                    <a:pt x="4820" y="378"/>
                  </a:cubicBezTo>
                  <a:cubicBezTo>
                    <a:pt x="4659" y="142"/>
                    <a:pt x="4000" y="0"/>
                    <a:pt x="35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7" name="Google Shape;3907;p9"/>
            <p:cNvSpPr/>
            <p:nvPr/>
          </p:nvSpPr>
          <p:spPr>
            <a:xfrm>
              <a:off x="2680500" y="3032027"/>
              <a:ext cx="212012" cy="278580"/>
            </a:xfrm>
            <a:custGeom>
              <a:rect b="b" l="l" r="r" t="t"/>
              <a:pathLst>
                <a:path extrusionOk="0" h="5391" w="4086">
                  <a:moveTo>
                    <a:pt x="1159" y="0"/>
                  </a:moveTo>
                  <a:cubicBezTo>
                    <a:pt x="1049" y="0"/>
                    <a:pt x="939" y="5"/>
                    <a:pt x="830" y="15"/>
                  </a:cubicBezTo>
                  <a:cubicBezTo>
                    <a:pt x="511" y="47"/>
                    <a:pt x="271" y="765"/>
                    <a:pt x="0" y="1164"/>
                  </a:cubicBezTo>
                  <a:cubicBezTo>
                    <a:pt x="575" y="2856"/>
                    <a:pt x="1293" y="4276"/>
                    <a:pt x="2601" y="5250"/>
                  </a:cubicBezTo>
                  <a:cubicBezTo>
                    <a:pt x="2735" y="5344"/>
                    <a:pt x="2882" y="5390"/>
                    <a:pt x="3025" y="5390"/>
                  </a:cubicBezTo>
                  <a:cubicBezTo>
                    <a:pt x="3345" y="5390"/>
                    <a:pt x="3646" y="5159"/>
                    <a:pt x="3735" y="4707"/>
                  </a:cubicBezTo>
                  <a:cubicBezTo>
                    <a:pt x="3862" y="3957"/>
                    <a:pt x="4006" y="3223"/>
                    <a:pt x="4086" y="2473"/>
                  </a:cubicBezTo>
                  <a:cubicBezTo>
                    <a:pt x="4086" y="2170"/>
                    <a:pt x="4006" y="1882"/>
                    <a:pt x="3846" y="1627"/>
                  </a:cubicBezTo>
                  <a:cubicBezTo>
                    <a:pt x="3575" y="1180"/>
                    <a:pt x="3320" y="606"/>
                    <a:pt x="2905" y="414"/>
                  </a:cubicBezTo>
                  <a:cubicBezTo>
                    <a:pt x="2352" y="145"/>
                    <a:pt x="1754" y="0"/>
                    <a:pt x="11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8" name="Google Shape;3908;p9"/>
            <p:cNvSpPr/>
            <p:nvPr/>
          </p:nvSpPr>
          <p:spPr>
            <a:xfrm>
              <a:off x="3357008" y="3390488"/>
              <a:ext cx="314750" cy="172956"/>
            </a:xfrm>
            <a:custGeom>
              <a:rect b="b" l="l" r="r" t="t"/>
              <a:pathLst>
                <a:path extrusionOk="0" h="3347" w="6066">
                  <a:moveTo>
                    <a:pt x="1603" y="0"/>
                  </a:moveTo>
                  <a:cubicBezTo>
                    <a:pt x="610" y="0"/>
                    <a:pt x="193" y="668"/>
                    <a:pt x="97" y="1728"/>
                  </a:cubicBezTo>
                  <a:cubicBezTo>
                    <a:pt x="65" y="2047"/>
                    <a:pt x="1" y="2558"/>
                    <a:pt x="160" y="2686"/>
                  </a:cubicBezTo>
                  <a:cubicBezTo>
                    <a:pt x="568" y="2967"/>
                    <a:pt x="1123" y="3346"/>
                    <a:pt x="1534" y="3346"/>
                  </a:cubicBezTo>
                  <a:cubicBezTo>
                    <a:pt x="1589" y="3346"/>
                    <a:pt x="1643" y="3339"/>
                    <a:pt x="1692" y="3324"/>
                  </a:cubicBezTo>
                  <a:cubicBezTo>
                    <a:pt x="2937" y="2909"/>
                    <a:pt x="4118" y="2271"/>
                    <a:pt x="5315" y="1680"/>
                  </a:cubicBezTo>
                  <a:cubicBezTo>
                    <a:pt x="5586" y="1553"/>
                    <a:pt x="5778" y="1249"/>
                    <a:pt x="6065" y="994"/>
                  </a:cubicBezTo>
                  <a:cubicBezTo>
                    <a:pt x="5874" y="771"/>
                    <a:pt x="5762" y="531"/>
                    <a:pt x="5634" y="499"/>
                  </a:cubicBezTo>
                  <a:cubicBezTo>
                    <a:pt x="4469" y="340"/>
                    <a:pt x="3288" y="244"/>
                    <a:pt x="2123" y="52"/>
                  </a:cubicBezTo>
                  <a:cubicBezTo>
                    <a:pt x="1934" y="17"/>
                    <a:pt x="1761" y="0"/>
                    <a:pt x="16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9" name="Google Shape;3909;p9"/>
            <p:cNvSpPr/>
            <p:nvPr/>
          </p:nvSpPr>
          <p:spPr>
            <a:xfrm>
              <a:off x="5441323" y="2910956"/>
              <a:ext cx="294098" cy="184635"/>
            </a:xfrm>
            <a:custGeom>
              <a:rect b="b" l="l" r="r" t="t"/>
              <a:pathLst>
                <a:path extrusionOk="0" h="3573" w="5668">
                  <a:moveTo>
                    <a:pt x="2220" y="1"/>
                  </a:moveTo>
                  <a:cubicBezTo>
                    <a:pt x="2042" y="1"/>
                    <a:pt x="1881" y="29"/>
                    <a:pt x="1772" y="92"/>
                  </a:cubicBezTo>
                  <a:cubicBezTo>
                    <a:pt x="1149" y="475"/>
                    <a:pt x="0" y="603"/>
                    <a:pt x="399" y="1848"/>
                  </a:cubicBezTo>
                  <a:lnTo>
                    <a:pt x="128" y="2007"/>
                  </a:lnTo>
                  <a:cubicBezTo>
                    <a:pt x="447" y="2422"/>
                    <a:pt x="702" y="3124"/>
                    <a:pt x="1085" y="3204"/>
                  </a:cubicBezTo>
                  <a:cubicBezTo>
                    <a:pt x="2282" y="3459"/>
                    <a:pt x="3527" y="3491"/>
                    <a:pt x="4756" y="3571"/>
                  </a:cubicBezTo>
                  <a:cubicBezTo>
                    <a:pt x="4782" y="3572"/>
                    <a:pt x="4807" y="3573"/>
                    <a:pt x="4831" y="3573"/>
                  </a:cubicBezTo>
                  <a:cubicBezTo>
                    <a:pt x="5503" y="3573"/>
                    <a:pt x="5667" y="3153"/>
                    <a:pt x="5267" y="2614"/>
                  </a:cubicBezTo>
                  <a:cubicBezTo>
                    <a:pt x="4676" y="1784"/>
                    <a:pt x="4006" y="1018"/>
                    <a:pt x="3256" y="315"/>
                  </a:cubicBezTo>
                  <a:cubicBezTo>
                    <a:pt x="3030" y="122"/>
                    <a:pt x="2587" y="1"/>
                    <a:pt x="22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0" name="Google Shape;3910;p9"/>
            <p:cNvSpPr/>
            <p:nvPr/>
          </p:nvSpPr>
          <p:spPr>
            <a:xfrm>
              <a:off x="4297725" y="4048347"/>
              <a:ext cx="241017" cy="230160"/>
            </a:xfrm>
            <a:custGeom>
              <a:rect b="b" l="l" r="r" t="t"/>
              <a:pathLst>
                <a:path extrusionOk="0" h="4454" w="4645">
                  <a:moveTo>
                    <a:pt x="1227" y="0"/>
                  </a:moveTo>
                  <a:cubicBezTo>
                    <a:pt x="914" y="0"/>
                    <a:pt x="579" y="84"/>
                    <a:pt x="383" y="232"/>
                  </a:cubicBezTo>
                  <a:cubicBezTo>
                    <a:pt x="96" y="440"/>
                    <a:pt x="0" y="1062"/>
                    <a:pt x="16" y="1541"/>
                  </a:cubicBezTo>
                  <a:cubicBezTo>
                    <a:pt x="48" y="2020"/>
                    <a:pt x="304" y="2483"/>
                    <a:pt x="463" y="2961"/>
                  </a:cubicBezTo>
                  <a:cubicBezTo>
                    <a:pt x="771" y="3919"/>
                    <a:pt x="1389" y="4453"/>
                    <a:pt x="2170" y="4453"/>
                  </a:cubicBezTo>
                  <a:cubicBezTo>
                    <a:pt x="2482" y="4453"/>
                    <a:pt x="2821" y="4368"/>
                    <a:pt x="3176" y="4190"/>
                  </a:cubicBezTo>
                  <a:cubicBezTo>
                    <a:pt x="3703" y="3935"/>
                    <a:pt x="4134" y="3504"/>
                    <a:pt x="4645" y="3121"/>
                  </a:cubicBezTo>
                  <a:cubicBezTo>
                    <a:pt x="4198" y="2594"/>
                    <a:pt x="3894" y="2211"/>
                    <a:pt x="3575" y="1844"/>
                  </a:cubicBezTo>
                  <a:cubicBezTo>
                    <a:pt x="3001" y="1254"/>
                    <a:pt x="2474" y="568"/>
                    <a:pt x="1804" y="137"/>
                  </a:cubicBezTo>
                  <a:cubicBezTo>
                    <a:pt x="1664" y="43"/>
                    <a:pt x="1451" y="0"/>
                    <a:pt x="12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1" name="Google Shape;3911;p9"/>
            <p:cNvSpPr/>
            <p:nvPr/>
          </p:nvSpPr>
          <p:spPr>
            <a:xfrm>
              <a:off x="4373066" y="3346152"/>
              <a:ext cx="277494" cy="179829"/>
            </a:xfrm>
            <a:custGeom>
              <a:rect b="b" l="l" r="r" t="t"/>
              <a:pathLst>
                <a:path extrusionOk="0" h="3480" w="5348">
                  <a:moveTo>
                    <a:pt x="2331" y="1"/>
                  </a:moveTo>
                  <a:cubicBezTo>
                    <a:pt x="2235" y="17"/>
                    <a:pt x="1788" y="1"/>
                    <a:pt x="1645" y="208"/>
                  </a:cubicBezTo>
                  <a:cubicBezTo>
                    <a:pt x="1054" y="1022"/>
                    <a:pt x="527" y="1900"/>
                    <a:pt x="65" y="2794"/>
                  </a:cubicBezTo>
                  <a:cubicBezTo>
                    <a:pt x="1" y="2905"/>
                    <a:pt x="416" y="3480"/>
                    <a:pt x="591" y="3480"/>
                  </a:cubicBezTo>
                  <a:cubicBezTo>
                    <a:pt x="1980" y="3416"/>
                    <a:pt x="3368" y="3304"/>
                    <a:pt x="4757" y="3129"/>
                  </a:cubicBezTo>
                  <a:cubicBezTo>
                    <a:pt x="4980" y="3097"/>
                    <a:pt x="5347" y="2730"/>
                    <a:pt x="5331" y="2522"/>
                  </a:cubicBezTo>
                  <a:cubicBezTo>
                    <a:pt x="5267" y="1549"/>
                    <a:pt x="3528" y="17"/>
                    <a:pt x="23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2" name="Google Shape;3912;p9"/>
            <p:cNvSpPr/>
            <p:nvPr/>
          </p:nvSpPr>
          <p:spPr>
            <a:xfrm>
              <a:off x="5055436" y="2876076"/>
              <a:ext cx="293995" cy="227680"/>
            </a:xfrm>
            <a:custGeom>
              <a:rect b="b" l="l" r="r" t="t"/>
              <a:pathLst>
                <a:path extrusionOk="0" h="4406" w="5666">
                  <a:moveTo>
                    <a:pt x="48" y="1"/>
                  </a:moveTo>
                  <a:cubicBezTo>
                    <a:pt x="16" y="272"/>
                    <a:pt x="0" y="560"/>
                    <a:pt x="0" y="831"/>
                  </a:cubicBezTo>
                  <a:cubicBezTo>
                    <a:pt x="160" y="2714"/>
                    <a:pt x="2043" y="3097"/>
                    <a:pt x="2857" y="4406"/>
                  </a:cubicBezTo>
                  <a:lnTo>
                    <a:pt x="3192" y="4262"/>
                  </a:lnTo>
                  <a:cubicBezTo>
                    <a:pt x="3032" y="3480"/>
                    <a:pt x="2825" y="2730"/>
                    <a:pt x="2633" y="1868"/>
                  </a:cubicBezTo>
                  <a:lnTo>
                    <a:pt x="2633" y="1868"/>
                  </a:lnTo>
                  <a:cubicBezTo>
                    <a:pt x="3336" y="2012"/>
                    <a:pt x="3878" y="2171"/>
                    <a:pt x="4437" y="2251"/>
                  </a:cubicBezTo>
                  <a:cubicBezTo>
                    <a:pt x="4548" y="2265"/>
                    <a:pt x="4661" y="2275"/>
                    <a:pt x="4769" y="2275"/>
                  </a:cubicBezTo>
                  <a:cubicBezTo>
                    <a:pt x="5157" y="2275"/>
                    <a:pt x="5495" y="2146"/>
                    <a:pt x="5570" y="1597"/>
                  </a:cubicBezTo>
                  <a:cubicBezTo>
                    <a:pt x="5666" y="943"/>
                    <a:pt x="5538" y="288"/>
                    <a:pt x="4804" y="193"/>
                  </a:cubicBezTo>
                  <a:cubicBezTo>
                    <a:pt x="4466" y="141"/>
                    <a:pt x="4120" y="126"/>
                    <a:pt x="3766" y="126"/>
                  </a:cubicBezTo>
                  <a:cubicBezTo>
                    <a:pt x="3235" y="126"/>
                    <a:pt x="2688" y="161"/>
                    <a:pt x="2123" y="161"/>
                  </a:cubicBezTo>
                  <a:cubicBezTo>
                    <a:pt x="2250" y="623"/>
                    <a:pt x="2346" y="943"/>
                    <a:pt x="2490" y="1421"/>
                  </a:cubicBezTo>
                  <a:cubicBezTo>
                    <a:pt x="1851" y="927"/>
                    <a:pt x="1389" y="528"/>
                    <a:pt x="878" y="193"/>
                  </a:cubicBezTo>
                  <a:cubicBezTo>
                    <a:pt x="639" y="49"/>
                    <a:pt x="319" y="65"/>
                    <a:pt x="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3" name="Google Shape;3913;p9"/>
            <p:cNvSpPr/>
            <p:nvPr/>
          </p:nvSpPr>
          <p:spPr>
            <a:xfrm>
              <a:off x="6081405" y="2283585"/>
              <a:ext cx="245999" cy="282766"/>
            </a:xfrm>
            <a:custGeom>
              <a:rect b="b" l="l" r="r" t="t"/>
              <a:pathLst>
                <a:path extrusionOk="0" h="5472" w="4741">
                  <a:moveTo>
                    <a:pt x="2779" y="1"/>
                  </a:moveTo>
                  <a:cubicBezTo>
                    <a:pt x="2563" y="1"/>
                    <a:pt x="2304" y="107"/>
                    <a:pt x="2027" y="343"/>
                  </a:cubicBezTo>
                  <a:cubicBezTo>
                    <a:pt x="1613" y="758"/>
                    <a:pt x="1261" y="1221"/>
                    <a:pt x="974" y="1732"/>
                  </a:cubicBezTo>
                  <a:cubicBezTo>
                    <a:pt x="687" y="2195"/>
                    <a:pt x="384" y="2673"/>
                    <a:pt x="96" y="3152"/>
                  </a:cubicBezTo>
                  <a:cubicBezTo>
                    <a:pt x="49" y="3232"/>
                    <a:pt x="1" y="3312"/>
                    <a:pt x="49" y="3392"/>
                  </a:cubicBezTo>
                  <a:cubicBezTo>
                    <a:pt x="72" y="3447"/>
                    <a:pt x="128" y="3467"/>
                    <a:pt x="192" y="3467"/>
                  </a:cubicBezTo>
                  <a:cubicBezTo>
                    <a:pt x="256" y="3467"/>
                    <a:pt x="328" y="3447"/>
                    <a:pt x="384" y="3424"/>
                  </a:cubicBezTo>
                  <a:cubicBezTo>
                    <a:pt x="869" y="3228"/>
                    <a:pt x="1191" y="3141"/>
                    <a:pt x="1409" y="3141"/>
                  </a:cubicBezTo>
                  <a:cubicBezTo>
                    <a:pt x="1564" y="3141"/>
                    <a:pt x="1667" y="3184"/>
                    <a:pt x="1740" y="3264"/>
                  </a:cubicBezTo>
                  <a:cubicBezTo>
                    <a:pt x="2011" y="3551"/>
                    <a:pt x="1868" y="4317"/>
                    <a:pt x="2458" y="5067"/>
                  </a:cubicBezTo>
                  <a:cubicBezTo>
                    <a:pt x="2686" y="5355"/>
                    <a:pt x="2911" y="5472"/>
                    <a:pt x="3122" y="5472"/>
                  </a:cubicBezTo>
                  <a:cubicBezTo>
                    <a:pt x="3635" y="5472"/>
                    <a:pt x="4065" y="4782"/>
                    <a:pt x="4246" y="4206"/>
                  </a:cubicBezTo>
                  <a:cubicBezTo>
                    <a:pt x="4741" y="2610"/>
                    <a:pt x="3448" y="2785"/>
                    <a:pt x="3240" y="1684"/>
                  </a:cubicBezTo>
                  <a:cubicBezTo>
                    <a:pt x="3224" y="1540"/>
                    <a:pt x="3240" y="1397"/>
                    <a:pt x="3304" y="1269"/>
                  </a:cubicBezTo>
                  <a:cubicBezTo>
                    <a:pt x="3512" y="504"/>
                    <a:pt x="3248" y="1"/>
                    <a:pt x="27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" name="Google Shape;3914;p9"/>
            <p:cNvSpPr/>
            <p:nvPr/>
          </p:nvSpPr>
          <p:spPr>
            <a:xfrm>
              <a:off x="3466334" y="4535320"/>
              <a:ext cx="270853" cy="202153"/>
            </a:xfrm>
            <a:custGeom>
              <a:rect b="b" l="l" r="r" t="t"/>
              <a:pathLst>
                <a:path extrusionOk="0" h="3912" w="5220">
                  <a:moveTo>
                    <a:pt x="0" y="1"/>
                  </a:moveTo>
                  <a:cubicBezTo>
                    <a:pt x="415" y="1405"/>
                    <a:pt x="719" y="2459"/>
                    <a:pt x="1054" y="3480"/>
                  </a:cubicBezTo>
                  <a:cubicBezTo>
                    <a:pt x="1116" y="3651"/>
                    <a:pt x="1389" y="3912"/>
                    <a:pt x="1507" y="3912"/>
                  </a:cubicBezTo>
                  <a:cubicBezTo>
                    <a:pt x="1510" y="3912"/>
                    <a:pt x="1513" y="3911"/>
                    <a:pt x="1517" y="3911"/>
                  </a:cubicBezTo>
                  <a:cubicBezTo>
                    <a:pt x="2506" y="3672"/>
                    <a:pt x="3559" y="3528"/>
                    <a:pt x="4421" y="3049"/>
                  </a:cubicBezTo>
                  <a:cubicBezTo>
                    <a:pt x="5187" y="2618"/>
                    <a:pt x="5219" y="1405"/>
                    <a:pt x="4629" y="1230"/>
                  </a:cubicBezTo>
                  <a:cubicBezTo>
                    <a:pt x="3208" y="767"/>
                    <a:pt x="1724" y="448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" name="Google Shape;3915;p9"/>
            <p:cNvSpPr/>
            <p:nvPr/>
          </p:nvSpPr>
          <p:spPr>
            <a:xfrm>
              <a:off x="5997762" y="3407386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1709" y="1"/>
                  </a:moveTo>
                  <a:cubicBezTo>
                    <a:pt x="1393" y="1"/>
                    <a:pt x="756" y="443"/>
                    <a:pt x="639" y="779"/>
                  </a:cubicBezTo>
                  <a:cubicBezTo>
                    <a:pt x="320" y="1704"/>
                    <a:pt x="224" y="2710"/>
                    <a:pt x="1" y="3971"/>
                  </a:cubicBezTo>
                  <a:cubicBezTo>
                    <a:pt x="49" y="4034"/>
                    <a:pt x="192" y="4401"/>
                    <a:pt x="464" y="4561"/>
                  </a:cubicBezTo>
                  <a:cubicBezTo>
                    <a:pt x="644" y="4651"/>
                    <a:pt x="952" y="4717"/>
                    <a:pt x="1179" y="4717"/>
                  </a:cubicBezTo>
                  <a:cubicBezTo>
                    <a:pt x="1312" y="4717"/>
                    <a:pt x="1418" y="4694"/>
                    <a:pt x="1453" y="4641"/>
                  </a:cubicBezTo>
                  <a:cubicBezTo>
                    <a:pt x="2123" y="3619"/>
                    <a:pt x="2857" y="2614"/>
                    <a:pt x="3240" y="1481"/>
                  </a:cubicBezTo>
                  <a:cubicBezTo>
                    <a:pt x="3544" y="523"/>
                    <a:pt x="2427" y="268"/>
                    <a:pt x="1788" y="13"/>
                  </a:cubicBezTo>
                  <a:cubicBezTo>
                    <a:pt x="1765" y="4"/>
                    <a:pt x="1738" y="1"/>
                    <a:pt x="17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" name="Google Shape;3916;p9"/>
            <p:cNvSpPr/>
            <p:nvPr/>
          </p:nvSpPr>
          <p:spPr>
            <a:xfrm>
              <a:off x="2185288" y="4285478"/>
              <a:ext cx="264211" cy="145362"/>
            </a:xfrm>
            <a:custGeom>
              <a:rect b="b" l="l" r="r" t="t"/>
              <a:pathLst>
                <a:path extrusionOk="0" h="2813" w="5092">
                  <a:moveTo>
                    <a:pt x="3112" y="0"/>
                  </a:moveTo>
                  <a:cubicBezTo>
                    <a:pt x="2027" y="479"/>
                    <a:pt x="1086" y="782"/>
                    <a:pt x="272" y="1293"/>
                  </a:cubicBezTo>
                  <a:cubicBezTo>
                    <a:pt x="0" y="1469"/>
                    <a:pt x="32" y="2187"/>
                    <a:pt x="80" y="2634"/>
                  </a:cubicBezTo>
                  <a:cubicBezTo>
                    <a:pt x="80" y="2729"/>
                    <a:pt x="735" y="2777"/>
                    <a:pt x="1102" y="2809"/>
                  </a:cubicBezTo>
                  <a:cubicBezTo>
                    <a:pt x="1147" y="2811"/>
                    <a:pt x="1193" y="2812"/>
                    <a:pt x="1239" y="2812"/>
                  </a:cubicBezTo>
                  <a:cubicBezTo>
                    <a:pt x="1516" y="2812"/>
                    <a:pt x="1802" y="2777"/>
                    <a:pt x="2075" y="2777"/>
                  </a:cubicBezTo>
                  <a:cubicBezTo>
                    <a:pt x="2761" y="2745"/>
                    <a:pt x="3464" y="2793"/>
                    <a:pt x="4134" y="2697"/>
                  </a:cubicBezTo>
                  <a:cubicBezTo>
                    <a:pt x="4932" y="2602"/>
                    <a:pt x="5091" y="1963"/>
                    <a:pt x="4740" y="1437"/>
                  </a:cubicBezTo>
                  <a:cubicBezTo>
                    <a:pt x="4357" y="894"/>
                    <a:pt x="3719" y="527"/>
                    <a:pt x="31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7" name="Google Shape;3917;p9"/>
            <p:cNvSpPr/>
            <p:nvPr/>
          </p:nvSpPr>
          <p:spPr>
            <a:xfrm>
              <a:off x="2677180" y="3968407"/>
              <a:ext cx="234376" cy="202463"/>
            </a:xfrm>
            <a:custGeom>
              <a:rect b="b" l="l" r="r" t="t"/>
              <a:pathLst>
                <a:path extrusionOk="0" h="3918" w="4517">
                  <a:moveTo>
                    <a:pt x="3038" y="0"/>
                  </a:moveTo>
                  <a:cubicBezTo>
                    <a:pt x="2838" y="0"/>
                    <a:pt x="2621" y="54"/>
                    <a:pt x="2394" y="168"/>
                  </a:cubicBezTo>
                  <a:cubicBezTo>
                    <a:pt x="1612" y="567"/>
                    <a:pt x="894" y="1093"/>
                    <a:pt x="0" y="1652"/>
                  </a:cubicBezTo>
                  <a:cubicBezTo>
                    <a:pt x="1229" y="2913"/>
                    <a:pt x="2777" y="3280"/>
                    <a:pt x="4182" y="3918"/>
                  </a:cubicBezTo>
                  <a:lnTo>
                    <a:pt x="4517" y="3742"/>
                  </a:lnTo>
                  <a:cubicBezTo>
                    <a:pt x="4389" y="2849"/>
                    <a:pt x="4277" y="1939"/>
                    <a:pt x="4102" y="1029"/>
                  </a:cubicBezTo>
                  <a:cubicBezTo>
                    <a:pt x="3974" y="380"/>
                    <a:pt x="3569" y="0"/>
                    <a:pt x="30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" name="Google Shape;3918;p9"/>
            <p:cNvSpPr/>
            <p:nvPr/>
          </p:nvSpPr>
          <p:spPr>
            <a:xfrm>
              <a:off x="2942168" y="4323561"/>
              <a:ext cx="220314" cy="184635"/>
            </a:xfrm>
            <a:custGeom>
              <a:rect b="b" l="l" r="r" t="t"/>
              <a:pathLst>
                <a:path extrusionOk="0" h="3573" w="4246">
                  <a:moveTo>
                    <a:pt x="1950" y="0"/>
                  </a:moveTo>
                  <a:cubicBezTo>
                    <a:pt x="1847" y="0"/>
                    <a:pt x="1749" y="15"/>
                    <a:pt x="1660" y="45"/>
                  </a:cubicBezTo>
                  <a:cubicBezTo>
                    <a:pt x="974" y="285"/>
                    <a:pt x="543" y="1258"/>
                    <a:pt x="0" y="1912"/>
                  </a:cubicBezTo>
                  <a:cubicBezTo>
                    <a:pt x="206" y="2672"/>
                    <a:pt x="1117" y="3572"/>
                    <a:pt x="1693" y="3572"/>
                  </a:cubicBezTo>
                  <a:cubicBezTo>
                    <a:pt x="1698" y="3572"/>
                    <a:pt x="1703" y="3572"/>
                    <a:pt x="1708" y="3572"/>
                  </a:cubicBezTo>
                  <a:cubicBezTo>
                    <a:pt x="2745" y="3524"/>
                    <a:pt x="4245" y="2391"/>
                    <a:pt x="4245" y="1657"/>
                  </a:cubicBezTo>
                  <a:cubicBezTo>
                    <a:pt x="4245" y="1112"/>
                    <a:pt x="2867" y="0"/>
                    <a:pt x="19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" name="Google Shape;3919;p9"/>
            <p:cNvSpPr/>
            <p:nvPr/>
          </p:nvSpPr>
          <p:spPr>
            <a:xfrm>
              <a:off x="4683612" y="4527104"/>
              <a:ext cx="191361" cy="256721"/>
            </a:xfrm>
            <a:custGeom>
              <a:rect b="b" l="l" r="r" t="t"/>
              <a:pathLst>
                <a:path extrusionOk="0" h="4968" w="3688">
                  <a:moveTo>
                    <a:pt x="3448" y="0"/>
                  </a:moveTo>
                  <a:cubicBezTo>
                    <a:pt x="3176" y="80"/>
                    <a:pt x="2841" y="80"/>
                    <a:pt x="2666" y="240"/>
                  </a:cubicBezTo>
                  <a:cubicBezTo>
                    <a:pt x="1884" y="974"/>
                    <a:pt x="1150" y="1740"/>
                    <a:pt x="415" y="2506"/>
                  </a:cubicBezTo>
                  <a:cubicBezTo>
                    <a:pt x="256" y="2666"/>
                    <a:pt x="192" y="2905"/>
                    <a:pt x="0" y="3304"/>
                  </a:cubicBezTo>
                  <a:cubicBezTo>
                    <a:pt x="431" y="3878"/>
                    <a:pt x="894" y="4437"/>
                    <a:pt x="1405" y="4948"/>
                  </a:cubicBezTo>
                  <a:cubicBezTo>
                    <a:pt x="1418" y="4961"/>
                    <a:pt x="1444" y="4967"/>
                    <a:pt x="1479" y="4967"/>
                  </a:cubicBezTo>
                  <a:cubicBezTo>
                    <a:pt x="1688" y="4967"/>
                    <a:pt x="2216" y="4740"/>
                    <a:pt x="2299" y="4549"/>
                  </a:cubicBezTo>
                  <a:cubicBezTo>
                    <a:pt x="2809" y="3352"/>
                    <a:pt x="3224" y="2123"/>
                    <a:pt x="3607" y="894"/>
                  </a:cubicBezTo>
                  <a:cubicBezTo>
                    <a:pt x="3687" y="639"/>
                    <a:pt x="3511" y="304"/>
                    <a:pt x="34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0" name="Google Shape;3920;p9"/>
            <p:cNvSpPr/>
            <p:nvPr/>
          </p:nvSpPr>
          <p:spPr>
            <a:xfrm>
              <a:off x="3590553" y="3563905"/>
              <a:ext cx="280763" cy="260649"/>
            </a:xfrm>
            <a:custGeom>
              <a:rect b="b" l="l" r="r" t="t"/>
              <a:pathLst>
                <a:path extrusionOk="0" h="5044" w="5411">
                  <a:moveTo>
                    <a:pt x="4052" y="0"/>
                  </a:moveTo>
                  <a:cubicBezTo>
                    <a:pt x="3902" y="0"/>
                    <a:pt x="3739" y="48"/>
                    <a:pt x="3559" y="160"/>
                  </a:cubicBezTo>
                  <a:cubicBezTo>
                    <a:pt x="2011" y="1133"/>
                    <a:pt x="782" y="2569"/>
                    <a:pt x="64" y="4245"/>
                  </a:cubicBezTo>
                  <a:cubicBezTo>
                    <a:pt x="16" y="4437"/>
                    <a:pt x="0" y="4612"/>
                    <a:pt x="0" y="4804"/>
                  </a:cubicBezTo>
                  <a:lnTo>
                    <a:pt x="240" y="5043"/>
                  </a:lnTo>
                  <a:lnTo>
                    <a:pt x="5410" y="989"/>
                  </a:lnTo>
                  <a:cubicBezTo>
                    <a:pt x="4941" y="557"/>
                    <a:pt x="4567" y="0"/>
                    <a:pt x="40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" name="Google Shape;3921;p9"/>
            <p:cNvSpPr/>
            <p:nvPr/>
          </p:nvSpPr>
          <p:spPr>
            <a:xfrm>
              <a:off x="6445758" y="3989439"/>
              <a:ext cx="280763" cy="260649"/>
            </a:xfrm>
            <a:custGeom>
              <a:rect b="b" l="l" r="r" t="t"/>
              <a:pathLst>
                <a:path extrusionOk="0" h="5044" w="5411">
                  <a:moveTo>
                    <a:pt x="4048" y="0"/>
                  </a:moveTo>
                  <a:cubicBezTo>
                    <a:pt x="3897" y="0"/>
                    <a:pt x="3736" y="48"/>
                    <a:pt x="3560" y="160"/>
                  </a:cubicBezTo>
                  <a:cubicBezTo>
                    <a:pt x="2012" y="1133"/>
                    <a:pt x="783" y="2553"/>
                    <a:pt x="65" y="4245"/>
                  </a:cubicBezTo>
                  <a:cubicBezTo>
                    <a:pt x="17" y="4421"/>
                    <a:pt x="1" y="4612"/>
                    <a:pt x="1" y="4804"/>
                  </a:cubicBezTo>
                  <a:lnTo>
                    <a:pt x="240" y="5043"/>
                  </a:lnTo>
                  <a:lnTo>
                    <a:pt x="5411" y="989"/>
                  </a:lnTo>
                  <a:cubicBezTo>
                    <a:pt x="4954" y="557"/>
                    <a:pt x="4564" y="0"/>
                    <a:pt x="40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" name="Google Shape;3922;p9"/>
            <p:cNvSpPr/>
            <p:nvPr/>
          </p:nvSpPr>
          <p:spPr>
            <a:xfrm>
              <a:off x="5444591" y="3164726"/>
              <a:ext cx="198003" cy="218895"/>
            </a:xfrm>
            <a:custGeom>
              <a:rect b="b" l="l" r="r" t="t"/>
              <a:pathLst>
                <a:path extrusionOk="0" h="4236" w="3816">
                  <a:moveTo>
                    <a:pt x="560" y="1"/>
                  </a:moveTo>
                  <a:cubicBezTo>
                    <a:pt x="400" y="511"/>
                    <a:pt x="1" y="1118"/>
                    <a:pt x="145" y="1501"/>
                  </a:cubicBezTo>
                  <a:cubicBezTo>
                    <a:pt x="512" y="2299"/>
                    <a:pt x="1006" y="3017"/>
                    <a:pt x="1629" y="3623"/>
                  </a:cubicBezTo>
                  <a:cubicBezTo>
                    <a:pt x="1921" y="3929"/>
                    <a:pt x="2467" y="4235"/>
                    <a:pt x="2845" y="4235"/>
                  </a:cubicBezTo>
                  <a:cubicBezTo>
                    <a:pt x="2902" y="4235"/>
                    <a:pt x="2954" y="4228"/>
                    <a:pt x="3001" y="4214"/>
                  </a:cubicBezTo>
                  <a:cubicBezTo>
                    <a:pt x="3368" y="4102"/>
                    <a:pt x="3544" y="3400"/>
                    <a:pt x="3815" y="2953"/>
                  </a:cubicBezTo>
                  <a:cubicBezTo>
                    <a:pt x="3624" y="2570"/>
                    <a:pt x="3544" y="2219"/>
                    <a:pt x="3336" y="1996"/>
                  </a:cubicBezTo>
                  <a:cubicBezTo>
                    <a:pt x="2762" y="1437"/>
                    <a:pt x="2171" y="910"/>
                    <a:pt x="1533" y="416"/>
                  </a:cubicBezTo>
                  <a:cubicBezTo>
                    <a:pt x="1262" y="208"/>
                    <a:pt x="895" y="144"/>
                    <a:pt x="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" name="Google Shape;3923;p9"/>
            <p:cNvSpPr/>
            <p:nvPr/>
          </p:nvSpPr>
          <p:spPr>
            <a:xfrm>
              <a:off x="3339833" y="4146940"/>
              <a:ext cx="119912" cy="341572"/>
            </a:xfrm>
            <a:custGeom>
              <a:rect b="b" l="l" r="r" t="t"/>
              <a:pathLst>
                <a:path extrusionOk="0" h="6610" w="2311">
                  <a:moveTo>
                    <a:pt x="858" y="0"/>
                  </a:moveTo>
                  <a:lnTo>
                    <a:pt x="396" y="16"/>
                  </a:lnTo>
                  <a:cubicBezTo>
                    <a:pt x="316" y="942"/>
                    <a:pt x="188" y="1867"/>
                    <a:pt x="156" y="2793"/>
                  </a:cubicBezTo>
                  <a:cubicBezTo>
                    <a:pt x="124" y="3352"/>
                    <a:pt x="332" y="3926"/>
                    <a:pt x="268" y="4469"/>
                  </a:cubicBezTo>
                  <a:cubicBezTo>
                    <a:pt x="33" y="6452"/>
                    <a:pt x="1" y="6610"/>
                    <a:pt x="1803" y="6610"/>
                  </a:cubicBezTo>
                  <a:cubicBezTo>
                    <a:pt x="1959" y="6610"/>
                    <a:pt x="2127" y="6608"/>
                    <a:pt x="2311" y="6607"/>
                  </a:cubicBezTo>
                  <a:cubicBezTo>
                    <a:pt x="1816" y="4357"/>
                    <a:pt x="1337" y="2171"/>
                    <a:pt x="8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" name="Google Shape;3924;p9"/>
            <p:cNvSpPr/>
            <p:nvPr/>
          </p:nvSpPr>
          <p:spPr>
            <a:xfrm>
              <a:off x="5923252" y="3761247"/>
              <a:ext cx="216994" cy="214193"/>
            </a:xfrm>
            <a:custGeom>
              <a:rect b="b" l="l" r="r" t="t"/>
              <a:pathLst>
                <a:path extrusionOk="0" h="4145" w="4182">
                  <a:moveTo>
                    <a:pt x="2433" y="1"/>
                  </a:moveTo>
                  <a:cubicBezTo>
                    <a:pt x="2224" y="1"/>
                    <a:pt x="2007" y="92"/>
                    <a:pt x="1804" y="267"/>
                  </a:cubicBezTo>
                  <a:cubicBezTo>
                    <a:pt x="735" y="1208"/>
                    <a:pt x="543" y="2565"/>
                    <a:pt x="0" y="3762"/>
                  </a:cubicBezTo>
                  <a:lnTo>
                    <a:pt x="367" y="4145"/>
                  </a:lnTo>
                  <a:cubicBezTo>
                    <a:pt x="1389" y="3554"/>
                    <a:pt x="2458" y="3043"/>
                    <a:pt x="3384" y="2325"/>
                  </a:cubicBezTo>
                  <a:cubicBezTo>
                    <a:pt x="4182" y="1703"/>
                    <a:pt x="3511" y="1001"/>
                    <a:pt x="3112" y="410"/>
                  </a:cubicBezTo>
                  <a:cubicBezTo>
                    <a:pt x="2921" y="132"/>
                    <a:pt x="2682" y="1"/>
                    <a:pt x="24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" name="Google Shape;3925;p9"/>
            <p:cNvSpPr/>
            <p:nvPr/>
          </p:nvSpPr>
          <p:spPr>
            <a:xfrm>
              <a:off x="2369124" y="3062463"/>
              <a:ext cx="241017" cy="127947"/>
            </a:xfrm>
            <a:custGeom>
              <a:rect b="b" l="l" r="r" t="t"/>
              <a:pathLst>
                <a:path extrusionOk="0" h="2476" w="4645">
                  <a:moveTo>
                    <a:pt x="3942" y="1"/>
                  </a:moveTo>
                  <a:lnTo>
                    <a:pt x="3942" y="1"/>
                  </a:lnTo>
                  <a:cubicBezTo>
                    <a:pt x="3336" y="97"/>
                    <a:pt x="2809" y="128"/>
                    <a:pt x="2314" y="288"/>
                  </a:cubicBezTo>
                  <a:cubicBezTo>
                    <a:pt x="1644" y="496"/>
                    <a:pt x="974" y="767"/>
                    <a:pt x="352" y="1118"/>
                  </a:cubicBezTo>
                  <a:cubicBezTo>
                    <a:pt x="112" y="1325"/>
                    <a:pt x="0" y="1645"/>
                    <a:pt x="48" y="1948"/>
                  </a:cubicBezTo>
                  <a:cubicBezTo>
                    <a:pt x="112" y="2187"/>
                    <a:pt x="511" y="2427"/>
                    <a:pt x="798" y="2443"/>
                  </a:cubicBezTo>
                  <a:cubicBezTo>
                    <a:pt x="1019" y="2465"/>
                    <a:pt x="1241" y="2476"/>
                    <a:pt x="1464" y="2476"/>
                  </a:cubicBezTo>
                  <a:cubicBezTo>
                    <a:pt x="1871" y="2476"/>
                    <a:pt x="2280" y="2441"/>
                    <a:pt x="2682" y="2379"/>
                  </a:cubicBezTo>
                  <a:cubicBezTo>
                    <a:pt x="4405" y="2107"/>
                    <a:pt x="4645" y="1613"/>
                    <a:pt x="39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9"/>
            <p:cNvSpPr/>
            <p:nvPr/>
          </p:nvSpPr>
          <p:spPr>
            <a:xfrm>
              <a:off x="305513" y="183564"/>
              <a:ext cx="213725" cy="336973"/>
            </a:xfrm>
            <a:custGeom>
              <a:rect b="b" l="l" r="r" t="t"/>
              <a:pathLst>
                <a:path extrusionOk="0" h="6521" w="4119">
                  <a:moveTo>
                    <a:pt x="3879" y="0"/>
                  </a:moveTo>
                  <a:cubicBezTo>
                    <a:pt x="3576" y="192"/>
                    <a:pt x="3209" y="319"/>
                    <a:pt x="3001" y="591"/>
                  </a:cubicBezTo>
                  <a:cubicBezTo>
                    <a:pt x="2379" y="1437"/>
                    <a:pt x="1804" y="2330"/>
                    <a:pt x="1310" y="3272"/>
                  </a:cubicBezTo>
                  <a:cubicBezTo>
                    <a:pt x="815" y="4261"/>
                    <a:pt x="448" y="5315"/>
                    <a:pt x="1" y="6432"/>
                  </a:cubicBezTo>
                  <a:cubicBezTo>
                    <a:pt x="235" y="6491"/>
                    <a:pt x="433" y="6520"/>
                    <a:pt x="601" y="6520"/>
                  </a:cubicBezTo>
                  <a:cubicBezTo>
                    <a:pt x="1107" y="6520"/>
                    <a:pt x="1337" y="6257"/>
                    <a:pt x="1469" y="5777"/>
                  </a:cubicBezTo>
                  <a:cubicBezTo>
                    <a:pt x="1549" y="5490"/>
                    <a:pt x="1661" y="5219"/>
                    <a:pt x="1820" y="4964"/>
                  </a:cubicBezTo>
                  <a:cubicBezTo>
                    <a:pt x="2539" y="3655"/>
                    <a:pt x="3305" y="2394"/>
                    <a:pt x="3975" y="1069"/>
                  </a:cubicBezTo>
                  <a:cubicBezTo>
                    <a:pt x="4118" y="798"/>
                    <a:pt x="3911" y="367"/>
                    <a:pt x="38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9"/>
            <p:cNvSpPr/>
            <p:nvPr/>
          </p:nvSpPr>
          <p:spPr>
            <a:xfrm>
              <a:off x="2343440" y="3292567"/>
              <a:ext cx="234428" cy="204478"/>
            </a:xfrm>
            <a:custGeom>
              <a:rect b="b" l="l" r="r" t="t"/>
              <a:pathLst>
                <a:path extrusionOk="0" h="3957" w="4518">
                  <a:moveTo>
                    <a:pt x="4517" y="0"/>
                  </a:moveTo>
                  <a:lnTo>
                    <a:pt x="4517" y="0"/>
                  </a:lnTo>
                  <a:cubicBezTo>
                    <a:pt x="4230" y="128"/>
                    <a:pt x="3927" y="224"/>
                    <a:pt x="3639" y="304"/>
                  </a:cubicBezTo>
                  <a:cubicBezTo>
                    <a:pt x="2123" y="543"/>
                    <a:pt x="1182" y="1692"/>
                    <a:pt x="192" y="2666"/>
                  </a:cubicBezTo>
                  <a:cubicBezTo>
                    <a:pt x="1" y="2841"/>
                    <a:pt x="176" y="3511"/>
                    <a:pt x="320" y="3878"/>
                  </a:cubicBezTo>
                  <a:cubicBezTo>
                    <a:pt x="343" y="3932"/>
                    <a:pt x="488" y="3956"/>
                    <a:pt x="666" y="3956"/>
                  </a:cubicBezTo>
                  <a:cubicBezTo>
                    <a:pt x="858" y="3956"/>
                    <a:pt x="1088" y="3928"/>
                    <a:pt x="1245" y="3878"/>
                  </a:cubicBezTo>
                  <a:cubicBezTo>
                    <a:pt x="3113" y="3336"/>
                    <a:pt x="3512" y="1548"/>
                    <a:pt x="45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9"/>
            <p:cNvSpPr/>
            <p:nvPr/>
          </p:nvSpPr>
          <p:spPr>
            <a:xfrm>
              <a:off x="5872714" y="4039045"/>
              <a:ext cx="139214" cy="266281"/>
            </a:xfrm>
            <a:custGeom>
              <a:rect b="b" l="l" r="r" t="t"/>
              <a:pathLst>
                <a:path extrusionOk="0" h="5153" w="2683">
                  <a:moveTo>
                    <a:pt x="2349" y="1"/>
                  </a:moveTo>
                  <a:cubicBezTo>
                    <a:pt x="2227" y="1"/>
                    <a:pt x="2041" y="48"/>
                    <a:pt x="1964" y="125"/>
                  </a:cubicBezTo>
                  <a:cubicBezTo>
                    <a:pt x="927" y="1099"/>
                    <a:pt x="49" y="2168"/>
                    <a:pt x="1" y="3716"/>
                  </a:cubicBezTo>
                  <a:cubicBezTo>
                    <a:pt x="1" y="3939"/>
                    <a:pt x="33" y="4163"/>
                    <a:pt x="81" y="4386"/>
                  </a:cubicBezTo>
                  <a:cubicBezTo>
                    <a:pt x="176" y="4642"/>
                    <a:pt x="288" y="4897"/>
                    <a:pt x="416" y="5152"/>
                  </a:cubicBezTo>
                  <a:cubicBezTo>
                    <a:pt x="639" y="4977"/>
                    <a:pt x="927" y="4865"/>
                    <a:pt x="1086" y="4642"/>
                  </a:cubicBezTo>
                  <a:cubicBezTo>
                    <a:pt x="1389" y="4243"/>
                    <a:pt x="1645" y="3812"/>
                    <a:pt x="1836" y="3349"/>
                  </a:cubicBezTo>
                  <a:cubicBezTo>
                    <a:pt x="2155" y="2455"/>
                    <a:pt x="2443" y="1561"/>
                    <a:pt x="2666" y="636"/>
                  </a:cubicBezTo>
                  <a:cubicBezTo>
                    <a:pt x="2682" y="412"/>
                    <a:pt x="2618" y="189"/>
                    <a:pt x="2459" y="29"/>
                  </a:cubicBezTo>
                  <a:cubicBezTo>
                    <a:pt x="2444" y="10"/>
                    <a:pt x="2402" y="1"/>
                    <a:pt x="2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9"/>
            <p:cNvSpPr/>
            <p:nvPr/>
          </p:nvSpPr>
          <p:spPr>
            <a:xfrm>
              <a:off x="2670538" y="2834892"/>
              <a:ext cx="224465" cy="163706"/>
            </a:xfrm>
            <a:custGeom>
              <a:rect b="b" l="l" r="r" t="t"/>
              <a:pathLst>
                <a:path extrusionOk="0" h="3168" w="4326">
                  <a:moveTo>
                    <a:pt x="830" y="0"/>
                  </a:moveTo>
                  <a:cubicBezTo>
                    <a:pt x="415" y="192"/>
                    <a:pt x="112" y="255"/>
                    <a:pt x="64" y="383"/>
                  </a:cubicBezTo>
                  <a:cubicBezTo>
                    <a:pt x="1" y="638"/>
                    <a:pt x="17" y="894"/>
                    <a:pt x="128" y="1133"/>
                  </a:cubicBezTo>
                  <a:cubicBezTo>
                    <a:pt x="288" y="1452"/>
                    <a:pt x="591" y="1692"/>
                    <a:pt x="767" y="2011"/>
                  </a:cubicBezTo>
                  <a:cubicBezTo>
                    <a:pt x="1233" y="2792"/>
                    <a:pt x="1766" y="3167"/>
                    <a:pt x="2450" y="3167"/>
                  </a:cubicBezTo>
                  <a:cubicBezTo>
                    <a:pt x="2773" y="3167"/>
                    <a:pt x="3129" y="3084"/>
                    <a:pt x="3528" y="2921"/>
                  </a:cubicBezTo>
                  <a:cubicBezTo>
                    <a:pt x="4150" y="2649"/>
                    <a:pt x="4326" y="2218"/>
                    <a:pt x="3783" y="1819"/>
                  </a:cubicBezTo>
                  <a:cubicBezTo>
                    <a:pt x="2825" y="1133"/>
                    <a:pt x="1788" y="575"/>
                    <a:pt x="8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0" name="Google Shape;3930;p9"/>
            <p:cNvSpPr/>
            <p:nvPr/>
          </p:nvSpPr>
          <p:spPr>
            <a:xfrm>
              <a:off x="2798907" y="4845518"/>
              <a:ext cx="115969" cy="249022"/>
            </a:xfrm>
            <a:custGeom>
              <a:rect b="b" l="l" r="r" t="t"/>
              <a:pathLst>
                <a:path extrusionOk="0" h="4819" w="2235">
                  <a:moveTo>
                    <a:pt x="1158" y="0"/>
                  </a:moveTo>
                  <a:cubicBezTo>
                    <a:pt x="1076" y="0"/>
                    <a:pt x="992" y="5"/>
                    <a:pt x="910" y="15"/>
                  </a:cubicBezTo>
                  <a:cubicBezTo>
                    <a:pt x="240" y="94"/>
                    <a:pt x="351" y="589"/>
                    <a:pt x="479" y="1084"/>
                  </a:cubicBezTo>
                  <a:cubicBezTo>
                    <a:pt x="591" y="1499"/>
                    <a:pt x="591" y="1930"/>
                    <a:pt x="511" y="2345"/>
                  </a:cubicBezTo>
                  <a:cubicBezTo>
                    <a:pt x="0" y="4068"/>
                    <a:pt x="208" y="4451"/>
                    <a:pt x="2027" y="4818"/>
                  </a:cubicBezTo>
                  <a:cubicBezTo>
                    <a:pt x="1947" y="4387"/>
                    <a:pt x="1772" y="3988"/>
                    <a:pt x="1804" y="3573"/>
                  </a:cubicBezTo>
                  <a:cubicBezTo>
                    <a:pt x="1820" y="3143"/>
                    <a:pt x="2075" y="2744"/>
                    <a:pt x="2139" y="2329"/>
                  </a:cubicBezTo>
                  <a:cubicBezTo>
                    <a:pt x="2219" y="1834"/>
                    <a:pt x="2235" y="1323"/>
                    <a:pt x="2187" y="828"/>
                  </a:cubicBezTo>
                  <a:cubicBezTo>
                    <a:pt x="2118" y="186"/>
                    <a:pt x="1652" y="0"/>
                    <a:pt x="11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1" name="Google Shape;3931;p9"/>
            <p:cNvSpPr/>
            <p:nvPr/>
          </p:nvSpPr>
          <p:spPr>
            <a:xfrm>
              <a:off x="5302161" y="3384908"/>
              <a:ext cx="222857" cy="125054"/>
            </a:xfrm>
            <a:custGeom>
              <a:rect b="b" l="l" r="r" t="t"/>
              <a:pathLst>
                <a:path extrusionOk="0" h="2420" w="4295">
                  <a:moveTo>
                    <a:pt x="2491" y="1"/>
                  </a:moveTo>
                  <a:cubicBezTo>
                    <a:pt x="1725" y="384"/>
                    <a:pt x="959" y="767"/>
                    <a:pt x="208" y="1198"/>
                  </a:cubicBezTo>
                  <a:cubicBezTo>
                    <a:pt x="65" y="1278"/>
                    <a:pt x="1" y="1581"/>
                    <a:pt x="17" y="1772"/>
                  </a:cubicBezTo>
                  <a:cubicBezTo>
                    <a:pt x="17" y="1852"/>
                    <a:pt x="320" y="1948"/>
                    <a:pt x="496" y="1980"/>
                  </a:cubicBezTo>
                  <a:cubicBezTo>
                    <a:pt x="1310" y="2107"/>
                    <a:pt x="2124" y="2235"/>
                    <a:pt x="2937" y="2347"/>
                  </a:cubicBezTo>
                  <a:cubicBezTo>
                    <a:pt x="3158" y="2377"/>
                    <a:pt x="3485" y="2419"/>
                    <a:pt x="3710" y="2419"/>
                  </a:cubicBezTo>
                  <a:cubicBezTo>
                    <a:pt x="3843" y="2419"/>
                    <a:pt x="3941" y="2404"/>
                    <a:pt x="3959" y="2363"/>
                  </a:cubicBezTo>
                  <a:cubicBezTo>
                    <a:pt x="4198" y="1852"/>
                    <a:pt x="4294" y="1309"/>
                    <a:pt x="4262" y="767"/>
                  </a:cubicBezTo>
                  <a:cubicBezTo>
                    <a:pt x="4214" y="543"/>
                    <a:pt x="3592" y="368"/>
                    <a:pt x="3209" y="224"/>
                  </a:cubicBezTo>
                  <a:cubicBezTo>
                    <a:pt x="3161" y="211"/>
                    <a:pt x="3109" y="206"/>
                    <a:pt x="3056" y="206"/>
                  </a:cubicBezTo>
                  <a:cubicBezTo>
                    <a:pt x="2914" y="206"/>
                    <a:pt x="2758" y="240"/>
                    <a:pt x="2618" y="240"/>
                  </a:cubicBezTo>
                  <a:lnTo>
                    <a:pt x="249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9"/>
            <p:cNvSpPr/>
            <p:nvPr/>
          </p:nvSpPr>
          <p:spPr>
            <a:xfrm>
              <a:off x="3698167" y="3338608"/>
              <a:ext cx="168167" cy="175798"/>
            </a:xfrm>
            <a:custGeom>
              <a:rect b="b" l="l" r="r" t="t"/>
              <a:pathLst>
                <a:path extrusionOk="0" h="3402" w="3241">
                  <a:moveTo>
                    <a:pt x="1812" y="1"/>
                  </a:moveTo>
                  <a:cubicBezTo>
                    <a:pt x="1101" y="1"/>
                    <a:pt x="1" y="789"/>
                    <a:pt x="1" y="1232"/>
                  </a:cubicBezTo>
                  <a:cubicBezTo>
                    <a:pt x="1" y="1264"/>
                    <a:pt x="1" y="1312"/>
                    <a:pt x="17" y="1328"/>
                  </a:cubicBezTo>
                  <a:cubicBezTo>
                    <a:pt x="687" y="2046"/>
                    <a:pt x="1246" y="3115"/>
                    <a:pt x="2044" y="3370"/>
                  </a:cubicBezTo>
                  <a:cubicBezTo>
                    <a:pt x="2117" y="3392"/>
                    <a:pt x="2184" y="3402"/>
                    <a:pt x="2243" y="3402"/>
                  </a:cubicBezTo>
                  <a:cubicBezTo>
                    <a:pt x="2851" y="3402"/>
                    <a:pt x="2746" y="2358"/>
                    <a:pt x="2906" y="1791"/>
                  </a:cubicBezTo>
                  <a:cubicBezTo>
                    <a:pt x="2937" y="1631"/>
                    <a:pt x="3001" y="1471"/>
                    <a:pt x="3049" y="1312"/>
                  </a:cubicBezTo>
                  <a:lnTo>
                    <a:pt x="3241" y="1120"/>
                  </a:lnTo>
                  <a:cubicBezTo>
                    <a:pt x="2842" y="737"/>
                    <a:pt x="2507" y="195"/>
                    <a:pt x="2044" y="35"/>
                  </a:cubicBezTo>
                  <a:cubicBezTo>
                    <a:pt x="1974" y="12"/>
                    <a:pt x="1896" y="1"/>
                    <a:pt x="181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9"/>
            <p:cNvSpPr/>
            <p:nvPr/>
          </p:nvSpPr>
          <p:spPr>
            <a:xfrm>
              <a:off x="4995091" y="3963653"/>
              <a:ext cx="177974" cy="151149"/>
            </a:xfrm>
            <a:custGeom>
              <a:rect b="b" l="l" r="r" t="t"/>
              <a:pathLst>
                <a:path extrusionOk="0" h="2925" w="3430">
                  <a:moveTo>
                    <a:pt x="1991" y="1"/>
                  </a:moveTo>
                  <a:cubicBezTo>
                    <a:pt x="1052" y="1"/>
                    <a:pt x="14" y="955"/>
                    <a:pt x="14" y="1664"/>
                  </a:cubicBezTo>
                  <a:cubicBezTo>
                    <a:pt x="0" y="2234"/>
                    <a:pt x="567" y="2925"/>
                    <a:pt x="1062" y="2925"/>
                  </a:cubicBezTo>
                  <a:cubicBezTo>
                    <a:pt x="1135" y="2925"/>
                    <a:pt x="1207" y="2910"/>
                    <a:pt x="1275" y="2877"/>
                  </a:cubicBezTo>
                  <a:cubicBezTo>
                    <a:pt x="2057" y="2510"/>
                    <a:pt x="2727" y="1887"/>
                    <a:pt x="3429" y="1361"/>
                  </a:cubicBezTo>
                  <a:cubicBezTo>
                    <a:pt x="3030" y="898"/>
                    <a:pt x="2695" y="116"/>
                    <a:pt x="2216" y="20"/>
                  </a:cubicBezTo>
                  <a:cubicBezTo>
                    <a:pt x="2142" y="7"/>
                    <a:pt x="2067" y="1"/>
                    <a:pt x="19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9"/>
            <p:cNvSpPr/>
            <p:nvPr/>
          </p:nvSpPr>
          <p:spPr>
            <a:xfrm>
              <a:off x="4609932" y="2842953"/>
              <a:ext cx="178078" cy="151149"/>
            </a:xfrm>
            <a:custGeom>
              <a:rect b="b" l="l" r="r" t="t"/>
              <a:pathLst>
                <a:path extrusionOk="0" h="2925" w="3432">
                  <a:moveTo>
                    <a:pt x="1977" y="0"/>
                  </a:moveTo>
                  <a:cubicBezTo>
                    <a:pt x="1038" y="0"/>
                    <a:pt x="0" y="955"/>
                    <a:pt x="0" y="1663"/>
                  </a:cubicBezTo>
                  <a:cubicBezTo>
                    <a:pt x="0" y="2233"/>
                    <a:pt x="569" y="2924"/>
                    <a:pt x="1064" y="2924"/>
                  </a:cubicBezTo>
                  <a:cubicBezTo>
                    <a:pt x="1137" y="2924"/>
                    <a:pt x="1209" y="2909"/>
                    <a:pt x="1277" y="2876"/>
                  </a:cubicBezTo>
                  <a:cubicBezTo>
                    <a:pt x="2059" y="2509"/>
                    <a:pt x="2713" y="1887"/>
                    <a:pt x="3431" y="1360"/>
                  </a:cubicBezTo>
                  <a:cubicBezTo>
                    <a:pt x="3032" y="897"/>
                    <a:pt x="2681" y="115"/>
                    <a:pt x="2202" y="20"/>
                  </a:cubicBezTo>
                  <a:cubicBezTo>
                    <a:pt x="2128" y="6"/>
                    <a:pt x="2053" y="0"/>
                    <a:pt x="19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9"/>
            <p:cNvSpPr/>
            <p:nvPr/>
          </p:nvSpPr>
          <p:spPr>
            <a:xfrm>
              <a:off x="4230635" y="4360301"/>
              <a:ext cx="183059" cy="171716"/>
            </a:xfrm>
            <a:custGeom>
              <a:rect b="b" l="l" r="r" t="t"/>
              <a:pathLst>
                <a:path extrusionOk="0" h="3323" w="3528">
                  <a:moveTo>
                    <a:pt x="1908" y="1"/>
                  </a:moveTo>
                  <a:cubicBezTo>
                    <a:pt x="1812" y="1"/>
                    <a:pt x="1716" y="13"/>
                    <a:pt x="1629" y="36"/>
                  </a:cubicBezTo>
                  <a:cubicBezTo>
                    <a:pt x="543" y="388"/>
                    <a:pt x="1" y="1345"/>
                    <a:pt x="272" y="2478"/>
                  </a:cubicBezTo>
                  <a:cubicBezTo>
                    <a:pt x="352" y="2813"/>
                    <a:pt x="559" y="3117"/>
                    <a:pt x="863" y="3308"/>
                  </a:cubicBezTo>
                  <a:cubicBezTo>
                    <a:pt x="884" y="3318"/>
                    <a:pt x="910" y="3322"/>
                    <a:pt x="939" y="3322"/>
                  </a:cubicBezTo>
                  <a:cubicBezTo>
                    <a:pt x="1147" y="3322"/>
                    <a:pt x="1520" y="3089"/>
                    <a:pt x="1661" y="2893"/>
                  </a:cubicBezTo>
                  <a:cubicBezTo>
                    <a:pt x="2347" y="1983"/>
                    <a:pt x="2969" y="1042"/>
                    <a:pt x="3528" y="244"/>
                  </a:cubicBezTo>
                  <a:cubicBezTo>
                    <a:pt x="3081" y="164"/>
                    <a:pt x="2634" y="84"/>
                    <a:pt x="2187" y="36"/>
                  </a:cubicBezTo>
                  <a:cubicBezTo>
                    <a:pt x="2099" y="13"/>
                    <a:pt x="2004" y="1"/>
                    <a:pt x="19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9"/>
            <p:cNvSpPr/>
            <p:nvPr/>
          </p:nvSpPr>
          <p:spPr>
            <a:xfrm>
              <a:off x="712102" y="-6957"/>
              <a:ext cx="187210" cy="132650"/>
            </a:xfrm>
            <a:custGeom>
              <a:rect b="b" l="l" r="r" t="t"/>
              <a:pathLst>
                <a:path extrusionOk="0" h="2567" w="3608">
                  <a:moveTo>
                    <a:pt x="1586" y="0"/>
                  </a:moveTo>
                  <a:cubicBezTo>
                    <a:pt x="1452" y="0"/>
                    <a:pt x="1322" y="15"/>
                    <a:pt x="1198" y="48"/>
                  </a:cubicBezTo>
                  <a:cubicBezTo>
                    <a:pt x="703" y="192"/>
                    <a:pt x="480" y="1229"/>
                    <a:pt x="1" y="2107"/>
                  </a:cubicBezTo>
                  <a:cubicBezTo>
                    <a:pt x="414" y="2292"/>
                    <a:pt x="751" y="2567"/>
                    <a:pt x="977" y="2567"/>
                  </a:cubicBezTo>
                  <a:cubicBezTo>
                    <a:pt x="1005" y="2567"/>
                    <a:pt x="1030" y="2563"/>
                    <a:pt x="1054" y="2554"/>
                  </a:cubicBezTo>
                  <a:cubicBezTo>
                    <a:pt x="1852" y="2251"/>
                    <a:pt x="2618" y="1868"/>
                    <a:pt x="3352" y="1405"/>
                  </a:cubicBezTo>
                  <a:cubicBezTo>
                    <a:pt x="3560" y="1261"/>
                    <a:pt x="3528" y="783"/>
                    <a:pt x="3608" y="447"/>
                  </a:cubicBezTo>
                  <a:cubicBezTo>
                    <a:pt x="2950" y="316"/>
                    <a:pt x="2217" y="0"/>
                    <a:pt x="15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7" name="Google Shape;3937;p9"/>
            <p:cNvSpPr/>
            <p:nvPr/>
          </p:nvSpPr>
          <p:spPr>
            <a:xfrm>
              <a:off x="4649677" y="4932846"/>
              <a:ext cx="166455" cy="184480"/>
            </a:xfrm>
            <a:custGeom>
              <a:rect b="b" l="l" r="r" t="t"/>
              <a:pathLst>
                <a:path extrusionOk="0" h="3570" w="3208">
                  <a:moveTo>
                    <a:pt x="3208" y="0"/>
                  </a:moveTo>
                  <a:cubicBezTo>
                    <a:pt x="974" y="64"/>
                    <a:pt x="0" y="1309"/>
                    <a:pt x="511" y="2969"/>
                  </a:cubicBezTo>
                  <a:cubicBezTo>
                    <a:pt x="623" y="3240"/>
                    <a:pt x="830" y="3447"/>
                    <a:pt x="1101" y="3543"/>
                  </a:cubicBezTo>
                  <a:cubicBezTo>
                    <a:pt x="1152" y="3561"/>
                    <a:pt x="1216" y="3570"/>
                    <a:pt x="1286" y="3570"/>
                  </a:cubicBezTo>
                  <a:cubicBezTo>
                    <a:pt x="1522" y="3570"/>
                    <a:pt x="1822" y="3475"/>
                    <a:pt x="1883" y="3352"/>
                  </a:cubicBezTo>
                  <a:cubicBezTo>
                    <a:pt x="2346" y="2314"/>
                    <a:pt x="2729" y="1245"/>
                    <a:pt x="32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8" name="Google Shape;3938;p9"/>
            <p:cNvSpPr/>
            <p:nvPr/>
          </p:nvSpPr>
          <p:spPr>
            <a:xfrm>
              <a:off x="3419117" y="4798288"/>
              <a:ext cx="135011" cy="162776"/>
            </a:xfrm>
            <a:custGeom>
              <a:rect b="b" l="l" r="r" t="t"/>
              <a:pathLst>
                <a:path extrusionOk="0" h="3150" w="2602">
                  <a:moveTo>
                    <a:pt x="1825" y="0"/>
                  </a:moveTo>
                  <a:cubicBezTo>
                    <a:pt x="1758" y="0"/>
                    <a:pt x="1687" y="6"/>
                    <a:pt x="1613" y="19"/>
                  </a:cubicBezTo>
                  <a:cubicBezTo>
                    <a:pt x="591" y="19"/>
                    <a:pt x="17" y="689"/>
                    <a:pt x="17" y="1806"/>
                  </a:cubicBezTo>
                  <a:cubicBezTo>
                    <a:pt x="1" y="2668"/>
                    <a:pt x="495" y="3067"/>
                    <a:pt x="1293" y="3147"/>
                  </a:cubicBezTo>
                  <a:cubicBezTo>
                    <a:pt x="1308" y="3148"/>
                    <a:pt x="1323" y="3149"/>
                    <a:pt x="1338" y="3149"/>
                  </a:cubicBezTo>
                  <a:cubicBezTo>
                    <a:pt x="1934" y="3149"/>
                    <a:pt x="2601" y="1923"/>
                    <a:pt x="2570" y="865"/>
                  </a:cubicBezTo>
                  <a:cubicBezTo>
                    <a:pt x="2556" y="281"/>
                    <a:pt x="2276" y="0"/>
                    <a:pt x="18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9" name="Google Shape;3939;p9"/>
            <p:cNvSpPr/>
            <p:nvPr/>
          </p:nvSpPr>
          <p:spPr>
            <a:xfrm>
              <a:off x="1879723" y="3278046"/>
              <a:ext cx="196290" cy="161123"/>
            </a:xfrm>
            <a:custGeom>
              <a:rect b="b" l="l" r="r" t="t"/>
              <a:pathLst>
                <a:path extrusionOk="0" h="3118" w="3783">
                  <a:moveTo>
                    <a:pt x="2418" y="1"/>
                  </a:moveTo>
                  <a:cubicBezTo>
                    <a:pt x="2402" y="1"/>
                    <a:pt x="2389" y="4"/>
                    <a:pt x="2378" y="10"/>
                  </a:cubicBezTo>
                  <a:cubicBezTo>
                    <a:pt x="1997" y="270"/>
                    <a:pt x="1606" y="422"/>
                    <a:pt x="1198" y="422"/>
                  </a:cubicBezTo>
                  <a:cubicBezTo>
                    <a:pt x="855" y="422"/>
                    <a:pt x="500" y="315"/>
                    <a:pt x="128" y="74"/>
                  </a:cubicBezTo>
                  <a:cubicBezTo>
                    <a:pt x="80" y="186"/>
                    <a:pt x="48" y="297"/>
                    <a:pt x="0" y="393"/>
                  </a:cubicBezTo>
                  <a:cubicBezTo>
                    <a:pt x="320" y="872"/>
                    <a:pt x="687" y="1319"/>
                    <a:pt x="1070" y="1734"/>
                  </a:cubicBezTo>
                  <a:cubicBezTo>
                    <a:pt x="1580" y="2228"/>
                    <a:pt x="2385" y="3118"/>
                    <a:pt x="2706" y="3118"/>
                  </a:cubicBezTo>
                  <a:cubicBezTo>
                    <a:pt x="2726" y="3118"/>
                    <a:pt x="2745" y="3114"/>
                    <a:pt x="2761" y="3106"/>
                  </a:cubicBezTo>
                  <a:cubicBezTo>
                    <a:pt x="3783" y="2595"/>
                    <a:pt x="3081" y="1526"/>
                    <a:pt x="3129" y="680"/>
                  </a:cubicBezTo>
                  <a:cubicBezTo>
                    <a:pt x="3129" y="585"/>
                    <a:pt x="3129" y="441"/>
                    <a:pt x="3065" y="393"/>
                  </a:cubicBezTo>
                  <a:cubicBezTo>
                    <a:pt x="2863" y="249"/>
                    <a:pt x="2557" y="1"/>
                    <a:pt x="24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9"/>
            <p:cNvSpPr/>
            <p:nvPr/>
          </p:nvSpPr>
          <p:spPr>
            <a:xfrm>
              <a:off x="2738459" y="3776078"/>
              <a:ext cx="145804" cy="158642"/>
            </a:xfrm>
            <a:custGeom>
              <a:rect b="b" l="l" r="r" t="t"/>
              <a:pathLst>
                <a:path extrusionOk="0" h="3070" w="2810">
                  <a:moveTo>
                    <a:pt x="1983" y="0"/>
                  </a:moveTo>
                  <a:cubicBezTo>
                    <a:pt x="1964" y="0"/>
                    <a:pt x="1947" y="4"/>
                    <a:pt x="1931" y="11"/>
                  </a:cubicBezTo>
                  <a:cubicBezTo>
                    <a:pt x="1229" y="315"/>
                    <a:pt x="639" y="841"/>
                    <a:pt x="0" y="1272"/>
                  </a:cubicBezTo>
                  <a:cubicBezTo>
                    <a:pt x="543" y="1879"/>
                    <a:pt x="990" y="2629"/>
                    <a:pt x="1644" y="3012"/>
                  </a:cubicBezTo>
                  <a:cubicBezTo>
                    <a:pt x="1708" y="3051"/>
                    <a:pt x="1773" y="3069"/>
                    <a:pt x="1837" y="3069"/>
                  </a:cubicBezTo>
                  <a:cubicBezTo>
                    <a:pt x="2303" y="3069"/>
                    <a:pt x="2753" y="2088"/>
                    <a:pt x="2809" y="602"/>
                  </a:cubicBezTo>
                  <a:cubicBezTo>
                    <a:pt x="2618" y="470"/>
                    <a:pt x="2198" y="0"/>
                    <a:pt x="19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" name="Google Shape;3941;p9"/>
            <p:cNvSpPr/>
            <p:nvPr/>
          </p:nvSpPr>
          <p:spPr>
            <a:xfrm>
              <a:off x="3424928" y="3901180"/>
              <a:ext cx="132521" cy="193833"/>
            </a:xfrm>
            <a:custGeom>
              <a:rect b="b" l="l" r="r" t="t"/>
              <a:pathLst>
                <a:path extrusionOk="0" h="3751" w="2554">
                  <a:moveTo>
                    <a:pt x="2171" y="0"/>
                  </a:moveTo>
                  <a:cubicBezTo>
                    <a:pt x="910" y="48"/>
                    <a:pt x="0" y="1516"/>
                    <a:pt x="383" y="2634"/>
                  </a:cubicBezTo>
                  <a:cubicBezTo>
                    <a:pt x="527" y="3048"/>
                    <a:pt x="910" y="3384"/>
                    <a:pt x="1181" y="3751"/>
                  </a:cubicBezTo>
                  <a:cubicBezTo>
                    <a:pt x="1485" y="3400"/>
                    <a:pt x="1916" y="3096"/>
                    <a:pt x="2059" y="2697"/>
                  </a:cubicBezTo>
                  <a:cubicBezTo>
                    <a:pt x="2299" y="2011"/>
                    <a:pt x="2458" y="1293"/>
                    <a:pt x="2522" y="575"/>
                  </a:cubicBezTo>
                  <a:cubicBezTo>
                    <a:pt x="2554" y="367"/>
                    <a:pt x="2251" y="128"/>
                    <a:pt x="21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" name="Google Shape;3942;p9"/>
            <p:cNvSpPr/>
            <p:nvPr/>
          </p:nvSpPr>
          <p:spPr>
            <a:xfrm>
              <a:off x="2920635" y="3668545"/>
              <a:ext cx="130030" cy="167995"/>
            </a:xfrm>
            <a:custGeom>
              <a:rect b="b" l="l" r="r" t="t"/>
              <a:pathLst>
                <a:path extrusionOk="0" h="3251" w="2506">
                  <a:moveTo>
                    <a:pt x="1195" y="1"/>
                  </a:moveTo>
                  <a:cubicBezTo>
                    <a:pt x="533" y="1"/>
                    <a:pt x="31" y="620"/>
                    <a:pt x="0" y="1741"/>
                  </a:cubicBezTo>
                  <a:cubicBezTo>
                    <a:pt x="224" y="2092"/>
                    <a:pt x="511" y="2779"/>
                    <a:pt x="1022" y="3226"/>
                  </a:cubicBezTo>
                  <a:cubicBezTo>
                    <a:pt x="1041" y="3243"/>
                    <a:pt x="1064" y="3251"/>
                    <a:pt x="1091" y="3251"/>
                  </a:cubicBezTo>
                  <a:cubicBezTo>
                    <a:pt x="1465" y="3251"/>
                    <a:pt x="2506" y="1688"/>
                    <a:pt x="2506" y="943"/>
                  </a:cubicBezTo>
                  <a:cubicBezTo>
                    <a:pt x="2506" y="98"/>
                    <a:pt x="1867" y="34"/>
                    <a:pt x="1245" y="2"/>
                  </a:cubicBezTo>
                  <a:cubicBezTo>
                    <a:pt x="1228" y="1"/>
                    <a:pt x="1212" y="1"/>
                    <a:pt x="11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" name="Google Shape;3943;p9"/>
            <p:cNvSpPr/>
            <p:nvPr/>
          </p:nvSpPr>
          <p:spPr>
            <a:xfrm>
              <a:off x="5821397" y="3088300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1491" y="1"/>
                  </a:moveTo>
                  <a:cubicBezTo>
                    <a:pt x="1163" y="1"/>
                    <a:pt x="814" y="272"/>
                    <a:pt x="440" y="272"/>
                  </a:cubicBezTo>
                  <a:cubicBezTo>
                    <a:pt x="297" y="272"/>
                    <a:pt x="151" y="233"/>
                    <a:pt x="0" y="123"/>
                  </a:cubicBezTo>
                  <a:lnTo>
                    <a:pt x="0" y="123"/>
                  </a:lnTo>
                  <a:cubicBezTo>
                    <a:pt x="352" y="1687"/>
                    <a:pt x="878" y="2836"/>
                    <a:pt x="2043" y="3746"/>
                  </a:cubicBezTo>
                  <a:cubicBezTo>
                    <a:pt x="2793" y="2485"/>
                    <a:pt x="2777" y="1544"/>
                    <a:pt x="2027" y="363"/>
                  </a:cubicBezTo>
                  <a:cubicBezTo>
                    <a:pt x="1855" y="88"/>
                    <a:pt x="1677" y="1"/>
                    <a:pt x="14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" name="Google Shape;3944;p9"/>
            <p:cNvSpPr/>
            <p:nvPr/>
          </p:nvSpPr>
          <p:spPr>
            <a:xfrm>
              <a:off x="4982535" y="4154536"/>
              <a:ext cx="139992" cy="170217"/>
            </a:xfrm>
            <a:custGeom>
              <a:rect b="b" l="l" r="r" t="t"/>
              <a:pathLst>
                <a:path extrusionOk="0" h="3294" w="2698">
                  <a:moveTo>
                    <a:pt x="2036" y="0"/>
                  </a:moveTo>
                  <a:cubicBezTo>
                    <a:pt x="1872" y="0"/>
                    <a:pt x="1685" y="34"/>
                    <a:pt x="1549" y="77"/>
                  </a:cubicBezTo>
                  <a:cubicBezTo>
                    <a:pt x="783" y="316"/>
                    <a:pt x="49" y="1513"/>
                    <a:pt x="1" y="2646"/>
                  </a:cubicBezTo>
                  <a:cubicBezTo>
                    <a:pt x="65" y="2758"/>
                    <a:pt x="144" y="3077"/>
                    <a:pt x="336" y="3221"/>
                  </a:cubicBezTo>
                  <a:cubicBezTo>
                    <a:pt x="406" y="3269"/>
                    <a:pt x="530" y="3294"/>
                    <a:pt x="657" y="3294"/>
                  </a:cubicBezTo>
                  <a:cubicBezTo>
                    <a:pt x="819" y="3294"/>
                    <a:pt x="984" y="3253"/>
                    <a:pt x="1038" y="3173"/>
                  </a:cubicBezTo>
                  <a:cubicBezTo>
                    <a:pt x="1597" y="2486"/>
                    <a:pt x="2107" y="1752"/>
                    <a:pt x="2570" y="986"/>
                  </a:cubicBezTo>
                  <a:cubicBezTo>
                    <a:pt x="2698" y="779"/>
                    <a:pt x="2554" y="300"/>
                    <a:pt x="2363" y="93"/>
                  </a:cubicBezTo>
                  <a:cubicBezTo>
                    <a:pt x="2303" y="26"/>
                    <a:pt x="2178" y="0"/>
                    <a:pt x="20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" name="Google Shape;3945;p9"/>
            <p:cNvSpPr/>
            <p:nvPr/>
          </p:nvSpPr>
          <p:spPr>
            <a:xfrm>
              <a:off x="558931" y="4027367"/>
              <a:ext cx="144974" cy="154663"/>
            </a:xfrm>
            <a:custGeom>
              <a:rect b="b" l="l" r="r" t="t"/>
              <a:pathLst>
                <a:path extrusionOk="0" h="2993" w="2794">
                  <a:moveTo>
                    <a:pt x="2059" y="0"/>
                  </a:moveTo>
                  <a:cubicBezTo>
                    <a:pt x="1453" y="0"/>
                    <a:pt x="878" y="255"/>
                    <a:pt x="463" y="702"/>
                  </a:cubicBezTo>
                  <a:cubicBezTo>
                    <a:pt x="1" y="1213"/>
                    <a:pt x="479" y="1724"/>
                    <a:pt x="942" y="2107"/>
                  </a:cubicBezTo>
                  <a:cubicBezTo>
                    <a:pt x="1166" y="2298"/>
                    <a:pt x="1373" y="2522"/>
                    <a:pt x="1612" y="2713"/>
                  </a:cubicBezTo>
                  <a:cubicBezTo>
                    <a:pt x="1859" y="2899"/>
                    <a:pt x="2062" y="2993"/>
                    <a:pt x="2224" y="2993"/>
                  </a:cubicBezTo>
                  <a:cubicBezTo>
                    <a:pt x="2493" y="2993"/>
                    <a:pt x="2648" y="2736"/>
                    <a:pt x="2698" y="2218"/>
                  </a:cubicBezTo>
                  <a:cubicBezTo>
                    <a:pt x="2714" y="1979"/>
                    <a:pt x="2698" y="1740"/>
                    <a:pt x="2698" y="1516"/>
                  </a:cubicBezTo>
                  <a:lnTo>
                    <a:pt x="2714" y="1516"/>
                  </a:lnTo>
                  <a:cubicBezTo>
                    <a:pt x="2714" y="1452"/>
                    <a:pt x="2714" y="1388"/>
                    <a:pt x="2714" y="1325"/>
                  </a:cubicBezTo>
                  <a:cubicBezTo>
                    <a:pt x="2793" y="718"/>
                    <a:pt x="2777" y="16"/>
                    <a:pt x="20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" name="Google Shape;3946;p9"/>
            <p:cNvSpPr/>
            <p:nvPr/>
          </p:nvSpPr>
          <p:spPr>
            <a:xfrm>
              <a:off x="5197867" y="2736609"/>
              <a:ext cx="180568" cy="121591"/>
            </a:xfrm>
            <a:custGeom>
              <a:rect b="b" l="l" r="r" t="t"/>
              <a:pathLst>
                <a:path extrusionOk="0" h="2353" w="3480">
                  <a:moveTo>
                    <a:pt x="490" y="0"/>
                  </a:moveTo>
                  <a:cubicBezTo>
                    <a:pt x="379" y="0"/>
                    <a:pt x="269" y="6"/>
                    <a:pt x="160" y="19"/>
                  </a:cubicBezTo>
                  <a:cubicBezTo>
                    <a:pt x="0" y="1375"/>
                    <a:pt x="0" y="1359"/>
                    <a:pt x="1181" y="1695"/>
                  </a:cubicBezTo>
                  <a:cubicBezTo>
                    <a:pt x="1692" y="1854"/>
                    <a:pt x="2155" y="2157"/>
                    <a:pt x="2649" y="2317"/>
                  </a:cubicBezTo>
                  <a:cubicBezTo>
                    <a:pt x="2734" y="2344"/>
                    <a:pt x="2823" y="2352"/>
                    <a:pt x="2914" y="2352"/>
                  </a:cubicBezTo>
                  <a:cubicBezTo>
                    <a:pt x="3096" y="2352"/>
                    <a:pt x="3288" y="2317"/>
                    <a:pt x="3479" y="2317"/>
                  </a:cubicBezTo>
                  <a:cubicBezTo>
                    <a:pt x="3431" y="2062"/>
                    <a:pt x="3463" y="1790"/>
                    <a:pt x="3352" y="1567"/>
                  </a:cubicBezTo>
                  <a:cubicBezTo>
                    <a:pt x="2900" y="664"/>
                    <a:pt x="1651" y="0"/>
                    <a:pt x="4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" name="Google Shape;3947;p9"/>
            <p:cNvSpPr/>
            <p:nvPr/>
          </p:nvSpPr>
          <p:spPr>
            <a:xfrm>
              <a:off x="6042489" y="3197745"/>
              <a:ext cx="124271" cy="161174"/>
            </a:xfrm>
            <a:custGeom>
              <a:rect b="b" l="l" r="r" t="t"/>
              <a:pathLst>
                <a:path extrusionOk="0" h="3119" w="2395">
                  <a:moveTo>
                    <a:pt x="926" y="0"/>
                  </a:moveTo>
                  <a:cubicBezTo>
                    <a:pt x="639" y="702"/>
                    <a:pt x="288" y="1404"/>
                    <a:pt x="64" y="2139"/>
                  </a:cubicBezTo>
                  <a:cubicBezTo>
                    <a:pt x="1" y="2410"/>
                    <a:pt x="160" y="3016"/>
                    <a:pt x="304" y="3032"/>
                  </a:cubicBezTo>
                  <a:cubicBezTo>
                    <a:pt x="544" y="3091"/>
                    <a:pt x="787" y="3119"/>
                    <a:pt x="1031" y="3119"/>
                  </a:cubicBezTo>
                  <a:cubicBezTo>
                    <a:pt x="1322" y="3119"/>
                    <a:pt x="1613" y="3079"/>
                    <a:pt x="1900" y="3000"/>
                  </a:cubicBezTo>
                  <a:cubicBezTo>
                    <a:pt x="2139" y="2921"/>
                    <a:pt x="2394" y="2282"/>
                    <a:pt x="2299" y="2027"/>
                  </a:cubicBezTo>
                  <a:cubicBezTo>
                    <a:pt x="2059" y="1341"/>
                    <a:pt x="1612" y="718"/>
                    <a:pt x="1261" y="64"/>
                  </a:cubicBezTo>
                  <a:lnTo>
                    <a:pt x="9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" name="Google Shape;3948;p9"/>
            <p:cNvSpPr/>
            <p:nvPr/>
          </p:nvSpPr>
          <p:spPr>
            <a:xfrm>
              <a:off x="1439199" y="3306570"/>
              <a:ext cx="128370" cy="150994"/>
            </a:xfrm>
            <a:custGeom>
              <a:rect b="b" l="l" r="r" t="t"/>
              <a:pathLst>
                <a:path extrusionOk="0" h="2922" w="2474">
                  <a:moveTo>
                    <a:pt x="96" y="1"/>
                  </a:moveTo>
                  <a:cubicBezTo>
                    <a:pt x="96" y="815"/>
                    <a:pt x="0" y="1565"/>
                    <a:pt x="160" y="2235"/>
                  </a:cubicBezTo>
                  <a:cubicBezTo>
                    <a:pt x="224" y="2554"/>
                    <a:pt x="814" y="2889"/>
                    <a:pt x="1181" y="2921"/>
                  </a:cubicBezTo>
                  <a:cubicBezTo>
                    <a:pt x="1187" y="2922"/>
                    <a:pt x="1192" y="2922"/>
                    <a:pt x="1198" y="2922"/>
                  </a:cubicBezTo>
                  <a:cubicBezTo>
                    <a:pt x="1487" y="2922"/>
                    <a:pt x="1949" y="2532"/>
                    <a:pt x="2059" y="2235"/>
                  </a:cubicBezTo>
                  <a:cubicBezTo>
                    <a:pt x="2474" y="1054"/>
                    <a:pt x="1899" y="400"/>
                    <a:pt x="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" name="Google Shape;3949;p9"/>
            <p:cNvSpPr/>
            <p:nvPr/>
          </p:nvSpPr>
          <p:spPr>
            <a:xfrm>
              <a:off x="2949588" y="3149895"/>
              <a:ext cx="117681" cy="145982"/>
            </a:xfrm>
            <a:custGeom>
              <a:rect b="b" l="l" r="r" t="t"/>
              <a:pathLst>
                <a:path extrusionOk="0" h="2825" w="2268">
                  <a:moveTo>
                    <a:pt x="224" y="0"/>
                  </a:moveTo>
                  <a:cubicBezTo>
                    <a:pt x="160" y="703"/>
                    <a:pt x="1" y="1373"/>
                    <a:pt x="33" y="2043"/>
                  </a:cubicBezTo>
                  <a:cubicBezTo>
                    <a:pt x="85" y="2698"/>
                    <a:pt x="475" y="2825"/>
                    <a:pt x="904" y="2825"/>
                  </a:cubicBezTo>
                  <a:cubicBezTo>
                    <a:pt x="1134" y="2825"/>
                    <a:pt x="1375" y="2788"/>
                    <a:pt x="1581" y="2777"/>
                  </a:cubicBezTo>
                  <a:cubicBezTo>
                    <a:pt x="1804" y="2761"/>
                    <a:pt x="2187" y="2251"/>
                    <a:pt x="2203" y="1932"/>
                  </a:cubicBezTo>
                  <a:cubicBezTo>
                    <a:pt x="2267" y="1213"/>
                    <a:pt x="1182" y="176"/>
                    <a:pt x="2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" name="Google Shape;3950;p9"/>
            <p:cNvSpPr/>
            <p:nvPr/>
          </p:nvSpPr>
          <p:spPr>
            <a:xfrm>
              <a:off x="799895" y="3951200"/>
              <a:ext cx="203762" cy="135647"/>
            </a:xfrm>
            <a:custGeom>
              <a:rect b="b" l="l" r="r" t="t"/>
              <a:pathLst>
                <a:path extrusionOk="0" h="2625" w="3927">
                  <a:moveTo>
                    <a:pt x="3530" y="1"/>
                  </a:moveTo>
                  <a:cubicBezTo>
                    <a:pt x="2711" y="1"/>
                    <a:pt x="2178" y="498"/>
                    <a:pt x="1597" y="900"/>
                  </a:cubicBezTo>
                  <a:cubicBezTo>
                    <a:pt x="1277" y="1123"/>
                    <a:pt x="878" y="1251"/>
                    <a:pt x="543" y="1442"/>
                  </a:cubicBezTo>
                  <a:cubicBezTo>
                    <a:pt x="336" y="1602"/>
                    <a:pt x="160" y="1761"/>
                    <a:pt x="1" y="1953"/>
                  </a:cubicBezTo>
                  <a:cubicBezTo>
                    <a:pt x="217" y="2184"/>
                    <a:pt x="463" y="2625"/>
                    <a:pt x="652" y="2625"/>
                  </a:cubicBezTo>
                  <a:cubicBezTo>
                    <a:pt x="658" y="2625"/>
                    <a:pt x="665" y="2624"/>
                    <a:pt x="671" y="2623"/>
                  </a:cubicBezTo>
                  <a:cubicBezTo>
                    <a:pt x="2171" y="2384"/>
                    <a:pt x="3145" y="1426"/>
                    <a:pt x="3927" y="38"/>
                  </a:cubicBezTo>
                  <a:cubicBezTo>
                    <a:pt x="3787" y="12"/>
                    <a:pt x="3655" y="1"/>
                    <a:pt x="35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" name="Google Shape;3951;p9"/>
            <p:cNvSpPr/>
            <p:nvPr/>
          </p:nvSpPr>
          <p:spPr>
            <a:xfrm>
              <a:off x="222752" y="2869049"/>
              <a:ext cx="146582" cy="123400"/>
            </a:xfrm>
            <a:custGeom>
              <a:rect b="b" l="l" r="r" t="t"/>
              <a:pathLst>
                <a:path extrusionOk="0" h="2388" w="2825">
                  <a:moveTo>
                    <a:pt x="1107" y="1"/>
                  </a:moveTo>
                  <a:cubicBezTo>
                    <a:pt x="1005" y="1"/>
                    <a:pt x="906" y="13"/>
                    <a:pt x="814" y="41"/>
                  </a:cubicBezTo>
                  <a:cubicBezTo>
                    <a:pt x="431" y="137"/>
                    <a:pt x="208" y="983"/>
                    <a:pt x="48" y="1541"/>
                  </a:cubicBezTo>
                  <a:cubicBezTo>
                    <a:pt x="0" y="1733"/>
                    <a:pt x="367" y="2036"/>
                    <a:pt x="607" y="2387"/>
                  </a:cubicBezTo>
                  <a:cubicBezTo>
                    <a:pt x="1436" y="1893"/>
                    <a:pt x="2107" y="1541"/>
                    <a:pt x="2729" y="1111"/>
                  </a:cubicBezTo>
                  <a:cubicBezTo>
                    <a:pt x="2825" y="1031"/>
                    <a:pt x="2745" y="488"/>
                    <a:pt x="2665" y="456"/>
                  </a:cubicBezTo>
                  <a:cubicBezTo>
                    <a:pt x="2165" y="272"/>
                    <a:pt x="1589" y="1"/>
                    <a:pt x="1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" name="Google Shape;3952;p9"/>
            <p:cNvSpPr/>
            <p:nvPr/>
          </p:nvSpPr>
          <p:spPr>
            <a:xfrm>
              <a:off x="453755" y="4941062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27" y="1"/>
                  </a:moveTo>
                  <a:cubicBezTo>
                    <a:pt x="352" y="352"/>
                    <a:pt x="96" y="687"/>
                    <a:pt x="17" y="1054"/>
                  </a:cubicBezTo>
                  <a:cubicBezTo>
                    <a:pt x="1" y="1341"/>
                    <a:pt x="96" y="1629"/>
                    <a:pt x="320" y="1836"/>
                  </a:cubicBezTo>
                  <a:cubicBezTo>
                    <a:pt x="703" y="2139"/>
                    <a:pt x="1166" y="2475"/>
                    <a:pt x="1613" y="2506"/>
                  </a:cubicBezTo>
                  <a:cubicBezTo>
                    <a:pt x="1628" y="2508"/>
                    <a:pt x="1644" y="2509"/>
                    <a:pt x="1660" y="2509"/>
                  </a:cubicBezTo>
                  <a:cubicBezTo>
                    <a:pt x="2002" y="2509"/>
                    <a:pt x="2408" y="2190"/>
                    <a:pt x="2698" y="1916"/>
                  </a:cubicBezTo>
                  <a:cubicBezTo>
                    <a:pt x="2825" y="1788"/>
                    <a:pt x="2794" y="1230"/>
                    <a:pt x="2682" y="1150"/>
                  </a:cubicBezTo>
                  <a:cubicBezTo>
                    <a:pt x="2091" y="847"/>
                    <a:pt x="1485" y="575"/>
                    <a:pt x="878" y="336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" name="Google Shape;3953;p9"/>
            <p:cNvSpPr/>
            <p:nvPr/>
          </p:nvSpPr>
          <p:spPr>
            <a:xfrm>
              <a:off x="5967149" y="4694992"/>
              <a:ext cx="198781" cy="89346"/>
            </a:xfrm>
            <a:custGeom>
              <a:rect b="b" l="l" r="r" t="t"/>
              <a:pathLst>
                <a:path extrusionOk="0" h="1729" w="3831">
                  <a:moveTo>
                    <a:pt x="3084" y="1"/>
                  </a:moveTo>
                  <a:cubicBezTo>
                    <a:pt x="1984" y="1"/>
                    <a:pt x="1004" y="412"/>
                    <a:pt x="80" y="949"/>
                  </a:cubicBezTo>
                  <a:lnTo>
                    <a:pt x="0" y="1379"/>
                  </a:lnTo>
                  <a:cubicBezTo>
                    <a:pt x="308" y="1487"/>
                    <a:pt x="728" y="1728"/>
                    <a:pt x="959" y="1728"/>
                  </a:cubicBezTo>
                  <a:cubicBezTo>
                    <a:pt x="1004" y="1728"/>
                    <a:pt x="1041" y="1719"/>
                    <a:pt x="1070" y="1699"/>
                  </a:cubicBezTo>
                  <a:cubicBezTo>
                    <a:pt x="1386" y="1472"/>
                    <a:pt x="1623" y="1254"/>
                    <a:pt x="1955" y="1254"/>
                  </a:cubicBezTo>
                  <a:cubicBezTo>
                    <a:pt x="2092" y="1254"/>
                    <a:pt x="2245" y="1291"/>
                    <a:pt x="2426" y="1379"/>
                  </a:cubicBezTo>
                  <a:cubicBezTo>
                    <a:pt x="2477" y="1403"/>
                    <a:pt x="2536" y="1414"/>
                    <a:pt x="2601" y="1414"/>
                  </a:cubicBezTo>
                  <a:cubicBezTo>
                    <a:pt x="2882" y="1414"/>
                    <a:pt x="3268" y="1216"/>
                    <a:pt x="3527" y="1060"/>
                  </a:cubicBezTo>
                  <a:cubicBezTo>
                    <a:pt x="3719" y="933"/>
                    <a:pt x="3799" y="566"/>
                    <a:pt x="3830" y="294"/>
                  </a:cubicBezTo>
                  <a:cubicBezTo>
                    <a:pt x="3830" y="199"/>
                    <a:pt x="3495" y="7"/>
                    <a:pt x="3320" y="7"/>
                  </a:cubicBezTo>
                  <a:cubicBezTo>
                    <a:pt x="3241" y="3"/>
                    <a:pt x="3162" y="1"/>
                    <a:pt x="30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" name="Google Shape;3954;p9"/>
            <p:cNvSpPr/>
            <p:nvPr/>
          </p:nvSpPr>
          <p:spPr>
            <a:xfrm>
              <a:off x="4854217" y="4819836"/>
              <a:ext cx="127539" cy="166135"/>
            </a:xfrm>
            <a:custGeom>
              <a:rect b="b" l="l" r="r" t="t"/>
              <a:pathLst>
                <a:path extrusionOk="0" h="3215" w="2458">
                  <a:moveTo>
                    <a:pt x="1596" y="1"/>
                  </a:moveTo>
                  <a:cubicBezTo>
                    <a:pt x="862" y="368"/>
                    <a:pt x="0" y="2395"/>
                    <a:pt x="383" y="2985"/>
                  </a:cubicBezTo>
                  <a:cubicBezTo>
                    <a:pt x="482" y="3133"/>
                    <a:pt x="932" y="3214"/>
                    <a:pt x="1147" y="3214"/>
                  </a:cubicBezTo>
                  <a:cubicBezTo>
                    <a:pt x="1211" y="3214"/>
                    <a:pt x="1254" y="3207"/>
                    <a:pt x="1261" y="3193"/>
                  </a:cubicBezTo>
                  <a:cubicBezTo>
                    <a:pt x="1692" y="2203"/>
                    <a:pt x="2458" y="1230"/>
                    <a:pt x="15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" name="Google Shape;3955;p9"/>
            <p:cNvSpPr/>
            <p:nvPr/>
          </p:nvSpPr>
          <p:spPr>
            <a:xfrm>
              <a:off x="5045474" y="3202603"/>
              <a:ext cx="104398" cy="121385"/>
            </a:xfrm>
            <a:custGeom>
              <a:rect b="b" l="l" r="r" t="t"/>
              <a:pathLst>
                <a:path extrusionOk="0" h="2349" w="2012">
                  <a:moveTo>
                    <a:pt x="921" y="1"/>
                  </a:moveTo>
                  <a:cubicBezTo>
                    <a:pt x="902" y="1"/>
                    <a:pt x="882" y="1"/>
                    <a:pt x="862" y="2"/>
                  </a:cubicBezTo>
                  <a:cubicBezTo>
                    <a:pt x="527" y="18"/>
                    <a:pt x="192" y="353"/>
                    <a:pt x="1" y="465"/>
                  </a:cubicBezTo>
                  <a:cubicBezTo>
                    <a:pt x="1" y="1545"/>
                    <a:pt x="584" y="2349"/>
                    <a:pt x="1149" y="2349"/>
                  </a:cubicBezTo>
                  <a:cubicBezTo>
                    <a:pt x="1160" y="2349"/>
                    <a:pt x="1171" y="2348"/>
                    <a:pt x="1182" y="2348"/>
                  </a:cubicBezTo>
                  <a:cubicBezTo>
                    <a:pt x="1868" y="2332"/>
                    <a:pt x="2011" y="1885"/>
                    <a:pt x="1980" y="1326"/>
                  </a:cubicBezTo>
                  <a:cubicBezTo>
                    <a:pt x="1964" y="626"/>
                    <a:pt x="1705" y="1"/>
                    <a:pt x="9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" name="Google Shape;3956;p9"/>
            <p:cNvSpPr/>
            <p:nvPr/>
          </p:nvSpPr>
          <p:spPr>
            <a:xfrm>
              <a:off x="1994809" y="4295347"/>
              <a:ext cx="116851" cy="131306"/>
            </a:xfrm>
            <a:custGeom>
              <a:rect b="b" l="l" r="r" t="t"/>
              <a:pathLst>
                <a:path extrusionOk="0" h="2541" w="2252">
                  <a:moveTo>
                    <a:pt x="1421" y="1"/>
                  </a:moveTo>
                  <a:cubicBezTo>
                    <a:pt x="958" y="480"/>
                    <a:pt x="416" y="894"/>
                    <a:pt x="97" y="1453"/>
                  </a:cubicBezTo>
                  <a:cubicBezTo>
                    <a:pt x="1" y="1629"/>
                    <a:pt x="527" y="2347"/>
                    <a:pt x="895" y="2506"/>
                  </a:cubicBezTo>
                  <a:cubicBezTo>
                    <a:pt x="952" y="2530"/>
                    <a:pt x="1013" y="2541"/>
                    <a:pt x="1074" y="2541"/>
                  </a:cubicBezTo>
                  <a:cubicBezTo>
                    <a:pt x="1554" y="2541"/>
                    <a:pt x="2110" y="1866"/>
                    <a:pt x="2251" y="1230"/>
                  </a:cubicBezTo>
                  <a:lnTo>
                    <a:pt x="142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" name="Google Shape;3957;p9"/>
            <p:cNvSpPr/>
            <p:nvPr/>
          </p:nvSpPr>
          <p:spPr>
            <a:xfrm>
              <a:off x="2629132" y="4942716"/>
              <a:ext cx="143313" cy="93480"/>
            </a:xfrm>
            <a:custGeom>
              <a:rect b="b" l="l" r="r" t="t"/>
              <a:pathLst>
                <a:path extrusionOk="0" h="1809" w="2762">
                  <a:moveTo>
                    <a:pt x="1166" y="1"/>
                  </a:moveTo>
                  <a:cubicBezTo>
                    <a:pt x="799" y="224"/>
                    <a:pt x="320" y="384"/>
                    <a:pt x="112" y="719"/>
                  </a:cubicBezTo>
                  <a:cubicBezTo>
                    <a:pt x="1" y="894"/>
                    <a:pt x="320" y="1517"/>
                    <a:pt x="591" y="1676"/>
                  </a:cubicBezTo>
                  <a:cubicBezTo>
                    <a:pt x="760" y="1769"/>
                    <a:pt x="977" y="1808"/>
                    <a:pt x="1199" y="1808"/>
                  </a:cubicBezTo>
                  <a:cubicBezTo>
                    <a:pt x="1397" y="1808"/>
                    <a:pt x="1599" y="1777"/>
                    <a:pt x="1772" y="1724"/>
                  </a:cubicBezTo>
                  <a:cubicBezTo>
                    <a:pt x="2075" y="1645"/>
                    <a:pt x="2474" y="1357"/>
                    <a:pt x="2554" y="1086"/>
                  </a:cubicBezTo>
                  <a:cubicBezTo>
                    <a:pt x="2762" y="368"/>
                    <a:pt x="2394" y="128"/>
                    <a:pt x="1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" name="Google Shape;3958;p9"/>
            <p:cNvSpPr/>
            <p:nvPr/>
          </p:nvSpPr>
          <p:spPr>
            <a:xfrm>
              <a:off x="1785340" y="4069378"/>
              <a:ext cx="128370" cy="113065"/>
            </a:xfrm>
            <a:custGeom>
              <a:rect b="b" l="l" r="r" t="t"/>
              <a:pathLst>
                <a:path extrusionOk="0" h="2188" w="2474">
                  <a:moveTo>
                    <a:pt x="415" y="1"/>
                  </a:moveTo>
                  <a:lnTo>
                    <a:pt x="0" y="192"/>
                  </a:lnTo>
                  <a:cubicBezTo>
                    <a:pt x="32" y="847"/>
                    <a:pt x="80" y="1517"/>
                    <a:pt x="112" y="2187"/>
                  </a:cubicBezTo>
                  <a:lnTo>
                    <a:pt x="2410" y="1804"/>
                  </a:lnTo>
                  <a:cubicBezTo>
                    <a:pt x="2442" y="1661"/>
                    <a:pt x="2458" y="1517"/>
                    <a:pt x="2474" y="1357"/>
                  </a:cubicBezTo>
                  <a:lnTo>
                    <a:pt x="4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" name="Google Shape;3959;p9"/>
            <p:cNvSpPr/>
            <p:nvPr/>
          </p:nvSpPr>
          <p:spPr>
            <a:xfrm>
              <a:off x="2227524" y="3738718"/>
              <a:ext cx="149073" cy="64387"/>
            </a:xfrm>
            <a:custGeom>
              <a:rect b="b" l="l" r="r" t="t"/>
              <a:pathLst>
                <a:path extrusionOk="0" h="1246" w="2873">
                  <a:moveTo>
                    <a:pt x="1405" y="0"/>
                  </a:moveTo>
                  <a:cubicBezTo>
                    <a:pt x="974" y="48"/>
                    <a:pt x="527" y="144"/>
                    <a:pt x="112" y="272"/>
                  </a:cubicBezTo>
                  <a:cubicBezTo>
                    <a:pt x="16" y="320"/>
                    <a:pt x="0" y="942"/>
                    <a:pt x="16" y="942"/>
                  </a:cubicBezTo>
                  <a:cubicBezTo>
                    <a:pt x="782" y="1086"/>
                    <a:pt x="1548" y="1197"/>
                    <a:pt x="2330" y="1245"/>
                  </a:cubicBezTo>
                  <a:cubicBezTo>
                    <a:pt x="2334" y="1245"/>
                    <a:pt x="2338" y="1246"/>
                    <a:pt x="2342" y="1246"/>
                  </a:cubicBezTo>
                  <a:cubicBezTo>
                    <a:pt x="2522" y="1246"/>
                    <a:pt x="2873" y="908"/>
                    <a:pt x="2857" y="814"/>
                  </a:cubicBezTo>
                  <a:cubicBezTo>
                    <a:pt x="2777" y="543"/>
                    <a:pt x="2602" y="304"/>
                    <a:pt x="2362" y="160"/>
                  </a:cubicBezTo>
                  <a:cubicBezTo>
                    <a:pt x="2107" y="16"/>
                    <a:pt x="1772" y="48"/>
                    <a:pt x="14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" name="Google Shape;3960;p9"/>
            <p:cNvSpPr/>
            <p:nvPr/>
          </p:nvSpPr>
          <p:spPr>
            <a:xfrm>
              <a:off x="988921" y="3489754"/>
              <a:ext cx="118874" cy="100818"/>
            </a:xfrm>
            <a:custGeom>
              <a:rect b="b" l="l" r="r" t="t"/>
              <a:pathLst>
                <a:path extrusionOk="0" h="1951" w="2291">
                  <a:moveTo>
                    <a:pt x="404" y="1"/>
                  </a:moveTo>
                  <a:cubicBezTo>
                    <a:pt x="287" y="1"/>
                    <a:pt x="167" y="5"/>
                    <a:pt x="44" y="15"/>
                  </a:cubicBezTo>
                  <a:cubicBezTo>
                    <a:pt x="0" y="1057"/>
                    <a:pt x="348" y="1951"/>
                    <a:pt x="752" y="1951"/>
                  </a:cubicBezTo>
                  <a:cubicBezTo>
                    <a:pt x="787" y="1951"/>
                    <a:pt x="822" y="1944"/>
                    <a:pt x="858" y="1930"/>
                  </a:cubicBezTo>
                  <a:cubicBezTo>
                    <a:pt x="1353" y="1754"/>
                    <a:pt x="1927" y="1323"/>
                    <a:pt x="2103" y="876"/>
                  </a:cubicBezTo>
                  <a:cubicBezTo>
                    <a:pt x="2290" y="387"/>
                    <a:pt x="1489" y="1"/>
                    <a:pt x="4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" name="Google Shape;3961;p9"/>
            <p:cNvSpPr/>
            <p:nvPr/>
          </p:nvSpPr>
          <p:spPr>
            <a:xfrm>
              <a:off x="3612916" y="4483285"/>
              <a:ext cx="141653" cy="94979"/>
            </a:xfrm>
            <a:custGeom>
              <a:rect b="b" l="l" r="r" t="t"/>
              <a:pathLst>
                <a:path extrusionOk="0" h="1838" w="2730">
                  <a:moveTo>
                    <a:pt x="638" y="1"/>
                  </a:moveTo>
                  <a:cubicBezTo>
                    <a:pt x="401" y="1"/>
                    <a:pt x="183" y="111"/>
                    <a:pt x="48" y="306"/>
                  </a:cubicBezTo>
                  <a:cubicBezTo>
                    <a:pt x="0" y="545"/>
                    <a:pt x="80" y="784"/>
                    <a:pt x="256" y="944"/>
                  </a:cubicBezTo>
                  <a:cubicBezTo>
                    <a:pt x="878" y="1279"/>
                    <a:pt x="1532" y="1519"/>
                    <a:pt x="2298" y="1838"/>
                  </a:cubicBezTo>
                  <a:cubicBezTo>
                    <a:pt x="2474" y="1566"/>
                    <a:pt x="2729" y="1327"/>
                    <a:pt x="2729" y="1104"/>
                  </a:cubicBezTo>
                  <a:cubicBezTo>
                    <a:pt x="2729" y="848"/>
                    <a:pt x="2522" y="449"/>
                    <a:pt x="2330" y="370"/>
                  </a:cubicBezTo>
                  <a:cubicBezTo>
                    <a:pt x="1788" y="178"/>
                    <a:pt x="1245" y="50"/>
                    <a:pt x="686" y="2"/>
                  </a:cubicBezTo>
                  <a:cubicBezTo>
                    <a:pt x="670" y="1"/>
                    <a:pt x="654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" name="Google Shape;3962;p9"/>
            <p:cNvSpPr/>
            <p:nvPr/>
          </p:nvSpPr>
          <p:spPr>
            <a:xfrm>
              <a:off x="2113216" y="3384081"/>
              <a:ext cx="110209" cy="185617"/>
            </a:xfrm>
            <a:custGeom>
              <a:rect b="b" l="l" r="r" t="t"/>
              <a:pathLst>
                <a:path extrusionOk="0" h="3592" w="2124">
                  <a:moveTo>
                    <a:pt x="2124" y="1"/>
                  </a:moveTo>
                  <a:lnTo>
                    <a:pt x="2124" y="1"/>
                  </a:lnTo>
                  <a:cubicBezTo>
                    <a:pt x="895" y="480"/>
                    <a:pt x="1" y="2554"/>
                    <a:pt x="480" y="3592"/>
                  </a:cubicBezTo>
                  <a:cubicBezTo>
                    <a:pt x="1629" y="2698"/>
                    <a:pt x="1900" y="1437"/>
                    <a:pt x="212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" name="Google Shape;3963;p9"/>
            <p:cNvSpPr/>
            <p:nvPr/>
          </p:nvSpPr>
          <p:spPr>
            <a:xfrm>
              <a:off x="3203110" y="4403294"/>
              <a:ext cx="109223" cy="112290"/>
            </a:xfrm>
            <a:custGeom>
              <a:rect b="b" l="l" r="r" t="t"/>
              <a:pathLst>
                <a:path extrusionOk="0" h="2173" w="2105">
                  <a:moveTo>
                    <a:pt x="843" y="0"/>
                  </a:moveTo>
                  <a:cubicBezTo>
                    <a:pt x="656" y="0"/>
                    <a:pt x="0" y="679"/>
                    <a:pt x="62" y="864"/>
                  </a:cubicBezTo>
                  <a:cubicBezTo>
                    <a:pt x="206" y="1359"/>
                    <a:pt x="669" y="1742"/>
                    <a:pt x="1004" y="2173"/>
                  </a:cubicBezTo>
                  <a:lnTo>
                    <a:pt x="1435" y="2125"/>
                  </a:lnTo>
                  <a:cubicBezTo>
                    <a:pt x="1642" y="1742"/>
                    <a:pt x="2105" y="1231"/>
                    <a:pt x="1993" y="976"/>
                  </a:cubicBezTo>
                  <a:cubicBezTo>
                    <a:pt x="1818" y="561"/>
                    <a:pt x="1307" y="178"/>
                    <a:pt x="860" y="2"/>
                  </a:cubicBezTo>
                  <a:cubicBezTo>
                    <a:pt x="855" y="1"/>
                    <a:pt x="849" y="0"/>
                    <a:pt x="8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" name="Google Shape;3964;p9"/>
            <p:cNvSpPr/>
            <p:nvPr/>
          </p:nvSpPr>
          <p:spPr>
            <a:xfrm>
              <a:off x="3617015" y="3197745"/>
              <a:ext cx="162356" cy="104745"/>
            </a:xfrm>
            <a:custGeom>
              <a:rect b="b" l="l" r="r" t="t"/>
              <a:pathLst>
                <a:path extrusionOk="0" h="2027" w="3129">
                  <a:moveTo>
                    <a:pt x="1" y="0"/>
                  </a:moveTo>
                  <a:lnTo>
                    <a:pt x="1" y="0"/>
                  </a:lnTo>
                  <a:cubicBezTo>
                    <a:pt x="591" y="1277"/>
                    <a:pt x="1246" y="1995"/>
                    <a:pt x="2379" y="2027"/>
                  </a:cubicBezTo>
                  <a:cubicBezTo>
                    <a:pt x="2618" y="2027"/>
                    <a:pt x="2874" y="1708"/>
                    <a:pt x="3129" y="1548"/>
                  </a:cubicBezTo>
                  <a:cubicBezTo>
                    <a:pt x="2921" y="1325"/>
                    <a:pt x="2762" y="1037"/>
                    <a:pt x="2507" y="910"/>
                  </a:cubicBezTo>
                  <a:cubicBezTo>
                    <a:pt x="2044" y="670"/>
                    <a:pt x="1565" y="463"/>
                    <a:pt x="1070" y="287"/>
                  </a:cubicBezTo>
                  <a:cubicBezTo>
                    <a:pt x="815" y="192"/>
                    <a:pt x="528" y="144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" name="Google Shape;3965;p9"/>
            <p:cNvSpPr/>
            <p:nvPr/>
          </p:nvSpPr>
          <p:spPr>
            <a:xfrm>
              <a:off x="2224203" y="3634802"/>
              <a:ext cx="161526" cy="98182"/>
            </a:xfrm>
            <a:custGeom>
              <a:rect b="b" l="l" r="r" t="t"/>
              <a:pathLst>
                <a:path extrusionOk="0" h="1900" w="3113">
                  <a:moveTo>
                    <a:pt x="1774" y="12"/>
                  </a:moveTo>
                  <a:cubicBezTo>
                    <a:pt x="1767" y="12"/>
                    <a:pt x="1761" y="14"/>
                    <a:pt x="1756" y="16"/>
                  </a:cubicBezTo>
                  <a:cubicBezTo>
                    <a:pt x="1150" y="320"/>
                    <a:pt x="128" y="0"/>
                    <a:pt x="32" y="990"/>
                  </a:cubicBezTo>
                  <a:cubicBezTo>
                    <a:pt x="1" y="1261"/>
                    <a:pt x="591" y="1596"/>
                    <a:pt x="910" y="1900"/>
                  </a:cubicBezTo>
                  <a:cubicBezTo>
                    <a:pt x="3113" y="1740"/>
                    <a:pt x="1772" y="1900"/>
                    <a:pt x="2219" y="415"/>
                  </a:cubicBezTo>
                  <a:cubicBezTo>
                    <a:pt x="2249" y="340"/>
                    <a:pt x="1885" y="12"/>
                    <a:pt x="1774" y="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" name="Google Shape;3966;p9"/>
            <p:cNvSpPr/>
            <p:nvPr/>
          </p:nvSpPr>
          <p:spPr>
            <a:xfrm>
              <a:off x="3463844" y="3088042"/>
              <a:ext cx="115138" cy="94255"/>
            </a:xfrm>
            <a:custGeom>
              <a:rect b="b" l="l" r="r" t="t"/>
              <a:pathLst>
                <a:path extrusionOk="0" h="1824" w="2219">
                  <a:moveTo>
                    <a:pt x="1724" y="1"/>
                  </a:moveTo>
                  <a:cubicBezTo>
                    <a:pt x="1325" y="80"/>
                    <a:pt x="942" y="96"/>
                    <a:pt x="687" y="224"/>
                  </a:cubicBezTo>
                  <a:cubicBezTo>
                    <a:pt x="431" y="352"/>
                    <a:pt x="1" y="655"/>
                    <a:pt x="32" y="814"/>
                  </a:cubicBezTo>
                  <a:cubicBezTo>
                    <a:pt x="96" y="1150"/>
                    <a:pt x="320" y="1596"/>
                    <a:pt x="607" y="1724"/>
                  </a:cubicBezTo>
                  <a:cubicBezTo>
                    <a:pt x="754" y="1793"/>
                    <a:pt x="880" y="1823"/>
                    <a:pt x="990" y="1823"/>
                  </a:cubicBezTo>
                  <a:cubicBezTo>
                    <a:pt x="1516" y="1823"/>
                    <a:pt x="1684" y="1144"/>
                    <a:pt x="2027" y="814"/>
                  </a:cubicBezTo>
                  <a:cubicBezTo>
                    <a:pt x="2155" y="655"/>
                    <a:pt x="2219" y="431"/>
                    <a:pt x="2171" y="224"/>
                  </a:cubicBezTo>
                  <a:cubicBezTo>
                    <a:pt x="2123" y="112"/>
                    <a:pt x="1852" y="64"/>
                    <a:pt x="17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" name="Google Shape;3967;p9"/>
            <p:cNvSpPr/>
            <p:nvPr/>
          </p:nvSpPr>
          <p:spPr>
            <a:xfrm>
              <a:off x="5625990" y="4688791"/>
              <a:ext cx="154884" cy="76376"/>
            </a:xfrm>
            <a:custGeom>
              <a:rect b="b" l="l" r="r" t="t"/>
              <a:pathLst>
                <a:path extrusionOk="0" h="1478" w="2985">
                  <a:moveTo>
                    <a:pt x="1980" y="0"/>
                  </a:moveTo>
                  <a:cubicBezTo>
                    <a:pt x="1400" y="0"/>
                    <a:pt x="717" y="354"/>
                    <a:pt x="0" y="1053"/>
                  </a:cubicBezTo>
                  <a:cubicBezTo>
                    <a:pt x="550" y="1331"/>
                    <a:pt x="966" y="1478"/>
                    <a:pt x="1339" y="1478"/>
                  </a:cubicBezTo>
                  <a:cubicBezTo>
                    <a:pt x="1886" y="1478"/>
                    <a:pt x="2339" y="1161"/>
                    <a:pt x="2984" y="478"/>
                  </a:cubicBezTo>
                  <a:cubicBezTo>
                    <a:pt x="2709" y="158"/>
                    <a:pt x="2368" y="0"/>
                    <a:pt x="19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" name="Google Shape;3968;p9"/>
            <p:cNvSpPr/>
            <p:nvPr/>
          </p:nvSpPr>
          <p:spPr>
            <a:xfrm>
              <a:off x="5691368" y="4100744"/>
              <a:ext cx="68803" cy="175695"/>
            </a:xfrm>
            <a:custGeom>
              <a:rect b="b" l="l" r="r" t="t"/>
              <a:pathLst>
                <a:path extrusionOk="0" h="3400" w="1326">
                  <a:moveTo>
                    <a:pt x="1006" y="0"/>
                  </a:moveTo>
                  <a:cubicBezTo>
                    <a:pt x="671" y="511"/>
                    <a:pt x="81" y="990"/>
                    <a:pt x="49" y="1517"/>
                  </a:cubicBezTo>
                  <a:cubicBezTo>
                    <a:pt x="1" y="2123"/>
                    <a:pt x="432" y="2777"/>
                    <a:pt x="655" y="3400"/>
                  </a:cubicBezTo>
                  <a:lnTo>
                    <a:pt x="1022" y="3304"/>
                  </a:lnTo>
                  <a:cubicBezTo>
                    <a:pt x="1118" y="2251"/>
                    <a:pt x="1230" y="1213"/>
                    <a:pt x="1325" y="176"/>
                  </a:cubicBezTo>
                  <a:lnTo>
                    <a:pt x="100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" name="Google Shape;3969;p9"/>
            <p:cNvSpPr/>
            <p:nvPr/>
          </p:nvSpPr>
          <p:spPr>
            <a:xfrm>
              <a:off x="1423426" y="4202179"/>
              <a:ext cx="103567" cy="109809"/>
            </a:xfrm>
            <a:custGeom>
              <a:rect b="b" l="l" r="r" t="t"/>
              <a:pathLst>
                <a:path extrusionOk="0" h="2125" w="1996">
                  <a:moveTo>
                    <a:pt x="1469" y="0"/>
                  </a:moveTo>
                  <a:lnTo>
                    <a:pt x="1" y="1038"/>
                  </a:lnTo>
                  <a:cubicBezTo>
                    <a:pt x="452" y="1551"/>
                    <a:pt x="751" y="2124"/>
                    <a:pt x="943" y="2124"/>
                  </a:cubicBezTo>
                  <a:cubicBezTo>
                    <a:pt x="948" y="2124"/>
                    <a:pt x="954" y="2124"/>
                    <a:pt x="959" y="2123"/>
                  </a:cubicBezTo>
                  <a:cubicBezTo>
                    <a:pt x="1645" y="1995"/>
                    <a:pt x="1996" y="1437"/>
                    <a:pt x="1932" y="719"/>
                  </a:cubicBezTo>
                  <a:cubicBezTo>
                    <a:pt x="1900" y="463"/>
                    <a:pt x="1629" y="24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" name="Google Shape;3970;p9"/>
            <p:cNvSpPr/>
            <p:nvPr/>
          </p:nvSpPr>
          <p:spPr>
            <a:xfrm>
              <a:off x="152341" y="4090823"/>
              <a:ext cx="76223" cy="131668"/>
            </a:xfrm>
            <a:custGeom>
              <a:rect b="b" l="l" r="r" t="t"/>
              <a:pathLst>
                <a:path extrusionOk="0" h="2548" w="1469">
                  <a:moveTo>
                    <a:pt x="431" y="1"/>
                  </a:moveTo>
                  <a:cubicBezTo>
                    <a:pt x="272" y="639"/>
                    <a:pt x="48" y="1198"/>
                    <a:pt x="16" y="1772"/>
                  </a:cubicBezTo>
                  <a:cubicBezTo>
                    <a:pt x="1" y="2028"/>
                    <a:pt x="304" y="2411"/>
                    <a:pt x="559" y="2538"/>
                  </a:cubicBezTo>
                  <a:cubicBezTo>
                    <a:pt x="573" y="2545"/>
                    <a:pt x="591" y="2548"/>
                    <a:pt x="611" y="2548"/>
                  </a:cubicBezTo>
                  <a:cubicBezTo>
                    <a:pt x="800" y="2548"/>
                    <a:pt x="1233" y="2298"/>
                    <a:pt x="1261" y="2139"/>
                  </a:cubicBezTo>
                  <a:cubicBezTo>
                    <a:pt x="1357" y="1357"/>
                    <a:pt x="1469" y="528"/>
                    <a:pt x="4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" name="Google Shape;3971;p9"/>
            <p:cNvSpPr/>
            <p:nvPr/>
          </p:nvSpPr>
          <p:spPr>
            <a:xfrm>
              <a:off x="1249551" y="3704096"/>
              <a:ext cx="106058" cy="200447"/>
            </a:xfrm>
            <a:custGeom>
              <a:rect b="b" l="l" r="r" t="t"/>
              <a:pathLst>
                <a:path extrusionOk="0" h="3879" w="2044">
                  <a:moveTo>
                    <a:pt x="1900" y="0"/>
                  </a:moveTo>
                  <a:lnTo>
                    <a:pt x="1900" y="0"/>
                  </a:lnTo>
                  <a:cubicBezTo>
                    <a:pt x="559" y="702"/>
                    <a:pt x="1" y="2107"/>
                    <a:pt x="400" y="3878"/>
                  </a:cubicBezTo>
                  <a:cubicBezTo>
                    <a:pt x="527" y="3814"/>
                    <a:pt x="639" y="3734"/>
                    <a:pt x="735" y="3639"/>
                  </a:cubicBezTo>
                  <a:cubicBezTo>
                    <a:pt x="1102" y="3192"/>
                    <a:pt x="2043" y="2857"/>
                    <a:pt x="1022" y="2123"/>
                  </a:cubicBezTo>
                  <a:cubicBezTo>
                    <a:pt x="942" y="2059"/>
                    <a:pt x="990" y="1740"/>
                    <a:pt x="1070" y="1580"/>
                  </a:cubicBezTo>
                  <a:cubicBezTo>
                    <a:pt x="1325" y="1053"/>
                    <a:pt x="1628" y="527"/>
                    <a:pt x="19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" name="Google Shape;3972;p9"/>
            <p:cNvSpPr/>
            <p:nvPr/>
          </p:nvSpPr>
          <p:spPr>
            <a:xfrm>
              <a:off x="3166581" y="4005923"/>
              <a:ext cx="83695" cy="133632"/>
            </a:xfrm>
            <a:custGeom>
              <a:rect b="b" l="l" r="r" t="t"/>
              <a:pathLst>
                <a:path extrusionOk="0" h="2586" w="1613">
                  <a:moveTo>
                    <a:pt x="1325" y="0"/>
                  </a:moveTo>
                  <a:cubicBezTo>
                    <a:pt x="1006" y="80"/>
                    <a:pt x="447" y="96"/>
                    <a:pt x="399" y="255"/>
                  </a:cubicBezTo>
                  <a:cubicBezTo>
                    <a:pt x="224" y="1021"/>
                    <a:pt x="96" y="1803"/>
                    <a:pt x="0" y="2585"/>
                  </a:cubicBezTo>
                  <a:lnTo>
                    <a:pt x="255" y="2522"/>
                  </a:lnTo>
                  <a:cubicBezTo>
                    <a:pt x="702" y="1995"/>
                    <a:pt x="1117" y="1436"/>
                    <a:pt x="1500" y="862"/>
                  </a:cubicBezTo>
                  <a:cubicBezTo>
                    <a:pt x="1612" y="654"/>
                    <a:pt x="1389" y="287"/>
                    <a:pt x="13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" name="Google Shape;3973;p9"/>
            <p:cNvSpPr/>
            <p:nvPr/>
          </p:nvSpPr>
          <p:spPr>
            <a:xfrm>
              <a:off x="2976103" y="4113094"/>
              <a:ext cx="69633" cy="122935"/>
            </a:xfrm>
            <a:custGeom>
              <a:rect b="b" l="l" r="r" t="t"/>
              <a:pathLst>
                <a:path extrusionOk="0" h="2379" w="1342">
                  <a:moveTo>
                    <a:pt x="901" y="0"/>
                  </a:moveTo>
                  <a:cubicBezTo>
                    <a:pt x="898" y="0"/>
                    <a:pt x="896" y="0"/>
                    <a:pt x="894" y="1"/>
                  </a:cubicBezTo>
                  <a:cubicBezTo>
                    <a:pt x="655" y="65"/>
                    <a:pt x="304" y="240"/>
                    <a:pt x="240" y="432"/>
                  </a:cubicBezTo>
                  <a:cubicBezTo>
                    <a:pt x="1" y="1246"/>
                    <a:pt x="160" y="1932"/>
                    <a:pt x="1293" y="2379"/>
                  </a:cubicBezTo>
                  <a:cubicBezTo>
                    <a:pt x="1293" y="1677"/>
                    <a:pt x="1341" y="1102"/>
                    <a:pt x="1277" y="543"/>
                  </a:cubicBezTo>
                  <a:cubicBezTo>
                    <a:pt x="1262" y="356"/>
                    <a:pt x="1001" y="0"/>
                    <a:pt x="9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" name="Google Shape;3974;p9"/>
            <p:cNvSpPr/>
            <p:nvPr/>
          </p:nvSpPr>
          <p:spPr>
            <a:xfrm>
              <a:off x="2534749" y="3805532"/>
              <a:ext cx="80374" cy="106399"/>
            </a:xfrm>
            <a:custGeom>
              <a:rect b="b" l="l" r="r" t="t"/>
              <a:pathLst>
                <a:path extrusionOk="0" h="2059" w="1549">
                  <a:moveTo>
                    <a:pt x="639" y="0"/>
                  </a:moveTo>
                  <a:cubicBezTo>
                    <a:pt x="415" y="255"/>
                    <a:pt x="0" y="527"/>
                    <a:pt x="32" y="734"/>
                  </a:cubicBezTo>
                  <a:cubicBezTo>
                    <a:pt x="96" y="1117"/>
                    <a:pt x="415" y="1436"/>
                    <a:pt x="798" y="2059"/>
                  </a:cubicBezTo>
                  <a:cubicBezTo>
                    <a:pt x="1149" y="1500"/>
                    <a:pt x="1548" y="1149"/>
                    <a:pt x="1484" y="974"/>
                  </a:cubicBezTo>
                  <a:cubicBezTo>
                    <a:pt x="1325" y="606"/>
                    <a:pt x="926" y="319"/>
                    <a:pt x="6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" name="Google Shape;3975;p9"/>
            <p:cNvSpPr/>
            <p:nvPr/>
          </p:nvSpPr>
          <p:spPr>
            <a:xfrm>
              <a:off x="2851936" y="4386913"/>
              <a:ext cx="91114" cy="87486"/>
            </a:xfrm>
            <a:custGeom>
              <a:rect b="b" l="l" r="r" t="t"/>
              <a:pathLst>
                <a:path extrusionOk="0" h="1693" w="1756">
                  <a:moveTo>
                    <a:pt x="845" y="0"/>
                  </a:moveTo>
                  <a:cubicBezTo>
                    <a:pt x="558" y="351"/>
                    <a:pt x="239" y="686"/>
                    <a:pt x="48" y="1085"/>
                  </a:cubicBezTo>
                  <a:cubicBezTo>
                    <a:pt x="0" y="1195"/>
                    <a:pt x="448" y="1692"/>
                    <a:pt x="493" y="1692"/>
                  </a:cubicBezTo>
                  <a:cubicBezTo>
                    <a:pt x="493" y="1692"/>
                    <a:pt x="494" y="1692"/>
                    <a:pt x="494" y="1692"/>
                  </a:cubicBezTo>
                  <a:cubicBezTo>
                    <a:pt x="941" y="1421"/>
                    <a:pt x="1356" y="1117"/>
                    <a:pt x="1755" y="798"/>
                  </a:cubicBezTo>
                  <a:lnTo>
                    <a:pt x="84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" name="Google Shape;3976;p9"/>
            <p:cNvSpPr/>
            <p:nvPr/>
          </p:nvSpPr>
          <p:spPr>
            <a:xfrm>
              <a:off x="1307509" y="316107"/>
              <a:ext cx="433987" cy="662577"/>
            </a:xfrm>
            <a:custGeom>
              <a:rect b="b" l="l" r="r" t="t"/>
              <a:pathLst>
                <a:path extrusionOk="0" h="12822" w="8364">
                  <a:moveTo>
                    <a:pt x="4661" y="0"/>
                  </a:moveTo>
                  <a:cubicBezTo>
                    <a:pt x="4639" y="0"/>
                    <a:pt x="4618" y="2"/>
                    <a:pt x="4597" y="5"/>
                  </a:cubicBezTo>
                  <a:cubicBezTo>
                    <a:pt x="3336" y="164"/>
                    <a:pt x="1118" y="2766"/>
                    <a:pt x="942" y="4026"/>
                  </a:cubicBezTo>
                  <a:cubicBezTo>
                    <a:pt x="831" y="4808"/>
                    <a:pt x="559" y="5558"/>
                    <a:pt x="352" y="6340"/>
                  </a:cubicBezTo>
                  <a:cubicBezTo>
                    <a:pt x="256" y="6755"/>
                    <a:pt x="128" y="7170"/>
                    <a:pt x="1" y="7665"/>
                  </a:cubicBezTo>
                  <a:cubicBezTo>
                    <a:pt x="80" y="7825"/>
                    <a:pt x="112" y="8080"/>
                    <a:pt x="272" y="8224"/>
                  </a:cubicBezTo>
                  <a:cubicBezTo>
                    <a:pt x="1740" y="9660"/>
                    <a:pt x="3240" y="11096"/>
                    <a:pt x="4741" y="12517"/>
                  </a:cubicBezTo>
                  <a:cubicBezTo>
                    <a:pt x="4967" y="12723"/>
                    <a:pt x="5194" y="12821"/>
                    <a:pt x="5404" y="12821"/>
                  </a:cubicBezTo>
                  <a:cubicBezTo>
                    <a:pt x="5697" y="12821"/>
                    <a:pt x="5959" y="12630"/>
                    <a:pt x="6145" y="12277"/>
                  </a:cubicBezTo>
                  <a:cubicBezTo>
                    <a:pt x="6480" y="11591"/>
                    <a:pt x="6767" y="10889"/>
                    <a:pt x="6975" y="10155"/>
                  </a:cubicBezTo>
                  <a:cubicBezTo>
                    <a:pt x="7374" y="8718"/>
                    <a:pt x="7613" y="7234"/>
                    <a:pt x="8060" y="5814"/>
                  </a:cubicBezTo>
                  <a:cubicBezTo>
                    <a:pt x="8347" y="4904"/>
                    <a:pt x="8363" y="4186"/>
                    <a:pt x="7709" y="3420"/>
                  </a:cubicBezTo>
                  <a:cubicBezTo>
                    <a:pt x="6959" y="2542"/>
                    <a:pt x="6400" y="1521"/>
                    <a:pt x="5682" y="611"/>
                  </a:cubicBezTo>
                  <a:cubicBezTo>
                    <a:pt x="5443" y="327"/>
                    <a:pt x="4993" y="0"/>
                    <a:pt x="46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" name="Google Shape;3977;p9"/>
            <p:cNvSpPr/>
            <p:nvPr/>
          </p:nvSpPr>
          <p:spPr>
            <a:xfrm>
              <a:off x="3950755" y="2427186"/>
              <a:ext cx="385109" cy="382292"/>
            </a:xfrm>
            <a:custGeom>
              <a:rect b="b" l="l" r="r" t="t"/>
              <a:pathLst>
                <a:path extrusionOk="0" h="7398" w="7422">
                  <a:moveTo>
                    <a:pt x="6064" y="0"/>
                  </a:moveTo>
                  <a:cubicBezTo>
                    <a:pt x="5858" y="0"/>
                    <a:pt x="5622" y="56"/>
                    <a:pt x="5363" y="150"/>
                  </a:cubicBezTo>
                  <a:cubicBezTo>
                    <a:pt x="3559" y="788"/>
                    <a:pt x="1932" y="1666"/>
                    <a:pt x="655" y="3166"/>
                  </a:cubicBezTo>
                  <a:cubicBezTo>
                    <a:pt x="1" y="3948"/>
                    <a:pt x="176" y="5480"/>
                    <a:pt x="1054" y="6007"/>
                  </a:cubicBezTo>
                  <a:cubicBezTo>
                    <a:pt x="1596" y="6326"/>
                    <a:pt x="2139" y="6645"/>
                    <a:pt x="2682" y="6980"/>
                  </a:cubicBezTo>
                  <a:cubicBezTo>
                    <a:pt x="3099" y="7245"/>
                    <a:pt x="3659" y="7397"/>
                    <a:pt x="4172" y="7397"/>
                  </a:cubicBezTo>
                  <a:cubicBezTo>
                    <a:pt x="4679" y="7397"/>
                    <a:pt x="5141" y="7249"/>
                    <a:pt x="5379" y="6917"/>
                  </a:cubicBezTo>
                  <a:cubicBezTo>
                    <a:pt x="6257" y="5672"/>
                    <a:pt x="7422" y="4491"/>
                    <a:pt x="7374" y="2703"/>
                  </a:cubicBezTo>
                  <a:cubicBezTo>
                    <a:pt x="7214" y="2113"/>
                    <a:pt x="7023" y="1522"/>
                    <a:pt x="6911" y="900"/>
                  </a:cubicBezTo>
                  <a:cubicBezTo>
                    <a:pt x="6792" y="243"/>
                    <a:pt x="6492" y="0"/>
                    <a:pt x="60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" name="Google Shape;3978;p9"/>
            <p:cNvSpPr/>
            <p:nvPr/>
          </p:nvSpPr>
          <p:spPr>
            <a:xfrm>
              <a:off x="3374390" y="2578849"/>
              <a:ext cx="539163" cy="257548"/>
            </a:xfrm>
            <a:custGeom>
              <a:rect b="b" l="l" r="r" t="t"/>
              <a:pathLst>
                <a:path extrusionOk="0" h="4984" w="10391">
                  <a:moveTo>
                    <a:pt x="3955" y="1"/>
                  </a:moveTo>
                  <a:cubicBezTo>
                    <a:pt x="3166" y="1"/>
                    <a:pt x="2547" y="521"/>
                    <a:pt x="1964" y="1380"/>
                  </a:cubicBezTo>
                  <a:cubicBezTo>
                    <a:pt x="1437" y="2130"/>
                    <a:pt x="687" y="2737"/>
                    <a:pt x="65" y="3423"/>
                  </a:cubicBezTo>
                  <a:cubicBezTo>
                    <a:pt x="1" y="3487"/>
                    <a:pt x="33" y="3646"/>
                    <a:pt x="17" y="3870"/>
                  </a:cubicBezTo>
                  <a:lnTo>
                    <a:pt x="607" y="3598"/>
                  </a:lnTo>
                  <a:lnTo>
                    <a:pt x="607" y="4173"/>
                  </a:lnTo>
                  <a:cubicBezTo>
                    <a:pt x="2028" y="4269"/>
                    <a:pt x="3304" y="4333"/>
                    <a:pt x="4597" y="4444"/>
                  </a:cubicBezTo>
                  <a:cubicBezTo>
                    <a:pt x="5475" y="4508"/>
                    <a:pt x="6321" y="4891"/>
                    <a:pt x="7119" y="4971"/>
                  </a:cubicBezTo>
                  <a:cubicBezTo>
                    <a:pt x="7192" y="4979"/>
                    <a:pt x="7266" y="4983"/>
                    <a:pt x="7341" y="4983"/>
                  </a:cubicBezTo>
                  <a:cubicBezTo>
                    <a:pt x="8253" y="4983"/>
                    <a:pt x="9240" y="4386"/>
                    <a:pt x="10199" y="4061"/>
                  </a:cubicBezTo>
                  <a:cubicBezTo>
                    <a:pt x="10263" y="4029"/>
                    <a:pt x="10295" y="3854"/>
                    <a:pt x="10390" y="3678"/>
                  </a:cubicBezTo>
                  <a:lnTo>
                    <a:pt x="9513" y="3471"/>
                  </a:lnTo>
                  <a:cubicBezTo>
                    <a:pt x="9513" y="1013"/>
                    <a:pt x="8731" y="949"/>
                    <a:pt x="7071" y="614"/>
                  </a:cubicBezTo>
                  <a:cubicBezTo>
                    <a:pt x="6899" y="576"/>
                    <a:pt x="6714" y="568"/>
                    <a:pt x="6527" y="568"/>
                  </a:cubicBezTo>
                  <a:cubicBezTo>
                    <a:pt x="6386" y="568"/>
                    <a:pt x="6243" y="572"/>
                    <a:pt x="6104" y="572"/>
                  </a:cubicBezTo>
                  <a:cubicBezTo>
                    <a:pt x="5809" y="572"/>
                    <a:pt x="5527" y="552"/>
                    <a:pt x="5299" y="423"/>
                  </a:cubicBezTo>
                  <a:cubicBezTo>
                    <a:pt x="4796" y="133"/>
                    <a:pt x="4354" y="1"/>
                    <a:pt x="39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" name="Google Shape;3979;p9"/>
            <p:cNvSpPr/>
            <p:nvPr/>
          </p:nvSpPr>
          <p:spPr>
            <a:xfrm>
              <a:off x="2099985" y="2629541"/>
              <a:ext cx="426515" cy="307931"/>
            </a:xfrm>
            <a:custGeom>
              <a:rect b="b" l="l" r="r" t="t"/>
              <a:pathLst>
                <a:path extrusionOk="0" h="5959" w="8220">
                  <a:moveTo>
                    <a:pt x="687" y="0"/>
                  </a:moveTo>
                  <a:cubicBezTo>
                    <a:pt x="543" y="96"/>
                    <a:pt x="224" y="208"/>
                    <a:pt x="96" y="431"/>
                  </a:cubicBezTo>
                  <a:cubicBezTo>
                    <a:pt x="1" y="670"/>
                    <a:pt x="17" y="942"/>
                    <a:pt x="144" y="1165"/>
                  </a:cubicBezTo>
                  <a:cubicBezTo>
                    <a:pt x="368" y="1484"/>
                    <a:pt x="639" y="1788"/>
                    <a:pt x="958" y="2043"/>
                  </a:cubicBezTo>
                  <a:cubicBezTo>
                    <a:pt x="1996" y="2969"/>
                    <a:pt x="3097" y="3846"/>
                    <a:pt x="4086" y="4820"/>
                  </a:cubicBezTo>
                  <a:cubicBezTo>
                    <a:pt x="4883" y="5584"/>
                    <a:pt x="5257" y="5959"/>
                    <a:pt x="5652" y="5959"/>
                  </a:cubicBezTo>
                  <a:cubicBezTo>
                    <a:pt x="6017" y="5959"/>
                    <a:pt x="6400" y="5639"/>
                    <a:pt x="7150" y="5011"/>
                  </a:cubicBezTo>
                  <a:cubicBezTo>
                    <a:pt x="8220" y="4118"/>
                    <a:pt x="8220" y="3048"/>
                    <a:pt x="6975" y="2346"/>
                  </a:cubicBezTo>
                  <a:cubicBezTo>
                    <a:pt x="5794" y="1692"/>
                    <a:pt x="4501" y="1213"/>
                    <a:pt x="3240" y="718"/>
                  </a:cubicBezTo>
                  <a:cubicBezTo>
                    <a:pt x="2458" y="431"/>
                    <a:pt x="1628" y="256"/>
                    <a:pt x="6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" name="Google Shape;3980;p9"/>
            <p:cNvSpPr/>
            <p:nvPr/>
          </p:nvSpPr>
          <p:spPr>
            <a:xfrm>
              <a:off x="3146708" y="1869317"/>
              <a:ext cx="300636" cy="293204"/>
            </a:xfrm>
            <a:custGeom>
              <a:rect b="b" l="l" r="r" t="t"/>
              <a:pathLst>
                <a:path extrusionOk="0" h="5674" w="5794">
                  <a:moveTo>
                    <a:pt x="2850" y="0"/>
                  </a:moveTo>
                  <a:cubicBezTo>
                    <a:pt x="2406" y="0"/>
                    <a:pt x="1923" y="127"/>
                    <a:pt x="1564" y="317"/>
                  </a:cubicBezTo>
                  <a:cubicBezTo>
                    <a:pt x="463" y="876"/>
                    <a:pt x="224" y="1993"/>
                    <a:pt x="255" y="3158"/>
                  </a:cubicBezTo>
                  <a:lnTo>
                    <a:pt x="0" y="3301"/>
                  </a:lnTo>
                  <a:cubicBezTo>
                    <a:pt x="335" y="3876"/>
                    <a:pt x="543" y="4658"/>
                    <a:pt x="1053" y="4993"/>
                  </a:cubicBezTo>
                  <a:cubicBezTo>
                    <a:pt x="1660" y="5408"/>
                    <a:pt x="2506" y="5456"/>
                    <a:pt x="3256" y="5615"/>
                  </a:cubicBezTo>
                  <a:cubicBezTo>
                    <a:pt x="3429" y="5653"/>
                    <a:pt x="3593" y="5673"/>
                    <a:pt x="3749" y="5673"/>
                  </a:cubicBezTo>
                  <a:cubicBezTo>
                    <a:pt x="4313" y="5673"/>
                    <a:pt x="4763" y="5411"/>
                    <a:pt x="5075" y="4786"/>
                  </a:cubicBezTo>
                  <a:cubicBezTo>
                    <a:pt x="5793" y="3333"/>
                    <a:pt x="5011" y="700"/>
                    <a:pt x="3479" y="110"/>
                  </a:cubicBezTo>
                  <a:cubicBezTo>
                    <a:pt x="3295" y="34"/>
                    <a:pt x="3078" y="0"/>
                    <a:pt x="28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" name="Google Shape;3981;p9"/>
            <p:cNvSpPr/>
            <p:nvPr/>
          </p:nvSpPr>
          <p:spPr>
            <a:xfrm>
              <a:off x="2062885" y="2235528"/>
              <a:ext cx="257414" cy="218430"/>
            </a:xfrm>
            <a:custGeom>
              <a:rect b="b" l="l" r="r" t="t"/>
              <a:pathLst>
                <a:path extrusionOk="0" h="4227" w="4961">
                  <a:moveTo>
                    <a:pt x="3095" y="1"/>
                  </a:moveTo>
                  <a:cubicBezTo>
                    <a:pt x="2812" y="1"/>
                    <a:pt x="2500" y="101"/>
                    <a:pt x="2152" y="348"/>
                  </a:cubicBezTo>
                  <a:cubicBezTo>
                    <a:pt x="1881" y="555"/>
                    <a:pt x="1370" y="412"/>
                    <a:pt x="1003" y="539"/>
                  </a:cubicBezTo>
                  <a:cubicBezTo>
                    <a:pt x="700" y="635"/>
                    <a:pt x="237" y="890"/>
                    <a:pt x="205" y="1114"/>
                  </a:cubicBezTo>
                  <a:cubicBezTo>
                    <a:pt x="1" y="2670"/>
                    <a:pt x="695" y="4227"/>
                    <a:pt x="2424" y="4227"/>
                  </a:cubicBezTo>
                  <a:cubicBezTo>
                    <a:pt x="2450" y="4227"/>
                    <a:pt x="2477" y="4227"/>
                    <a:pt x="2503" y="4226"/>
                  </a:cubicBezTo>
                  <a:cubicBezTo>
                    <a:pt x="2528" y="4226"/>
                    <a:pt x="2553" y="4226"/>
                    <a:pt x="2577" y="4226"/>
                  </a:cubicBezTo>
                  <a:cubicBezTo>
                    <a:pt x="3741" y="4226"/>
                    <a:pt x="4332" y="3848"/>
                    <a:pt x="4801" y="2550"/>
                  </a:cubicBezTo>
                  <a:cubicBezTo>
                    <a:pt x="4961" y="2103"/>
                    <a:pt x="4961" y="1337"/>
                    <a:pt x="4674" y="1018"/>
                  </a:cubicBezTo>
                  <a:cubicBezTo>
                    <a:pt x="4240" y="529"/>
                    <a:pt x="3744" y="1"/>
                    <a:pt x="30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" name="Google Shape;3982;p9"/>
            <p:cNvSpPr/>
            <p:nvPr/>
          </p:nvSpPr>
          <p:spPr>
            <a:xfrm>
              <a:off x="3892796" y="2149698"/>
              <a:ext cx="241017" cy="229747"/>
            </a:xfrm>
            <a:custGeom>
              <a:rect b="b" l="l" r="r" t="t"/>
              <a:pathLst>
                <a:path extrusionOk="0" h="4446" w="4645">
                  <a:moveTo>
                    <a:pt x="1236" y="1"/>
                  </a:moveTo>
                  <a:cubicBezTo>
                    <a:pt x="921" y="1"/>
                    <a:pt x="580" y="81"/>
                    <a:pt x="383" y="221"/>
                  </a:cubicBezTo>
                  <a:cubicBezTo>
                    <a:pt x="96" y="445"/>
                    <a:pt x="0" y="1067"/>
                    <a:pt x="16" y="1546"/>
                  </a:cubicBezTo>
                  <a:cubicBezTo>
                    <a:pt x="48" y="2025"/>
                    <a:pt x="320" y="2488"/>
                    <a:pt x="463" y="2950"/>
                  </a:cubicBezTo>
                  <a:cubicBezTo>
                    <a:pt x="770" y="3916"/>
                    <a:pt x="1384" y="4445"/>
                    <a:pt x="2162" y="4445"/>
                  </a:cubicBezTo>
                  <a:cubicBezTo>
                    <a:pt x="2476" y="4445"/>
                    <a:pt x="2818" y="4359"/>
                    <a:pt x="3176" y="4179"/>
                  </a:cubicBezTo>
                  <a:cubicBezTo>
                    <a:pt x="3703" y="3924"/>
                    <a:pt x="4134" y="3493"/>
                    <a:pt x="4645" y="3126"/>
                  </a:cubicBezTo>
                  <a:cubicBezTo>
                    <a:pt x="4198" y="2583"/>
                    <a:pt x="3910" y="2200"/>
                    <a:pt x="3575" y="1849"/>
                  </a:cubicBezTo>
                  <a:cubicBezTo>
                    <a:pt x="3001" y="1243"/>
                    <a:pt x="2490" y="572"/>
                    <a:pt x="1804" y="126"/>
                  </a:cubicBezTo>
                  <a:cubicBezTo>
                    <a:pt x="1666" y="40"/>
                    <a:pt x="1457" y="1"/>
                    <a:pt x="12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" name="Google Shape;3983;p9"/>
            <p:cNvSpPr/>
            <p:nvPr/>
          </p:nvSpPr>
          <p:spPr>
            <a:xfrm>
              <a:off x="3405055" y="2241936"/>
              <a:ext cx="271683" cy="202204"/>
            </a:xfrm>
            <a:custGeom>
              <a:rect b="b" l="l" r="r" t="t"/>
              <a:pathLst>
                <a:path extrusionOk="0" h="3913" w="5236">
                  <a:moveTo>
                    <a:pt x="0" y="0"/>
                  </a:moveTo>
                  <a:lnTo>
                    <a:pt x="0" y="0"/>
                  </a:lnTo>
                  <a:cubicBezTo>
                    <a:pt x="431" y="1421"/>
                    <a:pt x="719" y="2458"/>
                    <a:pt x="1070" y="3479"/>
                  </a:cubicBezTo>
                  <a:cubicBezTo>
                    <a:pt x="1130" y="3646"/>
                    <a:pt x="1377" y="3913"/>
                    <a:pt x="1512" y="3913"/>
                  </a:cubicBezTo>
                  <a:cubicBezTo>
                    <a:pt x="1519" y="3913"/>
                    <a:pt x="1526" y="3912"/>
                    <a:pt x="1532" y="3910"/>
                  </a:cubicBezTo>
                  <a:cubicBezTo>
                    <a:pt x="2506" y="3671"/>
                    <a:pt x="3559" y="3527"/>
                    <a:pt x="4421" y="3049"/>
                  </a:cubicBezTo>
                  <a:cubicBezTo>
                    <a:pt x="5187" y="2618"/>
                    <a:pt x="5235" y="1405"/>
                    <a:pt x="4645" y="1229"/>
                  </a:cubicBezTo>
                  <a:cubicBezTo>
                    <a:pt x="3208" y="766"/>
                    <a:pt x="1740" y="447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" name="Google Shape;3984;p9"/>
            <p:cNvSpPr/>
            <p:nvPr/>
          </p:nvSpPr>
          <p:spPr>
            <a:xfrm>
              <a:off x="2610089" y="2486818"/>
              <a:ext cx="220314" cy="184841"/>
            </a:xfrm>
            <a:custGeom>
              <a:rect b="b" l="l" r="r" t="t"/>
              <a:pathLst>
                <a:path extrusionOk="0" h="3577" w="4246">
                  <a:moveTo>
                    <a:pt x="1973" y="0"/>
                  </a:moveTo>
                  <a:cubicBezTo>
                    <a:pt x="1867" y="0"/>
                    <a:pt x="1767" y="16"/>
                    <a:pt x="1676" y="49"/>
                  </a:cubicBezTo>
                  <a:cubicBezTo>
                    <a:pt x="974" y="289"/>
                    <a:pt x="543" y="1262"/>
                    <a:pt x="1" y="1916"/>
                  </a:cubicBezTo>
                  <a:cubicBezTo>
                    <a:pt x="222" y="2676"/>
                    <a:pt x="1118" y="3576"/>
                    <a:pt x="1693" y="3576"/>
                  </a:cubicBezTo>
                  <a:cubicBezTo>
                    <a:pt x="1698" y="3576"/>
                    <a:pt x="1703" y="3576"/>
                    <a:pt x="1708" y="3576"/>
                  </a:cubicBezTo>
                  <a:cubicBezTo>
                    <a:pt x="2746" y="3528"/>
                    <a:pt x="4246" y="2395"/>
                    <a:pt x="4246" y="1661"/>
                  </a:cubicBezTo>
                  <a:cubicBezTo>
                    <a:pt x="4246" y="1118"/>
                    <a:pt x="2878" y="0"/>
                    <a:pt x="19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" name="Google Shape;3985;p9"/>
            <p:cNvSpPr/>
            <p:nvPr/>
          </p:nvSpPr>
          <p:spPr>
            <a:xfrm>
              <a:off x="1235490" y="1403219"/>
              <a:ext cx="192139" cy="256773"/>
            </a:xfrm>
            <a:custGeom>
              <a:rect b="b" l="l" r="r" t="t"/>
              <a:pathLst>
                <a:path extrusionOk="0" h="4969" w="3703">
                  <a:moveTo>
                    <a:pt x="3463" y="1"/>
                  </a:moveTo>
                  <a:cubicBezTo>
                    <a:pt x="3192" y="81"/>
                    <a:pt x="2857" y="81"/>
                    <a:pt x="2681" y="256"/>
                  </a:cubicBezTo>
                  <a:cubicBezTo>
                    <a:pt x="1899" y="974"/>
                    <a:pt x="1165" y="1740"/>
                    <a:pt x="431" y="2522"/>
                  </a:cubicBezTo>
                  <a:cubicBezTo>
                    <a:pt x="272" y="2682"/>
                    <a:pt x="208" y="2921"/>
                    <a:pt x="0" y="3320"/>
                  </a:cubicBezTo>
                  <a:cubicBezTo>
                    <a:pt x="431" y="3895"/>
                    <a:pt x="910" y="4438"/>
                    <a:pt x="1405" y="4948"/>
                  </a:cubicBezTo>
                  <a:cubicBezTo>
                    <a:pt x="1421" y="4962"/>
                    <a:pt x="1451" y="4969"/>
                    <a:pt x="1489" y="4969"/>
                  </a:cubicBezTo>
                  <a:cubicBezTo>
                    <a:pt x="1711" y="4969"/>
                    <a:pt x="2233" y="4753"/>
                    <a:pt x="2314" y="4549"/>
                  </a:cubicBezTo>
                  <a:cubicBezTo>
                    <a:pt x="2825" y="3368"/>
                    <a:pt x="3240" y="2139"/>
                    <a:pt x="3623" y="911"/>
                  </a:cubicBezTo>
                  <a:cubicBezTo>
                    <a:pt x="3703" y="655"/>
                    <a:pt x="3511" y="304"/>
                    <a:pt x="34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" name="Google Shape;3986;p9"/>
            <p:cNvSpPr/>
            <p:nvPr/>
          </p:nvSpPr>
          <p:spPr>
            <a:xfrm>
              <a:off x="3913500" y="2908269"/>
              <a:ext cx="192139" cy="256773"/>
            </a:xfrm>
            <a:custGeom>
              <a:rect b="b" l="l" r="r" t="t"/>
              <a:pathLst>
                <a:path extrusionOk="0" h="4969" w="3703">
                  <a:moveTo>
                    <a:pt x="3464" y="0"/>
                  </a:moveTo>
                  <a:cubicBezTo>
                    <a:pt x="3192" y="80"/>
                    <a:pt x="2857" y="80"/>
                    <a:pt x="2682" y="240"/>
                  </a:cubicBezTo>
                  <a:cubicBezTo>
                    <a:pt x="1900" y="974"/>
                    <a:pt x="1149" y="1740"/>
                    <a:pt x="415" y="2506"/>
                  </a:cubicBezTo>
                  <a:cubicBezTo>
                    <a:pt x="272" y="2666"/>
                    <a:pt x="208" y="2905"/>
                    <a:pt x="0" y="3304"/>
                  </a:cubicBezTo>
                  <a:cubicBezTo>
                    <a:pt x="431" y="3878"/>
                    <a:pt x="910" y="4437"/>
                    <a:pt x="1405" y="4948"/>
                  </a:cubicBezTo>
                  <a:cubicBezTo>
                    <a:pt x="1421" y="4962"/>
                    <a:pt x="1451" y="4968"/>
                    <a:pt x="1489" y="4968"/>
                  </a:cubicBezTo>
                  <a:cubicBezTo>
                    <a:pt x="1711" y="4968"/>
                    <a:pt x="2233" y="4753"/>
                    <a:pt x="2314" y="4549"/>
                  </a:cubicBezTo>
                  <a:cubicBezTo>
                    <a:pt x="2825" y="3352"/>
                    <a:pt x="3240" y="2123"/>
                    <a:pt x="3623" y="894"/>
                  </a:cubicBezTo>
                  <a:cubicBezTo>
                    <a:pt x="3703" y="639"/>
                    <a:pt x="3511" y="304"/>
                    <a:pt x="34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" name="Google Shape;3987;p9"/>
            <p:cNvSpPr/>
            <p:nvPr/>
          </p:nvSpPr>
          <p:spPr>
            <a:xfrm>
              <a:off x="2864337" y="2325234"/>
              <a:ext cx="355274" cy="106140"/>
            </a:xfrm>
            <a:custGeom>
              <a:rect b="b" l="l" r="r" t="t"/>
              <a:pathLst>
                <a:path extrusionOk="0" h="2054" w="6847">
                  <a:moveTo>
                    <a:pt x="96" y="0"/>
                  </a:moveTo>
                  <a:lnTo>
                    <a:pt x="0" y="447"/>
                  </a:lnTo>
                  <a:cubicBezTo>
                    <a:pt x="878" y="750"/>
                    <a:pt x="1756" y="1085"/>
                    <a:pt x="2649" y="1325"/>
                  </a:cubicBezTo>
                  <a:cubicBezTo>
                    <a:pt x="3176" y="1484"/>
                    <a:pt x="3782" y="1421"/>
                    <a:pt x="4309" y="1612"/>
                  </a:cubicBezTo>
                  <a:cubicBezTo>
                    <a:pt x="5052" y="1881"/>
                    <a:pt x="5522" y="2054"/>
                    <a:pt x="5845" y="2054"/>
                  </a:cubicBezTo>
                  <a:cubicBezTo>
                    <a:pt x="6404" y="2054"/>
                    <a:pt x="6523" y="1538"/>
                    <a:pt x="6847" y="112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" name="Google Shape;3988;p9"/>
            <p:cNvSpPr/>
            <p:nvPr/>
          </p:nvSpPr>
          <p:spPr>
            <a:xfrm>
              <a:off x="3824876" y="2461084"/>
              <a:ext cx="183889" cy="171716"/>
            </a:xfrm>
            <a:custGeom>
              <a:rect b="b" l="l" r="r" t="t"/>
              <a:pathLst>
                <a:path extrusionOk="0" h="3323" w="3544">
                  <a:moveTo>
                    <a:pt x="1918" y="1"/>
                  </a:moveTo>
                  <a:cubicBezTo>
                    <a:pt x="1824" y="1"/>
                    <a:pt x="1732" y="12"/>
                    <a:pt x="1645" y="36"/>
                  </a:cubicBezTo>
                  <a:cubicBezTo>
                    <a:pt x="559" y="388"/>
                    <a:pt x="1" y="1345"/>
                    <a:pt x="288" y="2478"/>
                  </a:cubicBezTo>
                  <a:cubicBezTo>
                    <a:pt x="368" y="2829"/>
                    <a:pt x="575" y="3117"/>
                    <a:pt x="878" y="3308"/>
                  </a:cubicBezTo>
                  <a:cubicBezTo>
                    <a:pt x="900" y="3318"/>
                    <a:pt x="926" y="3322"/>
                    <a:pt x="955" y="3322"/>
                  </a:cubicBezTo>
                  <a:cubicBezTo>
                    <a:pt x="1163" y="3322"/>
                    <a:pt x="1536" y="3089"/>
                    <a:pt x="1676" y="2893"/>
                  </a:cubicBezTo>
                  <a:cubicBezTo>
                    <a:pt x="2363" y="1983"/>
                    <a:pt x="2985" y="1042"/>
                    <a:pt x="3544" y="244"/>
                  </a:cubicBezTo>
                  <a:cubicBezTo>
                    <a:pt x="3097" y="164"/>
                    <a:pt x="2666" y="84"/>
                    <a:pt x="2203" y="36"/>
                  </a:cubicBezTo>
                  <a:cubicBezTo>
                    <a:pt x="2107" y="12"/>
                    <a:pt x="2012" y="1"/>
                    <a:pt x="19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" name="Google Shape;3989;p9"/>
            <p:cNvSpPr/>
            <p:nvPr/>
          </p:nvSpPr>
          <p:spPr>
            <a:xfrm>
              <a:off x="4442647" y="2245398"/>
              <a:ext cx="139162" cy="170011"/>
            </a:xfrm>
            <a:custGeom>
              <a:rect b="b" l="l" r="r" t="t"/>
              <a:pathLst>
                <a:path extrusionOk="0" h="3290" w="2682">
                  <a:moveTo>
                    <a:pt x="2034" y="1"/>
                  </a:moveTo>
                  <a:cubicBezTo>
                    <a:pt x="1868" y="1"/>
                    <a:pt x="1678" y="34"/>
                    <a:pt x="1532" y="77"/>
                  </a:cubicBezTo>
                  <a:cubicBezTo>
                    <a:pt x="782" y="316"/>
                    <a:pt x="32" y="1513"/>
                    <a:pt x="0" y="2646"/>
                  </a:cubicBezTo>
                  <a:cubicBezTo>
                    <a:pt x="48" y="2742"/>
                    <a:pt x="128" y="3077"/>
                    <a:pt x="319" y="3221"/>
                  </a:cubicBezTo>
                  <a:cubicBezTo>
                    <a:pt x="386" y="3268"/>
                    <a:pt x="503" y="3289"/>
                    <a:pt x="625" y="3289"/>
                  </a:cubicBezTo>
                  <a:cubicBezTo>
                    <a:pt x="794" y="3289"/>
                    <a:pt x="973" y="3247"/>
                    <a:pt x="1038" y="3173"/>
                  </a:cubicBezTo>
                  <a:cubicBezTo>
                    <a:pt x="1596" y="2487"/>
                    <a:pt x="2107" y="1753"/>
                    <a:pt x="2554" y="987"/>
                  </a:cubicBezTo>
                  <a:cubicBezTo>
                    <a:pt x="2681" y="779"/>
                    <a:pt x="2538" y="284"/>
                    <a:pt x="2362" y="93"/>
                  </a:cubicBezTo>
                  <a:cubicBezTo>
                    <a:pt x="2303" y="26"/>
                    <a:pt x="2178" y="1"/>
                    <a:pt x="20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" name="Google Shape;3990;p9"/>
            <p:cNvSpPr/>
            <p:nvPr/>
          </p:nvSpPr>
          <p:spPr>
            <a:xfrm>
              <a:off x="3207987" y="2584171"/>
              <a:ext cx="141653" cy="94875"/>
            </a:xfrm>
            <a:custGeom>
              <a:rect b="b" l="l" r="r" t="t"/>
              <a:pathLst>
                <a:path extrusionOk="0" h="1836" w="2730">
                  <a:moveTo>
                    <a:pt x="686" y="0"/>
                  </a:moveTo>
                  <a:cubicBezTo>
                    <a:pt x="431" y="0"/>
                    <a:pt x="192" y="112"/>
                    <a:pt x="48" y="304"/>
                  </a:cubicBezTo>
                  <a:cubicBezTo>
                    <a:pt x="0" y="543"/>
                    <a:pt x="80" y="782"/>
                    <a:pt x="255" y="942"/>
                  </a:cubicBezTo>
                  <a:cubicBezTo>
                    <a:pt x="878" y="1277"/>
                    <a:pt x="1532" y="1517"/>
                    <a:pt x="2298" y="1836"/>
                  </a:cubicBezTo>
                  <a:cubicBezTo>
                    <a:pt x="2474" y="1564"/>
                    <a:pt x="2729" y="1341"/>
                    <a:pt x="2729" y="1118"/>
                  </a:cubicBezTo>
                  <a:cubicBezTo>
                    <a:pt x="2713" y="846"/>
                    <a:pt x="2522" y="447"/>
                    <a:pt x="2330" y="367"/>
                  </a:cubicBezTo>
                  <a:cubicBezTo>
                    <a:pt x="1803" y="176"/>
                    <a:pt x="1245" y="48"/>
                    <a:pt x="6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" name="Google Shape;3991;p9"/>
            <p:cNvSpPr/>
            <p:nvPr/>
          </p:nvSpPr>
          <p:spPr>
            <a:xfrm>
              <a:off x="2850380" y="2618586"/>
              <a:ext cx="108393" cy="112445"/>
            </a:xfrm>
            <a:custGeom>
              <a:rect b="b" l="l" r="r" t="t"/>
              <a:pathLst>
                <a:path extrusionOk="0" h="2176" w="2089">
                  <a:moveTo>
                    <a:pt x="836" y="1"/>
                  </a:moveTo>
                  <a:cubicBezTo>
                    <a:pt x="642" y="1"/>
                    <a:pt x="0" y="668"/>
                    <a:pt x="62" y="867"/>
                  </a:cubicBezTo>
                  <a:cubicBezTo>
                    <a:pt x="205" y="1345"/>
                    <a:pt x="668" y="1744"/>
                    <a:pt x="1003" y="2175"/>
                  </a:cubicBezTo>
                  <a:lnTo>
                    <a:pt x="1418" y="2127"/>
                  </a:lnTo>
                  <a:cubicBezTo>
                    <a:pt x="1626" y="1728"/>
                    <a:pt x="2088" y="1234"/>
                    <a:pt x="1993" y="978"/>
                  </a:cubicBezTo>
                  <a:cubicBezTo>
                    <a:pt x="1817" y="547"/>
                    <a:pt x="1306" y="180"/>
                    <a:pt x="860" y="5"/>
                  </a:cubicBezTo>
                  <a:cubicBezTo>
                    <a:pt x="853" y="2"/>
                    <a:pt x="845" y="1"/>
                    <a:pt x="8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" name="Google Shape;3992;p9"/>
            <p:cNvSpPr/>
            <p:nvPr/>
          </p:nvSpPr>
          <p:spPr>
            <a:xfrm>
              <a:off x="245220" y="4475844"/>
              <a:ext cx="109223" cy="112341"/>
            </a:xfrm>
            <a:custGeom>
              <a:rect b="b" l="l" r="r" t="t"/>
              <a:pathLst>
                <a:path extrusionOk="0" h="2174" w="2105">
                  <a:moveTo>
                    <a:pt x="843" y="1"/>
                  </a:moveTo>
                  <a:cubicBezTo>
                    <a:pt x="656" y="1"/>
                    <a:pt x="0" y="679"/>
                    <a:pt x="62" y="865"/>
                  </a:cubicBezTo>
                  <a:cubicBezTo>
                    <a:pt x="205" y="1359"/>
                    <a:pt x="668" y="1742"/>
                    <a:pt x="1003" y="2173"/>
                  </a:cubicBezTo>
                  <a:lnTo>
                    <a:pt x="1434" y="2125"/>
                  </a:lnTo>
                  <a:cubicBezTo>
                    <a:pt x="1642" y="1742"/>
                    <a:pt x="2105" y="1248"/>
                    <a:pt x="1993" y="976"/>
                  </a:cubicBezTo>
                  <a:cubicBezTo>
                    <a:pt x="1817" y="561"/>
                    <a:pt x="1307" y="178"/>
                    <a:pt x="860" y="3"/>
                  </a:cubicBezTo>
                  <a:cubicBezTo>
                    <a:pt x="855" y="1"/>
                    <a:pt x="849" y="1"/>
                    <a:pt x="8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" name="Google Shape;3993;p9"/>
            <p:cNvSpPr/>
            <p:nvPr/>
          </p:nvSpPr>
          <p:spPr>
            <a:xfrm>
              <a:off x="2477673" y="2352414"/>
              <a:ext cx="91893" cy="88313"/>
            </a:xfrm>
            <a:custGeom>
              <a:rect b="b" l="l" r="r" t="t"/>
              <a:pathLst>
                <a:path extrusionOk="0" h="1709" w="1771">
                  <a:moveTo>
                    <a:pt x="861" y="1"/>
                  </a:moveTo>
                  <a:cubicBezTo>
                    <a:pt x="574" y="368"/>
                    <a:pt x="254" y="703"/>
                    <a:pt x="63" y="1102"/>
                  </a:cubicBezTo>
                  <a:cubicBezTo>
                    <a:pt x="0" y="1212"/>
                    <a:pt x="463" y="1709"/>
                    <a:pt x="508" y="1709"/>
                  </a:cubicBezTo>
                  <a:cubicBezTo>
                    <a:pt x="509" y="1709"/>
                    <a:pt x="509" y="1709"/>
                    <a:pt x="510" y="1709"/>
                  </a:cubicBezTo>
                  <a:cubicBezTo>
                    <a:pt x="941" y="1421"/>
                    <a:pt x="1372" y="1134"/>
                    <a:pt x="1771" y="799"/>
                  </a:cubicBezTo>
                  <a:lnTo>
                    <a:pt x="86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" name="Google Shape;3994;p9"/>
            <p:cNvSpPr/>
            <p:nvPr/>
          </p:nvSpPr>
          <p:spPr>
            <a:xfrm>
              <a:off x="706394" y="2777948"/>
              <a:ext cx="91893" cy="88313"/>
            </a:xfrm>
            <a:custGeom>
              <a:rect b="b" l="l" r="r" t="t"/>
              <a:pathLst>
                <a:path extrusionOk="0" h="1709" w="1771">
                  <a:moveTo>
                    <a:pt x="861" y="1"/>
                  </a:moveTo>
                  <a:cubicBezTo>
                    <a:pt x="574" y="368"/>
                    <a:pt x="255" y="703"/>
                    <a:pt x="63" y="1102"/>
                  </a:cubicBezTo>
                  <a:cubicBezTo>
                    <a:pt x="0" y="1212"/>
                    <a:pt x="448" y="1709"/>
                    <a:pt x="507" y="1709"/>
                  </a:cubicBezTo>
                  <a:cubicBezTo>
                    <a:pt x="508" y="1709"/>
                    <a:pt x="509" y="1709"/>
                    <a:pt x="510" y="1708"/>
                  </a:cubicBezTo>
                  <a:cubicBezTo>
                    <a:pt x="941" y="1421"/>
                    <a:pt x="1372" y="1134"/>
                    <a:pt x="1771" y="799"/>
                  </a:cubicBezTo>
                  <a:cubicBezTo>
                    <a:pt x="1308" y="400"/>
                    <a:pt x="1069" y="208"/>
                    <a:pt x="8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" name="Google Shape;3995;p9"/>
            <p:cNvSpPr/>
            <p:nvPr/>
          </p:nvSpPr>
          <p:spPr>
            <a:xfrm>
              <a:off x="3369461" y="2949194"/>
              <a:ext cx="88624" cy="92705"/>
            </a:xfrm>
            <a:custGeom>
              <a:rect b="b" l="l" r="r" t="t"/>
              <a:pathLst>
                <a:path extrusionOk="0" h="1794" w="1708">
                  <a:moveTo>
                    <a:pt x="699" y="1"/>
                  </a:moveTo>
                  <a:cubicBezTo>
                    <a:pt x="606" y="1"/>
                    <a:pt x="324" y="246"/>
                    <a:pt x="0" y="437"/>
                  </a:cubicBezTo>
                  <a:lnTo>
                    <a:pt x="958" y="1794"/>
                  </a:lnTo>
                  <a:cubicBezTo>
                    <a:pt x="1213" y="1522"/>
                    <a:pt x="1708" y="1124"/>
                    <a:pt x="1660" y="996"/>
                  </a:cubicBezTo>
                  <a:cubicBezTo>
                    <a:pt x="1452" y="597"/>
                    <a:pt x="1069" y="294"/>
                    <a:pt x="718" y="6"/>
                  </a:cubicBezTo>
                  <a:cubicBezTo>
                    <a:pt x="713" y="3"/>
                    <a:pt x="707" y="1"/>
                    <a:pt x="69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" name="Google Shape;3996;p9"/>
            <p:cNvSpPr/>
            <p:nvPr/>
          </p:nvSpPr>
          <p:spPr>
            <a:xfrm>
              <a:off x="686470" y="4349811"/>
              <a:ext cx="122610" cy="81543"/>
            </a:xfrm>
            <a:custGeom>
              <a:rect b="b" l="l" r="r" t="t"/>
              <a:pathLst>
                <a:path extrusionOk="0" h="1578" w="2363">
                  <a:moveTo>
                    <a:pt x="0" y="0"/>
                  </a:moveTo>
                  <a:cubicBezTo>
                    <a:pt x="806" y="1159"/>
                    <a:pt x="1169" y="1578"/>
                    <a:pt x="1633" y="1578"/>
                  </a:cubicBezTo>
                  <a:cubicBezTo>
                    <a:pt x="1840" y="1578"/>
                    <a:pt x="2067" y="1494"/>
                    <a:pt x="2362" y="1357"/>
                  </a:cubicBezTo>
                  <a:cubicBezTo>
                    <a:pt x="1867" y="447"/>
                    <a:pt x="1149" y="16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" name="Google Shape;3997;p9"/>
            <p:cNvSpPr/>
            <p:nvPr/>
          </p:nvSpPr>
          <p:spPr>
            <a:xfrm>
              <a:off x="6256161" y="3927327"/>
              <a:ext cx="119289" cy="52398"/>
            </a:xfrm>
            <a:custGeom>
              <a:rect b="b" l="l" r="r" t="t"/>
              <a:pathLst>
                <a:path extrusionOk="0" h="1014" w="2299">
                  <a:moveTo>
                    <a:pt x="976" y="0"/>
                  </a:moveTo>
                  <a:cubicBezTo>
                    <a:pt x="634" y="0"/>
                    <a:pt x="330" y="144"/>
                    <a:pt x="0" y="420"/>
                  </a:cubicBezTo>
                  <a:cubicBezTo>
                    <a:pt x="410" y="813"/>
                    <a:pt x="807" y="1014"/>
                    <a:pt x="1205" y="1014"/>
                  </a:cubicBezTo>
                  <a:cubicBezTo>
                    <a:pt x="1566" y="1014"/>
                    <a:pt x="1926" y="849"/>
                    <a:pt x="2298" y="516"/>
                  </a:cubicBezTo>
                  <a:cubicBezTo>
                    <a:pt x="1760" y="168"/>
                    <a:pt x="1346" y="0"/>
                    <a:pt x="9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" name="Google Shape;3998;p9"/>
            <p:cNvSpPr/>
            <p:nvPr/>
          </p:nvSpPr>
          <p:spPr>
            <a:xfrm>
              <a:off x="5555578" y="3153719"/>
              <a:ext cx="107718" cy="52502"/>
            </a:xfrm>
            <a:custGeom>
              <a:rect b="b" l="l" r="r" t="t"/>
              <a:pathLst>
                <a:path extrusionOk="0" h="1016" w="2076">
                  <a:moveTo>
                    <a:pt x="677" y="0"/>
                  </a:moveTo>
                  <a:cubicBezTo>
                    <a:pt x="466" y="0"/>
                    <a:pt x="220" y="223"/>
                    <a:pt x="1" y="325"/>
                  </a:cubicBezTo>
                  <a:cubicBezTo>
                    <a:pt x="176" y="565"/>
                    <a:pt x="336" y="996"/>
                    <a:pt x="527" y="1012"/>
                  </a:cubicBezTo>
                  <a:cubicBezTo>
                    <a:pt x="573" y="1015"/>
                    <a:pt x="618" y="1016"/>
                    <a:pt x="664" y="1016"/>
                  </a:cubicBezTo>
                  <a:cubicBezTo>
                    <a:pt x="1131" y="1016"/>
                    <a:pt x="1610" y="877"/>
                    <a:pt x="2075" y="804"/>
                  </a:cubicBezTo>
                  <a:cubicBezTo>
                    <a:pt x="2075" y="692"/>
                    <a:pt x="2075" y="581"/>
                    <a:pt x="2075" y="469"/>
                  </a:cubicBezTo>
                  <a:cubicBezTo>
                    <a:pt x="1628" y="309"/>
                    <a:pt x="1197" y="86"/>
                    <a:pt x="735" y="6"/>
                  </a:cubicBezTo>
                  <a:cubicBezTo>
                    <a:pt x="716" y="2"/>
                    <a:pt x="697" y="0"/>
                    <a:pt x="6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" name="Google Shape;3999;p9"/>
            <p:cNvSpPr/>
            <p:nvPr/>
          </p:nvSpPr>
          <p:spPr>
            <a:xfrm>
              <a:off x="215281" y="4827277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6" y="48"/>
                  </a:moveTo>
                  <a:lnTo>
                    <a:pt x="0" y="336"/>
                  </a:lnTo>
                  <a:lnTo>
                    <a:pt x="942" y="1564"/>
                  </a:lnTo>
                  <a:cubicBezTo>
                    <a:pt x="1118" y="1325"/>
                    <a:pt x="1421" y="1118"/>
                    <a:pt x="1453" y="862"/>
                  </a:cubicBezTo>
                  <a:cubicBezTo>
                    <a:pt x="1533" y="0"/>
                    <a:pt x="830" y="144"/>
                    <a:pt x="336" y="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" name="Google Shape;4000;p9"/>
            <p:cNvSpPr/>
            <p:nvPr/>
          </p:nvSpPr>
          <p:spPr>
            <a:xfrm>
              <a:off x="5271547" y="3712312"/>
              <a:ext cx="79544" cy="92447"/>
            </a:xfrm>
            <a:custGeom>
              <a:rect b="b" l="l" r="r" t="t"/>
              <a:pathLst>
                <a:path extrusionOk="0" h="1789" w="1533">
                  <a:moveTo>
                    <a:pt x="176" y="1"/>
                  </a:moveTo>
                  <a:cubicBezTo>
                    <a:pt x="112" y="623"/>
                    <a:pt x="48" y="1166"/>
                    <a:pt x="0" y="1788"/>
                  </a:cubicBezTo>
                  <a:cubicBezTo>
                    <a:pt x="320" y="1485"/>
                    <a:pt x="575" y="1261"/>
                    <a:pt x="830" y="1038"/>
                  </a:cubicBezTo>
                  <a:cubicBezTo>
                    <a:pt x="1054" y="846"/>
                    <a:pt x="1293" y="687"/>
                    <a:pt x="1533" y="511"/>
                  </a:cubicBezTo>
                  <a:cubicBezTo>
                    <a:pt x="1293" y="368"/>
                    <a:pt x="1054" y="240"/>
                    <a:pt x="814" y="112"/>
                  </a:cubicBezTo>
                  <a:cubicBezTo>
                    <a:pt x="607" y="49"/>
                    <a:pt x="384" y="17"/>
                    <a:pt x="17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" name="Google Shape;4001;p9"/>
            <p:cNvSpPr/>
            <p:nvPr/>
          </p:nvSpPr>
          <p:spPr>
            <a:xfrm>
              <a:off x="4118039" y="3930841"/>
              <a:ext cx="72072" cy="80045"/>
            </a:xfrm>
            <a:custGeom>
              <a:rect b="b" l="l" r="r" t="t"/>
              <a:pathLst>
                <a:path extrusionOk="0" h="1549" w="1389">
                  <a:moveTo>
                    <a:pt x="671" y="1"/>
                  </a:moveTo>
                  <a:cubicBezTo>
                    <a:pt x="447" y="240"/>
                    <a:pt x="128" y="464"/>
                    <a:pt x="48" y="767"/>
                  </a:cubicBezTo>
                  <a:cubicBezTo>
                    <a:pt x="0" y="926"/>
                    <a:pt x="351" y="1198"/>
                    <a:pt x="623" y="1549"/>
                  </a:cubicBezTo>
                  <a:cubicBezTo>
                    <a:pt x="958" y="1214"/>
                    <a:pt x="1389" y="926"/>
                    <a:pt x="1341" y="815"/>
                  </a:cubicBezTo>
                  <a:cubicBezTo>
                    <a:pt x="1213" y="512"/>
                    <a:pt x="910" y="272"/>
                    <a:pt x="6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" name="Google Shape;4002;p9"/>
            <p:cNvSpPr/>
            <p:nvPr/>
          </p:nvSpPr>
          <p:spPr>
            <a:xfrm>
              <a:off x="531586" y="4911402"/>
              <a:ext cx="102737" cy="57773"/>
            </a:xfrm>
            <a:custGeom>
              <a:rect b="b" l="l" r="r" t="t"/>
              <a:pathLst>
                <a:path extrusionOk="0" h="1118" w="1980">
                  <a:moveTo>
                    <a:pt x="97" y="0"/>
                  </a:moveTo>
                  <a:lnTo>
                    <a:pt x="1" y="304"/>
                  </a:lnTo>
                  <a:cubicBezTo>
                    <a:pt x="503" y="841"/>
                    <a:pt x="874" y="1117"/>
                    <a:pt x="1210" y="1117"/>
                  </a:cubicBezTo>
                  <a:cubicBezTo>
                    <a:pt x="1473" y="1117"/>
                    <a:pt x="1714" y="949"/>
                    <a:pt x="1980" y="607"/>
                  </a:cubicBezTo>
                  <a:lnTo>
                    <a:pt x="9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" name="Google Shape;4003;p9"/>
            <p:cNvSpPr/>
            <p:nvPr/>
          </p:nvSpPr>
          <p:spPr>
            <a:xfrm>
              <a:off x="1592371" y="4757156"/>
              <a:ext cx="48100" cy="112238"/>
            </a:xfrm>
            <a:custGeom>
              <a:rect b="b" l="l" r="r" t="t"/>
              <a:pathLst>
                <a:path extrusionOk="0" h="2172" w="927">
                  <a:moveTo>
                    <a:pt x="926" y="1"/>
                  </a:moveTo>
                  <a:lnTo>
                    <a:pt x="926" y="1"/>
                  </a:lnTo>
                  <a:cubicBezTo>
                    <a:pt x="1" y="671"/>
                    <a:pt x="783" y="2139"/>
                    <a:pt x="815" y="2171"/>
                  </a:cubicBezTo>
                  <a:cubicBezTo>
                    <a:pt x="862" y="1373"/>
                    <a:pt x="894" y="767"/>
                    <a:pt x="9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" name="Google Shape;4004;p9"/>
            <p:cNvSpPr/>
            <p:nvPr/>
          </p:nvSpPr>
          <p:spPr>
            <a:xfrm>
              <a:off x="6235458" y="4556765"/>
              <a:ext cx="511766" cy="468951"/>
            </a:xfrm>
            <a:custGeom>
              <a:rect b="b" l="l" r="r" t="t"/>
              <a:pathLst>
                <a:path extrusionOk="0" h="9075" w="9863">
                  <a:moveTo>
                    <a:pt x="4485" y="1"/>
                  </a:moveTo>
                  <a:cubicBezTo>
                    <a:pt x="2984" y="256"/>
                    <a:pt x="1644" y="416"/>
                    <a:pt x="670" y="1613"/>
                  </a:cubicBezTo>
                  <a:cubicBezTo>
                    <a:pt x="144" y="2251"/>
                    <a:pt x="0" y="2762"/>
                    <a:pt x="543" y="3448"/>
                  </a:cubicBezTo>
                  <a:cubicBezTo>
                    <a:pt x="910" y="3911"/>
                    <a:pt x="1165" y="4453"/>
                    <a:pt x="1500" y="4932"/>
                  </a:cubicBezTo>
                  <a:cubicBezTo>
                    <a:pt x="1803" y="5379"/>
                    <a:pt x="2043" y="6033"/>
                    <a:pt x="2458" y="6193"/>
                  </a:cubicBezTo>
                  <a:cubicBezTo>
                    <a:pt x="3830" y="6720"/>
                    <a:pt x="4852" y="7629"/>
                    <a:pt x="5825" y="8651"/>
                  </a:cubicBezTo>
                  <a:cubicBezTo>
                    <a:pt x="6087" y="8931"/>
                    <a:pt x="6366" y="9075"/>
                    <a:pt x="6667" y="9075"/>
                  </a:cubicBezTo>
                  <a:cubicBezTo>
                    <a:pt x="6880" y="9075"/>
                    <a:pt x="7104" y="9003"/>
                    <a:pt x="7341" y="8858"/>
                  </a:cubicBezTo>
                  <a:cubicBezTo>
                    <a:pt x="7772" y="8619"/>
                    <a:pt x="8203" y="8348"/>
                    <a:pt x="8602" y="8044"/>
                  </a:cubicBezTo>
                  <a:cubicBezTo>
                    <a:pt x="8810" y="7853"/>
                    <a:pt x="9049" y="7486"/>
                    <a:pt x="9017" y="7230"/>
                  </a:cubicBezTo>
                  <a:cubicBezTo>
                    <a:pt x="8825" y="5826"/>
                    <a:pt x="9113" y="4517"/>
                    <a:pt x="9639" y="3241"/>
                  </a:cubicBezTo>
                  <a:cubicBezTo>
                    <a:pt x="9863" y="2650"/>
                    <a:pt x="9767" y="2283"/>
                    <a:pt x="9065" y="2028"/>
                  </a:cubicBezTo>
                  <a:cubicBezTo>
                    <a:pt x="8059" y="1645"/>
                    <a:pt x="7118" y="1070"/>
                    <a:pt x="6128" y="607"/>
                  </a:cubicBezTo>
                  <a:cubicBezTo>
                    <a:pt x="5554" y="352"/>
                    <a:pt x="4947" y="160"/>
                    <a:pt x="44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" name="Google Shape;4005;p9"/>
            <p:cNvSpPr/>
            <p:nvPr/>
          </p:nvSpPr>
          <p:spPr>
            <a:xfrm>
              <a:off x="6107089" y="4115161"/>
              <a:ext cx="343703" cy="378829"/>
            </a:xfrm>
            <a:custGeom>
              <a:rect b="b" l="l" r="r" t="t"/>
              <a:pathLst>
                <a:path extrusionOk="0" h="7331" w="6624">
                  <a:moveTo>
                    <a:pt x="3396" y="1"/>
                  </a:moveTo>
                  <a:cubicBezTo>
                    <a:pt x="3104" y="1"/>
                    <a:pt x="2825" y="208"/>
                    <a:pt x="2554" y="631"/>
                  </a:cubicBezTo>
                  <a:cubicBezTo>
                    <a:pt x="1692" y="1940"/>
                    <a:pt x="942" y="3360"/>
                    <a:pt x="160" y="4733"/>
                  </a:cubicBezTo>
                  <a:cubicBezTo>
                    <a:pt x="80" y="4876"/>
                    <a:pt x="80" y="5052"/>
                    <a:pt x="0" y="5483"/>
                  </a:cubicBezTo>
                  <a:cubicBezTo>
                    <a:pt x="367" y="5882"/>
                    <a:pt x="846" y="6392"/>
                    <a:pt x="1341" y="6887"/>
                  </a:cubicBezTo>
                  <a:cubicBezTo>
                    <a:pt x="1630" y="7160"/>
                    <a:pt x="1903" y="7330"/>
                    <a:pt x="2161" y="7330"/>
                  </a:cubicBezTo>
                  <a:cubicBezTo>
                    <a:pt x="2431" y="7330"/>
                    <a:pt x="2684" y="7144"/>
                    <a:pt x="2921" y="6696"/>
                  </a:cubicBezTo>
                  <a:cubicBezTo>
                    <a:pt x="3017" y="6488"/>
                    <a:pt x="3384" y="6392"/>
                    <a:pt x="3639" y="6297"/>
                  </a:cubicBezTo>
                  <a:cubicBezTo>
                    <a:pt x="4453" y="5945"/>
                    <a:pt x="5299" y="5674"/>
                    <a:pt x="6065" y="5259"/>
                  </a:cubicBezTo>
                  <a:cubicBezTo>
                    <a:pt x="6512" y="5020"/>
                    <a:pt x="6623" y="4589"/>
                    <a:pt x="6240" y="4078"/>
                  </a:cubicBezTo>
                  <a:cubicBezTo>
                    <a:pt x="5889" y="3599"/>
                    <a:pt x="5714" y="2993"/>
                    <a:pt x="5427" y="2482"/>
                  </a:cubicBezTo>
                  <a:cubicBezTo>
                    <a:pt x="5107" y="1828"/>
                    <a:pt x="4724" y="1206"/>
                    <a:pt x="4309" y="615"/>
                  </a:cubicBezTo>
                  <a:cubicBezTo>
                    <a:pt x="3990" y="208"/>
                    <a:pt x="3687" y="1"/>
                    <a:pt x="33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" name="Google Shape;4006;p9"/>
            <p:cNvSpPr/>
            <p:nvPr/>
          </p:nvSpPr>
          <p:spPr>
            <a:xfrm>
              <a:off x="5149819" y="4704862"/>
              <a:ext cx="247659" cy="377641"/>
            </a:xfrm>
            <a:custGeom>
              <a:rect b="b" l="l" r="r" t="t"/>
              <a:pathLst>
                <a:path extrusionOk="0" h="7308" w="4773">
                  <a:moveTo>
                    <a:pt x="1481" y="1"/>
                  </a:moveTo>
                  <a:cubicBezTo>
                    <a:pt x="1354" y="1"/>
                    <a:pt x="1062" y="185"/>
                    <a:pt x="990" y="343"/>
                  </a:cubicBezTo>
                  <a:cubicBezTo>
                    <a:pt x="639" y="1109"/>
                    <a:pt x="320" y="1891"/>
                    <a:pt x="0" y="2689"/>
                  </a:cubicBezTo>
                  <a:cubicBezTo>
                    <a:pt x="144" y="4540"/>
                    <a:pt x="862" y="5960"/>
                    <a:pt x="2267" y="6966"/>
                  </a:cubicBezTo>
                  <a:cubicBezTo>
                    <a:pt x="2575" y="7175"/>
                    <a:pt x="3057" y="7308"/>
                    <a:pt x="3478" y="7308"/>
                  </a:cubicBezTo>
                  <a:cubicBezTo>
                    <a:pt x="3668" y="7308"/>
                    <a:pt x="3846" y="7281"/>
                    <a:pt x="3990" y="7221"/>
                  </a:cubicBezTo>
                  <a:cubicBezTo>
                    <a:pt x="4357" y="7046"/>
                    <a:pt x="4629" y="6279"/>
                    <a:pt x="4677" y="5753"/>
                  </a:cubicBezTo>
                  <a:cubicBezTo>
                    <a:pt x="4756" y="4700"/>
                    <a:pt x="4772" y="3630"/>
                    <a:pt x="4708" y="2577"/>
                  </a:cubicBezTo>
                  <a:cubicBezTo>
                    <a:pt x="4708" y="2258"/>
                    <a:pt x="4645" y="1795"/>
                    <a:pt x="4437" y="1667"/>
                  </a:cubicBezTo>
                  <a:cubicBezTo>
                    <a:pt x="3496" y="1061"/>
                    <a:pt x="2522" y="502"/>
                    <a:pt x="1517" y="8"/>
                  </a:cubicBezTo>
                  <a:cubicBezTo>
                    <a:pt x="1507" y="3"/>
                    <a:pt x="1495" y="1"/>
                    <a:pt x="14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" name="Google Shape;4007;p9"/>
            <p:cNvSpPr/>
            <p:nvPr/>
          </p:nvSpPr>
          <p:spPr>
            <a:xfrm>
              <a:off x="5836652" y="4938944"/>
              <a:ext cx="336439" cy="216828"/>
            </a:xfrm>
            <a:custGeom>
              <a:rect b="b" l="l" r="r" t="t"/>
              <a:pathLst>
                <a:path extrusionOk="0" h="4196" w="6484">
                  <a:moveTo>
                    <a:pt x="5692" y="1"/>
                  </a:moveTo>
                  <a:cubicBezTo>
                    <a:pt x="5591" y="1"/>
                    <a:pt x="5474" y="19"/>
                    <a:pt x="5340" y="58"/>
                  </a:cubicBezTo>
                  <a:cubicBezTo>
                    <a:pt x="3840" y="489"/>
                    <a:pt x="2340" y="888"/>
                    <a:pt x="840" y="1335"/>
                  </a:cubicBezTo>
                  <a:cubicBezTo>
                    <a:pt x="600" y="1414"/>
                    <a:pt x="393" y="1574"/>
                    <a:pt x="281" y="1797"/>
                  </a:cubicBezTo>
                  <a:cubicBezTo>
                    <a:pt x="1" y="2513"/>
                    <a:pt x="1147" y="3699"/>
                    <a:pt x="1929" y="3699"/>
                  </a:cubicBezTo>
                  <a:cubicBezTo>
                    <a:pt x="1949" y="3699"/>
                    <a:pt x="1969" y="3698"/>
                    <a:pt x="1989" y="3696"/>
                  </a:cubicBezTo>
                  <a:cubicBezTo>
                    <a:pt x="2060" y="3693"/>
                    <a:pt x="2131" y="3692"/>
                    <a:pt x="2202" y="3692"/>
                  </a:cubicBezTo>
                  <a:cubicBezTo>
                    <a:pt x="2868" y="3692"/>
                    <a:pt x="3542" y="3817"/>
                    <a:pt x="4191" y="3904"/>
                  </a:cubicBezTo>
                  <a:cubicBezTo>
                    <a:pt x="4558" y="3968"/>
                    <a:pt x="4909" y="4064"/>
                    <a:pt x="5244" y="4191"/>
                  </a:cubicBezTo>
                  <a:cubicBezTo>
                    <a:pt x="5294" y="4194"/>
                    <a:pt x="5341" y="4195"/>
                    <a:pt x="5388" y="4195"/>
                  </a:cubicBezTo>
                  <a:cubicBezTo>
                    <a:pt x="6175" y="4195"/>
                    <a:pt x="6484" y="3807"/>
                    <a:pt x="6393" y="2962"/>
                  </a:cubicBezTo>
                  <a:cubicBezTo>
                    <a:pt x="6330" y="2292"/>
                    <a:pt x="6377" y="1574"/>
                    <a:pt x="6330" y="888"/>
                  </a:cubicBezTo>
                  <a:cubicBezTo>
                    <a:pt x="6303" y="401"/>
                    <a:pt x="6168" y="1"/>
                    <a:pt x="56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" name="Google Shape;4008;p9"/>
            <p:cNvSpPr/>
            <p:nvPr/>
          </p:nvSpPr>
          <p:spPr>
            <a:xfrm>
              <a:off x="6709916" y="4975167"/>
              <a:ext cx="272513" cy="284936"/>
            </a:xfrm>
            <a:custGeom>
              <a:rect b="b" l="l" r="r" t="t"/>
              <a:pathLst>
                <a:path extrusionOk="0" h="5514" w="5252">
                  <a:moveTo>
                    <a:pt x="4022" y="1"/>
                  </a:moveTo>
                  <a:cubicBezTo>
                    <a:pt x="3783" y="1"/>
                    <a:pt x="3544" y="7"/>
                    <a:pt x="3304" y="27"/>
                  </a:cubicBezTo>
                  <a:cubicBezTo>
                    <a:pt x="2411" y="123"/>
                    <a:pt x="1644" y="426"/>
                    <a:pt x="1293" y="1384"/>
                  </a:cubicBezTo>
                  <a:cubicBezTo>
                    <a:pt x="1102" y="1862"/>
                    <a:pt x="942" y="2405"/>
                    <a:pt x="607" y="2756"/>
                  </a:cubicBezTo>
                  <a:cubicBezTo>
                    <a:pt x="1" y="3347"/>
                    <a:pt x="1" y="3793"/>
                    <a:pt x="607" y="4336"/>
                  </a:cubicBezTo>
                  <a:cubicBezTo>
                    <a:pt x="799" y="4512"/>
                    <a:pt x="878" y="4831"/>
                    <a:pt x="1102" y="4958"/>
                  </a:cubicBezTo>
                  <a:cubicBezTo>
                    <a:pt x="1473" y="5165"/>
                    <a:pt x="1940" y="5514"/>
                    <a:pt x="2287" y="5514"/>
                  </a:cubicBezTo>
                  <a:cubicBezTo>
                    <a:pt x="2342" y="5514"/>
                    <a:pt x="2394" y="5505"/>
                    <a:pt x="2442" y="5485"/>
                  </a:cubicBezTo>
                  <a:cubicBezTo>
                    <a:pt x="2794" y="5357"/>
                    <a:pt x="2969" y="4687"/>
                    <a:pt x="3161" y="4224"/>
                  </a:cubicBezTo>
                  <a:cubicBezTo>
                    <a:pt x="3224" y="4065"/>
                    <a:pt x="3145" y="3841"/>
                    <a:pt x="3145" y="3666"/>
                  </a:cubicBezTo>
                  <a:cubicBezTo>
                    <a:pt x="4230" y="3267"/>
                    <a:pt x="5251" y="1192"/>
                    <a:pt x="4980" y="11"/>
                  </a:cubicBezTo>
                  <a:cubicBezTo>
                    <a:pt x="4661" y="11"/>
                    <a:pt x="4342" y="1"/>
                    <a:pt x="40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" name="Google Shape;4009;p9"/>
            <p:cNvSpPr/>
            <p:nvPr/>
          </p:nvSpPr>
          <p:spPr>
            <a:xfrm>
              <a:off x="6275204" y="4973617"/>
              <a:ext cx="300636" cy="237860"/>
            </a:xfrm>
            <a:custGeom>
              <a:rect b="b" l="l" r="r" t="t"/>
              <a:pathLst>
                <a:path extrusionOk="0" h="4603" w="5794">
                  <a:moveTo>
                    <a:pt x="1625" y="1"/>
                  </a:moveTo>
                  <a:cubicBezTo>
                    <a:pt x="1451" y="1"/>
                    <a:pt x="1307" y="32"/>
                    <a:pt x="1229" y="105"/>
                  </a:cubicBezTo>
                  <a:cubicBezTo>
                    <a:pt x="686" y="616"/>
                    <a:pt x="431" y="1446"/>
                    <a:pt x="0" y="2275"/>
                  </a:cubicBezTo>
                  <a:cubicBezTo>
                    <a:pt x="176" y="2467"/>
                    <a:pt x="383" y="2642"/>
                    <a:pt x="607" y="2786"/>
                  </a:cubicBezTo>
                  <a:cubicBezTo>
                    <a:pt x="1819" y="3393"/>
                    <a:pt x="3032" y="4031"/>
                    <a:pt x="4277" y="4542"/>
                  </a:cubicBezTo>
                  <a:cubicBezTo>
                    <a:pt x="4379" y="4583"/>
                    <a:pt x="4508" y="4602"/>
                    <a:pt x="4647" y="4602"/>
                  </a:cubicBezTo>
                  <a:cubicBezTo>
                    <a:pt x="4987" y="4602"/>
                    <a:pt x="5379" y="4488"/>
                    <a:pt x="5538" y="4318"/>
                  </a:cubicBezTo>
                  <a:cubicBezTo>
                    <a:pt x="5761" y="4095"/>
                    <a:pt x="5793" y="3345"/>
                    <a:pt x="5586" y="3105"/>
                  </a:cubicBezTo>
                  <a:cubicBezTo>
                    <a:pt x="4772" y="2116"/>
                    <a:pt x="3846" y="1206"/>
                    <a:pt x="2857" y="376"/>
                  </a:cubicBezTo>
                  <a:cubicBezTo>
                    <a:pt x="2579" y="165"/>
                    <a:pt x="2023" y="1"/>
                    <a:pt x="16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" name="Google Shape;4010;p9"/>
            <p:cNvSpPr/>
            <p:nvPr/>
          </p:nvSpPr>
          <p:spPr>
            <a:xfrm>
              <a:off x="5571300" y="4811258"/>
              <a:ext cx="287405" cy="228817"/>
            </a:xfrm>
            <a:custGeom>
              <a:rect b="b" l="l" r="r" t="t"/>
              <a:pathLst>
                <a:path extrusionOk="0" h="4428" w="5539">
                  <a:moveTo>
                    <a:pt x="3545" y="1"/>
                  </a:moveTo>
                  <a:cubicBezTo>
                    <a:pt x="3309" y="1"/>
                    <a:pt x="3119" y="38"/>
                    <a:pt x="3065" y="119"/>
                  </a:cubicBezTo>
                  <a:cubicBezTo>
                    <a:pt x="2490" y="949"/>
                    <a:pt x="1597" y="709"/>
                    <a:pt x="910" y="1061"/>
                  </a:cubicBezTo>
                  <a:cubicBezTo>
                    <a:pt x="575" y="1252"/>
                    <a:pt x="33" y="1523"/>
                    <a:pt x="17" y="1779"/>
                  </a:cubicBezTo>
                  <a:cubicBezTo>
                    <a:pt x="1" y="2146"/>
                    <a:pt x="288" y="2641"/>
                    <a:pt x="591" y="2912"/>
                  </a:cubicBezTo>
                  <a:cubicBezTo>
                    <a:pt x="1150" y="3375"/>
                    <a:pt x="1740" y="3806"/>
                    <a:pt x="2363" y="4173"/>
                  </a:cubicBezTo>
                  <a:cubicBezTo>
                    <a:pt x="2522" y="4284"/>
                    <a:pt x="2730" y="4300"/>
                    <a:pt x="3145" y="4428"/>
                  </a:cubicBezTo>
                  <a:cubicBezTo>
                    <a:pt x="3512" y="4189"/>
                    <a:pt x="3863" y="3901"/>
                    <a:pt x="4182" y="3598"/>
                  </a:cubicBezTo>
                  <a:cubicBezTo>
                    <a:pt x="4469" y="3263"/>
                    <a:pt x="4613" y="2800"/>
                    <a:pt x="4900" y="2465"/>
                  </a:cubicBezTo>
                  <a:cubicBezTo>
                    <a:pt x="5539" y="1731"/>
                    <a:pt x="5156" y="901"/>
                    <a:pt x="4804" y="374"/>
                  </a:cubicBezTo>
                  <a:cubicBezTo>
                    <a:pt x="4646" y="142"/>
                    <a:pt x="4006" y="1"/>
                    <a:pt x="35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1" name="Google Shape;4011;p9"/>
            <p:cNvSpPr/>
            <p:nvPr/>
          </p:nvSpPr>
          <p:spPr>
            <a:xfrm>
              <a:off x="5515833" y="4961680"/>
              <a:ext cx="127591" cy="113065"/>
            </a:xfrm>
            <a:custGeom>
              <a:rect b="b" l="l" r="r" t="t"/>
              <a:pathLst>
                <a:path extrusionOk="0" h="2188" w="2459">
                  <a:moveTo>
                    <a:pt x="415" y="1"/>
                  </a:moveTo>
                  <a:lnTo>
                    <a:pt x="0" y="192"/>
                  </a:lnTo>
                  <a:cubicBezTo>
                    <a:pt x="32" y="847"/>
                    <a:pt x="80" y="1517"/>
                    <a:pt x="112" y="2187"/>
                  </a:cubicBezTo>
                  <a:lnTo>
                    <a:pt x="2394" y="1820"/>
                  </a:lnTo>
                  <a:lnTo>
                    <a:pt x="2458" y="1373"/>
                  </a:lnTo>
                  <a:lnTo>
                    <a:pt x="4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" name="Google Shape;4012;p9"/>
            <p:cNvSpPr/>
            <p:nvPr/>
          </p:nvSpPr>
          <p:spPr>
            <a:xfrm>
              <a:off x="5153970" y="5094482"/>
              <a:ext cx="104398" cy="109809"/>
            </a:xfrm>
            <a:custGeom>
              <a:rect b="b" l="l" r="r" t="t"/>
              <a:pathLst>
                <a:path extrusionOk="0" h="2125" w="2012">
                  <a:moveTo>
                    <a:pt x="1469" y="0"/>
                  </a:moveTo>
                  <a:lnTo>
                    <a:pt x="0" y="1038"/>
                  </a:lnTo>
                  <a:cubicBezTo>
                    <a:pt x="451" y="1551"/>
                    <a:pt x="750" y="2124"/>
                    <a:pt x="943" y="2124"/>
                  </a:cubicBezTo>
                  <a:cubicBezTo>
                    <a:pt x="948" y="2124"/>
                    <a:pt x="953" y="2124"/>
                    <a:pt x="958" y="2123"/>
                  </a:cubicBezTo>
                  <a:cubicBezTo>
                    <a:pt x="1644" y="1995"/>
                    <a:pt x="2011" y="1437"/>
                    <a:pt x="1931" y="718"/>
                  </a:cubicBezTo>
                  <a:cubicBezTo>
                    <a:pt x="1899" y="463"/>
                    <a:pt x="1628" y="240"/>
                    <a:pt x="14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3" name="Google Shape;4013;p9"/>
            <p:cNvSpPr/>
            <p:nvPr/>
          </p:nvSpPr>
          <p:spPr>
            <a:xfrm>
              <a:off x="6197321" y="4891611"/>
              <a:ext cx="48930" cy="112186"/>
            </a:xfrm>
            <a:custGeom>
              <a:rect b="b" l="l" r="r" t="t"/>
              <a:pathLst>
                <a:path extrusionOk="0" h="2171" w="943">
                  <a:moveTo>
                    <a:pt x="943" y="0"/>
                  </a:moveTo>
                  <a:cubicBezTo>
                    <a:pt x="17" y="687"/>
                    <a:pt x="1" y="1341"/>
                    <a:pt x="831" y="2171"/>
                  </a:cubicBezTo>
                  <a:cubicBezTo>
                    <a:pt x="863" y="1373"/>
                    <a:pt x="895" y="782"/>
                    <a:pt x="9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4" name="Google Shape;4014;p9"/>
            <p:cNvSpPr/>
            <p:nvPr/>
          </p:nvSpPr>
          <p:spPr>
            <a:xfrm>
              <a:off x="2917314" y="3351940"/>
              <a:ext cx="88676" cy="77564"/>
            </a:xfrm>
            <a:custGeom>
              <a:rect b="b" l="l" r="r" t="t"/>
              <a:pathLst>
                <a:path extrusionOk="0" h="1501" w="1709">
                  <a:moveTo>
                    <a:pt x="0" y="0"/>
                  </a:moveTo>
                  <a:lnTo>
                    <a:pt x="926" y="1501"/>
                  </a:lnTo>
                  <a:lnTo>
                    <a:pt x="1708" y="2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" name="Google Shape;4015;p9"/>
            <p:cNvSpPr/>
            <p:nvPr/>
          </p:nvSpPr>
          <p:spPr>
            <a:xfrm>
              <a:off x="4845915" y="3005467"/>
              <a:ext cx="53029" cy="61183"/>
            </a:xfrm>
            <a:custGeom>
              <a:rect b="b" l="l" r="r" t="t"/>
              <a:pathLst>
                <a:path extrusionOk="0" h="1184" w="1022">
                  <a:moveTo>
                    <a:pt x="665" y="0"/>
                  </a:moveTo>
                  <a:cubicBezTo>
                    <a:pt x="508" y="0"/>
                    <a:pt x="353" y="62"/>
                    <a:pt x="224" y="162"/>
                  </a:cubicBezTo>
                  <a:cubicBezTo>
                    <a:pt x="112" y="418"/>
                    <a:pt x="0" y="912"/>
                    <a:pt x="96" y="960"/>
                  </a:cubicBezTo>
                  <a:cubicBezTo>
                    <a:pt x="332" y="1133"/>
                    <a:pt x="692" y="1120"/>
                    <a:pt x="1007" y="1165"/>
                  </a:cubicBezTo>
                  <a:lnTo>
                    <a:pt x="1007" y="1165"/>
                  </a:lnTo>
                  <a:cubicBezTo>
                    <a:pt x="1022" y="997"/>
                    <a:pt x="1021" y="843"/>
                    <a:pt x="1006" y="689"/>
                  </a:cubicBezTo>
                  <a:cubicBezTo>
                    <a:pt x="942" y="449"/>
                    <a:pt x="846" y="210"/>
                    <a:pt x="719" y="3"/>
                  </a:cubicBezTo>
                  <a:cubicBezTo>
                    <a:pt x="701" y="1"/>
                    <a:pt x="683" y="0"/>
                    <a:pt x="665" y="0"/>
                  </a:cubicBezTo>
                  <a:close/>
                  <a:moveTo>
                    <a:pt x="1007" y="1165"/>
                  </a:moveTo>
                  <a:cubicBezTo>
                    <a:pt x="1007" y="1172"/>
                    <a:pt x="1006" y="1178"/>
                    <a:pt x="1006" y="1184"/>
                  </a:cubicBezTo>
                  <a:lnTo>
                    <a:pt x="1022" y="1168"/>
                  </a:lnTo>
                  <a:cubicBezTo>
                    <a:pt x="1017" y="1167"/>
                    <a:pt x="1012" y="1166"/>
                    <a:pt x="1007" y="11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" name="Google Shape;4016;p9"/>
            <p:cNvSpPr/>
            <p:nvPr/>
          </p:nvSpPr>
          <p:spPr>
            <a:xfrm>
              <a:off x="4839274" y="3730450"/>
              <a:ext cx="64652" cy="84179"/>
            </a:xfrm>
            <a:custGeom>
              <a:rect b="b" l="l" r="r" t="t"/>
              <a:pathLst>
                <a:path extrusionOk="0" h="1629" w="1246">
                  <a:moveTo>
                    <a:pt x="767" y="1"/>
                  </a:moveTo>
                  <a:cubicBezTo>
                    <a:pt x="1" y="767"/>
                    <a:pt x="448" y="1198"/>
                    <a:pt x="879" y="1629"/>
                  </a:cubicBezTo>
                  <a:lnTo>
                    <a:pt x="1246" y="1533"/>
                  </a:lnTo>
                  <a:lnTo>
                    <a:pt x="76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" name="Google Shape;4017;p9"/>
            <p:cNvSpPr/>
            <p:nvPr/>
          </p:nvSpPr>
          <p:spPr>
            <a:xfrm>
              <a:off x="4544502" y="4791105"/>
              <a:ext cx="122610" cy="23874"/>
            </a:xfrm>
            <a:custGeom>
              <a:rect b="b" l="l" r="r" t="t"/>
              <a:pathLst>
                <a:path extrusionOk="0" h="462" w="2363">
                  <a:moveTo>
                    <a:pt x="971" y="0"/>
                  </a:moveTo>
                  <a:cubicBezTo>
                    <a:pt x="635" y="0"/>
                    <a:pt x="365" y="152"/>
                    <a:pt x="0" y="461"/>
                  </a:cubicBezTo>
                  <a:lnTo>
                    <a:pt x="2362" y="461"/>
                  </a:lnTo>
                  <a:cubicBezTo>
                    <a:pt x="1720" y="156"/>
                    <a:pt x="1312" y="0"/>
                    <a:pt x="9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" name="Google Shape;4018;p9"/>
            <p:cNvSpPr/>
            <p:nvPr/>
          </p:nvSpPr>
          <p:spPr>
            <a:xfrm>
              <a:off x="2399738" y="3518536"/>
              <a:ext cx="67973" cy="68469"/>
            </a:xfrm>
            <a:custGeom>
              <a:rect b="b" l="l" r="r" t="t"/>
              <a:pathLst>
                <a:path extrusionOk="0" h="1325" w="1310">
                  <a:moveTo>
                    <a:pt x="1006" y="0"/>
                  </a:moveTo>
                  <a:lnTo>
                    <a:pt x="1" y="910"/>
                  </a:lnTo>
                  <a:lnTo>
                    <a:pt x="336" y="1325"/>
                  </a:lnTo>
                  <a:cubicBezTo>
                    <a:pt x="655" y="1022"/>
                    <a:pt x="990" y="734"/>
                    <a:pt x="1278" y="415"/>
                  </a:cubicBezTo>
                  <a:cubicBezTo>
                    <a:pt x="1310" y="399"/>
                    <a:pt x="1102" y="144"/>
                    <a:pt x="10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" name="Google Shape;4019;p9"/>
            <p:cNvSpPr/>
            <p:nvPr/>
          </p:nvSpPr>
          <p:spPr>
            <a:xfrm>
              <a:off x="6094636" y="3060810"/>
              <a:ext cx="75444" cy="59426"/>
            </a:xfrm>
            <a:custGeom>
              <a:rect b="b" l="l" r="r" t="t"/>
              <a:pathLst>
                <a:path extrusionOk="0" h="1150" w="1454">
                  <a:moveTo>
                    <a:pt x="687" y="1"/>
                  </a:moveTo>
                  <a:lnTo>
                    <a:pt x="687" y="1"/>
                  </a:lnTo>
                  <a:cubicBezTo>
                    <a:pt x="1" y="799"/>
                    <a:pt x="97" y="958"/>
                    <a:pt x="1453" y="1150"/>
                  </a:cubicBezTo>
                  <a:cubicBezTo>
                    <a:pt x="1214" y="783"/>
                    <a:pt x="959" y="400"/>
                    <a:pt x="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" name="Google Shape;4020;p9"/>
            <p:cNvSpPr/>
            <p:nvPr/>
          </p:nvSpPr>
          <p:spPr>
            <a:xfrm>
              <a:off x="86081" y="4604615"/>
              <a:ext cx="60916" cy="72965"/>
            </a:xfrm>
            <a:custGeom>
              <a:rect b="b" l="l" r="r" t="t"/>
              <a:pathLst>
                <a:path extrusionOk="0" h="1412" w="1174">
                  <a:moveTo>
                    <a:pt x="831" y="0"/>
                  </a:moveTo>
                  <a:lnTo>
                    <a:pt x="831" y="0"/>
                  </a:lnTo>
                  <a:cubicBezTo>
                    <a:pt x="543" y="479"/>
                    <a:pt x="288" y="894"/>
                    <a:pt x="1" y="1373"/>
                  </a:cubicBezTo>
                  <a:cubicBezTo>
                    <a:pt x="215" y="1396"/>
                    <a:pt x="393" y="1411"/>
                    <a:pt x="537" y="1411"/>
                  </a:cubicBezTo>
                  <a:cubicBezTo>
                    <a:pt x="1174" y="1411"/>
                    <a:pt x="1156" y="1120"/>
                    <a:pt x="8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" name="Google Shape;4021;p9"/>
            <p:cNvSpPr/>
            <p:nvPr/>
          </p:nvSpPr>
          <p:spPr>
            <a:xfrm>
              <a:off x="774211" y="2264001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3" y="0"/>
                  </a:moveTo>
                  <a:cubicBezTo>
                    <a:pt x="3862" y="0"/>
                    <a:pt x="3652" y="17"/>
                    <a:pt x="3432" y="52"/>
                  </a:cubicBezTo>
                  <a:cubicBezTo>
                    <a:pt x="3419" y="54"/>
                    <a:pt x="3406" y="54"/>
                    <a:pt x="3392" y="54"/>
                  </a:cubicBezTo>
                  <a:cubicBezTo>
                    <a:pt x="3286" y="54"/>
                    <a:pt x="3182" y="13"/>
                    <a:pt x="3093" y="13"/>
                  </a:cubicBezTo>
                  <a:cubicBezTo>
                    <a:pt x="3072" y="13"/>
                    <a:pt x="3052" y="15"/>
                    <a:pt x="3033" y="20"/>
                  </a:cubicBezTo>
                  <a:cubicBezTo>
                    <a:pt x="2187" y="228"/>
                    <a:pt x="863" y="196"/>
                    <a:pt x="607" y="691"/>
                  </a:cubicBezTo>
                  <a:cubicBezTo>
                    <a:pt x="161" y="1584"/>
                    <a:pt x="1" y="2957"/>
                    <a:pt x="368" y="3850"/>
                  </a:cubicBezTo>
                  <a:cubicBezTo>
                    <a:pt x="1054" y="5494"/>
                    <a:pt x="2203" y="6962"/>
                    <a:pt x="3177" y="8495"/>
                  </a:cubicBezTo>
                  <a:lnTo>
                    <a:pt x="3975" y="8495"/>
                  </a:lnTo>
                  <a:cubicBezTo>
                    <a:pt x="4102" y="8319"/>
                    <a:pt x="4230" y="8159"/>
                    <a:pt x="4358" y="8016"/>
                  </a:cubicBezTo>
                  <a:cubicBezTo>
                    <a:pt x="5555" y="6883"/>
                    <a:pt x="6768" y="5750"/>
                    <a:pt x="7981" y="4632"/>
                  </a:cubicBezTo>
                  <a:cubicBezTo>
                    <a:pt x="8555" y="4090"/>
                    <a:pt x="8667" y="3627"/>
                    <a:pt x="7981" y="3068"/>
                  </a:cubicBezTo>
                  <a:cubicBezTo>
                    <a:pt x="7518" y="2685"/>
                    <a:pt x="7039" y="2270"/>
                    <a:pt x="6752" y="1776"/>
                  </a:cubicBezTo>
                  <a:cubicBezTo>
                    <a:pt x="6124" y="602"/>
                    <a:pt x="5251" y="0"/>
                    <a:pt x="40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" name="Google Shape;4022;p9"/>
            <p:cNvSpPr/>
            <p:nvPr/>
          </p:nvSpPr>
          <p:spPr>
            <a:xfrm>
              <a:off x="11571" y="767787"/>
              <a:ext cx="356934" cy="409679"/>
            </a:xfrm>
            <a:custGeom>
              <a:rect b="b" l="l" r="r" t="t"/>
              <a:pathLst>
                <a:path extrusionOk="0" h="7928" w="6879">
                  <a:moveTo>
                    <a:pt x="691" y="1"/>
                  </a:moveTo>
                  <a:cubicBezTo>
                    <a:pt x="460" y="1"/>
                    <a:pt x="228" y="35"/>
                    <a:pt x="0" y="105"/>
                  </a:cubicBezTo>
                  <a:lnTo>
                    <a:pt x="0" y="5324"/>
                  </a:lnTo>
                  <a:cubicBezTo>
                    <a:pt x="767" y="5994"/>
                    <a:pt x="1533" y="6680"/>
                    <a:pt x="2299" y="7366"/>
                  </a:cubicBezTo>
                  <a:cubicBezTo>
                    <a:pt x="2604" y="7628"/>
                    <a:pt x="2895" y="7927"/>
                    <a:pt x="3262" y="7927"/>
                  </a:cubicBezTo>
                  <a:cubicBezTo>
                    <a:pt x="3432" y="7927"/>
                    <a:pt x="3619" y="7863"/>
                    <a:pt x="3831" y="7702"/>
                  </a:cubicBezTo>
                  <a:cubicBezTo>
                    <a:pt x="4501" y="7223"/>
                    <a:pt x="5187" y="6760"/>
                    <a:pt x="5905" y="6345"/>
                  </a:cubicBezTo>
                  <a:cubicBezTo>
                    <a:pt x="6831" y="5802"/>
                    <a:pt x="6879" y="5515"/>
                    <a:pt x="6097" y="4733"/>
                  </a:cubicBezTo>
                  <a:cubicBezTo>
                    <a:pt x="5522" y="4143"/>
                    <a:pt x="4996" y="3488"/>
                    <a:pt x="4453" y="2882"/>
                  </a:cubicBezTo>
                  <a:cubicBezTo>
                    <a:pt x="3799" y="2164"/>
                    <a:pt x="3160" y="1446"/>
                    <a:pt x="2474" y="775"/>
                  </a:cubicBezTo>
                  <a:cubicBezTo>
                    <a:pt x="2001" y="279"/>
                    <a:pt x="1353" y="1"/>
                    <a:pt x="6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" name="Google Shape;4023;p9"/>
            <p:cNvSpPr/>
            <p:nvPr/>
          </p:nvSpPr>
          <p:spPr>
            <a:xfrm>
              <a:off x="11571" y="1397225"/>
              <a:ext cx="236036" cy="260907"/>
            </a:xfrm>
            <a:custGeom>
              <a:rect b="b" l="l" r="r" t="t"/>
              <a:pathLst>
                <a:path extrusionOk="0" h="5049" w="4549">
                  <a:moveTo>
                    <a:pt x="1186" y="0"/>
                  </a:moveTo>
                  <a:cubicBezTo>
                    <a:pt x="891" y="0"/>
                    <a:pt x="578" y="198"/>
                    <a:pt x="0" y="564"/>
                  </a:cubicBezTo>
                  <a:cubicBezTo>
                    <a:pt x="0" y="1697"/>
                    <a:pt x="0" y="2846"/>
                    <a:pt x="0" y="3979"/>
                  </a:cubicBezTo>
                  <a:lnTo>
                    <a:pt x="1644" y="5048"/>
                  </a:lnTo>
                  <a:cubicBezTo>
                    <a:pt x="1916" y="4984"/>
                    <a:pt x="2378" y="4410"/>
                    <a:pt x="2873" y="3867"/>
                  </a:cubicBezTo>
                  <a:cubicBezTo>
                    <a:pt x="3144" y="3580"/>
                    <a:pt x="3480" y="3341"/>
                    <a:pt x="3719" y="3053"/>
                  </a:cubicBezTo>
                  <a:cubicBezTo>
                    <a:pt x="4022" y="2702"/>
                    <a:pt x="4549" y="2176"/>
                    <a:pt x="4453" y="1968"/>
                  </a:cubicBezTo>
                  <a:cubicBezTo>
                    <a:pt x="4262" y="1553"/>
                    <a:pt x="3735" y="1266"/>
                    <a:pt x="3304" y="1011"/>
                  </a:cubicBezTo>
                  <a:cubicBezTo>
                    <a:pt x="3227" y="960"/>
                    <a:pt x="3123" y="952"/>
                    <a:pt x="3013" y="952"/>
                  </a:cubicBezTo>
                  <a:cubicBezTo>
                    <a:pt x="2967" y="952"/>
                    <a:pt x="2919" y="953"/>
                    <a:pt x="2872" y="953"/>
                  </a:cubicBezTo>
                  <a:cubicBezTo>
                    <a:pt x="2756" y="953"/>
                    <a:pt x="2645" y="944"/>
                    <a:pt x="2570" y="883"/>
                  </a:cubicBezTo>
                  <a:cubicBezTo>
                    <a:pt x="1861" y="277"/>
                    <a:pt x="1536" y="0"/>
                    <a:pt x="11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" name="Google Shape;4024;p9"/>
            <p:cNvSpPr/>
            <p:nvPr/>
          </p:nvSpPr>
          <p:spPr>
            <a:xfrm>
              <a:off x="11571" y="316314"/>
              <a:ext cx="188871" cy="256980"/>
            </a:xfrm>
            <a:custGeom>
              <a:rect b="b" l="l" r="r" t="t"/>
              <a:pathLst>
                <a:path extrusionOk="0" h="4973" w="3640">
                  <a:moveTo>
                    <a:pt x="0" y="1"/>
                  </a:moveTo>
                  <a:lnTo>
                    <a:pt x="0" y="4613"/>
                  </a:lnTo>
                  <a:cubicBezTo>
                    <a:pt x="383" y="4709"/>
                    <a:pt x="767" y="4804"/>
                    <a:pt x="1150" y="4916"/>
                  </a:cubicBezTo>
                  <a:cubicBezTo>
                    <a:pt x="1299" y="4954"/>
                    <a:pt x="1438" y="4972"/>
                    <a:pt x="1567" y="4972"/>
                  </a:cubicBezTo>
                  <a:cubicBezTo>
                    <a:pt x="2137" y="4972"/>
                    <a:pt x="2505" y="4614"/>
                    <a:pt x="2714" y="4054"/>
                  </a:cubicBezTo>
                  <a:cubicBezTo>
                    <a:pt x="3639" y="1565"/>
                    <a:pt x="2969" y="416"/>
                    <a:pt x="399" y="17"/>
                  </a:cubicBezTo>
                  <a:cubicBezTo>
                    <a:pt x="256" y="1"/>
                    <a:pt x="128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" name="Google Shape;4025;p9"/>
            <p:cNvSpPr/>
            <p:nvPr/>
          </p:nvSpPr>
          <p:spPr>
            <a:xfrm>
              <a:off x="1042521" y="2542005"/>
              <a:ext cx="272513" cy="160968"/>
            </a:xfrm>
            <a:custGeom>
              <a:rect b="b" l="l" r="r" t="t"/>
              <a:pathLst>
                <a:path extrusionOk="0" h="3115" w="5252">
                  <a:moveTo>
                    <a:pt x="2981" y="1"/>
                  </a:moveTo>
                  <a:cubicBezTo>
                    <a:pt x="2966" y="1"/>
                    <a:pt x="2951" y="1"/>
                    <a:pt x="2937" y="3"/>
                  </a:cubicBezTo>
                  <a:cubicBezTo>
                    <a:pt x="1533" y="114"/>
                    <a:pt x="176" y="1678"/>
                    <a:pt x="1" y="3115"/>
                  </a:cubicBezTo>
                  <a:lnTo>
                    <a:pt x="5251" y="3115"/>
                  </a:lnTo>
                  <a:cubicBezTo>
                    <a:pt x="5203" y="2923"/>
                    <a:pt x="5235" y="2620"/>
                    <a:pt x="5124" y="2556"/>
                  </a:cubicBezTo>
                  <a:cubicBezTo>
                    <a:pt x="4437" y="2109"/>
                    <a:pt x="4278" y="1471"/>
                    <a:pt x="4134" y="721"/>
                  </a:cubicBezTo>
                  <a:cubicBezTo>
                    <a:pt x="4057" y="413"/>
                    <a:pt x="3386" y="1"/>
                    <a:pt x="29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" name="Google Shape;4026;p9"/>
            <p:cNvSpPr/>
            <p:nvPr/>
          </p:nvSpPr>
          <p:spPr>
            <a:xfrm>
              <a:off x="117577" y="2530689"/>
              <a:ext cx="389260" cy="172284"/>
            </a:xfrm>
            <a:custGeom>
              <a:rect b="b" l="l" r="r" t="t"/>
              <a:pathLst>
                <a:path extrusionOk="0" h="3334" w="7502">
                  <a:moveTo>
                    <a:pt x="1054" y="1"/>
                  </a:moveTo>
                  <a:cubicBezTo>
                    <a:pt x="791" y="1"/>
                    <a:pt x="440" y="261"/>
                    <a:pt x="0" y="445"/>
                  </a:cubicBezTo>
                  <a:cubicBezTo>
                    <a:pt x="1045" y="1410"/>
                    <a:pt x="2012" y="1958"/>
                    <a:pt x="3164" y="1958"/>
                  </a:cubicBezTo>
                  <a:cubicBezTo>
                    <a:pt x="3384" y="1958"/>
                    <a:pt x="3611" y="1938"/>
                    <a:pt x="3846" y="1897"/>
                  </a:cubicBezTo>
                  <a:cubicBezTo>
                    <a:pt x="3870" y="1894"/>
                    <a:pt x="3895" y="1892"/>
                    <a:pt x="3920" y="1892"/>
                  </a:cubicBezTo>
                  <a:cubicBezTo>
                    <a:pt x="4260" y="1892"/>
                    <a:pt x="4685" y="2184"/>
                    <a:pt x="5027" y="2392"/>
                  </a:cubicBezTo>
                  <a:cubicBezTo>
                    <a:pt x="5299" y="2568"/>
                    <a:pt x="5474" y="2871"/>
                    <a:pt x="5698" y="3126"/>
                  </a:cubicBezTo>
                  <a:lnTo>
                    <a:pt x="5889" y="2935"/>
                  </a:lnTo>
                  <a:cubicBezTo>
                    <a:pt x="5841" y="2743"/>
                    <a:pt x="5809" y="2552"/>
                    <a:pt x="5746" y="2312"/>
                  </a:cubicBezTo>
                  <a:lnTo>
                    <a:pt x="5746" y="2312"/>
                  </a:lnTo>
                  <a:cubicBezTo>
                    <a:pt x="6512" y="2328"/>
                    <a:pt x="6783" y="2711"/>
                    <a:pt x="6783" y="3334"/>
                  </a:cubicBezTo>
                  <a:lnTo>
                    <a:pt x="6990" y="3334"/>
                  </a:lnTo>
                  <a:cubicBezTo>
                    <a:pt x="7501" y="2695"/>
                    <a:pt x="7341" y="2216"/>
                    <a:pt x="6607" y="1945"/>
                  </a:cubicBezTo>
                  <a:cubicBezTo>
                    <a:pt x="6033" y="1722"/>
                    <a:pt x="5426" y="1610"/>
                    <a:pt x="4836" y="1387"/>
                  </a:cubicBezTo>
                  <a:cubicBezTo>
                    <a:pt x="3607" y="940"/>
                    <a:pt x="2394" y="413"/>
                    <a:pt x="1149" y="14"/>
                  </a:cubicBezTo>
                  <a:cubicBezTo>
                    <a:pt x="1119" y="5"/>
                    <a:pt x="1087" y="1"/>
                    <a:pt x="105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" name="Google Shape;4027;p9"/>
            <p:cNvSpPr/>
            <p:nvPr/>
          </p:nvSpPr>
          <p:spPr>
            <a:xfrm>
              <a:off x="10741" y="2302756"/>
              <a:ext cx="135841" cy="161898"/>
            </a:xfrm>
            <a:custGeom>
              <a:rect b="b" l="l" r="r" t="t"/>
              <a:pathLst>
                <a:path extrusionOk="0" h="3133" w="2618">
                  <a:moveTo>
                    <a:pt x="1196" y="0"/>
                  </a:moveTo>
                  <a:cubicBezTo>
                    <a:pt x="758" y="0"/>
                    <a:pt x="303" y="107"/>
                    <a:pt x="16" y="308"/>
                  </a:cubicBezTo>
                  <a:lnTo>
                    <a:pt x="1" y="3132"/>
                  </a:lnTo>
                  <a:cubicBezTo>
                    <a:pt x="527" y="3100"/>
                    <a:pt x="1054" y="3116"/>
                    <a:pt x="1565" y="3037"/>
                  </a:cubicBezTo>
                  <a:cubicBezTo>
                    <a:pt x="1868" y="3005"/>
                    <a:pt x="2347" y="2845"/>
                    <a:pt x="2362" y="2685"/>
                  </a:cubicBezTo>
                  <a:cubicBezTo>
                    <a:pt x="2458" y="1967"/>
                    <a:pt x="2618" y="1153"/>
                    <a:pt x="2378" y="515"/>
                  </a:cubicBezTo>
                  <a:cubicBezTo>
                    <a:pt x="2246" y="163"/>
                    <a:pt x="1735" y="0"/>
                    <a:pt x="11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" name="Google Shape;4028;p9"/>
            <p:cNvSpPr/>
            <p:nvPr/>
          </p:nvSpPr>
          <p:spPr>
            <a:xfrm>
              <a:off x="11571" y="1818056"/>
              <a:ext cx="159865" cy="175695"/>
            </a:xfrm>
            <a:custGeom>
              <a:rect b="b" l="l" r="r" t="t"/>
              <a:pathLst>
                <a:path extrusionOk="0" h="3400" w="3081">
                  <a:moveTo>
                    <a:pt x="1389" y="0"/>
                  </a:moveTo>
                  <a:lnTo>
                    <a:pt x="1453" y="415"/>
                  </a:lnTo>
                  <a:lnTo>
                    <a:pt x="0" y="2059"/>
                  </a:lnTo>
                  <a:lnTo>
                    <a:pt x="0" y="3064"/>
                  </a:lnTo>
                  <a:lnTo>
                    <a:pt x="1564" y="3400"/>
                  </a:lnTo>
                  <a:lnTo>
                    <a:pt x="1612" y="3128"/>
                  </a:lnTo>
                  <a:lnTo>
                    <a:pt x="1038" y="2362"/>
                  </a:lnTo>
                  <a:lnTo>
                    <a:pt x="2777" y="2362"/>
                  </a:lnTo>
                  <a:cubicBezTo>
                    <a:pt x="2825" y="1836"/>
                    <a:pt x="3081" y="1165"/>
                    <a:pt x="2857" y="782"/>
                  </a:cubicBezTo>
                  <a:cubicBezTo>
                    <a:pt x="2602" y="367"/>
                    <a:pt x="1900" y="256"/>
                    <a:pt x="13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" name="Google Shape;4029;p9"/>
            <p:cNvSpPr/>
            <p:nvPr/>
          </p:nvSpPr>
          <p:spPr>
            <a:xfrm>
              <a:off x="11571" y="2588822"/>
              <a:ext cx="91114" cy="114150"/>
            </a:xfrm>
            <a:custGeom>
              <a:rect b="b" l="l" r="r" t="t"/>
              <a:pathLst>
                <a:path extrusionOk="0" h="2209" w="1756">
                  <a:moveTo>
                    <a:pt x="216" y="0"/>
                  </a:moveTo>
                  <a:cubicBezTo>
                    <a:pt x="144" y="0"/>
                    <a:pt x="72" y="2"/>
                    <a:pt x="0" y="6"/>
                  </a:cubicBezTo>
                  <a:lnTo>
                    <a:pt x="0" y="2209"/>
                  </a:lnTo>
                  <a:lnTo>
                    <a:pt x="798" y="2209"/>
                  </a:lnTo>
                  <a:cubicBezTo>
                    <a:pt x="974" y="1937"/>
                    <a:pt x="1150" y="1666"/>
                    <a:pt x="1341" y="1411"/>
                  </a:cubicBezTo>
                  <a:cubicBezTo>
                    <a:pt x="1756" y="836"/>
                    <a:pt x="1564" y="230"/>
                    <a:pt x="878" y="54"/>
                  </a:cubicBezTo>
                  <a:cubicBezTo>
                    <a:pt x="651" y="18"/>
                    <a:pt x="432" y="0"/>
                    <a:pt x="2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" name="Google Shape;4030;p9"/>
            <p:cNvSpPr/>
            <p:nvPr/>
          </p:nvSpPr>
          <p:spPr>
            <a:xfrm>
              <a:off x="438033" y="1006520"/>
              <a:ext cx="507667" cy="539280"/>
            </a:xfrm>
            <a:custGeom>
              <a:rect b="b" l="l" r="r" t="t"/>
              <a:pathLst>
                <a:path extrusionOk="0" h="10436" w="9784">
                  <a:moveTo>
                    <a:pt x="2000" y="0"/>
                  </a:moveTo>
                  <a:cubicBezTo>
                    <a:pt x="1440" y="0"/>
                    <a:pt x="834" y="267"/>
                    <a:pt x="671" y="720"/>
                  </a:cubicBezTo>
                  <a:cubicBezTo>
                    <a:pt x="447" y="1406"/>
                    <a:pt x="160" y="2108"/>
                    <a:pt x="80" y="2826"/>
                  </a:cubicBezTo>
                  <a:cubicBezTo>
                    <a:pt x="0" y="3481"/>
                    <a:pt x="176" y="4167"/>
                    <a:pt x="256" y="4821"/>
                  </a:cubicBezTo>
                  <a:cubicBezTo>
                    <a:pt x="304" y="5204"/>
                    <a:pt x="511" y="5603"/>
                    <a:pt x="447" y="5970"/>
                  </a:cubicBezTo>
                  <a:cubicBezTo>
                    <a:pt x="160" y="7534"/>
                    <a:pt x="160" y="7582"/>
                    <a:pt x="1517" y="8428"/>
                  </a:cubicBezTo>
                  <a:cubicBezTo>
                    <a:pt x="1820" y="8651"/>
                    <a:pt x="2075" y="8907"/>
                    <a:pt x="2299" y="9194"/>
                  </a:cubicBezTo>
                  <a:cubicBezTo>
                    <a:pt x="2990" y="10019"/>
                    <a:pt x="4139" y="10435"/>
                    <a:pt x="5270" y="10435"/>
                  </a:cubicBezTo>
                  <a:cubicBezTo>
                    <a:pt x="6304" y="10435"/>
                    <a:pt x="7324" y="10087"/>
                    <a:pt x="7964" y="9385"/>
                  </a:cubicBezTo>
                  <a:cubicBezTo>
                    <a:pt x="8267" y="9098"/>
                    <a:pt x="8618" y="8859"/>
                    <a:pt x="9001" y="8667"/>
                  </a:cubicBezTo>
                  <a:cubicBezTo>
                    <a:pt x="9672" y="8300"/>
                    <a:pt x="9783" y="7790"/>
                    <a:pt x="9400" y="7167"/>
                  </a:cubicBezTo>
                  <a:cubicBezTo>
                    <a:pt x="9273" y="6928"/>
                    <a:pt x="9017" y="6768"/>
                    <a:pt x="8922" y="6529"/>
                  </a:cubicBezTo>
                  <a:cubicBezTo>
                    <a:pt x="8386" y="5304"/>
                    <a:pt x="7877" y="4869"/>
                    <a:pt x="7142" y="4869"/>
                  </a:cubicBezTo>
                  <a:cubicBezTo>
                    <a:pt x="6738" y="4869"/>
                    <a:pt x="6265" y="5000"/>
                    <a:pt x="5682" y="5204"/>
                  </a:cubicBezTo>
                  <a:cubicBezTo>
                    <a:pt x="5511" y="5267"/>
                    <a:pt x="5359" y="5301"/>
                    <a:pt x="5222" y="5301"/>
                  </a:cubicBezTo>
                  <a:cubicBezTo>
                    <a:pt x="4872" y="5301"/>
                    <a:pt x="4618" y="5082"/>
                    <a:pt x="4389" y="4566"/>
                  </a:cubicBezTo>
                  <a:cubicBezTo>
                    <a:pt x="3974" y="3608"/>
                    <a:pt x="3304" y="2762"/>
                    <a:pt x="2586" y="1661"/>
                  </a:cubicBezTo>
                  <a:cubicBezTo>
                    <a:pt x="2714" y="1454"/>
                    <a:pt x="2825" y="1230"/>
                    <a:pt x="2921" y="1007"/>
                  </a:cubicBezTo>
                  <a:cubicBezTo>
                    <a:pt x="3001" y="799"/>
                    <a:pt x="3001" y="576"/>
                    <a:pt x="2905" y="369"/>
                  </a:cubicBezTo>
                  <a:cubicBezTo>
                    <a:pt x="2715" y="115"/>
                    <a:pt x="2367" y="0"/>
                    <a:pt x="200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" name="Google Shape;4031;p9"/>
            <p:cNvSpPr/>
            <p:nvPr/>
          </p:nvSpPr>
          <p:spPr>
            <a:xfrm>
              <a:off x="1129484" y="1730883"/>
              <a:ext cx="353665" cy="541606"/>
            </a:xfrm>
            <a:custGeom>
              <a:rect b="b" l="l" r="r" t="t"/>
              <a:pathLst>
                <a:path extrusionOk="0" h="10481" w="6816">
                  <a:moveTo>
                    <a:pt x="5766" y="0"/>
                  </a:moveTo>
                  <a:cubicBezTo>
                    <a:pt x="5424" y="0"/>
                    <a:pt x="4979" y="310"/>
                    <a:pt x="4676" y="554"/>
                  </a:cubicBezTo>
                  <a:cubicBezTo>
                    <a:pt x="4198" y="953"/>
                    <a:pt x="3831" y="1496"/>
                    <a:pt x="3400" y="1959"/>
                  </a:cubicBezTo>
                  <a:cubicBezTo>
                    <a:pt x="2809" y="2581"/>
                    <a:pt x="1995" y="3108"/>
                    <a:pt x="1676" y="3842"/>
                  </a:cubicBezTo>
                  <a:cubicBezTo>
                    <a:pt x="1022" y="5294"/>
                    <a:pt x="623" y="6858"/>
                    <a:pt x="160" y="8390"/>
                  </a:cubicBezTo>
                  <a:cubicBezTo>
                    <a:pt x="0" y="8965"/>
                    <a:pt x="208" y="9475"/>
                    <a:pt x="862" y="9635"/>
                  </a:cubicBezTo>
                  <a:cubicBezTo>
                    <a:pt x="1979" y="9938"/>
                    <a:pt x="3112" y="10194"/>
                    <a:pt x="4246" y="10481"/>
                  </a:cubicBezTo>
                  <a:cubicBezTo>
                    <a:pt x="5570" y="10305"/>
                    <a:pt x="5810" y="10082"/>
                    <a:pt x="5937" y="8789"/>
                  </a:cubicBezTo>
                  <a:cubicBezTo>
                    <a:pt x="6049" y="7656"/>
                    <a:pt x="6193" y="6523"/>
                    <a:pt x="6320" y="5406"/>
                  </a:cubicBezTo>
                  <a:cubicBezTo>
                    <a:pt x="6464" y="4065"/>
                    <a:pt x="6592" y="2741"/>
                    <a:pt x="6735" y="1416"/>
                  </a:cubicBezTo>
                  <a:cubicBezTo>
                    <a:pt x="6815" y="698"/>
                    <a:pt x="6496" y="139"/>
                    <a:pt x="5873" y="12"/>
                  </a:cubicBezTo>
                  <a:cubicBezTo>
                    <a:pt x="5839" y="4"/>
                    <a:pt x="5803" y="0"/>
                    <a:pt x="57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" name="Google Shape;4032;p9"/>
            <p:cNvSpPr/>
            <p:nvPr/>
          </p:nvSpPr>
          <p:spPr>
            <a:xfrm>
              <a:off x="671526" y="775952"/>
              <a:ext cx="299028" cy="398208"/>
            </a:xfrm>
            <a:custGeom>
              <a:rect b="b" l="l" r="r" t="t"/>
              <a:pathLst>
                <a:path extrusionOk="0" h="7706" w="5763">
                  <a:moveTo>
                    <a:pt x="2190" y="1"/>
                  </a:moveTo>
                  <a:cubicBezTo>
                    <a:pt x="1655" y="1"/>
                    <a:pt x="1052" y="282"/>
                    <a:pt x="895" y="745"/>
                  </a:cubicBezTo>
                  <a:cubicBezTo>
                    <a:pt x="528" y="1862"/>
                    <a:pt x="320" y="3043"/>
                    <a:pt x="1" y="4384"/>
                  </a:cubicBezTo>
                  <a:cubicBezTo>
                    <a:pt x="1" y="4384"/>
                    <a:pt x="49" y="4575"/>
                    <a:pt x="113" y="4767"/>
                  </a:cubicBezTo>
                  <a:cubicBezTo>
                    <a:pt x="655" y="6379"/>
                    <a:pt x="2108" y="7528"/>
                    <a:pt x="3815" y="7703"/>
                  </a:cubicBezTo>
                  <a:cubicBezTo>
                    <a:pt x="3842" y="7705"/>
                    <a:pt x="3871" y="7706"/>
                    <a:pt x="3902" y="7706"/>
                  </a:cubicBezTo>
                  <a:cubicBezTo>
                    <a:pt x="4180" y="7706"/>
                    <a:pt x="4588" y="7640"/>
                    <a:pt x="4645" y="7496"/>
                  </a:cubicBezTo>
                  <a:cubicBezTo>
                    <a:pt x="5012" y="6538"/>
                    <a:pt x="5762" y="5389"/>
                    <a:pt x="5491" y="4591"/>
                  </a:cubicBezTo>
                  <a:cubicBezTo>
                    <a:pt x="4980" y="3075"/>
                    <a:pt x="3911" y="1703"/>
                    <a:pt x="2985" y="346"/>
                  </a:cubicBezTo>
                  <a:cubicBezTo>
                    <a:pt x="2827" y="108"/>
                    <a:pt x="2521" y="1"/>
                    <a:pt x="21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" name="Google Shape;4033;p9"/>
            <p:cNvSpPr/>
            <p:nvPr/>
          </p:nvSpPr>
          <p:spPr>
            <a:xfrm>
              <a:off x="1065714" y="1019593"/>
              <a:ext cx="440577" cy="389474"/>
            </a:xfrm>
            <a:custGeom>
              <a:rect b="b" l="l" r="r" t="t"/>
              <a:pathLst>
                <a:path extrusionOk="0" h="7537" w="8491">
                  <a:moveTo>
                    <a:pt x="5122" y="1"/>
                  </a:moveTo>
                  <a:cubicBezTo>
                    <a:pt x="4326" y="1"/>
                    <a:pt x="4100" y="899"/>
                    <a:pt x="3655" y="1488"/>
                  </a:cubicBezTo>
                  <a:cubicBezTo>
                    <a:pt x="2554" y="2988"/>
                    <a:pt x="1389" y="4440"/>
                    <a:pt x="336" y="5973"/>
                  </a:cubicBezTo>
                  <a:cubicBezTo>
                    <a:pt x="64" y="6388"/>
                    <a:pt x="96" y="7010"/>
                    <a:pt x="1" y="7537"/>
                  </a:cubicBezTo>
                  <a:cubicBezTo>
                    <a:pt x="495" y="7425"/>
                    <a:pt x="1054" y="7425"/>
                    <a:pt x="1469" y="7185"/>
                  </a:cubicBezTo>
                  <a:cubicBezTo>
                    <a:pt x="3416" y="5973"/>
                    <a:pt x="5315" y="4728"/>
                    <a:pt x="7230" y="3451"/>
                  </a:cubicBezTo>
                  <a:cubicBezTo>
                    <a:pt x="7597" y="3228"/>
                    <a:pt x="7932" y="2940"/>
                    <a:pt x="8236" y="2621"/>
                  </a:cubicBezTo>
                  <a:cubicBezTo>
                    <a:pt x="8379" y="2462"/>
                    <a:pt x="8491" y="1999"/>
                    <a:pt x="8427" y="1951"/>
                  </a:cubicBezTo>
                  <a:cubicBezTo>
                    <a:pt x="7533" y="1288"/>
                    <a:pt x="7041" y="31"/>
                    <a:pt x="5572" y="31"/>
                  </a:cubicBezTo>
                  <a:cubicBezTo>
                    <a:pt x="5520" y="31"/>
                    <a:pt x="5466" y="32"/>
                    <a:pt x="5411" y="36"/>
                  </a:cubicBezTo>
                  <a:cubicBezTo>
                    <a:pt x="5307" y="12"/>
                    <a:pt x="5211" y="1"/>
                    <a:pt x="512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" name="Google Shape;4034;p9"/>
            <p:cNvSpPr/>
            <p:nvPr/>
          </p:nvSpPr>
          <p:spPr>
            <a:xfrm>
              <a:off x="346919" y="1478301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0"/>
                  </a:moveTo>
                  <a:cubicBezTo>
                    <a:pt x="224" y="0"/>
                    <a:pt x="1" y="367"/>
                    <a:pt x="65" y="1468"/>
                  </a:cubicBezTo>
                  <a:cubicBezTo>
                    <a:pt x="145" y="3016"/>
                    <a:pt x="288" y="4580"/>
                    <a:pt x="192" y="6128"/>
                  </a:cubicBezTo>
                  <a:cubicBezTo>
                    <a:pt x="129" y="7421"/>
                    <a:pt x="177" y="7708"/>
                    <a:pt x="1405" y="8123"/>
                  </a:cubicBezTo>
                  <a:cubicBezTo>
                    <a:pt x="1693" y="8219"/>
                    <a:pt x="1996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3"/>
                    <a:pt x="4102" y="6575"/>
                  </a:cubicBezTo>
                  <a:cubicBezTo>
                    <a:pt x="3831" y="5075"/>
                    <a:pt x="3576" y="3559"/>
                    <a:pt x="3384" y="2043"/>
                  </a:cubicBezTo>
                  <a:cubicBezTo>
                    <a:pt x="3177" y="431"/>
                    <a:pt x="2746" y="0"/>
                    <a:pt x="11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" name="Google Shape;4035;p9"/>
            <p:cNvSpPr/>
            <p:nvPr/>
          </p:nvSpPr>
          <p:spPr>
            <a:xfrm>
              <a:off x="197898" y="552618"/>
              <a:ext cx="308108" cy="386012"/>
            </a:xfrm>
            <a:custGeom>
              <a:rect b="b" l="l" r="r" t="t"/>
              <a:pathLst>
                <a:path extrusionOk="0" h="7470" w="5938">
                  <a:moveTo>
                    <a:pt x="2957" y="1"/>
                  </a:moveTo>
                  <a:cubicBezTo>
                    <a:pt x="2929" y="1"/>
                    <a:pt x="2901" y="3"/>
                    <a:pt x="2873" y="8"/>
                  </a:cubicBezTo>
                  <a:cubicBezTo>
                    <a:pt x="2091" y="439"/>
                    <a:pt x="1245" y="822"/>
                    <a:pt x="591" y="1396"/>
                  </a:cubicBezTo>
                  <a:cubicBezTo>
                    <a:pt x="0" y="1923"/>
                    <a:pt x="543" y="2561"/>
                    <a:pt x="798" y="3120"/>
                  </a:cubicBezTo>
                  <a:cubicBezTo>
                    <a:pt x="846" y="3248"/>
                    <a:pt x="846" y="3391"/>
                    <a:pt x="878" y="3519"/>
                  </a:cubicBezTo>
                  <a:cubicBezTo>
                    <a:pt x="1213" y="4492"/>
                    <a:pt x="1516" y="5482"/>
                    <a:pt x="1883" y="6455"/>
                  </a:cubicBezTo>
                  <a:cubicBezTo>
                    <a:pt x="2110" y="7067"/>
                    <a:pt x="2577" y="7469"/>
                    <a:pt x="3081" y="7469"/>
                  </a:cubicBezTo>
                  <a:cubicBezTo>
                    <a:pt x="3287" y="7469"/>
                    <a:pt x="3499" y="7402"/>
                    <a:pt x="3703" y="7253"/>
                  </a:cubicBezTo>
                  <a:cubicBezTo>
                    <a:pt x="4581" y="6583"/>
                    <a:pt x="5203" y="5578"/>
                    <a:pt x="5937" y="4716"/>
                  </a:cubicBezTo>
                  <a:lnTo>
                    <a:pt x="5762" y="4540"/>
                  </a:lnTo>
                  <a:cubicBezTo>
                    <a:pt x="5762" y="4413"/>
                    <a:pt x="5746" y="4285"/>
                    <a:pt x="5714" y="4157"/>
                  </a:cubicBezTo>
                  <a:cubicBezTo>
                    <a:pt x="4948" y="2833"/>
                    <a:pt x="4166" y="1508"/>
                    <a:pt x="3368" y="199"/>
                  </a:cubicBezTo>
                  <a:cubicBezTo>
                    <a:pt x="3272" y="77"/>
                    <a:pt x="3119" y="1"/>
                    <a:pt x="2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" name="Google Shape;4036;p9"/>
            <p:cNvSpPr/>
            <p:nvPr/>
          </p:nvSpPr>
          <p:spPr>
            <a:xfrm>
              <a:off x="863665" y="1643657"/>
              <a:ext cx="242989" cy="288657"/>
            </a:xfrm>
            <a:custGeom>
              <a:rect b="b" l="l" r="r" t="t"/>
              <a:pathLst>
                <a:path extrusionOk="0" h="5586" w="4683">
                  <a:moveTo>
                    <a:pt x="3075" y="0"/>
                  </a:moveTo>
                  <a:cubicBezTo>
                    <a:pt x="1898" y="0"/>
                    <a:pt x="227" y="1095"/>
                    <a:pt x="1" y="2115"/>
                  </a:cubicBezTo>
                  <a:cubicBezTo>
                    <a:pt x="1" y="2274"/>
                    <a:pt x="32" y="2434"/>
                    <a:pt x="112" y="2577"/>
                  </a:cubicBezTo>
                  <a:cubicBezTo>
                    <a:pt x="384" y="3264"/>
                    <a:pt x="655" y="3950"/>
                    <a:pt x="958" y="4604"/>
                  </a:cubicBezTo>
                  <a:cubicBezTo>
                    <a:pt x="1086" y="4891"/>
                    <a:pt x="1261" y="5259"/>
                    <a:pt x="1517" y="5370"/>
                  </a:cubicBezTo>
                  <a:cubicBezTo>
                    <a:pt x="1829" y="5518"/>
                    <a:pt x="2150" y="5586"/>
                    <a:pt x="2462" y="5586"/>
                  </a:cubicBezTo>
                  <a:cubicBezTo>
                    <a:pt x="3635" y="5586"/>
                    <a:pt x="4682" y="4626"/>
                    <a:pt x="4645" y="3327"/>
                  </a:cubicBezTo>
                  <a:cubicBezTo>
                    <a:pt x="4421" y="2338"/>
                    <a:pt x="4214" y="1349"/>
                    <a:pt x="3942" y="391"/>
                  </a:cubicBezTo>
                  <a:cubicBezTo>
                    <a:pt x="3911" y="247"/>
                    <a:pt x="3671" y="104"/>
                    <a:pt x="3496" y="56"/>
                  </a:cubicBezTo>
                  <a:cubicBezTo>
                    <a:pt x="3366" y="18"/>
                    <a:pt x="3224" y="0"/>
                    <a:pt x="30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7" name="Google Shape;4037;p9"/>
            <p:cNvSpPr/>
            <p:nvPr/>
          </p:nvSpPr>
          <p:spPr>
            <a:xfrm>
              <a:off x="350240" y="2152954"/>
              <a:ext cx="298197" cy="261217"/>
            </a:xfrm>
            <a:custGeom>
              <a:rect b="b" l="l" r="r" t="t"/>
              <a:pathLst>
                <a:path extrusionOk="0" h="5055" w="5747">
                  <a:moveTo>
                    <a:pt x="4225" y="1"/>
                  </a:moveTo>
                  <a:cubicBezTo>
                    <a:pt x="4027" y="1"/>
                    <a:pt x="3143" y="501"/>
                    <a:pt x="2618" y="749"/>
                  </a:cubicBezTo>
                  <a:cubicBezTo>
                    <a:pt x="2474" y="797"/>
                    <a:pt x="2315" y="877"/>
                    <a:pt x="2187" y="972"/>
                  </a:cubicBezTo>
                  <a:cubicBezTo>
                    <a:pt x="1341" y="1802"/>
                    <a:pt x="1" y="2281"/>
                    <a:pt x="17" y="3749"/>
                  </a:cubicBezTo>
                  <a:cubicBezTo>
                    <a:pt x="33" y="4164"/>
                    <a:pt x="160" y="4723"/>
                    <a:pt x="432" y="4946"/>
                  </a:cubicBezTo>
                  <a:cubicBezTo>
                    <a:pt x="529" y="5024"/>
                    <a:pt x="682" y="5054"/>
                    <a:pt x="854" y="5054"/>
                  </a:cubicBezTo>
                  <a:cubicBezTo>
                    <a:pt x="1104" y="5054"/>
                    <a:pt x="1395" y="4990"/>
                    <a:pt x="1613" y="4914"/>
                  </a:cubicBezTo>
                  <a:cubicBezTo>
                    <a:pt x="2618" y="4579"/>
                    <a:pt x="3592" y="4180"/>
                    <a:pt x="4549" y="3717"/>
                  </a:cubicBezTo>
                  <a:cubicBezTo>
                    <a:pt x="4964" y="3526"/>
                    <a:pt x="5299" y="3111"/>
                    <a:pt x="5746" y="2728"/>
                  </a:cubicBezTo>
                  <a:cubicBezTo>
                    <a:pt x="5204" y="1659"/>
                    <a:pt x="4836" y="765"/>
                    <a:pt x="4262" y="15"/>
                  </a:cubicBezTo>
                  <a:cubicBezTo>
                    <a:pt x="4256" y="5"/>
                    <a:pt x="4244" y="1"/>
                    <a:pt x="42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8" name="Google Shape;4038;p9"/>
            <p:cNvSpPr/>
            <p:nvPr/>
          </p:nvSpPr>
          <p:spPr>
            <a:xfrm>
              <a:off x="551459" y="469578"/>
              <a:ext cx="366897" cy="234398"/>
            </a:xfrm>
            <a:custGeom>
              <a:rect b="b" l="l" r="r" t="t"/>
              <a:pathLst>
                <a:path extrusionOk="0" h="4536" w="7071">
                  <a:moveTo>
                    <a:pt x="678" y="1"/>
                  </a:moveTo>
                  <a:cubicBezTo>
                    <a:pt x="550" y="1"/>
                    <a:pt x="420" y="6"/>
                    <a:pt x="292" y="6"/>
                  </a:cubicBezTo>
                  <a:cubicBezTo>
                    <a:pt x="243" y="6"/>
                    <a:pt x="193" y="5"/>
                    <a:pt x="145" y="3"/>
                  </a:cubicBezTo>
                  <a:lnTo>
                    <a:pt x="145" y="3"/>
                  </a:lnTo>
                  <a:cubicBezTo>
                    <a:pt x="145" y="418"/>
                    <a:pt x="1" y="929"/>
                    <a:pt x="192" y="1248"/>
                  </a:cubicBezTo>
                  <a:cubicBezTo>
                    <a:pt x="528" y="1838"/>
                    <a:pt x="1182" y="2237"/>
                    <a:pt x="1517" y="2844"/>
                  </a:cubicBezTo>
                  <a:cubicBezTo>
                    <a:pt x="2219" y="4057"/>
                    <a:pt x="3448" y="4121"/>
                    <a:pt x="4533" y="4535"/>
                  </a:cubicBezTo>
                  <a:cubicBezTo>
                    <a:pt x="4996" y="4376"/>
                    <a:pt x="5459" y="4232"/>
                    <a:pt x="5938" y="4136"/>
                  </a:cubicBezTo>
                  <a:cubicBezTo>
                    <a:pt x="7071" y="3945"/>
                    <a:pt x="6704" y="3083"/>
                    <a:pt x="6544" y="2509"/>
                  </a:cubicBezTo>
                  <a:cubicBezTo>
                    <a:pt x="6480" y="2221"/>
                    <a:pt x="5810" y="1934"/>
                    <a:pt x="5411" y="1934"/>
                  </a:cubicBezTo>
                  <a:cubicBezTo>
                    <a:pt x="5341" y="1936"/>
                    <a:pt x="5272" y="1937"/>
                    <a:pt x="5205" y="1937"/>
                  </a:cubicBezTo>
                  <a:cubicBezTo>
                    <a:pt x="4612" y="1937"/>
                    <a:pt x="4127" y="1850"/>
                    <a:pt x="3783" y="1248"/>
                  </a:cubicBezTo>
                  <a:cubicBezTo>
                    <a:pt x="3703" y="1120"/>
                    <a:pt x="3576" y="1024"/>
                    <a:pt x="3432" y="977"/>
                  </a:cubicBezTo>
                  <a:cubicBezTo>
                    <a:pt x="2714" y="657"/>
                    <a:pt x="2012" y="322"/>
                    <a:pt x="1278" y="83"/>
                  </a:cubicBezTo>
                  <a:cubicBezTo>
                    <a:pt x="1088" y="14"/>
                    <a:pt x="885" y="1"/>
                    <a:pt x="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9" name="Google Shape;4039;p9"/>
            <p:cNvSpPr/>
            <p:nvPr/>
          </p:nvSpPr>
          <p:spPr>
            <a:xfrm>
              <a:off x="935685" y="470405"/>
              <a:ext cx="260112" cy="261631"/>
            </a:xfrm>
            <a:custGeom>
              <a:rect b="b" l="l" r="r" t="t"/>
              <a:pathLst>
                <a:path extrusionOk="0" h="5063" w="5013">
                  <a:moveTo>
                    <a:pt x="3014" y="0"/>
                  </a:moveTo>
                  <a:cubicBezTo>
                    <a:pt x="1990" y="0"/>
                    <a:pt x="794" y="556"/>
                    <a:pt x="336" y="1344"/>
                  </a:cubicBezTo>
                  <a:cubicBezTo>
                    <a:pt x="192" y="1631"/>
                    <a:pt x="81" y="1918"/>
                    <a:pt x="1" y="2205"/>
                  </a:cubicBezTo>
                  <a:cubicBezTo>
                    <a:pt x="224" y="2541"/>
                    <a:pt x="400" y="3019"/>
                    <a:pt x="735" y="3259"/>
                  </a:cubicBezTo>
                  <a:cubicBezTo>
                    <a:pt x="1533" y="3849"/>
                    <a:pt x="2379" y="4376"/>
                    <a:pt x="3241" y="4855"/>
                  </a:cubicBezTo>
                  <a:cubicBezTo>
                    <a:pt x="3496" y="4998"/>
                    <a:pt x="3847" y="4998"/>
                    <a:pt x="4150" y="5062"/>
                  </a:cubicBezTo>
                  <a:cubicBezTo>
                    <a:pt x="4198" y="4695"/>
                    <a:pt x="4390" y="4280"/>
                    <a:pt x="4294" y="3961"/>
                  </a:cubicBezTo>
                  <a:cubicBezTo>
                    <a:pt x="4055" y="3243"/>
                    <a:pt x="4071" y="2652"/>
                    <a:pt x="4501" y="1998"/>
                  </a:cubicBezTo>
                  <a:cubicBezTo>
                    <a:pt x="5012" y="1248"/>
                    <a:pt x="4629" y="418"/>
                    <a:pt x="3751" y="115"/>
                  </a:cubicBezTo>
                  <a:cubicBezTo>
                    <a:pt x="3527" y="37"/>
                    <a:pt x="3276" y="0"/>
                    <a:pt x="30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0" name="Google Shape;4040;p9"/>
            <p:cNvSpPr/>
            <p:nvPr/>
          </p:nvSpPr>
          <p:spPr>
            <a:xfrm>
              <a:off x="588766" y="1907917"/>
              <a:ext cx="302297" cy="329273"/>
            </a:xfrm>
            <a:custGeom>
              <a:rect b="b" l="l" r="r" t="t"/>
              <a:pathLst>
                <a:path extrusionOk="0" h="6372" w="5826">
                  <a:moveTo>
                    <a:pt x="239" y="1"/>
                  </a:moveTo>
                  <a:lnTo>
                    <a:pt x="0" y="208"/>
                  </a:lnTo>
                  <a:cubicBezTo>
                    <a:pt x="511" y="1405"/>
                    <a:pt x="974" y="2634"/>
                    <a:pt x="1564" y="3799"/>
                  </a:cubicBezTo>
                  <a:cubicBezTo>
                    <a:pt x="1899" y="4454"/>
                    <a:pt x="2585" y="4948"/>
                    <a:pt x="2857" y="5619"/>
                  </a:cubicBezTo>
                  <a:cubicBezTo>
                    <a:pt x="3108" y="6220"/>
                    <a:pt x="3510" y="6372"/>
                    <a:pt x="3928" y="6372"/>
                  </a:cubicBezTo>
                  <a:cubicBezTo>
                    <a:pt x="4120" y="6372"/>
                    <a:pt x="4315" y="6340"/>
                    <a:pt x="4501" y="6305"/>
                  </a:cubicBezTo>
                  <a:cubicBezTo>
                    <a:pt x="4979" y="6193"/>
                    <a:pt x="5697" y="5826"/>
                    <a:pt x="5761" y="5475"/>
                  </a:cubicBezTo>
                  <a:cubicBezTo>
                    <a:pt x="5825" y="4884"/>
                    <a:pt x="5618" y="4310"/>
                    <a:pt x="5219" y="3879"/>
                  </a:cubicBezTo>
                  <a:cubicBezTo>
                    <a:pt x="3910" y="2666"/>
                    <a:pt x="2506" y="1565"/>
                    <a:pt x="1117" y="448"/>
                  </a:cubicBezTo>
                  <a:cubicBezTo>
                    <a:pt x="846" y="272"/>
                    <a:pt x="543" y="113"/>
                    <a:pt x="2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" name="Google Shape;4041;p9"/>
            <p:cNvSpPr/>
            <p:nvPr/>
          </p:nvSpPr>
          <p:spPr>
            <a:xfrm>
              <a:off x="600337" y="1587953"/>
              <a:ext cx="144974" cy="155490"/>
            </a:xfrm>
            <a:custGeom>
              <a:rect b="b" l="l" r="r" t="t"/>
              <a:pathLst>
                <a:path extrusionOk="0" h="3009" w="2794">
                  <a:moveTo>
                    <a:pt x="2059" y="1"/>
                  </a:moveTo>
                  <a:cubicBezTo>
                    <a:pt x="1453" y="17"/>
                    <a:pt x="894" y="272"/>
                    <a:pt x="463" y="703"/>
                  </a:cubicBezTo>
                  <a:cubicBezTo>
                    <a:pt x="0" y="1230"/>
                    <a:pt x="479" y="1740"/>
                    <a:pt x="942" y="2123"/>
                  </a:cubicBezTo>
                  <a:cubicBezTo>
                    <a:pt x="1181" y="2315"/>
                    <a:pt x="1373" y="2538"/>
                    <a:pt x="1612" y="2730"/>
                  </a:cubicBezTo>
                  <a:cubicBezTo>
                    <a:pt x="1857" y="2915"/>
                    <a:pt x="2060" y="3009"/>
                    <a:pt x="2222" y="3009"/>
                  </a:cubicBezTo>
                  <a:cubicBezTo>
                    <a:pt x="2492" y="3009"/>
                    <a:pt x="2648" y="2748"/>
                    <a:pt x="2698" y="2219"/>
                  </a:cubicBezTo>
                  <a:cubicBezTo>
                    <a:pt x="2714" y="1996"/>
                    <a:pt x="2698" y="1756"/>
                    <a:pt x="2698" y="1533"/>
                  </a:cubicBezTo>
                  <a:lnTo>
                    <a:pt x="2730" y="1533"/>
                  </a:lnTo>
                  <a:cubicBezTo>
                    <a:pt x="2714" y="1469"/>
                    <a:pt x="2714" y="1405"/>
                    <a:pt x="2730" y="1325"/>
                  </a:cubicBezTo>
                  <a:cubicBezTo>
                    <a:pt x="2793" y="735"/>
                    <a:pt x="2777" y="33"/>
                    <a:pt x="20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2" name="Google Shape;4042;p9"/>
            <p:cNvSpPr/>
            <p:nvPr/>
          </p:nvSpPr>
          <p:spPr>
            <a:xfrm>
              <a:off x="809858" y="1512096"/>
              <a:ext cx="204592" cy="136215"/>
            </a:xfrm>
            <a:custGeom>
              <a:rect b="b" l="l" r="r" t="t"/>
              <a:pathLst>
                <a:path extrusionOk="0" h="2636" w="3943">
                  <a:moveTo>
                    <a:pt x="3571" y="1"/>
                  </a:moveTo>
                  <a:cubicBezTo>
                    <a:pt x="2738" y="1"/>
                    <a:pt x="2200" y="504"/>
                    <a:pt x="1612" y="910"/>
                  </a:cubicBezTo>
                  <a:cubicBezTo>
                    <a:pt x="1277" y="1134"/>
                    <a:pt x="894" y="1245"/>
                    <a:pt x="543" y="1453"/>
                  </a:cubicBezTo>
                  <a:cubicBezTo>
                    <a:pt x="351" y="1612"/>
                    <a:pt x="176" y="1772"/>
                    <a:pt x="0" y="1963"/>
                  </a:cubicBezTo>
                  <a:cubicBezTo>
                    <a:pt x="232" y="2195"/>
                    <a:pt x="478" y="2635"/>
                    <a:pt x="667" y="2635"/>
                  </a:cubicBezTo>
                  <a:cubicBezTo>
                    <a:pt x="674" y="2635"/>
                    <a:pt x="680" y="2635"/>
                    <a:pt x="686" y="2634"/>
                  </a:cubicBezTo>
                  <a:cubicBezTo>
                    <a:pt x="2187" y="2394"/>
                    <a:pt x="3160" y="1437"/>
                    <a:pt x="3942" y="32"/>
                  </a:cubicBezTo>
                  <a:cubicBezTo>
                    <a:pt x="3812" y="11"/>
                    <a:pt x="3689" y="1"/>
                    <a:pt x="35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" name="Google Shape;4043;p9"/>
            <p:cNvSpPr/>
            <p:nvPr/>
          </p:nvSpPr>
          <p:spPr>
            <a:xfrm>
              <a:off x="170554" y="212811"/>
              <a:ext cx="145804" cy="123348"/>
            </a:xfrm>
            <a:custGeom>
              <a:rect b="b" l="l" r="r" t="t"/>
              <a:pathLst>
                <a:path extrusionOk="0" h="2387" w="2810">
                  <a:moveTo>
                    <a:pt x="1109" y="0"/>
                  </a:moveTo>
                  <a:cubicBezTo>
                    <a:pt x="1006" y="0"/>
                    <a:pt x="907" y="13"/>
                    <a:pt x="815" y="41"/>
                  </a:cubicBezTo>
                  <a:cubicBezTo>
                    <a:pt x="432" y="136"/>
                    <a:pt x="208" y="982"/>
                    <a:pt x="49" y="1541"/>
                  </a:cubicBezTo>
                  <a:cubicBezTo>
                    <a:pt x="1" y="1732"/>
                    <a:pt x="368" y="2036"/>
                    <a:pt x="607" y="2387"/>
                  </a:cubicBezTo>
                  <a:cubicBezTo>
                    <a:pt x="1437" y="1892"/>
                    <a:pt x="2107" y="1525"/>
                    <a:pt x="2730" y="1094"/>
                  </a:cubicBezTo>
                  <a:cubicBezTo>
                    <a:pt x="2809" y="1030"/>
                    <a:pt x="2762" y="472"/>
                    <a:pt x="2666" y="440"/>
                  </a:cubicBezTo>
                  <a:cubicBezTo>
                    <a:pt x="2166" y="269"/>
                    <a:pt x="1591" y="0"/>
                    <a:pt x="11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" name="Google Shape;4044;p9"/>
            <p:cNvSpPr/>
            <p:nvPr/>
          </p:nvSpPr>
          <p:spPr>
            <a:xfrm>
              <a:off x="464547" y="2502527"/>
              <a:ext cx="146582" cy="129653"/>
            </a:xfrm>
            <a:custGeom>
              <a:rect b="b" l="l" r="r" t="t"/>
              <a:pathLst>
                <a:path extrusionOk="0" h="2509" w="2825">
                  <a:moveTo>
                    <a:pt x="527" y="0"/>
                  </a:moveTo>
                  <a:cubicBezTo>
                    <a:pt x="351" y="352"/>
                    <a:pt x="96" y="687"/>
                    <a:pt x="16" y="1054"/>
                  </a:cubicBezTo>
                  <a:cubicBezTo>
                    <a:pt x="0" y="1341"/>
                    <a:pt x="96" y="1628"/>
                    <a:pt x="319" y="1836"/>
                  </a:cubicBezTo>
                  <a:cubicBezTo>
                    <a:pt x="686" y="2139"/>
                    <a:pt x="1149" y="2474"/>
                    <a:pt x="1612" y="2506"/>
                  </a:cubicBezTo>
                  <a:cubicBezTo>
                    <a:pt x="1628" y="2507"/>
                    <a:pt x="1644" y="2508"/>
                    <a:pt x="1659" y="2508"/>
                  </a:cubicBezTo>
                  <a:cubicBezTo>
                    <a:pt x="2001" y="2508"/>
                    <a:pt x="2407" y="2190"/>
                    <a:pt x="2681" y="1916"/>
                  </a:cubicBezTo>
                  <a:cubicBezTo>
                    <a:pt x="2825" y="1788"/>
                    <a:pt x="2793" y="1229"/>
                    <a:pt x="2665" y="1150"/>
                  </a:cubicBezTo>
                  <a:cubicBezTo>
                    <a:pt x="2091" y="846"/>
                    <a:pt x="1484" y="575"/>
                    <a:pt x="878" y="336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" name="Google Shape;4045;p9"/>
            <p:cNvSpPr/>
            <p:nvPr/>
          </p:nvSpPr>
          <p:spPr>
            <a:xfrm>
              <a:off x="999610" y="1051218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0"/>
                  </a:moveTo>
                  <a:cubicBezTo>
                    <a:pt x="276" y="0"/>
                    <a:pt x="154" y="5"/>
                    <a:pt x="30" y="14"/>
                  </a:cubicBezTo>
                  <a:cubicBezTo>
                    <a:pt x="0" y="1056"/>
                    <a:pt x="349" y="1950"/>
                    <a:pt x="753" y="1950"/>
                  </a:cubicBezTo>
                  <a:cubicBezTo>
                    <a:pt x="788" y="1950"/>
                    <a:pt x="824" y="1943"/>
                    <a:pt x="860" y="1929"/>
                  </a:cubicBezTo>
                  <a:cubicBezTo>
                    <a:pt x="1354" y="1754"/>
                    <a:pt x="1929" y="1323"/>
                    <a:pt x="2104" y="876"/>
                  </a:cubicBezTo>
                  <a:cubicBezTo>
                    <a:pt x="2292" y="386"/>
                    <a:pt x="1491" y="0"/>
                    <a:pt x="3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" name="Google Shape;4046;p9"/>
            <p:cNvSpPr/>
            <p:nvPr/>
          </p:nvSpPr>
          <p:spPr>
            <a:xfrm>
              <a:off x="161992" y="1652287"/>
              <a:ext cx="76534" cy="136060"/>
            </a:xfrm>
            <a:custGeom>
              <a:rect b="b" l="l" r="r" t="t"/>
              <a:pathLst>
                <a:path extrusionOk="0" h="2633" w="1475">
                  <a:moveTo>
                    <a:pt x="437" y="1"/>
                  </a:moveTo>
                  <a:cubicBezTo>
                    <a:pt x="277" y="639"/>
                    <a:pt x="70" y="1197"/>
                    <a:pt x="38" y="1772"/>
                  </a:cubicBezTo>
                  <a:cubicBezTo>
                    <a:pt x="1" y="2279"/>
                    <a:pt x="682" y="2633"/>
                    <a:pt x="724" y="2633"/>
                  </a:cubicBezTo>
                  <a:cubicBezTo>
                    <a:pt x="736" y="2633"/>
                    <a:pt x="694" y="2603"/>
                    <a:pt x="565" y="2538"/>
                  </a:cubicBezTo>
                  <a:lnTo>
                    <a:pt x="565" y="2538"/>
                  </a:lnTo>
                  <a:cubicBezTo>
                    <a:pt x="579" y="2544"/>
                    <a:pt x="596" y="2547"/>
                    <a:pt x="617" y="2547"/>
                  </a:cubicBezTo>
                  <a:cubicBezTo>
                    <a:pt x="809" y="2547"/>
                    <a:pt x="1252" y="2298"/>
                    <a:pt x="1267" y="2139"/>
                  </a:cubicBezTo>
                  <a:cubicBezTo>
                    <a:pt x="1363" y="1357"/>
                    <a:pt x="1474" y="527"/>
                    <a:pt x="4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" name="Google Shape;4047;p9"/>
            <p:cNvSpPr/>
            <p:nvPr/>
          </p:nvSpPr>
          <p:spPr>
            <a:xfrm>
              <a:off x="696380" y="1911224"/>
              <a:ext cx="122610" cy="81595"/>
            </a:xfrm>
            <a:custGeom>
              <a:rect b="b" l="l" r="r" t="t"/>
              <a:pathLst>
                <a:path extrusionOk="0" h="1579" w="2363">
                  <a:moveTo>
                    <a:pt x="1" y="1"/>
                  </a:moveTo>
                  <a:lnTo>
                    <a:pt x="1" y="1"/>
                  </a:lnTo>
                  <a:cubicBezTo>
                    <a:pt x="818" y="1160"/>
                    <a:pt x="1176" y="1578"/>
                    <a:pt x="1637" y="1578"/>
                  </a:cubicBezTo>
                  <a:cubicBezTo>
                    <a:pt x="1842" y="1578"/>
                    <a:pt x="2067" y="1495"/>
                    <a:pt x="2363" y="1357"/>
                  </a:cubicBezTo>
                  <a:cubicBezTo>
                    <a:pt x="1884" y="448"/>
                    <a:pt x="1150" y="17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" name="Google Shape;4048;p9"/>
            <p:cNvSpPr/>
            <p:nvPr/>
          </p:nvSpPr>
          <p:spPr>
            <a:xfrm>
              <a:off x="240965" y="2404398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5" y="48"/>
                  </a:moveTo>
                  <a:lnTo>
                    <a:pt x="0" y="335"/>
                  </a:lnTo>
                  <a:cubicBezTo>
                    <a:pt x="319" y="734"/>
                    <a:pt x="639" y="1149"/>
                    <a:pt x="942" y="1564"/>
                  </a:cubicBezTo>
                  <a:cubicBezTo>
                    <a:pt x="1117" y="1325"/>
                    <a:pt x="1437" y="1102"/>
                    <a:pt x="1452" y="862"/>
                  </a:cubicBezTo>
                  <a:cubicBezTo>
                    <a:pt x="1532" y="0"/>
                    <a:pt x="846" y="144"/>
                    <a:pt x="335" y="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" name="Google Shape;4049;p9"/>
            <p:cNvSpPr/>
            <p:nvPr/>
          </p:nvSpPr>
          <p:spPr>
            <a:xfrm>
              <a:off x="542378" y="2472814"/>
              <a:ext cx="101907" cy="57721"/>
            </a:xfrm>
            <a:custGeom>
              <a:rect b="b" l="l" r="r" t="t"/>
              <a:pathLst>
                <a:path extrusionOk="0" h="1117" w="1964">
                  <a:moveTo>
                    <a:pt x="96" y="1"/>
                  </a:moveTo>
                  <a:cubicBezTo>
                    <a:pt x="64" y="97"/>
                    <a:pt x="32" y="192"/>
                    <a:pt x="0" y="288"/>
                  </a:cubicBezTo>
                  <a:cubicBezTo>
                    <a:pt x="495" y="837"/>
                    <a:pt x="868" y="1117"/>
                    <a:pt x="1205" y="1117"/>
                  </a:cubicBezTo>
                  <a:cubicBezTo>
                    <a:pt x="1466" y="1117"/>
                    <a:pt x="1706" y="949"/>
                    <a:pt x="1963" y="607"/>
                  </a:cubicBezTo>
                  <a:lnTo>
                    <a:pt x="9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0" name="Google Shape;4050;p9"/>
            <p:cNvSpPr/>
            <p:nvPr/>
          </p:nvSpPr>
          <p:spPr>
            <a:xfrm>
              <a:off x="112596" y="2180909"/>
              <a:ext cx="60916" cy="73275"/>
            </a:xfrm>
            <a:custGeom>
              <a:rect b="b" l="l" r="r" t="t"/>
              <a:pathLst>
                <a:path extrusionOk="0" h="1418" w="1174">
                  <a:moveTo>
                    <a:pt x="830" y="0"/>
                  </a:moveTo>
                  <a:cubicBezTo>
                    <a:pt x="527" y="495"/>
                    <a:pt x="288" y="910"/>
                    <a:pt x="0" y="1373"/>
                  </a:cubicBezTo>
                  <a:cubicBezTo>
                    <a:pt x="222" y="1400"/>
                    <a:pt x="404" y="1417"/>
                    <a:pt x="551" y="1417"/>
                  </a:cubicBezTo>
                  <a:cubicBezTo>
                    <a:pt x="1173" y="1417"/>
                    <a:pt x="1153" y="1111"/>
                    <a:pt x="8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1" name="Google Shape;4051;p9"/>
            <p:cNvSpPr/>
            <p:nvPr/>
          </p:nvSpPr>
          <p:spPr>
            <a:xfrm>
              <a:off x="7440283" y="2547328"/>
              <a:ext cx="357816" cy="409731"/>
            </a:xfrm>
            <a:custGeom>
              <a:rect b="b" l="l" r="r" t="t"/>
              <a:pathLst>
                <a:path extrusionOk="0" h="7929" w="6896">
                  <a:moveTo>
                    <a:pt x="3615" y="1"/>
                  </a:moveTo>
                  <a:cubicBezTo>
                    <a:pt x="3446" y="1"/>
                    <a:pt x="3260" y="63"/>
                    <a:pt x="3049" y="219"/>
                  </a:cubicBezTo>
                  <a:cubicBezTo>
                    <a:pt x="2379" y="713"/>
                    <a:pt x="1692" y="1176"/>
                    <a:pt x="974" y="1591"/>
                  </a:cubicBezTo>
                  <a:cubicBezTo>
                    <a:pt x="49" y="2134"/>
                    <a:pt x="1" y="2421"/>
                    <a:pt x="783" y="3203"/>
                  </a:cubicBezTo>
                  <a:cubicBezTo>
                    <a:pt x="1357" y="3794"/>
                    <a:pt x="1884" y="4432"/>
                    <a:pt x="2427" y="5054"/>
                  </a:cubicBezTo>
                  <a:cubicBezTo>
                    <a:pt x="3081" y="5757"/>
                    <a:pt x="3719" y="6475"/>
                    <a:pt x="4405" y="7161"/>
                  </a:cubicBezTo>
                  <a:cubicBezTo>
                    <a:pt x="4880" y="7660"/>
                    <a:pt x="5532" y="7929"/>
                    <a:pt x="6202" y="7929"/>
                  </a:cubicBezTo>
                  <a:cubicBezTo>
                    <a:pt x="6433" y="7929"/>
                    <a:pt x="6666" y="7897"/>
                    <a:pt x="6895" y="7831"/>
                  </a:cubicBezTo>
                  <a:lnTo>
                    <a:pt x="6895" y="2613"/>
                  </a:lnTo>
                  <a:cubicBezTo>
                    <a:pt x="6113" y="1942"/>
                    <a:pt x="5347" y="1256"/>
                    <a:pt x="4581" y="570"/>
                  </a:cubicBezTo>
                  <a:cubicBezTo>
                    <a:pt x="4275" y="296"/>
                    <a:pt x="3984" y="1"/>
                    <a:pt x="36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" name="Google Shape;4052;p9"/>
            <p:cNvSpPr/>
            <p:nvPr/>
          </p:nvSpPr>
          <p:spPr>
            <a:xfrm>
              <a:off x="7146315" y="4129810"/>
              <a:ext cx="189701" cy="257342"/>
            </a:xfrm>
            <a:custGeom>
              <a:rect b="b" l="l" r="r" t="t"/>
              <a:pathLst>
                <a:path extrusionOk="0" h="4980" w="3656">
                  <a:moveTo>
                    <a:pt x="2061" y="1"/>
                  </a:moveTo>
                  <a:cubicBezTo>
                    <a:pt x="1509" y="1"/>
                    <a:pt x="1145" y="359"/>
                    <a:pt x="926" y="926"/>
                  </a:cubicBezTo>
                  <a:cubicBezTo>
                    <a:pt x="0" y="3416"/>
                    <a:pt x="671" y="4549"/>
                    <a:pt x="3256" y="4948"/>
                  </a:cubicBezTo>
                  <a:cubicBezTo>
                    <a:pt x="3384" y="4980"/>
                    <a:pt x="3511" y="4980"/>
                    <a:pt x="3655" y="4980"/>
                  </a:cubicBezTo>
                  <a:lnTo>
                    <a:pt x="3639" y="367"/>
                  </a:lnTo>
                  <a:cubicBezTo>
                    <a:pt x="3256" y="272"/>
                    <a:pt x="2873" y="176"/>
                    <a:pt x="2490" y="64"/>
                  </a:cubicBezTo>
                  <a:cubicBezTo>
                    <a:pt x="2336" y="21"/>
                    <a:pt x="2193" y="1"/>
                    <a:pt x="20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" name="Google Shape;4053;p9"/>
            <p:cNvSpPr/>
            <p:nvPr/>
          </p:nvSpPr>
          <p:spPr>
            <a:xfrm>
              <a:off x="7428712" y="4864430"/>
              <a:ext cx="385109" cy="258943"/>
            </a:xfrm>
            <a:custGeom>
              <a:rect b="b" l="l" r="r" t="t"/>
              <a:pathLst>
                <a:path extrusionOk="0" h="5011" w="7422">
                  <a:moveTo>
                    <a:pt x="4507" y="1"/>
                  </a:moveTo>
                  <a:cubicBezTo>
                    <a:pt x="3473" y="1"/>
                    <a:pt x="2455" y="348"/>
                    <a:pt x="1820" y="1053"/>
                  </a:cubicBezTo>
                  <a:cubicBezTo>
                    <a:pt x="1500" y="1340"/>
                    <a:pt x="1149" y="1580"/>
                    <a:pt x="766" y="1755"/>
                  </a:cubicBezTo>
                  <a:cubicBezTo>
                    <a:pt x="96" y="2138"/>
                    <a:pt x="0" y="2649"/>
                    <a:pt x="367" y="3271"/>
                  </a:cubicBezTo>
                  <a:cubicBezTo>
                    <a:pt x="511" y="3495"/>
                    <a:pt x="766" y="3670"/>
                    <a:pt x="862" y="3910"/>
                  </a:cubicBezTo>
                  <a:cubicBezTo>
                    <a:pt x="1022" y="4309"/>
                    <a:pt x="1229" y="4676"/>
                    <a:pt x="1500" y="5011"/>
                  </a:cubicBezTo>
                  <a:lnTo>
                    <a:pt x="7421" y="5011"/>
                  </a:lnTo>
                  <a:lnTo>
                    <a:pt x="7421" y="1165"/>
                  </a:lnTo>
                  <a:cubicBezTo>
                    <a:pt x="6723" y="392"/>
                    <a:pt x="5606" y="1"/>
                    <a:pt x="45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" name="Google Shape;4054;p9"/>
            <p:cNvSpPr/>
            <p:nvPr/>
          </p:nvSpPr>
          <p:spPr>
            <a:xfrm>
              <a:off x="6838286" y="2550842"/>
              <a:ext cx="298976" cy="398414"/>
            </a:xfrm>
            <a:custGeom>
              <a:rect b="b" l="l" r="r" t="t"/>
              <a:pathLst>
                <a:path extrusionOk="0" h="7710" w="5762">
                  <a:moveTo>
                    <a:pt x="1815" y="0"/>
                  </a:moveTo>
                  <a:cubicBezTo>
                    <a:pt x="1540" y="0"/>
                    <a:pt x="1174" y="76"/>
                    <a:pt x="1133" y="199"/>
                  </a:cubicBezTo>
                  <a:cubicBezTo>
                    <a:pt x="750" y="1156"/>
                    <a:pt x="0" y="2305"/>
                    <a:pt x="272" y="3103"/>
                  </a:cubicBezTo>
                  <a:cubicBezTo>
                    <a:pt x="782" y="4635"/>
                    <a:pt x="1852" y="5992"/>
                    <a:pt x="2777" y="7364"/>
                  </a:cubicBezTo>
                  <a:cubicBezTo>
                    <a:pt x="2936" y="7602"/>
                    <a:pt x="3241" y="7709"/>
                    <a:pt x="3572" y="7709"/>
                  </a:cubicBezTo>
                  <a:cubicBezTo>
                    <a:pt x="4108" y="7709"/>
                    <a:pt x="4710" y="7429"/>
                    <a:pt x="4868" y="6965"/>
                  </a:cubicBezTo>
                  <a:cubicBezTo>
                    <a:pt x="5235" y="5848"/>
                    <a:pt x="5442" y="4667"/>
                    <a:pt x="5762" y="3327"/>
                  </a:cubicBezTo>
                  <a:cubicBezTo>
                    <a:pt x="5762" y="3327"/>
                    <a:pt x="5714" y="3135"/>
                    <a:pt x="5650" y="2944"/>
                  </a:cubicBezTo>
                  <a:cubicBezTo>
                    <a:pt x="5107" y="1316"/>
                    <a:pt x="3655" y="167"/>
                    <a:pt x="1947" y="7"/>
                  </a:cubicBezTo>
                  <a:cubicBezTo>
                    <a:pt x="1907" y="2"/>
                    <a:pt x="1862" y="0"/>
                    <a:pt x="18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" name="Google Shape;4055;p9"/>
            <p:cNvSpPr/>
            <p:nvPr/>
          </p:nvSpPr>
          <p:spPr>
            <a:xfrm>
              <a:off x="6427545" y="2306270"/>
              <a:ext cx="440577" cy="388648"/>
            </a:xfrm>
            <a:custGeom>
              <a:rect b="b" l="l" r="r" t="t"/>
              <a:pathLst>
                <a:path extrusionOk="0" h="7521" w="8491">
                  <a:moveTo>
                    <a:pt x="8491" y="0"/>
                  </a:moveTo>
                  <a:lnTo>
                    <a:pt x="8491" y="0"/>
                  </a:lnTo>
                  <a:cubicBezTo>
                    <a:pt x="7996" y="112"/>
                    <a:pt x="7422" y="96"/>
                    <a:pt x="7023" y="351"/>
                  </a:cubicBezTo>
                  <a:cubicBezTo>
                    <a:pt x="5076" y="1548"/>
                    <a:pt x="3176" y="2809"/>
                    <a:pt x="1261" y="4070"/>
                  </a:cubicBezTo>
                  <a:cubicBezTo>
                    <a:pt x="894" y="4293"/>
                    <a:pt x="559" y="4580"/>
                    <a:pt x="256" y="4900"/>
                  </a:cubicBezTo>
                  <a:cubicBezTo>
                    <a:pt x="128" y="5059"/>
                    <a:pt x="1" y="5522"/>
                    <a:pt x="64" y="5570"/>
                  </a:cubicBezTo>
                  <a:cubicBezTo>
                    <a:pt x="958" y="6232"/>
                    <a:pt x="1465" y="7490"/>
                    <a:pt x="2921" y="7490"/>
                  </a:cubicBezTo>
                  <a:cubicBezTo>
                    <a:pt x="2973" y="7490"/>
                    <a:pt x="3026" y="7488"/>
                    <a:pt x="3081" y="7485"/>
                  </a:cubicBezTo>
                  <a:cubicBezTo>
                    <a:pt x="3188" y="7509"/>
                    <a:pt x="3286" y="7521"/>
                    <a:pt x="3377" y="7521"/>
                  </a:cubicBezTo>
                  <a:cubicBezTo>
                    <a:pt x="4179" y="7521"/>
                    <a:pt x="4392" y="6635"/>
                    <a:pt x="4836" y="6033"/>
                  </a:cubicBezTo>
                  <a:cubicBezTo>
                    <a:pt x="5937" y="4533"/>
                    <a:pt x="7102" y="3080"/>
                    <a:pt x="8156" y="1548"/>
                  </a:cubicBezTo>
                  <a:cubicBezTo>
                    <a:pt x="8427" y="1149"/>
                    <a:pt x="8395" y="511"/>
                    <a:pt x="84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" name="Google Shape;4056;p9"/>
            <p:cNvSpPr/>
            <p:nvPr/>
          </p:nvSpPr>
          <p:spPr>
            <a:xfrm>
              <a:off x="4260470" y="2828123"/>
              <a:ext cx="308108" cy="385444"/>
            </a:xfrm>
            <a:custGeom>
              <a:rect b="b" l="l" r="r" t="t"/>
              <a:pathLst>
                <a:path extrusionOk="0" h="7459" w="5938">
                  <a:moveTo>
                    <a:pt x="2873" y="1"/>
                  </a:moveTo>
                  <a:cubicBezTo>
                    <a:pt x="2663" y="1"/>
                    <a:pt x="2446" y="72"/>
                    <a:pt x="2235" y="227"/>
                  </a:cubicBezTo>
                  <a:cubicBezTo>
                    <a:pt x="1357" y="881"/>
                    <a:pt x="734" y="1903"/>
                    <a:pt x="0" y="2764"/>
                  </a:cubicBezTo>
                  <a:lnTo>
                    <a:pt x="176" y="2908"/>
                  </a:lnTo>
                  <a:cubicBezTo>
                    <a:pt x="160" y="3036"/>
                    <a:pt x="176" y="3179"/>
                    <a:pt x="224" y="3307"/>
                  </a:cubicBezTo>
                  <a:cubicBezTo>
                    <a:pt x="990" y="4616"/>
                    <a:pt x="1756" y="5940"/>
                    <a:pt x="2554" y="7249"/>
                  </a:cubicBezTo>
                  <a:cubicBezTo>
                    <a:pt x="2669" y="7393"/>
                    <a:pt x="2836" y="7459"/>
                    <a:pt x="2996" y="7459"/>
                  </a:cubicBezTo>
                  <a:cubicBezTo>
                    <a:pt x="3014" y="7459"/>
                    <a:pt x="3031" y="7458"/>
                    <a:pt x="3048" y="7456"/>
                  </a:cubicBezTo>
                  <a:cubicBezTo>
                    <a:pt x="3846" y="7025"/>
                    <a:pt x="4676" y="6626"/>
                    <a:pt x="5331" y="6052"/>
                  </a:cubicBezTo>
                  <a:cubicBezTo>
                    <a:pt x="5937" y="5525"/>
                    <a:pt x="5379" y="4903"/>
                    <a:pt x="5139" y="4328"/>
                  </a:cubicBezTo>
                  <a:cubicBezTo>
                    <a:pt x="5091" y="4217"/>
                    <a:pt x="5091" y="4073"/>
                    <a:pt x="5043" y="3945"/>
                  </a:cubicBezTo>
                  <a:cubicBezTo>
                    <a:pt x="4724" y="2972"/>
                    <a:pt x="4421" y="1982"/>
                    <a:pt x="4054" y="1025"/>
                  </a:cubicBezTo>
                  <a:cubicBezTo>
                    <a:pt x="3829" y="406"/>
                    <a:pt x="3373" y="1"/>
                    <a:pt x="28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" name="Google Shape;4057;p9"/>
            <p:cNvSpPr/>
            <p:nvPr/>
          </p:nvSpPr>
          <p:spPr>
            <a:xfrm>
              <a:off x="6581599" y="2971776"/>
              <a:ext cx="260890" cy="261579"/>
            </a:xfrm>
            <a:custGeom>
              <a:rect b="b" l="l" r="r" t="t"/>
              <a:pathLst>
                <a:path extrusionOk="0" h="5062" w="5028">
                  <a:moveTo>
                    <a:pt x="862" y="0"/>
                  </a:moveTo>
                  <a:cubicBezTo>
                    <a:pt x="814" y="367"/>
                    <a:pt x="622" y="782"/>
                    <a:pt x="734" y="1101"/>
                  </a:cubicBezTo>
                  <a:cubicBezTo>
                    <a:pt x="958" y="1820"/>
                    <a:pt x="958" y="2410"/>
                    <a:pt x="511" y="3064"/>
                  </a:cubicBezTo>
                  <a:cubicBezTo>
                    <a:pt x="0" y="3830"/>
                    <a:pt x="383" y="4644"/>
                    <a:pt x="1277" y="4948"/>
                  </a:cubicBezTo>
                  <a:cubicBezTo>
                    <a:pt x="1498" y="5026"/>
                    <a:pt x="1746" y="5062"/>
                    <a:pt x="2006" y="5062"/>
                  </a:cubicBezTo>
                  <a:cubicBezTo>
                    <a:pt x="3023" y="5062"/>
                    <a:pt x="4222" y="4507"/>
                    <a:pt x="4692" y="3719"/>
                  </a:cubicBezTo>
                  <a:cubicBezTo>
                    <a:pt x="4820" y="3431"/>
                    <a:pt x="4931" y="3144"/>
                    <a:pt x="5027" y="2857"/>
                  </a:cubicBezTo>
                  <a:cubicBezTo>
                    <a:pt x="4788" y="2522"/>
                    <a:pt x="4628" y="2059"/>
                    <a:pt x="4277" y="1804"/>
                  </a:cubicBezTo>
                  <a:cubicBezTo>
                    <a:pt x="3479" y="1213"/>
                    <a:pt x="2649" y="687"/>
                    <a:pt x="1771" y="208"/>
                  </a:cubicBezTo>
                  <a:cubicBezTo>
                    <a:pt x="1516" y="64"/>
                    <a:pt x="1181" y="64"/>
                    <a:pt x="8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" name="Google Shape;4058;p9"/>
            <p:cNvSpPr/>
            <p:nvPr/>
          </p:nvSpPr>
          <p:spPr>
            <a:xfrm>
              <a:off x="6690251" y="2573165"/>
              <a:ext cx="118978" cy="100818"/>
            </a:xfrm>
            <a:custGeom>
              <a:rect b="b" l="l" r="r" t="t"/>
              <a:pathLst>
                <a:path extrusionOk="0" h="1951" w="2293">
                  <a:moveTo>
                    <a:pt x="1544" y="1"/>
                  </a:moveTo>
                  <a:cubicBezTo>
                    <a:pt x="1508" y="1"/>
                    <a:pt x="1471" y="8"/>
                    <a:pt x="1433" y="22"/>
                  </a:cubicBezTo>
                  <a:cubicBezTo>
                    <a:pt x="954" y="197"/>
                    <a:pt x="380" y="612"/>
                    <a:pt x="188" y="1075"/>
                  </a:cubicBezTo>
                  <a:cubicBezTo>
                    <a:pt x="0" y="1552"/>
                    <a:pt x="807" y="1950"/>
                    <a:pt x="1909" y="1950"/>
                  </a:cubicBezTo>
                  <a:cubicBezTo>
                    <a:pt x="2024" y="1950"/>
                    <a:pt x="2142" y="1946"/>
                    <a:pt x="2263" y="1937"/>
                  </a:cubicBezTo>
                  <a:cubicBezTo>
                    <a:pt x="2292" y="881"/>
                    <a:pt x="1958" y="1"/>
                    <a:pt x="15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" name="Google Shape;4059;p9"/>
            <p:cNvSpPr/>
            <p:nvPr/>
          </p:nvSpPr>
          <p:spPr>
            <a:xfrm>
              <a:off x="6606401" y="346081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677" y="0"/>
                  </a:moveTo>
                  <a:cubicBezTo>
                    <a:pt x="4565" y="160"/>
                    <a:pt x="4437" y="319"/>
                    <a:pt x="4294" y="463"/>
                  </a:cubicBezTo>
                  <a:cubicBezTo>
                    <a:pt x="3097" y="1596"/>
                    <a:pt x="1884" y="2745"/>
                    <a:pt x="671" y="3862"/>
                  </a:cubicBezTo>
                  <a:cubicBezTo>
                    <a:pt x="112" y="4389"/>
                    <a:pt x="1" y="4868"/>
                    <a:pt x="671" y="5426"/>
                  </a:cubicBezTo>
                  <a:cubicBezTo>
                    <a:pt x="1134" y="5793"/>
                    <a:pt x="1629" y="6224"/>
                    <a:pt x="1900" y="6719"/>
                  </a:cubicBezTo>
                  <a:cubicBezTo>
                    <a:pt x="2528" y="7893"/>
                    <a:pt x="3401" y="8494"/>
                    <a:pt x="4598" y="8494"/>
                  </a:cubicBezTo>
                  <a:cubicBezTo>
                    <a:pt x="4801" y="8494"/>
                    <a:pt x="5014" y="8477"/>
                    <a:pt x="5235" y="8442"/>
                  </a:cubicBezTo>
                  <a:cubicBezTo>
                    <a:pt x="5250" y="8441"/>
                    <a:pt x="5264" y="8440"/>
                    <a:pt x="5279" y="8440"/>
                  </a:cubicBezTo>
                  <a:cubicBezTo>
                    <a:pt x="5381" y="8440"/>
                    <a:pt x="5489" y="8477"/>
                    <a:pt x="5591" y="8477"/>
                  </a:cubicBezTo>
                  <a:cubicBezTo>
                    <a:pt x="5605" y="8477"/>
                    <a:pt x="5620" y="8476"/>
                    <a:pt x="5634" y="8474"/>
                  </a:cubicBezTo>
                  <a:cubicBezTo>
                    <a:pt x="6480" y="8267"/>
                    <a:pt x="7789" y="8299"/>
                    <a:pt x="8044" y="7804"/>
                  </a:cubicBezTo>
                  <a:cubicBezTo>
                    <a:pt x="8491" y="6910"/>
                    <a:pt x="8667" y="5538"/>
                    <a:pt x="8284" y="4644"/>
                  </a:cubicBezTo>
                  <a:cubicBezTo>
                    <a:pt x="7613" y="2984"/>
                    <a:pt x="6448" y="1532"/>
                    <a:pt x="54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" name="Google Shape;4060;p9"/>
            <p:cNvSpPr/>
            <p:nvPr/>
          </p:nvSpPr>
          <p:spPr>
            <a:xfrm>
              <a:off x="6486334" y="3320625"/>
              <a:ext cx="246829" cy="239204"/>
            </a:xfrm>
            <a:custGeom>
              <a:rect b="b" l="l" r="r" t="t"/>
              <a:pathLst>
                <a:path extrusionOk="0" h="4629" w="4757">
                  <a:moveTo>
                    <a:pt x="3847" y="0"/>
                  </a:moveTo>
                  <a:lnTo>
                    <a:pt x="1" y="3543"/>
                  </a:lnTo>
                  <a:cubicBezTo>
                    <a:pt x="155" y="3651"/>
                    <a:pt x="340" y="3879"/>
                    <a:pt x="467" y="3879"/>
                  </a:cubicBezTo>
                  <a:cubicBezTo>
                    <a:pt x="471" y="3879"/>
                    <a:pt x="475" y="3879"/>
                    <a:pt x="479" y="3878"/>
                  </a:cubicBezTo>
                  <a:cubicBezTo>
                    <a:pt x="599" y="3857"/>
                    <a:pt x="713" y="3846"/>
                    <a:pt x="823" y="3846"/>
                  </a:cubicBezTo>
                  <a:cubicBezTo>
                    <a:pt x="1442" y="3846"/>
                    <a:pt x="1913" y="4169"/>
                    <a:pt x="2442" y="4548"/>
                  </a:cubicBezTo>
                  <a:cubicBezTo>
                    <a:pt x="2521" y="4604"/>
                    <a:pt x="2647" y="4629"/>
                    <a:pt x="2792" y="4629"/>
                  </a:cubicBezTo>
                  <a:cubicBezTo>
                    <a:pt x="3148" y="4629"/>
                    <a:pt x="3622" y="4481"/>
                    <a:pt x="3815" y="4277"/>
                  </a:cubicBezTo>
                  <a:cubicBezTo>
                    <a:pt x="4757" y="3240"/>
                    <a:pt x="4693" y="1165"/>
                    <a:pt x="38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9"/>
            <p:cNvSpPr/>
            <p:nvPr/>
          </p:nvSpPr>
          <p:spPr>
            <a:xfrm>
              <a:off x="7696191" y="3460816"/>
              <a:ext cx="91114" cy="114047"/>
            </a:xfrm>
            <a:custGeom>
              <a:rect b="b" l="l" r="r" t="t"/>
              <a:pathLst>
                <a:path extrusionOk="0" h="2207" w="1756">
                  <a:moveTo>
                    <a:pt x="958" y="0"/>
                  </a:moveTo>
                  <a:cubicBezTo>
                    <a:pt x="766" y="271"/>
                    <a:pt x="607" y="543"/>
                    <a:pt x="415" y="798"/>
                  </a:cubicBezTo>
                  <a:cubicBezTo>
                    <a:pt x="0" y="1373"/>
                    <a:pt x="192" y="1979"/>
                    <a:pt x="878" y="2155"/>
                  </a:cubicBezTo>
                  <a:cubicBezTo>
                    <a:pt x="1112" y="2181"/>
                    <a:pt x="1358" y="2207"/>
                    <a:pt x="1596" y="2207"/>
                  </a:cubicBezTo>
                  <a:cubicBezTo>
                    <a:pt x="1650" y="2207"/>
                    <a:pt x="1703" y="2205"/>
                    <a:pt x="1756" y="2202"/>
                  </a:cubicBezTo>
                  <a:lnTo>
                    <a:pt x="17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9"/>
            <p:cNvSpPr/>
            <p:nvPr/>
          </p:nvSpPr>
          <p:spPr>
            <a:xfrm>
              <a:off x="6853177" y="4617895"/>
              <a:ext cx="506837" cy="539022"/>
            </a:xfrm>
            <a:custGeom>
              <a:rect b="b" l="l" r="r" t="t"/>
              <a:pathLst>
                <a:path extrusionOk="0" h="10431" w="9768">
                  <a:moveTo>
                    <a:pt x="4522" y="1"/>
                  </a:moveTo>
                  <a:cubicBezTo>
                    <a:pt x="3485" y="1"/>
                    <a:pt x="2462" y="349"/>
                    <a:pt x="1820" y="1052"/>
                  </a:cubicBezTo>
                  <a:cubicBezTo>
                    <a:pt x="1501" y="1339"/>
                    <a:pt x="1150" y="1579"/>
                    <a:pt x="767" y="1770"/>
                  </a:cubicBezTo>
                  <a:cubicBezTo>
                    <a:pt x="96" y="2137"/>
                    <a:pt x="1" y="2648"/>
                    <a:pt x="368" y="3270"/>
                  </a:cubicBezTo>
                  <a:cubicBezTo>
                    <a:pt x="511" y="3510"/>
                    <a:pt x="751" y="3669"/>
                    <a:pt x="862" y="3909"/>
                  </a:cubicBezTo>
                  <a:cubicBezTo>
                    <a:pt x="1385" y="5127"/>
                    <a:pt x="1894" y="5558"/>
                    <a:pt x="2622" y="5558"/>
                  </a:cubicBezTo>
                  <a:cubicBezTo>
                    <a:pt x="3028" y="5558"/>
                    <a:pt x="3503" y="5423"/>
                    <a:pt x="4086" y="5217"/>
                  </a:cubicBezTo>
                  <a:cubicBezTo>
                    <a:pt x="4255" y="5161"/>
                    <a:pt x="4406" y="5131"/>
                    <a:pt x="4541" y="5131"/>
                  </a:cubicBezTo>
                  <a:cubicBezTo>
                    <a:pt x="4904" y="5131"/>
                    <a:pt x="5158" y="5349"/>
                    <a:pt x="5379" y="5872"/>
                  </a:cubicBezTo>
                  <a:cubicBezTo>
                    <a:pt x="5794" y="6829"/>
                    <a:pt x="6480" y="7659"/>
                    <a:pt x="7198" y="8776"/>
                  </a:cubicBezTo>
                  <a:cubicBezTo>
                    <a:pt x="7055" y="8984"/>
                    <a:pt x="6943" y="9191"/>
                    <a:pt x="6847" y="9431"/>
                  </a:cubicBezTo>
                  <a:cubicBezTo>
                    <a:pt x="6767" y="9638"/>
                    <a:pt x="6767" y="9862"/>
                    <a:pt x="6863" y="10069"/>
                  </a:cubicBezTo>
                  <a:cubicBezTo>
                    <a:pt x="7054" y="10317"/>
                    <a:pt x="7403" y="10430"/>
                    <a:pt x="7772" y="10430"/>
                  </a:cubicBezTo>
                  <a:cubicBezTo>
                    <a:pt x="8331" y="10430"/>
                    <a:pt x="8934" y="10170"/>
                    <a:pt x="9097" y="9718"/>
                  </a:cubicBezTo>
                  <a:cubicBezTo>
                    <a:pt x="9337" y="9032"/>
                    <a:pt x="9624" y="8330"/>
                    <a:pt x="9704" y="7611"/>
                  </a:cubicBezTo>
                  <a:cubicBezTo>
                    <a:pt x="9768" y="6957"/>
                    <a:pt x="9608" y="6271"/>
                    <a:pt x="9512" y="5616"/>
                  </a:cubicBezTo>
                  <a:cubicBezTo>
                    <a:pt x="9464" y="5233"/>
                    <a:pt x="9257" y="4834"/>
                    <a:pt x="9337" y="4467"/>
                  </a:cubicBezTo>
                  <a:cubicBezTo>
                    <a:pt x="9624" y="2887"/>
                    <a:pt x="9624" y="2856"/>
                    <a:pt x="8252" y="2010"/>
                  </a:cubicBezTo>
                  <a:cubicBezTo>
                    <a:pt x="7964" y="1786"/>
                    <a:pt x="7709" y="1531"/>
                    <a:pt x="7486" y="1228"/>
                  </a:cubicBezTo>
                  <a:cubicBezTo>
                    <a:pt x="6795" y="413"/>
                    <a:pt x="5650" y="1"/>
                    <a:pt x="45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3" name="Google Shape;4063;p9"/>
            <p:cNvSpPr/>
            <p:nvPr/>
          </p:nvSpPr>
          <p:spPr>
            <a:xfrm>
              <a:off x="6693364" y="4231117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2187" y="0"/>
                  </a:moveTo>
                  <a:cubicBezTo>
                    <a:pt x="1032" y="0"/>
                    <a:pt x="0" y="966"/>
                    <a:pt x="0" y="2249"/>
                  </a:cubicBezTo>
                  <a:cubicBezTo>
                    <a:pt x="240" y="3255"/>
                    <a:pt x="447" y="4244"/>
                    <a:pt x="703" y="5202"/>
                  </a:cubicBezTo>
                  <a:cubicBezTo>
                    <a:pt x="751" y="5345"/>
                    <a:pt x="990" y="5489"/>
                    <a:pt x="1166" y="5537"/>
                  </a:cubicBezTo>
                  <a:cubicBezTo>
                    <a:pt x="1295" y="5575"/>
                    <a:pt x="1437" y="5592"/>
                    <a:pt x="1586" y="5592"/>
                  </a:cubicBezTo>
                  <a:cubicBezTo>
                    <a:pt x="2763" y="5592"/>
                    <a:pt x="4432" y="4498"/>
                    <a:pt x="4645" y="3478"/>
                  </a:cubicBezTo>
                  <a:cubicBezTo>
                    <a:pt x="4661" y="3303"/>
                    <a:pt x="4613" y="3143"/>
                    <a:pt x="4533" y="3015"/>
                  </a:cubicBezTo>
                  <a:cubicBezTo>
                    <a:pt x="4262" y="2329"/>
                    <a:pt x="4006" y="1643"/>
                    <a:pt x="3703" y="988"/>
                  </a:cubicBezTo>
                  <a:cubicBezTo>
                    <a:pt x="3575" y="701"/>
                    <a:pt x="3384" y="334"/>
                    <a:pt x="3129" y="222"/>
                  </a:cubicBezTo>
                  <a:cubicBezTo>
                    <a:pt x="2817" y="70"/>
                    <a:pt x="2498" y="0"/>
                    <a:pt x="21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4" name="Google Shape;4064;p9"/>
            <p:cNvSpPr/>
            <p:nvPr/>
          </p:nvSpPr>
          <p:spPr>
            <a:xfrm>
              <a:off x="6251180" y="3572793"/>
              <a:ext cx="302297" cy="330100"/>
            </a:xfrm>
            <a:custGeom>
              <a:rect b="b" l="l" r="r" t="t"/>
              <a:pathLst>
                <a:path extrusionOk="0" h="6388" w="5826">
                  <a:moveTo>
                    <a:pt x="1893" y="0"/>
                  </a:moveTo>
                  <a:cubicBezTo>
                    <a:pt x="1698" y="0"/>
                    <a:pt x="1500" y="32"/>
                    <a:pt x="1309" y="67"/>
                  </a:cubicBezTo>
                  <a:cubicBezTo>
                    <a:pt x="830" y="163"/>
                    <a:pt x="112" y="546"/>
                    <a:pt x="48" y="897"/>
                  </a:cubicBezTo>
                  <a:cubicBezTo>
                    <a:pt x="0" y="1488"/>
                    <a:pt x="192" y="2062"/>
                    <a:pt x="607" y="2493"/>
                  </a:cubicBezTo>
                  <a:cubicBezTo>
                    <a:pt x="1899" y="3722"/>
                    <a:pt x="3320" y="4807"/>
                    <a:pt x="4692" y="5940"/>
                  </a:cubicBezTo>
                  <a:cubicBezTo>
                    <a:pt x="4980" y="6116"/>
                    <a:pt x="5267" y="6260"/>
                    <a:pt x="5570" y="6387"/>
                  </a:cubicBezTo>
                  <a:lnTo>
                    <a:pt x="5825" y="6164"/>
                  </a:lnTo>
                  <a:cubicBezTo>
                    <a:pt x="5299" y="4967"/>
                    <a:pt x="4852" y="3738"/>
                    <a:pt x="4245" y="2573"/>
                  </a:cubicBezTo>
                  <a:cubicBezTo>
                    <a:pt x="3910" y="1919"/>
                    <a:pt x="3240" y="1424"/>
                    <a:pt x="2969" y="754"/>
                  </a:cubicBezTo>
                  <a:cubicBezTo>
                    <a:pt x="2717" y="152"/>
                    <a:pt x="2316" y="0"/>
                    <a:pt x="18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5" name="Google Shape;4065;p9"/>
            <p:cNvSpPr/>
            <p:nvPr/>
          </p:nvSpPr>
          <p:spPr>
            <a:xfrm>
              <a:off x="7083401" y="4420294"/>
              <a:ext cx="145804" cy="154663"/>
            </a:xfrm>
            <a:custGeom>
              <a:rect b="b" l="l" r="r" t="t"/>
              <a:pathLst>
                <a:path extrusionOk="0" h="2993" w="2810">
                  <a:moveTo>
                    <a:pt x="579" y="0"/>
                  </a:moveTo>
                  <a:cubicBezTo>
                    <a:pt x="311" y="0"/>
                    <a:pt x="162" y="257"/>
                    <a:pt x="112" y="775"/>
                  </a:cubicBezTo>
                  <a:cubicBezTo>
                    <a:pt x="96" y="1014"/>
                    <a:pt x="112" y="1253"/>
                    <a:pt x="112" y="1477"/>
                  </a:cubicBezTo>
                  <a:lnTo>
                    <a:pt x="80" y="1477"/>
                  </a:lnTo>
                  <a:cubicBezTo>
                    <a:pt x="80" y="1541"/>
                    <a:pt x="80" y="1605"/>
                    <a:pt x="80" y="1668"/>
                  </a:cubicBezTo>
                  <a:cubicBezTo>
                    <a:pt x="0" y="2275"/>
                    <a:pt x="32" y="2977"/>
                    <a:pt x="750" y="2993"/>
                  </a:cubicBezTo>
                  <a:cubicBezTo>
                    <a:pt x="1341" y="2977"/>
                    <a:pt x="1915" y="2722"/>
                    <a:pt x="2346" y="2291"/>
                  </a:cubicBezTo>
                  <a:cubicBezTo>
                    <a:pt x="2809" y="1764"/>
                    <a:pt x="2330" y="1269"/>
                    <a:pt x="1868" y="886"/>
                  </a:cubicBezTo>
                  <a:cubicBezTo>
                    <a:pt x="1628" y="695"/>
                    <a:pt x="1437" y="455"/>
                    <a:pt x="1197" y="280"/>
                  </a:cubicBezTo>
                  <a:cubicBezTo>
                    <a:pt x="945" y="94"/>
                    <a:pt x="740" y="0"/>
                    <a:pt x="5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6" name="Google Shape;4066;p9"/>
            <p:cNvSpPr/>
            <p:nvPr/>
          </p:nvSpPr>
          <p:spPr>
            <a:xfrm>
              <a:off x="6784478" y="4515477"/>
              <a:ext cx="203710" cy="135595"/>
            </a:xfrm>
            <a:custGeom>
              <a:rect b="b" l="l" r="r" t="t"/>
              <a:pathLst>
                <a:path extrusionOk="0" h="2624" w="3926">
                  <a:moveTo>
                    <a:pt x="3275" y="0"/>
                  </a:moveTo>
                  <a:cubicBezTo>
                    <a:pt x="3268" y="0"/>
                    <a:pt x="3262" y="1"/>
                    <a:pt x="3256" y="2"/>
                  </a:cubicBezTo>
                  <a:cubicBezTo>
                    <a:pt x="1756" y="241"/>
                    <a:pt x="782" y="1199"/>
                    <a:pt x="0" y="2587"/>
                  </a:cubicBezTo>
                  <a:cubicBezTo>
                    <a:pt x="137" y="2612"/>
                    <a:pt x="267" y="2624"/>
                    <a:pt x="390" y="2624"/>
                  </a:cubicBezTo>
                  <a:cubicBezTo>
                    <a:pt x="1212" y="2624"/>
                    <a:pt x="1747" y="2114"/>
                    <a:pt x="2330" y="1725"/>
                  </a:cubicBezTo>
                  <a:cubicBezTo>
                    <a:pt x="2649" y="1502"/>
                    <a:pt x="3048" y="1390"/>
                    <a:pt x="3383" y="1183"/>
                  </a:cubicBezTo>
                  <a:cubicBezTo>
                    <a:pt x="3591" y="1039"/>
                    <a:pt x="3766" y="864"/>
                    <a:pt x="3926" y="672"/>
                  </a:cubicBezTo>
                  <a:cubicBezTo>
                    <a:pt x="3710" y="441"/>
                    <a:pt x="3464" y="0"/>
                    <a:pt x="3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7" name="Google Shape;4067;p9"/>
            <p:cNvSpPr/>
            <p:nvPr/>
          </p:nvSpPr>
          <p:spPr>
            <a:xfrm>
              <a:off x="7187747" y="3531609"/>
              <a:ext cx="146582" cy="129653"/>
            </a:xfrm>
            <a:custGeom>
              <a:rect b="b" l="l" r="r" t="t"/>
              <a:pathLst>
                <a:path extrusionOk="0" h="2509" w="2825">
                  <a:moveTo>
                    <a:pt x="1166" y="0"/>
                  </a:moveTo>
                  <a:cubicBezTo>
                    <a:pt x="824" y="0"/>
                    <a:pt x="418" y="319"/>
                    <a:pt x="128" y="593"/>
                  </a:cubicBezTo>
                  <a:cubicBezTo>
                    <a:pt x="0" y="721"/>
                    <a:pt x="32" y="1279"/>
                    <a:pt x="160" y="1359"/>
                  </a:cubicBezTo>
                  <a:cubicBezTo>
                    <a:pt x="734" y="1662"/>
                    <a:pt x="1341" y="1934"/>
                    <a:pt x="1947" y="2173"/>
                  </a:cubicBezTo>
                  <a:lnTo>
                    <a:pt x="2298" y="2508"/>
                  </a:lnTo>
                  <a:cubicBezTo>
                    <a:pt x="2474" y="2157"/>
                    <a:pt x="2729" y="1822"/>
                    <a:pt x="2793" y="1455"/>
                  </a:cubicBezTo>
                  <a:cubicBezTo>
                    <a:pt x="2825" y="1168"/>
                    <a:pt x="2713" y="864"/>
                    <a:pt x="2506" y="673"/>
                  </a:cubicBezTo>
                  <a:cubicBezTo>
                    <a:pt x="2123" y="370"/>
                    <a:pt x="1660" y="34"/>
                    <a:pt x="1213" y="3"/>
                  </a:cubicBezTo>
                  <a:cubicBezTo>
                    <a:pt x="1197" y="1"/>
                    <a:pt x="1182" y="0"/>
                    <a:pt x="1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8" name="Google Shape;4068;p9"/>
            <p:cNvSpPr/>
            <p:nvPr/>
          </p:nvSpPr>
          <p:spPr>
            <a:xfrm>
              <a:off x="7935496" y="4441558"/>
              <a:ext cx="122610" cy="81905"/>
            </a:xfrm>
            <a:custGeom>
              <a:rect b="b" l="l" r="r" t="t"/>
              <a:pathLst>
                <a:path extrusionOk="0" h="1585" w="2363">
                  <a:moveTo>
                    <a:pt x="730" y="0"/>
                  </a:moveTo>
                  <a:cubicBezTo>
                    <a:pt x="523" y="0"/>
                    <a:pt x="296" y="85"/>
                    <a:pt x="0" y="228"/>
                  </a:cubicBezTo>
                  <a:cubicBezTo>
                    <a:pt x="495" y="1138"/>
                    <a:pt x="1229" y="1569"/>
                    <a:pt x="2362" y="1585"/>
                  </a:cubicBezTo>
                  <a:cubicBezTo>
                    <a:pt x="1557" y="427"/>
                    <a:pt x="1194" y="0"/>
                    <a:pt x="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9" name="Google Shape;4069;p9"/>
            <p:cNvSpPr/>
            <p:nvPr/>
          </p:nvSpPr>
          <p:spPr>
            <a:xfrm>
              <a:off x="7196827" y="3696784"/>
              <a:ext cx="102737" cy="58186"/>
            </a:xfrm>
            <a:custGeom>
              <a:rect b="b" l="l" r="r" t="t"/>
              <a:pathLst>
                <a:path extrusionOk="0" h="1126" w="1980">
                  <a:moveTo>
                    <a:pt x="770" y="1"/>
                  </a:moveTo>
                  <a:cubicBezTo>
                    <a:pt x="508" y="1"/>
                    <a:pt x="267" y="168"/>
                    <a:pt x="1" y="503"/>
                  </a:cubicBezTo>
                  <a:lnTo>
                    <a:pt x="1884" y="1126"/>
                  </a:lnTo>
                  <a:cubicBezTo>
                    <a:pt x="1916" y="1030"/>
                    <a:pt x="1948" y="918"/>
                    <a:pt x="1980" y="822"/>
                  </a:cubicBezTo>
                  <a:cubicBezTo>
                    <a:pt x="1478" y="275"/>
                    <a:pt x="1106" y="1"/>
                    <a:pt x="7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0" name="Google Shape;4070;p9"/>
            <p:cNvSpPr/>
            <p:nvPr/>
          </p:nvSpPr>
          <p:spPr>
            <a:xfrm>
              <a:off x="3598803" y="3925105"/>
              <a:ext cx="81204" cy="50383"/>
            </a:xfrm>
            <a:custGeom>
              <a:rect b="b" l="l" r="r" t="t"/>
              <a:pathLst>
                <a:path extrusionOk="0" h="975" w="1565">
                  <a:moveTo>
                    <a:pt x="1246" y="0"/>
                  </a:moveTo>
                  <a:lnTo>
                    <a:pt x="1" y="367"/>
                  </a:lnTo>
                  <a:cubicBezTo>
                    <a:pt x="468" y="663"/>
                    <a:pt x="753" y="974"/>
                    <a:pt x="1033" y="974"/>
                  </a:cubicBezTo>
                  <a:cubicBezTo>
                    <a:pt x="1040" y="974"/>
                    <a:pt x="1047" y="974"/>
                    <a:pt x="1054" y="974"/>
                  </a:cubicBezTo>
                  <a:cubicBezTo>
                    <a:pt x="1230" y="958"/>
                    <a:pt x="1389" y="479"/>
                    <a:pt x="1565" y="192"/>
                  </a:cubicBezTo>
                  <a:lnTo>
                    <a:pt x="124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1" name="Google Shape;4071;p9"/>
            <p:cNvSpPr/>
            <p:nvPr/>
          </p:nvSpPr>
          <p:spPr>
            <a:xfrm>
              <a:off x="3681615" y="2990740"/>
              <a:ext cx="81204" cy="50383"/>
            </a:xfrm>
            <a:custGeom>
              <a:rect b="b" l="l" r="r" t="t"/>
              <a:pathLst>
                <a:path extrusionOk="0" h="975" w="1565">
                  <a:moveTo>
                    <a:pt x="1262" y="0"/>
                  </a:moveTo>
                  <a:lnTo>
                    <a:pt x="1" y="383"/>
                  </a:lnTo>
                  <a:cubicBezTo>
                    <a:pt x="484" y="664"/>
                    <a:pt x="769" y="974"/>
                    <a:pt x="1049" y="974"/>
                  </a:cubicBezTo>
                  <a:cubicBezTo>
                    <a:pt x="1056" y="974"/>
                    <a:pt x="1063" y="974"/>
                    <a:pt x="1070" y="974"/>
                  </a:cubicBezTo>
                  <a:cubicBezTo>
                    <a:pt x="1246" y="974"/>
                    <a:pt x="1405" y="479"/>
                    <a:pt x="1565" y="208"/>
                  </a:cubicBezTo>
                  <a:lnTo>
                    <a:pt x="126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2" name="Google Shape;4072;p9"/>
            <p:cNvSpPr/>
            <p:nvPr/>
          </p:nvSpPr>
          <p:spPr>
            <a:xfrm>
              <a:off x="4780485" y="5040844"/>
              <a:ext cx="58840" cy="71828"/>
            </a:xfrm>
            <a:custGeom>
              <a:rect b="b" l="l" r="r" t="t"/>
              <a:pathLst>
                <a:path extrusionOk="0" h="1390" w="1134">
                  <a:moveTo>
                    <a:pt x="703" y="1"/>
                  </a:moveTo>
                  <a:cubicBezTo>
                    <a:pt x="479" y="384"/>
                    <a:pt x="240" y="751"/>
                    <a:pt x="1" y="1134"/>
                  </a:cubicBezTo>
                  <a:lnTo>
                    <a:pt x="432" y="1389"/>
                  </a:lnTo>
                  <a:lnTo>
                    <a:pt x="1134" y="256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073" name="Google Shape;4073;p9"/>
          <p:cNvSpPr/>
          <p:nvPr/>
        </p:nvSpPr>
        <p:spPr>
          <a:xfrm>
            <a:off x="1069850" y="1331850"/>
            <a:ext cx="8139300" cy="2479800"/>
          </a:xfrm>
          <a:prstGeom prst="rect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74" name="Google Shape;4074;p9"/>
          <p:cNvSpPr txBox="1"/>
          <p:nvPr>
            <p:ph idx="1" type="subTitle"/>
          </p:nvPr>
        </p:nvSpPr>
        <p:spPr>
          <a:xfrm>
            <a:off x="4965177" y="2913888"/>
            <a:ext cx="3465600" cy="71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075" name="Google Shape;4075;p9"/>
          <p:cNvSpPr txBox="1"/>
          <p:nvPr>
            <p:ph hasCustomPrompt="1" type="title"/>
          </p:nvPr>
        </p:nvSpPr>
        <p:spPr>
          <a:xfrm>
            <a:off x="3288792" y="1682496"/>
            <a:ext cx="1764900" cy="139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9000"/>
              <a:buNone/>
              <a:defRPr sz="9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4076" name="Google Shape;4076;p9"/>
          <p:cNvSpPr txBox="1"/>
          <p:nvPr>
            <p:ph idx="2" type="title"/>
          </p:nvPr>
        </p:nvSpPr>
        <p:spPr>
          <a:xfrm>
            <a:off x="4965177" y="1988798"/>
            <a:ext cx="3465600" cy="71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1pPr>
            <a:lvl2pPr lvl="1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4077" name="Shape 40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78" name="Google Shape;4078;p10"/>
          <p:cNvSpPr txBox="1"/>
          <p:nvPr>
            <p:ph type="title"/>
          </p:nvPr>
        </p:nvSpPr>
        <p:spPr>
          <a:xfrm>
            <a:off x="713225" y="676650"/>
            <a:ext cx="6278100" cy="105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4079" name="Shape 40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80" name="Google Shape;4080;p11"/>
          <p:cNvGrpSpPr/>
          <p:nvPr/>
        </p:nvGrpSpPr>
        <p:grpSpPr>
          <a:xfrm>
            <a:off x="0" y="-76200"/>
            <a:ext cx="9415324" cy="5336303"/>
            <a:chOff x="0" y="-76200"/>
            <a:chExt cx="9415324" cy="5336303"/>
          </a:xfrm>
        </p:grpSpPr>
        <p:sp>
          <p:nvSpPr>
            <p:cNvPr id="4081" name="Google Shape;4081;p11"/>
            <p:cNvSpPr/>
            <p:nvPr/>
          </p:nvSpPr>
          <p:spPr>
            <a:xfrm>
              <a:off x="8588861" y="-44059"/>
              <a:ext cx="327047" cy="224321"/>
            </a:xfrm>
            <a:custGeom>
              <a:rect b="b" l="l" r="r" t="t"/>
              <a:pathLst>
                <a:path extrusionOk="0" h="4341" w="6303">
                  <a:moveTo>
                    <a:pt x="335" y="0"/>
                  </a:moveTo>
                  <a:cubicBezTo>
                    <a:pt x="287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04" y="4246"/>
                  </a:cubicBezTo>
                  <a:cubicBezTo>
                    <a:pt x="5115" y="4306"/>
                    <a:pt x="5366" y="4341"/>
                    <a:pt x="5565" y="4341"/>
                  </a:cubicBezTo>
                  <a:cubicBezTo>
                    <a:pt x="6201" y="4341"/>
                    <a:pt x="6303" y="3986"/>
                    <a:pt x="6144" y="3001"/>
                  </a:cubicBezTo>
                  <a:cubicBezTo>
                    <a:pt x="6001" y="1995"/>
                    <a:pt x="5745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2" name="Google Shape;4082;p11"/>
            <p:cNvSpPr/>
            <p:nvPr/>
          </p:nvSpPr>
          <p:spPr>
            <a:xfrm>
              <a:off x="8991299" y="-54807"/>
              <a:ext cx="267532" cy="216260"/>
            </a:xfrm>
            <a:custGeom>
              <a:rect b="b" l="l" r="r" t="t"/>
              <a:pathLst>
                <a:path extrusionOk="0" h="4185" w="5156">
                  <a:moveTo>
                    <a:pt x="4022" y="1"/>
                  </a:moveTo>
                  <a:lnTo>
                    <a:pt x="0" y="17"/>
                  </a:lnTo>
                  <a:cubicBezTo>
                    <a:pt x="48" y="304"/>
                    <a:pt x="32" y="639"/>
                    <a:pt x="176" y="879"/>
                  </a:cubicBezTo>
                  <a:cubicBezTo>
                    <a:pt x="719" y="1693"/>
                    <a:pt x="1341" y="2459"/>
                    <a:pt x="1900" y="3289"/>
                  </a:cubicBezTo>
                  <a:cubicBezTo>
                    <a:pt x="2292" y="3867"/>
                    <a:pt x="2737" y="4184"/>
                    <a:pt x="3286" y="4184"/>
                  </a:cubicBezTo>
                  <a:cubicBezTo>
                    <a:pt x="3539" y="4184"/>
                    <a:pt x="3815" y="4116"/>
                    <a:pt x="4118" y="3975"/>
                  </a:cubicBezTo>
                  <a:cubicBezTo>
                    <a:pt x="4453" y="3847"/>
                    <a:pt x="4804" y="3751"/>
                    <a:pt x="5155" y="3688"/>
                  </a:cubicBezTo>
                  <a:cubicBezTo>
                    <a:pt x="4756" y="2427"/>
                    <a:pt x="4389" y="1214"/>
                    <a:pt x="40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3" name="Google Shape;4083;p11"/>
            <p:cNvSpPr/>
            <p:nvPr/>
          </p:nvSpPr>
          <p:spPr>
            <a:xfrm>
              <a:off x="8843887" y="1302611"/>
              <a:ext cx="395071" cy="356454"/>
            </a:xfrm>
            <a:custGeom>
              <a:rect b="b" l="l" r="r" t="t"/>
              <a:pathLst>
                <a:path extrusionOk="0" h="6898" w="7614">
                  <a:moveTo>
                    <a:pt x="3607" y="1"/>
                  </a:moveTo>
                  <a:cubicBezTo>
                    <a:pt x="2650" y="448"/>
                    <a:pt x="1597" y="799"/>
                    <a:pt x="719" y="1389"/>
                  </a:cubicBezTo>
                  <a:cubicBezTo>
                    <a:pt x="80" y="1804"/>
                    <a:pt x="1" y="2634"/>
                    <a:pt x="559" y="3257"/>
                  </a:cubicBezTo>
                  <a:cubicBezTo>
                    <a:pt x="1517" y="4358"/>
                    <a:pt x="2538" y="5427"/>
                    <a:pt x="3623" y="6416"/>
                  </a:cubicBezTo>
                  <a:cubicBezTo>
                    <a:pt x="3982" y="6739"/>
                    <a:pt x="4395" y="6897"/>
                    <a:pt x="4798" y="6897"/>
                  </a:cubicBezTo>
                  <a:cubicBezTo>
                    <a:pt x="5292" y="6897"/>
                    <a:pt x="5770" y="6659"/>
                    <a:pt x="6113" y="6193"/>
                  </a:cubicBezTo>
                  <a:cubicBezTo>
                    <a:pt x="6703" y="5411"/>
                    <a:pt x="7102" y="4485"/>
                    <a:pt x="7501" y="3576"/>
                  </a:cubicBezTo>
                  <a:cubicBezTo>
                    <a:pt x="7613" y="3272"/>
                    <a:pt x="7581" y="2921"/>
                    <a:pt x="7422" y="2634"/>
                  </a:cubicBezTo>
                  <a:cubicBezTo>
                    <a:pt x="6544" y="1309"/>
                    <a:pt x="5139" y="751"/>
                    <a:pt x="360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4" name="Google Shape;4084;p11"/>
            <p:cNvSpPr/>
            <p:nvPr/>
          </p:nvSpPr>
          <p:spPr>
            <a:xfrm>
              <a:off x="8969766" y="330162"/>
              <a:ext cx="371878" cy="366066"/>
            </a:xfrm>
            <a:custGeom>
              <a:rect b="b" l="l" r="r" t="t"/>
              <a:pathLst>
                <a:path extrusionOk="0" h="7084" w="7167">
                  <a:moveTo>
                    <a:pt x="5703" y="1"/>
                  </a:moveTo>
                  <a:cubicBezTo>
                    <a:pt x="5439" y="1"/>
                    <a:pt x="5152" y="132"/>
                    <a:pt x="4868" y="403"/>
                  </a:cubicBezTo>
                  <a:cubicBezTo>
                    <a:pt x="3926" y="1345"/>
                    <a:pt x="2698" y="1967"/>
                    <a:pt x="1373" y="2158"/>
                  </a:cubicBezTo>
                  <a:cubicBezTo>
                    <a:pt x="128" y="2334"/>
                    <a:pt x="0" y="2829"/>
                    <a:pt x="719" y="3834"/>
                  </a:cubicBezTo>
                  <a:cubicBezTo>
                    <a:pt x="1277" y="4632"/>
                    <a:pt x="2634" y="4887"/>
                    <a:pt x="2474" y="6228"/>
                  </a:cubicBezTo>
                  <a:cubicBezTo>
                    <a:pt x="2474" y="6292"/>
                    <a:pt x="2618" y="6372"/>
                    <a:pt x="2698" y="6435"/>
                  </a:cubicBezTo>
                  <a:cubicBezTo>
                    <a:pt x="3233" y="6868"/>
                    <a:pt x="3806" y="7084"/>
                    <a:pt x="4345" y="7084"/>
                  </a:cubicBezTo>
                  <a:cubicBezTo>
                    <a:pt x="5139" y="7084"/>
                    <a:pt x="5861" y="6617"/>
                    <a:pt x="6288" y="5685"/>
                  </a:cubicBezTo>
                  <a:cubicBezTo>
                    <a:pt x="6735" y="4744"/>
                    <a:pt x="6895" y="3675"/>
                    <a:pt x="7166" y="2733"/>
                  </a:cubicBezTo>
                  <a:cubicBezTo>
                    <a:pt x="6959" y="1983"/>
                    <a:pt x="6863" y="1360"/>
                    <a:pt x="6624" y="770"/>
                  </a:cubicBezTo>
                  <a:cubicBezTo>
                    <a:pt x="6408" y="265"/>
                    <a:pt x="6078" y="1"/>
                    <a:pt x="57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5" name="Google Shape;4085;p11"/>
            <p:cNvSpPr/>
            <p:nvPr/>
          </p:nvSpPr>
          <p:spPr>
            <a:xfrm>
              <a:off x="8562347" y="1363017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2358" y="1"/>
                  </a:moveTo>
                  <a:cubicBezTo>
                    <a:pt x="2225" y="1"/>
                    <a:pt x="2121" y="23"/>
                    <a:pt x="2091" y="77"/>
                  </a:cubicBezTo>
                  <a:cubicBezTo>
                    <a:pt x="1421" y="1098"/>
                    <a:pt x="671" y="2119"/>
                    <a:pt x="304" y="3237"/>
                  </a:cubicBezTo>
                  <a:cubicBezTo>
                    <a:pt x="0" y="4194"/>
                    <a:pt x="1118" y="4449"/>
                    <a:pt x="1756" y="4705"/>
                  </a:cubicBezTo>
                  <a:cubicBezTo>
                    <a:pt x="1778" y="4713"/>
                    <a:pt x="1803" y="4717"/>
                    <a:pt x="1832" y="4717"/>
                  </a:cubicBezTo>
                  <a:cubicBezTo>
                    <a:pt x="2138" y="4717"/>
                    <a:pt x="2788" y="4274"/>
                    <a:pt x="2905" y="3939"/>
                  </a:cubicBezTo>
                  <a:cubicBezTo>
                    <a:pt x="3224" y="3013"/>
                    <a:pt x="3320" y="2008"/>
                    <a:pt x="3543" y="747"/>
                  </a:cubicBezTo>
                  <a:cubicBezTo>
                    <a:pt x="3496" y="683"/>
                    <a:pt x="3352" y="316"/>
                    <a:pt x="3065" y="156"/>
                  </a:cubicBezTo>
                  <a:cubicBezTo>
                    <a:pt x="2894" y="66"/>
                    <a:pt x="2584" y="1"/>
                    <a:pt x="23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6" name="Google Shape;4086;p11"/>
            <p:cNvSpPr/>
            <p:nvPr/>
          </p:nvSpPr>
          <p:spPr>
            <a:xfrm>
              <a:off x="8802481" y="1100566"/>
              <a:ext cx="216163" cy="214916"/>
            </a:xfrm>
            <a:custGeom>
              <a:rect b="b" l="l" r="r" t="t"/>
              <a:pathLst>
                <a:path extrusionOk="0" h="4159" w="4166">
                  <a:moveTo>
                    <a:pt x="3815" y="1"/>
                  </a:moveTo>
                  <a:cubicBezTo>
                    <a:pt x="2794" y="607"/>
                    <a:pt x="1708" y="1102"/>
                    <a:pt x="799" y="1820"/>
                  </a:cubicBezTo>
                  <a:cubicBezTo>
                    <a:pt x="1" y="2459"/>
                    <a:pt x="655" y="3145"/>
                    <a:pt x="1070" y="3751"/>
                  </a:cubicBezTo>
                  <a:cubicBezTo>
                    <a:pt x="1259" y="4027"/>
                    <a:pt x="1491" y="4158"/>
                    <a:pt x="1734" y="4158"/>
                  </a:cubicBezTo>
                  <a:cubicBezTo>
                    <a:pt x="1941" y="4158"/>
                    <a:pt x="2157" y="4063"/>
                    <a:pt x="2363" y="3879"/>
                  </a:cubicBezTo>
                  <a:cubicBezTo>
                    <a:pt x="3432" y="2953"/>
                    <a:pt x="3623" y="1597"/>
                    <a:pt x="4166" y="400"/>
                  </a:cubicBezTo>
                  <a:lnTo>
                    <a:pt x="38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7" name="Google Shape;4087;p11"/>
            <p:cNvSpPr/>
            <p:nvPr/>
          </p:nvSpPr>
          <p:spPr>
            <a:xfrm>
              <a:off x="8810783" y="391344"/>
              <a:ext cx="130860" cy="154767"/>
            </a:xfrm>
            <a:custGeom>
              <a:rect b="b" l="l" r="r" t="t"/>
              <a:pathLst>
                <a:path extrusionOk="0" h="2995" w="2522">
                  <a:moveTo>
                    <a:pt x="2282" y="1"/>
                  </a:moveTo>
                  <a:cubicBezTo>
                    <a:pt x="1995" y="208"/>
                    <a:pt x="1596" y="320"/>
                    <a:pt x="1421" y="591"/>
                  </a:cubicBezTo>
                  <a:cubicBezTo>
                    <a:pt x="926" y="1294"/>
                    <a:pt x="431" y="1996"/>
                    <a:pt x="0" y="2746"/>
                  </a:cubicBezTo>
                  <a:cubicBezTo>
                    <a:pt x="206" y="2914"/>
                    <a:pt x="450" y="2995"/>
                    <a:pt x="691" y="2995"/>
                  </a:cubicBezTo>
                  <a:cubicBezTo>
                    <a:pt x="1069" y="2995"/>
                    <a:pt x="1440" y="2797"/>
                    <a:pt x="1644" y="2427"/>
                  </a:cubicBezTo>
                  <a:cubicBezTo>
                    <a:pt x="1899" y="1980"/>
                    <a:pt x="2139" y="1517"/>
                    <a:pt x="2378" y="1054"/>
                  </a:cubicBezTo>
                  <a:cubicBezTo>
                    <a:pt x="2522" y="799"/>
                    <a:pt x="2330" y="368"/>
                    <a:pt x="22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8" name="Google Shape;4088;p11"/>
            <p:cNvSpPr/>
            <p:nvPr/>
          </p:nvSpPr>
          <p:spPr>
            <a:xfrm>
              <a:off x="8727971" y="201701"/>
              <a:ext cx="132521" cy="183550"/>
            </a:xfrm>
            <a:custGeom>
              <a:rect b="b" l="l" r="r" t="t"/>
              <a:pathLst>
                <a:path extrusionOk="0" h="3552" w="2554">
                  <a:moveTo>
                    <a:pt x="1485" y="0"/>
                  </a:moveTo>
                  <a:cubicBezTo>
                    <a:pt x="1437" y="112"/>
                    <a:pt x="1373" y="208"/>
                    <a:pt x="1325" y="304"/>
                  </a:cubicBezTo>
                  <a:cubicBezTo>
                    <a:pt x="814" y="1293"/>
                    <a:pt x="463" y="2362"/>
                    <a:pt x="0" y="3463"/>
                  </a:cubicBezTo>
                  <a:cubicBezTo>
                    <a:pt x="235" y="3523"/>
                    <a:pt x="434" y="3552"/>
                    <a:pt x="602" y="3552"/>
                  </a:cubicBezTo>
                  <a:cubicBezTo>
                    <a:pt x="1112" y="3552"/>
                    <a:pt x="1349" y="3289"/>
                    <a:pt x="1469" y="2809"/>
                  </a:cubicBezTo>
                  <a:cubicBezTo>
                    <a:pt x="1548" y="2522"/>
                    <a:pt x="1676" y="2251"/>
                    <a:pt x="1820" y="1995"/>
                  </a:cubicBezTo>
                  <a:cubicBezTo>
                    <a:pt x="2059" y="1580"/>
                    <a:pt x="2298" y="1149"/>
                    <a:pt x="2554" y="734"/>
                  </a:cubicBezTo>
                  <a:cubicBezTo>
                    <a:pt x="2171" y="527"/>
                    <a:pt x="1820" y="272"/>
                    <a:pt x="14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9" name="Google Shape;4089;p11"/>
            <p:cNvSpPr/>
            <p:nvPr/>
          </p:nvSpPr>
          <p:spPr>
            <a:xfrm>
              <a:off x="8794231" y="793004"/>
              <a:ext cx="139162" cy="265403"/>
            </a:xfrm>
            <a:custGeom>
              <a:rect b="b" l="l" r="r" t="t"/>
              <a:pathLst>
                <a:path extrusionOk="0" h="5136" w="2682">
                  <a:moveTo>
                    <a:pt x="2266" y="0"/>
                  </a:moveTo>
                  <a:cubicBezTo>
                    <a:pt x="2043" y="160"/>
                    <a:pt x="1756" y="287"/>
                    <a:pt x="1596" y="511"/>
                  </a:cubicBezTo>
                  <a:cubicBezTo>
                    <a:pt x="1293" y="894"/>
                    <a:pt x="1053" y="1341"/>
                    <a:pt x="862" y="1803"/>
                  </a:cubicBezTo>
                  <a:cubicBezTo>
                    <a:pt x="527" y="2681"/>
                    <a:pt x="255" y="3591"/>
                    <a:pt x="16" y="4485"/>
                  </a:cubicBezTo>
                  <a:cubicBezTo>
                    <a:pt x="0" y="4708"/>
                    <a:pt x="80" y="4931"/>
                    <a:pt x="223" y="5107"/>
                  </a:cubicBezTo>
                  <a:cubicBezTo>
                    <a:pt x="243" y="5127"/>
                    <a:pt x="288" y="5136"/>
                    <a:pt x="344" y="5136"/>
                  </a:cubicBezTo>
                  <a:cubicBezTo>
                    <a:pt x="471" y="5136"/>
                    <a:pt x="657" y="5089"/>
                    <a:pt x="734" y="5011"/>
                  </a:cubicBezTo>
                  <a:cubicBezTo>
                    <a:pt x="1756" y="4038"/>
                    <a:pt x="2649" y="2968"/>
                    <a:pt x="2681" y="1420"/>
                  </a:cubicBezTo>
                  <a:cubicBezTo>
                    <a:pt x="2681" y="1197"/>
                    <a:pt x="2649" y="974"/>
                    <a:pt x="2601" y="750"/>
                  </a:cubicBezTo>
                  <a:cubicBezTo>
                    <a:pt x="2506" y="495"/>
                    <a:pt x="2394" y="239"/>
                    <a:pt x="22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0" name="Google Shape;4090;p11"/>
            <p:cNvSpPr/>
            <p:nvPr/>
          </p:nvSpPr>
          <p:spPr>
            <a:xfrm>
              <a:off x="8829826" y="1607744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734" y="1"/>
                  </a:moveTo>
                  <a:lnTo>
                    <a:pt x="734" y="1"/>
                  </a:lnTo>
                  <a:cubicBezTo>
                    <a:pt x="0" y="1262"/>
                    <a:pt x="16" y="2203"/>
                    <a:pt x="750" y="3384"/>
                  </a:cubicBezTo>
                  <a:cubicBezTo>
                    <a:pt x="927" y="3658"/>
                    <a:pt x="1108" y="3746"/>
                    <a:pt x="1294" y="3746"/>
                  </a:cubicBezTo>
                  <a:cubicBezTo>
                    <a:pt x="1623" y="3746"/>
                    <a:pt x="1971" y="3474"/>
                    <a:pt x="2348" y="3474"/>
                  </a:cubicBezTo>
                  <a:cubicBezTo>
                    <a:pt x="2492" y="3474"/>
                    <a:pt x="2640" y="3514"/>
                    <a:pt x="2793" y="3623"/>
                  </a:cubicBezTo>
                  <a:cubicBezTo>
                    <a:pt x="2442" y="2059"/>
                    <a:pt x="1915" y="910"/>
                    <a:pt x="7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1" name="Google Shape;4091;p11"/>
            <p:cNvSpPr/>
            <p:nvPr/>
          </p:nvSpPr>
          <p:spPr>
            <a:xfrm>
              <a:off x="8618644" y="1707216"/>
              <a:ext cx="125101" cy="161174"/>
            </a:xfrm>
            <a:custGeom>
              <a:rect b="b" l="l" r="r" t="t"/>
              <a:pathLst>
                <a:path extrusionOk="0" h="3119" w="2411">
                  <a:moveTo>
                    <a:pt x="1364" y="0"/>
                  </a:moveTo>
                  <a:cubicBezTo>
                    <a:pt x="1073" y="0"/>
                    <a:pt x="782" y="40"/>
                    <a:pt x="495" y="119"/>
                  </a:cubicBezTo>
                  <a:cubicBezTo>
                    <a:pt x="272" y="198"/>
                    <a:pt x="1" y="837"/>
                    <a:pt x="96" y="1092"/>
                  </a:cubicBezTo>
                  <a:cubicBezTo>
                    <a:pt x="336" y="1778"/>
                    <a:pt x="783" y="2401"/>
                    <a:pt x="1134" y="3055"/>
                  </a:cubicBezTo>
                  <a:lnTo>
                    <a:pt x="1469" y="3119"/>
                  </a:lnTo>
                  <a:cubicBezTo>
                    <a:pt x="1788" y="2417"/>
                    <a:pt x="2075" y="1698"/>
                    <a:pt x="2331" y="980"/>
                  </a:cubicBezTo>
                  <a:cubicBezTo>
                    <a:pt x="2411" y="709"/>
                    <a:pt x="2235" y="103"/>
                    <a:pt x="2091" y="87"/>
                  </a:cubicBezTo>
                  <a:cubicBezTo>
                    <a:pt x="1851" y="28"/>
                    <a:pt x="1608" y="0"/>
                    <a:pt x="13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2" name="Google Shape;4092;p11"/>
            <p:cNvSpPr/>
            <p:nvPr/>
          </p:nvSpPr>
          <p:spPr>
            <a:xfrm>
              <a:off x="8348674" y="94685"/>
              <a:ext cx="198833" cy="89915"/>
            </a:xfrm>
            <a:custGeom>
              <a:rect b="b" l="l" r="r" t="t"/>
              <a:pathLst>
                <a:path extrusionOk="0" h="1740" w="3832">
                  <a:moveTo>
                    <a:pt x="2867" y="0"/>
                  </a:moveTo>
                  <a:cubicBezTo>
                    <a:pt x="2825" y="0"/>
                    <a:pt x="2789" y="9"/>
                    <a:pt x="2762" y="29"/>
                  </a:cubicBezTo>
                  <a:cubicBezTo>
                    <a:pt x="2444" y="267"/>
                    <a:pt x="2207" y="481"/>
                    <a:pt x="1872" y="481"/>
                  </a:cubicBezTo>
                  <a:cubicBezTo>
                    <a:pt x="1736" y="481"/>
                    <a:pt x="1585" y="446"/>
                    <a:pt x="1405" y="364"/>
                  </a:cubicBezTo>
                  <a:cubicBezTo>
                    <a:pt x="1353" y="339"/>
                    <a:pt x="1291" y="328"/>
                    <a:pt x="1223" y="328"/>
                  </a:cubicBezTo>
                  <a:cubicBezTo>
                    <a:pt x="943" y="328"/>
                    <a:pt x="561" y="516"/>
                    <a:pt x="304" y="683"/>
                  </a:cubicBezTo>
                  <a:cubicBezTo>
                    <a:pt x="113" y="811"/>
                    <a:pt x="33" y="1178"/>
                    <a:pt x="1" y="1433"/>
                  </a:cubicBezTo>
                  <a:cubicBezTo>
                    <a:pt x="1" y="1529"/>
                    <a:pt x="336" y="1736"/>
                    <a:pt x="528" y="1736"/>
                  </a:cubicBezTo>
                  <a:cubicBezTo>
                    <a:pt x="590" y="1739"/>
                    <a:pt x="651" y="1740"/>
                    <a:pt x="713" y="1740"/>
                  </a:cubicBezTo>
                  <a:cubicBezTo>
                    <a:pt x="1819" y="1740"/>
                    <a:pt x="2814" y="1338"/>
                    <a:pt x="3751" y="779"/>
                  </a:cubicBezTo>
                  <a:cubicBezTo>
                    <a:pt x="3783" y="635"/>
                    <a:pt x="3799" y="507"/>
                    <a:pt x="3831" y="364"/>
                  </a:cubicBezTo>
                  <a:cubicBezTo>
                    <a:pt x="3521" y="256"/>
                    <a:pt x="3097" y="0"/>
                    <a:pt x="28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3" name="Google Shape;4093;p11"/>
            <p:cNvSpPr/>
            <p:nvPr/>
          </p:nvSpPr>
          <p:spPr>
            <a:xfrm>
              <a:off x="8593790" y="2768905"/>
              <a:ext cx="104398" cy="122108"/>
            </a:xfrm>
            <a:custGeom>
              <a:rect b="b" l="l" r="r" t="t"/>
              <a:pathLst>
                <a:path extrusionOk="0" h="2363" w="2012">
                  <a:moveTo>
                    <a:pt x="831" y="0"/>
                  </a:moveTo>
                  <a:cubicBezTo>
                    <a:pt x="145" y="32"/>
                    <a:pt x="1" y="479"/>
                    <a:pt x="33" y="1022"/>
                  </a:cubicBezTo>
                  <a:cubicBezTo>
                    <a:pt x="49" y="1747"/>
                    <a:pt x="298" y="2363"/>
                    <a:pt x="1118" y="2363"/>
                  </a:cubicBezTo>
                  <a:cubicBezTo>
                    <a:pt x="1129" y="2363"/>
                    <a:pt x="1139" y="2362"/>
                    <a:pt x="1150" y="2362"/>
                  </a:cubicBezTo>
                  <a:cubicBezTo>
                    <a:pt x="1485" y="2346"/>
                    <a:pt x="1820" y="2011"/>
                    <a:pt x="2012" y="1899"/>
                  </a:cubicBezTo>
                  <a:cubicBezTo>
                    <a:pt x="2012" y="798"/>
                    <a:pt x="1405" y="0"/>
                    <a:pt x="8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4" name="Google Shape;4094;p11"/>
            <p:cNvSpPr/>
            <p:nvPr/>
          </p:nvSpPr>
          <p:spPr>
            <a:xfrm>
              <a:off x="9067470" y="789697"/>
              <a:ext cx="67973" cy="175695"/>
            </a:xfrm>
            <a:custGeom>
              <a:rect b="b" l="l" r="r" t="t"/>
              <a:pathLst>
                <a:path extrusionOk="0" h="3400" w="1310">
                  <a:moveTo>
                    <a:pt x="655" y="0"/>
                  </a:moveTo>
                  <a:lnTo>
                    <a:pt x="288" y="96"/>
                  </a:lnTo>
                  <a:cubicBezTo>
                    <a:pt x="192" y="1149"/>
                    <a:pt x="96" y="2187"/>
                    <a:pt x="1" y="3224"/>
                  </a:cubicBezTo>
                  <a:lnTo>
                    <a:pt x="320" y="3400"/>
                  </a:lnTo>
                  <a:cubicBezTo>
                    <a:pt x="655" y="2905"/>
                    <a:pt x="1229" y="2410"/>
                    <a:pt x="1277" y="1883"/>
                  </a:cubicBezTo>
                  <a:cubicBezTo>
                    <a:pt x="1309" y="1277"/>
                    <a:pt x="878" y="623"/>
                    <a:pt x="6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5" name="Google Shape;4095;p11"/>
            <p:cNvSpPr/>
            <p:nvPr/>
          </p:nvSpPr>
          <p:spPr>
            <a:xfrm>
              <a:off x="8607904" y="1107077"/>
              <a:ext cx="120120" cy="52812"/>
            </a:xfrm>
            <a:custGeom>
              <a:rect b="b" l="l" r="r" t="t"/>
              <a:pathLst>
                <a:path extrusionOk="0" h="1022" w="2315">
                  <a:moveTo>
                    <a:pt x="1096" y="1"/>
                  </a:moveTo>
                  <a:cubicBezTo>
                    <a:pt x="737" y="1"/>
                    <a:pt x="378" y="165"/>
                    <a:pt x="0" y="497"/>
                  </a:cubicBezTo>
                  <a:cubicBezTo>
                    <a:pt x="554" y="850"/>
                    <a:pt x="971" y="1021"/>
                    <a:pt x="1344" y="1021"/>
                  </a:cubicBezTo>
                  <a:cubicBezTo>
                    <a:pt x="1680" y="1021"/>
                    <a:pt x="1981" y="881"/>
                    <a:pt x="2314" y="609"/>
                  </a:cubicBezTo>
                  <a:cubicBezTo>
                    <a:pt x="1894" y="205"/>
                    <a:pt x="1495" y="1"/>
                    <a:pt x="1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6" name="Google Shape;4096;p11"/>
            <p:cNvSpPr/>
            <p:nvPr/>
          </p:nvSpPr>
          <p:spPr>
            <a:xfrm>
              <a:off x="9010313" y="1860249"/>
              <a:ext cx="108549" cy="52502"/>
            </a:xfrm>
            <a:custGeom>
              <a:rect b="b" l="l" r="r" t="t"/>
              <a:pathLst>
                <a:path extrusionOk="0" h="1016" w="2092">
                  <a:moveTo>
                    <a:pt x="1413" y="0"/>
                  </a:moveTo>
                  <a:cubicBezTo>
                    <a:pt x="947" y="0"/>
                    <a:pt x="482" y="139"/>
                    <a:pt x="17" y="212"/>
                  </a:cubicBezTo>
                  <a:cubicBezTo>
                    <a:pt x="1" y="323"/>
                    <a:pt x="1" y="435"/>
                    <a:pt x="1" y="547"/>
                  </a:cubicBezTo>
                  <a:cubicBezTo>
                    <a:pt x="448" y="706"/>
                    <a:pt x="879" y="930"/>
                    <a:pt x="1341" y="1010"/>
                  </a:cubicBezTo>
                  <a:cubicBezTo>
                    <a:pt x="1361" y="1014"/>
                    <a:pt x="1382" y="1016"/>
                    <a:pt x="1402" y="1016"/>
                  </a:cubicBezTo>
                  <a:cubicBezTo>
                    <a:pt x="1613" y="1016"/>
                    <a:pt x="1859" y="807"/>
                    <a:pt x="2092" y="690"/>
                  </a:cubicBezTo>
                  <a:cubicBezTo>
                    <a:pt x="1916" y="451"/>
                    <a:pt x="1756" y="20"/>
                    <a:pt x="1549" y="4"/>
                  </a:cubicBezTo>
                  <a:cubicBezTo>
                    <a:pt x="1504" y="1"/>
                    <a:pt x="1458" y="0"/>
                    <a:pt x="14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7" name="Google Shape;4097;p11"/>
            <p:cNvSpPr/>
            <p:nvPr/>
          </p:nvSpPr>
          <p:spPr>
            <a:xfrm>
              <a:off x="8657560" y="1945897"/>
              <a:ext cx="75444" cy="59426"/>
            </a:xfrm>
            <a:custGeom>
              <a:rect b="b" l="l" r="r" t="t"/>
              <a:pathLst>
                <a:path extrusionOk="0" h="1150" w="1454">
                  <a:moveTo>
                    <a:pt x="1" y="0"/>
                  </a:moveTo>
                  <a:lnTo>
                    <a:pt x="767" y="1149"/>
                  </a:lnTo>
                  <a:cubicBezTo>
                    <a:pt x="1453" y="351"/>
                    <a:pt x="1357" y="207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8" name="Google Shape;4098;p11"/>
            <p:cNvSpPr/>
            <p:nvPr/>
          </p:nvSpPr>
          <p:spPr>
            <a:xfrm>
              <a:off x="7745847" y="470253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3" y="1"/>
                  </a:moveTo>
                  <a:cubicBezTo>
                    <a:pt x="3862" y="1"/>
                    <a:pt x="3652" y="18"/>
                    <a:pt x="3432" y="53"/>
                  </a:cubicBezTo>
                  <a:cubicBezTo>
                    <a:pt x="3419" y="54"/>
                    <a:pt x="3405" y="55"/>
                    <a:pt x="3392" y="55"/>
                  </a:cubicBezTo>
                  <a:cubicBezTo>
                    <a:pt x="3286" y="55"/>
                    <a:pt x="3182" y="13"/>
                    <a:pt x="3092" y="13"/>
                  </a:cubicBezTo>
                  <a:cubicBezTo>
                    <a:pt x="3072" y="13"/>
                    <a:pt x="3052" y="15"/>
                    <a:pt x="3033" y="21"/>
                  </a:cubicBezTo>
                  <a:cubicBezTo>
                    <a:pt x="2187" y="228"/>
                    <a:pt x="862" y="196"/>
                    <a:pt x="607" y="691"/>
                  </a:cubicBezTo>
                  <a:cubicBezTo>
                    <a:pt x="160" y="1585"/>
                    <a:pt x="1" y="2957"/>
                    <a:pt x="368" y="3851"/>
                  </a:cubicBezTo>
                  <a:cubicBezTo>
                    <a:pt x="1038" y="5495"/>
                    <a:pt x="2203" y="6963"/>
                    <a:pt x="3161" y="8495"/>
                  </a:cubicBezTo>
                  <a:lnTo>
                    <a:pt x="3975" y="8479"/>
                  </a:lnTo>
                  <a:cubicBezTo>
                    <a:pt x="4102" y="8319"/>
                    <a:pt x="4214" y="8160"/>
                    <a:pt x="4358" y="8016"/>
                  </a:cubicBezTo>
                  <a:cubicBezTo>
                    <a:pt x="5554" y="6883"/>
                    <a:pt x="6767" y="5750"/>
                    <a:pt x="7980" y="4633"/>
                  </a:cubicBezTo>
                  <a:cubicBezTo>
                    <a:pt x="8555" y="4106"/>
                    <a:pt x="8667" y="3627"/>
                    <a:pt x="7980" y="3069"/>
                  </a:cubicBezTo>
                  <a:cubicBezTo>
                    <a:pt x="7517" y="2686"/>
                    <a:pt x="7039" y="2271"/>
                    <a:pt x="6767" y="1776"/>
                  </a:cubicBezTo>
                  <a:cubicBezTo>
                    <a:pt x="6126" y="602"/>
                    <a:pt x="5251" y="1"/>
                    <a:pt x="40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9" name="Google Shape;4099;p11"/>
            <p:cNvSpPr/>
            <p:nvPr/>
          </p:nvSpPr>
          <p:spPr>
            <a:xfrm>
              <a:off x="7013821" y="3206375"/>
              <a:ext cx="356986" cy="409628"/>
            </a:xfrm>
            <a:custGeom>
              <a:rect b="b" l="l" r="r" t="t"/>
              <a:pathLst>
                <a:path extrusionOk="0" h="7927" w="6880">
                  <a:moveTo>
                    <a:pt x="692" y="0"/>
                  </a:moveTo>
                  <a:cubicBezTo>
                    <a:pt x="461" y="0"/>
                    <a:pt x="228" y="34"/>
                    <a:pt x="1" y="104"/>
                  </a:cubicBezTo>
                  <a:lnTo>
                    <a:pt x="1" y="5323"/>
                  </a:lnTo>
                  <a:cubicBezTo>
                    <a:pt x="767" y="5993"/>
                    <a:pt x="1549" y="6680"/>
                    <a:pt x="2315" y="7366"/>
                  </a:cubicBezTo>
                  <a:cubicBezTo>
                    <a:pt x="2620" y="7628"/>
                    <a:pt x="2903" y="7927"/>
                    <a:pt x="3271" y="7927"/>
                  </a:cubicBezTo>
                  <a:cubicBezTo>
                    <a:pt x="3441" y="7927"/>
                    <a:pt x="3630" y="7863"/>
                    <a:pt x="3847" y="7701"/>
                  </a:cubicBezTo>
                  <a:cubicBezTo>
                    <a:pt x="4501" y="7222"/>
                    <a:pt x="5187" y="6759"/>
                    <a:pt x="5906" y="6344"/>
                  </a:cubicBezTo>
                  <a:cubicBezTo>
                    <a:pt x="6847" y="5802"/>
                    <a:pt x="6879" y="5515"/>
                    <a:pt x="6113" y="4733"/>
                  </a:cubicBezTo>
                  <a:cubicBezTo>
                    <a:pt x="5523" y="4142"/>
                    <a:pt x="5012" y="3488"/>
                    <a:pt x="4453" y="2881"/>
                  </a:cubicBezTo>
                  <a:cubicBezTo>
                    <a:pt x="3799" y="2163"/>
                    <a:pt x="3161" y="1445"/>
                    <a:pt x="2474" y="775"/>
                  </a:cubicBezTo>
                  <a:cubicBezTo>
                    <a:pt x="2001" y="278"/>
                    <a:pt x="1353" y="0"/>
                    <a:pt x="6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0" name="Google Shape;4100;p11"/>
            <p:cNvSpPr/>
            <p:nvPr/>
          </p:nvSpPr>
          <p:spPr>
            <a:xfrm>
              <a:off x="7104935" y="-44059"/>
              <a:ext cx="328085" cy="224321"/>
            </a:xfrm>
            <a:custGeom>
              <a:rect b="b" l="l" r="r" t="t"/>
              <a:pathLst>
                <a:path extrusionOk="0" h="4341" w="6323">
                  <a:moveTo>
                    <a:pt x="351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89" y="2905"/>
                    <a:pt x="3017" y="3879"/>
                    <a:pt x="4836" y="4246"/>
                  </a:cubicBezTo>
                  <a:cubicBezTo>
                    <a:pt x="5143" y="4306"/>
                    <a:pt x="5391" y="4341"/>
                    <a:pt x="5588" y="4341"/>
                  </a:cubicBezTo>
                  <a:cubicBezTo>
                    <a:pt x="6218" y="4341"/>
                    <a:pt x="6322" y="3986"/>
                    <a:pt x="6176" y="3001"/>
                  </a:cubicBezTo>
                  <a:cubicBezTo>
                    <a:pt x="6017" y="1995"/>
                    <a:pt x="5762" y="990"/>
                    <a:pt x="55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1" name="Google Shape;4101;p11"/>
            <p:cNvSpPr/>
            <p:nvPr/>
          </p:nvSpPr>
          <p:spPr>
            <a:xfrm>
              <a:off x="7013821" y="3835761"/>
              <a:ext cx="236088" cy="260907"/>
            </a:xfrm>
            <a:custGeom>
              <a:rect b="b" l="l" r="r" t="t"/>
              <a:pathLst>
                <a:path extrusionOk="0" h="5049" w="4550">
                  <a:moveTo>
                    <a:pt x="1188" y="0"/>
                  </a:moveTo>
                  <a:cubicBezTo>
                    <a:pt x="891" y="0"/>
                    <a:pt x="578" y="199"/>
                    <a:pt x="1" y="564"/>
                  </a:cubicBezTo>
                  <a:lnTo>
                    <a:pt x="1" y="3979"/>
                  </a:lnTo>
                  <a:lnTo>
                    <a:pt x="1660" y="5049"/>
                  </a:lnTo>
                  <a:cubicBezTo>
                    <a:pt x="1916" y="4985"/>
                    <a:pt x="2395" y="4410"/>
                    <a:pt x="2889" y="3868"/>
                  </a:cubicBezTo>
                  <a:cubicBezTo>
                    <a:pt x="3145" y="3580"/>
                    <a:pt x="3480" y="3341"/>
                    <a:pt x="3735" y="3054"/>
                  </a:cubicBezTo>
                  <a:cubicBezTo>
                    <a:pt x="4022" y="2703"/>
                    <a:pt x="4549" y="2176"/>
                    <a:pt x="4453" y="1968"/>
                  </a:cubicBezTo>
                  <a:cubicBezTo>
                    <a:pt x="4262" y="1554"/>
                    <a:pt x="3735" y="1282"/>
                    <a:pt x="3304" y="1011"/>
                  </a:cubicBezTo>
                  <a:cubicBezTo>
                    <a:pt x="3228" y="960"/>
                    <a:pt x="3123" y="952"/>
                    <a:pt x="3015" y="952"/>
                  </a:cubicBezTo>
                  <a:cubicBezTo>
                    <a:pt x="2968" y="952"/>
                    <a:pt x="2921" y="954"/>
                    <a:pt x="2875" y="954"/>
                  </a:cubicBezTo>
                  <a:cubicBezTo>
                    <a:pt x="2761" y="954"/>
                    <a:pt x="2655" y="945"/>
                    <a:pt x="2586" y="883"/>
                  </a:cubicBezTo>
                  <a:cubicBezTo>
                    <a:pt x="1868" y="278"/>
                    <a:pt x="1539" y="0"/>
                    <a:pt x="11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2" name="Google Shape;4102;p11"/>
            <p:cNvSpPr/>
            <p:nvPr/>
          </p:nvSpPr>
          <p:spPr>
            <a:xfrm>
              <a:off x="7456005" y="-44059"/>
              <a:ext cx="267532" cy="215433"/>
            </a:xfrm>
            <a:custGeom>
              <a:rect b="b" l="l" r="r" t="t"/>
              <a:pathLst>
                <a:path extrusionOk="0" h="4169" w="5156">
                  <a:moveTo>
                    <a:pt x="1" y="0"/>
                  </a:moveTo>
                  <a:cubicBezTo>
                    <a:pt x="65" y="288"/>
                    <a:pt x="33" y="639"/>
                    <a:pt x="177" y="862"/>
                  </a:cubicBezTo>
                  <a:cubicBezTo>
                    <a:pt x="719" y="1692"/>
                    <a:pt x="1342" y="2442"/>
                    <a:pt x="1916" y="3288"/>
                  </a:cubicBezTo>
                  <a:cubicBezTo>
                    <a:pt x="2297" y="3854"/>
                    <a:pt x="2738" y="4168"/>
                    <a:pt x="3284" y="4168"/>
                  </a:cubicBezTo>
                  <a:cubicBezTo>
                    <a:pt x="3538" y="4168"/>
                    <a:pt x="3814" y="4100"/>
                    <a:pt x="4118" y="3958"/>
                  </a:cubicBezTo>
                  <a:cubicBezTo>
                    <a:pt x="4454" y="3847"/>
                    <a:pt x="4805" y="3751"/>
                    <a:pt x="5156" y="3687"/>
                  </a:cubicBezTo>
                  <a:cubicBezTo>
                    <a:pt x="4757" y="2410"/>
                    <a:pt x="4390" y="1213"/>
                    <a:pt x="40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3" name="Google Shape;4103;p11"/>
            <p:cNvSpPr/>
            <p:nvPr/>
          </p:nvSpPr>
          <p:spPr>
            <a:xfrm>
              <a:off x="7013821" y="2754850"/>
              <a:ext cx="188871" cy="256980"/>
            </a:xfrm>
            <a:custGeom>
              <a:rect b="b" l="l" r="r" t="t"/>
              <a:pathLst>
                <a:path extrusionOk="0" h="4973" w="3640">
                  <a:moveTo>
                    <a:pt x="1" y="1"/>
                  </a:moveTo>
                  <a:lnTo>
                    <a:pt x="1" y="4613"/>
                  </a:lnTo>
                  <a:cubicBezTo>
                    <a:pt x="384" y="4709"/>
                    <a:pt x="767" y="4805"/>
                    <a:pt x="1166" y="4916"/>
                  </a:cubicBezTo>
                  <a:cubicBezTo>
                    <a:pt x="1312" y="4955"/>
                    <a:pt x="1449" y="4973"/>
                    <a:pt x="1576" y="4973"/>
                  </a:cubicBezTo>
                  <a:cubicBezTo>
                    <a:pt x="2138" y="4973"/>
                    <a:pt x="2505" y="4615"/>
                    <a:pt x="2714" y="4055"/>
                  </a:cubicBezTo>
                  <a:cubicBezTo>
                    <a:pt x="3639" y="1565"/>
                    <a:pt x="2969" y="416"/>
                    <a:pt x="400" y="17"/>
                  </a:cubicBezTo>
                  <a:cubicBezTo>
                    <a:pt x="272" y="1"/>
                    <a:pt x="128" y="1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4" name="Google Shape;4104;p11"/>
            <p:cNvSpPr/>
            <p:nvPr/>
          </p:nvSpPr>
          <p:spPr>
            <a:xfrm>
              <a:off x="8045600" y="4980593"/>
              <a:ext cx="271683" cy="160916"/>
            </a:xfrm>
            <a:custGeom>
              <a:rect b="b" l="l" r="r" t="t"/>
              <a:pathLst>
                <a:path extrusionOk="0" h="3114" w="5236">
                  <a:moveTo>
                    <a:pt x="2965" y="0"/>
                  </a:moveTo>
                  <a:cubicBezTo>
                    <a:pt x="2950" y="0"/>
                    <a:pt x="2936" y="1"/>
                    <a:pt x="2921" y="2"/>
                  </a:cubicBezTo>
                  <a:cubicBezTo>
                    <a:pt x="1517" y="114"/>
                    <a:pt x="161" y="1678"/>
                    <a:pt x="1" y="3114"/>
                  </a:cubicBezTo>
                  <a:lnTo>
                    <a:pt x="5236" y="3114"/>
                  </a:lnTo>
                  <a:cubicBezTo>
                    <a:pt x="5188" y="2922"/>
                    <a:pt x="5220" y="2619"/>
                    <a:pt x="5108" y="2555"/>
                  </a:cubicBezTo>
                  <a:cubicBezTo>
                    <a:pt x="4422" y="2108"/>
                    <a:pt x="4262" y="1470"/>
                    <a:pt x="4118" y="720"/>
                  </a:cubicBezTo>
                  <a:cubicBezTo>
                    <a:pt x="4041" y="412"/>
                    <a:pt x="3370" y="0"/>
                    <a:pt x="29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5" name="Google Shape;4105;p11"/>
            <p:cNvSpPr/>
            <p:nvPr/>
          </p:nvSpPr>
          <p:spPr>
            <a:xfrm>
              <a:off x="7013821" y="4741602"/>
              <a:ext cx="135893" cy="161588"/>
            </a:xfrm>
            <a:custGeom>
              <a:rect b="b" l="l" r="r" t="t"/>
              <a:pathLst>
                <a:path extrusionOk="0" h="3127" w="2619">
                  <a:moveTo>
                    <a:pt x="1189" y="1"/>
                  </a:moveTo>
                  <a:cubicBezTo>
                    <a:pt x="749" y="1"/>
                    <a:pt x="289" y="108"/>
                    <a:pt x="1" y="302"/>
                  </a:cubicBezTo>
                  <a:lnTo>
                    <a:pt x="1" y="3127"/>
                  </a:lnTo>
                  <a:cubicBezTo>
                    <a:pt x="527" y="3127"/>
                    <a:pt x="1038" y="3095"/>
                    <a:pt x="1565" y="3031"/>
                  </a:cubicBezTo>
                  <a:cubicBezTo>
                    <a:pt x="1852" y="2999"/>
                    <a:pt x="2331" y="2839"/>
                    <a:pt x="2363" y="2680"/>
                  </a:cubicBezTo>
                  <a:cubicBezTo>
                    <a:pt x="2442" y="1962"/>
                    <a:pt x="2618" y="1148"/>
                    <a:pt x="2363" y="509"/>
                  </a:cubicBezTo>
                  <a:cubicBezTo>
                    <a:pt x="2231" y="159"/>
                    <a:pt x="1725" y="1"/>
                    <a:pt x="11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6" name="Google Shape;4106;p11"/>
            <p:cNvSpPr/>
            <p:nvPr/>
          </p:nvSpPr>
          <p:spPr>
            <a:xfrm>
              <a:off x="8019138" y="-44059"/>
              <a:ext cx="197951" cy="92912"/>
            </a:xfrm>
            <a:custGeom>
              <a:rect b="b" l="l" r="r" t="t"/>
              <a:pathLst>
                <a:path extrusionOk="0" h="1798" w="3815">
                  <a:moveTo>
                    <a:pt x="0" y="0"/>
                  </a:moveTo>
                  <a:cubicBezTo>
                    <a:pt x="511" y="304"/>
                    <a:pt x="1038" y="559"/>
                    <a:pt x="1516" y="894"/>
                  </a:cubicBezTo>
                  <a:cubicBezTo>
                    <a:pt x="2337" y="1472"/>
                    <a:pt x="2806" y="1797"/>
                    <a:pt x="3106" y="1797"/>
                  </a:cubicBezTo>
                  <a:cubicBezTo>
                    <a:pt x="3494" y="1797"/>
                    <a:pt x="3598" y="1252"/>
                    <a:pt x="38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7" name="Google Shape;4107;p11"/>
            <p:cNvSpPr/>
            <p:nvPr/>
          </p:nvSpPr>
          <p:spPr>
            <a:xfrm>
              <a:off x="7013821" y="5027358"/>
              <a:ext cx="91166" cy="114150"/>
            </a:xfrm>
            <a:custGeom>
              <a:rect b="b" l="l" r="r" t="t"/>
              <a:pathLst>
                <a:path extrusionOk="0" h="2209" w="1757">
                  <a:moveTo>
                    <a:pt x="219" y="1"/>
                  </a:moveTo>
                  <a:cubicBezTo>
                    <a:pt x="145" y="1"/>
                    <a:pt x="73" y="3"/>
                    <a:pt x="1" y="7"/>
                  </a:cubicBezTo>
                  <a:lnTo>
                    <a:pt x="1" y="2209"/>
                  </a:lnTo>
                  <a:lnTo>
                    <a:pt x="799" y="2209"/>
                  </a:lnTo>
                  <a:cubicBezTo>
                    <a:pt x="974" y="1938"/>
                    <a:pt x="1150" y="1666"/>
                    <a:pt x="1341" y="1411"/>
                  </a:cubicBezTo>
                  <a:cubicBezTo>
                    <a:pt x="1756" y="836"/>
                    <a:pt x="1565" y="230"/>
                    <a:pt x="878" y="54"/>
                  </a:cubicBezTo>
                  <a:cubicBezTo>
                    <a:pt x="663" y="19"/>
                    <a:pt x="439" y="1"/>
                    <a:pt x="2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8" name="Google Shape;4108;p11"/>
            <p:cNvSpPr/>
            <p:nvPr/>
          </p:nvSpPr>
          <p:spPr>
            <a:xfrm>
              <a:off x="9010353" y="4948347"/>
              <a:ext cx="115138" cy="92395"/>
            </a:xfrm>
            <a:custGeom>
              <a:rect b="b" l="l" r="r" t="t"/>
              <a:pathLst>
                <a:path extrusionOk="0" h="1788" w="2219">
                  <a:moveTo>
                    <a:pt x="1436" y="0"/>
                  </a:moveTo>
                  <a:lnTo>
                    <a:pt x="1085" y="48"/>
                  </a:lnTo>
                  <a:lnTo>
                    <a:pt x="0" y="1788"/>
                  </a:lnTo>
                  <a:lnTo>
                    <a:pt x="2218" y="1788"/>
                  </a:lnTo>
                  <a:lnTo>
                    <a:pt x="143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9" name="Google Shape;4109;p11"/>
            <p:cNvSpPr/>
            <p:nvPr/>
          </p:nvSpPr>
          <p:spPr>
            <a:xfrm>
              <a:off x="8411614" y="2218011"/>
              <a:ext cx="650929" cy="442596"/>
            </a:xfrm>
            <a:custGeom>
              <a:rect b="b" l="l" r="r" t="t"/>
              <a:pathLst>
                <a:path extrusionOk="0" h="8565" w="12545">
                  <a:moveTo>
                    <a:pt x="3863" y="1"/>
                  </a:moveTo>
                  <a:cubicBezTo>
                    <a:pt x="3273" y="256"/>
                    <a:pt x="2475" y="368"/>
                    <a:pt x="2092" y="830"/>
                  </a:cubicBezTo>
                  <a:cubicBezTo>
                    <a:pt x="1453" y="1596"/>
                    <a:pt x="1070" y="2602"/>
                    <a:pt x="575" y="3512"/>
                  </a:cubicBezTo>
                  <a:cubicBezTo>
                    <a:pt x="1" y="4565"/>
                    <a:pt x="272" y="5650"/>
                    <a:pt x="1102" y="6400"/>
                  </a:cubicBezTo>
                  <a:cubicBezTo>
                    <a:pt x="2219" y="7422"/>
                    <a:pt x="3687" y="7390"/>
                    <a:pt x="4996" y="7852"/>
                  </a:cubicBezTo>
                  <a:cubicBezTo>
                    <a:pt x="5034" y="7868"/>
                    <a:pt x="5078" y="7875"/>
                    <a:pt x="5126" y="7875"/>
                  </a:cubicBezTo>
                  <a:cubicBezTo>
                    <a:pt x="5317" y="7875"/>
                    <a:pt x="5564" y="7763"/>
                    <a:pt x="5730" y="7661"/>
                  </a:cubicBezTo>
                  <a:cubicBezTo>
                    <a:pt x="5946" y="7528"/>
                    <a:pt x="6144" y="7468"/>
                    <a:pt x="6334" y="7468"/>
                  </a:cubicBezTo>
                  <a:cubicBezTo>
                    <a:pt x="6623" y="7468"/>
                    <a:pt x="6894" y="7606"/>
                    <a:pt x="7183" y="7837"/>
                  </a:cubicBezTo>
                  <a:cubicBezTo>
                    <a:pt x="7800" y="8325"/>
                    <a:pt x="8312" y="8565"/>
                    <a:pt x="8833" y="8565"/>
                  </a:cubicBezTo>
                  <a:cubicBezTo>
                    <a:pt x="9349" y="8565"/>
                    <a:pt x="9874" y="8329"/>
                    <a:pt x="10518" y="7868"/>
                  </a:cubicBezTo>
                  <a:cubicBezTo>
                    <a:pt x="10789" y="7677"/>
                    <a:pt x="11093" y="7533"/>
                    <a:pt x="11380" y="7374"/>
                  </a:cubicBezTo>
                  <a:cubicBezTo>
                    <a:pt x="12274" y="6863"/>
                    <a:pt x="12545" y="5778"/>
                    <a:pt x="11906" y="4980"/>
                  </a:cubicBezTo>
                  <a:cubicBezTo>
                    <a:pt x="11172" y="4086"/>
                    <a:pt x="10534" y="2953"/>
                    <a:pt x="9576" y="2410"/>
                  </a:cubicBezTo>
                  <a:cubicBezTo>
                    <a:pt x="7821" y="1437"/>
                    <a:pt x="5858" y="814"/>
                    <a:pt x="386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0" name="Google Shape;4110;p11"/>
            <p:cNvSpPr/>
            <p:nvPr/>
          </p:nvSpPr>
          <p:spPr>
            <a:xfrm>
              <a:off x="8902676" y="4452849"/>
              <a:ext cx="512649" cy="469312"/>
            </a:xfrm>
            <a:custGeom>
              <a:rect b="b" l="l" r="r" t="t"/>
              <a:pathLst>
                <a:path extrusionOk="0" h="9082" w="9880">
                  <a:moveTo>
                    <a:pt x="4501" y="1"/>
                  </a:moveTo>
                  <a:cubicBezTo>
                    <a:pt x="2985" y="272"/>
                    <a:pt x="1645" y="416"/>
                    <a:pt x="687" y="1613"/>
                  </a:cubicBezTo>
                  <a:cubicBezTo>
                    <a:pt x="160" y="2251"/>
                    <a:pt x="1" y="2778"/>
                    <a:pt x="559" y="3448"/>
                  </a:cubicBezTo>
                  <a:cubicBezTo>
                    <a:pt x="910" y="3911"/>
                    <a:pt x="1182" y="4454"/>
                    <a:pt x="1517" y="4948"/>
                  </a:cubicBezTo>
                  <a:cubicBezTo>
                    <a:pt x="1820" y="5395"/>
                    <a:pt x="2059" y="6034"/>
                    <a:pt x="2474" y="6193"/>
                  </a:cubicBezTo>
                  <a:cubicBezTo>
                    <a:pt x="3831" y="6720"/>
                    <a:pt x="4868" y="7629"/>
                    <a:pt x="5826" y="8651"/>
                  </a:cubicBezTo>
                  <a:cubicBezTo>
                    <a:pt x="6098" y="8933"/>
                    <a:pt x="6382" y="9082"/>
                    <a:pt x="6686" y="9082"/>
                  </a:cubicBezTo>
                  <a:cubicBezTo>
                    <a:pt x="6899" y="9082"/>
                    <a:pt x="7122" y="9009"/>
                    <a:pt x="7358" y="8858"/>
                  </a:cubicBezTo>
                  <a:cubicBezTo>
                    <a:pt x="7789" y="8619"/>
                    <a:pt x="8204" y="8348"/>
                    <a:pt x="8619" y="8044"/>
                  </a:cubicBezTo>
                  <a:cubicBezTo>
                    <a:pt x="8826" y="7853"/>
                    <a:pt x="9066" y="7486"/>
                    <a:pt x="9034" y="7231"/>
                  </a:cubicBezTo>
                  <a:cubicBezTo>
                    <a:pt x="8842" y="5826"/>
                    <a:pt x="9129" y="4533"/>
                    <a:pt x="9656" y="3241"/>
                  </a:cubicBezTo>
                  <a:cubicBezTo>
                    <a:pt x="9879" y="2666"/>
                    <a:pt x="9784" y="2283"/>
                    <a:pt x="9082" y="2028"/>
                  </a:cubicBezTo>
                  <a:cubicBezTo>
                    <a:pt x="8076" y="1645"/>
                    <a:pt x="7134" y="1070"/>
                    <a:pt x="6129" y="607"/>
                  </a:cubicBezTo>
                  <a:cubicBezTo>
                    <a:pt x="5570" y="352"/>
                    <a:pt x="4964" y="177"/>
                    <a:pt x="450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1" name="Google Shape;4111;p11"/>
            <p:cNvSpPr/>
            <p:nvPr/>
          </p:nvSpPr>
          <p:spPr>
            <a:xfrm>
              <a:off x="7440283" y="3445417"/>
              <a:ext cx="507667" cy="539022"/>
            </a:xfrm>
            <a:custGeom>
              <a:rect b="b" l="l" r="r" t="t"/>
              <a:pathLst>
                <a:path extrusionOk="0" h="10431" w="9784">
                  <a:moveTo>
                    <a:pt x="2003" y="1"/>
                  </a:moveTo>
                  <a:cubicBezTo>
                    <a:pt x="1443" y="1"/>
                    <a:pt x="834" y="261"/>
                    <a:pt x="671" y="713"/>
                  </a:cubicBezTo>
                  <a:cubicBezTo>
                    <a:pt x="448" y="1399"/>
                    <a:pt x="160" y="2101"/>
                    <a:pt x="81" y="2820"/>
                  </a:cubicBezTo>
                  <a:cubicBezTo>
                    <a:pt x="1" y="3474"/>
                    <a:pt x="176" y="4160"/>
                    <a:pt x="256" y="4815"/>
                  </a:cubicBezTo>
                  <a:cubicBezTo>
                    <a:pt x="304" y="5198"/>
                    <a:pt x="511" y="5597"/>
                    <a:pt x="448" y="5964"/>
                  </a:cubicBezTo>
                  <a:cubicBezTo>
                    <a:pt x="160" y="7528"/>
                    <a:pt x="160" y="7575"/>
                    <a:pt x="1517" y="8421"/>
                  </a:cubicBezTo>
                  <a:cubicBezTo>
                    <a:pt x="1820" y="8645"/>
                    <a:pt x="2075" y="8900"/>
                    <a:pt x="2299" y="9203"/>
                  </a:cubicBezTo>
                  <a:cubicBezTo>
                    <a:pt x="2989" y="10018"/>
                    <a:pt x="4134" y="10430"/>
                    <a:pt x="5262" y="10430"/>
                  </a:cubicBezTo>
                  <a:cubicBezTo>
                    <a:pt x="6299" y="10430"/>
                    <a:pt x="7322" y="10082"/>
                    <a:pt x="7964" y="9379"/>
                  </a:cubicBezTo>
                  <a:cubicBezTo>
                    <a:pt x="8268" y="9092"/>
                    <a:pt x="8635" y="8852"/>
                    <a:pt x="9018" y="8661"/>
                  </a:cubicBezTo>
                  <a:cubicBezTo>
                    <a:pt x="9672" y="8294"/>
                    <a:pt x="9784" y="7783"/>
                    <a:pt x="9417" y="7161"/>
                  </a:cubicBezTo>
                  <a:cubicBezTo>
                    <a:pt x="9273" y="6921"/>
                    <a:pt x="9018" y="6762"/>
                    <a:pt x="8922" y="6522"/>
                  </a:cubicBezTo>
                  <a:cubicBezTo>
                    <a:pt x="8387" y="5298"/>
                    <a:pt x="7878" y="4869"/>
                    <a:pt x="7148" y="4869"/>
                  </a:cubicBezTo>
                  <a:cubicBezTo>
                    <a:pt x="6746" y="4869"/>
                    <a:pt x="6276" y="4999"/>
                    <a:pt x="5698" y="5198"/>
                  </a:cubicBezTo>
                  <a:cubicBezTo>
                    <a:pt x="5523" y="5261"/>
                    <a:pt x="5368" y="5294"/>
                    <a:pt x="5228" y="5294"/>
                  </a:cubicBezTo>
                  <a:cubicBezTo>
                    <a:pt x="4874" y="5294"/>
                    <a:pt x="4623" y="5075"/>
                    <a:pt x="4405" y="4559"/>
                  </a:cubicBezTo>
                  <a:cubicBezTo>
                    <a:pt x="3975" y="3602"/>
                    <a:pt x="3304" y="2756"/>
                    <a:pt x="2586" y="1655"/>
                  </a:cubicBezTo>
                  <a:cubicBezTo>
                    <a:pt x="2714" y="1447"/>
                    <a:pt x="2826" y="1224"/>
                    <a:pt x="2921" y="1000"/>
                  </a:cubicBezTo>
                  <a:cubicBezTo>
                    <a:pt x="3001" y="793"/>
                    <a:pt x="3001" y="569"/>
                    <a:pt x="2905" y="362"/>
                  </a:cubicBezTo>
                  <a:cubicBezTo>
                    <a:pt x="2721" y="114"/>
                    <a:pt x="2373" y="1"/>
                    <a:pt x="20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2" name="Google Shape;4112;p11"/>
            <p:cNvSpPr/>
            <p:nvPr/>
          </p:nvSpPr>
          <p:spPr>
            <a:xfrm>
              <a:off x="8100290" y="4252665"/>
              <a:ext cx="353613" cy="540882"/>
            </a:xfrm>
            <a:custGeom>
              <a:rect b="b" l="l" r="r" t="t"/>
              <a:pathLst>
                <a:path extrusionOk="0" h="10467" w="6815">
                  <a:moveTo>
                    <a:pt x="5765" y="1"/>
                  </a:moveTo>
                  <a:cubicBezTo>
                    <a:pt x="5433" y="1"/>
                    <a:pt x="4977" y="297"/>
                    <a:pt x="4676" y="555"/>
                  </a:cubicBezTo>
                  <a:cubicBezTo>
                    <a:pt x="4198" y="954"/>
                    <a:pt x="3830" y="1497"/>
                    <a:pt x="3400" y="1960"/>
                  </a:cubicBezTo>
                  <a:cubicBezTo>
                    <a:pt x="2809" y="2582"/>
                    <a:pt x="1995" y="3093"/>
                    <a:pt x="1676" y="3843"/>
                  </a:cubicBezTo>
                  <a:cubicBezTo>
                    <a:pt x="1022" y="5295"/>
                    <a:pt x="623" y="6859"/>
                    <a:pt x="176" y="8391"/>
                  </a:cubicBezTo>
                  <a:cubicBezTo>
                    <a:pt x="0" y="8966"/>
                    <a:pt x="208" y="9461"/>
                    <a:pt x="862" y="9636"/>
                  </a:cubicBezTo>
                  <a:cubicBezTo>
                    <a:pt x="1995" y="9924"/>
                    <a:pt x="3112" y="10195"/>
                    <a:pt x="4245" y="10466"/>
                  </a:cubicBezTo>
                  <a:cubicBezTo>
                    <a:pt x="5570" y="10307"/>
                    <a:pt x="5825" y="10083"/>
                    <a:pt x="5937" y="8790"/>
                  </a:cubicBezTo>
                  <a:cubicBezTo>
                    <a:pt x="6065" y="7657"/>
                    <a:pt x="6208" y="6524"/>
                    <a:pt x="6320" y="5391"/>
                  </a:cubicBezTo>
                  <a:cubicBezTo>
                    <a:pt x="6464" y="4066"/>
                    <a:pt x="6591" y="2726"/>
                    <a:pt x="6735" y="1401"/>
                  </a:cubicBezTo>
                  <a:cubicBezTo>
                    <a:pt x="6815" y="699"/>
                    <a:pt x="6496" y="141"/>
                    <a:pt x="5873" y="13"/>
                  </a:cubicBezTo>
                  <a:cubicBezTo>
                    <a:pt x="5839" y="5"/>
                    <a:pt x="5803" y="1"/>
                    <a:pt x="57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3" name="Google Shape;4113;p11"/>
            <p:cNvSpPr/>
            <p:nvPr/>
          </p:nvSpPr>
          <p:spPr>
            <a:xfrm>
              <a:off x="8769377" y="3494818"/>
              <a:ext cx="371048" cy="368339"/>
            </a:xfrm>
            <a:custGeom>
              <a:rect b="b" l="l" r="r" t="t"/>
              <a:pathLst>
                <a:path extrusionOk="0" h="7128" w="7151">
                  <a:moveTo>
                    <a:pt x="2679" y="1"/>
                  </a:moveTo>
                  <a:cubicBezTo>
                    <a:pt x="2305" y="1"/>
                    <a:pt x="1930" y="122"/>
                    <a:pt x="1580" y="379"/>
                  </a:cubicBezTo>
                  <a:cubicBezTo>
                    <a:pt x="463" y="1209"/>
                    <a:pt x="0" y="2662"/>
                    <a:pt x="463" y="3970"/>
                  </a:cubicBezTo>
                  <a:cubicBezTo>
                    <a:pt x="527" y="4258"/>
                    <a:pt x="591" y="4529"/>
                    <a:pt x="623" y="4816"/>
                  </a:cubicBezTo>
                  <a:cubicBezTo>
                    <a:pt x="575" y="6013"/>
                    <a:pt x="894" y="6444"/>
                    <a:pt x="1564" y="6508"/>
                  </a:cubicBezTo>
                  <a:cubicBezTo>
                    <a:pt x="2155" y="6556"/>
                    <a:pt x="2745" y="6699"/>
                    <a:pt x="3304" y="6907"/>
                  </a:cubicBezTo>
                  <a:cubicBezTo>
                    <a:pt x="3633" y="7054"/>
                    <a:pt x="3952" y="7128"/>
                    <a:pt x="4248" y="7128"/>
                  </a:cubicBezTo>
                  <a:cubicBezTo>
                    <a:pt x="4912" y="7128"/>
                    <a:pt x="5458" y="6758"/>
                    <a:pt x="5746" y="6029"/>
                  </a:cubicBezTo>
                  <a:cubicBezTo>
                    <a:pt x="5825" y="5822"/>
                    <a:pt x="5953" y="5630"/>
                    <a:pt x="6113" y="5470"/>
                  </a:cubicBezTo>
                  <a:cubicBezTo>
                    <a:pt x="7054" y="4625"/>
                    <a:pt x="7150" y="3220"/>
                    <a:pt x="6224" y="2358"/>
                  </a:cubicBezTo>
                  <a:cubicBezTo>
                    <a:pt x="5570" y="1752"/>
                    <a:pt x="4804" y="1289"/>
                    <a:pt x="4182" y="683"/>
                  </a:cubicBezTo>
                  <a:cubicBezTo>
                    <a:pt x="3733" y="243"/>
                    <a:pt x="3207" y="1"/>
                    <a:pt x="267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4" name="Google Shape;4114;p11"/>
            <p:cNvSpPr/>
            <p:nvPr/>
          </p:nvSpPr>
          <p:spPr>
            <a:xfrm>
              <a:off x="8773528" y="2807608"/>
              <a:ext cx="312207" cy="385444"/>
            </a:xfrm>
            <a:custGeom>
              <a:rect b="b" l="l" r="r" t="t"/>
              <a:pathLst>
                <a:path extrusionOk="0" h="7459" w="6017">
                  <a:moveTo>
                    <a:pt x="3122" y="0"/>
                  </a:moveTo>
                  <a:cubicBezTo>
                    <a:pt x="2197" y="0"/>
                    <a:pt x="1262" y="454"/>
                    <a:pt x="926" y="1246"/>
                  </a:cubicBezTo>
                  <a:cubicBezTo>
                    <a:pt x="511" y="2236"/>
                    <a:pt x="239" y="3257"/>
                    <a:pt x="128" y="4326"/>
                  </a:cubicBezTo>
                  <a:cubicBezTo>
                    <a:pt x="1" y="5389"/>
                    <a:pt x="773" y="6688"/>
                    <a:pt x="1660" y="6688"/>
                  </a:cubicBezTo>
                  <a:cubicBezTo>
                    <a:pt x="1665" y="6688"/>
                    <a:pt x="1670" y="6688"/>
                    <a:pt x="1676" y="6688"/>
                  </a:cubicBezTo>
                  <a:cubicBezTo>
                    <a:pt x="1690" y="6688"/>
                    <a:pt x="1704" y="6688"/>
                    <a:pt x="1719" y="6688"/>
                  </a:cubicBezTo>
                  <a:cubicBezTo>
                    <a:pt x="2864" y="6688"/>
                    <a:pt x="3780" y="7312"/>
                    <a:pt x="4836" y="7438"/>
                  </a:cubicBezTo>
                  <a:cubicBezTo>
                    <a:pt x="4943" y="7452"/>
                    <a:pt x="5040" y="7459"/>
                    <a:pt x="5128" y="7459"/>
                  </a:cubicBezTo>
                  <a:cubicBezTo>
                    <a:pt x="5763" y="7459"/>
                    <a:pt x="5925" y="7108"/>
                    <a:pt x="5841" y="6449"/>
                  </a:cubicBezTo>
                  <a:cubicBezTo>
                    <a:pt x="5777" y="5906"/>
                    <a:pt x="5506" y="5316"/>
                    <a:pt x="5634" y="4805"/>
                  </a:cubicBezTo>
                  <a:cubicBezTo>
                    <a:pt x="6017" y="3289"/>
                    <a:pt x="5809" y="1853"/>
                    <a:pt x="5299" y="416"/>
                  </a:cubicBezTo>
                  <a:cubicBezTo>
                    <a:pt x="4740" y="289"/>
                    <a:pt x="4197" y="145"/>
                    <a:pt x="3639" y="49"/>
                  </a:cubicBezTo>
                  <a:cubicBezTo>
                    <a:pt x="3469" y="16"/>
                    <a:pt x="3296" y="0"/>
                    <a:pt x="31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5" name="Google Shape;4115;p11"/>
            <p:cNvSpPr/>
            <p:nvPr/>
          </p:nvSpPr>
          <p:spPr>
            <a:xfrm>
              <a:off x="8187201" y="2780635"/>
              <a:ext cx="328811" cy="443527"/>
            </a:xfrm>
            <a:custGeom>
              <a:rect b="b" l="l" r="r" t="t"/>
              <a:pathLst>
                <a:path extrusionOk="0" h="8583" w="6337">
                  <a:moveTo>
                    <a:pt x="4094" y="1"/>
                  </a:moveTo>
                  <a:cubicBezTo>
                    <a:pt x="3882" y="1"/>
                    <a:pt x="3708" y="221"/>
                    <a:pt x="3464" y="667"/>
                  </a:cubicBezTo>
                  <a:cubicBezTo>
                    <a:pt x="2650" y="2151"/>
                    <a:pt x="1836" y="3604"/>
                    <a:pt x="990" y="5056"/>
                  </a:cubicBezTo>
                  <a:cubicBezTo>
                    <a:pt x="1" y="6747"/>
                    <a:pt x="528" y="7992"/>
                    <a:pt x="2395" y="8375"/>
                  </a:cubicBezTo>
                  <a:cubicBezTo>
                    <a:pt x="2650" y="8423"/>
                    <a:pt x="2906" y="8503"/>
                    <a:pt x="3177" y="8583"/>
                  </a:cubicBezTo>
                  <a:cubicBezTo>
                    <a:pt x="4087" y="7418"/>
                    <a:pt x="5252" y="6684"/>
                    <a:pt x="5762" y="5168"/>
                  </a:cubicBezTo>
                  <a:cubicBezTo>
                    <a:pt x="6337" y="3444"/>
                    <a:pt x="6018" y="1736"/>
                    <a:pt x="4837" y="523"/>
                  </a:cubicBezTo>
                  <a:cubicBezTo>
                    <a:pt x="4505" y="177"/>
                    <a:pt x="4284" y="1"/>
                    <a:pt x="40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6" name="Google Shape;4116;p11"/>
            <p:cNvSpPr/>
            <p:nvPr/>
          </p:nvSpPr>
          <p:spPr>
            <a:xfrm>
              <a:off x="7674658" y="3214539"/>
              <a:ext cx="298146" cy="398156"/>
            </a:xfrm>
            <a:custGeom>
              <a:rect b="b" l="l" r="r" t="t"/>
              <a:pathLst>
                <a:path extrusionOk="0" h="7705" w="5746">
                  <a:moveTo>
                    <a:pt x="2175" y="0"/>
                  </a:moveTo>
                  <a:cubicBezTo>
                    <a:pt x="1641" y="0"/>
                    <a:pt x="1042" y="281"/>
                    <a:pt x="894" y="744"/>
                  </a:cubicBezTo>
                  <a:cubicBezTo>
                    <a:pt x="511" y="1861"/>
                    <a:pt x="303" y="3042"/>
                    <a:pt x="0" y="4383"/>
                  </a:cubicBezTo>
                  <a:cubicBezTo>
                    <a:pt x="0" y="4383"/>
                    <a:pt x="32" y="4575"/>
                    <a:pt x="96" y="4766"/>
                  </a:cubicBezTo>
                  <a:cubicBezTo>
                    <a:pt x="639" y="6394"/>
                    <a:pt x="2091" y="7527"/>
                    <a:pt x="3798" y="7703"/>
                  </a:cubicBezTo>
                  <a:cubicBezTo>
                    <a:pt x="3825" y="7704"/>
                    <a:pt x="3854" y="7705"/>
                    <a:pt x="3885" y="7705"/>
                  </a:cubicBezTo>
                  <a:cubicBezTo>
                    <a:pt x="4164" y="7705"/>
                    <a:pt x="4571" y="7639"/>
                    <a:pt x="4628" y="7495"/>
                  </a:cubicBezTo>
                  <a:cubicBezTo>
                    <a:pt x="4995" y="6538"/>
                    <a:pt x="5746" y="5388"/>
                    <a:pt x="5474" y="4591"/>
                  </a:cubicBezTo>
                  <a:cubicBezTo>
                    <a:pt x="4964" y="3074"/>
                    <a:pt x="3894" y="1702"/>
                    <a:pt x="2969" y="345"/>
                  </a:cubicBezTo>
                  <a:cubicBezTo>
                    <a:pt x="2810" y="108"/>
                    <a:pt x="2505" y="0"/>
                    <a:pt x="21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7" name="Google Shape;4117;p11"/>
            <p:cNvSpPr/>
            <p:nvPr/>
          </p:nvSpPr>
          <p:spPr>
            <a:xfrm>
              <a:off x="7974411" y="3468826"/>
              <a:ext cx="440577" cy="388699"/>
            </a:xfrm>
            <a:custGeom>
              <a:rect b="b" l="l" r="r" t="t"/>
              <a:pathLst>
                <a:path extrusionOk="0" h="7522" w="8491">
                  <a:moveTo>
                    <a:pt x="5115" y="1"/>
                  </a:moveTo>
                  <a:cubicBezTo>
                    <a:pt x="4312" y="1"/>
                    <a:pt x="4100" y="887"/>
                    <a:pt x="3655" y="1489"/>
                  </a:cubicBezTo>
                  <a:cubicBezTo>
                    <a:pt x="2554" y="2973"/>
                    <a:pt x="1389" y="4441"/>
                    <a:pt x="336" y="5973"/>
                  </a:cubicBezTo>
                  <a:cubicBezTo>
                    <a:pt x="64" y="6372"/>
                    <a:pt x="96" y="6995"/>
                    <a:pt x="0" y="7521"/>
                  </a:cubicBezTo>
                  <a:cubicBezTo>
                    <a:pt x="495" y="7410"/>
                    <a:pt x="1070" y="7426"/>
                    <a:pt x="1469" y="7170"/>
                  </a:cubicBezTo>
                  <a:cubicBezTo>
                    <a:pt x="3416" y="5973"/>
                    <a:pt x="5315" y="4713"/>
                    <a:pt x="7230" y="3452"/>
                  </a:cubicBezTo>
                  <a:cubicBezTo>
                    <a:pt x="7597" y="3212"/>
                    <a:pt x="7932" y="2941"/>
                    <a:pt x="8235" y="2622"/>
                  </a:cubicBezTo>
                  <a:cubicBezTo>
                    <a:pt x="8379" y="2446"/>
                    <a:pt x="8491" y="2000"/>
                    <a:pt x="8427" y="1952"/>
                  </a:cubicBezTo>
                  <a:cubicBezTo>
                    <a:pt x="7533" y="1289"/>
                    <a:pt x="7026" y="32"/>
                    <a:pt x="5571" y="32"/>
                  </a:cubicBezTo>
                  <a:cubicBezTo>
                    <a:pt x="5519" y="32"/>
                    <a:pt x="5465" y="33"/>
                    <a:pt x="5411" y="37"/>
                  </a:cubicBezTo>
                  <a:cubicBezTo>
                    <a:pt x="5304" y="12"/>
                    <a:pt x="5205" y="1"/>
                    <a:pt x="51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8" name="Google Shape;4118;p11"/>
            <p:cNvSpPr/>
            <p:nvPr/>
          </p:nvSpPr>
          <p:spPr>
            <a:xfrm>
              <a:off x="8419916" y="4353480"/>
              <a:ext cx="343703" cy="379139"/>
            </a:xfrm>
            <a:custGeom>
              <a:rect b="b" l="l" r="r" t="t"/>
              <a:pathLst>
                <a:path extrusionOk="0" h="7337" w="6624">
                  <a:moveTo>
                    <a:pt x="3412" y="1"/>
                  </a:moveTo>
                  <a:cubicBezTo>
                    <a:pt x="3121" y="1"/>
                    <a:pt x="2841" y="208"/>
                    <a:pt x="2570" y="631"/>
                  </a:cubicBezTo>
                  <a:cubicBezTo>
                    <a:pt x="1708" y="1956"/>
                    <a:pt x="958" y="3360"/>
                    <a:pt x="176" y="4749"/>
                  </a:cubicBezTo>
                  <a:cubicBezTo>
                    <a:pt x="96" y="4876"/>
                    <a:pt x="96" y="5068"/>
                    <a:pt x="0" y="5499"/>
                  </a:cubicBezTo>
                  <a:cubicBezTo>
                    <a:pt x="399" y="5898"/>
                    <a:pt x="862" y="6409"/>
                    <a:pt x="1357" y="6887"/>
                  </a:cubicBezTo>
                  <a:cubicBezTo>
                    <a:pt x="1647" y="7162"/>
                    <a:pt x="1922" y="7336"/>
                    <a:pt x="2182" y="7336"/>
                  </a:cubicBezTo>
                  <a:cubicBezTo>
                    <a:pt x="2450" y="7336"/>
                    <a:pt x="2702" y="7150"/>
                    <a:pt x="2937" y="6696"/>
                  </a:cubicBezTo>
                  <a:cubicBezTo>
                    <a:pt x="3033" y="6488"/>
                    <a:pt x="3400" y="6409"/>
                    <a:pt x="3655" y="6297"/>
                  </a:cubicBezTo>
                  <a:cubicBezTo>
                    <a:pt x="4453" y="5946"/>
                    <a:pt x="5315" y="5674"/>
                    <a:pt x="6081" y="5259"/>
                  </a:cubicBezTo>
                  <a:cubicBezTo>
                    <a:pt x="6528" y="5020"/>
                    <a:pt x="6624" y="4589"/>
                    <a:pt x="6257" y="4078"/>
                  </a:cubicBezTo>
                  <a:cubicBezTo>
                    <a:pt x="5905" y="3600"/>
                    <a:pt x="5730" y="3009"/>
                    <a:pt x="5443" y="2483"/>
                  </a:cubicBezTo>
                  <a:cubicBezTo>
                    <a:pt x="5123" y="1828"/>
                    <a:pt x="4740" y="1206"/>
                    <a:pt x="4325" y="615"/>
                  </a:cubicBezTo>
                  <a:cubicBezTo>
                    <a:pt x="4006" y="208"/>
                    <a:pt x="3703" y="1"/>
                    <a:pt x="34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9" name="Google Shape;4119;p11"/>
            <p:cNvSpPr/>
            <p:nvPr/>
          </p:nvSpPr>
          <p:spPr>
            <a:xfrm>
              <a:off x="7380664" y="3916837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1"/>
                  </a:moveTo>
                  <a:cubicBezTo>
                    <a:pt x="224" y="1"/>
                    <a:pt x="1" y="368"/>
                    <a:pt x="64" y="1469"/>
                  </a:cubicBezTo>
                  <a:cubicBezTo>
                    <a:pt x="144" y="3017"/>
                    <a:pt x="272" y="4581"/>
                    <a:pt x="192" y="6129"/>
                  </a:cubicBezTo>
                  <a:cubicBezTo>
                    <a:pt x="128" y="7422"/>
                    <a:pt x="176" y="7709"/>
                    <a:pt x="1405" y="8124"/>
                  </a:cubicBezTo>
                  <a:cubicBezTo>
                    <a:pt x="1692" y="8219"/>
                    <a:pt x="1980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4"/>
                    <a:pt x="4102" y="6576"/>
                  </a:cubicBezTo>
                  <a:cubicBezTo>
                    <a:pt x="3831" y="5076"/>
                    <a:pt x="3576" y="3559"/>
                    <a:pt x="3384" y="2043"/>
                  </a:cubicBezTo>
                  <a:cubicBezTo>
                    <a:pt x="3177" y="431"/>
                    <a:pt x="2746" y="1"/>
                    <a:pt x="1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0" name="Google Shape;4120;p11"/>
            <p:cNvSpPr/>
            <p:nvPr/>
          </p:nvSpPr>
          <p:spPr>
            <a:xfrm>
              <a:off x="8463813" y="381255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481" y="1"/>
                  </a:moveTo>
                  <a:cubicBezTo>
                    <a:pt x="1353" y="1"/>
                    <a:pt x="1062" y="183"/>
                    <a:pt x="990" y="327"/>
                  </a:cubicBezTo>
                  <a:cubicBezTo>
                    <a:pt x="639" y="1109"/>
                    <a:pt x="320" y="1891"/>
                    <a:pt x="0" y="2673"/>
                  </a:cubicBezTo>
                  <a:cubicBezTo>
                    <a:pt x="128" y="4540"/>
                    <a:pt x="846" y="5960"/>
                    <a:pt x="2267" y="6966"/>
                  </a:cubicBezTo>
                  <a:cubicBezTo>
                    <a:pt x="2558" y="7171"/>
                    <a:pt x="3031" y="7303"/>
                    <a:pt x="3446" y="7303"/>
                  </a:cubicBezTo>
                  <a:cubicBezTo>
                    <a:pt x="3644" y="7303"/>
                    <a:pt x="3829" y="7272"/>
                    <a:pt x="3974" y="7205"/>
                  </a:cubicBezTo>
                  <a:cubicBezTo>
                    <a:pt x="4357" y="7046"/>
                    <a:pt x="4629" y="6280"/>
                    <a:pt x="4676" y="5753"/>
                  </a:cubicBezTo>
                  <a:cubicBezTo>
                    <a:pt x="4756" y="4700"/>
                    <a:pt x="4772" y="3630"/>
                    <a:pt x="4708" y="2577"/>
                  </a:cubicBezTo>
                  <a:cubicBezTo>
                    <a:pt x="4692" y="2258"/>
                    <a:pt x="4644" y="1795"/>
                    <a:pt x="4437" y="1651"/>
                  </a:cubicBezTo>
                  <a:cubicBezTo>
                    <a:pt x="3495" y="1061"/>
                    <a:pt x="2522" y="502"/>
                    <a:pt x="1516" y="8"/>
                  </a:cubicBezTo>
                  <a:cubicBezTo>
                    <a:pt x="1507" y="3"/>
                    <a:pt x="1495" y="1"/>
                    <a:pt x="14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1" name="Google Shape;4121;p11"/>
            <p:cNvSpPr/>
            <p:nvPr/>
          </p:nvSpPr>
          <p:spPr>
            <a:xfrm>
              <a:off x="7200148" y="2991205"/>
              <a:ext cx="308108" cy="385961"/>
            </a:xfrm>
            <a:custGeom>
              <a:rect b="b" l="l" r="r" t="t"/>
              <a:pathLst>
                <a:path extrusionOk="0" h="7469" w="5938">
                  <a:moveTo>
                    <a:pt x="2973" y="0"/>
                  </a:moveTo>
                  <a:cubicBezTo>
                    <a:pt x="2945" y="0"/>
                    <a:pt x="2917" y="3"/>
                    <a:pt x="2889" y="7"/>
                  </a:cubicBezTo>
                  <a:cubicBezTo>
                    <a:pt x="2107" y="438"/>
                    <a:pt x="1261" y="821"/>
                    <a:pt x="607" y="1396"/>
                  </a:cubicBezTo>
                  <a:cubicBezTo>
                    <a:pt x="1" y="1922"/>
                    <a:pt x="559" y="2561"/>
                    <a:pt x="799" y="3119"/>
                  </a:cubicBezTo>
                  <a:cubicBezTo>
                    <a:pt x="846" y="3247"/>
                    <a:pt x="846" y="3391"/>
                    <a:pt x="894" y="3518"/>
                  </a:cubicBezTo>
                  <a:cubicBezTo>
                    <a:pt x="1213" y="4492"/>
                    <a:pt x="1517" y="5481"/>
                    <a:pt x="1884" y="6455"/>
                  </a:cubicBezTo>
                  <a:cubicBezTo>
                    <a:pt x="2110" y="7066"/>
                    <a:pt x="2578" y="7469"/>
                    <a:pt x="3081" y="7469"/>
                  </a:cubicBezTo>
                  <a:cubicBezTo>
                    <a:pt x="3287" y="7469"/>
                    <a:pt x="3499" y="7401"/>
                    <a:pt x="3703" y="7253"/>
                  </a:cubicBezTo>
                  <a:cubicBezTo>
                    <a:pt x="4581" y="6582"/>
                    <a:pt x="5203" y="5577"/>
                    <a:pt x="5937" y="4715"/>
                  </a:cubicBezTo>
                  <a:lnTo>
                    <a:pt x="5762" y="4556"/>
                  </a:lnTo>
                  <a:cubicBezTo>
                    <a:pt x="5778" y="4412"/>
                    <a:pt x="5762" y="4284"/>
                    <a:pt x="5714" y="4157"/>
                  </a:cubicBezTo>
                  <a:cubicBezTo>
                    <a:pt x="4948" y="2832"/>
                    <a:pt x="4182" y="1507"/>
                    <a:pt x="3384" y="199"/>
                  </a:cubicBezTo>
                  <a:cubicBezTo>
                    <a:pt x="3275" y="76"/>
                    <a:pt x="3131" y="0"/>
                    <a:pt x="29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2" name="Google Shape;4122;p11"/>
            <p:cNvSpPr/>
            <p:nvPr/>
          </p:nvSpPr>
          <p:spPr>
            <a:xfrm>
              <a:off x="7788084" y="122486"/>
              <a:ext cx="454690" cy="219412"/>
            </a:xfrm>
            <a:custGeom>
              <a:rect b="b" l="l" r="r" t="t"/>
              <a:pathLst>
                <a:path extrusionOk="0" h="4246" w="8763">
                  <a:moveTo>
                    <a:pt x="2561" y="1"/>
                  </a:moveTo>
                  <a:cubicBezTo>
                    <a:pt x="1492" y="1"/>
                    <a:pt x="506" y="620"/>
                    <a:pt x="64" y="1597"/>
                  </a:cubicBezTo>
                  <a:cubicBezTo>
                    <a:pt x="1" y="1773"/>
                    <a:pt x="17" y="1980"/>
                    <a:pt x="112" y="2140"/>
                  </a:cubicBezTo>
                  <a:cubicBezTo>
                    <a:pt x="639" y="2698"/>
                    <a:pt x="1166" y="3145"/>
                    <a:pt x="2075" y="3145"/>
                  </a:cubicBezTo>
                  <a:cubicBezTo>
                    <a:pt x="2178" y="3145"/>
                    <a:pt x="2284" y="3145"/>
                    <a:pt x="2391" y="3145"/>
                  </a:cubicBezTo>
                  <a:cubicBezTo>
                    <a:pt x="3384" y="3145"/>
                    <a:pt x="4539" y="3171"/>
                    <a:pt x="5187" y="3704"/>
                  </a:cubicBezTo>
                  <a:cubicBezTo>
                    <a:pt x="5670" y="4096"/>
                    <a:pt x="6089" y="4246"/>
                    <a:pt x="6485" y="4246"/>
                  </a:cubicBezTo>
                  <a:cubicBezTo>
                    <a:pt x="6928" y="4246"/>
                    <a:pt x="7343" y="4059"/>
                    <a:pt x="7789" y="3815"/>
                  </a:cubicBezTo>
                  <a:cubicBezTo>
                    <a:pt x="8172" y="3592"/>
                    <a:pt x="8443" y="3161"/>
                    <a:pt x="8762" y="2826"/>
                  </a:cubicBezTo>
                  <a:cubicBezTo>
                    <a:pt x="8347" y="2427"/>
                    <a:pt x="7996" y="1932"/>
                    <a:pt x="7517" y="1645"/>
                  </a:cubicBezTo>
                  <a:cubicBezTo>
                    <a:pt x="6895" y="1326"/>
                    <a:pt x="6241" y="1070"/>
                    <a:pt x="5570" y="895"/>
                  </a:cubicBezTo>
                  <a:cubicBezTo>
                    <a:pt x="4565" y="560"/>
                    <a:pt x="3544" y="288"/>
                    <a:pt x="2602" y="1"/>
                  </a:cubicBezTo>
                  <a:cubicBezTo>
                    <a:pt x="2588" y="1"/>
                    <a:pt x="2575" y="1"/>
                    <a:pt x="25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3" name="Google Shape;4123;p11"/>
            <p:cNvSpPr/>
            <p:nvPr/>
          </p:nvSpPr>
          <p:spPr>
            <a:xfrm>
              <a:off x="8132564" y="3927120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1565" y="1"/>
                  </a:moveTo>
                  <a:cubicBezTo>
                    <a:pt x="786" y="1"/>
                    <a:pt x="293" y="754"/>
                    <a:pt x="112" y="2259"/>
                  </a:cubicBezTo>
                  <a:cubicBezTo>
                    <a:pt x="80" y="2499"/>
                    <a:pt x="33" y="2722"/>
                    <a:pt x="1" y="2945"/>
                  </a:cubicBezTo>
                  <a:lnTo>
                    <a:pt x="144" y="2961"/>
                  </a:lnTo>
                  <a:lnTo>
                    <a:pt x="144" y="5148"/>
                  </a:lnTo>
                  <a:cubicBezTo>
                    <a:pt x="144" y="5260"/>
                    <a:pt x="160" y="5355"/>
                    <a:pt x="176" y="5451"/>
                  </a:cubicBezTo>
                  <a:cubicBezTo>
                    <a:pt x="317" y="6266"/>
                    <a:pt x="828" y="6704"/>
                    <a:pt x="1463" y="6704"/>
                  </a:cubicBezTo>
                  <a:cubicBezTo>
                    <a:pt x="1760" y="6704"/>
                    <a:pt x="2084" y="6607"/>
                    <a:pt x="2410" y="6409"/>
                  </a:cubicBezTo>
                  <a:cubicBezTo>
                    <a:pt x="3591" y="5690"/>
                    <a:pt x="3751" y="4446"/>
                    <a:pt x="4070" y="3344"/>
                  </a:cubicBezTo>
                  <a:cubicBezTo>
                    <a:pt x="4389" y="2227"/>
                    <a:pt x="2825" y="121"/>
                    <a:pt x="1708" y="9"/>
                  </a:cubicBezTo>
                  <a:cubicBezTo>
                    <a:pt x="1659" y="4"/>
                    <a:pt x="1612" y="1"/>
                    <a:pt x="15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4" name="Google Shape;4124;p11"/>
            <p:cNvSpPr/>
            <p:nvPr/>
          </p:nvSpPr>
          <p:spPr>
            <a:xfrm>
              <a:off x="8782545" y="1922121"/>
              <a:ext cx="274174" cy="309637"/>
            </a:xfrm>
            <a:custGeom>
              <a:rect b="b" l="l" r="r" t="t"/>
              <a:pathLst>
                <a:path extrusionOk="0" h="5992" w="5284">
                  <a:moveTo>
                    <a:pt x="2773" y="1"/>
                  </a:moveTo>
                  <a:cubicBezTo>
                    <a:pt x="1709" y="1"/>
                    <a:pt x="563" y="1001"/>
                    <a:pt x="480" y="2098"/>
                  </a:cubicBezTo>
                  <a:cubicBezTo>
                    <a:pt x="416" y="2624"/>
                    <a:pt x="336" y="3151"/>
                    <a:pt x="224" y="3662"/>
                  </a:cubicBezTo>
                  <a:cubicBezTo>
                    <a:pt x="1" y="4651"/>
                    <a:pt x="128" y="4827"/>
                    <a:pt x="1118" y="4875"/>
                  </a:cubicBezTo>
                  <a:cubicBezTo>
                    <a:pt x="1341" y="4891"/>
                    <a:pt x="1565" y="4954"/>
                    <a:pt x="1756" y="5066"/>
                  </a:cubicBezTo>
                  <a:cubicBezTo>
                    <a:pt x="2347" y="5353"/>
                    <a:pt x="2905" y="5688"/>
                    <a:pt x="3480" y="5992"/>
                  </a:cubicBezTo>
                  <a:cubicBezTo>
                    <a:pt x="5188" y="5768"/>
                    <a:pt x="5283" y="5641"/>
                    <a:pt x="4852" y="4093"/>
                  </a:cubicBezTo>
                  <a:cubicBezTo>
                    <a:pt x="4549" y="3039"/>
                    <a:pt x="4326" y="1954"/>
                    <a:pt x="3975" y="917"/>
                  </a:cubicBezTo>
                  <a:cubicBezTo>
                    <a:pt x="3863" y="582"/>
                    <a:pt x="3560" y="167"/>
                    <a:pt x="3241" y="71"/>
                  </a:cubicBezTo>
                  <a:cubicBezTo>
                    <a:pt x="3089" y="23"/>
                    <a:pt x="2932" y="1"/>
                    <a:pt x="27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5" name="Google Shape;4125;p11"/>
            <p:cNvSpPr/>
            <p:nvPr/>
          </p:nvSpPr>
          <p:spPr>
            <a:xfrm>
              <a:off x="7865915" y="4082193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3075" y="1"/>
                  </a:moveTo>
                  <a:cubicBezTo>
                    <a:pt x="1898" y="1"/>
                    <a:pt x="227" y="1095"/>
                    <a:pt x="1" y="2115"/>
                  </a:cubicBezTo>
                  <a:cubicBezTo>
                    <a:pt x="1" y="2275"/>
                    <a:pt x="49" y="2434"/>
                    <a:pt x="112" y="2578"/>
                  </a:cubicBezTo>
                  <a:cubicBezTo>
                    <a:pt x="384" y="3264"/>
                    <a:pt x="655" y="3950"/>
                    <a:pt x="958" y="4605"/>
                  </a:cubicBezTo>
                  <a:cubicBezTo>
                    <a:pt x="1086" y="4892"/>
                    <a:pt x="1278" y="5259"/>
                    <a:pt x="1517" y="5371"/>
                  </a:cubicBezTo>
                  <a:cubicBezTo>
                    <a:pt x="1831" y="5523"/>
                    <a:pt x="2153" y="5592"/>
                    <a:pt x="2465" y="5592"/>
                  </a:cubicBezTo>
                  <a:cubicBezTo>
                    <a:pt x="3629" y="5592"/>
                    <a:pt x="4661" y="4624"/>
                    <a:pt x="4661" y="3328"/>
                  </a:cubicBezTo>
                  <a:cubicBezTo>
                    <a:pt x="4421" y="2338"/>
                    <a:pt x="4214" y="1349"/>
                    <a:pt x="3943" y="391"/>
                  </a:cubicBezTo>
                  <a:cubicBezTo>
                    <a:pt x="3911" y="248"/>
                    <a:pt x="3671" y="104"/>
                    <a:pt x="3496" y="56"/>
                  </a:cubicBezTo>
                  <a:cubicBezTo>
                    <a:pt x="3366" y="18"/>
                    <a:pt x="3225" y="1"/>
                    <a:pt x="30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6" name="Google Shape;4126;p11"/>
            <p:cNvSpPr/>
            <p:nvPr/>
          </p:nvSpPr>
          <p:spPr>
            <a:xfrm>
              <a:off x="8552384" y="3095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2523" y="1"/>
                  </a:moveTo>
                  <a:cubicBezTo>
                    <a:pt x="2104" y="1"/>
                    <a:pt x="1875" y="343"/>
                    <a:pt x="1597" y="814"/>
                  </a:cubicBezTo>
                  <a:cubicBezTo>
                    <a:pt x="1326" y="1261"/>
                    <a:pt x="1054" y="1740"/>
                    <a:pt x="671" y="2091"/>
                  </a:cubicBezTo>
                  <a:cubicBezTo>
                    <a:pt x="49" y="2617"/>
                    <a:pt x="1" y="3032"/>
                    <a:pt x="719" y="3479"/>
                  </a:cubicBezTo>
                  <a:cubicBezTo>
                    <a:pt x="879" y="3591"/>
                    <a:pt x="1006" y="3767"/>
                    <a:pt x="1166" y="3878"/>
                  </a:cubicBezTo>
                  <a:cubicBezTo>
                    <a:pt x="1900" y="4373"/>
                    <a:pt x="2634" y="4852"/>
                    <a:pt x="3257" y="5267"/>
                  </a:cubicBezTo>
                  <a:cubicBezTo>
                    <a:pt x="5347" y="4820"/>
                    <a:pt x="6321" y="4405"/>
                    <a:pt x="5220" y="2266"/>
                  </a:cubicBezTo>
                  <a:cubicBezTo>
                    <a:pt x="4789" y="1421"/>
                    <a:pt x="4134" y="734"/>
                    <a:pt x="3305" y="271"/>
                  </a:cubicBezTo>
                  <a:cubicBezTo>
                    <a:pt x="2979" y="83"/>
                    <a:pt x="2728" y="1"/>
                    <a:pt x="25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7" name="Google Shape;4127;p11"/>
            <p:cNvSpPr/>
            <p:nvPr/>
          </p:nvSpPr>
          <p:spPr>
            <a:xfrm>
              <a:off x="8243810" y="4803765"/>
              <a:ext cx="336594" cy="216725"/>
            </a:xfrm>
            <a:custGeom>
              <a:rect b="b" l="l" r="r" t="t"/>
              <a:pathLst>
                <a:path extrusionOk="0" h="4194" w="6487">
                  <a:moveTo>
                    <a:pt x="5687" y="1"/>
                  </a:moveTo>
                  <a:cubicBezTo>
                    <a:pt x="5587" y="1"/>
                    <a:pt x="5473" y="18"/>
                    <a:pt x="5342" y="56"/>
                  </a:cubicBezTo>
                  <a:cubicBezTo>
                    <a:pt x="3841" y="503"/>
                    <a:pt x="2341" y="902"/>
                    <a:pt x="857" y="1349"/>
                  </a:cubicBezTo>
                  <a:cubicBezTo>
                    <a:pt x="602" y="1413"/>
                    <a:pt x="394" y="1573"/>
                    <a:pt x="282" y="1796"/>
                  </a:cubicBezTo>
                  <a:cubicBezTo>
                    <a:pt x="1" y="2516"/>
                    <a:pt x="1163" y="3713"/>
                    <a:pt x="1945" y="3713"/>
                  </a:cubicBezTo>
                  <a:cubicBezTo>
                    <a:pt x="1960" y="3713"/>
                    <a:pt x="1975" y="3712"/>
                    <a:pt x="1990" y="3711"/>
                  </a:cubicBezTo>
                  <a:cubicBezTo>
                    <a:pt x="2090" y="3705"/>
                    <a:pt x="2191" y="3702"/>
                    <a:pt x="2292" y="3702"/>
                  </a:cubicBezTo>
                  <a:cubicBezTo>
                    <a:pt x="2929" y="3702"/>
                    <a:pt x="3572" y="3820"/>
                    <a:pt x="4192" y="3903"/>
                  </a:cubicBezTo>
                  <a:cubicBezTo>
                    <a:pt x="4560" y="3982"/>
                    <a:pt x="4911" y="4078"/>
                    <a:pt x="5246" y="4190"/>
                  </a:cubicBezTo>
                  <a:cubicBezTo>
                    <a:pt x="5295" y="4193"/>
                    <a:pt x="5343" y="4194"/>
                    <a:pt x="5389" y="4194"/>
                  </a:cubicBezTo>
                  <a:cubicBezTo>
                    <a:pt x="6177" y="4194"/>
                    <a:pt x="6486" y="3806"/>
                    <a:pt x="6411" y="2977"/>
                  </a:cubicBezTo>
                  <a:cubicBezTo>
                    <a:pt x="6331" y="2291"/>
                    <a:pt x="6379" y="1589"/>
                    <a:pt x="6331" y="902"/>
                  </a:cubicBezTo>
                  <a:cubicBezTo>
                    <a:pt x="6305" y="413"/>
                    <a:pt x="6169" y="1"/>
                    <a:pt x="5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8" name="Google Shape;4128;p11"/>
            <p:cNvSpPr/>
            <p:nvPr/>
          </p:nvSpPr>
          <p:spPr>
            <a:xfrm>
              <a:off x="7352541" y="4591489"/>
              <a:ext cx="298146" cy="261217"/>
            </a:xfrm>
            <a:custGeom>
              <a:rect b="b" l="l" r="r" t="t"/>
              <a:pathLst>
                <a:path extrusionOk="0" h="5055" w="5746">
                  <a:moveTo>
                    <a:pt x="4236" y="1"/>
                  </a:moveTo>
                  <a:cubicBezTo>
                    <a:pt x="4026" y="1"/>
                    <a:pt x="3143" y="501"/>
                    <a:pt x="2633" y="749"/>
                  </a:cubicBezTo>
                  <a:cubicBezTo>
                    <a:pt x="2474" y="797"/>
                    <a:pt x="2314" y="877"/>
                    <a:pt x="2186" y="973"/>
                  </a:cubicBezTo>
                  <a:cubicBezTo>
                    <a:pt x="1341" y="1803"/>
                    <a:pt x="0" y="2281"/>
                    <a:pt x="16" y="3750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38" y="5024"/>
                    <a:pt x="687" y="5055"/>
                    <a:pt x="856" y="5055"/>
                  </a:cubicBezTo>
                  <a:cubicBezTo>
                    <a:pt x="1104" y="5055"/>
                    <a:pt x="1394" y="4990"/>
                    <a:pt x="1612" y="4915"/>
                  </a:cubicBezTo>
                  <a:cubicBezTo>
                    <a:pt x="2617" y="4579"/>
                    <a:pt x="3591" y="4180"/>
                    <a:pt x="4548" y="3718"/>
                  </a:cubicBezTo>
                  <a:cubicBezTo>
                    <a:pt x="4979" y="3526"/>
                    <a:pt x="5299" y="3111"/>
                    <a:pt x="5745" y="2728"/>
                  </a:cubicBezTo>
                  <a:cubicBezTo>
                    <a:pt x="5203" y="1659"/>
                    <a:pt x="4836" y="765"/>
                    <a:pt x="4277" y="15"/>
                  </a:cubicBezTo>
                  <a:cubicBezTo>
                    <a:pt x="4270" y="5"/>
                    <a:pt x="4256" y="1"/>
                    <a:pt x="42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9" name="Google Shape;4129;p11"/>
            <p:cNvSpPr/>
            <p:nvPr/>
          </p:nvSpPr>
          <p:spPr>
            <a:xfrm>
              <a:off x="7386891" y="2870805"/>
              <a:ext cx="366897" cy="234346"/>
            </a:xfrm>
            <a:custGeom>
              <a:rect b="b" l="l" r="r" t="t"/>
              <a:pathLst>
                <a:path extrusionOk="0" h="4535" w="7071">
                  <a:moveTo>
                    <a:pt x="679" y="0"/>
                  </a:moveTo>
                  <a:cubicBezTo>
                    <a:pt x="553" y="0"/>
                    <a:pt x="426" y="5"/>
                    <a:pt x="302" y="5"/>
                  </a:cubicBezTo>
                  <a:cubicBezTo>
                    <a:pt x="254" y="5"/>
                    <a:pt x="207" y="4"/>
                    <a:pt x="160" y="2"/>
                  </a:cubicBezTo>
                  <a:lnTo>
                    <a:pt x="160" y="2"/>
                  </a:lnTo>
                  <a:cubicBezTo>
                    <a:pt x="160" y="417"/>
                    <a:pt x="0" y="928"/>
                    <a:pt x="192" y="1247"/>
                  </a:cubicBezTo>
                  <a:cubicBezTo>
                    <a:pt x="527" y="1838"/>
                    <a:pt x="1181" y="2237"/>
                    <a:pt x="1532" y="2843"/>
                  </a:cubicBezTo>
                  <a:cubicBezTo>
                    <a:pt x="2218" y="4056"/>
                    <a:pt x="3463" y="4120"/>
                    <a:pt x="4533" y="4535"/>
                  </a:cubicBezTo>
                  <a:cubicBezTo>
                    <a:pt x="4995" y="4375"/>
                    <a:pt x="5458" y="4232"/>
                    <a:pt x="5937" y="4136"/>
                  </a:cubicBezTo>
                  <a:cubicBezTo>
                    <a:pt x="7070" y="3944"/>
                    <a:pt x="6703" y="3083"/>
                    <a:pt x="6559" y="2508"/>
                  </a:cubicBezTo>
                  <a:cubicBezTo>
                    <a:pt x="6480" y="2221"/>
                    <a:pt x="5809" y="1949"/>
                    <a:pt x="5410" y="1949"/>
                  </a:cubicBezTo>
                  <a:cubicBezTo>
                    <a:pt x="4724" y="1949"/>
                    <a:pt x="4165" y="1918"/>
                    <a:pt x="3798" y="1247"/>
                  </a:cubicBezTo>
                  <a:cubicBezTo>
                    <a:pt x="3703" y="1120"/>
                    <a:pt x="3575" y="1024"/>
                    <a:pt x="3431" y="976"/>
                  </a:cubicBezTo>
                  <a:cubicBezTo>
                    <a:pt x="2713" y="657"/>
                    <a:pt x="2011" y="322"/>
                    <a:pt x="1277" y="82"/>
                  </a:cubicBezTo>
                  <a:cubicBezTo>
                    <a:pt x="1087" y="13"/>
                    <a:pt x="884" y="0"/>
                    <a:pt x="6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0" name="Google Shape;4130;p11"/>
            <p:cNvSpPr/>
            <p:nvPr/>
          </p:nvSpPr>
          <p:spPr>
            <a:xfrm>
              <a:off x="8742863" y="4217785"/>
              <a:ext cx="271683" cy="285039"/>
            </a:xfrm>
            <a:custGeom>
              <a:rect b="b" l="l" r="r" t="t"/>
              <a:pathLst>
                <a:path extrusionOk="0" h="5516" w="5236">
                  <a:moveTo>
                    <a:pt x="4325" y="0"/>
                  </a:moveTo>
                  <a:cubicBezTo>
                    <a:pt x="3981" y="0"/>
                    <a:pt x="3640" y="14"/>
                    <a:pt x="3304" y="34"/>
                  </a:cubicBezTo>
                  <a:cubicBezTo>
                    <a:pt x="2394" y="113"/>
                    <a:pt x="1628" y="433"/>
                    <a:pt x="1277" y="1374"/>
                  </a:cubicBezTo>
                  <a:cubicBezTo>
                    <a:pt x="1102" y="1853"/>
                    <a:pt x="942" y="2411"/>
                    <a:pt x="591" y="2747"/>
                  </a:cubicBezTo>
                  <a:cubicBezTo>
                    <a:pt x="1" y="3337"/>
                    <a:pt x="1" y="3800"/>
                    <a:pt x="591" y="4327"/>
                  </a:cubicBezTo>
                  <a:cubicBezTo>
                    <a:pt x="783" y="4502"/>
                    <a:pt x="878" y="4821"/>
                    <a:pt x="1086" y="4949"/>
                  </a:cubicBezTo>
                  <a:cubicBezTo>
                    <a:pt x="1461" y="5172"/>
                    <a:pt x="1934" y="5515"/>
                    <a:pt x="2282" y="5515"/>
                  </a:cubicBezTo>
                  <a:cubicBezTo>
                    <a:pt x="2333" y="5515"/>
                    <a:pt x="2381" y="5508"/>
                    <a:pt x="2426" y="5492"/>
                  </a:cubicBezTo>
                  <a:cubicBezTo>
                    <a:pt x="2777" y="5364"/>
                    <a:pt x="2953" y="4678"/>
                    <a:pt x="3145" y="4231"/>
                  </a:cubicBezTo>
                  <a:cubicBezTo>
                    <a:pt x="3224" y="4071"/>
                    <a:pt x="3129" y="3848"/>
                    <a:pt x="3129" y="3672"/>
                  </a:cubicBezTo>
                  <a:cubicBezTo>
                    <a:pt x="4214" y="3257"/>
                    <a:pt x="5235" y="1183"/>
                    <a:pt x="4964" y="18"/>
                  </a:cubicBezTo>
                  <a:cubicBezTo>
                    <a:pt x="4751" y="5"/>
                    <a:pt x="4537" y="0"/>
                    <a:pt x="43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1" name="Google Shape;4131;p11"/>
            <p:cNvSpPr/>
            <p:nvPr/>
          </p:nvSpPr>
          <p:spPr>
            <a:xfrm>
              <a:off x="7937986" y="2908941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15" y="1"/>
                  </a:moveTo>
                  <a:cubicBezTo>
                    <a:pt x="1994" y="1"/>
                    <a:pt x="806" y="556"/>
                    <a:pt x="335" y="1344"/>
                  </a:cubicBezTo>
                  <a:cubicBezTo>
                    <a:pt x="208" y="1631"/>
                    <a:pt x="96" y="1918"/>
                    <a:pt x="0" y="2206"/>
                  </a:cubicBezTo>
                  <a:cubicBezTo>
                    <a:pt x="224" y="2541"/>
                    <a:pt x="399" y="3020"/>
                    <a:pt x="734" y="3275"/>
                  </a:cubicBezTo>
                  <a:cubicBezTo>
                    <a:pt x="1548" y="3850"/>
                    <a:pt x="2378" y="4376"/>
                    <a:pt x="3240" y="4855"/>
                  </a:cubicBezTo>
                  <a:cubicBezTo>
                    <a:pt x="3495" y="4999"/>
                    <a:pt x="3846" y="4999"/>
                    <a:pt x="4150" y="5062"/>
                  </a:cubicBezTo>
                  <a:cubicBezTo>
                    <a:pt x="4213" y="4695"/>
                    <a:pt x="4389" y="4280"/>
                    <a:pt x="4293" y="3977"/>
                  </a:cubicBezTo>
                  <a:cubicBezTo>
                    <a:pt x="4054" y="3243"/>
                    <a:pt x="4070" y="2653"/>
                    <a:pt x="4517" y="1998"/>
                  </a:cubicBezTo>
                  <a:cubicBezTo>
                    <a:pt x="5027" y="1248"/>
                    <a:pt x="4644" y="418"/>
                    <a:pt x="3751" y="115"/>
                  </a:cubicBezTo>
                  <a:cubicBezTo>
                    <a:pt x="3526" y="37"/>
                    <a:pt x="3276" y="1"/>
                    <a:pt x="30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2" name="Google Shape;4132;p11"/>
            <p:cNvSpPr/>
            <p:nvPr/>
          </p:nvSpPr>
          <p:spPr>
            <a:xfrm>
              <a:off x="8567328" y="3384391"/>
              <a:ext cx="178908" cy="350460"/>
            </a:xfrm>
            <a:custGeom>
              <a:rect b="b" l="l" r="r" t="t"/>
              <a:pathLst>
                <a:path extrusionOk="0" h="6782" w="3448">
                  <a:moveTo>
                    <a:pt x="1568" y="0"/>
                  </a:moveTo>
                  <a:cubicBezTo>
                    <a:pt x="1157" y="0"/>
                    <a:pt x="793" y="183"/>
                    <a:pt x="575" y="729"/>
                  </a:cubicBezTo>
                  <a:cubicBezTo>
                    <a:pt x="256" y="1511"/>
                    <a:pt x="128" y="2373"/>
                    <a:pt x="16" y="2804"/>
                  </a:cubicBezTo>
                  <a:cubicBezTo>
                    <a:pt x="16" y="4112"/>
                    <a:pt x="0" y="5006"/>
                    <a:pt x="16" y="5900"/>
                  </a:cubicBezTo>
                  <a:cubicBezTo>
                    <a:pt x="16" y="6375"/>
                    <a:pt x="448" y="6782"/>
                    <a:pt x="865" y="6782"/>
                  </a:cubicBezTo>
                  <a:cubicBezTo>
                    <a:pt x="980" y="6782"/>
                    <a:pt x="1094" y="6751"/>
                    <a:pt x="1197" y="6682"/>
                  </a:cubicBezTo>
                  <a:cubicBezTo>
                    <a:pt x="1548" y="6442"/>
                    <a:pt x="1804" y="6091"/>
                    <a:pt x="1963" y="5692"/>
                  </a:cubicBezTo>
                  <a:cubicBezTo>
                    <a:pt x="2410" y="4511"/>
                    <a:pt x="2761" y="3298"/>
                    <a:pt x="3192" y="2101"/>
                  </a:cubicBezTo>
                  <a:cubicBezTo>
                    <a:pt x="3447" y="1351"/>
                    <a:pt x="3224" y="522"/>
                    <a:pt x="2538" y="234"/>
                  </a:cubicBezTo>
                  <a:cubicBezTo>
                    <a:pt x="2215" y="104"/>
                    <a:pt x="1878" y="0"/>
                    <a:pt x="1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3" name="Google Shape;4133;p11"/>
            <p:cNvSpPr/>
            <p:nvPr/>
          </p:nvSpPr>
          <p:spPr>
            <a:xfrm>
              <a:off x="7591015" y="4345677"/>
              <a:ext cx="302297" cy="330617"/>
            </a:xfrm>
            <a:custGeom>
              <a:rect b="b" l="l" r="r" t="t"/>
              <a:pathLst>
                <a:path extrusionOk="0" h="6398" w="5826">
                  <a:moveTo>
                    <a:pt x="240" y="0"/>
                  </a:moveTo>
                  <a:lnTo>
                    <a:pt x="0" y="224"/>
                  </a:lnTo>
                  <a:cubicBezTo>
                    <a:pt x="511" y="1421"/>
                    <a:pt x="974" y="2650"/>
                    <a:pt x="1564" y="3815"/>
                  </a:cubicBezTo>
                  <a:cubicBezTo>
                    <a:pt x="1899" y="4469"/>
                    <a:pt x="2586" y="4964"/>
                    <a:pt x="2857" y="5634"/>
                  </a:cubicBezTo>
                  <a:cubicBezTo>
                    <a:pt x="3105" y="6239"/>
                    <a:pt x="3500" y="6398"/>
                    <a:pt x="3912" y="6398"/>
                  </a:cubicBezTo>
                  <a:cubicBezTo>
                    <a:pt x="4109" y="6398"/>
                    <a:pt x="4310" y="6361"/>
                    <a:pt x="4501" y="6320"/>
                  </a:cubicBezTo>
                  <a:cubicBezTo>
                    <a:pt x="4980" y="6224"/>
                    <a:pt x="5714" y="5857"/>
                    <a:pt x="5762" y="5506"/>
                  </a:cubicBezTo>
                  <a:cubicBezTo>
                    <a:pt x="5825" y="4916"/>
                    <a:pt x="5618" y="4325"/>
                    <a:pt x="5219" y="3894"/>
                  </a:cubicBezTo>
                  <a:cubicBezTo>
                    <a:pt x="3910" y="2681"/>
                    <a:pt x="2506" y="1580"/>
                    <a:pt x="1117" y="463"/>
                  </a:cubicBezTo>
                  <a:cubicBezTo>
                    <a:pt x="846" y="272"/>
                    <a:pt x="559" y="128"/>
                    <a:pt x="2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4" name="Google Shape;4134;p11"/>
            <p:cNvSpPr/>
            <p:nvPr/>
          </p:nvSpPr>
          <p:spPr>
            <a:xfrm>
              <a:off x="8682414" y="4839058"/>
              <a:ext cx="300636" cy="237808"/>
            </a:xfrm>
            <a:custGeom>
              <a:rect b="b" l="l" r="r" t="t"/>
              <a:pathLst>
                <a:path extrusionOk="0" h="4602" w="5794">
                  <a:moveTo>
                    <a:pt x="1639" y="0"/>
                  </a:moveTo>
                  <a:cubicBezTo>
                    <a:pt x="1459" y="0"/>
                    <a:pt x="1309" y="33"/>
                    <a:pt x="1229" y="108"/>
                  </a:cubicBezTo>
                  <a:cubicBezTo>
                    <a:pt x="687" y="618"/>
                    <a:pt x="431" y="1448"/>
                    <a:pt x="1" y="2262"/>
                  </a:cubicBezTo>
                  <a:cubicBezTo>
                    <a:pt x="192" y="2422"/>
                    <a:pt x="974" y="2661"/>
                    <a:pt x="1213" y="2773"/>
                  </a:cubicBezTo>
                  <a:cubicBezTo>
                    <a:pt x="2426" y="3395"/>
                    <a:pt x="3033" y="4034"/>
                    <a:pt x="4294" y="4544"/>
                  </a:cubicBezTo>
                  <a:cubicBezTo>
                    <a:pt x="4391" y="4584"/>
                    <a:pt x="4515" y="4602"/>
                    <a:pt x="4647" y="4602"/>
                  </a:cubicBezTo>
                  <a:cubicBezTo>
                    <a:pt x="4990" y="4602"/>
                    <a:pt x="5393" y="4482"/>
                    <a:pt x="5554" y="4321"/>
                  </a:cubicBezTo>
                  <a:cubicBezTo>
                    <a:pt x="5762" y="4081"/>
                    <a:pt x="5794" y="3331"/>
                    <a:pt x="5602" y="3092"/>
                  </a:cubicBezTo>
                  <a:cubicBezTo>
                    <a:pt x="4772" y="2103"/>
                    <a:pt x="3847" y="1193"/>
                    <a:pt x="2857" y="379"/>
                  </a:cubicBezTo>
                  <a:cubicBezTo>
                    <a:pt x="2583" y="159"/>
                    <a:pt x="2036" y="0"/>
                    <a:pt x="1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5" name="Google Shape;4135;p11"/>
            <p:cNvSpPr/>
            <p:nvPr/>
          </p:nvSpPr>
          <p:spPr>
            <a:xfrm>
              <a:off x="8853850" y="3918749"/>
              <a:ext cx="288183" cy="229075"/>
            </a:xfrm>
            <a:custGeom>
              <a:rect b="b" l="l" r="r" t="t"/>
              <a:pathLst>
                <a:path extrusionOk="0" h="4433" w="5554">
                  <a:moveTo>
                    <a:pt x="3525" y="0"/>
                  </a:moveTo>
                  <a:cubicBezTo>
                    <a:pt x="3297" y="0"/>
                    <a:pt x="3117" y="34"/>
                    <a:pt x="3064" y="107"/>
                  </a:cubicBezTo>
                  <a:cubicBezTo>
                    <a:pt x="2490" y="953"/>
                    <a:pt x="1596" y="714"/>
                    <a:pt x="910" y="1065"/>
                  </a:cubicBezTo>
                  <a:cubicBezTo>
                    <a:pt x="575" y="1256"/>
                    <a:pt x="32" y="1528"/>
                    <a:pt x="16" y="1783"/>
                  </a:cubicBezTo>
                  <a:cubicBezTo>
                    <a:pt x="0" y="2150"/>
                    <a:pt x="287" y="2645"/>
                    <a:pt x="591" y="2916"/>
                  </a:cubicBezTo>
                  <a:cubicBezTo>
                    <a:pt x="1149" y="3379"/>
                    <a:pt x="1740" y="3810"/>
                    <a:pt x="2362" y="4177"/>
                  </a:cubicBezTo>
                  <a:cubicBezTo>
                    <a:pt x="2522" y="4288"/>
                    <a:pt x="2729" y="4304"/>
                    <a:pt x="3144" y="4432"/>
                  </a:cubicBezTo>
                  <a:cubicBezTo>
                    <a:pt x="3511" y="4177"/>
                    <a:pt x="3862" y="3905"/>
                    <a:pt x="4181" y="3586"/>
                  </a:cubicBezTo>
                  <a:cubicBezTo>
                    <a:pt x="4469" y="3267"/>
                    <a:pt x="4612" y="2804"/>
                    <a:pt x="4900" y="2469"/>
                  </a:cubicBezTo>
                  <a:cubicBezTo>
                    <a:pt x="5554" y="1735"/>
                    <a:pt x="5155" y="889"/>
                    <a:pt x="4804" y="378"/>
                  </a:cubicBezTo>
                  <a:cubicBezTo>
                    <a:pt x="4654" y="142"/>
                    <a:pt x="3991" y="0"/>
                    <a:pt x="35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6" name="Google Shape;4136;p11"/>
            <p:cNvSpPr/>
            <p:nvPr/>
          </p:nvSpPr>
          <p:spPr>
            <a:xfrm>
              <a:off x="7318555" y="183564"/>
              <a:ext cx="213725" cy="336973"/>
            </a:xfrm>
            <a:custGeom>
              <a:rect b="b" l="l" r="r" t="t"/>
              <a:pathLst>
                <a:path extrusionOk="0" h="6521" w="4119">
                  <a:moveTo>
                    <a:pt x="3863" y="0"/>
                  </a:moveTo>
                  <a:cubicBezTo>
                    <a:pt x="3576" y="192"/>
                    <a:pt x="3193" y="319"/>
                    <a:pt x="3001" y="591"/>
                  </a:cubicBezTo>
                  <a:cubicBezTo>
                    <a:pt x="2379" y="1437"/>
                    <a:pt x="1804" y="2330"/>
                    <a:pt x="1309" y="3272"/>
                  </a:cubicBezTo>
                  <a:cubicBezTo>
                    <a:pt x="815" y="4261"/>
                    <a:pt x="448" y="5315"/>
                    <a:pt x="1" y="6432"/>
                  </a:cubicBezTo>
                  <a:cubicBezTo>
                    <a:pt x="231" y="6491"/>
                    <a:pt x="427" y="6520"/>
                    <a:pt x="594" y="6520"/>
                  </a:cubicBezTo>
                  <a:cubicBezTo>
                    <a:pt x="1096" y="6520"/>
                    <a:pt x="1333" y="6257"/>
                    <a:pt x="1453" y="5777"/>
                  </a:cubicBezTo>
                  <a:cubicBezTo>
                    <a:pt x="1533" y="5490"/>
                    <a:pt x="1660" y="5219"/>
                    <a:pt x="1804" y="4964"/>
                  </a:cubicBezTo>
                  <a:cubicBezTo>
                    <a:pt x="2538" y="3655"/>
                    <a:pt x="3304" y="2394"/>
                    <a:pt x="3975" y="1069"/>
                  </a:cubicBezTo>
                  <a:cubicBezTo>
                    <a:pt x="4118" y="798"/>
                    <a:pt x="3911" y="367"/>
                    <a:pt x="38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7" name="Google Shape;4137;p11"/>
            <p:cNvSpPr/>
            <p:nvPr/>
          </p:nvSpPr>
          <p:spPr>
            <a:xfrm>
              <a:off x="7724314" y="-6957"/>
              <a:ext cx="188040" cy="132650"/>
            </a:xfrm>
            <a:custGeom>
              <a:rect b="b" l="l" r="r" t="t"/>
              <a:pathLst>
                <a:path extrusionOk="0" h="2567" w="3624">
                  <a:moveTo>
                    <a:pt x="1592" y="0"/>
                  </a:moveTo>
                  <a:cubicBezTo>
                    <a:pt x="1456" y="0"/>
                    <a:pt x="1324" y="15"/>
                    <a:pt x="1198" y="48"/>
                  </a:cubicBezTo>
                  <a:cubicBezTo>
                    <a:pt x="719" y="192"/>
                    <a:pt x="480" y="1229"/>
                    <a:pt x="1" y="2107"/>
                  </a:cubicBezTo>
                  <a:cubicBezTo>
                    <a:pt x="414" y="2292"/>
                    <a:pt x="763" y="2567"/>
                    <a:pt x="993" y="2567"/>
                  </a:cubicBezTo>
                  <a:cubicBezTo>
                    <a:pt x="1020" y="2567"/>
                    <a:pt x="1046" y="2563"/>
                    <a:pt x="1070" y="2554"/>
                  </a:cubicBezTo>
                  <a:cubicBezTo>
                    <a:pt x="1868" y="2251"/>
                    <a:pt x="2634" y="1868"/>
                    <a:pt x="3368" y="1405"/>
                  </a:cubicBezTo>
                  <a:cubicBezTo>
                    <a:pt x="3576" y="1261"/>
                    <a:pt x="3544" y="783"/>
                    <a:pt x="3623" y="447"/>
                  </a:cubicBezTo>
                  <a:cubicBezTo>
                    <a:pt x="2953" y="316"/>
                    <a:pt x="2228" y="0"/>
                    <a:pt x="159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8" name="Google Shape;4138;p11"/>
            <p:cNvSpPr/>
            <p:nvPr/>
          </p:nvSpPr>
          <p:spPr>
            <a:xfrm>
              <a:off x="8892765" y="3278046"/>
              <a:ext cx="195460" cy="161123"/>
            </a:xfrm>
            <a:custGeom>
              <a:rect b="b" l="l" r="r" t="t"/>
              <a:pathLst>
                <a:path extrusionOk="0" h="3118" w="3767">
                  <a:moveTo>
                    <a:pt x="2417" y="1"/>
                  </a:moveTo>
                  <a:cubicBezTo>
                    <a:pt x="2402" y="1"/>
                    <a:pt x="2389" y="4"/>
                    <a:pt x="2378" y="10"/>
                  </a:cubicBezTo>
                  <a:cubicBezTo>
                    <a:pt x="1988" y="270"/>
                    <a:pt x="1598" y="422"/>
                    <a:pt x="1190" y="422"/>
                  </a:cubicBezTo>
                  <a:cubicBezTo>
                    <a:pt x="847" y="422"/>
                    <a:pt x="491" y="315"/>
                    <a:pt x="112" y="74"/>
                  </a:cubicBezTo>
                  <a:cubicBezTo>
                    <a:pt x="80" y="186"/>
                    <a:pt x="32" y="297"/>
                    <a:pt x="0" y="393"/>
                  </a:cubicBezTo>
                  <a:cubicBezTo>
                    <a:pt x="319" y="872"/>
                    <a:pt x="686" y="1319"/>
                    <a:pt x="1069" y="1734"/>
                  </a:cubicBezTo>
                  <a:cubicBezTo>
                    <a:pt x="1579" y="2228"/>
                    <a:pt x="2385" y="3118"/>
                    <a:pt x="2705" y="3118"/>
                  </a:cubicBezTo>
                  <a:cubicBezTo>
                    <a:pt x="2726" y="3118"/>
                    <a:pt x="2745" y="3114"/>
                    <a:pt x="2761" y="3106"/>
                  </a:cubicBezTo>
                  <a:cubicBezTo>
                    <a:pt x="3767" y="2595"/>
                    <a:pt x="3080" y="1526"/>
                    <a:pt x="3112" y="680"/>
                  </a:cubicBezTo>
                  <a:cubicBezTo>
                    <a:pt x="3128" y="585"/>
                    <a:pt x="3128" y="441"/>
                    <a:pt x="3064" y="393"/>
                  </a:cubicBezTo>
                  <a:cubicBezTo>
                    <a:pt x="2863" y="249"/>
                    <a:pt x="2557" y="1"/>
                    <a:pt x="24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9" name="Google Shape;4139;p11"/>
            <p:cNvSpPr/>
            <p:nvPr/>
          </p:nvSpPr>
          <p:spPr>
            <a:xfrm>
              <a:off x="7571143" y="4027367"/>
              <a:ext cx="145804" cy="154663"/>
            </a:xfrm>
            <a:custGeom>
              <a:rect b="b" l="l" r="r" t="t"/>
              <a:pathLst>
                <a:path extrusionOk="0" h="2993" w="2810">
                  <a:moveTo>
                    <a:pt x="2075" y="0"/>
                  </a:moveTo>
                  <a:cubicBezTo>
                    <a:pt x="1469" y="0"/>
                    <a:pt x="894" y="255"/>
                    <a:pt x="479" y="702"/>
                  </a:cubicBezTo>
                  <a:cubicBezTo>
                    <a:pt x="0" y="1213"/>
                    <a:pt x="479" y="1724"/>
                    <a:pt x="958" y="2107"/>
                  </a:cubicBezTo>
                  <a:cubicBezTo>
                    <a:pt x="1181" y="2298"/>
                    <a:pt x="1373" y="2522"/>
                    <a:pt x="1612" y="2713"/>
                  </a:cubicBezTo>
                  <a:cubicBezTo>
                    <a:pt x="1864" y="2899"/>
                    <a:pt x="2069" y="2993"/>
                    <a:pt x="2232" y="2993"/>
                  </a:cubicBezTo>
                  <a:cubicBezTo>
                    <a:pt x="2501" y="2993"/>
                    <a:pt x="2654" y="2736"/>
                    <a:pt x="2713" y="2218"/>
                  </a:cubicBezTo>
                  <a:cubicBezTo>
                    <a:pt x="2729" y="1979"/>
                    <a:pt x="2713" y="1740"/>
                    <a:pt x="2713" y="1516"/>
                  </a:cubicBezTo>
                  <a:lnTo>
                    <a:pt x="2729" y="1516"/>
                  </a:lnTo>
                  <a:cubicBezTo>
                    <a:pt x="2729" y="1452"/>
                    <a:pt x="2729" y="1388"/>
                    <a:pt x="2729" y="1325"/>
                  </a:cubicBezTo>
                  <a:cubicBezTo>
                    <a:pt x="2809" y="718"/>
                    <a:pt x="2777" y="16"/>
                    <a:pt x="20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0" name="Google Shape;4140;p11"/>
            <p:cNvSpPr/>
            <p:nvPr/>
          </p:nvSpPr>
          <p:spPr>
            <a:xfrm>
              <a:off x="8452190" y="3306570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97" y="1"/>
                  </a:moveTo>
                  <a:cubicBezTo>
                    <a:pt x="97" y="815"/>
                    <a:pt x="1" y="1565"/>
                    <a:pt x="145" y="2235"/>
                  </a:cubicBezTo>
                  <a:cubicBezTo>
                    <a:pt x="224" y="2554"/>
                    <a:pt x="815" y="2889"/>
                    <a:pt x="1182" y="2921"/>
                  </a:cubicBezTo>
                  <a:cubicBezTo>
                    <a:pt x="1187" y="2922"/>
                    <a:pt x="1193" y="2922"/>
                    <a:pt x="1198" y="2922"/>
                  </a:cubicBezTo>
                  <a:cubicBezTo>
                    <a:pt x="1472" y="2922"/>
                    <a:pt x="1934" y="2532"/>
                    <a:pt x="2044" y="2235"/>
                  </a:cubicBezTo>
                  <a:cubicBezTo>
                    <a:pt x="2475" y="1054"/>
                    <a:pt x="1900" y="400"/>
                    <a:pt x="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1" name="Google Shape;4141;p11"/>
            <p:cNvSpPr/>
            <p:nvPr/>
          </p:nvSpPr>
          <p:spPr>
            <a:xfrm>
              <a:off x="7812938" y="3951200"/>
              <a:ext cx="203762" cy="135647"/>
            </a:xfrm>
            <a:custGeom>
              <a:rect b="b" l="l" r="r" t="t"/>
              <a:pathLst>
                <a:path extrusionOk="0" h="2625" w="3927">
                  <a:moveTo>
                    <a:pt x="3529" y="1"/>
                  </a:moveTo>
                  <a:cubicBezTo>
                    <a:pt x="2711" y="1"/>
                    <a:pt x="2178" y="498"/>
                    <a:pt x="1596" y="900"/>
                  </a:cubicBezTo>
                  <a:cubicBezTo>
                    <a:pt x="1277" y="1123"/>
                    <a:pt x="878" y="1251"/>
                    <a:pt x="543" y="1442"/>
                  </a:cubicBezTo>
                  <a:cubicBezTo>
                    <a:pt x="336" y="1602"/>
                    <a:pt x="160" y="1761"/>
                    <a:pt x="0" y="1953"/>
                  </a:cubicBezTo>
                  <a:cubicBezTo>
                    <a:pt x="216" y="2184"/>
                    <a:pt x="462" y="2625"/>
                    <a:pt x="651" y="2625"/>
                  </a:cubicBezTo>
                  <a:cubicBezTo>
                    <a:pt x="658" y="2625"/>
                    <a:pt x="664" y="2624"/>
                    <a:pt x="671" y="2623"/>
                  </a:cubicBezTo>
                  <a:cubicBezTo>
                    <a:pt x="2171" y="2384"/>
                    <a:pt x="3144" y="1426"/>
                    <a:pt x="3926" y="38"/>
                  </a:cubicBezTo>
                  <a:cubicBezTo>
                    <a:pt x="3787" y="12"/>
                    <a:pt x="3655" y="1"/>
                    <a:pt x="35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2" name="Google Shape;4142;p11"/>
            <p:cNvSpPr/>
            <p:nvPr/>
          </p:nvSpPr>
          <p:spPr>
            <a:xfrm>
              <a:off x="7466797" y="4941062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27" y="1"/>
                  </a:moveTo>
                  <a:cubicBezTo>
                    <a:pt x="352" y="352"/>
                    <a:pt x="96" y="687"/>
                    <a:pt x="16" y="1054"/>
                  </a:cubicBezTo>
                  <a:cubicBezTo>
                    <a:pt x="0" y="1341"/>
                    <a:pt x="96" y="1629"/>
                    <a:pt x="320" y="1836"/>
                  </a:cubicBezTo>
                  <a:cubicBezTo>
                    <a:pt x="703" y="2139"/>
                    <a:pt x="1165" y="2475"/>
                    <a:pt x="1612" y="2506"/>
                  </a:cubicBezTo>
                  <a:cubicBezTo>
                    <a:pt x="1628" y="2508"/>
                    <a:pt x="1644" y="2509"/>
                    <a:pt x="1660" y="2509"/>
                  </a:cubicBezTo>
                  <a:cubicBezTo>
                    <a:pt x="2002" y="2509"/>
                    <a:pt x="2408" y="2190"/>
                    <a:pt x="2698" y="1916"/>
                  </a:cubicBezTo>
                  <a:cubicBezTo>
                    <a:pt x="2825" y="1788"/>
                    <a:pt x="2793" y="1230"/>
                    <a:pt x="2666" y="1150"/>
                  </a:cubicBezTo>
                  <a:cubicBezTo>
                    <a:pt x="2091" y="847"/>
                    <a:pt x="1485" y="575"/>
                    <a:pt x="878" y="336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3" name="Google Shape;4143;p11"/>
            <p:cNvSpPr/>
            <p:nvPr/>
          </p:nvSpPr>
          <p:spPr>
            <a:xfrm>
              <a:off x="9007851" y="4295347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421" y="1"/>
                  </a:moveTo>
                  <a:cubicBezTo>
                    <a:pt x="958" y="480"/>
                    <a:pt x="400" y="894"/>
                    <a:pt x="96" y="1453"/>
                  </a:cubicBezTo>
                  <a:cubicBezTo>
                    <a:pt x="1" y="1629"/>
                    <a:pt x="527" y="2347"/>
                    <a:pt x="894" y="2506"/>
                  </a:cubicBezTo>
                  <a:cubicBezTo>
                    <a:pt x="952" y="2530"/>
                    <a:pt x="1012" y="2541"/>
                    <a:pt x="1074" y="2541"/>
                  </a:cubicBezTo>
                  <a:cubicBezTo>
                    <a:pt x="1553" y="2541"/>
                    <a:pt x="2107" y="1866"/>
                    <a:pt x="2235" y="1230"/>
                  </a:cubicBezTo>
                  <a:lnTo>
                    <a:pt x="142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4" name="Google Shape;4144;p11"/>
            <p:cNvSpPr/>
            <p:nvPr/>
          </p:nvSpPr>
          <p:spPr>
            <a:xfrm>
              <a:off x="8798330" y="4069378"/>
              <a:ext cx="127591" cy="112238"/>
            </a:xfrm>
            <a:custGeom>
              <a:rect b="b" l="l" r="r" t="t"/>
              <a:pathLst>
                <a:path extrusionOk="0" h="2172" w="2459">
                  <a:moveTo>
                    <a:pt x="416" y="1"/>
                  </a:moveTo>
                  <a:lnTo>
                    <a:pt x="1" y="177"/>
                  </a:lnTo>
                  <a:cubicBezTo>
                    <a:pt x="33" y="847"/>
                    <a:pt x="81" y="1517"/>
                    <a:pt x="113" y="2171"/>
                  </a:cubicBezTo>
                  <a:lnTo>
                    <a:pt x="2395" y="1804"/>
                  </a:lnTo>
                  <a:lnTo>
                    <a:pt x="2459" y="1357"/>
                  </a:lnTo>
                  <a:lnTo>
                    <a:pt x="41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5" name="Google Shape;4145;p11"/>
            <p:cNvSpPr/>
            <p:nvPr/>
          </p:nvSpPr>
          <p:spPr>
            <a:xfrm>
              <a:off x="8001859" y="3489754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1"/>
                  </a:moveTo>
                  <a:cubicBezTo>
                    <a:pt x="276" y="1"/>
                    <a:pt x="154" y="5"/>
                    <a:pt x="30" y="15"/>
                  </a:cubicBezTo>
                  <a:cubicBezTo>
                    <a:pt x="1" y="1057"/>
                    <a:pt x="349" y="1951"/>
                    <a:pt x="753" y="1951"/>
                  </a:cubicBezTo>
                  <a:cubicBezTo>
                    <a:pt x="788" y="1951"/>
                    <a:pt x="824" y="1944"/>
                    <a:pt x="860" y="1930"/>
                  </a:cubicBezTo>
                  <a:cubicBezTo>
                    <a:pt x="1355" y="1754"/>
                    <a:pt x="1929" y="1323"/>
                    <a:pt x="2105" y="876"/>
                  </a:cubicBezTo>
                  <a:cubicBezTo>
                    <a:pt x="2292" y="387"/>
                    <a:pt x="1491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6" name="Google Shape;4146;p11"/>
            <p:cNvSpPr/>
            <p:nvPr/>
          </p:nvSpPr>
          <p:spPr>
            <a:xfrm>
              <a:off x="8436468" y="4202179"/>
              <a:ext cx="104398" cy="109809"/>
            </a:xfrm>
            <a:custGeom>
              <a:rect b="b" l="l" r="r" t="t"/>
              <a:pathLst>
                <a:path extrusionOk="0" h="2125" w="2012">
                  <a:moveTo>
                    <a:pt x="1469" y="0"/>
                  </a:moveTo>
                  <a:lnTo>
                    <a:pt x="1" y="1038"/>
                  </a:lnTo>
                  <a:cubicBezTo>
                    <a:pt x="451" y="1551"/>
                    <a:pt x="751" y="2124"/>
                    <a:pt x="943" y="2124"/>
                  </a:cubicBezTo>
                  <a:cubicBezTo>
                    <a:pt x="948" y="2124"/>
                    <a:pt x="953" y="2124"/>
                    <a:pt x="958" y="2123"/>
                  </a:cubicBezTo>
                  <a:cubicBezTo>
                    <a:pt x="1644" y="1995"/>
                    <a:pt x="2012" y="1437"/>
                    <a:pt x="1932" y="719"/>
                  </a:cubicBezTo>
                  <a:cubicBezTo>
                    <a:pt x="1900" y="463"/>
                    <a:pt x="1629" y="24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7" name="Google Shape;4147;p11"/>
            <p:cNvSpPr/>
            <p:nvPr/>
          </p:nvSpPr>
          <p:spPr>
            <a:xfrm>
              <a:off x="8262593" y="3704096"/>
              <a:ext cx="106058" cy="200447"/>
            </a:xfrm>
            <a:custGeom>
              <a:rect b="b" l="l" r="r" t="t"/>
              <a:pathLst>
                <a:path extrusionOk="0" h="3879" w="2044">
                  <a:moveTo>
                    <a:pt x="1899" y="0"/>
                  </a:moveTo>
                  <a:cubicBezTo>
                    <a:pt x="559" y="702"/>
                    <a:pt x="0" y="2107"/>
                    <a:pt x="399" y="3878"/>
                  </a:cubicBezTo>
                  <a:cubicBezTo>
                    <a:pt x="511" y="3814"/>
                    <a:pt x="623" y="3734"/>
                    <a:pt x="734" y="3639"/>
                  </a:cubicBezTo>
                  <a:cubicBezTo>
                    <a:pt x="1101" y="3192"/>
                    <a:pt x="2043" y="2857"/>
                    <a:pt x="1022" y="2123"/>
                  </a:cubicBezTo>
                  <a:cubicBezTo>
                    <a:pt x="942" y="2059"/>
                    <a:pt x="990" y="1740"/>
                    <a:pt x="1070" y="1580"/>
                  </a:cubicBezTo>
                  <a:cubicBezTo>
                    <a:pt x="1325" y="1037"/>
                    <a:pt x="1612" y="527"/>
                    <a:pt x="18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8" name="Google Shape;4148;p11"/>
            <p:cNvSpPr/>
            <p:nvPr/>
          </p:nvSpPr>
          <p:spPr>
            <a:xfrm>
              <a:off x="8320552" y="316107"/>
              <a:ext cx="433987" cy="662577"/>
            </a:xfrm>
            <a:custGeom>
              <a:rect b="b" l="l" r="r" t="t"/>
              <a:pathLst>
                <a:path extrusionOk="0" h="12822" w="8364">
                  <a:moveTo>
                    <a:pt x="4661" y="0"/>
                  </a:moveTo>
                  <a:cubicBezTo>
                    <a:pt x="4639" y="0"/>
                    <a:pt x="4617" y="2"/>
                    <a:pt x="4597" y="5"/>
                  </a:cubicBezTo>
                  <a:cubicBezTo>
                    <a:pt x="3336" y="164"/>
                    <a:pt x="1118" y="2766"/>
                    <a:pt x="942" y="4026"/>
                  </a:cubicBezTo>
                  <a:cubicBezTo>
                    <a:pt x="830" y="4808"/>
                    <a:pt x="559" y="5558"/>
                    <a:pt x="351" y="6340"/>
                  </a:cubicBezTo>
                  <a:cubicBezTo>
                    <a:pt x="256" y="6755"/>
                    <a:pt x="144" y="7170"/>
                    <a:pt x="0" y="7665"/>
                  </a:cubicBezTo>
                  <a:cubicBezTo>
                    <a:pt x="80" y="7825"/>
                    <a:pt x="112" y="8080"/>
                    <a:pt x="272" y="8224"/>
                  </a:cubicBezTo>
                  <a:cubicBezTo>
                    <a:pt x="1756" y="9660"/>
                    <a:pt x="3240" y="11096"/>
                    <a:pt x="4740" y="12517"/>
                  </a:cubicBezTo>
                  <a:cubicBezTo>
                    <a:pt x="4967" y="12723"/>
                    <a:pt x="5193" y="12821"/>
                    <a:pt x="5404" y="12821"/>
                  </a:cubicBezTo>
                  <a:cubicBezTo>
                    <a:pt x="5697" y="12821"/>
                    <a:pt x="5959" y="12630"/>
                    <a:pt x="6145" y="12277"/>
                  </a:cubicBezTo>
                  <a:cubicBezTo>
                    <a:pt x="6496" y="11591"/>
                    <a:pt x="6767" y="10889"/>
                    <a:pt x="6975" y="10155"/>
                  </a:cubicBezTo>
                  <a:cubicBezTo>
                    <a:pt x="7374" y="8718"/>
                    <a:pt x="7613" y="7234"/>
                    <a:pt x="8060" y="5814"/>
                  </a:cubicBezTo>
                  <a:cubicBezTo>
                    <a:pt x="8347" y="4904"/>
                    <a:pt x="8363" y="4186"/>
                    <a:pt x="7709" y="3420"/>
                  </a:cubicBezTo>
                  <a:cubicBezTo>
                    <a:pt x="6959" y="2542"/>
                    <a:pt x="6400" y="1521"/>
                    <a:pt x="5682" y="611"/>
                  </a:cubicBezTo>
                  <a:cubicBezTo>
                    <a:pt x="5442" y="327"/>
                    <a:pt x="4992" y="0"/>
                    <a:pt x="46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9" name="Google Shape;4149;p11"/>
            <p:cNvSpPr/>
            <p:nvPr/>
          </p:nvSpPr>
          <p:spPr>
            <a:xfrm>
              <a:off x="8248480" y="1403219"/>
              <a:ext cx="191361" cy="256773"/>
            </a:xfrm>
            <a:custGeom>
              <a:rect b="b" l="l" r="r" t="t"/>
              <a:pathLst>
                <a:path extrusionOk="0" h="4969" w="3688">
                  <a:moveTo>
                    <a:pt x="3448" y="1"/>
                  </a:moveTo>
                  <a:cubicBezTo>
                    <a:pt x="3177" y="81"/>
                    <a:pt x="2842" y="81"/>
                    <a:pt x="2666" y="256"/>
                  </a:cubicBezTo>
                  <a:cubicBezTo>
                    <a:pt x="1884" y="974"/>
                    <a:pt x="1150" y="1740"/>
                    <a:pt x="416" y="2522"/>
                  </a:cubicBezTo>
                  <a:cubicBezTo>
                    <a:pt x="272" y="2682"/>
                    <a:pt x="192" y="2921"/>
                    <a:pt x="1" y="3320"/>
                  </a:cubicBezTo>
                  <a:cubicBezTo>
                    <a:pt x="432" y="3895"/>
                    <a:pt x="895" y="4438"/>
                    <a:pt x="1405" y="4948"/>
                  </a:cubicBezTo>
                  <a:cubicBezTo>
                    <a:pt x="1419" y="4962"/>
                    <a:pt x="1447" y="4969"/>
                    <a:pt x="1484" y="4969"/>
                  </a:cubicBezTo>
                  <a:cubicBezTo>
                    <a:pt x="1695" y="4969"/>
                    <a:pt x="2217" y="4753"/>
                    <a:pt x="2299" y="4549"/>
                  </a:cubicBezTo>
                  <a:cubicBezTo>
                    <a:pt x="2810" y="3368"/>
                    <a:pt x="3225" y="2139"/>
                    <a:pt x="3608" y="911"/>
                  </a:cubicBezTo>
                  <a:cubicBezTo>
                    <a:pt x="3688" y="655"/>
                    <a:pt x="3512" y="304"/>
                    <a:pt x="34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0" name="Google Shape;4150;p11"/>
            <p:cNvSpPr/>
            <p:nvPr/>
          </p:nvSpPr>
          <p:spPr>
            <a:xfrm>
              <a:off x="7395634" y="4415799"/>
              <a:ext cx="109275" cy="112341"/>
            </a:xfrm>
            <a:custGeom>
              <a:rect b="b" l="l" r="r" t="t"/>
              <a:pathLst>
                <a:path extrusionOk="0" h="2174" w="2106">
                  <a:moveTo>
                    <a:pt x="843" y="1"/>
                  </a:moveTo>
                  <a:cubicBezTo>
                    <a:pt x="657" y="1"/>
                    <a:pt x="1" y="679"/>
                    <a:pt x="63" y="865"/>
                  </a:cubicBezTo>
                  <a:cubicBezTo>
                    <a:pt x="206" y="1359"/>
                    <a:pt x="669" y="1742"/>
                    <a:pt x="1004" y="2173"/>
                  </a:cubicBezTo>
                  <a:lnTo>
                    <a:pt x="1435" y="2125"/>
                  </a:lnTo>
                  <a:cubicBezTo>
                    <a:pt x="1642" y="1742"/>
                    <a:pt x="2105" y="1248"/>
                    <a:pt x="1994" y="976"/>
                  </a:cubicBezTo>
                  <a:cubicBezTo>
                    <a:pt x="1818" y="561"/>
                    <a:pt x="1307" y="178"/>
                    <a:pt x="860" y="3"/>
                  </a:cubicBezTo>
                  <a:cubicBezTo>
                    <a:pt x="855" y="1"/>
                    <a:pt x="850" y="1"/>
                    <a:pt x="8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1" name="Google Shape;4151;p11"/>
            <p:cNvSpPr/>
            <p:nvPr/>
          </p:nvSpPr>
          <p:spPr>
            <a:xfrm>
              <a:off x="7719385" y="2777948"/>
              <a:ext cx="91945" cy="88313"/>
            </a:xfrm>
            <a:custGeom>
              <a:rect b="b" l="l" r="r" t="t"/>
              <a:pathLst>
                <a:path extrusionOk="0" h="1709" w="1772">
                  <a:moveTo>
                    <a:pt x="846" y="1"/>
                  </a:moveTo>
                  <a:cubicBezTo>
                    <a:pt x="575" y="368"/>
                    <a:pt x="255" y="703"/>
                    <a:pt x="48" y="1102"/>
                  </a:cubicBezTo>
                  <a:cubicBezTo>
                    <a:pt x="1" y="1212"/>
                    <a:pt x="449" y="1709"/>
                    <a:pt x="508" y="1709"/>
                  </a:cubicBezTo>
                  <a:cubicBezTo>
                    <a:pt x="509" y="1709"/>
                    <a:pt x="510" y="1709"/>
                    <a:pt x="511" y="1708"/>
                  </a:cubicBezTo>
                  <a:cubicBezTo>
                    <a:pt x="942" y="1421"/>
                    <a:pt x="1357" y="1134"/>
                    <a:pt x="1771" y="799"/>
                  </a:cubicBezTo>
                  <a:cubicBezTo>
                    <a:pt x="1293" y="400"/>
                    <a:pt x="1069" y="208"/>
                    <a:pt x="8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2" name="Google Shape;4152;p11"/>
            <p:cNvSpPr/>
            <p:nvPr/>
          </p:nvSpPr>
          <p:spPr>
            <a:xfrm>
              <a:off x="7699460" y="4349811"/>
              <a:ext cx="121780" cy="81543"/>
            </a:xfrm>
            <a:custGeom>
              <a:rect b="b" l="l" r="r" t="t"/>
              <a:pathLst>
                <a:path extrusionOk="0" h="1578" w="2347">
                  <a:moveTo>
                    <a:pt x="1" y="0"/>
                  </a:moveTo>
                  <a:cubicBezTo>
                    <a:pt x="807" y="1159"/>
                    <a:pt x="1170" y="1578"/>
                    <a:pt x="1629" y="1578"/>
                  </a:cubicBezTo>
                  <a:cubicBezTo>
                    <a:pt x="1833" y="1578"/>
                    <a:pt x="2057" y="1494"/>
                    <a:pt x="2347" y="1357"/>
                  </a:cubicBezTo>
                  <a:cubicBezTo>
                    <a:pt x="1868" y="447"/>
                    <a:pt x="1134" y="16"/>
                    <a:pt x="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3" name="Google Shape;4153;p11"/>
            <p:cNvSpPr/>
            <p:nvPr/>
          </p:nvSpPr>
          <p:spPr>
            <a:xfrm>
              <a:off x="7228323" y="4827277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5" y="48"/>
                  </a:moveTo>
                  <a:lnTo>
                    <a:pt x="0" y="336"/>
                  </a:lnTo>
                  <a:lnTo>
                    <a:pt x="942" y="1564"/>
                  </a:lnTo>
                  <a:cubicBezTo>
                    <a:pt x="1117" y="1325"/>
                    <a:pt x="1421" y="1118"/>
                    <a:pt x="1452" y="862"/>
                  </a:cubicBezTo>
                  <a:cubicBezTo>
                    <a:pt x="1532" y="0"/>
                    <a:pt x="830" y="144"/>
                    <a:pt x="335" y="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4" name="Google Shape;4154;p11"/>
            <p:cNvSpPr/>
            <p:nvPr/>
          </p:nvSpPr>
          <p:spPr>
            <a:xfrm>
              <a:off x="7544628" y="4911402"/>
              <a:ext cx="101907" cy="57773"/>
            </a:xfrm>
            <a:custGeom>
              <a:rect b="b" l="l" r="r" t="t"/>
              <a:pathLst>
                <a:path extrusionOk="0" h="1118" w="1964">
                  <a:moveTo>
                    <a:pt x="96" y="0"/>
                  </a:moveTo>
                  <a:lnTo>
                    <a:pt x="1" y="304"/>
                  </a:lnTo>
                  <a:cubicBezTo>
                    <a:pt x="494" y="841"/>
                    <a:pt x="866" y="1117"/>
                    <a:pt x="1202" y="1117"/>
                  </a:cubicBezTo>
                  <a:cubicBezTo>
                    <a:pt x="1464" y="1117"/>
                    <a:pt x="1705" y="949"/>
                    <a:pt x="1964" y="607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5" name="Google Shape;4155;p11"/>
            <p:cNvSpPr/>
            <p:nvPr/>
          </p:nvSpPr>
          <p:spPr>
            <a:xfrm>
              <a:off x="8605413" y="4757156"/>
              <a:ext cx="48048" cy="112238"/>
            </a:xfrm>
            <a:custGeom>
              <a:rect b="b" l="l" r="r" t="t"/>
              <a:pathLst>
                <a:path extrusionOk="0" h="2172" w="926">
                  <a:moveTo>
                    <a:pt x="926" y="1"/>
                  </a:moveTo>
                  <a:cubicBezTo>
                    <a:pt x="0" y="671"/>
                    <a:pt x="782" y="2139"/>
                    <a:pt x="814" y="2171"/>
                  </a:cubicBezTo>
                  <a:cubicBezTo>
                    <a:pt x="846" y="1373"/>
                    <a:pt x="878" y="767"/>
                    <a:pt x="9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6" name="Google Shape;4156;p11"/>
            <p:cNvSpPr/>
            <p:nvPr/>
          </p:nvSpPr>
          <p:spPr>
            <a:xfrm>
              <a:off x="7099123" y="4604615"/>
              <a:ext cx="60916" cy="72965"/>
            </a:xfrm>
            <a:custGeom>
              <a:rect b="b" l="l" r="r" t="t"/>
              <a:pathLst>
                <a:path extrusionOk="0" h="1412" w="1174">
                  <a:moveTo>
                    <a:pt x="830" y="0"/>
                  </a:moveTo>
                  <a:lnTo>
                    <a:pt x="830" y="0"/>
                  </a:lnTo>
                  <a:cubicBezTo>
                    <a:pt x="543" y="479"/>
                    <a:pt x="288" y="894"/>
                    <a:pt x="1" y="1373"/>
                  </a:cubicBezTo>
                  <a:cubicBezTo>
                    <a:pt x="215" y="1396"/>
                    <a:pt x="392" y="1411"/>
                    <a:pt x="536" y="1411"/>
                  </a:cubicBezTo>
                  <a:cubicBezTo>
                    <a:pt x="1173" y="1411"/>
                    <a:pt x="1156" y="1120"/>
                    <a:pt x="8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7" name="Google Shape;4157;p11"/>
            <p:cNvSpPr/>
            <p:nvPr/>
          </p:nvSpPr>
          <p:spPr>
            <a:xfrm>
              <a:off x="7786423" y="2264001"/>
              <a:ext cx="450539" cy="438979"/>
            </a:xfrm>
            <a:custGeom>
              <a:rect b="b" l="l" r="r" t="t"/>
              <a:pathLst>
                <a:path extrusionOk="0" h="8495" w="8683">
                  <a:moveTo>
                    <a:pt x="4069" y="0"/>
                  </a:moveTo>
                  <a:cubicBezTo>
                    <a:pt x="3866" y="0"/>
                    <a:pt x="3654" y="17"/>
                    <a:pt x="3432" y="52"/>
                  </a:cubicBezTo>
                  <a:cubicBezTo>
                    <a:pt x="3420" y="54"/>
                    <a:pt x="3408" y="54"/>
                    <a:pt x="3396" y="54"/>
                  </a:cubicBezTo>
                  <a:cubicBezTo>
                    <a:pt x="3300" y="54"/>
                    <a:pt x="3197" y="13"/>
                    <a:pt x="3099" y="13"/>
                  </a:cubicBezTo>
                  <a:cubicBezTo>
                    <a:pt x="3077" y="13"/>
                    <a:pt x="3055" y="15"/>
                    <a:pt x="3033" y="20"/>
                  </a:cubicBezTo>
                  <a:cubicBezTo>
                    <a:pt x="2187" y="228"/>
                    <a:pt x="878" y="196"/>
                    <a:pt x="623" y="691"/>
                  </a:cubicBezTo>
                  <a:cubicBezTo>
                    <a:pt x="176" y="1584"/>
                    <a:pt x="1" y="2957"/>
                    <a:pt x="384" y="3850"/>
                  </a:cubicBezTo>
                  <a:cubicBezTo>
                    <a:pt x="1054" y="5494"/>
                    <a:pt x="2219" y="6962"/>
                    <a:pt x="3177" y="8495"/>
                  </a:cubicBezTo>
                  <a:lnTo>
                    <a:pt x="3990" y="8495"/>
                  </a:lnTo>
                  <a:cubicBezTo>
                    <a:pt x="4102" y="8319"/>
                    <a:pt x="4230" y="8159"/>
                    <a:pt x="4374" y="8016"/>
                  </a:cubicBezTo>
                  <a:cubicBezTo>
                    <a:pt x="5570" y="6883"/>
                    <a:pt x="6783" y="5750"/>
                    <a:pt x="7996" y="4632"/>
                  </a:cubicBezTo>
                  <a:cubicBezTo>
                    <a:pt x="8571" y="4090"/>
                    <a:pt x="8683" y="3627"/>
                    <a:pt x="7996" y="3068"/>
                  </a:cubicBezTo>
                  <a:cubicBezTo>
                    <a:pt x="7533" y="2685"/>
                    <a:pt x="7055" y="2270"/>
                    <a:pt x="6767" y="1776"/>
                  </a:cubicBezTo>
                  <a:cubicBezTo>
                    <a:pt x="6140" y="602"/>
                    <a:pt x="5267" y="0"/>
                    <a:pt x="40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8" name="Google Shape;4158;p11"/>
            <p:cNvSpPr/>
            <p:nvPr/>
          </p:nvSpPr>
          <p:spPr>
            <a:xfrm>
              <a:off x="7023783" y="1397225"/>
              <a:ext cx="236866" cy="260907"/>
            </a:xfrm>
            <a:custGeom>
              <a:rect b="b" l="l" r="r" t="t"/>
              <a:pathLst>
                <a:path extrusionOk="0" h="5049" w="4565">
                  <a:moveTo>
                    <a:pt x="1193" y="0"/>
                  </a:moveTo>
                  <a:cubicBezTo>
                    <a:pt x="894" y="0"/>
                    <a:pt x="578" y="198"/>
                    <a:pt x="0" y="564"/>
                  </a:cubicBezTo>
                  <a:lnTo>
                    <a:pt x="0" y="3979"/>
                  </a:lnTo>
                  <a:lnTo>
                    <a:pt x="1660" y="5048"/>
                  </a:lnTo>
                  <a:cubicBezTo>
                    <a:pt x="1915" y="4984"/>
                    <a:pt x="2394" y="4410"/>
                    <a:pt x="2889" y="3867"/>
                  </a:cubicBezTo>
                  <a:cubicBezTo>
                    <a:pt x="3160" y="3580"/>
                    <a:pt x="3479" y="3341"/>
                    <a:pt x="3735" y="3053"/>
                  </a:cubicBezTo>
                  <a:cubicBezTo>
                    <a:pt x="4022" y="2702"/>
                    <a:pt x="4565" y="2176"/>
                    <a:pt x="4469" y="1968"/>
                  </a:cubicBezTo>
                  <a:cubicBezTo>
                    <a:pt x="4277" y="1553"/>
                    <a:pt x="3751" y="1266"/>
                    <a:pt x="3320" y="1011"/>
                  </a:cubicBezTo>
                  <a:cubicBezTo>
                    <a:pt x="3243" y="960"/>
                    <a:pt x="3136" y="952"/>
                    <a:pt x="3025" y="952"/>
                  </a:cubicBezTo>
                  <a:cubicBezTo>
                    <a:pt x="2977" y="952"/>
                    <a:pt x="2928" y="953"/>
                    <a:pt x="2881" y="953"/>
                  </a:cubicBezTo>
                  <a:cubicBezTo>
                    <a:pt x="2763" y="953"/>
                    <a:pt x="2654" y="944"/>
                    <a:pt x="2586" y="883"/>
                  </a:cubicBezTo>
                  <a:cubicBezTo>
                    <a:pt x="1876" y="277"/>
                    <a:pt x="1547" y="0"/>
                    <a:pt x="1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9" name="Google Shape;4159;p11"/>
            <p:cNvSpPr/>
            <p:nvPr/>
          </p:nvSpPr>
          <p:spPr>
            <a:xfrm>
              <a:off x="7023783" y="316314"/>
              <a:ext cx="189649" cy="256980"/>
            </a:xfrm>
            <a:custGeom>
              <a:rect b="b" l="l" r="r" t="t"/>
              <a:pathLst>
                <a:path extrusionOk="0" h="4973" w="3655">
                  <a:moveTo>
                    <a:pt x="0" y="1"/>
                  </a:moveTo>
                  <a:lnTo>
                    <a:pt x="0" y="4613"/>
                  </a:lnTo>
                  <a:cubicBezTo>
                    <a:pt x="399" y="4709"/>
                    <a:pt x="782" y="4804"/>
                    <a:pt x="1165" y="4916"/>
                  </a:cubicBezTo>
                  <a:cubicBezTo>
                    <a:pt x="1312" y="4954"/>
                    <a:pt x="1448" y="4972"/>
                    <a:pt x="1575" y="4972"/>
                  </a:cubicBezTo>
                  <a:cubicBezTo>
                    <a:pt x="2138" y="4972"/>
                    <a:pt x="2508" y="4614"/>
                    <a:pt x="2729" y="4054"/>
                  </a:cubicBezTo>
                  <a:cubicBezTo>
                    <a:pt x="3655" y="1565"/>
                    <a:pt x="2985" y="416"/>
                    <a:pt x="399" y="17"/>
                  </a:cubicBezTo>
                  <a:cubicBezTo>
                    <a:pt x="272" y="1"/>
                    <a:pt x="144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0" name="Google Shape;4160;p11"/>
            <p:cNvSpPr/>
            <p:nvPr/>
          </p:nvSpPr>
          <p:spPr>
            <a:xfrm>
              <a:off x="8055563" y="2542005"/>
              <a:ext cx="271683" cy="160968"/>
            </a:xfrm>
            <a:custGeom>
              <a:rect b="b" l="l" r="r" t="t"/>
              <a:pathLst>
                <a:path extrusionOk="0" h="3115" w="5236">
                  <a:moveTo>
                    <a:pt x="2964" y="1"/>
                  </a:moveTo>
                  <a:cubicBezTo>
                    <a:pt x="2950" y="1"/>
                    <a:pt x="2935" y="1"/>
                    <a:pt x="2921" y="3"/>
                  </a:cubicBezTo>
                  <a:cubicBezTo>
                    <a:pt x="1533" y="114"/>
                    <a:pt x="160" y="1678"/>
                    <a:pt x="0" y="3115"/>
                  </a:cubicBezTo>
                  <a:lnTo>
                    <a:pt x="5235" y="3115"/>
                  </a:lnTo>
                  <a:cubicBezTo>
                    <a:pt x="5203" y="2923"/>
                    <a:pt x="5235" y="2620"/>
                    <a:pt x="5123" y="2556"/>
                  </a:cubicBezTo>
                  <a:cubicBezTo>
                    <a:pt x="4437" y="2109"/>
                    <a:pt x="4278" y="1471"/>
                    <a:pt x="4118" y="721"/>
                  </a:cubicBezTo>
                  <a:cubicBezTo>
                    <a:pt x="4056" y="413"/>
                    <a:pt x="3371" y="1"/>
                    <a:pt x="29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1" name="Google Shape;4161;p11"/>
            <p:cNvSpPr/>
            <p:nvPr/>
          </p:nvSpPr>
          <p:spPr>
            <a:xfrm>
              <a:off x="7023783" y="2588822"/>
              <a:ext cx="91945" cy="114150"/>
            </a:xfrm>
            <a:custGeom>
              <a:rect b="b" l="l" r="r" t="t"/>
              <a:pathLst>
                <a:path extrusionOk="0" h="2209" w="1772">
                  <a:moveTo>
                    <a:pt x="225" y="0"/>
                  </a:moveTo>
                  <a:cubicBezTo>
                    <a:pt x="151" y="0"/>
                    <a:pt x="76" y="2"/>
                    <a:pt x="0" y="6"/>
                  </a:cubicBezTo>
                  <a:lnTo>
                    <a:pt x="16" y="2209"/>
                  </a:lnTo>
                  <a:lnTo>
                    <a:pt x="814" y="2209"/>
                  </a:lnTo>
                  <a:cubicBezTo>
                    <a:pt x="990" y="1937"/>
                    <a:pt x="1165" y="1666"/>
                    <a:pt x="1357" y="1411"/>
                  </a:cubicBezTo>
                  <a:cubicBezTo>
                    <a:pt x="1772" y="836"/>
                    <a:pt x="1564" y="230"/>
                    <a:pt x="878" y="54"/>
                  </a:cubicBezTo>
                  <a:cubicBezTo>
                    <a:pt x="663" y="18"/>
                    <a:pt x="447" y="0"/>
                    <a:pt x="2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2" name="Google Shape;4162;p11"/>
            <p:cNvSpPr/>
            <p:nvPr/>
          </p:nvSpPr>
          <p:spPr>
            <a:xfrm>
              <a:off x="7451075" y="1006520"/>
              <a:ext cx="507667" cy="539280"/>
            </a:xfrm>
            <a:custGeom>
              <a:rect b="b" l="l" r="r" t="t"/>
              <a:pathLst>
                <a:path extrusionOk="0" h="10436" w="9784">
                  <a:moveTo>
                    <a:pt x="1999" y="0"/>
                  </a:moveTo>
                  <a:cubicBezTo>
                    <a:pt x="1440" y="0"/>
                    <a:pt x="834" y="267"/>
                    <a:pt x="670" y="720"/>
                  </a:cubicBezTo>
                  <a:cubicBezTo>
                    <a:pt x="431" y="1406"/>
                    <a:pt x="160" y="2108"/>
                    <a:pt x="80" y="2826"/>
                  </a:cubicBezTo>
                  <a:cubicBezTo>
                    <a:pt x="0" y="3481"/>
                    <a:pt x="176" y="4167"/>
                    <a:pt x="256" y="4821"/>
                  </a:cubicBezTo>
                  <a:cubicBezTo>
                    <a:pt x="303" y="5204"/>
                    <a:pt x="511" y="5603"/>
                    <a:pt x="447" y="5970"/>
                  </a:cubicBezTo>
                  <a:cubicBezTo>
                    <a:pt x="144" y="7534"/>
                    <a:pt x="160" y="7582"/>
                    <a:pt x="1516" y="8428"/>
                  </a:cubicBezTo>
                  <a:cubicBezTo>
                    <a:pt x="1804" y="8651"/>
                    <a:pt x="2075" y="8907"/>
                    <a:pt x="2282" y="9194"/>
                  </a:cubicBezTo>
                  <a:cubicBezTo>
                    <a:pt x="2974" y="10019"/>
                    <a:pt x="4127" y="10435"/>
                    <a:pt x="5262" y="10435"/>
                  </a:cubicBezTo>
                  <a:cubicBezTo>
                    <a:pt x="6300" y="10435"/>
                    <a:pt x="7323" y="10087"/>
                    <a:pt x="7964" y="9385"/>
                  </a:cubicBezTo>
                  <a:cubicBezTo>
                    <a:pt x="8267" y="9098"/>
                    <a:pt x="8618" y="8859"/>
                    <a:pt x="9001" y="8667"/>
                  </a:cubicBezTo>
                  <a:cubicBezTo>
                    <a:pt x="9671" y="8300"/>
                    <a:pt x="9783" y="7790"/>
                    <a:pt x="9400" y="7167"/>
                  </a:cubicBezTo>
                  <a:cubicBezTo>
                    <a:pt x="9273" y="6928"/>
                    <a:pt x="9017" y="6768"/>
                    <a:pt x="8921" y="6529"/>
                  </a:cubicBezTo>
                  <a:cubicBezTo>
                    <a:pt x="8386" y="5304"/>
                    <a:pt x="7871" y="4869"/>
                    <a:pt x="7135" y="4869"/>
                  </a:cubicBezTo>
                  <a:cubicBezTo>
                    <a:pt x="6730" y="4869"/>
                    <a:pt x="6259" y="5000"/>
                    <a:pt x="5682" y="5204"/>
                  </a:cubicBezTo>
                  <a:cubicBezTo>
                    <a:pt x="5511" y="5267"/>
                    <a:pt x="5358" y="5301"/>
                    <a:pt x="5219" y="5301"/>
                  </a:cubicBezTo>
                  <a:cubicBezTo>
                    <a:pt x="4866" y="5301"/>
                    <a:pt x="4607" y="5082"/>
                    <a:pt x="4389" y="4566"/>
                  </a:cubicBezTo>
                  <a:cubicBezTo>
                    <a:pt x="3974" y="3608"/>
                    <a:pt x="3288" y="2762"/>
                    <a:pt x="2586" y="1661"/>
                  </a:cubicBezTo>
                  <a:cubicBezTo>
                    <a:pt x="2713" y="1454"/>
                    <a:pt x="2825" y="1230"/>
                    <a:pt x="2905" y="1007"/>
                  </a:cubicBezTo>
                  <a:cubicBezTo>
                    <a:pt x="3001" y="799"/>
                    <a:pt x="2985" y="576"/>
                    <a:pt x="2905" y="369"/>
                  </a:cubicBezTo>
                  <a:cubicBezTo>
                    <a:pt x="2715" y="115"/>
                    <a:pt x="2367" y="0"/>
                    <a:pt x="199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3" name="Google Shape;4163;p11"/>
            <p:cNvSpPr/>
            <p:nvPr/>
          </p:nvSpPr>
          <p:spPr>
            <a:xfrm>
              <a:off x="8141696" y="1730883"/>
              <a:ext cx="353613" cy="541606"/>
            </a:xfrm>
            <a:custGeom>
              <a:rect b="b" l="l" r="r" t="t"/>
              <a:pathLst>
                <a:path extrusionOk="0" h="10481" w="6815">
                  <a:moveTo>
                    <a:pt x="5769" y="0"/>
                  </a:moveTo>
                  <a:cubicBezTo>
                    <a:pt x="5436" y="0"/>
                    <a:pt x="4978" y="310"/>
                    <a:pt x="4676" y="554"/>
                  </a:cubicBezTo>
                  <a:cubicBezTo>
                    <a:pt x="4197" y="953"/>
                    <a:pt x="3830" y="1496"/>
                    <a:pt x="3400" y="1959"/>
                  </a:cubicBezTo>
                  <a:cubicBezTo>
                    <a:pt x="2809" y="2581"/>
                    <a:pt x="1995" y="3108"/>
                    <a:pt x="1676" y="3842"/>
                  </a:cubicBezTo>
                  <a:cubicBezTo>
                    <a:pt x="1022" y="5294"/>
                    <a:pt x="623" y="6858"/>
                    <a:pt x="176" y="8390"/>
                  </a:cubicBezTo>
                  <a:cubicBezTo>
                    <a:pt x="0" y="8965"/>
                    <a:pt x="208" y="9475"/>
                    <a:pt x="862" y="9635"/>
                  </a:cubicBezTo>
                  <a:cubicBezTo>
                    <a:pt x="1995" y="9938"/>
                    <a:pt x="3128" y="10194"/>
                    <a:pt x="4245" y="10481"/>
                  </a:cubicBezTo>
                  <a:cubicBezTo>
                    <a:pt x="5586" y="10305"/>
                    <a:pt x="5825" y="10082"/>
                    <a:pt x="5937" y="8789"/>
                  </a:cubicBezTo>
                  <a:cubicBezTo>
                    <a:pt x="6065" y="7656"/>
                    <a:pt x="6208" y="6523"/>
                    <a:pt x="6320" y="5406"/>
                  </a:cubicBezTo>
                  <a:cubicBezTo>
                    <a:pt x="6464" y="4065"/>
                    <a:pt x="6591" y="2741"/>
                    <a:pt x="6735" y="1416"/>
                  </a:cubicBezTo>
                  <a:cubicBezTo>
                    <a:pt x="6815" y="698"/>
                    <a:pt x="6496" y="139"/>
                    <a:pt x="5873" y="12"/>
                  </a:cubicBezTo>
                  <a:cubicBezTo>
                    <a:pt x="5840" y="4"/>
                    <a:pt x="5805" y="0"/>
                    <a:pt x="57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4" name="Google Shape;4164;p11"/>
            <p:cNvSpPr/>
            <p:nvPr/>
          </p:nvSpPr>
          <p:spPr>
            <a:xfrm>
              <a:off x="7684568" y="775952"/>
              <a:ext cx="298197" cy="398208"/>
            </a:xfrm>
            <a:custGeom>
              <a:rect b="b" l="l" r="r" t="t"/>
              <a:pathLst>
                <a:path extrusionOk="0" h="7706" w="5747">
                  <a:moveTo>
                    <a:pt x="2183" y="1"/>
                  </a:moveTo>
                  <a:cubicBezTo>
                    <a:pt x="1649" y="1"/>
                    <a:pt x="1052" y="282"/>
                    <a:pt x="894" y="745"/>
                  </a:cubicBezTo>
                  <a:cubicBezTo>
                    <a:pt x="527" y="1862"/>
                    <a:pt x="320" y="3043"/>
                    <a:pt x="1" y="4384"/>
                  </a:cubicBezTo>
                  <a:cubicBezTo>
                    <a:pt x="1" y="4384"/>
                    <a:pt x="49" y="4575"/>
                    <a:pt x="96" y="4767"/>
                  </a:cubicBezTo>
                  <a:cubicBezTo>
                    <a:pt x="655" y="6379"/>
                    <a:pt x="2091" y="7528"/>
                    <a:pt x="3799" y="7703"/>
                  </a:cubicBezTo>
                  <a:cubicBezTo>
                    <a:pt x="3827" y="7705"/>
                    <a:pt x="3858" y="7706"/>
                    <a:pt x="3889" y="7706"/>
                  </a:cubicBezTo>
                  <a:cubicBezTo>
                    <a:pt x="4177" y="7706"/>
                    <a:pt x="4571" y="7640"/>
                    <a:pt x="4629" y="7496"/>
                  </a:cubicBezTo>
                  <a:cubicBezTo>
                    <a:pt x="4996" y="6538"/>
                    <a:pt x="5746" y="5389"/>
                    <a:pt x="5475" y="4591"/>
                  </a:cubicBezTo>
                  <a:cubicBezTo>
                    <a:pt x="4980" y="3075"/>
                    <a:pt x="3911" y="1703"/>
                    <a:pt x="2985" y="346"/>
                  </a:cubicBezTo>
                  <a:cubicBezTo>
                    <a:pt x="2820" y="108"/>
                    <a:pt x="2514" y="1"/>
                    <a:pt x="21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5" name="Google Shape;4165;p11"/>
            <p:cNvSpPr/>
            <p:nvPr/>
          </p:nvSpPr>
          <p:spPr>
            <a:xfrm>
              <a:off x="8077926" y="1019593"/>
              <a:ext cx="441407" cy="388648"/>
            </a:xfrm>
            <a:custGeom>
              <a:rect b="b" l="l" r="r" t="t"/>
              <a:pathLst>
                <a:path extrusionOk="0" h="7521" w="8507">
                  <a:moveTo>
                    <a:pt x="5134" y="1"/>
                  </a:moveTo>
                  <a:cubicBezTo>
                    <a:pt x="4329" y="1"/>
                    <a:pt x="4116" y="899"/>
                    <a:pt x="3671" y="1488"/>
                  </a:cubicBezTo>
                  <a:cubicBezTo>
                    <a:pt x="2554" y="2988"/>
                    <a:pt x="1405" y="4440"/>
                    <a:pt x="351" y="5973"/>
                  </a:cubicBezTo>
                  <a:cubicBezTo>
                    <a:pt x="64" y="6388"/>
                    <a:pt x="112" y="7010"/>
                    <a:pt x="0" y="7521"/>
                  </a:cubicBezTo>
                  <a:cubicBezTo>
                    <a:pt x="495" y="7425"/>
                    <a:pt x="1070" y="7425"/>
                    <a:pt x="1485" y="7185"/>
                  </a:cubicBezTo>
                  <a:cubicBezTo>
                    <a:pt x="3432" y="5973"/>
                    <a:pt x="5331" y="4712"/>
                    <a:pt x="7246" y="3451"/>
                  </a:cubicBezTo>
                  <a:cubicBezTo>
                    <a:pt x="7613" y="3228"/>
                    <a:pt x="7948" y="2940"/>
                    <a:pt x="8251" y="2621"/>
                  </a:cubicBezTo>
                  <a:cubicBezTo>
                    <a:pt x="8395" y="2462"/>
                    <a:pt x="8507" y="1999"/>
                    <a:pt x="8443" y="1951"/>
                  </a:cubicBezTo>
                  <a:cubicBezTo>
                    <a:pt x="7549" y="1288"/>
                    <a:pt x="7042" y="31"/>
                    <a:pt x="5587" y="31"/>
                  </a:cubicBezTo>
                  <a:cubicBezTo>
                    <a:pt x="5534" y="31"/>
                    <a:pt x="5481" y="32"/>
                    <a:pt x="5426" y="36"/>
                  </a:cubicBezTo>
                  <a:cubicBezTo>
                    <a:pt x="5321" y="12"/>
                    <a:pt x="5224" y="1"/>
                    <a:pt x="513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6" name="Google Shape;4166;p11"/>
            <p:cNvSpPr/>
            <p:nvPr/>
          </p:nvSpPr>
          <p:spPr>
            <a:xfrm>
              <a:off x="7210941" y="552618"/>
              <a:ext cx="307226" cy="386012"/>
            </a:xfrm>
            <a:custGeom>
              <a:rect b="b" l="l" r="r" t="t"/>
              <a:pathLst>
                <a:path extrusionOk="0" h="7470" w="5921">
                  <a:moveTo>
                    <a:pt x="2957" y="1"/>
                  </a:moveTo>
                  <a:cubicBezTo>
                    <a:pt x="2929" y="1"/>
                    <a:pt x="2901" y="3"/>
                    <a:pt x="2873" y="8"/>
                  </a:cubicBezTo>
                  <a:cubicBezTo>
                    <a:pt x="2091" y="439"/>
                    <a:pt x="1261" y="822"/>
                    <a:pt x="591" y="1396"/>
                  </a:cubicBezTo>
                  <a:cubicBezTo>
                    <a:pt x="0" y="1923"/>
                    <a:pt x="543" y="2561"/>
                    <a:pt x="798" y="3120"/>
                  </a:cubicBezTo>
                  <a:cubicBezTo>
                    <a:pt x="846" y="3248"/>
                    <a:pt x="846" y="3391"/>
                    <a:pt x="878" y="3519"/>
                  </a:cubicBezTo>
                  <a:cubicBezTo>
                    <a:pt x="1213" y="4492"/>
                    <a:pt x="1500" y="5482"/>
                    <a:pt x="1867" y="6455"/>
                  </a:cubicBezTo>
                  <a:cubicBezTo>
                    <a:pt x="2105" y="7067"/>
                    <a:pt x="2568" y="7469"/>
                    <a:pt x="3067" y="7469"/>
                  </a:cubicBezTo>
                  <a:cubicBezTo>
                    <a:pt x="3272" y="7469"/>
                    <a:pt x="3483" y="7402"/>
                    <a:pt x="3687" y="7253"/>
                  </a:cubicBezTo>
                  <a:cubicBezTo>
                    <a:pt x="4580" y="6583"/>
                    <a:pt x="5187" y="5578"/>
                    <a:pt x="5921" y="4716"/>
                  </a:cubicBezTo>
                  <a:lnTo>
                    <a:pt x="5761" y="4540"/>
                  </a:lnTo>
                  <a:cubicBezTo>
                    <a:pt x="5777" y="4413"/>
                    <a:pt x="5761" y="4285"/>
                    <a:pt x="5713" y="4157"/>
                  </a:cubicBezTo>
                  <a:cubicBezTo>
                    <a:pt x="4947" y="2833"/>
                    <a:pt x="4181" y="1508"/>
                    <a:pt x="3383" y="199"/>
                  </a:cubicBezTo>
                  <a:cubicBezTo>
                    <a:pt x="3275" y="77"/>
                    <a:pt x="3119" y="1"/>
                    <a:pt x="2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7" name="Google Shape;4167;p11"/>
            <p:cNvSpPr/>
            <p:nvPr/>
          </p:nvSpPr>
          <p:spPr>
            <a:xfrm>
              <a:off x="7876707" y="1643657"/>
              <a:ext cx="242989" cy="288657"/>
            </a:xfrm>
            <a:custGeom>
              <a:rect b="b" l="l" r="r" t="t"/>
              <a:pathLst>
                <a:path extrusionOk="0" h="5586" w="4683">
                  <a:moveTo>
                    <a:pt x="3074" y="0"/>
                  </a:moveTo>
                  <a:cubicBezTo>
                    <a:pt x="1895" y="0"/>
                    <a:pt x="213" y="1095"/>
                    <a:pt x="0" y="2115"/>
                  </a:cubicBezTo>
                  <a:cubicBezTo>
                    <a:pt x="0" y="2274"/>
                    <a:pt x="32" y="2434"/>
                    <a:pt x="112" y="2577"/>
                  </a:cubicBezTo>
                  <a:cubicBezTo>
                    <a:pt x="383" y="3264"/>
                    <a:pt x="639" y="3950"/>
                    <a:pt x="942" y="4604"/>
                  </a:cubicBezTo>
                  <a:cubicBezTo>
                    <a:pt x="1085" y="4891"/>
                    <a:pt x="1261" y="5259"/>
                    <a:pt x="1516" y="5370"/>
                  </a:cubicBezTo>
                  <a:cubicBezTo>
                    <a:pt x="1828" y="5518"/>
                    <a:pt x="2149" y="5586"/>
                    <a:pt x="2461" y="5586"/>
                  </a:cubicBezTo>
                  <a:cubicBezTo>
                    <a:pt x="3635" y="5586"/>
                    <a:pt x="4682" y="4626"/>
                    <a:pt x="4644" y="3327"/>
                  </a:cubicBezTo>
                  <a:cubicBezTo>
                    <a:pt x="4421" y="2338"/>
                    <a:pt x="4198" y="1349"/>
                    <a:pt x="3942" y="391"/>
                  </a:cubicBezTo>
                  <a:cubicBezTo>
                    <a:pt x="3910" y="247"/>
                    <a:pt x="3655" y="104"/>
                    <a:pt x="3495" y="56"/>
                  </a:cubicBezTo>
                  <a:cubicBezTo>
                    <a:pt x="3366" y="18"/>
                    <a:pt x="3224" y="0"/>
                    <a:pt x="30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8" name="Google Shape;4168;p11"/>
            <p:cNvSpPr/>
            <p:nvPr/>
          </p:nvSpPr>
          <p:spPr>
            <a:xfrm>
              <a:off x="7362452" y="2152954"/>
              <a:ext cx="298976" cy="261217"/>
            </a:xfrm>
            <a:custGeom>
              <a:rect b="b" l="l" r="r" t="t"/>
              <a:pathLst>
                <a:path extrusionOk="0" h="5055" w="5762">
                  <a:moveTo>
                    <a:pt x="4237" y="1"/>
                  </a:moveTo>
                  <a:cubicBezTo>
                    <a:pt x="4029" y="1"/>
                    <a:pt x="3158" y="501"/>
                    <a:pt x="2634" y="749"/>
                  </a:cubicBezTo>
                  <a:cubicBezTo>
                    <a:pt x="2474" y="797"/>
                    <a:pt x="2331" y="877"/>
                    <a:pt x="2203" y="972"/>
                  </a:cubicBezTo>
                  <a:cubicBezTo>
                    <a:pt x="1341" y="1802"/>
                    <a:pt x="1" y="2281"/>
                    <a:pt x="32" y="3749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45" y="5024"/>
                    <a:pt x="698" y="5054"/>
                    <a:pt x="870" y="5054"/>
                  </a:cubicBezTo>
                  <a:cubicBezTo>
                    <a:pt x="1120" y="5054"/>
                    <a:pt x="1411" y="4990"/>
                    <a:pt x="1628" y="4914"/>
                  </a:cubicBezTo>
                  <a:cubicBezTo>
                    <a:pt x="2618" y="4579"/>
                    <a:pt x="3607" y="4180"/>
                    <a:pt x="4565" y="3717"/>
                  </a:cubicBezTo>
                  <a:cubicBezTo>
                    <a:pt x="4980" y="3526"/>
                    <a:pt x="5299" y="3111"/>
                    <a:pt x="5762" y="2728"/>
                  </a:cubicBezTo>
                  <a:cubicBezTo>
                    <a:pt x="5219" y="1659"/>
                    <a:pt x="4852" y="765"/>
                    <a:pt x="4278" y="15"/>
                  </a:cubicBezTo>
                  <a:cubicBezTo>
                    <a:pt x="4271" y="5"/>
                    <a:pt x="4257" y="1"/>
                    <a:pt x="4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9" name="Google Shape;4169;p11"/>
            <p:cNvSpPr/>
            <p:nvPr/>
          </p:nvSpPr>
          <p:spPr>
            <a:xfrm>
              <a:off x="7564501" y="469578"/>
              <a:ext cx="366066" cy="234398"/>
            </a:xfrm>
            <a:custGeom>
              <a:rect b="b" l="l" r="r" t="t"/>
              <a:pathLst>
                <a:path extrusionOk="0" h="4536" w="7055">
                  <a:moveTo>
                    <a:pt x="677" y="1"/>
                  </a:moveTo>
                  <a:cubicBezTo>
                    <a:pt x="549" y="1"/>
                    <a:pt x="420" y="6"/>
                    <a:pt x="292" y="6"/>
                  </a:cubicBezTo>
                  <a:cubicBezTo>
                    <a:pt x="242" y="6"/>
                    <a:pt x="193" y="5"/>
                    <a:pt x="144" y="3"/>
                  </a:cubicBezTo>
                  <a:lnTo>
                    <a:pt x="144" y="3"/>
                  </a:lnTo>
                  <a:cubicBezTo>
                    <a:pt x="144" y="418"/>
                    <a:pt x="1" y="929"/>
                    <a:pt x="176" y="1248"/>
                  </a:cubicBezTo>
                  <a:cubicBezTo>
                    <a:pt x="527" y="1838"/>
                    <a:pt x="1182" y="2237"/>
                    <a:pt x="1517" y="2844"/>
                  </a:cubicBezTo>
                  <a:cubicBezTo>
                    <a:pt x="2219" y="4057"/>
                    <a:pt x="3448" y="4121"/>
                    <a:pt x="4533" y="4535"/>
                  </a:cubicBezTo>
                  <a:cubicBezTo>
                    <a:pt x="4980" y="4376"/>
                    <a:pt x="5459" y="4232"/>
                    <a:pt x="5921" y="4136"/>
                  </a:cubicBezTo>
                  <a:cubicBezTo>
                    <a:pt x="7055" y="3945"/>
                    <a:pt x="6703" y="3083"/>
                    <a:pt x="6544" y="2509"/>
                  </a:cubicBezTo>
                  <a:cubicBezTo>
                    <a:pt x="6464" y="2221"/>
                    <a:pt x="5810" y="1934"/>
                    <a:pt x="5411" y="1934"/>
                  </a:cubicBezTo>
                  <a:cubicBezTo>
                    <a:pt x="5341" y="1936"/>
                    <a:pt x="5272" y="1937"/>
                    <a:pt x="5204" y="1937"/>
                  </a:cubicBezTo>
                  <a:cubicBezTo>
                    <a:pt x="4609" y="1937"/>
                    <a:pt x="4112" y="1850"/>
                    <a:pt x="3783" y="1248"/>
                  </a:cubicBezTo>
                  <a:cubicBezTo>
                    <a:pt x="3687" y="1120"/>
                    <a:pt x="3560" y="1024"/>
                    <a:pt x="3416" y="977"/>
                  </a:cubicBezTo>
                  <a:cubicBezTo>
                    <a:pt x="2714" y="657"/>
                    <a:pt x="1996" y="322"/>
                    <a:pt x="1277" y="83"/>
                  </a:cubicBezTo>
                  <a:cubicBezTo>
                    <a:pt x="1088" y="14"/>
                    <a:pt x="885" y="1"/>
                    <a:pt x="6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0" name="Google Shape;4170;p11"/>
            <p:cNvSpPr/>
            <p:nvPr/>
          </p:nvSpPr>
          <p:spPr>
            <a:xfrm>
              <a:off x="7947897" y="470405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22" y="0"/>
                  </a:moveTo>
                  <a:cubicBezTo>
                    <a:pt x="2006" y="0"/>
                    <a:pt x="809" y="556"/>
                    <a:pt x="352" y="1344"/>
                  </a:cubicBezTo>
                  <a:cubicBezTo>
                    <a:pt x="208" y="1631"/>
                    <a:pt x="96" y="1918"/>
                    <a:pt x="1" y="2205"/>
                  </a:cubicBezTo>
                  <a:cubicBezTo>
                    <a:pt x="240" y="2541"/>
                    <a:pt x="400" y="3019"/>
                    <a:pt x="751" y="3259"/>
                  </a:cubicBezTo>
                  <a:cubicBezTo>
                    <a:pt x="1549" y="3849"/>
                    <a:pt x="2379" y="4376"/>
                    <a:pt x="3256" y="4855"/>
                  </a:cubicBezTo>
                  <a:cubicBezTo>
                    <a:pt x="3512" y="4998"/>
                    <a:pt x="3863" y="4998"/>
                    <a:pt x="4166" y="5062"/>
                  </a:cubicBezTo>
                  <a:cubicBezTo>
                    <a:pt x="4214" y="4695"/>
                    <a:pt x="4405" y="4280"/>
                    <a:pt x="4294" y="3961"/>
                  </a:cubicBezTo>
                  <a:cubicBezTo>
                    <a:pt x="4070" y="3243"/>
                    <a:pt x="4070" y="2652"/>
                    <a:pt x="4517" y="1998"/>
                  </a:cubicBezTo>
                  <a:cubicBezTo>
                    <a:pt x="5028" y="1248"/>
                    <a:pt x="4645" y="418"/>
                    <a:pt x="3751" y="115"/>
                  </a:cubicBezTo>
                  <a:cubicBezTo>
                    <a:pt x="3530" y="37"/>
                    <a:pt x="3282" y="0"/>
                    <a:pt x="30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1" name="Google Shape;4171;p11"/>
            <p:cNvSpPr/>
            <p:nvPr/>
          </p:nvSpPr>
          <p:spPr>
            <a:xfrm>
              <a:off x="7622459" y="1783564"/>
              <a:ext cx="302297" cy="329273"/>
            </a:xfrm>
            <a:custGeom>
              <a:rect b="b" l="l" r="r" t="t"/>
              <a:pathLst>
                <a:path extrusionOk="0" h="6372" w="5826">
                  <a:moveTo>
                    <a:pt x="256" y="1"/>
                  </a:moveTo>
                  <a:lnTo>
                    <a:pt x="1" y="208"/>
                  </a:lnTo>
                  <a:cubicBezTo>
                    <a:pt x="527" y="1405"/>
                    <a:pt x="974" y="2634"/>
                    <a:pt x="1581" y="3799"/>
                  </a:cubicBezTo>
                  <a:cubicBezTo>
                    <a:pt x="1916" y="4454"/>
                    <a:pt x="2586" y="4948"/>
                    <a:pt x="2858" y="5619"/>
                  </a:cubicBezTo>
                  <a:cubicBezTo>
                    <a:pt x="3109" y="6220"/>
                    <a:pt x="3511" y="6372"/>
                    <a:pt x="3934" y="6372"/>
                  </a:cubicBezTo>
                  <a:cubicBezTo>
                    <a:pt x="4128" y="6372"/>
                    <a:pt x="4326" y="6340"/>
                    <a:pt x="4517" y="6305"/>
                  </a:cubicBezTo>
                  <a:cubicBezTo>
                    <a:pt x="4996" y="6193"/>
                    <a:pt x="5714" y="5826"/>
                    <a:pt x="5778" y="5475"/>
                  </a:cubicBezTo>
                  <a:cubicBezTo>
                    <a:pt x="5826" y="4884"/>
                    <a:pt x="5634" y="4310"/>
                    <a:pt x="5219" y="3879"/>
                  </a:cubicBezTo>
                  <a:cubicBezTo>
                    <a:pt x="3927" y="2666"/>
                    <a:pt x="2522" y="1565"/>
                    <a:pt x="1134" y="448"/>
                  </a:cubicBezTo>
                  <a:cubicBezTo>
                    <a:pt x="863" y="272"/>
                    <a:pt x="559" y="113"/>
                    <a:pt x="2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2" name="Google Shape;4172;p11"/>
            <p:cNvSpPr/>
            <p:nvPr/>
          </p:nvSpPr>
          <p:spPr>
            <a:xfrm>
              <a:off x="7613379" y="1587953"/>
              <a:ext cx="144974" cy="155490"/>
            </a:xfrm>
            <a:custGeom>
              <a:rect b="b" l="l" r="r" t="t"/>
              <a:pathLst>
                <a:path extrusionOk="0" h="3009" w="2794">
                  <a:moveTo>
                    <a:pt x="2059" y="1"/>
                  </a:moveTo>
                  <a:cubicBezTo>
                    <a:pt x="1452" y="17"/>
                    <a:pt x="878" y="272"/>
                    <a:pt x="463" y="703"/>
                  </a:cubicBezTo>
                  <a:cubicBezTo>
                    <a:pt x="0" y="1230"/>
                    <a:pt x="463" y="1740"/>
                    <a:pt x="942" y="2123"/>
                  </a:cubicBezTo>
                  <a:cubicBezTo>
                    <a:pt x="1165" y="2315"/>
                    <a:pt x="1373" y="2538"/>
                    <a:pt x="1596" y="2730"/>
                  </a:cubicBezTo>
                  <a:cubicBezTo>
                    <a:pt x="1847" y="2915"/>
                    <a:pt x="2051" y="3009"/>
                    <a:pt x="2213" y="3009"/>
                  </a:cubicBezTo>
                  <a:cubicBezTo>
                    <a:pt x="2484" y="3009"/>
                    <a:pt x="2637" y="2748"/>
                    <a:pt x="2697" y="2219"/>
                  </a:cubicBezTo>
                  <a:cubicBezTo>
                    <a:pt x="2713" y="1996"/>
                    <a:pt x="2697" y="1756"/>
                    <a:pt x="2697" y="1533"/>
                  </a:cubicBezTo>
                  <a:lnTo>
                    <a:pt x="2713" y="1533"/>
                  </a:lnTo>
                  <a:cubicBezTo>
                    <a:pt x="2713" y="1469"/>
                    <a:pt x="2713" y="1405"/>
                    <a:pt x="2713" y="1325"/>
                  </a:cubicBezTo>
                  <a:cubicBezTo>
                    <a:pt x="2793" y="735"/>
                    <a:pt x="2761" y="33"/>
                    <a:pt x="20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3" name="Google Shape;4173;p11"/>
            <p:cNvSpPr/>
            <p:nvPr/>
          </p:nvSpPr>
          <p:spPr>
            <a:xfrm>
              <a:off x="7822848" y="1512096"/>
              <a:ext cx="204592" cy="136215"/>
            </a:xfrm>
            <a:custGeom>
              <a:rect b="b" l="l" r="r" t="t"/>
              <a:pathLst>
                <a:path extrusionOk="0" h="2636" w="3943">
                  <a:moveTo>
                    <a:pt x="3567" y="1"/>
                  </a:moveTo>
                  <a:cubicBezTo>
                    <a:pt x="2723" y="1"/>
                    <a:pt x="2184" y="504"/>
                    <a:pt x="1597" y="910"/>
                  </a:cubicBezTo>
                  <a:cubicBezTo>
                    <a:pt x="1278" y="1134"/>
                    <a:pt x="879" y="1245"/>
                    <a:pt x="544" y="1453"/>
                  </a:cubicBezTo>
                  <a:cubicBezTo>
                    <a:pt x="352" y="1612"/>
                    <a:pt x="160" y="1772"/>
                    <a:pt x="1" y="1963"/>
                  </a:cubicBezTo>
                  <a:cubicBezTo>
                    <a:pt x="217" y="2195"/>
                    <a:pt x="478" y="2635"/>
                    <a:pt x="668" y="2635"/>
                  </a:cubicBezTo>
                  <a:cubicBezTo>
                    <a:pt x="674" y="2635"/>
                    <a:pt x="681" y="2635"/>
                    <a:pt x="687" y="2634"/>
                  </a:cubicBezTo>
                  <a:cubicBezTo>
                    <a:pt x="2171" y="2394"/>
                    <a:pt x="3145" y="1437"/>
                    <a:pt x="3943" y="32"/>
                  </a:cubicBezTo>
                  <a:cubicBezTo>
                    <a:pt x="3811" y="11"/>
                    <a:pt x="3686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4" name="Google Shape;4174;p11"/>
            <p:cNvSpPr/>
            <p:nvPr/>
          </p:nvSpPr>
          <p:spPr>
            <a:xfrm>
              <a:off x="7078005" y="837340"/>
              <a:ext cx="145804" cy="123348"/>
            </a:xfrm>
            <a:custGeom>
              <a:rect b="b" l="l" r="r" t="t"/>
              <a:pathLst>
                <a:path extrusionOk="0" h="2387" w="2810">
                  <a:moveTo>
                    <a:pt x="1099" y="0"/>
                  </a:moveTo>
                  <a:cubicBezTo>
                    <a:pt x="994" y="0"/>
                    <a:pt x="894" y="13"/>
                    <a:pt x="798" y="41"/>
                  </a:cubicBezTo>
                  <a:cubicBezTo>
                    <a:pt x="431" y="136"/>
                    <a:pt x="208" y="982"/>
                    <a:pt x="48" y="1541"/>
                  </a:cubicBezTo>
                  <a:cubicBezTo>
                    <a:pt x="0" y="1732"/>
                    <a:pt x="351" y="2036"/>
                    <a:pt x="607" y="2387"/>
                  </a:cubicBezTo>
                  <a:cubicBezTo>
                    <a:pt x="1437" y="1892"/>
                    <a:pt x="2107" y="1525"/>
                    <a:pt x="2713" y="1094"/>
                  </a:cubicBezTo>
                  <a:cubicBezTo>
                    <a:pt x="2809" y="1030"/>
                    <a:pt x="2745" y="472"/>
                    <a:pt x="2666" y="440"/>
                  </a:cubicBezTo>
                  <a:cubicBezTo>
                    <a:pt x="2153" y="269"/>
                    <a:pt x="1586" y="0"/>
                    <a:pt x="10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5" name="Google Shape;4175;p11"/>
            <p:cNvSpPr/>
            <p:nvPr/>
          </p:nvSpPr>
          <p:spPr>
            <a:xfrm>
              <a:off x="7476708" y="2502527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44" y="0"/>
                  </a:moveTo>
                  <a:cubicBezTo>
                    <a:pt x="368" y="352"/>
                    <a:pt x="113" y="687"/>
                    <a:pt x="33" y="1054"/>
                  </a:cubicBezTo>
                  <a:cubicBezTo>
                    <a:pt x="1" y="1341"/>
                    <a:pt x="113" y="1628"/>
                    <a:pt x="320" y="1836"/>
                  </a:cubicBezTo>
                  <a:cubicBezTo>
                    <a:pt x="703" y="2139"/>
                    <a:pt x="1166" y="2474"/>
                    <a:pt x="1629" y="2506"/>
                  </a:cubicBezTo>
                  <a:cubicBezTo>
                    <a:pt x="1644" y="2507"/>
                    <a:pt x="1659" y="2508"/>
                    <a:pt x="1674" y="2508"/>
                  </a:cubicBezTo>
                  <a:cubicBezTo>
                    <a:pt x="2003" y="2508"/>
                    <a:pt x="2424" y="2190"/>
                    <a:pt x="2698" y="1916"/>
                  </a:cubicBezTo>
                  <a:cubicBezTo>
                    <a:pt x="2826" y="1788"/>
                    <a:pt x="2810" y="1229"/>
                    <a:pt x="2682" y="1150"/>
                  </a:cubicBezTo>
                  <a:cubicBezTo>
                    <a:pt x="2092" y="846"/>
                    <a:pt x="1501" y="575"/>
                    <a:pt x="879" y="336"/>
                  </a:cubicBezTo>
                  <a:lnTo>
                    <a:pt x="54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6" name="Google Shape;4176;p11"/>
            <p:cNvSpPr/>
            <p:nvPr/>
          </p:nvSpPr>
          <p:spPr>
            <a:xfrm>
              <a:off x="8012652" y="1051218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0"/>
                  </a:moveTo>
                  <a:cubicBezTo>
                    <a:pt x="275" y="0"/>
                    <a:pt x="154" y="5"/>
                    <a:pt x="29" y="14"/>
                  </a:cubicBezTo>
                  <a:cubicBezTo>
                    <a:pt x="0" y="1056"/>
                    <a:pt x="335" y="1950"/>
                    <a:pt x="749" y="1950"/>
                  </a:cubicBezTo>
                  <a:cubicBezTo>
                    <a:pt x="786" y="1950"/>
                    <a:pt x="822" y="1943"/>
                    <a:pt x="859" y="1929"/>
                  </a:cubicBezTo>
                  <a:cubicBezTo>
                    <a:pt x="1354" y="1754"/>
                    <a:pt x="1913" y="1323"/>
                    <a:pt x="2104" y="876"/>
                  </a:cubicBezTo>
                  <a:cubicBezTo>
                    <a:pt x="2291" y="386"/>
                    <a:pt x="1490" y="0"/>
                    <a:pt x="3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7" name="Google Shape;4177;p11"/>
            <p:cNvSpPr/>
            <p:nvPr/>
          </p:nvSpPr>
          <p:spPr>
            <a:xfrm>
              <a:off x="7197813" y="1722847"/>
              <a:ext cx="76742" cy="136060"/>
            </a:xfrm>
            <a:custGeom>
              <a:rect b="b" l="l" r="r" t="t"/>
              <a:pathLst>
                <a:path extrusionOk="0" h="2633" w="1479">
                  <a:moveTo>
                    <a:pt x="441" y="1"/>
                  </a:moveTo>
                  <a:cubicBezTo>
                    <a:pt x="281" y="639"/>
                    <a:pt x="74" y="1197"/>
                    <a:pt x="26" y="1772"/>
                  </a:cubicBezTo>
                  <a:cubicBezTo>
                    <a:pt x="1" y="2279"/>
                    <a:pt x="685" y="2633"/>
                    <a:pt x="727" y="2633"/>
                  </a:cubicBezTo>
                  <a:cubicBezTo>
                    <a:pt x="740" y="2633"/>
                    <a:pt x="698" y="2603"/>
                    <a:pt x="568" y="2538"/>
                  </a:cubicBezTo>
                  <a:lnTo>
                    <a:pt x="568" y="2538"/>
                  </a:lnTo>
                  <a:cubicBezTo>
                    <a:pt x="582" y="2544"/>
                    <a:pt x="600" y="2547"/>
                    <a:pt x="620" y="2547"/>
                  </a:cubicBezTo>
                  <a:cubicBezTo>
                    <a:pt x="810" y="2547"/>
                    <a:pt x="1242" y="2298"/>
                    <a:pt x="1271" y="2139"/>
                  </a:cubicBezTo>
                  <a:cubicBezTo>
                    <a:pt x="1366" y="1357"/>
                    <a:pt x="1478" y="527"/>
                    <a:pt x="4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8" name="Google Shape;4178;p11"/>
            <p:cNvSpPr/>
            <p:nvPr/>
          </p:nvSpPr>
          <p:spPr>
            <a:xfrm>
              <a:off x="7253955" y="2404398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6" y="48"/>
                  </a:moveTo>
                  <a:lnTo>
                    <a:pt x="1" y="335"/>
                  </a:lnTo>
                  <a:cubicBezTo>
                    <a:pt x="320" y="734"/>
                    <a:pt x="623" y="1149"/>
                    <a:pt x="942" y="1564"/>
                  </a:cubicBezTo>
                  <a:cubicBezTo>
                    <a:pt x="1118" y="1325"/>
                    <a:pt x="1437" y="1102"/>
                    <a:pt x="1453" y="862"/>
                  </a:cubicBezTo>
                  <a:cubicBezTo>
                    <a:pt x="1533" y="0"/>
                    <a:pt x="831" y="144"/>
                    <a:pt x="336" y="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9" name="Google Shape;4179;p11"/>
            <p:cNvSpPr/>
            <p:nvPr/>
          </p:nvSpPr>
          <p:spPr>
            <a:xfrm>
              <a:off x="7555421" y="2472814"/>
              <a:ext cx="101907" cy="57721"/>
            </a:xfrm>
            <a:custGeom>
              <a:rect b="b" l="l" r="r" t="t"/>
              <a:pathLst>
                <a:path extrusionOk="0" h="1117" w="1964">
                  <a:moveTo>
                    <a:pt x="80" y="1"/>
                  </a:moveTo>
                  <a:cubicBezTo>
                    <a:pt x="48" y="97"/>
                    <a:pt x="16" y="192"/>
                    <a:pt x="0" y="288"/>
                  </a:cubicBezTo>
                  <a:cubicBezTo>
                    <a:pt x="495" y="837"/>
                    <a:pt x="863" y="1117"/>
                    <a:pt x="1198" y="1117"/>
                  </a:cubicBezTo>
                  <a:cubicBezTo>
                    <a:pt x="1458" y="1117"/>
                    <a:pt x="1698" y="949"/>
                    <a:pt x="1963" y="607"/>
                  </a:cubicBezTo>
                  <a:lnTo>
                    <a:pt x="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0" name="Google Shape;4180;p11"/>
            <p:cNvSpPr/>
            <p:nvPr/>
          </p:nvSpPr>
          <p:spPr>
            <a:xfrm>
              <a:off x="7124808" y="2180909"/>
              <a:ext cx="61435" cy="73275"/>
            </a:xfrm>
            <a:custGeom>
              <a:rect b="b" l="l" r="r" t="t"/>
              <a:pathLst>
                <a:path extrusionOk="0" h="1418" w="1184">
                  <a:moveTo>
                    <a:pt x="830" y="0"/>
                  </a:moveTo>
                  <a:cubicBezTo>
                    <a:pt x="543" y="495"/>
                    <a:pt x="288" y="910"/>
                    <a:pt x="0" y="1373"/>
                  </a:cubicBezTo>
                  <a:cubicBezTo>
                    <a:pt x="225" y="1400"/>
                    <a:pt x="409" y="1417"/>
                    <a:pt x="557" y="1417"/>
                  </a:cubicBezTo>
                  <a:cubicBezTo>
                    <a:pt x="1183" y="1417"/>
                    <a:pt x="1153" y="1111"/>
                    <a:pt x="8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1" name="Google Shape;4181;p11"/>
            <p:cNvSpPr/>
            <p:nvPr/>
          </p:nvSpPr>
          <p:spPr>
            <a:xfrm>
              <a:off x="6632085" y="-75373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693" y="0"/>
                  </a:moveTo>
                  <a:cubicBezTo>
                    <a:pt x="4581" y="176"/>
                    <a:pt x="4453" y="319"/>
                    <a:pt x="4310" y="479"/>
                  </a:cubicBezTo>
                  <a:cubicBezTo>
                    <a:pt x="3113" y="1596"/>
                    <a:pt x="1900" y="2745"/>
                    <a:pt x="687" y="3862"/>
                  </a:cubicBezTo>
                  <a:cubicBezTo>
                    <a:pt x="112" y="4389"/>
                    <a:pt x="1" y="4868"/>
                    <a:pt x="687" y="5426"/>
                  </a:cubicBezTo>
                  <a:cubicBezTo>
                    <a:pt x="1150" y="5809"/>
                    <a:pt x="1628" y="6224"/>
                    <a:pt x="1916" y="6735"/>
                  </a:cubicBezTo>
                  <a:cubicBezTo>
                    <a:pt x="2543" y="7895"/>
                    <a:pt x="3416" y="8494"/>
                    <a:pt x="4613" y="8494"/>
                  </a:cubicBezTo>
                  <a:cubicBezTo>
                    <a:pt x="4816" y="8494"/>
                    <a:pt x="5029" y="8477"/>
                    <a:pt x="5251" y="8442"/>
                  </a:cubicBezTo>
                  <a:cubicBezTo>
                    <a:pt x="5263" y="8441"/>
                    <a:pt x="5275" y="8440"/>
                    <a:pt x="5287" y="8440"/>
                  </a:cubicBezTo>
                  <a:cubicBezTo>
                    <a:pt x="5383" y="8440"/>
                    <a:pt x="5486" y="8482"/>
                    <a:pt x="5584" y="8482"/>
                  </a:cubicBezTo>
                  <a:cubicBezTo>
                    <a:pt x="5606" y="8482"/>
                    <a:pt x="5628" y="8480"/>
                    <a:pt x="5650" y="8474"/>
                  </a:cubicBezTo>
                  <a:cubicBezTo>
                    <a:pt x="6480" y="8283"/>
                    <a:pt x="7805" y="8299"/>
                    <a:pt x="8060" y="7804"/>
                  </a:cubicBezTo>
                  <a:cubicBezTo>
                    <a:pt x="8507" y="6910"/>
                    <a:pt x="8666" y="5538"/>
                    <a:pt x="8299" y="4644"/>
                  </a:cubicBezTo>
                  <a:cubicBezTo>
                    <a:pt x="7613" y="3000"/>
                    <a:pt x="6464" y="1532"/>
                    <a:pt x="55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2" name="Google Shape;4182;p11"/>
            <p:cNvSpPr/>
            <p:nvPr/>
          </p:nvSpPr>
          <p:spPr>
            <a:xfrm>
              <a:off x="4551921" y="-75373"/>
              <a:ext cx="333792" cy="325604"/>
            </a:xfrm>
            <a:custGeom>
              <a:rect b="b" l="l" r="r" t="t"/>
              <a:pathLst>
                <a:path extrusionOk="0" h="6301" w="6433">
                  <a:moveTo>
                    <a:pt x="1" y="0"/>
                  </a:moveTo>
                  <a:cubicBezTo>
                    <a:pt x="288" y="590"/>
                    <a:pt x="607" y="1165"/>
                    <a:pt x="958" y="1724"/>
                  </a:cubicBezTo>
                  <a:cubicBezTo>
                    <a:pt x="1405" y="2346"/>
                    <a:pt x="1948" y="2905"/>
                    <a:pt x="2443" y="3495"/>
                  </a:cubicBezTo>
                  <a:cubicBezTo>
                    <a:pt x="2810" y="3910"/>
                    <a:pt x="3400" y="4261"/>
                    <a:pt x="3512" y="4740"/>
                  </a:cubicBezTo>
                  <a:cubicBezTo>
                    <a:pt x="3751" y="5697"/>
                    <a:pt x="4422" y="5969"/>
                    <a:pt x="5204" y="6224"/>
                  </a:cubicBezTo>
                  <a:cubicBezTo>
                    <a:pt x="5350" y="6275"/>
                    <a:pt x="5473" y="6300"/>
                    <a:pt x="5575" y="6300"/>
                  </a:cubicBezTo>
                  <a:cubicBezTo>
                    <a:pt x="5886" y="6300"/>
                    <a:pt x="6009" y="6070"/>
                    <a:pt x="6034" y="5650"/>
                  </a:cubicBezTo>
                  <a:cubicBezTo>
                    <a:pt x="6161" y="3766"/>
                    <a:pt x="6305" y="1883"/>
                    <a:pt x="64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3" name="Google Shape;4183;p11"/>
            <p:cNvSpPr/>
            <p:nvPr/>
          </p:nvSpPr>
          <p:spPr>
            <a:xfrm>
              <a:off x="1575819" y="-44059"/>
              <a:ext cx="327047" cy="224321"/>
            </a:xfrm>
            <a:custGeom>
              <a:rect b="b" l="l" r="r" t="t"/>
              <a:pathLst>
                <a:path extrusionOk="0" h="4341" w="6303">
                  <a:moveTo>
                    <a:pt x="336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04" y="4246"/>
                  </a:cubicBezTo>
                  <a:cubicBezTo>
                    <a:pt x="5115" y="4306"/>
                    <a:pt x="5366" y="4341"/>
                    <a:pt x="5565" y="4341"/>
                  </a:cubicBezTo>
                  <a:cubicBezTo>
                    <a:pt x="6201" y="4341"/>
                    <a:pt x="6303" y="3986"/>
                    <a:pt x="6145" y="3001"/>
                  </a:cubicBezTo>
                  <a:cubicBezTo>
                    <a:pt x="6001" y="1995"/>
                    <a:pt x="5746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4" name="Google Shape;4184;p11"/>
            <p:cNvSpPr/>
            <p:nvPr/>
          </p:nvSpPr>
          <p:spPr>
            <a:xfrm>
              <a:off x="1978257" y="-54807"/>
              <a:ext cx="267532" cy="216260"/>
            </a:xfrm>
            <a:custGeom>
              <a:rect b="b" l="l" r="r" t="t"/>
              <a:pathLst>
                <a:path extrusionOk="0" h="4185" w="5156">
                  <a:moveTo>
                    <a:pt x="4022" y="1"/>
                  </a:moveTo>
                  <a:lnTo>
                    <a:pt x="1" y="17"/>
                  </a:lnTo>
                  <a:cubicBezTo>
                    <a:pt x="64" y="304"/>
                    <a:pt x="33" y="639"/>
                    <a:pt x="176" y="879"/>
                  </a:cubicBezTo>
                  <a:cubicBezTo>
                    <a:pt x="735" y="1693"/>
                    <a:pt x="1341" y="2459"/>
                    <a:pt x="1916" y="3289"/>
                  </a:cubicBezTo>
                  <a:cubicBezTo>
                    <a:pt x="2298" y="3867"/>
                    <a:pt x="2739" y="4184"/>
                    <a:pt x="3286" y="4184"/>
                  </a:cubicBezTo>
                  <a:cubicBezTo>
                    <a:pt x="3539" y="4184"/>
                    <a:pt x="3815" y="4116"/>
                    <a:pt x="4118" y="3975"/>
                  </a:cubicBezTo>
                  <a:cubicBezTo>
                    <a:pt x="4453" y="3847"/>
                    <a:pt x="4804" y="3751"/>
                    <a:pt x="5155" y="3688"/>
                  </a:cubicBezTo>
                  <a:cubicBezTo>
                    <a:pt x="4756" y="2427"/>
                    <a:pt x="4389" y="1214"/>
                    <a:pt x="40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5" name="Google Shape;4185;p11"/>
            <p:cNvSpPr/>
            <p:nvPr/>
          </p:nvSpPr>
          <p:spPr>
            <a:xfrm>
              <a:off x="6510358" y="-75373"/>
              <a:ext cx="271683" cy="161019"/>
            </a:xfrm>
            <a:custGeom>
              <a:rect b="b" l="l" r="r" t="t"/>
              <a:pathLst>
                <a:path extrusionOk="0" h="3116" w="5236">
                  <a:moveTo>
                    <a:pt x="1" y="0"/>
                  </a:moveTo>
                  <a:cubicBezTo>
                    <a:pt x="32" y="192"/>
                    <a:pt x="1" y="495"/>
                    <a:pt x="112" y="575"/>
                  </a:cubicBezTo>
                  <a:cubicBezTo>
                    <a:pt x="814" y="1005"/>
                    <a:pt x="958" y="1644"/>
                    <a:pt x="1118" y="2394"/>
                  </a:cubicBezTo>
                  <a:cubicBezTo>
                    <a:pt x="1193" y="2697"/>
                    <a:pt x="1845" y="3116"/>
                    <a:pt x="2253" y="3116"/>
                  </a:cubicBezTo>
                  <a:cubicBezTo>
                    <a:pt x="2274" y="3116"/>
                    <a:pt x="2295" y="3114"/>
                    <a:pt x="2315" y="3112"/>
                  </a:cubicBezTo>
                  <a:cubicBezTo>
                    <a:pt x="3703" y="3000"/>
                    <a:pt x="5076" y="1436"/>
                    <a:pt x="52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6" name="Google Shape;4186;p11"/>
            <p:cNvSpPr/>
            <p:nvPr/>
          </p:nvSpPr>
          <p:spPr>
            <a:xfrm>
              <a:off x="7317725" y="-76200"/>
              <a:ext cx="389260" cy="172491"/>
            </a:xfrm>
            <a:custGeom>
              <a:rect b="b" l="l" r="r" t="t"/>
              <a:pathLst>
                <a:path extrusionOk="0" h="3338" w="7502">
                  <a:moveTo>
                    <a:pt x="527" y="0"/>
                  </a:moveTo>
                  <a:cubicBezTo>
                    <a:pt x="1" y="638"/>
                    <a:pt x="160" y="1117"/>
                    <a:pt x="894" y="1388"/>
                  </a:cubicBezTo>
                  <a:cubicBezTo>
                    <a:pt x="1469" y="1612"/>
                    <a:pt x="2091" y="1740"/>
                    <a:pt x="2666" y="1947"/>
                  </a:cubicBezTo>
                  <a:cubicBezTo>
                    <a:pt x="3895" y="2410"/>
                    <a:pt x="5108" y="2921"/>
                    <a:pt x="6368" y="3320"/>
                  </a:cubicBezTo>
                  <a:cubicBezTo>
                    <a:pt x="6401" y="3332"/>
                    <a:pt x="6435" y="3337"/>
                    <a:pt x="6471" y="3337"/>
                  </a:cubicBezTo>
                  <a:cubicBezTo>
                    <a:pt x="6725" y="3337"/>
                    <a:pt x="7083" y="3072"/>
                    <a:pt x="7502" y="2905"/>
                  </a:cubicBezTo>
                  <a:cubicBezTo>
                    <a:pt x="6447" y="1931"/>
                    <a:pt x="5485" y="1382"/>
                    <a:pt x="4323" y="1382"/>
                  </a:cubicBezTo>
                  <a:cubicBezTo>
                    <a:pt x="4113" y="1382"/>
                    <a:pt x="3896" y="1400"/>
                    <a:pt x="3671" y="1436"/>
                  </a:cubicBezTo>
                  <a:cubicBezTo>
                    <a:pt x="3640" y="1442"/>
                    <a:pt x="3609" y="1444"/>
                    <a:pt x="3577" y="1444"/>
                  </a:cubicBezTo>
                  <a:cubicBezTo>
                    <a:pt x="3229" y="1444"/>
                    <a:pt x="2826" y="1146"/>
                    <a:pt x="2490" y="942"/>
                  </a:cubicBezTo>
                  <a:cubicBezTo>
                    <a:pt x="2219" y="766"/>
                    <a:pt x="2044" y="463"/>
                    <a:pt x="1820" y="223"/>
                  </a:cubicBezTo>
                  <a:lnTo>
                    <a:pt x="1613" y="415"/>
                  </a:lnTo>
                  <a:cubicBezTo>
                    <a:pt x="1661" y="606"/>
                    <a:pt x="1708" y="798"/>
                    <a:pt x="1756" y="1037"/>
                  </a:cubicBezTo>
                  <a:cubicBezTo>
                    <a:pt x="990" y="1021"/>
                    <a:pt x="719" y="638"/>
                    <a:pt x="719" y="16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7" name="Google Shape;4187;p11"/>
            <p:cNvSpPr/>
            <p:nvPr/>
          </p:nvSpPr>
          <p:spPr>
            <a:xfrm>
              <a:off x="3681615" y="-75373"/>
              <a:ext cx="77053" cy="348858"/>
            </a:xfrm>
            <a:custGeom>
              <a:rect b="b" l="l" r="r" t="t"/>
              <a:pathLst>
                <a:path extrusionOk="0" h="6751" w="1485">
                  <a:moveTo>
                    <a:pt x="304" y="0"/>
                  </a:moveTo>
                  <a:cubicBezTo>
                    <a:pt x="208" y="495"/>
                    <a:pt x="1" y="974"/>
                    <a:pt x="17" y="1452"/>
                  </a:cubicBezTo>
                  <a:cubicBezTo>
                    <a:pt x="65" y="2889"/>
                    <a:pt x="160" y="4309"/>
                    <a:pt x="336" y="5729"/>
                  </a:cubicBezTo>
                  <a:cubicBezTo>
                    <a:pt x="384" y="6096"/>
                    <a:pt x="783" y="6416"/>
                    <a:pt x="1006" y="6751"/>
                  </a:cubicBezTo>
                  <a:cubicBezTo>
                    <a:pt x="1182" y="6400"/>
                    <a:pt x="1485" y="6033"/>
                    <a:pt x="1485" y="5681"/>
                  </a:cubicBezTo>
                  <a:cubicBezTo>
                    <a:pt x="1485" y="4293"/>
                    <a:pt x="1389" y="2889"/>
                    <a:pt x="1293" y="1500"/>
                  </a:cubicBezTo>
                  <a:cubicBezTo>
                    <a:pt x="1278" y="1005"/>
                    <a:pt x="1182" y="495"/>
                    <a:pt x="1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8" name="Google Shape;4188;p11"/>
            <p:cNvSpPr/>
            <p:nvPr/>
          </p:nvSpPr>
          <p:spPr>
            <a:xfrm>
              <a:off x="7677979" y="162946"/>
              <a:ext cx="135841" cy="161898"/>
            </a:xfrm>
            <a:custGeom>
              <a:rect b="b" l="l" r="r" t="t"/>
              <a:pathLst>
                <a:path extrusionOk="0" h="3133" w="2618">
                  <a:moveTo>
                    <a:pt x="2617" y="0"/>
                  </a:moveTo>
                  <a:cubicBezTo>
                    <a:pt x="2107" y="0"/>
                    <a:pt x="1580" y="32"/>
                    <a:pt x="1053" y="96"/>
                  </a:cubicBezTo>
                  <a:cubicBezTo>
                    <a:pt x="750" y="128"/>
                    <a:pt x="271" y="303"/>
                    <a:pt x="255" y="447"/>
                  </a:cubicBezTo>
                  <a:cubicBezTo>
                    <a:pt x="160" y="1181"/>
                    <a:pt x="0" y="1995"/>
                    <a:pt x="239" y="2618"/>
                  </a:cubicBezTo>
                  <a:cubicBezTo>
                    <a:pt x="380" y="2970"/>
                    <a:pt x="891" y="3133"/>
                    <a:pt x="1430" y="3133"/>
                  </a:cubicBezTo>
                  <a:cubicBezTo>
                    <a:pt x="1867" y="3133"/>
                    <a:pt x="2324" y="3025"/>
                    <a:pt x="2617" y="2825"/>
                  </a:cubicBezTo>
                  <a:lnTo>
                    <a:pt x="261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9" name="Google Shape;4189;p11"/>
            <p:cNvSpPr/>
            <p:nvPr/>
          </p:nvSpPr>
          <p:spPr>
            <a:xfrm>
              <a:off x="2582745" y="-34189"/>
              <a:ext cx="198003" cy="93428"/>
            </a:xfrm>
            <a:custGeom>
              <a:rect b="b" l="l" r="r" t="t"/>
              <a:pathLst>
                <a:path extrusionOk="0" h="1808" w="3816">
                  <a:moveTo>
                    <a:pt x="1" y="1"/>
                  </a:moveTo>
                  <a:cubicBezTo>
                    <a:pt x="512" y="304"/>
                    <a:pt x="1038" y="575"/>
                    <a:pt x="1517" y="911"/>
                  </a:cubicBezTo>
                  <a:cubicBezTo>
                    <a:pt x="2327" y="1485"/>
                    <a:pt x="2794" y="1807"/>
                    <a:pt x="3095" y="1807"/>
                  </a:cubicBezTo>
                  <a:cubicBezTo>
                    <a:pt x="3489" y="1807"/>
                    <a:pt x="3598" y="1257"/>
                    <a:pt x="38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0" name="Google Shape;4190;p11"/>
            <p:cNvSpPr/>
            <p:nvPr/>
          </p:nvSpPr>
          <p:spPr>
            <a:xfrm>
              <a:off x="5406506" y="-75373"/>
              <a:ext cx="135893" cy="99009"/>
            </a:xfrm>
            <a:custGeom>
              <a:rect b="b" l="l" r="r" t="t"/>
              <a:pathLst>
                <a:path extrusionOk="0" h="1916" w="2619">
                  <a:moveTo>
                    <a:pt x="1" y="0"/>
                  </a:moveTo>
                  <a:lnTo>
                    <a:pt x="1" y="1915"/>
                  </a:lnTo>
                  <a:cubicBezTo>
                    <a:pt x="512" y="1803"/>
                    <a:pt x="942" y="1803"/>
                    <a:pt x="1182" y="1612"/>
                  </a:cubicBezTo>
                  <a:cubicBezTo>
                    <a:pt x="1708" y="1133"/>
                    <a:pt x="2139" y="543"/>
                    <a:pt x="26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1" name="Google Shape;4191;p11"/>
            <p:cNvSpPr/>
            <p:nvPr/>
          </p:nvSpPr>
          <p:spPr>
            <a:xfrm>
              <a:off x="7721823" y="-75373"/>
              <a:ext cx="91997" cy="114667"/>
            </a:xfrm>
            <a:custGeom>
              <a:rect b="b" l="l" r="r" t="t"/>
              <a:pathLst>
                <a:path extrusionOk="0" h="2219" w="1773">
                  <a:moveTo>
                    <a:pt x="958" y="0"/>
                  </a:moveTo>
                  <a:cubicBezTo>
                    <a:pt x="783" y="271"/>
                    <a:pt x="607" y="543"/>
                    <a:pt x="432" y="798"/>
                  </a:cubicBezTo>
                  <a:cubicBezTo>
                    <a:pt x="1" y="1372"/>
                    <a:pt x="208" y="1979"/>
                    <a:pt x="895" y="2154"/>
                  </a:cubicBezTo>
                  <a:cubicBezTo>
                    <a:pt x="1182" y="2202"/>
                    <a:pt x="1469" y="2218"/>
                    <a:pt x="1772" y="2218"/>
                  </a:cubicBezTo>
                  <a:lnTo>
                    <a:pt x="17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2" name="Google Shape;4192;p11"/>
            <p:cNvSpPr/>
            <p:nvPr/>
          </p:nvSpPr>
          <p:spPr>
            <a:xfrm>
              <a:off x="5187905" y="-75373"/>
              <a:ext cx="114308" cy="91568"/>
            </a:xfrm>
            <a:custGeom>
              <a:rect b="b" l="l" r="r" t="t"/>
              <a:pathLst>
                <a:path extrusionOk="0" h="1772" w="2203">
                  <a:moveTo>
                    <a:pt x="1" y="0"/>
                  </a:moveTo>
                  <a:cubicBezTo>
                    <a:pt x="256" y="590"/>
                    <a:pt x="511" y="1181"/>
                    <a:pt x="783" y="1771"/>
                  </a:cubicBezTo>
                  <a:lnTo>
                    <a:pt x="1134" y="1740"/>
                  </a:lnTo>
                  <a:lnTo>
                    <a:pt x="220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3" name="Google Shape;4193;p11"/>
            <p:cNvSpPr/>
            <p:nvPr/>
          </p:nvSpPr>
          <p:spPr>
            <a:xfrm>
              <a:off x="3801682" y="-44059"/>
              <a:ext cx="116851" cy="48833"/>
            </a:xfrm>
            <a:custGeom>
              <a:rect b="b" l="l" r="r" t="t"/>
              <a:pathLst>
                <a:path extrusionOk="0" h="945" w="2252">
                  <a:moveTo>
                    <a:pt x="1" y="0"/>
                  </a:moveTo>
                  <a:cubicBezTo>
                    <a:pt x="224" y="304"/>
                    <a:pt x="400" y="814"/>
                    <a:pt x="671" y="894"/>
                  </a:cubicBezTo>
                  <a:cubicBezTo>
                    <a:pt x="813" y="931"/>
                    <a:pt x="959" y="945"/>
                    <a:pt x="1109" y="945"/>
                  </a:cubicBezTo>
                  <a:cubicBezTo>
                    <a:pt x="1482" y="945"/>
                    <a:pt x="1875" y="855"/>
                    <a:pt x="2251" y="798"/>
                  </a:cubicBezTo>
                  <a:cubicBezTo>
                    <a:pt x="2251" y="527"/>
                    <a:pt x="2235" y="256"/>
                    <a:pt x="22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4" name="Google Shape;4194;p11"/>
            <p:cNvSpPr/>
            <p:nvPr/>
          </p:nvSpPr>
          <p:spPr>
            <a:xfrm>
              <a:off x="4404561" y="-75373"/>
              <a:ext cx="86133" cy="78391"/>
            </a:xfrm>
            <a:custGeom>
              <a:rect b="b" l="l" r="r" t="t"/>
              <a:pathLst>
                <a:path extrusionOk="0" h="1517" w="1660">
                  <a:moveTo>
                    <a:pt x="32" y="0"/>
                  </a:moveTo>
                  <a:cubicBezTo>
                    <a:pt x="0" y="160"/>
                    <a:pt x="0" y="335"/>
                    <a:pt x="32" y="495"/>
                  </a:cubicBezTo>
                  <a:cubicBezTo>
                    <a:pt x="144" y="846"/>
                    <a:pt x="287" y="1181"/>
                    <a:pt x="415" y="1516"/>
                  </a:cubicBezTo>
                  <a:cubicBezTo>
                    <a:pt x="798" y="1277"/>
                    <a:pt x="1213" y="1069"/>
                    <a:pt x="1516" y="766"/>
                  </a:cubicBezTo>
                  <a:cubicBezTo>
                    <a:pt x="1660" y="622"/>
                    <a:pt x="1612" y="271"/>
                    <a:pt x="16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5" name="Google Shape;4195;p11"/>
            <p:cNvSpPr/>
            <p:nvPr/>
          </p:nvSpPr>
          <p:spPr>
            <a:xfrm>
              <a:off x="3270927" y="-44059"/>
              <a:ext cx="82812" cy="47903"/>
            </a:xfrm>
            <a:custGeom>
              <a:rect b="b" l="l" r="r" t="t"/>
              <a:pathLst>
                <a:path extrusionOk="0" h="927" w="1596">
                  <a:moveTo>
                    <a:pt x="0" y="0"/>
                  </a:moveTo>
                  <a:cubicBezTo>
                    <a:pt x="223" y="304"/>
                    <a:pt x="463" y="623"/>
                    <a:pt x="702" y="926"/>
                  </a:cubicBezTo>
                  <a:lnTo>
                    <a:pt x="159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6" name="Google Shape;4196;p11"/>
            <p:cNvSpPr/>
            <p:nvPr/>
          </p:nvSpPr>
          <p:spPr>
            <a:xfrm>
              <a:off x="4367306" y="2598898"/>
              <a:ext cx="118459" cy="155232"/>
            </a:xfrm>
            <a:custGeom>
              <a:rect b="b" l="l" r="r" t="t"/>
              <a:pathLst>
                <a:path extrusionOk="0" h="3004" w="2283">
                  <a:moveTo>
                    <a:pt x="1078" y="0"/>
                  </a:moveTo>
                  <a:cubicBezTo>
                    <a:pt x="1053" y="0"/>
                    <a:pt x="1029" y="1"/>
                    <a:pt x="1005" y="3"/>
                  </a:cubicBezTo>
                  <a:cubicBezTo>
                    <a:pt x="686" y="51"/>
                    <a:pt x="303" y="162"/>
                    <a:pt x="112" y="386"/>
                  </a:cubicBezTo>
                  <a:cubicBezTo>
                    <a:pt x="0" y="545"/>
                    <a:pt x="80" y="1008"/>
                    <a:pt x="223" y="1216"/>
                  </a:cubicBezTo>
                  <a:cubicBezTo>
                    <a:pt x="575" y="1631"/>
                    <a:pt x="942" y="2014"/>
                    <a:pt x="1341" y="2381"/>
                  </a:cubicBezTo>
                  <a:lnTo>
                    <a:pt x="894" y="2668"/>
                  </a:lnTo>
                  <a:lnTo>
                    <a:pt x="1037" y="3003"/>
                  </a:lnTo>
                  <a:cubicBezTo>
                    <a:pt x="1277" y="2875"/>
                    <a:pt x="1676" y="2812"/>
                    <a:pt x="1756" y="2604"/>
                  </a:cubicBezTo>
                  <a:cubicBezTo>
                    <a:pt x="1995" y="1998"/>
                    <a:pt x="2170" y="1359"/>
                    <a:pt x="2250" y="705"/>
                  </a:cubicBezTo>
                  <a:cubicBezTo>
                    <a:pt x="2282" y="561"/>
                    <a:pt x="1931" y="322"/>
                    <a:pt x="1708" y="194"/>
                  </a:cubicBezTo>
                  <a:cubicBezTo>
                    <a:pt x="1521" y="65"/>
                    <a:pt x="1295" y="0"/>
                    <a:pt x="107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7" name="Google Shape;4197;p11"/>
            <p:cNvSpPr/>
            <p:nvPr/>
          </p:nvSpPr>
          <p:spPr>
            <a:xfrm>
              <a:off x="3649341" y="1917321"/>
              <a:ext cx="650929" cy="443423"/>
            </a:xfrm>
            <a:custGeom>
              <a:rect b="b" l="l" r="r" t="t"/>
              <a:pathLst>
                <a:path extrusionOk="0" h="8581" w="12545">
                  <a:moveTo>
                    <a:pt x="3712" y="0"/>
                  </a:moveTo>
                  <a:cubicBezTo>
                    <a:pt x="3196" y="0"/>
                    <a:pt x="2671" y="236"/>
                    <a:pt x="2027" y="697"/>
                  </a:cubicBezTo>
                  <a:cubicBezTo>
                    <a:pt x="1756" y="888"/>
                    <a:pt x="1453" y="1032"/>
                    <a:pt x="1165" y="1191"/>
                  </a:cubicBezTo>
                  <a:cubicBezTo>
                    <a:pt x="272" y="1718"/>
                    <a:pt x="0" y="2787"/>
                    <a:pt x="639" y="3585"/>
                  </a:cubicBezTo>
                  <a:cubicBezTo>
                    <a:pt x="1373" y="4495"/>
                    <a:pt x="2011" y="5628"/>
                    <a:pt x="2969" y="6155"/>
                  </a:cubicBezTo>
                  <a:cubicBezTo>
                    <a:pt x="4724" y="7144"/>
                    <a:pt x="6687" y="7751"/>
                    <a:pt x="8682" y="8580"/>
                  </a:cubicBezTo>
                  <a:cubicBezTo>
                    <a:pt x="9273" y="8325"/>
                    <a:pt x="10071" y="8213"/>
                    <a:pt x="10454" y="7735"/>
                  </a:cubicBezTo>
                  <a:cubicBezTo>
                    <a:pt x="11108" y="6969"/>
                    <a:pt x="11475" y="5963"/>
                    <a:pt x="11970" y="5069"/>
                  </a:cubicBezTo>
                  <a:cubicBezTo>
                    <a:pt x="12544" y="4000"/>
                    <a:pt x="12273" y="2915"/>
                    <a:pt x="11443" y="2165"/>
                  </a:cubicBezTo>
                  <a:cubicBezTo>
                    <a:pt x="10326" y="1143"/>
                    <a:pt x="8858" y="1175"/>
                    <a:pt x="7565" y="713"/>
                  </a:cubicBezTo>
                  <a:cubicBezTo>
                    <a:pt x="7527" y="701"/>
                    <a:pt x="7485" y="696"/>
                    <a:pt x="7441" y="696"/>
                  </a:cubicBezTo>
                  <a:cubicBezTo>
                    <a:pt x="7244" y="696"/>
                    <a:pt x="6997" y="800"/>
                    <a:pt x="6815" y="904"/>
                  </a:cubicBezTo>
                  <a:cubicBezTo>
                    <a:pt x="6599" y="1037"/>
                    <a:pt x="6404" y="1097"/>
                    <a:pt x="6215" y="1097"/>
                  </a:cubicBezTo>
                  <a:cubicBezTo>
                    <a:pt x="5930" y="1097"/>
                    <a:pt x="5661" y="959"/>
                    <a:pt x="5363" y="729"/>
                  </a:cubicBezTo>
                  <a:cubicBezTo>
                    <a:pt x="4746" y="240"/>
                    <a:pt x="4233" y="0"/>
                    <a:pt x="37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8" name="Google Shape;4198;p11"/>
            <p:cNvSpPr/>
            <p:nvPr/>
          </p:nvSpPr>
          <p:spPr>
            <a:xfrm>
              <a:off x="3574001" y="361838"/>
              <a:ext cx="433105" cy="663042"/>
            </a:xfrm>
            <a:custGeom>
              <a:rect b="b" l="l" r="r" t="t"/>
              <a:pathLst>
                <a:path extrusionOk="0" h="12831" w="8347">
                  <a:moveTo>
                    <a:pt x="2953" y="0"/>
                  </a:moveTo>
                  <a:cubicBezTo>
                    <a:pt x="2664" y="0"/>
                    <a:pt x="2404" y="195"/>
                    <a:pt x="2218" y="556"/>
                  </a:cubicBezTo>
                  <a:cubicBezTo>
                    <a:pt x="1867" y="1226"/>
                    <a:pt x="1596" y="1944"/>
                    <a:pt x="1389" y="2663"/>
                  </a:cubicBezTo>
                  <a:cubicBezTo>
                    <a:pt x="990" y="4115"/>
                    <a:pt x="734" y="5583"/>
                    <a:pt x="287" y="7003"/>
                  </a:cubicBezTo>
                  <a:cubicBezTo>
                    <a:pt x="16" y="7929"/>
                    <a:pt x="0" y="8631"/>
                    <a:pt x="654" y="9397"/>
                  </a:cubicBezTo>
                  <a:cubicBezTo>
                    <a:pt x="1404" y="10275"/>
                    <a:pt x="1963" y="11312"/>
                    <a:pt x="2681" y="12206"/>
                  </a:cubicBezTo>
                  <a:cubicBezTo>
                    <a:pt x="2910" y="12511"/>
                    <a:pt x="3386" y="12831"/>
                    <a:pt x="3721" y="12831"/>
                  </a:cubicBezTo>
                  <a:cubicBezTo>
                    <a:pt x="3736" y="12831"/>
                    <a:pt x="3752" y="12830"/>
                    <a:pt x="3766" y="12829"/>
                  </a:cubicBezTo>
                  <a:cubicBezTo>
                    <a:pt x="5027" y="12669"/>
                    <a:pt x="7230" y="10068"/>
                    <a:pt x="7421" y="8807"/>
                  </a:cubicBezTo>
                  <a:cubicBezTo>
                    <a:pt x="7517" y="8025"/>
                    <a:pt x="7804" y="7259"/>
                    <a:pt x="7996" y="6493"/>
                  </a:cubicBezTo>
                  <a:cubicBezTo>
                    <a:pt x="8107" y="6078"/>
                    <a:pt x="8219" y="5663"/>
                    <a:pt x="8347" y="5168"/>
                  </a:cubicBezTo>
                  <a:cubicBezTo>
                    <a:pt x="8283" y="4993"/>
                    <a:pt x="8235" y="4753"/>
                    <a:pt x="8091" y="4610"/>
                  </a:cubicBezTo>
                  <a:cubicBezTo>
                    <a:pt x="6607" y="3157"/>
                    <a:pt x="5123" y="1737"/>
                    <a:pt x="3607" y="317"/>
                  </a:cubicBezTo>
                  <a:cubicBezTo>
                    <a:pt x="3386" y="102"/>
                    <a:pt x="3162" y="0"/>
                    <a:pt x="29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9" name="Google Shape;4199;p11"/>
            <p:cNvSpPr/>
            <p:nvPr/>
          </p:nvSpPr>
          <p:spPr>
            <a:xfrm>
              <a:off x="5412318" y="143930"/>
              <a:ext cx="511818" cy="469312"/>
            </a:xfrm>
            <a:custGeom>
              <a:rect b="b" l="l" r="r" t="t"/>
              <a:pathLst>
                <a:path extrusionOk="0" h="9082" w="9864">
                  <a:moveTo>
                    <a:pt x="3192" y="1"/>
                  </a:moveTo>
                  <a:cubicBezTo>
                    <a:pt x="2981" y="1"/>
                    <a:pt x="2758" y="74"/>
                    <a:pt x="2522" y="225"/>
                  </a:cubicBezTo>
                  <a:cubicBezTo>
                    <a:pt x="2107" y="496"/>
                    <a:pt x="1644" y="719"/>
                    <a:pt x="1261" y="1038"/>
                  </a:cubicBezTo>
                  <a:cubicBezTo>
                    <a:pt x="1054" y="1230"/>
                    <a:pt x="814" y="1597"/>
                    <a:pt x="846" y="1852"/>
                  </a:cubicBezTo>
                  <a:cubicBezTo>
                    <a:pt x="1038" y="3257"/>
                    <a:pt x="751" y="4550"/>
                    <a:pt x="224" y="5842"/>
                  </a:cubicBezTo>
                  <a:cubicBezTo>
                    <a:pt x="1" y="6417"/>
                    <a:pt x="96" y="6800"/>
                    <a:pt x="799" y="7055"/>
                  </a:cubicBezTo>
                  <a:cubicBezTo>
                    <a:pt x="1804" y="7438"/>
                    <a:pt x="2746" y="8013"/>
                    <a:pt x="3735" y="8475"/>
                  </a:cubicBezTo>
                  <a:cubicBezTo>
                    <a:pt x="4310" y="8731"/>
                    <a:pt x="4916" y="8906"/>
                    <a:pt x="5379" y="9082"/>
                  </a:cubicBezTo>
                  <a:cubicBezTo>
                    <a:pt x="6879" y="8827"/>
                    <a:pt x="8220" y="8667"/>
                    <a:pt x="9193" y="7470"/>
                  </a:cubicBezTo>
                  <a:cubicBezTo>
                    <a:pt x="9720" y="6832"/>
                    <a:pt x="9863" y="6305"/>
                    <a:pt x="9321" y="5635"/>
                  </a:cubicBezTo>
                  <a:cubicBezTo>
                    <a:pt x="8954" y="5172"/>
                    <a:pt x="8698" y="4629"/>
                    <a:pt x="8363" y="4135"/>
                  </a:cubicBezTo>
                  <a:cubicBezTo>
                    <a:pt x="8060" y="3688"/>
                    <a:pt x="7821" y="3033"/>
                    <a:pt x="7406" y="2890"/>
                  </a:cubicBezTo>
                  <a:cubicBezTo>
                    <a:pt x="6033" y="2363"/>
                    <a:pt x="5012" y="1453"/>
                    <a:pt x="4038" y="432"/>
                  </a:cubicBezTo>
                  <a:cubicBezTo>
                    <a:pt x="3775" y="150"/>
                    <a:pt x="3495" y="1"/>
                    <a:pt x="31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0" name="Google Shape;4200;p11"/>
            <p:cNvSpPr/>
            <p:nvPr/>
          </p:nvSpPr>
          <p:spPr>
            <a:xfrm>
              <a:off x="6879692" y="1081705"/>
              <a:ext cx="507667" cy="539384"/>
            </a:xfrm>
            <a:custGeom>
              <a:rect b="b" l="l" r="r" t="t"/>
              <a:pathLst>
                <a:path extrusionOk="0" h="10438" w="9784">
                  <a:moveTo>
                    <a:pt x="4513" y="1"/>
                  </a:moveTo>
                  <a:cubicBezTo>
                    <a:pt x="3472" y="1"/>
                    <a:pt x="2446" y="349"/>
                    <a:pt x="1804" y="1052"/>
                  </a:cubicBezTo>
                  <a:cubicBezTo>
                    <a:pt x="1500" y="1339"/>
                    <a:pt x="1149" y="1579"/>
                    <a:pt x="766" y="1770"/>
                  </a:cubicBezTo>
                  <a:cubicBezTo>
                    <a:pt x="96" y="2137"/>
                    <a:pt x="0" y="2648"/>
                    <a:pt x="367" y="3286"/>
                  </a:cubicBezTo>
                  <a:cubicBezTo>
                    <a:pt x="511" y="3510"/>
                    <a:pt x="750" y="3669"/>
                    <a:pt x="862" y="3909"/>
                  </a:cubicBezTo>
                  <a:cubicBezTo>
                    <a:pt x="1387" y="5134"/>
                    <a:pt x="1899" y="5569"/>
                    <a:pt x="2633" y="5569"/>
                  </a:cubicBezTo>
                  <a:cubicBezTo>
                    <a:pt x="3037" y="5569"/>
                    <a:pt x="3508" y="5437"/>
                    <a:pt x="4086" y="5233"/>
                  </a:cubicBezTo>
                  <a:cubicBezTo>
                    <a:pt x="4261" y="5170"/>
                    <a:pt x="4417" y="5137"/>
                    <a:pt x="4556" y="5137"/>
                  </a:cubicBezTo>
                  <a:cubicBezTo>
                    <a:pt x="4910" y="5137"/>
                    <a:pt x="5161" y="5356"/>
                    <a:pt x="5379" y="5872"/>
                  </a:cubicBezTo>
                  <a:cubicBezTo>
                    <a:pt x="5794" y="6829"/>
                    <a:pt x="6480" y="7659"/>
                    <a:pt x="7198" y="8776"/>
                  </a:cubicBezTo>
                  <a:cubicBezTo>
                    <a:pt x="7054" y="8984"/>
                    <a:pt x="6943" y="9207"/>
                    <a:pt x="6863" y="9431"/>
                  </a:cubicBezTo>
                  <a:cubicBezTo>
                    <a:pt x="6783" y="9638"/>
                    <a:pt x="6783" y="9862"/>
                    <a:pt x="6879" y="10069"/>
                  </a:cubicBezTo>
                  <a:cubicBezTo>
                    <a:pt x="7062" y="10322"/>
                    <a:pt x="7406" y="10437"/>
                    <a:pt x="7772" y="10437"/>
                  </a:cubicBezTo>
                  <a:cubicBezTo>
                    <a:pt x="8328" y="10437"/>
                    <a:pt x="8933" y="10171"/>
                    <a:pt x="9097" y="9718"/>
                  </a:cubicBezTo>
                  <a:cubicBezTo>
                    <a:pt x="9336" y="9032"/>
                    <a:pt x="9624" y="8329"/>
                    <a:pt x="9704" y="7611"/>
                  </a:cubicBezTo>
                  <a:cubicBezTo>
                    <a:pt x="9783" y="6957"/>
                    <a:pt x="9608" y="6287"/>
                    <a:pt x="9528" y="5616"/>
                  </a:cubicBezTo>
                  <a:cubicBezTo>
                    <a:pt x="9464" y="5233"/>
                    <a:pt x="9257" y="4834"/>
                    <a:pt x="9321" y="4467"/>
                  </a:cubicBezTo>
                  <a:cubicBezTo>
                    <a:pt x="9624" y="2903"/>
                    <a:pt x="9624" y="2855"/>
                    <a:pt x="8251" y="2010"/>
                  </a:cubicBezTo>
                  <a:cubicBezTo>
                    <a:pt x="7964" y="1786"/>
                    <a:pt x="7693" y="1531"/>
                    <a:pt x="7485" y="1228"/>
                  </a:cubicBezTo>
                  <a:cubicBezTo>
                    <a:pt x="6795" y="413"/>
                    <a:pt x="5646" y="1"/>
                    <a:pt x="45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1" name="Google Shape;4201;p11"/>
            <p:cNvSpPr/>
            <p:nvPr/>
          </p:nvSpPr>
          <p:spPr>
            <a:xfrm>
              <a:off x="6425055" y="272598"/>
              <a:ext cx="353665" cy="540831"/>
            </a:xfrm>
            <a:custGeom>
              <a:rect b="b" l="l" r="r" t="t"/>
              <a:pathLst>
                <a:path extrusionOk="0" h="10466" w="6816">
                  <a:moveTo>
                    <a:pt x="2570" y="1"/>
                  </a:moveTo>
                  <a:cubicBezTo>
                    <a:pt x="1246" y="160"/>
                    <a:pt x="1006" y="400"/>
                    <a:pt x="878" y="1677"/>
                  </a:cubicBezTo>
                  <a:cubicBezTo>
                    <a:pt x="767" y="2810"/>
                    <a:pt x="623" y="3943"/>
                    <a:pt x="495" y="5076"/>
                  </a:cubicBezTo>
                  <a:cubicBezTo>
                    <a:pt x="352" y="6400"/>
                    <a:pt x="224" y="7725"/>
                    <a:pt x="81" y="9066"/>
                  </a:cubicBezTo>
                  <a:cubicBezTo>
                    <a:pt x="1" y="9768"/>
                    <a:pt x="320" y="10326"/>
                    <a:pt x="942" y="10454"/>
                  </a:cubicBezTo>
                  <a:cubicBezTo>
                    <a:pt x="977" y="10462"/>
                    <a:pt x="1013" y="10466"/>
                    <a:pt x="1050" y="10466"/>
                  </a:cubicBezTo>
                  <a:cubicBezTo>
                    <a:pt x="1392" y="10466"/>
                    <a:pt x="1837" y="10156"/>
                    <a:pt x="2139" y="9911"/>
                  </a:cubicBezTo>
                  <a:cubicBezTo>
                    <a:pt x="2618" y="9512"/>
                    <a:pt x="2985" y="8970"/>
                    <a:pt x="3416" y="8507"/>
                  </a:cubicBezTo>
                  <a:cubicBezTo>
                    <a:pt x="4006" y="7885"/>
                    <a:pt x="4820" y="7374"/>
                    <a:pt x="5140" y="6640"/>
                  </a:cubicBezTo>
                  <a:cubicBezTo>
                    <a:pt x="5794" y="5172"/>
                    <a:pt x="6193" y="3608"/>
                    <a:pt x="6656" y="2075"/>
                  </a:cubicBezTo>
                  <a:cubicBezTo>
                    <a:pt x="6815" y="1501"/>
                    <a:pt x="6608" y="1006"/>
                    <a:pt x="5954" y="831"/>
                  </a:cubicBezTo>
                  <a:cubicBezTo>
                    <a:pt x="4836" y="543"/>
                    <a:pt x="3703" y="272"/>
                    <a:pt x="25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2" name="Google Shape;4202;p11"/>
            <p:cNvSpPr/>
            <p:nvPr/>
          </p:nvSpPr>
          <p:spPr>
            <a:xfrm>
              <a:off x="5178824" y="844264"/>
              <a:ext cx="446388" cy="346274"/>
            </a:xfrm>
            <a:custGeom>
              <a:rect b="b" l="l" r="r" t="t"/>
              <a:pathLst>
                <a:path extrusionOk="0" h="6701" w="8603">
                  <a:moveTo>
                    <a:pt x="5907" y="0"/>
                  </a:moveTo>
                  <a:cubicBezTo>
                    <a:pt x="4333" y="0"/>
                    <a:pt x="2937" y="813"/>
                    <a:pt x="1436" y="1131"/>
                  </a:cubicBezTo>
                  <a:cubicBezTo>
                    <a:pt x="1101" y="1210"/>
                    <a:pt x="814" y="1530"/>
                    <a:pt x="559" y="1785"/>
                  </a:cubicBezTo>
                  <a:cubicBezTo>
                    <a:pt x="32" y="2312"/>
                    <a:pt x="0" y="3572"/>
                    <a:pt x="527" y="4083"/>
                  </a:cubicBezTo>
                  <a:cubicBezTo>
                    <a:pt x="2266" y="5727"/>
                    <a:pt x="4405" y="6445"/>
                    <a:pt x="6288" y="6700"/>
                  </a:cubicBezTo>
                  <a:cubicBezTo>
                    <a:pt x="8171" y="6700"/>
                    <a:pt x="8602" y="6445"/>
                    <a:pt x="8602" y="5025"/>
                  </a:cubicBezTo>
                  <a:cubicBezTo>
                    <a:pt x="8586" y="3700"/>
                    <a:pt x="8283" y="2344"/>
                    <a:pt x="7996" y="1019"/>
                  </a:cubicBezTo>
                  <a:cubicBezTo>
                    <a:pt x="7836" y="253"/>
                    <a:pt x="7102" y="109"/>
                    <a:pt x="6416" y="29"/>
                  </a:cubicBezTo>
                  <a:cubicBezTo>
                    <a:pt x="6244" y="10"/>
                    <a:pt x="6075" y="0"/>
                    <a:pt x="590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3" name="Google Shape;4203;p11"/>
            <p:cNvSpPr/>
            <p:nvPr/>
          </p:nvSpPr>
          <p:spPr>
            <a:xfrm>
              <a:off x="3459693" y="1451276"/>
              <a:ext cx="428228" cy="394487"/>
            </a:xfrm>
            <a:custGeom>
              <a:rect b="b" l="l" r="r" t="t"/>
              <a:pathLst>
                <a:path extrusionOk="0" h="7634" w="8253">
                  <a:moveTo>
                    <a:pt x="3915" y="0"/>
                  </a:moveTo>
                  <a:cubicBezTo>
                    <a:pt x="2885" y="0"/>
                    <a:pt x="1746" y="784"/>
                    <a:pt x="1469" y="1832"/>
                  </a:cubicBezTo>
                  <a:cubicBezTo>
                    <a:pt x="1405" y="2135"/>
                    <a:pt x="1261" y="2390"/>
                    <a:pt x="1038" y="2598"/>
                  </a:cubicBezTo>
                  <a:cubicBezTo>
                    <a:pt x="384" y="3077"/>
                    <a:pt x="1" y="3619"/>
                    <a:pt x="160" y="4401"/>
                  </a:cubicBezTo>
                  <a:cubicBezTo>
                    <a:pt x="192" y="5822"/>
                    <a:pt x="320" y="5949"/>
                    <a:pt x="1676" y="6189"/>
                  </a:cubicBezTo>
                  <a:cubicBezTo>
                    <a:pt x="2043" y="6268"/>
                    <a:pt x="2395" y="6364"/>
                    <a:pt x="2746" y="6460"/>
                  </a:cubicBezTo>
                  <a:cubicBezTo>
                    <a:pt x="4198" y="6843"/>
                    <a:pt x="5634" y="7258"/>
                    <a:pt x="7087" y="7593"/>
                  </a:cubicBezTo>
                  <a:cubicBezTo>
                    <a:pt x="7202" y="7620"/>
                    <a:pt x="7316" y="7634"/>
                    <a:pt x="7423" y="7634"/>
                  </a:cubicBezTo>
                  <a:cubicBezTo>
                    <a:pt x="7895" y="7634"/>
                    <a:pt x="8253" y="7365"/>
                    <a:pt x="8188" y="6715"/>
                  </a:cubicBezTo>
                  <a:cubicBezTo>
                    <a:pt x="8028" y="4736"/>
                    <a:pt x="7789" y="2789"/>
                    <a:pt x="6017" y="1465"/>
                  </a:cubicBezTo>
                  <a:cubicBezTo>
                    <a:pt x="5570" y="1146"/>
                    <a:pt x="5299" y="571"/>
                    <a:pt x="4852" y="268"/>
                  </a:cubicBezTo>
                  <a:cubicBezTo>
                    <a:pt x="4574" y="84"/>
                    <a:pt x="4250" y="0"/>
                    <a:pt x="391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4" name="Google Shape;4204;p11"/>
            <p:cNvSpPr/>
            <p:nvPr/>
          </p:nvSpPr>
          <p:spPr>
            <a:xfrm>
              <a:off x="2969461" y="890667"/>
              <a:ext cx="433987" cy="417844"/>
            </a:xfrm>
            <a:custGeom>
              <a:rect b="b" l="l" r="r" t="t"/>
              <a:pathLst>
                <a:path extrusionOk="0" h="8086" w="8364">
                  <a:moveTo>
                    <a:pt x="3398" y="0"/>
                  </a:moveTo>
                  <a:cubicBezTo>
                    <a:pt x="3078" y="0"/>
                    <a:pt x="2767" y="162"/>
                    <a:pt x="2522" y="488"/>
                  </a:cubicBezTo>
                  <a:cubicBezTo>
                    <a:pt x="2187" y="967"/>
                    <a:pt x="1900" y="1477"/>
                    <a:pt x="1645" y="2020"/>
                  </a:cubicBezTo>
                  <a:cubicBezTo>
                    <a:pt x="1373" y="2547"/>
                    <a:pt x="1150" y="3089"/>
                    <a:pt x="895" y="3616"/>
                  </a:cubicBezTo>
                  <a:cubicBezTo>
                    <a:pt x="559" y="4286"/>
                    <a:pt x="224" y="4957"/>
                    <a:pt x="1" y="5403"/>
                  </a:cubicBezTo>
                  <a:cubicBezTo>
                    <a:pt x="81" y="6042"/>
                    <a:pt x="129" y="6361"/>
                    <a:pt x="160" y="6696"/>
                  </a:cubicBezTo>
                  <a:cubicBezTo>
                    <a:pt x="251" y="7635"/>
                    <a:pt x="598" y="8085"/>
                    <a:pt x="1248" y="8085"/>
                  </a:cubicBezTo>
                  <a:cubicBezTo>
                    <a:pt x="1515" y="8085"/>
                    <a:pt x="1832" y="8010"/>
                    <a:pt x="2203" y="7861"/>
                  </a:cubicBezTo>
                  <a:cubicBezTo>
                    <a:pt x="3560" y="7319"/>
                    <a:pt x="4900" y="6680"/>
                    <a:pt x="6321" y="6377"/>
                  </a:cubicBezTo>
                  <a:cubicBezTo>
                    <a:pt x="7486" y="6138"/>
                    <a:pt x="7837" y="5324"/>
                    <a:pt x="8268" y="4494"/>
                  </a:cubicBezTo>
                  <a:cubicBezTo>
                    <a:pt x="8363" y="4254"/>
                    <a:pt x="8316" y="3983"/>
                    <a:pt x="8172" y="3776"/>
                  </a:cubicBezTo>
                  <a:cubicBezTo>
                    <a:pt x="6847" y="2579"/>
                    <a:pt x="5507" y="1414"/>
                    <a:pt x="4118" y="280"/>
                  </a:cubicBezTo>
                  <a:cubicBezTo>
                    <a:pt x="3891" y="94"/>
                    <a:pt x="3642" y="0"/>
                    <a:pt x="33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5" name="Google Shape;4205;p11"/>
            <p:cNvSpPr/>
            <p:nvPr/>
          </p:nvSpPr>
          <p:spPr>
            <a:xfrm>
              <a:off x="3073807" y="358170"/>
              <a:ext cx="385109" cy="381775"/>
            </a:xfrm>
            <a:custGeom>
              <a:rect b="b" l="l" r="r" t="t"/>
              <a:pathLst>
                <a:path extrusionOk="0" h="7388" w="7422">
                  <a:moveTo>
                    <a:pt x="3240" y="0"/>
                  </a:moveTo>
                  <a:cubicBezTo>
                    <a:pt x="2737" y="0"/>
                    <a:pt x="2280" y="145"/>
                    <a:pt x="2043" y="467"/>
                  </a:cubicBezTo>
                  <a:cubicBezTo>
                    <a:pt x="1166" y="1728"/>
                    <a:pt x="1" y="2893"/>
                    <a:pt x="49" y="4681"/>
                  </a:cubicBezTo>
                  <a:cubicBezTo>
                    <a:pt x="208" y="5287"/>
                    <a:pt x="400" y="5878"/>
                    <a:pt x="495" y="6484"/>
                  </a:cubicBezTo>
                  <a:cubicBezTo>
                    <a:pt x="624" y="7147"/>
                    <a:pt x="924" y="7387"/>
                    <a:pt x="1343" y="7387"/>
                  </a:cubicBezTo>
                  <a:cubicBezTo>
                    <a:pt x="1550" y="7387"/>
                    <a:pt x="1785" y="7329"/>
                    <a:pt x="2043" y="7234"/>
                  </a:cubicBezTo>
                  <a:cubicBezTo>
                    <a:pt x="3863" y="6596"/>
                    <a:pt x="5491" y="5718"/>
                    <a:pt x="6767" y="4218"/>
                  </a:cubicBezTo>
                  <a:cubicBezTo>
                    <a:pt x="7422" y="3436"/>
                    <a:pt x="7246" y="1904"/>
                    <a:pt x="6368" y="1393"/>
                  </a:cubicBezTo>
                  <a:cubicBezTo>
                    <a:pt x="5810" y="1074"/>
                    <a:pt x="5267" y="755"/>
                    <a:pt x="4741" y="419"/>
                  </a:cubicBezTo>
                  <a:cubicBezTo>
                    <a:pt x="4320" y="153"/>
                    <a:pt x="3756" y="0"/>
                    <a:pt x="324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6" name="Google Shape;4206;p11"/>
            <p:cNvSpPr/>
            <p:nvPr/>
          </p:nvSpPr>
          <p:spPr>
            <a:xfrm>
              <a:off x="5687269" y="1202725"/>
              <a:ext cx="370165" cy="368598"/>
            </a:xfrm>
            <a:custGeom>
              <a:rect b="b" l="l" r="r" t="t"/>
              <a:pathLst>
                <a:path extrusionOk="0" h="7133" w="7134">
                  <a:moveTo>
                    <a:pt x="2917" y="0"/>
                  </a:moveTo>
                  <a:cubicBezTo>
                    <a:pt x="2246" y="0"/>
                    <a:pt x="1694" y="370"/>
                    <a:pt x="1404" y="1104"/>
                  </a:cubicBezTo>
                  <a:cubicBezTo>
                    <a:pt x="1325" y="1311"/>
                    <a:pt x="1197" y="1503"/>
                    <a:pt x="1037" y="1663"/>
                  </a:cubicBezTo>
                  <a:cubicBezTo>
                    <a:pt x="96" y="2508"/>
                    <a:pt x="0" y="3913"/>
                    <a:pt x="926" y="4775"/>
                  </a:cubicBezTo>
                  <a:cubicBezTo>
                    <a:pt x="1580" y="5381"/>
                    <a:pt x="2346" y="5844"/>
                    <a:pt x="2968" y="6450"/>
                  </a:cubicBezTo>
                  <a:cubicBezTo>
                    <a:pt x="3417" y="6890"/>
                    <a:pt x="3938" y="7132"/>
                    <a:pt x="4461" y="7132"/>
                  </a:cubicBezTo>
                  <a:cubicBezTo>
                    <a:pt x="4832" y="7132"/>
                    <a:pt x="5204" y="7011"/>
                    <a:pt x="5554" y="6754"/>
                  </a:cubicBezTo>
                  <a:cubicBezTo>
                    <a:pt x="6687" y="5924"/>
                    <a:pt x="7134" y="4471"/>
                    <a:pt x="6687" y="3163"/>
                  </a:cubicBezTo>
                  <a:cubicBezTo>
                    <a:pt x="6607" y="2875"/>
                    <a:pt x="6559" y="2604"/>
                    <a:pt x="6527" y="2317"/>
                  </a:cubicBezTo>
                  <a:cubicBezTo>
                    <a:pt x="6575" y="1120"/>
                    <a:pt x="6256" y="689"/>
                    <a:pt x="5602" y="609"/>
                  </a:cubicBezTo>
                  <a:cubicBezTo>
                    <a:pt x="4995" y="577"/>
                    <a:pt x="4405" y="434"/>
                    <a:pt x="3846" y="210"/>
                  </a:cubicBezTo>
                  <a:cubicBezTo>
                    <a:pt x="3522" y="70"/>
                    <a:pt x="3208" y="0"/>
                    <a:pt x="29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7" name="Google Shape;4207;p11"/>
            <p:cNvSpPr/>
            <p:nvPr/>
          </p:nvSpPr>
          <p:spPr>
            <a:xfrm>
              <a:off x="5772519" y="1965688"/>
              <a:ext cx="312259" cy="386012"/>
            </a:xfrm>
            <a:custGeom>
              <a:rect b="b" l="l" r="r" t="t"/>
              <a:pathLst>
                <a:path extrusionOk="0" h="7470" w="6018">
                  <a:moveTo>
                    <a:pt x="921" y="1"/>
                  </a:moveTo>
                  <a:cubicBezTo>
                    <a:pt x="263" y="1"/>
                    <a:pt x="107" y="352"/>
                    <a:pt x="192" y="1021"/>
                  </a:cubicBezTo>
                  <a:cubicBezTo>
                    <a:pt x="256" y="1564"/>
                    <a:pt x="512" y="2170"/>
                    <a:pt x="384" y="2665"/>
                  </a:cubicBezTo>
                  <a:cubicBezTo>
                    <a:pt x="1" y="4181"/>
                    <a:pt x="224" y="5618"/>
                    <a:pt x="735" y="7054"/>
                  </a:cubicBezTo>
                  <a:cubicBezTo>
                    <a:pt x="1278" y="7182"/>
                    <a:pt x="1820" y="7325"/>
                    <a:pt x="2379" y="7421"/>
                  </a:cubicBezTo>
                  <a:cubicBezTo>
                    <a:pt x="2548" y="7454"/>
                    <a:pt x="2722" y="7470"/>
                    <a:pt x="2897" y="7470"/>
                  </a:cubicBezTo>
                  <a:cubicBezTo>
                    <a:pt x="3826" y="7470"/>
                    <a:pt x="4772" y="7017"/>
                    <a:pt x="5108" y="6224"/>
                  </a:cubicBezTo>
                  <a:cubicBezTo>
                    <a:pt x="5507" y="5235"/>
                    <a:pt x="5778" y="4197"/>
                    <a:pt x="5906" y="3144"/>
                  </a:cubicBezTo>
                  <a:cubicBezTo>
                    <a:pt x="6017" y="2059"/>
                    <a:pt x="5235" y="766"/>
                    <a:pt x="4342" y="766"/>
                  </a:cubicBezTo>
                  <a:cubicBezTo>
                    <a:pt x="4327" y="766"/>
                    <a:pt x="4312" y="766"/>
                    <a:pt x="4298" y="766"/>
                  </a:cubicBezTo>
                  <a:cubicBezTo>
                    <a:pt x="3154" y="766"/>
                    <a:pt x="2253" y="158"/>
                    <a:pt x="1182" y="16"/>
                  </a:cubicBezTo>
                  <a:cubicBezTo>
                    <a:pt x="1087" y="6"/>
                    <a:pt x="1000" y="1"/>
                    <a:pt x="9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8" name="Google Shape;4208;p11"/>
            <p:cNvSpPr/>
            <p:nvPr/>
          </p:nvSpPr>
          <p:spPr>
            <a:xfrm>
              <a:off x="1830845" y="1302611"/>
              <a:ext cx="395071" cy="356454"/>
            </a:xfrm>
            <a:custGeom>
              <a:rect b="b" l="l" r="r" t="t"/>
              <a:pathLst>
                <a:path extrusionOk="0" h="6898" w="7614">
                  <a:moveTo>
                    <a:pt x="3608" y="1"/>
                  </a:moveTo>
                  <a:cubicBezTo>
                    <a:pt x="2650" y="448"/>
                    <a:pt x="1597" y="799"/>
                    <a:pt x="719" y="1389"/>
                  </a:cubicBezTo>
                  <a:cubicBezTo>
                    <a:pt x="97" y="1804"/>
                    <a:pt x="1" y="2634"/>
                    <a:pt x="559" y="3257"/>
                  </a:cubicBezTo>
                  <a:cubicBezTo>
                    <a:pt x="1517" y="4358"/>
                    <a:pt x="2538" y="5427"/>
                    <a:pt x="3624" y="6416"/>
                  </a:cubicBezTo>
                  <a:cubicBezTo>
                    <a:pt x="3982" y="6739"/>
                    <a:pt x="4395" y="6897"/>
                    <a:pt x="4798" y="6897"/>
                  </a:cubicBezTo>
                  <a:cubicBezTo>
                    <a:pt x="5292" y="6897"/>
                    <a:pt x="5770" y="6659"/>
                    <a:pt x="6113" y="6193"/>
                  </a:cubicBezTo>
                  <a:cubicBezTo>
                    <a:pt x="6704" y="5411"/>
                    <a:pt x="7103" y="4485"/>
                    <a:pt x="7502" y="3576"/>
                  </a:cubicBezTo>
                  <a:cubicBezTo>
                    <a:pt x="7613" y="3272"/>
                    <a:pt x="7582" y="2921"/>
                    <a:pt x="7422" y="2634"/>
                  </a:cubicBezTo>
                  <a:cubicBezTo>
                    <a:pt x="6544" y="1309"/>
                    <a:pt x="5140" y="751"/>
                    <a:pt x="36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9" name="Google Shape;4209;p11"/>
            <p:cNvSpPr/>
            <p:nvPr/>
          </p:nvSpPr>
          <p:spPr>
            <a:xfrm>
              <a:off x="4350702" y="267844"/>
              <a:ext cx="539163" cy="258375"/>
            </a:xfrm>
            <a:custGeom>
              <a:rect b="b" l="l" r="r" t="t"/>
              <a:pathLst>
                <a:path extrusionOk="0" h="5000" w="10391">
                  <a:moveTo>
                    <a:pt x="3050" y="1"/>
                  </a:moveTo>
                  <a:cubicBezTo>
                    <a:pt x="2136" y="1"/>
                    <a:pt x="1137" y="598"/>
                    <a:pt x="192" y="923"/>
                  </a:cubicBezTo>
                  <a:cubicBezTo>
                    <a:pt x="113" y="971"/>
                    <a:pt x="81" y="1146"/>
                    <a:pt x="1" y="1322"/>
                  </a:cubicBezTo>
                  <a:lnTo>
                    <a:pt x="863" y="1529"/>
                  </a:lnTo>
                  <a:cubicBezTo>
                    <a:pt x="879" y="3987"/>
                    <a:pt x="1661" y="4051"/>
                    <a:pt x="3304" y="4386"/>
                  </a:cubicBezTo>
                  <a:cubicBezTo>
                    <a:pt x="3481" y="4424"/>
                    <a:pt x="3668" y="4432"/>
                    <a:pt x="3855" y="4432"/>
                  </a:cubicBezTo>
                  <a:cubicBezTo>
                    <a:pt x="3997" y="4432"/>
                    <a:pt x="4139" y="4428"/>
                    <a:pt x="4277" y="4428"/>
                  </a:cubicBezTo>
                  <a:cubicBezTo>
                    <a:pt x="4570" y="4428"/>
                    <a:pt x="4848" y="4448"/>
                    <a:pt x="5076" y="4577"/>
                  </a:cubicBezTo>
                  <a:cubicBezTo>
                    <a:pt x="5585" y="4867"/>
                    <a:pt x="6029" y="4999"/>
                    <a:pt x="6428" y="4999"/>
                  </a:cubicBezTo>
                  <a:cubicBezTo>
                    <a:pt x="7219" y="4999"/>
                    <a:pt x="7834" y="4479"/>
                    <a:pt x="8427" y="3620"/>
                  </a:cubicBezTo>
                  <a:cubicBezTo>
                    <a:pt x="8954" y="2870"/>
                    <a:pt x="9688" y="2263"/>
                    <a:pt x="10326" y="1577"/>
                  </a:cubicBezTo>
                  <a:cubicBezTo>
                    <a:pt x="10390" y="1513"/>
                    <a:pt x="10358" y="1354"/>
                    <a:pt x="10374" y="1130"/>
                  </a:cubicBezTo>
                  <a:lnTo>
                    <a:pt x="10374" y="1130"/>
                  </a:lnTo>
                  <a:lnTo>
                    <a:pt x="9784" y="1385"/>
                  </a:lnTo>
                  <a:lnTo>
                    <a:pt x="9784" y="827"/>
                  </a:lnTo>
                  <a:cubicBezTo>
                    <a:pt x="8363" y="731"/>
                    <a:pt x="7071" y="667"/>
                    <a:pt x="5778" y="540"/>
                  </a:cubicBezTo>
                  <a:cubicBezTo>
                    <a:pt x="4916" y="476"/>
                    <a:pt x="4054" y="109"/>
                    <a:pt x="3272" y="13"/>
                  </a:cubicBezTo>
                  <a:cubicBezTo>
                    <a:pt x="3199" y="5"/>
                    <a:pt x="3125" y="1"/>
                    <a:pt x="30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0" name="Google Shape;4210;p11"/>
            <p:cNvSpPr/>
            <p:nvPr/>
          </p:nvSpPr>
          <p:spPr>
            <a:xfrm>
              <a:off x="3858862" y="-61835"/>
              <a:ext cx="407421" cy="389009"/>
            </a:xfrm>
            <a:custGeom>
              <a:rect b="b" l="l" r="r" t="t"/>
              <a:pathLst>
                <a:path extrusionOk="0" h="7528" w="7852">
                  <a:moveTo>
                    <a:pt x="5171" y="0"/>
                  </a:moveTo>
                  <a:cubicBezTo>
                    <a:pt x="5045" y="0"/>
                    <a:pt x="4688" y="251"/>
                    <a:pt x="4501" y="424"/>
                  </a:cubicBezTo>
                  <a:cubicBezTo>
                    <a:pt x="3846" y="1047"/>
                    <a:pt x="3336" y="1877"/>
                    <a:pt x="2585" y="2291"/>
                  </a:cubicBezTo>
                  <a:cubicBezTo>
                    <a:pt x="1277" y="3026"/>
                    <a:pt x="942" y="4175"/>
                    <a:pt x="686" y="5691"/>
                  </a:cubicBezTo>
                  <a:lnTo>
                    <a:pt x="383" y="4813"/>
                  </a:lnTo>
                  <a:lnTo>
                    <a:pt x="383" y="4813"/>
                  </a:lnTo>
                  <a:cubicBezTo>
                    <a:pt x="0" y="6361"/>
                    <a:pt x="447" y="7430"/>
                    <a:pt x="1468" y="7510"/>
                  </a:cubicBezTo>
                  <a:cubicBezTo>
                    <a:pt x="1643" y="7521"/>
                    <a:pt x="1816" y="7527"/>
                    <a:pt x="1987" y="7527"/>
                  </a:cubicBezTo>
                  <a:cubicBezTo>
                    <a:pt x="3098" y="7527"/>
                    <a:pt x="4119" y="7258"/>
                    <a:pt x="4852" y="6138"/>
                  </a:cubicBezTo>
                  <a:cubicBezTo>
                    <a:pt x="5650" y="4925"/>
                    <a:pt x="6639" y="3824"/>
                    <a:pt x="7533" y="2659"/>
                  </a:cubicBezTo>
                  <a:cubicBezTo>
                    <a:pt x="7660" y="2499"/>
                    <a:pt x="7852" y="2132"/>
                    <a:pt x="7804" y="2100"/>
                  </a:cubicBezTo>
                  <a:cubicBezTo>
                    <a:pt x="6958" y="1366"/>
                    <a:pt x="6112" y="664"/>
                    <a:pt x="5203" y="9"/>
                  </a:cubicBezTo>
                  <a:cubicBezTo>
                    <a:pt x="5195" y="3"/>
                    <a:pt x="5184" y="0"/>
                    <a:pt x="51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1" name="Google Shape;4211;p11"/>
            <p:cNvSpPr/>
            <p:nvPr/>
          </p:nvSpPr>
          <p:spPr>
            <a:xfrm>
              <a:off x="1956724" y="330524"/>
              <a:ext cx="371878" cy="365704"/>
            </a:xfrm>
            <a:custGeom>
              <a:rect b="b" l="l" r="r" t="t"/>
              <a:pathLst>
                <a:path extrusionOk="0" h="7077" w="7167">
                  <a:moveTo>
                    <a:pt x="5705" y="1"/>
                  </a:moveTo>
                  <a:cubicBezTo>
                    <a:pt x="5444" y="1"/>
                    <a:pt x="5163" y="131"/>
                    <a:pt x="4884" y="396"/>
                  </a:cubicBezTo>
                  <a:cubicBezTo>
                    <a:pt x="3927" y="1338"/>
                    <a:pt x="2698" y="1960"/>
                    <a:pt x="1373" y="2151"/>
                  </a:cubicBezTo>
                  <a:cubicBezTo>
                    <a:pt x="144" y="2327"/>
                    <a:pt x="1" y="2822"/>
                    <a:pt x="719" y="3827"/>
                  </a:cubicBezTo>
                  <a:cubicBezTo>
                    <a:pt x="1293" y="4625"/>
                    <a:pt x="2634" y="4880"/>
                    <a:pt x="2490" y="6221"/>
                  </a:cubicBezTo>
                  <a:cubicBezTo>
                    <a:pt x="2474" y="6285"/>
                    <a:pt x="2618" y="6365"/>
                    <a:pt x="2698" y="6428"/>
                  </a:cubicBezTo>
                  <a:cubicBezTo>
                    <a:pt x="3240" y="6861"/>
                    <a:pt x="3814" y="7077"/>
                    <a:pt x="4352" y="7077"/>
                  </a:cubicBezTo>
                  <a:cubicBezTo>
                    <a:pt x="5145" y="7077"/>
                    <a:pt x="5861" y="6610"/>
                    <a:pt x="6289" y="5678"/>
                  </a:cubicBezTo>
                  <a:cubicBezTo>
                    <a:pt x="6735" y="4737"/>
                    <a:pt x="6895" y="3668"/>
                    <a:pt x="7166" y="2726"/>
                  </a:cubicBezTo>
                  <a:cubicBezTo>
                    <a:pt x="6959" y="1976"/>
                    <a:pt x="6863" y="1353"/>
                    <a:pt x="6624" y="763"/>
                  </a:cubicBezTo>
                  <a:cubicBezTo>
                    <a:pt x="6400" y="259"/>
                    <a:pt x="6072" y="1"/>
                    <a:pt x="57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2" name="Google Shape;4212;p11"/>
            <p:cNvSpPr/>
            <p:nvPr/>
          </p:nvSpPr>
          <p:spPr>
            <a:xfrm>
              <a:off x="6311629" y="1841981"/>
              <a:ext cx="328811" cy="443630"/>
            </a:xfrm>
            <a:custGeom>
              <a:rect b="b" l="l" r="r" t="t"/>
              <a:pathLst>
                <a:path extrusionOk="0" h="8585" w="6337">
                  <a:moveTo>
                    <a:pt x="3160" y="0"/>
                  </a:moveTo>
                  <a:cubicBezTo>
                    <a:pt x="2235" y="1165"/>
                    <a:pt x="1086" y="1899"/>
                    <a:pt x="575" y="3415"/>
                  </a:cubicBezTo>
                  <a:cubicBezTo>
                    <a:pt x="0" y="5139"/>
                    <a:pt x="304" y="6847"/>
                    <a:pt x="1500" y="8076"/>
                  </a:cubicBezTo>
                  <a:cubicBezTo>
                    <a:pt x="1830" y="8413"/>
                    <a:pt x="2051" y="8584"/>
                    <a:pt x="2240" y="8584"/>
                  </a:cubicBezTo>
                  <a:cubicBezTo>
                    <a:pt x="2454" y="8584"/>
                    <a:pt x="2627" y="8365"/>
                    <a:pt x="2873" y="7916"/>
                  </a:cubicBezTo>
                  <a:cubicBezTo>
                    <a:pt x="3671" y="6432"/>
                    <a:pt x="4501" y="4979"/>
                    <a:pt x="5347" y="3527"/>
                  </a:cubicBezTo>
                  <a:cubicBezTo>
                    <a:pt x="6336" y="1835"/>
                    <a:pt x="5809" y="591"/>
                    <a:pt x="3942" y="224"/>
                  </a:cubicBezTo>
                  <a:cubicBezTo>
                    <a:pt x="3687" y="160"/>
                    <a:pt x="3432" y="80"/>
                    <a:pt x="3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3" name="Google Shape;4213;p11"/>
            <p:cNvSpPr/>
            <p:nvPr/>
          </p:nvSpPr>
          <p:spPr>
            <a:xfrm>
              <a:off x="6854838" y="1453188"/>
              <a:ext cx="298146" cy="398414"/>
            </a:xfrm>
            <a:custGeom>
              <a:rect b="b" l="l" r="r" t="t"/>
              <a:pathLst>
                <a:path extrusionOk="0" h="7710" w="5746">
                  <a:moveTo>
                    <a:pt x="1811" y="0"/>
                  </a:moveTo>
                  <a:cubicBezTo>
                    <a:pt x="1529" y="0"/>
                    <a:pt x="1172" y="79"/>
                    <a:pt x="1118" y="215"/>
                  </a:cubicBezTo>
                  <a:cubicBezTo>
                    <a:pt x="751" y="1172"/>
                    <a:pt x="1" y="2321"/>
                    <a:pt x="256" y="3119"/>
                  </a:cubicBezTo>
                  <a:cubicBezTo>
                    <a:pt x="767" y="4636"/>
                    <a:pt x="1836" y="5992"/>
                    <a:pt x="2761" y="7365"/>
                  </a:cubicBezTo>
                  <a:cubicBezTo>
                    <a:pt x="2920" y="7602"/>
                    <a:pt x="3225" y="7710"/>
                    <a:pt x="3556" y="7710"/>
                  </a:cubicBezTo>
                  <a:cubicBezTo>
                    <a:pt x="4092" y="7710"/>
                    <a:pt x="4694" y="7429"/>
                    <a:pt x="4852" y="6966"/>
                  </a:cubicBezTo>
                  <a:cubicBezTo>
                    <a:pt x="5219" y="5848"/>
                    <a:pt x="5427" y="4667"/>
                    <a:pt x="5746" y="3343"/>
                  </a:cubicBezTo>
                  <a:cubicBezTo>
                    <a:pt x="5746" y="3327"/>
                    <a:pt x="5714" y="3135"/>
                    <a:pt x="5634" y="2944"/>
                  </a:cubicBezTo>
                  <a:cubicBezTo>
                    <a:pt x="5092" y="1316"/>
                    <a:pt x="3639" y="183"/>
                    <a:pt x="1948" y="7"/>
                  </a:cubicBezTo>
                  <a:cubicBezTo>
                    <a:pt x="1906" y="3"/>
                    <a:pt x="1860" y="0"/>
                    <a:pt x="18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4" name="Google Shape;4214;p11"/>
            <p:cNvSpPr/>
            <p:nvPr/>
          </p:nvSpPr>
          <p:spPr>
            <a:xfrm>
              <a:off x="2482550" y="1286127"/>
              <a:ext cx="391751" cy="325811"/>
            </a:xfrm>
            <a:custGeom>
              <a:rect b="b" l="l" r="r" t="t"/>
              <a:pathLst>
                <a:path extrusionOk="0" h="6305" w="7550">
                  <a:moveTo>
                    <a:pt x="2858" y="1"/>
                  </a:moveTo>
                  <a:cubicBezTo>
                    <a:pt x="2522" y="1"/>
                    <a:pt x="2091" y="384"/>
                    <a:pt x="1868" y="703"/>
                  </a:cubicBezTo>
                  <a:cubicBezTo>
                    <a:pt x="1373" y="1421"/>
                    <a:pt x="1102" y="2267"/>
                    <a:pt x="575" y="2937"/>
                  </a:cubicBezTo>
                  <a:cubicBezTo>
                    <a:pt x="1" y="3703"/>
                    <a:pt x="113" y="4214"/>
                    <a:pt x="879" y="4645"/>
                  </a:cubicBezTo>
                  <a:cubicBezTo>
                    <a:pt x="1868" y="5235"/>
                    <a:pt x="2889" y="5778"/>
                    <a:pt x="3847" y="6305"/>
                  </a:cubicBezTo>
                  <a:cubicBezTo>
                    <a:pt x="4900" y="5299"/>
                    <a:pt x="5906" y="4389"/>
                    <a:pt x="6863" y="3416"/>
                  </a:cubicBezTo>
                  <a:cubicBezTo>
                    <a:pt x="7167" y="3097"/>
                    <a:pt x="7550" y="2586"/>
                    <a:pt x="7486" y="2251"/>
                  </a:cubicBezTo>
                  <a:cubicBezTo>
                    <a:pt x="7358" y="1549"/>
                    <a:pt x="7071" y="815"/>
                    <a:pt x="6113" y="751"/>
                  </a:cubicBezTo>
                  <a:cubicBezTo>
                    <a:pt x="5730" y="735"/>
                    <a:pt x="5379" y="495"/>
                    <a:pt x="4996" y="400"/>
                  </a:cubicBezTo>
                  <a:cubicBezTo>
                    <a:pt x="4294" y="240"/>
                    <a:pt x="3576" y="1"/>
                    <a:pt x="28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5" name="Google Shape;4215;p11"/>
            <p:cNvSpPr/>
            <p:nvPr/>
          </p:nvSpPr>
          <p:spPr>
            <a:xfrm>
              <a:off x="6411824" y="1208616"/>
              <a:ext cx="441407" cy="388648"/>
            </a:xfrm>
            <a:custGeom>
              <a:rect b="b" l="l" r="r" t="t"/>
              <a:pathLst>
                <a:path extrusionOk="0" h="7521" w="8507">
                  <a:moveTo>
                    <a:pt x="8507" y="0"/>
                  </a:moveTo>
                  <a:lnTo>
                    <a:pt x="8507" y="0"/>
                  </a:lnTo>
                  <a:cubicBezTo>
                    <a:pt x="8012" y="112"/>
                    <a:pt x="7437" y="96"/>
                    <a:pt x="7038" y="352"/>
                  </a:cubicBezTo>
                  <a:cubicBezTo>
                    <a:pt x="5075" y="1549"/>
                    <a:pt x="3176" y="2809"/>
                    <a:pt x="1261" y="4070"/>
                  </a:cubicBezTo>
                  <a:cubicBezTo>
                    <a:pt x="894" y="4309"/>
                    <a:pt x="559" y="4581"/>
                    <a:pt x="272" y="4900"/>
                  </a:cubicBezTo>
                  <a:cubicBezTo>
                    <a:pt x="128" y="5060"/>
                    <a:pt x="0" y="5522"/>
                    <a:pt x="64" y="5570"/>
                  </a:cubicBezTo>
                  <a:cubicBezTo>
                    <a:pt x="958" y="6233"/>
                    <a:pt x="1465" y="7490"/>
                    <a:pt x="2935" y="7490"/>
                  </a:cubicBezTo>
                  <a:cubicBezTo>
                    <a:pt x="2987" y="7490"/>
                    <a:pt x="3041" y="7489"/>
                    <a:pt x="3096" y="7485"/>
                  </a:cubicBezTo>
                  <a:cubicBezTo>
                    <a:pt x="3202" y="7510"/>
                    <a:pt x="3299" y="7521"/>
                    <a:pt x="3388" y="7521"/>
                  </a:cubicBezTo>
                  <a:cubicBezTo>
                    <a:pt x="4179" y="7521"/>
                    <a:pt x="4391" y="6635"/>
                    <a:pt x="4836" y="6033"/>
                  </a:cubicBezTo>
                  <a:cubicBezTo>
                    <a:pt x="5953" y="4549"/>
                    <a:pt x="7102" y="3081"/>
                    <a:pt x="8156" y="1549"/>
                  </a:cubicBezTo>
                  <a:cubicBezTo>
                    <a:pt x="8443" y="1150"/>
                    <a:pt x="8395" y="527"/>
                    <a:pt x="850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6" name="Google Shape;4216;p11"/>
            <p:cNvSpPr/>
            <p:nvPr/>
          </p:nvSpPr>
          <p:spPr>
            <a:xfrm>
              <a:off x="2118197" y="986264"/>
              <a:ext cx="438968" cy="274343"/>
            </a:xfrm>
            <a:custGeom>
              <a:rect b="b" l="l" r="r" t="t"/>
              <a:pathLst>
                <a:path extrusionOk="0" h="5309" w="8460">
                  <a:moveTo>
                    <a:pt x="2663" y="0"/>
                  </a:moveTo>
                  <a:cubicBezTo>
                    <a:pt x="2411" y="0"/>
                    <a:pt x="2153" y="85"/>
                    <a:pt x="1900" y="314"/>
                  </a:cubicBezTo>
                  <a:cubicBezTo>
                    <a:pt x="1852" y="362"/>
                    <a:pt x="1768" y="374"/>
                    <a:pt x="1676" y="374"/>
                  </a:cubicBezTo>
                  <a:cubicBezTo>
                    <a:pt x="1585" y="374"/>
                    <a:pt x="1485" y="362"/>
                    <a:pt x="1405" y="362"/>
                  </a:cubicBezTo>
                  <a:cubicBezTo>
                    <a:pt x="368" y="409"/>
                    <a:pt x="1" y="856"/>
                    <a:pt x="208" y="1910"/>
                  </a:cubicBezTo>
                  <a:cubicBezTo>
                    <a:pt x="352" y="2548"/>
                    <a:pt x="527" y="3202"/>
                    <a:pt x="767" y="3825"/>
                  </a:cubicBezTo>
                  <a:cubicBezTo>
                    <a:pt x="847" y="4064"/>
                    <a:pt x="1038" y="4272"/>
                    <a:pt x="1277" y="4383"/>
                  </a:cubicBezTo>
                  <a:cubicBezTo>
                    <a:pt x="2634" y="4702"/>
                    <a:pt x="4007" y="4990"/>
                    <a:pt x="5475" y="5309"/>
                  </a:cubicBezTo>
                  <a:cubicBezTo>
                    <a:pt x="5698" y="5261"/>
                    <a:pt x="6017" y="5197"/>
                    <a:pt x="6353" y="5149"/>
                  </a:cubicBezTo>
                  <a:cubicBezTo>
                    <a:pt x="8060" y="4846"/>
                    <a:pt x="8459" y="4048"/>
                    <a:pt x="7246" y="2835"/>
                  </a:cubicBezTo>
                  <a:cubicBezTo>
                    <a:pt x="6257" y="1846"/>
                    <a:pt x="4980" y="1128"/>
                    <a:pt x="3767" y="409"/>
                  </a:cubicBezTo>
                  <a:cubicBezTo>
                    <a:pt x="3444" y="214"/>
                    <a:pt x="3061" y="0"/>
                    <a:pt x="26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7" name="Google Shape;4217;p11"/>
            <p:cNvSpPr/>
            <p:nvPr/>
          </p:nvSpPr>
          <p:spPr>
            <a:xfrm>
              <a:off x="6063192" y="333831"/>
              <a:ext cx="343703" cy="378829"/>
            </a:xfrm>
            <a:custGeom>
              <a:rect b="b" l="l" r="r" t="t"/>
              <a:pathLst>
                <a:path extrusionOk="0" h="7331" w="6624">
                  <a:moveTo>
                    <a:pt x="4455" y="0"/>
                  </a:moveTo>
                  <a:cubicBezTo>
                    <a:pt x="4185" y="0"/>
                    <a:pt x="3931" y="186"/>
                    <a:pt x="3703" y="635"/>
                  </a:cubicBezTo>
                  <a:cubicBezTo>
                    <a:pt x="3607" y="843"/>
                    <a:pt x="3240" y="922"/>
                    <a:pt x="2985" y="1034"/>
                  </a:cubicBezTo>
                  <a:cubicBezTo>
                    <a:pt x="2171" y="1385"/>
                    <a:pt x="1325" y="1657"/>
                    <a:pt x="559" y="2071"/>
                  </a:cubicBezTo>
                  <a:cubicBezTo>
                    <a:pt x="112" y="2311"/>
                    <a:pt x="1" y="2742"/>
                    <a:pt x="384" y="3252"/>
                  </a:cubicBezTo>
                  <a:cubicBezTo>
                    <a:pt x="735" y="3731"/>
                    <a:pt x="910" y="4322"/>
                    <a:pt x="1197" y="4848"/>
                  </a:cubicBezTo>
                  <a:cubicBezTo>
                    <a:pt x="1517" y="5503"/>
                    <a:pt x="1884" y="6125"/>
                    <a:pt x="2315" y="6716"/>
                  </a:cubicBezTo>
                  <a:cubicBezTo>
                    <a:pt x="2634" y="7123"/>
                    <a:pt x="2933" y="7330"/>
                    <a:pt x="3222" y="7330"/>
                  </a:cubicBezTo>
                  <a:cubicBezTo>
                    <a:pt x="3512" y="7330"/>
                    <a:pt x="3791" y="7123"/>
                    <a:pt x="4070" y="6700"/>
                  </a:cubicBezTo>
                  <a:cubicBezTo>
                    <a:pt x="4932" y="5391"/>
                    <a:pt x="5682" y="3971"/>
                    <a:pt x="6464" y="2598"/>
                  </a:cubicBezTo>
                  <a:cubicBezTo>
                    <a:pt x="6544" y="2454"/>
                    <a:pt x="6528" y="2279"/>
                    <a:pt x="6624" y="1832"/>
                  </a:cubicBezTo>
                  <a:cubicBezTo>
                    <a:pt x="6241" y="1433"/>
                    <a:pt x="5778" y="922"/>
                    <a:pt x="5267" y="444"/>
                  </a:cubicBezTo>
                  <a:cubicBezTo>
                    <a:pt x="4986" y="171"/>
                    <a:pt x="4713" y="0"/>
                    <a:pt x="44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8" name="Google Shape;4218;p11"/>
            <p:cNvSpPr/>
            <p:nvPr/>
          </p:nvSpPr>
          <p:spPr>
            <a:xfrm>
              <a:off x="6147665" y="87619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318" y="0"/>
                  </a:moveTo>
                  <a:cubicBezTo>
                    <a:pt x="1119" y="0"/>
                    <a:pt x="932" y="30"/>
                    <a:pt x="782" y="98"/>
                  </a:cubicBezTo>
                  <a:cubicBezTo>
                    <a:pt x="399" y="257"/>
                    <a:pt x="144" y="1023"/>
                    <a:pt x="80" y="1550"/>
                  </a:cubicBezTo>
                  <a:cubicBezTo>
                    <a:pt x="0" y="2603"/>
                    <a:pt x="0" y="3673"/>
                    <a:pt x="48" y="4726"/>
                  </a:cubicBezTo>
                  <a:cubicBezTo>
                    <a:pt x="64" y="5045"/>
                    <a:pt x="128" y="5508"/>
                    <a:pt x="320" y="5651"/>
                  </a:cubicBezTo>
                  <a:cubicBezTo>
                    <a:pt x="1261" y="6242"/>
                    <a:pt x="2235" y="6801"/>
                    <a:pt x="3240" y="7295"/>
                  </a:cubicBezTo>
                  <a:cubicBezTo>
                    <a:pt x="3250" y="7300"/>
                    <a:pt x="3262" y="7302"/>
                    <a:pt x="3276" y="7302"/>
                  </a:cubicBezTo>
                  <a:cubicBezTo>
                    <a:pt x="3403" y="7302"/>
                    <a:pt x="3695" y="7120"/>
                    <a:pt x="3767" y="6976"/>
                  </a:cubicBezTo>
                  <a:cubicBezTo>
                    <a:pt x="4134" y="6210"/>
                    <a:pt x="4437" y="5412"/>
                    <a:pt x="4772" y="4614"/>
                  </a:cubicBezTo>
                  <a:cubicBezTo>
                    <a:pt x="4629" y="2779"/>
                    <a:pt x="3910" y="1342"/>
                    <a:pt x="2490" y="337"/>
                  </a:cubicBezTo>
                  <a:cubicBezTo>
                    <a:pt x="2199" y="132"/>
                    <a:pt x="1733" y="0"/>
                    <a:pt x="13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9" name="Google Shape;4219;p11"/>
            <p:cNvSpPr/>
            <p:nvPr/>
          </p:nvSpPr>
          <p:spPr>
            <a:xfrm>
              <a:off x="7319385" y="1688975"/>
              <a:ext cx="307278" cy="385961"/>
            </a:xfrm>
            <a:custGeom>
              <a:rect b="b" l="l" r="r" t="t"/>
              <a:pathLst>
                <a:path extrusionOk="0" h="7469" w="5922">
                  <a:moveTo>
                    <a:pt x="2854" y="0"/>
                  </a:moveTo>
                  <a:cubicBezTo>
                    <a:pt x="2650" y="0"/>
                    <a:pt x="2439" y="68"/>
                    <a:pt x="2235" y="216"/>
                  </a:cubicBezTo>
                  <a:cubicBezTo>
                    <a:pt x="1341" y="886"/>
                    <a:pt x="735" y="1908"/>
                    <a:pt x="1" y="2770"/>
                  </a:cubicBezTo>
                  <a:lnTo>
                    <a:pt x="160" y="2913"/>
                  </a:lnTo>
                  <a:cubicBezTo>
                    <a:pt x="144" y="3041"/>
                    <a:pt x="160" y="3185"/>
                    <a:pt x="208" y="3312"/>
                  </a:cubicBezTo>
                  <a:cubicBezTo>
                    <a:pt x="974" y="4637"/>
                    <a:pt x="1756" y="5961"/>
                    <a:pt x="2554" y="7270"/>
                  </a:cubicBezTo>
                  <a:cubicBezTo>
                    <a:pt x="2649" y="7393"/>
                    <a:pt x="2803" y="7469"/>
                    <a:pt x="2964" y="7469"/>
                  </a:cubicBezTo>
                  <a:cubicBezTo>
                    <a:pt x="2992" y="7469"/>
                    <a:pt x="3021" y="7466"/>
                    <a:pt x="3049" y="7462"/>
                  </a:cubicBezTo>
                  <a:cubicBezTo>
                    <a:pt x="3831" y="7031"/>
                    <a:pt x="4661" y="6648"/>
                    <a:pt x="5331" y="6073"/>
                  </a:cubicBezTo>
                  <a:cubicBezTo>
                    <a:pt x="5922" y="5547"/>
                    <a:pt x="5379" y="4908"/>
                    <a:pt x="5124" y="4350"/>
                  </a:cubicBezTo>
                  <a:cubicBezTo>
                    <a:pt x="5092" y="4222"/>
                    <a:pt x="5060" y="4078"/>
                    <a:pt x="5044" y="3951"/>
                  </a:cubicBezTo>
                  <a:cubicBezTo>
                    <a:pt x="4709" y="2977"/>
                    <a:pt x="4421" y="1988"/>
                    <a:pt x="4054" y="1014"/>
                  </a:cubicBezTo>
                  <a:cubicBezTo>
                    <a:pt x="3817" y="403"/>
                    <a:pt x="3354" y="0"/>
                    <a:pt x="28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0" name="Google Shape;4220;p11"/>
            <p:cNvSpPr/>
            <p:nvPr/>
          </p:nvSpPr>
          <p:spPr>
            <a:xfrm>
              <a:off x="4483223" y="1885645"/>
              <a:ext cx="345363" cy="293927"/>
            </a:xfrm>
            <a:custGeom>
              <a:rect b="b" l="l" r="r" t="t"/>
              <a:pathLst>
                <a:path extrusionOk="0" h="5688" w="6656">
                  <a:moveTo>
                    <a:pt x="4692" y="1"/>
                  </a:moveTo>
                  <a:cubicBezTo>
                    <a:pt x="3384" y="272"/>
                    <a:pt x="2298" y="464"/>
                    <a:pt x="1229" y="751"/>
                  </a:cubicBezTo>
                  <a:cubicBezTo>
                    <a:pt x="878" y="847"/>
                    <a:pt x="559" y="1054"/>
                    <a:pt x="351" y="1358"/>
                  </a:cubicBezTo>
                  <a:cubicBezTo>
                    <a:pt x="160" y="1645"/>
                    <a:pt x="0" y="2155"/>
                    <a:pt x="128" y="2443"/>
                  </a:cubicBezTo>
                  <a:cubicBezTo>
                    <a:pt x="543" y="3384"/>
                    <a:pt x="1117" y="4246"/>
                    <a:pt x="1596" y="5156"/>
                  </a:cubicBezTo>
                  <a:cubicBezTo>
                    <a:pt x="1789" y="5541"/>
                    <a:pt x="2028" y="5688"/>
                    <a:pt x="2310" y="5688"/>
                  </a:cubicBezTo>
                  <a:cubicBezTo>
                    <a:pt x="2495" y="5688"/>
                    <a:pt x="2699" y="5624"/>
                    <a:pt x="2921" y="5523"/>
                  </a:cubicBezTo>
                  <a:cubicBezTo>
                    <a:pt x="3639" y="5172"/>
                    <a:pt x="4357" y="4837"/>
                    <a:pt x="5091" y="4517"/>
                  </a:cubicBezTo>
                  <a:cubicBezTo>
                    <a:pt x="6464" y="3959"/>
                    <a:pt x="6655" y="3528"/>
                    <a:pt x="6081" y="2155"/>
                  </a:cubicBezTo>
                  <a:cubicBezTo>
                    <a:pt x="5873" y="1661"/>
                    <a:pt x="5730" y="1134"/>
                    <a:pt x="5442" y="687"/>
                  </a:cubicBezTo>
                  <a:cubicBezTo>
                    <a:pt x="5251" y="368"/>
                    <a:pt x="4868" y="145"/>
                    <a:pt x="46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1" name="Google Shape;4221;p11"/>
            <p:cNvSpPr/>
            <p:nvPr/>
          </p:nvSpPr>
          <p:spPr>
            <a:xfrm>
              <a:off x="3698997" y="1065635"/>
              <a:ext cx="341108" cy="285763"/>
            </a:xfrm>
            <a:custGeom>
              <a:rect b="b" l="l" r="r" t="t"/>
              <a:pathLst>
                <a:path extrusionOk="0" h="5530" w="6574">
                  <a:moveTo>
                    <a:pt x="5494" y="1"/>
                  </a:moveTo>
                  <a:cubicBezTo>
                    <a:pt x="5341" y="1"/>
                    <a:pt x="5170" y="19"/>
                    <a:pt x="4980" y="54"/>
                  </a:cubicBezTo>
                  <a:cubicBezTo>
                    <a:pt x="4007" y="246"/>
                    <a:pt x="3033" y="469"/>
                    <a:pt x="2060" y="709"/>
                  </a:cubicBezTo>
                  <a:cubicBezTo>
                    <a:pt x="943" y="996"/>
                    <a:pt x="240" y="1906"/>
                    <a:pt x="1" y="3182"/>
                  </a:cubicBezTo>
                  <a:cubicBezTo>
                    <a:pt x="192" y="3565"/>
                    <a:pt x="288" y="4060"/>
                    <a:pt x="575" y="4316"/>
                  </a:cubicBezTo>
                  <a:cubicBezTo>
                    <a:pt x="1054" y="4715"/>
                    <a:pt x="1645" y="4954"/>
                    <a:pt x="2203" y="5257"/>
                  </a:cubicBezTo>
                  <a:cubicBezTo>
                    <a:pt x="2528" y="5437"/>
                    <a:pt x="2976" y="5530"/>
                    <a:pt x="3392" y="5530"/>
                  </a:cubicBezTo>
                  <a:cubicBezTo>
                    <a:pt x="3897" y="5530"/>
                    <a:pt x="4354" y="5394"/>
                    <a:pt x="4485" y="5113"/>
                  </a:cubicBezTo>
                  <a:cubicBezTo>
                    <a:pt x="5267" y="3581"/>
                    <a:pt x="5762" y="2608"/>
                    <a:pt x="6225" y="1411"/>
                  </a:cubicBezTo>
                  <a:cubicBezTo>
                    <a:pt x="6573" y="487"/>
                    <a:pt x="6292" y="1"/>
                    <a:pt x="54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2" name="Google Shape;4222;p11"/>
            <p:cNvSpPr/>
            <p:nvPr/>
          </p:nvSpPr>
          <p:spPr>
            <a:xfrm>
              <a:off x="2504914" y="471335"/>
              <a:ext cx="321339" cy="282817"/>
            </a:xfrm>
            <a:custGeom>
              <a:rect b="b" l="l" r="r" t="t"/>
              <a:pathLst>
                <a:path extrusionOk="0" h="5473" w="6193">
                  <a:moveTo>
                    <a:pt x="2395" y="1"/>
                  </a:moveTo>
                  <a:cubicBezTo>
                    <a:pt x="1964" y="81"/>
                    <a:pt x="1261" y="17"/>
                    <a:pt x="847" y="336"/>
                  </a:cubicBezTo>
                  <a:cubicBezTo>
                    <a:pt x="1" y="974"/>
                    <a:pt x="751" y="3688"/>
                    <a:pt x="1740" y="4087"/>
                  </a:cubicBezTo>
                  <a:cubicBezTo>
                    <a:pt x="2379" y="4342"/>
                    <a:pt x="2953" y="4709"/>
                    <a:pt x="3464" y="5140"/>
                  </a:cubicBezTo>
                  <a:cubicBezTo>
                    <a:pt x="3733" y="5359"/>
                    <a:pt x="3933" y="5472"/>
                    <a:pt x="4178" y="5472"/>
                  </a:cubicBezTo>
                  <a:cubicBezTo>
                    <a:pt x="4325" y="5472"/>
                    <a:pt x="4489" y="5431"/>
                    <a:pt x="4693" y="5347"/>
                  </a:cubicBezTo>
                  <a:cubicBezTo>
                    <a:pt x="6001" y="4773"/>
                    <a:pt x="6065" y="3640"/>
                    <a:pt x="6113" y="2507"/>
                  </a:cubicBezTo>
                  <a:cubicBezTo>
                    <a:pt x="6193" y="528"/>
                    <a:pt x="6161" y="528"/>
                    <a:pt x="4262" y="192"/>
                  </a:cubicBezTo>
                  <a:cubicBezTo>
                    <a:pt x="3703" y="97"/>
                    <a:pt x="3129" y="81"/>
                    <a:pt x="2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3" name="Google Shape;4223;p11"/>
            <p:cNvSpPr/>
            <p:nvPr/>
          </p:nvSpPr>
          <p:spPr>
            <a:xfrm>
              <a:off x="4861637" y="319414"/>
              <a:ext cx="426515" cy="307880"/>
            </a:xfrm>
            <a:custGeom>
              <a:rect b="b" l="l" r="r" t="t"/>
              <a:pathLst>
                <a:path extrusionOk="0" h="5958" w="8220">
                  <a:moveTo>
                    <a:pt x="2581" y="1"/>
                  </a:moveTo>
                  <a:cubicBezTo>
                    <a:pt x="2217" y="1"/>
                    <a:pt x="1834" y="320"/>
                    <a:pt x="1086" y="946"/>
                  </a:cubicBezTo>
                  <a:cubicBezTo>
                    <a:pt x="1" y="1856"/>
                    <a:pt x="17" y="2925"/>
                    <a:pt x="1261" y="3611"/>
                  </a:cubicBezTo>
                  <a:cubicBezTo>
                    <a:pt x="2442" y="4266"/>
                    <a:pt x="3735" y="4744"/>
                    <a:pt x="4996" y="5239"/>
                  </a:cubicBezTo>
                  <a:cubicBezTo>
                    <a:pt x="5778" y="5542"/>
                    <a:pt x="6592" y="5702"/>
                    <a:pt x="7549" y="5957"/>
                  </a:cubicBezTo>
                  <a:cubicBezTo>
                    <a:pt x="7693" y="5861"/>
                    <a:pt x="8012" y="5750"/>
                    <a:pt x="8124" y="5526"/>
                  </a:cubicBezTo>
                  <a:cubicBezTo>
                    <a:pt x="8220" y="5287"/>
                    <a:pt x="8220" y="5016"/>
                    <a:pt x="8092" y="4792"/>
                  </a:cubicBezTo>
                  <a:cubicBezTo>
                    <a:pt x="7853" y="4473"/>
                    <a:pt x="7581" y="4170"/>
                    <a:pt x="7278" y="3914"/>
                  </a:cubicBezTo>
                  <a:cubicBezTo>
                    <a:pt x="6241" y="2989"/>
                    <a:pt x="5140" y="2111"/>
                    <a:pt x="4150" y="1154"/>
                  </a:cubicBezTo>
                  <a:cubicBezTo>
                    <a:pt x="3351" y="380"/>
                    <a:pt x="2978" y="1"/>
                    <a:pt x="25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4" name="Google Shape;4224;p11"/>
            <p:cNvSpPr/>
            <p:nvPr/>
          </p:nvSpPr>
          <p:spPr>
            <a:xfrm>
              <a:off x="4528780" y="2425946"/>
              <a:ext cx="426515" cy="308345"/>
            </a:xfrm>
            <a:custGeom>
              <a:rect b="b" l="l" r="r" t="t"/>
              <a:pathLst>
                <a:path extrusionOk="0" h="5967" w="8220">
                  <a:moveTo>
                    <a:pt x="2568" y="1"/>
                  </a:moveTo>
                  <a:cubicBezTo>
                    <a:pt x="2203" y="1"/>
                    <a:pt x="1820" y="320"/>
                    <a:pt x="1069" y="940"/>
                  </a:cubicBezTo>
                  <a:cubicBezTo>
                    <a:pt x="0" y="1850"/>
                    <a:pt x="0" y="2919"/>
                    <a:pt x="1261" y="3605"/>
                  </a:cubicBezTo>
                  <a:cubicBezTo>
                    <a:pt x="2442" y="4259"/>
                    <a:pt x="3719" y="4754"/>
                    <a:pt x="4979" y="5233"/>
                  </a:cubicBezTo>
                  <a:cubicBezTo>
                    <a:pt x="5761" y="5536"/>
                    <a:pt x="6591" y="5696"/>
                    <a:pt x="7533" y="5967"/>
                  </a:cubicBezTo>
                  <a:cubicBezTo>
                    <a:pt x="7676" y="5855"/>
                    <a:pt x="7996" y="5744"/>
                    <a:pt x="8123" y="5536"/>
                  </a:cubicBezTo>
                  <a:cubicBezTo>
                    <a:pt x="8219" y="5297"/>
                    <a:pt x="8203" y="5025"/>
                    <a:pt x="8075" y="4802"/>
                  </a:cubicBezTo>
                  <a:cubicBezTo>
                    <a:pt x="7852" y="4467"/>
                    <a:pt x="7581" y="4180"/>
                    <a:pt x="7262" y="3924"/>
                  </a:cubicBezTo>
                  <a:cubicBezTo>
                    <a:pt x="6224" y="2983"/>
                    <a:pt x="5139" y="2121"/>
                    <a:pt x="4134" y="1147"/>
                  </a:cubicBezTo>
                  <a:cubicBezTo>
                    <a:pt x="3337" y="375"/>
                    <a:pt x="2963" y="1"/>
                    <a:pt x="256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5" name="Google Shape;4225;p11"/>
            <p:cNvSpPr/>
            <p:nvPr/>
          </p:nvSpPr>
          <p:spPr>
            <a:xfrm>
              <a:off x="4013694" y="620931"/>
              <a:ext cx="301466" cy="292842"/>
            </a:xfrm>
            <a:custGeom>
              <a:rect b="b" l="l" r="r" t="t"/>
              <a:pathLst>
                <a:path extrusionOk="0" h="5667" w="5810">
                  <a:moveTo>
                    <a:pt x="2061" y="0"/>
                  </a:moveTo>
                  <a:cubicBezTo>
                    <a:pt x="1497" y="0"/>
                    <a:pt x="1047" y="263"/>
                    <a:pt x="735" y="888"/>
                  </a:cubicBezTo>
                  <a:cubicBezTo>
                    <a:pt x="0" y="2325"/>
                    <a:pt x="798" y="4974"/>
                    <a:pt x="2315" y="5564"/>
                  </a:cubicBezTo>
                  <a:cubicBezTo>
                    <a:pt x="2499" y="5635"/>
                    <a:pt x="2718" y="5667"/>
                    <a:pt x="2949" y="5667"/>
                  </a:cubicBezTo>
                  <a:cubicBezTo>
                    <a:pt x="3397" y="5667"/>
                    <a:pt x="3887" y="5547"/>
                    <a:pt x="4246" y="5357"/>
                  </a:cubicBezTo>
                  <a:cubicBezTo>
                    <a:pt x="5363" y="4782"/>
                    <a:pt x="5570" y="3681"/>
                    <a:pt x="5554" y="2516"/>
                  </a:cubicBezTo>
                  <a:lnTo>
                    <a:pt x="5810" y="2372"/>
                  </a:lnTo>
                  <a:cubicBezTo>
                    <a:pt x="5458" y="1782"/>
                    <a:pt x="5251" y="1016"/>
                    <a:pt x="4756" y="665"/>
                  </a:cubicBezTo>
                  <a:cubicBezTo>
                    <a:pt x="4150" y="266"/>
                    <a:pt x="3304" y="218"/>
                    <a:pt x="2554" y="58"/>
                  </a:cubicBezTo>
                  <a:cubicBezTo>
                    <a:pt x="2381" y="20"/>
                    <a:pt x="2217" y="0"/>
                    <a:pt x="20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6" name="Google Shape;4226;p11"/>
            <p:cNvSpPr/>
            <p:nvPr/>
          </p:nvSpPr>
          <p:spPr>
            <a:xfrm>
              <a:off x="3309842" y="-24475"/>
              <a:ext cx="333740" cy="316096"/>
            </a:xfrm>
            <a:custGeom>
              <a:rect b="b" l="l" r="r" t="t"/>
              <a:pathLst>
                <a:path extrusionOk="0" h="6117" w="6432">
                  <a:moveTo>
                    <a:pt x="4995" y="1"/>
                  </a:moveTo>
                  <a:cubicBezTo>
                    <a:pt x="4682" y="1"/>
                    <a:pt x="4289" y="38"/>
                    <a:pt x="3795" y="38"/>
                  </a:cubicBezTo>
                  <a:cubicBezTo>
                    <a:pt x="3744" y="38"/>
                    <a:pt x="3692" y="37"/>
                    <a:pt x="3639" y="36"/>
                  </a:cubicBezTo>
                  <a:cubicBezTo>
                    <a:pt x="3626" y="36"/>
                    <a:pt x="3614" y="36"/>
                    <a:pt x="3602" y="36"/>
                  </a:cubicBezTo>
                  <a:cubicBezTo>
                    <a:pt x="1965" y="36"/>
                    <a:pt x="16" y="2125"/>
                    <a:pt x="0" y="4010"/>
                  </a:cubicBezTo>
                  <a:cubicBezTo>
                    <a:pt x="176" y="3867"/>
                    <a:pt x="335" y="3723"/>
                    <a:pt x="495" y="3563"/>
                  </a:cubicBezTo>
                  <a:cubicBezTo>
                    <a:pt x="801" y="3182"/>
                    <a:pt x="1125" y="2986"/>
                    <a:pt x="1448" y="2986"/>
                  </a:cubicBezTo>
                  <a:cubicBezTo>
                    <a:pt x="1748" y="2986"/>
                    <a:pt x="2046" y="3154"/>
                    <a:pt x="2330" y="3500"/>
                  </a:cubicBezTo>
                  <a:cubicBezTo>
                    <a:pt x="3000" y="4313"/>
                    <a:pt x="3591" y="5239"/>
                    <a:pt x="4229" y="6117"/>
                  </a:cubicBezTo>
                  <a:cubicBezTo>
                    <a:pt x="6192" y="5159"/>
                    <a:pt x="6432" y="4792"/>
                    <a:pt x="6192" y="2925"/>
                  </a:cubicBezTo>
                  <a:cubicBezTo>
                    <a:pt x="6144" y="2686"/>
                    <a:pt x="6112" y="2462"/>
                    <a:pt x="6097" y="2223"/>
                  </a:cubicBezTo>
                  <a:cubicBezTo>
                    <a:pt x="6085" y="266"/>
                    <a:pt x="5833" y="1"/>
                    <a:pt x="49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7" name="Google Shape;4227;p11"/>
            <p:cNvSpPr/>
            <p:nvPr/>
          </p:nvSpPr>
          <p:spPr>
            <a:xfrm>
              <a:off x="4503926" y="1337284"/>
              <a:ext cx="245999" cy="458409"/>
            </a:xfrm>
            <a:custGeom>
              <a:rect b="b" l="l" r="r" t="t"/>
              <a:pathLst>
                <a:path extrusionOk="0" h="8871" w="4741">
                  <a:moveTo>
                    <a:pt x="240" y="0"/>
                  </a:moveTo>
                  <a:cubicBezTo>
                    <a:pt x="176" y="383"/>
                    <a:pt x="0" y="798"/>
                    <a:pt x="64" y="1181"/>
                  </a:cubicBezTo>
                  <a:cubicBezTo>
                    <a:pt x="256" y="2250"/>
                    <a:pt x="543" y="3320"/>
                    <a:pt x="750" y="4389"/>
                  </a:cubicBezTo>
                  <a:cubicBezTo>
                    <a:pt x="1006" y="5602"/>
                    <a:pt x="1165" y="6831"/>
                    <a:pt x="1469" y="8028"/>
                  </a:cubicBezTo>
                  <a:cubicBezTo>
                    <a:pt x="1564" y="8363"/>
                    <a:pt x="1963" y="8826"/>
                    <a:pt x="2267" y="8857"/>
                  </a:cubicBezTo>
                  <a:cubicBezTo>
                    <a:pt x="2331" y="8866"/>
                    <a:pt x="2395" y="8871"/>
                    <a:pt x="2460" y="8871"/>
                  </a:cubicBezTo>
                  <a:cubicBezTo>
                    <a:pt x="3543" y="8871"/>
                    <a:pt x="4710" y="7649"/>
                    <a:pt x="4740" y="6384"/>
                  </a:cubicBezTo>
                  <a:cubicBezTo>
                    <a:pt x="4676" y="6112"/>
                    <a:pt x="4581" y="5857"/>
                    <a:pt x="4469" y="5602"/>
                  </a:cubicBezTo>
                  <a:cubicBezTo>
                    <a:pt x="3719" y="4229"/>
                    <a:pt x="2953" y="2857"/>
                    <a:pt x="2155" y="1516"/>
                  </a:cubicBezTo>
                  <a:cubicBezTo>
                    <a:pt x="1915" y="1117"/>
                    <a:pt x="1612" y="750"/>
                    <a:pt x="1261" y="447"/>
                  </a:cubicBezTo>
                  <a:cubicBezTo>
                    <a:pt x="990" y="208"/>
                    <a:pt x="591" y="144"/>
                    <a:pt x="2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8" name="Google Shape;4228;p11"/>
            <p:cNvSpPr/>
            <p:nvPr/>
          </p:nvSpPr>
          <p:spPr>
            <a:xfrm>
              <a:off x="4166865" y="1160508"/>
              <a:ext cx="306448" cy="332839"/>
            </a:xfrm>
            <a:custGeom>
              <a:rect b="b" l="l" r="r" t="t"/>
              <a:pathLst>
                <a:path extrusionOk="0" h="6441" w="5906">
                  <a:moveTo>
                    <a:pt x="4345" y="0"/>
                  </a:moveTo>
                  <a:cubicBezTo>
                    <a:pt x="3899" y="0"/>
                    <a:pt x="3254" y="238"/>
                    <a:pt x="3033" y="533"/>
                  </a:cubicBezTo>
                  <a:cubicBezTo>
                    <a:pt x="1980" y="1921"/>
                    <a:pt x="1006" y="3389"/>
                    <a:pt x="129" y="4889"/>
                  </a:cubicBezTo>
                  <a:cubicBezTo>
                    <a:pt x="1" y="5097"/>
                    <a:pt x="240" y="5671"/>
                    <a:pt x="480" y="5927"/>
                  </a:cubicBezTo>
                  <a:cubicBezTo>
                    <a:pt x="820" y="6275"/>
                    <a:pt x="1229" y="6440"/>
                    <a:pt x="1659" y="6440"/>
                  </a:cubicBezTo>
                  <a:cubicBezTo>
                    <a:pt x="2156" y="6440"/>
                    <a:pt x="2681" y="6218"/>
                    <a:pt x="3161" y="5799"/>
                  </a:cubicBezTo>
                  <a:cubicBezTo>
                    <a:pt x="4422" y="4730"/>
                    <a:pt x="5379" y="3341"/>
                    <a:pt x="5906" y="1777"/>
                  </a:cubicBezTo>
                  <a:cubicBezTo>
                    <a:pt x="5539" y="1219"/>
                    <a:pt x="5251" y="421"/>
                    <a:pt x="4677" y="70"/>
                  </a:cubicBezTo>
                  <a:cubicBezTo>
                    <a:pt x="4596" y="22"/>
                    <a:pt x="4480" y="0"/>
                    <a:pt x="43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9" name="Google Shape;4229;p11"/>
            <p:cNvSpPr/>
            <p:nvPr/>
          </p:nvSpPr>
          <p:spPr>
            <a:xfrm>
              <a:off x="2351742" y="91946"/>
              <a:ext cx="455468" cy="218740"/>
            </a:xfrm>
            <a:custGeom>
              <a:rect b="b" l="l" r="r" t="t"/>
              <a:pathLst>
                <a:path extrusionOk="0" h="4233" w="8778">
                  <a:moveTo>
                    <a:pt x="2537" y="1"/>
                  </a:moveTo>
                  <a:cubicBezTo>
                    <a:pt x="1467" y="1"/>
                    <a:pt x="500" y="617"/>
                    <a:pt x="64" y="1598"/>
                  </a:cubicBezTo>
                  <a:cubicBezTo>
                    <a:pt x="0" y="1773"/>
                    <a:pt x="16" y="1965"/>
                    <a:pt x="112" y="2124"/>
                  </a:cubicBezTo>
                  <a:cubicBezTo>
                    <a:pt x="639" y="2699"/>
                    <a:pt x="1165" y="3130"/>
                    <a:pt x="2075" y="3130"/>
                  </a:cubicBezTo>
                  <a:cubicBezTo>
                    <a:pt x="2175" y="3130"/>
                    <a:pt x="2278" y="3129"/>
                    <a:pt x="2383" y="3129"/>
                  </a:cubicBezTo>
                  <a:cubicBezTo>
                    <a:pt x="3378" y="3129"/>
                    <a:pt x="4537" y="3156"/>
                    <a:pt x="5187" y="3704"/>
                  </a:cubicBezTo>
                  <a:cubicBezTo>
                    <a:pt x="5666" y="4086"/>
                    <a:pt x="6083" y="4233"/>
                    <a:pt x="6477" y="4233"/>
                  </a:cubicBezTo>
                  <a:cubicBezTo>
                    <a:pt x="6922" y="4233"/>
                    <a:pt x="7340" y="4046"/>
                    <a:pt x="7788" y="3800"/>
                  </a:cubicBezTo>
                  <a:cubicBezTo>
                    <a:pt x="8171" y="3593"/>
                    <a:pt x="8443" y="3146"/>
                    <a:pt x="8778" y="2811"/>
                  </a:cubicBezTo>
                  <a:cubicBezTo>
                    <a:pt x="8363" y="2412"/>
                    <a:pt x="7996" y="1917"/>
                    <a:pt x="7517" y="1630"/>
                  </a:cubicBezTo>
                  <a:cubicBezTo>
                    <a:pt x="6895" y="1310"/>
                    <a:pt x="6240" y="1055"/>
                    <a:pt x="5570" y="879"/>
                  </a:cubicBezTo>
                  <a:cubicBezTo>
                    <a:pt x="4565" y="544"/>
                    <a:pt x="3543" y="273"/>
                    <a:pt x="2618" y="2"/>
                  </a:cubicBezTo>
                  <a:cubicBezTo>
                    <a:pt x="2591" y="1"/>
                    <a:pt x="2564" y="1"/>
                    <a:pt x="25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0" name="Google Shape;4230;p11"/>
            <p:cNvSpPr/>
            <p:nvPr/>
          </p:nvSpPr>
          <p:spPr>
            <a:xfrm>
              <a:off x="3219558" y="1176010"/>
              <a:ext cx="379298" cy="304004"/>
            </a:xfrm>
            <a:custGeom>
              <a:rect b="b" l="l" r="r" t="t"/>
              <a:pathLst>
                <a:path extrusionOk="0" h="5883" w="7310">
                  <a:moveTo>
                    <a:pt x="5213" y="0"/>
                  </a:moveTo>
                  <a:cubicBezTo>
                    <a:pt x="4751" y="0"/>
                    <a:pt x="4274" y="148"/>
                    <a:pt x="3783" y="424"/>
                  </a:cubicBezTo>
                  <a:cubicBezTo>
                    <a:pt x="3081" y="855"/>
                    <a:pt x="2331" y="1190"/>
                    <a:pt x="1533" y="1429"/>
                  </a:cubicBezTo>
                  <a:cubicBezTo>
                    <a:pt x="735" y="1621"/>
                    <a:pt x="431" y="2020"/>
                    <a:pt x="368" y="2802"/>
                  </a:cubicBezTo>
                  <a:cubicBezTo>
                    <a:pt x="320" y="3456"/>
                    <a:pt x="128" y="4111"/>
                    <a:pt x="32" y="4765"/>
                  </a:cubicBezTo>
                  <a:cubicBezTo>
                    <a:pt x="1" y="5132"/>
                    <a:pt x="1" y="5515"/>
                    <a:pt x="1" y="5882"/>
                  </a:cubicBezTo>
                  <a:cubicBezTo>
                    <a:pt x="384" y="5802"/>
                    <a:pt x="814" y="5834"/>
                    <a:pt x="1118" y="5627"/>
                  </a:cubicBezTo>
                  <a:cubicBezTo>
                    <a:pt x="2714" y="4589"/>
                    <a:pt x="4278" y="3504"/>
                    <a:pt x="5858" y="2435"/>
                  </a:cubicBezTo>
                  <a:cubicBezTo>
                    <a:pt x="6161" y="2227"/>
                    <a:pt x="6480" y="2052"/>
                    <a:pt x="6783" y="1860"/>
                  </a:cubicBezTo>
                  <a:cubicBezTo>
                    <a:pt x="6975" y="1701"/>
                    <a:pt x="7150" y="1541"/>
                    <a:pt x="7310" y="1350"/>
                  </a:cubicBezTo>
                  <a:cubicBezTo>
                    <a:pt x="7070" y="1046"/>
                    <a:pt x="6911" y="743"/>
                    <a:pt x="6656" y="536"/>
                  </a:cubicBezTo>
                  <a:cubicBezTo>
                    <a:pt x="6192" y="171"/>
                    <a:pt x="5711" y="0"/>
                    <a:pt x="52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1" name="Google Shape;4231;p11"/>
            <p:cNvSpPr/>
            <p:nvPr/>
          </p:nvSpPr>
          <p:spPr>
            <a:xfrm>
              <a:off x="6487994" y="792591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2927" y="0"/>
                  </a:moveTo>
                  <a:cubicBezTo>
                    <a:pt x="2630" y="0"/>
                    <a:pt x="2306" y="97"/>
                    <a:pt x="1980" y="295"/>
                  </a:cubicBezTo>
                  <a:cubicBezTo>
                    <a:pt x="799" y="1013"/>
                    <a:pt x="623" y="2242"/>
                    <a:pt x="304" y="3359"/>
                  </a:cubicBezTo>
                  <a:cubicBezTo>
                    <a:pt x="1" y="4477"/>
                    <a:pt x="1549" y="6583"/>
                    <a:pt x="2682" y="6695"/>
                  </a:cubicBezTo>
                  <a:cubicBezTo>
                    <a:pt x="2731" y="6700"/>
                    <a:pt x="2778" y="6703"/>
                    <a:pt x="2825" y="6703"/>
                  </a:cubicBezTo>
                  <a:cubicBezTo>
                    <a:pt x="3602" y="6703"/>
                    <a:pt x="4082" y="5950"/>
                    <a:pt x="4278" y="4445"/>
                  </a:cubicBezTo>
                  <a:cubicBezTo>
                    <a:pt x="4310" y="4205"/>
                    <a:pt x="4342" y="3982"/>
                    <a:pt x="4389" y="3758"/>
                  </a:cubicBezTo>
                  <a:lnTo>
                    <a:pt x="4230" y="3742"/>
                  </a:lnTo>
                  <a:lnTo>
                    <a:pt x="4230" y="1556"/>
                  </a:lnTo>
                  <a:cubicBezTo>
                    <a:pt x="4230" y="1444"/>
                    <a:pt x="4230" y="1349"/>
                    <a:pt x="4198" y="1253"/>
                  </a:cubicBezTo>
                  <a:cubicBezTo>
                    <a:pt x="4068" y="438"/>
                    <a:pt x="3560" y="0"/>
                    <a:pt x="29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2" name="Google Shape;4232;p11"/>
            <p:cNvSpPr/>
            <p:nvPr/>
          </p:nvSpPr>
          <p:spPr>
            <a:xfrm>
              <a:off x="5459535" y="1822190"/>
              <a:ext cx="274122" cy="310412"/>
            </a:xfrm>
            <a:custGeom>
              <a:rect b="b" l="l" r="r" t="t"/>
              <a:pathLst>
                <a:path extrusionOk="0" h="6007" w="5283">
                  <a:moveTo>
                    <a:pt x="1804" y="0"/>
                  </a:moveTo>
                  <a:cubicBezTo>
                    <a:pt x="96" y="224"/>
                    <a:pt x="0" y="367"/>
                    <a:pt x="431" y="1915"/>
                  </a:cubicBezTo>
                  <a:cubicBezTo>
                    <a:pt x="734" y="2969"/>
                    <a:pt x="958" y="4054"/>
                    <a:pt x="1309" y="5091"/>
                  </a:cubicBezTo>
                  <a:cubicBezTo>
                    <a:pt x="1421" y="5426"/>
                    <a:pt x="1740" y="5841"/>
                    <a:pt x="2043" y="5937"/>
                  </a:cubicBezTo>
                  <a:cubicBezTo>
                    <a:pt x="2193" y="5984"/>
                    <a:pt x="2349" y="6006"/>
                    <a:pt x="2506" y="6006"/>
                  </a:cubicBezTo>
                  <a:cubicBezTo>
                    <a:pt x="3571" y="6006"/>
                    <a:pt x="4721" y="4995"/>
                    <a:pt x="4804" y="3910"/>
                  </a:cubicBezTo>
                  <a:cubicBezTo>
                    <a:pt x="4868" y="3383"/>
                    <a:pt x="4948" y="2857"/>
                    <a:pt x="5075" y="2346"/>
                  </a:cubicBezTo>
                  <a:cubicBezTo>
                    <a:pt x="5283" y="1357"/>
                    <a:pt x="5155" y="1165"/>
                    <a:pt x="4166" y="1133"/>
                  </a:cubicBezTo>
                  <a:cubicBezTo>
                    <a:pt x="3942" y="1117"/>
                    <a:pt x="3719" y="1053"/>
                    <a:pt x="3527" y="942"/>
                  </a:cubicBezTo>
                  <a:cubicBezTo>
                    <a:pt x="2937" y="638"/>
                    <a:pt x="2378" y="319"/>
                    <a:pt x="18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3" name="Google Shape;4233;p11"/>
            <p:cNvSpPr/>
            <p:nvPr/>
          </p:nvSpPr>
          <p:spPr>
            <a:xfrm>
              <a:off x="2810478" y="1641590"/>
              <a:ext cx="347024" cy="360898"/>
            </a:xfrm>
            <a:custGeom>
              <a:rect b="b" l="l" r="r" t="t"/>
              <a:pathLst>
                <a:path extrusionOk="0" h="6984" w="6688">
                  <a:moveTo>
                    <a:pt x="6544" y="0"/>
                  </a:moveTo>
                  <a:lnTo>
                    <a:pt x="6544" y="0"/>
                  </a:lnTo>
                  <a:cubicBezTo>
                    <a:pt x="6097" y="80"/>
                    <a:pt x="5634" y="80"/>
                    <a:pt x="5235" y="255"/>
                  </a:cubicBezTo>
                  <a:cubicBezTo>
                    <a:pt x="4581" y="543"/>
                    <a:pt x="4006" y="1133"/>
                    <a:pt x="3336" y="1261"/>
                  </a:cubicBezTo>
                  <a:cubicBezTo>
                    <a:pt x="1341" y="1692"/>
                    <a:pt x="1" y="3591"/>
                    <a:pt x="272" y="5602"/>
                  </a:cubicBezTo>
                  <a:cubicBezTo>
                    <a:pt x="414" y="6621"/>
                    <a:pt x="650" y="6983"/>
                    <a:pt x="1410" y="6983"/>
                  </a:cubicBezTo>
                  <a:cubicBezTo>
                    <a:pt x="1590" y="6983"/>
                    <a:pt x="1799" y="6963"/>
                    <a:pt x="2043" y="6926"/>
                  </a:cubicBezTo>
                  <a:lnTo>
                    <a:pt x="2027" y="6926"/>
                  </a:lnTo>
                  <a:cubicBezTo>
                    <a:pt x="2155" y="6607"/>
                    <a:pt x="2315" y="6288"/>
                    <a:pt x="2474" y="5969"/>
                  </a:cubicBezTo>
                  <a:cubicBezTo>
                    <a:pt x="2778" y="5490"/>
                    <a:pt x="3224" y="5091"/>
                    <a:pt x="3432" y="4580"/>
                  </a:cubicBezTo>
                  <a:cubicBezTo>
                    <a:pt x="3815" y="3527"/>
                    <a:pt x="4565" y="2889"/>
                    <a:pt x="5507" y="2378"/>
                  </a:cubicBezTo>
                  <a:cubicBezTo>
                    <a:pt x="5874" y="2171"/>
                    <a:pt x="6416" y="1963"/>
                    <a:pt x="6528" y="1644"/>
                  </a:cubicBezTo>
                  <a:cubicBezTo>
                    <a:pt x="6688" y="1149"/>
                    <a:pt x="6544" y="559"/>
                    <a:pt x="65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4" name="Google Shape;4234;p11"/>
            <p:cNvSpPr/>
            <p:nvPr/>
          </p:nvSpPr>
          <p:spPr>
            <a:xfrm>
              <a:off x="4538690" y="1032150"/>
              <a:ext cx="327151" cy="301575"/>
            </a:xfrm>
            <a:custGeom>
              <a:rect b="b" l="l" r="r" t="t"/>
              <a:pathLst>
                <a:path extrusionOk="0" h="5836" w="6305">
                  <a:moveTo>
                    <a:pt x="3637" y="204"/>
                  </a:moveTo>
                  <a:cubicBezTo>
                    <a:pt x="3359" y="204"/>
                    <a:pt x="2940" y="367"/>
                    <a:pt x="2618" y="415"/>
                  </a:cubicBezTo>
                  <a:cubicBezTo>
                    <a:pt x="2602" y="431"/>
                    <a:pt x="2570" y="463"/>
                    <a:pt x="2554" y="495"/>
                  </a:cubicBezTo>
                  <a:cubicBezTo>
                    <a:pt x="1453" y="1484"/>
                    <a:pt x="1" y="2362"/>
                    <a:pt x="1182" y="4197"/>
                  </a:cubicBezTo>
                  <a:cubicBezTo>
                    <a:pt x="1213" y="4261"/>
                    <a:pt x="1166" y="4357"/>
                    <a:pt x="1182" y="4405"/>
                  </a:cubicBezTo>
                  <a:cubicBezTo>
                    <a:pt x="1469" y="4884"/>
                    <a:pt x="1660" y="5458"/>
                    <a:pt x="2059" y="5777"/>
                  </a:cubicBezTo>
                  <a:cubicBezTo>
                    <a:pt x="2116" y="5818"/>
                    <a:pt x="2203" y="5836"/>
                    <a:pt x="2307" y="5836"/>
                  </a:cubicBezTo>
                  <a:cubicBezTo>
                    <a:pt x="2611" y="5836"/>
                    <a:pt x="3054" y="5681"/>
                    <a:pt x="3256" y="5490"/>
                  </a:cubicBezTo>
                  <a:cubicBezTo>
                    <a:pt x="4134" y="4660"/>
                    <a:pt x="4948" y="3799"/>
                    <a:pt x="5730" y="2889"/>
                  </a:cubicBezTo>
                  <a:cubicBezTo>
                    <a:pt x="6017" y="2554"/>
                    <a:pt x="6161" y="2091"/>
                    <a:pt x="6304" y="1804"/>
                  </a:cubicBezTo>
                  <a:cubicBezTo>
                    <a:pt x="6177" y="0"/>
                    <a:pt x="4581" y="926"/>
                    <a:pt x="3863" y="272"/>
                  </a:cubicBezTo>
                  <a:cubicBezTo>
                    <a:pt x="3810" y="223"/>
                    <a:pt x="3732" y="204"/>
                    <a:pt x="3637" y="2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5" name="Google Shape;4235;p11"/>
            <p:cNvSpPr/>
            <p:nvPr/>
          </p:nvSpPr>
          <p:spPr>
            <a:xfrm>
              <a:off x="2258968" y="745309"/>
              <a:ext cx="376859" cy="195332"/>
            </a:xfrm>
            <a:custGeom>
              <a:rect b="b" l="l" r="r" t="t"/>
              <a:pathLst>
                <a:path extrusionOk="0" h="3780" w="7263">
                  <a:moveTo>
                    <a:pt x="4313" y="1"/>
                  </a:moveTo>
                  <a:cubicBezTo>
                    <a:pt x="2924" y="1"/>
                    <a:pt x="1700" y="843"/>
                    <a:pt x="368" y="1131"/>
                  </a:cubicBezTo>
                  <a:cubicBezTo>
                    <a:pt x="256" y="1162"/>
                    <a:pt x="128" y="1450"/>
                    <a:pt x="113" y="1625"/>
                  </a:cubicBezTo>
                  <a:cubicBezTo>
                    <a:pt x="1" y="3062"/>
                    <a:pt x="687" y="3780"/>
                    <a:pt x="2379" y="3780"/>
                  </a:cubicBezTo>
                  <a:cubicBezTo>
                    <a:pt x="3560" y="3668"/>
                    <a:pt x="4916" y="3556"/>
                    <a:pt x="6081" y="2391"/>
                  </a:cubicBezTo>
                  <a:cubicBezTo>
                    <a:pt x="7119" y="1354"/>
                    <a:pt x="7262" y="1210"/>
                    <a:pt x="6001" y="412"/>
                  </a:cubicBezTo>
                  <a:cubicBezTo>
                    <a:pt x="5762" y="285"/>
                    <a:pt x="5523" y="189"/>
                    <a:pt x="5267" y="141"/>
                  </a:cubicBezTo>
                  <a:cubicBezTo>
                    <a:pt x="4939" y="42"/>
                    <a:pt x="4622" y="1"/>
                    <a:pt x="43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6" name="Google Shape;4236;p11"/>
            <p:cNvSpPr/>
            <p:nvPr/>
          </p:nvSpPr>
          <p:spPr>
            <a:xfrm>
              <a:off x="6719879" y="695237"/>
              <a:ext cx="241017" cy="288708"/>
            </a:xfrm>
            <a:custGeom>
              <a:rect b="b" l="l" r="r" t="t"/>
              <a:pathLst>
                <a:path extrusionOk="0" h="5587" w="4645">
                  <a:moveTo>
                    <a:pt x="2188" y="1"/>
                  </a:moveTo>
                  <a:cubicBezTo>
                    <a:pt x="1026" y="1"/>
                    <a:pt x="0" y="961"/>
                    <a:pt x="0" y="2259"/>
                  </a:cubicBezTo>
                  <a:cubicBezTo>
                    <a:pt x="240" y="3249"/>
                    <a:pt x="447" y="4238"/>
                    <a:pt x="702" y="5196"/>
                  </a:cubicBezTo>
                  <a:cubicBezTo>
                    <a:pt x="734" y="5339"/>
                    <a:pt x="990" y="5483"/>
                    <a:pt x="1165" y="5531"/>
                  </a:cubicBezTo>
                  <a:cubicBezTo>
                    <a:pt x="1293" y="5569"/>
                    <a:pt x="1433" y="5586"/>
                    <a:pt x="1582" y="5586"/>
                  </a:cubicBezTo>
                  <a:cubicBezTo>
                    <a:pt x="2750" y="5586"/>
                    <a:pt x="4432" y="4491"/>
                    <a:pt x="4644" y="3472"/>
                  </a:cubicBezTo>
                  <a:cubicBezTo>
                    <a:pt x="4644" y="3312"/>
                    <a:pt x="4612" y="3153"/>
                    <a:pt x="4533" y="3009"/>
                  </a:cubicBezTo>
                  <a:cubicBezTo>
                    <a:pt x="4261" y="2323"/>
                    <a:pt x="4006" y="1637"/>
                    <a:pt x="3703" y="982"/>
                  </a:cubicBezTo>
                  <a:cubicBezTo>
                    <a:pt x="3559" y="695"/>
                    <a:pt x="3384" y="344"/>
                    <a:pt x="3128" y="216"/>
                  </a:cubicBezTo>
                  <a:cubicBezTo>
                    <a:pt x="2816" y="69"/>
                    <a:pt x="2497" y="1"/>
                    <a:pt x="21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7" name="Google Shape;4237;p11"/>
            <p:cNvSpPr/>
            <p:nvPr/>
          </p:nvSpPr>
          <p:spPr>
            <a:xfrm>
              <a:off x="5946446" y="1698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3064" y="0"/>
                  </a:moveTo>
                  <a:cubicBezTo>
                    <a:pt x="990" y="463"/>
                    <a:pt x="0" y="862"/>
                    <a:pt x="1117" y="3001"/>
                  </a:cubicBezTo>
                  <a:cubicBezTo>
                    <a:pt x="1532" y="3846"/>
                    <a:pt x="2203" y="4533"/>
                    <a:pt x="3033" y="4995"/>
                  </a:cubicBezTo>
                  <a:cubicBezTo>
                    <a:pt x="3352" y="5184"/>
                    <a:pt x="3600" y="5266"/>
                    <a:pt x="3803" y="5266"/>
                  </a:cubicBezTo>
                  <a:cubicBezTo>
                    <a:pt x="4219" y="5266"/>
                    <a:pt x="4451" y="4924"/>
                    <a:pt x="4740" y="4453"/>
                  </a:cubicBezTo>
                  <a:cubicBezTo>
                    <a:pt x="5011" y="4006"/>
                    <a:pt x="5283" y="3511"/>
                    <a:pt x="5666" y="3176"/>
                  </a:cubicBezTo>
                  <a:cubicBezTo>
                    <a:pt x="6272" y="2634"/>
                    <a:pt x="6320" y="2235"/>
                    <a:pt x="5618" y="1788"/>
                  </a:cubicBezTo>
                  <a:cubicBezTo>
                    <a:pt x="5442" y="1676"/>
                    <a:pt x="5331" y="1500"/>
                    <a:pt x="5171" y="1389"/>
                  </a:cubicBezTo>
                  <a:cubicBezTo>
                    <a:pt x="4437" y="894"/>
                    <a:pt x="3687" y="415"/>
                    <a:pt x="30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8" name="Google Shape;4238;p11"/>
            <p:cNvSpPr/>
            <p:nvPr/>
          </p:nvSpPr>
          <p:spPr>
            <a:xfrm>
              <a:off x="6247237" y="45647"/>
              <a:ext cx="335764" cy="216777"/>
            </a:xfrm>
            <a:custGeom>
              <a:rect b="b" l="l" r="r" t="t"/>
              <a:pathLst>
                <a:path extrusionOk="0" h="4195" w="6471">
                  <a:moveTo>
                    <a:pt x="1096" y="0"/>
                  </a:moveTo>
                  <a:cubicBezTo>
                    <a:pt x="296" y="0"/>
                    <a:pt x="1" y="388"/>
                    <a:pt x="76" y="1217"/>
                  </a:cubicBezTo>
                  <a:cubicBezTo>
                    <a:pt x="140" y="1903"/>
                    <a:pt x="92" y="2605"/>
                    <a:pt x="140" y="3292"/>
                  </a:cubicBezTo>
                  <a:cubicBezTo>
                    <a:pt x="180" y="3792"/>
                    <a:pt x="306" y="4195"/>
                    <a:pt x="788" y="4195"/>
                  </a:cubicBezTo>
                  <a:cubicBezTo>
                    <a:pt x="891" y="4195"/>
                    <a:pt x="1009" y="4177"/>
                    <a:pt x="1146" y="4137"/>
                  </a:cubicBezTo>
                  <a:cubicBezTo>
                    <a:pt x="2646" y="3707"/>
                    <a:pt x="4146" y="3292"/>
                    <a:pt x="5630" y="2861"/>
                  </a:cubicBezTo>
                  <a:cubicBezTo>
                    <a:pt x="5869" y="2781"/>
                    <a:pt x="6077" y="2621"/>
                    <a:pt x="6205" y="2398"/>
                  </a:cubicBezTo>
                  <a:cubicBezTo>
                    <a:pt x="6471" y="1678"/>
                    <a:pt x="5309" y="481"/>
                    <a:pt x="4526" y="481"/>
                  </a:cubicBezTo>
                  <a:cubicBezTo>
                    <a:pt x="4511" y="481"/>
                    <a:pt x="4496" y="482"/>
                    <a:pt x="4481" y="483"/>
                  </a:cubicBezTo>
                  <a:cubicBezTo>
                    <a:pt x="4383" y="489"/>
                    <a:pt x="4284" y="492"/>
                    <a:pt x="4185" y="492"/>
                  </a:cubicBezTo>
                  <a:cubicBezTo>
                    <a:pt x="3558" y="492"/>
                    <a:pt x="2912" y="374"/>
                    <a:pt x="2279" y="291"/>
                  </a:cubicBezTo>
                  <a:cubicBezTo>
                    <a:pt x="1928" y="211"/>
                    <a:pt x="1576" y="116"/>
                    <a:pt x="1241" y="4"/>
                  </a:cubicBezTo>
                  <a:cubicBezTo>
                    <a:pt x="1191" y="1"/>
                    <a:pt x="1142" y="0"/>
                    <a:pt x="10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9" name="Google Shape;4239;p11"/>
            <p:cNvSpPr/>
            <p:nvPr/>
          </p:nvSpPr>
          <p:spPr>
            <a:xfrm>
              <a:off x="5108413" y="1234195"/>
              <a:ext cx="233598" cy="367048"/>
            </a:xfrm>
            <a:custGeom>
              <a:rect b="b" l="l" r="r" t="t"/>
              <a:pathLst>
                <a:path extrusionOk="0" h="7103" w="4502">
                  <a:moveTo>
                    <a:pt x="1134" y="0"/>
                  </a:moveTo>
                  <a:cubicBezTo>
                    <a:pt x="1102" y="591"/>
                    <a:pt x="1070" y="958"/>
                    <a:pt x="1054" y="1325"/>
                  </a:cubicBezTo>
                  <a:cubicBezTo>
                    <a:pt x="1038" y="1548"/>
                    <a:pt x="1102" y="1836"/>
                    <a:pt x="990" y="1947"/>
                  </a:cubicBezTo>
                  <a:cubicBezTo>
                    <a:pt x="1" y="2921"/>
                    <a:pt x="336" y="4134"/>
                    <a:pt x="304" y="5299"/>
                  </a:cubicBezTo>
                  <a:cubicBezTo>
                    <a:pt x="276" y="6273"/>
                    <a:pt x="568" y="6740"/>
                    <a:pt x="1370" y="6740"/>
                  </a:cubicBezTo>
                  <a:cubicBezTo>
                    <a:pt x="1501" y="6740"/>
                    <a:pt x="1645" y="6728"/>
                    <a:pt x="1804" y="6703"/>
                  </a:cubicBezTo>
                  <a:cubicBezTo>
                    <a:pt x="1813" y="6701"/>
                    <a:pt x="1822" y="6700"/>
                    <a:pt x="1831" y="6700"/>
                  </a:cubicBezTo>
                  <a:cubicBezTo>
                    <a:pt x="1969" y="6700"/>
                    <a:pt x="2139" y="6922"/>
                    <a:pt x="2378" y="7102"/>
                  </a:cubicBezTo>
                  <a:cubicBezTo>
                    <a:pt x="2650" y="6607"/>
                    <a:pt x="2857" y="6208"/>
                    <a:pt x="3097" y="5825"/>
                  </a:cubicBezTo>
                  <a:cubicBezTo>
                    <a:pt x="3256" y="5554"/>
                    <a:pt x="3480" y="5315"/>
                    <a:pt x="3671" y="5059"/>
                  </a:cubicBezTo>
                  <a:cubicBezTo>
                    <a:pt x="3958" y="4660"/>
                    <a:pt x="4501" y="4213"/>
                    <a:pt x="4437" y="3862"/>
                  </a:cubicBezTo>
                  <a:cubicBezTo>
                    <a:pt x="4389" y="3447"/>
                    <a:pt x="3799" y="3096"/>
                    <a:pt x="3304" y="2570"/>
                  </a:cubicBezTo>
                  <a:cubicBezTo>
                    <a:pt x="3528" y="1325"/>
                    <a:pt x="1916" y="1149"/>
                    <a:pt x="11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0" name="Google Shape;4240;p11"/>
            <p:cNvSpPr/>
            <p:nvPr/>
          </p:nvSpPr>
          <p:spPr>
            <a:xfrm>
              <a:off x="5107583" y="172092"/>
              <a:ext cx="289636" cy="238480"/>
            </a:xfrm>
            <a:custGeom>
              <a:rect b="b" l="l" r="r" t="t"/>
              <a:pathLst>
                <a:path extrusionOk="0" h="4615" w="5582">
                  <a:moveTo>
                    <a:pt x="1947" y="0"/>
                  </a:moveTo>
                  <a:cubicBezTo>
                    <a:pt x="1771" y="0"/>
                    <a:pt x="1606" y="23"/>
                    <a:pt x="1469" y="95"/>
                  </a:cubicBezTo>
                  <a:cubicBezTo>
                    <a:pt x="910" y="414"/>
                    <a:pt x="447" y="861"/>
                    <a:pt x="112" y="1403"/>
                  </a:cubicBezTo>
                  <a:cubicBezTo>
                    <a:pt x="1" y="1579"/>
                    <a:pt x="431" y="2169"/>
                    <a:pt x="735" y="2472"/>
                  </a:cubicBezTo>
                  <a:cubicBezTo>
                    <a:pt x="1293" y="3095"/>
                    <a:pt x="1916" y="3637"/>
                    <a:pt x="2538" y="4196"/>
                  </a:cubicBezTo>
                  <a:cubicBezTo>
                    <a:pt x="2730" y="4372"/>
                    <a:pt x="2953" y="4595"/>
                    <a:pt x="3176" y="4611"/>
                  </a:cubicBezTo>
                  <a:cubicBezTo>
                    <a:pt x="3196" y="4613"/>
                    <a:pt x="3216" y="4614"/>
                    <a:pt x="3236" y="4614"/>
                  </a:cubicBezTo>
                  <a:cubicBezTo>
                    <a:pt x="4066" y="4614"/>
                    <a:pt x="5582" y="2741"/>
                    <a:pt x="5395" y="1978"/>
                  </a:cubicBezTo>
                  <a:cubicBezTo>
                    <a:pt x="4964" y="286"/>
                    <a:pt x="4661" y="63"/>
                    <a:pt x="2857" y="63"/>
                  </a:cubicBezTo>
                  <a:cubicBezTo>
                    <a:pt x="2568" y="63"/>
                    <a:pt x="2241" y="0"/>
                    <a:pt x="19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1" name="Google Shape;4241;p11"/>
            <p:cNvSpPr/>
            <p:nvPr/>
          </p:nvSpPr>
          <p:spPr>
            <a:xfrm>
              <a:off x="6906984" y="1923626"/>
              <a:ext cx="366897" cy="234243"/>
            </a:xfrm>
            <a:custGeom>
              <a:rect b="b" l="l" r="r" t="t"/>
              <a:pathLst>
                <a:path extrusionOk="0" h="4533" w="7071">
                  <a:moveTo>
                    <a:pt x="2523" y="0"/>
                  </a:moveTo>
                  <a:cubicBezTo>
                    <a:pt x="2076" y="160"/>
                    <a:pt x="1597" y="287"/>
                    <a:pt x="1134" y="399"/>
                  </a:cubicBezTo>
                  <a:cubicBezTo>
                    <a:pt x="1" y="591"/>
                    <a:pt x="368" y="1452"/>
                    <a:pt x="512" y="2027"/>
                  </a:cubicBezTo>
                  <a:cubicBezTo>
                    <a:pt x="591" y="2298"/>
                    <a:pt x="1246" y="2586"/>
                    <a:pt x="1645" y="2586"/>
                  </a:cubicBezTo>
                  <a:cubicBezTo>
                    <a:pt x="2331" y="2586"/>
                    <a:pt x="2906" y="2617"/>
                    <a:pt x="3273" y="3288"/>
                  </a:cubicBezTo>
                  <a:cubicBezTo>
                    <a:pt x="3368" y="3399"/>
                    <a:pt x="3496" y="3495"/>
                    <a:pt x="3640" y="3559"/>
                  </a:cubicBezTo>
                  <a:cubicBezTo>
                    <a:pt x="4342" y="3862"/>
                    <a:pt x="5060" y="4197"/>
                    <a:pt x="5794" y="4453"/>
                  </a:cubicBezTo>
                  <a:cubicBezTo>
                    <a:pt x="6000" y="4521"/>
                    <a:pt x="6229" y="4530"/>
                    <a:pt x="6464" y="4530"/>
                  </a:cubicBezTo>
                  <a:cubicBezTo>
                    <a:pt x="6542" y="4530"/>
                    <a:pt x="6620" y="4529"/>
                    <a:pt x="6698" y="4529"/>
                  </a:cubicBezTo>
                  <a:cubicBezTo>
                    <a:pt x="6769" y="4529"/>
                    <a:pt x="6841" y="4530"/>
                    <a:pt x="6911" y="4533"/>
                  </a:cubicBezTo>
                  <a:cubicBezTo>
                    <a:pt x="6911" y="4118"/>
                    <a:pt x="7071" y="3591"/>
                    <a:pt x="6879" y="3288"/>
                  </a:cubicBezTo>
                  <a:cubicBezTo>
                    <a:pt x="6528" y="2681"/>
                    <a:pt x="5874" y="2282"/>
                    <a:pt x="5539" y="1692"/>
                  </a:cubicBezTo>
                  <a:cubicBezTo>
                    <a:pt x="4837" y="479"/>
                    <a:pt x="3608" y="415"/>
                    <a:pt x="252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2" name="Google Shape;4242;p11"/>
            <p:cNvSpPr/>
            <p:nvPr/>
          </p:nvSpPr>
          <p:spPr>
            <a:xfrm>
              <a:off x="5813095" y="563314"/>
              <a:ext cx="271683" cy="285246"/>
            </a:xfrm>
            <a:custGeom>
              <a:rect b="b" l="l" r="r" t="t"/>
              <a:pathLst>
                <a:path extrusionOk="0" h="5520" w="5236">
                  <a:moveTo>
                    <a:pt x="2954" y="1"/>
                  </a:moveTo>
                  <a:cubicBezTo>
                    <a:pt x="2903" y="1"/>
                    <a:pt x="2855" y="8"/>
                    <a:pt x="2810" y="24"/>
                  </a:cubicBezTo>
                  <a:cubicBezTo>
                    <a:pt x="2443" y="152"/>
                    <a:pt x="2283" y="838"/>
                    <a:pt x="2076" y="1301"/>
                  </a:cubicBezTo>
                  <a:cubicBezTo>
                    <a:pt x="2012" y="1445"/>
                    <a:pt x="2091" y="1668"/>
                    <a:pt x="2091" y="1844"/>
                  </a:cubicBezTo>
                  <a:cubicBezTo>
                    <a:pt x="1022" y="2259"/>
                    <a:pt x="1" y="4333"/>
                    <a:pt x="272" y="5498"/>
                  </a:cubicBezTo>
                  <a:cubicBezTo>
                    <a:pt x="634" y="5498"/>
                    <a:pt x="1010" y="5520"/>
                    <a:pt x="1381" y="5520"/>
                  </a:cubicBezTo>
                  <a:cubicBezTo>
                    <a:pt x="1567" y="5520"/>
                    <a:pt x="1751" y="5514"/>
                    <a:pt x="1932" y="5498"/>
                  </a:cubicBezTo>
                  <a:cubicBezTo>
                    <a:pt x="2826" y="5403"/>
                    <a:pt x="3592" y="5083"/>
                    <a:pt x="3959" y="4142"/>
                  </a:cubicBezTo>
                  <a:cubicBezTo>
                    <a:pt x="4134" y="3663"/>
                    <a:pt x="4294" y="3104"/>
                    <a:pt x="4645" y="2769"/>
                  </a:cubicBezTo>
                  <a:cubicBezTo>
                    <a:pt x="5235" y="2179"/>
                    <a:pt x="5235" y="1716"/>
                    <a:pt x="4645" y="1189"/>
                  </a:cubicBezTo>
                  <a:cubicBezTo>
                    <a:pt x="4437" y="1014"/>
                    <a:pt x="4358" y="695"/>
                    <a:pt x="4150" y="567"/>
                  </a:cubicBezTo>
                  <a:cubicBezTo>
                    <a:pt x="3775" y="344"/>
                    <a:pt x="3302" y="1"/>
                    <a:pt x="29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3" name="Google Shape;4243;p11"/>
            <p:cNvSpPr/>
            <p:nvPr/>
          </p:nvSpPr>
          <p:spPr>
            <a:xfrm>
              <a:off x="6628765" y="1895567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862" y="0"/>
                  </a:moveTo>
                  <a:cubicBezTo>
                    <a:pt x="815" y="368"/>
                    <a:pt x="623" y="782"/>
                    <a:pt x="719" y="1102"/>
                  </a:cubicBezTo>
                  <a:cubicBezTo>
                    <a:pt x="958" y="1820"/>
                    <a:pt x="942" y="2410"/>
                    <a:pt x="511" y="3065"/>
                  </a:cubicBezTo>
                  <a:cubicBezTo>
                    <a:pt x="1" y="3831"/>
                    <a:pt x="384" y="4645"/>
                    <a:pt x="1261" y="4948"/>
                  </a:cubicBezTo>
                  <a:cubicBezTo>
                    <a:pt x="1486" y="5026"/>
                    <a:pt x="1736" y="5062"/>
                    <a:pt x="1998" y="5062"/>
                  </a:cubicBezTo>
                  <a:cubicBezTo>
                    <a:pt x="3023" y="5062"/>
                    <a:pt x="4219" y="4507"/>
                    <a:pt x="4677" y="3719"/>
                  </a:cubicBezTo>
                  <a:cubicBezTo>
                    <a:pt x="4820" y="3432"/>
                    <a:pt x="4932" y="3144"/>
                    <a:pt x="5028" y="2857"/>
                  </a:cubicBezTo>
                  <a:cubicBezTo>
                    <a:pt x="4804" y="2522"/>
                    <a:pt x="4613" y="2043"/>
                    <a:pt x="4278" y="1788"/>
                  </a:cubicBezTo>
                  <a:cubicBezTo>
                    <a:pt x="3480" y="1213"/>
                    <a:pt x="2634" y="671"/>
                    <a:pt x="1772" y="192"/>
                  </a:cubicBezTo>
                  <a:cubicBezTo>
                    <a:pt x="1517" y="64"/>
                    <a:pt x="1166" y="64"/>
                    <a:pt x="8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4" name="Google Shape;4244;p11"/>
            <p:cNvSpPr/>
            <p:nvPr/>
          </p:nvSpPr>
          <p:spPr>
            <a:xfrm>
              <a:off x="4974285" y="692292"/>
              <a:ext cx="257414" cy="218482"/>
            </a:xfrm>
            <a:custGeom>
              <a:rect b="b" l="l" r="r" t="t"/>
              <a:pathLst>
                <a:path extrusionOk="0" h="4228" w="4961">
                  <a:moveTo>
                    <a:pt x="2537" y="1"/>
                  </a:moveTo>
                  <a:cubicBezTo>
                    <a:pt x="2511" y="1"/>
                    <a:pt x="2484" y="1"/>
                    <a:pt x="2458" y="2"/>
                  </a:cubicBezTo>
                  <a:cubicBezTo>
                    <a:pt x="1245" y="2"/>
                    <a:pt x="654" y="353"/>
                    <a:pt x="160" y="1678"/>
                  </a:cubicBezTo>
                  <a:cubicBezTo>
                    <a:pt x="0" y="2125"/>
                    <a:pt x="0" y="2891"/>
                    <a:pt x="287" y="3210"/>
                  </a:cubicBezTo>
                  <a:cubicBezTo>
                    <a:pt x="721" y="3699"/>
                    <a:pt x="1217" y="4227"/>
                    <a:pt x="1866" y="4227"/>
                  </a:cubicBezTo>
                  <a:cubicBezTo>
                    <a:pt x="2149" y="4227"/>
                    <a:pt x="2460" y="4127"/>
                    <a:pt x="2809" y="3880"/>
                  </a:cubicBezTo>
                  <a:cubicBezTo>
                    <a:pt x="3096" y="3673"/>
                    <a:pt x="3591" y="3816"/>
                    <a:pt x="3958" y="3689"/>
                  </a:cubicBezTo>
                  <a:cubicBezTo>
                    <a:pt x="4261" y="3593"/>
                    <a:pt x="4724" y="3353"/>
                    <a:pt x="4756" y="3114"/>
                  </a:cubicBezTo>
                  <a:cubicBezTo>
                    <a:pt x="4960" y="1558"/>
                    <a:pt x="4266" y="1"/>
                    <a:pt x="25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5" name="Google Shape;4245;p11"/>
            <p:cNvSpPr/>
            <p:nvPr/>
          </p:nvSpPr>
          <p:spPr>
            <a:xfrm>
              <a:off x="6112070" y="1331289"/>
              <a:ext cx="178908" cy="350460"/>
            </a:xfrm>
            <a:custGeom>
              <a:rect b="b" l="l" r="r" t="t"/>
              <a:pathLst>
                <a:path extrusionOk="0" h="6782" w="3448">
                  <a:moveTo>
                    <a:pt x="2591" y="0"/>
                  </a:moveTo>
                  <a:cubicBezTo>
                    <a:pt x="2478" y="0"/>
                    <a:pt x="2366" y="31"/>
                    <a:pt x="2266" y="100"/>
                  </a:cubicBezTo>
                  <a:cubicBezTo>
                    <a:pt x="1915" y="340"/>
                    <a:pt x="1644" y="691"/>
                    <a:pt x="1484" y="1090"/>
                  </a:cubicBezTo>
                  <a:cubicBezTo>
                    <a:pt x="1037" y="2271"/>
                    <a:pt x="686" y="3484"/>
                    <a:pt x="271" y="4680"/>
                  </a:cubicBezTo>
                  <a:cubicBezTo>
                    <a:pt x="0" y="5431"/>
                    <a:pt x="240" y="6260"/>
                    <a:pt x="910" y="6548"/>
                  </a:cubicBezTo>
                  <a:cubicBezTo>
                    <a:pt x="1232" y="6678"/>
                    <a:pt x="1569" y="6782"/>
                    <a:pt x="1879" y="6782"/>
                  </a:cubicBezTo>
                  <a:cubicBezTo>
                    <a:pt x="2291" y="6782"/>
                    <a:pt x="2654" y="6599"/>
                    <a:pt x="2873" y="6053"/>
                  </a:cubicBezTo>
                  <a:cubicBezTo>
                    <a:pt x="3192" y="5271"/>
                    <a:pt x="3336" y="4409"/>
                    <a:pt x="3447" y="3978"/>
                  </a:cubicBezTo>
                  <a:cubicBezTo>
                    <a:pt x="3447" y="2670"/>
                    <a:pt x="3447" y="1776"/>
                    <a:pt x="3447" y="882"/>
                  </a:cubicBezTo>
                  <a:cubicBezTo>
                    <a:pt x="3435" y="407"/>
                    <a:pt x="3001" y="0"/>
                    <a:pt x="25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6" name="Google Shape;4246;p11"/>
            <p:cNvSpPr/>
            <p:nvPr/>
          </p:nvSpPr>
          <p:spPr>
            <a:xfrm>
              <a:off x="6934329" y="390362"/>
              <a:ext cx="302297" cy="330100"/>
            </a:xfrm>
            <a:custGeom>
              <a:rect b="b" l="l" r="r" t="t"/>
              <a:pathLst>
                <a:path extrusionOk="0" h="6388" w="5826">
                  <a:moveTo>
                    <a:pt x="1893" y="1"/>
                  </a:moveTo>
                  <a:cubicBezTo>
                    <a:pt x="1699" y="1"/>
                    <a:pt x="1500" y="33"/>
                    <a:pt x="1309" y="68"/>
                  </a:cubicBezTo>
                  <a:cubicBezTo>
                    <a:pt x="831" y="164"/>
                    <a:pt x="112" y="547"/>
                    <a:pt x="49" y="898"/>
                  </a:cubicBezTo>
                  <a:cubicBezTo>
                    <a:pt x="1" y="1488"/>
                    <a:pt x="192" y="2063"/>
                    <a:pt x="607" y="2494"/>
                  </a:cubicBezTo>
                  <a:cubicBezTo>
                    <a:pt x="1900" y="3706"/>
                    <a:pt x="3320" y="4808"/>
                    <a:pt x="4693" y="5925"/>
                  </a:cubicBezTo>
                  <a:cubicBezTo>
                    <a:pt x="4980" y="6116"/>
                    <a:pt x="5267" y="6260"/>
                    <a:pt x="5570" y="6388"/>
                  </a:cubicBezTo>
                  <a:lnTo>
                    <a:pt x="5826" y="6164"/>
                  </a:lnTo>
                  <a:cubicBezTo>
                    <a:pt x="5299" y="4967"/>
                    <a:pt x="4852" y="3738"/>
                    <a:pt x="4246" y="2573"/>
                  </a:cubicBezTo>
                  <a:cubicBezTo>
                    <a:pt x="3911" y="1919"/>
                    <a:pt x="3240" y="1424"/>
                    <a:pt x="2969" y="754"/>
                  </a:cubicBezTo>
                  <a:cubicBezTo>
                    <a:pt x="2717" y="152"/>
                    <a:pt x="2316" y="1"/>
                    <a:pt x="18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7" name="Google Shape;4247;p11"/>
            <p:cNvSpPr/>
            <p:nvPr/>
          </p:nvSpPr>
          <p:spPr>
            <a:xfrm>
              <a:off x="5844591" y="-10419"/>
              <a:ext cx="300636" cy="237498"/>
            </a:xfrm>
            <a:custGeom>
              <a:rect b="b" l="l" r="r" t="t"/>
              <a:pathLst>
                <a:path extrusionOk="0" h="4596" w="5794">
                  <a:moveTo>
                    <a:pt x="1154" y="1"/>
                  </a:moveTo>
                  <a:cubicBezTo>
                    <a:pt x="809" y="1"/>
                    <a:pt x="402" y="113"/>
                    <a:pt x="240" y="275"/>
                  </a:cubicBezTo>
                  <a:cubicBezTo>
                    <a:pt x="16" y="514"/>
                    <a:pt x="0" y="1265"/>
                    <a:pt x="192" y="1504"/>
                  </a:cubicBezTo>
                  <a:cubicBezTo>
                    <a:pt x="1022" y="2493"/>
                    <a:pt x="1931" y="3403"/>
                    <a:pt x="2937" y="4217"/>
                  </a:cubicBezTo>
                  <a:cubicBezTo>
                    <a:pt x="3200" y="4437"/>
                    <a:pt x="3743" y="4596"/>
                    <a:pt x="4140" y="4596"/>
                  </a:cubicBezTo>
                  <a:cubicBezTo>
                    <a:pt x="4319" y="4596"/>
                    <a:pt x="4469" y="4563"/>
                    <a:pt x="4549" y="4488"/>
                  </a:cubicBezTo>
                  <a:cubicBezTo>
                    <a:pt x="5107" y="3978"/>
                    <a:pt x="5347" y="3164"/>
                    <a:pt x="5793" y="2334"/>
                  </a:cubicBezTo>
                  <a:cubicBezTo>
                    <a:pt x="5602" y="2142"/>
                    <a:pt x="5410" y="1967"/>
                    <a:pt x="5187" y="1823"/>
                  </a:cubicBezTo>
                  <a:cubicBezTo>
                    <a:pt x="3974" y="1201"/>
                    <a:pt x="2761" y="578"/>
                    <a:pt x="1500" y="52"/>
                  </a:cubicBezTo>
                  <a:cubicBezTo>
                    <a:pt x="1404" y="17"/>
                    <a:pt x="1283" y="1"/>
                    <a:pt x="11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8" name="Google Shape;4248;p11"/>
            <p:cNvSpPr/>
            <p:nvPr/>
          </p:nvSpPr>
          <p:spPr>
            <a:xfrm>
              <a:off x="5685608" y="918313"/>
              <a:ext cx="288183" cy="229075"/>
            </a:xfrm>
            <a:custGeom>
              <a:rect b="b" l="l" r="r" t="t"/>
              <a:pathLst>
                <a:path extrusionOk="0" h="4433" w="5554">
                  <a:moveTo>
                    <a:pt x="2394" y="1"/>
                  </a:moveTo>
                  <a:cubicBezTo>
                    <a:pt x="2027" y="256"/>
                    <a:pt x="1692" y="527"/>
                    <a:pt x="1373" y="831"/>
                  </a:cubicBezTo>
                  <a:cubicBezTo>
                    <a:pt x="1069" y="1166"/>
                    <a:pt x="926" y="1629"/>
                    <a:pt x="638" y="1964"/>
                  </a:cubicBezTo>
                  <a:cubicBezTo>
                    <a:pt x="0" y="2698"/>
                    <a:pt x="399" y="3544"/>
                    <a:pt x="734" y="4054"/>
                  </a:cubicBezTo>
                  <a:cubicBezTo>
                    <a:pt x="895" y="4291"/>
                    <a:pt x="1554" y="4433"/>
                    <a:pt x="2017" y="4433"/>
                  </a:cubicBezTo>
                  <a:cubicBezTo>
                    <a:pt x="2242" y="4433"/>
                    <a:pt x="2421" y="4399"/>
                    <a:pt x="2474" y="4326"/>
                  </a:cubicBezTo>
                  <a:cubicBezTo>
                    <a:pt x="3048" y="3480"/>
                    <a:pt x="3958" y="3719"/>
                    <a:pt x="4628" y="3368"/>
                  </a:cubicBezTo>
                  <a:cubicBezTo>
                    <a:pt x="4979" y="3177"/>
                    <a:pt x="5522" y="2905"/>
                    <a:pt x="5538" y="2650"/>
                  </a:cubicBezTo>
                  <a:cubicBezTo>
                    <a:pt x="5554" y="2283"/>
                    <a:pt x="5267" y="1788"/>
                    <a:pt x="4963" y="1517"/>
                  </a:cubicBezTo>
                  <a:cubicBezTo>
                    <a:pt x="4405" y="1054"/>
                    <a:pt x="3798" y="623"/>
                    <a:pt x="3176" y="256"/>
                  </a:cubicBezTo>
                  <a:cubicBezTo>
                    <a:pt x="3016" y="160"/>
                    <a:pt x="2809" y="129"/>
                    <a:pt x="2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9" name="Google Shape;4249;p11"/>
            <p:cNvSpPr/>
            <p:nvPr/>
          </p:nvSpPr>
          <p:spPr>
            <a:xfrm>
              <a:off x="4922086" y="1755531"/>
              <a:ext cx="212064" cy="278322"/>
            </a:xfrm>
            <a:custGeom>
              <a:rect b="b" l="l" r="r" t="t"/>
              <a:pathLst>
                <a:path extrusionOk="0" h="5386" w="4087">
                  <a:moveTo>
                    <a:pt x="1056" y="1"/>
                  </a:moveTo>
                  <a:cubicBezTo>
                    <a:pt x="741" y="1"/>
                    <a:pt x="440" y="232"/>
                    <a:pt x="352" y="684"/>
                  </a:cubicBezTo>
                  <a:cubicBezTo>
                    <a:pt x="208" y="1434"/>
                    <a:pt x="80" y="2168"/>
                    <a:pt x="1" y="2918"/>
                  </a:cubicBezTo>
                  <a:cubicBezTo>
                    <a:pt x="1" y="3221"/>
                    <a:pt x="80" y="3508"/>
                    <a:pt x="240" y="3764"/>
                  </a:cubicBezTo>
                  <a:cubicBezTo>
                    <a:pt x="511" y="4211"/>
                    <a:pt x="767" y="4785"/>
                    <a:pt x="1182" y="4977"/>
                  </a:cubicBezTo>
                  <a:cubicBezTo>
                    <a:pt x="1734" y="5253"/>
                    <a:pt x="2345" y="5385"/>
                    <a:pt x="2965" y="5385"/>
                  </a:cubicBezTo>
                  <a:cubicBezTo>
                    <a:pt x="3062" y="5385"/>
                    <a:pt x="3159" y="5382"/>
                    <a:pt x="3256" y="5376"/>
                  </a:cubicBezTo>
                  <a:cubicBezTo>
                    <a:pt x="3576" y="5360"/>
                    <a:pt x="3815" y="4626"/>
                    <a:pt x="4086" y="4227"/>
                  </a:cubicBezTo>
                  <a:cubicBezTo>
                    <a:pt x="3512" y="2535"/>
                    <a:pt x="2794" y="1131"/>
                    <a:pt x="1469" y="141"/>
                  </a:cubicBezTo>
                  <a:cubicBezTo>
                    <a:pt x="1341" y="47"/>
                    <a:pt x="1197" y="1"/>
                    <a:pt x="105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0" name="Google Shape;4250;p11"/>
            <p:cNvSpPr/>
            <p:nvPr/>
          </p:nvSpPr>
          <p:spPr>
            <a:xfrm>
              <a:off x="4142894" y="1502691"/>
              <a:ext cx="314698" cy="173525"/>
            </a:xfrm>
            <a:custGeom>
              <a:rect b="b" l="l" r="r" t="t"/>
              <a:pathLst>
                <a:path extrusionOk="0" h="3358" w="6065">
                  <a:moveTo>
                    <a:pt x="4527" y="1"/>
                  </a:moveTo>
                  <a:cubicBezTo>
                    <a:pt x="4472" y="1"/>
                    <a:pt x="4421" y="8"/>
                    <a:pt x="4373" y="23"/>
                  </a:cubicBezTo>
                  <a:cubicBezTo>
                    <a:pt x="3112" y="438"/>
                    <a:pt x="1947" y="1076"/>
                    <a:pt x="750" y="1667"/>
                  </a:cubicBezTo>
                  <a:cubicBezTo>
                    <a:pt x="479" y="1810"/>
                    <a:pt x="271" y="2098"/>
                    <a:pt x="0" y="2353"/>
                  </a:cubicBezTo>
                  <a:cubicBezTo>
                    <a:pt x="192" y="2576"/>
                    <a:pt x="303" y="2816"/>
                    <a:pt x="431" y="2848"/>
                  </a:cubicBezTo>
                  <a:cubicBezTo>
                    <a:pt x="1596" y="3023"/>
                    <a:pt x="2777" y="3103"/>
                    <a:pt x="3926" y="3310"/>
                  </a:cubicBezTo>
                  <a:cubicBezTo>
                    <a:pt x="4108" y="3342"/>
                    <a:pt x="4275" y="3357"/>
                    <a:pt x="4429" y="3357"/>
                  </a:cubicBezTo>
                  <a:cubicBezTo>
                    <a:pt x="5446" y="3357"/>
                    <a:pt x="5858" y="2689"/>
                    <a:pt x="5969" y="1635"/>
                  </a:cubicBezTo>
                  <a:cubicBezTo>
                    <a:pt x="6001" y="1300"/>
                    <a:pt x="6065" y="789"/>
                    <a:pt x="5905" y="677"/>
                  </a:cubicBezTo>
                  <a:cubicBezTo>
                    <a:pt x="5498" y="382"/>
                    <a:pt x="4929" y="1"/>
                    <a:pt x="45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1" name="Google Shape;4251;p11"/>
            <p:cNvSpPr/>
            <p:nvPr/>
          </p:nvSpPr>
          <p:spPr>
            <a:xfrm>
              <a:off x="2188868" y="1964965"/>
              <a:ext cx="284655" cy="192748"/>
            </a:xfrm>
            <a:custGeom>
              <a:rect b="b" l="l" r="r" t="t"/>
              <a:pathLst>
                <a:path extrusionOk="0" h="3730" w="5486">
                  <a:moveTo>
                    <a:pt x="722" y="0"/>
                  </a:moveTo>
                  <a:cubicBezTo>
                    <a:pt x="149" y="0"/>
                    <a:pt x="0" y="390"/>
                    <a:pt x="346" y="924"/>
                  </a:cubicBezTo>
                  <a:cubicBezTo>
                    <a:pt x="889" y="1786"/>
                    <a:pt x="1511" y="2599"/>
                    <a:pt x="2214" y="3334"/>
                  </a:cubicBezTo>
                  <a:cubicBezTo>
                    <a:pt x="2445" y="3565"/>
                    <a:pt x="2928" y="3729"/>
                    <a:pt x="3310" y="3729"/>
                  </a:cubicBezTo>
                  <a:cubicBezTo>
                    <a:pt x="3455" y="3729"/>
                    <a:pt x="3585" y="3705"/>
                    <a:pt x="3682" y="3653"/>
                  </a:cubicBezTo>
                  <a:cubicBezTo>
                    <a:pt x="4320" y="3318"/>
                    <a:pt x="5485" y="3270"/>
                    <a:pt x="5166" y="1993"/>
                  </a:cubicBezTo>
                  <a:lnTo>
                    <a:pt x="5437" y="1865"/>
                  </a:lnTo>
                  <a:cubicBezTo>
                    <a:pt x="5150" y="1418"/>
                    <a:pt x="4943" y="716"/>
                    <a:pt x="4560" y="605"/>
                  </a:cubicBezTo>
                  <a:cubicBezTo>
                    <a:pt x="3379" y="269"/>
                    <a:pt x="2150" y="158"/>
                    <a:pt x="921" y="14"/>
                  </a:cubicBezTo>
                  <a:cubicBezTo>
                    <a:pt x="850" y="5"/>
                    <a:pt x="784" y="0"/>
                    <a:pt x="7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2" name="Google Shape;4252;p11"/>
            <p:cNvSpPr/>
            <p:nvPr/>
          </p:nvSpPr>
          <p:spPr>
            <a:xfrm>
              <a:off x="3275856" y="787992"/>
              <a:ext cx="241017" cy="229799"/>
            </a:xfrm>
            <a:custGeom>
              <a:rect b="b" l="l" r="r" t="t"/>
              <a:pathLst>
                <a:path extrusionOk="0" h="4447" w="4645">
                  <a:moveTo>
                    <a:pt x="2473" y="1"/>
                  </a:moveTo>
                  <a:cubicBezTo>
                    <a:pt x="2161" y="1"/>
                    <a:pt x="1823" y="84"/>
                    <a:pt x="1469" y="257"/>
                  </a:cubicBezTo>
                  <a:cubicBezTo>
                    <a:pt x="942" y="512"/>
                    <a:pt x="511" y="943"/>
                    <a:pt x="1" y="1326"/>
                  </a:cubicBezTo>
                  <a:cubicBezTo>
                    <a:pt x="448" y="1853"/>
                    <a:pt x="735" y="2252"/>
                    <a:pt x="1070" y="2603"/>
                  </a:cubicBezTo>
                  <a:cubicBezTo>
                    <a:pt x="1645" y="3193"/>
                    <a:pt x="2155" y="3879"/>
                    <a:pt x="2841" y="4310"/>
                  </a:cubicBezTo>
                  <a:cubicBezTo>
                    <a:pt x="2982" y="4404"/>
                    <a:pt x="3194" y="4447"/>
                    <a:pt x="3419" y="4447"/>
                  </a:cubicBezTo>
                  <a:cubicBezTo>
                    <a:pt x="3731" y="4447"/>
                    <a:pt x="4067" y="4363"/>
                    <a:pt x="4262" y="4215"/>
                  </a:cubicBezTo>
                  <a:cubicBezTo>
                    <a:pt x="4549" y="4007"/>
                    <a:pt x="4645" y="3385"/>
                    <a:pt x="4613" y="2906"/>
                  </a:cubicBezTo>
                  <a:cubicBezTo>
                    <a:pt x="4597" y="2427"/>
                    <a:pt x="4326" y="1964"/>
                    <a:pt x="4182" y="1485"/>
                  </a:cubicBezTo>
                  <a:cubicBezTo>
                    <a:pt x="3874" y="527"/>
                    <a:pt x="3255" y="1"/>
                    <a:pt x="24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3" name="Google Shape;4253;p11"/>
            <p:cNvSpPr/>
            <p:nvPr/>
          </p:nvSpPr>
          <p:spPr>
            <a:xfrm>
              <a:off x="3164091" y="1540982"/>
              <a:ext cx="277442" cy="179829"/>
            </a:xfrm>
            <a:custGeom>
              <a:rect b="b" l="l" r="r" t="t"/>
              <a:pathLst>
                <a:path extrusionOk="0" h="3480" w="5347">
                  <a:moveTo>
                    <a:pt x="4756" y="0"/>
                  </a:moveTo>
                  <a:cubicBezTo>
                    <a:pt x="3352" y="48"/>
                    <a:pt x="1963" y="176"/>
                    <a:pt x="591" y="351"/>
                  </a:cubicBezTo>
                  <a:cubicBezTo>
                    <a:pt x="351" y="367"/>
                    <a:pt x="0" y="750"/>
                    <a:pt x="0" y="958"/>
                  </a:cubicBezTo>
                  <a:cubicBezTo>
                    <a:pt x="80" y="1931"/>
                    <a:pt x="1820" y="3463"/>
                    <a:pt x="3017" y="3479"/>
                  </a:cubicBezTo>
                  <a:cubicBezTo>
                    <a:pt x="3096" y="3447"/>
                    <a:pt x="3559" y="3479"/>
                    <a:pt x="3703" y="3272"/>
                  </a:cubicBezTo>
                  <a:cubicBezTo>
                    <a:pt x="4293" y="2442"/>
                    <a:pt x="4820" y="1580"/>
                    <a:pt x="5283" y="686"/>
                  </a:cubicBezTo>
                  <a:cubicBezTo>
                    <a:pt x="5347" y="559"/>
                    <a:pt x="4932" y="0"/>
                    <a:pt x="47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4" name="Google Shape;4254;p11"/>
            <p:cNvSpPr/>
            <p:nvPr/>
          </p:nvSpPr>
          <p:spPr>
            <a:xfrm>
              <a:off x="1745594" y="1962381"/>
              <a:ext cx="294825" cy="227628"/>
            </a:xfrm>
            <a:custGeom>
              <a:rect b="b" l="l" r="r" t="t"/>
              <a:pathLst>
                <a:path extrusionOk="0" h="4405" w="5682">
                  <a:moveTo>
                    <a:pt x="2809" y="0"/>
                  </a:moveTo>
                  <a:lnTo>
                    <a:pt x="2474" y="160"/>
                  </a:lnTo>
                  <a:cubicBezTo>
                    <a:pt x="2649" y="926"/>
                    <a:pt x="2857" y="1676"/>
                    <a:pt x="3048" y="2554"/>
                  </a:cubicBezTo>
                  <a:cubicBezTo>
                    <a:pt x="2330" y="2394"/>
                    <a:pt x="1788" y="2234"/>
                    <a:pt x="1245" y="2155"/>
                  </a:cubicBezTo>
                  <a:cubicBezTo>
                    <a:pt x="1130" y="2141"/>
                    <a:pt x="1016" y="2131"/>
                    <a:pt x="906" y="2131"/>
                  </a:cubicBezTo>
                  <a:cubicBezTo>
                    <a:pt x="514" y="2131"/>
                    <a:pt x="183" y="2260"/>
                    <a:pt x="96" y="2809"/>
                  </a:cubicBezTo>
                  <a:cubicBezTo>
                    <a:pt x="0" y="3479"/>
                    <a:pt x="128" y="4118"/>
                    <a:pt x="862" y="4213"/>
                  </a:cubicBezTo>
                  <a:cubicBezTo>
                    <a:pt x="1207" y="4264"/>
                    <a:pt x="1556" y="4280"/>
                    <a:pt x="1912" y="4280"/>
                  </a:cubicBezTo>
                  <a:cubicBezTo>
                    <a:pt x="2446" y="4280"/>
                    <a:pt x="2994" y="4245"/>
                    <a:pt x="3559" y="4245"/>
                  </a:cubicBezTo>
                  <a:cubicBezTo>
                    <a:pt x="3415" y="3783"/>
                    <a:pt x="3336" y="3463"/>
                    <a:pt x="3192" y="2985"/>
                  </a:cubicBezTo>
                  <a:lnTo>
                    <a:pt x="3192" y="2985"/>
                  </a:lnTo>
                  <a:cubicBezTo>
                    <a:pt x="3830" y="3479"/>
                    <a:pt x="4293" y="3878"/>
                    <a:pt x="4804" y="4213"/>
                  </a:cubicBezTo>
                  <a:cubicBezTo>
                    <a:pt x="5043" y="4357"/>
                    <a:pt x="5346" y="4341"/>
                    <a:pt x="5634" y="4405"/>
                  </a:cubicBezTo>
                  <a:cubicBezTo>
                    <a:pt x="5666" y="4134"/>
                    <a:pt x="5682" y="3846"/>
                    <a:pt x="5666" y="3575"/>
                  </a:cubicBezTo>
                  <a:cubicBezTo>
                    <a:pt x="5522" y="1708"/>
                    <a:pt x="3623" y="1325"/>
                    <a:pt x="28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5" name="Google Shape;4255;p11"/>
            <p:cNvSpPr/>
            <p:nvPr/>
          </p:nvSpPr>
          <p:spPr>
            <a:xfrm>
              <a:off x="4076633" y="328664"/>
              <a:ext cx="271631" cy="202153"/>
            </a:xfrm>
            <a:custGeom>
              <a:rect b="b" l="l" r="r" t="t"/>
              <a:pathLst>
                <a:path extrusionOk="0" h="3912" w="5235">
                  <a:moveTo>
                    <a:pt x="3714" y="0"/>
                  </a:moveTo>
                  <a:cubicBezTo>
                    <a:pt x="3710" y="0"/>
                    <a:pt x="3706" y="1"/>
                    <a:pt x="3703" y="1"/>
                  </a:cubicBezTo>
                  <a:cubicBezTo>
                    <a:pt x="2729" y="240"/>
                    <a:pt x="1676" y="384"/>
                    <a:pt x="814" y="879"/>
                  </a:cubicBezTo>
                  <a:cubicBezTo>
                    <a:pt x="48" y="1294"/>
                    <a:pt x="0" y="2507"/>
                    <a:pt x="591" y="2682"/>
                  </a:cubicBezTo>
                  <a:cubicBezTo>
                    <a:pt x="2027" y="3145"/>
                    <a:pt x="3495" y="3464"/>
                    <a:pt x="5235" y="3911"/>
                  </a:cubicBezTo>
                  <a:cubicBezTo>
                    <a:pt x="4804" y="2507"/>
                    <a:pt x="4517" y="1453"/>
                    <a:pt x="4166" y="432"/>
                  </a:cubicBezTo>
                  <a:cubicBezTo>
                    <a:pt x="4104" y="261"/>
                    <a:pt x="3846" y="0"/>
                    <a:pt x="37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6" name="Google Shape;4256;p11"/>
            <p:cNvSpPr/>
            <p:nvPr/>
          </p:nvSpPr>
          <p:spPr>
            <a:xfrm>
              <a:off x="1549304" y="1363017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2366" y="1"/>
                  </a:moveTo>
                  <a:cubicBezTo>
                    <a:pt x="2232" y="1"/>
                    <a:pt x="2127" y="23"/>
                    <a:pt x="2091" y="77"/>
                  </a:cubicBezTo>
                  <a:cubicBezTo>
                    <a:pt x="1421" y="1098"/>
                    <a:pt x="687" y="2119"/>
                    <a:pt x="304" y="3237"/>
                  </a:cubicBezTo>
                  <a:cubicBezTo>
                    <a:pt x="1" y="4194"/>
                    <a:pt x="1118" y="4449"/>
                    <a:pt x="1756" y="4705"/>
                  </a:cubicBezTo>
                  <a:cubicBezTo>
                    <a:pt x="1779" y="4713"/>
                    <a:pt x="1806" y="4717"/>
                    <a:pt x="1836" y="4717"/>
                  </a:cubicBezTo>
                  <a:cubicBezTo>
                    <a:pt x="2154" y="4717"/>
                    <a:pt x="2803" y="4274"/>
                    <a:pt x="2905" y="3939"/>
                  </a:cubicBezTo>
                  <a:cubicBezTo>
                    <a:pt x="3225" y="3013"/>
                    <a:pt x="3320" y="2008"/>
                    <a:pt x="3544" y="747"/>
                  </a:cubicBezTo>
                  <a:cubicBezTo>
                    <a:pt x="3496" y="683"/>
                    <a:pt x="3352" y="316"/>
                    <a:pt x="3081" y="156"/>
                  </a:cubicBezTo>
                  <a:cubicBezTo>
                    <a:pt x="2900" y="66"/>
                    <a:pt x="2593" y="1"/>
                    <a:pt x="23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7" name="Google Shape;4257;p11"/>
            <p:cNvSpPr/>
            <p:nvPr/>
          </p:nvSpPr>
          <p:spPr>
            <a:xfrm>
              <a:off x="5365100" y="635347"/>
              <a:ext cx="264211" cy="145310"/>
            </a:xfrm>
            <a:custGeom>
              <a:rect b="b" l="l" r="r" t="t"/>
              <a:pathLst>
                <a:path extrusionOk="0" h="2812" w="5092">
                  <a:moveTo>
                    <a:pt x="3884" y="0"/>
                  </a:moveTo>
                  <a:cubicBezTo>
                    <a:pt x="3597" y="0"/>
                    <a:pt x="3301" y="51"/>
                    <a:pt x="3017" y="51"/>
                  </a:cubicBezTo>
                  <a:cubicBezTo>
                    <a:pt x="2897" y="53"/>
                    <a:pt x="2777" y="54"/>
                    <a:pt x="2657" y="54"/>
                  </a:cubicBezTo>
                  <a:cubicBezTo>
                    <a:pt x="2473" y="54"/>
                    <a:pt x="2288" y="52"/>
                    <a:pt x="2103" y="52"/>
                  </a:cubicBezTo>
                  <a:cubicBezTo>
                    <a:pt x="1715" y="52"/>
                    <a:pt x="1326" y="61"/>
                    <a:pt x="942" y="115"/>
                  </a:cubicBezTo>
                  <a:cubicBezTo>
                    <a:pt x="145" y="210"/>
                    <a:pt x="1" y="849"/>
                    <a:pt x="352" y="1375"/>
                  </a:cubicBezTo>
                  <a:cubicBezTo>
                    <a:pt x="719" y="1918"/>
                    <a:pt x="1373" y="2285"/>
                    <a:pt x="1980" y="2812"/>
                  </a:cubicBezTo>
                  <a:cubicBezTo>
                    <a:pt x="3065" y="2333"/>
                    <a:pt x="4007" y="2030"/>
                    <a:pt x="4821" y="1519"/>
                  </a:cubicBezTo>
                  <a:cubicBezTo>
                    <a:pt x="5092" y="1343"/>
                    <a:pt x="5060" y="625"/>
                    <a:pt x="5012" y="178"/>
                  </a:cubicBezTo>
                  <a:cubicBezTo>
                    <a:pt x="5012" y="83"/>
                    <a:pt x="4358" y="35"/>
                    <a:pt x="3991" y="3"/>
                  </a:cubicBezTo>
                  <a:cubicBezTo>
                    <a:pt x="3955" y="1"/>
                    <a:pt x="3920" y="0"/>
                    <a:pt x="38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8" name="Google Shape;4258;p11"/>
            <p:cNvSpPr/>
            <p:nvPr/>
          </p:nvSpPr>
          <p:spPr>
            <a:xfrm>
              <a:off x="4903043" y="896042"/>
              <a:ext cx="234428" cy="201843"/>
            </a:xfrm>
            <a:custGeom>
              <a:rect b="b" l="l" r="r" t="t"/>
              <a:pathLst>
                <a:path extrusionOk="0" h="3906" w="4518">
                  <a:moveTo>
                    <a:pt x="336" y="1"/>
                  </a:moveTo>
                  <a:lnTo>
                    <a:pt x="1" y="161"/>
                  </a:lnTo>
                  <a:cubicBezTo>
                    <a:pt x="128" y="1086"/>
                    <a:pt x="224" y="1980"/>
                    <a:pt x="416" y="2874"/>
                  </a:cubicBezTo>
                  <a:cubicBezTo>
                    <a:pt x="542" y="3531"/>
                    <a:pt x="945" y="3905"/>
                    <a:pt x="1465" y="3905"/>
                  </a:cubicBezTo>
                  <a:cubicBezTo>
                    <a:pt x="1665" y="3905"/>
                    <a:pt x="1882" y="3850"/>
                    <a:pt x="2107" y="3735"/>
                  </a:cubicBezTo>
                  <a:cubicBezTo>
                    <a:pt x="2889" y="3336"/>
                    <a:pt x="3623" y="2826"/>
                    <a:pt x="4517" y="2251"/>
                  </a:cubicBezTo>
                  <a:cubicBezTo>
                    <a:pt x="3288" y="990"/>
                    <a:pt x="1724" y="623"/>
                    <a:pt x="3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9" name="Google Shape;4259;p11"/>
            <p:cNvSpPr/>
            <p:nvPr/>
          </p:nvSpPr>
          <p:spPr>
            <a:xfrm>
              <a:off x="4652116" y="557940"/>
              <a:ext cx="220366" cy="184635"/>
            </a:xfrm>
            <a:custGeom>
              <a:rect b="b" l="l" r="r" t="t"/>
              <a:pathLst>
                <a:path extrusionOk="0" h="3573" w="4247">
                  <a:moveTo>
                    <a:pt x="2554" y="0"/>
                  </a:moveTo>
                  <a:cubicBezTo>
                    <a:pt x="2548" y="0"/>
                    <a:pt x="2543" y="1"/>
                    <a:pt x="2539" y="1"/>
                  </a:cubicBezTo>
                  <a:cubicBezTo>
                    <a:pt x="1501" y="49"/>
                    <a:pt x="1" y="1182"/>
                    <a:pt x="1" y="1916"/>
                  </a:cubicBezTo>
                  <a:cubicBezTo>
                    <a:pt x="1" y="2461"/>
                    <a:pt x="1380" y="3573"/>
                    <a:pt x="2285" y="3573"/>
                  </a:cubicBezTo>
                  <a:cubicBezTo>
                    <a:pt x="2387" y="3573"/>
                    <a:pt x="2483" y="3558"/>
                    <a:pt x="2570" y="3528"/>
                  </a:cubicBezTo>
                  <a:cubicBezTo>
                    <a:pt x="3273" y="3288"/>
                    <a:pt x="3704" y="2315"/>
                    <a:pt x="4246" y="1660"/>
                  </a:cubicBezTo>
                  <a:cubicBezTo>
                    <a:pt x="4025" y="901"/>
                    <a:pt x="3129" y="0"/>
                    <a:pt x="2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0" name="Google Shape;4260;p11"/>
            <p:cNvSpPr/>
            <p:nvPr/>
          </p:nvSpPr>
          <p:spPr>
            <a:xfrm>
              <a:off x="2939678" y="282312"/>
              <a:ext cx="191309" cy="256721"/>
            </a:xfrm>
            <a:custGeom>
              <a:rect b="b" l="l" r="r" t="t"/>
              <a:pathLst>
                <a:path extrusionOk="0" h="4968" w="3687">
                  <a:moveTo>
                    <a:pt x="2209" y="0"/>
                  </a:moveTo>
                  <a:cubicBezTo>
                    <a:pt x="2000" y="0"/>
                    <a:pt x="1471" y="227"/>
                    <a:pt x="1389" y="419"/>
                  </a:cubicBezTo>
                  <a:cubicBezTo>
                    <a:pt x="878" y="1616"/>
                    <a:pt x="463" y="2845"/>
                    <a:pt x="80" y="4074"/>
                  </a:cubicBezTo>
                  <a:cubicBezTo>
                    <a:pt x="0" y="4329"/>
                    <a:pt x="176" y="4664"/>
                    <a:pt x="240" y="4968"/>
                  </a:cubicBezTo>
                  <a:cubicBezTo>
                    <a:pt x="511" y="4888"/>
                    <a:pt x="846" y="4888"/>
                    <a:pt x="1022" y="4728"/>
                  </a:cubicBezTo>
                  <a:cubicBezTo>
                    <a:pt x="1804" y="3994"/>
                    <a:pt x="2538" y="3228"/>
                    <a:pt x="3272" y="2462"/>
                  </a:cubicBezTo>
                  <a:cubicBezTo>
                    <a:pt x="3416" y="2302"/>
                    <a:pt x="3495" y="2063"/>
                    <a:pt x="3687" y="1664"/>
                  </a:cubicBezTo>
                  <a:cubicBezTo>
                    <a:pt x="3256" y="1090"/>
                    <a:pt x="2793" y="531"/>
                    <a:pt x="2282" y="20"/>
                  </a:cubicBezTo>
                  <a:cubicBezTo>
                    <a:pt x="2269" y="7"/>
                    <a:pt x="2243" y="0"/>
                    <a:pt x="2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1" name="Google Shape;4261;p11"/>
            <p:cNvSpPr/>
            <p:nvPr/>
          </p:nvSpPr>
          <p:spPr>
            <a:xfrm>
              <a:off x="3943283" y="1241584"/>
              <a:ext cx="293216" cy="260649"/>
            </a:xfrm>
            <a:custGeom>
              <a:rect b="b" l="l" r="r" t="t"/>
              <a:pathLst>
                <a:path extrusionOk="0" h="5044" w="5651">
                  <a:moveTo>
                    <a:pt x="5172" y="1"/>
                  </a:moveTo>
                  <a:lnTo>
                    <a:pt x="1" y="4054"/>
                  </a:lnTo>
                  <a:cubicBezTo>
                    <a:pt x="458" y="4487"/>
                    <a:pt x="839" y="5044"/>
                    <a:pt x="1357" y="5044"/>
                  </a:cubicBezTo>
                  <a:cubicBezTo>
                    <a:pt x="1509" y="5044"/>
                    <a:pt x="1672" y="4996"/>
                    <a:pt x="1852" y="4884"/>
                  </a:cubicBezTo>
                  <a:cubicBezTo>
                    <a:pt x="5650" y="2475"/>
                    <a:pt x="3975" y="3911"/>
                    <a:pt x="5347" y="799"/>
                  </a:cubicBezTo>
                  <a:cubicBezTo>
                    <a:pt x="5395" y="607"/>
                    <a:pt x="5411" y="432"/>
                    <a:pt x="5411" y="240"/>
                  </a:cubicBezTo>
                  <a:lnTo>
                    <a:pt x="5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2" name="Google Shape;4262;p11"/>
            <p:cNvSpPr/>
            <p:nvPr/>
          </p:nvSpPr>
          <p:spPr>
            <a:xfrm>
              <a:off x="2411361" y="1723752"/>
              <a:ext cx="198781" cy="218895"/>
            </a:xfrm>
            <a:custGeom>
              <a:rect b="b" l="l" r="r" t="t"/>
              <a:pathLst>
                <a:path extrusionOk="0" h="4236" w="3831">
                  <a:moveTo>
                    <a:pt x="986" y="1"/>
                  </a:moveTo>
                  <a:cubicBezTo>
                    <a:pt x="930" y="1"/>
                    <a:pt x="877" y="8"/>
                    <a:pt x="830" y="22"/>
                  </a:cubicBezTo>
                  <a:cubicBezTo>
                    <a:pt x="463" y="134"/>
                    <a:pt x="272" y="836"/>
                    <a:pt x="0" y="1283"/>
                  </a:cubicBezTo>
                  <a:cubicBezTo>
                    <a:pt x="192" y="1666"/>
                    <a:pt x="272" y="2033"/>
                    <a:pt x="495" y="2256"/>
                  </a:cubicBezTo>
                  <a:cubicBezTo>
                    <a:pt x="1070" y="2815"/>
                    <a:pt x="1660" y="3341"/>
                    <a:pt x="2298" y="3820"/>
                  </a:cubicBezTo>
                  <a:cubicBezTo>
                    <a:pt x="2570" y="4028"/>
                    <a:pt x="2937" y="4107"/>
                    <a:pt x="3272" y="4235"/>
                  </a:cubicBezTo>
                  <a:cubicBezTo>
                    <a:pt x="3416" y="3740"/>
                    <a:pt x="3831" y="3118"/>
                    <a:pt x="3671" y="2735"/>
                  </a:cubicBezTo>
                  <a:cubicBezTo>
                    <a:pt x="3304" y="1953"/>
                    <a:pt x="2809" y="1235"/>
                    <a:pt x="2203" y="628"/>
                  </a:cubicBezTo>
                  <a:cubicBezTo>
                    <a:pt x="1911" y="309"/>
                    <a:pt x="1364" y="1"/>
                    <a:pt x="9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3" name="Google Shape;4263;p11"/>
            <p:cNvSpPr/>
            <p:nvPr/>
          </p:nvSpPr>
          <p:spPr>
            <a:xfrm>
              <a:off x="4354853" y="577628"/>
              <a:ext cx="119912" cy="341572"/>
            </a:xfrm>
            <a:custGeom>
              <a:rect b="b" l="l" r="r" t="t"/>
              <a:pathLst>
                <a:path extrusionOk="0" h="6610" w="2311">
                  <a:moveTo>
                    <a:pt x="508" y="0"/>
                  </a:moveTo>
                  <a:cubicBezTo>
                    <a:pt x="353" y="0"/>
                    <a:pt x="184" y="1"/>
                    <a:pt x="1" y="3"/>
                  </a:cubicBezTo>
                  <a:cubicBezTo>
                    <a:pt x="495" y="2253"/>
                    <a:pt x="974" y="4439"/>
                    <a:pt x="1453" y="6610"/>
                  </a:cubicBezTo>
                  <a:lnTo>
                    <a:pt x="1900" y="6610"/>
                  </a:lnTo>
                  <a:cubicBezTo>
                    <a:pt x="1996" y="5668"/>
                    <a:pt x="2123" y="4743"/>
                    <a:pt x="2155" y="3817"/>
                  </a:cubicBezTo>
                  <a:cubicBezTo>
                    <a:pt x="2187" y="3258"/>
                    <a:pt x="1980" y="2684"/>
                    <a:pt x="2043" y="2141"/>
                  </a:cubicBezTo>
                  <a:cubicBezTo>
                    <a:pt x="2279" y="157"/>
                    <a:pt x="2311" y="0"/>
                    <a:pt x="5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4" name="Google Shape;4264;p11"/>
            <p:cNvSpPr/>
            <p:nvPr/>
          </p:nvSpPr>
          <p:spPr>
            <a:xfrm>
              <a:off x="1789439" y="1100566"/>
              <a:ext cx="216215" cy="214916"/>
            </a:xfrm>
            <a:custGeom>
              <a:rect b="b" l="l" r="r" t="t"/>
              <a:pathLst>
                <a:path extrusionOk="0" h="4159" w="4167">
                  <a:moveTo>
                    <a:pt x="3815" y="1"/>
                  </a:moveTo>
                  <a:cubicBezTo>
                    <a:pt x="2794" y="607"/>
                    <a:pt x="1709" y="1102"/>
                    <a:pt x="799" y="1820"/>
                  </a:cubicBezTo>
                  <a:cubicBezTo>
                    <a:pt x="1" y="2459"/>
                    <a:pt x="671" y="3145"/>
                    <a:pt x="1070" y="3751"/>
                  </a:cubicBezTo>
                  <a:cubicBezTo>
                    <a:pt x="1260" y="4027"/>
                    <a:pt x="1496" y="4158"/>
                    <a:pt x="1743" y="4158"/>
                  </a:cubicBezTo>
                  <a:cubicBezTo>
                    <a:pt x="1954" y="4158"/>
                    <a:pt x="2173" y="4063"/>
                    <a:pt x="2379" y="3879"/>
                  </a:cubicBezTo>
                  <a:cubicBezTo>
                    <a:pt x="3432" y="2953"/>
                    <a:pt x="3624" y="1597"/>
                    <a:pt x="4166" y="400"/>
                  </a:cubicBezTo>
                  <a:lnTo>
                    <a:pt x="38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5" name="Google Shape;4265;p11"/>
            <p:cNvSpPr/>
            <p:nvPr/>
          </p:nvSpPr>
          <p:spPr>
            <a:xfrm>
              <a:off x="5157291" y="1951116"/>
              <a:ext cx="241017" cy="127586"/>
            </a:xfrm>
            <a:custGeom>
              <a:rect b="b" l="l" r="r" t="t"/>
              <a:pathLst>
                <a:path extrusionOk="0" h="2469" w="4645">
                  <a:moveTo>
                    <a:pt x="3171" y="1"/>
                  </a:moveTo>
                  <a:cubicBezTo>
                    <a:pt x="2768" y="1"/>
                    <a:pt x="2362" y="29"/>
                    <a:pt x="1963" y="91"/>
                  </a:cubicBezTo>
                  <a:cubicBezTo>
                    <a:pt x="240" y="362"/>
                    <a:pt x="0" y="857"/>
                    <a:pt x="702" y="2468"/>
                  </a:cubicBezTo>
                  <a:cubicBezTo>
                    <a:pt x="1293" y="2373"/>
                    <a:pt x="1835" y="2357"/>
                    <a:pt x="2330" y="2197"/>
                  </a:cubicBezTo>
                  <a:cubicBezTo>
                    <a:pt x="3000" y="1990"/>
                    <a:pt x="3671" y="1718"/>
                    <a:pt x="4293" y="1367"/>
                  </a:cubicBezTo>
                  <a:cubicBezTo>
                    <a:pt x="4533" y="1160"/>
                    <a:pt x="4644" y="841"/>
                    <a:pt x="4596" y="521"/>
                  </a:cubicBezTo>
                  <a:cubicBezTo>
                    <a:pt x="4533" y="298"/>
                    <a:pt x="4134" y="59"/>
                    <a:pt x="3846" y="27"/>
                  </a:cubicBezTo>
                  <a:cubicBezTo>
                    <a:pt x="3623" y="9"/>
                    <a:pt x="3397" y="1"/>
                    <a:pt x="31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6" name="Google Shape;4266;p11"/>
            <p:cNvSpPr/>
            <p:nvPr/>
          </p:nvSpPr>
          <p:spPr>
            <a:xfrm>
              <a:off x="1798571" y="391344"/>
              <a:ext cx="130912" cy="154767"/>
            </a:xfrm>
            <a:custGeom>
              <a:rect b="b" l="l" r="r" t="t"/>
              <a:pathLst>
                <a:path extrusionOk="0" h="2995" w="2523">
                  <a:moveTo>
                    <a:pt x="2267" y="1"/>
                  </a:moveTo>
                  <a:cubicBezTo>
                    <a:pt x="1979" y="208"/>
                    <a:pt x="1596" y="320"/>
                    <a:pt x="1405" y="591"/>
                  </a:cubicBezTo>
                  <a:cubicBezTo>
                    <a:pt x="910" y="1294"/>
                    <a:pt x="415" y="1996"/>
                    <a:pt x="0" y="2746"/>
                  </a:cubicBezTo>
                  <a:cubicBezTo>
                    <a:pt x="206" y="2914"/>
                    <a:pt x="450" y="2995"/>
                    <a:pt x="691" y="2995"/>
                  </a:cubicBezTo>
                  <a:cubicBezTo>
                    <a:pt x="1069" y="2995"/>
                    <a:pt x="1440" y="2797"/>
                    <a:pt x="1644" y="2427"/>
                  </a:cubicBezTo>
                  <a:cubicBezTo>
                    <a:pt x="1900" y="1980"/>
                    <a:pt x="2139" y="1517"/>
                    <a:pt x="2378" y="1054"/>
                  </a:cubicBezTo>
                  <a:cubicBezTo>
                    <a:pt x="2522" y="799"/>
                    <a:pt x="2315" y="368"/>
                    <a:pt x="22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7" name="Google Shape;4267;p11"/>
            <p:cNvSpPr/>
            <p:nvPr/>
          </p:nvSpPr>
          <p:spPr>
            <a:xfrm>
              <a:off x="1715759" y="201701"/>
              <a:ext cx="131742" cy="183550"/>
            </a:xfrm>
            <a:custGeom>
              <a:rect b="b" l="l" r="r" t="t"/>
              <a:pathLst>
                <a:path extrusionOk="0" h="3552" w="2539">
                  <a:moveTo>
                    <a:pt x="1469" y="0"/>
                  </a:moveTo>
                  <a:cubicBezTo>
                    <a:pt x="1421" y="112"/>
                    <a:pt x="1357" y="208"/>
                    <a:pt x="1309" y="304"/>
                  </a:cubicBezTo>
                  <a:cubicBezTo>
                    <a:pt x="814" y="1293"/>
                    <a:pt x="447" y="2362"/>
                    <a:pt x="1" y="3463"/>
                  </a:cubicBezTo>
                  <a:cubicBezTo>
                    <a:pt x="231" y="3523"/>
                    <a:pt x="427" y="3552"/>
                    <a:pt x="593" y="3552"/>
                  </a:cubicBezTo>
                  <a:cubicBezTo>
                    <a:pt x="1096" y="3552"/>
                    <a:pt x="1333" y="3289"/>
                    <a:pt x="1453" y="2809"/>
                  </a:cubicBezTo>
                  <a:cubicBezTo>
                    <a:pt x="1533" y="2522"/>
                    <a:pt x="1660" y="2251"/>
                    <a:pt x="1820" y="1995"/>
                  </a:cubicBezTo>
                  <a:cubicBezTo>
                    <a:pt x="2059" y="1580"/>
                    <a:pt x="2299" y="1149"/>
                    <a:pt x="2538" y="734"/>
                  </a:cubicBezTo>
                  <a:cubicBezTo>
                    <a:pt x="2155" y="527"/>
                    <a:pt x="1804" y="272"/>
                    <a:pt x="14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8" name="Google Shape;4268;p11"/>
            <p:cNvSpPr/>
            <p:nvPr/>
          </p:nvSpPr>
          <p:spPr>
            <a:xfrm>
              <a:off x="5236783" y="1569092"/>
              <a:ext cx="234376" cy="204478"/>
            </a:xfrm>
            <a:custGeom>
              <a:rect b="b" l="l" r="r" t="t"/>
              <a:pathLst>
                <a:path extrusionOk="0" h="3957" w="4517">
                  <a:moveTo>
                    <a:pt x="3852" y="1"/>
                  </a:moveTo>
                  <a:cubicBezTo>
                    <a:pt x="3660" y="1"/>
                    <a:pt x="3429" y="29"/>
                    <a:pt x="3272" y="78"/>
                  </a:cubicBezTo>
                  <a:cubicBezTo>
                    <a:pt x="1405" y="621"/>
                    <a:pt x="1006" y="2408"/>
                    <a:pt x="0" y="3957"/>
                  </a:cubicBezTo>
                  <a:cubicBezTo>
                    <a:pt x="287" y="3829"/>
                    <a:pt x="575" y="3733"/>
                    <a:pt x="878" y="3653"/>
                  </a:cubicBezTo>
                  <a:cubicBezTo>
                    <a:pt x="2394" y="3414"/>
                    <a:pt x="3320" y="2265"/>
                    <a:pt x="4325" y="1291"/>
                  </a:cubicBezTo>
                  <a:cubicBezTo>
                    <a:pt x="4517" y="1116"/>
                    <a:pt x="4341" y="446"/>
                    <a:pt x="4197" y="78"/>
                  </a:cubicBezTo>
                  <a:cubicBezTo>
                    <a:pt x="4174" y="25"/>
                    <a:pt x="4030" y="1"/>
                    <a:pt x="38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9" name="Google Shape;4269;p11"/>
            <p:cNvSpPr/>
            <p:nvPr/>
          </p:nvSpPr>
          <p:spPr>
            <a:xfrm>
              <a:off x="1781189" y="793004"/>
              <a:ext cx="139992" cy="265403"/>
            </a:xfrm>
            <a:custGeom>
              <a:rect b="b" l="l" r="r" t="t"/>
              <a:pathLst>
                <a:path extrusionOk="0" h="5136" w="2698">
                  <a:moveTo>
                    <a:pt x="2267" y="0"/>
                  </a:moveTo>
                  <a:cubicBezTo>
                    <a:pt x="2043" y="160"/>
                    <a:pt x="1756" y="287"/>
                    <a:pt x="1612" y="511"/>
                  </a:cubicBezTo>
                  <a:cubicBezTo>
                    <a:pt x="1293" y="894"/>
                    <a:pt x="1054" y="1341"/>
                    <a:pt x="862" y="1803"/>
                  </a:cubicBezTo>
                  <a:cubicBezTo>
                    <a:pt x="527" y="2681"/>
                    <a:pt x="272" y="3591"/>
                    <a:pt x="16" y="4485"/>
                  </a:cubicBezTo>
                  <a:cubicBezTo>
                    <a:pt x="0" y="4708"/>
                    <a:pt x="80" y="4931"/>
                    <a:pt x="240" y="5107"/>
                  </a:cubicBezTo>
                  <a:cubicBezTo>
                    <a:pt x="254" y="5127"/>
                    <a:pt x="296" y="5136"/>
                    <a:pt x="350" y="5136"/>
                  </a:cubicBezTo>
                  <a:cubicBezTo>
                    <a:pt x="472" y="5136"/>
                    <a:pt x="657" y="5089"/>
                    <a:pt x="734" y="5011"/>
                  </a:cubicBezTo>
                  <a:cubicBezTo>
                    <a:pt x="1772" y="4038"/>
                    <a:pt x="2650" y="2968"/>
                    <a:pt x="2697" y="1420"/>
                  </a:cubicBezTo>
                  <a:cubicBezTo>
                    <a:pt x="2681" y="1197"/>
                    <a:pt x="2650" y="974"/>
                    <a:pt x="2602" y="750"/>
                  </a:cubicBezTo>
                  <a:cubicBezTo>
                    <a:pt x="2506" y="495"/>
                    <a:pt x="2394" y="239"/>
                    <a:pt x="22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0" name="Google Shape;4270;p11"/>
            <p:cNvSpPr/>
            <p:nvPr/>
          </p:nvSpPr>
          <p:spPr>
            <a:xfrm>
              <a:off x="4866618" y="2161377"/>
              <a:ext cx="225296" cy="163913"/>
            </a:xfrm>
            <a:custGeom>
              <a:rect b="b" l="l" r="r" t="t"/>
              <a:pathLst>
                <a:path extrusionOk="0" h="3172" w="4342">
                  <a:moveTo>
                    <a:pt x="1901" y="0"/>
                  </a:moveTo>
                  <a:cubicBezTo>
                    <a:pt x="1576" y="0"/>
                    <a:pt x="1217" y="85"/>
                    <a:pt x="814" y="251"/>
                  </a:cubicBezTo>
                  <a:cubicBezTo>
                    <a:pt x="176" y="522"/>
                    <a:pt x="0" y="953"/>
                    <a:pt x="559" y="1352"/>
                  </a:cubicBezTo>
                  <a:cubicBezTo>
                    <a:pt x="1517" y="2038"/>
                    <a:pt x="2554" y="2597"/>
                    <a:pt x="3511" y="3171"/>
                  </a:cubicBezTo>
                  <a:cubicBezTo>
                    <a:pt x="3926" y="2964"/>
                    <a:pt x="4230" y="2916"/>
                    <a:pt x="4278" y="2788"/>
                  </a:cubicBezTo>
                  <a:cubicBezTo>
                    <a:pt x="4341" y="2533"/>
                    <a:pt x="4325" y="2278"/>
                    <a:pt x="4214" y="2038"/>
                  </a:cubicBezTo>
                  <a:cubicBezTo>
                    <a:pt x="4054" y="1719"/>
                    <a:pt x="3751" y="1480"/>
                    <a:pt x="3575" y="1160"/>
                  </a:cubicBezTo>
                  <a:cubicBezTo>
                    <a:pt x="3111" y="372"/>
                    <a:pt x="2581" y="0"/>
                    <a:pt x="19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1" name="Google Shape;4271;p11"/>
            <p:cNvSpPr/>
            <p:nvPr/>
          </p:nvSpPr>
          <p:spPr>
            <a:xfrm>
              <a:off x="4899722" y="-28402"/>
              <a:ext cx="116020" cy="249022"/>
            </a:xfrm>
            <a:custGeom>
              <a:rect b="b" l="l" r="r" t="t"/>
              <a:pathLst>
                <a:path extrusionOk="0" h="4819" w="2236">
                  <a:moveTo>
                    <a:pt x="208" y="1"/>
                  </a:moveTo>
                  <a:lnTo>
                    <a:pt x="208" y="1"/>
                  </a:lnTo>
                  <a:cubicBezTo>
                    <a:pt x="288" y="432"/>
                    <a:pt x="448" y="831"/>
                    <a:pt x="432" y="1261"/>
                  </a:cubicBezTo>
                  <a:cubicBezTo>
                    <a:pt x="400" y="1676"/>
                    <a:pt x="144" y="2075"/>
                    <a:pt x="97" y="2506"/>
                  </a:cubicBezTo>
                  <a:cubicBezTo>
                    <a:pt x="17" y="2985"/>
                    <a:pt x="1" y="3496"/>
                    <a:pt x="49" y="3990"/>
                  </a:cubicBezTo>
                  <a:cubicBezTo>
                    <a:pt x="117" y="4633"/>
                    <a:pt x="583" y="4819"/>
                    <a:pt x="1077" y="4819"/>
                  </a:cubicBezTo>
                  <a:cubicBezTo>
                    <a:pt x="1160" y="4819"/>
                    <a:pt x="1243" y="4814"/>
                    <a:pt x="1325" y="4804"/>
                  </a:cubicBezTo>
                  <a:cubicBezTo>
                    <a:pt x="1980" y="4725"/>
                    <a:pt x="1884" y="4230"/>
                    <a:pt x="1756" y="3735"/>
                  </a:cubicBezTo>
                  <a:cubicBezTo>
                    <a:pt x="1645" y="3320"/>
                    <a:pt x="1629" y="2889"/>
                    <a:pt x="1724" y="2474"/>
                  </a:cubicBezTo>
                  <a:cubicBezTo>
                    <a:pt x="2235" y="751"/>
                    <a:pt x="2028" y="368"/>
                    <a:pt x="2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2" name="Google Shape;4272;p11"/>
            <p:cNvSpPr/>
            <p:nvPr/>
          </p:nvSpPr>
          <p:spPr>
            <a:xfrm>
              <a:off x="2289633" y="1556380"/>
              <a:ext cx="221975" cy="124847"/>
            </a:xfrm>
            <a:custGeom>
              <a:rect b="b" l="l" r="r" t="t"/>
              <a:pathLst>
                <a:path extrusionOk="0" h="2416" w="4278">
                  <a:moveTo>
                    <a:pt x="559" y="0"/>
                  </a:moveTo>
                  <a:cubicBezTo>
                    <a:pt x="439" y="0"/>
                    <a:pt x="352" y="14"/>
                    <a:pt x="335" y="53"/>
                  </a:cubicBezTo>
                  <a:cubicBezTo>
                    <a:pt x="96" y="548"/>
                    <a:pt x="0" y="1106"/>
                    <a:pt x="32" y="1649"/>
                  </a:cubicBezTo>
                  <a:cubicBezTo>
                    <a:pt x="64" y="1888"/>
                    <a:pt x="703" y="2048"/>
                    <a:pt x="1086" y="2192"/>
                  </a:cubicBezTo>
                  <a:cubicBezTo>
                    <a:pt x="1133" y="2205"/>
                    <a:pt x="1185" y="2209"/>
                    <a:pt x="1238" y="2209"/>
                  </a:cubicBezTo>
                  <a:cubicBezTo>
                    <a:pt x="1381" y="2209"/>
                    <a:pt x="1537" y="2176"/>
                    <a:pt x="1676" y="2176"/>
                  </a:cubicBezTo>
                  <a:lnTo>
                    <a:pt x="1804" y="2415"/>
                  </a:lnTo>
                  <a:cubicBezTo>
                    <a:pt x="2554" y="2032"/>
                    <a:pt x="3336" y="1649"/>
                    <a:pt x="4086" y="1218"/>
                  </a:cubicBezTo>
                  <a:cubicBezTo>
                    <a:pt x="4230" y="1138"/>
                    <a:pt x="4277" y="835"/>
                    <a:pt x="4277" y="644"/>
                  </a:cubicBezTo>
                  <a:cubicBezTo>
                    <a:pt x="4277" y="564"/>
                    <a:pt x="3974" y="468"/>
                    <a:pt x="3783" y="436"/>
                  </a:cubicBezTo>
                  <a:cubicBezTo>
                    <a:pt x="2985" y="308"/>
                    <a:pt x="2171" y="181"/>
                    <a:pt x="1357" y="69"/>
                  </a:cubicBezTo>
                  <a:cubicBezTo>
                    <a:pt x="1128" y="48"/>
                    <a:pt x="784" y="0"/>
                    <a:pt x="5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3" name="Google Shape;4273;p11"/>
            <p:cNvSpPr/>
            <p:nvPr/>
          </p:nvSpPr>
          <p:spPr>
            <a:xfrm>
              <a:off x="3948264" y="1552350"/>
              <a:ext cx="168167" cy="175178"/>
            </a:xfrm>
            <a:custGeom>
              <a:rect b="b" l="l" r="r" t="t"/>
              <a:pathLst>
                <a:path extrusionOk="0" h="3390" w="3241">
                  <a:moveTo>
                    <a:pt x="988" y="0"/>
                  </a:moveTo>
                  <a:cubicBezTo>
                    <a:pt x="389" y="0"/>
                    <a:pt x="480" y="1036"/>
                    <a:pt x="336" y="1599"/>
                  </a:cubicBezTo>
                  <a:cubicBezTo>
                    <a:pt x="304" y="1759"/>
                    <a:pt x="240" y="1919"/>
                    <a:pt x="192" y="2078"/>
                  </a:cubicBezTo>
                  <a:lnTo>
                    <a:pt x="1" y="2286"/>
                  </a:lnTo>
                  <a:cubicBezTo>
                    <a:pt x="400" y="2653"/>
                    <a:pt x="735" y="3195"/>
                    <a:pt x="1198" y="3355"/>
                  </a:cubicBezTo>
                  <a:cubicBezTo>
                    <a:pt x="1268" y="3378"/>
                    <a:pt x="1346" y="3389"/>
                    <a:pt x="1429" y="3389"/>
                  </a:cubicBezTo>
                  <a:cubicBezTo>
                    <a:pt x="2140" y="3389"/>
                    <a:pt x="3240" y="2601"/>
                    <a:pt x="3240" y="2158"/>
                  </a:cubicBezTo>
                  <a:cubicBezTo>
                    <a:pt x="3240" y="2126"/>
                    <a:pt x="3240" y="2078"/>
                    <a:pt x="3224" y="2062"/>
                  </a:cubicBezTo>
                  <a:cubicBezTo>
                    <a:pt x="2554" y="1344"/>
                    <a:pt x="2027" y="275"/>
                    <a:pt x="1198" y="35"/>
                  </a:cubicBezTo>
                  <a:cubicBezTo>
                    <a:pt x="1120" y="11"/>
                    <a:pt x="1050" y="0"/>
                    <a:pt x="9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4" name="Google Shape;4274;p11"/>
            <p:cNvSpPr/>
            <p:nvPr/>
          </p:nvSpPr>
          <p:spPr>
            <a:xfrm>
              <a:off x="2641533" y="950764"/>
              <a:ext cx="177300" cy="151666"/>
            </a:xfrm>
            <a:custGeom>
              <a:rect b="b" l="l" r="r" t="t"/>
              <a:pathLst>
                <a:path extrusionOk="0" h="2935" w="3417">
                  <a:moveTo>
                    <a:pt x="2345" y="0"/>
                  </a:moveTo>
                  <a:cubicBezTo>
                    <a:pt x="2275" y="0"/>
                    <a:pt x="2206" y="14"/>
                    <a:pt x="2140" y="43"/>
                  </a:cubicBezTo>
                  <a:cubicBezTo>
                    <a:pt x="1358" y="426"/>
                    <a:pt x="703" y="1049"/>
                    <a:pt x="1" y="1559"/>
                  </a:cubicBezTo>
                  <a:cubicBezTo>
                    <a:pt x="400" y="2038"/>
                    <a:pt x="735" y="2820"/>
                    <a:pt x="1214" y="2916"/>
                  </a:cubicBezTo>
                  <a:cubicBezTo>
                    <a:pt x="1287" y="2929"/>
                    <a:pt x="1361" y="2935"/>
                    <a:pt x="1436" y="2935"/>
                  </a:cubicBezTo>
                  <a:cubicBezTo>
                    <a:pt x="2376" y="2935"/>
                    <a:pt x="3416" y="1967"/>
                    <a:pt x="3416" y="1272"/>
                  </a:cubicBezTo>
                  <a:cubicBezTo>
                    <a:pt x="3416" y="698"/>
                    <a:pt x="2851" y="0"/>
                    <a:pt x="23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5" name="Google Shape;4275;p11"/>
            <p:cNvSpPr/>
            <p:nvPr/>
          </p:nvSpPr>
          <p:spPr>
            <a:xfrm>
              <a:off x="3400904" y="534325"/>
              <a:ext cx="183059" cy="171509"/>
            </a:xfrm>
            <a:custGeom>
              <a:rect b="b" l="l" r="r" t="t"/>
              <a:pathLst>
                <a:path extrusionOk="0" h="3319" w="3528">
                  <a:moveTo>
                    <a:pt x="2601" y="1"/>
                  </a:moveTo>
                  <a:cubicBezTo>
                    <a:pt x="2395" y="1"/>
                    <a:pt x="2010" y="226"/>
                    <a:pt x="1868" y="426"/>
                  </a:cubicBezTo>
                  <a:cubicBezTo>
                    <a:pt x="1182" y="1335"/>
                    <a:pt x="559" y="2277"/>
                    <a:pt x="1" y="3075"/>
                  </a:cubicBezTo>
                  <a:cubicBezTo>
                    <a:pt x="447" y="3139"/>
                    <a:pt x="894" y="3235"/>
                    <a:pt x="1341" y="3282"/>
                  </a:cubicBezTo>
                  <a:cubicBezTo>
                    <a:pt x="1429" y="3306"/>
                    <a:pt x="1521" y="3318"/>
                    <a:pt x="1614" y="3318"/>
                  </a:cubicBezTo>
                  <a:cubicBezTo>
                    <a:pt x="1708" y="3318"/>
                    <a:pt x="1804" y="3306"/>
                    <a:pt x="1900" y="3282"/>
                  </a:cubicBezTo>
                  <a:cubicBezTo>
                    <a:pt x="2985" y="2931"/>
                    <a:pt x="3528" y="1974"/>
                    <a:pt x="3256" y="841"/>
                  </a:cubicBezTo>
                  <a:cubicBezTo>
                    <a:pt x="3176" y="506"/>
                    <a:pt x="2953" y="202"/>
                    <a:pt x="2666" y="11"/>
                  </a:cubicBezTo>
                  <a:cubicBezTo>
                    <a:pt x="2647" y="4"/>
                    <a:pt x="2625" y="1"/>
                    <a:pt x="26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6" name="Google Shape;4276;p11"/>
            <p:cNvSpPr/>
            <p:nvPr/>
          </p:nvSpPr>
          <p:spPr>
            <a:xfrm>
              <a:off x="2288803" y="-37755"/>
              <a:ext cx="188040" cy="132133"/>
            </a:xfrm>
            <a:custGeom>
              <a:rect b="b" l="l" r="r" t="t"/>
              <a:pathLst>
                <a:path extrusionOk="0" h="2557" w="3624">
                  <a:moveTo>
                    <a:pt x="1599" y="0"/>
                  </a:moveTo>
                  <a:cubicBezTo>
                    <a:pt x="1460" y="0"/>
                    <a:pt x="1325" y="16"/>
                    <a:pt x="1197" y="54"/>
                  </a:cubicBezTo>
                  <a:cubicBezTo>
                    <a:pt x="703" y="182"/>
                    <a:pt x="479" y="1219"/>
                    <a:pt x="0" y="2113"/>
                  </a:cubicBezTo>
                  <a:cubicBezTo>
                    <a:pt x="413" y="2284"/>
                    <a:pt x="750" y="2556"/>
                    <a:pt x="977" y="2556"/>
                  </a:cubicBezTo>
                  <a:cubicBezTo>
                    <a:pt x="1004" y="2556"/>
                    <a:pt x="1030" y="2552"/>
                    <a:pt x="1054" y="2544"/>
                  </a:cubicBezTo>
                  <a:cubicBezTo>
                    <a:pt x="1852" y="2240"/>
                    <a:pt x="2618" y="1857"/>
                    <a:pt x="3352" y="1395"/>
                  </a:cubicBezTo>
                  <a:cubicBezTo>
                    <a:pt x="3559" y="1267"/>
                    <a:pt x="3527" y="772"/>
                    <a:pt x="3623" y="453"/>
                  </a:cubicBezTo>
                  <a:cubicBezTo>
                    <a:pt x="2945" y="323"/>
                    <a:pt x="2224" y="0"/>
                    <a:pt x="15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7" name="Google Shape;4277;p11"/>
            <p:cNvSpPr/>
            <p:nvPr/>
          </p:nvSpPr>
          <p:spPr>
            <a:xfrm>
              <a:off x="2998466" y="-51190"/>
              <a:ext cx="166507" cy="184480"/>
            </a:xfrm>
            <a:custGeom>
              <a:rect b="b" l="l" r="r" t="t"/>
              <a:pathLst>
                <a:path extrusionOk="0" h="3570" w="3209">
                  <a:moveTo>
                    <a:pt x="1916" y="0"/>
                  </a:moveTo>
                  <a:cubicBezTo>
                    <a:pt x="1677" y="0"/>
                    <a:pt x="1387" y="95"/>
                    <a:pt x="1325" y="218"/>
                  </a:cubicBezTo>
                  <a:cubicBezTo>
                    <a:pt x="862" y="1256"/>
                    <a:pt x="479" y="2325"/>
                    <a:pt x="0" y="3570"/>
                  </a:cubicBezTo>
                  <a:cubicBezTo>
                    <a:pt x="2235" y="3506"/>
                    <a:pt x="3208" y="2261"/>
                    <a:pt x="2698" y="601"/>
                  </a:cubicBezTo>
                  <a:cubicBezTo>
                    <a:pt x="2586" y="330"/>
                    <a:pt x="2378" y="122"/>
                    <a:pt x="2107" y="27"/>
                  </a:cubicBezTo>
                  <a:cubicBezTo>
                    <a:pt x="2053" y="9"/>
                    <a:pt x="1986" y="0"/>
                    <a:pt x="19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" name="Google Shape;4278;p11"/>
            <p:cNvSpPr/>
            <p:nvPr/>
          </p:nvSpPr>
          <p:spPr>
            <a:xfrm>
              <a:off x="4260470" y="105898"/>
              <a:ext cx="135011" cy="162208"/>
            </a:xfrm>
            <a:custGeom>
              <a:rect b="b" l="l" r="r" t="t"/>
              <a:pathLst>
                <a:path extrusionOk="0" h="3139" w="2602">
                  <a:moveTo>
                    <a:pt x="1264" y="1"/>
                  </a:moveTo>
                  <a:cubicBezTo>
                    <a:pt x="668" y="1"/>
                    <a:pt x="1" y="1211"/>
                    <a:pt x="16" y="2269"/>
                  </a:cubicBezTo>
                  <a:cubicBezTo>
                    <a:pt x="30" y="2845"/>
                    <a:pt x="315" y="3139"/>
                    <a:pt x="760" y="3139"/>
                  </a:cubicBezTo>
                  <a:cubicBezTo>
                    <a:pt x="832" y="3139"/>
                    <a:pt x="909" y="3131"/>
                    <a:pt x="990" y="3115"/>
                  </a:cubicBezTo>
                  <a:cubicBezTo>
                    <a:pt x="1995" y="3115"/>
                    <a:pt x="2570" y="2445"/>
                    <a:pt x="2586" y="1344"/>
                  </a:cubicBezTo>
                  <a:cubicBezTo>
                    <a:pt x="2602" y="466"/>
                    <a:pt x="2107" y="83"/>
                    <a:pt x="1309" y="3"/>
                  </a:cubicBezTo>
                  <a:cubicBezTo>
                    <a:pt x="1294" y="1"/>
                    <a:pt x="1279" y="1"/>
                    <a:pt x="126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" name="Google Shape;4279;p11"/>
            <p:cNvSpPr/>
            <p:nvPr/>
          </p:nvSpPr>
          <p:spPr>
            <a:xfrm>
              <a:off x="5738585" y="1626967"/>
              <a:ext cx="196290" cy="161071"/>
            </a:xfrm>
            <a:custGeom>
              <a:rect b="b" l="l" r="r" t="t"/>
              <a:pathLst>
                <a:path extrusionOk="0" h="3117" w="3783">
                  <a:moveTo>
                    <a:pt x="1078" y="0"/>
                  </a:moveTo>
                  <a:cubicBezTo>
                    <a:pt x="1057" y="0"/>
                    <a:pt x="1038" y="4"/>
                    <a:pt x="1022" y="12"/>
                  </a:cubicBezTo>
                  <a:cubicBezTo>
                    <a:pt x="1" y="522"/>
                    <a:pt x="703" y="1592"/>
                    <a:pt x="655" y="2438"/>
                  </a:cubicBezTo>
                  <a:cubicBezTo>
                    <a:pt x="655" y="2533"/>
                    <a:pt x="655" y="2693"/>
                    <a:pt x="719" y="2725"/>
                  </a:cubicBezTo>
                  <a:cubicBezTo>
                    <a:pt x="906" y="2869"/>
                    <a:pt x="1223" y="3117"/>
                    <a:pt x="1354" y="3117"/>
                  </a:cubicBezTo>
                  <a:cubicBezTo>
                    <a:pt x="1368" y="3117"/>
                    <a:pt x="1380" y="3114"/>
                    <a:pt x="1389" y="3108"/>
                  </a:cubicBezTo>
                  <a:cubicBezTo>
                    <a:pt x="1779" y="2848"/>
                    <a:pt x="2174" y="2696"/>
                    <a:pt x="2584" y="2696"/>
                  </a:cubicBezTo>
                  <a:cubicBezTo>
                    <a:pt x="2928" y="2696"/>
                    <a:pt x="3283" y="2803"/>
                    <a:pt x="3655" y="3044"/>
                  </a:cubicBezTo>
                  <a:cubicBezTo>
                    <a:pt x="3703" y="2932"/>
                    <a:pt x="3735" y="2821"/>
                    <a:pt x="3783" y="2725"/>
                  </a:cubicBezTo>
                  <a:cubicBezTo>
                    <a:pt x="3448" y="2246"/>
                    <a:pt x="3097" y="1799"/>
                    <a:pt x="2714" y="1384"/>
                  </a:cubicBezTo>
                  <a:cubicBezTo>
                    <a:pt x="2204" y="889"/>
                    <a:pt x="1398" y="0"/>
                    <a:pt x="10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" name="Google Shape;4280;p11"/>
            <p:cNvSpPr/>
            <p:nvPr/>
          </p:nvSpPr>
          <p:spPr>
            <a:xfrm>
              <a:off x="4915496" y="2406103"/>
              <a:ext cx="196290" cy="160451"/>
            </a:xfrm>
            <a:custGeom>
              <a:rect b="b" l="l" r="r" t="t"/>
              <a:pathLst>
                <a:path extrusionOk="0" h="3105" w="3783">
                  <a:moveTo>
                    <a:pt x="1084" y="1"/>
                  </a:moveTo>
                  <a:cubicBezTo>
                    <a:pt x="1061" y="1"/>
                    <a:pt x="1040" y="6"/>
                    <a:pt x="1021" y="15"/>
                  </a:cubicBezTo>
                  <a:cubicBezTo>
                    <a:pt x="0" y="510"/>
                    <a:pt x="702" y="1579"/>
                    <a:pt x="654" y="2441"/>
                  </a:cubicBezTo>
                  <a:cubicBezTo>
                    <a:pt x="654" y="2537"/>
                    <a:pt x="654" y="2680"/>
                    <a:pt x="718" y="2712"/>
                  </a:cubicBezTo>
                  <a:cubicBezTo>
                    <a:pt x="905" y="2856"/>
                    <a:pt x="1223" y="3104"/>
                    <a:pt x="1353" y="3104"/>
                  </a:cubicBezTo>
                  <a:cubicBezTo>
                    <a:pt x="1367" y="3104"/>
                    <a:pt x="1379" y="3102"/>
                    <a:pt x="1388" y="3095"/>
                  </a:cubicBezTo>
                  <a:cubicBezTo>
                    <a:pt x="1779" y="2835"/>
                    <a:pt x="2169" y="2684"/>
                    <a:pt x="2577" y="2684"/>
                  </a:cubicBezTo>
                  <a:cubicBezTo>
                    <a:pt x="2920" y="2684"/>
                    <a:pt x="3276" y="2791"/>
                    <a:pt x="3655" y="3031"/>
                  </a:cubicBezTo>
                  <a:lnTo>
                    <a:pt x="3782" y="2712"/>
                  </a:lnTo>
                  <a:cubicBezTo>
                    <a:pt x="3447" y="2234"/>
                    <a:pt x="3096" y="1787"/>
                    <a:pt x="2713" y="1372"/>
                  </a:cubicBezTo>
                  <a:cubicBezTo>
                    <a:pt x="2207" y="881"/>
                    <a:pt x="1410" y="1"/>
                    <a:pt x="10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1" name="Google Shape;4281;p11"/>
            <p:cNvSpPr/>
            <p:nvPr/>
          </p:nvSpPr>
          <p:spPr>
            <a:xfrm>
              <a:off x="4930388" y="1131674"/>
              <a:ext cx="145804" cy="158384"/>
            </a:xfrm>
            <a:custGeom>
              <a:rect b="b" l="l" r="r" t="t"/>
              <a:pathLst>
                <a:path extrusionOk="0" h="3065" w="2810">
                  <a:moveTo>
                    <a:pt x="973" y="0"/>
                  </a:moveTo>
                  <a:cubicBezTo>
                    <a:pt x="495" y="0"/>
                    <a:pt x="43" y="971"/>
                    <a:pt x="0" y="2463"/>
                  </a:cubicBezTo>
                  <a:cubicBezTo>
                    <a:pt x="191" y="2595"/>
                    <a:pt x="598" y="3065"/>
                    <a:pt x="823" y="3065"/>
                  </a:cubicBezTo>
                  <a:cubicBezTo>
                    <a:pt x="843" y="3065"/>
                    <a:pt x="861" y="3061"/>
                    <a:pt x="878" y="3053"/>
                  </a:cubicBezTo>
                  <a:cubicBezTo>
                    <a:pt x="1580" y="2750"/>
                    <a:pt x="2171" y="2224"/>
                    <a:pt x="2809" y="1793"/>
                  </a:cubicBezTo>
                  <a:cubicBezTo>
                    <a:pt x="2267" y="1202"/>
                    <a:pt x="1820" y="436"/>
                    <a:pt x="1165" y="53"/>
                  </a:cubicBezTo>
                  <a:cubicBezTo>
                    <a:pt x="1101" y="17"/>
                    <a:pt x="1037" y="0"/>
                    <a:pt x="97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" name="Google Shape;4282;p11"/>
            <p:cNvSpPr/>
            <p:nvPr/>
          </p:nvSpPr>
          <p:spPr>
            <a:xfrm>
              <a:off x="4919595" y="1432415"/>
              <a:ext cx="145804" cy="158642"/>
            </a:xfrm>
            <a:custGeom>
              <a:rect b="b" l="l" r="r" t="t"/>
              <a:pathLst>
                <a:path extrusionOk="0" h="3070" w="2810">
                  <a:moveTo>
                    <a:pt x="973" y="1"/>
                  </a:moveTo>
                  <a:cubicBezTo>
                    <a:pt x="507" y="1"/>
                    <a:pt x="57" y="982"/>
                    <a:pt x="1" y="2468"/>
                  </a:cubicBezTo>
                  <a:cubicBezTo>
                    <a:pt x="192" y="2600"/>
                    <a:pt x="612" y="3070"/>
                    <a:pt x="840" y="3070"/>
                  </a:cubicBezTo>
                  <a:cubicBezTo>
                    <a:pt x="860" y="3070"/>
                    <a:pt x="878" y="3066"/>
                    <a:pt x="895" y="3059"/>
                  </a:cubicBezTo>
                  <a:cubicBezTo>
                    <a:pt x="1581" y="2755"/>
                    <a:pt x="2187" y="2229"/>
                    <a:pt x="2810" y="1798"/>
                  </a:cubicBezTo>
                  <a:cubicBezTo>
                    <a:pt x="2283" y="1191"/>
                    <a:pt x="1836" y="441"/>
                    <a:pt x="1166" y="58"/>
                  </a:cubicBezTo>
                  <a:cubicBezTo>
                    <a:pt x="1102" y="19"/>
                    <a:pt x="1037" y="1"/>
                    <a:pt x="9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" name="Google Shape;4283;p11"/>
            <p:cNvSpPr/>
            <p:nvPr/>
          </p:nvSpPr>
          <p:spPr>
            <a:xfrm>
              <a:off x="4257149" y="971123"/>
              <a:ext cx="133351" cy="193833"/>
            </a:xfrm>
            <a:custGeom>
              <a:rect b="b" l="l" r="r" t="t"/>
              <a:pathLst>
                <a:path extrusionOk="0" h="3751" w="2570">
                  <a:moveTo>
                    <a:pt x="1357" y="0"/>
                  </a:moveTo>
                  <a:cubicBezTo>
                    <a:pt x="1070" y="351"/>
                    <a:pt x="639" y="655"/>
                    <a:pt x="495" y="1054"/>
                  </a:cubicBezTo>
                  <a:cubicBezTo>
                    <a:pt x="256" y="1740"/>
                    <a:pt x="96" y="2458"/>
                    <a:pt x="32" y="3176"/>
                  </a:cubicBezTo>
                  <a:cubicBezTo>
                    <a:pt x="0" y="3384"/>
                    <a:pt x="304" y="3623"/>
                    <a:pt x="383" y="3751"/>
                  </a:cubicBezTo>
                  <a:cubicBezTo>
                    <a:pt x="1644" y="3703"/>
                    <a:pt x="2570" y="2235"/>
                    <a:pt x="2171" y="1117"/>
                  </a:cubicBezTo>
                  <a:cubicBezTo>
                    <a:pt x="2027" y="702"/>
                    <a:pt x="1644" y="367"/>
                    <a:pt x="13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" name="Google Shape;4284;p11"/>
            <p:cNvSpPr/>
            <p:nvPr/>
          </p:nvSpPr>
          <p:spPr>
            <a:xfrm>
              <a:off x="4763933" y="1229596"/>
              <a:ext cx="129252" cy="167995"/>
            </a:xfrm>
            <a:custGeom>
              <a:rect b="b" l="l" r="r" t="t"/>
              <a:pathLst>
                <a:path extrusionOk="0" h="3251" w="2491">
                  <a:moveTo>
                    <a:pt x="1415" y="0"/>
                  </a:moveTo>
                  <a:cubicBezTo>
                    <a:pt x="1042" y="0"/>
                    <a:pt x="0" y="1563"/>
                    <a:pt x="0" y="2308"/>
                  </a:cubicBezTo>
                  <a:cubicBezTo>
                    <a:pt x="0" y="3153"/>
                    <a:pt x="639" y="3233"/>
                    <a:pt x="1245" y="3249"/>
                  </a:cubicBezTo>
                  <a:cubicBezTo>
                    <a:pt x="1262" y="3250"/>
                    <a:pt x="1280" y="3250"/>
                    <a:pt x="1296" y="3250"/>
                  </a:cubicBezTo>
                  <a:cubicBezTo>
                    <a:pt x="1973" y="3250"/>
                    <a:pt x="2475" y="2631"/>
                    <a:pt x="2490" y="1510"/>
                  </a:cubicBezTo>
                  <a:cubicBezTo>
                    <a:pt x="2267" y="1158"/>
                    <a:pt x="1995" y="456"/>
                    <a:pt x="1485" y="25"/>
                  </a:cubicBezTo>
                  <a:cubicBezTo>
                    <a:pt x="1465" y="8"/>
                    <a:pt x="1442" y="0"/>
                    <a:pt x="14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5" name="Google Shape;4285;p11"/>
            <p:cNvSpPr/>
            <p:nvPr/>
          </p:nvSpPr>
          <p:spPr>
            <a:xfrm>
              <a:off x="1816784" y="1607744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751" y="1"/>
                  </a:moveTo>
                  <a:lnTo>
                    <a:pt x="751" y="1"/>
                  </a:lnTo>
                  <a:cubicBezTo>
                    <a:pt x="1" y="1262"/>
                    <a:pt x="17" y="2203"/>
                    <a:pt x="767" y="3384"/>
                  </a:cubicBezTo>
                  <a:cubicBezTo>
                    <a:pt x="939" y="3658"/>
                    <a:pt x="1117" y="3746"/>
                    <a:pt x="1303" y="3746"/>
                  </a:cubicBezTo>
                  <a:cubicBezTo>
                    <a:pt x="1631" y="3746"/>
                    <a:pt x="1980" y="3474"/>
                    <a:pt x="2354" y="3474"/>
                  </a:cubicBezTo>
                  <a:cubicBezTo>
                    <a:pt x="2497" y="3474"/>
                    <a:pt x="2643" y="3514"/>
                    <a:pt x="2793" y="3623"/>
                  </a:cubicBezTo>
                  <a:cubicBezTo>
                    <a:pt x="2458" y="2059"/>
                    <a:pt x="1916" y="910"/>
                    <a:pt x="7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" name="Google Shape;4286;p11"/>
            <p:cNvSpPr/>
            <p:nvPr/>
          </p:nvSpPr>
          <p:spPr>
            <a:xfrm>
              <a:off x="2692071" y="741640"/>
              <a:ext cx="139992" cy="170114"/>
            </a:xfrm>
            <a:custGeom>
              <a:rect b="b" l="l" r="r" t="t"/>
              <a:pathLst>
                <a:path extrusionOk="0" h="3292" w="2698">
                  <a:moveTo>
                    <a:pt x="2058" y="0"/>
                  </a:moveTo>
                  <a:cubicBezTo>
                    <a:pt x="1891" y="0"/>
                    <a:pt x="1716" y="42"/>
                    <a:pt x="1660" y="116"/>
                  </a:cubicBezTo>
                  <a:cubicBezTo>
                    <a:pt x="1086" y="803"/>
                    <a:pt x="575" y="1537"/>
                    <a:pt x="128" y="2319"/>
                  </a:cubicBezTo>
                  <a:cubicBezTo>
                    <a:pt x="0" y="2526"/>
                    <a:pt x="144" y="3005"/>
                    <a:pt x="336" y="3212"/>
                  </a:cubicBezTo>
                  <a:cubicBezTo>
                    <a:pt x="385" y="3269"/>
                    <a:pt x="618" y="3291"/>
                    <a:pt x="885" y="3291"/>
                  </a:cubicBezTo>
                  <a:cubicBezTo>
                    <a:pt x="1218" y="3291"/>
                    <a:pt x="1605" y="3257"/>
                    <a:pt x="1756" y="3212"/>
                  </a:cubicBezTo>
                  <a:cubicBezTo>
                    <a:pt x="2506" y="2973"/>
                    <a:pt x="2650" y="1776"/>
                    <a:pt x="2698" y="643"/>
                  </a:cubicBezTo>
                  <a:cubicBezTo>
                    <a:pt x="2634" y="531"/>
                    <a:pt x="2554" y="212"/>
                    <a:pt x="2362" y="68"/>
                  </a:cubicBezTo>
                  <a:cubicBezTo>
                    <a:pt x="2296" y="22"/>
                    <a:pt x="2179" y="0"/>
                    <a:pt x="20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" name="Google Shape;4287;p11"/>
            <p:cNvSpPr/>
            <p:nvPr/>
          </p:nvSpPr>
          <p:spPr>
            <a:xfrm>
              <a:off x="2613410" y="2124637"/>
              <a:ext cx="180569" cy="121591"/>
            </a:xfrm>
            <a:custGeom>
              <a:rect b="b" l="l" r="r" t="t"/>
              <a:pathLst>
                <a:path extrusionOk="0" h="2353" w="3480">
                  <a:moveTo>
                    <a:pt x="562" y="1"/>
                  </a:moveTo>
                  <a:cubicBezTo>
                    <a:pt x="376" y="1"/>
                    <a:pt x="181" y="36"/>
                    <a:pt x="0" y="36"/>
                  </a:cubicBezTo>
                  <a:cubicBezTo>
                    <a:pt x="32" y="291"/>
                    <a:pt x="0" y="563"/>
                    <a:pt x="112" y="786"/>
                  </a:cubicBezTo>
                  <a:cubicBezTo>
                    <a:pt x="564" y="1676"/>
                    <a:pt x="1830" y="2353"/>
                    <a:pt x="2995" y="2353"/>
                  </a:cubicBezTo>
                  <a:cubicBezTo>
                    <a:pt x="3104" y="2353"/>
                    <a:pt x="3213" y="2347"/>
                    <a:pt x="3320" y="2334"/>
                  </a:cubicBezTo>
                  <a:cubicBezTo>
                    <a:pt x="3479" y="978"/>
                    <a:pt x="3464" y="1010"/>
                    <a:pt x="2298" y="643"/>
                  </a:cubicBezTo>
                  <a:cubicBezTo>
                    <a:pt x="1788" y="499"/>
                    <a:pt x="1325" y="196"/>
                    <a:pt x="830" y="36"/>
                  </a:cubicBezTo>
                  <a:cubicBezTo>
                    <a:pt x="745" y="9"/>
                    <a:pt x="655" y="1"/>
                    <a:pt x="5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" name="Google Shape;4288;p11"/>
            <p:cNvSpPr/>
            <p:nvPr/>
          </p:nvSpPr>
          <p:spPr>
            <a:xfrm>
              <a:off x="1606432" y="1707216"/>
              <a:ext cx="124271" cy="161174"/>
            </a:xfrm>
            <a:custGeom>
              <a:rect b="b" l="l" r="r" t="t"/>
              <a:pathLst>
                <a:path extrusionOk="0" h="3119" w="2395">
                  <a:moveTo>
                    <a:pt x="1359" y="0"/>
                  </a:moveTo>
                  <a:cubicBezTo>
                    <a:pt x="1065" y="0"/>
                    <a:pt x="774" y="40"/>
                    <a:pt x="496" y="119"/>
                  </a:cubicBezTo>
                  <a:cubicBezTo>
                    <a:pt x="256" y="198"/>
                    <a:pt x="1" y="837"/>
                    <a:pt x="97" y="1092"/>
                  </a:cubicBezTo>
                  <a:cubicBezTo>
                    <a:pt x="336" y="1778"/>
                    <a:pt x="767" y="2401"/>
                    <a:pt x="1134" y="3055"/>
                  </a:cubicBezTo>
                  <a:lnTo>
                    <a:pt x="1469" y="3119"/>
                  </a:lnTo>
                  <a:cubicBezTo>
                    <a:pt x="1788" y="2417"/>
                    <a:pt x="2076" y="1698"/>
                    <a:pt x="2315" y="980"/>
                  </a:cubicBezTo>
                  <a:cubicBezTo>
                    <a:pt x="2395" y="709"/>
                    <a:pt x="2219" y="103"/>
                    <a:pt x="2092" y="87"/>
                  </a:cubicBezTo>
                  <a:cubicBezTo>
                    <a:pt x="1851" y="28"/>
                    <a:pt x="1605" y="0"/>
                    <a:pt x="13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" name="Google Shape;4289;p11"/>
            <p:cNvSpPr/>
            <p:nvPr/>
          </p:nvSpPr>
          <p:spPr>
            <a:xfrm>
              <a:off x="6247029" y="1608571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1261" y="0"/>
                  </a:moveTo>
                  <a:cubicBezTo>
                    <a:pt x="987" y="0"/>
                    <a:pt x="525" y="390"/>
                    <a:pt x="415" y="687"/>
                  </a:cubicBezTo>
                  <a:cubicBezTo>
                    <a:pt x="0" y="1868"/>
                    <a:pt x="575" y="2522"/>
                    <a:pt x="2362" y="2921"/>
                  </a:cubicBezTo>
                  <a:cubicBezTo>
                    <a:pt x="2362" y="2107"/>
                    <a:pt x="2474" y="1373"/>
                    <a:pt x="2315" y="687"/>
                  </a:cubicBezTo>
                  <a:cubicBezTo>
                    <a:pt x="2251" y="384"/>
                    <a:pt x="1660" y="33"/>
                    <a:pt x="1277" y="1"/>
                  </a:cubicBezTo>
                  <a:cubicBezTo>
                    <a:pt x="1272" y="0"/>
                    <a:pt x="1267" y="0"/>
                    <a:pt x="12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" name="Google Shape;4290;p11"/>
            <p:cNvSpPr/>
            <p:nvPr/>
          </p:nvSpPr>
          <p:spPr>
            <a:xfrm>
              <a:off x="6381988" y="2781255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1277" y="0"/>
                  </a:moveTo>
                  <a:cubicBezTo>
                    <a:pt x="1004" y="0"/>
                    <a:pt x="541" y="390"/>
                    <a:pt x="432" y="687"/>
                  </a:cubicBezTo>
                  <a:cubicBezTo>
                    <a:pt x="1" y="1868"/>
                    <a:pt x="575" y="2522"/>
                    <a:pt x="2379" y="2921"/>
                  </a:cubicBezTo>
                  <a:cubicBezTo>
                    <a:pt x="2379" y="2107"/>
                    <a:pt x="2475" y="1373"/>
                    <a:pt x="2331" y="687"/>
                  </a:cubicBezTo>
                  <a:cubicBezTo>
                    <a:pt x="2251" y="368"/>
                    <a:pt x="1677" y="33"/>
                    <a:pt x="1294" y="1"/>
                  </a:cubicBezTo>
                  <a:cubicBezTo>
                    <a:pt x="1288" y="0"/>
                    <a:pt x="1283" y="0"/>
                    <a:pt x="12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1" name="Google Shape;4291;p11"/>
            <p:cNvSpPr/>
            <p:nvPr/>
          </p:nvSpPr>
          <p:spPr>
            <a:xfrm>
              <a:off x="4747381" y="1770258"/>
              <a:ext cx="117629" cy="145155"/>
            </a:xfrm>
            <a:custGeom>
              <a:rect b="b" l="l" r="r" t="t"/>
              <a:pathLst>
                <a:path extrusionOk="0" h="2809" w="2267">
                  <a:moveTo>
                    <a:pt x="1363" y="0"/>
                  </a:moveTo>
                  <a:cubicBezTo>
                    <a:pt x="1133" y="0"/>
                    <a:pt x="892" y="36"/>
                    <a:pt x="687" y="48"/>
                  </a:cubicBezTo>
                  <a:cubicBezTo>
                    <a:pt x="463" y="48"/>
                    <a:pt x="80" y="574"/>
                    <a:pt x="64" y="893"/>
                  </a:cubicBezTo>
                  <a:cubicBezTo>
                    <a:pt x="0" y="1596"/>
                    <a:pt x="1086" y="2649"/>
                    <a:pt x="2043" y="2809"/>
                  </a:cubicBezTo>
                  <a:cubicBezTo>
                    <a:pt x="2107" y="2138"/>
                    <a:pt x="2267" y="1452"/>
                    <a:pt x="2235" y="782"/>
                  </a:cubicBezTo>
                  <a:cubicBezTo>
                    <a:pt x="2183" y="127"/>
                    <a:pt x="1792" y="0"/>
                    <a:pt x="13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2" name="Google Shape;4292;p11"/>
            <p:cNvSpPr/>
            <p:nvPr/>
          </p:nvSpPr>
          <p:spPr>
            <a:xfrm>
              <a:off x="4695182" y="2299655"/>
              <a:ext cx="117681" cy="145207"/>
            </a:xfrm>
            <a:custGeom>
              <a:rect b="b" l="l" r="r" t="t"/>
              <a:pathLst>
                <a:path extrusionOk="0" h="2810" w="2268">
                  <a:moveTo>
                    <a:pt x="1375" y="1"/>
                  </a:moveTo>
                  <a:cubicBezTo>
                    <a:pt x="1143" y="1"/>
                    <a:pt x="899" y="37"/>
                    <a:pt x="687" y="48"/>
                  </a:cubicBezTo>
                  <a:cubicBezTo>
                    <a:pt x="464" y="48"/>
                    <a:pt x="97" y="575"/>
                    <a:pt x="65" y="894"/>
                  </a:cubicBezTo>
                  <a:cubicBezTo>
                    <a:pt x="1" y="1596"/>
                    <a:pt x="1102" y="2650"/>
                    <a:pt x="2044" y="2809"/>
                  </a:cubicBezTo>
                  <a:cubicBezTo>
                    <a:pt x="2107" y="2123"/>
                    <a:pt x="2267" y="1453"/>
                    <a:pt x="2235" y="783"/>
                  </a:cubicBezTo>
                  <a:cubicBezTo>
                    <a:pt x="2194" y="128"/>
                    <a:pt x="1807" y="1"/>
                    <a:pt x="13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3" name="Google Shape;4293;p11"/>
            <p:cNvSpPr/>
            <p:nvPr/>
          </p:nvSpPr>
          <p:spPr>
            <a:xfrm>
              <a:off x="5216080" y="2206023"/>
              <a:ext cx="118459" cy="145620"/>
            </a:xfrm>
            <a:custGeom>
              <a:rect b="b" l="l" r="r" t="t"/>
              <a:pathLst>
                <a:path extrusionOk="0" h="2818" w="2283">
                  <a:moveTo>
                    <a:pt x="1365" y="1"/>
                  </a:moveTo>
                  <a:cubicBezTo>
                    <a:pt x="1134" y="1"/>
                    <a:pt x="893" y="35"/>
                    <a:pt x="686" y="41"/>
                  </a:cubicBezTo>
                  <a:cubicBezTo>
                    <a:pt x="463" y="57"/>
                    <a:pt x="80" y="584"/>
                    <a:pt x="64" y="887"/>
                  </a:cubicBezTo>
                  <a:cubicBezTo>
                    <a:pt x="0" y="1605"/>
                    <a:pt x="1085" y="2658"/>
                    <a:pt x="2043" y="2818"/>
                  </a:cubicBezTo>
                  <a:cubicBezTo>
                    <a:pt x="2107" y="2132"/>
                    <a:pt x="2282" y="1445"/>
                    <a:pt x="2235" y="775"/>
                  </a:cubicBezTo>
                  <a:cubicBezTo>
                    <a:pt x="2183" y="121"/>
                    <a:pt x="1793" y="1"/>
                    <a:pt x="13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" name="Google Shape;4294;p11"/>
            <p:cNvSpPr/>
            <p:nvPr/>
          </p:nvSpPr>
          <p:spPr>
            <a:xfrm>
              <a:off x="6810111" y="979288"/>
              <a:ext cx="204592" cy="135647"/>
            </a:xfrm>
            <a:custGeom>
              <a:rect b="b" l="l" r="r" t="t"/>
              <a:pathLst>
                <a:path extrusionOk="0" h="2625" w="3943">
                  <a:moveTo>
                    <a:pt x="3290" y="0"/>
                  </a:moveTo>
                  <a:cubicBezTo>
                    <a:pt x="3284" y="0"/>
                    <a:pt x="3278" y="1"/>
                    <a:pt x="3272" y="2"/>
                  </a:cubicBezTo>
                  <a:cubicBezTo>
                    <a:pt x="1772" y="241"/>
                    <a:pt x="799" y="1199"/>
                    <a:pt x="1" y="2587"/>
                  </a:cubicBezTo>
                  <a:cubicBezTo>
                    <a:pt x="143" y="2613"/>
                    <a:pt x="276" y="2624"/>
                    <a:pt x="403" y="2624"/>
                  </a:cubicBezTo>
                  <a:cubicBezTo>
                    <a:pt x="1232" y="2624"/>
                    <a:pt x="1765" y="2127"/>
                    <a:pt x="2347" y="1725"/>
                  </a:cubicBezTo>
                  <a:cubicBezTo>
                    <a:pt x="2666" y="1502"/>
                    <a:pt x="3065" y="1374"/>
                    <a:pt x="3400" y="1183"/>
                  </a:cubicBezTo>
                  <a:cubicBezTo>
                    <a:pt x="3592" y="1023"/>
                    <a:pt x="3783" y="848"/>
                    <a:pt x="3943" y="656"/>
                  </a:cubicBezTo>
                  <a:cubicBezTo>
                    <a:pt x="3727" y="440"/>
                    <a:pt x="3466" y="0"/>
                    <a:pt x="32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5" name="Google Shape;4295;p11"/>
            <p:cNvSpPr/>
            <p:nvPr/>
          </p:nvSpPr>
          <p:spPr>
            <a:xfrm>
              <a:off x="7210084" y="220485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1166" y="0"/>
                  </a:moveTo>
                  <a:cubicBezTo>
                    <a:pt x="823" y="0"/>
                    <a:pt x="403" y="319"/>
                    <a:pt x="129" y="593"/>
                  </a:cubicBezTo>
                  <a:cubicBezTo>
                    <a:pt x="1" y="721"/>
                    <a:pt x="33" y="1279"/>
                    <a:pt x="144" y="1359"/>
                  </a:cubicBezTo>
                  <a:cubicBezTo>
                    <a:pt x="735" y="1662"/>
                    <a:pt x="1325" y="1934"/>
                    <a:pt x="1948" y="2173"/>
                  </a:cubicBezTo>
                  <a:lnTo>
                    <a:pt x="2283" y="2508"/>
                  </a:lnTo>
                  <a:cubicBezTo>
                    <a:pt x="2475" y="2157"/>
                    <a:pt x="2730" y="1822"/>
                    <a:pt x="2794" y="1455"/>
                  </a:cubicBezTo>
                  <a:cubicBezTo>
                    <a:pt x="2826" y="1168"/>
                    <a:pt x="2714" y="880"/>
                    <a:pt x="2506" y="673"/>
                  </a:cubicBezTo>
                  <a:cubicBezTo>
                    <a:pt x="2123" y="370"/>
                    <a:pt x="1661" y="34"/>
                    <a:pt x="1214" y="2"/>
                  </a:cubicBezTo>
                  <a:cubicBezTo>
                    <a:pt x="1198" y="1"/>
                    <a:pt x="1182" y="0"/>
                    <a:pt x="1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6" name="Google Shape;4296;p11"/>
            <p:cNvSpPr/>
            <p:nvPr/>
          </p:nvSpPr>
          <p:spPr>
            <a:xfrm>
              <a:off x="1335684" y="94685"/>
              <a:ext cx="198781" cy="89915"/>
            </a:xfrm>
            <a:custGeom>
              <a:rect b="b" l="l" r="r" t="t"/>
              <a:pathLst>
                <a:path extrusionOk="0" h="1740" w="3831">
                  <a:moveTo>
                    <a:pt x="2867" y="0"/>
                  </a:moveTo>
                  <a:cubicBezTo>
                    <a:pt x="2824" y="0"/>
                    <a:pt x="2789" y="9"/>
                    <a:pt x="2761" y="29"/>
                  </a:cubicBezTo>
                  <a:cubicBezTo>
                    <a:pt x="2443" y="267"/>
                    <a:pt x="2206" y="481"/>
                    <a:pt x="1871" y="481"/>
                  </a:cubicBezTo>
                  <a:cubicBezTo>
                    <a:pt x="1735" y="481"/>
                    <a:pt x="1584" y="446"/>
                    <a:pt x="1405" y="364"/>
                  </a:cubicBezTo>
                  <a:cubicBezTo>
                    <a:pt x="1352" y="339"/>
                    <a:pt x="1290" y="328"/>
                    <a:pt x="1222" y="328"/>
                  </a:cubicBezTo>
                  <a:cubicBezTo>
                    <a:pt x="942" y="328"/>
                    <a:pt x="561" y="516"/>
                    <a:pt x="304" y="683"/>
                  </a:cubicBezTo>
                  <a:cubicBezTo>
                    <a:pt x="112" y="811"/>
                    <a:pt x="32" y="1178"/>
                    <a:pt x="0" y="1433"/>
                  </a:cubicBezTo>
                  <a:cubicBezTo>
                    <a:pt x="0" y="1529"/>
                    <a:pt x="335" y="1736"/>
                    <a:pt x="527" y="1736"/>
                  </a:cubicBezTo>
                  <a:cubicBezTo>
                    <a:pt x="589" y="1739"/>
                    <a:pt x="651" y="1740"/>
                    <a:pt x="712" y="1740"/>
                  </a:cubicBezTo>
                  <a:cubicBezTo>
                    <a:pt x="1819" y="1740"/>
                    <a:pt x="2813" y="1338"/>
                    <a:pt x="3751" y="779"/>
                  </a:cubicBezTo>
                  <a:cubicBezTo>
                    <a:pt x="3783" y="635"/>
                    <a:pt x="3815" y="507"/>
                    <a:pt x="3830" y="364"/>
                  </a:cubicBezTo>
                  <a:cubicBezTo>
                    <a:pt x="3520" y="256"/>
                    <a:pt x="3097" y="0"/>
                    <a:pt x="28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7" name="Google Shape;4297;p11"/>
            <p:cNvSpPr/>
            <p:nvPr/>
          </p:nvSpPr>
          <p:spPr>
            <a:xfrm>
              <a:off x="2832012" y="80578"/>
              <a:ext cx="128422" cy="165722"/>
            </a:xfrm>
            <a:custGeom>
              <a:rect b="b" l="l" r="r" t="t"/>
              <a:pathLst>
                <a:path extrusionOk="0" h="3207" w="2475">
                  <a:moveTo>
                    <a:pt x="1297" y="1"/>
                  </a:moveTo>
                  <a:cubicBezTo>
                    <a:pt x="1250" y="1"/>
                    <a:pt x="1220" y="5"/>
                    <a:pt x="1214" y="14"/>
                  </a:cubicBezTo>
                  <a:cubicBezTo>
                    <a:pt x="767" y="1020"/>
                    <a:pt x="1" y="1993"/>
                    <a:pt x="862" y="3206"/>
                  </a:cubicBezTo>
                  <a:cubicBezTo>
                    <a:pt x="1612" y="2839"/>
                    <a:pt x="2474" y="812"/>
                    <a:pt x="2091" y="238"/>
                  </a:cubicBezTo>
                  <a:cubicBezTo>
                    <a:pt x="1988" y="83"/>
                    <a:pt x="1497" y="1"/>
                    <a:pt x="1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8" name="Google Shape;4298;p11"/>
            <p:cNvSpPr/>
            <p:nvPr/>
          </p:nvSpPr>
          <p:spPr>
            <a:xfrm>
              <a:off x="2664727" y="1742147"/>
              <a:ext cx="104398" cy="121385"/>
            </a:xfrm>
            <a:custGeom>
              <a:rect b="b" l="l" r="r" t="t"/>
              <a:pathLst>
                <a:path extrusionOk="0" h="2349" w="2012">
                  <a:moveTo>
                    <a:pt x="848" y="1"/>
                  </a:moveTo>
                  <a:cubicBezTo>
                    <a:pt x="842" y="1"/>
                    <a:pt x="836" y="1"/>
                    <a:pt x="831" y="1"/>
                  </a:cubicBezTo>
                  <a:cubicBezTo>
                    <a:pt x="144" y="17"/>
                    <a:pt x="1" y="464"/>
                    <a:pt x="33" y="1022"/>
                  </a:cubicBezTo>
                  <a:cubicBezTo>
                    <a:pt x="48" y="1739"/>
                    <a:pt x="292" y="2348"/>
                    <a:pt x="1088" y="2348"/>
                  </a:cubicBezTo>
                  <a:cubicBezTo>
                    <a:pt x="1109" y="2348"/>
                    <a:pt x="1129" y="2348"/>
                    <a:pt x="1150" y="2347"/>
                  </a:cubicBezTo>
                  <a:cubicBezTo>
                    <a:pt x="1485" y="2331"/>
                    <a:pt x="1820" y="1996"/>
                    <a:pt x="2012" y="1884"/>
                  </a:cubicBezTo>
                  <a:cubicBezTo>
                    <a:pt x="2012" y="794"/>
                    <a:pt x="1417" y="1"/>
                    <a:pt x="8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9" name="Google Shape;4299;p11"/>
            <p:cNvSpPr/>
            <p:nvPr/>
          </p:nvSpPr>
          <p:spPr>
            <a:xfrm>
              <a:off x="1581630" y="2768905"/>
              <a:ext cx="104398" cy="122108"/>
            </a:xfrm>
            <a:custGeom>
              <a:rect b="b" l="l" r="r" t="t"/>
              <a:pathLst>
                <a:path extrusionOk="0" h="2363" w="2012">
                  <a:moveTo>
                    <a:pt x="814" y="0"/>
                  </a:moveTo>
                  <a:cubicBezTo>
                    <a:pt x="144" y="32"/>
                    <a:pt x="0" y="479"/>
                    <a:pt x="16" y="1022"/>
                  </a:cubicBezTo>
                  <a:cubicBezTo>
                    <a:pt x="48" y="1747"/>
                    <a:pt x="297" y="2363"/>
                    <a:pt x="1118" y="2363"/>
                  </a:cubicBezTo>
                  <a:cubicBezTo>
                    <a:pt x="1128" y="2363"/>
                    <a:pt x="1139" y="2362"/>
                    <a:pt x="1149" y="2362"/>
                  </a:cubicBezTo>
                  <a:cubicBezTo>
                    <a:pt x="1484" y="2346"/>
                    <a:pt x="1804" y="2011"/>
                    <a:pt x="2011" y="1899"/>
                  </a:cubicBezTo>
                  <a:cubicBezTo>
                    <a:pt x="2011" y="798"/>
                    <a:pt x="1389" y="0"/>
                    <a:pt x="8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0" name="Google Shape;4300;p11"/>
            <p:cNvSpPr/>
            <p:nvPr/>
          </p:nvSpPr>
          <p:spPr>
            <a:xfrm>
              <a:off x="5702990" y="639481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177" y="0"/>
                  </a:moveTo>
                  <a:cubicBezTo>
                    <a:pt x="697" y="0"/>
                    <a:pt x="142" y="674"/>
                    <a:pt x="0" y="1311"/>
                  </a:cubicBezTo>
                  <a:lnTo>
                    <a:pt x="830" y="2540"/>
                  </a:lnTo>
                  <a:cubicBezTo>
                    <a:pt x="1277" y="2061"/>
                    <a:pt x="1836" y="1630"/>
                    <a:pt x="2155" y="1072"/>
                  </a:cubicBezTo>
                  <a:cubicBezTo>
                    <a:pt x="2235" y="912"/>
                    <a:pt x="1724" y="194"/>
                    <a:pt x="1357" y="35"/>
                  </a:cubicBezTo>
                  <a:cubicBezTo>
                    <a:pt x="1299" y="11"/>
                    <a:pt x="1239" y="0"/>
                    <a:pt x="11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1" name="Google Shape;4301;p11"/>
            <p:cNvSpPr/>
            <p:nvPr/>
          </p:nvSpPr>
          <p:spPr>
            <a:xfrm>
              <a:off x="6671831" y="1687632"/>
              <a:ext cx="116799" cy="131306"/>
            </a:xfrm>
            <a:custGeom>
              <a:rect b="b" l="l" r="r" t="t"/>
              <a:pathLst>
                <a:path extrusionOk="0" h="2541" w="2251">
                  <a:moveTo>
                    <a:pt x="1178" y="0"/>
                  </a:moveTo>
                  <a:cubicBezTo>
                    <a:pt x="698" y="0"/>
                    <a:pt x="142" y="675"/>
                    <a:pt x="1" y="1311"/>
                  </a:cubicBezTo>
                  <a:lnTo>
                    <a:pt x="830" y="2540"/>
                  </a:lnTo>
                  <a:cubicBezTo>
                    <a:pt x="1293" y="2062"/>
                    <a:pt x="1836" y="1647"/>
                    <a:pt x="2155" y="1088"/>
                  </a:cubicBezTo>
                  <a:cubicBezTo>
                    <a:pt x="2251" y="912"/>
                    <a:pt x="1724" y="194"/>
                    <a:pt x="1357" y="35"/>
                  </a:cubicBezTo>
                  <a:cubicBezTo>
                    <a:pt x="1299" y="11"/>
                    <a:pt x="1239" y="0"/>
                    <a:pt x="117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2" name="Google Shape;4302;p11"/>
            <p:cNvSpPr/>
            <p:nvPr/>
          </p:nvSpPr>
          <p:spPr>
            <a:xfrm>
              <a:off x="5661584" y="48179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166" y="0"/>
                  </a:moveTo>
                  <a:cubicBezTo>
                    <a:pt x="694" y="0"/>
                    <a:pt x="128" y="675"/>
                    <a:pt x="0" y="1312"/>
                  </a:cubicBezTo>
                  <a:cubicBezTo>
                    <a:pt x="272" y="1726"/>
                    <a:pt x="543" y="2125"/>
                    <a:pt x="814" y="2540"/>
                  </a:cubicBezTo>
                  <a:cubicBezTo>
                    <a:pt x="1277" y="2062"/>
                    <a:pt x="1836" y="1647"/>
                    <a:pt x="2139" y="1072"/>
                  </a:cubicBezTo>
                  <a:cubicBezTo>
                    <a:pt x="2235" y="913"/>
                    <a:pt x="1724" y="194"/>
                    <a:pt x="1341" y="35"/>
                  </a:cubicBezTo>
                  <a:cubicBezTo>
                    <a:pt x="1285" y="11"/>
                    <a:pt x="1226" y="0"/>
                    <a:pt x="1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3" name="Google Shape;4303;p11"/>
            <p:cNvSpPr/>
            <p:nvPr/>
          </p:nvSpPr>
          <p:spPr>
            <a:xfrm>
              <a:off x="5042153" y="29938"/>
              <a:ext cx="142483" cy="93480"/>
            </a:xfrm>
            <a:custGeom>
              <a:rect b="b" l="l" r="r" t="t"/>
              <a:pathLst>
                <a:path extrusionOk="0" h="1809" w="2746">
                  <a:moveTo>
                    <a:pt x="1563" y="0"/>
                  </a:moveTo>
                  <a:cubicBezTo>
                    <a:pt x="1365" y="0"/>
                    <a:pt x="1164" y="32"/>
                    <a:pt x="990" y="85"/>
                  </a:cubicBezTo>
                  <a:cubicBezTo>
                    <a:pt x="687" y="164"/>
                    <a:pt x="288" y="452"/>
                    <a:pt x="208" y="723"/>
                  </a:cubicBezTo>
                  <a:cubicBezTo>
                    <a:pt x="1" y="1441"/>
                    <a:pt x="368" y="1680"/>
                    <a:pt x="1597" y="1808"/>
                  </a:cubicBezTo>
                  <a:cubicBezTo>
                    <a:pt x="1964" y="1585"/>
                    <a:pt x="2443" y="1425"/>
                    <a:pt x="2650" y="1090"/>
                  </a:cubicBezTo>
                  <a:cubicBezTo>
                    <a:pt x="2746" y="914"/>
                    <a:pt x="2443" y="292"/>
                    <a:pt x="2171" y="132"/>
                  </a:cubicBezTo>
                  <a:cubicBezTo>
                    <a:pt x="2003" y="40"/>
                    <a:pt x="1785" y="0"/>
                    <a:pt x="15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4" name="Google Shape;4304;p11"/>
            <p:cNvSpPr/>
            <p:nvPr/>
          </p:nvSpPr>
          <p:spPr>
            <a:xfrm>
              <a:off x="5901719" y="883692"/>
              <a:ext cx="127591" cy="113013"/>
            </a:xfrm>
            <a:custGeom>
              <a:rect b="b" l="l" r="r" t="t"/>
              <a:pathLst>
                <a:path extrusionOk="0" h="2187" w="2459">
                  <a:moveTo>
                    <a:pt x="2331" y="1"/>
                  </a:moveTo>
                  <a:lnTo>
                    <a:pt x="48" y="384"/>
                  </a:lnTo>
                  <a:cubicBezTo>
                    <a:pt x="32" y="527"/>
                    <a:pt x="16" y="671"/>
                    <a:pt x="0" y="814"/>
                  </a:cubicBezTo>
                  <a:lnTo>
                    <a:pt x="2043" y="2187"/>
                  </a:lnTo>
                  <a:lnTo>
                    <a:pt x="2458" y="1995"/>
                  </a:lnTo>
                  <a:cubicBezTo>
                    <a:pt x="2410" y="1341"/>
                    <a:pt x="2378" y="671"/>
                    <a:pt x="23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5" name="Google Shape;4305;p11"/>
            <p:cNvSpPr/>
            <p:nvPr/>
          </p:nvSpPr>
          <p:spPr>
            <a:xfrm>
              <a:off x="5438002" y="1263028"/>
              <a:ext cx="149073" cy="64387"/>
            </a:xfrm>
            <a:custGeom>
              <a:rect b="b" l="l" r="r" t="t"/>
              <a:pathLst>
                <a:path extrusionOk="0" h="1246" w="2873">
                  <a:moveTo>
                    <a:pt x="531" y="0"/>
                  </a:moveTo>
                  <a:cubicBezTo>
                    <a:pt x="351" y="0"/>
                    <a:pt x="1" y="338"/>
                    <a:pt x="16" y="432"/>
                  </a:cubicBezTo>
                  <a:cubicBezTo>
                    <a:pt x="96" y="703"/>
                    <a:pt x="272" y="942"/>
                    <a:pt x="511" y="1086"/>
                  </a:cubicBezTo>
                  <a:cubicBezTo>
                    <a:pt x="750" y="1230"/>
                    <a:pt x="1086" y="1198"/>
                    <a:pt x="1469" y="1246"/>
                  </a:cubicBezTo>
                  <a:cubicBezTo>
                    <a:pt x="1899" y="1198"/>
                    <a:pt x="2330" y="1102"/>
                    <a:pt x="2761" y="974"/>
                  </a:cubicBezTo>
                  <a:cubicBezTo>
                    <a:pt x="2873" y="926"/>
                    <a:pt x="2873" y="304"/>
                    <a:pt x="2857" y="304"/>
                  </a:cubicBezTo>
                  <a:cubicBezTo>
                    <a:pt x="2091" y="160"/>
                    <a:pt x="1325" y="49"/>
                    <a:pt x="543" y="1"/>
                  </a:cubicBezTo>
                  <a:cubicBezTo>
                    <a:pt x="539" y="0"/>
                    <a:pt x="535" y="0"/>
                    <a:pt x="5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6" name="Google Shape;4306;p11"/>
            <p:cNvSpPr/>
            <p:nvPr/>
          </p:nvSpPr>
          <p:spPr>
            <a:xfrm>
              <a:off x="6706077" y="1475563"/>
              <a:ext cx="118874" cy="100818"/>
            </a:xfrm>
            <a:custGeom>
              <a:rect b="b" l="l" r="r" t="t"/>
              <a:pathLst>
                <a:path extrusionOk="0" h="1951" w="2291">
                  <a:moveTo>
                    <a:pt x="1554" y="0"/>
                  </a:moveTo>
                  <a:cubicBezTo>
                    <a:pt x="1519" y="0"/>
                    <a:pt x="1483" y="7"/>
                    <a:pt x="1447" y="21"/>
                  </a:cubicBezTo>
                  <a:cubicBezTo>
                    <a:pt x="952" y="197"/>
                    <a:pt x="378" y="628"/>
                    <a:pt x="202" y="1075"/>
                  </a:cubicBezTo>
                  <a:cubicBezTo>
                    <a:pt x="1" y="1564"/>
                    <a:pt x="813" y="1950"/>
                    <a:pt x="1901" y="1950"/>
                  </a:cubicBezTo>
                  <a:cubicBezTo>
                    <a:pt x="2018" y="1950"/>
                    <a:pt x="2138" y="1946"/>
                    <a:pt x="2261" y="1936"/>
                  </a:cubicBezTo>
                  <a:cubicBezTo>
                    <a:pt x="2290" y="894"/>
                    <a:pt x="1955" y="0"/>
                    <a:pt x="15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7" name="Google Shape;4307;p11"/>
            <p:cNvSpPr/>
            <p:nvPr/>
          </p:nvSpPr>
          <p:spPr>
            <a:xfrm>
              <a:off x="4060081" y="487871"/>
              <a:ext cx="141653" cy="94927"/>
            </a:xfrm>
            <a:custGeom>
              <a:rect b="b" l="l" r="r" t="t"/>
              <a:pathLst>
                <a:path extrusionOk="0" h="1837" w="2730">
                  <a:moveTo>
                    <a:pt x="431" y="0"/>
                  </a:moveTo>
                  <a:cubicBezTo>
                    <a:pt x="255" y="271"/>
                    <a:pt x="0" y="511"/>
                    <a:pt x="0" y="734"/>
                  </a:cubicBezTo>
                  <a:cubicBezTo>
                    <a:pt x="0" y="990"/>
                    <a:pt x="192" y="1389"/>
                    <a:pt x="399" y="1468"/>
                  </a:cubicBezTo>
                  <a:cubicBezTo>
                    <a:pt x="926" y="1660"/>
                    <a:pt x="1484" y="1788"/>
                    <a:pt x="2043" y="1835"/>
                  </a:cubicBezTo>
                  <a:cubicBezTo>
                    <a:pt x="2059" y="1836"/>
                    <a:pt x="2075" y="1837"/>
                    <a:pt x="2091" y="1837"/>
                  </a:cubicBezTo>
                  <a:cubicBezTo>
                    <a:pt x="2326" y="1837"/>
                    <a:pt x="2532" y="1727"/>
                    <a:pt x="2681" y="1532"/>
                  </a:cubicBezTo>
                  <a:cubicBezTo>
                    <a:pt x="2729" y="1293"/>
                    <a:pt x="2649" y="1053"/>
                    <a:pt x="2458" y="894"/>
                  </a:cubicBezTo>
                  <a:cubicBezTo>
                    <a:pt x="1851" y="575"/>
                    <a:pt x="1197" y="319"/>
                    <a:pt x="4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8" name="Google Shape;4308;p11"/>
            <p:cNvSpPr/>
            <p:nvPr/>
          </p:nvSpPr>
          <p:spPr>
            <a:xfrm>
              <a:off x="5591173" y="1496439"/>
              <a:ext cx="109379" cy="185617"/>
            </a:xfrm>
            <a:custGeom>
              <a:rect b="b" l="l" r="r" t="t"/>
              <a:pathLst>
                <a:path extrusionOk="0" h="3592" w="2108">
                  <a:moveTo>
                    <a:pt x="1645" y="0"/>
                  </a:moveTo>
                  <a:cubicBezTo>
                    <a:pt x="495" y="894"/>
                    <a:pt x="224" y="2155"/>
                    <a:pt x="1" y="3591"/>
                  </a:cubicBezTo>
                  <a:cubicBezTo>
                    <a:pt x="1230" y="3112"/>
                    <a:pt x="2107" y="1038"/>
                    <a:pt x="164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9" name="Google Shape;4309;p11"/>
            <p:cNvSpPr/>
            <p:nvPr/>
          </p:nvSpPr>
          <p:spPr>
            <a:xfrm>
              <a:off x="4502265" y="550551"/>
              <a:ext cx="109223" cy="112290"/>
            </a:xfrm>
            <a:custGeom>
              <a:rect b="b" l="l" r="r" t="t"/>
              <a:pathLst>
                <a:path extrusionOk="0" h="2173" w="2105">
                  <a:moveTo>
                    <a:pt x="1102" y="0"/>
                  </a:moveTo>
                  <a:lnTo>
                    <a:pt x="671" y="48"/>
                  </a:lnTo>
                  <a:cubicBezTo>
                    <a:pt x="463" y="447"/>
                    <a:pt x="0" y="942"/>
                    <a:pt x="112" y="1197"/>
                  </a:cubicBezTo>
                  <a:cubicBezTo>
                    <a:pt x="288" y="1612"/>
                    <a:pt x="798" y="1995"/>
                    <a:pt x="1245" y="2170"/>
                  </a:cubicBezTo>
                  <a:cubicBezTo>
                    <a:pt x="1250" y="2172"/>
                    <a:pt x="1256" y="2173"/>
                    <a:pt x="1263" y="2173"/>
                  </a:cubicBezTo>
                  <a:cubicBezTo>
                    <a:pt x="1450" y="2173"/>
                    <a:pt x="2105" y="1509"/>
                    <a:pt x="2043" y="1309"/>
                  </a:cubicBezTo>
                  <a:cubicBezTo>
                    <a:pt x="1900" y="830"/>
                    <a:pt x="1437" y="431"/>
                    <a:pt x="1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0" name="Google Shape;4310;p11"/>
            <p:cNvSpPr/>
            <p:nvPr/>
          </p:nvSpPr>
          <p:spPr>
            <a:xfrm>
              <a:off x="4035227" y="1763644"/>
              <a:ext cx="162356" cy="104745"/>
            </a:xfrm>
            <a:custGeom>
              <a:rect b="b" l="l" r="r" t="t"/>
              <a:pathLst>
                <a:path extrusionOk="0" h="2027" w="3129">
                  <a:moveTo>
                    <a:pt x="750" y="0"/>
                  </a:moveTo>
                  <a:cubicBezTo>
                    <a:pt x="511" y="0"/>
                    <a:pt x="256" y="319"/>
                    <a:pt x="0" y="479"/>
                  </a:cubicBezTo>
                  <a:cubicBezTo>
                    <a:pt x="208" y="702"/>
                    <a:pt x="367" y="989"/>
                    <a:pt x="607" y="1117"/>
                  </a:cubicBezTo>
                  <a:cubicBezTo>
                    <a:pt x="1086" y="1357"/>
                    <a:pt x="1564" y="1564"/>
                    <a:pt x="2059" y="1740"/>
                  </a:cubicBezTo>
                  <a:cubicBezTo>
                    <a:pt x="2314" y="1835"/>
                    <a:pt x="2586" y="1883"/>
                    <a:pt x="3128" y="2027"/>
                  </a:cubicBezTo>
                  <a:cubicBezTo>
                    <a:pt x="2538" y="750"/>
                    <a:pt x="1884" y="32"/>
                    <a:pt x="7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1" name="Google Shape;4311;p11"/>
            <p:cNvSpPr/>
            <p:nvPr/>
          </p:nvSpPr>
          <p:spPr>
            <a:xfrm>
              <a:off x="5473648" y="1333150"/>
              <a:ext cx="116747" cy="98286"/>
            </a:xfrm>
            <a:custGeom>
              <a:rect b="b" l="l" r="r" t="t"/>
              <a:pathLst>
                <a:path extrusionOk="0" h="1902" w="2250">
                  <a:moveTo>
                    <a:pt x="1340" y="0"/>
                  </a:moveTo>
                  <a:cubicBezTo>
                    <a:pt x="207" y="80"/>
                    <a:pt x="207" y="894"/>
                    <a:pt x="31" y="1485"/>
                  </a:cubicBezTo>
                  <a:cubicBezTo>
                    <a:pt x="1" y="1561"/>
                    <a:pt x="381" y="1901"/>
                    <a:pt x="469" y="1901"/>
                  </a:cubicBezTo>
                  <a:cubicBezTo>
                    <a:pt x="472" y="1901"/>
                    <a:pt x="476" y="1901"/>
                    <a:pt x="478" y="1899"/>
                  </a:cubicBezTo>
                  <a:cubicBezTo>
                    <a:pt x="1085" y="1596"/>
                    <a:pt x="2122" y="1899"/>
                    <a:pt x="2218" y="910"/>
                  </a:cubicBezTo>
                  <a:cubicBezTo>
                    <a:pt x="2250" y="639"/>
                    <a:pt x="1643" y="304"/>
                    <a:pt x="13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2" name="Google Shape;4312;p11"/>
            <p:cNvSpPr/>
            <p:nvPr/>
          </p:nvSpPr>
          <p:spPr>
            <a:xfrm>
              <a:off x="4235616" y="1883940"/>
              <a:ext cx="115138" cy="94152"/>
            </a:xfrm>
            <a:custGeom>
              <a:rect b="b" l="l" r="r" t="t"/>
              <a:pathLst>
                <a:path extrusionOk="0" h="1822" w="2219">
                  <a:moveTo>
                    <a:pt x="1219" y="0"/>
                  </a:moveTo>
                  <a:cubicBezTo>
                    <a:pt x="693" y="0"/>
                    <a:pt x="536" y="690"/>
                    <a:pt x="192" y="1007"/>
                  </a:cubicBezTo>
                  <a:cubicBezTo>
                    <a:pt x="64" y="1167"/>
                    <a:pt x="1" y="1391"/>
                    <a:pt x="48" y="1598"/>
                  </a:cubicBezTo>
                  <a:cubicBezTo>
                    <a:pt x="80" y="1726"/>
                    <a:pt x="368" y="1774"/>
                    <a:pt x="479" y="1821"/>
                  </a:cubicBezTo>
                  <a:cubicBezTo>
                    <a:pt x="878" y="1742"/>
                    <a:pt x="1277" y="1726"/>
                    <a:pt x="1533" y="1598"/>
                  </a:cubicBezTo>
                  <a:cubicBezTo>
                    <a:pt x="1788" y="1470"/>
                    <a:pt x="2219" y="1167"/>
                    <a:pt x="2187" y="1007"/>
                  </a:cubicBezTo>
                  <a:cubicBezTo>
                    <a:pt x="2123" y="672"/>
                    <a:pt x="1900" y="225"/>
                    <a:pt x="1596" y="98"/>
                  </a:cubicBezTo>
                  <a:cubicBezTo>
                    <a:pt x="1452" y="29"/>
                    <a:pt x="1327" y="0"/>
                    <a:pt x="12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3" name="Google Shape;4313;p11"/>
            <p:cNvSpPr/>
            <p:nvPr/>
          </p:nvSpPr>
          <p:spPr>
            <a:xfrm>
              <a:off x="2048668" y="316365"/>
              <a:ext cx="154884" cy="76686"/>
            </a:xfrm>
            <a:custGeom>
              <a:rect b="b" l="l" r="r" t="t"/>
              <a:pathLst>
                <a:path extrusionOk="0" h="1484" w="2985">
                  <a:moveTo>
                    <a:pt x="1645" y="1"/>
                  </a:moveTo>
                  <a:cubicBezTo>
                    <a:pt x="1100" y="1"/>
                    <a:pt x="642" y="316"/>
                    <a:pt x="0" y="1005"/>
                  </a:cubicBezTo>
                  <a:cubicBezTo>
                    <a:pt x="275" y="1325"/>
                    <a:pt x="617" y="1483"/>
                    <a:pt x="1004" y="1483"/>
                  </a:cubicBezTo>
                  <a:cubicBezTo>
                    <a:pt x="1584" y="1483"/>
                    <a:pt x="2267" y="1129"/>
                    <a:pt x="2985" y="431"/>
                  </a:cubicBezTo>
                  <a:cubicBezTo>
                    <a:pt x="2437" y="150"/>
                    <a:pt x="2020" y="1"/>
                    <a:pt x="1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" name="Google Shape;4314;p11"/>
            <p:cNvSpPr/>
            <p:nvPr/>
          </p:nvSpPr>
          <p:spPr>
            <a:xfrm>
              <a:off x="2054428" y="789697"/>
              <a:ext cx="68803" cy="175695"/>
            </a:xfrm>
            <a:custGeom>
              <a:rect b="b" l="l" r="r" t="t"/>
              <a:pathLst>
                <a:path extrusionOk="0" h="3400" w="1326">
                  <a:moveTo>
                    <a:pt x="671" y="0"/>
                  </a:moveTo>
                  <a:lnTo>
                    <a:pt x="304" y="96"/>
                  </a:lnTo>
                  <a:cubicBezTo>
                    <a:pt x="192" y="1149"/>
                    <a:pt x="97" y="2187"/>
                    <a:pt x="1" y="3224"/>
                  </a:cubicBezTo>
                  <a:lnTo>
                    <a:pt x="320" y="3400"/>
                  </a:lnTo>
                  <a:cubicBezTo>
                    <a:pt x="655" y="2905"/>
                    <a:pt x="1230" y="2410"/>
                    <a:pt x="1278" y="1883"/>
                  </a:cubicBezTo>
                  <a:cubicBezTo>
                    <a:pt x="1326" y="1277"/>
                    <a:pt x="895" y="623"/>
                    <a:pt x="6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5" name="Google Shape;4315;p11"/>
            <p:cNvSpPr/>
            <p:nvPr/>
          </p:nvSpPr>
          <p:spPr>
            <a:xfrm>
              <a:off x="6286775" y="754145"/>
              <a:ext cx="103567" cy="109809"/>
            </a:xfrm>
            <a:custGeom>
              <a:rect b="b" l="l" r="r" t="t"/>
              <a:pathLst>
                <a:path extrusionOk="0" h="2125" w="1996">
                  <a:moveTo>
                    <a:pt x="1069" y="1"/>
                  </a:moveTo>
                  <a:cubicBezTo>
                    <a:pt x="1064" y="1"/>
                    <a:pt x="1059" y="1"/>
                    <a:pt x="1054" y="2"/>
                  </a:cubicBezTo>
                  <a:cubicBezTo>
                    <a:pt x="352" y="130"/>
                    <a:pt x="1" y="688"/>
                    <a:pt x="80" y="1406"/>
                  </a:cubicBezTo>
                  <a:cubicBezTo>
                    <a:pt x="96" y="1662"/>
                    <a:pt x="368" y="1885"/>
                    <a:pt x="543" y="2125"/>
                  </a:cubicBezTo>
                  <a:lnTo>
                    <a:pt x="1995" y="1087"/>
                  </a:lnTo>
                  <a:cubicBezTo>
                    <a:pt x="1560" y="574"/>
                    <a:pt x="1261" y="1"/>
                    <a:pt x="10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6" name="Google Shape;4316;p11"/>
            <p:cNvSpPr/>
            <p:nvPr/>
          </p:nvSpPr>
          <p:spPr>
            <a:xfrm>
              <a:off x="7586034" y="843438"/>
              <a:ext cx="76223" cy="131875"/>
            </a:xfrm>
            <a:custGeom>
              <a:rect b="b" l="l" r="r" t="t"/>
              <a:pathLst>
                <a:path extrusionOk="0" h="2552" w="1469">
                  <a:moveTo>
                    <a:pt x="848" y="0"/>
                  </a:moveTo>
                  <a:cubicBezTo>
                    <a:pt x="654" y="0"/>
                    <a:pt x="236" y="257"/>
                    <a:pt x="208" y="412"/>
                  </a:cubicBezTo>
                  <a:cubicBezTo>
                    <a:pt x="112" y="1179"/>
                    <a:pt x="1" y="2024"/>
                    <a:pt x="1038" y="2551"/>
                  </a:cubicBezTo>
                  <a:cubicBezTo>
                    <a:pt x="1197" y="1913"/>
                    <a:pt x="1421" y="1354"/>
                    <a:pt x="1453" y="764"/>
                  </a:cubicBezTo>
                  <a:cubicBezTo>
                    <a:pt x="1469" y="508"/>
                    <a:pt x="1166" y="141"/>
                    <a:pt x="910" y="14"/>
                  </a:cubicBezTo>
                  <a:cubicBezTo>
                    <a:pt x="894" y="5"/>
                    <a:pt x="873" y="0"/>
                    <a:pt x="8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7" name="Google Shape;4317;p11"/>
            <p:cNvSpPr/>
            <p:nvPr/>
          </p:nvSpPr>
          <p:spPr>
            <a:xfrm>
              <a:off x="6459041" y="1162420"/>
              <a:ext cx="106006" cy="199621"/>
            </a:xfrm>
            <a:custGeom>
              <a:rect b="b" l="l" r="r" t="t"/>
              <a:pathLst>
                <a:path extrusionOk="0" h="3863" w="2043">
                  <a:moveTo>
                    <a:pt x="1644" y="1"/>
                  </a:moveTo>
                  <a:lnTo>
                    <a:pt x="1644" y="1"/>
                  </a:lnTo>
                  <a:cubicBezTo>
                    <a:pt x="1516" y="49"/>
                    <a:pt x="1404" y="128"/>
                    <a:pt x="1309" y="224"/>
                  </a:cubicBezTo>
                  <a:cubicBezTo>
                    <a:pt x="942" y="671"/>
                    <a:pt x="0" y="1006"/>
                    <a:pt x="1021" y="1740"/>
                  </a:cubicBezTo>
                  <a:cubicBezTo>
                    <a:pt x="1101" y="1804"/>
                    <a:pt x="1053" y="2123"/>
                    <a:pt x="974" y="2283"/>
                  </a:cubicBezTo>
                  <a:cubicBezTo>
                    <a:pt x="718" y="2826"/>
                    <a:pt x="431" y="3336"/>
                    <a:pt x="144" y="3863"/>
                  </a:cubicBezTo>
                  <a:cubicBezTo>
                    <a:pt x="1468" y="3161"/>
                    <a:pt x="2043" y="1756"/>
                    <a:pt x="16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8" name="Google Shape;4318;p11"/>
            <p:cNvSpPr/>
            <p:nvPr/>
          </p:nvSpPr>
          <p:spPr>
            <a:xfrm>
              <a:off x="4564374" y="926581"/>
              <a:ext cx="83695" cy="134458"/>
            </a:xfrm>
            <a:custGeom>
              <a:rect b="b" l="l" r="r" t="t"/>
              <a:pathLst>
                <a:path extrusionOk="0" h="2602" w="1613">
                  <a:moveTo>
                    <a:pt x="1612" y="0"/>
                  </a:moveTo>
                  <a:lnTo>
                    <a:pt x="1341" y="64"/>
                  </a:lnTo>
                  <a:cubicBezTo>
                    <a:pt x="894" y="591"/>
                    <a:pt x="495" y="1149"/>
                    <a:pt x="112" y="1740"/>
                  </a:cubicBezTo>
                  <a:cubicBezTo>
                    <a:pt x="0" y="1931"/>
                    <a:pt x="208" y="2315"/>
                    <a:pt x="272" y="2602"/>
                  </a:cubicBezTo>
                  <a:cubicBezTo>
                    <a:pt x="607" y="2506"/>
                    <a:pt x="1165" y="2490"/>
                    <a:pt x="1213" y="2330"/>
                  </a:cubicBezTo>
                  <a:cubicBezTo>
                    <a:pt x="1389" y="1564"/>
                    <a:pt x="1516" y="782"/>
                    <a:pt x="16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" name="Google Shape;4319;p11"/>
            <p:cNvSpPr/>
            <p:nvPr/>
          </p:nvSpPr>
          <p:spPr>
            <a:xfrm>
              <a:off x="4768914" y="830106"/>
              <a:ext cx="68751" cy="122935"/>
            </a:xfrm>
            <a:custGeom>
              <a:rect b="b" l="l" r="r" t="t"/>
              <a:pathLst>
                <a:path extrusionOk="0" h="2379" w="1325">
                  <a:moveTo>
                    <a:pt x="32" y="0"/>
                  </a:moveTo>
                  <a:cubicBezTo>
                    <a:pt x="32" y="702"/>
                    <a:pt x="0" y="1277"/>
                    <a:pt x="48" y="1836"/>
                  </a:cubicBezTo>
                  <a:cubicBezTo>
                    <a:pt x="79" y="2038"/>
                    <a:pt x="339" y="2379"/>
                    <a:pt x="441" y="2379"/>
                  </a:cubicBezTo>
                  <a:cubicBezTo>
                    <a:pt x="443" y="2379"/>
                    <a:pt x="445" y="2378"/>
                    <a:pt x="447" y="2378"/>
                  </a:cubicBezTo>
                  <a:cubicBezTo>
                    <a:pt x="686" y="2314"/>
                    <a:pt x="1038" y="2139"/>
                    <a:pt x="1101" y="1947"/>
                  </a:cubicBezTo>
                  <a:cubicBezTo>
                    <a:pt x="1325" y="1133"/>
                    <a:pt x="1165" y="447"/>
                    <a:pt x="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0" name="Google Shape;4320;p11"/>
            <p:cNvSpPr/>
            <p:nvPr/>
          </p:nvSpPr>
          <p:spPr>
            <a:xfrm>
              <a:off x="5210268" y="1155030"/>
              <a:ext cx="80374" cy="105572"/>
            </a:xfrm>
            <a:custGeom>
              <a:rect b="b" l="l" r="r" t="t"/>
              <a:pathLst>
                <a:path extrusionOk="0" h="2043" w="1549">
                  <a:moveTo>
                    <a:pt x="751" y="0"/>
                  </a:moveTo>
                  <a:cubicBezTo>
                    <a:pt x="384" y="543"/>
                    <a:pt x="1" y="910"/>
                    <a:pt x="64" y="1069"/>
                  </a:cubicBezTo>
                  <a:cubicBezTo>
                    <a:pt x="224" y="1436"/>
                    <a:pt x="607" y="1724"/>
                    <a:pt x="910" y="2043"/>
                  </a:cubicBezTo>
                  <a:cubicBezTo>
                    <a:pt x="1118" y="1788"/>
                    <a:pt x="1549" y="1516"/>
                    <a:pt x="1501" y="1309"/>
                  </a:cubicBezTo>
                  <a:cubicBezTo>
                    <a:pt x="1437" y="942"/>
                    <a:pt x="1118" y="591"/>
                    <a:pt x="75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1" name="Google Shape;4321;p11"/>
            <p:cNvSpPr/>
            <p:nvPr/>
          </p:nvSpPr>
          <p:spPr>
            <a:xfrm>
              <a:off x="4871599" y="591735"/>
              <a:ext cx="91063" cy="87486"/>
            </a:xfrm>
            <a:custGeom>
              <a:rect b="b" l="l" r="r" t="t"/>
              <a:pathLst>
                <a:path extrusionOk="0" h="1693" w="1755">
                  <a:moveTo>
                    <a:pt x="1263" y="1"/>
                  </a:moveTo>
                  <a:cubicBezTo>
                    <a:pt x="1262" y="1"/>
                    <a:pt x="1261" y="1"/>
                    <a:pt x="1261" y="1"/>
                  </a:cubicBezTo>
                  <a:cubicBezTo>
                    <a:pt x="814" y="272"/>
                    <a:pt x="399" y="576"/>
                    <a:pt x="0" y="895"/>
                  </a:cubicBezTo>
                  <a:lnTo>
                    <a:pt x="910" y="1693"/>
                  </a:lnTo>
                  <a:cubicBezTo>
                    <a:pt x="1181" y="1342"/>
                    <a:pt x="1500" y="1006"/>
                    <a:pt x="1708" y="607"/>
                  </a:cubicBezTo>
                  <a:cubicBezTo>
                    <a:pt x="1755" y="497"/>
                    <a:pt x="1307" y="1"/>
                    <a:pt x="126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" name="Google Shape;4322;p11"/>
            <p:cNvSpPr/>
            <p:nvPr/>
          </p:nvSpPr>
          <p:spPr>
            <a:xfrm>
              <a:off x="4355684" y="2024234"/>
              <a:ext cx="88676" cy="92705"/>
            </a:xfrm>
            <a:custGeom>
              <a:rect b="b" l="l" r="r" t="t"/>
              <a:pathLst>
                <a:path extrusionOk="0" h="1794" w="1709">
                  <a:moveTo>
                    <a:pt x="767" y="0"/>
                  </a:moveTo>
                  <a:cubicBezTo>
                    <a:pt x="511" y="271"/>
                    <a:pt x="1" y="670"/>
                    <a:pt x="64" y="798"/>
                  </a:cubicBezTo>
                  <a:cubicBezTo>
                    <a:pt x="256" y="1197"/>
                    <a:pt x="639" y="1500"/>
                    <a:pt x="1006" y="1788"/>
                  </a:cubicBezTo>
                  <a:cubicBezTo>
                    <a:pt x="1011" y="1792"/>
                    <a:pt x="1018" y="1793"/>
                    <a:pt x="1026" y="1793"/>
                  </a:cubicBezTo>
                  <a:cubicBezTo>
                    <a:pt x="1118" y="1793"/>
                    <a:pt x="1386" y="1562"/>
                    <a:pt x="1708" y="1357"/>
                  </a:cubicBezTo>
                  <a:lnTo>
                    <a:pt x="76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3" name="Google Shape;4323;p11"/>
            <p:cNvSpPr/>
            <p:nvPr/>
          </p:nvSpPr>
          <p:spPr>
            <a:xfrm>
              <a:off x="7005570" y="634779"/>
              <a:ext cx="122610" cy="81543"/>
            </a:xfrm>
            <a:custGeom>
              <a:rect b="b" l="l" r="r" t="t"/>
              <a:pathLst>
                <a:path extrusionOk="0" h="1578" w="2363">
                  <a:moveTo>
                    <a:pt x="726" y="0"/>
                  </a:moveTo>
                  <a:cubicBezTo>
                    <a:pt x="521" y="0"/>
                    <a:pt x="295" y="84"/>
                    <a:pt x="0" y="221"/>
                  </a:cubicBezTo>
                  <a:cubicBezTo>
                    <a:pt x="495" y="1131"/>
                    <a:pt x="1213" y="1562"/>
                    <a:pt x="2362" y="1578"/>
                  </a:cubicBezTo>
                  <a:cubicBezTo>
                    <a:pt x="1545" y="419"/>
                    <a:pt x="1187" y="0"/>
                    <a:pt x="7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4" name="Google Shape;4324;p11"/>
            <p:cNvSpPr/>
            <p:nvPr/>
          </p:nvSpPr>
          <p:spPr>
            <a:xfrm>
              <a:off x="1594861" y="1107077"/>
              <a:ext cx="120120" cy="52812"/>
            </a:xfrm>
            <a:custGeom>
              <a:rect b="b" l="l" r="r" t="t"/>
              <a:pathLst>
                <a:path extrusionOk="0" h="1022" w="2315">
                  <a:moveTo>
                    <a:pt x="1096" y="1"/>
                  </a:moveTo>
                  <a:cubicBezTo>
                    <a:pt x="737" y="1"/>
                    <a:pt x="378" y="165"/>
                    <a:pt x="1" y="497"/>
                  </a:cubicBezTo>
                  <a:cubicBezTo>
                    <a:pt x="554" y="850"/>
                    <a:pt x="971" y="1021"/>
                    <a:pt x="1344" y="1021"/>
                  </a:cubicBezTo>
                  <a:cubicBezTo>
                    <a:pt x="1681" y="1021"/>
                    <a:pt x="1982" y="881"/>
                    <a:pt x="2315" y="609"/>
                  </a:cubicBezTo>
                  <a:cubicBezTo>
                    <a:pt x="1894" y="205"/>
                    <a:pt x="1495" y="1"/>
                    <a:pt x="1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" name="Google Shape;4325;p11"/>
            <p:cNvSpPr/>
            <p:nvPr/>
          </p:nvSpPr>
          <p:spPr>
            <a:xfrm>
              <a:off x="2150523" y="1859912"/>
              <a:ext cx="108497" cy="52502"/>
            </a:xfrm>
            <a:custGeom>
              <a:rect b="b" l="l" r="r" t="t"/>
              <a:pathLst>
                <a:path extrusionOk="0" h="1016" w="2091">
                  <a:moveTo>
                    <a:pt x="1428" y="0"/>
                  </a:moveTo>
                  <a:cubicBezTo>
                    <a:pt x="963" y="0"/>
                    <a:pt x="496" y="139"/>
                    <a:pt x="16" y="212"/>
                  </a:cubicBezTo>
                  <a:cubicBezTo>
                    <a:pt x="16" y="323"/>
                    <a:pt x="0" y="435"/>
                    <a:pt x="16" y="547"/>
                  </a:cubicBezTo>
                  <a:cubicBezTo>
                    <a:pt x="463" y="706"/>
                    <a:pt x="894" y="930"/>
                    <a:pt x="1357" y="1010"/>
                  </a:cubicBezTo>
                  <a:cubicBezTo>
                    <a:pt x="1377" y="1014"/>
                    <a:pt x="1397" y="1016"/>
                    <a:pt x="1417" y="1016"/>
                  </a:cubicBezTo>
                  <a:cubicBezTo>
                    <a:pt x="1628" y="1016"/>
                    <a:pt x="1873" y="807"/>
                    <a:pt x="2091" y="690"/>
                  </a:cubicBezTo>
                  <a:cubicBezTo>
                    <a:pt x="1915" y="451"/>
                    <a:pt x="1756" y="20"/>
                    <a:pt x="1564" y="4"/>
                  </a:cubicBezTo>
                  <a:cubicBezTo>
                    <a:pt x="1519" y="1"/>
                    <a:pt x="1473" y="0"/>
                    <a:pt x="14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" name="Google Shape;4326;p11"/>
            <p:cNvSpPr/>
            <p:nvPr/>
          </p:nvSpPr>
          <p:spPr>
            <a:xfrm>
              <a:off x="7519774" y="157985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591" y="0"/>
                  </a:moveTo>
                  <a:cubicBezTo>
                    <a:pt x="416" y="240"/>
                    <a:pt x="97" y="447"/>
                    <a:pt x="81" y="703"/>
                  </a:cubicBezTo>
                  <a:cubicBezTo>
                    <a:pt x="1" y="1564"/>
                    <a:pt x="703" y="1421"/>
                    <a:pt x="1198" y="1517"/>
                  </a:cubicBezTo>
                  <a:lnTo>
                    <a:pt x="1533" y="1229"/>
                  </a:lnTo>
                  <a:lnTo>
                    <a:pt x="59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7" name="Google Shape;4327;p11"/>
            <p:cNvSpPr/>
            <p:nvPr/>
          </p:nvSpPr>
          <p:spPr>
            <a:xfrm>
              <a:off x="2463508" y="1261375"/>
              <a:ext cx="79544" cy="92447"/>
            </a:xfrm>
            <a:custGeom>
              <a:rect b="b" l="l" r="r" t="t"/>
              <a:pathLst>
                <a:path extrusionOk="0" h="1789" w="1533">
                  <a:moveTo>
                    <a:pt x="1533" y="1"/>
                  </a:moveTo>
                  <a:lnTo>
                    <a:pt x="1533" y="1"/>
                  </a:lnTo>
                  <a:cubicBezTo>
                    <a:pt x="1214" y="288"/>
                    <a:pt x="974" y="528"/>
                    <a:pt x="687" y="751"/>
                  </a:cubicBezTo>
                  <a:cubicBezTo>
                    <a:pt x="480" y="942"/>
                    <a:pt x="240" y="1102"/>
                    <a:pt x="1" y="1278"/>
                  </a:cubicBezTo>
                  <a:cubicBezTo>
                    <a:pt x="224" y="1421"/>
                    <a:pt x="464" y="1549"/>
                    <a:pt x="719" y="1677"/>
                  </a:cubicBezTo>
                  <a:cubicBezTo>
                    <a:pt x="926" y="1740"/>
                    <a:pt x="1134" y="1772"/>
                    <a:pt x="1357" y="1788"/>
                  </a:cubicBezTo>
                  <a:cubicBezTo>
                    <a:pt x="1421" y="1166"/>
                    <a:pt x="1469" y="623"/>
                    <a:pt x="15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8" name="Google Shape;4328;p11"/>
            <p:cNvSpPr/>
            <p:nvPr/>
          </p:nvSpPr>
          <p:spPr>
            <a:xfrm>
              <a:off x="3624487" y="1055248"/>
              <a:ext cx="72124" cy="80045"/>
            </a:xfrm>
            <a:custGeom>
              <a:rect b="b" l="l" r="r" t="t"/>
              <a:pathLst>
                <a:path extrusionOk="0" h="1549" w="1390">
                  <a:moveTo>
                    <a:pt x="767" y="0"/>
                  </a:moveTo>
                  <a:cubicBezTo>
                    <a:pt x="431" y="335"/>
                    <a:pt x="1" y="622"/>
                    <a:pt x="48" y="734"/>
                  </a:cubicBezTo>
                  <a:cubicBezTo>
                    <a:pt x="176" y="1037"/>
                    <a:pt x="479" y="1293"/>
                    <a:pt x="719" y="1548"/>
                  </a:cubicBezTo>
                  <a:cubicBezTo>
                    <a:pt x="942" y="1309"/>
                    <a:pt x="1261" y="1085"/>
                    <a:pt x="1341" y="798"/>
                  </a:cubicBezTo>
                  <a:cubicBezTo>
                    <a:pt x="1389" y="622"/>
                    <a:pt x="1038" y="351"/>
                    <a:pt x="7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" name="Google Shape;4329;p11"/>
            <p:cNvSpPr/>
            <p:nvPr/>
          </p:nvSpPr>
          <p:spPr>
            <a:xfrm>
              <a:off x="2894951" y="764945"/>
              <a:ext cx="72072" cy="80045"/>
            </a:xfrm>
            <a:custGeom>
              <a:rect b="b" l="l" r="r" t="t"/>
              <a:pathLst>
                <a:path extrusionOk="0" h="1549" w="1389">
                  <a:moveTo>
                    <a:pt x="767" y="0"/>
                  </a:moveTo>
                  <a:cubicBezTo>
                    <a:pt x="431" y="336"/>
                    <a:pt x="1" y="623"/>
                    <a:pt x="48" y="719"/>
                  </a:cubicBezTo>
                  <a:cubicBezTo>
                    <a:pt x="176" y="1038"/>
                    <a:pt x="479" y="1277"/>
                    <a:pt x="719" y="1548"/>
                  </a:cubicBezTo>
                  <a:cubicBezTo>
                    <a:pt x="942" y="1293"/>
                    <a:pt x="1261" y="1070"/>
                    <a:pt x="1341" y="782"/>
                  </a:cubicBezTo>
                  <a:cubicBezTo>
                    <a:pt x="1389" y="623"/>
                    <a:pt x="1038" y="352"/>
                    <a:pt x="7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" name="Google Shape;4330;p11"/>
            <p:cNvSpPr/>
            <p:nvPr/>
          </p:nvSpPr>
          <p:spPr>
            <a:xfrm>
              <a:off x="6173349" y="196741"/>
              <a:ext cx="49708" cy="112186"/>
            </a:xfrm>
            <a:custGeom>
              <a:rect b="b" l="l" r="r" t="t"/>
              <a:pathLst>
                <a:path extrusionOk="0" h="2171" w="958">
                  <a:moveTo>
                    <a:pt x="128" y="1"/>
                  </a:moveTo>
                  <a:lnTo>
                    <a:pt x="128" y="1"/>
                  </a:lnTo>
                  <a:cubicBezTo>
                    <a:pt x="96" y="799"/>
                    <a:pt x="48" y="1405"/>
                    <a:pt x="0" y="2171"/>
                  </a:cubicBezTo>
                  <a:cubicBezTo>
                    <a:pt x="942" y="1501"/>
                    <a:pt x="958" y="846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1" name="Google Shape;4331;p11"/>
            <p:cNvSpPr/>
            <p:nvPr/>
          </p:nvSpPr>
          <p:spPr>
            <a:xfrm>
              <a:off x="4808660" y="1636630"/>
              <a:ext cx="87794" cy="77564"/>
            </a:xfrm>
            <a:custGeom>
              <a:rect b="b" l="l" r="r" t="t"/>
              <a:pathLst>
                <a:path extrusionOk="0" h="1501" w="1692">
                  <a:moveTo>
                    <a:pt x="782" y="0"/>
                  </a:moveTo>
                  <a:lnTo>
                    <a:pt x="0" y="1245"/>
                  </a:lnTo>
                  <a:lnTo>
                    <a:pt x="1692" y="1500"/>
                  </a:lnTo>
                  <a:lnTo>
                    <a:pt x="78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2" name="Google Shape;4332;p11"/>
            <p:cNvSpPr/>
            <p:nvPr/>
          </p:nvSpPr>
          <p:spPr>
            <a:xfrm>
              <a:off x="2965466" y="2134713"/>
              <a:ext cx="55416" cy="60408"/>
            </a:xfrm>
            <a:custGeom>
              <a:rect b="b" l="l" r="r" t="t"/>
              <a:pathLst>
                <a:path extrusionOk="0" h="1169" w="1068">
                  <a:moveTo>
                    <a:pt x="62" y="1"/>
                  </a:moveTo>
                  <a:lnTo>
                    <a:pt x="46" y="17"/>
                  </a:lnTo>
                  <a:cubicBezTo>
                    <a:pt x="50" y="17"/>
                    <a:pt x="55" y="18"/>
                    <a:pt x="59" y="19"/>
                  </a:cubicBezTo>
                  <a:lnTo>
                    <a:pt x="59" y="19"/>
                  </a:lnTo>
                  <a:cubicBezTo>
                    <a:pt x="60" y="13"/>
                    <a:pt x="61" y="7"/>
                    <a:pt x="62" y="1"/>
                  </a:cubicBezTo>
                  <a:close/>
                  <a:moveTo>
                    <a:pt x="59" y="19"/>
                  </a:moveTo>
                  <a:lnTo>
                    <a:pt x="59" y="19"/>
                  </a:lnTo>
                  <a:cubicBezTo>
                    <a:pt x="1" y="428"/>
                    <a:pt x="97" y="835"/>
                    <a:pt x="349" y="1166"/>
                  </a:cubicBezTo>
                  <a:cubicBezTo>
                    <a:pt x="371" y="1168"/>
                    <a:pt x="392" y="1169"/>
                    <a:pt x="414" y="1169"/>
                  </a:cubicBezTo>
                  <a:cubicBezTo>
                    <a:pt x="567" y="1169"/>
                    <a:pt x="716" y="1118"/>
                    <a:pt x="828" y="1006"/>
                  </a:cubicBezTo>
                  <a:cubicBezTo>
                    <a:pt x="940" y="767"/>
                    <a:pt x="1067" y="272"/>
                    <a:pt x="972" y="208"/>
                  </a:cubicBezTo>
                  <a:cubicBezTo>
                    <a:pt x="735" y="51"/>
                    <a:pt x="375" y="64"/>
                    <a:pt x="59" y="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3" name="Google Shape;4333;p11"/>
            <p:cNvSpPr/>
            <p:nvPr/>
          </p:nvSpPr>
          <p:spPr>
            <a:xfrm>
              <a:off x="2910673" y="1251505"/>
              <a:ext cx="64652" cy="84179"/>
            </a:xfrm>
            <a:custGeom>
              <a:rect b="b" l="l" r="r" t="t"/>
              <a:pathLst>
                <a:path extrusionOk="0" h="1629" w="1246">
                  <a:moveTo>
                    <a:pt x="368" y="0"/>
                  </a:moveTo>
                  <a:lnTo>
                    <a:pt x="1" y="112"/>
                  </a:lnTo>
                  <a:cubicBezTo>
                    <a:pt x="160" y="623"/>
                    <a:pt x="320" y="1118"/>
                    <a:pt x="480" y="1628"/>
                  </a:cubicBezTo>
                  <a:cubicBezTo>
                    <a:pt x="1246" y="862"/>
                    <a:pt x="799" y="431"/>
                    <a:pt x="3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" name="Google Shape;4334;p11"/>
            <p:cNvSpPr/>
            <p:nvPr/>
          </p:nvSpPr>
          <p:spPr>
            <a:xfrm>
              <a:off x="2942168" y="1466933"/>
              <a:ext cx="80374" cy="46042"/>
            </a:xfrm>
            <a:custGeom>
              <a:rect b="b" l="l" r="r" t="t"/>
              <a:pathLst>
                <a:path extrusionOk="0" h="891" w="1549">
                  <a:moveTo>
                    <a:pt x="692" y="0"/>
                  </a:moveTo>
                  <a:cubicBezTo>
                    <a:pt x="508" y="0"/>
                    <a:pt x="310" y="40"/>
                    <a:pt x="112" y="77"/>
                  </a:cubicBezTo>
                  <a:lnTo>
                    <a:pt x="0" y="444"/>
                  </a:lnTo>
                  <a:lnTo>
                    <a:pt x="1548" y="890"/>
                  </a:lnTo>
                  <a:cubicBezTo>
                    <a:pt x="1398" y="170"/>
                    <a:pt x="1073" y="0"/>
                    <a:pt x="69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" name="Google Shape;4335;p11"/>
            <p:cNvSpPr/>
            <p:nvPr/>
          </p:nvSpPr>
          <p:spPr>
            <a:xfrm>
              <a:off x="3147538" y="251153"/>
              <a:ext cx="122610" cy="24184"/>
            </a:xfrm>
            <a:custGeom>
              <a:rect b="b" l="l" r="r" t="t"/>
              <a:pathLst>
                <a:path extrusionOk="0" h="468" w="2363">
                  <a:moveTo>
                    <a:pt x="0" y="1"/>
                  </a:moveTo>
                  <a:cubicBezTo>
                    <a:pt x="638" y="312"/>
                    <a:pt x="1045" y="468"/>
                    <a:pt x="1385" y="468"/>
                  </a:cubicBezTo>
                  <a:cubicBezTo>
                    <a:pt x="1724" y="468"/>
                    <a:pt x="1995" y="312"/>
                    <a:pt x="23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" name="Google Shape;4336;p11"/>
            <p:cNvSpPr/>
            <p:nvPr/>
          </p:nvSpPr>
          <p:spPr>
            <a:xfrm>
              <a:off x="5346057" y="1479128"/>
              <a:ext cx="68803" cy="68469"/>
            </a:xfrm>
            <a:custGeom>
              <a:rect b="b" l="l" r="r" t="t"/>
              <a:pathLst>
                <a:path extrusionOk="0" h="1325" w="1326">
                  <a:moveTo>
                    <a:pt x="974" y="0"/>
                  </a:moveTo>
                  <a:cubicBezTo>
                    <a:pt x="655" y="303"/>
                    <a:pt x="320" y="591"/>
                    <a:pt x="33" y="910"/>
                  </a:cubicBezTo>
                  <a:cubicBezTo>
                    <a:pt x="1" y="926"/>
                    <a:pt x="208" y="1181"/>
                    <a:pt x="304" y="1325"/>
                  </a:cubicBezTo>
                  <a:lnTo>
                    <a:pt x="1325" y="415"/>
                  </a:lnTo>
                  <a:lnTo>
                    <a:pt x="97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7" name="Google Shape;4337;p11"/>
            <p:cNvSpPr/>
            <p:nvPr/>
          </p:nvSpPr>
          <p:spPr>
            <a:xfrm>
              <a:off x="1644570" y="1945897"/>
              <a:ext cx="75393" cy="59426"/>
            </a:xfrm>
            <a:custGeom>
              <a:rect b="b" l="l" r="r" t="t"/>
              <a:pathLst>
                <a:path extrusionOk="0" h="1150" w="1453">
                  <a:moveTo>
                    <a:pt x="0" y="0"/>
                  </a:moveTo>
                  <a:lnTo>
                    <a:pt x="766" y="1149"/>
                  </a:lnTo>
                  <a:cubicBezTo>
                    <a:pt x="1452" y="351"/>
                    <a:pt x="1357" y="207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8" name="Google Shape;4338;p11"/>
            <p:cNvSpPr/>
            <p:nvPr/>
          </p:nvSpPr>
          <p:spPr>
            <a:xfrm>
              <a:off x="7667082" y="388554"/>
              <a:ext cx="61435" cy="72965"/>
            </a:xfrm>
            <a:custGeom>
              <a:rect b="b" l="l" r="r" t="t"/>
              <a:pathLst>
                <a:path extrusionOk="0" h="1412" w="1184">
                  <a:moveTo>
                    <a:pt x="642" y="1"/>
                  </a:moveTo>
                  <a:cubicBezTo>
                    <a:pt x="0" y="1"/>
                    <a:pt x="28" y="292"/>
                    <a:pt x="354" y="1411"/>
                  </a:cubicBezTo>
                  <a:lnTo>
                    <a:pt x="1184" y="39"/>
                  </a:lnTo>
                  <a:cubicBezTo>
                    <a:pt x="966" y="15"/>
                    <a:pt x="787" y="1"/>
                    <a:pt x="6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" name="Google Shape;4339;p11"/>
            <p:cNvSpPr/>
            <p:nvPr/>
          </p:nvSpPr>
          <p:spPr>
            <a:xfrm>
              <a:off x="4134592" y="1090697"/>
              <a:ext cx="81204" cy="50331"/>
            </a:xfrm>
            <a:custGeom>
              <a:rect b="b" l="l" r="r" t="t"/>
              <a:pathLst>
                <a:path extrusionOk="0" h="974" w="1565">
                  <a:moveTo>
                    <a:pt x="511" y="0"/>
                  </a:moveTo>
                  <a:cubicBezTo>
                    <a:pt x="336" y="16"/>
                    <a:pt x="176" y="495"/>
                    <a:pt x="0" y="782"/>
                  </a:cubicBezTo>
                  <a:lnTo>
                    <a:pt x="304" y="974"/>
                  </a:lnTo>
                  <a:lnTo>
                    <a:pt x="1564" y="607"/>
                  </a:lnTo>
                  <a:cubicBezTo>
                    <a:pt x="1086" y="304"/>
                    <a:pt x="782" y="0"/>
                    <a:pt x="5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" name="Google Shape;4340;p11"/>
            <p:cNvSpPr/>
            <p:nvPr/>
          </p:nvSpPr>
          <p:spPr>
            <a:xfrm>
              <a:off x="2975272" y="-46539"/>
              <a:ext cx="58840" cy="71828"/>
            </a:xfrm>
            <a:custGeom>
              <a:rect b="b" l="l" r="r" t="t"/>
              <a:pathLst>
                <a:path extrusionOk="0" h="1390" w="1134">
                  <a:moveTo>
                    <a:pt x="703" y="1"/>
                  </a:moveTo>
                  <a:lnTo>
                    <a:pt x="1" y="1134"/>
                  </a:lnTo>
                  <a:lnTo>
                    <a:pt x="431" y="1389"/>
                  </a:lnTo>
                  <a:cubicBezTo>
                    <a:pt x="655" y="1006"/>
                    <a:pt x="894" y="639"/>
                    <a:pt x="1134" y="256"/>
                  </a:cubicBezTo>
                  <a:lnTo>
                    <a:pt x="70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1" name="Google Shape;4341;p11"/>
            <p:cNvSpPr/>
            <p:nvPr/>
          </p:nvSpPr>
          <p:spPr>
            <a:xfrm>
              <a:off x="732805" y="470253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8" y="1"/>
                  </a:moveTo>
                  <a:cubicBezTo>
                    <a:pt x="3866" y="1"/>
                    <a:pt x="3654" y="18"/>
                    <a:pt x="3432" y="53"/>
                  </a:cubicBezTo>
                  <a:cubicBezTo>
                    <a:pt x="3420" y="54"/>
                    <a:pt x="3408" y="55"/>
                    <a:pt x="3396" y="55"/>
                  </a:cubicBezTo>
                  <a:cubicBezTo>
                    <a:pt x="3300" y="55"/>
                    <a:pt x="3197" y="13"/>
                    <a:pt x="3099" y="13"/>
                  </a:cubicBezTo>
                  <a:cubicBezTo>
                    <a:pt x="3077" y="13"/>
                    <a:pt x="3055" y="15"/>
                    <a:pt x="3033" y="21"/>
                  </a:cubicBezTo>
                  <a:cubicBezTo>
                    <a:pt x="2187" y="228"/>
                    <a:pt x="863" y="196"/>
                    <a:pt x="607" y="691"/>
                  </a:cubicBezTo>
                  <a:cubicBezTo>
                    <a:pt x="177" y="1585"/>
                    <a:pt x="1" y="2957"/>
                    <a:pt x="368" y="3851"/>
                  </a:cubicBezTo>
                  <a:cubicBezTo>
                    <a:pt x="1038" y="5495"/>
                    <a:pt x="2203" y="6963"/>
                    <a:pt x="3161" y="8495"/>
                  </a:cubicBezTo>
                  <a:lnTo>
                    <a:pt x="3991" y="8479"/>
                  </a:lnTo>
                  <a:cubicBezTo>
                    <a:pt x="4102" y="8319"/>
                    <a:pt x="4230" y="8160"/>
                    <a:pt x="4358" y="8016"/>
                  </a:cubicBezTo>
                  <a:cubicBezTo>
                    <a:pt x="5571" y="6883"/>
                    <a:pt x="6768" y="5750"/>
                    <a:pt x="7981" y="4633"/>
                  </a:cubicBezTo>
                  <a:cubicBezTo>
                    <a:pt x="8555" y="4106"/>
                    <a:pt x="8667" y="3627"/>
                    <a:pt x="7981" y="3069"/>
                  </a:cubicBezTo>
                  <a:cubicBezTo>
                    <a:pt x="7534" y="2686"/>
                    <a:pt x="7039" y="2271"/>
                    <a:pt x="6768" y="1776"/>
                  </a:cubicBezTo>
                  <a:cubicBezTo>
                    <a:pt x="6126" y="602"/>
                    <a:pt x="5263" y="1"/>
                    <a:pt x="40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2" name="Google Shape;4342;p11"/>
            <p:cNvSpPr/>
            <p:nvPr/>
          </p:nvSpPr>
          <p:spPr>
            <a:xfrm>
              <a:off x="830" y="3206375"/>
              <a:ext cx="356934" cy="409628"/>
            </a:xfrm>
            <a:custGeom>
              <a:rect b="b" l="l" r="r" t="t"/>
              <a:pathLst>
                <a:path extrusionOk="0" h="7927" w="6879">
                  <a:moveTo>
                    <a:pt x="700" y="0"/>
                  </a:moveTo>
                  <a:cubicBezTo>
                    <a:pt x="467" y="0"/>
                    <a:pt x="231" y="34"/>
                    <a:pt x="0" y="104"/>
                  </a:cubicBezTo>
                  <a:lnTo>
                    <a:pt x="0" y="5323"/>
                  </a:lnTo>
                  <a:cubicBezTo>
                    <a:pt x="766" y="5993"/>
                    <a:pt x="1548" y="6680"/>
                    <a:pt x="2314" y="7366"/>
                  </a:cubicBezTo>
                  <a:cubicBezTo>
                    <a:pt x="2620" y="7628"/>
                    <a:pt x="2903" y="7927"/>
                    <a:pt x="3270" y="7927"/>
                  </a:cubicBezTo>
                  <a:cubicBezTo>
                    <a:pt x="3441" y="7927"/>
                    <a:pt x="3629" y="7863"/>
                    <a:pt x="3846" y="7701"/>
                  </a:cubicBezTo>
                  <a:cubicBezTo>
                    <a:pt x="4501" y="7222"/>
                    <a:pt x="5203" y="6759"/>
                    <a:pt x="5905" y="6344"/>
                  </a:cubicBezTo>
                  <a:cubicBezTo>
                    <a:pt x="6847" y="5802"/>
                    <a:pt x="6878" y="5515"/>
                    <a:pt x="6112" y="4733"/>
                  </a:cubicBezTo>
                  <a:cubicBezTo>
                    <a:pt x="5538" y="4142"/>
                    <a:pt x="5011" y="3488"/>
                    <a:pt x="4453" y="2881"/>
                  </a:cubicBezTo>
                  <a:cubicBezTo>
                    <a:pt x="3798" y="2163"/>
                    <a:pt x="3160" y="1445"/>
                    <a:pt x="2474" y="775"/>
                  </a:cubicBezTo>
                  <a:cubicBezTo>
                    <a:pt x="2012" y="278"/>
                    <a:pt x="1367" y="0"/>
                    <a:pt x="7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3" name="Google Shape;4343;p11"/>
            <p:cNvSpPr/>
            <p:nvPr/>
          </p:nvSpPr>
          <p:spPr>
            <a:xfrm>
              <a:off x="2960381" y="4816270"/>
              <a:ext cx="333740" cy="325242"/>
            </a:xfrm>
            <a:custGeom>
              <a:rect b="b" l="l" r="r" t="t"/>
              <a:pathLst>
                <a:path extrusionOk="0" h="6294" w="6432">
                  <a:moveTo>
                    <a:pt x="863" y="0"/>
                  </a:moveTo>
                  <a:cubicBezTo>
                    <a:pt x="548" y="0"/>
                    <a:pt x="423" y="222"/>
                    <a:pt x="399" y="644"/>
                  </a:cubicBezTo>
                  <a:cubicBezTo>
                    <a:pt x="272" y="2528"/>
                    <a:pt x="128" y="4411"/>
                    <a:pt x="0" y="6294"/>
                  </a:cubicBezTo>
                  <a:lnTo>
                    <a:pt x="6432" y="6294"/>
                  </a:lnTo>
                  <a:cubicBezTo>
                    <a:pt x="6145" y="5703"/>
                    <a:pt x="5825" y="5129"/>
                    <a:pt x="5474" y="4586"/>
                  </a:cubicBezTo>
                  <a:cubicBezTo>
                    <a:pt x="5027" y="3948"/>
                    <a:pt x="4485" y="3389"/>
                    <a:pt x="3974" y="2799"/>
                  </a:cubicBezTo>
                  <a:cubicBezTo>
                    <a:pt x="3607" y="2384"/>
                    <a:pt x="3017" y="2033"/>
                    <a:pt x="2905" y="1554"/>
                  </a:cubicBezTo>
                  <a:cubicBezTo>
                    <a:pt x="2665" y="596"/>
                    <a:pt x="2011" y="325"/>
                    <a:pt x="1229" y="70"/>
                  </a:cubicBezTo>
                  <a:cubicBezTo>
                    <a:pt x="1085" y="23"/>
                    <a:pt x="964" y="0"/>
                    <a:pt x="8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4" name="Google Shape;4344;p11"/>
            <p:cNvSpPr/>
            <p:nvPr/>
          </p:nvSpPr>
          <p:spPr>
            <a:xfrm>
              <a:off x="92723" y="-44059"/>
              <a:ext cx="327877" cy="224321"/>
            </a:xfrm>
            <a:custGeom>
              <a:rect b="b" l="l" r="r" t="t"/>
              <a:pathLst>
                <a:path extrusionOk="0" h="4341" w="6319">
                  <a:moveTo>
                    <a:pt x="336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20" y="4246"/>
                  </a:cubicBezTo>
                  <a:cubicBezTo>
                    <a:pt x="5131" y="4306"/>
                    <a:pt x="5382" y="4341"/>
                    <a:pt x="5581" y="4341"/>
                  </a:cubicBezTo>
                  <a:cubicBezTo>
                    <a:pt x="6217" y="4341"/>
                    <a:pt x="6319" y="3986"/>
                    <a:pt x="6161" y="3001"/>
                  </a:cubicBezTo>
                  <a:cubicBezTo>
                    <a:pt x="6001" y="1995"/>
                    <a:pt x="5746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5" name="Google Shape;4345;p11"/>
            <p:cNvSpPr/>
            <p:nvPr/>
          </p:nvSpPr>
          <p:spPr>
            <a:xfrm>
              <a:off x="830" y="3835761"/>
              <a:ext cx="236036" cy="260907"/>
            </a:xfrm>
            <a:custGeom>
              <a:rect b="b" l="l" r="r" t="t"/>
              <a:pathLst>
                <a:path extrusionOk="0" h="5049" w="4549">
                  <a:moveTo>
                    <a:pt x="1193" y="0"/>
                  </a:moveTo>
                  <a:cubicBezTo>
                    <a:pt x="894" y="0"/>
                    <a:pt x="577" y="199"/>
                    <a:pt x="0" y="564"/>
                  </a:cubicBezTo>
                  <a:lnTo>
                    <a:pt x="0" y="3979"/>
                  </a:lnTo>
                  <a:lnTo>
                    <a:pt x="1660" y="5049"/>
                  </a:lnTo>
                  <a:cubicBezTo>
                    <a:pt x="1915" y="4985"/>
                    <a:pt x="2394" y="4410"/>
                    <a:pt x="2889" y="3868"/>
                  </a:cubicBezTo>
                  <a:cubicBezTo>
                    <a:pt x="3144" y="3580"/>
                    <a:pt x="3479" y="3341"/>
                    <a:pt x="3734" y="3054"/>
                  </a:cubicBezTo>
                  <a:cubicBezTo>
                    <a:pt x="4022" y="2703"/>
                    <a:pt x="4548" y="2176"/>
                    <a:pt x="4453" y="1968"/>
                  </a:cubicBezTo>
                  <a:cubicBezTo>
                    <a:pt x="4277" y="1554"/>
                    <a:pt x="3750" y="1282"/>
                    <a:pt x="3320" y="1011"/>
                  </a:cubicBezTo>
                  <a:cubicBezTo>
                    <a:pt x="3237" y="960"/>
                    <a:pt x="3128" y="952"/>
                    <a:pt x="3017" y="952"/>
                  </a:cubicBezTo>
                  <a:cubicBezTo>
                    <a:pt x="2970" y="952"/>
                    <a:pt x="2922" y="954"/>
                    <a:pt x="2876" y="954"/>
                  </a:cubicBezTo>
                  <a:cubicBezTo>
                    <a:pt x="2760" y="954"/>
                    <a:pt x="2654" y="945"/>
                    <a:pt x="2585" y="883"/>
                  </a:cubicBezTo>
                  <a:cubicBezTo>
                    <a:pt x="1876" y="278"/>
                    <a:pt x="1547" y="0"/>
                    <a:pt x="1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6" name="Google Shape;4346;p11"/>
            <p:cNvSpPr/>
            <p:nvPr/>
          </p:nvSpPr>
          <p:spPr>
            <a:xfrm>
              <a:off x="443844" y="-44059"/>
              <a:ext cx="266702" cy="215433"/>
            </a:xfrm>
            <a:custGeom>
              <a:rect b="b" l="l" r="r" t="t"/>
              <a:pathLst>
                <a:path extrusionOk="0" h="4169" w="5140">
                  <a:moveTo>
                    <a:pt x="0" y="0"/>
                  </a:moveTo>
                  <a:cubicBezTo>
                    <a:pt x="48" y="288"/>
                    <a:pt x="16" y="639"/>
                    <a:pt x="160" y="862"/>
                  </a:cubicBezTo>
                  <a:cubicBezTo>
                    <a:pt x="718" y="1692"/>
                    <a:pt x="1325" y="2442"/>
                    <a:pt x="1899" y="3288"/>
                  </a:cubicBezTo>
                  <a:cubicBezTo>
                    <a:pt x="2281" y="3854"/>
                    <a:pt x="2729" y="4168"/>
                    <a:pt x="3274" y="4168"/>
                  </a:cubicBezTo>
                  <a:cubicBezTo>
                    <a:pt x="3528" y="4168"/>
                    <a:pt x="3803" y="4100"/>
                    <a:pt x="4102" y="3958"/>
                  </a:cubicBezTo>
                  <a:cubicBezTo>
                    <a:pt x="4437" y="3847"/>
                    <a:pt x="4788" y="3751"/>
                    <a:pt x="5139" y="3687"/>
                  </a:cubicBezTo>
                  <a:cubicBezTo>
                    <a:pt x="4756" y="2410"/>
                    <a:pt x="4373" y="1213"/>
                    <a:pt x="40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7" name="Google Shape;4347;p11"/>
            <p:cNvSpPr/>
            <p:nvPr/>
          </p:nvSpPr>
          <p:spPr>
            <a:xfrm>
              <a:off x="830" y="2754850"/>
              <a:ext cx="189649" cy="256980"/>
            </a:xfrm>
            <a:custGeom>
              <a:rect b="b" l="l" r="r" t="t"/>
              <a:pathLst>
                <a:path extrusionOk="0" h="4973" w="3655">
                  <a:moveTo>
                    <a:pt x="0" y="1"/>
                  </a:moveTo>
                  <a:lnTo>
                    <a:pt x="0" y="4613"/>
                  </a:lnTo>
                  <a:cubicBezTo>
                    <a:pt x="383" y="4709"/>
                    <a:pt x="782" y="4805"/>
                    <a:pt x="1165" y="4916"/>
                  </a:cubicBezTo>
                  <a:cubicBezTo>
                    <a:pt x="1312" y="4955"/>
                    <a:pt x="1448" y="4973"/>
                    <a:pt x="1575" y="4973"/>
                  </a:cubicBezTo>
                  <a:cubicBezTo>
                    <a:pt x="2137" y="4973"/>
                    <a:pt x="2505" y="4615"/>
                    <a:pt x="2713" y="4055"/>
                  </a:cubicBezTo>
                  <a:cubicBezTo>
                    <a:pt x="3655" y="1565"/>
                    <a:pt x="2968" y="416"/>
                    <a:pt x="399" y="17"/>
                  </a:cubicBezTo>
                  <a:cubicBezTo>
                    <a:pt x="271" y="1"/>
                    <a:pt x="128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8" name="Google Shape;4348;p11"/>
            <p:cNvSpPr/>
            <p:nvPr/>
          </p:nvSpPr>
          <p:spPr>
            <a:xfrm>
              <a:off x="1032610" y="4980593"/>
              <a:ext cx="270801" cy="160916"/>
            </a:xfrm>
            <a:custGeom>
              <a:rect b="b" l="l" r="r" t="t"/>
              <a:pathLst>
                <a:path extrusionOk="0" h="3114" w="5219">
                  <a:moveTo>
                    <a:pt x="2964" y="0"/>
                  </a:moveTo>
                  <a:cubicBezTo>
                    <a:pt x="2949" y="0"/>
                    <a:pt x="2935" y="1"/>
                    <a:pt x="2921" y="2"/>
                  </a:cubicBezTo>
                  <a:cubicBezTo>
                    <a:pt x="1532" y="114"/>
                    <a:pt x="160" y="1678"/>
                    <a:pt x="0" y="3114"/>
                  </a:cubicBezTo>
                  <a:lnTo>
                    <a:pt x="5219" y="3114"/>
                  </a:lnTo>
                  <a:cubicBezTo>
                    <a:pt x="5187" y="2922"/>
                    <a:pt x="5219" y="2619"/>
                    <a:pt x="5107" y="2555"/>
                  </a:cubicBezTo>
                  <a:cubicBezTo>
                    <a:pt x="4421" y="2108"/>
                    <a:pt x="4261" y="1470"/>
                    <a:pt x="4118" y="720"/>
                  </a:cubicBezTo>
                  <a:cubicBezTo>
                    <a:pt x="4041" y="412"/>
                    <a:pt x="3370" y="0"/>
                    <a:pt x="29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9" name="Google Shape;4349;p11"/>
            <p:cNvSpPr/>
            <p:nvPr/>
          </p:nvSpPr>
          <p:spPr>
            <a:xfrm>
              <a:off x="107614" y="4969276"/>
              <a:ext cx="389260" cy="173060"/>
            </a:xfrm>
            <a:custGeom>
              <a:rect b="b" l="l" r="r" t="t"/>
              <a:pathLst>
                <a:path extrusionOk="0" h="3349" w="7502">
                  <a:moveTo>
                    <a:pt x="1043" y="0"/>
                  </a:moveTo>
                  <a:cubicBezTo>
                    <a:pt x="788" y="0"/>
                    <a:pt x="426" y="260"/>
                    <a:pt x="1" y="444"/>
                  </a:cubicBezTo>
                  <a:cubicBezTo>
                    <a:pt x="1046" y="1409"/>
                    <a:pt x="2001" y="1958"/>
                    <a:pt x="3150" y="1958"/>
                  </a:cubicBezTo>
                  <a:cubicBezTo>
                    <a:pt x="3369" y="1958"/>
                    <a:pt x="3595" y="1938"/>
                    <a:pt x="3831" y="1897"/>
                  </a:cubicBezTo>
                  <a:cubicBezTo>
                    <a:pt x="3856" y="1893"/>
                    <a:pt x="3881" y="1892"/>
                    <a:pt x="3907" y="1892"/>
                  </a:cubicBezTo>
                  <a:cubicBezTo>
                    <a:pt x="4259" y="1892"/>
                    <a:pt x="4670" y="2183"/>
                    <a:pt x="5012" y="2391"/>
                  </a:cubicBezTo>
                  <a:cubicBezTo>
                    <a:pt x="5283" y="2567"/>
                    <a:pt x="5459" y="2870"/>
                    <a:pt x="5682" y="3125"/>
                  </a:cubicBezTo>
                  <a:lnTo>
                    <a:pt x="5890" y="2934"/>
                  </a:lnTo>
                  <a:cubicBezTo>
                    <a:pt x="5842" y="2742"/>
                    <a:pt x="5794" y="2551"/>
                    <a:pt x="5730" y="2312"/>
                  </a:cubicBezTo>
                  <a:lnTo>
                    <a:pt x="5730" y="2312"/>
                  </a:lnTo>
                  <a:cubicBezTo>
                    <a:pt x="6512" y="2327"/>
                    <a:pt x="6783" y="2711"/>
                    <a:pt x="6783" y="3333"/>
                  </a:cubicBezTo>
                  <a:lnTo>
                    <a:pt x="6975" y="3349"/>
                  </a:lnTo>
                  <a:cubicBezTo>
                    <a:pt x="7502" y="2695"/>
                    <a:pt x="7342" y="2216"/>
                    <a:pt x="6608" y="1944"/>
                  </a:cubicBezTo>
                  <a:cubicBezTo>
                    <a:pt x="6033" y="1721"/>
                    <a:pt x="5411" y="1609"/>
                    <a:pt x="4836" y="1386"/>
                  </a:cubicBezTo>
                  <a:cubicBezTo>
                    <a:pt x="3592" y="939"/>
                    <a:pt x="2395" y="412"/>
                    <a:pt x="1134" y="13"/>
                  </a:cubicBezTo>
                  <a:cubicBezTo>
                    <a:pt x="1105" y="4"/>
                    <a:pt x="1075" y="0"/>
                    <a:pt x="10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0" name="Google Shape;4350;p11"/>
            <p:cNvSpPr/>
            <p:nvPr/>
          </p:nvSpPr>
          <p:spPr>
            <a:xfrm>
              <a:off x="4055930" y="4792655"/>
              <a:ext cx="77053" cy="348858"/>
            </a:xfrm>
            <a:custGeom>
              <a:rect b="b" l="l" r="r" t="t"/>
              <a:pathLst>
                <a:path extrusionOk="0" h="6751" w="1485">
                  <a:moveTo>
                    <a:pt x="479" y="0"/>
                  </a:moveTo>
                  <a:cubicBezTo>
                    <a:pt x="304" y="351"/>
                    <a:pt x="0" y="718"/>
                    <a:pt x="0" y="1069"/>
                  </a:cubicBezTo>
                  <a:cubicBezTo>
                    <a:pt x="0" y="2474"/>
                    <a:pt x="96" y="3862"/>
                    <a:pt x="176" y="5267"/>
                  </a:cubicBezTo>
                  <a:cubicBezTo>
                    <a:pt x="208" y="5745"/>
                    <a:pt x="304" y="6256"/>
                    <a:pt x="367" y="6751"/>
                  </a:cubicBezTo>
                  <a:lnTo>
                    <a:pt x="1165" y="6751"/>
                  </a:lnTo>
                  <a:cubicBezTo>
                    <a:pt x="1277" y="6256"/>
                    <a:pt x="1485" y="5777"/>
                    <a:pt x="1469" y="5299"/>
                  </a:cubicBezTo>
                  <a:cubicBezTo>
                    <a:pt x="1421" y="3862"/>
                    <a:pt x="1309" y="2442"/>
                    <a:pt x="1149" y="1022"/>
                  </a:cubicBezTo>
                  <a:cubicBezTo>
                    <a:pt x="1102" y="655"/>
                    <a:pt x="703" y="335"/>
                    <a:pt x="4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1" name="Google Shape;4351;p11"/>
            <p:cNvSpPr/>
            <p:nvPr/>
          </p:nvSpPr>
          <p:spPr>
            <a:xfrm>
              <a:off x="0" y="4741602"/>
              <a:ext cx="136672" cy="161588"/>
            </a:xfrm>
            <a:custGeom>
              <a:rect b="b" l="l" r="r" t="t"/>
              <a:pathLst>
                <a:path extrusionOk="0" h="3127" w="2634">
                  <a:moveTo>
                    <a:pt x="1204" y="1"/>
                  </a:moveTo>
                  <a:cubicBezTo>
                    <a:pt x="764" y="1"/>
                    <a:pt x="304" y="108"/>
                    <a:pt x="16" y="302"/>
                  </a:cubicBezTo>
                  <a:lnTo>
                    <a:pt x="0" y="3127"/>
                  </a:lnTo>
                  <a:cubicBezTo>
                    <a:pt x="527" y="3127"/>
                    <a:pt x="1053" y="3095"/>
                    <a:pt x="1580" y="3031"/>
                  </a:cubicBezTo>
                  <a:cubicBezTo>
                    <a:pt x="1867" y="2999"/>
                    <a:pt x="2346" y="2839"/>
                    <a:pt x="2378" y="2680"/>
                  </a:cubicBezTo>
                  <a:cubicBezTo>
                    <a:pt x="2474" y="1962"/>
                    <a:pt x="2633" y="1148"/>
                    <a:pt x="2378" y="509"/>
                  </a:cubicBezTo>
                  <a:cubicBezTo>
                    <a:pt x="2247" y="159"/>
                    <a:pt x="1740" y="1"/>
                    <a:pt x="12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2" name="Google Shape;4352;p11"/>
            <p:cNvSpPr/>
            <p:nvPr/>
          </p:nvSpPr>
          <p:spPr>
            <a:xfrm>
              <a:off x="830" y="4256592"/>
              <a:ext cx="160696" cy="176522"/>
            </a:xfrm>
            <a:custGeom>
              <a:rect b="b" l="l" r="r" t="t"/>
              <a:pathLst>
                <a:path extrusionOk="0" h="3416" w="3097">
                  <a:moveTo>
                    <a:pt x="1388" y="1"/>
                  </a:moveTo>
                  <a:lnTo>
                    <a:pt x="1452" y="416"/>
                  </a:lnTo>
                  <a:lnTo>
                    <a:pt x="0" y="2059"/>
                  </a:lnTo>
                  <a:lnTo>
                    <a:pt x="0" y="3065"/>
                  </a:lnTo>
                  <a:lnTo>
                    <a:pt x="1564" y="3416"/>
                  </a:lnTo>
                  <a:lnTo>
                    <a:pt x="1628" y="3129"/>
                  </a:lnTo>
                  <a:lnTo>
                    <a:pt x="1037" y="2363"/>
                  </a:lnTo>
                  <a:lnTo>
                    <a:pt x="2777" y="2363"/>
                  </a:lnTo>
                  <a:cubicBezTo>
                    <a:pt x="2825" y="1836"/>
                    <a:pt x="3096" y="1166"/>
                    <a:pt x="2857" y="783"/>
                  </a:cubicBezTo>
                  <a:cubicBezTo>
                    <a:pt x="2617" y="368"/>
                    <a:pt x="1899" y="256"/>
                    <a:pt x="13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3" name="Google Shape;4353;p11"/>
            <p:cNvSpPr/>
            <p:nvPr/>
          </p:nvSpPr>
          <p:spPr>
            <a:xfrm>
              <a:off x="1006926" y="-44059"/>
              <a:ext cx="197121" cy="92912"/>
            </a:xfrm>
            <a:custGeom>
              <a:rect b="b" l="l" r="r" t="t"/>
              <a:pathLst>
                <a:path extrusionOk="0" h="1798" w="3799">
                  <a:moveTo>
                    <a:pt x="0" y="0"/>
                  </a:moveTo>
                  <a:cubicBezTo>
                    <a:pt x="495" y="304"/>
                    <a:pt x="1038" y="559"/>
                    <a:pt x="1517" y="894"/>
                  </a:cubicBezTo>
                  <a:cubicBezTo>
                    <a:pt x="2324" y="1472"/>
                    <a:pt x="2788" y="1797"/>
                    <a:pt x="3087" y="1797"/>
                  </a:cubicBezTo>
                  <a:cubicBezTo>
                    <a:pt x="3473" y="1797"/>
                    <a:pt x="3583" y="1252"/>
                    <a:pt x="37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4" name="Google Shape;4354;p11"/>
            <p:cNvSpPr/>
            <p:nvPr/>
          </p:nvSpPr>
          <p:spPr>
            <a:xfrm>
              <a:off x="2272251" y="5042498"/>
              <a:ext cx="135841" cy="99009"/>
            </a:xfrm>
            <a:custGeom>
              <a:rect b="b" l="l" r="r" t="t"/>
              <a:pathLst>
                <a:path extrusionOk="0" h="1916" w="2618">
                  <a:moveTo>
                    <a:pt x="2617" y="1"/>
                  </a:moveTo>
                  <a:cubicBezTo>
                    <a:pt x="2107" y="128"/>
                    <a:pt x="1676" y="97"/>
                    <a:pt x="1436" y="304"/>
                  </a:cubicBezTo>
                  <a:cubicBezTo>
                    <a:pt x="910" y="783"/>
                    <a:pt x="479" y="1373"/>
                    <a:pt x="0" y="1916"/>
                  </a:cubicBezTo>
                  <a:lnTo>
                    <a:pt x="2617" y="1916"/>
                  </a:lnTo>
                  <a:lnTo>
                    <a:pt x="261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5" name="Google Shape;4355;p11"/>
            <p:cNvSpPr/>
            <p:nvPr/>
          </p:nvSpPr>
          <p:spPr>
            <a:xfrm>
              <a:off x="830" y="5027358"/>
              <a:ext cx="91114" cy="114150"/>
            </a:xfrm>
            <a:custGeom>
              <a:rect b="b" l="l" r="r" t="t"/>
              <a:pathLst>
                <a:path extrusionOk="0" h="2209" w="1756">
                  <a:moveTo>
                    <a:pt x="218" y="1"/>
                  </a:moveTo>
                  <a:cubicBezTo>
                    <a:pt x="145" y="1"/>
                    <a:pt x="72" y="3"/>
                    <a:pt x="0" y="7"/>
                  </a:cubicBezTo>
                  <a:lnTo>
                    <a:pt x="0" y="2209"/>
                  </a:lnTo>
                  <a:lnTo>
                    <a:pt x="798" y="2209"/>
                  </a:lnTo>
                  <a:cubicBezTo>
                    <a:pt x="989" y="1938"/>
                    <a:pt x="1165" y="1666"/>
                    <a:pt x="1341" y="1411"/>
                  </a:cubicBezTo>
                  <a:cubicBezTo>
                    <a:pt x="1756" y="836"/>
                    <a:pt x="1564" y="230"/>
                    <a:pt x="878" y="54"/>
                  </a:cubicBezTo>
                  <a:cubicBezTo>
                    <a:pt x="662" y="19"/>
                    <a:pt x="438" y="1"/>
                    <a:pt x="2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6" name="Google Shape;4356;p11"/>
            <p:cNvSpPr/>
            <p:nvPr/>
          </p:nvSpPr>
          <p:spPr>
            <a:xfrm>
              <a:off x="2512385" y="5049112"/>
              <a:ext cx="114308" cy="92395"/>
            </a:xfrm>
            <a:custGeom>
              <a:rect b="b" l="l" r="r" t="t"/>
              <a:pathLst>
                <a:path extrusionOk="0" h="1788" w="2203">
                  <a:moveTo>
                    <a:pt x="1421" y="0"/>
                  </a:moveTo>
                  <a:lnTo>
                    <a:pt x="1070" y="48"/>
                  </a:lnTo>
                  <a:lnTo>
                    <a:pt x="0" y="1788"/>
                  </a:lnTo>
                  <a:lnTo>
                    <a:pt x="2203" y="1788"/>
                  </a:lnTo>
                  <a:lnTo>
                    <a:pt x="142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7" name="Google Shape;4357;p11"/>
            <p:cNvSpPr/>
            <p:nvPr/>
          </p:nvSpPr>
          <p:spPr>
            <a:xfrm>
              <a:off x="3896117" y="5092673"/>
              <a:ext cx="116799" cy="48833"/>
            </a:xfrm>
            <a:custGeom>
              <a:rect b="b" l="l" r="r" t="t"/>
              <a:pathLst>
                <a:path extrusionOk="0" h="945" w="2251">
                  <a:moveTo>
                    <a:pt x="1137" y="0"/>
                  </a:moveTo>
                  <a:cubicBezTo>
                    <a:pt x="769" y="0"/>
                    <a:pt x="376" y="90"/>
                    <a:pt x="0" y="147"/>
                  </a:cubicBezTo>
                  <a:cubicBezTo>
                    <a:pt x="0" y="418"/>
                    <a:pt x="0" y="674"/>
                    <a:pt x="32" y="945"/>
                  </a:cubicBezTo>
                  <a:lnTo>
                    <a:pt x="2250" y="945"/>
                  </a:lnTo>
                  <a:cubicBezTo>
                    <a:pt x="2027" y="642"/>
                    <a:pt x="1851" y="115"/>
                    <a:pt x="1564" y="51"/>
                  </a:cubicBezTo>
                  <a:cubicBezTo>
                    <a:pt x="1427" y="15"/>
                    <a:pt x="1284" y="0"/>
                    <a:pt x="11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8" name="Google Shape;4358;p11"/>
            <p:cNvSpPr/>
            <p:nvPr/>
          </p:nvSpPr>
          <p:spPr>
            <a:xfrm>
              <a:off x="3323904" y="5063116"/>
              <a:ext cx="86185" cy="78391"/>
            </a:xfrm>
            <a:custGeom>
              <a:rect b="b" l="l" r="r" t="t"/>
              <a:pathLst>
                <a:path extrusionOk="0" h="1517" w="1661">
                  <a:moveTo>
                    <a:pt x="1229" y="1"/>
                  </a:moveTo>
                  <a:cubicBezTo>
                    <a:pt x="862" y="240"/>
                    <a:pt x="447" y="448"/>
                    <a:pt x="144" y="751"/>
                  </a:cubicBezTo>
                  <a:cubicBezTo>
                    <a:pt x="0" y="895"/>
                    <a:pt x="48" y="1262"/>
                    <a:pt x="16" y="1517"/>
                  </a:cubicBezTo>
                  <a:lnTo>
                    <a:pt x="1628" y="1517"/>
                  </a:lnTo>
                  <a:cubicBezTo>
                    <a:pt x="1660" y="1357"/>
                    <a:pt x="1660" y="1182"/>
                    <a:pt x="1628" y="1022"/>
                  </a:cubicBezTo>
                  <a:cubicBezTo>
                    <a:pt x="1517" y="671"/>
                    <a:pt x="1373" y="336"/>
                    <a:pt x="1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9" name="Google Shape;4359;p11"/>
            <p:cNvSpPr/>
            <p:nvPr/>
          </p:nvSpPr>
          <p:spPr>
            <a:xfrm>
              <a:off x="4460859" y="5093655"/>
              <a:ext cx="82864" cy="47851"/>
            </a:xfrm>
            <a:custGeom>
              <a:rect b="b" l="l" r="r" t="t"/>
              <a:pathLst>
                <a:path extrusionOk="0" h="926" w="1597">
                  <a:moveTo>
                    <a:pt x="894" y="0"/>
                  </a:moveTo>
                  <a:lnTo>
                    <a:pt x="0" y="926"/>
                  </a:lnTo>
                  <a:lnTo>
                    <a:pt x="1596" y="926"/>
                  </a:lnTo>
                  <a:lnTo>
                    <a:pt x="89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0" name="Google Shape;4360;p11"/>
            <p:cNvSpPr/>
            <p:nvPr/>
          </p:nvSpPr>
          <p:spPr>
            <a:xfrm>
              <a:off x="1398624" y="2218011"/>
              <a:ext cx="650929" cy="442596"/>
            </a:xfrm>
            <a:custGeom>
              <a:rect b="b" l="l" r="r" t="t"/>
              <a:pathLst>
                <a:path extrusionOk="0" h="8565" w="12545">
                  <a:moveTo>
                    <a:pt x="3878" y="1"/>
                  </a:moveTo>
                  <a:cubicBezTo>
                    <a:pt x="3272" y="256"/>
                    <a:pt x="2474" y="368"/>
                    <a:pt x="2091" y="830"/>
                  </a:cubicBezTo>
                  <a:cubicBezTo>
                    <a:pt x="1452" y="1596"/>
                    <a:pt x="1069" y="2602"/>
                    <a:pt x="575" y="3512"/>
                  </a:cubicBezTo>
                  <a:cubicBezTo>
                    <a:pt x="0" y="4565"/>
                    <a:pt x="271" y="5650"/>
                    <a:pt x="1101" y="6400"/>
                  </a:cubicBezTo>
                  <a:cubicBezTo>
                    <a:pt x="2234" y="7422"/>
                    <a:pt x="3687" y="7390"/>
                    <a:pt x="4995" y="7852"/>
                  </a:cubicBezTo>
                  <a:cubicBezTo>
                    <a:pt x="5034" y="7868"/>
                    <a:pt x="5078" y="7875"/>
                    <a:pt x="5125" y="7875"/>
                  </a:cubicBezTo>
                  <a:cubicBezTo>
                    <a:pt x="5316" y="7875"/>
                    <a:pt x="5564" y="7763"/>
                    <a:pt x="5730" y="7661"/>
                  </a:cubicBezTo>
                  <a:cubicBezTo>
                    <a:pt x="5952" y="7528"/>
                    <a:pt x="6151" y="7468"/>
                    <a:pt x="6341" y="7468"/>
                  </a:cubicBezTo>
                  <a:cubicBezTo>
                    <a:pt x="6628" y="7468"/>
                    <a:pt x="6893" y="7606"/>
                    <a:pt x="7182" y="7837"/>
                  </a:cubicBezTo>
                  <a:cubicBezTo>
                    <a:pt x="7799" y="8325"/>
                    <a:pt x="8315" y="8565"/>
                    <a:pt x="8840" y="8565"/>
                  </a:cubicBezTo>
                  <a:cubicBezTo>
                    <a:pt x="9361" y="8565"/>
                    <a:pt x="9890" y="8329"/>
                    <a:pt x="10533" y="7868"/>
                  </a:cubicBezTo>
                  <a:cubicBezTo>
                    <a:pt x="10789" y="7677"/>
                    <a:pt x="11108" y="7533"/>
                    <a:pt x="11395" y="7374"/>
                  </a:cubicBezTo>
                  <a:cubicBezTo>
                    <a:pt x="12289" y="6863"/>
                    <a:pt x="12544" y="5778"/>
                    <a:pt x="11906" y="4980"/>
                  </a:cubicBezTo>
                  <a:cubicBezTo>
                    <a:pt x="11172" y="4086"/>
                    <a:pt x="10533" y="2953"/>
                    <a:pt x="9576" y="2410"/>
                  </a:cubicBezTo>
                  <a:cubicBezTo>
                    <a:pt x="7836" y="1437"/>
                    <a:pt x="5873" y="814"/>
                    <a:pt x="387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1" name="Google Shape;4361;p11"/>
            <p:cNvSpPr/>
            <p:nvPr/>
          </p:nvSpPr>
          <p:spPr>
            <a:xfrm>
              <a:off x="3828197" y="4041267"/>
              <a:ext cx="433157" cy="662215"/>
            </a:xfrm>
            <a:custGeom>
              <a:rect b="b" l="l" r="r" t="t"/>
              <a:pathLst>
                <a:path extrusionOk="0" h="12815" w="8348">
                  <a:moveTo>
                    <a:pt x="4627" y="0"/>
                  </a:moveTo>
                  <a:cubicBezTo>
                    <a:pt x="4611" y="0"/>
                    <a:pt x="4596" y="1"/>
                    <a:pt x="4581" y="2"/>
                  </a:cubicBezTo>
                  <a:cubicBezTo>
                    <a:pt x="3320" y="162"/>
                    <a:pt x="1102" y="2763"/>
                    <a:pt x="926" y="4024"/>
                  </a:cubicBezTo>
                  <a:cubicBezTo>
                    <a:pt x="814" y="4806"/>
                    <a:pt x="543" y="5572"/>
                    <a:pt x="352" y="6338"/>
                  </a:cubicBezTo>
                  <a:cubicBezTo>
                    <a:pt x="240" y="6753"/>
                    <a:pt x="128" y="7168"/>
                    <a:pt x="1" y="7663"/>
                  </a:cubicBezTo>
                  <a:cubicBezTo>
                    <a:pt x="64" y="7838"/>
                    <a:pt x="112" y="8094"/>
                    <a:pt x="256" y="8221"/>
                  </a:cubicBezTo>
                  <a:cubicBezTo>
                    <a:pt x="1740" y="9658"/>
                    <a:pt x="3224" y="11094"/>
                    <a:pt x="4724" y="12498"/>
                  </a:cubicBezTo>
                  <a:cubicBezTo>
                    <a:pt x="4952" y="12713"/>
                    <a:pt x="5180" y="12815"/>
                    <a:pt x="5391" y="12815"/>
                  </a:cubicBezTo>
                  <a:cubicBezTo>
                    <a:pt x="5683" y="12815"/>
                    <a:pt x="5944" y="12620"/>
                    <a:pt x="6129" y="12259"/>
                  </a:cubicBezTo>
                  <a:cubicBezTo>
                    <a:pt x="6480" y="11589"/>
                    <a:pt x="6751" y="10887"/>
                    <a:pt x="6959" y="10152"/>
                  </a:cubicBezTo>
                  <a:cubicBezTo>
                    <a:pt x="7358" y="8716"/>
                    <a:pt x="7613" y="7232"/>
                    <a:pt x="8060" y="5811"/>
                  </a:cubicBezTo>
                  <a:cubicBezTo>
                    <a:pt x="8331" y="4902"/>
                    <a:pt x="8347" y="4184"/>
                    <a:pt x="7693" y="3418"/>
                  </a:cubicBezTo>
                  <a:cubicBezTo>
                    <a:pt x="6943" y="2540"/>
                    <a:pt x="6384" y="1503"/>
                    <a:pt x="5666" y="609"/>
                  </a:cubicBezTo>
                  <a:cubicBezTo>
                    <a:pt x="5422" y="319"/>
                    <a:pt x="4960" y="0"/>
                    <a:pt x="46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2" name="Google Shape;4362;p11"/>
            <p:cNvSpPr/>
            <p:nvPr/>
          </p:nvSpPr>
          <p:spPr>
            <a:xfrm>
              <a:off x="1890464" y="4452849"/>
              <a:ext cx="512649" cy="469312"/>
            </a:xfrm>
            <a:custGeom>
              <a:rect b="b" l="l" r="r" t="t"/>
              <a:pathLst>
                <a:path extrusionOk="0" h="9082" w="9880">
                  <a:moveTo>
                    <a:pt x="4486" y="1"/>
                  </a:moveTo>
                  <a:cubicBezTo>
                    <a:pt x="2985" y="272"/>
                    <a:pt x="1645" y="416"/>
                    <a:pt x="671" y="1613"/>
                  </a:cubicBezTo>
                  <a:cubicBezTo>
                    <a:pt x="145" y="2251"/>
                    <a:pt x="1" y="2778"/>
                    <a:pt x="544" y="3448"/>
                  </a:cubicBezTo>
                  <a:cubicBezTo>
                    <a:pt x="911" y="3911"/>
                    <a:pt x="1166" y="4454"/>
                    <a:pt x="1501" y="4948"/>
                  </a:cubicBezTo>
                  <a:cubicBezTo>
                    <a:pt x="1804" y="5395"/>
                    <a:pt x="2044" y="6034"/>
                    <a:pt x="2459" y="6193"/>
                  </a:cubicBezTo>
                  <a:cubicBezTo>
                    <a:pt x="3831" y="6720"/>
                    <a:pt x="4853" y="7629"/>
                    <a:pt x="5826" y="8651"/>
                  </a:cubicBezTo>
                  <a:cubicBezTo>
                    <a:pt x="6089" y="8933"/>
                    <a:pt x="6369" y="9082"/>
                    <a:pt x="6672" y="9082"/>
                  </a:cubicBezTo>
                  <a:cubicBezTo>
                    <a:pt x="6883" y="9082"/>
                    <a:pt x="7106" y="9009"/>
                    <a:pt x="7342" y="8858"/>
                  </a:cubicBezTo>
                  <a:cubicBezTo>
                    <a:pt x="7773" y="8619"/>
                    <a:pt x="8204" y="8348"/>
                    <a:pt x="8603" y="8044"/>
                  </a:cubicBezTo>
                  <a:cubicBezTo>
                    <a:pt x="8810" y="7853"/>
                    <a:pt x="9050" y="7486"/>
                    <a:pt x="9018" y="7231"/>
                  </a:cubicBezTo>
                  <a:cubicBezTo>
                    <a:pt x="8826" y="5826"/>
                    <a:pt x="9114" y="4533"/>
                    <a:pt x="9640" y="3241"/>
                  </a:cubicBezTo>
                  <a:cubicBezTo>
                    <a:pt x="9880" y="2666"/>
                    <a:pt x="9768" y="2283"/>
                    <a:pt x="9082" y="2028"/>
                  </a:cubicBezTo>
                  <a:cubicBezTo>
                    <a:pt x="8060" y="1645"/>
                    <a:pt x="7119" y="1070"/>
                    <a:pt x="6113" y="607"/>
                  </a:cubicBezTo>
                  <a:cubicBezTo>
                    <a:pt x="5555" y="352"/>
                    <a:pt x="4948" y="177"/>
                    <a:pt x="44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3" name="Google Shape;4363;p11"/>
            <p:cNvSpPr/>
            <p:nvPr/>
          </p:nvSpPr>
          <p:spPr>
            <a:xfrm>
              <a:off x="428071" y="3445417"/>
              <a:ext cx="506889" cy="539022"/>
            </a:xfrm>
            <a:custGeom>
              <a:rect b="b" l="l" r="r" t="t"/>
              <a:pathLst>
                <a:path extrusionOk="0" h="10431" w="9769">
                  <a:moveTo>
                    <a:pt x="1989" y="1"/>
                  </a:moveTo>
                  <a:cubicBezTo>
                    <a:pt x="1430" y="1"/>
                    <a:pt x="825" y="261"/>
                    <a:pt x="671" y="713"/>
                  </a:cubicBezTo>
                  <a:cubicBezTo>
                    <a:pt x="432" y="1399"/>
                    <a:pt x="145" y="2101"/>
                    <a:pt x="65" y="2820"/>
                  </a:cubicBezTo>
                  <a:cubicBezTo>
                    <a:pt x="1" y="3474"/>
                    <a:pt x="161" y="4160"/>
                    <a:pt x="256" y="4815"/>
                  </a:cubicBezTo>
                  <a:cubicBezTo>
                    <a:pt x="304" y="5198"/>
                    <a:pt x="512" y="5597"/>
                    <a:pt x="432" y="5964"/>
                  </a:cubicBezTo>
                  <a:cubicBezTo>
                    <a:pt x="145" y="7528"/>
                    <a:pt x="145" y="7575"/>
                    <a:pt x="1517" y="8421"/>
                  </a:cubicBezTo>
                  <a:cubicBezTo>
                    <a:pt x="1804" y="8645"/>
                    <a:pt x="2060" y="8900"/>
                    <a:pt x="2283" y="9203"/>
                  </a:cubicBezTo>
                  <a:cubicBezTo>
                    <a:pt x="2973" y="10018"/>
                    <a:pt x="4118" y="10430"/>
                    <a:pt x="5247" y="10430"/>
                  </a:cubicBezTo>
                  <a:cubicBezTo>
                    <a:pt x="6284" y="10430"/>
                    <a:pt x="7307" y="10082"/>
                    <a:pt x="7949" y="9379"/>
                  </a:cubicBezTo>
                  <a:cubicBezTo>
                    <a:pt x="8268" y="9092"/>
                    <a:pt x="8619" y="8852"/>
                    <a:pt x="9002" y="8661"/>
                  </a:cubicBezTo>
                  <a:cubicBezTo>
                    <a:pt x="9672" y="8294"/>
                    <a:pt x="9768" y="7783"/>
                    <a:pt x="9401" y="7161"/>
                  </a:cubicBezTo>
                  <a:cubicBezTo>
                    <a:pt x="9257" y="6921"/>
                    <a:pt x="9018" y="6762"/>
                    <a:pt x="8906" y="6522"/>
                  </a:cubicBezTo>
                  <a:cubicBezTo>
                    <a:pt x="8381" y="5298"/>
                    <a:pt x="7870" y="4869"/>
                    <a:pt x="7136" y="4869"/>
                  </a:cubicBezTo>
                  <a:cubicBezTo>
                    <a:pt x="6732" y="4869"/>
                    <a:pt x="6261" y="4999"/>
                    <a:pt x="5682" y="5198"/>
                  </a:cubicBezTo>
                  <a:cubicBezTo>
                    <a:pt x="5507" y="5261"/>
                    <a:pt x="5352" y="5294"/>
                    <a:pt x="5213" y="5294"/>
                  </a:cubicBezTo>
                  <a:cubicBezTo>
                    <a:pt x="4858" y="5294"/>
                    <a:pt x="4608" y="5075"/>
                    <a:pt x="4390" y="4559"/>
                  </a:cubicBezTo>
                  <a:cubicBezTo>
                    <a:pt x="3975" y="3602"/>
                    <a:pt x="3289" y="2756"/>
                    <a:pt x="2570" y="1655"/>
                  </a:cubicBezTo>
                  <a:cubicBezTo>
                    <a:pt x="2714" y="1447"/>
                    <a:pt x="2826" y="1224"/>
                    <a:pt x="2906" y="1000"/>
                  </a:cubicBezTo>
                  <a:cubicBezTo>
                    <a:pt x="2985" y="793"/>
                    <a:pt x="2985" y="569"/>
                    <a:pt x="2890" y="362"/>
                  </a:cubicBezTo>
                  <a:cubicBezTo>
                    <a:pt x="2705" y="114"/>
                    <a:pt x="2357" y="1"/>
                    <a:pt x="19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4" name="Google Shape;4364;p11"/>
            <p:cNvSpPr/>
            <p:nvPr/>
          </p:nvSpPr>
          <p:spPr>
            <a:xfrm>
              <a:off x="5773350" y="2459276"/>
              <a:ext cx="506837" cy="538815"/>
            </a:xfrm>
            <a:custGeom>
              <a:rect b="b" l="l" r="r" t="t"/>
              <a:pathLst>
                <a:path extrusionOk="0" h="10427" w="9768">
                  <a:moveTo>
                    <a:pt x="1993" y="1"/>
                  </a:moveTo>
                  <a:cubicBezTo>
                    <a:pt x="1438" y="1"/>
                    <a:pt x="840" y="261"/>
                    <a:pt x="687" y="710"/>
                  </a:cubicBezTo>
                  <a:cubicBezTo>
                    <a:pt x="432" y="1412"/>
                    <a:pt x="160" y="2114"/>
                    <a:pt x="81" y="2832"/>
                  </a:cubicBezTo>
                  <a:cubicBezTo>
                    <a:pt x="1" y="3471"/>
                    <a:pt x="176" y="4157"/>
                    <a:pt x="256" y="4827"/>
                  </a:cubicBezTo>
                  <a:cubicBezTo>
                    <a:pt x="304" y="5210"/>
                    <a:pt x="511" y="5609"/>
                    <a:pt x="448" y="5960"/>
                  </a:cubicBezTo>
                  <a:cubicBezTo>
                    <a:pt x="144" y="7540"/>
                    <a:pt x="160" y="7572"/>
                    <a:pt x="1517" y="8434"/>
                  </a:cubicBezTo>
                  <a:cubicBezTo>
                    <a:pt x="1804" y="8642"/>
                    <a:pt x="2075" y="8913"/>
                    <a:pt x="2283" y="9200"/>
                  </a:cubicBezTo>
                  <a:cubicBezTo>
                    <a:pt x="2973" y="10015"/>
                    <a:pt x="4123" y="10427"/>
                    <a:pt x="5255" y="10427"/>
                  </a:cubicBezTo>
                  <a:cubicBezTo>
                    <a:pt x="6296" y="10427"/>
                    <a:pt x="7322" y="10079"/>
                    <a:pt x="7964" y="9376"/>
                  </a:cubicBezTo>
                  <a:cubicBezTo>
                    <a:pt x="8268" y="9088"/>
                    <a:pt x="8619" y="8849"/>
                    <a:pt x="9002" y="8673"/>
                  </a:cubicBezTo>
                  <a:cubicBezTo>
                    <a:pt x="9672" y="8290"/>
                    <a:pt x="9768" y="7780"/>
                    <a:pt x="9401" y="7157"/>
                  </a:cubicBezTo>
                  <a:cubicBezTo>
                    <a:pt x="9257" y="6934"/>
                    <a:pt x="9018" y="6758"/>
                    <a:pt x="8906" y="6535"/>
                  </a:cubicBezTo>
                  <a:cubicBezTo>
                    <a:pt x="8383" y="5304"/>
                    <a:pt x="7873" y="4871"/>
                    <a:pt x="7144" y="4871"/>
                  </a:cubicBezTo>
                  <a:cubicBezTo>
                    <a:pt x="6738" y="4871"/>
                    <a:pt x="6264" y="5005"/>
                    <a:pt x="5682" y="5210"/>
                  </a:cubicBezTo>
                  <a:cubicBezTo>
                    <a:pt x="5511" y="5272"/>
                    <a:pt x="5360" y="5304"/>
                    <a:pt x="5224" y="5304"/>
                  </a:cubicBezTo>
                  <a:cubicBezTo>
                    <a:pt x="4863" y="5304"/>
                    <a:pt x="4610" y="5077"/>
                    <a:pt x="4390" y="4556"/>
                  </a:cubicBezTo>
                  <a:cubicBezTo>
                    <a:pt x="3975" y="3614"/>
                    <a:pt x="3288" y="2769"/>
                    <a:pt x="2570" y="1651"/>
                  </a:cubicBezTo>
                  <a:cubicBezTo>
                    <a:pt x="2714" y="1460"/>
                    <a:pt x="2826" y="1236"/>
                    <a:pt x="2921" y="1013"/>
                  </a:cubicBezTo>
                  <a:cubicBezTo>
                    <a:pt x="3001" y="806"/>
                    <a:pt x="3001" y="566"/>
                    <a:pt x="2905" y="375"/>
                  </a:cubicBezTo>
                  <a:cubicBezTo>
                    <a:pt x="2719" y="118"/>
                    <a:pt x="2366" y="1"/>
                    <a:pt x="1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5" name="Google Shape;4365;p11"/>
            <p:cNvSpPr/>
            <p:nvPr/>
          </p:nvSpPr>
          <p:spPr>
            <a:xfrm>
              <a:off x="1087248" y="4252665"/>
              <a:ext cx="354495" cy="540882"/>
            </a:xfrm>
            <a:custGeom>
              <a:rect b="b" l="l" r="r" t="t"/>
              <a:pathLst>
                <a:path extrusionOk="0" h="10467" w="6832">
                  <a:moveTo>
                    <a:pt x="5777" y="1"/>
                  </a:moveTo>
                  <a:cubicBezTo>
                    <a:pt x="5436" y="1"/>
                    <a:pt x="4993" y="297"/>
                    <a:pt x="4693" y="555"/>
                  </a:cubicBezTo>
                  <a:cubicBezTo>
                    <a:pt x="4198" y="954"/>
                    <a:pt x="3831" y="1497"/>
                    <a:pt x="3400" y="1960"/>
                  </a:cubicBezTo>
                  <a:cubicBezTo>
                    <a:pt x="2825" y="2582"/>
                    <a:pt x="2011" y="3093"/>
                    <a:pt x="1676" y="3843"/>
                  </a:cubicBezTo>
                  <a:cubicBezTo>
                    <a:pt x="1038" y="5295"/>
                    <a:pt x="623" y="6859"/>
                    <a:pt x="176" y="8391"/>
                  </a:cubicBezTo>
                  <a:cubicBezTo>
                    <a:pt x="1" y="8966"/>
                    <a:pt x="208" y="9461"/>
                    <a:pt x="862" y="9636"/>
                  </a:cubicBezTo>
                  <a:cubicBezTo>
                    <a:pt x="1995" y="9924"/>
                    <a:pt x="3129" y="10195"/>
                    <a:pt x="4262" y="10466"/>
                  </a:cubicBezTo>
                  <a:cubicBezTo>
                    <a:pt x="5586" y="10307"/>
                    <a:pt x="5826" y="10083"/>
                    <a:pt x="5953" y="8790"/>
                  </a:cubicBezTo>
                  <a:cubicBezTo>
                    <a:pt x="6065" y="7657"/>
                    <a:pt x="6209" y="6524"/>
                    <a:pt x="6336" y="5391"/>
                  </a:cubicBezTo>
                  <a:cubicBezTo>
                    <a:pt x="6480" y="4066"/>
                    <a:pt x="6592" y="2726"/>
                    <a:pt x="6751" y="1401"/>
                  </a:cubicBezTo>
                  <a:cubicBezTo>
                    <a:pt x="6831" y="699"/>
                    <a:pt x="6512" y="141"/>
                    <a:pt x="5889" y="13"/>
                  </a:cubicBezTo>
                  <a:cubicBezTo>
                    <a:pt x="5854" y="5"/>
                    <a:pt x="5816" y="1"/>
                    <a:pt x="57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6" name="Google Shape;4366;p11"/>
            <p:cNvSpPr/>
            <p:nvPr/>
          </p:nvSpPr>
          <p:spPr>
            <a:xfrm>
              <a:off x="2209311" y="3875601"/>
              <a:ext cx="447218" cy="346274"/>
            </a:xfrm>
            <a:custGeom>
              <a:rect b="b" l="l" r="r" t="t"/>
              <a:pathLst>
                <a:path extrusionOk="0" h="6701" w="8619">
                  <a:moveTo>
                    <a:pt x="2330" y="1"/>
                  </a:moveTo>
                  <a:cubicBezTo>
                    <a:pt x="447" y="1"/>
                    <a:pt x="0" y="256"/>
                    <a:pt x="32" y="1676"/>
                  </a:cubicBezTo>
                  <a:cubicBezTo>
                    <a:pt x="32" y="3017"/>
                    <a:pt x="335" y="4357"/>
                    <a:pt x="623" y="5682"/>
                  </a:cubicBezTo>
                  <a:cubicBezTo>
                    <a:pt x="798" y="6448"/>
                    <a:pt x="1516" y="6592"/>
                    <a:pt x="2203" y="6671"/>
                  </a:cubicBezTo>
                  <a:cubicBezTo>
                    <a:pt x="2374" y="6691"/>
                    <a:pt x="2544" y="6701"/>
                    <a:pt x="2711" y="6701"/>
                  </a:cubicBezTo>
                  <a:cubicBezTo>
                    <a:pt x="4286" y="6701"/>
                    <a:pt x="5682" y="5888"/>
                    <a:pt x="7182" y="5570"/>
                  </a:cubicBezTo>
                  <a:cubicBezTo>
                    <a:pt x="7517" y="5491"/>
                    <a:pt x="7804" y="5171"/>
                    <a:pt x="8076" y="4916"/>
                  </a:cubicBezTo>
                  <a:cubicBezTo>
                    <a:pt x="8602" y="4389"/>
                    <a:pt x="8618" y="3129"/>
                    <a:pt x="8092" y="2618"/>
                  </a:cubicBezTo>
                  <a:cubicBezTo>
                    <a:pt x="6368" y="974"/>
                    <a:pt x="4229" y="256"/>
                    <a:pt x="23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7" name="Google Shape;4367;p11"/>
            <p:cNvSpPr/>
            <p:nvPr/>
          </p:nvSpPr>
          <p:spPr>
            <a:xfrm>
              <a:off x="3958019" y="3220275"/>
              <a:ext cx="428383" cy="394694"/>
            </a:xfrm>
            <a:custGeom>
              <a:rect b="b" l="l" r="r" t="t"/>
              <a:pathLst>
                <a:path extrusionOk="0" h="7638" w="8256">
                  <a:moveTo>
                    <a:pt x="815" y="1"/>
                  </a:moveTo>
                  <a:cubicBezTo>
                    <a:pt x="356" y="1"/>
                    <a:pt x="0" y="262"/>
                    <a:pt x="52" y="921"/>
                  </a:cubicBezTo>
                  <a:cubicBezTo>
                    <a:pt x="228" y="2900"/>
                    <a:pt x="451" y="4847"/>
                    <a:pt x="2238" y="6171"/>
                  </a:cubicBezTo>
                  <a:cubicBezTo>
                    <a:pt x="2685" y="6506"/>
                    <a:pt x="2957" y="7065"/>
                    <a:pt x="3403" y="7368"/>
                  </a:cubicBezTo>
                  <a:cubicBezTo>
                    <a:pt x="3684" y="7554"/>
                    <a:pt x="4010" y="7638"/>
                    <a:pt x="4348" y="7638"/>
                  </a:cubicBezTo>
                  <a:cubicBezTo>
                    <a:pt x="5375" y="7638"/>
                    <a:pt x="6507" y="6861"/>
                    <a:pt x="6771" y="5804"/>
                  </a:cubicBezTo>
                  <a:cubicBezTo>
                    <a:pt x="6835" y="5501"/>
                    <a:pt x="6994" y="5246"/>
                    <a:pt x="7218" y="5038"/>
                  </a:cubicBezTo>
                  <a:cubicBezTo>
                    <a:pt x="7872" y="4559"/>
                    <a:pt x="8255" y="4017"/>
                    <a:pt x="8095" y="3251"/>
                  </a:cubicBezTo>
                  <a:cubicBezTo>
                    <a:pt x="8048" y="1814"/>
                    <a:pt x="7936" y="1687"/>
                    <a:pt x="6563" y="1447"/>
                  </a:cubicBezTo>
                  <a:cubicBezTo>
                    <a:pt x="6212" y="1383"/>
                    <a:pt x="5861" y="1272"/>
                    <a:pt x="5510" y="1176"/>
                  </a:cubicBezTo>
                  <a:cubicBezTo>
                    <a:pt x="4058" y="793"/>
                    <a:pt x="2621" y="378"/>
                    <a:pt x="1153" y="43"/>
                  </a:cubicBezTo>
                  <a:cubicBezTo>
                    <a:pt x="1037" y="15"/>
                    <a:pt x="923" y="1"/>
                    <a:pt x="8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8" name="Google Shape;4368;p11"/>
            <p:cNvSpPr/>
            <p:nvPr/>
          </p:nvSpPr>
          <p:spPr>
            <a:xfrm>
              <a:off x="4411151" y="3757630"/>
              <a:ext cx="433987" cy="417844"/>
            </a:xfrm>
            <a:custGeom>
              <a:rect b="b" l="l" r="r" t="t"/>
              <a:pathLst>
                <a:path extrusionOk="0" h="8086" w="8364">
                  <a:moveTo>
                    <a:pt x="7109" y="1"/>
                  </a:moveTo>
                  <a:cubicBezTo>
                    <a:pt x="6843" y="1"/>
                    <a:pt x="6528" y="76"/>
                    <a:pt x="6161" y="225"/>
                  </a:cubicBezTo>
                  <a:cubicBezTo>
                    <a:pt x="4805" y="767"/>
                    <a:pt x="3448" y="1406"/>
                    <a:pt x="2044" y="1709"/>
                  </a:cubicBezTo>
                  <a:cubicBezTo>
                    <a:pt x="863" y="1948"/>
                    <a:pt x="528" y="2762"/>
                    <a:pt x="81" y="3592"/>
                  </a:cubicBezTo>
                  <a:cubicBezTo>
                    <a:pt x="1" y="3832"/>
                    <a:pt x="33" y="4103"/>
                    <a:pt x="192" y="4310"/>
                  </a:cubicBezTo>
                  <a:cubicBezTo>
                    <a:pt x="1517" y="5507"/>
                    <a:pt x="2858" y="6672"/>
                    <a:pt x="4230" y="7805"/>
                  </a:cubicBezTo>
                  <a:cubicBezTo>
                    <a:pt x="4465" y="7992"/>
                    <a:pt x="4714" y="8086"/>
                    <a:pt x="4957" y="8086"/>
                  </a:cubicBezTo>
                  <a:cubicBezTo>
                    <a:pt x="5275" y="8086"/>
                    <a:pt x="5581" y="7924"/>
                    <a:pt x="5826" y="7598"/>
                  </a:cubicBezTo>
                  <a:cubicBezTo>
                    <a:pt x="6161" y="7119"/>
                    <a:pt x="6464" y="6608"/>
                    <a:pt x="6720" y="6066"/>
                  </a:cubicBezTo>
                  <a:cubicBezTo>
                    <a:pt x="6975" y="5539"/>
                    <a:pt x="7214" y="4997"/>
                    <a:pt x="7470" y="4470"/>
                  </a:cubicBezTo>
                  <a:cubicBezTo>
                    <a:pt x="7789" y="3800"/>
                    <a:pt x="8140" y="3129"/>
                    <a:pt x="8363" y="2683"/>
                  </a:cubicBezTo>
                  <a:cubicBezTo>
                    <a:pt x="8284" y="2060"/>
                    <a:pt x="8236" y="1725"/>
                    <a:pt x="8204" y="1390"/>
                  </a:cubicBezTo>
                  <a:cubicBezTo>
                    <a:pt x="8113" y="450"/>
                    <a:pt x="7758" y="1"/>
                    <a:pt x="71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9" name="Google Shape;4369;p11"/>
            <p:cNvSpPr/>
            <p:nvPr/>
          </p:nvSpPr>
          <p:spPr>
            <a:xfrm>
              <a:off x="7057717" y="2232015"/>
              <a:ext cx="433987" cy="417431"/>
            </a:xfrm>
            <a:custGeom>
              <a:rect b="b" l="l" r="r" t="t"/>
              <a:pathLst>
                <a:path extrusionOk="0" h="8078" w="8364">
                  <a:moveTo>
                    <a:pt x="7109" y="0"/>
                  </a:moveTo>
                  <a:cubicBezTo>
                    <a:pt x="6843" y="0"/>
                    <a:pt x="6527" y="76"/>
                    <a:pt x="6161" y="224"/>
                  </a:cubicBezTo>
                  <a:cubicBezTo>
                    <a:pt x="4804" y="767"/>
                    <a:pt x="3464" y="1405"/>
                    <a:pt x="2043" y="1693"/>
                  </a:cubicBezTo>
                  <a:cubicBezTo>
                    <a:pt x="862" y="1948"/>
                    <a:pt x="527" y="2762"/>
                    <a:pt x="80" y="3592"/>
                  </a:cubicBezTo>
                  <a:cubicBezTo>
                    <a:pt x="1" y="3831"/>
                    <a:pt x="32" y="4102"/>
                    <a:pt x="192" y="4310"/>
                  </a:cubicBezTo>
                  <a:cubicBezTo>
                    <a:pt x="1517" y="5491"/>
                    <a:pt x="2857" y="6672"/>
                    <a:pt x="4230" y="7789"/>
                  </a:cubicBezTo>
                  <a:cubicBezTo>
                    <a:pt x="4465" y="7982"/>
                    <a:pt x="4714" y="8077"/>
                    <a:pt x="4957" y="8077"/>
                  </a:cubicBezTo>
                  <a:cubicBezTo>
                    <a:pt x="5275" y="8077"/>
                    <a:pt x="5581" y="7914"/>
                    <a:pt x="5826" y="7597"/>
                  </a:cubicBezTo>
                  <a:cubicBezTo>
                    <a:pt x="6161" y="7119"/>
                    <a:pt x="6464" y="6608"/>
                    <a:pt x="6719" y="6081"/>
                  </a:cubicBezTo>
                  <a:cubicBezTo>
                    <a:pt x="6991" y="5555"/>
                    <a:pt x="7214" y="5012"/>
                    <a:pt x="7469" y="4485"/>
                  </a:cubicBezTo>
                  <a:cubicBezTo>
                    <a:pt x="7789" y="3799"/>
                    <a:pt x="8140" y="3129"/>
                    <a:pt x="8363" y="2682"/>
                  </a:cubicBezTo>
                  <a:cubicBezTo>
                    <a:pt x="8283" y="2060"/>
                    <a:pt x="8236" y="1724"/>
                    <a:pt x="8204" y="1389"/>
                  </a:cubicBezTo>
                  <a:cubicBezTo>
                    <a:pt x="8113" y="450"/>
                    <a:pt x="7758" y="0"/>
                    <a:pt x="71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" name="Google Shape;4370;p11"/>
            <p:cNvSpPr/>
            <p:nvPr/>
          </p:nvSpPr>
          <p:spPr>
            <a:xfrm>
              <a:off x="4387179" y="4326196"/>
              <a:ext cx="384279" cy="381775"/>
            </a:xfrm>
            <a:custGeom>
              <a:rect b="b" l="l" r="r" t="t"/>
              <a:pathLst>
                <a:path extrusionOk="0" h="7388" w="7406">
                  <a:moveTo>
                    <a:pt x="6073" y="1"/>
                  </a:moveTo>
                  <a:cubicBezTo>
                    <a:pt x="5865" y="1"/>
                    <a:pt x="5626" y="59"/>
                    <a:pt x="5362" y="154"/>
                  </a:cubicBezTo>
                  <a:cubicBezTo>
                    <a:pt x="3559" y="792"/>
                    <a:pt x="1915" y="1670"/>
                    <a:pt x="654" y="3170"/>
                  </a:cubicBezTo>
                  <a:cubicBezTo>
                    <a:pt x="0" y="3952"/>
                    <a:pt x="176" y="5484"/>
                    <a:pt x="1053" y="5995"/>
                  </a:cubicBezTo>
                  <a:cubicBezTo>
                    <a:pt x="1596" y="6314"/>
                    <a:pt x="2139" y="6633"/>
                    <a:pt x="2681" y="6968"/>
                  </a:cubicBezTo>
                  <a:cubicBezTo>
                    <a:pt x="3102" y="7235"/>
                    <a:pt x="3666" y="7387"/>
                    <a:pt x="4180" y="7387"/>
                  </a:cubicBezTo>
                  <a:cubicBezTo>
                    <a:pt x="4681" y="7387"/>
                    <a:pt x="5134" y="7243"/>
                    <a:pt x="5362" y="6921"/>
                  </a:cubicBezTo>
                  <a:cubicBezTo>
                    <a:pt x="6256" y="5660"/>
                    <a:pt x="7405" y="4495"/>
                    <a:pt x="7357" y="2707"/>
                  </a:cubicBezTo>
                  <a:cubicBezTo>
                    <a:pt x="7214" y="2101"/>
                    <a:pt x="7006" y="1510"/>
                    <a:pt x="6910" y="904"/>
                  </a:cubicBezTo>
                  <a:cubicBezTo>
                    <a:pt x="6793" y="241"/>
                    <a:pt x="6496" y="1"/>
                    <a:pt x="60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1" name="Google Shape;4371;p11"/>
            <p:cNvSpPr/>
            <p:nvPr/>
          </p:nvSpPr>
          <p:spPr>
            <a:xfrm>
              <a:off x="1756335" y="3494818"/>
              <a:ext cx="370217" cy="368339"/>
            </a:xfrm>
            <a:custGeom>
              <a:rect b="b" l="l" r="r" t="t"/>
              <a:pathLst>
                <a:path extrusionOk="0" h="7128" w="7135">
                  <a:moveTo>
                    <a:pt x="2688" y="1"/>
                  </a:moveTo>
                  <a:cubicBezTo>
                    <a:pt x="2319" y="1"/>
                    <a:pt x="1947" y="122"/>
                    <a:pt x="1596" y="379"/>
                  </a:cubicBezTo>
                  <a:cubicBezTo>
                    <a:pt x="463" y="1209"/>
                    <a:pt x="1" y="2662"/>
                    <a:pt x="463" y="3970"/>
                  </a:cubicBezTo>
                  <a:cubicBezTo>
                    <a:pt x="543" y="4258"/>
                    <a:pt x="591" y="4529"/>
                    <a:pt x="623" y="4816"/>
                  </a:cubicBezTo>
                  <a:cubicBezTo>
                    <a:pt x="575" y="6013"/>
                    <a:pt x="894" y="6444"/>
                    <a:pt x="1549" y="6508"/>
                  </a:cubicBezTo>
                  <a:cubicBezTo>
                    <a:pt x="2155" y="6556"/>
                    <a:pt x="2730" y="6699"/>
                    <a:pt x="3304" y="6907"/>
                  </a:cubicBezTo>
                  <a:cubicBezTo>
                    <a:pt x="3634" y="7054"/>
                    <a:pt x="3951" y="7128"/>
                    <a:pt x="4245" y="7128"/>
                  </a:cubicBezTo>
                  <a:cubicBezTo>
                    <a:pt x="4905" y="7128"/>
                    <a:pt x="5448" y="6758"/>
                    <a:pt x="5746" y="6029"/>
                  </a:cubicBezTo>
                  <a:cubicBezTo>
                    <a:pt x="5826" y="5822"/>
                    <a:pt x="5953" y="5630"/>
                    <a:pt x="6113" y="5470"/>
                  </a:cubicBezTo>
                  <a:cubicBezTo>
                    <a:pt x="7055" y="4625"/>
                    <a:pt x="7134" y="3220"/>
                    <a:pt x="6209" y="2358"/>
                  </a:cubicBezTo>
                  <a:cubicBezTo>
                    <a:pt x="5570" y="1752"/>
                    <a:pt x="4788" y="1289"/>
                    <a:pt x="4166" y="683"/>
                  </a:cubicBezTo>
                  <a:cubicBezTo>
                    <a:pt x="3726" y="243"/>
                    <a:pt x="3210" y="1"/>
                    <a:pt x="26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" name="Google Shape;4372;p11"/>
            <p:cNvSpPr/>
            <p:nvPr/>
          </p:nvSpPr>
          <p:spPr>
            <a:xfrm>
              <a:off x="1760538" y="2807608"/>
              <a:ext cx="312155" cy="385444"/>
            </a:xfrm>
            <a:custGeom>
              <a:rect b="b" l="l" r="r" t="t"/>
              <a:pathLst>
                <a:path extrusionOk="0" h="7459" w="6016">
                  <a:moveTo>
                    <a:pt x="3121" y="0"/>
                  </a:moveTo>
                  <a:cubicBezTo>
                    <a:pt x="2196" y="0"/>
                    <a:pt x="1261" y="454"/>
                    <a:pt x="925" y="1246"/>
                  </a:cubicBezTo>
                  <a:cubicBezTo>
                    <a:pt x="510" y="2236"/>
                    <a:pt x="239" y="3257"/>
                    <a:pt x="127" y="4326"/>
                  </a:cubicBezTo>
                  <a:cubicBezTo>
                    <a:pt x="0" y="5389"/>
                    <a:pt x="788" y="6688"/>
                    <a:pt x="1659" y="6688"/>
                  </a:cubicBezTo>
                  <a:cubicBezTo>
                    <a:pt x="1664" y="6688"/>
                    <a:pt x="1670" y="6688"/>
                    <a:pt x="1675" y="6688"/>
                  </a:cubicBezTo>
                  <a:cubicBezTo>
                    <a:pt x="1689" y="6688"/>
                    <a:pt x="1704" y="6688"/>
                    <a:pt x="1718" y="6688"/>
                  </a:cubicBezTo>
                  <a:cubicBezTo>
                    <a:pt x="2863" y="6688"/>
                    <a:pt x="3779" y="7312"/>
                    <a:pt x="4835" y="7438"/>
                  </a:cubicBezTo>
                  <a:cubicBezTo>
                    <a:pt x="4942" y="7452"/>
                    <a:pt x="5039" y="7459"/>
                    <a:pt x="5127" y="7459"/>
                  </a:cubicBezTo>
                  <a:cubicBezTo>
                    <a:pt x="5762" y="7459"/>
                    <a:pt x="5925" y="7108"/>
                    <a:pt x="5840" y="6449"/>
                  </a:cubicBezTo>
                  <a:cubicBezTo>
                    <a:pt x="5777" y="5906"/>
                    <a:pt x="5521" y="5316"/>
                    <a:pt x="5633" y="4805"/>
                  </a:cubicBezTo>
                  <a:cubicBezTo>
                    <a:pt x="6016" y="3289"/>
                    <a:pt x="5809" y="1853"/>
                    <a:pt x="5298" y="416"/>
                  </a:cubicBezTo>
                  <a:cubicBezTo>
                    <a:pt x="4739" y="289"/>
                    <a:pt x="4213" y="145"/>
                    <a:pt x="3638" y="49"/>
                  </a:cubicBezTo>
                  <a:cubicBezTo>
                    <a:pt x="3469" y="16"/>
                    <a:pt x="3295" y="0"/>
                    <a:pt x="3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3" name="Google Shape;4373;p11"/>
            <p:cNvSpPr/>
            <p:nvPr/>
          </p:nvSpPr>
          <p:spPr>
            <a:xfrm>
              <a:off x="5557239" y="3417720"/>
              <a:ext cx="395020" cy="356506"/>
            </a:xfrm>
            <a:custGeom>
              <a:rect b="b" l="l" r="r" t="t"/>
              <a:pathLst>
                <a:path extrusionOk="0" h="6899" w="7613">
                  <a:moveTo>
                    <a:pt x="2811" y="1"/>
                  </a:moveTo>
                  <a:cubicBezTo>
                    <a:pt x="2318" y="1"/>
                    <a:pt x="1842" y="235"/>
                    <a:pt x="1501" y="690"/>
                  </a:cubicBezTo>
                  <a:cubicBezTo>
                    <a:pt x="910" y="1472"/>
                    <a:pt x="511" y="2414"/>
                    <a:pt x="112" y="3308"/>
                  </a:cubicBezTo>
                  <a:cubicBezTo>
                    <a:pt x="0" y="3627"/>
                    <a:pt x="32" y="3978"/>
                    <a:pt x="192" y="4265"/>
                  </a:cubicBezTo>
                  <a:cubicBezTo>
                    <a:pt x="1070" y="5590"/>
                    <a:pt x="2474" y="6148"/>
                    <a:pt x="4006" y="6899"/>
                  </a:cubicBezTo>
                  <a:cubicBezTo>
                    <a:pt x="4964" y="6452"/>
                    <a:pt x="6017" y="6101"/>
                    <a:pt x="6895" y="5510"/>
                  </a:cubicBezTo>
                  <a:cubicBezTo>
                    <a:pt x="7533" y="5079"/>
                    <a:pt x="7613" y="4249"/>
                    <a:pt x="7054" y="3643"/>
                  </a:cubicBezTo>
                  <a:cubicBezTo>
                    <a:pt x="6097" y="2526"/>
                    <a:pt x="5075" y="1472"/>
                    <a:pt x="3990" y="483"/>
                  </a:cubicBezTo>
                  <a:cubicBezTo>
                    <a:pt x="3630" y="159"/>
                    <a:pt x="3215" y="1"/>
                    <a:pt x="28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4" name="Google Shape;4374;p11"/>
            <p:cNvSpPr/>
            <p:nvPr/>
          </p:nvSpPr>
          <p:spPr>
            <a:xfrm>
              <a:off x="2924786" y="4539919"/>
              <a:ext cx="539111" cy="257548"/>
            </a:xfrm>
            <a:custGeom>
              <a:rect b="b" l="l" r="r" t="t"/>
              <a:pathLst>
                <a:path extrusionOk="0" h="4984" w="10390">
                  <a:moveTo>
                    <a:pt x="3959" y="1"/>
                  </a:moveTo>
                  <a:cubicBezTo>
                    <a:pt x="3165" y="1"/>
                    <a:pt x="2546" y="521"/>
                    <a:pt x="1963" y="1380"/>
                  </a:cubicBezTo>
                  <a:cubicBezTo>
                    <a:pt x="1436" y="2146"/>
                    <a:pt x="686" y="2737"/>
                    <a:pt x="64" y="3423"/>
                  </a:cubicBezTo>
                  <a:cubicBezTo>
                    <a:pt x="0" y="3487"/>
                    <a:pt x="32" y="3646"/>
                    <a:pt x="16" y="3870"/>
                  </a:cubicBezTo>
                  <a:lnTo>
                    <a:pt x="606" y="3614"/>
                  </a:lnTo>
                  <a:lnTo>
                    <a:pt x="606" y="4173"/>
                  </a:lnTo>
                  <a:cubicBezTo>
                    <a:pt x="2027" y="4269"/>
                    <a:pt x="3304" y="4333"/>
                    <a:pt x="4612" y="4444"/>
                  </a:cubicBezTo>
                  <a:cubicBezTo>
                    <a:pt x="5474" y="4508"/>
                    <a:pt x="6320" y="4891"/>
                    <a:pt x="7118" y="4971"/>
                  </a:cubicBezTo>
                  <a:cubicBezTo>
                    <a:pt x="7191" y="4979"/>
                    <a:pt x="7265" y="4983"/>
                    <a:pt x="7340" y="4983"/>
                  </a:cubicBezTo>
                  <a:cubicBezTo>
                    <a:pt x="8253" y="4983"/>
                    <a:pt x="9239" y="4386"/>
                    <a:pt x="10198" y="4061"/>
                  </a:cubicBezTo>
                  <a:cubicBezTo>
                    <a:pt x="10262" y="4029"/>
                    <a:pt x="10294" y="3854"/>
                    <a:pt x="10390" y="3678"/>
                  </a:cubicBezTo>
                  <a:lnTo>
                    <a:pt x="9512" y="3471"/>
                  </a:lnTo>
                  <a:cubicBezTo>
                    <a:pt x="9512" y="1013"/>
                    <a:pt x="8730" y="965"/>
                    <a:pt x="7070" y="614"/>
                  </a:cubicBezTo>
                  <a:cubicBezTo>
                    <a:pt x="6902" y="582"/>
                    <a:pt x="6723" y="575"/>
                    <a:pt x="6541" y="575"/>
                  </a:cubicBezTo>
                  <a:cubicBezTo>
                    <a:pt x="6410" y="575"/>
                    <a:pt x="6279" y="578"/>
                    <a:pt x="6150" y="578"/>
                  </a:cubicBezTo>
                  <a:cubicBezTo>
                    <a:pt x="5841" y="578"/>
                    <a:pt x="5546" y="558"/>
                    <a:pt x="5314" y="423"/>
                  </a:cubicBezTo>
                  <a:cubicBezTo>
                    <a:pt x="4806" y="133"/>
                    <a:pt x="4360" y="1"/>
                    <a:pt x="39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5" name="Google Shape;4375;p11"/>
            <p:cNvSpPr/>
            <p:nvPr/>
          </p:nvSpPr>
          <p:spPr>
            <a:xfrm>
              <a:off x="3548316" y="4739483"/>
              <a:ext cx="407473" cy="388544"/>
            </a:xfrm>
            <a:custGeom>
              <a:rect b="b" l="l" r="r" t="t"/>
              <a:pathLst>
                <a:path extrusionOk="0" h="7519" w="7853">
                  <a:moveTo>
                    <a:pt x="5805" y="1"/>
                  </a:moveTo>
                  <a:cubicBezTo>
                    <a:pt x="4717" y="1"/>
                    <a:pt x="3720" y="280"/>
                    <a:pt x="3001" y="1380"/>
                  </a:cubicBezTo>
                  <a:cubicBezTo>
                    <a:pt x="2203" y="2593"/>
                    <a:pt x="1213" y="3694"/>
                    <a:pt x="320" y="4859"/>
                  </a:cubicBezTo>
                  <a:cubicBezTo>
                    <a:pt x="176" y="5035"/>
                    <a:pt x="0" y="5386"/>
                    <a:pt x="48" y="5434"/>
                  </a:cubicBezTo>
                  <a:cubicBezTo>
                    <a:pt x="878" y="6152"/>
                    <a:pt x="1740" y="6854"/>
                    <a:pt x="2650" y="7509"/>
                  </a:cubicBezTo>
                  <a:cubicBezTo>
                    <a:pt x="2658" y="7515"/>
                    <a:pt x="2669" y="7518"/>
                    <a:pt x="2684" y="7518"/>
                  </a:cubicBezTo>
                  <a:cubicBezTo>
                    <a:pt x="2811" y="7518"/>
                    <a:pt x="3165" y="7280"/>
                    <a:pt x="3352" y="7094"/>
                  </a:cubicBezTo>
                  <a:cubicBezTo>
                    <a:pt x="3990" y="6471"/>
                    <a:pt x="4517" y="5641"/>
                    <a:pt x="5267" y="5226"/>
                  </a:cubicBezTo>
                  <a:cubicBezTo>
                    <a:pt x="6576" y="4492"/>
                    <a:pt x="6911" y="3343"/>
                    <a:pt x="7166" y="1843"/>
                  </a:cubicBezTo>
                  <a:lnTo>
                    <a:pt x="7469" y="2705"/>
                  </a:lnTo>
                  <a:cubicBezTo>
                    <a:pt x="7852" y="1157"/>
                    <a:pt x="7405" y="88"/>
                    <a:pt x="6384" y="24"/>
                  </a:cubicBezTo>
                  <a:cubicBezTo>
                    <a:pt x="6189" y="9"/>
                    <a:pt x="5995" y="1"/>
                    <a:pt x="58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" name="Google Shape;4376;p11"/>
            <p:cNvSpPr/>
            <p:nvPr/>
          </p:nvSpPr>
          <p:spPr>
            <a:xfrm>
              <a:off x="5485998" y="4369912"/>
              <a:ext cx="371878" cy="366066"/>
            </a:xfrm>
            <a:custGeom>
              <a:rect b="b" l="l" r="r" t="t"/>
              <a:pathLst>
                <a:path extrusionOk="0" h="7084" w="7167">
                  <a:moveTo>
                    <a:pt x="2815" y="0"/>
                  </a:moveTo>
                  <a:cubicBezTo>
                    <a:pt x="2022" y="0"/>
                    <a:pt x="1306" y="467"/>
                    <a:pt x="879" y="1399"/>
                  </a:cubicBezTo>
                  <a:cubicBezTo>
                    <a:pt x="432" y="2340"/>
                    <a:pt x="272" y="3409"/>
                    <a:pt x="1" y="4351"/>
                  </a:cubicBezTo>
                  <a:cubicBezTo>
                    <a:pt x="208" y="5101"/>
                    <a:pt x="304" y="5739"/>
                    <a:pt x="544" y="6314"/>
                  </a:cubicBezTo>
                  <a:cubicBezTo>
                    <a:pt x="759" y="6819"/>
                    <a:pt x="1089" y="7083"/>
                    <a:pt x="1461" y="7083"/>
                  </a:cubicBezTo>
                  <a:cubicBezTo>
                    <a:pt x="1723" y="7083"/>
                    <a:pt x="2006" y="6952"/>
                    <a:pt x="2283" y="6681"/>
                  </a:cubicBezTo>
                  <a:cubicBezTo>
                    <a:pt x="3241" y="5739"/>
                    <a:pt x="4470" y="5117"/>
                    <a:pt x="5794" y="4926"/>
                  </a:cubicBezTo>
                  <a:cubicBezTo>
                    <a:pt x="7023" y="4750"/>
                    <a:pt x="7167" y="4255"/>
                    <a:pt x="6448" y="3250"/>
                  </a:cubicBezTo>
                  <a:cubicBezTo>
                    <a:pt x="5874" y="2452"/>
                    <a:pt x="4533" y="2196"/>
                    <a:pt x="4677" y="856"/>
                  </a:cubicBezTo>
                  <a:cubicBezTo>
                    <a:pt x="4693" y="792"/>
                    <a:pt x="4533" y="712"/>
                    <a:pt x="4470" y="648"/>
                  </a:cubicBezTo>
                  <a:cubicBezTo>
                    <a:pt x="3927" y="216"/>
                    <a:pt x="3353" y="0"/>
                    <a:pt x="28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7" name="Google Shape;4377;p11"/>
            <p:cNvSpPr/>
            <p:nvPr/>
          </p:nvSpPr>
          <p:spPr>
            <a:xfrm>
              <a:off x="1174211" y="2780635"/>
              <a:ext cx="329589" cy="443527"/>
            </a:xfrm>
            <a:custGeom>
              <a:rect b="b" l="l" r="r" t="t"/>
              <a:pathLst>
                <a:path extrusionOk="0" h="8583" w="6352">
                  <a:moveTo>
                    <a:pt x="4109" y="1"/>
                  </a:moveTo>
                  <a:cubicBezTo>
                    <a:pt x="3897" y="1"/>
                    <a:pt x="3724" y="221"/>
                    <a:pt x="3479" y="667"/>
                  </a:cubicBezTo>
                  <a:cubicBezTo>
                    <a:pt x="2665" y="2151"/>
                    <a:pt x="1836" y="3604"/>
                    <a:pt x="1006" y="5056"/>
                  </a:cubicBezTo>
                  <a:cubicBezTo>
                    <a:pt x="0" y="6747"/>
                    <a:pt x="527" y="7992"/>
                    <a:pt x="2394" y="8375"/>
                  </a:cubicBezTo>
                  <a:cubicBezTo>
                    <a:pt x="2649" y="8423"/>
                    <a:pt x="2905" y="8503"/>
                    <a:pt x="3176" y="8583"/>
                  </a:cubicBezTo>
                  <a:cubicBezTo>
                    <a:pt x="4086" y="7418"/>
                    <a:pt x="5251" y="6684"/>
                    <a:pt x="5762" y="5168"/>
                  </a:cubicBezTo>
                  <a:cubicBezTo>
                    <a:pt x="6352" y="3444"/>
                    <a:pt x="6033" y="1736"/>
                    <a:pt x="4852" y="523"/>
                  </a:cubicBezTo>
                  <a:cubicBezTo>
                    <a:pt x="4520" y="177"/>
                    <a:pt x="4299" y="1"/>
                    <a:pt x="41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8" name="Google Shape;4378;p11"/>
            <p:cNvSpPr/>
            <p:nvPr/>
          </p:nvSpPr>
          <p:spPr>
            <a:xfrm>
              <a:off x="660785" y="3214539"/>
              <a:ext cx="298976" cy="398156"/>
            </a:xfrm>
            <a:custGeom>
              <a:rect b="b" l="l" r="r" t="t"/>
              <a:pathLst>
                <a:path extrusionOk="0" h="7705" w="5762">
                  <a:moveTo>
                    <a:pt x="2190" y="0"/>
                  </a:moveTo>
                  <a:cubicBezTo>
                    <a:pt x="1655" y="0"/>
                    <a:pt x="1052" y="281"/>
                    <a:pt x="894" y="744"/>
                  </a:cubicBezTo>
                  <a:cubicBezTo>
                    <a:pt x="527" y="1861"/>
                    <a:pt x="320" y="3042"/>
                    <a:pt x="1" y="4383"/>
                  </a:cubicBezTo>
                  <a:cubicBezTo>
                    <a:pt x="16" y="4383"/>
                    <a:pt x="48" y="4575"/>
                    <a:pt x="112" y="4766"/>
                  </a:cubicBezTo>
                  <a:cubicBezTo>
                    <a:pt x="655" y="6394"/>
                    <a:pt x="2107" y="7527"/>
                    <a:pt x="3815" y="7703"/>
                  </a:cubicBezTo>
                  <a:cubicBezTo>
                    <a:pt x="3842" y="7704"/>
                    <a:pt x="3871" y="7705"/>
                    <a:pt x="3901" y="7705"/>
                  </a:cubicBezTo>
                  <a:cubicBezTo>
                    <a:pt x="4180" y="7705"/>
                    <a:pt x="4586" y="7639"/>
                    <a:pt x="4629" y="7495"/>
                  </a:cubicBezTo>
                  <a:cubicBezTo>
                    <a:pt x="5012" y="6538"/>
                    <a:pt x="5762" y="5388"/>
                    <a:pt x="5490" y="4591"/>
                  </a:cubicBezTo>
                  <a:cubicBezTo>
                    <a:pt x="4980" y="3074"/>
                    <a:pt x="3911" y="1702"/>
                    <a:pt x="2985" y="345"/>
                  </a:cubicBezTo>
                  <a:cubicBezTo>
                    <a:pt x="2826" y="108"/>
                    <a:pt x="2521" y="0"/>
                    <a:pt x="21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9" name="Google Shape;4379;p11"/>
            <p:cNvSpPr/>
            <p:nvPr/>
          </p:nvSpPr>
          <p:spPr>
            <a:xfrm>
              <a:off x="4940298" y="3454202"/>
              <a:ext cx="391751" cy="325811"/>
            </a:xfrm>
            <a:custGeom>
              <a:rect b="b" l="l" r="r" t="t"/>
              <a:pathLst>
                <a:path extrusionOk="0" h="6305" w="7550">
                  <a:moveTo>
                    <a:pt x="3703" y="0"/>
                  </a:moveTo>
                  <a:cubicBezTo>
                    <a:pt x="2650" y="1006"/>
                    <a:pt x="1629" y="1915"/>
                    <a:pt x="687" y="2889"/>
                  </a:cubicBezTo>
                  <a:cubicBezTo>
                    <a:pt x="384" y="3208"/>
                    <a:pt x="1" y="3719"/>
                    <a:pt x="65" y="4054"/>
                  </a:cubicBezTo>
                  <a:cubicBezTo>
                    <a:pt x="192" y="4756"/>
                    <a:pt x="480" y="5490"/>
                    <a:pt x="1437" y="5554"/>
                  </a:cubicBezTo>
                  <a:cubicBezTo>
                    <a:pt x="1820" y="5570"/>
                    <a:pt x="2171" y="5810"/>
                    <a:pt x="2554" y="5905"/>
                  </a:cubicBezTo>
                  <a:cubicBezTo>
                    <a:pt x="3272" y="6065"/>
                    <a:pt x="3975" y="6304"/>
                    <a:pt x="4693" y="6304"/>
                  </a:cubicBezTo>
                  <a:cubicBezTo>
                    <a:pt x="5028" y="6304"/>
                    <a:pt x="5459" y="5921"/>
                    <a:pt x="5682" y="5602"/>
                  </a:cubicBezTo>
                  <a:cubicBezTo>
                    <a:pt x="6161" y="4884"/>
                    <a:pt x="6448" y="4038"/>
                    <a:pt x="6975" y="3368"/>
                  </a:cubicBezTo>
                  <a:cubicBezTo>
                    <a:pt x="7550" y="2618"/>
                    <a:pt x="7438" y="2091"/>
                    <a:pt x="6672" y="1660"/>
                  </a:cubicBezTo>
                  <a:cubicBezTo>
                    <a:pt x="5682" y="1070"/>
                    <a:pt x="4661" y="527"/>
                    <a:pt x="37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0" name="Google Shape;4380;p11"/>
            <p:cNvSpPr/>
            <p:nvPr/>
          </p:nvSpPr>
          <p:spPr>
            <a:xfrm>
              <a:off x="961369" y="3468826"/>
              <a:ext cx="441407" cy="388699"/>
            </a:xfrm>
            <a:custGeom>
              <a:rect b="b" l="l" r="r" t="t"/>
              <a:pathLst>
                <a:path extrusionOk="0" h="7522" w="8507">
                  <a:moveTo>
                    <a:pt x="5119" y="1"/>
                  </a:moveTo>
                  <a:cubicBezTo>
                    <a:pt x="4325" y="1"/>
                    <a:pt x="4100" y="887"/>
                    <a:pt x="3655" y="1489"/>
                  </a:cubicBezTo>
                  <a:cubicBezTo>
                    <a:pt x="2554" y="2973"/>
                    <a:pt x="1389" y="4441"/>
                    <a:pt x="336" y="5973"/>
                  </a:cubicBezTo>
                  <a:cubicBezTo>
                    <a:pt x="65" y="6372"/>
                    <a:pt x="96" y="6995"/>
                    <a:pt x="1" y="7521"/>
                  </a:cubicBezTo>
                  <a:cubicBezTo>
                    <a:pt x="495" y="7410"/>
                    <a:pt x="1070" y="7426"/>
                    <a:pt x="1469" y="7170"/>
                  </a:cubicBezTo>
                  <a:cubicBezTo>
                    <a:pt x="3416" y="5973"/>
                    <a:pt x="5331" y="4713"/>
                    <a:pt x="7230" y="3452"/>
                  </a:cubicBezTo>
                  <a:cubicBezTo>
                    <a:pt x="7597" y="3212"/>
                    <a:pt x="7932" y="2941"/>
                    <a:pt x="8236" y="2622"/>
                  </a:cubicBezTo>
                  <a:cubicBezTo>
                    <a:pt x="8379" y="2446"/>
                    <a:pt x="8507" y="2000"/>
                    <a:pt x="8427" y="1952"/>
                  </a:cubicBezTo>
                  <a:cubicBezTo>
                    <a:pt x="7549" y="1289"/>
                    <a:pt x="7028" y="32"/>
                    <a:pt x="5571" y="32"/>
                  </a:cubicBezTo>
                  <a:cubicBezTo>
                    <a:pt x="5519" y="32"/>
                    <a:pt x="5466" y="33"/>
                    <a:pt x="5411" y="37"/>
                  </a:cubicBezTo>
                  <a:cubicBezTo>
                    <a:pt x="5306" y="12"/>
                    <a:pt x="5209" y="1"/>
                    <a:pt x="51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1" name="Google Shape;4381;p11"/>
            <p:cNvSpPr/>
            <p:nvPr/>
          </p:nvSpPr>
          <p:spPr>
            <a:xfrm>
              <a:off x="5233462" y="2223592"/>
              <a:ext cx="441407" cy="388699"/>
            </a:xfrm>
            <a:custGeom>
              <a:rect b="b" l="l" r="r" t="t"/>
              <a:pathLst>
                <a:path extrusionOk="0" h="7522" w="8507">
                  <a:moveTo>
                    <a:pt x="5119" y="1"/>
                  </a:moveTo>
                  <a:cubicBezTo>
                    <a:pt x="4325" y="1"/>
                    <a:pt x="4101" y="886"/>
                    <a:pt x="3671" y="1488"/>
                  </a:cubicBezTo>
                  <a:cubicBezTo>
                    <a:pt x="2554" y="2973"/>
                    <a:pt x="1389" y="4441"/>
                    <a:pt x="351" y="5973"/>
                  </a:cubicBezTo>
                  <a:cubicBezTo>
                    <a:pt x="64" y="6372"/>
                    <a:pt x="112" y="6994"/>
                    <a:pt x="0" y="7521"/>
                  </a:cubicBezTo>
                  <a:cubicBezTo>
                    <a:pt x="495" y="7409"/>
                    <a:pt x="1070" y="7425"/>
                    <a:pt x="1469" y="7170"/>
                  </a:cubicBezTo>
                  <a:cubicBezTo>
                    <a:pt x="3878" y="5702"/>
                    <a:pt x="5730" y="4457"/>
                    <a:pt x="7246" y="3451"/>
                  </a:cubicBezTo>
                  <a:cubicBezTo>
                    <a:pt x="7597" y="3212"/>
                    <a:pt x="7932" y="2941"/>
                    <a:pt x="8235" y="2622"/>
                  </a:cubicBezTo>
                  <a:cubicBezTo>
                    <a:pt x="8379" y="2462"/>
                    <a:pt x="8507" y="1999"/>
                    <a:pt x="8443" y="1951"/>
                  </a:cubicBezTo>
                  <a:cubicBezTo>
                    <a:pt x="7549" y="1289"/>
                    <a:pt x="7027" y="31"/>
                    <a:pt x="5571" y="31"/>
                  </a:cubicBezTo>
                  <a:cubicBezTo>
                    <a:pt x="5519" y="31"/>
                    <a:pt x="5465" y="33"/>
                    <a:pt x="5411" y="36"/>
                  </a:cubicBezTo>
                  <a:cubicBezTo>
                    <a:pt x="5305" y="12"/>
                    <a:pt x="5208" y="1"/>
                    <a:pt x="5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2" name="Google Shape;4382;p11"/>
            <p:cNvSpPr/>
            <p:nvPr/>
          </p:nvSpPr>
          <p:spPr>
            <a:xfrm>
              <a:off x="5257486" y="3805532"/>
              <a:ext cx="438916" cy="274394"/>
            </a:xfrm>
            <a:custGeom>
              <a:rect b="b" l="l" r="r" t="t"/>
              <a:pathLst>
                <a:path extrusionOk="0" h="5310" w="8459">
                  <a:moveTo>
                    <a:pt x="2985" y="0"/>
                  </a:moveTo>
                  <a:cubicBezTo>
                    <a:pt x="2761" y="48"/>
                    <a:pt x="2442" y="112"/>
                    <a:pt x="2107" y="176"/>
                  </a:cubicBezTo>
                  <a:cubicBezTo>
                    <a:pt x="383" y="463"/>
                    <a:pt x="0" y="1261"/>
                    <a:pt x="1213" y="2474"/>
                  </a:cubicBezTo>
                  <a:cubicBezTo>
                    <a:pt x="2203" y="3463"/>
                    <a:pt x="3463" y="4181"/>
                    <a:pt x="4692" y="4915"/>
                  </a:cubicBezTo>
                  <a:cubicBezTo>
                    <a:pt x="5004" y="5101"/>
                    <a:pt x="5388" y="5310"/>
                    <a:pt x="5788" y="5310"/>
                  </a:cubicBezTo>
                  <a:cubicBezTo>
                    <a:pt x="6043" y="5310"/>
                    <a:pt x="6305" y="5225"/>
                    <a:pt x="6559" y="4995"/>
                  </a:cubicBezTo>
                  <a:cubicBezTo>
                    <a:pt x="6613" y="4951"/>
                    <a:pt x="6705" y="4941"/>
                    <a:pt x="6807" y="4941"/>
                  </a:cubicBezTo>
                  <a:cubicBezTo>
                    <a:pt x="6889" y="4941"/>
                    <a:pt x="6976" y="4947"/>
                    <a:pt x="7054" y="4947"/>
                  </a:cubicBezTo>
                  <a:cubicBezTo>
                    <a:pt x="8092" y="4899"/>
                    <a:pt x="8459" y="4453"/>
                    <a:pt x="8251" y="3415"/>
                  </a:cubicBezTo>
                  <a:cubicBezTo>
                    <a:pt x="8107" y="2761"/>
                    <a:pt x="7916" y="2107"/>
                    <a:pt x="7677" y="1484"/>
                  </a:cubicBezTo>
                  <a:cubicBezTo>
                    <a:pt x="7597" y="1245"/>
                    <a:pt x="7405" y="1037"/>
                    <a:pt x="7166" y="926"/>
                  </a:cubicBezTo>
                  <a:cubicBezTo>
                    <a:pt x="5809" y="606"/>
                    <a:pt x="4453" y="319"/>
                    <a:pt x="29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" name="Google Shape;4383;p11"/>
            <p:cNvSpPr/>
            <p:nvPr/>
          </p:nvSpPr>
          <p:spPr>
            <a:xfrm>
              <a:off x="1407704" y="4353480"/>
              <a:ext cx="343703" cy="379139"/>
            </a:xfrm>
            <a:custGeom>
              <a:rect b="b" l="l" r="r" t="t"/>
              <a:pathLst>
                <a:path extrusionOk="0" h="7337" w="6624">
                  <a:moveTo>
                    <a:pt x="3396" y="1"/>
                  </a:moveTo>
                  <a:cubicBezTo>
                    <a:pt x="3105" y="1"/>
                    <a:pt x="2826" y="208"/>
                    <a:pt x="2554" y="631"/>
                  </a:cubicBezTo>
                  <a:cubicBezTo>
                    <a:pt x="1692" y="1956"/>
                    <a:pt x="942" y="3360"/>
                    <a:pt x="160" y="4749"/>
                  </a:cubicBezTo>
                  <a:cubicBezTo>
                    <a:pt x="81" y="4876"/>
                    <a:pt x="81" y="5068"/>
                    <a:pt x="1" y="5499"/>
                  </a:cubicBezTo>
                  <a:cubicBezTo>
                    <a:pt x="384" y="5898"/>
                    <a:pt x="847" y="6409"/>
                    <a:pt x="1357" y="6887"/>
                  </a:cubicBezTo>
                  <a:cubicBezTo>
                    <a:pt x="1640" y="7162"/>
                    <a:pt x="1911" y="7336"/>
                    <a:pt x="2168" y="7336"/>
                  </a:cubicBezTo>
                  <a:cubicBezTo>
                    <a:pt x="2434" y="7336"/>
                    <a:pt x="2686" y="7150"/>
                    <a:pt x="2921" y="6696"/>
                  </a:cubicBezTo>
                  <a:cubicBezTo>
                    <a:pt x="3017" y="6488"/>
                    <a:pt x="3384" y="6409"/>
                    <a:pt x="3639" y="6297"/>
                  </a:cubicBezTo>
                  <a:cubicBezTo>
                    <a:pt x="4453" y="5946"/>
                    <a:pt x="5299" y="5674"/>
                    <a:pt x="6065" y="5259"/>
                  </a:cubicBezTo>
                  <a:cubicBezTo>
                    <a:pt x="6512" y="5020"/>
                    <a:pt x="6624" y="4589"/>
                    <a:pt x="6241" y="4078"/>
                  </a:cubicBezTo>
                  <a:cubicBezTo>
                    <a:pt x="5890" y="3600"/>
                    <a:pt x="5714" y="3009"/>
                    <a:pt x="5427" y="2483"/>
                  </a:cubicBezTo>
                  <a:cubicBezTo>
                    <a:pt x="5108" y="1828"/>
                    <a:pt x="4725" y="1206"/>
                    <a:pt x="4310" y="615"/>
                  </a:cubicBezTo>
                  <a:cubicBezTo>
                    <a:pt x="3991" y="208"/>
                    <a:pt x="3687" y="1"/>
                    <a:pt x="33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4" name="Google Shape;4384;p11"/>
            <p:cNvSpPr/>
            <p:nvPr/>
          </p:nvSpPr>
          <p:spPr>
            <a:xfrm>
              <a:off x="367622" y="3916837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1"/>
                  </a:moveTo>
                  <a:cubicBezTo>
                    <a:pt x="224" y="1"/>
                    <a:pt x="1" y="368"/>
                    <a:pt x="65" y="1469"/>
                  </a:cubicBezTo>
                  <a:cubicBezTo>
                    <a:pt x="161" y="3017"/>
                    <a:pt x="288" y="4581"/>
                    <a:pt x="192" y="6129"/>
                  </a:cubicBezTo>
                  <a:cubicBezTo>
                    <a:pt x="129" y="7422"/>
                    <a:pt x="176" y="7709"/>
                    <a:pt x="1421" y="8124"/>
                  </a:cubicBezTo>
                  <a:cubicBezTo>
                    <a:pt x="1693" y="8219"/>
                    <a:pt x="1996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4"/>
                    <a:pt x="4102" y="6576"/>
                  </a:cubicBezTo>
                  <a:cubicBezTo>
                    <a:pt x="3831" y="5076"/>
                    <a:pt x="3576" y="3559"/>
                    <a:pt x="3384" y="2043"/>
                  </a:cubicBezTo>
                  <a:cubicBezTo>
                    <a:pt x="3177" y="431"/>
                    <a:pt x="2746" y="1"/>
                    <a:pt x="1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5" name="Google Shape;4385;p11"/>
            <p:cNvSpPr/>
            <p:nvPr/>
          </p:nvSpPr>
          <p:spPr>
            <a:xfrm>
              <a:off x="1450770" y="381255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493" y="1"/>
                  </a:moveTo>
                  <a:cubicBezTo>
                    <a:pt x="1354" y="1"/>
                    <a:pt x="1064" y="183"/>
                    <a:pt x="1006" y="327"/>
                  </a:cubicBezTo>
                  <a:cubicBezTo>
                    <a:pt x="639" y="1109"/>
                    <a:pt x="336" y="1891"/>
                    <a:pt x="1" y="2673"/>
                  </a:cubicBezTo>
                  <a:cubicBezTo>
                    <a:pt x="144" y="4540"/>
                    <a:pt x="862" y="5960"/>
                    <a:pt x="2267" y="6966"/>
                  </a:cubicBezTo>
                  <a:cubicBezTo>
                    <a:pt x="2569" y="7171"/>
                    <a:pt x="3039" y="7303"/>
                    <a:pt x="3454" y="7303"/>
                  </a:cubicBezTo>
                  <a:cubicBezTo>
                    <a:pt x="3654" y="7303"/>
                    <a:pt x="3840" y="7272"/>
                    <a:pt x="3990" y="7205"/>
                  </a:cubicBezTo>
                  <a:cubicBezTo>
                    <a:pt x="4373" y="7046"/>
                    <a:pt x="4629" y="6280"/>
                    <a:pt x="4677" y="5753"/>
                  </a:cubicBezTo>
                  <a:cubicBezTo>
                    <a:pt x="4756" y="4700"/>
                    <a:pt x="4772" y="3630"/>
                    <a:pt x="4709" y="2577"/>
                  </a:cubicBezTo>
                  <a:cubicBezTo>
                    <a:pt x="4709" y="2258"/>
                    <a:pt x="4645" y="1795"/>
                    <a:pt x="4437" y="1651"/>
                  </a:cubicBezTo>
                  <a:cubicBezTo>
                    <a:pt x="3496" y="1061"/>
                    <a:pt x="2522" y="502"/>
                    <a:pt x="1533" y="8"/>
                  </a:cubicBezTo>
                  <a:cubicBezTo>
                    <a:pt x="1522" y="3"/>
                    <a:pt x="1508" y="1"/>
                    <a:pt x="1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6" name="Google Shape;4386;p11"/>
            <p:cNvSpPr/>
            <p:nvPr/>
          </p:nvSpPr>
          <p:spPr>
            <a:xfrm>
              <a:off x="187106" y="2991205"/>
              <a:ext cx="308108" cy="385961"/>
            </a:xfrm>
            <a:custGeom>
              <a:rect b="b" l="l" r="r" t="t"/>
              <a:pathLst>
                <a:path extrusionOk="0" h="7469" w="5938">
                  <a:moveTo>
                    <a:pt x="2968" y="0"/>
                  </a:moveTo>
                  <a:cubicBezTo>
                    <a:pt x="2942" y="0"/>
                    <a:pt x="2915" y="3"/>
                    <a:pt x="2889" y="7"/>
                  </a:cubicBezTo>
                  <a:cubicBezTo>
                    <a:pt x="2091" y="438"/>
                    <a:pt x="1262" y="821"/>
                    <a:pt x="607" y="1396"/>
                  </a:cubicBezTo>
                  <a:cubicBezTo>
                    <a:pt x="1" y="1922"/>
                    <a:pt x="559" y="2561"/>
                    <a:pt x="799" y="3119"/>
                  </a:cubicBezTo>
                  <a:cubicBezTo>
                    <a:pt x="847" y="3247"/>
                    <a:pt x="847" y="3391"/>
                    <a:pt x="895" y="3518"/>
                  </a:cubicBezTo>
                  <a:cubicBezTo>
                    <a:pt x="1230" y="4492"/>
                    <a:pt x="1517" y="5481"/>
                    <a:pt x="1884" y="6455"/>
                  </a:cubicBezTo>
                  <a:cubicBezTo>
                    <a:pt x="2122" y="7066"/>
                    <a:pt x="2584" y="7469"/>
                    <a:pt x="3084" y="7469"/>
                  </a:cubicBezTo>
                  <a:cubicBezTo>
                    <a:pt x="3289" y="7469"/>
                    <a:pt x="3499" y="7401"/>
                    <a:pt x="3703" y="7253"/>
                  </a:cubicBezTo>
                  <a:cubicBezTo>
                    <a:pt x="4597" y="6582"/>
                    <a:pt x="5204" y="5577"/>
                    <a:pt x="5938" y="4715"/>
                  </a:cubicBezTo>
                  <a:lnTo>
                    <a:pt x="5762" y="4556"/>
                  </a:lnTo>
                  <a:cubicBezTo>
                    <a:pt x="5778" y="4412"/>
                    <a:pt x="5762" y="4284"/>
                    <a:pt x="5714" y="4157"/>
                  </a:cubicBezTo>
                  <a:cubicBezTo>
                    <a:pt x="4948" y="2832"/>
                    <a:pt x="4182" y="1507"/>
                    <a:pt x="3384" y="199"/>
                  </a:cubicBezTo>
                  <a:cubicBezTo>
                    <a:pt x="3275" y="76"/>
                    <a:pt x="3120" y="0"/>
                    <a:pt x="29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" name="Google Shape;4387;p11"/>
            <p:cNvSpPr/>
            <p:nvPr/>
          </p:nvSpPr>
          <p:spPr>
            <a:xfrm>
              <a:off x="3017509" y="2917880"/>
              <a:ext cx="344533" cy="293927"/>
            </a:xfrm>
            <a:custGeom>
              <a:rect b="b" l="l" r="r" t="t"/>
              <a:pathLst>
                <a:path extrusionOk="0" h="5688" w="6640">
                  <a:moveTo>
                    <a:pt x="4335" y="1"/>
                  </a:moveTo>
                  <a:cubicBezTo>
                    <a:pt x="4151" y="1"/>
                    <a:pt x="3950" y="64"/>
                    <a:pt x="3735" y="166"/>
                  </a:cubicBezTo>
                  <a:cubicBezTo>
                    <a:pt x="3017" y="517"/>
                    <a:pt x="2283" y="868"/>
                    <a:pt x="1549" y="1171"/>
                  </a:cubicBezTo>
                  <a:cubicBezTo>
                    <a:pt x="192" y="1745"/>
                    <a:pt x="0" y="2176"/>
                    <a:pt x="575" y="3533"/>
                  </a:cubicBezTo>
                  <a:cubicBezTo>
                    <a:pt x="782" y="4028"/>
                    <a:pt x="926" y="4554"/>
                    <a:pt x="1197" y="5001"/>
                  </a:cubicBezTo>
                  <a:cubicBezTo>
                    <a:pt x="1405" y="5320"/>
                    <a:pt x="1772" y="5544"/>
                    <a:pt x="1948" y="5687"/>
                  </a:cubicBezTo>
                  <a:cubicBezTo>
                    <a:pt x="3256" y="5416"/>
                    <a:pt x="4357" y="5225"/>
                    <a:pt x="5411" y="4953"/>
                  </a:cubicBezTo>
                  <a:cubicBezTo>
                    <a:pt x="5762" y="4858"/>
                    <a:pt x="6081" y="4634"/>
                    <a:pt x="6304" y="4331"/>
                  </a:cubicBezTo>
                  <a:cubicBezTo>
                    <a:pt x="6496" y="4044"/>
                    <a:pt x="6640" y="3533"/>
                    <a:pt x="6512" y="3246"/>
                  </a:cubicBezTo>
                  <a:cubicBezTo>
                    <a:pt x="6097" y="2304"/>
                    <a:pt x="5522" y="1442"/>
                    <a:pt x="5060" y="533"/>
                  </a:cubicBezTo>
                  <a:cubicBezTo>
                    <a:pt x="4857" y="148"/>
                    <a:pt x="4615" y="1"/>
                    <a:pt x="43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" name="Google Shape;4388;p11"/>
            <p:cNvSpPr/>
            <p:nvPr/>
          </p:nvSpPr>
          <p:spPr>
            <a:xfrm>
              <a:off x="3774493" y="3714741"/>
              <a:ext cx="341108" cy="285763"/>
            </a:xfrm>
            <a:custGeom>
              <a:rect b="b" l="l" r="r" t="t"/>
              <a:pathLst>
                <a:path extrusionOk="0" h="5530" w="6574">
                  <a:moveTo>
                    <a:pt x="3183" y="0"/>
                  </a:moveTo>
                  <a:cubicBezTo>
                    <a:pt x="2678" y="0"/>
                    <a:pt x="2220" y="136"/>
                    <a:pt x="2089" y="416"/>
                  </a:cubicBezTo>
                  <a:cubicBezTo>
                    <a:pt x="1435" y="1613"/>
                    <a:pt x="860" y="2858"/>
                    <a:pt x="349" y="4119"/>
                  </a:cubicBezTo>
                  <a:cubicBezTo>
                    <a:pt x="1" y="5043"/>
                    <a:pt x="282" y="5529"/>
                    <a:pt x="1080" y="5529"/>
                  </a:cubicBezTo>
                  <a:cubicBezTo>
                    <a:pt x="1233" y="5529"/>
                    <a:pt x="1405" y="5511"/>
                    <a:pt x="1594" y="5476"/>
                  </a:cubicBezTo>
                  <a:cubicBezTo>
                    <a:pt x="2568" y="5284"/>
                    <a:pt x="3541" y="5061"/>
                    <a:pt x="4515" y="4821"/>
                  </a:cubicBezTo>
                  <a:cubicBezTo>
                    <a:pt x="5632" y="4534"/>
                    <a:pt x="6334" y="3624"/>
                    <a:pt x="6573" y="2348"/>
                  </a:cubicBezTo>
                  <a:cubicBezTo>
                    <a:pt x="6382" y="1964"/>
                    <a:pt x="6286" y="1470"/>
                    <a:pt x="5983" y="1214"/>
                  </a:cubicBezTo>
                  <a:cubicBezTo>
                    <a:pt x="5520" y="815"/>
                    <a:pt x="4930" y="576"/>
                    <a:pt x="4371" y="273"/>
                  </a:cubicBezTo>
                  <a:cubicBezTo>
                    <a:pt x="4047" y="93"/>
                    <a:pt x="3599" y="0"/>
                    <a:pt x="31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" name="Google Shape;4389;p11"/>
            <p:cNvSpPr/>
            <p:nvPr/>
          </p:nvSpPr>
          <p:spPr>
            <a:xfrm>
              <a:off x="5039663" y="4373840"/>
              <a:ext cx="322221" cy="283592"/>
            </a:xfrm>
            <a:custGeom>
              <a:rect b="b" l="l" r="r" t="t"/>
              <a:pathLst>
                <a:path extrusionOk="0" h="5488" w="6210">
                  <a:moveTo>
                    <a:pt x="2025" y="0"/>
                  </a:moveTo>
                  <a:cubicBezTo>
                    <a:pt x="1877" y="0"/>
                    <a:pt x="1715" y="42"/>
                    <a:pt x="1517" y="126"/>
                  </a:cubicBezTo>
                  <a:cubicBezTo>
                    <a:pt x="208" y="700"/>
                    <a:pt x="129" y="1833"/>
                    <a:pt x="81" y="2966"/>
                  </a:cubicBezTo>
                  <a:cubicBezTo>
                    <a:pt x="1" y="4945"/>
                    <a:pt x="33" y="4961"/>
                    <a:pt x="1948" y="5280"/>
                  </a:cubicBezTo>
                  <a:cubicBezTo>
                    <a:pt x="2507" y="5376"/>
                    <a:pt x="3065" y="5408"/>
                    <a:pt x="3799" y="5488"/>
                  </a:cubicBezTo>
                  <a:cubicBezTo>
                    <a:pt x="4230" y="5392"/>
                    <a:pt x="4932" y="5456"/>
                    <a:pt x="5363" y="5137"/>
                  </a:cubicBezTo>
                  <a:cubicBezTo>
                    <a:pt x="6209" y="4498"/>
                    <a:pt x="5459" y="1785"/>
                    <a:pt x="4454" y="1386"/>
                  </a:cubicBezTo>
                  <a:cubicBezTo>
                    <a:pt x="3831" y="1131"/>
                    <a:pt x="3257" y="780"/>
                    <a:pt x="2746" y="333"/>
                  </a:cubicBezTo>
                  <a:cubicBezTo>
                    <a:pt x="2477" y="114"/>
                    <a:pt x="2270" y="0"/>
                    <a:pt x="20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0" name="Google Shape;4390;p11"/>
            <p:cNvSpPr/>
            <p:nvPr/>
          </p:nvSpPr>
          <p:spPr>
            <a:xfrm>
              <a:off x="2525617" y="4438845"/>
              <a:ext cx="427345" cy="307983"/>
            </a:xfrm>
            <a:custGeom>
              <a:rect b="b" l="l" r="r" t="t"/>
              <a:pathLst>
                <a:path extrusionOk="0" h="5960" w="8236">
                  <a:moveTo>
                    <a:pt x="687" y="1"/>
                  </a:moveTo>
                  <a:cubicBezTo>
                    <a:pt x="543" y="96"/>
                    <a:pt x="224" y="208"/>
                    <a:pt x="112" y="432"/>
                  </a:cubicBezTo>
                  <a:cubicBezTo>
                    <a:pt x="1" y="671"/>
                    <a:pt x="17" y="942"/>
                    <a:pt x="144" y="1166"/>
                  </a:cubicBezTo>
                  <a:cubicBezTo>
                    <a:pt x="368" y="1501"/>
                    <a:pt x="639" y="1788"/>
                    <a:pt x="958" y="2043"/>
                  </a:cubicBezTo>
                  <a:cubicBezTo>
                    <a:pt x="1996" y="2969"/>
                    <a:pt x="3097" y="3847"/>
                    <a:pt x="4086" y="4820"/>
                  </a:cubicBezTo>
                  <a:cubicBezTo>
                    <a:pt x="4883" y="5584"/>
                    <a:pt x="5257" y="5959"/>
                    <a:pt x="5652" y="5959"/>
                  </a:cubicBezTo>
                  <a:cubicBezTo>
                    <a:pt x="6017" y="5959"/>
                    <a:pt x="6400" y="5640"/>
                    <a:pt x="7150" y="5012"/>
                  </a:cubicBezTo>
                  <a:cubicBezTo>
                    <a:pt x="8236" y="4118"/>
                    <a:pt x="8220" y="3049"/>
                    <a:pt x="6975" y="2347"/>
                  </a:cubicBezTo>
                  <a:cubicBezTo>
                    <a:pt x="5794" y="1692"/>
                    <a:pt x="4501" y="1214"/>
                    <a:pt x="3240" y="719"/>
                  </a:cubicBezTo>
                  <a:cubicBezTo>
                    <a:pt x="2458" y="432"/>
                    <a:pt x="1644" y="256"/>
                    <a:pt x="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" name="Google Shape;4391;p11"/>
            <p:cNvSpPr/>
            <p:nvPr/>
          </p:nvSpPr>
          <p:spPr>
            <a:xfrm>
              <a:off x="3499438" y="4151746"/>
              <a:ext cx="300636" cy="293462"/>
            </a:xfrm>
            <a:custGeom>
              <a:rect b="b" l="l" r="r" t="t"/>
              <a:pathLst>
                <a:path extrusionOk="0" h="5679" w="5794">
                  <a:moveTo>
                    <a:pt x="2880" y="0"/>
                  </a:moveTo>
                  <a:cubicBezTo>
                    <a:pt x="2423" y="0"/>
                    <a:pt x="1925" y="129"/>
                    <a:pt x="1549" y="322"/>
                  </a:cubicBezTo>
                  <a:cubicBezTo>
                    <a:pt x="448" y="881"/>
                    <a:pt x="224" y="1998"/>
                    <a:pt x="256" y="3163"/>
                  </a:cubicBezTo>
                  <a:lnTo>
                    <a:pt x="1" y="3306"/>
                  </a:lnTo>
                  <a:cubicBezTo>
                    <a:pt x="336" y="3881"/>
                    <a:pt x="543" y="4663"/>
                    <a:pt x="1054" y="4998"/>
                  </a:cubicBezTo>
                  <a:cubicBezTo>
                    <a:pt x="1661" y="5397"/>
                    <a:pt x="2506" y="5461"/>
                    <a:pt x="3256" y="5621"/>
                  </a:cubicBezTo>
                  <a:cubicBezTo>
                    <a:pt x="3429" y="5659"/>
                    <a:pt x="3594" y="5679"/>
                    <a:pt x="3749" y="5679"/>
                  </a:cubicBezTo>
                  <a:cubicBezTo>
                    <a:pt x="4313" y="5679"/>
                    <a:pt x="4763" y="5416"/>
                    <a:pt x="5076" y="4791"/>
                  </a:cubicBezTo>
                  <a:cubicBezTo>
                    <a:pt x="5794" y="3338"/>
                    <a:pt x="5012" y="705"/>
                    <a:pt x="3496" y="99"/>
                  </a:cubicBezTo>
                  <a:cubicBezTo>
                    <a:pt x="3313" y="31"/>
                    <a:pt x="3101" y="0"/>
                    <a:pt x="28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2" name="Google Shape;4392;p11"/>
            <p:cNvSpPr/>
            <p:nvPr/>
          </p:nvSpPr>
          <p:spPr>
            <a:xfrm>
              <a:off x="4171016" y="4774518"/>
              <a:ext cx="332962" cy="316096"/>
            </a:xfrm>
            <a:custGeom>
              <a:rect b="b" l="l" r="r" t="t"/>
              <a:pathLst>
                <a:path extrusionOk="0" h="6117" w="6417">
                  <a:moveTo>
                    <a:pt x="2203" y="0"/>
                  </a:moveTo>
                  <a:cubicBezTo>
                    <a:pt x="240" y="958"/>
                    <a:pt x="1" y="1325"/>
                    <a:pt x="240" y="3192"/>
                  </a:cubicBezTo>
                  <a:cubicBezTo>
                    <a:pt x="288" y="3431"/>
                    <a:pt x="320" y="3655"/>
                    <a:pt x="336" y="3894"/>
                  </a:cubicBezTo>
                  <a:cubicBezTo>
                    <a:pt x="347" y="5851"/>
                    <a:pt x="599" y="6116"/>
                    <a:pt x="1437" y="6116"/>
                  </a:cubicBezTo>
                  <a:cubicBezTo>
                    <a:pt x="1750" y="6116"/>
                    <a:pt x="2144" y="6079"/>
                    <a:pt x="2637" y="6079"/>
                  </a:cubicBezTo>
                  <a:cubicBezTo>
                    <a:pt x="2688" y="6079"/>
                    <a:pt x="2740" y="6080"/>
                    <a:pt x="2794" y="6081"/>
                  </a:cubicBezTo>
                  <a:cubicBezTo>
                    <a:pt x="2806" y="6081"/>
                    <a:pt x="2818" y="6081"/>
                    <a:pt x="2830" y="6081"/>
                  </a:cubicBezTo>
                  <a:cubicBezTo>
                    <a:pt x="4451" y="6081"/>
                    <a:pt x="6400" y="3992"/>
                    <a:pt x="6416" y="2123"/>
                  </a:cubicBezTo>
                  <a:lnTo>
                    <a:pt x="6416" y="2123"/>
                  </a:lnTo>
                  <a:cubicBezTo>
                    <a:pt x="6257" y="2250"/>
                    <a:pt x="6081" y="2394"/>
                    <a:pt x="5938" y="2538"/>
                  </a:cubicBezTo>
                  <a:cubicBezTo>
                    <a:pt x="5628" y="2923"/>
                    <a:pt x="5300" y="3123"/>
                    <a:pt x="4974" y="3123"/>
                  </a:cubicBezTo>
                  <a:cubicBezTo>
                    <a:pt x="4678" y="3123"/>
                    <a:pt x="4383" y="2959"/>
                    <a:pt x="4102" y="2617"/>
                  </a:cubicBezTo>
                  <a:cubicBezTo>
                    <a:pt x="3416" y="1788"/>
                    <a:pt x="2841" y="878"/>
                    <a:pt x="22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3" name="Google Shape;4393;p11"/>
            <p:cNvSpPr/>
            <p:nvPr/>
          </p:nvSpPr>
          <p:spPr>
            <a:xfrm>
              <a:off x="3064726" y="3270450"/>
              <a:ext cx="245168" cy="458409"/>
            </a:xfrm>
            <a:custGeom>
              <a:rect b="b" l="l" r="r" t="t"/>
              <a:pathLst>
                <a:path extrusionOk="0" h="8871" w="4725">
                  <a:moveTo>
                    <a:pt x="2266" y="0"/>
                  </a:moveTo>
                  <a:cubicBezTo>
                    <a:pt x="1183" y="0"/>
                    <a:pt x="15" y="1237"/>
                    <a:pt x="0" y="2487"/>
                  </a:cubicBezTo>
                  <a:cubicBezTo>
                    <a:pt x="64" y="2758"/>
                    <a:pt x="160" y="3014"/>
                    <a:pt x="271" y="3269"/>
                  </a:cubicBezTo>
                  <a:cubicBezTo>
                    <a:pt x="1022" y="4642"/>
                    <a:pt x="1788" y="6014"/>
                    <a:pt x="2586" y="7355"/>
                  </a:cubicBezTo>
                  <a:cubicBezTo>
                    <a:pt x="2809" y="7754"/>
                    <a:pt x="3112" y="8121"/>
                    <a:pt x="3463" y="8424"/>
                  </a:cubicBezTo>
                  <a:cubicBezTo>
                    <a:pt x="3751" y="8663"/>
                    <a:pt x="4150" y="8727"/>
                    <a:pt x="4501" y="8871"/>
                  </a:cubicBezTo>
                  <a:cubicBezTo>
                    <a:pt x="4564" y="8488"/>
                    <a:pt x="4724" y="8073"/>
                    <a:pt x="4660" y="7690"/>
                  </a:cubicBezTo>
                  <a:cubicBezTo>
                    <a:pt x="4485" y="6621"/>
                    <a:pt x="4197" y="5551"/>
                    <a:pt x="3974" y="4482"/>
                  </a:cubicBezTo>
                  <a:cubicBezTo>
                    <a:pt x="3735" y="3269"/>
                    <a:pt x="3559" y="2040"/>
                    <a:pt x="3256" y="843"/>
                  </a:cubicBezTo>
                  <a:cubicBezTo>
                    <a:pt x="3176" y="508"/>
                    <a:pt x="2761" y="45"/>
                    <a:pt x="2458" y="13"/>
                  </a:cubicBezTo>
                  <a:cubicBezTo>
                    <a:pt x="2395" y="5"/>
                    <a:pt x="2331" y="0"/>
                    <a:pt x="22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4" name="Google Shape;4394;p11"/>
            <p:cNvSpPr/>
            <p:nvPr/>
          </p:nvSpPr>
          <p:spPr>
            <a:xfrm>
              <a:off x="3342116" y="3572793"/>
              <a:ext cx="305617" cy="332839"/>
            </a:xfrm>
            <a:custGeom>
              <a:rect b="b" l="l" r="r" t="t"/>
              <a:pathLst>
                <a:path extrusionOk="0" h="6441" w="5890">
                  <a:moveTo>
                    <a:pt x="4246" y="0"/>
                  </a:moveTo>
                  <a:cubicBezTo>
                    <a:pt x="3747" y="0"/>
                    <a:pt x="3217" y="222"/>
                    <a:pt x="2730" y="642"/>
                  </a:cubicBezTo>
                  <a:cubicBezTo>
                    <a:pt x="1469" y="1711"/>
                    <a:pt x="527" y="3100"/>
                    <a:pt x="0" y="4664"/>
                  </a:cubicBezTo>
                  <a:cubicBezTo>
                    <a:pt x="352" y="5222"/>
                    <a:pt x="639" y="6020"/>
                    <a:pt x="1213" y="6371"/>
                  </a:cubicBezTo>
                  <a:cubicBezTo>
                    <a:pt x="1295" y="6419"/>
                    <a:pt x="1412" y="6441"/>
                    <a:pt x="1547" y="6441"/>
                  </a:cubicBezTo>
                  <a:cubicBezTo>
                    <a:pt x="1994" y="6441"/>
                    <a:pt x="2640" y="6206"/>
                    <a:pt x="2873" y="5924"/>
                  </a:cubicBezTo>
                  <a:cubicBezTo>
                    <a:pt x="3926" y="4520"/>
                    <a:pt x="4884" y="3052"/>
                    <a:pt x="5762" y="1552"/>
                  </a:cubicBezTo>
                  <a:cubicBezTo>
                    <a:pt x="5889" y="1344"/>
                    <a:pt x="5650" y="770"/>
                    <a:pt x="5427" y="514"/>
                  </a:cubicBezTo>
                  <a:cubicBezTo>
                    <a:pt x="5086" y="166"/>
                    <a:pt x="4677" y="0"/>
                    <a:pt x="424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5" name="Google Shape;4395;p11"/>
            <p:cNvSpPr/>
            <p:nvPr/>
          </p:nvSpPr>
          <p:spPr>
            <a:xfrm>
              <a:off x="775041" y="122486"/>
              <a:ext cx="455520" cy="219412"/>
            </a:xfrm>
            <a:custGeom>
              <a:rect b="b" l="l" r="r" t="t"/>
              <a:pathLst>
                <a:path extrusionOk="0" h="4246" w="8779">
                  <a:moveTo>
                    <a:pt x="2561" y="1"/>
                  </a:moveTo>
                  <a:cubicBezTo>
                    <a:pt x="1492" y="1"/>
                    <a:pt x="506" y="620"/>
                    <a:pt x="65" y="1597"/>
                  </a:cubicBezTo>
                  <a:cubicBezTo>
                    <a:pt x="1" y="1773"/>
                    <a:pt x="17" y="1980"/>
                    <a:pt x="113" y="2140"/>
                  </a:cubicBezTo>
                  <a:cubicBezTo>
                    <a:pt x="639" y="2698"/>
                    <a:pt x="1166" y="3129"/>
                    <a:pt x="2076" y="3129"/>
                  </a:cubicBezTo>
                  <a:cubicBezTo>
                    <a:pt x="2130" y="3129"/>
                    <a:pt x="2184" y="3129"/>
                    <a:pt x="2240" y="3129"/>
                  </a:cubicBezTo>
                  <a:cubicBezTo>
                    <a:pt x="3265" y="3129"/>
                    <a:pt x="4506" y="3144"/>
                    <a:pt x="5188" y="3704"/>
                  </a:cubicBezTo>
                  <a:cubicBezTo>
                    <a:pt x="5670" y="4096"/>
                    <a:pt x="6089" y="4246"/>
                    <a:pt x="6486" y="4246"/>
                  </a:cubicBezTo>
                  <a:cubicBezTo>
                    <a:pt x="6928" y="4246"/>
                    <a:pt x="7343" y="4059"/>
                    <a:pt x="7789" y="3815"/>
                  </a:cubicBezTo>
                  <a:cubicBezTo>
                    <a:pt x="8172" y="3592"/>
                    <a:pt x="8443" y="3161"/>
                    <a:pt x="8778" y="2826"/>
                  </a:cubicBezTo>
                  <a:cubicBezTo>
                    <a:pt x="8364" y="2427"/>
                    <a:pt x="7996" y="1932"/>
                    <a:pt x="7518" y="1645"/>
                  </a:cubicBezTo>
                  <a:cubicBezTo>
                    <a:pt x="6895" y="1326"/>
                    <a:pt x="6241" y="1070"/>
                    <a:pt x="5571" y="895"/>
                  </a:cubicBezTo>
                  <a:cubicBezTo>
                    <a:pt x="4565" y="560"/>
                    <a:pt x="3544" y="288"/>
                    <a:pt x="2602" y="1"/>
                  </a:cubicBezTo>
                  <a:cubicBezTo>
                    <a:pt x="2589" y="1"/>
                    <a:pt x="2575" y="1"/>
                    <a:pt x="25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6" name="Google Shape;4396;p11"/>
            <p:cNvSpPr/>
            <p:nvPr/>
          </p:nvSpPr>
          <p:spPr>
            <a:xfrm>
              <a:off x="4214913" y="3586125"/>
              <a:ext cx="380128" cy="303901"/>
            </a:xfrm>
            <a:custGeom>
              <a:rect b="b" l="l" r="r" t="t"/>
              <a:pathLst>
                <a:path extrusionOk="0" h="5881" w="7326">
                  <a:moveTo>
                    <a:pt x="7326" y="1"/>
                  </a:moveTo>
                  <a:cubicBezTo>
                    <a:pt x="6943" y="81"/>
                    <a:pt x="6512" y="65"/>
                    <a:pt x="6209" y="256"/>
                  </a:cubicBezTo>
                  <a:cubicBezTo>
                    <a:pt x="4613" y="1294"/>
                    <a:pt x="3049" y="2379"/>
                    <a:pt x="1469" y="3448"/>
                  </a:cubicBezTo>
                  <a:cubicBezTo>
                    <a:pt x="1166" y="3656"/>
                    <a:pt x="846" y="3815"/>
                    <a:pt x="543" y="4023"/>
                  </a:cubicBezTo>
                  <a:cubicBezTo>
                    <a:pt x="352" y="4182"/>
                    <a:pt x="176" y="4358"/>
                    <a:pt x="1" y="4533"/>
                  </a:cubicBezTo>
                  <a:cubicBezTo>
                    <a:pt x="256" y="4837"/>
                    <a:pt x="415" y="5124"/>
                    <a:pt x="671" y="5331"/>
                  </a:cubicBezTo>
                  <a:cubicBezTo>
                    <a:pt x="1137" y="5706"/>
                    <a:pt x="1616" y="5881"/>
                    <a:pt x="2115" y="5881"/>
                  </a:cubicBezTo>
                  <a:cubicBezTo>
                    <a:pt x="2573" y="5881"/>
                    <a:pt x="3047" y="5734"/>
                    <a:pt x="3543" y="5459"/>
                  </a:cubicBezTo>
                  <a:cubicBezTo>
                    <a:pt x="4246" y="5028"/>
                    <a:pt x="4996" y="4693"/>
                    <a:pt x="5778" y="4469"/>
                  </a:cubicBezTo>
                  <a:cubicBezTo>
                    <a:pt x="6576" y="4262"/>
                    <a:pt x="6895" y="3863"/>
                    <a:pt x="6959" y="3097"/>
                  </a:cubicBezTo>
                  <a:cubicBezTo>
                    <a:pt x="7007" y="2427"/>
                    <a:pt x="7198" y="1788"/>
                    <a:pt x="7294" y="1118"/>
                  </a:cubicBezTo>
                  <a:cubicBezTo>
                    <a:pt x="7326" y="751"/>
                    <a:pt x="7326" y="384"/>
                    <a:pt x="73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7" name="Google Shape;4397;p11"/>
            <p:cNvSpPr/>
            <p:nvPr/>
          </p:nvSpPr>
          <p:spPr>
            <a:xfrm>
              <a:off x="1119521" y="3927120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1565" y="1"/>
                  </a:moveTo>
                  <a:cubicBezTo>
                    <a:pt x="786" y="1"/>
                    <a:pt x="293" y="754"/>
                    <a:pt x="113" y="2259"/>
                  </a:cubicBezTo>
                  <a:cubicBezTo>
                    <a:pt x="81" y="2499"/>
                    <a:pt x="49" y="2722"/>
                    <a:pt x="1" y="2945"/>
                  </a:cubicBezTo>
                  <a:lnTo>
                    <a:pt x="161" y="2961"/>
                  </a:lnTo>
                  <a:lnTo>
                    <a:pt x="161" y="5148"/>
                  </a:lnTo>
                  <a:cubicBezTo>
                    <a:pt x="161" y="5260"/>
                    <a:pt x="161" y="5355"/>
                    <a:pt x="176" y="5451"/>
                  </a:cubicBezTo>
                  <a:cubicBezTo>
                    <a:pt x="318" y="6266"/>
                    <a:pt x="829" y="6704"/>
                    <a:pt x="1463" y="6704"/>
                  </a:cubicBezTo>
                  <a:cubicBezTo>
                    <a:pt x="1760" y="6704"/>
                    <a:pt x="2085" y="6607"/>
                    <a:pt x="2411" y="6409"/>
                  </a:cubicBezTo>
                  <a:cubicBezTo>
                    <a:pt x="3592" y="5690"/>
                    <a:pt x="3767" y="4446"/>
                    <a:pt x="4071" y="3344"/>
                  </a:cubicBezTo>
                  <a:cubicBezTo>
                    <a:pt x="4390" y="2227"/>
                    <a:pt x="2842" y="121"/>
                    <a:pt x="1709" y="9"/>
                  </a:cubicBezTo>
                  <a:cubicBezTo>
                    <a:pt x="1660" y="4"/>
                    <a:pt x="1612" y="1"/>
                    <a:pt x="15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" name="Google Shape;4398;p11"/>
            <p:cNvSpPr/>
            <p:nvPr/>
          </p:nvSpPr>
          <p:spPr>
            <a:xfrm>
              <a:off x="2090905" y="3016784"/>
              <a:ext cx="274122" cy="309637"/>
            </a:xfrm>
            <a:custGeom>
              <a:rect b="b" l="l" r="r" t="t"/>
              <a:pathLst>
                <a:path extrusionOk="0" h="5992" w="5283">
                  <a:moveTo>
                    <a:pt x="2783" y="1"/>
                  </a:moveTo>
                  <a:cubicBezTo>
                    <a:pt x="1712" y="1"/>
                    <a:pt x="576" y="1001"/>
                    <a:pt x="479" y="2098"/>
                  </a:cubicBezTo>
                  <a:cubicBezTo>
                    <a:pt x="431" y="2624"/>
                    <a:pt x="335" y="3151"/>
                    <a:pt x="224" y="3662"/>
                  </a:cubicBezTo>
                  <a:cubicBezTo>
                    <a:pt x="0" y="4651"/>
                    <a:pt x="128" y="4827"/>
                    <a:pt x="1133" y="4875"/>
                  </a:cubicBezTo>
                  <a:cubicBezTo>
                    <a:pt x="1357" y="4891"/>
                    <a:pt x="1564" y="4954"/>
                    <a:pt x="1772" y="5066"/>
                  </a:cubicBezTo>
                  <a:cubicBezTo>
                    <a:pt x="2346" y="5353"/>
                    <a:pt x="2905" y="5688"/>
                    <a:pt x="3479" y="5992"/>
                  </a:cubicBezTo>
                  <a:cubicBezTo>
                    <a:pt x="5187" y="5768"/>
                    <a:pt x="5283" y="5641"/>
                    <a:pt x="4852" y="4093"/>
                  </a:cubicBezTo>
                  <a:cubicBezTo>
                    <a:pt x="4548" y="3039"/>
                    <a:pt x="4325" y="1954"/>
                    <a:pt x="3990" y="917"/>
                  </a:cubicBezTo>
                  <a:cubicBezTo>
                    <a:pt x="3878" y="582"/>
                    <a:pt x="3559" y="167"/>
                    <a:pt x="3256" y="71"/>
                  </a:cubicBezTo>
                  <a:cubicBezTo>
                    <a:pt x="3102" y="23"/>
                    <a:pt x="2943" y="1"/>
                    <a:pt x="27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9" name="Google Shape;4399;p11"/>
            <p:cNvSpPr/>
            <p:nvPr/>
          </p:nvSpPr>
          <p:spPr>
            <a:xfrm>
              <a:off x="4656267" y="3063652"/>
              <a:ext cx="347024" cy="360898"/>
            </a:xfrm>
            <a:custGeom>
              <a:rect b="b" l="l" r="r" t="t"/>
              <a:pathLst>
                <a:path extrusionOk="0" h="6984" w="6688">
                  <a:moveTo>
                    <a:pt x="5294" y="1"/>
                  </a:moveTo>
                  <a:cubicBezTo>
                    <a:pt x="5115" y="1"/>
                    <a:pt x="4905" y="21"/>
                    <a:pt x="4661" y="58"/>
                  </a:cubicBezTo>
                  <a:lnTo>
                    <a:pt x="4677" y="58"/>
                  </a:lnTo>
                  <a:cubicBezTo>
                    <a:pt x="4533" y="377"/>
                    <a:pt x="4390" y="696"/>
                    <a:pt x="4214" y="999"/>
                  </a:cubicBezTo>
                  <a:cubicBezTo>
                    <a:pt x="3927" y="1478"/>
                    <a:pt x="3480" y="1893"/>
                    <a:pt x="3272" y="2404"/>
                  </a:cubicBezTo>
                  <a:cubicBezTo>
                    <a:pt x="2889" y="3441"/>
                    <a:pt x="2139" y="4095"/>
                    <a:pt x="1198" y="4590"/>
                  </a:cubicBezTo>
                  <a:cubicBezTo>
                    <a:pt x="815" y="4797"/>
                    <a:pt x="288" y="5005"/>
                    <a:pt x="176" y="5340"/>
                  </a:cubicBezTo>
                  <a:cubicBezTo>
                    <a:pt x="1" y="5835"/>
                    <a:pt x="144" y="6425"/>
                    <a:pt x="160" y="6984"/>
                  </a:cubicBezTo>
                  <a:cubicBezTo>
                    <a:pt x="591" y="6904"/>
                    <a:pt x="1070" y="6904"/>
                    <a:pt x="1469" y="6729"/>
                  </a:cubicBezTo>
                  <a:cubicBezTo>
                    <a:pt x="2123" y="6441"/>
                    <a:pt x="2698" y="5851"/>
                    <a:pt x="3368" y="5707"/>
                  </a:cubicBezTo>
                  <a:cubicBezTo>
                    <a:pt x="5363" y="5292"/>
                    <a:pt x="6688" y="3393"/>
                    <a:pt x="6416" y="1382"/>
                  </a:cubicBezTo>
                  <a:cubicBezTo>
                    <a:pt x="6287" y="363"/>
                    <a:pt x="6054" y="1"/>
                    <a:pt x="52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0" name="Google Shape;4400;p11"/>
            <p:cNvSpPr/>
            <p:nvPr/>
          </p:nvSpPr>
          <p:spPr>
            <a:xfrm>
              <a:off x="2948758" y="3732413"/>
              <a:ext cx="327151" cy="301575"/>
            </a:xfrm>
            <a:custGeom>
              <a:rect b="b" l="l" r="r" t="t"/>
              <a:pathLst>
                <a:path extrusionOk="0" h="5836" w="6305">
                  <a:moveTo>
                    <a:pt x="4001" y="0"/>
                  </a:moveTo>
                  <a:cubicBezTo>
                    <a:pt x="3700" y="0"/>
                    <a:pt x="3263" y="155"/>
                    <a:pt x="3049" y="346"/>
                  </a:cubicBezTo>
                  <a:cubicBezTo>
                    <a:pt x="2187" y="1176"/>
                    <a:pt x="1357" y="2037"/>
                    <a:pt x="575" y="2963"/>
                  </a:cubicBezTo>
                  <a:cubicBezTo>
                    <a:pt x="288" y="3282"/>
                    <a:pt x="144" y="3745"/>
                    <a:pt x="1" y="4032"/>
                  </a:cubicBezTo>
                  <a:cubicBezTo>
                    <a:pt x="129" y="5836"/>
                    <a:pt x="1724" y="4926"/>
                    <a:pt x="2443" y="5564"/>
                  </a:cubicBezTo>
                  <a:cubicBezTo>
                    <a:pt x="2495" y="5613"/>
                    <a:pt x="2573" y="5632"/>
                    <a:pt x="2668" y="5632"/>
                  </a:cubicBezTo>
                  <a:cubicBezTo>
                    <a:pt x="2946" y="5632"/>
                    <a:pt x="3366" y="5468"/>
                    <a:pt x="3687" y="5421"/>
                  </a:cubicBezTo>
                  <a:cubicBezTo>
                    <a:pt x="3719" y="5405"/>
                    <a:pt x="3735" y="5373"/>
                    <a:pt x="3751" y="5341"/>
                  </a:cubicBezTo>
                  <a:cubicBezTo>
                    <a:pt x="4852" y="4352"/>
                    <a:pt x="6305" y="3474"/>
                    <a:pt x="5124" y="1638"/>
                  </a:cubicBezTo>
                  <a:cubicBezTo>
                    <a:pt x="5092" y="1575"/>
                    <a:pt x="5156" y="1479"/>
                    <a:pt x="5124" y="1431"/>
                  </a:cubicBezTo>
                  <a:cubicBezTo>
                    <a:pt x="4837" y="952"/>
                    <a:pt x="4645" y="378"/>
                    <a:pt x="4246" y="58"/>
                  </a:cubicBezTo>
                  <a:cubicBezTo>
                    <a:pt x="4189" y="18"/>
                    <a:pt x="4103" y="0"/>
                    <a:pt x="40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" name="Google Shape;4401;p11"/>
            <p:cNvSpPr/>
            <p:nvPr/>
          </p:nvSpPr>
          <p:spPr>
            <a:xfrm>
              <a:off x="5178824" y="4125444"/>
              <a:ext cx="376755" cy="195383"/>
            </a:xfrm>
            <a:custGeom>
              <a:rect b="b" l="l" r="r" t="t"/>
              <a:pathLst>
                <a:path extrusionOk="0" h="3781" w="7261">
                  <a:moveTo>
                    <a:pt x="4937" y="1"/>
                  </a:moveTo>
                  <a:cubicBezTo>
                    <a:pt x="4919" y="1"/>
                    <a:pt x="4902" y="1"/>
                    <a:pt x="4884" y="1"/>
                  </a:cubicBezTo>
                  <a:cubicBezTo>
                    <a:pt x="3703" y="113"/>
                    <a:pt x="2330" y="225"/>
                    <a:pt x="1181" y="1390"/>
                  </a:cubicBezTo>
                  <a:cubicBezTo>
                    <a:pt x="144" y="2427"/>
                    <a:pt x="0" y="2571"/>
                    <a:pt x="1261" y="3369"/>
                  </a:cubicBezTo>
                  <a:cubicBezTo>
                    <a:pt x="1484" y="3496"/>
                    <a:pt x="1740" y="3592"/>
                    <a:pt x="1995" y="3640"/>
                  </a:cubicBezTo>
                  <a:cubicBezTo>
                    <a:pt x="2323" y="3739"/>
                    <a:pt x="2640" y="3780"/>
                    <a:pt x="2949" y="3780"/>
                  </a:cubicBezTo>
                  <a:cubicBezTo>
                    <a:pt x="4338" y="3780"/>
                    <a:pt x="5563" y="2938"/>
                    <a:pt x="6894" y="2650"/>
                  </a:cubicBezTo>
                  <a:cubicBezTo>
                    <a:pt x="7006" y="2618"/>
                    <a:pt x="7134" y="2331"/>
                    <a:pt x="7150" y="2172"/>
                  </a:cubicBezTo>
                  <a:cubicBezTo>
                    <a:pt x="7260" y="735"/>
                    <a:pt x="6590" y="1"/>
                    <a:pt x="49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2" name="Google Shape;4402;p11"/>
            <p:cNvSpPr/>
            <p:nvPr/>
          </p:nvSpPr>
          <p:spPr>
            <a:xfrm>
              <a:off x="5484389" y="2553839"/>
              <a:ext cx="192139" cy="255326"/>
            </a:xfrm>
            <a:custGeom>
              <a:rect b="b" l="l" r="r" t="t"/>
              <a:pathLst>
                <a:path extrusionOk="0" h="4941" w="3703">
                  <a:moveTo>
                    <a:pt x="600" y="0"/>
                  </a:moveTo>
                  <a:cubicBezTo>
                    <a:pt x="351" y="0"/>
                    <a:pt x="236" y="250"/>
                    <a:pt x="64" y="875"/>
                  </a:cubicBezTo>
                  <a:cubicBezTo>
                    <a:pt x="16" y="1066"/>
                    <a:pt x="0" y="1274"/>
                    <a:pt x="16" y="1465"/>
                  </a:cubicBezTo>
                  <a:cubicBezTo>
                    <a:pt x="16" y="2917"/>
                    <a:pt x="1197" y="3731"/>
                    <a:pt x="1819" y="4849"/>
                  </a:cubicBezTo>
                  <a:cubicBezTo>
                    <a:pt x="1843" y="4908"/>
                    <a:pt x="1981" y="4941"/>
                    <a:pt x="2103" y="4941"/>
                  </a:cubicBezTo>
                  <a:cubicBezTo>
                    <a:pt x="2145" y="4941"/>
                    <a:pt x="2185" y="4937"/>
                    <a:pt x="2218" y="4928"/>
                  </a:cubicBezTo>
                  <a:cubicBezTo>
                    <a:pt x="3304" y="4689"/>
                    <a:pt x="3703" y="4019"/>
                    <a:pt x="3320" y="2790"/>
                  </a:cubicBezTo>
                  <a:cubicBezTo>
                    <a:pt x="2968" y="1944"/>
                    <a:pt x="2601" y="970"/>
                    <a:pt x="1484" y="380"/>
                  </a:cubicBezTo>
                  <a:cubicBezTo>
                    <a:pt x="1056" y="145"/>
                    <a:pt x="789" y="0"/>
                    <a:pt x="6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" name="Google Shape;4403;p11"/>
            <p:cNvSpPr/>
            <p:nvPr/>
          </p:nvSpPr>
          <p:spPr>
            <a:xfrm>
              <a:off x="852924" y="4082193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3079" y="1"/>
                  </a:moveTo>
                  <a:cubicBezTo>
                    <a:pt x="1910" y="1"/>
                    <a:pt x="228" y="1095"/>
                    <a:pt x="16" y="2115"/>
                  </a:cubicBezTo>
                  <a:cubicBezTo>
                    <a:pt x="0" y="2275"/>
                    <a:pt x="48" y="2434"/>
                    <a:pt x="128" y="2578"/>
                  </a:cubicBezTo>
                  <a:cubicBezTo>
                    <a:pt x="399" y="3264"/>
                    <a:pt x="654" y="3950"/>
                    <a:pt x="958" y="4605"/>
                  </a:cubicBezTo>
                  <a:cubicBezTo>
                    <a:pt x="1085" y="4892"/>
                    <a:pt x="1277" y="5259"/>
                    <a:pt x="1532" y="5371"/>
                  </a:cubicBezTo>
                  <a:cubicBezTo>
                    <a:pt x="1843" y="5523"/>
                    <a:pt x="2162" y="5592"/>
                    <a:pt x="2472" y="5592"/>
                  </a:cubicBezTo>
                  <a:cubicBezTo>
                    <a:pt x="3629" y="5592"/>
                    <a:pt x="4660" y="4624"/>
                    <a:pt x="4660" y="3328"/>
                  </a:cubicBezTo>
                  <a:cubicBezTo>
                    <a:pt x="4421" y="2338"/>
                    <a:pt x="4213" y="1349"/>
                    <a:pt x="3958" y="391"/>
                  </a:cubicBezTo>
                  <a:cubicBezTo>
                    <a:pt x="3910" y="248"/>
                    <a:pt x="3671" y="104"/>
                    <a:pt x="3495" y="56"/>
                  </a:cubicBezTo>
                  <a:cubicBezTo>
                    <a:pt x="3367" y="18"/>
                    <a:pt x="3227" y="1"/>
                    <a:pt x="30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" name="Google Shape;4404;p11"/>
            <p:cNvSpPr/>
            <p:nvPr/>
          </p:nvSpPr>
          <p:spPr>
            <a:xfrm>
              <a:off x="1540224" y="3095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2517" y="1"/>
                  </a:moveTo>
                  <a:cubicBezTo>
                    <a:pt x="2101" y="1"/>
                    <a:pt x="1869" y="343"/>
                    <a:pt x="1580" y="814"/>
                  </a:cubicBezTo>
                  <a:cubicBezTo>
                    <a:pt x="1309" y="1261"/>
                    <a:pt x="1038" y="1740"/>
                    <a:pt x="655" y="2091"/>
                  </a:cubicBezTo>
                  <a:cubicBezTo>
                    <a:pt x="48" y="2617"/>
                    <a:pt x="0" y="3032"/>
                    <a:pt x="702" y="3479"/>
                  </a:cubicBezTo>
                  <a:cubicBezTo>
                    <a:pt x="862" y="3591"/>
                    <a:pt x="990" y="3767"/>
                    <a:pt x="1149" y="3878"/>
                  </a:cubicBezTo>
                  <a:cubicBezTo>
                    <a:pt x="1883" y="4373"/>
                    <a:pt x="2618" y="4852"/>
                    <a:pt x="3240" y="5267"/>
                  </a:cubicBezTo>
                  <a:cubicBezTo>
                    <a:pt x="5331" y="4820"/>
                    <a:pt x="6320" y="4405"/>
                    <a:pt x="5203" y="2266"/>
                  </a:cubicBezTo>
                  <a:cubicBezTo>
                    <a:pt x="4772" y="1421"/>
                    <a:pt x="4118" y="734"/>
                    <a:pt x="3288" y="271"/>
                  </a:cubicBezTo>
                  <a:cubicBezTo>
                    <a:pt x="2968" y="83"/>
                    <a:pt x="2720" y="1"/>
                    <a:pt x="25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5" name="Google Shape;4405;p11"/>
            <p:cNvSpPr/>
            <p:nvPr/>
          </p:nvSpPr>
          <p:spPr>
            <a:xfrm>
              <a:off x="1230768" y="4803765"/>
              <a:ext cx="336594" cy="216725"/>
            </a:xfrm>
            <a:custGeom>
              <a:rect b="b" l="l" r="r" t="t"/>
              <a:pathLst>
                <a:path extrusionOk="0" h="4194" w="6487">
                  <a:moveTo>
                    <a:pt x="5687" y="1"/>
                  </a:moveTo>
                  <a:cubicBezTo>
                    <a:pt x="5588" y="1"/>
                    <a:pt x="5473" y="18"/>
                    <a:pt x="5342" y="56"/>
                  </a:cubicBezTo>
                  <a:cubicBezTo>
                    <a:pt x="3842" y="503"/>
                    <a:pt x="2341" y="902"/>
                    <a:pt x="857" y="1349"/>
                  </a:cubicBezTo>
                  <a:cubicBezTo>
                    <a:pt x="602" y="1413"/>
                    <a:pt x="394" y="1573"/>
                    <a:pt x="283" y="1796"/>
                  </a:cubicBezTo>
                  <a:cubicBezTo>
                    <a:pt x="1" y="2516"/>
                    <a:pt x="1163" y="3713"/>
                    <a:pt x="1945" y="3713"/>
                  </a:cubicBezTo>
                  <a:cubicBezTo>
                    <a:pt x="1960" y="3713"/>
                    <a:pt x="1976" y="3712"/>
                    <a:pt x="1990" y="3711"/>
                  </a:cubicBezTo>
                  <a:cubicBezTo>
                    <a:pt x="2091" y="3705"/>
                    <a:pt x="2191" y="3702"/>
                    <a:pt x="2292" y="3702"/>
                  </a:cubicBezTo>
                  <a:cubicBezTo>
                    <a:pt x="2929" y="3702"/>
                    <a:pt x="3575" y="3820"/>
                    <a:pt x="4209" y="3903"/>
                  </a:cubicBezTo>
                  <a:cubicBezTo>
                    <a:pt x="4560" y="3982"/>
                    <a:pt x="4911" y="4078"/>
                    <a:pt x="5246" y="4190"/>
                  </a:cubicBezTo>
                  <a:cubicBezTo>
                    <a:pt x="5296" y="4193"/>
                    <a:pt x="5345" y="4194"/>
                    <a:pt x="5392" y="4194"/>
                  </a:cubicBezTo>
                  <a:cubicBezTo>
                    <a:pt x="6192" y="4194"/>
                    <a:pt x="6486" y="3806"/>
                    <a:pt x="6411" y="2977"/>
                  </a:cubicBezTo>
                  <a:cubicBezTo>
                    <a:pt x="6347" y="2291"/>
                    <a:pt x="6395" y="1589"/>
                    <a:pt x="6347" y="902"/>
                  </a:cubicBezTo>
                  <a:cubicBezTo>
                    <a:pt x="6308" y="413"/>
                    <a:pt x="6169" y="1"/>
                    <a:pt x="5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6" name="Google Shape;4406;p11"/>
            <p:cNvSpPr/>
            <p:nvPr/>
          </p:nvSpPr>
          <p:spPr>
            <a:xfrm>
              <a:off x="339499" y="4591489"/>
              <a:ext cx="298146" cy="261217"/>
            </a:xfrm>
            <a:custGeom>
              <a:rect b="b" l="l" r="r" t="t"/>
              <a:pathLst>
                <a:path extrusionOk="0" h="5055" w="5746">
                  <a:moveTo>
                    <a:pt x="4237" y="1"/>
                  </a:moveTo>
                  <a:cubicBezTo>
                    <a:pt x="4029" y="1"/>
                    <a:pt x="3158" y="501"/>
                    <a:pt x="2634" y="749"/>
                  </a:cubicBezTo>
                  <a:cubicBezTo>
                    <a:pt x="2474" y="797"/>
                    <a:pt x="2330" y="877"/>
                    <a:pt x="2187" y="973"/>
                  </a:cubicBezTo>
                  <a:cubicBezTo>
                    <a:pt x="1341" y="1803"/>
                    <a:pt x="0" y="2281"/>
                    <a:pt x="32" y="3750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45" y="5024"/>
                    <a:pt x="695" y="5055"/>
                    <a:pt x="864" y="5055"/>
                  </a:cubicBezTo>
                  <a:cubicBezTo>
                    <a:pt x="1109" y="5055"/>
                    <a:pt x="1395" y="4990"/>
                    <a:pt x="1612" y="4915"/>
                  </a:cubicBezTo>
                  <a:cubicBezTo>
                    <a:pt x="2618" y="4579"/>
                    <a:pt x="3591" y="4180"/>
                    <a:pt x="4549" y="3718"/>
                  </a:cubicBezTo>
                  <a:cubicBezTo>
                    <a:pt x="4980" y="3526"/>
                    <a:pt x="5299" y="3111"/>
                    <a:pt x="5746" y="2728"/>
                  </a:cubicBezTo>
                  <a:cubicBezTo>
                    <a:pt x="5219" y="1659"/>
                    <a:pt x="4836" y="765"/>
                    <a:pt x="4277" y="15"/>
                  </a:cubicBezTo>
                  <a:cubicBezTo>
                    <a:pt x="4270" y="5"/>
                    <a:pt x="4257" y="1"/>
                    <a:pt x="4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" name="Google Shape;4407;p11"/>
            <p:cNvSpPr/>
            <p:nvPr/>
          </p:nvSpPr>
          <p:spPr>
            <a:xfrm>
              <a:off x="2472640" y="3464898"/>
              <a:ext cx="233546" cy="367048"/>
            </a:xfrm>
            <a:custGeom>
              <a:rect b="b" l="l" r="r" t="t"/>
              <a:pathLst>
                <a:path extrusionOk="0" h="7103" w="4501">
                  <a:moveTo>
                    <a:pt x="2123" y="1"/>
                  </a:moveTo>
                  <a:cubicBezTo>
                    <a:pt x="1852" y="480"/>
                    <a:pt x="1644" y="879"/>
                    <a:pt x="1405" y="1262"/>
                  </a:cubicBezTo>
                  <a:cubicBezTo>
                    <a:pt x="1245" y="1533"/>
                    <a:pt x="1006" y="1772"/>
                    <a:pt x="830" y="2044"/>
                  </a:cubicBezTo>
                  <a:cubicBezTo>
                    <a:pt x="543" y="2443"/>
                    <a:pt x="0" y="2889"/>
                    <a:pt x="48" y="3241"/>
                  </a:cubicBezTo>
                  <a:cubicBezTo>
                    <a:pt x="112" y="3656"/>
                    <a:pt x="703" y="4007"/>
                    <a:pt x="1197" y="4533"/>
                  </a:cubicBezTo>
                  <a:cubicBezTo>
                    <a:pt x="974" y="5778"/>
                    <a:pt x="2586" y="5954"/>
                    <a:pt x="3368" y="7103"/>
                  </a:cubicBezTo>
                  <a:cubicBezTo>
                    <a:pt x="3400" y="6512"/>
                    <a:pt x="3416" y="6145"/>
                    <a:pt x="3447" y="5778"/>
                  </a:cubicBezTo>
                  <a:cubicBezTo>
                    <a:pt x="3463" y="5555"/>
                    <a:pt x="3384" y="5267"/>
                    <a:pt x="3511" y="5156"/>
                  </a:cubicBezTo>
                  <a:cubicBezTo>
                    <a:pt x="4501" y="4166"/>
                    <a:pt x="4166" y="2969"/>
                    <a:pt x="4198" y="1788"/>
                  </a:cubicBezTo>
                  <a:cubicBezTo>
                    <a:pt x="4211" y="817"/>
                    <a:pt x="3920" y="362"/>
                    <a:pt x="3134" y="362"/>
                  </a:cubicBezTo>
                  <a:cubicBezTo>
                    <a:pt x="3002" y="362"/>
                    <a:pt x="2857" y="375"/>
                    <a:pt x="2697" y="400"/>
                  </a:cubicBezTo>
                  <a:cubicBezTo>
                    <a:pt x="2693" y="400"/>
                    <a:pt x="2688" y="401"/>
                    <a:pt x="2684" y="401"/>
                  </a:cubicBezTo>
                  <a:cubicBezTo>
                    <a:pt x="2543" y="401"/>
                    <a:pt x="2370" y="171"/>
                    <a:pt x="21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" name="Google Shape;4408;p11"/>
            <p:cNvSpPr/>
            <p:nvPr/>
          </p:nvSpPr>
          <p:spPr>
            <a:xfrm>
              <a:off x="6296737" y="3039365"/>
              <a:ext cx="233546" cy="367048"/>
            </a:xfrm>
            <a:custGeom>
              <a:rect b="b" l="l" r="r" t="t"/>
              <a:pathLst>
                <a:path extrusionOk="0" h="7103" w="4501">
                  <a:moveTo>
                    <a:pt x="2123" y="1"/>
                  </a:moveTo>
                  <a:cubicBezTo>
                    <a:pt x="1851" y="496"/>
                    <a:pt x="1644" y="895"/>
                    <a:pt x="1404" y="1278"/>
                  </a:cubicBezTo>
                  <a:cubicBezTo>
                    <a:pt x="1245" y="1549"/>
                    <a:pt x="1005" y="1788"/>
                    <a:pt x="830" y="2060"/>
                  </a:cubicBezTo>
                  <a:cubicBezTo>
                    <a:pt x="543" y="2459"/>
                    <a:pt x="0" y="2890"/>
                    <a:pt x="48" y="3257"/>
                  </a:cubicBezTo>
                  <a:cubicBezTo>
                    <a:pt x="112" y="3672"/>
                    <a:pt x="702" y="4007"/>
                    <a:pt x="1197" y="4533"/>
                  </a:cubicBezTo>
                  <a:cubicBezTo>
                    <a:pt x="974" y="5778"/>
                    <a:pt x="2585" y="5954"/>
                    <a:pt x="3367" y="7103"/>
                  </a:cubicBezTo>
                  <a:lnTo>
                    <a:pt x="3447" y="5778"/>
                  </a:lnTo>
                  <a:cubicBezTo>
                    <a:pt x="3463" y="5571"/>
                    <a:pt x="3383" y="5267"/>
                    <a:pt x="3511" y="5156"/>
                  </a:cubicBezTo>
                  <a:cubicBezTo>
                    <a:pt x="4501" y="4182"/>
                    <a:pt x="4165" y="2969"/>
                    <a:pt x="4197" y="1804"/>
                  </a:cubicBezTo>
                  <a:cubicBezTo>
                    <a:pt x="4211" y="830"/>
                    <a:pt x="3918" y="363"/>
                    <a:pt x="3125" y="363"/>
                  </a:cubicBezTo>
                  <a:cubicBezTo>
                    <a:pt x="2996" y="363"/>
                    <a:pt x="2854" y="375"/>
                    <a:pt x="2697" y="400"/>
                  </a:cubicBezTo>
                  <a:cubicBezTo>
                    <a:pt x="2688" y="402"/>
                    <a:pt x="2679" y="403"/>
                    <a:pt x="2670" y="403"/>
                  </a:cubicBezTo>
                  <a:cubicBezTo>
                    <a:pt x="2532" y="403"/>
                    <a:pt x="2362" y="181"/>
                    <a:pt x="21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" name="Google Shape;4409;p11"/>
            <p:cNvSpPr/>
            <p:nvPr/>
          </p:nvSpPr>
          <p:spPr>
            <a:xfrm>
              <a:off x="2417380" y="4655565"/>
              <a:ext cx="289636" cy="238480"/>
            </a:xfrm>
            <a:custGeom>
              <a:rect b="b" l="l" r="r" t="t"/>
              <a:pathLst>
                <a:path extrusionOk="0" h="4615" w="5582">
                  <a:moveTo>
                    <a:pt x="2346" y="1"/>
                  </a:moveTo>
                  <a:cubicBezTo>
                    <a:pt x="1517" y="1"/>
                    <a:pt x="1" y="1874"/>
                    <a:pt x="188" y="2637"/>
                  </a:cubicBezTo>
                  <a:cubicBezTo>
                    <a:pt x="602" y="4329"/>
                    <a:pt x="922" y="4552"/>
                    <a:pt x="2725" y="4552"/>
                  </a:cubicBezTo>
                  <a:cubicBezTo>
                    <a:pt x="3014" y="4552"/>
                    <a:pt x="3341" y="4615"/>
                    <a:pt x="3635" y="4615"/>
                  </a:cubicBezTo>
                  <a:cubicBezTo>
                    <a:pt x="3811" y="4615"/>
                    <a:pt x="3976" y="4592"/>
                    <a:pt x="4114" y="4520"/>
                  </a:cubicBezTo>
                  <a:cubicBezTo>
                    <a:pt x="4672" y="4201"/>
                    <a:pt x="5135" y="3754"/>
                    <a:pt x="5470" y="3212"/>
                  </a:cubicBezTo>
                  <a:cubicBezTo>
                    <a:pt x="5582" y="3036"/>
                    <a:pt x="5135" y="2446"/>
                    <a:pt x="4848" y="2142"/>
                  </a:cubicBezTo>
                  <a:cubicBezTo>
                    <a:pt x="4289" y="1520"/>
                    <a:pt x="3667" y="977"/>
                    <a:pt x="3044" y="419"/>
                  </a:cubicBezTo>
                  <a:cubicBezTo>
                    <a:pt x="2853" y="243"/>
                    <a:pt x="2629" y="20"/>
                    <a:pt x="2406" y="4"/>
                  </a:cubicBezTo>
                  <a:cubicBezTo>
                    <a:pt x="2386" y="2"/>
                    <a:pt x="2367" y="1"/>
                    <a:pt x="23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0" name="Google Shape;4410;p11"/>
            <p:cNvSpPr/>
            <p:nvPr/>
          </p:nvSpPr>
          <p:spPr>
            <a:xfrm>
              <a:off x="540718" y="2908166"/>
              <a:ext cx="366897" cy="234346"/>
            </a:xfrm>
            <a:custGeom>
              <a:rect b="b" l="l" r="r" t="t"/>
              <a:pathLst>
                <a:path extrusionOk="0" h="4535" w="7071">
                  <a:moveTo>
                    <a:pt x="685" y="0"/>
                  </a:moveTo>
                  <a:cubicBezTo>
                    <a:pt x="557" y="0"/>
                    <a:pt x="428" y="5"/>
                    <a:pt x="303" y="5"/>
                  </a:cubicBezTo>
                  <a:cubicBezTo>
                    <a:pt x="255" y="5"/>
                    <a:pt x="207" y="4"/>
                    <a:pt x="160" y="2"/>
                  </a:cubicBezTo>
                  <a:lnTo>
                    <a:pt x="160" y="2"/>
                  </a:lnTo>
                  <a:cubicBezTo>
                    <a:pt x="160" y="417"/>
                    <a:pt x="0" y="928"/>
                    <a:pt x="192" y="1247"/>
                  </a:cubicBezTo>
                  <a:cubicBezTo>
                    <a:pt x="527" y="1838"/>
                    <a:pt x="1197" y="2237"/>
                    <a:pt x="1533" y="2843"/>
                  </a:cubicBezTo>
                  <a:cubicBezTo>
                    <a:pt x="2235" y="4056"/>
                    <a:pt x="3464" y="4120"/>
                    <a:pt x="4549" y="4535"/>
                  </a:cubicBezTo>
                  <a:cubicBezTo>
                    <a:pt x="4996" y="4375"/>
                    <a:pt x="5458" y="4232"/>
                    <a:pt x="5937" y="4136"/>
                  </a:cubicBezTo>
                  <a:cubicBezTo>
                    <a:pt x="7070" y="3944"/>
                    <a:pt x="6703" y="3083"/>
                    <a:pt x="6560" y="2508"/>
                  </a:cubicBezTo>
                  <a:cubicBezTo>
                    <a:pt x="6480" y="2221"/>
                    <a:pt x="5826" y="1949"/>
                    <a:pt x="5427" y="1949"/>
                  </a:cubicBezTo>
                  <a:cubicBezTo>
                    <a:pt x="4740" y="1949"/>
                    <a:pt x="4166" y="1918"/>
                    <a:pt x="3799" y="1247"/>
                  </a:cubicBezTo>
                  <a:cubicBezTo>
                    <a:pt x="3703" y="1120"/>
                    <a:pt x="3575" y="1024"/>
                    <a:pt x="3432" y="976"/>
                  </a:cubicBezTo>
                  <a:cubicBezTo>
                    <a:pt x="2713" y="657"/>
                    <a:pt x="2011" y="322"/>
                    <a:pt x="1277" y="82"/>
                  </a:cubicBezTo>
                  <a:cubicBezTo>
                    <a:pt x="1096" y="13"/>
                    <a:pt x="892" y="0"/>
                    <a:pt x="6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" name="Google Shape;4411;p11"/>
            <p:cNvSpPr/>
            <p:nvPr/>
          </p:nvSpPr>
          <p:spPr>
            <a:xfrm>
              <a:off x="1729820" y="4218147"/>
              <a:ext cx="271683" cy="285504"/>
            </a:xfrm>
            <a:custGeom>
              <a:rect b="b" l="l" r="r" t="t"/>
              <a:pathLst>
                <a:path extrusionOk="0" h="5525" w="5236">
                  <a:moveTo>
                    <a:pt x="4276" y="0"/>
                  </a:moveTo>
                  <a:cubicBezTo>
                    <a:pt x="3953" y="0"/>
                    <a:pt x="3632" y="8"/>
                    <a:pt x="3304" y="27"/>
                  </a:cubicBezTo>
                  <a:cubicBezTo>
                    <a:pt x="2411" y="122"/>
                    <a:pt x="1645" y="441"/>
                    <a:pt x="1278" y="1383"/>
                  </a:cubicBezTo>
                  <a:cubicBezTo>
                    <a:pt x="1102" y="1862"/>
                    <a:pt x="942" y="2404"/>
                    <a:pt x="591" y="2756"/>
                  </a:cubicBezTo>
                  <a:cubicBezTo>
                    <a:pt x="1" y="3346"/>
                    <a:pt x="1" y="3793"/>
                    <a:pt x="591" y="4336"/>
                  </a:cubicBezTo>
                  <a:cubicBezTo>
                    <a:pt x="799" y="4511"/>
                    <a:pt x="879" y="4830"/>
                    <a:pt x="1086" y="4958"/>
                  </a:cubicBezTo>
                  <a:cubicBezTo>
                    <a:pt x="1462" y="5181"/>
                    <a:pt x="1934" y="5524"/>
                    <a:pt x="2282" y="5524"/>
                  </a:cubicBezTo>
                  <a:cubicBezTo>
                    <a:pt x="2333" y="5524"/>
                    <a:pt x="2382" y="5517"/>
                    <a:pt x="2427" y="5501"/>
                  </a:cubicBezTo>
                  <a:cubicBezTo>
                    <a:pt x="2778" y="5357"/>
                    <a:pt x="2953" y="4687"/>
                    <a:pt x="3161" y="4224"/>
                  </a:cubicBezTo>
                  <a:cubicBezTo>
                    <a:pt x="3225" y="4064"/>
                    <a:pt x="3145" y="3841"/>
                    <a:pt x="3145" y="3665"/>
                  </a:cubicBezTo>
                  <a:cubicBezTo>
                    <a:pt x="4214" y="3250"/>
                    <a:pt x="5235" y="1176"/>
                    <a:pt x="4964" y="11"/>
                  </a:cubicBezTo>
                  <a:cubicBezTo>
                    <a:pt x="4733" y="4"/>
                    <a:pt x="4504" y="0"/>
                    <a:pt x="42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11"/>
            <p:cNvSpPr/>
            <p:nvPr/>
          </p:nvSpPr>
          <p:spPr>
            <a:xfrm>
              <a:off x="924944" y="2908941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22" y="1"/>
                  </a:moveTo>
                  <a:cubicBezTo>
                    <a:pt x="2005" y="1"/>
                    <a:pt x="806" y="556"/>
                    <a:pt x="336" y="1344"/>
                  </a:cubicBezTo>
                  <a:cubicBezTo>
                    <a:pt x="208" y="1631"/>
                    <a:pt x="96" y="1918"/>
                    <a:pt x="1" y="2206"/>
                  </a:cubicBezTo>
                  <a:cubicBezTo>
                    <a:pt x="224" y="2541"/>
                    <a:pt x="399" y="3020"/>
                    <a:pt x="751" y="3275"/>
                  </a:cubicBezTo>
                  <a:cubicBezTo>
                    <a:pt x="1549" y="3850"/>
                    <a:pt x="2378" y="4376"/>
                    <a:pt x="3240" y="4855"/>
                  </a:cubicBezTo>
                  <a:cubicBezTo>
                    <a:pt x="3512" y="4999"/>
                    <a:pt x="3847" y="4999"/>
                    <a:pt x="4150" y="5062"/>
                  </a:cubicBezTo>
                  <a:cubicBezTo>
                    <a:pt x="4214" y="4695"/>
                    <a:pt x="4405" y="4280"/>
                    <a:pt x="4294" y="3977"/>
                  </a:cubicBezTo>
                  <a:cubicBezTo>
                    <a:pt x="4054" y="3243"/>
                    <a:pt x="4070" y="2653"/>
                    <a:pt x="4517" y="1998"/>
                  </a:cubicBezTo>
                  <a:cubicBezTo>
                    <a:pt x="5028" y="1248"/>
                    <a:pt x="4645" y="418"/>
                    <a:pt x="3751" y="115"/>
                  </a:cubicBezTo>
                  <a:cubicBezTo>
                    <a:pt x="3530" y="37"/>
                    <a:pt x="3282" y="1"/>
                    <a:pt x="30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" name="Google Shape;4413;p11"/>
            <p:cNvSpPr/>
            <p:nvPr/>
          </p:nvSpPr>
          <p:spPr>
            <a:xfrm>
              <a:off x="2614396" y="4155363"/>
              <a:ext cx="257414" cy="218430"/>
            </a:xfrm>
            <a:custGeom>
              <a:rect b="b" l="l" r="r" t="t"/>
              <a:pathLst>
                <a:path extrusionOk="0" h="4227" w="4961">
                  <a:moveTo>
                    <a:pt x="3095" y="1"/>
                  </a:moveTo>
                  <a:cubicBezTo>
                    <a:pt x="2812" y="1"/>
                    <a:pt x="2500" y="101"/>
                    <a:pt x="2152" y="348"/>
                  </a:cubicBezTo>
                  <a:cubicBezTo>
                    <a:pt x="1865" y="555"/>
                    <a:pt x="1354" y="412"/>
                    <a:pt x="987" y="539"/>
                  </a:cubicBezTo>
                  <a:cubicBezTo>
                    <a:pt x="684" y="635"/>
                    <a:pt x="237" y="874"/>
                    <a:pt x="205" y="1114"/>
                  </a:cubicBezTo>
                  <a:cubicBezTo>
                    <a:pt x="0" y="2670"/>
                    <a:pt x="679" y="4227"/>
                    <a:pt x="2423" y="4227"/>
                  </a:cubicBezTo>
                  <a:cubicBezTo>
                    <a:pt x="2450" y="4227"/>
                    <a:pt x="2476" y="4227"/>
                    <a:pt x="2503" y="4226"/>
                  </a:cubicBezTo>
                  <a:cubicBezTo>
                    <a:pt x="2528" y="4226"/>
                    <a:pt x="2552" y="4226"/>
                    <a:pt x="2577" y="4226"/>
                  </a:cubicBezTo>
                  <a:cubicBezTo>
                    <a:pt x="3740" y="4226"/>
                    <a:pt x="4316" y="3848"/>
                    <a:pt x="4785" y="2550"/>
                  </a:cubicBezTo>
                  <a:cubicBezTo>
                    <a:pt x="4961" y="2103"/>
                    <a:pt x="4945" y="1337"/>
                    <a:pt x="4673" y="1018"/>
                  </a:cubicBezTo>
                  <a:cubicBezTo>
                    <a:pt x="4240" y="529"/>
                    <a:pt x="3744" y="1"/>
                    <a:pt x="309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" name="Google Shape;4414;p11"/>
            <p:cNvSpPr/>
            <p:nvPr/>
          </p:nvSpPr>
          <p:spPr>
            <a:xfrm>
              <a:off x="1554286" y="3384391"/>
              <a:ext cx="179738" cy="350460"/>
            </a:xfrm>
            <a:custGeom>
              <a:rect b="b" l="l" r="r" t="t"/>
              <a:pathLst>
                <a:path extrusionOk="0" h="6782" w="3464">
                  <a:moveTo>
                    <a:pt x="1574" y="0"/>
                  </a:moveTo>
                  <a:cubicBezTo>
                    <a:pt x="1165" y="0"/>
                    <a:pt x="803" y="183"/>
                    <a:pt x="575" y="729"/>
                  </a:cubicBezTo>
                  <a:cubicBezTo>
                    <a:pt x="256" y="1511"/>
                    <a:pt x="128" y="2373"/>
                    <a:pt x="16" y="2804"/>
                  </a:cubicBezTo>
                  <a:cubicBezTo>
                    <a:pt x="16" y="4112"/>
                    <a:pt x="1" y="5006"/>
                    <a:pt x="16" y="5900"/>
                  </a:cubicBezTo>
                  <a:cubicBezTo>
                    <a:pt x="16" y="6375"/>
                    <a:pt x="448" y="6782"/>
                    <a:pt x="865" y="6782"/>
                  </a:cubicBezTo>
                  <a:cubicBezTo>
                    <a:pt x="980" y="6782"/>
                    <a:pt x="1094" y="6751"/>
                    <a:pt x="1197" y="6682"/>
                  </a:cubicBezTo>
                  <a:cubicBezTo>
                    <a:pt x="1549" y="6442"/>
                    <a:pt x="1820" y="6091"/>
                    <a:pt x="1964" y="5692"/>
                  </a:cubicBezTo>
                  <a:cubicBezTo>
                    <a:pt x="2410" y="4511"/>
                    <a:pt x="2761" y="3298"/>
                    <a:pt x="3192" y="2101"/>
                  </a:cubicBezTo>
                  <a:cubicBezTo>
                    <a:pt x="3464" y="1351"/>
                    <a:pt x="3224" y="522"/>
                    <a:pt x="2538" y="234"/>
                  </a:cubicBezTo>
                  <a:cubicBezTo>
                    <a:pt x="2216" y="104"/>
                    <a:pt x="1882" y="0"/>
                    <a:pt x="15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" name="Google Shape;4415;p11"/>
            <p:cNvSpPr/>
            <p:nvPr/>
          </p:nvSpPr>
          <p:spPr>
            <a:xfrm>
              <a:off x="577973" y="4345677"/>
              <a:ext cx="302297" cy="330617"/>
            </a:xfrm>
            <a:custGeom>
              <a:rect b="b" l="l" r="r" t="t"/>
              <a:pathLst>
                <a:path extrusionOk="0" h="6398" w="5826">
                  <a:moveTo>
                    <a:pt x="256" y="0"/>
                  </a:moveTo>
                  <a:lnTo>
                    <a:pt x="1" y="224"/>
                  </a:lnTo>
                  <a:cubicBezTo>
                    <a:pt x="527" y="1421"/>
                    <a:pt x="974" y="2650"/>
                    <a:pt x="1581" y="3815"/>
                  </a:cubicBezTo>
                  <a:cubicBezTo>
                    <a:pt x="1916" y="4469"/>
                    <a:pt x="2586" y="4964"/>
                    <a:pt x="2857" y="5634"/>
                  </a:cubicBezTo>
                  <a:cubicBezTo>
                    <a:pt x="3106" y="6239"/>
                    <a:pt x="3500" y="6398"/>
                    <a:pt x="3917" y="6398"/>
                  </a:cubicBezTo>
                  <a:cubicBezTo>
                    <a:pt x="4117" y="6398"/>
                    <a:pt x="4321" y="6361"/>
                    <a:pt x="4517" y="6320"/>
                  </a:cubicBezTo>
                  <a:cubicBezTo>
                    <a:pt x="4996" y="6224"/>
                    <a:pt x="5714" y="5857"/>
                    <a:pt x="5778" y="5506"/>
                  </a:cubicBezTo>
                  <a:cubicBezTo>
                    <a:pt x="5826" y="4916"/>
                    <a:pt x="5618" y="4325"/>
                    <a:pt x="5219" y="3894"/>
                  </a:cubicBezTo>
                  <a:cubicBezTo>
                    <a:pt x="3927" y="2681"/>
                    <a:pt x="2506" y="1580"/>
                    <a:pt x="1134" y="463"/>
                  </a:cubicBezTo>
                  <a:cubicBezTo>
                    <a:pt x="846" y="272"/>
                    <a:pt x="559" y="128"/>
                    <a:pt x="2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" name="Google Shape;4416;p11"/>
            <p:cNvSpPr/>
            <p:nvPr/>
          </p:nvSpPr>
          <p:spPr>
            <a:xfrm>
              <a:off x="1669372" y="4839058"/>
              <a:ext cx="300688" cy="237808"/>
            </a:xfrm>
            <a:custGeom>
              <a:rect b="b" l="l" r="r" t="t"/>
              <a:pathLst>
                <a:path extrusionOk="0" h="4602" w="5795">
                  <a:moveTo>
                    <a:pt x="1644" y="0"/>
                  </a:moveTo>
                  <a:cubicBezTo>
                    <a:pt x="1467" y="0"/>
                    <a:pt x="1320" y="33"/>
                    <a:pt x="1246" y="108"/>
                  </a:cubicBezTo>
                  <a:cubicBezTo>
                    <a:pt x="687" y="618"/>
                    <a:pt x="448" y="1448"/>
                    <a:pt x="1" y="2262"/>
                  </a:cubicBezTo>
                  <a:cubicBezTo>
                    <a:pt x="192" y="2422"/>
                    <a:pt x="974" y="2661"/>
                    <a:pt x="1214" y="2773"/>
                  </a:cubicBezTo>
                  <a:cubicBezTo>
                    <a:pt x="2427" y="3395"/>
                    <a:pt x="3033" y="4034"/>
                    <a:pt x="4294" y="4544"/>
                  </a:cubicBezTo>
                  <a:cubicBezTo>
                    <a:pt x="4391" y="4584"/>
                    <a:pt x="4514" y="4602"/>
                    <a:pt x="4644" y="4602"/>
                  </a:cubicBezTo>
                  <a:cubicBezTo>
                    <a:pt x="4983" y="4602"/>
                    <a:pt x="5377" y="4482"/>
                    <a:pt x="5539" y="4321"/>
                  </a:cubicBezTo>
                  <a:cubicBezTo>
                    <a:pt x="5762" y="4081"/>
                    <a:pt x="5794" y="3331"/>
                    <a:pt x="5603" y="3092"/>
                  </a:cubicBezTo>
                  <a:cubicBezTo>
                    <a:pt x="4773" y="2103"/>
                    <a:pt x="3847" y="1193"/>
                    <a:pt x="2858" y="379"/>
                  </a:cubicBezTo>
                  <a:cubicBezTo>
                    <a:pt x="2583" y="159"/>
                    <a:pt x="2037" y="0"/>
                    <a:pt x="16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" name="Google Shape;4417;p11"/>
            <p:cNvSpPr/>
            <p:nvPr/>
          </p:nvSpPr>
          <p:spPr>
            <a:xfrm>
              <a:off x="1840807" y="3918749"/>
              <a:ext cx="288235" cy="229075"/>
            </a:xfrm>
            <a:custGeom>
              <a:rect b="b" l="l" r="r" t="t"/>
              <a:pathLst>
                <a:path extrusionOk="0" h="4433" w="5555">
                  <a:moveTo>
                    <a:pt x="3538" y="0"/>
                  </a:moveTo>
                  <a:cubicBezTo>
                    <a:pt x="3312" y="0"/>
                    <a:pt x="3133" y="34"/>
                    <a:pt x="3081" y="107"/>
                  </a:cubicBezTo>
                  <a:cubicBezTo>
                    <a:pt x="2506" y="953"/>
                    <a:pt x="1612" y="714"/>
                    <a:pt x="926" y="1065"/>
                  </a:cubicBezTo>
                  <a:cubicBezTo>
                    <a:pt x="575" y="1256"/>
                    <a:pt x="32" y="1528"/>
                    <a:pt x="32" y="1783"/>
                  </a:cubicBezTo>
                  <a:cubicBezTo>
                    <a:pt x="0" y="2150"/>
                    <a:pt x="304" y="2645"/>
                    <a:pt x="607" y="2916"/>
                  </a:cubicBezTo>
                  <a:cubicBezTo>
                    <a:pt x="1165" y="3379"/>
                    <a:pt x="1756" y="3810"/>
                    <a:pt x="2378" y="4177"/>
                  </a:cubicBezTo>
                  <a:cubicBezTo>
                    <a:pt x="2522" y="4288"/>
                    <a:pt x="2745" y="4304"/>
                    <a:pt x="3144" y="4432"/>
                  </a:cubicBezTo>
                  <a:cubicBezTo>
                    <a:pt x="3527" y="4177"/>
                    <a:pt x="3863" y="3905"/>
                    <a:pt x="4198" y="3586"/>
                  </a:cubicBezTo>
                  <a:cubicBezTo>
                    <a:pt x="4485" y="3267"/>
                    <a:pt x="4629" y="2804"/>
                    <a:pt x="4916" y="2469"/>
                  </a:cubicBezTo>
                  <a:cubicBezTo>
                    <a:pt x="5554" y="1735"/>
                    <a:pt x="5171" y="889"/>
                    <a:pt x="4820" y="378"/>
                  </a:cubicBezTo>
                  <a:cubicBezTo>
                    <a:pt x="4659" y="142"/>
                    <a:pt x="4000" y="0"/>
                    <a:pt x="35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" name="Google Shape;4418;p11"/>
            <p:cNvSpPr/>
            <p:nvPr/>
          </p:nvSpPr>
          <p:spPr>
            <a:xfrm>
              <a:off x="2680500" y="3032027"/>
              <a:ext cx="212012" cy="278580"/>
            </a:xfrm>
            <a:custGeom>
              <a:rect b="b" l="l" r="r" t="t"/>
              <a:pathLst>
                <a:path extrusionOk="0" h="5391" w="4086">
                  <a:moveTo>
                    <a:pt x="1159" y="0"/>
                  </a:moveTo>
                  <a:cubicBezTo>
                    <a:pt x="1049" y="0"/>
                    <a:pt x="939" y="5"/>
                    <a:pt x="830" y="15"/>
                  </a:cubicBezTo>
                  <a:cubicBezTo>
                    <a:pt x="511" y="47"/>
                    <a:pt x="271" y="765"/>
                    <a:pt x="0" y="1164"/>
                  </a:cubicBezTo>
                  <a:cubicBezTo>
                    <a:pt x="575" y="2856"/>
                    <a:pt x="1293" y="4276"/>
                    <a:pt x="2601" y="5250"/>
                  </a:cubicBezTo>
                  <a:cubicBezTo>
                    <a:pt x="2735" y="5344"/>
                    <a:pt x="2882" y="5390"/>
                    <a:pt x="3025" y="5390"/>
                  </a:cubicBezTo>
                  <a:cubicBezTo>
                    <a:pt x="3345" y="5390"/>
                    <a:pt x="3646" y="5159"/>
                    <a:pt x="3735" y="4707"/>
                  </a:cubicBezTo>
                  <a:cubicBezTo>
                    <a:pt x="3862" y="3957"/>
                    <a:pt x="4006" y="3223"/>
                    <a:pt x="4086" y="2473"/>
                  </a:cubicBezTo>
                  <a:cubicBezTo>
                    <a:pt x="4086" y="2170"/>
                    <a:pt x="4006" y="1882"/>
                    <a:pt x="3846" y="1627"/>
                  </a:cubicBezTo>
                  <a:cubicBezTo>
                    <a:pt x="3575" y="1180"/>
                    <a:pt x="3320" y="606"/>
                    <a:pt x="2905" y="414"/>
                  </a:cubicBezTo>
                  <a:cubicBezTo>
                    <a:pt x="2352" y="145"/>
                    <a:pt x="1754" y="0"/>
                    <a:pt x="11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" name="Google Shape;4419;p11"/>
            <p:cNvSpPr/>
            <p:nvPr/>
          </p:nvSpPr>
          <p:spPr>
            <a:xfrm>
              <a:off x="3357008" y="3390488"/>
              <a:ext cx="314750" cy="172956"/>
            </a:xfrm>
            <a:custGeom>
              <a:rect b="b" l="l" r="r" t="t"/>
              <a:pathLst>
                <a:path extrusionOk="0" h="3347" w="6066">
                  <a:moveTo>
                    <a:pt x="1603" y="0"/>
                  </a:moveTo>
                  <a:cubicBezTo>
                    <a:pt x="610" y="0"/>
                    <a:pt x="193" y="668"/>
                    <a:pt x="97" y="1728"/>
                  </a:cubicBezTo>
                  <a:cubicBezTo>
                    <a:pt x="65" y="2047"/>
                    <a:pt x="1" y="2558"/>
                    <a:pt x="160" y="2686"/>
                  </a:cubicBezTo>
                  <a:cubicBezTo>
                    <a:pt x="568" y="2967"/>
                    <a:pt x="1123" y="3346"/>
                    <a:pt x="1534" y="3346"/>
                  </a:cubicBezTo>
                  <a:cubicBezTo>
                    <a:pt x="1589" y="3346"/>
                    <a:pt x="1643" y="3339"/>
                    <a:pt x="1692" y="3324"/>
                  </a:cubicBezTo>
                  <a:cubicBezTo>
                    <a:pt x="2937" y="2909"/>
                    <a:pt x="4118" y="2271"/>
                    <a:pt x="5315" y="1680"/>
                  </a:cubicBezTo>
                  <a:cubicBezTo>
                    <a:pt x="5586" y="1553"/>
                    <a:pt x="5778" y="1249"/>
                    <a:pt x="6065" y="994"/>
                  </a:cubicBezTo>
                  <a:cubicBezTo>
                    <a:pt x="5874" y="771"/>
                    <a:pt x="5762" y="531"/>
                    <a:pt x="5634" y="499"/>
                  </a:cubicBezTo>
                  <a:cubicBezTo>
                    <a:pt x="4469" y="340"/>
                    <a:pt x="3288" y="244"/>
                    <a:pt x="2123" y="52"/>
                  </a:cubicBezTo>
                  <a:cubicBezTo>
                    <a:pt x="1934" y="17"/>
                    <a:pt x="1761" y="0"/>
                    <a:pt x="16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0" name="Google Shape;4420;p11"/>
            <p:cNvSpPr/>
            <p:nvPr/>
          </p:nvSpPr>
          <p:spPr>
            <a:xfrm>
              <a:off x="5441323" y="2910956"/>
              <a:ext cx="294098" cy="184635"/>
            </a:xfrm>
            <a:custGeom>
              <a:rect b="b" l="l" r="r" t="t"/>
              <a:pathLst>
                <a:path extrusionOk="0" h="3573" w="5668">
                  <a:moveTo>
                    <a:pt x="2220" y="1"/>
                  </a:moveTo>
                  <a:cubicBezTo>
                    <a:pt x="2042" y="1"/>
                    <a:pt x="1881" y="29"/>
                    <a:pt x="1772" y="92"/>
                  </a:cubicBezTo>
                  <a:cubicBezTo>
                    <a:pt x="1149" y="475"/>
                    <a:pt x="0" y="603"/>
                    <a:pt x="399" y="1848"/>
                  </a:cubicBezTo>
                  <a:lnTo>
                    <a:pt x="128" y="2007"/>
                  </a:lnTo>
                  <a:cubicBezTo>
                    <a:pt x="447" y="2422"/>
                    <a:pt x="702" y="3124"/>
                    <a:pt x="1085" y="3204"/>
                  </a:cubicBezTo>
                  <a:cubicBezTo>
                    <a:pt x="2282" y="3459"/>
                    <a:pt x="3527" y="3491"/>
                    <a:pt x="4756" y="3571"/>
                  </a:cubicBezTo>
                  <a:cubicBezTo>
                    <a:pt x="4782" y="3572"/>
                    <a:pt x="4807" y="3573"/>
                    <a:pt x="4831" y="3573"/>
                  </a:cubicBezTo>
                  <a:cubicBezTo>
                    <a:pt x="5503" y="3573"/>
                    <a:pt x="5667" y="3153"/>
                    <a:pt x="5267" y="2614"/>
                  </a:cubicBezTo>
                  <a:cubicBezTo>
                    <a:pt x="4676" y="1784"/>
                    <a:pt x="4006" y="1018"/>
                    <a:pt x="3256" y="315"/>
                  </a:cubicBezTo>
                  <a:cubicBezTo>
                    <a:pt x="3030" y="122"/>
                    <a:pt x="2587" y="1"/>
                    <a:pt x="22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" name="Google Shape;4421;p11"/>
            <p:cNvSpPr/>
            <p:nvPr/>
          </p:nvSpPr>
          <p:spPr>
            <a:xfrm>
              <a:off x="4297725" y="4048347"/>
              <a:ext cx="241017" cy="230160"/>
            </a:xfrm>
            <a:custGeom>
              <a:rect b="b" l="l" r="r" t="t"/>
              <a:pathLst>
                <a:path extrusionOk="0" h="4454" w="4645">
                  <a:moveTo>
                    <a:pt x="1227" y="0"/>
                  </a:moveTo>
                  <a:cubicBezTo>
                    <a:pt x="914" y="0"/>
                    <a:pt x="579" y="84"/>
                    <a:pt x="383" y="232"/>
                  </a:cubicBezTo>
                  <a:cubicBezTo>
                    <a:pt x="96" y="440"/>
                    <a:pt x="0" y="1062"/>
                    <a:pt x="16" y="1541"/>
                  </a:cubicBezTo>
                  <a:cubicBezTo>
                    <a:pt x="48" y="2020"/>
                    <a:pt x="304" y="2483"/>
                    <a:pt x="463" y="2961"/>
                  </a:cubicBezTo>
                  <a:cubicBezTo>
                    <a:pt x="771" y="3919"/>
                    <a:pt x="1389" y="4453"/>
                    <a:pt x="2170" y="4453"/>
                  </a:cubicBezTo>
                  <a:cubicBezTo>
                    <a:pt x="2482" y="4453"/>
                    <a:pt x="2821" y="4368"/>
                    <a:pt x="3176" y="4190"/>
                  </a:cubicBezTo>
                  <a:cubicBezTo>
                    <a:pt x="3703" y="3935"/>
                    <a:pt x="4134" y="3504"/>
                    <a:pt x="4645" y="3121"/>
                  </a:cubicBezTo>
                  <a:cubicBezTo>
                    <a:pt x="4198" y="2594"/>
                    <a:pt x="3894" y="2211"/>
                    <a:pt x="3575" y="1844"/>
                  </a:cubicBezTo>
                  <a:cubicBezTo>
                    <a:pt x="3001" y="1254"/>
                    <a:pt x="2474" y="568"/>
                    <a:pt x="1804" y="137"/>
                  </a:cubicBezTo>
                  <a:cubicBezTo>
                    <a:pt x="1664" y="43"/>
                    <a:pt x="1451" y="0"/>
                    <a:pt x="12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2" name="Google Shape;4422;p11"/>
            <p:cNvSpPr/>
            <p:nvPr/>
          </p:nvSpPr>
          <p:spPr>
            <a:xfrm>
              <a:off x="4373066" y="3346152"/>
              <a:ext cx="277494" cy="179829"/>
            </a:xfrm>
            <a:custGeom>
              <a:rect b="b" l="l" r="r" t="t"/>
              <a:pathLst>
                <a:path extrusionOk="0" h="3480" w="5348">
                  <a:moveTo>
                    <a:pt x="2331" y="1"/>
                  </a:moveTo>
                  <a:cubicBezTo>
                    <a:pt x="2235" y="17"/>
                    <a:pt x="1788" y="1"/>
                    <a:pt x="1645" y="208"/>
                  </a:cubicBezTo>
                  <a:cubicBezTo>
                    <a:pt x="1054" y="1022"/>
                    <a:pt x="527" y="1900"/>
                    <a:pt x="65" y="2794"/>
                  </a:cubicBezTo>
                  <a:cubicBezTo>
                    <a:pt x="1" y="2905"/>
                    <a:pt x="416" y="3480"/>
                    <a:pt x="591" y="3480"/>
                  </a:cubicBezTo>
                  <a:cubicBezTo>
                    <a:pt x="1980" y="3416"/>
                    <a:pt x="3368" y="3304"/>
                    <a:pt x="4757" y="3129"/>
                  </a:cubicBezTo>
                  <a:cubicBezTo>
                    <a:pt x="4980" y="3097"/>
                    <a:pt x="5347" y="2730"/>
                    <a:pt x="5331" y="2522"/>
                  </a:cubicBezTo>
                  <a:cubicBezTo>
                    <a:pt x="5267" y="1549"/>
                    <a:pt x="3528" y="17"/>
                    <a:pt x="23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3" name="Google Shape;4423;p11"/>
            <p:cNvSpPr/>
            <p:nvPr/>
          </p:nvSpPr>
          <p:spPr>
            <a:xfrm>
              <a:off x="5055436" y="2876076"/>
              <a:ext cx="293995" cy="227680"/>
            </a:xfrm>
            <a:custGeom>
              <a:rect b="b" l="l" r="r" t="t"/>
              <a:pathLst>
                <a:path extrusionOk="0" h="4406" w="5666">
                  <a:moveTo>
                    <a:pt x="48" y="1"/>
                  </a:moveTo>
                  <a:cubicBezTo>
                    <a:pt x="16" y="272"/>
                    <a:pt x="0" y="560"/>
                    <a:pt x="0" y="831"/>
                  </a:cubicBezTo>
                  <a:cubicBezTo>
                    <a:pt x="160" y="2714"/>
                    <a:pt x="2043" y="3097"/>
                    <a:pt x="2857" y="4406"/>
                  </a:cubicBezTo>
                  <a:lnTo>
                    <a:pt x="3192" y="4262"/>
                  </a:lnTo>
                  <a:cubicBezTo>
                    <a:pt x="3032" y="3480"/>
                    <a:pt x="2825" y="2730"/>
                    <a:pt x="2633" y="1868"/>
                  </a:cubicBezTo>
                  <a:lnTo>
                    <a:pt x="2633" y="1868"/>
                  </a:lnTo>
                  <a:cubicBezTo>
                    <a:pt x="3336" y="2012"/>
                    <a:pt x="3878" y="2171"/>
                    <a:pt x="4437" y="2251"/>
                  </a:cubicBezTo>
                  <a:cubicBezTo>
                    <a:pt x="4548" y="2265"/>
                    <a:pt x="4661" y="2275"/>
                    <a:pt x="4769" y="2275"/>
                  </a:cubicBezTo>
                  <a:cubicBezTo>
                    <a:pt x="5157" y="2275"/>
                    <a:pt x="5495" y="2146"/>
                    <a:pt x="5570" y="1597"/>
                  </a:cubicBezTo>
                  <a:cubicBezTo>
                    <a:pt x="5666" y="943"/>
                    <a:pt x="5538" y="288"/>
                    <a:pt x="4804" y="193"/>
                  </a:cubicBezTo>
                  <a:cubicBezTo>
                    <a:pt x="4466" y="141"/>
                    <a:pt x="4120" y="126"/>
                    <a:pt x="3766" y="126"/>
                  </a:cubicBezTo>
                  <a:cubicBezTo>
                    <a:pt x="3235" y="126"/>
                    <a:pt x="2688" y="161"/>
                    <a:pt x="2123" y="161"/>
                  </a:cubicBezTo>
                  <a:cubicBezTo>
                    <a:pt x="2250" y="623"/>
                    <a:pt x="2346" y="943"/>
                    <a:pt x="2490" y="1421"/>
                  </a:cubicBezTo>
                  <a:cubicBezTo>
                    <a:pt x="1851" y="927"/>
                    <a:pt x="1389" y="528"/>
                    <a:pt x="878" y="193"/>
                  </a:cubicBezTo>
                  <a:cubicBezTo>
                    <a:pt x="639" y="49"/>
                    <a:pt x="319" y="65"/>
                    <a:pt x="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4" name="Google Shape;4424;p11"/>
            <p:cNvSpPr/>
            <p:nvPr/>
          </p:nvSpPr>
          <p:spPr>
            <a:xfrm>
              <a:off x="6081405" y="2283585"/>
              <a:ext cx="245999" cy="282766"/>
            </a:xfrm>
            <a:custGeom>
              <a:rect b="b" l="l" r="r" t="t"/>
              <a:pathLst>
                <a:path extrusionOk="0" h="5472" w="4741">
                  <a:moveTo>
                    <a:pt x="2779" y="1"/>
                  </a:moveTo>
                  <a:cubicBezTo>
                    <a:pt x="2563" y="1"/>
                    <a:pt x="2304" y="107"/>
                    <a:pt x="2027" y="343"/>
                  </a:cubicBezTo>
                  <a:cubicBezTo>
                    <a:pt x="1613" y="758"/>
                    <a:pt x="1261" y="1221"/>
                    <a:pt x="974" y="1732"/>
                  </a:cubicBezTo>
                  <a:cubicBezTo>
                    <a:pt x="687" y="2195"/>
                    <a:pt x="384" y="2673"/>
                    <a:pt x="96" y="3152"/>
                  </a:cubicBezTo>
                  <a:cubicBezTo>
                    <a:pt x="49" y="3232"/>
                    <a:pt x="1" y="3312"/>
                    <a:pt x="49" y="3392"/>
                  </a:cubicBezTo>
                  <a:cubicBezTo>
                    <a:pt x="72" y="3447"/>
                    <a:pt x="128" y="3467"/>
                    <a:pt x="192" y="3467"/>
                  </a:cubicBezTo>
                  <a:cubicBezTo>
                    <a:pt x="256" y="3467"/>
                    <a:pt x="328" y="3447"/>
                    <a:pt x="384" y="3424"/>
                  </a:cubicBezTo>
                  <a:cubicBezTo>
                    <a:pt x="869" y="3228"/>
                    <a:pt x="1191" y="3141"/>
                    <a:pt x="1409" y="3141"/>
                  </a:cubicBezTo>
                  <a:cubicBezTo>
                    <a:pt x="1564" y="3141"/>
                    <a:pt x="1667" y="3184"/>
                    <a:pt x="1740" y="3264"/>
                  </a:cubicBezTo>
                  <a:cubicBezTo>
                    <a:pt x="2011" y="3551"/>
                    <a:pt x="1868" y="4317"/>
                    <a:pt x="2458" y="5067"/>
                  </a:cubicBezTo>
                  <a:cubicBezTo>
                    <a:pt x="2686" y="5355"/>
                    <a:pt x="2911" y="5472"/>
                    <a:pt x="3122" y="5472"/>
                  </a:cubicBezTo>
                  <a:cubicBezTo>
                    <a:pt x="3635" y="5472"/>
                    <a:pt x="4065" y="4782"/>
                    <a:pt x="4246" y="4206"/>
                  </a:cubicBezTo>
                  <a:cubicBezTo>
                    <a:pt x="4741" y="2610"/>
                    <a:pt x="3448" y="2785"/>
                    <a:pt x="3240" y="1684"/>
                  </a:cubicBezTo>
                  <a:cubicBezTo>
                    <a:pt x="3224" y="1540"/>
                    <a:pt x="3240" y="1397"/>
                    <a:pt x="3304" y="1269"/>
                  </a:cubicBezTo>
                  <a:cubicBezTo>
                    <a:pt x="3512" y="504"/>
                    <a:pt x="3248" y="1"/>
                    <a:pt x="27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" name="Google Shape;4425;p11"/>
            <p:cNvSpPr/>
            <p:nvPr/>
          </p:nvSpPr>
          <p:spPr>
            <a:xfrm>
              <a:off x="3466334" y="4535320"/>
              <a:ext cx="270853" cy="202153"/>
            </a:xfrm>
            <a:custGeom>
              <a:rect b="b" l="l" r="r" t="t"/>
              <a:pathLst>
                <a:path extrusionOk="0" h="3912" w="5220">
                  <a:moveTo>
                    <a:pt x="0" y="1"/>
                  </a:moveTo>
                  <a:cubicBezTo>
                    <a:pt x="415" y="1405"/>
                    <a:pt x="719" y="2459"/>
                    <a:pt x="1054" y="3480"/>
                  </a:cubicBezTo>
                  <a:cubicBezTo>
                    <a:pt x="1116" y="3651"/>
                    <a:pt x="1389" y="3912"/>
                    <a:pt x="1507" y="3912"/>
                  </a:cubicBezTo>
                  <a:cubicBezTo>
                    <a:pt x="1510" y="3912"/>
                    <a:pt x="1513" y="3911"/>
                    <a:pt x="1517" y="3911"/>
                  </a:cubicBezTo>
                  <a:cubicBezTo>
                    <a:pt x="2506" y="3672"/>
                    <a:pt x="3559" y="3528"/>
                    <a:pt x="4421" y="3049"/>
                  </a:cubicBezTo>
                  <a:cubicBezTo>
                    <a:pt x="5187" y="2618"/>
                    <a:pt x="5219" y="1405"/>
                    <a:pt x="4629" y="1230"/>
                  </a:cubicBezTo>
                  <a:cubicBezTo>
                    <a:pt x="3208" y="767"/>
                    <a:pt x="1724" y="448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6" name="Google Shape;4426;p11"/>
            <p:cNvSpPr/>
            <p:nvPr/>
          </p:nvSpPr>
          <p:spPr>
            <a:xfrm>
              <a:off x="5997762" y="3407386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1709" y="1"/>
                  </a:moveTo>
                  <a:cubicBezTo>
                    <a:pt x="1393" y="1"/>
                    <a:pt x="756" y="443"/>
                    <a:pt x="639" y="779"/>
                  </a:cubicBezTo>
                  <a:cubicBezTo>
                    <a:pt x="320" y="1704"/>
                    <a:pt x="224" y="2710"/>
                    <a:pt x="1" y="3971"/>
                  </a:cubicBezTo>
                  <a:cubicBezTo>
                    <a:pt x="49" y="4034"/>
                    <a:pt x="192" y="4401"/>
                    <a:pt x="464" y="4561"/>
                  </a:cubicBezTo>
                  <a:cubicBezTo>
                    <a:pt x="644" y="4651"/>
                    <a:pt x="952" y="4717"/>
                    <a:pt x="1179" y="4717"/>
                  </a:cubicBezTo>
                  <a:cubicBezTo>
                    <a:pt x="1312" y="4717"/>
                    <a:pt x="1418" y="4694"/>
                    <a:pt x="1453" y="4641"/>
                  </a:cubicBezTo>
                  <a:cubicBezTo>
                    <a:pt x="2123" y="3619"/>
                    <a:pt x="2857" y="2614"/>
                    <a:pt x="3240" y="1481"/>
                  </a:cubicBezTo>
                  <a:cubicBezTo>
                    <a:pt x="3544" y="523"/>
                    <a:pt x="2427" y="268"/>
                    <a:pt x="1788" y="13"/>
                  </a:cubicBezTo>
                  <a:cubicBezTo>
                    <a:pt x="1765" y="4"/>
                    <a:pt x="1738" y="1"/>
                    <a:pt x="17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7" name="Google Shape;4427;p11"/>
            <p:cNvSpPr/>
            <p:nvPr/>
          </p:nvSpPr>
          <p:spPr>
            <a:xfrm>
              <a:off x="2185288" y="4285478"/>
              <a:ext cx="264211" cy="145362"/>
            </a:xfrm>
            <a:custGeom>
              <a:rect b="b" l="l" r="r" t="t"/>
              <a:pathLst>
                <a:path extrusionOk="0" h="2813" w="5092">
                  <a:moveTo>
                    <a:pt x="3112" y="0"/>
                  </a:moveTo>
                  <a:cubicBezTo>
                    <a:pt x="2027" y="479"/>
                    <a:pt x="1086" y="782"/>
                    <a:pt x="272" y="1293"/>
                  </a:cubicBezTo>
                  <a:cubicBezTo>
                    <a:pt x="0" y="1469"/>
                    <a:pt x="32" y="2187"/>
                    <a:pt x="80" y="2634"/>
                  </a:cubicBezTo>
                  <a:cubicBezTo>
                    <a:pt x="80" y="2729"/>
                    <a:pt x="735" y="2777"/>
                    <a:pt x="1102" y="2809"/>
                  </a:cubicBezTo>
                  <a:cubicBezTo>
                    <a:pt x="1147" y="2811"/>
                    <a:pt x="1193" y="2812"/>
                    <a:pt x="1239" y="2812"/>
                  </a:cubicBezTo>
                  <a:cubicBezTo>
                    <a:pt x="1516" y="2812"/>
                    <a:pt x="1802" y="2777"/>
                    <a:pt x="2075" y="2777"/>
                  </a:cubicBezTo>
                  <a:cubicBezTo>
                    <a:pt x="2761" y="2745"/>
                    <a:pt x="3464" y="2793"/>
                    <a:pt x="4134" y="2697"/>
                  </a:cubicBezTo>
                  <a:cubicBezTo>
                    <a:pt x="4932" y="2602"/>
                    <a:pt x="5091" y="1963"/>
                    <a:pt x="4740" y="1437"/>
                  </a:cubicBezTo>
                  <a:cubicBezTo>
                    <a:pt x="4357" y="894"/>
                    <a:pt x="3719" y="527"/>
                    <a:pt x="31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8" name="Google Shape;4428;p11"/>
            <p:cNvSpPr/>
            <p:nvPr/>
          </p:nvSpPr>
          <p:spPr>
            <a:xfrm>
              <a:off x="2677180" y="3968407"/>
              <a:ext cx="234376" cy="202463"/>
            </a:xfrm>
            <a:custGeom>
              <a:rect b="b" l="l" r="r" t="t"/>
              <a:pathLst>
                <a:path extrusionOk="0" h="3918" w="4517">
                  <a:moveTo>
                    <a:pt x="3038" y="0"/>
                  </a:moveTo>
                  <a:cubicBezTo>
                    <a:pt x="2838" y="0"/>
                    <a:pt x="2621" y="54"/>
                    <a:pt x="2394" y="168"/>
                  </a:cubicBezTo>
                  <a:cubicBezTo>
                    <a:pt x="1612" y="567"/>
                    <a:pt x="894" y="1093"/>
                    <a:pt x="0" y="1652"/>
                  </a:cubicBezTo>
                  <a:cubicBezTo>
                    <a:pt x="1229" y="2913"/>
                    <a:pt x="2777" y="3280"/>
                    <a:pt x="4182" y="3918"/>
                  </a:cubicBezTo>
                  <a:lnTo>
                    <a:pt x="4517" y="3742"/>
                  </a:lnTo>
                  <a:cubicBezTo>
                    <a:pt x="4389" y="2849"/>
                    <a:pt x="4277" y="1939"/>
                    <a:pt x="4102" y="1029"/>
                  </a:cubicBezTo>
                  <a:cubicBezTo>
                    <a:pt x="3974" y="380"/>
                    <a:pt x="3569" y="0"/>
                    <a:pt x="30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9" name="Google Shape;4429;p11"/>
            <p:cNvSpPr/>
            <p:nvPr/>
          </p:nvSpPr>
          <p:spPr>
            <a:xfrm>
              <a:off x="2942168" y="4323561"/>
              <a:ext cx="220314" cy="184635"/>
            </a:xfrm>
            <a:custGeom>
              <a:rect b="b" l="l" r="r" t="t"/>
              <a:pathLst>
                <a:path extrusionOk="0" h="3573" w="4246">
                  <a:moveTo>
                    <a:pt x="1950" y="0"/>
                  </a:moveTo>
                  <a:cubicBezTo>
                    <a:pt x="1847" y="0"/>
                    <a:pt x="1749" y="15"/>
                    <a:pt x="1660" y="45"/>
                  </a:cubicBezTo>
                  <a:cubicBezTo>
                    <a:pt x="974" y="285"/>
                    <a:pt x="543" y="1258"/>
                    <a:pt x="0" y="1912"/>
                  </a:cubicBezTo>
                  <a:cubicBezTo>
                    <a:pt x="206" y="2672"/>
                    <a:pt x="1117" y="3572"/>
                    <a:pt x="1693" y="3572"/>
                  </a:cubicBezTo>
                  <a:cubicBezTo>
                    <a:pt x="1698" y="3572"/>
                    <a:pt x="1703" y="3572"/>
                    <a:pt x="1708" y="3572"/>
                  </a:cubicBezTo>
                  <a:cubicBezTo>
                    <a:pt x="2745" y="3524"/>
                    <a:pt x="4245" y="2391"/>
                    <a:pt x="4245" y="1657"/>
                  </a:cubicBezTo>
                  <a:cubicBezTo>
                    <a:pt x="4245" y="1112"/>
                    <a:pt x="2867" y="0"/>
                    <a:pt x="19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0" name="Google Shape;4430;p11"/>
            <p:cNvSpPr/>
            <p:nvPr/>
          </p:nvSpPr>
          <p:spPr>
            <a:xfrm>
              <a:off x="4683612" y="4527104"/>
              <a:ext cx="191361" cy="256721"/>
            </a:xfrm>
            <a:custGeom>
              <a:rect b="b" l="l" r="r" t="t"/>
              <a:pathLst>
                <a:path extrusionOk="0" h="4968" w="3688">
                  <a:moveTo>
                    <a:pt x="3448" y="0"/>
                  </a:moveTo>
                  <a:cubicBezTo>
                    <a:pt x="3176" y="80"/>
                    <a:pt x="2841" y="80"/>
                    <a:pt x="2666" y="240"/>
                  </a:cubicBezTo>
                  <a:cubicBezTo>
                    <a:pt x="1884" y="974"/>
                    <a:pt x="1150" y="1740"/>
                    <a:pt x="415" y="2506"/>
                  </a:cubicBezTo>
                  <a:cubicBezTo>
                    <a:pt x="256" y="2666"/>
                    <a:pt x="192" y="2905"/>
                    <a:pt x="0" y="3304"/>
                  </a:cubicBezTo>
                  <a:cubicBezTo>
                    <a:pt x="431" y="3878"/>
                    <a:pt x="894" y="4437"/>
                    <a:pt x="1405" y="4948"/>
                  </a:cubicBezTo>
                  <a:cubicBezTo>
                    <a:pt x="1418" y="4961"/>
                    <a:pt x="1444" y="4967"/>
                    <a:pt x="1479" y="4967"/>
                  </a:cubicBezTo>
                  <a:cubicBezTo>
                    <a:pt x="1688" y="4967"/>
                    <a:pt x="2216" y="4740"/>
                    <a:pt x="2299" y="4549"/>
                  </a:cubicBezTo>
                  <a:cubicBezTo>
                    <a:pt x="2809" y="3352"/>
                    <a:pt x="3224" y="2123"/>
                    <a:pt x="3607" y="894"/>
                  </a:cubicBezTo>
                  <a:cubicBezTo>
                    <a:pt x="3687" y="639"/>
                    <a:pt x="3511" y="304"/>
                    <a:pt x="34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" name="Google Shape;4431;p11"/>
            <p:cNvSpPr/>
            <p:nvPr/>
          </p:nvSpPr>
          <p:spPr>
            <a:xfrm>
              <a:off x="3590553" y="3563905"/>
              <a:ext cx="280763" cy="260649"/>
            </a:xfrm>
            <a:custGeom>
              <a:rect b="b" l="l" r="r" t="t"/>
              <a:pathLst>
                <a:path extrusionOk="0" h="5044" w="5411">
                  <a:moveTo>
                    <a:pt x="4052" y="0"/>
                  </a:moveTo>
                  <a:cubicBezTo>
                    <a:pt x="3902" y="0"/>
                    <a:pt x="3739" y="48"/>
                    <a:pt x="3559" y="160"/>
                  </a:cubicBezTo>
                  <a:cubicBezTo>
                    <a:pt x="2011" y="1133"/>
                    <a:pt x="782" y="2569"/>
                    <a:pt x="64" y="4245"/>
                  </a:cubicBezTo>
                  <a:cubicBezTo>
                    <a:pt x="16" y="4437"/>
                    <a:pt x="0" y="4612"/>
                    <a:pt x="0" y="4804"/>
                  </a:cubicBezTo>
                  <a:lnTo>
                    <a:pt x="240" y="5043"/>
                  </a:lnTo>
                  <a:lnTo>
                    <a:pt x="5410" y="989"/>
                  </a:lnTo>
                  <a:cubicBezTo>
                    <a:pt x="4941" y="557"/>
                    <a:pt x="4567" y="0"/>
                    <a:pt x="40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" name="Google Shape;4432;p11"/>
            <p:cNvSpPr/>
            <p:nvPr/>
          </p:nvSpPr>
          <p:spPr>
            <a:xfrm>
              <a:off x="6445758" y="3989439"/>
              <a:ext cx="280763" cy="260649"/>
            </a:xfrm>
            <a:custGeom>
              <a:rect b="b" l="l" r="r" t="t"/>
              <a:pathLst>
                <a:path extrusionOk="0" h="5044" w="5411">
                  <a:moveTo>
                    <a:pt x="4048" y="0"/>
                  </a:moveTo>
                  <a:cubicBezTo>
                    <a:pt x="3897" y="0"/>
                    <a:pt x="3736" y="48"/>
                    <a:pt x="3560" y="160"/>
                  </a:cubicBezTo>
                  <a:cubicBezTo>
                    <a:pt x="2012" y="1133"/>
                    <a:pt x="783" y="2553"/>
                    <a:pt x="65" y="4245"/>
                  </a:cubicBezTo>
                  <a:cubicBezTo>
                    <a:pt x="17" y="4421"/>
                    <a:pt x="1" y="4612"/>
                    <a:pt x="1" y="4804"/>
                  </a:cubicBezTo>
                  <a:lnTo>
                    <a:pt x="240" y="5043"/>
                  </a:lnTo>
                  <a:lnTo>
                    <a:pt x="5411" y="989"/>
                  </a:lnTo>
                  <a:cubicBezTo>
                    <a:pt x="4954" y="557"/>
                    <a:pt x="4564" y="0"/>
                    <a:pt x="40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" name="Google Shape;4433;p11"/>
            <p:cNvSpPr/>
            <p:nvPr/>
          </p:nvSpPr>
          <p:spPr>
            <a:xfrm>
              <a:off x="5444591" y="3164726"/>
              <a:ext cx="198003" cy="218895"/>
            </a:xfrm>
            <a:custGeom>
              <a:rect b="b" l="l" r="r" t="t"/>
              <a:pathLst>
                <a:path extrusionOk="0" h="4236" w="3816">
                  <a:moveTo>
                    <a:pt x="560" y="1"/>
                  </a:moveTo>
                  <a:cubicBezTo>
                    <a:pt x="400" y="511"/>
                    <a:pt x="1" y="1118"/>
                    <a:pt x="145" y="1501"/>
                  </a:cubicBezTo>
                  <a:cubicBezTo>
                    <a:pt x="512" y="2299"/>
                    <a:pt x="1006" y="3017"/>
                    <a:pt x="1629" y="3623"/>
                  </a:cubicBezTo>
                  <a:cubicBezTo>
                    <a:pt x="1921" y="3929"/>
                    <a:pt x="2467" y="4235"/>
                    <a:pt x="2845" y="4235"/>
                  </a:cubicBezTo>
                  <a:cubicBezTo>
                    <a:pt x="2902" y="4235"/>
                    <a:pt x="2954" y="4228"/>
                    <a:pt x="3001" y="4214"/>
                  </a:cubicBezTo>
                  <a:cubicBezTo>
                    <a:pt x="3368" y="4102"/>
                    <a:pt x="3544" y="3400"/>
                    <a:pt x="3815" y="2953"/>
                  </a:cubicBezTo>
                  <a:cubicBezTo>
                    <a:pt x="3624" y="2570"/>
                    <a:pt x="3544" y="2219"/>
                    <a:pt x="3336" y="1996"/>
                  </a:cubicBezTo>
                  <a:cubicBezTo>
                    <a:pt x="2762" y="1437"/>
                    <a:pt x="2171" y="910"/>
                    <a:pt x="1533" y="416"/>
                  </a:cubicBezTo>
                  <a:cubicBezTo>
                    <a:pt x="1262" y="208"/>
                    <a:pt x="895" y="144"/>
                    <a:pt x="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4" name="Google Shape;4434;p11"/>
            <p:cNvSpPr/>
            <p:nvPr/>
          </p:nvSpPr>
          <p:spPr>
            <a:xfrm>
              <a:off x="3339833" y="4146940"/>
              <a:ext cx="119912" cy="341572"/>
            </a:xfrm>
            <a:custGeom>
              <a:rect b="b" l="l" r="r" t="t"/>
              <a:pathLst>
                <a:path extrusionOk="0" h="6610" w="2311">
                  <a:moveTo>
                    <a:pt x="858" y="0"/>
                  </a:moveTo>
                  <a:lnTo>
                    <a:pt x="396" y="16"/>
                  </a:lnTo>
                  <a:cubicBezTo>
                    <a:pt x="316" y="942"/>
                    <a:pt x="188" y="1867"/>
                    <a:pt x="156" y="2793"/>
                  </a:cubicBezTo>
                  <a:cubicBezTo>
                    <a:pt x="124" y="3352"/>
                    <a:pt x="332" y="3926"/>
                    <a:pt x="268" y="4469"/>
                  </a:cubicBezTo>
                  <a:cubicBezTo>
                    <a:pt x="33" y="6452"/>
                    <a:pt x="1" y="6610"/>
                    <a:pt x="1803" y="6610"/>
                  </a:cubicBezTo>
                  <a:cubicBezTo>
                    <a:pt x="1959" y="6610"/>
                    <a:pt x="2127" y="6608"/>
                    <a:pt x="2311" y="6607"/>
                  </a:cubicBezTo>
                  <a:cubicBezTo>
                    <a:pt x="1816" y="4357"/>
                    <a:pt x="1337" y="2171"/>
                    <a:pt x="8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5" name="Google Shape;4435;p11"/>
            <p:cNvSpPr/>
            <p:nvPr/>
          </p:nvSpPr>
          <p:spPr>
            <a:xfrm>
              <a:off x="5923252" y="3761247"/>
              <a:ext cx="216994" cy="214193"/>
            </a:xfrm>
            <a:custGeom>
              <a:rect b="b" l="l" r="r" t="t"/>
              <a:pathLst>
                <a:path extrusionOk="0" h="4145" w="4182">
                  <a:moveTo>
                    <a:pt x="2433" y="1"/>
                  </a:moveTo>
                  <a:cubicBezTo>
                    <a:pt x="2224" y="1"/>
                    <a:pt x="2007" y="92"/>
                    <a:pt x="1804" y="267"/>
                  </a:cubicBezTo>
                  <a:cubicBezTo>
                    <a:pt x="735" y="1208"/>
                    <a:pt x="543" y="2565"/>
                    <a:pt x="0" y="3762"/>
                  </a:cubicBezTo>
                  <a:lnTo>
                    <a:pt x="367" y="4145"/>
                  </a:lnTo>
                  <a:cubicBezTo>
                    <a:pt x="1389" y="3554"/>
                    <a:pt x="2458" y="3043"/>
                    <a:pt x="3384" y="2325"/>
                  </a:cubicBezTo>
                  <a:cubicBezTo>
                    <a:pt x="4182" y="1703"/>
                    <a:pt x="3511" y="1001"/>
                    <a:pt x="3112" y="410"/>
                  </a:cubicBezTo>
                  <a:cubicBezTo>
                    <a:pt x="2921" y="132"/>
                    <a:pt x="2682" y="1"/>
                    <a:pt x="24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6" name="Google Shape;4436;p11"/>
            <p:cNvSpPr/>
            <p:nvPr/>
          </p:nvSpPr>
          <p:spPr>
            <a:xfrm>
              <a:off x="2369124" y="3062463"/>
              <a:ext cx="241017" cy="127947"/>
            </a:xfrm>
            <a:custGeom>
              <a:rect b="b" l="l" r="r" t="t"/>
              <a:pathLst>
                <a:path extrusionOk="0" h="2476" w="4645">
                  <a:moveTo>
                    <a:pt x="3942" y="1"/>
                  </a:moveTo>
                  <a:lnTo>
                    <a:pt x="3942" y="1"/>
                  </a:lnTo>
                  <a:cubicBezTo>
                    <a:pt x="3336" y="97"/>
                    <a:pt x="2809" y="128"/>
                    <a:pt x="2314" y="288"/>
                  </a:cubicBezTo>
                  <a:cubicBezTo>
                    <a:pt x="1644" y="496"/>
                    <a:pt x="974" y="767"/>
                    <a:pt x="352" y="1118"/>
                  </a:cubicBezTo>
                  <a:cubicBezTo>
                    <a:pt x="112" y="1325"/>
                    <a:pt x="0" y="1645"/>
                    <a:pt x="48" y="1948"/>
                  </a:cubicBezTo>
                  <a:cubicBezTo>
                    <a:pt x="112" y="2187"/>
                    <a:pt x="511" y="2427"/>
                    <a:pt x="798" y="2443"/>
                  </a:cubicBezTo>
                  <a:cubicBezTo>
                    <a:pt x="1019" y="2465"/>
                    <a:pt x="1241" y="2476"/>
                    <a:pt x="1464" y="2476"/>
                  </a:cubicBezTo>
                  <a:cubicBezTo>
                    <a:pt x="1871" y="2476"/>
                    <a:pt x="2280" y="2441"/>
                    <a:pt x="2682" y="2379"/>
                  </a:cubicBezTo>
                  <a:cubicBezTo>
                    <a:pt x="4405" y="2107"/>
                    <a:pt x="4645" y="1613"/>
                    <a:pt x="39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" name="Google Shape;4437;p11"/>
            <p:cNvSpPr/>
            <p:nvPr/>
          </p:nvSpPr>
          <p:spPr>
            <a:xfrm>
              <a:off x="305513" y="183564"/>
              <a:ext cx="213725" cy="336973"/>
            </a:xfrm>
            <a:custGeom>
              <a:rect b="b" l="l" r="r" t="t"/>
              <a:pathLst>
                <a:path extrusionOk="0" h="6521" w="4119">
                  <a:moveTo>
                    <a:pt x="3879" y="0"/>
                  </a:moveTo>
                  <a:cubicBezTo>
                    <a:pt x="3576" y="192"/>
                    <a:pt x="3209" y="319"/>
                    <a:pt x="3001" y="591"/>
                  </a:cubicBezTo>
                  <a:cubicBezTo>
                    <a:pt x="2379" y="1437"/>
                    <a:pt x="1804" y="2330"/>
                    <a:pt x="1310" y="3272"/>
                  </a:cubicBezTo>
                  <a:cubicBezTo>
                    <a:pt x="815" y="4261"/>
                    <a:pt x="448" y="5315"/>
                    <a:pt x="1" y="6432"/>
                  </a:cubicBezTo>
                  <a:cubicBezTo>
                    <a:pt x="235" y="6491"/>
                    <a:pt x="433" y="6520"/>
                    <a:pt x="601" y="6520"/>
                  </a:cubicBezTo>
                  <a:cubicBezTo>
                    <a:pt x="1107" y="6520"/>
                    <a:pt x="1337" y="6257"/>
                    <a:pt x="1469" y="5777"/>
                  </a:cubicBezTo>
                  <a:cubicBezTo>
                    <a:pt x="1549" y="5490"/>
                    <a:pt x="1661" y="5219"/>
                    <a:pt x="1820" y="4964"/>
                  </a:cubicBezTo>
                  <a:cubicBezTo>
                    <a:pt x="2539" y="3655"/>
                    <a:pt x="3305" y="2394"/>
                    <a:pt x="3975" y="1069"/>
                  </a:cubicBezTo>
                  <a:cubicBezTo>
                    <a:pt x="4118" y="798"/>
                    <a:pt x="3911" y="367"/>
                    <a:pt x="38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" name="Google Shape;4438;p11"/>
            <p:cNvSpPr/>
            <p:nvPr/>
          </p:nvSpPr>
          <p:spPr>
            <a:xfrm>
              <a:off x="2343440" y="3292567"/>
              <a:ext cx="234428" cy="204478"/>
            </a:xfrm>
            <a:custGeom>
              <a:rect b="b" l="l" r="r" t="t"/>
              <a:pathLst>
                <a:path extrusionOk="0" h="3957" w="4518">
                  <a:moveTo>
                    <a:pt x="4517" y="0"/>
                  </a:moveTo>
                  <a:lnTo>
                    <a:pt x="4517" y="0"/>
                  </a:lnTo>
                  <a:cubicBezTo>
                    <a:pt x="4230" y="128"/>
                    <a:pt x="3927" y="224"/>
                    <a:pt x="3639" y="304"/>
                  </a:cubicBezTo>
                  <a:cubicBezTo>
                    <a:pt x="2123" y="543"/>
                    <a:pt x="1182" y="1692"/>
                    <a:pt x="192" y="2666"/>
                  </a:cubicBezTo>
                  <a:cubicBezTo>
                    <a:pt x="1" y="2841"/>
                    <a:pt x="176" y="3511"/>
                    <a:pt x="320" y="3878"/>
                  </a:cubicBezTo>
                  <a:cubicBezTo>
                    <a:pt x="343" y="3932"/>
                    <a:pt x="488" y="3956"/>
                    <a:pt x="666" y="3956"/>
                  </a:cubicBezTo>
                  <a:cubicBezTo>
                    <a:pt x="858" y="3956"/>
                    <a:pt x="1088" y="3928"/>
                    <a:pt x="1245" y="3878"/>
                  </a:cubicBezTo>
                  <a:cubicBezTo>
                    <a:pt x="3113" y="3336"/>
                    <a:pt x="3512" y="1548"/>
                    <a:pt x="45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9" name="Google Shape;4439;p11"/>
            <p:cNvSpPr/>
            <p:nvPr/>
          </p:nvSpPr>
          <p:spPr>
            <a:xfrm>
              <a:off x="5872714" y="4039045"/>
              <a:ext cx="139214" cy="266281"/>
            </a:xfrm>
            <a:custGeom>
              <a:rect b="b" l="l" r="r" t="t"/>
              <a:pathLst>
                <a:path extrusionOk="0" h="5153" w="2683">
                  <a:moveTo>
                    <a:pt x="2349" y="1"/>
                  </a:moveTo>
                  <a:cubicBezTo>
                    <a:pt x="2227" y="1"/>
                    <a:pt x="2041" y="48"/>
                    <a:pt x="1964" y="125"/>
                  </a:cubicBezTo>
                  <a:cubicBezTo>
                    <a:pt x="927" y="1099"/>
                    <a:pt x="49" y="2168"/>
                    <a:pt x="1" y="3716"/>
                  </a:cubicBezTo>
                  <a:cubicBezTo>
                    <a:pt x="1" y="3939"/>
                    <a:pt x="33" y="4163"/>
                    <a:pt x="81" y="4386"/>
                  </a:cubicBezTo>
                  <a:cubicBezTo>
                    <a:pt x="176" y="4642"/>
                    <a:pt x="288" y="4897"/>
                    <a:pt x="416" y="5152"/>
                  </a:cubicBezTo>
                  <a:cubicBezTo>
                    <a:pt x="639" y="4977"/>
                    <a:pt x="927" y="4865"/>
                    <a:pt x="1086" y="4642"/>
                  </a:cubicBezTo>
                  <a:cubicBezTo>
                    <a:pt x="1389" y="4243"/>
                    <a:pt x="1645" y="3812"/>
                    <a:pt x="1836" y="3349"/>
                  </a:cubicBezTo>
                  <a:cubicBezTo>
                    <a:pt x="2155" y="2455"/>
                    <a:pt x="2443" y="1561"/>
                    <a:pt x="2666" y="636"/>
                  </a:cubicBezTo>
                  <a:cubicBezTo>
                    <a:pt x="2682" y="412"/>
                    <a:pt x="2618" y="189"/>
                    <a:pt x="2459" y="29"/>
                  </a:cubicBezTo>
                  <a:cubicBezTo>
                    <a:pt x="2444" y="10"/>
                    <a:pt x="2402" y="1"/>
                    <a:pt x="2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0" name="Google Shape;4440;p11"/>
            <p:cNvSpPr/>
            <p:nvPr/>
          </p:nvSpPr>
          <p:spPr>
            <a:xfrm>
              <a:off x="2670538" y="2834892"/>
              <a:ext cx="224465" cy="163706"/>
            </a:xfrm>
            <a:custGeom>
              <a:rect b="b" l="l" r="r" t="t"/>
              <a:pathLst>
                <a:path extrusionOk="0" h="3168" w="4326">
                  <a:moveTo>
                    <a:pt x="830" y="0"/>
                  </a:moveTo>
                  <a:cubicBezTo>
                    <a:pt x="415" y="192"/>
                    <a:pt x="112" y="255"/>
                    <a:pt x="64" y="383"/>
                  </a:cubicBezTo>
                  <a:cubicBezTo>
                    <a:pt x="1" y="638"/>
                    <a:pt x="17" y="894"/>
                    <a:pt x="128" y="1133"/>
                  </a:cubicBezTo>
                  <a:cubicBezTo>
                    <a:pt x="288" y="1452"/>
                    <a:pt x="591" y="1692"/>
                    <a:pt x="767" y="2011"/>
                  </a:cubicBezTo>
                  <a:cubicBezTo>
                    <a:pt x="1233" y="2792"/>
                    <a:pt x="1766" y="3167"/>
                    <a:pt x="2450" y="3167"/>
                  </a:cubicBezTo>
                  <a:cubicBezTo>
                    <a:pt x="2773" y="3167"/>
                    <a:pt x="3129" y="3084"/>
                    <a:pt x="3528" y="2921"/>
                  </a:cubicBezTo>
                  <a:cubicBezTo>
                    <a:pt x="4150" y="2649"/>
                    <a:pt x="4326" y="2218"/>
                    <a:pt x="3783" y="1819"/>
                  </a:cubicBezTo>
                  <a:cubicBezTo>
                    <a:pt x="2825" y="1133"/>
                    <a:pt x="1788" y="575"/>
                    <a:pt x="8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" name="Google Shape;4441;p11"/>
            <p:cNvSpPr/>
            <p:nvPr/>
          </p:nvSpPr>
          <p:spPr>
            <a:xfrm>
              <a:off x="2798907" y="4845518"/>
              <a:ext cx="115969" cy="249022"/>
            </a:xfrm>
            <a:custGeom>
              <a:rect b="b" l="l" r="r" t="t"/>
              <a:pathLst>
                <a:path extrusionOk="0" h="4819" w="2235">
                  <a:moveTo>
                    <a:pt x="1158" y="0"/>
                  </a:moveTo>
                  <a:cubicBezTo>
                    <a:pt x="1076" y="0"/>
                    <a:pt x="992" y="5"/>
                    <a:pt x="910" y="15"/>
                  </a:cubicBezTo>
                  <a:cubicBezTo>
                    <a:pt x="240" y="94"/>
                    <a:pt x="351" y="589"/>
                    <a:pt x="479" y="1084"/>
                  </a:cubicBezTo>
                  <a:cubicBezTo>
                    <a:pt x="591" y="1499"/>
                    <a:pt x="591" y="1930"/>
                    <a:pt x="511" y="2345"/>
                  </a:cubicBezTo>
                  <a:cubicBezTo>
                    <a:pt x="0" y="4068"/>
                    <a:pt x="208" y="4451"/>
                    <a:pt x="2027" y="4818"/>
                  </a:cubicBezTo>
                  <a:cubicBezTo>
                    <a:pt x="1947" y="4387"/>
                    <a:pt x="1772" y="3988"/>
                    <a:pt x="1804" y="3573"/>
                  </a:cubicBezTo>
                  <a:cubicBezTo>
                    <a:pt x="1820" y="3143"/>
                    <a:pt x="2075" y="2744"/>
                    <a:pt x="2139" y="2329"/>
                  </a:cubicBezTo>
                  <a:cubicBezTo>
                    <a:pt x="2219" y="1834"/>
                    <a:pt x="2235" y="1323"/>
                    <a:pt x="2187" y="828"/>
                  </a:cubicBezTo>
                  <a:cubicBezTo>
                    <a:pt x="2118" y="186"/>
                    <a:pt x="1652" y="0"/>
                    <a:pt x="11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2" name="Google Shape;4442;p11"/>
            <p:cNvSpPr/>
            <p:nvPr/>
          </p:nvSpPr>
          <p:spPr>
            <a:xfrm>
              <a:off x="5302161" y="3384908"/>
              <a:ext cx="222857" cy="125054"/>
            </a:xfrm>
            <a:custGeom>
              <a:rect b="b" l="l" r="r" t="t"/>
              <a:pathLst>
                <a:path extrusionOk="0" h="2420" w="4295">
                  <a:moveTo>
                    <a:pt x="2491" y="1"/>
                  </a:moveTo>
                  <a:cubicBezTo>
                    <a:pt x="1725" y="384"/>
                    <a:pt x="959" y="767"/>
                    <a:pt x="208" y="1198"/>
                  </a:cubicBezTo>
                  <a:cubicBezTo>
                    <a:pt x="65" y="1278"/>
                    <a:pt x="1" y="1581"/>
                    <a:pt x="17" y="1772"/>
                  </a:cubicBezTo>
                  <a:cubicBezTo>
                    <a:pt x="17" y="1852"/>
                    <a:pt x="320" y="1948"/>
                    <a:pt x="496" y="1980"/>
                  </a:cubicBezTo>
                  <a:cubicBezTo>
                    <a:pt x="1310" y="2107"/>
                    <a:pt x="2124" y="2235"/>
                    <a:pt x="2937" y="2347"/>
                  </a:cubicBezTo>
                  <a:cubicBezTo>
                    <a:pt x="3158" y="2377"/>
                    <a:pt x="3485" y="2419"/>
                    <a:pt x="3710" y="2419"/>
                  </a:cubicBezTo>
                  <a:cubicBezTo>
                    <a:pt x="3843" y="2419"/>
                    <a:pt x="3941" y="2404"/>
                    <a:pt x="3959" y="2363"/>
                  </a:cubicBezTo>
                  <a:cubicBezTo>
                    <a:pt x="4198" y="1852"/>
                    <a:pt x="4294" y="1309"/>
                    <a:pt x="4262" y="767"/>
                  </a:cubicBezTo>
                  <a:cubicBezTo>
                    <a:pt x="4214" y="543"/>
                    <a:pt x="3592" y="368"/>
                    <a:pt x="3209" y="224"/>
                  </a:cubicBezTo>
                  <a:cubicBezTo>
                    <a:pt x="3161" y="211"/>
                    <a:pt x="3109" y="206"/>
                    <a:pt x="3056" y="206"/>
                  </a:cubicBezTo>
                  <a:cubicBezTo>
                    <a:pt x="2914" y="206"/>
                    <a:pt x="2758" y="240"/>
                    <a:pt x="2618" y="240"/>
                  </a:cubicBezTo>
                  <a:lnTo>
                    <a:pt x="249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3" name="Google Shape;4443;p11"/>
            <p:cNvSpPr/>
            <p:nvPr/>
          </p:nvSpPr>
          <p:spPr>
            <a:xfrm>
              <a:off x="3698167" y="3338608"/>
              <a:ext cx="168167" cy="175798"/>
            </a:xfrm>
            <a:custGeom>
              <a:rect b="b" l="l" r="r" t="t"/>
              <a:pathLst>
                <a:path extrusionOk="0" h="3402" w="3241">
                  <a:moveTo>
                    <a:pt x="1812" y="1"/>
                  </a:moveTo>
                  <a:cubicBezTo>
                    <a:pt x="1101" y="1"/>
                    <a:pt x="1" y="789"/>
                    <a:pt x="1" y="1232"/>
                  </a:cubicBezTo>
                  <a:cubicBezTo>
                    <a:pt x="1" y="1264"/>
                    <a:pt x="1" y="1312"/>
                    <a:pt x="17" y="1328"/>
                  </a:cubicBezTo>
                  <a:cubicBezTo>
                    <a:pt x="687" y="2046"/>
                    <a:pt x="1246" y="3115"/>
                    <a:pt x="2044" y="3370"/>
                  </a:cubicBezTo>
                  <a:cubicBezTo>
                    <a:pt x="2117" y="3392"/>
                    <a:pt x="2184" y="3402"/>
                    <a:pt x="2243" y="3402"/>
                  </a:cubicBezTo>
                  <a:cubicBezTo>
                    <a:pt x="2851" y="3402"/>
                    <a:pt x="2746" y="2358"/>
                    <a:pt x="2906" y="1791"/>
                  </a:cubicBezTo>
                  <a:cubicBezTo>
                    <a:pt x="2937" y="1631"/>
                    <a:pt x="3001" y="1471"/>
                    <a:pt x="3049" y="1312"/>
                  </a:cubicBezTo>
                  <a:lnTo>
                    <a:pt x="3241" y="1120"/>
                  </a:lnTo>
                  <a:cubicBezTo>
                    <a:pt x="2842" y="737"/>
                    <a:pt x="2507" y="195"/>
                    <a:pt x="2044" y="35"/>
                  </a:cubicBezTo>
                  <a:cubicBezTo>
                    <a:pt x="1974" y="12"/>
                    <a:pt x="1896" y="1"/>
                    <a:pt x="181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" name="Google Shape;4444;p11"/>
            <p:cNvSpPr/>
            <p:nvPr/>
          </p:nvSpPr>
          <p:spPr>
            <a:xfrm>
              <a:off x="4995091" y="3963653"/>
              <a:ext cx="177974" cy="151149"/>
            </a:xfrm>
            <a:custGeom>
              <a:rect b="b" l="l" r="r" t="t"/>
              <a:pathLst>
                <a:path extrusionOk="0" h="2925" w="3430">
                  <a:moveTo>
                    <a:pt x="1991" y="1"/>
                  </a:moveTo>
                  <a:cubicBezTo>
                    <a:pt x="1052" y="1"/>
                    <a:pt x="14" y="955"/>
                    <a:pt x="14" y="1664"/>
                  </a:cubicBezTo>
                  <a:cubicBezTo>
                    <a:pt x="0" y="2234"/>
                    <a:pt x="567" y="2925"/>
                    <a:pt x="1062" y="2925"/>
                  </a:cubicBezTo>
                  <a:cubicBezTo>
                    <a:pt x="1135" y="2925"/>
                    <a:pt x="1207" y="2910"/>
                    <a:pt x="1275" y="2877"/>
                  </a:cubicBezTo>
                  <a:cubicBezTo>
                    <a:pt x="2057" y="2510"/>
                    <a:pt x="2727" y="1887"/>
                    <a:pt x="3429" y="1361"/>
                  </a:cubicBezTo>
                  <a:cubicBezTo>
                    <a:pt x="3030" y="898"/>
                    <a:pt x="2695" y="116"/>
                    <a:pt x="2216" y="20"/>
                  </a:cubicBezTo>
                  <a:cubicBezTo>
                    <a:pt x="2142" y="7"/>
                    <a:pt x="2067" y="1"/>
                    <a:pt x="19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" name="Google Shape;4445;p11"/>
            <p:cNvSpPr/>
            <p:nvPr/>
          </p:nvSpPr>
          <p:spPr>
            <a:xfrm>
              <a:off x="4609932" y="2842953"/>
              <a:ext cx="178078" cy="151149"/>
            </a:xfrm>
            <a:custGeom>
              <a:rect b="b" l="l" r="r" t="t"/>
              <a:pathLst>
                <a:path extrusionOk="0" h="2925" w="3432">
                  <a:moveTo>
                    <a:pt x="1977" y="0"/>
                  </a:moveTo>
                  <a:cubicBezTo>
                    <a:pt x="1038" y="0"/>
                    <a:pt x="0" y="955"/>
                    <a:pt x="0" y="1663"/>
                  </a:cubicBezTo>
                  <a:cubicBezTo>
                    <a:pt x="0" y="2233"/>
                    <a:pt x="569" y="2924"/>
                    <a:pt x="1064" y="2924"/>
                  </a:cubicBezTo>
                  <a:cubicBezTo>
                    <a:pt x="1137" y="2924"/>
                    <a:pt x="1209" y="2909"/>
                    <a:pt x="1277" y="2876"/>
                  </a:cubicBezTo>
                  <a:cubicBezTo>
                    <a:pt x="2059" y="2509"/>
                    <a:pt x="2713" y="1887"/>
                    <a:pt x="3431" y="1360"/>
                  </a:cubicBezTo>
                  <a:cubicBezTo>
                    <a:pt x="3032" y="897"/>
                    <a:pt x="2681" y="115"/>
                    <a:pt x="2202" y="20"/>
                  </a:cubicBezTo>
                  <a:cubicBezTo>
                    <a:pt x="2128" y="6"/>
                    <a:pt x="2053" y="0"/>
                    <a:pt x="19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6" name="Google Shape;4446;p11"/>
            <p:cNvSpPr/>
            <p:nvPr/>
          </p:nvSpPr>
          <p:spPr>
            <a:xfrm>
              <a:off x="4230635" y="4360301"/>
              <a:ext cx="183059" cy="171716"/>
            </a:xfrm>
            <a:custGeom>
              <a:rect b="b" l="l" r="r" t="t"/>
              <a:pathLst>
                <a:path extrusionOk="0" h="3323" w="3528">
                  <a:moveTo>
                    <a:pt x="1908" y="1"/>
                  </a:moveTo>
                  <a:cubicBezTo>
                    <a:pt x="1812" y="1"/>
                    <a:pt x="1716" y="13"/>
                    <a:pt x="1629" y="36"/>
                  </a:cubicBezTo>
                  <a:cubicBezTo>
                    <a:pt x="543" y="388"/>
                    <a:pt x="1" y="1345"/>
                    <a:pt x="272" y="2478"/>
                  </a:cubicBezTo>
                  <a:cubicBezTo>
                    <a:pt x="352" y="2813"/>
                    <a:pt x="559" y="3117"/>
                    <a:pt x="863" y="3308"/>
                  </a:cubicBezTo>
                  <a:cubicBezTo>
                    <a:pt x="884" y="3318"/>
                    <a:pt x="910" y="3322"/>
                    <a:pt x="939" y="3322"/>
                  </a:cubicBezTo>
                  <a:cubicBezTo>
                    <a:pt x="1147" y="3322"/>
                    <a:pt x="1520" y="3089"/>
                    <a:pt x="1661" y="2893"/>
                  </a:cubicBezTo>
                  <a:cubicBezTo>
                    <a:pt x="2347" y="1983"/>
                    <a:pt x="2969" y="1042"/>
                    <a:pt x="3528" y="244"/>
                  </a:cubicBezTo>
                  <a:cubicBezTo>
                    <a:pt x="3081" y="164"/>
                    <a:pt x="2634" y="84"/>
                    <a:pt x="2187" y="36"/>
                  </a:cubicBezTo>
                  <a:cubicBezTo>
                    <a:pt x="2099" y="13"/>
                    <a:pt x="2004" y="1"/>
                    <a:pt x="19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7" name="Google Shape;4447;p11"/>
            <p:cNvSpPr/>
            <p:nvPr/>
          </p:nvSpPr>
          <p:spPr>
            <a:xfrm>
              <a:off x="712102" y="-6957"/>
              <a:ext cx="187210" cy="132650"/>
            </a:xfrm>
            <a:custGeom>
              <a:rect b="b" l="l" r="r" t="t"/>
              <a:pathLst>
                <a:path extrusionOk="0" h="2567" w="3608">
                  <a:moveTo>
                    <a:pt x="1586" y="0"/>
                  </a:moveTo>
                  <a:cubicBezTo>
                    <a:pt x="1452" y="0"/>
                    <a:pt x="1322" y="15"/>
                    <a:pt x="1198" y="48"/>
                  </a:cubicBezTo>
                  <a:cubicBezTo>
                    <a:pt x="703" y="192"/>
                    <a:pt x="480" y="1229"/>
                    <a:pt x="1" y="2107"/>
                  </a:cubicBezTo>
                  <a:cubicBezTo>
                    <a:pt x="414" y="2292"/>
                    <a:pt x="751" y="2567"/>
                    <a:pt x="977" y="2567"/>
                  </a:cubicBezTo>
                  <a:cubicBezTo>
                    <a:pt x="1005" y="2567"/>
                    <a:pt x="1030" y="2563"/>
                    <a:pt x="1054" y="2554"/>
                  </a:cubicBezTo>
                  <a:cubicBezTo>
                    <a:pt x="1852" y="2251"/>
                    <a:pt x="2618" y="1868"/>
                    <a:pt x="3352" y="1405"/>
                  </a:cubicBezTo>
                  <a:cubicBezTo>
                    <a:pt x="3560" y="1261"/>
                    <a:pt x="3528" y="783"/>
                    <a:pt x="3608" y="447"/>
                  </a:cubicBezTo>
                  <a:cubicBezTo>
                    <a:pt x="2950" y="316"/>
                    <a:pt x="2217" y="0"/>
                    <a:pt x="15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" name="Google Shape;4448;p11"/>
            <p:cNvSpPr/>
            <p:nvPr/>
          </p:nvSpPr>
          <p:spPr>
            <a:xfrm>
              <a:off x="4649677" y="4932846"/>
              <a:ext cx="166455" cy="184480"/>
            </a:xfrm>
            <a:custGeom>
              <a:rect b="b" l="l" r="r" t="t"/>
              <a:pathLst>
                <a:path extrusionOk="0" h="3570" w="3208">
                  <a:moveTo>
                    <a:pt x="3208" y="0"/>
                  </a:moveTo>
                  <a:cubicBezTo>
                    <a:pt x="974" y="64"/>
                    <a:pt x="0" y="1309"/>
                    <a:pt x="511" y="2969"/>
                  </a:cubicBezTo>
                  <a:cubicBezTo>
                    <a:pt x="623" y="3240"/>
                    <a:pt x="830" y="3447"/>
                    <a:pt x="1101" y="3543"/>
                  </a:cubicBezTo>
                  <a:cubicBezTo>
                    <a:pt x="1152" y="3561"/>
                    <a:pt x="1216" y="3570"/>
                    <a:pt x="1286" y="3570"/>
                  </a:cubicBezTo>
                  <a:cubicBezTo>
                    <a:pt x="1522" y="3570"/>
                    <a:pt x="1822" y="3475"/>
                    <a:pt x="1883" y="3352"/>
                  </a:cubicBezTo>
                  <a:cubicBezTo>
                    <a:pt x="2346" y="2314"/>
                    <a:pt x="2729" y="1245"/>
                    <a:pt x="32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9" name="Google Shape;4449;p11"/>
            <p:cNvSpPr/>
            <p:nvPr/>
          </p:nvSpPr>
          <p:spPr>
            <a:xfrm>
              <a:off x="3419117" y="4798288"/>
              <a:ext cx="135011" cy="162776"/>
            </a:xfrm>
            <a:custGeom>
              <a:rect b="b" l="l" r="r" t="t"/>
              <a:pathLst>
                <a:path extrusionOk="0" h="3150" w="2602">
                  <a:moveTo>
                    <a:pt x="1825" y="0"/>
                  </a:moveTo>
                  <a:cubicBezTo>
                    <a:pt x="1758" y="0"/>
                    <a:pt x="1687" y="6"/>
                    <a:pt x="1613" y="19"/>
                  </a:cubicBezTo>
                  <a:cubicBezTo>
                    <a:pt x="591" y="19"/>
                    <a:pt x="17" y="689"/>
                    <a:pt x="17" y="1806"/>
                  </a:cubicBezTo>
                  <a:cubicBezTo>
                    <a:pt x="1" y="2668"/>
                    <a:pt x="495" y="3067"/>
                    <a:pt x="1293" y="3147"/>
                  </a:cubicBezTo>
                  <a:cubicBezTo>
                    <a:pt x="1308" y="3148"/>
                    <a:pt x="1323" y="3149"/>
                    <a:pt x="1338" y="3149"/>
                  </a:cubicBezTo>
                  <a:cubicBezTo>
                    <a:pt x="1934" y="3149"/>
                    <a:pt x="2601" y="1923"/>
                    <a:pt x="2570" y="865"/>
                  </a:cubicBezTo>
                  <a:cubicBezTo>
                    <a:pt x="2556" y="281"/>
                    <a:pt x="2276" y="0"/>
                    <a:pt x="18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" name="Google Shape;4450;p11"/>
            <p:cNvSpPr/>
            <p:nvPr/>
          </p:nvSpPr>
          <p:spPr>
            <a:xfrm>
              <a:off x="1879723" y="3278046"/>
              <a:ext cx="196290" cy="161123"/>
            </a:xfrm>
            <a:custGeom>
              <a:rect b="b" l="l" r="r" t="t"/>
              <a:pathLst>
                <a:path extrusionOk="0" h="3118" w="3783">
                  <a:moveTo>
                    <a:pt x="2418" y="1"/>
                  </a:moveTo>
                  <a:cubicBezTo>
                    <a:pt x="2402" y="1"/>
                    <a:pt x="2389" y="4"/>
                    <a:pt x="2378" y="10"/>
                  </a:cubicBezTo>
                  <a:cubicBezTo>
                    <a:pt x="1997" y="270"/>
                    <a:pt x="1606" y="422"/>
                    <a:pt x="1198" y="422"/>
                  </a:cubicBezTo>
                  <a:cubicBezTo>
                    <a:pt x="855" y="422"/>
                    <a:pt x="500" y="315"/>
                    <a:pt x="128" y="74"/>
                  </a:cubicBezTo>
                  <a:cubicBezTo>
                    <a:pt x="80" y="186"/>
                    <a:pt x="48" y="297"/>
                    <a:pt x="0" y="393"/>
                  </a:cubicBezTo>
                  <a:cubicBezTo>
                    <a:pt x="320" y="872"/>
                    <a:pt x="687" y="1319"/>
                    <a:pt x="1070" y="1734"/>
                  </a:cubicBezTo>
                  <a:cubicBezTo>
                    <a:pt x="1580" y="2228"/>
                    <a:pt x="2385" y="3118"/>
                    <a:pt x="2706" y="3118"/>
                  </a:cubicBezTo>
                  <a:cubicBezTo>
                    <a:pt x="2726" y="3118"/>
                    <a:pt x="2745" y="3114"/>
                    <a:pt x="2761" y="3106"/>
                  </a:cubicBezTo>
                  <a:cubicBezTo>
                    <a:pt x="3783" y="2595"/>
                    <a:pt x="3081" y="1526"/>
                    <a:pt x="3129" y="680"/>
                  </a:cubicBezTo>
                  <a:cubicBezTo>
                    <a:pt x="3129" y="585"/>
                    <a:pt x="3129" y="441"/>
                    <a:pt x="3065" y="393"/>
                  </a:cubicBezTo>
                  <a:cubicBezTo>
                    <a:pt x="2863" y="249"/>
                    <a:pt x="2557" y="1"/>
                    <a:pt x="24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" name="Google Shape;4451;p11"/>
            <p:cNvSpPr/>
            <p:nvPr/>
          </p:nvSpPr>
          <p:spPr>
            <a:xfrm>
              <a:off x="2738459" y="3776078"/>
              <a:ext cx="145804" cy="158642"/>
            </a:xfrm>
            <a:custGeom>
              <a:rect b="b" l="l" r="r" t="t"/>
              <a:pathLst>
                <a:path extrusionOk="0" h="3070" w="2810">
                  <a:moveTo>
                    <a:pt x="1983" y="0"/>
                  </a:moveTo>
                  <a:cubicBezTo>
                    <a:pt x="1964" y="0"/>
                    <a:pt x="1947" y="4"/>
                    <a:pt x="1931" y="11"/>
                  </a:cubicBezTo>
                  <a:cubicBezTo>
                    <a:pt x="1229" y="315"/>
                    <a:pt x="639" y="841"/>
                    <a:pt x="0" y="1272"/>
                  </a:cubicBezTo>
                  <a:cubicBezTo>
                    <a:pt x="543" y="1879"/>
                    <a:pt x="990" y="2629"/>
                    <a:pt x="1644" y="3012"/>
                  </a:cubicBezTo>
                  <a:cubicBezTo>
                    <a:pt x="1708" y="3051"/>
                    <a:pt x="1773" y="3069"/>
                    <a:pt x="1837" y="3069"/>
                  </a:cubicBezTo>
                  <a:cubicBezTo>
                    <a:pt x="2303" y="3069"/>
                    <a:pt x="2753" y="2088"/>
                    <a:pt x="2809" y="602"/>
                  </a:cubicBezTo>
                  <a:cubicBezTo>
                    <a:pt x="2618" y="470"/>
                    <a:pt x="2198" y="0"/>
                    <a:pt x="19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" name="Google Shape;4452;p11"/>
            <p:cNvSpPr/>
            <p:nvPr/>
          </p:nvSpPr>
          <p:spPr>
            <a:xfrm>
              <a:off x="3424928" y="3901180"/>
              <a:ext cx="132521" cy="193833"/>
            </a:xfrm>
            <a:custGeom>
              <a:rect b="b" l="l" r="r" t="t"/>
              <a:pathLst>
                <a:path extrusionOk="0" h="3751" w="2554">
                  <a:moveTo>
                    <a:pt x="2171" y="0"/>
                  </a:moveTo>
                  <a:cubicBezTo>
                    <a:pt x="910" y="48"/>
                    <a:pt x="0" y="1516"/>
                    <a:pt x="383" y="2634"/>
                  </a:cubicBezTo>
                  <a:cubicBezTo>
                    <a:pt x="527" y="3048"/>
                    <a:pt x="910" y="3384"/>
                    <a:pt x="1181" y="3751"/>
                  </a:cubicBezTo>
                  <a:cubicBezTo>
                    <a:pt x="1485" y="3400"/>
                    <a:pt x="1916" y="3096"/>
                    <a:pt x="2059" y="2697"/>
                  </a:cubicBezTo>
                  <a:cubicBezTo>
                    <a:pt x="2299" y="2011"/>
                    <a:pt x="2458" y="1293"/>
                    <a:pt x="2522" y="575"/>
                  </a:cubicBezTo>
                  <a:cubicBezTo>
                    <a:pt x="2554" y="367"/>
                    <a:pt x="2251" y="128"/>
                    <a:pt x="21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3" name="Google Shape;4453;p11"/>
            <p:cNvSpPr/>
            <p:nvPr/>
          </p:nvSpPr>
          <p:spPr>
            <a:xfrm>
              <a:off x="2920635" y="3668545"/>
              <a:ext cx="130030" cy="167995"/>
            </a:xfrm>
            <a:custGeom>
              <a:rect b="b" l="l" r="r" t="t"/>
              <a:pathLst>
                <a:path extrusionOk="0" h="3251" w="2506">
                  <a:moveTo>
                    <a:pt x="1195" y="1"/>
                  </a:moveTo>
                  <a:cubicBezTo>
                    <a:pt x="533" y="1"/>
                    <a:pt x="31" y="620"/>
                    <a:pt x="0" y="1741"/>
                  </a:cubicBezTo>
                  <a:cubicBezTo>
                    <a:pt x="224" y="2092"/>
                    <a:pt x="511" y="2779"/>
                    <a:pt x="1022" y="3226"/>
                  </a:cubicBezTo>
                  <a:cubicBezTo>
                    <a:pt x="1041" y="3243"/>
                    <a:pt x="1064" y="3251"/>
                    <a:pt x="1091" y="3251"/>
                  </a:cubicBezTo>
                  <a:cubicBezTo>
                    <a:pt x="1465" y="3251"/>
                    <a:pt x="2506" y="1688"/>
                    <a:pt x="2506" y="943"/>
                  </a:cubicBezTo>
                  <a:cubicBezTo>
                    <a:pt x="2506" y="98"/>
                    <a:pt x="1867" y="34"/>
                    <a:pt x="1245" y="2"/>
                  </a:cubicBezTo>
                  <a:cubicBezTo>
                    <a:pt x="1228" y="1"/>
                    <a:pt x="1212" y="1"/>
                    <a:pt x="11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4" name="Google Shape;4454;p11"/>
            <p:cNvSpPr/>
            <p:nvPr/>
          </p:nvSpPr>
          <p:spPr>
            <a:xfrm>
              <a:off x="5821397" y="3088300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1491" y="1"/>
                  </a:moveTo>
                  <a:cubicBezTo>
                    <a:pt x="1163" y="1"/>
                    <a:pt x="814" y="272"/>
                    <a:pt x="440" y="272"/>
                  </a:cubicBezTo>
                  <a:cubicBezTo>
                    <a:pt x="297" y="272"/>
                    <a:pt x="151" y="233"/>
                    <a:pt x="0" y="123"/>
                  </a:cubicBezTo>
                  <a:lnTo>
                    <a:pt x="0" y="123"/>
                  </a:lnTo>
                  <a:cubicBezTo>
                    <a:pt x="352" y="1687"/>
                    <a:pt x="878" y="2836"/>
                    <a:pt x="2043" y="3746"/>
                  </a:cubicBezTo>
                  <a:cubicBezTo>
                    <a:pt x="2793" y="2485"/>
                    <a:pt x="2777" y="1544"/>
                    <a:pt x="2027" y="363"/>
                  </a:cubicBezTo>
                  <a:cubicBezTo>
                    <a:pt x="1855" y="88"/>
                    <a:pt x="1677" y="1"/>
                    <a:pt x="14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" name="Google Shape;4455;p11"/>
            <p:cNvSpPr/>
            <p:nvPr/>
          </p:nvSpPr>
          <p:spPr>
            <a:xfrm>
              <a:off x="4982535" y="4154536"/>
              <a:ext cx="139992" cy="170217"/>
            </a:xfrm>
            <a:custGeom>
              <a:rect b="b" l="l" r="r" t="t"/>
              <a:pathLst>
                <a:path extrusionOk="0" h="3294" w="2698">
                  <a:moveTo>
                    <a:pt x="2036" y="0"/>
                  </a:moveTo>
                  <a:cubicBezTo>
                    <a:pt x="1872" y="0"/>
                    <a:pt x="1685" y="34"/>
                    <a:pt x="1549" y="77"/>
                  </a:cubicBezTo>
                  <a:cubicBezTo>
                    <a:pt x="783" y="316"/>
                    <a:pt x="49" y="1513"/>
                    <a:pt x="1" y="2646"/>
                  </a:cubicBezTo>
                  <a:cubicBezTo>
                    <a:pt x="65" y="2758"/>
                    <a:pt x="144" y="3077"/>
                    <a:pt x="336" y="3221"/>
                  </a:cubicBezTo>
                  <a:cubicBezTo>
                    <a:pt x="406" y="3269"/>
                    <a:pt x="530" y="3294"/>
                    <a:pt x="657" y="3294"/>
                  </a:cubicBezTo>
                  <a:cubicBezTo>
                    <a:pt x="819" y="3294"/>
                    <a:pt x="984" y="3253"/>
                    <a:pt x="1038" y="3173"/>
                  </a:cubicBezTo>
                  <a:cubicBezTo>
                    <a:pt x="1597" y="2486"/>
                    <a:pt x="2107" y="1752"/>
                    <a:pt x="2570" y="986"/>
                  </a:cubicBezTo>
                  <a:cubicBezTo>
                    <a:pt x="2698" y="779"/>
                    <a:pt x="2554" y="300"/>
                    <a:pt x="2363" y="93"/>
                  </a:cubicBezTo>
                  <a:cubicBezTo>
                    <a:pt x="2303" y="26"/>
                    <a:pt x="2178" y="0"/>
                    <a:pt x="20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6" name="Google Shape;4456;p11"/>
            <p:cNvSpPr/>
            <p:nvPr/>
          </p:nvSpPr>
          <p:spPr>
            <a:xfrm>
              <a:off x="558931" y="4027367"/>
              <a:ext cx="144974" cy="154663"/>
            </a:xfrm>
            <a:custGeom>
              <a:rect b="b" l="l" r="r" t="t"/>
              <a:pathLst>
                <a:path extrusionOk="0" h="2993" w="2794">
                  <a:moveTo>
                    <a:pt x="2059" y="0"/>
                  </a:moveTo>
                  <a:cubicBezTo>
                    <a:pt x="1453" y="0"/>
                    <a:pt x="878" y="255"/>
                    <a:pt x="463" y="702"/>
                  </a:cubicBezTo>
                  <a:cubicBezTo>
                    <a:pt x="1" y="1213"/>
                    <a:pt x="479" y="1724"/>
                    <a:pt x="942" y="2107"/>
                  </a:cubicBezTo>
                  <a:cubicBezTo>
                    <a:pt x="1166" y="2298"/>
                    <a:pt x="1373" y="2522"/>
                    <a:pt x="1612" y="2713"/>
                  </a:cubicBezTo>
                  <a:cubicBezTo>
                    <a:pt x="1859" y="2899"/>
                    <a:pt x="2062" y="2993"/>
                    <a:pt x="2224" y="2993"/>
                  </a:cubicBezTo>
                  <a:cubicBezTo>
                    <a:pt x="2493" y="2993"/>
                    <a:pt x="2648" y="2736"/>
                    <a:pt x="2698" y="2218"/>
                  </a:cubicBezTo>
                  <a:cubicBezTo>
                    <a:pt x="2714" y="1979"/>
                    <a:pt x="2698" y="1740"/>
                    <a:pt x="2698" y="1516"/>
                  </a:cubicBezTo>
                  <a:lnTo>
                    <a:pt x="2714" y="1516"/>
                  </a:lnTo>
                  <a:cubicBezTo>
                    <a:pt x="2714" y="1452"/>
                    <a:pt x="2714" y="1388"/>
                    <a:pt x="2714" y="1325"/>
                  </a:cubicBezTo>
                  <a:cubicBezTo>
                    <a:pt x="2793" y="718"/>
                    <a:pt x="2777" y="16"/>
                    <a:pt x="20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7" name="Google Shape;4457;p11"/>
            <p:cNvSpPr/>
            <p:nvPr/>
          </p:nvSpPr>
          <p:spPr>
            <a:xfrm>
              <a:off x="5197867" y="2736609"/>
              <a:ext cx="180568" cy="121591"/>
            </a:xfrm>
            <a:custGeom>
              <a:rect b="b" l="l" r="r" t="t"/>
              <a:pathLst>
                <a:path extrusionOk="0" h="2353" w="3480">
                  <a:moveTo>
                    <a:pt x="490" y="0"/>
                  </a:moveTo>
                  <a:cubicBezTo>
                    <a:pt x="379" y="0"/>
                    <a:pt x="269" y="6"/>
                    <a:pt x="160" y="19"/>
                  </a:cubicBezTo>
                  <a:cubicBezTo>
                    <a:pt x="0" y="1375"/>
                    <a:pt x="0" y="1359"/>
                    <a:pt x="1181" y="1695"/>
                  </a:cubicBezTo>
                  <a:cubicBezTo>
                    <a:pt x="1692" y="1854"/>
                    <a:pt x="2155" y="2157"/>
                    <a:pt x="2649" y="2317"/>
                  </a:cubicBezTo>
                  <a:cubicBezTo>
                    <a:pt x="2734" y="2344"/>
                    <a:pt x="2823" y="2352"/>
                    <a:pt x="2914" y="2352"/>
                  </a:cubicBezTo>
                  <a:cubicBezTo>
                    <a:pt x="3096" y="2352"/>
                    <a:pt x="3288" y="2317"/>
                    <a:pt x="3479" y="2317"/>
                  </a:cubicBezTo>
                  <a:cubicBezTo>
                    <a:pt x="3431" y="2062"/>
                    <a:pt x="3463" y="1790"/>
                    <a:pt x="3352" y="1567"/>
                  </a:cubicBezTo>
                  <a:cubicBezTo>
                    <a:pt x="2900" y="664"/>
                    <a:pt x="1651" y="0"/>
                    <a:pt x="4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8" name="Google Shape;4458;p11"/>
            <p:cNvSpPr/>
            <p:nvPr/>
          </p:nvSpPr>
          <p:spPr>
            <a:xfrm>
              <a:off x="6042489" y="3197745"/>
              <a:ext cx="124271" cy="161174"/>
            </a:xfrm>
            <a:custGeom>
              <a:rect b="b" l="l" r="r" t="t"/>
              <a:pathLst>
                <a:path extrusionOk="0" h="3119" w="2395">
                  <a:moveTo>
                    <a:pt x="926" y="0"/>
                  </a:moveTo>
                  <a:cubicBezTo>
                    <a:pt x="639" y="702"/>
                    <a:pt x="288" y="1404"/>
                    <a:pt x="64" y="2139"/>
                  </a:cubicBezTo>
                  <a:cubicBezTo>
                    <a:pt x="1" y="2410"/>
                    <a:pt x="160" y="3016"/>
                    <a:pt x="304" y="3032"/>
                  </a:cubicBezTo>
                  <a:cubicBezTo>
                    <a:pt x="544" y="3091"/>
                    <a:pt x="787" y="3119"/>
                    <a:pt x="1031" y="3119"/>
                  </a:cubicBezTo>
                  <a:cubicBezTo>
                    <a:pt x="1322" y="3119"/>
                    <a:pt x="1613" y="3079"/>
                    <a:pt x="1900" y="3000"/>
                  </a:cubicBezTo>
                  <a:cubicBezTo>
                    <a:pt x="2139" y="2921"/>
                    <a:pt x="2394" y="2282"/>
                    <a:pt x="2299" y="2027"/>
                  </a:cubicBezTo>
                  <a:cubicBezTo>
                    <a:pt x="2059" y="1341"/>
                    <a:pt x="1612" y="718"/>
                    <a:pt x="1261" y="64"/>
                  </a:cubicBezTo>
                  <a:lnTo>
                    <a:pt x="9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9" name="Google Shape;4459;p11"/>
            <p:cNvSpPr/>
            <p:nvPr/>
          </p:nvSpPr>
          <p:spPr>
            <a:xfrm>
              <a:off x="1439199" y="3306570"/>
              <a:ext cx="128370" cy="150994"/>
            </a:xfrm>
            <a:custGeom>
              <a:rect b="b" l="l" r="r" t="t"/>
              <a:pathLst>
                <a:path extrusionOk="0" h="2922" w="2474">
                  <a:moveTo>
                    <a:pt x="96" y="1"/>
                  </a:moveTo>
                  <a:cubicBezTo>
                    <a:pt x="96" y="815"/>
                    <a:pt x="0" y="1565"/>
                    <a:pt x="160" y="2235"/>
                  </a:cubicBezTo>
                  <a:cubicBezTo>
                    <a:pt x="224" y="2554"/>
                    <a:pt x="814" y="2889"/>
                    <a:pt x="1181" y="2921"/>
                  </a:cubicBezTo>
                  <a:cubicBezTo>
                    <a:pt x="1187" y="2922"/>
                    <a:pt x="1192" y="2922"/>
                    <a:pt x="1198" y="2922"/>
                  </a:cubicBezTo>
                  <a:cubicBezTo>
                    <a:pt x="1487" y="2922"/>
                    <a:pt x="1949" y="2532"/>
                    <a:pt x="2059" y="2235"/>
                  </a:cubicBezTo>
                  <a:cubicBezTo>
                    <a:pt x="2474" y="1054"/>
                    <a:pt x="1899" y="400"/>
                    <a:pt x="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" name="Google Shape;4460;p11"/>
            <p:cNvSpPr/>
            <p:nvPr/>
          </p:nvSpPr>
          <p:spPr>
            <a:xfrm>
              <a:off x="2949588" y="3149895"/>
              <a:ext cx="117681" cy="145982"/>
            </a:xfrm>
            <a:custGeom>
              <a:rect b="b" l="l" r="r" t="t"/>
              <a:pathLst>
                <a:path extrusionOk="0" h="2825" w="2268">
                  <a:moveTo>
                    <a:pt x="224" y="0"/>
                  </a:moveTo>
                  <a:cubicBezTo>
                    <a:pt x="160" y="703"/>
                    <a:pt x="1" y="1373"/>
                    <a:pt x="33" y="2043"/>
                  </a:cubicBezTo>
                  <a:cubicBezTo>
                    <a:pt x="85" y="2698"/>
                    <a:pt x="475" y="2825"/>
                    <a:pt x="904" y="2825"/>
                  </a:cubicBezTo>
                  <a:cubicBezTo>
                    <a:pt x="1134" y="2825"/>
                    <a:pt x="1375" y="2788"/>
                    <a:pt x="1581" y="2777"/>
                  </a:cubicBezTo>
                  <a:cubicBezTo>
                    <a:pt x="1804" y="2761"/>
                    <a:pt x="2187" y="2251"/>
                    <a:pt x="2203" y="1932"/>
                  </a:cubicBezTo>
                  <a:cubicBezTo>
                    <a:pt x="2267" y="1213"/>
                    <a:pt x="1182" y="176"/>
                    <a:pt x="2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" name="Google Shape;4461;p11"/>
            <p:cNvSpPr/>
            <p:nvPr/>
          </p:nvSpPr>
          <p:spPr>
            <a:xfrm>
              <a:off x="799895" y="3951200"/>
              <a:ext cx="203762" cy="135647"/>
            </a:xfrm>
            <a:custGeom>
              <a:rect b="b" l="l" r="r" t="t"/>
              <a:pathLst>
                <a:path extrusionOk="0" h="2625" w="3927">
                  <a:moveTo>
                    <a:pt x="3530" y="1"/>
                  </a:moveTo>
                  <a:cubicBezTo>
                    <a:pt x="2711" y="1"/>
                    <a:pt x="2178" y="498"/>
                    <a:pt x="1597" y="900"/>
                  </a:cubicBezTo>
                  <a:cubicBezTo>
                    <a:pt x="1277" y="1123"/>
                    <a:pt x="878" y="1251"/>
                    <a:pt x="543" y="1442"/>
                  </a:cubicBezTo>
                  <a:cubicBezTo>
                    <a:pt x="336" y="1602"/>
                    <a:pt x="160" y="1761"/>
                    <a:pt x="1" y="1953"/>
                  </a:cubicBezTo>
                  <a:cubicBezTo>
                    <a:pt x="217" y="2184"/>
                    <a:pt x="463" y="2625"/>
                    <a:pt x="652" y="2625"/>
                  </a:cubicBezTo>
                  <a:cubicBezTo>
                    <a:pt x="658" y="2625"/>
                    <a:pt x="665" y="2624"/>
                    <a:pt x="671" y="2623"/>
                  </a:cubicBezTo>
                  <a:cubicBezTo>
                    <a:pt x="2171" y="2384"/>
                    <a:pt x="3145" y="1426"/>
                    <a:pt x="3927" y="38"/>
                  </a:cubicBezTo>
                  <a:cubicBezTo>
                    <a:pt x="3787" y="12"/>
                    <a:pt x="3655" y="1"/>
                    <a:pt x="35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2" name="Google Shape;4462;p11"/>
            <p:cNvSpPr/>
            <p:nvPr/>
          </p:nvSpPr>
          <p:spPr>
            <a:xfrm>
              <a:off x="222752" y="2869049"/>
              <a:ext cx="146582" cy="123400"/>
            </a:xfrm>
            <a:custGeom>
              <a:rect b="b" l="l" r="r" t="t"/>
              <a:pathLst>
                <a:path extrusionOk="0" h="2388" w="2825">
                  <a:moveTo>
                    <a:pt x="1107" y="1"/>
                  </a:moveTo>
                  <a:cubicBezTo>
                    <a:pt x="1005" y="1"/>
                    <a:pt x="906" y="13"/>
                    <a:pt x="814" y="41"/>
                  </a:cubicBezTo>
                  <a:cubicBezTo>
                    <a:pt x="431" y="137"/>
                    <a:pt x="208" y="983"/>
                    <a:pt x="48" y="1541"/>
                  </a:cubicBezTo>
                  <a:cubicBezTo>
                    <a:pt x="0" y="1733"/>
                    <a:pt x="367" y="2036"/>
                    <a:pt x="607" y="2387"/>
                  </a:cubicBezTo>
                  <a:cubicBezTo>
                    <a:pt x="1436" y="1893"/>
                    <a:pt x="2107" y="1541"/>
                    <a:pt x="2729" y="1111"/>
                  </a:cubicBezTo>
                  <a:cubicBezTo>
                    <a:pt x="2825" y="1031"/>
                    <a:pt x="2745" y="488"/>
                    <a:pt x="2665" y="456"/>
                  </a:cubicBezTo>
                  <a:cubicBezTo>
                    <a:pt x="2165" y="272"/>
                    <a:pt x="1589" y="1"/>
                    <a:pt x="1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3" name="Google Shape;4463;p11"/>
            <p:cNvSpPr/>
            <p:nvPr/>
          </p:nvSpPr>
          <p:spPr>
            <a:xfrm>
              <a:off x="453755" y="4941062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27" y="1"/>
                  </a:moveTo>
                  <a:cubicBezTo>
                    <a:pt x="352" y="352"/>
                    <a:pt x="96" y="687"/>
                    <a:pt x="17" y="1054"/>
                  </a:cubicBezTo>
                  <a:cubicBezTo>
                    <a:pt x="1" y="1341"/>
                    <a:pt x="96" y="1629"/>
                    <a:pt x="320" y="1836"/>
                  </a:cubicBezTo>
                  <a:cubicBezTo>
                    <a:pt x="703" y="2139"/>
                    <a:pt x="1166" y="2475"/>
                    <a:pt x="1613" y="2506"/>
                  </a:cubicBezTo>
                  <a:cubicBezTo>
                    <a:pt x="1628" y="2508"/>
                    <a:pt x="1644" y="2509"/>
                    <a:pt x="1660" y="2509"/>
                  </a:cubicBezTo>
                  <a:cubicBezTo>
                    <a:pt x="2002" y="2509"/>
                    <a:pt x="2408" y="2190"/>
                    <a:pt x="2698" y="1916"/>
                  </a:cubicBezTo>
                  <a:cubicBezTo>
                    <a:pt x="2825" y="1788"/>
                    <a:pt x="2794" y="1230"/>
                    <a:pt x="2682" y="1150"/>
                  </a:cubicBezTo>
                  <a:cubicBezTo>
                    <a:pt x="2091" y="847"/>
                    <a:pt x="1485" y="575"/>
                    <a:pt x="878" y="336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4" name="Google Shape;4464;p11"/>
            <p:cNvSpPr/>
            <p:nvPr/>
          </p:nvSpPr>
          <p:spPr>
            <a:xfrm>
              <a:off x="5967149" y="4694992"/>
              <a:ext cx="198781" cy="89346"/>
            </a:xfrm>
            <a:custGeom>
              <a:rect b="b" l="l" r="r" t="t"/>
              <a:pathLst>
                <a:path extrusionOk="0" h="1729" w="3831">
                  <a:moveTo>
                    <a:pt x="3084" y="1"/>
                  </a:moveTo>
                  <a:cubicBezTo>
                    <a:pt x="1984" y="1"/>
                    <a:pt x="1004" y="412"/>
                    <a:pt x="80" y="949"/>
                  </a:cubicBezTo>
                  <a:lnTo>
                    <a:pt x="0" y="1379"/>
                  </a:lnTo>
                  <a:cubicBezTo>
                    <a:pt x="308" y="1487"/>
                    <a:pt x="728" y="1728"/>
                    <a:pt x="959" y="1728"/>
                  </a:cubicBezTo>
                  <a:cubicBezTo>
                    <a:pt x="1004" y="1728"/>
                    <a:pt x="1041" y="1719"/>
                    <a:pt x="1070" y="1699"/>
                  </a:cubicBezTo>
                  <a:cubicBezTo>
                    <a:pt x="1386" y="1472"/>
                    <a:pt x="1623" y="1254"/>
                    <a:pt x="1955" y="1254"/>
                  </a:cubicBezTo>
                  <a:cubicBezTo>
                    <a:pt x="2092" y="1254"/>
                    <a:pt x="2245" y="1291"/>
                    <a:pt x="2426" y="1379"/>
                  </a:cubicBezTo>
                  <a:cubicBezTo>
                    <a:pt x="2477" y="1403"/>
                    <a:pt x="2536" y="1414"/>
                    <a:pt x="2601" y="1414"/>
                  </a:cubicBezTo>
                  <a:cubicBezTo>
                    <a:pt x="2882" y="1414"/>
                    <a:pt x="3268" y="1216"/>
                    <a:pt x="3527" y="1060"/>
                  </a:cubicBezTo>
                  <a:cubicBezTo>
                    <a:pt x="3719" y="933"/>
                    <a:pt x="3799" y="566"/>
                    <a:pt x="3830" y="294"/>
                  </a:cubicBezTo>
                  <a:cubicBezTo>
                    <a:pt x="3830" y="199"/>
                    <a:pt x="3495" y="7"/>
                    <a:pt x="3320" y="7"/>
                  </a:cubicBezTo>
                  <a:cubicBezTo>
                    <a:pt x="3241" y="3"/>
                    <a:pt x="3162" y="1"/>
                    <a:pt x="30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5" name="Google Shape;4465;p11"/>
            <p:cNvSpPr/>
            <p:nvPr/>
          </p:nvSpPr>
          <p:spPr>
            <a:xfrm>
              <a:off x="4854217" y="4819836"/>
              <a:ext cx="127539" cy="166135"/>
            </a:xfrm>
            <a:custGeom>
              <a:rect b="b" l="l" r="r" t="t"/>
              <a:pathLst>
                <a:path extrusionOk="0" h="3215" w="2458">
                  <a:moveTo>
                    <a:pt x="1596" y="1"/>
                  </a:moveTo>
                  <a:cubicBezTo>
                    <a:pt x="862" y="368"/>
                    <a:pt x="0" y="2395"/>
                    <a:pt x="383" y="2985"/>
                  </a:cubicBezTo>
                  <a:cubicBezTo>
                    <a:pt x="482" y="3133"/>
                    <a:pt x="932" y="3214"/>
                    <a:pt x="1147" y="3214"/>
                  </a:cubicBezTo>
                  <a:cubicBezTo>
                    <a:pt x="1211" y="3214"/>
                    <a:pt x="1254" y="3207"/>
                    <a:pt x="1261" y="3193"/>
                  </a:cubicBezTo>
                  <a:cubicBezTo>
                    <a:pt x="1692" y="2203"/>
                    <a:pt x="2458" y="1230"/>
                    <a:pt x="15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" name="Google Shape;4466;p11"/>
            <p:cNvSpPr/>
            <p:nvPr/>
          </p:nvSpPr>
          <p:spPr>
            <a:xfrm>
              <a:off x="5045474" y="3202603"/>
              <a:ext cx="104398" cy="121385"/>
            </a:xfrm>
            <a:custGeom>
              <a:rect b="b" l="l" r="r" t="t"/>
              <a:pathLst>
                <a:path extrusionOk="0" h="2349" w="2012">
                  <a:moveTo>
                    <a:pt x="921" y="1"/>
                  </a:moveTo>
                  <a:cubicBezTo>
                    <a:pt x="902" y="1"/>
                    <a:pt x="882" y="1"/>
                    <a:pt x="862" y="2"/>
                  </a:cubicBezTo>
                  <a:cubicBezTo>
                    <a:pt x="527" y="18"/>
                    <a:pt x="192" y="353"/>
                    <a:pt x="1" y="465"/>
                  </a:cubicBezTo>
                  <a:cubicBezTo>
                    <a:pt x="1" y="1545"/>
                    <a:pt x="584" y="2349"/>
                    <a:pt x="1149" y="2349"/>
                  </a:cubicBezTo>
                  <a:cubicBezTo>
                    <a:pt x="1160" y="2349"/>
                    <a:pt x="1171" y="2348"/>
                    <a:pt x="1182" y="2348"/>
                  </a:cubicBezTo>
                  <a:cubicBezTo>
                    <a:pt x="1868" y="2332"/>
                    <a:pt x="2011" y="1885"/>
                    <a:pt x="1980" y="1326"/>
                  </a:cubicBezTo>
                  <a:cubicBezTo>
                    <a:pt x="1964" y="626"/>
                    <a:pt x="1705" y="1"/>
                    <a:pt x="9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" name="Google Shape;4467;p11"/>
            <p:cNvSpPr/>
            <p:nvPr/>
          </p:nvSpPr>
          <p:spPr>
            <a:xfrm>
              <a:off x="1994809" y="4295347"/>
              <a:ext cx="116851" cy="131306"/>
            </a:xfrm>
            <a:custGeom>
              <a:rect b="b" l="l" r="r" t="t"/>
              <a:pathLst>
                <a:path extrusionOk="0" h="2541" w="2252">
                  <a:moveTo>
                    <a:pt x="1421" y="1"/>
                  </a:moveTo>
                  <a:cubicBezTo>
                    <a:pt x="958" y="480"/>
                    <a:pt x="416" y="894"/>
                    <a:pt x="97" y="1453"/>
                  </a:cubicBezTo>
                  <a:cubicBezTo>
                    <a:pt x="1" y="1629"/>
                    <a:pt x="527" y="2347"/>
                    <a:pt x="895" y="2506"/>
                  </a:cubicBezTo>
                  <a:cubicBezTo>
                    <a:pt x="952" y="2530"/>
                    <a:pt x="1013" y="2541"/>
                    <a:pt x="1074" y="2541"/>
                  </a:cubicBezTo>
                  <a:cubicBezTo>
                    <a:pt x="1554" y="2541"/>
                    <a:pt x="2110" y="1866"/>
                    <a:pt x="2251" y="1230"/>
                  </a:cubicBezTo>
                  <a:lnTo>
                    <a:pt x="142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" name="Google Shape;4468;p11"/>
            <p:cNvSpPr/>
            <p:nvPr/>
          </p:nvSpPr>
          <p:spPr>
            <a:xfrm>
              <a:off x="2629132" y="4942716"/>
              <a:ext cx="143313" cy="93480"/>
            </a:xfrm>
            <a:custGeom>
              <a:rect b="b" l="l" r="r" t="t"/>
              <a:pathLst>
                <a:path extrusionOk="0" h="1809" w="2762">
                  <a:moveTo>
                    <a:pt x="1166" y="1"/>
                  </a:moveTo>
                  <a:cubicBezTo>
                    <a:pt x="799" y="224"/>
                    <a:pt x="320" y="384"/>
                    <a:pt x="112" y="719"/>
                  </a:cubicBezTo>
                  <a:cubicBezTo>
                    <a:pt x="1" y="894"/>
                    <a:pt x="320" y="1517"/>
                    <a:pt x="591" y="1676"/>
                  </a:cubicBezTo>
                  <a:cubicBezTo>
                    <a:pt x="760" y="1769"/>
                    <a:pt x="977" y="1808"/>
                    <a:pt x="1199" y="1808"/>
                  </a:cubicBezTo>
                  <a:cubicBezTo>
                    <a:pt x="1397" y="1808"/>
                    <a:pt x="1599" y="1777"/>
                    <a:pt x="1772" y="1724"/>
                  </a:cubicBezTo>
                  <a:cubicBezTo>
                    <a:pt x="2075" y="1645"/>
                    <a:pt x="2474" y="1357"/>
                    <a:pt x="2554" y="1086"/>
                  </a:cubicBezTo>
                  <a:cubicBezTo>
                    <a:pt x="2762" y="368"/>
                    <a:pt x="2394" y="128"/>
                    <a:pt x="1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" name="Google Shape;4469;p11"/>
            <p:cNvSpPr/>
            <p:nvPr/>
          </p:nvSpPr>
          <p:spPr>
            <a:xfrm>
              <a:off x="1785340" y="4069378"/>
              <a:ext cx="128370" cy="113065"/>
            </a:xfrm>
            <a:custGeom>
              <a:rect b="b" l="l" r="r" t="t"/>
              <a:pathLst>
                <a:path extrusionOk="0" h="2188" w="2474">
                  <a:moveTo>
                    <a:pt x="415" y="1"/>
                  </a:moveTo>
                  <a:lnTo>
                    <a:pt x="0" y="192"/>
                  </a:lnTo>
                  <a:cubicBezTo>
                    <a:pt x="32" y="847"/>
                    <a:pt x="80" y="1517"/>
                    <a:pt x="112" y="2187"/>
                  </a:cubicBezTo>
                  <a:lnTo>
                    <a:pt x="2410" y="1804"/>
                  </a:lnTo>
                  <a:cubicBezTo>
                    <a:pt x="2442" y="1661"/>
                    <a:pt x="2458" y="1517"/>
                    <a:pt x="2474" y="1357"/>
                  </a:cubicBezTo>
                  <a:lnTo>
                    <a:pt x="4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" name="Google Shape;4470;p11"/>
            <p:cNvSpPr/>
            <p:nvPr/>
          </p:nvSpPr>
          <p:spPr>
            <a:xfrm>
              <a:off x="2227524" y="3738718"/>
              <a:ext cx="149073" cy="64387"/>
            </a:xfrm>
            <a:custGeom>
              <a:rect b="b" l="l" r="r" t="t"/>
              <a:pathLst>
                <a:path extrusionOk="0" h="1246" w="2873">
                  <a:moveTo>
                    <a:pt x="1405" y="0"/>
                  </a:moveTo>
                  <a:cubicBezTo>
                    <a:pt x="974" y="48"/>
                    <a:pt x="527" y="144"/>
                    <a:pt x="112" y="272"/>
                  </a:cubicBezTo>
                  <a:cubicBezTo>
                    <a:pt x="16" y="320"/>
                    <a:pt x="0" y="942"/>
                    <a:pt x="16" y="942"/>
                  </a:cubicBezTo>
                  <a:cubicBezTo>
                    <a:pt x="782" y="1086"/>
                    <a:pt x="1548" y="1197"/>
                    <a:pt x="2330" y="1245"/>
                  </a:cubicBezTo>
                  <a:cubicBezTo>
                    <a:pt x="2334" y="1245"/>
                    <a:pt x="2338" y="1246"/>
                    <a:pt x="2342" y="1246"/>
                  </a:cubicBezTo>
                  <a:cubicBezTo>
                    <a:pt x="2522" y="1246"/>
                    <a:pt x="2873" y="908"/>
                    <a:pt x="2857" y="814"/>
                  </a:cubicBezTo>
                  <a:cubicBezTo>
                    <a:pt x="2777" y="543"/>
                    <a:pt x="2602" y="304"/>
                    <a:pt x="2362" y="160"/>
                  </a:cubicBezTo>
                  <a:cubicBezTo>
                    <a:pt x="2107" y="16"/>
                    <a:pt x="1772" y="48"/>
                    <a:pt x="14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" name="Google Shape;4471;p11"/>
            <p:cNvSpPr/>
            <p:nvPr/>
          </p:nvSpPr>
          <p:spPr>
            <a:xfrm>
              <a:off x="988921" y="3489754"/>
              <a:ext cx="118874" cy="100818"/>
            </a:xfrm>
            <a:custGeom>
              <a:rect b="b" l="l" r="r" t="t"/>
              <a:pathLst>
                <a:path extrusionOk="0" h="1951" w="2291">
                  <a:moveTo>
                    <a:pt x="404" y="1"/>
                  </a:moveTo>
                  <a:cubicBezTo>
                    <a:pt x="287" y="1"/>
                    <a:pt x="167" y="5"/>
                    <a:pt x="44" y="15"/>
                  </a:cubicBezTo>
                  <a:cubicBezTo>
                    <a:pt x="0" y="1057"/>
                    <a:pt x="348" y="1951"/>
                    <a:pt x="752" y="1951"/>
                  </a:cubicBezTo>
                  <a:cubicBezTo>
                    <a:pt x="787" y="1951"/>
                    <a:pt x="822" y="1944"/>
                    <a:pt x="858" y="1930"/>
                  </a:cubicBezTo>
                  <a:cubicBezTo>
                    <a:pt x="1353" y="1754"/>
                    <a:pt x="1927" y="1323"/>
                    <a:pt x="2103" y="876"/>
                  </a:cubicBezTo>
                  <a:cubicBezTo>
                    <a:pt x="2290" y="387"/>
                    <a:pt x="1489" y="1"/>
                    <a:pt x="4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2" name="Google Shape;4472;p11"/>
            <p:cNvSpPr/>
            <p:nvPr/>
          </p:nvSpPr>
          <p:spPr>
            <a:xfrm>
              <a:off x="3612916" y="4483285"/>
              <a:ext cx="141653" cy="94979"/>
            </a:xfrm>
            <a:custGeom>
              <a:rect b="b" l="l" r="r" t="t"/>
              <a:pathLst>
                <a:path extrusionOk="0" h="1838" w="2730">
                  <a:moveTo>
                    <a:pt x="638" y="1"/>
                  </a:moveTo>
                  <a:cubicBezTo>
                    <a:pt x="401" y="1"/>
                    <a:pt x="183" y="111"/>
                    <a:pt x="48" y="306"/>
                  </a:cubicBezTo>
                  <a:cubicBezTo>
                    <a:pt x="0" y="545"/>
                    <a:pt x="80" y="784"/>
                    <a:pt x="256" y="944"/>
                  </a:cubicBezTo>
                  <a:cubicBezTo>
                    <a:pt x="878" y="1279"/>
                    <a:pt x="1532" y="1519"/>
                    <a:pt x="2298" y="1838"/>
                  </a:cubicBezTo>
                  <a:cubicBezTo>
                    <a:pt x="2474" y="1566"/>
                    <a:pt x="2729" y="1327"/>
                    <a:pt x="2729" y="1104"/>
                  </a:cubicBezTo>
                  <a:cubicBezTo>
                    <a:pt x="2729" y="848"/>
                    <a:pt x="2522" y="449"/>
                    <a:pt x="2330" y="370"/>
                  </a:cubicBezTo>
                  <a:cubicBezTo>
                    <a:pt x="1788" y="178"/>
                    <a:pt x="1245" y="50"/>
                    <a:pt x="686" y="2"/>
                  </a:cubicBezTo>
                  <a:cubicBezTo>
                    <a:pt x="670" y="1"/>
                    <a:pt x="654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" name="Google Shape;4473;p11"/>
            <p:cNvSpPr/>
            <p:nvPr/>
          </p:nvSpPr>
          <p:spPr>
            <a:xfrm>
              <a:off x="2113216" y="3384081"/>
              <a:ext cx="110209" cy="185617"/>
            </a:xfrm>
            <a:custGeom>
              <a:rect b="b" l="l" r="r" t="t"/>
              <a:pathLst>
                <a:path extrusionOk="0" h="3592" w="2124">
                  <a:moveTo>
                    <a:pt x="2124" y="1"/>
                  </a:moveTo>
                  <a:lnTo>
                    <a:pt x="2124" y="1"/>
                  </a:lnTo>
                  <a:cubicBezTo>
                    <a:pt x="895" y="480"/>
                    <a:pt x="1" y="2554"/>
                    <a:pt x="480" y="3592"/>
                  </a:cubicBezTo>
                  <a:cubicBezTo>
                    <a:pt x="1629" y="2698"/>
                    <a:pt x="1900" y="1437"/>
                    <a:pt x="212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11"/>
            <p:cNvSpPr/>
            <p:nvPr/>
          </p:nvSpPr>
          <p:spPr>
            <a:xfrm>
              <a:off x="3203110" y="4403294"/>
              <a:ext cx="109223" cy="112290"/>
            </a:xfrm>
            <a:custGeom>
              <a:rect b="b" l="l" r="r" t="t"/>
              <a:pathLst>
                <a:path extrusionOk="0" h="2173" w="2105">
                  <a:moveTo>
                    <a:pt x="843" y="0"/>
                  </a:moveTo>
                  <a:cubicBezTo>
                    <a:pt x="656" y="0"/>
                    <a:pt x="0" y="679"/>
                    <a:pt x="62" y="864"/>
                  </a:cubicBezTo>
                  <a:cubicBezTo>
                    <a:pt x="206" y="1359"/>
                    <a:pt x="669" y="1742"/>
                    <a:pt x="1004" y="2173"/>
                  </a:cubicBezTo>
                  <a:lnTo>
                    <a:pt x="1435" y="2125"/>
                  </a:lnTo>
                  <a:cubicBezTo>
                    <a:pt x="1642" y="1742"/>
                    <a:pt x="2105" y="1231"/>
                    <a:pt x="1993" y="976"/>
                  </a:cubicBezTo>
                  <a:cubicBezTo>
                    <a:pt x="1818" y="561"/>
                    <a:pt x="1307" y="178"/>
                    <a:pt x="860" y="2"/>
                  </a:cubicBezTo>
                  <a:cubicBezTo>
                    <a:pt x="855" y="1"/>
                    <a:pt x="849" y="0"/>
                    <a:pt x="8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5" name="Google Shape;4475;p11"/>
            <p:cNvSpPr/>
            <p:nvPr/>
          </p:nvSpPr>
          <p:spPr>
            <a:xfrm>
              <a:off x="3617015" y="3197745"/>
              <a:ext cx="162356" cy="104745"/>
            </a:xfrm>
            <a:custGeom>
              <a:rect b="b" l="l" r="r" t="t"/>
              <a:pathLst>
                <a:path extrusionOk="0" h="2027" w="3129">
                  <a:moveTo>
                    <a:pt x="1" y="0"/>
                  </a:moveTo>
                  <a:lnTo>
                    <a:pt x="1" y="0"/>
                  </a:lnTo>
                  <a:cubicBezTo>
                    <a:pt x="591" y="1277"/>
                    <a:pt x="1246" y="1995"/>
                    <a:pt x="2379" y="2027"/>
                  </a:cubicBezTo>
                  <a:cubicBezTo>
                    <a:pt x="2618" y="2027"/>
                    <a:pt x="2874" y="1708"/>
                    <a:pt x="3129" y="1548"/>
                  </a:cubicBezTo>
                  <a:cubicBezTo>
                    <a:pt x="2921" y="1325"/>
                    <a:pt x="2762" y="1037"/>
                    <a:pt x="2507" y="910"/>
                  </a:cubicBezTo>
                  <a:cubicBezTo>
                    <a:pt x="2044" y="670"/>
                    <a:pt x="1565" y="463"/>
                    <a:pt x="1070" y="287"/>
                  </a:cubicBezTo>
                  <a:cubicBezTo>
                    <a:pt x="815" y="192"/>
                    <a:pt x="528" y="144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" name="Google Shape;4476;p11"/>
            <p:cNvSpPr/>
            <p:nvPr/>
          </p:nvSpPr>
          <p:spPr>
            <a:xfrm>
              <a:off x="2224203" y="3634802"/>
              <a:ext cx="161526" cy="98182"/>
            </a:xfrm>
            <a:custGeom>
              <a:rect b="b" l="l" r="r" t="t"/>
              <a:pathLst>
                <a:path extrusionOk="0" h="1900" w="3113">
                  <a:moveTo>
                    <a:pt x="1774" y="12"/>
                  </a:moveTo>
                  <a:cubicBezTo>
                    <a:pt x="1767" y="12"/>
                    <a:pt x="1761" y="14"/>
                    <a:pt x="1756" y="16"/>
                  </a:cubicBezTo>
                  <a:cubicBezTo>
                    <a:pt x="1150" y="320"/>
                    <a:pt x="128" y="0"/>
                    <a:pt x="32" y="990"/>
                  </a:cubicBezTo>
                  <a:cubicBezTo>
                    <a:pt x="1" y="1261"/>
                    <a:pt x="591" y="1596"/>
                    <a:pt x="910" y="1900"/>
                  </a:cubicBezTo>
                  <a:cubicBezTo>
                    <a:pt x="3113" y="1740"/>
                    <a:pt x="1772" y="1900"/>
                    <a:pt x="2219" y="415"/>
                  </a:cubicBezTo>
                  <a:cubicBezTo>
                    <a:pt x="2249" y="340"/>
                    <a:pt x="1885" y="12"/>
                    <a:pt x="1774" y="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" name="Google Shape;4477;p11"/>
            <p:cNvSpPr/>
            <p:nvPr/>
          </p:nvSpPr>
          <p:spPr>
            <a:xfrm>
              <a:off x="3463844" y="3088042"/>
              <a:ext cx="115138" cy="94255"/>
            </a:xfrm>
            <a:custGeom>
              <a:rect b="b" l="l" r="r" t="t"/>
              <a:pathLst>
                <a:path extrusionOk="0" h="1824" w="2219">
                  <a:moveTo>
                    <a:pt x="1724" y="1"/>
                  </a:moveTo>
                  <a:cubicBezTo>
                    <a:pt x="1325" y="80"/>
                    <a:pt x="942" y="96"/>
                    <a:pt x="687" y="224"/>
                  </a:cubicBezTo>
                  <a:cubicBezTo>
                    <a:pt x="431" y="352"/>
                    <a:pt x="1" y="655"/>
                    <a:pt x="32" y="814"/>
                  </a:cubicBezTo>
                  <a:cubicBezTo>
                    <a:pt x="96" y="1150"/>
                    <a:pt x="320" y="1596"/>
                    <a:pt x="607" y="1724"/>
                  </a:cubicBezTo>
                  <a:cubicBezTo>
                    <a:pt x="754" y="1793"/>
                    <a:pt x="880" y="1823"/>
                    <a:pt x="990" y="1823"/>
                  </a:cubicBezTo>
                  <a:cubicBezTo>
                    <a:pt x="1516" y="1823"/>
                    <a:pt x="1684" y="1144"/>
                    <a:pt x="2027" y="814"/>
                  </a:cubicBezTo>
                  <a:cubicBezTo>
                    <a:pt x="2155" y="655"/>
                    <a:pt x="2219" y="431"/>
                    <a:pt x="2171" y="224"/>
                  </a:cubicBezTo>
                  <a:cubicBezTo>
                    <a:pt x="2123" y="112"/>
                    <a:pt x="1852" y="64"/>
                    <a:pt x="17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" name="Google Shape;4478;p11"/>
            <p:cNvSpPr/>
            <p:nvPr/>
          </p:nvSpPr>
          <p:spPr>
            <a:xfrm>
              <a:off x="5625990" y="4688791"/>
              <a:ext cx="154884" cy="76376"/>
            </a:xfrm>
            <a:custGeom>
              <a:rect b="b" l="l" r="r" t="t"/>
              <a:pathLst>
                <a:path extrusionOk="0" h="1478" w="2985">
                  <a:moveTo>
                    <a:pt x="1980" y="0"/>
                  </a:moveTo>
                  <a:cubicBezTo>
                    <a:pt x="1400" y="0"/>
                    <a:pt x="717" y="354"/>
                    <a:pt x="0" y="1053"/>
                  </a:cubicBezTo>
                  <a:cubicBezTo>
                    <a:pt x="550" y="1331"/>
                    <a:pt x="966" y="1478"/>
                    <a:pt x="1339" y="1478"/>
                  </a:cubicBezTo>
                  <a:cubicBezTo>
                    <a:pt x="1886" y="1478"/>
                    <a:pt x="2339" y="1161"/>
                    <a:pt x="2984" y="478"/>
                  </a:cubicBezTo>
                  <a:cubicBezTo>
                    <a:pt x="2709" y="158"/>
                    <a:pt x="2368" y="0"/>
                    <a:pt x="19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9" name="Google Shape;4479;p11"/>
            <p:cNvSpPr/>
            <p:nvPr/>
          </p:nvSpPr>
          <p:spPr>
            <a:xfrm>
              <a:off x="5691368" y="4100744"/>
              <a:ext cx="68803" cy="175695"/>
            </a:xfrm>
            <a:custGeom>
              <a:rect b="b" l="l" r="r" t="t"/>
              <a:pathLst>
                <a:path extrusionOk="0" h="3400" w="1326">
                  <a:moveTo>
                    <a:pt x="1006" y="0"/>
                  </a:moveTo>
                  <a:cubicBezTo>
                    <a:pt x="671" y="511"/>
                    <a:pt x="81" y="990"/>
                    <a:pt x="49" y="1517"/>
                  </a:cubicBezTo>
                  <a:cubicBezTo>
                    <a:pt x="1" y="2123"/>
                    <a:pt x="432" y="2777"/>
                    <a:pt x="655" y="3400"/>
                  </a:cubicBezTo>
                  <a:lnTo>
                    <a:pt x="1022" y="3304"/>
                  </a:lnTo>
                  <a:cubicBezTo>
                    <a:pt x="1118" y="2251"/>
                    <a:pt x="1230" y="1213"/>
                    <a:pt x="1325" y="176"/>
                  </a:cubicBezTo>
                  <a:lnTo>
                    <a:pt x="100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0" name="Google Shape;4480;p11"/>
            <p:cNvSpPr/>
            <p:nvPr/>
          </p:nvSpPr>
          <p:spPr>
            <a:xfrm>
              <a:off x="1423426" y="4202179"/>
              <a:ext cx="103567" cy="109809"/>
            </a:xfrm>
            <a:custGeom>
              <a:rect b="b" l="l" r="r" t="t"/>
              <a:pathLst>
                <a:path extrusionOk="0" h="2125" w="1996">
                  <a:moveTo>
                    <a:pt x="1469" y="0"/>
                  </a:moveTo>
                  <a:lnTo>
                    <a:pt x="1" y="1038"/>
                  </a:lnTo>
                  <a:cubicBezTo>
                    <a:pt x="452" y="1551"/>
                    <a:pt x="751" y="2124"/>
                    <a:pt x="943" y="2124"/>
                  </a:cubicBezTo>
                  <a:cubicBezTo>
                    <a:pt x="948" y="2124"/>
                    <a:pt x="954" y="2124"/>
                    <a:pt x="959" y="2123"/>
                  </a:cubicBezTo>
                  <a:cubicBezTo>
                    <a:pt x="1645" y="1995"/>
                    <a:pt x="1996" y="1437"/>
                    <a:pt x="1932" y="719"/>
                  </a:cubicBezTo>
                  <a:cubicBezTo>
                    <a:pt x="1900" y="463"/>
                    <a:pt x="1629" y="24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" name="Google Shape;4481;p11"/>
            <p:cNvSpPr/>
            <p:nvPr/>
          </p:nvSpPr>
          <p:spPr>
            <a:xfrm>
              <a:off x="152341" y="4090823"/>
              <a:ext cx="76223" cy="131668"/>
            </a:xfrm>
            <a:custGeom>
              <a:rect b="b" l="l" r="r" t="t"/>
              <a:pathLst>
                <a:path extrusionOk="0" h="2548" w="1469">
                  <a:moveTo>
                    <a:pt x="431" y="1"/>
                  </a:moveTo>
                  <a:cubicBezTo>
                    <a:pt x="272" y="639"/>
                    <a:pt x="48" y="1198"/>
                    <a:pt x="16" y="1772"/>
                  </a:cubicBezTo>
                  <a:cubicBezTo>
                    <a:pt x="1" y="2028"/>
                    <a:pt x="304" y="2411"/>
                    <a:pt x="559" y="2538"/>
                  </a:cubicBezTo>
                  <a:cubicBezTo>
                    <a:pt x="573" y="2545"/>
                    <a:pt x="591" y="2548"/>
                    <a:pt x="611" y="2548"/>
                  </a:cubicBezTo>
                  <a:cubicBezTo>
                    <a:pt x="800" y="2548"/>
                    <a:pt x="1233" y="2298"/>
                    <a:pt x="1261" y="2139"/>
                  </a:cubicBezTo>
                  <a:cubicBezTo>
                    <a:pt x="1357" y="1357"/>
                    <a:pt x="1469" y="528"/>
                    <a:pt x="4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" name="Google Shape;4482;p11"/>
            <p:cNvSpPr/>
            <p:nvPr/>
          </p:nvSpPr>
          <p:spPr>
            <a:xfrm>
              <a:off x="1249551" y="3704096"/>
              <a:ext cx="106058" cy="200447"/>
            </a:xfrm>
            <a:custGeom>
              <a:rect b="b" l="l" r="r" t="t"/>
              <a:pathLst>
                <a:path extrusionOk="0" h="3879" w="2044">
                  <a:moveTo>
                    <a:pt x="1900" y="0"/>
                  </a:moveTo>
                  <a:lnTo>
                    <a:pt x="1900" y="0"/>
                  </a:lnTo>
                  <a:cubicBezTo>
                    <a:pt x="559" y="702"/>
                    <a:pt x="1" y="2107"/>
                    <a:pt x="400" y="3878"/>
                  </a:cubicBezTo>
                  <a:cubicBezTo>
                    <a:pt x="527" y="3814"/>
                    <a:pt x="639" y="3734"/>
                    <a:pt x="735" y="3639"/>
                  </a:cubicBezTo>
                  <a:cubicBezTo>
                    <a:pt x="1102" y="3192"/>
                    <a:pt x="2043" y="2857"/>
                    <a:pt x="1022" y="2123"/>
                  </a:cubicBezTo>
                  <a:cubicBezTo>
                    <a:pt x="942" y="2059"/>
                    <a:pt x="990" y="1740"/>
                    <a:pt x="1070" y="1580"/>
                  </a:cubicBezTo>
                  <a:cubicBezTo>
                    <a:pt x="1325" y="1053"/>
                    <a:pt x="1628" y="527"/>
                    <a:pt x="19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3" name="Google Shape;4483;p11"/>
            <p:cNvSpPr/>
            <p:nvPr/>
          </p:nvSpPr>
          <p:spPr>
            <a:xfrm>
              <a:off x="3166581" y="4005923"/>
              <a:ext cx="83695" cy="133632"/>
            </a:xfrm>
            <a:custGeom>
              <a:rect b="b" l="l" r="r" t="t"/>
              <a:pathLst>
                <a:path extrusionOk="0" h="2586" w="1613">
                  <a:moveTo>
                    <a:pt x="1325" y="0"/>
                  </a:moveTo>
                  <a:cubicBezTo>
                    <a:pt x="1006" y="80"/>
                    <a:pt x="447" y="96"/>
                    <a:pt x="399" y="255"/>
                  </a:cubicBezTo>
                  <a:cubicBezTo>
                    <a:pt x="224" y="1021"/>
                    <a:pt x="96" y="1803"/>
                    <a:pt x="0" y="2585"/>
                  </a:cubicBezTo>
                  <a:lnTo>
                    <a:pt x="255" y="2522"/>
                  </a:lnTo>
                  <a:cubicBezTo>
                    <a:pt x="702" y="1995"/>
                    <a:pt x="1117" y="1436"/>
                    <a:pt x="1500" y="862"/>
                  </a:cubicBezTo>
                  <a:cubicBezTo>
                    <a:pt x="1612" y="654"/>
                    <a:pt x="1389" y="287"/>
                    <a:pt x="13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" name="Google Shape;4484;p11"/>
            <p:cNvSpPr/>
            <p:nvPr/>
          </p:nvSpPr>
          <p:spPr>
            <a:xfrm>
              <a:off x="2976103" y="4113094"/>
              <a:ext cx="69633" cy="122935"/>
            </a:xfrm>
            <a:custGeom>
              <a:rect b="b" l="l" r="r" t="t"/>
              <a:pathLst>
                <a:path extrusionOk="0" h="2379" w="1342">
                  <a:moveTo>
                    <a:pt x="901" y="0"/>
                  </a:moveTo>
                  <a:cubicBezTo>
                    <a:pt x="898" y="0"/>
                    <a:pt x="896" y="0"/>
                    <a:pt x="894" y="1"/>
                  </a:cubicBezTo>
                  <a:cubicBezTo>
                    <a:pt x="655" y="65"/>
                    <a:pt x="304" y="240"/>
                    <a:pt x="240" y="432"/>
                  </a:cubicBezTo>
                  <a:cubicBezTo>
                    <a:pt x="1" y="1246"/>
                    <a:pt x="160" y="1932"/>
                    <a:pt x="1293" y="2379"/>
                  </a:cubicBezTo>
                  <a:cubicBezTo>
                    <a:pt x="1293" y="1677"/>
                    <a:pt x="1341" y="1102"/>
                    <a:pt x="1277" y="543"/>
                  </a:cubicBezTo>
                  <a:cubicBezTo>
                    <a:pt x="1262" y="356"/>
                    <a:pt x="1001" y="0"/>
                    <a:pt x="9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" name="Google Shape;4485;p11"/>
            <p:cNvSpPr/>
            <p:nvPr/>
          </p:nvSpPr>
          <p:spPr>
            <a:xfrm>
              <a:off x="2534749" y="3805532"/>
              <a:ext cx="80374" cy="106399"/>
            </a:xfrm>
            <a:custGeom>
              <a:rect b="b" l="l" r="r" t="t"/>
              <a:pathLst>
                <a:path extrusionOk="0" h="2059" w="1549">
                  <a:moveTo>
                    <a:pt x="639" y="0"/>
                  </a:moveTo>
                  <a:cubicBezTo>
                    <a:pt x="415" y="255"/>
                    <a:pt x="0" y="527"/>
                    <a:pt x="32" y="734"/>
                  </a:cubicBezTo>
                  <a:cubicBezTo>
                    <a:pt x="96" y="1117"/>
                    <a:pt x="415" y="1436"/>
                    <a:pt x="798" y="2059"/>
                  </a:cubicBezTo>
                  <a:cubicBezTo>
                    <a:pt x="1149" y="1500"/>
                    <a:pt x="1548" y="1149"/>
                    <a:pt x="1484" y="974"/>
                  </a:cubicBezTo>
                  <a:cubicBezTo>
                    <a:pt x="1325" y="606"/>
                    <a:pt x="926" y="319"/>
                    <a:pt x="6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" name="Google Shape;4486;p11"/>
            <p:cNvSpPr/>
            <p:nvPr/>
          </p:nvSpPr>
          <p:spPr>
            <a:xfrm>
              <a:off x="2851936" y="4386913"/>
              <a:ext cx="91114" cy="87486"/>
            </a:xfrm>
            <a:custGeom>
              <a:rect b="b" l="l" r="r" t="t"/>
              <a:pathLst>
                <a:path extrusionOk="0" h="1693" w="1756">
                  <a:moveTo>
                    <a:pt x="845" y="0"/>
                  </a:moveTo>
                  <a:cubicBezTo>
                    <a:pt x="558" y="351"/>
                    <a:pt x="239" y="686"/>
                    <a:pt x="48" y="1085"/>
                  </a:cubicBezTo>
                  <a:cubicBezTo>
                    <a:pt x="0" y="1195"/>
                    <a:pt x="448" y="1692"/>
                    <a:pt x="493" y="1692"/>
                  </a:cubicBezTo>
                  <a:cubicBezTo>
                    <a:pt x="493" y="1692"/>
                    <a:pt x="494" y="1692"/>
                    <a:pt x="494" y="1692"/>
                  </a:cubicBezTo>
                  <a:cubicBezTo>
                    <a:pt x="941" y="1421"/>
                    <a:pt x="1356" y="1117"/>
                    <a:pt x="1755" y="798"/>
                  </a:cubicBezTo>
                  <a:lnTo>
                    <a:pt x="84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" name="Google Shape;4487;p11"/>
            <p:cNvSpPr/>
            <p:nvPr/>
          </p:nvSpPr>
          <p:spPr>
            <a:xfrm>
              <a:off x="1307509" y="316107"/>
              <a:ext cx="433987" cy="662577"/>
            </a:xfrm>
            <a:custGeom>
              <a:rect b="b" l="l" r="r" t="t"/>
              <a:pathLst>
                <a:path extrusionOk="0" h="12822" w="8364">
                  <a:moveTo>
                    <a:pt x="4661" y="0"/>
                  </a:moveTo>
                  <a:cubicBezTo>
                    <a:pt x="4639" y="0"/>
                    <a:pt x="4618" y="2"/>
                    <a:pt x="4597" y="5"/>
                  </a:cubicBezTo>
                  <a:cubicBezTo>
                    <a:pt x="3336" y="164"/>
                    <a:pt x="1118" y="2766"/>
                    <a:pt x="942" y="4026"/>
                  </a:cubicBezTo>
                  <a:cubicBezTo>
                    <a:pt x="831" y="4808"/>
                    <a:pt x="559" y="5558"/>
                    <a:pt x="352" y="6340"/>
                  </a:cubicBezTo>
                  <a:cubicBezTo>
                    <a:pt x="256" y="6755"/>
                    <a:pt x="128" y="7170"/>
                    <a:pt x="1" y="7665"/>
                  </a:cubicBezTo>
                  <a:cubicBezTo>
                    <a:pt x="80" y="7825"/>
                    <a:pt x="112" y="8080"/>
                    <a:pt x="272" y="8224"/>
                  </a:cubicBezTo>
                  <a:cubicBezTo>
                    <a:pt x="1740" y="9660"/>
                    <a:pt x="3240" y="11096"/>
                    <a:pt x="4741" y="12517"/>
                  </a:cubicBezTo>
                  <a:cubicBezTo>
                    <a:pt x="4967" y="12723"/>
                    <a:pt x="5194" y="12821"/>
                    <a:pt x="5404" y="12821"/>
                  </a:cubicBezTo>
                  <a:cubicBezTo>
                    <a:pt x="5697" y="12821"/>
                    <a:pt x="5959" y="12630"/>
                    <a:pt x="6145" y="12277"/>
                  </a:cubicBezTo>
                  <a:cubicBezTo>
                    <a:pt x="6480" y="11591"/>
                    <a:pt x="6767" y="10889"/>
                    <a:pt x="6975" y="10155"/>
                  </a:cubicBezTo>
                  <a:cubicBezTo>
                    <a:pt x="7374" y="8718"/>
                    <a:pt x="7613" y="7234"/>
                    <a:pt x="8060" y="5814"/>
                  </a:cubicBezTo>
                  <a:cubicBezTo>
                    <a:pt x="8347" y="4904"/>
                    <a:pt x="8363" y="4186"/>
                    <a:pt x="7709" y="3420"/>
                  </a:cubicBezTo>
                  <a:cubicBezTo>
                    <a:pt x="6959" y="2542"/>
                    <a:pt x="6400" y="1521"/>
                    <a:pt x="5682" y="611"/>
                  </a:cubicBezTo>
                  <a:cubicBezTo>
                    <a:pt x="5443" y="327"/>
                    <a:pt x="4993" y="0"/>
                    <a:pt x="46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" name="Google Shape;4488;p11"/>
            <p:cNvSpPr/>
            <p:nvPr/>
          </p:nvSpPr>
          <p:spPr>
            <a:xfrm>
              <a:off x="3950755" y="2427186"/>
              <a:ext cx="385109" cy="382292"/>
            </a:xfrm>
            <a:custGeom>
              <a:rect b="b" l="l" r="r" t="t"/>
              <a:pathLst>
                <a:path extrusionOk="0" h="7398" w="7422">
                  <a:moveTo>
                    <a:pt x="6064" y="0"/>
                  </a:moveTo>
                  <a:cubicBezTo>
                    <a:pt x="5858" y="0"/>
                    <a:pt x="5622" y="56"/>
                    <a:pt x="5363" y="150"/>
                  </a:cubicBezTo>
                  <a:cubicBezTo>
                    <a:pt x="3559" y="788"/>
                    <a:pt x="1932" y="1666"/>
                    <a:pt x="655" y="3166"/>
                  </a:cubicBezTo>
                  <a:cubicBezTo>
                    <a:pt x="1" y="3948"/>
                    <a:pt x="176" y="5480"/>
                    <a:pt x="1054" y="6007"/>
                  </a:cubicBezTo>
                  <a:cubicBezTo>
                    <a:pt x="1596" y="6326"/>
                    <a:pt x="2139" y="6645"/>
                    <a:pt x="2682" y="6980"/>
                  </a:cubicBezTo>
                  <a:cubicBezTo>
                    <a:pt x="3099" y="7245"/>
                    <a:pt x="3659" y="7397"/>
                    <a:pt x="4172" y="7397"/>
                  </a:cubicBezTo>
                  <a:cubicBezTo>
                    <a:pt x="4679" y="7397"/>
                    <a:pt x="5141" y="7249"/>
                    <a:pt x="5379" y="6917"/>
                  </a:cubicBezTo>
                  <a:cubicBezTo>
                    <a:pt x="6257" y="5672"/>
                    <a:pt x="7422" y="4491"/>
                    <a:pt x="7374" y="2703"/>
                  </a:cubicBezTo>
                  <a:cubicBezTo>
                    <a:pt x="7214" y="2113"/>
                    <a:pt x="7023" y="1522"/>
                    <a:pt x="6911" y="900"/>
                  </a:cubicBezTo>
                  <a:cubicBezTo>
                    <a:pt x="6792" y="243"/>
                    <a:pt x="6492" y="0"/>
                    <a:pt x="60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9" name="Google Shape;4489;p11"/>
            <p:cNvSpPr/>
            <p:nvPr/>
          </p:nvSpPr>
          <p:spPr>
            <a:xfrm>
              <a:off x="3374390" y="2578849"/>
              <a:ext cx="539163" cy="257548"/>
            </a:xfrm>
            <a:custGeom>
              <a:rect b="b" l="l" r="r" t="t"/>
              <a:pathLst>
                <a:path extrusionOk="0" h="4984" w="10391">
                  <a:moveTo>
                    <a:pt x="3955" y="1"/>
                  </a:moveTo>
                  <a:cubicBezTo>
                    <a:pt x="3166" y="1"/>
                    <a:pt x="2547" y="521"/>
                    <a:pt x="1964" y="1380"/>
                  </a:cubicBezTo>
                  <a:cubicBezTo>
                    <a:pt x="1437" y="2130"/>
                    <a:pt x="687" y="2737"/>
                    <a:pt x="65" y="3423"/>
                  </a:cubicBezTo>
                  <a:cubicBezTo>
                    <a:pt x="1" y="3487"/>
                    <a:pt x="33" y="3646"/>
                    <a:pt x="17" y="3870"/>
                  </a:cubicBezTo>
                  <a:lnTo>
                    <a:pt x="607" y="3598"/>
                  </a:lnTo>
                  <a:lnTo>
                    <a:pt x="607" y="4173"/>
                  </a:lnTo>
                  <a:cubicBezTo>
                    <a:pt x="2028" y="4269"/>
                    <a:pt x="3304" y="4333"/>
                    <a:pt x="4597" y="4444"/>
                  </a:cubicBezTo>
                  <a:cubicBezTo>
                    <a:pt x="5475" y="4508"/>
                    <a:pt x="6321" y="4891"/>
                    <a:pt x="7119" y="4971"/>
                  </a:cubicBezTo>
                  <a:cubicBezTo>
                    <a:pt x="7192" y="4979"/>
                    <a:pt x="7266" y="4983"/>
                    <a:pt x="7341" y="4983"/>
                  </a:cubicBezTo>
                  <a:cubicBezTo>
                    <a:pt x="8253" y="4983"/>
                    <a:pt x="9240" y="4386"/>
                    <a:pt x="10199" y="4061"/>
                  </a:cubicBezTo>
                  <a:cubicBezTo>
                    <a:pt x="10263" y="4029"/>
                    <a:pt x="10295" y="3854"/>
                    <a:pt x="10390" y="3678"/>
                  </a:cubicBezTo>
                  <a:lnTo>
                    <a:pt x="9513" y="3471"/>
                  </a:lnTo>
                  <a:cubicBezTo>
                    <a:pt x="9513" y="1013"/>
                    <a:pt x="8731" y="949"/>
                    <a:pt x="7071" y="614"/>
                  </a:cubicBezTo>
                  <a:cubicBezTo>
                    <a:pt x="6899" y="576"/>
                    <a:pt x="6714" y="568"/>
                    <a:pt x="6527" y="568"/>
                  </a:cubicBezTo>
                  <a:cubicBezTo>
                    <a:pt x="6386" y="568"/>
                    <a:pt x="6243" y="572"/>
                    <a:pt x="6104" y="572"/>
                  </a:cubicBezTo>
                  <a:cubicBezTo>
                    <a:pt x="5809" y="572"/>
                    <a:pt x="5527" y="552"/>
                    <a:pt x="5299" y="423"/>
                  </a:cubicBezTo>
                  <a:cubicBezTo>
                    <a:pt x="4796" y="133"/>
                    <a:pt x="4354" y="1"/>
                    <a:pt x="39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" name="Google Shape;4490;p11"/>
            <p:cNvSpPr/>
            <p:nvPr/>
          </p:nvSpPr>
          <p:spPr>
            <a:xfrm>
              <a:off x="2099985" y="2629541"/>
              <a:ext cx="426515" cy="307931"/>
            </a:xfrm>
            <a:custGeom>
              <a:rect b="b" l="l" r="r" t="t"/>
              <a:pathLst>
                <a:path extrusionOk="0" h="5959" w="8220">
                  <a:moveTo>
                    <a:pt x="687" y="0"/>
                  </a:moveTo>
                  <a:cubicBezTo>
                    <a:pt x="543" y="96"/>
                    <a:pt x="224" y="208"/>
                    <a:pt x="96" y="431"/>
                  </a:cubicBezTo>
                  <a:cubicBezTo>
                    <a:pt x="1" y="670"/>
                    <a:pt x="17" y="942"/>
                    <a:pt x="144" y="1165"/>
                  </a:cubicBezTo>
                  <a:cubicBezTo>
                    <a:pt x="368" y="1484"/>
                    <a:pt x="639" y="1788"/>
                    <a:pt x="958" y="2043"/>
                  </a:cubicBezTo>
                  <a:cubicBezTo>
                    <a:pt x="1996" y="2969"/>
                    <a:pt x="3097" y="3846"/>
                    <a:pt x="4086" y="4820"/>
                  </a:cubicBezTo>
                  <a:cubicBezTo>
                    <a:pt x="4883" y="5584"/>
                    <a:pt x="5257" y="5959"/>
                    <a:pt x="5652" y="5959"/>
                  </a:cubicBezTo>
                  <a:cubicBezTo>
                    <a:pt x="6017" y="5959"/>
                    <a:pt x="6400" y="5639"/>
                    <a:pt x="7150" y="5011"/>
                  </a:cubicBezTo>
                  <a:cubicBezTo>
                    <a:pt x="8220" y="4118"/>
                    <a:pt x="8220" y="3048"/>
                    <a:pt x="6975" y="2346"/>
                  </a:cubicBezTo>
                  <a:cubicBezTo>
                    <a:pt x="5794" y="1692"/>
                    <a:pt x="4501" y="1213"/>
                    <a:pt x="3240" y="718"/>
                  </a:cubicBezTo>
                  <a:cubicBezTo>
                    <a:pt x="2458" y="431"/>
                    <a:pt x="1628" y="256"/>
                    <a:pt x="6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" name="Google Shape;4491;p11"/>
            <p:cNvSpPr/>
            <p:nvPr/>
          </p:nvSpPr>
          <p:spPr>
            <a:xfrm>
              <a:off x="3146708" y="1869317"/>
              <a:ext cx="300636" cy="293204"/>
            </a:xfrm>
            <a:custGeom>
              <a:rect b="b" l="l" r="r" t="t"/>
              <a:pathLst>
                <a:path extrusionOk="0" h="5674" w="5794">
                  <a:moveTo>
                    <a:pt x="2850" y="0"/>
                  </a:moveTo>
                  <a:cubicBezTo>
                    <a:pt x="2406" y="0"/>
                    <a:pt x="1923" y="127"/>
                    <a:pt x="1564" y="317"/>
                  </a:cubicBezTo>
                  <a:cubicBezTo>
                    <a:pt x="463" y="876"/>
                    <a:pt x="224" y="1993"/>
                    <a:pt x="255" y="3158"/>
                  </a:cubicBezTo>
                  <a:lnTo>
                    <a:pt x="0" y="3301"/>
                  </a:lnTo>
                  <a:cubicBezTo>
                    <a:pt x="335" y="3876"/>
                    <a:pt x="543" y="4658"/>
                    <a:pt x="1053" y="4993"/>
                  </a:cubicBezTo>
                  <a:cubicBezTo>
                    <a:pt x="1660" y="5408"/>
                    <a:pt x="2506" y="5456"/>
                    <a:pt x="3256" y="5615"/>
                  </a:cubicBezTo>
                  <a:cubicBezTo>
                    <a:pt x="3429" y="5653"/>
                    <a:pt x="3593" y="5673"/>
                    <a:pt x="3749" y="5673"/>
                  </a:cubicBezTo>
                  <a:cubicBezTo>
                    <a:pt x="4313" y="5673"/>
                    <a:pt x="4763" y="5411"/>
                    <a:pt x="5075" y="4786"/>
                  </a:cubicBezTo>
                  <a:cubicBezTo>
                    <a:pt x="5793" y="3333"/>
                    <a:pt x="5011" y="700"/>
                    <a:pt x="3479" y="110"/>
                  </a:cubicBezTo>
                  <a:cubicBezTo>
                    <a:pt x="3295" y="34"/>
                    <a:pt x="3078" y="0"/>
                    <a:pt x="28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" name="Google Shape;4492;p11"/>
            <p:cNvSpPr/>
            <p:nvPr/>
          </p:nvSpPr>
          <p:spPr>
            <a:xfrm>
              <a:off x="2062885" y="2235528"/>
              <a:ext cx="257414" cy="218430"/>
            </a:xfrm>
            <a:custGeom>
              <a:rect b="b" l="l" r="r" t="t"/>
              <a:pathLst>
                <a:path extrusionOk="0" h="4227" w="4961">
                  <a:moveTo>
                    <a:pt x="3095" y="1"/>
                  </a:moveTo>
                  <a:cubicBezTo>
                    <a:pt x="2812" y="1"/>
                    <a:pt x="2500" y="101"/>
                    <a:pt x="2152" y="348"/>
                  </a:cubicBezTo>
                  <a:cubicBezTo>
                    <a:pt x="1881" y="555"/>
                    <a:pt x="1370" y="412"/>
                    <a:pt x="1003" y="539"/>
                  </a:cubicBezTo>
                  <a:cubicBezTo>
                    <a:pt x="700" y="635"/>
                    <a:pt x="237" y="890"/>
                    <a:pt x="205" y="1114"/>
                  </a:cubicBezTo>
                  <a:cubicBezTo>
                    <a:pt x="1" y="2670"/>
                    <a:pt x="695" y="4227"/>
                    <a:pt x="2424" y="4227"/>
                  </a:cubicBezTo>
                  <a:cubicBezTo>
                    <a:pt x="2450" y="4227"/>
                    <a:pt x="2477" y="4227"/>
                    <a:pt x="2503" y="4226"/>
                  </a:cubicBezTo>
                  <a:cubicBezTo>
                    <a:pt x="2528" y="4226"/>
                    <a:pt x="2553" y="4226"/>
                    <a:pt x="2577" y="4226"/>
                  </a:cubicBezTo>
                  <a:cubicBezTo>
                    <a:pt x="3741" y="4226"/>
                    <a:pt x="4332" y="3848"/>
                    <a:pt x="4801" y="2550"/>
                  </a:cubicBezTo>
                  <a:cubicBezTo>
                    <a:pt x="4961" y="2103"/>
                    <a:pt x="4961" y="1337"/>
                    <a:pt x="4674" y="1018"/>
                  </a:cubicBezTo>
                  <a:cubicBezTo>
                    <a:pt x="4240" y="529"/>
                    <a:pt x="3744" y="1"/>
                    <a:pt x="30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" name="Google Shape;4493;p11"/>
            <p:cNvSpPr/>
            <p:nvPr/>
          </p:nvSpPr>
          <p:spPr>
            <a:xfrm>
              <a:off x="3892796" y="2149698"/>
              <a:ext cx="241017" cy="229747"/>
            </a:xfrm>
            <a:custGeom>
              <a:rect b="b" l="l" r="r" t="t"/>
              <a:pathLst>
                <a:path extrusionOk="0" h="4446" w="4645">
                  <a:moveTo>
                    <a:pt x="1236" y="1"/>
                  </a:moveTo>
                  <a:cubicBezTo>
                    <a:pt x="921" y="1"/>
                    <a:pt x="580" y="81"/>
                    <a:pt x="383" y="221"/>
                  </a:cubicBezTo>
                  <a:cubicBezTo>
                    <a:pt x="96" y="445"/>
                    <a:pt x="0" y="1067"/>
                    <a:pt x="16" y="1546"/>
                  </a:cubicBezTo>
                  <a:cubicBezTo>
                    <a:pt x="48" y="2025"/>
                    <a:pt x="320" y="2488"/>
                    <a:pt x="463" y="2950"/>
                  </a:cubicBezTo>
                  <a:cubicBezTo>
                    <a:pt x="770" y="3916"/>
                    <a:pt x="1384" y="4445"/>
                    <a:pt x="2162" y="4445"/>
                  </a:cubicBezTo>
                  <a:cubicBezTo>
                    <a:pt x="2476" y="4445"/>
                    <a:pt x="2818" y="4359"/>
                    <a:pt x="3176" y="4179"/>
                  </a:cubicBezTo>
                  <a:cubicBezTo>
                    <a:pt x="3703" y="3924"/>
                    <a:pt x="4134" y="3493"/>
                    <a:pt x="4645" y="3126"/>
                  </a:cubicBezTo>
                  <a:cubicBezTo>
                    <a:pt x="4198" y="2583"/>
                    <a:pt x="3910" y="2200"/>
                    <a:pt x="3575" y="1849"/>
                  </a:cubicBezTo>
                  <a:cubicBezTo>
                    <a:pt x="3001" y="1243"/>
                    <a:pt x="2490" y="572"/>
                    <a:pt x="1804" y="126"/>
                  </a:cubicBezTo>
                  <a:cubicBezTo>
                    <a:pt x="1666" y="40"/>
                    <a:pt x="1457" y="1"/>
                    <a:pt x="12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" name="Google Shape;4494;p11"/>
            <p:cNvSpPr/>
            <p:nvPr/>
          </p:nvSpPr>
          <p:spPr>
            <a:xfrm>
              <a:off x="3405055" y="2241936"/>
              <a:ext cx="271683" cy="202204"/>
            </a:xfrm>
            <a:custGeom>
              <a:rect b="b" l="l" r="r" t="t"/>
              <a:pathLst>
                <a:path extrusionOk="0" h="3913" w="5236">
                  <a:moveTo>
                    <a:pt x="0" y="0"/>
                  </a:moveTo>
                  <a:lnTo>
                    <a:pt x="0" y="0"/>
                  </a:lnTo>
                  <a:cubicBezTo>
                    <a:pt x="431" y="1421"/>
                    <a:pt x="719" y="2458"/>
                    <a:pt x="1070" y="3479"/>
                  </a:cubicBezTo>
                  <a:cubicBezTo>
                    <a:pt x="1130" y="3646"/>
                    <a:pt x="1377" y="3913"/>
                    <a:pt x="1512" y="3913"/>
                  </a:cubicBezTo>
                  <a:cubicBezTo>
                    <a:pt x="1519" y="3913"/>
                    <a:pt x="1526" y="3912"/>
                    <a:pt x="1532" y="3910"/>
                  </a:cubicBezTo>
                  <a:cubicBezTo>
                    <a:pt x="2506" y="3671"/>
                    <a:pt x="3559" y="3527"/>
                    <a:pt x="4421" y="3049"/>
                  </a:cubicBezTo>
                  <a:cubicBezTo>
                    <a:pt x="5187" y="2618"/>
                    <a:pt x="5235" y="1405"/>
                    <a:pt x="4645" y="1229"/>
                  </a:cubicBezTo>
                  <a:cubicBezTo>
                    <a:pt x="3208" y="766"/>
                    <a:pt x="1740" y="447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" name="Google Shape;4495;p11"/>
            <p:cNvSpPr/>
            <p:nvPr/>
          </p:nvSpPr>
          <p:spPr>
            <a:xfrm>
              <a:off x="2610089" y="2486818"/>
              <a:ext cx="220314" cy="184841"/>
            </a:xfrm>
            <a:custGeom>
              <a:rect b="b" l="l" r="r" t="t"/>
              <a:pathLst>
                <a:path extrusionOk="0" h="3577" w="4246">
                  <a:moveTo>
                    <a:pt x="1973" y="0"/>
                  </a:moveTo>
                  <a:cubicBezTo>
                    <a:pt x="1867" y="0"/>
                    <a:pt x="1767" y="16"/>
                    <a:pt x="1676" y="49"/>
                  </a:cubicBezTo>
                  <a:cubicBezTo>
                    <a:pt x="974" y="289"/>
                    <a:pt x="543" y="1262"/>
                    <a:pt x="1" y="1916"/>
                  </a:cubicBezTo>
                  <a:cubicBezTo>
                    <a:pt x="222" y="2676"/>
                    <a:pt x="1118" y="3576"/>
                    <a:pt x="1693" y="3576"/>
                  </a:cubicBezTo>
                  <a:cubicBezTo>
                    <a:pt x="1698" y="3576"/>
                    <a:pt x="1703" y="3576"/>
                    <a:pt x="1708" y="3576"/>
                  </a:cubicBezTo>
                  <a:cubicBezTo>
                    <a:pt x="2746" y="3528"/>
                    <a:pt x="4246" y="2395"/>
                    <a:pt x="4246" y="1661"/>
                  </a:cubicBezTo>
                  <a:cubicBezTo>
                    <a:pt x="4246" y="1118"/>
                    <a:pt x="2878" y="0"/>
                    <a:pt x="19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" name="Google Shape;4496;p11"/>
            <p:cNvSpPr/>
            <p:nvPr/>
          </p:nvSpPr>
          <p:spPr>
            <a:xfrm>
              <a:off x="1235490" y="1403219"/>
              <a:ext cx="192139" cy="256773"/>
            </a:xfrm>
            <a:custGeom>
              <a:rect b="b" l="l" r="r" t="t"/>
              <a:pathLst>
                <a:path extrusionOk="0" h="4969" w="3703">
                  <a:moveTo>
                    <a:pt x="3463" y="1"/>
                  </a:moveTo>
                  <a:cubicBezTo>
                    <a:pt x="3192" y="81"/>
                    <a:pt x="2857" y="81"/>
                    <a:pt x="2681" y="256"/>
                  </a:cubicBezTo>
                  <a:cubicBezTo>
                    <a:pt x="1899" y="974"/>
                    <a:pt x="1165" y="1740"/>
                    <a:pt x="431" y="2522"/>
                  </a:cubicBezTo>
                  <a:cubicBezTo>
                    <a:pt x="272" y="2682"/>
                    <a:pt x="208" y="2921"/>
                    <a:pt x="0" y="3320"/>
                  </a:cubicBezTo>
                  <a:cubicBezTo>
                    <a:pt x="431" y="3895"/>
                    <a:pt x="910" y="4438"/>
                    <a:pt x="1405" y="4948"/>
                  </a:cubicBezTo>
                  <a:cubicBezTo>
                    <a:pt x="1421" y="4962"/>
                    <a:pt x="1451" y="4969"/>
                    <a:pt x="1489" y="4969"/>
                  </a:cubicBezTo>
                  <a:cubicBezTo>
                    <a:pt x="1711" y="4969"/>
                    <a:pt x="2233" y="4753"/>
                    <a:pt x="2314" y="4549"/>
                  </a:cubicBezTo>
                  <a:cubicBezTo>
                    <a:pt x="2825" y="3368"/>
                    <a:pt x="3240" y="2139"/>
                    <a:pt x="3623" y="911"/>
                  </a:cubicBezTo>
                  <a:cubicBezTo>
                    <a:pt x="3703" y="655"/>
                    <a:pt x="3511" y="304"/>
                    <a:pt x="34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7" name="Google Shape;4497;p11"/>
            <p:cNvSpPr/>
            <p:nvPr/>
          </p:nvSpPr>
          <p:spPr>
            <a:xfrm>
              <a:off x="3913500" y="2908269"/>
              <a:ext cx="192139" cy="256773"/>
            </a:xfrm>
            <a:custGeom>
              <a:rect b="b" l="l" r="r" t="t"/>
              <a:pathLst>
                <a:path extrusionOk="0" h="4969" w="3703">
                  <a:moveTo>
                    <a:pt x="3464" y="0"/>
                  </a:moveTo>
                  <a:cubicBezTo>
                    <a:pt x="3192" y="80"/>
                    <a:pt x="2857" y="80"/>
                    <a:pt x="2682" y="240"/>
                  </a:cubicBezTo>
                  <a:cubicBezTo>
                    <a:pt x="1900" y="974"/>
                    <a:pt x="1149" y="1740"/>
                    <a:pt x="415" y="2506"/>
                  </a:cubicBezTo>
                  <a:cubicBezTo>
                    <a:pt x="272" y="2666"/>
                    <a:pt x="208" y="2905"/>
                    <a:pt x="0" y="3304"/>
                  </a:cubicBezTo>
                  <a:cubicBezTo>
                    <a:pt x="431" y="3878"/>
                    <a:pt x="910" y="4437"/>
                    <a:pt x="1405" y="4948"/>
                  </a:cubicBezTo>
                  <a:cubicBezTo>
                    <a:pt x="1421" y="4962"/>
                    <a:pt x="1451" y="4968"/>
                    <a:pt x="1489" y="4968"/>
                  </a:cubicBezTo>
                  <a:cubicBezTo>
                    <a:pt x="1711" y="4968"/>
                    <a:pt x="2233" y="4753"/>
                    <a:pt x="2314" y="4549"/>
                  </a:cubicBezTo>
                  <a:cubicBezTo>
                    <a:pt x="2825" y="3352"/>
                    <a:pt x="3240" y="2123"/>
                    <a:pt x="3623" y="894"/>
                  </a:cubicBezTo>
                  <a:cubicBezTo>
                    <a:pt x="3703" y="639"/>
                    <a:pt x="3511" y="304"/>
                    <a:pt x="34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" name="Google Shape;4498;p11"/>
            <p:cNvSpPr/>
            <p:nvPr/>
          </p:nvSpPr>
          <p:spPr>
            <a:xfrm>
              <a:off x="2864337" y="2325234"/>
              <a:ext cx="355274" cy="106140"/>
            </a:xfrm>
            <a:custGeom>
              <a:rect b="b" l="l" r="r" t="t"/>
              <a:pathLst>
                <a:path extrusionOk="0" h="2054" w="6847">
                  <a:moveTo>
                    <a:pt x="96" y="0"/>
                  </a:moveTo>
                  <a:lnTo>
                    <a:pt x="0" y="447"/>
                  </a:lnTo>
                  <a:cubicBezTo>
                    <a:pt x="878" y="750"/>
                    <a:pt x="1756" y="1085"/>
                    <a:pt x="2649" y="1325"/>
                  </a:cubicBezTo>
                  <a:cubicBezTo>
                    <a:pt x="3176" y="1484"/>
                    <a:pt x="3782" y="1421"/>
                    <a:pt x="4309" y="1612"/>
                  </a:cubicBezTo>
                  <a:cubicBezTo>
                    <a:pt x="5052" y="1881"/>
                    <a:pt x="5522" y="2054"/>
                    <a:pt x="5845" y="2054"/>
                  </a:cubicBezTo>
                  <a:cubicBezTo>
                    <a:pt x="6404" y="2054"/>
                    <a:pt x="6523" y="1538"/>
                    <a:pt x="6847" y="112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" name="Google Shape;4499;p11"/>
            <p:cNvSpPr/>
            <p:nvPr/>
          </p:nvSpPr>
          <p:spPr>
            <a:xfrm>
              <a:off x="3824876" y="2461084"/>
              <a:ext cx="183889" cy="171716"/>
            </a:xfrm>
            <a:custGeom>
              <a:rect b="b" l="l" r="r" t="t"/>
              <a:pathLst>
                <a:path extrusionOk="0" h="3323" w="3544">
                  <a:moveTo>
                    <a:pt x="1918" y="1"/>
                  </a:moveTo>
                  <a:cubicBezTo>
                    <a:pt x="1824" y="1"/>
                    <a:pt x="1732" y="12"/>
                    <a:pt x="1645" y="36"/>
                  </a:cubicBezTo>
                  <a:cubicBezTo>
                    <a:pt x="559" y="388"/>
                    <a:pt x="1" y="1345"/>
                    <a:pt x="288" y="2478"/>
                  </a:cubicBezTo>
                  <a:cubicBezTo>
                    <a:pt x="368" y="2829"/>
                    <a:pt x="575" y="3117"/>
                    <a:pt x="878" y="3308"/>
                  </a:cubicBezTo>
                  <a:cubicBezTo>
                    <a:pt x="900" y="3318"/>
                    <a:pt x="926" y="3322"/>
                    <a:pt x="955" y="3322"/>
                  </a:cubicBezTo>
                  <a:cubicBezTo>
                    <a:pt x="1163" y="3322"/>
                    <a:pt x="1536" y="3089"/>
                    <a:pt x="1676" y="2893"/>
                  </a:cubicBezTo>
                  <a:cubicBezTo>
                    <a:pt x="2363" y="1983"/>
                    <a:pt x="2985" y="1042"/>
                    <a:pt x="3544" y="244"/>
                  </a:cubicBezTo>
                  <a:cubicBezTo>
                    <a:pt x="3097" y="164"/>
                    <a:pt x="2666" y="84"/>
                    <a:pt x="2203" y="36"/>
                  </a:cubicBezTo>
                  <a:cubicBezTo>
                    <a:pt x="2107" y="12"/>
                    <a:pt x="2012" y="1"/>
                    <a:pt x="19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" name="Google Shape;4500;p11"/>
            <p:cNvSpPr/>
            <p:nvPr/>
          </p:nvSpPr>
          <p:spPr>
            <a:xfrm>
              <a:off x="4442647" y="2245398"/>
              <a:ext cx="139162" cy="170011"/>
            </a:xfrm>
            <a:custGeom>
              <a:rect b="b" l="l" r="r" t="t"/>
              <a:pathLst>
                <a:path extrusionOk="0" h="3290" w="2682">
                  <a:moveTo>
                    <a:pt x="2034" y="1"/>
                  </a:moveTo>
                  <a:cubicBezTo>
                    <a:pt x="1868" y="1"/>
                    <a:pt x="1678" y="34"/>
                    <a:pt x="1532" y="77"/>
                  </a:cubicBezTo>
                  <a:cubicBezTo>
                    <a:pt x="782" y="316"/>
                    <a:pt x="32" y="1513"/>
                    <a:pt x="0" y="2646"/>
                  </a:cubicBezTo>
                  <a:cubicBezTo>
                    <a:pt x="48" y="2742"/>
                    <a:pt x="128" y="3077"/>
                    <a:pt x="319" y="3221"/>
                  </a:cubicBezTo>
                  <a:cubicBezTo>
                    <a:pt x="386" y="3268"/>
                    <a:pt x="503" y="3289"/>
                    <a:pt x="625" y="3289"/>
                  </a:cubicBezTo>
                  <a:cubicBezTo>
                    <a:pt x="794" y="3289"/>
                    <a:pt x="973" y="3247"/>
                    <a:pt x="1038" y="3173"/>
                  </a:cubicBezTo>
                  <a:cubicBezTo>
                    <a:pt x="1596" y="2487"/>
                    <a:pt x="2107" y="1753"/>
                    <a:pt x="2554" y="987"/>
                  </a:cubicBezTo>
                  <a:cubicBezTo>
                    <a:pt x="2681" y="779"/>
                    <a:pt x="2538" y="284"/>
                    <a:pt x="2362" y="93"/>
                  </a:cubicBezTo>
                  <a:cubicBezTo>
                    <a:pt x="2303" y="26"/>
                    <a:pt x="2178" y="1"/>
                    <a:pt x="20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1" name="Google Shape;4501;p11"/>
            <p:cNvSpPr/>
            <p:nvPr/>
          </p:nvSpPr>
          <p:spPr>
            <a:xfrm>
              <a:off x="3207987" y="2584171"/>
              <a:ext cx="141653" cy="94875"/>
            </a:xfrm>
            <a:custGeom>
              <a:rect b="b" l="l" r="r" t="t"/>
              <a:pathLst>
                <a:path extrusionOk="0" h="1836" w="2730">
                  <a:moveTo>
                    <a:pt x="686" y="0"/>
                  </a:moveTo>
                  <a:cubicBezTo>
                    <a:pt x="431" y="0"/>
                    <a:pt x="192" y="112"/>
                    <a:pt x="48" y="304"/>
                  </a:cubicBezTo>
                  <a:cubicBezTo>
                    <a:pt x="0" y="543"/>
                    <a:pt x="80" y="782"/>
                    <a:pt x="255" y="942"/>
                  </a:cubicBezTo>
                  <a:cubicBezTo>
                    <a:pt x="878" y="1277"/>
                    <a:pt x="1532" y="1517"/>
                    <a:pt x="2298" y="1836"/>
                  </a:cubicBezTo>
                  <a:cubicBezTo>
                    <a:pt x="2474" y="1564"/>
                    <a:pt x="2729" y="1341"/>
                    <a:pt x="2729" y="1118"/>
                  </a:cubicBezTo>
                  <a:cubicBezTo>
                    <a:pt x="2713" y="846"/>
                    <a:pt x="2522" y="447"/>
                    <a:pt x="2330" y="367"/>
                  </a:cubicBezTo>
                  <a:cubicBezTo>
                    <a:pt x="1803" y="176"/>
                    <a:pt x="1245" y="48"/>
                    <a:pt x="6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" name="Google Shape;4502;p11"/>
            <p:cNvSpPr/>
            <p:nvPr/>
          </p:nvSpPr>
          <p:spPr>
            <a:xfrm>
              <a:off x="2850380" y="2618586"/>
              <a:ext cx="108393" cy="112445"/>
            </a:xfrm>
            <a:custGeom>
              <a:rect b="b" l="l" r="r" t="t"/>
              <a:pathLst>
                <a:path extrusionOk="0" h="2176" w="2089">
                  <a:moveTo>
                    <a:pt x="836" y="1"/>
                  </a:moveTo>
                  <a:cubicBezTo>
                    <a:pt x="642" y="1"/>
                    <a:pt x="0" y="668"/>
                    <a:pt x="62" y="867"/>
                  </a:cubicBezTo>
                  <a:cubicBezTo>
                    <a:pt x="205" y="1345"/>
                    <a:pt x="668" y="1744"/>
                    <a:pt x="1003" y="2175"/>
                  </a:cubicBezTo>
                  <a:lnTo>
                    <a:pt x="1418" y="2127"/>
                  </a:lnTo>
                  <a:cubicBezTo>
                    <a:pt x="1626" y="1728"/>
                    <a:pt x="2088" y="1234"/>
                    <a:pt x="1993" y="978"/>
                  </a:cubicBezTo>
                  <a:cubicBezTo>
                    <a:pt x="1817" y="547"/>
                    <a:pt x="1306" y="180"/>
                    <a:pt x="860" y="5"/>
                  </a:cubicBezTo>
                  <a:cubicBezTo>
                    <a:pt x="853" y="2"/>
                    <a:pt x="845" y="1"/>
                    <a:pt x="8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" name="Google Shape;4503;p11"/>
            <p:cNvSpPr/>
            <p:nvPr/>
          </p:nvSpPr>
          <p:spPr>
            <a:xfrm>
              <a:off x="245220" y="4475844"/>
              <a:ext cx="109223" cy="112341"/>
            </a:xfrm>
            <a:custGeom>
              <a:rect b="b" l="l" r="r" t="t"/>
              <a:pathLst>
                <a:path extrusionOk="0" h="2174" w="2105">
                  <a:moveTo>
                    <a:pt x="843" y="1"/>
                  </a:moveTo>
                  <a:cubicBezTo>
                    <a:pt x="656" y="1"/>
                    <a:pt x="0" y="679"/>
                    <a:pt x="62" y="865"/>
                  </a:cubicBezTo>
                  <a:cubicBezTo>
                    <a:pt x="205" y="1359"/>
                    <a:pt x="668" y="1742"/>
                    <a:pt x="1003" y="2173"/>
                  </a:cubicBezTo>
                  <a:lnTo>
                    <a:pt x="1434" y="2125"/>
                  </a:lnTo>
                  <a:cubicBezTo>
                    <a:pt x="1642" y="1742"/>
                    <a:pt x="2105" y="1248"/>
                    <a:pt x="1993" y="976"/>
                  </a:cubicBezTo>
                  <a:cubicBezTo>
                    <a:pt x="1817" y="561"/>
                    <a:pt x="1307" y="178"/>
                    <a:pt x="860" y="3"/>
                  </a:cubicBezTo>
                  <a:cubicBezTo>
                    <a:pt x="855" y="1"/>
                    <a:pt x="849" y="1"/>
                    <a:pt x="8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" name="Google Shape;4504;p11"/>
            <p:cNvSpPr/>
            <p:nvPr/>
          </p:nvSpPr>
          <p:spPr>
            <a:xfrm>
              <a:off x="2477673" y="2352414"/>
              <a:ext cx="91893" cy="88313"/>
            </a:xfrm>
            <a:custGeom>
              <a:rect b="b" l="l" r="r" t="t"/>
              <a:pathLst>
                <a:path extrusionOk="0" h="1709" w="1771">
                  <a:moveTo>
                    <a:pt x="861" y="1"/>
                  </a:moveTo>
                  <a:cubicBezTo>
                    <a:pt x="574" y="368"/>
                    <a:pt x="254" y="703"/>
                    <a:pt x="63" y="1102"/>
                  </a:cubicBezTo>
                  <a:cubicBezTo>
                    <a:pt x="0" y="1212"/>
                    <a:pt x="463" y="1709"/>
                    <a:pt x="508" y="1709"/>
                  </a:cubicBezTo>
                  <a:cubicBezTo>
                    <a:pt x="509" y="1709"/>
                    <a:pt x="509" y="1709"/>
                    <a:pt x="510" y="1709"/>
                  </a:cubicBezTo>
                  <a:cubicBezTo>
                    <a:pt x="941" y="1421"/>
                    <a:pt x="1372" y="1134"/>
                    <a:pt x="1771" y="799"/>
                  </a:cubicBezTo>
                  <a:lnTo>
                    <a:pt x="86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" name="Google Shape;4505;p11"/>
            <p:cNvSpPr/>
            <p:nvPr/>
          </p:nvSpPr>
          <p:spPr>
            <a:xfrm>
              <a:off x="706394" y="2777948"/>
              <a:ext cx="91893" cy="88313"/>
            </a:xfrm>
            <a:custGeom>
              <a:rect b="b" l="l" r="r" t="t"/>
              <a:pathLst>
                <a:path extrusionOk="0" h="1709" w="1771">
                  <a:moveTo>
                    <a:pt x="861" y="1"/>
                  </a:moveTo>
                  <a:cubicBezTo>
                    <a:pt x="574" y="368"/>
                    <a:pt x="255" y="703"/>
                    <a:pt x="63" y="1102"/>
                  </a:cubicBezTo>
                  <a:cubicBezTo>
                    <a:pt x="0" y="1212"/>
                    <a:pt x="448" y="1709"/>
                    <a:pt x="507" y="1709"/>
                  </a:cubicBezTo>
                  <a:cubicBezTo>
                    <a:pt x="508" y="1709"/>
                    <a:pt x="509" y="1709"/>
                    <a:pt x="510" y="1708"/>
                  </a:cubicBezTo>
                  <a:cubicBezTo>
                    <a:pt x="941" y="1421"/>
                    <a:pt x="1372" y="1134"/>
                    <a:pt x="1771" y="799"/>
                  </a:cubicBezTo>
                  <a:cubicBezTo>
                    <a:pt x="1308" y="400"/>
                    <a:pt x="1069" y="208"/>
                    <a:pt x="8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" name="Google Shape;4506;p11"/>
            <p:cNvSpPr/>
            <p:nvPr/>
          </p:nvSpPr>
          <p:spPr>
            <a:xfrm>
              <a:off x="3369461" y="2949194"/>
              <a:ext cx="88624" cy="92705"/>
            </a:xfrm>
            <a:custGeom>
              <a:rect b="b" l="l" r="r" t="t"/>
              <a:pathLst>
                <a:path extrusionOk="0" h="1794" w="1708">
                  <a:moveTo>
                    <a:pt x="699" y="1"/>
                  </a:moveTo>
                  <a:cubicBezTo>
                    <a:pt x="606" y="1"/>
                    <a:pt x="324" y="246"/>
                    <a:pt x="0" y="437"/>
                  </a:cubicBezTo>
                  <a:lnTo>
                    <a:pt x="958" y="1794"/>
                  </a:lnTo>
                  <a:cubicBezTo>
                    <a:pt x="1213" y="1522"/>
                    <a:pt x="1708" y="1124"/>
                    <a:pt x="1660" y="996"/>
                  </a:cubicBezTo>
                  <a:cubicBezTo>
                    <a:pt x="1452" y="597"/>
                    <a:pt x="1069" y="294"/>
                    <a:pt x="718" y="6"/>
                  </a:cubicBezTo>
                  <a:cubicBezTo>
                    <a:pt x="713" y="3"/>
                    <a:pt x="707" y="1"/>
                    <a:pt x="69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" name="Google Shape;4507;p11"/>
            <p:cNvSpPr/>
            <p:nvPr/>
          </p:nvSpPr>
          <p:spPr>
            <a:xfrm>
              <a:off x="686470" y="4349811"/>
              <a:ext cx="122610" cy="81543"/>
            </a:xfrm>
            <a:custGeom>
              <a:rect b="b" l="l" r="r" t="t"/>
              <a:pathLst>
                <a:path extrusionOk="0" h="1578" w="2363">
                  <a:moveTo>
                    <a:pt x="0" y="0"/>
                  </a:moveTo>
                  <a:cubicBezTo>
                    <a:pt x="806" y="1159"/>
                    <a:pt x="1169" y="1578"/>
                    <a:pt x="1633" y="1578"/>
                  </a:cubicBezTo>
                  <a:cubicBezTo>
                    <a:pt x="1840" y="1578"/>
                    <a:pt x="2067" y="1494"/>
                    <a:pt x="2362" y="1357"/>
                  </a:cubicBezTo>
                  <a:cubicBezTo>
                    <a:pt x="1867" y="447"/>
                    <a:pt x="1149" y="16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" name="Google Shape;4508;p11"/>
            <p:cNvSpPr/>
            <p:nvPr/>
          </p:nvSpPr>
          <p:spPr>
            <a:xfrm>
              <a:off x="6256161" y="3927327"/>
              <a:ext cx="119289" cy="52398"/>
            </a:xfrm>
            <a:custGeom>
              <a:rect b="b" l="l" r="r" t="t"/>
              <a:pathLst>
                <a:path extrusionOk="0" h="1014" w="2299">
                  <a:moveTo>
                    <a:pt x="976" y="0"/>
                  </a:moveTo>
                  <a:cubicBezTo>
                    <a:pt x="634" y="0"/>
                    <a:pt x="330" y="144"/>
                    <a:pt x="0" y="420"/>
                  </a:cubicBezTo>
                  <a:cubicBezTo>
                    <a:pt x="410" y="813"/>
                    <a:pt x="807" y="1014"/>
                    <a:pt x="1205" y="1014"/>
                  </a:cubicBezTo>
                  <a:cubicBezTo>
                    <a:pt x="1566" y="1014"/>
                    <a:pt x="1926" y="849"/>
                    <a:pt x="2298" y="516"/>
                  </a:cubicBezTo>
                  <a:cubicBezTo>
                    <a:pt x="1760" y="168"/>
                    <a:pt x="1346" y="0"/>
                    <a:pt x="9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11"/>
            <p:cNvSpPr/>
            <p:nvPr/>
          </p:nvSpPr>
          <p:spPr>
            <a:xfrm>
              <a:off x="5555578" y="3153719"/>
              <a:ext cx="107718" cy="52502"/>
            </a:xfrm>
            <a:custGeom>
              <a:rect b="b" l="l" r="r" t="t"/>
              <a:pathLst>
                <a:path extrusionOk="0" h="1016" w="2076">
                  <a:moveTo>
                    <a:pt x="677" y="0"/>
                  </a:moveTo>
                  <a:cubicBezTo>
                    <a:pt x="466" y="0"/>
                    <a:pt x="220" y="223"/>
                    <a:pt x="1" y="325"/>
                  </a:cubicBezTo>
                  <a:cubicBezTo>
                    <a:pt x="176" y="565"/>
                    <a:pt x="336" y="996"/>
                    <a:pt x="527" y="1012"/>
                  </a:cubicBezTo>
                  <a:cubicBezTo>
                    <a:pt x="573" y="1015"/>
                    <a:pt x="618" y="1016"/>
                    <a:pt x="664" y="1016"/>
                  </a:cubicBezTo>
                  <a:cubicBezTo>
                    <a:pt x="1131" y="1016"/>
                    <a:pt x="1610" y="877"/>
                    <a:pt x="2075" y="804"/>
                  </a:cubicBezTo>
                  <a:cubicBezTo>
                    <a:pt x="2075" y="692"/>
                    <a:pt x="2075" y="581"/>
                    <a:pt x="2075" y="469"/>
                  </a:cubicBezTo>
                  <a:cubicBezTo>
                    <a:pt x="1628" y="309"/>
                    <a:pt x="1197" y="86"/>
                    <a:pt x="735" y="6"/>
                  </a:cubicBezTo>
                  <a:cubicBezTo>
                    <a:pt x="716" y="2"/>
                    <a:pt x="697" y="0"/>
                    <a:pt x="6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11"/>
            <p:cNvSpPr/>
            <p:nvPr/>
          </p:nvSpPr>
          <p:spPr>
            <a:xfrm>
              <a:off x="215281" y="4827277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6" y="48"/>
                  </a:moveTo>
                  <a:lnTo>
                    <a:pt x="0" y="336"/>
                  </a:lnTo>
                  <a:lnTo>
                    <a:pt x="942" y="1564"/>
                  </a:lnTo>
                  <a:cubicBezTo>
                    <a:pt x="1118" y="1325"/>
                    <a:pt x="1421" y="1118"/>
                    <a:pt x="1453" y="862"/>
                  </a:cubicBezTo>
                  <a:cubicBezTo>
                    <a:pt x="1533" y="0"/>
                    <a:pt x="830" y="144"/>
                    <a:pt x="336" y="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11"/>
            <p:cNvSpPr/>
            <p:nvPr/>
          </p:nvSpPr>
          <p:spPr>
            <a:xfrm>
              <a:off x="5271547" y="3712312"/>
              <a:ext cx="79544" cy="92447"/>
            </a:xfrm>
            <a:custGeom>
              <a:rect b="b" l="l" r="r" t="t"/>
              <a:pathLst>
                <a:path extrusionOk="0" h="1789" w="1533">
                  <a:moveTo>
                    <a:pt x="176" y="1"/>
                  </a:moveTo>
                  <a:cubicBezTo>
                    <a:pt x="112" y="623"/>
                    <a:pt x="48" y="1166"/>
                    <a:pt x="0" y="1788"/>
                  </a:cubicBezTo>
                  <a:cubicBezTo>
                    <a:pt x="320" y="1485"/>
                    <a:pt x="575" y="1261"/>
                    <a:pt x="830" y="1038"/>
                  </a:cubicBezTo>
                  <a:cubicBezTo>
                    <a:pt x="1054" y="846"/>
                    <a:pt x="1293" y="687"/>
                    <a:pt x="1533" y="511"/>
                  </a:cubicBezTo>
                  <a:cubicBezTo>
                    <a:pt x="1293" y="368"/>
                    <a:pt x="1054" y="240"/>
                    <a:pt x="814" y="112"/>
                  </a:cubicBezTo>
                  <a:cubicBezTo>
                    <a:pt x="607" y="49"/>
                    <a:pt x="384" y="17"/>
                    <a:pt x="17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" name="Google Shape;4512;p11"/>
            <p:cNvSpPr/>
            <p:nvPr/>
          </p:nvSpPr>
          <p:spPr>
            <a:xfrm>
              <a:off x="4118039" y="3930841"/>
              <a:ext cx="72072" cy="80045"/>
            </a:xfrm>
            <a:custGeom>
              <a:rect b="b" l="l" r="r" t="t"/>
              <a:pathLst>
                <a:path extrusionOk="0" h="1549" w="1389">
                  <a:moveTo>
                    <a:pt x="671" y="1"/>
                  </a:moveTo>
                  <a:cubicBezTo>
                    <a:pt x="447" y="240"/>
                    <a:pt x="128" y="464"/>
                    <a:pt x="48" y="767"/>
                  </a:cubicBezTo>
                  <a:cubicBezTo>
                    <a:pt x="0" y="926"/>
                    <a:pt x="351" y="1198"/>
                    <a:pt x="623" y="1549"/>
                  </a:cubicBezTo>
                  <a:cubicBezTo>
                    <a:pt x="958" y="1214"/>
                    <a:pt x="1389" y="926"/>
                    <a:pt x="1341" y="815"/>
                  </a:cubicBezTo>
                  <a:cubicBezTo>
                    <a:pt x="1213" y="512"/>
                    <a:pt x="910" y="272"/>
                    <a:pt x="6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11"/>
            <p:cNvSpPr/>
            <p:nvPr/>
          </p:nvSpPr>
          <p:spPr>
            <a:xfrm>
              <a:off x="531586" y="4911402"/>
              <a:ext cx="102737" cy="57773"/>
            </a:xfrm>
            <a:custGeom>
              <a:rect b="b" l="l" r="r" t="t"/>
              <a:pathLst>
                <a:path extrusionOk="0" h="1118" w="1980">
                  <a:moveTo>
                    <a:pt x="97" y="0"/>
                  </a:moveTo>
                  <a:lnTo>
                    <a:pt x="1" y="304"/>
                  </a:lnTo>
                  <a:cubicBezTo>
                    <a:pt x="503" y="841"/>
                    <a:pt x="874" y="1117"/>
                    <a:pt x="1210" y="1117"/>
                  </a:cubicBezTo>
                  <a:cubicBezTo>
                    <a:pt x="1473" y="1117"/>
                    <a:pt x="1714" y="949"/>
                    <a:pt x="1980" y="607"/>
                  </a:cubicBezTo>
                  <a:lnTo>
                    <a:pt x="9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11"/>
            <p:cNvSpPr/>
            <p:nvPr/>
          </p:nvSpPr>
          <p:spPr>
            <a:xfrm>
              <a:off x="1592371" y="4757156"/>
              <a:ext cx="48100" cy="112238"/>
            </a:xfrm>
            <a:custGeom>
              <a:rect b="b" l="l" r="r" t="t"/>
              <a:pathLst>
                <a:path extrusionOk="0" h="2172" w="927">
                  <a:moveTo>
                    <a:pt x="926" y="1"/>
                  </a:moveTo>
                  <a:lnTo>
                    <a:pt x="926" y="1"/>
                  </a:lnTo>
                  <a:cubicBezTo>
                    <a:pt x="1" y="671"/>
                    <a:pt x="783" y="2139"/>
                    <a:pt x="815" y="2171"/>
                  </a:cubicBezTo>
                  <a:cubicBezTo>
                    <a:pt x="862" y="1373"/>
                    <a:pt x="894" y="767"/>
                    <a:pt x="9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" name="Google Shape;4515;p11"/>
            <p:cNvSpPr/>
            <p:nvPr/>
          </p:nvSpPr>
          <p:spPr>
            <a:xfrm>
              <a:off x="6235458" y="4556765"/>
              <a:ext cx="511766" cy="468951"/>
            </a:xfrm>
            <a:custGeom>
              <a:rect b="b" l="l" r="r" t="t"/>
              <a:pathLst>
                <a:path extrusionOk="0" h="9075" w="9863">
                  <a:moveTo>
                    <a:pt x="4485" y="1"/>
                  </a:moveTo>
                  <a:cubicBezTo>
                    <a:pt x="2984" y="256"/>
                    <a:pt x="1644" y="416"/>
                    <a:pt x="670" y="1613"/>
                  </a:cubicBezTo>
                  <a:cubicBezTo>
                    <a:pt x="144" y="2251"/>
                    <a:pt x="0" y="2762"/>
                    <a:pt x="543" y="3448"/>
                  </a:cubicBezTo>
                  <a:cubicBezTo>
                    <a:pt x="910" y="3911"/>
                    <a:pt x="1165" y="4453"/>
                    <a:pt x="1500" y="4932"/>
                  </a:cubicBezTo>
                  <a:cubicBezTo>
                    <a:pt x="1803" y="5379"/>
                    <a:pt x="2043" y="6033"/>
                    <a:pt x="2458" y="6193"/>
                  </a:cubicBezTo>
                  <a:cubicBezTo>
                    <a:pt x="3830" y="6720"/>
                    <a:pt x="4852" y="7629"/>
                    <a:pt x="5825" y="8651"/>
                  </a:cubicBezTo>
                  <a:cubicBezTo>
                    <a:pt x="6087" y="8931"/>
                    <a:pt x="6366" y="9075"/>
                    <a:pt x="6667" y="9075"/>
                  </a:cubicBezTo>
                  <a:cubicBezTo>
                    <a:pt x="6880" y="9075"/>
                    <a:pt x="7104" y="9003"/>
                    <a:pt x="7341" y="8858"/>
                  </a:cubicBezTo>
                  <a:cubicBezTo>
                    <a:pt x="7772" y="8619"/>
                    <a:pt x="8203" y="8348"/>
                    <a:pt x="8602" y="8044"/>
                  </a:cubicBezTo>
                  <a:cubicBezTo>
                    <a:pt x="8810" y="7853"/>
                    <a:pt x="9049" y="7486"/>
                    <a:pt x="9017" y="7230"/>
                  </a:cubicBezTo>
                  <a:cubicBezTo>
                    <a:pt x="8825" y="5826"/>
                    <a:pt x="9113" y="4517"/>
                    <a:pt x="9639" y="3241"/>
                  </a:cubicBezTo>
                  <a:cubicBezTo>
                    <a:pt x="9863" y="2650"/>
                    <a:pt x="9767" y="2283"/>
                    <a:pt x="9065" y="2028"/>
                  </a:cubicBezTo>
                  <a:cubicBezTo>
                    <a:pt x="8059" y="1645"/>
                    <a:pt x="7118" y="1070"/>
                    <a:pt x="6128" y="607"/>
                  </a:cubicBezTo>
                  <a:cubicBezTo>
                    <a:pt x="5554" y="352"/>
                    <a:pt x="4947" y="160"/>
                    <a:pt x="44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6" name="Google Shape;4516;p11"/>
            <p:cNvSpPr/>
            <p:nvPr/>
          </p:nvSpPr>
          <p:spPr>
            <a:xfrm>
              <a:off x="6107089" y="4115161"/>
              <a:ext cx="343703" cy="378829"/>
            </a:xfrm>
            <a:custGeom>
              <a:rect b="b" l="l" r="r" t="t"/>
              <a:pathLst>
                <a:path extrusionOk="0" h="7331" w="6624">
                  <a:moveTo>
                    <a:pt x="3396" y="1"/>
                  </a:moveTo>
                  <a:cubicBezTo>
                    <a:pt x="3104" y="1"/>
                    <a:pt x="2825" y="208"/>
                    <a:pt x="2554" y="631"/>
                  </a:cubicBezTo>
                  <a:cubicBezTo>
                    <a:pt x="1692" y="1940"/>
                    <a:pt x="942" y="3360"/>
                    <a:pt x="160" y="4733"/>
                  </a:cubicBezTo>
                  <a:cubicBezTo>
                    <a:pt x="80" y="4876"/>
                    <a:pt x="80" y="5052"/>
                    <a:pt x="0" y="5483"/>
                  </a:cubicBezTo>
                  <a:cubicBezTo>
                    <a:pt x="367" y="5882"/>
                    <a:pt x="846" y="6392"/>
                    <a:pt x="1341" y="6887"/>
                  </a:cubicBezTo>
                  <a:cubicBezTo>
                    <a:pt x="1630" y="7160"/>
                    <a:pt x="1903" y="7330"/>
                    <a:pt x="2161" y="7330"/>
                  </a:cubicBezTo>
                  <a:cubicBezTo>
                    <a:pt x="2431" y="7330"/>
                    <a:pt x="2684" y="7144"/>
                    <a:pt x="2921" y="6696"/>
                  </a:cubicBezTo>
                  <a:cubicBezTo>
                    <a:pt x="3017" y="6488"/>
                    <a:pt x="3384" y="6392"/>
                    <a:pt x="3639" y="6297"/>
                  </a:cubicBezTo>
                  <a:cubicBezTo>
                    <a:pt x="4453" y="5945"/>
                    <a:pt x="5299" y="5674"/>
                    <a:pt x="6065" y="5259"/>
                  </a:cubicBezTo>
                  <a:cubicBezTo>
                    <a:pt x="6512" y="5020"/>
                    <a:pt x="6623" y="4589"/>
                    <a:pt x="6240" y="4078"/>
                  </a:cubicBezTo>
                  <a:cubicBezTo>
                    <a:pt x="5889" y="3599"/>
                    <a:pt x="5714" y="2993"/>
                    <a:pt x="5427" y="2482"/>
                  </a:cubicBezTo>
                  <a:cubicBezTo>
                    <a:pt x="5107" y="1828"/>
                    <a:pt x="4724" y="1206"/>
                    <a:pt x="4309" y="615"/>
                  </a:cubicBezTo>
                  <a:cubicBezTo>
                    <a:pt x="3990" y="208"/>
                    <a:pt x="3687" y="1"/>
                    <a:pt x="33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" name="Google Shape;4517;p11"/>
            <p:cNvSpPr/>
            <p:nvPr/>
          </p:nvSpPr>
          <p:spPr>
            <a:xfrm>
              <a:off x="5149819" y="4704862"/>
              <a:ext cx="247659" cy="377641"/>
            </a:xfrm>
            <a:custGeom>
              <a:rect b="b" l="l" r="r" t="t"/>
              <a:pathLst>
                <a:path extrusionOk="0" h="7308" w="4773">
                  <a:moveTo>
                    <a:pt x="1481" y="1"/>
                  </a:moveTo>
                  <a:cubicBezTo>
                    <a:pt x="1354" y="1"/>
                    <a:pt x="1062" y="185"/>
                    <a:pt x="990" y="343"/>
                  </a:cubicBezTo>
                  <a:cubicBezTo>
                    <a:pt x="639" y="1109"/>
                    <a:pt x="320" y="1891"/>
                    <a:pt x="0" y="2689"/>
                  </a:cubicBezTo>
                  <a:cubicBezTo>
                    <a:pt x="144" y="4540"/>
                    <a:pt x="862" y="5960"/>
                    <a:pt x="2267" y="6966"/>
                  </a:cubicBezTo>
                  <a:cubicBezTo>
                    <a:pt x="2575" y="7175"/>
                    <a:pt x="3057" y="7308"/>
                    <a:pt x="3478" y="7308"/>
                  </a:cubicBezTo>
                  <a:cubicBezTo>
                    <a:pt x="3668" y="7308"/>
                    <a:pt x="3846" y="7281"/>
                    <a:pt x="3990" y="7221"/>
                  </a:cubicBezTo>
                  <a:cubicBezTo>
                    <a:pt x="4357" y="7046"/>
                    <a:pt x="4629" y="6279"/>
                    <a:pt x="4677" y="5753"/>
                  </a:cubicBezTo>
                  <a:cubicBezTo>
                    <a:pt x="4756" y="4700"/>
                    <a:pt x="4772" y="3630"/>
                    <a:pt x="4708" y="2577"/>
                  </a:cubicBezTo>
                  <a:cubicBezTo>
                    <a:pt x="4708" y="2258"/>
                    <a:pt x="4645" y="1795"/>
                    <a:pt x="4437" y="1667"/>
                  </a:cubicBezTo>
                  <a:cubicBezTo>
                    <a:pt x="3496" y="1061"/>
                    <a:pt x="2522" y="502"/>
                    <a:pt x="1517" y="8"/>
                  </a:cubicBezTo>
                  <a:cubicBezTo>
                    <a:pt x="1507" y="3"/>
                    <a:pt x="1495" y="1"/>
                    <a:pt x="14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" name="Google Shape;4518;p11"/>
            <p:cNvSpPr/>
            <p:nvPr/>
          </p:nvSpPr>
          <p:spPr>
            <a:xfrm>
              <a:off x="5836652" y="4938944"/>
              <a:ext cx="336439" cy="216828"/>
            </a:xfrm>
            <a:custGeom>
              <a:rect b="b" l="l" r="r" t="t"/>
              <a:pathLst>
                <a:path extrusionOk="0" h="4196" w="6484">
                  <a:moveTo>
                    <a:pt x="5692" y="1"/>
                  </a:moveTo>
                  <a:cubicBezTo>
                    <a:pt x="5591" y="1"/>
                    <a:pt x="5474" y="19"/>
                    <a:pt x="5340" y="58"/>
                  </a:cubicBezTo>
                  <a:cubicBezTo>
                    <a:pt x="3840" y="489"/>
                    <a:pt x="2340" y="888"/>
                    <a:pt x="840" y="1335"/>
                  </a:cubicBezTo>
                  <a:cubicBezTo>
                    <a:pt x="600" y="1414"/>
                    <a:pt x="393" y="1574"/>
                    <a:pt x="281" y="1797"/>
                  </a:cubicBezTo>
                  <a:cubicBezTo>
                    <a:pt x="1" y="2513"/>
                    <a:pt x="1147" y="3699"/>
                    <a:pt x="1929" y="3699"/>
                  </a:cubicBezTo>
                  <a:cubicBezTo>
                    <a:pt x="1949" y="3699"/>
                    <a:pt x="1969" y="3698"/>
                    <a:pt x="1989" y="3696"/>
                  </a:cubicBezTo>
                  <a:cubicBezTo>
                    <a:pt x="2060" y="3693"/>
                    <a:pt x="2131" y="3692"/>
                    <a:pt x="2202" y="3692"/>
                  </a:cubicBezTo>
                  <a:cubicBezTo>
                    <a:pt x="2868" y="3692"/>
                    <a:pt x="3542" y="3817"/>
                    <a:pt x="4191" y="3904"/>
                  </a:cubicBezTo>
                  <a:cubicBezTo>
                    <a:pt x="4558" y="3968"/>
                    <a:pt x="4909" y="4064"/>
                    <a:pt x="5244" y="4191"/>
                  </a:cubicBezTo>
                  <a:cubicBezTo>
                    <a:pt x="5294" y="4194"/>
                    <a:pt x="5341" y="4195"/>
                    <a:pt x="5388" y="4195"/>
                  </a:cubicBezTo>
                  <a:cubicBezTo>
                    <a:pt x="6175" y="4195"/>
                    <a:pt x="6484" y="3807"/>
                    <a:pt x="6393" y="2962"/>
                  </a:cubicBezTo>
                  <a:cubicBezTo>
                    <a:pt x="6330" y="2292"/>
                    <a:pt x="6377" y="1574"/>
                    <a:pt x="6330" y="888"/>
                  </a:cubicBezTo>
                  <a:cubicBezTo>
                    <a:pt x="6303" y="401"/>
                    <a:pt x="6168" y="1"/>
                    <a:pt x="56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9" name="Google Shape;4519;p11"/>
            <p:cNvSpPr/>
            <p:nvPr/>
          </p:nvSpPr>
          <p:spPr>
            <a:xfrm>
              <a:off x="6709916" y="4975167"/>
              <a:ext cx="272513" cy="284936"/>
            </a:xfrm>
            <a:custGeom>
              <a:rect b="b" l="l" r="r" t="t"/>
              <a:pathLst>
                <a:path extrusionOk="0" h="5514" w="5252">
                  <a:moveTo>
                    <a:pt x="4022" y="1"/>
                  </a:moveTo>
                  <a:cubicBezTo>
                    <a:pt x="3783" y="1"/>
                    <a:pt x="3544" y="7"/>
                    <a:pt x="3304" y="27"/>
                  </a:cubicBezTo>
                  <a:cubicBezTo>
                    <a:pt x="2411" y="123"/>
                    <a:pt x="1644" y="426"/>
                    <a:pt x="1293" y="1384"/>
                  </a:cubicBezTo>
                  <a:cubicBezTo>
                    <a:pt x="1102" y="1862"/>
                    <a:pt x="942" y="2405"/>
                    <a:pt x="607" y="2756"/>
                  </a:cubicBezTo>
                  <a:cubicBezTo>
                    <a:pt x="1" y="3347"/>
                    <a:pt x="1" y="3793"/>
                    <a:pt x="607" y="4336"/>
                  </a:cubicBezTo>
                  <a:cubicBezTo>
                    <a:pt x="799" y="4512"/>
                    <a:pt x="878" y="4831"/>
                    <a:pt x="1102" y="4958"/>
                  </a:cubicBezTo>
                  <a:cubicBezTo>
                    <a:pt x="1473" y="5165"/>
                    <a:pt x="1940" y="5514"/>
                    <a:pt x="2287" y="5514"/>
                  </a:cubicBezTo>
                  <a:cubicBezTo>
                    <a:pt x="2342" y="5514"/>
                    <a:pt x="2394" y="5505"/>
                    <a:pt x="2442" y="5485"/>
                  </a:cubicBezTo>
                  <a:cubicBezTo>
                    <a:pt x="2794" y="5357"/>
                    <a:pt x="2969" y="4687"/>
                    <a:pt x="3161" y="4224"/>
                  </a:cubicBezTo>
                  <a:cubicBezTo>
                    <a:pt x="3224" y="4065"/>
                    <a:pt x="3145" y="3841"/>
                    <a:pt x="3145" y="3666"/>
                  </a:cubicBezTo>
                  <a:cubicBezTo>
                    <a:pt x="4230" y="3267"/>
                    <a:pt x="5251" y="1192"/>
                    <a:pt x="4980" y="11"/>
                  </a:cubicBezTo>
                  <a:cubicBezTo>
                    <a:pt x="4661" y="11"/>
                    <a:pt x="4342" y="1"/>
                    <a:pt x="40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" name="Google Shape;4520;p11"/>
            <p:cNvSpPr/>
            <p:nvPr/>
          </p:nvSpPr>
          <p:spPr>
            <a:xfrm>
              <a:off x="6275204" y="4973617"/>
              <a:ext cx="300636" cy="237860"/>
            </a:xfrm>
            <a:custGeom>
              <a:rect b="b" l="l" r="r" t="t"/>
              <a:pathLst>
                <a:path extrusionOk="0" h="4603" w="5794">
                  <a:moveTo>
                    <a:pt x="1625" y="1"/>
                  </a:moveTo>
                  <a:cubicBezTo>
                    <a:pt x="1451" y="1"/>
                    <a:pt x="1307" y="32"/>
                    <a:pt x="1229" y="105"/>
                  </a:cubicBezTo>
                  <a:cubicBezTo>
                    <a:pt x="686" y="616"/>
                    <a:pt x="431" y="1446"/>
                    <a:pt x="0" y="2275"/>
                  </a:cubicBezTo>
                  <a:cubicBezTo>
                    <a:pt x="176" y="2467"/>
                    <a:pt x="383" y="2642"/>
                    <a:pt x="607" y="2786"/>
                  </a:cubicBezTo>
                  <a:cubicBezTo>
                    <a:pt x="1819" y="3393"/>
                    <a:pt x="3032" y="4031"/>
                    <a:pt x="4277" y="4542"/>
                  </a:cubicBezTo>
                  <a:cubicBezTo>
                    <a:pt x="4379" y="4583"/>
                    <a:pt x="4508" y="4602"/>
                    <a:pt x="4647" y="4602"/>
                  </a:cubicBezTo>
                  <a:cubicBezTo>
                    <a:pt x="4987" y="4602"/>
                    <a:pt x="5379" y="4488"/>
                    <a:pt x="5538" y="4318"/>
                  </a:cubicBezTo>
                  <a:cubicBezTo>
                    <a:pt x="5761" y="4095"/>
                    <a:pt x="5793" y="3345"/>
                    <a:pt x="5586" y="3105"/>
                  </a:cubicBezTo>
                  <a:cubicBezTo>
                    <a:pt x="4772" y="2116"/>
                    <a:pt x="3846" y="1206"/>
                    <a:pt x="2857" y="376"/>
                  </a:cubicBezTo>
                  <a:cubicBezTo>
                    <a:pt x="2579" y="165"/>
                    <a:pt x="2023" y="1"/>
                    <a:pt x="16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" name="Google Shape;4521;p11"/>
            <p:cNvSpPr/>
            <p:nvPr/>
          </p:nvSpPr>
          <p:spPr>
            <a:xfrm>
              <a:off x="5571300" y="4811258"/>
              <a:ext cx="287405" cy="228817"/>
            </a:xfrm>
            <a:custGeom>
              <a:rect b="b" l="l" r="r" t="t"/>
              <a:pathLst>
                <a:path extrusionOk="0" h="4428" w="5539">
                  <a:moveTo>
                    <a:pt x="3545" y="1"/>
                  </a:moveTo>
                  <a:cubicBezTo>
                    <a:pt x="3309" y="1"/>
                    <a:pt x="3119" y="38"/>
                    <a:pt x="3065" y="119"/>
                  </a:cubicBezTo>
                  <a:cubicBezTo>
                    <a:pt x="2490" y="949"/>
                    <a:pt x="1597" y="709"/>
                    <a:pt x="910" y="1061"/>
                  </a:cubicBezTo>
                  <a:cubicBezTo>
                    <a:pt x="575" y="1252"/>
                    <a:pt x="33" y="1523"/>
                    <a:pt x="17" y="1779"/>
                  </a:cubicBezTo>
                  <a:cubicBezTo>
                    <a:pt x="1" y="2146"/>
                    <a:pt x="288" y="2641"/>
                    <a:pt x="591" y="2912"/>
                  </a:cubicBezTo>
                  <a:cubicBezTo>
                    <a:pt x="1150" y="3375"/>
                    <a:pt x="1740" y="3806"/>
                    <a:pt x="2363" y="4173"/>
                  </a:cubicBezTo>
                  <a:cubicBezTo>
                    <a:pt x="2522" y="4284"/>
                    <a:pt x="2730" y="4300"/>
                    <a:pt x="3145" y="4428"/>
                  </a:cubicBezTo>
                  <a:cubicBezTo>
                    <a:pt x="3512" y="4189"/>
                    <a:pt x="3863" y="3901"/>
                    <a:pt x="4182" y="3598"/>
                  </a:cubicBezTo>
                  <a:cubicBezTo>
                    <a:pt x="4469" y="3263"/>
                    <a:pt x="4613" y="2800"/>
                    <a:pt x="4900" y="2465"/>
                  </a:cubicBezTo>
                  <a:cubicBezTo>
                    <a:pt x="5539" y="1731"/>
                    <a:pt x="5156" y="901"/>
                    <a:pt x="4804" y="374"/>
                  </a:cubicBezTo>
                  <a:cubicBezTo>
                    <a:pt x="4646" y="142"/>
                    <a:pt x="4006" y="1"/>
                    <a:pt x="35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" name="Google Shape;4522;p11"/>
            <p:cNvSpPr/>
            <p:nvPr/>
          </p:nvSpPr>
          <p:spPr>
            <a:xfrm>
              <a:off x="5515833" y="4961680"/>
              <a:ext cx="127591" cy="113065"/>
            </a:xfrm>
            <a:custGeom>
              <a:rect b="b" l="l" r="r" t="t"/>
              <a:pathLst>
                <a:path extrusionOk="0" h="2188" w="2459">
                  <a:moveTo>
                    <a:pt x="415" y="1"/>
                  </a:moveTo>
                  <a:lnTo>
                    <a:pt x="0" y="192"/>
                  </a:lnTo>
                  <a:cubicBezTo>
                    <a:pt x="32" y="847"/>
                    <a:pt x="80" y="1517"/>
                    <a:pt x="112" y="2187"/>
                  </a:cubicBezTo>
                  <a:lnTo>
                    <a:pt x="2394" y="1820"/>
                  </a:lnTo>
                  <a:lnTo>
                    <a:pt x="2458" y="1373"/>
                  </a:lnTo>
                  <a:lnTo>
                    <a:pt x="4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" name="Google Shape;4523;p11"/>
            <p:cNvSpPr/>
            <p:nvPr/>
          </p:nvSpPr>
          <p:spPr>
            <a:xfrm>
              <a:off x="5153970" y="5094482"/>
              <a:ext cx="104398" cy="109809"/>
            </a:xfrm>
            <a:custGeom>
              <a:rect b="b" l="l" r="r" t="t"/>
              <a:pathLst>
                <a:path extrusionOk="0" h="2125" w="2012">
                  <a:moveTo>
                    <a:pt x="1469" y="0"/>
                  </a:moveTo>
                  <a:lnTo>
                    <a:pt x="0" y="1038"/>
                  </a:lnTo>
                  <a:cubicBezTo>
                    <a:pt x="451" y="1551"/>
                    <a:pt x="750" y="2124"/>
                    <a:pt x="943" y="2124"/>
                  </a:cubicBezTo>
                  <a:cubicBezTo>
                    <a:pt x="948" y="2124"/>
                    <a:pt x="953" y="2124"/>
                    <a:pt x="958" y="2123"/>
                  </a:cubicBezTo>
                  <a:cubicBezTo>
                    <a:pt x="1644" y="1995"/>
                    <a:pt x="2011" y="1437"/>
                    <a:pt x="1931" y="718"/>
                  </a:cubicBezTo>
                  <a:cubicBezTo>
                    <a:pt x="1899" y="463"/>
                    <a:pt x="1628" y="240"/>
                    <a:pt x="14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" name="Google Shape;4524;p11"/>
            <p:cNvSpPr/>
            <p:nvPr/>
          </p:nvSpPr>
          <p:spPr>
            <a:xfrm>
              <a:off x="6197321" y="4891611"/>
              <a:ext cx="48930" cy="112186"/>
            </a:xfrm>
            <a:custGeom>
              <a:rect b="b" l="l" r="r" t="t"/>
              <a:pathLst>
                <a:path extrusionOk="0" h="2171" w="943">
                  <a:moveTo>
                    <a:pt x="943" y="0"/>
                  </a:moveTo>
                  <a:cubicBezTo>
                    <a:pt x="17" y="687"/>
                    <a:pt x="1" y="1341"/>
                    <a:pt x="831" y="2171"/>
                  </a:cubicBezTo>
                  <a:cubicBezTo>
                    <a:pt x="863" y="1373"/>
                    <a:pt x="895" y="782"/>
                    <a:pt x="9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" name="Google Shape;4525;p11"/>
            <p:cNvSpPr/>
            <p:nvPr/>
          </p:nvSpPr>
          <p:spPr>
            <a:xfrm>
              <a:off x="2917314" y="3351940"/>
              <a:ext cx="88676" cy="77564"/>
            </a:xfrm>
            <a:custGeom>
              <a:rect b="b" l="l" r="r" t="t"/>
              <a:pathLst>
                <a:path extrusionOk="0" h="1501" w="1709">
                  <a:moveTo>
                    <a:pt x="0" y="0"/>
                  </a:moveTo>
                  <a:lnTo>
                    <a:pt x="926" y="1501"/>
                  </a:lnTo>
                  <a:lnTo>
                    <a:pt x="1708" y="2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" name="Google Shape;4526;p11"/>
            <p:cNvSpPr/>
            <p:nvPr/>
          </p:nvSpPr>
          <p:spPr>
            <a:xfrm>
              <a:off x="4845915" y="3005467"/>
              <a:ext cx="53029" cy="61183"/>
            </a:xfrm>
            <a:custGeom>
              <a:rect b="b" l="l" r="r" t="t"/>
              <a:pathLst>
                <a:path extrusionOk="0" h="1184" w="1022">
                  <a:moveTo>
                    <a:pt x="665" y="0"/>
                  </a:moveTo>
                  <a:cubicBezTo>
                    <a:pt x="508" y="0"/>
                    <a:pt x="353" y="62"/>
                    <a:pt x="224" y="162"/>
                  </a:cubicBezTo>
                  <a:cubicBezTo>
                    <a:pt x="112" y="418"/>
                    <a:pt x="0" y="912"/>
                    <a:pt x="96" y="960"/>
                  </a:cubicBezTo>
                  <a:cubicBezTo>
                    <a:pt x="332" y="1133"/>
                    <a:pt x="692" y="1120"/>
                    <a:pt x="1007" y="1165"/>
                  </a:cubicBezTo>
                  <a:lnTo>
                    <a:pt x="1007" y="1165"/>
                  </a:lnTo>
                  <a:cubicBezTo>
                    <a:pt x="1022" y="997"/>
                    <a:pt x="1021" y="843"/>
                    <a:pt x="1006" y="689"/>
                  </a:cubicBezTo>
                  <a:cubicBezTo>
                    <a:pt x="942" y="449"/>
                    <a:pt x="846" y="210"/>
                    <a:pt x="719" y="3"/>
                  </a:cubicBezTo>
                  <a:cubicBezTo>
                    <a:pt x="701" y="1"/>
                    <a:pt x="683" y="0"/>
                    <a:pt x="665" y="0"/>
                  </a:cubicBezTo>
                  <a:close/>
                  <a:moveTo>
                    <a:pt x="1007" y="1165"/>
                  </a:moveTo>
                  <a:cubicBezTo>
                    <a:pt x="1007" y="1172"/>
                    <a:pt x="1006" y="1178"/>
                    <a:pt x="1006" y="1184"/>
                  </a:cubicBezTo>
                  <a:lnTo>
                    <a:pt x="1022" y="1168"/>
                  </a:lnTo>
                  <a:cubicBezTo>
                    <a:pt x="1017" y="1167"/>
                    <a:pt x="1012" y="1166"/>
                    <a:pt x="1007" y="11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" name="Google Shape;4527;p11"/>
            <p:cNvSpPr/>
            <p:nvPr/>
          </p:nvSpPr>
          <p:spPr>
            <a:xfrm>
              <a:off x="4839274" y="3730450"/>
              <a:ext cx="64652" cy="84179"/>
            </a:xfrm>
            <a:custGeom>
              <a:rect b="b" l="l" r="r" t="t"/>
              <a:pathLst>
                <a:path extrusionOk="0" h="1629" w="1246">
                  <a:moveTo>
                    <a:pt x="767" y="1"/>
                  </a:moveTo>
                  <a:cubicBezTo>
                    <a:pt x="1" y="767"/>
                    <a:pt x="448" y="1198"/>
                    <a:pt x="879" y="1629"/>
                  </a:cubicBezTo>
                  <a:lnTo>
                    <a:pt x="1246" y="1533"/>
                  </a:lnTo>
                  <a:lnTo>
                    <a:pt x="76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11"/>
            <p:cNvSpPr/>
            <p:nvPr/>
          </p:nvSpPr>
          <p:spPr>
            <a:xfrm>
              <a:off x="4544502" y="4791105"/>
              <a:ext cx="122610" cy="23874"/>
            </a:xfrm>
            <a:custGeom>
              <a:rect b="b" l="l" r="r" t="t"/>
              <a:pathLst>
                <a:path extrusionOk="0" h="462" w="2363">
                  <a:moveTo>
                    <a:pt x="971" y="0"/>
                  </a:moveTo>
                  <a:cubicBezTo>
                    <a:pt x="635" y="0"/>
                    <a:pt x="365" y="152"/>
                    <a:pt x="0" y="461"/>
                  </a:cubicBezTo>
                  <a:lnTo>
                    <a:pt x="2362" y="461"/>
                  </a:lnTo>
                  <a:cubicBezTo>
                    <a:pt x="1720" y="156"/>
                    <a:pt x="1312" y="0"/>
                    <a:pt x="9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11"/>
            <p:cNvSpPr/>
            <p:nvPr/>
          </p:nvSpPr>
          <p:spPr>
            <a:xfrm>
              <a:off x="2399738" y="3518536"/>
              <a:ext cx="67973" cy="68469"/>
            </a:xfrm>
            <a:custGeom>
              <a:rect b="b" l="l" r="r" t="t"/>
              <a:pathLst>
                <a:path extrusionOk="0" h="1325" w="1310">
                  <a:moveTo>
                    <a:pt x="1006" y="0"/>
                  </a:moveTo>
                  <a:lnTo>
                    <a:pt x="1" y="910"/>
                  </a:lnTo>
                  <a:lnTo>
                    <a:pt x="336" y="1325"/>
                  </a:lnTo>
                  <a:cubicBezTo>
                    <a:pt x="655" y="1022"/>
                    <a:pt x="990" y="734"/>
                    <a:pt x="1278" y="415"/>
                  </a:cubicBezTo>
                  <a:cubicBezTo>
                    <a:pt x="1310" y="399"/>
                    <a:pt x="1102" y="144"/>
                    <a:pt x="10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" name="Google Shape;4530;p11"/>
            <p:cNvSpPr/>
            <p:nvPr/>
          </p:nvSpPr>
          <p:spPr>
            <a:xfrm>
              <a:off x="6094636" y="3060810"/>
              <a:ext cx="75444" cy="59426"/>
            </a:xfrm>
            <a:custGeom>
              <a:rect b="b" l="l" r="r" t="t"/>
              <a:pathLst>
                <a:path extrusionOk="0" h="1150" w="1454">
                  <a:moveTo>
                    <a:pt x="687" y="1"/>
                  </a:moveTo>
                  <a:lnTo>
                    <a:pt x="687" y="1"/>
                  </a:lnTo>
                  <a:cubicBezTo>
                    <a:pt x="1" y="799"/>
                    <a:pt x="97" y="958"/>
                    <a:pt x="1453" y="1150"/>
                  </a:cubicBezTo>
                  <a:cubicBezTo>
                    <a:pt x="1214" y="783"/>
                    <a:pt x="959" y="400"/>
                    <a:pt x="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" name="Google Shape;4531;p11"/>
            <p:cNvSpPr/>
            <p:nvPr/>
          </p:nvSpPr>
          <p:spPr>
            <a:xfrm>
              <a:off x="86081" y="4604615"/>
              <a:ext cx="60916" cy="72965"/>
            </a:xfrm>
            <a:custGeom>
              <a:rect b="b" l="l" r="r" t="t"/>
              <a:pathLst>
                <a:path extrusionOk="0" h="1412" w="1174">
                  <a:moveTo>
                    <a:pt x="831" y="0"/>
                  </a:moveTo>
                  <a:lnTo>
                    <a:pt x="831" y="0"/>
                  </a:lnTo>
                  <a:cubicBezTo>
                    <a:pt x="543" y="479"/>
                    <a:pt x="288" y="894"/>
                    <a:pt x="1" y="1373"/>
                  </a:cubicBezTo>
                  <a:cubicBezTo>
                    <a:pt x="215" y="1396"/>
                    <a:pt x="393" y="1411"/>
                    <a:pt x="537" y="1411"/>
                  </a:cubicBezTo>
                  <a:cubicBezTo>
                    <a:pt x="1174" y="1411"/>
                    <a:pt x="1156" y="1120"/>
                    <a:pt x="8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11"/>
            <p:cNvSpPr/>
            <p:nvPr/>
          </p:nvSpPr>
          <p:spPr>
            <a:xfrm>
              <a:off x="774211" y="2264001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3" y="0"/>
                  </a:moveTo>
                  <a:cubicBezTo>
                    <a:pt x="3862" y="0"/>
                    <a:pt x="3652" y="17"/>
                    <a:pt x="3432" y="52"/>
                  </a:cubicBezTo>
                  <a:cubicBezTo>
                    <a:pt x="3419" y="54"/>
                    <a:pt x="3406" y="54"/>
                    <a:pt x="3392" y="54"/>
                  </a:cubicBezTo>
                  <a:cubicBezTo>
                    <a:pt x="3286" y="54"/>
                    <a:pt x="3182" y="13"/>
                    <a:pt x="3093" y="13"/>
                  </a:cubicBezTo>
                  <a:cubicBezTo>
                    <a:pt x="3072" y="13"/>
                    <a:pt x="3052" y="15"/>
                    <a:pt x="3033" y="20"/>
                  </a:cubicBezTo>
                  <a:cubicBezTo>
                    <a:pt x="2187" y="228"/>
                    <a:pt x="863" y="196"/>
                    <a:pt x="607" y="691"/>
                  </a:cubicBezTo>
                  <a:cubicBezTo>
                    <a:pt x="161" y="1584"/>
                    <a:pt x="1" y="2957"/>
                    <a:pt x="368" y="3850"/>
                  </a:cubicBezTo>
                  <a:cubicBezTo>
                    <a:pt x="1054" y="5494"/>
                    <a:pt x="2203" y="6962"/>
                    <a:pt x="3177" y="8495"/>
                  </a:cubicBezTo>
                  <a:lnTo>
                    <a:pt x="3975" y="8495"/>
                  </a:lnTo>
                  <a:cubicBezTo>
                    <a:pt x="4102" y="8319"/>
                    <a:pt x="4230" y="8159"/>
                    <a:pt x="4358" y="8016"/>
                  </a:cubicBezTo>
                  <a:cubicBezTo>
                    <a:pt x="5555" y="6883"/>
                    <a:pt x="6768" y="5750"/>
                    <a:pt x="7981" y="4632"/>
                  </a:cubicBezTo>
                  <a:cubicBezTo>
                    <a:pt x="8555" y="4090"/>
                    <a:pt x="8667" y="3627"/>
                    <a:pt x="7981" y="3068"/>
                  </a:cubicBezTo>
                  <a:cubicBezTo>
                    <a:pt x="7518" y="2685"/>
                    <a:pt x="7039" y="2270"/>
                    <a:pt x="6752" y="1776"/>
                  </a:cubicBezTo>
                  <a:cubicBezTo>
                    <a:pt x="6124" y="602"/>
                    <a:pt x="5251" y="0"/>
                    <a:pt x="40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" name="Google Shape;4533;p11"/>
            <p:cNvSpPr/>
            <p:nvPr/>
          </p:nvSpPr>
          <p:spPr>
            <a:xfrm>
              <a:off x="11571" y="767787"/>
              <a:ext cx="356934" cy="409679"/>
            </a:xfrm>
            <a:custGeom>
              <a:rect b="b" l="l" r="r" t="t"/>
              <a:pathLst>
                <a:path extrusionOk="0" h="7928" w="6879">
                  <a:moveTo>
                    <a:pt x="691" y="1"/>
                  </a:moveTo>
                  <a:cubicBezTo>
                    <a:pt x="460" y="1"/>
                    <a:pt x="228" y="35"/>
                    <a:pt x="0" y="105"/>
                  </a:cubicBezTo>
                  <a:lnTo>
                    <a:pt x="0" y="5324"/>
                  </a:lnTo>
                  <a:cubicBezTo>
                    <a:pt x="767" y="5994"/>
                    <a:pt x="1533" y="6680"/>
                    <a:pt x="2299" y="7366"/>
                  </a:cubicBezTo>
                  <a:cubicBezTo>
                    <a:pt x="2604" y="7628"/>
                    <a:pt x="2895" y="7927"/>
                    <a:pt x="3262" y="7927"/>
                  </a:cubicBezTo>
                  <a:cubicBezTo>
                    <a:pt x="3432" y="7927"/>
                    <a:pt x="3619" y="7863"/>
                    <a:pt x="3831" y="7702"/>
                  </a:cubicBezTo>
                  <a:cubicBezTo>
                    <a:pt x="4501" y="7223"/>
                    <a:pt x="5187" y="6760"/>
                    <a:pt x="5905" y="6345"/>
                  </a:cubicBezTo>
                  <a:cubicBezTo>
                    <a:pt x="6831" y="5802"/>
                    <a:pt x="6879" y="5515"/>
                    <a:pt x="6097" y="4733"/>
                  </a:cubicBezTo>
                  <a:cubicBezTo>
                    <a:pt x="5522" y="4143"/>
                    <a:pt x="4996" y="3488"/>
                    <a:pt x="4453" y="2882"/>
                  </a:cubicBezTo>
                  <a:cubicBezTo>
                    <a:pt x="3799" y="2164"/>
                    <a:pt x="3160" y="1446"/>
                    <a:pt x="2474" y="775"/>
                  </a:cubicBezTo>
                  <a:cubicBezTo>
                    <a:pt x="2001" y="279"/>
                    <a:pt x="1353" y="1"/>
                    <a:pt x="6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" name="Google Shape;4534;p11"/>
            <p:cNvSpPr/>
            <p:nvPr/>
          </p:nvSpPr>
          <p:spPr>
            <a:xfrm>
              <a:off x="11571" y="1397225"/>
              <a:ext cx="236036" cy="260907"/>
            </a:xfrm>
            <a:custGeom>
              <a:rect b="b" l="l" r="r" t="t"/>
              <a:pathLst>
                <a:path extrusionOk="0" h="5049" w="4549">
                  <a:moveTo>
                    <a:pt x="1186" y="0"/>
                  </a:moveTo>
                  <a:cubicBezTo>
                    <a:pt x="891" y="0"/>
                    <a:pt x="578" y="198"/>
                    <a:pt x="0" y="564"/>
                  </a:cubicBezTo>
                  <a:cubicBezTo>
                    <a:pt x="0" y="1697"/>
                    <a:pt x="0" y="2846"/>
                    <a:pt x="0" y="3979"/>
                  </a:cubicBezTo>
                  <a:lnTo>
                    <a:pt x="1644" y="5048"/>
                  </a:lnTo>
                  <a:cubicBezTo>
                    <a:pt x="1916" y="4984"/>
                    <a:pt x="2378" y="4410"/>
                    <a:pt x="2873" y="3867"/>
                  </a:cubicBezTo>
                  <a:cubicBezTo>
                    <a:pt x="3144" y="3580"/>
                    <a:pt x="3480" y="3341"/>
                    <a:pt x="3719" y="3053"/>
                  </a:cubicBezTo>
                  <a:cubicBezTo>
                    <a:pt x="4022" y="2702"/>
                    <a:pt x="4549" y="2176"/>
                    <a:pt x="4453" y="1968"/>
                  </a:cubicBezTo>
                  <a:cubicBezTo>
                    <a:pt x="4262" y="1553"/>
                    <a:pt x="3735" y="1266"/>
                    <a:pt x="3304" y="1011"/>
                  </a:cubicBezTo>
                  <a:cubicBezTo>
                    <a:pt x="3227" y="960"/>
                    <a:pt x="3123" y="952"/>
                    <a:pt x="3013" y="952"/>
                  </a:cubicBezTo>
                  <a:cubicBezTo>
                    <a:pt x="2967" y="952"/>
                    <a:pt x="2919" y="953"/>
                    <a:pt x="2872" y="953"/>
                  </a:cubicBezTo>
                  <a:cubicBezTo>
                    <a:pt x="2756" y="953"/>
                    <a:pt x="2645" y="944"/>
                    <a:pt x="2570" y="883"/>
                  </a:cubicBezTo>
                  <a:cubicBezTo>
                    <a:pt x="1861" y="277"/>
                    <a:pt x="1536" y="0"/>
                    <a:pt x="11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" name="Google Shape;4535;p11"/>
            <p:cNvSpPr/>
            <p:nvPr/>
          </p:nvSpPr>
          <p:spPr>
            <a:xfrm>
              <a:off x="11571" y="316314"/>
              <a:ext cx="188871" cy="256980"/>
            </a:xfrm>
            <a:custGeom>
              <a:rect b="b" l="l" r="r" t="t"/>
              <a:pathLst>
                <a:path extrusionOk="0" h="4973" w="3640">
                  <a:moveTo>
                    <a:pt x="0" y="1"/>
                  </a:moveTo>
                  <a:lnTo>
                    <a:pt x="0" y="4613"/>
                  </a:lnTo>
                  <a:cubicBezTo>
                    <a:pt x="383" y="4709"/>
                    <a:pt x="767" y="4804"/>
                    <a:pt x="1150" y="4916"/>
                  </a:cubicBezTo>
                  <a:cubicBezTo>
                    <a:pt x="1299" y="4954"/>
                    <a:pt x="1438" y="4972"/>
                    <a:pt x="1567" y="4972"/>
                  </a:cubicBezTo>
                  <a:cubicBezTo>
                    <a:pt x="2137" y="4972"/>
                    <a:pt x="2505" y="4614"/>
                    <a:pt x="2714" y="4054"/>
                  </a:cubicBezTo>
                  <a:cubicBezTo>
                    <a:pt x="3639" y="1565"/>
                    <a:pt x="2969" y="416"/>
                    <a:pt x="399" y="17"/>
                  </a:cubicBezTo>
                  <a:cubicBezTo>
                    <a:pt x="256" y="1"/>
                    <a:pt x="128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11"/>
            <p:cNvSpPr/>
            <p:nvPr/>
          </p:nvSpPr>
          <p:spPr>
            <a:xfrm>
              <a:off x="1042521" y="2542005"/>
              <a:ext cx="272513" cy="160968"/>
            </a:xfrm>
            <a:custGeom>
              <a:rect b="b" l="l" r="r" t="t"/>
              <a:pathLst>
                <a:path extrusionOk="0" h="3115" w="5252">
                  <a:moveTo>
                    <a:pt x="2981" y="1"/>
                  </a:moveTo>
                  <a:cubicBezTo>
                    <a:pt x="2966" y="1"/>
                    <a:pt x="2951" y="1"/>
                    <a:pt x="2937" y="3"/>
                  </a:cubicBezTo>
                  <a:cubicBezTo>
                    <a:pt x="1533" y="114"/>
                    <a:pt x="176" y="1678"/>
                    <a:pt x="1" y="3115"/>
                  </a:cubicBezTo>
                  <a:lnTo>
                    <a:pt x="5251" y="3115"/>
                  </a:lnTo>
                  <a:cubicBezTo>
                    <a:pt x="5203" y="2923"/>
                    <a:pt x="5235" y="2620"/>
                    <a:pt x="5124" y="2556"/>
                  </a:cubicBezTo>
                  <a:cubicBezTo>
                    <a:pt x="4437" y="2109"/>
                    <a:pt x="4278" y="1471"/>
                    <a:pt x="4134" y="721"/>
                  </a:cubicBezTo>
                  <a:cubicBezTo>
                    <a:pt x="4057" y="413"/>
                    <a:pt x="3386" y="1"/>
                    <a:pt x="29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11"/>
            <p:cNvSpPr/>
            <p:nvPr/>
          </p:nvSpPr>
          <p:spPr>
            <a:xfrm>
              <a:off x="117577" y="2530689"/>
              <a:ext cx="389260" cy="172284"/>
            </a:xfrm>
            <a:custGeom>
              <a:rect b="b" l="l" r="r" t="t"/>
              <a:pathLst>
                <a:path extrusionOk="0" h="3334" w="7502">
                  <a:moveTo>
                    <a:pt x="1054" y="1"/>
                  </a:moveTo>
                  <a:cubicBezTo>
                    <a:pt x="791" y="1"/>
                    <a:pt x="440" y="261"/>
                    <a:pt x="0" y="445"/>
                  </a:cubicBezTo>
                  <a:cubicBezTo>
                    <a:pt x="1045" y="1410"/>
                    <a:pt x="2012" y="1958"/>
                    <a:pt x="3164" y="1958"/>
                  </a:cubicBezTo>
                  <a:cubicBezTo>
                    <a:pt x="3384" y="1958"/>
                    <a:pt x="3611" y="1938"/>
                    <a:pt x="3846" y="1897"/>
                  </a:cubicBezTo>
                  <a:cubicBezTo>
                    <a:pt x="3870" y="1894"/>
                    <a:pt x="3895" y="1892"/>
                    <a:pt x="3920" y="1892"/>
                  </a:cubicBezTo>
                  <a:cubicBezTo>
                    <a:pt x="4260" y="1892"/>
                    <a:pt x="4685" y="2184"/>
                    <a:pt x="5027" y="2392"/>
                  </a:cubicBezTo>
                  <a:cubicBezTo>
                    <a:pt x="5299" y="2568"/>
                    <a:pt x="5474" y="2871"/>
                    <a:pt x="5698" y="3126"/>
                  </a:cubicBezTo>
                  <a:lnTo>
                    <a:pt x="5889" y="2935"/>
                  </a:lnTo>
                  <a:cubicBezTo>
                    <a:pt x="5841" y="2743"/>
                    <a:pt x="5809" y="2552"/>
                    <a:pt x="5746" y="2312"/>
                  </a:cubicBezTo>
                  <a:lnTo>
                    <a:pt x="5746" y="2312"/>
                  </a:lnTo>
                  <a:cubicBezTo>
                    <a:pt x="6512" y="2328"/>
                    <a:pt x="6783" y="2711"/>
                    <a:pt x="6783" y="3334"/>
                  </a:cubicBezTo>
                  <a:lnTo>
                    <a:pt x="6990" y="3334"/>
                  </a:lnTo>
                  <a:cubicBezTo>
                    <a:pt x="7501" y="2695"/>
                    <a:pt x="7341" y="2216"/>
                    <a:pt x="6607" y="1945"/>
                  </a:cubicBezTo>
                  <a:cubicBezTo>
                    <a:pt x="6033" y="1722"/>
                    <a:pt x="5426" y="1610"/>
                    <a:pt x="4836" y="1387"/>
                  </a:cubicBezTo>
                  <a:cubicBezTo>
                    <a:pt x="3607" y="940"/>
                    <a:pt x="2394" y="413"/>
                    <a:pt x="1149" y="14"/>
                  </a:cubicBezTo>
                  <a:cubicBezTo>
                    <a:pt x="1119" y="5"/>
                    <a:pt x="1087" y="1"/>
                    <a:pt x="105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11"/>
            <p:cNvSpPr/>
            <p:nvPr/>
          </p:nvSpPr>
          <p:spPr>
            <a:xfrm>
              <a:off x="10741" y="2302756"/>
              <a:ext cx="135841" cy="161898"/>
            </a:xfrm>
            <a:custGeom>
              <a:rect b="b" l="l" r="r" t="t"/>
              <a:pathLst>
                <a:path extrusionOk="0" h="3133" w="2618">
                  <a:moveTo>
                    <a:pt x="1196" y="0"/>
                  </a:moveTo>
                  <a:cubicBezTo>
                    <a:pt x="758" y="0"/>
                    <a:pt x="303" y="107"/>
                    <a:pt x="16" y="308"/>
                  </a:cubicBezTo>
                  <a:lnTo>
                    <a:pt x="1" y="3132"/>
                  </a:lnTo>
                  <a:cubicBezTo>
                    <a:pt x="527" y="3100"/>
                    <a:pt x="1054" y="3116"/>
                    <a:pt x="1565" y="3037"/>
                  </a:cubicBezTo>
                  <a:cubicBezTo>
                    <a:pt x="1868" y="3005"/>
                    <a:pt x="2347" y="2845"/>
                    <a:pt x="2362" y="2685"/>
                  </a:cubicBezTo>
                  <a:cubicBezTo>
                    <a:pt x="2458" y="1967"/>
                    <a:pt x="2618" y="1153"/>
                    <a:pt x="2378" y="515"/>
                  </a:cubicBezTo>
                  <a:cubicBezTo>
                    <a:pt x="2246" y="163"/>
                    <a:pt x="1735" y="0"/>
                    <a:pt x="11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11"/>
            <p:cNvSpPr/>
            <p:nvPr/>
          </p:nvSpPr>
          <p:spPr>
            <a:xfrm>
              <a:off x="11571" y="1818056"/>
              <a:ext cx="159865" cy="175695"/>
            </a:xfrm>
            <a:custGeom>
              <a:rect b="b" l="l" r="r" t="t"/>
              <a:pathLst>
                <a:path extrusionOk="0" h="3400" w="3081">
                  <a:moveTo>
                    <a:pt x="1389" y="0"/>
                  </a:moveTo>
                  <a:lnTo>
                    <a:pt x="1453" y="415"/>
                  </a:lnTo>
                  <a:lnTo>
                    <a:pt x="0" y="2059"/>
                  </a:lnTo>
                  <a:lnTo>
                    <a:pt x="0" y="3064"/>
                  </a:lnTo>
                  <a:lnTo>
                    <a:pt x="1564" y="3400"/>
                  </a:lnTo>
                  <a:lnTo>
                    <a:pt x="1612" y="3128"/>
                  </a:lnTo>
                  <a:lnTo>
                    <a:pt x="1038" y="2362"/>
                  </a:lnTo>
                  <a:lnTo>
                    <a:pt x="2777" y="2362"/>
                  </a:lnTo>
                  <a:cubicBezTo>
                    <a:pt x="2825" y="1836"/>
                    <a:pt x="3081" y="1165"/>
                    <a:pt x="2857" y="782"/>
                  </a:cubicBezTo>
                  <a:cubicBezTo>
                    <a:pt x="2602" y="367"/>
                    <a:pt x="1900" y="256"/>
                    <a:pt x="13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11"/>
            <p:cNvSpPr/>
            <p:nvPr/>
          </p:nvSpPr>
          <p:spPr>
            <a:xfrm>
              <a:off x="11571" y="2588822"/>
              <a:ext cx="91114" cy="114150"/>
            </a:xfrm>
            <a:custGeom>
              <a:rect b="b" l="l" r="r" t="t"/>
              <a:pathLst>
                <a:path extrusionOk="0" h="2209" w="1756">
                  <a:moveTo>
                    <a:pt x="216" y="0"/>
                  </a:moveTo>
                  <a:cubicBezTo>
                    <a:pt x="144" y="0"/>
                    <a:pt x="72" y="2"/>
                    <a:pt x="0" y="6"/>
                  </a:cubicBezTo>
                  <a:lnTo>
                    <a:pt x="0" y="2209"/>
                  </a:lnTo>
                  <a:lnTo>
                    <a:pt x="798" y="2209"/>
                  </a:lnTo>
                  <a:cubicBezTo>
                    <a:pt x="974" y="1937"/>
                    <a:pt x="1150" y="1666"/>
                    <a:pt x="1341" y="1411"/>
                  </a:cubicBezTo>
                  <a:cubicBezTo>
                    <a:pt x="1756" y="836"/>
                    <a:pt x="1564" y="230"/>
                    <a:pt x="878" y="54"/>
                  </a:cubicBezTo>
                  <a:cubicBezTo>
                    <a:pt x="651" y="18"/>
                    <a:pt x="432" y="0"/>
                    <a:pt x="2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11"/>
            <p:cNvSpPr/>
            <p:nvPr/>
          </p:nvSpPr>
          <p:spPr>
            <a:xfrm>
              <a:off x="438033" y="1006520"/>
              <a:ext cx="507667" cy="539280"/>
            </a:xfrm>
            <a:custGeom>
              <a:rect b="b" l="l" r="r" t="t"/>
              <a:pathLst>
                <a:path extrusionOk="0" h="10436" w="9784">
                  <a:moveTo>
                    <a:pt x="2000" y="0"/>
                  </a:moveTo>
                  <a:cubicBezTo>
                    <a:pt x="1440" y="0"/>
                    <a:pt x="834" y="267"/>
                    <a:pt x="671" y="720"/>
                  </a:cubicBezTo>
                  <a:cubicBezTo>
                    <a:pt x="447" y="1406"/>
                    <a:pt x="160" y="2108"/>
                    <a:pt x="80" y="2826"/>
                  </a:cubicBezTo>
                  <a:cubicBezTo>
                    <a:pt x="0" y="3481"/>
                    <a:pt x="176" y="4167"/>
                    <a:pt x="256" y="4821"/>
                  </a:cubicBezTo>
                  <a:cubicBezTo>
                    <a:pt x="304" y="5204"/>
                    <a:pt x="511" y="5603"/>
                    <a:pt x="447" y="5970"/>
                  </a:cubicBezTo>
                  <a:cubicBezTo>
                    <a:pt x="160" y="7534"/>
                    <a:pt x="160" y="7582"/>
                    <a:pt x="1517" y="8428"/>
                  </a:cubicBezTo>
                  <a:cubicBezTo>
                    <a:pt x="1820" y="8651"/>
                    <a:pt x="2075" y="8907"/>
                    <a:pt x="2299" y="9194"/>
                  </a:cubicBezTo>
                  <a:cubicBezTo>
                    <a:pt x="2990" y="10019"/>
                    <a:pt x="4139" y="10435"/>
                    <a:pt x="5270" y="10435"/>
                  </a:cubicBezTo>
                  <a:cubicBezTo>
                    <a:pt x="6304" y="10435"/>
                    <a:pt x="7324" y="10087"/>
                    <a:pt x="7964" y="9385"/>
                  </a:cubicBezTo>
                  <a:cubicBezTo>
                    <a:pt x="8267" y="9098"/>
                    <a:pt x="8618" y="8859"/>
                    <a:pt x="9001" y="8667"/>
                  </a:cubicBezTo>
                  <a:cubicBezTo>
                    <a:pt x="9672" y="8300"/>
                    <a:pt x="9783" y="7790"/>
                    <a:pt x="9400" y="7167"/>
                  </a:cubicBezTo>
                  <a:cubicBezTo>
                    <a:pt x="9273" y="6928"/>
                    <a:pt x="9017" y="6768"/>
                    <a:pt x="8922" y="6529"/>
                  </a:cubicBezTo>
                  <a:cubicBezTo>
                    <a:pt x="8386" y="5304"/>
                    <a:pt x="7877" y="4869"/>
                    <a:pt x="7142" y="4869"/>
                  </a:cubicBezTo>
                  <a:cubicBezTo>
                    <a:pt x="6738" y="4869"/>
                    <a:pt x="6265" y="5000"/>
                    <a:pt x="5682" y="5204"/>
                  </a:cubicBezTo>
                  <a:cubicBezTo>
                    <a:pt x="5511" y="5267"/>
                    <a:pt x="5359" y="5301"/>
                    <a:pt x="5222" y="5301"/>
                  </a:cubicBezTo>
                  <a:cubicBezTo>
                    <a:pt x="4872" y="5301"/>
                    <a:pt x="4618" y="5082"/>
                    <a:pt x="4389" y="4566"/>
                  </a:cubicBezTo>
                  <a:cubicBezTo>
                    <a:pt x="3974" y="3608"/>
                    <a:pt x="3304" y="2762"/>
                    <a:pt x="2586" y="1661"/>
                  </a:cubicBezTo>
                  <a:cubicBezTo>
                    <a:pt x="2714" y="1454"/>
                    <a:pt x="2825" y="1230"/>
                    <a:pt x="2921" y="1007"/>
                  </a:cubicBezTo>
                  <a:cubicBezTo>
                    <a:pt x="3001" y="799"/>
                    <a:pt x="3001" y="576"/>
                    <a:pt x="2905" y="369"/>
                  </a:cubicBezTo>
                  <a:cubicBezTo>
                    <a:pt x="2715" y="115"/>
                    <a:pt x="2367" y="0"/>
                    <a:pt x="200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11"/>
            <p:cNvSpPr/>
            <p:nvPr/>
          </p:nvSpPr>
          <p:spPr>
            <a:xfrm>
              <a:off x="1129484" y="1730883"/>
              <a:ext cx="353665" cy="541606"/>
            </a:xfrm>
            <a:custGeom>
              <a:rect b="b" l="l" r="r" t="t"/>
              <a:pathLst>
                <a:path extrusionOk="0" h="10481" w="6816">
                  <a:moveTo>
                    <a:pt x="5766" y="0"/>
                  </a:moveTo>
                  <a:cubicBezTo>
                    <a:pt x="5424" y="0"/>
                    <a:pt x="4979" y="310"/>
                    <a:pt x="4676" y="554"/>
                  </a:cubicBezTo>
                  <a:cubicBezTo>
                    <a:pt x="4198" y="953"/>
                    <a:pt x="3831" y="1496"/>
                    <a:pt x="3400" y="1959"/>
                  </a:cubicBezTo>
                  <a:cubicBezTo>
                    <a:pt x="2809" y="2581"/>
                    <a:pt x="1995" y="3108"/>
                    <a:pt x="1676" y="3842"/>
                  </a:cubicBezTo>
                  <a:cubicBezTo>
                    <a:pt x="1022" y="5294"/>
                    <a:pt x="623" y="6858"/>
                    <a:pt x="160" y="8390"/>
                  </a:cubicBezTo>
                  <a:cubicBezTo>
                    <a:pt x="0" y="8965"/>
                    <a:pt x="208" y="9475"/>
                    <a:pt x="862" y="9635"/>
                  </a:cubicBezTo>
                  <a:cubicBezTo>
                    <a:pt x="1979" y="9938"/>
                    <a:pt x="3112" y="10194"/>
                    <a:pt x="4246" y="10481"/>
                  </a:cubicBezTo>
                  <a:cubicBezTo>
                    <a:pt x="5570" y="10305"/>
                    <a:pt x="5810" y="10082"/>
                    <a:pt x="5937" y="8789"/>
                  </a:cubicBezTo>
                  <a:cubicBezTo>
                    <a:pt x="6049" y="7656"/>
                    <a:pt x="6193" y="6523"/>
                    <a:pt x="6320" y="5406"/>
                  </a:cubicBezTo>
                  <a:cubicBezTo>
                    <a:pt x="6464" y="4065"/>
                    <a:pt x="6592" y="2741"/>
                    <a:pt x="6735" y="1416"/>
                  </a:cubicBezTo>
                  <a:cubicBezTo>
                    <a:pt x="6815" y="698"/>
                    <a:pt x="6496" y="139"/>
                    <a:pt x="5873" y="12"/>
                  </a:cubicBezTo>
                  <a:cubicBezTo>
                    <a:pt x="5839" y="4"/>
                    <a:pt x="5803" y="0"/>
                    <a:pt x="57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11"/>
            <p:cNvSpPr/>
            <p:nvPr/>
          </p:nvSpPr>
          <p:spPr>
            <a:xfrm>
              <a:off x="671526" y="775952"/>
              <a:ext cx="299028" cy="398208"/>
            </a:xfrm>
            <a:custGeom>
              <a:rect b="b" l="l" r="r" t="t"/>
              <a:pathLst>
                <a:path extrusionOk="0" h="7706" w="5763">
                  <a:moveTo>
                    <a:pt x="2190" y="1"/>
                  </a:moveTo>
                  <a:cubicBezTo>
                    <a:pt x="1655" y="1"/>
                    <a:pt x="1052" y="282"/>
                    <a:pt x="895" y="745"/>
                  </a:cubicBezTo>
                  <a:cubicBezTo>
                    <a:pt x="528" y="1862"/>
                    <a:pt x="320" y="3043"/>
                    <a:pt x="1" y="4384"/>
                  </a:cubicBezTo>
                  <a:cubicBezTo>
                    <a:pt x="1" y="4384"/>
                    <a:pt x="49" y="4575"/>
                    <a:pt x="113" y="4767"/>
                  </a:cubicBezTo>
                  <a:cubicBezTo>
                    <a:pt x="655" y="6379"/>
                    <a:pt x="2108" y="7528"/>
                    <a:pt x="3815" y="7703"/>
                  </a:cubicBezTo>
                  <a:cubicBezTo>
                    <a:pt x="3842" y="7705"/>
                    <a:pt x="3871" y="7706"/>
                    <a:pt x="3902" y="7706"/>
                  </a:cubicBezTo>
                  <a:cubicBezTo>
                    <a:pt x="4180" y="7706"/>
                    <a:pt x="4588" y="7640"/>
                    <a:pt x="4645" y="7496"/>
                  </a:cubicBezTo>
                  <a:cubicBezTo>
                    <a:pt x="5012" y="6538"/>
                    <a:pt x="5762" y="5389"/>
                    <a:pt x="5491" y="4591"/>
                  </a:cubicBezTo>
                  <a:cubicBezTo>
                    <a:pt x="4980" y="3075"/>
                    <a:pt x="3911" y="1703"/>
                    <a:pt x="2985" y="346"/>
                  </a:cubicBezTo>
                  <a:cubicBezTo>
                    <a:pt x="2827" y="108"/>
                    <a:pt x="2521" y="1"/>
                    <a:pt x="21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11"/>
            <p:cNvSpPr/>
            <p:nvPr/>
          </p:nvSpPr>
          <p:spPr>
            <a:xfrm>
              <a:off x="1065714" y="1019593"/>
              <a:ext cx="440577" cy="389474"/>
            </a:xfrm>
            <a:custGeom>
              <a:rect b="b" l="l" r="r" t="t"/>
              <a:pathLst>
                <a:path extrusionOk="0" h="7537" w="8491">
                  <a:moveTo>
                    <a:pt x="5122" y="1"/>
                  </a:moveTo>
                  <a:cubicBezTo>
                    <a:pt x="4326" y="1"/>
                    <a:pt x="4100" y="899"/>
                    <a:pt x="3655" y="1488"/>
                  </a:cubicBezTo>
                  <a:cubicBezTo>
                    <a:pt x="2554" y="2988"/>
                    <a:pt x="1389" y="4440"/>
                    <a:pt x="336" y="5973"/>
                  </a:cubicBezTo>
                  <a:cubicBezTo>
                    <a:pt x="64" y="6388"/>
                    <a:pt x="96" y="7010"/>
                    <a:pt x="1" y="7537"/>
                  </a:cubicBezTo>
                  <a:cubicBezTo>
                    <a:pt x="495" y="7425"/>
                    <a:pt x="1054" y="7425"/>
                    <a:pt x="1469" y="7185"/>
                  </a:cubicBezTo>
                  <a:cubicBezTo>
                    <a:pt x="3416" y="5973"/>
                    <a:pt x="5315" y="4728"/>
                    <a:pt x="7230" y="3451"/>
                  </a:cubicBezTo>
                  <a:cubicBezTo>
                    <a:pt x="7597" y="3228"/>
                    <a:pt x="7932" y="2940"/>
                    <a:pt x="8236" y="2621"/>
                  </a:cubicBezTo>
                  <a:cubicBezTo>
                    <a:pt x="8379" y="2462"/>
                    <a:pt x="8491" y="1999"/>
                    <a:pt x="8427" y="1951"/>
                  </a:cubicBezTo>
                  <a:cubicBezTo>
                    <a:pt x="7533" y="1288"/>
                    <a:pt x="7041" y="31"/>
                    <a:pt x="5572" y="31"/>
                  </a:cubicBezTo>
                  <a:cubicBezTo>
                    <a:pt x="5520" y="31"/>
                    <a:pt x="5466" y="32"/>
                    <a:pt x="5411" y="36"/>
                  </a:cubicBezTo>
                  <a:cubicBezTo>
                    <a:pt x="5307" y="12"/>
                    <a:pt x="5211" y="1"/>
                    <a:pt x="512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11"/>
            <p:cNvSpPr/>
            <p:nvPr/>
          </p:nvSpPr>
          <p:spPr>
            <a:xfrm>
              <a:off x="346919" y="1478301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0"/>
                  </a:moveTo>
                  <a:cubicBezTo>
                    <a:pt x="224" y="0"/>
                    <a:pt x="1" y="367"/>
                    <a:pt x="65" y="1468"/>
                  </a:cubicBezTo>
                  <a:cubicBezTo>
                    <a:pt x="145" y="3016"/>
                    <a:pt x="288" y="4580"/>
                    <a:pt x="192" y="6128"/>
                  </a:cubicBezTo>
                  <a:cubicBezTo>
                    <a:pt x="129" y="7421"/>
                    <a:pt x="177" y="7708"/>
                    <a:pt x="1405" y="8123"/>
                  </a:cubicBezTo>
                  <a:cubicBezTo>
                    <a:pt x="1693" y="8219"/>
                    <a:pt x="1996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3"/>
                    <a:pt x="4102" y="6575"/>
                  </a:cubicBezTo>
                  <a:cubicBezTo>
                    <a:pt x="3831" y="5075"/>
                    <a:pt x="3576" y="3559"/>
                    <a:pt x="3384" y="2043"/>
                  </a:cubicBezTo>
                  <a:cubicBezTo>
                    <a:pt x="3177" y="431"/>
                    <a:pt x="2746" y="0"/>
                    <a:pt x="11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" name="Google Shape;4546;p11"/>
            <p:cNvSpPr/>
            <p:nvPr/>
          </p:nvSpPr>
          <p:spPr>
            <a:xfrm>
              <a:off x="197898" y="552618"/>
              <a:ext cx="308108" cy="386012"/>
            </a:xfrm>
            <a:custGeom>
              <a:rect b="b" l="l" r="r" t="t"/>
              <a:pathLst>
                <a:path extrusionOk="0" h="7470" w="5938">
                  <a:moveTo>
                    <a:pt x="2957" y="1"/>
                  </a:moveTo>
                  <a:cubicBezTo>
                    <a:pt x="2929" y="1"/>
                    <a:pt x="2901" y="3"/>
                    <a:pt x="2873" y="8"/>
                  </a:cubicBezTo>
                  <a:cubicBezTo>
                    <a:pt x="2091" y="439"/>
                    <a:pt x="1245" y="822"/>
                    <a:pt x="591" y="1396"/>
                  </a:cubicBezTo>
                  <a:cubicBezTo>
                    <a:pt x="0" y="1923"/>
                    <a:pt x="543" y="2561"/>
                    <a:pt x="798" y="3120"/>
                  </a:cubicBezTo>
                  <a:cubicBezTo>
                    <a:pt x="846" y="3248"/>
                    <a:pt x="846" y="3391"/>
                    <a:pt x="878" y="3519"/>
                  </a:cubicBezTo>
                  <a:cubicBezTo>
                    <a:pt x="1213" y="4492"/>
                    <a:pt x="1516" y="5482"/>
                    <a:pt x="1883" y="6455"/>
                  </a:cubicBezTo>
                  <a:cubicBezTo>
                    <a:pt x="2110" y="7067"/>
                    <a:pt x="2577" y="7469"/>
                    <a:pt x="3081" y="7469"/>
                  </a:cubicBezTo>
                  <a:cubicBezTo>
                    <a:pt x="3287" y="7469"/>
                    <a:pt x="3499" y="7402"/>
                    <a:pt x="3703" y="7253"/>
                  </a:cubicBezTo>
                  <a:cubicBezTo>
                    <a:pt x="4581" y="6583"/>
                    <a:pt x="5203" y="5578"/>
                    <a:pt x="5937" y="4716"/>
                  </a:cubicBezTo>
                  <a:lnTo>
                    <a:pt x="5762" y="4540"/>
                  </a:lnTo>
                  <a:cubicBezTo>
                    <a:pt x="5762" y="4413"/>
                    <a:pt x="5746" y="4285"/>
                    <a:pt x="5714" y="4157"/>
                  </a:cubicBezTo>
                  <a:cubicBezTo>
                    <a:pt x="4948" y="2833"/>
                    <a:pt x="4166" y="1508"/>
                    <a:pt x="3368" y="199"/>
                  </a:cubicBezTo>
                  <a:cubicBezTo>
                    <a:pt x="3272" y="77"/>
                    <a:pt x="3119" y="1"/>
                    <a:pt x="2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" name="Google Shape;4547;p11"/>
            <p:cNvSpPr/>
            <p:nvPr/>
          </p:nvSpPr>
          <p:spPr>
            <a:xfrm>
              <a:off x="863665" y="1643657"/>
              <a:ext cx="242989" cy="288657"/>
            </a:xfrm>
            <a:custGeom>
              <a:rect b="b" l="l" r="r" t="t"/>
              <a:pathLst>
                <a:path extrusionOk="0" h="5586" w="4683">
                  <a:moveTo>
                    <a:pt x="3075" y="0"/>
                  </a:moveTo>
                  <a:cubicBezTo>
                    <a:pt x="1898" y="0"/>
                    <a:pt x="227" y="1095"/>
                    <a:pt x="1" y="2115"/>
                  </a:cubicBezTo>
                  <a:cubicBezTo>
                    <a:pt x="1" y="2274"/>
                    <a:pt x="32" y="2434"/>
                    <a:pt x="112" y="2577"/>
                  </a:cubicBezTo>
                  <a:cubicBezTo>
                    <a:pt x="384" y="3264"/>
                    <a:pt x="655" y="3950"/>
                    <a:pt x="958" y="4604"/>
                  </a:cubicBezTo>
                  <a:cubicBezTo>
                    <a:pt x="1086" y="4891"/>
                    <a:pt x="1261" y="5259"/>
                    <a:pt x="1517" y="5370"/>
                  </a:cubicBezTo>
                  <a:cubicBezTo>
                    <a:pt x="1829" y="5518"/>
                    <a:pt x="2150" y="5586"/>
                    <a:pt x="2462" y="5586"/>
                  </a:cubicBezTo>
                  <a:cubicBezTo>
                    <a:pt x="3635" y="5586"/>
                    <a:pt x="4682" y="4626"/>
                    <a:pt x="4645" y="3327"/>
                  </a:cubicBezTo>
                  <a:cubicBezTo>
                    <a:pt x="4421" y="2338"/>
                    <a:pt x="4214" y="1349"/>
                    <a:pt x="3942" y="391"/>
                  </a:cubicBezTo>
                  <a:cubicBezTo>
                    <a:pt x="3911" y="247"/>
                    <a:pt x="3671" y="104"/>
                    <a:pt x="3496" y="56"/>
                  </a:cubicBezTo>
                  <a:cubicBezTo>
                    <a:pt x="3366" y="18"/>
                    <a:pt x="3224" y="0"/>
                    <a:pt x="30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" name="Google Shape;4548;p11"/>
            <p:cNvSpPr/>
            <p:nvPr/>
          </p:nvSpPr>
          <p:spPr>
            <a:xfrm>
              <a:off x="350240" y="2152954"/>
              <a:ext cx="298197" cy="261217"/>
            </a:xfrm>
            <a:custGeom>
              <a:rect b="b" l="l" r="r" t="t"/>
              <a:pathLst>
                <a:path extrusionOk="0" h="5055" w="5747">
                  <a:moveTo>
                    <a:pt x="4225" y="1"/>
                  </a:moveTo>
                  <a:cubicBezTo>
                    <a:pt x="4027" y="1"/>
                    <a:pt x="3143" y="501"/>
                    <a:pt x="2618" y="749"/>
                  </a:cubicBezTo>
                  <a:cubicBezTo>
                    <a:pt x="2474" y="797"/>
                    <a:pt x="2315" y="877"/>
                    <a:pt x="2187" y="972"/>
                  </a:cubicBezTo>
                  <a:cubicBezTo>
                    <a:pt x="1341" y="1802"/>
                    <a:pt x="1" y="2281"/>
                    <a:pt x="17" y="3749"/>
                  </a:cubicBezTo>
                  <a:cubicBezTo>
                    <a:pt x="33" y="4164"/>
                    <a:pt x="160" y="4723"/>
                    <a:pt x="432" y="4946"/>
                  </a:cubicBezTo>
                  <a:cubicBezTo>
                    <a:pt x="529" y="5024"/>
                    <a:pt x="682" y="5054"/>
                    <a:pt x="854" y="5054"/>
                  </a:cubicBezTo>
                  <a:cubicBezTo>
                    <a:pt x="1104" y="5054"/>
                    <a:pt x="1395" y="4990"/>
                    <a:pt x="1613" y="4914"/>
                  </a:cubicBezTo>
                  <a:cubicBezTo>
                    <a:pt x="2618" y="4579"/>
                    <a:pt x="3592" y="4180"/>
                    <a:pt x="4549" y="3717"/>
                  </a:cubicBezTo>
                  <a:cubicBezTo>
                    <a:pt x="4964" y="3526"/>
                    <a:pt x="5299" y="3111"/>
                    <a:pt x="5746" y="2728"/>
                  </a:cubicBezTo>
                  <a:cubicBezTo>
                    <a:pt x="5204" y="1659"/>
                    <a:pt x="4836" y="765"/>
                    <a:pt x="4262" y="15"/>
                  </a:cubicBezTo>
                  <a:cubicBezTo>
                    <a:pt x="4256" y="5"/>
                    <a:pt x="4244" y="1"/>
                    <a:pt x="42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11"/>
            <p:cNvSpPr/>
            <p:nvPr/>
          </p:nvSpPr>
          <p:spPr>
            <a:xfrm>
              <a:off x="551459" y="469578"/>
              <a:ext cx="366897" cy="234398"/>
            </a:xfrm>
            <a:custGeom>
              <a:rect b="b" l="l" r="r" t="t"/>
              <a:pathLst>
                <a:path extrusionOk="0" h="4536" w="7071">
                  <a:moveTo>
                    <a:pt x="678" y="1"/>
                  </a:moveTo>
                  <a:cubicBezTo>
                    <a:pt x="550" y="1"/>
                    <a:pt x="420" y="6"/>
                    <a:pt x="292" y="6"/>
                  </a:cubicBezTo>
                  <a:cubicBezTo>
                    <a:pt x="243" y="6"/>
                    <a:pt x="193" y="5"/>
                    <a:pt x="145" y="3"/>
                  </a:cubicBezTo>
                  <a:lnTo>
                    <a:pt x="145" y="3"/>
                  </a:lnTo>
                  <a:cubicBezTo>
                    <a:pt x="145" y="418"/>
                    <a:pt x="1" y="929"/>
                    <a:pt x="192" y="1248"/>
                  </a:cubicBezTo>
                  <a:cubicBezTo>
                    <a:pt x="528" y="1838"/>
                    <a:pt x="1182" y="2237"/>
                    <a:pt x="1517" y="2844"/>
                  </a:cubicBezTo>
                  <a:cubicBezTo>
                    <a:pt x="2219" y="4057"/>
                    <a:pt x="3448" y="4121"/>
                    <a:pt x="4533" y="4535"/>
                  </a:cubicBezTo>
                  <a:cubicBezTo>
                    <a:pt x="4996" y="4376"/>
                    <a:pt x="5459" y="4232"/>
                    <a:pt x="5938" y="4136"/>
                  </a:cubicBezTo>
                  <a:cubicBezTo>
                    <a:pt x="7071" y="3945"/>
                    <a:pt x="6704" y="3083"/>
                    <a:pt x="6544" y="2509"/>
                  </a:cubicBezTo>
                  <a:cubicBezTo>
                    <a:pt x="6480" y="2221"/>
                    <a:pt x="5810" y="1934"/>
                    <a:pt x="5411" y="1934"/>
                  </a:cubicBezTo>
                  <a:cubicBezTo>
                    <a:pt x="5341" y="1936"/>
                    <a:pt x="5272" y="1937"/>
                    <a:pt x="5205" y="1937"/>
                  </a:cubicBezTo>
                  <a:cubicBezTo>
                    <a:pt x="4612" y="1937"/>
                    <a:pt x="4127" y="1850"/>
                    <a:pt x="3783" y="1248"/>
                  </a:cubicBezTo>
                  <a:cubicBezTo>
                    <a:pt x="3703" y="1120"/>
                    <a:pt x="3576" y="1024"/>
                    <a:pt x="3432" y="977"/>
                  </a:cubicBezTo>
                  <a:cubicBezTo>
                    <a:pt x="2714" y="657"/>
                    <a:pt x="2012" y="322"/>
                    <a:pt x="1278" y="83"/>
                  </a:cubicBezTo>
                  <a:cubicBezTo>
                    <a:pt x="1088" y="14"/>
                    <a:pt x="885" y="1"/>
                    <a:pt x="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11"/>
            <p:cNvSpPr/>
            <p:nvPr/>
          </p:nvSpPr>
          <p:spPr>
            <a:xfrm>
              <a:off x="935685" y="470405"/>
              <a:ext cx="260112" cy="261631"/>
            </a:xfrm>
            <a:custGeom>
              <a:rect b="b" l="l" r="r" t="t"/>
              <a:pathLst>
                <a:path extrusionOk="0" h="5063" w="5013">
                  <a:moveTo>
                    <a:pt x="3014" y="0"/>
                  </a:moveTo>
                  <a:cubicBezTo>
                    <a:pt x="1990" y="0"/>
                    <a:pt x="794" y="556"/>
                    <a:pt x="336" y="1344"/>
                  </a:cubicBezTo>
                  <a:cubicBezTo>
                    <a:pt x="192" y="1631"/>
                    <a:pt x="81" y="1918"/>
                    <a:pt x="1" y="2205"/>
                  </a:cubicBezTo>
                  <a:cubicBezTo>
                    <a:pt x="224" y="2541"/>
                    <a:pt x="400" y="3019"/>
                    <a:pt x="735" y="3259"/>
                  </a:cubicBezTo>
                  <a:cubicBezTo>
                    <a:pt x="1533" y="3849"/>
                    <a:pt x="2379" y="4376"/>
                    <a:pt x="3241" y="4855"/>
                  </a:cubicBezTo>
                  <a:cubicBezTo>
                    <a:pt x="3496" y="4998"/>
                    <a:pt x="3847" y="4998"/>
                    <a:pt x="4150" y="5062"/>
                  </a:cubicBezTo>
                  <a:cubicBezTo>
                    <a:pt x="4198" y="4695"/>
                    <a:pt x="4390" y="4280"/>
                    <a:pt x="4294" y="3961"/>
                  </a:cubicBezTo>
                  <a:cubicBezTo>
                    <a:pt x="4055" y="3243"/>
                    <a:pt x="4071" y="2652"/>
                    <a:pt x="4501" y="1998"/>
                  </a:cubicBezTo>
                  <a:cubicBezTo>
                    <a:pt x="5012" y="1248"/>
                    <a:pt x="4629" y="418"/>
                    <a:pt x="3751" y="115"/>
                  </a:cubicBezTo>
                  <a:cubicBezTo>
                    <a:pt x="3527" y="37"/>
                    <a:pt x="3276" y="0"/>
                    <a:pt x="30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11"/>
            <p:cNvSpPr/>
            <p:nvPr/>
          </p:nvSpPr>
          <p:spPr>
            <a:xfrm>
              <a:off x="588766" y="1907917"/>
              <a:ext cx="302297" cy="329273"/>
            </a:xfrm>
            <a:custGeom>
              <a:rect b="b" l="l" r="r" t="t"/>
              <a:pathLst>
                <a:path extrusionOk="0" h="6372" w="5826">
                  <a:moveTo>
                    <a:pt x="239" y="1"/>
                  </a:moveTo>
                  <a:lnTo>
                    <a:pt x="0" y="208"/>
                  </a:lnTo>
                  <a:cubicBezTo>
                    <a:pt x="511" y="1405"/>
                    <a:pt x="974" y="2634"/>
                    <a:pt x="1564" y="3799"/>
                  </a:cubicBezTo>
                  <a:cubicBezTo>
                    <a:pt x="1899" y="4454"/>
                    <a:pt x="2585" y="4948"/>
                    <a:pt x="2857" y="5619"/>
                  </a:cubicBezTo>
                  <a:cubicBezTo>
                    <a:pt x="3108" y="6220"/>
                    <a:pt x="3510" y="6372"/>
                    <a:pt x="3928" y="6372"/>
                  </a:cubicBezTo>
                  <a:cubicBezTo>
                    <a:pt x="4120" y="6372"/>
                    <a:pt x="4315" y="6340"/>
                    <a:pt x="4501" y="6305"/>
                  </a:cubicBezTo>
                  <a:cubicBezTo>
                    <a:pt x="4979" y="6193"/>
                    <a:pt x="5697" y="5826"/>
                    <a:pt x="5761" y="5475"/>
                  </a:cubicBezTo>
                  <a:cubicBezTo>
                    <a:pt x="5825" y="4884"/>
                    <a:pt x="5618" y="4310"/>
                    <a:pt x="5219" y="3879"/>
                  </a:cubicBezTo>
                  <a:cubicBezTo>
                    <a:pt x="3910" y="2666"/>
                    <a:pt x="2506" y="1565"/>
                    <a:pt x="1117" y="448"/>
                  </a:cubicBezTo>
                  <a:cubicBezTo>
                    <a:pt x="846" y="272"/>
                    <a:pt x="543" y="113"/>
                    <a:pt x="2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" name="Google Shape;4552;p11"/>
            <p:cNvSpPr/>
            <p:nvPr/>
          </p:nvSpPr>
          <p:spPr>
            <a:xfrm>
              <a:off x="600337" y="1587953"/>
              <a:ext cx="144974" cy="155490"/>
            </a:xfrm>
            <a:custGeom>
              <a:rect b="b" l="l" r="r" t="t"/>
              <a:pathLst>
                <a:path extrusionOk="0" h="3009" w="2794">
                  <a:moveTo>
                    <a:pt x="2059" y="1"/>
                  </a:moveTo>
                  <a:cubicBezTo>
                    <a:pt x="1453" y="17"/>
                    <a:pt x="894" y="272"/>
                    <a:pt x="463" y="703"/>
                  </a:cubicBezTo>
                  <a:cubicBezTo>
                    <a:pt x="0" y="1230"/>
                    <a:pt x="479" y="1740"/>
                    <a:pt x="942" y="2123"/>
                  </a:cubicBezTo>
                  <a:cubicBezTo>
                    <a:pt x="1181" y="2315"/>
                    <a:pt x="1373" y="2538"/>
                    <a:pt x="1612" y="2730"/>
                  </a:cubicBezTo>
                  <a:cubicBezTo>
                    <a:pt x="1857" y="2915"/>
                    <a:pt x="2060" y="3009"/>
                    <a:pt x="2222" y="3009"/>
                  </a:cubicBezTo>
                  <a:cubicBezTo>
                    <a:pt x="2492" y="3009"/>
                    <a:pt x="2648" y="2748"/>
                    <a:pt x="2698" y="2219"/>
                  </a:cubicBezTo>
                  <a:cubicBezTo>
                    <a:pt x="2714" y="1996"/>
                    <a:pt x="2698" y="1756"/>
                    <a:pt x="2698" y="1533"/>
                  </a:cubicBezTo>
                  <a:lnTo>
                    <a:pt x="2730" y="1533"/>
                  </a:lnTo>
                  <a:cubicBezTo>
                    <a:pt x="2714" y="1469"/>
                    <a:pt x="2714" y="1405"/>
                    <a:pt x="2730" y="1325"/>
                  </a:cubicBezTo>
                  <a:cubicBezTo>
                    <a:pt x="2793" y="735"/>
                    <a:pt x="2777" y="33"/>
                    <a:pt x="20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11"/>
            <p:cNvSpPr/>
            <p:nvPr/>
          </p:nvSpPr>
          <p:spPr>
            <a:xfrm>
              <a:off x="809858" y="1512096"/>
              <a:ext cx="204592" cy="136215"/>
            </a:xfrm>
            <a:custGeom>
              <a:rect b="b" l="l" r="r" t="t"/>
              <a:pathLst>
                <a:path extrusionOk="0" h="2636" w="3943">
                  <a:moveTo>
                    <a:pt x="3571" y="1"/>
                  </a:moveTo>
                  <a:cubicBezTo>
                    <a:pt x="2738" y="1"/>
                    <a:pt x="2200" y="504"/>
                    <a:pt x="1612" y="910"/>
                  </a:cubicBezTo>
                  <a:cubicBezTo>
                    <a:pt x="1277" y="1134"/>
                    <a:pt x="894" y="1245"/>
                    <a:pt x="543" y="1453"/>
                  </a:cubicBezTo>
                  <a:cubicBezTo>
                    <a:pt x="351" y="1612"/>
                    <a:pt x="176" y="1772"/>
                    <a:pt x="0" y="1963"/>
                  </a:cubicBezTo>
                  <a:cubicBezTo>
                    <a:pt x="232" y="2195"/>
                    <a:pt x="478" y="2635"/>
                    <a:pt x="667" y="2635"/>
                  </a:cubicBezTo>
                  <a:cubicBezTo>
                    <a:pt x="674" y="2635"/>
                    <a:pt x="680" y="2635"/>
                    <a:pt x="686" y="2634"/>
                  </a:cubicBezTo>
                  <a:cubicBezTo>
                    <a:pt x="2187" y="2394"/>
                    <a:pt x="3160" y="1437"/>
                    <a:pt x="3942" y="32"/>
                  </a:cubicBezTo>
                  <a:cubicBezTo>
                    <a:pt x="3812" y="11"/>
                    <a:pt x="3689" y="1"/>
                    <a:pt x="35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11"/>
            <p:cNvSpPr/>
            <p:nvPr/>
          </p:nvSpPr>
          <p:spPr>
            <a:xfrm>
              <a:off x="170554" y="212811"/>
              <a:ext cx="145804" cy="123348"/>
            </a:xfrm>
            <a:custGeom>
              <a:rect b="b" l="l" r="r" t="t"/>
              <a:pathLst>
                <a:path extrusionOk="0" h="2387" w="2810">
                  <a:moveTo>
                    <a:pt x="1109" y="0"/>
                  </a:moveTo>
                  <a:cubicBezTo>
                    <a:pt x="1006" y="0"/>
                    <a:pt x="907" y="13"/>
                    <a:pt x="815" y="41"/>
                  </a:cubicBezTo>
                  <a:cubicBezTo>
                    <a:pt x="432" y="136"/>
                    <a:pt x="208" y="982"/>
                    <a:pt x="49" y="1541"/>
                  </a:cubicBezTo>
                  <a:cubicBezTo>
                    <a:pt x="1" y="1732"/>
                    <a:pt x="368" y="2036"/>
                    <a:pt x="607" y="2387"/>
                  </a:cubicBezTo>
                  <a:cubicBezTo>
                    <a:pt x="1437" y="1892"/>
                    <a:pt x="2107" y="1525"/>
                    <a:pt x="2730" y="1094"/>
                  </a:cubicBezTo>
                  <a:cubicBezTo>
                    <a:pt x="2809" y="1030"/>
                    <a:pt x="2762" y="472"/>
                    <a:pt x="2666" y="440"/>
                  </a:cubicBezTo>
                  <a:cubicBezTo>
                    <a:pt x="2166" y="269"/>
                    <a:pt x="1591" y="0"/>
                    <a:pt x="11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11"/>
            <p:cNvSpPr/>
            <p:nvPr/>
          </p:nvSpPr>
          <p:spPr>
            <a:xfrm>
              <a:off x="464547" y="2502527"/>
              <a:ext cx="146582" cy="129653"/>
            </a:xfrm>
            <a:custGeom>
              <a:rect b="b" l="l" r="r" t="t"/>
              <a:pathLst>
                <a:path extrusionOk="0" h="2509" w="2825">
                  <a:moveTo>
                    <a:pt x="527" y="0"/>
                  </a:moveTo>
                  <a:cubicBezTo>
                    <a:pt x="351" y="352"/>
                    <a:pt x="96" y="687"/>
                    <a:pt x="16" y="1054"/>
                  </a:cubicBezTo>
                  <a:cubicBezTo>
                    <a:pt x="0" y="1341"/>
                    <a:pt x="96" y="1628"/>
                    <a:pt x="319" y="1836"/>
                  </a:cubicBezTo>
                  <a:cubicBezTo>
                    <a:pt x="686" y="2139"/>
                    <a:pt x="1149" y="2474"/>
                    <a:pt x="1612" y="2506"/>
                  </a:cubicBezTo>
                  <a:cubicBezTo>
                    <a:pt x="1628" y="2507"/>
                    <a:pt x="1644" y="2508"/>
                    <a:pt x="1659" y="2508"/>
                  </a:cubicBezTo>
                  <a:cubicBezTo>
                    <a:pt x="2001" y="2508"/>
                    <a:pt x="2407" y="2190"/>
                    <a:pt x="2681" y="1916"/>
                  </a:cubicBezTo>
                  <a:cubicBezTo>
                    <a:pt x="2825" y="1788"/>
                    <a:pt x="2793" y="1229"/>
                    <a:pt x="2665" y="1150"/>
                  </a:cubicBezTo>
                  <a:cubicBezTo>
                    <a:pt x="2091" y="846"/>
                    <a:pt x="1484" y="575"/>
                    <a:pt x="878" y="336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" name="Google Shape;4556;p11"/>
            <p:cNvSpPr/>
            <p:nvPr/>
          </p:nvSpPr>
          <p:spPr>
            <a:xfrm>
              <a:off x="999610" y="1051218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0"/>
                  </a:moveTo>
                  <a:cubicBezTo>
                    <a:pt x="276" y="0"/>
                    <a:pt x="154" y="5"/>
                    <a:pt x="30" y="14"/>
                  </a:cubicBezTo>
                  <a:cubicBezTo>
                    <a:pt x="0" y="1056"/>
                    <a:pt x="349" y="1950"/>
                    <a:pt x="753" y="1950"/>
                  </a:cubicBezTo>
                  <a:cubicBezTo>
                    <a:pt x="788" y="1950"/>
                    <a:pt x="824" y="1943"/>
                    <a:pt x="860" y="1929"/>
                  </a:cubicBezTo>
                  <a:cubicBezTo>
                    <a:pt x="1354" y="1754"/>
                    <a:pt x="1929" y="1323"/>
                    <a:pt x="2104" y="876"/>
                  </a:cubicBezTo>
                  <a:cubicBezTo>
                    <a:pt x="2292" y="386"/>
                    <a:pt x="1491" y="0"/>
                    <a:pt x="3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" name="Google Shape;4557;p11"/>
            <p:cNvSpPr/>
            <p:nvPr/>
          </p:nvSpPr>
          <p:spPr>
            <a:xfrm>
              <a:off x="161992" y="1652287"/>
              <a:ext cx="76534" cy="136060"/>
            </a:xfrm>
            <a:custGeom>
              <a:rect b="b" l="l" r="r" t="t"/>
              <a:pathLst>
                <a:path extrusionOk="0" h="2633" w="1475">
                  <a:moveTo>
                    <a:pt x="437" y="1"/>
                  </a:moveTo>
                  <a:cubicBezTo>
                    <a:pt x="277" y="639"/>
                    <a:pt x="70" y="1197"/>
                    <a:pt x="38" y="1772"/>
                  </a:cubicBezTo>
                  <a:cubicBezTo>
                    <a:pt x="1" y="2279"/>
                    <a:pt x="682" y="2633"/>
                    <a:pt x="724" y="2633"/>
                  </a:cubicBezTo>
                  <a:cubicBezTo>
                    <a:pt x="736" y="2633"/>
                    <a:pt x="694" y="2603"/>
                    <a:pt x="565" y="2538"/>
                  </a:cubicBezTo>
                  <a:lnTo>
                    <a:pt x="565" y="2538"/>
                  </a:lnTo>
                  <a:cubicBezTo>
                    <a:pt x="579" y="2544"/>
                    <a:pt x="596" y="2547"/>
                    <a:pt x="617" y="2547"/>
                  </a:cubicBezTo>
                  <a:cubicBezTo>
                    <a:pt x="809" y="2547"/>
                    <a:pt x="1252" y="2298"/>
                    <a:pt x="1267" y="2139"/>
                  </a:cubicBezTo>
                  <a:cubicBezTo>
                    <a:pt x="1363" y="1357"/>
                    <a:pt x="1474" y="527"/>
                    <a:pt x="4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11"/>
            <p:cNvSpPr/>
            <p:nvPr/>
          </p:nvSpPr>
          <p:spPr>
            <a:xfrm>
              <a:off x="696380" y="1911224"/>
              <a:ext cx="122610" cy="81595"/>
            </a:xfrm>
            <a:custGeom>
              <a:rect b="b" l="l" r="r" t="t"/>
              <a:pathLst>
                <a:path extrusionOk="0" h="1579" w="2363">
                  <a:moveTo>
                    <a:pt x="1" y="1"/>
                  </a:moveTo>
                  <a:lnTo>
                    <a:pt x="1" y="1"/>
                  </a:lnTo>
                  <a:cubicBezTo>
                    <a:pt x="818" y="1160"/>
                    <a:pt x="1176" y="1578"/>
                    <a:pt x="1637" y="1578"/>
                  </a:cubicBezTo>
                  <a:cubicBezTo>
                    <a:pt x="1842" y="1578"/>
                    <a:pt x="2067" y="1495"/>
                    <a:pt x="2363" y="1357"/>
                  </a:cubicBezTo>
                  <a:cubicBezTo>
                    <a:pt x="1884" y="448"/>
                    <a:pt x="1150" y="17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11"/>
            <p:cNvSpPr/>
            <p:nvPr/>
          </p:nvSpPr>
          <p:spPr>
            <a:xfrm>
              <a:off x="240965" y="2404398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5" y="48"/>
                  </a:moveTo>
                  <a:lnTo>
                    <a:pt x="0" y="335"/>
                  </a:lnTo>
                  <a:cubicBezTo>
                    <a:pt x="319" y="734"/>
                    <a:pt x="639" y="1149"/>
                    <a:pt x="942" y="1564"/>
                  </a:cubicBezTo>
                  <a:cubicBezTo>
                    <a:pt x="1117" y="1325"/>
                    <a:pt x="1437" y="1102"/>
                    <a:pt x="1452" y="862"/>
                  </a:cubicBezTo>
                  <a:cubicBezTo>
                    <a:pt x="1532" y="0"/>
                    <a:pt x="846" y="144"/>
                    <a:pt x="335" y="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" name="Google Shape;4560;p11"/>
            <p:cNvSpPr/>
            <p:nvPr/>
          </p:nvSpPr>
          <p:spPr>
            <a:xfrm>
              <a:off x="542378" y="2472814"/>
              <a:ext cx="101907" cy="57721"/>
            </a:xfrm>
            <a:custGeom>
              <a:rect b="b" l="l" r="r" t="t"/>
              <a:pathLst>
                <a:path extrusionOk="0" h="1117" w="1964">
                  <a:moveTo>
                    <a:pt x="96" y="1"/>
                  </a:moveTo>
                  <a:cubicBezTo>
                    <a:pt x="64" y="97"/>
                    <a:pt x="32" y="192"/>
                    <a:pt x="0" y="288"/>
                  </a:cubicBezTo>
                  <a:cubicBezTo>
                    <a:pt x="495" y="837"/>
                    <a:pt x="868" y="1117"/>
                    <a:pt x="1205" y="1117"/>
                  </a:cubicBezTo>
                  <a:cubicBezTo>
                    <a:pt x="1466" y="1117"/>
                    <a:pt x="1706" y="949"/>
                    <a:pt x="1963" y="607"/>
                  </a:cubicBezTo>
                  <a:lnTo>
                    <a:pt x="9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" name="Google Shape;4561;p11"/>
            <p:cNvSpPr/>
            <p:nvPr/>
          </p:nvSpPr>
          <p:spPr>
            <a:xfrm>
              <a:off x="112596" y="2180909"/>
              <a:ext cx="60916" cy="73275"/>
            </a:xfrm>
            <a:custGeom>
              <a:rect b="b" l="l" r="r" t="t"/>
              <a:pathLst>
                <a:path extrusionOk="0" h="1418" w="1174">
                  <a:moveTo>
                    <a:pt x="830" y="0"/>
                  </a:moveTo>
                  <a:cubicBezTo>
                    <a:pt x="527" y="495"/>
                    <a:pt x="288" y="910"/>
                    <a:pt x="0" y="1373"/>
                  </a:cubicBezTo>
                  <a:cubicBezTo>
                    <a:pt x="222" y="1400"/>
                    <a:pt x="404" y="1417"/>
                    <a:pt x="551" y="1417"/>
                  </a:cubicBezTo>
                  <a:cubicBezTo>
                    <a:pt x="1173" y="1417"/>
                    <a:pt x="1153" y="1111"/>
                    <a:pt x="8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2" name="Google Shape;4562;p11"/>
            <p:cNvSpPr/>
            <p:nvPr/>
          </p:nvSpPr>
          <p:spPr>
            <a:xfrm>
              <a:off x="7440283" y="2547328"/>
              <a:ext cx="357816" cy="409731"/>
            </a:xfrm>
            <a:custGeom>
              <a:rect b="b" l="l" r="r" t="t"/>
              <a:pathLst>
                <a:path extrusionOk="0" h="7929" w="6896">
                  <a:moveTo>
                    <a:pt x="3615" y="1"/>
                  </a:moveTo>
                  <a:cubicBezTo>
                    <a:pt x="3446" y="1"/>
                    <a:pt x="3260" y="63"/>
                    <a:pt x="3049" y="219"/>
                  </a:cubicBezTo>
                  <a:cubicBezTo>
                    <a:pt x="2379" y="713"/>
                    <a:pt x="1692" y="1176"/>
                    <a:pt x="974" y="1591"/>
                  </a:cubicBezTo>
                  <a:cubicBezTo>
                    <a:pt x="49" y="2134"/>
                    <a:pt x="1" y="2421"/>
                    <a:pt x="783" y="3203"/>
                  </a:cubicBezTo>
                  <a:cubicBezTo>
                    <a:pt x="1357" y="3794"/>
                    <a:pt x="1884" y="4432"/>
                    <a:pt x="2427" y="5054"/>
                  </a:cubicBezTo>
                  <a:cubicBezTo>
                    <a:pt x="3081" y="5757"/>
                    <a:pt x="3719" y="6475"/>
                    <a:pt x="4405" y="7161"/>
                  </a:cubicBezTo>
                  <a:cubicBezTo>
                    <a:pt x="4880" y="7660"/>
                    <a:pt x="5532" y="7929"/>
                    <a:pt x="6202" y="7929"/>
                  </a:cubicBezTo>
                  <a:cubicBezTo>
                    <a:pt x="6433" y="7929"/>
                    <a:pt x="6666" y="7897"/>
                    <a:pt x="6895" y="7831"/>
                  </a:cubicBezTo>
                  <a:lnTo>
                    <a:pt x="6895" y="2613"/>
                  </a:lnTo>
                  <a:cubicBezTo>
                    <a:pt x="6113" y="1942"/>
                    <a:pt x="5347" y="1256"/>
                    <a:pt x="4581" y="570"/>
                  </a:cubicBezTo>
                  <a:cubicBezTo>
                    <a:pt x="4275" y="296"/>
                    <a:pt x="3984" y="1"/>
                    <a:pt x="36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3" name="Google Shape;4563;p11"/>
            <p:cNvSpPr/>
            <p:nvPr/>
          </p:nvSpPr>
          <p:spPr>
            <a:xfrm>
              <a:off x="7146315" y="4129810"/>
              <a:ext cx="189701" cy="257342"/>
            </a:xfrm>
            <a:custGeom>
              <a:rect b="b" l="l" r="r" t="t"/>
              <a:pathLst>
                <a:path extrusionOk="0" h="4980" w="3656">
                  <a:moveTo>
                    <a:pt x="2061" y="1"/>
                  </a:moveTo>
                  <a:cubicBezTo>
                    <a:pt x="1509" y="1"/>
                    <a:pt x="1145" y="359"/>
                    <a:pt x="926" y="926"/>
                  </a:cubicBezTo>
                  <a:cubicBezTo>
                    <a:pt x="0" y="3416"/>
                    <a:pt x="671" y="4549"/>
                    <a:pt x="3256" y="4948"/>
                  </a:cubicBezTo>
                  <a:cubicBezTo>
                    <a:pt x="3384" y="4980"/>
                    <a:pt x="3511" y="4980"/>
                    <a:pt x="3655" y="4980"/>
                  </a:cubicBezTo>
                  <a:lnTo>
                    <a:pt x="3639" y="367"/>
                  </a:lnTo>
                  <a:cubicBezTo>
                    <a:pt x="3256" y="272"/>
                    <a:pt x="2873" y="176"/>
                    <a:pt x="2490" y="64"/>
                  </a:cubicBezTo>
                  <a:cubicBezTo>
                    <a:pt x="2336" y="21"/>
                    <a:pt x="2193" y="1"/>
                    <a:pt x="20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4" name="Google Shape;4564;p11"/>
            <p:cNvSpPr/>
            <p:nvPr/>
          </p:nvSpPr>
          <p:spPr>
            <a:xfrm>
              <a:off x="7428712" y="4864430"/>
              <a:ext cx="385109" cy="258943"/>
            </a:xfrm>
            <a:custGeom>
              <a:rect b="b" l="l" r="r" t="t"/>
              <a:pathLst>
                <a:path extrusionOk="0" h="5011" w="7422">
                  <a:moveTo>
                    <a:pt x="4507" y="1"/>
                  </a:moveTo>
                  <a:cubicBezTo>
                    <a:pt x="3473" y="1"/>
                    <a:pt x="2455" y="348"/>
                    <a:pt x="1820" y="1053"/>
                  </a:cubicBezTo>
                  <a:cubicBezTo>
                    <a:pt x="1500" y="1340"/>
                    <a:pt x="1149" y="1580"/>
                    <a:pt x="766" y="1755"/>
                  </a:cubicBezTo>
                  <a:cubicBezTo>
                    <a:pt x="96" y="2138"/>
                    <a:pt x="0" y="2649"/>
                    <a:pt x="367" y="3271"/>
                  </a:cubicBezTo>
                  <a:cubicBezTo>
                    <a:pt x="511" y="3495"/>
                    <a:pt x="766" y="3670"/>
                    <a:pt x="862" y="3910"/>
                  </a:cubicBezTo>
                  <a:cubicBezTo>
                    <a:pt x="1022" y="4309"/>
                    <a:pt x="1229" y="4676"/>
                    <a:pt x="1500" y="5011"/>
                  </a:cubicBezTo>
                  <a:lnTo>
                    <a:pt x="7421" y="5011"/>
                  </a:lnTo>
                  <a:lnTo>
                    <a:pt x="7421" y="1165"/>
                  </a:lnTo>
                  <a:cubicBezTo>
                    <a:pt x="6723" y="392"/>
                    <a:pt x="5606" y="1"/>
                    <a:pt x="45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11"/>
            <p:cNvSpPr/>
            <p:nvPr/>
          </p:nvSpPr>
          <p:spPr>
            <a:xfrm>
              <a:off x="6838286" y="2550842"/>
              <a:ext cx="298976" cy="398414"/>
            </a:xfrm>
            <a:custGeom>
              <a:rect b="b" l="l" r="r" t="t"/>
              <a:pathLst>
                <a:path extrusionOk="0" h="7710" w="5762">
                  <a:moveTo>
                    <a:pt x="1815" y="0"/>
                  </a:moveTo>
                  <a:cubicBezTo>
                    <a:pt x="1540" y="0"/>
                    <a:pt x="1174" y="76"/>
                    <a:pt x="1133" y="199"/>
                  </a:cubicBezTo>
                  <a:cubicBezTo>
                    <a:pt x="750" y="1156"/>
                    <a:pt x="0" y="2305"/>
                    <a:pt x="272" y="3103"/>
                  </a:cubicBezTo>
                  <a:cubicBezTo>
                    <a:pt x="782" y="4635"/>
                    <a:pt x="1852" y="5992"/>
                    <a:pt x="2777" y="7364"/>
                  </a:cubicBezTo>
                  <a:cubicBezTo>
                    <a:pt x="2936" y="7602"/>
                    <a:pt x="3241" y="7709"/>
                    <a:pt x="3572" y="7709"/>
                  </a:cubicBezTo>
                  <a:cubicBezTo>
                    <a:pt x="4108" y="7709"/>
                    <a:pt x="4710" y="7429"/>
                    <a:pt x="4868" y="6965"/>
                  </a:cubicBezTo>
                  <a:cubicBezTo>
                    <a:pt x="5235" y="5848"/>
                    <a:pt x="5442" y="4667"/>
                    <a:pt x="5762" y="3327"/>
                  </a:cubicBezTo>
                  <a:cubicBezTo>
                    <a:pt x="5762" y="3327"/>
                    <a:pt x="5714" y="3135"/>
                    <a:pt x="5650" y="2944"/>
                  </a:cubicBezTo>
                  <a:cubicBezTo>
                    <a:pt x="5107" y="1316"/>
                    <a:pt x="3655" y="167"/>
                    <a:pt x="1947" y="7"/>
                  </a:cubicBezTo>
                  <a:cubicBezTo>
                    <a:pt x="1907" y="2"/>
                    <a:pt x="1862" y="0"/>
                    <a:pt x="18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6" name="Google Shape;4566;p11"/>
            <p:cNvSpPr/>
            <p:nvPr/>
          </p:nvSpPr>
          <p:spPr>
            <a:xfrm>
              <a:off x="6427545" y="2306270"/>
              <a:ext cx="440577" cy="388648"/>
            </a:xfrm>
            <a:custGeom>
              <a:rect b="b" l="l" r="r" t="t"/>
              <a:pathLst>
                <a:path extrusionOk="0" h="7521" w="8491">
                  <a:moveTo>
                    <a:pt x="8491" y="0"/>
                  </a:moveTo>
                  <a:lnTo>
                    <a:pt x="8491" y="0"/>
                  </a:lnTo>
                  <a:cubicBezTo>
                    <a:pt x="7996" y="112"/>
                    <a:pt x="7422" y="96"/>
                    <a:pt x="7023" y="351"/>
                  </a:cubicBezTo>
                  <a:cubicBezTo>
                    <a:pt x="5076" y="1548"/>
                    <a:pt x="3176" y="2809"/>
                    <a:pt x="1261" y="4070"/>
                  </a:cubicBezTo>
                  <a:cubicBezTo>
                    <a:pt x="894" y="4293"/>
                    <a:pt x="559" y="4580"/>
                    <a:pt x="256" y="4900"/>
                  </a:cubicBezTo>
                  <a:cubicBezTo>
                    <a:pt x="128" y="5059"/>
                    <a:pt x="1" y="5522"/>
                    <a:pt x="64" y="5570"/>
                  </a:cubicBezTo>
                  <a:cubicBezTo>
                    <a:pt x="958" y="6232"/>
                    <a:pt x="1465" y="7490"/>
                    <a:pt x="2921" y="7490"/>
                  </a:cubicBezTo>
                  <a:cubicBezTo>
                    <a:pt x="2973" y="7490"/>
                    <a:pt x="3026" y="7488"/>
                    <a:pt x="3081" y="7485"/>
                  </a:cubicBezTo>
                  <a:cubicBezTo>
                    <a:pt x="3188" y="7509"/>
                    <a:pt x="3286" y="7521"/>
                    <a:pt x="3377" y="7521"/>
                  </a:cubicBezTo>
                  <a:cubicBezTo>
                    <a:pt x="4179" y="7521"/>
                    <a:pt x="4392" y="6635"/>
                    <a:pt x="4836" y="6033"/>
                  </a:cubicBezTo>
                  <a:cubicBezTo>
                    <a:pt x="5937" y="4533"/>
                    <a:pt x="7102" y="3080"/>
                    <a:pt x="8156" y="1548"/>
                  </a:cubicBezTo>
                  <a:cubicBezTo>
                    <a:pt x="8427" y="1149"/>
                    <a:pt x="8395" y="511"/>
                    <a:pt x="84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7" name="Google Shape;4567;p11"/>
            <p:cNvSpPr/>
            <p:nvPr/>
          </p:nvSpPr>
          <p:spPr>
            <a:xfrm>
              <a:off x="4260470" y="2828123"/>
              <a:ext cx="308108" cy="385444"/>
            </a:xfrm>
            <a:custGeom>
              <a:rect b="b" l="l" r="r" t="t"/>
              <a:pathLst>
                <a:path extrusionOk="0" h="7459" w="5938">
                  <a:moveTo>
                    <a:pt x="2873" y="1"/>
                  </a:moveTo>
                  <a:cubicBezTo>
                    <a:pt x="2663" y="1"/>
                    <a:pt x="2446" y="72"/>
                    <a:pt x="2235" y="227"/>
                  </a:cubicBezTo>
                  <a:cubicBezTo>
                    <a:pt x="1357" y="881"/>
                    <a:pt x="734" y="1903"/>
                    <a:pt x="0" y="2764"/>
                  </a:cubicBezTo>
                  <a:lnTo>
                    <a:pt x="176" y="2908"/>
                  </a:lnTo>
                  <a:cubicBezTo>
                    <a:pt x="160" y="3036"/>
                    <a:pt x="176" y="3179"/>
                    <a:pt x="224" y="3307"/>
                  </a:cubicBezTo>
                  <a:cubicBezTo>
                    <a:pt x="990" y="4616"/>
                    <a:pt x="1756" y="5940"/>
                    <a:pt x="2554" y="7249"/>
                  </a:cubicBezTo>
                  <a:cubicBezTo>
                    <a:pt x="2669" y="7393"/>
                    <a:pt x="2836" y="7459"/>
                    <a:pt x="2996" y="7459"/>
                  </a:cubicBezTo>
                  <a:cubicBezTo>
                    <a:pt x="3014" y="7459"/>
                    <a:pt x="3031" y="7458"/>
                    <a:pt x="3048" y="7456"/>
                  </a:cubicBezTo>
                  <a:cubicBezTo>
                    <a:pt x="3846" y="7025"/>
                    <a:pt x="4676" y="6626"/>
                    <a:pt x="5331" y="6052"/>
                  </a:cubicBezTo>
                  <a:cubicBezTo>
                    <a:pt x="5937" y="5525"/>
                    <a:pt x="5379" y="4903"/>
                    <a:pt x="5139" y="4328"/>
                  </a:cubicBezTo>
                  <a:cubicBezTo>
                    <a:pt x="5091" y="4217"/>
                    <a:pt x="5091" y="4073"/>
                    <a:pt x="5043" y="3945"/>
                  </a:cubicBezTo>
                  <a:cubicBezTo>
                    <a:pt x="4724" y="2972"/>
                    <a:pt x="4421" y="1982"/>
                    <a:pt x="4054" y="1025"/>
                  </a:cubicBezTo>
                  <a:cubicBezTo>
                    <a:pt x="3829" y="406"/>
                    <a:pt x="3373" y="1"/>
                    <a:pt x="28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8" name="Google Shape;4568;p11"/>
            <p:cNvSpPr/>
            <p:nvPr/>
          </p:nvSpPr>
          <p:spPr>
            <a:xfrm>
              <a:off x="6581599" y="2971776"/>
              <a:ext cx="260890" cy="261579"/>
            </a:xfrm>
            <a:custGeom>
              <a:rect b="b" l="l" r="r" t="t"/>
              <a:pathLst>
                <a:path extrusionOk="0" h="5062" w="5028">
                  <a:moveTo>
                    <a:pt x="862" y="0"/>
                  </a:moveTo>
                  <a:cubicBezTo>
                    <a:pt x="814" y="367"/>
                    <a:pt x="622" y="782"/>
                    <a:pt x="734" y="1101"/>
                  </a:cubicBezTo>
                  <a:cubicBezTo>
                    <a:pt x="958" y="1820"/>
                    <a:pt x="958" y="2410"/>
                    <a:pt x="511" y="3064"/>
                  </a:cubicBezTo>
                  <a:cubicBezTo>
                    <a:pt x="0" y="3830"/>
                    <a:pt x="383" y="4644"/>
                    <a:pt x="1277" y="4948"/>
                  </a:cubicBezTo>
                  <a:cubicBezTo>
                    <a:pt x="1498" y="5026"/>
                    <a:pt x="1746" y="5062"/>
                    <a:pt x="2006" y="5062"/>
                  </a:cubicBezTo>
                  <a:cubicBezTo>
                    <a:pt x="3023" y="5062"/>
                    <a:pt x="4222" y="4507"/>
                    <a:pt x="4692" y="3719"/>
                  </a:cubicBezTo>
                  <a:cubicBezTo>
                    <a:pt x="4820" y="3431"/>
                    <a:pt x="4931" y="3144"/>
                    <a:pt x="5027" y="2857"/>
                  </a:cubicBezTo>
                  <a:cubicBezTo>
                    <a:pt x="4788" y="2522"/>
                    <a:pt x="4628" y="2059"/>
                    <a:pt x="4277" y="1804"/>
                  </a:cubicBezTo>
                  <a:cubicBezTo>
                    <a:pt x="3479" y="1213"/>
                    <a:pt x="2649" y="687"/>
                    <a:pt x="1771" y="208"/>
                  </a:cubicBezTo>
                  <a:cubicBezTo>
                    <a:pt x="1516" y="64"/>
                    <a:pt x="1181" y="64"/>
                    <a:pt x="8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" name="Google Shape;4569;p11"/>
            <p:cNvSpPr/>
            <p:nvPr/>
          </p:nvSpPr>
          <p:spPr>
            <a:xfrm>
              <a:off x="6690251" y="2573165"/>
              <a:ext cx="118978" cy="100818"/>
            </a:xfrm>
            <a:custGeom>
              <a:rect b="b" l="l" r="r" t="t"/>
              <a:pathLst>
                <a:path extrusionOk="0" h="1951" w="2293">
                  <a:moveTo>
                    <a:pt x="1544" y="1"/>
                  </a:moveTo>
                  <a:cubicBezTo>
                    <a:pt x="1508" y="1"/>
                    <a:pt x="1471" y="8"/>
                    <a:pt x="1433" y="22"/>
                  </a:cubicBezTo>
                  <a:cubicBezTo>
                    <a:pt x="954" y="197"/>
                    <a:pt x="380" y="612"/>
                    <a:pt x="188" y="1075"/>
                  </a:cubicBezTo>
                  <a:cubicBezTo>
                    <a:pt x="0" y="1552"/>
                    <a:pt x="807" y="1950"/>
                    <a:pt x="1909" y="1950"/>
                  </a:cubicBezTo>
                  <a:cubicBezTo>
                    <a:pt x="2024" y="1950"/>
                    <a:pt x="2142" y="1946"/>
                    <a:pt x="2263" y="1937"/>
                  </a:cubicBezTo>
                  <a:cubicBezTo>
                    <a:pt x="2292" y="881"/>
                    <a:pt x="1958" y="1"/>
                    <a:pt x="15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0" name="Google Shape;4570;p11"/>
            <p:cNvSpPr/>
            <p:nvPr/>
          </p:nvSpPr>
          <p:spPr>
            <a:xfrm>
              <a:off x="6606401" y="346081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677" y="0"/>
                  </a:moveTo>
                  <a:cubicBezTo>
                    <a:pt x="4565" y="160"/>
                    <a:pt x="4437" y="319"/>
                    <a:pt x="4294" y="463"/>
                  </a:cubicBezTo>
                  <a:cubicBezTo>
                    <a:pt x="3097" y="1596"/>
                    <a:pt x="1884" y="2745"/>
                    <a:pt x="671" y="3862"/>
                  </a:cubicBezTo>
                  <a:cubicBezTo>
                    <a:pt x="112" y="4389"/>
                    <a:pt x="1" y="4868"/>
                    <a:pt x="671" y="5426"/>
                  </a:cubicBezTo>
                  <a:cubicBezTo>
                    <a:pt x="1134" y="5793"/>
                    <a:pt x="1629" y="6224"/>
                    <a:pt x="1900" y="6719"/>
                  </a:cubicBezTo>
                  <a:cubicBezTo>
                    <a:pt x="2528" y="7893"/>
                    <a:pt x="3401" y="8494"/>
                    <a:pt x="4598" y="8494"/>
                  </a:cubicBezTo>
                  <a:cubicBezTo>
                    <a:pt x="4801" y="8494"/>
                    <a:pt x="5014" y="8477"/>
                    <a:pt x="5235" y="8442"/>
                  </a:cubicBezTo>
                  <a:cubicBezTo>
                    <a:pt x="5250" y="8441"/>
                    <a:pt x="5264" y="8440"/>
                    <a:pt x="5279" y="8440"/>
                  </a:cubicBezTo>
                  <a:cubicBezTo>
                    <a:pt x="5381" y="8440"/>
                    <a:pt x="5489" y="8477"/>
                    <a:pt x="5591" y="8477"/>
                  </a:cubicBezTo>
                  <a:cubicBezTo>
                    <a:pt x="5605" y="8477"/>
                    <a:pt x="5620" y="8476"/>
                    <a:pt x="5634" y="8474"/>
                  </a:cubicBezTo>
                  <a:cubicBezTo>
                    <a:pt x="6480" y="8267"/>
                    <a:pt x="7789" y="8299"/>
                    <a:pt x="8044" y="7804"/>
                  </a:cubicBezTo>
                  <a:cubicBezTo>
                    <a:pt x="8491" y="6910"/>
                    <a:pt x="8667" y="5538"/>
                    <a:pt x="8284" y="4644"/>
                  </a:cubicBezTo>
                  <a:cubicBezTo>
                    <a:pt x="7613" y="2984"/>
                    <a:pt x="6448" y="1532"/>
                    <a:pt x="54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" name="Google Shape;4571;p11"/>
            <p:cNvSpPr/>
            <p:nvPr/>
          </p:nvSpPr>
          <p:spPr>
            <a:xfrm>
              <a:off x="6486334" y="3320625"/>
              <a:ext cx="246829" cy="239204"/>
            </a:xfrm>
            <a:custGeom>
              <a:rect b="b" l="l" r="r" t="t"/>
              <a:pathLst>
                <a:path extrusionOk="0" h="4629" w="4757">
                  <a:moveTo>
                    <a:pt x="3847" y="0"/>
                  </a:moveTo>
                  <a:lnTo>
                    <a:pt x="1" y="3543"/>
                  </a:lnTo>
                  <a:cubicBezTo>
                    <a:pt x="155" y="3651"/>
                    <a:pt x="340" y="3879"/>
                    <a:pt x="467" y="3879"/>
                  </a:cubicBezTo>
                  <a:cubicBezTo>
                    <a:pt x="471" y="3879"/>
                    <a:pt x="475" y="3879"/>
                    <a:pt x="479" y="3878"/>
                  </a:cubicBezTo>
                  <a:cubicBezTo>
                    <a:pt x="599" y="3857"/>
                    <a:pt x="713" y="3846"/>
                    <a:pt x="823" y="3846"/>
                  </a:cubicBezTo>
                  <a:cubicBezTo>
                    <a:pt x="1442" y="3846"/>
                    <a:pt x="1913" y="4169"/>
                    <a:pt x="2442" y="4548"/>
                  </a:cubicBezTo>
                  <a:cubicBezTo>
                    <a:pt x="2521" y="4604"/>
                    <a:pt x="2647" y="4629"/>
                    <a:pt x="2792" y="4629"/>
                  </a:cubicBezTo>
                  <a:cubicBezTo>
                    <a:pt x="3148" y="4629"/>
                    <a:pt x="3622" y="4481"/>
                    <a:pt x="3815" y="4277"/>
                  </a:cubicBezTo>
                  <a:cubicBezTo>
                    <a:pt x="4757" y="3240"/>
                    <a:pt x="4693" y="1165"/>
                    <a:pt x="38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" name="Google Shape;4572;p11"/>
            <p:cNvSpPr/>
            <p:nvPr/>
          </p:nvSpPr>
          <p:spPr>
            <a:xfrm>
              <a:off x="7696191" y="3460816"/>
              <a:ext cx="91114" cy="114047"/>
            </a:xfrm>
            <a:custGeom>
              <a:rect b="b" l="l" r="r" t="t"/>
              <a:pathLst>
                <a:path extrusionOk="0" h="2207" w="1756">
                  <a:moveTo>
                    <a:pt x="958" y="0"/>
                  </a:moveTo>
                  <a:cubicBezTo>
                    <a:pt x="766" y="271"/>
                    <a:pt x="607" y="543"/>
                    <a:pt x="415" y="798"/>
                  </a:cubicBezTo>
                  <a:cubicBezTo>
                    <a:pt x="0" y="1373"/>
                    <a:pt x="192" y="1979"/>
                    <a:pt x="878" y="2155"/>
                  </a:cubicBezTo>
                  <a:cubicBezTo>
                    <a:pt x="1112" y="2181"/>
                    <a:pt x="1358" y="2207"/>
                    <a:pt x="1596" y="2207"/>
                  </a:cubicBezTo>
                  <a:cubicBezTo>
                    <a:pt x="1650" y="2207"/>
                    <a:pt x="1703" y="2205"/>
                    <a:pt x="1756" y="2202"/>
                  </a:cubicBezTo>
                  <a:lnTo>
                    <a:pt x="17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3" name="Google Shape;4573;p11"/>
            <p:cNvSpPr/>
            <p:nvPr/>
          </p:nvSpPr>
          <p:spPr>
            <a:xfrm>
              <a:off x="6853177" y="4617895"/>
              <a:ext cx="506837" cy="539022"/>
            </a:xfrm>
            <a:custGeom>
              <a:rect b="b" l="l" r="r" t="t"/>
              <a:pathLst>
                <a:path extrusionOk="0" h="10431" w="9768">
                  <a:moveTo>
                    <a:pt x="4522" y="1"/>
                  </a:moveTo>
                  <a:cubicBezTo>
                    <a:pt x="3485" y="1"/>
                    <a:pt x="2462" y="349"/>
                    <a:pt x="1820" y="1052"/>
                  </a:cubicBezTo>
                  <a:cubicBezTo>
                    <a:pt x="1501" y="1339"/>
                    <a:pt x="1150" y="1579"/>
                    <a:pt x="767" y="1770"/>
                  </a:cubicBezTo>
                  <a:cubicBezTo>
                    <a:pt x="96" y="2137"/>
                    <a:pt x="1" y="2648"/>
                    <a:pt x="368" y="3270"/>
                  </a:cubicBezTo>
                  <a:cubicBezTo>
                    <a:pt x="511" y="3510"/>
                    <a:pt x="751" y="3669"/>
                    <a:pt x="862" y="3909"/>
                  </a:cubicBezTo>
                  <a:cubicBezTo>
                    <a:pt x="1385" y="5127"/>
                    <a:pt x="1894" y="5558"/>
                    <a:pt x="2622" y="5558"/>
                  </a:cubicBezTo>
                  <a:cubicBezTo>
                    <a:pt x="3028" y="5558"/>
                    <a:pt x="3503" y="5423"/>
                    <a:pt x="4086" y="5217"/>
                  </a:cubicBezTo>
                  <a:cubicBezTo>
                    <a:pt x="4255" y="5161"/>
                    <a:pt x="4406" y="5131"/>
                    <a:pt x="4541" y="5131"/>
                  </a:cubicBezTo>
                  <a:cubicBezTo>
                    <a:pt x="4904" y="5131"/>
                    <a:pt x="5158" y="5349"/>
                    <a:pt x="5379" y="5872"/>
                  </a:cubicBezTo>
                  <a:cubicBezTo>
                    <a:pt x="5794" y="6829"/>
                    <a:pt x="6480" y="7659"/>
                    <a:pt x="7198" y="8776"/>
                  </a:cubicBezTo>
                  <a:cubicBezTo>
                    <a:pt x="7055" y="8984"/>
                    <a:pt x="6943" y="9191"/>
                    <a:pt x="6847" y="9431"/>
                  </a:cubicBezTo>
                  <a:cubicBezTo>
                    <a:pt x="6767" y="9638"/>
                    <a:pt x="6767" y="9862"/>
                    <a:pt x="6863" y="10069"/>
                  </a:cubicBezTo>
                  <a:cubicBezTo>
                    <a:pt x="7054" y="10317"/>
                    <a:pt x="7403" y="10430"/>
                    <a:pt x="7772" y="10430"/>
                  </a:cubicBezTo>
                  <a:cubicBezTo>
                    <a:pt x="8331" y="10430"/>
                    <a:pt x="8934" y="10170"/>
                    <a:pt x="9097" y="9718"/>
                  </a:cubicBezTo>
                  <a:cubicBezTo>
                    <a:pt x="9337" y="9032"/>
                    <a:pt x="9624" y="8330"/>
                    <a:pt x="9704" y="7611"/>
                  </a:cubicBezTo>
                  <a:cubicBezTo>
                    <a:pt x="9768" y="6957"/>
                    <a:pt x="9608" y="6271"/>
                    <a:pt x="9512" y="5616"/>
                  </a:cubicBezTo>
                  <a:cubicBezTo>
                    <a:pt x="9464" y="5233"/>
                    <a:pt x="9257" y="4834"/>
                    <a:pt x="9337" y="4467"/>
                  </a:cubicBezTo>
                  <a:cubicBezTo>
                    <a:pt x="9624" y="2887"/>
                    <a:pt x="9624" y="2856"/>
                    <a:pt x="8252" y="2010"/>
                  </a:cubicBezTo>
                  <a:cubicBezTo>
                    <a:pt x="7964" y="1786"/>
                    <a:pt x="7709" y="1531"/>
                    <a:pt x="7486" y="1228"/>
                  </a:cubicBezTo>
                  <a:cubicBezTo>
                    <a:pt x="6795" y="413"/>
                    <a:pt x="5650" y="1"/>
                    <a:pt x="45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4" name="Google Shape;4574;p11"/>
            <p:cNvSpPr/>
            <p:nvPr/>
          </p:nvSpPr>
          <p:spPr>
            <a:xfrm>
              <a:off x="6693364" y="4231117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2187" y="0"/>
                  </a:moveTo>
                  <a:cubicBezTo>
                    <a:pt x="1032" y="0"/>
                    <a:pt x="0" y="966"/>
                    <a:pt x="0" y="2249"/>
                  </a:cubicBezTo>
                  <a:cubicBezTo>
                    <a:pt x="240" y="3255"/>
                    <a:pt x="447" y="4244"/>
                    <a:pt x="703" y="5202"/>
                  </a:cubicBezTo>
                  <a:cubicBezTo>
                    <a:pt x="751" y="5345"/>
                    <a:pt x="990" y="5489"/>
                    <a:pt x="1166" y="5537"/>
                  </a:cubicBezTo>
                  <a:cubicBezTo>
                    <a:pt x="1295" y="5575"/>
                    <a:pt x="1437" y="5592"/>
                    <a:pt x="1586" y="5592"/>
                  </a:cubicBezTo>
                  <a:cubicBezTo>
                    <a:pt x="2763" y="5592"/>
                    <a:pt x="4432" y="4498"/>
                    <a:pt x="4645" y="3478"/>
                  </a:cubicBezTo>
                  <a:cubicBezTo>
                    <a:pt x="4661" y="3303"/>
                    <a:pt x="4613" y="3143"/>
                    <a:pt x="4533" y="3015"/>
                  </a:cubicBezTo>
                  <a:cubicBezTo>
                    <a:pt x="4262" y="2329"/>
                    <a:pt x="4006" y="1643"/>
                    <a:pt x="3703" y="988"/>
                  </a:cubicBezTo>
                  <a:cubicBezTo>
                    <a:pt x="3575" y="701"/>
                    <a:pt x="3384" y="334"/>
                    <a:pt x="3129" y="222"/>
                  </a:cubicBezTo>
                  <a:cubicBezTo>
                    <a:pt x="2817" y="70"/>
                    <a:pt x="2498" y="0"/>
                    <a:pt x="21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" name="Google Shape;4575;p11"/>
            <p:cNvSpPr/>
            <p:nvPr/>
          </p:nvSpPr>
          <p:spPr>
            <a:xfrm>
              <a:off x="6251180" y="3572793"/>
              <a:ext cx="302297" cy="330100"/>
            </a:xfrm>
            <a:custGeom>
              <a:rect b="b" l="l" r="r" t="t"/>
              <a:pathLst>
                <a:path extrusionOk="0" h="6388" w="5826">
                  <a:moveTo>
                    <a:pt x="1893" y="0"/>
                  </a:moveTo>
                  <a:cubicBezTo>
                    <a:pt x="1698" y="0"/>
                    <a:pt x="1500" y="32"/>
                    <a:pt x="1309" y="67"/>
                  </a:cubicBezTo>
                  <a:cubicBezTo>
                    <a:pt x="830" y="163"/>
                    <a:pt x="112" y="546"/>
                    <a:pt x="48" y="897"/>
                  </a:cubicBezTo>
                  <a:cubicBezTo>
                    <a:pt x="0" y="1488"/>
                    <a:pt x="192" y="2062"/>
                    <a:pt x="607" y="2493"/>
                  </a:cubicBezTo>
                  <a:cubicBezTo>
                    <a:pt x="1899" y="3722"/>
                    <a:pt x="3320" y="4807"/>
                    <a:pt x="4692" y="5940"/>
                  </a:cubicBezTo>
                  <a:cubicBezTo>
                    <a:pt x="4980" y="6116"/>
                    <a:pt x="5267" y="6260"/>
                    <a:pt x="5570" y="6387"/>
                  </a:cubicBezTo>
                  <a:lnTo>
                    <a:pt x="5825" y="6164"/>
                  </a:lnTo>
                  <a:cubicBezTo>
                    <a:pt x="5299" y="4967"/>
                    <a:pt x="4852" y="3738"/>
                    <a:pt x="4245" y="2573"/>
                  </a:cubicBezTo>
                  <a:cubicBezTo>
                    <a:pt x="3910" y="1919"/>
                    <a:pt x="3240" y="1424"/>
                    <a:pt x="2969" y="754"/>
                  </a:cubicBezTo>
                  <a:cubicBezTo>
                    <a:pt x="2717" y="152"/>
                    <a:pt x="2316" y="0"/>
                    <a:pt x="18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6" name="Google Shape;4576;p11"/>
            <p:cNvSpPr/>
            <p:nvPr/>
          </p:nvSpPr>
          <p:spPr>
            <a:xfrm>
              <a:off x="7083401" y="4420294"/>
              <a:ext cx="145804" cy="154663"/>
            </a:xfrm>
            <a:custGeom>
              <a:rect b="b" l="l" r="r" t="t"/>
              <a:pathLst>
                <a:path extrusionOk="0" h="2993" w="2810">
                  <a:moveTo>
                    <a:pt x="579" y="0"/>
                  </a:moveTo>
                  <a:cubicBezTo>
                    <a:pt x="311" y="0"/>
                    <a:pt x="162" y="257"/>
                    <a:pt x="112" y="775"/>
                  </a:cubicBezTo>
                  <a:cubicBezTo>
                    <a:pt x="96" y="1014"/>
                    <a:pt x="112" y="1253"/>
                    <a:pt x="112" y="1477"/>
                  </a:cubicBezTo>
                  <a:lnTo>
                    <a:pt x="80" y="1477"/>
                  </a:lnTo>
                  <a:cubicBezTo>
                    <a:pt x="80" y="1541"/>
                    <a:pt x="80" y="1605"/>
                    <a:pt x="80" y="1668"/>
                  </a:cubicBezTo>
                  <a:cubicBezTo>
                    <a:pt x="0" y="2275"/>
                    <a:pt x="32" y="2977"/>
                    <a:pt x="750" y="2993"/>
                  </a:cubicBezTo>
                  <a:cubicBezTo>
                    <a:pt x="1341" y="2977"/>
                    <a:pt x="1915" y="2722"/>
                    <a:pt x="2346" y="2291"/>
                  </a:cubicBezTo>
                  <a:cubicBezTo>
                    <a:pt x="2809" y="1764"/>
                    <a:pt x="2330" y="1269"/>
                    <a:pt x="1868" y="886"/>
                  </a:cubicBezTo>
                  <a:cubicBezTo>
                    <a:pt x="1628" y="695"/>
                    <a:pt x="1437" y="455"/>
                    <a:pt x="1197" y="280"/>
                  </a:cubicBezTo>
                  <a:cubicBezTo>
                    <a:pt x="945" y="94"/>
                    <a:pt x="740" y="0"/>
                    <a:pt x="5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7" name="Google Shape;4577;p11"/>
            <p:cNvSpPr/>
            <p:nvPr/>
          </p:nvSpPr>
          <p:spPr>
            <a:xfrm>
              <a:off x="6784478" y="4515477"/>
              <a:ext cx="203710" cy="135595"/>
            </a:xfrm>
            <a:custGeom>
              <a:rect b="b" l="l" r="r" t="t"/>
              <a:pathLst>
                <a:path extrusionOk="0" h="2624" w="3926">
                  <a:moveTo>
                    <a:pt x="3275" y="0"/>
                  </a:moveTo>
                  <a:cubicBezTo>
                    <a:pt x="3268" y="0"/>
                    <a:pt x="3262" y="1"/>
                    <a:pt x="3256" y="2"/>
                  </a:cubicBezTo>
                  <a:cubicBezTo>
                    <a:pt x="1756" y="241"/>
                    <a:pt x="782" y="1199"/>
                    <a:pt x="0" y="2587"/>
                  </a:cubicBezTo>
                  <a:cubicBezTo>
                    <a:pt x="137" y="2612"/>
                    <a:pt x="267" y="2624"/>
                    <a:pt x="390" y="2624"/>
                  </a:cubicBezTo>
                  <a:cubicBezTo>
                    <a:pt x="1212" y="2624"/>
                    <a:pt x="1747" y="2114"/>
                    <a:pt x="2330" y="1725"/>
                  </a:cubicBezTo>
                  <a:cubicBezTo>
                    <a:pt x="2649" y="1502"/>
                    <a:pt x="3048" y="1390"/>
                    <a:pt x="3383" y="1183"/>
                  </a:cubicBezTo>
                  <a:cubicBezTo>
                    <a:pt x="3591" y="1039"/>
                    <a:pt x="3766" y="864"/>
                    <a:pt x="3926" y="672"/>
                  </a:cubicBezTo>
                  <a:cubicBezTo>
                    <a:pt x="3710" y="441"/>
                    <a:pt x="3464" y="0"/>
                    <a:pt x="3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" name="Google Shape;4578;p11"/>
            <p:cNvSpPr/>
            <p:nvPr/>
          </p:nvSpPr>
          <p:spPr>
            <a:xfrm>
              <a:off x="7187747" y="3531609"/>
              <a:ext cx="146582" cy="129653"/>
            </a:xfrm>
            <a:custGeom>
              <a:rect b="b" l="l" r="r" t="t"/>
              <a:pathLst>
                <a:path extrusionOk="0" h="2509" w="2825">
                  <a:moveTo>
                    <a:pt x="1166" y="0"/>
                  </a:moveTo>
                  <a:cubicBezTo>
                    <a:pt x="824" y="0"/>
                    <a:pt x="418" y="319"/>
                    <a:pt x="128" y="593"/>
                  </a:cubicBezTo>
                  <a:cubicBezTo>
                    <a:pt x="0" y="721"/>
                    <a:pt x="32" y="1279"/>
                    <a:pt x="160" y="1359"/>
                  </a:cubicBezTo>
                  <a:cubicBezTo>
                    <a:pt x="734" y="1662"/>
                    <a:pt x="1341" y="1934"/>
                    <a:pt x="1947" y="2173"/>
                  </a:cubicBezTo>
                  <a:lnTo>
                    <a:pt x="2298" y="2508"/>
                  </a:lnTo>
                  <a:cubicBezTo>
                    <a:pt x="2474" y="2157"/>
                    <a:pt x="2729" y="1822"/>
                    <a:pt x="2793" y="1455"/>
                  </a:cubicBezTo>
                  <a:cubicBezTo>
                    <a:pt x="2825" y="1168"/>
                    <a:pt x="2713" y="864"/>
                    <a:pt x="2506" y="673"/>
                  </a:cubicBezTo>
                  <a:cubicBezTo>
                    <a:pt x="2123" y="370"/>
                    <a:pt x="1660" y="34"/>
                    <a:pt x="1213" y="3"/>
                  </a:cubicBezTo>
                  <a:cubicBezTo>
                    <a:pt x="1197" y="1"/>
                    <a:pt x="1182" y="0"/>
                    <a:pt x="1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" name="Google Shape;4579;p11"/>
            <p:cNvSpPr/>
            <p:nvPr/>
          </p:nvSpPr>
          <p:spPr>
            <a:xfrm>
              <a:off x="7935496" y="4441558"/>
              <a:ext cx="122610" cy="81905"/>
            </a:xfrm>
            <a:custGeom>
              <a:rect b="b" l="l" r="r" t="t"/>
              <a:pathLst>
                <a:path extrusionOk="0" h="1585" w="2363">
                  <a:moveTo>
                    <a:pt x="730" y="0"/>
                  </a:moveTo>
                  <a:cubicBezTo>
                    <a:pt x="523" y="0"/>
                    <a:pt x="296" y="85"/>
                    <a:pt x="0" y="228"/>
                  </a:cubicBezTo>
                  <a:cubicBezTo>
                    <a:pt x="495" y="1138"/>
                    <a:pt x="1229" y="1569"/>
                    <a:pt x="2362" y="1585"/>
                  </a:cubicBezTo>
                  <a:cubicBezTo>
                    <a:pt x="1557" y="427"/>
                    <a:pt x="1194" y="0"/>
                    <a:pt x="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0" name="Google Shape;4580;p11"/>
            <p:cNvSpPr/>
            <p:nvPr/>
          </p:nvSpPr>
          <p:spPr>
            <a:xfrm>
              <a:off x="7196827" y="3696784"/>
              <a:ext cx="102737" cy="58186"/>
            </a:xfrm>
            <a:custGeom>
              <a:rect b="b" l="l" r="r" t="t"/>
              <a:pathLst>
                <a:path extrusionOk="0" h="1126" w="1980">
                  <a:moveTo>
                    <a:pt x="770" y="1"/>
                  </a:moveTo>
                  <a:cubicBezTo>
                    <a:pt x="508" y="1"/>
                    <a:pt x="267" y="168"/>
                    <a:pt x="1" y="503"/>
                  </a:cubicBezTo>
                  <a:lnTo>
                    <a:pt x="1884" y="1126"/>
                  </a:lnTo>
                  <a:cubicBezTo>
                    <a:pt x="1916" y="1030"/>
                    <a:pt x="1948" y="918"/>
                    <a:pt x="1980" y="822"/>
                  </a:cubicBezTo>
                  <a:cubicBezTo>
                    <a:pt x="1478" y="275"/>
                    <a:pt x="1106" y="1"/>
                    <a:pt x="7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1" name="Google Shape;4581;p11"/>
            <p:cNvSpPr/>
            <p:nvPr/>
          </p:nvSpPr>
          <p:spPr>
            <a:xfrm>
              <a:off x="3598803" y="3925105"/>
              <a:ext cx="81204" cy="50383"/>
            </a:xfrm>
            <a:custGeom>
              <a:rect b="b" l="l" r="r" t="t"/>
              <a:pathLst>
                <a:path extrusionOk="0" h="975" w="1565">
                  <a:moveTo>
                    <a:pt x="1246" y="0"/>
                  </a:moveTo>
                  <a:lnTo>
                    <a:pt x="1" y="367"/>
                  </a:lnTo>
                  <a:cubicBezTo>
                    <a:pt x="468" y="663"/>
                    <a:pt x="753" y="974"/>
                    <a:pt x="1033" y="974"/>
                  </a:cubicBezTo>
                  <a:cubicBezTo>
                    <a:pt x="1040" y="974"/>
                    <a:pt x="1047" y="974"/>
                    <a:pt x="1054" y="974"/>
                  </a:cubicBezTo>
                  <a:cubicBezTo>
                    <a:pt x="1230" y="958"/>
                    <a:pt x="1389" y="479"/>
                    <a:pt x="1565" y="192"/>
                  </a:cubicBezTo>
                  <a:lnTo>
                    <a:pt x="124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" name="Google Shape;4582;p11"/>
            <p:cNvSpPr/>
            <p:nvPr/>
          </p:nvSpPr>
          <p:spPr>
            <a:xfrm>
              <a:off x="3681615" y="2990740"/>
              <a:ext cx="81204" cy="50383"/>
            </a:xfrm>
            <a:custGeom>
              <a:rect b="b" l="l" r="r" t="t"/>
              <a:pathLst>
                <a:path extrusionOk="0" h="975" w="1565">
                  <a:moveTo>
                    <a:pt x="1262" y="0"/>
                  </a:moveTo>
                  <a:lnTo>
                    <a:pt x="1" y="383"/>
                  </a:lnTo>
                  <a:cubicBezTo>
                    <a:pt x="484" y="664"/>
                    <a:pt x="769" y="974"/>
                    <a:pt x="1049" y="974"/>
                  </a:cubicBezTo>
                  <a:cubicBezTo>
                    <a:pt x="1056" y="974"/>
                    <a:pt x="1063" y="974"/>
                    <a:pt x="1070" y="974"/>
                  </a:cubicBezTo>
                  <a:cubicBezTo>
                    <a:pt x="1246" y="974"/>
                    <a:pt x="1405" y="479"/>
                    <a:pt x="1565" y="208"/>
                  </a:cubicBezTo>
                  <a:lnTo>
                    <a:pt x="126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" name="Google Shape;4583;p11"/>
            <p:cNvSpPr/>
            <p:nvPr/>
          </p:nvSpPr>
          <p:spPr>
            <a:xfrm>
              <a:off x="4780485" y="5040844"/>
              <a:ext cx="58840" cy="71828"/>
            </a:xfrm>
            <a:custGeom>
              <a:rect b="b" l="l" r="r" t="t"/>
              <a:pathLst>
                <a:path extrusionOk="0" h="1390" w="1134">
                  <a:moveTo>
                    <a:pt x="703" y="1"/>
                  </a:moveTo>
                  <a:cubicBezTo>
                    <a:pt x="479" y="384"/>
                    <a:pt x="240" y="751"/>
                    <a:pt x="1" y="1134"/>
                  </a:cubicBezTo>
                  <a:lnTo>
                    <a:pt x="432" y="1389"/>
                  </a:lnTo>
                  <a:lnTo>
                    <a:pt x="1134" y="256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84" name="Google Shape;4584;p11"/>
          <p:cNvSpPr/>
          <p:nvPr/>
        </p:nvSpPr>
        <p:spPr>
          <a:xfrm>
            <a:off x="-63400" y="535200"/>
            <a:ext cx="9280500" cy="4064100"/>
          </a:xfrm>
          <a:prstGeom prst="rect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85" name="Google Shape;4585;p11"/>
          <p:cNvSpPr txBox="1"/>
          <p:nvPr>
            <p:ph hasCustomPrompt="1" type="title"/>
          </p:nvPr>
        </p:nvSpPr>
        <p:spPr>
          <a:xfrm>
            <a:off x="713125" y="1106125"/>
            <a:ext cx="7717500" cy="19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4586" name="Google Shape;4586;p11"/>
          <p:cNvSpPr txBox="1"/>
          <p:nvPr>
            <p:ph idx="1" type="subTitle"/>
          </p:nvPr>
        </p:nvSpPr>
        <p:spPr>
          <a:xfrm>
            <a:off x="2146675" y="3083875"/>
            <a:ext cx="4863300" cy="56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spTree>
      <p:nvGrpSpPr>
        <p:cNvPr id="4587" name="Shape 458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s">
  <p:cSld name="CUSTOM">
    <p:spTree>
      <p:nvGrpSpPr>
        <p:cNvPr id="4588" name="Shape 45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89" name="Google Shape;4589;p13"/>
          <p:cNvGrpSpPr/>
          <p:nvPr/>
        </p:nvGrpSpPr>
        <p:grpSpPr>
          <a:xfrm>
            <a:off x="0" y="-76200"/>
            <a:ext cx="9415324" cy="5336303"/>
            <a:chOff x="0" y="-76200"/>
            <a:chExt cx="9415324" cy="5336303"/>
          </a:xfrm>
        </p:grpSpPr>
        <p:sp>
          <p:nvSpPr>
            <p:cNvPr id="4590" name="Google Shape;4590;p13"/>
            <p:cNvSpPr/>
            <p:nvPr/>
          </p:nvSpPr>
          <p:spPr>
            <a:xfrm>
              <a:off x="8588861" y="-44059"/>
              <a:ext cx="327047" cy="224321"/>
            </a:xfrm>
            <a:custGeom>
              <a:rect b="b" l="l" r="r" t="t"/>
              <a:pathLst>
                <a:path extrusionOk="0" h="4341" w="6303">
                  <a:moveTo>
                    <a:pt x="335" y="0"/>
                  </a:moveTo>
                  <a:cubicBezTo>
                    <a:pt x="287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04" y="4246"/>
                  </a:cubicBezTo>
                  <a:cubicBezTo>
                    <a:pt x="5115" y="4306"/>
                    <a:pt x="5366" y="4341"/>
                    <a:pt x="5565" y="4341"/>
                  </a:cubicBezTo>
                  <a:cubicBezTo>
                    <a:pt x="6201" y="4341"/>
                    <a:pt x="6303" y="3986"/>
                    <a:pt x="6144" y="3001"/>
                  </a:cubicBezTo>
                  <a:cubicBezTo>
                    <a:pt x="6001" y="1995"/>
                    <a:pt x="5745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1" name="Google Shape;4591;p13"/>
            <p:cNvSpPr/>
            <p:nvPr/>
          </p:nvSpPr>
          <p:spPr>
            <a:xfrm>
              <a:off x="8991299" y="-54807"/>
              <a:ext cx="267532" cy="216260"/>
            </a:xfrm>
            <a:custGeom>
              <a:rect b="b" l="l" r="r" t="t"/>
              <a:pathLst>
                <a:path extrusionOk="0" h="4185" w="5156">
                  <a:moveTo>
                    <a:pt x="4022" y="1"/>
                  </a:moveTo>
                  <a:lnTo>
                    <a:pt x="0" y="17"/>
                  </a:lnTo>
                  <a:cubicBezTo>
                    <a:pt x="48" y="304"/>
                    <a:pt x="32" y="639"/>
                    <a:pt x="176" y="879"/>
                  </a:cubicBezTo>
                  <a:cubicBezTo>
                    <a:pt x="719" y="1693"/>
                    <a:pt x="1341" y="2459"/>
                    <a:pt x="1900" y="3289"/>
                  </a:cubicBezTo>
                  <a:cubicBezTo>
                    <a:pt x="2292" y="3867"/>
                    <a:pt x="2737" y="4184"/>
                    <a:pt x="3286" y="4184"/>
                  </a:cubicBezTo>
                  <a:cubicBezTo>
                    <a:pt x="3539" y="4184"/>
                    <a:pt x="3815" y="4116"/>
                    <a:pt x="4118" y="3975"/>
                  </a:cubicBezTo>
                  <a:cubicBezTo>
                    <a:pt x="4453" y="3847"/>
                    <a:pt x="4804" y="3751"/>
                    <a:pt x="5155" y="3688"/>
                  </a:cubicBezTo>
                  <a:cubicBezTo>
                    <a:pt x="4756" y="2427"/>
                    <a:pt x="4389" y="1214"/>
                    <a:pt x="40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" name="Google Shape;4592;p13"/>
            <p:cNvSpPr/>
            <p:nvPr/>
          </p:nvSpPr>
          <p:spPr>
            <a:xfrm>
              <a:off x="8843887" y="1302611"/>
              <a:ext cx="395071" cy="356454"/>
            </a:xfrm>
            <a:custGeom>
              <a:rect b="b" l="l" r="r" t="t"/>
              <a:pathLst>
                <a:path extrusionOk="0" h="6898" w="7614">
                  <a:moveTo>
                    <a:pt x="3607" y="1"/>
                  </a:moveTo>
                  <a:cubicBezTo>
                    <a:pt x="2650" y="448"/>
                    <a:pt x="1597" y="799"/>
                    <a:pt x="719" y="1389"/>
                  </a:cubicBezTo>
                  <a:cubicBezTo>
                    <a:pt x="80" y="1804"/>
                    <a:pt x="1" y="2634"/>
                    <a:pt x="559" y="3257"/>
                  </a:cubicBezTo>
                  <a:cubicBezTo>
                    <a:pt x="1517" y="4358"/>
                    <a:pt x="2538" y="5427"/>
                    <a:pt x="3623" y="6416"/>
                  </a:cubicBezTo>
                  <a:cubicBezTo>
                    <a:pt x="3982" y="6739"/>
                    <a:pt x="4395" y="6897"/>
                    <a:pt x="4798" y="6897"/>
                  </a:cubicBezTo>
                  <a:cubicBezTo>
                    <a:pt x="5292" y="6897"/>
                    <a:pt x="5770" y="6659"/>
                    <a:pt x="6113" y="6193"/>
                  </a:cubicBezTo>
                  <a:cubicBezTo>
                    <a:pt x="6703" y="5411"/>
                    <a:pt x="7102" y="4485"/>
                    <a:pt x="7501" y="3576"/>
                  </a:cubicBezTo>
                  <a:cubicBezTo>
                    <a:pt x="7613" y="3272"/>
                    <a:pt x="7581" y="2921"/>
                    <a:pt x="7422" y="2634"/>
                  </a:cubicBezTo>
                  <a:cubicBezTo>
                    <a:pt x="6544" y="1309"/>
                    <a:pt x="5139" y="751"/>
                    <a:pt x="360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3" name="Google Shape;4593;p13"/>
            <p:cNvSpPr/>
            <p:nvPr/>
          </p:nvSpPr>
          <p:spPr>
            <a:xfrm>
              <a:off x="8969766" y="330162"/>
              <a:ext cx="371878" cy="366066"/>
            </a:xfrm>
            <a:custGeom>
              <a:rect b="b" l="l" r="r" t="t"/>
              <a:pathLst>
                <a:path extrusionOk="0" h="7084" w="7167">
                  <a:moveTo>
                    <a:pt x="5703" y="1"/>
                  </a:moveTo>
                  <a:cubicBezTo>
                    <a:pt x="5439" y="1"/>
                    <a:pt x="5152" y="132"/>
                    <a:pt x="4868" y="403"/>
                  </a:cubicBezTo>
                  <a:cubicBezTo>
                    <a:pt x="3926" y="1345"/>
                    <a:pt x="2698" y="1967"/>
                    <a:pt x="1373" y="2158"/>
                  </a:cubicBezTo>
                  <a:cubicBezTo>
                    <a:pt x="128" y="2334"/>
                    <a:pt x="0" y="2829"/>
                    <a:pt x="719" y="3834"/>
                  </a:cubicBezTo>
                  <a:cubicBezTo>
                    <a:pt x="1277" y="4632"/>
                    <a:pt x="2634" y="4887"/>
                    <a:pt x="2474" y="6228"/>
                  </a:cubicBezTo>
                  <a:cubicBezTo>
                    <a:pt x="2474" y="6292"/>
                    <a:pt x="2618" y="6372"/>
                    <a:pt x="2698" y="6435"/>
                  </a:cubicBezTo>
                  <a:cubicBezTo>
                    <a:pt x="3233" y="6868"/>
                    <a:pt x="3806" y="7084"/>
                    <a:pt x="4345" y="7084"/>
                  </a:cubicBezTo>
                  <a:cubicBezTo>
                    <a:pt x="5139" y="7084"/>
                    <a:pt x="5861" y="6617"/>
                    <a:pt x="6288" y="5685"/>
                  </a:cubicBezTo>
                  <a:cubicBezTo>
                    <a:pt x="6735" y="4744"/>
                    <a:pt x="6895" y="3675"/>
                    <a:pt x="7166" y="2733"/>
                  </a:cubicBezTo>
                  <a:cubicBezTo>
                    <a:pt x="6959" y="1983"/>
                    <a:pt x="6863" y="1360"/>
                    <a:pt x="6624" y="770"/>
                  </a:cubicBezTo>
                  <a:cubicBezTo>
                    <a:pt x="6408" y="265"/>
                    <a:pt x="6078" y="1"/>
                    <a:pt x="57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4" name="Google Shape;4594;p13"/>
            <p:cNvSpPr/>
            <p:nvPr/>
          </p:nvSpPr>
          <p:spPr>
            <a:xfrm>
              <a:off x="8562347" y="1363017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2358" y="1"/>
                  </a:moveTo>
                  <a:cubicBezTo>
                    <a:pt x="2225" y="1"/>
                    <a:pt x="2121" y="23"/>
                    <a:pt x="2091" y="77"/>
                  </a:cubicBezTo>
                  <a:cubicBezTo>
                    <a:pt x="1421" y="1098"/>
                    <a:pt x="671" y="2119"/>
                    <a:pt x="304" y="3237"/>
                  </a:cubicBezTo>
                  <a:cubicBezTo>
                    <a:pt x="0" y="4194"/>
                    <a:pt x="1118" y="4449"/>
                    <a:pt x="1756" y="4705"/>
                  </a:cubicBezTo>
                  <a:cubicBezTo>
                    <a:pt x="1778" y="4713"/>
                    <a:pt x="1803" y="4717"/>
                    <a:pt x="1832" y="4717"/>
                  </a:cubicBezTo>
                  <a:cubicBezTo>
                    <a:pt x="2138" y="4717"/>
                    <a:pt x="2788" y="4274"/>
                    <a:pt x="2905" y="3939"/>
                  </a:cubicBezTo>
                  <a:cubicBezTo>
                    <a:pt x="3224" y="3013"/>
                    <a:pt x="3320" y="2008"/>
                    <a:pt x="3543" y="747"/>
                  </a:cubicBezTo>
                  <a:cubicBezTo>
                    <a:pt x="3496" y="683"/>
                    <a:pt x="3352" y="316"/>
                    <a:pt x="3065" y="156"/>
                  </a:cubicBezTo>
                  <a:cubicBezTo>
                    <a:pt x="2894" y="66"/>
                    <a:pt x="2584" y="1"/>
                    <a:pt x="23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" name="Google Shape;4595;p13"/>
            <p:cNvSpPr/>
            <p:nvPr/>
          </p:nvSpPr>
          <p:spPr>
            <a:xfrm>
              <a:off x="8802481" y="1100566"/>
              <a:ext cx="216163" cy="214916"/>
            </a:xfrm>
            <a:custGeom>
              <a:rect b="b" l="l" r="r" t="t"/>
              <a:pathLst>
                <a:path extrusionOk="0" h="4159" w="4166">
                  <a:moveTo>
                    <a:pt x="3815" y="1"/>
                  </a:moveTo>
                  <a:cubicBezTo>
                    <a:pt x="2794" y="607"/>
                    <a:pt x="1708" y="1102"/>
                    <a:pt x="799" y="1820"/>
                  </a:cubicBezTo>
                  <a:cubicBezTo>
                    <a:pt x="1" y="2459"/>
                    <a:pt x="655" y="3145"/>
                    <a:pt x="1070" y="3751"/>
                  </a:cubicBezTo>
                  <a:cubicBezTo>
                    <a:pt x="1259" y="4027"/>
                    <a:pt x="1491" y="4158"/>
                    <a:pt x="1734" y="4158"/>
                  </a:cubicBezTo>
                  <a:cubicBezTo>
                    <a:pt x="1941" y="4158"/>
                    <a:pt x="2157" y="4063"/>
                    <a:pt x="2363" y="3879"/>
                  </a:cubicBezTo>
                  <a:cubicBezTo>
                    <a:pt x="3432" y="2953"/>
                    <a:pt x="3623" y="1597"/>
                    <a:pt x="4166" y="400"/>
                  </a:cubicBezTo>
                  <a:lnTo>
                    <a:pt x="38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6" name="Google Shape;4596;p13"/>
            <p:cNvSpPr/>
            <p:nvPr/>
          </p:nvSpPr>
          <p:spPr>
            <a:xfrm>
              <a:off x="8810783" y="391344"/>
              <a:ext cx="130860" cy="154767"/>
            </a:xfrm>
            <a:custGeom>
              <a:rect b="b" l="l" r="r" t="t"/>
              <a:pathLst>
                <a:path extrusionOk="0" h="2995" w="2522">
                  <a:moveTo>
                    <a:pt x="2282" y="1"/>
                  </a:moveTo>
                  <a:cubicBezTo>
                    <a:pt x="1995" y="208"/>
                    <a:pt x="1596" y="320"/>
                    <a:pt x="1421" y="591"/>
                  </a:cubicBezTo>
                  <a:cubicBezTo>
                    <a:pt x="926" y="1294"/>
                    <a:pt x="431" y="1996"/>
                    <a:pt x="0" y="2746"/>
                  </a:cubicBezTo>
                  <a:cubicBezTo>
                    <a:pt x="206" y="2914"/>
                    <a:pt x="450" y="2995"/>
                    <a:pt x="691" y="2995"/>
                  </a:cubicBezTo>
                  <a:cubicBezTo>
                    <a:pt x="1069" y="2995"/>
                    <a:pt x="1440" y="2797"/>
                    <a:pt x="1644" y="2427"/>
                  </a:cubicBezTo>
                  <a:cubicBezTo>
                    <a:pt x="1899" y="1980"/>
                    <a:pt x="2139" y="1517"/>
                    <a:pt x="2378" y="1054"/>
                  </a:cubicBezTo>
                  <a:cubicBezTo>
                    <a:pt x="2522" y="799"/>
                    <a:pt x="2330" y="368"/>
                    <a:pt x="22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7" name="Google Shape;4597;p13"/>
            <p:cNvSpPr/>
            <p:nvPr/>
          </p:nvSpPr>
          <p:spPr>
            <a:xfrm>
              <a:off x="8727971" y="201701"/>
              <a:ext cx="132521" cy="183550"/>
            </a:xfrm>
            <a:custGeom>
              <a:rect b="b" l="l" r="r" t="t"/>
              <a:pathLst>
                <a:path extrusionOk="0" h="3552" w="2554">
                  <a:moveTo>
                    <a:pt x="1485" y="0"/>
                  </a:moveTo>
                  <a:cubicBezTo>
                    <a:pt x="1437" y="112"/>
                    <a:pt x="1373" y="208"/>
                    <a:pt x="1325" y="304"/>
                  </a:cubicBezTo>
                  <a:cubicBezTo>
                    <a:pt x="814" y="1293"/>
                    <a:pt x="463" y="2362"/>
                    <a:pt x="0" y="3463"/>
                  </a:cubicBezTo>
                  <a:cubicBezTo>
                    <a:pt x="235" y="3523"/>
                    <a:pt x="434" y="3552"/>
                    <a:pt x="602" y="3552"/>
                  </a:cubicBezTo>
                  <a:cubicBezTo>
                    <a:pt x="1112" y="3552"/>
                    <a:pt x="1349" y="3289"/>
                    <a:pt x="1469" y="2809"/>
                  </a:cubicBezTo>
                  <a:cubicBezTo>
                    <a:pt x="1548" y="2522"/>
                    <a:pt x="1676" y="2251"/>
                    <a:pt x="1820" y="1995"/>
                  </a:cubicBezTo>
                  <a:cubicBezTo>
                    <a:pt x="2059" y="1580"/>
                    <a:pt x="2298" y="1149"/>
                    <a:pt x="2554" y="734"/>
                  </a:cubicBezTo>
                  <a:cubicBezTo>
                    <a:pt x="2171" y="527"/>
                    <a:pt x="1820" y="272"/>
                    <a:pt x="14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8" name="Google Shape;4598;p13"/>
            <p:cNvSpPr/>
            <p:nvPr/>
          </p:nvSpPr>
          <p:spPr>
            <a:xfrm>
              <a:off x="8794231" y="793004"/>
              <a:ext cx="139162" cy="265403"/>
            </a:xfrm>
            <a:custGeom>
              <a:rect b="b" l="l" r="r" t="t"/>
              <a:pathLst>
                <a:path extrusionOk="0" h="5136" w="2682">
                  <a:moveTo>
                    <a:pt x="2266" y="0"/>
                  </a:moveTo>
                  <a:cubicBezTo>
                    <a:pt x="2043" y="160"/>
                    <a:pt x="1756" y="287"/>
                    <a:pt x="1596" y="511"/>
                  </a:cubicBezTo>
                  <a:cubicBezTo>
                    <a:pt x="1293" y="894"/>
                    <a:pt x="1053" y="1341"/>
                    <a:pt x="862" y="1803"/>
                  </a:cubicBezTo>
                  <a:cubicBezTo>
                    <a:pt x="527" y="2681"/>
                    <a:pt x="255" y="3591"/>
                    <a:pt x="16" y="4485"/>
                  </a:cubicBezTo>
                  <a:cubicBezTo>
                    <a:pt x="0" y="4708"/>
                    <a:pt x="80" y="4931"/>
                    <a:pt x="223" y="5107"/>
                  </a:cubicBezTo>
                  <a:cubicBezTo>
                    <a:pt x="243" y="5127"/>
                    <a:pt x="288" y="5136"/>
                    <a:pt x="344" y="5136"/>
                  </a:cubicBezTo>
                  <a:cubicBezTo>
                    <a:pt x="471" y="5136"/>
                    <a:pt x="657" y="5089"/>
                    <a:pt x="734" y="5011"/>
                  </a:cubicBezTo>
                  <a:cubicBezTo>
                    <a:pt x="1756" y="4038"/>
                    <a:pt x="2649" y="2968"/>
                    <a:pt x="2681" y="1420"/>
                  </a:cubicBezTo>
                  <a:cubicBezTo>
                    <a:pt x="2681" y="1197"/>
                    <a:pt x="2649" y="974"/>
                    <a:pt x="2601" y="750"/>
                  </a:cubicBezTo>
                  <a:cubicBezTo>
                    <a:pt x="2506" y="495"/>
                    <a:pt x="2394" y="239"/>
                    <a:pt x="22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9" name="Google Shape;4599;p13"/>
            <p:cNvSpPr/>
            <p:nvPr/>
          </p:nvSpPr>
          <p:spPr>
            <a:xfrm>
              <a:off x="8829826" y="1607744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734" y="1"/>
                  </a:moveTo>
                  <a:lnTo>
                    <a:pt x="734" y="1"/>
                  </a:lnTo>
                  <a:cubicBezTo>
                    <a:pt x="0" y="1262"/>
                    <a:pt x="16" y="2203"/>
                    <a:pt x="750" y="3384"/>
                  </a:cubicBezTo>
                  <a:cubicBezTo>
                    <a:pt x="927" y="3658"/>
                    <a:pt x="1108" y="3746"/>
                    <a:pt x="1294" y="3746"/>
                  </a:cubicBezTo>
                  <a:cubicBezTo>
                    <a:pt x="1623" y="3746"/>
                    <a:pt x="1971" y="3474"/>
                    <a:pt x="2348" y="3474"/>
                  </a:cubicBezTo>
                  <a:cubicBezTo>
                    <a:pt x="2492" y="3474"/>
                    <a:pt x="2640" y="3514"/>
                    <a:pt x="2793" y="3623"/>
                  </a:cubicBezTo>
                  <a:cubicBezTo>
                    <a:pt x="2442" y="2059"/>
                    <a:pt x="1915" y="910"/>
                    <a:pt x="7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0" name="Google Shape;4600;p13"/>
            <p:cNvSpPr/>
            <p:nvPr/>
          </p:nvSpPr>
          <p:spPr>
            <a:xfrm>
              <a:off x="8618644" y="1707216"/>
              <a:ext cx="125101" cy="161174"/>
            </a:xfrm>
            <a:custGeom>
              <a:rect b="b" l="l" r="r" t="t"/>
              <a:pathLst>
                <a:path extrusionOk="0" h="3119" w="2411">
                  <a:moveTo>
                    <a:pt x="1364" y="0"/>
                  </a:moveTo>
                  <a:cubicBezTo>
                    <a:pt x="1073" y="0"/>
                    <a:pt x="782" y="40"/>
                    <a:pt x="495" y="119"/>
                  </a:cubicBezTo>
                  <a:cubicBezTo>
                    <a:pt x="272" y="198"/>
                    <a:pt x="1" y="837"/>
                    <a:pt x="96" y="1092"/>
                  </a:cubicBezTo>
                  <a:cubicBezTo>
                    <a:pt x="336" y="1778"/>
                    <a:pt x="783" y="2401"/>
                    <a:pt x="1134" y="3055"/>
                  </a:cubicBezTo>
                  <a:lnTo>
                    <a:pt x="1469" y="3119"/>
                  </a:lnTo>
                  <a:cubicBezTo>
                    <a:pt x="1788" y="2417"/>
                    <a:pt x="2075" y="1698"/>
                    <a:pt x="2331" y="980"/>
                  </a:cubicBezTo>
                  <a:cubicBezTo>
                    <a:pt x="2411" y="709"/>
                    <a:pt x="2235" y="103"/>
                    <a:pt x="2091" y="87"/>
                  </a:cubicBezTo>
                  <a:cubicBezTo>
                    <a:pt x="1851" y="28"/>
                    <a:pt x="1608" y="0"/>
                    <a:pt x="13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" name="Google Shape;4601;p13"/>
            <p:cNvSpPr/>
            <p:nvPr/>
          </p:nvSpPr>
          <p:spPr>
            <a:xfrm>
              <a:off x="8348674" y="94685"/>
              <a:ext cx="198833" cy="89915"/>
            </a:xfrm>
            <a:custGeom>
              <a:rect b="b" l="l" r="r" t="t"/>
              <a:pathLst>
                <a:path extrusionOk="0" h="1740" w="3832">
                  <a:moveTo>
                    <a:pt x="2867" y="0"/>
                  </a:moveTo>
                  <a:cubicBezTo>
                    <a:pt x="2825" y="0"/>
                    <a:pt x="2789" y="9"/>
                    <a:pt x="2762" y="29"/>
                  </a:cubicBezTo>
                  <a:cubicBezTo>
                    <a:pt x="2444" y="267"/>
                    <a:pt x="2207" y="481"/>
                    <a:pt x="1872" y="481"/>
                  </a:cubicBezTo>
                  <a:cubicBezTo>
                    <a:pt x="1736" y="481"/>
                    <a:pt x="1585" y="446"/>
                    <a:pt x="1405" y="364"/>
                  </a:cubicBezTo>
                  <a:cubicBezTo>
                    <a:pt x="1353" y="339"/>
                    <a:pt x="1291" y="328"/>
                    <a:pt x="1223" y="328"/>
                  </a:cubicBezTo>
                  <a:cubicBezTo>
                    <a:pt x="943" y="328"/>
                    <a:pt x="561" y="516"/>
                    <a:pt x="304" y="683"/>
                  </a:cubicBezTo>
                  <a:cubicBezTo>
                    <a:pt x="113" y="811"/>
                    <a:pt x="33" y="1178"/>
                    <a:pt x="1" y="1433"/>
                  </a:cubicBezTo>
                  <a:cubicBezTo>
                    <a:pt x="1" y="1529"/>
                    <a:pt x="336" y="1736"/>
                    <a:pt x="528" y="1736"/>
                  </a:cubicBezTo>
                  <a:cubicBezTo>
                    <a:pt x="590" y="1739"/>
                    <a:pt x="651" y="1740"/>
                    <a:pt x="713" y="1740"/>
                  </a:cubicBezTo>
                  <a:cubicBezTo>
                    <a:pt x="1819" y="1740"/>
                    <a:pt x="2814" y="1338"/>
                    <a:pt x="3751" y="779"/>
                  </a:cubicBezTo>
                  <a:cubicBezTo>
                    <a:pt x="3783" y="635"/>
                    <a:pt x="3799" y="507"/>
                    <a:pt x="3831" y="364"/>
                  </a:cubicBezTo>
                  <a:cubicBezTo>
                    <a:pt x="3521" y="256"/>
                    <a:pt x="3097" y="0"/>
                    <a:pt x="28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2" name="Google Shape;4602;p13"/>
            <p:cNvSpPr/>
            <p:nvPr/>
          </p:nvSpPr>
          <p:spPr>
            <a:xfrm>
              <a:off x="8593790" y="2768905"/>
              <a:ext cx="104398" cy="122108"/>
            </a:xfrm>
            <a:custGeom>
              <a:rect b="b" l="l" r="r" t="t"/>
              <a:pathLst>
                <a:path extrusionOk="0" h="2363" w="2012">
                  <a:moveTo>
                    <a:pt x="831" y="0"/>
                  </a:moveTo>
                  <a:cubicBezTo>
                    <a:pt x="145" y="32"/>
                    <a:pt x="1" y="479"/>
                    <a:pt x="33" y="1022"/>
                  </a:cubicBezTo>
                  <a:cubicBezTo>
                    <a:pt x="49" y="1747"/>
                    <a:pt x="298" y="2363"/>
                    <a:pt x="1118" y="2363"/>
                  </a:cubicBezTo>
                  <a:cubicBezTo>
                    <a:pt x="1129" y="2363"/>
                    <a:pt x="1139" y="2362"/>
                    <a:pt x="1150" y="2362"/>
                  </a:cubicBezTo>
                  <a:cubicBezTo>
                    <a:pt x="1485" y="2346"/>
                    <a:pt x="1820" y="2011"/>
                    <a:pt x="2012" y="1899"/>
                  </a:cubicBezTo>
                  <a:cubicBezTo>
                    <a:pt x="2012" y="798"/>
                    <a:pt x="1405" y="0"/>
                    <a:pt x="8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" name="Google Shape;4603;p13"/>
            <p:cNvSpPr/>
            <p:nvPr/>
          </p:nvSpPr>
          <p:spPr>
            <a:xfrm>
              <a:off x="9067470" y="789697"/>
              <a:ext cx="67973" cy="175695"/>
            </a:xfrm>
            <a:custGeom>
              <a:rect b="b" l="l" r="r" t="t"/>
              <a:pathLst>
                <a:path extrusionOk="0" h="3400" w="1310">
                  <a:moveTo>
                    <a:pt x="655" y="0"/>
                  </a:moveTo>
                  <a:lnTo>
                    <a:pt x="288" y="96"/>
                  </a:lnTo>
                  <a:cubicBezTo>
                    <a:pt x="192" y="1149"/>
                    <a:pt x="96" y="2187"/>
                    <a:pt x="1" y="3224"/>
                  </a:cubicBezTo>
                  <a:lnTo>
                    <a:pt x="320" y="3400"/>
                  </a:lnTo>
                  <a:cubicBezTo>
                    <a:pt x="655" y="2905"/>
                    <a:pt x="1229" y="2410"/>
                    <a:pt x="1277" y="1883"/>
                  </a:cubicBezTo>
                  <a:cubicBezTo>
                    <a:pt x="1309" y="1277"/>
                    <a:pt x="878" y="623"/>
                    <a:pt x="6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" name="Google Shape;4604;p13"/>
            <p:cNvSpPr/>
            <p:nvPr/>
          </p:nvSpPr>
          <p:spPr>
            <a:xfrm>
              <a:off x="8607904" y="1107077"/>
              <a:ext cx="120120" cy="52812"/>
            </a:xfrm>
            <a:custGeom>
              <a:rect b="b" l="l" r="r" t="t"/>
              <a:pathLst>
                <a:path extrusionOk="0" h="1022" w="2315">
                  <a:moveTo>
                    <a:pt x="1096" y="1"/>
                  </a:moveTo>
                  <a:cubicBezTo>
                    <a:pt x="737" y="1"/>
                    <a:pt x="378" y="165"/>
                    <a:pt x="0" y="497"/>
                  </a:cubicBezTo>
                  <a:cubicBezTo>
                    <a:pt x="554" y="850"/>
                    <a:pt x="971" y="1021"/>
                    <a:pt x="1344" y="1021"/>
                  </a:cubicBezTo>
                  <a:cubicBezTo>
                    <a:pt x="1680" y="1021"/>
                    <a:pt x="1981" y="881"/>
                    <a:pt x="2314" y="609"/>
                  </a:cubicBezTo>
                  <a:cubicBezTo>
                    <a:pt x="1894" y="205"/>
                    <a:pt x="1495" y="1"/>
                    <a:pt x="1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" name="Google Shape;4605;p13"/>
            <p:cNvSpPr/>
            <p:nvPr/>
          </p:nvSpPr>
          <p:spPr>
            <a:xfrm>
              <a:off x="9010313" y="1860249"/>
              <a:ext cx="108549" cy="52502"/>
            </a:xfrm>
            <a:custGeom>
              <a:rect b="b" l="l" r="r" t="t"/>
              <a:pathLst>
                <a:path extrusionOk="0" h="1016" w="2092">
                  <a:moveTo>
                    <a:pt x="1413" y="0"/>
                  </a:moveTo>
                  <a:cubicBezTo>
                    <a:pt x="947" y="0"/>
                    <a:pt x="482" y="139"/>
                    <a:pt x="17" y="212"/>
                  </a:cubicBezTo>
                  <a:cubicBezTo>
                    <a:pt x="1" y="323"/>
                    <a:pt x="1" y="435"/>
                    <a:pt x="1" y="547"/>
                  </a:cubicBezTo>
                  <a:cubicBezTo>
                    <a:pt x="448" y="706"/>
                    <a:pt x="879" y="930"/>
                    <a:pt x="1341" y="1010"/>
                  </a:cubicBezTo>
                  <a:cubicBezTo>
                    <a:pt x="1361" y="1014"/>
                    <a:pt x="1382" y="1016"/>
                    <a:pt x="1402" y="1016"/>
                  </a:cubicBezTo>
                  <a:cubicBezTo>
                    <a:pt x="1613" y="1016"/>
                    <a:pt x="1859" y="807"/>
                    <a:pt x="2092" y="690"/>
                  </a:cubicBezTo>
                  <a:cubicBezTo>
                    <a:pt x="1916" y="451"/>
                    <a:pt x="1756" y="20"/>
                    <a:pt x="1549" y="4"/>
                  </a:cubicBezTo>
                  <a:cubicBezTo>
                    <a:pt x="1504" y="1"/>
                    <a:pt x="1458" y="0"/>
                    <a:pt x="14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" name="Google Shape;4606;p13"/>
            <p:cNvSpPr/>
            <p:nvPr/>
          </p:nvSpPr>
          <p:spPr>
            <a:xfrm>
              <a:off x="8657560" y="1945897"/>
              <a:ext cx="75444" cy="59426"/>
            </a:xfrm>
            <a:custGeom>
              <a:rect b="b" l="l" r="r" t="t"/>
              <a:pathLst>
                <a:path extrusionOk="0" h="1150" w="1454">
                  <a:moveTo>
                    <a:pt x="1" y="0"/>
                  </a:moveTo>
                  <a:lnTo>
                    <a:pt x="767" y="1149"/>
                  </a:lnTo>
                  <a:cubicBezTo>
                    <a:pt x="1453" y="351"/>
                    <a:pt x="1357" y="207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" name="Google Shape;4607;p13"/>
            <p:cNvSpPr/>
            <p:nvPr/>
          </p:nvSpPr>
          <p:spPr>
            <a:xfrm>
              <a:off x="7745847" y="470253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3" y="1"/>
                  </a:moveTo>
                  <a:cubicBezTo>
                    <a:pt x="3862" y="1"/>
                    <a:pt x="3652" y="18"/>
                    <a:pt x="3432" y="53"/>
                  </a:cubicBezTo>
                  <a:cubicBezTo>
                    <a:pt x="3419" y="54"/>
                    <a:pt x="3405" y="55"/>
                    <a:pt x="3392" y="55"/>
                  </a:cubicBezTo>
                  <a:cubicBezTo>
                    <a:pt x="3286" y="55"/>
                    <a:pt x="3182" y="13"/>
                    <a:pt x="3092" y="13"/>
                  </a:cubicBezTo>
                  <a:cubicBezTo>
                    <a:pt x="3072" y="13"/>
                    <a:pt x="3052" y="15"/>
                    <a:pt x="3033" y="21"/>
                  </a:cubicBezTo>
                  <a:cubicBezTo>
                    <a:pt x="2187" y="228"/>
                    <a:pt x="862" y="196"/>
                    <a:pt x="607" y="691"/>
                  </a:cubicBezTo>
                  <a:cubicBezTo>
                    <a:pt x="160" y="1585"/>
                    <a:pt x="1" y="2957"/>
                    <a:pt x="368" y="3851"/>
                  </a:cubicBezTo>
                  <a:cubicBezTo>
                    <a:pt x="1038" y="5495"/>
                    <a:pt x="2203" y="6963"/>
                    <a:pt x="3161" y="8495"/>
                  </a:cubicBezTo>
                  <a:lnTo>
                    <a:pt x="3975" y="8479"/>
                  </a:lnTo>
                  <a:cubicBezTo>
                    <a:pt x="4102" y="8319"/>
                    <a:pt x="4214" y="8160"/>
                    <a:pt x="4358" y="8016"/>
                  </a:cubicBezTo>
                  <a:cubicBezTo>
                    <a:pt x="5554" y="6883"/>
                    <a:pt x="6767" y="5750"/>
                    <a:pt x="7980" y="4633"/>
                  </a:cubicBezTo>
                  <a:cubicBezTo>
                    <a:pt x="8555" y="4106"/>
                    <a:pt x="8667" y="3627"/>
                    <a:pt x="7980" y="3069"/>
                  </a:cubicBezTo>
                  <a:cubicBezTo>
                    <a:pt x="7517" y="2686"/>
                    <a:pt x="7039" y="2271"/>
                    <a:pt x="6767" y="1776"/>
                  </a:cubicBezTo>
                  <a:cubicBezTo>
                    <a:pt x="6126" y="602"/>
                    <a:pt x="5251" y="1"/>
                    <a:pt x="40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" name="Google Shape;4608;p13"/>
            <p:cNvSpPr/>
            <p:nvPr/>
          </p:nvSpPr>
          <p:spPr>
            <a:xfrm>
              <a:off x="7013821" y="3206375"/>
              <a:ext cx="356986" cy="409628"/>
            </a:xfrm>
            <a:custGeom>
              <a:rect b="b" l="l" r="r" t="t"/>
              <a:pathLst>
                <a:path extrusionOk="0" h="7927" w="6880">
                  <a:moveTo>
                    <a:pt x="692" y="0"/>
                  </a:moveTo>
                  <a:cubicBezTo>
                    <a:pt x="461" y="0"/>
                    <a:pt x="228" y="34"/>
                    <a:pt x="1" y="104"/>
                  </a:cubicBezTo>
                  <a:lnTo>
                    <a:pt x="1" y="5323"/>
                  </a:lnTo>
                  <a:cubicBezTo>
                    <a:pt x="767" y="5993"/>
                    <a:pt x="1549" y="6680"/>
                    <a:pt x="2315" y="7366"/>
                  </a:cubicBezTo>
                  <a:cubicBezTo>
                    <a:pt x="2620" y="7628"/>
                    <a:pt x="2903" y="7927"/>
                    <a:pt x="3271" y="7927"/>
                  </a:cubicBezTo>
                  <a:cubicBezTo>
                    <a:pt x="3441" y="7927"/>
                    <a:pt x="3630" y="7863"/>
                    <a:pt x="3847" y="7701"/>
                  </a:cubicBezTo>
                  <a:cubicBezTo>
                    <a:pt x="4501" y="7222"/>
                    <a:pt x="5187" y="6759"/>
                    <a:pt x="5906" y="6344"/>
                  </a:cubicBezTo>
                  <a:cubicBezTo>
                    <a:pt x="6847" y="5802"/>
                    <a:pt x="6879" y="5515"/>
                    <a:pt x="6113" y="4733"/>
                  </a:cubicBezTo>
                  <a:cubicBezTo>
                    <a:pt x="5523" y="4142"/>
                    <a:pt x="5012" y="3488"/>
                    <a:pt x="4453" y="2881"/>
                  </a:cubicBezTo>
                  <a:cubicBezTo>
                    <a:pt x="3799" y="2163"/>
                    <a:pt x="3161" y="1445"/>
                    <a:pt x="2474" y="775"/>
                  </a:cubicBezTo>
                  <a:cubicBezTo>
                    <a:pt x="2001" y="278"/>
                    <a:pt x="1353" y="0"/>
                    <a:pt x="6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" name="Google Shape;4609;p13"/>
            <p:cNvSpPr/>
            <p:nvPr/>
          </p:nvSpPr>
          <p:spPr>
            <a:xfrm>
              <a:off x="7104935" y="-44059"/>
              <a:ext cx="328085" cy="224321"/>
            </a:xfrm>
            <a:custGeom>
              <a:rect b="b" l="l" r="r" t="t"/>
              <a:pathLst>
                <a:path extrusionOk="0" h="4341" w="6323">
                  <a:moveTo>
                    <a:pt x="351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89" y="2905"/>
                    <a:pt x="3017" y="3879"/>
                    <a:pt x="4836" y="4246"/>
                  </a:cubicBezTo>
                  <a:cubicBezTo>
                    <a:pt x="5143" y="4306"/>
                    <a:pt x="5391" y="4341"/>
                    <a:pt x="5588" y="4341"/>
                  </a:cubicBezTo>
                  <a:cubicBezTo>
                    <a:pt x="6218" y="4341"/>
                    <a:pt x="6322" y="3986"/>
                    <a:pt x="6176" y="3001"/>
                  </a:cubicBezTo>
                  <a:cubicBezTo>
                    <a:pt x="6017" y="1995"/>
                    <a:pt x="5762" y="990"/>
                    <a:pt x="55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" name="Google Shape;4610;p13"/>
            <p:cNvSpPr/>
            <p:nvPr/>
          </p:nvSpPr>
          <p:spPr>
            <a:xfrm>
              <a:off x="7013821" y="3835761"/>
              <a:ext cx="236088" cy="260907"/>
            </a:xfrm>
            <a:custGeom>
              <a:rect b="b" l="l" r="r" t="t"/>
              <a:pathLst>
                <a:path extrusionOk="0" h="5049" w="4550">
                  <a:moveTo>
                    <a:pt x="1188" y="0"/>
                  </a:moveTo>
                  <a:cubicBezTo>
                    <a:pt x="891" y="0"/>
                    <a:pt x="578" y="199"/>
                    <a:pt x="1" y="564"/>
                  </a:cubicBezTo>
                  <a:lnTo>
                    <a:pt x="1" y="3979"/>
                  </a:lnTo>
                  <a:lnTo>
                    <a:pt x="1660" y="5049"/>
                  </a:lnTo>
                  <a:cubicBezTo>
                    <a:pt x="1916" y="4985"/>
                    <a:pt x="2395" y="4410"/>
                    <a:pt x="2889" y="3868"/>
                  </a:cubicBezTo>
                  <a:cubicBezTo>
                    <a:pt x="3145" y="3580"/>
                    <a:pt x="3480" y="3341"/>
                    <a:pt x="3735" y="3054"/>
                  </a:cubicBezTo>
                  <a:cubicBezTo>
                    <a:pt x="4022" y="2703"/>
                    <a:pt x="4549" y="2176"/>
                    <a:pt x="4453" y="1968"/>
                  </a:cubicBezTo>
                  <a:cubicBezTo>
                    <a:pt x="4262" y="1554"/>
                    <a:pt x="3735" y="1282"/>
                    <a:pt x="3304" y="1011"/>
                  </a:cubicBezTo>
                  <a:cubicBezTo>
                    <a:pt x="3228" y="960"/>
                    <a:pt x="3123" y="952"/>
                    <a:pt x="3015" y="952"/>
                  </a:cubicBezTo>
                  <a:cubicBezTo>
                    <a:pt x="2968" y="952"/>
                    <a:pt x="2921" y="954"/>
                    <a:pt x="2875" y="954"/>
                  </a:cubicBezTo>
                  <a:cubicBezTo>
                    <a:pt x="2761" y="954"/>
                    <a:pt x="2655" y="945"/>
                    <a:pt x="2586" y="883"/>
                  </a:cubicBezTo>
                  <a:cubicBezTo>
                    <a:pt x="1868" y="278"/>
                    <a:pt x="1539" y="0"/>
                    <a:pt x="11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1" name="Google Shape;4611;p13"/>
            <p:cNvSpPr/>
            <p:nvPr/>
          </p:nvSpPr>
          <p:spPr>
            <a:xfrm>
              <a:off x="7456005" y="-44059"/>
              <a:ext cx="267532" cy="215433"/>
            </a:xfrm>
            <a:custGeom>
              <a:rect b="b" l="l" r="r" t="t"/>
              <a:pathLst>
                <a:path extrusionOk="0" h="4169" w="5156">
                  <a:moveTo>
                    <a:pt x="1" y="0"/>
                  </a:moveTo>
                  <a:cubicBezTo>
                    <a:pt x="65" y="288"/>
                    <a:pt x="33" y="639"/>
                    <a:pt x="177" y="862"/>
                  </a:cubicBezTo>
                  <a:cubicBezTo>
                    <a:pt x="719" y="1692"/>
                    <a:pt x="1342" y="2442"/>
                    <a:pt x="1916" y="3288"/>
                  </a:cubicBezTo>
                  <a:cubicBezTo>
                    <a:pt x="2297" y="3854"/>
                    <a:pt x="2738" y="4168"/>
                    <a:pt x="3284" y="4168"/>
                  </a:cubicBezTo>
                  <a:cubicBezTo>
                    <a:pt x="3538" y="4168"/>
                    <a:pt x="3814" y="4100"/>
                    <a:pt x="4118" y="3958"/>
                  </a:cubicBezTo>
                  <a:cubicBezTo>
                    <a:pt x="4454" y="3847"/>
                    <a:pt x="4805" y="3751"/>
                    <a:pt x="5156" y="3687"/>
                  </a:cubicBezTo>
                  <a:cubicBezTo>
                    <a:pt x="4757" y="2410"/>
                    <a:pt x="4390" y="1213"/>
                    <a:pt x="40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2" name="Google Shape;4612;p13"/>
            <p:cNvSpPr/>
            <p:nvPr/>
          </p:nvSpPr>
          <p:spPr>
            <a:xfrm>
              <a:off x="7013821" y="2754850"/>
              <a:ext cx="188871" cy="256980"/>
            </a:xfrm>
            <a:custGeom>
              <a:rect b="b" l="l" r="r" t="t"/>
              <a:pathLst>
                <a:path extrusionOk="0" h="4973" w="3640">
                  <a:moveTo>
                    <a:pt x="1" y="1"/>
                  </a:moveTo>
                  <a:lnTo>
                    <a:pt x="1" y="4613"/>
                  </a:lnTo>
                  <a:cubicBezTo>
                    <a:pt x="384" y="4709"/>
                    <a:pt x="767" y="4805"/>
                    <a:pt x="1166" y="4916"/>
                  </a:cubicBezTo>
                  <a:cubicBezTo>
                    <a:pt x="1312" y="4955"/>
                    <a:pt x="1449" y="4973"/>
                    <a:pt x="1576" y="4973"/>
                  </a:cubicBezTo>
                  <a:cubicBezTo>
                    <a:pt x="2138" y="4973"/>
                    <a:pt x="2505" y="4615"/>
                    <a:pt x="2714" y="4055"/>
                  </a:cubicBezTo>
                  <a:cubicBezTo>
                    <a:pt x="3639" y="1565"/>
                    <a:pt x="2969" y="416"/>
                    <a:pt x="400" y="17"/>
                  </a:cubicBezTo>
                  <a:cubicBezTo>
                    <a:pt x="272" y="1"/>
                    <a:pt x="128" y="1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13"/>
            <p:cNvSpPr/>
            <p:nvPr/>
          </p:nvSpPr>
          <p:spPr>
            <a:xfrm>
              <a:off x="8045600" y="4980593"/>
              <a:ext cx="271683" cy="160916"/>
            </a:xfrm>
            <a:custGeom>
              <a:rect b="b" l="l" r="r" t="t"/>
              <a:pathLst>
                <a:path extrusionOk="0" h="3114" w="5236">
                  <a:moveTo>
                    <a:pt x="2965" y="0"/>
                  </a:moveTo>
                  <a:cubicBezTo>
                    <a:pt x="2950" y="0"/>
                    <a:pt x="2936" y="1"/>
                    <a:pt x="2921" y="2"/>
                  </a:cubicBezTo>
                  <a:cubicBezTo>
                    <a:pt x="1517" y="114"/>
                    <a:pt x="161" y="1678"/>
                    <a:pt x="1" y="3114"/>
                  </a:cubicBezTo>
                  <a:lnTo>
                    <a:pt x="5236" y="3114"/>
                  </a:lnTo>
                  <a:cubicBezTo>
                    <a:pt x="5188" y="2922"/>
                    <a:pt x="5220" y="2619"/>
                    <a:pt x="5108" y="2555"/>
                  </a:cubicBezTo>
                  <a:cubicBezTo>
                    <a:pt x="4422" y="2108"/>
                    <a:pt x="4262" y="1470"/>
                    <a:pt x="4118" y="720"/>
                  </a:cubicBezTo>
                  <a:cubicBezTo>
                    <a:pt x="4041" y="412"/>
                    <a:pt x="3370" y="0"/>
                    <a:pt x="29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13"/>
            <p:cNvSpPr/>
            <p:nvPr/>
          </p:nvSpPr>
          <p:spPr>
            <a:xfrm>
              <a:off x="7013821" y="4741602"/>
              <a:ext cx="135893" cy="161588"/>
            </a:xfrm>
            <a:custGeom>
              <a:rect b="b" l="l" r="r" t="t"/>
              <a:pathLst>
                <a:path extrusionOk="0" h="3127" w="2619">
                  <a:moveTo>
                    <a:pt x="1189" y="1"/>
                  </a:moveTo>
                  <a:cubicBezTo>
                    <a:pt x="749" y="1"/>
                    <a:pt x="289" y="108"/>
                    <a:pt x="1" y="302"/>
                  </a:cubicBezTo>
                  <a:lnTo>
                    <a:pt x="1" y="3127"/>
                  </a:lnTo>
                  <a:cubicBezTo>
                    <a:pt x="527" y="3127"/>
                    <a:pt x="1038" y="3095"/>
                    <a:pt x="1565" y="3031"/>
                  </a:cubicBezTo>
                  <a:cubicBezTo>
                    <a:pt x="1852" y="2999"/>
                    <a:pt x="2331" y="2839"/>
                    <a:pt x="2363" y="2680"/>
                  </a:cubicBezTo>
                  <a:cubicBezTo>
                    <a:pt x="2442" y="1962"/>
                    <a:pt x="2618" y="1148"/>
                    <a:pt x="2363" y="509"/>
                  </a:cubicBezTo>
                  <a:cubicBezTo>
                    <a:pt x="2231" y="159"/>
                    <a:pt x="1725" y="1"/>
                    <a:pt x="11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" name="Google Shape;4615;p13"/>
            <p:cNvSpPr/>
            <p:nvPr/>
          </p:nvSpPr>
          <p:spPr>
            <a:xfrm>
              <a:off x="8019138" y="-44059"/>
              <a:ext cx="197951" cy="92912"/>
            </a:xfrm>
            <a:custGeom>
              <a:rect b="b" l="l" r="r" t="t"/>
              <a:pathLst>
                <a:path extrusionOk="0" h="1798" w="3815">
                  <a:moveTo>
                    <a:pt x="0" y="0"/>
                  </a:moveTo>
                  <a:cubicBezTo>
                    <a:pt x="511" y="304"/>
                    <a:pt x="1038" y="559"/>
                    <a:pt x="1516" y="894"/>
                  </a:cubicBezTo>
                  <a:cubicBezTo>
                    <a:pt x="2337" y="1472"/>
                    <a:pt x="2806" y="1797"/>
                    <a:pt x="3106" y="1797"/>
                  </a:cubicBezTo>
                  <a:cubicBezTo>
                    <a:pt x="3494" y="1797"/>
                    <a:pt x="3598" y="1252"/>
                    <a:pt x="38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13"/>
            <p:cNvSpPr/>
            <p:nvPr/>
          </p:nvSpPr>
          <p:spPr>
            <a:xfrm>
              <a:off x="7013821" y="5027358"/>
              <a:ext cx="91166" cy="114150"/>
            </a:xfrm>
            <a:custGeom>
              <a:rect b="b" l="l" r="r" t="t"/>
              <a:pathLst>
                <a:path extrusionOk="0" h="2209" w="1757">
                  <a:moveTo>
                    <a:pt x="219" y="1"/>
                  </a:moveTo>
                  <a:cubicBezTo>
                    <a:pt x="145" y="1"/>
                    <a:pt x="73" y="3"/>
                    <a:pt x="1" y="7"/>
                  </a:cubicBezTo>
                  <a:lnTo>
                    <a:pt x="1" y="2209"/>
                  </a:lnTo>
                  <a:lnTo>
                    <a:pt x="799" y="2209"/>
                  </a:lnTo>
                  <a:cubicBezTo>
                    <a:pt x="974" y="1938"/>
                    <a:pt x="1150" y="1666"/>
                    <a:pt x="1341" y="1411"/>
                  </a:cubicBezTo>
                  <a:cubicBezTo>
                    <a:pt x="1756" y="836"/>
                    <a:pt x="1565" y="230"/>
                    <a:pt x="878" y="54"/>
                  </a:cubicBezTo>
                  <a:cubicBezTo>
                    <a:pt x="663" y="19"/>
                    <a:pt x="439" y="1"/>
                    <a:pt x="2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" name="Google Shape;4617;p13"/>
            <p:cNvSpPr/>
            <p:nvPr/>
          </p:nvSpPr>
          <p:spPr>
            <a:xfrm>
              <a:off x="9010353" y="4948347"/>
              <a:ext cx="115138" cy="92395"/>
            </a:xfrm>
            <a:custGeom>
              <a:rect b="b" l="l" r="r" t="t"/>
              <a:pathLst>
                <a:path extrusionOk="0" h="1788" w="2219">
                  <a:moveTo>
                    <a:pt x="1436" y="0"/>
                  </a:moveTo>
                  <a:lnTo>
                    <a:pt x="1085" y="48"/>
                  </a:lnTo>
                  <a:lnTo>
                    <a:pt x="0" y="1788"/>
                  </a:lnTo>
                  <a:lnTo>
                    <a:pt x="2218" y="1788"/>
                  </a:lnTo>
                  <a:lnTo>
                    <a:pt x="143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" name="Google Shape;4618;p13"/>
            <p:cNvSpPr/>
            <p:nvPr/>
          </p:nvSpPr>
          <p:spPr>
            <a:xfrm>
              <a:off x="8411614" y="2218011"/>
              <a:ext cx="650929" cy="442596"/>
            </a:xfrm>
            <a:custGeom>
              <a:rect b="b" l="l" r="r" t="t"/>
              <a:pathLst>
                <a:path extrusionOk="0" h="8565" w="12545">
                  <a:moveTo>
                    <a:pt x="3863" y="1"/>
                  </a:moveTo>
                  <a:cubicBezTo>
                    <a:pt x="3273" y="256"/>
                    <a:pt x="2475" y="368"/>
                    <a:pt x="2092" y="830"/>
                  </a:cubicBezTo>
                  <a:cubicBezTo>
                    <a:pt x="1453" y="1596"/>
                    <a:pt x="1070" y="2602"/>
                    <a:pt x="575" y="3512"/>
                  </a:cubicBezTo>
                  <a:cubicBezTo>
                    <a:pt x="1" y="4565"/>
                    <a:pt x="272" y="5650"/>
                    <a:pt x="1102" y="6400"/>
                  </a:cubicBezTo>
                  <a:cubicBezTo>
                    <a:pt x="2219" y="7422"/>
                    <a:pt x="3687" y="7390"/>
                    <a:pt x="4996" y="7852"/>
                  </a:cubicBezTo>
                  <a:cubicBezTo>
                    <a:pt x="5034" y="7868"/>
                    <a:pt x="5078" y="7875"/>
                    <a:pt x="5126" y="7875"/>
                  </a:cubicBezTo>
                  <a:cubicBezTo>
                    <a:pt x="5317" y="7875"/>
                    <a:pt x="5564" y="7763"/>
                    <a:pt x="5730" y="7661"/>
                  </a:cubicBezTo>
                  <a:cubicBezTo>
                    <a:pt x="5946" y="7528"/>
                    <a:pt x="6144" y="7468"/>
                    <a:pt x="6334" y="7468"/>
                  </a:cubicBezTo>
                  <a:cubicBezTo>
                    <a:pt x="6623" y="7468"/>
                    <a:pt x="6894" y="7606"/>
                    <a:pt x="7183" y="7837"/>
                  </a:cubicBezTo>
                  <a:cubicBezTo>
                    <a:pt x="7800" y="8325"/>
                    <a:pt x="8312" y="8565"/>
                    <a:pt x="8833" y="8565"/>
                  </a:cubicBezTo>
                  <a:cubicBezTo>
                    <a:pt x="9349" y="8565"/>
                    <a:pt x="9874" y="8329"/>
                    <a:pt x="10518" y="7868"/>
                  </a:cubicBezTo>
                  <a:cubicBezTo>
                    <a:pt x="10789" y="7677"/>
                    <a:pt x="11093" y="7533"/>
                    <a:pt x="11380" y="7374"/>
                  </a:cubicBezTo>
                  <a:cubicBezTo>
                    <a:pt x="12274" y="6863"/>
                    <a:pt x="12545" y="5778"/>
                    <a:pt x="11906" y="4980"/>
                  </a:cubicBezTo>
                  <a:cubicBezTo>
                    <a:pt x="11172" y="4086"/>
                    <a:pt x="10534" y="2953"/>
                    <a:pt x="9576" y="2410"/>
                  </a:cubicBezTo>
                  <a:cubicBezTo>
                    <a:pt x="7821" y="1437"/>
                    <a:pt x="5858" y="814"/>
                    <a:pt x="386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" name="Google Shape;4619;p13"/>
            <p:cNvSpPr/>
            <p:nvPr/>
          </p:nvSpPr>
          <p:spPr>
            <a:xfrm>
              <a:off x="8902676" y="4452849"/>
              <a:ext cx="512649" cy="469312"/>
            </a:xfrm>
            <a:custGeom>
              <a:rect b="b" l="l" r="r" t="t"/>
              <a:pathLst>
                <a:path extrusionOk="0" h="9082" w="9880">
                  <a:moveTo>
                    <a:pt x="4501" y="1"/>
                  </a:moveTo>
                  <a:cubicBezTo>
                    <a:pt x="2985" y="272"/>
                    <a:pt x="1645" y="416"/>
                    <a:pt x="687" y="1613"/>
                  </a:cubicBezTo>
                  <a:cubicBezTo>
                    <a:pt x="160" y="2251"/>
                    <a:pt x="1" y="2778"/>
                    <a:pt x="559" y="3448"/>
                  </a:cubicBezTo>
                  <a:cubicBezTo>
                    <a:pt x="910" y="3911"/>
                    <a:pt x="1182" y="4454"/>
                    <a:pt x="1517" y="4948"/>
                  </a:cubicBezTo>
                  <a:cubicBezTo>
                    <a:pt x="1820" y="5395"/>
                    <a:pt x="2059" y="6034"/>
                    <a:pt x="2474" y="6193"/>
                  </a:cubicBezTo>
                  <a:cubicBezTo>
                    <a:pt x="3831" y="6720"/>
                    <a:pt x="4868" y="7629"/>
                    <a:pt x="5826" y="8651"/>
                  </a:cubicBezTo>
                  <a:cubicBezTo>
                    <a:pt x="6098" y="8933"/>
                    <a:pt x="6382" y="9082"/>
                    <a:pt x="6686" y="9082"/>
                  </a:cubicBezTo>
                  <a:cubicBezTo>
                    <a:pt x="6899" y="9082"/>
                    <a:pt x="7122" y="9009"/>
                    <a:pt x="7358" y="8858"/>
                  </a:cubicBezTo>
                  <a:cubicBezTo>
                    <a:pt x="7789" y="8619"/>
                    <a:pt x="8204" y="8348"/>
                    <a:pt x="8619" y="8044"/>
                  </a:cubicBezTo>
                  <a:cubicBezTo>
                    <a:pt x="8826" y="7853"/>
                    <a:pt x="9066" y="7486"/>
                    <a:pt x="9034" y="7231"/>
                  </a:cubicBezTo>
                  <a:cubicBezTo>
                    <a:pt x="8842" y="5826"/>
                    <a:pt x="9129" y="4533"/>
                    <a:pt x="9656" y="3241"/>
                  </a:cubicBezTo>
                  <a:cubicBezTo>
                    <a:pt x="9879" y="2666"/>
                    <a:pt x="9784" y="2283"/>
                    <a:pt x="9082" y="2028"/>
                  </a:cubicBezTo>
                  <a:cubicBezTo>
                    <a:pt x="8076" y="1645"/>
                    <a:pt x="7134" y="1070"/>
                    <a:pt x="6129" y="607"/>
                  </a:cubicBezTo>
                  <a:cubicBezTo>
                    <a:pt x="5570" y="352"/>
                    <a:pt x="4964" y="177"/>
                    <a:pt x="450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" name="Google Shape;4620;p13"/>
            <p:cNvSpPr/>
            <p:nvPr/>
          </p:nvSpPr>
          <p:spPr>
            <a:xfrm>
              <a:off x="7440283" y="3445417"/>
              <a:ext cx="507667" cy="539022"/>
            </a:xfrm>
            <a:custGeom>
              <a:rect b="b" l="l" r="r" t="t"/>
              <a:pathLst>
                <a:path extrusionOk="0" h="10431" w="9784">
                  <a:moveTo>
                    <a:pt x="2003" y="1"/>
                  </a:moveTo>
                  <a:cubicBezTo>
                    <a:pt x="1443" y="1"/>
                    <a:pt x="834" y="261"/>
                    <a:pt x="671" y="713"/>
                  </a:cubicBezTo>
                  <a:cubicBezTo>
                    <a:pt x="448" y="1399"/>
                    <a:pt x="160" y="2101"/>
                    <a:pt x="81" y="2820"/>
                  </a:cubicBezTo>
                  <a:cubicBezTo>
                    <a:pt x="1" y="3474"/>
                    <a:pt x="176" y="4160"/>
                    <a:pt x="256" y="4815"/>
                  </a:cubicBezTo>
                  <a:cubicBezTo>
                    <a:pt x="304" y="5198"/>
                    <a:pt x="511" y="5597"/>
                    <a:pt x="448" y="5964"/>
                  </a:cubicBezTo>
                  <a:cubicBezTo>
                    <a:pt x="160" y="7528"/>
                    <a:pt x="160" y="7575"/>
                    <a:pt x="1517" y="8421"/>
                  </a:cubicBezTo>
                  <a:cubicBezTo>
                    <a:pt x="1820" y="8645"/>
                    <a:pt x="2075" y="8900"/>
                    <a:pt x="2299" y="9203"/>
                  </a:cubicBezTo>
                  <a:cubicBezTo>
                    <a:pt x="2989" y="10018"/>
                    <a:pt x="4134" y="10430"/>
                    <a:pt x="5262" y="10430"/>
                  </a:cubicBezTo>
                  <a:cubicBezTo>
                    <a:pt x="6299" y="10430"/>
                    <a:pt x="7322" y="10082"/>
                    <a:pt x="7964" y="9379"/>
                  </a:cubicBezTo>
                  <a:cubicBezTo>
                    <a:pt x="8268" y="9092"/>
                    <a:pt x="8635" y="8852"/>
                    <a:pt x="9018" y="8661"/>
                  </a:cubicBezTo>
                  <a:cubicBezTo>
                    <a:pt x="9672" y="8294"/>
                    <a:pt x="9784" y="7783"/>
                    <a:pt x="9417" y="7161"/>
                  </a:cubicBezTo>
                  <a:cubicBezTo>
                    <a:pt x="9273" y="6921"/>
                    <a:pt x="9018" y="6762"/>
                    <a:pt x="8922" y="6522"/>
                  </a:cubicBezTo>
                  <a:cubicBezTo>
                    <a:pt x="8387" y="5298"/>
                    <a:pt x="7878" y="4869"/>
                    <a:pt x="7148" y="4869"/>
                  </a:cubicBezTo>
                  <a:cubicBezTo>
                    <a:pt x="6746" y="4869"/>
                    <a:pt x="6276" y="4999"/>
                    <a:pt x="5698" y="5198"/>
                  </a:cubicBezTo>
                  <a:cubicBezTo>
                    <a:pt x="5523" y="5261"/>
                    <a:pt x="5368" y="5294"/>
                    <a:pt x="5228" y="5294"/>
                  </a:cubicBezTo>
                  <a:cubicBezTo>
                    <a:pt x="4874" y="5294"/>
                    <a:pt x="4623" y="5075"/>
                    <a:pt x="4405" y="4559"/>
                  </a:cubicBezTo>
                  <a:cubicBezTo>
                    <a:pt x="3975" y="3602"/>
                    <a:pt x="3304" y="2756"/>
                    <a:pt x="2586" y="1655"/>
                  </a:cubicBezTo>
                  <a:cubicBezTo>
                    <a:pt x="2714" y="1447"/>
                    <a:pt x="2826" y="1224"/>
                    <a:pt x="2921" y="1000"/>
                  </a:cubicBezTo>
                  <a:cubicBezTo>
                    <a:pt x="3001" y="793"/>
                    <a:pt x="3001" y="569"/>
                    <a:pt x="2905" y="362"/>
                  </a:cubicBezTo>
                  <a:cubicBezTo>
                    <a:pt x="2721" y="114"/>
                    <a:pt x="2373" y="1"/>
                    <a:pt x="20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" name="Google Shape;4621;p13"/>
            <p:cNvSpPr/>
            <p:nvPr/>
          </p:nvSpPr>
          <p:spPr>
            <a:xfrm>
              <a:off x="8100290" y="4252665"/>
              <a:ext cx="353613" cy="540882"/>
            </a:xfrm>
            <a:custGeom>
              <a:rect b="b" l="l" r="r" t="t"/>
              <a:pathLst>
                <a:path extrusionOk="0" h="10467" w="6815">
                  <a:moveTo>
                    <a:pt x="5765" y="1"/>
                  </a:moveTo>
                  <a:cubicBezTo>
                    <a:pt x="5433" y="1"/>
                    <a:pt x="4977" y="297"/>
                    <a:pt x="4676" y="555"/>
                  </a:cubicBezTo>
                  <a:cubicBezTo>
                    <a:pt x="4198" y="954"/>
                    <a:pt x="3830" y="1497"/>
                    <a:pt x="3400" y="1960"/>
                  </a:cubicBezTo>
                  <a:cubicBezTo>
                    <a:pt x="2809" y="2582"/>
                    <a:pt x="1995" y="3093"/>
                    <a:pt x="1676" y="3843"/>
                  </a:cubicBezTo>
                  <a:cubicBezTo>
                    <a:pt x="1022" y="5295"/>
                    <a:pt x="623" y="6859"/>
                    <a:pt x="176" y="8391"/>
                  </a:cubicBezTo>
                  <a:cubicBezTo>
                    <a:pt x="0" y="8966"/>
                    <a:pt x="208" y="9461"/>
                    <a:pt x="862" y="9636"/>
                  </a:cubicBezTo>
                  <a:cubicBezTo>
                    <a:pt x="1995" y="9924"/>
                    <a:pt x="3112" y="10195"/>
                    <a:pt x="4245" y="10466"/>
                  </a:cubicBezTo>
                  <a:cubicBezTo>
                    <a:pt x="5570" y="10307"/>
                    <a:pt x="5825" y="10083"/>
                    <a:pt x="5937" y="8790"/>
                  </a:cubicBezTo>
                  <a:cubicBezTo>
                    <a:pt x="6065" y="7657"/>
                    <a:pt x="6208" y="6524"/>
                    <a:pt x="6320" y="5391"/>
                  </a:cubicBezTo>
                  <a:cubicBezTo>
                    <a:pt x="6464" y="4066"/>
                    <a:pt x="6591" y="2726"/>
                    <a:pt x="6735" y="1401"/>
                  </a:cubicBezTo>
                  <a:cubicBezTo>
                    <a:pt x="6815" y="699"/>
                    <a:pt x="6496" y="141"/>
                    <a:pt x="5873" y="13"/>
                  </a:cubicBezTo>
                  <a:cubicBezTo>
                    <a:pt x="5839" y="5"/>
                    <a:pt x="5803" y="1"/>
                    <a:pt x="57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" name="Google Shape;4622;p13"/>
            <p:cNvSpPr/>
            <p:nvPr/>
          </p:nvSpPr>
          <p:spPr>
            <a:xfrm>
              <a:off x="8769377" y="3494818"/>
              <a:ext cx="371048" cy="368339"/>
            </a:xfrm>
            <a:custGeom>
              <a:rect b="b" l="l" r="r" t="t"/>
              <a:pathLst>
                <a:path extrusionOk="0" h="7128" w="7151">
                  <a:moveTo>
                    <a:pt x="2679" y="1"/>
                  </a:moveTo>
                  <a:cubicBezTo>
                    <a:pt x="2305" y="1"/>
                    <a:pt x="1930" y="122"/>
                    <a:pt x="1580" y="379"/>
                  </a:cubicBezTo>
                  <a:cubicBezTo>
                    <a:pt x="463" y="1209"/>
                    <a:pt x="0" y="2662"/>
                    <a:pt x="463" y="3970"/>
                  </a:cubicBezTo>
                  <a:cubicBezTo>
                    <a:pt x="527" y="4258"/>
                    <a:pt x="591" y="4529"/>
                    <a:pt x="623" y="4816"/>
                  </a:cubicBezTo>
                  <a:cubicBezTo>
                    <a:pt x="575" y="6013"/>
                    <a:pt x="894" y="6444"/>
                    <a:pt x="1564" y="6508"/>
                  </a:cubicBezTo>
                  <a:cubicBezTo>
                    <a:pt x="2155" y="6556"/>
                    <a:pt x="2745" y="6699"/>
                    <a:pt x="3304" y="6907"/>
                  </a:cubicBezTo>
                  <a:cubicBezTo>
                    <a:pt x="3633" y="7054"/>
                    <a:pt x="3952" y="7128"/>
                    <a:pt x="4248" y="7128"/>
                  </a:cubicBezTo>
                  <a:cubicBezTo>
                    <a:pt x="4912" y="7128"/>
                    <a:pt x="5458" y="6758"/>
                    <a:pt x="5746" y="6029"/>
                  </a:cubicBezTo>
                  <a:cubicBezTo>
                    <a:pt x="5825" y="5822"/>
                    <a:pt x="5953" y="5630"/>
                    <a:pt x="6113" y="5470"/>
                  </a:cubicBezTo>
                  <a:cubicBezTo>
                    <a:pt x="7054" y="4625"/>
                    <a:pt x="7150" y="3220"/>
                    <a:pt x="6224" y="2358"/>
                  </a:cubicBezTo>
                  <a:cubicBezTo>
                    <a:pt x="5570" y="1752"/>
                    <a:pt x="4804" y="1289"/>
                    <a:pt x="4182" y="683"/>
                  </a:cubicBezTo>
                  <a:cubicBezTo>
                    <a:pt x="3733" y="243"/>
                    <a:pt x="3207" y="1"/>
                    <a:pt x="267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3" name="Google Shape;4623;p13"/>
            <p:cNvSpPr/>
            <p:nvPr/>
          </p:nvSpPr>
          <p:spPr>
            <a:xfrm>
              <a:off x="8773528" y="2807608"/>
              <a:ext cx="312207" cy="385444"/>
            </a:xfrm>
            <a:custGeom>
              <a:rect b="b" l="l" r="r" t="t"/>
              <a:pathLst>
                <a:path extrusionOk="0" h="7459" w="6017">
                  <a:moveTo>
                    <a:pt x="3122" y="0"/>
                  </a:moveTo>
                  <a:cubicBezTo>
                    <a:pt x="2197" y="0"/>
                    <a:pt x="1262" y="454"/>
                    <a:pt x="926" y="1246"/>
                  </a:cubicBezTo>
                  <a:cubicBezTo>
                    <a:pt x="511" y="2236"/>
                    <a:pt x="239" y="3257"/>
                    <a:pt x="128" y="4326"/>
                  </a:cubicBezTo>
                  <a:cubicBezTo>
                    <a:pt x="1" y="5389"/>
                    <a:pt x="773" y="6688"/>
                    <a:pt x="1660" y="6688"/>
                  </a:cubicBezTo>
                  <a:cubicBezTo>
                    <a:pt x="1665" y="6688"/>
                    <a:pt x="1670" y="6688"/>
                    <a:pt x="1676" y="6688"/>
                  </a:cubicBezTo>
                  <a:cubicBezTo>
                    <a:pt x="1690" y="6688"/>
                    <a:pt x="1704" y="6688"/>
                    <a:pt x="1719" y="6688"/>
                  </a:cubicBezTo>
                  <a:cubicBezTo>
                    <a:pt x="2864" y="6688"/>
                    <a:pt x="3780" y="7312"/>
                    <a:pt x="4836" y="7438"/>
                  </a:cubicBezTo>
                  <a:cubicBezTo>
                    <a:pt x="4943" y="7452"/>
                    <a:pt x="5040" y="7459"/>
                    <a:pt x="5128" y="7459"/>
                  </a:cubicBezTo>
                  <a:cubicBezTo>
                    <a:pt x="5763" y="7459"/>
                    <a:pt x="5925" y="7108"/>
                    <a:pt x="5841" y="6449"/>
                  </a:cubicBezTo>
                  <a:cubicBezTo>
                    <a:pt x="5777" y="5906"/>
                    <a:pt x="5506" y="5316"/>
                    <a:pt x="5634" y="4805"/>
                  </a:cubicBezTo>
                  <a:cubicBezTo>
                    <a:pt x="6017" y="3289"/>
                    <a:pt x="5809" y="1853"/>
                    <a:pt x="5299" y="416"/>
                  </a:cubicBezTo>
                  <a:cubicBezTo>
                    <a:pt x="4740" y="289"/>
                    <a:pt x="4197" y="145"/>
                    <a:pt x="3639" y="49"/>
                  </a:cubicBezTo>
                  <a:cubicBezTo>
                    <a:pt x="3469" y="16"/>
                    <a:pt x="3296" y="0"/>
                    <a:pt x="31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" name="Google Shape;4624;p13"/>
            <p:cNvSpPr/>
            <p:nvPr/>
          </p:nvSpPr>
          <p:spPr>
            <a:xfrm>
              <a:off x="8187201" y="2780635"/>
              <a:ext cx="328811" cy="443527"/>
            </a:xfrm>
            <a:custGeom>
              <a:rect b="b" l="l" r="r" t="t"/>
              <a:pathLst>
                <a:path extrusionOk="0" h="8583" w="6337">
                  <a:moveTo>
                    <a:pt x="4094" y="1"/>
                  </a:moveTo>
                  <a:cubicBezTo>
                    <a:pt x="3882" y="1"/>
                    <a:pt x="3708" y="221"/>
                    <a:pt x="3464" y="667"/>
                  </a:cubicBezTo>
                  <a:cubicBezTo>
                    <a:pt x="2650" y="2151"/>
                    <a:pt x="1836" y="3604"/>
                    <a:pt x="990" y="5056"/>
                  </a:cubicBezTo>
                  <a:cubicBezTo>
                    <a:pt x="1" y="6747"/>
                    <a:pt x="528" y="7992"/>
                    <a:pt x="2395" y="8375"/>
                  </a:cubicBezTo>
                  <a:cubicBezTo>
                    <a:pt x="2650" y="8423"/>
                    <a:pt x="2906" y="8503"/>
                    <a:pt x="3177" y="8583"/>
                  </a:cubicBezTo>
                  <a:cubicBezTo>
                    <a:pt x="4087" y="7418"/>
                    <a:pt x="5252" y="6684"/>
                    <a:pt x="5762" y="5168"/>
                  </a:cubicBezTo>
                  <a:cubicBezTo>
                    <a:pt x="6337" y="3444"/>
                    <a:pt x="6018" y="1736"/>
                    <a:pt x="4837" y="523"/>
                  </a:cubicBezTo>
                  <a:cubicBezTo>
                    <a:pt x="4505" y="177"/>
                    <a:pt x="4284" y="1"/>
                    <a:pt x="40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" name="Google Shape;4625;p13"/>
            <p:cNvSpPr/>
            <p:nvPr/>
          </p:nvSpPr>
          <p:spPr>
            <a:xfrm>
              <a:off x="7674658" y="3214539"/>
              <a:ext cx="298146" cy="398156"/>
            </a:xfrm>
            <a:custGeom>
              <a:rect b="b" l="l" r="r" t="t"/>
              <a:pathLst>
                <a:path extrusionOk="0" h="7705" w="5746">
                  <a:moveTo>
                    <a:pt x="2175" y="0"/>
                  </a:moveTo>
                  <a:cubicBezTo>
                    <a:pt x="1641" y="0"/>
                    <a:pt x="1042" y="281"/>
                    <a:pt x="894" y="744"/>
                  </a:cubicBezTo>
                  <a:cubicBezTo>
                    <a:pt x="511" y="1861"/>
                    <a:pt x="303" y="3042"/>
                    <a:pt x="0" y="4383"/>
                  </a:cubicBezTo>
                  <a:cubicBezTo>
                    <a:pt x="0" y="4383"/>
                    <a:pt x="32" y="4575"/>
                    <a:pt x="96" y="4766"/>
                  </a:cubicBezTo>
                  <a:cubicBezTo>
                    <a:pt x="639" y="6394"/>
                    <a:pt x="2091" y="7527"/>
                    <a:pt x="3798" y="7703"/>
                  </a:cubicBezTo>
                  <a:cubicBezTo>
                    <a:pt x="3825" y="7704"/>
                    <a:pt x="3854" y="7705"/>
                    <a:pt x="3885" y="7705"/>
                  </a:cubicBezTo>
                  <a:cubicBezTo>
                    <a:pt x="4164" y="7705"/>
                    <a:pt x="4571" y="7639"/>
                    <a:pt x="4628" y="7495"/>
                  </a:cubicBezTo>
                  <a:cubicBezTo>
                    <a:pt x="4995" y="6538"/>
                    <a:pt x="5746" y="5388"/>
                    <a:pt x="5474" y="4591"/>
                  </a:cubicBezTo>
                  <a:cubicBezTo>
                    <a:pt x="4964" y="3074"/>
                    <a:pt x="3894" y="1702"/>
                    <a:pt x="2969" y="345"/>
                  </a:cubicBezTo>
                  <a:cubicBezTo>
                    <a:pt x="2810" y="108"/>
                    <a:pt x="2505" y="0"/>
                    <a:pt x="21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6" name="Google Shape;4626;p13"/>
            <p:cNvSpPr/>
            <p:nvPr/>
          </p:nvSpPr>
          <p:spPr>
            <a:xfrm>
              <a:off x="7974411" y="3468826"/>
              <a:ext cx="440577" cy="388699"/>
            </a:xfrm>
            <a:custGeom>
              <a:rect b="b" l="l" r="r" t="t"/>
              <a:pathLst>
                <a:path extrusionOk="0" h="7522" w="8491">
                  <a:moveTo>
                    <a:pt x="5115" y="1"/>
                  </a:moveTo>
                  <a:cubicBezTo>
                    <a:pt x="4312" y="1"/>
                    <a:pt x="4100" y="887"/>
                    <a:pt x="3655" y="1489"/>
                  </a:cubicBezTo>
                  <a:cubicBezTo>
                    <a:pt x="2554" y="2973"/>
                    <a:pt x="1389" y="4441"/>
                    <a:pt x="336" y="5973"/>
                  </a:cubicBezTo>
                  <a:cubicBezTo>
                    <a:pt x="64" y="6372"/>
                    <a:pt x="96" y="6995"/>
                    <a:pt x="0" y="7521"/>
                  </a:cubicBezTo>
                  <a:cubicBezTo>
                    <a:pt x="495" y="7410"/>
                    <a:pt x="1070" y="7426"/>
                    <a:pt x="1469" y="7170"/>
                  </a:cubicBezTo>
                  <a:cubicBezTo>
                    <a:pt x="3416" y="5973"/>
                    <a:pt x="5315" y="4713"/>
                    <a:pt x="7230" y="3452"/>
                  </a:cubicBezTo>
                  <a:cubicBezTo>
                    <a:pt x="7597" y="3212"/>
                    <a:pt x="7932" y="2941"/>
                    <a:pt x="8235" y="2622"/>
                  </a:cubicBezTo>
                  <a:cubicBezTo>
                    <a:pt x="8379" y="2446"/>
                    <a:pt x="8491" y="2000"/>
                    <a:pt x="8427" y="1952"/>
                  </a:cubicBezTo>
                  <a:cubicBezTo>
                    <a:pt x="7533" y="1289"/>
                    <a:pt x="7026" y="32"/>
                    <a:pt x="5571" y="32"/>
                  </a:cubicBezTo>
                  <a:cubicBezTo>
                    <a:pt x="5519" y="32"/>
                    <a:pt x="5465" y="33"/>
                    <a:pt x="5411" y="37"/>
                  </a:cubicBezTo>
                  <a:cubicBezTo>
                    <a:pt x="5304" y="12"/>
                    <a:pt x="5205" y="1"/>
                    <a:pt x="51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" name="Google Shape;4627;p13"/>
            <p:cNvSpPr/>
            <p:nvPr/>
          </p:nvSpPr>
          <p:spPr>
            <a:xfrm>
              <a:off x="8419916" y="4353480"/>
              <a:ext cx="343703" cy="379139"/>
            </a:xfrm>
            <a:custGeom>
              <a:rect b="b" l="l" r="r" t="t"/>
              <a:pathLst>
                <a:path extrusionOk="0" h="7337" w="6624">
                  <a:moveTo>
                    <a:pt x="3412" y="1"/>
                  </a:moveTo>
                  <a:cubicBezTo>
                    <a:pt x="3121" y="1"/>
                    <a:pt x="2841" y="208"/>
                    <a:pt x="2570" y="631"/>
                  </a:cubicBezTo>
                  <a:cubicBezTo>
                    <a:pt x="1708" y="1956"/>
                    <a:pt x="958" y="3360"/>
                    <a:pt x="176" y="4749"/>
                  </a:cubicBezTo>
                  <a:cubicBezTo>
                    <a:pt x="96" y="4876"/>
                    <a:pt x="96" y="5068"/>
                    <a:pt x="0" y="5499"/>
                  </a:cubicBezTo>
                  <a:cubicBezTo>
                    <a:pt x="399" y="5898"/>
                    <a:pt x="862" y="6409"/>
                    <a:pt x="1357" y="6887"/>
                  </a:cubicBezTo>
                  <a:cubicBezTo>
                    <a:pt x="1647" y="7162"/>
                    <a:pt x="1922" y="7336"/>
                    <a:pt x="2182" y="7336"/>
                  </a:cubicBezTo>
                  <a:cubicBezTo>
                    <a:pt x="2450" y="7336"/>
                    <a:pt x="2702" y="7150"/>
                    <a:pt x="2937" y="6696"/>
                  </a:cubicBezTo>
                  <a:cubicBezTo>
                    <a:pt x="3033" y="6488"/>
                    <a:pt x="3400" y="6409"/>
                    <a:pt x="3655" y="6297"/>
                  </a:cubicBezTo>
                  <a:cubicBezTo>
                    <a:pt x="4453" y="5946"/>
                    <a:pt x="5315" y="5674"/>
                    <a:pt x="6081" y="5259"/>
                  </a:cubicBezTo>
                  <a:cubicBezTo>
                    <a:pt x="6528" y="5020"/>
                    <a:pt x="6624" y="4589"/>
                    <a:pt x="6257" y="4078"/>
                  </a:cubicBezTo>
                  <a:cubicBezTo>
                    <a:pt x="5905" y="3600"/>
                    <a:pt x="5730" y="3009"/>
                    <a:pt x="5443" y="2483"/>
                  </a:cubicBezTo>
                  <a:cubicBezTo>
                    <a:pt x="5123" y="1828"/>
                    <a:pt x="4740" y="1206"/>
                    <a:pt x="4325" y="615"/>
                  </a:cubicBezTo>
                  <a:cubicBezTo>
                    <a:pt x="4006" y="208"/>
                    <a:pt x="3703" y="1"/>
                    <a:pt x="34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8" name="Google Shape;4628;p13"/>
            <p:cNvSpPr/>
            <p:nvPr/>
          </p:nvSpPr>
          <p:spPr>
            <a:xfrm>
              <a:off x="7380664" y="3916837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1"/>
                  </a:moveTo>
                  <a:cubicBezTo>
                    <a:pt x="224" y="1"/>
                    <a:pt x="1" y="368"/>
                    <a:pt x="64" y="1469"/>
                  </a:cubicBezTo>
                  <a:cubicBezTo>
                    <a:pt x="144" y="3017"/>
                    <a:pt x="272" y="4581"/>
                    <a:pt x="192" y="6129"/>
                  </a:cubicBezTo>
                  <a:cubicBezTo>
                    <a:pt x="128" y="7422"/>
                    <a:pt x="176" y="7709"/>
                    <a:pt x="1405" y="8124"/>
                  </a:cubicBezTo>
                  <a:cubicBezTo>
                    <a:pt x="1692" y="8219"/>
                    <a:pt x="1980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4"/>
                    <a:pt x="4102" y="6576"/>
                  </a:cubicBezTo>
                  <a:cubicBezTo>
                    <a:pt x="3831" y="5076"/>
                    <a:pt x="3576" y="3559"/>
                    <a:pt x="3384" y="2043"/>
                  </a:cubicBezTo>
                  <a:cubicBezTo>
                    <a:pt x="3177" y="431"/>
                    <a:pt x="2746" y="1"/>
                    <a:pt x="1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" name="Google Shape;4629;p13"/>
            <p:cNvSpPr/>
            <p:nvPr/>
          </p:nvSpPr>
          <p:spPr>
            <a:xfrm>
              <a:off x="8463813" y="381255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481" y="1"/>
                  </a:moveTo>
                  <a:cubicBezTo>
                    <a:pt x="1353" y="1"/>
                    <a:pt x="1062" y="183"/>
                    <a:pt x="990" y="327"/>
                  </a:cubicBezTo>
                  <a:cubicBezTo>
                    <a:pt x="639" y="1109"/>
                    <a:pt x="320" y="1891"/>
                    <a:pt x="0" y="2673"/>
                  </a:cubicBezTo>
                  <a:cubicBezTo>
                    <a:pt x="128" y="4540"/>
                    <a:pt x="846" y="5960"/>
                    <a:pt x="2267" y="6966"/>
                  </a:cubicBezTo>
                  <a:cubicBezTo>
                    <a:pt x="2558" y="7171"/>
                    <a:pt x="3031" y="7303"/>
                    <a:pt x="3446" y="7303"/>
                  </a:cubicBezTo>
                  <a:cubicBezTo>
                    <a:pt x="3644" y="7303"/>
                    <a:pt x="3829" y="7272"/>
                    <a:pt x="3974" y="7205"/>
                  </a:cubicBezTo>
                  <a:cubicBezTo>
                    <a:pt x="4357" y="7046"/>
                    <a:pt x="4629" y="6280"/>
                    <a:pt x="4676" y="5753"/>
                  </a:cubicBezTo>
                  <a:cubicBezTo>
                    <a:pt x="4756" y="4700"/>
                    <a:pt x="4772" y="3630"/>
                    <a:pt x="4708" y="2577"/>
                  </a:cubicBezTo>
                  <a:cubicBezTo>
                    <a:pt x="4692" y="2258"/>
                    <a:pt x="4644" y="1795"/>
                    <a:pt x="4437" y="1651"/>
                  </a:cubicBezTo>
                  <a:cubicBezTo>
                    <a:pt x="3495" y="1061"/>
                    <a:pt x="2522" y="502"/>
                    <a:pt x="1516" y="8"/>
                  </a:cubicBezTo>
                  <a:cubicBezTo>
                    <a:pt x="1507" y="3"/>
                    <a:pt x="1495" y="1"/>
                    <a:pt x="14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" name="Google Shape;4630;p13"/>
            <p:cNvSpPr/>
            <p:nvPr/>
          </p:nvSpPr>
          <p:spPr>
            <a:xfrm>
              <a:off x="7200148" y="2991205"/>
              <a:ext cx="308108" cy="385961"/>
            </a:xfrm>
            <a:custGeom>
              <a:rect b="b" l="l" r="r" t="t"/>
              <a:pathLst>
                <a:path extrusionOk="0" h="7469" w="5938">
                  <a:moveTo>
                    <a:pt x="2973" y="0"/>
                  </a:moveTo>
                  <a:cubicBezTo>
                    <a:pt x="2945" y="0"/>
                    <a:pt x="2917" y="3"/>
                    <a:pt x="2889" y="7"/>
                  </a:cubicBezTo>
                  <a:cubicBezTo>
                    <a:pt x="2107" y="438"/>
                    <a:pt x="1261" y="821"/>
                    <a:pt x="607" y="1396"/>
                  </a:cubicBezTo>
                  <a:cubicBezTo>
                    <a:pt x="1" y="1922"/>
                    <a:pt x="559" y="2561"/>
                    <a:pt x="799" y="3119"/>
                  </a:cubicBezTo>
                  <a:cubicBezTo>
                    <a:pt x="846" y="3247"/>
                    <a:pt x="846" y="3391"/>
                    <a:pt x="894" y="3518"/>
                  </a:cubicBezTo>
                  <a:cubicBezTo>
                    <a:pt x="1213" y="4492"/>
                    <a:pt x="1517" y="5481"/>
                    <a:pt x="1884" y="6455"/>
                  </a:cubicBezTo>
                  <a:cubicBezTo>
                    <a:pt x="2110" y="7066"/>
                    <a:pt x="2578" y="7469"/>
                    <a:pt x="3081" y="7469"/>
                  </a:cubicBezTo>
                  <a:cubicBezTo>
                    <a:pt x="3287" y="7469"/>
                    <a:pt x="3499" y="7401"/>
                    <a:pt x="3703" y="7253"/>
                  </a:cubicBezTo>
                  <a:cubicBezTo>
                    <a:pt x="4581" y="6582"/>
                    <a:pt x="5203" y="5577"/>
                    <a:pt x="5937" y="4715"/>
                  </a:cubicBezTo>
                  <a:lnTo>
                    <a:pt x="5762" y="4556"/>
                  </a:lnTo>
                  <a:cubicBezTo>
                    <a:pt x="5778" y="4412"/>
                    <a:pt x="5762" y="4284"/>
                    <a:pt x="5714" y="4157"/>
                  </a:cubicBezTo>
                  <a:cubicBezTo>
                    <a:pt x="4948" y="2832"/>
                    <a:pt x="4182" y="1507"/>
                    <a:pt x="3384" y="199"/>
                  </a:cubicBezTo>
                  <a:cubicBezTo>
                    <a:pt x="3275" y="76"/>
                    <a:pt x="3131" y="0"/>
                    <a:pt x="29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" name="Google Shape;4631;p13"/>
            <p:cNvSpPr/>
            <p:nvPr/>
          </p:nvSpPr>
          <p:spPr>
            <a:xfrm>
              <a:off x="7788084" y="122486"/>
              <a:ext cx="454690" cy="219412"/>
            </a:xfrm>
            <a:custGeom>
              <a:rect b="b" l="l" r="r" t="t"/>
              <a:pathLst>
                <a:path extrusionOk="0" h="4246" w="8763">
                  <a:moveTo>
                    <a:pt x="2561" y="1"/>
                  </a:moveTo>
                  <a:cubicBezTo>
                    <a:pt x="1492" y="1"/>
                    <a:pt x="506" y="620"/>
                    <a:pt x="64" y="1597"/>
                  </a:cubicBezTo>
                  <a:cubicBezTo>
                    <a:pt x="1" y="1773"/>
                    <a:pt x="17" y="1980"/>
                    <a:pt x="112" y="2140"/>
                  </a:cubicBezTo>
                  <a:cubicBezTo>
                    <a:pt x="639" y="2698"/>
                    <a:pt x="1166" y="3145"/>
                    <a:pt x="2075" y="3145"/>
                  </a:cubicBezTo>
                  <a:cubicBezTo>
                    <a:pt x="2178" y="3145"/>
                    <a:pt x="2284" y="3145"/>
                    <a:pt x="2391" y="3145"/>
                  </a:cubicBezTo>
                  <a:cubicBezTo>
                    <a:pt x="3384" y="3145"/>
                    <a:pt x="4539" y="3171"/>
                    <a:pt x="5187" y="3704"/>
                  </a:cubicBezTo>
                  <a:cubicBezTo>
                    <a:pt x="5670" y="4096"/>
                    <a:pt x="6089" y="4246"/>
                    <a:pt x="6485" y="4246"/>
                  </a:cubicBezTo>
                  <a:cubicBezTo>
                    <a:pt x="6928" y="4246"/>
                    <a:pt x="7343" y="4059"/>
                    <a:pt x="7789" y="3815"/>
                  </a:cubicBezTo>
                  <a:cubicBezTo>
                    <a:pt x="8172" y="3592"/>
                    <a:pt x="8443" y="3161"/>
                    <a:pt x="8762" y="2826"/>
                  </a:cubicBezTo>
                  <a:cubicBezTo>
                    <a:pt x="8347" y="2427"/>
                    <a:pt x="7996" y="1932"/>
                    <a:pt x="7517" y="1645"/>
                  </a:cubicBezTo>
                  <a:cubicBezTo>
                    <a:pt x="6895" y="1326"/>
                    <a:pt x="6241" y="1070"/>
                    <a:pt x="5570" y="895"/>
                  </a:cubicBezTo>
                  <a:cubicBezTo>
                    <a:pt x="4565" y="560"/>
                    <a:pt x="3544" y="288"/>
                    <a:pt x="2602" y="1"/>
                  </a:cubicBezTo>
                  <a:cubicBezTo>
                    <a:pt x="2588" y="1"/>
                    <a:pt x="2575" y="1"/>
                    <a:pt x="25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" name="Google Shape;4632;p13"/>
            <p:cNvSpPr/>
            <p:nvPr/>
          </p:nvSpPr>
          <p:spPr>
            <a:xfrm>
              <a:off x="8132564" y="3927120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1565" y="1"/>
                  </a:moveTo>
                  <a:cubicBezTo>
                    <a:pt x="786" y="1"/>
                    <a:pt x="293" y="754"/>
                    <a:pt x="112" y="2259"/>
                  </a:cubicBezTo>
                  <a:cubicBezTo>
                    <a:pt x="80" y="2499"/>
                    <a:pt x="33" y="2722"/>
                    <a:pt x="1" y="2945"/>
                  </a:cubicBezTo>
                  <a:lnTo>
                    <a:pt x="144" y="2961"/>
                  </a:lnTo>
                  <a:lnTo>
                    <a:pt x="144" y="5148"/>
                  </a:lnTo>
                  <a:cubicBezTo>
                    <a:pt x="144" y="5260"/>
                    <a:pt x="160" y="5355"/>
                    <a:pt x="176" y="5451"/>
                  </a:cubicBezTo>
                  <a:cubicBezTo>
                    <a:pt x="317" y="6266"/>
                    <a:pt x="828" y="6704"/>
                    <a:pt x="1463" y="6704"/>
                  </a:cubicBezTo>
                  <a:cubicBezTo>
                    <a:pt x="1760" y="6704"/>
                    <a:pt x="2084" y="6607"/>
                    <a:pt x="2410" y="6409"/>
                  </a:cubicBezTo>
                  <a:cubicBezTo>
                    <a:pt x="3591" y="5690"/>
                    <a:pt x="3751" y="4446"/>
                    <a:pt x="4070" y="3344"/>
                  </a:cubicBezTo>
                  <a:cubicBezTo>
                    <a:pt x="4389" y="2227"/>
                    <a:pt x="2825" y="121"/>
                    <a:pt x="1708" y="9"/>
                  </a:cubicBezTo>
                  <a:cubicBezTo>
                    <a:pt x="1659" y="4"/>
                    <a:pt x="1612" y="1"/>
                    <a:pt x="15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" name="Google Shape;4633;p13"/>
            <p:cNvSpPr/>
            <p:nvPr/>
          </p:nvSpPr>
          <p:spPr>
            <a:xfrm>
              <a:off x="8782545" y="1922121"/>
              <a:ext cx="274174" cy="309637"/>
            </a:xfrm>
            <a:custGeom>
              <a:rect b="b" l="l" r="r" t="t"/>
              <a:pathLst>
                <a:path extrusionOk="0" h="5992" w="5284">
                  <a:moveTo>
                    <a:pt x="2773" y="1"/>
                  </a:moveTo>
                  <a:cubicBezTo>
                    <a:pt x="1709" y="1"/>
                    <a:pt x="563" y="1001"/>
                    <a:pt x="480" y="2098"/>
                  </a:cubicBezTo>
                  <a:cubicBezTo>
                    <a:pt x="416" y="2624"/>
                    <a:pt x="336" y="3151"/>
                    <a:pt x="224" y="3662"/>
                  </a:cubicBezTo>
                  <a:cubicBezTo>
                    <a:pt x="1" y="4651"/>
                    <a:pt x="128" y="4827"/>
                    <a:pt x="1118" y="4875"/>
                  </a:cubicBezTo>
                  <a:cubicBezTo>
                    <a:pt x="1341" y="4891"/>
                    <a:pt x="1565" y="4954"/>
                    <a:pt x="1756" y="5066"/>
                  </a:cubicBezTo>
                  <a:cubicBezTo>
                    <a:pt x="2347" y="5353"/>
                    <a:pt x="2905" y="5688"/>
                    <a:pt x="3480" y="5992"/>
                  </a:cubicBezTo>
                  <a:cubicBezTo>
                    <a:pt x="5188" y="5768"/>
                    <a:pt x="5283" y="5641"/>
                    <a:pt x="4852" y="4093"/>
                  </a:cubicBezTo>
                  <a:cubicBezTo>
                    <a:pt x="4549" y="3039"/>
                    <a:pt x="4326" y="1954"/>
                    <a:pt x="3975" y="917"/>
                  </a:cubicBezTo>
                  <a:cubicBezTo>
                    <a:pt x="3863" y="582"/>
                    <a:pt x="3560" y="167"/>
                    <a:pt x="3241" y="71"/>
                  </a:cubicBezTo>
                  <a:cubicBezTo>
                    <a:pt x="3089" y="23"/>
                    <a:pt x="2932" y="1"/>
                    <a:pt x="27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" name="Google Shape;4634;p13"/>
            <p:cNvSpPr/>
            <p:nvPr/>
          </p:nvSpPr>
          <p:spPr>
            <a:xfrm>
              <a:off x="7865915" y="4082193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3075" y="1"/>
                  </a:moveTo>
                  <a:cubicBezTo>
                    <a:pt x="1898" y="1"/>
                    <a:pt x="227" y="1095"/>
                    <a:pt x="1" y="2115"/>
                  </a:cubicBezTo>
                  <a:cubicBezTo>
                    <a:pt x="1" y="2275"/>
                    <a:pt x="49" y="2434"/>
                    <a:pt x="112" y="2578"/>
                  </a:cubicBezTo>
                  <a:cubicBezTo>
                    <a:pt x="384" y="3264"/>
                    <a:pt x="655" y="3950"/>
                    <a:pt x="958" y="4605"/>
                  </a:cubicBezTo>
                  <a:cubicBezTo>
                    <a:pt x="1086" y="4892"/>
                    <a:pt x="1278" y="5259"/>
                    <a:pt x="1517" y="5371"/>
                  </a:cubicBezTo>
                  <a:cubicBezTo>
                    <a:pt x="1831" y="5523"/>
                    <a:pt x="2153" y="5592"/>
                    <a:pt x="2465" y="5592"/>
                  </a:cubicBezTo>
                  <a:cubicBezTo>
                    <a:pt x="3629" y="5592"/>
                    <a:pt x="4661" y="4624"/>
                    <a:pt x="4661" y="3328"/>
                  </a:cubicBezTo>
                  <a:cubicBezTo>
                    <a:pt x="4421" y="2338"/>
                    <a:pt x="4214" y="1349"/>
                    <a:pt x="3943" y="391"/>
                  </a:cubicBezTo>
                  <a:cubicBezTo>
                    <a:pt x="3911" y="248"/>
                    <a:pt x="3671" y="104"/>
                    <a:pt x="3496" y="56"/>
                  </a:cubicBezTo>
                  <a:cubicBezTo>
                    <a:pt x="3366" y="18"/>
                    <a:pt x="3225" y="1"/>
                    <a:pt x="30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" name="Google Shape;4635;p13"/>
            <p:cNvSpPr/>
            <p:nvPr/>
          </p:nvSpPr>
          <p:spPr>
            <a:xfrm>
              <a:off x="8552384" y="3095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2523" y="1"/>
                  </a:moveTo>
                  <a:cubicBezTo>
                    <a:pt x="2104" y="1"/>
                    <a:pt x="1875" y="343"/>
                    <a:pt x="1597" y="814"/>
                  </a:cubicBezTo>
                  <a:cubicBezTo>
                    <a:pt x="1326" y="1261"/>
                    <a:pt x="1054" y="1740"/>
                    <a:pt x="671" y="2091"/>
                  </a:cubicBezTo>
                  <a:cubicBezTo>
                    <a:pt x="49" y="2617"/>
                    <a:pt x="1" y="3032"/>
                    <a:pt x="719" y="3479"/>
                  </a:cubicBezTo>
                  <a:cubicBezTo>
                    <a:pt x="879" y="3591"/>
                    <a:pt x="1006" y="3767"/>
                    <a:pt x="1166" y="3878"/>
                  </a:cubicBezTo>
                  <a:cubicBezTo>
                    <a:pt x="1900" y="4373"/>
                    <a:pt x="2634" y="4852"/>
                    <a:pt x="3257" y="5267"/>
                  </a:cubicBezTo>
                  <a:cubicBezTo>
                    <a:pt x="5347" y="4820"/>
                    <a:pt x="6321" y="4405"/>
                    <a:pt x="5220" y="2266"/>
                  </a:cubicBezTo>
                  <a:cubicBezTo>
                    <a:pt x="4789" y="1421"/>
                    <a:pt x="4134" y="734"/>
                    <a:pt x="3305" y="271"/>
                  </a:cubicBezTo>
                  <a:cubicBezTo>
                    <a:pt x="2979" y="83"/>
                    <a:pt x="2728" y="1"/>
                    <a:pt x="25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13"/>
            <p:cNvSpPr/>
            <p:nvPr/>
          </p:nvSpPr>
          <p:spPr>
            <a:xfrm>
              <a:off x="8243810" y="4803765"/>
              <a:ext cx="336594" cy="216725"/>
            </a:xfrm>
            <a:custGeom>
              <a:rect b="b" l="l" r="r" t="t"/>
              <a:pathLst>
                <a:path extrusionOk="0" h="4194" w="6487">
                  <a:moveTo>
                    <a:pt x="5687" y="1"/>
                  </a:moveTo>
                  <a:cubicBezTo>
                    <a:pt x="5587" y="1"/>
                    <a:pt x="5473" y="18"/>
                    <a:pt x="5342" y="56"/>
                  </a:cubicBezTo>
                  <a:cubicBezTo>
                    <a:pt x="3841" y="503"/>
                    <a:pt x="2341" y="902"/>
                    <a:pt x="857" y="1349"/>
                  </a:cubicBezTo>
                  <a:cubicBezTo>
                    <a:pt x="602" y="1413"/>
                    <a:pt x="394" y="1573"/>
                    <a:pt x="282" y="1796"/>
                  </a:cubicBezTo>
                  <a:cubicBezTo>
                    <a:pt x="1" y="2516"/>
                    <a:pt x="1163" y="3713"/>
                    <a:pt x="1945" y="3713"/>
                  </a:cubicBezTo>
                  <a:cubicBezTo>
                    <a:pt x="1960" y="3713"/>
                    <a:pt x="1975" y="3712"/>
                    <a:pt x="1990" y="3711"/>
                  </a:cubicBezTo>
                  <a:cubicBezTo>
                    <a:pt x="2090" y="3705"/>
                    <a:pt x="2191" y="3702"/>
                    <a:pt x="2292" y="3702"/>
                  </a:cubicBezTo>
                  <a:cubicBezTo>
                    <a:pt x="2929" y="3702"/>
                    <a:pt x="3572" y="3820"/>
                    <a:pt x="4192" y="3903"/>
                  </a:cubicBezTo>
                  <a:cubicBezTo>
                    <a:pt x="4560" y="3982"/>
                    <a:pt x="4911" y="4078"/>
                    <a:pt x="5246" y="4190"/>
                  </a:cubicBezTo>
                  <a:cubicBezTo>
                    <a:pt x="5295" y="4193"/>
                    <a:pt x="5343" y="4194"/>
                    <a:pt x="5389" y="4194"/>
                  </a:cubicBezTo>
                  <a:cubicBezTo>
                    <a:pt x="6177" y="4194"/>
                    <a:pt x="6486" y="3806"/>
                    <a:pt x="6411" y="2977"/>
                  </a:cubicBezTo>
                  <a:cubicBezTo>
                    <a:pt x="6331" y="2291"/>
                    <a:pt x="6379" y="1589"/>
                    <a:pt x="6331" y="902"/>
                  </a:cubicBezTo>
                  <a:cubicBezTo>
                    <a:pt x="6305" y="413"/>
                    <a:pt x="6169" y="1"/>
                    <a:pt x="5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7" name="Google Shape;4637;p13"/>
            <p:cNvSpPr/>
            <p:nvPr/>
          </p:nvSpPr>
          <p:spPr>
            <a:xfrm>
              <a:off x="7352541" y="4591489"/>
              <a:ext cx="298146" cy="261217"/>
            </a:xfrm>
            <a:custGeom>
              <a:rect b="b" l="l" r="r" t="t"/>
              <a:pathLst>
                <a:path extrusionOk="0" h="5055" w="5746">
                  <a:moveTo>
                    <a:pt x="4236" y="1"/>
                  </a:moveTo>
                  <a:cubicBezTo>
                    <a:pt x="4026" y="1"/>
                    <a:pt x="3143" y="501"/>
                    <a:pt x="2633" y="749"/>
                  </a:cubicBezTo>
                  <a:cubicBezTo>
                    <a:pt x="2474" y="797"/>
                    <a:pt x="2314" y="877"/>
                    <a:pt x="2186" y="973"/>
                  </a:cubicBezTo>
                  <a:cubicBezTo>
                    <a:pt x="1341" y="1803"/>
                    <a:pt x="0" y="2281"/>
                    <a:pt x="16" y="3750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38" y="5024"/>
                    <a:pt x="687" y="5055"/>
                    <a:pt x="856" y="5055"/>
                  </a:cubicBezTo>
                  <a:cubicBezTo>
                    <a:pt x="1104" y="5055"/>
                    <a:pt x="1394" y="4990"/>
                    <a:pt x="1612" y="4915"/>
                  </a:cubicBezTo>
                  <a:cubicBezTo>
                    <a:pt x="2617" y="4579"/>
                    <a:pt x="3591" y="4180"/>
                    <a:pt x="4548" y="3718"/>
                  </a:cubicBezTo>
                  <a:cubicBezTo>
                    <a:pt x="4979" y="3526"/>
                    <a:pt x="5299" y="3111"/>
                    <a:pt x="5745" y="2728"/>
                  </a:cubicBezTo>
                  <a:cubicBezTo>
                    <a:pt x="5203" y="1659"/>
                    <a:pt x="4836" y="765"/>
                    <a:pt x="4277" y="15"/>
                  </a:cubicBezTo>
                  <a:cubicBezTo>
                    <a:pt x="4270" y="5"/>
                    <a:pt x="4256" y="1"/>
                    <a:pt x="42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8" name="Google Shape;4638;p13"/>
            <p:cNvSpPr/>
            <p:nvPr/>
          </p:nvSpPr>
          <p:spPr>
            <a:xfrm>
              <a:off x="7386891" y="2870805"/>
              <a:ext cx="366897" cy="234346"/>
            </a:xfrm>
            <a:custGeom>
              <a:rect b="b" l="l" r="r" t="t"/>
              <a:pathLst>
                <a:path extrusionOk="0" h="4535" w="7071">
                  <a:moveTo>
                    <a:pt x="679" y="0"/>
                  </a:moveTo>
                  <a:cubicBezTo>
                    <a:pt x="553" y="0"/>
                    <a:pt x="426" y="5"/>
                    <a:pt x="302" y="5"/>
                  </a:cubicBezTo>
                  <a:cubicBezTo>
                    <a:pt x="254" y="5"/>
                    <a:pt x="207" y="4"/>
                    <a:pt x="160" y="2"/>
                  </a:cubicBezTo>
                  <a:lnTo>
                    <a:pt x="160" y="2"/>
                  </a:lnTo>
                  <a:cubicBezTo>
                    <a:pt x="160" y="417"/>
                    <a:pt x="0" y="928"/>
                    <a:pt x="192" y="1247"/>
                  </a:cubicBezTo>
                  <a:cubicBezTo>
                    <a:pt x="527" y="1838"/>
                    <a:pt x="1181" y="2237"/>
                    <a:pt x="1532" y="2843"/>
                  </a:cubicBezTo>
                  <a:cubicBezTo>
                    <a:pt x="2218" y="4056"/>
                    <a:pt x="3463" y="4120"/>
                    <a:pt x="4533" y="4535"/>
                  </a:cubicBezTo>
                  <a:cubicBezTo>
                    <a:pt x="4995" y="4375"/>
                    <a:pt x="5458" y="4232"/>
                    <a:pt x="5937" y="4136"/>
                  </a:cubicBezTo>
                  <a:cubicBezTo>
                    <a:pt x="7070" y="3944"/>
                    <a:pt x="6703" y="3083"/>
                    <a:pt x="6559" y="2508"/>
                  </a:cubicBezTo>
                  <a:cubicBezTo>
                    <a:pt x="6480" y="2221"/>
                    <a:pt x="5809" y="1949"/>
                    <a:pt x="5410" y="1949"/>
                  </a:cubicBezTo>
                  <a:cubicBezTo>
                    <a:pt x="4724" y="1949"/>
                    <a:pt x="4165" y="1918"/>
                    <a:pt x="3798" y="1247"/>
                  </a:cubicBezTo>
                  <a:cubicBezTo>
                    <a:pt x="3703" y="1120"/>
                    <a:pt x="3575" y="1024"/>
                    <a:pt x="3431" y="976"/>
                  </a:cubicBezTo>
                  <a:cubicBezTo>
                    <a:pt x="2713" y="657"/>
                    <a:pt x="2011" y="322"/>
                    <a:pt x="1277" y="82"/>
                  </a:cubicBezTo>
                  <a:cubicBezTo>
                    <a:pt x="1087" y="13"/>
                    <a:pt x="884" y="0"/>
                    <a:pt x="6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" name="Google Shape;4639;p13"/>
            <p:cNvSpPr/>
            <p:nvPr/>
          </p:nvSpPr>
          <p:spPr>
            <a:xfrm>
              <a:off x="8742863" y="4217785"/>
              <a:ext cx="271683" cy="285039"/>
            </a:xfrm>
            <a:custGeom>
              <a:rect b="b" l="l" r="r" t="t"/>
              <a:pathLst>
                <a:path extrusionOk="0" h="5516" w="5236">
                  <a:moveTo>
                    <a:pt x="4325" y="0"/>
                  </a:moveTo>
                  <a:cubicBezTo>
                    <a:pt x="3981" y="0"/>
                    <a:pt x="3640" y="14"/>
                    <a:pt x="3304" y="34"/>
                  </a:cubicBezTo>
                  <a:cubicBezTo>
                    <a:pt x="2394" y="113"/>
                    <a:pt x="1628" y="433"/>
                    <a:pt x="1277" y="1374"/>
                  </a:cubicBezTo>
                  <a:cubicBezTo>
                    <a:pt x="1102" y="1853"/>
                    <a:pt x="942" y="2411"/>
                    <a:pt x="591" y="2747"/>
                  </a:cubicBezTo>
                  <a:cubicBezTo>
                    <a:pt x="1" y="3337"/>
                    <a:pt x="1" y="3800"/>
                    <a:pt x="591" y="4327"/>
                  </a:cubicBezTo>
                  <a:cubicBezTo>
                    <a:pt x="783" y="4502"/>
                    <a:pt x="878" y="4821"/>
                    <a:pt x="1086" y="4949"/>
                  </a:cubicBezTo>
                  <a:cubicBezTo>
                    <a:pt x="1461" y="5172"/>
                    <a:pt x="1934" y="5515"/>
                    <a:pt x="2282" y="5515"/>
                  </a:cubicBezTo>
                  <a:cubicBezTo>
                    <a:pt x="2333" y="5515"/>
                    <a:pt x="2381" y="5508"/>
                    <a:pt x="2426" y="5492"/>
                  </a:cubicBezTo>
                  <a:cubicBezTo>
                    <a:pt x="2777" y="5364"/>
                    <a:pt x="2953" y="4678"/>
                    <a:pt x="3145" y="4231"/>
                  </a:cubicBezTo>
                  <a:cubicBezTo>
                    <a:pt x="3224" y="4071"/>
                    <a:pt x="3129" y="3848"/>
                    <a:pt x="3129" y="3672"/>
                  </a:cubicBezTo>
                  <a:cubicBezTo>
                    <a:pt x="4214" y="3257"/>
                    <a:pt x="5235" y="1183"/>
                    <a:pt x="4964" y="18"/>
                  </a:cubicBezTo>
                  <a:cubicBezTo>
                    <a:pt x="4751" y="5"/>
                    <a:pt x="4537" y="0"/>
                    <a:pt x="43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0" name="Google Shape;4640;p13"/>
            <p:cNvSpPr/>
            <p:nvPr/>
          </p:nvSpPr>
          <p:spPr>
            <a:xfrm>
              <a:off x="7937986" y="2908941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15" y="1"/>
                  </a:moveTo>
                  <a:cubicBezTo>
                    <a:pt x="1994" y="1"/>
                    <a:pt x="806" y="556"/>
                    <a:pt x="335" y="1344"/>
                  </a:cubicBezTo>
                  <a:cubicBezTo>
                    <a:pt x="208" y="1631"/>
                    <a:pt x="96" y="1918"/>
                    <a:pt x="0" y="2206"/>
                  </a:cubicBezTo>
                  <a:cubicBezTo>
                    <a:pt x="224" y="2541"/>
                    <a:pt x="399" y="3020"/>
                    <a:pt x="734" y="3275"/>
                  </a:cubicBezTo>
                  <a:cubicBezTo>
                    <a:pt x="1548" y="3850"/>
                    <a:pt x="2378" y="4376"/>
                    <a:pt x="3240" y="4855"/>
                  </a:cubicBezTo>
                  <a:cubicBezTo>
                    <a:pt x="3495" y="4999"/>
                    <a:pt x="3846" y="4999"/>
                    <a:pt x="4150" y="5062"/>
                  </a:cubicBezTo>
                  <a:cubicBezTo>
                    <a:pt x="4213" y="4695"/>
                    <a:pt x="4389" y="4280"/>
                    <a:pt x="4293" y="3977"/>
                  </a:cubicBezTo>
                  <a:cubicBezTo>
                    <a:pt x="4054" y="3243"/>
                    <a:pt x="4070" y="2653"/>
                    <a:pt x="4517" y="1998"/>
                  </a:cubicBezTo>
                  <a:cubicBezTo>
                    <a:pt x="5027" y="1248"/>
                    <a:pt x="4644" y="418"/>
                    <a:pt x="3751" y="115"/>
                  </a:cubicBezTo>
                  <a:cubicBezTo>
                    <a:pt x="3526" y="37"/>
                    <a:pt x="3276" y="1"/>
                    <a:pt x="30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1" name="Google Shape;4641;p13"/>
            <p:cNvSpPr/>
            <p:nvPr/>
          </p:nvSpPr>
          <p:spPr>
            <a:xfrm>
              <a:off x="8567328" y="3384391"/>
              <a:ext cx="178908" cy="350460"/>
            </a:xfrm>
            <a:custGeom>
              <a:rect b="b" l="l" r="r" t="t"/>
              <a:pathLst>
                <a:path extrusionOk="0" h="6782" w="3448">
                  <a:moveTo>
                    <a:pt x="1568" y="0"/>
                  </a:moveTo>
                  <a:cubicBezTo>
                    <a:pt x="1157" y="0"/>
                    <a:pt x="793" y="183"/>
                    <a:pt x="575" y="729"/>
                  </a:cubicBezTo>
                  <a:cubicBezTo>
                    <a:pt x="256" y="1511"/>
                    <a:pt x="128" y="2373"/>
                    <a:pt x="16" y="2804"/>
                  </a:cubicBezTo>
                  <a:cubicBezTo>
                    <a:pt x="16" y="4112"/>
                    <a:pt x="0" y="5006"/>
                    <a:pt x="16" y="5900"/>
                  </a:cubicBezTo>
                  <a:cubicBezTo>
                    <a:pt x="16" y="6375"/>
                    <a:pt x="448" y="6782"/>
                    <a:pt x="865" y="6782"/>
                  </a:cubicBezTo>
                  <a:cubicBezTo>
                    <a:pt x="980" y="6782"/>
                    <a:pt x="1094" y="6751"/>
                    <a:pt x="1197" y="6682"/>
                  </a:cubicBezTo>
                  <a:cubicBezTo>
                    <a:pt x="1548" y="6442"/>
                    <a:pt x="1804" y="6091"/>
                    <a:pt x="1963" y="5692"/>
                  </a:cubicBezTo>
                  <a:cubicBezTo>
                    <a:pt x="2410" y="4511"/>
                    <a:pt x="2761" y="3298"/>
                    <a:pt x="3192" y="2101"/>
                  </a:cubicBezTo>
                  <a:cubicBezTo>
                    <a:pt x="3447" y="1351"/>
                    <a:pt x="3224" y="522"/>
                    <a:pt x="2538" y="234"/>
                  </a:cubicBezTo>
                  <a:cubicBezTo>
                    <a:pt x="2215" y="104"/>
                    <a:pt x="1878" y="0"/>
                    <a:pt x="1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2" name="Google Shape;4642;p13"/>
            <p:cNvSpPr/>
            <p:nvPr/>
          </p:nvSpPr>
          <p:spPr>
            <a:xfrm>
              <a:off x="7591015" y="4345677"/>
              <a:ext cx="302297" cy="330617"/>
            </a:xfrm>
            <a:custGeom>
              <a:rect b="b" l="l" r="r" t="t"/>
              <a:pathLst>
                <a:path extrusionOk="0" h="6398" w="5826">
                  <a:moveTo>
                    <a:pt x="240" y="0"/>
                  </a:moveTo>
                  <a:lnTo>
                    <a:pt x="0" y="224"/>
                  </a:lnTo>
                  <a:cubicBezTo>
                    <a:pt x="511" y="1421"/>
                    <a:pt x="974" y="2650"/>
                    <a:pt x="1564" y="3815"/>
                  </a:cubicBezTo>
                  <a:cubicBezTo>
                    <a:pt x="1899" y="4469"/>
                    <a:pt x="2586" y="4964"/>
                    <a:pt x="2857" y="5634"/>
                  </a:cubicBezTo>
                  <a:cubicBezTo>
                    <a:pt x="3105" y="6239"/>
                    <a:pt x="3500" y="6398"/>
                    <a:pt x="3912" y="6398"/>
                  </a:cubicBezTo>
                  <a:cubicBezTo>
                    <a:pt x="4109" y="6398"/>
                    <a:pt x="4310" y="6361"/>
                    <a:pt x="4501" y="6320"/>
                  </a:cubicBezTo>
                  <a:cubicBezTo>
                    <a:pt x="4980" y="6224"/>
                    <a:pt x="5714" y="5857"/>
                    <a:pt x="5762" y="5506"/>
                  </a:cubicBezTo>
                  <a:cubicBezTo>
                    <a:pt x="5825" y="4916"/>
                    <a:pt x="5618" y="4325"/>
                    <a:pt x="5219" y="3894"/>
                  </a:cubicBezTo>
                  <a:cubicBezTo>
                    <a:pt x="3910" y="2681"/>
                    <a:pt x="2506" y="1580"/>
                    <a:pt x="1117" y="463"/>
                  </a:cubicBezTo>
                  <a:cubicBezTo>
                    <a:pt x="846" y="272"/>
                    <a:pt x="559" y="128"/>
                    <a:pt x="2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3" name="Google Shape;4643;p13"/>
            <p:cNvSpPr/>
            <p:nvPr/>
          </p:nvSpPr>
          <p:spPr>
            <a:xfrm>
              <a:off x="8682414" y="4839058"/>
              <a:ext cx="300636" cy="237808"/>
            </a:xfrm>
            <a:custGeom>
              <a:rect b="b" l="l" r="r" t="t"/>
              <a:pathLst>
                <a:path extrusionOk="0" h="4602" w="5794">
                  <a:moveTo>
                    <a:pt x="1639" y="0"/>
                  </a:moveTo>
                  <a:cubicBezTo>
                    <a:pt x="1459" y="0"/>
                    <a:pt x="1309" y="33"/>
                    <a:pt x="1229" y="108"/>
                  </a:cubicBezTo>
                  <a:cubicBezTo>
                    <a:pt x="687" y="618"/>
                    <a:pt x="431" y="1448"/>
                    <a:pt x="1" y="2262"/>
                  </a:cubicBezTo>
                  <a:cubicBezTo>
                    <a:pt x="192" y="2422"/>
                    <a:pt x="974" y="2661"/>
                    <a:pt x="1213" y="2773"/>
                  </a:cubicBezTo>
                  <a:cubicBezTo>
                    <a:pt x="2426" y="3395"/>
                    <a:pt x="3033" y="4034"/>
                    <a:pt x="4294" y="4544"/>
                  </a:cubicBezTo>
                  <a:cubicBezTo>
                    <a:pt x="4391" y="4584"/>
                    <a:pt x="4515" y="4602"/>
                    <a:pt x="4647" y="4602"/>
                  </a:cubicBezTo>
                  <a:cubicBezTo>
                    <a:pt x="4990" y="4602"/>
                    <a:pt x="5393" y="4482"/>
                    <a:pt x="5554" y="4321"/>
                  </a:cubicBezTo>
                  <a:cubicBezTo>
                    <a:pt x="5762" y="4081"/>
                    <a:pt x="5794" y="3331"/>
                    <a:pt x="5602" y="3092"/>
                  </a:cubicBezTo>
                  <a:cubicBezTo>
                    <a:pt x="4772" y="2103"/>
                    <a:pt x="3847" y="1193"/>
                    <a:pt x="2857" y="379"/>
                  </a:cubicBezTo>
                  <a:cubicBezTo>
                    <a:pt x="2583" y="159"/>
                    <a:pt x="2036" y="0"/>
                    <a:pt x="1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4" name="Google Shape;4644;p13"/>
            <p:cNvSpPr/>
            <p:nvPr/>
          </p:nvSpPr>
          <p:spPr>
            <a:xfrm>
              <a:off x="8853850" y="3918749"/>
              <a:ext cx="288183" cy="229075"/>
            </a:xfrm>
            <a:custGeom>
              <a:rect b="b" l="l" r="r" t="t"/>
              <a:pathLst>
                <a:path extrusionOk="0" h="4433" w="5554">
                  <a:moveTo>
                    <a:pt x="3525" y="0"/>
                  </a:moveTo>
                  <a:cubicBezTo>
                    <a:pt x="3297" y="0"/>
                    <a:pt x="3117" y="34"/>
                    <a:pt x="3064" y="107"/>
                  </a:cubicBezTo>
                  <a:cubicBezTo>
                    <a:pt x="2490" y="953"/>
                    <a:pt x="1596" y="714"/>
                    <a:pt x="910" y="1065"/>
                  </a:cubicBezTo>
                  <a:cubicBezTo>
                    <a:pt x="575" y="1256"/>
                    <a:pt x="32" y="1528"/>
                    <a:pt x="16" y="1783"/>
                  </a:cubicBezTo>
                  <a:cubicBezTo>
                    <a:pt x="0" y="2150"/>
                    <a:pt x="287" y="2645"/>
                    <a:pt x="591" y="2916"/>
                  </a:cubicBezTo>
                  <a:cubicBezTo>
                    <a:pt x="1149" y="3379"/>
                    <a:pt x="1740" y="3810"/>
                    <a:pt x="2362" y="4177"/>
                  </a:cubicBezTo>
                  <a:cubicBezTo>
                    <a:pt x="2522" y="4288"/>
                    <a:pt x="2729" y="4304"/>
                    <a:pt x="3144" y="4432"/>
                  </a:cubicBezTo>
                  <a:cubicBezTo>
                    <a:pt x="3511" y="4177"/>
                    <a:pt x="3862" y="3905"/>
                    <a:pt x="4181" y="3586"/>
                  </a:cubicBezTo>
                  <a:cubicBezTo>
                    <a:pt x="4469" y="3267"/>
                    <a:pt x="4612" y="2804"/>
                    <a:pt x="4900" y="2469"/>
                  </a:cubicBezTo>
                  <a:cubicBezTo>
                    <a:pt x="5554" y="1735"/>
                    <a:pt x="5155" y="889"/>
                    <a:pt x="4804" y="378"/>
                  </a:cubicBezTo>
                  <a:cubicBezTo>
                    <a:pt x="4654" y="142"/>
                    <a:pt x="3991" y="0"/>
                    <a:pt x="35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5" name="Google Shape;4645;p13"/>
            <p:cNvSpPr/>
            <p:nvPr/>
          </p:nvSpPr>
          <p:spPr>
            <a:xfrm>
              <a:off x="7318555" y="183564"/>
              <a:ext cx="213725" cy="336973"/>
            </a:xfrm>
            <a:custGeom>
              <a:rect b="b" l="l" r="r" t="t"/>
              <a:pathLst>
                <a:path extrusionOk="0" h="6521" w="4119">
                  <a:moveTo>
                    <a:pt x="3863" y="0"/>
                  </a:moveTo>
                  <a:cubicBezTo>
                    <a:pt x="3576" y="192"/>
                    <a:pt x="3193" y="319"/>
                    <a:pt x="3001" y="591"/>
                  </a:cubicBezTo>
                  <a:cubicBezTo>
                    <a:pt x="2379" y="1437"/>
                    <a:pt x="1804" y="2330"/>
                    <a:pt x="1309" y="3272"/>
                  </a:cubicBezTo>
                  <a:cubicBezTo>
                    <a:pt x="815" y="4261"/>
                    <a:pt x="448" y="5315"/>
                    <a:pt x="1" y="6432"/>
                  </a:cubicBezTo>
                  <a:cubicBezTo>
                    <a:pt x="231" y="6491"/>
                    <a:pt x="427" y="6520"/>
                    <a:pt x="594" y="6520"/>
                  </a:cubicBezTo>
                  <a:cubicBezTo>
                    <a:pt x="1096" y="6520"/>
                    <a:pt x="1333" y="6257"/>
                    <a:pt x="1453" y="5777"/>
                  </a:cubicBezTo>
                  <a:cubicBezTo>
                    <a:pt x="1533" y="5490"/>
                    <a:pt x="1660" y="5219"/>
                    <a:pt x="1804" y="4964"/>
                  </a:cubicBezTo>
                  <a:cubicBezTo>
                    <a:pt x="2538" y="3655"/>
                    <a:pt x="3304" y="2394"/>
                    <a:pt x="3975" y="1069"/>
                  </a:cubicBezTo>
                  <a:cubicBezTo>
                    <a:pt x="4118" y="798"/>
                    <a:pt x="3911" y="367"/>
                    <a:pt x="38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6" name="Google Shape;4646;p13"/>
            <p:cNvSpPr/>
            <p:nvPr/>
          </p:nvSpPr>
          <p:spPr>
            <a:xfrm>
              <a:off x="7724314" y="-6957"/>
              <a:ext cx="188040" cy="132650"/>
            </a:xfrm>
            <a:custGeom>
              <a:rect b="b" l="l" r="r" t="t"/>
              <a:pathLst>
                <a:path extrusionOk="0" h="2567" w="3624">
                  <a:moveTo>
                    <a:pt x="1592" y="0"/>
                  </a:moveTo>
                  <a:cubicBezTo>
                    <a:pt x="1456" y="0"/>
                    <a:pt x="1324" y="15"/>
                    <a:pt x="1198" y="48"/>
                  </a:cubicBezTo>
                  <a:cubicBezTo>
                    <a:pt x="719" y="192"/>
                    <a:pt x="480" y="1229"/>
                    <a:pt x="1" y="2107"/>
                  </a:cubicBezTo>
                  <a:cubicBezTo>
                    <a:pt x="414" y="2292"/>
                    <a:pt x="763" y="2567"/>
                    <a:pt x="993" y="2567"/>
                  </a:cubicBezTo>
                  <a:cubicBezTo>
                    <a:pt x="1020" y="2567"/>
                    <a:pt x="1046" y="2563"/>
                    <a:pt x="1070" y="2554"/>
                  </a:cubicBezTo>
                  <a:cubicBezTo>
                    <a:pt x="1868" y="2251"/>
                    <a:pt x="2634" y="1868"/>
                    <a:pt x="3368" y="1405"/>
                  </a:cubicBezTo>
                  <a:cubicBezTo>
                    <a:pt x="3576" y="1261"/>
                    <a:pt x="3544" y="783"/>
                    <a:pt x="3623" y="447"/>
                  </a:cubicBezTo>
                  <a:cubicBezTo>
                    <a:pt x="2953" y="316"/>
                    <a:pt x="2228" y="0"/>
                    <a:pt x="159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7" name="Google Shape;4647;p13"/>
            <p:cNvSpPr/>
            <p:nvPr/>
          </p:nvSpPr>
          <p:spPr>
            <a:xfrm>
              <a:off x="8892765" y="3278046"/>
              <a:ext cx="195460" cy="161123"/>
            </a:xfrm>
            <a:custGeom>
              <a:rect b="b" l="l" r="r" t="t"/>
              <a:pathLst>
                <a:path extrusionOk="0" h="3118" w="3767">
                  <a:moveTo>
                    <a:pt x="2417" y="1"/>
                  </a:moveTo>
                  <a:cubicBezTo>
                    <a:pt x="2402" y="1"/>
                    <a:pt x="2389" y="4"/>
                    <a:pt x="2378" y="10"/>
                  </a:cubicBezTo>
                  <a:cubicBezTo>
                    <a:pt x="1988" y="270"/>
                    <a:pt x="1598" y="422"/>
                    <a:pt x="1190" y="422"/>
                  </a:cubicBezTo>
                  <a:cubicBezTo>
                    <a:pt x="847" y="422"/>
                    <a:pt x="491" y="315"/>
                    <a:pt x="112" y="74"/>
                  </a:cubicBezTo>
                  <a:cubicBezTo>
                    <a:pt x="80" y="186"/>
                    <a:pt x="32" y="297"/>
                    <a:pt x="0" y="393"/>
                  </a:cubicBezTo>
                  <a:cubicBezTo>
                    <a:pt x="319" y="872"/>
                    <a:pt x="686" y="1319"/>
                    <a:pt x="1069" y="1734"/>
                  </a:cubicBezTo>
                  <a:cubicBezTo>
                    <a:pt x="1579" y="2228"/>
                    <a:pt x="2385" y="3118"/>
                    <a:pt x="2705" y="3118"/>
                  </a:cubicBezTo>
                  <a:cubicBezTo>
                    <a:pt x="2726" y="3118"/>
                    <a:pt x="2745" y="3114"/>
                    <a:pt x="2761" y="3106"/>
                  </a:cubicBezTo>
                  <a:cubicBezTo>
                    <a:pt x="3767" y="2595"/>
                    <a:pt x="3080" y="1526"/>
                    <a:pt x="3112" y="680"/>
                  </a:cubicBezTo>
                  <a:cubicBezTo>
                    <a:pt x="3128" y="585"/>
                    <a:pt x="3128" y="441"/>
                    <a:pt x="3064" y="393"/>
                  </a:cubicBezTo>
                  <a:cubicBezTo>
                    <a:pt x="2863" y="249"/>
                    <a:pt x="2557" y="1"/>
                    <a:pt x="24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8" name="Google Shape;4648;p13"/>
            <p:cNvSpPr/>
            <p:nvPr/>
          </p:nvSpPr>
          <p:spPr>
            <a:xfrm>
              <a:off x="7571143" y="4027367"/>
              <a:ext cx="145804" cy="154663"/>
            </a:xfrm>
            <a:custGeom>
              <a:rect b="b" l="l" r="r" t="t"/>
              <a:pathLst>
                <a:path extrusionOk="0" h="2993" w="2810">
                  <a:moveTo>
                    <a:pt x="2075" y="0"/>
                  </a:moveTo>
                  <a:cubicBezTo>
                    <a:pt x="1469" y="0"/>
                    <a:pt x="894" y="255"/>
                    <a:pt x="479" y="702"/>
                  </a:cubicBezTo>
                  <a:cubicBezTo>
                    <a:pt x="0" y="1213"/>
                    <a:pt x="479" y="1724"/>
                    <a:pt x="958" y="2107"/>
                  </a:cubicBezTo>
                  <a:cubicBezTo>
                    <a:pt x="1181" y="2298"/>
                    <a:pt x="1373" y="2522"/>
                    <a:pt x="1612" y="2713"/>
                  </a:cubicBezTo>
                  <a:cubicBezTo>
                    <a:pt x="1864" y="2899"/>
                    <a:pt x="2069" y="2993"/>
                    <a:pt x="2232" y="2993"/>
                  </a:cubicBezTo>
                  <a:cubicBezTo>
                    <a:pt x="2501" y="2993"/>
                    <a:pt x="2654" y="2736"/>
                    <a:pt x="2713" y="2218"/>
                  </a:cubicBezTo>
                  <a:cubicBezTo>
                    <a:pt x="2729" y="1979"/>
                    <a:pt x="2713" y="1740"/>
                    <a:pt x="2713" y="1516"/>
                  </a:cubicBezTo>
                  <a:lnTo>
                    <a:pt x="2729" y="1516"/>
                  </a:lnTo>
                  <a:cubicBezTo>
                    <a:pt x="2729" y="1452"/>
                    <a:pt x="2729" y="1388"/>
                    <a:pt x="2729" y="1325"/>
                  </a:cubicBezTo>
                  <a:cubicBezTo>
                    <a:pt x="2809" y="718"/>
                    <a:pt x="2777" y="16"/>
                    <a:pt x="20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13"/>
            <p:cNvSpPr/>
            <p:nvPr/>
          </p:nvSpPr>
          <p:spPr>
            <a:xfrm>
              <a:off x="8452190" y="3306570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97" y="1"/>
                  </a:moveTo>
                  <a:cubicBezTo>
                    <a:pt x="97" y="815"/>
                    <a:pt x="1" y="1565"/>
                    <a:pt x="145" y="2235"/>
                  </a:cubicBezTo>
                  <a:cubicBezTo>
                    <a:pt x="224" y="2554"/>
                    <a:pt x="815" y="2889"/>
                    <a:pt x="1182" y="2921"/>
                  </a:cubicBezTo>
                  <a:cubicBezTo>
                    <a:pt x="1187" y="2922"/>
                    <a:pt x="1193" y="2922"/>
                    <a:pt x="1198" y="2922"/>
                  </a:cubicBezTo>
                  <a:cubicBezTo>
                    <a:pt x="1472" y="2922"/>
                    <a:pt x="1934" y="2532"/>
                    <a:pt x="2044" y="2235"/>
                  </a:cubicBezTo>
                  <a:cubicBezTo>
                    <a:pt x="2475" y="1054"/>
                    <a:pt x="1900" y="400"/>
                    <a:pt x="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0" name="Google Shape;4650;p13"/>
            <p:cNvSpPr/>
            <p:nvPr/>
          </p:nvSpPr>
          <p:spPr>
            <a:xfrm>
              <a:off x="7812938" y="3951200"/>
              <a:ext cx="203762" cy="135647"/>
            </a:xfrm>
            <a:custGeom>
              <a:rect b="b" l="l" r="r" t="t"/>
              <a:pathLst>
                <a:path extrusionOk="0" h="2625" w="3927">
                  <a:moveTo>
                    <a:pt x="3529" y="1"/>
                  </a:moveTo>
                  <a:cubicBezTo>
                    <a:pt x="2711" y="1"/>
                    <a:pt x="2178" y="498"/>
                    <a:pt x="1596" y="900"/>
                  </a:cubicBezTo>
                  <a:cubicBezTo>
                    <a:pt x="1277" y="1123"/>
                    <a:pt x="878" y="1251"/>
                    <a:pt x="543" y="1442"/>
                  </a:cubicBezTo>
                  <a:cubicBezTo>
                    <a:pt x="336" y="1602"/>
                    <a:pt x="160" y="1761"/>
                    <a:pt x="0" y="1953"/>
                  </a:cubicBezTo>
                  <a:cubicBezTo>
                    <a:pt x="216" y="2184"/>
                    <a:pt x="462" y="2625"/>
                    <a:pt x="651" y="2625"/>
                  </a:cubicBezTo>
                  <a:cubicBezTo>
                    <a:pt x="658" y="2625"/>
                    <a:pt x="664" y="2624"/>
                    <a:pt x="671" y="2623"/>
                  </a:cubicBezTo>
                  <a:cubicBezTo>
                    <a:pt x="2171" y="2384"/>
                    <a:pt x="3144" y="1426"/>
                    <a:pt x="3926" y="38"/>
                  </a:cubicBezTo>
                  <a:cubicBezTo>
                    <a:pt x="3787" y="12"/>
                    <a:pt x="3655" y="1"/>
                    <a:pt x="35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1" name="Google Shape;4651;p13"/>
            <p:cNvSpPr/>
            <p:nvPr/>
          </p:nvSpPr>
          <p:spPr>
            <a:xfrm>
              <a:off x="7466797" y="4941062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27" y="1"/>
                  </a:moveTo>
                  <a:cubicBezTo>
                    <a:pt x="352" y="352"/>
                    <a:pt x="96" y="687"/>
                    <a:pt x="16" y="1054"/>
                  </a:cubicBezTo>
                  <a:cubicBezTo>
                    <a:pt x="0" y="1341"/>
                    <a:pt x="96" y="1629"/>
                    <a:pt x="320" y="1836"/>
                  </a:cubicBezTo>
                  <a:cubicBezTo>
                    <a:pt x="703" y="2139"/>
                    <a:pt x="1165" y="2475"/>
                    <a:pt x="1612" y="2506"/>
                  </a:cubicBezTo>
                  <a:cubicBezTo>
                    <a:pt x="1628" y="2508"/>
                    <a:pt x="1644" y="2509"/>
                    <a:pt x="1660" y="2509"/>
                  </a:cubicBezTo>
                  <a:cubicBezTo>
                    <a:pt x="2002" y="2509"/>
                    <a:pt x="2408" y="2190"/>
                    <a:pt x="2698" y="1916"/>
                  </a:cubicBezTo>
                  <a:cubicBezTo>
                    <a:pt x="2825" y="1788"/>
                    <a:pt x="2793" y="1230"/>
                    <a:pt x="2666" y="1150"/>
                  </a:cubicBezTo>
                  <a:cubicBezTo>
                    <a:pt x="2091" y="847"/>
                    <a:pt x="1485" y="575"/>
                    <a:pt x="878" y="336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2" name="Google Shape;4652;p13"/>
            <p:cNvSpPr/>
            <p:nvPr/>
          </p:nvSpPr>
          <p:spPr>
            <a:xfrm>
              <a:off x="9007851" y="4295347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421" y="1"/>
                  </a:moveTo>
                  <a:cubicBezTo>
                    <a:pt x="958" y="480"/>
                    <a:pt x="400" y="894"/>
                    <a:pt x="96" y="1453"/>
                  </a:cubicBezTo>
                  <a:cubicBezTo>
                    <a:pt x="1" y="1629"/>
                    <a:pt x="527" y="2347"/>
                    <a:pt x="894" y="2506"/>
                  </a:cubicBezTo>
                  <a:cubicBezTo>
                    <a:pt x="952" y="2530"/>
                    <a:pt x="1012" y="2541"/>
                    <a:pt x="1074" y="2541"/>
                  </a:cubicBezTo>
                  <a:cubicBezTo>
                    <a:pt x="1553" y="2541"/>
                    <a:pt x="2107" y="1866"/>
                    <a:pt x="2235" y="1230"/>
                  </a:cubicBezTo>
                  <a:lnTo>
                    <a:pt x="142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3" name="Google Shape;4653;p13"/>
            <p:cNvSpPr/>
            <p:nvPr/>
          </p:nvSpPr>
          <p:spPr>
            <a:xfrm>
              <a:off x="8798330" y="4069378"/>
              <a:ext cx="127591" cy="112238"/>
            </a:xfrm>
            <a:custGeom>
              <a:rect b="b" l="l" r="r" t="t"/>
              <a:pathLst>
                <a:path extrusionOk="0" h="2172" w="2459">
                  <a:moveTo>
                    <a:pt x="416" y="1"/>
                  </a:moveTo>
                  <a:lnTo>
                    <a:pt x="1" y="177"/>
                  </a:lnTo>
                  <a:cubicBezTo>
                    <a:pt x="33" y="847"/>
                    <a:pt x="81" y="1517"/>
                    <a:pt x="113" y="2171"/>
                  </a:cubicBezTo>
                  <a:lnTo>
                    <a:pt x="2395" y="1804"/>
                  </a:lnTo>
                  <a:lnTo>
                    <a:pt x="2459" y="1357"/>
                  </a:lnTo>
                  <a:lnTo>
                    <a:pt x="41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4" name="Google Shape;4654;p13"/>
            <p:cNvSpPr/>
            <p:nvPr/>
          </p:nvSpPr>
          <p:spPr>
            <a:xfrm>
              <a:off x="8001859" y="3489754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1"/>
                  </a:moveTo>
                  <a:cubicBezTo>
                    <a:pt x="276" y="1"/>
                    <a:pt x="154" y="5"/>
                    <a:pt x="30" y="15"/>
                  </a:cubicBezTo>
                  <a:cubicBezTo>
                    <a:pt x="1" y="1057"/>
                    <a:pt x="349" y="1951"/>
                    <a:pt x="753" y="1951"/>
                  </a:cubicBezTo>
                  <a:cubicBezTo>
                    <a:pt x="788" y="1951"/>
                    <a:pt x="824" y="1944"/>
                    <a:pt x="860" y="1930"/>
                  </a:cubicBezTo>
                  <a:cubicBezTo>
                    <a:pt x="1355" y="1754"/>
                    <a:pt x="1929" y="1323"/>
                    <a:pt x="2105" y="876"/>
                  </a:cubicBezTo>
                  <a:cubicBezTo>
                    <a:pt x="2292" y="387"/>
                    <a:pt x="1491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5" name="Google Shape;4655;p13"/>
            <p:cNvSpPr/>
            <p:nvPr/>
          </p:nvSpPr>
          <p:spPr>
            <a:xfrm>
              <a:off x="8436468" y="4202179"/>
              <a:ext cx="104398" cy="109809"/>
            </a:xfrm>
            <a:custGeom>
              <a:rect b="b" l="l" r="r" t="t"/>
              <a:pathLst>
                <a:path extrusionOk="0" h="2125" w="2012">
                  <a:moveTo>
                    <a:pt x="1469" y="0"/>
                  </a:moveTo>
                  <a:lnTo>
                    <a:pt x="1" y="1038"/>
                  </a:lnTo>
                  <a:cubicBezTo>
                    <a:pt x="451" y="1551"/>
                    <a:pt x="751" y="2124"/>
                    <a:pt x="943" y="2124"/>
                  </a:cubicBezTo>
                  <a:cubicBezTo>
                    <a:pt x="948" y="2124"/>
                    <a:pt x="953" y="2124"/>
                    <a:pt x="958" y="2123"/>
                  </a:cubicBezTo>
                  <a:cubicBezTo>
                    <a:pt x="1644" y="1995"/>
                    <a:pt x="2012" y="1437"/>
                    <a:pt x="1932" y="719"/>
                  </a:cubicBezTo>
                  <a:cubicBezTo>
                    <a:pt x="1900" y="463"/>
                    <a:pt x="1629" y="24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6" name="Google Shape;4656;p13"/>
            <p:cNvSpPr/>
            <p:nvPr/>
          </p:nvSpPr>
          <p:spPr>
            <a:xfrm>
              <a:off x="8262593" y="3704096"/>
              <a:ext cx="106058" cy="200447"/>
            </a:xfrm>
            <a:custGeom>
              <a:rect b="b" l="l" r="r" t="t"/>
              <a:pathLst>
                <a:path extrusionOk="0" h="3879" w="2044">
                  <a:moveTo>
                    <a:pt x="1899" y="0"/>
                  </a:moveTo>
                  <a:cubicBezTo>
                    <a:pt x="559" y="702"/>
                    <a:pt x="0" y="2107"/>
                    <a:pt x="399" y="3878"/>
                  </a:cubicBezTo>
                  <a:cubicBezTo>
                    <a:pt x="511" y="3814"/>
                    <a:pt x="623" y="3734"/>
                    <a:pt x="734" y="3639"/>
                  </a:cubicBezTo>
                  <a:cubicBezTo>
                    <a:pt x="1101" y="3192"/>
                    <a:pt x="2043" y="2857"/>
                    <a:pt x="1022" y="2123"/>
                  </a:cubicBezTo>
                  <a:cubicBezTo>
                    <a:pt x="942" y="2059"/>
                    <a:pt x="990" y="1740"/>
                    <a:pt x="1070" y="1580"/>
                  </a:cubicBezTo>
                  <a:cubicBezTo>
                    <a:pt x="1325" y="1037"/>
                    <a:pt x="1612" y="527"/>
                    <a:pt x="18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7" name="Google Shape;4657;p13"/>
            <p:cNvSpPr/>
            <p:nvPr/>
          </p:nvSpPr>
          <p:spPr>
            <a:xfrm>
              <a:off x="8320552" y="316107"/>
              <a:ext cx="433987" cy="662577"/>
            </a:xfrm>
            <a:custGeom>
              <a:rect b="b" l="l" r="r" t="t"/>
              <a:pathLst>
                <a:path extrusionOk="0" h="12822" w="8364">
                  <a:moveTo>
                    <a:pt x="4661" y="0"/>
                  </a:moveTo>
                  <a:cubicBezTo>
                    <a:pt x="4639" y="0"/>
                    <a:pt x="4617" y="2"/>
                    <a:pt x="4597" y="5"/>
                  </a:cubicBezTo>
                  <a:cubicBezTo>
                    <a:pt x="3336" y="164"/>
                    <a:pt x="1118" y="2766"/>
                    <a:pt x="942" y="4026"/>
                  </a:cubicBezTo>
                  <a:cubicBezTo>
                    <a:pt x="830" y="4808"/>
                    <a:pt x="559" y="5558"/>
                    <a:pt x="351" y="6340"/>
                  </a:cubicBezTo>
                  <a:cubicBezTo>
                    <a:pt x="256" y="6755"/>
                    <a:pt x="144" y="7170"/>
                    <a:pt x="0" y="7665"/>
                  </a:cubicBezTo>
                  <a:cubicBezTo>
                    <a:pt x="80" y="7825"/>
                    <a:pt x="112" y="8080"/>
                    <a:pt x="272" y="8224"/>
                  </a:cubicBezTo>
                  <a:cubicBezTo>
                    <a:pt x="1756" y="9660"/>
                    <a:pt x="3240" y="11096"/>
                    <a:pt x="4740" y="12517"/>
                  </a:cubicBezTo>
                  <a:cubicBezTo>
                    <a:pt x="4967" y="12723"/>
                    <a:pt x="5193" y="12821"/>
                    <a:pt x="5404" y="12821"/>
                  </a:cubicBezTo>
                  <a:cubicBezTo>
                    <a:pt x="5697" y="12821"/>
                    <a:pt x="5959" y="12630"/>
                    <a:pt x="6145" y="12277"/>
                  </a:cubicBezTo>
                  <a:cubicBezTo>
                    <a:pt x="6496" y="11591"/>
                    <a:pt x="6767" y="10889"/>
                    <a:pt x="6975" y="10155"/>
                  </a:cubicBezTo>
                  <a:cubicBezTo>
                    <a:pt x="7374" y="8718"/>
                    <a:pt x="7613" y="7234"/>
                    <a:pt x="8060" y="5814"/>
                  </a:cubicBezTo>
                  <a:cubicBezTo>
                    <a:pt x="8347" y="4904"/>
                    <a:pt x="8363" y="4186"/>
                    <a:pt x="7709" y="3420"/>
                  </a:cubicBezTo>
                  <a:cubicBezTo>
                    <a:pt x="6959" y="2542"/>
                    <a:pt x="6400" y="1521"/>
                    <a:pt x="5682" y="611"/>
                  </a:cubicBezTo>
                  <a:cubicBezTo>
                    <a:pt x="5442" y="327"/>
                    <a:pt x="4992" y="0"/>
                    <a:pt x="46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8" name="Google Shape;4658;p13"/>
            <p:cNvSpPr/>
            <p:nvPr/>
          </p:nvSpPr>
          <p:spPr>
            <a:xfrm>
              <a:off x="8248480" y="1403219"/>
              <a:ext cx="191361" cy="256773"/>
            </a:xfrm>
            <a:custGeom>
              <a:rect b="b" l="l" r="r" t="t"/>
              <a:pathLst>
                <a:path extrusionOk="0" h="4969" w="3688">
                  <a:moveTo>
                    <a:pt x="3448" y="1"/>
                  </a:moveTo>
                  <a:cubicBezTo>
                    <a:pt x="3177" y="81"/>
                    <a:pt x="2842" y="81"/>
                    <a:pt x="2666" y="256"/>
                  </a:cubicBezTo>
                  <a:cubicBezTo>
                    <a:pt x="1884" y="974"/>
                    <a:pt x="1150" y="1740"/>
                    <a:pt x="416" y="2522"/>
                  </a:cubicBezTo>
                  <a:cubicBezTo>
                    <a:pt x="272" y="2682"/>
                    <a:pt x="192" y="2921"/>
                    <a:pt x="1" y="3320"/>
                  </a:cubicBezTo>
                  <a:cubicBezTo>
                    <a:pt x="432" y="3895"/>
                    <a:pt x="895" y="4438"/>
                    <a:pt x="1405" y="4948"/>
                  </a:cubicBezTo>
                  <a:cubicBezTo>
                    <a:pt x="1419" y="4962"/>
                    <a:pt x="1447" y="4969"/>
                    <a:pt x="1484" y="4969"/>
                  </a:cubicBezTo>
                  <a:cubicBezTo>
                    <a:pt x="1695" y="4969"/>
                    <a:pt x="2217" y="4753"/>
                    <a:pt x="2299" y="4549"/>
                  </a:cubicBezTo>
                  <a:cubicBezTo>
                    <a:pt x="2810" y="3368"/>
                    <a:pt x="3225" y="2139"/>
                    <a:pt x="3608" y="911"/>
                  </a:cubicBezTo>
                  <a:cubicBezTo>
                    <a:pt x="3688" y="655"/>
                    <a:pt x="3512" y="304"/>
                    <a:pt x="34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9" name="Google Shape;4659;p13"/>
            <p:cNvSpPr/>
            <p:nvPr/>
          </p:nvSpPr>
          <p:spPr>
            <a:xfrm>
              <a:off x="7395634" y="4415799"/>
              <a:ext cx="109275" cy="112341"/>
            </a:xfrm>
            <a:custGeom>
              <a:rect b="b" l="l" r="r" t="t"/>
              <a:pathLst>
                <a:path extrusionOk="0" h="2174" w="2106">
                  <a:moveTo>
                    <a:pt x="843" y="1"/>
                  </a:moveTo>
                  <a:cubicBezTo>
                    <a:pt x="657" y="1"/>
                    <a:pt x="1" y="679"/>
                    <a:pt x="63" y="865"/>
                  </a:cubicBezTo>
                  <a:cubicBezTo>
                    <a:pt x="206" y="1359"/>
                    <a:pt x="669" y="1742"/>
                    <a:pt x="1004" y="2173"/>
                  </a:cubicBezTo>
                  <a:lnTo>
                    <a:pt x="1435" y="2125"/>
                  </a:lnTo>
                  <a:cubicBezTo>
                    <a:pt x="1642" y="1742"/>
                    <a:pt x="2105" y="1248"/>
                    <a:pt x="1994" y="976"/>
                  </a:cubicBezTo>
                  <a:cubicBezTo>
                    <a:pt x="1818" y="561"/>
                    <a:pt x="1307" y="178"/>
                    <a:pt x="860" y="3"/>
                  </a:cubicBezTo>
                  <a:cubicBezTo>
                    <a:pt x="855" y="1"/>
                    <a:pt x="850" y="1"/>
                    <a:pt x="8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0" name="Google Shape;4660;p13"/>
            <p:cNvSpPr/>
            <p:nvPr/>
          </p:nvSpPr>
          <p:spPr>
            <a:xfrm>
              <a:off x="7719385" y="2777948"/>
              <a:ext cx="91945" cy="88313"/>
            </a:xfrm>
            <a:custGeom>
              <a:rect b="b" l="l" r="r" t="t"/>
              <a:pathLst>
                <a:path extrusionOk="0" h="1709" w="1772">
                  <a:moveTo>
                    <a:pt x="846" y="1"/>
                  </a:moveTo>
                  <a:cubicBezTo>
                    <a:pt x="575" y="368"/>
                    <a:pt x="255" y="703"/>
                    <a:pt x="48" y="1102"/>
                  </a:cubicBezTo>
                  <a:cubicBezTo>
                    <a:pt x="1" y="1212"/>
                    <a:pt x="449" y="1709"/>
                    <a:pt x="508" y="1709"/>
                  </a:cubicBezTo>
                  <a:cubicBezTo>
                    <a:pt x="509" y="1709"/>
                    <a:pt x="510" y="1709"/>
                    <a:pt x="511" y="1708"/>
                  </a:cubicBezTo>
                  <a:cubicBezTo>
                    <a:pt x="942" y="1421"/>
                    <a:pt x="1357" y="1134"/>
                    <a:pt x="1771" y="799"/>
                  </a:cubicBezTo>
                  <a:cubicBezTo>
                    <a:pt x="1293" y="400"/>
                    <a:pt x="1069" y="208"/>
                    <a:pt x="8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1" name="Google Shape;4661;p13"/>
            <p:cNvSpPr/>
            <p:nvPr/>
          </p:nvSpPr>
          <p:spPr>
            <a:xfrm>
              <a:off x="7699460" y="4349811"/>
              <a:ext cx="121780" cy="81543"/>
            </a:xfrm>
            <a:custGeom>
              <a:rect b="b" l="l" r="r" t="t"/>
              <a:pathLst>
                <a:path extrusionOk="0" h="1578" w="2347">
                  <a:moveTo>
                    <a:pt x="1" y="0"/>
                  </a:moveTo>
                  <a:cubicBezTo>
                    <a:pt x="807" y="1159"/>
                    <a:pt x="1170" y="1578"/>
                    <a:pt x="1629" y="1578"/>
                  </a:cubicBezTo>
                  <a:cubicBezTo>
                    <a:pt x="1833" y="1578"/>
                    <a:pt x="2057" y="1494"/>
                    <a:pt x="2347" y="1357"/>
                  </a:cubicBezTo>
                  <a:cubicBezTo>
                    <a:pt x="1868" y="447"/>
                    <a:pt x="1134" y="16"/>
                    <a:pt x="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2" name="Google Shape;4662;p13"/>
            <p:cNvSpPr/>
            <p:nvPr/>
          </p:nvSpPr>
          <p:spPr>
            <a:xfrm>
              <a:off x="7228323" y="4827277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5" y="48"/>
                  </a:moveTo>
                  <a:lnTo>
                    <a:pt x="0" y="336"/>
                  </a:lnTo>
                  <a:lnTo>
                    <a:pt x="942" y="1564"/>
                  </a:lnTo>
                  <a:cubicBezTo>
                    <a:pt x="1117" y="1325"/>
                    <a:pt x="1421" y="1118"/>
                    <a:pt x="1452" y="862"/>
                  </a:cubicBezTo>
                  <a:cubicBezTo>
                    <a:pt x="1532" y="0"/>
                    <a:pt x="830" y="144"/>
                    <a:pt x="335" y="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3" name="Google Shape;4663;p13"/>
            <p:cNvSpPr/>
            <p:nvPr/>
          </p:nvSpPr>
          <p:spPr>
            <a:xfrm>
              <a:off x="7544628" y="4911402"/>
              <a:ext cx="101907" cy="57773"/>
            </a:xfrm>
            <a:custGeom>
              <a:rect b="b" l="l" r="r" t="t"/>
              <a:pathLst>
                <a:path extrusionOk="0" h="1118" w="1964">
                  <a:moveTo>
                    <a:pt x="96" y="0"/>
                  </a:moveTo>
                  <a:lnTo>
                    <a:pt x="1" y="304"/>
                  </a:lnTo>
                  <a:cubicBezTo>
                    <a:pt x="494" y="841"/>
                    <a:pt x="866" y="1117"/>
                    <a:pt x="1202" y="1117"/>
                  </a:cubicBezTo>
                  <a:cubicBezTo>
                    <a:pt x="1464" y="1117"/>
                    <a:pt x="1705" y="949"/>
                    <a:pt x="1964" y="607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4" name="Google Shape;4664;p13"/>
            <p:cNvSpPr/>
            <p:nvPr/>
          </p:nvSpPr>
          <p:spPr>
            <a:xfrm>
              <a:off x="8605413" y="4757156"/>
              <a:ext cx="48048" cy="112238"/>
            </a:xfrm>
            <a:custGeom>
              <a:rect b="b" l="l" r="r" t="t"/>
              <a:pathLst>
                <a:path extrusionOk="0" h="2172" w="926">
                  <a:moveTo>
                    <a:pt x="926" y="1"/>
                  </a:moveTo>
                  <a:cubicBezTo>
                    <a:pt x="0" y="671"/>
                    <a:pt x="782" y="2139"/>
                    <a:pt x="814" y="2171"/>
                  </a:cubicBezTo>
                  <a:cubicBezTo>
                    <a:pt x="846" y="1373"/>
                    <a:pt x="878" y="767"/>
                    <a:pt x="9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5" name="Google Shape;4665;p13"/>
            <p:cNvSpPr/>
            <p:nvPr/>
          </p:nvSpPr>
          <p:spPr>
            <a:xfrm>
              <a:off x="7099123" y="4604615"/>
              <a:ext cx="60916" cy="72965"/>
            </a:xfrm>
            <a:custGeom>
              <a:rect b="b" l="l" r="r" t="t"/>
              <a:pathLst>
                <a:path extrusionOk="0" h="1412" w="1174">
                  <a:moveTo>
                    <a:pt x="830" y="0"/>
                  </a:moveTo>
                  <a:lnTo>
                    <a:pt x="830" y="0"/>
                  </a:lnTo>
                  <a:cubicBezTo>
                    <a:pt x="543" y="479"/>
                    <a:pt x="288" y="894"/>
                    <a:pt x="1" y="1373"/>
                  </a:cubicBezTo>
                  <a:cubicBezTo>
                    <a:pt x="215" y="1396"/>
                    <a:pt x="392" y="1411"/>
                    <a:pt x="536" y="1411"/>
                  </a:cubicBezTo>
                  <a:cubicBezTo>
                    <a:pt x="1173" y="1411"/>
                    <a:pt x="1156" y="1120"/>
                    <a:pt x="8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6" name="Google Shape;4666;p13"/>
            <p:cNvSpPr/>
            <p:nvPr/>
          </p:nvSpPr>
          <p:spPr>
            <a:xfrm>
              <a:off x="7786423" y="2264001"/>
              <a:ext cx="450539" cy="438979"/>
            </a:xfrm>
            <a:custGeom>
              <a:rect b="b" l="l" r="r" t="t"/>
              <a:pathLst>
                <a:path extrusionOk="0" h="8495" w="8683">
                  <a:moveTo>
                    <a:pt x="4069" y="0"/>
                  </a:moveTo>
                  <a:cubicBezTo>
                    <a:pt x="3866" y="0"/>
                    <a:pt x="3654" y="17"/>
                    <a:pt x="3432" y="52"/>
                  </a:cubicBezTo>
                  <a:cubicBezTo>
                    <a:pt x="3420" y="54"/>
                    <a:pt x="3408" y="54"/>
                    <a:pt x="3396" y="54"/>
                  </a:cubicBezTo>
                  <a:cubicBezTo>
                    <a:pt x="3300" y="54"/>
                    <a:pt x="3197" y="13"/>
                    <a:pt x="3099" y="13"/>
                  </a:cubicBezTo>
                  <a:cubicBezTo>
                    <a:pt x="3077" y="13"/>
                    <a:pt x="3055" y="15"/>
                    <a:pt x="3033" y="20"/>
                  </a:cubicBezTo>
                  <a:cubicBezTo>
                    <a:pt x="2187" y="228"/>
                    <a:pt x="878" y="196"/>
                    <a:pt x="623" y="691"/>
                  </a:cubicBezTo>
                  <a:cubicBezTo>
                    <a:pt x="176" y="1584"/>
                    <a:pt x="1" y="2957"/>
                    <a:pt x="384" y="3850"/>
                  </a:cubicBezTo>
                  <a:cubicBezTo>
                    <a:pt x="1054" y="5494"/>
                    <a:pt x="2219" y="6962"/>
                    <a:pt x="3177" y="8495"/>
                  </a:cubicBezTo>
                  <a:lnTo>
                    <a:pt x="3990" y="8495"/>
                  </a:lnTo>
                  <a:cubicBezTo>
                    <a:pt x="4102" y="8319"/>
                    <a:pt x="4230" y="8159"/>
                    <a:pt x="4374" y="8016"/>
                  </a:cubicBezTo>
                  <a:cubicBezTo>
                    <a:pt x="5570" y="6883"/>
                    <a:pt x="6783" y="5750"/>
                    <a:pt x="7996" y="4632"/>
                  </a:cubicBezTo>
                  <a:cubicBezTo>
                    <a:pt x="8571" y="4090"/>
                    <a:pt x="8683" y="3627"/>
                    <a:pt x="7996" y="3068"/>
                  </a:cubicBezTo>
                  <a:cubicBezTo>
                    <a:pt x="7533" y="2685"/>
                    <a:pt x="7055" y="2270"/>
                    <a:pt x="6767" y="1776"/>
                  </a:cubicBezTo>
                  <a:cubicBezTo>
                    <a:pt x="6140" y="602"/>
                    <a:pt x="5267" y="0"/>
                    <a:pt x="40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7" name="Google Shape;4667;p13"/>
            <p:cNvSpPr/>
            <p:nvPr/>
          </p:nvSpPr>
          <p:spPr>
            <a:xfrm>
              <a:off x="7023783" y="1397225"/>
              <a:ext cx="236866" cy="260907"/>
            </a:xfrm>
            <a:custGeom>
              <a:rect b="b" l="l" r="r" t="t"/>
              <a:pathLst>
                <a:path extrusionOk="0" h="5049" w="4565">
                  <a:moveTo>
                    <a:pt x="1193" y="0"/>
                  </a:moveTo>
                  <a:cubicBezTo>
                    <a:pt x="894" y="0"/>
                    <a:pt x="578" y="198"/>
                    <a:pt x="0" y="564"/>
                  </a:cubicBezTo>
                  <a:lnTo>
                    <a:pt x="0" y="3979"/>
                  </a:lnTo>
                  <a:lnTo>
                    <a:pt x="1660" y="5048"/>
                  </a:lnTo>
                  <a:cubicBezTo>
                    <a:pt x="1915" y="4984"/>
                    <a:pt x="2394" y="4410"/>
                    <a:pt x="2889" y="3867"/>
                  </a:cubicBezTo>
                  <a:cubicBezTo>
                    <a:pt x="3160" y="3580"/>
                    <a:pt x="3479" y="3341"/>
                    <a:pt x="3735" y="3053"/>
                  </a:cubicBezTo>
                  <a:cubicBezTo>
                    <a:pt x="4022" y="2702"/>
                    <a:pt x="4565" y="2176"/>
                    <a:pt x="4469" y="1968"/>
                  </a:cubicBezTo>
                  <a:cubicBezTo>
                    <a:pt x="4277" y="1553"/>
                    <a:pt x="3751" y="1266"/>
                    <a:pt x="3320" y="1011"/>
                  </a:cubicBezTo>
                  <a:cubicBezTo>
                    <a:pt x="3243" y="960"/>
                    <a:pt x="3136" y="952"/>
                    <a:pt x="3025" y="952"/>
                  </a:cubicBezTo>
                  <a:cubicBezTo>
                    <a:pt x="2977" y="952"/>
                    <a:pt x="2928" y="953"/>
                    <a:pt x="2881" y="953"/>
                  </a:cubicBezTo>
                  <a:cubicBezTo>
                    <a:pt x="2763" y="953"/>
                    <a:pt x="2654" y="944"/>
                    <a:pt x="2586" y="883"/>
                  </a:cubicBezTo>
                  <a:cubicBezTo>
                    <a:pt x="1876" y="277"/>
                    <a:pt x="1547" y="0"/>
                    <a:pt x="1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8" name="Google Shape;4668;p13"/>
            <p:cNvSpPr/>
            <p:nvPr/>
          </p:nvSpPr>
          <p:spPr>
            <a:xfrm>
              <a:off x="7023783" y="316314"/>
              <a:ext cx="189649" cy="256980"/>
            </a:xfrm>
            <a:custGeom>
              <a:rect b="b" l="l" r="r" t="t"/>
              <a:pathLst>
                <a:path extrusionOk="0" h="4973" w="3655">
                  <a:moveTo>
                    <a:pt x="0" y="1"/>
                  </a:moveTo>
                  <a:lnTo>
                    <a:pt x="0" y="4613"/>
                  </a:lnTo>
                  <a:cubicBezTo>
                    <a:pt x="399" y="4709"/>
                    <a:pt x="782" y="4804"/>
                    <a:pt x="1165" y="4916"/>
                  </a:cubicBezTo>
                  <a:cubicBezTo>
                    <a:pt x="1312" y="4954"/>
                    <a:pt x="1448" y="4972"/>
                    <a:pt x="1575" y="4972"/>
                  </a:cubicBezTo>
                  <a:cubicBezTo>
                    <a:pt x="2138" y="4972"/>
                    <a:pt x="2508" y="4614"/>
                    <a:pt x="2729" y="4054"/>
                  </a:cubicBezTo>
                  <a:cubicBezTo>
                    <a:pt x="3655" y="1565"/>
                    <a:pt x="2985" y="416"/>
                    <a:pt x="399" y="17"/>
                  </a:cubicBezTo>
                  <a:cubicBezTo>
                    <a:pt x="272" y="1"/>
                    <a:pt x="144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9" name="Google Shape;4669;p13"/>
            <p:cNvSpPr/>
            <p:nvPr/>
          </p:nvSpPr>
          <p:spPr>
            <a:xfrm>
              <a:off x="8055563" y="2542005"/>
              <a:ext cx="271683" cy="160968"/>
            </a:xfrm>
            <a:custGeom>
              <a:rect b="b" l="l" r="r" t="t"/>
              <a:pathLst>
                <a:path extrusionOk="0" h="3115" w="5236">
                  <a:moveTo>
                    <a:pt x="2964" y="1"/>
                  </a:moveTo>
                  <a:cubicBezTo>
                    <a:pt x="2950" y="1"/>
                    <a:pt x="2935" y="1"/>
                    <a:pt x="2921" y="3"/>
                  </a:cubicBezTo>
                  <a:cubicBezTo>
                    <a:pt x="1533" y="114"/>
                    <a:pt x="160" y="1678"/>
                    <a:pt x="0" y="3115"/>
                  </a:cubicBezTo>
                  <a:lnTo>
                    <a:pt x="5235" y="3115"/>
                  </a:lnTo>
                  <a:cubicBezTo>
                    <a:pt x="5203" y="2923"/>
                    <a:pt x="5235" y="2620"/>
                    <a:pt x="5123" y="2556"/>
                  </a:cubicBezTo>
                  <a:cubicBezTo>
                    <a:pt x="4437" y="2109"/>
                    <a:pt x="4278" y="1471"/>
                    <a:pt x="4118" y="721"/>
                  </a:cubicBezTo>
                  <a:cubicBezTo>
                    <a:pt x="4056" y="413"/>
                    <a:pt x="3371" y="1"/>
                    <a:pt x="29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0" name="Google Shape;4670;p13"/>
            <p:cNvSpPr/>
            <p:nvPr/>
          </p:nvSpPr>
          <p:spPr>
            <a:xfrm>
              <a:off x="7023783" y="2588822"/>
              <a:ext cx="91945" cy="114150"/>
            </a:xfrm>
            <a:custGeom>
              <a:rect b="b" l="l" r="r" t="t"/>
              <a:pathLst>
                <a:path extrusionOk="0" h="2209" w="1772">
                  <a:moveTo>
                    <a:pt x="225" y="0"/>
                  </a:moveTo>
                  <a:cubicBezTo>
                    <a:pt x="151" y="0"/>
                    <a:pt x="76" y="2"/>
                    <a:pt x="0" y="6"/>
                  </a:cubicBezTo>
                  <a:lnTo>
                    <a:pt x="16" y="2209"/>
                  </a:lnTo>
                  <a:lnTo>
                    <a:pt x="814" y="2209"/>
                  </a:lnTo>
                  <a:cubicBezTo>
                    <a:pt x="990" y="1937"/>
                    <a:pt x="1165" y="1666"/>
                    <a:pt x="1357" y="1411"/>
                  </a:cubicBezTo>
                  <a:cubicBezTo>
                    <a:pt x="1772" y="836"/>
                    <a:pt x="1564" y="230"/>
                    <a:pt x="878" y="54"/>
                  </a:cubicBezTo>
                  <a:cubicBezTo>
                    <a:pt x="663" y="18"/>
                    <a:pt x="447" y="0"/>
                    <a:pt x="2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1" name="Google Shape;4671;p13"/>
            <p:cNvSpPr/>
            <p:nvPr/>
          </p:nvSpPr>
          <p:spPr>
            <a:xfrm>
              <a:off x="7451075" y="1006520"/>
              <a:ext cx="507667" cy="539280"/>
            </a:xfrm>
            <a:custGeom>
              <a:rect b="b" l="l" r="r" t="t"/>
              <a:pathLst>
                <a:path extrusionOk="0" h="10436" w="9784">
                  <a:moveTo>
                    <a:pt x="1999" y="0"/>
                  </a:moveTo>
                  <a:cubicBezTo>
                    <a:pt x="1440" y="0"/>
                    <a:pt x="834" y="267"/>
                    <a:pt x="670" y="720"/>
                  </a:cubicBezTo>
                  <a:cubicBezTo>
                    <a:pt x="431" y="1406"/>
                    <a:pt x="160" y="2108"/>
                    <a:pt x="80" y="2826"/>
                  </a:cubicBezTo>
                  <a:cubicBezTo>
                    <a:pt x="0" y="3481"/>
                    <a:pt x="176" y="4167"/>
                    <a:pt x="256" y="4821"/>
                  </a:cubicBezTo>
                  <a:cubicBezTo>
                    <a:pt x="303" y="5204"/>
                    <a:pt x="511" y="5603"/>
                    <a:pt x="447" y="5970"/>
                  </a:cubicBezTo>
                  <a:cubicBezTo>
                    <a:pt x="144" y="7534"/>
                    <a:pt x="160" y="7582"/>
                    <a:pt x="1516" y="8428"/>
                  </a:cubicBezTo>
                  <a:cubicBezTo>
                    <a:pt x="1804" y="8651"/>
                    <a:pt x="2075" y="8907"/>
                    <a:pt x="2282" y="9194"/>
                  </a:cubicBezTo>
                  <a:cubicBezTo>
                    <a:pt x="2974" y="10019"/>
                    <a:pt x="4127" y="10435"/>
                    <a:pt x="5262" y="10435"/>
                  </a:cubicBezTo>
                  <a:cubicBezTo>
                    <a:pt x="6300" y="10435"/>
                    <a:pt x="7323" y="10087"/>
                    <a:pt x="7964" y="9385"/>
                  </a:cubicBezTo>
                  <a:cubicBezTo>
                    <a:pt x="8267" y="9098"/>
                    <a:pt x="8618" y="8859"/>
                    <a:pt x="9001" y="8667"/>
                  </a:cubicBezTo>
                  <a:cubicBezTo>
                    <a:pt x="9671" y="8300"/>
                    <a:pt x="9783" y="7790"/>
                    <a:pt x="9400" y="7167"/>
                  </a:cubicBezTo>
                  <a:cubicBezTo>
                    <a:pt x="9273" y="6928"/>
                    <a:pt x="9017" y="6768"/>
                    <a:pt x="8921" y="6529"/>
                  </a:cubicBezTo>
                  <a:cubicBezTo>
                    <a:pt x="8386" y="5304"/>
                    <a:pt x="7871" y="4869"/>
                    <a:pt x="7135" y="4869"/>
                  </a:cubicBezTo>
                  <a:cubicBezTo>
                    <a:pt x="6730" y="4869"/>
                    <a:pt x="6259" y="5000"/>
                    <a:pt x="5682" y="5204"/>
                  </a:cubicBezTo>
                  <a:cubicBezTo>
                    <a:pt x="5511" y="5267"/>
                    <a:pt x="5358" y="5301"/>
                    <a:pt x="5219" y="5301"/>
                  </a:cubicBezTo>
                  <a:cubicBezTo>
                    <a:pt x="4866" y="5301"/>
                    <a:pt x="4607" y="5082"/>
                    <a:pt x="4389" y="4566"/>
                  </a:cubicBezTo>
                  <a:cubicBezTo>
                    <a:pt x="3974" y="3608"/>
                    <a:pt x="3288" y="2762"/>
                    <a:pt x="2586" y="1661"/>
                  </a:cubicBezTo>
                  <a:cubicBezTo>
                    <a:pt x="2713" y="1454"/>
                    <a:pt x="2825" y="1230"/>
                    <a:pt x="2905" y="1007"/>
                  </a:cubicBezTo>
                  <a:cubicBezTo>
                    <a:pt x="3001" y="799"/>
                    <a:pt x="2985" y="576"/>
                    <a:pt x="2905" y="369"/>
                  </a:cubicBezTo>
                  <a:cubicBezTo>
                    <a:pt x="2715" y="115"/>
                    <a:pt x="2367" y="0"/>
                    <a:pt x="199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2" name="Google Shape;4672;p13"/>
            <p:cNvSpPr/>
            <p:nvPr/>
          </p:nvSpPr>
          <p:spPr>
            <a:xfrm>
              <a:off x="8141696" y="1730883"/>
              <a:ext cx="353613" cy="541606"/>
            </a:xfrm>
            <a:custGeom>
              <a:rect b="b" l="l" r="r" t="t"/>
              <a:pathLst>
                <a:path extrusionOk="0" h="10481" w="6815">
                  <a:moveTo>
                    <a:pt x="5769" y="0"/>
                  </a:moveTo>
                  <a:cubicBezTo>
                    <a:pt x="5436" y="0"/>
                    <a:pt x="4978" y="310"/>
                    <a:pt x="4676" y="554"/>
                  </a:cubicBezTo>
                  <a:cubicBezTo>
                    <a:pt x="4197" y="953"/>
                    <a:pt x="3830" y="1496"/>
                    <a:pt x="3400" y="1959"/>
                  </a:cubicBezTo>
                  <a:cubicBezTo>
                    <a:pt x="2809" y="2581"/>
                    <a:pt x="1995" y="3108"/>
                    <a:pt x="1676" y="3842"/>
                  </a:cubicBezTo>
                  <a:cubicBezTo>
                    <a:pt x="1022" y="5294"/>
                    <a:pt x="623" y="6858"/>
                    <a:pt x="176" y="8390"/>
                  </a:cubicBezTo>
                  <a:cubicBezTo>
                    <a:pt x="0" y="8965"/>
                    <a:pt x="208" y="9475"/>
                    <a:pt x="862" y="9635"/>
                  </a:cubicBezTo>
                  <a:cubicBezTo>
                    <a:pt x="1995" y="9938"/>
                    <a:pt x="3128" y="10194"/>
                    <a:pt x="4245" y="10481"/>
                  </a:cubicBezTo>
                  <a:cubicBezTo>
                    <a:pt x="5586" y="10305"/>
                    <a:pt x="5825" y="10082"/>
                    <a:pt x="5937" y="8789"/>
                  </a:cubicBezTo>
                  <a:cubicBezTo>
                    <a:pt x="6065" y="7656"/>
                    <a:pt x="6208" y="6523"/>
                    <a:pt x="6320" y="5406"/>
                  </a:cubicBezTo>
                  <a:cubicBezTo>
                    <a:pt x="6464" y="4065"/>
                    <a:pt x="6591" y="2741"/>
                    <a:pt x="6735" y="1416"/>
                  </a:cubicBezTo>
                  <a:cubicBezTo>
                    <a:pt x="6815" y="698"/>
                    <a:pt x="6496" y="139"/>
                    <a:pt x="5873" y="12"/>
                  </a:cubicBezTo>
                  <a:cubicBezTo>
                    <a:pt x="5840" y="4"/>
                    <a:pt x="5805" y="0"/>
                    <a:pt x="57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3" name="Google Shape;4673;p13"/>
            <p:cNvSpPr/>
            <p:nvPr/>
          </p:nvSpPr>
          <p:spPr>
            <a:xfrm>
              <a:off x="7684568" y="775952"/>
              <a:ext cx="298197" cy="398208"/>
            </a:xfrm>
            <a:custGeom>
              <a:rect b="b" l="l" r="r" t="t"/>
              <a:pathLst>
                <a:path extrusionOk="0" h="7706" w="5747">
                  <a:moveTo>
                    <a:pt x="2183" y="1"/>
                  </a:moveTo>
                  <a:cubicBezTo>
                    <a:pt x="1649" y="1"/>
                    <a:pt x="1052" y="282"/>
                    <a:pt x="894" y="745"/>
                  </a:cubicBezTo>
                  <a:cubicBezTo>
                    <a:pt x="527" y="1862"/>
                    <a:pt x="320" y="3043"/>
                    <a:pt x="1" y="4384"/>
                  </a:cubicBezTo>
                  <a:cubicBezTo>
                    <a:pt x="1" y="4384"/>
                    <a:pt x="49" y="4575"/>
                    <a:pt x="96" y="4767"/>
                  </a:cubicBezTo>
                  <a:cubicBezTo>
                    <a:pt x="655" y="6379"/>
                    <a:pt x="2091" y="7528"/>
                    <a:pt x="3799" y="7703"/>
                  </a:cubicBezTo>
                  <a:cubicBezTo>
                    <a:pt x="3827" y="7705"/>
                    <a:pt x="3858" y="7706"/>
                    <a:pt x="3889" y="7706"/>
                  </a:cubicBezTo>
                  <a:cubicBezTo>
                    <a:pt x="4177" y="7706"/>
                    <a:pt x="4571" y="7640"/>
                    <a:pt x="4629" y="7496"/>
                  </a:cubicBezTo>
                  <a:cubicBezTo>
                    <a:pt x="4996" y="6538"/>
                    <a:pt x="5746" y="5389"/>
                    <a:pt x="5475" y="4591"/>
                  </a:cubicBezTo>
                  <a:cubicBezTo>
                    <a:pt x="4980" y="3075"/>
                    <a:pt x="3911" y="1703"/>
                    <a:pt x="2985" y="346"/>
                  </a:cubicBezTo>
                  <a:cubicBezTo>
                    <a:pt x="2820" y="108"/>
                    <a:pt x="2514" y="1"/>
                    <a:pt x="21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4" name="Google Shape;4674;p13"/>
            <p:cNvSpPr/>
            <p:nvPr/>
          </p:nvSpPr>
          <p:spPr>
            <a:xfrm>
              <a:off x="8077926" y="1019593"/>
              <a:ext cx="441407" cy="388648"/>
            </a:xfrm>
            <a:custGeom>
              <a:rect b="b" l="l" r="r" t="t"/>
              <a:pathLst>
                <a:path extrusionOk="0" h="7521" w="8507">
                  <a:moveTo>
                    <a:pt x="5134" y="1"/>
                  </a:moveTo>
                  <a:cubicBezTo>
                    <a:pt x="4329" y="1"/>
                    <a:pt x="4116" y="899"/>
                    <a:pt x="3671" y="1488"/>
                  </a:cubicBezTo>
                  <a:cubicBezTo>
                    <a:pt x="2554" y="2988"/>
                    <a:pt x="1405" y="4440"/>
                    <a:pt x="351" y="5973"/>
                  </a:cubicBezTo>
                  <a:cubicBezTo>
                    <a:pt x="64" y="6388"/>
                    <a:pt x="112" y="7010"/>
                    <a:pt x="0" y="7521"/>
                  </a:cubicBezTo>
                  <a:cubicBezTo>
                    <a:pt x="495" y="7425"/>
                    <a:pt x="1070" y="7425"/>
                    <a:pt x="1485" y="7185"/>
                  </a:cubicBezTo>
                  <a:cubicBezTo>
                    <a:pt x="3432" y="5973"/>
                    <a:pt x="5331" y="4712"/>
                    <a:pt x="7246" y="3451"/>
                  </a:cubicBezTo>
                  <a:cubicBezTo>
                    <a:pt x="7613" y="3228"/>
                    <a:pt x="7948" y="2940"/>
                    <a:pt x="8251" y="2621"/>
                  </a:cubicBezTo>
                  <a:cubicBezTo>
                    <a:pt x="8395" y="2462"/>
                    <a:pt x="8507" y="1999"/>
                    <a:pt x="8443" y="1951"/>
                  </a:cubicBezTo>
                  <a:cubicBezTo>
                    <a:pt x="7549" y="1288"/>
                    <a:pt x="7042" y="31"/>
                    <a:pt x="5587" y="31"/>
                  </a:cubicBezTo>
                  <a:cubicBezTo>
                    <a:pt x="5534" y="31"/>
                    <a:pt x="5481" y="32"/>
                    <a:pt x="5426" y="36"/>
                  </a:cubicBezTo>
                  <a:cubicBezTo>
                    <a:pt x="5321" y="12"/>
                    <a:pt x="5224" y="1"/>
                    <a:pt x="513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5" name="Google Shape;4675;p13"/>
            <p:cNvSpPr/>
            <p:nvPr/>
          </p:nvSpPr>
          <p:spPr>
            <a:xfrm>
              <a:off x="7210941" y="552618"/>
              <a:ext cx="307226" cy="386012"/>
            </a:xfrm>
            <a:custGeom>
              <a:rect b="b" l="l" r="r" t="t"/>
              <a:pathLst>
                <a:path extrusionOk="0" h="7470" w="5921">
                  <a:moveTo>
                    <a:pt x="2957" y="1"/>
                  </a:moveTo>
                  <a:cubicBezTo>
                    <a:pt x="2929" y="1"/>
                    <a:pt x="2901" y="3"/>
                    <a:pt x="2873" y="8"/>
                  </a:cubicBezTo>
                  <a:cubicBezTo>
                    <a:pt x="2091" y="439"/>
                    <a:pt x="1261" y="822"/>
                    <a:pt x="591" y="1396"/>
                  </a:cubicBezTo>
                  <a:cubicBezTo>
                    <a:pt x="0" y="1923"/>
                    <a:pt x="543" y="2561"/>
                    <a:pt x="798" y="3120"/>
                  </a:cubicBezTo>
                  <a:cubicBezTo>
                    <a:pt x="846" y="3248"/>
                    <a:pt x="846" y="3391"/>
                    <a:pt x="878" y="3519"/>
                  </a:cubicBezTo>
                  <a:cubicBezTo>
                    <a:pt x="1213" y="4492"/>
                    <a:pt x="1500" y="5482"/>
                    <a:pt x="1867" y="6455"/>
                  </a:cubicBezTo>
                  <a:cubicBezTo>
                    <a:pt x="2105" y="7067"/>
                    <a:pt x="2568" y="7469"/>
                    <a:pt x="3067" y="7469"/>
                  </a:cubicBezTo>
                  <a:cubicBezTo>
                    <a:pt x="3272" y="7469"/>
                    <a:pt x="3483" y="7402"/>
                    <a:pt x="3687" y="7253"/>
                  </a:cubicBezTo>
                  <a:cubicBezTo>
                    <a:pt x="4580" y="6583"/>
                    <a:pt x="5187" y="5578"/>
                    <a:pt x="5921" y="4716"/>
                  </a:cubicBezTo>
                  <a:lnTo>
                    <a:pt x="5761" y="4540"/>
                  </a:lnTo>
                  <a:cubicBezTo>
                    <a:pt x="5777" y="4413"/>
                    <a:pt x="5761" y="4285"/>
                    <a:pt x="5713" y="4157"/>
                  </a:cubicBezTo>
                  <a:cubicBezTo>
                    <a:pt x="4947" y="2833"/>
                    <a:pt x="4181" y="1508"/>
                    <a:pt x="3383" y="199"/>
                  </a:cubicBezTo>
                  <a:cubicBezTo>
                    <a:pt x="3275" y="77"/>
                    <a:pt x="3119" y="1"/>
                    <a:pt x="2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6" name="Google Shape;4676;p13"/>
            <p:cNvSpPr/>
            <p:nvPr/>
          </p:nvSpPr>
          <p:spPr>
            <a:xfrm>
              <a:off x="7876707" y="1643657"/>
              <a:ext cx="242989" cy="288657"/>
            </a:xfrm>
            <a:custGeom>
              <a:rect b="b" l="l" r="r" t="t"/>
              <a:pathLst>
                <a:path extrusionOk="0" h="5586" w="4683">
                  <a:moveTo>
                    <a:pt x="3074" y="0"/>
                  </a:moveTo>
                  <a:cubicBezTo>
                    <a:pt x="1895" y="0"/>
                    <a:pt x="213" y="1095"/>
                    <a:pt x="0" y="2115"/>
                  </a:cubicBezTo>
                  <a:cubicBezTo>
                    <a:pt x="0" y="2274"/>
                    <a:pt x="32" y="2434"/>
                    <a:pt x="112" y="2577"/>
                  </a:cubicBezTo>
                  <a:cubicBezTo>
                    <a:pt x="383" y="3264"/>
                    <a:pt x="639" y="3950"/>
                    <a:pt x="942" y="4604"/>
                  </a:cubicBezTo>
                  <a:cubicBezTo>
                    <a:pt x="1085" y="4891"/>
                    <a:pt x="1261" y="5259"/>
                    <a:pt x="1516" y="5370"/>
                  </a:cubicBezTo>
                  <a:cubicBezTo>
                    <a:pt x="1828" y="5518"/>
                    <a:pt x="2149" y="5586"/>
                    <a:pt x="2461" y="5586"/>
                  </a:cubicBezTo>
                  <a:cubicBezTo>
                    <a:pt x="3635" y="5586"/>
                    <a:pt x="4682" y="4626"/>
                    <a:pt x="4644" y="3327"/>
                  </a:cubicBezTo>
                  <a:cubicBezTo>
                    <a:pt x="4421" y="2338"/>
                    <a:pt x="4198" y="1349"/>
                    <a:pt x="3942" y="391"/>
                  </a:cubicBezTo>
                  <a:cubicBezTo>
                    <a:pt x="3910" y="247"/>
                    <a:pt x="3655" y="104"/>
                    <a:pt x="3495" y="56"/>
                  </a:cubicBezTo>
                  <a:cubicBezTo>
                    <a:pt x="3366" y="18"/>
                    <a:pt x="3224" y="0"/>
                    <a:pt x="30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7" name="Google Shape;4677;p13"/>
            <p:cNvSpPr/>
            <p:nvPr/>
          </p:nvSpPr>
          <p:spPr>
            <a:xfrm>
              <a:off x="7362452" y="2152954"/>
              <a:ext cx="298976" cy="261217"/>
            </a:xfrm>
            <a:custGeom>
              <a:rect b="b" l="l" r="r" t="t"/>
              <a:pathLst>
                <a:path extrusionOk="0" h="5055" w="5762">
                  <a:moveTo>
                    <a:pt x="4237" y="1"/>
                  </a:moveTo>
                  <a:cubicBezTo>
                    <a:pt x="4029" y="1"/>
                    <a:pt x="3158" y="501"/>
                    <a:pt x="2634" y="749"/>
                  </a:cubicBezTo>
                  <a:cubicBezTo>
                    <a:pt x="2474" y="797"/>
                    <a:pt x="2331" y="877"/>
                    <a:pt x="2203" y="972"/>
                  </a:cubicBezTo>
                  <a:cubicBezTo>
                    <a:pt x="1341" y="1802"/>
                    <a:pt x="1" y="2281"/>
                    <a:pt x="32" y="3749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45" y="5024"/>
                    <a:pt x="698" y="5054"/>
                    <a:pt x="870" y="5054"/>
                  </a:cubicBezTo>
                  <a:cubicBezTo>
                    <a:pt x="1120" y="5054"/>
                    <a:pt x="1411" y="4990"/>
                    <a:pt x="1628" y="4914"/>
                  </a:cubicBezTo>
                  <a:cubicBezTo>
                    <a:pt x="2618" y="4579"/>
                    <a:pt x="3607" y="4180"/>
                    <a:pt x="4565" y="3717"/>
                  </a:cubicBezTo>
                  <a:cubicBezTo>
                    <a:pt x="4980" y="3526"/>
                    <a:pt x="5299" y="3111"/>
                    <a:pt x="5762" y="2728"/>
                  </a:cubicBezTo>
                  <a:cubicBezTo>
                    <a:pt x="5219" y="1659"/>
                    <a:pt x="4852" y="765"/>
                    <a:pt x="4278" y="15"/>
                  </a:cubicBezTo>
                  <a:cubicBezTo>
                    <a:pt x="4271" y="5"/>
                    <a:pt x="4257" y="1"/>
                    <a:pt x="4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8" name="Google Shape;4678;p13"/>
            <p:cNvSpPr/>
            <p:nvPr/>
          </p:nvSpPr>
          <p:spPr>
            <a:xfrm>
              <a:off x="7564501" y="469578"/>
              <a:ext cx="366066" cy="234398"/>
            </a:xfrm>
            <a:custGeom>
              <a:rect b="b" l="l" r="r" t="t"/>
              <a:pathLst>
                <a:path extrusionOk="0" h="4536" w="7055">
                  <a:moveTo>
                    <a:pt x="677" y="1"/>
                  </a:moveTo>
                  <a:cubicBezTo>
                    <a:pt x="549" y="1"/>
                    <a:pt x="420" y="6"/>
                    <a:pt x="292" y="6"/>
                  </a:cubicBezTo>
                  <a:cubicBezTo>
                    <a:pt x="242" y="6"/>
                    <a:pt x="193" y="5"/>
                    <a:pt x="144" y="3"/>
                  </a:cubicBezTo>
                  <a:lnTo>
                    <a:pt x="144" y="3"/>
                  </a:lnTo>
                  <a:cubicBezTo>
                    <a:pt x="144" y="418"/>
                    <a:pt x="1" y="929"/>
                    <a:pt x="176" y="1248"/>
                  </a:cubicBezTo>
                  <a:cubicBezTo>
                    <a:pt x="527" y="1838"/>
                    <a:pt x="1182" y="2237"/>
                    <a:pt x="1517" y="2844"/>
                  </a:cubicBezTo>
                  <a:cubicBezTo>
                    <a:pt x="2219" y="4057"/>
                    <a:pt x="3448" y="4121"/>
                    <a:pt x="4533" y="4535"/>
                  </a:cubicBezTo>
                  <a:cubicBezTo>
                    <a:pt x="4980" y="4376"/>
                    <a:pt x="5459" y="4232"/>
                    <a:pt x="5921" y="4136"/>
                  </a:cubicBezTo>
                  <a:cubicBezTo>
                    <a:pt x="7055" y="3945"/>
                    <a:pt x="6703" y="3083"/>
                    <a:pt x="6544" y="2509"/>
                  </a:cubicBezTo>
                  <a:cubicBezTo>
                    <a:pt x="6464" y="2221"/>
                    <a:pt x="5810" y="1934"/>
                    <a:pt x="5411" y="1934"/>
                  </a:cubicBezTo>
                  <a:cubicBezTo>
                    <a:pt x="5341" y="1936"/>
                    <a:pt x="5272" y="1937"/>
                    <a:pt x="5204" y="1937"/>
                  </a:cubicBezTo>
                  <a:cubicBezTo>
                    <a:pt x="4609" y="1937"/>
                    <a:pt x="4112" y="1850"/>
                    <a:pt x="3783" y="1248"/>
                  </a:cubicBezTo>
                  <a:cubicBezTo>
                    <a:pt x="3687" y="1120"/>
                    <a:pt x="3560" y="1024"/>
                    <a:pt x="3416" y="977"/>
                  </a:cubicBezTo>
                  <a:cubicBezTo>
                    <a:pt x="2714" y="657"/>
                    <a:pt x="1996" y="322"/>
                    <a:pt x="1277" y="83"/>
                  </a:cubicBezTo>
                  <a:cubicBezTo>
                    <a:pt x="1088" y="14"/>
                    <a:pt x="885" y="1"/>
                    <a:pt x="6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9" name="Google Shape;4679;p13"/>
            <p:cNvSpPr/>
            <p:nvPr/>
          </p:nvSpPr>
          <p:spPr>
            <a:xfrm>
              <a:off x="7947897" y="470405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22" y="0"/>
                  </a:moveTo>
                  <a:cubicBezTo>
                    <a:pt x="2006" y="0"/>
                    <a:pt x="809" y="556"/>
                    <a:pt x="352" y="1344"/>
                  </a:cubicBezTo>
                  <a:cubicBezTo>
                    <a:pt x="208" y="1631"/>
                    <a:pt x="96" y="1918"/>
                    <a:pt x="1" y="2205"/>
                  </a:cubicBezTo>
                  <a:cubicBezTo>
                    <a:pt x="240" y="2541"/>
                    <a:pt x="400" y="3019"/>
                    <a:pt x="751" y="3259"/>
                  </a:cubicBezTo>
                  <a:cubicBezTo>
                    <a:pt x="1549" y="3849"/>
                    <a:pt x="2379" y="4376"/>
                    <a:pt x="3256" y="4855"/>
                  </a:cubicBezTo>
                  <a:cubicBezTo>
                    <a:pt x="3512" y="4998"/>
                    <a:pt x="3863" y="4998"/>
                    <a:pt x="4166" y="5062"/>
                  </a:cubicBezTo>
                  <a:cubicBezTo>
                    <a:pt x="4214" y="4695"/>
                    <a:pt x="4405" y="4280"/>
                    <a:pt x="4294" y="3961"/>
                  </a:cubicBezTo>
                  <a:cubicBezTo>
                    <a:pt x="4070" y="3243"/>
                    <a:pt x="4070" y="2652"/>
                    <a:pt x="4517" y="1998"/>
                  </a:cubicBezTo>
                  <a:cubicBezTo>
                    <a:pt x="5028" y="1248"/>
                    <a:pt x="4645" y="418"/>
                    <a:pt x="3751" y="115"/>
                  </a:cubicBezTo>
                  <a:cubicBezTo>
                    <a:pt x="3530" y="37"/>
                    <a:pt x="3282" y="0"/>
                    <a:pt x="30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0" name="Google Shape;4680;p13"/>
            <p:cNvSpPr/>
            <p:nvPr/>
          </p:nvSpPr>
          <p:spPr>
            <a:xfrm>
              <a:off x="7622459" y="1783564"/>
              <a:ext cx="302297" cy="329273"/>
            </a:xfrm>
            <a:custGeom>
              <a:rect b="b" l="l" r="r" t="t"/>
              <a:pathLst>
                <a:path extrusionOk="0" h="6372" w="5826">
                  <a:moveTo>
                    <a:pt x="256" y="1"/>
                  </a:moveTo>
                  <a:lnTo>
                    <a:pt x="1" y="208"/>
                  </a:lnTo>
                  <a:cubicBezTo>
                    <a:pt x="527" y="1405"/>
                    <a:pt x="974" y="2634"/>
                    <a:pt x="1581" y="3799"/>
                  </a:cubicBezTo>
                  <a:cubicBezTo>
                    <a:pt x="1916" y="4454"/>
                    <a:pt x="2586" y="4948"/>
                    <a:pt x="2858" y="5619"/>
                  </a:cubicBezTo>
                  <a:cubicBezTo>
                    <a:pt x="3109" y="6220"/>
                    <a:pt x="3511" y="6372"/>
                    <a:pt x="3934" y="6372"/>
                  </a:cubicBezTo>
                  <a:cubicBezTo>
                    <a:pt x="4128" y="6372"/>
                    <a:pt x="4326" y="6340"/>
                    <a:pt x="4517" y="6305"/>
                  </a:cubicBezTo>
                  <a:cubicBezTo>
                    <a:pt x="4996" y="6193"/>
                    <a:pt x="5714" y="5826"/>
                    <a:pt x="5778" y="5475"/>
                  </a:cubicBezTo>
                  <a:cubicBezTo>
                    <a:pt x="5826" y="4884"/>
                    <a:pt x="5634" y="4310"/>
                    <a:pt x="5219" y="3879"/>
                  </a:cubicBezTo>
                  <a:cubicBezTo>
                    <a:pt x="3927" y="2666"/>
                    <a:pt x="2522" y="1565"/>
                    <a:pt x="1134" y="448"/>
                  </a:cubicBezTo>
                  <a:cubicBezTo>
                    <a:pt x="863" y="272"/>
                    <a:pt x="559" y="113"/>
                    <a:pt x="2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13"/>
            <p:cNvSpPr/>
            <p:nvPr/>
          </p:nvSpPr>
          <p:spPr>
            <a:xfrm>
              <a:off x="7613379" y="1587953"/>
              <a:ext cx="144974" cy="155490"/>
            </a:xfrm>
            <a:custGeom>
              <a:rect b="b" l="l" r="r" t="t"/>
              <a:pathLst>
                <a:path extrusionOk="0" h="3009" w="2794">
                  <a:moveTo>
                    <a:pt x="2059" y="1"/>
                  </a:moveTo>
                  <a:cubicBezTo>
                    <a:pt x="1452" y="17"/>
                    <a:pt x="878" y="272"/>
                    <a:pt x="463" y="703"/>
                  </a:cubicBezTo>
                  <a:cubicBezTo>
                    <a:pt x="0" y="1230"/>
                    <a:pt x="463" y="1740"/>
                    <a:pt x="942" y="2123"/>
                  </a:cubicBezTo>
                  <a:cubicBezTo>
                    <a:pt x="1165" y="2315"/>
                    <a:pt x="1373" y="2538"/>
                    <a:pt x="1596" y="2730"/>
                  </a:cubicBezTo>
                  <a:cubicBezTo>
                    <a:pt x="1847" y="2915"/>
                    <a:pt x="2051" y="3009"/>
                    <a:pt x="2213" y="3009"/>
                  </a:cubicBezTo>
                  <a:cubicBezTo>
                    <a:pt x="2484" y="3009"/>
                    <a:pt x="2637" y="2748"/>
                    <a:pt x="2697" y="2219"/>
                  </a:cubicBezTo>
                  <a:cubicBezTo>
                    <a:pt x="2713" y="1996"/>
                    <a:pt x="2697" y="1756"/>
                    <a:pt x="2697" y="1533"/>
                  </a:cubicBezTo>
                  <a:lnTo>
                    <a:pt x="2713" y="1533"/>
                  </a:lnTo>
                  <a:cubicBezTo>
                    <a:pt x="2713" y="1469"/>
                    <a:pt x="2713" y="1405"/>
                    <a:pt x="2713" y="1325"/>
                  </a:cubicBezTo>
                  <a:cubicBezTo>
                    <a:pt x="2793" y="735"/>
                    <a:pt x="2761" y="33"/>
                    <a:pt x="20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2" name="Google Shape;4682;p13"/>
            <p:cNvSpPr/>
            <p:nvPr/>
          </p:nvSpPr>
          <p:spPr>
            <a:xfrm>
              <a:off x="7822848" y="1512096"/>
              <a:ext cx="204592" cy="136215"/>
            </a:xfrm>
            <a:custGeom>
              <a:rect b="b" l="l" r="r" t="t"/>
              <a:pathLst>
                <a:path extrusionOk="0" h="2636" w="3943">
                  <a:moveTo>
                    <a:pt x="3567" y="1"/>
                  </a:moveTo>
                  <a:cubicBezTo>
                    <a:pt x="2723" y="1"/>
                    <a:pt x="2184" y="504"/>
                    <a:pt x="1597" y="910"/>
                  </a:cubicBezTo>
                  <a:cubicBezTo>
                    <a:pt x="1278" y="1134"/>
                    <a:pt x="879" y="1245"/>
                    <a:pt x="544" y="1453"/>
                  </a:cubicBezTo>
                  <a:cubicBezTo>
                    <a:pt x="352" y="1612"/>
                    <a:pt x="160" y="1772"/>
                    <a:pt x="1" y="1963"/>
                  </a:cubicBezTo>
                  <a:cubicBezTo>
                    <a:pt x="217" y="2195"/>
                    <a:pt x="478" y="2635"/>
                    <a:pt x="668" y="2635"/>
                  </a:cubicBezTo>
                  <a:cubicBezTo>
                    <a:pt x="674" y="2635"/>
                    <a:pt x="681" y="2635"/>
                    <a:pt x="687" y="2634"/>
                  </a:cubicBezTo>
                  <a:cubicBezTo>
                    <a:pt x="2171" y="2394"/>
                    <a:pt x="3145" y="1437"/>
                    <a:pt x="3943" y="32"/>
                  </a:cubicBezTo>
                  <a:cubicBezTo>
                    <a:pt x="3811" y="11"/>
                    <a:pt x="3686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3" name="Google Shape;4683;p13"/>
            <p:cNvSpPr/>
            <p:nvPr/>
          </p:nvSpPr>
          <p:spPr>
            <a:xfrm>
              <a:off x="7078005" y="837340"/>
              <a:ext cx="145804" cy="123348"/>
            </a:xfrm>
            <a:custGeom>
              <a:rect b="b" l="l" r="r" t="t"/>
              <a:pathLst>
                <a:path extrusionOk="0" h="2387" w="2810">
                  <a:moveTo>
                    <a:pt x="1099" y="0"/>
                  </a:moveTo>
                  <a:cubicBezTo>
                    <a:pt x="994" y="0"/>
                    <a:pt x="894" y="13"/>
                    <a:pt x="798" y="41"/>
                  </a:cubicBezTo>
                  <a:cubicBezTo>
                    <a:pt x="431" y="136"/>
                    <a:pt x="208" y="982"/>
                    <a:pt x="48" y="1541"/>
                  </a:cubicBezTo>
                  <a:cubicBezTo>
                    <a:pt x="0" y="1732"/>
                    <a:pt x="351" y="2036"/>
                    <a:pt x="607" y="2387"/>
                  </a:cubicBezTo>
                  <a:cubicBezTo>
                    <a:pt x="1437" y="1892"/>
                    <a:pt x="2107" y="1525"/>
                    <a:pt x="2713" y="1094"/>
                  </a:cubicBezTo>
                  <a:cubicBezTo>
                    <a:pt x="2809" y="1030"/>
                    <a:pt x="2745" y="472"/>
                    <a:pt x="2666" y="440"/>
                  </a:cubicBezTo>
                  <a:cubicBezTo>
                    <a:pt x="2153" y="269"/>
                    <a:pt x="1586" y="0"/>
                    <a:pt x="10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13"/>
            <p:cNvSpPr/>
            <p:nvPr/>
          </p:nvSpPr>
          <p:spPr>
            <a:xfrm>
              <a:off x="7476708" y="2502527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44" y="0"/>
                  </a:moveTo>
                  <a:cubicBezTo>
                    <a:pt x="368" y="352"/>
                    <a:pt x="113" y="687"/>
                    <a:pt x="33" y="1054"/>
                  </a:cubicBezTo>
                  <a:cubicBezTo>
                    <a:pt x="1" y="1341"/>
                    <a:pt x="113" y="1628"/>
                    <a:pt x="320" y="1836"/>
                  </a:cubicBezTo>
                  <a:cubicBezTo>
                    <a:pt x="703" y="2139"/>
                    <a:pt x="1166" y="2474"/>
                    <a:pt x="1629" y="2506"/>
                  </a:cubicBezTo>
                  <a:cubicBezTo>
                    <a:pt x="1644" y="2507"/>
                    <a:pt x="1659" y="2508"/>
                    <a:pt x="1674" y="2508"/>
                  </a:cubicBezTo>
                  <a:cubicBezTo>
                    <a:pt x="2003" y="2508"/>
                    <a:pt x="2424" y="2190"/>
                    <a:pt x="2698" y="1916"/>
                  </a:cubicBezTo>
                  <a:cubicBezTo>
                    <a:pt x="2826" y="1788"/>
                    <a:pt x="2810" y="1229"/>
                    <a:pt x="2682" y="1150"/>
                  </a:cubicBezTo>
                  <a:cubicBezTo>
                    <a:pt x="2092" y="846"/>
                    <a:pt x="1501" y="575"/>
                    <a:pt x="879" y="336"/>
                  </a:cubicBezTo>
                  <a:lnTo>
                    <a:pt x="54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13"/>
            <p:cNvSpPr/>
            <p:nvPr/>
          </p:nvSpPr>
          <p:spPr>
            <a:xfrm>
              <a:off x="8012652" y="1051218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0"/>
                  </a:moveTo>
                  <a:cubicBezTo>
                    <a:pt x="275" y="0"/>
                    <a:pt x="154" y="5"/>
                    <a:pt x="29" y="14"/>
                  </a:cubicBezTo>
                  <a:cubicBezTo>
                    <a:pt x="0" y="1056"/>
                    <a:pt x="335" y="1950"/>
                    <a:pt x="749" y="1950"/>
                  </a:cubicBezTo>
                  <a:cubicBezTo>
                    <a:pt x="786" y="1950"/>
                    <a:pt x="822" y="1943"/>
                    <a:pt x="859" y="1929"/>
                  </a:cubicBezTo>
                  <a:cubicBezTo>
                    <a:pt x="1354" y="1754"/>
                    <a:pt x="1913" y="1323"/>
                    <a:pt x="2104" y="876"/>
                  </a:cubicBezTo>
                  <a:cubicBezTo>
                    <a:pt x="2291" y="386"/>
                    <a:pt x="1490" y="0"/>
                    <a:pt x="3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13"/>
            <p:cNvSpPr/>
            <p:nvPr/>
          </p:nvSpPr>
          <p:spPr>
            <a:xfrm>
              <a:off x="7197813" y="1722847"/>
              <a:ext cx="76742" cy="136060"/>
            </a:xfrm>
            <a:custGeom>
              <a:rect b="b" l="l" r="r" t="t"/>
              <a:pathLst>
                <a:path extrusionOk="0" h="2633" w="1479">
                  <a:moveTo>
                    <a:pt x="441" y="1"/>
                  </a:moveTo>
                  <a:cubicBezTo>
                    <a:pt x="281" y="639"/>
                    <a:pt x="74" y="1197"/>
                    <a:pt x="26" y="1772"/>
                  </a:cubicBezTo>
                  <a:cubicBezTo>
                    <a:pt x="1" y="2279"/>
                    <a:pt x="685" y="2633"/>
                    <a:pt x="727" y="2633"/>
                  </a:cubicBezTo>
                  <a:cubicBezTo>
                    <a:pt x="740" y="2633"/>
                    <a:pt x="698" y="2603"/>
                    <a:pt x="568" y="2538"/>
                  </a:cubicBezTo>
                  <a:lnTo>
                    <a:pt x="568" y="2538"/>
                  </a:lnTo>
                  <a:cubicBezTo>
                    <a:pt x="582" y="2544"/>
                    <a:pt x="600" y="2547"/>
                    <a:pt x="620" y="2547"/>
                  </a:cubicBezTo>
                  <a:cubicBezTo>
                    <a:pt x="810" y="2547"/>
                    <a:pt x="1242" y="2298"/>
                    <a:pt x="1271" y="2139"/>
                  </a:cubicBezTo>
                  <a:cubicBezTo>
                    <a:pt x="1366" y="1357"/>
                    <a:pt x="1478" y="527"/>
                    <a:pt x="4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7" name="Google Shape;4687;p13"/>
            <p:cNvSpPr/>
            <p:nvPr/>
          </p:nvSpPr>
          <p:spPr>
            <a:xfrm>
              <a:off x="7253955" y="2404398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6" y="48"/>
                  </a:moveTo>
                  <a:lnTo>
                    <a:pt x="1" y="335"/>
                  </a:lnTo>
                  <a:cubicBezTo>
                    <a:pt x="320" y="734"/>
                    <a:pt x="623" y="1149"/>
                    <a:pt x="942" y="1564"/>
                  </a:cubicBezTo>
                  <a:cubicBezTo>
                    <a:pt x="1118" y="1325"/>
                    <a:pt x="1437" y="1102"/>
                    <a:pt x="1453" y="862"/>
                  </a:cubicBezTo>
                  <a:cubicBezTo>
                    <a:pt x="1533" y="0"/>
                    <a:pt x="831" y="144"/>
                    <a:pt x="336" y="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8" name="Google Shape;4688;p13"/>
            <p:cNvSpPr/>
            <p:nvPr/>
          </p:nvSpPr>
          <p:spPr>
            <a:xfrm>
              <a:off x="7555421" y="2472814"/>
              <a:ext cx="101907" cy="57721"/>
            </a:xfrm>
            <a:custGeom>
              <a:rect b="b" l="l" r="r" t="t"/>
              <a:pathLst>
                <a:path extrusionOk="0" h="1117" w="1964">
                  <a:moveTo>
                    <a:pt x="80" y="1"/>
                  </a:moveTo>
                  <a:cubicBezTo>
                    <a:pt x="48" y="97"/>
                    <a:pt x="16" y="192"/>
                    <a:pt x="0" y="288"/>
                  </a:cubicBezTo>
                  <a:cubicBezTo>
                    <a:pt x="495" y="837"/>
                    <a:pt x="863" y="1117"/>
                    <a:pt x="1198" y="1117"/>
                  </a:cubicBezTo>
                  <a:cubicBezTo>
                    <a:pt x="1458" y="1117"/>
                    <a:pt x="1698" y="949"/>
                    <a:pt x="1963" y="607"/>
                  </a:cubicBezTo>
                  <a:lnTo>
                    <a:pt x="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13"/>
            <p:cNvSpPr/>
            <p:nvPr/>
          </p:nvSpPr>
          <p:spPr>
            <a:xfrm>
              <a:off x="7124808" y="2180909"/>
              <a:ext cx="61435" cy="73275"/>
            </a:xfrm>
            <a:custGeom>
              <a:rect b="b" l="l" r="r" t="t"/>
              <a:pathLst>
                <a:path extrusionOk="0" h="1418" w="1184">
                  <a:moveTo>
                    <a:pt x="830" y="0"/>
                  </a:moveTo>
                  <a:cubicBezTo>
                    <a:pt x="543" y="495"/>
                    <a:pt x="288" y="910"/>
                    <a:pt x="0" y="1373"/>
                  </a:cubicBezTo>
                  <a:cubicBezTo>
                    <a:pt x="225" y="1400"/>
                    <a:pt x="409" y="1417"/>
                    <a:pt x="557" y="1417"/>
                  </a:cubicBezTo>
                  <a:cubicBezTo>
                    <a:pt x="1183" y="1417"/>
                    <a:pt x="1153" y="1111"/>
                    <a:pt x="8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13"/>
            <p:cNvSpPr/>
            <p:nvPr/>
          </p:nvSpPr>
          <p:spPr>
            <a:xfrm>
              <a:off x="6632085" y="-75373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693" y="0"/>
                  </a:moveTo>
                  <a:cubicBezTo>
                    <a:pt x="4581" y="176"/>
                    <a:pt x="4453" y="319"/>
                    <a:pt x="4310" y="479"/>
                  </a:cubicBezTo>
                  <a:cubicBezTo>
                    <a:pt x="3113" y="1596"/>
                    <a:pt x="1900" y="2745"/>
                    <a:pt x="687" y="3862"/>
                  </a:cubicBezTo>
                  <a:cubicBezTo>
                    <a:pt x="112" y="4389"/>
                    <a:pt x="1" y="4868"/>
                    <a:pt x="687" y="5426"/>
                  </a:cubicBezTo>
                  <a:cubicBezTo>
                    <a:pt x="1150" y="5809"/>
                    <a:pt x="1628" y="6224"/>
                    <a:pt x="1916" y="6735"/>
                  </a:cubicBezTo>
                  <a:cubicBezTo>
                    <a:pt x="2543" y="7895"/>
                    <a:pt x="3416" y="8494"/>
                    <a:pt x="4613" y="8494"/>
                  </a:cubicBezTo>
                  <a:cubicBezTo>
                    <a:pt x="4816" y="8494"/>
                    <a:pt x="5029" y="8477"/>
                    <a:pt x="5251" y="8442"/>
                  </a:cubicBezTo>
                  <a:cubicBezTo>
                    <a:pt x="5263" y="8441"/>
                    <a:pt x="5275" y="8440"/>
                    <a:pt x="5287" y="8440"/>
                  </a:cubicBezTo>
                  <a:cubicBezTo>
                    <a:pt x="5383" y="8440"/>
                    <a:pt x="5486" y="8482"/>
                    <a:pt x="5584" y="8482"/>
                  </a:cubicBezTo>
                  <a:cubicBezTo>
                    <a:pt x="5606" y="8482"/>
                    <a:pt x="5628" y="8480"/>
                    <a:pt x="5650" y="8474"/>
                  </a:cubicBezTo>
                  <a:cubicBezTo>
                    <a:pt x="6480" y="8283"/>
                    <a:pt x="7805" y="8299"/>
                    <a:pt x="8060" y="7804"/>
                  </a:cubicBezTo>
                  <a:cubicBezTo>
                    <a:pt x="8507" y="6910"/>
                    <a:pt x="8666" y="5538"/>
                    <a:pt x="8299" y="4644"/>
                  </a:cubicBezTo>
                  <a:cubicBezTo>
                    <a:pt x="7613" y="3000"/>
                    <a:pt x="6464" y="1532"/>
                    <a:pt x="55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1" name="Google Shape;4691;p13"/>
            <p:cNvSpPr/>
            <p:nvPr/>
          </p:nvSpPr>
          <p:spPr>
            <a:xfrm>
              <a:off x="4551921" y="-75373"/>
              <a:ext cx="333792" cy="325604"/>
            </a:xfrm>
            <a:custGeom>
              <a:rect b="b" l="l" r="r" t="t"/>
              <a:pathLst>
                <a:path extrusionOk="0" h="6301" w="6433">
                  <a:moveTo>
                    <a:pt x="1" y="0"/>
                  </a:moveTo>
                  <a:cubicBezTo>
                    <a:pt x="288" y="590"/>
                    <a:pt x="607" y="1165"/>
                    <a:pt x="958" y="1724"/>
                  </a:cubicBezTo>
                  <a:cubicBezTo>
                    <a:pt x="1405" y="2346"/>
                    <a:pt x="1948" y="2905"/>
                    <a:pt x="2443" y="3495"/>
                  </a:cubicBezTo>
                  <a:cubicBezTo>
                    <a:pt x="2810" y="3910"/>
                    <a:pt x="3400" y="4261"/>
                    <a:pt x="3512" y="4740"/>
                  </a:cubicBezTo>
                  <a:cubicBezTo>
                    <a:pt x="3751" y="5697"/>
                    <a:pt x="4422" y="5969"/>
                    <a:pt x="5204" y="6224"/>
                  </a:cubicBezTo>
                  <a:cubicBezTo>
                    <a:pt x="5350" y="6275"/>
                    <a:pt x="5473" y="6300"/>
                    <a:pt x="5575" y="6300"/>
                  </a:cubicBezTo>
                  <a:cubicBezTo>
                    <a:pt x="5886" y="6300"/>
                    <a:pt x="6009" y="6070"/>
                    <a:pt x="6034" y="5650"/>
                  </a:cubicBezTo>
                  <a:cubicBezTo>
                    <a:pt x="6161" y="3766"/>
                    <a:pt x="6305" y="1883"/>
                    <a:pt x="64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2" name="Google Shape;4692;p13"/>
            <p:cNvSpPr/>
            <p:nvPr/>
          </p:nvSpPr>
          <p:spPr>
            <a:xfrm>
              <a:off x="1575819" y="-44059"/>
              <a:ext cx="327047" cy="224321"/>
            </a:xfrm>
            <a:custGeom>
              <a:rect b="b" l="l" r="r" t="t"/>
              <a:pathLst>
                <a:path extrusionOk="0" h="4341" w="6303">
                  <a:moveTo>
                    <a:pt x="336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04" y="4246"/>
                  </a:cubicBezTo>
                  <a:cubicBezTo>
                    <a:pt x="5115" y="4306"/>
                    <a:pt x="5366" y="4341"/>
                    <a:pt x="5565" y="4341"/>
                  </a:cubicBezTo>
                  <a:cubicBezTo>
                    <a:pt x="6201" y="4341"/>
                    <a:pt x="6303" y="3986"/>
                    <a:pt x="6145" y="3001"/>
                  </a:cubicBezTo>
                  <a:cubicBezTo>
                    <a:pt x="6001" y="1995"/>
                    <a:pt x="5746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3" name="Google Shape;4693;p13"/>
            <p:cNvSpPr/>
            <p:nvPr/>
          </p:nvSpPr>
          <p:spPr>
            <a:xfrm>
              <a:off x="1978257" y="-54807"/>
              <a:ext cx="267532" cy="216260"/>
            </a:xfrm>
            <a:custGeom>
              <a:rect b="b" l="l" r="r" t="t"/>
              <a:pathLst>
                <a:path extrusionOk="0" h="4185" w="5156">
                  <a:moveTo>
                    <a:pt x="4022" y="1"/>
                  </a:moveTo>
                  <a:lnTo>
                    <a:pt x="1" y="17"/>
                  </a:lnTo>
                  <a:cubicBezTo>
                    <a:pt x="64" y="304"/>
                    <a:pt x="33" y="639"/>
                    <a:pt x="176" y="879"/>
                  </a:cubicBezTo>
                  <a:cubicBezTo>
                    <a:pt x="735" y="1693"/>
                    <a:pt x="1341" y="2459"/>
                    <a:pt x="1916" y="3289"/>
                  </a:cubicBezTo>
                  <a:cubicBezTo>
                    <a:pt x="2298" y="3867"/>
                    <a:pt x="2739" y="4184"/>
                    <a:pt x="3286" y="4184"/>
                  </a:cubicBezTo>
                  <a:cubicBezTo>
                    <a:pt x="3539" y="4184"/>
                    <a:pt x="3815" y="4116"/>
                    <a:pt x="4118" y="3975"/>
                  </a:cubicBezTo>
                  <a:cubicBezTo>
                    <a:pt x="4453" y="3847"/>
                    <a:pt x="4804" y="3751"/>
                    <a:pt x="5155" y="3688"/>
                  </a:cubicBezTo>
                  <a:cubicBezTo>
                    <a:pt x="4756" y="2427"/>
                    <a:pt x="4389" y="1214"/>
                    <a:pt x="40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4" name="Google Shape;4694;p13"/>
            <p:cNvSpPr/>
            <p:nvPr/>
          </p:nvSpPr>
          <p:spPr>
            <a:xfrm>
              <a:off x="6510358" y="-75373"/>
              <a:ext cx="271683" cy="161019"/>
            </a:xfrm>
            <a:custGeom>
              <a:rect b="b" l="l" r="r" t="t"/>
              <a:pathLst>
                <a:path extrusionOk="0" h="3116" w="5236">
                  <a:moveTo>
                    <a:pt x="1" y="0"/>
                  </a:moveTo>
                  <a:cubicBezTo>
                    <a:pt x="32" y="192"/>
                    <a:pt x="1" y="495"/>
                    <a:pt x="112" y="575"/>
                  </a:cubicBezTo>
                  <a:cubicBezTo>
                    <a:pt x="814" y="1005"/>
                    <a:pt x="958" y="1644"/>
                    <a:pt x="1118" y="2394"/>
                  </a:cubicBezTo>
                  <a:cubicBezTo>
                    <a:pt x="1193" y="2697"/>
                    <a:pt x="1845" y="3116"/>
                    <a:pt x="2253" y="3116"/>
                  </a:cubicBezTo>
                  <a:cubicBezTo>
                    <a:pt x="2274" y="3116"/>
                    <a:pt x="2295" y="3114"/>
                    <a:pt x="2315" y="3112"/>
                  </a:cubicBezTo>
                  <a:cubicBezTo>
                    <a:pt x="3703" y="3000"/>
                    <a:pt x="5076" y="1436"/>
                    <a:pt x="52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5" name="Google Shape;4695;p13"/>
            <p:cNvSpPr/>
            <p:nvPr/>
          </p:nvSpPr>
          <p:spPr>
            <a:xfrm>
              <a:off x="7317725" y="-76200"/>
              <a:ext cx="389260" cy="172491"/>
            </a:xfrm>
            <a:custGeom>
              <a:rect b="b" l="l" r="r" t="t"/>
              <a:pathLst>
                <a:path extrusionOk="0" h="3338" w="7502">
                  <a:moveTo>
                    <a:pt x="527" y="0"/>
                  </a:moveTo>
                  <a:cubicBezTo>
                    <a:pt x="1" y="638"/>
                    <a:pt x="160" y="1117"/>
                    <a:pt x="894" y="1388"/>
                  </a:cubicBezTo>
                  <a:cubicBezTo>
                    <a:pt x="1469" y="1612"/>
                    <a:pt x="2091" y="1740"/>
                    <a:pt x="2666" y="1947"/>
                  </a:cubicBezTo>
                  <a:cubicBezTo>
                    <a:pt x="3895" y="2410"/>
                    <a:pt x="5108" y="2921"/>
                    <a:pt x="6368" y="3320"/>
                  </a:cubicBezTo>
                  <a:cubicBezTo>
                    <a:pt x="6401" y="3332"/>
                    <a:pt x="6435" y="3337"/>
                    <a:pt x="6471" y="3337"/>
                  </a:cubicBezTo>
                  <a:cubicBezTo>
                    <a:pt x="6725" y="3337"/>
                    <a:pt x="7083" y="3072"/>
                    <a:pt x="7502" y="2905"/>
                  </a:cubicBezTo>
                  <a:cubicBezTo>
                    <a:pt x="6447" y="1931"/>
                    <a:pt x="5485" y="1382"/>
                    <a:pt x="4323" y="1382"/>
                  </a:cubicBezTo>
                  <a:cubicBezTo>
                    <a:pt x="4113" y="1382"/>
                    <a:pt x="3896" y="1400"/>
                    <a:pt x="3671" y="1436"/>
                  </a:cubicBezTo>
                  <a:cubicBezTo>
                    <a:pt x="3640" y="1442"/>
                    <a:pt x="3609" y="1444"/>
                    <a:pt x="3577" y="1444"/>
                  </a:cubicBezTo>
                  <a:cubicBezTo>
                    <a:pt x="3229" y="1444"/>
                    <a:pt x="2826" y="1146"/>
                    <a:pt x="2490" y="942"/>
                  </a:cubicBezTo>
                  <a:cubicBezTo>
                    <a:pt x="2219" y="766"/>
                    <a:pt x="2044" y="463"/>
                    <a:pt x="1820" y="223"/>
                  </a:cubicBezTo>
                  <a:lnTo>
                    <a:pt x="1613" y="415"/>
                  </a:lnTo>
                  <a:cubicBezTo>
                    <a:pt x="1661" y="606"/>
                    <a:pt x="1708" y="798"/>
                    <a:pt x="1756" y="1037"/>
                  </a:cubicBezTo>
                  <a:cubicBezTo>
                    <a:pt x="990" y="1021"/>
                    <a:pt x="719" y="638"/>
                    <a:pt x="719" y="16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6" name="Google Shape;4696;p13"/>
            <p:cNvSpPr/>
            <p:nvPr/>
          </p:nvSpPr>
          <p:spPr>
            <a:xfrm>
              <a:off x="3681615" y="-75373"/>
              <a:ext cx="77053" cy="348858"/>
            </a:xfrm>
            <a:custGeom>
              <a:rect b="b" l="l" r="r" t="t"/>
              <a:pathLst>
                <a:path extrusionOk="0" h="6751" w="1485">
                  <a:moveTo>
                    <a:pt x="304" y="0"/>
                  </a:moveTo>
                  <a:cubicBezTo>
                    <a:pt x="208" y="495"/>
                    <a:pt x="1" y="974"/>
                    <a:pt x="17" y="1452"/>
                  </a:cubicBezTo>
                  <a:cubicBezTo>
                    <a:pt x="65" y="2889"/>
                    <a:pt x="160" y="4309"/>
                    <a:pt x="336" y="5729"/>
                  </a:cubicBezTo>
                  <a:cubicBezTo>
                    <a:pt x="384" y="6096"/>
                    <a:pt x="783" y="6416"/>
                    <a:pt x="1006" y="6751"/>
                  </a:cubicBezTo>
                  <a:cubicBezTo>
                    <a:pt x="1182" y="6400"/>
                    <a:pt x="1485" y="6033"/>
                    <a:pt x="1485" y="5681"/>
                  </a:cubicBezTo>
                  <a:cubicBezTo>
                    <a:pt x="1485" y="4293"/>
                    <a:pt x="1389" y="2889"/>
                    <a:pt x="1293" y="1500"/>
                  </a:cubicBezTo>
                  <a:cubicBezTo>
                    <a:pt x="1278" y="1005"/>
                    <a:pt x="1182" y="495"/>
                    <a:pt x="1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13"/>
            <p:cNvSpPr/>
            <p:nvPr/>
          </p:nvSpPr>
          <p:spPr>
            <a:xfrm>
              <a:off x="7677979" y="162946"/>
              <a:ext cx="135841" cy="161898"/>
            </a:xfrm>
            <a:custGeom>
              <a:rect b="b" l="l" r="r" t="t"/>
              <a:pathLst>
                <a:path extrusionOk="0" h="3133" w="2618">
                  <a:moveTo>
                    <a:pt x="2617" y="0"/>
                  </a:moveTo>
                  <a:cubicBezTo>
                    <a:pt x="2107" y="0"/>
                    <a:pt x="1580" y="32"/>
                    <a:pt x="1053" y="96"/>
                  </a:cubicBezTo>
                  <a:cubicBezTo>
                    <a:pt x="750" y="128"/>
                    <a:pt x="271" y="303"/>
                    <a:pt x="255" y="447"/>
                  </a:cubicBezTo>
                  <a:cubicBezTo>
                    <a:pt x="160" y="1181"/>
                    <a:pt x="0" y="1995"/>
                    <a:pt x="239" y="2618"/>
                  </a:cubicBezTo>
                  <a:cubicBezTo>
                    <a:pt x="380" y="2970"/>
                    <a:pt x="891" y="3133"/>
                    <a:pt x="1430" y="3133"/>
                  </a:cubicBezTo>
                  <a:cubicBezTo>
                    <a:pt x="1867" y="3133"/>
                    <a:pt x="2324" y="3025"/>
                    <a:pt x="2617" y="2825"/>
                  </a:cubicBezTo>
                  <a:lnTo>
                    <a:pt x="261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13"/>
            <p:cNvSpPr/>
            <p:nvPr/>
          </p:nvSpPr>
          <p:spPr>
            <a:xfrm>
              <a:off x="2582745" y="-34189"/>
              <a:ext cx="198003" cy="93428"/>
            </a:xfrm>
            <a:custGeom>
              <a:rect b="b" l="l" r="r" t="t"/>
              <a:pathLst>
                <a:path extrusionOk="0" h="1808" w="3816">
                  <a:moveTo>
                    <a:pt x="1" y="1"/>
                  </a:moveTo>
                  <a:cubicBezTo>
                    <a:pt x="512" y="304"/>
                    <a:pt x="1038" y="575"/>
                    <a:pt x="1517" y="911"/>
                  </a:cubicBezTo>
                  <a:cubicBezTo>
                    <a:pt x="2327" y="1485"/>
                    <a:pt x="2794" y="1807"/>
                    <a:pt x="3095" y="1807"/>
                  </a:cubicBezTo>
                  <a:cubicBezTo>
                    <a:pt x="3489" y="1807"/>
                    <a:pt x="3598" y="1257"/>
                    <a:pt x="38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13"/>
            <p:cNvSpPr/>
            <p:nvPr/>
          </p:nvSpPr>
          <p:spPr>
            <a:xfrm>
              <a:off x="5406506" y="-75373"/>
              <a:ext cx="135893" cy="99009"/>
            </a:xfrm>
            <a:custGeom>
              <a:rect b="b" l="l" r="r" t="t"/>
              <a:pathLst>
                <a:path extrusionOk="0" h="1916" w="2619">
                  <a:moveTo>
                    <a:pt x="1" y="0"/>
                  </a:moveTo>
                  <a:lnTo>
                    <a:pt x="1" y="1915"/>
                  </a:lnTo>
                  <a:cubicBezTo>
                    <a:pt x="512" y="1803"/>
                    <a:pt x="942" y="1803"/>
                    <a:pt x="1182" y="1612"/>
                  </a:cubicBezTo>
                  <a:cubicBezTo>
                    <a:pt x="1708" y="1133"/>
                    <a:pt x="2139" y="543"/>
                    <a:pt x="26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13"/>
            <p:cNvSpPr/>
            <p:nvPr/>
          </p:nvSpPr>
          <p:spPr>
            <a:xfrm>
              <a:off x="7721823" y="-75373"/>
              <a:ext cx="91997" cy="114667"/>
            </a:xfrm>
            <a:custGeom>
              <a:rect b="b" l="l" r="r" t="t"/>
              <a:pathLst>
                <a:path extrusionOk="0" h="2219" w="1773">
                  <a:moveTo>
                    <a:pt x="958" y="0"/>
                  </a:moveTo>
                  <a:cubicBezTo>
                    <a:pt x="783" y="271"/>
                    <a:pt x="607" y="543"/>
                    <a:pt x="432" y="798"/>
                  </a:cubicBezTo>
                  <a:cubicBezTo>
                    <a:pt x="1" y="1372"/>
                    <a:pt x="208" y="1979"/>
                    <a:pt x="895" y="2154"/>
                  </a:cubicBezTo>
                  <a:cubicBezTo>
                    <a:pt x="1182" y="2202"/>
                    <a:pt x="1469" y="2218"/>
                    <a:pt x="1772" y="2218"/>
                  </a:cubicBezTo>
                  <a:lnTo>
                    <a:pt x="17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13"/>
            <p:cNvSpPr/>
            <p:nvPr/>
          </p:nvSpPr>
          <p:spPr>
            <a:xfrm>
              <a:off x="5187905" y="-75373"/>
              <a:ext cx="114308" cy="91568"/>
            </a:xfrm>
            <a:custGeom>
              <a:rect b="b" l="l" r="r" t="t"/>
              <a:pathLst>
                <a:path extrusionOk="0" h="1772" w="2203">
                  <a:moveTo>
                    <a:pt x="1" y="0"/>
                  </a:moveTo>
                  <a:cubicBezTo>
                    <a:pt x="256" y="590"/>
                    <a:pt x="511" y="1181"/>
                    <a:pt x="783" y="1771"/>
                  </a:cubicBezTo>
                  <a:lnTo>
                    <a:pt x="1134" y="1740"/>
                  </a:lnTo>
                  <a:lnTo>
                    <a:pt x="220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13"/>
            <p:cNvSpPr/>
            <p:nvPr/>
          </p:nvSpPr>
          <p:spPr>
            <a:xfrm>
              <a:off x="3801682" y="-44059"/>
              <a:ext cx="116851" cy="48833"/>
            </a:xfrm>
            <a:custGeom>
              <a:rect b="b" l="l" r="r" t="t"/>
              <a:pathLst>
                <a:path extrusionOk="0" h="945" w="2252">
                  <a:moveTo>
                    <a:pt x="1" y="0"/>
                  </a:moveTo>
                  <a:cubicBezTo>
                    <a:pt x="224" y="304"/>
                    <a:pt x="400" y="814"/>
                    <a:pt x="671" y="894"/>
                  </a:cubicBezTo>
                  <a:cubicBezTo>
                    <a:pt x="813" y="931"/>
                    <a:pt x="959" y="945"/>
                    <a:pt x="1109" y="945"/>
                  </a:cubicBezTo>
                  <a:cubicBezTo>
                    <a:pt x="1482" y="945"/>
                    <a:pt x="1875" y="855"/>
                    <a:pt x="2251" y="798"/>
                  </a:cubicBezTo>
                  <a:cubicBezTo>
                    <a:pt x="2251" y="527"/>
                    <a:pt x="2235" y="256"/>
                    <a:pt x="22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13"/>
            <p:cNvSpPr/>
            <p:nvPr/>
          </p:nvSpPr>
          <p:spPr>
            <a:xfrm>
              <a:off x="4404561" y="-75373"/>
              <a:ext cx="86133" cy="78391"/>
            </a:xfrm>
            <a:custGeom>
              <a:rect b="b" l="l" r="r" t="t"/>
              <a:pathLst>
                <a:path extrusionOk="0" h="1517" w="1660">
                  <a:moveTo>
                    <a:pt x="32" y="0"/>
                  </a:moveTo>
                  <a:cubicBezTo>
                    <a:pt x="0" y="160"/>
                    <a:pt x="0" y="335"/>
                    <a:pt x="32" y="495"/>
                  </a:cubicBezTo>
                  <a:cubicBezTo>
                    <a:pt x="144" y="846"/>
                    <a:pt x="287" y="1181"/>
                    <a:pt x="415" y="1516"/>
                  </a:cubicBezTo>
                  <a:cubicBezTo>
                    <a:pt x="798" y="1277"/>
                    <a:pt x="1213" y="1069"/>
                    <a:pt x="1516" y="766"/>
                  </a:cubicBezTo>
                  <a:cubicBezTo>
                    <a:pt x="1660" y="622"/>
                    <a:pt x="1612" y="271"/>
                    <a:pt x="16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13"/>
            <p:cNvSpPr/>
            <p:nvPr/>
          </p:nvSpPr>
          <p:spPr>
            <a:xfrm>
              <a:off x="3270927" y="-44059"/>
              <a:ext cx="82812" cy="47903"/>
            </a:xfrm>
            <a:custGeom>
              <a:rect b="b" l="l" r="r" t="t"/>
              <a:pathLst>
                <a:path extrusionOk="0" h="927" w="1596">
                  <a:moveTo>
                    <a:pt x="0" y="0"/>
                  </a:moveTo>
                  <a:cubicBezTo>
                    <a:pt x="223" y="304"/>
                    <a:pt x="463" y="623"/>
                    <a:pt x="702" y="926"/>
                  </a:cubicBezTo>
                  <a:lnTo>
                    <a:pt x="159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13"/>
            <p:cNvSpPr/>
            <p:nvPr/>
          </p:nvSpPr>
          <p:spPr>
            <a:xfrm>
              <a:off x="4367306" y="2598898"/>
              <a:ext cx="118459" cy="155232"/>
            </a:xfrm>
            <a:custGeom>
              <a:rect b="b" l="l" r="r" t="t"/>
              <a:pathLst>
                <a:path extrusionOk="0" h="3004" w="2283">
                  <a:moveTo>
                    <a:pt x="1078" y="0"/>
                  </a:moveTo>
                  <a:cubicBezTo>
                    <a:pt x="1053" y="0"/>
                    <a:pt x="1029" y="1"/>
                    <a:pt x="1005" y="3"/>
                  </a:cubicBezTo>
                  <a:cubicBezTo>
                    <a:pt x="686" y="51"/>
                    <a:pt x="303" y="162"/>
                    <a:pt x="112" y="386"/>
                  </a:cubicBezTo>
                  <a:cubicBezTo>
                    <a:pt x="0" y="545"/>
                    <a:pt x="80" y="1008"/>
                    <a:pt x="223" y="1216"/>
                  </a:cubicBezTo>
                  <a:cubicBezTo>
                    <a:pt x="575" y="1631"/>
                    <a:pt x="942" y="2014"/>
                    <a:pt x="1341" y="2381"/>
                  </a:cubicBezTo>
                  <a:lnTo>
                    <a:pt x="894" y="2668"/>
                  </a:lnTo>
                  <a:lnTo>
                    <a:pt x="1037" y="3003"/>
                  </a:lnTo>
                  <a:cubicBezTo>
                    <a:pt x="1277" y="2875"/>
                    <a:pt x="1676" y="2812"/>
                    <a:pt x="1756" y="2604"/>
                  </a:cubicBezTo>
                  <a:cubicBezTo>
                    <a:pt x="1995" y="1998"/>
                    <a:pt x="2170" y="1359"/>
                    <a:pt x="2250" y="705"/>
                  </a:cubicBezTo>
                  <a:cubicBezTo>
                    <a:pt x="2282" y="561"/>
                    <a:pt x="1931" y="322"/>
                    <a:pt x="1708" y="194"/>
                  </a:cubicBezTo>
                  <a:cubicBezTo>
                    <a:pt x="1521" y="65"/>
                    <a:pt x="1295" y="0"/>
                    <a:pt x="107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6" name="Google Shape;4706;p13"/>
            <p:cNvSpPr/>
            <p:nvPr/>
          </p:nvSpPr>
          <p:spPr>
            <a:xfrm>
              <a:off x="3649341" y="1917321"/>
              <a:ext cx="650929" cy="443423"/>
            </a:xfrm>
            <a:custGeom>
              <a:rect b="b" l="l" r="r" t="t"/>
              <a:pathLst>
                <a:path extrusionOk="0" h="8581" w="12545">
                  <a:moveTo>
                    <a:pt x="3712" y="0"/>
                  </a:moveTo>
                  <a:cubicBezTo>
                    <a:pt x="3196" y="0"/>
                    <a:pt x="2671" y="236"/>
                    <a:pt x="2027" y="697"/>
                  </a:cubicBezTo>
                  <a:cubicBezTo>
                    <a:pt x="1756" y="888"/>
                    <a:pt x="1453" y="1032"/>
                    <a:pt x="1165" y="1191"/>
                  </a:cubicBezTo>
                  <a:cubicBezTo>
                    <a:pt x="272" y="1718"/>
                    <a:pt x="0" y="2787"/>
                    <a:pt x="639" y="3585"/>
                  </a:cubicBezTo>
                  <a:cubicBezTo>
                    <a:pt x="1373" y="4495"/>
                    <a:pt x="2011" y="5628"/>
                    <a:pt x="2969" y="6155"/>
                  </a:cubicBezTo>
                  <a:cubicBezTo>
                    <a:pt x="4724" y="7144"/>
                    <a:pt x="6687" y="7751"/>
                    <a:pt x="8682" y="8580"/>
                  </a:cubicBezTo>
                  <a:cubicBezTo>
                    <a:pt x="9273" y="8325"/>
                    <a:pt x="10071" y="8213"/>
                    <a:pt x="10454" y="7735"/>
                  </a:cubicBezTo>
                  <a:cubicBezTo>
                    <a:pt x="11108" y="6969"/>
                    <a:pt x="11475" y="5963"/>
                    <a:pt x="11970" y="5069"/>
                  </a:cubicBezTo>
                  <a:cubicBezTo>
                    <a:pt x="12544" y="4000"/>
                    <a:pt x="12273" y="2915"/>
                    <a:pt x="11443" y="2165"/>
                  </a:cubicBezTo>
                  <a:cubicBezTo>
                    <a:pt x="10326" y="1143"/>
                    <a:pt x="8858" y="1175"/>
                    <a:pt x="7565" y="713"/>
                  </a:cubicBezTo>
                  <a:cubicBezTo>
                    <a:pt x="7527" y="701"/>
                    <a:pt x="7485" y="696"/>
                    <a:pt x="7441" y="696"/>
                  </a:cubicBezTo>
                  <a:cubicBezTo>
                    <a:pt x="7244" y="696"/>
                    <a:pt x="6997" y="800"/>
                    <a:pt x="6815" y="904"/>
                  </a:cubicBezTo>
                  <a:cubicBezTo>
                    <a:pt x="6599" y="1037"/>
                    <a:pt x="6404" y="1097"/>
                    <a:pt x="6215" y="1097"/>
                  </a:cubicBezTo>
                  <a:cubicBezTo>
                    <a:pt x="5930" y="1097"/>
                    <a:pt x="5661" y="959"/>
                    <a:pt x="5363" y="729"/>
                  </a:cubicBezTo>
                  <a:cubicBezTo>
                    <a:pt x="4746" y="240"/>
                    <a:pt x="4233" y="0"/>
                    <a:pt x="37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7" name="Google Shape;4707;p13"/>
            <p:cNvSpPr/>
            <p:nvPr/>
          </p:nvSpPr>
          <p:spPr>
            <a:xfrm>
              <a:off x="3574001" y="361838"/>
              <a:ext cx="433105" cy="663042"/>
            </a:xfrm>
            <a:custGeom>
              <a:rect b="b" l="l" r="r" t="t"/>
              <a:pathLst>
                <a:path extrusionOk="0" h="12831" w="8347">
                  <a:moveTo>
                    <a:pt x="2953" y="0"/>
                  </a:moveTo>
                  <a:cubicBezTo>
                    <a:pt x="2664" y="0"/>
                    <a:pt x="2404" y="195"/>
                    <a:pt x="2218" y="556"/>
                  </a:cubicBezTo>
                  <a:cubicBezTo>
                    <a:pt x="1867" y="1226"/>
                    <a:pt x="1596" y="1944"/>
                    <a:pt x="1389" y="2663"/>
                  </a:cubicBezTo>
                  <a:cubicBezTo>
                    <a:pt x="990" y="4115"/>
                    <a:pt x="734" y="5583"/>
                    <a:pt x="287" y="7003"/>
                  </a:cubicBezTo>
                  <a:cubicBezTo>
                    <a:pt x="16" y="7929"/>
                    <a:pt x="0" y="8631"/>
                    <a:pt x="654" y="9397"/>
                  </a:cubicBezTo>
                  <a:cubicBezTo>
                    <a:pt x="1404" y="10275"/>
                    <a:pt x="1963" y="11312"/>
                    <a:pt x="2681" y="12206"/>
                  </a:cubicBezTo>
                  <a:cubicBezTo>
                    <a:pt x="2910" y="12511"/>
                    <a:pt x="3386" y="12831"/>
                    <a:pt x="3721" y="12831"/>
                  </a:cubicBezTo>
                  <a:cubicBezTo>
                    <a:pt x="3736" y="12831"/>
                    <a:pt x="3752" y="12830"/>
                    <a:pt x="3766" y="12829"/>
                  </a:cubicBezTo>
                  <a:cubicBezTo>
                    <a:pt x="5027" y="12669"/>
                    <a:pt x="7230" y="10068"/>
                    <a:pt x="7421" y="8807"/>
                  </a:cubicBezTo>
                  <a:cubicBezTo>
                    <a:pt x="7517" y="8025"/>
                    <a:pt x="7804" y="7259"/>
                    <a:pt x="7996" y="6493"/>
                  </a:cubicBezTo>
                  <a:cubicBezTo>
                    <a:pt x="8107" y="6078"/>
                    <a:pt x="8219" y="5663"/>
                    <a:pt x="8347" y="5168"/>
                  </a:cubicBezTo>
                  <a:cubicBezTo>
                    <a:pt x="8283" y="4993"/>
                    <a:pt x="8235" y="4753"/>
                    <a:pt x="8091" y="4610"/>
                  </a:cubicBezTo>
                  <a:cubicBezTo>
                    <a:pt x="6607" y="3157"/>
                    <a:pt x="5123" y="1737"/>
                    <a:pt x="3607" y="317"/>
                  </a:cubicBezTo>
                  <a:cubicBezTo>
                    <a:pt x="3386" y="102"/>
                    <a:pt x="3162" y="0"/>
                    <a:pt x="29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13"/>
            <p:cNvSpPr/>
            <p:nvPr/>
          </p:nvSpPr>
          <p:spPr>
            <a:xfrm>
              <a:off x="5412318" y="143930"/>
              <a:ext cx="511818" cy="469312"/>
            </a:xfrm>
            <a:custGeom>
              <a:rect b="b" l="l" r="r" t="t"/>
              <a:pathLst>
                <a:path extrusionOk="0" h="9082" w="9864">
                  <a:moveTo>
                    <a:pt x="3192" y="1"/>
                  </a:moveTo>
                  <a:cubicBezTo>
                    <a:pt x="2981" y="1"/>
                    <a:pt x="2758" y="74"/>
                    <a:pt x="2522" y="225"/>
                  </a:cubicBezTo>
                  <a:cubicBezTo>
                    <a:pt x="2107" y="496"/>
                    <a:pt x="1644" y="719"/>
                    <a:pt x="1261" y="1038"/>
                  </a:cubicBezTo>
                  <a:cubicBezTo>
                    <a:pt x="1054" y="1230"/>
                    <a:pt x="814" y="1597"/>
                    <a:pt x="846" y="1852"/>
                  </a:cubicBezTo>
                  <a:cubicBezTo>
                    <a:pt x="1038" y="3257"/>
                    <a:pt x="751" y="4550"/>
                    <a:pt x="224" y="5842"/>
                  </a:cubicBezTo>
                  <a:cubicBezTo>
                    <a:pt x="1" y="6417"/>
                    <a:pt x="96" y="6800"/>
                    <a:pt x="799" y="7055"/>
                  </a:cubicBezTo>
                  <a:cubicBezTo>
                    <a:pt x="1804" y="7438"/>
                    <a:pt x="2746" y="8013"/>
                    <a:pt x="3735" y="8475"/>
                  </a:cubicBezTo>
                  <a:cubicBezTo>
                    <a:pt x="4310" y="8731"/>
                    <a:pt x="4916" y="8906"/>
                    <a:pt x="5379" y="9082"/>
                  </a:cubicBezTo>
                  <a:cubicBezTo>
                    <a:pt x="6879" y="8827"/>
                    <a:pt x="8220" y="8667"/>
                    <a:pt x="9193" y="7470"/>
                  </a:cubicBezTo>
                  <a:cubicBezTo>
                    <a:pt x="9720" y="6832"/>
                    <a:pt x="9863" y="6305"/>
                    <a:pt x="9321" y="5635"/>
                  </a:cubicBezTo>
                  <a:cubicBezTo>
                    <a:pt x="8954" y="5172"/>
                    <a:pt x="8698" y="4629"/>
                    <a:pt x="8363" y="4135"/>
                  </a:cubicBezTo>
                  <a:cubicBezTo>
                    <a:pt x="8060" y="3688"/>
                    <a:pt x="7821" y="3033"/>
                    <a:pt x="7406" y="2890"/>
                  </a:cubicBezTo>
                  <a:cubicBezTo>
                    <a:pt x="6033" y="2363"/>
                    <a:pt x="5012" y="1453"/>
                    <a:pt x="4038" y="432"/>
                  </a:cubicBezTo>
                  <a:cubicBezTo>
                    <a:pt x="3775" y="150"/>
                    <a:pt x="3495" y="1"/>
                    <a:pt x="31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13"/>
            <p:cNvSpPr/>
            <p:nvPr/>
          </p:nvSpPr>
          <p:spPr>
            <a:xfrm>
              <a:off x="6879692" y="1081705"/>
              <a:ext cx="507667" cy="539384"/>
            </a:xfrm>
            <a:custGeom>
              <a:rect b="b" l="l" r="r" t="t"/>
              <a:pathLst>
                <a:path extrusionOk="0" h="10438" w="9784">
                  <a:moveTo>
                    <a:pt x="4513" y="1"/>
                  </a:moveTo>
                  <a:cubicBezTo>
                    <a:pt x="3472" y="1"/>
                    <a:pt x="2446" y="349"/>
                    <a:pt x="1804" y="1052"/>
                  </a:cubicBezTo>
                  <a:cubicBezTo>
                    <a:pt x="1500" y="1339"/>
                    <a:pt x="1149" y="1579"/>
                    <a:pt x="766" y="1770"/>
                  </a:cubicBezTo>
                  <a:cubicBezTo>
                    <a:pt x="96" y="2137"/>
                    <a:pt x="0" y="2648"/>
                    <a:pt x="367" y="3286"/>
                  </a:cubicBezTo>
                  <a:cubicBezTo>
                    <a:pt x="511" y="3510"/>
                    <a:pt x="750" y="3669"/>
                    <a:pt x="862" y="3909"/>
                  </a:cubicBezTo>
                  <a:cubicBezTo>
                    <a:pt x="1387" y="5134"/>
                    <a:pt x="1899" y="5569"/>
                    <a:pt x="2633" y="5569"/>
                  </a:cubicBezTo>
                  <a:cubicBezTo>
                    <a:pt x="3037" y="5569"/>
                    <a:pt x="3508" y="5437"/>
                    <a:pt x="4086" y="5233"/>
                  </a:cubicBezTo>
                  <a:cubicBezTo>
                    <a:pt x="4261" y="5170"/>
                    <a:pt x="4417" y="5137"/>
                    <a:pt x="4556" y="5137"/>
                  </a:cubicBezTo>
                  <a:cubicBezTo>
                    <a:pt x="4910" y="5137"/>
                    <a:pt x="5161" y="5356"/>
                    <a:pt x="5379" y="5872"/>
                  </a:cubicBezTo>
                  <a:cubicBezTo>
                    <a:pt x="5794" y="6829"/>
                    <a:pt x="6480" y="7659"/>
                    <a:pt x="7198" y="8776"/>
                  </a:cubicBezTo>
                  <a:cubicBezTo>
                    <a:pt x="7054" y="8984"/>
                    <a:pt x="6943" y="9207"/>
                    <a:pt x="6863" y="9431"/>
                  </a:cubicBezTo>
                  <a:cubicBezTo>
                    <a:pt x="6783" y="9638"/>
                    <a:pt x="6783" y="9862"/>
                    <a:pt x="6879" y="10069"/>
                  </a:cubicBezTo>
                  <a:cubicBezTo>
                    <a:pt x="7062" y="10322"/>
                    <a:pt x="7406" y="10437"/>
                    <a:pt x="7772" y="10437"/>
                  </a:cubicBezTo>
                  <a:cubicBezTo>
                    <a:pt x="8328" y="10437"/>
                    <a:pt x="8933" y="10171"/>
                    <a:pt x="9097" y="9718"/>
                  </a:cubicBezTo>
                  <a:cubicBezTo>
                    <a:pt x="9336" y="9032"/>
                    <a:pt x="9624" y="8329"/>
                    <a:pt x="9704" y="7611"/>
                  </a:cubicBezTo>
                  <a:cubicBezTo>
                    <a:pt x="9783" y="6957"/>
                    <a:pt x="9608" y="6287"/>
                    <a:pt x="9528" y="5616"/>
                  </a:cubicBezTo>
                  <a:cubicBezTo>
                    <a:pt x="9464" y="5233"/>
                    <a:pt x="9257" y="4834"/>
                    <a:pt x="9321" y="4467"/>
                  </a:cubicBezTo>
                  <a:cubicBezTo>
                    <a:pt x="9624" y="2903"/>
                    <a:pt x="9624" y="2855"/>
                    <a:pt x="8251" y="2010"/>
                  </a:cubicBezTo>
                  <a:cubicBezTo>
                    <a:pt x="7964" y="1786"/>
                    <a:pt x="7693" y="1531"/>
                    <a:pt x="7485" y="1228"/>
                  </a:cubicBezTo>
                  <a:cubicBezTo>
                    <a:pt x="6795" y="413"/>
                    <a:pt x="5646" y="1"/>
                    <a:pt x="45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0" name="Google Shape;4710;p13"/>
            <p:cNvSpPr/>
            <p:nvPr/>
          </p:nvSpPr>
          <p:spPr>
            <a:xfrm>
              <a:off x="6425055" y="272598"/>
              <a:ext cx="353665" cy="540831"/>
            </a:xfrm>
            <a:custGeom>
              <a:rect b="b" l="l" r="r" t="t"/>
              <a:pathLst>
                <a:path extrusionOk="0" h="10466" w="6816">
                  <a:moveTo>
                    <a:pt x="2570" y="1"/>
                  </a:moveTo>
                  <a:cubicBezTo>
                    <a:pt x="1246" y="160"/>
                    <a:pt x="1006" y="400"/>
                    <a:pt x="878" y="1677"/>
                  </a:cubicBezTo>
                  <a:cubicBezTo>
                    <a:pt x="767" y="2810"/>
                    <a:pt x="623" y="3943"/>
                    <a:pt x="495" y="5076"/>
                  </a:cubicBezTo>
                  <a:cubicBezTo>
                    <a:pt x="352" y="6400"/>
                    <a:pt x="224" y="7725"/>
                    <a:pt x="81" y="9066"/>
                  </a:cubicBezTo>
                  <a:cubicBezTo>
                    <a:pt x="1" y="9768"/>
                    <a:pt x="320" y="10326"/>
                    <a:pt x="942" y="10454"/>
                  </a:cubicBezTo>
                  <a:cubicBezTo>
                    <a:pt x="977" y="10462"/>
                    <a:pt x="1013" y="10466"/>
                    <a:pt x="1050" y="10466"/>
                  </a:cubicBezTo>
                  <a:cubicBezTo>
                    <a:pt x="1392" y="10466"/>
                    <a:pt x="1837" y="10156"/>
                    <a:pt x="2139" y="9911"/>
                  </a:cubicBezTo>
                  <a:cubicBezTo>
                    <a:pt x="2618" y="9512"/>
                    <a:pt x="2985" y="8970"/>
                    <a:pt x="3416" y="8507"/>
                  </a:cubicBezTo>
                  <a:cubicBezTo>
                    <a:pt x="4006" y="7885"/>
                    <a:pt x="4820" y="7374"/>
                    <a:pt x="5140" y="6640"/>
                  </a:cubicBezTo>
                  <a:cubicBezTo>
                    <a:pt x="5794" y="5172"/>
                    <a:pt x="6193" y="3608"/>
                    <a:pt x="6656" y="2075"/>
                  </a:cubicBezTo>
                  <a:cubicBezTo>
                    <a:pt x="6815" y="1501"/>
                    <a:pt x="6608" y="1006"/>
                    <a:pt x="5954" y="831"/>
                  </a:cubicBezTo>
                  <a:cubicBezTo>
                    <a:pt x="4836" y="543"/>
                    <a:pt x="3703" y="272"/>
                    <a:pt x="25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1" name="Google Shape;4711;p13"/>
            <p:cNvSpPr/>
            <p:nvPr/>
          </p:nvSpPr>
          <p:spPr>
            <a:xfrm>
              <a:off x="5178824" y="844264"/>
              <a:ext cx="446388" cy="346274"/>
            </a:xfrm>
            <a:custGeom>
              <a:rect b="b" l="l" r="r" t="t"/>
              <a:pathLst>
                <a:path extrusionOk="0" h="6701" w="8603">
                  <a:moveTo>
                    <a:pt x="5907" y="0"/>
                  </a:moveTo>
                  <a:cubicBezTo>
                    <a:pt x="4333" y="0"/>
                    <a:pt x="2937" y="813"/>
                    <a:pt x="1436" y="1131"/>
                  </a:cubicBezTo>
                  <a:cubicBezTo>
                    <a:pt x="1101" y="1210"/>
                    <a:pt x="814" y="1530"/>
                    <a:pt x="559" y="1785"/>
                  </a:cubicBezTo>
                  <a:cubicBezTo>
                    <a:pt x="32" y="2312"/>
                    <a:pt x="0" y="3572"/>
                    <a:pt x="527" y="4083"/>
                  </a:cubicBezTo>
                  <a:cubicBezTo>
                    <a:pt x="2266" y="5727"/>
                    <a:pt x="4405" y="6445"/>
                    <a:pt x="6288" y="6700"/>
                  </a:cubicBezTo>
                  <a:cubicBezTo>
                    <a:pt x="8171" y="6700"/>
                    <a:pt x="8602" y="6445"/>
                    <a:pt x="8602" y="5025"/>
                  </a:cubicBezTo>
                  <a:cubicBezTo>
                    <a:pt x="8586" y="3700"/>
                    <a:pt x="8283" y="2344"/>
                    <a:pt x="7996" y="1019"/>
                  </a:cubicBezTo>
                  <a:cubicBezTo>
                    <a:pt x="7836" y="253"/>
                    <a:pt x="7102" y="109"/>
                    <a:pt x="6416" y="29"/>
                  </a:cubicBezTo>
                  <a:cubicBezTo>
                    <a:pt x="6244" y="10"/>
                    <a:pt x="6075" y="0"/>
                    <a:pt x="590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13"/>
            <p:cNvSpPr/>
            <p:nvPr/>
          </p:nvSpPr>
          <p:spPr>
            <a:xfrm>
              <a:off x="3459693" y="1451276"/>
              <a:ext cx="428228" cy="394487"/>
            </a:xfrm>
            <a:custGeom>
              <a:rect b="b" l="l" r="r" t="t"/>
              <a:pathLst>
                <a:path extrusionOk="0" h="7634" w="8253">
                  <a:moveTo>
                    <a:pt x="3915" y="0"/>
                  </a:moveTo>
                  <a:cubicBezTo>
                    <a:pt x="2885" y="0"/>
                    <a:pt x="1746" y="784"/>
                    <a:pt x="1469" y="1832"/>
                  </a:cubicBezTo>
                  <a:cubicBezTo>
                    <a:pt x="1405" y="2135"/>
                    <a:pt x="1261" y="2390"/>
                    <a:pt x="1038" y="2598"/>
                  </a:cubicBezTo>
                  <a:cubicBezTo>
                    <a:pt x="384" y="3077"/>
                    <a:pt x="1" y="3619"/>
                    <a:pt x="160" y="4401"/>
                  </a:cubicBezTo>
                  <a:cubicBezTo>
                    <a:pt x="192" y="5822"/>
                    <a:pt x="320" y="5949"/>
                    <a:pt x="1676" y="6189"/>
                  </a:cubicBezTo>
                  <a:cubicBezTo>
                    <a:pt x="2043" y="6268"/>
                    <a:pt x="2395" y="6364"/>
                    <a:pt x="2746" y="6460"/>
                  </a:cubicBezTo>
                  <a:cubicBezTo>
                    <a:pt x="4198" y="6843"/>
                    <a:pt x="5634" y="7258"/>
                    <a:pt x="7087" y="7593"/>
                  </a:cubicBezTo>
                  <a:cubicBezTo>
                    <a:pt x="7202" y="7620"/>
                    <a:pt x="7316" y="7634"/>
                    <a:pt x="7423" y="7634"/>
                  </a:cubicBezTo>
                  <a:cubicBezTo>
                    <a:pt x="7895" y="7634"/>
                    <a:pt x="8253" y="7365"/>
                    <a:pt x="8188" y="6715"/>
                  </a:cubicBezTo>
                  <a:cubicBezTo>
                    <a:pt x="8028" y="4736"/>
                    <a:pt x="7789" y="2789"/>
                    <a:pt x="6017" y="1465"/>
                  </a:cubicBezTo>
                  <a:cubicBezTo>
                    <a:pt x="5570" y="1146"/>
                    <a:pt x="5299" y="571"/>
                    <a:pt x="4852" y="268"/>
                  </a:cubicBezTo>
                  <a:cubicBezTo>
                    <a:pt x="4574" y="84"/>
                    <a:pt x="4250" y="0"/>
                    <a:pt x="391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13"/>
            <p:cNvSpPr/>
            <p:nvPr/>
          </p:nvSpPr>
          <p:spPr>
            <a:xfrm>
              <a:off x="2969461" y="890667"/>
              <a:ext cx="433987" cy="417844"/>
            </a:xfrm>
            <a:custGeom>
              <a:rect b="b" l="l" r="r" t="t"/>
              <a:pathLst>
                <a:path extrusionOk="0" h="8086" w="8364">
                  <a:moveTo>
                    <a:pt x="3398" y="0"/>
                  </a:moveTo>
                  <a:cubicBezTo>
                    <a:pt x="3078" y="0"/>
                    <a:pt x="2767" y="162"/>
                    <a:pt x="2522" y="488"/>
                  </a:cubicBezTo>
                  <a:cubicBezTo>
                    <a:pt x="2187" y="967"/>
                    <a:pt x="1900" y="1477"/>
                    <a:pt x="1645" y="2020"/>
                  </a:cubicBezTo>
                  <a:cubicBezTo>
                    <a:pt x="1373" y="2547"/>
                    <a:pt x="1150" y="3089"/>
                    <a:pt x="895" y="3616"/>
                  </a:cubicBezTo>
                  <a:cubicBezTo>
                    <a:pt x="559" y="4286"/>
                    <a:pt x="224" y="4957"/>
                    <a:pt x="1" y="5403"/>
                  </a:cubicBezTo>
                  <a:cubicBezTo>
                    <a:pt x="81" y="6042"/>
                    <a:pt x="129" y="6361"/>
                    <a:pt x="160" y="6696"/>
                  </a:cubicBezTo>
                  <a:cubicBezTo>
                    <a:pt x="251" y="7635"/>
                    <a:pt x="598" y="8085"/>
                    <a:pt x="1248" y="8085"/>
                  </a:cubicBezTo>
                  <a:cubicBezTo>
                    <a:pt x="1515" y="8085"/>
                    <a:pt x="1832" y="8010"/>
                    <a:pt x="2203" y="7861"/>
                  </a:cubicBezTo>
                  <a:cubicBezTo>
                    <a:pt x="3560" y="7319"/>
                    <a:pt x="4900" y="6680"/>
                    <a:pt x="6321" y="6377"/>
                  </a:cubicBezTo>
                  <a:cubicBezTo>
                    <a:pt x="7486" y="6138"/>
                    <a:pt x="7837" y="5324"/>
                    <a:pt x="8268" y="4494"/>
                  </a:cubicBezTo>
                  <a:cubicBezTo>
                    <a:pt x="8363" y="4254"/>
                    <a:pt x="8316" y="3983"/>
                    <a:pt x="8172" y="3776"/>
                  </a:cubicBezTo>
                  <a:cubicBezTo>
                    <a:pt x="6847" y="2579"/>
                    <a:pt x="5507" y="1414"/>
                    <a:pt x="4118" y="280"/>
                  </a:cubicBezTo>
                  <a:cubicBezTo>
                    <a:pt x="3891" y="94"/>
                    <a:pt x="3642" y="0"/>
                    <a:pt x="33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4" name="Google Shape;4714;p13"/>
            <p:cNvSpPr/>
            <p:nvPr/>
          </p:nvSpPr>
          <p:spPr>
            <a:xfrm>
              <a:off x="3073807" y="358170"/>
              <a:ext cx="385109" cy="381775"/>
            </a:xfrm>
            <a:custGeom>
              <a:rect b="b" l="l" r="r" t="t"/>
              <a:pathLst>
                <a:path extrusionOk="0" h="7388" w="7422">
                  <a:moveTo>
                    <a:pt x="3240" y="0"/>
                  </a:moveTo>
                  <a:cubicBezTo>
                    <a:pt x="2737" y="0"/>
                    <a:pt x="2280" y="145"/>
                    <a:pt x="2043" y="467"/>
                  </a:cubicBezTo>
                  <a:cubicBezTo>
                    <a:pt x="1166" y="1728"/>
                    <a:pt x="1" y="2893"/>
                    <a:pt x="49" y="4681"/>
                  </a:cubicBezTo>
                  <a:cubicBezTo>
                    <a:pt x="208" y="5287"/>
                    <a:pt x="400" y="5878"/>
                    <a:pt x="495" y="6484"/>
                  </a:cubicBezTo>
                  <a:cubicBezTo>
                    <a:pt x="624" y="7147"/>
                    <a:pt x="924" y="7387"/>
                    <a:pt x="1343" y="7387"/>
                  </a:cubicBezTo>
                  <a:cubicBezTo>
                    <a:pt x="1550" y="7387"/>
                    <a:pt x="1785" y="7329"/>
                    <a:pt x="2043" y="7234"/>
                  </a:cubicBezTo>
                  <a:cubicBezTo>
                    <a:pt x="3863" y="6596"/>
                    <a:pt x="5491" y="5718"/>
                    <a:pt x="6767" y="4218"/>
                  </a:cubicBezTo>
                  <a:cubicBezTo>
                    <a:pt x="7422" y="3436"/>
                    <a:pt x="7246" y="1904"/>
                    <a:pt x="6368" y="1393"/>
                  </a:cubicBezTo>
                  <a:cubicBezTo>
                    <a:pt x="5810" y="1074"/>
                    <a:pt x="5267" y="755"/>
                    <a:pt x="4741" y="419"/>
                  </a:cubicBezTo>
                  <a:cubicBezTo>
                    <a:pt x="4320" y="153"/>
                    <a:pt x="3756" y="0"/>
                    <a:pt x="324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13"/>
            <p:cNvSpPr/>
            <p:nvPr/>
          </p:nvSpPr>
          <p:spPr>
            <a:xfrm>
              <a:off x="5687269" y="1202725"/>
              <a:ext cx="370165" cy="368598"/>
            </a:xfrm>
            <a:custGeom>
              <a:rect b="b" l="l" r="r" t="t"/>
              <a:pathLst>
                <a:path extrusionOk="0" h="7133" w="7134">
                  <a:moveTo>
                    <a:pt x="2917" y="0"/>
                  </a:moveTo>
                  <a:cubicBezTo>
                    <a:pt x="2246" y="0"/>
                    <a:pt x="1694" y="370"/>
                    <a:pt x="1404" y="1104"/>
                  </a:cubicBezTo>
                  <a:cubicBezTo>
                    <a:pt x="1325" y="1311"/>
                    <a:pt x="1197" y="1503"/>
                    <a:pt x="1037" y="1663"/>
                  </a:cubicBezTo>
                  <a:cubicBezTo>
                    <a:pt x="96" y="2508"/>
                    <a:pt x="0" y="3913"/>
                    <a:pt x="926" y="4775"/>
                  </a:cubicBezTo>
                  <a:cubicBezTo>
                    <a:pt x="1580" y="5381"/>
                    <a:pt x="2346" y="5844"/>
                    <a:pt x="2968" y="6450"/>
                  </a:cubicBezTo>
                  <a:cubicBezTo>
                    <a:pt x="3417" y="6890"/>
                    <a:pt x="3938" y="7132"/>
                    <a:pt x="4461" y="7132"/>
                  </a:cubicBezTo>
                  <a:cubicBezTo>
                    <a:pt x="4832" y="7132"/>
                    <a:pt x="5204" y="7011"/>
                    <a:pt x="5554" y="6754"/>
                  </a:cubicBezTo>
                  <a:cubicBezTo>
                    <a:pt x="6687" y="5924"/>
                    <a:pt x="7134" y="4471"/>
                    <a:pt x="6687" y="3163"/>
                  </a:cubicBezTo>
                  <a:cubicBezTo>
                    <a:pt x="6607" y="2875"/>
                    <a:pt x="6559" y="2604"/>
                    <a:pt x="6527" y="2317"/>
                  </a:cubicBezTo>
                  <a:cubicBezTo>
                    <a:pt x="6575" y="1120"/>
                    <a:pt x="6256" y="689"/>
                    <a:pt x="5602" y="609"/>
                  </a:cubicBezTo>
                  <a:cubicBezTo>
                    <a:pt x="4995" y="577"/>
                    <a:pt x="4405" y="434"/>
                    <a:pt x="3846" y="210"/>
                  </a:cubicBezTo>
                  <a:cubicBezTo>
                    <a:pt x="3522" y="70"/>
                    <a:pt x="3208" y="0"/>
                    <a:pt x="29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13"/>
            <p:cNvSpPr/>
            <p:nvPr/>
          </p:nvSpPr>
          <p:spPr>
            <a:xfrm>
              <a:off x="5772519" y="1965688"/>
              <a:ext cx="312259" cy="386012"/>
            </a:xfrm>
            <a:custGeom>
              <a:rect b="b" l="l" r="r" t="t"/>
              <a:pathLst>
                <a:path extrusionOk="0" h="7470" w="6018">
                  <a:moveTo>
                    <a:pt x="921" y="1"/>
                  </a:moveTo>
                  <a:cubicBezTo>
                    <a:pt x="263" y="1"/>
                    <a:pt x="107" y="352"/>
                    <a:pt x="192" y="1021"/>
                  </a:cubicBezTo>
                  <a:cubicBezTo>
                    <a:pt x="256" y="1564"/>
                    <a:pt x="512" y="2170"/>
                    <a:pt x="384" y="2665"/>
                  </a:cubicBezTo>
                  <a:cubicBezTo>
                    <a:pt x="1" y="4181"/>
                    <a:pt x="224" y="5618"/>
                    <a:pt x="735" y="7054"/>
                  </a:cubicBezTo>
                  <a:cubicBezTo>
                    <a:pt x="1278" y="7182"/>
                    <a:pt x="1820" y="7325"/>
                    <a:pt x="2379" y="7421"/>
                  </a:cubicBezTo>
                  <a:cubicBezTo>
                    <a:pt x="2548" y="7454"/>
                    <a:pt x="2722" y="7470"/>
                    <a:pt x="2897" y="7470"/>
                  </a:cubicBezTo>
                  <a:cubicBezTo>
                    <a:pt x="3826" y="7470"/>
                    <a:pt x="4772" y="7017"/>
                    <a:pt x="5108" y="6224"/>
                  </a:cubicBezTo>
                  <a:cubicBezTo>
                    <a:pt x="5507" y="5235"/>
                    <a:pt x="5778" y="4197"/>
                    <a:pt x="5906" y="3144"/>
                  </a:cubicBezTo>
                  <a:cubicBezTo>
                    <a:pt x="6017" y="2059"/>
                    <a:pt x="5235" y="766"/>
                    <a:pt x="4342" y="766"/>
                  </a:cubicBezTo>
                  <a:cubicBezTo>
                    <a:pt x="4327" y="766"/>
                    <a:pt x="4312" y="766"/>
                    <a:pt x="4298" y="766"/>
                  </a:cubicBezTo>
                  <a:cubicBezTo>
                    <a:pt x="3154" y="766"/>
                    <a:pt x="2253" y="158"/>
                    <a:pt x="1182" y="16"/>
                  </a:cubicBezTo>
                  <a:cubicBezTo>
                    <a:pt x="1087" y="6"/>
                    <a:pt x="1000" y="1"/>
                    <a:pt x="9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13"/>
            <p:cNvSpPr/>
            <p:nvPr/>
          </p:nvSpPr>
          <p:spPr>
            <a:xfrm>
              <a:off x="1830845" y="1302611"/>
              <a:ext cx="395071" cy="356454"/>
            </a:xfrm>
            <a:custGeom>
              <a:rect b="b" l="l" r="r" t="t"/>
              <a:pathLst>
                <a:path extrusionOk="0" h="6898" w="7614">
                  <a:moveTo>
                    <a:pt x="3608" y="1"/>
                  </a:moveTo>
                  <a:cubicBezTo>
                    <a:pt x="2650" y="448"/>
                    <a:pt x="1597" y="799"/>
                    <a:pt x="719" y="1389"/>
                  </a:cubicBezTo>
                  <a:cubicBezTo>
                    <a:pt x="97" y="1804"/>
                    <a:pt x="1" y="2634"/>
                    <a:pt x="559" y="3257"/>
                  </a:cubicBezTo>
                  <a:cubicBezTo>
                    <a:pt x="1517" y="4358"/>
                    <a:pt x="2538" y="5427"/>
                    <a:pt x="3624" y="6416"/>
                  </a:cubicBezTo>
                  <a:cubicBezTo>
                    <a:pt x="3982" y="6739"/>
                    <a:pt x="4395" y="6897"/>
                    <a:pt x="4798" y="6897"/>
                  </a:cubicBezTo>
                  <a:cubicBezTo>
                    <a:pt x="5292" y="6897"/>
                    <a:pt x="5770" y="6659"/>
                    <a:pt x="6113" y="6193"/>
                  </a:cubicBezTo>
                  <a:cubicBezTo>
                    <a:pt x="6704" y="5411"/>
                    <a:pt x="7103" y="4485"/>
                    <a:pt x="7502" y="3576"/>
                  </a:cubicBezTo>
                  <a:cubicBezTo>
                    <a:pt x="7613" y="3272"/>
                    <a:pt x="7582" y="2921"/>
                    <a:pt x="7422" y="2634"/>
                  </a:cubicBezTo>
                  <a:cubicBezTo>
                    <a:pt x="6544" y="1309"/>
                    <a:pt x="5140" y="751"/>
                    <a:pt x="36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13"/>
            <p:cNvSpPr/>
            <p:nvPr/>
          </p:nvSpPr>
          <p:spPr>
            <a:xfrm>
              <a:off x="4350702" y="267844"/>
              <a:ext cx="539163" cy="258375"/>
            </a:xfrm>
            <a:custGeom>
              <a:rect b="b" l="l" r="r" t="t"/>
              <a:pathLst>
                <a:path extrusionOk="0" h="5000" w="10391">
                  <a:moveTo>
                    <a:pt x="3050" y="1"/>
                  </a:moveTo>
                  <a:cubicBezTo>
                    <a:pt x="2136" y="1"/>
                    <a:pt x="1137" y="598"/>
                    <a:pt x="192" y="923"/>
                  </a:cubicBezTo>
                  <a:cubicBezTo>
                    <a:pt x="113" y="971"/>
                    <a:pt x="81" y="1146"/>
                    <a:pt x="1" y="1322"/>
                  </a:cubicBezTo>
                  <a:lnTo>
                    <a:pt x="863" y="1529"/>
                  </a:lnTo>
                  <a:cubicBezTo>
                    <a:pt x="879" y="3987"/>
                    <a:pt x="1661" y="4051"/>
                    <a:pt x="3304" y="4386"/>
                  </a:cubicBezTo>
                  <a:cubicBezTo>
                    <a:pt x="3481" y="4424"/>
                    <a:pt x="3668" y="4432"/>
                    <a:pt x="3855" y="4432"/>
                  </a:cubicBezTo>
                  <a:cubicBezTo>
                    <a:pt x="3997" y="4432"/>
                    <a:pt x="4139" y="4428"/>
                    <a:pt x="4277" y="4428"/>
                  </a:cubicBezTo>
                  <a:cubicBezTo>
                    <a:pt x="4570" y="4428"/>
                    <a:pt x="4848" y="4448"/>
                    <a:pt x="5076" y="4577"/>
                  </a:cubicBezTo>
                  <a:cubicBezTo>
                    <a:pt x="5585" y="4867"/>
                    <a:pt x="6029" y="4999"/>
                    <a:pt x="6428" y="4999"/>
                  </a:cubicBezTo>
                  <a:cubicBezTo>
                    <a:pt x="7219" y="4999"/>
                    <a:pt x="7834" y="4479"/>
                    <a:pt x="8427" y="3620"/>
                  </a:cubicBezTo>
                  <a:cubicBezTo>
                    <a:pt x="8954" y="2870"/>
                    <a:pt x="9688" y="2263"/>
                    <a:pt x="10326" y="1577"/>
                  </a:cubicBezTo>
                  <a:cubicBezTo>
                    <a:pt x="10390" y="1513"/>
                    <a:pt x="10358" y="1354"/>
                    <a:pt x="10374" y="1130"/>
                  </a:cubicBezTo>
                  <a:lnTo>
                    <a:pt x="10374" y="1130"/>
                  </a:lnTo>
                  <a:lnTo>
                    <a:pt x="9784" y="1385"/>
                  </a:lnTo>
                  <a:lnTo>
                    <a:pt x="9784" y="827"/>
                  </a:lnTo>
                  <a:cubicBezTo>
                    <a:pt x="8363" y="731"/>
                    <a:pt x="7071" y="667"/>
                    <a:pt x="5778" y="540"/>
                  </a:cubicBezTo>
                  <a:cubicBezTo>
                    <a:pt x="4916" y="476"/>
                    <a:pt x="4054" y="109"/>
                    <a:pt x="3272" y="13"/>
                  </a:cubicBezTo>
                  <a:cubicBezTo>
                    <a:pt x="3199" y="5"/>
                    <a:pt x="3125" y="1"/>
                    <a:pt x="30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13"/>
            <p:cNvSpPr/>
            <p:nvPr/>
          </p:nvSpPr>
          <p:spPr>
            <a:xfrm>
              <a:off x="3858862" y="-61835"/>
              <a:ext cx="407421" cy="389009"/>
            </a:xfrm>
            <a:custGeom>
              <a:rect b="b" l="l" r="r" t="t"/>
              <a:pathLst>
                <a:path extrusionOk="0" h="7528" w="7852">
                  <a:moveTo>
                    <a:pt x="5171" y="0"/>
                  </a:moveTo>
                  <a:cubicBezTo>
                    <a:pt x="5045" y="0"/>
                    <a:pt x="4688" y="251"/>
                    <a:pt x="4501" y="424"/>
                  </a:cubicBezTo>
                  <a:cubicBezTo>
                    <a:pt x="3846" y="1047"/>
                    <a:pt x="3336" y="1877"/>
                    <a:pt x="2585" y="2291"/>
                  </a:cubicBezTo>
                  <a:cubicBezTo>
                    <a:pt x="1277" y="3026"/>
                    <a:pt x="942" y="4175"/>
                    <a:pt x="686" y="5691"/>
                  </a:cubicBezTo>
                  <a:lnTo>
                    <a:pt x="383" y="4813"/>
                  </a:lnTo>
                  <a:lnTo>
                    <a:pt x="383" y="4813"/>
                  </a:lnTo>
                  <a:cubicBezTo>
                    <a:pt x="0" y="6361"/>
                    <a:pt x="447" y="7430"/>
                    <a:pt x="1468" y="7510"/>
                  </a:cubicBezTo>
                  <a:cubicBezTo>
                    <a:pt x="1643" y="7521"/>
                    <a:pt x="1816" y="7527"/>
                    <a:pt x="1987" y="7527"/>
                  </a:cubicBezTo>
                  <a:cubicBezTo>
                    <a:pt x="3098" y="7527"/>
                    <a:pt x="4119" y="7258"/>
                    <a:pt x="4852" y="6138"/>
                  </a:cubicBezTo>
                  <a:cubicBezTo>
                    <a:pt x="5650" y="4925"/>
                    <a:pt x="6639" y="3824"/>
                    <a:pt x="7533" y="2659"/>
                  </a:cubicBezTo>
                  <a:cubicBezTo>
                    <a:pt x="7660" y="2499"/>
                    <a:pt x="7852" y="2132"/>
                    <a:pt x="7804" y="2100"/>
                  </a:cubicBezTo>
                  <a:cubicBezTo>
                    <a:pt x="6958" y="1366"/>
                    <a:pt x="6112" y="664"/>
                    <a:pt x="5203" y="9"/>
                  </a:cubicBezTo>
                  <a:cubicBezTo>
                    <a:pt x="5195" y="3"/>
                    <a:pt x="5184" y="0"/>
                    <a:pt x="51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13"/>
            <p:cNvSpPr/>
            <p:nvPr/>
          </p:nvSpPr>
          <p:spPr>
            <a:xfrm>
              <a:off x="1956724" y="330524"/>
              <a:ext cx="371878" cy="365704"/>
            </a:xfrm>
            <a:custGeom>
              <a:rect b="b" l="l" r="r" t="t"/>
              <a:pathLst>
                <a:path extrusionOk="0" h="7077" w="7167">
                  <a:moveTo>
                    <a:pt x="5705" y="1"/>
                  </a:moveTo>
                  <a:cubicBezTo>
                    <a:pt x="5444" y="1"/>
                    <a:pt x="5163" y="131"/>
                    <a:pt x="4884" y="396"/>
                  </a:cubicBezTo>
                  <a:cubicBezTo>
                    <a:pt x="3927" y="1338"/>
                    <a:pt x="2698" y="1960"/>
                    <a:pt x="1373" y="2151"/>
                  </a:cubicBezTo>
                  <a:cubicBezTo>
                    <a:pt x="144" y="2327"/>
                    <a:pt x="1" y="2822"/>
                    <a:pt x="719" y="3827"/>
                  </a:cubicBezTo>
                  <a:cubicBezTo>
                    <a:pt x="1293" y="4625"/>
                    <a:pt x="2634" y="4880"/>
                    <a:pt x="2490" y="6221"/>
                  </a:cubicBezTo>
                  <a:cubicBezTo>
                    <a:pt x="2474" y="6285"/>
                    <a:pt x="2618" y="6365"/>
                    <a:pt x="2698" y="6428"/>
                  </a:cubicBezTo>
                  <a:cubicBezTo>
                    <a:pt x="3240" y="6861"/>
                    <a:pt x="3814" y="7077"/>
                    <a:pt x="4352" y="7077"/>
                  </a:cubicBezTo>
                  <a:cubicBezTo>
                    <a:pt x="5145" y="7077"/>
                    <a:pt x="5861" y="6610"/>
                    <a:pt x="6289" y="5678"/>
                  </a:cubicBezTo>
                  <a:cubicBezTo>
                    <a:pt x="6735" y="4737"/>
                    <a:pt x="6895" y="3668"/>
                    <a:pt x="7166" y="2726"/>
                  </a:cubicBezTo>
                  <a:cubicBezTo>
                    <a:pt x="6959" y="1976"/>
                    <a:pt x="6863" y="1353"/>
                    <a:pt x="6624" y="763"/>
                  </a:cubicBezTo>
                  <a:cubicBezTo>
                    <a:pt x="6400" y="259"/>
                    <a:pt x="6072" y="1"/>
                    <a:pt x="57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13"/>
            <p:cNvSpPr/>
            <p:nvPr/>
          </p:nvSpPr>
          <p:spPr>
            <a:xfrm>
              <a:off x="6311629" y="1841981"/>
              <a:ext cx="328811" cy="443630"/>
            </a:xfrm>
            <a:custGeom>
              <a:rect b="b" l="l" r="r" t="t"/>
              <a:pathLst>
                <a:path extrusionOk="0" h="8585" w="6337">
                  <a:moveTo>
                    <a:pt x="3160" y="0"/>
                  </a:moveTo>
                  <a:cubicBezTo>
                    <a:pt x="2235" y="1165"/>
                    <a:pt x="1086" y="1899"/>
                    <a:pt x="575" y="3415"/>
                  </a:cubicBezTo>
                  <a:cubicBezTo>
                    <a:pt x="0" y="5139"/>
                    <a:pt x="304" y="6847"/>
                    <a:pt x="1500" y="8076"/>
                  </a:cubicBezTo>
                  <a:cubicBezTo>
                    <a:pt x="1830" y="8413"/>
                    <a:pt x="2051" y="8584"/>
                    <a:pt x="2240" y="8584"/>
                  </a:cubicBezTo>
                  <a:cubicBezTo>
                    <a:pt x="2454" y="8584"/>
                    <a:pt x="2627" y="8365"/>
                    <a:pt x="2873" y="7916"/>
                  </a:cubicBezTo>
                  <a:cubicBezTo>
                    <a:pt x="3671" y="6432"/>
                    <a:pt x="4501" y="4979"/>
                    <a:pt x="5347" y="3527"/>
                  </a:cubicBezTo>
                  <a:cubicBezTo>
                    <a:pt x="6336" y="1835"/>
                    <a:pt x="5809" y="591"/>
                    <a:pt x="3942" y="224"/>
                  </a:cubicBezTo>
                  <a:cubicBezTo>
                    <a:pt x="3687" y="160"/>
                    <a:pt x="3432" y="80"/>
                    <a:pt x="3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13"/>
            <p:cNvSpPr/>
            <p:nvPr/>
          </p:nvSpPr>
          <p:spPr>
            <a:xfrm>
              <a:off x="6854838" y="1453188"/>
              <a:ext cx="298146" cy="398414"/>
            </a:xfrm>
            <a:custGeom>
              <a:rect b="b" l="l" r="r" t="t"/>
              <a:pathLst>
                <a:path extrusionOk="0" h="7710" w="5746">
                  <a:moveTo>
                    <a:pt x="1811" y="0"/>
                  </a:moveTo>
                  <a:cubicBezTo>
                    <a:pt x="1529" y="0"/>
                    <a:pt x="1172" y="79"/>
                    <a:pt x="1118" y="215"/>
                  </a:cubicBezTo>
                  <a:cubicBezTo>
                    <a:pt x="751" y="1172"/>
                    <a:pt x="1" y="2321"/>
                    <a:pt x="256" y="3119"/>
                  </a:cubicBezTo>
                  <a:cubicBezTo>
                    <a:pt x="767" y="4636"/>
                    <a:pt x="1836" y="5992"/>
                    <a:pt x="2761" y="7365"/>
                  </a:cubicBezTo>
                  <a:cubicBezTo>
                    <a:pt x="2920" y="7602"/>
                    <a:pt x="3225" y="7710"/>
                    <a:pt x="3556" y="7710"/>
                  </a:cubicBezTo>
                  <a:cubicBezTo>
                    <a:pt x="4092" y="7710"/>
                    <a:pt x="4694" y="7429"/>
                    <a:pt x="4852" y="6966"/>
                  </a:cubicBezTo>
                  <a:cubicBezTo>
                    <a:pt x="5219" y="5848"/>
                    <a:pt x="5427" y="4667"/>
                    <a:pt x="5746" y="3343"/>
                  </a:cubicBezTo>
                  <a:cubicBezTo>
                    <a:pt x="5746" y="3327"/>
                    <a:pt x="5714" y="3135"/>
                    <a:pt x="5634" y="2944"/>
                  </a:cubicBezTo>
                  <a:cubicBezTo>
                    <a:pt x="5092" y="1316"/>
                    <a:pt x="3639" y="183"/>
                    <a:pt x="1948" y="7"/>
                  </a:cubicBezTo>
                  <a:cubicBezTo>
                    <a:pt x="1906" y="3"/>
                    <a:pt x="1860" y="0"/>
                    <a:pt x="18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3" name="Google Shape;4723;p13"/>
            <p:cNvSpPr/>
            <p:nvPr/>
          </p:nvSpPr>
          <p:spPr>
            <a:xfrm>
              <a:off x="2482550" y="1286127"/>
              <a:ext cx="391751" cy="325811"/>
            </a:xfrm>
            <a:custGeom>
              <a:rect b="b" l="l" r="r" t="t"/>
              <a:pathLst>
                <a:path extrusionOk="0" h="6305" w="7550">
                  <a:moveTo>
                    <a:pt x="2858" y="1"/>
                  </a:moveTo>
                  <a:cubicBezTo>
                    <a:pt x="2522" y="1"/>
                    <a:pt x="2091" y="384"/>
                    <a:pt x="1868" y="703"/>
                  </a:cubicBezTo>
                  <a:cubicBezTo>
                    <a:pt x="1373" y="1421"/>
                    <a:pt x="1102" y="2267"/>
                    <a:pt x="575" y="2937"/>
                  </a:cubicBezTo>
                  <a:cubicBezTo>
                    <a:pt x="1" y="3703"/>
                    <a:pt x="113" y="4214"/>
                    <a:pt x="879" y="4645"/>
                  </a:cubicBezTo>
                  <a:cubicBezTo>
                    <a:pt x="1868" y="5235"/>
                    <a:pt x="2889" y="5778"/>
                    <a:pt x="3847" y="6305"/>
                  </a:cubicBezTo>
                  <a:cubicBezTo>
                    <a:pt x="4900" y="5299"/>
                    <a:pt x="5906" y="4389"/>
                    <a:pt x="6863" y="3416"/>
                  </a:cubicBezTo>
                  <a:cubicBezTo>
                    <a:pt x="7167" y="3097"/>
                    <a:pt x="7550" y="2586"/>
                    <a:pt x="7486" y="2251"/>
                  </a:cubicBezTo>
                  <a:cubicBezTo>
                    <a:pt x="7358" y="1549"/>
                    <a:pt x="7071" y="815"/>
                    <a:pt x="6113" y="751"/>
                  </a:cubicBezTo>
                  <a:cubicBezTo>
                    <a:pt x="5730" y="735"/>
                    <a:pt x="5379" y="495"/>
                    <a:pt x="4996" y="400"/>
                  </a:cubicBezTo>
                  <a:cubicBezTo>
                    <a:pt x="4294" y="240"/>
                    <a:pt x="3576" y="1"/>
                    <a:pt x="28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4" name="Google Shape;4724;p13"/>
            <p:cNvSpPr/>
            <p:nvPr/>
          </p:nvSpPr>
          <p:spPr>
            <a:xfrm>
              <a:off x="6411824" y="1208616"/>
              <a:ext cx="441407" cy="388648"/>
            </a:xfrm>
            <a:custGeom>
              <a:rect b="b" l="l" r="r" t="t"/>
              <a:pathLst>
                <a:path extrusionOk="0" h="7521" w="8507">
                  <a:moveTo>
                    <a:pt x="8507" y="0"/>
                  </a:moveTo>
                  <a:lnTo>
                    <a:pt x="8507" y="0"/>
                  </a:lnTo>
                  <a:cubicBezTo>
                    <a:pt x="8012" y="112"/>
                    <a:pt x="7437" y="96"/>
                    <a:pt x="7038" y="352"/>
                  </a:cubicBezTo>
                  <a:cubicBezTo>
                    <a:pt x="5075" y="1549"/>
                    <a:pt x="3176" y="2809"/>
                    <a:pt x="1261" y="4070"/>
                  </a:cubicBezTo>
                  <a:cubicBezTo>
                    <a:pt x="894" y="4309"/>
                    <a:pt x="559" y="4581"/>
                    <a:pt x="272" y="4900"/>
                  </a:cubicBezTo>
                  <a:cubicBezTo>
                    <a:pt x="128" y="5060"/>
                    <a:pt x="0" y="5522"/>
                    <a:pt x="64" y="5570"/>
                  </a:cubicBezTo>
                  <a:cubicBezTo>
                    <a:pt x="958" y="6233"/>
                    <a:pt x="1465" y="7490"/>
                    <a:pt x="2935" y="7490"/>
                  </a:cubicBezTo>
                  <a:cubicBezTo>
                    <a:pt x="2987" y="7490"/>
                    <a:pt x="3041" y="7489"/>
                    <a:pt x="3096" y="7485"/>
                  </a:cubicBezTo>
                  <a:cubicBezTo>
                    <a:pt x="3202" y="7510"/>
                    <a:pt x="3299" y="7521"/>
                    <a:pt x="3388" y="7521"/>
                  </a:cubicBezTo>
                  <a:cubicBezTo>
                    <a:pt x="4179" y="7521"/>
                    <a:pt x="4391" y="6635"/>
                    <a:pt x="4836" y="6033"/>
                  </a:cubicBezTo>
                  <a:cubicBezTo>
                    <a:pt x="5953" y="4549"/>
                    <a:pt x="7102" y="3081"/>
                    <a:pt x="8156" y="1549"/>
                  </a:cubicBezTo>
                  <a:cubicBezTo>
                    <a:pt x="8443" y="1150"/>
                    <a:pt x="8395" y="527"/>
                    <a:pt x="850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13"/>
            <p:cNvSpPr/>
            <p:nvPr/>
          </p:nvSpPr>
          <p:spPr>
            <a:xfrm>
              <a:off x="2118197" y="986264"/>
              <a:ext cx="438968" cy="274343"/>
            </a:xfrm>
            <a:custGeom>
              <a:rect b="b" l="l" r="r" t="t"/>
              <a:pathLst>
                <a:path extrusionOk="0" h="5309" w="8460">
                  <a:moveTo>
                    <a:pt x="2663" y="0"/>
                  </a:moveTo>
                  <a:cubicBezTo>
                    <a:pt x="2411" y="0"/>
                    <a:pt x="2153" y="85"/>
                    <a:pt x="1900" y="314"/>
                  </a:cubicBezTo>
                  <a:cubicBezTo>
                    <a:pt x="1852" y="362"/>
                    <a:pt x="1768" y="374"/>
                    <a:pt x="1676" y="374"/>
                  </a:cubicBezTo>
                  <a:cubicBezTo>
                    <a:pt x="1585" y="374"/>
                    <a:pt x="1485" y="362"/>
                    <a:pt x="1405" y="362"/>
                  </a:cubicBezTo>
                  <a:cubicBezTo>
                    <a:pt x="368" y="409"/>
                    <a:pt x="1" y="856"/>
                    <a:pt x="208" y="1910"/>
                  </a:cubicBezTo>
                  <a:cubicBezTo>
                    <a:pt x="352" y="2548"/>
                    <a:pt x="527" y="3202"/>
                    <a:pt x="767" y="3825"/>
                  </a:cubicBezTo>
                  <a:cubicBezTo>
                    <a:pt x="847" y="4064"/>
                    <a:pt x="1038" y="4272"/>
                    <a:pt x="1277" y="4383"/>
                  </a:cubicBezTo>
                  <a:cubicBezTo>
                    <a:pt x="2634" y="4702"/>
                    <a:pt x="4007" y="4990"/>
                    <a:pt x="5475" y="5309"/>
                  </a:cubicBezTo>
                  <a:cubicBezTo>
                    <a:pt x="5698" y="5261"/>
                    <a:pt x="6017" y="5197"/>
                    <a:pt x="6353" y="5149"/>
                  </a:cubicBezTo>
                  <a:cubicBezTo>
                    <a:pt x="8060" y="4846"/>
                    <a:pt x="8459" y="4048"/>
                    <a:pt x="7246" y="2835"/>
                  </a:cubicBezTo>
                  <a:cubicBezTo>
                    <a:pt x="6257" y="1846"/>
                    <a:pt x="4980" y="1128"/>
                    <a:pt x="3767" y="409"/>
                  </a:cubicBezTo>
                  <a:cubicBezTo>
                    <a:pt x="3444" y="214"/>
                    <a:pt x="3061" y="0"/>
                    <a:pt x="26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6" name="Google Shape;4726;p13"/>
            <p:cNvSpPr/>
            <p:nvPr/>
          </p:nvSpPr>
          <p:spPr>
            <a:xfrm>
              <a:off x="6063192" y="333831"/>
              <a:ext cx="343703" cy="378829"/>
            </a:xfrm>
            <a:custGeom>
              <a:rect b="b" l="l" r="r" t="t"/>
              <a:pathLst>
                <a:path extrusionOk="0" h="7331" w="6624">
                  <a:moveTo>
                    <a:pt x="4455" y="0"/>
                  </a:moveTo>
                  <a:cubicBezTo>
                    <a:pt x="4185" y="0"/>
                    <a:pt x="3931" y="186"/>
                    <a:pt x="3703" y="635"/>
                  </a:cubicBezTo>
                  <a:cubicBezTo>
                    <a:pt x="3607" y="843"/>
                    <a:pt x="3240" y="922"/>
                    <a:pt x="2985" y="1034"/>
                  </a:cubicBezTo>
                  <a:cubicBezTo>
                    <a:pt x="2171" y="1385"/>
                    <a:pt x="1325" y="1657"/>
                    <a:pt x="559" y="2071"/>
                  </a:cubicBezTo>
                  <a:cubicBezTo>
                    <a:pt x="112" y="2311"/>
                    <a:pt x="1" y="2742"/>
                    <a:pt x="384" y="3252"/>
                  </a:cubicBezTo>
                  <a:cubicBezTo>
                    <a:pt x="735" y="3731"/>
                    <a:pt x="910" y="4322"/>
                    <a:pt x="1197" y="4848"/>
                  </a:cubicBezTo>
                  <a:cubicBezTo>
                    <a:pt x="1517" y="5503"/>
                    <a:pt x="1884" y="6125"/>
                    <a:pt x="2315" y="6716"/>
                  </a:cubicBezTo>
                  <a:cubicBezTo>
                    <a:pt x="2634" y="7123"/>
                    <a:pt x="2933" y="7330"/>
                    <a:pt x="3222" y="7330"/>
                  </a:cubicBezTo>
                  <a:cubicBezTo>
                    <a:pt x="3512" y="7330"/>
                    <a:pt x="3791" y="7123"/>
                    <a:pt x="4070" y="6700"/>
                  </a:cubicBezTo>
                  <a:cubicBezTo>
                    <a:pt x="4932" y="5391"/>
                    <a:pt x="5682" y="3971"/>
                    <a:pt x="6464" y="2598"/>
                  </a:cubicBezTo>
                  <a:cubicBezTo>
                    <a:pt x="6544" y="2454"/>
                    <a:pt x="6528" y="2279"/>
                    <a:pt x="6624" y="1832"/>
                  </a:cubicBezTo>
                  <a:cubicBezTo>
                    <a:pt x="6241" y="1433"/>
                    <a:pt x="5778" y="922"/>
                    <a:pt x="5267" y="444"/>
                  </a:cubicBezTo>
                  <a:cubicBezTo>
                    <a:pt x="4986" y="171"/>
                    <a:pt x="4713" y="0"/>
                    <a:pt x="44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13"/>
            <p:cNvSpPr/>
            <p:nvPr/>
          </p:nvSpPr>
          <p:spPr>
            <a:xfrm>
              <a:off x="6147665" y="87619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318" y="0"/>
                  </a:moveTo>
                  <a:cubicBezTo>
                    <a:pt x="1119" y="0"/>
                    <a:pt x="932" y="30"/>
                    <a:pt x="782" y="98"/>
                  </a:cubicBezTo>
                  <a:cubicBezTo>
                    <a:pt x="399" y="257"/>
                    <a:pt x="144" y="1023"/>
                    <a:pt x="80" y="1550"/>
                  </a:cubicBezTo>
                  <a:cubicBezTo>
                    <a:pt x="0" y="2603"/>
                    <a:pt x="0" y="3673"/>
                    <a:pt x="48" y="4726"/>
                  </a:cubicBezTo>
                  <a:cubicBezTo>
                    <a:pt x="64" y="5045"/>
                    <a:pt x="128" y="5508"/>
                    <a:pt x="320" y="5651"/>
                  </a:cubicBezTo>
                  <a:cubicBezTo>
                    <a:pt x="1261" y="6242"/>
                    <a:pt x="2235" y="6801"/>
                    <a:pt x="3240" y="7295"/>
                  </a:cubicBezTo>
                  <a:cubicBezTo>
                    <a:pt x="3250" y="7300"/>
                    <a:pt x="3262" y="7302"/>
                    <a:pt x="3276" y="7302"/>
                  </a:cubicBezTo>
                  <a:cubicBezTo>
                    <a:pt x="3403" y="7302"/>
                    <a:pt x="3695" y="7120"/>
                    <a:pt x="3767" y="6976"/>
                  </a:cubicBezTo>
                  <a:cubicBezTo>
                    <a:pt x="4134" y="6210"/>
                    <a:pt x="4437" y="5412"/>
                    <a:pt x="4772" y="4614"/>
                  </a:cubicBezTo>
                  <a:cubicBezTo>
                    <a:pt x="4629" y="2779"/>
                    <a:pt x="3910" y="1342"/>
                    <a:pt x="2490" y="337"/>
                  </a:cubicBezTo>
                  <a:cubicBezTo>
                    <a:pt x="2199" y="132"/>
                    <a:pt x="1733" y="0"/>
                    <a:pt x="13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13"/>
            <p:cNvSpPr/>
            <p:nvPr/>
          </p:nvSpPr>
          <p:spPr>
            <a:xfrm>
              <a:off x="7319385" y="1688975"/>
              <a:ext cx="307278" cy="385961"/>
            </a:xfrm>
            <a:custGeom>
              <a:rect b="b" l="l" r="r" t="t"/>
              <a:pathLst>
                <a:path extrusionOk="0" h="7469" w="5922">
                  <a:moveTo>
                    <a:pt x="2854" y="0"/>
                  </a:moveTo>
                  <a:cubicBezTo>
                    <a:pt x="2650" y="0"/>
                    <a:pt x="2439" y="68"/>
                    <a:pt x="2235" y="216"/>
                  </a:cubicBezTo>
                  <a:cubicBezTo>
                    <a:pt x="1341" y="886"/>
                    <a:pt x="735" y="1908"/>
                    <a:pt x="1" y="2770"/>
                  </a:cubicBezTo>
                  <a:lnTo>
                    <a:pt x="160" y="2913"/>
                  </a:lnTo>
                  <a:cubicBezTo>
                    <a:pt x="144" y="3041"/>
                    <a:pt x="160" y="3185"/>
                    <a:pt x="208" y="3312"/>
                  </a:cubicBezTo>
                  <a:cubicBezTo>
                    <a:pt x="974" y="4637"/>
                    <a:pt x="1756" y="5961"/>
                    <a:pt x="2554" y="7270"/>
                  </a:cubicBezTo>
                  <a:cubicBezTo>
                    <a:pt x="2649" y="7393"/>
                    <a:pt x="2803" y="7469"/>
                    <a:pt x="2964" y="7469"/>
                  </a:cubicBezTo>
                  <a:cubicBezTo>
                    <a:pt x="2992" y="7469"/>
                    <a:pt x="3021" y="7466"/>
                    <a:pt x="3049" y="7462"/>
                  </a:cubicBezTo>
                  <a:cubicBezTo>
                    <a:pt x="3831" y="7031"/>
                    <a:pt x="4661" y="6648"/>
                    <a:pt x="5331" y="6073"/>
                  </a:cubicBezTo>
                  <a:cubicBezTo>
                    <a:pt x="5922" y="5547"/>
                    <a:pt x="5379" y="4908"/>
                    <a:pt x="5124" y="4350"/>
                  </a:cubicBezTo>
                  <a:cubicBezTo>
                    <a:pt x="5092" y="4222"/>
                    <a:pt x="5060" y="4078"/>
                    <a:pt x="5044" y="3951"/>
                  </a:cubicBezTo>
                  <a:cubicBezTo>
                    <a:pt x="4709" y="2977"/>
                    <a:pt x="4421" y="1988"/>
                    <a:pt x="4054" y="1014"/>
                  </a:cubicBezTo>
                  <a:cubicBezTo>
                    <a:pt x="3817" y="403"/>
                    <a:pt x="3354" y="0"/>
                    <a:pt x="28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13"/>
            <p:cNvSpPr/>
            <p:nvPr/>
          </p:nvSpPr>
          <p:spPr>
            <a:xfrm>
              <a:off x="4483223" y="1885645"/>
              <a:ext cx="345363" cy="293927"/>
            </a:xfrm>
            <a:custGeom>
              <a:rect b="b" l="l" r="r" t="t"/>
              <a:pathLst>
                <a:path extrusionOk="0" h="5688" w="6656">
                  <a:moveTo>
                    <a:pt x="4692" y="1"/>
                  </a:moveTo>
                  <a:cubicBezTo>
                    <a:pt x="3384" y="272"/>
                    <a:pt x="2298" y="464"/>
                    <a:pt x="1229" y="751"/>
                  </a:cubicBezTo>
                  <a:cubicBezTo>
                    <a:pt x="878" y="847"/>
                    <a:pt x="559" y="1054"/>
                    <a:pt x="351" y="1358"/>
                  </a:cubicBezTo>
                  <a:cubicBezTo>
                    <a:pt x="160" y="1645"/>
                    <a:pt x="0" y="2155"/>
                    <a:pt x="128" y="2443"/>
                  </a:cubicBezTo>
                  <a:cubicBezTo>
                    <a:pt x="543" y="3384"/>
                    <a:pt x="1117" y="4246"/>
                    <a:pt x="1596" y="5156"/>
                  </a:cubicBezTo>
                  <a:cubicBezTo>
                    <a:pt x="1789" y="5541"/>
                    <a:pt x="2028" y="5688"/>
                    <a:pt x="2310" y="5688"/>
                  </a:cubicBezTo>
                  <a:cubicBezTo>
                    <a:pt x="2495" y="5688"/>
                    <a:pt x="2699" y="5624"/>
                    <a:pt x="2921" y="5523"/>
                  </a:cubicBezTo>
                  <a:cubicBezTo>
                    <a:pt x="3639" y="5172"/>
                    <a:pt x="4357" y="4837"/>
                    <a:pt x="5091" y="4517"/>
                  </a:cubicBezTo>
                  <a:cubicBezTo>
                    <a:pt x="6464" y="3959"/>
                    <a:pt x="6655" y="3528"/>
                    <a:pt x="6081" y="2155"/>
                  </a:cubicBezTo>
                  <a:cubicBezTo>
                    <a:pt x="5873" y="1661"/>
                    <a:pt x="5730" y="1134"/>
                    <a:pt x="5442" y="687"/>
                  </a:cubicBezTo>
                  <a:cubicBezTo>
                    <a:pt x="5251" y="368"/>
                    <a:pt x="4868" y="145"/>
                    <a:pt x="46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13"/>
            <p:cNvSpPr/>
            <p:nvPr/>
          </p:nvSpPr>
          <p:spPr>
            <a:xfrm>
              <a:off x="3698997" y="1065635"/>
              <a:ext cx="341108" cy="285763"/>
            </a:xfrm>
            <a:custGeom>
              <a:rect b="b" l="l" r="r" t="t"/>
              <a:pathLst>
                <a:path extrusionOk="0" h="5530" w="6574">
                  <a:moveTo>
                    <a:pt x="5494" y="1"/>
                  </a:moveTo>
                  <a:cubicBezTo>
                    <a:pt x="5341" y="1"/>
                    <a:pt x="5170" y="19"/>
                    <a:pt x="4980" y="54"/>
                  </a:cubicBezTo>
                  <a:cubicBezTo>
                    <a:pt x="4007" y="246"/>
                    <a:pt x="3033" y="469"/>
                    <a:pt x="2060" y="709"/>
                  </a:cubicBezTo>
                  <a:cubicBezTo>
                    <a:pt x="943" y="996"/>
                    <a:pt x="240" y="1906"/>
                    <a:pt x="1" y="3182"/>
                  </a:cubicBezTo>
                  <a:cubicBezTo>
                    <a:pt x="192" y="3565"/>
                    <a:pt x="288" y="4060"/>
                    <a:pt x="575" y="4316"/>
                  </a:cubicBezTo>
                  <a:cubicBezTo>
                    <a:pt x="1054" y="4715"/>
                    <a:pt x="1645" y="4954"/>
                    <a:pt x="2203" y="5257"/>
                  </a:cubicBezTo>
                  <a:cubicBezTo>
                    <a:pt x="2528" y="5437"/>
                    <a:pt x="2976" y="5530"/>
                    <a:pt x="3392" y="5530"/>
                  </a:cubicBezTo>
                  <a:cubicBezTo>
                    <a:pt x="3897" y="5530"/>
                    <a:pt x="4354" y="5394"/>
                    <a:pt x="4485" y="5113"/>
                  </a:cubicBezTo>
                  <a:cubicBezTo>
                    <a:pt x="5267" y="3581"/>
                    <a:pt x="5762" y="2608"/>
                    <a:pt x="6225" y="1411"/>
                  </a:cubicBezTo>
                  <a:cubicBezTo>
                    <a:pt x="6573" y="487"/>
                    <a:pt x="6292" y="1"/>
                    <a:pt x="54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13"/>
            <p:cNvSpPr/>
            <p:nvPr/>
          </p:nvSpPr>
          <p:spPr>
            <a:xfrm>
              <a:off x="2504914" y="471335"/>
              <a:ext cx="321339" cy="282817"/>
            </a:xfrm>
            <a:custGeom>
              <a:rect b="b" l="l" r="r" t="t"/>
              <a:pathLst>
                <a:path extrusionOk="0" h="5473" w="6193">
                  <a:moveTo>
                    <a:pt x="2395" y="1"/>
                  </a:moveTo>
                  <a:cubicBezTo>
                    <a:pt x="1964" y="81"/>
                    <a:pt x="1261" y="17"/>
                    <a:pt x="847" y="336"/>
                  </a:cubicBezTo>
                  <a:cubicBezTo>
                    <a:pt x="1" y="974"/>
                    <a:pt x="751" y="3688"/>
                    <a:pt x="1740" y="4087"/>
                  </a:cubicBezTo>
                  <a:cubicBezTo>
                    <a:pt x="2379" y="4342"/>
                    <a:pt x="2953" y="4709"/>
                    <a:pt x="3464" y="5140"/>
                  </a:cubicBezTo>
                  <a:cubicBezTo>
                    <a:pt x="3733" y="5359"/>
                    <a:pt x="3933" y="5472"/>
                    <a:pt x="4178" y="5472"/>
                  </a:cubicBezTo>
                  <a:cubicBezTo>
                    <a:pt x="4325" y="5472"/>
                    <a:pt x="4489" y="5431"/>
                    <a:pt x="4693" y="5347"/>
                  </a:cubicBezTo>
                  <a:cubicBezTo>
                    <a:pt x="6001" y="4773"/>
                    <a:pt x="6065" y="3640"/>
                    <a:pt x="6113" y="2507"/>
                  </a:cubicBezTo>
                  <a:cubicBezTo>
                    <a:pt x="6193" y="528"/>
                    <a:pt x="6161" y="528"/>
                    <a:pt x="4262" y="192"/>
                  </a:cubicBezTo>
                  <a:cubicBezTo>
                    <a:pt x="3703" y="97"/>
                    <a:pt x="3129" y="81"/>
                    <a:pt x="2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13"/>
            <p:cNvSpPr/>
            <p:nvPr/>
          </p:nvSpPr>
          <p:spPr>
            <a:xfrm>
              <a:off x="4861637" y="319414"/>
              <a:ext cx="426515" cy="307880"/>
            </a:xfrm>
            <a:custGeom>
              <a:rect b="b" l="l" r="r" t="t"/>
              <a:pathLst>
                <a:path extrusionOk="0" h="5958" w="8220">
                  <a:moveTo>
                    <a:pt x="2581" y="1"/>
                  </a:moveTo>
                  <a:cubicBezTo>
                    <a:pt x="2217" y="1"/>
                    <a:pt x="1834" y="320"/>
                    <a:pt x="1086" y="946"/>
                  </a:cubicBezTo>
                  <a:cubicBezTo>
                    <a:pt x="1" y="1856"/>
                    <a:pt x="17" y="2925"/>
                    <a:pt x="1261" y="3611"/>
                  </a:cubicBezTo>
                  <a:cubicBezTo>
                    <a:pt x="2442" y="4266"/>
                    <a:pt x="3735" y="4744"/>
                    <a:pt x="4996" y="5239"/>
                  </a:cubicBezTo>
                  <a:cubicBezTo>
                    <a:pt x="5778" y="5542"/>
                    <a:pt x="6592" y="5702"/>
                    <a:pt x="7549" y="5957"/>
                  </a:cubicBezTo>
                  <a:cubicBezTo>
                    <a:pt x="7693" y="5861"/>
                    <a:pt x="8012" y="5750"/>
                    <a:pt x="8124" y="5526"/>
                  </a:cubicBezTo>
                  <a:cubicBezTo>
                    <a:pt x="8220" y="5287"/>
                    <a:pt x="8220" y="5016"/>
                    <a:pt x="8092" y="4792"/>
                  </a:cubicBezTo>
                  <a:cubicBezTo>
                    <a:pt x="7853" y="4473"/>
                    <a:pt x="7581" y="4170"/>
                    <a:pt x="7278" y="3914"/>
                  </a:cubicBezTo>
                  <a:cubicBezTo>
                    <a:pt x="6241" y="2989"/>
                    <a:pt x="5140" y="2111"/>
                    <a:pt x="4150" y="1154"/>
                  </a:cubicBezTo>
                  <a:cubicBezTo>
                    <a:pt x="3351" y="380"/>
                    <a:pt x="2978" y="1"/>
                    <a:pt x="25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13"/>
            <p:cNvSpPr/>
            <p:nvPr/>
          </p:nvSpPr>
          <p:spPr>
            <a:xfrm>
              <a:off x="4528780" y="2425946"/>
              <a:ext cx="426515" cy="308345"/>
            </a:xfrm>
            <a:custGeom>
              <a:rect b="b" l="l" r="r" t="t"/>
              <a:pathLst>
                <a:path extrusionOk="0" h="5967" w="8220">
                  <a:moveTo>
                    <a:pt x="2568" y="1"/>
                  </a:moveTo>
                  <a:cubicBezTo>
                    <a:pt x="2203" y="1"/>
                    <a:pt x="1820" y="320"/>
                    <a:pt x="1069" y="940"/>
                  </a:cubicBezTo>
                  <a:cubicBezTo>
                    <a:pt x="0" y="1850"/>
                    <a:pt x="0" y="2919"/>
                    <a:pt x="1261" y="3605"/>
                  </a:cubicBezTo>
                  <a:cubicBezTo>
                    <a:pt x="2442" y="4259"/>
                    <a:pt x="3719" y="4754"/>
                    <a:pt x="4979" y="5233"/>
                  </a:cubicBezTo>
                  <a:cubicBezTo>
                    <a:pt x="5761" y="5536"/>
                    <a:pt x="6591" y="5696"/>
                    <a:pt x="7533" y="5967"/>
                  </a:cubicBezTo>
                  <a:cubicBezTo>
                    <a:pt x="7676" y="5855"/>
                    <a:pt x="7996" y="5744"/>
                    <a:pt x="8123" y="5536"/>
                  </a:cubicBezTo>
                  <a:cubicBezTo>
                    <a:pt x="8219" y="5297"/>
                    <a:pt x="8203" y="5025"/>
                    <a:pt x="8075" y="4802"/>
                  </a:cubicBezTo>
                  <a:cubicBezTo>
                    <a:pt x="7852" y="4467"/>
                    <a:pt x="7581" y="4180"/>
                    <a:pt x="7262" y="3924"/>
                  </a:cubicBezTo>
                  <a:cubicBezTo>
                    <a:pt x="6224" y="2983"/>
                    <a:pt x="5139" y="2121"/>
                    <a:pt x="4134" y="1147"/>
                  </a:cubicBezTo>
                  <a:cubicBezTo>
                    <a:pt x="3337" y="375"/>
                    <a:pt x="2963" y="1"/>
                    <a:pt x="256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13"/>
            <p:cNvSpPr/>
            <p:nvPr/>
          </p:nvSpPr>
          <p:spPr>
            <a:xfrm>
              <a:off x="4013694" y="620931"/>
              <a:ext cx="301466" cy="292842"/>
            </a:xfrm>
            <a:custGeom>
              <a:rect b="b" l="l" r="r" t="t"/>
              <a:pathLst>
                <a:path extrusionOk="0" h="5667" w="5810">
                  <a:moveTo>
                    <a:pt x="2061" y="0"/>
                  </a:moveTo>
                  <a:cubicBezTo>
                    <a:pt x="1497" y="0"/>
                    <a:pt x="1047" y="263"/>
                    <a:pt x="735" y="888"/>
                  </a:cubicBezTo>
                  <a:cubicBezTo>
                    <a:pt x="0" y="2325"/>
                    <a:pt x="798" y="4974"/>
                    <a:pt x="2315" y="5564"/>
                  </a:cubicBezTo>
                  <a:cubicBezTo>
                    <a:pt x="2499" y="5635"/>
                    <a:pt x="2718" y="5667"/>
                    <a:pt x="2949" y="5667"/>
                  </a:cubicBezTo>
                  <a:cubicBezTo>
                    <a:pt x="3397" y="5667"/>
                    <a:pt x="3887" y="5547"/>
                    <a:pt x="4246" y="5357"/>
                  </a:cubicBezTo>
                  <a:cubicBezTo>
                    <a:pt x="5363" y="4782"/>
                    <a:pt x="5570" y="3681"/>
                    <a:pt x="5554" y="2516"/>
                  </a:cubicBezTo>
                  <a:lnTo>
                    <a:pt x="5810" y="2372"/>
                  </a:lnTo>
                  <a:cubicBezTo>
                    <a:pt x="5458" y="1782"/>
                    <a:pt x="5251" y="1016"/>
                    <a:pt x="4756" y="665"/>
                  </a:cubicBezTo>
                  <a:cubicBezTo>
                    <a:pt x="4150" y="266"/>
                    <a:pt x="3304" y="218"/>
                    <a:pt x="2554" y="58"/>
                  </a:cubicBezTo>
                  <a:cubicBezTo>
                    <a:pt x="2381" y="20"/>
                    <a:pt x="2217" y="0"/>
                    <a:pt x="20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13"/>
            <p:cNvSpPr/>
            <p:nvPr/>
          </p:nvSpPr>
          <p:spPr>
            <a:xfrm>
              <a:off x="3309842" y="-24475"/>
              <a:ext cx="333740" cy="316096"/>
            </a:xfrm>
            <a:custGeom>
              <a:rect b="b" l="l" r="r" t="t"/>
              <a:pathLst>
                <a:path extrusionOk="0" h="6117" w="6432">
                  <a:moveTo>
                    <a:pt x="4995" y="1"/>
                  </a:moveTo>
                  <a:cubicBezTo>
                    <a:pt x="4682" y="1"/>
                    <a:pt x="4289" y="38"/>
                    <a:pt x="3795" y="38"/>
                  </a:cubicBezTo>
                  <a:cubicBezTo>
                    <a:pt x="3744" y="38"/>
                    <a:pt x="3692" y="37"/>
                    <a:pt x="3639" y="36"/>
                  </a:cubicBezTo>
                  <a:cubicBezTo>
                    <a:pt x="3626" y="36"/>
                    <a:pt x="3614" y="36"/>
                    <a:pt x="3602" y="36"/>
                  </a:cubicBezTo>
                  <a:cubicBezTo>
                    <a:pt x="1965" y="36"/>
                    <a:pt x="16" y="2125"/>
                    <a:pt x="0" y="4010"/>
                  </a:cubicBezTo>
                  <a:cubicBezTo>
                    <a:pt x="176" y="3867"/>
                    <a:pt x="335" y="3723"/>
                    <a:pt x="495" y="3563"/>
                  </a:cubicBezTo>
                  <a:cubicBezTo>
                    <a:pt x="801" y="3182"/>
                    <a:pt x="1125" y="2986"/>
                    <a:pt x="1448" y="2986"/>
                  </a:cubicBezTo>
                  <a:cubicBezTo>
                    <a:pt x="1748" y="2986"/>
                    <a:pt x="2046" y="3154"/>
                    <a:pt x="2330" y="3500"/>
                  </a:cubicBezTo>
                  <a:cubicBezTo>
                    <a:pt x="3000" y="4313"/>
                    <a:pt x="3591" y="5239"/>
                    <a:pt x="4229" y="6117"/>
                  </a:cubicBezTo>
                  <a:cubicBezTo>
                    <a:pt x="6192" y="5159"/>
                    <a:pt x="6432" y="4792"/>
                    <a:pt x="6192" y="2925"/>
                  </a:cubicBezTo>
                  <a:cubicBezTo>
                    <a:pt x="6144" y="2686"/>
                    <a:pt x="6112" y="2462"/>
                    <a:pt x="6097" y="2223"/>
                  </a:cubicBezTo>
                  <a:cubicBezTo>
                    <a:pt x="6085" y="266"/>
                    <a:pt x="5833" y="1"/>
                    <a:pt x="49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6" name="Google Shape;4736;p13"/>
            <p:cNvSpPr/>
            <p:nvPr/>
          </p:nvSpPr>
          <p:spPr>
            <a:xfrm>
              <a:off x="4503926" y="1337284"/>
              <a:ext cx="245999" cy="458409"/>
            </a:xfrm>
            <a:custGeom>
              <a:rect b="b" l="l" r="r" t="t"/>
              <a:pathLst>
                <a:path extrusionOk="0" h="8871" w="4741">
                  <a:moveTo>
                    <a:pt x="240" y="0"/>
                  </a:moveTo>
                  <a:cubicBezTo>
                    <a:pt x="176" y="383"/>
                    <a:pt x="0" y="798"/>
                    <a:pt x="64" y="1181"/>
                  </a:cubicBezTo>
                  <a:cubicBezTo>
                    <a:pt x="256" y="2250"/>
                    <a:pt x="543" y="3320"/>
                    <a:pt x="750" y="4389"/>
                  </a:cubicBezTo>
                  <a:cubicBezTo>
                    <a:pt x="1006" y="5602"/>
                    <a:pt x="1165" y="6831"/>
                    <a:pt x="1469" y="8028"/>
                  </a:cubicBezTo>
                  <a:cubicBezTo>
                    <a:pt x="1564" y="8363"/>
                    <a:pt x="1963" y="8826"/>
                    <a:pt x="2267" y="8857"/>
                  </a:cubicBezTo>
                  <a:cubicBezTo>
                    <a:pt x="2331" y="8866"/>
                    <a:pt x="2395" y="8871"/>
                    <a:pt x="2460" y="8871"/>
                  </a:cubicBezTo>
                  <a:cubicBezTo>
                    <a:pt x="3543" y="8871"/>
                    <a:pt x="4710" y="7649"/>
                    <a:pt x="4740" y="6384"/>
                  </a:cubicBezTo>
                  <a:cubicBezTo>
                    <a:pt x="4676" y="6112"/>
                    <a:pt x="4581" y="5857"/>
                    <a:pt x="4469" y="5602"/>
                  </a:cubicBezTo>
                  <a:cubicBezTo>
                    <a:pt x="3719" y="4229"/>
                    <a:pt x="2953" y="2857"/>
                    <a:pt x="2155" y="1516"/>
                  </a:cubicBezTo>
                  <a:cubicBezTo>
                    <a:pt x="1915" y="1117"/>
                    <a:pt x="1612" y="750"/>
                    <a:pt x="1261" y="447"/>
                  </a:cubicBezTo>
                  <a:cubicBezTo>
                    <a:pt x="990" y="208"/>
                    <a:pt x="591" y="144"/>
                    <a:pt x="2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13"/>
            <p:cNvSpPr/>
            <p:nvPr/>
          </p:nvSpPr>
          <p:spPr>
            <a:xfrm>
              <a:off x="4166865" y="1160508"/>
              <a:ext cx="306448" cy="332839"/>
            </a:xfrm>
            <a:custGeom>
              <a:rect b="b" l="l" r="r" t="t"/>
              <a:pathLst>
                <a:path extrusionOk="0" h="6441" w="5906">
                  <a:moveTo>
                    <a:pt x="4345" y="0"/>
                  </a:moveTo>
                  <a:cubicBezTo>
                    <a:pt x="3899" y="0"/>
                    <a:pt x="3254" y="238"/>
                    <a:pt x="3033" y="533"/>
                  </a:cubicBezTo>
                  <a:cubicBezTo>
                    <a:pt x="1980" y="1921"/>
                    <a:pt x="1006" y="3389"/>
                    <a:pt x="129" y="4889"/>
                  </a:cubicBezTo>
                  <a:cubicBezTo>
                    <a:pt x="1" y="5097"/>
                    <a:pt x="240" y="5671"/>
                    <a:pt x="480" y="5927"/>
                  </a:cubicBezTo>
                  <a:cubicBezTo>
                    <a:pt x="820" y="6275"/>
                    <a:pt x="1229" y="6440"/>
                    <a:pt x="1659" y="6440"/>
                  </a:cubicBezTo>
                  <a:cubicBezTo>
                    <a:pt x="2156" y="6440"/>
                    <a:pt x="2681" y="6218"/>
                    <a:pt x="3161" y="5799"/>
                  </a:cubicBezTo>
                  <a:cubicBezTo>
                    <a:pt x="4422" y="4730"/>
                    <a:pt x="5379" y="3341"/>
                    <a:pt x="5906" y="1777"/>
                  </a:cubicBezTo>
                  <a:cubicBezTo>
                    <a:pt x="5539" y="1219"/>
                    <a:pt x="5251" y="421"/>
                    <a:pt x="4677" y="70"/>
                  </a:cubicBezTo>
                  <a:cubicBezTo>
                    <a:pt x="4596" y="22"/>
                    <a:pt x="4480" y="0"/>
                    <a:pt x="43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8" name="Google Shape;4738;p13"/>
            <p:cNvSpPr/>
            <p:nvPr/>
          </p:nvSpPr>
          <p:spPr>
            <a:xfrm>
              <a:off x="2351742" y="91946"/>
              <a:ext cx="455468" cy="218740"/>
            </a:xfrm>
            <a:custGeom>
              <a:rect b="b" l="l" r="r" t="t"/>
              <a:pathLst>
                <a:path extrusionOk="0" h="4233" w="8778">
                  <a:moveTo>
                    <a:pt x="2537" y="1"/>
                  </a:moveTo>
                  <a:cubicBezTo>
                    <a:pt x="1467" y="1"/>
                    <a:pt x="500" y="617"/>
                    <a:pt x="64" y="1598"/>
                  </a:cubicBezTo>
                  <a:cubicBezTo>
                    <a:pt x="0" y="1773"/>
                    <a:pt x="16" y="1965"/>
                    <a:pt x="112" y="2124"/>
                  </a:cubicBezTo>
                  <a:cubicBezTo>
                    <a:pt x="639" y="2699"/>
                    <a:pt x="1165" y="3130"/>
                    <a:pt x="2075" y="3130"/>
                  </a:cubicBezTo>
                  <a:cubicBezTo>
                    <a:pt x="2175" y="3130"/>
                    <a:pt x="2278" y="3129"/>
                    <a:pt x="2383" y="3129"/>
                  </a:cubicBezTo>
                  <a:cubicBezTo>
                    <a:pt x="3378" y="3129"/>
                    <a:pt x="4537" y="3156"/>
                    <a:pt x="5187" y="3704"/>
                  </a:cubicBezTo>
                  <a:cubicBezTo>
                    <a:pt x="5666" y="4086"/>
                    <a:pt x="6083" y="4233"/>
                    <a:pt x="6477" y="4233"/>
                  </a:cubicBezTo>
                  <a:cubicBezTo>
                    <a:pt x="6922" y="4233"/>
                    <a:pt x="7340" y="4046"/>
                    <a:pt x="7788" y="3800"/>
                  </a:cubicBezTo>
                  <a:cubicBezTo>
                    <a:pt x="8171" y="3593"/>
                    <a:pt x="8443" y="3146"/>
                    <a:pt x="8778" y="2811"/>
                  </a:cubicBezTo>
                  <a:cubicBezTo>
                    <a:pt x="8363" y="2412"/>
                    <a:pt x="7996" y="1917"/>
                    <a:pt x="7517" y="1630"/>
                  </a:cubicBezTo>
                  <a:cubicBezTo>
                    <a:pt x="6895" y="1310"/>
                    <a:pt x="6240" y="1055"/>
                    <a:pt x="5570" y="879"/>
                  </a:cubicBezTo>
                  <a:cubicBezTo>
                    <a:pt x="4565" y="544"/>
                    <a:pt x="3543" y="273"/>
                    <a:pt x="2618" y="2"/>
                  </a:cubicBezTo>
                  <a:cubicBezTo>
                    <a:pt x="2591" y="1"/>
                    <a:pt x="2564" y="1"/>
                    <a:pt x="25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13"/>
            <p:cNvSpPr/>
            <p:nvPr/>
          </p:nvSpPr>
          <p:spPr>
            <a:xfrm>
              <a:off x="3219558" y="1176010"/>
              <a:ext cx="379298" cy="304004"/>
            </a:xfrm>
            <a:custGeom>
              <a:rect b="b" l="l" r="r" t="t"/>
              <a:pathLst>
                <a:path extrusionOk="0" h="5883" w="7310">
                  <a:moveTo>
                    <a:pt x="5213" y="0"/>
                  </a:moveTo>
                  <a:cubicBezTo>
                    <a:pt x="4751" y="0"/>
                    <a:pt x="4274" y="148"/>
                    <a:pt x="3783" y="424"/>
                  </a:cubicBezTo>
                  <a:cubicBezTo>
                    <a:pt x="3081" y="855"/>
                    <a:pt x="2331" y="1190"/>
                    <a:pt x="1533" y="1429"/>
                  </a:cubicBezTo>
                  <a:cubicBezTo>
                    <a:pt x="735" y="1621"/>
                    <a:pt x="431" y="2020"/>
                    <a:pt x="368" y="2802"/>
                  </a:cubicBezTo>
                  <a:cubicBezTo>
                    <a:pt x="320" y="3456"/>
                    <a:pt x="128" y="4111"/>
                    <a:pt x="32" y="4765"/>
                  </a:cubicBezTo>
                  <a:cubicBezTo>
                    <a:pt x="1" y="5132"/>
                    <a:pt x="1" y="5515"/>
                    <a:pt x="1" y="5882"/>
                  </a:cubicBezTo>
                  <a:cubicBezTo>
                    <a:pt x="384" y="5802"/>
                    <a:pt x="814" y="5834"/>
                    <a:pt x="1118" y="5627"/>
                  </a:cubicBezTo>
                  <a:cubicBezTo>
                    <a:pt x="2714" y="4589"/>
                    <a:pt x="4278" y="3504"/>
                    <a:pt x="5858" y="2435"/>
                  </a:cubicBezTo>
                  <a:cubicBezTo>
                    <a:pt x="6161" y="2227"/>
                    <a:pt x="6480" y="2052"/>
                    <a:pt x="6783" y="1860"/>
                  </a:cubicBezTo>
                  <a:cubicBezTo>
                    <a:pt x="6975" y="1701"/>
                    <a:pt x="7150" y="1541"/>
                    <a:pt x="7310" y="1350"/>
                  </a:cubicBezTo>
                  <a:cubicBezTo>
                    <a:pt x="7070" y="1046"/>
                    <a:pt x="6911" y="743"/>
                    <a:pt x="6656" y="536"/>
                  </a:cubicBezTo>
                  <a:cubicBezTo>
                    <a:pt x="6192" y="171"/>
                    <a:pt x="5711" y="0"/>
                    <a:pt x="52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0" name="Google Shape;4740;p13"/>
            <p:cNvSpPr/>
            <p:nvPr/>
          </p:nvSpPr>
          <p:spPr>
            <a:xfrm>
              <a:off x="6487994" y="792591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2927" y="0"/>
                  </a:moveTo>
                  <a:cubicBezTo>
                    <a:pt x="2630" y="0"/>
                    <a:pt x="2306" y="97"/>
                    <a:pt x="1980" y="295"/>
                  </a:cubicBezTo>
                  <a:cubicBezTo>
                    <a:pt x="799" y="1013"/>
                    <a:pt x="623" y="2242"/>
                    <a:pt x="304" y="3359"/>
                  </a:cubicBezTo>
                  <a:cubicBezTo>
                    <a:pt x="1" y="4477"/>
                    <a:pt x="1549" y="6583"/>
                    <a:pt x="2682" y="6695"/>
                  </a:cubicBezTo>
                  <a:cubicBezTo>
                    <a:pt x="2731" y="6700"/>
                    <a:pt x="2778" y="6703"/>
                    <a:pt x="2825" y="6703"/>
                  </a:cubicBezTo>
                  <a:cubicBezTo>
                    <a:pt x="3602" y="6703"/>
                    <a:pt x="4082" y="5950"/>
                    <a:pt x="4278" y="4445"/>
                  </a:cubicBezTo>
                  <a:cubicBezTo>
                    <a:pt x="4310" y="4205"/>
                    <a:pt x="4342" y="3982"/>
                    <a:pt x="4389" y="3758"/>
                  </a:cubicBezTo>
                  <a:lnTo>
                    <a:pt x="4230" y="3742"/>
                  </a:lnTo>
                  <a:lnTo>
                    <a:pt x="4230" y="1556"/>
                  </a:lnTo>
                  <a:cubicBezTo>
                    <a:pt x="4230" y="1444"/>
                    <a:pt x="4230" y="1349"/>
                    <a:pt x="4198" y="1253"/>
                  </a:cubicBezTo>
                  <a:cubicBezTo>
                    <a:pt x="4068" y="438"/>
                    <a:pt x="3560" y="0"/>
                    <a:pt x="29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1" name="Google Shape;4741;p13"/>
            <p:cNvSpPr/>
            <p:nvPr/>
          </p:nvSpPr>
          <p:spPr>
            <a:xfrm>
              <a:off x="5459535" y="1822190"/>
              <a:ext cx="274122" cy="310412"/>
            </a:xfrm>
            <a:custGeom>
              <a:rect b="b" l="l" r="r" t="t"/>
              <a:pathLst>
                <a:path extrusionOk="0" h="6007" w="5283">
                  <a:moveTo>
                    <a:pt x="1804" y="0"/>
                  </a:moveTo>
                  <a:cubicBezTo>
                    <a:pt x="96" y="224"/>
                    <a:pt x="0" y="367"/>
                    <a:pt x="431" y="1915"/>
                  </a:cubicBezTo>
                  <a:cubicBezTo>
                    <a:pt x="734" y="2969"/>
                    <a:pt x="958" y="4054"/>
                    <a:pt x="1309" y="5091"/>
                  </a:cubicBezTo>
                  <a:cubicBezTo>
                    <a:pt x="1421" y="5426"/>
                    <a:pt x="1740" y="5841"/>
                    <a:pt x="2043" y="5937"/>
                  </a:cubicBezTo>
                  <a:cubicBezTo>
                    <a:pt x="2193" y="5984"/>
                    <a:pt x="2349" y="6006"/>
                    <a:pt x="2506" y="6006"/>
                  </a:cubicBezTo>
                  <a:cubicBezTo>
                    <a:pt x="3571" y="6006"/>
                    <a:pt x="4721" y="4995"/>
                    <a:pt x="4804" y="3910"/>
                  </a:cubicBezTo>
                  <a:cubicBezTo>
                    <a:pt x="4868" y="3383"/>
                    <a:pt x="4948" y="2857"/>
                    <a:pt x="5075" y="2346"/>
                  </a:cubicBezTo>
                  <a:cubicBezTo>
                    <a:pt x="5283" y="1357"/>
                    <a:pt x="5155" y="1165"/>
                    <a:pt x="4166" y="1133"/>
                  </a:cubicBezTo>
                  <a:cubicBezTo>
                    <a:pt x="3942" y="1117"/>
                    <a:pt x="3719" y="1053"/>
                    <a:pt x="3527" y="942"/>
                  </a:cubicBezTo>
                  <a:cubicBezTo>
                    <a:pt x="2937" y="638"/>
                    <a:pt x="2378" y="319"/>
                    <a:pt x="18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13"/>
            <p:cNvSpPr/>
            <p:nvPr/>
          </p:nvSpPr>
          <p:spPr>
            <a:xfrm>
              <a:off x="2810478" y="1641590"/>
              <a:ext cx="347024" cy="360898"/>
            </a:xfrm>
            <a:custGeom>
              <a:rect b="b" l="l" r="r" t="t"/>
              <a:pathLst>
                <a:path extrusionOk="0" h="6984" w="6688">
                  <a:moveTo>
                    <a:pt x="6544" y="0"/>
                  </a:moveTo>
                  <a:lnTo>
                    <a:pt x="6544" y="0"/>
                  </a:lnTo>
                  <a:cubicBezTo>
                    <a:pt x="6097" y="80"/>
                    <a:pt x="5634" y="80"/>
                    <a:pt x="5235" y="255"/>
                  </a:cubicBezTo>
                  <a:cubicBezTo>
                    <a:pt x="4581" y="543"/>
                    <a:pt x="4006" y="1133"/>
                    <a:pt x="3336" y="1261"/>
                  </a:cubicBezTo>
                  <a:cubicBezTo>
                    <a:pt x="1341" y="1692"/>
                    <a:pt x="1" y="3591"/>
                    <a:pt x="272" y="5602"/>
                  </a:cubicBezTo>
                  <a:cubicBezTo>
                    <a:pt x="414" y="6621"/>
                    <a:pt x="650" y="6983"/>
                    <a:pt x="1410" y="6983"/>
                  </a:cubicBezTo>
                  <a:cubicBezTo>
                    <a:pt x="1590" y="6983"/>
                    <a:pt x="1799" y="6963"/>
                    <a:pt x="2043" y="6926"/>
                  </a:cubicBezTo>
                  <a:lnTo>
                    <a:pt x="2027" y="6926"/>
                  </a:lnTo>
                  <a:cubicBezTo>
                    <a:pt x="2155" y="6607"/>
                    <a:pt x="2315" y="6288"/>
                    <a:pt x="2474" y="5969"/>
                  </a:cubicBezTo>
                  <a:cubicBezTo>
                    <a:pt x="2778" y="5490"/>
                    <a:pt x="3224" y="5091"/>
                    <a:pt x="3432" y="4580"/>
                  </a:cubicBezTo>
                  <a:cubicBezTo>
                    <a:pt x="3815" y="3527"/>
                    <a:pt x="4565" y="2889"/>
                    <a:pt x="5507" y="2378"/>
                  </a:cubicBezTo>
                  <a:cubicBezTo>
                    <a:pt x="5874" y="2171"/>
                    <a:pt x="6416" y="1963"/>
                    <a:pt x="6528" y="1644"/>
                  </a:cubicBezTo>
                  <a:cubicBezTo>
                    <a:pt x="6688" y="1149"/>
                    <a:pt x="6544" y="559"/>
                    <a:pt x="65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13"/>
            <p:cNvSpPr/>
            <p:nvPr/>
          </p:nvSpPr>
          <p:spPr>
            <a:xfrm>
              <a:off x="4538690" y="1032150"/>
              <a:ext cx="327151" cy="301575"/>
            </a:xfrm>
            <a:custGeom>
              <a:rect b="b" l="l" r="r" t="t"/>
              <a:pathLst>
                <a:path extrusionOk="0" h="5836" w="6305">
                  <a:moveTo>
                    <a:pt x="3637" y="204"/>
                  </a:moveTo>
                  <a:cubicBezTo>
                    <a:pt x="3359" y="204"/>
                    <a:pt x="2940" y="367"/>
                    <a:pt x="2618" y="415"/>
                  </a:cubicBezTo>
                  <a:cubicBezTo>
                    <a:pt x="2602" y="431"/>
                    <a:pt x="2570" y="463"/>
                    <a:pt x="2554" y="495"/>
                  </a:cubicBezTo>
                  <a:cubicBezTo>
                    <a:pt x="1453" y="1484"/>
                    <a:pt x="1" y="2362"/>
                    <a:pt x="1182" y="4197"/>
                  </a:cubicBezTo>
                  <a:cubicBezTo>
                    <a:pt x="1213" y="4261"/>
                    <a:pt x="1166" y="4357"/>
                    <a:pt x="1182" y="4405"/>
                  </a:cubicBezTo>
                  <a:cubicBezTo>
                    <a:pt x="1469" y="4884"/>
                    <a:pt x="1660" y="5458"/>
                    <a:pt x="2059" y="5777"/>
                  </a:cubicBezTo>
                  <a:cubicBezTo>
                    <a:pt x="2116" y="5818"/>
                    <a:pt x="2203" y="5836"/>
                    <a:pt x="2307" y="5836"/>
                  </a:cubicBezTo>
                  <a:cubicBezTo>
                    <a:pt x="2611" y="5836"/>
                    <a:pt x="3054" y="5681"/>
                    <a:pt x="3256" y="5490"/>
                  </a:cubicBezTo>
                  <a:cubicBezTo>
                    <a:pt x="4134" y="4660"/>
                    <a:pt x="4948" y="3799"/>
                    <a:pt x="5730" y="2889"/>
                  </a:cubicBezTo>
                  <a:cubicBezTo>
                    <a:pt x="6017" y="2554"/>
                    <a:pt x="6161" y="2091"/>
                    <a:pt x="6304" y="1804"/>
                  </a:cubicBezTo>
                  <a:cubicBezTo>
                    <a:pt x="6177" y="0"/>
                    <a:pt x="4581" y="926"/>
                    <a:pt x="3863" y="272"/>
                  </a:cubicBezTo>
                  <a:cubicBezTo>
                    <a:pt x="3810" y="223"/>
                    <a:pt x="3732" y="204"/>
                    <a:pt x="3637" y="2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4" name="Google Shape;4744;p13"/>
            <p:cNvSpPr/>
            <p:nvPr/>
          </p:nvSpPr>
          <p:spPr>
            <a:xfrm>
              <a:off x="2258968" y="745309"/>
              <a:ext cx="376859" cy="195332"/>
            </a:xfrm>
            <a:custGeom>
              <a:rect b="b" l="l" r="r" t="t"/>
              <a:pathLst>
                <a:path extrusionOk="0" h="3780" w="7263">
                  <a:moveTo>
                    <a:pt x="4313" y="1"/>
                  </a:moveTo>
                  <a:cubicBezTo>
                    <a:pt x="2924" y="1"/>
                    <a:pt x="1700" y="843"/>
                    <a:pt x="368" y="1131"/>
                  </a:cubicBezTo>
                  <a:cubicBezTo>
                    <a:pt x="256" y="1162"/>
                    <a:pt x="128" y="1450"/>
                    <a:pt x="113" y="1625"/>
                  </a:cubicBezTo>
                  <a:cubicBezTo>
                    <a:pt x="1" y="3062"/>
                    <a:pt x="687" y="3780"/>
                    <a:pt x="2379" y="3780"/>
                  </a:cubicBezTo>
                  <a:cubicBezTo>
                    <a:pt x="3560" y="3668"/>
                    <a:pt x="4916" y="3556"/>
                    <a:pt x="6081" y="2391"/>
                  </a:cubicBezTo>
                  <a:cubicBezTo>
                    <a:pt x="7119" y="1354"/>
                    <a:pt x="7262" y="1210"/>
                    <a:pt x="6001" y="412"/>
                  </a:cubicBezTo>
                  <a:cubicBezTo>
                    <a:pt x="5762" y="285"/>
                    <a:pt x="5523" y="189"/>
                    <a:pt x="5267" y="141"/>
                  </a:cubicBezTo>
                  <a:cubicBezTo>
                    <a:pt x="4939" y="42"/>
                    <a:pt x="4622" y="1"/>
                    <a:pt x="43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13"/>
            <p:cNvSpPr/>
            <p:nvPr/>
          </p:nvSpPr>
          <p:spPr>
            <a:xfrm>
              <a:off x="6719879" y="695237"/>
              <a:ext cx="241017" cy="288708"/>
            </a:xfrm>
            <a:custGeom>
              <a:rect b="b" l="l" r="r" t="t"/>
              <a:pathLst>
                <a:path extrusionOk="0" h="5587" w="4645">
                  <a:moveTo>
                    <a:pt x="2188" y="1"/>
                  </a:moveTo>
                  <a:cubicBezTo>
                    <a:pt x="1026" y="1"/>
                    <a:pt x="0" y="961"/>
                    <a:pt x="0" y="2259"/>
                  </a:cubicBezTo>
                  <a:cubicBezTo>
                    <a:pt x="240" y="3249"/>
                    <a:pt x="447" y="4238"/>
                    <a:pt x="702" y="5196"/>
                  </a:cubicBezTo>
                  <a:cubicBezTo>
                    <a:pt x="734" y="5339"/>
                    <a:pt x="990" y="5483"/>
                    <a:pt x="1165" y="5531"/>
                  </a:cubicBezTo>
                  <a:cubicBezTo>
                    <a:pt x="1293" y="5569"/>
                    <a:pt x="1433" y="5586"/>
                    <a:pt x="1582" y="5586"/>
                  </a:cubicBezTo>
                  <a:cubicBezTo>
                    <a:pt x="2750" y="5586"/>
                    <a:pt x="4432" y="4491"/>
                    <a:pt x="4644" y="3472"/>
                  </a:cubicBezTo>
                  <a:cubicBezTo>
                    <a:pt x="4644" y="3312"/>
                    <a:pt x="4612" y="3153"/>
                    <a:pt x="4533" y="3009"/>
                  </a:cubicBezTo>
                  <a:cubicBezTo>
                    <a:pt x="4261" y="2323"/>
                    <a:pt x="4006" y="1637"/>
                    <a:pt x="3703" y="982"/>
                  </a:cubicBezTo>
                  <a:cubicBezTo>
                    <a:pt x="3559" y="695"/>
                    <a:pt x="3384" y="344"/>
                    <a:pt x="3128" y="216"/>
                  </a:cubicBezTo>
                  <a:cubicBezTo>
                    <a:pt x="2816" y="69"/>
                    <a:pt x="2497" y="1"/>
                    <a:pt x="21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13"/>
            <p:cNvSpPr/>
            <p:nvPr/>
          </p:nvSpPr>
          <p:spPr>
            <a:xfrm>
              <a:off x="5946446" y="1698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3064" y="0"/>
                  </a:moveTo>
                  <a:cubicBezTo>
                    <a:pt x="990" y="463"/>
                    <a:pt x="0" y="862"/>
                    <a:pt x="1117" y="3001"/>
                  </a:cubicBezTo>
                  <a:cubicBezTo>
                    <a:pt x="1532" y="3846"/>
                    <a:pt x="2203" y="4533"/>
                    <a:pt x="3033" y="4995"/>
                  </a:cubicBezTo>
                  <a:cubicBezTo>
                    <a:pt x="3352" y="5184"/>
                    <a:pt x="3600" y="5266"/>
                    <a:pt x="3803" y="5266"/>
                  </a:cubicBezTo>
                  <a:cubicBezTo>
                    <a:pt x="4219" y="5266"/>
                    <a:pt x="4451" y="4924"/>
                    <a:pt x="4740" y="4453"/>
                  </a:cubicBezTo>
                  <a:cubicBezTo>
                    <a:pt x="5011" y="4006"/>
                    <a:pt x="5283" y="3511"/>
                    <a:pt x="5666" y="3176"/>
                  </a:cubicBezTo>
                  <a:cubicBezTo>
                    <a:pt x="6272" y="2634"/>
                    <a:pt x="6320" y="2235"/>
                    <a:pt x="5618" y="1788"/>
                  </a:cubicBezTo>
                  <a:cubicBezTo>
                    <a:pt x="5442" y="1676"/>
                    <a:pt x="5331" y="1500"/>
                    <a:pt x="5171" y="1389"/>
                  </a:cubicBezTo>
                  <a:cubicBezTo>
                    <a:pt x="4437" y="894"/>
                    <a:pt x="3687" y="415"/>
                    <a:pt x="30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13"/>
            <p:cNvSpPr/>
            <p:nvPr/>
          </p:nvSpPr>
          <p:spPr>
            <a:xfrm>
              <a:off x="6247237" y="45647"/>
              <a:ext cx="335764" cy="216777"/>
            </a:xfrm>
            <a:custGeom>
              <a:rect b="b" l="l" r="r" t="t"/>
              <a:pathLst>
                <a:path extrusionOk="0" h="4195" w="6471">
                  <a:moveTo>
                    <a:pt x="1096" y="0"/>
                  </a:moveTo>
                  <a:cubicBezTo>
                    <a:pt x="296" y="0"/>
                    <a:pt x="1" y="388"/>
                    <a:pt x="76" y="1217"/>
                  </a:cubicBezTo>
                  <a:cubicBezTo>
                    <a:pt x="140" y="1903"/>
                    <a:pt x="92" y="2605"/>
                    <a:pt x="140" y="3292"/>
                  </a:cubicBezTo>
                  <a:cubicBezTo>
                    <a:pt x="180" y="3792"/>
                    <a:pt x="306" y="4195"/>
                    <a:pt x="788" y="4195"/>
                  </a:cubicBezTo>
                  <a:cubicBezTo>
                    <a:pt x="891" y="4195"/>
                    <a:pt x="1009" y="4177"/>
                    <a:pt x="1146" y="4137"/>
                  </a:cubicBezTo>
                  <a:cubicBezTo>
                    <a:pt x="2646" y="3707"/>
                    <a:pt x="4146" y="3292"/>
                    <a:pt x="5630" y="2861"/>
                  </a:cubicBezTo>
                  <a:cubicBezTo>
                    <a:pt x="5869" y="2781"/>
                    <a:pt x="6077" y="2621"/>
                    <a:pt x="6205" y="2398"/>
                  </a:cubicBezTo>
                  <a:cubicBezTo>
                    <a:pt x="6471" y="1678"/>
                    <a:pt x="5309" y="481"/>
                    <a:pt x="4526" y="481"/>
                  </a:cubicBezTo>
                  <a:cubicBezTo>
                    <a:pt x="4511" y="481"/>
                    <a:pt x="4496" y="482"/>
                    <a:pt x="4481" y="483"/>
                  </a:cubicBezTo>
                  <a:cubicBezTo>
                    <a:pt x="4383" y="489"/>
                    <a:pt x="4284" y="492"/>
                    <a:pt x="4185" y="492"/>
                  </a:cubicBezTo>
                  <a:cubicBezTo>
                    <a:pt x="3558" y="492"/>
                    <a:pt x="2912" y="374"/>
                    <a:pt x="2279" y="291"/>
                  </a:cubicBezTo>
                  <a:cubicBezTo>
                    <a:pt x="1928" y="211"/>
                    <a:pt x="1576" y="116"/>
                    <a:pt x="1241" y="4"/>
                  </a:cubicBezTo>
                  <a:cubicBezTo>
                    <a:pt x="1191" y="1"/>
                    <a:pt x="1142" y="0"/>
                    <a:pt x="10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13"/>
            <p:cNvSpPr/>
            <p:nvPr/>
          </p:nvSpPr>
          <p:spPr>
            <a:xfrm>
              <a:off x="5108413" y="1234195"/>
              <a:ext cx="233598" cy="367048"/>
            </a:xfrm>
            <a:custGeom>
              <a:rect b="b" l="l" r="r" t="t"/>
              <a:pathLst>
                <a:path extrusionOk="0" h="7103" w="4502">
                  <a:moveTo>
                    <a:pt x="1134" y="0"/>
                  </a:moveTo>
                  <a:cubicBezTo>
                    <a:pt x="1102" y="591"/>
                    <a:pt x="1070" y="958"/>
                    <a:pt x="1054" y="1325"/>
                  </a:cubicBezTo>
                  <a:cubicBezTo>
                    <a:pt x="1038" y="1548"/>
                    <a:pt x="1102" y="1836"/>
                    <a:pt x="990" y="1947"/>
                  </a:cubicBezTo>
                  <a:cubicBezTo>
                    <a:pt x="1" y="2921"/>
                    <a:pt x="336" y="4134"/>
                    <a:pt x="304" y="5299"/>
                  </a:cubicBezTo>
                  <a:cubicBezTo>
                    <a:pt x="276" y="6273"/>
                    <a:pt x="568" y="6740"/>
                    <a:pt x="1370" y="6740"/>
                  </a:cubicBezTo>
                  <a:cubicBezTo>
                    <a:pt x="1501" y="6740"/>
                    <a:pt x="1645" y="6728"/>
                    <a:pt x="1804" y="6703"/>
                  </a:cubicBezTo>
                  <a:cubicBezTo>
                    <a:pt x="1813" y="6701"/>
                    <a:pt x="1822" y="6700"/>
                    <a:pt x="1831" y="6700"/>
                  </a:cubicBezTo>
                  <a:cubicBezTo>
                    <a:pt x="1969" y="6700"/>
                    <a:pt x="2139" y="6922"/>
                    <a:pt x="2378" y="7102"/>
                  </a:cubicBezTo>
                  <a:cubicBezTo>
                    <a:pt x="2650" y="6607"/>
                    <a:pt x="2857" y="6208"/>
                    <a:pt x="3097" y="5825"/>
                  </a:cubicBezTo>
                  <a:cubicBezTo>
                    <a:pt x="3256" y="5554"/>
                    <a:pt x="3480" y="5315"/>
                    <a:pt x="3671" y="5059"/>
                  </a:cubicBezTo>
                  <a:cubicBezTo>
                    <a:pt x="3958" y="4660"/>
                    <a:pt x="4501" y="4213"/>
                    <a:pt x="4437" y="3862"/>
                  </a:cubicBezTo>
                  <a:cubicBezTo>
                    <a:pt x="4389" y="3447"/>
                    <a:pt x="3799" y="3096"/>
                    <a:pt x="3304" y="2570"/>
                  </a:cubicBezTo>
                  <a:cubicBezTo>
                    <a:pt x="3528" y="1325"/>
                    <a:pt x="1916" y="1149"/>
                    <a:pt x="11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13"/>
            <p:cNvSpPr/>
            <p:nvPr/>
          </p:nvSpPr>
          <p:spPr>
            <a:xfrm>
              <a:off x="5107583" y="172092"/>
              <a:ext cx="289636" cy="238480"/>
            </a:xfrm>
            <a:custGeom>
              <a:rect b="b" l="l" r="r" t="t"/>
              <a:pathLst>
                <a:path extrusionOk="0" h="4615" w="5582">
                  <a:moveTo>
                    <a:pt x="1947" y="0"/>
                  </a:moveTo>
                  <a:cubicBezTo>
                    <a:pt x="1771" y="0"/>
                    <a:pt x="1606" y="23"/>
                    <a:pt x="1469" y="95"/>
                  </a:cubicBezTo>
                  <a:cubicBezTo>
                    <a:pt x="910" y="414"/>
                    <a:pt x="447" y="861"/>
                    <a:pt x="112" y="1403"/>
                  </a:cubicBezTo>
                  <a:cubicBezTo>
                    <a:pt x="1" y="1579"/>
                    <a:pt x="431" y="2169"/>
                    <a:pt x="735" y="2472"/>
                  </a:cubicBezTo>
                  <a:cubicBezTo>
                    <a:pt x="1293" y="3095"/>
                    <a:pt x="1916" y="3637"/>
                    <a:pt x="2538" y="4196"/>
                  </a:cubicBezTo>
                  <a:cubicBezTo>
                    <a:pt x="2730" y="4372"/>
                    <a:pt x="2953" y="4595"/>
                    <a:pt x="3176" y="4611"/>
                  </a:cubicBezTo>
                  <a:cubicBezTo>
                    <a:pt x="3196" y="4613"/>
                    <a:pt x="3216" y="4614"/>
                    <a:pt x="3236" y="4614"/>
                  </a:cubicBezTo>
                  <a:cubicBezTo>
                    <a:pt x="4066" y="4614"/>
                    <a:pt x="5582" y="2741"/>
                    <a:pt x="5395" y="1978"/>
                  </a:cubicBezTo>
                  <a:cubicBezTo>
                    <a:pt x="4964" y="286"/>
                    <a:pt x="4661" y="63"/>
                    <a:pt x="2857" y="63"/>
                  </a:cubicBezTo>
                  <a:cubicBezTo>
                    <a:pt x="2568" y="63"/>
                    <a:pt x="2241" y="0"/>
                    <a:pt x="19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13"/>
            <p:cNvSpPr/>
            <p:nvPr/>
          </p:nvSpPr>
          <p:spPr>
            <a:xfrm>
              <a:off x="6906984" y="1923626"/>
              <a:ext cx="366897" cy="234243"/>
            </a:xfrm>
            <a:custGeom>
              <a:rect b="b" l="l" r="r" t="t"/>
              <a:pathLst>
                <a:path extrusionOk="0" h="4533" w="7071">
                  <a:moveTo>
                    <a:pt x="2523" y="0"/>
                  </a:moveTo>
                  <a:cubicBezTo>
                    <a:pt x="2076" y="160"/>
                    <a:pt x="1597" y="287"/>
                    <a:pt x="1134" y="399"/>
                  </a:cubicBezTo>
                  <a:cubicBezTo>
                    <a:pt x="1" y="591"/>
                    <a:pt x="368" y="1452"/>
                    <a:pt x="512" y="2027"/>
                  </a:cubicBezTo>
                  <a:cubicBezTo>
                    <a:pt x="591" y="2298"/>
                    <a:pt x="1246" y="2586"/>
                    <a:pt x="1645" y="2586"/>
                  </a:cubicBezTo>
                  <a:cubicBezTo>
                    <a:pt x="2331" y="2586"/>
                    <a:pt x="2906" y="2617"/>
                    <a:pt x="3273" y="3288"/>
                  </a:cubicBezTo>
                  <a:cubicBezTo>
                    <a:pt x="3368" y="3399"/>
                    <a:pt x="3496" y="3495"/>
                    <a:pt x="3640" y="3559"/>
                  </a:cubicBezTo>
                  <a:cubicBezTo>
                    <a:pt x="4342" y="3862"/>
                    <a:pt x="5060" y="4197"/>
                    <a:pt x="5794" y="4453"/>
                  </a:cubicBezTo>
                  <a:cubicBezTo>
                    <a:pt x="6000" y="4521"/>
                    <a:pt x="6229" y="4530"/>
                    <a:pt x="6464" y="4530"/>
                  </a:cubicBezTo>
                  <a:cubicBezTo>
                    <a:pt x="6542" y="4530"/>
                    <a:pt x="6620" y="4529"/>
                    <a:pt x="6698" y="4529"/>
                  </a:cubicBezTo>
                  <a:cubicBezTo>
                    <a:pt x="6769" y="4529"/>
                    <a:pt x="6841" y="4530"/>
                    <a:pt x="6911" y="4533"/>
                  </a:cubicBezTo>
                  <a:cubicBezTo>
                    <a:pt x="6911" y="4118"/>
                    <a:pt x="7071" y="3591"/>
                    <a:pt x="6879" y="3288"/>
                  </a:cubicBezTo>
                  <a:cubicBezTo>
                    <a:pt x="6528" y="2681"/>
                    <a:pt x="5874" y="2282"/>
                    <a:pt x="5539" y="1692"/>
                  </a:cubicBezTo>
                  <a:cubicBezTo>
                    <a:pt x="4837" y="479"/>
                    <a:pt x="3608" y="415"/>
                    <a:pt x="252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13"/>
            <p:cNvSpPr/>
            <p:nvPr/>
          </p:nvSpPr>
          <p:spPr>
            <a:xfrm>
              <a:off x="5813095" y="563314"/>
              <a:ext cx="271683" cy="285246"/>
            </a:xfrm>
            <a:custGeom>
              <a:rect b="b" l="l" r="r" t="t"/>
              <a:pathLst>
                <a:path extrusionOk="0" h="5520" w="5236">
                  <a:moveTo>
                    <a:pt x="2954" y="1"/>
                  </a:moveTo>
                  <a:cubicBezTo>
                    <a:pt x="2903" y="1"/>
                    <a:pt x="2855" y="8"/>
                    <a:pt x="2810" y="24"/>
                  </a:cubicBezTo>
                  <a:cubicBezTo>
                    <a:pt x="2443" y="152"/>
                    <a:pt x="2283" y="838"/>
                    <a:pt x="2076" y="1301"/>
                  </a:cubicBezTo>
                  <a:cubicBezTo>
                    <a:pt x="2012" y="1445"/>
                    <a:pt x="2091" y="1668"/>
                    <a:pt x="2091" y="1844"/>
                  </a:cubicBezTo>
                  <a:cubicBezTo>
                    <a:pt x="1022" y="2259"/>
                    <a:pt x="1" y="4333"/>
                    <a:pt x="272" y="5498"/>
                  </a:cubicBezTo>
                  <a:cubicBezTo>
                    <a:pt x="634" y="5498"/>
                    <a:pt x="1010" y="5520"/>
                    <a:pt x="1381" y="5520"/>
                  </a:cubicBezTo>
                  <a:cubicBezTo>
                    <a:pt x="1567" y="5520"/>
                    <a:pt x="1751" y="5514"/>
                    <a:pt x="1932" y="5498"/>
                  </a:cubicBezTo>
                  <a:cubicBezTo>
                    <a:pt x="2826" y="5403"/>
                    <a:pt x="3592" y="5083"/>
                    <a:pt x="3959" y="4142"/>
                  </a:cubicBezTo>
                  <a:cubicBezTo>
                    <a:pt x="4134" y="3663"/>
                    <a:pt x="4294" y="3104"/>
                    <a:pt x="4645" y="2769"/>
                  </a:cubicBezTo>
                  <a:cubicBezTo>
                    <a:pt x="5235" y="2179"/>
                    <a:pt x="5235" y="1716"/>
                    <a:pt x="4645" y="1189"/>
                  </a:cubicBezTo>
                  <a:cubicBezTo>
                    <a:pt x="4437" y="1014"/>
                    <a:pt x="4358" y="695"/>
                    <a:pt x="4150" y="567"/>
                  </a:cubicBezTo>
                  <a:cubicBezTo>
                    <a:pt x="3775" y="344"/>
                    <a:pt x="3302" y="1"/>
                    <a:pt x="29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13"/>
            <p:cNvSpPr/>
            <p:nvPr/>
          </p:nvSpPr>
          <p:spPr>
            <a:xfrm>
              <a:off x="6628765" y="1895567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862" y="0"/>
                  </a:moveTo>
                  <a:cubicBezTo>
                    <a:pt x="815" y="368"/>
                    <a:pt x="623" y="782"/>
                    <a:pt x="719" y="1102"/>
                  </a:cubicBezTo>
                  <a:cubicBezTo>
                    <a:pt x="958" y="1820"/>
                    <a:pt x="942" y="2410"/>
                    <a:pt x="511" y="3065"/>
                  </a:cubicBezTo>
                  <a:cubicBezTo>
                    <a:pt x="1" y="3831"/>
                    <a:pt x="384" y="4645"/>
                    <a:pt x="1261" y="4948"/>
                  </a:cubicBezTo>
                  <a:cubicBezTo>
                    <a:pt x="1486" y="5026"/>
                    <a:pt x="1736" y="5062"/>
                    <a:pt x="1998" y="5062"/>
                  </a:cubicBezTo>
                  <a:cubicBezTo>
                    <a:pt x="3023" y="5062"/>
                    <a:pt x="4219" y="4507"/>
                    <a:pt x="4677" y="3719"/>
                  </a:cubicBezTo>
                  <a:cubicBezTo>
                    <a:pt x="4820" y="3432"/>
                    <a:pt x="4932" y="3144"/>
                    <a:pt x="5028" y="2857"/>
                  </a:cubicBezTo>
                  <a:cubicBezTo>
                    <a:pt x="4804" y="2522"/>
                    <a:pt x="4613" y="2043"/>
                    <a:pt x="4278" y="1788"/>
                  </a:cubicBezTo>
                  <a:cubicBezTo>
                    <a:pt x="3480" y="1213"/>
                    <a:pt x="2634" y="671"/>
                    <a:pt x="1772" y="192"/>
                  </a:cubicBezTo>
                  <a:cubicBezTo>
                    <a:pt x="1517" y="64"/>
                    <a:pt x="1166" y="64"/>
                    <a:pt x="8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13"/>
            <p:cNvSpPr/>
            <p:nvPr/>
          </p:nvSpPr>
          <p:spPr>
            <a:xfrm>
              <a:off x="4974285" y="692292"/>
              <a:ext cx="257414" cy="218482"/>
            </a:xfrm>
            <a:custGeom>
              <a:rect b="b" l="l" r="r" t="t"/>
              <a:pathLst>
                <a:path extrusionOk="0" h="4228" w="4961">
                  <a:moveTo>
                    <a:pt x="2537" y="1"/>
                  </a:moveTo>
                  <a:cubicBezTo>
                    <a:pt x="2511" y="1"/>
                    <a:pt x="2484" y="1"/>
                    <a:pt x="2458" y="2"/>
                  </a:cubicBezTo>
                  <a:cubicBezTo>
                    <a:pt x="1245" y="2"/>
                    <a:pt x="654" y="353"/>
                    <a:pt x="160" y="1678"/>
                  </a:cubicBezTo>
                  <a:cubicBezTo>
                    <a:pt x="0" y="2125"/>
                    <a:pt x="0" y="2891"/>
                    <a:pt x="287" y="3210"/>
                  </a:cubicBezTo>
                  <a:cubicBezTo>
                    <a:pt x="721" y="3699"/>
                    <a:pt x="1217" y="4227"/>
                    <a:pt x="1866" y="4227"/>
                  </a:cubicBezTo>
                  <a:cubicBezTo>
                    <a:pt x="2149" y="4227"/>
                    <a:pt x="2460" y="4127"/>
                    <a:pt x="2809" y="3880"/>
                  </a:cubicBezTo>
                  <a:cubicBezTo>
                    <a:pt x="3096" y="3673"/>
                    <a:pt x="3591" y="3816"/>
                    <a:pt x="3958" y="3689"/>
                  </a:cubicBezTo>
                  <a:cubicBezTo>
                    <a:pt x="4261" y="3593"/>
                    <a:pt x="4724" y="3353"/>
                    <a:pt x="4756" y="3114"/>
                  </a:cubicBezTo>
                  <a:cubicBezTo>
                    <a:pt x="4960" y="1558"/>
                    <a:pt x="4266" y="1"/>
                    <a:pt x="25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13"/>
            <p:cNvSpPr/>
            <p:nvPr/>
          </p:nvSpPr>
          <p:spPr>
            <a:xfrm>
              <a:off x="6112070" y="1331289"/>
              <a:ext cx="178908" cy="350460"/>
            </a:xfrm>
            <a:custGeom>
              <a:rect b="b" l="l" r="r" t="t"/>
              <a:pathLst>
                <a:path extrusionOk="0" h="6782" w="3448">
                  <a:moveTo>
                    <a:pt x="2591" y="0"/>
                  </a:moveTo>
                  <a:cubicBezTo>
                    <a:pt x="2478" y="0"/>
                    <a:pt x="2366" y="31"/>
                    <a:pt x="2266" y="100"/>
                  </a:cubicBezTo>
                  <a:cubicBezTo>
                    <a:pt x="1915" y="340"/>
                    <a:pt x="1644" y="691"/>
                    <a:pt x="1484" y="1090"/>
                  </a:cubicBezTo>
                  <a:cubicBezTo>
                    <a:pt x="1037" y="2271"/>
                    <a:pt x="686" y="3484"/>
                    <a:pt x="271" y="4680"/>
                  </a:cubicBezTo>
                  <a:cubicBezTo>
                    <a:pt x="0" y="5431"/>
                    <a:pt x="240" y="6260"/>
                    <a:pt x="910" y="6548"/>
                  </a:cubicBezTo>
                  <a:cubicBezTo>
                    <a:pt x="1232" y="6678"/>
                    <a:pt x="1569" y="6782"/>
                    <a:pt x="1879" y="6782"/>
                  </a:cubicBezTo>
                  <a:cubicBezTo>
                    <a:pt x="2291" y="6782"/>
                    <a:pt x="2654" y="6599"/>
                    <a:pt x="2873" y="6053"/>
                  </a:cubicBezTo>
                  <a:cubicBezTo>
                    <a:pt x="3192" y="5271"/>
                    <a:pt x="3336" y="4409"/>
                    <a:pt x="3447" y="3978"/>
                  </a:cubicBezTo>
                  <a:cubicBezTo>
                    <a:pt x="3447" y="2670"/>
                    <a:pt x="3447" y="1776"/>
                    <a:pt x="3447" y="882"/>
                  </a:cubicBezTo>
                  <a:cubicBezTo>
                    <a:pt x="3435" y="407"/>
                    <a:pt x="3001" y="0"/>
                    <a:pt x="25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13"/>
            <p:cNvSpPr/>
            <p:nvPr/>
          </p:nvSpPr>
          <p:spPr>
            <a:xfrm>
              <a:off x="6934329" y="390362"/>
              <a:ext cx="302297" cy="330100"/>
            </a:xfrm>
            <a:custGeom>
              <a:rect b="b" l="l" r="r" t="t"/>
              <a:pathLst>
                <a:path extrusionOk="0" h="6388" w="5826">
                  <a:moveTo>
                    <a:pt x="1893" y="1"/>
                  </a:moveTo>
                  <a:cubicBezTo>
                    <a:pt x="1699" y="1"/>
                    <a:pt x="1500" y="33"/>
                    <a:pt x="1309" y="68"/>
                  </a:cubicBezTo>
                  <a:cubicBezTo>
                    <a:pt x="831" y="164"/>
                    <a:pt x="112" y="547"/>
                    <a:pt x="49" y="898"/>
                  </a:cubicBezTo>
                  <a:cubicBezTo>
                    <a:pt x="1" y="1488"/>
                    <a:pt x="192" y="2063"/>
                    <a:pt x="607" y="2494"/>
                  </a:cubicBezTo>
                  <a:cubicBezTo>
                    <a:pt x="1900" y="3706"/>
                    <a:pt x="3320" y="4808"/>
                    <a:pt x="4693" y="5925"/>
                  </a:cubicBezTo>
                  <a:cubicBezTo>
                    <a:pt x="4980" y="6116"/>
                    <a:pt x="5267" y="6260"/>
                    <a:pt x="5570" y="6388"/>
                  </a:cubicBezTo>
                  <a:lnTo>
                    <a:pt x="5826" y="6164"/>
                  </a:lnTo>
                  <a:cubicBezTo>
                    <a:pt x="5299" y="4967"/>
                    <a:pt x="4852" y="3738"/>
                    <a:pt x="4246" y="2573"/>
                  </a:cubicBezTo>
                  <a:cubicBezTo>
                    <a:pt x="3911" y="1919"/>
                    <a:pt x="3240" y="1424"/>
                    <a:pt x="2969" y="754"/>
                  </a:cubicBezTo>
                  <a:cubicBezTo>
                    <a:pt x="2717" y="152"/>
                    <a:pt x="2316" y="1"/>
                    <a:pt x="18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13"/>
            <p:cNvSpPr/>
            <p:nvPr/>
          </p:nvSpPr>
          <p:spPr>
            <a:xfrm>
              <a:off x="5844591" y="-10419"/>
              <a:ext cx="300636" cy="237498"/>
            </a:xfrm>
            <a:custGeom>
              <a:rect b="b" l="l" r="r" t="t"/>
              <a:pathLst>
                <a:path extrusionOk="0" h="4596" w="5794">
                  <a:moveTo>
                    <a:pt x="1154" y="1"/>
                  </a:moveTo>
                  <a:cubicBezTo>
                    <a:pt x="809" y="1"/>
                    <a:pt x="402" y="113"/>
                    <a:pt x="240" y="275"/>
                  </a:cubicBezTo>
                  <a:cubicBezTo>
                    <a:pt x="16" y="514"/>
                    <a:pt x="0" y="1265"/>
                    <a:pt x="192" y="1504"/>
                  </a:cubicBezTo>
                  <a:cubicBezTo>
                    <a:pt x="1022" y="2493"/>
                    <a:pt x="1931" y="3403"/>
                    <a:pt x="2937" y="4217"/>
                  </a:cubicBezTo>
                  <a:cubicBezTo>
                    <a:pt x="3200" y="4437"/>
                    <a:pt x="3743" y="4596"/>
                    <a:pt x="4140" y="4596"/>
                  </a:cubicBezTo>
                  <a:cubicBezTo>
                    <a:pt x="4319" y="4596"/>
                    <a:pt x="4469" y="4563"/>
                    <a:pt x="4549" y="4488"/>
                  </a:cubicBezTo>
                  <a:cubicBezTo>
                    <a:pt x="5107" y="3978"/>
                    <a:pt x="5347" y="3164"/>
                    <a:pt x="5793" y="2334"/>
                  </a:cubicBezTo>
                  <a:cubicBezTo>
                    <a:pt x="5602" y="2142"/>
                    <a:pt x="5410" y="1967"/>
                    <a:pt x="5187" y="1823"/>
                  </a:cubicBezTo>
                  <a:cubicBezTo>
                    <a:pt x="3974" y="1201"/>
                    <a:pt x="2761" y="578"/>
                    <a:pt x="1500" y="52"/>
                  </a:cubicBezTo>
                  <a:cubicBezTo>
                    <a:pt x="1404" y="17"/>
                    <a:pt x="1283" y="1"/>
                    <a:pt x="11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13"/>
            <p:cNvSpPr/>
            <p:nvPr/>
          </p:nvSpPr>
          <p:spPr>
            <a:xfrm>
              <a:off x="5685608" y="918313"/>
              <a:ext cx="288183" cy="229075"/>
            </a:xfrm>
            <a:custGeom>
              <a:rect b="b" l="l" r="r" t="t"/>
              <a:pathLst>
                <a:path extrusionOk="0" h="4433" w="5554">
                  <a:moveTo>
                    <a:pt x="2394" y="1"/>
                  </a:moveTo>
                  <a:cubicBezTo>
                    <a:pt x="2027" y="256"/>
                    <a:pt x="1692" y="527"/>
                    <a:pt x="1373" y="831"/>
                  </a:cubicBezTo>
                  <a:cubicBezTo>
                    <a:pt x="1069" y="1166"/>
                    <a:pt x="926" y="1629"/>
                    <a:pt x="638" y="1964"/>
                  </a:cubicBezTo>
                  <a:cubicBezTo>
                    <a:pt x="0" y="2698"/>
                    <a:pt x="399" y="3544"/>
                    <a:pt x="734" y="4054"/>
                  </a:cubicBezTo>
                  <a:cubicBezTo>
                    <a:pt x="895" y="4291"/>
                    <a:pt x="1554" y="4433"/>
                    <a:pt x="2017" y="4433"/>
                  </a:cubicBezTo>
                  <a:cubicBezTo>
                    <a:pt x="2242" y="4433"/>
                    <a:pt x="2421" y="4399"/>
                    <a:pt x="2474" y="4326"/>
                  </a:cubicBezTo>
                  <a:cubicBezTo>
                    <a:pt x="3048" y="3480"/>
                    <a:pt x="3958" y="3719"/>
                    <a:pt x="4628" y="3368"/>
                  </a:cubicBezTo>
                  <a:cubicBezTo>
                    <a:pt x="4979" y="3177"/>
                    <a:pt x="5522" y="2905"/>
                    <a:pt x="5538" y="2650"/>
                  </a:cubicBezTo>
                  <a:cubicBezTo>
                    <a:pt x="5554" y="2283"/>
                    <a:pt x="5267" y="1788"/>
                    <a:pt x="4963" y="1517"/>
                  </a:cubicBezTo>
                  <a:cubicBezTo>
                    <a:pt x="4405" y="1054"/>
                    <a:pt x="3798" y="623"/>
                    <a:pt x="3176" y="256"/>
                  </a:cubicBezTo>
                  <a:cubicBezTo>
                    <a:pt x="3016" y="160"/>
                    <a:pt x="2809" y="129"/>
                    <a:pt x="2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13"/>
            <p:cNvSpPr/>
            <p:nvPr/>
          </p:nvSpPr>
          <p:spPr>
            <a:xfrm>
              <a:off x="4922086" y="1755531"/>
              <a:ext cx="212064" cy="278322"/>
            </a:xfrm>
            <a:custGeom>
              <a:rect b="b" l="l" r="r" t="t"/>
              <a:pathLst>
                <a:path extrusionOk="0" h="5386" w="4087">
                  <a:moveTo>
                    <a:pt x="1056" y="1"/>
                  </a:moveTo>
                  <a:cubicBezTo>
                    <a:pt x="741" y="1"/>
                    <a:pt x="440" y="232"/>
                    <a:pt x="352" y="684"/>
                  </a:cubicBezTo>
                  <a:cubicBezTo>
                    <a:pt x="208" y="1434"/>
                    <a:pt x="80" y="2168"/>
                    <a:pt x="1" y="2918"/>
                  </a:cubicBezTo>
                  <a:cubicBezTo>
                    <a:pt x="1" y="3221"/>
                    <a:pt x="80" y="3508"/>
                    <a:pt x="240" y="3764"/>
                  </a:cubicBezTo>
                  <a:cubicBezTo>
                    <a:pt x="511" y="4211"/>
                    <a:pt x="767" y="4785"/>
                    <a:pt x="1182" y="4977"/>
                  </a:cubicBezTo>
                  <a:cubicBezTo>
                    <a:pt x="1734" y="5253"/>
                    <a:pt x="2345" y="5385"/>
                    <a:pt x="2965" y="5385"/>
                  </a:cubicBezTo>
                  <a:cubicBezTo>
                    <a:pt x="3062" y="5385"/>
                    <a:pt x="3159" y="5382"/>
                    <a:pt x="3256" y="5376"/>
                  </a:cubicBezTo>
                  <a:cubicBezTo>
                    <a:pt x="3576" y="5360"/>
                    <a:pt x="3815" y="4626"/>
                    <a:pt x="4086" y="4227"/>
                  </a:cubicBezTo>
                  <a:cubicBezTo>
                    <a:pt x="3512" y="2535"/>
                    <a:pt x="2794" y="1131"/>
                    <a:pt x="1469" y="141"/>
                  </a:cubicBezTo>
                  <a:cubicBezTo>
                    <a:pt x="1341" y="47"/>
                    <a:pt x="1197" y="1"/>
                    <a:pt x="105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13"/>
            <p:cNvSpPr/>
            <p:nvPr/>
          </p:nvSpPr>
          <p:spPr>
            <a:xfrm>
              <a:off x="4142894" y="1502691"/>
              <a:ext cx="314698" cy="173525"/>
            </a:xfrm>
            <a:custGeom>
              <a:rect b="b" l="l" r="r" t="t"/>
              <a:pathLst>
                <a:path extrusionOk="0" h="3358" w="6065">
                  <a:moveTo>
                    <a:pt x="4527" y="1"/>
                  </a:moveTo>
                  <a:cubicBezTo>
                    <a:pt x="4472" y="1"/>
                    <a:pt x="4421" y="8"/>
                    <a:pt x="4373" y="23"/>
                  </a:cubicBezTo>
                  <a:cubicBezTo>
                    <a:pt x="3112" y="438"/>
                    <a:pt x="1947" y="1076"/>
                    <a:pt x="750" y="1667"/>
                  </a:cubicBezTo>
                  <a:cubicBezTo>
                    <a:pt x="479" y="1810"/>
                    <a:pt x="271" y="2098"/>
                    <a:pt x="0" y="2353"/>
                  </a:cubicBezTo>
                  <a:cubicBezTo>
                    <a:pt x="192" y="2576"/>
                    <a:pt x="303" y="2816"/>
                    <a:pt x="431" y="2848"/>
                  </a:cubicBezTo>
                  <a:cubicBezTo>
                    <a:pt x="1596" y="3023"/>
                    <a:pt x="2777" y="3103"/>
                    <a:pt x="3926" y="3310"/>
                  </a:cubicBezTo>
                  <a:cubicBezTo>
                    <a:pt x="4108" y="3342"/>
                    <a:pt x="4275" y="3357"/>
                    <a:pt x="4429" y="3357"/>
                  </a:cubicBezTo>
                  <a:cubicBezTo>
                    <a:pt x="5446" y="3357"/>
                    <a:pt x="5858" y="2689"/>
                    <a:pt x="5969" y="1635"/>
                  </a:cubicBezTo>
                  <a:cubicBezTo>
                    <a:pt x="6001" y="1300"/>
                    <a:pt x="6065" y="789"/>
                    <a:pt x="5905" y="677"/>
                  </a:cubicBezTo>
                  <a:cubicBezTo>
                    <a:pt x="5498" y="382"/>
                    <a:pt x="4929" y="1"/>
                    <a:pt x="45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13"/>
            <p:cNvSpPr/>
            <p:nvPr/>
          </p:nvSpPr>
          <p:spPr>
            <a:xfrm>
              <a:off x="2188868" y="1964965"/>
              <a:ext cx="284655" cy="192748"/>
            </a:xfrm>
            <a:custGeom>
              <a:rect b="b" l="l" r="r" t="t"/>
              <a:pathLst>
                <a:path extrusionOk="0" h="3730" w="5486">
                  <a:moveTo>
                    <a:pt x="722" y="0"/>
                  </a:moveTo>
                  <a:cubicBezTo>
                    <a:pt x="149" y="0"/>
                    <a:pt x="0" y="390"/>
                    <a:pt x="346" y="924"/>
                  </a:cubicBezTo>
                  <a:cubicBezTo>
                    <a:pt x="889" y="1786"/>
                    <a:pt x="1511" y="2599"/>
                    <a:pt x="2214" y="3334"/>
                  </a:cubicBezTo>
                  <a:cubicBezTo>
                    <a:pt x="2445" y="3565"/>
                    <a:pt x="2928" y="3729"/>
                    <a:pt x="3310" y="3729"/>
                  </a:cubicBezTo>
                  <a:cubicBezTo>
                    <a:pt x="3455" y="3729"/>
                    <a:pt x="3585" y="3705"/>
                    <a:pt x="3682" y="3653"/>
                  </a:cubicBezTo>
                  <a:cubicBezTo>
                    <a:pt x="4320" y="3318"/>
                    <a:pt x="5485" y="3270"/>
                    <a:pt x="5166" y="1993"/>
                  </a:cubicBezTo>
                  <a:lnTo>
                    <a:pt x="5437" y="1865"/>
                  </a:lnTo>
                  <a:cubicBezTo>
                    <a:pt x="5150" y="1418"/>
                    <a:pt x="4943" y="716"/>
                    <a:pt x="4560" y="605"/>
                  </a:cubicBezTo>
                  <a:cubicBezTo>
                    <a:pt x="3379" y="269"/>
                    <a:pt x="2150" y="158"/>
                    <a:pt x="921" y="14"/>
                  </a:cubicBezTo>
                  <a:cubicBezTo>
                    <a:pt x="850" y="5"/>
                    <a:pt x="784" y="0"/>
                    <a:pt x="7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13"/>
            <p:cNvSpPr/>
            <p:nvPr/>
          </p:nvSpPr>
          <p:spPr>
            <a:xfrm>
              <a:off x="3275856" y="787992"/>
              <a:ext cx="241017" cy="229799"/>
            </a:xfrm>
            <a:custGeom>
              <a:rect b="b" l="l" r="r" t="t"/>
              <a:pathLst>
                <a:path extrusionOk="0" h="4447" w="4645">
                  <a:moveTo>
                    <a:pt x="2473" y="1"/>
                  </a:moveTo>
                  <a:cubicBezTo>
                    <a:pt x="2161" y="1"/>
                    <a:pt x="1823" y="84"/>
                    <a:pt x="1469" y="257"/>
                  </a:cubicBezTo>
                  <a:cubicBezTo>
                    <a:pt x="942" y="512"/>
                    <a:pt x="511" y="943"/>
                    <a:pt x="1" y="1326"/>
                  </a:cubicBezTo>
                  <a:cubicBezTo>
                    <a:pt x="448" y="1853"/>
                    <a:pt x="735" y="2252"/>
                    <a:pt x="1070" y="2603"/>
                  </a:cubicBezTo>
                  <a:cubicBezTo>
                    <a:pt x="1645" y="3193"/>
                    <a:pt x="2155" y="3879"/>
                    <a:pt x="2841" y="4310"/>
                  </a:cubicBezTo>
                  <a:cubicBezTo>
                    <a:pt x="2982" y="4404"/>
                    <a:pt x="3194" y="4447"/>
                    <a:pt x="3419" y="4447"/>
                  </a:cubicBezTo>
                  <a:cubicBezTo>
                    <a:pt x="3731" y="4447"/>
                    <a:pt x="4067" y="4363"/>
                    <a:pt x="4262" y="4215"/>
                  </a:cubicBezTo>
                  <a:cubicBezTo>
                    <a:pt x="4549" y="4007"/>
                    <a:pt x="4645" y="3385"/>
                    <a:pt x="4613" y="2906"/>
                  </a:cubicBezTo>
                  <a:cubicBezTo>
                    <a:pt x="4597" y="2427"/>
                    <a:pt x="4326" y="1964"/>
                    <a:pt x="4182" y="1485"/>
                  </a:cubicBezTo>
                  <a:cubicBezTo>
                    <a:pt x="3874" y="527"/>
                    <a:pt x="3255" y="1"/>
                    <a:pt x="24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13"/>
            <p:cNvSpPr/>
            <p:nvPr/>
          </p:nvSpPr>
          <p:spPr>
            <a:xfrm>
              <a:off x="3164091" y="1540982"/>
              <a:ext cx="277442" cy="179829"/>
            </a:xfrm>
            <a:custGeom>
              <a:rect b="b" l="l" r="r" t="t"/>
              <a:pathLst>
                <a:path extrusionOk="0" h="3480" w="5347">
                  <a:moveTo>
                    <a:pt x="4756" y="0"/>
                  </a:moveTo>
                  <a:cubicBezTo>
                    <a:pt x="3352" y="48"/>
                    <a:pt x="1963" y="176"/>
                    <a:pt x="591" y="351"/>
                  </a:cubicBezTo>
                  <a:cubicBezTo>
                    <a:pt x="351" y="367"/>
                    <a:pt x="0" y="750"/>
                    <a:pt x="0" y="958"/>
                  </a:cubicBezTo>
                  <a:cubicBezTo>
                    <a:pt x="80" y="1931"/>
                    <a:pt x="1820" y="3463"/>
                    <a:pt x="3017" y="3479"/>
                  </a:cubicBezTo>
                  <a:cubicBezTo>
                    <a:pt x="3096" y="3447"/>
                    <a:pt x="3559" y="3479"/>
                    <a:pt x="3703" y="3272"/>
                  </a:cubicBezTo>
                  <a:cubicBezTo>
                    <a:pt x="4293" y="2442"/>
                    <a:pt x="4820" y="1580"/>
                    <a:pt x="5283" y="686"/>
                  </a:cubicBezTo>
                  <a:cubicBezTo>
                    <a:pt x="5347" y="559"/>
                    <a:pt x="4932" y="0"/>
                    <a:pt x="47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13"/>
            <p:cNvSpPr/>
            <p:nvPr/>
          </p:nvSpPr>
          <p:spPr>
            <a:xfrm>
              <a:off x="1745594" y="1962381"/>
              <a:ext cx="294825" cy="227628"/>
            </a:xfrm>
            <a:custGeom>
              <a:rect b="b" l="l" r="r" t="t"/>
              <a:pathLst>
                <a:path extrusionOk="0" h="4405" w="5682">
                  <a:moveTo>
                    <a:pt x="2809" y="0"/>
                  </a:moveTo>
                  <a:lnTo>
                    <a:pt x="2474" y="160"/>
                  </a:lnTo>
                  <a:cubicBezTo>
                    <a:pt x="2649" y="926"/>
                    <a:pt x="2857" y="1676"/>
                    <a:pt x="3048" y="2554"/>
                  </a:cubicBezTo>
                  <a:cubicBezTo>
                    <a:pt x="2330" y="2394"/>
                    <a:pt x="1788" y="2234"/>
                    <a:pt x="1245" y="2155"/>
                  </a:cubicBezTo>
                  <a:cubicBezTo>
                    <a:pt x="1130" y="2141"/>
                    <a:pt x="1016" y="2131"/>
                    <a:pt x="906" y="2131"/>
                  </a:cubicBezTo>
                  <a:cubicBezTo>
                    <a:pt x="514" y="2131"/>
                    <a:pt x="183" y="2260"/>
                    <a:pt x="96" y="2809"/>
                  </a:cubicBezTo>
                  <a:cubicBezTo>
                    <a:pt x="0" y="3479"/>
                    <a:pt x="128" y="4118"/>
                    <a:pt x="862" y="4213"/>
                  </a:cubicBezTo>
                  <a:cubicBezTo>
                    <a:pt x="1207" y="4264"/>
                    <a:pt x="1556" y="4280"/>
                    <a:pt x="1912" y="4280"/>
                  </a:cubicBezTo>
                  <a:cubicBezTo>
                    <a:pt x="2446" y="4280"/>
                    <a:pt x="2994" y="4245"/>
                    <a:pt x="3559" y="4245"/>
                  </a:cubicBezTo>
                  <a:cubicBezTo>
                    <a:pt x="3415" y="3783"/>
                    <a:pt x="3336" y="3463"/>
                    <a:pt x="3192" y="2985"/>
                  </a:cubicBezTo>
                  <a:lnTo>
                    <a:pt x="3192" y="2985"/>
                  </a:lnTo>
                  <a:cubicBezTo>
                    <a:pt x="3830" y="3479"/>
                    <a:pt x="4293" y="3878"/>
                    <a:pt x="4804" y="4213"/>
                  </a:cubicBezTo>
                  <a:cubicBezTo>
                    <a:pt x="5043" y="4357"/>
                    <a:pt x="5346" y="4341"/>
                    <a:pt x="5634" y="4405"/>
                  </a:cubicBezTo>
                  <a:cubicBezTo>
                    <a:pt x="5666" y="4134"/>
                    <a:pt x="5682" y="3846"/>
                    <a:pt x="5666" y="3575"/>
                  </a:cubicBezTo>
                  <a:cubicBezTo>
                    <a:pt x="5522" y="1708"/>
                    <a:pt x="3623" y="1325"/>
                    <a:pt x="28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13"/>
            <p:cNvSpPr/>
            <p:nvPr/>
          </p:nvSpPr>
          <p:spPr>
            <a:xfrm>
              <a:off x="4076633" y="328664"/>
              <a:ext cx="271631" cy="202153"/>
            </a:xfrm>
            <a:custGeom>
              <a:rect b="b" l="l" r="r" t="t"/>
              <a:pathLst>
                <a:path extrusionOk="0" h="3912" w="5235">
                  <a:moveTo>
                    <a:pt x="3714" y="0"/>
                  </a:moveTo>
                  <a:cubicBezTo>
                    <a:pt x="3710" y="0"/>
                    <a:pt x="3706" y="1"/>
                    <a:pt x="3703" y="1"/>
                  </a:cubicBezTo>
                  <a:cubicBezTo>
                    <a:pt x="2729" y="240"/>
                    <a:pt x="1676" y="384"/>
                    <a:pt x="814" y="879"/>
                  </a:cubicBezTo>
                  <a:cubicBezTo>
                    <a:pt x="48" y="1294"/>
                    <a:pt x="0" y="2507"/>
                    <a:pt x="591" y="2682"/>
                  </a:cubicBezTo>
                  <a:cubicBezTo>
                    <a:pt x="2027" y="3145"/>
                    <a:pt x="3495" y="3464"/>
                    <a:pt x="5235" y="3911"/>
                  </a:cubicBezTo>
                  <a:cubicBezTo>
                    <a:pt x="4804" y="2507"/>
                    <a:pt x="4517" y="1453"/>
                    <a:pt x="4166" y="432"/>
                  </a:cubicBezTo>
                  <a:cubicBezTo>
                    <a:pt x="4104" y="261"/>
                    <a:pt x="3846" y="0"/>
                    <a:pt x="37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13"/>
            <p:cNvSpPr/>
            <p:nvPr/>
          </p:nvSpPr>
          <p:spPr>
            <a:xfrm>
              <a:off x="1549304" y="1363017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2366" y="1"/>
                  </a:moveTo>
                  <a:cubicBezTo>
                    <a:pt x="2232" y="1"/>
                    <a:pt x="2127" y="23"/>
                    <a:pt x="2091" y="77"/>
                  </a:cubicBezTo>
                  <a:cubicBezTo>
                    <a:pt x="1421" y="1098"/>
                    <a:pt x="687" y="2119"/>
                    <a:pt x="304" y="3237"/>
                  </a:cubicBezTo>
                  <a:cubicBezTo>
                    <a:pt x="1" y="4194"/>
                    <a:pt x="1118" y="4449"/>
                    <a:pt x="1756" y="4705"/>
                  </a:cubicBezTo>
                  <a:cubicBezTo>
                    <a:pt x="1779" y="4713"/>
                    <a:pt x="1806" y="4717"/>
                    <a:pt x="1836" y="4717"/>
                  </a:cubicBezTo>
                  <a:cubicBezTo>
                    <a:pt x="2154" y="4717"/>
                    <a:pt x="2803" y="4274"/>
                    <a:pt x="2905" y="3939"/>
                  </a:cubicBezTo>
                  <a:cubicBezTo>
                    <a:pt x="3225" y="3013"/>
                    <a:pt x="3320" y="2008"/>
                    <a:pt x="3544" y="747"/>
                  </a:cubicBezTo>
                  <a:cubicBezTo>
                    <a:pt x="3496" y="683"/>
                    <a:pt x="3352" y="316"/>
                    <a:pt x="3081" y="156"/>
                  </a:cubicBezTo>
                  <a:cubicBezTo>
                    <a:pt x="2900" y="66"/>
                    <a:pt x="2593" y="1"/>
                    <a:pt x="23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13"/>
            <p:cNvSpPr/>
            <p:nvPr/>
          </p:nvSpPr>
          <p:spPr>
            <a:xfrm>
              <a:off x="5365100" y="635347"/>
              <a:ext cx="264211" cy="145310"/>
            </a:xfrm>
            <a:custGeom>
              <a:rect b="b" l="l" r="r" t="t"/>
              <a:pathLst>
                <a:path extrusionOk="0" h="2812" w="5092">
                  <a:moveTo>
                    <a:pt x="3884" y="0"/>
                  </a:moveTo>
                  <a:cubicBezTo>
                    <a:pt x="3597" y="0"/>
                    <a:pt x="3301" y="51"/>
                    <a:pt x="3017" y="51"/>
                  </a:cubicBezTo>
                  <a:cubicBezTo>
                    <a:pt x="2897" y="53"/>
                    <a:pt x="2777" y="54"/>
                    <a:pt x="2657" y="54"/>
                  </a:cubicBezTo>
                  <a:cubicBezTo>
                    <a:pt x="2473" y="54"/>
                    <a:pt x="2288" y="52"/>
                    <a:pt x="2103" y="52"/>
                  </a:cubicBezTo>
                  <a:cubicBezTo>
                    <a:pt x="1715" y="52"/>
                    <a:pt x="1326" y="61"/>
                    <a:pt x="942" y="115"/>
                  </a:cubicBezTo>
                  <a:cubicBezTo>
                    <a:pt x="145" y="210"/>
                    <a:pt x="1" y="849"/>
                    <a:pt x="352" y="1375"/>
                  </a:cubicBezTo>
                  <a:cubicBezTo>
                    <a:pt x="719" y="1918"/>
                    <a:pt x="1373" y="2285"/>
                    <a:pt x="1980" y="2812"/>
                  </a:cubicBezTo>
                  <a:cubicBezTo>
                    <a:pt x="3065" y="2333"/>
                    <a:pt x="4007" y="2030"/>
                    <a:pt x="4821" y="1519"/>
                  </a:cubicBezTo>
                  <a:cubicBezTo>
                    <a:pt x="5092" y="1343"/>
                    <a:pt x="5060" y="625"/>
                    <a:pt x="5012" y="178"/>
                  </a:cubicBezTo>
                  <a:cubicBezTo>
                    <a:pt x="5012" y="83"/>
                    <a:pt x="4358" y="35"/>
                    <a:pt x="3991" y="3"/>
                  </a:cubicBezTo>
                  <a:cubicBezTo>
                    <a:pt x="3955" y="1"/>
                    <a:pt x="3920" y="0"/>
                    <a:pt x="38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13"/>
            <p:cNvSpPr/>
            <p:nvPr/>
          </p:nvSpPr>
          <p:spPr>
            <a:xfrm>
              <a:off x="4903043" y="896042"/>
              <a:ext cx="234428" cy="201843"/>
            </a:xfrm>
            <a:custGeom>
              <a:rect b="b" l="l" r="r" t="t"/>
              <a:pathLst>
                <a:path extrusionOk="0" h="3906" w="4518">
                  <a:moveTo>
                    <a:pt x="336" y="1"/>
                  </a:moveTo>
                  <a:lnTo>
                    <a:pt x="1" y="161"/>
                  </a:lnTo>
                  <a:cubicBezTo>
                    <a:pt x="128" y="1086"/>
                    <a:pt x="224" y="1980"/>
                    <a:pt x="416" y="2874"/>
                  </a:cubicBezTo>
                  <a:cubicBezTo>
                    <a:pt x="542" y="3531"/>
                    <a:pt x="945" y="3905"/>
                    <a:pt x="1465" y="3905"/>
                  </a:cubicBezTo>
                  <a:cubicBezTo>
                    <a:pt x="1665" y="3905"/>
                    <a:pt x="1882" y="3850"/>
                    <a:pt x="2107" y="3735"/>
                  </a:cubicBezTo>
                  <a:cubicBezTo>
                    <a:pt x="2889" y="3336"/>
                    <a:pt x="3623" y="2826"/>
                    <a:pt x="4517" y="2251"/>
                  </a:cubicBezTo>
                  <a:cubicBezTo>
                    <a:pt x="3288" y="990"/>
                    <a:pt x="1724" y="623"/>
                    <a:pt x="3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13"/>
            <p:cNvSpPr/>
            <p:nvPr/>
          </p:nvSpPr>
          <p:spPr>
            <a:xfrm>
              <a:off x="4652116" y="557940"/>
              <a:ext cx="220366" cy="184635"/>
            </a:xfrm>
            <a:custGeom>
              <a:rect b="b" l="l" r="r" t="t"/>
              <a:pathLst>
                <a:path extrusionOk="0" h="3573" w="4247">
                  <a:moveTo>
                    <a:pt x="2554" y="0"/>
                  </a:moveTo>
                  <a:cubicBezTo>
                    <a:pt x="2548" y="0"/>
                    <a:pt x="2543" y="1"/>
                    <a:pt x="2539" y="1"/>
                  </a:cubicBezTo>
                  <a:cubicBezTo>
                    <a:pt x="1501" y="49"/>
                    <a:pt x="1" y="1182"/>
                    <a:pt x="1" y="1916"/>
                  </a:cubicBezTo>
                  <a:cubicBezTo>
                    <a:pt x="1" y="2461"/>
                    <a:pt x="1380" y="3573"/>
                    <a:pt x="2285" y="3573"/>
                  </a:cubicBezTo>
                  <a:cubicBezTo>
                    <a:pt x="2387" y="3573"/>
                    <a:pt x="2483" y="3558"/>
                    <a:pt x="2570" y="3528"/>
                  </a:cubicBezTo>
                  <a:cubicBezTo>
                    <a:pt x="3273" y="3288"/>
                    <a:pt x="3704" y="2315"/>
                    <a:pt x="4246" y="1660"/>
                  </a:cubicBezTo>
                  <a:cubicBezTo>
                    <a:pt x="4025" y="901"/>
                    <a:pt x="3129" y="0"/>
                    <a:pt x="2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13"/>
            <p:cNvSpPr/>
            <p:nvPr/>
          </p:nvSpPr>
          <p:spPr>
            <a:xfrm>
              <a:off x="2939678" y="282312"/>
              <a:ext cx="191309" cy="256721"/>
            </a:xfrm>
            <a:custGeom>
              <a:rect b="b" l="l" r="r" t="t"/>
              <a:pathLst>
                <a:path extrusionOk="0" h="4968" w="3687">
                  <a:moveTo>
                    <a:pt x="2209" y="0"/>
                  </a:moveTo>
                  <a:cubicBezTo>
                    <a:pt x="2000" y="0"/>
                    <a:pt x="1471" y="227"/>
                    <a:pt x="1389" y="419"/>
                  </a:cubicBezTo>
                  <a:cubicBezTo>
                    <a:pt x="878" y="1616"/>
                    <a:pt x="463" y="2845"/>
                    <a:pt x="80" y="4074"/>
                  </a:cubicBezTo>
                  <a:cubicBezTo>
                    <a:pt x="0" y="4329"/>
                    <a:pt x="176" y="4664"/>
                    <a:pt x="240" y="4968"/>
                  </a:cubicBezTo>
                  <a:cubicBezTo>
                    <a:pt x="511" y="4888"/>
                    <a:pt x="846" y="4888"/>
                    <a:pt x="1022" y="4728"/>
                  </a:cubicBezTo>
                  <a:cubicBezTo>
                    <a:pt x="1804" y="3994"/>
                    <a:pt x="2538" y="3228"/>
                    <a:pt x="3272" y="2462"/>
                  </a:cubicBezTo>
                  <a:cubicBezTo>
                    <a:pt x="3416" y="2302"/>
                    <a:pt x="3495" y="2063"/>
                    <a:pt x="3687" y="1664"/>
                  </a:cubicBezTo>
                  <a:cubicBezTo>
                    <a:pt x="3256" y="1090"/>
                    <a:pt x="2793" y="531"/>
                    <a:pt x="2282" y="20"/>
                  </a:cubicBezTo>
                  <a:cubicBezTo>
                    <a:pt x="2269" y="7"/>
                    <a:pt x="2243" y="0"/>
                    <a:pt x="2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13"/>
            <p:cNvSpPr/>
            <p:nvPr/>
          </p:nvSpPr>
          <p:spPr>
            <a:xfrm>
              <a:off x="3943283" y="1241584"/>
              <a:ext cx="293216" cy="260649"/>
            </a:xfrm>
            <a:custGeom>
              <a:rect b="b" l="l" r="r" t="t"/>
              <a:pathLst>
                <a:path extrusionOk="0" h="5044" w="5651">
                  <a:moveTo>
                    <a:pt x="5172" y="1"/>
                  </a:moveTo>
                  <a:lnTo>
                    <a:pt x="1" y="4054"/>
                  </a:lnTo>
                  <a:cubicBezTo>
                    <a:pt x="458" y="4487"/>
                    <a:pt x="839" y="5044"/>
                    <a:pt x="1357" y="5044"/>
                  </a:cubicBezTo>
                  <a:cubicBezTo>
                    <a:pt x="1509" y="5044"/>
                    <a:pt x="1672" y="4996"/>
                    <a:pt x="1852" y="4884"/>
                  </a:cubicBezTo>
                  <a:cubicBezTo>
                    <a:pt x="5650" y="2475"/>
                    <a:pt x="3975" y="3911"/>
                    <a:pt x="5347" y="799"/>
                  </a:cubicBezTo>
                  <a:cubicBezTo>
                    <a:pt x="5395" y="607"/>
                    <a:pt x="5411" y="432"/>
                    <a:pt x="5411" y="240"/>
                  </a:cubicBezTo>
                  <a:lnTo>
                    <a:pt x="5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13"/>
            <p:cNvSpPr/>
            <p:nvPr/>
          </p:nvSpPr>
          <p:spPr>
            <a:xfrm>
              <a:off x="2411361" y="1723752"/>
              <a:ext cx="198781" cy="218895"/>
            </a:xfrm>
            <a:custGeom>
              <a:rect b="b" l="l" r="r" t="t"/>
              <a:pathLst>
                <a:path extrusionOk="0" h="4236" w="3831">
                  <a:moveTo>
                    <a:pt x="986" y="1"/>
                  </a:moveTo>
                  <a:cubicBezTo>
                    <a:pt x="930" y="1"/>
                    <a:pt x="877" y="8"/>
                    <a:pt x="830" y="22"/>
                  </a:cubicBezTo>
                  <a:cubicBezTo>
                    <a:pt x="463" y="134"/>
                    <a:pt x="272" y="836"/>
                    <a:pt x="0" y="1283"/>
                  </a:cubicBezTo>
                  <a:cubicBezTo>
                    <a:pt x="192" y="1666"/>
                    <a:pt x="272" y="2033"/>
                    <a:pt x="495" y="2256"/>
                  </a:cubicBezTo>
                  <a:cubicBezTo>
                    <a:pt x="1070" y="2815"/>
                    <a:pt x="1660" y="3341"/>
                    <a:pt x="2298" y="3820"/>
                  </a:cubicBezTo>
                  <a:cubicBezTo>
                    <a:pt x="2570" y="4028"/>
                    <a:pt x="2937" y="4107"/>
                    <a:pt x="3272" y="4235"/>
                  </a:cubicBezTo>
                  <a:cubicBezTo>
                    <a:pt x="3416" y="3740"/>
                    <a:pt x="3831" y="3118"/>
                    <a:pt x="3671" y="2735"/>
                  </a:cubicBezTo>
                  <a:cubicBezTo>
                    <a:pt x="3304" y="1953"/>
                    <a:pt x="2809" y="1235"/>
                    <a:pt x="2203" y="628"/>
                  </a:cubicBezTo>
                  <a:cubicBezTo>
                    <a:pt x="1911" y="309"/>
                    <a:pt x="1364" y="1"/>
                    <a:pt x="9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13"/>
            <p:cNvSpPr/>
            <p:nvPr/>
          </p:nvSpPr>
          <p:spPr>
            <a:xfrm>
              <a:off x="4354853" y="577628"/>
              <a:ext cx="119912" cy="341572"/>
            </a:xfrm>
            <a:custGeom>
              <a:rect b="b" l="l" r="r" t="t"/>
              <a:pathLst>
                <a:path extrusionOk="0" h="6610" w="2311">
                  <a:moveTo>
                    <a:pt x="508" y="0"/>
                  </a:moveTo>
                  <a:cubicBezTo>
                    <a:pt x="353" y="0"/>
                    <a:pt x="184" y="1"/>
                    <a:pt x="1" y="3"/>
                  </a:cubicBezTo>
                  <a:cubicBezTo>
                    <a:pt x="495" y="2253"/>
                    <a:pt x="974" y="4439"/>
                    <a:pt x="1453" y="6610"/>
                  </a:cubicBezTo>
                  <a:lnTo>
                    <a:pt x="1900" y="6610"/>
                  </a:lnTo>
                  <a:cubicBezTo>
                    <a:pt x="1996" y="5668"/>
                    <a:pt x="2123" y="4743"/>
                    <a:pt x="2155" y="3817"/>
                  </a:cubicBezTo>
                  <a:cubicBezTo>
                    <a:pt x="2187" y="3258"/>
                    <a:pt x="1980" y="2684"/>
                    <a:pt x="2043" y="2141"/>
                  </a:cubicBezTo>
                  <a:cubicBezTo>
                    <a:pt x="2279" y="157"/>
                    <a:pt x="2311" y="0"/>
                    <a:pt x="5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13"/>
            <p:cNvSpPr/>
            <p:nvPr/>
          </p:nvSpPr>
          <p:spPr>
            <a:xfrm>
              <a:off x="1789439" y="1100566"/>
              <a:ext cx="216215" cy="214916"/>
            </a:xfrm>
            <a:custGeom>
              <a:rect b="b" l="l" r="r" t="t"/>
              <a:pathLst>
                <a:path extrusionOk="0" h="4159" w="4167">
                  <a:moveTo>
                    <a:pt x="3815" y="1"/>
                  </a:moveTo>
                  <a:cubicBezTo>
                    <a:pt x="2794" y="607"/>
                    <a:pt x="1709" y="1102"/>
                    <a:pt x="799" y="1820"/>
                  </a:cubicBezTo>
                  <a:cubicBezTo>
                    <a:pt x="1" y="2459"/>
                    <a:pt x="671" y="3145"/>
                    <a:pt x="1070" y="3751"/>
                  </a:cubicBezTo>
                  <a:cubicBezTo>
                    <a:pt x="1260" y="4027"/>
                    <a:pt x="1496" y="4158"/>
                    <a:pt x="1743" y="4158"/>
                  </a:cubicBezTo>
                  <a:cubicBezTo>
                    <a:pt x="1954" y="4158"/>
                    <a:pt x="2173" y="4063"/>
                    <a:pt x="2379" y="3879"/>
                  </a:cubicBezTo>
                  <a:cubicBezTo>
                    <a:pt x="3432" y="2953"/>
                    <a:pt x="3624" y="1597"/>
                    <a:pt x="4166" y="400"/>
                  </a:cubicBezTo>
                  <a:lnTo>
                    <a:pt x="38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13"/>
            <p:cNvSpPr/>
            <p:nvPr/>
          </p:nvSpPr>
          <p:spPr>
            <a:xfrm>
              <a:off x="5157291" y="1951116"/>
              <a:ext cx="241017" cy="127586"/>
            </a:xfrm>
            <a:custGeom>
              <a:rect b="b" l="l" r="r" t="t"/>
              <a:pathLst>
                <a:path extrusionOk="0" h="2469" w="4645">
                  <a:moveTo>
                    <a:pt x="3171" y="1"/>
                  </a:moveTo>
                  <a:cubicBezTo>
                    <a:pt x="2768" y="1"/>
                    <a:pt x="2362" y="29"/>
                    <a:pt x="1963" y="91"/>
                  </a:cubicBezTo>
                  <a:cubicBezTo>
                    <a:pt x="240" y="362"/>
                    <a:pt x="0" y="857"/>
                    <a:pt x="702" y="2468"/>
                  </a:cubicBezTo>
                  <a:cubicBezTo>
                    <a:pt x="1293" y="2373"/>
                    <a:pt x="1835" y="2357"/>
                    <a:pt x="2330" y="2197"/>
                  </a:cubicBezTo>
                  <a:cubicBezTo>
                    <a:pt x="3000" y="1990"/>
                    <a:pt x="3671" y="1718"/>
                    <a:pt x="4293" y="1367"/>
                  </a:cubicBezTo>
                  <a:cubicBezTo>
                    <a:pt x="4533" y="1160"/>
                    <a:pt x="4644" y="841"/>
                    <a:pt x="4596" y="521"/>
                  </a:cubicBezTo>
                  <a:cubicBezTo>
                    <a:pt x="4533" y="298"/>
                    <a:pt x="4134" y="59"/>
                    <a:pt x="3846" y="27"/>
                  </a:cubicBezTo>
                  <a:cubicBezTo>
                    <a:pt x="3623" y="9"/>
                    <a:pt x="3397" y="1"/>
                    <a:pt x="31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13"/>
            <p:cNvSpPr/>
            <p:nvPr/>
          </p:nvSpPr>
          <p:spPr>
            <a:xfrm>
              <a:off x="1798571" y="391344"/>
              <a:ext cx="130912" cy="154767"/>
            </a:xfrm>
            <a:custGeom>
              <a:rect b="b" l="l" r="r" t="t"/>
              <a:pathLst>
                <a:path extrusionOk="0" h="2995" w="2523">
                  <a:moveTo>
                    <a:pt x="2267" y="1"/>
                  </a:moveTo>
                  <a:cubicBezTo>
                    <a:pt x="1979" y="208"/>
                    <a:pt x="1596" y="320"/>
                    <a:pt x="1405" y="591"/>
                  </a:cubicBezTo>
                  <a:cubicBezTo>
                    <a:pt x="910" y="1294"/>
                    <a:pt x="415" y="1996"/>
                    <a:pt x="0" y="2746"/>
                  </a:cubicBezTo>
                  <a:cubicBezTo>
                    <a:pt x="206" y="2914"/>
                    <a:pt x="450" y="2995"/>
                    <a:pt x="691" y="2995"/>
                  </a:cubicBezTo>
                  <a:cubicBezTo>
                    <a:pt x="1069" y="2995"/>
                    <a:pt x="1440" y="2797"/>
                    <a:pt x="1644" y="2427"/>
                  </a:cubicBezTo>
                  <a:cubicBezTo>
                    <a:pt x="1900" y="1980"/>
                    <a:pt x="2139" y="1517"/>
                    <a:pt x="2378" y="1054"/>
                  </a:cubicBezTo>
                  <a:cubicBezTo>
                    <a:pt x="2522" y="799"/>
                    <a:pt x="2315" y="368"/>
                    <a:pt x="22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13"/>
            <p:cNvSpPr/>
            <p:nvPr/>
          </p:nvSpPr>
          <p:spPr>
            <a:xfrm>
              <a:off x="1715759" y="201701"/>
              <a:ext cx="131742" cy="183550"/>
            </a:xfrm>
            <a:custGeom>
              <a:rect b="b" l="l" r="r" t="t"/>
              <a:pathLst>
                <a:path extrusionOk="0" h="3552" w="2539">
                  <a:moveTo>
                    <a:pt x="1469" y="0"/>
                  </a:moveTo>
                  <a:cubicBezTo>
                    <a:pt x="1421" y="112"/>
                    <a:pt x="1357" y="208"/>
                    <a:pt x="1309" y="304"/>
                  </a:cubicBezTo>
                  <a:cubicBezTo>
                    <a:pt x="814" y="1293"/>
                    <a:pt x="447" y="2362"/>
                    <a:pt x="1" y="3463"/>
                  </a:cubicBezTo>
                  <a:cubicBezTo>
                    <a:pt x="231" y="3523"/>
                    <a:pt x="427" y="3552"/>
                    <a:pt x="593" y="3552"/>
                  </a:cubicBezTo>
                  <a:cubicBezTo>
                    <a:pt x="1096" y="3552"/>
                    <a:pt x="1333" y="3289"/>
                    <a:pt x="1453" y="2809"/>
                  </a:cubicBezTo>
                  <a:cubicBezTo>
                    <a:pt x="1533" y="2522"/>
                    <a:pt x="1660" y="2251"/>
                    <a:pt x="1820" y="1995"/>
                  </a:cubicBezTo>
                  <a:cubicBezTo>
                    <a:pt x="2059" y="1580"/>
                    <a:pt x="2299" y="1149"/>
                    <a:pt x="2538" y="734"/>
                  </a:cubicBezTo>
                  <a:cubicBezTo>
                    <a:pt x="2155" y="527"/>
                    <a:pt x="1804" y="272"/>
                    <a:pt x="14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13"/>
            <p:cNvSpPr/>
            <p:nvPr/>
          </p:nvSpPr>
          <p:spPr>
            <a:xfrm>
              <a:off x="5236783" y="1569092"/>
              <a:ext cx="234376" cy="204478"/>
            </a:xfrm>
            <a:custGeom>
              <a:rect b="b" l="l" r="r" t="t"/>
              <a:pathLst>
                <a:path extrusionOk="0" h="3957" w="4517">
                  <a:moveTo>
                    <a:pt x="3852" y="1"/>
                  </a:moveTo>
                  <a:cubicBezTo>
                    <a:pt x="3660" y="1"/>
                    <a:pt x="3429" y="29"/>
                    <a:pt x="3272" y="78"/>
                  </a:cubicBezTo>
                  <a:cubicBezTo>
                    <a:pt x="1405" y="621"/>
                    <a:pt x="1006" y="2408"/>
                    <a:pt x="0" y="3957"/>
                  </a:cubicBezTo>
                  <a:cubicBezTo>
                    <a:pt x="287" y="3829"/>
                    <a:pt x="575" y="3733"/>
                    <a:pt x="878" y="3653"/>
                  </a:cubicBezTo>
                  <a:cubicBezTo>
                    <a:pt x="2394" y="3414"/>
                    <a:pt x="3320" y="2265"/>
                    <a:pt x="4325" y="1291"/>
                  </a:cubicBezTo>
                  <a:cubicBezTo>
                    <a:pt x="4517" y="1116"/>
                    <a:pt x="4341" y="446"/>
                    <a:pt x="4197" y="78"/>
                  </a:cubicBezTo>
                  <a:cubicBezTo>
                    <a:pt x="4174" y="25"/>
                    <a:pt x="4030" y="1"/>
                    <a:pt x="38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13"/>
            <p:cNvSpPr/>
            <p:nvPr/>
          </p:nvSpPr>
          <p:spPr>
            <a:xfrm>
              <a:off x="1781189" y="793004"/>
              <a:ext cx="139992" cy="265403"/>
            </a:xfrm>
            <a:custGeom>
              <a:rect b="b" l="l" r="r" t="t"/>
              <a:pathLst>
                <a:path extrusionOk="0" h="5136" w="2698">
                  <a:moveTo>
                    <a:pt x="2267" y="0"/>
                  </a:moveTo>
                  <a:cubicBezTo>
                    <a:pt x="2043" y="160"/>
                    <a:pt x="1756" y="287"/>
                    <a:pt x="1612" y="511"/>
                  </a:cubicBezTo>
                  <a:cubicBezTo>
                    <a:pt x="1293" y="894"/>
                    <a:pt x="1054" y="1341"/>
                    <a:pt x="862" y="1803"/>
                  </a:cubicBezTo>
                  <a:cubicBezTo>
                    <a:pt x="527" y="2681"/>
                    <a:pt x="272" y="3591"/>
                    <a:pt x="16" y="4485"/>
                  </a:cubicBezTo>
                  <a:cubicBezTo>
                    <a:pt x="0" y="4708"/>
                    <a:pt x="80" y="4931"/>
                    <a:pt x="240" y="5107"/>
                  </a:cubicBezTo>
                  <a:cubicBezTo>
                    <a:pt x="254" y="5127"/>
                    <a:pt x="296" y="5136"/>
                    <a:pt x="350" y="5136"/>
                  </a:cubicBezTo>
                  <a:cubicBezTo>
                    <a:pt x="472" y="5136"/>
                    <a:pt x="657" y="5089"/>
                    <a:pt x="734" y="5011"/>
                  </a:cubicBezTo>
                  <a:cubicBezTo>
                    <a:pt x="1772" y="4038"/>
                    <a:pt x="2650" y="2968"/>
                    <a:pt x="2697" y="1420"/>
                  </a:cubicBezTo>
                  <a:cubicBezTo>
                    <a:pt x="2681" y="1197"/>
                    <a:pt x="2650" y="974"/>
                    <a:pt x="2602" y="750"/>
                  </a:cubicBezTo>
                  <a:cubicBezTo>
                    <a:pt x="2506" y="495"/>
                    <a:pt x="2394" y="239"/>
                    <a:pt x="22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9" name="Google Shape;4779;p13"/>
            <p:cNvSpPr/>
            <p:nvPr/>
          </p:nvSpPr>
          <p:spPr>
            <a:xfrm>
              <a:off x="4866618" y="2161377"/>
              <a:ext cx="225296" cy="163913"/>
            </a:xfrm>
            <a:custGeom>
              <a:rect b="b" l="l" r="r" t="t"/>
              <a:pathLst>
                <a:path extrusionOk="0" h="3172" w="4342">
                  <a:moveTo>
                    <a:pt x="1901" y="0"/>
                  </a:moveTo>
                  <a:cubicBezTo>
                    <a:pt x="1576" y="0"/>
                    <a:pt x="1217" y="85"/>
                    <a:pt x="814" y="251"/>
                  </a:cubicBezTo>
                  <a:cubicBezTo>
                    <a:pt x="176" y="522"/>
                    <a:pt x="0" y="953"/>
                    <a:pt x="559" y="1352"/>
                  </a:cubicBezTo>
                  <a:cubicBezTo>
                    <a:pt x="1517" y="2038"/>
                    <a:pt x="2554" y="2597"/>
                    <a:pt x="3511" y="3171"/>
                  </a:cubicBezTo>
                  <a:cubicBezTo>
                    <a:pt x="3926" y="2964"/>
                    <a:pt x="4230" y="2916"/>
                    <a:pt x="4278" y="2788"/>
                  </a:cubicBezTo>
                  <a:cubicBezTo>
                    <a:pt x="4341" y="2533"/>
                    <a:pt x="4325" y="2278"/>
                    <a:pt x="4214" y="2038"/>
                  </a:cubicBezTo>
                  <a:cubicBezTo>
                    <a:pt x="4054" y="1719"/>
                    <a:pt x="3751" y="1480"/>
                    <a:pt x="3575" y="1160"/>
                  </a:cubicBezTo>
                  <a:cubicBezTo>
                    <a:pt x="3111" y="372"/>
                    <a:pt x="2581" y="0"/>
                    <a:pt x="19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13"/>
            <p:cNvSpPr/>
            <p:nvPr/>
          </p:nvSpPr>
          <p:spPr>
            <a:xfrm>
              <a:off x="4899722" y="-28402"/>
              <a:ext cx="116020" cy="249022"/>
            </a:xfrm>
            <a:custGeom>
              <a:rect b="b" l="l" r="r" t="t"/>
              <a:pathLst>
                <a:path extrusionOk="0" h="4819" w="2236">
                  <a:moveTo>
                    <a:pt x="208" y="1"/>
                  </a:moveTo>
                  <a:lnTo>
                    <a:pt x="208" y="1"/>
                  </a:lnTo>
                  <a:cubicBezTo>
                    <a:pt x="288" y="432"/>
                    <a:pt x="448" y="831"/>
                    <a:pt x="432" y="1261"/>
                  </a:cubicBezTo>
                  <a:cubicBezTo>
                    <a:pt x="400" y="1676"/>
                    <a:pt x="144" y="2075"/>
                    <a:pt x="97" y="2506"/>
                  </a:cubicBezTo>
                  <a:cubicBezTo>
                    <a:pt x="17" y="2985"/>
                    <a:pt x="1" y="3496"/>
                    <a:pt x="49" y="3990"/>
                  </a:cubicBezTo>
                  <a:cubicBezTo>
                    <a:pt x="117" y="4633"/>
                    <a:pt x="583" y="4819"/>
                    <a:pt x="1077" y="4819"/>
                  </a:cubicBezTo>
                  <a:cubicBezTo>
                    <a:pt x="1160" y="4819"/>
                    <a:pt x="1243" y="4814"/>
                    <a:pt x="1325" y="4804"/>
                  </a:cubicBezTo>
                  <a:cubicBezTo>
                    <a:pt x="1980" y="4725"/>
                    <a:pt x="1884" y="4230"/>
                    <a:pt x="1756" y="3735"/>
                  </a:cubicBezTo>
                  <a:cubicBezTo>
                    <a:pt x="1645" y="3320"/>
                    <a:pt x="1629" y="2889"/>
                    <a:pt x="1724" y="2474"/>
                  </a:cubicBezTo>
                  <a:cubicBezTo>
                    <a:pt x="2235" y="751"/>
                    <a:pt x="2028" y="368"/>
                    <a:pt x="2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13"/>
            <p:cNvSpPr/>
            <p:nvPr/>
          </p:nvSpPr>
          <p:spPr>
            <a:xfrm>
              <a:off x="2289633" y="1556380"/>
              <a:ext cx="221975" cy="124847"/>
            </a:xfrm>
            <a:custGeom>
              <a:rect b="b" l="l" r="r" t="t"/>
              <a:pathLst>
                <a:path extrusionOk="0" h="2416" w="4278">
                  <a:moveTo>
                    <a:pt x="559" y="0"/>
                  </a:moveTo>
                  <a:cubicBezTo>
                    <a:pt x="439" y="0"/>
                    <a:pt x="352" y="14"/>
                    <a:pt x="335" y="53"/>
                  </a:cubicBezTo>
                  <a:cubicBezTo>
                    <a:pt x="96" y="548"/>
                    <a:pt x="0" y="1106"/>
                    <a:pt x="32" y="1649"/>
                  </a:cubicBezTo>
                  <a:cubicBezTo>
                    <a:pt x="64" y="1888"/>
                    <a:pt x="703" y="2048"/>
                    <a:pt x="1086" y="2192"/>
                  </a:cubicBezTo>
                  <a:cubicBezTo>
                    <a:pt x="1133" y="2205"/>
                    <a:pt x="1185" y="2209"/>
                    <a:pt x="1238" y="2209"/>
                  </a:cubicBezTo>
                  <a:cubicBezTo>
                    <a:pt x="1381" y="2209"/>
                    <a:pt x="1537" y="2176"/>
                    <a:pt x="1676" y="2176"/>
                  </a:cubicBezTo>
                  <a:lnTo>
                    <a:pt x="1804" y="2415"/>
                  </a:lnTo>
                  <a:cubicBezTo>
                    <a:pt x="2554" y="2032"/>
                    <a:pt x="3336" y="1649"/>
                    <a:pt x="4086" y="1218"/>
                  </a:cubicBezTo>
                  <a:cubicBezTo>
                    <a:pt x="4230" y="1138"/>
                    <a:pt x="4277" y="835"/>
                    <a:pt x="4277" y="644"/>
                  </a:cubicBezTo>
                  <a:cubicBezTo>
                    <a:pt x="4277" y="564"/>
                    <a:pt x="3974" y="468"/>
                    <a:pt x="3783" y="436"/>
                  </a:cubicBezTo>
                  <a:cubicBezTo>
                    <a:pt x="2985" y="308"/>
                    <a:pt x="2171" y="181"/>
                    <a:pt x="1357" y="69"/>
                  </a:cubicBezTo>
                  <a:cubicBezTo>
                    <a:pt x="1128" y="48"/>
                    <a:pt x="784" y="0"/>
                    <a:pt x="5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13"/>
            <p:cNvSpPr/>
            <p:nvPr/>
          </p:nvSpPr>
          <p:spPr>
            <a:xfrm>
              <a:off x="3948264" y="1552350"/>
              <a:ext cx="168167" cy="175178"/>
            </a:xfrm>
            <a:custGeom>
              <a:rect b="b" l="l" r="r" t="t"/>
              <a:pathLst>
                <a:path extrusionOk="0" h="3390" w="3241">
                  <a:moveTo>
                    <a:pt x="988" y="0"/>
                  </a:moveTo>
                  <a:cubicBezTo>
                    <a:pt x="389" y="0"/>
                    <a:pt x="480" y="1036"/>
                    <a:pt x="336" y="1599"/>
                  </a:cubicBezTo>
                  <a:cubicBezTo>
                    <a:pt x="304" y="1759"/>
                    <a:pt x="240" y="1919"/>
                    <a:pt x="192" y="2078"/>
                  </a:cubicBezTo>
                  <a:lnTo>
                    <a:pt x="1" y="2286"/>
                  </a:lnTo>
                  <a:cubicBezTo>
                    <a:pt x="400" y="2653"/>
                    <a:pt x="735" y="3195"/>
                    <a:pt x="1198" y="3355"/>
                  </a:cubicBezTo>
                  <a:cubicBezTo>
                    <a:pt x="1268" y="3378"/>
                    <a:pt x="1346" y="3389"/>
                    <a:pt x="1429" y="3389"/>
                  </a:cubicBezTo>
                  <a:cubicBezTo>
                    <a:pt x="2140" y="3389"/>
                    <a:pt x="3240" y="2601"/>
                    <a:pt x="3240" y="2158"/>
                  </a:cubicBezTo>
                  <a:cubicBezTo>
                    <a:pt x="3240" y="2126"/>
                    <a:pt x="3240" y="2078"/>
                    <a:pt x="3224" y="2062"/>
                  </a:cubicBezTo>
                  <a:cubicBezTo>
                    <a:pt x="2554" y="1344"/>
                    <a:pt x="2027" y="275"/>
                    <a:pt x="1198" y="35"/>
                  </a:cubicBezTo>
                  <a:cubicBezTo>
                    <a:pt x="1120" y="11"/>
                    <a:pt x="1050" y="0"/>
                    <a:pt x="9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13"/>
            <p:cNvSpPr/>
            <p:nvPr/>
          </p:nvSpPr>
          <p:spPr>
            <a:xfrm>
              <a:off x="2641533" y="950764"/>
              <a:ext cx="177300" cy="151666"/>
            </a:xfrm>
            <a:custGeom>
              <a:rect b="b" l="l" r="r" t="t"/>
              <a:pathLst>
                <a:path extrusionOk="0" h="2935" w="3417">
                  <a:moveTo>
                    <a:pt x="2345" y="0"/>
                  </a:moveTo>
                  <a:cubicBezTo>
                    <a:pt x="2275" y="0"/>
                    <a:pt x="2206" y="14"/>
                    <a:pt x="2140" y="43"/>
                  </a:cubicBezTo>
                  <a:cubicBezTo>
                    <a:pt x="1358" y="426"/>
                    <a:pt x="703" y="1049"/>
                    <a:pt x="1" y="1559"/>
                  </a:cubicBezTo>
                  <a:cubicBezTo>
                    <a:pt x="400" y="2038"/>
                    <a:pt x="735" y="2820"/>
                    <a:pt x="1214" y="2916"/>
                  </a:cubicBezTo>
                  <a:cubicBezTo>
                    <a:pt x="1287" y="2929"/>
                    <a:pt x="1361" y="2935"/>
                    <a:pt x="1436" y="2935"/>
                  </a:cubicBezTo>
                  <a:cubicBezTo>
                    <a:pt x="2376" y="2935"/>
                    <a:pt x="3416" y="1967"/>
                    <a:pt x="3416" y="1272"/>
                  </a:cubicBezTo>
                  <a:cubicBezTo>
                    <a:pt x="3416" y="698"/>
                    <a:pt x="2851" y="0"/>
                    <a:pt x="23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13"/>
            <p:cNvSpPr/>
            <p:nvPr/>
          </p:nvSpPr>
          <p:spPr>
            <a:xfrm>
              <a:off x="3400904" y="534325"/>
              <a:ext cx="183059" cy="171509"/>
            </a:xfrm>
            <a:custGeom>
              <a:rect b="b" l="l" r="r" t="t"/>
              <a:pathLst>
                <a:path extrusionOk="0" h="3319" w="3528">
                  <a:moveTo>
                    <a:pt x="2601" y="1"/>
                  </a:moveTo>
                  <a:cubicBezTo>
                    <a:pt x="2395" y="1"/>
                    <a:pt x="2010" y="226"/>
                    <a:pt x="1868" y="426"/>
                  </a:cubicBezTo>
                  <a:cubicBezTo>
                    <a:pt x="1182" y="1335"/>
                    <a:pt x="559" y="2277"/>
                    <a:pt x="1" y="3075"/>
                  </a:cubicBezTo>
                  <a:cubicBezTo>
                    <a:pt x="447" y="3139"/>
                    <a:pt x="894" y="3235"/>
                    <a:pt x="1341" y="3282"/>
                  </a:cubicBezTo>
                  <a:cubicBezTo>
                    <a:pt x="1429" y="3306"/>
                    <a:pt x="1521" y="3318"/>
                    <a:pt x="1614" y="3318"/>
                  </a:cubicBezTo>
                  <a:cubicBezTo>
                    <a:pt x="1708" y="3318"/>
                    <a:pt x="1804" y="3306"/>
                    <a:pt x="1900" y="3282"/>
                  </a:cubicBezTo>
                  <a:cubicBezTo>
                    <a:pt x="2985" y="2931"/>
                    <a:pt x="3528" y="1974"/>
                    <a:pt x="3256" y="841"/>
                  </a:cubicBezTo>
                  <a:cubicBezTo>
                    <a:pt x="3176" y="506"/>
                    <a:pt x="2953" y="202"/>
                    <a:pt x="2666" y="11"/>
                  </a:cubicBezTo>
                  <a:cubicBezTo>
                    <a:pt x="2647" y="4"/>
                    <a:pt x="2625" y="1"/>
                    <a:pt x="26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13"/>
            <p:cNvSpPr/>
            <p:nvPr/>
          </p:nvSpPr>
          <p:spPr>
            <a:xfrm>
              <a:off x="2288803" y="-37755"/>
              <a:ext cx="188040" cy="132133"/>
            </a:xfrm>
            <a:custGeom>
              <a:rect b="b" l="l" r="r" t="t"/>
              <a:pathLst>
                <a:path extrusionOk="0" h="2557" w="3624">
                  <a:moveTo>
                    <a:pt x="1599" y="0"/>
                  </a:moveTo>
                  <a:cubicBezTo>
                    <a:pt x="1460" y="0"/>
                    <a:pt x="1325" y="16"/>
                    <a:pt x="1197" y="54"/>
                  </a:cubicBezTo>
                  <a:cubicBezTo>
                    <a:pt x="703" y="182"/>
                    <a:pt x="479" y="1219"/>
                    <a:pt x="0" y="2113"/>
                  </a:cubicBezTo>
                  <a:cubicBezTo>
                    <a:pt x="413" y="2284"/>
                    <a:pt x="750" y="2556"/>
                    <a:pt x="977" y="2556"/>
                  </a:cubicBezTo>
                  <a:cubicBezTo>
                    <a:pt x="1004" y="2556"/>
                    <a:pt x="1030" y="2552"/>
                    <a:pt x="1054" y="2544"/>
                  </a:cubicBezTo>
                  <a:cubicBezTo>
                    <a:pt x="1852" y="2240"/>
                    <a:pt x="2618" y="1857"/>
                    <a:pt x="3352" y="1395"/>
                  </a:cubicBezTo>
                  <a:cubicBezTo>
                    <a:pt x="3559" y="1267"/>
                    <a:pt x="3527" y="772"/>
                    <a:pt x="3623" y="453"/>
                  </a:cubicBezTo>
                  <a:cubicBezTo>
                    <a:pt x="2945" y="323"/>
                    <a:pt x="2224" y="0"/>
                    <a:pt x="15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13"/>
            <p:cNvSpPr/>
            <p:nvPr/>
          </p:nvSpPr>
          <p:spPr>
            <a:xfrm>
              <a:off x="2998466" y="-51190"/>
              <a:ext cx="166507" cy="184480"/>
            </a:xfrm>
            <a:custGeom>
              <a:rect b="b" l="l" r="r" t="t"/>
              <a:pathLst>
                <a:path extrusionOk="0" h="3570" w="3209">
                  <a:moveTo>
                    <a:pt x="1916" y="0"/>
                  </a:moveTo>
                  <a:cubicBezTo>
                    <a:pt x="1677" y="0"/>
                    <a:pt x="1387" y="95"/>
                    <a:pt x="1325" y="218"/>
                  </a:cubicBezTo>
                  <a:cubicBezTo>
                    <a:pt x="862" y="1256"/>
                    <a:pt x="479" y="2325"/>
                    <a:pt x="0" y="3570"/>
                  </a:cubicBezTo>
                  <a:cubicBezTo>
                    <a:pt x="2235" y="3506"/>
                    <a:pt x="3208" y="2261"/>
                    <a:pt x="2698" y="601"/>
                  </a:cubicBezTo>
                  <a:cubicBezTo>
                    <a:pt x="2586" y="330"/>
                    <a:pt x="2378" y="122"/>
                    <a:pt x="2107" y="27"/>
                  </a:cubicBezTo>
                  <a:cubicBezTo>
                    <a:pt x="2053" y="9"/>
                    <a:pt x="1986" y="0"/>
                    <a:pt x="19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7" name="Google Shape;4787;p13"/>
            <p:cNvSpPr/>
            <p:nvPr/>
          </p:nvSpPr>
          <p:spPr>
            <a:xfrm>
              <a:off x="4260470" y="105898"/>
              <a:ext cx="135011" cy="162208"/>
            </a:xfrm>
            <a:custGeom>
              <a:rect b="b" l="l" r="r" t="t"/>
              <a:pathLst>
                <a:path extrusionOk="0" h="3139" w="2602">
                  <a:moveTo>
                    <a:pt x="1264" y="1"/>
                  </a:moveTo>
                  <a:cubicBezTo>
                    <a:pt x="668" y="1"/>
                    <a:pt x="1" y="1211"/>
                    <a:pt x="16" y="2269"/>
                  </a:cubicBezTo>
                  <a:cubicBezTo>
                    <a:pt x="30" y="2845"/>
                    <a:pt x="315" y="3139"/>
                    <a:pt x="760" y="3139"/>
                  </a:cubicBezTo>
                  <a:cubicBezTo>
                    <a:pt x="832" y="3139"/>
                    <a:pt x="909" y="3131"/>
                    <a:pt x="990" y="3115"/>
                  </a:cubicBezTo>
                  <a:cubicBezTo>
                    <a:pt x="1995" y="3115"/>
                    <a:pt x="2570" y="2445"/>
                    <a:pt x="2586" y="1344"/>
                  </a:cubicBezTo>
                  <a:cubicBezTo>
                    <a:pt x="2602" y="466"/>
                    <a:pt x="2107" y="83"/>
                    <a:pt x="1309" y="3"/>
                  </a:cubicBezTo>
                  <a:cubicBezTo>
                    <a:pt x="1294" y="1"/>
                    <a:pt x="1279" y="1"/>
                    <a:pt x="126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13"/>
            <p:cNvSpPr/>
            <p:nvPr/>
          </p:nvSpPr>
          <p:spPr>
            <a:xfrm>
              <a:off x="5738585" y="1626967"/>
              <a:ext cx="196290" cy="161071"/>
            </a:xfrm>
            <a:custGeom>
              <a:rect b="b" l="l" r="r" t="t"/>
              <a:pathLst>
                <a:path extrusionOk="0" h="3117" w="3783">
                  <a:moveTo>
                    <a:pt x="1078" y="0"/>
                  </a:moveTo>
                  <a:cubicBezTo>
                    <a:pt x="1057" y="0"/>
                    <a:pt x="1038" y="4"/>
                    <a:pt x="1022" y="12"/>
                  </a:cubicBezTo>
                  <a:cubicBezTo>
                    <a:pt x="1" y="522"/>
                    <a:pt x="703" y="1592"/>
                    <a:pt x="655" y="2438"/>
                  </a:cubicBezTo>
                  <a:cubicBezTo>
                    <a:pt x="655" y="2533"/>
                    <a:pt x="655" y="2693"/>
                    <a:pt x="719" y="2725"/>
                  </a:cubicBezTo>
                  <a:cubicBezTo>
                    <a:pt x="906" y="2869"/>
                    <a:pt x="1223" y="3117"/>
                    <a:pt x="1354" y="3117"/>
                  </a:cubicBezTo>
                  <a:cubicBezTo>
                    <a:pt x="1368" y="3117"/>
                    <a:pt x="1380" y="3114"/>
                    <a:pt x="1389" y="3108"/>
                  </a:cubicBezTo>
                  <a:cubicBezTo>
                    <a:pt x="1779" y="2848"/>
                    <a:pt x="2174" y="2696"/>
                    <a:pt x="2584" y="2696"/>
                  </a:cubicBezTo>
                  <a:cubicBezTo>
                    <a:pt x="2928" y="2696"/>
                    <a:pt x="3283" y="2803"/>
                    <a:pt x="3655" y="3044"/>
                  </a:cubicBezTo>
                  <a:cubicBezTo>
                    <a:pt x="3703" y="2932"/>
                    <a:pt x="3735" y="2821"/>
                    <a:pt x="3783" y="2725"/>
                  </a:cubicBezTo>
                  <a:cubicBezTo>
                    <a:pt x="3448" y="2246"/>
                    <a:pt x="3097" y="1799"/>
                    <a:pt x="2714" y="1384"/>
                  </a:cubicBezTo>
                  <a:cubicBezTo>
                    <a:pt x="2204" y="889"/>
                    <a:pt x="1398" y="0"/>
                    <a:pt x="10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13"/>
            <p:cNvSpPr/>
            <p:nvPr/>
          </p:nvSpPr>
          <p:spPr>
            <a:xfrm>
              <a:off x="4915496" y="2406103"/>
              <a:ext cx="196290" cy="160451"/>
            </a:xfrm>
            <a:custGeom>
              <a:rect b="b" l="l" r="r" t="t"/>
              <a:pathLst>
                <a:path extrusionOk="0" h="3105" w="3783">
                  <a:moveTo>
                    <a:pt x="1084" y="1"/>
                  </a:moveTo>
                  <a:cubicBezTo>
                    <a:pt x="1061" y="1"/>
                    <a:pt x="1040" y="6"/>
                    <a:pt x="1021" y="15"/>
                  </a:cubicBezTo>
                  <a:cubicBezTo>
                    <a:pt x="0" y="510"/>
                    <a:pt x="702" y="1579"/>
                    <a:pt x="654" y="2441"/>
                  </a:cubicBezTo>
                  <a:cubicBezTo>
                    <a:pt x="654" y="2537"/>
                    <a:pt x="654" y="2680"/>
                    <a:pt x="718" y="2712"/>
                  </a:cubicBezTo>
                  <a:cubicBezTo>
                    <a:pt x="905" y="2856"/>
                    <a:pt x="1223" y="3104"/>
                    <a:pt x="1353" y="3104"/>
                  </a:cubicBezTo>
                  <a:cubicBezTo>
                    <a:pt x="1367" y="3104"/>
                    <a:pt x="1379" y="3102"/>
                    <a:pt x="1388" y="3095"/>
                  </a:cubicBezTo>
                  <a:cubicBezTo>
                    <a:pt x="1779" y="2835"/>
                    <a:pt x="2169" y="2684"/>
                    <a:pt x="2577" y="2684"/>
                  </a:cubicBezTo>
                  <a:cubicBezTo>
                    <a:pt x="2920" y="2684"/>
                    <a:pt x="3276" y="2791"/>
                    <a:pt x="3655" y="3031"/>
                  </a:cubicBezTo>
                  <a:lnTo>
                    <a:pt x="3782" y="2712"/>
                  </a:lnTo>
                  <a:cubicBezTo>
                    <a:pt x="3447" y="2234"/>
                    <a:pt x="3096" y="1787"/>
                    <a:pt x="2713" y="1372"/>
                  </a:cubicBezTo>
                  <a:cubicBezTo>
                    <a:pt x="2207" y="881"/>
                    <a:pt x="1410" y="1"/>
                    <a:pt x="10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13"/>
            <p:cNvSpPr/>
            <p:nvPr/>
          </p:nvSpPr>
          <p:spPr>
            <a:xfrm>
              <a:off x="4930388" y="1131674"/>
              <a:ext cx="145804" cy="158384"/>
            </a:xfrm>
            <a:custGeom>
              <a:rect b="b" l="l" r="r" t="t"/>
              <a:pathLst>
                <a:path extrusionOk="0" h="3065" w="2810">
                  <a:moveTo>
                    <a:pt x="973" y="0"/>
                  </a:moveTo>
                  <a:cubicBezTo>
                    <a:pt x="495" y="0"/>
                    <a:pt x="43" y="971"/>
                    <a:pt x="0" y="2463"/>
                  </a:cubicBezTo>
                  <a:cubicBezTo>
                    <a:pt x="191" y="2595"/>
                    <a:pt x="598" y="3065"/>
                    <a:pt x="823" y="3065"/>
                  </a:cubicBezTo>
                  <a:cubicBezTo>
                    <a:pt x="843" y="3065"/>
                    <a:pt x="861" y="3061"/>
                    <a:pt x="878" y="3053"/>
                  </a:cubicBezTo>
                  <a:cubicBezTo>
                    <a:pt x="1580" y="2750"/>
                    <a:pt x="2171" y="2224"/>
                    <a:pt x="2809" y="1793"/>
                  </a:cubicBezTo>
                  <a:cubicBezTo>
                    <a:pt x="2267" y="1202"/>
                    <a:pt x="1820" y="436"/>
                    <a:pt x="1165" y="53"/>
                  </a:cubicBezTo>
                  <a:cubicBezTo>
                    <a:pt x="1101" y="17"/>
                    <a:pt x="1037" y="0"/>
                    <a:pt x="97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13"/>
            <p:cNvSpPr/>
            <p:nvPr/>
          </p:nvSpPr>
          <p:spPr>
            <a:xfrm>
              <a:off x="4919595" y="1432415"/>
              <a:ext cx="145804" cy="158642"/>
            </a:xfrm>
            <a:custGeom>
              <a:rect b="b" l="l" r="r" t="t"/>
              <a:pathLst>
                <a:path extrusionOk="0" h="3070" w="2810">
                  <a:moveTo>
                    <a:pt x="973" y="1"/>
                  </a:moveTo>
                  <a:cubicBezTo>
                    <a:pt x="507" y="1"/>
                    <a:pt x="57" y="982"/>
                    <a:pt x="1" y="2468"/>
                  </a:cubicBezTo>
                  <a:cubicBezTo>
                    <a:pt x="192" y="2600"/>
                    <a:pt x="612" y="3070"/>
                    <a:pt x="840" y="3070"/>
                  </a:cubicBezTo>
                  <a:cubicBezTo>
                    <a:pt x="860" y="3070"/>
                    <a:pt x="878" y="3066"/>
                    <a:pt x="895" y="3059"/>
                  </a:cubicBezTo>
                  <a:cubicBezTo>
                    <a:pt x="1581" y="2755"/>
                    <a:pt x="2187" y="2229"/>
                    <a:pt x="2810" y="1798"/>
                  </a:cubicBezTo>
                  <a:cubicBezTo>
                    <a:pt x="2283" y="1191"/>
                    <a:pt x="1836" y="441"/>
                    <a:pt x="1166" y="58"/>
                  </a:cubicBezTo>
                  <a:cubicBezTo>
                    <a:pt x="1102" y="19"/>
                    <a:pt x="1037" y="1"/>
                    <a:pt x="9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13"/>
            <p:cNvSpPr/>
            <p:nvPr/>
          </p:nvSpPr>
          <p:spPr>
            <a:xfrm>
              <a:off x="4257149" y="971123"/>
              <a:ext cx="133351" cy="193833"/>
            </a:xfrm>
            <a:custGeom>
              <a:rect b="b" l="l" r="r" t="t"/>
              <a:pathLst>
                <a:path extrusionOk="0" h="3751" w="2570">
                  <a:moveTo>
                    <a:pt x="1357" y="0"/>
                  </a:moveTo>
                  <a:cubicBezTo>
                    <a:pt x="1070" y="351"/>
                    <a:pt x="639" y="655"/>
                    <a:pt x="495" y="1054"/>
                  </a:cubicBezTo>
                  <a:cubicBezTo>
                    <a:pt x="256" y="1740"/>
                    <a:pt x="96" y="2458"/>
                    <a:pt x="32" y="3176"/>
                  </a:cubicBezTo>
                  <a:cubicBezTo>
                    <a:pt x="0" y="3384"/>
                    <a:pt x="304" y="3623"/>
                    <a:pt x="383" y="3751"/>
                  </a:cubicBezTo>
                  <a:cubicBezTo>
                    <a:pt x="1644" y="3703"/>
                    <a:pt x="2570" y="2235"/>
                    <a:pt x="2171" y="1117"/>
                  </a:cubicBezTo>
                  <a:cubicBezTo>
                    <a:pt x="2027" y="702"/>
                    <a:pt x="1644" y="367"/>
                    <a:pt x="13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13"/>
            <p:cNvSpPr/>
            <p:nvPr/>
          </p:nvSpPr>
          <p:spPr>
            <a:xfrm>
              <a:off x="4763933" y="1229596"/>
              <a:ext cx="129252" cy="167995"/>
            </a:xfrm>
            <a:custGeom>
              <a:rect b="b" l="l" r="r" t="t"/>
              <a:pathLst>
                <a:path extrusionOk="0" h="3251" w="2491">
                  <a:moveTo>
                    <a:pt x="1415" y="0"/>
                  </a:moveTo>
                  <a:cubicBezTo>
                    <a:pt x="1042" y="0"/>
                    <a:pt x="0" y="1563"/>
                    <a:pt x="0" y="2308"/>
                  </a:cubicBezTo>
                  <a:cubicBezTo>
                    <a:pt x="0" y="3153"/>
                    <a:pt x="639" y="3233"/>
                    <a:pt x="1245" y="3249"/>
                  </a:cubicBezTo>
                  <a:cubicBezTo>
                    <a:pt x="1262" y="3250"/>
                    <a:pt x="1280" y="3250"/>
                    <a:pt x="1296" y="3250"/>
                  </a:cubicBezTo>
                  <a:cubicBezTo>
                    <a:pt x="1973" y="3250"/>
                    <a:pt x="2475" y="2631"/>
                    <a:pt x="2490" y="1510"/>
                  </a:cubicBezTo>
                  <a:cubicBezTo>
                    <a:pt x="2267" y="1158"/>
                    <a:pt x="1995" y="456"/>
                    <a:pt x="1485" y="25"/>
                  </a:cubicBezTo>
                  <a:cubicBezTo>
                    <a:pt x="1465" y="8"/>
                    <a:pt x="1442" y="0"/>
                    <a:pt x="14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13"/>
            <p:cNvSpPr/>
            <p:nvPr/>
          </p:nvSpPr>
          <p:spPr>
            <a:xfrm>
              <a:off x="1816784" y="1607744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751" y="1"/>
                  </a:moveTo>
                  <a:lnTo>
                    <a:pt x="751" y="1"/>
                  </a:lnTo>
                  <a:cubicBezTo>
                    <a:pt x="1" y="1262"/>
                    <a:pt x="17" y="2203"/>
                    <a:pt x="767" y="3384"/>
                  </a:cubicBezTo>
                  <a:cubicBezTo>
                    <a:pt x="939" y="3658"/>
                    <a:pt x="1117" y="3746"/>
                    <a:pt x="1303" y="3746"/>
                  </a:cubicBezTo>
                  <a:cubicBezTo>
                    <a:pt x="1631" y="3746"/>
                    <a:pt x="1980" y="3474"/>
                    <a:pt x="2354" y="3474"/>
                  </a:cubicBezTo>
                  <a:cubicBezTo>
                    <a:pt x="2497" y="3474"/>
                    <a:pt x="2643" y="3514"/>
                    <a:pt x="2793" y="3623"/>
                  </a:cubicBezTo>
                  <a:cubicBezTo>
                    <a:pt x="2458" y="2059"/>
                    <a:pt x="1916" y="910"/>
                    <a:pt x="7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13"/>
            <p:cNvSpPr/>
            <p:nvPr/>
          </p:nvSpPr>
          <p:spPr>
            <a:xfrm>
              <a:off x="2692071" y="741640"/>
              <a:ext cx="139992" cy="170114"/>
            </a:xfrm>
            <a:custGeom>
              <a:rect b="b" l="l" r="r" t="t"/>
              <a:pathLst>
                <a:path extrusionOk="0" h="3292" w="2698">
                  <a:moveTo>
                    <a:pt x="2058" y="0"/>
                  </a:moveTo>
                  <a:cubicBezTo>
                    <a:pt x="1891" y="0"/>
                    <a:pt x="1716" y="42"/>
                    <a:pt x="1660" y="116"/>
                  </a:cubicBezTo>
                  <a:cubicBezTo>
                    <a:pt x="1086" y="803"/>
                    <a:pt x="575" y="1537"/>
                    <a:pt x="128" y="2319"/>
                  </a:cubicBezTo>
                  <a:cubicBezTo>
                    <a:pt x="0" y="2526"/>
                    <a:pt x="144" y="3005"/>
                    <a:pt x="336" y="3212"/>
                  </a:cubicBezTo>
                  <a:cubicBezTo>
                    <a:pt x="385" y="3269"/>
                    <a:pt x="618" y="3291"/>
                    <a:pt x="885" y="3291"/>
                  </a:cubicBezTo>
                  <a:cubicBezTo>
                    <a:pt x="1218" y="3291"/>
                    <a:pt x="1605" y="3257"/>
                    <a:pt x="1756" y="3212"/>
                  </a:cubicBezTo>
                  <a:cubicBezTo>
                    <a:pt x="2506" y="2973"/>
                    <a:pt x="2650" y="1776"/>
                    <a:pt x="2698" y="643"/>
                  </a:cubicBezTo>
                  <a:cubicBezTo>
                    <a:pt x="2634" y="531"/>
                    <a:pt x="2554" y="212"/>
                    <a:pt x="2362" y="68"/>
                  </a:cubicBezTo>
                  <a:cubicBezTo>
                    <a:pt x="2296" y="22"/>
                    <a:pt x="2179" y="0"/>
                    <a:pt x="20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13"/>
            <p:cNvSpPr/>
            <p:nvPr/>
          </p:nvSpPr>
          <p:spPr>
            <a:xfrm>
              <a:off x="2613410" y="2124637"/>
              <a:ext cx="180569" cy="121591"/>
            </a:xfrm>
            <a:custGeom>
              <a:rect b="b" l="l" r="r" t="t"/>
              <a:pathLst>
                <a:path extrusionOk="0" h="2353" w="3480">
                  <a:moveTo>
                    <a:pt x="562" y="1"/>
                  </a:moveTo>
                  <a:cubicBezTo>
                    <a:pt x="376" y="1"/>
                    <a:pt x="181" y="36"/>
                    <a:pt x="0" y="36"/>
                  </a:cubicBezTo>
                  <a:cubicBezTo>
                    <a:pt x="32" y="291"/>
                    <a:pt x="0" y="563"/>
                    <a:pt x="112" y="786"/>
                  </a:cubicBezTo>
                  <a:cubicBezTo>
                    <a:pt x="564" y="1676"/>
                    <a:pt x="1830" y="2353"/>
                    <a:pt x="2995" y="2353"/>
                  </a:cubicBezTo>
                  <a:cubicBezTo>
                    <a:pt x="3104" y="2353"/>
                    <a:pt x="3213" y="2347"/>
                    <a:pt x="3320" y="2334"/>
                  </a:cubicBezTo>
                  <a:cubicBezTo>
                    <a:pt x="3479" y="978"/>
                    <a:pt x="3464" y="1010"/>
                    <a:pt x="2298" y="643"/>
                  </a:cubicBezTo>
                  <a:cubicBezTo>
                    <a:pt x="1788" y="499"/>
                    <a:pt x="1325" y="196"/>
                    <a:pt x="830" y="36"/>
                  </a:cubicBezTo>
                  <a:cubicBezTo>
                    <a:pt x="745" y="9"/>
                    <a:pt x="655" y="1"/>
                    <a:pt x="5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13"/>
            <p:cNvSpPr/>
            <p:nvPr/>
          </p:nvSpPr>
          <p:spPr>
            <a:xfrm>
              <a:off x="1606432" y="1707216"/>
              <a:ext cx="124271" cy="161174"/>
            </a:xfrm>
            <a:custGeom>
              <a:rect b="b" l="l" r="r" t="t"/>
              <a:pathLst>
                <a:path extrusionOk="0" h="3119" w="2395">
                  <a:moveTo>
                    <a:pt x="1359" y="0"/>
                  </a:moveTo>
                  <a:cubicBezTo>
                    <a:pt x="1065" y="0"/>
                    <a:pt x="774" y="40"/>
                    <a:pt x="496" y="119"/>
                  </a:cubicBezTo>
                  <a:cubicBezTo>
                    <a:pt x="256" y="198"/>
                    <a:pt x="1" y="837"/>
                    <a:pt x="97" y="1092"/>
                  </a:cubicBezTo>
                  <a:cubicBezTo>
                    <a:pt x="336" y="1778"/>
                    <a:pt x="767" y="2401"/>
                    <a:pt x="1134" y="3055"/>
                  </a:cubicBezTo>
                  <a:lnTo>
                    <a:pt x="1469" y="3119"/>
                  </a:lnTo>
                  <a:cubicBezTo>
                    <a:pt x="1788" y="2417"/>
                    <a:pt x="2076" y="1698"/>
                    <a:pt x="2315" y="980"/>
                  </a:cubicBezTo>
                  <a:cubicBezTo>
                    <a:pt x="2395" y="709"/>
                    <a:pt x="2219" y="103"/>
                    <a:pt x="2092" y="87"/>
                  </a:cubicBezTo>
                  <a:cubicBezTo>
                    <a:pt x="1851" y="28"/>
                    <a:pt x="1605" y="0"/>
                    <a:pt x="13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13"/>
            <p:cNvSpPr/>
            <p:nvPr/>
          </p:nvSpPr>
          <p:spPr>
            <a:xfrm>
              <a:off x="6247029" y="1608571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1261" y="0"/>
                  </a:moveTo>
                  <a:cubicBezTo>
                    <a:pt x="987" y="0"/>
                    <a:pt x="525" y="390"/>
                    <a:pt x="415" y="687"/>
                  </a:cubicBezTo>
                  <a:cubicBezTo>
                    <a:pt x="0" y="1868"/>
                    <a:pt x="575" y="2522"/>
                    <a:pt x="2362" y="2921"/>
                  </a:cubicBezTo>
                  <a:cubicBezTo>
                    <a:pt x="2362" y="2107"/>
                    <a:pt x="2474" y="1373"/>
                    <a:pt x="2315" y="687"/>
                  </a:cubicBezTo>
                  <a:cubicBezTo>
                    <a:pt x="2251" y="384"/>
                    <a:pt x="1660" y="33"/>
                    <a:pt x="1277" y="1"/>
                  </a:cubicBezTo>
                  <a:cubicBezTo>
                    <a:pt x="1272" y="0"/>
                    <a:pt x="1267" y="0"/>
                    <a:pt x="12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13"/>
            <p:cNvSpPr/>
            <p:nvPr/>
          </p:nvSpPr>
          <p:spPr>
            <a:xfrm>
              <a:off x="6381988" y="2781255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1277" y="0"/>
                  </a:moveTo>
                  <a:cubicBezTo>
                    <a:pt x="1004" y="0"/>
                    <a:pt x="541" y="390"/>
                    <a:pt x="432" y="687"/>
                  </a:cubicBezTo>
                  <a:cubicBezTo>
                    <a:pt x="1" y="1868"/>
                    <a:pt x="575" y="2522"/>
                    <a:pt x="2379" y="2921"/>
                  </a:cubicBezTo>
                  <a:cubicBezTo>
                    <a:pt x="2379" y="2107"/>
                    <a:pt x="2475" y="1373"/>
                    <a:pt x="2331" y="687"/>
                  </a:cubicBezTo>
                  <a:cubicBezTo>
                    <a:pt x="2251" y="368"/>
                    <a:pt x="1677" y="33"/>
                    <a:pt x="1294" y="1"/>
                  </a:cubicBezTo>
                  <a:cubicBezTo>
                    <a:pt x="1288" y="0"/>
                    <a:pt x="1283" y="0"/>
                    <a:pt x="12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13"/>
            <p:cNvSpPr/>
            <p:nvPr/>
          </p:nvSpPr>
          <p:spPr>
            <a:xfrm>
              <a:off x="4747381" y="1770258"/>
              <a:ext cx="117629" cy="145155"/>
            </a:xfrm>
            <a:custGeom>
              <a:rect b="b" l="l" r="r" t="t"/>
              <a:pathLst>
                <a:path extrusionOk="0" h="2809" w="2267">
                  <a:moveTo>
                    <a:pt x="1363" y="0"/>
                  </a:moveTo>
                  <a:cubicBezTo>
                    <a:pt x="1133" y="0"/>
                    <a:pt x="892" y="36"/>
                    <a:pt x="687" y="48"/>
                  </a:cubicBezTo>
                  <a:cubicBezTo>
                    <a:pt x="463" y="48"/>
                    <a:pt x="80" y="574"/>
                    <a:pt x="64" y="893"/>
                  </a:cubicBezTo>
                  <a:cubicBezTo>
                    <a:pt x="0" y="1596"/>
                    <a:pt x="1086" y="2649"/>
                    <a:pt x="2043" y="2809"/>
                  </a:cubicBezTo>
                  <a:cubicBezTo>
                    <a:pt x="2107" y="2138"/>
                    <a:pt x="2267" y="1452"/>
                    <a:pt x="2235" y="782"/>
                  </a:cubicBezTo>
                  <a:cubicBezTo>
                    <a:pt x="2183" y="127"/>
                    <a:pt x="1792" y="0"/>
                    <a:pt x="13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13"/>
            <p:cNvSpPr/>
            <p:nvPr/>
          </p:nvSpPr>
          <p:spPr>
            <a:xfrm>
              <a:off x="4695182" y="2299655"/>
              <a:ext cx="117681" cy="145207"/>
            </a:xfrm>
            <a:custGeom>
              <a:rect b="b" l="l" r="r" t="t"/>
              <a:pathLst>
                <a:path extrusionOk="0" h="2810" w="2268">
                  <a:moveTo>
                    <a:pt x="1375" y="1"/>
                  </a:moveTo>
                  <a:cubicBezTo>
                    <a:pt x="1143" y="1"/>
                    <a:pt x="899" y="37"/>
                    <a:pt x="687" y="48"/>
                  </a:cubicBezTo>
                  <a:cubicBezTo>
                    <a:pt x="464" y="48"/>
                    <a:pt x="97" y="575"/>
                    <a:pt x="65" y="894"/>
                  </a:cubicBezTo>
                  <a:cubicBezTo>
                    <a:pt x="1" y="1596"/>
                    <a:pt x="1102" y="2650"/>
                    <a:pt x="2044" y="2809"/>
                  </a:cubicBezTo>
                  <a:cubicBezTo>
                    <a:pt x="2107" y="2123"/>
                    <a:pt x="2267" y="1453"/>
                    <a:pt x="2235" y="783"/>
                  </a:cubicBezTo>
                  <a:cubicBezTo>
                    <a:pt x="2194" y="128"/>
                    <a:pt x="1807" y="1"/>
                    <a:pt x="13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13"/>
            <p:cNvSpPr/>
            <p:nvPr/>
          </p:nvSpPr>
          <p:spPr>
            <a:xfrm>
              <a:off x="5216080" y="2206023"/>
              <a:ext cx="118459" cy="145620"/>
            </a:xfrm>
            <a:custGeom>
              <a:rect b="b" l="l" r="r" t="t"/>
              <a:pathLst>
                <a:path extrusionOk="0" h="2818" w="2283">
                  <a:moveTo>
                    <a:pt x="1365" y="1"/>
                  </a:moveTo>
                  <a:cubicBezTo>
                    <a:pt x="1134" y="1"/>
                    <a:pt x="893" y="35"/>
                    <a:pt x="686" y="41"/>
                  </a:cubicBezTo>
                  <a:cubicBezTo>
                    <a:pt x="463" y="57"/>
                    <a:pt x="80" y="584"/>
                    <a:pt x="64" y="887"/>
                  </a:cubicBezTo>
                  <a:cubicBezTo>
                    <a:pt x="0" y="1605"/>
                    <a:pt x="1085" y="2658"/>
                    <a:pt x="2043" y="2818"/>
                  </a:cubicBezTo>
                  <a:cubicBezTo>
                    <a:pt x="2107" y="2132"/>
                    <a:pt x="2282" y="1445"/>
                    <a:pt x="2235" y="775"/>
                  </a:cubicBezTo>
                  <a:cubicBezTo>
                    <a:pt x="2183" y="121"/>
                    <a:pt x="1793" y="1"/>
                    <a:pt x="13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13"/>
            <p:cNvSpPr/>
            <p:nvPr/>
          </p:nvSpPr>
          <p:spPr>
            <a:xfrm>
              <a:off x="6810111" y="979288"/>
              <a:ext cx="204592" cy="135647"/>
            </a:xfrm>
            <a:custGeom>
              <a:rect b="b" l="l" r="r" t="t"/>
              <a:pathLst>
                <a:path extrusionOk="0" h="2625" w="3943">
                  <a:moveTo>
                    <a:pt x="3290" y="0"/>
                  </a:moveTo>
                  <a:cubicBezTo>
                    <a:pt x="3284" y="0"/>
                    <a:pt x="3278" y="1"/>
                    <a:pt x="3272" y="2"/>
                  </a:cubicBezTo>
                  <a:cubicBezTo>
                    <a:pt x="1772" y="241"/>
                    <a:pt x="799" y="1199"/>
                    <a:pt x="1" y="2587"/>
                  </a:cubicBezTo>
                  <a:cubicBezTo>
                    <a:pt x="143" y="2613"/>
                    <a:pt x="276" y="2624"/>
                    <a:pt x="403" y="2624"/>
                  </a:cubicBezTo>
                  <a:cubicBezTo>
                    <a:pt x="1232" y="2624"/>
                    <a:pt x="1765" y="2127"/>
                    <a:pt x="2347" y="1725"/>
                  </a:cubicBezTo>
                  <a:cubicBezTo>
                    <a:pt x="2666" y="1502"/>
                    <a:pt x="3065" y="1374"/>
                    <a:pt x="3400" y="1183"/>
                  </a:cubicBezTo>
                  <a:cubicBezTo>
                    <a:pt x="3592" y="1023"/>
                    <a:pt x="3783" y="848"/>
                    <a:pt x="3943" y="656"/>
                  </a:cubicBezTo>
                  <a:cubicBezTo>
                    <a:pt x="3727" y="440"/>
                    <a:pt x="3466" y="0"/>
                    <a:pt x="32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13"/>
            <p:cNvSpPr/>
            <p:nvPr/>
          </p:nvSpPr>
          <p:spPr>
            <a:xfrm>
              <a:off x="7210084" y="220485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1166" y="0"/>
                  </a:moveTo>
                  <a:cubicBezTo>
                    <a:pt x="823" y="0"/>
                    <a:pt x="403" y="319"/>
                    <a:pt x="129" y="593"/>
                  </a:cubicBezTo>
                  <a:cubicBezTo>
                    <a:pt x="1" y="721"/>
                    <a:pt x="33" y="1279"/>
                    <a:pt x="144" y="1359"/>
                  </a:cubicBezTo>
                  <a:cubicBezTo>
                    <a:pt x="735" y="1662"/>
                    <a:pt x="1325" y="1934"/>
                    <a:pt x="1948" y="2173"/>
                  </a:cubicBezTo>
                  <a:lnTo>
                    <a:pt x="2283" y="2508"/>
                  </a:lnTo>
                  <a:cubicBezTo>
                    <a:pt x="2475" y="2157"/>
                    <a:pt x="2730" y="1822"/>
                    <a:pt x="2794" y="1455"/>
                  </a:cubicBezTo>
                  <a:cubicBezTo>
                    <a:pt x="2826" y="1168"/>
                    <a:pt x="2714" y="880"/>
                    <a:pt x="2506" y="673"/>
                  </a:cubicBezTo>
                  <a:cubicBezTo>
                    <a:pt x="2123" y="370"/>
                    <a:pt x="1661" y="34"/>
                    <a:pt x="1214" y="2"/>
                  </a:cubicBezTo>
                  <a:cubicBezTo>
                    <a:pt x="1198" y="1"/>
                    <a:pt x="1182" y="0"/>
                    <a:pt x="1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13"/>
            <p:cNvSpPr/>
            <p:nvPr/>
          </p:nvSpPr>
          <p:spPr>
            <a:xfrm>
              <a:off x="1335684" y="94685"/>
              <a:ext cx="198781" cy="89915"/>
            </a:xfrm>
            <a:custGeom>
              <a:rect b="b" l="l" r="r" t="t"/>
              <a:pathLst>
                <a:path extrusionOk="0" h="1740" w="3831">
                  <a:moveTo>
                    <a:pt x="2867" y="0"/>
                  </a:moveTo>
                  <a:cubicBezTo>
                    <a:pt x="2824" y="0"/>
                    <a:pt x="2789" y="9"/>
                    <a:pt x="2761" y="29"/>
                  </a:cubicBezTo>
                  <a:cubicBezTo>
                    <a:pt x="2443" y="267"/>
                    <a:pt x="2206" y="481"/>
                    <a:pt x="1871" y="481"/>
                  </a:cubicBezTo>
                  <a:cubicBezTo>
                    <a:pt x="1735" y="481"/>
                    <a:pt x="1584" y="446"/>
                    <a:pt x="1405" y="364"/>
                  </a:cubicBezTo>
                  <a:cubicBezTo>
                    <a:pt x="1352" y="339"/>
                    <a:pt x="1290" y="328"/>
                    <a:pt x="1222" y="328"/>
                  </a:cubicBezTo>
                  <a:cubicBezTo>
                    <a:pt x="942" y="328"/>
                    <a:pt x="561" y="516"/>
                    <a:pt x="304" y="683"/>
                  </a:cubicBezTo>
                  <a:cubicBezTo>
                    <a:pt x="112" y="811"/>
                    <a:pt x="32" y="1178"/>
                    <a:pt x="0" y="1433"/>
                  </a:cubicBezTo>
                  <a:cubicBezTo>
                    <a:pt x="0" y="1529"/>
                    <a:pt x="335" y="1736"/>
                    <a:pt x="527" y="1736"/>
                  </a:cubicBezTo>
                  <a:cubicBezTo>
                    <a:pt x="589" y="1739"/>
                    <a:pt x="651" y="1740"/>
                    <a:pt x="712" y="1740"/>
                  </a:cubicBezTo>
                  <a:cubicBezTo>
                    <a:pt x="1819" y="1740"/>
                    <a:pt x="2813" y="1338"/>
                    <a:pt x="3751" y="779"/>
                  </a:cubicBezTo>
                  <a:cubicBezTo>
                    <a:pt x="3783" y="635"/>
                    <a:pt x="3815" y="507"/>
                    <a:pt x="3830" y="364"/>
                  </a:cubicBezTo>
                  <a:cubicBezTo>
                    <a:pt x="3520" y="256"/>
                    <a:pt x="3097" y="0"/>
                    <a:pt x="28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13"/>
            <p:cNvSpPr/>
            <p:nvPr/>
          </p:nvSpPr>
          <p:spPr>
            <a:xfrm>
              <a:off x="2832012" y="80578"/>
              <a:ext cx="128422" cy="165722"/>
            </a:xfrm>
            <a:custGeom>
              <a:rect b="b" l="l" r="r" t="t"/>
              <a:pathLst>
                <a:path extrusionOk="0" h="3207" w="2475">
                  <a:moveTo>
                    <a:pt x="1297" y="1"/>
                  </a:moveTo>
                  <a:cubicBezTo>
                    <a:pt x="1250" y="1"/>
                    <a:pt x="1220" y="5"/>
                    <a:pt x="1214" y="14"/>
                  </a:cubicBezTo>
                  <a:cubicBezTo>
                    <a:pt x="767" y="1020"/>
                    <a:pt x="1" y="1993"/>
                    <a:pt x="862" y="3206"/>
                  </a:cubicBezTo>
                  <a:cubicBezTo>
                    <a:pt x="1612" y="2839"/>
                    <a:pt x="2474" y="812"/>
                    <a:pt x="2091" y="238"/>
                  </a:cubicBezTo>
                  <a:cubicBezTo>
                    <a:pt x="1988" y="83"/>
                    <a:pt x="1497" y="1"/>
                    <a:pt x="1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13"/>
            <p:cNvSpPr/>
            <p:nvPr/>
          </p:nvSpPr>
          <p:spPr>
            <a:xfrm>
              <a:off x="2664727" y="1742147"/>
              <a:ext cx="104398" cy="121385"/>
            </a:xfrm>
            <a:custGeom>
              <a:rect b="b" l="l" r="r" t="t"/>
              <a:pathLst>
                <a:path extrusionOk="0" h="2349" w="2012">
                  <a:moveTo>
                    <a:pt x="848" y="1"/>
                  </a:moveTo>
                  <a:cubicBezTo>
                    <a:pt x="842" y="1"/>
                    <a:pt x="836" y="1"/>
                    <a:pt x="831" y="1"/>
                  </a:cubicBezTo>
                  <a:cubicBezTo>
                    <a:pt x="144" y="17"/>
                    <a:pt x="1" y="464"/>
                    <a:pt x="33" y="1022"/>
                  </a:cubicBezTo>
                  <a:cubicBezTo>
                    <a:pt x="48" y="1739"/>
                    <a:pt x="292" y="2348"/>
                    <a:pt x="1088" y="2348"/>
                  </a:cubicBezTo>
                  <a:cubicBezTo>
                    <a:pt x="1109" y="2348"/>
                    <a:pt x="1129" y="2348"/>
                    <a:pt x="1150" y="2347"/>
                  </a:cubicBezTo>
                  <a:cubicBezTo>
                    <a:pt x="1485" y="2331"/>
                    <a:pt x="1820" y="1996"/>
                    <a:pt x="2012" y="1884"/>
                  </a:cubicBezTo>
                  <a:cubicBezTo>
                    <a:pt x="2012" y="794"/>
                    <a:pt x="1417" y="1"/>
                    <a:pt x="8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13"/>
            <p:cNvSpPr/>
            <p:nvPr/>
          </p:nvSpPr>
          <p:spPr>
            <a:xfrm>
              <a:off x="1581630" y="2768905"/>
              <a:ext cx="104398" cy="122108"/>
            </a:xfrm>
            <a:custGeom>
              <a:rect b="b" l="l" r="r" t="t"/>
              <a:pathLst>
                <a:path extrusionOk="0" h="2363" w="2012">
                  <a:moveTo>
                    <a:pt x="814" y="0"/>
                  </a:moveTo>
                  <a:cubicBezTo>
                    <a:pt x="144" y="32"/>
                    <a:pt x="0" y="479"/>
                    <a:pt x="16" y="1022"/>
                  </a:cubicBezTo>
                  <a:cubicBezTo>
                    <a:pt x="48" y="1747"/>
                    <a:pt x="297" y="2363"/>
                    <a:pt x="1118" y="2363"/>
                  </a:cubicBezTo>
                  <a:cubicBezTo>
                    <a:pt x="1128" y="2363"/>
                    <a:pt x="1139" y="2362"/>
                    <a:pt x="1149" y="2362"/>
                  </a:cubicBezTo>
                  <a:cubicBezTo>
                    <a:pt x="1484" y="2346"/>
                    <a:pt x="1804" y="2011"/>
                    <a:pt x="2011" y="1899"/>
                  </a:cubicBezTo>
                  <a:cubicBezTo>
                    <a:pt x="2011" y="798"/>
                    <a:pt x="1389" y="0"/>
                    <a:pt x="8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13"/>
            <p:cNvSpPr/>
            <p:nvPr/>
          </p:nvSpPr>
          <p:spPr>
            <a:xfrm>
              <a:off x="5702990" y="639481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177" y="0"/>
                  </a:moveTo>
                  <a:cubicBezTo>
                    <a:pt x="697" y="0"/>
                    <a:pt x="142" y="674"/>
                    <a:pt x="0" y="1311"/>
                  </a:cubicBezTo>
                  <a:lnTo>
                    <a:pt x="830" y="2540"/>
                  </a:lnTo>
                  <a:cubicBezTo>
                    <a:pt x="1277" y="2061"/>
                    <a:pt x="1836" y="1630"/>
                    <a:pt x="2155" y="1072"/>
                  </a:cubicBezTo>
                  <a:cubicBezTo>
                    <a:pt x="2235" y="912"/>
                    <a:pt x="1724" y="194"/>
                    <a:pt x="1357" y="35"/>
                  </a:cubicBezTo>
                  <a:cubicBezTo>
                    <a:pt x="1299" y="11"/>
                    <a:pt x="1239" y="0"/>
                    <a:pt x="11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13"/>
            <p:cNvSpPr/>
            <p:nvPr/>
          </p:nvSpPr>
          <p:spPr>
            <a:xfrm>
              <a:off x="6671831" y="1687632"/>
              <a:ext cx="116799" cy="131306"/>
            </a:xfrm>
            <a:custGeom>
              <a:rect b="b" l="l" r="r" t="t"/>
              <a:pathLst>
                <a:path extrusionOk="0" h="2541" w="2251">
                  <a:moveTo>
                    <a:pt x="1178" y="0"/>
                  </a:moveTo>
                  <a:cubicBezTo>
                    <a:pt x="698" y="0"/>
                    <a:pt x="142" y="675"/>
                    <a:pt x="1" y="1311"/>
                  </a:cubicBezTo>
                  <a:lnTo>
                    <a:pt x="830" y="2540"/>
                  </a:lnTo>
                  <a:cubicBezTo>
                    <a:pt x="1293" y="2062"/>
                    <a:pt x="1836" y="1647"/>
                    <a:pt x="2155" y="1088"/>
                  </a:cubicBezTo>
                  <a:cubicBezTo>
                    <a:pt x="2251" y="912"/>
                    <a:pt x="1724" y="194"/>
                    <a:pt x="1357" y="35"/>
                  </a:cubicBezTo>
                  <a:cubicBezTo>
                    <a:pt x="1299" y="11"/>
                    <a:pt x="1239" y="0"/>
                    <a:pt x="117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13"/>
            <p:cNvSpPr/>
            <p:nvPr/>
          </p:nvSpPr>
          <p:spPr>
            <a:xfrm>
              <a:off x="5661584" y="48179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166" y="0"/>
                  </a:moveTo>
                  <a:cubicBezTo>
                    <a:pt x="694" y="0"/>
                    <a:pt x="128" y="675"/>
                    <a:pt x="0" y="1312"/>
                  </a:cubicBezTo>
                  <a:cubicBezTo>
                    <a:pt x="272" y="1726"/>
                    <a:pt x="543" y="2125"/>
                    <a:pt x="814" y="2540"/>
                  </a:cubicBezTo>
                  <a:cubicBezTo>
                    <a:pt x="1277" y="2062"/>
                    <a:pt x="1836" y="1647"/>
                    <a:pt x="2139" y="1072"/>
                  </a:cubicBezTo>
                  <a:cubicBezTo>
                    <a:pt x="2235" y="913"/>
                    <a:pt x="1724" y="194"/>
                    <a:pt x="1341" y="35"/>
                  </a:cubicBezTo>
                  <a:cubicBezTo>
                    <a:pt x="1285" y="11"/>
                    <a:pt x="1226" y="0"/>
                    <a:pt x="1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13"/>
            <p:cNvSpPr/>
            <p:nvPr/>
          </p:nvSpPr>
          <p:spPr>
            <a:xfrm>
              <a:off x="5042153" y="29938"/>
              <a:ext cx="142483" cy="93480"/>
            </a:xfrm>
            <a:custGeom>
              <a:rect b="b" l="l" r="r" t="t"/>
              <a:pathLst>
                <a:path extrusionOk="0" h="1809" w="2746">
                  <a:moveTo>
                    <a:pt x="1563" y="0"/>
                  </a:moveTo>
                  <a:cubicBezTo>
                    <a:pt x="1365" y="0"/>
                    <a:pt x="1164" y="32"/>
                    <a:pt x="990" y="85"/>
                  </a:cubicBezTo>
                  <a:cubicBezTo>
                    <a:pt x="687" y="164"/>
                    <a:pt x="288" y="452"/>
                    <a:pt x="208" y="723"/>
                  </a:cubicBezTo>
                  <a:cubicBezTo>
                    <a:pt x="1" y="1441"/>
                    <a:pt x="368" y="1680"/>
                    <a:pt x="1597" y="1808"/>
                  </a:cubicBezTo>
                  <a:cubicBezTo>
                    <a:pt x="1964" y="1585"/>
                    <a:pt x="2443" y="1425"/>
                    <a:pt x="2650" y="1090"/>
                  </a:cubicBezTo>
                  <a:cubicBezTo>
                    <a:pt x="2746" y="914"/>
                    <a:pt x="2443" y="292"/>
                    <a:pt x="2171" y="132"/>
                  </a:cubicBezTo>
                  <a:cubicBezTo>
                    <a:pt x="2003" y="40"/>
                    <a:pt x="1785" y="0"/>
                    <a:pt x="15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13"/>
            <p:cNvSpPr/>
            <p:nvPr/>
          </p:nvSpPr>
          <p:spPr>
            <a:xfrm>
              <a:off x="5901719" y="883692"/>
              <a:ext cx="127591" cy="113013"/>
            </a:xfrm>
            <a:custGeom>
              <a:rect b="b" l="l" r="r" t="t"/>
              <a:pathLst>
                <a:path extrusionOk="0" h="2187" w="2459">
                  <a:moveTo>
                    <a:pt x="2331" y="1"/>
                  </a:moveTo>
                  <a:lnTo>
                    <a:pt x="48" y="384"/>
                  </a:lnTo>
                  <a:cubicBezTo>
                    <a:pt x="32" y="527"/>
                    <a:pt x="16" y="671"/>
                    <a:pt x="0" y="814"/>
                  </a:cubicBezTo>
                  <a:lnTo>
                    <a:pt x="2043" y="2187"/>
                  </a:lnTo>
                  <a:lnTo>
                    <a:pt x="2458" y="1995"/>
                  </a:lnTo>
                  <a:cubicBezTo>
                    <a:pt x="2410" y="1341"/>
                    <a:pt x="2378" y="671"/>
                    <a:pt x="23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13"/>
            <p:cNvSpPr/>
            <p:nvPr/>
          </p:nvSpPr>
          <p:spPr>
            <a:xfrm>
              <a:off x="5438002" y="1263028"/>
              <a:ext cx="149073" cy="64387"/>
            </a:xfrm>
            <a:custGeom>
              <a:rect b="b" l="l" r="r" t="t"/>
              <a:pathLst>
                <a:path extrusionOk="0" h="1246" w="2873">
                  <a:moveTo>
                    <a:pt x="531" y="0"/>
                  </a:moveTo>
                  <a:cubicBezTo>
                    <a:pt x="351" y="0"/>
                    <a:pt x="1" y="338"/>
                    <a:pt x="16" y="432"/>
                  </a:cubicBezTo>
                  <a:cubicBezTo>
                    <a:pt x="96" y="703"/>
                    <a:pt x="272" y="942"/>
                    <a:pt x="511" y="1086"/>
                  </a:cubicBezTo>
                  <a:cubicBezTo>
                    <a:pt x="750" y="1230"/>
                    <a:pt x="1086" y="1198"/>
                    <a:pt x="1469" y="1246"/>
                  </a:cubicBezTo>
                  <a:cubicBezTo>
                    <a:pt x="1899" y="1198"/>
                    <a:pt x="2330" y="1102"/>
                    <a:pt x="2761" y="974"/>
                  </a:cubicBezTo>
                  <a:cubicBezTo>
                    <a:pt x="2873" y="926"/>
                    <a:pt x="2873" y="304"/>
                    <a:pt x="2857" y="304"/>
                  </a:cubicBezTo>
                  <a:cubicBezTo>
                    <a:pt x="2091" y="160"/>
                    <a:pt x="1325" y="49"/>
                    <a:pt x="543" y="1"/>
                  </a:cubicBezTo>
                  <a:cubicBezTo>
                    <a:pt x="539" y="0"/>
                    <a:pt x="535" y="0"/>
                    <a:pt x="5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5" name="Google Shape;4815;p13"/>
            <p:cNvSpPr/>
            <p:nvPr/>
          </p:nvSpPr>
          <p:spPr>
            <a:xfrm>
              <a:off x="6706077" y="1475563"/>
              <a:ext cx="118874" cy="100818"/>
            </a:xfrm>
            <a:custGeom>
              <a:rect b="b" l="l" r="r" t="t"/>
              <a:pathLst>
                <a:path extrusionOk="0" h="1951" w="2291">
                  <a:moveTo>
                    <a:pt x="1554" y="0"/>
                  </a:moveTo>
                  <a:cubicBezTo>
                    <a:pt x="1519" y="0"/>
                    <a:pt x="1483" y="7"/>
                    <a:pt x="1447" y="21"/>
                  </a:cubicBezTo>
                  <a:cubicBezTo>
                    <a:pt x="952" y="197"/>
                    <a:pt x="378" y="628"/>
                    <a:pt x="202" y="1075"/>
                  </a:cubicBezTo>
                  <a:cubicBezTo>
                    <a:pt x="1" y="1564"/>
                    <a:pt x="813" y="1950"/>
                    <a:pt x="1901" y="1950"/>
                  </a:cubicBezTo>
                  <a:cubicBezTo>
                    <a:pt x="2018" y="1950"/>
                    <a:pt x="2138" y="1946"/>
                    <a:pt x="2261" y="1936"/>
                  </a:cubicBezTo>
                  <a:cubicBezTo>
                    <a:pt x="2290" y="894"/>
                    <a:pt x="1955" y="0"/>
                    <a:pt x="15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6" name="Google Shape;4816;p13"/>
            <p:cNvSpPr/>
            <p:nvPr/>
          </p:nvSpPr>
          <p:spPr>
            <a:xfrm>
              <a:off x="4060081" y="487871"/>
              <a:ext cx="141653" cy="94927"/>
            </a:xfrm>
            <a:custGeom>
              <a:rect b="b" l="l" r="r" t="t"/>
              <a:pathLst>
                <a:path extrusionOk="0" h="1837" w="2730">
                  <a:moveTo>
                    <a:pt x="431" y="0"/>
                  </a:moveTo>
                  <a:cubicBezTo>
                    <a:pt x="255" y="271"/>
                    <a:pt x="0" y="511"/>
                    <a:pt x="0" y="734"/>
                  </a:cubicBezTo>
                  <a:cubicBezTo>
                    <a:pt x="0" y="990"/>
                    <a:pt x="192" y="1389"/>
                    <a:pt x="399" y="1468"/>
                  </a:cubicBezTo>
                  <a:cubicBezTo>
                    <a:pt x="926" y="1660"/>
                    <a:pt x="1484" y="1788"/>
                    <a:pt x="2043" y="1835"/>
                  </a:cubicBezTo>
                  <a:cubicBezTo>
                    <a:pt x="2059" y="1836"/>
                    <a:pt x="2075" y="1837"/>
                    <a:pt x="2091" y="1837"/>
                  </a:cubicBezTo>
                  <a:cubicBezTo>
                    <a:pt x="2326" y="1837"/>
                    <a:pt x="2532" y="1727"/>
                    <a:pt x="2681" y="1532"/>
                  </a:cubicBezTo>
                  <a:cubicBezTo>
                    <a:pt x="2729" y="1293"/>
                    <a:pt x="2649" y="1053"/>
                    <a:pt x="2458" y="894"/>
                  </a:cubicBezTo>
                  <a:cubicBezTo>
                    <a:pt x="1851" y="575"/>
                    <a:pt x="1197" y="319"/>
                    <a:pt x="4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13"/>
            <p:cNvSpPr/>
            <p:nvPr/>
          </p:nvSpPr>
          <p:spPr>
            <a:xfrm>
              <a:off x="5591173" y="1496439"/>
              <a:ext cx="109379" cy="185617"/>
            </a:xfrm>
            <a:custGeom>
              <a:rect b="b" l="l" r="r" t="t"/>
              <a:pathLst>
                <a:path extrusionOk="0" h="3592" w="2108">
                  <a:moveTo>
                    <a:pt x="1645" y="0"/>
                  </a:moveTo>
                  <a:cubicBezTo>
                    <a:pt x="495" y="894"/>
                    <a:pt x="224" y="2155"/>
                    <a:pt x="1" y="3591"/>
                  </a:cubicBezTo>
                  <a:cubicBezTo>
                    <a:pt x="1230" y="3112"/>
                    <a:pt x="2107" y="1038"/>
                    <a:pt x="164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13"/>
            <p:cNvSpPr/>
            <p:nvPr/>
          </p:nvSpPr>
          <p:spPr>
            <a:xfrm>
              <a:off x="4502265" y="550551"/>
              <a:ext cx="109223" cy="112290"/>
            </a:xfrm>
            <a:custGeom>
              <a:rect b="b" l="l" r="r" t="t"/>
              <a:pathLst>
                <a:path extrusionOk="0" h="2173" w="2105">
                  <a:moveTo>
                    <a:pt x="1102" y="0"/>
                  </a:moveTo>
                  <a:lnTo>
                    <a:pt x="671" y="48"/>
                  </a:lnTo>
                  <a:cubicBezTo>
                    <a:pt x="463" y="447"/>
                    <a:pt x="0" y="942"/>
                    <a:pt x="112" y="1197"/>
                  </a:cubicBezTo>
                  <a:cubicBezTo>
                    <a:pt x="288" y="1612"/>
                    <a:pt x="798" y="1995"/>
                    <a:pt x="1245" y="2170"/>
                  </a:cubicBezTo>
                  <a:cubicBezTo>
                    <a:pt x="1250" y="2172"/>
                    <a:pt x="1256" y="2173"/>
                    <a:pt x="1263" y="2173"/>
                  </a:cubicBezTo>
                  <a:cubicBezTo>
                    <a:pt x="1450" y="2173"/>
                    <a:pt x="2105" y="1509"/>
                    <a:pt x="2043" y="1309"/>
                  </a:cubicBezTo>
                  <a:cubicBezTo>
                    <a:pt x="1900" y="830"/>
                    <a:pt x="1437" y="431"/>
                    <a:pt x="1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13"/>
            <p:cNvSpPr/>
            <p:nvPr/>
          </p:nvSpPr>
          <p:spPr>
            <a:xfrm>
              <a:off x="4035227" y="1763644"/>
              <a:ext cx="162356" cy="104745"/>
            </a:xfrm>
            <a:custGeom>
              <a:rect b="b" l="l" r="r" t="t"/>
              <a:pathLst>
                <a:path extrusionOk="0" h="2027" w="3129">
                  <a:moveTo>
                    <a:pt x="750" y="0"/>
                  </a:moveTo>
                  <a:cubicBezTo>
                    <a:pt x="511" y="0"/>
                    <a:pt x="256" y="319"/>
                    <a:pt x="0" y="479"/>
                  </a:cubicBezTo>
                  <a:cubicBezTo>
                    <a:pt x="208" y="702"/>
                    <a:pt x="367" y="989"/>
                    <a:pt x="607" y="1117"/>
                  </a:cubicBezTo>
                  <a:cubicBezTo>
                    <a:pt x="1086" y="1357"/>
                    <a:pt x="1564" y="1564"/>
                    <a:pt x="2059" y="1740"/>
                  </a:cubicBezTo>
                  <a:cubicBezTo>
                    <a:pt x="2314" y="1835"/>
                    <a:pt x="2586" y="1883"/>
                    <a:pt x="3128" y="2027"/>
                  </a:cubicBezTo>
                  <a:cubicBezTo>
                    <a:pt x="2538" y="750"/>
                    <a:pt x="1884" y="32"/>
                    <a:pt x="7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13"/>
            <p:cNvSpPr/>
            <p:nvPr/>
          </p:nvSpPr>
          <p:spPr>
            <a:xfrm>
              <a:off x="5473648" y="1333150"/>
              <a:ext cx="116747" cy="98286"/>
            </a:xfrm>
            <a:custGeom>
              <a:rect b="b" l="l" r="r" t="t"/>
              <a:pathLst>
                <a:path extrusionOk="0" h="1902" w="2250">
                  <a:moveTo>
                    <a:pt x="1340" y="0"/>
                  </a:moveTo>
                  <a:cubicBezTo>
                    <a:pt x="207" y="80"/>
                    <a:pt x="207" y="894"/>
                    <a:pt x="31" y="1485"/>
                  </a:cubicBezTo>
                  <a:cubicBezTo>
                    <a:pt x="1" y="1561"/>
                    <a:pt x="381" y="1901"/>
                    <a:pt x="469" y="1901"/>
                  </a:cubicBezTo>
                  <a:cubicBezTo>
                    <a:pt x="472" y="1901"/>
                    <a:pt x="476" y="1901"/>
                    <a:pt x="478" y="1899"/>
                  </a:cubicBezTo>
                  <a:cubicBezTo>
                    <a:pt x="1085" y="1596"/>
                    <a:pt x="2122" y="1899"/>
                    <a:pt x="2218" y="910"/>
                  </a:cubicBezTo>
                  <a:cubicBezTo>
                    <a:pt x="2250" y="639"/>
                    <a:pt x="1643" y="304"/>
                    <a:pt x="13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13"/>
            <p:cNvSpPr/>
            <p:nvPr/>
          </p:nvSpPr>
          <p:spPr>
            <a:xfrm>
              <a:off x="4235616" y="1883940"/>
              <a:ext cx="115138" cy="94152"/>
            </a:xfrm>
            <a:custGeom>
              <a:rect b="b" l="l" r="r" t="t"/>
              <a:pathLst>
                <a:path extrusionOk="0" h="1822" w="2219">
                  <a:moveTo>
                    <a:pt x="1219" y="0"/>
                  </a:moveTo>
                  <a:cubicBezTo>
                    <a:pt x="693" y="0"/>
                    <a:pt x="536" y="690"/>
                    <a:pt x="192" y="1007"/>
                  </a:cubicBezTo>
                  <a:cubicBezTo>
                    <a:pt x="64" y="1167"/>
                    <a:pt x="1" y="1391"/>
                    <a:pt x="48" y="1598"/>
                  </a:cubicBezTo>
                  <a:cubicBezTo>
                    <a:pt x="80" y="1726"/>
                    <a:pt x="368" y="1774"/>
                    <a:pt x="479" y="1821"/>
                  </a:cubicBezTo>
                  <a:cubicBezTo>
                    <a:pt x="878" y="1742"/>
                    <a:pt x="1277" y="1726"/>
                    <a:pt x="1533" y="1598"/>
                  </a:cubicBezTo>
                  <a:cubicBezTo>
                    <a:pt x="1788" y="1470"/>
                    <a:pt x="2219" y="1167"/>
                    <a:pt x="2187" y="1007"/>
                  </a:cubicBezTo>
                  <a:cubicBezTo>
                    <a:pt x="2123" y="672"/>
                    <a:pt x="1900" y="225"/>
                    <a:pt x="1596" y="98"/>
                  </a:cubicBezTo>
                  <a:cubicBezTo>
                    <a:pt x="1452" y="29"/>
                    <a:pt x="1327" y="0"/>
                    <a:pt x="12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13"/>
            <p:cNvSpPr/>
            <p:nvPr/>
          </p:nvSpPr>
          <p:spPr>
            <a:xfrm>
              <a:off x="2048668" y="316365"/>
              <a:ext cx="154884" cy="76686"/>
            </a:xfrm>
            <a:custGeom>
              <a:rect b="b" l="l" r="r" t="t"/>
              <a:pathLst>
                <a:path extrusionOk="0" h="1484" w="2985">
                  <a:moveTo>
                    <a:pt x="1645" y="1"/>
                  </a:moveTo>
                  <a:cubicBezTo>
                    <a:pt x="1100" y="1"/>
                    <a:pt x="642" y="316"/>
                    <a:pt x="0" y="1005"/>
                  </a:cubicBezTo>
                  <a:cubicBezTo>
                    <a:pt x="275" y="1325"/>
                    <a:pt x="617" y="1483"/>
                    <a:pt x="1004" y="1483"/>
                  </a:cubicBezTo>
                  <a:cubicBezTo>
                    <a:pt x="1584" y="1483"/>
                    <a:pt x="2267" y="1129"/>
                    <a:pt x="2985" y="431"/>
                  </a:cubicBezTo>
                  <a:cubicBezTo>
                    <a:pt x="2437" y="150"/>
                    <a:pt x="2020" y="1"/>
                    <a:pt x="1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13"/>
            <p:cNvSpPr/>
            <p:nvPr/>
          </p:nvSpPr>
          <p:spPr>
            <a:xfrm>
              <a:off x="2054428" y="789697"/>
              <a:ext cx="68803" cy="175695"/>
            </a:xfrm>
            <a:custGeom>
              <a:rect b="b" l="l" r="r" t="t"/>
              <a:pathLst>
                <a:path extrusionOk="0" h="3400" w="1326">
                  <a:moveTo>
                    <a:pt x="671" y="0"/>
                  </a:moveTo>
                  <a:lnTo>
                    <a:pt x="304" y="96"/>
                  </a:lnTo>
                  <a:cubicBezTo>
                    <a:pt x="192" y="1149"/>
                    <a:pt x="97" y="2187"/>
                    <a:pt x="1" y="3224"/>
                  </a:cubicBezTo>
                  <a:lnTo>
                    <a:pt x="320" y="3400"/>
                  </a:lnTo>
                  <a:cubicBezTo>
                    <a:pt x="655" y="2905"/>
                    <a:pt x="1230" y="2410"/>
                    <a:pt x="1278" y="1883"/>
                  </a:cubicBezTo>
                  <a:cubicBezTo>
                    <a:pt x="1326" y="1277"/>
                    <a:pt x="895" y="623"/>
                    <a:pt x="6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13"/>
            <p:cNvSpPr/>
            <p:nvPr/>
          </p:nvSpPr>
          <p:spPr>
            <a:xfrm>
              <a:off x="6286775" y="754145"/>
              <a:ext cx="103567" cy="109809"/>
            </a:xfrm>
            <a:custGeom>
              <a:rect b="b" l="l" r="r" t="t"/>
              <a:pathLst>
                <a:path extrusionOk="0" h="2125" w="1996">
                  <a:moveTo>
                    <a:pt x="1069" y="1"/>
                  </a:moveTo>
                  <a:cubicBezTo>
                    <a:pt x="1064" y="1"/>
                    <a:pt x="1059" y="1"/>
                    <a:pt x="1054" y="2"/>
                  </a:cubicBezTo>
                  <a:cubicBezTo>
                    <a:pt x="352" y="130"/>
                    <a:pt x="1" y="688"/>
                    <a:pt x="80" y="1406"/>
                  </a:cubicBezTo>
                  <a:cubicBezTo>
                    <a:pt x="96" y="1662"/>
                    <a:pt x="368" y="1885"/>
                    <a:pt x="543" y="2125"/>
                  </a:cubicBezTo>
                  <a:lnTo>
                    <a:pt x="1995" y="1087"/>
                  </a:lnTo>
                  <a:cubicBezTo>
                    <a:pt x="1560" y="574"/>
                    <a:pt x="1261" y="1"/>
                    <a:pt x="10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13"/>
            <p:cNvSpPr/>
            <p:nvPr/>
          </p:nvSpPr>
          <p:spPr>
            <a:xfrm>
              <a:off x="7586034" y="843438"/>
              <a:ext cx="76223" cy="131875"/>
            </a:xfrm>
            <a:custGeom>
              <a:rect b="b" l="l" r="r" t="t"/>
              <a:pathLst>
                <a:path extrusionOk="0" h="2552" w="1469">
                  <a:moveTo>
                    <a:pt x="848" y="0"/>
                  </a:moveTo>
                  <a:cubicBezTo>
                    <a:pt x="654" y="0"/>
                    <a:pt x="236" y="257"/>
                    <a:pt x="208" y="412"/>
                  </a:cubicBezTo>
                  <a:cubicBezTo>
                    <a:pt x="112" y="1179"/>
                    <a:pt x="1" y="2024"/>
                    <a:pt x="1038" y="2551"/>
                  </a:cubicBezTo>
                  <a:cubicBezTo>
                    <a:pt x="1197" y="1913"/>
                    <a:pt x="1421" y="1354"/>
                    <a:pt x="1453" y="764"/>
                  </a:cubicBezTo>
                  <a:cubicBezTo>
                    <a:pt x="1469" y="508"/>
                    <a:pt x="1166" y="141"/>
                    <a:pt x="910" y="14"/>
                  </a:cubicBezTo>
                  <a:cubicBezTo>
                    <a:pt x="894" y="5"/>
                    <a:pt x="873" y="0"/>
                    <a:pt x="8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13"/>
            <p:cNvSpPr/>
            <p:nvPr/>
          </p:nvSpPr>
          <p:spPr>
            <a:xfrm>
              <a:off x="6459041" y="1162420"/>
              <a:ext cx="106006" cy="199621"/>
            </a:xfrm>
            <a:custGeom>
              <a:rect b="b" l="l" r="r" t="t"/>
              <a:pathLst>
                <a:path extrusionOk="0" h="3863" w="2043">
                  <a:moveTo>
                    <a:pt x="1644" y="1"/>
                  </a:moveTo>
                  <a:lnTo>
                    <a:pt x="1644" y="1"/>
                  </a:lnTo>
                  <a:cubicBezTo>
                    <a:pt x="1516" y="49"/>
                    <a:pt x="1404" y="128"/>
                    <a:pt x="1309" y="224"/>
                  </a:cubicBezTo>
                  <a:cubicBezTo>
                    <a:pt x="942" y="671"/>
                    <a:pt x="0" y="1006"/>
                    <a:pt x="1021" y="1740"/>
                  </a:cubicBezTo>
                  <a:cubicBezTo>
                    <a:pt x="1101" y="1804"/>
                    <a:pt x="1053" y="2123"/>
                    <a:pt x="974" y="2283"/>
                  </a:cubicBezTo>
                  <a:cubicBezTo>
                    <a:pt x="718" y="2826"/>
                    <a:pt x="431" y="3336"/>
                    <a:pt x="144" y="3863"/>
                  </a:cubicBezTo>
                  <a:cubicBezTo>
                    <a:pt x="1468" y="3161"/>
                    <a:pt x="2043" y="1756"/>
                    <a:pt x="16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13"/>
            <p:cNvSpPr/>
            <p:nvPr/>
          </p:nvSpPr>
          <p:spPr>
            <a:xfrm>
              <a:off x="4564374" y="926581"/>
              <a:ext cx="83695" cy="134458"/>
            </a:xfrm>
            <a:custGeom>
              <a:rect b="b" l="l" r="r" t="t"/>
              <a:pathLst>
                <a:path extrusionOk="0" h="2602" w="1613">
                  <a:moveTo>
                    <a:pt x="1612" y="0"/>
                  </a:moveTo>
                  <a:lnTo>
                    <a:pt x="1341" y="64"/>
                  </a:lnTo>
                  <a:cubicBezTo>
                    <a:pt x="894" y="591"/>
                    <a:pt x="495" y="1149"/>
                    <a:pt x="112" y="1740"/>
                  </a:cubicBezTo>
                  <a:cubicBezTo>
                    <a:pt x="0" y="1931"/>
                    <a:pt x="208" y="2315"/>
                    <a:pt x="272" y="2602"/>
                  </a:cubicBezTo>
                  <a:cubicBezTo>
                    <a:pt x="607" y="2506"/>
                    <a:pt x="1165" y="2490"/>
                    <a:pt x="1213" y="2330"/>
                  </a:cubicBezTo>
                  <a:cubicBezTo>
                    <a:pt x="1389" y="1564"/>
                    <a:pt x="1516" y="782"/>
                    <a:pt x="16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8" name="Google Shape;4828;p13"/>
            <p:cNvSpPr/>
            <p:nvPr/>
          </p:nvSpPr>
          <p:spPr>
            <a:xfrm>
              <a:off x="4768914" y="830106"/>
              <a:ext cx="68751" cy="122935"/>
            </a:xfrm>
            <a:custGeom>
              <a:rect b="b" l="l" r="r" t="t"/>
              <a:pathLst>
                <a:path extrusionOk="0" h="2379" w="1325">
                  <a:moveTo>
                    <a:pt x="32" y="0"/>
                  </a:moveTo>
                  <a:cubicBezTo>
                    <a:pt x="32" y="702"/>
                    <a:pt x="0" y="1277"/>
                    <a:pt x="48" y="1836"/>
                  </a:cubicBezTo>
                  <a:cubicBezTo>
                    <a:pt x="79" y="2038"/>
                    <a:pt x="339" y="2379"/>
                    <a:pt x="441" y="2379"/>
                  </a:cubicBezTo>
                  <a:cubicBezTo>
                    <a:pt x="443" y="2379"/>
                    <a:pt x="445" y="2378"/>
                    <a:pt x="447" y="2378"/>
                  </a:cubicBezTo>
                  <a:cubicBezTo>
                    <a:pt x="686" y="2314"/>
                    <a:pt x="1038" y="2139"/>
                    <a:pt x="1101" y="1947"/>
                  </a:cubicBezTo>
                  <a:cubicBezTo>
                    <a:pt x="1325" y="1133"/>
                    <a:pt x="1165" y="447"/>
                    <a:pt x="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13"/>
            <p:cNvSpPr/>
            <p:nvPr/>
          </p:nvSpPr>
          <p:spPr>
            <a:xfrm>
              <a:off x="5210268" y="1155030"/>
              <a:ext cx="80374" cy="105572"/>
            </a:xfrm>
            <a:custGeom>
              <a:rect b="b" l="l" r="r" t="t"/>
              <a:pathLst>
                <a:path extrusionOk="0" h="2043" w="1549">
                  <a:moveTo>
                    <a:pt x="751" y="0"/>
                  </a:moveTo>
                  <a:cubicBezTo>
                    <a:pt x="384" y="543"/>
                    <a:pt x="1" y="910"/>
                    <a:pt x="64" y="1069"/>
                  </a:cubicBezTo>
                  <a:cubicBezTo>
                    <a:pt x="224" y="1436"/>
                    <a:pt x="607" y="1724"/>
                    <a:pt x="910" y="2043"/>
                  </a:cubicBezTo>
                  <a:cubicBezTo>
                    <a:pt x="1118" y="1788"/>
                    <a:pt x="1549" y="1516"/>
                    <a:pt x="1501" y="1309"/>
                  </a:cubicBezTo>
                  <a:cubicBezTo>
                    <a:pt x="1437" y="942"/>
                    <a:pt x="1118" y="591"/>
                    <a:pt x="75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13"/>
            <p:cNvSpPr/>
            <p:nvPr/>
          </p:nvSpPr>
          <p:spPr>
            <a:xfrm>
              <a:off x="4871599" y="591735"/>
              <a:ext cx="91063" cy="87486"/>
            </a:xfrm>
            <a:custGeom>
              <a:rect b="b" l="l" r="r" t="t"/>
              <a:pathLst>
                <a:path extrusionOk="0" h="1693" w="1755">
                  <a:moveTo>
                    <a:pt x="1263" y="1"/>
                  </a:moveTo>
                  <a:cubicBezTo>
                    <a:pt x="1262" y="1"/>
                    <a:pt x="1261" y="1"/>
                    <a:pt x="1261" y="1"/>
                  </a:cubicBezTo>
                  <a:cubicBezTo>
                    <a:pt x="814" y="272"/>
                    <a:pt x="399" y="576"/>
                    <a:pt x="0" y="895"/>
                  </a:cubicBezTo>
                  <a:lnTo>
                    <a:pt x="910" y="1693"/>
                  </a:lnTo>
                  <a:cubicBezTo>
                    <a:pt x="1181" y="1342"/>
                    <a:pt x="1500" y="1006"/>
                    <a:pt x="1708" y="607"/>
                  </a:cubicBezTo>
                  <a:cubicBezTo>
                    <a:pt x="1755" y="497"/>
                    <a:pt x="1307" y="1"/>
                    <a:pt x="126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1" name="Google Shape;4831;p13"/>
            <p:cNvSpPr/>
            <p:nvPr/>
          </p:nvSpPr>
          <p:spPr>
            <a:xfrm>
              <a:off x="4355684" y="2024234"/>
              <a:ext cx="88676" cy="92705"/>
            </a:xfrm>
            <a:custGeom>
              <a:rect b="b" l="l" r="r" t="t"/>
              <a:pathLst>
                <a:path extrusionOk="0" h="1794" w="1709">
                  <a:moveTo>
                    <a:pt x="767" y="0"/>
                  </a:moveTo>
                  <a:cubicBezTo>
                    <a:pt x="511" y="271"/>
                    <a:pt x="1" y="670"/>
                    <a:pt x="64" y="798"/>
                  </a:cubicBezTo>
                  <a:cubicBezTo>
                    <a:pt x="256" y="1197"/>
                    <a:pt x="639" y="1500"/>
                    <a:pt x="1006" y="1788"/>
                  </a:cubicBezTo>
                  <a:cubicBezTo>
                    <a:pt x="1011" y="1792"/>
                    <a:pt x="1018" y="1793"/>
                    <a:pt x="1026" y="1793"/>
                  </a:cubicBezTo>
                  <a:cubicBezTo>
                    <a:pt x="1118" y="1793"/>
                    <a:pt x="1386" y="1562"/>
                    <a:pt x="1708" y="1357"/>
                  </a:cubicBezTo>
                  <a:lnTo>
                    <a:pt x="76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2" name="Google Shape;4832;p13"/>
            <p:cNvSpPr/>
            <p:nvPr/>
          </p:nvSpPr>
          <p:spPr>
            <a:xfrm>
              <a:off x="7005570" y="634779"/>
              <a:ext cx="122610" cy="81543"/>
            </a:xfrm>
            <a:custGeom>
              <a:rect b="b" l="l" r="r" t="t"/>
              <a:pathLst>
                <a:path extrusionOk="0" h="1578" w="2363">
                  <a:moveTo>
                    <a:pt x="726" y="0"/>
                  </a:moveTo>
                  <a:cubicBezTo>
                    <a:pt x="521" y="0"/>
                    <a:pt x="295" y="84"/>
                    <a:pt x="0" y="221"/>
                  </a:cubicBezTo>
                  <a:cubicBezTo>
                    <a:pt x="495" y="1131"/>
                    <a:pt x="1213" y="1562"/>
                    <a:pt x="2362" y="1578"/>
                  </a:cubicBezTo>
                  <a:cubicBezTo>
                    <a:pt x="1545" y="419"/>
                    <a:pt x="1187" y="0"/>
                    <a:pt x="7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13"/>
            <p:cNvSpPr/>
            <p:nvPr/>
          </p:nvSpPr>
          <p:spPr>
            <a:xfrm>
              <a:off x="1594861" y="1107077"/>
              <a:ext cx="120120" cy="52812"/>
            </a:xfrm>
            <a:custGeom>
              <a:rect b="b" l="l" r="r" t="t"/>
              <a:pathLst>
                <a:path extrusionOk="0" h="1022" w="2315">
                  <a:moveTo>
                    <a:pt x="1096" y="1"/>
                  </a:moveTo>
                  <a:cubicBezTo>
                    <a:pt x="737" y="1"/>
                    <a:pt x="378" y="165"/>
                    <a:pt x="1" y="497"/>
                  </a:cubicBezTo>
                  <a:cubicBezTo>
                    <a:pt x="554" y="850"/>
                    <a:pt x="971" y="1021"/>
                    <a:pt x="1344" y="1021"/>
                  </a:cubicBezTo>
                  <a:cubicBezTo>
                    <a:pt x="1681" y="1021"/>
                    <a:pt x="1982" y="881"/>
                    <a:pt x="2315" y="609"/>
                  </a:cubicBezTo>
                  <a:cubicBezTo>
                    <a:pt x="1894" y="205"/>
                    <a:pt x="1495" y="1"/>
                    <a:pt x="1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13"/>
            <p:cNvSpPr/>
            <p:nvPr/>
          </p:nvSpPr>
          <p:spPr>
            <a:xfrm>
              <a:off x="2150523" y="1859912"/>
              <a:ext cx="108497" cy="52502"/>
            </a:xfrm>
            <a:custGeom>
              <a:rect b="b" l="l" r="r" t="t"/>
              <a:pathLst>
                <a:path extrusionOk="0" h="1016" w="2091">
                  <a:moveTo>
                    <a:pt x="1428" y="0"/>
                  </a:moveTo>
                  <a:cubicBezTo>
                    <a:pt x="963" y="0"/>
                    <a:pt x="496" y="139"/>
                    <a:pt x="16" y="212"/>
                  </a:cubicBezTo>
                  <a:cubicBezTo>
                    <a:pt x="16" y="323"/>
                    <a:pt x="0" y="435"/>
                    <a:pt x="16" y="547"/>
                  </a:cubicBezTo>
                  <a:cubicBezTo>
                    <a:pt x="463" y="706"/>
                    <a:pt x="894" y="930"/>
                    <a:pt x="1357" y="1010"/>
                  </a:cubicBezTo>
                  <a:cubicBezTo>
                    <a:pt x="1377" y="1014"/>
                    <a:pt x="1397" y="1016"/>
                    <a:pt x="1417" y="1016"/>
                  </a:cubicBezTo>
                  <a:cubicBezTo>
                    <a:pt x="1628" y="1016"/>
                    <a:pt x="1873" y="807"/>
                    <a:pt x="2091" y="690"/>
                  </a:cubicBezTo>
                  <a:cubicBezTo>
                    <a:pt x="1915" y="451"/>
                    <a:pt x="1756" y="20"/>
                    <a:pt x="1564" y="4"/>
                  </a:cubicBezTo>
                  <a:cubicBezTo>
                    <a:pt x="1519" y="1"/>
                    <a:pt x="1473" y="0"/>
                    <a:pt x="14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5" name="Google Shape;4835;p13"/>
            <p:cNvSpPr/>
            <p:nvPr/>
          </p:nvSpPr>
          <p:spPr>
            <a:xfrm>
              <a:off x="7519774" y="157985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591" y="0"/>
                  </a:moveTo>
                  <a:cubicBezTo>
                    <a:pt x="416" y="240"/>
                    <a:pt x="97" y="447"/>
                    <a:pt x="81" y="703"/>
                  </a:cubicBezTo>
                  <a:cubicBezTo>
                    <a:pt x="1" y="1564"/>
                    <a:pt x="703" y="1421"/>
                    <a:pt x="1198" y="1517"/>
                  </a:cubicBezTo>
                  <a:lnTo>
                    <a:pt x="1533" y="1229"/>
                  </a:lnTo>
                  <a:lnTo>
                    <a:pt x="59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6" name="Google Shape;4836;p13"/>
            <p:cNvSpPr/>
            <p:nvPr/>
          </p:nvSpPr>
          <p:spPr>
            <a:xfrm>
              <a:off x="2463508" y="1261375"/>
              <a:ext cx="79544" cy="92447"/>
            </a:xfrm>
            <a:custGeom>
              <a:rect b="b" l="l" r="r" t="t"/>
              <a:pathLst>
                <a:path extrusionOk="0" h="1789" w="1533">
                  <a:moveTo>
                    <a:pt x="1533" y="1"/>
                  </a:moveTo>
                  <a:lnTo>
                    <a:pt x="1533" y="1"/>
                  </a:lnTo>
                  <a:cubicBezTo>
                    <a:pt x="1214" y="288"/>
                    <a:pt x="974" y="528"/>
                    <a:pt x="687" y="751"/>
                  </a:cubicBezTo>
                  <a:cubicBezTo>
                    <a:pt x="480" y="942"/>
                    <a:pt x="240" y="1102"/>
                    <a:pt x="1" y="1278"/>
                  </a:cubicBezTo>
                  <a:cubicBezTo>
                    <a:pt x="224" y="1421"/>
                    <a:pt x="464" y="1549"/>
                    <a:pt x="719" y="1677"/>
                  </a:cubicBezTo>
                  <a:cubicBezTo>
                    <a:pt x="926" y="1740"/>
                    <a:pt x="1134" y="1772"/>
                    <a:pt x="1357" y="1788"/>
                  </a:cubicBezTo>
                  <a:cubicBezTo>
                    <a:pt x="1421" y="1166"/>
                    <a:pt x="1469" y="623"/>
                    <a:pt x="15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13"/>
            <p:cNvSpPr/>
            <p:nvPr/>
          </p:nvSpPr>
          <p:spPr>
            <a:xfrm>
              <a:off x="3624487" y="1055248"/>
              <a:ext cx="72124" cy="80045"/>
            </a:xfrm>
            <a:custGeom>
              <a:rect b="b" l="l" r="r" t="t"/>
              <a:pathLst>
                <a:path extrusionOk="0" h="1549" w="1390">
                  <a:moveTo>
                    <a:pt x="767" y="0"/>
                  </a:moveTo>
                  <a:cubicBezTo>
                    <a:pt x="431" y="335"/>
                    <a:pt x="1" y="622"/>
                    <a:pt x="48" y="734"/>
                  </a:cubicBezTo>
                  <a:cubicBezTo>
                    <a:pt x="176" y="1037"/>
                    <a:pt x="479" y="1293"/>
                    <a:pt x="719" y="1548"/>
                  </a:cubicBezTo>
                  <a:cubicBezTo>
                    <a:pt x="942" y="1309"/>
                    <a:pt x="1261" y="1085"/>
                    <a:pt x="1341" y="798"/>
                  </a:cubicBezTo>
                  <a:cubicBezTo>
                    <a:pt x="1389" y="622"/>
                    <a:pt x="1038" y="351"/>
                    <a:pt x="7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13"/>
            <p:cNvSpPr/>
            <p:nvPr/>
          </p:nvSpPr>
          <p:spPr>
            <a:xfrm>
              <a:off x="2894951" y="764945"/>
              <a:ext cx="72072" cy="80045"/>
            </a:xfrm>
            <a:custGeom>
              <a:rect b="b" l="l" r="r" t="t"/>
              <a:pathLst>
                <a:path extrusionOk="0" h="1549" w="1389">
                  <a:moveTo>
                    <a:pt x="767" y="0"/>
                  </a:moveTo>
                  <a:cubicBezTo>
                    <a:pt x="431" y="336"/>
                    <a:pt x="1" y="623"/>
                    <a:pt x="48" y="719"/>
                  </a:cubicBezTo>
                  <a:cubicBezTo>
                    <a:pt x="176" y="1038"/>
                    <a:pt x="479" y="1277"/>
                    <a:pt x="719" y="1548"/>
                  </a:cubicBezTo>
                  <a:cubicBezTo>
                    <a:pt x="942" y="1293"/>
                    <a:pt x="1261" y="1070"/>
                    <a:pt x="1341" y="782"/>
                  </a:cubicBezTo>
                  <a:cubicBezTo>
                    <a:pt x="1389" y="623"/>
                    <a:pt x="1038" y="352"/>
                    <a:pt x="7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13"/>
            <p:cNvSpPr/>
            <p:nvPr/>
          </p:nvSpPr>
          <p:spPr>
            <a:xfrm>
              <a:off x="6173349" y="196741"/>
              <a:ext cx="49708" cy="112186"/>
            </a:xfrm>
            <a:custGeom>
              <a:rect b="b" l="l" r="r" t="t"/>
              <a:pathLst>
                <a:path extrusionOk="0" h="2171" w="958">
                  <a:moveTo>
                    <a:pt x="128" y="1"/>
                  </a:moveTo>
                  <a:lnTo>
                    <a:pt x="128" y="1"/>
                  </a:lnTo>
                  <a:cubicBezTo>
                    <a:pt x="96" y="799"/>
                    <a:pt x="48" y="1405"/>
                    <a:pt x="0" y="2171"/>
                  </a:cubicBezTo>
                  <a:cubicBezTo>
                    <a:pt x="942" y="1501"/>
                    <a:pt x="958" y="846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13"/>
            <p:cNvSpPr/>
            <p:nvPr/>
          </p:nvSpPr>
          <p:spPr>
            <a:xfrm>
              <a:off x="4808660" y="1636630"/>
              <a:ext cx="87794" cy="77564"/>
            </a:xfrm>
            <a:custGeom>
              <a:rect b="b" l="l" r="r" t="t"/>
              <a:pathLst>
                <a:path extrusionOk="0" h="1501" w="1692">
                  <a:moveTo>
                    <a:pt x="782" y="0"/>
                  </a:moveTo>
                  <a:lnTo>
                    <a:pt x="0" y="1245"/>
                  </a:lnTo>
                  <a:lnTo>
                    <a:pt x="1692" y="1500"/>
                  </a:lnTo>
                  <a:lnTo>
                    <a:pt x="78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13"/>
            <p:cNvSpPr/>
            <p:nvPr/>
          </p:nvSpPr>
          <p:spPr>
            <a:xfrm>
              <a:off x="2965466" y="2134713"/>
              <a:ext cx="55416" cy="60408"/>
            </a:xfrm>
            <a:custGeom>
              <a:rect b="b" l="l" r="r" t="t"/>
              <a:pathLst>
                <a:path extrusionOk="0" h="1169" w="1068">
                  <a:moveTo>
                    <a:pt x="62" y="1"/>
                  </a:moveTo>
                  <a:lnTo>
                    <a:pt x="46" y="17"/>
                  </a:lnTo>
                  <a:cubicBezTo>
                    <a:pt x="50" y="17"/>
                    <a:pt x="55" y="18"/>
                    <a:pt x="59" y="19"/>
                  </a:cubicBezTo>
                  <a:lnTo>
                    <a:pt x="59" y="19"/>
                  </a:lnTo>
                  <a:cubicBezTo>
                    <a:pt x="60" y="13"/>
                    <a:pt x="61" y="7"/>
                    <a:pt x="62" y="1"/>
                  </a:cubicBezTo>
                  <a:close/>
                  <a:moveTo>
                    <a:pt x="59" y="19"/>
                  </a:moveTo>
                  <a:lnTo>
                    <a:pt x="59" y="19"/>
                  </a:lnTo>
                  <a:cubicBezTo>
                    <a:pt x="1" y="428"/>
                    <a:pt x="97" y="835"/>
                    <a:pt x="349" y="1166"/>
                  </a:cubicBezTo>
                  <a:cubicBezTo>
                    <a:pt x="371" y="1168"/>
                    <a:pt x="392" y="1169"/>
                    <a:pt x="414" y="1169"/>
                  </a:cubicBezTo>
                  <a:cubicBezTo>
                    <a:pt x="567" y="1169"/>
                    <a:pt x="716" y="1118"/>
                    <a:pt x="828" y="1006"/>
                  </a:cubicBezTo>
                  <a:cubicBezTo>
                    <a:pt x="940" y="767"/>
                    <a:pt x="1067" y="272"/>
                    <a:pt x="972" y="208"/>
                  </a:cubicBezTo>
                  <a:cubicBezTo>
                    <a:pt x="735" y="51"/>
                    <a:pt x="375" y="64"/>
                    <a:pt x="59" y="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13"/>
            <p:cNvSpPr/>
            <p:nvPr/>
          </p:nvSpPr>
          <p:spPr>
            <a:xfrm>
              <a:off x="2910673" y="1251505"/>
              <a:ext cx="64652" cy="84179"/>
            </a:xfrm>
            <a:custGeom>
              <a:rect b="b" l="l" r="r" t="t"/>
              <a:pathLst>
                <a:path extrusionOk="0" h="1629" w="1246">
                  <a:moveTo>
                    <a:pt x="368" y="0"/>
                  </a:moveTo>
                  <a:lnTo>
                    <a:pt x="1" y="112"/>
                  </a:lnTo>
                  <a:cubicBezTo>
                    <a:pt x="160" y="623"/>
                    <a:pt x="320" y="1118"/>
                    <a:pt x="480" y="1628"/>
                  </a:cubicBezTo>
                  <a:cubicBezTo>
                    <a:pt x="1246" y="862"/>
                    <a:pt x="799" y="431"/>
                    <a:pt x="3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13"/>
            <p:cNvSpPr/>
            <p:nvPr/>
          </p:nvSpPr>
          <p:spPr>
            <a:xfrm>
              <a:off x="2942168" y="1466933"/>
              <a:ext cx="80374" cy="46042"/>
            </a:xfrm>
            <a:custGeom>
              <a:rect b="b" l="l" r="r" t="t"/>
              <a:pathLst>
                <a:path extrusionOk="0" h="891" w="1549">
                  <a:moveTo>
                    <a:pt x="692" y="0"/>
                  </a:moveTo>
                  <a:cubicBezTo>
                    <a:pt x="508" y="0"/>
                    <a:pt x="310" y="40"/>
                    <a:pt x="112" y="77"/>
                  </a:cubicBezTo>
                  <a:lnTo>
                    <a:pt x="0" y="444"/>
                  </a:lnTo>
                  <a:lnTo>
                    <a:pt x="1548" y="890"/>
                  </a:lnTo>
                  <a:cubicBezTo>
                    <a:pt x="1398" y="170"/>
                    <a:pt x="1073" y="0"/>
                    <a:pt x="69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13"/>
            <p:cNvSpPr/>
            <p:nvPr/>
          </p:nvSpPr>
          <p:spPr>
            <a:xfrm>
              <a:off x="3147538" y="251153"/>
              <a:ext cx="122610" cy="24184"/>
            </a:xfrm>
            <a:custGeom>
              <a:rect b="b" l="l" r="r" t="t"/>
              <a:pathLst>
                <a:path extrusionOk="0" h="468" w="2363">
                  <a:moveTo>
                    <a:pt x="0" y="1"/>
                  </a:moveTo>
                  <a:cubicBezTo>
                    <a:pt x="638" y="312"/>
                    <a:pt x="1045" y="468"/>
                    <a:pt x="1385" y="468"/>
                  </a:cubicBezTo>
                  <a:cubicBezTo>
                    <a:pt x="1724" y="468"/>
                    <a:pt x="1995" y="312"/>
                    <a:pt x="23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13"/>
            <p:cNvSpPr/>
            <p:nvPr/>
          </p:nvSpPr>
          <p:spPr>
            <a:xfrm>
              <a:off x="5346057" y="1479128"/>
              <a:ext cx="68803" cy="68469"/>
            </a:xfrm>
            <a:custGeom>
              <a:rect b="b" l="l" r="r" t="t"/>
              <a:pathLst>
                <a:path extrusionOk="0" h="1325" w="1326">
                  <a:moveTo>
                    <a:pt x="974" y="0"/>
                  </a:moveTo>
                  <a:cubicBezTo>
                    <a:pt x="655" y="303"/>
                    <a:pt x="320" y="591"/>
                    <a:pt x="33" y="910"/>
                  </a:cubicBezTo>
                  <a:cubicBezTo>
                    <a:pt x="1" y="926"/>
                    <a:pt x="208" y="1181"/>
                    <a:pt x="304" y="1325"/>
                  </a:cubicBezTo>
                  <a:lnTo>
                    <a:pt x="1325" y="415"/>
                  </a:lnTo>
                  <a:lnTo>
                    <a:pt x="97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13"/>
            <p:cNvSpPr/>
            <p:nvPr/>
          </p:nvSpPr>
          <p:spPr>
            <a:xfrm>
              <a:off x="1644570" y="1945897"/>
              <a:ext cx="75393" cy="59426"/>
            </a:xfrm>
            <a:custGeom>
              <a:rect b="b" l="l" r="r" t="t"/>
              <a:pathLst>
                <a:path extrusionOk="0" h="1150" w="1453">
                  <a:moveTo>
                    <a:pt x="0" y="0"/>
                  </a:moveTo>
                  <a:lnTo>
                    <a:pt x="766" y="1149"/>
                  </a:lnTo>
                  <a:cubicBezTo>
                    <a:pt x="1452" y="351"/>
                    <a:pt x="1357" y="207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13"/>
            <p:cNvSpPr/>
            <p:nvPr/>
          </p:nvSpPr>
          <p:spPr>
            <a:xfrm>
              <a:off x="7667082" y="388554"/>
              <a:ext cx="61435" cy="72965"/>
            </a:xfrm>
            <a:custGeom>
              <a:rect b="b" l="l" r="r" t="t"/>
              <a:pathLst>
                <a:path extrusionOk="0" h="1412" w="1184">
                  <a:moveTo>
                    <a:pt x="642" y="1"/>
                  </a:moveTo>
                  <a:cubicBezTo>
                    <a:pt x="0" y="1"/>
                    <a:pt x="28" y="292"/>
                    <a:pt x="354" y="1411"/>
                  </a:cubicBezTo>
                  <a:lnTo>
                    <a:pt x="1184" y="39"/>
                  </a:lnTo>
                  <a:cubicBezTo>
                    <a:pt x="966" y="15"/>
                    <a:pt x="787" y="1"/>
                    <a:pt x="6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8" name="Google Shape;4848;p13"/>
            <p:cNvSpPr/>
            <p:nvPr/>
          </p:nvSpPr>
          <p:spPr>
            <a:xfrm>
              <a:off x="4134592" y="1090697"/>
              <a:ext cx="81204" cy="50331"/>
            </a:xfrm>
            <a:custGeom>
              <a:rect b="b" l="l" r="r" t="t"/>
              <a:pathLst>
                <a:path extrusionOk="0" h="974" w="1565">
                  <a:moveTo>
                    <a:pt x="511" y="0"/>
                  </a:moveTo>
                  <a:cubicBezTo>
                    <a:pt x="336" y="16"/>
                    <a:pt x="176" y="495"/>
                    <a:pt x="0" y="782"/>
                  </a:cubicBezTo>
                  <a:lnTo>
                    <a:pt x="304" y="974"/>
                  </a:lnTo>
                  <a:lnTo>
                    <a:pt x="1564" y="607"/>
                  </a:lnTo>
                  <a:cubicBezTo>
                    <a:pt x="1086" y="304"/>
                    <a:pt x="782" y="0"/>
                    <a:pt x="5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9" name="Google Shape;4849;p13"/>
            <p:cNvSpPr/>
            <p:nvPr/>
          </p:nvSpPr>
          <p:spPr>
            <a:xfrm>
              <a:off x="2975272" y="-46539"/>
              <a:ext cx="58840" cy="71828"/>
            </a:xfrm>
            <a:custGeom>
              <a:rect b="b" l="l" r="r" t="t"/>
              <a:pathLst>
                <a:path extrusionOk="0" h="1390" w="1134">
                  <a:moveTo>
                    <a:pt x="703" y="1"/>
                  </a:moveTo>
                  <a:lnTo>
                    <a:pt x="1" y="1134"/>
                  </a:lnTo>
                  <a:lnTo>
                    <a:pt x="431" y="1389"/>
                  </a:lnTo>
                  <a:cubicBezTo>
                    <a:pt x="655" y="1006"/>
                    <a:pt x="894" y="639"/>
                    <a:pt x="1134" y="256"/>
                  </a:cubicBezTo>
                  <a:lnTo>
                    <a:pt x="70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13"/>
            <p:cNvSpPr/>
            <p:nvPr/>
          </p:nvSpPr>
          <p:spPr>
            <a:xfrm>
              <a:off x="732805" y="470253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8" y="1"/>
                  </a:moveTo>
                  <a:cubicBezTo>
                    <a:pt x="3866" y="1"/>
                    <a:pt x="3654" y="18"/>
                    <a:pt x="3432" y="53"/>
                  </a:cubicBezTo>
                  <a:cubicBezTo>
                    <a:pt x="3420" y="54"/>
                    <a:pt x="3408" y="55"/>
                    <a:pt x="3396" y="55"/>
                  </a:cubicBezTo>
                  <a:cubicBezTo>
                    <a:pt x="3300" y="55"/>
                    <a:pt x="3197" y="13"/>
                    <a:pt x="3099" y="13"/>
                  </a:cubicBezTo>
                  <a:cubicBezTo>
                    <a:pt x="3077" y="13"/>
                    <a:pt x="3055" y="15"/>
                    <a:pt x="3033" y="21"/>
                  </a:cubicBezTo>
                  <a:cubicBezTo>
                    <a:pt x="2187" y="228"/>
                    <a:pt x="863" y="196"/>
                    <a:pt x="607" y="691"/>
                  </a:cubicBezTo>
                  <a:cubicBezTo>
                    <a:pt x="177" y="1585"/>
                    <a:pt x="1" y="2957"/>
                    <a:pt x="368" y="3851"/>
                  </a:cubicBezTo>
                  <a:cubicBezTo>
                    <a:pt x="1038" y="5495"/>
                    <a:pt x="2203" y="6963"/>
                    <a:pt x="3161" y="8495"/>
                  </a:cubicBezTo>
                  <a:lnTo>
                    <a:pt x="3991" y="8479"/>
                  </a:lnTo>
                  <a:cubicBezTo>
                    <a:pt x="4102" y="8319"/>
                    <a:pt x="4230" y="8160"/>
                    <a:pt x="4358" y="8016"/>
                  </a:cubicBezTo>
                  <a:cubicBezTo>
                    <a:pt x="5571" y="6883"/>
                    <a:pt x="6768" y="5750"/>
                    <a:pt x="7981" y="4633"/>
                  </a:cubicBezTo>
                  <a:cubicBezTo>
                    <a:pt x="8555" y="4106"/>
                    <a:pt x="8667" y="3627"/>
                    <a:pt x="7981" y="3069"/>
                  </a:cubicBezTo>
                  <a:cubicBezTo>
                    <a:pt x="7534" y="2686"/>
                    <a:pt x="7039" y="2271"/>
                    <a:pt x="6768" y="1776"/>
                  </a:cubicBezTo>
                  <a:cubicBezTo>
                    <a:pt x="6126" y="602"/>
                    <a:pt x="5263" y="1"/>
                    <a:pt x="40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13"/>
            <p:cNvSpPr/>
            <p:nvPr/>
          </p:nvSpPr>
          <p:spPr>
            <a:xfrm>
              <a:off x="830" y="3206375"/>
              <a:ext cx="356934" cy="409628"/>
            </a:xfrm>
            <a:custGeom>
              <a:rect b="b" l="l" r="r" t="t"/>
              <a:pathLst>
                <a:path extrusionOk="0" h="7927" w="6879">
                  <a:moveTo>
                    <a:pt x="700" y="0"/>
                  </a:moveTo>
                  <a:cubicBezTo>
                    <a:pt x="467" y="0"/>
                    <a:pt x="231" y="34"/>
                    <a:pt x="0" y="104"/>
                  </a:cubicBezTo>
                  <a:lnTo>
                    <a:pt x="0" y="5323"/>
                  </a:lnTo>
                  <a:cubicBezTo>
                    <a:pt x="766" y="5993"/>
                    <a:pt x="1548" y="6680"/>
                    <a:pt x="2314" y="7366"/>
                  </a:cubicBezTo>
                  <a:cubicBezTo>
                    <a:pt x="2620" y="7628"/>
                    <a:pt x="2903" y="7927"/>
                    <a:pt x="3270" y="7927"/>
                  </a:cubicBezTo>
                  <a:cubicBezTo>
                    <a:pt x="3441" y="7927"/>
                    <a:pt x="3629" y="7863"/>
                    <a:pt x="3846" y="7701"/>
                  </a:cubicBezTo>
                  <a:cubicBezTo>
                    <a:pt x="4501" y="7222"/>
                    <a:pt x="5203" y="6759"/>
                    <a:pt x="5905" y="6344"/>
                  </a:cubicBezTo>
                  <a:cubicBezTo>
                    <a:pt x="6847" y="5802"/>
                    <a:pt x="6878" y="5515"/>
                    <a:pt x="6112" y="4733"/>
                  </a:cubicBezTo>
                  <a:cubicBezTo>
                    <a:pt x="5538" y="4142"/>
                    <a:pt x="5011" y="3488"/>
                    <a:pt x="4453" y="2881"/>
                  </a:cubicBezTo>
                  <a:cubicBezTo>
                    <a:pt x="3798" y="2163"/>
                    <a:pt x="3160" y="1445"/>
                    <a:pt x="2474" y="775"/>
                  </a:cubicBezTo>
                  <a:cubicBezTo>
                    <a:pt x="2012" y="278"/>
                    <a:pt x="1367" y="0"/>
                    <a:pt x="7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2" name="Google Shape;4852;p13"/>
            <p:cNvSpPr/>
            <p:nvPr/>
          </p:nvSpPr>
          <p:spPr>
            <a:xfrm>
              <a:off x="2960381" y="4816270"/>
              <a:ext cx="333740" cy="325242"/>
            </a:xfrm>
            <a:custGeom>
              <a:rect b="b" l="l" r="r" t="t"/>
              <a:pathLst>
                <a:path extrusionOk="0" h="6294" w="6432">
                  <a:moveTo>
                    <a:pt x="863" y="0"/>
                  </a:moveTo>
                  <a:cubicBezTo>
                    <a:pt x="548" y="0"/>
                    <a:pt x="423" y="222"/>
                    <a:pt x="399" y="644"/>
                  </a:cubicBezTo>
                  <a:cubicBezTo>
                    <a:pt x="272" y="2528"/>
                    <a:pt x="128" y="4411"/>
                    <a:pt x="0" y="6294"/>
                  </a:cubicBezTo>
                  <a:lnTo>
                    <a:pt x="6432" y="6294"/>
                  </a:lnTo>
                  <a:cubicBezTo>
                    <a:pt x="6145" y="5703"/>
                    <a:pt x="5825" y="5129"/>
                    <a:pt x="5474" y="4586"/>
                  </a:cubicBezTo>
                  <a:cubicBezTo>
                    <a:pt x="5027" y="3948"/>
                    <a:pt x="4485" y="3389"/>
                    <a:pt x="3974" y="2799"/>
                  </a:cubicBezTo>
                  <a:cubicBezTo>
                    <a:pt x="3607" y="2384"/>
                    <a:pt x="3017" y="2033"/>
                    <a:pt x="2905" y="1554"/>
                  </a:cubicBezTo>
                  <a:cubicBezTo>
                    <a:pt x="2665" y="596"/>
                    <a:pt x="2011" y="325"/>
                    <a:pt x="1229" y="70"/>
                  </a:cubicBezTo>
                  <a:cubicBezTo>
                    <a:pt x="1085" y="23"/>
                    <a:pt x="964" y="0"/>
                    <a:pt x="8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3" name="Google Shape;4853;p13"/>
            <p:cNvSpPr/>
            <p:nvPr/>
          </p:nvSpPr>
          <p:spPr>
            <a:xfrm>
              <a:off x="92723" y="-44059"/>
              <a:ext cx="327877" cy="224321"/>
            </a:xfrm>
            <a:custGeom>
              <a:rect b="b" l="l" r="r" t="t"/>
              <a:pathLst>
                <a:path extrusionOk="0" h="4341" w="6319">
                  <a:moveTo>
                    <a:pt x="336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20" y="4246"/>
                  </a:cubicBezTo>
                  <a:cubicBezTo>
                    <a:pt x="5131" y="4306"/>
                    <a:pt x="5382" y="4341"/>
                    <a:pt x="5581" y="4341"/>
                  </a:cubicBezTo>
                  <a:cubicBezTo>
                    <a:pt x="6217" y="4341"/>
                    <a:pt x="6319" y="3986"/>
                    <a:pt x="6161" y="3001"/>
                  </a:cubicBezTo>
                  <a:cubicBezTo>
                    <a:pt x="6001" y="1995"/>
                    <a:pt x="5746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13"/>
            <p:cNvSpPr/>
            <p:nvPr/>
          </p:nvSpPr>
          <p:spPr>
            <a:xfrm>
              <a:off x="830" y="3835761"/>
              <a:ext cx="236036" cy="260907"/>
            </a:xfrm>
            <a:custGeom>
              <a:rect b="b" l="l" r="r" t="t"/>
              <a:pathLst>
                <a:path extrusionOk="0" h="5049" w="4549">
                  <a:moveTo>
                    <a:pt x="1193" y="0"/>
                  </a:moveTo>
                  <a:cubicBezTo>
                    <a:pt x="894" y="0"/>
                    <a:pt x="577" y="199"/>
                    <a:pt x="0" y="564"/>
                  </a:cubicBezTo>
                  <a:lnTo>
                    <a:pt x="0" y="3979"/>
                  </a:lnTo>
                  <a:lnTo>
                    <a:pt x="1660" y="5049"/>
                  </a:lnTo>
                  <a:cubicBezTo>
                    <a:pt x="1915" y="4985"/>
                    <a:pt x="2394" y="4410"/>
                    <a:pt x="2889" y="3868"/>
                  </a:cubicBezTo>
                  <a:cubicBezTo>
                    <a:pt x="3144" y="3580"/>
                    <a:pt x="3479" y="3341"/>
                    <a:pt x="3734" y="3054"/>
                  </a:cubicBezTo>
                  <a:cubicBezTo>
                    <a:pt x="4022" y="2703"/>
                    <a:pt x="4548" y="2176"/>
                    <a:pt x="4453" y="1968"/>
                  </a:cubicBezTo>
                  <a:cubicBezTo>
                    <a:pt x="4277" y="1554"/>
                    <a:pt x="3750" y="1282"/>
                    <a:pt x="3320" y="1011"/>
                  </a:cubicBezTo>
                  <a:cubicBezTo>
                    <a:pt x="3237" y="960"/>
                    <a:pt x="3128" y="952"/>
                    <a:pt x="3017" y="952"/>
                  </a:cubicBezTo>
                  <a:cubicBezTo>
                    <a:pt x="2970" y="952"/>
                    <a:pt x="2922" y="954"/>
                    <a:pt x="2876" y="954"/>
                  </a:cubicBezTo>
                  <a:cubicBezTo>
                    <a:pt x="2760" y="954"/>
                    <a:pt x="2654" y="945"/>
                    <a:pt x="2585" y="883"/>
                  </a:cubicBezTo>
                  <a:cubicBezTo>
                    <a:pt x="1876" y="278"/>
                    <a:pt x="1547" y="0"/>
                    <a:pt x="1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13"/>
            <p:cNvSpPr/>
            <p:nvPr/>
          </p:nvSpPr>
          <p:spPr>
            <a:xfrm>
              <a:off x="443844" y="-44059"/>
              <a:ext cx="266702" cy="215433"/>
            </a:xfrm>
            <a:custGeom>
              <a:rect b="b" l="l" r="r" t="t"/>
              <a:pathLst>
                <a:path extrusionOk="0" h="4169" w="5140">
                  <a:moveTo>
                    <a:pt x="0" y="0"/>
                  </a:moveTo>
                  <a:cubicBezTo>
                    <a:pt x="48" y="288"/>
                    <a:pt x="16" y="639"/>
                    <a:pt x="160" y="862"/>
                  </a:cubicBezTo>
                  <a:cubicBezTo>
                    <a:pt x="718" y="1692"/>
                    <a:pt x="1325" y="2442"/>
                    <a:pt x="1899" y="3288"/>
                  </a:cubicBezTo>
                  <a:cubicBezTo>
                    <a:pt x="2281" y="3854"/>
                    <a:pt x="2729" y="4168"/>
                    <a:pt x="3274" y="4168"/>
                  </a:cubicBezTo>
                  <a:cubicBezTo>
                    <a:pt x="3528" y="4168"/>
                    <a:pt x="3803" y="4100"/>
                    <a:pt x="4102" y="3958"/>
                  </a:cubicBezTo>
                  <a:cubicBezTo>
                    <a:pt x="4437" y="3847"/>
                    <a:pt x="4788" y="3751"/>
                    <a:pt x="5139" y="3687"/>
                  </a:cubicBezTo>
                  <a:cubicBezTo>
                    <a:pt x="4756" y="2410"/>
                    <a:pt x="4373" y="1213"/>
                    <a:pt x="40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13"/>
            <p:cNvSpPr/>
            <p:nvPr/>
          </p:nvSpPr>
          <p:spPr>
            <a:xfrm>
              <a:off x="830" y="2754850"/>
              <a:ext cx="189649" cy="256980"/>
            </a:xfrm>
            <a:custGeom>
              <a:rect b="b" l="l" r="r" t="t"/>
              <a:pathLst>
                <a:path extrusionOk="0" h="4973" w="3655">
                  <a:moveTo>
                    <a:pt x="0" y="1"/>
                  </a:moveTo>
                  <a:lnTo>
                    <a:pt x="0" y="4613"/>
                  </a:lnTo>
                  <a:cubicBezTo>
                    <a:pt x="383" y="4709"/>
                    <a:pt x="782" y="4805"/>
                    <a:pt x="1165" y="4916"/>
                  </a:cubicBezTo>
                  <a:cubicBezTo>
                    <a:pt x="1312" y="4955"/>
                    <a:pt x="1448" y="4973"/>
                    <a:pt x="1575" y="4973"/>
                  </a:cubicBezTo>
                  <a:cubicBezTo>
                    <a:pt x="2137" y="4973"/>
                    <a:pt x="2505" y="4615"/>
                    <a:pt x="2713" y="4055"/>
                  </a:cubicBezTo>
                  <a:cubicBezTo>
                    <a:pt x="3655" y="1565"/>
                    <a:pt x="2968" y="416"/>
                    <a:pt x="399" y="17"/>
                  </a:cubicBezTo>
                  <a:cubicBezTo>
                    <a:pt x="271" y="1"/>
                    <a:pt x="128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13"/>
            <p:cNvSpPr/>
            <p:nvPr/>
          </p:nvSpPr>
          <p:spPr>
            <a:xfrm>
              <a:off x="1032610" y="4980593"/>
              <a:ext cx="270801" cy="160916"/>
            </a:xfrm>
            <a:custGeom>
              <a:rect b="b" l="l" r="r" t="t"/>
              <a:pathLst>
                <a:path extrusionOk="0" h="3114" w="5219">
                  <a:moveTo>
                    <a:pt x="2964" y="0"/>
                  </a:moveTo>
                  <a:cubicBezTo>
                    <a:pt x="2949" y="0"/>
                    <a:pt x="2935" y="1"/>
                    <a:pt x="2921" y="2"/>
                  </a:cubicBezTo>
                  <a:cubicBezTo>
                    <a:pt x="1532" y="114"/>
                    <a:pt x="160" y="1678"/>
                    <a:pt x="0" y="3114"/>
                  </a:cubicBezTo>
                  <a:lnTo>
                    <a:pt x="5219" y="3114"/>
                  </a:lnTo>
                  <a:cubicBezTo>
                    <a:pt x="5187" y="2922"/>
                    <a:pt x="5219" y="2619"/>
                    <a:pt x="5107" y="2555"/>
                  </a:cubicBezTo>
                  <a:cubicBezTo>
                    <a:pt x="4421" y="2108"/>
                    <a:pt x="4261" y="1470"/>
                    <a:pt x="4118" y="720"/>
                  </a:cubicBezTo>
                  <a:cubicBezTo>
                    <a:pt x="4041" y="412"/>
                    <a:pt x="3370" y="0"/>
                    <a:pt x="29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13"/>
            <p:cNvSpPr/>
            <p:nvPr/>
          </p:nvSpPr>
          <p:spPr>
            <a:xfrm>
              <a:off x="107614" y="4969276"/>
              <a:ext cx="389260" cy="173060"/>
            </a:xfrm>
            <a:custGeom>
              <a:rect b="b" l="l" r="r" t="t"/>
              <a:pathLst>
                <a:path extrusionOk="0" h="3349" w="7502">
                  <a:moveTo>
                    <a:pt x="1043" y="0"/>
                  </a:moveTo>
                  <a:cubicBezTo>
                    <a:pt x="788" y="0"/>
                    <a:pt x="426" y="260"/>
                    <a:pt x="1" y="444"/>
                  </a:cubicBezTo>
                  <a:cubicBezTo>
                    <a:pt x="1046" y="1409"/>
                    <a:pt x="2001" y="1958"/>
                    <a:pt x="3150" y="1958"/>
                  </a:cubicBezTo>
                  <a:cubicBezTo>
                    <a:pt x="3369" y="1958"/>
                    <a:pt x="3595" y="1938"/>
                    <a:pt x="3831" y="1897"/>
                  </a:cubicBezTo>
                  <a:cubicBezTo>
                    <a:pt x="3856" y="1893"/>
                    <a:pt x="3881" y="1892"/>
                    <a:pt x="3907" y="1892"/>
                  </a:cubicBezTo>
                  <a:cubicBezTo>
                    <a:pt x="4259" y="1892"/>
                    <a:pt x="4670" y="2183"/>
                    <a:pt x="5012" y="2391"/>
                  </a:cubicBezTo>
                  <a:cubicBezTo>
                    <a:pt x="5283" y="2567"/>
                    <a:pt x="5459" y="2870"/>
                    <a:pt x="5682" y="3125"/>
                  </a:cubicBezTo>
                  <a:lnTo>
                    <a:pt x="5890" y="2934"/>
                  </a:lnTo>
                  <a:cubicBezTo>
                    <a:pt x="5842" y="2742"/>
                    <a:pt x="5794" y="2551"/>
                    <a:pt x="5730" y="2312"/>
                  </a:cubicBezTo>
                  <a:lnTo>
                    <a:pt x="5730" y="2312"/>
                  </a:lnTo>
                  <a:cubicBezTo>
                    <a:pt x="6512" y="2327"/>
                    <a:pt x="6783" y="2711"/>
                    <a:pt x="6783" y="3333"/>
                  </a:cubicBezTo>
                  <a:lnTo>
                    <a:pt x="6975" y="3349"/>
                  </a:lnTo>
                  <a:cubicBezTo>
                    <a:pt x="7502" y="2695"/>
                    <a:pt x="7342" y="2216"/>
                    <a:pt x="6608" y="1944"/>
                  </a:cubicBezTo>
                  <a:cubicBezTo>
                    <a:pt x="6033" y="1721"/>
                    <a:pt x="5411" y="1609"/>
                    <a:pt x="4836" y="1386"/>
                  </a:cubicBezTo>
                  <a:cubicBezTo>
                    <a:pt x="3592" y="939"/>
                    <a:pt x="2395" y="412"/>
                    <a:pt x="1134" y="13"/>
                  </a:cubicBezTo>
                  <a:cubicBezTo>
                    <a:pt x="1105" y="4"/>
                    <a:pt x="1075" y="0"/>
                    <a:pt x="10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13"/>
            <p:cNvSpPr/>
            <p:nvPr/>
          </p:nvSpPr>
          <p:spPr>
            <a:xfrm>
              <a:off x="4055930" y="4792655"/>
              <a:ext cx="77053" cy="348858"/>
            </a:xfrm>
            <a:custGeom>
              <a:rect b="b" l="l" r="r" t="t"/>
              <a:pathLst>
                <a:path extrusionOk="0" h="6751" w="1485">
                  <a:moveTo>
                    <a:pt x="479" y="0"/>
                  </a:moveTo>
                  <a:cubicBezTo>
                    <a:pt x="304" y="351"/>
                    <a:pt x="0" y="718"/>
                    <a:pt x="0" y="1069"/>
                  </a:cubicBezTo>
                  <a:cubicBezTo>
                    <a:pt x="0" y="2474"/>
                    <a:pt x="96" y="3862"/>
                    <a:pt x="176" y="5267"/>
                  </a:cubicBezTo>
                  <a:cubicBezTo>
                    <a:pt x="208" y="5745"/>
                    <a:pt x="304" y="6256"/>
                    <a:pt x="367" y="6751"/>
                  </a:cubicBezTo>
                  <a:lnTo>
                    <a:pt x="1165" y="6751"/>
                  </a:lnTo>
                  <a:cubicBezTo>
                    <a:pt x="1277" y="6256"/>
                    <a:pt x="1485" y="5777"/>
                    <a:pt x="1469" y="5299"/>
                  </a:cubicBezTo>
                  <a:cubicBezTo>
                    <a:pt x="1421" y="3862"/>
                    <a:pt x="1309" y="2442"/>
                    <a:pt x="1149" y="1022"/>
                  </a:cubicBezTo>
                  <a:cubicBezTo>
                    <a:pt x="1102" y="655"/>
                    <a:pt x="703" y="335"/>
                    <a:pt x="4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13"/>
            <p:cNvSpPr/>
            <p:nvPr/>
          </p:nvSpPr>
          <p:spPr>
            <a:xfrm>
              <a:off x="0" y="4741602"/>
              <a:ext cx="136672" cy="161588"/>
            </a:xfrm>
            <a:custGeom>
              <a:rect b="b" l="l" r="r" t="t"/>
              <a:pathLst>
                <a:path extrusionOk="0" h="3127" w="2634">
                  <a:moveTo>
                    <a:pt x="1204" y="1"/>
                  </a:moveTo>
                  <a:cubicBezTo>
                    <a:pt x="764" y="1"/>
                    <a:pt x="304" y="108"/>
                    <a:pt x="16" y="302"/>
                  </a:cubicBezTo>
                  <a:lnTo>
                    <a:pt x="0" y="3127"/>
                  </a:lnTo>
                  <a:cubicBezTo>
                    <a:pt x="527" y="3127"/>
                    <a:pt x="1053" y="3095"/>
                    <a:pt x="1580" y="3031"/>
                  </a:cubicBezTo>
                  <a:cubicBezTo>
                    <a:pt x="1867" y="2999"/>
                    <a:pt x="2346" y="2839"/>
                    <a:pt x="2378" y="2680"/>
                  </a:cubicBezTo>
                  <a:cubicBezTo>
                    <a:pt x="2474" y="1962"/>
                    <a:pt x="2633" y="1148"/>
                    <a:pt x="2378" y="509"/>
                  </a:cubicBezTo>
                  <a:cubicBezTo>
                    <a:pt x="2247" y="159"/>
                    <a:pt x="1740" y="1"/>
                    <a:pt x="12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13"/>
            <p:cNvSpPr/>
            <p:nvPr/>
          </p:nvSpPr>
          <p:spPr>
            <a:xfrm>
              <a:off x="830" y="4256592"/>
              <a:ext cx="160696" cy="176522"/>
            </a:xfrm>
            <a:custGeom>
              <a:rect b="b" l="l" r="r" t="t"/>
              <a:pathLst>
                <a:path extrusionOk="0" h="3416" w="3097">
                  <a:moveTo>
                    <a:pt x="1388" y="1"/>
                  </a:moveTo>
                  <a:lnTo>
                    <a:pt x="1452" y="416"/>
                  </a:lnTo>
                  <a:lnTo>
                    <a:pt x="0" y="2059"/>
                  </a:lnTo>
                  <a:lnTo>
                    <a:pt x="0" y="3065"/>
                  </a:lnTo>
                  <a:lnTo>
                    <a:pt x="1564" y="3416"/>
                  </a:lnTo>
                  <a:lnTo>
                    <a:pt x="1628" y="3129"/>
                  </a:lnTo>
                  <a:lnTo>
                    <a:pt x="1037" y="2363"/>
                  </a:lnTo>
                  <a:lnTo>
                    <a:pt x="2777" y="2363"/>
                  </a:lnTo>
                  <a:cubicBezTo>
                    <a:pt x="2825" y="1836"/>
                    <a:pt x="3096" y="1166"/>
                    <a:pt x="2857" y="783"/>
                  </a:cubicBezTo>
                  <a:cubicBezTo>
                    <a:pt x="2617" y="368"/>
                    <a:pt x="1899" y="256"/>
                    <a:pt x="13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13"/>
            <p:cNvSpPr/>
            <p:nvPr/>
          </p:nvSpPr>
          <p:spPr>
            <a:xfrm>
              <a:off x="1006926" y="-44059"/>
              <a:ext cx="197121" cy="92912"/>
            </a:xfrm>
            <a:custGeom>
              <a:rect b="b" l="l" r="r" t="t"/>
              <a:pathLst>
                <a:path extrusionOk="0" h="1798" w="3799">
                  <a:moveTo>
                    <a:pt x="0" y="0"/>
                  </a:moveTo>
                  <a:cubicBezTo>
                    <a:pt x="495" y="304"/>
                    <a:pt x="1038" y="559"/>
                    <a:pt x="1517" y="894"/>
                  </a:cubicBezTo>
                  <a:cubicBezTo>
                    <a:pt x="2324" y="1472"/>
                    <a:pt x="2788" y="1797"/>
                    <a:pt x="3087" y="1797"/>
                  </a:cubicBezTo>
                  <a:cubicBezTo>
                    <a:pt x="3473" y="1797"/>
                    <a:pt x="3583" y="1252"/>
                    <a:pt x="37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13"/>
            <p:cNvSpPr/>
            <p:nvPr/>
          </p:nvSpPr>
          <p:spPr>
            <a:xfrm>
              <a:off x="2272251" y="5042498"/>
              <a:ext cx="135841" cy="99009"/>
            </a:xfrm>
            <a:custGeom>
              <a:rect b="b" l="l" r="r" t="t"/>
              <a:pathLst>
                <a:path extrusionOk="0" h="1916" w="2618">
                  <a:moveTo>
                    <a:pt x="2617" y="1"/>
                  </a:moveTo>
                  <a:cubicBezTo>
                    <a:pt x="2107" y="128"/>
                    <a:pt x="1676" y="97"/>
                    <a:pt x="1436" y="304"/>
                  </a:cubicBezTo>
                  <a:cubicBezTo>
                    <a:pt x="910" y="783"/>
                    <a:pt x="479" y="1373"/>
                    <a:pt x="0" y="1916"/>
                  </a:cubicBezTo>
                  <a:lnTo>
                    <a:pt x="2617" y="1916"/>
                  </a:lnTo>
                  <a:lnTo>
                    <a:pt x="261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13"/>
            <p:cNvSpPr/>
            <p:nvPr/>
          </p:nvSpPr>
          <p:spPr>
            <a:xfrm>
              <a:off x="830" y="5027358"/>
              <a:ext cx="91114" cy="114150"/>
            </a:xfrm>
            <a:custGeom>
              <a:rect b="b" l="l" r="r" t="t"/>
              <a:pathLst>
                <a:path extrusionOk="0" h="2209" w="1756">
                  <a:moveTo>
                    <a:pt x="218" y="1"/>
                  </a:moveTo>
                  <a:cubicBezTo>
                    <a:pt x="145" y="1"/>
                    <a:pt x="72" y="3"/>
                    <a:pt x="0" y="7"/>
                  </a:cubicBezTo>
                  <a:lnTo>
                    <a:pt x="0" y="2209"/>
                  </a:lnTo>
                  <a:lnTo>
                    <a:pt x="798" y="2209"/>
                  </a:lnTo>
                  <a:cubicBezTo>
                    <a:pt x="989" y="1938"/>
                    <a:pt x="1165" y="1666"/>
                    <a:pt x="1341" y="1411"/>
                  </a:cubicBezTo>
                  <a:cubicBezTo>
                    <a:pt x="1756" y="836"/>
                    <a:pt x="1564" y="230"/>
                    <a:pt x="878" y="54"/>
                  </a:cubicBezTo>
                  <a:cubicBezTo>
                    <a:pt x="662" y="19"/>
                    <a:pt x="438" y="1"/>
                    <a:pt x="2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13"/>
            <p:cNvSpPr/>
            <p:nvPr/>
          </p:nvSpPr>
          <p:spPr>
            <a:xfrm>
              <a:off x="2512385" y="5049112"/>
              <a:ext cx="114308" cy="92395"/>
            </a:xfrm>
            <a:custGeom>
              <a:rect b="b" l="l" r="r" t="t"/>
              <a:pathLst>
                <a:path extrusionOk="0" h="1788" w="2203">
                  <a:moveTo>
                    <a:pt x="1421" y="0"/>
                  </a:moveTo>
                  <a:lnTo>
                    <a:pt x="1070" y="48"/>
                  </a:lnTo>
                  <a:lnTo>
                    <a:pt x="0" y="1788"/>
                  </a:lnTo>
                  <a:lnTo>
                    <a:pt x="2203" y="1788"/>
                  </a:lnTo>
                  <a:lnTo>
                    <a:pt x="142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13"/>
            <p:cNvSpPr/>
            <p:nvPr/>
          </p:nvSpPr>
          <p:spPr>
            <a:xfrm>
              <a:off x="3896117" y="5092673"/>
              <a:ext cx="116799" cy="48833"/>
            </a:xfrm>
            <a:custGeom>
              <a:rect b="b" l="l" r="r" t="t"/>
              <a:pathLst>
                <a:path extrusionOk="0" h="945" w="2251">
                  <a:moveTo>
                    <a:pt x="1137" y="0"/>
                  </a:moveTo>
                  <a:cubicBezTo>
                    <a:pt x="769" y="0"/>
                    <a:pt x="376" y="90"/>
                    <a:pt x="0" y="147"/>
                  </a:cubicBezTo>
                  <a:cubicBezTo>
                    <a:pt x="0" y="418"/>
                    <a:pt x="0" y="674"/>
                    <a:pt x="32" y="945"/>
                  </a:cubicBezTo>
                  <a:lnTo>
                    <a:pt x="2250" y="945"/>
                  </a:lnTo>
                  <a:cubicBezTo>
                    <a:pt x="2027" y="642"/>
                    <a:pt x="1851" y="115"/>
                    <a:pt x="1564" y="51"/>
                  </a:cubicBezTo>
                  <a:cubicBezTo>
                    <a:pt x="1427" y="15"/>
                    <a:pt x="1284" y="0"/>
                    <a:pt x="11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13"/>
            <p:cNvSpPr/>
            <p:nvPr/>
          </p:nvSpPr>
          <p:spPr>
            <a:xfrm>
              <a:off x="3323904" y="5063116"/>
              <a:ext cx="86185" cy="78391"/>
            </a:xfrm>
            <a:custGeom>
              <a:rect b="b" l="l" r="r" t="t"/>
              <a:pathLst>
                <a:path extrusionOk="0" h="1517" w="1661">
                  <a:moveTo>
                    <a:pt x="1229" y="1"/>
                  </a:moveTo>
                  <a:cubicBezTo>
                    <a:pt x="862" y="240"/>
                    <a:pt x="447" y="448"/>
                    <a:pt x="144" y="751"/>
                  </a:cubicBezTo>
                  <a:cubicBezTo>
                    <a:pt x="0" y="895"/>
                    <a:pt x="48" y="1262"/>
                    <a:pt x="16" y="1517"/>
                  </a:cubicBezTo>
                  <a:lnTo>
                    <a:pt x="1628" y="1517"/>
                  </a:lnTo>
                  <a:cubicBezTo>
                    <a:pt x="1660" y="1357"/>
                    <a:pt x="1660" y="1182"/>
                    <a:pt x="1628" y="1022"/>
                  </a:cubicBezTo>
                  <a:cubicBezTo>
                    <a:pt x="1517" y="671"/>
                    <a:pt x="1373" y="336"/>
                    <a:pt x="1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13"/>
            <p:cNvSpPr/>
            <p:nvPr/>
          </p:nvSpPr>
          <p:spPr>
            <a:xfrm>
              <a:off x="4460859" y="5093655"/>
              <a:ext cx="82864" cy="47851"/>
            </a:xfrm>
            <a:custGeom>
              <a:rect b="b" l="l" r="r" t="t"/>
              <a:pathLst>
                <a:path extrusionOk="0" h="926" w="1597">
                  <a:moveTo>
                    <a:pt x="894" y="0"/>
                  </a:moveTo>
                  <a:lnTo>
                    <a:pt x="0" y="926"/>
                  </a:lnTo>
                  <a:lnTo>
                    <a:pt x="1596" y="926"/>
                  </a:lnTo>
                  <a:lnTo>
                    <a:pt x="89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13"/>
            <p:cNvSpPr/>
            <p:nvPr/>
          </p:nvSpPr>
          <p:spPr>
            <a:xfrm>
              <a:off x="1398624" y="2218011"/>
              <a:ext cx="650929" cy="442596"/>
            </a:xfrm>
            <a:custGeom>
              <a:rect b="b" l="l" r="r" t="t"/>
              <a:pathLst>
                <a:path extrusionOk="0" h="8565" w="12545">
                  <a:moveTo>
                    <a:pt x="3878" y="1"/>
                  </a:moveTo>
                  <a:cubicBezTo>
                    <a:pt x="3272" y="256"/>
                    <a:pt x="2474" y="368"/>
                    <a:pt x="2091" y="830"/>
                  </a:cubicBezTo>
                  <a:cubicBezTo>
                    <a:pt x="1452" y="1596"/>
                    <a:pt x="1069" y="2602"/>
                    <a:pt x="575" y="3512"/>
                  </a:cubicBezTo>
                  <a:cubicBezTo>
                    <a:pt x="0" y="4565"/>
                    <a:pt x="271" y="5650"/>
                    <a:pt x="1101" y="6400"/>
                  </a:cubicBezTo>
                  <a:cubicBezTo>
                    <a:pt x="2234" y="7422"/>
                    <a:pt x="3687" y="7390"/>
                    <a:pt x="4995" y="7852"/>
                  </a:cubicBezTo>
                  <a:cubicBezTo>
                    <a:pt x="5034" y="7868"/>
                    <a:pt x="5078" y="7875"/>
                    <a:pt x="5125" y="7875"/>
                  </a:cubicBezTo>
                  <a:cubicBezTo>
                    <a:pt x="5316" y="7875"/>
                    <a:pt x="5564" y="7763"/>
                    <a:pt x="5730" y="7661"/>
                  </a:cubicBezTo>
                  <a:cubicBezTo>
                    <a:pt x="5952" y="7528"/>
                    <a:pt x="6151" y="7468"/>
                    <a:pt x="6341" y="7468"/>
                  </a:cubicBezTo>
                  <a:cubicBezTo>
                    <a:pt x="6628" y="7468"/>
                    <a:pt x="6893" y="7606"/>
                    <a:pt x="7182" y="7837"/>
                  </a:cubicBezTo>
                  <a:cubicBezTo>
                    <a:pt x="7799" y="8325"/>
                    <a:pt x="8315" y="8565"/>
                    <a:pt x="8840" y="8565"/>
                  </a:cubicBezTo>
                  <a:cubicBezTo>
                    <a:pt x="9361" y="8565"/>
                    <a:pt x="9890" y="8329"/>
                    <a:pt x="10533" y="7868"/>
                  </a:cubicBezTo>
                  <a:cubicBezTo>
                    <a:pt x="10789" y="7677"/>
                    <a:pt x="11108" y="7533"/>
                    <a:pt x="11395" y="7374"/>
                  </a:cubicBezTo>
                  <a:cubicBezTo>
                    <a:pt x="12289" y="6863"/>
                    <a:pt x="12544" y="5778"/>
                    <a:pt x="11906" y="4980"/>
                  </a:cubicBezTo>
                  <a:cubicBezTo>
                    <a:pt x="11172" y="4086"/>
                    <a:pt x="10533" y="2953"/>
                    <a:pt x="9576" y="2410"/>
                  </a:cubicBezTo>
                  <a:cubicBezTo>
                    <a:pt x="7836" y="1437"/>
                    <a:pt x="5873" y="814"/>
                    <a:pt x="387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13"/>
            <p:cNvSpPr/>
            <p:nvPr/>
          </p:nvSpPr>
          <p:spPr>
            <a:xfrm>
              <a:off x="3828197" y="4041267"/>
              <a:ext cx="433157" cy="662215"/>
            </a:xfrm>
            <a:custGeom>
              <a:rect b="b" l="l" r="r" t="t"/>
              <a:pathLst>
                <a:path extrusionOk="0" h="12815" w="8348">
                  <a:moveTo>
                    <a:pt x="4627" y="0"/>
                  </a:moveTo>
                  <a:cubicBezTo>
                    <a:pt x="4611" y="0"/>
                    <a:pt x="4596" y="1"/>
                    <a:pt x="4581" y="2"/>
                  </a:cubicBezTo>
                  <a:cubicBezTo>
                    <a:pt x="3320" y="162"/>
                    <a:pt x="1102" y="2763"/>
                    <a:pt x="926" y="4024"/>
                  </a:cubicBezTo>
                  <a:cubicBezTo>
                    <a:pt x="814" y="4806"/>
                    <a:pt x="543" y="5572"/>
                    <a:pt x="352" y="6338"/>
                  </a:cubicBezTo>
                  <a:cubicBezTo>
                    <a:pt x="240" y="6753"/>
                    <a:pt x="128" y="7168"/>
                    <a:pt x="1" y="7663"/>
                  </a:cubicBezTo>
                  <a:cubicBezTo>
                    <a:pt x="64" y="7838"/>
                    <a:pt x="112" y="8094"/>
                    <a:pt x="256" y="8221"/>
                  </a:cubicBezTo>
                  <a:cubicBezTo>
                    <a:pt x="1740" y="9658"/>
                    <a:pt x="3224" y="11094"/>
                    <a:pt x="4724" y="12498"/>
                  </a:cubicBezTo>
                  <a:cubicBezTo>
                    <a:pt x="4952" y="12713"/>
                    <a:pt x="5180" y="12815"/>
                    <a:pt x="5391" y="12815"/>
                  </a:cubicBezTo>
                  <a:cubicBezTo>
                    <a:pt x="5683" y="12815"/>
                    <a:pt x="5944" y="12620"/>
                    <a:pt x="6129" y="12259"/>
                  </a:cubicBezTo>
                  <a:cubicBezTo>
                    <a:pt x="6480" y="11589"/>
                    <a:pt x="6751" y="10887"/>
                    <a:pt x="6959" y="10152"/>
                  </a:cubicBezTo>
                  <a:cubicBezTo>
                    <a:pt x="7358" y="8716"/>
                    <a:pt x="7613" y="7232"/>
                    <a:pt x="8060" y="5811"/>
                  </a:cubicBezTo>
                  <a:cubicBezTo>
                    <a:pt x="8331" y="4902"/>
                    <a:pt x="8347" y="4184"/>
                    <a:pt x="7693" y="3418"/>
                  </a:cubicBezTo>
                  <a:cubicBezTo>
                    <a:pt x="6943" y="2540"/>
                    <a:pt x="6384" y="1503"/>
                    <a:pt x="5666" y="609"/>
                  </a:cubicBezTo>
                  <a:cubicBezTo>
                    <a:pt x="5422" y="319"/>
                    <a:pt x="4960" y="0"/>
                    <a:pt x="46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13"/>
            <p:cNvSpPr/>
            <p:nvPr/>
          </p:nvSpPr>
          <p:spPr>
            <a:xfrm>
              <a:off x="1890464" y="4452849"/>
              <a:ext cx="512649" cy="469312"/>
            </a:xfrm>
            <a:custGeom>
              <a:rect b="b" l="l" r="r" t="t"/>
              <a:pathLst>
                <a:path extrusionOk="0" h="9082" w="9880">
                  <a:moveTo>
                    <a:pt x="4486" y="1"/>
                  </a:moveTo>
                  <a:cubicBezTo>
                    <a:pt x="2985" y="272"/>
                    <a:pt x="1645" y="416"/>
                    <a:pt x="671" y="1613"/>
                  </a:cubicBezTo>
                  <a:cubicBezTo>
                    <a:pt x="145" y="2251"/>
                    <a:pt x="1" y="2778"/>
                    <a:pt x="544" y="3448"/>
                  </a:cubicBezTo>
                  <a:cubicBezTo>
                    <a:pt x="911" y="3911"/>
                    <a:pt x="1166" y="4454"/>
                    <a:pt x="1501" y="4948"/>
                  </a:cubicBezTo>
                  <a:cubicBezTo>
                    <a:pt x="1804" y="5395"/>
                    <a:pt x="2044" y="6034"/>
                    <a:pt x="2459" y="6193"/>
                  </a:cubicBezTo>
                  <a:cubicBezTo>
                    <a:pt x="3831" y="6720"/>
                    <a:pt x="4853" y="7629"/>
                    <a:pt x="5826" y="8651"/>
                  </a:cubicBezTo>
                  <a:cubicBezTo>
                    <a:pt x="6089" y="8933"/>
                    <a:pt x="6369" y="9082"/>
                    <a:pt x="6672" y="9082"/>
                  </a:cubicBezTo>
                  <a:cubicBezTo>
                    <a:pt x="6883" y="9082"/>
                    <a:pt x="7106" y="9009"/>
                    <a:pt x="7342" y="8858"/>
                  </a:cubicBezTo>
                  <a:cubicBezTo>
                    <a:pt x="7773" y="8619"/>
                    <a:pt x="8204" y="8348"/>
                    <a:pt x="8603" y="8044"/>
                  </a:cubicBezTo>
                  <a:cubicBezTo>
                    <a:pt x="8810" y="7853"/>
                    <a:pt x="9050" y="7486"/>
                    <a:pt x="9018" y="7231"/>
                  </a:cubicBezTo>
                  <a:cubicBezTo>
                    <a:pt x="8826" y="5826"/>
                    <a:pt x="9114" y="4533"/>
                    <a:pt x="9640" y="3241"/>
                  </a:cubicBezTo>
                  <a:cubicBezTo>
                    <a:pt x="9880" y="2666"/>
                    <a:pt x="9768" y="2283"/>
                    <a:pt x="9082" y="2028"/>
                  </a:cubicBezTo>
                  <a:cubicBezTo>
                    <a:pt x="8060" y="1645"/>
                    <a:pt x="7119" y="1070"/>
                    <a:pt x="6113" y="607"/>
                  </a:cubicBezTo>
                  <a:cubicBezTo>
                    <a:pt x="5555" y="352"/>
                    <a:pt x="4948" y="177"/>
                    <a:pt x="44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13"/>
            <p:cNvSpPr/>
            <p:nvPr/>
          </p:nvSpPr>
          <p:spPr>
            <a:xfrm>
              <a:off x="428071" y="3445417"/>
              <a:ext cx="506889" cy="539022"/>
            </a:xfrm>
            <a:custGeom>
              <a:rect b="b" l="l" r="r" t="t"/>
              <a:pathLst>
                <a:path extrusionOk="0" h="10431" w="9769">
                  <a:moveTo>
                    <a:pt x="1989" y="1"/>
                  </a:moveTo>
                  <a:cubicBezTo>
                    <a:pt x="1430" y="1"/>
                    <a:pt x="825" y="261"/>
                    <a:pt x="671" y="713"/>
                  </a:cubicBezTo>
                  <a:cubicBezTo>
                    <a:pt x="432" y="1399"/>
                    <a:pt x="145" y="2101"/>
                    <a:pt x="65" y="2820"/>
                  </a:cubicBezTo>
                  <a:cubicBezTo>
                    <a:pt x="1" y="3474"/>
                    <a:pt x="161" y="4160"/>
                    <a:pt x="256" y="4815"/>
                  </a:cubicBezTo>
                  <a:cubicBezTo>
                    <a:pt x="304" y="5198"/>
                    <a:pt x="512" y="5597"/>
                    <a:pt x="432" y="5964"/>
                  </a:cubicBezTo>
                  <a:cubicBezTo>
                    <a:pt x="145" y="7528"/>
                    <a:pt x="145" y="7575"/>
                    <a:pt x="1517" y="8421"/>
                  </a:cubicBezTo>
                  <a:cubicBezTo>
                    <a:pt x="1804" y="8645"/>
                    <a:pt x="2060" y="8900"/>
                    <a:pt x="2283" y="9203"/>
                  </a:cubicBezTo>
                  <a:cubicBezTo>
                    <a:pt x="2973" y="10018"/>
                    <a:pt x="4118" y="10430"/>
                    <a:pt x="5247" y="10430"/>
                  </a:cubicBezTo>
                  <a:cubicBezTo>
                    <a:pt x="6284" y="10430"/>
                    <a:pt x="7307" y="10082"/>
                    <a:pt x="7949" y="9379"/>
                  </a:cubicBezTo>
                  <a:cubicBezTo>
                    <a:pt x="8268" y="9092"/>
                    <a:pt x="8619" y="8852"/>
                    <a:pt x="9002" y="8661"/>
                  </a:cubicBezTo>
                  <a:cubicBezTo>
                    <a:pt x="9672" y="8294"/>
                    <a:pt x="9768" y="7783"/>
                    <a:pt x="9401" y="7161"/>
                  </a:cubicBezTo>
                  <a:cubicBezTo>
                    <a:pt x="9257" y="6921"/>
                    <a:pt x="9018" y="6762"/>
                    <a:pt x="8906" y="6522"/>
                  </a:cubicBezTo>
                  <a:cubicBezTo>
                    <a:pt x="8381" y="5298"/>
                    <a:pt x="7870" y="4869"/>
                    <a:pt x="7136" y="4869"/>
                  </a:cubicBezTo>
                  <a:cubicBezTo>
                    <a:pt x="6732" y="4869"/>
                    <a:pt x="6261" y="4999"/>
                    <a:pt x="5682" y="5198"/>
                  </a:cubicBezTo>
                  <a:cubicBezTo>
                    <a:pt x="5507" y="5261"/>
                    <a:pt x="5352" y="5294"/>
                    <a:pt x="5213" y="5294"/>
                  </a:cubicBezTo>
                  <a:cubicBezTo>
                    <a:pt x="4858" y="5294"/>
                    <a:pt x="4608" y="5075"/>
                    <a:pt x="4390" y="4559"/>
                  </a:cubicBezTo>
                  <a:cubicBezTo>
                    <a:pt x="3975" y="3602"/>
                    <a:pt x="3289" y="2756"/>
                    <a:pt x="2570" y="1655"/>
                  </a:cubicBezTo>
                  <a:cubicBezTo>
                    <a:pt x="2714" y="1447"/>
                    <a:pt x="2826" y="1224"/>
                    <a:pt x="2906" y="1000"/>
                  </a:cubicBezTo>
                  <a:cubicBezTo>
                    <a:pt x="2985" y="793"/>
                    <a:pt x="2985" y="569"/>
                    <a:pt x="2890" y="362"/>
                  </a:cubicBezTo>
                  <a:cubicBezTo>
                    <a:pt x="2705" y="114"/>
                    <a:pt x="2357" y="1"/>
                    <a:pt x="19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13"/>
            <p:cNvSpPr/>
            <p:nvPr/>
          </p:nvSpPr>
          <p:spPr>
            <a:xfrm>
              <a:off x="5773350" y="2459276"/>
              <a:ext cx="506837" cy="538815"/>
            </a:xfrm>
            <a:custGeom>
              <a:rect b="b" l="l" r="r" t="t"/>
              <a:pathLst>
                <a:path extrusionOk="0" h="10427" w="9768">
                  <a:moveTo>
                    <a:pt x="1993" y="1"/>
                  </a:moveTo>
                  <a:cubicBezTo>
                    <a:pt x="1438" y="1"/>
                    <a:pt x="840" y="261"/>
                    <a:pt x="687" y="710"/>
                  </a:cubicBezTo>
                  <a:cubicBezTo>
                    <a:pt x="432" y="1412"/>
                    <a:pt x="160" y="2114"/>
                    <a:pt x="81" y="2832"/>
                  </a:cubicBezTo>
                  <a:cubicBezTo>
                    <a:pt x="1" y="3471"/>
                    <a:pt x="176" y="4157"/>
                    <a:pt x="256" y="4827"/>
                  </a:cubicBezTo>
                  <a:cubicBezTo>
                    <a:pt x="304" y="5210"/>
                    <a:pt x="511" y="5609"/>
                    <a:pt x="448" y="5960"/>
                  </a:cubicBezTo>
                  <a:cubicBezTo>
                    <a:pt x="144" y="7540"/>
                    <a:pt x="160" y="7572"/>
                    <a:pt x="1517" y="8434"/>
                  </a:cubicBezTo>
                  <a:cubicBezTo>
                    <a:pt x="1804" y="8642"/>
                    <a:pt x="2075" y="8913"/>
                    <a:pt x="2283" y="9200"/>
                  </a:cubicBezTo>
                  <a:cubicBezTo>
                    <a:pt x="2973" y="10015"/>
                    <a:pt x="4123" y="10427"/>
                    <a:pt x="5255" y="10427"/>
                  </a:cubicBezTo>
                  <a:cubicBezTo>
                    <a:pt x="6296" y="10427"/>
                    <a:pt x="7322" y="10079"/>
                    <a:pt x="7964" y="9376"/>
                  </a:cubicBezTo>
                  <a:cubicBezTo>
                    <a:pt x="8268" y="9088"/>
                    <a:pt x="8619" y="8849"/>
                    <a:pt x="9002" y="8673"/>
                  </a:cubicBezTo>
                  <a:cubicBezTo>
                    <a:pt x="9672" y="8290"/>
                    <a:pt x="9768" y="7780"/>
                    <a:pt x="9401" y="7157"/>
                  </a:cubicBezTo>
                  <a:cubicBezTo>
                    <a:pt x="9257" y="6934"/>
                    <a:pt x="9018" y="6758"/>
                    <a:pt x="8906" y="6535"/>
                  </a:cubicBezTo>
                  <a:cubicBezTo>
                    <a:pt x="8383" y="5304"/>
                    <a:pt x="7873" y="4871"/>
                    <a:pt x="7144" y="4871"/>
                  </a:cubicBezTo>
                  <a:cubicBezTo>
                    <a:pt x="6738" y="4871"/>
                    <a:pt x="6264" y="5005"/>
                    <a:pt x="5682" y="5210"/>
                  </a:cubicBezTo>
                  <a:cubicBezTo>
                    <a:pt x="5511" y="5272"/>
                    <a:pt x="5360" y="5304"/>
                    <a:pt x="5224" y="5304"/>
                  </a:cubicBezTo>
                  <a:cubicBezTo>
                    <a:pt x="4863" y="5304"/>
                    <a:pt x="4610" y="5077"/>
                    <a:pt x="4390" y="4556"/>
                  </a:cubicBezTo>
                  <a:cubicBezTo>
                    <a:pt x="3975" y="3614"/>
                    <a:pt x="3288" y="2769"/>
                    <a:pt x="2570" y="1651"/>
                  </a:cubicBezTo>
                  <a:cubicBezTo>
                    <a:pt x="2714" y="1460"/>
                    <a:pt x="2826" y="1236"/>
                    <a:pt x="2921" y="1013"/>
                  </a:cubicBezTo>
                  <a:cubicBezTo>
                    <a:pt x="3001" y="806"/>
                    <a:pt x="3001" y="566"/>
                    <a:pt x="2905" y="375"/>
                  </a:cubicBezTo>
                  <a:cubicBezTo>
                    <a:pt x="2719" y="118"/>
                    <a:pt x="2366" y="1"/>
                    <a:pt x="1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13"/>
            <p:cNvSpPr/>
            <p:nvPr/>
          </p:nvSpPr>
          <p:spPr>
            <a:xfrm>
              <a:off x="1087248" y="4252665"/>
              <a:ext cx="354495" cy="540882"/>
            </a:xfrm>
            <a:custGeom>
              <a:rect b="b" l="l" r="r" t="t"/>
              <a:pathLst>
                <a:path extrusionOk="0" h="10467" w="6832">
                  <a:moveTo>
                    <a:pt x="5777" y="1"/>
                  </a:moveTo>
                  <a:cubicBezTo>
                    <a:pt x="5436" y="1"/>
                    <a:pt x="4993" y="297"/>
                    <a:pt x="4693" y="555"/>
                  </a:cubicBezTo>
                  <a:cubicBezTo>
                    <a:pt x="4198" y="954"/>
                    <a:pt x="3831" y="1497"/>
                    <a:pt x="3400" y="1960"/>
                  </a:cubicBezTo>
                  <a:cubicBezTo>
                    <a:pt x="2825" y="2582"/>
                    <a:pt x="2011" y="3093"/>
                    <a:pt x="1676" y="3843"/>
                  </a:cubicBezTo>
                  <a:cubicBezTo>
                    <a:pt x="1038" y="5295"/>
                    <a:pt x="623" y="6859"/>
                    <a:pt x="176" y="8391"/>
                  </a:cubicBezTo>
                  <a:cubicBezTo>
                    <a:pt x="1" y="8966"/>
                    <a:pt x="208" y="9461"/>
                    <a:pt x="862" y="9636"/>
                  </a:cubicBezTo>
                  <a:cubicBezTo>
                    <a:pt x="1995" y="9924"/>
                    <a:pt x="3129" y="10195"/>
                    <a:pt x="4262" y="10466"/>
                  </a:cubicBezTo>
                  <a:cubicBezTo>
                    <a:pt x="5586" y="10307"/>
                    <a:pt x="5826" y="10083"/>
                    <a:pt x="5953" y="8790"/>
                  </a:cubicBezTo>
                  <a:cubicBezTo>
                    <a:pt x="6065" y="7657"/>
                    <a:pt x="6209" y="6524"/>
                    <a:pt x="6336" y="5391"/>
                  </a:cubicBezTo>
                  <a:cubicBezTo>
                    <a:pt x="6480" y="4066"/>
                    <a:pt x="6592" y="2726"/>
                    <a:pt x="6751" y="1401"/>
                  </a:cubicBezTo>
                  <a:cubicBezTo>
                    <a:pt x="6831" y="699"/>
                    <a:pt x="6512" y="141"/>
                    <a:pt x="5889" y="13"/>
                  </a:cubicBezTo>
                  <a:cubicBezTo>
                    <a:pt x="5854" y="5"/>
                    <a:pt x="5816" y="1"/>
                    <a:pt x="57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13"/>
            <p:cNvSpPr/>
            <p:nvPr/>
          </p:nvSpPr>
          <p:spPr>
            <a:xfrm>
              <a:off x="2209311" y="3875601"/>
              <a:ext cx="447218" cy="346274"/>
            </a:xfrm>
            <a:custGeom>
              <a:rect b="b" l="l" r="r" t="t"/>
              <a:pathLst>
                <a:path extrusionOk="0" h="6701" w="8619">
                  <a:moveTo>
                    <a:pt x="2330" y="1"/>
                  </a:moveTo>
                  <a:cubicBezTo>
                    <a:pt x="447" y="1"/>
                    <a:pt x="0" y="256"/>
                    <a:pt x="32" y="1676"/>
                  </a:cubicBezTo>
                  <a:cubicBezTo>
                    <a:pt x="32" y="3017"/>
                    <a:pt x="335" y="4357"/>
                    <a:pt x="623" y="5682"/>
                  </a:cubicBezTo>
                  <a:cubicBezTo>
                    <a:pt x="798" y="6448"/>
                    <a:pt x="1516" y="6592"/>
                    <a:pt x="2203" y="6671"/>
                  </a:cubicBezTo>
                  <a:cubicBezTo>
                    <a:pt x="2374" y="6691"/>
                    <a:pt x="2544" y="6701"/>
                    <a:pt x="2711" y="6701"/>
                  </a:cubicBezTo>
                  <a:cubicBezTo>
                    <a:pt x="4286" y="6701"/>
                    <a:pt x="5682" y="5888"/>
                    <a:pt x="7182" y="5570"/>
                  </a:cubicBezTo>
                  <a:cubicBezTo>
                    <a:pt x="7517" y="5491"/>
                    <a:pt x="7804" y="5171"/>
                    <a:pt x="8076" y="4916"/>
                  </a:cubicBezTo>
                  <a:cubicBezTo>
                    <a:pt x="8602" y="4389"/>
                    <a:pt x="8618" y="3129"/>
                    <a:pt x="8092" y="2618"/>
                  </a:cubicBezTo>
                  <a:cubicBezTo>
                    <a:pt x="6368" y="974"/>
                    <a:pt x="4229" y="256"/>
                    <a:pt x="23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13"/>
            <p:cNvSpPr/>
            <p:nvPr/>
          </p:nvSpPr>
          <p:spPr>
            <a:xfrm>
              <a:off x="3958019" y="3220275"/>
              <a:ext cx="428383" cy="394694"/>
            </a:xfrm>
            <a:custGeom>
              <a:rect b="b" l="l" r="r" t="t"/>
              <a:pathLst>
                <a:path extrusionOk="0" h="7638" w="8256">
                  <a:moveTo>
                    <a:pt x="815" y="1"/>
                  </a:moveTo>
                  <a:cubicBezTo>
                    <a:pt x="356" y="1"/>
                    <a:pt x="0" y="262"/>
                    <a:pt x="52" y="921"/>
                  </a:cubicBezTo>
                  <a:cubicBezTo>
                    <a:pt x="228" y="2900"/>
                    <a:pt x="451" y="4847"/>
                    <a:pt x="2238" y="6171"/>
                  </a:cubicBezTo>
                  <a:cubicBezTo>
                    <a:pt x="2685" y="6506"/>
                    <a:pt x="2957" y="7065"/>
                    <a:pt x="3403" y="7368"/>
                  </a:cubicBezTo>
                  <a:cubicBezTo>
                    <a:pt x="3684" y="7554"/>
                    <a:pt x="4010" y="7638"/>
                    <a:pt x="4348" y="7638"/>
                  </a:cubicBezTo>
                  <a:cubicBezTo>
                    <a:pt x="5375" y="7638"/>
                    <a:pt x="6507" y="6861"/>
                    <a:pt x="6771" y="5804"/>
                  </a:cubicBezTo>
                  <a:cubicBezTo>
                    <a:pt x="6835" y="5501"/>
                    <a:pt x="6994" y="5246"/>
                    <a:pt x="7218" y="5038"/>
                  </a:cubicBezTo>
                  <a:cubicBezTo>
                    <a:pt x="7872" y="4559"/>
                    <a:pt x="8255" y="4017"/>
                    <a:pt x="8095" y="3251"/>
                  </a:cubicBezTo>
                  <a:cubicBezTo>
                    <a:pt x="8048" y="1814"/>
                    <a:pt x="7936" y="1687"/>
                    <a:pt x="6563" y="1447"/>
                  </a:cubicBezTo>
                  <a:cubicBezTo>
                    <a:pt x="6212" y="1383"/>
                    <a:pt x="5861" y="1272"/>
                    <a:pt x="5510" y="1176"/>
                  </a:cubicBezTo>
                  <a:cubicBezTo>
                    <a:pt x="4058" y="793"/>
                    <a:pt x="2621" y="378"/>
                    <a:pt x="1153" y="43"/>
                  </a:cubicBezTo>
                  <a:cubicBezTo>
                    <a:pt x="1037" y="15"/>
                    <a:pt x="923" y="1"/>
                    <a:pt x="8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13"/>
            <p:cNvSpPr/>
            <p:nvPr/>
          </p:nvSpPr>
          <p:spPr>
            <a:xfrm>
              <a:off x="4411151" y="3757630"/>
              <a:ext cx="433987" cy="417844"/>
            </a:xfrm>
            <a:custGeom>
              <a:rect b="b" l="l" r="r" t="t"/>
              <a:pathLst>
                <a:path extrusionOk="0" h="8086" w="8364">
                  <a:moveTo>
                    <a:pt x="7109" y="1"/>
                  </a:moveTo>
                  <a:cubicBezTo>
                    <a:pt x="6843" y="1"/>
                    <a:pt x="6528" y="76"/>
                    <a:pt x="6161" y="225"/>
                  </a:cubicBezTo>
                  <a:cubicBezTo>
                    <a:pt x="4805" y="767"/>
                    <a:pt x="3448" y="1406"/>
                    <a:pt x="2044" y="1709"/>
                  </a:cubicBezTo>
                  <a:cubicBezTo>
                    <a:pt x="863" y="1948"/>
                    <a:pt x="528" y="2762"/>
                    <a:pt x="81" y="3592"/>
                  </a:cubicBezTo>
                  <a:cubicBezTo>
                    <a:pt x="1" y="3832"/>
                    <a:pt x="33" y="4103"/>
                    <a:pt x="192" y="4310"/>
                  </a:cubicBezTo>
                  <a:cubicBezTo>
                    <a:pt x="1517" y="5507"/>
                    <a:pt x="2858" y="6672"/>
                    <a:pt x="4230" y="7805"/>
                  </a:cubicBezTo>
                  <a:cubicBezTo>
                    <a:pt x="4465" y="7992"/>
                    <a:pt x="4714" y="8086"/>
                    <a:pt x="4957" y="8086"/>
                  </a:cubicBezTo>
                  <a:cubicBezTo>
                    <a:pt x="5275" y="8086"/>
                    <a:pt x="5581" y="7924"/>
                    <a:pt x="5826" y="7598"/>
                  </a:cubicBezTo>
                  <a:cubicBezTo>
                    <a:pt x="6161" y="7119"/>
                    <a:pt x="6464" y="6608"/>
                    <a:pt x="6720" y="6066"/>
                  </a:cubicBezTo>
                  <a:cubicBezTo>
                    <a:pt x="6975" y="5539"/>
                    <a:pt x="7214" y="4997"/>
                    <a:pt x="7470" y="4470"/>
                  </a:cubicBezTo>
                  <a:cubicBezTo>
                    <a:pt x="7789" y="3800"/>
                    <a:pt x="8140" y="3129"/>
                    <a:pt x="8363" y="2683"/>
                  </a:cubicBezTo>
                  <a:cubicBezTo>
                    <a:pt x="8284" y="2060"/>
                    <a:pt x="8236" y="1725"/>
                    <a:pt x="8204" y="1390"/>
                  </a:cubicBezTo>
                  <a:cubicBezTo>
                    <a:pt x="8113" y="450"/>
                    <a:pt x="7758" y="1"/>
                    <a:pt x="71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13"/>
            <p:cNvSpPr/>
            <p:nvPr/>
          </p:nvSpPr>
          <p:spPr>
            <a:xfrm>
              <a:off x="7057717" y="2232015"/>
              <a:ext cx="433987" cy="417431"/>
            </a:xfrm>
            <a:custGeom>
              <a:rect b="b" l="l" r="r" t="t"/>
              <a:pathLst>
                <a:path extrusionOk="0" h="8078" w="8364">
                  <a:moveTo>
                    <a:pt x="7109" y="0"/>
                  </a:moveTo>
                  <a:cubicBezTo>
                    <a:pt x="6843" y="0"/>
                    <a:pt x="6527" y="76"/>
                    <a:pt x="6161" y="224"/>
                  </a:cubicBezTo>
                  <a:cubicBezTo>
                    <a:pt x="4804" y="767"/>
                    <a:pt x="3464" y="1405"/>
                    <a:pt x="2043" y="1693"/>
                  </a:cubicBezTo>
                  <a:cubicBezTo>
                    <a:pt x="862" y="1948"/>
                    <a:pt x="527" y="2762"/>
                    <a:pt x="80" y="3592"/>
                  </a:cubicBezTo>
                  <a:cubicBezTo>
                    <a:pt x="1" y="3831"/>
                    <a:pt x="32" y="4102"/>
                    <a:pt x="192" y="4310"/>
                  </a:cubicBezTo>
                  <a:cubicBezTo>
                    <a:pt x="1517" y="5491"/>
                    <a:pt x="2857" y="6672"/>
                    <a:pt x="4230" y="7789"/>
                  </a:cubicBezTo>
                  <a:cubicBezTo>
                    <a:pt x="4465" y="7982"/>
                    <a:pt x="4714" y="8077"/>
                    <a:pt x="4957" y="8077"/>
                  </a:cubicBezTo>
                  <a:cubicBezTo>
                    <a:pt x="5275" y="8077"/>
                    <a:pt x="5581" y="7914"/>
                    <a:pt x="5826" y="7597"/>
                  </a:cubicBezTo>
                  <a:cubicBezTo>
                    <a:pt x="6161" y="7119"/>
                    <a:pt x="6464" y="6608"/>
                    <a:pt x="6719" y="6081"/>
                  </a:cubicBezTo>
                  <a:cubicBezTo>
                    <a:pt x="6991" y="5555"/>
                    <a:pt x="7214" y="5012"/>
                    <a:pt x="7469" y="4485"/>
                  </a:cubicBezTo>
                  <a:cubicBezTo>
                    <a:pt x="7789" y="3799"/>
                    <a:pt x="8140" y="3129"/>
                    <a:pt x="8363" y="2682"/>
                  </a:cubicBezTo>
                  <a:cubicBezTo>
                    <a:pt x="8283" y="2060"/>
                    <a:pt x="8236" y="1724"/>
                    <a:pt x="8204" y="1389"/>
                  </a:cubicBezTo>
                  <a:cubicBezTo>
                    <a:pt x="8113" y="450"/>
                    <a:pt x="7758" y="0"/>
                    <a:pt x="71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13"/>
            <p:cNvSpPr/>
            <p:nvPr/>
          </p:nvSpPr>
          <p:spPr>
            <a:xfrm>
              <a:off x="4387179" y="4326196"/>
              <a:ext cx="384279" cy="381775"/>
            </a:xfrm>
            <a:custGeom>
              <a:rect b="b" l="l" r="r" t="t"/>
              <a:pathLst>
                <a:path extrusionOk="0" h="7388" w="7406">
                  <a:moveTo>
                    <a:pt x="6073" y="1"/>
                  </a:moveTo>
                  <a:cubicBezTo>
                    <a:pt x="5865" y="1"/>
                    <a:pt x="5626" y="59"/>
                    <a:pt x="5362" y="154"/>
                  </a:cubicBezTo>
                  <a:cubicBezTo>
                    <a:pt x="3559" y="792"/>
                    <a:pt x="1915" y="1670"/>
                    <a:pt x="654" y="3170"/>
                  </a:cubicBezTo>
                  <a:cubicBezTo>
                    <a:pt x="0" y="3952"/>
                    <a:pt x="176" y="5484"/>
                    <a:pt x="1053" y="5995"/>
                  </a:cubicBezTo>
                  <a:cubicBezTo>
                    <a:pt x="1596" y="6314"/>
                    <a:pt x="2139" y="6633"/>
                    <a:pt x="2681" y="6968"/>
                  </a:cubicBezTo>
                  <a:cubicBezTo>
                    <a:pt x="3102" y="7235"/>
                    <a:pt x="3666" y="7387"/>
                    <a:pt x="4180" y="7387"/>
                  </a:cubicBezTo>
                  <a:cubicBezTo>
                    <a:pt x="4681" y="7387"/>
                    <a:pt x="5134" y="7243"/>
                    <a:pt x="5362" y="6921"/>
                  </a:cubicBezTo>
                  <a:cubicBezTo>
                    <a:pt x="6256" y="5660"/>
                    <a:pt x="7405" y="4495"/>
                    <a:pt x="7357" y="2707"/>
                  </a:cubicBezTo>
                  <a:cubicBezTo>
                    <a:pt x="7214" y="2101"/>
                    <a:pt x="7006" y="1510"/>
                    <a:pt x="6910" y="904"/>
                  </a:cubicBezTo>
                  <a:cubicBezTo>
                    <a:pt x="6793" y="241"/>
                    <a:pt x="6496" y="1"/>
                    <a:pt x="60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13"/>
            <p:cNvSpPr/>
            <p:nvPr/>
          </p:nvSpPr>
          <p:spPr>
            <a:xfrm>
              <a:off x="1756335" y="3494818"/>
              <a:ext cx="370217" cy="368339"/>
            </a:xfrm>
            <a:custGeom>
              <a:rect b="b" l="l" r="r" t="t"/>
              <a:pathLst>
                <a:path extrusionOk="0" h="7128" w="7135">
                  <a:moveTo>
                    <a:pt x="2688" y="1"/>
                  </a:moveTo>
                  <a:cubicBezTo>
                    <a:pt x="2319" y="1"/>
                    <a:pt x="1947" y="122"/>
                    <a:pt x="1596" y="379"/>
                  </a:cubicBezTo>
                  <a:cubicBezTo>
                    <a:pt x="463" y="1209"/>
                    <a:pt x="1" y="2662"/>
                    <a:pt x="463" y="3970"/>
                  </a:cubicBezTo>
                  <a:cubicBezTo>
                    <a:pt x="543" y="4258"/>
                    <a:pt x="591" y="4529"/>
                    <a:pt x="623" y="4816"/>
                  </a:cubicBezTo>
                  <a:cubicBezTo>
                    <a:pt x="575" y="6013"/>
                    <a:pt x="894" y="6444"/>
                    <a:pt x="1549" y="6508"/>
                  </a:cubicBezTo>
                  <a:cubicBezTo>
                    <a:pt x="2155" y="6556"/>
                    <a:pt x="2730" y="6699"/>
                    <a:pt x="3304" y="6907"/>
                  </a:cubicBezTo>
                  <a:cubicBezTo>
                    <a:pt x="3634" y="7054"/>
                    <a:pt x="3951" y="7128"/>
                    <a:pt x="4245" y="7128"/>
                  </a:cubicBezTo>
                  <a:cubicBezTo>
                    <a:pt x="4905" y="7128"/>
                    <a:pt x="5448" y="6758"/>
                    <a:pt x="5746" y="6029"/>
                  </a:cubicBezTo>
                  <a:cubicBezTo>
                    <a:pt x="5826" y="5822"/>
                    <a:pt x="5953" y="5630"/>
                    <a:pt x="6113" y="5470"/>
                  </a:cubicBezTo>
                  <a:cubicBezTo>
                    <a:pt x="7055" y="4625"/>
                    <a:pt x="7134" y="3220"/>
                    <a:pt x="6209" y="2358"/>
                  </a:cubicBezTo>
                  <a:cubicBezTo>
                    <a:pt x="5570" y="1752"/>
                    <a:pt x="4788" y="1289"/>
                    <a:pt x="4166" y="683"/>
                  </a:cubicBezTo>
                  <a:cubicBezTo>
                    <a:pt x="3726" y="243"/>
                    <a:pt x="3210" y="1"/>
                    <a:pt x="26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13"/>
            <p:cNvSpPr/>
            <p:nvPr/>
          </p:nvSpPr>
          <p:spPr>
            <a:xfrm>
              <a:off x="1760538" y="2807608"/>
              <a:ext cx="312155" cy="385444"/>
            </a:xfrm>
            <a:custGeom>
              <a:rect b="b" l="l" r="r" t="t"/>
              <a:pathLst>
                <a:path extrusionOk="0" h="7459" w="6016">
                  <a:moveTo>
                    <a:pt x="3121" y="0"/>
                  </a:moveTo>
                  <a:cubicBezTo>
                    <a:pt x="2196" y="0"/>
                    <a:pt x="1261" y="454"/>
                    <a:pt x="925" y="1246"/>
                  </a:cubicBezTo>
                  <a:cubicBezTo>
                    <a:pt x="510" y="2236"/>
                    <a:pt x="239" y="3257"/>
                    <a:pt x="127" y="4326"/>
                  </a:cubicBezTo>
                  <a:cubicBezTo>
                    <a:pt x="0" y="5389"/>
                    <a:pt x="788" y="6688"/>
                    <a:pt x="1659" y="6688"/>
                  </a:cubicBezTo>
                  <a:cubicBezTo>
                    <a:pt x="1664" y="6688"/>
                    <a:pt x="1670" y="6688"/>
                    <a:pt x="1675" y="6688"/>
                  </a:cubicBezTo>
                  <a:cubicBezTo>
                    <a:pt x="1689" y="6688"/>
                    <a:pt x="1704" y="6688"/>
                    <a:pt x="1718" y="6688"/>
                  </a:cubicBezTo>
                  <a:cubicBezTo>
                    <a:pt x="2863" y="6688"/>
                    <a:pt x="3779" y="7312"/>
                    <a:pt x="4835" y="7438"/>
                  </a:cubicBezTo>
                  <a:cubicBezTo>
                    <a:pt x="4942" y="7452"/>
                    <a:pt x="5039" y="7459"/>
                    <a:pt x="5127" y="7459"/>
                  </a:cubicBezTo>
                  <a:cubicBezTo>
                    <a:pt x="5762" y="7459"/>
                    <a:pt x="5925" y="7108"/>
                    <a:pt x="5840" y="6449"/>
                  </a:cubicBezTo>
                  <a:cubicBezTo>
                    <a:pt x="5777" y="5906"/>
                    <a:pt x="5521" y="5316"/>
                    <a:pt x="5633" y="4805"/>
                  </a:cubicBezTo>
                  <a:cubicBezTo>
                    <a:pt x="6016" y="3289"/>
                    <a:pt x="5809" y="1853"/>
                    <a:pt x="5298" y="416"/>
                  </a:cubicBezTo>
                  <a:cubicBezTo>
                    <a:pt x="4739" y="289"/>
                    <a:pt x="4213" y="145"/>
                    <a:pt x="3638" y="49"/>
                  </a:cubicBezTo>
                  <a:cubicBezTo>
                    <a:pt x="3469" y="16"/>
                    <a:pt x="3295" y="0"/>
                    <a:pt x="3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13"/>
            <p:cNvSpPr/>
            <p:nvPr/>
          </p:nvSpPr>
          <p:spPr>
            <a:xfrm>
              <a:off x="5557239" y="3417720"/>
              <a:ext cx="395020" cy="356506"/>
            </a:xfrm>
            <a:custGeom>
              <a:rect b="b" l="l" r="r" t="t"/>
              <a:pathLst>
                <a:path extrusionOk="0" h="6899" w="7613">
                  <a:moveTo>
                    <a:pt x="2811" y="1"/>
                  </a:moveTo>
                  <a:cubicBezTo>
                    <a:pt x="2318" y="1"/>
                    <a:pt x="1842" y="235"/>
                    <a:pt x="1501" y="690"/>
                  </a:cubicBezTo>
                  <a:cubicBezTo>
                    <a:pt x="910" y="1472"/>
                    <a:pt x="511" y="2414"/>
                    <a:pt x="112" y="3308"/>
                  </a:cubicBezTo>
                  <a:cubicBezTo>
                    <a:pt x="0" y="3627"/>
                    <a:pt x="32" y="3978"/>
                    <a:pt x="192" y="4265"/>
                  </a:cubicBezTo>
                  <a:cubicBezTo>
                    <a:pt x="1070" y="5590"/>
                    <a:pt x="2474" y="6148"/>
                    <a:pt x="4006" y="6899"/>
                  </a:cubicBezTo>
                  <a:cubicBezTo>
                    <a:pt x="4964" y="6452"/>
                    <a:pt x="6017" y="6101"/>
                    <a:pt x="6895" y="5510"/>
                  </a:cubicBezTo>
                  <a:cubicBezTo>
                    <a:pt x="7533" y="5079"/>
                    <a:pt x="7613" y="4249"/>
                    <a:pt x="7054" y="3643"/>
                  </a:cubicBezTo>
                  <a:cubicBezTo>
                    <a:pt x="6097" y="2526"/>
                    <a:pt x="5075" y="1472"/>
                    <a:pt x="3990" y="483"/>
                  </a:cubicBezTo>
                  <a:cubicBezTo>
                    <a:pt x="3630" y="159"/>
                    <a:pt x="3215" y="1"/>
                    <a:pt x="28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13"/>
            <p:cNvSpPr/>
            <p:nvPr/>
          </p:nvSpPr>
          <p:spPr>
            <a:xfrm>
              <a:off x="2924786" y="4539919"/>
              <a:ext cx="539111" cy="257548"/>
            </a:xfrm>
            <a:custGeom>
              <a:rect b="b" l="l" r="r" t="t"/>
              <a:pathLst>
                <a:path extrusionOk="0" h="4984" w="10390">
                  <a:moveTo>
                    <a:pt x="3959" y="1"/>
                  </a:moveTo>
                  <a:cubicBezTo>
                    <a:pt x="3165" y="1"/>
                    <a:pt x="2546" y="521"/>
                    <a:pt x="1963" y="1380"/>
                  </a:cubicBezTo>
                  <a:cubicBezTo>
                    <a:pt x="1436" y="2146"/>
                    <a:pt x="686" y="2737"/>
                    <a:pt x="64" y="3423"/>
                  </a:cubicBezTo>
                  <a:cubicBezTo>
                    <a:pt x="0" y="3487"/>
                    <a:pt x="32" y="3646"/>
                    <a:pt x="16" y="3870"/>
                  </a:cubicBezTo>
                  <a:lnTo>
                    <a:pt x="606" y="3614"/>
                  </a:lnTo>
                  <a:lnTo>
                    <a:pt x="606" y="4173"/>
                  </a:lnTo>
                  <a:cubicBezTo>
                    <a:pt x="2027" y="4269"/>
                    <a:pt x="3304" y="4333"/>
                    <a:pt x="4612" y="4444"/>
                  </a:cubicBezTo>
                  <a:cubicBezTo>
                    <a:pt x="5474" y="4508"/>
                    <a:pt x="6320" y="4891"/>
                    <a:pt x="7118" y="4971"/>
                  </a:cubicBezTo>
                  <a:cubicBezTo>
                    <a:pt x="7191" y="4979"/>
                    <a:pt x="7265" y="4983"/>
                    <a:pt x="7340" y="4983"/>
                  </a:cubicBezTo>
                  <a:cubicBezTo>
                    <a:pt x="8253" y="4983"/>
                    <a:pt x="9239" y="4386"/>
                    <a:pt x="10198" y="4061"/>
                  </a:cubicBezTo>
                  <a:cubicBezTo>
                    <a:pt x="10262" y="4029"/>
                    <a:pt x="10294" y="3854"/>
                    <a:pt x="10390" y="3678"/>
                  </a:cubicBezTo>
                  <a:lnTo>
                    <a:pt x="9512" y="3471"/>
                  </a:lnTo>
                  <a:cubicBezTo>
                    <a:pt x="9512" y="1013"/>
                    <a:pt x="8730" y="965"/>
                    <a:pt x="7070" y="614"/>
                  </a:cubicBezTo>
                  <a:cubicBezTo>
                    <a:pt x="6902" y="582"/>
                    <a:pt x="6723" y="575"/>
                    <a:pt x="6541" y="575"/>
                  </a:cubicBezTo>
                  <a:cubicBezTo>
                    <a:pt x="6410" y="575"/>
                    <a:pt x="6279" y="578"/>
                    <a:pt x="6150" y="578"/>
                  </a:cubicBezTo>
                  <a:cubicBezTo>
                    <a:pt x="5841" y="578"/>
                    <a:pt x="5546" y="558"/>
                    <a:pt x="5314" y="423"/>
                  </a:cubicBezTo>
                  <a:cubicBezTo>
                    <a:pt x="4806" y="133"/>
                    <a:pt x="4360" y="1"/>
                    <a:pt x="39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13"/>
            <p:cNvSpPr/>
            <p:nvPr/>
          </p:nvSpPr>
          <p:spPr>
            <a:xfrm>
              <a:off x="3548316" y="4739483"/>
              <a:ext cx="407473" cy="388544"/>
            </a:xfrm>
            <a:custGeom>
              <a:rect b="b" l="l" r="r" t="t"/>
              <a:pathLst>
                <a:path extrusionOk="0" h="7519" w="7853">
                  <a:moveTo>
                    <a:pt x="5805" y="1"/>
                  </a:moveTo>
                  <a:cubicBezTo>
                    <a:pt x="4717" y="1"/>
                    <a:pt x="3720" y="280"/>
                    <a:pt x="3001" y="1380"/>
                  </a:cubicBezTo>
                  <a:cubicBezTo>
                    <a:pt x="2203" y="2593"/>
                    <a:pt x="1213" y="3694"/>
                    <a:pt x="320" y="4859"/>
                  </a:cubicBezTo>
                  <a:cubicBezTo>
                    <a:pt x="176" y="5035"/>
                    <a:pt x="0" y="5386"/>
                    <a:pt x="48" y="5434"/>
                  </a:cubicBezTo>
                  <a:cubicBezTo>
                    <a:pt x="878" y="6152"/>
                    <a:pt x="1740" y="6854"/>
                    <a:pt x="2650" y="7509"/>
                  </a:cubicBezTo>
                  <a:cubicBezTo>
                    <a:pt x="2658" y="7515"/>
                    <a:pt x="2669" y="7518"/>
                    <a:pt x="2684" y="7518"/>
                  </a:cubicBezTo>
                  <a:cubicBezTo>
                    <a:pt x="2811" y="7518"/>
                    <a:pt x="3165" y="7280"/>
                    <a:pt x="3352" y="7094"/>
                  </a:cubicBezTo>
                  <a:cubicBezTo>
                    <a:pt x="3990" y="6471"/>
                    <a:pt x="4517" y="5641"/>
                    <a:pt x="5267" y="5226"/>
                  </a:cubicBezTo>
                  <a:cubicBezTo>
                    <a:pt x="6576" y="4492"/>
                    <a:pt x="6911" y="3343"/>
                    <a:pt x="7166" y="1843"/>
                  </a:cubicBezTo>
                  <a:lnTo>
                    <a:pt x="7469" y="2705"/>
                  </a:lnTo>
                  <a:cubicBezTo>
                    <a:pt x="7852" y="1157"/>
                    <a:pt x="7405" y="88"/>
                    <a:pt x="6384" y="24"/>
                  </a:cubicBezTo>
                  <a:cubicBezTo>
                    <a:pt x="6189" y="9"/>
                    <a:pt x="5995" y="1"/>
                    <a:pt x="58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13"/>
            <p:cNvSpPr/>
            <p:nvPr/>
          </p:nvSpPr>
          <p:spPr>
            <a:xfrm>
              <a:off x="5485998" y="4369912"/>
              <a:ext cx="371878" cy="366066"/>
            </a:xfrm>
            <a:custGeom>
              <a:rect b="b" l="l" r="r" t="t"/>
              <a:pathLst>
                <a:path extrusionOk="0" h="7084" w="7167">
                  <a:moveTo>
                    <a:pt x="2815" y="0"/>
                  </a:moveTo>
                  <a:cubicBezTo>
                    <a:pt x="2022" y="0"/>
                    <a:pt x="1306" y="467"/>
                    <a:pt x="879" y="1399"/>
                  </a:cubicBezTo>
                  <a:cubicBezTo>
                    <a:pt x="432" y="2340"/>
                    <a:pt x="272" y="3409"/>
                    <a:pt x="1" y="4351"/>
                  </a:cubicBezTo>
                  <a:cubicBezTo>
                    <a:pt x="208" y="5101"/>
                    <a:pt x="304" y="5739"/>
                    <a:pt x="544" y="6314"/>
                  </a:cubicBezTo>
                  <a:cubicBezTo>
                    <a:pt x="759" y="6819"/>
                    <a:pt x="1089" y="7083"/>
                    <a:pt x="1461" y="7083"/>
                  </a:cubicBezTo>
                  <a:cubicBezTo>
                    <a:pt x="1723" y="7083"/>
                    <a:pt x="2006" y="6952"/>
                    <a:pt x="2283" y="6681"/>
                  </a:cubicBezTo>
                  <a:cubicBezTo>
                    <a:pt x="3241" y="5739"/>
                    <a:pt x="4470" y="5117"/>
                    <a:pt x="5794" y="4926"/>
                  </a:cubicBezTo>
                  <a:cubicBezTo>
                    <a:pt x="7023" y="4750"/>
                    <a:pt x="7167" y="4255"/>
                    <a:pt x="6448" y="3250"/>
                  </a:cubicBezTo>
                  <a:cubicBezTo>
                    <a:pt x="5874" y="2452"/>
                    <a:pt x="4533" y="2196"/>
                    <a:pt x="4677" y="856"/>
                  </a:cubicBezTo>
                  <a:cubicBezTo>
                    <a:pt x="4693" y="792"/>
                    <a:pt x="4533" y="712"/>
                    <a:pt x="4470" y="648"/>
                  </a:cubicBezTo>
                  <a:cubicBezTo>
                    <a:pt x="3927" y="216"/>
                    <a:pt x="3353" y="0"/>
                    <a:pt x="28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13"/>
            <p:cNvSpPr/>
            <p:nvPr/>
          </p:nvSpPr>
          <p:spPr>
            <a:xfrm>
              <a:off x="1174211" y="2780635"/>
              <a:ext cx="329589" cy="443527"/>
            </a:xfrm>
            <a:custGeom>
              <a:rect b="b" l="l" r="r" t="t"/>
              <a:pathLst>
                <a:path extrusionOk="0" h="8583" w="6352">
                  <a:moveTo>
                    <a:pt x="4109" y="1"/>
                  </a:moveTo>
                  <a:cubicBezTo>
                    <a:pt x="3897" y="1"/>
                    <a:pt x="3724" y="221"/>
                    <a:pt x="3479" y="667"/>
                  </a:cubicBezTo>
                  <a:cubicBezTo>
                    <a:pt x="2665" y="2151"/>
                    <a:pt x="1836" y="3604"/>
                    <a:pt x="1006" y="5056"/>
                  </a:cubicBezTo>
                  <a:cubicBezTo>
                    <a:pt x="0" y="6747"/>
                    <a:pt x="527" y="7992"/>
                    <a:pt x="2394" y="8375"/>
                  </a:cubicBezTo>
                  <a:cubicBezTo>
                    <a:pt x="2649" y="8423"/>
                    <a:pt x="2905" y="8503"/>
                    <a:pt x="3176" y="8583"/>
                  </a:cubicBezTo>
                  <a:cubicBezTo>
                    <a:pt x="4086" y="7418"/>
                    <a:pt x="5251" y="6684"/>
                    <a:pt x="5762" y="5168"/>
                  </a:cubicBezTo>
                  <a:cubicBezTo>
                    <a:pt x="6352" y="3444"/>
                    <a:pt x="6033" y="1736"/>
                    <a:pt x="4852" y="523"/>
                  </a:cubicBezTo>
                  <a:cubicBezTo>
                    <a:pt x="4520" y="177"/>
                    <a:pt x="4299" y="1"/>
                    <a:pt x="41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13"/>
            <p:cNvSpPr/>
            <p:nvPr/>
          </p:nvSpPr>
          <p:spPr>
            <a:xfrm>
              <a:off x="660785" y="3214539"/>
              <a:ext cx="298976" cy="398156"/>
            </a:xfrm>
            <a:custGeom>
              <a:rect b="b" l="l" r="r" t="t"/>
              <a:pathLst>
                <a:path extrusionOk="0" h="7705" w="5762">
                  <a:moveTo>
                    <a:pt x="2190" y="0"/>
                  </a:moveTo>
                  <a:cubicBezTo>
                    <a:pt x="1655" y="0"/>
                    <a:pt x="1052" y="281"/>
                    <a:pt x="894" y="744"/>
                  </a:cubicBezTo>
                  <a:cubicBezTo>
                    <a:pt x="527" y="1861"/>
                    <a:pt x="320" y="3042"/>
                    <a:pt x="1" y="4383"/>
                  </a:cubicBezTo>
                  <a:cubicBezTo>
                    <a:pt x="16" y="4383"/>
                    <a:pt x="48" y="4575"/>
                    <a:pt x="112" y="4766"/>
                  </a:cubicBezTo>
                  <a:cubicBezTo>
                    <a:pt x="655" y="6394"/>
                    <a:pt x="2107" y="7527"/>
                    <a:pt x="3815" y="7703"/>
                  </a:cubicBezTo>
                  <a:cubicBezTo>
                    <a:pt x="3842" y="7704"/>
                    <a:pt x="3871" y="7705"/>
                    <a:pt x="3901" y="7705"/>
                  </a:cubicBezTo>
                  <a:cubicBezTo>
                    <a:pt x="4180" y="7705"/>
                    <a:pt x="4586" y="7639"/>
                    <a:pt x="4629" y="7495"/>
                  </a:cubicBezTo>
                  <a:cubicBezTo>
                    <a:pt x="5012" y="6538"/>
                    <a:pt x="5762" y="5388"/>
                    <a:pt x="5490" y="4591"/>
                  </a:cubicBezTo>
                  <a:cubicBezTo>
                    <a:pt x="4980" y="3074"/>
                    <a:pt x="3911" y="1702"/>
                    <a:pt x="2985" y="345"/>
                  </a:cubicBezTo>
                  <a:cubicBezTo>
                    <a:pt x="2826" y="108"/>
                    <a:pt x="2521" y="0"/>
                    <a:pt x="21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13"/>
            <p:cNvSpPr/>
            <p:nvPr/>
          </p:nvSpPr>
          <p:spPr>
            <a:xfrm>
              <a:off x="4940298" y="3454202"/>
              <a:ext cx="391751" cy="325811"/>
            </a:xfrm>
            <a:custGeom>
              <a:rect b="b" l="l" r="r" t="t"/>
              <a:pathLst>
                <a:path extrusionOk="0" h="6305" w="7550">
                  <a:moveTo>
                    <a:pt x="3703" y="0"/>
                  </a:moveTo>
                  <a:cubicBezTo>
                    <a:pt x="2650" y="1006"/>
                    <a:pt x="1629" y="1915"/>
                    <a:pt x="687" y="2889"/>
                  </a:cubicBezTo>
                  <a:cubicBezTo>
                    <a:pt x="384" y="3208"/>
                    <a:pt x="1" y="3719"/>
                    <a:pt x="65" y="4054"/>
                  </a:cubicBezTo>
                  <a:cubicBezTo>
                    <a:pt x="192" y="4756"/>
                    <a:pt x="480" y="5490"/>
                    <a:pt x="1437" y="5554"/>
                  </a:cubicBezTo>
                  <a:cubicBezTo>
                    <a:pt x="1820" y="5570"/>
                    <a:pt x="2171" y="5810"/>
                    <a:pt x="2554" y="5905"/>
                  </a:cubicBezTo>
                  <a:cubicBezTo>
                    <a:pt x="3272" y="6065"/>
                    <a:pt x="3975" y="6304"/>
                    <a:pt x="4693" y="6304"/>
                  </a:cubicBezTo>
                  <a:cubicBezTo>
                    <a:pt x="5028" y="6304"/>
                    <a:pt x="5459" y="5921"/>
                    <a:pt x="5682" y="5602"/>
                  </a:cubicBezTo>
                  <a:cubicBezTo>
                    <a:pt x="6161" y="4884"/>
                    <a:pt x="6448" y="4038"/>
                    <a:pt x="6975" y="3368"/>
                  </a:cubicBezTo>
                  <a:cubicBezTo>
                    <a:pt x="7550" y="2618"/>
                    <a:pt x="7438" y="2091"/>
                    <a:pt x="6672" y="1660"/>
                  </a:cubicBezTo>
                  <a:cubicBezTo>
                    <a:pt x="5682" y="1070"/>
                    <a:pt x="4661" y="527"/>
                    <a:pt x="37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9" name="Google Shape;4889;p13"/>
            <p:cNvSpPr/>
            <p:nvPr/>
          </p:nvSpPr>
          <p:spPr>
            <a:xfrm>
              <a:off x="961369" y="3468826"/>
              <a:ext cx="441407" cy="388699"/>
            </a:xfrm>
            <a:custGeom>
              <a:rect b="b" l="l" r="r" t="t"/>
              <a:pathLst>
                <a:path extrusionOk="0" h="7522" w="8507">
                  <a:moveTo>
                    <a:pt x="5119" y="1"/>
                  </a:moveTo>
                  <a:cubicBezTo>
                    <a:pt x="4325" y="1"/>
                    <a:pt x="4100" y="887"/>
                    <a:pt x="3655" y="1489"/>
                  </a:cubicBezTo>
                  <a:cubicBezTo>
                    <a:pt x="2554" y="2973"/>
                    <a:pt x="1389" y="4441"/>
                    <a:pt x="336" y="5973"/>
                  </a:cubicBezTo>
                  <a:cubicBezTo>
                    <a:pt x="65" y="6372"/>
                    <a:pt x="96" y="6995"/>
                    <a:pt x="1" y="7521"/>
                  </a:cubicBezTo>
                  <a:cubicBezTo>
                    <a:pt x="495" y="7410"/>
                    <a:pt x="1070" y="7426"/>
                    <a:pt x="1469" y="7170"/>
                  </a:cubicBezTo>
                  <a:cubicBezTo>
                    <a:pt x="3416" y="5973"/>
                    <a:pt x="5331" y="4713"/>
                    <a:pt x="7230" y="3452"/>
                  </a:cubicBezTo>
                  <a:cubicBezTo>
                    <a:pt x="7597" y="3212"/>
                    <a:pt x="7932" y="2941"/>
                    <a:pt x="8236" y="2622"/>
                  </a:cubicBezTo>
                  <a:cubicBezTo>
                    <a:pt x="8379" y="2446"/>
                    <a:pt x="8507" y="2000"/>
                    <a:pt x="8427" y="1952"/>
                  </a:cubicBezTo>
                  <a:cubicBezTo>
                    <a:pt x="7549" y="1289"/>
                    <a:pt x="7028" y="32"/>
                    <a:pt x="5571" y="32"/>
                  </a:cubicBezTo>
                  <a:cubicBezTo>
                    <a:pt x="5519" y="32"/>
                    <a:pt x="5466" y="33"/>
                    <a:pt x="5411" y="37"/>
                  </a:cubicBezTo>
                  <a:cubicBezTo>
                    <a:pt x="5306" y="12"/>
                    <a:pt x="5209" y="1"/>
                    <a:pt x="51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13"/>
            <p:cNvSpPr/>
            <p:nvPr/>
          </p:nvSpPr>
          <p:spPr>
            <a:xfrm>
              <a:off x="5233462" y="2223592"/>
              <a:ext cx="441407" cy="388699"/>
            </a:xfrm>
            <a:custGeom>
              <a:rect b="b" l="l" r="r" t="t"/>
              <a:pathLst>
                <a:path extrusionOk="0" h="7522" w="8507">
                  <a:moveTo>
                    <a:pt x="5119" y="1"/>
                  </a:moveTo>
                  <a:cubicBezTo>
                    <a:pt x="4325" y="1"/>
                    <a:pt x="4101" y="886"/>
                    <a:pt x="3671" y="1488"/>
                  </a:cubicBezTo>
                  <a:cubicBezTo>
                    <a:pt x="2554" y="2973"/>
                    <a:pt x="1389" y="4441"/>
                    <a:pt x="351" y="5973"/>
                  </a:cubicBezTo>
                  <a:cubicBezTo>
                    <a:pt x="64" y="6372"/>
                    <a:pt x="112" y="6994"/>
                    <a:pt x="0" y="7521"/>
                  </a:cubicBezTo>
                  <a:cubicBezTo>
                    <a:pt x="495" y="7409"/>
                    <a:pt x="1070" y="7425"/>
                    <a:pt x="1469" y="7170"/>
                  </a:cubicBezTo>
                  <a:cubicBezTo>
                    <a:pt x="3878" y="5702"/>
                    <a:pt x="5730" y="4457"/>
                    <a:pt x="7246" y="3451"/>
                  </a:cubicBezTo>
                  <a:cubicBezTo>
                    <a:pt x="7597" y="3212"/>
                    <a:pt x="7932" y="2941"/>
                    <a:pt x="8235" y="2622"/>
                  </a:cubicBezTo>
                  <a:cubicBezTo>
                    <a:pt x="8379" y="2462"/>
                    <a:pt x="8507" y="1999"/>
                    <a:pt x="8443" y="1951"/>
                  </a:cubicBezTo>
                  <a:cubicBezTo>
                    <a:pt x="7549" y="1289"/>
                    <a:pt x="7027" y="31"/>
                    <a:pt x="5571" y="31"/>
                  </a:cubicBezTo>
                  <a:cubicBezTo>
                    <a:pt x="5519" y="31"/>
                    <a:pt x="5465" y="33"/>
                    <a:pt x="5411" y="36"/>
                  </a:cubicBezTo>
                  <a:cubicBezTo>
                    <a:pt x="5305" y="12"/>
                    <a:pt x="5208" y="1"/>
                    <a:pt x="5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13"/>
            <p:cNvSpPr/>
            <p:nvPr/>
          </p:nvSpPr>
          <p:spPr>
            <a:xfrm>
              <a:off x="5257486" y="3805532"/>
              <a:ext cx="438916" cy="274394"/>
            </a:xfrm>
            <a:custGeom>
              <a:rect b="b" l="l" r="r" t="t"/>
              <a:pathLst>
                <a:path extrusionOk="0" h="5310" w="8459">
                  <a:moveTo>
                    <a:pt x="2985" y="0"/>
                  </a:moveTo>
                  <a:cubicBezTo>
                    <a:pt x="2761" y="48"/>
                    <a:pt x="2442" y="112"/>
                    <a:pt x="2107" y="176"/>
                  </a:cubicBezTo>
                  <a:cubicBezTo>
                    <a:pt x="383" y="463"/>
                    <a:pt x="0" y="1261"/>
                    <a:pt x="1213" y="2474"/>
                  </a:cubicBezTo>
                  <a:cubicBezTo>
                    <a:pt x="2203" y="3463"/>
                    <a:pt x="3463" y="4181"/>
                    <a:pt x="4692" y="4915"/>
                  </a:cubicBezTo>
                  <a:cubicBezTo>
                    <a:pt x="5004" y="5101"/>
                    <a:pt x="5388" y="5310"/>
                    <a:pt x="5788" y="5310"/>
                  </a:cubicBezTo>
                  <a:cubicBezTo>
                    <a:pt x="6043" y="5310"/>
                    <a:pt x="6305" y="5225"/>
                    <a:pt x="6559" y="4995"/>
                  </a:cubicBezTo>
                  <a:cubicBezTo>
                    <a:pt x="6613" y="4951"/>
                    <a:pt x="6705" y="4941"/>
                    <a:pt x="6807" y="4941"/>
                  </a:cubicBezTo>
                  <a:cubicBezTo>
                    <a:pt x="6889" y="4941"/>
                    <a:pt x="6976" y="4947"/>
                    <a:pt x="7054" y="4947"/>
                  </a:cubicBezTo>
                  <a:cubicBezTo>
                    <a:pt x="8092" y="4899"/>
                    <a:pt x="8459" y="4453"/>
                    <a:pt x="8251" y="3415"/>
                  </a:cubicBezTo>
                  <a:cubicBezTo>
                    <a:pt x="8107" y="2761"/>
                    <a:pt x="7916" y="2107"/>
                    <a:pt x="7677" y="1484"/>
                  </a:cubicBezTo>
                  <a:cubicBezTo>
                    <a:pt x="7597" y="1245"/>
                    <a:pt x="7405" y="1037"/>
                    <a:pt x="7166" y="926"/>
                  </a:cubicBezTo>
                  <a:cubicBezTo>
                    <a:pt x="5809" y="606"/>
                    <a:pt x="4453" y="319"/>
                    <a:pt x="29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13"/>
            <p:cNvSpPr/>
            <p:nvPr/>
          </p:nvSpPr>
          <p:spPr>
            <a:xfrm>
              <a:off x="1407704" y="4353480"/>
              <a:ext cx="343703" cy="379139"/>
            </a:xfrm>
            <a:custGeom>
              <a:rect b="b" l="l" r="r" t="t"/>
              <a:pathLst>
                <a:path extrusionOk="0" h="7337" w="6624">
                  <a:moveTo>
                    <a:pt x="3396" y="1"/>
                  </a:moveTo>
                  <a:cubicBezTo>
                    <a:pt x="3105" y="1"/>
                    <a:pt x="2826" y="208"/>
                    <a:pt x="2554" y="631"/>
                  </a:cubicBezTo>
                  <a:cubicBezTo>
                    <a:pt x="1692" y="1956"/>
                    <a:pt x="942" y="3360"/>
                    <a:pt x="160" y="4749"/>
                  </a:cubicBezTo>
                  <a:cubicBezTo>
                    <a:pt x="81" y="4876"/>
                    <a:pt x="81" y="5068"/>
                    <a:pt x="1" y="5499"/>
                  </a:cubicBezTo>
                  <a:cubicBezTo>
                    <a:pt x="384" y="5898"/>
                    <a:pt x="847" y="6409"/>
                    <a:pt x="1357" y="6887"/>
                  </a:cubicBezTo>
                  <a:cubicBezTo>
                    <a:pt x="1640" y="7162"/>
                    <a:pt x="1911" y="7336"/>
                    <a:pt x="2168" y="7336"/>
                  </a:cubicBezTo>
                  <a:cubicBezTo>
                    <a:pt x="2434" y="7336"/>
                    <a:pt x="2686" y="7150"/>
                    <a:pt x="2921" y="6696"/>
                  </a:cubicBezTo>
                  <a:cubicBezTo>
                    <a:pt x="3017" y="6488"/>
                    <a:pt x="3384" y="6409"/>
                    <a:pt x="3639" y="6297"/>
                  </a:cubicBezTo>
                  <a:cubicBezTo>
                    <a:pt x="4453" y="5946"/>
                    <a:pt x="5299" y="5674"/>
                    <a:pt x="6065" y="5259"/>
                  </a:cubicBezTo>
                  <a:cubicBezTo>
                    <a:pt x="6512" y="5020"/>
                    <a:pt x="6624" y="4589"/>
                    <a:pt x="6241" y="4078"/>
                  </a:cubicBezTo>
                  <a:cubicBezTo>
                    <a:pt x="5890" y="3600"/>
                    <a:pt x="5714" y="3009"/>
                    <a:pt x="5427" y="2483"/>
                  </a:cubicBezTo>
                  <a:cubicBezTo>
                    <a:pt x="5108" y="1828"/>
                    <a:pt x="4725" y="1206"/>
                    <a:pt x="4310" y="615"/>
                  </a:cubicBezTo>
                  <a:cubicBezTo>
                    <a:pt x="3991" y="208"/>
                    <a:pt x="3687" y="1"/>
                    <a:pt x="33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3" name="Google Shape;4893;p13"/>
            <p:cNvSpPr/>
            <p:nvPr/>
          </p:nvSpPr>
          <p:spPr>
            <a:xfrm>
              <a:off x="367622" y="3916837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1"/>
                  </a:moveTo>
                  <a:cubicBezTo>
                    <a:pt x="224" y="1"/>
                    <a:pt x="1" y="368"/>
                    <a:pt x="65" y="1469"/>
                  </a:cubicBezTo>
                  <a:cubicBezTo>
                    <a:pt x="161" y="3017"/>
                    <a:pt x="288" y="4581"/>
                    <a:pt x="192" y="6129"/>
                  </a:cubicBezTo>
                  <a:cubicBezTo>
                    <a:pt x="129" y="7422"/>
                    <a:pt x="176" y="7709"/>
                    <a:pt x="1421" y="8124"/>
                  </a:cubicBezTo>
                  <a:cubicBezTo>
                    <a:pt x="1693" y="8219"/>
                    <a:pt x="1996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4"/>
                    <a:pt x="4102" y="6576"/>
                  </a:cubicBezTo>
                  <a:cubicBezTo>
                    <a:pt x="3831" y="5076"/>
                    <a:pt x="3576" y="3559"/>
                    <a:pt x="3384" y="2043"/>
                  </a:cubicBezTo>
                  <a:cubicBezTo>
                    <a:pt x="3177" y="431"/>
                    <a:pt x="2746" y="1"/>
                    <a:pt x="1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13"/>
            <p:cNvSpPr/>
            <p:nvPr/>
          </p:nvSpPr>
          <p:spPr>
            <a:xfrm>
              <a:off x="1450770" y="381255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493" y="1"/>
                  </a:moveTo>
                  <a:cubicBezTo>
                    <a:pt x="1354" y="1"/>
                    <a:pt x="1064" y="183"/>
                    <a:pt x="1006" y="327"/>
                  </a:cubicBezTo>
                  <a:cubicBezTo>
                    <a:pt x="639" y="1109"/>
                    <a:pt x="336" y="1891"/>
                    <a:pt x="1" y="2673"/>
                  </a:cubicBezTo>
                  <a:cubicBezTo>
                    <a:pt x="144" y="4540"/>
                    <a:pt x="862" y="5960"/>
                    <a:pt x="2267" y="6966"/>
                  </a:cubicBezTo>
                  <a:cubicBezTo>
                    <a:pt x="2569" y="7171"/>
                    <a:pt x="3039" y="7303"/>
                    <a:pt x="3454" y="7303"/>
                  </a:cubicBezTo>
                  <a:cubicBezTo>
                    <a:pt x="3654" y="7303"/>
                    <a:pt x="3840" y="7272"/>
                    <a:pt x="3990" y="7205"/>
                  </a:cubicBezTo>
                  <a:cubicBezTo>
                    <a:pt x="4373" y="7046"/>
                    <a:pt x="4629" y="6280"/>
                    <a:pt x="4677" y="5753"/>
                  </a:cubicBezTo>
                  <a:cubicBezTo>
                    <a:pt x="4756" y="4700"/>
                    <a:pt x="4772" y="3630"/>
                    <a:pt x="4709" y="2577"/>
                  </a:cubicBezTo>
                  <a:cubicBezTo>
                    <a:pt x="4709" y="2258"/>
                    <a:pt x="4645" y="1795"/>
                    <a:pt x="4437" y="1651"/>
                  </a:cubicBezTo>
                  <a:cubicBezTo>
                    <a:pt x="3496" y="1061"/>
                    <a:pt x="2522" y="502"/>
                    <a:pt x="1533" y="8"/>
                  </a:cubicBezTo>
                  <a:cubicBezTo>
                    <a:pt x="1522" y="3"/>
                    <a:pt x="1508" y="1"/>
                    <a:pt x="1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13"/>
            <p:cNvSpPr/>
            <p:nvPr/>
          </p:nvSpPr>
          <p:spPr>
            <a:xfrm>
              <a:off x="187106" y="2991205"/>
              <a:ext cx="308108" cy="385961"/>
            </a:xfrm>
            <a:custGeom>
              <a:rect b="b" l="l" r="r" t="t"/>
              <a:pathLst>
                <a:path extrusionOk="0" h="7469" w="5938">
                  <a:moveTo>
                    <a:pt x="2968" y="0"/>
                  </a:moveTo>
                  <a:cubicBezTo>
                    <a:pt x="2942" y="0"/>
                    <a:pt x="2915" y="3"/>
                    <a:pt x="2889" y="7"/>
                  </a:cubicBezTo>
                  <a:cubicBezTo>
                    <a:pt x="2091" y="438"/>
                    <a:pt x="1262" y="821"/>
                    <a:pt x="607" y="1396"/>
                  </a:cubicBezTo>
                  <a:cubicBezTo>
                    <a:pt x="1" y="1922"/>
                    <a:pt x="559" y="2561"/>
                    <a:pt x="799" y="3119"/>
                  </a:cubicBezTo>
                  <a:cubicBezTo>
                    <a:pt x="847" y="3247"/>
                    <a:pt x="847" y="3391"/>
                    <a:pt x="895" y="3518"/>
                  </a:cubicBezTo>
                  <a:cubicBezTo>
                    <a:pt x="1230" y="4492"/>
                    <a:pt x="1517" y="5481"/>
                    <a:pt x="1884" y="6455"/>
                  </a:cubicBezTo>
                  <a:cubicBezTo>
                    <a:pt x="2122" y="7066"/>
                    <a:pt x="2584" y="7469"/>
                    <a:pt x="3084" y="7469"/>
                  </a:cubicBezTo>
                  <a:cubicBezTo>
                    <a:pt x="3289" y="7469"/>
                    <a:pt x="3499" y="7401"/>
                    <a:pt x="3703" y="7253"/>
                  </a:cubicBezTo>
                  <a:cubicBezTo>
                    <a:pt x="4597" y="6582"/>
                    <a:pt x="5204" y="5577"/>
                    <a:pt x="5938" y="4715"/>
                  </a:cubicBezTo>
                  <a:lnTo>
                    <a:pt x="5762" y="4556"/>
                  </a:lnTo>
                  <a:cubicBezTo>
                    <a:pt x="5778" y="4412"/>
                    <a:pt x="5762" y="4284"/>
                    <a:pt x="5714" y="4157"/>
                  </a:cubicBezTo>
                  <a:cubicBezTo>
                    <a:pt x="4948" y="2832"/>
                    <a:pt x="4182" y="1507"/>
                    <a:pt x="3384" y="199"/>
                  </a:cubicBezTo>
                  <a:cubicBezTo>
                    <a:pt x="3275" y="76"/>
                    <a:pt x="3120" y="0"/>
                    <a:pt x="29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6" name="Google Shape;4896;p13"/>
            <p:cNvSpPr/>
            <p:nvPr/>
          </p:nvSpPr>
          <p:spPr>
            <a:xfrm>
              <a:off x="3017509" y="2917880"/>
              <a:ext cx="344533" cy="293927"/>
            </a:xfrm>
            <a:custGeom>
              <a:rect b="b" l="l" r="r" t="t"/>
              <a:pathLst>
                <a:path extrusionOk="0" h="5688" w="6640">
                  <a:moveTo>
                    <a:pt x="4335" y="1"/>
                  </a:moveTo>
                  <a:cubicBezTo>
                    <a:pt x="4151" y="1"/>
                    <a:pt x="3950" y="64"/>
                    <a:pt x="3735" y="166"/>
                  </a:cubicBezTo>
                  <a:cubicBezTo>
                    <a:pt x="3017" y="517"/>
                    <a:pt x="2283" y="868"/>
                    <a:pt x="1549" y="1171"/>
                  </a:cubicBezTo>
                  <a:cubicBezTo>
                    <a:pt x="192" y="1745"/>
                    <a:pt x="0" y="2176"/>
                    <a:pt x="575" y="3533"/>
                  </a:cubicBezTo>
                  <a:cubicBezTo>
                    <a:pt x="782" y="4028"/>
                    <a:pt x="926" y="4554"/>
                    <a:pt x="1197" y="5001"/>
                  </a:cubicBezTo>
                  <a:cubicBezTo>
                    <a:pt x="1405" y="5320"/>
                    <a:pt x="1772" y="5544"/>
                    <a:pt x="1948" y="5687"/>
                  </a:cubicBezTo>
                  <a:cubicBezTo>
                    <a:pt x="3256" y="5416"/>
                    <a:pt x="4357" y="5225"/>
                    <a:pt x="5411" y="4953"/>
                  </a:cubicBezTo>
                  <a:cubicBezTo>
                    <a:pt x="5762" y="4858"/>
                    <a:pt x="6081" y="4634"/>
                    <a:pt x="6304" y="4331"/>
                  </a:cubicBezTo>
                  <a:cubicBezTo>
                    <a:pt x="6496" y="4044"/>
                    <a:pt x="6640" y="3533"/>
                    <a:pt x="6512" y="3246"/>
                  </a:cubicBezTo>
                  <a:cubicBezTo>
                    <a:pt x="6097" y="2304"/>
                    <a:pt x="5522" y="1442"/>
                    <a:pt x="5060" y="533"/>
                  </a:cubicBezTo>
                  <a:cubicBezTo>
                    <a:pt x="4857" y="148"/>
                    <a:pt x="4615" y="1"/>
                    <a:pt x="43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13"/>
            <p:cNvSpPr/>
            <p:nvPr/>
          </p:nvSpPr>
          <p:spPr>
            <a:xfrm>
              <a:off x="3774493" y="3714741"/>
              <a:ext cx="341108" cy="285763"/>
            </a:xfrm>
            <a:custGeom>
              <a:rect b="b" l="l" r="r" t="t"/>
              <a:pathLst>
                <a:path extrusionOk="0" h="5530" w="6574">
                  <a:moveTo>
                    <a:pt x="3183" y="0"/>
                  </a:moveTo>
                  <a:cubicBezTo>
                    <a:pt x="2678" y="0"/>
                    <a:pt x="2220" y="136"/>
                    <a:pt x="2089" y="416"/>
                  </a:cubicBezTo>
                  <a:cubicBezTo>
                    <a:pt x="1435" y="1613"/>
                    <a:pt x="860" y="2858"/>
                    <a:pt x="349" y="4119"/>
                  </a:cubicBezTo>
                  <a:cubicBezTo>
                    <a:pt x="1" y="5043"/>
                    <a:pt x="282" y="5529"/>
                    <a:pt x="1080" y="5529"/>
                  </a:cubicBezTo>
                  <a:cubicBezTo>
                    <a:pt x="1233" y="5529"/>
                    <a:pt x="1405" y="5511"/>
                    <a:pt x="1594" y="5476"/>
                  </a:cubicBezTo>
                  <a:cubicBezTo>
                    <a:pt x="2568" y="5284"/>
                    <a:pt x="3541" y="5061"/>
                    <a:pt x="4515" y="4821"/>
                  </a:cubicBezTo>
                  <a:cubicBezTo>
                    <a:pt x="5632" y="4534"/>
                    <a:pt x="6334" y="3624"/>
                    <a:pt x="6573" y="2348"/>
                  </a:cubicBezTo>
                  <a:cubicBezTo>
                    <a:pt x="6382" y="1964"/>
                    <a:pt x="6286" y="1470"/>
                    <a:pt x="5983" y="1214"/>
                  </a:cubicBezTo>
                  <a:cubicBezTo>
                    <a:pt x="5520" y="815"/>
                    <a:pt x="4930" y="576"/>
                    <a:pt x="4371" y="273"/>
                  </a:cubicBezTo>
                  <a:cubicBezTo>
                    <a:pt x="4047" y="93"/>
                    <a:pt x="3599" y="0"/>
                    <a:pt x="31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13"/>
            <p:cNvSpPr/>
            <p:nvPr/>
          </p:nvSpPr>
          <p:spPr>
            <a:xfrm>
              <a:off x="5039663" y="4373840"/>
              <a:ext cx="322221" cy="283592"/>
            </a:xfrm>
            <a:custGeom>
              <a:rect b="b" l="l" r="r" t="t"/>
              <a:pathLst>
                <a:path extrusionOk="0" h="5488" w="6210">
                  <a:moveTo>
                    <a:pt x="2025" y="0"/>
                  </a:moveTo>
                  <a:cubicBezTo>
                    <a:pt x="1877" y="0"/>
                    <a:pt x="1715" y="42"/>
                    <a:pt x="1517" y="126"/>
                  </a:cubicBezTo>
                  <a:cubicBezTo>
                    <a:pt x="208" y="700"/>
                    <a:pt x="129" y="1833"/>
                    <a:pt x="81" y="2966"/>
                  </a:cubicBezTo>
                  <a:cubicBezTo>
                    <a:pt x="1" y="4945"/>
                    <a:pt x="33" y="4961"/>
                    <a:pt x="1948" y="5280"/>
                  </a:cubicBezTo>
                  <a:cubicBezTo>
                    <a:pt x="2507" y="5376"/>
                    <a:pt x="3065" y="5408"/>
                    <a:pt x="3799" y="5488"/>
                  </a:cubicBezTo>
                  <a:cubicBezTo>
                    <a:pt x="4230" y="5392"/>
                    <a:pt x="4932" y="5456"/>
                    <a:pt x="5363" y="5137"/>
                  </a:cubicBezTo>
                  <a:cubicBezTo>
                    <a:pt x="6209" y="4498"/>
                    <a:pt x="5459" y="1785"/>
                    <a:pt x="4454" y="1386"/>
                  </a:cubicBezTo>
                  <a:cubicBezTo>
                    <a:pt x="3831" y="1131"/>
                    <a:pt x="3257" y="780"/>
                    <a:pt x="2746" y="333"/>
                  </a:cubicBezTo>
                  <a:cubicBezTo>
                    <a:pt x="2477" y="114"/>
                    <a:pt x="2270" y="0"/>
                    <a:pt x="20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13"/>
            <p:cNvSpPr/>
            <p:nvPr/>
          </p:nvSpPr>
          <p:spPr>
            <a:xfrm>
              <a:off x="2525617" y="4438845"/>
              <a:ext cx="427345" cy="307983"/>
            </a:xfrm>
            <a:custGeom>
              <a:rect b="b" l="l" r="r" t="t"/>
              <a:pathLst>
                <a:path extrusionOk="0" h="5960" w="8236">
                  <a:moveTo>
                    <a:pt x="687" y="1"/>
                  </a:moveTo>
                  <a:cubicBezTo>
                    <a:pt x="543" y="96"/>
                    <a:pt x="224" y="208"/>
                    <a:pt x="112" y="432"/>
                  </a:cubicBezTo>
                  <a:cubicBezTo>
                    <a:pt x="1" y="671"/>
                    <a:pt x="17" y="942"/>
                    <a:pt x="144" y="1166"/>
                  </a:cubicBezTo>
                  <a:cubicBezTo>
                    <a:pt x="368" y="1501"/>
                    <a:pt x="639" y="1788"/>
                    <a:pt x="958" y="2043"/>
                  </a:cubicBezTo>
                  <a:cubicBezTo>
                    <a:pt x="1996" y="2969"/>
                    <a:pt x="3097" y="3847"/>
                    <a:pt x="4086" y="4820"/>
                  </a:cubicBezTo>
                  <a:cubicBezTo>
                    <a:pt x="4883" y="5584"/>
                    <a:pt x="5257" y="5959"/>
                    <a:pt x="5652" y="5959"/>
                  </a:cubicBezTo>
                  <a:cubicBezTo>
                    <a:pt x="6017" y="5959"/>
                    <a:pt x="6400" y="5640"/>
                    <a:pt x="7150" y="5012"/>
                  </a:cubicBezTo>
                  <a:cubicBezTo>
                    <a:pt x="8236" y="4118"/>
                    <a:pt x="8220" y="3049"/>
                    <a:pt x="6975" y="2347"/>
                  </a:cubicBezTo>
                  <a:cubicBezTo>
                    <a:pt x="5794" y="1692"/>
                    <a:pt x="4501" y="1214"/>
                    <a:pt x="3240" y="719"/>
                  </a:cubicBezTo>
                  <a:cubicBezTo>
                    <a:pt x="2458" y="432"/>
                    <a:pt x="1644" y="256"/>
                    <a:pt x="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13"/>
            <p:cNvSpPr/>
            <p:nvPr/>
          </p:nvSpPr>
          <p:spPr>
            <a:xfrm>
              <a:off x="3499438" y="4151746"/>
              <a:ext cx="300636" cy="293462"/>
            </a:xfrm>
            <a:custGeom>
              <a:rect b="b" l="l" r="r" t="t"/>
              <a:pathLst>
                <a:path extrusionOk="0" h="5679" w="5794">
                  <a:moveTo>
                    <a:pt x="2880" y="0"/>
                  </a:moveTo>
                  <a:cubicBezTo>
                    <a:pt x="2423" y="0"/>
                    <a:pt x="1925" y="129"/>
                    <a:pt x="1549" y="322"/>
                  </a:cubicBezTo>
                  <a:cubicBezTo>
                    <a:pt x="448" y="881"/>
                    <a:pt x="224" y="1998"/>
                    <a:pt x="256" y="3163"/>
                  </a:cubicBezTo>
                  <a:lnTo>
                    <a:pt x="1" y="3306"/>
                  </a:lnTo>
                  <a:cubicBezTo>
                    <a:pt x="336" y="3881"/>
                    <a:pt x="543" y="4663"/>
                    <a:pt x="1054" y="4998"/>
                  </a:cubicBezTo>
                  <a:cubicBezTo>
                    <a:pt x="1661" y="5397"/>
                    <a:pt x="2506" y="5461"/>
                    <a:pt x="3256" y="5621"/>
                  </a:cubicBezTo>
                  <a:cubicBezTo>
                    <a:pt x="3429" y="5659"/>
                    <a:pt x="3594" y="5679"/>
                    <a:pt x="3749" y="5679"/>
                  </a:cubicBezTo>
                  <a:cubicBezTo>
                    <a:pt x="4313" y="5679"/>
                    <a:pt x="4763" y="5416"/>
                    <a:pt x="5076" y="4791"/>
                  </a:cubicBezTo>
                  <a:cubicBezTo>
                    <a:pt x="5794" y="3338"/>
                    <a:pt x="5012" y="705"/>
                    <a:pt x="3496" y="99"/>
                  </a:cubicBezTo>
                  <a:cubicBezTo>
                    <a:pt x="3313" y="31"/>
                    <a:pt x="3101" y="0"/>
                    <a:pt x="28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13"/>
            <p:cNvSpPr/>
            <p:nvPr/>
          </p:nvSpPr>
          <p:spPr>
            <a:xfrm>
              <a:off x="4171016" y="4774518"/>
              <a:ext cx="332962" cy="316096"/>
            </a:xfrm>
            <a:custGeom>
              <a:rect b="b" l="l" r="r" t="t"/>
              <a:pathLst>
                <a:path extrusionOk="0" h="6117" w="6417">
                  <a:moveTo>
                    <a:pt x="2203" y="0"/>
                  </a:moveTo>
                  <a:cubicBezTo>
                    <a:pt x="240" y="958"/>
                    <a:pt x="1" y="1325"/>
                    <a:pt x="240" y="3192"/>
                  </a:cubicBezTo>
                  <a:cubicBezTo>
                    <a:pt x="288" y="3431"/>
                    <a:pt x="320" y="3655"/>
                    <a:pt x="336" y="3894"/>
                  </a:cubicBezTo>
                  <a:cubicBezTo>
                    <a:pt x="347" y="5851"/>
                    <a:pt x="599" y="6116"/>
                    <a:pt x="1437" y="6116"/>
                  </a:cubicBezTo>
                  <a:cubicBezTo>
                    <a:pt x="1750" y="6116"/>
                    <a:pt x="2144" y="6079"/>
                    <a:pt x="2637" y="6079"/>
                  </a:cubicBezTo>
                  <a:cubicBezTo>
                    <a:pt x="2688" y="6079"/>
                    <a:pt x="2740" y="6080"/>
                    <a:pt x="2794" y="6081"/>
                  </a:cubicBezTo>
                  <a:cubicBezTo>
                    <a:pt x="2806" y="6081"/>
                    <a:pt x="2818" y="6081"/>
                    <a:pt x="2830" y="6081"/>
                  </a:cubicBezTo>
                  <a:cubicBezTo>
                    <a:pt x="4451" y="6081"/>
                    <a:pt x="6400" y="3992"/>
                    <a:pt x="6416" y="2123"/>
                  </a:cubicBezTo>
                  <a:lnTo>
                    <a:pt x="6416" y="2123"/>
                  </a:lnTo>
                  <a:cubicBezTo>
                    <a:pt x="6257" y="2250"/>
                    <a:pt x="6081" y="2394"/>
                    <a:pt x="5938" y="2538"/>
                  </a:cubicBezTo>
                  <a:cubicBezTo>
                    <a:pt x="5628" y="2923"/>
                    <a:pt x="5300" y="3123"/>
                    <a:pt x="4974" y="3123"/>
                  </a:cubicBezTo>
                  <a:cubicBezTo>
                    <a:pt x="4678" y="3123"/>
                    <a:pt x="4383" y="2959"/>
                    <a:pt x="4102" y="2617"/>
                  </a:cubicBezTo>
                  <a:cubicBezTo>
                    <a:pt x="3416" y="1788"/>
                    <a:pt x="2841" y="878"/>
                    <a:pt x="22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13"/>
            <p:cNvSpPr/>
            <p:nvPr/>
          </p:nvSpPr>
          <p:spPr>
            <a:xfrm>
              <a:off x="3064726" y="3270450"/>
              <a:ext cx="245168" cy="458409"/>
            </a:xfrm>
            <a:custGeom>
              <a:rect b="b" l="l" r="r" t="t"/>
              <a:pathLst>
                <a:path extrusionOk="0" h="8871" w="4725">
                  <a:moveTo>
                    <a:pt x="2266" y="0"/>
                  </a:moveTo>
                  <a:cubicBezTo>
                    <a:pt x="1183" y="0"/>
                    <a:pt x="15" y="1237"/>
                    <a:pt x="0" y="2487"/>
                  </a:cubicBezTo>
                  <a:cubicBezTo>
                    <a:pt x="64" y="2758"/>
                    <a:pt x="160" y="3014"/>
                    <a:pt x="271" y="3269"/>
                  </a:cubicBezTo>
                  <a:cubicBezTo>
                    <a:pt x="1022" y="4642"/>
                    <a:pt x="1788" y="6014"/>
                    <a:pt x="2586" y="7355"/>
                  </a:cubicBezTo>
                  <a:cubicBezTo>
                    <a:pt x="2809" y="7754"/>
                    <a:pt x="3112" y="8121"/>
                    <a:pt x="3463" y="8424"/>
                  </a:cubicBezTo>
                  <a:cubicBezTo>
                    <a:pt x="3751" y="8663"/>
                    <a:pt x="4150" y="8727"/>
                    <a:pt x="4501" y="8871"/>
                  </a:cubicBezTo>
                  <a:cubicBezTo>
                    <a:pt x="4564" y="8488"/>
                    <a:pt x="4724" y="8073"/>
                    <a:pt x="4660" y="7690"/>
                  </a:cubicBezTo>
                  <a:cubicBezTo>
                    <a:pt x="4485" y="6621"/>
                    <a:pt x="4197" y="5551"/>
                    <a:pt x="3974" y="4482"/>
                  </a:cubicBezTo>
                  <a:cubicBezTo>
                    <a:pt x="3735" y="3269"/>
                    <a:pt x="3559" y="2040"/>
                    <a:pt x="3256" y="843"/>
                  </a:cubicBezTo>
                  <a:cubicBezTo>
                    <a:pt x="3176" y="508"/>
                    <a:pt x="2761" y="45"/>
                    <a:pt x="2458" y="13"/>
                  </a:cubicBezTo>
                  <a:cubicBezTo>
                    <a:pt x="2395" y="5"/>
                    <a:pt x="2331" y="0"/>
                    <a:pt x="22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13"/>
            <p:cNvSpPr/>
            <p:nvPr/>
          </p:nvSpPr>
          <p:spPr>
            <a:xfrm>
              <a:off x="3342116" y="3572793"/>
              <a:ext cx="305617" cy="332839"/>
            </a:xfrm>
            <a:custGeom>
              <a:rect b="b" l="l" r="r" t="t"/>
              <a:pathLst>
                <a:path extrusionOk="0" h="6441" w="5890">
                  <a:moveTo>
                    <a:pt x="4246" y="0"/>
                  </a:moveTo>
                  <a:cubicBezTo>
                    <a:pt x="3747" y="0"/>
                    <a:pt x="3217" y="222"/>
                    <a:pt x="2730" y="642"/>
                  </a:cubicBezTo>
                  <a:cubicBezTo>
                    <a:pt x="1469" y="1711"/>
                    <a:pt x="527" y="3100"/>
                    <a:pt x="0" y="4664"/>
                  </a:cubicBezTo>
                  <a:cubicBezTo>
                    <a:pt x="352" y="5222"/>
                    <a:pt x="639" y="6020"/>
                    <a:pt x="1213" y="6371"/>
                  </a:cubicBezTo>
                  <a:cubicBezTo>
                    <a:pt x="1295" y="6419"/>
                    <a:pt x="1412" y="6441"/>
                    <a:pt x="1547" y="6441"/>
                  </a:cubicBezTo>
                  <a:cubicBezTo>
                    <a:pt x="1994" y="6441"/>
                    <a:pt x="2640" y="6206"/>
                    <a:pt x="2873" y="5924"/>
                  </a:cubicBezTo>
                  <a:cubicBezTo>
                    <a:pt x="3926" y="4520"/>
                    <a:pt x="4884" y="3052"/>
                    <a:pt x="5762" y="1552"/>
                  </a:cubicBezTo>
                  <a:cubicBezTo>
                    <a:pt x="5889" y="1344"/>
                    <a:pt x="5650" y="770"/>
                    <a:pt x="5427" y="514"/>
                  </a:cubicBezTo>
                  <a:cubicBezTo>
                    <a:pt x="5086" y="166"/>
                    <a:pt x="4677" y="0"/>
                    <a:pt x="424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13"/>
            <p:cNvSpPr/>
            <p:nvPr/>
          </p:nvSpPr>
          <p:spPr>
            <a:xfrm>
              <a:off x="775041" y="122486"/>
              <a:ext cx="455520" cy="219412"/>
            </a:xfrm>
            <a:custGeom>
              <a:rect b="b" l="l" r="r" t="t"/>
              <a:pathLst>
                <a:path extrusionOk="0" h="4246" w="8779">
                  <a:moveTo>
                    <a:pt x="2561" y="1"/>
                  </a:moveTo>
                  <a:cubicBezTo>
                    <a:pt x="1492" y="1"/>
                    <a:pt x="506" y="620"/>
                    <a:pt x="65" y="1597"/>
                  </a:cubicBezTo>
                  <a:cubicBezTo>
                    <a:pt x="1" y="1773"/>
                    <a:pt x="17" y="1980"/>
                    <a:pt x="113" y="2140"/>
                  </a:cubicBezTo>
                  <a:cubicBezTo>
                    <a:pt x="639" y="2698"/>
                    <a:pt x="1166" y="3129"/>
                    <a:pt x="2076" y="3129"/>
                  </a:cubicBezTo>
                  <a:cubicBezTo>
                    <a:pt x="2130" y="3129"/>
                    <a:pt x="2184" y="3129"/>
                    <a:pt x="2240" y="3129"/>
                  </a:cubicBezTo>
                  <a:cubicBezTo>
                    <a:pt x="3265" y="3129"/>
                    <a:pt x="4506" y="3144"/>
                    <a:pt x="5188" y="3704"/>
                  </a:cubicBezTo>
                  <a:cubicBezTo>
                    <a:pt x="5670" y="4096"/>
                    <a:pt x="6089" y="4246"/>
                    <a:pt x="6486" y="4246"/>
                  </a:cubicBezTo>
                  <a:cubicBezTo>
                    <a:pt x="6928" y="4246"/>
                    <a:pt x="7343" y="4059"/>
                    <a:pt x="7789" y="3815"/>
                  </a:cubicBezTo>
                  <a:cubicBezTo>
                    <a:pt x="8172" y="3592"/>
                    <a:pt x="8443" y="3161"/>
                    <a:pt x="8778" y="2826"/>
                  </a:cubicBezTo>
                  <a:cubicBezTo>
                    <a:pt x="8364" y="2427"/>
                    <a:pt x="7996" y="1932"/>
                    <a:pt x="7518" y="1645"/>
                  </a:cubicBezTo>
                  <a:cubicBezTo>
                    <a:pt x="6895" y="1326"/>
                    <a:pt x="6241" y="1070"/>
                    <a:pt x="5571" y="895"/>
                  </a:cubicBezTo>
                  <a:cubicBezTo>
                    <a:pt x="4565" y="560"/>
                    <a:pt x="3544" y="288"/>
                    <a:pt x="2602" y="1"/>
                  </a:cubicBezTo>
                  <a:cubicBezTo>
                    <a:pt x="2589" y="1"/>
                    <a:pt x="2575" y="1"/>
                    <a:pt x="25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13"/>
            <p:cNvSpPr/>
            <p:nvPr/>
          </p:nvSpPr>
          <p:spPr>
            <a:xfrm>
              <a:off x="4214913" y="3586125"/>
              <a:ext cx="380128" cy="303901"/>
            </a:xfrm>
            <a:custGeom>
              <a:rect b="b" l="l" r="r" t="t"/>
              <a:pathLst>
                <a:path extrusionOk="0" h="5881" w="7326">
                  <a:moveTo>
                    <a:pt x="7326" y="1"/>
                  </a:moveTo>
                  <a:cubicBezTo>
                    <a:pt x="6943" y="81"/>
                    <a:pt x="6512" y="65"/>
                    <a:pt x="6209" y="256"/>
                  </a:cubicBezTo>
                  <a:cubicBezTo>
                    <a:pt x="4613" y="1294"/>
                    <a:pt x="3049" y="2379"/>
                    <a:pt x="1469" y="3448"/>
                  </a:cubicBezTo>
                  <a:cubicBezTo>
                    <a:pt x="1166" y="3656"/>
                    <a:pt x="846" y="3815"/>
                    <a:pt x="543" y="4023"/>
                  </a:cubicBezTo>
                  <a:cubicBezTo>
                    <a:pt x="352" y="4182"/>
                    <a:pt x="176" y="4358"/>
                    <a:pt x="1" y="4533"/>
                  </a:cubicBezTo>
                  <a:cubicBezTo>
                    <a:pt x="256" y="4837"/>
                    <a:pt x="415" y="5124"/>
                    <a:pt x="671" y="5331"/>
                  </a:cubicBezTo>
                  <a:cubicBezTo>
                    <a:pt x="1137" y="5706"/>
                    <a:pt x="1616" y="5881"/>
                    <a:pt x="2115" y="5881"/>
                  </a:cubicBezTo>
                  <a:cubicBezTo>
                    <a:pt x="2573" y="5881"/>
                    <a:pt x="3047" y="5734"/>
                    <a:pt x="3543" y="5459"/>
                  </a:cubicBezTo>
                  <a:cubicBezTo>
                    <a:pt x="4246" y="5028"/>
                    <a:pt x="4996" y="4693"/>
                    <a:pt x="5778" y="4469"/>
                  </a:cubicBezTo>
                  <a:cubicBezTo>
                    <a:pt x="6576" y="4262"/>
                    <a:pt x="6895" y="3863"/>
                    <a:pt x="6959" y="3097"/>
                  </a:cubicBezTo>
                  <a:cubicBezTo>
                    <a:pt x="7007" y="2427"/>
                    <a:pt x="7198" y="1788"/>
                    <a:pt x="7294" y="1118"/>
                  </a:cubicBezTo>
                  <a:cubicBezTo>
                    <a:pt x="7326" y="751"/>
                    <a:pt x="7326" y="384"/>
                    <a:pt x="73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13"/>
            <p:cNvSpPr/>
            <p:nvPr/>
          </p:nvSpPr>
          <p:spPr>
            <a:xfrm>
              <a:off x="1119521" y="3927120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1565" y="1"/>
                  </a:moveTo>
                  <a:cubicBezTo>
                    <a:pt x="786" y="1"/>
                    <a:pt x="293" y="754"/>
                    <a:pt x="113" y="2259"/>
                  </a:cubicBezTo>
                  <a:cubicBezTo>
                    <a:pt x="81" y="2499"/>
                    <a:pt x="49" y="2722"/>
                    <a:pt x="1" y="2945"/>
                  </a:cubicBezTo>
                  <a:lnTo>
                    <a:pt x="161" y="2961"/>
                  </a:lnTo>
                  <a:lnTo>
                    <a:pt x="161" y="5148"/>
                  </a:lnTo>
                  <a:cubicBezTo>
                    <a:pt x="161" y="5260"/>
                    <a:pt x="161" y="5355"/>
                    <a:pt x="176" y="5451"/>
                  </a:cubicBezTo>
                  <a:cubicBezTo>
                    <a:pt x="318" y="6266"/>
                    <a:pt x="829" y="6704"/>
                    <a:pt x="1463" y="6704"/>
                  </a:cubicBezTo>
                  <a:cubicBezTo>
                    <a:pt x="1760" y="6704"/>
                    <a:pt x="2085" y="6607"/>
                    <a:pt x="2411" y="6409"/>
                  </a:cubicBezTo>
                  <a:cubicBezTo>
                    <a:pt x="3592" y="5690"/>
                    <a:pt x="3767" y="4446"/>
                    <a:pt x="4071" y="3344"/>
                  </a:cubicBezTo>
                  <a:cubicBezTo>
                    <a:pt x="4390" y="2227"/>
                    <a:pt x="2842" y="121"/>
                    <a:pt x="1709" y="9"/>
                  </a:cubicBezTo>
                  <a:cubicBezTo>
                    <a:pt x="1660" y="4"/>
                    <a:pt x="1612" y="1"/>
                    <a:pt x="15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13"/>
            <p:cNvSpPr/>
            <p:nvPr/>
          </p:nvSpPr>
          <p:spPr>
            <a:xfrm>
              <a:off x="2090905" y="3016784"/>
              <a:ext cx="274122" cy="309637"/>
            </a:xfrm>
            <a:custGeom>
              <a:rect b="b" l="l" r="r" t="t"/>
              <a:pathLst>
                <a:path extrusionOk="0" h="5992" w="5283">
                  <a:moveTo>
                    <a:pt x="2783" y="1"/>
                  </a:moveTo>
                  <a:cubicBezTo>
                    <a:pt x="1712" y="1"/>
                    <a:pt x="576" y="1001"/>
                    <a:pt x="479" y="2098"/>
                  </a:cubicBezTo>
                  <a:cubicBezTo>
                    <a:pt x="431" y="2624"/>
                    <a:pt x="335" y="3151"/>
                    <a:pt x="224" y="3662"/>
                  </a:cubicBezTo>
                  <a:cubicBezTo>
                    <a:pt x="0" y="4651"/>
                    <a:pt x="128" y="4827"/>
                    <a:pt x="1133" y="4875"/>
                  </a:cubicBezTo>
                  <a:cubicBezTo>
                    <a:pt x="1357" y="4891"/>
                    <a:pt x="1564" y="4954"/>
                    <a:pt x="1772" y="5066"/>
                  </a:cubicBezTo>
                  <a:cubicBezTo>
                    <a:pt x="2346" y="5353"/>
                    <a:pt x="2905" y="5688"/>
                    <a:pt x="3479" y="5992"/>
                  </a:cubicBezTo>
                  <a:cubicBezTo>
                    <a:pt x="5187" y="5768"/>
                    <a:pt x="5283" y="5641"/>
                    <a:pt x="4852" y="4093"/>
                  </a:cubicBezTo>
                  <a:cubicBezTo>
                    <a:pt x="4548" y="3039"/>
                    <a:pt x="4325" y="1954"/>
                    <a:pt x="3990" y="917"/>
                  </a:cubicBezTo>
                  <a:cubicBezTo>
                    <a:pt x="3878" y="582"/>
                    <a:pt x="3559" y="167"/>
                    <a:pt x="3256" y="71"/>
                  </a:cubicBezTo>
                  <a:cubicBezTo>
                    <a:pt x="3102" y="23"/>
                    <a:pt x="2943" y="1"/>
                    <a:pt x="27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13"/>
            <p:cNvSpPr/>
            <p:nvPr/>
          </p:nvSpPr>
          <p:spPr>
            <a:xfrm>
              <a:off x="4656267" y="3063652"/>
              <a:ext cx="347024" cy="360898"/>
            </a:xfrm>
            <a:custGeom>
              <a:rect b="b" l="l" r="r" t="t"/>
              <a:pathLst>
                <a:path extrusionOk="0" h="6984" w="6688">
                  <a:moveTo>
                    <a:pt x="5294" y="1"/>
                  </a:moveTo>
                  <a:cubicBezTo>
                    <a:pt x="5115" y="1"/>
                    <a:pt x="4905" y="21"/>
                    <a:pt x="4661" y="58"/>
                  </a:cubicBezTo>
                  <a:lnTo>
                    <a:pt x="4677" y="58"/>
                  </a:lnTo>
                  <a:cubicBezTo>
                    <a:pt x="4533" y="377"/>
                    <a:pt x="4390" y="696"/>
                    <a:pt x="4214" y="999"/>
                  </a:cubicBezTo>
                  <a:cubicBezTo>
                    <a:pt x="3927" y="1478"/>
                    <a:pt x="3480" y="1893"/>
                    <a:pt x="3272" y="2404"/>
                  </a:cubicBezTo>
                  <a:cubicBezTo>
                    <a:pt x="2889" y="3441"/>
                    <a:pt x="2139" y="4095"/>
                    <a:pt x="1198" y="4590"/>
                  </a:cubicBezTo>
                  <a:cubicBezTo>
                    <a:pt x="815" y="4797"/>
                    <a:pt x="288" y="5005"/>
                    <a:pt x="176" y="5340"/>
                  </a:cubicBezTo>
                  <a:cubicBezTo>
                    <a:pt x="1" y="5835"/>
                    <a:pt x="144" y="6425"/>
                    <a:pt x="160" y="6984"/>
                  </a:cubicBezTo>
                  <a:cubicBezTo>
                    <a:pt x="591" y="6904"/>
                    <a:pt x="1070" y="6904"/>
                    <a:pt x="1469" y="6729"/>
                  </a:cubicBezTo>
                  <a:cubicBezTo>
                    <a:pt x="2123" y="6441"/>
                    <a:pt x="2698" y="5851"/>
                    <a:pt x="3368" y="5707"/>
                  </a:cubicBezTo>
                  <a:cubicBezTo>
                    <a:pt x="5363" y="5292"/>
                    <a:pt x="6688" y="3393"/>
                    <a:pt x="6416" y="1382"/>
                  </a:cubicBezTo>
                  <a:cubicBezTo>
                    <a:pt x="6287" y="363"/>
                    <a:pt x="6054" y="1"/>
                    <a:pt x="52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13"/>
            <p:cNvSpPr/>
            <p:nvPr/>
          </p:nvSpPr>
          <p:spPr>
            <a:xfrm>
              <a:off x="2948758" y="3732413"/>
              <a:ext cx="327151" cy="301575"/>
            </a:xfrm>
            <a:custGeom>
              <a:rect b="b" l="l" r="r" t="t"/>
              <a:pathLst>
                <a:path extrusionOk="0" h="5836" w="6305">
                  <a:moveTo>
                    <a:pt x="4001" y="0"/>
                  </a:moveTo>
                  <a:cubicBezTo>
                    <a:pt x="3700" y="0"/>
                    <a:pt x="3263" y="155"/>
                    <a:pt x="3049" y="346"/>
                  </a:cubicBezTo>
                  <a:cubicBezTo>
                    <a:pt x="2187" y="1176"/>
                    <a:pt x="1357" y="2037"/>
                    <a:pt x="575" y="2963"/>
                  </a:cubicBezTo>
                  <a:cubicBezTo>
                    <a:pt x="288" y="3282"/>
                    <a:pt x="144" y="3745"/>
                    <a:pt x="1" y="4032"/>
                  </a:cubicBezTo>
                  <a:cubicBezTo>
                    <a:pt x="129" y="5836"/>
                    <a:pt x="1724" y="4926"/>
                    <a:pt x="2443" y="5564"/>
                  </a:cubicBezTo>
                  <a:cubicBezTo>
                    <a:pt x="2495" y="5613"/>
                    <a:pt x="2573" y="5632"/>
                    <a:pt x="2668" y="5632"/>
                  </a:cubicBezTo>
                  <a:cubicBezTo>
                    <a:pt x="2946" y="5632"/>
                    <a:pt x="3366" y="5468"/>
                    <a:pt x="3687" y="5421"/>
                  </a:cubicBezTo>
                  <a:cubicBezTo>
                    <a:pt x="3719" y="5405"/>
                    <a:pt x="3735" y="5373"/>
                    <a:pt x="3751" y="5341"/>
                  </a:cubicBezTo>
                  <a:cubicBezTo>
                    <a:pt x="4852" y="4352"/>
                    <a:pt x="6305" y="3474"/>
                    <a:pt x="5124" y="1638"/>
                  </a:cubicBezTo>
                  <a:cubicBezTo>
                    <a:pt x="5092" y="1575"/>
                    <a:pt x="5156" y="1479"/>
                    <a:pt x="5124" y="1431"/>
                  </a:cubicBezTo>
                  <a:cubicBezTo>
                    <a:pt x="4837" y="952"/>
                    <a:pt x="4645" y="378"/>
                    <a:pt x="4246" y="58"/>
                  </a:cubicBezTo>
                  <a:cubicBezTo>
                    <a:pt x="4189" y="18"/>
                    <a:pt x="4103" y="0"/>
                    <a:pt x="40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13"/>
            <p:cNvSpPr/>
            <p:nvPr/>
          </p:nvSpPr>
          <p:spPr>
            <a:xfrm>
              <a:off x="5178824" y="4125444"/>
              <a:ext cx="376755" cy="195383"/>
            </a:xfrm>
            <a:custGeom>
              <a:rect b="b" l="l" r="r" t="t"/>
              <a:pathLst>
                <a:path extrusionOk="0" h="3781" w="7261">
                  <a:moveTo>
                    <a:pt x="4937" y="1"/>
                  </a:moveTo>
                  <a:cubicBezTo>
                    <a:pt x="4919" y="1"/>
                    <a:pt x="4902" y="1"/>
                    <a:pt x="4884" y="1"/>
                  </a:cubicBezTo>
                  <a:cubicBezTo>
                    <a:pt x="3703" y="113"/>
                    <a:pt x="2330" y="225"/>
                    <a:pt x="1181" y="1390"/>
                  </a:cubicBezTo>
                  <a:cubicBezTo>
                    <a:pt x="144" y="2427"/>
                    <a:pt x="0" y="2571"/>
                    <a:pt x="1261" y="3369"/>
                  </a:cubicBezTo>
                  <a:cubicBezTo>
                    <a:pt x="1484" y="3496"/>
                    <a:pt x="1740" y="3592"/>
                    <a:pt x="1995" y="3640"/>
                  </a:cubicBezTo>
                  <a:cubicBezTo>
                    <a:pt x="2323" y="3739"/>
                    <a:pt x="2640" y="3780"/>
                    <a:pt x="2949" y="3780"/>
                  </a:cubicBezTo>
                  <a:cubicBezTo>
                    <a:pt x="4338" y="3780"/>
                    <a:pt x="5563" y="2938"/>
                    <a:pt x="6894" y="2650"/>
                  </a:cubicBezTo>
                  <a:cubicBezTo>
                    <a:pt x="7006" y="2618"/>
                    <a:pt x="7134" y="2331"/>
                    <a:pt x="7150" y="2172"/>
                  </a:cubicBezTo>
                  <a:cubicBezTo>
                    <a:pt x="7260" y="735"/>
                    <a:pt x="6590" y="1"/>
                    <a:pt x="49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13"/>
            <p:cNvSpPr/>
            <p:nvPr/>
          </p:nvSpPr>
          <p:spPr>
            <a:xfrm>
              <a:off x="5484389" y="2553839"/>
              <a:ext cx="192139" cy="255326"/>
            </a:xfrm>
            <a:custGeom>
              <a:rect b="b" l="l" r="r" t="t"/>
              <a:pathLst>
                <a:path extrusionOk="0" h="4941" w="3703">
                  <a:moveTo>
                    <a:pt x="600" y="0"/>
                  </a:moveTo>
                  <a:cubicBezTo>
                    <a:pt x="351" y="0"/>
                    <a:pt x="236" y="250"/>
                    <a:pt x="64" y="875"/>
                  </a:cubicBezTo>
                  <a:cubicBezTo>
                    <a:pt x="16" y="1066"/>
                    <a:pt x="0" y="1274"/>
                    <a:pt x="16" y="1465"/>
                  </a:cubicBezTo>
                  <a:cubicBezTo>
                    <a:pt x="16" y="2917"/>
                    <a:pt x="1197" y="3731"/>
                    <a:pt x="1819" y="4849"/>
                  </a:cubicBezTo>
                  <a:cubicBezTo>
                    <a:pt x="1843" y="4908"/>
                    <a:pt x="1981" y="4941"/>
                    <a:pt x="2103" y="4941"/>
                  </a:cubicBezTo>
                  <a:cubicBezTo>
                    <a:pt x="2145" y="4941"/>
                    <a:pt x="2185" y="4937"/>
                    <a:pt x="2218" y="4928"/>
                  </a:cubicBezTo>
                  <a:cubicBezTo>
                    <a:pt x="3304" y="4689"/>
                    <a:pt x="3703" y="4019"/>
                    <a:pt x="3320" y="2790"/>
                  </a:cubicBezTo>
                  <a:cubicBezTo>
                    <a:pt x="2968" y="1944"/>
                    <a:pt x="2601" y="970"/>
                    <a:pt x="1484" y="380"/>
                  </a:cubicBezTo>
                  <a:cubicBezTo>
                    <a:pt x="1056" y="145"/>
                    <a:pt x="789" y="0"/>
                    <a:pt x="6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13"/>
            <p:cNvSpPr/>
            <p:nvPr/>
          </p:nvSpPr>
          <p:spPr>
            <a:xfrm>
              <a:off x="852924" y="4082193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3079" y="1"/>
                  </a:moveTo>
                  <a:cubicBezTo>
                    <a:pt x="1910" y="1"/>
                    <a:pt x="228" y="1095"/>
                    <a:pt x="16" y="2115"/>
                  </a:cubicBezTo>
                  <a:cubicBezTo>
                    <a:pt x="0" y="2275"/>
                    <a:pt x="48" y="2434"/>
                    <a:pt x="128" y="2578"/>
                  </a:cubicBezTo>
                  <a:cubicBezTo>
                    <a:pt x="399" y="3264"/>
                    <a:pt x="654" y="3950"/>
                    <a:pt x="958" y="4605"/>
                  </a:cubicBezTo>
                  <a:cubicBezTo>
                    <a:pt x="1085" y="4892"/>
                    <a:pt x="1277" y="5259"/>
                    <a:pt x="1532" y="5371"/>
                  </a:cubicBezTo>
                  <a:cubicBezTo>
                    <a:pt x="1843" y="5523"/>
                    <a:pt x="2162" y="5592"/>
                    <a:pt x="2472" y="5592"/>
                  </a:cubicBezTo>
                  <a:cubicBezTo>
                    <a:pt x="3629" y="5592"/>
                    <a:pt x="4660" y="4624"/>
                    <a:pt x="4660" y="3328"/>
                  </a:cubicBezTo>
                  <a:cubicBezTo>
                    <a:pt x="4421" y="2338"/>
                    <a:pt x="4213" y="1349"/>
                    <a:pt x="3958" y="391"/>
                  </a:cubicBezTo>
                  <a:cubicBezTo>
                    <a:pt x="3910" y="248"/>
                    <a:pt x="3671" y="104"/>
                    <a:pt x="3495" y="56"/>
                  </a:cubicBezTo>
                  <a:cubicBezTo>
                    <a:pt x="3367" y="18"/>
                    <a:pt x="3227" y="1"/>
                    <a:pt x="30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3" name="Google Shape;4913;p13"/>
            <p:cNvSpPr/>
            <p:nvPr/>
          </p:nvSpPr>
          <p:spPr>
            <a:xfrm>
              <a:off x="1540224" y="3095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2517" y="1"/>
                  </a:moveTo>
                  <a:cubicBezTo>
                    <a:pt x="2101" y="1"/>
                    <a:pt x="1869" y="343"/>
                    <a:pt x="1580" y="814"/>
                  </a:cubicBezTo>
                  <a:cubicBezTo>
                    <a:pt x="1309" y="1261"/>
                    <a:pt x="1038" y="1740"/>
                    <a:pt x="655" y="2091"/>
                  </a:cubicBezTo>
                  <a:cubicBezTo>
                    <a:pt x="48" y="2617"/>
                    <a:pt x="0" y="3032"/>
                    <a:pt x="702" y="3479"/>
                  </a:cubicBezTo>
                  <a:cubicBezTo>
                    <a:pt x="862" y="3591"/>
                    <a:pt x="990" y="3767"/>
                    <a:pt x="1149" y="3878"/>
                  </a:cubicBezTo>
                  <a:cubicBezTo>
                    <a:pt x="1883" y="4373"/>
                    <a:pt x="2618" y="4852"/>
                    <a:pt x="3240" y="5267"/>
                  </a:cubicBezTo>
                  <a:cubicBezTo>
                    <a:pt x="5331" y="4820"/>
                    <a:pt x="6320" y="4405"/>
                    <a:pt x="5203" y="2266"/>
                  </a:cubicBezTo>
                  <a:cubicBezTo>
                    <a:pt x="4772" y="1421"/>
                    <a:pt x="4118" y="734"/>
                    <a:pt x="3288" y="271"/>
                  </a:cubicBezTo>
                  <a:cubicBezTo>
                    <a:pt x="2968" y="83"/>
                    <a:pt x="2720" y="1"/>
                    <a:pt x="25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13"/>
            <p:cNvSpPr/>
            <p:nvPr/>
          </p:nvSpPr>
          <p:spPr>
            <a:xfrm>
              <a:off x="1230768" y="4803765"/>
              <a:ext cx="336594" cy="216725"/>
            </a:xfrm>
            <a:custGeom>
              <a:rect b="b" l="l" r="r" t="t"/>
              <a:pathLst>
                <a:path extrusionOk="0" h="4194" w="6487">
                  <a:moveTo>
                    <a:pt x="5687" y="1"/>
                  </a:moveTo>
                  <a:cubicBezTo>
                    <a:pt x="5588" y="1"/>
                    <a:pt x="5473" y="18"/>
                    <a:pt x="5342" y="56"/>
                  </a:cubicBezTo>
                  <a:cubicBezTo>
                    <a:pt x="3842" y="503"/>
                    <a:pt x="2341" y="902"/>
                    <a:pt x="857" y="1349"/>
                  </a:cubicBezTo>
                  <a:cubicBezTo>
                    <a:pt x="602" y="1413"/>
                    <a:pt x="394" y="1573"/>
                    <a:pt x="283" y="1796"/>
                  </a:cubicBezTo>
                  <a:cubicBezTo>
                    <a:pt x="1" y="2516"/>
                    <a:pt x="1163" y="3713"/>
                    <a:pt x="1945" y="3713"/>
                  </a:cubicBezTo>
                  <a:cubicBezTo>
                    <a:pt x="1960" y="3713"/>
                    <a:pt x="1976" y="3712"/>
                    <a:pt x="1990" y="3711"/>
                  </a:cubicBezTo>
                  <a:cubicBezTo>
                    <a:pt x="2091" y="3705"/>
                    <a:pt x="2191" y="3702"/>
                    <a:pt x="2292" y="3702"/>
                  </a:cubicBezTo>
                  <a:cubicBezTo>
                    <a:pt x="2929" y="3702"/>
                    <a:pt x="3575" y="3820"/>
                    <a:pt x="4209" y="3903"/>
                  </a:cubicBezTo>
                  <a:cubicBezTo>
                    <a:pt x="4560" y="3982"/>
                    <a:pt x="4911" y="4078"/>
                    <a:pt x="5246" y="4190"/>
                  </a:cubicBezTo>
                  <a:cubicBezTo>
                    <a:pt x="5296" y="4193"/>
                    <a:pt x="5345" y="4194"/>
                    <a:pt x="5392" y="4194"/>
                  </a:cubicBezTo>
                  <a:cubicBezTo>
                    <a:pt x="6192" y="4194"/>
                    <a:pt x="6486" y="3806"/>
                    <a:pt x="6411" y="2977"/>
                  </a:cubicBezTo>
                  <a:cubicBezTo>
                    <a:pt x="6347" y="2291"/>
                    <a:pt x="6395" y="1589"/>
                    <a:pt x="6347" y="902"/>
                  </a:cubicBezTo>
                  <a:cubicBezTo>
                    <a:pt x="6308" y="413"/>
                    <a:pt x="6169" y="1"/>
                    <a:pt x="5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13"/>
            <p:cNvSpPr/>
            <p:nvPr/>
          </p:nvSpPr>
          <p:spPr>
            <a:xfrm>
              <a:off x="339499" y="4591489"/>
              <a:ext cx="298146" cy="261217"/>
            </a:xfrm>
            <a:custGeom>
              <a:rect b="b" l="l" r="r" t="t"/>
              <a:pathLst>
                <a:path extrusionOk="0" h="5055" w="5746">
                  <a:moveTo>
                    <a:pt x="4237" y="1"/>
                  </a:moveTo>
                  <a:cubicBezTo>
                    <a:pt x="4029" y="1"/>
                    <a:pt x="3158" y="501"/>
                    <a:pt x="2634" y="749"/>
                  </a:cubicBezTo>
                  <a:cubicBezTo>
                    <a:pt x="2474" y="797"/>
                    <a:pt x="2330" y="877"/>
                    <a:pt x="2187" y="973"/>
                  </a:cubicBezTo>
                  <a:cubicBezTo>
                    <a:pt x="1341" y="1803"/>
                    <a:pt x="0" y="2281"/>
                    <a:pt x="32" y="3750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45" y="5024"/>
                    <a:pt x="695" y="5055"/>
                    <a:pt x="864" y="5055"/>
                  </a:cubicBezTo>
                  <a:cubicBezTo>
                    <a:pt x="1109" y="5055"/>
                    <a:pt x="1395" y="4990"/>
                    <a:pt x="1612" y="4915"/>
                  </a:cubicBezTo>
                  <a:cubicBezTo>
                    <a:pt x="2618" y="4579"/>
                    <a:pt x="3591" y="4180"/>
                    <a:pt x="4549" y="3718"/>
                  </a:cubicBezTo>
                  <a:cubicBezTo>
                    <a:pt x="4980" y="3526"/>
                    <a:pt x="5299" y="3111"/>
                    <a:pt x="5746" y="2728"/>
                  </a:cubicBezTo>
                  <a:cubicBezTo>
                    <a:pt x="5219" y="1659"/>
                    <a:pt x="4836" y="765"/>
                    <a:pt x="4277" y="15"/>
                  </a:cubicBezTo>
                  <a:cubicBezTo>
                    <a:pt x="4270" y="5"/>
                    <a:pt x="4257" y="1"/>
                    <a:pt x="4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13"/>
            <p:cNvSpPr/>
            <p:nvPr/>
          </p:nvSpPr>
          <p:spPr>
            <a:xfrm>
              <a:off x="2472640" y="3464898"/>
              <a:ext cx="233546" cy="367048"/>
            </a:xfrm>
            <a:custGeom>
              <a:rect b="b" l="l" r="r" t="t"/>
              <a:pathLst>
                <a:path extrusionOk="0" h="7103" w="4501">
                  <a:moveTo>
                    <a:pt x="2123" y="1"/>
                  </a:moveTo>
                  <a:cubicBezTo>
                    <a:pt x="1852" y="480"/>
                    <a:pt x="1644" y="879"/>
                    <a:pt x="1405" y="1262"/>
                  </a:cubicBezTo>
                  <a:cubicBezTo>
                    <a:pt x="1245" y="1533"/>
                    <a:pt x="1006" y="1772"/>
                    <a:pt x="830" y="2044"/>
                  </a:cubicBezTo>
                  <a:cubicBezTo>
                    <a:pt x="543" y="2443"/>
                    <a:pt x="0" y="2889"/>
                    <a:pt x="48" y="3241"/>
                  </a:cubicBezTo>
                  <a:cubicBezTo>
                    <a:pt x="112" y="3656"/>
                    <a:pt x="703" y="4007"/>
                    <a:pt x="1197" y="4533"/>
                  </a:cubicBezTo>
                  <a:cubicBezTo>
                    <a:pt x="974" y="5778"/>
                    <a:pt x="2586" y="5954"/>
                    <a:pt x="3368" y="7103"/>
                  </a:cubicBezTo>
                  <a:cubicBezTo>
                    <a:pt x="3400" y="6512"/>
                    <a:pt x="3416" y="6145"/>
                    <a:pt x="3447" y="5778"/>
                  </a:cubicBezTo>
                  <a:cubicBezTo>
                    <a:pt x="3463" y="5555"/>
                    <a:pt x="3384" y="5267"/>
                    <a:pt x="3511" y="5156"/>
                  </a:cubicBezTo>
                  <a:cubicBezTo>
                    <a:pt x="4501" y="4166"/>
                    <a:pt x="4166" y="2969"/>
                    <a:pt x="4198" y="1788"/>
                  </a:cubicBezTo>
                  <a:cubicBezTo>
                    <a:pt x="4211" y="817"/>
                    <a:pt x="3920" y="362"/>
                    <a:pt x="3134" y="362"/>
                  </a:cubicBezTo>
                  <a:cubicBezTo>
                    <a:pt x="3002" y="362"/>
                    <a:pt x="2857" y="375"/>
                    <a:pt x="2697" y="400"/>
                  </a:cubicBezTo>
                  <a:cubicBezTo>
                    <a:pt x="2693" y="400"/>
                    <a:pt x="2688" y="401"/>
                    <a:pt x="2684" y="401"/>
                  </a:cubicBezTo>
                  <a:cubicBezTo>
                    <a:pt x="2543" y="401"/>
                    <a:pt x="2370" y="171"/>
                    <a:pt x="21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13"/>
            <p:cNvSpPr/>
            <p:nvPr/>
          </p:nvSpPr>
          <p:spPr>
            <a:xfrm>
              <a:off x="6296737" y="3039365"/>
              <a:ext cx="233546" cy="367048"/>
            </a:xfrm>
            <a:custGeom>
              <a:rect b="b" l="l" r="r" t="t"/>
              <a:pathLst>
                <a:path extrusionOk="0" h="7103" w="4501">
                  <a:moveTo>
                    <a:pt x="2123" y="1"/>
                  </a:moveTo>
                  <a:cubicBezTo>
                    <a:pt x="1851" y="496"/>
                    <a:pt x="1644" y="895"/>
                    <a:pt x="1404" y="1278"/>
                  </a:cubicBezTo>
                  <a:cubicBezTo>
                    <a:pt x="1245" y="1549"/>
                    <a:pt x="1005" y="1788"/>
                    <a:pt x="830" y="2060"/>
                  </a:cubicBezTo>
                  <a:cubicBezTo>
                    <a:pt x="543" y="2459"/>
                    <a:pt x="0" y="2890"/>
                    <a:pt x="48" y="3257"/>
                  </a:cubicBezTo>
                  <a:cubicBezTo>
                    <a:pt x="112" y="3672"/>
                    <a:pt x="702" y="4007"/>
                    <a:pt x="1197" y="4533"/>
                  </a:cubicBezTo>
                  <a:cubicBezTo>
                    <a:pt x="974" y="5778"/>
                    <a:pt x="2585" y="5954"/>
                    <a:pt x="3367" y="7103"/>
                  </a:cubicBezTo>
                  <a:lnTo>
                    <a:pt x="3447" y="5778"/>
                  </a:lnTo>
                  <a:cubicBezTo>
                    <a:pt x="3463" y="5571"/>
                    <a:pt x="3383" y="5267"/>
                    <a:pt x="3511" y="5156"/>
                  </a:cubicBezTo>
                  <a:cubicBezTo>
                    <a:pt x="4501" y="4182"/>
                    <a:pt x="4165" y="2969"/>
                    <a:pt x="4197" y="1804"/>
                  </a:cubicBezTo>
                  <a:cubicBezTo>
                    <a:pt x="4211" y="830"/>
                    <a:pt x="3918" y="363"/>
                    <a:pt x="3125" y="363"/>
                  </a:cubicBezTo>
                  <a:cubicBezTo>
                    <a:pt x="2996" y="363"/>
                    <a:pt x="2854" y="375"/>
                    <a:pt x="2697" y="400"/>
                  </a:cubicBezTo>
                  <a:cubicBezTo>
                    <a:pt x="2688" y="402"/>
                    <a:pt x="2679" y="403"/>
                    <a:pt x="2670" y="403"/>
                  </a:cubicBezTo>
                  <a:cubicBezTo>
                    <a:pt x="2532" y="403"/>
                    <a:pt x="2362" y="181"/>
                    <a:pt x="21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8" name="Google Shape;4918;p13"/>
            <p:cNvSpPr/>
            <p:nvPr/>
          </p:nvSpPr>
          <p:spPr>
            <a:xfrm>
              <a:off x="2417380" y="4655565"/>
              <a:ext cx="289636" cy="238480"/>
            </a:xfrm>
            <a:custGeom>
              <a:rect b="b" l="l" r="r" t="t"/>
              <a:pathLst>
                <a:path extrusionOk="0" h="4615" w="5582">
                  <a:moveTo>
                    <a:pt x="2346" y="1"/>
                  </a:moveTo>
                  <a:cubicBezTo>
                    <a:pt x="1517" y="1"/>
                    <a:pt x="1" y="1874"/>
                    <a:pt x="188" y="2637"/>
                  </a:cubicBezTo>
                  <a:cubicBezTo>
                    <a:pt x="602" y="4329"/>
                    <a:pt x="922" y="4552"/>
                    <a:pt x="2725" y="4552"/>
                  </a:cubicBezTo>
                  <a:cubicBezTo>
                    <a:pt x="3014" y="4552"/>
                    <a:pt x="3341" y="4615"/>
                    <a:pt x="3635" y="4615"/>
                  </a:cubicBezTo>
                  <a:cubicBezTo>
                    <a:pt x="3811" y="4615"/>
                    <a:pt x="3976" y="4592"/>
                    <a:pt x="4114" y="4520"/>
                  </a:cubicBezTo>
                  <a:cubicBezTo>
                    <a:pt x="4672" y="4201"/>
                    <a:pt x="5135" y="3754"/>
                    <a:pt x="5470" y="3212"/>
                  </a:cubicBezTo>
                  <a:cubicBezTo>
                    <a:pt x="5582" y="3036"/>
                    <a:pt x="5135" y="2446"/>
                    <a:pt x="4848" y="2142"/>
                  </a:cubicBezTo>
                  <a:cubicBezTo>
                    <a:pt x="4289" y="1520"/>
                    <a:pt x="3667" y="977"/>
                    <a:pt x="3044" y="419"/>
                  </a:cubicBezTo>
                  <a:cubicBezTo>
                    <a:pt x="2853" y="243"/>
                    <a:pt x="2629" y="20"/>
                    <a:pt x="2406" y="4"/>
                  </a:cubicBezTo>
                  <a:cubicBezTo>
                    <a:pt x="2386" y="2"/>
                    <a:pt x="2367" y="1"/>
                    <a:pt x="23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9" name="Google Shape;4919;p13"/>
            <p:cNvSpPr/>
            <p:nvPr/>
          </p:nvSpPr>
          <p:spPr>
            <a:xfrm>
              <a:off x="540718" y="2908166"/>
              <a:ext cx="366897" cy="234346"/>
            </a:xfrm>
            <a:custGeom>
              <a:rect b="b" l="l" r="r" t="t"/>
              <a:pathLst>
                <a:path extrusionOk="0" h="4535" w="7071">
                  <a:moveTo>
                    <a:pt x="685" y="0"/>
                  </a:moveTo>
                  <a:cubicBezTo>
                    <a:pt x="557" y="0"/>
                    <a:pt x="428" y="5"/>
                    <a:pt x="303" y="5"/>
                  </a:cubicBezTo>
                  <a:cubicBezTo>
                    <a:pt x="255" y="5"/>
                    <a:pt x="207" y="4"/>
                    <a:pt x="160" y="2"/>
                  </a:cubicBezTo>
                  <a:lnTo>
                    <a:pt x="160" y="2"/>
                  </a:lnTo>
                  <a:cubicBezTo>
                    <a:pt x="160" y="417"/>
                    <a:pt x="0" y="928"/>
                    <a:pt x="192" y="1247"/>
                  </a:cubicBezTo>
                  <a:cubicBezTo>
                    <a:pt x="527" y="1838"/>
                    <a:pt x="1197" y="2237"/>
                    <a:pt x="1533" y="2843"/>
                  </a:cubicBezTo>
                  <a:cubicBezTo>
                    <a:pt x="2235" y="4056"/>
                    <a:pt x="3464" y="4120"/>
                    <a:pt x="4549" y="4535"/>
                  </a:cubicBezTo>
                  <a:cubicBezTo>
                    <a:pt x="4996" y="4375"/>
                    <a:pt x="5458" y="4232"/>
                    <a:pt x="5937" y="4136"/>
                  </a:cubicBezTo>
                  <a:cubicBezTo>
                    <a:pt x="7070" y="3944"/>
                    <a:pt x="6703" y="3083"/>
                    <a:pt x="6560" y="2508"/>
                  </a:cubicBezTo>
                  <a:cubicBezTo>
                    <a:pt x="6480" y="2221"/>
                    <a:pt x="5826" y="1949"/>
                    <a:pt x="5427" y="1949"/>
                  </a:cubicBezTo>
                  <a:cubicBezTo>
                    <a:pt x="4740" y="1949"/>
                    <a:pt x="4166" y="1918"/>
                    <a:pt x="3799" y="1247"/>
                  </a:cubicBezTo>
                  <a:cubicBezTo>
                    <a:pt x="3703" y="1120"/>
                    <a:pt x="3575" y="1024"/>
                    <a:pt x="3432" y="976"/>
                  </a:cubicBezTo>
                  <a:cubicBezTo>
                    <a:pt x="2713" y="657"/>
                    <a:pt x="2011" y="322"/>
                    <a:pt x="1277" y="82"/>
                  </a:cubicBezTo>
                  <a:cubicBezTo>
                    <a:pt x="1096" y="13"/>
                    <a:pt x="892" y="0"/>
                    <a:pt x="6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13"/>
            <p:cNvSpPr/>
            <p:nvPr/>
          </p:nvSpPr>
          <p:spPr>
            <a:xfrm>
              <a:off x="1729820" y="4218147"/>
              <a:ext cx="271683" cy="285504"/>
            </a:xfrm>
            <a:custGeom>
              <a:rect b="b" l="l" r="r" t="t"/>
              <a:pathLst>
                <a:path extrusionOk="0" h="5525" w="5236">
                  <a:moveTo>
                    <a:pt x="4276" y="0"/>
                  </a:moveTo>
                  <a:cubicBezTo>
                    <a:pt x="3953" y="0"/>
                    <a:pt x="3632" y="8"/>
                    <a:pt x="3304" y="27"/>
                  </a:cubicBezTo>
                  <a:cubicBezTo>
                    <a:pt x="2411" y="122"/>
                    <a:pt x="1645" y="441"/>
                    <a:pt x="1278" y="1383"/>
                  </a:cubicBezTo>
                  <a:cubicBezTo>
                    <a:pt x="1102" y="1862"/>
                    <a:pt x="942" y="2404"/>
                    <a:pt x="591" y="2756"/>
                  </a:cubicBezTo>
                  <a:cubicBezTo>
                    <a:pt x="1" y="3346"/>
                    <a:pt x="1" y="3793"/>
                    <a:pt x="591" y="4336"/>
                  </a:cubicBezTo>
                  <a:cubicBezTo>
                    <a:pt x="799" y="4511"/>
                    <a:pt x="879" y="4830"/>
                    <a:pt x="1086" y="4958"/>
                  </a:cubicBezTo>
                  <a:cubicBezTo>
                    <a:pt x="1462" y="5181"/>
                    <a:pt x="1934" y="5524"/>
                    <a:pt x="2282" y="5524"/>
                  </a:cubicBezTo>
                  <a:cubicBezTo>
                    <a:pt x="2333" y="5524"/>
                    <a:pt x="2382" y="5517"/>
                    <a:pt x="2427" y="5501"/>
                  </a:cubicBezTo>
                  <a:cubicBezTo>
                    <a:pt x="2778" y="5357"/>
                    <a:pt x="2953" y="4687"/>
                    <a:pt x="3161" y="4224"/>
                  </a:cubicBezTo>
                  <a:cubicBezTo>
                    <a:pt x="3225" y="4064"/>
                    <a:pt x="3145" y="3841"/>
                    <a:pt x="3145" y="3665"/>
                  </a:cubicBezTo>
                  <a:cubicBezTo>
                    <a:pt x="4214" y="3250"/>
                    <a:pt x="5235" y="1176"/>
                    <a:pt x="4964" y="11"/>
                  </a:cubicBezTo>
                  <a:cubicBezTo>
                    <a:pt x="4733" y="4"/>
                    <a:pt x="4504" y="0"/>
                    <a:pt x="42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13"/>
            <p:cNvSpPr/>
            <p:nvPr/>
          </p:nvSpPr>
          <p:spPr>
            <a:xfrm>
              <a:off x="924944" y="2908941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22" y="1"/>
                  </a:moveTo>
                  <a:cubicBezTo>
                    <a:pt x="2005" y="1"/>
                    <a:pt x="806" y="556"/>
                    <a:pt x="336" y="1344"/>
                  </a:cubicBezTo>
                  <a:cubicBezTo>
                    <a:pt x="208" y="1631"/>
                    <a:pt x="96" y="1918"/>
                    <a:pt x="1" y="2206"/>
                  </a:cubicBezTo>
                  <a:cubicBezTo>
                    <a:pt x="224" y="2541"/>
                    <a:pt x="399" y="3020"/>
                    <a:pt x="751" y="3275"/>
                  </a:cubicBezTo>
                  <a:cubicBezTo>
                    <a:pt x="1549" y="3850"/>
                    <a:pt x="2378" y="4376"/>
                    <a:pt x="3240" y="4855"/>
                  </a:cubicBezTo>
                  <a:cubicBezTo>
                    <a:pt x="3512" y="4999"/>
                    <a:pt x="3847" y="4999"/>
                    <a:pt x="4150" y="5062"/>
                  </a:cubicBezTo>
                  <a:cubicBezTo>
                    <a:pt x="4214" y="4695"/>
                    <a:pt x="4405" y="4280"/>
                    <a:pt x="4294" y="3977"/>
                  </a:cubicBezTo>
                  <a:cubicBezTo>
                    <a:pt x="4054" y="3243"/>
                    <a:pt x="4070" y="2653"/>
                    <a:pt x="4517" y="1998"/>
                  </a:cubicBezTo>
                  <a:cubicBezTo>
                    <a:pt x="5028" y="1248"/>
                    <a:pt x="4645" y="418"/>
                    <a:pt x="3751" y="115"/>
                  </a:cubicBezTo>
                  <a:cubicBezTo>
                    <a:pt x="3530" y="37"/>
                    <a:pt x="3282" y="1"/>
                    <a:pt x="30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13"/>
            <p:cNvSpPr/>
            <p:nvPr/>
          </p:nvSpPr>
          <p:spPr>
            <a:xfrm>
              <a:off x="2614396" y="4155363"/>
              <a:ext cx="257414" cy="218430"/>
            </a:xfrm>
            <a:custGeom>
              <a:rect b="b" l="l" r="r" t="t"/>
              <a:pathLst>
                <a:path extrusionOk="0" h="4227" w="4961">
                  <a:moveTo>
                    <a:pt x="3095" y="1"/>
                  </a:moveTo>
                  <a:cubicBezTo>
                    <a:pt x="2812" y="1"/>
                    <a:pt x="2500" y="101"/>
                    <a:pt x="2152" y="348"/>
                  </a:cubicBezTo>
                  <a:cubicBezTo>
                    <a:pt x="1865" y="555"/>
                    <a:pt x="1354" y="412"/>
                    <a:pt x="987" y="539"/>
                  </a:cubicBezTo>
                  <a:cubicBezTo>
                    <a:pt x="684" y="635"/>
                    <a:pt x="237" y="874"/>
                    <a:pt x="205" y="1114"/>
                  </a:cubicBezTo>
                  <a:cubicBezTo>
                    <a:pt x="0" y="2670"/>
                    <a:pt x="679" y="4227"/>
                    <a:pt x="2423" y="4227"/>
                  </a:cubicBezTo>
                  <a:cubicBezTo>
                    <a:pt x="2450" y="4227"/>
                    <a:pt x="2476" y="4227"/>
                    <a:pt x="2503" y="4226"/>
                  </a:cubicBezTo>
                  <a:cubicBezTo>
                    <a:pt x="2528" y="4226"/>
                    <a:pt x="2552" y="4226"/>
                    <a:pt x="2577" y="4226"/>
                  </a:cubicBezTo>
                  <a:cubicBezTo>
                    <a:pt x="3740" y="4226"/>
                    <a:pt x="4316" y="3848"/>
                    <a:pt x="4785" y="2550"/>
                  </a:cubicBezTo>
                  <a:cubicBezTo>
                    <a:pt x="4961" y="2103"/>
                    <a:pt x="4945" y="1337"/>
                    <a:pt x="4673" y="1018"/>
                  </a:cubicBezTo>
                  <a:cubicBezTo>
                    <a:pt x="4240" y="529"/>
                    <a:pt x="3744" y="1"/>
                    <a:pt x="309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13"/>
            <p:cNvSpPr/>
            <p:nvPr/>
          </p:nvSpPr>
          <p:spPr>
            <a:xfrm>
              <a:off x="1554286" y="3384391"/>
              <a:ext cx="179738" cy="350460"/>
            </a:xfrm>
            <a:custGeom>
              <a:rect b="b" l="l" r="r" t="t"/>
              <a:pathLst>
                <a:path extrusionOk="0" h="6782" w="3464">
                  <a:moveTo>
                    <a:pt x="1574" y="0"/>
                  </a:moveTo>
                  <a:cubicBezTo>
                    <a:pt x="1165" y="0"/>
                    <a:pt x="803" y="183"/>
                    <a:pt x="575" y="729"/>
                  </a:cubicBezTo>
                  <a:cubicBezTo>
                    <a:pt x="256" y="1511"/>
                    <a:pt x="128" y="2373"/>
                    <a:pt x="16" y="2804"/>
                  </a:cubicBezTo>
                  <a:cubicBezTo>
                    <a:pt x="16" y="4112"/>
                    <a:pt x="1" y="5006"/>
                    <a:pt x="16" y="5900"/>
                  </a:cubicBezTo>
                  <a:cubicBezTo>
                    <a:pt x="16" y="6375"/>
                    <a:pt x="448" y="6782"/>
                    <a:pt x="865" y="6782"/>
                  </a:cubicBezTo>
                  <a:cubicBezTo>
                    <a:pt x="980" y="6782"/>
                    <a:pt x="1094" y="6751"/>
                    <a:pt x="1197" y="6682"/>
                  </a:cubicBezTo>
                  <a:cubicBezTo>
                    <a:pt x="1549" y="6442"/>
                    <a:pt x="1820" y="6091"/>
                    <a:pt x="1964" y="5692"/>
                  </a:cubicBezTo>
                  <a:cubicBezTo>
                    <a:pt x="2410" y="4511"/>
                    <a:pt x="2761" y="3298"/>
                    <a:pt x="3192" y="2101"/>
                  </a:cubicBezTo>
                  <a:cubicBezTo>
                    <a:pt x="3464" y="1351"/>
                    <a:pt x="3224" y="522"/>
                    <a:pt x="2538" y="234"/>
                  </a:cubicBezTo>
                  <a:cubicBezTo>
                    <a:pt x="2216" y="104"/>
                    <a:pt x="1882" y="0"/>
                    <a:pt x="15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13"/>
            <p:cNvSpPr/>
            <p:nvPr/>
          </p:nvSpPr>
          <p:spPr>
            <a:xfrm>
              <a:off x="577973" y="4345677"/>
              <a:ext cx="302297" cy="330617"/>
            </a:xfrm>
            <a:custGeom>
              <a:rect b="b" l="l" r="r" t="t"/>
              <a:pathLst>
                <a:path extrusionOk="0" h="6398" w="5826">
                  <a:moveTo>
                    <a:pt x="256" y="0"/>
                  </a:moveTo>
                  <a:lnTo>
                    <a:pt x="1" y="224"/>
                  </a:lnTo>
                  <a:cubicBezTo>
                    <a:pt x="527" y="1421"/>
                    <a:pt x="974" y="2650"/>
                    <a:pt x="1581" y="3815"/>
                  </a:cubicBezTo>
                  <a:cubicBezTo>
                    <a:pt x="1916" y="4469"/>
                    <a:pt x="2586" y="4964"/>
                    <a:pt x="2857" y="5634"/>
                  </a:cubicBezTo>
                  <a:cubicBezTo>
                    <a:pt x="3106" y="6239"/>
                    <a:pt x="3500" y="6398"/>
                    <a:pt x="3917" y="6398"/>
                  </a:cubicBezTo>
                  <a:cubicBezTo>
                    <a:pt x="4117" y="6398"/>
                    <a:pt x="4321" y="6361"/>
                    <a:pt x="4517" y="6320"/>
                  </a:cubicBezTo>
                  <a:cubicBezTo>
                    <a:pt x="4996" y="6224"/>
                    <a:pt x="5714" y="5857"/>
                    <a:pt x="5778" y="5506"/>
                  </a:cubicBezTo>
                  <a:cubicBezTo>
                    <a:pt x="5826" y="4916"/>
                    <a:pt x="5618" y="4325"/>
                    <a:pt x="5219" y="3894"/>
                  </a:cubicBezTo>
                  <a:cubicBezTo>
                    <a:pt x="3927" y="2681"/>
                    <a:pt x="2506" y="1580"/>
                    <a:pt x="1134" y="463"/>
                  </a:cubicBezTo>
                  <a:cubicBezTo>
                    <a:pt x="846" y="272"/>
                    <a:pt x="559" y="128"/>
                    <a:pt x="2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13"/>
            <p:cNvSpPr/>
            <p:nvPr/>
          </p:nvSpPr>
          <p:spPr>
            <a:xfrm>
              <a:off x="1669372" y="4839058"/>
              <a:ext cx="300688" cy="237808"/>
            </a:xfrm>
            <a:custGeom>
              <a:rect b="b" l="l" r="r" t="t"/>
              <a:pathLst>
                <a:path extrusionOk="0" h="4602" w="5795">
                  <a:moveTo>
                    <a:pt x="1644" y="0"/>
                  </a:moveTo>
                  <a:cubicBezTo>
                    <a:pt x="1467" y="0"/>
                    <a:pt x="1320" y="33"/>
                    <a:pt x="1246" y="108"/>
                  </a:cubicBezTo>
                  <a:cubicBezTo>
                    <a:pt x="687" y="618"/>
                    <a:pt x="448" y="1448"/>
                    <a:pt x="1" y="2262"/>
                  </a:cubicBezTo>
                  <a:cubicBezTo>
                    <a:pt x="192" y="2422"/>
                    <a:pt x="974" y="2661"/>
                    <a:pt x="1214" y="2773"/>
                  </a:cubicBezTo>
                  <a:cubicBezTo>
                    <a:pt x="2427" y="3395"/>
                    <a:pt x="3033" y="4034"/>
                    <a:pt x="4294" y="4544"/>
                  </a:cubicBezTo>
                  <a:cubicBezTo>
                    <a:pt x="4391" y="4584"/>
                    <a:pt x="4514" y="4602"/>
                    <a:pt x="4644" y="4602"/>
                  </a:cubicBezTo>
                  <a:cubicBezTo>
                    <a:pt x="4983" y="4602"/>
                    <a:pt x="5377" y="4482"/>
                    <a:pt x="5539" y="4321"/>
                  </a:cubicBezTo>
                  <a:cubicBezTo>
                    <a:pt x="5762" y="4081"/>
                    <a:pt x="5794" y="3331"/>
                    <a:pt x="5603" y="3092"/>
                  </a:cubicBezTo>
                  <a:cubicBezTo>
                    <a:pt x="4773" y="2103"/>
                    <a:pt x="3847" y="1193"/>
                    <a:pt x="2858" y="379"/>
                  </a:cubicBezTo>
                  <a:cubicBezTo>
                    <a:pt x="2583" y="159"/>
                    <a:pt x="2037" y="0"/>
                    <a:pt x="16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13"/>
            <p:cNvSpPr/>
            <p:nvPr/>
          </p:nvSpPr>
          <p:spPr>
            <a:xfrm>
              <a:off x="1840807" y="3918749"/>
              <a:ext cx="288235" cy="229075"/>
            </a:xfrm>
            <a:custGeom>
              <a:rect b="b" l="l" r="r" t="t"/>
              <a:pathLst>
                <a:path extrusionOk="0" h="4433" w="5555">
                  <a:moveTo>
                    <a:pt x="3538" y="0"/>
                  </a:moveTo>
                  <a:cubicBezTo>
                    <a:pt x="3312" y="0"/>
                    <a:pt x="3133" y="34"/>
                    <a:pt x="3081" y="107"/>
                  </a:cubicBezTo>
                  <a:cubicBezTo>
                    <a:pt x="2506" y="953"/>
                    <a:pt x="1612" y="714"/>
                    <a:pt x="926" y="1065"/>
                  </a:cubicBezTo>
                  <a:cubicBezTo>
                    <a:pt x="575" y="1256"/>
                    <a:pt x="32" y="1528"/>
                    <a:pt x="32" y="1783"/>
                  </a:cubicBezTo>
                  <a:cubicBezTo>
                    <a:pt x="0" y="2150"/>
                    <a:pt x="304" y="2645"/>
                    <a:pt x="607" y="2916"/>
                  </a:cubicBezTo>
                  <a:cubicBezTo>
                    <a:pt x="1165" y="3379"/>
                    <a:pt x="1756" y="3810"/>
                    <a:pt x="2378" y="4177"/>
                  </a:cubicBezTo>
                  <a:cubicBezTo>
                    <a:pt x="2522" y="4288"/>
                    <a:pt x="2745" y="4304"/>
                    <a:pt x="3144" y="4432"/>
                  </a:cubicBezTo>
                  <a:cubicBezTo>
                    <a:pt x="3527" y="4177"/>
                    <a:pt x="3863" y="3905"/>
                    <a:pt x="4198" y="3586"/>
                  </a:cubicBezTo>
                  <a:cubicBezTo>
                    <a:pt x="4485" y="3267"/>
                    <a:pt x="4629" y="2804"/>
                    <a:pt x="4916" y="2469"/>
                  </a:cubicBezTo>
                  <a:cubicBezTo>
                    <a:pt x="5554" y="1735"/>
                    <a:pt x="5171" y="889"/>
                    <a:pt x="4820" y="378"/>
                  </a:cubicBezTo>
                  <a:cubicBezTo>
                    <a:pt x="4659" y="142"/>
                    <a:pt x="4000" y="0"/>
                    <a:pt x="35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13"/>
            <p:cNvSpPr/>
            <p:nvPr/>
          </p:nvSpPr>
          <p:spPr>
            <a:xfrm>
              <a:off x="2680500" y="3032027"/>
              <a:ext cx="212012" cy="278580"/>
            </a:xfrm>
            <a:custGeom>
              <a:rect b="b" l="l" r="r" t="t"/>
              <a:pathLst>
                <a:path extrusionOk="0" h="5391" w="4086">
                  <a:moveTo>
                    <a:pt x="1159" y="0"/>
                  </a:moveTo>
                  <a:cubicBezTo>
                    <a:pt x="1049" y="0"/>
                    <a:pt x="939" y="5"/>
                    <a:pt x="830" y="15"/>
                  </a:cubicBezTo>
                  <a:cubicBezTo>
                    <a:pt x="511" y="47"/>
                    <a:pt x="271" y="765"/>
                    <a:pt x="0" y="1164"/>
                  </a:cubicBezTo>
                  <a:cubicBezTo>
                    <a:pt x="575" y="2856"/>
                    <a:pt x="1293" y="4276"/>
                    <a:pt x="2601" y="5250"/>
                  </a:cubicBezTo>
                  <a:cubicBezTo>
                    <a:pt x="2735" y="5344"/>
                    <a:pt x="2882" y="5390"/>
                    <a:pt x="3025" y="5390"/>
                  </a:cubicBezTo>
                  <a:cubicBezTo>
                    <a:pt x="3345" y="5390"/>
                    <a:pt x="3646" y="5159"/>
                    <a:pt x="3735" y="4707"/>
                  </a:cubicBezTo>
                  <a:cubicBezTo>
                    <a:pt x="3862" y="3957"/>
                    <a:pt x="4006" y="3223"/>
                    <a:pt x="4086" y="2473"/>
                  </a:cubicBezTo>
                  <a:cubicBezTo>
                    <a:pt x="4086" y="2170"/>
                    <a:pt x="4006" y="1882"/>
                    <a:pt x="3846" y="1627"/>
                  </a:cubicBezTo>
                  <a:cubicBezTo>
                    <a:pt x="3575" y="1180"/>
                    <a:pt x="3320" y="606"/>
                    <a:pt x="2905" y="414"/>
                  </a:cubicBezTo>
                  <a:cubicBezTo>
                    <a:pt x="2352" y="145"/>
                    <a:pt x="1754" y="0"/>
                    <a:pt x="11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13"/>
            <p:cNvSpPr/>
            <p:nvPr/>
          </p:nvSpPr>
          <p:spPr>
            <a:xfrm>
              <a:off x="3357008" y="3390488"/>
              <a:ext cx="314750" cy="172956"/>
            </a:xfrm>
            <a:custGeom>
              <a:rect b="b" l="l" r="r" t="t"/>
              <a:pathLst>
                <a:path extrusionOk="0" h="3347" w="6066">
                  <a:moveTo>
                    <a:pt x="1603" y="0"/>
                  </a:moveTo>
                  <a:cubicBezTo>
                    <a:pt x="610" y="0"/>
                    <a:pt x="193" y="668"/>
                    <a:pt x="97" y="1728"/>
                  </a:cubicBezTo>
                  <a:cubicBezTo>
                    <a:pt x="65" y="2047"/>
                    <a:pt x="1" y="2558"/>
                    <a:pt x="160" y="2686"/>
                  </a:cubicBezTo>
                  <a:cubicBezTo>
                    <a:pt x="568" y="2967"/>
                    <a:pt x="1123" y="3346"/>
                    <a:pt x="1534" y="3346"/>
                  </a:cubicBezTo>
                  <a:cubicBezTo>
                    <a:pt x="1589" y="3346"/>
                    <a:pt x="1643" y="3339"/>
                    <a:pt x="1692" y="3324"/>
                  </a:cubicBezTo>
                  <a:cubicBezTo>
                    <a:pt x="2937" y="2909"/>
                    <a:pt x="4118" y="2271"/>
                    <a:pt x="5315" y="1680"/>
                  </a:cubicBezTo>
                  <a:cubicBezTo>
                    <a:pt x="5586" y="1553"/>
                    <a:pt x="5778" y="1249"/>
                    <a:pt x="6065" y="994"/>
                  </a:cubicBezTo>
                  <a:cubicBezTo>
                    <a:pt x="5874" y="771"/>
                    <a:pt x="5762" y="531"/>
                    <a:pt x="5634" y="499"/>
                  </a:cubicBezTo>
                  <a:cubicBezTo>
                    <a:pt x="4469" y="340"/>
                    <a:pt x="3288" y="244"/>
                    <a:pt x="2123" y="52"/>
                  </a:cubicBezTo>
                  <a:cubicBezTo>
                    <a:pt x="1934" y="17"/>
                    <a:pt x="1761" y="0"/>
                    <a:pt x="16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13"/>
            <p:cNvSpPr/>
            <p:nvPr/>
          </p:nvSpPr>
          <p:spPr>
            <a:xfrm>
              <a:off x="5441323" y="2910956"/>
              <a:ext cx="294098" cy="184635"/>
            </a:xfrm>
            <a:custGeom>
              <a:rect b="b" l="l" r="r" t="t"/>
              <a:pathLst>
                <a:path extrusionOk="0" h="3573" w="5668">
                  <a:moveTo>
                    <a:pt x="2220" y="1"/>
                  </a:moveTo>
                  <a:cubicBezTo>
                    <a:pt x="2042" y="1"/>
                    <a:pt x="1881" y="29"/>
                    <a:pt x="1772" y="92"/>
                  </a:cubicBezTo>
                  <a:cubicBezTo>
                    <a:pt x="1149" y="475"/>
                    <a:pt x="0" y="603"/>
                    <a:pt x="399" y="1848"/>
                  </a:cubicBezTo>
                  <a:lnTo>
                    <a:pt x="128" y="2007"/>
                  </a:lnTo>
                  <a:cubicBezTo>
                    <a:pt x="447" y="2422"/>
                    <a:pt x="702" y="3124"/>
                    <a:pt x="1085" y="3204"/>
                  </a:cubicBezTo>
                  <a:cubicBezTo>
                    <a:pt x="2282" y="3459"/>
                    <a:pt x="3527" y="3491"/>
                    <a:pt x="4756" y="3571"/>
                  </a:cubicBezTo>
                  <a:cubicBezTo>
                    <a:pt x="4782" y="3572"/>
                    <a:pt x="4807" y="3573"/>
                    <a:pt x="4831" y="3573"/>
                  </a:cubicBezTo>
                  <a:cubicBezTo>
                    <a:pt x="5503" y="3573"/>
                    <a:pt x="5667" y="3153"/>
                    <a:pt x="5267" y="2614"/>
                  </a:cubicBezTo>
                  <a:cubicBezTo>
                    <a:pt x="4676" y="1784"/>
                    <a:pt x="4006" y="1018"/>
                    <a:pt x="3256" y="315"/>
                  </a:cubicBezTo>
                  <a:cubicBezTo>
                    <a:pt x="3030" y="122"/>
                    <a:pt x="2587" y="1"/>
                    <a:pt x="22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13"/>
            <p:cNvSpPr/>
            <p:nvPr/>
          </p:nvSpPr>
          <p:spPr>
            <a:xfrm>
              <a:off x="4297725" y="4048347"/>
              <a:ext cx="241017" cy="230160"/>
            </a:xfrm>
            <a:custGeom>
              <a:rect b="b" l="l" r="r" t="t"/>
              <a:pathLst>
                <a:path extrusionOk="0" h="4454" w="4645">
                  <a:moveTo>
                    <a:pt x="1227" y="0"/>
                  </a:moveTo>
                  <a:cubicBezTo>
                    <a:pt x="914" y="0"/>
                    <a:pt x="579" y="84"/>
                    <a:pt x="383" y="232"/>
                  </a:cubicBezTo>
                  <a:cubicBezTo>
                    <a:pt x="96" y="440"/>
                    <a:pt x="0" y="1062"/>
                    <a:pt x="16" y="1541"/>
                  </a:cubicBezTo>
                  <a:cubicBezTo>
                    <a:pt x="48" y="2020"/>
                    <a:pt x="304" y="2483"/>
                    <a:pt x="463" y="2961"/>
                  </a:cubicBezTo>
                  <a:cubicBezTo>
                    <a:pt x="771" y="3919"/>
                    <a:pt x="1389" y="4453"/>
                    <a:pt x="2170" y="4453"/>
                  </a:cubicBezTo>
                  <a:cubicBezTo>
                    <a:pt x="2482" y="4453"/>
                    <a:pt x="2821" y="4368"/>
                    <a:pt x="3176" y="4190"/>
                  </a:cubicBezTo>
                  <a:cubicBezTo>
                    <a:pt x="3703" y="3935"/>
                    <a:pt x="4134" y="3504"/>
                    <a:pt x="4645" y="3121"/>
                  </a:cubicBezTo>
                  <a:cubicBezTo>
                    <a:pt x="4198" y="2594"/>
                    <a:pt x="3894" y="2211"/>
                    <a:pt x="3575" y="1844"/>
                  </a:cubicBezTo>
                  <a:cubicBezTo>
                    <a:pt x="3001" y="1254"/>
                    <a:pt x="2474" y="568"/>
                    <a:pt x="1804" y="137"/>
                  </a:cubicBezTo>
                  <a:cubicBezTo>
                    <a:pt x="1664" y="43"/>
                    <a:pt x="1451" y="0"/>
                    <a:pt x="12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13"/>
            <p:cNvSpPr/>
            <p:nvPr/>
          </p:nvSpPr>
          <p:spPr>
            <a:xfrm>
              <a:off x="4373066" y="3346152"/>
              <a:ext cx="277494" cy="179829"/>
            </a:xfrm>
            <a:custGeom>
              <a:rect b="b" l="l" r="r" t="t"/>
              <a:pathLst>
                <a:path extrusionOk="0" h="3480" w="5348">
                  <a:moveTo>
                    <a:pt x="2331" y="1"/>
                  </a:moveTo>
                  <a:cubicBezTo>
                    <a:pt x="2235" y="17"/>
                    <a:pt x="1788" y="1"/>
                    <a:pt x="1645" y="208"/>
                  </a:cubicBezTo>
                  <a:cubicBezTo>
                    <a:pt x="1054" y="1022"/>
                    <a:pt x="527" y="1900"/>
                    <a:pt x="65" y="2794"/>
                  </a:cubicBezTo>
                  <a:cubicBezTo>
                    <a:pt x="1" y="2905"/>
                    <a:pt x="416" y="3480"/>
                    <a:pt x="591" y="3480"/>
                  </a:cubicBezTo>
                  <a:cubicBezTo>
                    <a:pt x="1980" y="3416"/>
                    <a:pt x="3368" y="3304"/>
                    <a:pt x="4757" y="3129"/>
                  </a:cubicBezTo>
                  <a:cubicBezTo>
                    <a:pt x="4980" y="3097"/>
                    <a:pt x="5347" y="2730"/>
                    <a:pt x="5331" y="2522"/>
                  </a:cubicBezTo>
                  <a:cubicBezTo>
                    <a:pt x="5267" y="1549"/>
                    <a:pt x="3528" y="17"/>
                    <a:pt x="23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2" name="Google Shape;4932;p13"/>
            <p:cNvSpPr/>
            <p:nvPr/>
          </p:nvSpPr>
          <p:spPr>
            <a:xfrm>
              <a:off x="5055436" y="2876076"/>
              <a:ext cx="293995" cy="227680"/>
            </a:xfrm>
            <a:custGeom>
              <a:rect b="b" l="l" r="r" t="t"/>
              <a:pathLst>
                <a:path extrusionOk="0" h="4406" w="5666">
                  <a:moveTo>
                    <a:pt x="48" y="1"/>
                  </a:moveTo>
                  <a:cubicBezTo>
                    <a:pt x="16" y="272"/>
                    <a:pt x="0" y="560"/>
                    <a:pt x="0" y="831"/>
                  </a:cubicBezTo>
                  <a:cubicBezTo>
                    <a:pt x="160" y="2714"/>
                    <a:pt x="2043" y="3097"/>
                    <a:pt x="2857" y="4406"/>
                  </a:cubicBezTo>
                  <a:lnTo>
                    <a:pt x="3192" y="4262"/>
                  </a:lnTo>
                  <a:cubicBezTo>
                    <a:pt x="3032" y="3480"/>
                    <a:pt x="2825" y="2730"/>
                    <a:pt x="2633" y="1868"/>
                  </a:cubicBezTo>
                  <a:lnTo>
                    <a:pt x="2633" y="1868"/>
                  </a:lnTo>
                  <a:cubicBezTo>
                    <a:pt x="3336" y="2012"/>
                    <a:pt x="3878" y="2171"/>
                    <a:pt x="4437" y="2251"/>
                  </a:cubicBezTo>
                  <a:cubicBezTo>
                    <a:pt x="4548" y="2265"/>
                    <a:pt x="4661" y="2275"/>
                    <a:pt x="4769" y="2275"/>
                  </a:cubicBezTo>
                  <a:cubicBezTo>
                    <a:pt x="5157" y="2275"/>
                    <a:pt x="5495" y="2146"/>
                    <a:pt x="5570" y="1597"/>
                  </a:cubicBezTo>
                  <a:cubicBezTo>
                    <a:pt x="5666" y="943"/>
                    <a:pt x="5538" y="288"/>
                    <a:pt x="4804" y="193"/>
                  </a:cubicBezTo>
                  <a:cubicBezTo>
                    <a:pt x="4466" y="141"/>
                    <a:pt x="4120" y="126"/>
                    <a:pt x="3766" y="126"/>
                  </a:cubicBezTo>
                  <a:cubicBezTo>
                    <a:pt x="3235" y="126"/>
                    <a:pt x="2688" y="161"/>
                    <a:pt x="2123" y="161"/>
                  </a:cubicBezTo>
                  <a:cubicBezTo>
                    <a:pt x="2250" y="623"/>
                    <a:pt x="2346" y="943"/>
                    <a:pt x="2490" y="1421"/>
                  </a:cubicBezTo>
                  <a:cubicBezTo>
                    <a:pt x="1851" y="927"/>
                    <a:pt x="1389" y="528"/>
                    <a:pt x="878" y="193"/>
                  </a:cubicBezTo>
                  <a:cubicBezTo>
                    <a:pt x="639" y="49"/>
                    <a:pt x="319" y="65"/>
                    <a:pt x="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3" name="Google Shape;4933;p13"/>
            <p:cNvSpPr/>
            <p:nvPr/>
          </p:nvSpPr>
          <p:spPr>
            <a:xfrm>
              <a:off x="6081405" y="2283585"/>
              <a:ext cx="245999" cy="282766"/>
            </a:xfrm>
            <a:custGeom>
              <a:rect b="b" l="l" r="r" t="t"/>
              <a:pathLst>
                <a:path extrusionOk="0" h="5472" w="4741">
                  <a:moveTo>
                    <a:pt x="2779" y="1"/>
                  </a:moveTo>
                  <a:cubicBezTo>
                    <a:pt x="2563" y="1"/>
                    <a:pt x="2304" y="107"/>
                    <a:pt x="2027" y="343"/>
                  </a:cubicBezTo>
                  <a:cubicBezTo>
                    <a:pt x="1613" y="758"/>
                    <a:pt x="1261" y="1221"/>
                    <a:pt x="974" y="1732"/>
                  </a:cubicBezTo>
                  <a:cubicBezTo>
                    <a:pt x="687" y="2195"/>
                    <a:pt x="384" y="2673"/>
                    <a:pt x="96" y="3152"/>
                  </a:cubicBezTo>
                  <a:cubicBezTo>
                    <a:pt x="49" y="3232"/>
                    <a:pt x="1" y="3312"/>
                    <a:pt x="49" y="3392"/>
                  </a:cubicBezTo>
                  <a:cubicBezTo>
                    <a:pt x="72" y="3447"/>
                    <a:pt x="128" y="3467"/>
                    <a:pt x="192" y="3467"/>
                  </a:cubicBezTo>
                  <a:cubicBezTo>
                    <a:pt x="256" y="3467"/>
                    <a:pt x="328" y="3447"/>
                    <a:pt x="384" y="3424"/>
                  </a:cubicBezTo>
                  <a:cubicBezTo>
                    <a:pt x="869" y="3228"/>
                    <a:pt x="1191" y="3141"/>
                    <a:pt x="1409" y="3141"/>
                  </a:cubicBezTo>
                  <a:cubicBezTo>
                    <a:pt x="1564" y="3141"/>
                    <a:pt x="1667" y="3184"/>
                    <a:pt x="1740" y="3264"/>
                  </a:cubicBezTo>
                  <a:cubicBezTo>
                    <a:pt x="2011" y="3551"/>
                    <a:pt x="1868" y="4317"/>
                    <a:pt x="2458" y="5067"/>
                  </a:cubicBezTo>
                  <a:cubicBezTo>
                    <a:pt x="2686" y="5355"/>
                    <a:pt x="2911" y="5472"/>
                    <a:pt x="3122" y="5472"/>
                  </a:cubicBezTo>
                  <a:cubicBezTo>
                    <a:pt x="3635" y="5472"/>
                    <a:pt x="4065" y="4782"/>
                    <a:pt x="4246" y="4206"/>
                  </a:cubicBezTo>
                  <a:cubicBezTo>
                    <a:pt x="4741" y="2610"/>
                    <a:pt x="3448" y="2785"/>
                    <a:pt x="3240" y="1684"/>
                  </a:cubicBezTo>
                  <a:cubicBezTo>
                    <a:pt x="3224" y="1540"/>
                    <a:pt x="3240" y="1397"/>
                    <a:pt x="3304" y="1269"/>
                  </a:cubicBezTo>
                  <a:cubicBezTo>
                    <a:pt x="3512" y="504"/>
                    <a:pt x="3248" y="1"/>
                    <a:pt x="27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13"/>
            <p:cNvSpPr/>
            <p:nvPr/>
          </p:nvSpPr>
          <p:spPr>
            <a:xfrm>
              <a:off x="3466334" y="4535320"/>
              <a:ext cx="270853" cy="202153"/>
            </a:xfrm>
            <a:custGeom>
              <a:rect b="b" l="l" r="r" t="t"/>
              <a:pathLst>
                <a:path extrusionOk="0" h="3912" w="5220">
                  <a:moveTo>
                    <a:pt x="0" y="1"/>
                  </a:moveTo>
                  <a:cubicBezTo>
                    <a:pt x="415" y="1405"/>
                    <a:pt x="719" y="2459"/>
                    <a:pt x="1054" y="3480"/>
                  </a:cubicBezTo>
                  <a:cubicBezTo>
                    <a:pt x="1116" y="3651"/>
                    <a:pt x="1389" y="3912"/>
                    <a:pt x="1507" y="3912"/>
                  </a:cubicBezTo>
                  <a:cubicBezTo>
                    <a:pt x="1510" y="3912"/>
                    <a:pt x="1513" y="3911"/>
                    <a:pt x="1517" y="3911"/>
                  </a:cubicBezTo>
                  <a:cubicBezTo>
                    <a:pt x="2506" y="3672"/>
                    <a:pt x="3559" y="3528"/>
                    <a:pt x="4421" y="3049"/>
                  </a:cubicBezTo>
                  <a:cubicBezTo>
                    <a:pt x="5187" y="2618"/>
                    <a:pt x="5219" y="1405"/>
                    <a:pt x="4629" y="1230"/>
                  </a:cubicBezTo>
                  <a:cubicBezTo>
                    <a:pt x="3208" y="767"/>
                    <a:pt x="1724" y="448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13"/>
            <p:cNvSpPr/>
            <p:nvPr/>
          </p:nvSpPr>
          <p:spPr>
            <a:xfrm>
              <a:off x="5997762" y="3407386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1709" y="1"/>
                  </a:moveTo>
                  <a:cubicBezTo>
                    <a:pt x="1393" y="1"/>
                    <a:pt x="756" y="443"/>
                    <a:pt x="639" y="779"/>
                  </a:cubicBezTo>
                  <a:cubicBezTo>
                    <a:pt x="320" y="1704"/>
                    <a:pt x="224" y="2710"/>
                    <a:pt x="1" y="3971"/>
                  </a:cubicBezTo>
                  <a:cubicBezTo>
                    <a:pt x="49" y="4034"/>
                    <a:pt x="192" y="4401"/>
                    <a:pt x="464" y="4561"/>
                  </a:cubicBezTo>
                  <a:cubicBezTo>
                    <a:pt x="644" y="4651"/>
                    <a:pt x="952" y="4717"/>
                    <a:pt x="1179" y="4717"/>
                  </a:cubicBezTo>
                  <a:cubicBezTo>
                    <a:pt x="1312" y="4717"/>
                    <a:pt x="1418" y="4694"/>
                    <a:pt x="1453" y="4641"/>
                  </a:cubicBezTo>
                  <a:cubicBezTo>
                    <a:pt x="2123" y="3619"/>
                    <a:pt x="2857" y="2614"/>
                    <a:pt x="3240" y="1481"/>
                  </a:cubicBezTo>
                  <a:cubicBezTo>
                    <a:pt x="3544" y="523"/>
                    <a:pt x="2427" y="268"/>
                    <a:pt x="1788" y="13"/>
                  </a:cubicBezTo>
                  <a:cubicBezTo>
                    <a:pt x="1765" y="4"/>
                    <a:pt x="1738" y="1"/>
                    <a:pt x="17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13"/>
            <p:cNvSpPr/>
            <p:nvPr/>
          </p:nvSpPr>
          <p:spPr>
            <a:xfrm>
              <a:off x="2185288" y="4285478"/>
              <a:ext cx="264211" cy="145362"/>
            </a:xfrm>
            <a:custGeom>
              <a:rect b="b" l="l" r="r" t="t"/>
              <a:pathLst>
                <a:path extrusionOk="0" h="2813" w="5092">
                  <a:moveTo>
                    <a:pt x="3112" y="0"/>
                  </a:moveTo>
                  <a:cubicBezTo>
                    <a:pt x="2027" y="479"/>
                    <a:pt x="1086" y="782"/>
                    <a:pt x="272" y="1293"/>
                  </a:cubicBezTo>
                  <a:cubicBezTo>
                    <a:pt x="0" y="1469"/>
                    <a:pt x="32" y="2187"/>
                    <a:pt x="80" y="2634"/>
                  </a:cubicBezTo>
                  <a:cubicBezTo>
                    <a:pt x="80" y="2729"/>
                    <a:pt x="735" y="2777"/>
                    <a:pt x="1102" y="2809"/>
                  </a:cubicBezTo>
                  <a:cubicBezTo>
                    <a:pt x="1147" y="2811"/>
                    <a:pt x="1193" y="2812"/>
                    <a:pt x="1239" y="2812"/>
                  </a:cubicBezTo>
                  <a:cubicBezTo>
                    <a:pt x="1516" y="2812"/>
                    <a:pt x="1802" y="2777"/>
                    <a:pt x="2075" y="2777"/>
                  </a:cubicBezTo>
                  <a:cubicBezTo>
                    <a:pt x="2761" y="2745"/>
                    <a:pt x="3464" y="2793"/>
                    <a:pt x="4134" y="2697"/>
                  </a:cubicBezTo>
                  <a:cubicBezTo>
                    <a:pt x="4932" y="2602"/>
                    <a:pt x="5091" y="1963"/>
                    <a:pt x="4740" y="1437"/>
                  </a:cubicBezTo>
                  <a:cubicBezTo>
                    <a:pt x="4357" y="894"/>
                    <a:pt x="3719" y="527"/>
                    <a:pt x="31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7" name="Google Shape;4937;p13"/>
            <p:cNvSpPr/>
            <p:nvPr/>
          </p:nvSpPr>
          <p:spPr>
            <a:xfrm>
              <a:off x="2677180" y="3968407"/>
              <a:ext cx="234376" cy="202463"/>
            </a:xfrm>
            <a:custGeom>
              <a:rect b="b" l="l" r="r" t="t"/>
              <a:pathLst>
                <a:path extrusionOk="0" h="3918" w="4517">
                  <a:moveTo>
                    <a:pt x="3038" y="0"/>
                  </a:moveTo>
                  <a:cubicBezTo>
                    <a:pt x="2838" y="0"/>
                    <a:pt x="2621" y="54"/>
                    <a:pt x="2394" y="168"/>
                  </a:cubicBezTo>
                  <a:cubicBezTo>
                    <a:pt x="1612" y="567"/>
                    <a:pt x="894" y="1093"/>
                    <a:pt x="0" y="1652"/>
                  </a:cubicBezTo>
                  <a:cubicBezTo>
                    <a:pt x="1229" y="2913"/>
                    <a:pt x="2777" y="3280"/>
                    <a:pt x="4182" y="3918"/>
                  </a:cubicBezTo>
                  <a:lnTo>
                    <a:pt x="4517" y="3742"/>
                  </a:lnTo>
                  <a:cubicBezTo>
                    <a:pt x="4389" y="2849"/>
                    <a:pt x="4277" y="1939"/>
                    <a:pt x="4102" y="1029"/>
                  </a:cubicBezTo>
                  <a:cubicBezTo>
                    <a:pt x="3974" y="380"/>
                    <a:pt x="3569" y="0"/>
                    <a:pt x="30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13"/>
            <p:cNvSpPr/>
            <p:nvPr/>
          </p:nvSpPr>
          <p:spPr>
            <a:xfrm>
              <a:off x="2942168" y="4323561"/>
              <a:ext cx="220314" cy="184635"/>
            </a:xfrm>
            <a:custGeom>
              <a:rect b="b" l="l" r="r" t="t"/>
              <a:pathLst>
                <a:path extrusionOk="0" h="3573" w="4246">
                  <a:moveTo>
                    <a:pt x="1950" y="0"/>
                  </a:moveTo>
                  <a:cubicBezTo>
                    <a:pt x="1847" y="0"/>
                    <a:pt x="1749" y="15"/>
                    <a:pt x="1660" y="45"/>
                  </a:cubicBezTo>
                  <a:cubicBezTo>
                    <a:pt x="974" y="285"/>
                    <a:pt x="543" y="1258"/>
                    <a:pt x="0" y="1912"/>
                  </a:cubicBezTo>
                  <a:cubicBezTo>
                    <a:pt x="206" y="2672"/>
                    <a:pt x="1117" y="3572"/>
                    <a:pt x="1693" y="3572"/>
                  </a:cubicBezTo>
                  <a:cubicBezTo>
                    <a:pt x="1698" y="3572"/>
                    <a:pt x="1703" y="3572"/>
                    <a:pt x="1708" y="3572"/>
                  </a:cubicBezTo>
                  <a:cubicBezTo>
                    <a:pt x="2745" y="3524"/>
                    <a:pt x="4245" y="2391"/>
                    <a:pt x="4245" y="1657"/>
                  </a:cubicBezTo>
                  <a:cubicBezTo>
                    <a:pt x="4245" y="1112"/>
                    <a:pt x="2867" y="0"/>
                    <a:pt x="19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13"/>
            <p:cNvSpPr/>
            <p:nvPr/>
          </p:nvSpPr>
          <p:spPr>
            <a:xfrm>
              <a:off x="4683612" y="4527104"/>
              <a:ext cx="191361" cy="256721"/>
            </a:xfrm>
            <a:custGeom>
              <a:rect b="b" l="l" r="r" t="t"/>
              <a:pathLst>
                <a:path extrusionOk="0" h="4968" w="3688">
                  <a:moveTo>
                    <a:pt x="3448" y="0"/>
                  </a:moveTo>
                  <a:cubicBezTo>
                    <a:pt x="3176" y="80"/>
                    <a:pt x="2841" y="80"/>
                    <a:pt x="2666" y="240"/>
                  </a:cubicBezTo>
                  <a:cubicBezTo>
                    <a:pt x="1884" y="974"/>
                    <a:pt x="1150" y="1740"/>
                    <a:pt x="415" y="2506"/>
                  </a:cubicBezTo>
                  <a:cubicBezTo>
                    <a:pt x="256" y="2666"/>
                    <a:pt x="192" y="2905"/>
                    <a:pt x="0" y="3304"/>
                  </a:cubicBezTo>
                  <a:cubicBezTo>
                    <a:pt x="431" y="3878"/>
                    <a:pt x="894" y="4437"/>
                    <a:pt x="1405" y="4948"/>
                  </a:cubicBezTo>
                  <a:cubicBezTo>
                    <a:pt x="1418" y="4961"/>
                    <a:pt x="1444" y="4967"/>
                    <a:pt x="1479" y="4967"/>
                  </a:cubicBezTo>
                  <a:cubicBezTo>
                    <a:pt x="1688" y="4967"/>
                    <a:pt x="2216" y="4740"/>
                    <a:pt x="2299" y="4549"/>
                  </a:cubicBezTo>
                  <a:cubicBezTo>
                    <a:pt x="2809" y="3352"/>
                    <a:pt x="3224" y="2123"/>
                    <a:pt x="3607" y="894"/>
                  </a:cubicBezTo>
                  <a:cubicBezTo>
                    <a:pt x="3687" y="639"/>
                    <a:pt x="3511" y="304"/>
                    <a:pt x="34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13"/>
            <p:cNvSpPr/>
            <p:nvPr/>
          </p:nvSpPr>
          <p:spPr>
            <a:xfrm>
              <a:off x="3590553" y="3563905"/>
              <a:ext cx="280763" cy="260649"/>
            </a:xfrm>
            <a:custGeom>
              <a:rect b="b" l="l" r="r" t="t"/>
              <a:pathLst>
                <a:path extrusionOk="0" h="5044" w="5411">
                  <a:moveTo>
                    <a:pt x="4052" y="0"/>
                  </a:moveTo>
                  <a:cubicBezTo>
                    <a:pt x="3902" y="0"/>
                    <a:pt x="3739" y="48"/>
                    <a:pt x="3559" y="160"/>
                  </a:cubicBezTo>
                  <a:cubicBezTo>
                    <a:pt x="2011" y="1133"/>
                    <a:pt x="782" y="2569"/>
                    <a:pt x="64" y="4245"/>
                  </a:cubicBezTo>
                  <a:cubicBezTo>
                    <a:pt x="16" y="4437"/>
                    <a:pt x="0" y="4612"/>
                    <a:pt x="0" y="4804"/>
                  </a:cubicBezTo>
                  <a:lnTo>
                    <a:pt x="240" y="5043"/>
                  </a:lnTo>
                  <a:lnTo>
                    <a:pt x="5410" y="989"/>
                  </a:lnTo>
                  <a:cubicBezTo>
                    <a:pt x="4941" y="557"/>
                    <a:pt x="4567" y="0"/>
                    <a:pt x="40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13"/>
            <p:cNvSpPr/>
            <p:nvPr/>
          </p:nvSpPr>
          <p:spPr>
            <a:xfrm>
              <a:off x="6445758" y="3989439"/>
              <a:ext cx="280763" cy="260649"/>
            </a:xfrm>
            <a:custGeom>
              <a:rect b="b" l="l" r="r" t="t"/>
              <a:pathLst>
                <a:path extrusionOk="0" h="5044" w="5411">
                  <a:moveTo>
                    <a:pt x="4048" y="0"/>
                  </a:moveTo>
                  <a:cubicBezTo>
                    <a:pt x="3897" y="0"/>
                    <a:pt x="3736" y="48"/>
                    <a:pt x="3560" y="160"/>
                  </a:cubicBezTo>
                  <a:cubicBezTo>
                    <a:pt x="2012" y="1133"/>
                    <a:pt x="783" y="2553"/>
                    <a:pt x="65" y="4245"/>
                  </a:cubicBezTo>
                  <a:cubicBezTo>
                    <a:pt x="17" y="4421"/>
                    <a:pt x="1" y="4612"/>
                    <a:pt x="1" y="4804"/>
                  </a:cubicBezTo>
                  <a:lnTo>
                    <a:pt x="240" y="5043"/>
                  </a:lnTo>
                  <a:lnTo>
                    <a:pt x="5411" y="989"/>
                  </a:lnTo>
                  <a:cubicBezTo>
                    <a:pt x="4954" y="557"/>
                    <a:pt x="4564" y="0"/>
                    <a:pt x="40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13"/>
            <p:cNvSpPr/>
            <p:nvPr/>
          </p:nvSpPr>
          <p:spPr>
            <a:xfrm>
              <a:off x="5444591" y="3164726"/>
              <a:ext cx="198003" cy="218895"/>
            </a:xfrm>
            <a:custGeom>
              <a:rect b="b" l="l" r="r" t="t"/>
              <a:pathLst>
                <a:path extrusionOk="0" h="4236" w="3816">
                  <a:moveTo>
                    <a:pt x="560" y="1"/>
                  </a:moveTo>
                  <a:cubicBezTo>
                    <a:pt x="400" y="511"/>
                    <a:pt x="1" y="1118"/>
                    <a:pt x="145" y="1501"/>
                  </a:cubicBezTo>
                  <a:cubicBezTo>
                    <a:pt x="512" y="2299"/>
                    <a:pt x="1006" y="3017"/>
                    <a:pt x="1629" y="3623"/>
                  </a:cubicBezTo>
                  <a:cubicBezTo>
                    <a:pt x="1921" y="3929"/>
                    <a:pt x="2467" y="4235"/>
                    <a:pt x="2845" y="4235"/>
                  </a:cubicBezTo>
                  <a:cubicBezTo>
                    <a:pt x="2902" y="4235"/>
                    <a:pt x="2954" y="4228"/>
                    <a:pt x="3001" y="4214"/>
                  </a:cubicBezTo>
                  <a:cubicBezTo>
                    <a:pt x="3368" y="4102"/>
                    <a:pt x="3544" y="3400"/>
                    <a:pt x="3815" y="2953"/>
                  </a:cubicBezTo>
                  <a:cubicBezTo>
                    <a:pt x="3624" y="2570"/>
                    <a:pt x="3544" y="2219"/>
                    <a:pt x="3336" y="1996"/>
                  </a:cubicBezTo>
                  <a:cubicBezTo>
                    <a:pt x="2762" y="1437"/>
                    <a:pt x="2171" y="910"/>
                    <a:pt x="1533" y="416"/>
                  </a:cubicBezTo>
                  <a:cubicBezTo>
                    <a:pt x="1262" y="208"/>
                    <a:pt x="895" y="144"/>
                    <a:pt x="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13"/>
            <p:cNvSpPr/>
            <p:nvPr/>
          </p:nvSpPr>
          <p:spPr>
            <a:xfrm>
              <a:off x="3339833" y="4146940"/>
              <a:ext cx="119912" cy="341572"/>
            </a:xfrm>
            <a:custGeom>
              <a:rect b="b" l="l" r="r" t="t"/>
              <a:pathLst>
                <a:path extrusionOk="0" h="6610" w="2311">
                  <a:moveTo>
                    <a:pt x="858" y="0"/>
                  </a:moveTo>
                  <a:lnTo>
                    <a:pt x="396" y="16"/>
                  </a:lnTo>
                  <a:cubicBezTo>
                    <a:pt x="316" y="942"/>
                    <a:pt x="188" y="1867"/>
                    <a:pt x="156" y="2793"/>
                  </a:cubicBezTo>
                  <a:cubicBezTo>
                    <a:pt x="124" y="3352"/>
                    <a:pt x="332" y="3926"/>
                    <a:pt x="268" y="4469"/>
                  </a:cubicBezTo>
                  <a:cubicBezTo>
                    <a:pt x="33" y="6452"/>
                    <a:pt x="1" y="6610"/>
                    <a:pt x="1803" y="6610"/>
                  </a:cubicBezTo>
                  <a:cubicBezTo>
                    <a:pt x="1959" y="6610"/>
                    <a:pt x="2127" y="6608"/>
                    <a:pt x="2311" y="6607"/>
                  </a:cubicBezTo>
                  <a:cubicBezTo>
                    <a:pt x="1816" y="4357"/>
                    <a:pt x="1337" y="2171"/>
                    <a:pt x="8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13"/>
            <p:cNvSpPr/>
            <p:nvPr/>
          </p:nvSpPr>
          <p:spPr>
            <a:xfrm>
              <a:off x="5923252" y="3761247"/>
              <a:ext cx="216994" cy="214193"/>
            </a:xfrm>
            <a:custGeom>
              <a:rect b="b" l="l" r="r" t="t"/>
              <a:pathLst>
                <a:path extrusionOk="0" h="4145" w="4182">
                  <a:moveTo>
                    <a:pt x="2433" y="1"/>
                  </a:moveTo>
                  <a:cubicBezTo>
                    <a:pt x="2224" y="1"/>
                    <a:pt x="2007" y="92"/>
                    <a:pt x="1804" y="267"/>
                  </a:cubicBezTo>
                  <a:cubicBezTo>
                    <a:pt x="735" y="1208"/>
                    <a:pt x="543" y="2565"/>
                    <a:pt x="0" y="3762"/>
                  </a:cubicBezTo>
                  <a:lnTo>
                    <a:pt x="367" y="4145"/>
                  </a:lnTo>
                  <a:cubicBezTo>
                    <a:pt x="1389" y="3554"/>
                    <a:pt x="2458" y="3043"/>
                    <a:pt x="3384" y="2325"/>
                  </a:cubicBezTo>
                  <a:cubicBezTo>
                    <a:pt x="4182" y="1703"/>
                    <a:pt x="3511" y="1001"/>
                    <a:pt x="3112" y="410"/>
                  </a:cubicBezTo>
                  <a:cubicBezTo>
                    <a:pt x="2921" y="132"/>
                    <a:pt x="2682" y="1"/>
                    <a:pt x="24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13"/>
            <p:cNvSpPr/>
            <p:nvPr/>
          </p:nvSpPr>
          <p:spPr>
            <a:xfrm>
              <a:off x="2369124" y="3062463"/>
              <a:ext cx="241017" cy="127947"/>
            </a:xfrm>
            <a:custGeom>
              <a:rect b="b" l="l" r="r" t="t"/>
              <a:pathLst>
                <a:path extrusionOk="0" h="2476" w="4645">
                  <a:moveTo>
                    <a:pt x="3942" y="1"/>
                  </a:moveTo>
                  <a:lnTo>
                    <a:pt x="3942" y="1"/>
                  </a:lnTo>
                  <a:cubicBezTo>
                    <a:pt x="3336" y="97"/>
                    <a:pt x="2809" y="128"/>
                    <a:pt x="2314" y="288"/>
                  </a:cubicBezTo>
                  <a:cubicBezTo>
                    <a:pt x="1644" y="496"/>
                    <a:pt x="974" y="767"/>
                    <a:pt x="352" y="1118"/>
                  </a:cubicBezTo>
                  <a:cubicBezTo>
                    <a:pt x="112" y="1325"/>
                    <a:pt x="0" y="1645"/>
                    <a:pt x="48" y="1948"/>
                  </a:cubicBezTo>
                  <a:cubicBezTo>
                    <a:pt x="112" y="2187"/>
                    <a:pt x="511" y="2427"/>
                    <a:pt x="798" y="2443"/>
                  </a:cubicBezTo>
                  <a:cubicBezTo>
                    <a:pt x="1019" y="2465"/>
                    <a:pt x="1241" y="2476"/>
                    <a:pt x="1464" y="2476"/>
                  </a:cubicBezTo>
                  <a:cubicBezTo>
                    <a:pt x="1871" y="2476"/>
                    <a:pt x="2280" y="2441"/>
                    <a:pt x="2682" y="2379"/>
                  </a:cubicBezTo>
                  <a:cubicBezTo>
                    <a:pt x="4405" y="2107"/>
                    <a:pt x="4645" y="1613"/>
                    <a:pt x="39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13"/>
            <p:cNvSpPr/>
            <p:nvPr/>
          </p:nvSpPr>
          <p:spPr>
            <a:xfrm>
              <a:off x="305513" y="183564"/>
              <a:ext cx="213725" cy="336973"/>
            </a:xfrm>
            <a:custGeom>
              <a:rect b="b" l="l" r="r" t="t"/>
              <a:pathLst>
                <a:path extrusionOk="0" h="6521" w="4119">
                  <a:moveTo>
                    <a:pt x="3879" y="0"/>
                  </a:moveTo>
                  <a:cubicBezTo>
                    <a:pt x="3576" y="192"/>
                    <a:pt x="3209" y="319"/>
                    <a:pt x="3001" y="591"/>
                  </a:cubicBezTo>
                  <a:cubicBezTo>
                    <a:pt x="2379" y="1437"/>
                    <a:pt x="1804" y="2330"/>
                    <a:pt x="1310" y="3272"/>
                  </a:cubicBezTo>
                  <a:cubicBezTo>
                    <a:pt x="815" y="4261"/>
                    <a:pt x="448" y="5315"/>
                    <a:pt x="1" y="6432"/>
                  </a:cubicBezTo>
                  <a:cubicBezTo>
                    <a:pt x="235" y="6491"/>
                    <a:pt x="433" y="6520"/>
                    <a:pt x="601" y="6520"/>
                  </a:cubicBezTo>
                  <a:cubicBezTo>
                    <a:pt x="1107" y="6520"/>
                    <a:pt x="1337" y="6257"/>
                    <a:pt x="1469" y="5777"/>
                  </a:cubicBezTo>
                  <a:cubicBezTo>
                    <a:pt x="1549" y="5490"/>
                    <a:pt x="1661" y="5219"/>
                    <a:pt x="1820" y="4964"/>
                  </a:cubicBezTo>
                  <a:cubicBezTo>
                    <a:pt x="2539" y="3655"/>
                    <a:pt x="3305" y="2394"/>
                    <a:pt x="3975" y="1069"/>
                  </a:cubicBezTo>
                  <a:cubicBezTo>
                    <a:pt x="4118" y="798"/>
                    <a:pt x="3911" y="367"/>
                    <a:pt x="38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13"/>
            <p:cNvSpPr/>
            <p:nvPr/>
          </p:nvSpPr>
          <p:spPr>
            <a:xfrm>
              <a:off x="2343440" y="3292567"/>
              <a:ext cx="234428" cy="204478"/>
            </a:xfrm>
            <a:custGeom>
              <a:rect b="b" l="l" r="r" t="t"/>
              <a:pathLst>
                <a:path extrusionOk="0" h="3957" w="4518">
                  <a:moveTo>
                    <a:pt x="4517" y="0"/>
                  </a:moveTo>
                  <a:lnTo>
                    <a:pt x="4517" y="0"/>
                  </a:lnTo>
                  <a:cubicBezTo>
                    <a:pt x="4230" y="128"/>
                    <a:pt x="3927" y="224"/>
                    <a:pt x="3639" y="304"/>
                  </a:cubicBezTo>
                  <a:cubicBezTo>
                    <a:pt x="2123" y="543"/>
                    <a:pt x="1182" y="1692"/>
                    <a:pt x="192" y="2666"/>
                  </a:cubicBezTo>
                  <a:cubicBezTo>
                    <a:pt x="1" y="2841"/>
                    <a:pt x="176" y="3511"/>
                    <a:pt x="320" y="3878"/>
                  </a:cubicBezTo>
                  <a:cubicBezTo>
                    <a:pt x="343" y="3932"/>
                    <a:pt x="488" y="3956"/>
                    <a:pt x="666" y="3956"/>
                  </a:cubicBezTo>
                  <a:cubicBezTo>
                    <a:pt x="858" y="3956"/>
                    <a:pt x="1088" y="3928"/>
                    <a:pt x="1245" y="3878"/>
                  </a:cubicBezTo>
                  <a:cubicBezTo>
                    <a:pt x="3113" y="3336"/>
                    <a:pt x="3512" y="1548"/>
                    <a:pt x="45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13"/>
            <p:cNvSpPr/>
            <p:nvPr/>
          </p:nvSpPr>
          <p:spPr>
            <a:xfrm>
              <a:off x="5872714" y="4039045"/>
              <a:ext cx="139214" cy="266281"/>
            </a:xfrm>
            <a:custGeom>
              <a:rect b="b" l="l" r="r" t="t"/>
              <a:pathLst>
                <a:path extrusionOk="0" h="5153" w="2683">
                  <a:moveTo>
                    <a:pt x="2349" y="1"/>
                  </a:moveTo>
                  <a:cubicBezTo>
                    <a:pt x="2227" y="1"/>
                    <a:pt x="2041" y="48"/>
                    <a:pt x="1964" y="125"/>
                  </a:cubicBezTo>
                  <a:cubicBezTo>
                    <a:pt x="927" y="1099"/>
                    <a:pt x="49" y="2168"/>
                    <a:pt x="1" y="3716"/>
                  </a:cubicBezTo>
                  <a:cubicBezTo>
                    <a:pt x="1" y="3939"/>
                    <a:pt x="33" y="4163"/>
                    <a:pt x="81" y="4386"/>
                  </a:cubicBezTo>
                  <a:cubicBezTo>
                    <a:pt x="176" y="4642"/>
                    <a:pt x="288" y="4897"/>
                    <a:pt x="416" y="5152"/>
                  </a:cubicBezTo>
                  <a:cubicBezTo>
                    <a:pt x="639" y="4977"/>
                    <a:pt x="927" y="4865"/>
                    <a:pt x="1086" y="4642"/>
                  </a:cubicBezTo>
                  <a:cubicBezTo>
                    <a:pt x="1389" y="4243"/>
                    <a:pt x="1645" y="3812"/>
                    <a:pt x="1836" y="3349"/>
                  </a:cubicBezTo>
                  <a:cubicBezTo>
                    <a:pt x="2155" y="2455"/>
                    <a:pt x="2443" y="1561"/>
                    <a:pt x="2666" y="636"/>
                  </a:cubicBezTo>
                  <a:cubicBezTo>
                    <a:pt x="2682" y="412"/>
                    <a:pt x="2618" y="189"/>
                    <a:pt x="2459" y="29"/>
                  </a:cubicBezTo>
                  <a:cubicBezTo>
                    <a:pt x="2444" y="10"/>
                    <a:pt x="2402" y="1"/>
                    <a:pt x="2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13"/>
            <p:cNvSpPr/>
            <p:nvPr/>
          </p:nvSpPr>
          <p:spPr>
            <a:xfrm>
              <a:off x="2670538" y="2834892"/>
              <a:ext cx="224465" cy="163706"/>
            </a:xfrm>
            <a:custGeom>
              <a:rect b="b" l="l" r="r" t="t"/>
              <a:pathLst>
                <a:path extrusionOk="0" h="3168" w="4326">
                  <a:moveTo>
                    <a:pt x="830" y="0"/>
                  </a:moveTo>
                  <a:cubicBezTo>
                    <a:pt x="415" y="192"/>
                    <a:pt x="112" y="255"/>
                    <a:pt x="64" y="383"/>
                  </a:cubicBezTo>
                  <a:cubicBezTo>
                    <a:pt x="1" y="638"/>
                    <a:pt x="17" y="894"/>
                    <a:pt x="128" y="1133"/>
                  </a:cubicBezTo>
                  <a:cubicBezTo>
                    <a:pt x="288" y="1452"/>
                    <a:pt x="591" y="1692"/>
                    <a:pt x="767" y="2011"/>
                  </a:cubicBezTo>
                  <a:cubicBezTo>
                    <a:pt x="1233" y="2792"/>
                    <a:pt x="1766" y="3167"/>
                    <a:pt x="2450" y="3167"/>
                  </a:cubicBezTo>
                  <a:cubicBezTo>
                    <a:pt x="2773" y="3167"/>
                    <a:pt x="3129" y="3084"/>
                    <a:pt x="3528" y="2921"/>
                  </a:cubicBezTo>
                  <a:cubicBezTo>
                    <a:pt x="4150" y="2649"/>
                    <a:pt x="4326" y="2218"/>
                    <a:pt x="3783" y="1819"/>
                  </a:cubicBezTo>
                  <a:cubicBezTo>
                    <a:pt x="2825" y="1133"/>
                    <a:pt x="1788" y="575"/>
                    <a:pt x="8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13"/>
            <p:cNvSpPr/>
            <p:nvPr/>
          </p:nvSpPr>
          <p:spPr>
            <a:xfrm>
              <a:off x="2798907" y="4845518"/>
              <a:ext cx="115969" cy="249022"/>
            </a:xfrm>
            <a:custGeom>
              <a:rect b="b" l="l" r="r" t="t"/>
              <a:pathLst>
                <a:path extrusionOk="0" h="4819" w="2235">
                  <a:moveTo>
                    <a:pt x="1158" y="0"/>
                  </a:moveTo>
                  <a:cubicBezTo>
                    <a:pt x="1076" y="0"/>
                    <a:pt x="992" y="5"/>
                    <a:pt x="910" y="15"/>
                  </a:cubicBezTo>
                  <a:cubicBezTo>
                    <a:pt x="240" y="94"/>
                    <a:pt x="351" y="589"/>
                    <a:pt x="479" y="1084"/>
                  </a:cubicBezTo>
                  <a:cubicBezTo>
                    <a:pt x="591" y="1499"/>
                    <a:pt x="591" y="1930"/>
                    <a:pt x="511" y="2345"/>
                  </a:cubicBezTo>
                  <a:cubicBezTo>
                    <a:pt x="0" y="4068"/>
                    <a:pt x="208" y="4451"/>
                    <a:pt x="2027" y="4818"/>
                  </a:cubicBezTo>
                  <a:cubicBezTo>
                    <a:pt x="1947" y="4387"/>
                    <a:pt x="1772" y="3988"/>
                    <a:pt x="1804" y="3573"/>
                  </a:cubicBezTo>
                  <a:cubicBezTo>
                    <a:pt x="1820" y="3143"/>
                    <a:pt x="2075" y="2744"/>
                    <a:pt x="2139" y="2329"/>
                  </a:cubicBezTo>
                  <a:cubicBezTo>
                    <a:pt x="2219" y="1834"/>
                    <a:pt x="2235" y="1323"/>
                    <a:pt x="2187" y="828"/>
                  </a:cubicBezTo>
                  <a:cubicBezTo>
                    <a:pt x="2118" y="186"/>
                    <a:pt x="1652" y="0"/>
                    <a:pt x="11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13"/>
            <p:cNvSpPr/>
            <p:nvPr/>
          </p:nvSpPr>
          <p:spPr>
            <a:xfrm>
              <a:off x="5302161" y="3384908"/>
              <a:ext cx="222857" cy="125054"/>
            </a:xfrm>
            <a:custGeom>
              <a:rect b="b" l="l" r="r" t="t"/>
              <a:pathLst>
                <a:path extrusionOk="0" h="2420" w="4295">
                  <a:moveTo>
                    <a:pt x="2491" y="1"/>
                  </a:moveTo>
                  <a:cubicBezTo>
                    <a:pt x="1725" y="384"/>
                    <a:pt x="959" y="767"/>
                    <a:pt x="208" y="1198"/>
                  </a:cubicBezTo>
                  <a:cubicBezTo>
                    <a:pt x="65" y="1278"/>
                    <a:pt x="1" y="1581"/>
                    <a:pt x="17" y="1772"/>
                  </a:cubicBezTo>
                  <a:cubicBezTo>
                    <a:pt x="17" y="1852"/>
                    <a:pt x="320" y="1948"/>
                    <a:pt x="496" y="1980"/>
                  </a:cubicBezTo>
                  <a:cubicBezTo>
                    <a:pt x="1310" y="2107"/>
                    <a:pt x="2124" y="2235"/>
                    <a:pt x="2937" y="2347"/>
                  </a:cubicBezTo>
                  <a:cubicBezTo>
                    <a:pt x="3158" y="2377"/>
                    <a:pt x="3485" y="2419"/>
                    <a:pt x="3710" y="2419"/>
                  </a:cubicBezTo>
                  <a:cubicBezTo>
                    <a:pt x="3843" y="2419"/>
                    <a:pt x="3941" y="2404"/>
                    <a:pt x="3959" y="2363"/>
                  </a:cubicBezTo>
                  <a:cubicBezTo>
                    <a:pt x="4198" y="1852"/>
                    <a:pt x="4294" y="1309"/>
                    <a:pt x="4262" y="767"/>
                  </a:cubicBezTo>
                  <a:cubicBezTo>
                    <a:pt x="4214" y="543"/>
                    <a:pt x="3592" y="368"/>
                    <a:pt x="3209" y="224"/>
                  </a:cubicBezTo>
                  <a:cubicBezTo>
                    <a:pt x="3161" y="211"/>
                    <a:pt x="3109" y="206"/>
                    <a:pt x="3056" y="206"/>
                  </a:cubicBezTo>
                  <a:cubicBezTo>
                    <a:pt x="2914" y="206"/>
                    <a:pt x="2758" y="240"/>
                    <a:pt x="2618" y="240"/>
                  </a:cubicBezTo>
                  <a:lnTo>
                    <a:pt x="249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13"/>
            <p:cNvSpPr/>
            <p:nvPr/>
          </p:nvSpPr>
          <p:spPr>
            <a:xfrm>
              <a:off x="3698167" y="3338608"/>
              <a:ext cx="168167" cy="175798"/>
            </a:xfrm>
            <a:custGeom>
              <a:rect b="b" l="l" r="r" t="t"/>
              <a:pathLst>
                <a:path extrusionOk="0" h="3402" w="3241">
                  <a:moveTo>
                    <a:pt x="1812" y="1"/>
                  </a:moveTo>
                  <a:cubicBezTo>
                    <a:pt x="1101" y="1"/>
                    <a:pt x="1" y="789"/>
                    <a:pt x="1" y="1232"/>
                  </a:cubicBezTo>
                  <a:cubicBezTo>
                    <a:pt x="1" y="1264"/>
                    <a:pt x="1" y="1312"/>
                    <a:pt x="17" y="1328"/>
                  </a:cubicBezTo>
                  <a:cubicBezTo>
                    <a:pt x="687" y="2046"/>
                    <a:pt x="1246" y="3115"/>
                    <a:pt x="2044" y="3370"/>
                  </a:cubicBezTo>
                  <a:cubicBezTo>
                    <a:pt x="2117" y="3392"/>
                    <a:pt x="2184" y="3402"/>
                    <a:pt x="2243" y="3402"/>
                  </a:cubicBezTo>
                  <a:cubicBezTo>
                    <a:pt x="2851" y="3402"/>
                    <a:pt x="2746" y="2358"/>
                    <a:pt x="2906" y="1791"/>
                  </a:cubicBezTo>
                  <a:cubicBezTo>
                    <a:pt x="2937" y="1631"/>
                    <a:pt x="3001" y="1471"/>
                    <a:pt x="3049" y="1312"/>
                  </a:cubicBezTo>
                  <a:lnTo>
                    <a:pt x="3241" y="1120"/>
                  </a:lnTo>
                  <a:cubicBezTo>
                    <a:pt x="2842" y="737"/>
                    <a:pt x="2507" y="195"/>
                    <a:pt x="2044" y="35"/>
                  </a:cubicBezTo>
                  <a:cubicBezTo>
                    <a:pt x="1974" y="12"/>
                    <a:pt x="1896" y="1"/>
                    <a:pt x="181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13"/>
            <p:cNvSpPr/>
            <p:nvPr/>
          </p:nvSpPr>
          <p:spPr>
            <a:xfrm>
              <a:off x="4995091" y="3963653"/>
              <a:ext cx="177974" cy="151149"/>
            </a:xfrm>
            <a:custGeom>
              <a:rect b="b" l="l" r="r" t="t"/>
              <a:pathLst>
                <a:path extrusionOk="0" h="2925" w="3430">
                  <a:moveTo>
                    <a:pt x="1991" y="1"/>
                  </a:moveTo>
                  <a:cubicBezTo>
                    <a:pt x="1052" y="1"/>
                    <a:pt x="14" y="955"/>
                    <a:pt x="14" y="1664"/>
                  </a:cubicBezTo>
                  <a:cubicBezTo>
                    <a:pt x="0" y="2234"/>
                    <a:pt x="567" y="2925"/>
                    <a:pt x="1062" y="2925"/>
                  </a:cubicBezTo>
                  <a:cubicBezTo>
                    <a:pt x="1135" y="2925"/>
                    <a:pt x="1207" y="2910"/>
                    <a:pt x="1275" y="2877"/>
                  </a:cubicBezTo>
                  <a:cubicBezTo>
                    <a:pt x="2057" y="2510"/>
                    <a:pt x="2727" y="1887"/>
                    <a:pt x="3429" y="1361"/>
                  </a:cubicBezTo>
                  <a:cubicBezTo>
                    <a:pt x="3030" y="898"/>
                    <a:pt x="2695" y="116"/>
                    <a:pt x="2216" y="20"/>
                  </a:cubicBezTo>
                  <a:cubicBezTo>
                    <a:pt x="2142" y="7"/>
                    <a:pt x="2067" y="1"/>
                    <a:pt x="19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13"/>
            <p:cNvSpPr/>
            <p:nvPr/>
          </p:nvSpPr>
          <p:spPr>
            <a:xfrm>
              <a:off x="4609932" y="2842953"/>
              <a:ext cx="178078" cy="151149"/>
            </a:xfrm>
            <a:custGeom>
              <a:rect b="b" l="l" r="r" t="t"/>
              <a:pathLst>
                <a:path extrusionOk="0" h="2925" w="3432">
                  <a:moveTo>
                    <a:pt x="1977" y="0"/>
                  </a:moveTo>
                  <a:cubicBezTo>
                    <a:pt x="1038" y="0"/>
                    <a:pt x="0" y="955"/>
                    <a:pt x="0" y="1663"/>
                  </a:cubicBezTo>
                  <a:cubicBezTo>
                    <a:pt x="0" y="2233"/>
                    <a:pt x="569" y="2924"/>
                    <a:pt x="1064" y="2924"/>
                  </a:cubicBezTo>
                  <a:cubicBezTo>
                    <a:pt x="1137" y="2924"/>
                    <a:pt x="1209" y="2909"/>
                    <a:pt x="1277" y="2876"/>
                  </a:cubicBezTo>
                  <a:cubicBezTo>
                    <a:pt x="2059" y="2509"/>
                    <a:pt x="2713" y="1887"/>
                    <a:pt x="3431" y="1360"/>
                  </a:cubicBezTo>
                  <a:cubicBezTo>
                    <a:pt x="3032" y="897"/>
                    <a:pt x="2681" y="115"/>
                    <a:pt x="2202" y="20"/>
                  </a:cubicBezTo>
                  <a:cubicBezTo>
                    <a:pt x="2128" y="6"/>
                    <a:pt x="2053" y="0"/>
                    <a:pt x="19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13"/>
            <p:cNvSpPr/>
            <p:nvPr/>
          </p:nvSpPr>
          <p:spPr>
            <a:xfrm>
              <a:off x="4230635" y="4360301"/>
              <a:ext cx="183059" cy="171716"/>
            </a:xfrm>
            <a:custGeom>
              <a:rect b="b" l="l" r="r" t="t"/>
              <a:pathLst>
                <a:path extrusionOk="0" h="3323" w="3528">
                  <a:moveTo>
                    <a:pt x="1908" y="1"/>
                  </a:moveTo>
                  <a:cubicBezTo>
                    <a:pt x="1812" y="1"/>
                    <a:pt x="1716" y="13"/>
                    <a:pt x="1629" y="36"/>
                  </a:cubicBezTo>
                  <a:cubicBezTo>
                    <a:pt x="543" y="388"/>
                    <a:pt x="1" y="1345"/>
                    <a:pt x="272" y="2478"/>
                  </a:cubicBezTo>
                  <a:cubicBezTo>
                    <a:pt x="352" y="2813"/>
                    <a:pt x="559" y="3117"/>
                    <a:pt x="863" y="3308"/>
                  </a:cubicBezTo>
                  <a:cubicBezTo>
                    <a:pt x="884" y="3318"/>
                    <a:pt x="910" y="3322"/>
                    <a:pt x="939" y="3322"/>
                  </a:cubicBezTo>
                  <a:cubicBezTo>
                    <a:pt x="1147" y="3322"/>
                    <a:pt x="1520" y="3089"/>
                    <a:pt x="1661" y="2893"/>
                  </a:cubicBezTo>
                  <a:cubicBezTo>
                    <a:pt x="2347" y="1983"/>
                    <a:pt x="2969" y="1042"/>
                    <a:pt x="3528" y="244"/>
                  </a:cubicBezTo>
                  <a:cubicBezTo>
                    <a:pt x="3081" y="164"/>
                    <a:pt x="2634" y="84"/>
                    <a:pt x="2187" y="36"/>
                  </a:cubicBezTo>
                  <a:cubicBezTo>
                    <a:pt x="2099" y="13"/>
                    <a:pt x="2004" y="1"/>
                    <a:pt x="19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13"/>
            <p:cNvSpPr/>
            <p:nvPr/>
          </p:nvSpPr>
          <p:spPr>
            <a:xfrm>
              <a:off x="712102" y="-6957"/>
              <a:ext cx="187210" cy="132650"/>
            </a:xfrm>
            <a:custGeom>
              <a:rect b="b" l="l" r="r" t="t"/>
              <a:pathLst>
                <a:path extrusionOk="0" h="2567" w="3608">
                  <a:moveTo>
                    <a:pt x="1586" y="0"/>
                  </a:moveTo>
                  <a:cubicBezTo>
                    <a:pt x="1452" y="0"/>
                    <a:pt x="1322" y="15"/>
                    <a:pt x="1198" y="48"/>
                  </a:cubicBezTo>
                  <a:cubicBezTo>
                    <a:pt x="703" y="192"/>
                    <a:pt x="480" y="1229"/>
                    <a:pt x="1" y="2107"/>
                  </a:cubicBezTo>
                  <a:cubicBezTo>
                    <a:pt x="414" y="2292"/>
                    <a:pt x="751" y="2567"/>
                    <a:pt x="977" y="2567"/>
                  </a:cubicBezTo>
                  <a:cubicBezTo>
                    <a:pt x="1005" y="2567"/>
                    <a:pt x="1030" y="2563"/>
                    <a:pt x="1054" y="2554"/>
                  </a:cubicBezTo>
                  <a:cubicBezTo>
                    <a:pt x="1852" y="2251"/>
                    <a:pt x="2618" y="1868"/>
                    <a:pt x="3352" y="1405"/>
                  </a:cubicBezTo>
                  <a:cubicBezTo>
                    <a:pt x="3560" y="1261"/>
                    <a:pt x="3528" y="783"/>
                    <a:pt x="3608" y="447"/>
                  </a:cubicBezTo>
                  <a:cubicBezTo>
                    <a:pt x="2950" y="316"/>
                    <a:pt x="2217" y="0"/>
                    <a:pt x="15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13"/>
            <p:cNvSpPr/>
            <p:nvPr/>
          </p:nvSpPr>
          <p:spPr>
            <a:xfrm>
              <a:off x="4649677" y="4932846"/>
              <a:ext cx="166455" cy="184480"/>
            </a:xfrm>
            <a:custGeom>
              <a:rect b="b" l="l" r="r" t="t"/>
              <a:pathLst>
                <a:path extrusionOk="0" h="3570" w="3208">
                  <a:moveTo>
                    <a:pt x="3208" y="0"/>
                  </a:moveTo>
                  <a:cubicBezTo>
                    <a:pt x="974" y="64"/>
                    <a:pt x="0" y="1309"/>
                    <a:pt x="511" y="2969"/>
                  </a:cubicBezTo>
                  <a:cubicBezTo>
                    <a:pt x="623" y="3240"/>
                    <a:pt x="830" y="3447"/>
                    <a:pt x="1101" y="3543"/>
                  </a:cubicBezTo>
                  <a:cubicBezTo>
                    <a:pt x="1152" y="3561"/>
                    <a:pt x="1216" y="3570"/>
                    <a:pt x="1286" y="3570"/>
                  </a:cubicBezTo>
                  <a:cubicBezTo>
                    <a:pt x="1522" y="3570"/>
                    <a:pt x="1822" y="3475"/>
                    <a:pt x="1883" y="3352"/>
                  </a:cubicBezTo>
                  <a:cubicBezTo>
                    <a:pt x="2346" y="2314"/>
                    <a:pt x="2729" y="1245"/>
                    <a:pt x="32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8" name="Google Shape;4958;p13"/>
            <p:cNvSpPr/>
            <p:nvPr/>
          </p:nvSpPr>
          <p:spPr>
            <a:xfrm>
              <a:off x="3419117" y="4798288"/>
              <a:ext cx="135011" cy="162776"/>
            </a:xfrm>
            <a:custGeom>
              <a:rect b="b" l="l" r="r" t="t"/>
              <a:pathLst>
                <a:path extrusionOk="0" h="3150" w="2602">
                  <a:moveTo>
                    <a:pt x="1825" y="0"/>
                  </a:moveTo>
                  <a:cubicBezTo>
                    <a:pt x="1758" y="0"/>
                    <a:pt x="1687" y="6"/>
                    <a:pt x="1613" y="19"/>
                  </a:cubicBezTo>
                  <a:cubicBezTo>
                    <a:pt x="591" y="19"/>
                    <a:pt x="17" y="689"/>
                    <a:pt x="17" y="1806"/>
                  </a:cubicBezTo>
                  <a:cubicBezTo>
                    <a:pt x="1" y="2668"/>
                    <a:pt x="495" y="3067"/>
                    <a:pt x="1293" y="3147"/>
                  </a:cubicBezTo>
                  <a:cubicBezTo>
                    <a:pt x="1308" y="3148"/>
                    <a:pt x="1323" y="3149"/>
                    <a:pt x="1338" y="3149"/>
                  </a:cubicBezTo>
                  <a:cubicBezTo>
                    <a:pt x="1934" y="3149"/>
                    <a:pt x="2601" y="1923"/>
                    <a:pt x="2570" y="865"/>
                  </a:cubicBezTo>
                  <a:cubicBezTo>
                    <a:pt x="2556" y="281"/>
                    <a:pt x="2276" y="0"/>
                    <a:pt x="18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13"/>
            <p:cNvSpPr/>
            <p:nvPr/>
          </p:nvSpPr>
          <p:spPr>
            <a:xfrm>
              <a:off x="1879723" y="3278046"/>
              <a:ext cx="196290" cy="161123"/>
            </a:xfrm>
            <a:custGeom>
              <a:rect b="b" l="l" r="r" t="t"/>
              <a:pathLst>
                <a:path extrusionOk="0" h="3118" w="3783">
                  <a:moveTo>
                    <a:pt x="2418" y="1"/>
                  </a:moveTo>
                  <a:cubicBezTo>
                    <a:pt x="2402" y="1"/>
                    <a:pt x="2389" y="4"/>
                    <a:pt x="2378" y="10"/>
                  </a:cubicBezTo>
                  <a:cubicBezTo>
                    <a:pt x="1997" y="270"/>
                    <a:pt x="1606" y="422"/>
                    <a:pt x="1198" y="422"/>
                  </a:cubicBezTo>
                  <a:cubicBezTo>
                    <a:pt x="855" y="422"/>
                    <a:pt x="500" y="315"/>
                    <a:pt x="128" y="74"/>
                  </a:cubicBezTo>
                  <a:cubicBezTo>
                    <a:pt x="80" y="186"/>
                    <a:pt x="48" y="297"/>
                    <a:pt x="0" y="393"/>
                  </a:cubicBezTo>
                  <a:cubicBezTo>
                    <a:pt x="320" y="872"/>
                    <a:pt x="687" y="1319"/>
                    <a:pt x="1070" y="1734"/>
                  </a:cubicBezTo>
                  <a:cubicBezTo>
                    <a:pt x="1580" y="2228"/>
                    <a:pt x="2385" y="3118"/>
                    <a:pt x="2706" y="3118"/>
                  </a:cubicBezTo>
                  <a:cubicBezTo>
                    <a:pt x="2726" y="3118"/>
                    <a:pt x="2745" y="3114"/>
                    <a:pt x="2761" y="3106"/>
                  </a:cubicBezTo>
                  <a:cubicBezTo>
                    <a:pt x="3783" y="2595"/>
                    <a:pt x="3081" y="1526"/>
                    <a:pt x="3129" y="680"/>
                  </a:cubicBezTo>
                  <a:cubicBezTo>
                    <a:pt x="3129" y="585"/>
                    <a:pt x="3129" y="441"/>
                    <a:pt x="3065" y="393"/>
                  </a:cubicBezTo>
                  <a:cubicBezTo>
                    <a:pt x="2863" y="249"/>
                    <a:pt x="2557" y="1"/>
                    <a:pt x="24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13"/>
            <p:cNvSpPr/>
            <p:nvPr/>
          </p:nvSpPr>
          <p:spPr>
            <a:xfrm>
              <a:off x="2738459" y="3776078"/>
              <a:ext cx="145804" cy="158642"/>
            </a:xfrm>
            <a:custGeom>
              <a:rect b="b" l="l" r="r" t="t"/>
              <a:pathLst>
                <a:path extrusionOk="0" h="3070" w="2810">
                  <a:moveTo>
                    <a:pt x="1983" y="0"/>
                  </a:moveTo>
                  <a:cubicBezTo>
                    <a:pt x="1964" y="0"/>
                    <a:pt x="1947" y="4"/>
                    <a:pt x="1931" y="11"/>
                  </a:cubicBezTo>
                  <a:cubicBezTo>
                    <a:pt x="1229" y="315"/>
                    <a:pt x="639" y="841"/>
                    <a:pt x="0" y="1272"/>
                  </a:cubicBezTo>
                  <a:cubicBezTo>
                    <a:pt x="543" y="1879"/>
                    <a:pt x="990" y="2629"/>
                    <a:pt x="1644" y="3012"/>
                  </a:cubicBezTo>
                  <a:cubicBezTo>
                    <a:pt x="1708" y="3051"/>
                    <a:pt x="1773" y="3069"/>
                    <a:pt x="1837" y="3069"/>
                  </a:cubicBezTo>
                  <a:cubicBezTo>
                    <a:pt x="2303" y="3069"/>
                    <a:pt x="2753" y="2088"/>
                    <a:pt x="2809" y="602"/>
                  </a:cubicBezTo>
                  <a:cubicBezTo>
                    <a:pt x="2618" y="470"/>
                    <a:pt x="2198" y="0"/>
                    <a:pt x="19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13"/>
            <p:cNvSpPr/>
            <p:nvPr/>
          </p:nvSpPr>
          <p:spPr>
            <a:xfrm>
              <a:off x="3424928" y="3901180"/>
              <a:ext cx="132521" cy="193833"/>
            </a:xfrm>
            <a:custGeom>
              <a:rect b="b" l="l" r="r" t="t"/>
              <a:pathLst>
                <a:path extrusionOk="0" h="3751" w="2554">
                  <a:moveTo>
                    <a:pt x="2171" y="0"/>
                  </a:moveTo>
                  <a:cubicBezTo>
                    <a:pt x="910" y="48"/>
                    <a:pt x="0" y="1516"/>
                    <a:pt x="383" y="2634"/>
                  </a:cubicBezTo>
                  <a:cubicBezTo>
                    <a:pt x="527" y="3048"/>
                    <a:pt x="910" y="3384"/>
                    <a:pt x="1181" y="3751"/>
                  </a:cubicBezTo>
                  <a:cubicBezTo>
                    <a:pt x="1485" y="3400"/>
                    <a:pt x="1916" y="3096"/>
                    <a:pt x="2059" y="2697"/>
                  </a:cubicBezTo>
                  <a:cubicBezTo>
                    <a:pt x="2299" y="2011"/>
                    <a:pt x="2458" y="1293"/>
                    <a:pt x="2522" y="575"/>
                  </a:cubicBezTo>
                  <a:cubicBezTo>
                    <a:pt x="2554" y="367"/>
                    <a:pt x="2251" y="128"/>
                    <a:pt x="21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13"/>
            <p:cNvSpPr/>
            <p:nvPr/>
          </p:nvSpPr>
          <p:spPr>
            <a:xfrm>
              <a:off x="2920635" y="3668545"/>
              <a:ext cx="130030" cy="167995"/>
            </a:xfrm>
            <a:custGeom>
              <a:rect b="b" l="l" r="r" t="t"/>
              <a:pathLst>
                <a:path extrusionOk="0" h="3251" w="2506">
                  <a:moveTo>
                    <a:pt x="1195" y="1"/>
                  </a:moveTo>
                  <a:cubicBezTo>
                    <a:pt x="533" y="1"/>
                    <a:pt x="31" y="620"/>
                    <a:pt x="0" y="1741"/>
                  </a:cubicBezTo>
                  <a:cubicBezTo>
                    <a:pt x="224" y="2092"/>
                    <a:pt x="511" y="2779"/>
                    <a:pt x="1022" y="3226"/>
                  </a:cubicBezTo>
                  <a:cubicBezTo>
                    <a:pt x="1041" y="3243"/>
                    <a:pt x="1064" y="3251"/>
                    <a:pt x="1091" y="3251"/>
                  </a:cubicBezTo>
                  <a:cubicBezTo>
                    <a:pt x="1465" y="3251"/>
                    <a:pt x="2506" y="1688"/>
                    <a:pt x="2506" y="943"/>
                  </a:cubicBezTo>
                  <a:cubicBezTo>
                    <a:pt x="2506" y="98"/>
                    <a:pt x="1867" y="34"/>
                    <a:pt x="1245" y="2"/>
                  </a:cubicBezTo>
                  <a:cubicBezTo>
                    <a:pt x="1228" y="1"/>
                    <a:pt x="1212" y="1"/>
                    <a:pt x="11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13"/>
            <p:cNvSpPr/>
            <p:nvPr/>
          </p:nvSpPr>
          <p:spPr>
            <a:xfrm>
              <a:off x="5821397" y="3088300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1491" y="1"/>
                  </a:moveTo>
                  <a:cubicBezTo>
                    <a:pt x="1163" y="1"/>
                    <a:pt x="814" y="272"/>
                    <a:pt x="440" y="272"/>
                  </a:cubicBezTo>
                  <a:cubicBezTo>
                    <a:pt x="297" y="272"/>
                    <a:pt x="151" y="233"/>
                    <a:pt x="0" y="123"/>
                  </a:cubicBezTo>
                  <a:lnTo>
                    <a:pt x="0" y="123"/>
                  </a:lnTo>
                  <a:cubicBezTo>
                    <a:pt x="352" y="1687"/>
                    <a:pt x="878" y="2836"/>
                    <a:pt x="2043" y="3746"/>
                  </a:cubicBezTo>
                  <a:cubicBezTo>
                    <a:pt x="2793" y="2485"/>
                    <a:pt x="2777" y="1544"/>
                    <a:pt x="2027" y="363"/>
                  </a:cubicBezTo>
                  <a:cubicBezTo>
                    <a:pt x="1855" y="88"/>
                    <a:pt x="1677" y="1"/>
                    <a:pt x="14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13"/>
            <p:cNvSpPr/>
            <p:nvPr/>
          </p:nvSpPr>
          <p:spPr>
            <a:xfrm>
              <a:off x="4982535" y="4154536"/>
              <a:ext cx="139992" cy="170217"/>
            </a:xfrm>
            <a:custGeom>
              <a:rect b="b" l="l" r="r" t="t"/>
              <a:pathLst>
                <a:path extrusionOk="0" h="3294" w="2698">
                  <a:moveTo>
                    <a:pt x="2036" y="0"/>
                  </a:moveTo>
                  <a:cubicBezTo>
                    <a:pt x="1872" y="0"/>
                    <a:pt x="1685" y="34"/>
                    <a:pt x="1549" y="77"/>
                  </a:cubicBezTo>
                  <a:cubicBezTo>
                    <a:pt x="783" y="316"/>
                    <a:pt x="49" y="1513"/>
                    <a:pt x="1" y="2646"/>
                  </a:cubicBezTo>
                  <a:cubicBezTo>
                    <a:pt x="65" y="2758"/>
                    <a:pt x="144" y="3077"/>
                    <a:pt x="336" y="3221"/>
                  </a:cubicBezTo>
                  <a:cubicBezTo>
                    <a:pt x="406" y="3269"/>
                    <a:pt x="530" y="3294"/>
                    <a:pt x="657" y="3294"/>
                  </a:cubicBezTo>
                  <a:cubicBezTo>
                    <a:pt x="819" y="3294"/>
                    <a:pt x="984" y="3253"/>
                    <a:pt x="1038" y="3173"/>
                  </a:cubicBezTo>
                  <a:cubicBezTo>
                    <a:pt x="1597" y="2486"/>
                    <a:pt x="2107" y="1752"/>
                    <a:pt x="2570" y="986"/>
                  </a:cubicBezTo>
                  <a:cubicBezTo>
                    <a:pt x="2698" y="779"/>
                    <a:pt x="2554" y="300"/>
                    <a:pt x="2363" y="93"/>
                  </a:cubicBezTo>
                  <a:cubicBezTo>
                    <a:pt x="2303" y="26"/>
                    <a:pt x="2178" y="0"/>
                    <a:pt x="20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13"/>
            <p:cNvSpPr/>
            <p:nvPr/>
          </p:nvSpPr>
          <p:spPr>
            <a:xfrm>
              <a:off x="558931" y="4027367"/>
              <a:ext cx="144974" cy="154663"/>
            </a:xfrm>
            <a:custGeom>
              <a:rect b="b" l="l" r="r" t="t"/>
              <a:pathLst>
                <a:path extrusionOk="0" h="2993" w="2794">
                  <a:moveTo>
                    <a:pt x="2059" y="0"/>
                  </a:moveTo>
                  <a:cubicBezTo>
                    <a:pt x="1453" y="0"/>
                    <a:pt x="878" y="255"/>
                    <a:pt x="463" y="702"/>
                  </a:cubicBezTo>
                  <a:cubicBezTo>
                    <a:pt x="1" y="1213"/>
                    <a:pt x="479" y="1724"/>
                    <a:pt x="942" y="2107"/>
                  </a:cubicBezTo>
                  <a:cubicBezTo>
                    <a:pt x="1166" y="2298"/>
                    <a:pt x="1373" y="2522"/>
                    <a:pt x="1612" y="2713"/>
                  </a:cubicBezTo>
                  <a:cubicBezTo>
                    <a:pt x="1859" y="2899"/>
                    <a:pt x="2062" y="2993"/>
                    <a:pt x="2224" y="2993"/>
                  </a:cubicBezTo>
                  <a:cubicBezTo>
                    <a:pt x="2493" y="2993"/>
                    <a:pt x="2648" y="2736"/>
                    <a:pt x="2698" y="2218"/>
                  </a:cubicBezTo>
                  <a:cubicBezTo>
                    <a:pt x="2714" y="1979"/>
                    <a:pt x="2698" y="1740"/>
                    <a:pt x="2698" y="1516"/>
                  </a:cubicBezTo>
                  <a:lnTo>
                    <a:pt x="2714" y="1516"/>
                  </a:lnTo>
                  <a:cubicBezTo>
                    <a:pt x="2714" y="1452"/>
                    <a:pt x="2714" y="1388"/>
                    <a:pt x="2714" y="1325"/>
                  </a:cubicBezTo>
                  <a:cubicBezTo>
                    <a:pt x="2793" y="718"/>
                    <a:pt x="2777" y="16"/>
                    <a:pt x="20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13"/>
            <p:cNvSpPr/>
            <p:nvPr/>
          </p:nvSpPr>
          <p:spPr>
            <a:xfrm>
              <a:off x="5197867" y="2736609"/>
              <a:ext cx="180568" cy="121591"/>
            </a:xfrm>
            <a:custGeom>
              <a:rect b="b" l="l" r="r" t="t"/>
              <a:pathLst>
                <a:path extrusionOk="0" h="2353" w="3480">
                  <a:moveTo>
                    <a:pt x="490" y="0"/>
                  </a:moveTo>
                  <a:cubicBezTo>
                    <a:pt x="379" y="0"/>
                    <a:pt x="269" y="6"/>
                    <a:pt x="160" y="19"/>
                  </a:cubicBezTo>
                  <a:cubicBezTo>
                    <a:pt x="0" y="1375"/>
                    <a:pt x="0" y="1359"/>
                    <a:pt x="1181" y="1695"/>
                  </a:cubicBezTo>
                  <a:cubicBezTo>
                    <a:pt x="1692" y="1854"/>
                    <a:pt x="2155" y="2157"/>
                    <a:pt x="2649" y="2317"/>
                  </a:cubicBezTo>
                  <a:cubicBezTo>
                    <a:pt x="2734" y="2344"/>
                    <a:pt x="2823" y="2352"/>
                    <a:pt x="2914" y="2352"/>
                  </a:cubicBezTo>
                  <a:cubicBezTo>
                    <a:pt x="3096" y="2352"/>
                    <a:pt x="3288" y="2317"/>
                    <a:pt x="3479" y="2317"/>
                  </a:cubicBezTo>
                  <a:cubicBezTo>
                    <a:pt x="3431" y="2062"/>
                    <a:pt x="3463" y="1790"/>
                    <a:pt x="3352" y="1567"/>
                  </a:cubicBezTo>
                  <a:cubicBezTo>
                    <a:pt x="2900" y="664"/>
                    <a:pt x="1651" y="0"/>
                    <a:pt x="4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13"/>
            <p:cNvSpPr/>
            <p:nvPr/>
          </p:nvSpPr>
          <p:spPr>
            <a:xfrm>
              <a:off x="6042489" y="3197745"/>
              <a:ext cx="124271" cy="161174"/>
            </a:xfrm>
            <a:custGeom>
              <a:rect b="b" l="l" r="r" t="t"/>
              <a:pathLst>
                <a:path extrusionOk="0" h="3119" w="2395">
                  <a:moveTo>
                    <a:pt x="926" y="0"/>
                  </a:moveTo>
                  <a:cubicBezTo>
                    <a:pt x="639" y="702"/>
                    <a:pt x="288" y="1404"/>
                    <a:pt x="64" y="2139"/>
                  </a:cubicBezTo>
                  <a:cubicBezTo>
                    <a:pt x="1" y="2410"/>
                    <a:pt x="160" y="3016"/>
                    <a:pt x="304" y="3032"/>
                  </a:cubicBezTo>
                  <a:cubicBezTo>
                    <a:pt x="544" y="3091"/>
                    <a:pt x="787" y="3119"/>
                    <a:pt x="1031" y="3119"/>
                  </a:cubicBezTo>
                  <a:cubicBezTo>
                    <a:pt x="1322" y="3119"/>
                    <a:pt x="1613" y="3079"/>
                    <a:pt x="1900" y="3000"/>
                  </a:cubicBezTo>
                  <a:cubicBezTo>
                    <a:pt x="2139" y="2921"/>
                    <a:pt x="2394" y="2282"/>
                    <a:pt x="2299" y="2027"/>
                  </a:cubicBezTo>
                  <a:cubicBezTo>
                    <a:pt x="2059" y="1341"/>
                    <a:pt x="1612" y="718"/>
                    <a:pt x="1261" y="64"/>
                  </a:cubicBezTo>
                  <a:lnTo>
                    <a:pt x="9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13"/>
            <p:cNvSpPr/>
            <p:nvPr/>
          </p:nvSpPr>
          <p:spPr>
            <a:xfrm>
              <a:off x="1439199" y="3306570"/>
              <a:ext cx="128370" cy="150994"/>
            </a:xfrm>
            <a:custGeom>
              <a:rect b="b" l="l" r="r" t="t"/>
              <a:pathLst>
                <a:path extrusionOk="0" h="2922" w="2474">
                  <a:moveTo>
                    <a:pt x="96" y="1"/>
                  </a:moveTo>
                  <a:cubicBezTo>
                    <a:pt x="96" y="815"/>
                    <a:pt x="0" y="1565"/>
                    <a:pt x="160" y="2235"/>
                  </a:cubicBezTo>
                  <a:cubicBezTo>
                    <a:pt x="224" y="2554"/>
                    <a:pt x="814" y="2889"/>
                    <a:pt x="1181" y="2921"/>
                  </a:cubicBezTo>
                  <a:cubicBezTo>
                    <a:pt x="1187" y="2922"/>
                    <a:pt x="1192" y="2922"/>
                    <a:pt x="1198" y="2922"/>
                  </a:cubicBezTo>
                  <a:cubicBezTo>
                    <a:pt x="1487" y="2922"/>
                    <a:pt x="1949" y="2532"/>
                    <a:pt x="2059" y="2235"/>
                  </a:cubicBezTo>
                  <a:cubicBezTo>
                    <a:pt x="2474" y="1054"/>
                    <a:pt x="1899" y="400"/>
                    <a:pt x="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13"/>
            <p:cNvSpPr/>
            <p:nvPr/>
          </p:nvSpPr>
          <p:spPr>
            <a:xfrm>
              <a:off x="2949588" y="3149895"/>
              <a:ext cx="117681" cy="145982"/>
            </a:xfrm>
            <a:custGeom>
              <a:rect b="b" l="l" r="r" t="t"/>
              <a:pathLst>
                <a:path extrusionOk="0" h="2825" w="2268">
                  <a:moveTo>
                    <a:pt x="224" y="0"/>
                  </a:moveTo>
                  <a:cubicBezTo>
                    <a:pt x="160" y="703"/>
                    <a:pt x="1" y="1373"/>
                    <a:pt x="33" y="2043"/>
                  </a:cubicBezTo>
                  <a:cubicBezTo>
                    <a:pt x="85" y="2698"/>
                    <a:pt x="475" y="2825"/>
                    <a:pt x="904" y="2825"/>
                  </a:cubicBezTo>
                  <a:cubicBezTo>
                    <a:pt x="1134" y="2825"/>
                    <a:pt x="1375" y="2788"/>
                    <a:pt x="1581" y="2777"/>
                  </a:cubicBezTo>
                  <a:cubicBezTo>
                    <a:pt x="1804" y="2761"/>
                    <a:pt x="2187" y="2251"/>
                    <a:pt x="2203" y="1932"/>
                  </a:cubicBezTo>
                  <a:cubicBezTo>
                    <a:pt x="2267" y="1213"/>
                    <a:pt x="1182" y="176"/>
                    <a:pt x="2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13"/>
            <p:cNvSpPr/>
            <p:nvPr/>
          </p:nvSpPr>
          <p:spPr>
            <a:xfrm>
              <a:off x="799895" y="3951200"/>
              <a:ext cx="203762" cy="135647"/>
            </a:xfrm>
            <a:custGeom>
              <a:rect b="b" l="l" r="r" t="t"/>
              <a:pathLst>
                <a:path extrusionOk="0" h="2625" w="3927">
                  <a:moveTo>
                    <a:pt x="3530" y="1"/>
                  </a:moveTo>
                  <a:cubicBezTo>
                    <a:pt x="2711" y="1"/>
                    <a:pt x="2178" y="498"/>
                    <a:pt x="1597" y="900"/>
                  </a:cubicBezTo>
                  <a:cubicBezTo>
                    <a:pt x="1277" y="1123"/>
                    <a:pt x="878" y="1251"/>
                    <a:pt x="543" y="1442"/>
                  </a:cubicBezTo>
                  <a:cubicBezTo>
                    <a:pt x="336" y="1602"/>
                    <a:pt x="160" y="1761"/>
                    <a:pt x="1" y="1953"/>
                  </a:cubicBezTo>
                  <a:cubicBezTo>
                    <a:pt x="217" y="2184"/>
                    <a:pt x="463" y="2625"/>
                    <a:pt x="652" y="2625"/>
                  </a:cubicBezTo>
                  <a:cubicBezTo>
                    <a:pt x="658" y="2625"/>
                    <a:pt x="665" y="2624"/>
                    <a:pt x="671" y="2623"/>
                  </a:cubicBezTo>
                  <a:cubicBezTo>
                    <a:pt x="2171" y="2384"/>
                    <a:pt x="3145" y="1426"/>
                    <a:pt x="3927" y="38"/>
                  </a:cubicBezTo>
                  <a:cubicBezTo>
                    <a:pt x="3787" y="12"/>
                    <a:pt x="3655" y="1"/>
                    <a:pt x="35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13"/>
            <p:cNvSpPr/>
            <p:nvPr/>
          </p:nvSpPr>
          <p:spPr>
            <a:xfrm>
              <a:off x="222752" y="2869049"/>
              <a:ext cx="146582" cy="123400"/>
            </a:xfrm>
            <a:custGeom>
              <a:rect b="b" l="l" r="r" t="t"/>
              <a:pathLst>
                <a:path extrusionOk="0" h="2388" w="2825">
                  <a:moveTo>
                    <a:pt x="1107" y="1"/>
                  </a:moveTo>
                  <a:cubicBezTo>
                    <a:pt x="1005" y="1"/>
                    <a:pt x="906" y="13"/>
                    <a:pt x="814" y="41"/>
                  </a:cubicBezTo>
                  <a:cubicBezTo>
                    <a:pt x="431" y="137"/>
                    <a:pt x="208" y="983"/>
                    <a:pt x="48" y="1541"/>
                  </a:cubicBezTo>
                  <a:cubicBezTo>
                    <a:pt x="0" y="1733"/>
                    <a:pt x="367" y="2036"/>
                    <a:pt x="607" y="2387"/>
                  </a:cubicBezTo>
                  <a:cubicBezTo>
                    <a:pt x="1436" y="1893"/>
                    <a:pt x="2107" y="1541"/>
                    <a:pt x="2729" y="1111"/>
                  </a:cubicBezTo>
                  <a:cubicBezTo>
                    <a:pt x="2825" y="1031"/>
                    <a:pt x="2745" y="488"/>
                    <a:pt x="2665" y="456"/>
                  </a:cubicBezTo>
                  <a:cubicBezTo>
                    <a:pt x="2165" y="272"/>
                    <a:pt x="1589" y="1"/>
                    <a:pt x="1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13"/>
            <p:cNvSpPr/>
            <p:nvPr/>
          </p:nvSpPr>
          <p:spPr>
            <a:xfrm>
              <a:off x="453755" y="4941062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27" y="1"/>
                  </a:moveTo>
                  <a:cubicBezTo>
                    <a:pt x="352" y="352"/>
                    <a:pt x="96" y="687"/>
                    <a:pt x="17" y="1054"/>
                  </a:cubicBezTo>
                  <a:cubicBezTo>
                    <a:pt x="1" y="1341"/>
                    <a:pt x="96" y="1629"/>
                    <a:pt x="320" y="1836"/>
                  </a:cubicBezTo>
                  <a:cubicBezTo>
                    <a:pt x="703" y="2139"/>
                    <a:pt x="1166" y="2475"/>
                    <a:pt x="1613" y="2506"/>
                  </a:cubicBezTo>
                  <a:cubicBezTo>
                    <a:pt x="1628" y="2508"/>
                    <a:pt x="1644" y="2509"/>
                    <a:pt x="1660" y="2509"/>
                  </a:cubicBezTo>
                  <a:cubicBezTo>
                    <a:pt x="2002" y="2509"/>
                    <a:pt x="2408" y="2190"/>
                    <a:pt x="2698" y="1916"/>
                  </a:cubicBezTo>
                  <a:cubicBezTo>
                    <a:pt x="2825" y="1788"/>
                    <a:pt x="2794" y="1230"/>
                    <a:pt x="2682" y="1150"/>
                  </a:cubicBezTo>
                  <a:cubicBezTo>
                    <a:pt x="2091" y="847"/>
                    <a:pt x="1485" y="575"/>
                    <a:pt x="878" y="336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13"/>
            <p:cNvSpPr/>
            <p:nvPr/>
          </p:nvSpPr>
          <p:spPr>
            <a:xfrm>
              <a:off x="5967149" y="4694992"/>
              <a:ext cx="198781" cy="89346"/>
            </a:xfrm>
            <a:custGeom>
              <a:rect b="b" l="l" r="r" t="t"/>
              <a:pathLst>
                <a:path extrusionOk="0" h="1729" w="3831">
                  <a:moveTo>
                    <a:pt x="3084" y="1"/>
                  </a:moveTo>
                  <a:cubicBezTo>
                    <a:pt x="1984" y="1"/>
                    <a:pt x="1004" y="412"/>
                    <a:pt x="80" y="949"/>
                  </a:cubicBezTo>
                  <a:lnTo>
                    <a:pt x="0" y="1379"/>
                  </a:lnTo>
                  <a:cubicBezTo>
                    <a:pt x="308" y="1487"/>
                    <a:pt x="728" y="1728"/>
                    <a:pt x="959" y="1728"/>
                  </a:cubicBezTo>
                  <a:cubicBezTo>
                    <a:pt x="1004" y="1728"/>
                    <a:pt x="1041" y="1719"/>
                    <a:pt x="1070" y="1699"/>
                  </a:cubicBezTo>
                  <a:cubicBezTo>
                    <a:pt x="1386" y="1472"/>
                    <a:pt x="1623" y="1254"/>
                    <a:pt x="1955" y="1254"/>
                  </a:cubicBezTo>
                  <a:cubicBezTo>
                    <a:pt x="2092" y="1254"/>
                    <a:pt x="2245" y="1291"/>
                    <a:pt x="2426" y="1379"/>
                  </a:cubicBezTo>
                  <a:cubicBezTo>
                    <a:pt x="2477" y="1403"/>
                    <a:pt x="2536" y="1414"/>
                    <a:pt x="2601" y="1414"/>
                  </a:cubicBezTo>
                  <a:cubicBezTo>
                    <a:pt x="2882" y="1414"/>
                    <a:pt x="3268" y="1216"/>
                    <a:pt x="3527" y="1060"/>
                  </a:cubicBezTo>
                  <a:cubicBezTo>
                    <a:pt x="3719" y="933"/>
                    <a:pt x="3799" y="566"/>
                    <a:pt x="3830" y="294"/>
                  </a:cubicBezTo>
                  <a:cubicBezTo>
                    <a:pt x="3830" y="199"/>
                    <a:pt x="3495" y="7"/>
                    <a:pt x="3320" y="7"/>
                  </a:cubicBezTo>
                  <a:cubicBezTo>
                    <a:pt x="3241" y="3"/>
                    <a:pt x="3162" y="1"/>
                    <a:pt x="30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13"/>
            <p:cNvSpPr/>
            <p:nvPr/>
          </p:nvSpPr>
          <p:spPr>
            <a:xfrm>
              <a:off x="4854217" y="4819836"/>
              <a:ext cx="127539" cy="166135"/>
            </a:xfrm>
            <a:custGeom>
              <a:rect b="b" l="l" r="r" t="t"/>
              <a:pathLst>
                <a:path extrusionOk="0" h="3215" w="2458">
                  <a:moveTo>
                    <a:pt x="1596" y="1"/>
                  </a:moveTo>
                  <a:cubicBezTo>
                    <a:pt x="862" y="368"/>
                    <a:pt x="0" y="2395"/>
                    <a:pt x="383" y="2985"/>
                  </a:cubicBezTo>
                  <a:cubicBezTo>
                    <a:pt x="482" y="3133"/>
                    <a:pt x="932" y="3214"/>
                    <a:pt x="1147" y="3214"/>
                  </a:cubicBezTo>
                  <a:cubicBezTo>
                    <a:pt x="1211" y="3214"/>
                    <a:pt x="1254" y="3207"/>
                    <a:pt x="1261" y="3193"/>
                  </a:cubicBezTo>
                  <a:cubicBezTo>
                    <a:pt x="1692" y="2203"/>
                    <a:pt x="2458" y="1230"/>
                    <a:pt x="15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13"/>
            <p:cNvSpPr/>
            <p:nvPr/>
          </p:nvSpPr>
          <p:spPr>
            <a:xfrm>
              <a:off x="5045474" y="3202603"/>
              <a:ext cx="104398" cy="121385"/>
            </a:xfrm>
            <a:custGeom>
              <a:rect b="b" l="l" r="r" t="t"/>
              <a:pathLst>
                <a:path extrusionOk="0" h="2349" w="2012">
                  <a:moveTo>
                    <a:pt x="921" y="1"/>
                  </a:moveTo>
                  <a:cubicBezTo>
                    <a:pt x="902" y="1"/>
                    <a:pt x="882" y="1"/>
                    <a:pt x="862" y="2"/>
                  </a:cubicBezTo>
                  <a:cubicBezTo>
                    <a:pt x="527" y="18"/>
                    <a:pt x="192" y="353"/>
                    <a:pt x="1" y="465"/>
                  </a:cubicBezTo>
                  <a:cubicBezTo>
                    <a:pt x="1" y="1545"/>
                    <a:pt x="584" y="2349"/>
                    <a:pt x="1149" y="2349"/>
                  </a:cubicBezTo>
                  <a:cubicBezTo>
                    <a:pt x="1160" y="2349"/>
                    <a:pt x="1171" y="2348"/>
                    <a:pt x="1182" y="2348"/>
                  </a:cubicBezTo>
                  <a:cubicBezTo>
                    <a:pt x="1868" y="2332"/>
                    <a:pt x="2011" y="1885"/>
                    <a:pt x="1980" y="1326"/>
                  </a:cubicBezTo>
                  <a:cubicBezTo>
                    <a:pt x="1964" y="626"/>
                    <a:pt x="1705" y="1"/>
                    <a:pt x="9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13"/>
            <p:cNvSpPr/>
            <p:nvPr/>
          </p:nvSpPr>
          <p:spPr>
            <a:xfrm>
              <a:off x="1994809" y="4295347"/>
              <a:ext cx="116851" cy="131306"/>
            </a:xfrm>
            <a:custGeom>
              <a:rect b="b" l="l" r="r" t="t"/>
              <a:pathLst>
                <a:path extrusionOk="0" h="2541" w="2252">
                  <a:moveTo>
                    <a:pt x="1421" y="1"/>
                  </a:moveTo>
                  <a:cubicBezTo>
                    <a:pt x="958" y="480"/>
                    <a:pt x="416" y="894"/>
                    <a:pt x="97" y="1453"/>
                  </a:cubicBezTo>
                  <a:cubicBezTo>
                    <a:pt x="1" y="1629"/>
                    <a:pt x="527" y="2347"/>
                    <a:pt x="895" y="2506"/>
                  </a:cubicBezTo>
                  <a:cubicBezTo>
                    <a:pt x="952" y="2530"/>
                    <a:pt x="1013" y="2541"/>
                    <a:pt x="1074" y="2541"/>
                  </a:cubicBezTo>
                  <a:cubicBezTo>
                    <a:pt x="1554" y="2541"/>
                    <a:pt x="2110" y="1866"/>
                    <a:pt x="2251" y="1230"/>
                  </a:cubicBezTo>
                  <a:lnTo>
                    <a:pt x="142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13"/>
            <p:cNvSpPr/>
            <p:nvPr/>
          </p:nvSpPr>
          <p:spPr>
            <a:xfrm>
              <a:off x="2629132" y="4942716"/>
              <a:ext cx="143313" cy="93480"/>
            </a:xfrm>
            <a:custGeom>
              <a:rect b="b" l="l" r="r" t="t"/>
              <a:pathLst>
                <a:path extrusionOk="0" h="1809" w="2762">
                  <a:moveTo>
                    <a:pt x="1166" y="1"/>
                  </a:moveTo>
                  <a:cubicBezTo>
                    <a:pt x="799" y="224"/>
                    <a:pt x="320" y="384"/>
                    <a:pt x="112" y="719"/>
                  </a:cubicBezTo>
                  <a:cubicBezTo>
                    <a:pt x="1" y="894"/>
                    <a:pt x="320" y="1517"/>
                    <a:pt x="591" y="1676"/>
                  </a:cubicBezTo>
                  <a:cubicBezTo>
                    <a:pt x="760" y="1769"/>
                    <a:pt x="977" y="1808"/>
                    <a:pt x="1199" y="1808"/>
                  </a:cubicBezTo>
                  <a:cubicBezTo>
                    <a:pt x="1397" y="1808"/>
                    <a:pt x="1599" y="1777"/>
                    <a:pt x="1772" y="1724"/>
                  </a:cubicBezTo>
                  <a:cubicBezTo>
                    <a:pt x="2075" y="1645"/>
                    <a:pt x="2474" y="1357"/>
                    <a:pt x="2554" y="1086"/>
                  </a:cubicBezTo>
                  <a:cubicBezTo>
                    <a:pt x="2762" y="368"/>
                    <a:pt x="2394" y="128"/>
                    <a:pt x="1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13"/>
            <p:cNvSpPr/>
            <p:nvPr/>
          </p:nvSpPr>
          <p:spPr>
            <a:xfrm>
              <a:off x="1785340" y="4069378"/>
              <a:ext cx="128370" cy="113065"/>
            </a:xfrm>
            <a:custGeom>
              <a:rect b="b" l="l" r="r" t="t"/>
              <a:pathLst>
                <a:path extrusionOk="0" h="2188" w="2474">
                  <a:moveTo>
                    <a:pt x="415" y="1"/>
                  </a:moveTo>
                  <a:lnTo>
                    <a:pt x="0" y="192"/>
                  </a:lnTo>
                  <a:cubicBezTo>
                    <a:pt x="32" y="847"/>
                    <a:pt x="80" y="1517"/>
                    <a:pt x="112" y="2187"/>
                  </a:cubicBezTo>
                  <a:lnTo>
                    <a:pt x="2410" y="1804"/>
                  </a:lnTo>
                  <a:cubicBezTo>
                    <a:pt x="2442" y="1661"/>
                    <a:pt x="2458" y="1517"/>
                    <a:pt x="2474" y="1357"/>
                  </a:cubicBezTo>
                  <a:lnTo>
                    <a:pt x="4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13"/>
            <p:cNvSpPr/>
            <p:nvPr/>
          </p:nvSpPr>
          <p:spPr>
            <a:xfrm>
              <a:off x="2227524" y="3738718"/>
              <a:ext cx="149073" cy="64387"/>
            </a:xfrm>
            <a:custGeom>
              <a:rect b="b" l="l" r="r" t="t"/>
              <a:pathLst>
                <a:path extrusionOk="0" h="1246" w="2873">
                  <a:moveTo>
                    <a:pt x="1405" y="0"/>
                  </a:moveTo>
                  <a:cubicBezTo>
                    <a:pt x="974" y="48"/>
                    <a:pt x="527" y="144"/>
                    <a:pt x="112" y="272"/>
                  </a:cubicBezTo>
                  <a:cubicBezTo>
                    <a:pt x="16" y="320"/>
                    <a:pt x="0" y="942"/>
                    <a:pt x="16" y="942"/>
                  </a:cubicBezTo>
                  <a:cubicBezTo>
                    <a:pt x="782" y="1086"/>
                    <a:pt x="1548" y="1197"/>
                    <a:pt x="2330" y="1245"/>
                  </a:cubicBezTo>
                  <a:cubicBezTo>
                    <a:pt x="2334" y="1245"/>
                    <a:pt x="2338" y="1246"/>
                    <a:pt x="2342" y="1246"/>
                  </a:cubicBezTo>
                  <a:cubicBezTo>
                    <a:pt x="2522" y="1246"/>
                    <a:pt x="2873" y="908"/>
                    <a:pt x="2857" y="814"/>
                  </a:cubicBezTo>
                  <a:cubicBezTo>
                    <a:pt x="2777" y="543"/>
                    <a:pt x="2602" y="304"/>
                    <a:pt x="2362" y="160"/>
                  </a:cubicBezTo>
                  <a:cubicBezTo>
                    <a:pt x="2107" y="16"/>
                    <a:pt x="1772" y="48"/>
                    <a:pt x="14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13"/>
            <p:cNvSpPr/>
            <p:nvPr/>
          </p:nvSpPr>
          <p:spPr>
            <a:xfrm>
              <a:off x="988921" y="3489754"/>
              <a:ext cx="118874" cy="100818"/>
            </a:xfrm>
            <a:custGeom>
              <a:rect b="b" l="l" r="r" t="t"/>
              <a:pathLst>
                <a:path extrusionOk="0" h="1951" w="2291">
                  <a:moveTo>
                    <a:pt x="404" y="1"/>
                  </a:moveTo>
                  <a:cubicBezTo>
                    <a:pt x="287" y="1"/>
                    <a:pt x="167" y="5"/>
                    <a:pt x="44" y="15"/>
                  </a:cubicBezTo>
                  <a:cubicBezTo>
                    <a:pt x="0" y="1057"/>
                    <a:pt x="348" y="1951"/>
                    <a:pt x="752" y="1951"/>
                  </a:cubicBezTo>
                  <a:cubicBezTo>
                    <a:pt x="787" y="1951"/>
                    <a:pt x="822" y="1944"/>
                    <a:pt x="858" y="1930"/>
                  </a:cubicBezTo>
                  <a:cubicBezTo>
                    <a:pt x="1353" y="1754"/>
                    <a:pt x="1927" y="1323"/>
                    <a:pt x="2103" y="876"/>
                  </a:cubicBezTo>
                  <a:cubicBezTo>
                    <a:pt x="2290" y="387"/>
                    <a:pt x="1489" y="1"/>
                    <a:pt x="4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13"/>
            <p:cNvSpPr/>
            <p:nvPr/>
          </p:nvSpPr>
          <p:spPr>
            <a:xfrm>
              <a:off x="3612916" y="4483285"/>
              <a:ext cx="141653" cy="94979"/>
            </a:xfrm>
            <a:custGeom>
              <a:rect b="b" l="l" r="r" t="t"/>
              <a:pathLst>
                <a:path extrusionOk="0" h="1838" w="2730">
                  <a:moveTo>
                    <a:pt x="638" y="1"/>
                  </a:moveTo>
                  <a:cubicBezTo>
                    <a:pt x="401" y="1"/>
                    <a:pt x="183" y="111"/>
                    <a:pt x="48" y="306"/>
                  </a:cubicBezTo>
                  <a:cubicBezTo>
                    <a:pt x="0" y="545"/>
                    <a:pt x="80" y="784"/>
                    <a:pt x="256" y="944"/>
                  </a:cubicBezTo>
                  <a:cubicBezTo>
                    <a:pt x="878" y="1279"/>
                    <a:pt x="1532" y="1519"/>
                    <a:pt x="2298" y="1838"/>
                  </a:cubicBezTo>
                  <a:cubicBezTo>
                    <a:pt x="2474" y="1566"/>
                    <a:pt x="2729" y="1327"/>
                    <a:pt x="2729" y="1104"/>
                  </a:cubicBezTo>
                  <a:cubicBezTo>
                    <a:pt x="2729" y="848"/>
                    <a:pt x="2522" y="449"/>
                    <a:pt x="2330" y="370"/>
                  </a:cubicBezTo>
                  <a:cubicBezTo>
                    <a:pt x="1788" y="178"/>
                    <a:pt x="1245" y="50"/>
                    <a:pt x="686" y="2"/>
                  </a:cubicBezTo>
                  <a:cubicBezTo>
                    <a:pt x="670" y="1"/>
                    <a:pt x="654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13"/>
            <p:cNvSpPr/>
            <p:nvPr/>
          </p:nvSpPr>
          <p:spPr>
            <a:xfrm>
              <a:off x="2113216" y="3384081"/>
              <a:ext cx="110209" cy="185617"/>
            </a:xfrm>
            <a:custGeom>
              <a:rect b="b" l="l" r="r" t="t"/>
              <a:pathLst>
                <a:path extrusionOk="0" h="3592" w="2124">
                  <a:moveTo>
                    <a:pt x="2124" y="1"/>
                  </a:moveTo>
                  <a:lnTo>
                    <a:pt x="2124" y="1"/>
                  </a:lnTo>
                  <a:cubicBezTo>
                    <a:pt x="895" y="480"/>
                    <a:pt x="1" y="2554"/>
                    <a:pt x="480" y="3592"/>
                  </a:cubicBezTo>
                  <a:cubicBezTo>
                    <a:pt x="1629" y="2698"/>
                    <a:pt x="1900" y="1437"/>
                    <a:pt x="212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13"/>
            <p:cNvSpPr/>
            <p:nvPr/>
          </p:nvSpPr>
          <p:spPr>
            <a:xfrm>
              <a:off x="3203110" y="4403294"/>
              <a:ext cx="109223" cy="112290"/>
            </a:xfrm>
            <a:custGeom>
              <a:rect b="b" l="l" r="r" t="t"/>
              <a:pathLst>
                <a:path extrusionOk="0" h="2173" w="2105">
                  <a:moveTo>
                    <a:pt x="843" y="0"/>
                  </a:moveTo>
                  <a:cubicBezTo>
                    <a:pt x="656" y="0"/>
                    <a:pt x="0" y="679"/>
                    <a:pt x="62" y="864"/>
                  </a:cubicBezTo>
                  <a:cubicBezTo>
                    <a:pt x="206" y="1359"/>
                    <a:pt x="669" y="1742"/>
                    <a:pt x="1004" y="2173"/>
                  </a:cubicBezTo>
                  <a:lnTo>
                    <a:pt x="1435" y="2125"/>
                  </a:lnTo>
                  <a:cubicBezTo>
                    <a:pt x="1642" y="1742"/>
                    <a:pt x="2105" y="1231"/>
                    <a:pt x="1993" y="976"/>
                  </a:cubicBezTo>
                  <a:cubicBezTo>
                    <a:pt x="1818" y="561"/>
                    <a:pt x="1307" y="178"/>
                    <a:pt x="860" y="2"/>
                  </a:cubicBezTo>
                  <a:cubicBezTo>
                    <a:pt x="855" y="1"/>
                    <a:pt x="849" y="0"/>
                    <a:pt x="8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13"/>
            <p:cNvSpPr/>
            <p:nvPr/>
          </p:nvSpPr>
          <p:spPr>
            <a:xfrm>
              <a:off x="3617015" y="3197745"/>
              <a:ext cx="162356" cy="104745"/>
            </a:xfrm>
            <a:custGeom>
              <a:rect b="b" l="l" r="r" t="t"/>
              <a:pathLst>
                <a:path extrusionOk="0" h="2027" w="3129">
                  <a:moveTo>
                    <a:pt x="1" y="0"/>
                  </a:moveTo>
                  <a:lnTo>
                    <a:pt x="1" y="0"/>
                  </a:lnTo>
                  <a:cubicBezTo>
                    <a:pt x="591" y="1277"/>
                    <a:pt x="1246" y="1995"/>
                    <a:pt x="2379" y="2027"/>
                  </a:cubicBezTo>
                  <a:cubicBezTo>
                    <a:pt x="2618" y="2027"/>
                    <a:pt x="2874" y="1708"/>
                    <a:pt x="3129" y="1548"/>
                  </a:cubicBezTo>
                  <a:cubicBezTo>
                    <a:pt x="2921" y="1325"/>
                    <a:pt x="2762" y="1037"/>
                    <a:pt x="2507" y="910"/>
                  </a:cubicBezTo>
                  <a:cubicBezTo>
                    <a:pt x="2044" y="670"/>
                    <a:pt x="1565" y="463"/>
                    <a:pt x="1070" y="287"/>
                  </a:cubicBezTo>
                  <a:cubicBezTo>
                    <a:pt x="815" y="192"/>
                    <a:pt x="528" y="144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13"/>
            <p:cNvSpPr/>
            <p:nvPr/>
          </p:nvSpPr>
          <p:spPr>
            <a:xfrm>
              <a:off x="2224203" y="3634802"/>
              <a:ext cx="161526" cy="98182"/>
            </a:xfrm>
            <a:custGeom>
              <a:rect b="b" l="l" r="r" t="t"/>
              <a:pathLst>
                <a:path extrusionOk="0" h="1900" w="3113">
                  <a:moveTo>
                    <a:pt x="1774" y="12"/>
                  </a:moveTo>
                  <a:cubicBezTo>
                    <a:pt x="1767" y="12"/>
                    <a:pt x="1761" y="14"/>
                    <a:pt x="1756" y="16"/>
                  </a:cubicBezTo>
                  <a:cubicBezTo>
                    <a:pt x="1150" y="320"/>
                    <a:pt x="128" y="0"/>
                    <a:pt x="32" y="990"/>
                  </a:cubicBezTo>
                  <a:cubicBezTo>
                    <a:pt x="1" y="1261"/>
                    <a:pt x="591" y="1596"/>
                    <a:pt x="910" y="1900"/>
                  </a:cubicBezTo>
                  <a:cubicBezTo>
                    <a:pt x="3113" y="1740"/>
                    <a:pt x="1772" y="1900"/>
                    <a:pt x="2219" y="415"/>
                  </a:cubicBezTo>
                  <a:cubicBezTo>
                    <a:pt x="2249" y="340"/>
                    <a:pt x="1885" y="12"/>
                    <a:pt x="1774" y="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13"/>
            <p:cNvSpPr/>
            <p:nvPr/>
          </p:nvSpPr>
          <p:spPr>
            <a:xfrm>
              <a:off x="3463844" y="3088042"/>
              <a:ext cx="115138" cy="94255"/>
            </a:xfrm>
            <a:custGeom>
              <a:rect b="b" l="l" r="r" t="t"/>
              <a:pathLst>
                <a:path extrusionOk="0" h="1824" w="2219">
                  <a:moveTo>
                    <a:pt x="1724" y="1"/>
                  </a:moveTo>
                  <a:cubicBezTo>
                    <a:pt x="1325" y="80"/>
                    <a:pt x="942" y="96"/>
                    <a:pt x="687" y="224"/>
                  </a:cubicBezTo>
                  <a:cubicBezTo>
                    <a:pt x="431" y="352"/>
                    <a:pt x="1" y="655"/>
                    <a:pt x="32" y="814"/>
                  </a:cubicBezTo>
                  <a:cubicBezTo>
                    <a:pt x="96" y="1150"/>
                    <a:pt x="320" y="1596"/>
                    <a:pt x="607" y="1724"/>
                  </a:cubicBezTo>
                  <a:cubicBezTo>
                    <a:pt x="754" y="1793"/>
                    <a:pt x="880" y="1823"/>
                    <a:pt x="990" y="1823"/>
                  </a:cubicBezTo>
                  <a:cubicBezTo>
                    <a:pt x="1516" y="1823"/>
                    <a:pt x="1684" y="1144"/>
                    <a:pt x="2027" y="814"/>
                  </a:cubicBezTo>
                  <a:cubicBezTo>
                    <a:pt x="2155" y="655"/>
                    <a:pt x="2219" y="431"/>
                    <a:pt x="2171" y="224"/>
                  </a:cubicBezTo>
                  <a:cubicBezTo>
                    <a:pt x="2123" y="112"/>
                    <a:pt x="1852" y="64"/>
                    <a:pt x="17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13"/>
            <p:cNvSpPr/>
            <p:nvPr/>
          </p:nvSpPr>
          <p:spPr>
            <a:xfrm>
              <a:off x="5625990" y="4688791"/>
              <a:ext cx="154884" cy="76376"/>
            </a:xfrm>
            <a:custGeom>
              <a:rect b="b" l="l" r="r" t="t"/>
              <a:pathLst>
                <a:path extrusionOk="0" h="1478" w="2985">
                  <a:moveTo>
                    <a:pt x="1980" y="0"/>
                  </a:moveTo>
                  <a:cubicBezTo>
                    <a:pt x="1400" y="0"/>
                    <a:pt x="717" y="354"/>
                    <a:pt x="0" y="1053"/>
                  </a:cubicBezTo>
                  <a:cubicBezTo>
                    <a:pt x="550" y="1331"/>
                    <a:pt x="966" y="1478"/>
                    <a:pt x="1339" y="1478"/>
                  </a:cubicBezTo>
                  <a:cubicBezTo>
                    <a:pt x="1886" y="1478"/>
                    <a:pt x="2339" y="1161"/>
                    <a:pt x="2984" y="478"/>
                  </a:cubicBezTo>
                  <a:cubicBezTo>
                    <a:pt x="2709" y="158"/>
                    <a:pt x="2368" y="0"/>
                    <a:pt x="19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13"/>
            <p:cNvSpPr/>
            <p:nvPr/>
          </p:nvSpPr>
          <p:spPr>
            <a:xfrm>
              <a:off x="5691368" y="4100744"/>
              <a:ext cx="68803" cy="175695"/>
            </a:xfrm>
            <a:custGeom>
              <a:rect b="b" l="l" r="r" t="t"/>
              <a:pathLst>
                <a:path extrusionOk="0" h="3400" w="1326">
                  <a:moveTo>
                    <a:pt x="1006" y="0"/>
                  </a:moveTo>
                  <a:cubicBezTo>
                    <a:pt x="671" y="511"/>
                    <a:pt x="81" y="990"/>
                    <a:pt x="49" y="1517"/>
                  </a:cubicBezTo>
                  <a:cubicBezTo>
                    <a:pt x="1" y="2123"/>
                    <a:pt x="432" y="2777"/>
                    <a:pt x="655" y="3400"/>
                  </a:cubicBezTo>
                  <a:lnTo>
                    <a:pt x="1022" y="3304"/>
                  </a:lnTo>
                  <a:cubicBezTo>
                    <a:pt x="1118" y="2251"/>
                    <a:pt x="1230" y="1213"/>
                    <a:pt x="1325" y="176"/>
                  </a:cubicBezTo>
                  <a:lnTo>
                    <a:pt x="100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13"/>
            <p:cNvSpPr/>
            <p:nvPr/>
          </p:nvSpPr>
          <p:spPr>
            <a:xfrm>
              <a:off x="1423426" y="4202179"/>
              <a:ext cx="103567" cy="109809"/>
            </a:xfrm>
            <a:custGeom>
              <a:rect b="b" l="l" r="r" t="t"/>
              <a:pathLst>
                <a:path extrusionOk="0" h="2125" w="1996">
                  <a:moveTo>
                    <a:pt x="1469" y="0"/>
                  </a:moveTo>
                  <a:lnTo>
                    <a:pt x="1" y="1038"/>
                  </a:lnTo>
                  <a:cubicBezTo>
                    <a:pt x="452" y="1551"/>
                    <a:pt x="751" y="2124"/>
                    <a:pt x="943" y="2124"/>
                  </a:cubicBezTo>
                  <a:cubicBezTo>
                    <a:pt x="948" y="2124"/>
                    <a:pt x="954" y="2124"/>
                    <a:pt x="959" y="2123"/>
                  </a:cubicBezTo>
                  <a:cubicBezTo>
                    <a:pt x="1645" y="1995"/>
                    <a:pt x="1996" y="1437"/>
                    <a:pt x="1932" y="719"/>
                  </a:cubicBezTo>
                  <a:cubicBezTo>
                    <a:pt x="1900" y="463"/>
                    <a:pt x="1629" y="24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13"/>
            <p:cNvSpPr/>
            <p:nvPr/>
          </p:nvSpPr>
          <p:spPr>
            <a:xfrm>
              <a:off x="152341" y="4090823"/>
              <a:ext cx="76223" cy="131668"/>
            </a:xfrm>
            <a:custGeom>
              <a:rect b="b" l="l" r="r" t="t"/>
              <a:pathLst>
                <a:path extrusionOk="0" h="2548" w="1469">
                  <a:moveTo>
                    <a:pt x="431" y="1"/>
                  </a:moveTo>
                  <a:cubicBezTo>
                    <a:pt x="272" y="639"/>
                    <a:pt x="48" y="1198"/>
                    <a:pt x="16" y="1772"/>
                  </a:cubicBezTo>
                  <a:cubicBezTo>
                    <a:pt x="1" y="2028"/>
                    <a:pt x="304" y="2411"/>
                    <a:pt x="559" y="2538"/>
                  </a:cubicBezTo>
                  <a:cubicBezTo>
                    <a:pt x="573" y="2545"/>
                    <a:pt x="591" y="2548"/>
                    <a:pt x="611" y="2548"/>
                  </a:cubicBezTo>
                  <a:cubicBezTo>
                    <a:pt x="800" y="2548"/>
                    <a:pt x="1233" y="2298"/>
                    <a:pt x="1261" y="2139"/>
                  </a:cubicBezTo>
                  <a:cubicBezTo>
                    <a:pt x="1357" y="1357"/>
                    <a:pt x="1469" y="528"/>
                    <a:pt x="4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13"/>
            <p:cNvSpPr/>
            <p:nvPr/>
          </p:nvSpPr>
          <p:spPr>
            <a:xfrm>
              <a:off x="1249551" y="3704096"/>
              <a:ext cx="106058" cy="200447"/>
            </a:xfrm>
            <a:custGeom>
              <a:rect b="b" l="l" r="r" t="t"/>
              <a:pathLst>
                <a:path extrusionOk="0" h="3879" w="2044">
                  <a:moveTo>
                    <a:pt x="1900" y="0"/>
                  </a:moveTo>
                  <a:lnTo>
                    <a:pt x="1900" y="0"/>
                  </a:lnTo>
                  <a:cubicBezTo>
                    <a:pt x="559" y="702"/>
                    <a:pt x="1" y="2107"/>
                    <a:pt x="400" y="3878"/>
                  </a:cubicBezTo>
                  <a:cubicBezTo>
                    <a:pt x="527" y="3814"/>
                    <a:pt x="639" y="3734"/>
                    <a:pt x="735" y="3639"/>
                  </a:cubicBezTo>
                  <a:cubicBezTo>
                    <a:pt x="1102" y="3192"/>
                    <a:pt x="2043" y="2857"/>
                    <a:pt x="1022" y="2123"/>
                  </a:cubicBezTo>
                  <a:cubicBezTo>
                    <a:pt x="942" y="2059"/>
                    <a:pt x="990" y="1740"/>
                    <a:pt x="1070" y="1580"/>
                  </a:cubicBezTo>
                  <a:cubicBezTo>
                    <a:pt x="1325" y="1053"/>
                    <a:pt x="1628" y="527"/>
                    <a:pt x="19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13"/>
            <p:cNvSpPr/>
            <p:nvPr/>
          </p:nvSpPr>
          <p:spPr>
            <a:xfrm>
              <a:off x="3166581" y="4005923"/>
              <a:ext cx="83695" cy="133632"/>
            </a:xfrm>
            <a:custGeom>
              <a:rect b="b" l="l" r="r" t="t"/>
              <a:pathLst>
                <a:path extrusionOk="0" h="2586" w="1613">
                  <a:moveTo>
                    <a:pt x="1325" y="0"/>
                  </a:moveTo>
                  <a:cubicBezTo>
                    <a:pt x="1006" y="80"/>
                    <a:pt x="447" y="96"/>
                    <a:pt x="399" y="255"/>
                  </a:cubicBezTo>
                  <a:cubicBezTo>
                    <a:pt x="224" y="1021"/>
                    <a:pt x="96" y="1803"/>
                    <a:pt x="0" y="2585"/>
                  </a:cubicBezTo>
                  <a:lnTo>
                    <a:pt x="255" y="2522"/>
                  </a:lnTo>
                  <a:cubicBezTo>
                    <a:pt x="702" y="1995"/>
                    <a:pt x="1117" y="1436"/>
                    <a:pt x="1500" y="862"/>
                  </a:cubicBezTo>
                  <a:cubicBezTo>
                    <a:pt x="1612" y="654"/>
                    <a:pt x="1389" y="287"/>
                    <a:pt x="13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13"/>
            <p:cNvSpPr/>
            <p:nvPr/>
          </p:nvSpPr>
          <p:spPr>
            <a:xfrm>
              <a:off x="2976103" y="4113094"/>
              <a:ext cx="69633" cy="122935"/>
            </a:xfrm>
            <a:custGeom>
              <a:rect b="b" l="l" r="r" t="t"/>
              <a:pathLst>
                <a:path extrusionOk="0" h="2379" w="1342">
                  <a:moveTo>
                    <a:pt x="901" y="0"/>
                  </a:moveTo>
                  <a:cubicBezTo>
                    <a:pt x="898" y="0"/>
                    <a:pt x="896" y="0"/>
                    <a:pt x="894" y="1"/>
                  </a:cubicBezTo>
                  <a:cubicBezTo>
                    <a:pt x="655" y="65"/>
                    <a:pt x="304" y="240"/>
                    <a:pt x="240" y="432"/>
                  </a:cubicBezTo>
                  <a:cubicBezTo>
                    <a:pt x="1" y="1246"/>
                    <a:pt x="160" y="1932"/>
                    <a:pt x="1293" y="2379"/>
                  </a:cubicBezTo>
                  <a:cubicBezTo>
                    <a:pt x="1293" y="1677"/>
                    <a:pt x="1341" y="1102"/>
                    <a:pt x="1277" y="543"/>
                  </a:cubicBezTo>
                  <a:cubicBezTo>
                    <a:pt x="1262" y="356"/>
                    <a:pt x="1001" y="0"/>
                    <a:pt x="9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13"/>
            <p:cNvSpPr/>
            <p:nvPr/>
          </p:nvSpPr>
          <p:spPr>
            <a:xfrm>
              <a:off x="2534749" y="3805532"/>
              <a:ext cx="80374" cy="106399"/>
            </a:xfrm>
            <a:custGeom>
              <a:rect b="b" l="l" r="r" t="t"/>
              <a:pathLst>
                <a:path extrusionOk="0" h="2059" w="1549">
                  <a:moveTo>
                    <a:pt x="639" y="0"/>
                  </a:moveTo>
                  <a:cubicBezTo>
                    <a:pt x="415" y="255"/>
                    <a:pt x="0" y="527"/>
                    <a:pt x="32" y="734"/>
                  </a:cubicBezTo>
                  <a:cubicBezTo>
                    <a:pt x="96" y="1117"/>
                    <a:pt x="415" y="1436"/>
                    <a:pt x="798" y="2059"/>
                  </a:cubicBezTo>
                  <a:cubicBezTo>
                    <a:pt x="1149" y="1500"/>
                    <a:pt x="1548" y="1149"/>
                    <a:pt x="1484" y="974"/>
                  </a:cubicBezTo>
                  <a:cubicBezTo>
                    <a:pt x="1325" y="606"/>
                    <a:pt x="926" y="319"/>
                    <a:pt x="6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13"/>
            <p:cNvSpPr/>
            <p:nvPr/>
          </p:nvSpPr>
          <p:spPr>
            <a:xfrm>
              <a:off x="2851936" y="4386913"/>
              <a:ext cx="91114" cy="87486"/>
            </a:xfrm>
            <a:custGeom>
              <a:rect b="b" l="l" r="r" t="t"/>
              <a:pathLst>
                <a:path extrusionOk="0" h="1693" w="1756">
                  <a:moveTo>
                    <a:pt x="845" y="0"/>
                  </a:moveTo>
                  <a:cubicBezTo>
                    <a:pt x="558" y="351"/>
                    <a:pt x="239" y="686"/>
                    <a:pt x="48" y="1085"/>
                  </a:cubicBezTo>
                  <a:cubicBezTo>
                    <a:pt x="0" y="1195"/>
                    <a:pt x="448" y="1692"/>
                    <a:pt x="493" y="1692"/>
                  </a:cubicBezTo>
                  <a:cubicBezTo>
                    <a:pt x="493" y="1692"/>
                    <a:pt x="494" y="1692"/>
                    <a:pt x="494" y="1692"/>
                  </a:cubicBezTo>
                  <a:cubicBezTo>
                    <a:pt x="941" y="1421"/>
                    <a:pt x="1356" y="1117"/>
                    <a:pt x="1755" y="798"/>
                  </a:cubicBezTo>
                  <a:lnTo>
                    <a:pt x="84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13"/>
            <p:cNvSpPr/>
            <p:nvPr/>
          </p:nvSpPr>
          <p:spPr>
            <a:xfrm>
              <a:off x="1307509" y="316107"/>
              <a:ext cx="433987" cy="662577"/>
            </a:xfrm>
            <a:custGeom>
              <a:rect b="b" l="l" r="r" t="t"/>
              <a:pathLst>
                <a:path extrusionOk="0" h="12822" w="8364">
                  <a:moveTo>
                    <a:pt x="4661" y="0"/>
                  </a:moveTo>
                  <a:cubicBezTo>
                    <a:pt x="4639" y="0"/>
                    <a:pt x="4618" y="2"/>
                    <a:pt x="4597" y="5"/>
                  </a:cubicBezTo>
                  <a:cubicBezTo>
                    <a:pt x="3336" y="164"/>
                    <a:pt x="1118" y="2766"/>
                    <a:pt x="942" y="4026"/>
                  </a:cubicBezTo>
                  <a:cubicBezTo>
                    <a:pt x="831" y="4808"/>
                    <a:pt x="559" y="5558"/>
                    <a:pt x="352" y="6340"/>
                  </a:cubicBezTo>
                  <a:cubicBezTo>
                    <a:pt x="256" y="6755"/>
                    <a:pt x="128" y="7170"/>
                    <a:pt x="1" y="7665"/>
                  </a:cubicBezTo>
                  <a:cubicBezTo>
                    <a:pt x="80" y="7825"/>
                    <a:pt x="112" y="8080"/>
                    <a:pt x="272" y="8224"/>
                  </a:cubicBezTo>
                  <a:cubicBezTo>
                    <a:pt x="1740" y="9660"/>
                    <a:pt x="3240" y="11096"/>
                    <a:pt x="4741" y="12517"/>
                  </a:cubicBezTo>
                  <a:cubicBezTo>
                    <a:pt x="4967" y="12723"/>
                    <a:pt x="5194" y="12821"/>
                    <a:pt x="5404" y="12821"/>
                  </a:cubicBezTo>
                  <a:cubicBezTo>
                    <a:pt x="5697" y="12821"/>
                    <a:pt x="5959" y="12630"/>
                    <a:pt x="6145" y="12277"/>
                  </a:cubicBezTo>
                  <a:cubicBezTo>
                    <a:pt x="6480" y="11591"/>
                    <a:pt x="6767" y="10889"/>
                    <a:pt x="6975" y="10155"/>
                  </a:cubicBezTo>
                  <a:cubicBezTo>
                    <a:pt x="7374" y="8718"/>
                    <a:pt x="7613" y="7234"/>
                    <a:pt x="8060" y="5814"/>
                  </a:cubicBezTo>
                  <a:cubicBezTo>
                    <a:pt x="8347" y="4904"/>
                    <a:pt x="8363" y="4186"/>
                    <a:pt x="7709" y="3420"/>
                  </a:cubicBezTo>
                  <a:cubicBezTo>
                    <a:pt x="6959" y="2542"/>
                    <a:pt x="6400" y="1521"/>
                    <a:pt x="5682" y="611"/>
                  </a:cubicBezTo>
                  <a:cubicBezTo>
                    <a:pt x="5443" y="327"/>
                    <a:pt x="4993" y="0"/>
                    <a:pt x="46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13"/>
            <p:cNvSpPr/>
            <p:nvPr/>
          </p:nvSpPr>
          <p:spPr>
            <a:xfrm>
              <a:off x="3950755" y="2427186"/>
              <a:ext cx="385109" cy="382292"/>
            </a:xfrm>
            <a:custGeom>
              <a:rect b="b" l="l" r="r" t="t"/>
              <a:pathLst>
                <a:path extrusionOk="0" h="7398" w="7422">
                  <a:moveTo>
                    <a:pt x="6064" y="0"/>
                  </a:moveTo>
                  <a:cubicBezTo>
                    <a:pt x="5858" y="0"/>
                    <a:pt x="5622" y="56"/>
                    <a:pt x="5363" y="150"/>
                  </a:cubicBezTo>
                  <a:cubicBezTo>
                    <a:pt x="3559" y="788"/>
                    <a:pt x="1932" y="1666"/>
                    <a:pt x="655" y="3166"/>
                  </a:cubicBezTo>
                  <a:cubicBezTo>
                    <a:pt x="1" y="3948"/>
                    <a:pt x="176" y="5480"/>
                    <a:pt x="1054" y="6007"/>
                  </a:cubicBezTo>
                  <a:cubicBezTo>
                    <a:pt x="1596" y="6326"/>
                    <a:pt x="2139" y="6645"/>
                    <a:pt x="2682" y="6980"/>
                  </a:cubicBezTo>
                  <a:cubicBezTo>
                    <a:pt x="3099" y="7245"/>
                    <a:pt x="3659" y="7397"/>
                    <a:pt x="4172" y="7397"/>
                  </a:cubicBezTo>
                  <a:cubicBezTo>
                    <a:pt x="4679" y="7397"/>
                    <a:pt x="5141" y="7249"/>
                    <a:pt x="5379" y="6917"/>
                  </a:cubicBezTo>
                  <a:cubicBezTo>
                    <a:pt x="6257" y="5672"/>
                    <a:pt x="7422" y="4491"/>
                    <a:pt x="7374" y="2703"/>
                  </a:cubicBezTo>
                  <a:cubicBezTo>
                    <a:pt x="7214" y="2113"/>
                    <a:pt x="7023" y="1522"/>
                    <a:pt x="6911" y="900"/>
                  </a:cubicBezTo>
                  <a:cubicBezTo>
                    <a:pt x="6792" y="243"/>
                    <a:pt x="6492" y="0"/>
                    <a:pt x="60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13"/>
            <p:cNvSpPr/>
            <p:nvPr/>
          </p:nvSpPr>
          <p:spPr>
            <a:xfrm>
              <a:off x="3374390" y="2578849"/>
              <a:ext cx="539163" cy="257548"/>
            </a:xfrm>
            <a:custGeom>
              <a:rect b="b" l="l" r="r" t="t"/>
              <a:pathLst>
                <a:path extrusionOk="0" h="4984" w="10391">
                  <a:moveTo>
                    <a:pt x="3955" y="1"/>
                  </a:moveTo>
                  <a:cubicBezTo>
                    <a:pt x="3166" y="1"/>
                    <a:pt x="2547" y="521"/>
                    <a:pt x="1964" y="1380"/>
                  </a:cubicBezTo>
                  <a:cubicBezTo>
                    <a:pt x="1437" y="2130"/>
                    <a:pt x="687" y="2737"/>
                    <a:pt x="65" y="3423"/>
                  </a:cubicBezTo>
                  <a:cubicBezTo>
                    <a:pt x="1" y="3487"/>
                    <a:pt x="33" y="3646"/>
                    <a:pt x="17" y="3870"/>
                  </a:cubicBezTo>
                  <a:lnTo>
                    <a:pt x="607" y="3598"/>
                  </a:lnTo>
                  <a:lnTo>
                    <a:pt x="607" y="4173"/>
                  </a:lnTo>
                  <a:cubicBezTo>
                    <a:pt x="2028" y="4269"/>
                    <a:pt x="3304" y="4333"/>
                    <a:pt x="4597" y="4444"/>
                  </a:cubicBezTo>
                  <a:cubicBezTo>
                    <a:pt x="5475" y="4508"/>
                    <a:pt x="6321" y="4891"/>
                    <a:pt x="7119" y="4971"/>
                  </a:cubicBezTo>
                  <a:cubicBezTo>
                    <a:pt x="7192" y="4979"/>
                    <a:pt x="7266" y="4983"/>
                    <a:pt x="7341" y="4983"/>
                  </a:cubicBezTo>
                  <a:cubicBezTo>
                    <a:pt x="8253" y="4983"/>
                    <a:pt x="9240" y="4386"/>
                    <a:pt x="10199" y="4061"/>
                  </a:cubicBezTo>
                  <a:cubicBezTo>
                    <a:pt x="10263" y="4029"/>
                    <a:pt x="10295" y="3854"/>
                    <a:pt x="10390" y="3678"/>
                  </a:cubicBezTo>
                  <a:lnTo>
                    <a:pt x="9513" y="3471"/>
                  </a:lnTo>
                  <a:cubicBezTo>
                    <a:pt x="9513" y="1013"/>
                    <a:pt x="8731" y="949"/>
                    <a:pt x="7071" y="614"/>
                  </a:cubicBezTo>
                  <a:cubicBezTo>
                    <a:pt x="6899" y="576"/>
                    <a:pt x="6714" y="568"/>
                    <a:pt x="6527" y="568"/>
                  </a:cubicBezTo>
                  <a:cubicBezTo>
                    <a:pt x="6386" y="568"/>
                    <a:pt x="6243" y="572"/>
                    <a:pt x="6104" y="572"/>
                  </a:cubicBezTo>
                  <a:cubicBezTo>
                    <a:pt x="5809" y="572"/>
                    <a:pt x="5527" y="552"/>
                    <a:pt x="5299" y="423"/>
                  </a:cubicBezTo>
                  <a:cubicBezTo>
                    <a:pt x="4796" y="133"/>
                    <a:pt x="4354" y="1"/>
                    <a:pt x="39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13"/>
            <p:cNvSpPr/>
            <p:nvPr/>
          </p:nvSpPr>
          <p:spPr>
            <a:xfrm>
              <a:off x="2099985" y="2629541"/>
              <a:ext cx="426515" cy="307931"/>
            </a:xfrm>
            <a:custGeom>
              <a:rect b="b" l="l" r="r" t="t"/>
              <a:pathLst>
                <a:path extrusionOk="0" h="5959" w="8220">
                  <a:moveTo>
                    <a:pt x="687" y="0"/>
                  </a:moveTo>
                  <a:cubicBezTo>
                    <a:pt x="543" y="96"/>
                    <a:pt x="224" y="208"/>
                    <a:pt x="96" y="431"/>
                  </a:cubicBezTo>
                  <a:cubicBezTo>
                    <a:pt x="1" y="670"/>
                    <a:pt x="17" y="942"/>
                    <a:pt x="144" y="1165"/>
                  </a:cubicBezTo>
                  <a:cubicBezTo>
                    <a:pt x="368" y="1484"/>
                    <a:pt x="639" y="1788"/>
                    <a:pt x="958" y="2043"/>
                  </a:cubicBezTo>
                  <a:cubicBezTo>
                    <a:pt x="1996" y="2969"/>
                    <a:pt x="3097" y="3846"/>
                    <a:pt x="4086" y="4820"/>
                  </a:cubicBezTo>
                  <a:cubicBezTo>
                    <a:pt x="4883" y="5584"/>
                    <a:pt x="5257" y="5959"/>
                    <a:pt x="5652" y="5959"/>
                  </a:cubicBezTo>
                  <a:cubicBezTo>
                    <a:pt x="6017" y="5959"/>
                    <a:pt x="6400" y="5639"/>
                    <a:pt x="7150" y="5011"/>
                  </a:cubicBezTo>
                  <a:cubicBezTo>
                    <a:pt x="8220" y="4118"/>
                    <a:pt x="8220" y="3048"/>
                    <a:pt x="6975" y="2346"/>
                  </a:cubicBezTo>
                  <a:cubicBezTo>
                    <a:pt x="5794" y="1692"/>
                    <a:pt x="4501" y="1213"/>
                    <a:pt x="3240" y="718"/>
                  </a:cubicBezTo>
                  <a:cubicBezTo>
                    <a:pt x="2458" y="431"/>
                    <a:pt x="1628" y="256"/>
                    <a:pt x="6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13"/>
            <p:cNvSpPr/>
            <p:nvPr/>
          </p:nvSpPr>
          <p:spPr>
            <a:xfrm>
              <a:off x="3146708" y="1869317"/>
              <a:ext cx="300636" cy="293204"/>
            </a:xfrm>
            <a:custGeom>
              <a:rect b="b" l="l" r="r" t="t"/>
              <a:pathLst>
                <a:path extrusionOk="0" h="5674" w="5794">
                  <a:moveTo>
                    <a:pt x="2850" y="0"/>
                  </a:moveTo>
                  <a:cubicBezTo>
                    <a:pt x="2406" y="0"/>
                    <a:pt x="1923" y="127"/>
                    <a:pt x="1564" y="317"/>
                  </a:cubicBezTo>
                  <a:cubicBezTo>
                    <a:pt x="463" y="876"/>
                    <a:pt x="224" y="1993"/>
                    <a:pt x="255" y="3158"/>
                  </a:cubicBezTo>
                  <a:lnTo>
                    <a:pt x="0" y="3301"/>
                  </a:lnTo>
                  <a:cubicBezTo>
                    <a:pt x="335" y="3876"/>
                    <a:pt x="543" y="4658"/>
                    <a:pt x="1053" y="4993"/>
                  </a:cubicBezTo>
                  <a:cubicBezTo>
                    <a:pt x="1660" y="5408"/>
                    <a:pt x="2506" y="5456"/>
                    <a:pt x="3256" y="5615"/>
                  </a:cubicBezTo>
                  <a:cubicBezTo>
                    <a:pt x="3429" y="5653"/>
                    <a:pt x="3593" y="5673"/>
                    <a:pt x="3749" y="5673"/>
                  </a:cubicBezTo>
                  <a:cubicBezTo>
                    <a:pt x="4313" y="5673"/>
                    <a:pt x="4763" y="5411"/>
                    <a:pt x="5075" y="4786"/>
                  </a:cubicBezTo>
                  <a:cubicBezTo>
                    <a:pt x="5793" y="3333"/>
                    <a:pt x="5011" y="700"/>
                    <a:pt x="3479" y="110"/>
                  </a:cubicBezTo>
                  <a:cubicBezTo>
                    <a:pt x="3295" y="34"/>
                    <a:pt x="3078" y="0"/>
                    <a:pt x="28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13"/>
            <p:cNvSpPr/>
            <p:nvPr/>
          </p:nvSpPr>
          <p:spPr>
            <a:xfrm>
              <a:off x="2062885" y="2235528"/>
              <a:ext cx="257414" cy="218430"/>
            </a:xfrm>
            <a:custGeom>
              <a:rect b="b" l="l" r="r" t="t"/>
              <a:pathLst>
                <a:path extrusionOk="0" h="4227" w="4961">
                  <a:moveTo>
                    <a:pt x="3095" y="1"/>
                  </a:moveTo>
                  <a:cubicBezTo>
                    <a:pt x="2812" y="1"/>
                    <a:pt x="2500" y="101"/>
                    <a:pt x="2152" y="348"/>
                  </a:cubicBezTo>
                  <a:cubicBezTo>
                    <a:pt x="1881" y="555"/>
                    <a:pt x="1370" y="412"/>
                    <a:pt x="1003" y="539"/>
                  </a:cubicBezTo>
                  <a:cubicBezTo>
                    <a:pt x="700" y="635"/>
                    <a:pt x="237" y="890"/>
                    <a:pt x="205" y="1114"/>
                  </a:cubicBezTo>
                  <a:cubicBezTo>
                    <a:pt x="1" y="2670"/>
                    <a:pt x="695" y="4227"/>
                    <a:pt x="2424" y="4227"/>
                  </a:cubicBezTo>
                  <a:cubicBezTo>
                    <a:pt x="2450" y="4227"/>
                    <a:pt x="2477" y="4227"/>
                    <a:pt x="2503" y="4226"/>
                  </a:cubicBezTo>
                  <a:cubicBezTo>
                    <a:pt x="2528" y="4226"/>
                    <a:pt x="2553" y="4226"/>
                    <a:pt x="2577" y="4226"/>
                  </a:cubicBezTo>
                  <a:cubicBezTo>
                    <a:pt x="3741" y="4226"/>
                    <a:pt x="4332" y="3848"/>
                    <a:pt x="4801" y="2550"/>
                  </a:cubicBezTo>
                  <a:cubicBezTo>
                    <a:pt x="4961" y="2103"/>
                    <a:pt x="4961" y="1337"/>
                    <a:pt x="4674" y="1018"/>
                  </a:cubicBezTo>
                  <a:cubicBezTo>
                    <a:pt x="4240" y="529"/>
                    <a:pt x="3744" y="1"/>
                    <a:pt x="30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13"/>
            <p:cNvSpPr/>
            <p:nvPr/>
          </p:nvSpPr>
          <p:spPr>
            <a:xfrm>
              <a:off x="3892796" y="2149698"/>
              <a:ext cx="241017" cy="229747"/>
            </a:xfrm>
            <a:custGeom>
              <a:rect b="b" l="l" r="r" t="t"/>
              <a:pathLst>
                <a:path extrusionOk="0" h="4446" w="4645">
                  <a:moveTo>
                    <a:pt x="1236" y="1"/>
                  </a:moveTo>
                  <a:cubicBezTo>
                    <a:pt x="921" y="1"/>
                    <a:pt x="580" y="81"/>
                    <a:pt x="383" y="221"/>
                  </a:cubicBezTo>
                  <a:cubicBezTo>
                    <a:pt x="96" y="445"/>
                    <a:pt x="0" y="1067"/>
                    <a:pt x="16" y="1546"/>
                  </a:cubicBezTo>
                  <a:cubicBezTo>
                    <a:pt x="48" y="2025"/>
                    <a:pt x="320" y="2488"/>
                    <a:pt x="463" y="2950"/>
                  </a:cubicBezTo>
                  <a:cubicBezTo>
                    <a:pt x="770" y="3916"/>
                    <a:pt x="1384" y="4445"/>
                    <a:pt x="2162" y="4445"/>
                  </a:cubicBezTo>
                  <a:cubicBezTo>
                    <a:pt x="2476" y="4445"/>
                    <a:pt x="2818" y="4359"/>
                    <a:pt x="3176" y="4179"/>
                  </a:cubicBezTo>
                  <a:cubicBezTo>
                    <a:pt x="3703" y="3924"/>
                    <a:pt x="4134" y="3493"/>
                    <a:pt x="4645" y="3126"/>
                  </a:cubicBezTo>
                  <a:cubicBezTo>
                    <a:pt x="4198" y="2583"/>
                    <a:pt x="3910" y="2200"/>
                    <a:pt x="3575" y="1849"/>
                  </a:cubicBezTo>
                  <a:cubicBezTo>
                    <a:pt x="3001" y="1243"/>
                    <a:pt x="2490" y="572"/>
                    <a:pt x="1804" y="126"/>
                  </a:cubicBezTo>
                  <a:cubicBezTo>
                    <a:pt x="1666" y="40"/>
                    <a:pt x="1457" y="1"/>
                    <a:pt x="12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13"/>
            <p:cNvSpPr/>
            <p:nvPr/>
          </p:nvSpPr>
          <p:spPr>
            <a:xfrm>
              <a:off x="3405055" y="2241936"/>
              <a:ext cx="271683" cy="202204"/>
            </a:xfrm>
            <a:custGeom>
              <a:rect b="b" l="l" r="r" t="t"/>
              <a:pathLst>
                <a:path extrusionOk="0" h="3913" w="5236">
                  <a:moveTo>
                    <a:pt x="0" y="0"/>
                  </a:moveTo>
                  <a:lnTo>
                    <a:pt x="0" y="0"/>
                  </a:lnTo>
                  <a:cubicBezTo>
                    <a:pt x="431" y="1421"/>
                    <a:pt x="719" y="2458"/>
                    <a:pt x="1070" y="3479"/>
                  </a:cubicBezTo>
                  <a:cubicBezTo>
                    <a:pt x="1130" y="3646"/>
                    <a:pt x="1377" y="3913"/>
                    <a:pt x="1512" y="3913"/>
                  </a:cubicBezTo>
                  <a:cubicBezTo>
                    <a:pt x="1519" y="3913"/>
                    <a:pt x="1526" y="3912"/>
                    <a:pt x="1532" y="3910"/>
                  </a:cubicBezTo>
                  <a:cubicBezTo>
                    <a:pt x="2506" y="3671"/>
                    <a:pt x="3559" y="3527"/>
                    <a:pt x="4421" y="3049"/>
                  </a:cubicBezTo>
                  <a:cubicBezTo>
                    <a:pt x="5187" y="2618"/>
                    <a:pt x="5235" y="1405"/>
                    <a:pt x="4645" y="1229"/>
                  </a:cubicBezTo>
                  <a:cubicBezTo>
                    <a:pt x="3208" y="766"/>
                    <a:pt x="1740" y="447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13"/>
            <p:cNvSpPr/>
            <p:nvPr/>
          </p:nvSpPr>
          <p:spPr>
            <a:xfrm>
              <a:off x="2610089" y="2486818"/>
              <a:ext cx="220314" cy="184841"/>
            </a:xfrm>
            <a:custGeom>
              <a:rect b="b" l="l" r="r" t="t"/>
              <a:pathLst>
                <a:path extrusionOk="0" h="3577" w="4246">
                  <a:moveTo>
                    <a:pt x="1973" y="0"/>
                  </a:moveTo>
                  <a:cubicBezTo>
                    <a:pt x="1867" y="0"/>
                    <a:pt x="1767" y="16"/>
                    <a:pt x="1676" y="49"/>
                  </a:cubicBezTo>
                  <a:cubicBezTo>
                    <a:pt x="974" y="289"/>
                    <a:pt x="543" y="1262"/>
                    <a:pt x="1" y="1916"/>
                  </a:cubicBezTo>
                  <a:cubicBezTo>
                    <a:pt x="222" y="2676"/>
                    <a:pt x="1118" y="3576"/>
                    <a:pt x="1693" y="3576"/>
                  </a:cubicBezTo>
                  <a:cubicBezTo>
                    <a:pt x="1698" y="3576"/>
                    <a:pt x="1703" y="3576"/>
                    <a:pt x="1708" y="3576"/>
                  </a:cubicBezTo>
                  <a:cubicBezTo>
                    <a:pt x="2746" y="3528"/>
                    <a:pt x="4246" y="2395"/>
                    <a:pt x="4246" y="1661"/>
                  </a:cubicBezTo>
                  <a:cubicBezTo>
                    <a:pt x="4246" y="1118"/>
                    <a:pt x="2878" y="0"/>
                    <a:pt x="19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13"/>
            <p:cNvSpPr/>
            <p:nvPr/>
          </p:nvSpPr>
          <p:spPr>
            <a:xfrm>
              <a:off x="1235490" y="1403219"/>
              <a:ext cx="192139" cy="256773"/>
            </a:xfrm>
            <a:custGeom>
              <a:rect b="b" l="l" r="r" t="t"/>
              <a:pathLst>
                <a:path extrusionOk="0" h="4969" w="3703">
                  <a:moveTo>
                    <a:pt x="3463" y="1"/>
                  </a:moveTo>
                  <a:cubicBezTo>
                    <a:pt x="3192" y="81"/>
                    <a:pt x="2857" y="81"/>
                    <a:pt x="2681" y="256"/>
                  </a:cubicBezTo>
                  <a:cubicBezTo>
                    <a:pt x="1899" y="974"/>
                    <a:pt x="1165" y="1740"/>
                    <a:pt x="431" y="2522"/>
                  </a:cubicBezTo>
                  <a:cubicBezTo>
                    <a:pt x="272" y="2682"/>
                    <a:pt x="208" y="2921"/>
                    <a:pt x="0" y="3320"/>
                  </a:cubicBezTo>
                  <a:cubicBezTo>
                    <a:pt x="431" y="3895"/>
                    <a:pt x="910" y="4438"/>
                    <a:pt x="1405" y="4948"/>
                  </a:cubicBezTo>
                  <a:cubicBezTo>
                    <a:pt x="1421" y="4962"/>
                    <a:pt x="1451" y="4969"/>
                    <a:pt x="1489" y="4969"/>
                  </a:cubicBezTo>
                  <a:cubicBezTo>
                    <a:pt x="1711" y="4969"/>
                    <a:pt x="2233" y="4753"/>
                    <a:pt x="2314" y="4549"/>
                  </a:cubicBezTo>
                  <a:cubicBezTo>
                    <a:pt x="2825" y="3368"/>
                    <a:pt x="3240" y="2139"/>
                    <a:pt x="3623" y="911"/>
                  </a:cubicBezTo>
                  <a:cubicBezTo>
                    <a:pt x="3703" y="655"/>
                    <a:pt x="3511" y="304"/>
                    <a:pt x="34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13"/>
            <p:cNvSpPr/>
            <p:nvPr/>
          </p:nvSpPr>
          <p:spPr>
            <a:xfrm>
              <a:off x="3913500" y="2908269"/>
              <a:ext cx="192139" cy="256773"/>
            </a:xfrm>
            <a:custGeom>
              <a:rect b="b" l="l" r="r" t="t"/>
              <a:pathLst>
                <a:path extrusionOk="0" h="4969" w="3703">
                  <a:moveTo>
                    <a:pt x="3464" y="0"/>
                  </a:moveTo>
                  <a:cubicBezTo>
                    <a:pt x="3192" y="80"/>
                    <a:pt x="2857" y="80"/>
                    <a:pt x="2682" y="240"/>
                  </a:cubicBezTo>
                  <a:cubicBezTo>
                    <a:pt x="1900" y="974"/>
                    <a:pt x="1149" y="1740"/>
                    <a:pt x="415" y="2506"/>
                  </a:cubicBezTo>
                  <a:cubicBezTo>
                    <a:pt x="272" y="2666"/>
                    <a:pt x="208" y="2905"/>
                    <a:pt x="0" y="3304"/>
                  </a:cubicBezTo>
                  <a:cubicBezTo>
                    <a:pt x="431" y="3878"/>
                    <a:pt x="910" y="4437"/>
                    <a:pt x="1405" y="4948"/>
                  </a:cubicBezTo>
                  <a:cubicBezTo>
                    <a:pt x="1421" y="4962"/>
                    <a:pt x="1451" y="4968"/>
                    <a:pt x="1489" y="4968"/>
                  </a:cubicBezTo>
                  <a:cubicBezTo>
                    <a:pt x="1711" y="4968"/>
                    <a:pt x="2233" y="4753"/>
                    <a:pt x="2314" y="4549"/>
                  </a:cubicBezTo>
                  <a:cubicBezTo>
                    <a:pt x="2825" y="3352"/>
                    <a:pt x="3240" y="2123"/>
                    <a:pt x="3623" y="894"/>
                  </a:cubicBezTo>
                  <a:cubicBezTo>
                    <a:pt x="3703" y="639"/>
                    <a:pt x="3511" y="304"/>
                    <a:pt x="34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13"/>
            <p:cNvSpPr/>
            <p:nvPr/>
          </p:nvSpPr>
          <p:spPr>
            <a:xfrm>
              <a:off x="2864337" y="2325234"/>
              <a:ext cx="355274" cy="106140"/>
            </a:xfrm>
            <a:custGeom>
              <a:rect b="b" l="l" r="r" t="t"/>
              <a:pathLst>
                <a:path extrusionOk="0" h="2054" w="6847">
                  <a:moveTo>
                    <a:pt x="96" y="0"/>
                  </a:moveTo>
                  <a:lnTo>
                    <a:pt x="0" y="447"/>
                  </a:lnTo>
                  <a:cubicBezTo>
                    <a:pt x="878" y="750"/>
                    <a:pt x="1756" y="1085"/>
                    <a:pt x="2649" y="1325"/>
                  </a:cubicBezTo>
                  <a:cubicBezTo>
                    <a:pt x="3176" y="1484"/>
                    <a:pt x="3782" y="1421"/>
                    <a:pt x="4309" y="1612"/>
                  </a:cubicBezTo>
                  <a:cubicBezTo>
                    <a:pt x="5052" y="1881"/>
                    <a:pt x="5522" y="2054"/>
                    <a:pt x="5845" y="2054"/>
                  </a:cubicBezTo>
                  <a:cubicBezTo>
                    <a:pt x="6404" y="2054"/>
                    <a:pt x="6523" y="1538"/>
                    <a:pt x="6847" y="112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13"/>
            <p:cNvSpPr/>
            <p:nvPr/>
          </p:nvSpPr>
          <p:spPr>
            <a:xfrm>
              <a:off x="3824876" y="2461084"/>
              <a:ext cx="183889" cy="171716"/>
            </a:xfrm>
            <a:custGeom>
              <a:rect b="b" l="l" r="r" t="t"/>
              <a:pathLst>
                <a:path extrusionOk="0" h="3323" w="3544">
                  <a:moveTo>
                    <a:pt x="1918" y="1"/>
                  </a:moveTo>
                  <a:cubicBezTo>
                    <a:pt x="1824" y="1"/>
                    <a:pt x="1732" y="12"/>
                    <a:pt x="1645" y="36"/>
                  </a:cubicBezTo>
                  <a:cubicBezTo>
                    <a:pt x="559" y="388"/>
                    <a:pt x="1" y="1345"/>
                    <a:pt x="288" y="2478"/>
                  </a:cubicBezTo>
                  <a:cubicBezTo>
                    <a:pt x="368" y="2829"/>
                    <a:pt x="575" y="3117"/>
                    <a:pt x="878" y="3308"/>
                  </a:cubicBezTo>
                  <a:cubicBezTo>
                    <a:pt x="900" y="3318"/>
                    <a:pt x="926" y="3322"/>
                    <a:pt x="955" y="3322"/>
                  </a:cubicBezTo>
                  <a:cubicBezTo>
                    <a:pt x="1163" y="3322"/>
                    <a:pt x="1536" y="3089"/>
                    <a:pt x="1676" y="2893"/>
                  </a:cubicBezTo>
                  <a:cubicBezTo>
                    <a:pt x="2363" y="1983"/>
                    <a:pt x="2985" y="1042"/>
                    <a:pt x="3544" y="244"/>
                  </a:cubicBezTo>
                  <a:cubicBezTo>
                    <a:pt x="3097" y="164"/>
                    <a:pt x="2666" y="84"/>
                    <a:pt x="2203" y="36"/>
                  </a:cubicBezTo>
                  <a:cubicBezTo>
                    <a:pt x="2107" y="12"/>
                    <a:pt x="2012" y="1"/>
                    <a:pt x="19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13"/>
            <p:cNvSpPr/>
            <p:nvPr/>
          </p:nvSpPr>
          <p:spPr>
            <a:xfrm>
              <a:off x="4442647" y="2245398"/>
              <a:ext cx="139162" cy="170011"/>
            </a:xfrm>
            <a:custGeom>
              <a:rect b="b" l="l" r="r" t="t"/>
              <a:pathLst>
                <a:path extrusionOk="0" h="3290" w="2682">
                  <a:moveTo>
                    <a:pt x="2034" y="1"/>
                  </a:moveTo>
                  <a:cubicBezTo>
                    <a:pt x="1868" y="1"/>
                    <a:pt x="1678" y="34"/>
                    <a:pt x="1532" y="77"/>
                  </a:cubicBezTo>
                  <a:cubicBezTo>
                    <a:pt x="782" y="316"/>
                    <a:pt x="32" y="1513"/>
                    <a:pt x="0" y="2646"/>
                  </a:cubicBezTo>
                  <a:cubicBezTo>
                    <a:pt x="48" y="2742"/>
                    <a:pt x="128" y="3077"/>
                    <a:pt x="319" y="3221"/>
                  </a:cubicBezTo>
                  <a:cubicBezTo>
                    <a:pt x="386" y="3268"/>
                    <a:pt x="503" y="3289"/>
                    <a:pt x="625" y="3289"/>
                  </a:cubicBezTo>
                  <a:cubicBezTo>
                    <a:pt x="794" y="3289"/>
                    <a:pt x="973" y="3247"/>
                    <a:pt x="1038" y="3173"/>
                  </a:cubicBezTo>
                  <a:cubicBezTo>
                    <a:pt x="1596" y="2487"/>
                    <a:pt x="2107" y="1753"/>
                    <a:pt x="2554" y="987"/>
                  </a:cubicBezTo>
                  <a:cubicBezTo>
                    <a:pt x="2681" y="779"/>
                    <a:pt x="2538" y="284"/>
                    <a:pt x="2362" y="93"/>
                  </a:cubicBezTo>
                  <a:cubicBezTo>
                    <a:pt x="2303" y="26"/>
                    <a:pt x="2178" y="1"/>
                    <a:pt x="20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13"/>
            <p:cNvSpPr/>
            <p:nvPr/>
          </p:nvSpPr>
          <p:spPr>
            <a:xfrm>
              <a:off x="3207987" y="2584171"/>
              <a:ext cx="141653" cy="94875"/>
            </a:xfrm>
            <a:custGeom>
              <a:rect b="b" l="l" r="r" t="t"/>
              <a:pathLst>
                <a:path extrusionOk="0" h="1836" w="2730">
                  <a:moveTo>
                    <a:pt x="686" y="0"/>
                  </a:moveTo>
                  <a:cubicBezTo>
                    <a:pt x="431" y="0"/>
                    <a:pt x="192" y="112"/>
                    <a:pt x="48" y="304"/>
                  </a:cubicBezTo>
                  <a:cubicBezTo>
                    <a:pt x="0" y="543"/>
                    <a:pt x="80" y="782"/>
                    <a:pt x="255" y="942"/>
                  </a:cubicBezTo>
                  <a:cubicBezTo>
                    <a:pt x="878" y="1277"/>
                    <a:pt x="1532" y="1517"/>
                    <a:pt x="2298" y="1836"/>
                  </a:cubicBezTo>
                  <a:cubicBezTo>
                    <a:pt x="2474" y="1564"/>
                    <a:pt x="2729" y="1341"/>
                    <a:pt x="2729" y="1118"/>
                  </a:cubicBezTo>
                  <a:cubicBezTo>
                    <a:pt x="2713" y="846"/>
                    <a:pt x="2522" y="447"/>
                    <a:pt x="2330" y="367"/>
                  </a:cubicBezTo>
                  <a:cubicBezTo>
                    <a:pt x="1803" y="176"/>
                    <a:pt x="1245" y="48"/>
                    <a:pt x="6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13"/>
            <p:cNvSpPr/>
            <p:nvPr/>
          </p:nvSpPr>
          <p:spPr>
            <a:xfrm>
              <a:off x="2850380" y="2618586"/>
              <a:ext cx="108393" cy="112445"/>
            </a:xfrm>
            <a:custGeom>
              <a:rect b="b" l="l" r="r" t="t"/>
              <a:pathLst>
                <a:path extrusionOk="0" h="2176" w="2089">
                  <a:moveTo>
                    <a:pt x="836" y="1"/>
                  </a:moveTo>
                  <a:cubicBezTo>
                    <a:pt x="642" y="1"/>
                    <a:pt x="0" y="668"/>
                    <a:pt x="62" y="867"/>
                  </a:cubicBezTo>
                  <a:cubicBezTo>
                    <a:pt x="205" y="1345"/>
                    <a:pt x="668" y="1744"/>
                    <a:pt x="1003" y="2175"/>
                  </a:cubicBezTo>
                  <a:lnTo>
                    <a:pt x="1418" y="2127"/>
                  </a:lnTo>
                  <a:cubicBezTo>
                    <a:pt x="1626" y="1728"/>
                    <a:pt x="2088" y="1234"/>
                    <a:pt x="1993" y="978"/>
                  </a:cubicBezTo>
                  <a:cubicBezTo>
                    <a:pt x="1817" y="547"/>
                    <a:pt x="1306" y="180"/>
                    <a:pt x="860" y="5"/>
                  </a:cubicBezTo>
                  <a:cubicBezTo>
                    <a:pt x="853" y="2"/>
                    <a:pt x="845" y="1"/>
                    <a:pt x="8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13"/>
            <p:cNvSpPr/>
            <p:nvPr/>
          </p:nvSpPr>
          <p:spPr>
            <a:xfrm>
              <a:off x="245220" y="4475844"/>
              <a:ext cx="109223" cy="112341"/>
            </a:xfrm>
            <a:custGeom>
              <a:rect b="b" l="l" r="r" t="t"/>
              <a:pathLst>
                <a:path extrusionOk="0" h="2174" w="2105">
                  <a:moveTo>
                    <a:pt x="843" y="1"/>
                  </a:moveTo>
                  <a:cubicBezTo>
                    <a:pt x="656" y="1"/>
                    <a:pt x="0" y="679"/>
                    <a:pt x="62" y="865"/>
                  </a:cubicBezTo>
                  <a:cubicBezTo>
                    <a:pt x="205" y="1359"/>
                    <a:pt x="668" y="1742"/>
                    <a:pt x="1003" y="2173"/>
                  </a:cubicBezTo>
                  <a:lnTo>
                    <a:pt x="1434" y="2125"/>
                  </a:lnTo>
                  <a:cubicBezTo>
                    <a:pt x="1642" y="1742"/>
                    <a:pt x="2105" y="1248"/>
                    <a:pt x="1993" y="976"/>
                  </a:cubicBezTo>
                  <a:cubicBezTo>
                    <a:pt x="1817" y="561"/>
                    <a:pt x="1307" y="178"/>
                    <a:pt x="860" y="3"/>
                  </a:cubicBezTo>
                  <a:cubicBezTo>
                    <a:pt x="855" y="1"/>
                    <a:pt x="849" y="1"/>
                    <a:pt x="8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13"/>
            <p:cNvSpPr/>
            <p:nvPr/>
          </p:nvSpPr>
          <p:spPr>
            <a:xfrm>
              <a:off x="2477673" y="2352414"/>
              <a:ext cx="91893" cy="88313"/>
            </a:xfrm>
            <a:custGeom>
              <a:rect b="b" l="l" r="r" t="t"/>
              <a:pathLst>
                <a:path extrusionOk="0" h="1709" w="1771">
                  <a:moveTo>
                    <a:pt x="861" y="1"/>
                  </a:moveTo>
                  <a:cubicBezTo>
                    <a:pt x="574" y="368"/>
                    <a:pt x="254" y="703"/>
                    <a:pt x="63" y="1102"/>
                  </a:cubicBezTo>
                  <a:cubicBezTo>
                    <a:pt x="0" y="1212"/>
                    <a:pt x="463" y="1709"/>
                    <a:pt x="508" y="1709"/>
                  </a:cubicBezTo>
                  <a:cubicBezTo>
                    <a:pt x="509" y="1709"/>
                    <a:pt x="509" y="1709"/>
                    <a:pt x="510" y="1709"/>
                  </a:cubicBezTo>
                  <a:cubicBezTo>
                    <a:pt x="941" y="1421"/>
                    <a:pt x="1372" y="1134"/>
                    <a:pt x="1771" y="799"/>
                  </a:cubicBezTo>
                  <a:lnTo>
                    <a:pt x="86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13"/>
            <p:cNvSpPr/>
            <p:nvPr/>
          </p:nvSpPr>
          <p:spPr>
            <a:xfrm>
              <a:off x="706394" y="2777948"/>
              <a:ext cx="91893" cy="88313"/>
            </a:xfrm>
            <a:custGeom>
              <a:rect b="b" l="l" r="r" t="t"/>
              <a:pathLst>
                <a:path extrusionOk="0" h="1709" w="1771">
                  <a:moveTo>
                    <a:pt x="861" y="1"/>
                  </a:moveTo>
                  <a:cubicBezTo>
                    <a:pt x="574" y="368"/>
                    <a:pt x="255" y="703"/>
                    <a:pt x="63" y="1102"/>
                  </a:cubicBezTo>
                  <a:cubicBezTo>
                    <a:pt x="0" y="1212"/>
                    <a:pt x="448" y="1709"/>
                    <a:pt x="507" y="1709"/>
                  </a:cubicBezTo>
                  <a:cubicBezTo>
                    <a:pt x="508" y="1709"/>
                    <a:pt x="509" y="1709"/>
                    <a:pt x="510" y="1708"/>
                  </a:cubicBezTo>
                  <a:cubicBezTo>
                    <a:pt x="941" y="1421"/>
                    <a:pt x="1372" y="1134"/>
                    <a:pt x="1771" y="799"/>
                  </a:cubicBezTo>
                  <a:cubicBezTo>
                    <a:pt x="1308" y="400"/>
                    <a:pt x="1069" y="208"/>
                    <a:pt x="8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13"/>
            <p:cNvSpPr/>
            <p:nvPr/>
          </p:nvSpPr>
          <p:spPr>
            <a:xfrm>
              <a:off x="3369461" y="2949194"/>
              <a:ext cx="88624" cy="92705"/>
            </a:xfrm>
            <a:custGeom>
              <a:rect b="b" l="l" r="r" t="t"/>
              <a:pathLst>
                <a:path extrusionOk="0" h="1794" w="1708">
                  <a:moveTo>
                    <a:pt x="699" y="1"/>
                  </a:moveTo>
                  <a:cubicBezTo>
                    <a:pt x="606" y="1"/>
                    <a:pt x="324" y="246"/>
                    <a:pt x="0" y="437"/>
                  </a:cubicBezTo>
                  <a:lnTo>
                    <a:pt x="958" y="1794"/>
                  </a:lnTo>
                  <a:cubicBezTo>
                    <a:pt x="1213" y="1522"/>
                    <a:pt x="1708" y="1124"/>
                    <a:pt x="1660" y="996"/>
                  </a:cubicBezTo>
                  <a:cubicBezTo>
                    <a:pt x="1452" y="597"/>
                    <a:pt x="1069" y="294"/>
                    <a:pt x="718" y="6"/>
                  </a:cubicBezTo>
                  <a:cubicBezTo>
                    <a:pt x="713" y="3"/>
                    <a:pt x="707" y="1"/>
                    <a:pt x="69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13"/>
            <p:cNvSpPr/>
            <p:nvPr/>
          </p:nvSpPr>
          <p:spPr>
            <a:xfrm>
              <a:off x="686470" y="4349811"/>
              <a:ext cx="122610" cy="81543"/>
            </a:xfrm>
            <a:custGeom>
              <a:rect b="b" l="l" r="r" t="t"/>
              <a:pathLst>
                <a:path extrusionOk="0" h="1578" w="2363">
                  <a:moveTo>
                    <a:pt x="0" y="0"/>
                  </a:moveTo>
                  <a:cubicBezTo>
                    <a:pt x="806" y="1159"/>
                    <a:pt x="1169" y="1578"/>
                    <a:pt x="1633" y="1578"/>
                  </a:cubicBezTo>
                  <a:cubicBezTo>
                    <a:pt x="1840" y="1578"/>
                    <a:pt x="2067" y="1494"/>
                    <a:pt x="2362" y="1357"/>
                  </a:cubicBezTo>
                  <a:cubicBezTo>
                    <a:pt x="1867" y="447"/>
                    <a:pt x="1149" y="16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13"/>
            <p:cNvSpPr/>
            <p:nvPr/>
          </p:nvSpPr>
          <p:spPr>
            <a:xfrm>
              <a:off x="6256161" y="3927327"/>
              <a:ext cx="119289" cy="52398"/>
            </a:xfrm>
            <a:custGeom>
              <a:rect b="b" l="l" r="r" t="t"/>
              <a:pathLst>
                <a:path extrusionOk="0" h="1014" w="2299">
                  <a:moveTo>
                    <a:pt x="976" y="0"/>
                  </a:moveTo>
                  <a:cubicBezTo>
                    <a:pt x="634" y="0"/>
                    <a:pt x="330" y="144"/>
                    <a:pt x="0" y="420"/>
                  </a:cubicBezTo>
                  <a:cubicBezTo>
                    <a:pt x="410" y="813"/>
                    <a:pt x="807" y="1014"/>
                    <a:pt x="1205" y="1014"/>
                  </a:cubicBezTo>
                  <a:cubicBezTo>
                    <a:pt x="1566" y="1014"/>
                    <a:pt x="1926" y="849"/>
                    <a:pt x="2298" y="516"/>
                  </a:cubicBezTo>
                  <a:cubicBezTo>
                    <a:pt x="1760" y="168"/>
                    <a:pt x="1346" y="0"/>
                    <a:pt x="9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13"/>
            <p:cNvSpPr/>
            <p:nvPr/>
          </p:nvSpPr>
          <p:spPr>
            <a:xfrm>
              <a:off x="5555578" y="3153719"/>
              <a:ext cx="107718" cy="52502"/>
            </a:xfrm>
            <a:custGeom>
              <a:rect b="b" l="l" r="r" t="t"/>
              <a:pathLst>
                <a:path extrusionOk="0" h="1016" w="2076">
                  <a:moveTo>
                    <a:pt x="677" y="0"/>
                  </a:moveTo>
                  <a:cubicBezTo>
                    <a:pt x="466" y="0"/>
                    <a:pt x="220" y="223"/>
                    <a:pt x="1" y="325"/>
                  </a:cubicBezTo>
                  <a:cubicBezTo>
                    <a:pt x="176" y="565"/>
                    <a:pt x="336" y="996"/>
                    <a:pt x="527" y="1012"/>
                  </a:cubicBezTo>
                  <a:cubicBezTo>
                    <a:pt x="573" y="1015"/>
                    <a:pt x="618" y="1016"/>
                    <a:pt x="664" y="1016"/>
                  </a:cubicBezTo>
                  <a:cubicBezTo>
                    <a:pt x="1131" y="1016"/>
                    <a:pt x="1610" y="877"/>
                    <a:pt x="2075" y="804"/>
                  </a:cubicBezTo>
                  <a:cubicBezTo>
                    <a:pt x="2075" y="692"/>
                    <a:pt x="2075" y="581"/>
                    <a:pt x="2075" y="469"/>
                  </a:cubicBezTo>
                  <a:cubicBezTo>
                    <a:pt x="1628" y="309"/>
                    <a:pt x="1197" y="86"/>
                    <a:pt x="735" y="6"/>
                  </a:cubicBezTo>
                  <a:cubicBezTo>
                    <a:pt x="716" y="2"/>
                    <a:pt x="697" y="0"/>
                    <a:pt x="6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13"/>
            <p:cNvSpPr/>
            <p:nvPr/>
          </p:nvSpPr>
          <p:spPr>
            <a:xfrm>
              <a:off x="215281" y="4827277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6" y="48"/>
                  </a:moveTo>
                  <a:lnTo>
                    <a:pt x="0" y="336"/>
                  </a:lnTo>
                  <a:lnTo>
                    <a:pt x="942" y="1564"/>
                  </a:lnTo>
                  <a:cubicBezTo>
                    <a:pt x="1118" y="1325"/>
                    <a:pt x="1421" y="1118"/>
                    <a:pt x="1453" y="862"/>
                  </a:cubicBezTo>
                  <a:cubicBezTo>
                    <a:pt x="1533" y="0"/>
                    <a:pt x="830" y="144"/>
                    <a:pt x="336" y="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13"/>
            <p:cNvSpPr/>
            <p:nvPr/>
          </p:nvSpPr>
          <p:spPr>
            <a:xfrm>
              <a:off x="5271547" y="3712312"/>
              <a:ext cx="79544" cy="92447"/>
            </a:xfrm>
            <a:custGeom>
              <a:rect b="b" l="l" r="r" t="t"/>
              <a:pathLst>
                <a:path extrusionOk="0" h="1789" w="1533">
                  <a:moveTo>
                    <a:pt x="176" y="1"/>
                  </a:moveTo>
                  <a:cubicBezTo>
                    <a:pt x="112" y="623"/>
                    <a:pt x="48" y="1166"/>
                    <a:pt x="0" y="1788"/>
                  </a:cubicBezTo>
                  <a:cubicBezTo>
                    <a:pt x="320" y="1485"/>
                    <a:pt x="575" y="1261"/>
                    <a:pt x="830" y="1038"/>
                  </a:cubicBezTo>
                  <a:cubicBezTo>
                    <a:pt x="1054" y="846"/>
                    <a:pt x="1293" y="687"/>
                    <a:pt x="1533" y="511"/>
                  </a:cubicBezTo>
                  <a:cubicBezTo>
                    <a:pt x="1293" y="368"/>
                    <a:pt x="1054" y="240"/>
                    <a:pt x="814" y="112"/>
                  </a:cubicBezTo>
                  <a:cubicBezTo>
                    <a:pt x="607" y="49"/>
                    <a:pt x="384" y="17"/>
                    <a:pt x="17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13"/>
            <p:cNvSpPr/>
            <p:nvPr/>
          </p:nvSpPr>
          <p:spPr>
            <a:xfrm>
              <a:off x="4118039" y="3930841"/>
              <a:ext cx="72072" cy="80045"/>
            </a:xfrm>
            <a:custGeom>
              <a:rect b="b" l="l" r="r" t="t"/>
              <a:pathLst>
                <a:path extrusionOk="0" h="1549" w="1389">
                  <a:moveTo>
                    <a:pt x="671" y="1"/>
                  </a:moveTo>
                  <a:cubicBezTo>
                    <a:pt x="447" y="240"/>
                    <a:pt x="128" y="464"/>
                    <a:pt x="48" y="767"/>
                  </a:cubicBezTo>
                  <a:cubicBezTo>
                    <a:pt x="0" y="926"/>
                    <a:pt x="351" y="1198"/>
                    <a:pt x="623" y="1549"/>
                  </a:cubicBezTo>
                  <a:cubicBezTo>
                    <a:pt x="958" y="1214"/>
                    <a:pt x="1389" y="926"/>
                    <a:pt x="1341" y="815"/>
                  </a:cubicBezTo>
                  <a:cubicBezTo>
                    <a:pt x="1213" y="512"/>
                    <a:pt x="910" y="272"/>
                    <a:pt x="6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13"/>
            <p:cNvSpPr/>
            <p:nvPr/>
          </p:nvSpPr>
          <p:spPr>
            <a:xfrm>
              <a:off x="531586" y="4911402"/>
              <a:ext cx="102737" cy="57773"/>
            </a:xfrm>
            <a:custGeom>
              <a:rect b="b" l="l" r="r" t="t"/>
              <a:pathLst>
                <a:path extrusionOk="0" h="1118" w="1980">
                  <a:moveTo>
                    <a:pt x="97" y="0"/>
                  </a:moveTo>
                  <a:lnTo>
                    <a:pt x="1" y="304"/>
                  </a:lnTo>
                  <a:cubicBezTo>
                    <a:pt x="503" y="841"/>
                    <a:pt x="874" y="1117"/>
                    <a:pt x="1210" y="1117"/>
                  </a:cubicBezTo>
                  <a:cubicBezTo>
                    <a:pt x="1473" y="1117"/>
                    <a:pt x="1714" y="949"/>
                    <a:pt x="1980" y="607"/>
                  </a:cubicBezTo>
                  <a:lnTo>
                    <a:pt x="9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13"/>
            <p:cNvSpPr/>
            <p:nvPr/>
          </p:nvSpPr>
          <p:spPr>
            <a:xfrm>
              <a:off x="1592371" y="4757156"/>
              <a:ext cx="48100" cy="112238"/>
            </a:xfrm>
            <a:custGeom>
              <a:rect b="b" l="l" r="r" t="t"/>
              <a:pathLst>
                <a:path extrusionOk="0" h="2172" w="927">
                  <a:moveTo>
                    <a:pt x="926" y="1"/>
                  </a:moveTo>
                  <a:lnTo>
                    <a:pt x="926" y="1"/>
                  </a:lnTo>
                  <a:cubicBezTo>
                    <a:pt x="1" y="671"/>
                    <a:pt x="783" y="2139"/>
                    <a:pt x="815" y="2171"/>
                  </a:cubicBezTo>
                  <a:cubicBezTo>
                    <a:pt x="862" y="1373"/>
                    <a:pt x="894" y="767"/>
                    <a:pt x="9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13"/>
            <p:cNvSpPr/>
            <p:nvPr/>
          </p:nvSpPr>
          <p:spPr>
            <a:xfrm>
              <a:off x="6235458" y="4556765"/>
              <a:ext cx="511766" cy="468951"/>
            </a:xfrm>
            <a:custGeom>
              <a:rect b="b" l="l" r="r" t="t"/>
              <a:pathLst>
                <a:path extrusionOk="0" h="9075" w="9863">
                  <a:moveTo>
                    <a:pt x="4485" y="1"/>
                  </a:moveTo>
                  <a:cubicBezTo>
                    <a:pt x="2984" y="256"/>
                    <a:pt x="1644" y="416"/>
                    <a:pt x="670" y="1613"/>
                  </a:cubicBezTo>
                  <a:cubicBezTo>
                    <a:pt x="144" y="2251"/>
                    <a:pt x="0" y="2762"/>
                    <a:pt x="543" y="3448"/>
                  </a:cubicBezTo>
                  <a:cubicBezTo>
                    <a:pt x="910" y="3911"/>
                    <a:pt x="1165" y="4453"/>
                    <a:pt x="1500" y="4932"/>
                  </a:cubicBezTo>
                  <a:cubicBezTo>
                    <a:pt x="1803" y="5379"/>
                    <a:pt x="2043" y="6033"/>
                    <a:pt x="2458" y="6193"/>
                  </a:cubicBezTo>
                  <a:cubicBezTo>
                    <a:pt x="3830" y="6720"/>
                    <a:pt x="4852" y="7629"/>
                    <a:pt x="5825" y="8651"/>
                  </a:cubicBezTo>
                  <a:cubicBezTo>
                    <a:pt x="6087" y="8931"/>
                    <a:pt x="6366" y="9075"/>
                    <a:pt x="6667" y="9075"/>
                  </a:cubicBezTo>
                  <a:cubicBezTo>
                    <a:pt x="6880" y="9075"/>
                    <a:pt x="7104" y="9003"/>
                    <a:pt x="7341" y="8858"/>
                  </a:cubicBezTo>
                  <a:cubicBezTo>
                    <a:pt x="7772" y="8619"/>
                    <a:pt x="8203" y="8348"/>
                    <a:pt x="8602" y="8044"/>
                  </a:cubicBezTo>
                  <a:cubicBezTo>
                    <a:pt x="8810" y="7853"/>
                    <a:pt x="9049" y="7486"/>
                    <a:pt x="9017" y="7230"/>
                  </a:cubicBezTo>
                  <a:cubicBezTo>
                    <a:pt x="8825" y="5826"/>
                    <a:pt x="9113" y="4517"/>
                    <a:pt x="9639" y="3241"/>
                  </a:cubicBezTo>
                  <a:cubicBezTo>
                    <a:pt x="9863" y="2650"/>
                    <a:pt x="9767" y="2283"/>
                    <a:pt x="9065" y="2028"/>
                  </a:cubicBezTo>
                  <a:cubicBezTo>
                    <a:pt x="8059" y="1645"/>
                    <a:pt x="7118" y="1070"/>
                    <a:pt x="6128" y="607"/>
                  </a:cubicBezTo>
                  <a:cubicBezTo>
                    <a:pt x="5554" y="352"/>
                    <a:pt x="4947" y="160"/>
                    <a:pt x="44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13"/>
            <p:cNvSpPr/>
            <p:nvPr/>
          </p:nvSpPr>
          <p:spPr>
            <a:xfrm>
              <a:off x="6107089" y="4115161"/>
              <a:ext cx="343703" cy="378829"/>
            </a:xfrm>
            <a:custGeom>
              <a:rect b="b" l="l" r="r" t="t"/>
              <a:pathLst>
                <a:path extrusionOk="0" h="7331" w="6624">
                  <a:moveTo>
                    <a:pt x="3396" y="1"/>
                  </a:moveTo>
                  <a:cubicBezTo>
                    <a:pt x="3104" y="1"/>
                    <a:pt x="2825" y="208"/>
                    <a:pt x="2554" y="631"/>
                  </a:cubicBezTo>
                  <a:cubicBezTo>
                    <a:pt x="1692" y="1940"/>
                    <a:pt x="942" y="3360"/>
                    <a:pt x="160" y="4733"/>
                  </a:cubicBezTo>
                  <a:cubicBezTo>
                    <a:pt x="80" y="4876"/>
                    <a:pt x="80" y="5052"/>
                    <a:pt x="0" y="5483"/>
                  </a:cubicBezTo>
                  <a:cubicBezTo>
                    <a:pt x="367" y="5882"/>
                    <a:pt x="846" y="6392"/>
                    <a:pt x="1341" y="6887"/>
                  </a:cubicBezTo>
                  <a:cubicBezTo>
                    <a:pt x="1630" y="7160"/>
                    <a:pt x="1903" y="7330"/>
                    <a:pt x="2161" y="7330"/>
                  </a:cubicBezTo>
                  <a:cubicBezTo>
                    <a:pt x="2431" y="7330"/>
                    <a:pt x="2684" y="7144"/>
                    <a:pt x="2921" y="6696"/>
                  </a:cubicBezTo>
                  <a:cubicBezTo>
                    <a:pt x="3017" y="6488"/>
                    <a:pt x="3384" y="6392"/>
                    <a:pt x="3639" y="6297"/>
                  </a:cubicBezTo>
                  <a:cubicBezTo>
                    <a:pt x="4453" y="5945"/>
                    <a:pt x="5299" y="5674"/>
                    <a:pt x="6065" y="5259"/>
                  </a:cubicBezTo>
                  <a:cubicBezTo>
                    <a:pt x="6512" y="5020"/>
                    <a:pt x="6623" y="4589"/>
                    <a:pt x="6240" y="4078"/>
                  </a:cubicBezTo>
                  <a:cubicBezTo>
                    <a:pt x="5889" y="3599"/>
                    <a:pt x="5714" y="2993"/>
                    <a:pt x="5427" y="2482"/>
                  </a:cubicBezTo>
                  <a:cubicBezTo>
                    <a:pt x="5107" y="1828"/>
                    <a:pt x="4724" y="1206"/>
                    <a:pt x="4309" y="615"/>
                  </a:cubicBezTo>
                  <a:cubicBezTo>
                    <a:pt x="3990" y="208"/>
                    <a:pt x="3687" y="1"/>
                    <a:pt x="33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13"/>
            <p:cNvSpPr/>
            <p:nvPr/>
          </p:nvSpPr>
          <p:spPr>
            <a:xfrm>
              <a:off x="5149819" y="4704862"/>
              <a:ext cx="247659" cy="377641"/>
            </a:xfrm>
            <a:custGeom>
              <a:rect b="b" l="l" r="r" t="t"/>
              <a:pathLst>
                <a:path extrusionOk="0" h="7308" w="4773">
                  <a:moveTo>
                    <a:pt x="1481" y="1"/>
                  </a:moveTo>
                  <a:cubicBezTo>
                    <a:pt x="1354" y="1"/>
                    <a:pt x="1062" y="185"/>
                    <a:pt x="990" y="343"/>
                  </a:cubicBezTo>
                  <a:cubicBezTo>
                    <a:pt x="639" y="1109"/>
                    <a:pt x="320" y="1891"/>
                    <a:pt x="0" y="2689"/>
                  </a:cubicBezTo>
                  <a:cubicBezTo>
                    <a:pt x="144" y="4540"/>
                    <a:pt x="862" y="5960"/>
                    <a:pt x="2267" y="6966"/>
                  </a:cubicBezTo>
                  <a:cubicBezTo>
                    <a:pt x="2575" y="7175"/>
                    <a:pt x="3057" y="7308"/>
                    <a:pt x="3478" y="7308"/>
                  </a:cubicBezTo>
                  <a:cubicBezTo>
                    <a:pt x="3668" y="7308"/>
                    <a:pt x="3846" y="7281"/>
                    <a:pt x="3990" y="7221"/>
                  </a:cubicBezTo>
                  <a:cubicBezTo>
                    <a:pt x="4357" y="7046"/>
                    <a:pt x="4629" y="6279"/>
                    <a:pt x="4677" y="5753"/>
                  </a:cubicBezTo>
                  <a:cubicBezTo>
                    <a:pt x="4756" y="4700"/>
                    <a:pt x="4772" y="3630"/>
                    <a:pt x="4708" y="2577"/>
                  </a:cubicBezTo>
                  <a:cubicBezTo>
                    <a:pt x="4708" y="2258"/>
                    <a:pt x="4645" y="1795"/>
                    <a:pt x="4437" y="1667"/>
                  </a:cubicBezTo>
                  <a:cubicBezTo>
                    <a:pt x="3496" y="1061"/>
                    <a:pt x="2522" y="502"/>
                    <a:pt x="1517" y="8"/>
                  </a:cubicBezTo>
                  <a:cubicBezTo>
                    <a:pt x="1507" y="3"/>
                    <a:pt x="1495" y="1"/>
                    <a:pt x="14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13"/>
            <p:cNvSpPr/>
            <p:nvPr/>
          </p:nvSpPr>
          <p:spPr>
            <a:xfrm>
              <a:off x="5836652" y="4938944"/>
              <a:ext cx="336439" cy="216828"/>
            </a:xfrm>
            <a:custGeom>
              <a:rect b="b" l="l" r="r" t="t"/>
              <a:pathLst>
                <a:path extrusionOk="0" h="4196" w="6484">
                  <a:moveTo>
                    <a:pt x="5692" y="1"/>
                  </a:moveTo>
                  <a:cubicBezTo>
                    <a:pt x="5591" y="1"/>
                    <a:pt x="5474" y="19"/>
                    <a:pt x="5340" y="58"/>
                  </a:cubicBezTo>
                  <a:cubicBezTo>
                    <a:pt x="3840" y="489"/>
                    <a:pt x="2340" y="888"/>
                    <a:pt x="840" y="1335"/>
                  </a:cubicBezTo>
                  <a:cubicBezTo>
                    <a:pt x="600" y="1414"/>
                    <a:pt x="393" y="1574"/>
                    <a:pt x="281" y="1797"/>
                  </a:cubicBezTo>
                  <a:cubicBezTo>
                    <a:pt x="1" y="2513"/>
                    <a:pt x="1147" y="3699"/>
                    <a:pt x="1929" y="3699"/>
                  </a:cubicBezTo>
                  <a:cubicBezTo>
                    <a:pt x="1949" y="3699"/>
                    <a:pt x="1969" y="3698"/>
                    <a:pt x="1989" y="3696"/>
                  </a:cubicBezTo>
                  <a:cubicBezTo>
                    <a:pt x="2060" y="3693"/>
                    <a:pt x="2131" y="3692"/>
                    <a:pt x="2202" y="3692"/>
                  </a:cubicBezTo>
                  <a:cubicBezTo>
                    <a:pt x="2868" y="3692"/>
                    <a:pt x="3542" y="3817"/>
                    <a:pt x="4191" y="3904"/>
                  </a:cubicBezTo>
                  <a:cubicBezTo>
                    <a:pt x="4558" y="3968"/>
                    <a:pt x="4909" y="4064"/>
                    <a:pt x="5244" y="4191"/>
                  </a:cubicBezTo>
                  <a:cubicBezTo>
                    <a:pt x="5294" y="4194"/>
                    <a:pt x="5341" y="4195"/>
                    <a:pt x="5388" y="4195"/>
                  </a:cubicBezTo>
                  <a:cubicBezTo>
                    <a:pt x="6175" y="4195"/>
                    <a:pt x="6484" y="3807"/>
                    <a:pt x="6393" y="2962"/>
                  </a:cubicBezTo>
                  <a:cubicBezTo>
                    <a:pt x="6330" y="2292"/>
                    <a:pt x="6377" y="1574"/>
                    <a:pt x="6330" y="888"/>
                  </a:cubicBezTo>
                  <a:cubicBezTo>
                    <a:pt x="6303" y="401"/>
                    <a:pt x="6168" y="1"/>
                    <a:pt x="56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13"/>
            <p:cNvSpPr/>
            <p:nvPr/>
          </p:nvSpPr>
          <p:spPr>
            <a:xfrm>
              <a:off x="6709916" y="4975167"/>
              <a:ext cx="272513" cy="284936"/>
            </a:xfrm>
            <a:custGeom>
              <a:rect b="b" l="l" r="r" t="t"/>
              <a:pathLst>
                <a:path extrusionOk="0" h="5514" w="5252">
                  <a:moveTo>
                    <a:pt x="4022" y="1"/>
                  </a:moveTo>
                  <a:cubicBezTo>
                    <a:pt x="3783" y="1"/>
                    <a:pt x="3544" y="7"/>
                    <a:pt x="3304" y="27"/>
                  </a:cubicBezTo>
                  <a:cubicBezTo>
                    <a:pt x="2411" y="123"/>
                    <a:pt x="1644" y="426"/>
                    <a:pt x="1293" y="1384"/>
                  </a:cubicBezTo>
                  <a:cubicBezTo>
                    <a:pt x="1102" y="1862"/>
                    <a:pt x="942" y="2405"/>
                    <a:pt x="607" y="2756"/>
                  </a:cubicBezTo>
                  <a:cubicBezTo>
                    <a:pt x="1" y="3347"/>
                    <a:pt x="1" y="3793"/>
                    <a:pt x="607" y="4336"/>
                  </a:cubicBezTo>
                  <a:cubicBezTo>
                    <a:pt x="799" y="4512"/>
                    <a:pt x="878" y="4831"/>
                    <a:pt x="1102" y="4958"/>
                  </a:cubicBezTo>
                  <a:cubicBezTo>
                    <a:pt x="1473" y="5165"/>
                    <a:pt x="1940" y="5514"/>
                    <a:pt x="2287" y="5514"/>
                  </a:cubicBezTo>
                  <a:cubicBezTo>
                    <a:pt x="2342" y="5514"/>
                    <a:pt x="2394" y="5505"/>
                    <a:pt x="2442" y="5485"/>
                  </a:cubicBezTo>
                  <a:cubicBezTo>
                    <a:pt x="2794" y="5357"/>
                    <a:pt x="2969" y="4687"/>
                    <a:pt x="3161" y="4224"/>
                  </a:cubicBezTo>
                  <a:cubicBezTo>
                    <a:pt x="3224" y="4065"/>
                    <a:pt x="3145" y="3841"/>
                    <a:pt x="3145" y="3666"/>
                  </a:cubicBezTo>
                  <a:cubicBezTo>
                    <a:pt x="4230" y="3267"/>
                    <a:pt x="5251" y="1192"/>
                    <a:pt x="4980" y="11"/>
                  </a:cubicBezTo>
                  <a:cubicBezTo>
                    <a:pt x="4661" y="11"/>
                    <a:pt x="4342" y="1"/>
                    <a:pt x="40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13"/>
            <p:cNvSpPr/>
            <p:nvPr/>
          </p:nvSpPr>
          <p:spPr>
            <a:xfrm>
              <a:off x="6275204" y="4973617"/>
              <a:ext cx="300636" cy="237860"/>
            </a:xfrm>
            <a:custGeom>
              <a:rect b="b" l="l" r="r" t="t"/>
              <a:pathLst>
                <a:path extrusionOk="0" h="4603" w="5794">
                  <a:moveTo>
                    <a:pt x="1625" y="1"/>
                  </a:moveTo>
                  <a:cubicBezTo>
                    <a:pt x="1451" y="1"/>
                    <a:pt x="1307" y="32"/>
                    <a:pt x="1229" y="105"/>
                  </a:cubicBezTo>
                  <a:cubicBezTo>
                    <a:pt x="686" y="616"/>
                    <a:pt x="431" y="1446"/>
                    <a:pt x="0" y="2275"/>
                  </a:cubicBezTo>
                  <a:cubicBezTo>
                    <a:pt x="176" y="2467"/>
                    <a:pt x="383" y="2642"/>
                    <a:pt x="607" y="2786"/>
                  </a:cubicBezTo>
                  <a:cubicBezTo>
                    <a:pt x="1819" y="3393"/>
                    <a:pt x="3032" y="4031"/>
                    <a:pt x="4277" y="4542"/>
                  </a:cubicBezTo>
                  <a:cubicBezTo>
                    <a:pt x="4379" y="4583"/>
                    <a:pt x="4508" y="4602"/>
                    <a:pt x="4647" y="4602"/>
                  </a:cubicBezTo>
                  <a:cubicBezTo>
                    <a:pt x="4987" y="4602"/>
                    <a:pt x="5379" y="4488"/>
                    <a:pt x="5538" y="4318"/>
                  </a:cubicBezTo>
                  <a:cubicBezTo>
                    <a:pt x="5761" y="4095"/>
                    <a:pt x="5793" y="3345"/>
                    <a:pt x="5586" y="3105"/>
                  </a:cubicBezTo>
                  <a:cubicBezTo>
                    <a:pt x="4772" y="2116"/>
                    <a:pt x="3846" y="1206"/>
                    <a:pt x="2857" y="376"/>
                  </a:cubicBezTo>
                  <a:cubicBezTo>
                    <a:pt x="2579" y="165"/>
                    <a:pt x="2023" y="1"/>
                    <a:pt x="16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13"/>
            <p:cNvSpPr/>
            <p:nvPr/>
          </p:nvSpPr>
          <p:spPr>
            <a:xfrm>
              <a:off x="5571300" y="4811258"/>
              <a:ext cx="287405" cy="228817"/>
            </a:xfrm>
            <a:custGeom>
              <a:rect b="b" l="l" r="r" t="t"/>
              <a:pathLst>
                <a:path extrusionOk="0" h="4428" w="5539">
                  <a:moveTo>
                    <a:pt x="3545" y="1"/>
                  </a:moveTo>
                  <a:cubicBezTo>
                    <a:pt x="3309" y="1"/>
                    <a:pt x="3119" y="38"/>
                    <a:pt x="3065" y="119"/>
                  </a:cubicBezTo>
                  <a:cubicBezTo>
                    <a:pt x="2490" y="949"/>
                    <a:pt x="1597" y="709"/>
                    <a:pt x="910" y="1061"/>
                  </a:cubicBezTo>
                  <a:cubicBezTo>
                    <a:pt x="575" y="1252"/>
                    <a:pt x="33" y="1523"/>
                    <a:pt x="17" y="1779"/>
                  </a:cubicBezTo>
                  <a:cubicBezTo>
                    <a:pt x="1" y="2146"/>
                    <a:pt x="288" y="2641"/>
                    <a:pt x="591" y="2912"/>
                  </a:cubicBezTo>
                  <a:cubicBezTo>
                    <a:pt x="1150" y="3375"/>
                    <a:pt x="1740" y="3806"/>
                    <a:pt x="2363" y="4173"/>
                  </a:cubicBezTo>
                  <a:cubicBezTo>
                    <a:pt x="2522" y="4284"/>
                    <a:pt x="2730" y="4300"/>
                    <a:pt x="3145" y="4428"/>
                  </a:cubicBezTo>
                  <a:cubicBezTo>
                    <a:pt x="3512" y="4189"/>
                    <a:pt x="3863" y="3901"/>
                    <a:pt x="4182" y="3598"/>
                  </a:cubicBezTo>
                  <a:cubicBezTo>
                    <a:pt x="4469" y="3263"/>
                    <a:pt x="4613" y="2800"/>
                    <a:pt x="4900" y="2465"/>
                  </a:cubicBezTo>
                  <a:cubicBezTo>
                    <a:pt x="5539" y="1731"/>
                    <a:pt x="5156" y="901"/>
                    <a:pt x="4804" y="374"/>
                  </a:cubicBezTo>
                  <a:cubicBezTo>
                    <a:pt x="4646" y="142"/>
                    <a:pt x="4006" y="1"/>
                    <a:pt x="35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13"/>
            <p:cNvSpPr/>
            <p:nvPr/>
          </p:nvSpPr>
          <p:spPr>
            <a:xfrm>
              <a:off x="5515833" y="4961680"/>
              <a:ext cx="127591" cy="113065"/>
            </a:xfrm>
            <a:custGeom>
              <a:rect b="b" l="l" r="r" t="t"/>
              <a:pathLst>
                <a:path extrusionOk="0" h="2188" w="2459">
                  <a:moveTo>
                    <a:pt x="415" y="1"/>
                  </a:moveTo>
                  <a:lnTo>
                    <a:pt x="0" y="192"/>
                  </a:lnTo>
                  <a:cubicBezTo>
                    <a:pt x="32" y="847"/>
                    <a:pt x="80" y="1517"/>
                    <a:pt x="112" y="2187"/>
                  </a:cubicBezTo>
                  <a:lnTo>
                    <a:pt x="2394" y="1820"/>
                  </a:lnTo>
                  <a:lnTo>
                    <a:pt x="2458" y="1373"/>
                  </a:lnTo>
                  <a:lnTo>
                    <a:pt x="4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13"/>
            <p:cNvSpPr/>
            <p:nvPr/>
          </p:nvSpPr>
          <p:spPr>
            <a:xfrm>
              <a:off x="5153970" y="5094482"/>
              <a:ext cx="104398" cy="109809"/>
            </a:xfrm>
            <a:custGeom>
              <a:rect b="b" l="l" r="r" t="t"/>
              <a:pathLst>
                <a:path extrusionOk="0" h="2125" w="2012">
                  <a:moveTo>
                    <a:pt x="1469" y="0"/>
                  </a:moveTo>
                  <a:lnTo>
                    <a:pt x="0" y="1038"/>
                  </a:lnTo>
                  <a:cubicBezTo>
                    <a:pt x="451" y="1551"/>
                    <a:pt x="750" y="2124"/>
                    <a:pt x="943" y="2124"/>
                  </a:cubicBezTo>
                  <a:cubicBezTo>
                    <a:pt x="948" y="2124"/>
                    <a:pt x="953" y="2124"/>
                    <a:pt x="958" y="2123"/>
                  </a:cubicBezTo>
                  <a:cubicBezTo>
                    <a:pt x="1644" y="1995"/>
                    <a:pt x="2011" y="1437"/>
                    <a:pt x="1931" y="718"/>
                  </a:cubicBezTo>
                  <a:cubicBezTo>
                    <a:pt x="1899" y="463"/>
                    <a:pt x="1628" y="240"/>
                    <a:pt x="14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13"/>
            <p:cNvSpPr/>
            <p:nvPr/>
          </p:nvSpPr>
          <p:spPr>
            <a:xfrm>
              <a:off x="6197321" y="4891611"/>
              <a:ext cx="48930" cy="112186"/>
            </a:xfrm>
            <a:custGeom>
              <a:rect b="b" l="l" r="r" t="t"/>
              <a:pathLst>
                <a:path extrusionOk="0" h="2171" w="943">
                  <a:moveTo>
                    <a:pt x="943" y="0"/>
                  </a:moveTo>
                  <a:cubicBezTo>
                    <a:pt x="17" y="687"/>
                    <a:pt x="1" y="1341"/>
                    <a:pt x="831" y="2171"/>
                  </a:cubicBezTo>
                  <a:cubicBezTo>
                    <a:pt x="863" y="1373"/>
                    <a:pt x="895" y="782"/>
                    <a:pt x="9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13"/>
            <p:cNvSpPr/>
            <p:nvPr/>
          </p:nvSpPr>
          <p:spPr>
            <a:xfrm>
              <a:off x="2917314" y="3351940"/>
              <a:ext cx="88676" cy="77564"/>
            </a:xfrm>
            <a:custGeom>
              <a:rect b="b" l="l" r="r" t="t"/>
              <a:pathLst>
                <a:path extrusionOk="0" h="1501" w="1709">
                  <a:moveTo>
                    <a:pt x="0" y="0"/>
                  </a:moveTo>
                  <a:lnTo>
                    <a:pt x="926" y="1501"/>
                  </a:lnTo>
                  <a:lnTo>
                    <a:pt x="1708" y="2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13"/>
            <p:cNvSpPr/>
            <p:nvPr/>
          </p:nvSpPr>
          <p:spPr>
            <a:xfrm>
              <a:off x="4845915" y="3005467"/>
              <a:ext cx="53029" cy="61183"/>
            </a:xfrm>
            <a:custGeom>
              <a:rect b="b" l="l" r="r" t="t"/>
              <a:pathLst>
                <a:path extrusionOk="0" h="1184" w="1022">
                  <a:moveTo>
                    <a:pt x="665" y="0"/>
                  </a:moveTo>
                  <a:cubicBezTo>
                    <a:pt x="508" y="0"/>
                    <a:pt x="353" y="62"/>
                    <a:pt x="224" y="162"/>
                  </a:cubicBezTo>
                  <a:cubicBezTo>
                    <a:pt x="112" y="418"/>
                    <a:pt x="0" y="912"/>
                    <a:pt x="96" y="960"/>
                  </a:cubicBezTo>
                  <a:cubicBezTo>
                    <a:pt x="332" y="1133"/>
                    <a:pt x="692" y="1120"/>
                    <a:pt x="1007" y="1165"/>
                  </a:cubicBezTo>
                  <a:lnTo>
                    <a:pt x="1007" y="1165"/>
                  </a:lnTo>
                  <a:cubicBezTo>
                    <a:pt x="1022" y="997"/>
                    <a:pt x="1021" y="843"/>
                    <a:pt x="1006" y="689"/>
                  </a:cubicBezTo>
                  <a:cubicBezTo>
                    <a:pt x="942" y="449"/>
                    <a:pt x="846" y="210"/>
                    <a:pt x="719" y="3"/>
                  </a:cubicBezTo>
                  <a:cubicBezTo>
                    <a:pt x="701" y="1"/>
                    <a:pt x="683" y="0"/>
                    <a:pt x="665" y="0"/>
                  </a:cubicBezTo>
                  <a:close/>
                  <a:moveTo>
                    <a:pt x="1007" y="1165"/>
                  </a:moveTo>
                  <a:cubicBezTo>
                    <a:pt x="1007" y="1172"/>
                    <a:pt x="1006" y="1178"/>
                    <a:pt x="1006" y="1184"/>
                  </a:cubicBezTo>
                  <a:lnTo>
                    <a:pt x="1022" y="1168"/>
                  </a:lnTo>
                  <a:cubicBezTo>
                    <a:pt x="1017" y="1167"/>
                    <a:pt x="1012" y="1166"/>
                    <a:pt x="1007" y="11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13"/>
            <p:cNvSpPr/>
            <p:nvPr/>
          </p:nvSpPr>
          <p:spPr>
            <a:xfrm>
              <a:off x="4839274" y="3730450"/>
              <a:ext cx="64652" cy="84179"/>
            </a:xfrm>
            <a:custGeom>
              <a:rect b="b" l="l" r="r" t="t"/>
              <a:pathLst>
                <a:path extrusionOk="0" h="1629" w="1246">
                  <a:moveTo>
                    <a:pt x="767" y="1"/>
                  </a:moveTo>
                  <a:cubicBezTo>
                    <a:pt x="1" y="767"/>
                    <a:pt x="448" y="1198"/>
                    <a:pt x="879" y="1629"/>
                  </a:cubicBezTo>
                  <a:lnTo>
                    <a:pt x="1246" y="1533"/>
                  </a:lnTo>
                  <a:lnTo>
                    <a:pt x="76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13"/>
            <p:cNvSpPr/>
            <p:nvPr/>
          </p:nvSpPr>
          <p:spPr>
            <a:xfrm>
              <a:off x="4544502" y="4791105"/>
              <a:ext cx="122610" cy="23874"/>
            </a:xfrm>
            <a:custGeom>
              <a:rect b="b" l="l" r="r" t="t"/>
              <a:pathLst>
                <a:path extrusionOk="0" h="462" w="2363">
                  <a:moveTo>
                    <a:pt x="971" y="0"/>
                  </a:moveTo>
                  <a:cubicBezTo>
                    <a:pt x="635" y="0"/>
                    <a:pt x="365" y="152"/>
                    <a:pt x="0" y="461"/>
                  </a:cubicBezTo>
                  <a:lnTo>
                    <a:pt x="2362" y="461"/>
                  </a:lnTo>
                  <a:cubicBezTo>
                    <a:pt x="1720" y="156"/>
                    <a:pt x="1312" y="0"/>
                    <a:pt x="9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13"/>
            <p:cNvSpPr/>
            <p:nvPr/>
          </p:nvSpPr>
          <p:spPr>
            <a:xfrm>
              <a:off x="2399738" y="3518536"/>
              <a:ext cx="67973" cy="68469"/>
            </a:xfrm>
            <a:custGeom>
              <a:rect b="b" l="l" r="r" t="t"/>
              <a:pathLst>
                <a:path extrusionOk="0" h="1325" w="1310">
                  <a:moveTo>
                    <a:pt x="1006" y="0"/>
                  </a:moveTo>
                  <a:lnTo>
                    <a:pt x="1" y="910"/>
                  </a:lnTo>
                  <a:lnTo>
                    <a:pt x="336" y="1325"/>
                  </a:lnTo>
                  <a:cubicBezTo>
                    <a:pt x="655" y="1022"/>
                    <a:pt x="990" y="734"/>
                    <a:pt x="1278" y="415"/>
                  </a:cubicBezTo>
                  <a:cubicBezTo>
                    <a:pt x="1310" y="399"/>
                    <a:pt x="1102" y="144"/>
                    <a:pt x="10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13"/>
            <p:cNvSpPr/>
            <p:nvPr/>
          </p:nvSpPr>
          <p:spPr>
            <a:xfrm>
              <a:off x="6094636" y="3060810"/>
              <a:ext cx="75444" cy="59426"/>
            </a:xfrm>
            <a:custGeom>
              <a:rect b="b" l="l" r="r" t="t"/>
              <a:pathLst>
                <a:path extrusionOk="0" h="1150" w="1454">
                  <a:moveTo>
                    <a:pt x="687" y="1"/>
                  </a:moveTo>
                  <a:lnTo>
                    <a:pt x="687" y="1"/>
                  </a:lnTo>
                  <a:cubicBezTo>
                    <a:pt x="1" y="799"/>
                    <a:pt x="97" y="958"/>
                    <a:pt x="1453" y="1150"/>
                  </a:cubicBezTo>
                  <a:cubicBezTo>
                    <a:pt x="1214" y="783"/>
                    <a:pt x="959" y="400"/>
                    <a:pt x="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13"/>
            <p:cNvSpPr/>
            <p:nvPr/>
          </p:nvSpPr>
          <p:spPr>
            <a:xfrm>
              <a:off x="86081" y="4604615"/>
              <a:ext cx="60916" cy="72965"/>
            </a:xfrm>
            <a:custGeom>
              <a:rect b="b" l="l" r="r" t="t"/>
              <a:pathLst>
                <a:path extrusionOk="0" h="1412" w="1174">
                  <a:moveTo>
                    <a:pt x="831" y="0"/>
                  </a:moveTo>
                  <a:lnTo>
                    <a:pt x="831" y="0"/>
                  </a:lnTo>
                  <a:cubicBezTo>
                    <a:pt x="543" y="479"/>
                    <a:pt x="288" y="894"/>
                    <a:pt x="1" y="1373"/>
                  </a:cubicBezTo>
                  <a:cubicBezTo>
                    <a:pt x="215" y="1396"/>
                    <a:pt x="393" y="1411"/>
                    <a:pt x="537" y="1411"/>
                  </a:cubicBezTo>
                  <a:cubicBezTo>
                    <a:pt x="1174" y="1411"/>
                    <a:pt x="1156" y="1120"/>
                    <a:pt x="8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13"/>
            <p:cNvSpPr/>
            <p:nvPr/>
          </p:nvSpPr>
          <p:spPr>
            <a:xfrm>
              <a:off x="774211" y="2264001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3" y="0"/>
                  </a:moveTo>
                  <a:cubicBezTo>
                    <a:pt x="3862" y="0"/>
                    <a:pt x="3652" y="17"/>
                    <a:pt x="3432" y="52"/>
                  </a:cubicBezTo>
                  <a:cubicBezTo>
                    <a:pt x="3419" y="54"/>
                    <a:pt x="3406" y="54"/>
                    <a:pt x="3392" y="54"/>
                  </a:cubicBezTo>
                  <a:cubicBezTo>
                    <a:pt x="3286" y="54"/>
                    <a:pt x="3182" y="13"/>
                    <a:pt x="3093" y="13"/>
                  </a:cubicBezTo>
                  <a:cubicBezTo>
                    <a:pt x="3072" y="13"/>
                    <a:pt x="3052" y="15"/>
                    <a:pt x="3033" y="20"/>
                  </a:cubicBezTo>
                  <a:cubicBezTo>
                    <a:pt x="2187" y="228"/>
                    <a:pt x="863" y="196"/>
                    <a:pt x="607" y="691"/>
                  </a:cubicBezTo>
                  <a:cubicBezTo>
                    <a:pt x="161" y="1584"/>
                    <a:pt x="1" y="2957"/>
                    <a:pt x="368" y="3850"/>
                  </a:cubicBezTo>
                  <a:cubicBezTo>
                    <a:pt x="1054" y="5494"/>
                    <a:pt x="2203" y="6962"/>
                    <a:pt x="3177" y="8495"/>
                  </a:cubicBezTo>
                  <a:lnTo>
                    <a:pt x="3975" y="8495"/>
                  </a:lnTo>
                  <a:cubicBezTo>
                    <a:pt x="4102" y="8319"/>
                    <a:pt x="4230" y="8159"/>
                    <a:pt x="4358" y="8016"/>
                  </a:cubicBezTo>
                  <a:cubicBezTo>
                    <a:pt x="5555" y="6883"/>
                    <a:pt x="6768" y="5750"/>
                    <a:pt x="7981" y="4632"/>
                  </a:cubicBezTo>
                  <a:cubicBezTo>
                    <a:pt x="8555" y="4090"/>
                    <a:pt x="8667" y="3627"/>
                    <a:pt x="7981" y="3068"/>
                  </a:cubicBezTo>
                  <a:cubicBezTo>
                    <a:pt x="7518" y="2685"/>
                    <a:pt x="7039" y="2270"/>
                    <a:pt x="6752" y="1776"/>
                  </a:cubicBezTo>
                  <a:cubicBezTo>
                    <a:pt x="6124" y="602"/>
                    <a:pt x="5251" y="0"/>
                    <a:pt x="40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13"/>
            <p:cNvSpPr/>
            <p:nvPr/>
          </p:nvSpPr>
          <p:spPr>
            <a:xfrm>
              <a:off x="11571" y="767787"/>
              <a:ext cx="356934" cy="409679"/>
            </a:xfrm>
            <a:custGeom>
              <a:rect b="b" l="l" r="r" t="t"/>
              <a:pathLst>
                <a:path extrusionOk="0" h="7928" w="6879">
                  <a:moveTo>
                    <a:pt x="691" y="1"/>
                  </a:moveTo>
                  <a:cubicBezTo>
                    <a:pt x="460" y="1"/>
                    <a:pt x="228" y="35"/>
                    <a:pt x="0" y="105"/>
                  </a:cubicBezTo>
                  <a:lnTo>
                    <a:pt x="0" y="5324"/>
                  </a:lnTo>
                  <a:cubicBezTo>
                    <a:pt x="767" y="5994"/>
                    <a:pt x="1533" y="6680"/>
                    <a:pt x="2299" y="7366"/>
                  </a:cubicBezTo>
                  <a:cubicBezTo>
                    <a:pt x="2604" y="7628"/>
                    <a:pt x="2895" y="7927"/>
                    <a:pt x="3262" y="7927"/>
                  </a:cubicBezTo>
                  <a:cubicBezTo>
                    <a:pt x="3432" y="7927"/>
                    <a:pt x="3619" y="7863"/>
                    <a:pt x="3831" y="7702"/>
                  </a:cubicBezTo>
                  <a:cubicBezTo>
                    <a:pt x="4501" y="7223"/>
                    <a:pt x="5187" y="6760"/>
                    <a:pt x="5905" y="6345"/>
                  </a:cubicBezTo>
                  <a:cubicBezTo>
                    <a:pt x="6831" y="5802"/>
                    <a:pt x="6879" y="5515"/>
                    <a:pt x="6097" y="4733"/>
                  </a:cubicBezTo>
                  <a:cubicBezTo>
                    <a:pt x="5522" y="4143"/>
                    <a:pt x="4996" y="3488"/>
                    <a:pt x="4453" y="2882"/>
                  </a:cubicBezTo>
                  <a:cubicBezTo>
                    <a:pt x="3799" y="2164"/>
                    <a:pt x="3160" y="1446"/>
                    <a:pt x="2474" y="775"/>
                  </a:cubicBezTo>
                  <a:cubicBezTo>
                    <a:pt x="2001" y="279"/>
                    <a:pt x="1353" y="1"/>
                    <a:pt x="6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13"/>
            <p:cNvSpPr/>
            <p:nvPr/>
          </p:nvSpPr>
          <p:spPr>
            <a:xfrm>
              <a:off x="11571" y="1397225"/>
              <a:ext cx="236036" cy="260907"/>
            </a:xfrm>
            <a:custGeom>
              <a:rect b="b" l="l" r="r" t="t"/>
              <a:pathLst>
                <a:path extrusionOk="0" h="5049" w="4549">
                  <a:moveTo>
                    <a:pt x="1186" y="0"/>
                  </a:moveTo>
                  <a:cubicBezTo>
                    <a:pt x="891" y="0"/>
                    <a:pt x="578" y="198"/>
                    <a:pt x="0" y="564"/>
                  </a:cubicBezTo>
                  <a:cubicBezTo>
                    <a:pt x="0" y="1697"/>
                    <a:pt x="0" y="2846"/>
                    <a:pt x="0" y="3979"/>
                  </a:cubicBezTo>
                  <a:lnTo>
                    <a:pt x="1644" y="5048"/>
                  </a:lnTo>
                  <a:cubicBezTo>
                    <a:pt x="1916" y="4984"/>
                    <a:pt x="2378" y="4410"/>
                    <a:pt x="2873" y="3867"/>
                  </a:cubicBezTo>
                  <a:cubicBezTo>
                    <a:pt x="3144" y="3580"/>
                    <a:pt x="3480" y="3341"/>
                    <a:pt x="3719" y="3053"/>
                  </a:cubicBezTo>
                  <a:cubicBezTo>
                    <a:pt x="4022" y="2702"/>
                    <a:pt x="4549" y="2176"/>
                    <a:pt x="4453" y="1968"/>
                  </a:cubicBezTo>
                  <a:cubicBezTo>
                    <a:pt x="4262" y="1553"/>
                    <a:pt x="3735" y="1266"/>
                    <a:pt x="3304" y="1011"/>
                  </a:cubicBezTo>
                  <a:cubicBezTo>
                    <a:pt x="3227" y="960"/>
                    <a:pt x="3123" y="952"/>
                    <a:pt x="3013" y="952"/>
                  </a:cubicBezTo>
                  <a:cubicBezTo>
                    <a:pt x="2967" y="952"/>
                    <a:pt x="2919" y="953"/>
                    <a:pt x="2872" y="953"/>
                  </a:cubicBezTo>
                  <a:cubicBezTo>
                    <a:pt x="2756" y="953"/>
                    <a:pt x="2645" y="944"/>
                    <a:pt x="2570" y="883"/>
                  </a:cubicBezTo>
                  <a:cubicBezTo>
                    <a:pt x="1861" y="277"/>
                    <a:pt x="1536" y="0"/>
                    <a:pt x="11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13"/>
            <p:cNvSpPr/>
            <p:nvPr/>
          </p:nvSpPr>
          <p:spPr>
            <a:xfrm>
              <a:off x="11571" y="316314"/>
              <a:ext cx="188871" cy="256980"/>
            </a:xfrm>
            <a:custGeom>
              <a:rect b="b" l="l" r="r" t="t"/>
              <a:pathLst>
                <a:path extrusionOk="0" h="4973" w="3640">
                  <a:moveTo>
                    <a:pt x="0" y="1"/>
                  </a:moveTo>
                  <a:lnTo>
                    <a:pt x="0" y="4613"/>
                  </a:lnTo>
                  <a:cubicBezTo>
                    <a:pt x="383" y="4709"/>
                    <a:pt x="767" y="4804"/>
                    <a:pt x="1150" y="4916"/>
                  </a:cubicBezTo>
                  <a:cubicBezTo>
                    <a:pt x="1299" y="4954"/>
                    <a:pt x="1438" y="4972"/>
                    <a:pt x="1567" y="4972"/>
                  </a:cubicBezTo>
                  <a:cubicBezTo>
                    <a:pt x="2137" y="4972"/>
                    <a:pt x="2505" y="4614"/>
                    <a:pt x="2714" y="4054"/>
                  </a:cubicBezTo>
                  <a:cubicBezTo>
                    <a:pt x="3639" y="1565"/>
                    <a:pt x="2969" y="416"/>
                    <a:pt x="399" y="17"/>
                  </a:cubicBezTo>
                  <a:cubicBezTo>
                    <a:pt x="256" y="1"/>
                    <a:pt x="128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13"/>
            <p:cNvSpPr/>
            <p:nvPr/>
          </p:nvSpPr>
          <p:spPr>
            <a:xfrm>
              <a:off x="1042521" y="2542005"/>
              <a:ext cx="272513" cy="160968"/>
            </a:xfrm>
            <a:custGeom>
              <a:rect b="b" l="l" r="r" t="t"/>
              <a:pathLst>
                <a:path extrusionOk="0" h="3115" w="5252">
                  <a:moveTo>
                    <a:pt x="2981" y="1"/>
                  </a:moveTo>
                  <a:cubicBezTo>
                    <a:pt x="2966" y="1"/>
                    <a:pt x="2951" y="1"/>
                    <a:pt x="2937" y="3"/>
                  </a:cubicBezTo>
                  <a:cubicBezTo>
                    <a:pt x="1533" y="114"/>
                    <a:pt x="176" y="1678"/>
                    <a:pt x="1" y="3115"/>
                  </a:cubicBezTo>
                  <a:lnTo>
                    <a:pt x="5251" y="3115"/>
                  </a:lnTo>
                  <a:cubicBezTo>
                    <a:pt x="5203" y="2923"/>
                    <a:pt x="5235" y="2620"/>
                    <a:pt x="5124" y="2556"/>
                  </a:cubicBezTo>
                  <a:cubicBezTo>
                    <a:pt x="4437" y="2109"/>
                    <a:pt x="4278" y="1471"/>
                    <a:pt x="4134" y="721"/>
                  </a:cubicBezTo>
                  <a:cubicBezTo>
                    <a:pt x="4057" y="413"/>
                    <a:pt x="3386" y="1"/>
                    <a:pt x="29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13"/>
            <p:cNvSpPr/>
            <p:nvPr/>
          </p:nvSpPr>
          <p:spPr>
            <a:xfrm>
              <a:off x="117577" y="2530689"/>
              <a:ext cx="389260" cy="172284"/>
            </a:xfrm>
            <a:custGeom>
              <a:rect b="b" l="l" r="r" t="t"/>
              <a:pathLst>
                <a:path extrusionOk="0" h="3334" w="7502">
                  <a:moveTo>
                    <a:pt x="1054" y="1"/>
                  </a:moveTo>
                  <a:cubicBezTo>
                    <a:pt x="791" y="1"/>
                    <a:pt x="440" y="261"/>
                    <a:pt x="0" y="445"/>
                  </a:cubicBezTo>
                  <a:cubicBezTo>
                    <a:pt x="1045" y="1410"/>
                    <a:pt x="2012" y="1958"/>
                    <a:pt x="3164" y="1958"/>
                  </a:cubicBezTo>
                  <a:cubicBezTo>
                    <a:pt x="3384" y="1958"/>
                    <a:pt x="3611" y="1938"/>
                    <a:pt x="3846" y="1897"/>
                  </a:cubicBezTo>
                  <a:cubicBezTo>
                    <a:pt x="3870" y="1894"/>
                    <a:pt x="3895" y="1892"/>
                    <a:pt x="3920" y="1892"/>
                  </a:cubicBezTo>
                  <a:cubicBezTo>
                    <a:pt x="4260" y="1892"/>
                    <a:pt x="4685" y="2184"/>
                    <a:pt x="5027" y="2392"/>
                  </a:cubicBezTo>
                  <a:cubicBezTo>
                    <a:pt x="5299" y="2568"/>
                    <a:pt x="5474" y="2871"/>
                    <a:pt x="5698" y="3126"/>
                  </a:cubicBezTo>
                  <a:lnTo>
                    <a:pt x="5889" y="2935"/>
                  </a:lnTo>
                  <a:cubicBezTo>
                    <a:pt x="5841" y="2743"/>
                    <a:pt x="5809" y="2552"/>
                    <a:pt x="5746" y="2312"/>
                  </a:cubicBezTo>
                  <a:lnTo>
                    <a:pt x="5746" y="2312"/>
                  </a:lnTo>
                  <a:cubicBezTo>
                    <a:pt x="6512" y="2328"/>
                    <a:pt x="6783" y="2711"/>
                    <a:pt x="6783" y="3334"/>
                  </a:cubicBezTo>
                  <a:lnTo>
                    <a:pt x="6990" y="3334"/>
                  </a:lnTo>
                  <a:cubicBezTo>
                    <a:pt x="7501" y="2695"/>
                    <a:pt x="7341" y="2216"/>
                    <a:pt x="6607" y="1945"/>
                  </a:cubicBezTo>
                  <a:cubicBezTo>
                    <a:pt x="6033" y="1722"/>
                    <a:pt x="5426" y="1610"/>
                    <a:pt x="4836" y="1387"/>
                  </a:cubicBezTo>
                  <a:cubicBezTo>
                    <a:pt x="3607" y="940"/>
                    <a:pt x="2394" y="413"/>
                    <a:pt x="1149" y="14"/>
                  </a:cubicBezTo>
                  <a:cubicBezTo>
                    <a:pt x="1119" y="5"/>
                    <a:pt x="1087" y="1"/>
                    <a:pt x="105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13"/>
            <p:cNvSpPr/>
            <p:nvPr/>
          </p:nvSpPr>
          <p:spPr>
            <a:xfrm>
              <a:off x="10741" y="2302756"/>
              <a:ext cx="135841" cy="161898"/>
            </a:xfrm>
            <a:custGeom>
              <a:rect b="b" l="l" r="r" t="t"/>
              <a:pathLst>
                <a:path extrusionOk="0" h="3133" w="2618">
                  <a:moveTo>
                    <a:pt x="1196" y="0"/>
                  </a:moveTo>
                  <a:cubicBezTo>
                    <a:pt x="758" y="0"/>
                    <a:pt x="303" y="107"/>
                    <a:pt x="16" y="308"/>
                  </a:cubicBezTo>
                  <a:lnTo>
                    <a:pt x="1" y="3132"/>
                  </a:lnTo>
                  <a:cubicBezTo>
                    <a:pt x="527" y="3100"/>
                    <a:pt x="1054" y="3116"/>
                    <a:pt x="1565" y="3037"/>
                  </a:cubicBezTo>
                  <a:cubicBezTo>
                    <a:pt x="1868" y="3005"/>
                    <a:pt x="2347" y="2845"/>
                    <a:pt x="2362" y="2685"/>
                  </a:cubicBezTo>
                  <a:cubicBezTo>
                    <a:pt x="2458" y="1967"/>
                    <a:pt x="2618" y="1153"/>
                    <a:pt x="2378" y="515"/>
                  </a:cubicBezTo>
                  <a:cubicBezTo>
                    <a:pt x="2246" y="163"/>
                    <a:pt x="1735" y="0"/>
                    <a:pt x="11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13"/>
            <p:cNvSpPr/>
            <p:nvPr/>
          </p:nvSpPr>
          <p:spPr>
            <a:xfrm>
              <a:off x="11571" y="1818056"/>
              <a:ext cx="159865" cy="175695"/>
            </a:xfrm>
            <a:custGeom>
              <a:rect b="b" l="l" r="r" t="t"/>
              <a:pathLst>
                <a:path extrusionOk="0" h="3400" w="3081">
                  <a:moveTo>
                    <a:pt x="1389" y="0"/>
                  </a:moveTo>
                  <a:lnTo>
                    <a:pt x="1453" y="415"/>
                  </a:lnTo>
                  <a:lnTo>
                    <a:pt x="0" y="2059"/>
                  </a:lnTo>
                  <a:lnTo>
                    <a:pt x="0" y="3064"/>
                  </a:lnTo>
                  <a:lnTo>
                    <a:pt x="1564" y="3400"/>
                  </a:lnTo>
                  <a:lnTo>
                    <a:pt x="1612" y="3128"/>
                  </a:lnTo>
                  <a:lnTo>
                    <a:pt x="1038" y="2362"/>
                  </a:lnTo>
                  <a:lnTo>
                    <a:pt x="2777" y="2362"/>
                  </a:lnTo>
                  <a:cubicBezTo>
                    <a:pt x="2825" y="1836"/>
                    <a:pt x="3081" y="1165"/>
                    <a:pt x="2857" y="782"/>
                  </a:cubicBezTo>
                  <a:cubicBezTo>
                    <a:pt x="2602" y="367"/>
                    <a:pt x="1900" y="256"/>
                    <a:pt x="13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13"/>
            <p:cNvSpPr/>
            <p:nvPr/>
          </p:nvSpPr>
          <p:spPr>
            <a:xfrm>
              <a:off x="11571" y="2588822"/>
              <a:ext cx="91114" cy="114150"/>
            </a:xfrm>
            <a:custGeom>
              <a:rect b="b" l="l" r="r" t="t"/>
              <a:pathLst>
                <a:path extrusionOk="0" h="2209" w="1756">
                  <a:moveTo>
                    <a:pt x="216" y="0"/>
                  </a:moveTo>
                  <a:cubicBezTo>
                    <a:pt x="144" y="0"/>
                    <a:pt x="72" y="2"/>
                    <a:pt x="0" y="6"/>
                  </a:cubicBezTo>
                  <a:lnTo>
                    <a:pt x="0" y="2209"/>
                  </a:lnTo>
                  <a:lnTo>
                    <a:pt x="798" y="2209"/>
                  </a:lnTo>
                  <a:cubicBezTo>
                    <a:pt x="974" y="1937"/>
                    <a:pt x="1150" y="1666"/>
                    <a:pt x="1341" y="1411"/>
                  </a:cubicBezTo>
                  <a:cubicBezTo>
                    <a:pt x="1756" y="836"/>
                    <a:pt x="1564" y="230"/>
                    <a:pt x="878" y="54"/>
                  </a:cubicBezTo>
                  <a:cubicBezTo>
                    <a:pt x="651" y="18"/>
                    <a:pt x="432" y="0"/>
                    <a:pt x="2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13"/>
            <p:cNvSpPr/>
            <p:nvPr/>
          </p:nvSpPr>
          <p:spPr>
            <a:xfrm>
              <a:off x="438033" y="1006520"/>
              <a:ext cx="507667" cy="539280"/>
            </a:xfrm>
            <a:custGeom>
              <a:rect b="b" l="l" r="r" t="t"/>
              <a:pathLst>
                <a:path extrusionOk="0" h="10436" w="9784">
                  <a:moveTo>
                    <a:pt x="2000" y="0"/>
                  </a:moveTo>
                  <a:cubicBezTo>
                    <a:pt x="1440" y="0"/>
                    <a:pt x="834" y="267"/>
                    <a:pt x="671" y="720"/>
                  </a:cubicBezTo>
                  <a:cubicBezTo>
                    <a:pt x="447" y="1406"/>
                    <a:pt x="160" y="2108"/>
                    <a:pt x="80" y="2826"/>
                  </a:cubicBezTo>
                  <a:cubicBezTo>
                    <a:pt x="0" y="3481"/>
                    <a:pt x="176" y="4167"/>
                    <a:pt x="256" y="4821"/>
                  </a:cubicBezTo>
                  <a:cubicBezTo>
                    <a:pt x="304" y="5204"/>
                    <a:pt x="511" y="5603"/>
                    <a:pt x="447" y="5970"/>
                  </a:cubicBezTo>
                  <a:cubicBezTo>
                    <a:pt x="160" y="7534"/>
                    <a:pt x="160" y="7582"/>
                    <a:pt x="1517" y="8428"/>
                  </a:cubicBezTo>
                  <a:cubicBezTo>
                    <a:pt x="1820" y="8651"/>
                    <a:pt x="2075" y="8907"/>
                    <a:pt x="2299" y="9194"/>
                  </a:cubicBezTo>
                  <a:cubicBezTo>
                    <a:pt x="2990" y="10019"/>
                    <a:pt x="4139" y="10435"/>
                    <a:pt x="5270" y="10435"/>
                  </a:cubicBezTo>
                  <a:cubicBezTo>
                    <a:pt x="6304" y="10435"/>
                    <a:pt x="7324" y="10087"/>
                    <a:pt x="7964" y="9385"/>
                  </a:cubicBezTo>
                  <a:cubicBezTo>
                    <a:pt x="8267" y="9098"/>
                    <a:pt x="8618" y="8859"/>
                    <a:pt x="9001" y="8667"/>
                  </a:cubicBezTo>
                  <a:cubicBezTo>
                    <a:pt x="9672" y="8300"/>
                    <a:pt x="9783" y="7790"/>
                    <a:pt x="9400" y="7167"/>
                  </a:cubicBezTo>
                  <a:cubicBezTo>
                    <a:pt x="9273" y="6928"/>
                    <a:pt x="9017" y="6768"/>
                    <a:pt x="8922" y="6529"/>
                  </a:cubicBezTo>
                  <a:cubicBezTo>
                    <a:pt x="8386" y="5304"/>
                    <a:pt x="7877" y="4869"/>
                    <a:pt x="7142" y="4869"/>
                  </a:cubicBezTo>
                  <a:cubicBezTo>
                    <a:pt x="6738" y="4869"/>
                    <a:pt x="6265" y="5000"/>
                    <a:pt x="5682" y="5204"/>
                  </a:cubicBezTo>
                  <a:cubicBezTo>
                    <a:pt x="5511" y="5267"/>
                    <a:pt x="5359" y="5301"/>
                    <a:pt x="5222" y="5301"/>
                  </a:cubicBezTo>
                  <a:cubicBezTo>
                    <a:pt x="4872" y="5301"/>
                    <a:pt x="4618" y="5082"/>
                    <a:pt x="4389" y="4566"/>
                  </a:cubicBezTo>
                  <a:cubicBezTo>
                    <a:pt x="3974" y="3608"/>
                    <a:pt x="3304" y="2762"/>
                    <a:pt x="2586" y="1661"/>
                  </a:cubicBezTo>
                  <a:cubicBezTo>
                    <a:pt x="2714" y="1454"/>
                    <a:pt x="2825" y="1230"/>
                    <a:pt x="2921" y="1007"/>
                  </a:cubicBezTo>
                  <a:cubicBezTo>
                    <a:pt x="3001" y="799"/>
                    <a:pt x="3001" y="576"/>
                    <a:pt x="2905" y="369"/>
                  </a:cubicBezTo>
                  <a:cubicBezTo>
                    <a:pt x="2715" y="115"/>
                    <a:pt x="2367" y="0"/>
                    <a:pt x="200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13"/>
            <p:cNvSpPr/>
            <p:nvPr/>
          </p:nvSpPr>
          <p:spPr>
            <a:xfrm>
              <a:off x="1129484" y="1730883"/>
              <a:ext cx="353665" cy="541606"/>
            </a:xfrm>
            <a:custGeom>
              <a:rect b="b" l="l" r="r" t="t"/>
              <a:pathLst>
                <a:path extrusionOk="0" h="10481" w="6816">
                  <a:moveTo>
                    <a:pt x="5766" y="0"/>
                  </a:moveTo>
                  <a:cubicBezTo>
                    <a:pt x="5424" y="0"/>
                    <a:pt x="4979" y="310"/>
                    <a:pt x="4676" y="554"/>
                  </a:cubicBezTo>
                  <a:cubicBezTo>
                    <a:pt x="4198" y="953"/>
                    <a:pt x="3831" y="1496"/>
                    <a:pt x="3400" y="1959"/>
                  </a:cubicBezTo>
                  <a:cubicBezTo>
                    <a:pt x="2809" y="2581"/>
                    <a:pt x="1995" y="3108"/>
                    <a:pt x="1676" y="3842"/>
                  </a:cubicBezTo>
                  <a:cubicBezTo>
                    <a:pt x="1022" y="5294"/>
                    <a:pt x="623" y="6858"/>
                    <a:pt x="160" y="8390"/>
                  </a:cubicBezTo>
                  <a:cubicBezTo>
                    <a:pt x="0" y="8965"/>
                    <a:pt x="208" y="9475"/>
                    <a:pt x="862" y="9635"/>
                  </a:cubicBezTo>
                  <a:cubicBezTo>
                    <a:pt x="1979" y="9938"/>
                    <a:pt x="3112" y="10194"/>
                    <a:pt x="4246" y="10481"/>
                  </a:cubicBezTo>
                  <a:cubicBezTo>
                    <a:pt x="5570" y="10305"/>
                    <a:pt x="5810" y="10082"/>
                    <a:pt x="5937" y="8789"/>
                  </a:cubicBezTo>
                  <a:cubicBezTo>
                    <a:pt x="6049" y="7656"/>
                    <a:pt x="6193" y="6523"/>
                    <a:pt x="6320" y="5406"/>
                  </a:cubicBezTo>
                  <a:cubicBezTo>
                    <a:pt x="6464" y="4065"/>
                    <a:pt x="6592" y="2741"/>
                    <a:pt x="6735" y="1416"/>
                  </a:cubicBezTo>
                  <a:cubicBezTo>
                    <a:pt x="6815" y="698"/>
                    <a:pt x="6496" y="139"/>
                    <a:pt x="5873" y="12"/>
                  </a:cubicBezTo>
                  <a:cubicBezTo>
                    <a:pt x="5839" y="4"/>
                    <a:pt x="5803" y="0"/>
                    <a:pt x="57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13"/>
            <p:cNvSpPr/>
            <p:nvPr/>
          </p:nvSpPr>
          <p:spPr>
            <a:xfrm>
              <a:off x="671526" y="775952"/>
              <a:ext cx="299028" cy="398208"/>
            </a:xfrm>
            <a:custGeom>
              <a:rect b="b" l="l" r="r" t="t"/>
              <a:pathLst>
                <a:path extrusionOk="0" h="7706" w="5763">
                  <a:moveTo>
                    <a:pt x="2190" y="1"/>
                  </a:moveTo>
                  <a:cubicBezTo>
                    <a:pt x="1655" y="1"/>
                    <a:pt x="1052" y="282"/>
                    <a:pt x="895" y="745"/>
                  </a:cubicBezTo>
                  <a:cubicBezTo>
                    <a:pt x="528" y="1862"/>
                    <a:pt x="320" y="3043"/>
                    <a:pt x="1" y="4384"/>
                  </a:cubicBezTo>
                  <a:cubicBezTo>
                    <a:pt x="1" y="4384"/>
                    <a:pt x="49" y="4575"/>
                    <a:pt x="113" y="4767"/>
                  </a:cubicBezTo>
                  <a:cubicBezTo>
                    <a:pt x="655" y="6379"/>
                    <a:pt x="2108" y="7528"/>
                    <a:pt x="3815" y="7703"/>
                  </a:cubicBezTo>
                  <a:cubicBezTo>
                    <a:pt x="3842" y="7705"/>
                    <a:pt x="3871" y="7706"/>
                    <a:pt x="3902" y="7706"/>
                  </a:cubicBezTo>
                  <a:cubicBezTo>
                    <a:pt x="4180" y="7706"/>
                    <a:pt x="4588" y="7640"/>
                    <a:pt x="4645" y="7496"/>
                  </a:cubicBezTo>
                  <a:cubicBezTo>
                    <a:pt x="5012" y="6538"/>
                    <a:pt x="5762" y="5389"/>
                    <a:pt x="5491" y="4591"/>
                  </a:cubicBezTo>
                  <a:cubicBezTo>
                    <a:pt x="4980" y="3075"/>
                    <a:pt x="3911" y="1703"/>
                    <a:pt x="2985" y="346"/>
                  </a:cubicBezTo>
                  <a:cubicBezTo>
                    <a:pt x="2827" y="108"/>
                    <a:pt x="2521" y="1"/>
                    <a:pt x="21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13"/>
            <p:cNvSpPr/>
            <p:nvPr/>
          </p:nvSpPr>
          <p:spPr>
            <a:xfrm>
              <a:off x="1065714" y="1019593"/>
              <a:ext cx="440577" cy="389474"/>
            </a:xfrm>
            <a:custGeom>
              <a:rect b="b" l="l" r="r" t="t"/>
              <a:pathLst>
                <a:path extrusionOk="0" h="7537" w="8491">
                  <a:moveTo>
                    <a:pt x="5122" y="1"/>
                  </a:moveTo>
                  <a:cubicBezTo>
                    <a:pt x="4326" y="1"/>
                    <a:pt x="4100" y="899"/>
                    <a:pt x="3655" y="1488"/>
                  </a:cubicBezTo>
                  <a:cubicBezTo>
                    <a:pt x="2554" y="2988"/>
                    <a:pt x="1389" y="4440"/>
                    <a:pt x="336" y="5973"/>
                  </a:cubicBezTo>
                  <a:cubicBezTo>
                    <a:pt x="64" y="6388"/>
                    <a:pt x="96" y="7010"/>
                    <a:pt x="1" y="7537"/>
                  </a:cubicBezTo>
                  <a:cubicBezTo>
                    <a:pt x="495" y="7425"/>
                    <a:pt x="1054" y="7425"/>
                    <a:pt x="1469" y="7185"/>
                  </a:cubicBezTo>
                  <a:cubicBezTo>
                    <a:pt x="3416" y="5973"/>
                    <a:pt x="5315" y="4728"/>
                    <a:pt x="7230" y="3451"/>
                  </a:cubicBezTo>
                  <a:cubicBezTo>
                    <a:pt x="7597" y="3228"/>
                    <a:pt x="7932" y="2940"/>
                    <a:pt x="8236" y="2621"/>
                  </a:cubicBezTo>
                  <a:cubicBezTo>
                    <a:pt x="8379" y="2462"/>
                    <a:pt x="8491" y="1999"/>
                    <a:pt x="8427" y="1951"/>
                  </a:cubicBezTo>
                  <a:cubicBezTo>
                    <a:pt x="7533" y="1288"/>
                    <a:pt x="7041" y="31"/>
                    <a:pt x="5572" y="31"/>
                  </a:cubicBezTo>
                  <a:cubicBezTo>
                    <a:pt x="5520" y="31"/>
                    <a:pt x="5466" y="32"/>
                    <a:pt x="5411" y="36"/>
                  </a:cubicBezTo>
                  <a:cubicBezTo>
                    <a:pt x="5307" y="12"/>
                    <a:pt x="5211" y="1"/>
                    <a:pt x="512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13"/>
            <p:cNvSpPr/>
            <p:nvPr/>
          </p:nvSpPr>
          <p:spPr>
            <a:xfrm>
              <a:off x="346919" y="1478301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0"/>
                  </a:moveTo>
                  <a:cubicBezTo>
                    <a:pt x="224" y="0"/>
                    <a:pt x="1" y="367"/>
                    <a:pt x="65" y="1468"/>
                  </a:cubicBezTo>
                  <a:cubicBezTo>
                    <a:pt x="145" y="3016"/>
                    <a:pt x="288" y="4580"/>
                    <a:pt x="192" y="6128"/>
                  </a:cubicBezTo>
                  <a:cubicBezTo>
                    <a:pt x="129" y="7421"/>
                    <a:pt x="177" y="7708"/>
                    <a:pt x="1405" y="8123"/>
                  </a:cubicBezTo>
                  <a:cubicBezTo>
                    <a:pt x="1693" y="8219"/>
                    <a:pt x="1996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3"/>
                    <a:pt x="4102" y="6575"/>
                  </a:cubicBezTo>
                  <a:cubicBezTo>
                    <a:pt x="3831" y="5075"/>
                    <a:pt x="3576" y="3559"/>
                    <a:pt x="3384" y="2043"/>
                  </a:cubicBezTo>
                  <a:cubicBezTo>
                    <a:pt x="3177" y="431"/>
                    <a:pt x="2746" y="0"/>
                    <a:pt x="11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13"/>
            <p:cNvSpPr/>
            <p:nvPr/>
          </p:nvSpPr>
          <p:spPr>
            <a:xfrm>
              <a:off x="197898" y="552618"/>
              <a:ext cx="308108" cy="386012"/>
            </a:xfrm>
            <a:custGeom>
              <a:rect b="b" l="l" r="r" t="t"/>
              <a:pathLst>
                <a:path extrusionOk="0" h="7470" w="5938">
                  <a:moveTo>
                    <a:pt x="2957" y="1"/>
                  </a:moveTo>
                  <a:cubicBezTo>
                    <a:pt x="2929" y="1"/>
                    <a:pt x="2901" y="3"/>
                    <a:pt x="2873" y="8"/>
                  </a:cubicBezTo>
                  <a:cubicBezTo>
                    <a:pt x="2091" y="439"/>
                    <a:pt x="1245" y="822"/>
                    <a:pt x="591" y="1396"/>
                  </a:cubicBezTo>
                  <a:cubicBezTo>
                    <a:pt x="0" y="1923"/>
                    <a:pt x="543" y="2561"/>
                    <a:pt x="798" y="3120"/>
                  </a:cubicBezTo>
                  <a:cubicBezTo>
                    <a:pt x="846" y="3248"/>
                    <a:pt x="846" y="3391"/>
                    <a:pt x="878" y="3519"/>
                  </a:cubicBezTo>
                  <a:cubicBezTo>
                    <a:pt x="1213" y="4492"/>
                    <a:pt x="1516" y="5482"/>
                    <a:pt x="1883" y="6455"/>
                  </a:cubicBezTo>
                  <a:cubicBezTo>
                    <a:pt x="2110" y="7067"/>
                    <a:pt x="2577" y="7469"/>
                    <a:pt x="3081" y="7469"/>
                  </a:cubicBezTo>
                  <a:cubicBezTo>
                    <a:pt x="3287" y="7469"/>
                    <a:pt x="3499" y="7402"/>
                    <a:pt x="3703" y="7253"/>
                  </a:cubicBezTo>
                  <a:cubicBezTo>
                    <a:pt x="4581" y="6583"/>
                    <a:pt x="5203" y="5578"/>
                    <a:pt x="5937" y="4716"/>
                  </a:cubicBezTo>
                  <a:lnTo>
                    <a:pt x="5762" y="4540"/>
                  </a:lnTo>
                  <a:cubicBezTo>
                    <a:pt x="5762" y="4413"/>
                    <a:pt x="5746" y="4285"/>
                    <a:pt x="5714" y="4157"/>
                  </a:cubicBezTo>
                  <a:cubicBezTo>
                    <a:pt x="4948" y="2833"/>
                    <a:pt x="4166" y="1508"/>
                    <a:pt x="3368" y="199"/>
                  </a:cubicBezTo>
                  <a:cubicBezTo>
                    <a:pt x="3272" y="77"/>
                    <a:pt x="3119" y="1"/>
                    <a:pt x="2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13"/>
            <p:cNvSpPr/>
            <p:nvPr/>
          </p:nvSpPr>
          <p:spPr>
            <a:xfrm>
              <a:off x="863665" y="1643657"/>
              <a:ext cx="242989" cy="288657"/>
            </a:xfrm>
            <a:custGeom>
              <a:rect b="b" l="l" r="r" t="t"/>
              <a:pathLst>
                <a:path extrusionOk="0" h="5586" w="4683">
                  <a:moveTo>
                    <a:pt x="3075" y="0"/>
                  </a:moveTo>
                  <a:cubicBezTo>
                    <a:pt x="1898" y="0"/>
                    <a:pt x="227" y="1095"/>
                    <a:pt x="1" y="2115"/>
                  </a:cubicBezTo>
                  <a:cubicBezTo>
                    <a:pt x="1" y="2274"/>
                    <a:pt x="32" y="2434"/>
                    <a:pt x="112" y="2577"/>
                  </a:cubicBezTo>
                  <a:cubicBezTo>
                    <a:pt x="384" y="3264"/>
                    <a:pt x="655" y="3950"/>
                    <a:pt x="958" y="4604"/>
                  </a:cubicBezTo>
                  <a:cubicBezTo>
                    <a:pt x="1086" y="4891"/>
                    <a:pt x="1261" y="5259"/>
                    <a:pt x="1517" y="5370"/>
                  </a:cubicBezTo>
                  <a:cubicBezTo>
                    <a:pt x="1829" y="5518"/>
                    <a:pt x="2150" y="5586"/>
                    <a:pt x="2462" y="5586"/>
                  </a:cubicBezTo>
                  <a:cubicBezTo>
                    <a:pt x="3635" y="5586"/>
                    <a:pt x="4682" y="4626"/>
                    <a:pt x="4645" y="3327"/>
                  </a:cubicBezTo>
                  <a:cubicBezTo>
                    <a:pt x="4421" y="2338"/>
                    <a:pt x="4214" y="1349"/>
                    <a:pt x="3942" y="391"/>
                  </a:cubicBezTo>
                  <a:cubicBezTo>
                    <a:pt x="3911" y="247"/>
                    <a:pt x="3671" y="104"/>
                    <a:pt x="3496" y="56"/>
                  </a:cubicBezTo>
                  <a:cubicBezTo>
                    <a:pt x="3366" y="18"/>
                    <a:pt x="3224" y="0"/>
                    <a:pt x="30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13"/>
            <p:cNvSpPr/>
            <p:nvPr/>
          </p:nvSpPr>
          <p:spPr>
            <a:xfrm>
              <a:off x="350240" y="2152954"/>
              <a:ext cx="298197" cy="261217"/>
            </a:xfrm>
            <a:custGeom>
              <a:rect b="b" l="l" r="r" t="t"/>
              <a:pathLst>
                <a:path extrusionOk="0" h="5055" w="5747">
                  <a:moveTo>
                    <a:pt x="4225" y="1"/>
                  </a:moveTo>
                  <a:cubicBezTo>
                    <a:pt x="4027" y="1"/>
                    <a:pt x="3143" y="501"/>
                    <a:pt x="2618" y="749"/>
                  </a:cubicBezTo>
                  <a:cubicBezTo>
                    <a:pt x="2474" y="797"/>
                    <a:pt x="2315" y="877"/>
                    <a:pt x="2187" y="972"/>
                  </a:cubicBezTo>
                  <a:cubicBezTo>
                    <a:pt x="1341" y="1802"/>
                    <a:pt x="1" y="2281"/>
                    <a:pt x="17" y="3749"/>
                  </a:cubicBezTo>
                  <a:cubicBezTo>
                    <a:pt x="33" y="4164"/>
                    <a:pt x="160" y="4723"/>
                    <a:pt x="432" y="4946"/>
                  </a:cubicBezTo>
                  <a:cubicBezTo>
                    <a:pt x="529" y="5024"/>
                    <a:pt x="682" y="5054"/>
                    <a:pt x="854" y="5054"/>
                  </a:cubicBezTo>
                  <a:cubicBezTo>
                    <a:pt x="1104" y="5054"/>
                    <a:pt x="1395" y="4990"/>
                    <a:pt x="1613" y="4914"/>
                  </a:cubicBezTo>
                  <a:cubicBezTo>
                    <a:pt x="2618" y="4579"/>
                    <a:pt x="3592" y="4180"/>
                    <a:pt x="4549" y="3717"/>
                  </a:cubicBezTo>
                  <a:cubicBezTo>
                    <a:pt x="4964" y="3526"/>
                    <a:pt x="5299" y="3111"/>
                    <a:pt x="5746" y="2728"/>
                  </a:cubicBezTo>
                  <a:cubicBezTo>
                    <a:pt x="5204" y="1659"/>
                    <a:pt x="4836" y="765"/>
                    <a:pt x="4262" y="15"/>
                  </a:cubicBezTo>
                  <a:cubicBezTo>
                    <a:pt x="4256" y="5"/>
                    <a:pt x="4244" y="1"/>
                    <a:pt x="42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13"/>
            <p:cNvSpPr/>
            <p:nvPr/>
          </p:nvSpPr>
          <p:spPr>
            <a:xfrm>
              <a:off x="551459" y="469578"/>
              <a:ext cx="366897" cy="234398"/>
            </a:xfrm>
            <a:custGeom>
              <a:rect b="b" l="l" r="r" t="t"/>
              <a:pathLst>
                <a:path extrusionOk="0" h="4536" w="7071">
                  <a:moveTo>
                    <a:pt x="678" y="1"/>
                  </a:moveTo>
                  <a:cubicBezTo>
                    <a:pt x="550" y="1"/>
                    <a:pt x="420" y="6"/>
                    <a:pt x="292" y="6"/>
                  </a:cubicBezTo>
                  <a:cubicBezTo>
                    <a:pt x="243" y="6"/>
                    <a:pt x="193" y="5"/>
                    <a:pt x="145" y="3"/>
                  </a:cubicBezTo>
                  <a:lnTo>
                    <a:pt x="145" y="3"/>
                  </a:lnTo>
                  <a:cubicBezTo>
                    <a:pt x="145" y="418"/>
                    <a:pt x="1" y="929"/>
                    <a:pt x="192" y="1248"/>
                  </a:cubicBezTo>
                  <a:cubicBezTo>
                    <a:pt x="528" y="1838"/>
                    <a:pt x="1182" y="2237"/>
                    <a:pt x="1517" y="2844"/>
                  </a:cubicBezTo>
                  <a:cubicBezTo>
                    <a:pt x="2219" y="4057"/>
                    <a:pt x="3448" y="4121"/>
                    <a:pt x="4533" y="4535"/>
                  </a:cubicBezTo>
                  <a:cubicBezTo>
                    <a:pt x="4996" y="4376"/>
                    <a:pt x="5459" y="4232"/>
                    <a:pt x="5938" y="4136"/>
                  </a:cubicBezTo>
                  <a:cubicBezTo>
                    <a:pt x="7071" y="3945"/>
                    <a:pt x="6704" y="3083"/>
                    <a:pt x="6544" y="2509"/>
                  </a:cubicBezTo>
                  <a:cubicBezTo>
                    <a:pt x="6480" y="2221"/>
                    <a:pt x="5810" y="1934"/>
                    <a:pt x="5411" y="1934"/>
                  </a:cubicBezTo>
                  <a:cubicBezTo>
                    <a:pt x="5341" y="1936"/>
                    <a:pt x="5272" y="1937"/>
                    <a:pt x="5205" y="1937"/>
                  </a:cubicBezTo>
                  <a:cubicBezTo>
                    <a:pt x="4612" y="1937"/>
                    <a:pt x="4127" y="1850"/>
                    <a:pt x="3783" y="1248"/>
                  </a:cubicBezTo>
                  <a:cubicBezTo>
                    <a:pt x="3703" y="1120"/>
                    <a:pt x="3576" y="1024"/>
                    <a:pt x="3432" y="977"/>
                  </a:cubicBezTo>
                  <a:cubicBezTo>
                    <a:pt x="2714" y="657"/>
                    <a:pt x="2012" y="322"/>
                    <a:pt x="1278" y="83"/>
                  </a:cubicBezTo>
                  <a:cubicBezTo>
                    <a:pt x="1088" y="14"/>
                    <a:pt x="885" y="1"/>
                    <a:pt x="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13"/>
            <p:cNvSpPr/>
            <p:nvPr/>
          </p:nvSpPr>
          <p:spPr>
            <a:xfrm>
              <a:off x="935685" y="470405"/>
              <a:ext cx="260112" cy="261631"/>
            </a:xfrm>
            <a:custGeom>
              <a:rect b="b" l="l" r="r" t="t"/>
              <a:pathLst>
                <a:path extrusionOk="0" h="5063" w="5013">
                  <a:moveTo>
                    <a:pt x="3014" y="0"/>
                  </a:moveTo>
                  <a:cubicBezTo>
                    <a:pt x="1990" y="0"/>
                    <a:pt x="794" y="556"/>
                    <a:pt x="336" y="1344"/>
                  </a:cubicBezTo>
                  <a:cubicBezTo>
                    <a:pt x="192" y="1631"/>
                    <a:pt x="81" y="1918"/>
                    <a:pt x="1" y="2205"/>
                  </a:cubicBezTo>
                  <a:cubicBezTo>
                    <a:pt x="224" y="2541"/>
                    <a:pt x="400" y="3019"/>
                    <a:pt x="735" y="3259"/>
                  </a:cubicBezTo>
                  <a:cubicBezTo>
                    <a:pt x="1533" y="3849"/>
                    <a:pt x="2379" y="4376"/>
                    <a:pt x="3241" y="4855"/>
                  </a:cubicBezTo>
                  <a:cubicBezTo>
                    <a:pt x="3496" y="4998"/>
                    <a:pt x="3847" y="4998"/>
                    <a:pt x="4150" y="5062"/>
                  </a:cubicBezTo>
                  <a:cubicBezTo>
                    <a:pt x="4198" y="4695"/>
                    <a:pt x="4390" y="4280"/>
                    <a:pt x="4294" y="3961"/>
                  </a:cubicBezTo>
                  <a:cubicBezTo>
                    <a:pt x="4055" y="3243"/>
                    <a:pt x="4071" y="2652"/>
                    <a:pt x="4501" y="1998"/>
                  </a:cubicBezTo>
                  <a:cubicBezTo>
                    <a:pt x="5012" y="1248"/>
                    <a:pt x="4629" y="418"/>
                    <a:pt x="3751" y="115"/>
                  </a:cubicBezTo>
                  <a:cubicBezTo>
                    <a:pt x="3527" y="37"/>
                    <a:pt x="3276" y="0"/>
                    <a:pt x="30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13"/>
            <p:cNvSpPr/>
            <p:nvPr/>
          </p:nvSpPr>
          <p:spPr>
            <a:xfrm>
              <a:off x="588766" y="1907917"/>
              <a:ext cx="302297" cy="329273"/>
            </a:xfrm>
            <a:custGeom>
              <a:rect b="b" l="l" r="r" t="t"/>
              <a:pathLst>
                <a:path extrusionOk="0" h="6372" w="5826">
                  <a:moveTo>
                    <a:pt x="239" y="1"/>
                  </a:moveTo>
                  <a:lnTo>
                    <a:pt x="0" y="208"/>
                  </a:lnTo>
                  <a:cubicBezTo>
                    <a:pt x="511" y="1405"/>
                    <a:pt x="974" y="2634"/>
                    <a:pt x="1564" y="3799"/>
                  </a:cubicBezTo>
                  <a:cubicBezTo>
                    <a:pt x="1899" y="4454"/>
                    <a:pt x="2585" y="4948"/>
                    <a:pt x="2857" y="5619"/>
                  </a:cubicBezTo>
                  <a:cubicBezTo>
                    <a:pt x="3108" y="6220"/>
                    <a:pt x="3510" y="6372"/>
                    <a:pt x="3928" y="6372"/>
                  </a:cubicBezTo>
                  <a:cubicBezTo>
                    <a:pt x="4120" y="6372"/>
                    <a:pt x="4315" y="6340"/>
                    <a:pt x="4501" y="6305"/>
                  </a:cubicBezTo>
                  <a:cubicBezTo>
                    <a:pt x="4979" y="6193"/>
                    <a:pt x="5697" y="5826"/>
                    <a:pt x="5761" y="5475"/>
                  </a:cubicBezTo>
                  <a:cubicBezTo>
                    <a:pt x="5825" y="4884"/>
                    <a:pt x="5618" y="4310"/>
                    <a:pt x="5219" y="3879"/>
                  </a:cubicBezTo>
                  <a:cubicBezTo>
                    <a:pt x="3910" y="2666"/>
                    <a:pt x="2506" y="1565"/>
                    <a:pt x="1117" y="448"/>
                  </a:cubicBezTo>
                  <a:cubicBezTo>
                    <a:pt x="846" y="272"/>
                    <a:pt x="543" y="113"/>
                    <a:pt x="2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13"/>
            <p:cNvSpPr/>
            <p:nvPr/>
          </p:nvSpPr>
          <p:spPr>
            <a:xfrm>
              <a:off x="600337" y="1587953"/>
              <a:ext cx="144974" cy="155490"/>
            </a:xfrm>
            <a:custGeom>
              <a:rect b="b" l="l" r="r" t="t"/>
              <a:pathLst>
                <a:path extrusionOk="0" h="3009" w="2794">
                  <a:moveTo>
                    <a:pt x="2059" y="1"/>
                  </a:moveTo>
                  <a:cubicBezTo>
                    <a:pt x="1453" y="17"/>
                    <a:pt x="894" y="272"/>
                    <a:pt x="463" y="703"/>
                  </a:cubicBezTo>
                  <a:cubicBezTo>
                    <a:pt x="0" y="1230"/>
                    <a:pt x="479" y="1740"/>
                    <a:pt x="942" y="2123"/>
                  </a:cubicBezTo>
                  <a:cubicBezTo>
                    <a:pt x="1181" y="2315"/>
                    <a:pt x="1373" y="2538"/>
                    <a:pt x="1612" y="2730"/>
                  </a:cubicBezTo>
                  <a:cubicBezTo>
                    <a:pt x="1857" y="2915"/>
                    <a:pt x="2060" y="3009"/>
                    <a:pt x="2222" y="3009"/>
                  </a:cubicBezTo>
                  <a:cubicBezTo>
                    <a:pt x="2492" y="3009"/>
                    <a:pt x="2648" y="2748"/>
                    <a:pt x="2698" y="2219"/>
                  </a:cubicBezTo>
                  <a:cubicBezTo>
                    <a:pt x="2714" y="1996"/>
                    <a:pt x="2698" y="1756"/>
                    <a:pt x="2698" y="1533"/>
                  </a:cubicBezTo>
                  <a:lnTo>
                    <a:pt x="2730" y="1533"/>
                  </a:lnTo>
                  <a:cubicBezTo>
                    <a:pt x="2714" y="1469"/>
                    <a:pt x="2714" y="1405"/>
                    <a:pt x="2730" y="1325"/>
                  </a:cubicBezTo>
                  <a:cubicBezTo>
                    <a:pt x="2793" y="735"/>
                    <a:pt x="2777" y="33"/>
                    <a:pt x="20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13"/>
            <p:cNvSpPr/>
            <p:nvPr/>
          </p:nvSpPr>
          <p:spPr>
            <a:xfrm>
              <a:off x="809858" y="1512096"/>
              <a:ext cx="204592" cy="136215"/>
            </a:xfrm>
            <a:custGeom>
              <a:rect b="b" l="l" r="r" t="t"/>
              <a:pathLst>
                <a:path extrusionOk="0" h="2636" w="3943">
                  <a:moveTo>
                    <a:pt x="3571" y="1"/>
                  </a:moveTo>
                  <a:cubicBezTo>
                    <a:pt x="2738" y="1"/>
                    <a:pt x="2200" y="504"/>
                    <a:pt x="1612" y="910"/>
                  </a:cubicBezTo>
                  <a:cubicBezTo>
                    <a:pt x="1277" y="1134"/>
                    <a:pt x="894" y="1245"/>
                    <a:pt x="543" y="1453"/>
                  </a:cubicBezTo>
                  <a:cubicBezTo>
                    <a:pt x="351" y="1612"/>
                    <a:pt x="176" y="1772"/>
                    <a:pt x="0" y="1963"/>
                  </a:cubicBezTo>
                  <a:cubicBezTo>
                    <a:pt x="232" y="2195"/>
                    <a:pt x="478" y="2635"/>
                    <a:pt x="667" y="2635"/>
                  </a:cubicBezTo>
                  <a:cubicBezTo>
                    <a:pt x="674" y="2635"/>
                    <a:pt x="680" y="2635"/>
                    <a:pt x="686" y="2634"/>
                  </a:cubicBezTo>
                  <a:cubicBezTo>
                    <a:pt x="2187" y="2394"/>
                    <a:pt x="3160" y="1437"/>
                    <a:pt x="3942" y="32"/>
                  </a:cubicBezTo>
                  <a:cubicBezTo>
                    <a:pt x="3812" y="11"/>
                    <a:pt x="3689" y="1"/>
                    <a:pt x="35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13"/>
            <p:cNvSpPr/>
            <p:nvPr/>
          </p:nvSpPr>
          <p:spPr>
            <a:xfrm>
              <a:off x="170554" y="212811"/>
              <a:ext cx="145804" cy="123348"/>
            </a:xfrm>
            <a:custGeom>
              <a:rect b="b" l="l" r="r" t="t"/>
              <a:pathLst>
                <a:path extrusionOk="0" h="2387" w="2810">
                  <a:moveTo>
                    <a:pt x="1109" y="0"/>
                  </a:moveTo>
                  <a:cubicBezTo>
                    <a:pt x="1006" y="0"/>
                    <a:pt x="907" y="13"/>
                    <a:pt x="815" y="41"/>
                  </a:cubicBezTo>
                  <a:cubicBezTo>
                    <a:pt x="432" y="136"/>
                    <a:pt x="208" y="982"/>
                    <a:pt x="49" y="1541"/>
                  </a:cubicBezTo>
                  <a:cubicBezTo>
                    <a:pt x="1" y="1732"/>
                    <a:pt x="368" y="2036"/>
                    <a:pt x="607" y="2387"/>
                  </a:cubicBezTo>
                  <a:cubicBezTo>
                    <a:pt x="1437" y="1892"/>
                    <a:pt x="2107" y="1525"/>
                    <a:pt x="2730" y="1094"/>
                  </a:cubicBezTo>
                  <a:cubicBezTo>
                    <a:pt x="2809" y="1030"/>
                    <a:pt x="2762" y="472"/>
                    <a:pt x="2666" y="440"/>
                  </a:cubicBezTo>
                  <a:cubicBezTo>
                    <a:pt x="2166" y="269"/>
                    <a:pt x="1591" y="0"/>
                    <a:pt x="11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13"/>
            <p:cNvSpPr/>
            <p:nvPr/>
          </p:nvSpPr>
          <p:spPr>
            <a:xfrm>
              <a:off x="464547" y="2502527"/>
              <a:ext cx="146582" cy="129653"/>
            </a:xfrm>
            <a:custGeom>
              <a:rect b="b" l="l" r="r" t="t"/>
              <a:pathLst>
                <a:path extrusionOk="0" h="2509" w="2825">
                  <a:moveTo>
                    <a:pt x="527" y="0"/>
                  </a:moveTo>
                  <a:cubicBezTo>
                    <a:pt x="351" y="352"/>
                    <a:pt x="96" y="687"/>
                    <a:pt x="16" y="1054"/>
                  </a:cubicBezTo>
                  <a:cubicBezTo>
                    <a:pt x="0" y="1341"/>
                    <a:pt x="96" y="1628"/>
                    <a:pt x="319" y="1836"/>
                  </a:cubicBezTo>
                  <a:cubicBezTo>
                    <a:pt x="686" y="2139"/>
                    <a:pt x="1149" y="2474"/>
                    <a:pt x="1612" y="2506"/>
                  </a:cubicBezTo>
                  <a:cubicBezTo>
                    <a:pt x="1628" y="2507"/>
                    <a:pt x="1644" y="2508"/>
                    <a:pt x="1659" y="2508"/>
                  </a:cubicBezTo>
                  <a:cubicBezTo>
                    <a:pt x="2001" y="2508"/>
                    <a:pt x="2407" y="2190"/>
                    <a:pt x="2681" y="1916"/>
                  </a:cubicBezTo>
                  <a:cubicBezTo>
                    <a:pt x="2825" y="1788"/>
                    <a:pt x="2793" y="1229"/>
                    <a:pt x="2665" y="1150"/>
                  </a:cubicBezTo>
                  <a:cubicBezTo>
                    <a:pt x="2091" y="846"/>
                    <a:pt x="1484" y="575"/>
                    <a:pt x="878" y="336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13"/>
            <p:cNvSpPr/>
            <p:nvPr/>
          </p:nvSpPr>
          <p:spPr>
            <a:xfrm>
              <a:off x="999610" y="1051218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0"/>
                  </a:moveTo>
                  <a:cubicBezTo>
                    <a:pt x="276" y="0"/>
                    <a:pt x="154" y="5"/>
                    <a:pt x="30" y="14"/>
                  </a:cubicBezTo>
                  <a:cubicBezTo>
                    <a:pt x="0" y="1056"/>
                    <a:pt x="349" y="1950"/>
                    <a:pt x="753" y="1950"/>
                  </a:cubicBezTo>
                  <a:cubicBezTo>
                    <a:pt x="788" y="1950"/>
                    <a:pt x="824" y="1943"/>
                    <a:pt x="860" y="1929"/>
                  </a:cubicBezTo>
                  <a:cubicBezTo>
                    <a:pt x="1354" y="1754"/>
                    <a:pt x="1929" y="1323"/>
                    <a:pt x="2104" y="876"/>
                  </a:cubicBezTo>
                  <a:cubicBezTo>
                    <a:pt x="2292" y="386"/>
                    <a:pt x="1491" y="0"/>
                    <a:pt x="3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13"/>
            <p:cNvSpPr/>
            <p:nvPr/>
          </p:nvSpPr>
          <p:spPr>
            <a:xfrm>
              <a:off x="161992" y="1652287"/>
              <a:ext cx="76534" cy="136060"/>
            </a:xfrm>
            <a:custGeom>
              <a:rect b="b" l="l" r="r" t="t"/>
              <a:pathLst>
                <a:path extrusionOk="0" h="2633" w="1475">
                  <a:moveTo>
                    <a:pt x="437" y="1"/>
                  </a:moveTo>
                  <a:cubicBezTo>
                    <a:pt x="277" y="639"/>
                    <a:pt x="70" y="1197"/>
                    <a:pt x="38" y="1772"/>
                  </a:cubicBezTo>
                  <a:cubicBezTo>
                    <a:pt x="1" y="2279"/>
                    <a:pt x="682" y="2633"/>
                    <a:pt x="724" y="2633"/>
                  </a:cubicBezTo>
                  <a:cubicBezTo>
                    <a:pt x="736" y="2633"/>
                    <a:pt x="694" y="2603"/>
                    <a:pt x="565" y="2538"/>
                  </a:cubicBezTo>
                  <a:lnTo>
                    <a:pt x="565" y="2538"/>
                  </a:lnTo>
                  <a:cubicBezTo>
                    <a:pt x="579" y="2544"/>
                    <a:pt x="596" y="2547"/>
                    <a:pt x="617" y="2547"/>
                  </a:cubicBezTo>
                  <a:cubicBezTo>
                    <a:pt x="809" y="2547"/>
                    <a:pt x="1252" y="2298"/>
                    <a:pt x="1267" y="2139"/>
                  </a:cubicBezTo>
                  <a:cubicBezTo>
                    <a:pt x="1363" y="1357"/>
                    <a:pt x="1474" y="527"/>
                    <a:pt x="4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13"/>
            <p:cNvSpPr/>
            <p:nvPr/>
          </p:nvSpPr>
          <p:spPr>
            <a:xfrm>
              <a:off x="696380" y="1911224"/>
              <a:ext cx="122610" cy="81595"/>
            </a:xfrm>
            <a:custGeom>
              <a:rect b="b" l="l" r="r" t="t"/>
              <a:pathLst>
                <a:path extrusionOk="0" h="1579" w="2363">
                  <a:moveTo>
                    <a:pt x="1" y="1"/>
                  </a:moveTo>
                  <a:lnTo>
                    <a:pt x="1" y="1"/>
                  </a:lnTo>
                  <a:cubicBezTo>
                    <a:pt x="818" y="1160"/>
                    <a:pt x="1176" y="1578"/>
                    <a:pt x="1637" y="1578"/>
                  </a:cubicBezTo>
                  <a:cubicBezTo>
                    <a:pt x="1842" y="1578"/>
                    <a:pt x="2067" y="1495"/>
                    <a:pt x="2363" y="1357"/>
                  </a:cubicBezTo>
                  <a:cubicBezTo>
                    <a:pt x="1884" y="448"/>
                    <a:pt x="1150" y="17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13"/>
            <p:cNvSpPr/>
            <p:nvPr/>
          </p:nvSpPr>
          <p:spPr>
            <a:xfrm>
              <a:off x="240965" y="2404398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5" y="48"/>
                  </a:moveTo>
                  <a:lnTo>
                    <a:pt x="0" y="335"/>
                  </a:lnTo>
                  <a:cubicBezTo>
                    <a:pt x="319" y="734"/>
                    <a:pt x="639" y="1149"/>
                    <a:pt x="942" y="1564"/>
                  </a:cubicBezTo>
                  <a:cubicBezTo>
                    <a:pt x="1117" y="1325"/>
                    <a:pt x="1437" y="1102"/>
                    <a:pt x="1452" y="862"/>
                  </a:cubicBezTo>
                  <a:cubicBezTo>
                    <a:pt x="1532" y="0"/>
                    <a:pt x="846" y="144"/>
                    <a:pt x="335" y="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13"/>
            <p:cNvSpPr/>
            <p:nvPr/>
          </p:nvSpPr>
          <p:spPr>
            <a:xfrm>
              <a:off x="542378" y="2472814"/>
              <a:ext cx="101907" cy="57721"/>
            </a:xfrm>
            <a:custGeom>
              <a:rect b="b" l="l" r="r" t="t"/>
              <a:pathLst>
                <a:path extrusionOk="0" h="1117" w="1964">
                  <a:moveTo>
                    <a:pt x="96" y="1"/>
                  </a:moveTo>
                  <a:cubicBezTo>
                    <a:pt x="64" y="97"/>
                    <a:pt x="32" y="192"/>
                    <a:pt x="0" y="288"/>
                  </a:cubicBezTo>
                  <a:cubicBezTo>
                    <a:pt x="495" y="837"/>
                    <a:pt x="868" y="1117"/>
                    <a:pt x="1205" y="1117"/>
                  </a:cubicBezTo>
                  <a:cubicBezTo>
                    <a:pt x="1466" y="1117"/>
                    <a:pt x="1706" y="949"/>
                    <a:pt x="1963" y="607"/>
                  </a:cubicBezTo>
                  <a:lnTo>
                    <a:pt x="9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13"/>
            <p:cNvSpPr/>
            <p:nvPr/>
          </p:nvSpPr>
          <p:spPr>
            <a:xfrm>
              <a:off x="112596" y="2180909"/>
              <a:ext cx="60916" cy="73275"/>
            </a:xfrm>
            <a:custGeom>
              <a:rect b="b" l="l" r="r" t="t"/>
              <a:pathLst>
                <a:path extrusionOk="0" h="1418" w="1174">
                  <a:moveTo>
                    <a:pt x="830" y="0"/>
                  </a:moveTo>
                  <a:cubicBezTo>
                    <a:pt x="527" y="495"/>
                    <a:pt x="288" y="910"/>
                    <a:pt x="0" y="1373"/>
                  </a:cubicBezTo>
                  <a:cubicBezTo>
                    <a:pt x="222" y="1400"/>
                    <a:pt x="404" y="1417"/>
                    <a:pt x="551" y="1417"/>
                  </a:cubicBezTo>
                  <a:cubicBezTo>
                    <a:pt x="1173" y="1417"/>
                    <a:pt x="1153" y="1111"/>
                    <a:pt x="8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13"/>
            <p:cNvSpPr/>
            <p:nvPr/>
          </p:nvSpPr>
          <p:spPr>
            <a:xfrm>
              <a:off x="7440283" y="2547328"/>
              <a:ext cx="357816" cy="409731"/>
            </a:xfrm>
            <a:custGeom>
              <a:rect b="b" l="l" r="r" t="t"/>
              <a:pathLst>
                <a:path extrusionOk="0" h="7929" w="6896">
                  <a:moveTo>
                    <a:pt x="3615" y="1"/>
                  </a:moveTo>
                  <a:cubicBezTo>
                    <a:pt x="3446" y="1"/>
                    <a:pt x="3260" y="63"/>
                    <a:pt x="3049" y="219"/>
                  </a:cubicBezTo>
                  <a:cubicBezTo>
                    <a:pt x="2379" y="713"/>
                    <a:pt x="1692" y="1176"/>
                    <a:pt x="974" y="1591"/>
                  </a:cubicBezTo>
                  <a:cubicBezTo>
                    <a:pt x="49" y="2134"/>
                    <a:pt x="1" y="2421"/>
                    <a:pt x="783" y="3203"/>
                  </a:cubicBezTo>
                  <a:cubicBezTo>
                    <a:pt x="1357" y="3794"/>
                    <a:pt x="1884" y="4432"/>
                    <a:pt x="2427" y="5054"/>
                  </a:cubicBezTo>
                  <a:cubicBezTo>
                    <a:pt x="3081" y="5757"/>
                    <a:pt x="3719" y="6475"/>
                    <a:pt x="4405" y="7161"/>
                  </a:cubicBezTo>
                  <a:cubicBezTo>
                    <a:pt x="4880" y="7660"/>
                    <a:pt x="5532" y="7929"/>
                    <a:pt x="6202" y="7929"/>
                  </a:cubicBezTo>
                  <a:cubicBezTo>
                    <a:pt x="6433" y="7929"/>
                    <a:pt x="6666" y="7897"/>
                    <a:pt x="6895" y="7831"/>
                  </a:cubicBezTo>
                  <a:lnTo>
                    <a:pt x="6895" y="2613"/>
                  </a:lnTo>
                  <a:cubicBezTo>
                    <a:pt x="6113" y="1942"/>
                    <a:pt x="5347" y="1256"/>
                    <a:pt x="4581" y="570"/>
                  </a:cubicBezTo>
                  <a:cubicBezTo>
                    <a:pt x="4275" y="296"/>
                    <a:pt x="3984" y="1"/>
                    <a:pt x="36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13"/>
            <p:cNvSpPr/>
            <p:nvPr/>
          </p:nvSpPr>
          <p:spPr>
            <a:xfrm>
              <a:off x="7146315" y="4129810"/>
              <a:ext cx="189701" cy="257342"/>
            </a:xfrm>
            <a:custGeom>
              <a:rect b="b" l="l" r="r" t="t"/>
              <a:pathLst>
                <a:path extrusionOk="0" h="4980" w="3656">
                  <a:moveTo>
                    <a:pt x="2061" y="1"/>
                  </a:moveTo>
                  <a:cubicBezTo>
                    <a:pt x="1509" y="1"/>
                    <a:pt x="1145" y="359"/>
                    <a:pt x="926" y="926"/>
                  </a:cubicBezTo>
                  <a:cubicBezTo>
                    <a:pt x="0" y="3416"/>
                    <a:pt x="671" y="4549"/>
                    <a:pt x="3256" y="4948"/>
                  </a:cubicBezTo>
                  <a:cubicBezTo>
                    <a:pt x="3384" y="4980"/>
                    <a:pt x="3511" y="4980"/>
                    <a:pt x="3655" y="4980"/>
                  </a:cubicBezTo>
                  <a:lnTo>
                    <a:pt x="3639" y="367"/>
                  </a:lnTo>
                  <a:cubicBezTo>
                    <a:pt x="3256" y="272"/>
                    <a:pt x="2873" y="176"/>
                    <a:pt x="2490" y="64"/>
                  </a:cubicBezTo>
                  <a:cubicBezTo>
                    <a:pt x="2336" y="21"/>
                    <a:pt x="2193" y="1"/>
                    <a:pt x="20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13"/>
            <p:cNvSpPr/>
            <p:nvPr/>
          </p:nvSpPr>
          <p:spPr>
            <a:xfrm>
              <a:off x="7428712" y="4864430"/>
              <a:ext cx="385109" cy="258943"/>
            </a:xfrm>
            <a:custGeom>
              <a:rect b="b" l="l" r="r" t="t"/>
              <a:pathLst>
                <a:path extrusionOk="0" h="5011" w="7422">
                  <a:moveTo>
                    <a:pt x="4507" y="1"/>
                  </a:moveTo>
                  <a:cubicBezTo>
                    <a:pt x="3473" y="1"/>
                    <a:pt x="2455" y="348"/>
                    <a:pt x="1820" y="1053"/>
                  </a:cubicBezTo>
                  <a:cubicBezTo>
                    <a:pt x="1500" y="1340"/>
                    <a:pt x="1149" y="1580"/>
                    <a:pt x="766" y="1755"/>
                  </a:cubicBezTo>
                  <a:cubicBezTo>
                    <a:pt x="96" y="2138"/>
                    <a:pt x="0" y="2649"/>
                    <a:pt x="367" y="3271"/>
                  </a:cubicBezTo>
                  <a:cubicBezTo>
                    <a:pt x="511" y="3495"/>
                    <a:pt x="766" y="3670"/>
                    <a:pt x="862" y="3910"/>
                  </a:cubicBezTo>
                  <a:cubicBezTo>
                    <a:pt x="1022" y="4309"/>
                    <a:pt x="1229" y="4676"/>
                    <a:pt x="1500" y="5011"/>
                  </a:cubicBezTo>
                  <a:lnTo>
                    <a:pt x="7421" y="5011"/>
                  </a:lnTo>
                  <a:lnTo>
                    <a:pt x="7421" y="1165"/>
                  </a:lnTo>
                  <a:cubicBezTo>
                    <a:pt x="6723" y="392"/>
                    <a:pt x="5606" y="1"/>
                    <a:pt x="45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13"/>
            <p:cNvSpPr/>
            <p:nvPr/>
          </p:nvSpPr>
          <p:spPr>
            <a:xfrm>
              <a:off x="6838286" y="2550842"/>
              <a:ext cx="298976" cy="398414"/>
            </a:xfrm>
            <a:custGeom>
              <a:rect b="b" l="l" r="r" t="t"/>
              <a:pathLst>
                <a:path extrusionOk="0" h="7710" w="5762">
                  <a:moveTo>
                    <a:pt x="1815" y="0"/>
                  </a:moveTo>
                  <a:cubicBezTo>
                    <a:pt x="1540" y="0"/>
                    <a:pt x="1174" y="76"/>
                    <a:pt x="1133" y="199"/>
                  </a:cubicBezTo>
                  <a:cubicBezTo>
                    <a:pt x="750" y="1156"/>
                    <a:pt x="0" y="2305"/>
                    <a:pt x="272" y="3103"/>
                  </a:cubicBezTo>
                  <a:cubicBezTo>
                    <a:pt x="782" y="4635"/>
                    <a:pt x="1852" y="5992"/>
                    <a:pt x="2777" y="7364"/>
                  </a:cubicBezTo>
                  <a:cubicBezTo>
                    <a:pt x="2936" y="7602"/>
                    <a:pt x="3241" y="7709"/>
                    <a:pt x="3572" y="7709"/>
                  </a:cubicBezTo>
                  <a:cubicBezTo>
                    <a:pt x="4108" y="7709"/>
                    <a:pt x="4710" y="7429"/>
                    <a:pt x="4868" y="6965"/>
                  </a:cubicBezTo>
                  <a:cubicBezTo>
                    <a:pt x="5235" y="5848"/>
                    <a:pt x="5442" y="4667"/>
                    <a:pt x="5762" y="3327"/>
                  </a:cubicBezTo>
                  <a:cubicBezTo>
                    <a:pt x="5762" y="3327"/>
                    <a:pt x="5714" y="3135"/>
                    <a:pt x="5650" y="2944"/>
                  </a:cubicBezTo>
                  <a:cubicBezTo>
                    <a:pt x="5107" y="1316"/>
                    <a:pt x="3655" y="167"/>
                    <a:pt x="1947" y="7"/>
                  </a:cubicBezTo>
                  <a:cubicBezTo>
                    <a:pt x="1907" y="2"/>
                    <a:pt x="1862" y="0"/>
                    <a:pt x="18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13"/>
            <p:cNvSpPr/>
            <p:nvPr/>
          </p:nvSpPr>
          <p:spPr>
            <a:xfrm>
              <a:off x="6427545" y="2306270"/>
              <a:ext cx="440577" cy="388648"/>
            </a:xfrm>
            <a:custGeom>
              <a:rect b="b" l="l" r="r" t="t"/>
              <a:pathLst>
                <a:path extrusionOk="0" h="7521" w="8491">
                  <a:moveTo>
                    <a:pt x="8491" y="0"/>
                  </a:moveTo>
                  <a:lnTo>
                    <a:pt x="8491" y="0"/>
                  </a:lnTo>
                  <a:cubicBezTo>
                    <a:pt x="7996" y="112"/>
                    <a:pt x="7422" y="96"/>
                    <a:pt x="7023" y="351"/>
                  </a:cubicBezTo>
                  <a:cubicBezTo>
                    <a:pt x="5076" y="1548"/>
                    <a:pt x="3176" y="2809"/>
                    <a:pt x="1261" y="4070"/>
                  </a:cubicBezTo>
                  <a:cubicBezTo>
                    <a:pt x="894" y="4293"/>
                    <a:pt x="559" y="4580"/>
                    <a:pt x="256" y="4900"/>
                  </a:cubicBezTo>
                  <a:cubicBezTo>
                    <a:pt x="128" y="5059"/>
                    <a:pt x="1" y="5522"/>
                    <a:pt x="64" y="5570"/>
                  </a:cubicBezTo>
                  <a:cubicBezTo>
                    <a:pt x="958" y="6232"/>
                    <a:pt x="1465" y="7490"/>
                    <a:pt x="2921" y="7490"/>
                  </a:cubicBezTo>
                  <a:cubicBezTo>
                    <a:pt x="2973" y="7490"/>
                    <a:pt x="3026" y="7488"/>
                    <a:pt x="3081" y="7485"/>
                  </a:cubicBezTo>
                  <a:cubicBezTo>
                    <a:pt x="3188" y="7509"/>
                    <a:pt x="3286" y="7521"/>
                    <a:pt x="3377" y="7521"/>
                  </a:cubicBezTo>
                  <a:cubicBezTo>
                    <a:pt x="4179" y="7521"/>
                    <a:pt x="4392" y="6635"/>
                    <a:pt x="4836" y="6033"/>
                  </a:cubicBezTo>
                  <a:cubicBezTo>
                    <a:pt x="5937" y="4533"/>
                    <a:pt x="7102" y="3080"/>
                    <a:pt x="8156" y="1548"/>
                  </a:cubicBezTo>
                  <a:cubicBezTo>
                    <a:pt x="8427" y="1149"/>
                    <a:pt x="8395" y="511"/>
                    <a:pt x="84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13"/>
            <p:cNvSpPr/>
            <p:nvPr/>
          </p:nvSpPr>
          <p:spPr>
            <a:xfrm>
              <a:off x="4260470" y="2828123"/>
              <a:ext cx="308108" cy="385444"/>
            </a:xfrm>
            <a:custGeom>
              <a:rect b="b" l="l" r="r" t="t"/>
              <a:pathLst>
                <a:path extrusionOk="0" h="7459" w="5938">
                  <a:moveTo>
                    <a:pt x="2873" y="1"/>
                  </a:moveTo>
                  <a:cubicBezTo>
                    <a:pt x="2663" y="1"/>
                    <a:pt x="2446" y="72"/>
                    <a:pt x="2235" y="227"/>
                  </a:cubicBezTo>
                  <a:cubicBezTo>
                    <a:pt x="1357" y="881"/>
                    <a:pt x="734" y="1903"/>
                    <a:pt x="0" y="2764"/>
                  </a:cubicBezTo>
                  <a:lnTo>
                    <a:pt x="176" y="2908"/>
                  </a:lnTo>
                  <a:cubicBezTo>
                    <a:pt x="160" y="3036"/>
                    <a:pt x="176" y="3179"/>
                    <a:pt x="224" y="3307"/>
                  </a:cubicBezTo>
                  <a:cubicBezTo>
                    <a:pt x="990" y="4616"/>
                    <a:pt x="1756" y="5940"/>
                    <a:pt x="2554" y="7249"/>
                  </a:cubicBezTo>
                  <a:cubicBezTo>
                    <a:pt x="2669" y="7393"/>
                    <a:pt x="2836" y="7459"/>
                    <a:pt x="2996" y="7459"/>
                  </a:cubicBezTo>
                  <a:cubicBezTo>
                    <a:pt x="3014" y="7459"/>
                    <a:pt x="3031" y="7458"/>
                    <a:pt x="3048" y="7456"/>
                  </a:cubicBezTo>
                  <a:cubicBezTo>
                    <a:pt x="3846" y="7025"/>
                    <a:pt x="4676" y="6626"/>
                    <a:pt x="5331" y="6052"/>
                  </a:cubicBezTo>
                  <a:cubicBezTo>
                    <a:pt x="5937" y="5525"/>
                    <a:pt x="5379" y="4903"/>
                    <a:pt x="5139" y="4328"/>
                  </a:cubicBezTo>
                  <a:cubicBezTo>
                    <a:pt x="5091" y="4217"/>
                    <a:pt x="5091" y="4073"/>
                    <a:pt x="5043" y="3945"/>
                  </a:cubicBezTo>
                  <a:cubicBezTo>
                    <a:pt x="4724" y="2972"/>
                    <a:pt x="4421" y="1982"/>
                    <a:pt x="4054" y="1025"/>
                  </a:cubicBezTo>
                  <a:cubicBezTo>
                    <a:pt x="3829" y="406"/>
                    <a:pt x="3373" y="1"/>
                    <a:pt x="28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13"/>
            <p:cNvSpPr/>
            <p:nvPr/>
          </p:nvSpPr>
          <p:spPr>
            <a:xfrm>
              <a:off x="6581599" y="2971776"/>
              <a:ext cx="260890" cy="261579"/>
            </a:xfrm>
            <a:custGeom>
              <a:rect b="b" l="l" r="r" t="t"/>
              <a:pathLst>
                <a:path extrusionOk="0" h="5062" w="5028">
                  <a:moveTo>
                    <a:pt x="862" y="0"/>
                  </a:moveTo>
                  <a:cubicBezTo>
                    <a:pt x="814" y="367"/>
                    <a:pt x="622" y="782"/>
                    <a:pt x="734" y="1101"/>
                  </a:cubicBezTo>
                  <a:cubicBezTo>
                    <a:pt x="958" y="1820"/>
                    <a:pt x="958" y="2410"/>
                    <a:pt x="511" y="3064"/>
                  </a:cubicBezTo>
                  <a:cubicBezTo>
                    <a:pt x="0" y="3830"/>
                    <a:pt x="383" y="4644"/>
                    <a:pt x="1277" y="4948"/>
                  </a:cubicBezTo>
                  <a:cubicBezTo>
                    <a:pt x="1498" y="5026"/>
                    <a:pt x="1746" y="5062"/>
                    <a:pt x="2006" y="5062"/>
                  </a:cubicBezTo>
                  <a:cubicBezTo>
                    <a:pt x="3023" y="5062"/>
                    <a:pt x="4222" y="4507"/>
                    <a:pt x="4692" y="3719"/>
                  </a:cubicBezTo>
                  <a:cubicBezTo>
                    <a:pt x="4820" y="3431"/>
                    <a:pt x="4931" y="3144"/>
                    <a:pt x="5027" y="2857"/>
                  </a:cubicBezTo>
                  <a:cubicBezTo>
                    <a:pt x="4788" y="2522"/>
                    <a:pt x="4628" y="2059"/>
                    <a:pt x="4277" y="1804"/>
                  </a:cubicBezTo>
                  <a:cubicBezTo>
                    <a:pt x="3479" y="1213"/>
                    <a:pt x="2649" y="687"/>
                    <a:pt x="1771" y="208"/>
                  </a:cubicBezTo>
                  <a:cubicBezTo>
                    <a:pt x="1516" y="64"/>
                    <a:pt x="1181" y="64"/>
                    <a:pt x="8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13"/>
            <p:cNvSpPr/>
            <p:nvPr/>
          </p:nvSpPr>
          <p:spPr>
            <a:xfrm>
              <a:off x="6690251" y="2573165"/>
              <a:ext cx="118978" cy="100818"/>
            </a:xfrm>
            <a:custGeom>
              <a:rect b="b" l="l" r="r" t="t"/>
              <a:pathLst>
                <a:path extrusionOk="0" h="1951" w="2293">
                  <a:moveTo>
                    <a:pt x="1544" y="1"/>
                  </a:moveTo>
                  <a:cubicBezTo>
                    <a:pt x="1508" y="1"/>
                    <a:pt x="1471" y="8"/>
                    <a:pt x="1433" y="22"/>
                  </a:cubicBezTo>
                  <a:cubicBezTo>
                    <a:pt x="954" y="197"/>
                    <a:pt x="380" y="612"/>
                    <a:pt x="188" y="1075"/>
                  </a:cubicBezTo>
                  <a:cubicBezTo>
                    <a:pt x="0" y="1552"/>
                    <a:pt x="807" y="1950"/>
                    <a:pt x="1909" y="1950"/>
                  </a:cubicBezTo>
                  <a:cubicBezTo>
                    <a:pt x="2024" y="1950"/>
                    <a:pt x="2142" y="1946"/>
                    <a:pt x="2263" y="1937"/>
                  </a:cubicBezTo>
                  <a:cubicBezTo>
                    <a:pt x="2292" y="881"/>
                    <a:pt x="1958" y="1"/>
                    <a:pt x="15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13"/>
            <p:cNvSpPr/>
            <p:nvPr/>
          </p:nvSpPr>
          <p:spPr>
            <a:xfrm>
              <a:off x="6606401" y="346081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677" y="0"/>
                  </a:moveTo>
                  <a:cubicBezTo>
                    <a:pt x="4565" y="160"/>
                    <a:pt x="4437" y="319"/>
                    <a:pt x="4294" y="463"/>
                  </a:cubicBezTo>
                  <a:cubicBezTo>
                    <a:pt x="3097" y="1596"/>
                    <a:pt x="1884" y="2745"/>
                    <a:pt x="671" y="3862"/>
                  </a:cubicBezTo>
                  <a:cubicBezTo>
                    <a:pt x="112" y="4389"/>
                    <a:pt x="1" y="4868"/>
                    <a:pt x="671" y="5426"/>
                  </a:cubicBezTo>
                  <a:cubicBezTo>
                    <a:pt x="1134" y="5793"/>
                    <a:pt x="1629" y="6224"/>
                    <a:pt x="1900" y="6719"/>
                  </a:cubicBezTo>
                  <a:cubicBezTo>
                    <a:pt x="2528" y="7893"/>
                    <a:pt x="3401" y="8494"/>
                    <a:pt x="4598" y="8494"/>
                  </a:cubicBezTo>
                  <a:cubicBezTo>
                    <a:pt x="4801" y="8494"/>
                    <a:pt x="5014" y="8477"/>
                    <a:pt x="5235" y="8442"/>
                  </a:cubicBezTo>
                  <a:cubicBezTo>
                    <a:pt x="5250" y="8441"/>
                    <a:pt x="5264" y="8440"/>
                    <a:pt x="5279" y="8440"/>
                  </a:cubicBezTo>
                  <a:cubicBezTo>
                    <a:pt x="5381" y="8440"/>
                    <a:pt x="5489" y="8477"/>
                    <a:pt x="5591" y="8477"/>
                  </a:cubicBezTo>
                  <a:cubicBezTo>
                    <a:pt x="5605" y="8477"/>
                    <a:pt x="5620" y="8476"/>
                    <a:pt x="5634" y="8474"/>
                  </a:cubicBezTo>
                  <a:cubicBezTo>
                    <a:pt x="6480" y="8267"/>
                    <a:pt x="7789" y="8299"/>
                    <a:pt x="8044" y="7804"/>
                  </a:cubicBezTo>
                  <a:cubicBezTo>
                    <a:pt x="8491" y="6910"/>
                    <a:pt x="8667" y="5538"/>
                    <a:pt x="8284" y="4644"/>
                  </a:cubicBezTo>
                  <a:cubicBezTo>
                    <a:pt x="7613" y="2984"/>
                    <a:pt x="6448" y="1532"/>
                    <a:pt x="54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13"/>
            <p:cNvSpPr/>
            <p:nvPr/>
          </p:nvSpPr>
          <p:spPr>
            <a:xfrm>
              <a:off x="6486334" y="3320625"/>
              <a:ext cx="246829" cy="239204"/>
            </a:xfrm>
            <a:custGeom>
              <a:rect b="b" l="l" r="r" t="t"/>
              <a:pathLst>
                <a:path extrusionOk="0" h="4629" w="4757">
                  <a:moveTo>
                    <a:pt x="3847" y="0"/>
                  </a:moveTo>
                  <a:lnTo>
                    <a:pt x="1" y="3543"/>
                  </a:lnTo>
                  <a:cubicBezTo>
                    <a:pt x="155" y="3651"/>
                    <a:pt x="340" y="3879"/>
                    <a:pt x="467" y="3879"/>
                  </a:cubicBezTo>
                  <a:cubicBezTo>
                    <a:pt x="471" y="3879"/>
                    <a:pt x="475" y="3879"/>
                    <a:pt x="479" y="3878"/>
                  </a:cubicBezTo>
                  <a:cubicBezTo>
                    <a:pt x="599" y="3857"/>
                    <a:pt x="713" y="3846"/>
                    <a:pt x="823" y="3846"/>
                  </a:cubicBezTo>
                  <a:cubicBezTo>
                    <a:pt x="1442" y="3846"/>
                    <a:pt x="1913" y="4169"/>
                    <a:pt x="2442" y="4548"/>
                  </a:cubicBezTo>
                  <a:cubicBezTo>
                    <a:pt x="2521" y="4604"/>
                    <a:pt x="2647" y="4629"/>
                    <a:pt x="2792" y="4629"/>
                  </a:cubicBezTo>
                  <a:cubicBezTo>
                    <a:pt x="3148" y="4629"/>
                    <a:pt x="3622" y="4481"/>
                    <a:pt x="3815" y="4277"/>
                  </a:cubicBezTo>
                  <a:cubicBezTo>
                    <a:pt x="4757" y="3240"/>
                    <a:pt x="4693" y="1165"/>
                    <a:pt x="38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13"/>
            <p:cNvSpPr/>
            <p:nvPr/>
          </p:nvSpPr>
          <p:spPr>
            <a:xfrm>
              <a:off x="7696191" y="3460816"/>
              <a:ext cx="91114" cy="114047"/>
            </a:xfrm>
            <a:custGeom>
              <a:rect b="b" l="l" r="r" t="t"/>
              <a:pathLst>
                <a:path extrusionOk="0" h="2207" w="1756">
                  <a:moveTo>
                    <a:pt x="958" y="0"/>
                  </a:moveTo>
                  <a:cubicBezTo>
                    <a:pt x="766" y="271"/>
                    <a:pt x="607" y="543"/>
                    <a:pt x="415" y="798"/>
                  </a:cubicBezTo>
                  <a:cubicBezTo>
                    <a:pt x="0" y="1373"/>
                    <a:pt x="192" y="1979"/>
                    <a:pt x="878" y="2155"/>
                  </a:cubicBezTo>
                  <a:cubicBezTo>
                    <a:pt x="1112" y="2181"/>
                    <a:pt x="1358" y="2207"/>
                    <a:pt x="1596" y="2207"/>
                  </a:cubicBezTo>
                  <a:cubicBezTo>
                    <a:pt x="1650" y="2207"/>
                    <a:pt x="1703" y="2205"/>
                    <a:pt x="1756" y="2202"/>
                  </a:cubicBezTo>
                  <a:lnTo>
                    <a:pt x="17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13"/>
            <p:cNvSpPr/>
            <p:nvPr/>
          </p:nvSpPr>
          <p:spPr>
            <a:xfrm>
              <a:off x="6853177" y="4617895"/>
              <a:ext cx="506837" cy="539022"/>
            </a:xfrm>
            <a:custGeom>
              <a:rect b="b" l="l" r="r" t="t"/>
              <a:pathLst>
                <a:path extrusionOk="0" h="10431" w="9768">
                  <a:moveTo>
                    <a:pt x="4522" y="1"/>
                  </a:moveTo>
                  <a:cubicBezTo>
                    <a:pt x="3485" y="1"/>
                    <a:pt x="2462" y="349"/>
                    <a:pt x="1820" y="1052"/>
                  </a:cubicBezTo>
                  <a:cubicBezTo>
                    <a:pt x="1501" y="1339"/>
                    <a:pt x="1150" y="1579"/>
                    <a:pt x="767" y="1770"/>
                  </a:cubicBezTo>
                  <a:cubicBezTo>
                    <a:pt x="96" y="2137"/>
                    <a:pt x="1" y="2648"/>
                    <a:pt x="368" y="3270"/>
                  </a:cubicBezTo>
                  <a:cubicBezTo>
                    <a:pt x="511" y="3510"/>
                    <a:pt x="751" y="3669"/>
                    <a:pt x="862" y="3909"/>
                  </a:cubicBezTo>
                  <a:cubicBezTo>
                    <a:pt x="1385" y="5127"/>
                    <a:pt x="1894" y="5558"/>
                    <a:pt x="2622" y="5558"/>
                  </a:cubicBezTo>
                  <a:cubicBezTo>
                    <a:pt x="3028" y="5558"/>
                    <a:pt x="3503" y="5423"/>
                    <a:pt x="4086" y="5217"/>
                  </a:cubicBezTo>
                  <a:cubicBezTo>
                    <a:pt x="4255" y="5161"/>
                    <a:pt x="4406" y="5131"/>
                    <a:pt x="4541" y="5131"/>
                  </a:cubicBezTo>
                  <a:cubicBezTo>
                    <a:pt x="4904" y="5131"/>
                    <a:pt x="5158" y="5349"/>
                    <a:pt x="5379" y="5872"/>
                  </a:cubicBezTo>
                  <a:cubicBezTo>
                    <a:pt x="5794" y="6829"/>
                    <a:pt x="6480" y="7659"/>
                    <a:pt x="7198" y="8776"/>
                  </a:cubicBezTo>
                  <a:cubicBezTo>
                    <a:pt x="7055" y="8984"/>
                    <a:pt x="6943" y="9191"/>
                    <a:pt x="6847" y="9431"/>
                  </a:cubicBezTo>
                  <a:cubicBezTo>
                    <a:pt x="6767" y="9638"/>
                    <a:pt x="6767" y="9862"/>
                    <a:pt x="6863" y="10069"/>
                  </a:cubicBezTo>
                  <a:cubicBezTo>
                    <a:pt x="7054" y="10317"/>
                    <a:pt x="7403" y="10430"/>
                    <a:pt x="7772" y="10430"/>
                  </a:cubicBezTo>
                  <a:cubicBezTo>
                    <a:pt x="8331" y="10430"/>
                    <a:pt x="8934" y="10170"/>
                    <a:pt x="9097" y="9718"/>
                  </a:cubicBezTo>
                  <a:cubicBezTo>
                    <a:pt x="9337" y="9032"/>
                    <a:pt x="9624" y="8330"/>
                    <a:pt x="9704" y="7611"/>
                  </a:cubicBezTo>
                  <a:cubicBezTo>
                    <a:pt x="9768" y="6957"/>
                    <a:pt x="9608" y="6271"/>
                    <a:pt x="9512" y="5616"/>
                  </a:cubicBezTo>
                  <a:cubicBezTo>
                    <a:pt x="9464" y="5233"/>
                    <a:pt x="9257" y="4834"/>
                    <a:pt x="9337" y="4467"/>
                  </a:cubicBezTo>
                  <a:cubicBezTo>
                    <a:pt x="9624" y="2887"/>
                    <a:pt x="9624" y="2856"/>
                    <a:pt x="8252" y="2010"/>
                  </a:cubicBezTo>
                  <a:cubicBezTo>
                    <a:pt x="7964" y="1786"/>
                    <a:pt x="7709" y="1531"/>
                    <a:pt x="7486" y="1228"/>
                  </a:cubicBezTo>
                  <a:cubicBezTo>
                    <a:pt x="6795" y="413"/>
                    <a:pt x="5650" y="1"/>
                    <a:pt x="45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13"/>
            <p:cNvSpPr/>
            <p:nvPr/>
          </p:nvSpPr>
          <p:spPr>
            <a:xfrm>
              <a:off x="6693364" y="4231117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2187" y="0"/>
                  </a:moveTo>
                  <a:cubicBezTo>
                    <a:pt x="1032" y="0"/>
                    <a:pt x="0" y="966"/>
                    <a:pt x="0" y="2249"/>
                  </a:cubicBezTo>
                  <a:cubicBezTo>
                    <a:pt x="240" y="3255"/>
                    <a:pt x="447" y="4244"/>
                    <a:pt x="703" y="5202"/>
                  </a:cubicBezTo>
                  <a:cubicBezTo>
                    <a:pt x="751" y="5345"/>
                    <a:pt x="990" y="5489"/>
                    <a:pt x="1166" y="5537"/>
                  </a:cubicBezTo>
                  <a:cubicBezTo>
                    <a:pt x="1295" y="5575"/>
                    <a:pt x="1437" y="5592"/>
                    <a:pt x="1586" y="5592"/>
                  </a:cubicBezTo>
                  <a:cubicBezTo>
                    <a:pt x="2763" y="5592"/>
                    <a:pt x="4432" y="4498"/>
                    <a:pt x="4645" y="3478"/>
                  </a:cubicBezTo>
                  <a:cubicBezTo>
                    <a:pt x="4661" y="3303"/>
                    <a:pt x="4613" y="3143"/>
                    <a:pt x="4533" y="3015"/>
                  </a:cubicBezTo>
                  <a:cubicBezTo>
                    <a:pt x="4262" y="2329"/>
                    <a:pt x="4006" y="1643"/>
                    <a:pt x="3703" y="988"/>
                  </a:cubicBezTo>
                  <a:cubicBezTo>
                    <a:pt x="3575" y="701"/>
                    <a:pt x="3384" y="334"/>
                    <a:pt x="3129" y="222"/>
                  </a:cubicBezTo>
                  <a:cubicBezTo>
                    <a:pt x="2817" y="70"/>
                    <a:pt x="2498" y="0"/>
                    <a:pt x="21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13"/>
            <p:cNvSpPr/>
            <p:nvPr/>
          </p:nvSpPr>
          <p:spPr>
            <a:xfrm>
              <a:off x="6251180" y="3572793"/>
              <a:ext cx="302297" cy="330100"/>
            </a:xfrm>
            <a:custGeom>
              <a:rect b="b" l="l" r="r" t="t"/>
              <a:pathLst>
                <a:path extrusionOk="0" h="6388" w="5826">
                  <a:moveTo>
                    <a:pt x="1893" y="0"/>
                  </a:moveTo>
                  <a:cubicBezTo>
                    <a:pt x="1698" y="0"/>
                    <a:pt x="1500" y="32"/>
                    <a:pt x="1309" y="67"/>
                  </a:cubicBezTo>
                  <a:cubicBezTo>
                    <a:pt x="830" y="163"/>
                    <a:pt x="112" y="546"/>
                    <a:pt x="48" y="897"/>
                  </a:cubicBezTo>
                  <a:cubicBezTo>
                    <a:pt x="0" y="1488"/>
                    <a:pt x="192" y="2062"/>
                    <a:pt x="607" y="2493"/>
                  </a:cubicBezTo>
                  <a:cubicBezTo>
                    <a:pt x="1899" y="3722"/>
                    <a:pt x="3320" y="4807"/>
                    <a:pt x="4692" y="5940"/>
                  </a:cubicBezTo>
                  <a:cubicBezTo>
                    <a:pt x="4980" y="6116"/>
                    <a:pt x="5267" y="6260"/>
                    <a:pt x="5570" y="6387"/>
                  </a:cubicBezTo>
                  <a:lnTo>
                    <a:pt x="5825" y="6164"/>
                  </a:lnTo>
                  <a:cubicBezTo>
                    <a:pt x="5299" y="4967"/>
                    <a:pt x="4852" y="3738"/>
                    <a:pt x="4245" y="2573"/>
                  </a:cubicBezTo>
                  <a:cubicBezTo>
                    <a:pt x="3910" y="1919"/>
                    <a:pt x="3240" y="1424"/>
                    <a:pt x="2969" y="754"/>
                  </a:cubicBezTo>
                  <a:cubicBezTo>
                    <a:pt x="2717" y="152"/>
                    <a:pt x="2316" y="0"/>
                    <a:pt x="18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13"/>
            <p:cNvSpPr/>
            <p:nvPr/>
          </p:nvSpPr>
          <p:spPr>
            <a:xfrm>
              <a:off x="7083401" y="4420294"/>
              <a:ext cx="145804" cy="154663"/>
            </a:xfrm>
            <a:custGeom>
              <a:rect b="b" l="l" r="r" t="t"/>
              <a:pathLst>
                <a:path extrusionOk="0" h="2993" w="2810">
                  <a:moveTo>
                    <a:pt x="579" y="0"/>
                  </a:moveTo>
                  <a:cubicBezTo>
                    <a:pt x="311" y="0"/>
                    <a:pt x="162" y="257"/>
                    <a:pt x="112" y="775"/>
                  </a:cubicBezTo>
                  <a:cubicBezTo>
                    <a:pt x="96" y="1014"/>
                    <a:pt x="112" y="1253"/>
                    <a:pt x="112" y="1477"/>
                  </a:cubicBezTo>
                  <a:lnTo>
                    <a:pt x="80" y="1477"/>
                  </a:lnTo>
                  <a:cubicBezTo>
                    <a:pt x="80" y="1541"/>
                    <a:pt x="80" y="1605"/>
                    <a:pt x="80" y="1668"/>
                  </a:cubicBezTo>
                  <a:cubicBezTo>
                    <a:pt x="0" y="2275"/>
                    <a:pt x="32" y="2977"/>
                    <a:pt x="750" y="2993"/>
                  </a:cubicBezTo>
                  <a:cubicBezTo>
                    <a:pt x="1341" y="2977"/>
                    <a:pt x="1915" y="2722"/>
                    <a:pt x="2346" y="2291"/>
                  </a:cubicBezTo>
                  <a:cubicBezTo>
                    <a:pt x="2809" y="1764"/>
                    <a:pt x="2330" y="1269"/>
                    <a:pt x="1868" y="886"/>
                  </a:cubicBezTo>
                  <a:cubicBezTo>
                    <a:pt x="1628" y="695"/>
                    <a:pt x="1437" y="455"/>
                    <a:pt x="1197" y="280"/>
                  </a:cubicBezTo>
                  <a:cubicBezTo>
                    <a:pt x="945" y="94"/>
                    <a:pt x="740" y="0"/>
                    <a:pt x="5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13"/>
            <p:cNvSpPr/>
            <p:nvPr/>
          </p:nvSpPr>
          <p:spPr>
            <a:xfrm>
              <a:off x="6784478" y="4515477"/>
              <a:ext cx="203710" cy="135595"/>
            </a:xfrm>
            <a:custGeom>
              <a:rect b="b" l="l" r="r" t="t"/>
              <a:pathLst>
                <a:path extrusionOk="0" h="2624" w="3926">
                  <a:moveTo>
                    <a:pt x="3275" y="0"/>
                  </a:moveTo>
                  <a:cubicBezTo>
                    <a:pt x="3268" y="0"/>
                    <a:pt x="3262" y="1"/>
                    <a:pt x="3256" y="2"/>
                  </a:cubicBezTo>
                  <a:cubicBezTo>
                    <a:pt x="1756" y="241"/>
                    <a:pt x="782" y="1199"/>
                    <a:pt x="0" y="2587"/>
                  </a:cubicBezTo>
                  <a:cubicBezTo>
                    <a:pt x="137" y="2612"/>
                    <a:pt x="267" y="2624"/>
                    <a:pt x="390" y="2624"/>
                  </a:cubicBezTo>
                  <a:cubicBezTo>
                    <a:pt x="1212" y="2624"/>
                    <a:pt x="1747" y="2114"/>
                    <a:pt x="2330" y="1725"/>
                  </a:cubicBezTo>
                  <a:cubicBezTo>
                    <a:pt x="2649" y="1502"/>
                    <a:pt x="3048" y="1390"/>
                    <a:pt x="3383" y="1183"/>
                  </a:cubicBezTo>
                  <a:cubicBezTo>
                    <a:pt x="3591" y="1039"/>
                    <a:pt x="3766" y="864"/>
                    <a:pt x="3926" y="672"/>
                  </a:cubicBezTo>
                  <a:cubicBezTo>
                    <a:pt x="3710" y="441"/>
                    <a:pt x="3464" y="0"/>
                    <a:pt x="3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13"/>
            <p:cNvSpPr/>
            <p:nvPr/>
          </p:nvSpPr>
          <p:spPr>
            <a:xfrm>
              <a:off x="7187747" y="3531609"/>
              <a:ext cx="146582" cy="129653"/>
            </a:xfrm>
            <a:custGeom>
              <a:rect b="b" l="l" r="r" t="t"/>
              <a:pathLst>
                <a:path extrusionOk="0" h="2509" w="2825">
                  <a:moveTo>
                    <a:pt x="1166" y="0"/>
                  </a:moveTo>
                  <a:cubicBezTo>
                    <a:pt x="824" y="0"/>
                    <a:pt x="418" y="319"/>
                    <a:pt x="128" y="593"/>
                  </a:cubicBezTo>
                  <a:cubicBezTo>
                    <a:pt x="0" y="721"/>
                    <a:pt x="32" y="1279"/>
                    <a:pt x="160" y="1359"/>
                  </a:cubicBezTo>
                  <a:cubicBezTo>
                    <a:pt x="734" y="1662"/>
                    <a:pt x="1341" y="1934"/>
                    <a:pt x="1947" y="2173"/>
                  </a:cubicBezTo>
                  <a:lnTo>
                    <a:pt x="2298" y="2508"/>
                  </a:lnTo>
                  <a:cubicBezTo>
                    <a:pt x="2474" y="2157"/>
                    <a:pt x="2729" y="1822"/>
                    <a:pt x="2793" y="1455"/>
                  </a:cubicBezTo>
                  <a:cubicBezTo>
                    <a:pt x="2825" y="1168"/>
                    <a:pt x="2713" y="864"/>
                    <a:pt x="2506" y="673"/>
                  </a:cubicBezTo>
                  <a:cubicBezTo>
                    <a:pt x="2123" y="370"/>
                    <a:pt x="1660" y="34"/>
                    <a:pt x="1213" y="3"/>
                  </a:cubicBezTo>
                  <a:cubicBezTo>
                    <a:pt x="1197" y="1"/>
                    <a:pt x="1182" y="0"/>
                    <a:pt x="1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13"/>
            <p:cNvSpPr/>
            <p:nvPr/>
          </p:nvSpPr>
          <p:spPr>
            <a:xfrm>
              <a:off x="7935496" y="4441558"/>
              <a:ext cx="122610" cy="81905"/>
            </a:xfrm>
            <a:custGeom>
              <a:rect b="b" l="l" r="r" t="t"/>
              <a:pathLst>
                <a:path extrusionOk="0" h="1585" w="2363">
                  <a:moveTo>
                    <a:pt x="730" y="0"/>
                  </a:moveTo>
                  <a:cubicBezTo>
                    <a:pt x="523" y="0"/>
                    <a:pt x="296" y="85"/>
                    <a:pt x="0" y="228"/>
                  </a:cubicBezTo>
                  <a:cubicBezTo>
                    <a:pt x="495" y="1138"/>
                    <a:pt x="1229" y="1569"/>
                    <a:pt x="2362" y="1585"/>
                  </a:cubicBezTo>
                  <a:cubicBezTo>
                    <a:pt x="1557" y="427"/>
                    <a:pt x="1194" y="0"/>
                    <a:pt x="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13"/>
            <p:cNvSpPr/>
            <p:nvPr/>
          </p:nvSpPr>
          <p:spPr>
            <a:xfrm>
              <a:off x="7196827" y="3696784"/>
              <a:ext cx="102737" cy="58186"/>
            </a:xfrm>
            <a:custGeom>
              <a:rect b="b" l="l" r="r" t="t"/>
              <a:pathLst>
                <a:path extrusionOk="0" h="1126" w="1980">
                  <a:moveTo>
                    <a:pt x="770" y="1"/>
                  </a:moveTo>
                  <a:cubicBezTo>
                    <a:pt x="508" y="1"/>
                    <a:pt x="267" y="168"/>
                    <a:pt x="1" y="503"/>
                  </a:cubicBezTo>
                  <a:lnTo>
                    <a:pt x="1884" y="1126"/>
                  </a:lnTo>
                  <a:cubicBezTo>
                    <a:pt x="1916" y="1030"/>
                    <a:pt x="1948" y="918"/>
                    <a:pt x="1980" y="822"/>
                  </a:cubicBezTo>
                  <a:cubicBezTo>
                    <a:pt x="1478" y="275"/>
                    <a:pt x="1106" y="1"/>
                    <a:pt x="7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13"/>
            <p:cNvSpPr/>
            <p:nvPr/>
          </p:nvSpPr>
          <p:spPr>
            <a:xfrm>
              <a:off x="3598803" y="3925105"/>
              <a:ext cx="81204" cy="50383"/>
            </a:xfrm>
            <a:custGeom>
              <a:rect b="b" l="l" r="r" t="t"/>
              <a:pathLst>
                <a:path extrusionOk="0" h="975" w="1565">
                  <a:moveTo>
                    <a:pt x="1246" y="0"/>
                  </a:moveTo>
                  <a:lnTo>
                    <a:pt x="1" y="367"/>
                  </a:lnTo>
                  <a:cubicBezTo>
                    <a:pt x="468" y="663"/>
                    <a:pt x="753" y="974"/>
                    <a:pt x="1033" y="974"/>
                  </a:cubicBezTo>
                  <a:cubicBezTo>
                    <a:pt x="1040" y="974"/>
                    <a:pt x="1047" y="974"/>
                    <a:pt x="1054" y="974"/>
                  </a:cubicBezTo>
                  <a:cubicBezTo>
                    <a:pt x="1230" y="958"/>
                    <a:pt x="1389" y="479"/>
                    <a:pt x="1565" y="192"/>
                  </a:cubicBezTo>
                  <a:lnTo>
                    <a:pt x="124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13"/>
            <p:cNvSpPr/>
            <p:nvPr/>
          </p:nvSpPr>
          <p:spPr>
            <a:xfrm>
              <a:off x="3681615" y="2990740"/>
              <a:ext cx="81204" cy="50383"/>
            </a:xfrm>
            <a:custGeom>
              <a:rect b="b" l="l" r="r" t="t"/>
              <a:pathLst>
                <a:path extrusionOk="0" h="975" w="1565">
                  <a:moveTo>
                    <a:pt x="1262" y="0"/>
                  </a:moveTo>
                  <a:lnTo>
                    <a:pt x="1" y="383"/>
                  </a:lnTo>
                  <a:cubicBezTo>
                    <a:pt x="484" y="664"/>
                    <a:pt x="769" y="974"/>
                    <a:pt x="1049" y="974"/>
                  </a:cubicBezTo>
                  <a:cubicBezTo>
                    <a:pt x="1056" y="974"/>
                    <a:pt x="1063" y="974"/>
                    <a:pt x="1070" y="974"/>
                  </a:cubicBezTo>
                  <a:cubicBezTo>
                    <a:pt x="1246" y="974"/>
                    <a:pt x="1405" y="479"/>
                    <a:pt x="1565" y="208"/>
                  </a:cubicBezTo>
                  <a:lnTo>
                    <a:pt x="126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13"/>
            <p:cNvSpPr/>
            <p:nvPr/>
          </p:nvSpPr>
          <p:spPr>
            <a:xfrm>
              <a:off x="4780485" y="5040844"/>
              <a:ext cx="58840" cy="71828"/>
            </a:xfrm>
            <a:custGeom>
              <a:rect b="b" l="l" r="r" t="t"/>
              <a:pathLst>
                <a:path extrusionOk="0" h="1390" w="1134">
                  <a:moveTo>
                    <a:pt x="703" y="1"/>
                  </a:moveTo>
                  <a:cubicBezTo>
                    <a:pt x="479" y="384"/>
                    <a:pt x="240" y="751"/>
                    <a:pt x="1" y="1134"/>
                  </a:cubicBezTo>
                  <a:lnTo>
                    <a:pt x="432" y="1389"/>
                  </a:lnTo>
                  <a:lnTo>
                    <a:pt x="1134" y="256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93" name="Google Shape;5093;p13"/>
          <p:cNvSpPr/>
          <p:nvPr/>
        </p:nvSpPr>
        <p:spPr>
          <a:xfrm>
            <a:off x="713225" y="822950"/>
            <a:ext cx="7360800" cy="3492000"/>
          </a:xfrm>
          <a:prstGeom prst="rect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94" name="Google Shape;5094;p13"/>
          <p:cNvSpPr/>
          <p:nvPr/>
        </p:nvSpPr>
        <p:spPr>
          <a:xfrm>
            <a:off x="-71325" y="-76200"/>
            <a:ext cx="6500400" cy="5295900"/>
          </a:xfrm>
          <a:prstGeom prst="rect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95" name="Google Shape;5095;p13"/>
          <p:cNvSpPr txBox="1"/>
          <p:nvPr>
            <p:ph type="title"/>
          </p:nvPr>
        </p:nvSpPr>
        <p:spPr>
          <a:xfrm>
            <a:off x="5029200" y="1600200"/>
            <a:ext cx="2569500" cy="194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r">
              <a:spcBef>
                <a:spcPts val="0"/>
              </a:spcBef>
              <a:spcAft>
                <a:spcPts val="0"/>
              </a:spcAft>
              <a:buSzPts val="2800"/>
              <a:buFont typeface="Oswald"/>
              <a:buNone/>
              <a:defRPr>
                <a:latin typeface="Oswald"/>
                <a:ea typeface="Oswald"/>
                <a:cs typeface="Oswald"/>
                <a:sym typeface="Oswald"/>
              </a:defRPr>
            </a:lvl2pPr>
            <a:lvl3pPr lvl="2" algn="r">
              <a:spcBef>
                <a:spcPts val="0"/>
              </a:spcBef>
              <a:spcAft>
                <a:spcPts val="0"/>
              </a:spcAft>
              <a:buSzPts val="2800"/>
              <a:buFont typeface="Oswald"/>
              <a:buNone/>
              <a:defRPr>
                <a:latin typeface="Oswald"/>
                <a:ea typeface="Oswald"/>
                <a:cs typeface="Oswald"/>
                <a:sym typeface="Oswald"/>
              </a:defRPr>
            </a:lvl3pPr>
            <a:lvl4pPr lvl="3" algn="r">
              <a:spcBef>
                <a:spcPts val="0"/>
              </a:spcBef>
              <a:spcAft>
                <a:spcPts val="0"/>
              </a:spcAft>
              <a:buSzPts val="2800"/>
              <a:buFont typeface="Oswald"/>
              <a:buNone/>
              <a:defRPr>
                <a:latin typeface="Oswald"/>
                <a:ea typeface="Oswald"/>
                <a:cs typeface="Oswald"/>
                <a:sym typeface="Oswald"/>
              </a:defRPr>
            </a:lvl4pPr>
            <a:lvl5pPr lvl="4" algn="r">
              <a:spcBef>
                <a:spcPts val="0"/>
              </a:spcBef>
              <a:spcAft>
                <a:spcPts val="0"/>
              </a:spcAft>
              <a:buSzPts val="2800"/>
              <a:buFont typeface="Oswald"/>
              <a:buNone/>
              <a:defRPr>
                <a:latin typeface="Oswald"/>
                <a:ea typeface="Oswald"/>
                <a:cs typeface="Oswald"/>
                <a:sym typeface="Oswald"/>
              </a:defRPr>
            </a:lvl5pPr>
            <a:lvl6pPr lvl="5" algn="r">
              <a:spcBef>
                <a:spcPts val="0"/>
              </a:spcBef>
              <a:spcAft>
                <a:spcPts val="0"/>
              </a:spcAft>
              <a:buSzPts val="2800"/>
              <a:buFont typeface="Oswald"/>
              <a:buNone/>
              <a:defRPr>
                <a:latin typeface="Oswald"/>
                <a:ea typeface="Oswald"/>
                <a:cs typeface="Oswald"/>
                <a:sym typeface="Oswald"/>
              </a:defRPr>
            </a:lvl6pPr>
            <a:lvl7pPr lvl="6" algn="r">
              <a:spcBef>
                <a:spcPts val="0"/>
              </a:spcBef>
              <a:spcAft>
                <a:spcPts val="0"/>
              </a:spcAft>
              <a:buSzPts val="2800"/>
              <a:buFont typeface="Oswald"/>
              <a:buNone/>
              <a:defRPr>
                <a:latin typeface="Oswald"/>
                <a:ea typeface="Oswald"/>
                <a:cs typeface="Oswald"/>
                <a:sym typeface="Oswald"/>
              </a:defRPr>
            </a:lvl7pPr>
            <a:lvl8pPr lvl="7" algn="r">
              <a:spcBef>
                <a:spcPts val="0"/>
              </a:spcBef>
              <a:spcAft>
                <a:spcPts val="0"/>
              </a:spcAft>
              <a:buSzPts val="2800"/>
              <a:buFont typeface="Oswald"/>
              <a:buNone/>
              <a:defRPr>
                <a:latin typeface="Oswald"/>
                <a:ea typeface="Oswald"/>
                <a:cs typeface="Oswald"/>
                <a:sym typeface="Oswald"/>
              </a:defRPr>
            </a:lvl8pPr>
            <a:lvl9pPr lvl="8" algn="r">
              <a:spcBef>
                <a:spcPts val="0"/>
              </a:spcBef>
              <a:spcAft>
                <a:spcPts val="0"/>
              </a:spcAft>
              <a:buSzPts val="2800"/>
              <a:buFont typeface="Oswald"/>
              <a:buNone/>
              <a:defRPr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5096" name="Google Shape;5096;p13"/>
          <p:cNvSpPr txBox="1"/>
          <p:nvPr>
            <p:ph idx="1" type="subTitle"/>
          </p:nvPr>
        </p:nvSpPr>
        <p:spPr>
          <a:xfrm>
            <a:off x="1721200" y="978400"/>
            <a:ext cx="2850900" cy="60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800"/>
              <a:buNone/>
              <a:defRPr b="1" sz="1800"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lvl="1">
              <a:spcBef>
                <a:spcPts val="1600"/>
              </a:spcBef>
              <a:spcAft>
                <a:spcPts val="0"/>
              </a:spcAft>
              <a:buSzPts val="1800"/>
              <a:buNone/>
              <a:defRPr b="1" sz="1800"/>
            </a:lvl2pPr>
            <a:lvl3pPr lvl="2">
              <a:spcBef>
                <a:spcPts val="1600"/>
              </a:spcBef>
              <a:spcAft>
                <a:spcPts val="0"/>
              </a:spcAft>
              <a:buSzPts val="1800"/>
              <a:buNone/>
              <a:defRPr b="1" sz="1800"/>
            </a:lvl3pPr>
            <a:lvl4pPr lvl="3">
              <a:spcBef>
                <a:spcPts val="1600"/>
              </a:spcBef>
              <a:spcAft>
                <a:spcPts val="0"/>
              </a:spcAft>
              <a:buSzPts val="1800"/>
              <a:buNone/>
              <a:defRPr b="1" sz="1800"/>
            </a:lvl4pPr>
            <a:lvl5pPr lvl="4">
              <a:spcBef>
                <a:spcPts val="1600"/>
              </a:spcBef>
              <a:spcAft>
                <a:spcPts val="0"/>
              </a:spcAft>
              <a:buSzPts val="1800"/>
              <a:buNone/>
              <a:defRPr b="1" sz="1800"/>
            </a:lvl5pPr>
            <a:lvl6pPr lvl="5">
              <a:spcBef>
                <a:spcPts val="1600"/>
              </a:spcBef>
              <a:spcAft>
                <a:spcPts val="0"/>
              </a:spcAft>
              <a:buSzPts val="1800"/>
              <a:buNone/>
              <a:defRPr b="1" sz="1800"/>
            </a:lvl6pPr>
            <a:lvl7pPr lvl="6">
              <a:spcBef>
                <a:spcPts val="1600"/>
              </a:spcBef>
              <a:spcAft>
                <a:spcPts val="0"/>
              </a:spcAft>
              <a:buSzPts val="1800"/>
              <a:buNone/>
              <a:defRPr b="1" sz="1800"/>
            </a:lvl7pPr>
            <a:lvl8pPr lvl="7">
              <a:spcBef>
                <a:spcPts val="1600"/>
              </a:spcBef>
              <a:spcAft>
                <a:spcPts val="0"/>
              </a:spcAft>
              <a:buSzPts val="1800"/>
              <a:buNone/>
              <a:defRPr b="1" sz="1800"/>
            </a:lvl8pPr>
            <a:lvl9pPr lvl="8">
              <a:spcBef>
                <a:spcPts val="1600"/>
              </a:spcBef>
              <a:spcAft>
                <a:spcPts val="1600"/>
              </a:spcAft>
              <a:buSzPts val="1800"/>
              <a:buNone/>
              <a:defRPr b="1" sz="1800"/>
            </a:lvl9pPr>
          </a:lstStyle>
          <a:p/>
        </p:txBody>
      </p:sp>
      <p:sp>
        <p:nvSpPr>
          <p:cNvPr id="5097" name="Google Shape;5097;p13"/>
          <p:cNvSpPr txBox="1"/>
          <p:nvPr>
            <p:ph idx="2" type="subTitle"/>
          </p:nvPr>
        </p:nvSpPr>
        <p:spPr>
          <a:xfrm>
            <a:off x="1721200" y="1317395"/>
            <a:ext cx="2850900" cy="98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5098" name="Google Shape;5098;p13"/>
          <p:cNvSpPr txBox="1"/>
          <p:nvPr>
            <p:ph idx="3" type="subTitle"/>
          </p:nvPr>
        </p:nvSpPr>
        <p:spPr>
          <a:xfrm>
            <a:off x="1721200" y="2221986"/>
            <a:ext cx="2850900" cy="60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b="1" sz="1800"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SzPts val="1800"/>
              <a:buNone/>
              <a:defRPr b="1" sz="1800"/>
            </a:lvl2pPr>
            <a:lvl3pPr lvl="2" rtl="0">
              <a:spcBef>
                <a:spcPts val="1600"/>
              </a:spcBef>
              <a:spcAft>
                <a:spcPts val="0"/>
              </a:spcAft>
              <a:buSzPts val="1800"/>
              <a:buNone/>
              <a:defRPr b="1" sz="1800"/>
            </a:lvl3pPr>
            <a:lvl4pPr lvl="3" rtl="0">
              <a:spcBef>
                <a:spcPts val="1600"/>
              </a:spcBef>
              <a:spcAft>
                <a:spcPts val="0"/>
              </a:spcAft>
              <a:buSzPts val="1800"/>
              <a:buNone/>
              <a:defRPr b="1" sz="1800"/>
            </a:lvl4pPr>
            <a:lvl5pPr lvl="4" rtl="0">
              <a:spcBef>
                <a:spcPts val="1600"/>
              </a:spcBef>
              <a:spcAft>
                <a:spcPts val="0"/>
              </a:spcAft>
              <a:buSzPts val="1800"/>
              <a:buNone/>
              <a:defRPr b="1" sz="1800"/>
            </a:lvl5pPr>
            <a:lvl6pPr lvl="5" rtl="0">
              <a:spcBef>
                <a:spcPts val="1600"/>
              </a:spcBef>
              <a:spcAft>
                <a:spcPts val="0"/>
              </a:spcAft>
              <a:buSzPts val="1800"/>
              <a:buNone/>
              <a:defRPr b="1" sz="1800"/>
            </a:lvl6pPr>
            <a:lvl7pPr lvl="6" rtl="0">
              <a:spcBef>
                <a:spcPts val="1600"/>
              </a:spcBef>
              <a:spcAft>
                <a:spcPts val="0"/>
              </a:spcAft>
              <a:buSzPts val="1800"/>
              <a:buNone/>
              <a:defRPr b="1" sz="1800"/>
            </a:lvl7pPr>
            <a:lvl8pPr lvl="7" rtl="0">
              <a:spcBef>
                <a:spcPts val="1600"/>
              </a:spcBef>
              <a:spcAft>
                <a:spcPts val="0"/>
              </a:spcAft>
              <a:buSzPts val="1800"/>
              <a:buNone/>
              <a:defRPr b="1" sz="1800"/>
            </a:lvl8pPr>
            <a:lvl9pPr lvl="8" rtl="0">
              <a:spcBef>
                <a:spcPts val="1600"/>
              </a:spcBef>
              <a:spcAft>
                <a:spcPts val="1600"/>
              </a:spcAft>
              <a:buSzPts val="1800"/>
              <a:buNone/>
              <a:defRPr b="1" sz="1800"/>
            </a:lvl9pPr>
          </a:lstStyle>
          <a:p/>
        </p:txBody>
      </p:sp>
      <p:sp>
        <p:nvSpPr>
          <p:cNvPr id="5099" name="Google Shape;5099;p13"/>
          <p:cNvSpPr txBox="1"/>
          <p:nvPr>
            <p:ph idx="4" type="subTitle"/>
          </p:nvPr>
        </p:nvSpPr>
        <p:spPr>
          <a:xfrm>
            <a:off x="1721200" y="2561700"/>
            <a:ext cx="2850900" cy="98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5100" name="Google Shape;5100;p13"/>
          <p:cNvSpPr txBox="1"/>
          <p:nvPr>
            <p:ph idx="5" type="subTitle"/>
          </p:nvPr>
        </p:nvSpPr>
        <p:spPr>
          <a:xfrm>
            <a:off x="1721200" y="3474715"/>
            <a:ext cx="2850900" cy="60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b="1" sz="1800"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SzPts val="1800"/>
              <a:buNone/>
              <a:defRPr b="1" sz="1800"/>
            </a:lvl2pPr>
            <a:lvl3pPr lvl="2" rtl="0">
              <a:spcBef>
                <a:spcPts val="1600"/>
              </a:spcBef>
              <a:spcAft>
                <a:spcPts val="0"/>
              </a:spcAft>
              <a:buSzPts val="1800"/>
              <a:buNone/>
              <a:defRPr b="1" sz="1800"/>
            </a:lvl3pPr>
            <a:lvl4pPr lvl="3" rtl="0">
              <a:spcBef>
                <a:spcPts val="1600"/>
              </a:spcBef>
              <a:spcAft>
                <a:spcPts val="0"/>
              </a:spcAft>
              <a:buSzPts val="1800"/>
              <a:buNone/>
              <a:defRPr b="1" sz="1800"/>
            </a:lvl4pPr>
            <a:lvl5pPr lvl="4" rtl="0">
              <a:spcBef>
                <a:spcPts val="1600"/>
              </a:spcBef>
              <a:spcAft>
                <a:spcPts val="0"/>
              </a:spcAft>
              <a:buSzPts val="1800"/>
              <a:buNone/>
              <a:defRPr b="1" sz="1800"/>
            </a:lvl5pPr>
            <a:lvl6pPr lvl="5" rtl="0">
              <a:spcBef>
                <a:spcPts val="1600"/>
              </a:spcBef>
              <a:spcAft>
                <a:spcPts val="0"/>
              </a:spcAft>
              <a:buSzPts val="1800"/>
              <a:buNone/>
              <a:defRPr b="1" sz="1800"/>
            </a:lvl6pPr>
            <a:lvl7pPr lvl="6" rtl="0">
              <a:spcBef>
                <a:spcPts val="1600"/>
              </a:spcBef>
              <a:spcAft>
                <a:spcPts val="0"/>
              </a:spcAft>
              <a:buSzPts val="1800"/>
              <a:buNone/>
              <a:defRPr b="1" sz="1800"/>
            </a:lvl7pPr>
            <a:lvl8pPr lvl="7" rtl="0">
              <a:spcBef>
                <a:spcPts val="1600"/>
              </a:spcBef>
              <a:spcAft>
                <a:spcPts val="0"/>
              </a:spcAft>
              <a:buSzPts val="1800"/>
              <a:buNone/>
              <a:defRPr b="1" sz="1800"/>
            </a:lvl8pPr>
            <a:lvl9pPr lvl="8" rtl="0">
              <a:spcBef>
                <a:spcPts val="1600"/>
              </a:spcBef>
              <a:spcAft>
                <a:spcPts val="1600"/>
              </a:spcAft>
              <a:buSzPts val="1800"/>
              <a:buNone/>
              <a:defRPr b="1" sz="1800"/>
            </a:lvl9pPr>
          </a:lstStyle>
          <a:p/>
        </p:txBody>
      </p:sp>
      <p:sp>
        <p:nvSpPr>
          <p:cNvPr id="5101" name="Google Shape;5101;p13"/>
          <p:cNvSpPr txBox="1"/>
          <p:nvPr>
            <p:ph idx="6" type="subTitle"/>
          </p:nvPr>
        </p:nvSpPr>
        <p:spPr>
          <a:xfrm>
            <a:off x="1721200" y="3811349"/>
            <a:ext cx="2850900" cy="98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Title">
  <p:cSld name="CUSTOM_2">
    <p:spTree>
      <p:nvGrpSpPr>
        <p:cNvPr id="5102" name="Shape 51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03" name="Google Shape;5103;p14"/>
          <p:cNvGrpSpPr/>
          <p:nvPr/>
        </p:nvGrpSpPr>
        <p:grpSpPr>
          <a:xfrm>
            <a:off x="0" y="-76200"/>
            <a:ext cx="9415324" cy="5336303"/>
            <a:chOff x="0" y="-76200"/>
            <a:chExt cx="9415324" cy="5336303"/>
          </a:xfrm>
        </p:grpSpPr>
        <p:sp>
          <p:nvSpPr>
            <p:cNvPr id="5104" name="Google Shape;5104;p14"/>
            <p:cNvSpPr/>
            <p:nvPr/>
          </p:nvSpPr>
          <p:spPr>
            <a:xfrm>
              <a:off x="8588861" y="-44059"/>
              <a:ext cx="327047" cy="224321"/>
            </a:xfrm>
            <a:custGeom>
              <a:rect b="b" l="l" r="r" t="t"/>
              <a:pathLst>
                <a:path extrusionOk="0" h="4341" w="6303">
                  <a:moveTo>
                    <a:pt x="335" y="0"/>
                  </a:moveTo>
                  <a:cubicBezTo>
                    <a:pt x="287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04" y="4246"/>
                  </a:cubicBezTo>
                  <a:cubicBezTo>
                    <a:pt x="5115" y="4306"/>
                    <a:pt x="5366" y="4341"/>
                    <a:pt x="5565" y="4341"/>
                  </a:cubicBezTo>
                  <a:cubicBezTo>
                    <a:pt x="6201" y="4341"/>
                    <a:pt x="6303" y="3986"/>
                    <a:pt x="6144" y="3001"/>
                  </a:cubicBezTo>
                  <a:cubicBezTo>
                    <a:pt x="6001" y="1995"/>
                    <a:pt x="5745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14"/>
            <p:cNvSpPr/>
            <p:nvPr/>
          </p:nvSpPr>
          <p:spPr>
            <a:xfrm>
              <a:off x="8991299" y="-54807"/>
              <a:ext cx="267532" cy="216260"/>
            </a:xfrm>
            <a:custGeom>
              <a:rect b="b" l="l" r="r" t="t"/>
              <a:pathLst>
                <a:path extrusionOk="0" h="4185" w="5156">
                  <a:moveTo>
                    <a:pt x="4022" y="1"/>
                  </a:moveTo>
                  <a:lnTo>
                    <a:pt x="0" y="17"/>
                  </a:lnTo>
                  <a:cubicBezTo>
                    <a:pt x="48" y="304"/>
                    <a:pt x="32" y="639"/>
                    <a:pt x="176" y="879"/>
                  </a:cubicBezTo>
                  <a:cubicBezTo>
                    <a:pt x="719" y="1693"/>
                    <a:pt x="1341" y="2459"/>
                    <a:pt x="1900" y="3289"/>
                  </a:cubicBezTo>
                  <a:cubicBezTo>
                    <a:pt x="2292" y="3867"/>
                    <a:pt x="2737" y="4184"/>
                    <a:pt x="3286" y="4184"/>
                  </a:cubicBezTo>
                  <a:cubicBezTo>
                    <a:pt x="3539" y="4184"/>
                    <a:pt x="3815" y="4116"/>
                    <a:pt x="4118" y="3975"/>
                  </a:cubicBezTo>
                  <a:cubicBezTo>
                    <a:pt x="4453" y="3847"/>
                    <a:pt x="4804" y="3751"/>
                    <a:pt x="5155" y="3688"/>
                  </a:cubicBezTo>
                  <a:cubicBezTo>
                    <a:pt x="4756" y="2427"/>
                    <a:pt x="4389" y="1214"/>
                    <a:pt x="40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14"/>
            <p:cNvSpPr/>
            <p:nvPr/>
          </p:nvSpPr>
          <p:spPr>
            <a:xfrm>
              <a:off x="8843887" y="1302611"/>
              <a:ext cx="395071" cy="356454"/>
            </a:xfrm>
            <a:custGeom>
              <a:rect b="b" l="l" r="r" t="t"/>
              <a:pathLst>
                <a:path extrusionOk="0" h="6898" w="7614">
                  <a:moveTo>
                    <a:pt x="3607" y="1"/>
                  </a:moveTo>
                  <a:cubicBezTo>
                    <a:pt x="2650" y="448"/>
                    <a:pt x="1597" y="799"/>
                    <a:pt x="719" y="1389"/>
                  </a:cubicBezTo>
                  <a:cubicBezTo>
                    <a:pt x="80" y="1804"/>
                    <a:pt x="1" y="2634"/>
                    <a:pt x="559" y="3257"/>
                  </a:cubicBezTo>
                  <a:cubicBezTo>
                    <a:pt x="1517" y="4358"/>
                    <a:pt x="2538" y="5427"/>
                    <a:pt x="3623" y="6416"/>
                  </a:cubicBezTo>
                  <a:cubicBezTo>
                    <a:pt x="3982" y="6739"/>
                    <a:pt x="4395" y="6897"/>
                    <a:pt x="4798" y="6897"/>
                  </a:cubicBezTo>
                  <a:cubicBezTo>
                    <a:pt x="5292" y="6897"/>
                    <a:pt x="5770" y="6659"/>
                    <a:pt x="6113" y="6193"/>
                  </a:cubicBezTo>
                  <a:cubicBezTo>
                    <a:pt x="6703" y="5411"/>
                    <a:pt x="7102" y="4485"/>
                    <a:pt x="7501" y="3576"/>
                  </a:cubicBezTo>
                  <a:cubicBezTo>
                    <a:pt x="7613" y="3272"/>
                    <a:pt x="7581" y="2921"/>
                    <a:pt x="7422" y="2634"/>
                  </a:cubicBezTo>
                  <a:cubicBezTo>
                    <a:pt x="6544" y="1309"/>
                    <a:pt x="5139" y="751"/>
                    <a:pt x="360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14"/>
            <p:cNvSpPr/>
            <p:nvPr/>
          </p:nvSpPr>
          <p:spPr>
            <a:xfrm>
              <a:off x="8969766" y="330162"/>
              <a:ext cx="371878" cy="366066"/>
            </a:xfrm>
            <a:custGeom>
              <a:rect b="b" l="l" r="r" t="t"/>
              <a:pathLst>
                <a:path extrusionOk="0" h="7084" w="7167">
                  <a:moveTo>
                    <a:pt x="5703" y="1"/>
                  </a:moveTo>
                  <a:cubicBezTo>
                    <a:pt x="5439" y="1"/>
                    <a:pt x="5152" y="132"/>
                    <a:pt x="4868" y="403"/>
                  </a:cubicBezTo>
                  <a:cubicBezTo>
                    <a:pt x="3926" y="1345"/>
                    <a:pt x="2698" y="1967"/>
                    <a:pt x="1373" y="2158"/>
                  </a:cubicBezTo>
                  <a:cubicBezTo>
                    <a:pt x="128" y="2334"/>
                    <a:pt x="0" y="2829"/>
                    <a:pt x="719" y="3834"/>
                  </a:cubicBezTo>
                  <a:cubicBezTo>
                    <a:pt x="1277" y="4632"/>
                    <a:pt x="2634" y="4887"/>
                    <a:pt x="2474" y="6228"/>
                  </a:cubicBezTo>
                  <a:cubicBezTo>
                    <a:pt x="2474" y="6292"/>
                    <a:pt x="2618" y="6372"/>
                    <a:pt x="2698" y="6435"/>
                  </a:cubicBezTo>
                  <a:cubicBezTo>
                    <a:pt x="3233" y="6868"/>
                    <a:pt x="3806" y="7084"/>
                    <a:pt x="4345" y="7084"/>
                  </a:cubicBezTo>
                  <a:cubicBezTo>
                    <a:pt x="5139" y="7084"/>
                    <a:pt x="5861" y="6617"/>
                    <a:pt x="6288" y="5685"/>
                  </a:cubicBezTo>
                  <a:cubicBezTo>
                    <a:pt x="6735" y="4744"/>
                    <a:pt x="6895" y="3675"/>
                    <a:pt x="7166" y="2733"/>
                  </a:cubicBezTo>
                  <a:cubicBezTo>
                    <a:pt x="6959" y="1983"/>
                    <a:pt x="6863" y="1360"/>
                    <a:pt x="6624" y="770"/>
                  </a:cubicBezTo>
                  <a:cubicBezTo>
                    <a:pt x="6408" y="265"/>
                    <a:pt x="6078" y="1"/>
                    <a:pt x="57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14"/>
            <p:cNvSpPr/>
            <p:nvPr/>
          </p:nvSpPr>
          <p:spPr>
            <a:xfrm>
              <a:off x="8562347" y="1363017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2358" y="1"/>
                  </a:moveTo>
                  <a:cubicBezTo>
                    <a:pt x="2225" y="1"/>
                    <a:pt x="2121" y="23"/>
                    <a:pt x="2091" y="77"/>
                  </a:cubicBezTo>
                  <a:cubicBezTo>
                    <a:pt x="1421" y="1098"/>
                    <a:pt x="671" y="2119"/>
                    <a:pt x="304" y="3237"/>
                  </a:cubicBezTo>
                  <a:cubicBezTo>
                    <a:pt x="0" y="4194"/>
                    <a:pt x="1118" y="4449"/>
                    <a:pt x="1756" y="4705"/>
                  </a:cubicBezTo>
                  <a:cubicBezTo>
                    <a:pt x="1778" y="4713"/>
                    <a:pt x="1803" y="4717"/>
                    <a:pt x="1832" y="4717"/>
                  </a:cubicBezTo>
                  <a:cubicBezTo>
                    <a:pt x="2138" y="4717"/>
                    <a:pt x="2788" y="4274"/>
                    <a:pt x="2905" y="3939"/>
                  </a:cubicBezTo>
                  <a:cubicBezTo>
                    <a:pt x="3224" y="3013"/>
                    <a:pt x="3320" y="2008"/>
                    <a:pt x="3543" y="747"/>
                  </a:cubicBezTo>
                  <a:cubicBezTo>
                    <a:pt x="3496" y="683"/>
                    <a:pt x="3352" y="316"/>
                    <a:pt x="3065" y="156"/>
                  </a:cubicBezTo>
                  <a:cubicBezTo>
                    <a:pt x="2894" y="66"/>
                    <a:pt x="2584" y="1"/>
                    <a:pt x="23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14"/>
            <p:cNvSpPr/>
            <p:nvPr/>
          </p:nvSpPr>
          <p:spPr>
            <a:xfrm>
              <a:off x="8802481" y="1100566"/>
              <a:ext cx="216163" cy="214916"/>
            </a:xfrm>
            <a:custGeom>
              <a:rect b="b" l="l" r="r" t="t"/>
              <a:pathLst>
                <a:path extrusionOk="0" h="4159" w="4166">
                  <a:moveTo>
                    <a:pt x="3815" y="1"/>
                  </a:moveTo>
                  <a:cubicBezTo>
                    <a:pt x="2794" y="607"/>
                    <a:pt x="1708" y="1102"/>
                    <a:pt x="799" y="1820"/>
                  </a:cubicBezTo>
                  <a:cubicBezTo>
                    <a:pt x="1" y="2459"/>
                    <a:pt x="655" y="3145"/>
                    <a:pt x="1070" y="3751"/>
                  </a:cubicBezTo>
                  <a:cubicBezTo>
                    <a:pt x="1259" y="4027"/>
                    <a:pt x="1491" y="4158"/>
                    <a:pt x="1734" y="4158"/>
                  </a:cubicBezTo>
                  <a:cubicBezTo>
                    <a:pt x="1941" y="4158"/>
                    <a:pt x="2157" y="4063"/>
                    <a:pt x="2363" y="3879"/>
                  </a:cubicBezTo>
                  <a:cubicBezTo>
                    <a:pt x="3432" y="2953"/>
                    <a:pt x="3623" y="1597"/>
                    <a:pt x="4166" y="400"/>
                  </a:cubicBezTo>
                  <a:lnTo>
                    <a:pt x="38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14"/>
            <p:cNvSpPr/>
            <p:nvPr/>
          </p:nvSpPr>
          <p:spPr>
            <a:xfrm>
              <a:off x="8810783" y="391344"/>
              <a:ext cx="130860" cy="154767"/>
            </a:xfrm>
            <a:custGeom>
              <a:rect b="b" l="l" r="r" t="t"/>
              <a:pathLst>
                <a:path extrusionOk="0" h="2995" w="2522">
                  <a:moveTo>
                    <a:pt x="2282" y="1"/>
                  </a:moveTo>
                  <a:cubicBezTo>
                    <a:pt x="1995" y="208"/>
                    <a:pt x="1596" y="320"/>
                    <a:pt x="1421" y="591"/>
                  </a:cubicBezTo>
                  <a:cubicBezTo>
                    <a:pt x="926" y="1294"/>
                    <a:pt x="431" y="1996"/>
                    <a:pt x="0" y="2746"/>
                  </a:cubicBezTo>
                  <a:cubicBezTo>
                    <a:pt x="206" y="2914"/>
                    <a:pt x="450" y="2995"/>
                    <a:pt x="691" y="2995"/>
                  </a:cubicBezTo>
                  <a:cubicBezTo>
                    <a:pt x="1069" y="2995"/>
                    <a:pt x="1440" y="2797"/>
                    <a:pt x="1644" y="2427"/>
                  </a:cubicBezTo>
                  <a:cubicBezTo>
                    <a:pt x="1899" y="1980"/>
                    <a:pt x="2139" y="1517"/>
                    <a:pt x="2378" y="1054"/>
                  </a:cubicBezTo>
                  <a:cubicBezTo>
                    <a:pt x="2522" y="799"/>
                    <a:pt x="2330" y="368"/>
                    <a:pt x="22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14"/>
            <p:cNvSpPr/>
            <p:nvPr/>
          </p:nvSpPr>
          <p:spPr>
            <a:xfrm>
              <a:off x="8727971" y="201701"/>
              <a:ext cx="132521" cy="183550"/>
            </a:xfrm>
            <a:custGeom>
              <a:rect b="b" l="l" r="r" t="t"/>
              <a:pathLst>
                <a:path extrusionOk="0" h="3552" w="2554">
                  <a:moveTo>
                    <a:pt x="1485" y="0"/>
                  </a:moveTo>
                  <a:cubicBezTo>
                    <a:pt x="1437" y="112"/>
                    <a:pt x="1373" y="208"/>
                    <a:pt x="1325" y="304"/>
                  </a:cubicBezTo>
                  <a:cubicBezTo>
                    <a:pt x="814" y="1293"/>
                    <a:pt x="463" y="2362"/>
                    <a:pt x="0" y="3463"/>
                  </a:cubicBezTo>
                  <a:cubicBezTo>
                    <a:pt x="235" y="3523"/>
                    <a:pt x="434" y="3552"/>
                    <a:pt x="602" y="3552"/>
                  </a:cubicBezTo>
                  <a:cubicBezTo>
                    <a:pt x="1112" y="3552"/>
                    <a:pt x="1349" y="3289"/>
                    <a:pt x="1469" y="2809"/>
                  </a:cubicBezTo>
                  <a:cubicBezTo>
                    <a:pt x="1548" y="2522"/>
                    <a:pt x="1676" y="2251"/>
                    <a:pt x="1820" y="1995"/>
                  </a:cubicBezTo>
                  <a:cubicBezTo>
                    <a:pt x="2059" y="1580"/>
                    <a:pt x="2298" y="1149"/>
                    <a:pt x="2554" y="734"/>
                  </a:cubicBezTo>
                  <a:cubicBezTo>
                    <a:pt x="2171" y="527"/>
                    <a:pt x="1820" y="272"/>
                    <a:pt x="14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14"/>
            <p:cNvSpPr/>
            <p:nvPr/>
          </p:nvSpPr>
          <p:spPr>
            <a:xfrm>
              <a:off x="8794231" y="793004"/>
              <a:ext cx="139162" cy="265403"/>
            </a:xfrm>
            <a:custGeom>
              <a:rect b="b" l="l" r="r" t="t"/>
              <a:pathLst>
                <a:path extrusionOk="0" h="5136" w="2682">
                  <a:moveTo>
                    <a:pt x="2266" y="0"/>
                  </a:moveTo>
                  <a:cubicBezTo>
                    <a:pt x="2043" y="160"/>
                    <a:pt x="1756" y="287"/>
                    <a:pt x="1596" y="511"/>
                  </a:cubicBezTo>
                  <a:cubicBezTo>
                    <a:pt x="1293" y="894"/>
                    <a:pt x="1053" y="1341"/>
                    <a:pt x="862" y="1803"/>
                  </a:cubicBezTo>
                  <a:cubicBezTo>
                    <a:pt x="527" y="2681"/>
                    <a:pt x="255" y="3591"/>
                    <a:pt x="16" y="4485"/>
                  </a:cubicBezTo>
                  <a:cubicBezTo>
                    <a:pt x="0" y="4708"/>
                    <a:pt x="80" y="4931"/>
                    <a:pt x="223" y="5107"/>
                  </a:cubicBezTo>
                  <a:cubicBezTo>
                    <a:pt x="243" y="5127"/>
                    <a:pt x="288" y="5136"/>
                    <a:pt x="344" y="5136"/>
                  </a:cubicBezTo>
                  <a:cubicBezTo>
                    <a:pt x="471" y="5136"/>
                    <a:pt x="657" y="5089"/>
                    <a:pt x="734" y="5011"/>
                  </a:cubicBezTo>
                  <a:cubicBezTo>
                    <a:pt x="1756" y="4038"/>
                    <a:pt x="2649" y="2968"/>
                    <a:pt x="2681" y="1420"/>
                  </a:cubicBezTo>
                  <a:cubicBezTo>
                    <a:pt x="2681" y="1197"/>
                    <a:pt x="2649" y="974"/>
                    <a:pt x="2601" y="750"/>
                  </a:cubicBezTo>
                  <a:cubicBezTo>
                    <a:pt x="2506" y="495"/>
                    <a:pt x="2394" y="239"/>
                    <a:pt x="22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14"/>
            <p:cNvSpPr/>
            <p:nvPr/>
          </p:nvSpPr>
          <p:spPr>
            <a:xfrm>
              <a:off x="8829826" y="1607744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734" y="1"/>
                  </a:moveTo>
                  <a:lnTo>
                    <a:pt x="734" y="1"/>
                  </a:lnTo>
                  <a:cubicBezTo>
                    <a:pt x="0" y="1262"/>
                    <a:pt x="16" y="2203"/>
                    <a:pt x="750" y="3384"/>
                  </a:cubicBezTo>
                  <a:cubicBezTo>
                    <a:pt x="927" y="3658"/>
                    <a:pt x="1108" y="3746"/>
                    <a:pt x="1294" y="3746"/>
                  </a:cubicBezTo>
                  <a:cubicBezTo>
                    <a:pt x="1623" y="3746"/>
                    <a:pt x="1971" y="3474"/>
                    <a:pt x="2348" y="3474"/>
                  </a:cubicBezTo>
                  <a:cubicBezTo>
                    <a:pt x="2492" y="3474"/>
                    <a:pt x="2640" y="3514"/>
                    <a:pt x="2793" y="3623"/>
                  </a:cubicBezTo>
                  <a:cubicBezTo>
                    <a:pt x="2442" y="2059"/>
                    <a:pt x="1915" y="910"/>
                    <a:pt x="7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14"/>
            <p:cNvSpPr/>
            <p:nvPr/>
          </p:nvSpPr>
          <p:spPr>
            <a:xfrm>
              <a:off x="8618644" y="1707216"/>
              <a:ext cx="125101" cy="161174"/>
            </a:xfrm>
            <a:custGeom>
              <a:rect b="b" l="l" r="r" t="t"/>
              <a:pathLst>
                <a:path extrusionOk="0" h="3119" w="2411">
                  <a:moveTo>
                    <a:pt x="1364" y="0"/>
                  </a:moveTo>
                  <a:cubicBezTo>
                    <a:pt x="1073" y="0"/>
                    <a:pt x="782" y="40"/>
                    <a:pt x="495" y="119"/>
                  </a:cubicBezTo>
                  <a:cubicBezTo>
                    <a:pt x="272" y="198"/>
                    <a:pt x="1" y="837"/>
                    <a:pt x="96" y="1092"/>
                  </a:cubicBezTo>
                  <a:cubicBezTo>
                    <a:pt x="336" y="1778"/>
                    <a:pt x="783" y="2401"/>
                    <a:pt x="1134" y="3055"/>
                  </a:cubicBezTo>
                  <a:lnTo>
                    <a:pt x="1469" y="3119"/>
                  </a:lnTo>
                  <a:cubicBezTo>
                    <a:pt x="1788" y="2417"/>
                    <a:pt x="2075" y="1698"/>
                    <a:pt x="2331" y="980"/>
                  </a:cubicBezTo>
                  <a:cubicBezTo>
                    <a:pt x="2411" y="709"/>
                    <a:pt x="2235" y="103"/>
                    <a:pt x="2091" y="87"/>
                  </a:cubicBezTo>
                  <a:cubicBezTo>
                    <a:pt x="1851" y="28"/>
                    <a:pt x="1608" y="0"/>
                    <a:pt x="13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14"/>
            <p:cNvSpPr/>
            <p:nvPr/>
          </p:nvSpPr>
          <p:spPr>
            <a:xfrm>
              <a:off x="8348674" y="94685"/>
              <a:ext cx="198833" cy="89915"/>
            </a:xfrm>
            <a:custGeom>
              <a:rect b="b" l="l" r="r" t="t"/>
              <a:pathLst>
                <a:path extrusionOk="0" h="1740" w="3832">
                  <a:moveTo>
                    <a:pt x="2867" y="0"/>
                  </a:moveTo>
                  <a:cubicBezTo>
                    <a:pt x="2825" y="0"/>
                    <a:pt x="2789" y="9"/>
                    <a:pt x="2762" y="29"/>
                  </a:cubicBezTo>
                  <a:cubicBezTo>
                    <a:pt x="2444" y="267"/>
                    <a:pt x="2207" y="481"/>
                    <a:pt x="1872" y="481"/>
                  </a:cubicBezTo>
                  <a:cubicBezTo>
                    <a:pt x="1736" y="481"/>
                    <a:pt x="1585" y="446"/>
                    <a:pt x="1405" y="364"/>
                  </a:cubicBezTo>
                  <a:cubicBezTo>
                    <a:pt x="1353" y="339"/>
                    <a:pt x="1291" y="328"/>
                    <a:pt x="1223" y="328"/>
                  </a:cubicBezTo>
                  <a:cubicBezTo>
                    <a:pt x="943" y="328"/>
                    <a:pt x="561" y="516"/>
                    <a:pt x="304" y="683"/>
                  </a:cubicBezTo>
                  <a:cubicBezTo>
                    <a:pt x="113" y="811"/>
                    <a:pt x="33" y="1178"/>
                    <a:pt x="1" y="1433"/>
                  </a:cubicBezTo>
                  <a:cubicBezTo>
                    <a:pt x="1" y="1529"/>
                    <a:pt x="336" y="1736"/>
                    <a:pt x="528" y="1736"/>
                  </a:cubicBezTo>
                  <a:cubicBezTo>
                    <a:pt x="590" y="1739"/>
                    <a:pt x="651" y="1740"/>
                    <a:pt x="713" y="1740"/>
                  </a:cubicBezTo>
                  <a:cubicBezTo>
                    <a:pt x="1819" y="1740"/>
                    <a:pt x="2814" y="1338"/>
                    <a:pt x="3751" y="779"/>
                  </a:cubicBezTo>
                  <a:cubicBezTo>
                    <a:pt x="3783" y="635"/>
                    <a:pt x="3799" y="507"/>
                    <a:pt x="3831" y="364"/>
                  </a:cubicBezTo>
                  <a:cubicBezTo>
                    <a:pt x="3521" y="256"/>
                    <a:pt x="3097" y="0"/>
                    <a:pt x="28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14"/>
            <p:cNvSpPr/>
            <p:nvPr/>
          </p:nvSpPr>
          <p:spPr>
            <a:xfrm>
              <a:off x="8593790" y="2768905"/>
              <a:ext cx="104398" cy="122108"/>
            </a:xfrm>
            <a:custGeom>
              <a:rect b="b" l="l" r="r" t="t"/>
              <a:pathLst>
                <a:path extrusionOk="0" h="2363" w="2012">
                  <a:moveTo>
                    <a:pt x="831" y="0"/>
                  </a:moveTo>
                  <a:cubicBezTo>
                    <a:pt x="145" y="32"/>
                    <a:pt x="1" y="479"/>
                    <a:pt x="33" y="1022"/>
                  </a:cubicBezTo>
                  <a:cubicBezTo>
                    <a:pt x="49" y="1747"/>
                    <a:pt x="298" y="2363"/>
                    <a:pt x="1118" y="2363"/>
                  </a:cubicBezTo>
                  <a:cubicBezTo>
                    <a:pt x="1129" y="2363"/>
                    <a:pt x="1139" y="2362"/>
                    <a:pt x="1150" y="2362"/>
                  </a:cubicBezTo>
                  <a:cubicBezTo>
                    <a:pt x="1485" y="2346"/>
                    <a:pt x="1820" y="2011"/>
                    <a:pt x="2012" y="1899"/>
                  </a:cubicBezTo>
                  <a:cubicBezTo>
                    <a:pt x="2012" y="798"/>
                    <a:pt x="1405" y="0"/>
                    <a:pt x="8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14"/>
            <p:cNvSpPr/>
            <p:nvPr/>
          </p:nvSpPr>
          <p:spPr>
            <a:xfrm>
              <a:off x="9067470" y="789697"/>
              <a:ext cx="67973" cy="175695"/>
            </a:xfrm>
            <a:custGeom>
              <a:rect b="b" l="l" r="r" t="t"/>
              <a:pathLst>
                <a:path extrusionOk="0" h="3400" w="1310">
                  <a:moveTo>
                    <a:pt x="655" y="0"/>
                  </a:moveTo>
                  <a:lnTo>
                    <a:pt x="288" y="96"/>
                  </a:lnTo>
                  <a:cubicBezTo>
                    <a:pt x="192" y="1149"/>
                    <a:pt x="96" y="2187"/>
                    <a:pt x="1" y="3224"/>
                  </a:cubicBezTo>
                  <a:lnTo>
                    <a:pt x="320" y="3400"/>
                  </a:lnTo>
                  <a:cubicBezTo>
                    <a:pt x="655" y="2905"/>
                    <a:pt x="1229" y="2410"/>
                    <a:pt x="1277" y="1883"/>
                  </a:cubicBezTo>
                  <a:cubicBezTo>
                    <a:pt x="1309" y="1277"/>
                    <a:pt x="878" y="623"/>
                    <a:pt x="6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14"/>
            <p:cNvSpPr/>
            <p:nvPr/>
          </p:nvSpPr>
          <p:spPr>
            <a:xfrm>
              <a:off x="8607904" y="1107077"/>
              <a:ext cx="120120" cy="52812"/>
            </a:xfrm>
            <a:custGeom>
              <a:rect b="b" l="l" r="r" t="t"/>
              <a:pathLst>
                <a:path extrusionOk="0" h="1022" w="2315">
                  <a:moveTo>
                    <a:pt x="1096" y="1"/>
                  </a:moveTo>
                  <a:cubicBezTo>
                    <a:pt x="737" y="1"/>
                    <a:pt x="378" y="165"/>
                    <a:pt x="0" y="497"/>
                  </a:cubicBezTo>
                  <a:cubicBezTo>
                    <a:pt x="554" y="850"/>
                    <a:pt x="971" y="1021"/>
                    <a:pt x="1344" y="1021"/>
                  </a:cubicBezTo>
                  <a:cubicBezTo>
                    <a:pt x="1680" y="1021"/>
                    <a:pt x="1981" y="881"/>
                    <a:pt x="2314" y="609"/>
                  </a:cubicBezTo>
                  <a:cubicBezTo>
                    <a:pt x="1894" y="205"/>
                    <a:pt x="1495" y="1"/>
                    <a:pt x="1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14"/>
            <p:cNvSpPr/>
            <p:nvPr/>
          </p:nvSpPr>
          <p:spPr>
            <a:xfrm>
              <a:off x="9010313" y="1860249"/>
              <a:ext cx="108549" cy="52502"/>
            </a:xfrm>
            <a:custGeom>
              <a:rect b="b" l="l" r="r" t="t"/>
              <a:pathLst>
                <a:path extrusionOk="0" h="1016" w="2092">
                  <a:moveTo>
                    <a:pt x="1413" y="0"/>
                  </a:moveTo>
                  <a:cubicBezTo>
                    <a:pt x="947" y="0"/>
                    <a:pt x="482" y="139"/>
                    <a:pt x="17" y="212"/>
                  </a:cubicBezTo>
                  <a:cubicBezTo>
                    <a:pt x="1" y="323"/>
                    <a:pt x="1" y="435"/>
                    <a:pt x="1" y="547"/>
                  </a:cubicBezTo>
                  <a:cubicBezTo>
                    <a:pt x="448" y="706"/>
                    <a:pt x="879" y="930"/>
                    <a:pt x="1341" y="1010"/>
                  </a:cubicBezTo>
                  <a:cubicBezTo>
                    <a:pt x="1361" y="1014"/>
                    <a:pt x="1382" y="1016"/>
                    <a:pt x="1402" y="1016"/>
                  </a:cubicBezTo>
                  <a:cubicBezTo>
                    <a:pt x="1613" y="1016"/>
                    <a:pt x="1859" y="807"/>
                    <a:pt x="2092" y="690"/>
                  </a:cubicBezTo>
                  <a:cubicBezTo>
                    <a:pt x="1916" y="451"/>
                    <a:pt x="1756" y="20"/>
                    <a:pt x="1549" y="4"/>
                  </a:cubicBezTo>
                  <a:cubicBezTo>
                    <a:pt x="1504" y="1"/>
                    <a:pt x="1458" y="0"/>
                    <a:pt x="14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14"/>
            <p:cNvSpPr/>
            <p:nvPr/>
          </p:nvSpPr>
          <p:spPr>
            <a:xfrm>
              <a:off x="8657560" y="1945897"/>
              <a:ext cx="75444" cy="59426"/>
            </a:xfrm>
            <a:custGeom>
              <a:rect b="b" l="l" r="r" t="t"/>
              <a:pathLst>
                <a:path extrusionOk="0" h="1150" w="1454">
                  <a:moveTo>
                    <a:pt x="1" y="0"/>
                  </a:moveTo>
                  <a:lnTo>
                    <a:pt x="767" y="1149"/>
                  </a:lnTo>
                  <a:cubicBezTo>
                    <a:pt x="1453" y="351"/>
                    <a:pt x="1357" y="207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14"/>
            <p:cNvSpPr/>
            <p:nvPr/>
          </p:nvSpPr>
          <p:spPr>
            <a:xfrm>
              <a:off x="7745847" y="470253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3" y="1"/>
                  </a:moveTo>
                  <a:cubicBezTo>
                    <a:pt x="3862" y="1"/>
                    <a:pt x="3652" y="18"/>
                    <a:pt x="3432" y="53"/>
                  </a:cubicBezTo>
                  <a:cubicBezTo>
                    <a:pt x="3419" y="54"/>
                    <a:pt x="3405" y="55"/>
                    <a:pt x="3392" y="55"/>
                  </a:cubicBezTo>
                  <a:cubicBezTo>
                    <a:pt x="3286" y="55"/>
                    <a:pt x="3182" y="13"/>
                    <a:pt x="3092" y="13"/>
                  </a:cubicBezTo>
                  <a:cubicBezTo>
                    <a:pt x="3072" y="13"/>
                    <a:pt x="3052" y="15"/>
                    <a:pt x="3033" y="21"/>
                  </a:cubicBezTo>
                  <a:cubicBezTo>
                    <a:pt x="2187" y="228"/>
                    <a:pt x="862" y="196"/>
                    <a:pt x="607" y="691"/>
                  </a:cubicBezTo>
                  <a:cubicBezTo>
                    <a:pt x="160" y="1585"/>
                    <a:pt x="1" y="2957"/>
                    <a:pt x="368" y="3851"/>
                  </a:cubicBezTo>
                  <a:cubicBezTo>
                    <a:pt x="1038" y="5495"/>
                    <a:pt x="2203" y="6963"/>
                    <a:pt x="3161" y="8495"/>
                  </a:cubicBezTo>
                  <a:lnTo>
                    <a:pt x="3975" y="8479"/>
                  </a:lnTo>
                  <a:cubicBezTo>
                    <a:pt x="4102" y="8319"/>
                    <a:pt x="4214" y="8160"/>
                    <a:pt x="4358" y="8016"/>
                  </a:cubicBezTo>
                  <a:cubicBezTo>
                    <a:pt x="5554" y="6883"/>
                    <a:pt x="6767" y="5750"/>
                    <a:pt x="7980" y="4633"/>
                  </a:cubicBezTo>
                  <a:cubicBezTo>
                    <a:pt x="8555" y="4106"/>
                    <a:pt x="8667" y="3627"/>
                    <a:pt x="7980" y="3069"/>
                  </a:cubicBezTo>
                  <a:cubicBezTo>
                    <a:pt x="7517" y="2686"/>
                    <a:pt x="7039" y="2271"/>
                    <a:pt x="6767" y="1776"/>
                  </a:cubicBezTo>
                  <a:cubicBezTo>
                    <a:pt x="6126" y="602"/>
                    <a:pt x="5251" y="1"/>
                    <a:pt x="40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14"/>
            <p:cNvSpPr/>
            <p:nvPr/>
          </p:nvSpPr>
          <p:spPr>
            <a:xfrm>
              <a:off x="7013821" y="3206375"/>
              <a:ext cx="356986" cy="409628"/>
            </a:xfrm>
            <a:custGeom>
              <a:rect b="b" l="l" r="r" t="t"/>
              <a:pathLst>
                <a:path extrusionOk="0" h="7927" w="6880">
                  <a:moveTo>
                    <a:pt x="692" y="0"/>
                  </a:moveTo>
                  <a:cubicBezTo>
                    <a:pt x="461" y="0"/>
                    <a:pt x="228" y="34"/>
                    <a:pt x="1" y="104"/>
                  </a:cubicBezTo>
                  <a:lnTo>
                    <a:pt x="1" y="5323"/>
                  </a:lnTo>
                  <a:cubicBezTo>
                    <a:pt x="767" y="5993"/>
                    <a:pt x="1549" y="6680"/>
                    <a:pt x="2315" y="7366"/>
                  </a:cubicBezTo>
                  <a:cubicBezTo>
                    <a:pt x="2620" y="7628"/>
                    <a:pt x="2903" y="7927"/>
                    <a:pt x="3271" y="7927"/>
                  </a:cubicBezTo>
                  <a:cubicBezTo>
                    <a:pt x="3441" y="7927"/>
                    <a:pt x="3630" y="7863"/>
                    <a:pt x="3847" y="7701"/>
                  </a:cubicBezTo>
                  <a:cubicBezTo>
                    <a:pt x="4501" y="7222"/>
                    <a:pt x="5187" y="6759"/>
                    <a:pt x="5906" y="6344"/>
                  </a:cubicBezTo>
                  <a:cubicBezTo>
                    <a:pt x="6847" y="5802"/>
                    <a:pt x="6879" y="5515"/>
                    <a:pt x="6113" y="4733"/>
                  </a:cubicBezTo>
                  <a:cubicBezTo>
                    <a:pt x="5523" y="4142"/>
                    <a:pt x="5012" y="3488"/>
                    <a:pt x="4453" y="2881"/>
                  </a:cubicBezTo>
                  <a:cubicBezTo>
                    <a:pt x="3799" y="2163"/>
                    <a:pt x="3161" y="1445"/>
                    <a:pt x="2474" y="775"/>
                  </a:cubicBezTo>
                  <a:cubicBezTo>
                    <a:pt x="2001" y="278"/>
                    <a:pt x="1353" y="0"/>
                    <a:pt x="6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14"/>
            <p:cNvSpPr/>
            <p:nvPr/>
          </p:nvSpPr>
          <p:spPr>
            <a:xfrm>
              <a:off x="7104935" y="-44059"/>
              <a:ext cx="328085" cy="224321"/>
            </a:xfrm>
            <a:custGeom>
              <a:rect b="b" l="l" r="r" t="t"/>
              <a:pathLst>
                <a:path extrusionOk="0" h="4341" w="6323">
                  <a:moveTo>
                    <a:pt x="351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89" y="2905"/>
                    <a:pt x="3017" y="3879"/>
                    <a:pt x="4836" y="4246"/>
                  </a:cubicBezTo>
                  <a:cubicBezTo>
                    <a:pt x="5143" y="4306"/>
                    <a:pt x="5391" y="4341"/>
                    <a:pt x="5588" y="4341"/>
                  </a:cubicBezTo>
                  <a:cubicBezTo>
                    <a:pt x="6218" y="4341"/>
                    <a:pt x="6322" y="3986"/>
                    <a:pt x="6176" y="3001"/>
                  </a:cubicBezTo>
                  <a:cubicBezTo>
                    <a:pt x="6017" y="1995"/>
                    <a:pt x="5762" y="990"/>
                    <a:pt x="55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14"/>
            <p:cNvSpPr/>
            <p:nvPr/>
          </p:nvSpPr>
          <p:spPr>
            <a:xfrm>
              <a:off x="7013821" y="3835761"/>
              <a:ext cx="236088" cy="260907"/>
            </a:xfrm>
            <a:custGeom>
              <a:rect b="b" l="l" r="r" t="t"/>
              <a:pathLst>
                <a:path extrusionOk="0" h="5049" w="4550">
                  <a:moveTo>
                    <a:pt x="1188" y="0"/>
                  </a:moveTo>
                  <a:cubicBezTo>
                    <a:pt x="891" y="0"/>
                    <a:pt x="578" y="199"/>
                    <a:pt x="1" y="564"/>
                  </a:cubicBezTo>
                  <a:lnTo>
                    <a:pt x="1" y="3979"/>
                  </a:lnTo>
                  <a:lnTo>
                    <a:pt x="1660" y="5049"/>
                  </a:lnTo>
                  <a:cubicBezTo>
                    <a:pt x="1916" y="4985"/>
                    <a:pt x="2395" y="4410"/>
                    <a:pt x="2889" y="3868"/>
                  </a:cubicBezTo>
                  <a:cubicBezTo>
                    <a:pt x="3145" y="3580"/>
                    <a:pt x="3480" y="3341"/>
                    <a:pt x="3735" y="3054"/>
                  </a:cubicBezTo>
                  <a:cubicBezTo>
                    <a:pt x="4022" y="2703"/>
                    <a:pt x="4549" y="2176"/>
                    <a:pt x="4453" y="1968"/>
                  </a:cubicBezTo>
                  <a:cubicBezTo>
                    <a:pt x="4262" y="1554"/>
                    <a:pt x="3735" y="1282"/>
                    <a:pt x="3304" y="1011"/>
                  </a:cubicBezTo>
                  <a:cubicBezTo>
                    <a:pt x="3228" y="960"/>
                    <a:pt x="3123" y="952"/>
                    <a:pt x="3015" y="952"/>
                  </a:cubicBezTo>
                  <a:cubicBezTo>
                    <a:pt x="2968" y="952"/>
                    <a:pt x="2921" y="954"/>
                    <a:pt x="2875" y="954"/>
                  </a:cubicBezTo>
                  <a:cubicBezTo>
                    <a:pt x="2761" y="954"/>
                    <a:pt x="2655" y="945"/>
                    <a:pt x="2586" y="883"/>
                  </a:cubicBezTo>
                  <a:cubicBezTo>
                    <a:pt x="1868" y="278"/>
                    <a:pt x="1539" y="0"/>
                    <a:pt x="11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14"/>
            <p:cNvSpPr/>
            <p:nvPr/>
          </p:nvSpPr>
          <p:spPr>
            <a:xfrm>
              <a:off x="7456005" y="-44059"/>
              <a:ext cx="267532" cy="215433"/>
            </a:xfrm>
            <a:custGeom>
              <a:rect b="b" l="l" r="r" t="t"/>
              <a:pathLst>
                <a:path extrusionOk="0" h="4169" w="5156">
                  <a:moveTo>
                    <a:pt x="1" y="0"/>
                  </a:moveTo>
                  <a:cubicBezTo>
                    <a:pt x="65" y="288"/>
                    <a:pt x="33" y="639"/>
                    <a:pt x="177" y="862"/>
                  </a:cubicBezTo>
                  <a:cubicBezTo>
                    <a:pt x="719" y="1692"/>
                    <a:pt x="1342" y="2442"/>
                    <a:pt x="1916" y="3288"/>
                  </a:cubicBezTo>
                  <a:cubicBezTo>
                    <a:pt x="2297" y="3854"/>
                    <a:pt x="2738" y="4168"/>
                    <a:pt x="3284" y="4168"/>
                  </a:cubicBezTo>
                  <a:cubicBezTo>
                    <a:pt x="3538" y="4168"/>
                    <a:pt x="3814" y="4100"/>
                    <a:pt x="4118" y="3958"/>
                  </a:cubicBezTo>
                  <a:cubicBezTo>
                    <a:pt x="4454" y="3847"/>
                    <a:pt x="4805" y="3751"/>
                    <a:pt x="5156" y="3687"/>
                  </a:cubicBezTo>
                  <a:cubicBezTo>
                    <a:pt x="4757" y="2410"/>
                    <a:pt x="4390" y="1213"/>
                    <a:pt x="40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14"/>
            <p:cNvSpPr/>
            <p:nvPr/>
          </p:nvSpPr>
          <p:spPr>
            <a:xfrm>
              <a:off x="7013821" y="2754850"/>
              <a:ext cx="188871" cy="256980"/>
            </a:xfrm>
            <a:custGeom>
              <a:rect b="b" l="l" r="r" t="t"/>
              <a:pathLst>
                <a:path extrusionOk="0" h="4973" w="3640">
                  <a:moveTo>
                    <a:pt x="1" y="1"/>
                  </a:moveTo>
                  <a:lnTo>
                    <a:pt x="1" y="4613"/>
                  </a:lnTo>
                  <a:cubicBezTo>
                    <a:pt x="384" y="4709"/>
                    <a:pt x="767" y="4805"/>
                    <a:pt x="1166" y="4916"/>
                  </a:cubicBezTo>
                  <a:cubicBezTo>
                    <a:pt x="1312" y="4955"/>
                    <a:pt x="1449" y="4973"/>
                    <a:pt x="1576" y="4973"/>
                  </a:cubicBezTo>
                  <a:cubicBezTo>
                    <a:pt x="2138" y="4973"/>
                    <a:pt x="2505" y="4615"/>
                    <a:pt x="2714" y="4055"/>
                  </a:cubicBezTo>
                  <a:cubicBezTo>
                    <a:pt x="3639" y="1565"/>
                    <a:pt x="2969" y="416"/>
                    <a:pt x="400" y="17"/>
                  </a:cubicBezTo>
                  <a:cubicBezTo>
                    <a:pt x="272" y="1"/>
                    <a:pt x="128" y="1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14"/>
            <p:cNvSpPr/>
            <p:nvPr/>
          </p:nvSpPr>
          <p:spPr>
            <a:xfrm>
              <a:off x="8045600" y="4980593"/>
              <a:ext cx="271683" cy="160916"/>
            </a:xfrm>
            <a:custGeom>
              <a:rect b="b" l="l" r="r" t="t"/>
              <a:pathLst>
                <a:path extrusionOk="0" h="3114" w="5236">
                  <a:moveTo>
                    <a:pt x="2965" y="0"/>
                  </a:moveTo>
                  <a:cubicBezTo>
                    <a:pt x="2950" y="0"/>
                    <a:pt x="2936" y="1"/>
                    <a:pt x="2921" y="2"/>
                  </a:cubicBezTo>
                  <a:cubicBezTo>
                    <a:pt x="1517" y="114"/>
                    <a:pt x="161" y="1678"/>
                    <a:pt x="1" y="3114"/>
                  </a:cubicBezTo>
                  <a:lnTo>
                    <a:pt x="5236" y="3114"/>
                  </a:lnTo>
                  <a:cubicBezTo>
                    <a:pt x="5188" y="2922"/>
                    <a:pt x="5220" y="2619"/>
                    <a:pt x="5108" y="2555"/>
                  </a:cubicBezTo>
                  <a:cubicBezTo>
                    <a:pt x="4422" y="2108"/>
                    <a:pt x="4262" y="1470"/>
                    <a:pt x="4118" y="720"/>
                  </a:cubicBezTo>
                  <a:cubicBezTo>
                    <a:pt x="4041" y="412"/>
                    <a:pt x="3370" y="0"/>
                    <a:pt x="29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14"/>
            <p:cNvSpPr/>
            <p:nvPr/>
          </p:nvSpPr>
          <p:spPr>
            <a:xfrm>
              <a:off x="7013821" y="4741602"/>
              <a:ext cx="135893" cy="161588"/>
            </a:xfrm>
            <a:custGeom>
              <a:rect b="b" l="l" r="r" t="t"/>
              <a:pathLst>
                <a:path extrusionOk="0" h="3127" w="2619">
                  <a:moveTo>
                    <a:pt x="1189" y="1"/>
                  </a:moveTo>
                  <a:cubicBezTo>
                    <a:pt x="749" y="1"/>
                    <a:pt x="289" y="108"/>
                    <a:pt x="1" y="302"/>
                  </a:cubicBezTo>
                  <a:lnTo>
                    <a:pt x="1" y="3127"/>
                  </a:lnTo>
                  <a:cubicBezTo>
                    <a:pt x="527" y="3127"/>
                    <a:pt x="1038" y="3095"/>
                    <a:pt x="1565" y="3031"/>
                  </a:cubicBezTo>
                  <a:cubicBezTo>
                    <a:pt x="1852" y="2999"/>
                    <a:pt x="2331" y="2839"/>
                    <a:pt x="2363" y="2680"/>
                  </a:cubicBezTo>
                  <a:cubicBezTo>
                    <a:pt x="2442" y="1962"/>
                    <a:pt x="2618" y="1148"/>
                    <a:pt x="2363" y="509"/>
                  </a:cubicBezTo>
                  <a:cubicBezTo>
                    <a:pt x="2231" y="159"/>
                    <a:pt x="1725" y="1"/>
                    <a:pt x="11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14"/>
            <p:cNvSpPr/>
            <p:nvPr/>
          </p:nvSpPr>
          <p:spPr>
            <a:xfrm>
              <a:off x="8019138" y="-44059"/>
              <a:ext cx="197951" cy="92912"/>
            </a:xfrm>
            <a:custGeom>
              <a:rect b="b" l="l" r="r" t="t"/>
              <a:pathLst>
                <a:path extrusionOk="0" h="1798" w="3815">
                  <a:moveTo>
                    <a:pt x="0" y="0"/>
                  </a:moveTo>
                  <a:cubicBezTo>
                    <a:pt x="511" y="304"/>
                    <a:pt x="1038" y="559"/>
                    <a:pt x="1516" y="894"/>
                  </a:cubicBezTo>
                  <a:cubicBezTo>
                    <a:pt x="2337" y="1472"/>
                    <a:pt x="2806" y="1797"/>
                    <a:pt x="3106" y="1797"/>
                  </a:cubicBezTo>
                  <a:cubicBezTo>
                    <a:pt x="3494" y="1797"/>
                    <a:pt x="3598" y="1252"/>
                    <a:pt x="38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14"/>
            <p:cNvSpPr/>
            <p:nvPr/>
          </p:nvSpPr>
          <p:spPr>
            <a:xfrm>
              <a:off x="7013821" y="5027358"/>
              <a:ext cx="91166" cy="114150"/>
            </a:xfrm>
            <a:custGeom>
              <a:rect b="b" l="l" r="r" t="t"/>
              <a:pathLst>
                <a:path extrusionOk="0" h="2209" w="1757">
                  <a:moveTo>
                    <a:pt x="219" y="1"/>
                  </a:moveTo>
                  <a:cubicBezTo>
                    <a:pt x="145" y="1"/>
                    <a:pt x="73" y="3"/>
                    <a:pt x="1" y="7"/>
                  </a:cubicBezTo>
                  <a:lnTo>
                    <a:pt x="1" y="2209"/>
                  </a:lnTo>
                  <a:lnTo>
                    <a:pt x="799" y="2209"/>
                  </a:lnTo>
                  <a:cubicBezTo>
                    <a:pt x="974" y="1938"/>
                    <a:pt x="1150" y="1666"/>
                    <a:pt x="1341" y="1411"/>
                  </a:cubicBezTo>
                  <a:cubicBezTo>
                    <a:pt x="1756" y="836"/>
                    <a:pt x="1565" y="230"/>
                    <a:pt x="878" y="54"/>
                  </a:cubicBezTo>
                  <a:cubicBezTo>
                    <a:pt x="663" y="19"/>
                    <a:pt x="439" y="1"/>
                    <a:pt x="2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14"/>
            <p:cNvSpPr/>
            <p:nvPr/>
          </p:nvSpPr>
          <p:spPr>
            <a:xfrm>
              <a:off x="9010353" y="4948347"/>
              <a:ext cx="115138" cy="92395"/>
            </a:xfrm>
            <a:custGeom>
              <a:rect b="b" l="l" r="r" t="t"/>
              <a:pathLst>
                <a:path extrusionOk="0" h="1788" w="2219">
                  <a:moveTo>
                    <a:pt x="1436" y="0"/>
                  </a:moveTo>
                  <a:lnTo>
                    <a:pt x="1085" y="48"/>
                  </a:lnTo>
                  <a:lnTo>
                    <a:pt x="0" y="1788"/>
                  </a:lnTo>
                  <a:lnTo>
                    <a:pt x="2218" y="1788"/>
                  </a:lnTo>
                  <a:lnTo>
                    <a:pt x="143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14"/>
            <p:cNvSpPr/>
            <p:nvPr/>
          </p:nvSpPr>
          <p:spPr>
            <a:xfrm>
              <a:off x="8411614" y="2218011"/>
              <a:ext cx="650929" cy="442596"/>
            </a:xfrm>
            <a:custGeom>
              <a:rect b="b" l="l" r="r" t="t"/>
              <a:pathLst>
                <a:path extrusionOk="0" h="8565" w="12545">
                  <a:moveTo>
                    <a:pt x="3863" y="1"/>
                  </a:moveTo>
                  <a:cubicBezTo>
                    <a:pt x="3273" y="256"/>
                    <a:pt x="2475" y="368"/>
                    <a:pt x="2092" y="830"/>
                  </a:cubicBezTo>
                  <a:cubicBezTo>
                    <a:pt x="1453" y="1596"/>
                    <a:pt x="1070" y="2602"/>
                    <a:pt x="575" y="3512"/>
                  </a:cubicBezTo>
                  <a:cubicBezTo>
                    <a:pt x="1" y="4565"/>
                    <a:pt x="272" y="5650"/>
                    <a:pt x="1102" y="6400"/>
                  </a:cubicBezTo>
                  <a:cubicBezTo>
                    <a:pt x="2219" y="7422"/>
                    <a:pt x="3687" y="7390"/>
                    <a:pt x="4996" y="7852"/>
                  </a:cubicBezTo>
                  <a:cubicBezTo>
                    <a:pt x="5034" y="7868"/>
                    <a:pt x="5078" y="7875"/>
                    <a:pt x="5126" y="7875"/>
                  </a:cubicBezTo>
                  <a:cubicBezTo>
                    <a:pt x="5317" y="7875"/>
                    <a:pt x="5564" y="7763"/>
                    <a:pt x="5730" y="7661"/>
                  </a:cubicBezTo>
                  <a:cubicBezTo>
                    <a:pt x="5946" y="7528"/>
                    <a:pt x="6144" y="7468"/>
                    <a:pt x="6334" y="7468"/>
                  </a:cubicBezTo>
                  <a:cubicBezTo>
                    <a:pt x="6623" y="7468"/>
                    <a:pt x="6894" y="7606"/>
                    <a:pt x="7183" y="7837"/>
                  </a:cubicBezTo>
                  <a:cubicBezTo>
                    <a:pt x="7800" y="8325"/>
                    <a:pt x="8312" y="8565"/>
                    <a:pt x="8833" y="8565"/>
                  </a:cubicBezTo>
                  <a:cubicBezTo>
                    <a:pt x="9349" y="8565"/>
                    <a:pt x="9874" y="8329"/>
                    <a:pt x="10518" y="7868"/>
                  </a:cubicBezTo>
                  <a:cubicBezTo>
                    <a:pt x="10789" y="7677"/>
                    <a:pt x="11093" y="7533"/>
                    <a:pt x="11380" y="7374"/>
                  </a:cubicBezTo>
                  <a:cubicBezTo>
                    <a:pt x="12274" y="6863"/>
                    <a:pt x="12545" y="5778"/>
                    <a:pt x="11906" y="4980"/>
                  </a:cubicBezTo>
                  <a:cubicBezTo>
                    <a:pt x="11172" y="4086"/>
                    <a:pt x="10534" y="2953"/>
                    <a:pt x="9576" y="2410"/>
                  </a:cubicBezTo>
                  <a:cubicBezTo>
                    <a:pt x="7821" y="1437"/>
                    <a:pt x="5858" y="814"/>
                    <a:pt x="386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14"/>
            <p:cNvSpPr/>
            <p:nvPr/>
          </p:nvSpPr>
          <p:spPr>
            <a:xfrm>
              <a:off x="8902676" y="4452849"/>
              <a:ext cx="512649" cy="469312"/>
            </a:xfrm>
            <a:custGeom>
              <a:rect b="b" l="l" r="r" t="t"/>
              <a:pathLst>
                <a:path extrusionOk="0" h="9082" w="9880">
                  <a:moveTo>
                    <a:pt x="4501" y="1"/>
                  </a:moveTo>
                  <a:cubicBezTo>
                    <a:pt x="2985" y="272"/>
                    <a:pt x="1645" y="416"/>
                    <a:pt x="687" y="1613"/>
                  </a:cubicBezTo>
                  <a:cubicBezTo>
                    <a:pt x="160" y="2251"/>
                    <a:pt x="1" y="2778"/>
                    <a:pt x="559" y="3448"/>
                  </a:cubicBezTo>
                  <a:cubicBezTo>
                    <a:pt x="910" y="3911"/>
                    <a:pt x="1182" y="4454"/>
                    <a:pt x="1517" y="4948"/>
                  </a:cubicBezTo>
                  <a:cubicBezTo>
                    <a:pt x="1820" y="5395"/>
                    <a:pt x="2059" y="6034"/>
                    <a:pt x="2474" y="6193"/>
                  </a:cubicBezTo>
                  <a:cubicBezTo>
                    <a:pt x="3831" y="6720"/>
                    <a:pt x="4868" y="7629"/>
                    <a:pt x="5826" y="8651"/>
                  </a:cubicBezTo>
                  <a:cubicBezTo>
                    <a:pt x="6098" y="8933"/>
                    <a:pt x="6382" y="9082"/>
                    <a:pt x="6686" y="9082"/>
                  </a:cubicBezTo>
                  <a:cubicBezTo>
                    <a:pt x="6899" y="9082"/>
                    <a:pt x="7122" y="9009"/>
                    <a:pt x="7358" y="8858"/>
                  </a:cubicBezTo>
                  <a:cubicBezTo>
                    <a:pt x="7789" y="8619"/>
                    <a:pt x="8204" y="8348"/>
                    <a:pt x="8619" y="8044"/>
                  </a:cubicBezTo>
                  <a:cubicBezTo>
                    <a:pt x="8826" y="7853"/>
                    <a:pt x="9066" y="7486"/>
                    <a:pt x="9034" y="7231"/>
                  </a:cubicBezTo>
                  <a:cubicBezTo>
                    <a:pt x="8842" y="5826"/>
                    <a:pt x="9129" y="4533"/>
                    <a:pt x="9656" y="3241"/>
                  </a:cubicBezTo>
                  <a:cubicBezTo>
                    <a:pt x="9879" y="2666"/>
                    <a:pt x="9784" y="2283"/>
                    <a:pt x="9082" y="2028"/>
                  </a:cubicBezTo>
                  <a:cubicBezTo>
                    <a:pt x="8076" y="1645"/>
                    <a:pt x="7134" y="1070"/>
                    <a:pt x="6129" y="607"/>
                  </a:cubicBezTo>
                  <a:cubicBezTo>
                    <a:pt x="5570" y="352"/>
                    <a:pt x="4964" y="177"/>
                    <a:pt x="450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14"/>
            <p:cNvSpPr/>
            <p:nvPr/>
          </p:nvSpPr>
          <p:spPr>
            <a:xfrm>
              <a:off x="7440283" y="3445417"/>
              <a:ext cx="507667" cy="539022"/>
            </a:xfrm>
            <a:custGeom>
              <a:rect b="b" l="l" r="r" t="t"/>
              <a:pathLst>
                <a:path extrusionOk="0" h="10431" w="9784">
                  <a:moveTo>
                    <a:pt x="2003" y="1"/>
                  </a:moveTo>
                  <a:cubicBezTo>
                    <a:pt x="1443" y="1"/>
                    <a:pt x="834" y="261"/>
                    <a:pt x="671" y="713"/>
                  </a:cubicBezTo>
                  <a:cubicBezTo>
                    <a:pt x="448" y="1399"/>
                    <a:pt x="160" y="2101"/>
                    <a:pt x="81" y="2820"/>
                  </a:cubicBezTo>
                  <a:cubicBezTo>
                    <a:pt x="1" y="3474"/>
                    <a:pt x="176" y="4160"/>
                    <a:pt x="256" y="4815"/>
                  </a:cubicBezTo>
                  <a:cubicBezTo>
                    <a:pt x="304" y="5198"/>
                    <a:pt x="511" y="5597"/>
                    <a:pt x="448" y="5964"/>
                  </a:cubicBezTo>
                  <a:cubicBezTo>
                    <a:pt x="160" y="7528"/>
                    <a:pt x="160" y="7575"/>
                    <a:pt x="1517" y="8421"/>
                  </a:cubicBezTo>
                  <a:cubicBezTo>
                    <a:pt x="1820" y="8645"/>
                    <a:pt x="2075" y="8900"/>
                    <a:pt x="2299" y="9203"/>
                  </a:cubicBezTo>
                  <a:cubicBezTo>
                    <a:pt x="2989" y="10018"/>
                    <a:pt x="4134" y="10430"/>
                    <a:pt x="5262" y="10430"/>
                  </a:cubicBezTo>
                  <a:cubicBezTo>
                    <a:pt x="6299" y="10430"/>
                    <a:pt x="7322" y="10082"/>
                    <a:pt x="7964" y="9379"/>
                  </a:cubicBezTo>
                  <a:cubicBezTo>
                    <a:pt x="8268" y="9092"/>
                    <a:pt x="8635" y="8852"/>
                    <a:pt x="9018" y="8661"/>
                  </a:cubicBezTo>
                  <a:cubicBezTo>
                    <a:pt x="9672" y="8294"/>
                    <a:pt x="9784" y="7783"/>
                    <a:pt x="9417" y="7161"/>
                  </a:cubicBezTo>
                  <a:cubicBezTo>
                    <a:pt x="9273" y="6921"/>
                    <a:pt x="9018" y="6762"/>
                    <a:pt x="8922" y="6522"/>
                  </a:cubicBezTo>
                  <a:cubicBezTo>
                    <a:pt x="8387" y="5298"/>
                    <a:pt x="7878" y="4869"/>
                    <a:pt x="7148" y="4869"/>
                  </a:cubicBezTo>
                  <a:cubicBezTo>
                    <a:pt x="6746" y="4869"/>
                    <a:pt x="6276" y="4999"/>
                    <a:pt x="5698" y="5198"/>
                  </a:cubicBezTo>
                  <a:cubicBezTo>
                    <a:pt x="5523" y="5261"/>
                    <a:pt x="5368" y="5294"/>
                    <a:pt x="5228" y="5294"/>
                  </a:cubicBezTo>
                  <a:cubicBezTo>
                    <a:pt x="4874" y="5294"/>
                    <a:pt x="4623" y="5075"/>
                    <a:pt x="4405" y="4559"/>
                  </a:cubicBezTo>
                  <a:cubicBezTo>
                    <a:pt x="3975" y="3602"/>
                    <a:pt x="3304" y="2756"/>
                    <a:pt x="2586" y="1655"/>
                  </a:cubicBezTo>
                  <a:cubicBezTo>
                    <a:pt x="2714" y="1447"/>
                    <a:pt x="2826" y="1224"/>
                    <a:pt x="2921" y="1000"/>
                  </a:cubicBezTo>
                  <a:cubicBezTo>
                    <a:pt x="3001" y="793"/>
                    <a:pt x="3001" y="569"/>
                    <a:pt x="2905" y="362"/>
                  </a:cubicBezTo>
                  <a:cubicBezTo>
                    <a:pt x="2721" y="114"/>
                    <a:pt x="2373" y="1"/>
                    <a:pt x="20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14"/>
            <p:cNvSpPr/>
            <p:nvPr/>
          </p:nvSpPr>
          <p:spPr>
            <a:xfrm>
              <a:off x="8100290" y="4252665"/>
              <a:ext cx="353613" cy="540882"/>
            </a:xfrm>
            <a:custGeom>
              <a:rect b="b" l="l" r="r" t="t"/>
              <a:pathLst>
                <a:path extrusionOk="0" h="10467" w="6815">
                  <a:moveTo>
                    <a:pt x="5765" y="1"/>
                  </a:moveTo>
                  <a:cubicBezTo>
                    <a:pt x="5433" y="1"/>
                    <a:pt x="4977" y="297"/>
                    <a:pt x="4676" y="555"/>
                  </a:cubicBezTo>
                  <a:cubicBezTo>
                    <a:pt x="4198" y="954"/>
                    <a:pt x="3830" y="1497"/>
                    <a:pt x="3400" y="1960"/>
                  </a:cubicBezTo>
                  <a:cubicBezTo>
                    <a:pt x="2809" y="2582"/>
                    <a:pt x="1995" y="3093"/>
                    <a:pt x="1676" y="3843"/>
                  </a:cubicBezTo>
                  <a:cubicBezTo>
                    <a:pt x="1022" y="5295"/>
                    <a:pt x="623" y="6859"/>
                    <a:pt x="176" y="8391"/>
                  </a:cubicBezTo>
                  <a:cubicBezTo>
                    <a:pt x="0" y="8966"/>
                    <a:pt x="208" y="9461"/>
                    <a:pt x="862" y="9636"/>
                  </a:cubicBezTo>
                  <a:cubicBezTo>
                    <a:pt x="1995" y="9924"/>
                    <a:pt x="3112" y="10195"/>
                    <a:pt x="4245" y="10466"/>
                  </a:cubicBezTo>
                  <a:cubicBezTo>
                    <a:pt x="5570" y="10307"/>
                    <a:pt x="5825" y="10083"/>
                    <a:pt x="5937" y="8790"/>
                  </a:cubicBezTo>
                  <a:cubicBezTo>
                    <a:pt x="6065" y="7657"/>
                    <a:pt x="6208" y="6524"/>
                    <a:pt x="6320" y="5391"/>
                  </a:cubicBezTo>
                  <a:cubicBezTo>
                    <a:pt x="6464" y="4066"/>
                    <a:pt x="6591" y="2726"/>
                    <a:pt x="6735" y="1401"/>
                  </a:cubicBezTo>
                  <a:cubicBezTo>
                    <a:pt x="6815" y="699"/>
                    <a:pt x="6496" y="141"/>
                    <a:pt x="5873" y="13"/>
                  </a:cubicBezTo>
                  <a:cubicBezTo>
                    <a:pt x="5839" y="5"/>
                    <a:pt x="5803" y="1"/>
                    <a:pt x="57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14"/>
            <p:cNvSpPr/>
            <p:nvPr/>
          </p:nvSpPr>
          <p:spPr>
            <a:xfrm>
              <a:off x="8769377" y="3494818"/>
              <a:ext cx="371048" cy="368339"/>
            </a:xfrm>
            <a:custGeom>
              <a:rect b="b" l="l" r="r" t="t"/>
              <a:pathLst>
                <a:path extrusionOk="0" h="7128" w="7151">
                  <a:moveTo>
                    <a:pt x="2679" y="1"/>
                  </a:moveTo>
                  <a:cubicBezTo>
                    <a:pt x="2305" y="1"/>
                    <a:pt x="1930" y="122"/>
                    <a:pt x="1580" y="379"/>
                  </a:cubicBezTo>
                  <a:cubicBezTo>
                    <a:pt x="463" y="1209"/>
                    <a:pt x="0" y="2662"/>
                    <a:pt x="463" y="3970"/>
                  </a:cubicBezTo>
                  <a:cubicBezTo>
                    <a:pt x="527" y="4258"/>
                    <a:pt x="591" y="4529"/>
                    <a:pt x="623" y="4816"/>
                  </a:cubicBezTo>
                  <a:cubicBezTo>
                    <a:pt x="575" y="6013"/>
                    <a:pt x="894" y="6444"/>
                    <a:pt x="1564" y="6508"/>
                  </a:cubicBezTo>
                  <a:cubicBezTo>
                    <a:pt x="2155" y="6556"/>
                    <a:pt x="2745" y="6699"/>
                    <a:pt x="3304" y="6907"/>
                  </a:cubicBezTo>
                  <a:cubicBezTo>
                    <a:pt x="3633" y="7054"/>
                    <a:pt x="3952" y="7128"/>
                    <a:pt x="4248" y="7128"/>
                  </a:cubicBezTo>
                  <a:cubicBezTo>
                    <a:pt x="4912" y="7128"/>
                    <a:pt x="5458" y="6758"/>
                    <a:pt x="5746" y="6029"/>
                  </a:cubicBezTo>
                  <a:cubicBezTo>
                    <a:pt x="5825" y="5822"/>
                    <a:pt x="5953" y="5630"/>
                    <a:pt x="6113" y="5470"/>
                  </a:cubicBezTo>
                  <a:cubicBezTo>
                    <a:pt x="7054" y="4625"/>
                    <a:pt x="7150" y="3220"/>
                    <a:pt x="6224" y="2358"/>
                  </a:cubicBezTo>
                  <a:cubicBezTo>
                    <a:pt x="5570" y="1752"/>
                    <a:pt x="4804" y="1289"/>
                    <a:pt x="4182" y="683"/>
                  </a:cubicBezTo>
                  <a:cubicBezTo>
                    <a:pt x="3733" y="243"/>
                    <a:pt x="3207" y="1"/>
                    <a:pt x="267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14"/>
            <p:cNvSpPr/>
            <p:nvPr/>
          </p:nvSpPr>
          <p:spPr>
            <a:xfrm>
              <a:off x="8773528" y="2807608"/>
              <a:ext cx="312207" cy="385444"/>
            </a:xfrm>
            <a:custGeom>
              <a:rect b="b" l="l" r="r" t="t"/>
              <a:pathLst>
                <a:path extrusionOk="0" h="7459" w="6017">
                  <a:moveTo>
                    <a:pt x="3122" y="0"/>
                  </a:moveTo>
                  <a:cubicBezTo>
                    <a:pt x="2197" y="0"/>
                    <a:pt x="1262" y="454"/>
                    <a:pt x="926" y="1246"/>
                  </a:cubicBezTo>
                  <a:cubicBezTo>
                    <a:pt x="511" y="2236"/>
                    <a:pt x="239" y="3257"/>
                    <a:pt x="128" y="4326"/>
                  </a:cubicBezTo>
                  <a:cubicBezTo>
                    <a:pt x="1" y="5389"/>
                    <a:pt x="773" y="6688"/>
                    <a:pt x="1660" y="6688"/>
                  </a:cubicBezTo>
                  <a:cubicBezTo>
                    <a:pt x="1665" y="6688"/>
                    <a:pt x="1670" y="6688"/>
                    <a:pt x="1676" y="6688"/>
                  </a:cubicBezTo>
                  <a:cubicBezTo>
                    <a:pt x="1690" y="6688"/>
                    <a:pt x="1704" y="6688"/>
                    <a:pt x="1719" y="6688"/>
                  </a:cubicBezTo>
                  <a:cubicBezTo>
                    <a:pt x="2864" y="6688"/>
                    <a:pt x="3780" y="7312"/>
                    <a:pt x="4836" y="7438"/>
                  </a:cubicBezTo>
                  <a:cubicBezTo>
                    <a:pt x="4943" y="7452"/>
                    <a:pt x="5040" y="7459"/>
                    <a:pt x="5128" y="7459"/>
                  </a:cubicBezTo>
                  <a:cubicBezTo>
                    <a:pt x="5763" y="7459"/>
                    <a:pt x="5925" y="7108"/>
                    <a:pt x="5841" y="6449"/>
                  </a:cubicBezTo>
                  <a:cubicBezTo>
                    <a:pt x="5777" y="5906"/>
                    <a:pt x="5506" y="5316"/>
                    <a:pt x="5634" y="4805"/>
                  </a:cubicBezTo>
                  <a:cubicBezTo>
                    <a:pt x="6017" y="3289"/>
                    <a:pt x="5809" y="1853"/>
                    <a:pt x="5299" y="416"/>
                  </a:cubicBezTo>
                  <a:cubicBezTo>
                    <a:pt x="4740" y="289"/>
                    <a:pt x="4197" y="145"/>
                    <a:pt x="3639" y="49"/>
                  </a:cubicBezTo>
                  <a:cubicBezTo>
                    <a:pt x="3469" y="16"/>
                    <a:pt x="3296" y="0"/>
                    <a:pt x="31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14"/>
            <p:cNvSpPr/>
            <p:nvPr/>
          </p:nvSpPr>
          <p:spPr>
            <a:xfrm>
              <a:off x="8187201" y="2780635"/>
              <a:ext cx="328811" cy="443527"/>
            </a:xfrm>
            <a:custGeom>
              <a:rect b="b" l="l" r="r" t="t"/>
              <a:pathLst>
                <a:path extrusionOk="0" h="8583" w="6337">
                  <a:moveTo>
                    <a:pt x="4094" y="1"/>
                  </a:moveTo>
                  <a:cubicBezTo>
                    <a:pt x="3882" y="1"/>
                    <a:pt x="3708" y="221"/>
                    <a:pt x="3464" y="667"/>
                  </a:cubicBezTo>
                  <a:cubicBezTo>
                    <a:pt x="2650" y="2151"/>
                    <a:pt x="1836" y="3604"/>
                    <a:pt x="990" y="5056"/>
                  </a:cubicBezTo>
                  <a:cubicBezTo>
                    <a:pt x="1" y="6747"/>
                    <a:pt x="528" y="7992"/>
                    <a:pt x="2395" y="8375"/>
                  </a:cubicBezTo>
                  <a:cubicBezTo>
                    <a:pt x="2650" y="8423"/>
                    <a:pt x="2906" y="8503"/>
                    <a:pt x="3177" y="8583"/>
                  </a:cubicBezTo>
                  <a:cubicBezTo>
                    <a:pt x="4087" y="7418"/>
                    <a:pt x="5252" y="6684"/>
                    <a:pt x="5762" y="5168"/>
                  </a:cubicBezTo>
                  <a:cubicBezTo>
                    <a:pt x="6337" y="3444"/>
                    <a:pt x="6018" y="1736"/>
                    <a:pt x="4837" y="523"/>
                  </a:cubicBezTo>
                  <a:cubicBezTo>
                    <a:pt x="4505" y="177"/>
                    <a:pt x="4284" y="1"/>
                    <a:pt x="40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14"/>
            <p:cNvSpPr/>
            <p:nvPr/>
          </p:nvSpPr>
          <p:spPr>
            <a:xfrm>
              <a:off x="7674658" y="3214539"/>
              <a:ext cx="298146" cy="398156"/>
            </a:xfrm>
            <a:custGeom>
              <a:rect b="b" l="l" r="r" t="t"/>
              <a:pathLst>
                <a:path extrusionOk="0" h="7705" w="5746">
                  <a:moveTo>
                    <a:pt x="2175" y="0"/>
                  </a:moveTo>
                  <a:cubicBezTo>
                    <a:pt x="1641" y="0"/>
                    <a:pt x="1042" y="281"/>
                    <a:pt x="894" y="744"/>
                  </a:cubicBezTo>
                  <a:cubicBezTo>
                    <a:pt x="511" y="1861"/>
                    <a:pt x="303" y="3042"/>
                    <a:pt x="0" y="4383"/>
                  </a:cubicBezTo>
                  <a:cubicBezTo>
                    <a:pt x="0" y="4383"/>
                    <a:pt x="32" y="4575"/>
                    <a:pt x="96" y="4766"/>
                  </a:cubicBezTo>
                  <a:cubicBezTo>
                    <a:pt x="639" y="6394"/>
                    <a:pt x="2091" y="7527"/>
                    <a:pt x="3798" y="7703"/>
                  </a:cubicBezTo>
                  <a:cubicBezTo>
                    <a:pt x="3825" y="7704"/>
                    <a:pt x="3854" y="7705"/>
                    <a:pt x="3885" y="7705"/>
                  </a:cubicBezTo>
                  <a:cubicBezTo>
                    <a:pt x="4164" y="7705"/>
                    <a:pt x="4571" y="7639"/>
                    <a:pt x="4628" y="7495"/>
                  </a:cubicBezTo>
                  <a:cubicBezTo>
                    <a:pt x="4995" y="6538"/>
                    <a:pt x="5746" y="5388"/>
                    <a:pt x="5474" y="4591"/>
                  </a:cubicBezTo>
                  <a:cubicBezTo>
                    <a:pt x="4964" y="3074"/>
                    <a:pt x="3894" y="1702"/>
                    <a:pt x="2969" y="345"/>
                  </a:cubicBezTo>
                  <a:cubicBezTo>
                    <a:pt x="2810" y="108"/>
                    <a:pt x="2505" y="0"/>
                    <a:pt x="21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14"/>
            <p:cNvSpPr/>
            <p:nvPr/>
          </p:nvSpPr>
          <p:spPr>
            <a:xfrm>
              <a:off x="7974411" y="3468826"/>
              <a:ext cx="440577" cy="388699"/>
            </a:xfrm>
            <a:custGeom>
              <a:rect b="b" l="l" r="r" t="t"/>
              <a:pathLst>
                <a:path extrusionOk="0" h="7522" w="8491">
                  <a:moveTo>
                    <a:pt x="5115" y="1"/>
                  </a:moveTo>
                  <a:cubicBezTo>
                    <a:pt x="4312" y="1"/>
                    <a:pt x="4100" y="887"/>
                    <a:pt x="3655" y="1489"/>
                  </a:cubicBezTo>
                  <a:cubicBezTo>
                    <a:pt x="2554" y="2973"/>
                    <a:pt x="1389" y="4441"/>
                    <a:pt x="336" y="5973"/>
                  </a:cubicBezTo>
                  <a:cubicBezTo>
                    <a:pt x="64" y="6372"/>
                    <a:pt x="96" y="6995"/>
                    <a:pt x="0" y="7521"/>
                  </a:cubicBezTo>
                  <a:cubicBezTo>
                    <a:pt x="495" y="7410"/>
                    <a:pt x="1070" y="7426"/>
                    <a:pt x="1469" y="7170"/>
                  </a:cubicBezTo>
                  <a:cubicBezTo>
                    <a:pt x="3416" y="5973"/>
                    <a:pt x="5315" y="4713"/>
                    <a:pt x="7230" y="3452"/>
                  </a:cubicBezTo>
                  <a:cubicBezTo>
                    <a:pt x="7597" y="3212"/>
                    <a:pt x="7932" y="2941"/>
                    <a:pt x="8235" y="2622"/>
                  </a:cubicBezTo>
                  <a:cubicBezTo>
                    <a:pt x="8379" y="2446"/>
                    <a:pt x="8491" y="2000"/>
                    <a:pt x="8427" y="1952"/>
                  </a:cubicBezTo>
                  <a:cubicBezTo>
                    <a:pt x="7533" y="1289"/>
                    <a:pt x="7026" y="32"/>
                    <a:pt x="5571" y="32"/>
                  </a:cubicBezTo>
                  <a:cubicBezTo>
                    <a:pt x="5519" y="32"/>
                    <a:pt x="5465" y="33"/>
                    <a:pt x="5411" y="37"/>
                  </a:cubicBezTo>
                  <a:cubicBezTo>
                    <a:pt x="5304" y="12"/>
                    <a:pt x="5205" y="1"/>
                    <a:pt x="51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14"/>
            <p:cNvSpPr/>
            <p:nvPr/>
          </p:nvSpPr>
          <p:spPr>
            <a:xfrm>
              <a:off x="8419916" y="4353480"/>
              <a:ext cx="343703" cy="379139"/>
            </a:xfrm>
            <a:custGeom>
              <a:rect b="b" l="l" r="r" t="t"/>
              <a:pathLst>
                <a:path extrusionOk="0" h="7337" w="6624">
                  <a:moveTo>
                    <a:pt x="3412" y="1"/>
                  </a:moveTo>
                  <a:cubicBezTo>
                    <a:pt x="3121" y="1"/>
                    <a:pt x="2841" y="208"/>
                    <a:pt x="2570" y="631"/>
                  </a:cubicBezTo>
                  <a:cubicBezTo>
                    <a:pt x="1708" y="1956"/>
                    <a:pt x="958" y="3360"/>
                    <a:pt x="176" y="4749"/>
                  </a:cubicBezTo>
                  <a:cubicBezTo>
                    <a:pt x="96" y="4876"/>
                    <a:pt x="96" y="5068"/>
                    <a:pt x="0" y="5499"/>
                  </a:cubicBezTo>
                  <a:cubicBezTo>
                    <a:pt x="399" y="5898"/>
                    <a:pt x="862" y="6409"/>
                    <a:pt x="1357" y="6887"/>
                  </a:cubicBezTo>
                  <a:cubicBezTo>
                    <a:pt x="1647" y="7162"/>
                    <a:pt x="1922" y="7336"/>
                    <a:pt x="2182" y="7336"/>
                  </a:cubicBezTo>
                  <a:cubicBezTo>
                    <a:pt x="2450" y="7336"/>
                    <a:pt x="2702" y="7150"/>
                    <a:pt x="2937" y="6696"/>
                  </a:cubicBezTo>
                  <a:cubicBezTo>
                    <a:pt x="3033" y="6488"/>
                    <a:pt x="3400" y="6409"/>
                    <a:pt x="3655" y="6297"/>
                  </a:cubicBezTo>
                  <a:cubicBezTo>
                    <a:pt x="4453" y="5946"/>
                    <a:pt x="5315" y="5674"/>
                    <a:pt x="6081" y="5259"/>
                  </a:cubicBezTo>
                  <a:cubicBezTo>
                    <a:pt x="6528" y="5020"/>
                    <a:pt x="6624" y="4589"/>
                    <a:pt x="6257" y="4078"/>
                  </a:cubicBezTo>
                  <a:cubicBezTo>
                    <a:pt x="5905" y="3600"/>
                    <a:pt x="5730" y="3009"/>
                    <a:pt x="5443" y="2483"/>
                  </a:cubicBezTo>
                  <a:cubicBezTo>
                    <a:pt x="5123" y="1828"/>
                    <a:pt x="4740" y="1206"/>
                    <a:pt x="4325" y="615"/>
                  </a:cubicBezTo>
                  <a:cubicBezTo>
                    <a:pt x="4006" y="208"/>
                    <a:pt x="3703" y="1"/>
                    <a:pt x="34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14"/>
            <p:cNvSpPr/>
            <p:nvPr/>
          </p:nvSpPr>
          <p:spPr>
            <a:xfrm>
              <a:off x="7380664" y="3916837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1"/>
                  </a:moveTo>
                  <a:cubicBezTo>
                    <a:pt x="224" y="1"/>
                    <a:pt x="1" y="368"/>
                    <a:pt x="64" y="1469"/>
                  </a:cubicBezTo>
                  <a:cubicBezTo>
                    <a:pt x="144" y="3017"/>
                    <a:pt x="272" y="4581"/>
                    <a:pt x="192" y="6129"/>
                  </a:cubicBezTo>
                  <a:cubicBezTo>
                    <a:pt x="128" y="7422"/>
                    <a:pt x="176" y="7709"/>
                    <a:pt x="1405" y="8124"/>
                  </a:cubicBezTo>
                  <a:cubicBezTo>
                    <a:pt x="1692" y="8219"/>
                    <a:pt x="1980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4"/>
                    <a:pt x="4102" y="6576"/>
                  </a:cubicBezTo>
                  <a:cubicBezTo>
                    <a:pt x="3831" y="5076"/>
                    <a:pt x="3576" y="3559"/>
                    <a:pt x="3384" y="2043"/>
                  </a:cubicBezTo>
                  <a:cubicBezTo>
                    <a:pt x="3177" y="431"/>
                    <a:pt x="2746" y="1"/>
                    <a:pt x="1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14"/>
            <p:cNvSpPr/>
            <p:nvPr/>
          </p:nvSpPr>
          <p:spPr>
            <a:xfrm>
              <a:off x="8463813" y="381255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481" y="1"/>
                  </a:moveTo>
                  <a:cubicBezTo>
                    <a:pt x="1353" y="1"/>
                    <a:pt x="1062" y="183"/>
                    <a:pt x="990" y="327"/>
                  </a:cubicBezTo>
                  <a:cubicBezTo>
                    <a:pt x="639" y="1109"/>
                    <a:pt x="320" y="1891"/>
                    <a:pt x="0" y="2673"/>
                  </a:cubicBezTo>
                  <a:cubicBezTo>
                    <a:pt x="128" y="4540"/>
                    <a:pt x="846" y="5960"/>
                    <a:pt x="2267" y="6966"/>
                  </a:cubicBezTo>
                  <a:cubicBezTo>
                    <a:pt x="2558" y="7171"/>
                    <a:pt x="3031" y="7303"/>
                    <a:pt x="3446" y="7303"/>
                  </a:cubicBezTo>
                  <a:cubicBezTo>
                    <a:pt x="3644" y="7303"/>
                    <a:pt x="3829" y="7272"/>
                    <a:pt x="3974" y="7205"/>
                  </a:cubicBezTo>
                  <a:cubicBezTo>
                    <a:pt x="4357" y="7046"/>
                    <a:pt x="4629" y="6280"/>
                    <a:pt x="4676" y="5753"/>
                  </a:cubicBezTo>
                  <a:cubicBezTo>
                    <a:pt x="4756" y="4700"/>
                    <a:pt x="4772" y="3630"/>
                    <a:pt x="4708" y="2577"/>
                  </a:cubicBezTo>
                  <a:cubicBezTo>
                    <a:pt x="4692" y="2258"/>
                    <a:pt x="4644" y="1795"/>
                    <a:pt x="4437" y="1651"/>
                  </a:cubicBezTo>
                  <a:cubicBezTo>
                    <a:pt x="3495" y="1061"/>
                    <a:pt x="2522" y="502"/>
                    <a:pt x="1516" y="8"/>
                  </a:cubicBezTo>
                  <a:cubicBezTo>
                    <a:pt x="1507" y="3"/>
                    <a:pt x="1495" y="1"/>
                    <a:pt x="14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14"/>
            <p:cNvSpPr/>
            <p:nvPr/>
          </p:nvSpPr>
          <p:spPr>
            <a:xfrm>
              <a:off x="7200148" y="2991205"/>
              <a:ext cx="308108" cy="385961"/>
            </a:xfrm>
            <a:custGeom>
              <a:rect b="b" l="l" r="r" t="t"/>
              <a:pathLst>
                <a:path extrusionOk="0" h="7469" w="5938">
                  <a:moveTo>
                    <a:pt x="2973" y="0"/>
                  </a:moveTo>
                  <a:cubicBezTo>
                    <a:pt x="2945" y="0"/>
                    <a:pt x="2917" y="3"/>
                    <a:pt x="2889" y="7"/>
                  </a:cubicBezTo>
                  <a:cubicBezTo>
                    <a:pt x="2107" y="438"/>
                    <a:pt x="1261" y="821"/>
                    <a:pt x="607" y="1396"/>
                  </a:cubicBezTo>
                  <a:cubicBezTo>
                    <a:pt x="1" y="1922"/>
                    <a:pt x="559" y="2561"/>
                    <a:pt x="799" y="3119"/>
                  </a:cubicBezTo>
                  <a:cubicBezTo>
                    <a:pt x="846" y="3247"/>
                    <a:pt x="846" y="3391"/>
                    <a:pt x="894" y="3518"/>
                  </a:cubicBezTo>
                  <a:cubicBezTo>
                    <a:pt x="1213" y="4492"/>
                    <a:pt x="1517" y="5481"/>
                    <a:pt x="1884" y="6455"/>
                  </a:cubicBezTo>
                  <a:cubicBezTo>
                    <a:pt x="2110" y="7066"/>
                    <a:pt x="2578" y="7469"/>
                    <a:pt x="3081" y="7469"/>
                  </a:cubicBezTo>
                  <a:cubicBezTo>
                    <a:pt x="3287" y="7469"/>
                    <a:pt x="3499" y="7401"/>
                    <a:pt x="3703" y="7253"/>
                  </a:cubicBezTo>
                  <a:cubicBezTo>
                    <a:pt x="4581" y="6582"/>
                    <a:pt x="5203" y="5577"/>
                    <a:pt x="5937" y="4715"/>
                  </a:cubicBezTo>
                  <a:lnTo>
                    <a:pt x="5762" y="4556"/>
                  </a:lnTo>
                  <a:cubicBezTo>
                    <a:pt x="5778" y="4412"/>
                    <a:pt x="5762" y="4284"/>
                    <a:pt x="5714" y="4157"/>
                  </a:cubicBezTo>
                  <a:cubicBezTo>
                    <a:pt x="4948" y="2832"/>
                    <a:pt x="4182" y="1507"/>
                    <a:pt x="3384" y="199"/>
                  </a:cubicBezTo>
                  <a:cubicBezTo>
                    <a:pt x="3275" y="76"/>
                    <a:pt x="3131" y="0"/>
                    <a:pt x="29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14"/>
            <p:cNvSpPr/>
            <p:nvPr/>
          </p:nvSpPr>
          <p:spPr>
            <a:xfrm>
              <a:off x="7788084" y="122486"/>
              <a:ext cx="454690" cy="219412"/>
            </a:xfrm>
            <a:custGeom>
              <a:rect b="b" l="l" r="r" t="t"/>
              <a:pathLst>
                <a:path extrusionOk="0" h="4246" w="8763">
                  <a:moveTo>
                    <a:pt x="2561" y="1"/>
                  </a:moveTo>
                  <a:cubicBezTo>
                    <a:pt x="1492" y="1"/>
                    <a:pt x="506" y="620"/>
                    <a:pt x="64" y="1597"/>
                  </a:cubicBezTo>
                  <a:cubicBezTo>
                    <a:pt x="1" y="1773"/>
                    <a:pt x="17" y="1980"/>
                    <a:pt x="112" y="2140"/>
                  </a:cubicBezTo>
                  <a:cubicBezTo>
                    <a:pt x="639" y="2698"/>
                    <a:pt x="1166" y="3145"/>
                    <a:pt x="2075" y="3145"/>
                  </a:cubicBezTo>
                  <a:cubicBezTo>
                    <a:pt x="2178" y="3145"/>
                    <a:pt x="2284" y="3145"/>
                    <a:pt x="2391" y="3145"/>
                  </a:cubicBezTo>
                  <a:cubicBezTo>
                    <a:pt x="3384" y="3145"/>
                    <a:pt x="4539" y="3171"/>
                    <a:pt x="5187" y="3704"/>
                  </a:cubicBezTo>
                  <a:cubicBezTo>
                    <a:pt x="5670" y="4096"/>
                    <a:pt x="6089" y="4246"/>
                    <a:pt x="6485" y="4246"/>
                  </a:cubicBezTo>
                  <a:cubicBezTo>
                    <a:pt x="6928" y="4246"/>
                    <a:pt x="7343" y="4059"/>
                    <a:pt x="7789" y="3815"/>
                  </a:cubicBezTo>
                  <a:cubicBezTo>
                    <a:pt x="8172" y="3592"/>
                    <a:pt x="8443" y="3161"/>
                    <a:pt x="8762" y="2826"/>
                  </a:cubicBezTo>
                  <a:cubicBezTo>
                    <a:pt x="8347" y="2427"/>
                    <a:pt x="7996" y="1932"/>
                    <a:pt x="7517" y="1645"/>
                  </a:cubicBezTo>
                  <a:cubicBezTo>
                    <a:pt x="6895" y="1326"/>
                    <a:pt x="6241" y="1070"/>
                    <a:pt x="5570" y="895"/>
                  </a:cubicBezTo>
                  <a:cubicBezTo>
                    <a:pt x="4565" y="560"/>
                    <a:pt x="3544" y="288"/>
                    <a:pt x="2602" y="1"/>
                  </a:cubicBezTo>
                  <a:cubicBezTo>
                    <a:pt x="2588" y="1"/>
                    <a:pt x="2575" y="1"/>
                    <a:pt x="25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14"/>
            <p:cNvSpPr/>
            <p:nvPr/>
          </p:nvSpPr>
          <p:spPr>
            <a:xfrm>
              <a:off x="8132564" y="3927120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1565" y="1"/>
                  </a:moveTo>
                  <a:cubicBezTo>
                    <a:pt x="786" y="1"/>
                    <a:pt x="293" y="754"/>
                    <a:pt x="112" y="2259"/>
                  </a:cubicBezTo>
                  <a:cubicBezTo>
                    <a:pt x="80" y="2499"/>
                    <a:pt x="33" y="2722"/>
                    <a:pt x="1" y="2945"/>
                  </a:cubicBezTo>
                  <a:lnTo>
                    <a:pt x="144" y="2961"/>
                  </a:lnTo>
                  <a:lnTo>
                    <a:pt x="144" y="5148"/>
                  </a:lnTo>
                  <a:cubicBezTo>
                    <a:pt x="144" y="5260"/>
                    <a:pt x="160" y="5355"/>
                    <a:pt x="176" y="5451"/>
                  </a:cubicBezTo>
                  <a:cubicBezTo>
                    <a:pt x="317" y="6266"/>
                    <a:pt x="828" y="6704"/>
                    <a:pt x="1463" y="6704"/>
                  </a:cubicBezTo>
                  <a:cubicBezTo>
                    <a:pt x="1760" y="6704"/>
                    <a:pt x="2084" y="6607"/>
                    <a:pt x="2410" y="6409"/>
                  </a:cubicBezTo>
                  <a:cubicBezTo>
                    <a:pt x="3591" y="5690"/>
                    <a:pt x="3751" y="4446"/>
                    <a:pt x="4070" y="3344"/>
                  </a:cubicBezTo>
                  <a:cubicBezTo>
                    <a:pt x="4389" y="2227"/>
                    <a:pt x="2825" y="121"/>
                    <a:pt x="1708" y="9"/>
                  </a:cubicBezTo>
                  <a:cubicBezTo>
                    <a:pt x="1659" y="4"/>
                    <a:pt x="1612" y="1"/>
                    <a:pt x="15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14"/>
            <p:cNvSpPr/>
            <p:nvPr/>
          </p:nvSpPr>
          <p:spPr>
            <a:xfrm>
              <a:off x="8782545" y="1922121"/>
              <a:ext cx="274174" cy="309637"/>
            </a:xfrm>
            <a:custGeom>
              <a:rect b="b" l="l" r="r" t="t"/>
              <a:pathLst>
                <a:path extrusionOk="0" h="5992" w="5284">
                  <a:moveTo>
                    <a:pt x="2773" y="1"/>
                  </a:moveTo>
                  <a:cubicBezTo>
                    <a:pt x="1709" y="1"/>
                    <a:pt x="563" y="1001"/>
                    <a:pt x="480" y="2098"/>
                  </a:cubicBezTo>
                  <a:cubicBezTo>
                    <a:pt x="416" y="2624"/>
                    <a:pt x="336" y="3151"/>
                    <a:pt x="224" y="3662"/>
                  </a:cubicBezTo>
                  <a:cubicBezTo>
                    <a:pt x="1" y="4651"/>
                    <a:pt x="128" y="4827"/>
                    <a:pt x="1118" y="4875"/>
                  </a:cubicBezTo>
                  <a:cubicBezTo>
                    <a:pt x="1341" y="4891"/>
                    <a:pt x="1565" y="4954"/>
                    <a:pt x="1756" y="5066"/>
                  </a:cubicBezTo>
                  <a:cubicBezTo>
                    <a:pt x="2347" y="5353"/>
                    <a:pt x="2905" y="5688"/>
                    <a:pt x="3480" y="5992"/>
                  </a:cubicBezTo>
                  <a:cubicBezTo>
                    <a:pt x="5188" y="5768"/>
                    <a:pt x="5283" y="5641"/>
                    <a:pt x="4852" y="4093"/>
                  </a:cubicBezTo>
                  <a:cubicBezTo>
                    <a:pt x="4549" y="3039"/>
                    <a:pt x="4326" y="1954"/>
                    <a:pt x="3975" y="917"/>
                  </a:cubicBezTo>
                  <a:cubicBezTo>
                    <a:pt x="3863" y="582"/>
                    <a:pt x="3560" y="167"/>
                    <a:pt x="3241" y="71"/>
                  </a:cubicBezTo>
                  <a:cubicBezTo>
                    <a:pt x="3089" y="23"/>
                    <a:pt x="2932" y="1"/>
                    <a:pt x="27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14"/>
            <p:cNvSpPr/>
            <p:nvPr/>
          </p:nvSpPr>
          <p:spPr>
            <a:xfrm>
              <a:off x="7865915" y="4082193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3075" y="1"/>
                  </a:moveTo>
                  <a:cubicBezTo>
                    <a:pt x="1898" y="1"/>
                    <a:pt x="227" y="1095"/>
                    <a:pt x="1" y="2115"/>
                  </a:cubicBezTo>
                  <a:cubicBezTo>
                    <a:pt x="1" y="2275"/>
                    <a:pt x="49" y="2434"/>
                    <a:pt x="112" y="2578"/>
                  </a:cubicBezTo>
                  <a:cubicBezTo>
                    <a:pt x="384" y="3264"/>
                    <a:pt x="655" y="3950"/>
                    <a:pt x="958" y="4605"/>
                  </a:cubicBezTo>
                  <a:cubicBezTo>
                    <a:pt x="1086" y="4892"/>
                    <a:pt x="1278" y="5259"/>
                    <a:pt x="1517" y="5371"/>
                  </a:cubicBezTo>
                  <a:cubicBezTo>
                    <a:pt x="1831" y="5523"/>
                    <a:pt x="2153" y="5592"/>
                    <a:pt x="2465" y="5592"/>
                  </a:cubicBezTo>
                  <a:cubicBezTo>
                    <a:pt x="3629" y="5592"/>
                    <a:pt x="4661" y="4624"/>
                    <a:pt x="4661" y="3328"/>
                  </a:cubicBezTo>
                  <a:cubicBezTo>
                    <a:pt x="4421" y="2338"/>
                    <a:pt x="4214" y="1349"/>
                    <a:pt x="3943" y="391"/>
                  </a:cubicBezTo>
                  <a:cubicBezTo>
                    <a:pt x="3911" y="248"/>
                    <a:pt x="3671" y="104"/>
                    <a:pt x="3496" y="56"/>
                  </a:cubicBezTo>
                  <a:cubicBezTo>
                    <a:pt x="3366" y="18"/>
                    <a:pt x="3225" y="1"/>
                    <a:pt x="30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14"/>
            <p:cNvSpPr/>
            <p:nvPr/>
          </p:nvSpPr>
          <p:spPr>
            <a:xfrm>
              <a:off x="8552384" y="3095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2523" y="1"/>
                  </a:moveTo>
                  <a:cubicBezTo>
                    <a:pt x="2104" y="1"/>
                    <a:pt x="1875" y="343"/>
                    <a:pt x="1597" y="814"/>
                  </a:cubicBezTo>
                  <a:cubicBezTo>
                    <a:pt x="1326" y="1261"/>
                    <a:pt x="1054" y="1740"/>
                    <a:pt x="671" y="2091"/>
                  </a:cubicBezTo>
                  <a:cubicBezTo>
                    <a:pt x="49" y="2617"/>
                    <a:pt x="1" y="3032"/>
                    <a:pt x="719" y="3479"/>
                  </a:cubicBezTo>
                  <a:cubicBezTo>
                    <a:pt x="879" y="3591"/>
                    <a:pt x="1006" y="3767"/>
                    <a:pt x="1166" y="3878"/>
                  </a:cubicBezTo>
                  <a:cubicBezTo>
                    <a:pt x="1900" y="4373"/>
                    <a:pt x="2634" y="4852"/>
                    <a:pt x="3257" y="5267"/>
                  </a:cubicBezTo>
                  <a:cubicBezTo>
                    <a:pt x="5347" y="4820"/>
                    <a:pt x="6321" y="4405"/>
                    <a:pt x="5220" y="2266"/>
                  </a:cubicBezTo>
                  <a:cubicBezTo>
                    <a:pt x="4789" y="1421"/>
                    <a:pt x="4134" y="734"/>
                    <a:pt x="3305" y="271"/>
                  </a:cubicBezTo>
                  <a:cubicBezTo>
                    <a:pt x="2979" y="83"/>
                    <a:pt x="2728" y="1"/>
                    <a:pt x="25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14"/>
            <p:cNvSpPr/>
            <p:nvPr/>
          </p:nvSpPr>
          <p:spPr>
            <a:xfrm>
              <a:off x="8243810" y="4803765"/>
              <a:ext cx="336594" cy="216725"/>
            </a:xfrm>
            <a:custGeom>
              <a:rect b="b" l="l" r="r" t="t"/>
              <a:pathLst>
                <a:path extrusionOk="0" h="4194" w="6487">
                  <a:moveTo>
                    <a:pt x="5687" y="1"/>
                  </a:moveTo>
                  <a:cubicBezTo>
                    <a:pt x="5587" y="1"/>
                    <a:pt x="5473" y="18"/>
                    <a:pt x="5342" y="56"/>
                  </a:cubicBezTo>
                  <a:cubicBezTo>
                    <a:pt x="3841" y="503"/>
                    <a:pt x="2341" y="902"/>
                    <a:pt x="857" y="1349"/>
                  </a:cubicBezTo>
                  <a:cubicBezTo>
                    <a:pt x="602" y="1413"/>
                    <a:pt x="394" y="1573"/>
                    <a:pt x="282" y="1796"/>
                  </a:cubicBezTo>
                  <a:cubicBezTo>
                    <a:pt x="1" y="2516"/>
                    <a:pt x="1163" y="3713"/>
                    <a:pt x="1945" y="3713"/>
                  </a:cubicBezTo>
                  <a:cubicBezTo>
                    <a:pt x="1960" y="3713"/>
                    <a:pt x="1975" y="3712"/>
                    <a:pt x="1990" y="3711"/>
                  </a:cubicBezTo>
                  <a:cubicBezTo>
                    <a:pt x="2090" y="3705"/>
                    <a:pt x="2191" y="3702"/>
                    <a:pt x="2292" y="3702"/>
                  </a:cubicBezTo>
                  <a:cubicBezTo>
                    <a:pt x="2929" y="3702"/>
                    <a:pt x="3572" y="3820"/>
                    <a:pt x="4192" y="3903"/>
                  </a:cubicBezTo>
                  <a:cubicBezTo>
                    <a:pt x="4560" y="3982"/>
                    <a:pt x="4911" y="4078"/>
                    <a:pt x="5246" y="4190"/>
                  </a:cubicBezTo>
                  <a:cubicBezTo>
                    <a:pt x="5295" y="4193"/>
                    <a:pt x="5343" y="4194"/>
                    <a:pt x="5389" y="4194"/>
                  </a:cubicBezTo>
                  <a:cubicBezTo>
                    <a:pt x="6177" y="4194"/>
                    <a:pt x="6486" y="3806"/>
                    <a:pt x="6411" y="2977"/>
                  </a:cubicBezTo>
                  <a:cubicBezTo>
                    <a:pt x="6331" y="2291"/>
                    <a:pt x="6379" y="1589"/>
                    <a:pt x="6331" y="902"/>
                  </a:cubicBezTo>
                  <a:cubicBezTo>
                    <a:pt x="6305" y="413"/>
                    <a:pt x="6169" y="1"/>
                    <a:pt x="5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14"/>
            <p:cNvSpPr/>
            <p:nvPr/>
          </p:nvSpPr>
          <p:spPr>
            <a:xfrm>
              <a:off x="7352541" y="4591489"/>
              <a:ext cx="298146" cy="261217"/>
            </a:xfrm>
            <a:custGeom>
              <a:rect b="b" l="l" r="r" t="t"/>
              <a:pathLst>
                <a:path extrusionOk="0" h="5055" w="5746">
                  <a:moveTo>
                    <a:pt x="4236" y="1"/>
                  </a:moveTo>
                  <a:cubicBezTo>
                    <a:pt x="4026" y="1"/>
                    <a:pt x="3143" y="501"/>
                    <a:pt x="2633" y="749"/>
                  </a:cubicBezTo>
                  <a:cubicBezTo>
                    <a:pt x="2474" y="797"/>
                    <a:pt x="2314" y="877"/>
                    <a:pt x="2186" y="973"/>
                  </a:cubicBezTo>
                  <a:cubicBezTo>
                    <a:pt x="1341" y="1803"/>
                    <a:pt x="0" y="2281"/>
                    <a:pt x="16" y="3750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38" y="5024"/>
                    <a:pt x="687" y="5055"/>
                    <a:pt x="856" y="5055"/>
                  </a:cubicBezTo>
                  <a:cubicBezTo>
                    <a:pt x="1104" y="5055"/>
                    <a:pt x="1394" y="4990"/>
                    <a:pt x="1612" y="4915"/>
                  </a:cubicBezTo>
                  <a:cubicBezTo>
                    <a:pt x="2617" y="4579"/>
                    <a:pt x="3591" y="4180"/>
                    <a:pt x="4548" y="3718"/>
                  </a:cubicBezTo>
                  <a:cubicBezTo>
                    <a:pt x="4979" y="3526"/>
                    <a:pt x="5299" y="3111"/>
                    <a:pt x="5745" y="2728"/>
                  </a:cubicBezTo>
                  <a:cubicBezTo>
                    <a:pt x="5203" y="1659"/>
                    <a:pt x="4836" y="765"/>
                    <a:pt x="4277" y="15"/>
                  </a:cubicBezTo>
                  <a:cubicBezTo>
                    <a:pt x="4270" y="5"/>
                    <a:pt x="4256" y="1"/>
                    <a:pt x="42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14"/>
            <p:cNvSpPr/>
            <p:nvPr/>
          </p:nvSpPr>
          <p:spPr>
            <a:xfrm>
              <a:off x="7386891" y="2870805"/>
              <a:ext cx="366897" cy="234346"/>
            </a:xfrm>
            <a:custGeom>
              <a:rect b="b" l="l" r="r" t="t"/>
              <a:pathLst>
                <a:path extrusionOk="0" h="4535" w="7071">
                  <a:moveTo>
                    <a:pt x="679" y="0"/>
                  </a:moveTo>
                  <a:cubicBezTo>
                    <a:pt x="553" y="0"/>
                    <a:pt x="426" y="5"/>
                    <a:pt x="302" y="5"/>
                  </a:cubicBezTo>
                  <a:cubicBezTo>
                    <a:pt x="254" y="5"/>
                    <a:pt x="207" y="4"/>
                    <a:pt x="160" y="2"/>
                  </a:cubicBezTo>
                  <a:lnTo>
                    <a:pt x="160" y="2"/>
                  </a:lnTo>
                  <a:cubicBezTo>
                    <a:pt x="160" y="417"/>
                    <a:pt x="0" y="928"/>
                    <a:pt x="192" y="1247"/>
                  </a:cubicBezTo>
                  <a:cubicBezTo>
                    <a:pt x="527" y="1838"/>
                    <a:pt x="1181" y="2237"/>
                    <a:pt x="1532" y="2843"/>
                  </a:cubicBezTo>
                  <a:cubicBezTo>
                    <a:pt x="2218" y="4056"/>
                    <a:pt x="3463" y="4120"/>
                    <a:pt x="4533" y="4535"/>
                  </a:cubicBezTo>
                  <a:cubicBezTo>
                    <a:pt x="4995" y="4375"/>
                    <a:pt x="5458" y="4232"/>
                    <a:pt x="5937" y="4136"/>
                  </a:cubicBezTo>
                  <a:cubicBezTo>
                    <a:pt x="7070" y="3944"/>
                    <a:pt x="6703" y="3083"/>
                    <a:pt x="6559" y="2508"/>
                  </a:cubicBezTo>
                  <a:cubicBezTo>
                    <a:pt x="6480" y="2221"/>
                    <a:pt x="5809" y="1949"/>
                    <a:pt x="5410" y="1949"/>
                  </a:cubicBezTo>
                  <a:cubicBezTo>
                    <a:pt x="4724" y="1949"/>
                    <a:pt x="4165" y="1918"/>
                    <a:pt x="3798" y="1247"/>
                  </a:cubicBezTo>
                  <a:cubicBezTo>
                    <a:pt x="3703" y="1120"/>
                    <a:pt x="3575" y="1024"/>
                    <a:pt x="3431" y="976"/>
                  </a:cubicBezTo>
                  <a:cubicBezTo>
                    <a:pt x="2713" y="657"/>
                    <a:pt x="2011" y="322"/>
                    <a:pt x="1277" y="82"/>
                  </a:cubicBezTo>
                  <a:cubicBezTo>
                    <a:pt x="1087" y="13"/>
                    <a:pt x="884" y="0"/>
                    <a:pt x="6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14"/>
            <p:cNvSpPr/>
            <p:nvPr/>
          </p:nvSpPr>
          <p:spPr>
            <a:xfrm>
              <a:off x="8742863" y="4217785"/>
              <a:ext cx="271683" cy="285039"/>
            </a:xfrm>
            <a:custGeom>
              <a:rect b="b" l="l" r="r" t="t"/>
              <a:pathLst>
                <a:path extrusionOk="0" h="5516" w="5236">
                  <a:moveTo>
                    <a:pt x="4325" y="0"/>
                  </a:moveTo>
                  <a:cubicBezTo>
                    <a:pt x="3981" y="0"/>
                    <a:pt x="3640" y="14"/>
                    <a:pt x="3304" y="34"/>
                  </a:cubicBezTo>
                  <a:cubicBezTo>
                    <a:pt x="2394" y="113"/>
                    <a:pt x="1628" y="433"/>
                    <a:pt x="1277" y="1374"/>
                  </a:cubicBezTo>
                  <a:cubicBezTo>
                    <a:pt x="1102" y="1853"/>
                    <a:pt x="942" y="2411"/>
                    <a:pt x="591" y="2747"/>
                  </a:cubicBezTo>
                  <a:cubicBezTo>
                    <a:pt x="1" y="3337"/>
                    <a:pt x="1" y="3800"/>
                    <a:pt x="591" y="4327"/>
                  </a:cubicBezTo>
                  <a:cubicBezTo>
                    <a:pt x="783" y="4502"/>
                    <a:pt x="878" y="4821"/>
                    <a:pt x="1086" y="4949"/>
                  </a:cubicBezTo>
                  <a:cubicBezTo>
                    <a:pt x="1461" y="5172"/>
                    <a:pt x="1934" y="5515"/>
                    <a:pt x="2282" y="5515"/>
                  </a:cubicBezTo>
                  <a:cubicBezTo>
                    <a:pt x="2333" y="5515"/>
                    <a:pt x="2381" y="5508"/>
                    <a:pt x="2426" y="5492"/>
                  </a:cubicBezTo>
                  <a:cubicBezTo>
                    <a:pt x="2777" y="5364"/>
                    <a:pt x="2953" y="4678"/>
                    <a:pt x="3145" y="4231"/>
                  </a:cubicBezTo>
                  <a:cubicBezTo>
                    <a:pt x="3224" y="4071"/>
                    <a:pt x="3129" y="3848"/>
                    <a:pt x="3129" y="3672"/>
                  </a:cubicBezTo>
                  <a:cubicBezTo>
                    <a:pt x="4214" y="3257"/>
                    <a:pt x="5235" y="1183"/>
                    <a:pt x="4964" y="18"/>
                  </a:cubicBezTo>
                  <a:cubicBezTo>
                    <a:pt x="4751" y="5"/>
                    <a:pt x="4537" y="0"/>
                    <a:pt x="43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14"/>
            <p:cNvSpPr/>
            <p:nvPr/>
          </p:nvSpPr>
          <p:spPr>
            <a:xfrm>
              <a:off x="7937986" y="2908941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15" y="1"/>
                  </a:moveTo>
                  <a:cubicBezTo>
                    <a:pt x="1994" y="1"/>
                    <a:pt x="806" y="556"/>
                    <a:pt x="335" y="1344"/>
                  </a:cubicBezTo>
                  <a:cubicBezTo>
                    <a:pt x="208" y="1631"/>
                    <a:pt x="96" y="1918"/>
                    <a:pt x="0" y="2206"/>
                  </a:cubicBezTo>
                  <a:cubicBezTo>
                    <a:pt x="224" y="2541"/>
                    <a:pt x="399" y="3020"/>
                    <a:pt x="734" y="3275"/>
                  </a:cubicBezTo>
                  <a:cubicBezTo>
                    <a:pt x="1548" y="3850"/>
                    <a:pt x="2378" y="4376"/>
                    <a:pt x="3240" y="4855"/>
                  </a:cubicBezTo>
                  <a:cubicBezTo>
                    <a:pt x="3495" y="4999"/>
                    <a:pt x="3846" y="4999"/>
                    <a:pt x="4150" y="5062"/>
                  </a:cubicBezTo>
                  <a:cubicBezTo>
                    <a:pt x="4213" y="4695"/>
                    <a:pt x="4389" y="4280"/>
                    <a:pt x="4293" y="3977"/>
                  </a:cubicBezTo>
                  <a:cubicBezTo>
                    <a:pt x="4054" y="3243"/>
                    <a:pt x="4070" y="2653"/>
                    <a:pt x="4517" y="1998"/>
                  </a:cubicBezTo>
                  <a:cubicBezTo>
                    <a:pt x="5027" y="1248"/>
                    <a:pt x="4644" y="418"/>
                    <a:pt x="3751" y="115"/>
                  </a:cubicBezTo>
                  <a:cubicBezTo>
                    <a:pt x="3526" y="37"/>
                    <a:pt x="3276" y="1"/>
                    <a:pt x="30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14"/>
            <p:cNvSpPr/>
            <p:nvPr/>
          </p:nvSpPr>
          <p:spPr>
            <a:xfrm>
              <a:off x="8567328" y="3384391"/>
              <a:ext cx="178908" cy="350460"/>
            </a:xfrm>
            <a:custGeom>
              <a:rect b="b" l="l" r="r" t="t"/>
              <a:pathLst>
                <a:path extrusionOk="0" h="6782" w="3448">
                  <a:moveTo>
                    <a:pt x="1568" y="0"/>
                  </a:moveTo>
                  <a:cubicBezTo>
                    <a:pt x="1157" y="0"/>
                    <a:pt x="793" y="183"/>
                    <a:pt x="575" y="729"/>
                  </a:cubicBezTo>
                  <a:cubicBezTo>
                    <a:pt x="256" y="1511"/>
                    <a:pt x="128" y="2373"/>
                    <a:pt x="16" y="2804"/>
                  </a:cubicBezTo>
                  <a:cubicBezTo>
                    <a:pt x="16" y="4112"/>
                    <a:pt x="0" y="5006"/>
                    <a:pt x="16" y="5900"/>
                  </a:cubicBezTo>
                  <a:cubicBezTo>
                    <a:pt x="16" y="6375"/>
                    <a:pt x="448" y="6782"/>
                    <a:pt x="865" y="6782"/>
                  </a:cubicBezTo>
                  <a:cubicBezTo>
                    <a:pt x="980" y="6782"/>
                    <a:pt x="1094" y="6751"/>
                    <a:pt x="1197" y="6682"/>
                  </a:cubicBezTo>
                  <a:cubicBezTo>
                    <a:pt x="1548" y="6442"/>
                    <a:pt x="1804" y="6091"/>
                    <a:pt x="1963" y="5692"/>
                  </a:cubicBezTo>
                  <a:cubicBezTo>
                    <a:pt x="2410" y="4511"/>
                    <a:pt x="2761" y="3298"/>
                    <a:pt x="3192" y="2101"/>
                  </a:cubicBezTo>
                  <a:cubicBezTo>
                    <a:pt x="3447" y="1351"/>
                    <a:pt x="3224" y="522"/>
                    <a:pt x="2538" y="234"/>
                  </a:cubicBezTo>
                  <a:cubicBezTo>
                    <a:pt x="2215" y="104"/>
                    <a:pt x="1878" y="0"/>
                    <a:pt x="1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14"/>
            <p:cNvSpPr/>
            <p:nvPr/>
          </p:nvSpPr>
          <p:spPr>
            <a:xfrm>
              <a:off x="7591015" y="4345677"/>
              <a:ext cx="302297" cy="330617"/>
            </a:xfrm>
            <a:custGeom>
              <a:rect b="b" l="l" r="r" t="t"/>
              <a:pathLst>
                <a:path extrusionOk="0" h="6398" w="5826">
                  <a:moveTo>
                    <a:pt x="240" y="0"/>
                  </a:moveTo>
                  <a:lnTo>
                    <a:pt x="0" y="224"/>
                  </a:lnTo>
                  <a:cubicBezTo>
                    <a:pt x="511" y="1421"/>
                    <a:pt x="974" y="2650"/>
                    <a:pt x="1564" y="3815"/>
                  </a:cubicBezTo>
                  <a:cubicBezTo>
                    <a:pt x="1899" y="4469"/>
                    <a:pt x="2586" y="4964"/>
                    <a:pt x="2857" y="5634"/>
                  </a:cubicBezTo>
                  <a:cubicBezTo>
                    <a:pt x="3105" y="6239"/>
                    <a:pt x="3500" y="6398"/>
                    <a:pt x="3912" y="6398"/>
                  </a:cubicBezTo>
                  <a:cubicBezTo>
                    <a:pt x="4109" y="6398"/>
                    <a:pt x="4310" y="6361"/>
                    <a:pt x="4501" y="6320"/>
                  </a:cubicBezTo>
                  <a:cubicBezTo>
                    <a:pt x="4980" y="6224"/>
                    <a:pt x="5714" y="5857"/>
                    <a:pt x="5762" y="5506"/>
                  </a:cubicBezTo>
                  <a:cubicBezTo>
                    <a:pt x="5825" y="4916"/>
                    <a:pt x="5618" y="4325"/>
                    <a:pt x="5219" y="3894"/>
                  </a:cubicBezTo>
                  <a:cubicBezTo>
                    <a:pt x="3910" y="2681"/>
                    <a:pt x="2506" y="1580"/>
                    <a:pt x="1117" y="463"/>
                  </a:cubicBezTo>
                  <a:cubicBezTo>
                    <a:pt x="846" y="272"/>
                    <a:pt x="559" y="128"/>
                    <a:pt x="2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14"/>
            <p:cNvSpPr/>
            <p:nvPr/>
          </p:nvSpPr>
          <p:spPr>
            <a:xfrm>
              <a:off x="8682414" y="4839058"/>
              <a:ext cx="300636" cy="237808"/>
            </a:xfrm>
            <a:custGeom>
              <a:rect b="b" l="l" r="r" t="t"/>
              <a:pathLst>
                <a:path extrusionOk="0" h="4602" w="5794">
                  <a:moveTo>
                    <a:pt x="1639" y="0"/>
                  </a:moveTo>
                  <a:cubicBezTo>
                    <a:pt x="1459" y="0"/>
                    <a:pt x="1309" y="33"/>
                    <a:pt x="1229" y="108"/>
                  </a:cubicBezTo>
                  <a:cubicBezTo>
                    <a:pt x="687" y="618"/>
                    <a:pt x="431" y="1448"/>
                    <a:pt x="1" y="2262"/>
                  </a:cubicBezTo>
                  <a:cubicBezTo>
                    <a:pt x="192" y="2422"/>
                    <a:pt x="974" y="2661"/>
                    <a:pt x="1213" y="2773"/>
                  </a:cubicBezTo>
                  <a:cubicBezTo>
                    <a:pt x="2426" y="3395"/>
                    <a:pt x="3033" y="4034"/>
                    <a:pt x="4294" y="4544"/>
                  </a:cubicBezTo>
                  <a:cubicBezTo>
                    <a:pt x="4391" y="4584"/>
                    <a:pt x="4515" y="4602"/>
                    <a:pt x="4647" y="4602"/>
                  </a:cubicBezTo>
                  <a:cubicBezTo>
                    <a:pt x="4990" y="4602"/>
                    <a:pt x="5393" y="4482"/>
                    <a:pt x="5554" y="4321"/>
                  </a:cubicBezTo>
                  <a:cubicBezTo>
                    <a:pt x="5762" y="4081"/>
                    <a:pt x="5794" y="3331"/>
                    <a:pt x="5602" y="3092"/>
                  </a:cubicBezTo>
                  <a:cubicBezTo>
                    <a:pt x="4772" y="2103"/>
                    <a:pt x="3847" y="1193"/>
                    <a:pt x="2857" y="379"/>
                  </a:cubicBezTo>
                  <a:cubicBezTo>
                    <a:pt x="2583" y="159"/>
                    <a:pt x="2036" y="0"/>
                    <a:pt x="1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14"/>
            <p:cNvSpPr/>
            <p:nvPr/>
          </p:nvSpPr>
          <p:spPr>
            <a:xfrm>
              <a:off x="8853850" y="3918749"/>
              <a:ext cx="288183" cy="229075"/>
            </a:xfrm>
            <a:custGeom>
              <a:rect b="b" l="l" r="r" t="t"/>
              <a:pathLst>
                <a:path extrusionOk="0" h="4433" w="5554">
                  <a:moveTo>
                    <a:pt x="3525" y="0"/>
                  </a:moveTo>
                  <a:cubicBezTo>
                    <a:pt x="3297" y="0"/>
                    <a:pt x="3117" y="34"/>
                    <a:pt x="3064" y="107"/>
                  </a:cubicBezTo>
                  <a:cubicBezTo>
                    <a:pt x="2490" y="953"/>
                    <a:pt x="1596" y="714"/>
                    <a:pt x="910" y="1065"/>
                  </a:cubicBezTo>
                  <a:cubicBezTo>
                    <a:pt x="575" y="1256"/>
                    <a:pt x="32" y="1528"/>
                    <a:pt x="16" y="1783"/>
                  </a:cubicBezTo>
                  <a:cubicBezTo>
                    <a:pt x="0" y="2150"/>
                    <a:pt x="287" y="2645"/>
                    <a:pt x="591" y="2916"/>
                  </a:cubicBezTo>
                  <a:cubicBezTo>
                    <a:pt x="1149" y="3379"/>
                    <a:pt x="1740" y="3810"/>
                    <a:pt x="2362" y="4177"/>
                  </a:cubicBezTo>
                  <a:cubicBezTo>
                    <a:pt x="2522" y="4288"/>
                    <a:pt x="2729" y="4304"/>
                    <a:pt x="3144" y="4432"/>
                  </a:cubicBezTo>
                  <a:cubicBezTo>
                    <a:pt x="3511" y="4177"/>
                    <a:pt x="3862" y="3905"/>
                    <a:pt x="4181" y="3586"/>
                  </a:cubicBezTo>
                  <a:cubicBezTo>
                    <a:pt x="4469" y="3267"/>
                    <a:pt x="4612" y="2804"/>
                    <a:pt x="4900" y="2469"/>
                  </a:cubicBezTo>
                  <a:cubicBezTo>
                    <a:pt x="5554" y="1735"/>
                    <a:pt x="5155" y="889"/>
                    <a:pt x="4804" y="378"/>
                  </a:cubicBezTo>
                  <a:cubicBezTo>
                    <a:pt x="4654" y="142"/>
                    <a:pt x="3991" y="0"/>
                    <a:pt x="35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14"/>
            <p:cNvSpPr/>
            <p:nvPr/>
          </p:nvSpPr>
          <p:spPr>
            <a:xfrm>
              <a:off x="7318555" y="183564"/>
              <a:ext cx="213725" cy="336973"/>
            </a:xfrm>
            <a:custGeom>
              <a:rect b="b" l="l" r="r" t="t"/>
              <a:pathLst>
                <a:path extrusionOk="0" h="6521" w="4119">
                  <a:moveTo>
                    <a:pt x="3863" y="0"/>
                  </a:moveTo>
                  <a:cubicBezTo>
                    <a:pt x="3576" y="192"/>
                    <a:pt x="3193" y="319"/>
                    <a:pt x="3001" y="591"/>
                  </a:cubicBezTo>
                  <a:cubicBezTo>
                    <a:pt x="2379" y="1437"/>
                    <a:pt x="1804" y="2330"/>
                    <a:pt x="1309" y="3272"/>
                  </a:cubicBezTo>
                  <a:cubicBezTo>
                    <a:pt x="815" y="4261"/>
                    <a:pt x="448" y="5315"/>
                    <a:pt x="1" y="6432"/>
                  </a:cubicBezTo>
                  <a:cubicBezTo>
                    <a:pt x="231" y="6491"/>
                    <a:pt x="427" y="6520"/>
                    <a:pt x="594" y="6520"/>
                  </a:cubicBezTo>
                  <a:cubicBezTo>
                    <a:pt x="1096" y="6520"/>
                    <a:pt x="1333" y="6257"/>
                    <a:pt x="1453" y="5777"/>
                  </a:cubicBezTo>
                  <a:cubicBezTo>
                    <a:pt x="1533" y="5490"/>
                    <a:pt x="1660" y="5219"/>
                    <a:pt x="1804" y="4964"/>
                  </a:cubicBezTo>
                  <a:cubicBezTo>
                    <a:pt x="2538" y="3655"/>
                    <a:pt x="3304" y="2394"/>
                    <a:pt x="3975" y="1069"/>
                  </a:cubicBezTo>
                  <a:cubicBezTo>
                    <a:pt x="4118" y="798"/>
                    <a:pt x="3911" y="367"/>
                    <a:pt x="38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14"/>
            <p:cNvSpPr/>
            <p:nvPr/>
          </p:nvSpPr>
          <p:spPr>
            <a:xfrm>
              <a:off x="7724314" y="-6957"/>
              <a:ext cx="188040" cy="132650"/>
            </a:xfrm>
            <a:custGeom>
              <a:rect b="b" l="l" r="r" t="t"/>
              <a:pathLst>
                <a:path extrusionOk="0" h="2567" w="3624">
                  <a:moveTo>
                    <a:pt x="1592" y="0"/>
                  </a:moveTo>
                  <a:cubicBezTo>
                    <a:pt x="1456" y="0"/>
                    <a:pt x="1324" y="15"/>
                    <a:pt x="1198" y="48"/>
                  </a:cubicBezTo>
                  <a:cubicBezTo>
                    <a:pt x="719" y="192"/>
                    <a:pt x="480" y="1229"/>
                    <a:pt x="1" y="2107"/>
                  </a:cubicBezTo>
                  <a:cubicBezTo>
                    <a:pt x="414" y="2292"/>
                    <a:pt x="763" y="2567"/>
                    <a:pt x="993" y="2567"/>
                  </a:cubicBezTo>
                  <a:cubicBezTo>
                    <a:pt x="1020" y="2567"/>
                    <a:pt x="1046" y="2563"/>
                    <a:pt x="1070" y="2554"/>
                  </a:cubicBezTo>
                  <a:cubicBezTo>
                    <a:pt x="1868" y="2251"/>
                    <a:pt x="2634" y="1868"/>
                    <a:pt x="3368" y="1405"/>
                  </a:cubicBezTo>
                  <a:cubicBezTo>
                    <a:pt x="3576" y="1261"/>
                    <a:pt x="3544" y="783"/>
                    <a:pt x="3623" y="447"/>
                  </a:cubicBezTo>
                  <a:cubicBezTo>
                    <a:pt x="2953" y="316"/>
                    <a:pt x="2228" y="0"/>
                    <a:pt x="159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14"/>
            <p:cNvSpPr/>
            <p:nvPr/>
          </p:nvSpPr>
          <p:spPr>
            <a:xfrm>
              <a:off x="8892765" y="3278046"/>
              <a:ext cx="195460" cy="161123"/>
            </a:xfrm>
            <a:custGeom>
              <a:rect b="b" l="l" r="r" t="t"/>
              <a:pathLst>
                <a:path extrusionOk="0" h="3118" w="3767">
                  <a:moveTo>
                    <a:pt x="2417" y="1"/>
                  </a:moveTo>
                  <a:cubicBezTo>
                    <a:pt x="2402" y="1"/>
                    <a:pt x="2389" y="4"/>
                    <a:pt x="2378" y="10"/>
                  </a:cubicBezTo>
                  <a:cubicBezTo>
                    <a:pt x="1988" y="270"/>
                    <a:pt x="1598" y="422"/>
                    <a:pt x="1190" y="422"/>
                  </a:cubicBezTo>
                  <a:cubicBezTo>
                    <a:pt x="847" y="422"/>
                    <a:pt x="491" y="315"/>
                    <a:pt x="112" y="74"/>
                  </a:cubicBezTo>
                  <a:cubicBezTo>
                    <a:pt x="80" y="186"/>
                    <a:pt x="32" y="297"/>
                    <a:pt x="0" y="393"/>
                  </a:cubicBezTo>
                  <a:cubicBezTo>
                    <a:pt x="319" y="872"/>
                    <a:pt x="686" y="1319"/>
                    <a:pt x="1069" y="1734"/>
                  </a:cubicBezTo>
                  <a:cubicBezTo>
                    <a:pt x="1579" y="2228"/>
                    <a:pt x="2385" y="3118"/>
                    <a:pt x="2705" y="3118"/>
                  </a:cubicBezTo>
                  <a:cubicBezTo>
                    <a:pt x="2726" y="3118"/>
                    <a:pt x="2745" y="3114"/>
                    <a:pt x="2761" y="3106"/>
                  </a:cubicBezTo>
                  <a:cubicBezTo>
                    <a:pt x="3767" y="2595"/>
                    <a:pt x="3080" y="1526"/>
                    <a:pt x="3112" y="680"/>
                  </a:cubicBezTo>
                  <a:cubicBezTo>
                    <a:pt x="3128" y="585"/>
                    <a:pt x="3128" y="441"/>
                    <a:pt x="3064" y="393"/>
                  </a:cubicBezTo>
                  <a:cubicBezTo>
                    <a:pt x="2863" y="249"/>
                    <a:pt x="2557" y="1"/>
                    <a:pt x="24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14"/>
            <p:cNvSpPr/>
            <p:nvPr/>
          </p:nvSpPr>
          <p:spPr>
            <a:xfrm>
              <a:off x="7571143" y="4027367"/>
              <a:ext cx="145804" cy="154663"/>
            </a:xfrm>
            <a:custGeom>
              <a:rect b="b" l="l" r="r" t="t"/>
              <a:pathLst>
                <a:path extrusionOk="0" h="2993" w="2810">
                  <a:moveTo>
                    <a:pt x="2075" y="0"/>
                  </a:moveTo>
                  <a:cubicBezTo>
                    <a:pt x="1469" y="0"/>
                    <a:pt x="894" y="255"/>
                    <a:pt x="479" y="702"/>
                  </a:cubicBezTo>
                  <a:cubicBezTo>
                    <a:pt x="0" y="1213"/>
                    <a:pt x="479" y="1724"/>
                    <a:pt x="958" y="2107"/>
                  </a:cubicBezTo>
                  <a:cubicBezTo>
                    <a:pt x="1181" y="2298"/>
                    <a:pt x="1373" y="2522"/>
                    <a:pt x="1612" y="2713"/>
                  </a:cubicBezTo>
                  <a:cubicBezTo>
                    <a:pt x="1864" y="2899"/>
                    <a:pt x="2069" y="2993"/>
                    <a:pt x="2232" y="2993"/>
                  </a:cubicBezTo>
                  <a:cubicBezTo>
                    <a:pt x="2501" y="2993"/>
                    <a:pt x="2654" y="2736"/>
                    <a:pt x="2713" y="2218"/>
                  </a:cubicBezTo>
                  <a:cubicBezTo>
                    <a:pt x="2729" y="1979"/>
                    <a:pt x="2713" y="1740"/>
                    <a:pt x="2713" y="1516"/>
                  </a:cubicBezTo>
                  <a:lnTo>
                    <a:pt x="2729" y="1516"/>
                  </a:lnTo>
                  <a:cubicBezTo>
                    <a:pt x="2729" y="1452"/>
                    <a:pt x="2729" y="1388"/>
                    <a:pt x="2729" y="1325"/>
                  </a:cubicBezTo>
                  <a:cubicBezTo>
                    <a:pt x="2809" y="718"/>
                    <a:pt x="2777" y="16"/>
                    <a:pt x="20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14"/>
            <p:cNvSpPr/>
            <p:nvPr/>
          </p:nvSpPr>
          <p:spPr>
            <a:xfrm>
              <a:off x="8452190" y="3306570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97" y="1"/>
                  </a:moveTo>
                  <a:cubicBezTo>
                    <a:pt x="97" y="815"/>
                    <a:pt x="1" y="1565"/>
                    <a:pt x="145" y="2235"/>
                  </a:cubicBezTo>
                  <a:cubicBezTo>
                    <a:pt x="224" y="2554"/>
                    <a:pt x="815" y="2889"/>
                    <a:pt x="1182" y="2921"/>
                  </a:cubicBezTo>
                  <a:cubicBezTo>
                    <a:pt x="1187" y="2922"/>
                    <a:pt x="1193" y="2922"/>
                    <a:pt x="1198" y="2922"/>
                  </a:cubicBezTo>
                  <a:cubicBezTo>
                    <a:pt x="1472" y="2922"/>
                    <a:pt x="1934" y="2532"/>
                    <a:pt x="2044" y="2235"/>
                  </a:cubicBezTo>
                  <a:cubicBezTo>
                    <a:pt x="2475" y="1054"/>
                    <a:pt x="1900" y="400"/>
                    <a:pt x="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14"/>
            <p:cNvSpPr/>
            <p:nvPr/>
          </p:nvSpPr>
          <p:spPr>
            <a:xfrm>
              <a:off x="7812938" y="3951200"/>
              <a:ext cx="203762" cy="135647"/>
            </a:xfrm>
            <a:custGeom>
              <a:rect b="b" l="l" r="r" t="t"/>
              <a:pathLst>
                <a:path extrusionOk="0" h="2625" w="3927">
                  <a:moveTo>
                    <a:pt x="3529" y="1"/>
                  </a:moveTo>
                  <a:cubicBezTo>
                    <a:pt x="2711" y="1"/>
                    <a:pt x="2178" y="498"/>
                    <a:pt x="1596" y="900"/>
                  </a:cubicBezTo>
                  <a:cubicBezTo>
                    <a:pt x="1277" y="1123"/>
                    <a:pt x="878" y="1251"/>
                    <a:pt x="543" y="1442"/>
                  </a:cubicBezTo>
                  <a:cubicBezTo>
                    <a:pt x="336" y="1602"/>
                    <a:pt x="160" y="1761"/>
                    <a:pt x="0" y="1953"/>
                  </a:cubicBezTo>
                  <a:cubicBezTo>
                    <a:pt x="216" y="2184"/>
                    <a:pt x="462" y="2625"/>
                    <a:pt x="651" y="2625"/>
                  </a:cubicBezTo>
                  <a:cubicBezTo>
                    <a:pt x="658" y="2625"/>
                    <a:pt x="664" y="2624"/>
                    <a:pt x="671" y="2623"/>
                  </a:cubicBezTo>
                  <a:cubicBezTo>
                    <a:pt x="2171" y="2384"/>
                    <a:pt x="3144" y="1426"/>
                    <a:pt x="3926" y="38"/>
                  </a:cubicBezTo>
                  <a:cubicBezTo>
                    <a:pt x="3787" y="12"/>
                    <a:pt x="3655" y="1"/>
                    <a:pt x="35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14"/>
            <p:cNvSpPr/>
            <p:nvPr/>
          </p:nvSpPr>
          <p:spPr>
            <a:xfrm>
              <a:off x="7466797" y="4941062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27" y="1"/>
                  </a:moveTo>
                  <a:cubicBezTo>
                    <a:pt x="352" y="352"/>
                    <a:pt x="96" y="687"/>
                    <a:pt x="16" y="1054"/>
                  </a:cubicBezTo>
                  <a:cubicBezTo>
                    <a:pt x="0" y="1341"/>
                    <a:pt x="96" y="1629"/>
                    <a:pt x="320" y="1836"/>
                  </a:cubicBezTo>
                  <a:cubicBezTo>
                    <a:pt x="703" y="2139"/>
                    <a:pt x="1165" y="2475"/>
                    <a:pt x="1612" y="2506"/>
                  </a:cubicBezTo>
                  <a:cubicBezTo>
                    <a:pt x="1628" y="2508"/>
                    <a:pt x="1644" y="2509"/>
                    <a:pt x="1660" y="2509"/>
                  </a:cubicBezTo>
                  <a:cubicBezTo>
                    <a:pt x="2002" y="2509"/>
                    <a:pt x="2408" y="2190"/>
                    <a:pt x="2698" y="1916"/>
                  </a:cubicBezTo>
                  <a:cubicBezTo>
                    <a:pt x="2825" y="1788"/>
                    <a:pt x="2793" y="1230"/>
                    <a:pt x="2666" y="1150"/>
                  </a:cubicBezTo>
                  <a:cubicBezTo>
                    <a:pt x="2091" y="847"/>
                    <a:pt x="1485" y="575"/>
                    <a:pt x="878" y="336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14"/>
            <p:cNvSpPr/>
            <p:nvPr/>
          </p:nvSpPr>
          <p:spPr>
            <a:xfrm>
              <a:off x="9007851" y="4295347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421" y="1"/>
                  </a:moveTo>
                  <a:cubicBezTo>
                    <a:pt x="958" y="480"/>
                    <a:pt x="400" y="894"/>
                    <a:pt x="96" y="1453"/>
                  </a:cubicBezTo>
                  <a:cubicBezTo>
                    <a:pt x="1" y="1629"/>
                    <a:pt x="527" y="2347"/>
                    <a:pt x="894" y="2506"/>
                  </a:cubicBezTo>
                  <a:cubicBezTo>
                    <a:pt x="952" y="2530"/>
                    <a:pt x="1012" y="2541"/>
                    <a:pt x="1074" y="2541"/>
                  </a:cubicBezTo>
                  <a:cubicBezTo>
                    <a:pt x="1553" y="2541"/>
                    <a:pt x="2107" y="1866"/>
                    <a:pt x="2235" y="1230"/>
                  </a:cubicBezTo>
                  <a:lnTo>
                    <a:pt x="142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14"/>
            <p:cNvSpPr/>
            <p:nvPr/>
          </p:nvSpPr>
          <p:spPr>
            <a:xfrm>
              <a:off x="8798330" y="4069378"/>
              <a:ext cx="127591" cy="112238"/>
            </a:xfrm>
            <a:custGeom>
              <a:rect b="b" l="l" r="r" t="t"/>
              <a:pathLst>
                <a:path extrusionOk="0" h="2172" w="2459">
                  <a:moveTo>
                    <a:pt x="416" y="1"/>
                  </a:moveTo>
                  <a:lnTo>
                    <a:pt x="1" y="177"/>
                  </a:lnTo>
                  <a:cubicBezTo>
                    <a:pt x="33" y="847"/>
                    <a:pt x="81" y="1517"/>
                    <a:pt x="113" y="2171"/>
                  </a:cubicBezTo>
                  <a:lnTo>
                    <a:pt x="2395" y="1804"/>
                  </a:lnTo>
                  <a:lnTo>
                    <a:pt x="2459" y="1357"/>
                  </a:lnTo>
                  <a:lnTo>
                    <a:pt x="41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14"/>
            <p:cNvSpPr/>
            <p:nvPr/>
          </p:nvSpPr>
          <p:spPr>
            <a:xfrm>
              <a:off x="8001859" y="3489754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1"/>
                  </a:moveTo>
                  <a:cubicBezTo>
                    <a:pt x="276" y="1"/>
                    <a:pt x="154" y="5"/>
                    <a:pt x="30" y="15"/>
                  </a:cubicBezTo>
                  <a:cubicBezTo>
                    <a:pt x="1" y="1057"/>
                    <a:pt x="349" y="1951"/>
                    <a:pt x="753" y="1951"/>
                  </a:cubicBezTo>
                  <a:cubicBezTo>
                    <a:pt x="788" y="1951"/>
                    <a:pt x="824" y="1944"/>
                    <a:pt x="860" y="1930"/>
                  </a:cubicBezTo>
                  <a:cubicBezTo>
                    <a:pt x="1355" y="1754"/>
                    <a:pt x="1929" y="1323"/>
                    <a:pt x="2105" y="876"/>
                  </a:cubicBezTo>
                  <a:cubicBezTo>
                    <a:pt x="2292" y="387"/>
                    <a:pt x="1491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14"/>
            <p:cNvSpPr/>
            <p:nvPr/>
          </p:nvSpPr>
          <p:spPr>
            <a:xfrm>
              <a:off x="8436468" y="4202179"/>
              <a:ext cx="104398" cy="109809"/>
            </a:xfrm>
            <a:custGeom>
              <a:rect b="b" l="l" r="r" t="t"/>
              <a:pathLst>
                <a:path extrusionOk="0" h="2125" w="2012">
                  <a:moveTo>
                    <a:pt x="1469" y="0"/>
                  </a:moveTo>
                  <a:lnTo>
                    <a:pt x="1" y="1038"/>
                  </a:lnTo>
                  <a:cubicBezTo>
                    <a:pt x="451" y="1551"/>
                    <a:pt x="751" y="2124"/>
                    <a:pt x="943" y="2124"/>
                  </a:cubicBezTo>
                  <a:cubicBezTo>
                    <a:pt x="948" y="2124"/>
                    <a:pt x="953" y="2124"/>
                    <a:pt x="958" y="2123"/>
                  </a:cubicBezTo>
                  <a:cubicBezTo>
                    <a:pt x="1644" y="1995"/>
                    <a:pt x="2012" y="1437"/>
                    <a:pt x="1932" y="719"/>
                  </a:cubicBezTo>
                  <a:cubicBezTo>
                    <a:pt x="1900" y="463"/>
                    <a:pt x="1629" y="24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14"/>
            <p:cNvSpPr/>
            <p:nvPr/>
          </p:nvSpPr>
          <p:spPr>
            <a:xfrm>
              <a:off x="8262593" y="3704096"/>
              <a:ext cx="106058" cy="200447"/>
            </a:xfrm>
            <a:custGeom>
              <a:rect b="b" l="l" r="r" t="t"/>
              <a:pathLst>
                <a:path extrusionOk="0" h="3879" w="2044">
                  <a:moveTo>
                    <a:pt x="1899" y="0"/>
                  </a:moveTo>
                  <a:cubicBezTo>
                    <a:pt x="559" y="702"/>
                    <a:pt x="0" y="2107"/>
                    <a:pt x="399" y="3878"/>
                  </a:cubicBezTo>
                  <a:cubicBezTo>
                    <a:pt x="511" y="3814"/>
                    <a:pt x="623" y="3734"/>
                    <a:pt x="734" y="3639"/>
                  </a:cubicBezTo>
                  <a:cubicBezTo>
                    <a:pt x="1101" y="3192"/>
                    <a:pt x="2043" y="2857"/>
                    <a:pt x="1022" y="2123"/>
                  </a:cubicBezTo>
                  <a:cubicBezTo>
                    <a:pt x="942" y="2059"/>
                    <a:pt x="990" y="1740"/>
                    <a:pt x="1070" y="1580"/>
                  </a:cubicBezTo>
                  <a:cubicBezTo>
                    <a:pt x="1325" y="1037"/>
                    <a:pt x="1612" y="527"/>
                    <a:pt x="18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14"/>
            <p:cNvSpPr/>
            <p:nvPr/>
          </p:nvSpPr>
          <p:spPr>
            <a:xfrm>
              <a:off x="8320552" y="316107"/>
              <a:ext cx="433987" cy="662577"/>
            </a:xfrm>
            <a:custGeom>
              <a:rect b="b" l="l" r="r" t="t"/>
              <a:pathLst>
                <a:path extrusionOk="0" h="12822" w="8364">
                  <a:moveTo>
                    <a:pt x="4661" y="0"/>
                  </a:moveTo>
                  <a:cubicBezTo>
                    <a:pt x="4639" y="0"/>
                    <a:pt x="4617" y="2"/>
                    <a:pt x="4597" y="5"/>
                  </a:cubicBezTo>
                  <a:cubicBezTo>
                    <a:pt x="3336" y="164"/>
                    <a:pt x="1118" y="2766"/>
                    <a:pt x="942" y="4026"/>
                  </a:cubicBezTo>
                  <a:cubicBezTo>
                    <a:pt x="830" y="4808"/>
                    <a:pt x="559" y="5558"/>
                    <a:pt x="351" y="6340"/>
                  </a:cubicBezTo>
                  <a:cubicBezTo>
                    <a:pt x="256" y="6755"/>
                    <a:pt x="144" y="7170"/>
                    <a:pt x="0" y="7665"/>
                  </a:cubicBezTo>
                  <a:cubicBezTo>
                    <a:pt x="80" y="7825"/>
                    <a:pt x="112" y="8080"/>
                    <a:pt x="272" y="8224"/>
                  </a:cubicBezTo>
                  <a:cubicBezTo>
                    <a:pt x="1756" y="9660"/>
                    <a:pt x="3240" y="11096"/>
                    <a:pt x="4740" y="12517"/>
                  </a:cubicBezTo>
                  <a:cubicBezTo>
                    <a:pt x="4967" y="12723"/>
                    <a:pt x="5193" y="12821"/>
                    <a:pt x="5404" y="12821"/>
                  </a:cubicBezTo>
                  <a:cubicBezTo>
                    <a:pt x="5697" y="12821"/>
                    <a:pt x="5959" y="12630"/>
                    <a:pt x="6145" y="12277"/>
                  </a:cubicBezTo>
                  <a:cubicBezTo>
                    <a:pt x="6496" y="11591"/>
                    <a:pt x="6767" y="10889"/>
                    <a:pt x="6975" y="10155"/>
                  </a:cubicBezTo>
                  <a:cubicBezTo>
                    <a:pt x="7374" y="8718"/>
                    <a:pt x="7613" y="7234"/>
                    <a:pt x="8060" y="5814"/>
                  </a:cubicBezTo>
                  <a:cubicBezTo>
                    <a:pt x="8347" y="4904"/>
                    <a:pt x="8363" y="4186"/>
                    <a:pt x="7709" y="3420"/>
                  </a:cubicBezTo>
                  <a:cubicBezTo>
                    <a:pt x="6959" y="2542"/>
                    <a:pt x="6400" y="1521"/>
                    <a:pt x="5682" y="611"/>
                  </a:cubicBezTo>
                  <a:cubicBezTo>
                    <a:pt x="5442" y="327"/>
                    <a:pt x="4992" y="0"/>
                    <a:pt x="46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14"/>
            <p:cNvSpPr/>
            <p:nvPr/>
          </p:nvSpPr>
          <p:spPr>
            <a:xfrm>
              <a:off x="8248480" y="1403219"/>
              <a:ext cx="191361" cy="256773"/>
            </a:xfrm>
            <a:custGeom>
              <a:rect b="b" l="l" r="r" t="t"/>
              <a:pathLst>
                <a:path extrusionOk="0" h="4969" w="3688">
                  <a:moveTo>
                    <a:pt x="3448" y="1"/>
                  </a:moveTo>
                  <a:cubicBezTo>
                    <a:pt x="3177" y="81"/>
                    <a:pt x="2842" y="81"/>
                    <a:pt x="2666" y="256"/>
                  </a:cubicBezTo>
                  <a:cubicBezTo>
                    <a:pt x="1884" y="974"/>
                    <a:pt x="1150" y="1740"/>
                    <a:pt x="416" y="2522"/>
                  </a:cubicBezTo>
                  <a:cubicBezTo>
                    <a:pt x="272" y="2682"/>
                    <a:pt x="192" y="2921"/>
                    <a:pt x="1" y="3320"/>
                  </a:cubicBezTo>
                  <a:cubicBezTo>
                    <a:pt x="432" y="3895"/>
                    <a:pt x="895" y="4438"/>
                    <a:pt x="1405" y="4948"/>
                  </a:cubicBezTo>
                  <a:cubicBezTo>
                    <a:pt x="1419" y="4962"/>
                    <a:pt x="1447" y="4969"/>
                    <a:pt x="1484" y="4969"/>
                  </a:cubicBezTo>
                  <a:cubicBezTo>
                    <a:pt x="1695" y="4969"/>
                    <a:pt x="2217" y="4753"/>
                    <a:pt x="2299" y="4549"/>
                  </a:cubicBezTo>
                  <a:cubicBezTo>
                    <a:pt x="2810" y="3368"/>
                    <a:pt x="3225" y="2139"/>
                    <a:pt x="3608" y="911"/>
                  </a:cubicBezTo>
                  <a:cubicBezTo>
                    <a:pt x="3688" y="655"/>
                    <a:pt x="3512" y="304"/>
                    <a:pt x="34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14"/>
            <p:cNvSpPr/>
            <p:nvPr/>
          </p:nvSpPr>
          <p:spPr>
            <a:xfrm>
              <a:off x="7395634" y="4415799"/>
              <a:ext cx="109275" cy="112341"/>
            </a:xfrm>
            <a:custGeom>
              <a:rect b="b" l="l" r="r" t="t"/>
              <a:pathLst>
                <a:path extrusionOk="0" h="2174" w="2106">
                  <a:moveTo>
                    <a:pt x="843" y="1"/>
                  </a:moveTo>
                  <a:cubicBezTo>
                    <a:pt x="657" y="1"/>
                    <a:pt x="1" y="679"/>
                    <a:pt x="63" y="865"/>
                  </a:cubicBezTo>
                  <a:cubicBezTo>
                    <a:pt x="206" y="1359"/>
                    <a:pt x="669" y="1742"/>
                    <a:pt x="1004" y="2173"/>
                  </a:cubicBezTo>
                  <a:lnTo>
                    <a:pt x="1435" y="2125"/>
                  </a:lnTo>
                  <a:cubicBezTo>
                    <a:pt x="1642" y="1742"/>
                    <a:pt x="2105" y="1248"/>
                    <a:pt x="1994" y="976"/>
                  </a:cubicBezTo>
                  <a:cubicBezTo>
                    <a:pt x="1818" y="561"/>
                    <a:pt x="1307" y="178"/>
                    <a:pt x="860" y="3"/>
                  </a:cubicBezTo>
                  <a:cubicBezTo>
                    <a:pt x="855" y="1"/>
                    <a:pt x="850" y="1"/>
                    <a:pt x="8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14"/>
            <p:cNvSpPr/>
            <p:nvPr/>
          </p:nvSpPr>
          <p:spPr>
            <a:xfrm>
              <a:off x="7719385" y="2777948"/>
              <a:ext cx="91945" cy="88313"/>
            </a:xfrm>
            <a:custGeom>
              <a:rect b="b" l="l" r="r" t="t"/>
              <a:pathLst>
                <a:path extrusionOk="0" h="1709" w="1772">
                  <a:moveTo>
                    <a:pt x="846" y="1"/>
                  </a:moveTo>
                  <a:cubicBezTo>
                    <a:pt x="575" y="368"/>
                    <a:pt x="255" y="703"/>
                    <a:pt x="48" y="1102"/>
                  </a:cubicBezTo>
                  <a:cubicBezTo>
                    <a:pt x="1" y="1212"/>
                    <a:pt x="449" y="1709"/>
                    <a:pt x="508" y="1709"/>
                  </a:cubicBezTo>
                  <a:cubicBezTo>
                    <a:pt x="509" y="1709"/>
                    <a:pt x="510" y="1709"/>
                    <a:pt x="511" y="1708"/>
                  </a:cubicBezTo>
                  <a:cubicBezTo>
                    <a:pt x="942" y="1421"/>
                    <a:pt x="1357" y="1134"/>
                    <a:pt x="1771" y="799"/>
                  </a:cubicBezTo>
                  <a:cubicBezTo>
                    <a:pt x="1293" y="400"/>
                    <a:pt x="1069" y="208"/>
                    <a:pt x="8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14"/>
            <p:cNvSpPr/>
            <p:nvPr/>
          </p:nvSpPr>
          <p:spPr>
            <a:xfrm>
              <a:off x="7699460" y="4349811"/>
              <a:ext cx="121780" cy="81543"/>
            </a:xfrm>
            <a:custGeom>
              <a:rect b="b" l="l" r="r" t="t"/>
              <a:pathLst>
                <a:path extrusionOk="0" h="1578" w="2347">
                  <a:moveTo>
                    <a:pt x="1" y="0"/>
                  </a:moveTo>
                  <a:cubicBezTo>
                    <a:pt x="807" y="1159"/>
                    <a:pt x="1170" y="1578"/>
                    <a:pt x="1629" y="1578"/>
                  </a:cubicBezTo>
                  <a:cubicBezTo>
                    <a:pt x="1833" y="1578"/>
                    <a:pt x="2057" y="1494"/>
                    <a:pt x="2347" y="1357"/>
                  </a:cubicBezTo>
                  <a:cubicBezTo>
                    <a:pt x="1868" y="447"/>
                    <a:pt x="1134" y="16"/>
                    <a:pt x="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14"/>
            <p:cNvSpPr/>
            <p:nvPr/>
          </p:nvSpPr>
          <p:spPr>
            <a:xfrm>
              <a:off x="7228323" y="4827277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5" y="48"/>
                  </a:moveTo>
                  <a:lnTo>
                    <a:pt x="0" y="336"/>
                  </a:lnTo>
                  <a:lnTo>
                    <a:pt x="942" y="1564"/>
                  </a:lnTo>
                  <a:cubicBezTo>
                    <a:pt x="1117" y="1325"/>
                    <a:pt x="1421" y="1118"/>
                    <a:pt x="1452" y="862"/>
                  </a:cubicBezTo>
                  <a:cubicBezTo>
                    <a:pt x="1532" y="0"/>
                    <a:pt x="830" y="144"/>
                    <a:pt x="335" y="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14"/>
            <p:cNvSpPr/>
            <p:nvPr/>
          </p:nvSpPr>
          <p:spPr>
            <a:xfrm>
              <a:off x="7544628" y="4911402"/>
              <a:ext cx="101907" cy="57773"/>
            </a:xfrm>
            <a:custGeom>
              <a:rect b="b" l="l" r="r" t="t"/>
              <a:pathLst>
                <a:path extrusionOk="0" h="1118" w="1964">
                  <a:moveTo>
                    <a:pt x="96" y="0"/>
                  </a:moveTo>
                  <a:lnTo>
                    <a:pt x="1" y="304"/>
                  </a:lnTo>
                  <a:cubicBezTo>
                    <a:pt x="494" y="841"/>
                    <a:pt x="866" y="1117"/>
                    <a:pt x="1202" y="1117"/>
                  </a:cubicBezTo>
                  <a:cubicBezTo>
                    <a:pt x="1464" y="1117"/>
                    <a:pt x="1705" y="949"/>
                    <a:pt x="1964" y="607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14"/>
            <p:cNvSpPr/>
            <p:nvPr/>
          </p:nvSpPr>
          <p:spPr>
            <a:xfrm>
              <a:off x="8605413" y="4757156"/>
              <a:ext cx="48048" cy="112238"/>
            </a:xfrm>
            <a:custGeom>
              <a:rect b="b" l="l" r="r" t="t"/>
              <a:pathLst>
                <a:path extrusionOk="0" h="2172" w="926">
                  <a:moveTo>
                    <a:pt x="926" y="1"/>
                  </a:moveTo>
                  <a:cubicBezTo>
                    <a:pt x="0" y="671"/>
                    <a:pt x="782" y="2139"/>
                    <a:pt x="814" y="2171"/>
                  </a:cubicBezTo>
                  <a:cubicBezTo>
                    <a:pt x="846" y="1373"/>
                    <a:pt x="878" y="767"/>
                    <a:pt x="9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14"/>
            <p:cNvSpPr/>
            <p:nvPr/>
          </p:nvSpPr>
          <p:spPr>
            <a:xfrm>
              <a:off x="7099123" y="4604615"/>
              <a:ext cx="60916" cy="72965"/>
            </a:xfrm>
            <a:custGeom>
              <a:rect b="b" l="l" r="r" t="t"/>
              <a:pathLst>
                <a:path extrusionOk="0" h="1412" w="1174">
                  <a:moveTo>
                    <a:pt x="830" y="0"/>
                  </a:moveTo>
                  <a:lnTo>
                    <a:pt x="830" y="0"/>
                  </a:lnTo>
                  <a:cubicBezTo>
                    <a:pt x="543" y="479"/>
                    <a:pt x="288" y="894"/>
                    <a:pt x="1" y="1373"/>
                  </a:cubicBezTo>
                  <a:cubicBezTo>
                    <a:pt x="215" y="1396"/>
                    <a:pt x="392" y="1411"/>
                    <a:pt x="536" y="1411"/>
                  </a:cubicBezTo>
                  <a:cubicBezTo>
                    <a:pt x="1173" y="1411"/>
                    <a:pt x="1156" y="1120"/>
                    <a:pt x="8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14"/>
            <p:cNvSpPr/>
            <p:nvPr/>
          </p:nvSpPr>
          <p:spPr>
            <a:xfrm>
              <a:off x="7786423" y="2264001"/>
              <a:ext cx="450539" cy="438979"/>
            </a:xfrm>
            <a:custGeom>
              <a:rect b="b" l="l" r="r" t="t"/>
              <a:pathLst>
                <a:path extrusionOk="0" h="8495" w="8683">
                  <a:moveTo>
                    <a:pt x="4069" y="0"/>
                  </a:moveTo>
                  <a:cubicBezTo>
                    <a:pt x="3866" y="0"/>
                    <a:pt x="3654" y="17"/>
                    <a:pt x="3432" y="52"/>
                  </a:cubicBezTo>
                  <a:cubicBezTo>
                    <a:pt x="3420" y="54"/>
                    <a:pt x="3408" y="54"/>
                    <a:pt x="3396" y="54"/>
                  </a:cubicBezTo>
                  <a:cubicBezTo>
                    <a:pt x="3300" y="54"/>
                    <a:pt x="3197" y="13"/>
                    <a:pt x="3099" y="13"/>
                  </a:cubicBezTo>
                  <a:cubicBezTo>
                    <a:pt x="3077" y="13"/>
                    <a:pt x="3055" y="15"/>
                    <a:pt x="3033" y="20"/>
                  </a:cubicBezTo>
                  <a:cubicBezTo>
                    <a:pt x="2187" y="228"/>
                    <a:pt x="878" y="196"/>
                    <a:pt x="623" y="691"/>
                  </a:cubicBezTo>
                  <a:cubicBezTo>
                    <a:pt x="176" y="1584"/>
                    <a:pt x="1" y="2957"/>
                    <a:pt x="384" y="3850"/>
                  </a:cubicBezTo>
                  <a:cubicBezTo>
                    <a:pt x="1054" y="5494"/>
                    <a:pt x="2219" y="6962"/>
                    <a:pt x="3177" y="8495"/>
                  </a:cubicBezTo>
                  <a:lnTo>
                    <a:pt x="3990" y="8495"/>
                  </a:lnTo>
                  <a:cubicBezTo>
                    <a:pt x="4102" y="8319"/>
                    <a:pt x="4230" y="8159"/>
                    <a:pt x="4374" y="8016"/>
                  </a:cubicBezTo>
                  <a:cubicBezTo>
                    <a:pt x="5570" y="6883"/>
                    <a:pt x="6783" y="5750"/>
                    <a:pt x="7996" y="4632"/>
                  </a:cubicBezTo>
                  <a:cubicBezTo>
                    <a:pt x="8571" y="4090"/>
                    <a:pt x="8683" y="3627"/>
                    <a:pt x="7996" y="3068"/>
                  </a:cubicBezTo>
                  <a:cubicBezTo>
                    <a:pt x="7533" y="2685"/>
                    <a:pt x="7055" y="2270"/>
                    <a:pt x="6767" y="1776"/>
                  </a:cubicBezTo>
                  <a:cubicBezTo>
                    <a:pt x="6140" y="602"/>
                    <a:pt x="5267" y="0"/>
                    <a:pt x="40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14"/>
            <p:cNvSpPr/>
            <p:nvPr/>
          </p:nvSpPr>
          <p:spPr>
            <a:xfrm>
              <a:off x="7023783" y="1397225"/>
              <a:ext cx="236866" cy="260907"/>
            </a:xfrm>
            <a:custGeom>
              <a:rect b="b" l="l" r="r" t="t"/>
              <a:pathLst>
                <a:path extrusionOk="0" h="5049" w="4565">
                  <a:moveTo>
                    <a:pt x="1193" y="0"/>
                  </a:moveTo>
                  <a:cubicBezTo>
                    <a:pt x="894" y="0"/>
                    <a:pt x="578" y="198"/>
                    <a:pt x="0" y="564"/>
                  </a:cubicBezTo>
                  <a:lnTo>
                    <a:pt x="0" y="3979"/>
                  </a:lnTo>
                  <a:lnTo>
                    <a:pt x="1660" y="5048"/>
                  </a:lnTo>
                  <a:cubicBezTo>
                    <a:pt x="1915" y="4984"/>
                    <a:pt x="2394" y="4410"/>
                    <a:pt x="2889" y="3867"/>
                  </a:cubicBezTo>
                  <a:cubicBezTo>
                    <a:pt x="3160" y="3580"/>
                    <a:pt x="3479" y="3341"/>
                    <a:pt x="3735" y="3053"/>
                  </a:cubicBezTo>
                  <a:cubicBezTo>
                    <a:pt x="4022" y="2702"/>
                    <a:pt x="4565" y="2176"/>
                    <a:pt x="4469" y="1968"/>
                  </a:cubicBezTo>
                  <a:cubicBezTo>
                    <a:pt x="4277" y="1553"/>
                    <a:pt x="3751" y="1266"/>
                    <a:pt x="3320" y="1011"/>
                  </a:cubicBezTo>
                  <a:cubicBezTo>
                    <a:pt x="3243" y="960"/>
                    <a:pt x="3136" y="952"/>
                    <a:pt x="3025" y="952"/>
                  </a:cubicBezTo>
                  <a:cubicBezTo>
                    <a:pt x="2977" y="952"/>
                    <a:pt x="2928" y="953"/>
                    <a:pt x="2881" y="953"/>
                  </a:cubicBezTo>
                  <a:cubicBezTo>
                    <a:pt x="2763" y="953"/>
                    <a:pt x="2654" y="944"/>
                    <a:pt x="2586" y="883"/>
                  </a:cubicBezTo>
                  <a:cubicBezTo>
                    <a:pt x="1876" y="277"/>
                    <a:pt x="1547" y="0"/>
                    <a:pt x="1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14"/>
            <p:cNvSpPr/>
            <p:nvPr/>
          </p:nvSpPr>
          <p:spPr>
            <a:xfrm>
              <a:off x="7023783" y="316314"/>
              <a:ext cx="189649" cy="256980"/>
            </a:xfrm>
            <a:custGeom>
              <a:rect b="b" l="l" r="r" t="t"/>
              <a:pathLst>
                <a:path extrusionOk="0" h="4973" w="3655">
                  <a:moveTo>
                    <a:pt x="0" y="1"/>
                  </a:moveTo>
                  <a:lnTo>
                    <a:pt x="0" y="4613"/>
                  </a:lnTo>
                  <a:cubicBezTo>
                    <a:pt x="399" y="4709"/>
                    <a:pt x="782" y="4804"/>
                    <a:pt x="1165" y="4916"/>
                  </a:cubicBezTo>
                  <a:cubicBezTo>
                    <a:pt x="1312" y="4954"/>
                    <a:pt x="1448" y="4972"/>
                    <a:pt x="1575" y="4972"/>
                  </a:cubicBezTo>
                  <a:cubicBezTo>
                    <a:pt x="2138" y="4972"/>
                    <a:pt x="2508" y="4614"/>
                    <a:pt x="2729" y="4054"/>
                  </a:cubicBezTo>
                  <a:cubicBezTo>
                    <a:pt x="3655" y="1565"/>
                    <a:pt x="2985" y="416"/>
                    <a:pt x="399" y="17"/>
                  </a:cubicBezTo>
                  <a:cubicBezTo>
                    <a:pt x="272" y="1"/>
                    <a:pt x="144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14"/>
            <p:cNvSpPr/>
            <p:nvPr/>
          </p:nvSpPr>
          <p:spPr>
            <a:xfrm>
              <a:off x="8055563" y="2542005"/>
              <a:ext cx="271683" cy="160968"/>
            </a:xfrm>
            <a:custGeom>
              <a:rect b="b" l="l" r="r" t="t"/>
              <a:pathLst>
                <a:path extrusionOk="0" h="3115" w="5236">
                  <a:moveTo>
                    <a:pt x="2964" y="1"/>
                  </a:moveTo>
                  <a:cubicBezTo>
                    <a:pt x="2950" y="1"/>
                    <a:pt x="2935" y="1"/>
                    <a:pt x="2921" y="3"/>
                  </a:cubicBezTo>
                  <a:cubicBezTo>
                    <a:pt x="1533" y="114"/>
                    <a:pt x="160" y="1678"/>
                    <a:pt x="0" y="3115"/>
                  </a:cubicBezTo>
                  <a:lnTo>
                    <a:pt x="5235" y="3115"/>
                  </a:lnTo>
                  <a:cubicBezTo>
                    <a:pt x="5203" y="2923"/>
                    <a:pt x="5235" y="2620"/>
                    <a:pt x="5123" y="2556"/>
                  </a:cubicBezTo>
                  <a:cubicBezTo>
                    <a:pt x="4437" y="2109"/>
                    <a:pt x="4278" y="1471"/>
                    <a:pt x="4118" y="721"/>
                  </a:cubicBezTo>
                  <a:cubicBezTo>
                    <a:pt x="4056" y="413"/>
                    <a:pt x="3371" y="1"/>
                    <a:pt x="29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14"/>
            <p:cNvSpPr/>
            <p:nvPr/>
          </p:nvSpPr>
          <p:spPr>
            <a:xfrm>
              <a:off x="7023783" y="2588822"/>
              <a:ext cx="91945" cy="114150"/>
            </a:xfrm>
            <a:custGeom>
              <a:rect b="b" l="l" r="r" t="t"/>
              <a:pathLst>
                <a:path extrusionOk="0" h="2209" w="1772">
                  <a:moveTo>
                    <a:pt x="225" y="0"/>
                  </a:moveTo>
                  <a:cubicBezTo>
                    <a:pt x="151" y="0"/>
                    <a:pt x="76" y="2"/>
                    <a:pt x="0" y="6"/>
                  </a:cubicBezTo>
                  <a:lnTo>
                    <a:pt x="16" y="2209"/>
                  </a:lnTo>
                  <a:lnTo>
                    <a:pt x="814" y="2209"/>
                  </a:lnTo>
                  <a:cubicBezTo>
                    <a:pt x="990" y="1937"/>
                    <a:pt x="1165" y="1666"/>
                    <a:pt x="1357" y="1411"/>
                  </a:cubicBezTo>
                  <a:cubicBezTo>
                    <a:pt x="1772" y="836"/>
                    <a:pt x="1564" y="230"/>
                    <a:pt x="878" y="54"/>
                  </a:cubicBezTo>
                  <a:cubicBezTo>
                    <a:pt x="663" y="18"/>
                    <a:pt x="447" y="0"/>
                    <a:pt x="2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14"/>
            <p:cNvSpPr/>
            <p:nvPr/>
          </p:nvSpPr>
          <p:spPr>
            <a:xfrm>
              <a:off x="7451075" y="1006520"/>
              <a:ext cx="507667" cy="539280"/>
            </a:xfrm>
            <a:custGeom>
              <a:rect b="b" l="l" r="r" t="t"/>
              <a:pathLst>
                <a:path extrusionOk="0" h="10436" w="9784">
                  <a:moveTo>
                    <a:pt x="1999" y="0"/>
                  </a:moveTo>
                  <a:cubicBezTo>
                    <a:pt x="1440" y="0"/>
                    <a:pt x="834" y="267"/>
                    <a:pt x="670" y="720"/>
                  </a:cubicBezTo>
                  <a:cubicBezTo>
                    <a:pt x="431" y="1406"/>
                    <a:pt x="160" y="2108"/>
                    <a:pt x="80" y="2826"/>
                  </a:cubicBezTo>
                  <a:cubicBezTo>
                    <a:pt x="0" y="3481"/>
                    <a:pt x="176" y="4167"/>
                    <a:pt x="256" y="4821"/>
                  </a:cubicBezTo>
                  <a:cubicBezTo>
                    <a:pt x="303" y="5204"/>
                    <a:pt x="511" y="5603"/>
                    <a:pt x="447" y="5970"/>
                  </a:cubicBezTo>
                  <a:cubicBezTo>
                    <a:pt x="144" y="7534"/>
                    <a:pt x="160" y="7582"/>
                    <a:pt x="1516" y="8428"/>
                  </a:cubicBezTo>
                  <a:cubicBezTo>
                    <a:pt x="1804" y="8651"/>
                    <a:pt x="2075" y="8907"/>
                    <a:pt x="2282" y="9194"/>
                  </a:cubicBezTo>
                  <a:cubicBezTo>
                    <a:pt x="2974" y="10019"/>
                    <a:pt x="4127" y="10435"/>
                    <a:pt x="5262" y="10435"/>
                  </a:cubicBezTo>
                  <a:cubicBezTo>
                    <a:pt x="6300" y="10435"/>
                    <a:pt x="7323" y="10087"/>
                    <a:pt x="7964" y="9385"/>
                  </a:cubicBezTo>
                  <a:cubicBezTo>
                    <a:pt x="8267" y="9098"/>
                    <a:pt x="8618" y="8859"/>
                    <a:pt x="9001" y="8667"/>
                  </a:cubicBezTo>
                  <a:cubicBezTo>
                    <a:pt x="9671" y="8300"/>
                    <a:pt x="9783" y="7790"/>
                    <a:pt x="9400" y="7167"/>
                  </a:cubicBezTo>
                  <a:cubicBezTo>
                    <a:pt x="9273" y="6928"/>
                    <a:pt x="9017" y="6768"/>
                    <a:pt x="8921" y="6529"/>
                  </a:cubicBezTo>
                  <a:cubicBezTo>
                    <a:pt x="8386" y="5304"/>
                    <a:pt x="7871" y="4869"/>
                    <a:pt x="7135" y="4869"/>
                  </a:cubicBezTo>
                  <a:cubicBezTo>
                    <a:pt x="6730" y="4869"/>
                    <a:pt x="6259" y="5000"/>
                    <a:pt x="5682" y="5204"/>
                  </a:cubicBezTo>
                  <a:cubicBezTo>
                    <a:pt x="5511" y="5267"/>
                    <a:pt x="5358" y="5301"/>
                    <a:pt x="5219" y="5301"/>
                  </a:cubicBezTo>
                  <a:cubicBezTo>
                    <a:pt x="4866" y="5301"/>
                    <a:pt x="4607" y="5082"/>
                    <a:pt x="4389" y="4566"/>
                  </a:cubicBezTo>
                  <a:cubicBezTo>
                    <a:pt x="3974" y="3608"/>
                    <a:pt x="3288" y="2762"/>
                    <a:pt x="2586" y="1661"/>
                  </a:cubicBezTo>
                  <a:cubicBezTo>
                    <a:pt x="2713" y="1454"/>
                    <a:pt x="2825" y="1230"/>
                    <a:pt x="2905" y="1007"/>
                  </a:cubicBezTo>
                  <a:cubicBezTo>
                    <a:pt x="3001" y="799"/>
                    <a:pt x="2985" y="576"/>
                    <a:pt x="2905" y="369"/>
                  </a:cubicBezTo>
                  <a:cubicBezTo>
                    <a:pt x="2715" y="115"/>
                    <a:pt x="2367" y="0"/>
                    <a:pt x="199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14"/>
            <p:cNvSpPr/>
            <p:nvPr/>
          </p:nvSpPr>
          <p:spPr>
            <a:xfrm>
              <a:off x="8141696" y="1730883"/>
              <a:ext cx="353613" cy="541606"/>
            </a:xfrm>
            <a:custGeom>
              <a:rect b="b" l="l" r="r" t="t"/>
              <a:pathLst>
                <a:path extrusionOk="0" h="10481" w="6815">
                  <a:moveTo>
                    <a:pt x="5769" y="0"/>
                  </a:moveTo>
                  <a:cubicBezTo>
                    <a:pt x="5436" y="0"/>
                    <a:pt x="4978" y="310"/>
                    <a:pt x="4676" y="554"/>
                  </a:cubicBezTo>
                  <a:cubicBezTo>
                    <a:pt x="4197" y="953"/>
                    <a:pt x="3830" y="1496"/>
                    <a:pt x="3400" y="1959"/>
                  </a:cubicBezTo>
                  <a:cubicBezTo>
                    <a:pt x="2809" y="2581"/>
                    <a:pt x="1995" y="3108"/>
                    <a:pt x="1676" y="3842"/>
                  </a:cubicBezTo>
                  <a:cubicBezTo>
                    <a:pt x="1022" y="5294"/>
                    <a:pt x="623" y="6858"/>
                    <a:pt x="176" y="8390"/>
                  </a:cubicBezTo>
                  <a:cubicBezTo>
                    <a:pt x="0" y="8965"/>
                    <a:pt x="208" y="9475"/>
                    <a:pt x="862" y="9635"/>
                  </a:cubicBezTo>
                  <a:cubicBezTo>
                    <a:pt x="1995" y="9938"/>
                    <a:pt x="3128" y="10194"/>
                    <a:pt x="4245" y="10481"/>
                  </a:cubicBezTo>
                  <a:cubicBezTo>
                    <a:pt x="5586" y="10305"/>
                    <a:pt x="5825" y="10082"/>
                    <a:pt x="5937" y="8789"/>
                  </a:cubicBezTo>
                  <a:cubicBezTo>
                    <a:pt x="6065" y="7656"/>
                    <a:pt x="6208" y="6523"/>
                    <a:pt x="6320" y="5406"/>
                  </a:cubicBezTo>
                  <a:cubicBezTo>
                    <a:pt x="6464" y="4065"/>
                    <a:pt x="6591" y="2741"/>
                    <a:pt x="6735" y="1416"/>
                  </a:cubicBezTo>
                  <a:cubicBezTo>
                    <a:pt x="6815" y="698"/>
                    <a:pt x="6496" y="139"/>
                    <a:pt x="5873" y="12"/>
                  </a:cubicBezTo>
                  <a:cubicBezTo>
                    <a:pt x="5840" y="4"/>
                    <a:pt x="5805" y="0"/>
                    <a:pt x="57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14"/>
            <p:cNvSpPr/>
            <p:nvPr/>
          </p:nvSpPr>
          <p:spPr>
            <a:xfrm>
              <a:off x="7684568" y="775952"/>
              <a:ext cx="298197" cy="398208"/>
            </a:xfrm>
            <a:custGeom>
              <a:rect b="b" l="l" r="r" t="t"/>
              <a:pathLst>
                <a:path extrusionOk="0" h="7706" w="5747">
                  <a:moveTo>
                    <a:pt x="2183" y="1"/>
                  </a:moveTo>
                  <a:cubicBezTo>
                    <a:pt x="1649" y="1"/>
                    <a:pt x="1052" y="282"/>
                    <a:pt x="894" y="745"/>
                  </a:cubicBezTo>
                  <a:cubicBezTo>
                    <a:pt x="527" y="1862"/>
                    <a:pt x="320" y="3043"/>
                    <a:pt x="1" y="4384"/>
                  </a:cubicBezTo>
                  <a:cubicBezTo>
                    <a:pt x="1" y="4384"/>
                    <a:pt x="49" y="4575"/>
                    <a:pt x="96" y="4767"/>
                  </a:cubicBezTo>
                  <a:cubicBezTo>
                    <a:pt x="655" y="6379"/>
                    <a:pt x="2091" y="7528"/>
                    <a:pt x="3799" y="7703"/>
                  </a:cubicBezTo>
                  <a:cubicBezTo>
                    <a:pt x="3827" y="7705"/>
                    <a:pt x="3858" y="7706"/>
                    <a:pt x="3889" y="7706"/>
                  </a:cubicBezTo>
                  <a:cubicBezTo>
                    <a:pt x="4177" y="7706"/>
                    <a:pt x="4571" y="7640"/>
                    <a:pt x="4629" y="7496"/>
                  </a:cubicBezTo>
                  <a:cubicBezTo>
                    <a:pt x="4996" y="6538"/>
                    <a:pt x="5746" y="5389"/>
                    <a:pt x="5475" y="4591"/>
                  </a:cubicBezTo>
                  <a:cubicBezTo>
                    <a:pt x="4980" y="3075"/>
                    <a:pt x="3911" y="1703"/>
                    <a:pt x="2985" y="346"/>
                  </a:cubicBezTo>
                  <a:cubicBezTo>
                    <a:pt x="2820" y="108"/>
                    <a:pt x="2514" y="1"/>
                    <a:pt x="21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14"/>
            <p:cNvSpPr/>
            <p:nvPr/>
          </p:nvSpPr>
          <p:spPr>
            <a:xfrm>
              <a:off x="8077926" y="1019593"/>
              <a:ext cx="441407" cy="388648"/>
            </a:xfrm>
            <a:custGeom>
              <a:rect b="b" l="l" r="r" t="t"/>
              <a:pathLst>
                <a:path extrusionOk="0" h="7521" w="8507">
                  <a:moveTo>
                    <a:pt x="5134" y="1"/>
                  </a:moveTo>
                  <a:cubicBezTo>
                    <a:pt x="4329" y="1"/>
                    <a:pt x="4116" y="899"/>
                    <a:pt x="3671" y="1488"/>
                  </a:cubicBezTo>
                  <a:cubicBezTo>
                    <a:pt x="2554" y="2988"/>
                    <a:pt x="1405" y="4440"/>
                    <a:pt x="351" y="5973"/>
                  </a:cubicBezTo>
                  <a:cubicBezTo>
                    <a:pt x="64" y="6388"/>
                    <a:pt x="112" y="7010"/>
                    <a:pt x="0" y="7521"/>
                  </a:cubicBezTo>
                  <a:cubicBezTo>
                    <a:pt x="495" y="7425"/>
                    <a:pt x="1070" y="7425"/>
                    <a:pt x="1485" y="7185"/>
                  </a:cubicBezTo>
                  <a:cubicBezTo>
                    <a:pt x="3432" y="5973"/>
                    <a:pt x="5331" y="4712"/>
                    <a:pt x="7246" y="3451"/>
                  </a:cubicBezTo>
                  <a:cubicBezTo>
                    <a:pt x="7613" y="3228"/>
                    <a:pt x="7948" y="2940"/>
                    <a:pt x="8251" y="2621"/>
                  </a:cubicBezTo>
                  <a:cubicBezTo>
                    <a:pt x="8395" y="2462"/>
                    <a:pt x="8507" y="1999"/>
                    <a:pt x="8443" y="1951"/>
                  </a:cubicBezTo>
                  <a:cubicBezTo>
                    <a:pt x="7549" y="1288"/>
                    <a:pt x="7042" y="31"/>
                    <a:pt x="5587" y="31"/>
                  </a:cubicBezTo>
                  <a:cubicBezTo>
                    <a:pt x="5534" y="31"/>
                    <a:pt x="5481" y="32"/>
                    <a:pt x="5426" y="36"/>
                  </a:cubicBezTo>
                  <a:cubicBezTo>
                    <a:pt x="5321" y="12"/>
                    <a:pt x="5224" y="1"/>
                    <a:pt x="513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14"/>
            <p:cNvSpPr/>
            <p:nvPr/>
          </p:nvSpPr>
          <p:spPr>
            <a:xfrm>
              <a:off x="7210941" y="552618"/>
              <a:ext cx="307226" cy="386012"/>
            </a:xfrm>
            <a:custGeom>
              <a:rect b="b" l="l" r="r" t="t"/>
              <a:pathLst>
                <a:path extrusionOk="0" h="7470" w="5921">
                  <a:moveTo>
                    <a:pt x="2957" y="1"/>
                  </a:moveTo>
                  <a:cubicBezTo>
                    <a:pt x="2929" y="1"/>
                    <a:pt x="2901" y="3"/>
                    <a:pt x="2873" y="8"/>
                  </a:cubicBezTo>
                  <a:cubicBezTo>
                    <a:pt x="2091" y="439"/>
                    <a:pt x="1261" y="822"/>
                    <a:pt x="591" y="1396"/>
                  </a:cubicBezTo>
                  <a:cubicBezTo>
                    <a:pt x="0" y="1923"/>
                    <a:pt x="543" y="2561"/>
                    <a:pt x="798" y="3120"/>
                  </a:cubicBezTo>
                  <a:cubicBezTo>
                    <a:pt x="846" y="3248"/>
                    <a:pt x="846" y="3391"/>
                    <a:pt x="878" y="3519"/>
                  </a:cubicBezTo>
                  <a:cubicBezTo>
                    <a:pt x="1213" y="4492"/>
                    <a:pt x="1500" y="5482"/>
                    <a:pt x="1867" y="6455"/>
                  </a:cubicBezTo>
                  <a:cubicBezTo>
                    <a:pt x="2105" y="7067"/>
                    <a:pt x="2568" y="7469"/>
                    <a:pt x="3067" y="7469"/>
                  </a:cubicBezTo>
                  <a:cubicBezTo>
                    <a:pt x="3272" y="7469"/>
                    <a:pt x="3483" y="7402"/>
                    <a:pt x="3687" y="7253"/>
                  </a:cubicBezTo>
                  <a:cubicBezTo>
                    <a:pt x="4580" y="6583"/>
                    <a:pt x="5187" y="5578"/>
                    <a:pt x="5921" y="4716"/>
                  </a:cubicBezTo>
                  <a:lnTo>
                    <a:pt x="5761" y="4540"/>
                  </a:lnTo>
                  <a:cubicBezTo>
                    <a:pt x="5777" y="4413"/>
                    <a:pt x="5761" y="4285"/>
                    <a:pt x="5713" y="4157"/>
                  </a:cubicBezTo>
                  <a:cubicBezTo>
                    <a:pt x="4947" y="2833"/>
                    <a:pt x="4181" y="1508"/>
                    <a:pt x="3383" y="199"/>
                  </a:cubicBezTo>
                  <a:cubicBezTo>
                    <a:pt x="3275" y="77"/>
                    <a:pt x="3119" y="1"/>
                    <a:pt x="2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14"/>
            <p:cNvSpPr/>
            <p:nvPr/>
          </p:nvSpPr>
          <p:spPr>
            <a:xfrm>
              <a:off x="7876707" y="1643657"/>
              <a:ext cx="242989" cy="288657"/>
            </a:xfrm>
            <a:custGeom>
              <a:rect b="b" l="l" r="r" t="t"/>
              <a:pathLst>
                <a:path extrusionOk="0" h="5586" w="4683">
                  <a:moveTo>
                    <a:pt x="3074" y="0"/>
                  </a:moveTo>
                  <a:cubicBezTo>
                    <a:pt x="1895" y="0"/>
                    <a:pt x="213" y="1095"/>
                    <a:pt x="0" y="2115"/>
                  </a:cubicBezTo>
                  <a:cubicBezTo>
                    <a:pt x="0" y="2274"/>
                    <a:pt x="32" y="2434"/>
                    <a:pt x="112" y="2577"/>
                  </a:cubicBezTo>
                  <a:cubicBezTo>
                    <a:pt x="383" y="3264"/>
                    <a:pt x="639" y="3950"/>
                    <a:pt x="942" y="4604"/>
                  </a:cubicBezTo>
                  <a:cubicBezTo>
                    <a:pt x="1085" y="4891"/>
                    <a:pt x="1261" y="5259"/>
                    <a:pt x="1516" y="5370"/>
                  </a:cubicBezTo>
                  <a:cubicBezTo>
                    <a:pt x="1828" y="5518"/>
                    <a:pt x="2149" y="5586"/>
                    <a:pt x="2461" y="5586"/>
                  </a:cubicBezTo>
                  <a:cubicBezTo>
                    <a:pt x="3635" y="5586"/>
                    <a:pt x="4682" y="4626"/>
                    <a:pt x="4644" y="3327"/>
                  </a:cubicBezTo>
                  <a:cubicBezTo>
                    <a:pt x="4421" y="2338"/>
                    <a:pt x="4198" y="1349"/>
                    <a:pt x="3942" y="391"/>
                  </a:cubicBezTo>
                  <a:cubicBezTo>
                    <a:pt x="3910" y="247"/>
                    <a:pt x="3655" y="104"/>
                    <a:pt x="3495" y="56"/>
                  </a:cubicBezTo>
                  <a:cubicBezTo>
                    <a:pt x="3366" y="18"/>
                    <a:pt x="3224" y="0"/>
                    <a:pt x="30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14"/>
            <p:cNvSpPr/>
            <p:nvPr/>
          </p:nvSpPr>
          <p:spPr>
            <a:xfrm>
              <a:off x="7362452" y="2152954"/>
              <a:ext cx="298976" cy="261217"/>
            </a:xfrm>
            <a:custGeom>
              <a:rect b="b" l="l" r="r" t="t"/>
              <a:pathLst>
                <a:path extrusionOk="0" h="5055" w="5762">
                  <a:moveTo>
                    <a:pt x="4237" y="1"/>
                  </a:moveTo>
                  <a:cubicBezTo>
                    <a:pt x="4029" y="1"/>
                    <a:pt x="3158" y="501"/>
                    <a:pt x="2634" y="749"/>
                  </a:cubicBezTo>
                  <a:cubicBezTo>
                    <a:pt x="2474" y="797"/>
                    <a:pt x="2331" y="877"/>
                    <a:pt x="2203" y="972"/>
                  </a:cubicBezTo>
                  <a:cubicBezTo>
                    <a:pt x="1341" y="1802"/>
                    <a:pt x="1" y="2281"/>
                    <a:pt x="32" y="3749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45" y="5024"/>
                    <a:pt x="698" y="5054"/>
                    <a:pt x="870" y="5054"/>
                  </a:cubicBezTo>
                  <a:cubicBezTo>
                    <a:pt x="1120" y="5054"/>
                    <a:pt x="1411" y="4990"/>
                    <a:pt x="1628" y="4914"/>
                  </a:cubicBezTo>
                  <a:cubicBezTo>
                    <a:pt x="2618" y="4579"/>
                    <a:pt x="3607" y="4180"/>
                    <a:pt x="4565" y="3717"/>
                  </a:cubicBezTo>
                  <a:cubicBezTo>
                    <a:pt x="4980" y="3526"/>
                    <a:pt x="5299" y="3111"/>
                    <a:pt x="5762" y="2728"/>
                  </a:cubicBezTo>
                  <a:cubicBezTo>
                    <a:pt x="5219" y="1659"/>
                    <a:pt x="4852" y="765"/>
                    <a:pt x="4278" y="15"/>
                  </a:cubicBezTo>
                  <a:cubicBezTo>
                    <a:pt x="4271" y="5"/>
                    <a:pt x="4257" y="1"/>
                    <a:pt x="4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14"/>
            <p:cNvSpPr/>
            <p:nvPr/>
          </p:nvSpPr>
          <p:spPr>
            <a:xfrm>
              <a:off x="7564501" y="469578"/>
              <a:ext cx="366066" cy="234398"/>
            </a:xfrm>
            <a:custGeom>
              <a:rect b="b" l="l" r="r" t="t"/>
              <a:pathLst>
                <a:path extrusionOk="0" h="4536" w="7055">
                  <a:moveTo>
                    <a:pt x="677" y="1"/>
                  </a:moveTo>
                  <a:cubicBezTo>
                    <a:pt x="549" y="1"/>
                    <a:pt x="420" y="6"/>
                    <a:pt x="292" y="6"/>
                  </a:cubicBezTo>
                  <a:cubicBezTo>
                    <a:pt x="242" y="6"/>
                    <a:pt x="193" y="5"/>
                    <a:pt x="144" y="3"/>
                  </a:cubicBezTo>
                  <a:lnTo>
                    <a:pt x="144" y="3"/>
                  </a:lnTo>
                  <a:cubicBezTo>
                    <a:pt x="144" y="418"/>
                    <a:pt x="1" y="929"/>
                    <a:pt x="176" y="1248"/>
                  </a:cubicBezTo>
                  <a:cubicBezTo>
                    <a:pt x="527" y="1838"/>
                    <a:pt x="1182" y="2237"/>
                    <a:pt x="1517" y="2844"/>
                  </a:cubicBezTo>
                  <a:cubicBezTo>
                    <a:pt x="2219" y="4057"/>
                    <a:pt x="3448" y="4121"/>
                    <a:pt x="4533" y="4535"/>
                  </a:cubicBezTo>
                  <a:cubicBezTo>
                    <a:pt x="4980" y="4376"/>
                    <a:pt x="5459" y="4232"/>
                    <a:pt x="5921" y="4136"/>
                  </a:cubicBezTo>
                  <a:cubicBezTo>
                    <a:pt x="7055" y="3945"/>
                    <a:pt x="6703" y="3083"/>
                    <a:pt x="6544" y="2509"/>
                  </a:cubicBezTo>
                  <a:cubicBezTo>
                    <a:pt x="6464" y="2221"/>
                    <a:pt x="5810" y="1934"/>
                    <a:pt x="5411" y="1934"/>
                  </a:cubicBezTo>
                  <a:cubicBezTo>
                    <a:pt x="5341" y="1936"/>
                    <a:pt x="5272" y="1937"/>
                    <a:pt x="5204" y="1937"/>
                  </a:cubicBezTo>
                  <a:cubicBezTo>
                    <a:pt x="4609" y="1937"/>
                    <a:pt x="4112" y="1850"/>
                    <a:pt x="3783" y="1248"/>
                  </a:cubicBezTo>
                  <a:cubicBezTo>
                    <a:pt x="3687" y="1120"/>
                    <a:pt x="3560" y="1024"/>
                    <a:pt x="3416" y="977"/>
                  </a:cubicBezTo>
                  <a:cubicBezTo>
                    <a:pt x="2714" y="657"/>
                    <a:pt x="1996" y="322"/>
                    <a:pt x="1277" y="83"/>
                  </a:cubicBezTo>
                  <a:cubicBezTo>
                    <a:pt x="1088" y="14"/>
                    <a:pt x="885" y="1"/>
                    <a:pt x="6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14"/>
            <p:cNvSpPr/>
            <p:nvPr/>
          </p:nvSpPr>
          <p:spPr>
            <a:xfrm>
              <a:off x="7947897" y="470405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22" y="0"/>
                  </a:moveTo>
                  <a:cubicBezTo>
                    <a:pt x="2006" y="0"/>
                    <a:pt x="809" y="556"/>
                    <a:pt x="352" y="1344"/>
                  </a:cubicBezTo>
                  <a:cubicBezTo>
                    <a:pt x="208" y="1631"/>
                    <a:pt x="96" y="1918"/>
                    <a:pt x="1" y="2205"/>
                  </a:cubicBezTo>
                  <a:cubicBezTo>
                    <a:pt x="240" y="2541"/>
                    <a:pt x="400" y="3019"/>
                    <a:pt x="751" y="3259"/>
                  </a:cubicBezTo>
                  <a:cubicBezTo>
                    <a:pt x="1549" y="3849"/>
                    <a:pt x="2379" y="4376"/>
                    <a:pt x="3256" y="4855"/>
                  </a:cubicBezTo>
                  <a:cubicBezTo>
                    <a:pt x="3512" y="4998"/>
                    <a:pt x="3863" y="4998"/>
                    <a:pt x="4166" y="5062"/>
                  </a:cubicBezTo>
                  <a:cubicBezTo>
                    <a:pt x="4214" y="4695"/>
                    <a:pt x="4405" y="4280"/>
                    <a:pt x="4294" y="3961"/>
                  </a:cubicBezTo>
                  <a:cubicBezTo>
                    <a:pt x="4070" y="3243"/>
                    <a:pt x="4070" y="2652"/>
                    <a:pt x="4517" y="1998"/>
                  </a:cubicBezTo>
                  <a:cubicBezTo>
                    <a:pt x="5028" y="1248"/>
                    <a:pt x="4645" y="418"/>
                    <a:pt x="3751" y="115"/>
                  </a:cubicBezTo>
                  <a:cubicBezTo>
                    <a:pt x="3530" y="37"/>
                    <a:pt x="3282" y="0"/>
                    <a:pt x="30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14"/>
            <p:cNvSpPr/>
            <p:nvPr/>
          </p:nvSpPr>
          <p:spPr>
            <a:xfrm>
              <a:off x="7622459" y="1783564"/>
              <a:ext cx="302297" cy="329273"/>
            </a:xfrm>
            <a:custGeom>
              <a:rect b="b" l="l" r="r" t="t"/>
              <a:pathLst>
                <a:path extrusionOk="0" h="6372" w="5826">
                  <a:moveTo>
                    <a:pt x="256" y="1"/>
                  </a:moveTo>
                  <a:lnTo>
                    <a:pt x="1" y="208"/>
                  </a:lnTo>
                  <a:cubicBezTo>
                    <a:pt x="527" y="1405"/>
                    <a:pt x="974" y="2634"/>
                    <a:pt x="1581" y="3799"/>
                  </a:cubicBezTo>
                  <a:cubicBezTo>
                    <a:pt x="1916" y="4454"/>
                    <a:pt x="2586" y="4948"/>
                    <a:pt x="2858" y="5619"/>
                  </a:cubicBezTo>
                  <a:cubicBezTo>
                    <a:pt x="3109" y="6220"/>
                    <a:pt x="3511" y="6372"/>
                    <a:pt x="3934" y="6372"/>
                  </a:cubicBezTo>
                  <a:cubicBezTo>
                    <a:pt x="4128" y="6372"/>
                    <a:pt x="4326" y="6340"/>
                    <a:pt x="4517" y="6305"/>
                  </a:cubicBezTo>
                  <a:cubicBezTo>
                    <a:pt x="4996" y="6193"/>
                    <a:pt x="5714" y="5826"/>
                    <a:pt x="5778" y="5475"/>
                  </a:cubicBezTo>
                  <a:cubicBezTo>
                    <a:pt x="5826" y="4884"/>
                    <a:pt x="5634" y="4310"/>
                    <a:pt x="5219" y="3879"/>
                  </a:cubicBezTo>
                  <a:cubicBezTo>
                    <a:pt x="3927" y="2666"/>
                    <a:pt x="2522" y="1565"/>
                    <a:pt x="1134" y="448"/>
                  </a:cubicBezTo>
                  <a:cubicBezTo>
                    <a:pt x="863" y="272"/>
                    <a:pt x="559" y="113"/>
                    <a:pt x="2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14"/>
            <p:cNvSpPr/>
            <p:nvPr/>
          </p:nvSpPr>
          <p:spPr>
            <a:xfrm>
              <a:off x="7613379" y="1587953"/>
              <a:ext cx="144974" cy="155490"/>
            </a:xfrm>
            <a:custGeom>
              <a:rect b="b" l="l" r="r" t="t"/>
              <a:pathLst>
                <a:path extrusionOk="0" h="3009" w="2794">
                  <a:moveTo>
                    <a:pt x="2059" y="1"/>
                  </a:moveTo>
                  <a:cubicBezTo>
                    <a:pt x="1452" y="17"/>
                    <a:pt x="878" y="272"/>
                    <a:pt x="463" y="703"/>
                  </a:cubicBezTo>
                  <a:cubicBezTo>
                    <a:pt x="0" y="1230"/>
                    <a:pt x="463" y="1740"/>
                    <a:pt x="942" y="2123"/>
                  </a:cubicBezTo>
                  <a:cubicBezTo>
                    <a:pt x="1165" y="2315"/>
                    <a:pt x="1373" y="2538"/>
                    <a:pt x="1596" y="2730"/>
                  </a:cubicBezTo>
                  <a:cubicBezTo>
                    <a:pt x="1847" y="2915"/>
                    <a:pt x="2051" y="3009"/>
                    <a:pt x="2213" y="3009"/>
                  </a:cubicBezTo>
                  <a:cubicBezTo>
                    <a:pt x="2484" y="3009"/>
                    <a:pt x="2637" y="2748"/>
                    <a:pt x="2697" y="2219"/>
                  </a:cubicBezTo>
                  <a:cubicBezTo>
                    <a:pt x="2713" y="1996"/>
                    <a:pt x="2697" y="1756"/>
                    <a:pt x="2697" y="1533"/>
                  </a:cubicBezTo>
                  <a:lnTo>
                    <a:pt x="2713" y="1533"/>
                  </a:lnTo>
                  <a:cubicBezTo>
                    <a:pt x="2713" y="1469"/>
                    <a:pt x="2713" y="1405"/>
                    <a:pt x="2713" y="1325"/>
                  </a:cubicBezTo>
                  <a:cubicBezTo>
                    <a:pt x="2793" y="735"/>
                    <a:pt x="2761" y="33"/>
                    <a:pt x="20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14"/>
            <p:cNvSpPr/>
            <p:nvPr/>
          </p:nvSpPr>
          <p:spPr>
            <a:xfrm>
              <a:off x="7822848" y="1512096"/>
              <a:ext cx="204592" cy="136215"/>
            </a:xfrm>
            <a:custGeom>
              <a:rect b="b" l="l" r="r" t="t"/>
              <a:pathLst>
                <a:path extrusionOk="0" h="2636" w="3943">
                  <a:moveTo>
                    <a:pt x="3567" y="1"/>
                  </a:moveTo>
                  <a:cubicBezTo>
                    <a:pt x="2723" y="1"/>
                    <a:pt x="2184" y="504"/>
                    <a:pt x="1597" y="910"/>
                  </a:cubicBezTo>
                  <a:cubicBezTo>
                    <a:pt x="1278" y="1134"/>
                    <a:pt x="879" y="1245"/>
                    <a:pt x="544" y="1453"/>
                  </a:cubicBezTo>
                  <a:cubicBezTo>
                    <a:pt x="352" y="1612"/>
                    <a:pt x="160" y="1772"/>
                    <a:pt x="1" y="1963"/>
                  </a:cubicBezTo>
                  <a:cubicBezTo>
                    <a:pt x="217" y="2195"/>
                    <a:pt x="478" y="2635"/>
                    <a:pt x="668" y="2635"/>
                  </a:cubicBezTo>
                  <a:cubicBezTo>
                    <a:pt x="674" y="2635"/>
                    <a:pt x="681" y="2635"/>
                    <a:pt x="687" y="2634"/>
                  </a:cubicBezTo>
                  <a:cubicBezTo>
                    <a:pt x="2171" y="2394"/>
                    <a:pt x="3145" y="1437"/>
                    <a:pt x="3943" y="32"/>
                  </a:cubicBezTo>
                  <a:cubicBezTo>
                    <a:pt x="3811" y="11"/>
                    <a:pt x="3686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14"/>
            <p:cNvSpPr/>
            <p:nvPr/>
          </p:nvSpPr>
          <p:spPr>
            <a:xfrm>
              <a:off x="7078005" y="837340"/>
              <a:ext cx="145804" cy="123348"/>
            </a:xfrm>
            <a:custGeom>
              <a:rect b="b" l="l" r="r" t="t"/>
              <a:pathLst>
                <a:path extrusionOk="0" h="2387" w="2810">
                  <a:moveTo>
                    <a:pt x="1099" y="0"/>
                  </a:moveTo>
                  <a:cubicBezTo>
                    <a:pt x="994" y="0"/>
                    <a:pt x="894" y="13"/>
                    <a:pt x="798" y="41"/>
                  </a:cubicBezTo>
                  <a:cubicBezTo>
                    <a:pt x="431" y="136"/>
                    <a:pt x="208" y="982"/>
                    <a:pt x="48" y="1541"/>
                  </a:cubicBezTo>
                  <a:cubicBezTo>
                    <a:pt x="0" y="1732"/>
                    <a:pt x="351" y="2036"/>
                    <a:pt x="607" y="2387"/>
                  </a:cubicBezTo>
                  <a:cubicBezTo>
                    <a:pt x="1437" y="1892"/>
                    <a:pt x="2107" y="1525"/>
                    <a:pt x="2713" y="1094"/>
                  </a:cubicBezTo>
                  <a:cubicBezTo>
                    <a:pt x="2809" y="1030"/>
                    <a:pt x="2745" y="472"/>
                    <a:pt x="2666" y="440"/>
                  </a:cubicBezTo>
                  <a:cubicBezTo>
                    <a:pt x="2153" y="269"/>
                    <a:pt x="1586" y="0"/>
                    <a:pt x="10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14"/>
            <p:cNvSpPr/>
            <p:nvPr/>
          </p:nvSpPr>
          <p:spPr>
            <a:xfrm>
              <a:off x="7476708" y="2502527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44" y="0"/>
                  </a:moveTo>
                  <a:cubicBezTo>
                    <a:pt x="368" y="352"/>
                    <a:pt x="113" y="687"/>
                    <a:pt x="33" y="1054"/>
                  </a:cubicBezTo>
                  <a:cubicBezTo>
                    <a:pt x="1" y="1341"/>
                    <a:pt x="113" y="1628"/>
                    <a:pt x="320" y="1836"/>
                  </a:cubicBezTo>
                  <a:cubicBezTo>
                    <a:pt x="703" y="2139"/>
                    <a:pt x="1166" y="2474"/>
                    <a:pt x="1629" y="2506"/>
                  </a:cubicBezTo>
                  <a:cubicBezTo>
                    <a:pt x="1644" y="2507"/>
                    <a:pt x="1659" y="2508"/>
                    <a:pt x="1674" y="2508"/>
                  </a:cubicBezTo>
                  <a:cubicBezTo>
                    <a:pt x="2003" y="2508"/>
                    <a:pt x="2424" y="2190"/>
                    <a:pt x="2698" y="1916"/>
                  </a:cubicBezTo>
                  <a:cubicBezTo>
                    <a:pt x="2826" y="1788"/>
                    <a:pt x="2810" y="1229"/>
                    <a:pt x="2682" y="1150"/>
                  </a:cubicBezTo>
                  <a:cubicBezTo>
                    <a:pt x="2092" y="846"/>
                    <a:pt x="1501" y="575"/>
                    <a:pt x="879" y="336"/>
                  </a:cubicBezTo>
                  <a:lnTo>
                    <a:pt x="54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14"/>
            <p:cNvSpPr/>
            <p:nvPr/>
          </p:nvSpPr>
          <p:spPr>
            <a:xfrm>
              <a:off x="8012652" y="1051218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0"/>
                  </a:moveTo>
                  <a:cubicBezTo>
                    <a:pt x="275" y="0"/>
                    <a:pt x="154" y="5"/>
                    <a:pt x="29" y="14"/>
                  </a:cubicBezTo>
                  <a:cubicBezTo>
                    <a:pt x="0" y="1056"/>
                    <a:pt x="335" y="1950"/>
                    <a:pt x="749" y="1950"/>
                  </a:cubicBezTo>
                  <a:cubicBezTo>
                    <a:pt x="786" y="1950"/>
                    <a:pt x="822" y="1943"/>
                    <a:pt x="859" y="1929"/>
                  </a:cubicBezTo>
                  <a:cubicBezTo>
                    <a:pt x="1354" y="1754"/>
                    <a:pt x="1913" y="1323"/>
                    <a:pt x="2104" y="876"/>
                  </a:cubicBezTo>
                  <a:cubicBezTo>
                    <a:pt x="2291" y="386"/>
                    <a:pt x="1490" y="0"/>
                    <a:pt x="3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14"/>
            <p:cNvSpPr/>
            <p:nvPr/>
          </p:nvSpPr>
          <p:spPr>
            <a:xfrm>
              <a:off x="7197813" y="1722847"/>
              <a:ext cx="76742" cy="136060"/>
            </a:xfrm>
            <a:custGeom>
              <a:rect b="b" l="l" r="r" t="t"/>
              <a:pathLst>
                <a:path extrusionOk="0" h="2633" w="1479">
                  <a:moveTo>
                    <a:pt x="441" y="1"/>
                  </a:moveTo>
                  <a:cubicBezTo>
                    <a:pt x="281" y="639"/>
                    <a:pt x="74" y="1197"/>
                    <a:pt x="26" y="1772"/>
                  </a:cubicBezTo>
                  <a:cubicBezTo>
                    <a:pt x="1" y="2279"/>
                    <a:pt x="685" y="2633"/>
                    <a:pt x="727" y="2633"/>
                  </a:cubicBezTo>
                  <a:cubicBezTo>
                    <a:pt x="740" y="2633"/>
                    <a:pt x="698" y="2603"/>
                    <a:pt x="568" y="2538"/>
                  </a:cubicBezTo>
                  <a:lnTo>
                    <a:pt x="568" y="2538"/>
                  </a:lnTo>
                  <a:cubicBezTo>
                    <a:pt x="582" y="2544"/>
                    <a:pt x="600" y="2547"/>
                    <a:pt x="620" y="2547"/>
                  </a:cubicBezTo>
                  <a:cubicBezTo>
                    <a:pt x="810" y="2547"/>
                    <a:pt x="1242" y="2298"/>
                    <a:pt x="1271" y="2139"/>
                  </a:cubicBezTo>
                  <a:cubicBezTo>
                    <a:pt x="1366" y="1357"/>
                    <a:pt x="1478" y="527"/>
                    <a:pt x="4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14"/>
            <p:cNvSpPr/>
            <p:nvPr/>
          </p:nvSpPr>
          <p:spPr>
            <a:xfrm>
              <a:off x="7253955" y="2404398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6" y="48"/>
                  </a:moveTo>
                  <a:lnTo>
                    <a:pt x="1" y="335"/>
                  </a:lnTo>
                  <a:cubicBezTo>
                    <a:pt x="320" y="734"/>
                    <a:pt x="623" y="1149"/>
                    <a:pt x="942" y="1564"/>
                  </a:cubicBezTo>
                  <a:cubicBezTo>
                    <a:pt x="1118" y="1325"/>
                    <a:pt x="1437" y="1102"/>
                    <a:pt x="1453" y="862"/>
                  </a:cubicBezTo>
                  <a:cubicBezTo>
                    <a:pt x="1533" y="0"/>
                    <a:pt x="831" y="144"/>
                    <a:pt x="336" y="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14"/>
            <p:cNvSpPr/>
            <p:nvPr/>
          </p:nvSpPr>
          <p:spPr>
            <a:xfrm>
              <a:off x="7555421" y="2472814"/>
              <a:ext cx="101907" cy="57721"/>
            </a:xfrm>
            <a:custGeom>
              <a:rect b="b" l="l" r="r" t="t"/>
              <a:pathLst>
                <a:path extrusionOk="0" h="1117" w="1964">
                  <a:moveTo>
                    <a:pt x="80" y="1"/>
                  </a:moveTo>
                  <a:cubicBezTo>
                    <a:pt x="48" y="97"/>
                    <a:pt x="16" y="192"/>
                    <a:pt x="0" y="288"/>
                  </a:cubicBezTo>
                  <a:cubicBezTo>
                    <a:pt x="495" y="837"/>
                    <a:pt x="863" y="1117"/>
                    <a:pt x="1198" y="1117"/>
                  </a:cubicBezTo>
                  <a:cubicBezTo>
                    <a:pt x="1458" y="1117"/>
                    <a:pt x="1698" y="949"/>
                    <a:pt x="1963" y="607"/>
                  </a:cubicBezTo>
                  <a:lnTo>
                    <a:pt x="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14"/>
            <p:cNvSpPr/>
            <p:nvPr/>
          </p:nvSpPr>
          <p:spPr>
            <a:xfrm>
              <a:off x="7124808" y="2180909"/>
              <a:ext cx="61435" cy="73275"/>
            </a:xfrm>
            <a:custGeom>
              <a:rect b="b" l="l" r="r" t="t"/>
              <a:pathLst>
                <a:path extrusionOk="0" h="1418" w="1184">
                  <a:moveTo>
                    <a:pt x="830" y="0"/>
                  </a:moveTo>
                  <a:cubicBezTo>
                    <a:pt x="543" y="495"/>
                    <a:pt x="288" y="910"/>
                    <a:pt x="0" y="1373"/>
                  </a:cubicBezTo>
                  <a:cubicBezTo>
                    <a:pt x="225" y="1400"/>
                    <a:pt x="409" y="1417"/>
                    <a:pt x="557" y="1417"/>
                  </a:cubicBezTo>
                  <a:cubicBezTo>
                    <a:pt x="1183" y="1417"/>
                    <a:pt x="1153" y="1111"/>
                    <a:pt x="8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14"/>
            <p:cNvSpPr/>
            <p:nvPr/>
          </p:nvSpPr>
          <p:spPr>
            <a:xfrm>
              <a:off x="6632085" y="-75373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693" y="0"/>
                  </a:moveTo>
                  <a:cubicBezTo>
                    <a:pt x="4581" y="176"/>
                    <a:pt x="4453" y="319"/>
                    <a:pt x="4310" y="479"/>
                  </a:cubicBezTo>
                  <a:cubicBezTo>
                    <a:pt x="3113" y="1596"/>
                    <a:pt x="1900" y="2745"/>
                    <a:pt x="687" y="3862"/>
                  </a:cubicBezTo>
                  <a:cubicBezTo>
                    <a:pt x="112" y="4389"/>
                    <a:pt x="1" y="4868"/>
                    <a:pt x="687" y="5426"/>
                  </a:cubicBezTo>
                  <a:cubicBezTo>
                    <a:pt x="1150" y="5809"/>
                    <a:pt x="1628" y="6224"/>
                    <a:pt x="1916" y="6735"/>
                  </a:cubicBezTo>
                  <a:cubicBezTo>
                    <a:pt x="2543" y="7895"/>
                    <a:pt x="3416" y="8494"/>
                    <a:pt x="4613" y="8494"/>
                  </a:cubicBezTo>
                  <a:cubicBezTo>
                    <a:pt x="4816" y="8494"/>
                    <a:pt x="5029" y="8477"/>
                    <a:pt x="5251" y="8442"/>
                  </a:cubicBezTo>
                  <a:cubicBezTo>
                    <a:pt x="5263" y="8441"/>
                    <a:pt x="5275" y="8440"/>
                    <a:pt x="5287" y="8440"/>
                  </a:cubicBezTo>
                  <a:cubicBezTo>
                    <a:pt x="5383" y="8440"/>
                    <a:pt x="5486" y="8482"/>
                    <a:pt x="5584" y="8482"/>
                  </a:cubicBezTo>
                  <a:cubicBezTo>
                    <a:pt x="5606" y="8482"/>
                    <a:pt x="5628" y="8480"/>
                    <a:pt x="5650" y="8474"/>
                  </a:cubicBezTo>
                  <a:cubicBezTo>
                    <a:pt x="6480" y="8283"/>
                    <a:pt x="7805" y="8299"/>
                    <a:pt x="8060" y="7804"/>
                  </a:cubicBezTo>
                  <a:cubicBezTo>
                    <a:pt x="8507" y="6910"/>
                    <a:pt x="8666" y="5538"/>
                    <a:pt x="8299" y="4644"/>
                  </a:cubicBezTo>
                  <a:cubicBezTo>
                    <a:pt x="7613" y="3000"/>
                    <a:pt x="6464" y="1532"/>
                    <a:pt x="55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14"/>
            <p:cNvSpPr/>
            <p:nvPr/>
          </p:nvSpPr>
          <p:spPr>
            <a:xfrm>
              <a:off x="4551921" y="-75373"/>
              <a:ext cx="333792" cy="325604"/>
            </a:xfrm>
            <a:custGeom>
              <a:rect b="b" l="l" r="r" t="t"/>
              <a:pathLst>
                <a:path extrusionOk="0" h="6301" w="6433">
                  <a:moveTo>
                    <a:pt x="1" y="0"/>
                  </a:moveTo>
                  <a:cubicBezTo>
                    <a:pt x="288" y="590"/>
                    <a:pt x="607" y="1165"/>
                    <a:pt x="958" y="1724"/>
                  </a:cubicBezTo>
                  <a:cubicBezTo>
                    <a:pt x="1405" y="2346"/>
                    <a:pt x="1948" y="2905"/>
                    <a:pt x="2443" y="3495"/>
                  </a:cubicBezTo>
                  <a:cubicBezTo>
                    <a:pt x="2810" y="3910"/>
                    <a:pt x="3400" y="4261"/>
                    <a:pt x="3512" y="4740"/>
                  </a:cubicBezTo>
                  <a:cubicBezTo>
                    <a:pt x="3751" y="5697"/>
                    <a:pt x="4422" y="5969"/>
                    <a:pt x="5204" y="6224"/>
                  </a:cubicBezTo>
                  <a:cubicBezTo>
                    <a:pt x="5350" y="6275"/>
                    <a:pt x="5473" y="6300"/>
                    <a:pt x="5575" y="6300"/>
                  </a:cubicBezTo>
                  <a:cubicBezTo>
                    <a:pt x="5886" y="6300"/>
                    <a:pt x="6009" y="6070"/>
                    <a:pt x="6034" y="5650"/>
                  </a:cubicBezTo>
                  <a:cubicBezTo>
                    <a:pt x="6161" y="3766"/>
                    <a:pt x="6305" y="1883"/>
                    <a:pt x="64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14"/>
            <p:cNvSpPr/>
            <p:nvPr/>
          </p:nvSpPr>
          <p:spPr>
            <a:xfrm>
              <a:off x="1575819" y="-44059"/>
              <a:ext cx="327047" cy="224321"/>
            </a:xfrm>
            <a:custGeom>
              <a:rect b="b" l="l" r="r" t="t"/>
              <a:pathLst>
                <a:path extrusionOk="0" h="4341" w="6303">
                  <a:moveTo>
                    <a:pt x="336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04" y="4246"/>
                  </a:cubicBezTo>
                  <a:cubicBezTo>
                    <a:pt x="5115" y="4306"/>
                    <a:pt x="5366" y="4341"/>
                    <a:pt x="5565" y="4341"/>
                  </a:cubicBezTo>
                  <a:cubicBezTo>
                    <a:pt x="6201" y="4341"/>
                    <a:pt x="6303" y="3986"/>
                    <a:pt x="6145" y="3001"/>
                  </a:cubicBezTo>
                  <a:cubicBezTo>
                    <a:pt x="6001" y="1995"/>
                    <a:pt x="5746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14"/>
            <p:cNvSpPr/>
            <p:nvPr/>
          </p:nvSpPr>
          <p:spPr>
            <a:xfrm>
              <a:off x="1978257" y="-54807"/>
              <a:ext cx="267532" cy="216260"/>
            </a:xfrm>
            <a:custGeom>
              <a:rect b="b" l="l" r="r" t="t"/>
              <a:pathLst>
                <a:path extrusionOk="0" h="4185" w="5156">
                  <a:moveTo>
                    <a:pt x="4022" y="1"/>
                  </a:moveTo>
                  <a:lnTo>
                    <a:pt x="1" y="17"/>
                  </a:lnTo>
                  <a:cubicBezTo>
                    <a:pt x="64" y="304"/>
                    <a:pt x="33" y="639"/>
                    <a:pt x="176" y="879"/>
                  </a:cubicBezTo>
                  <a:cubicBezTo>
                    <a:pt x="735" y="1693"/>
                    <a:pt x="1341" y="2459"/>
                    <a:pt x="1916" y="3289"/>
                  </a:cubicBezTo>
                  <a:cubicBezTo>
                    <a:pt x="2298" y="3867"/>
                    <a:pt x="2739" y="4184"/>
                    <a:pt x="3286" y="4184"/>
                  </a:cubicBezTo>
                  <a:cubicBezTo>
                    <a:pt x="3539" y="4184"/>
                    <a:pt x="3815" y="4116"/>
                    <a:pt x="4118" y="3975"/>
                  </a:cubicBezTo>
                  <a:cubicBezTo>
                    <a:pt x="4453" y="3847"/>
                    <a:pt x="4804" y="3751"/>
                    <a:pt x="5155" y="3688"/>
                  </a:cubicBezTo>
                  <a:cubicBezTo>
                    <a:pt x="4756" y="2427"/>
                    <a:pt x="4389" y="1214"/>
                    <a:pt x="40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14"/>
            <p:cNvSpPr/>
            <p:nvPr/>
          </p:nvSpPr>
          <p:spPr>
            <a:xfrm>
              <a:off x="6510358" y="-75373"/>
              <a:ext cx="271683" cy="161019"/>
            </a:xfrm>
            <a:custGeom>
              <a:rect b="b" l="l" r="r" t="t"/>
              <a:pathLst>
                <a:path extrusionOk="0" h="3116" w="5236">
                  <a:moveTo>
                    <a:pt x="1" y="0"/>
                  </a:moveTo>
                  <a:cubicBezTo>
                    <a:pt x="32" y="192"/>
                    <a:pt x="1" y="495"/>
                    <a:pt x="112" y="575"/>
                  </a:cubicBezTo>
                  <a:cubicBezTo>
                    <a:pt x="814" y="1005"/>
                    <a:pt x="958" y="1644"/>
                    <a:pt x="1118" y="2394"/>
                  </a:cubicBezTo>
                  <a:cubicBezTo>
                    <a:pt x="1193" y="2697"/>
                    <a:pt x="1845" y="3116"/>
                    <a:pt x="2253" y="3116"/>
                  </a:cubicBezTo>
                  <a:cubicBezTo>
                    <a:pt x="2274" y="3116"/>
                    <a:pt x="2295" y="3114"/>
                    <a:pt x="2315" y="3112"/>
                  </a:cubicBezTo>
                  <a:cubicBezTo>
                    <a:pt x="3703" y="3000"/>
                    <a:pt x="5076" y="1436"/>
                    <a:pt x="52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14"/>
            <p:cNvSpPr/>
            <p:nvPr/>
          </p:nvSpPr>
          <p:spPr>
            <a:xfrm>
              <a:off x="7317725" y="-76200"/>
              <a:ext cx="389260" cy="172491"/>
            </a:xfrm>
            <a:custGeom>
              <a:rect b="b" l="l" r="r" t="t"/>
              <a:pathLst>
                <a:path extrusionOk="0" h="3338" w="7502">
                  <a:moveTo>
                    <a:pt x="527" y="0"/>
                  </a:moveTo>
                  <a:cubicBezTo>
                    <a:pt x="1" y="638"/>
                    <a:pt x="160" y="1117"/>
                    <a:pt x="894" y="1388"/>
                  </a:cubicBezTo>
                  <a:cubicBezTo>
                    <a:pt x="1469" y="1612"/>
                    <a:pt x="2091" y="1740"/>
                    <a:pt x="2666" y="1947"/>
                  </a:cubicBezTo>
                  <a:cubicBezTo>
                    <a:pt x="3895" y="2410"/>
                    <a:pt x="5108" y="2921"/>
                    <a:pt x="6368" y="3320"/>
                  </a:cubicBezTo>
                  <a:cubicBezTo>
                    <a:pt x="6401" y="3332"/>
                    <a:pt x="6435" y="3337"/>
                    <a:pt x="6471" y="3337"/>
                  </a:cubicBezTo>
                  <a:cubicBezTo>
                    <a:pt x="6725" y="3337"/>
                    <a:pt x="7083" y="3072"/>
                    <a:pt x="7502" y="2905"/>
                  </a:cubicBezTo>
                  <a:cubicBezTo>
                    <a:pt x="6447" y="1931"/>
                    <a:pt x="5485" y="1382"/>
                    <a:pt x="4323" y="1382"/>
                  </a:cubicBezTo>
                  <a:cubicBezTo>
                    <a:pt x="4113" y="1382"/>
                    <a:pt x="3896" y="1400"/>
                    <a:pt x="3671" y="1436"/>
                  </a:cubicBezTo>
                  <a:cubicBezTo>
                    <a:pt x="3640" y="1442"/>
                    <a:pt x="3609" y="1444"/>
                    <a:pt x="3577" y="1444"/>
                  </a:cubicBezTo>
                  <a:cubicBezTo>
                    <a:pt x="3229" y="1444"/>
                    <a:pt x="2826" y="1146"/>
                    <a:pt x="2490" y="942"/>
                  </a:cubicBezTo>
                  <a:cubicBezTo>
                    <a:pt x="2219" y="766"/>
                    <a:pt x="2044" y="463"/>
                    <a:pt x="1820" y="223"/>
                  </a:cubicBezTo>
                  <a:lnTo>
                    <a:pt x="1613" y="415"/>
                  </a:lnTo>
                  <a:cubicBezTo>
                    <a:pt x="1661" y="606"/>
                    <a:pt x="1708" y="798"/>
                    <a:pt x="1756" y="1037"/>
                  </a:cubicBezTo>
                  <a:cubicBezTo>
                    <a:pt x="990" y="1021"/>
                    <a:pt x="719" y="638"/>
                    <a:pt x="719" y="16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14"/>
            <p:cNvSpPr/>
            <p:nvPr/>
          </p:nvSpPr>
          <p:spPr>
            <a:xfrm>
              <a:off x="3681615" y="-75373"/>
              <a:ext cx="77053" cy="348858"/>
            </a:xfrm>
            <a:custGeom>
              <a:rect b="b" l="l" r="r" t="t"/>
              <a:pathLst>
                <a:path extrusionOk="0" h="6751" w="1485">
                  <a:moveTo>
                    <a:pt x="304" y="0"/>
                  </a:moveTo>
                  <a:cubicBezTo>
                    <a:pt x="208" y="495"/>
                    <a:pt x="1" y="974"/>
                    <a:pt x="17" y="1452"/>
                  </a:cubicBezTo>
                  <a:cubicBezTo>
                    <a:pt x="65" y="2889"/>
                    <a:pt x="160" y="4309"/>
                    <a:pt x="336" y="5729"/>
                  </a:cubicBezTo>
                  <a:cubicBezTo>
                    <a:pt x="384" y="6096"/>
                    <a:pt x="783" y="6416"/>
                    <a:pt x="1006" y="6751"/>
                  </a:cubicBezTo>
                  <a:cubicBezTo>
                    <a:pt x="1182" y="6400"/>
                    <a:pt x="1485" y="6033"/>
                    <a:pt x="1485" y="5681"/>
                  </a:cubicBezTo>
                  <a:cubicBezTo>
                    <a:pt x="1485" y="4293"/>
                    <a:pt x="1389" y="2889"/>
                    <a:pt x="1293" y="1500"/>
                  </a:cubicBezTo>
                  <a:cubicBezTo>
                    <a:pt x="1278" y="1005"/>
                    <a:pt x="1182" y="495"/>
                    <a:pt x="1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14"/>
            <p:cNvSpPr/>
            <p:nvPr/>
          </p:nvSpPr>
          <p:spPr>
            <a:xfrm>
              <a:off x="7677979" y="162946"/>
              <a:ext cx="135841" cy="161898"/>
            </a:xfrm>
            <a:custGeom>
              <a:rect b="b" l="l" r="r" t="t"/>
              <a:pathLst>
                <a:path extrusionOk="0" h="3133" w="2618">
                  <a:moveTo>
                    <a:pt x="2617" y="0"/>
                  </a:moveTo>
                  <a:cubicBezTo>
                    <a:pt x="2107" y="0"/>
                    <a:pt x="1580" y="32"/>
                    <a:pt x="1053" y="96"/>
                  </a:cubicBezTo>
                  <a:cubicBezTo>
                    <a:pt x="750" y="128"/>
                    <a:pt x="271" y="303"/>
                    <a:pt x="255" y="447"/>
                  </a:cubicBezTo>
                  <a:cubicBezTo>
                    <a:pt x="160" y="1181"/>
                    <a:pt x="0" y="1995"/>
                    <a:pt x="239" y="2618"/>
                  </a:cubicBezTo>
                  <a:cubicBezTo>
                    <a:pt x="380" y="2970"/>
                    <a:pt x="891" y="3133"/>
                    <a:pt x="1430" y="3133"/>
                  </a:cubicBezTo>
                  <a:cubicBezTo>
                    <a:pt x="1867" y="3133"/>
                    <a:pt x="2324" y="3025"/>
                    <a:pt x="2617" y="2825"/>
                  </a:cubicBezTo>
                  <a:lnTo>
                    <a:pt x="261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14"/>
            <p:cNvSpPr/>
            <p:nvPr/>
          </p:nvSpPr>
          <p:spPr>
            <a:xfrm>
              <a:off x="2582745" y="-34189"/>
              <a:ext cx="198003" cy="93428"/>
            </a:xfrm>
            <a:custGeom>
              <a:rect b="b" l="l" r="r" t="t"/>
              <a:pathLst>
                <a:path extrusionOk="0" h="1808" w="3816">
                  <a:moveTo>
                    <a:pt x="1" y="1"/>
                  </a:moveTo>
                  <a:cubicBezTo>
                    <a:pt x="512" y="304"/>
                    <a:pt x="1038" y="575"/>
                    <a:pt x="1517" y="911"/>
                  </a:cubicBezTo>
                  <a:cubicBezTo>
                    <a:pt x="2327" y="1485"/>
                    <a:pt x="2794" y="1807"/>
                    <a:pt x="3095" y="1807"/>
                  </a:cubicBezTo>
                  <a:cubicBezTo>
                    <a:pt x="3489" y="1807"/>
                    <a:pt x="3598" y="1257"/>
                    <a:pt x="38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14"/>
            <p:cNvSpPr/>
            <p:nvPr/>
          </p:nvSpPr>
          <p:spPr>
            <a:xfrm>
              <a:off x="5406506" y="-75373"/>
              <a:ext cx="135893" cy="99009"/>
            </a:xfrm>
            <a:custGeom>
              <a:rect b="b" l="l" r="r" t="t"/>
              <a:pathLst>
                <a:path extrusionOk="0" h="1916" w="2619">
                  <a:moveTo>
                    <a:pt x="1" y="0"/>
                  </a:moveTo>
                  <a:lnTo>
                    <a:pt x="1" y="1915"/>
                  </a:lnTo>
                  <a:cubicBezTo>
                    <a:pt x="512" y="1803"/>
                    <a:pt x="942" y="1803"/>
                    <a:pt x="1182" y="1612"/>
                  </a:cubicBezTo>
                  <a:cubicBezTo>
                    <a:pt x="1708" y="1133"/>
                    <a:pt x="2139" y="543"/>
                    <a:pt x="26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14"/>
            <p:cNvSpPr/>
            <p:nvPr/>
          </p:nvSpPr>
          <p:spPr>
            <a:xfrm>
              <a:off x="7721823" y="-75373"/>
              <a:ext cx="91997" cy="114667"/>
            </a:xfrm>
            <a:custGeom>
              <a:rect b="b" l="l" r="r" t="t"/>
              <a:pathLst>
                <a:path extrusionOk="0" h="2219" w="1773">
                  <a:moveTo>
                    <a:pt x="958" y="0"/>
                  </a:moveTo>
                  <a:cubicBezTo>
                    <a:pt x="783" y="271"/>
                    <a:pt x="607" y="543"/>
                    <a:pt x="432" y="798"/>
                  </a:cubicBezTo>
                  <a:cubicBezTo>
                    <a:pt x="1" y="1372"/>
                    <a:pt x="208" y="1979"/>
                    <a:pt x="895" y="2154"/>
                  </a:cubicBezTo>
                  <a:cubicBezTo>
                    <a:pt x="1182" y="2202"/>
                    <a:pt x="1469" y="2218"/>
                    <a:pt x="1772" y="2218"/>
                  </a:cubicBezTo>
                  <a:lnTo>
                    <a:pt x="17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14"/>
            <p:cNvSpPr/>
            <p:nvPr/>
          </p:nvSpPr>
          <p:spPr>
            <a:xfrm>
              <a:off x="5187905" y="-75373"/>
              <a:ext cx="114308" cy="91568"/>
            </a:xfrm>
            <a:custGeom>
              <a:rect b="b" l="l" r="r" t="t"/>
              <a:pathLst>
                <a:path extrusionOk="0" h="1772" w="2203">
                  <a:moveTo>
                    <a:pt x="1" y="0"/>
                  </a:moveTo>
                  <a:cubicBezTo>
                    <a:pt x="256" y="590"/>
                    <a:pt x="511" y="1181"/>
                    <a:pt x="783" y="1771"/>
                  </a:cubicBezTo>
                  <a:lnTo>
                    <a:pt x="1134" y="1740"/>
                  </a:lnTo>
                  <a:lnTo>
                    <a:pt x="220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14"/>
            <p:cNvSpPr/>
            <p:nvPr/>
          </p:nvSpPr>
          <p:spPr>
            <a:xfrm>
              <a:off x="3801682" y="-44059"/>
              <a:ext cx="116851" cy="48833"/>
            </a:xfrm>
            <a:custGeom>
              <a:rect b="b" l="l" r="r" t="t"/>
              <a:pathLst>
                <a:path extrusionOk="0" h="945" w="2252">
                  <a:moveTo>
                    <a:pt x="1" y="0"/>
                  </a:moveTo>
                  <a:cubicBezTo>
                    <a:pt x="224" y="304"/>
                    <a:pt x="400" y="814"/>
                    <a:pt x="671" y="894"/>
                  </a:cubicBezTo>
                  <a:cubicBezTo>
                    <a:pt x="813" y="931"/>
                    <a:pt x="959" y="945"/>
                    <a:pt x="1109" y="945"/>
                  </a:cubicBezTo>
                  <a:cubicBezTo>
                    <a:pt x="1482" y="945"/>
                    <a:pt x="1875" y="855"/>
                    <a:pt x="2251" y="798"/>
                  </a:cubicBezTo>
                  <a:cubicBezTo>
                    <a:pt x="2251" y="527"/>
                    <a:pt x="2235" y="256"/>
                    <a:pt x="22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14"/>
            <p:cNvSpPr/>
            <p:nvPr/>
          </p:nvSpPr>
          <p:spPr>
            <a:xfrm>
              <a:off x="4404561" y="-75373"/>
              <a:ext cx="86133" cy="78391"/>
            </a:xfrm>
            <a:custGeom>
              <a:rect b="b" l="l" r="r" t="t"/>
              <a:pathLst>
                <a:path extrusionOk="0" h="1517" w="1660">
                  <a:moveTo>
                    <a:pt x="32" y="0"/>
                  </a:moveTo>
                  <a:cubicBezTo>
                    <a:pt x="0" y="160"/>
                    <a:pt x="0" y="335"/>
                    <a:pt x="32" y="495"/>
                  </a:cubicBezTo>
                  <a:cubicBezTo>
                    <a:pt x="144" y="846"/>
                    <a:pt x="287" y="1181"/>
                    <a:pt x="415" y="1516"/>
                  </a:cubicBezTo>
                  <a:cubicBezTo>
                    <a:pt x="798" y="1277"/>
                    <a:pt x="1213" y="1069"/>
                    <a:pt x="1516" y="766"/>
                  </a:cubicBezTo>
                  <a:cubicBezTo>
                    <a:pt x="1660" y="622"/>
                    <a:pt x="1612" y="271"/>
                    <a:pt x="16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14"/>
            <p:cNvSpPr/>
            <p:nvPr/>
          </p:nvSpPr>
          <p:spPr>
            <a:xfrm>
              <a:off x="3270927" y="-44059"/>
              <a:ext cx="82812" cy="47903"/>
            </a:xfrm>
            <a:custGeom>
              <a:rect b="b" l="l" r="r" t="t"/>
              <a:pathLst>
                <a:path extrusionOk="0" h="927" w="1596">
                  <a:moveTo>
                    <a:pt x="0" y="0"/>
                  </a:moveTo>
                  <a:cubicBezTo>
                    <a:pt x="223" y="304"/>
                    <a:pt x="463" y="623"/>
                    <a:pt x="702" y="926"/>
                  </a:cubicBezTo>
                  <a:lnTo>
                    <a:pt x="159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14"/>
            <p:cNvSpPr/>
            <p:nvPr/>
          </p:nvSpPr>
          <p:spPr>
            <a:xfrm>
              <a:off x="4367306" y="2598898"/>
              <a:ext cx="118459" cy="155232"/>
            </a:xfrm>
            <a:custGeom>
              <a:rect b="b" l="l" r="r" t="t"/>
              <a:pathLst>
                <a:path extrusionOk="0" h="3004" w="2283">
                  <a:moveTo>
                    <a:pt x="1078" y="0"/>
                  </a:moveTo>
                  <a:cubicBezTo>
                    <a:pt x="1053" y="0"/>
                    <a:pt x="1029" y="1"/>
                    <a:pt x="1005" y="3"/>
                  </a:cubicBezTo>
                  <a:cubicBezTo>
                    <a:pt x="686" y="51"/>
                    <a:pt x="303" y="162"/>
                    <a:pt x="112" y="386"/>
                  </a:cubicBezTo>
                  <a:cubicBezTo>
                    <a:pt x="0" y="545"/>
                    <a:pt x="80" y="1008"/>
                    <a:pt x="223" y="1216"/>
                  </a:cubicBezTo>
                  <a:cubicBezTo>
                    <a:pt x="575" y="1631"/>
                    <a:pt x="942" y="2014"/>
                    <a:pt x="1341" y="2381"/>
                  </a:cubicBezTo>
                  <a:lnTo>
                    <a:pt x="894" y="2668"/>
                  </a:lnTo>
                  <a:lnTo>
                    <a:pt x="1037" y="3003"/>
                  </a:lnTo>
                  <a:cubicBezTo>
                    <a:pt x="1277" y="2875"/>
                    <a:pt x="1676" y="2812"/>
                    <a:pt x="1756" y="2604"/>
                  </a:cubicBezTo>
                  <a:cubicBezTo>
                    <a:pt x="1995" y="1998"/>
                    <a:pt x="2170" y="1359"/>
                    <a:pt x="2250" y="705"/>
                  </a:cubicBezTo>
                  <a:cubicBezTo>
                    <a:pt x="2282" y="561"/>
                    <a:pt x="1931" y="322"/>
                    <a:pt x="1708" y="194"/>
                  </a:cubicBezTo>
                  <a:cubicBezTo>
                    <a:pt x="1521" y="65"/>
                    <a:pt x="1295" y="0"/>
                    <a:pt x="107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14"/>
            <p:cNvSpPr/>
            <p:nvPr/>
          </p:nvSpPr>
          <p:spPr>
            <a:xfrm>
              <a:off x="3649341" y="1917321"/>
              <a:ext cx="650929" cy="443423"/>
            </a:xfrm>
            <a:custGeom>
              <a:rect b="b" l="l" r="r" t="t"/>
              <a:pathLst>
                <a:path extrusionOk="0" h="8581" w="12545">
                  <a:moveTo>
                    <a:pt x="3712" y="0"/>
                  </a:moveTo>
                  <a:cubicBezTo>
                    <a:pt x="3196" y="0"/>
                    <a:pt x="2671" y="236"/>
                    <a:pt x="2027" y="697"/>
                  </a:cubicBezTo>
                  <a:cubicBezTo>
                    <a:pt x="1756" y="888"/>
                    <a:pt x="1453" y="1032"/>
                    <a:pt x="1165" y="1191"/>
                  </a:cubicBezTo>
                  <a:cubicBezTo>
                    <a:pt x="272" y="1718"/>
                    <a:pt x="0" y="2787"/>
                    <a:pt x="639" y="3585"/>
                  </a:cubicBezTo>
                  <a:cubicBezTo>
                    <a:pt x="1373" y="4495"/>
                    <a:pt x="2011" y="5628"/>
                    <a:pt x="2969" y="6155"/>
                  </a:cubicBezTo>
                  <a:cubicBezTo>
                    <a:pt x="4724" y="7144"/>
                    <a:pt x="6687" y="7751"/>
                    <a:pt x="8682" y="8580"/>
                  </a:cubicBezTo>
                  <a:cubicBezTo>
                    <a:pt x="9273" y="8325"/>
                    <a:pt x="10071" y="8213"/>
                    <a:pt x="10454" y="7735"/>
                  </a:cubicBezTo>
                  <a:cubicBezTo>
                    <a:pt x="11108" y="6969"/>
                    <a:pt x="11475" y="5963"/>
                    <a:pt x="11970" y="5069"/>
                  </a:cubicBezTo>
                  <a:cubicBezTo>
                    <a:pt x="12544" y="4000"/>
                    <a:pt x="12273" y="2915"/>
                    <a:pt x="11443" y="2165"/>
                  </a:cubicBezTo>
                  <a:cubicBezTo>
                    <a:pt x="10326" y="1143"/>
                    <a:pt x="8858" y="1175"/>
                    <a:pt x="7565" y="713"/>
                  </a:cubicBezTo>
                  <a:cubicBezTo>
                    <a:pt x="7527" y="701"/>
                    <a:pt x="7485" y="696"/>
                    <a:pt x="7441" y="696"/>
                  </a:cubicBezTo>
                  <a:cubicBezTo>
                    <a:pt x="7244" y="696"/>
                    <a:pt x="6997" y="800"/>
                    <a:pt x="6815" y="904"/>
                  </a:cubicBezTo>
                  <a:cubicBezTo>
                    <a:pt x="6599" y="1037"/>
                    <a:pt x="6404" y="1097"/>
                    <a:pt x="6215" y="1097"/>
                  </a:cubicBezTo>
                  <a:cubicBezTo>
                    <a:pt x="5930" y="1097"/>
                    <a:pt x="5661" y="959"/>
                    <a:pt x="5363" y="729"/>
                  </a:cubicBezTo>
                  <a:cubicBezTo>
                    <a:pt x="4746" y="240"/>
                    <a:pt x="4233" y="0"/>
                    <a:pt x="37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14"/>
            <p:cNvSpPr/>
            <p:nvPr/>
          </p:nvSpPr>
          <p:spPr>
            <a:xfrm>
              <a:off x="3574001" y="361838"/>
              <a:ext cx="433105" cy="663042"/>
            </a:xfrm>
            <a:custGeom>
              <a:rect b="b" l="l" r="r" t="t"/>
              <a:pathLst>
                <a:path extrusionOk="0" h="12831" w="8347">
                  <a:moveTo>
                    <a:pt x="2953" y="0"/>
                  </a:moveTo>
                  <a:cubicBezTo>
                    <a:pt x="2664" y="0"/>
                    <a:pt x="2404" y="195"/>
                    <a:pt x="2218" y="556"/>
                  </a:cubicBezTo>
                  <a:cubicBezTo>
                    <a:pt x="1867" y="1226"/>
                    <a:pt x="1596" y="1944"/>
                    <a:pt x="1389" y="2663"/>
                  </a:cubicBezTo>
                  <a:cubicBezTo>
                    <a:pt x="990" y="4115"/>
                    <a:pt x="734" y="5583"/>
                    <a:pt x="287" y="7003"/>
                  </a:cubicBezTo>
                  <a:cubicBezTo>
                    <a:pt x="16" y="7929"/>
                    <a:pt x="0" y="8631"/>
                    <a:pt x="654" y="9397"/>
                  </a:cubicBezTo>
                  <a:cubicBezTo>
                    <a:pt x="1404" y="10275"/>
                    <a:pt x="1963" y="11312"/>
                    <a:pt x="2681" y="12206"/>
                  </a:cubicBezTo>
                  <a:cubicBezTo>
                    <a:pt x="2910" y="12511"/>
                    <a:pt x="3386" y="12831"/>
                    <a:pt x="3721" y="12831"/>
                  </a:cubicBezTo>
                  <a:cubicBezTo>
                    <a:pt x="3736" y="12831"/>
                    <a:pt x="3752" y="12830"/>
                    <a:pt x="3766" y="12829"/>
                  </a:cubicBezTo>
                  <a:cubicBezTo>
                    <a:pt x="5027" y="12669"/>
                    <a:pt x="7230" y="10068"/>
                    <a:pt x="7421" y="8807"/>
                  </a:cubicBezTo>
                  <a:cubicBezTo>
                    <a:pt x="7517" y="8025"/>
                    <a:pt x="7804" y="7259"/>
                    <a:pt x="7996" y="6493"/>
                  </a:cubicBezTo>
                  <a:cubicBezTo>
                    <a:pt x="8107" y="6078"/>
                    <a:pt x="8219" y="5663"/>
                    <a:pt x="8347" y="5168"/>
                  </a:cubicBezTo>
                  <a:cubicBezTo>
                    <a:pt x="8283" y="4993"/>
                    <a:pt x="8235" y="4753"/>
                    <a:pt x="8091" y="4610"/>
                  </a:cubicBezTo>
                  <a:cubicBezTo>
                    <a:pt x="6607" y="3157"/>
                    <a:pt x="5123" y="1737"/>
                    <a:pt x="3607" y="317"/>
                  </a:cubicBezTo>
                  <a:cubicBezTo>
                    <a:pt x="3386" y="102"/>
                    <a:pt x="3162" y="0"/>
                    <a:pt x="29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14"/>
            <p:cNvSpPr/>
            <p:nvPr/>
          </p:nvSpPr>
          <p:spPr>
            <a:xfrm>
              <a:off x="5412318" y="143930"/>
              <a:ext cx="511818" cy="469312"/>
            </a:xfrm>
            <a:custGeom>
              <a:rect b="b" l="l" r="r" t="t"/>
              <a:pathLst>
                <a:path extrusionOk="0" h="9082" w="9864">
                  <a:moveTo>
                    <a:pt x="3192" y="1"/>
                  </a:moveTo>
                  <a:cubicBezTo>
                    <a:pt x="2981" y="1"/>
                    <a:pt x="2758" y="74"/>
                    <a:pt x="2522" y="225"/>
                  </a:cubicBezTo>
                  <a:cubicBezTo>
                    <a:pt x="2107" y="496"/>
                    <a:pt x="1644" y="719"/>
                    <a:pt x="1261" y="1038"/>
                  </a:cubicBezTo>
                  <a:cubicBezTo>
                    <a:pt x="1054" y="1230"/>
                    <a:pt x="814" y="1597"/>
                    <a:pt x="846" y="1852"/>
                  </a:cubicBezTo>
                  <a:cubicBezTo>
                    <a:pt x="1038" y="3257"/>
                    <a:pt x="751" y="4550"/>
                    <a:pt x="224" y="5842"/>
                  </a:cubicBezTo>
                  <a:cubicBezTo>
                    <a:pt x="1" y="6417"/>
                    <a:pt x="96" y="6800"/>
                    <a:pt x="799" y="7055"/>
                  </a:cubicBezTo>
                  <a:cubicBezTo>
                    <a:pt x="1804" y="7438"/>
                    <a:pt x="2746" y="8013"/>
                    <a:pt x="3735" y="8475"/>
                  </a:cubicBezTo>
                  <a:cubicBezTo>
                    <a:pt x="4310" y="8731"/>
                    <a:pt x="4916" y="8906"/>
                    <a:pt x="5379" y="9082"/>
                  </a:cubicBezTo>
                  <a:cubicBezTo>
                    <a:pt x="6879" y="8827"/>
                    <a:pt x="8220" y="8667"/>
                    <a:pt x="9193" y="7470"/>
                  </a:cubicBezTo>
                  <a:cubicBezTo>
                    <a:pt x="9720" y="6832"/>
                    <a:pt x="9863" y="6305"/>
                    <a:pt x="9321" y="5635"/>
                  </a:cubicBezTo>
                  <a:cubicBezTo>
                    <a:pt x="8954" y="5172"/>
                    <a:pt x="8698" y="4629"/>
                    <a:pt x="8363" y="4135"/>
                  </a:cubicBezTo>
                  <a:cubicBezTo>
                    <a:pt x="8060" y="3688"/>
                    <a:pt x="7821" y="3033"/>
                    <a:pt x="7406" y="2890"/>
                  </a:cubicBezTo>
                  <a:cubicBezTo>
                    <a:pt x="6033" y="2363"/>
                    <a:pt x="5012" y="1453"/>
                    <a:pt x="4038" y="432"/>
                  </a:cubicBezTo>
                  <a:cubicBezTo>
                    <a:pt x="3775" y="150"/>
                    <a:pt x="3495" y="1"/>
                    <a:pt x="31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14"/>
            <p:cNvSpPr/>
            <p:nvPr/>
          </p:nvSpPr>
          <p:spPr>
            <a:xfrm>
              <a:off x="6879692" y="1081705"/>
              <a:ext cx="507667" cy="539384"/>
            </a:xfrm>
            <a:custGeom>
              <a:rect b="b" l="l" r="r" t="t"/>
              <a:pathLst>
                <a:path extrusionOk="0" h="10438" w="9784">
                  <a:moveTo>
                    <a:pt x="4513" y="1"/>
                  </a:moveTo>
                  <a:cubicBezTo>
                    <a:pt x="3472" y="1"/>
                    <a:pt x="2446" y="349"/>
                    <a:pt x="1804" y="1052"/>
                  </a:cubicBezTo>
                  <a:cubicBezTo>
                    <a:pt x="1500" y="1339"/>
                    <a:pt x="1149" y="1579"/>
                    <a:pt x="766" y="1770"/>
                  </a:cubicBezTo>
                  <a:cubicBezTo>
                    <a:pt x="96" y="2137"/>
                    <a:pt x="0" y="2648"/>
                    <a:pt x="367" y="3286"/>
                  </a:cubicBezTo>
                  <a:cubicBezTo>
                    <a:pt x="511" y="3510"/>
                    <a:pt x="750" y="3669"/>
                    <a:pt x="862" y="3909"/>
                  </a:cubicBezTo>
                  <a:cubicBezTo>
                    <a:pt x="1387" y="5134"/>
                    <a:pt x="1899" y="5569"/>
                    <a:pt x="2633" y="5569"/>
                  </a:cubicBezTo>
                  <a:cubicBezTo>
                    <a:pt x="3037" y="5569"/>
                    <a:pt x="3508" y="5437"/>
                    <a:pt x="4086" y="5233"/>
                  </a:cubicBezTo>
                  <a:cubicBezTo>
                    <a:pt x="4261" y="5170"/>
                    <a:pt x="4417" y="5137"/>
                    <a:pt x="4556" y="5137"/>
                  </a:cubicBezTo>
                  <a:cubicBezTo>
                    <a:pt x="4910" y="5137"/>
                    <a:pt x="5161" y="5356"/>
                    <a:pt x="5379" y="5872"/>
                  </a:cubicBezTo>
                  <a:cubicBezTo>
                    <a:pt x="5794" y="6829"/>
                    <a:pt x="6480" y="7659"/>
                    <a:pt x="7198" y="8776"/>
                  </a:cubicBezTo>
                  <a:cubicBezTo>
                    <a:pt x="7054" y="8984"/>
                    <a:pt x="6943" y="9207"/>
                    <a:pt x="6863" y="9431"/>
                  </a:cubicBezTo>
                  <a:cubicBezTo>
                    <a:pt x="6783" y="9638"/>
                    <a:pt x="6783" y="9862"/>
                    <a:pt x="6879" y="10069"/>
                  </a:cubicBezTo>
                  <a:cubicBezTo>
                    <a:pt x="7062" y="10322"/>
                    <a:pt x="7406" y="10437"/>
                    <a:pt x="7772" y="10437"/>
                  </a:cubicBezTo>
                  <a:cubicBezTo>
                    <a:pt x="8328" y="10437"/>
                    <a:pt x="8933" y="10171"/>
                    <a:pt x="9097" y="9718"/>
                  </a:cubicBezTo>
                  <a:cubicBezTo>
                    <a:pt x="9336" y="9032"/>
                    <a:pt x="9624" y="8329"/>
                    <a:pt x="9704" y="7611"/>
                  </a:cubicBezTo>
                  <a:cubicBezTo>
                    <a:pt x="9783" y="6957"/>
                    <a:pt x="9608" y="6287"/>
                    <a:pt x="9528" y="5616"/>
                  </a:cubicBezTo>
                  <a:cubicBezTo>
                    <a:pt x="9464" y="5233"/>
                    <a:pt x="9257" y="4834"/>
                    <a:pt x="9321" y="4467"/>
                  </a:cubicBezTo>
                  <a:cubicBezTo>
                    <a:pt x="9624" y="2903"/>
                    <a:pt x="9624" y="2855"/>
                    <a:pt x="8251" y="2010"/>
                  </a:cubicBezTo>
                  <a:cubicBezTo>
                    <a:pt x="7964" y="1786"/>
                    <a:pt x="7693" y="1531"/>
                    <a:pt x="7485" y="1228"/>
                  </a:cubicBezTo>
                  <a:cubicBezTo>
                    <a:pt x="6795" y="413"/>
                    <a:pt x="5646" y="1"/>
                    <a:pt x="45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14"/>
            <p:cNvSpPr/>
            <p:nvPr/>
          </p:nvSpPr>
          <p:spPr>
            <a:xfrm>
              <a:off x="6425055" y="272598"/>
              <a:ext cx="353665" cy="540831"/>
            </a:xfrm>
            <a:custGeom>
              <a:rect b="b" l="l" r="r" t="t"/>
              <a:pathLst>
                <a:path extrusionOk="0" h="10466" w="6816">
                  <a:moveTo>
                    <a:pt x="2570" y="1"/>
                  </a:moveTo>
                  <a:cubicBezTo>
                    <a:pt x="1246" y="160"/>
                    <a:pt x="1006" y="400"/>
                    <a:pt x="878" y="1677"/>
                  </a:cubicBezTo>
                  <a:cubicBezTo>
                    <a:pt x="767" y="2810"/>
                    <a:pt x="623" y="3943"/>
                    <a:pt x="495" y="5076"/>
                  </a:cubicBezTo>
                  <a:cubicBezTo>
                    <a:pt x="352" y="6400"/>
                    <a:pt x="224" y="7725"/>
                    <a:pt x="81" y="9066"/>
                  </a:cubicBezTo>
                  <a:cubicBezTo>
                    <a:pt x="1" y="9768"/>
                    <a:pt x="320" y="10326"/>
                    <a:pt x="942" y="10454"/>
                  </a:cubicBezTo>
                  <a:cubicBezTo>
                    <a:pt x="977" y="10462"/>
                    <a:pt x="1013" y="10466"/>
                    <a:pt x="1050" y="10466"/>
                  </a:cubicBezTo>
                  <a:cubicBezTo>
                    <a:pt x="1392" y="10466"/>
                    <a:pt x="1837" y="10156"/>
                    <a:pt x="2139" y="9911"/>
                  </a:cubicBezTo>
                  <a:cubicBezTo>
                    <a:pt x="2618" y="9512"/>
                    <a:pt x="2985" y="8970"/>
                    <a:pt x="3416" y="8507"/>
                  </a:cubicBezTo>
                  <a:cubicBezTo>
                    <a:pt x="4006" y="7885"/>
                    <a:pt x="4820" y="7374"/>
                    <a:pt x="5140" y="6640"/>
                  </a:cubicBezTo>
                  <a:cubicBezTo>
                    <a:pt x="5794" y="5172"/>
                    <a:pt x="6193" y="3608"/>
                    <a:pt x="6656" y="2075"/>
                  </a:cubicBezTo>
                  <a:cubicBezTo>
                    <a:pt x="6815" y="1501"/>
                    <a:pt x="6608" y="1006"/>
                    <a:pt x="5954" y="831"/>
                  </a:cubicBezTo>
                  <a:cubicBezTo>
                    <a:pt x="4836" y="543"/>
                    <a:pt x="3703" y="272"/>
                    <a:pt x="25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14"/>
            <p:cNvSpPr/>
            <p:nvPr/>
          </p:nvSpPr>
          <p:spPr>
            <a:xfrm>
              <a:off x="5178824" y="844264"/>
              <a:ext cx="446388" cy="346274"/>
            </a:xfrm>
            <a:custGeom>
              <a:rect b="b" l="l" r="r" t="t"/>
              <a:pathLst>
                <a:path extrusionOk="0" h="6701" w="8603">
                  <a:moveTo>
                    <a:pt x="5907" y="0"/>
                  </a:moveTo>
                  <a:cubicBezTo>
                    <a:pt x="4333" y="0"/>
                    <a:pt x="2937" y="813"/>
                    <a:pt x="1436" y="1131"/>
                  </a:cubicBezTo>
                  <a:cubicBezTo>
                    <a:pt x="1101" y="1210"/>
                    <a:pt x="814" y="1530"/>
                    <a:pt x="559" y="1785"/>
                  </a:cubicBezTo>
                  <a:cubicBezTo>
                    <a:pt x="32" y="2312"/>
                    <a:pt x="0" y="3572"/>
                    <a:pt x="527" y="4083"/>
                  </a:cubicBezTo>
                  <a:cubicBezTo>
                    <a:pt x="2266" y="5727"/>
                    <a:pt x="4405" y="6445"/>
                    <a:pt x="6288" y="6700"/>
                  </a:cubicBezTo>
                  <a:cubicBezTo>
                    <a:pt x="8171" y="6700"/>
                    <a:pt x="8602" y="6445"/>
                    <a:pt x="8602" y="5025"/>
                  </a:cubicBezTo>
                  <a:cubicBezTo>
                    <a:pt x="8586" y="3700"/>
                    <a:pt x="8283" y="2344"/>
                    <a:pt x="7996" y="1019"/>
                  </a:cubicBezTo>
                  <a:cubicBezTo>
                    <a:pt x="7836" y="253"/>
                    <a:pt x="7102" y="109"/>
                    <a:pt x="6416" y="29"/>
                  </a:cubicBezTo>
                  <a:cubicBezTo>
                    <a:pt x="6244" y="10"/>
                    <a:pt x="6075" y="0"/>
                    <a:pt x="590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14"/>
            <p:cNvSpPr/>
            <p:nvPr/>
          </p:nvSpPr>
          <p:spPr>
            <a:xfrm>
              <a:off x="3459693" y="1451276"/>
              <a:ext cx="428228" cy="394487"/>
            </a:xfrm>
            <a:custGeom>
              <a:rect b="b" l="l" r="r" t="t"/>
              <a:pathLst>
                <a:path extrusionOk="0" h="7634" w="8253">
                  <a:moveTo>
                    <a:pt x="3915" y="0"/>
                  </a:moveTo>
                  <a:cubicBezTo>
                    <a:pt x="2885" y="0"/>
                    <a:pt x="1746" y="784"/>
                    <a:pt x="1469" y="1832"/>
                  </a:cubicBezTo>
                  <a:cubicBezTo>
                    <a:pt x="1405" y="2135"/>
                    <a:pt x="1261" y="2390"/>
                    <a:pt x="1038" y="2598"/>
                  </a:cubicBezTo>
                  <a:cubicBezTo>
                    <a:pt x="384" y="3077"/>
                    <a:pt x="1" y="3619"/>
                    <a:pt x="160" y="4401"/>
                  </a:cubicBezTo>
                  <a:cubicBezTo>
                    <a:pt x="192" y="5822"/>
                    <a:pt x="320" y="5949"/>
                    <a:pt x="1676" y="6189"/>
                  </a:cubicBezTo>
                  <a:cubicBezTo>
                    <a:pt x="2043" y="6268"/>
                    <a:pt x="2395" y="6364"/>
                    <a:pt x="2746" y="6460"/>
                  </a:cubicBezTo>
                  <a:cubicBezTo>
                    <a:pt x="4198" y="6843"/>
                    <a:pt x="5634" y="7258"/>
                    <a:pt x="7087" y="7593"/>
                  </a:cubicBezTo>
                  <a:cubicBezTo>
                    <a:pt x="7202" y="7620"/>
                    <a:pt x="7316" y="7634"/>
                    <a:pt x="7423" y="7634"/>
                  </a:cubicBezTo>
                  <a:cubicBezTo>
                    <a:pt x="7895" y="7634"/>
                    <a:pt x="8253" y="7365"/>
                    <a:pt x="8188" y="6715"/>
                  </a:cubicBezTo>
                  <a:cubicBezTo>
                    <a:pt x="8028" y="4736"/>
                    <a:pt x="7789" y="2789"/>
                    <a:pt x="6017" y="1465"/>
                  </a:cubicBezTo>
                  <a:cubicBezTo>
                    <a:pt x="5570" y="1146"/>
                    <a:pt x="5299" y="571"/>
                    <a:pt x="4852" y="268"/>
                  </a:cubicBezTo>
                  <a:cubicBezTo>
                    <a:pt x="4574" y="84"/>
                    <a:pt x="4250" y="0"/>
                    <a:pt x="391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14"/>
            <p:cNvSpPr/>
            <p:nvPr/>
          </p:nvSpPr>
          <p:spPr>
            <a:xfrm>
              <a:off x="2969461" y="890667"/>
              <a:ext cx="433987" cy="417844"/>
            </a:xfrm>
            <a:custGeom>
              <a:rect b="b" l="l" r="r" t="t"/>
              <a:pathLst>
                <a:path extrusionOk="0" h="8086" w="8364">
                  <a:moveTo>
                    <a:pt x="3398" y="0"/>
                  </a:moveTo>
                  <a:cubicBezTo>
                    <a:pt x="3078" y="0"/>
                    <a:pt x="2767" y="162"/>
                    <a:pt x="2522" y="488"/>
                  </a:cubicBezTo>
                  <a:cubicBezTo>
                    <a:pt x="2187" y="967"/>
                    <a:pt x="1900" y="1477"/>
                    <a:pt x="1645" y="2020"/>
                  </a:cubicBezTo>
                  <a:cubicBezTo>
                    <a:pt x="1373" y="2547"/>
                    <a:pt x="1150" y="3089"/>
                    <a:pt x="895" y="3616"/>
                  </a:cubicBezTo>
                  <a:cubicBezTo>
                    <a:pt x="559" y="4286"/>
                    <a:pt x="224" y="4957"/>
                    <a:pt x="1" y="5403"/>
                  </a:cubicBezTo>
                  <a:cubicBezTo>
                    <a:pt x="81" y="6042"/>
                    <a:pt x="129" y="6361"/>
                    <a:pt x="160" y="6696"/>
                  </a:cubicBezTo>
                  <a:cubicBezTo>
                    <a:pt x="251" y="7635"/>
                    <a:pt x="598" y="8085"/>
                    <a:pt x="1248" y="8085"/>
                  </a:cubicBezTo>
                  <a:cubicBezTo>
                    <a:pt x="1515" y="8085"/>
                    <a:pt x="1832" y="8010"/>
                    <a:pt x="2203" y="7861"/>
                  </a:cubicBezTo>
                  <a:cubicBezTo>
                    <a:pt x="3560" y="7319"/>
                    <a:pt x="4900" y="6680"/>
                    <a:pt x="6321" y="6377"/>
                  </a:cubicBezTo>
                  <a:cubicBezTo>
                    <a:pt x="7486" y="6138"/>
                    <a:pt x="7837" y="5324"/>
                    <a:pt x="8268" y="4494"/>
                  </a:cubicBezTo>
                  <a:cubicBezTo>
                    <a:pt x="8363" y="4254"/>
                    <a:pt x="8316" y="3983"/>
                    <a:pt x="8172" y="3776"/>
                  </a:cubicBezTo>
                  <a:cubicBezTo>
                    <a:pt x="6847" y="2579"/>
                    <a:pt x="5507" y="1414"/>
                    <a:pt x="4118" y="280"/>
                  </a:cubicBezTo>
                  <a:cubicBezTo>
                    <a:pt x="3891" y="94"/>
                    <a:pt x="3642" y="0"/>
                    <a:pt x="33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14"/>
            <p:cNvSpPr/>
            <p:nvPr/>
          </p:nvSpPr>
          <p:spPr>
            <a:xfrm>
              <a:off x="3073807" y="358170"/>
              <a:ext cx="385109" cy="381775"/>
            </a:xfrm>
            <a:custGeom>
              <a:rect b="b" l="l" r="r" t="t"/>
              <a:pathLst>
                <a:path extrusionOk="0" h="7388" w="7422">
                  <a:moveTo>
                    <a:pt x="3240" y="0"/>
                  </a:moveTo>
                  <a:cubicBezTo>
                    <a:pt x="2737" y="0"/>
                    <a:pt x="2280" y="145"/>
                    <a:pt x="2043" y="467"/>
                  </a:cubicBezTo>
                  <a:cubicBezTo>
                    <a:pt x="1166" y="1728"/>
                    <a:pt x="1" y="2893"/>
                    <a:pt x="49" y="4681"/>
                  </a:cubicBezTo>
                  <a:cubicBezTo>
                    <a:pt x="208" y="5287"/>
                    <a:pt x="400" y="5878"/>
                    <a:pt x="495" y="6484"/>
                  </a:cubicBezTo>
                  <a:cubicBezTo>
                    <a:pt x="624" y="7147"/>
                    <a:pt x="924" y="7387"/>
                    <a:pt x="1343" y="7387"/>
                  </a:cubicBezTo>
                  <a:cubicBezTo>
                    <a:pt x="1550" y="7387"/>
                    <a:pt x="1785" y="7329"/>
                    <a:pt x="2043" y="7234"/>
                  </a:cubicBezTo>
                  <a:cubicBezTo>
                    <a:pt x="3863" y="6596"/>
                    <a:pt x="5491" y="5718"/>
                    <a:pt x="6767" y="4218"/>
                  </a:cubicBezTo>
                  <a:cubicBezTo>
                    <a:pt x="7422" y="3436"/>
                    <a:pt x="7246" y="1904"/>
                    <a:pt x="6368" y="1393"/>
                  </a:cubicBezTo>
                  <a:cubicBezTo>
                    <a:pt x="5810" y="1074"/>
                    <a:pt x="5267" y="755"/>
                    <a:pt x="4741" y="419"/>
                  </a:cubicBezTo>
                  <a:cubicBezTo>
                    <a:pt x="4320" y="153"/>
                    <a:pt x="3756" y="0"/>
                    <a:pt x="324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14"/>
            <p:cNvSpPr/>
            <p:nvPr/>
          </p:nvSpPr>
          <p:spPr>
            <a:xfrm>
              <a:off x="5687269" y="1202725"/>
              <a:ext cx="370165" cy="368598"/>
            </a:xfrm>
            <a:custGeom>
              <a:rect b="b" l="l" r="r" t="t"/>
              <a:pathLst>
                <a:path extrusionOk="0" h="7133" w="7134">
                  <a:moveTo>
                    <a:pt x="2917" y="0"/>
                  </a:moveTo>
                  <a:cubicBezTo>
                    <a:pt x="2246" y="0"/>
                    <a:pt x="1694" y="370"/>
                    <a:pt x="1404" y="1104"/>
                  </a:cubicBezTo>
                  <a:cubicBezTo>
                    <a:pt x="1325" y="1311"/>
                    <a:pt x="1197" y="1503"/>
                    <a:pt x="1037" y="1663"/>
                  </a:cubicBezTo>
                  <a:cubicBezTo>
                    <a:pt x="96" y="2508"/>
                    <a:pt x="0" y="3913"/>
                    <a:pt x="926" y="4775"/>
                  </a:cubicBezTo>
                  <a:cubicBezTo>
                    <a:pt x="1580" y="5381"/>
                    <a:pt x="2346" y="5844"/>
                    <a:pt x="2968" y="6450"/>
                  </a:cubicBezTo>
                  <a:cubicBezTo>
                    <a:pt x="3417" y="6890"/>
                    <a:pt x="3938" y="7132"/>
                    <a:pt x="4461" y="7132"/>
                  </a:cubicBezTo>
                  <a:cubicBezTo>
                    <a:pt x="4832" y="7132"/>
                    <a:pt x="5204" y="7011"/>
                    <a:pt x="5554" y="6754"/>
                  </a:cubicBezTo>
                  <a:cubicBezTo>
                    <a:pt x="6687" y="5924"/>
                    <a:pt x="7134" y="4471"/>
                    <a:pt x="6687" y="3163"/>
                  </a:cubicBezTo>
                  <a:cubicBezTo>
                    <a:pt x="6607" y="2875"/>
                    <a:pt x="6559" y="2604"/>
                    <a:pt x="6527" y="2317"/>
                  </a:cubicBezTo>
                  <a:cubicBezTo>
                    <a:pt x="6575" y="1120"/>
                    <a:pt x="6256" y="689"/>
                    <a:pt x="5602" y="609"/>
                  </a:cubicBezTo>
                  <a:cubicBezTo>
                    <a:pt x="4995" y="577"/>
                    <a:pt x="4405" y="434"/>
                    <a:pt x="3846" y="210"/>
                  </a:cubicBezTo>
                  <a:cubicBezTo>
                    <a:pt x="3522" y="70"/>
                    <a:pt x="3208" y="0"/>
                    <a:pt x="29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14"/>
            <p:cNvSpPr/>
            <p:nvPr/>
          </p:nvSpPr>
          <p:spPr>
            <a:xfrm>
              <a:off x="5772519" y="1965688"/>
              <a:ext cx="312259" cy="386012"/>
            </a:xfrm>
            <a:custGeom>
              <a:rect b="b" l="l" r="r" t="t"/>
              <a:pathLst>
                <a:path extrusionOk="0" h="7470" w="6018">
                  <a:moveTo>
                    <a:pt x="921" y="1"/>
                  </a:moveTo>
                  <a:cubicBezTo>
                    <a:pt x="263" y="1"/>
                    <a:pt x="107" y="352"/>
                    <a:pt x="192" y="1021"/>
                  </a:cubicBezTo>
                  <a:cubicBezTo>
                    <a:pt x="256" y="1564"/>
                    <a:pt x="512" y="2170"/>
                    <a:pt x="384" y="2665"/>
                  </a:cubicBezTo>
                  <a:cubicBezTo>
                    <a:pt x="1" y="4181"/>
                    <a:pt x="224" y="5618"/>
                    <a:pt x="735" y="7054"/>
                  </a:cubicBezTo>
                  <a:cubicBezTo>
                    <a:pt x="1278" y="7182"/>
                    <a:pt x="1820" y="7325"/>
                    <a:pt x="2379" y="7421"/>
                  </a:cubicBezTo>
                  <a:cubicBezTo>
                    <a:pt x="2548" y="7454"/>
                    <a:pt x="2722" y="7470"/>
                    <a:pt x="2897" y="7470"/>
                  </a:cubicBezTo>
                  <a:cubicBezTo>
                    <a:pt x="3826" y="7470"/>
                    <a:pt x="4772" y="7017"/>
                    <a:pt x="5108" y="6224"/>
                  </a:cubicBezTo>
                  <a:cubicBezTo>
                    <a:pt x="5507" y="5235"/>
                    <a:pt x="5778" y="4197"/>
                    <a:pt x="5906" y="3144"/>
                  </a:cubicBezTo>
                  <a:cubicBezTo>
                    <a:pt x="6017" y="2059"/>
                    <a:pt x="5235" y="766"/>
                    <a:pt x="4342" y="766"/>
                  </a:cubicBezTo>
                  <a:cubicBezTo>
                    <a:pt x="4327" y="766"/>
                    <a:pt x="4312" y="766"/>
                    <a:pt x="4298" y="766"/>
                  </a:cubicBezTo>
                  <a:cubicBezTo>
                    <a:pt x="3154" y="766"/>
                    <a:pt x="2253" y="158"/>
                    <a:pt x="1182" y="16"/>
                  </a:cubicBezTo>
                  <a:cubicBezTo>
                    <a:pt x="1087" y="6"/>
                    <a:pt x="1000" y="1"/>
                    <a:pt x="9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14"/>
            <p:cNvSpPr/>
            <p:nvPr/>
          </p:nvSpPr>
          <p:spPr>
            <a:xfrm>
              <a:off x="1830845" y="1302611"/>
              <a:ext cx="395071" cy="356454"/>
            </a:xfrm>
            <a:custGeom>
              <a:rect b="b" l="l" r="r" t="t"/>
              <a:pathLst>
                <a:path extrusionOk="0" h="6898" w="7614">
                  <a:moveTo>
                    <a:pt x="3608" y="1"/>
                  </a:moveTo>
                  <a:cubicBezTo>
                    <a:pt x="2650" y="448"/>
                    <a:pt x="1597" y="799"/>
                    <a:pt x="719" y="1389"/>
                  </a:cubicBezTo>
                  <a:cubicBezTo>
                    <a:pt x="97" y="1804"/>
                    <a:pt x="1" y="2634"/>
                    <a:pt x="559" y="3257"/>
                  </a:cubicBezTo>
                  <a:cubicBezTo>
                    <a:pt x="1517" y="4358"/>
                    <a:pt x="2538" y="5427"/>
                    <a:pt x="3624" y="6416"/>
                  </a:cubicBezTo>
                  <a:cubicBezTo>
                    <a:pt x="3982" y="6739"/>
                    <a:pt x="4395" y="6897"/>
                    <a:pt x="4798" y="6897"/>
                  </a:cubicBezTo>
                  <a:cubicBezTo>
                    <a:pt x="5292" y="6897"/>
                    <a:pt x="5770" y="6659"/>
                    <a:pt x="6113" y="6193"/>
                  </a:cubicBezTo>
                  <a:cubicBezTo>
                    <a:pt x="6704" y="5411"/>
                    <a:pt x="7103" y="4485"/>
                    <a:pt x="7502" y="3576"/>
                  </a:cubicBezTo>
                  <a:cubicBezTo>
                    <a:pt x="7613" y="3272"/>
                    <a:pt x="7582" y="2921"/>
                    <a:pt x="7422" y="2634"/>
                  </a:cubicBezTo>
                  <a:cubicBezTo>
                    <a:pt x="6544" y="1309"/>
                    <a:pt x="5140" y="751"/>
                    <a:pt x="36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14"/>
            <p:cNvSpPr/>
            <p:nvPr/>
          </p:nvSpPr>
          <p:spPr>
            <a:xfrm>
              <a:off x="4350702" y="267844"/>
              <a:ext cx="539163" cy="258375"/>
            </a:xfrm>
            <a:custGeom>
              <a:rect b="b" l="l" r="r" t="t"/>
              <a:pathLst>
                <a:path extrusionOk="0" h="5000" w="10391">
                  <a:moveTo>
                    <a:pt x="3050" y="1"/>
                  </a:moveTo>
                  <a:cubicBezTo>
                    <a:pt x="2136" y="1"/>
                    <a:pt x="1137" y="598"/>
                    <a:pt x="192" y="923"/>
                  </a:cubicBezTo>
                  <a:cubicBezTo>
                    <a:pt x="113" y="971"/>
                    <a:pt x="81" y="1146"/>
                    <a:pt x="1" y="1322"/>
                  </a:cubicBezTo>
                  <a:lnTo>
                    <a:pt x="863" y="1529"/>
                  </a:lnTo>
                  <a:cubicBezTo>
                    <a:pt x="879" y="3987"/>
                    <a:pt x="1661" y="4051"/>
                    <a:pt x="3304" y="4386"/>
                  </a:cubicBezTo>
                  <a:cubicBezTo>
                    <a:pt x="3481" y="4424"/>
                    <a:pt x="3668" y="4432"/>
                    <a:pt x="3855" y="4432"/>
                  </a:cubicBezTo>
                  <a:cubicBezTo>
                    <a:pt x="3997" y="4432"/>
                    <a:pt x="4139" y="4428"/>
                    <a:pt x="4277" y="4428"/>
                  </a:cubicBezTo>
                  <a:cubicBezTo>
                    <a:pt x="4570" y="4428"/>
                    <a:pt x="4848" y="4448"/>
                    <a:pt x="5076" y="4577"/>
                  </a:cubicBezTo>
                  <a:cubicBezTo>
                    <a:pt x="5585" y="4867"/>
                    <a:pt x="6029" y="4999"/>
                    <a:pt x="6428" y="4999"/>
                  </a:cubicBezTo>
                  <a:cubicBezTo>
                    <a:pt x="7219" y="4999"/>
                    <a:pt x="7834" y="4479"/>
                    <a:pt x="8427" y="3620"/>
                  </a:cubicBezTo>
                  <a:cubicBezTo>
                    <a:pt x="8954" y="2870"/>
                    <a:pt x="9688" y="2263"/>
                    <a:pt x="10326" y="1577"/>
                  </a:cubicBezTo>
                  <a:cubicBezTo>
                    <a:pt x="10390" y="1513"/>
                    <a:pt x="10358" y="1354"/>
                    <a:pt x="10374" y="1130"/>
                  </a:cubicBezTo>
                  <a:lnTo>
                    <a:pt x="10374" y="1130"/>
                  </a:lnTo>
                  <a:lnTo>
                    <a:pt x="9784" y="1385"/>
                  </a:lnTo>
                  <a:lnTo>
                    <a:pt x="9784" y="827"/>
                  </a:lnTo>
                  <a:cubicBezTo>
                    <a:pt x="8363" y="731"/>
                    <a:pt x="7071" y="667"/>
                    <a:pt x="5778" y="540"/>
                  </a:cubicBezTo>
                  <a:cubicBezTo>
                    <a:pt x="4916" y="476"/>
                    <a:pt x="4054" y="109"/>
                    <a:pt x="3272" y="13"/>
                  </a:cubicBezTo>
                  <a:cubicBezTo>
                    <a:pt x="3199" y="5"/>
                    <a:pt x="3125" y="1"/>
                    <a:pt x="30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14"/>
            <p:cNvSpPr/>
            <p:nvPr/>
          </p:nvSpPr>
          <p:spPr>
            <a:xfrm>
              <a:off x="3858862" y="-61835"/>
              <a:ext cx="407421" cy="389009"/>
            </a:xfrm>
            <a:custGeom>
              <a:rect b="b" l="l" r="r" t="t"/>
              <a:pathLst>
                <a:path extrusionOk="0" h="7528" w="7852">
                  <a:moveTo>
                    <a:pt x="5171" y="0"/>
                  </a:moveTo>
                  <a:cubicBezTo>
                    <a:pt x="5045" y="0"/>
                    <a:pt x="4688" y="251"/>
                    <a:pt x="4501" y="424"/>
                  </a:cubicBezTo>
                  <a:cubicBezTo>
                    <a:pt x="3846" y="1047"/>
                    <a:pt x="3336" y="1877"/>
                    <a:pt x="2585" y="2291"/>
                  </a:cubicBezTo>
                  <a:cubicBezTo>
                    <a:pt x="1277" y="3026"/>
                    <a:pt x="942" y="4175"/>
                    <a:pt x="686" y="5691"/>
                  </a:cubicBezTo>
                  <a:lnTo>
                    <a:pt x="383" y="4813"/>
                  </a:lnTo>
                  <a:lnTo>
                    <a:pt x="383" y="4813"/>
                  </a:lnTo>
                  <a:cubicBezTo>
                    <a:pt x="0" y="6361"/>
                    <a:pt x="447" y="7430"/>
                    <a:pt x="1468" y="7510"/>
                  </a:cubicBezTo>
                  <a:cubicBezTo>
                    <a:pt x="1643" y="7521"/>
                    <a:pt x="1816" y="7527"/>
                    <a:pt x="1987" y="7527"/>
                  </a:cubicBezTo>
                  <a:cubicBezTo>
                    <a:pt x="3098" y="7527"/>
                    <a:pt x="4119" y="7258"/>
                    <a:pt x="4852" y="6138"/>
                  </a:cubicBezTo>
                  <a:cubicBezTo>
                    <a:pt x="5650" y="4925"/>
                    <a:pt x="6639" y="3824"/>
                    <a:pt x="7533" y="2659"/>
                  </a:cubicBezTo>
                  <a:cubicBezTo>
                    <a:pt x="7660" y="2499"/>
                    <a:pt x="7852" y="2132"/>
                    <a:pt x="7804" y="2100"/>
                  </a:cubicBezTo>
                  <a:cubicBezTo>
                    <a:pt x="6958" y="1366"/>
                    <a:pt x="6112" y="664"/>
                    <a:pt x="5203" y="9"/>
                  </a:cubicBezTo>
                  <a:cubicBezTo>
                    <a:pt x="5195" y="3"/>
                    <a:pt x="5184" y="0"/>
                    <a:pt x="51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14"/>
            <p:cNvSpPr/>
            <p:nvPr/>
          </p:nvSpPr>
          <p:spPr>
            <a:xfrm>
              <a:off x="1956724" y="330524"/>
              <a:ext cx="371878" cy="365704"/>
            </a:xfrm>
            <a:custGeom>
              <a:rect b="b" l="l" r="r" t="t"/>
              <a:pathLst>
                <a:path extrusionOk="0" h="7077" w="7167">
                  <a:moveTo>
                    <a:pt x="5705" y="1"/>
                  </a:moveTo>
                  <a:cubicBezTo>
                    <a:pt x="5444" y="1"/>
                    <a:pt x="5163" y="131"/>
                    <a:pt x="4884" y="396"/>
                  </a:cubicBezTo>
                  <a:cubicBezTo>
                    <a:pt x="3927" y="1338"/>
                    <a:pt x="2698" y="1960"/>
                    <a:pt x="1373" y="2151"/>
                  </a:cubicBezTo>
                  <a:cubicBezTo>
                    <a:pt x="144" y="2327"/>
                    <a:pt x="1" y="2822"/>
                    <a:pt x="719" y="3827"/>
                  </a:cubicBezTo>
                  <a:cubicBezTo>
                    <a:pt x="1293" y="4625"/>
                    <a:pt x="2634" y="4880"/>
                    <a:pt x="2490" y="6221"/>
                  </a:cubicBezTo>
                  <a:cubicBezTo>
                    <a:pt x="2474" y="6285"/>
                    <a:pt x="2618" y="6365"/>
                    <a:pt x="2698" y="6428"/>
                  </a:cubicBezTo>
                  <a:cubicBezTo>
                    <a:pt x="3240" y="6861"/>
                    <a:pt x="3814" y="7077"/>
                    <a:pt x="4352" y="7077"/>
                  </a:cubicBezTo>
                  <a:cubicBezTo>
                    <a:pt x="5145" y="7077"/>
                    <a:pt x="5861" y="6610"/>
                    <a:pt x="6289" y="5678"/>
                  </a:cubicBezTo>
                  <a:cubicBezTo>
                    <a:pt x="6735" y="4737"/>
                    <a:pt x="6895" y="3668"/>
                    <a:pt x="7166" y="2726"/>
                  </a:cubicBezTo>
                  <a:cubicBezTo>
                    <a:pt x="6959" y="1976"/>
                    <a:pt x="6863" y="1353"/>
                    <a:pt x="6624" y="763"/>
                  </a:cubicBezTo>
                  <a:cubicBezTo>
                    <a:pt x="6400" y="259"/>
                    <a:pt x="6072" y="1"/>
                    <a:pt x="57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14"/>
            <p:cNvSpPr/>
            <p:nvPr/>
          </p:nvSpPr>
          <p:spPr>
            <a:xfrm>
              <a:off x="6311629" y="1841981"/>
              <a:ext cx="328811" cy="443630"/>
            </a:xfrm>
            <a:custGeom>
              <a:rect b="b" l="l" r="r" t="t"/>
              <a:pathLst>
                <a:path extrusionOk="0" h="8585" w="6337">
                  <a:moveTo>
                    <a:pt x="3160" y="0"/>
                  </a:moveTo>
                  <a:cubicBezTo>
                    <a:pt x="2235" y="1165"/>
                    <a:pt x="1086" y="1899"/>
                    <a:pt x="575" y="3415"/>
                  </a:cubicBezTo>
                  <a:cubicBezTo>
                    <a:pt x="0" y="5139"/>
                    <a:pt x="304" y="6847"/>
                    <a:pt x="1500" y="8076"/>
                  </a:cubicBezTo>
                  <a:cubicBezTo>
                    <a:pt x="1830" y="8413"/>
                    <a:pt x="2051" y="8584"/>
                    <a:pt x="2240" y="8584"/>
                  </a:cubicBezTo>
                  <a:cubicBezTo>
                    <a:pt x="2454" y="8584"/>
                    <a:pt x="2627" y="8365"/>
                    <a:pt x="2873" y="7916"/>
                  </a:cubicBezTo>
                  <a:cubicBezTo>
                    <a:pt x="3671" y="6432"/>
                    <a:pt x="4501" y="4979"/>
                    <a:pt x="5347" y="3527"/>
                  </a:cubicBezTo>
                  <a:cubicBezTo>
                    <a:pt x="6336" y="1835"/>
                    <a:pt x="5809" y="591"/>
                    <a:pt x="3942" y="224"/>
                  </a:cubicBezTo>
                  <a:cubicBezTo>
                    <a:pt x="3687" y="160"/>
                    <a:pt x="3432" y="80"/>
                    <a:pt x="3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14"/>
            <p:cNvSpPr/>
            <p:nvPr/>
          </p:nvSpPr>
          <p:spPr>
            <a:xfrm>
              <a:off x="6854838" y="1453188"/>
              <a:ext cx="298146" cy="398414"/>
            </a:xfrm>
            <a:custGeom>
              <a:rect b="b" l="l" r="r" t="t"/>
              <a:pathLst>
                <a:path extrusionOk="0" h="7710" w="5746">
                  <a:moveTo>
                    <a:pt x="1811" y="0"/>
                  </a:moveTo>
                  <a:cubicBezTo>
                    <a:pt x="1529" y="0"/>
                    <a:pt x="1172" y="79"/>
                    <a:pt x="1118" y="215"/>
                  </a:cubicBezTo>
                  <a:cubicBezTo>
                    <a:pt x="751" y="1172"/>
                    <a:pt x="1" y="2321"/>
                    <a:pt x="256" y="3119"/>
                  </a:cubicBezTo>
                  <a:cubicBezTo>
                    <a:pt x="767" y="4636"/>
                    <a:pt x="1836" y="5992"/>
                    <a:pt x="2761" y="7365"/>
                  </a:cubicBezTo>
                  <a:cubicBezTo>
                    <a:pt x="2920" y="7602"/>
                    <a:pt x="3225" y="7710"/>
                    <a:pt x="3556" y="7710"/>
                  </a:cubicBezTo>
                  <a:cubicBezTo>
                    <a:pt x="4092" y="7710"/>
                    <a:pt x="4694" y="7429"/>
                    <a:pt x="4852" y="6966"/>
                  </a:cubicBezTo>
                  <a:cubicBezTo>
                    <a:pt x="5219" y="5848"/>
                    <a:pt x="5427" y="4667"/>
                    <a:pt x="5746" y="3343"/>
                  </a:cubicBezTo>
                  <a:cubicBezTo>
                    <a:pt x="5746" y="3327"/>
                    <a:pt x="5714" y="3135"/>
                    <a:pt x="5634" y="2944"/>
                  </a:cubicBezTo>
                  <a:cubicBezTo>
                    <a:pt x="5092" y="1316"/>
                    <a:pt x="3639" y="183"/>
                    <a:pt x="1948" y="7"/>
                  </a:cubicBezTo>
                  <a:cubicBezTo>
                    <a:pt x="1906" y="3"/>
                    <a:pt x="1860" y="0"/>
                    <a:pt x="18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14"/>
            <p:cNvSpPr/>
            <p:nvPr/>
          </p:nvSpPr>
          <p:spPr>
            <a:xfrm>
              <a:off x="2482550" y="1286127"/>
              <a:ext cx="391751" cy="325811"/>
            </a:xfrm>
            <a:custGeom>
              <a:rect b="b" l="l" r="r" t="t"/>
              <a:pathLst>
                <a:path extrusionOk="0" h="6305" w="7550">
                  <a:moveTo>
                    <a:pt x="2858" y="1"/>
                  </a:moveTo>
                  <a:cubicBezTo>
                    <a:pt x="2522" y="1"/>
                    <a:pt x="2091" y="384"/>
                    <a:pt x="1868" y="703"/>
                  </a:cubicBezTo>
                  <a:cubicBezTo>
                    <a:pt x="1373" y="1421"/>
                    <a:pt x="1102" y="2267"/>
                    <a:pt x="575" y="2937"/>
                  </a:cubicBezTo>
                  <a:cubicBezTo>
                    <a:pt x="1" y="3703"/>
                    <a:pt x="113" y="4214"/>
                    <a:pt x="879" y="4645"/>
                  </a:cubicBezTo>
                  <a:cubicBezTo>
                    <a:pt x="1868" y="5235"/>
                    <a:pt x="2889" y="5778"/>
                    <a:pt x="3847" y="6305"/>
                  </a:cubicBezTo>
                  <a:cubicBezTo>
                    <a:pt x="4900" y="5299"/>
                    <a:pt x="5906" y="4389"/>
                    <a:pt x="6863" y="3416"/>
                  </a:cubicBezTo>
                  <a:cubicBezTo>
                    <a:pt x="7167" y="3097"/>
                    <a:pt x="7550" y="2586"/>
                    <a:pt x="7486" y="2251"/>
                  </a:cubicBezTo>
                  <a:cubicBezTo>
                    <a:pt x="7358" y="1549"/>
                    <a:pt x="7071" y="815"/>
                    <a:pt x="6113" y="751"/>
                  </a:cubicBezTo>
                  <a:cubicBezTo>
                    <a:pt x="5730" y="735"/>
                    <a:pt x="5379" y="495"/>
                    <a:pt x="4996" y="400"/>
                  </a:cubicBezTo>
                  <a:cubicBezTo>
                    <a:pt x="4294" y="240"/>
                    <a:pt x="3576" y="1"/>
                    <a:pt x="28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14"/>
            <p:cNvSpPr/>
            <p:nvPr/>
          </p:nvSpPr>
          <p:spPr>
            <a:xfrm>
              <a:off x="6411824" y="1208616"/>
              <a:ext cx="441407" cy="388648"/>
            </a:xfrm>
            <a:custGeom>
              <a:rect b="b" l="l" r="r" t="t"/>
              <a:pathLst>
                <a:path extrusionOk="0" h="7521" w="8507">
                  <a:moveTo>
                    <a:pt x="8507" y="0"/>
                  </a:moveTo>
                  <a:lnTo>
                    <a:pt x="8507" y="0"/>
                  </a:lnTo>
                  <a:cubicBezTo>
                    <a:pt x="8012" y="112"/>
                    <a:pt x="7437" y="96"/>
                    <a:pt x="7038" y="352"/>
                  </a:cubicBezTo>
                  <a:cubicBezTo>
                    <a:pt x="5075" y="1549"/>
                    <a:pt x="3176" y="2809"/>
                    <a:pt x="1261" y="4070"/>
                  </a:cubicBezTo>
                  <a:cubicBezTo>
                    <a:pt x="894" y="4309"/>
                    <a:pt x="559" y="4581"/>
                    <a:pt x="272" y="4900"/>
                  </a:cubicBezTo>
                  <a:cubicBezTo>
                    <a:pt x="128" y="5060"/>
                    <a:pt x="0" y="5522"/>
                    <a:pt x="64" y="5570"/>
                  </a:cubicBezTo>
                  <a:cubicBezTo>
                    <a:pt x="958" y="6233"/>
                    <a:pt x="1465" y="7490"/>
                    <a:pt x="2935" y="7490"/>
                  </a:cubicBezTo>
                  <a:cubicBezTo>
                    <a:pt x="2987" y="7490"/>
                    <a:pt x="3041" y="7489"/>
                    <a:pt x="3096" y="7485"/>
                  </a:cubicBezTo>
                  <a:cubicBezTo>
                    <a:pt x="3202" y="7510"/>
                    <a:pt x="3299" y="7521"/>
                    <a:pt x="3388" y="7521"/>
                  </a:cubicBezTo>
                  <a:cubicBezTo>
                    <a:pt x="4179" y="7521"/>
                    <a:pt x="4391" y="6635"/>
                    <a:pt x="4836" y="6033"/>
                  </a:cubicBezTo>
                  <a:cubicBezTo>
                    <a:pt x="5953" y="4549"/>
                    <a:pt x="7102" y="3081"/>
                    <a:pt x="8156" y="1549"/>
                  </a:cubicBezTo>
                  <a:cubicBezTo>
                    <a:pt x="8443" y="1150"/>
                    <a:pt x="8395" y="527"/>
                    <a:pt x="850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14"/>
            <p:cNvSpPr/>
            <p:nvPr/>
          </p:nvSpPr>
          <p:spPr>
            <a:xfrm>
              <a:off x="2118197" y="986264"/>
              <a:ext cx="438968" cy="274343"/>
            </a:xfrm>
            <a:custGeom>
              <a:rect b="b" l="l" r="r" t="t"/>
              <a:pathLst>
                <a:path extrusionOk="0" h="5309" w="8460">
                  <a:moveTo>
                    <a:pt x="2663" y="0"/>
                  </a:moveTo>
                  <a:cubicBezTo>
                    <a:pt x="2411" y="0"/>
                    <a:pt x="2153" y="85"/>
                    <a:pt x="1900" y="314"/>
                  </a:cubicBezTo>
                  <a:cubicBezTo>
                    <a:pt x="1852" y="362"/>
                    <a:pt x="1768" y="374"/>
                    <a:pt x="1676" y="374"/>
                  </a:cubicBezTo>
                  <a:cubicBezTo>
                    <a:pt x="1585" y="374"/>
                    <a:pt x="1485" y="362"/>
                    <a:pt x="1405" y="362"/>
                  </a:cubicBezTo>
                  <a:cubicBezTo>
                    <a:pt x="368" y="409"/>
                    <a:pt x="1" y="856"/>
                    <a:pt x="208" y="1910"/>
                  </a:cubicBezTo>
                  <a:cubicBezTo>
                    <a:pt x="352" y="2548"/>
                    <a:pt x="527" y="3202"/>
                    <a:pt x="767" y="3825"/>
                  </a:cubicBezTo>
                  <a:cubicBezTo>
                    <a:pt x="847" y="4064"/>
                    <a:pt x="1038" y="4272"/>
                    <a:pt x="1277" y="4383"/>
                  </a:cubicBezTo>
                  <a:cubicBezTo>
                    <a:pt x="2634" y="4702"/>
                    <a:pt x="4007" y="4990"/>
                    <a:pt x="5475" y="5309"/>
                  </a:cubicBezTo>
                  <a:cubicBezTo>
                    <a:pt x="5698" y="5261"/>
                    <a:pt x="6017" y="5197"/>
                    <a:pt x="6353" y="5149"/>
                  </a:cubicBezTo>
                  <a:cubicBezTo>
                    <a:pt x="8060" y="4846"/>
                    <a:pt x="8459" y="4048"/>
                    <a:pt x="7246" y="2835"/>
                  </a:cubicBezTo>
                  <a:cubicBezTo>
                    <a:pt x="6257" y="1846"/>
                    <a:pt x="4980" y="1128"/>
                    <a:pt x="3767" y="409"/>
                  </a:cubicBezTo>
                  <a:cubicBezTo>
                    <a:pt x="3444" y="214"/>
                    <a:pt x="3061" y="0"/>
                    <a:pt x="26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14"/>
            <p:cNvSpPr/>
            <p:nvPr/>
          </p:nvSpPr>
          <p:spPr>
            <a:xfrm>
              <a:off x="6063192" y="333831"/>
              <a:ext cx="343703" cy="378829"/>
            </a:xfrm>
            <a:custGeom>
              <a:rect b="b" l="l" r="r" t="t"/>
              <a:pathLst>
                <a:path extrusionOk="0" h="7331" w="6624">
                  <a:moveTo>
                    <a:pt x="4455" y="0"/>
                  </a:moveTo>
                  <a:cubicBezTo>
                    <a:pt x="4185" y="0"/>
                    <a:pt x="3931" y="186"/>
                    <a:pt x="3703" y="635"/>
                  </a:cubicBezTo>
                  <a:cubicBezTo>
                    <a:pt x="3607" y="843"/>
                    <a:pt x="3240" y="922"/>
                    <a:pt x="2985" y="1034"/>
                  </a:cubicBezTo>
                  <a:cubicBezTo>
                    <a:pt x="2171" y="1385"/>
                    <a:pt x="1325" y="1657"/>
                    <a:pt x="559" y="2071"/>
                  </a:cubicBezTo>
                  <a:cubicBezTo>
                    <a:pt x="112" y="2311"/>
                    <a:pt x="1" y="2742"/>
                    <a:pt x="384" y="3252"/>
                  </a:cubicBezTo>
                  <a:cubicBezTo>
                    <a:pt x="735" y="3731"/>
                    <a:pt x="910" y="4322"/>
                    <a:pt x="1197" y="4848"/>
                  </a:cubicBezTo>
                  <a:cubicBezTo>
                    <a:pt x="1517" y="5503"/>
                    <a:pt x="1884" y="6125"/>
                    <a:pt x="2315" y="6716"/>
                  </a:cubicBezTo>
                  <a:cubicBezTo>
                    <a:pt x="2634" y="7123"/>
                    <a:pt x="2933" y="7330"/>
                    <a:pt x="3222" y="7330"/>
                  </a:cubicBezTo>
                  <a:cubicBezTo>
                    <a:pt x="3512" y="7330"/>
                    <a:pt x="3791" y="7123"/>
                    <a:pt x="4070" y="6700"/>
                  </a:cubicBezTo>
                  <a:cubicBezTo>
                    <a:pt x="4932" y="5391"/>
                    <a:pt x="5682" y="3971"/>
                    <a:pt x="6464" y="2598"/>
                  </a:cubicBezTo>
                  <a:cubicBezTo>
                    <a:pt x="6544" y="2454"/>
                    <a:pt x="6528" y="2279"/>
                    <a:pt x="6624" y="1832"/>
                  </a:cubicBezTo>
                  <a:cubicBezTo>
                    <a:pt x="6241" y="1433"/>
                    <a:pt x="5778" y="922"/>
                    <a:pt x="5267" y="444"/>
                  </a:cubicBezTo>
                  <a:cubicBezTo>
                    <a:pt x="4986" y="171"/>
                    <a:pt x="4713" y="0"/>
                    <a:pt x="44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14"/>
            <p:cNvSpPr/>
            <p:nvPr/>
          </p:nvSpPr>
          <p:spPr>
            <a:xfrm>
              <a:off x="6147665" y="87619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318" y="0"/>
                  </a:moveTo>
                  <a:cubicBezTo>
                    <a:pt x="1119" y="0"/>
                    <a:pt x="932" y="30"/>
                    <a:pt x="782" y="98"/>
                  </a:cubicBezTo>
                  <a:cubicBezTo>
                    <a:pt x="399" y="257"/>
                    <a:pt x="144" y="1023"/>
                    <a:pt x="80" y="1550"/>
                  </a:cubicBezTo>
                  <a:cubicBezTo>
                    <a:pt x="0" y="2603"/>
                    <a:pt x="0" y="3673"/>
                    <a:pt x="48" y="4726"/>
                  </a:cubicBezTo>
                  <a:cubicBezTo>
                    <a:pt x="64" y="5045"/>
                    <a:pt x="128" y="5508"/>
                    <a:pt x="320" y="5651"/>
                  </a:cubicBezTo>
                  <a:cubicBezTo>
                    <a:pt x="1261" y="6242"/>
                    <a:pt x="2235" y="6801"/>
                    <a:pt x="3240" y="7295"/>
                  </a:cubicBezTo>
                  <a:cubicBezTo>
                    <a:pt x="3250" y="7300"/>
                    <a:pt x="3262" y="7302"/>
                    <a:pt x="3276" y="7302"/>
                  </a:cubicBezTo>
                  <a:cubicBezTo>
                    <a:pt x="3403" y="7302"/>
                    <a:pt x="3695" y="7120"/>
                    <a:pt x="3767" y="6976"/>
                  </a:cubicBezTo>
                  <a:cubicBezTo>
                    <a:pt x="4134" y="6210"/>
                    <a:pt x="4437" y="5412"/>
                    <a:pt x="4772" y="4614"/>
                  </a:cubicBezTo>
                  <a:cubicBezTo>
                    <a:pt x="4629" y="2779"/>
                    <a:pt x="3910" y="1342"/>
                    <a:pt x="2490" y="337"/>
                  </a:cubicBezTo>
                  <a:cubicBezTo>
                    <a:pt x="2199" y="132"/>
                    <a:pt x="1733" y="0"/>
                    <a:pt x="13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14"/>
            <p:cNvSpPr/>
            <p:nvPr/>
          </p:nvSpPr>
          <p:spPr>
            <a:xfrm>
              <a:off x="7319385" y="1688975"/>
              <a:ext cx="307278" cy="385961"/>
            </a:xfrm>
            <a:custGeom>
              <a:rect b="b" l="l" r="r" t="t"/>
              <a:pathLst>
                <a:path extrusionOk="0" h="7469" w="5922">
                  <a:moveTo>
                    <a:pt x="2854" y="0"/>
                  </a:moveTo>
                  <a:cubicBezTo>
                    <a:pt x="2650" y="0"/>
                    <a:pt x="2439" y="68"/>
                    <a:pt x="2235" y="216"/>
                  </a:cubicBezTo>
                  <a:cubicBezTo>
                    <a:pt x="1341" y="886"/>
                    <a:pt x="735" y="1908"/>
                    <a:pt x="1" y="2770"/>
                  </a:cubicBezTo>
                  <a:lnTo>
                    <a:pt x="160" y="2913"/>
                  </a:lnTo>
                  <a:cubicBezTo>
                    <a:pt x="144" y="3041"/>
                    <a:pt x="160" y="3185"/>
                    <a:pt x="208" y="3312"/>
                  </a:cubicBezTo>
                  <a:cubicBezTo>
                    <a:pt x="974" y="4637"/>
                    <a:pt x="1756" y="5961"/>
                    <a:pt x="2554" y="7270"/>
                  </a:cubicBezTo>
                  <a:cubicBezTo>
                    <a:pt x="2649" y="7393"/>
                    <a:pt x="2803" y="7469"/>
                    <a:pt x="2964" y="7469"/>
                  </a:cubicBezTo>
                  <a:cubicBezTo>
                    <a:pt x="2992" y="7469"/>
                    <a:pt x="3021" y="7466"/>
                    <a:pt x="3049" y="7462"/>
                  </a:cubicBezTo>
                  <a:cubicBezTo>
                    <a:pt x="3831" y="7031"/>
                    <a:pt x="4661" y="6648"/>
                    <a:pt x="5331" y="6073"/>
                  </a:cubicBezTo>
                  <a:cubicBezTo>
                    <a:pt x="5922" y="5547"/>
                    <a:pt x="5379" y="4908"/>
                    <a:pt x="5124" y="4350"/>
                  </a:cubicBezTo>
                  <a:cubicBezTo>
                    <a:pt x="5092" y="4222"/>
                    <a:pt x="5060" y="4078"/>
                    <a:pt x="5044" y="3951"/>
                  </a:cubicBezTo>
                  <a:cubicBezTo>
                    <a:pt x="4709" y="2977"/>
                    <a:pt x="4421" y="1988"/>
                    <a:pt x="4054" y="1014"/>
                  </a:cubicBezTo>
                  <a:cubicBezTo>
                    <a:pt x="3817" y="403"/>
                    <a:pt x="3354" y="0"/>
                    <a:pt x="28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14"/>
            <p:cNvSpPr/>
            <p:nvPr/>
          </p:nvSpPr>
          <p:spPr>
            <a:xfrm>
              <a:off x="4483223" y="1885645"/>
              <a:ext cx="345363" cy="293927"/>
            </a:xfrm>
            <a:custGeom>
              <a:rect b="b" l="l" r="r" t="t"/>
              <a:pathLst>
                <a:path extrusionOk="0" h="5688" w="6656">
                  <a:moveTo>
                    <a:pt x="4692" y="1"/>
                  </a:moveTo>
                  <a:cubicBezTo>
                    <a:pt x="3384" y="272"/>
                    <a:pt x="2298" y="464"/>
                    <a:pt x="1229" y="751"/>
                  </a:cubicBezTo>
                  <a:cubicBezTo>
                    <a:pt x="878" y="847"/>
                    <a:pt x="559" y="1054"/>
                    <a:pt x="351" y="1358"/>
                  </a:cubicBezTo>
                  <a:cubicBezTo>
                    <a:pt x="160" y="1645"/>
                    <a:pt x="0" y="2155"/>
                    <a:pt x="128" y="2443"/>
                  </a:cubicBezTo>
                  <a:cubicBezTo>
                    <a:pt x="543" y="3384"/>
                    <a:pt x="1117" y="4246"/>
                    <a:pt x="1596" y="5156"/>
                  </a:cubicBezTo>
                  <a:cubicBezTo>
                    <a:pt x="1789" y="5541"/>
                    <a:pt x="2028" y="5688"/>
                    <a:pt x="2310" y="5688"/>
                  </a:cubicBezTo>
                  <a:cubicBezTo>
                    <a:pt x="2495" y="5688"/>
                    <a:pt x="2699" y="5624"/>
                    <a:pt x="2921" y="5523"/>
                  </a:cubicBezTo>
                  <a:cubicBezTo>
                    <a:pt x="3639" y="5172"/>
                    <a:pt x="4357" y="4837"/>
                    <a:pt x="5091" y="4517"/>
                  </a:cubicBezTo>
                  <a:cubicBezTo>
                    <a:pt x="6464" y="3959"/>
                    <a:pt x="6655" y="3528"/>
                    <a:pt x="6081" y="2155"/>
                  </a:cubicBezTo>
                  <a:cubicBezTo>
                    <a:pt x="5873" y="1661"/>
                    <a:pt x="5730" y="1134"/>
                    <a:pt x="5442" y="687"/>
                  </a:cubicBezTo>
                  <a:cubicBezTo>
                    <a:pt x="5251" y="368"/>
                    <a:pt x="4868" y="145"/>
                    <a:pt x="46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14"/>
            <p:cNvSpPr/>
            <p:nvPr/>
          </p:nvSpPr>
          <p:spPr>
            <a:xfrm>
              <a:off x="3698997" y="1065635"/>
              <a:ext cx="341108" cy="285763"/>
            </a:xfrm>
            <a:custGeom>
              <a:rect b="b" l="l" r="r" t="t"/>
              <a:pathLst>
                <a:path extrusionOk="0" h="5530" w="6574">
                  <a:moveTo>
                    <a:pt x="5494" y="1"/>
                  </a:moveTo>
                  <a:cubicBezTo>
                    <a:pt x="5341" y="1"/>
                    <a:pt x="5170" y="19"/>
                    <a:pt x="4980" y="54"/>
                  </a:cubicBezTo>
                  <a:cubicBezTo>
                    <a:pt x="4007" y="246"/>
                    <a:pt x="3033" y="469"/>
                    <a:pt x="2060" y="709"/>
                  </a:cubicBezTo>
                  <a:cubicBezTo>
                    <a:pt x="943" y="996"/>
                    <a:pt x="240" y="1906"/>
                    <a:pt x="1" y="3182"/>
                  </a:cubicBezTo>
                  <a:cubicBezTo>
                    <a:pt x="192" y="3565"/>
                    <a:pt x="288" y="4060"/>
                    <a:pt x="575" y="4316"/>
                  </a:cubicBezTo>
                  <a:cubicBezTo>
                    <a:pt x="1054" y="4715"/>
                    <a:pt x="1645" y="4954"/>
                    <a:pt x="2203" y="5257"/>
                  </a:cubicBezTo>
                  <a:cubicBezTo>
                    <a:pt x="2528" y="5437"/>
                    <a:pt x="2976" y="5530"/>
                    <a:pt x="3392" y="5530"/>
                  </a:cubicBezTo>
                  <a:cubicBezTo>
                    <a:pt x="3897" y="5530"/>
                    <a:pt x="4354" y="5394"/>
                    <a:pt x="4485" y="5113"/>
                  </a:cubicBezTo>
                  <a:cubicBezTo>
                    <a:pt x="5267" y="3581"/>
                    <a:pt x="5762" y="2608"/>
                    <a:pt x="6225" y="1411"/>
                  </a:cubicBezTo>
                  <a:cubicBezTo>
                    <a:pt x="6573" y="487"/>
                    <a:pt x="6292" y="1"/>
                    <a:pt x="54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14"/>
            <p:cNvSpPr/>
            <p:nvPr/>
          </p:nvSpPr>
          <p:spPr>
            <a:xfrm>
              <a:off x="2504914" y="471335"/>
              <a:ext cx="321339" cy="282817"/>
            </a:xfrm>
            <a:custGeom>
              <a:rect b="b" l="l" r="r" t="t"/>
              <a:pathLst>
                <a:path extrusionOk="0" h="5473" w="6193">
                  <a:moveTo>
                    <a:pt x="2395" y="1"/>
                  </a:moveTo>
                  <a:cubicBezTo>
                    <a:pt x="1964" y="81"/>
                    <a:pt x="1261" y="17"/>
                    <a:pt x="847" y="336"/>
                  </a:cubicBezTo>
                  <a:cubicBezTo>
                    <a:pt x="1" y="974"/>
                    <a:pt x="751" y="3688"/>
                    <a:pt x="1740" y="4087"/>
                  </a:cubicBezTo>
                  <a:cubicBezTo>
                    <a:pt x="2379" y="4342"/>
                    <a:pt x="2953" y="4709"/>
                    <a:pt x="3464" y="5140"/>
                  </a:cubicBezTo>
                  <a:cubicBezTo>
                    <a:pt x="3733" y="5359"/>
                    <a:pt x="3933" y="5472"/>
                    <a:pt x="4178" y="5472"/>
                  </a:cubicBezTo>
                  <a:cubicBezTo>
                    <a:pt x="4325" y="5472"/>
                    <a:pt x="4489" y="5431"/>
                    <a:pt x="4693" y="5347"/>
                  </a:cubicBezTo>
                  <a:cubicBezTo>
                    <a:pt x="6001" y="4773"/>
                    <a:pt x="6065" y="3640"/>
                    <a:pt x="6113" y="2507"/>
                  </a:cubicBezTo>
                  <a:cubicBezTo>
                    <a:pt x="6193" y="528"/>
                    <a:pt x="6161" y="528"/>
                    <a:pt x="4262" y="192"/>
                  </a:cubicBezTo>
                  <a:cubicBezTo>
                    <a:pt x="3703" y="97"/>
                    <a:pt x="3129" y="81"/>
                    <a:pt x="2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14"/>
            <p:cNvSpPr/>
            <p:nvPr/>
          </p:nvSpPr>
          <p:spPr>
            <a:xfrm>
              <a:off x="4861637" y="319414"/>
              <a:ext cx="426515" cy="307880"/>
            </a:xfrm>
            <a:custGeom>
              <a:rect b="b" l="l" r="r" t="t"/>
              <a:pathLst>
                <a:path extrusionOk="0" h="5958" w="8220">
                  <a:moveTo>
                    <a:pt x="2581" y="1"/>
                  </a:moveTo>
                  <a:cubicBezTo>
                    <a:pt x="2217" y="1"/>
                    <a:pt x="1834" y="320"/>
                    <a:pt x="1086" y="946"/>
                  </a:cubicBezTo>
                  <a:cubicBezTo>
                    <a:pt x="1" y="1856"/>
                    <a:pt x="17" y="2925"/>
                    <a:pt x="1261" y="3611"/>
                  </a:cubicBezTo>
                  <a:cubicBezTo>
                    <a:pt x="2442" y="4266"/>
                    <a:pt x="3735" y="4744"/>
                    <a:pt x="4996" y="5239"/>
                  </a:cubicBezTo>
                  <a:cubicBezTo>
                    <a:pt x="5778" y="5542"/>
                    <a:pt x="6592" y="5702"/>
                    <a:pt x="7549" y="5957"/>
                  </a:cubicBezTo>
                  <a:cubicBezTo>
                    <a:pt x="7693" y="5861"/>
                    <a:pt x="8012" y="5750"/>
                    <a:pt x="8124" y="5526"/>
                  </a:cubicBezTo>
                  <a:cubicBezTo>
                    <a:pt x="8220" y="5287"/>
                    <a:pt x="8220" y="5016"/>
                    <a:pt x="8092" y="4792"/>
                  </a:cubicBezTo>
                  <a:cubicBezTo>
                    <a:pt x="7853" y="4473"/>
                    <a:pt x="7581" y="4170"/>
                    <a:pt x="7278" y="3914"/>
                  </a:cubicBezTo>
                  <a:cubicBezTo>
                    <a:pt x="6241" y="2989"/>
                    <a:pt x="5140" y="2111"/>
                    <a:pt x="4150" y="1154"/>
                  </a:cubicBezTo>
                  <a:cubicBezTo>
                    <a:pt x="3351" y="380"/>
                    <a:pt x="2978" y="1"/>
                    <a:pt x="25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14"/>
            <p:cNvSpPr/>
            <p:nvPr/>
          </p:nvSpPr>
          <p:spPr>
            <a:xfrm>
              <a:off x="4528780" y="2425946"/>
              <a:ext cx="426515" cy="308345"/>
            </a:xfrm>
            <a:custGeom>
              <a:rect b="b" l="l" r="r" t="t"/>
              <a:pathLst>
                <a:path extrusionOk="0" h="5967" w="8220">
                  <a:moveTo>
                    <a:pt x="2568" y="1"/>
                  </a:moveTo>
                  <a:cubicBezTo>
                    <a:pt x="2203" y="1"/>
                    <a:pt x="1820" y="320"/>
                    <a:pt x="1069" y="940"/>
                  </a:cubicBezTo>
                  <a:cubicBezTo>
                    <a:pt x="0" y="1850"/>
                    <a:pt x="0" y="2919"/>
                    <a:pt x="1261" y="3605"/>
                  </a:cubicBezTo>
                  <a:cubicBezTo>
                    <a:pt x="2442" y="4259"/>
                    <a:pt x="3719" y="4754"/>
                    <a:pt x="4979" y="5233"/>
                  </a:cubicBezTo>
                  <a:cubicBezTo>
                    <a:pt x="5761" y="5536"/>
                    <a:pt x="6591" y="5696"/>
                    <a:pt x="7533" y="5967"/>
                  </a:cubicBezTo>
                  <a:cubicBezTo>
                    <a:pt x="7676" y="5855"/>
                    <a:pt x="7996" y="5744"/>
                    <a:pt x="8123" y="5536"/>
                  </a:cubicBezTo>
                  <a:cubicBezTo>
                    <a:pt x="8219" y="5297"/>
                    <a:pt x="8203" y="5025"/>
                    <a:pt x="8075" y="4802"/>
                  </a:cubicBezTo>
                  <a:cubicBezTo>
                    <a:pt x="7852" y="4467"/>
                    <a:pt x="7581" y="4180"/>
                    <a:pt x="7262" y="3924"/>
                  </a:cubicBezTo>
                  <a:cubicBezTo>
                    <a:pt x="6224" y="2983"/>
                    <a:pt x="5139" y="2121"/>
                    <a:pt x="4134" y="1147"/>
                  </a:cubicBezTo>
                  <a:cubicBezTo>
                    <a:pt x="3337" y="375"/>
                    <a:pt x="2963" y="1"/>
                    <a:pt x="256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14"/>
            <p:cNvSpPr/>
            <p:nvPr/>
          </p:nvSpPr>
          <p:spPr>
            <a:xfrm>
              <a:off x="4013694" y="620931"/>
              <a:ext cx="301466" cy="292842"/>
            </a:xfrm>
            <a:custGeom>
              <a:rect b="b" l="l" r="r" t="t"/>
              <a:pathLst>
                <a:path extrusionOk="0" h="5667" w="5810">
                  <a:moveTo>
                    <a:pt x="2061" y="0"/>
                  </a:moveTo>
                  <a:cubicBezTo>
                    <a:pt x="1497" y="0"/>
                    <a:pt x="1047" y="263"/>
                    <a:pt x="735" y="888"/>
                  </a:cubicBezTo>
                  <a:cubicBezTo>
                    <a:pt x="0" y="2325"/>
                    <a:pt x="798" y="4974"/>
                    <a:pt x="2315" y="5564"/>
                  </a:cubicBezTo>
                  <a:cubicBezTo>
                    <a:pt x="2499" y="5635"/>
                    <a:pt x="2718" y="5667"/>
                    <a:pt x="2949" y="5667"/>
                  </a:cubicBezTo>
                  <a:cubicBezTo>
                    <a:pt x="3397" y="5667"/>
                    <a:pt x="3887" y="5547"/>
                    <a:pt x="4246" y="5357"/>
                  </a:cubicBezTo>
                  <a:cubicBezTo>
                    <a:pt x="5363" y="4782"/>
                    <a:pt x="5570" y="3681"/>
                    <a:pt x="5554" y="2516"/>
                  </a:cubicBezTo>
                  <a:lnTo>
                    <a:pt x="5810" y="2372"/>
                  </a:lnTo>
                  <a:cubicBezTo>
                    <a:pt x="5458" y="1782"/>
                    <a:pt x="5251" y="1016"/>
                    <a:pt x="4756" y="665"/>
                  </a:cubicBezTo>
                  <a:cubicBezTo>
                    <a:pt x="4150" y="266"/>
                    <a:pt x="3304" y="218"/>
                    <a:pt x="2554" y="58"/>
                  </a:cubicBezTo>
                  <a:cubicBezTo>
                    <a:pt x="2381" y="20"/>
                    <a:pt x="2217" y="0"/>
                    <a:pt x="20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14"/>
            <p:cNvSpPr/>
            <p:nvPr/>
          </p:nvSpPr>
          <p:spPr>
            <a:xfrm>
              <a:off x="3309842" y="-24475"/>
              <a:ext cx="333740" cy="316096"/>
            </a:xfrm>
            <a:custGeom>
              <a:rect b="b" l="l" r="r" t="t"/>
              <a:pathLst>
                <a:path extrusionOk="0" h="6117" w="6432">
                  <a:moveTo>
                    <a:pt x="4995" y="1"/>
                  </a:moveTo>
                  <a:cubicBezTo>
                    <a:pt x="4682" y="1"/>
                    <a:pt x="4289" y="38"/>
                    <a:pt x="3795" y="38"/>
                  </a:cubicBezTo>
                  <a:cubicBezTo>
                    <a:pt x="3744" y="38"/>
                    <a:pt x="3692" y="37"/>
                    <a:pt x="3639" y="36"/>
                  </a:cubicBezTo>
                  <a:cubicBezTo>
                    <a:pt x="3626" y="36"/>
                    <a:pt x="3614" y="36"/>
                    <a:pt x="3602" y="36"/>
                  </a:cubicBezTo>
                  <a:cubicBezTo>
                    <a:pt x="1965" y="36"/>
                    <a:pt x="16" y="2125"/>
                    <a:pt x="0" y="4010"/>
                  </a:cubicBezTo>
                  <a:cubicBezTo>
                    <a:pt x="176" y="3867"/>
                    <a:pt x="335" y="3723"/>
                    <a:pt x="495" y="3563"/>
                  </a:cubicBezTo>
                  <a:cubicBezTo>
                    <a:pt x="801" y="3182"/>
                    <a:pt x="1125" y="2986"/>
                    <a:pt x="1448" y="2986"/>
                  </a:cubicBezTo>
                  <a:cubicBezTo>
                    <a:pt x="1748" y="2986"/>
                    <a:pt x="2046" y="3154"/>
                    <a:pt x="2330" y="3500"/>
                  </a:cubicBezTo>
                  <a:cubicBezTo>
                    <a:pt x="3000" y="4313"/>
                    <a:pt x="3591" y="5239"/>
                    <a:pt x="4229" y="6117"/>
                  </a:cubicBezTo>
                  <a:cubicBezTo>
                    <a:pt x="6192" y="5159"/>
                    <a:pt x="6432" y="4792"/>
                    <a:pt x="6192" y="2925"/>
                  </a:cubicBezTo>
                  <a:cubicBezTo>
                    <a:pt x="6144" y="2686"/>
                    <a:pt x="6112" y="2462"/>
                    <a:pt x="6097" y="2223"/>
                  </a:cubicBezTo>
                  <a:cubicBezTo>
                    <a:pt x="6085" y="266"/>
                    <a:pt x="5833" y="1"/>
                    <a:pt x="49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14"/>
            <p:cNvSpPr/>
            <p:nvPr/>
          </p:nvSpPr>
          <p:spPr>
            <a:xfrm>
              <a:off x="4503926" y="1337284"/>
              <a:ext cx="245999" cy="458409"/>
            </a:xfrm>
            <a:custGeom>
              <a:rect b="b" l="l" r="r" t="t"/>
              <a:pathLst>
                <a:path extrusionOk="0" h="8871" w="4741">
                  <a:moveTo>
                    <a:pt x="240" y="0"/>
                  </a:moveTo>
                  <a:cubicBezTo>
                    <a:pt x="176" y="383"/>
                    <a:pt x="0" y="798"/>
                    <a:pt x="64" y="1181"/>
                  </a:cubicBezTo>
                  <a:cubicBezTo>
                    <a:pt x="256" y="2250"/>
                    <a:pt x="543" y="3320"/>
                    <a:pt x="750" y="4389"/>
                  </a:cubicBezTo>
                  <a:cubicBezTo>
                    <a:pt x="1006" y="5602"/>
                    <a:pt x="1165" y="6831"/>
                    <a:pt x="1469" y="8028"/>
                  </a:cubicBezTo>
                  <a:cubicBezTo>
                    <a:pt x="1564" y="8363"/>
                    <a:pt x="1963" y="8826"/>
                    <a:pt x="2267" y="8857"/>
                  </a:cubicBezTo>
                  <a:cubicBezTo>
                    <a:pt x="2331" y="8866"/>
                    <a:pt x="2395" y="8871"/>
                    <a:pt x="2460" y="8871"/>
                  </a:cubicBezTo>
                  <a:cubicBezTo>
                    <a:pt x="3543" y="8871"/>
                    <a:pt x="4710" y="7649"/>
                    <a:pt x="4740" y="6384"/>
                  </a:cubicBezTo>
                  <a:cubicBezTo>
                    <a:pt x="4676" y="6112"/>
                    <a:pt x="4581" y="5857"/>
                    <a:pt x="4469" y="5602"/>
                  </a:cubicBezTo>
                  <a:cubicBezTo>
                    <a:pt x="3719" y="4229"/>
                    <a:pt x="2953" y="2857"/>
                    <a:pt x="2155" y="1516"/>
                  </a:cubicBezTo>
                  <a:cubicBezTo>
                    <a:pt x="1915" y="1117"/>
                    <a:pt x="1612" y="750"/>
                    <a:pt x="1261" y="447"/>
                  </a:cubicBezTo>
                  <a:cubicBezTo>
                    <a:pt x="990" y="208"/>
                    <a:pt x="591" y="144"/>
                    <a:pt x="2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14"/>
            <p:cNvSpPr/>
            <p:nvPr/>
          </p:nvSpPr>
          <p:spPr>
            <a:xfrm>
              <a:off x="4166865" y="1160508"/>
              <a:ext cx="306448" cy="332839"/>
            </a:xfrm>
            <a:custGeom>
              <a:rect b="b" l="l" r="r" t="t"/>
              <a:pathLst>
                <a:path extrusionOk="0" h="6441" w="5906">
                  <a:moveTo>
                    <a:pt x="4345" y="0"/>
                  </a:moveTo>
                  <a:cubicBezTo>
                    <a:pt x="3899" y="0"/>
                    <a:pt x="3254" y="238"/>
                    <a:pt x="3033" y="533"/>
                  </a:cubicBezTo>
                  <a:cubicBezTo>
                    <a:pt x="1980" y="1921"/>
                    <a:pt x="1006" y="3389"/>
                    <a:pt x="129" y="4889"/>
                  </a:cubicBezTo>
                  <a:cubicBezTo>
                    <a:pt x="1" y="5097"/>
                    <a:pt x="240" y="5671"/>
                    <a:pt x="480" y="5927"/>
                  </a:cubicBezTo>
                  <a:cubicBezTo>
                    <a:pt x="820" y="6275"/>
                    <a:pt x="1229" y="6440"/>
                    <a:pt x="1659" y="6440"/>
                  </a:cubicBezTo>
                  <a:cubicBezTo>
                    <a:pt x="2156" y="6440"/>
                    <a:pt x="2681" y="6218"/>
                    <a:pt x="3161" y="5799"/>
                  </a:cubicBezTo>
                  <a:cubicBezTo>
                    <a:pt x="4422" y="4730"/>
                    <a:pt x="5379" y="3341"/>
                    <a:pt x="5906" y="1777"/>
                  </a:cubicBezTo>
                  <a:cubicBezTo>
                    <a:pt x="5539" y="1219"/>
                    <a:pt x="5251" y="421"/>
                    <a:pt x="4677" y="70"/>
                  </a:cubicBezTo>
                  <a:cubicBezTo>
                    <a:pt x="4596" y="22"/>
                    <a:pt x="4480" y="0"/>
                    <a:pt x="43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14"/>
            <p:cNvSpPr/>
            <p:nvPr/>
          </p:nvSpPr>
          <p:spPr>
            <a:xfrm>
              <a:off x="2351742" y="91946"/>
              <a:ext cx="455468" cy="218740"/>
            </a:xfrm>
            <a:custGeom>
              <a:rect b="b" l="l" r="r" t="t"/>
              <a:pathLst>
                <a:path extrusionOk="0" h="4233" w="8778">
                  <a:moveTo>
                    <a:pt x="2537" y="1"/>
                  </a:moveTo>
                  <a:cubicBezTo>
                    <a:pt x="1467" y="1"/>
                    <a:pt x="500" y="617"/>
                    <a:pt x="64" y="1598"/>
                  </a:cubicBezTo>
                  <a:cubicBezTo>
                    <a:pt x="0" y="1773"/>
                    <a:pt x="16" y="1965"/>
                    <a:pt x="112" y="2124"/>
                  </a:cubicBezTo>
                  <a:cubicBezTo>
                    <a:pt x="639" y="2699"/>
                    <a:pt x="1165" y="3130"/>
                    <a:pt x="2075" y="3130"/>
                  </a:cubicBezTo>
                  <a:cubicBezTo>
                    <a:pt x="2175" y="3130"/>
                    <a:pt x="2278" y="3129"/>
                    <a:pt x="2383" y="3129"/>
                  </a:cubicBezTo>
                  <a:cubicBezTo>
                    <a:pt x="3378" y="3129"/>
                    <a:pt x="4537" y="3156"/>
                    <a:pt x="5187" y="3704"/>
                  </a:cubicBezTo>
                  <a:cubicBezTo>
                    <a:pt x="5666" y="4086"/>
                    <a:pt x="6083" y="4233"/>
                    <a:pt x="6477" y="4233"/>
                  </a:cubicBezTo>
                  <a:cubicBezTo>
                    <a:pt x="6922" y="4233"/>
                    <a:pt x="7340" y="4046"/>
                    <a:pt x="7788" y="3800"/>
                  </a:cubicBezTo>
                  <a:cubicBezTo>
                    <a:pt x="8171" y="3593"/>
                    <a:pt x="8443" y="3146"/>
                    <a:pt x="8778" y="2811"/>
                  </a:cubicBezTo>
                  <a:cubicBezTo>
                    <a:pt x="8363" y="2412"/>
                    <a:pt x="7996" y="1917"/>
                    <a:pt x="7517" y="1630"/>
                  </a:cubicBezTo>
                  <a:cubicBezTo>
                    <a:pt x="6895" y="1310"/>
                    <a:pt x="6240" y="1055"/>
                    <a:pt x="5570" y="879"/>
                  </a:cubicBezTo>
                  <a:cubicBezTo>
                    <a:pt x="4565" y="544"/>
                    <a:pt x="3543" y="273"/>
                    <a:pt x="2618" y="2"/>
                  </a:cubicBezTo>
                  <a:cubicBezTo>
                    <a:pt x="2591" y="1"/>
                    <a:pt x="2564" y="1"/>
                    <a:pt x="25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14"/>
            <p:cNvSpPr/>
            <p:nvPr/>
          </p:nvSpPr>
          <p:spPr>
            <a:xfrm>
              <a:off x="3219558" y="1176010"/>
              <a:ext cx="379298" cy="304004"/>
            </a:xfrm>
            <a:custGeom>
              <a:rect b="b" l="l" r="r" t="t"/>
              <a:pathLst>
                <a:path extrusionOk="0" h="5883" w="7310">
                  <a:moveTo>
                    <a:pt x="5213" y="0"/>
                  </a:moveTo>
                  <a:cubicBezTo>
                    <a:pt x="4751" y="0"/>
                    <a:pt x="4274" y="148"/>
                    <a:pt x="3783" y="424"/>
                  </a:cubicBezTo>
                  <a:cubicBezTo>
                    <a:pt x="3081" y="855"/>
                    <a:pt x="2331" y="1190"/>
                    <a:pt x="1533" y="1429"/>
                  </a:cubicBezTo>
                  <a:cubicBezTo>
                    <a:pt x="735" y="1621"/>
                    <a:pt x="431" y="2020"/>
                    <a:pt x="368" y="2802"/>
                  </a:cubicBezTo>
                  <a:cubicBezTo>
                    <a:pt x="320" y="3456"/>
                    <a:pt x="128" y="4111"/>
                    <a:pt x="32" y="4765"/>
                  </a:cubicBezTo>
                  <a:cubicBezTo>
                    <a:pt x="1" y="5132"/>
                    <a:pt x="1" y="5515"/>
                    <a:pt x="1" y="5882"/>
                  </a:cubicBezTo>
                  <a:cubicBezTo>
                    <a:pt x="384" y="5802"/>
                    <a:pt x="814" y="5834"/>
                    <a:pt x="1118" y="5627"/>
                  </a:cubicBezTo>
                  <a:cubicBezTo>
                    <a:pt x="2714" y="4589"/>
                    <a:pt x="4278" y="3504"/>
                    <a:pt x="5858" y="2435"/>
                  </a:cubicBezTo>
                  <a:cubicBezTo>
                    <a:pt x="6161" y="2227"/>
                    <a:pt x="6480" y="2052"/>
                    <a:pt x="6783" y="1860"/>
                  </a:cubicBezTo>
                  <a:cubicBezTo>
                    <a:pt x="6975" y="1701"/>
                    <a:pt x="7150" y="1541"/>
                    <a:pt x="7310" y="1350"/>
                  </a:cubicBezTo>
                  <a:cubicBezTo>
                    <a:pt x="7070" y="1046"/>
                    <a:pt x="6911" y="743"/>
                    <a:pt x="6656" y="536"/>
                  </a:cubicBezTo>
                  <a:cubicBezTo>
                    <a:pt x="6192" y="171"/>
                    <a:pt x="5711" y="0"/>
                    <a:pt x="52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14"/>
            <p:cNvSpPr/>
            <p:nvPr/>
          </p:nvSpPr>
          <p:spPr>
            <a:xfrm>
              <a:off x="6487994" y="792591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2927" y="0"/>
                  </a:moveTo>
                  <a:cubicBezTo>
                    <a:pt x="2630" y="0"/>
                    <a:pt x="2306" y="97"/>
                    <a:pt x="1980" y="295"/>
                  </a:cubicBezTo>
                  <a:cubicBezTo>
                    <a:pt x="799" y="1013"/>
                    <a:pt x="623" y="2242"/>
                    <a:pt x="304" y="3359"/>
                  </a:cubicBezTo>
                  <a:cubicBezTo>
                    <a:pt x="1" y="4477"/>
                    <a:pt x="1549" y="6583"/>
                    <a:pt x="2682" y="6695"/>
                  </a:cubicBezTo>
                  <a:cubicBezTo>
                    <a:pt x="2731" y="6700"/>
                    <a:pt x="2778" y="6703"/>
                    <a:pt x="2825" y="6703"/>
                  </a:cubicBezTo>
                  <a:cubicBezTo>
                    <a:pt x="3602" y="6703"/>
                    <a:pt x="4082" y="5950"/>
                    <a:pt x="4278" y="4445"/>
                  </a:cubicBezTo>
                  <a:cubicBezTo>
                    <a:pt x="4310" y="4205"/>
                    <a:pt x="4342" y="3982"/>
                    <a:pt x="4389" y="3758"/>
                  </a:cubicBezTo>
                  <a:lnTo>
                    <a:pt x="4230" y="3742"/>
                  </a:lnTo>
                  <a:lnTo>
                    <a:pt x="4230" y="1556"/>
                  </a:lnTo>
                  <a:cubicBezTo>
                    <a:pt x="4230" y="1444"/>
                    <a:pt x="4230" y="1349"/>
                    <a:pt x="4198" y="1253"/>
                  </a:cubicBezTo>
                  <a:cubicBezTo>
                    <a:pt x="4068" y="438"/>
                    <a:pt x="3560" y="0"/>
                    <a:pt x="29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14"/>
            <p:cNvSpPr/>
            <p:nvPr/>
          </p:nvSpPr>
          <p:spPr>
            <a:xfrm>
              <a:off x="5459535" y="1822190"/>
              <a:ext cx="274122" cy="310412"/>
            </a:xfrm>
            <a:custGeom>
              <a:rect b="b" l="l" r="r" t="t"/>
              <a:pathLst>
                <a:path extrusionOk="0" h="6007" w="5283">
                  <a:moveTo>
                    <a:pt x="1804" y="0"/>
                  </a:moveTo>
                  <a:cubicBezTo>
                    <a:pt x="96" y="224"/>
                    <a:pt x="0" y="367"/>
                    <a:pt x="431" y="1915"/>
                  </a:cubicBezTo>
                  <a:cubicBezTo>
                    <a:pt x="734" y="2969"/>
                    <a:pt x="958" y="4054"/>
                    <a:pt x="1309" y="5091"/>
                  </a:cubicBezTo>
                  <a:cubicBezTo>
                    <a:pt x="1421" y="5426"/>
                    <a:pt x="1740" y="5841"/>
                    <a:pt x="2043" y="5937"/>
                  </a:cubicBezTo>
                  <a:cubicBezTo>
                    <a:pt x="2193" y="5984"/>
                    <a:pt x="2349" y="6006"/>
                    <a:pt x="2506" y="6006"/>
                  </a:cubicBezTo>
                  <a:cubicBezTo>
                    <a:pt x="3571" y="6006"/>
                    <a:pt x="4721" y="4995"/>
                    <a:pt x="4804" y="3910"/>
                  </a:cubicBezTo>
                  <a:cubicBezTo>
                    <a:pt x="4868" y="3383"/>
                    <a:pt x="4948" y="2857"/>
                    <a:pt x="5075" y="2346"/>
                  </a:cubicBezTo>
                  <a:cubicBezTo>
                    <a:pt x="5283" y="1357"/>
                    <a:pt x="5155" y="1165"/>
                    <a:pt x="4166" y="1133"/>
                  </a:cubicBezTo>
                  <a:cubicBezTo>
                    <a:pt x="3942" y="1117"/>
                    <a:pt x="3719" y="1053"/>
                    <a:pt x="3527" y="942"/>
                  </a:cubicBezTo>
                  <a:cubicBezTo>
                    <a:pt x="2937" y="638"/>
                    <a:pt x="2378" y="319"/>
                    <a:pt x="18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14"/>
            <p:cNvSpPr/>
            <p:nvPr/>
          </p:nvSpPr>
          <p:spPr>
            <a:xfrm>
              <a:off x="2810478" y="1641590"/>
              <a:ext cx="347024" cy="360898"/>
            </a:xfrm>
            <a:custGeom>
              <a:rect b="b" l="l" r="r" t="t"/>
              <a:pathLst>
                <a:path extrusionOk="0" h="6984" w="6688">
                  <a:moveTo>
                    <a:pt x="6544" y="0"/>
                  </a:moveTo>
                  <a:lnTo>
                    <a:pt x="6544" y="0"/>
                  </a:lnTo>
                  <a:cubicBezTo>
                    <a:pt x="6097" y="80"/>
                    <a:pt x="5634" y="80"/>
                    <a:pt x="5235" y="255"/>
                  </a:cubicBezTo>
                  <a:cubicBezTo>
                    <a:pt x="4581" y="543"/>
                    <a:pt x="4006" y="1133"/>
                    <a:pt x="3336" y="1261"/>
                  </a:cubicBezTo>
                  <a:cubicBezTo>
                    <a:pt x="1341" y="1692"/>
                    <a:pt x="1" y="3591"/>
                    <a:pt x="272" y="5602"/>
                  </a:cubicBezTo>
                  <a:cubicBezTo>
                    <a:pt x="414" y="6621"/>
                    <a:pt x="650" y="6983"/>
                    <a:pt x="1410" y="6983"/>
                  </a:cubicBezTo>
                  <a:cubicBezTo>
                    <a:pt x="1590" y="6983"/>
                    <a:pt x="1799" y="6963"/>
                    <a:pt x="2043" y="6926"/>
                  </a:cubicBezTo>
                  <a:lnTo>
                    <a:pt x="2027" y="6926"/>
                  </a:lnTo>
                  <a:cubicBezTo>
                    <a:pt x="2155" y="6607"/>
                    <a:pt x="2315" y="6288"/>
                    <a:pt x="2474" y="5969"/>
                  </a:cubicBezTo>
                  <a:cubicBezTo>
                    <a:pt x="2778" y="5490"/>
                    <a:pt x="3224" y="5091"/>
                    <a:pt x="3432" y="4580"/>
                  </a:cubicBezTo>
                  <a:cubicBezTo>
                    <a:pt x="3815" y="3527"/>
                    <a:pt x="4565" y="2889"/>
                    <a:pt x="5507" y="2378"/>
                  </a:cubicBezTo>
                  <a:cubicBezTo>
                    <a:pt x="5874" y="2171"/>
                    <a:pt x="6416" y="1963"/>
                    <a:pt x="6528" y="1644"/>
                  </a:cubicBezTo>
                  <a:cubicBezTo>
                    <a:pt x="6688" y="1149"/>
                    <a:pt x="6544" y="559"/>
                    <a:pt x="65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14"/>
            <p:cNvSpPr/>
            <p:nvPr/>
          </p:nvSpPr>
          <p:spPr>
            <a:xfrm>
              <a:off x="4538690" y="1032150"/>
              <a:ext cx="327151" cy="301575"/>
            </a:xfrm>
            <a:custGeom>
              <a:rect b="b" l="l" r="r" t="t"/>
              <a:pathLst>
                <a:path extrusionOk="0" h="5836" w="6305">
                  <a:moveTo>
                    <a:pt x="3637" y="204"/>
                  </a:moveTo>
                  <a:cubicBezTo>
                    <a:pt x="3359" y="204"/>
                    <a:pt x="2940" y="367"/>
                    <a:pt x="2618" y="415"/>
                  </a:cubicBezTo>
                  <a:cubicBezTo>
                    <a:pt x="2602" y="431"/>
                    <a:pt x="2570" y="463"/>
                    <a:pt x="2554" y="495"/>
                  </a:cubicBezTo>
                  <a:cubicBezTo>
                    <a:pt x="1453" y="1484"/>
                    <a:pt x="1" y="2362"/>
                    <a:pt x="1182" y="4197"/>
                  </a:cubicBezTo>
                  <a:cubicBezTo>
                    <a:pt x="1213" y="4261"/>
                    <a:pt x="1166" y="4357"/>
                    <a:pt x="1182" y="4405"/>
                  </a:cubicBezTo>
                  <a:cubicBezTo>
                    <a:pt x="1469" y="4884"/>
                    <a:pt x="1660" y="5458"/>
                    <a:pt x="2059" y="5777"/>
                  </a:cubicBezTo>
                  <a:cubicBezTo>
                    <a:pt x="2116" y="5818"/>
                    <a:pt x="2203" y="5836"/>
                    <a:pt x="2307" y="5836"/>
                  </a:cubicBezTo>
                  <a:cubicBezTo>
                    <a:pt x="2611" y="5836"/>
                    <a:pt x="3054" y="5681"/>
                    <a:pt x="3256" y="5490"/>
                  </a:cubicBezTo>
                  <a:cubicBezTo>
                    <a:pt x="4134" y="4660"/>
                    <a:pt x="4948" y="3799"/>
                    <a:pt x="5730" y="2889"/>
                  </a:cubicBezTo>
                  <a:cubicBezTo>
                    <a:pt x="6017" y="2554"/>
                    <a:pt x="6161" y="2091"/>
                    <a:pt x="6304" y="1804"/>
                  </a:cubicBezTo>
                  <a:cubicBezTo>
                    <a:pt x="6177" y="0"/>
                    <a:pt x="4581" y="926"/>
                    <a:pt x="3863" y="272"/>
                  </a:cubicBezTo>
                  <a:cubicBezTo>
                    <a:pt x="3810" y="223"/>
                    <a:pt x="3732" y="204"/>
                    <a:pt x="3637" y="2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14"/>
            <p:cNvSpPr/>
            <p:nvPr/>
          </p:nvSpPr>
          <p:spPr>
            <a:xfrm>
              <a:off x="2258968" y="745309"/>
              <a:ext cx="376859" cy="195332"/>
            </a:xfrm>
            <a:custGeom>
              <a:rect b="b" l="l" r="r" t="t"/>
              <a:pathLst>
                <a:path extrusionOk="0" h="3780" w="7263">
                  <a:moveTo>
                    <a:pt x="4313" y="1"/>
                  </a:moveTo>
                  <a:cubicBezTo>
                    <a:pt x="2924" y="1"/>
                    <a:pt x="1700" y="843"/>
                    <a:pt x="368" y="1131"/>
                  </a:cubicBezTo>
                  <a:cubicBezTo>
                    <a:pt x="256" y="1162"/>
                    <a:pt x="128" y="1450"/>
                    <a:pt x="113" y="1625"/>
                  </a:cubicBezTo>
                  <a:cubicBezTo>
                    <a:pt x="1" y="3062"/>
                    <a:pt x="687" y="3780"/>
                    <a:pt x="2379" y="3780"/>
                  </a:cubicBezTo>
                  <a:cubicBezTo>
                    <a:pt x="3560" y="3668"/>
                    <a:pt x="4916" y="3556"/>
                    <a:pt x="6081" y="2391"/>
                  </a:cubicBezTo>
                  <a:cubicBezTo>
                    <a:pt x="7119" y="1354"/>
                    <a:pt x="7262" y="1210"/>
                    <a:pt x="6001" y="412"/>
                  </a:cubicBezTo>
                  <a:cubicBezTo>
                    <a:pt x="5762" y="285"/>
                    <a:pt x="5523" y="189"/>
                    <a:pt x="5267" y="141"/>
                  </a:cubicBezTo>
                  <a:cubicBezTo>
                    <a:pt x="4939" y="42"/>
                    <a:pt x="4622" y="1"/>
                    <a:pt x="43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14"/>
            <p:cNvSpPr/>
            <p:nvPr/>
          </p:nvSpPr>
          <p:spPr>
            <a:xfrm>
              <a:off x="6719879" y="695237"/>
              <a:ext cx="241017" cy="288708"/>
            </a:xfrm>
            <a:custGeom>
              <a:rect b="b" l="l" r="r" t="t"/>
              <a:pathLst>
                <a:path extrusionOk="0" h="5587" w="4645">
                  <a:moveTo>
                    <a:pt x="2188" y="1"/>
                  </a:moveTo>
                  <a:cubicBezTo>
                    <a:pt x="1026" y="1"/>
                    <a:pt x="0" y="961"/>
                    <a:pt x="0" y="2259"/>
                  </a:cubicBezTo>
                  <a:cubicBezTo>
                    <a:pt x="240" y="3249"/>
                    <a:pt x="447" y="4238"/>
                    <a:pt x="702" y="5196"/>
                  </a:cubicBezTo>
                  <a:cubicBezTo>
                    <a:pt x="734" y="5339"/>
                    <a:pt x="990" y="5483"/>
                    <a:pt x="1165" y="5531"/>
                  </a:cubicBezTo>
                  <a:cubicBezTo>
                    <a:pt x="1293" y="5569"/>
                    <a:pt x="1433" y="5586"/>
                    <a:pt x="1582" y="5586"/>
                  </a:cubicBezTo>
                  <a:cubicBezTo>
                    <a:pt x="2750" y="5586"/>
                    <a:pt x="4432" y="4491"/>
                    <a:pt x="4644" y="3472"/>
                  </a:cubicBezTo>
                  <a:cubicBezTo>
                    <a:pt x="4644" y="3312"/>
                    <a:pt x="4612" y="3153"/>
                    <a:pt x="4533" y="3009"/>
                  </a:cubicBezTo>
                  <a:cubicBezTo>
                    <a:pt x="4261" y="2323"/>
                    <a:pt x="4006" y="1637"/>
                    <a:pt x="3703" y="982"/>
                  </a:cubicBezTo>
                  <a:cubicBezTo>
                    <a:pt x="3559" y="695"/>
                    <a:pt x="3384" y="344"/>
                    <a:pt x="3128" y="216"/>
                  </a:cubicBezTo>
                  <a:cubicBezTo>
                    <a:pt x="2816" y="69"/>
                    <a:pt x="2497" y="1"/>
                    <a:pt x="21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14"/>
            <p:cNvSpPr/>
            <p:nvPr/>
          </p:nvSpPr>
          <p:spPr>
            <a:xfrm>
              <a:off x="5946446" y="1698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3064" y="0"/>
                  </a:moveTo>
                  <a:cubicBezTo>
                    <a:pt x="990" y="463"/>
                    <a:pt x="0" y="862"/>
                    <a:pt x="1117" y="3001"/>
                  </a:cubicBezTo>
                  <a:cubicBezTo>
                    <a:pt x="1532" y="3846"/>
                    <a:pt x="2203" y="4533"/>
                    <a:pt x="3033" y="4995"/>
                  </a:cubicBezTo>
                  <a:cubicBezTo>
                    <a:pt x="3352" y="5184"/>
                    <a:pt x="3600" y="5266"/>
                    <a:pt x="3803" y="5266"/>
                  </a:cubicBezTo>
                  <a:cubicBezTo>
                    <a:pt x="4219" y="5266"/>
                    <a:pt x="4451" y="4924"/>
                    <a:pt x="4740" y="4453"/>
                  </a:cubicBezTo>
                  <a:cubicBezTo>
                    <a:pt x="5011" y="4006"/>
                    <a:pt x="5283" y="3511"/>
                    <a:pt x="5666" y="3176"/>
                  </a:cubicBezTo>
                  <a:cubicBezTo>
                    <a:pt x="6272" y="2634"/>
                    <a:pt x="6320" y="2235"/>
                    <a:pt x="5618" y="1788"/>
                  </a:cubicBezTo>
                  <a:cubicBezTo>
                    <a:pt x="5442" y="1676"/>
                    <a:pt x="5331" y="1500"/>
                    <a:pt x="5171" y="1389"/>
                  </a:cubicBezTo>
                  <a:cubicBezTo>
                    <a:pt x="4437" y="894"/>
                    <a:pt x="3687" y="415"/>
                    <a:pt x="30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14"/>
            <p:cNvSpPr/>
            <p:nvPr/>
          </p:nvSpPr>
          <p:spPr>
            <a:xfrm>
              <a:off x="6247237" y="45647"/>
              <a:ext cx="335764" cy="216777"/>
            </a:xfrm>
            <a:custGeom>
              <a:rect b="b" l="l" r="r" t="t"/>
              <a:pathLst>
                <a:path extrusionOk="0" h="4195" w="6471">
                  <a:moveTo>
                    <a:pt x="1096" y="0"/>
                  </a:moveTo>
                  <a:cubicBezTo>
                    <a:pt x="296" y="0"/>
                    <a:pt x="1" y="388"/>
                    <a:pt x="76" y="1217"/>
                  </a:cubicBezTo>
                  <a:cubicBezTo>
                    <a:pt x="140" y="1903"/>
                    <a:pt x="92" y="2605"/>
                    <a:pt x="140" y="3292"/>
                  </a:cubicBezTo>
                  <a:cubicBezTo>
                    <a:pt x="180" y="3792"/>
                    <a:pt x="306" y="4195"/>
                    <a:pt x="788" y="4195"/>
                  </a:cubicBezTo>
                  <a:cubicBezTo>
                    <a:pt x="891" y="4195"/>
                    <a:pt x="1009" y="4177"/>
                    <a:pt x="1146" y="4137"/>
                  </a:cubicBezTo>
                  <a:cubicBezTo>
                    <a:pt x="2646" y="3707"/>
                    <a:pt x="4146" y="3292"/>
                    <a:pt x="5630" y="2861"/>
                  </a:cubicBezTo>
                  <a:cubicBezTo>
                    <a:pt x="5869" y="2781"/>
                    <a:pt x="6077" y="2621"/>
                    <a:pt x="6205" y="2398"/>
                  </a:cubicBezTo>
                  <a:cubicBezTo>
                    <a:pt x="6471" y="1678"/>
                    <a:pt x="5309" y="481"/>
                    <a:pt x="4526" y="481"/>
                  </a:cubicBezTo>
                  <a:cubicBezTo>
                    <a:pt x="4511" y="481"/>
                    <a:pt x="4496" y="482"/>
                    <a:pt x="4481" y="483"/>
                  </a:cubicBezTo>
                  <a:cubicBezTo>
                    <a:pt x="4383" y="489"/>
                    <a:pt x="4284" y="492"/>
                    <a:pt x="4185" y="492"/>
                  </a:cubicBezTo>
                  <a:cubicBezTo>
                    <a:pt x="3558" y="492"/>
                    <a:pt x="2912" y="374"/>
                    <a:pt x="2279" y="291"/>
                  </a:cubicBezTo>
                  <a:cubicBezTo>
                    <a:pt x="1928" y="211"/>
                    <a:pt x="1576" y="116"/>
                    <a:pt x="1241" y="4"/>
                  </a:cubicBezTo>
                  <a:cubicBezTo>
                    <a:pt x="1191" y="1"/>
                    <a:pt x="1142" y="0"/>
                    <a:pt x="10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14"/>
            <p:cNvSpPr/>
            <p:nvPr/>
          </p:nvSpPr>
          <p:spPr>
            <a:xfrm>
              <a:off x="5108413" y="1234195"/>
              <a:ext cx="233598" cy="367048"/>
            </a:xfrm>
            <a:custGeom>
              <a:rect b="b" l="l" r="r" t="t"/>
              <a:pathLst>
                <a:path extrusionOk="0" h="7103" w="4502">
                  <a:moveTo>
                    <a:pt x="1134" y="0"/>
                  </a:moveTo>
                  <a:cubicBezTo>
                    <a:pt x="1102" y="591"/>
                    <a:pt x="1070" y="958"/>
                    <a:pt x="1054" y="1325"/>
                  </a:cubicBezTo>
                  <a:cubicBezTo>
                    <a:pt x="1038" y="1548"/>
                    <a:pt x="1102" y="1836"/>
                    <a:pt x="990" y="1947"/>
                  </a:cubicBezTo>
                  <a:cubicBezTo>
                    <a:pt x="1" y="2921"/>
                    <a:pt x="336" y="4134"/>
                    <a:pt x="304" y="5299"/>
                  </a:cubicBezTo>
                  <a:cubicBezTo>
                    <a:pt x="276" y="6273"/>
                    <a:pt x="568" y="6740"/>
                    <a:pt x="1370" y="6740"/>
                  </a:cubicBezTo>
                  <a:cubicBezTo>
                    <a:pt x="1501" y="6740"/>
                    <a:pt x="1645" y="6728"/>
                    <a:pt x="1804" y="6703"/>
                  </a:cubicBezTo>
                  <a:cubicBezTo>
                    <a:pt x="1813" y="6701"/>
                    <a:pt x="1822" y="6700"/>
                    <a:pt x="1831" y="6700"/>
                  </a:cubicBezTo>
                  <a:cubicBezTo>
                    <a:pt x="1969" y="6700"/>
                    <a:pt x="2139" y="6922"/>
                    <a:pt x="2378" y="7102"/>
                  </a:cubicBezTo>
                  <a:cubicBezTo>
                    <a:pt x="2650" y="6607"/>
                    <a:pt x="2857" y="6208"/>
                    <a:pt x="3097" y="5825"/>
                  </a:cubicBezTo>
                  <a:cubicBezTo>
                    <a:pt x="3256" y="5554"/>
                    <a:pt x="3480" y="5315"/>
                    <a:pt x="3671" y="5059"/>
                  </a:cubicBezTo>
                  <a:cubicBezTo>
                    <a:pt x="3958" y="4660"/>
                    <a:pt x="4501" y="4213"/>
                    <a:pt x="4437" y="3862"/>
                  </a:cubicBezTo>
                  <a:cubicBezTo>
                    <a:pt x="4389" y="3447"/>
                    <a:pt x="3799" y="3096"/>
                    <a:pt x="3304" y="2570"/>
                  </a:cubicBezTo>
                  <a:cubicBezTo>
                    <a:pt x="3528" y="1325"/>
                    <a:pt x="1916" y="1149"/>
                    <a:pt x="11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14"/>
            <p:cNvSpPr/>
            <p:nvPr/>
          </p:nvSpPr>
          <p:spPr>
            <a:xfrm>
              <a:off x="5107583" y="172092"/>
              <a:ext cx="289636" cy="238480"/>
            </a:xfrm>
            <a:custGeom>
              <a:rect b="b" l="l" r="r" t="t"/>
              <a:pathLst>
                <a:path extrusionOk="0" h="4615" w="5582">
                  <a:moveTo>
                    <a:pt x="1947" y="0"/>
                  </a:moveTo>
                  <a:cubicBezTo>
                    <a:pt x="1771" y="0"/>
                    <a:pt x="1606" y="23"/>
                    <a:pt x="1469" y="95"/>
                  </a:cubicBezTo>
                  <a:cubicBezTo>
                    <a:pt x="910" y="414"/>
                    <a:pt x="447" y="861"/>
                    <a:pt x="112" y="1403"/>
                  </a:cubicBezTo>
                  <a:cubicBezTo>
                    <a:pt x="1" y="1579"/>
                    <a:pt x="431" y="2169"/>
                    <a:pt x="735" y="2472"/>
                  </a:cubicBezTo>
                  <a:cubicBezTo>
                    <a:pt x="1293" y="3095"/>
                    <a:pt x="1916" y="3637"/>
                    <a:pt x="2538" y="4196"/>
                  </a:cubicBezTo>
                  <a:cubicBezTo>
                    <a:pt x="2730" y="4372"/>
                    <a:pt x="2953" y="4595"/>
                    <a:pt x="3176" y="4611"/>
                  </a:cubicBezTo>
                  <a:cubicBezTo>
                    <a:pt x="3196" y="4613"/>
                    <a:pt x="3216" y="4614"/>
                    <a:pt x="3236" y="4614"/>
                  </a:cubicBezTo>
                  <a:cubicBezTo>
                    <a:pt x="4066" y="4614"/>
                    <a:pt x="5582" y="2741"/>
                    <a:pt x="5395" y="1978"/>
                  </a:cubicBezTo>
                  <a:cubicBezTo>
                    <a:pt x="4964" y="286"/>
                    <a:pt x="4661" y="63"/>
                    <a:pt x="2857" y="63"/>
                  </a:cubicBezTo>
                  <a:cubicBezTo>
                    <a:pt x="2568" y="63"/>
                    <a:pt x="2241" y="0"/>
                    <a:pt x="19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14"/>
            <p:cNvSpPr/>
            <p:nvPr/>
          </p:nvSpPr>
          <p:spPr>
            <a:xfrm>
              <a:off x="6906984" y="1923626"/>
              <a:ext cx="366897" cy="234243"/>
            </a:xfrm>
            <a:custGeom>
              <a:rect b="b" l="l" r="r" t="t"/>
              <a:pathLst>
                <a:path extrusionOk="0" h="4533" w="7071">
                  <a:moveTo>
                    <a:pt x="2523" y="0"/>
                  </a:moveTo>
                  <a:cubicBezTo>
                    <a:pt x="2076" y="160"/>
                    <a:pt x="1597" y="287"/>
                    <a:pt x="1134" y="399"/>
                  </a:cubicBezTo>
                  <a:cubicBezTo>
                    <a:pt x="1" y="591"/>
                    <a:pt x="368" y="1452"/>
                    <a:pt x="512" y="2027"/>
                  </a:cubicBezTo>
                  <a:cubicBezTo>
                    <a:pt x="591" y="2298"/>
                    <a:pt x="1246" y="2586"/>
                    <a:pt x="1645" y="2586"/>
                  </a:cubicBezTo>
                  <a:cubicBezTo>
                    <a:pt x="2331" y="2586"/>
                    <a:pt x="2906" y="2617"/>
                    <a:pt x="3273" y="3288"/>
                  </a:cubicBezTo>
                  <a:cubicBezTo>
                    <a:pt x="3368" y="3399"/>
                    <a:pt x="3496" y="3495"/>
                    <a:pt x="3640" y="3559"/>
                  </a:cubicBezTo>
                  <a:cubicBezTo>
                    <a:pt x="4342" y="3862"/>
                    <a:pt x="5060" y="4197"/>
                    <a:pt x="5794" y="4453"/>
                  </a:cubicBezTo>
                  <a:cubicBezTo>
                    <a:pt x="6000" y="4521"/>
                    <a:pt x="6229" y="4530"/>
                    <a:pt x="6464" y="4530"/>
                  </a:cubicBezTo>
                  <a:cubicBezTo>
                    <a:pt x="6542" y="4530"/>
                    <a:pt x="6620" y="4529"/>
                    <a:pt x="6698" y="4529"/>
                  </a:cubicBezTo>
                  <a:cubicBezTo>
                    <a:pt x="6769" y="4529"/>
                    <a:pt x="6841" y="4530"/>
                    <a:pt x="6911" y="4533"/>
                  </a:cubicBezTo>
                  <a:cubicBezTo>
                    <a:pt x="6911" y="4118"/>
                    <a:pt x="7071" y="3591"/>
                    <a:pt x="6879" y="3288"/>
                  </a:cubicBezTo>
                  <a:cubicBezTo>
                    <a:pt x="6528" y="2681"/>
                    <a:pt x="5874" y="2282"/>
                    <a:pt x="5539" y="1692"/>
                  </a:cubicBezTo>
                  <a:cubicBezTo>
                    <a:pt x="4837" y="479"/>
                    <a:pt x="3608" y="415"/>
                    <a:pt x="252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14"/>
            <p:cNvSpPr/>
            <p:nvPr/>
          </p:nvSpPr>
          <p:spPr>
            <a:xfrm>
              <a:off x="5813095" y="563314"/>
              <a:ext cx="271683" cy="285246"/>
            </a:xfrm>
            <a:custGeom>
              <a:rect b="b" l="l" r="r" t="t"/>
              <a:pathLst>
                <a:path extrusionOk="0" h="5520" w="5236">
                  <a:moveTo>
                    <a:pt x="2954" y="1"/>
                  </a:moveTo>
                  <a:cubicBezTo>
                    <a:pt x="2903" y="1"/>
                    <a:pt x="2855" y="8"/>
                    <a:pt x="2810" y="24"/>
                  </a:cubicBezTo>
                  <a:cubicBezTo>
                    <a:pt x="2443" y="152"/>
                    <a:pt x="2283" y="838"/>
                    <a:pt x="2076" y="1301"/>
                  </a:cubicBezTo>
                  <a:cubicBezTo>
                    <a:pt x="2012" y="1445"/>
                    <a:pt x="2091" y="1668"/>
                    <a:pt x="2091" y="1844"/>
                  </a:cubicBezTo>
                  <a:cubicBezTo>
                    <a:pt x="1022" y="2259"/>
                    <a:pt x="1" y="4333"/>
                    <a:pt x="272" y="5498"/>
                  </a:cubicBezTo>
                  <a:cubicBezTo>
                    <a:pt x="634" y="5498"/>
                    <a:pt x="1010" y="5520"/>
                    <a:pt x="1381" y="5520"/>
                  </a:cubicBezTo>
                  <a:cubicBezTo>
                    <a:pt x="1567" y="5520"/>
                    <a:pt x="1751" y="5514"/>
                    <a:pt x="1932" y="5498"/>
                  </a:cubicBezTo>
                  <a:cubicBezTo>
                    <a:pt x="2826" y="5403"/>
                    <a:pt x="3592" y="5083"/>
                    <a:pt x="3959" y="4142"/>
                  </a:cubicBezTo>
                  <a:cubicBezTo>
                    <a:pt x="4134" y="3663"/>
                    <a:pt x="4294" y="3104"/>
                    <a:pt x="4645" y="2769"/>
                  </a:cubicBezTo>
                  <a:cubicBezTo>
                    <a:pt x="5235" y="2179"/>
                    <a:pt x="5235" y="1716"/>
                    <a:pt x="4645" y="1189"/>
                  </a:cubicBezTo>
                  <a:cubicBezTo>
                    <a:pt x="4437" y="1014"/>
                    <a:pt x="4358" y="695"/>
                    <a:pt x="4150" y="567"/>
                  </a:cubicBezTo>
                  <a:cubicBezTo>
                    <a:pt x="3775" y="344"/>
                    <a:pt x="3302" y="1"/>
                    <a:pt x="29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14"/>
            <p:cNvSpPr/>
            <p:nvPr/>
          </p:nvSpPr>
          <p:spPr>
            <a:xfrm>
              <a:off x="6628765" y="1895567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862" y="0"/>
                  </a:moveTo>
                  <a:cubicBezTo>
                    <a:pt x="815" y="368"/>
                    <a:pt x="623" y="782"/>
                    <a:pt x="719" y="1102"/>
                  </a:cubicBezTo>
                  <a:cubicBezTo>
                    <a:pt x="958" y="1820"/>
                    <a:pt x="942" y="2410"/>
                    <a:pt x="511" y="3065"/>
                  </a:cubicBezTo>
                  <a:cubicBezTo>
                    <a:pt x="1" y="3831"/>
                    <a:pt x="384" y="4645"/>
                    <a:pt x="1261" y="4948"/>
                  </a:cubicBezTo>
                  <a:cubicBezTo>
                    <a:pt x="1486" y="5026"/>
                    <a:pt x="1736" y="5062"/>
                    <a:pt x="1998" y="5062"/>
                  </a:cubicBezTo>
                  <a:cubicBezTo>
                    <a:pt x="3023" y="5062"/>
                    <a:pt x="4219" y="4507"/>
                    <a:pt x="4677" y="3719"/>
                  </a:cubicBezTo>
                  <a:cubicBezTo>
                    <a:pt x="4820" y="3432"/>
                    <a:pt x="4932" y="3144"/>
                    <a:pt x="5028" y="2857"/>
                  </a:cubicBezTo>
                  <a:cubicBezTo>
                    <a:pt x="4804" y="2522"/>
                    <a:pt x="4613" y="2043"/>
                    <a:pt x="4278" y="1788"/>
                  </a:cubicBezTo>
                  <a:cubicBezTo>
                    <a:pt x="3480" y="1213"/>
                    <a:pt x="2634" y="671"/>
                    <a:pt x="1772" y="192"/>
                  </a:cubicBezTo>
                  <a:cubicBezTo>
                    <a:pt x="1517" y="64"/>
                    <a:pt x="1166" y="64"/>
                    <a:pt x="8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14"/>
            <p:cNvSpPr/>
            <p:nvPr/>
          </p:nvSpPr>
          <p:spPr>
            <a:xfrm>
              <a:off x="4974285" y="692292"/>
              <a:ext cx="257414" cy="218482"/>
            </a:xfrm>
            <a:custGeom>
              <a:rect b="b" l="l" r="r" t="t"/>
              <a:pathLst>
                <a:path extrusionOk="0" h="4228" w="4961">
                  <a:moveTo>
                    <a:pt x="2537" y="1"/>
                  </a:moveTo>
                  <a:cubicBezTo>
                    <a:pt x="2511" y="1"/>
                    <a:pt x="2484" y="1"/>
                    <a:pt x="2458" y="2"/>
                  </a:cubicBezTo>
                  <a:cubicBezTo>
                    <a:pt x="1245" y="2"/>
                    <a:pt x="654" y="353"/>
                    <a:pt x="160" y="1678"/>
                  </a:cubicBezTo>
                  <a:cubicBezTo>
                    <a:pt x="0" y="2125"/>
                    <a:pt x="0" y="2891"/>
                    <a:pt x="287" y="3210"/>
                  </a:cubicBezTo>
                  <a:cubicBezTo>
                    <a:pt x="721" y="3699"/>
                    <a:pt x="1217" y="4227"/>
                    <a:pt x="1866" y="4227"/>
                  </a:cubicBezTo>
                  <a:cubicBezTo>
                    <a:pt x="2149" y="4227"/>
                    <a:pt x="2460" y="4127"/>
                    <a:pt x="2809" y="3880"/>
                  </a:cubicBezTo>
                  <a:cubicBezTo>
                    <a:pt x="3096" y="3673"/>
                    <a:pt x="3591" y="3816"/>
                    <a:pt x="3958" y="3689"/>
                  </a:cubicBezTo>
                  <a:cubicBezTo>
                    <a:pt x="4261" y="3593"/>
                    <a:pt x="4724" y="3353"/>
                    <a:pt x="4756" y="3114"/>
                  </a:cubicBezTo>
                  <a:cubicBezTo>
                    <a:pt x="4960" y="1558"/>
                    <a:pt x="4266" y="1"/>
                    <a:pt x="25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14"/>
            <p:cNvSpPr/>
            <p:nvPr/>
          </p:nvSpPr>
          <p:spPr>
            <a:xfrm>
              <a:off x="6112070" y="1331289"/>
              <a:ext cx="178908" cy="350460"/>
            </a:xfrm>
            <a:custGeom>
              <a:rect b="b" l="l" r="r" t="t"/>
              <a:pathLst>
                <a:path extrusionOk="0" h="6782" w="3448">
                  <a:moveTo>
                    <a:pt x="2591" y="0"/>
                  </a:moveTo>
                  <a:cubicBezTo>
                    <a:pt x="2478" y="0"/>
                    <a:pt x="2366" y="31"/>
                    <a:pt x="2266" y="100"/>
                  </a:cubicBezTo>
                  <a:cubicBezTo>
                    <a:pt x="1915" y="340"/>
                    <a:pt x="1644" y="691"/>
                    <a:pt x="1484" y="1090"/>
                  </a:cubicBezTo>
                  <a:cubicBezTo>
                    <a:pt x="1037" y="2271"/>
                    <a:pt x="686" y="3484"/>
                    <a:pt x="271" y="4680"/>
                  </a:cubicBezTo>
                  <a:cubicBezTo>
                    <a:pt x="0" y="5431"/>
                    <a:pt x="240" y="6260"/>
                    <a:pt x="910" y="6548"/>
                  </a:cubicBezTo>
                  <a:cubicBezTo>
                    <a:pt x="1232" y="6678"/>
                    <a:pt x="1569" y="6782"/>
                    <a:pt x="1879" y="6782"/>
                  </a:cubicBezTo>
                  <a:cubicBezTo>
                    <a:pt x="2291" y="6782"/>
                    <a:pt x="2654" y="6599"/>
                    <a:pt x="2873" y="6053"/>
                  </a:cubicBezTo>
                  <a:cubicBezTo>
                    <a:pt x="3192" y="5271"/>
                    <a:pt x="3336" y="4409"/>
                    <a:pt x="3447" y="3978"/>
                  </a:cubicBezTo>
                  <a:cubicBezTo>
                    <a:pt x="3447" y="2670"/>
                    <a:pt x="3447" y="1776"/>
                    <a:pt x="3447" y="882"/>
                  </a:cubicBezTo>
                  <a:cubicBezTo>
                    <a:pt x="3435" y="407"/>
                    <a:pt x="3001" y="0"/>
                    <a:pt x="25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14"/>
            <p:cNvSpPr/>
            <p:nvPr/>
          </p:nvSpPr>
          <p:spPr>
            <a:xfrm>
              <a:off x="6934329" y="390362"/>
              <a:ext cx="302297" cy="330100"/>
            </a:xfrm>
            <a:custGeom>
              <a:rect b="b" l="l" r="r" t="t"/>
              <a:pathLst>
                <a:path extrusionOk="0" h="6388" w="5826">
                  <a:moveTo>
                    <a:pt x="1893" y="1"/>
                  </a:moveTo>
                  <a:cubicBezTo>
                    <a:pt x="1699" y="1"/>
                    <a:pt x="1500" y="33"/>
                    <a:pt x="1309" y="68"/>
                  </a:cubicBezTo>
                  <a:cubicBezTo>
                    <a:pt x="831" y="164"/>
                    <a:pt x="112" y="547"/>
                    <a:pt x="49" y="898"/>
                  </a:cubicBezTo>
                  <a:cubicBezTo>
                    <a:pt x="1" y="1488"/>
                    <a:pt x="192" y="2063"/>
                    <a:pt x="607" y="2494"/>
                  </a:cubicBezTo>
                  <a:cubicBezTo>
                    <a:pt x="1900" y="3706"/>
                    <a:pt x="3320" y="4808"/>
                    <a:pt x="4693" y="5925"/>
                  </a:cubicBezTo>
                  <a:cubicBezTo>
                    <a:pt x="4980" y="6116"/>
                    <a:pt x="5267" y="6260"/>
                    <a:pt x="5570" y="6388"/>
                  </a:cubicBezTo>
                  <a:lnTo>
                    <a:pt x="5826" y="6164"/>
                  </a:lnTo>
                  <a:cubicBezTo>
                    <a:pt x="5299" y="4967"/>
                    <a:pt x="4852" y="3738"/>
                    <a:pt x="4246" y="2573"/>
                  </a:cubicBezTo>
                  <a:cubicBezTo>
                    <a:pt x="3911" y="1919"/>
                    <a:pt x="3240" y="1424"/>
                    <a:pt x="2969" y="754"/>
                  </a:cubicBezTo>
                  <a:cubicBezTo>
                    <a:pt x="2717" y="152"/>
                    <a:pt x="2316" y="1"/>
                    <a:pt x="18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14"/>
            <p:cNvSpPr/>
            <p:nvPr/>
          </p:nvSpPr>
          <p:spPr>
            <a:xfrm>
              <a:off x="5844591" y="-10419"/>
              <a:ext cx="300636" cy="237498"/>
            </a:xfrm>
            <a:custGeom>
              <a:rect b="b" l="l" r="r" t="t"/>
              <a:pathLst>
                <a:path extrusionOk="0" h="4596" w="5794">
                  <a:moveTo>
                    <a:pt x="1154" y="1"/>
                  </a:moveTo>
                  <a:cubicBezTo>
                    <a:pt x="809" y="1"/>
                    <a:pt x="402" y="113"/>
                    <a:pt x="240" y="275"/>
                  </a:cubicBezTo>
                  <a:cubicBezTo>
                    <a:pt x="16" y="514"/>
                    <a:pt x="0" y="1265"/>
                    <a:pt x="192" y="1504"/>
                  </a:cubicBezTo>
                  <a:cubicBezTo>
                    <a:pt x="1022" y="2493"/>
                    <a:pt x="1931" y="3403"/>
                    <a:pt x="2937" y="4217"/>
                  </a:cubicBezTo>
                  <a:cubicBezTo>
                    <a:pt x="3200" y="4437"/>
                    <a:pt x="3743" y="4596"/>
                    <a:pt x="4140" y="4596"/>
                  </a:cubicBezTo>
                  <a:cubicBezTo>
                    <a:pt x="4319" y="4596"/>
                    <a:pt x="4469" y="4563"/>
                    <a:pt x="4549" y="4488"/>
                  </a:cubicBezTo>
                  <a:cubicBezTo>
                    <a:pt x="5107" y="3978"/>
                    <a:pt x="5347" y="3164"/>
                    <a:pt x="5793" y="2334"/>
                  </a:cubicBezTo>
                  <a:cubicBezTo>
                    <a:pt x="5602" y="2142"/>
                    <a:pt x="5410" y="1967"/>
                    <a:pt x="5187" y="1823"/>
                  </a:cubicBezTo>
                  <a:cubicBezTo>
                    <a:pt x="3974" y="1201"/>
                    <a:pt x="2761" y="578"/>
                    <a:pt x="1500" y="52"/>
                  </a:cubicBezTo>
                  <a:cubicBezTo>
                    <a:pt x="1404" y="17"/>
                    <a:pt x="1283" y="1"/>
                    <a:pt x="11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14"/>
            <p:cNvSpPr/>
            <p:nvPr/>
          </p:nvSpPr>
          <p:spPr>
            <a:xfrm>
              <a:off x="5685608" y="918313"/>
              <a:ext cx="288183" cy="229075"/>
            </a:xfrm>
            <a:custGeom>
              <a:rect b="b" l="l" r="r" t="t"/>
              <a:pathLst>
                <a:path extrusionOk="0" h="4433" w="5554">
                  <a:moveTo>
                    <a:pt x="2394" y="1"/>
                  </a:moveTo>
                  <a:cubicBezTo>
                    <a:pt x="2027" y="256"/>
                    <a:pt x="1692" y="527"/>
                    <a:pt x="1373" y="831"/>
                  </a:cubicBezTo>
                  <a:cubicBezTo>
                    <a:pt x="1069" y="1166"/>
                    <a:pt x="926" y="1629"/>
                    <a:pt x="638" y="1964"/>
                  </a:cubicBezTo>
                  <a:cubicBezTo>
                    <a:pt x="0" y="2698"/>
                    <a:pt x="399" y="3544"/>
                    <a:pt x="734" y="4054"/>
                  </a:cubicBezTo>
                  <a:cubicBezTo>
                    <a:pt x="895" y="4291"/>
                    <a:pt x="1554" y="4433"/>
                    <a:pt x="2017" y="4433"/>
                  </a:cubicBezTo>
                  <a:cubicBezTo>
                    <a:pt x="2242" y="4433"/>
                    <a:pt x="2421" y="4399"/>
                    <a:pt x="2474" y="4326"/>
                  </a:cubicBezTo>
                  <a:cubicBezTo>
                    <a:pt x="3048" y="3480"/>
                    <a:pt x="3958" y="3719"/>
                    <a:pt x="4628" y="3368"/>
                  </a:cubicBezTo>
                  <a:cubicBezTo>
                    <a:pt x="4979" y="3177"/>
                    <a:pt x="5522" y="2905"/>
                    <a:pt x="5538" y="2650"/>
                  </a:cubicBezTo>
                  <a:cubicBezTo>
                    <a:pt x="5554" y="2283"/>
                    <a:pt x="5267" y="1788"/>
                    <a:pt x="4963" y="1517"/>
                  </a:cubicBezTo>
                  <a:cubicBezTo>
                    <a:pt x="4405" y="1054"/>
                    <a:pt x="3798" y="623"/>
                    <a:pt x="3176" y="256"/>
                  </a:cubicBezTo>
                  <a:cubicBezTo>
                    <a:pt x="3016" y="160"/>
                    <a:pt x="2809" y="129"/>
                    <a:pt x="2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14"/>
            <p:cNvSpPr/>
            <p:nvPr/>
          </p:nvSpPr>
          <p:spPr>
            <a:xfrm>
              <a:off x="4922086" y="1755531"/>
              <a:ext cx="212064" cy="278322"/>
            </a:xfrm>
            <a:custGeom>
              <a:rect b="b" l="l" r="r" t="t"/>
              <a:pathLst>
                <a:path extrusionOk="0" h="5386" w="4087">
                  <a:moveTo>
                    <a:pt x="1056" y="1"/>
                  </a:moveTo>
                  <a:cubicBezTo>
                    <a:pt x="741" y="1"/>
                    <a:pt x="440" y="232"/>
                    <a:pt x="352" y="684"/>
                  </a:cubicBezTo>
                  <a:cubicBezTo>
                    <a:pt x="208" y="1434"/>
                    <a:pt x="80" y="2168"/>
                    <a:pt x="1" y="2918"/>
                  </a:cubicBezTo>
                  <a:cubicBezTo>
                    <a:pt x="1" y="3221"/>
                    <a:pt x="80" y="3508"/>
                    <a:pt x="240" y="3764"/>
                  </a:cubicBezTo>
                  <a:cubicBezTo>
                    <a:pt x="511" y="4211"/>
                    <a:pt x="767" y="4785"/>
                    <a:pt x="1182" y="4977"/>
                  </a:cubicBezTo>
                  <a:cubicBezTo>
                    <a:pt x="1734" y="5253"/>
                    <a:pt x="2345" y="5385"/>
                    <a:pt x="2965" y="5385"/>
                  </a:cubicBezTo>
                  <a:cubicBezTo>
                    <a:pt x="3062" y="5385"/>
                    <a:pt x="3159" y="5382"/>
                    <a:pt x="3256" y="5376"/>
                  </a:cubicBezTo>
                  <a:cubicBezTo>
                    <a:pt x="3576" y="5360"/>
                    <a:pt x="3815" y="4626"/>
                    <a:pt x="4086" y="4227"/>
                  </a:cubicBezTo>
                  <a:cubicBezTo>
                    <a:pt x="3512" y="2535"/>
                    <a:pt x="2794" y="1131"/>
                    <a:pt x="1469" y="141"/>
                  </a:cubicBezTo>
                  <a:cubicBezTo>
                    <a:pt x="1341" y="47"/>
                    <a:pt x="1197" y="1"/>
                    <a:pt x="105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14"/>
            <p:cNvSpPr/>
            <p:nvPr/>
          </p:nvSpPr>
          <p:spPr>
            <a:xfrm>
              <a:off x="4142894" y="1502691"/>
              <a:ext cx="314698" cy="173525"/>
            </a:xfrm>
            <a:custGeom>
              <a:rect b="b" l="l" r="r" t="t"/>
              <a:pathLst>
                <a:path extrusionOk="0" h="3358" w="6065">
                  <a:moveTo>
                    <a:pt x="4527" y="1"/>
                  </a:moveTo>
                  <a:cubicBezTo>
                    <a:pt x="4472" y="1"/>
                    <a:pt x="4421" y="8"/>
                    <a:pt x="4373" y="23"/>
                  </a:cubicBezTo>
                  <a:cubicBezTo>
                    <a:pt x="3112" y="438"/>
                    <a:pt x="1947" y="1076"/>
                    <a:pt x="750" y="1667"/>
                  </a:cubicBezTo>
                  <a:cubicBezTo>
                    <a:pt x="479" y="1810"/>
                    <a:pt x="271" y="2098"/>
                    <a:pt x="0" y="2353"/>
                  </a:cubicBezTo>
                  <a:cubicBezTo>
                    <a:pt x="192" y="2576"/>
                    <a:pt x="303" y="2816"/>
                    <a:pt x="431" y="2848"/>
                  </a:cubicBezTo>
                  <a:cubicBezTo>
                    <a:pt x="1596" y="3023"/>
                    <a:pt x="2777" y="3103"/>
                    <a:pt x="3926" y="3310"/>
                  </a:cubicBezTo>
                  <a:cubicBezTo>
                    <a:pt x="4108" y="3342"/>
                    <a:pt x="4275" y="3357"/>
                    <a:pt x="4429" y="3357"/>
                  </a:cubicBezTo>
                  <a:cubicBezTo>
                    <a:pt x="5446" y="3357"/>
                    <a:pt x="5858" y="2689"/>
                    <a:pt x="5969" y="1635"/>
                  </a:cubicBezTo>
                  <a:cubicBezTo>
                    <a:pt x="6001" y="1300"/>
                    <a:pt x="6065" y="789"/>
                    <a:pt x="5905" y="677"/>
                  </a:cubicBezTo>
                  <a:cubicBezTo>
                    <a:pt x="5498" y="382"/>
                    <a:pt x="4929" y="1"/>
                    <a:pt x="45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14"/>
            <p:cNvSpPr/>
            <p:nvPr/>
          </p:nvSpPr>
          <p:spPr>
            <a:xfrm>
              <a:off x="2188868" y="1964965"/>
              <a:ext cx="284655" cy="192748"/>
            </a:xfrm>
            <a:custGeom>
              <a:rect b="b" l="l" r="r" t="t"/>
              <a:pathLst>
                <a:path extrusionOk="0" h="3730" w="5486">
                  <a:moveTo>
                    <a:pt x="722" y="0"/>
                  </a:moveTo>
                  <a:cubicBezTo>
                    <a:pt x="149" y="0"/>
                    <a:pt x="0" y="390"/>
                    <a:pt x="346" y="924"/>
                  </a:cubicBezTo>
                  <a:cubicBezTo>
                    <a:pt x="889" y="1786"/>
                    <a:pt x="1511" y="2599"/>
                    <a:pt x="2214" y="3334"/>
                  </a:cubicBezTo>
                  <a:cubicBezTo>
                    <a:pt x="2445" y="3565"/>
                    <a:pt x="2928" y="3729"/>
                    <a:pt x="3310" y="3729"/>
                  </a:cubicBezTo>
                  <a:cubicBezTo>
                    <a:pt x="3455" y="3729"/>
                    <a:pt x="3585" y="3705"/>
                    <a:pt x="3682" y="3653"/>
                  </a:cubicBezTo>
                  <a:cubicBezTo>
                    <a:pt x="4320" y="3318"/>
                    <a:pt x="5485" y="3270"/>
                    <a:pt x="5166" y="1993"/>
                  </a:cubicBezTo>
                  <a:lnTo>
                    <a:pt x="5437" y="1865"/>
                  </a:lnTo>
                  <a:cubicBezTo>
                    <a:pt x="5150" y="1418"/>
                    <a:pt x="4943" y="716"/>
                    <a:pt x="4560" y="605"/>
                  </a:cubicBezTo>
                  <a:cubicBezTo>
                    <a:pt x="3379" y="269"/>
                    <a:pt x="2150" y="158"/>
                    <a:pt x="921" y="14"/>
                  </a:cubicBezTo>
                  <a:cubicBezTo>
                    <a:pt x="850" y="5"/>
                    <a:pt x="784" y="0"/>
                    <a:pt x="7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14"/>
            <p:cNvSpPr/>
            <p:nvPr/>
          </p:nvSpPr>
          <p:spPr>
            <a:xfrm>
              <a:off x="3275856" y="787992"/>
              <a:ext cx="241017" cy="229799"/>
            </a:xfrm>
            <a:custGeom>
              <a:rect b="b" l="l" r="r" t="t"/>
              <a:pathLst>
                <a:path extrusionOk="0" h="4447" w="4645">
                  <a:moveTo>
                    <a:pt x="2473" y="1"/>
                  </a:moveTo>
                  <a:cubicBezTo>
                    <a:pt x="2161" y="1"/>
                    <a:pt x="1823" y="84"/>
                    <a:pt x="1469" y="257"/>
                  </a:cubicBezTo>
                  <a:cubicBezTo>
                    <a:pt x="942" y="512"/>
                    <a:pt x="511" y="943"/>
                    <a:pt x="1" y="1326"/>
                  </a:cubicBezTo>
                  <a:cubicBezTo>
                    <a:pt x="448" y="1853"/>
                    <a:pt x="735" y="2252"/>
                    <a:pt x="1070" y="2603"/>
                  </a:cubicBezTo>
                  <a:cubicBezTo>
                    <a:pt x="1645" y="3193"/>
                    <a:pt x="2155" y="3879"/>
                    <a:pt x="2841" y="4310"/>
                  </a:cubicBezTo>
                  <a:cubicBezTo>
                    <a:pt x="2982" y="4404"/>
                    <a:pt x="3194" y="4447"/>
                    <a:pt x="3419" y="4447"/>
                  </a:cubicBezTo>
                  <a:cubicBezTo>
                    <a:pt x="3731" y="4447"/>
                    <a:pt x="4067" y="4363"/>
                    <a:pt x="4262" y="4215"/>
                  </a:cubicBezTo>
                  <a:cubicBezTo>
                    <a:pt x="4549" y="4007"/>
                    <a:pt x="4645" y="3385"/>
                    <a:pt x="4613" y="2906"/>
                  </a:cubicBezTo>
                  <a:cubicBezTo>
                    <a:pt x="4597" y="2427"/>
                    <a:pt x="4326" y="1964"/>
                    <a:pt x="4182" y="1485"/>
                  </a:cubicBezTo>
                  <a:cubicBezTo>
                    <a:pt x="3874" y="527"/>
                    <a:pt x="3255" y="1"/>
                    <a:pt x="24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14"/>
            <p:cNvSpPr/>
            <p:nvPr/>
          </p:nvSpPr>
          <p:spPr>
            <a:xfrm>
              <a:off x="3164091" y="1540982"/>
              <a:ext cx="277442" cy="179829"/>
            </a:xfrm>
            <a:custGeom>
              <a:rect b="b" l="l" r="r" t="t"/>
              <a:pathLst>
                <a:path extrusionOk="0" h="3480" w="5347">
                  <a:moveTo>
                    <a:pt x="4756" y="0"/>
                  </a:moveTo>
                  <a:cubicBezTo>
                    <a:pt x="3352" y="48"/>
                    <a:pt x="1963" y="176"/>
                    <a:pt x="591" y="351"/>
                  </a:cubicBezTo>
                  <a:cubicBezTo>
                    <a:pt x="351" y="367"/>
                    <a:pt x="0" y="750"/>
                    <a:pt x="0" y="958"/>
                  </a:cubicBezTo>
                  <a:cubicBezTo>
                    <a:pt x="80" y="1931"/>
                    <a:pt x="1820" y="3463"/>
                    <a:pt x="3017" y="3479"/>
                  </a:cubicBezTo>
                  <a:cubicBezTo>
                    <a:pt x="3096" y="3447"/>
                    <a:pt x="3559" y="3479"/>
                    <a:pt x="3703" y="3272"/>
                  </a:cubicBezTo>
                  <a:cubicBezTo>
                    <a:pt x="4293" y="2442"/>
                    <a:pt x="4820" y="1580"/>
                    <a:pt x="5283" y="686"/>
                  </a:cubicBezTo>
                  <a:cubicBezTo>
                    <a:pt x="5347" y="559"/>
                    <a:pt x="4932" y="0"/>
                    <a:pt x="47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14"/>
            <p:cNvSpPr/>
            <p:nvPr/>
          </p:nvSpPr>
          <p:spPr>
            <a:xfrm>
              <a:off x="1745594" y="1962381"/>
              <a:ext cx="294825" cy="227628"/>
            </a:xfrm>
            <a:custGeom>
              <a:rect b="b" l="l" r="r" t="t"/>
              <a:pathLst>
                <a:path extrusionOk="0" h="4405" w="5682">
                  <a:moveTo>
                    <a:pt x="2809" y="0"/>
                  </a:moveTo>
                  <a:lnTo>
                    <a:pt x="2474" y="160"/>
                  </a:lnTo>
                  <a:cubicBezTo>
                    <a:pt x="2649" y="926"/>
                    <a:pt x="2857" y="1676"/>
                    <a:pt x="3048" y="2554"/>
                  </a:cubicBezTo>
                  <a:cubicBezTo>
                    <a:pt x="2330" y="2394"/>
                    <a:pt x="1788" y="2234"/>
                    <a:pt x="1245" y="2155"/>
                  </a:cubicBezTo>
                  <a:cubicBezTo>
                    <a:pt x="1130" y="2141"/>
                    <a:pt x="1016" y="2131"/>
                    <a:pt x="906" y="2131"/>
                  </a:cubicBezTo>
                  <a:cubicBezTo>
                    <a:pt x="514" y="2131"/>
                    <a:pt x="183" y="2260"/>
                    <a:pt x="96" y="2809"/>
                  </a:cubicBezTo>
                  <a:cubicBezTo>
                    <a:pt x="0" y="3479"/>
                    <a:pt x="128" y="4118"/>
                    <a:pt x="862" y="4213"/>
                  </a:cubicBezTo>
                  <a:cubicBezTo>
                    <a:pt x="1207" y="4264"/>
                    <a:pt x="1556" y="4280"/>
                    <a:pt x="1912" y="4280"/>
                  </a:cubicBezTo>
                  <a:cubicBezTo>
                    <a:pt x="2446" y="4280"/>
                    <a:pt x="2994" y="4245"/>
                    <a:pt x="3559" y="4245"/>
                  </a:cubicBezTo>
                  <a:cubicBezTo>
                    <a:pt x="3415" y="3783"/>
                    <a:pt x="3336" y="3463"/>
                    <a:pt x="3192" y="2985"/>
                  </a:cubicBezTo>
                  <a:lnTo>
                    <a:pt x="3192" y="2985"/>
                  </a:lnTo>
                  <a:cubicBezTo>
                    <a:pt x="3830" y="3479"/>
                    <a:pt x="4293" y="3878"/>
                    <a:pt x="4804" y="4213"/>
                  </a:cubicBezTo>
                  <a:cubicBezTo>
                    <a:pt x="5043" y="4357"/>
                    <a:pt x="5346" y="4341"/>
                    <a:pt x="5634" y="4405"/>
                  </a:cubicBezTo>
                  <a:cubicBezTo>
                    <a:pt x="5666" y="4134"/>
                    <a:pt x="5682" y="3846"/>
                    <a:pt x="5666" y="3575"/>
                  </a:cubicBezTo>
                  <a:cubicBezTo>
                    <a:pt x="5522" y="1708"/>
                    <a:pt x="3623" y="1325"/>
                    <a:pt x="28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14"/>
            <p:cNvSpPr/>
            <p:nvPr/>
          </p:nvSpPr>
          <p:spPr>
            <a:xfrm>
              <a:off x="4076633" y="328664"/>
              <a:ext cx="271631" cy="202153"/>
            </a:xfrm>
            <a:custGeom>
              <a:rect b="b" l="l" r="r" t="t"/>
              <a:pathLst>
                <a:path extrusionOk="0" h="3912" w="5235">
                  <a:moveTo>
                    <a:pt x="3714" y="0"/>
                  </a:moveTo>
                  <a:cubicBezTo>
                    <a:pt x="3710" y="0"/>
                    <a:pt x="3706" y="1"/>
                    <a:pt x="3703" y="1"/>
                  </a:cubicBezTo>
                  <a:cubicBezTo>
                    <a:pt x="2729" y="240"/>
                    <a:pt x="1676" y="384"/>
                    <a:pt x="814" y="879"/>
                  </a:cubicBezTo>
                  <a:cubicBezTo>
                    <a:pt x="48" y="1294"/>
                    <a:pt x="0" y="2507"/>
                    <a:pt x="591" y="2682"/>
                  </a:cubicBezTo>
                  <a:cubicBezTo>
                    <a:pt x="2027" y="3145"/>
                    <a:pt x="3495" y="3464"/>
                    <a:pt x="5235" y="3911"/>
                  </a:cubicBezTo>
                  <a:cubicBezTo>
                    <a:pt x="4804" y="2507"/>
                    <a:pt x="4517" y="1453"/>
                    <a:pt x="4166" y="432"/>
                  </a:cubicBezTo>
                  <a:cubicBezTo>
                    <a:pt x="4104" y="261"/>
                    <a:pt x="3846" y="0"/>
                    <a:pt x="37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14"/>
            <p:cNvSpPr/>
            <p:nvPr/>
          </p:nvSpPr>
          <p:spPr>
            <a:xfrm>
              <a:off x="1549304" y="1363017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2366" y="1"/>
                  </a:moveTo>
                  <a:cubicBezTo>
                    <a:pt x="2232" y="1"/>
                    <a:pt x="2127" y="23"/>
                    <a:pt x="2091" y="77"/>
                  </a:cubicBezTo>
                  <a:cubicBezTo>
                    <a:pt x="1421" y="1098"/>
                    <a:pt x="687" y="2119"/>
                    <a:pt x="304" y="3237"/>
                  </a:cubicBezTo>
                  <a:cubicBezTo>
                    <a:pt x="1" y="4194"/>
                    <a:pt x="1118" y="4449"/>
                    <a:pt x="1756" y="4705"/>
                  </a:cubicBezTo>
                  <a:cubicBezTo>
                    <a:pt x="1779" y="4713"/>
                    <a:pt x="1806" y="4717"/>
                    <a:pt x="1836" y="4717"/>
                  </a:cubicBezTo>
                  <a:cubicBezTo>
                    <a:pt x="2154" y="4717"/>
                    <a:pt x="2803" y="4274"/>
                    <a:pt x="2905" y="3939"/>
                  </a:cubicBezTo>
                  <a:cubicBezTo>
                    <a:pt x="3225" y="3013"/>
                    <a:pt x="3320" y="2008"/>
                    <a:pt x="3544" y="747"/>
                  </a:cubicBezTo>
                  <a:cubicBezTo>
                    <a:pt x="3496" y="683"/>
                    <a:pt x="3352" y="316"/>
                    <a:pt x="3081" y="156"/>
                  </a:cubicBezTo>
                  <a:cubicBezTo>
                    <a:pt x="2900" y="66"/>
                    <a:pt x="2593" y="1"/>
                    <a:pt x="23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14"/>
            <p:cNvSpPr/>
            <p:nvPr/>
          </p:nvSpPr>
          <p:spPr>
            <a:xfrm>
              <a:off x="5365100" y="635347"/>
              <a:ext cx="264211" cy="145310"/>
            </a:xfrm>
            <a:custGeom>
              <a:rect b="b" l="l" r="r" t="t"/>
              <a:pathLst>
                <a:path extrusionOk="0" h="2812" w="5092">
                  <a:moveTo>
                    <a:pt x="3884" y="0"/>
                  </a:moveTo>
                  <a:cubicBezTo>
                    <a:pt x="3597" y="0"/>
                    <a:pt x="3301" y="51"/>
                    <a:pt x="3017" y="51"/>
                  </a:cubicBezTo>
                  <a:cubicBezTo>
                    <a:pt x="2897" y="53"/>
                    <a:pt x="2777" y="54"/>
                    <a:pt x="2657" y="54"/>
                  </a:cubicBezTo>
                  <a:cubicBezTo>
                    <a:pt x="2473" y="54"/>
                    <a:pt x="2288" y="52"/>
                    <a:pt x="2103" y="52"/>
                  </a:cubicBezTo>
                  <a:cubicBezTo>
                    <a:pt x="1715" y="52"/>
                    <a:pt x="1326" y="61"/>
                    <a:pt x="942" y="115"/>
                  </a:cubicBezTo>
                  <a:cubicBezTo>
                    <a:pt x="145" y="210"/>
                    <a:pt x="1" y="849"/>
                    <a:pt x="352" y="1375"/>
                  </a:cubicBezTo>
                  <a:cubicBezTo>
                    <a:pt x="719" y="1918"/>
                    <a:pt x="1373" y="2285"/>
                    <a:pt x="1980" y="2812"/>
                  </a:cubicBezTo>
                  <a:cubicBezTo>
                    <a:pt x="3065" y="2333"/>
                    <a:pt x="4007" y="2030"/>
                    <a:pt x="4821" y="1519"/>
                  </a:cubicBezTo>
                  <a:cubicBezTo>
                    <a:pt x="5092" y="1343"/>
                    <a:pt x="5060" y="625"/>
                    <a:pt x="5012" y="178"/>
                  </a:cubicBezTo>
                  <a:cubicBezTo>
                    <a:pt x="5012" y="83"/>
                    <a:pt x="4358" y="35"/>
                    <a:pt x="3991" y="3"/>
                  </a:cubicBezTo>
                  <a:cubicBezTo>
                    <a:pt x="3955" y="1"/>
                    <a:pt x="3920" y="0"/>
                    <a:pt x="38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14"/>
            <p:cNvSpPr/>
            <p:nvPr/>
          </p:nvSpPr>
          <p:spPr>
            <a:xfrm>
              <a:off x="4903043" y="896042"/>
              <a:ext cx="234428" cy="201843"/>
            </a:xfrm>
            <a:custGeom>
              <a:rect b="b" l="l" r="r" t="t"/>
              <a:pathLst>
                <a:path extrusionOk="0" h="3906" w="4518">
                  <a:moveTo>
                    <a:pt x="336" y="1"/>
                  </a:moveTo>
                  <a:lnTo>
                    <a:pt x="1" y="161"/>
                  </a:lnTo>
                  <a:cubicBezTo>
                    <a:pt x="128" y="1086"/>
                    <a:pt x="224" y="1980"/>
                    <a:pt x="416" y="2874"/>
                  </a:cubicBezTo>
                  <a:cubicBezTo>
                    <a:pt x="542" y="3531"/>
                    <a:pt x="945" y="3905"/>
                    <a:pt x="1465" y="3905"/>
                  </a:cubicBezTo>
                  <a:cubicBezTo>
                    <a:pt x="1665" y="3905"/>
                    <a:pt x="1882" y="3850"/>
                    <a:pt x="2107" y="3735"/>
                  </a:cubicBezTo>
                  <a:cubicBezTo>
                    <a:pt x="2889" y="3336"/>
                    <a:pt x="3623" y="2826"/>
                    <a:pt x="4517" y="2251"/>
                  </a:cubicBezTo>
                  <a:cubicBezTo>
                    <a:pt x="3288" y="990"/>
                    <a:pt x="1724" y="623"/>
                    <a:pt x="3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14"/>
            <p:cNvSpPr/>
            <p:nvPr/>
          </p:nvSpPr>
          <p:spPr>
            <a:xfrm>
              <a:off x="4652116" y="557940"/>
              <a:ext cx="220366" cy="184635"/>
            </a:xfrm>
            <a:custGeom>
              <a:rect b="b" l="l" r="r" t="t"/>
              <a:pathLst>
                <a:path extrusionOk="0" h="3573" w="4247">
                  <a:moveTo>
                    <a:pt x="2554" y="0"/>
                  </a:moveTo>
                  <a:cubicBezTo>
                    <a:pt x="2548" y="0"/>
                    <a:pt x="2543" y="1"/>
                    <a:pt x="2539" y="1"/>
                  </a:cubicBezTo>
                  <a:cubicBezTo>
                    <a:pt x="1501" y="49"/>
                    <a:pt x="1" y="1182"/>
                    <a:pt x="1" y="1916"/>
                  </a:cubicBezTo>
                  <a:cubicBezTo>
                    <a:pt x="1" y="2461"/>
                    <a:pt x="1380" y="3573"/>
                    <a:pt x="2285" y="3573"/>
                  </a:cubicBezTo>
                  <a:cubicBezTo>
                    <a:pt x="2387" y="3573"/>
                    <a:pt x="2483" y="3558"/>
                    <a:pt x="2570" y="3528"/>
                  </a:cubicBezTo>
                  <a:cubicBezTo>
                    <a:pt x="3273" y="3288"/>
                    <a:pt x="3704" y="2315"/>
                    <a:pt x="4246" y="1660"/>
                  </a:cubicBezTo>
                  <a:cubicBezTo>
                    <a:pt x="4025" y="901"/>
                    <a:pt x="3129" y="0"/>
                    <a:pt x="2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14"/>
            <p:cNvSpPr/>
            <p:nvPr/>
          </p:nvSpPr>
          <p:spPr>
            <a:xfrm>
              <a:off x="2939678" y="282312"/>
              <a:ext cx="191309" cy="256721"/>
            </a:xfrm>
            <a:custGeom>
              <a:rect b="b" l="l" r="r" t="t"/>
              <a:pathLst>
                <a:path extrusionOk="0" h="4968" w="3687">
                  <a:moveTo>
                    <a:pt x="2209" y="0"/>
                  </a:moveTo>
                  <a:cubicBezTo>
                    <a:pt x="2000" y="0"/>
                    <a:pt x="1471" y="227"/>
                    <a:pt x="1389" y="419"/>
                  </a:cubicBezTo>
                  <a:cubicBezTo>
                    <a:pt x="878" y="1616"/>
                    <a:pt x="463" y="2845"/>
                    <a:pt x="80" y="4074"/>
                  </a:cubicBezTo>
                  <a:cubicBezTo>
                    <a:pt x="0" y="4329"/>
                    <a:pt x="176" y="4664"/>
                    <a:pt x="240" y="4968"/>
                  </a:cubicBezTo>
                  <a:cubicBezTo>
                    <a:pt x="511" y="4888"/>
                    <a:pt x="846" y="4888"/>
                    <a:pt x="1022" y="4728"/>
                  </a:cubicBezTo>
                  <a:cubicBezTo>
                    <a:pt x="1804" y="3994"/>
                    <a:pt x="2538" y="3228"/>
                    <a:pt x="3272" y="2462"/>
                  </a:cubicBezTo>
                  <a:cubicBezTo>
                    <a:pt x="3416" y="2302"/>
                    <a:pt x="3495" y="2063"/>
                    <a:pt x="3687" y="1664"/>
                  </a:cubicBezTo>
                  <a:cubicBezTo>
                    <a:pt x="3256" y="1090"/>
                    <a:pt x="2793" y="531"/>
                    <a:pt x="2282" y="20"/>
                  </a:cubicBezTo>
                  <a:cubicBezTo>
                    <a:pt x="2269" y="7"/>
                    <a:pt x="2243" y="0"/>
                    <a:pt x="2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14"/>
            <p:cNvSpPr/>
            <p:nvPr/>
          </p:nvSpPr>
          <p:spPr>
            <a:xfrm>
              <a:off x="3943283" y="1241584"/>
              <a:ext cx="293216" cy="260649"/>
            </a:xfrm>
            <a:custGeom>
              <a:rect b="b" l="l" r="r" t="t"/>
              <a:pathLst>
                <a:path extrusionOk="0" h="5044" w="5651">
                  <a:moveTo>
                    <a:pt x="5172" y="1"/>
                  </a:moveTo>
                  <a:lnTo>
                    <a:pt x="1" y="4054"/>
                  </a:lnTo>
                  <a:cubicBezTo>
                    <a:pt x="458" y="4487"/>
                    <a:pt x="839" y="5044"/>
                    <a:pt x="1357" y="5044"/>
                  </a:cubicBezTo>
                  <a:cubicBezTo>
                    <a:pt x="1509" y="5044"/>
                    <a:pt x="1672" y="4996"/>
                    <a:pt x="1852" y="4884"/>
                  </a:cubicBezTo>
                  <a:cubicBezTo>
                    <a:pt x="5650" y="2475"/>
                    <a:pt x="3975" y="3911"/>
                    <a:pt x="5347" y="799"/>
                  </a:cubicBezTo>
                  <a:cubicBezTo>
                    <a:pt x="5395" y="607"/>
                    <a:pt x="5411" y="432"/>
                    <a:pt x="5411" y="240"/>
                  </a:cubicBezTo>
                  <a:lnTo>
                    <a:pt x="5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14"/>
            <p:cNvSpPr/>
            <p:nvPr/>
          </p:nvSpPr>
          <p:spPr>
            <a:xfrm>
              <a:off x="2411361" y="1723752"/>
              <a:ext cx="198781" cy="218895"/>
            </a:xfrm>
            <a:custGeom>
              <a:rect b="b" l="l" r="r" t="t"/>
              <a:pathLst>
                <a:path extrusionOk="0" h="4236" w="3831">
                  <a:moveTo>
                    <a:pt x="986" y="1"/>
                  </a:moveTo>
                  <a:cubicBezTo>
                    <a:pt x="930" y="1"/>
                    <a:pt x="877" y="8"/>
                    <a:pt x="830" y="22"/>
                  </a:cubicBezTo>
                  <a:cubicBezTo>
                    <a:pt x="463" y="134"/>
                    <a:pt x="272" y="836"/>
                    <a:pt x="0" y="1283"/>
                  </a:cubicBezTo>
                  <a:cubicBezTo>
                    <a:pt x="192" y="1666"/>
                    <a:pt x="272" y="2033"/>
                    <a:pt x="495" y="2256"/>
                  </a:cubicBezTo>
                  <a:cubicBezTo>
                    <a:pt x="1070" y="2815"/>
                    <a:pt x="1660" y="3341"/>
                    <a:pt x="2298" y="3820"/>
                  </a:cubicBezTo>
                  <a:cubicBezTo>
                    <a:pt x="2570" y="4028"/>
                    <a:pt x="2937" y="4107"/>
                    <a:pt x="3272" y="4235"/>
                  </a:cubicBezTo>
                  <a:cubicBezTo>
                    <a:pt x="3416" y="3740"/>
                    <a:pt x="3831" y="3118"/>
                    <a:pt x="3671" y="2735"/>
                  </a:cubicBezTo>
                  <a:cubicBezTo>
                    <a:pt x="3304" y="1953"/>
                    <a:pt x="2809" y="1235"/>
                    <a:pt x="2203" y="628"/>
                  </a:cubicBezTo>
                  <a:cubicBezTo>
                    <a:pt x="1911" y="309"/>
                    <a:pt x="1364" y="1"/>
                    <a:pt x="9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14"/>
            <p:cNvSpPr/>
            <p:nvPr/>
          </p:nvSpPr>
          <p:spPr>
            <a:xfrm>
              <a:off x="4354853" y="577628"/>
              <a:ext cx="119912" cy="341572"/>
            </a:xfrm>
            <a:custGeom>
              <a:rect b="b" l="l" r="r" t="t"/>
              <a:pathLst>
                <a:path extrusionOk="0" h="6610" w="2311">
                  <a:moveTo>
                    <a:pt x="508" y="0"/>
                  </a:moveTo>
                  <a:cubicBezTo>
                    <a:pt x="353" y="0"/>
                    <a:pt x="184" y="1"/>
                    <a:pt x="1" y="3"/>
                  </a:cubicBezTo>
                  <a:cubicBezTo>
                    <a:pt x="495" y="2253"/>
                    <a:pt x="974" y="4439"/>
                    <a:pt x="1453" y="6610"/>
                  </a:cubicBezTo>
                  <a:lnTo>
                    <a:pt x="1900" y="6610"/>
                  </a:lnTo>
                  <a:cubicBezTo>
                    <a:pt x="1996" y="5668"/>
                    <a:pt x="2123" y="4743"/>
                    <a:pt x="2155" y="3817"/>
                  </a:cubicBezTo>
                  <a:cubicBezTo>
                    <a:pt x="2187" y="3258"/>
                    <a:pt x="1980" y="2684"/>
                    <a:pt x="2043" y="2141"/>
                  </a:cubicBezTo>
                  <a:cubicBezTo>
                    <a:pt x="2279" y="157"/>
                    <a:pt x="2311" y="0"/>
                    <a:pt x="5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14"/>
            <p:cNvSpPr/>
            <p:nvPr/>
          </p:nvSpPr>
          <p:spPr>
            <a:xfrm>
              <a:off x="1789439" y="1100566"/>
              <a:ext cx="216215" cy="214916"/>
            </a:xfrm>
            <a:custGeom>
              <a:rect b="b" l="l" r="r" t="t"/>
              <a:pathLst>
                <a:path extrusionOk="0" h="4159" w="4167">
                  <a:moveTo>
                    <a:pt x="3815" y="1"/>
                  </a:moveTo>
                  <a:cubicBezTo>
                    <a:pt x="2794" y="607"/>
                    <a:pt x="1709" y="1102"/>
                    <a:pt x="799" y="1820"/>
                  </a:cubicBezTo>
                  <a:cubicBezTo>
                    <a:pt x="1" y="2459"/>
                    <a:pt x="671" y="3145"/>
                    <a:pt x="1070" y="3751"/>
                  </a:cubicBezTo>
                  <a:cubicBezTo>
                    <a:pt x="1260" y="4027"/>
                    <a:pt x="1496" y="4158"/>
                    <a:pt x="1743" y="4158"/>
                  </a:cubicBezTo>
                  <a:cubicBezTo>
                    <a:pt x="1954" y="4158"/>
                    <a:pt x="2173" y="4063"/>
                    <a:pt x="2379" y="3879"/>
                  </a:cubicBezTo>
                  <a:cubicBezTo>
                    <a:pt x="3432" y="2953"/>
                    <a:pt x="3624" y="1597"/>
                    <a:pt x="4166" y="400"/>
                  </a:cubicBezTo>
                  <a:lnTo>
                    <a:pt x="38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14"/>
            <p:cNvSpPr/>
            <p:nvPr/>
          </p:nvSpPr>
          <p:spPr>
            <a:xfrm>
              <a:off x="5157291" y="1951116"/>
              <a:ext cx="241017" cy="127586"/>
            </a:xfrm>
            <a:custGeom>
              <a:rect b="b" l="l" r="r" t="t"/>
              <a:pathLst>
                <a:path extrusionOk="0" h="2469" w="4645">
                  <a:moveTo>
                    <a:pt x="3171" y="1"/>
                  </a:moveTo>
                  <a:cubicBezTo>
                    <a:pt x="2768" y="1"/>
                    <a:pt x="2362" y="29"/>
                    <a:pt x="1963" y="91"/>
                  </a:cubicBezTo>
                  <a:cubicBezTo>
                    <a:pt x="240" y="362"/>
                    <a:pt x="0" y="857"/>
                    <a:pt x="702" y="2468"/>
                  </a:cubicBezTo>
                  <a:cubicBezTo>
                    <a:pt x="1293" y="2373"/>
                    <a:pt x="1835" y="2357"/>
                    <a:pt x="2330" y="2197"/>
                  </a:cubicBezTo>
                  <a:cubicBezTo>
                    <a:pt x="3000" y="1990"/>
                    <a:pt x="3671" y="1718"/>
                    <a:pt x="4293" y="1367"/>
                  </a:cubicBezTo>
                  <a:cubicBezTo>
                    <a:pt x="4533" y="1160"/>
                    <a:pt x="4644" y="841"/>
                    <a:pt x="4596" y="521"/>
                  </a:cubicBezTo>
                  <a:cubicBezTo>
                    <a:pt x="4533" y="298"/>
                    <a:pt x="4134" y="59"/>
                    <a:pt x="3846" y="27"/>
                  </a:cubicBezTo>
                  <a:cubicBezTo>
                    <a:pt x="3623" y="9"/>
                    <a:pt x="3397" y="1"/>
                    <a:pt x="31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14"/>
            <p:cNvSpPr/>
            <p:nvPr/>
          </p:nvSpPr>
          <p:spPr>
            <a:xfrm>
              <a:off x="1798571" y="391344"/>
              <a:ext cx="130912" cy="154767"/>
            </a:xfrm>
            <a:custGeom>
              <a:rect b="b" l="l" r="r" t="t"/>
              <a:pathLst>
                <a:path extrusionOk="0" h="2995" w="2523">
                  <a:moveTo>
                    <a:pt x="2267" y="1"/>
                  </a:moveTo>
                  <a:cubicBezTo>
                    <a:pt x="1979" y="208"/>
                    <a:pt x="1596" y="320"/>
                    <a:pt x="1405" y="591"/>
                  </a:cubicBezTo>
                  <a:cubicBezTo>
                    <a:pt x="910" y="1294"/>
                    <a:pt x="415" y="1996"/>
                    <a:pt x="0" y="2746"/>
                  </a:cubicBezTo>
                  <a:cubicBezTo>
                    <a:pt x="206" y="2914"/>
                    <a:pt x="450" y="2995"/>
                    <a:pt x="691" y="2995"/>
                  </a:cubicBezTo>
                  <a:cubicBezTo>
                    <a:pt x="1069" y="2995"/>
                    <a:pt x="1440" y="2797"/>
                    <a:pt x="1644" y="2427"/>
                  </a:cubicBezTo>
                  <a:cubicBezTo>
                    <a:pt x="1900" y="1980"/>
                    <a:pt x="2139" y="1517"/>
                    <a:pt x="2378" y="1054"/>
                  </a:cubicBezTo>
                  <a:cubicBezTo>
                    <a:pt x="2522" y="799"/>
                    <a:pt x="2315" y="368"/>
                    <a:pt x="22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14"/>
            <p:cNvSpPr/>
            <p:nvPr/>
          </p:nvSpPr>
          <p:spPr>
            <a:xfrm>
              <a:off x="1715759" y="201701"/>
              <a:ext cx="131742" cy="183550"/>
            </a:xfrm>
            <a:custGeom>
              <a:rect b="b" l="l" r="r" t="t"/>
              <a:pathLst>
                <a:path extrusionOk="0" h="3552" w="2539">
                  <a:moveTo>
                    <a:pt x="1469" y="0"/>
                  </a:moveTo>
                  <a:cubicBezTo>
                    <a:pt x="1421" y="112"/>
                    <a:pt x="1357" y="208"/>
                    <a:pt x="1309" y="304"/>
                  </a:cubicBezTo>
                  <a:cubicBezTo>
                    <a:pt x="814" y="1293"/>
                    <a:pt x="447" y="2362"/>
                    <a:pt x="1" y="3463"/>
                  </a:cubicBezTo>
                  <a:cubicBezTo>
                    <a:pt x="231" y="3523"/>
                    <a:pt x="427" y="3552"/>
                    <a:pt x="593" y="3552"/>
                  </a:cubicBezTo>
                  <a:cubicBezTo>
                    <a:pt x="1096" y="3552"/>
                    <a:pt x="1333" y="3289"/>
                    <a:pt x="1453" y="2809"/>
                  </a:cubicBezTo>
                  <a:cubicBezTo>
                    <a:pt x="1533" y="2522"/>
                    <a:pt x="1660" y="2251"/>
                    <a:pt x="1820" y="1995"/>
                  </a:cubicBezTo>
                  <a:cubicBezTo>
                    <a:pt x="2059" y="1580"/>
                    <a:pt x="2299" y="1149"/>
                    <a:pt x="2538" y="734"/>
                  </a:cubicBezTo>
                  <a:cubicBezTo>
                    <a:pt x="2155" y="527"/>
                    <a:pt x="1804" y="272"/>
                    <a:pt x="14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14"/>
            <p:cNvSpPr/>
            <p:nvPr/>
          </p:nvSpPr>
          <p:spPr>
            <a:xfrm>
              <a:off x="5236783" y="1569092"/>
              <a:ext cx="234376" cy="204478"/>
            </a:xfrm>
            <a:custGeom>
              <a:rect b="b" l="l" r="r" t="t"/>
              <a:pathLst>
                <a:path extrusionOk="0" h="3957" w="4517">
                  <a:moveTo>
                    <a:pt x="3852" y="1"/>
                  </a:moveTo>
                  <a:cubicBezTo>
                    <a:pt x="3660" y="1"/>
                    <a:pt x="3429" y="29"/>
                    <a:pt x="3272" y="78"/>
                  </a:cubicBezTo>
                  <a:cubicBezTo>
                    <a:pt x="1405" y="621"/>
                    <a:pt x="1006" y="2408"/>
                    <a:pt x="0" y="3957"/>
                  </a:cubicBezTo>
                  <a:cubicBezTo>
                    <a:pt x="287" y="3829"/>
                    <a:pt x="575" y="3733"/>
                    <a:pt x="878" y="3653"/>
                  </a:cubicBezTo>
                  <a:cubicBezTo>
                    <a:pt x="2394" y="3414"/>
                    <a:pt x="3320" y="2265"/>
                    <a:pt x="4325" y="1291"/>
                  </a:cubicBezTo>
                  <a:cubicBezTo>
                    <a:pt x="4517" y="1116"/>
                    <a:pt x="4341" y="446"/>
                    <a:pt x="4197" y="78"/>
                  </a:cubicBezTo>
                  <a:cubicBezTo>
                    <a:pt x="4174" y="25"/>
                    <a:pt x="4030" y="1"/>
                    <a:pt x="38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14"/>
            <p:cNvSpPr/>
            <p:nvPr/>
          </p:nvSpPr>
          <p:spPr>
            <a:xfrm>
              <a:off x="1781189" y="793004"/>
              <a:ext cx="139992" cy="265403"/>
            </a:xfrm>
            <a:custGeom>
              <a:rect b="b" l="l" r="r" t="t"/>
              <a:pathLst>
                <a:path extrusionOk="0" h="5136" w="2698">
                  <a:moveTo>
                    <a:pt x="2267" y="0"/>
                  </a:moveTo>
                  <a:cubicBezTo>
                    <a:pt x="2043" y="160"/>
                    <a:pt x="1756" y="287"/>
                    <a:pt x="1612" y="511"/>
                  </a:cubicBezTo>
                  <a:cubicBezTo>
                    <a:pt x="1293" y="894"/>
                    <a:pt x="1054" y="1341"/>
                    <a:pt x="862" y="1803"/>
                  </a:cubicBezTo>
                  <a:cubicBezTo>
                    <a:pt x="527" y="2681"/>
                    <a:pt x="272" y="3591"/>
                    <a:pt x="16" y="4485"/>
                  </a:cubicBezTo>
                  <a:cubicBezTo>
                    <a:pt x="0" y="4708"/>
                    <a:pt x="80" y="4931"/>
                    <a:pt x="240" y="5107"/>
                  </a:cubicBezTo>
                  <a:cubicBezTo>
                    <a:pt x="254" y="5127"/>
                    <a:pt x="296" y="5136"/>
                    <a:pt x="350" y="5136"/>
                  </a:cubicBezTo>
                  <a:cubicBezTo>
                    <a:pt x="472" y="5136"/>
                    <a:pt x="657" y="5089"/>
                    <a:pt x="734" y="5011"/>
                  </a:cubicBezTo>
                  <a:cubicBezTo>
                    <a:pt x="1772" y="4038"/>
                    <a:pt x="2650" y="2968"/>
                    <a:pt x="2697" y="1420"/>
                  </a:cubicBezTo>
                  <a:cubicBezTo>
                    <a:pt x="2681" y="1197"/>
                    <a:pt x="2650" y="974"/>
                    <a:pt x="2602" y="750"/>
                  </a:cubicBezTo>
                  <a:cubicBezTo>
                    <a:pt x="2506" y="495"/>
                    <a:pt x="2394" y="239"/>
                    <a:pt x="22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14"/>
            <p:cNvSpPr/>
            <p:nvPr/>
          </p:nvSpPr>
          <p:spPr>
            <a:xfrm>
              <a:off x="4866618" y="2161377"/>
              <a:ext cx="225296" cy="163913"/>
            </a:xfrm>
            <a:custGeom>
              <a:rect b="b" l="l" r="r" t="t"/>
              <a:pathLst>
                <a:path extrusionOk="0" h="3172" w="4342">
                  <a:moveTo>
                    <a:pt x="1901" y="0"/>
                  </a:moveTo>
                  <a:cubicBezTo>
                    <a:pt x="1576" y="0"/>
                    <a:pt x="1217" y="85"/>
                    <a:pt x="814" y="251"/>
                  </a:cubicBezTo>
                  <a:cubicBezTo>
                    <a:pt x="176" y="522"/>
                    <a:pt x="0" y="953"/>
                    <a:pt x="559" y="1352"/>
                  </a:cubicBezTo>
                  <a:cubicBezTo>
                    <a:pt x="1517" y="2038"/>
                    <a:pt x="2554" y="2597"/>
                    <a:pt x="3511" y="3171"/>
                  </a:cubicBezTo>
                  <a:cubicBezTo>
                    <a:pt x="3926" y="2964"/>
                    <a:pt x="4230" y="2916"/>
                    <a:pt x="4278" y="2788"/>
                  </a:cubicBezTo>
                  <a:cubicBezTo>
                    <a:pt x="4341" y="2533"/>
                    <a:pt x="4325" y="2278"/>
                    <a:pt x="4214" y="2038"/>
                  </a:cubicBezTo>
                  <a:cubicBezTo>
                    <a:pt x="4054" y="1719"/>
                    <a:pt x="3751" y="1480"/>
                    <a:pt x="3575" y="1160"/>
                  </a:cubicBezTo>
                  <a:cubicBezTo>
                    <a:pt x="3111" y="372"/>
                    <a:pt x="2581" y="0"/>
                    <a:pt x="19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14"/>
            <p:cNvSpPr/>
            <p:nvPr/>
          </p:nvSpPr>
          <p:spPr>
            <a:xfrm>
              <a:off x="4899722" y="-28402"/>
              <a:ext cx="116020" cy="249022"/>
            </a:xfrm>
            <a:custGeom>
              <a:rect b="b" l="l" r="r" t="t"/>
              <a:pathLst>
                <a:path extrusionOk="0" h="4819" w="2236">
                  <a:moveTo>
                    <a:pt x="208" y="1"/>
                  </a:moveTo>
                  <a:lnTo>
                    <a:pt x="208" y="1"/>
                  </a:lnTo>
                  <a:cubicBezTo>
                    <a:pt x="288" y="432"/>
                    <a:pt x="448" y="831"/>
                    <a:pt x="432" y="1261"/>
                  </a:cubicBezTo>
                  <a:cubicBezTo>
                    <a:pt x="400" y="1676"/>
                    <a:pt x="144" y="2075"/>
                    <a:pt x="97" y="2506"/>
                  </a:cubicBezTo>
                  <a:cubicBezTo>
                    <a:pt x="17" y="2985"/>
                    <a:pt x="1" y="3496"/>
                    <a:pt x="49" y="3990"/>
                  </a:cubicBezTo>
                  <a:cubicBezTo>
                    <a:pt x="117" y="4633"/>
                    <a:pt x="583" y="4819"/>
                    <a:pt x="1077" y="4819"/>
                  </a:cubicBezTo>
                  <a:cubicBezTo>
                    <a:pt x="1160" y="4819"/>
                    <a:pt x="1243" y="4814"/>
                    <a:pt x="1325" y="4804"/>
                  </a:cubicBezTo>
                  <a:cubicBezTo>
                    <a:pt x="1980" y="4725"/>
                    <a:pt x="1884" y="4230"/>
                    <a:pt x="1756" y="3735"/>
                  </a:cubicBezTo>
                  <a:cubicBezTo>
                    <a:pt x="1645" y="3320"/>
                    <a:pt x="1629" y="2889"/>
                    <a:pt x="1724" y="2474"/>
                  </a:cubicBezTo>
                  <a:cubicBezTo>
                    <a:pt x="2235" y="751"/>
                    <a:pt x="2028" y="368"/>
                    <a:pt x="2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14"/>
            <p:cNvSpPr/>
            <p:nvPr/>
          </p:nvSpPr>
          <p:spPr>
            <a:xfrm>
              <a:off x="2289633" y="1556380"/>
              <a:ext cx="221975" cy="124847"/>
            </a:xfrm>
            <a:custGeom>
              <a:rect b="b" l="l" r="r" t="t"/>
              <a:pathLst>
                <a:path extrusionOk="0" h="2416" w="4278">
                  <a:moveTo>
                    <a:pt x="559" y="0"/>
                  </a:moveTo>
                  <a:cubicBezTo>
                    <a:pt x="439" y="0"/>
                    <a:pt x="352" y="14"/>
                    <a:pt x="335" y="53"/>
                  </a:cubicBezTo>
                  <a:cubicBezTo>
                    <a:pt x="96" y="548"/>
                    <a:pt x="0" y="1106"/>
                    <a:pt x="32" y="1649"/>
                  </a:cubicBezTo>
                  <a:cubicBezTo>
                    <a:pt x="64" y="1888"/>
                    <a:pt x="703" y="2048"/>
                    <a:pt x="1086" y="2192"/>
                  </a:cubicBezTo>
                  <a:cubicBezTo>
                    <a:pt x="1133" y="2205"/>
                    <a:pt x="1185" y="2209"/>
                    <a:pt x="1238" y="2209"/>
                  </a:cubicBezTo>
                  <a:cubicBezTo>
                    <a:pt x="1381" y="2209"/>
                    <a:pt x="1537" y="2176"/>
                    <a:pt x="1676" y="2176"/>
                  </a:cubicBezTo>
                  <a:lnTo>
                    <a:pt x="1804" y="2415"/>
                  </a:lnTo>
                  <a:cubicBezTo>
                    <a:pt x="2554" y="2032"/>
                    <a:pt x="3336" y="1649"/>
                    <a:pt x="4086" y="1218"/>
                  </a:cubicBezTo>
                  <a:cubicBezTo>
                    <a:pt x="4230" y="1138"/>
                    <a:pt x="4277" y="835"/>
                    <a:pt x="4277" y="644"/>
                  </a:cubicBezTo>
                  <a:cubicBezTo>
                    <a:pt x="4277" y="564"/>
                    <a:pt x="3974" y="468"/>
                    <a:pt x="3783" y="436"/>
                  </a:cubicBezTo>
                  <a:cubicBezTo>
                    <a:pt x="2985" y="308"/>
                    <a:pt x="2171" y="181"/>
                    <a:pt x="1357" y="69"/>
                  </a:cubicBezTo>
                  <a:cubicBezTo>
                    <a:pt x="1128" y="48"/>
                    <a:pt x="784" y="0"/>
                    <a:pt x="5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14"/>
            <p:cNvSpPr/>
            <p:nvPr/>
          </p:nvSpPr>
          <p:spPr>
            <a:xfrm>
              <a:off x="3948264" y="1552350"/>
              <a:ext cx="168167" cy="175178"/>
            </a:xfrm>
            <a:custGeom>
              <a:rect b="b" l="l" r="r" t="t"/>
              <a:pathLst>
                <a:path extrusionOk="0" h="3390" w="3241">
                  <a:moveTo>
                    <a:pt x="988" y="0"/>
                  </a:moveTo>
                  <a:cubicBezTo>
                    <a:pt x="389" y="0"/>
                    <a:pt x="480" y="1036"/>
                    <a:pt x="336" y="1599"/>
                  </a:cubicBezTo>
                  <a:cubicBezTo>
                    <a:pt x="304" y="1759"/>
                    <a:pt x="240" y="1919"/>
                    <a:pt x="192" y="2078"/>
                  </a:cubicBezTo>
                  <a:lnTo>
                    <a:pt x="1" y="2286"/>
                  </a:lnTo>
                  <a:cubicBezTo>
                    <a:pt x="400" y="2653"/>
                    <a:pt x="735" y="3195"/>
                    <a:pt x="1198" y="3355"/>
                  </a:cubicBezTo>
                  <a:cubicBezTo>
                    <a:pt x="1268" y="3378"/>
                    <a:pt x="1346" y="3389"/>
                    <a:pt x="1429" y="3389"/>
                  </a:cubicBezTo>
                  <a:cubicBezTo>
                    <a:pt x="2140" y="3389"/>
                    <a:pt x="3240" y="2601"/>
                    <a:pt x="3240" y="2158"/>
                  </a:cubicBezTo>
                  <a:cubicBezTo>
                    <a:pt x="3240" y="2126"/>
                    <a:pt x="3240" y="2078"/>
                    <a:pt x="3224" y="2062"/>
                  </a:cubicBezTo>
                  <a:cubicBezTo>
                    <a:pt x="2554" y="1344"/>
                    <a:pt x="2027" y="275"/>
                    <a:pt x="1198" y="35"/>
                  </a:cubicBezTo>
                  <a:cubicBezTo>
                    <a:pt x="1120" y="11"/>
                    <a:pt x="1050" y="0"/>
                    <a:pt x="9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14"/>
            <p:cNvSpPr/>
            <p:nvPr/>
          </p:nvSpPr>
          <p:spPr>
            <a:xfrm>
              <a:off x="2641533" y="950764"/>
              <a:ext cx="177300" cy="151666"/>
            </a:xfrm>
            <a:custGeom>
              <a:rect b="b" l="l" r="r" t="t"/>
              <a:pathLst>
                <a:path extrusionOk="0" h="2935" w="3417">
                  <a:moveTo>
                    <a:pt x="2345" y="0"/>
                  </a:moveTo>
                  <a:cubicBezTo>
                    <a:pt x="2275" y="0"/>
                    <a:pt x="2206" y="14"/>
                    <a:pt x="2140" y="43"/>
                  </a:cubicBezTo>
                  <a:cubicBezTo>
                    <a:pt x="1358" y="426"/>
                    <a:pt x="703" y="1049"/>
                    <a:pt x="1" y="1559"/>
                  </a:cubicBezTo>
                  <a:cubicBezTo>
                    <a:pt x="400" y="2038"/>
                    <a:pt x="735" y="2820"/>
                    <a:pt x="1214" y="2916"/>
                  </a:cubicBezTo>
                  <a:cubicBezTo>
                    <a:pt x="1287" y="2929"/>
                    <a:pt x="1361" y="2935"/>
                    <a:pt x="1436" y="2935"/>
                  </a:cubicBezTo>
                  <a:cubicBezTo>
                    <a:pt x="2376" y="2935"/>
                    <a:pt x="3416" y="1967"/>
                    <a:pt x="3416" y="1272"/>
                  </a:cubicBezTo>
                  <a:cubicBezTo>
                    <a:pt x="3416" y="698"/>
                    <a:pt x="2851" y="0"/>
                    <a:pt x="23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14"/>
            <p:cNvSpPr/>
            <p:nvPr/>
          </p:nvSpPr>
          <p:spPr>
            <a:xfrm>
              <a:off x="3400904" y="534325"/>
              <a:ext cx="183059" cy="171509"/>
            </a:xfrm>
            <a:custGeom>
              <a:rect b="b" l="l" r="r" t="t"/>
              <a:pathLst>
                <a:path extrusionOk="0" h="3319" w="3528">
                  <a:moveTo>
                    <a:pt x="2601" y="1"/>
                  </a:moveTo>
                  <a:cubicBezTo>
                    <a:pt x="2395" y="1"/>
                    <a:pt x="2010" y="226"/>
                    <a:pt x="1868" y="426"/>
                  </a:cubicBezTo>
                  <a:cubicBezTo>
                    <a:pt x="1182" y="1335"/>
                    <a:pt x="559" y="2277"/>
                    <a:pt x="1" y="3075"/>
                  </a:cubicBezTo>
                  <a:cubicBezTo>
                    <a:pt x="447" y="3139"/>
                    <a:pt x="894" y="3235"/>
                    <a:pt x="1341" y="3282"/>
                  </a:cubicBezTo>
                  <a:cubicBezTo>
                    <a:pt x="1429" y="3306"/>
                    <a:pt x="1521" y="3318"/>
                    <a:pt x="1614" y="3318"/>
                  </a:cubicBezTo>
                  <a:cubicBezTo>
                    <a:pt x="1708" y="3318"/>
                    <a:pt x="1804" y="3306"/>
                    <a:pt x="1900" y="3282"/>
                  </a:cubicBezTo>
                  <a:cubicBezTo>
                    <a:pt x="2985" y="2931"/>
                    <a:pt x="3528" y="1974"/>
                    <a:pt x="3256" y="841"/>
                  </a:cubicBezTo>
                  <a:cubicBezTo>
                    <a:pt x="3176" y="506"/>
                    <a:pt x="2953" y="202"/>
                    <a:pt x="2666" y="11"/>
                  </a:cubicBezTo>
                  <a:cubicBezTo>
                    <a:pt x="2647" y="4"/>
                    <a:pt x="2625" y="1"/>
                    <a:pt x="26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14"/>
            <p:cNvSpPr/>
            <p:nvPr/>
          </p:nvSpPr>
          <p:spPr>
            <a:xfrm>
              <a:off x="2288803" y="-37755"/>
              <a:ext cx="188040" cy="132133"/>
            </a:xfrm>
            <a:custGeom>
              <a:rect b="b" l="l" r="r" t="t"/>
              <a:pathLst>
                <a:path extrusionOk="0" h="2557" w="3624">
                  <a:moveTo>
                    <a:pt x="1599" y="0"/>
                  </a:moveTo>
                  <a:cubicBezTo>
                    <a:pt x="1460" y="0"/>
                    <a:pt x="1325" y="16"/>
                    <a:pt x="1197" y="54"/>
                  </a:cubicBezTo>
                  <a:cubicBezTo>
                    <a:pt x="703" y="182"/>
                    <a:pt x="479" y="1219"/>
                    <a:pt x="0" y="2113"/>
                  </a:cubicBezTo>
                  <a:cubicBezTo>
                    <a:pt x="413" y="2284"/>
                    <a:pt x="750" y="2556"/>
                    <a:pt x="977" y="2556"/>
                  </a:cubicBezTo>
                  <a:cubicBezTo>
                    <a:pt x="1004" y="2556"/>
                    <a:pt x="1030" y="2552"/>
                    <a:pt x="1054" y="2544"/>
                  </a:cubicBezTo>
                  <a:cubicBezTo>
                    <a:pt x="1852" y="2240"/>
                    <a:pt x="2618" y="1857"/>
                    <a:pt x="3352" y="1395"/>
                  </a:cubicBezTo>
                  <a:cubicBezTo>
                    <a:pt x="3559" y="1267"/>
                    <a:pt x="3527" y="772"/>
                    <a:pt x="3623" y="453"/>
                  </a:cubicBezTo>
                  <a:cubicBezTo>
                    <a:pt x="2945" y="323"/>
                    <a:pt x="2224" y="0"/>
                    <a:pt x="15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14"/>
            <p:cNvSpPr/>
            <p:nvPr/>
          </p:nvSpPr>
          <p:spPr>
            <a:xfrm>
              <a:off x="2998466" y="-51190"/>
              <a:ext cx="166507" cy="184480"/>
            </a:xfrm>
            <a:custGeom>
              <a:rect b="b" l="l" r="r" t="t"/>
              <a:pathLst>
                <a:path extrusionOk="0" h="3570" w="3209">
                  <a:moveTo>
                    <a:pt x="1916" y="0"/>
                  </a:moveTo>
                  <a:cubicBezTo>
                    <a:pt x="1677" y="0"/>
                    <a:pt x="1387" y="95"/>
                    <a:pt x="1325" y="218"/>
                  </a:cubicBezTo>
                  <a:cubicBezTo>
                    <a:pt x="862" y="1256"/>
                    <a:pt x="479" y="2325"/>
                    <a:pt x="0" y="3570"/>
                  </a:cubicBezTo>
                  <a:cubicBezTo>
                    <a:pt x="2235" y="3506"/>
                    <a:pt x="3208" y="2261"/>
                    <a:pt x="2698" y="601"/>
                  </a:cubicBezTo>
                  <a:cubicBezTo>
                    <a:pt x="2586" y="330"/>
                    <a:pt x="2378" y="122"/>
                    <a:pt x="2107" y="27"/>
                  </a:cubicBezTo>
                  <a:cubicBezTo>
                    <a:pt x="2053" y="9"/>
                    <a:pt x="1986" y="0"/>
                    <a:pt x="19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14"/>
            <p:cNvSpPr/>
            <p:nvPr/>
          </p:nvSpPr>
          <p:spPr>
            <a:xfrm>
              <a:off x="4260470" y="105898"/>
              <a:ext cx="135011" cy="162208"/>
            </a:xfrm>
            <a:custGeom>
              <a:rect b="b" l="l" r="r" t="t"/>
              <a:pathLst>
                <a:path extrusionOk="0" h="3139" w="2602">
                  <a:moveTo>
                    <a:pt x="1264" y="1"/>
                  </a:moveTo>
                  <a:cubicBezTo>
                    <a:pt x="668" y="1"/>
                    <a:pt x="1" y="1211"/>
                    <a:pt x="16" y="2269"/>
                  </a:cubicBezTo>
                  <a:cubicBezTo>
                    <a:pt x="30" y="2845"/>
                    <a:pt x="315" y="3139"/>
                    <a:pt x="760" y="3139"/>
                  </a:cubicBezTo>
                  <a:cubicBezTo>
                    <a:pt x="832" y="3139"/>
                    <a:pt x="909" y="3131"/>
                    <a:pt x="990" y="3115"/>
                  </a:cubicBezTo>
                  <a:cubicBezTo>
                    <a:pt x="1995" y="3115"/>
                    <a:pt x="2570" y="2445"/>
                    <a:pt x="2586" y="1344"/>
                  </a:cubicBezTo>
                  <a:cubicBezTo>
                    <a:pt x="2602" y="466"/>
                    <a:pt x="2107" y="83"/>
                    <a:pt x="1309" y="3"/>
                  </a:cubicBezTo>
                  <a:cubicBezTo>
                    <a:pt x="1294" y="1"/>
                    <a:pt x="1279" y="1"/>
                    <a:pt x="126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14"/>
            <p:cNvSpPr/>
            <p:nvPr/>
          </p:nvSpPr>
          <p:spPr>
            <a:xfrm>
              <a:off x="5738585" y="1626967"/>
              <a:ext cx="196290" cy="161071"/>
            </a:xfrm>
            <a:custGeom>
              <a:rect b="b" l="l" r="r" t="t"/>
              <a:pathLst>
                <a:path extrusionOk="0" h="3117" w="3783">
                  <a:moveTo>
                    <a:pt x="1078" y="0"/>
                  </a:moveTo>
                  <a:cubicBezTo>
                    <a:pt x="1057" y="0"/>
                    <a:pt x="1038" y="4"/>
                    <a:pt x="1022" y="12"/>
                  </a:cubicBezTo>
                  <a:cubicBezTo>
                    <a:pt x="1" y="522"/>
                    <a:pt x="703" y="1592"/>
                    <a:pt x="655" y="2438"/>
                  </a:cubicBezTo>
                  <a:cubicBezTo>
                    <a:pt x="655" y="2533"/>
                    <a:pt x="655" y="2693"/>
                    <a:pt x="719" y="2725"/>
                  </a:cubicBezTo>
                  <a:cubicBezTo>
                    <a:pt x="906" y="2869"/>
                    <a:pt x="1223" y="3117"/>
                    <a:pt x="1354" y="3117"/>
                  </a:cubicBezTo>
                  <a:cubicBezTo>
                    <a:pt x="1368" y="3117"/>
                    <a:pt x="1380" y="3114"/>
                    <a:pt x="1389" y="3108"/>
                  </a:cubicBezTo>
                  <a:cubicBezTo>
                    <a:pt x="1779" y="2848"/>
                    <a:pt x="2174" y="2696"/>
                    <a:pt x="2584" y="2696"/>
                  </a:cubicBezTo>
                  <a:cubicBezTo>
                    <a:pt x="2928" y="2696"/>
                    <a:pt x="3283" y="2803"/>
                    <a:pt x="3655" y="3044"/>
                  </a:cubicBezTo>
                  <a:cubicBezTo>
                    <a:pt x="3703" y="2932"/>
                    <a:pt x="3735" y="2821"/>
                    <a:pt x="3783" y="2725"/>
                  </a:cubicBezTo>
                  <a:cubicBezTo>
                    <a:pt x="3448" y="2246"/>
                    <a:pt x="3097" y="1799"/>
                    <a:pt x="2714" y="1384"/>
                  </a:cubicBezTo>
                  <a:cubicBezTo>
                    <a:pt x="2204" y="889"/>
                    <a:pt x="1398" y="0"/>
                    <a:pt x="10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14"/>
            <p:cNvSpPr/>
            <p:nvPr/>
          </p:nvSpPr>
          <p:spPr>
            <a:xfrm>
              <a:off x="4915496" y="2406103"/>
              <a:ext cx="196290" cy="160451"/>
            </a:xfrm>
            <a:custGeom>
              <a:rect b="b" l="l" r="r" t="t"/>
              <a:pathLst>
                <a:path extrusionOk="0" h="3105" w="3783">
                  <a:moveTo>
                    <a:pt x="1084" y="1"/>
                  </a:moveTo>
                  <a:cubicBezTo>
                    <a:pt x="1061" y="1"/>
                    <a:pt x="1040" y="6"/>
                    <a:pt x="1021" y="15"/>
                  </a:cubicBezTo>
                  <a:cubicBezTo>
                    <a:pt x="0" y="510"/>
                    <a:pt x="702" y="1579"/>
                    <a:pt x="654" y="2441"/>
                  </a:cubicBezTo>
                  <a:cubicBezTo>
                    <a:pt x="654" y="2537"/>
                    <a:pt x="654" y="2680"/>
                    <a:pt x="718" y="2712"/>
                  </a:cubicBezTo>
                  <a:cubicBezTo>
                    <a:pt x="905" y="2856"/>
                    <a:pt x="1223" y="3104"/>
                    <a:pt x="1353" y="3104"/>
                  </a:cubicBezTo>
                  <a:cubicBezTo>
                    <a:pt x="1367" y="3104"/>
                    <a:pt x="1379" y="3102"/>
                    <a:pt x="1388" y="3095"/>
                  </a:cubicBezTo>
                  <a:cubicBezTo>
                    <a:pt x="1779" y="2835"/>
                    <a:pt x="2169" y="2684"/>
                    <a:pt x="2577" y="2684"/>
                  </a:cubicBezTo>
                  <a:cubicBezTo>
                    <a:pt x="2920" y="2684"/>
                    <a:pt x="3276" y="2791"/>
                    <a:pt x="3655" y="3031"/>
                  </a:cubicBezTo>
                  <a:lnTo>
                    <a:pt x="3782" y="2712"/>
                  </a:lnTo>
                  <a:cubicBezTo>
                    <a:pt x="3447" y="2234"/>
                    <a:pt x="3096" y="1787"/>
                    <a:pt x="2713" y="1372"/>
                  </a:cubicBezTo>
                  <a:cubicBezTo>
                    <a:pt x="2207" y="881"/>
                    <a:pt x="1410" y="1"/>
                    <a:pt x="10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14"/>
            <p:cNvSpPr/>
            <p:nvPr/>
          </p:nvSpPr>
          <p:spPr>
            <a:xfrm>
              <a:off x="4930388" y="1131674"/>
              <a:ext cx="145804" cy="158384"/>
            </a:xfrm>
            <a:custGeom>
              <a:rect b="b" l="l" r="r" t="t"/>
              <a:pathLst>
                <a:path extrusionOk="0" h="3065" w="2810">
                  <a:moveTo>
                    <a:pt x="973" y="0"/>
                  </a:moveTo>
                  <a:cubicBezTo>
                    <a:pt x="495" y="0"/>
                    <a:pt x="43" y="971"/>
                    <a:pt x="0" y="2463"/>
                  </a:cubicBezTo>
                  <a:cubicBezTo>
                    <a:pt x="191" y="2595"/>
                    <a:pt x="598" y="3065"/>
                    <a:pt x="823" y="3065"/>
                  </a:cubicBezTo>
                  <a:cubicBezTo>
                    <a:pt x="843" y="3065"/>
                    <a:pt x="861" y="3061"/>
                    <a:pt x="878" y="3053"/>
                  </a:cubicBezTo>
                  <a:cubicBezTo>
                    <a:pt x="1580" y="2750"/>
                    <a:pt x="2171" y="2224"/>
                    <a:pt x="2809" y="1793"/>
                  </a:cubicBezTo>
                  <a:cubicBezTo>
                    <a:pt x="2267" y="1202"/>
                    <a:pt x="1820" y="436"/>
                    <a:pt x="1165" y="53"/>
                  </a:cubicBezTo>
                  <a:cubicBezTo>
                    <a:pt x="1101" y="17"/>
                    <a:pt x="1037" y="0"/>
                    <a:pt x="97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14"/>
            <p:cNvSpPr/>
            <p:nvPr/>
          </p:nvSpPr>
          <p:spPr>
            <a:xfrm>
              <a:off x="4919595" y="1432415"/>
              <a:ext cx="145804" cy="158642"/>
            </a:xfrm>
            <a:custGeom>
              <a:rect b="b" l="l" r="r" t="t"/>
              <a:pathLst>
                <a:path extrusionOk="0" h="3070" w="2810">
                  <a:moveTo>
                    <a:pt x="973" y="1"/>
                  </a:moveTo>
                  <a:cubicBezTo>
                    <a:pt x="507" y="1"/>
                    <a:pt x="57" y="982"/>
                    <a:pt x="1" y="2468"/>
                  </a:cubicBezTo>
                  <a:cubicBezTo>
                    <a:pt x="192" y="2600"/>
                    <a:pt x="612" y="3070"/>
                    <a:pt x="840" y="3070"/>
                  </a:cubicBezTo>
                  <a:cubicBezTo>
                    <a:pt x="860" y="3070"/>
                    <a:pt x="878" y="3066"/>
                    <a:pt x="895" y="3059"/>
                  </a:cubicBezTo>
                  <a:cubicBezTo>
                    <a:pt x="1581" y="2755"/>
                    <a:pt x="2187" y="2229"/>
                    <a:pt x="2810" y="1798"/>
                  </a:cubicBezTo>
                  <a:cubicBezTo>
                    <a:pt x="2283" y="1191"/>
                    <a:pt x="1836" y="441"/>
                    <a:pt x="1166" y="58"/>
                  </a:cubicBezTo>
                  <a:cubicBezTo>
                    <a:pt x="1102" y="19"/>
                    <a:pt x="1037" y="1"/>
                    <a:pt x="9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14"/>
            <p:cNvSpPr/>
            <p:nvPr/>
          </p:nvSpPr>
          <p:spPr>
            <a:xfrm>
              <a:off x="4257149" y="971123"/>
              <a:ext cx="133351" cy="193833"/>
            </a:xfrm>
            <a:custGeom>
              <a:rect b="b" l="l" r="r" t="t"/>
              <a:pathLst>
                <a:path extrusionOk="0" h="3751" w="2570">
                  <a:moveTo>
                    <a:pt x="1357" y="0"/>
                  </a:moveTo>
                  <a:cubicBezTo>
                    <a:pt x="1070" y="351"/>
                    <a:pt x="639" y="655"/>
                    <a:pt x="495" y="1054"/>
                  </a:cubicBezTo>
                  <a:cubicBezTo>
                    <a:pt x="256" y="1740"/>
                    <a:pt x="96" y="2458"/>
                    <a:pt x="32" y="3176"/>
                  </a:cubicBezTo>
                  <a:cubicBezTo>
                    <a:pt x="0" y="3384"/>
                    <a:pt x="304" y="3623"/>
                    <a:pt x="383" y="3751"/>
                  </a:cubicBezTo>
                  <a:cubicBezTo>
                    <a:pt x="1644" y="3703"/>
                    <a:pt x="2570" y="2235"/>
                    <a:pt x="2171" y="1117"/>
                  </a:cubicBezTo>
                  <a:cubicBezTo>
                    <a:pt x="2027" y="702"/>
                    <a:pt x="1644" y="367"/>
                    <a:pt x="13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14"/>
            <p:cNvSpPr/>
            <p:nvPr/>
          </p:nvSpPr>
          <p:spPr>
            <a:xfrm>
              <a:off x="4763933" y="1229596"/>
              <a:ext cx="129252" cy="167995"/>
            </a:xfrm>
            <a:custGeom>
              <a:rect b="b" l="l" r="r" t="t"/>
              <a:pathLst>
                <a:path extrusionOk="0" h="3251" w="2491">
                  <a:moveTo>
                    <a:pt x="1415" y="0"/>
                  </a:moveTo>
                  <a:cubicBezTo>
                    <a:pt x="1042" y="0"/>
                    <a:pt x="0" y="1563"/>
                    <a:pt x="0" y="2308"/>
                  </a:cubicBezTo>
                  <a:cubicBezTo>
                    <a:pt x="0" y="3153"/>
                    <a:pt x="639" y="3233"/>
                    <a:pt x="1245" y="3249"/>
                  </a:cubicBezTo>
                  <a:cubicBezTo>
                    <a:pt x="1262" y="3250"/>
                    <a:pt x="1280" y="3250"/>
                    <a:pt x="1296" y="3250"/>
                  </a:cubicBezTo>
                  <a:cubicBezTo>
                    <a:pt x="1973" y="3250"/>
                    <a:pt x="2475" y="2631"/>
                    <a:pt x="2490" y="1510"/>
                  </a:cubicBezTo>
                  <a:cubicBezTo>
                    <a:pt x="2267" y="1158"/>
                    <a:pt x="1995" y="456"/>
                    <a:pt x="1485" y="25"/>
                  </a:cubicBezTo>
                  <a:cubicBezTo>
                    <a:pt x="1465" y="8"/>
                    <a:pt x="1442" y="0"/>
                    <a:pt x="14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14"/>
            <p:cNvSpPr/>
            <p:nvPr/>
          </p:nvSpPr>
          <p:spPr>
            <a:xfrm>
              <a:off x="1816784" y="1607744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751" y="1"/>
                  </a:moveTo>
                  <a:lnTo>
                    <a:pt x="751" y="1"/>
                  </a:lnTo>
                  <a:cubicBezTo>
                    <a:pt x="1" y="1262"/>
                    <a:pt x="17" y="2203"/>
                    <a:pt x="767" y="3384"/>
                  </a:cubicBezTo>
                  <a:cubicBezTo>
                    <a:pt x="939" y="3658"/>
                    <a:pt x="1117" y="3746"/>
                    <a:pt x="1303" y="3746"/>
                  </a:cubicBezTo>
                  <a:cubicBezTo>
                    <a:pt x="1631" y="3746"/>
                    <a:pt x="1980" y="3474"/>
                    <a:pt x="2354" y="3474"/>
                  </a:cubicBezTo>
                  <a:cubicBezTo>
                    <a:pt x="2497" y="3474"/>
                    <a:pt x="2643" y="3514"/>
                    <a:pt x="2793" y="3623"/>
                  </a:cubicBezTo>
                  <a:cubicBezTo>
                    <a:pt x="2458" y="2059"/>
                    <a:pt x="1916" y="910"/>
                    <a:pt x="7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14"/>
            <p:cNvSpPr/>
            <p:nvPr/>
          </p:nvSpPr>
          <p:spPr>
            <a:xfrm>
              <a:off x="2692071" y="741640"/>
              <a:ext cx="139992" cy="170114"/>
            </a:xfrm>
            <a:custGeom>
              <a:rect b="b" l="l" r="r" t="t"/>
              <a:pathLst>
                <a:path extrusionOk="0" h="3292" w="2698">
                  <a:moveTo>
                    <a:pt x="2058" y="0"/>
                  </a:moveTo>
                  <a:cubicBezTo>
                    <a:pt x="1891" y="0"/>
                    <a:pt x="1716" y="42"/>
                    <a:pt x="1660" y="116"/>
                  </a:cubicBezTo>
                  <a:cubicBezTo>
                    <a:pt x="1086" y="803"/>
                    <a:pt x="575" y="1537"/>
                    <a:pt x="128" y="2319"/>
                  </a:cubicBezTo>
                  <a:cubicBezTo>
                    <a:pt x="0" y="2526"/>
                    <a:pt x="144" y="3005"/>
                    <a:pt x="336" y="3212"/>
                  </a:cubicBezTo>
                  <a:cubicBezTo>
                    <a:pt x="385" y="3269"/>
                    <a:pt x="618" y="3291"/>
                    <a:pt x="885" y="3291"/>
                  </a:cubicBezTo>
                  <a:cubicBezTo>
                    <a:pt x="1218" y="3291"/>
                    <a:pt x="1605" y="3257"/>
                    <a:pt x="1756" y="3212"/>
                  </a:cubicBezTo>
                  <a:cubicBezTo>
                    <a:pt x="2506" y="2973"/>
                    <a:pt x="2650" y="1776"/>
                    <a:pt x="2698" y="643"/>
                  </a:cubicBezTo>
                  <a:cubicBezTo>
                    <a:pt x="2634" y="531"/>
                    <a:pt x="2554" y="212"/>
                    <a:pt x="2362" y="68"/>
                  </a:cubicBezTo>
                  <a:cubicBezTo>
                    <a:pt x="2296" y="22"/>
                    <a:pt x="2179" y="0"/>
                    <a:pt x="20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14"/>
            <p:cNvSpPr/>
            <p:nvPr/>
          </p:nvSpPr>
          <p:spPr>
            <a:xfrm>
              <a:off x="2613410" y="2124637"/>
              <a:ext cx="180569" cy="121591"/>
            </a:xfrm>
            <a:custGeom>
              <a:rect b="b" l="l" r="r" t="t"/>
              <a:pathLst>
                <a:path extrusionOk="0" h="2353" w="3480">
                  <a:moveTo>
                    <a:pt x="562" y="1"/>
                  </a:moveTo>
                  <a:cubicBezTo>
                    <a:pt x="376" y="1"/>
                    <a:pt x="181" y="36"/>
                    <a:pt x="0" y="36"/>
                  </a:cubicBezTo>
                  <a:cubicBezTo>
                    <a:pt x="32" y="291"/>
                    <a:pt x="0" y="563"/>
                    <a:pt x="112" y="786"/>
                  </a:cubicBezTo>
                  <a:cubicBezTo>
                    <a:pt x="564" y="1676"/>
                    <a:pt x="1830" y="2353"/>
                    <a:pt x="2995" y="2353"/>
                  </a:cubicBezTo>
                  <a:cubicBezTo>
                    <a:pt x="3104" y="2353"/>
                    <a:pt x="3213" y="2347"/>
                    <a:pt x="3320" y="2334"/>
                  </a:cubicBezTo>
                  <a:cubicBezTo>
                    <a:pt x="3479" y="978"/>
                    <a:pt x="3464" y="1010"/>
                    <a:pt x="2298" y="643"/>
                  </a:cubicBezTo>
                  <a:cubicBezTo>
                    <a:pt x="1788" y="499"/>
                    <a:pt x="1325" y="196"/>
                    <a:pt x="830" y="36"/>
                  </a:cubicBezTo>
                  <a:cubicBezTo>
                    <a:pt x="745" y="9"/>
                    <a:pt x="655" y="1"/>
                    <a:pt x="5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14"/>
            <p:cNvSpPr/>
            <p:nvPr/>
          </p:nvSpPr>
          <p:spPr>
            <a:xfrm>
              <a:off x="1606432" y="1707216"/>
              <a:ext cx="124271" cy="161174"/>
            </a:xfrm>
            <a:custGeom>
              <a:rect b="b" l="l" r="r" t="t"/>
              <a:pathLst>
                <a:path extrusionOk="0" h="3119" w="2395">
                  <a:moveTo>
                    <a:pt x="1359" y="0"/>
                  </a:moveTo>
                  <a:cubicBezTo>
                    <a:pt x="1065" y="0"/>
                    <a:pt x="774" y="40"/>
                    <a:pt x="496" y="119"/>
                  </a:cubicBezTo>
                  <a:cubicBezTo>
                    <a:pt x="256" y="198"/>
                    <a:pt x="1" y="837"/>
                    <a:pt x="97" y="1092"/>
                  </a:cubicBezTo>
                  <a:cubicBezTo>
                    <a:pt x="336" y="1778"/>
                    <a:pt x="767" y="2401"/>
                    <a:pt x="1134" y="3055"/>
                  </a:cubicBezTo>
                  <a:lnTo>
                    <a:pt x="1469" y="3119"/>
                  </a:lnTo>
                  <a:cubicBezTo>
                    <a:pt x="1788" y="2417"/>
                    <a:pt x="2076" y="1698"/>
                    <a:pt x="2315" y="980"/>
                  </a:cubicBezTo>
                  <a:cubicBezTo>
                    <a:pt x="2395" y="709"/>
                    <a:pt x="2219" y="103"/>
                    <a:pt x="2092" y="87"/>
                  </a:cubicBezTo>
                  <a:cubicBezTo>
                    <a:pt x="1851" y="28"/>
                    <a:pt x="1605" y="0"/>
                    <a:pt x="13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14"/>
            <p:cNvSpPr/>
            <p:nvPr/>
          </p:nvSpPr>
          <p:spPr>
            <a:xfrm>
              <a:off x="6247029" y="1608571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1261" y="0"/>
                  </a:moveTo>
                  <a:cubicBezTo>
                    <a:pt x="987" y="0"/>
                    <a:pt x="525" y="390"/>
                    <a:pt x="415" y="687"/>
                  </a:cubicBezTo>
                  <a:cubicBezTo>
                    <a:pt x="0" y="1868"/>
                    <a:pt x="575" y="2522"/>
                    <a:pt x="2362" y="2921"/>
                  </a:cubicBezTo>
                  <a:cubicBezTo>
                    <a:pt x="2362" y="2107"/>
                    <a:pt x="2474" y="1373"/>
                    <a:pt x="2315" y="687"/>
                  </a:cubicBezTo>
                  <a:cubicBezTo>
                    <a:pt x="2251" y="384"/>
                    <a:pt x="1660" y="33"/>
                    <a:pt x="1277" y="1"/>
                  </a:cubicBezTo>
                  <a:cubicBezTo>
                    <a:pt x="1272" y="0"/>
                    <a:pt x="1267" y="0"/>
                    <a:pt x="12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14"/>
            <p:cNvSpPr/>
            <p:nvPr/>
          </p:nvSpPr>
          <p:spPr>
            <a:xfrm>
              <a:off x="6381988" y="2781255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1277" y="0"/>
                  </a:moveTo>
                  <a:cubicBezTo>
                    <a:pt x="1004" y="0"/>
                    <a:pt x="541" y="390"/>
                    <a:pt x="432" y="687"/>
                  </a:cubicBezTo>
                  <a:cubicBezTo>
                    <a:pt x="1" y="1868"/>
                    <a:pt x="575" y="2522"/>
                    <a:pt x="2379" y="2921"/>
                  </a:cubicBezTo>
                  <a:cubicBezTo>
                    <a:pt x="2379" y="2107"/>
                    <a:pt x="2475" y="1373"/>
                    <a:pt x="2331" y="687"/>
                  </a:cubicBezTo>
                  <a:cubicBezTo>
                    <a:pt x="2251" y="368"/>
                    <a:pt x="1677" y="33"/>
                    <a:pt x="1294" y="1"/>
                  </a:cubicBezTo>
                  <a:cubicBezTo>
                    <a:pt x="1288" y="0"/>
                    <a:pt x="1283" y="0"/>
                    <a:pt x="12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14"/>
            <p:cNvSpPr/>
            <p:nvPr/>
          </p:nvSpPr>
          <p:spPr>
            <a:xfrm>
              <a:off x="4747381" y="1770258"/>
              <a:ext cx="117629" cy="145155"/>
            </a:xfrm>
            <a:custGeom>
              <a:rect b="b" l="l" r="r" t="t"/>
              <a:pathLst>
                <a:path extrusionOk="0" h="2809" w="2267">
                  <a:moveTo>
                    <a:pt x="1363" y="0"/>
                  </a:moveTo>
                  <a:cubicBezTo>
                    <a:pt x="1133" y="0"/>
                    <a:pt x="892" y="36"/>
                    <a:pt x="687" y="48"/>
                  </a:cubicBezTo>
                  <a:cubicBezTo>
                    <a:pt x="463" y="48"/>
                    <a:pt x="80" y="574"/>
                    <a:pt x="64" y="893"/>
                  </a:cubicBezTo>
                  <a:cubicBezTo>
                    <a:pt x="0" y="1596"/>
                    <a:pt x="1086" y="2649"/>
                    <a:pt x="2043" y="2809"/>
                  </a:cubicBezTo>
                  <a:cubicBezTo>
                    <a:pt x="2107" y="2138"/>
                    <a:pt x="2267" y="1452"/>
                    <a:pt x="2235" y="782"/>
                  </a:cubicBezTo>
                  <a:cubicBezTo>
                    <a:pt x="2183" y="127"/>
                    <a:pt x="1792" y="0"/>
                    <a:pt x="13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14"/>
            <p:cNvSpPr/>
            <p:nvPr/>
          </p:nvSpPr>
          <p:spPr>
            <a:xfrm>
              <a:off x="4695182" y="2299655"/>
              <a:ext cx="117681" cy="145207"/>
            </a:xfrm>
            <a:custGeom>
              <a:rect b="b" l="l" r="r" t="t"/>
              <a:pathLst>
                <a:path extrusionOk="0" h="2810" w="2268">
                  <a:moveTo>
                    <a:pt x="1375" y="1"/>
                  </a:moveTo>
                  <a:cubicBezTo>
                    <a:pt x="1143" y="1"/>
                    <a:pt x="899" y="37"/>
                    <a:pt x="687" y="48"/>
                  </a:cubicBezTo>
                  <a:cubicBezTo>
                    <a:pt x="464" y="48"/>
                    <a:pt x="97" y="575"/>
                    <a:pt x="65" y="894"/>
                  </a:cubicBezTo>
                  <a:cubicBezTo>
                    <a:pt x="1" y="1596"/>
                    <a:pt x="1102" y="2650"/>
                    <a:pt x="2044" y="2809"/>
                  </a:cubicBezTo>
                  <a:cubicBezTo>
                    <a:pt x="2107" y="2123"/>
                    <a:pt x="2267" y="1453"/>
                    <a:pt x="2235" y="783"/>
                  </a:cubicBezTo>
                  <a:cubicBezTo>
                    <a:pt x="2194" y="128"/>
                    <a:pt x="1807" y="1"/>
                    <a:pt x="13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14"/>
            <p:cNvSpPr/>
            <p:nvPr/>
          </p:nvSpPr>
          <p:spPr>
            <a:xfrm>
              <a:off x="5216080" y="2206023"/>
              <a:ext cx="118459" cy="145620"/>
            </a:xfrm>
            <a:custGeom>
              <a:rect b="b" l="l" r="r" t="t"/>
              <a:pathLst>
                <a:path extrusionOk="0" h="2818" w="2283">
                  <a:moveTo>
                    <a:pt x="1365" y="1"/>
                  </a:moveTo>
                  <a:cubicBezTo>
                    <a:pt x="1134" y="1"/>
                    <a:pt x="893" y="35"/>
                    <a:pt x="686" y="41"/>
                  </a:cubicBezTo>
                  <a:cubicBezTo>
                    <a:pt x="463" y="57"/>
                    <a:pt x="80" y="584"/>
                    <a:pt x="64" y="887"/>
                  </a:cubicBezTo>
                  <a:cubicBezTo>
                    <a:pt x="0" y="1605"/>
                    <a:pt x="1085" y="2658"/>
                    <a:pt x="2043" y="2818"/>
                  </a:cubicBezTo>
                  <a:cubicBezTo>
                    <a:pt x="2107" y="2132"/>
                    <a:pt x="2282" y="1445"/>
                    <a:pt x="2235" y="775"/>
                  </a:cubicBezTo>
                  <a:cubicBezTo>
                    <a:pt x="2183" y="121"/>
                    <a:pt x="1793" y="1"/>
                    <a:pt x="13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14"/>
            <p:cNvSpPr/>
            <p:nvPr/>
          </p:nvSpPr>
          <p:spPr>
            <a:xfrm>
              <a:off x="6810111" y="979288"/>
              <a:ext cx="204592" cy="135647"/>
            </a:xfrm>
            <a:custGeom>
              <a:rect b="b" l="l" r="r" t="t"/>
              <a:pathLst>
                <a:path extrusionOk="0" h="2625" w="3943">
                  <a:moveTo>
                    <a:pt x="3290" y="0"/>
                  </a:moveTo>
                  <a:cubicBezTo>
                    <a:pt x="3284" y="0"/>
                    <a:pt x="3278" y="1"/>
                    <a:pt x="3272" y="2"/>
                  </a:cubicBezTo>
                  <a:cubicBezTo>
                    <a:pt x="1772" y="241"/>
                    <a:pt x="799" y="1199"/>
                    <a:pt x="1" y="2587"/>
                  </a:cubicBezTo>
                  <a:cubicBezTo>
                    <a:pt x="143" y="2613"/>
                    <a:pt x="276" y="2624"/>
                    <a:pt x="403" y="2624"/>
                  </a:cubicBezTo>
                  <a:cubicBezTo>
                    <a:pt x="1232" y="2624"/>
                    <a:pt x="1765" y="2127"/>
                    <a:pt x="2347" y="1725"/>
                  </a:cubicBezTo>
                  <a:cubicBezTo>
                    <a:pt x="2666" y="1502"/>
                    <a:pt x="3065" y="1374"/>
                    <a:pt x="3400" y="1183"/>
                  </a:cubicBezTo>
                  <a:cubicBezTo>
                    <a:pt x="3592" y="1023"/>
                    <a:pt x="3783" y="848"/>
                    <a:pt x="3943" y="656"/>
                  </a:cubicBezTo>
                  <a:cubicBezTo>
                    <a:pt x="3727" y="440"/>
                    <a:pt x="3466" y="0"/>
                    <a:pt x="32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14"/>
            <p:cNvSpPr/>
            <p:nvPr/>
          </p:nvSpPr>
          <p:spPr>
            <a:xfrm>
              <a:off x="7210084" y="220485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1166" y="0"/>
                  </a:moveTo>
                  <a:cubicBezTo>
                    <a:pt x="823" y="0"/>
                    <a:pt x="403" y="319"/>
                    <a:pt x="129" y="593"/>
                  </a:cubicBezTo>
                  <a:cubicBezTo>
                    <a:pt x="1" y="721"/>
                    <a:pt x="33" y="1279"/>
                    <a:pt x="144" y="1359"/>
                  </a:cubicBezTo>
                  <a:cubicBezTo>
                    <a:pt x="735" y="1662"/>
                    <a:pt x="1325" y="1934"/>
                    <a:pt x="1948" y="2173"/>
                  </a:cubicBezTo>
                  <a:lnTo>
                    <a:pt x="2283" y="2508"/>
                  </a:lnTo>
                  <a:cubicBezTo>
                    <a:pt x="2475" y="2157"/>
                    <a:pt x="2730" y="1822"/>
                    <a:pt x="2794" y="1455"/>
                  </a:cubicBezTo>
                  <a:cubicBezTo>
                    <a:pt x="2826" y="1168"/>
                    <a:pt x="2714" y="880"/>
                    <a:pt x="2506" y="673"/>
                  </a:cubicBezTo>
                  <a:cubicBezTo>
                    <a:pt x="2123" y="370"/>
                    <a:pt x="1661" y="34"/>
                    <a:pt x="1214" y="2"/>
                  </a:cubicBezTo>
                  <a:cubicBezTo>
                    <a:pt x="1198" y="1"/>
                    <a:pt x="1182" y="0"/>
                    <a:pt x="1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14"/>
            <p:cNvSpPr/>
            <p:nvPr/>
          </p:nvSpPr>
          <p:spPr>
            <a:xfrm>
              <a:off x="1335684" y="94685"/>
              <a:ext cx="198781" cy="89915"/>
            </a:xfrm>
            <a:custGeom>
              <a:rect b="b" l="l" r="r" t="t"/>
              <a:pathLst>
                <a:path extrusionOk="0" h="1740" w="3831">
                  <a:moveTo>
                    <a:pt x="2867" y="0"/>
                  </a:moveTo>
                  <a:cubicBezTo>
                    <a:pt x="2824" y="0"/>
                    <a:pt x="2789" y="9"/>
                    <a:pt x="2761" y="29"/>
                  </a:cubicBezTo>
                  <a:cubicBezTo>
                    <a:pt x="2443" y="267"/>
                    <a:pt x="2206" y="481"/>
                    <a:pt x="1871" y="481"/>
                  </a:cubicBezTo>
                  <a:cubicBezTo>
                    <a:pt x="1735" y="481"/>
                    <a:pt x="1584" y="446"/>
                    <a:pt x="1405" y="364"/>
                  </a:cubicBezTo>
                  <a:cubicBezTo>
                    <a:pt x="1352" y="339"/>
                    <a:pt x="1290" y="328"/>
                    <a:pt x="1222" y="328"/>
                  </a:cubicBezTo>
                  <a:cubicBezTo>
                    <a:pt x="942" y="328"/>
                    <a:pt x="561" y="516"/>
                    <a:pt x="304" y="683"/>
                  </a:cubicBezTo>
                  <a:cubicBezTo>
                    <a:pt x="112" y="811"/>
                    <a:pt x="32" y="1178"/>
                    <a:pt x="0" y="1433"/>
                  </a:cubicBezTo>
                  <a:cubicBezTo>
                    <a:pt x="0" y="1529"/>
                    <a:pt x="335" y="1736"/>
                    <a:pt x="527" y="1736"/>
                  </a:cubicBezTo>
                  <a:cubicBezTo>
                    <a:pt x="589" y="1739"/>
                    <a:pt x="651" y="1740"/>
                    <a:pt x="712" y="1740"/>
                  </a:cubicBezTo>
                  <a:cubicBezTo>
                    <a:pt x="1819" y="1740"/>
                    <a:pt x="2813" y="1338"/>
                    <a:pt x="3751" y="779"/>
                  </a:cubicBezTo>
                  <a:cubicBezTo>
                    <a:pt x="3783" y="635"/>
                    <a:pt x="3815" y="507"/>
                    <a:pt x="3830" y="364"/>
                  </a:cubicBezTo>
                  <a:cubicBezTo>
                    <a:pt x="3520" y="256"/>
                    <a:pt x="3097" y="0"/>
                    <a:pt x="28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14"/>
            <p:cNvSpPr/>
            <p:nvPr/>
          </p:nvSpPr>
          <p:spPr>
            <a:xfrm>
              <a:off x="2832012" y="80578"/>
              <a:ext cx="128422" cy="165722"/>
            </a:xfrm>
            <a:custGeom>
              <a:rect b="b" l="l" r="r" t="t"/>
              <a:pathLst>
                <a:path extrusionOk="0" h="3207" w="2475">
                  <a:moveTo>
                    <a:pt x="1297" y="1"/>
                  </a:moveTo>
                  <a:cubicBezTo>
                    <a:pt x="1250" y="1"/>
                    <a:pt x="1220" y="5"/>
                    <a:pt x="1214" y="14"/>
                  </a:cubicBezTo>
                  <a:cubicBezTo>
                    <a:pt x="767" y="1020"/>
                    <a:pt x="1" y="1993"/>
                    <a:pt x="862" y="3206"/>
                  </a:cubicBezTo>
                  <a:cubicBezTo>
                    <a:pt x="1612" y="2839"/>
                    <a:pt x="2474" y="812"/>
                    <a:pt x="2091" y="238"/>
                  </a:cubicBezTo>
                  <a:cubicBezTo>
                    <a:pt x="1988" y="83"/>
                    <a:pt x="1497" y="1"/>
                    <a:pt x="1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14"/>
            <p:cNvSpPr/>
            <p:nvPr/>
          </p:nvSpPr>
          <p:spPr>
            <a:xfrm>
              <a:off x="2664727" y="1742147"/>
              <a:ext cx="104398" cy="121385"/>
            </a:xfrm>
            <a:custGeom>
              <a:rect b="b" l="l" r="r" t="t"/>
              <a:pathLst>
                <a:path extrusionOk="0" h="2349" w="2012">
                  <a:moveTo>
                    <a:pt x="848" y="1"/>
                  </a:moveTo>
                  <a:cubicBezTo>
                    <a:pt x="842" y="1"/>
                    <a:pt x="836" y="1"/>
                    <a:pt x="831" y="1"/>
                  </a:cubicBezTo>
                  <a:cubicBezTo>
                    <a:pt x="144" y="17"/>
                    <a:pt x="1" y="464"/>
                    <a:pt x="33" y="1022"/>
                  </a:cubicBezTo>
                  <a:cubicBezTo>
                    <a:pt x="48" y="1739"/>
                    <a:pt x="292" y="2348"/>
                    <a:pt x="1088" y="2348"/>
                  </a:cubicBezTo>
                  <a:cubicBezTo>
                    <a:pt x="1109" y="2348"/>
                    <a:pt x="1129" y="2348"/>
                    <a:pt x="1150" y="2347"/>
                  </a:cubicBezTo>
                  <a:cubicBezTo>
                    <a:pt x="1485" y="2331"/>
                    <a:pt x="1820" y="1996"/>
                    <a:pt x="2012" y="1884"/>
                  </a:cubicBezTo>
                  <a:cubicBezTo>
                    <a:pt x="2012" y="794"/>
                    <a:pt x="1417" y="1"/>
                    <a:pt x="8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14"/>
            <p:cNvSpPr/>
            <p:nvPr/>
          </p:nvSpPr>
          <p:spPr>
            <a:xfrm>
              <a:off x="1581630" y="2768905"/>
              <a:ext cx="104398" cy="122108"/>
            </a:xfrm>
            <a:custGeom>
              <a:rect b="b" l="l" r="r" t="t"/>
              <a:pathLst>
                <a:path extrusionOk="0" h="2363" w="2012">
                  <a:moveTo>
                    <a:pt x="814" y="0"/>
                  </a:moveTo>
                  <a:cubicBezTo>
                    <a:pt x="144" y="32"/>
                    <a:pt x="0" y="479"/>
                    <a:pt x="16" y="1022"/>
                  </a:cubicBezTo>
                  <a:cubicBezTo>
                    <a:pt x="48" y="1747"/>
                    <a:pt x="297" y="2363"/>
                    <a:pt x="1118" y="2363"/>
                  </a:cubicBezTo>
                  <a:cubicBezTo>
                    <a:pt x="1128" y="2363"/>
                    <a:pt x="1139" y="2362"/>
                    <a:pt x="1149" y="2362"/>
                  </a:cubicBezTo>
                  <a:cubicBezTo>
                    <a:pt x="1484" y="2346"/>
                    <a:pt x="1804" y="2011"/>
                    <a:pt x="2011" y="1899"/>
                  </a:cubicBezTo>
                  <a:cubicBezTo>
                    <a:pt x="2011" y="798"/>
                    <a:pt x="1389" y="0"/>
                    <a:pt x="8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14"/>
            <p:cNvSpPr/>
            <p:nvPr/>
          </p:nvSpPr>
          <p:spPr>
            <a:xfrm>
              <a:off x="5702990" y="639481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177" y="0"/>
                  </a:moveTo>
                  <a:cubicBezTo>
                    <a:pt x="697" y="0"/>
                    <a:pt x="142" y="674"/>
                    <a:pt x="0" y="1311"/>
                  </a:cubicBezTo>
                  <a:lnTo>
                    <a:pt x="830" y="2540"/>
                  </a:lnTo>
                  <a:cubicBezTo>
                    <a:pt x="1277" y="2061"/>
                    <a:pt x="1836" y="1630"/>
                    <a:pt x="2155" y="1072"/>
                  </a:cubicBezTo>
                  <a:cubicBezTo>
                    <a:pt x="2235" y="912"/>
                    <a:pt x="1724" y="194"/>
                    <a:pt x="1357" y="35"/>
                  </a:cubicBezTo>
                  <a:cubicBezTo>
                    <a:pt x="1299" y="11"/>
                    <a:pt x="1239" y="0"/>
                    <a:pt x="11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14"/>
            <p:cNvSpPr/>
            <p:nvPr/>
          </p:nvSpPr>
          <p:spPr>
            <a:xfrm>
              <a:off x="6671831" y="1687632"/>
              <a:ext cx="116799" cy="131306"/>
            </a:xfrm>
            <a:custGeom>
              <a:rect b="b" l="l" r="r" t="t"/>
              <a:pathLst>
                <a:path extrusionOk="0" h="2541" w="2251">
                  <a:moveTo>
                    <a:pt x="1178" y="0"/>
                  </a:moveTo>
                  <a:cubicBezTo>
                    <a:pt x="698" y="0"/>
                    <a:pt x="142" y="675"/>
                    <a:pt x="1" y="1311"/>
                  </a:cubicBezTo>
                  <a:lnTo>
                    <a:pt x="830" y="2540"/>
                  </a:lnTo>
                  <a:cubicBezTo>
                    <a:pt x="1293" y="2062"/>
                    <a:pt x="1836" y="1647"/>
                    <a:pt x="2155" y="1088"/>
                  </a:cubicBezTo>
                  <a:cubicBezTo>
                    <a:pt x="2251" y="912"/>
                    <a:pt x="1724" y="194"/>
                    <a:pt x="1357" y="35"/>
                  </a:cubicBezTo>
                  <a:cubicBezTo>
                    <a:pt x="1299" y="11"/>
                    <a:pt x="1239" y="0"/>
                    <a:pt x="117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14"/>
            <p:cNvSpPr/>
            <p:nvPr/>
          </p:nvSpPr>
          <p:spPr>
            <a:xfrm>
              <a:off x="5661584" y="48179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166" y="0"/>
                  </a:moveTo>
                  <a:cubicBezTo>
                    <a:pt x="694" y="0"/>
                    <a:pt x="128" y="675"/>
                    <a:pt x="0" y="1312"/>
                  </a:cubicBezTo>
                  <a:cubicBezTo>
                    <a:pt x="272" y="1726"/>
                    <a:pt x="543" y="2125"/>
                    <a:pt x="814" y="2540"/>
                  </a:cubicBezTo>
                  <a:cubicBezTo>
                    <a:pt x="1277" y="2062"/>
                    <a:pt x="1836" y="1647"/>
                    <a:pt x="2139" y="1072"/>
                  </a:cubicBezTo>
                  <a:cubicBezTo>
                    <a:pt x="2235" y="913"/>
                    <a:pt x="1724" y="194"/>
                    <a:pt x="1341" y="35"/>
                  </a:cubicBezTo>
                  <a:cubicBezTo>
                    <a:pt x="1285" y="11"/>
                    <a:pt x="1226" y="0"/>
                    <a:pt x="1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14"/>
            <p:cNvSpPr/>
            <p:nvPr/>
          </p:nvSpPr>
          <p:spPr>
            <a:xfrm>
              <a:off x="5042153" y="29938"/>
              <a:ext cx="142483" cy="93480"/>
            </a:xfrm>
            <a:custGeom>
              <a:rect b="b" l="l" r="r" t="t"/>
              <a:pathLst>
                <a:path extrusionOk="0" h="1809" w="2746">
                  <a:moveTo>
                    <a:pt x="1563" y="0"/>
                  </a:moveTo>
                  <a:cubicBezTo>
                    <a:pt x="1365" y="0"/>
                    <a:pt x="1164" y="32"/>
                    <a:pt x="990" y="85"/>
                  </a:cubicBezTo>
                  <a:cubicBezTo>
                    <a:pt x="687" y="164"/>
                    <a:pt x="288" y="452"/>
                    <a:pt x="208" y="723"/>
                  </a:cubicBezTo>
                  <a:cubicBezTo>
                    <a:pt x="1" y="1441"/>
                    <a:pt x="368" y="1680"/>
                    <a:pt x="1597" y="1808"/>
                  </a:cubicBezTo>
                  <a:cubicBezTo>
                    <a:pt x="1964" y="1585"/>
                    <a:pt x="2443" y="1425"/>
                    <a:pt x="2650" y="1090"/>
                  </a:cubicBezTo>
                  <a:cubicBezTo>
                    <a:pt x="2746" y="914"/>
                    <a:pt x="2443" y="292"/>
                    <a:pt x="2171" y="132"/>
                  </a:cubicBezTo>
                  <a:cubicBezTo>
                    <a:pt x="2003" y="40"/>
                    <a:pt x="1785" y="0"/>
                    <a:pt x="15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14"/>
            <p:cNvSpPr/>
            <p:nvPr/>
          </p:nvSpPr>
          <p:spPr>
            <a:xfrm>
              <a:off x="5901719" y="883692"/>
              <a:ext cx="127591" cy="113013"/>
            </a:xfrm>
            <a:custGeom>
              <a:rect b="b" l="l" r="r" t="t"/>
              <a:pathLst>
                <a:path extrusionOk="0" h="2187" w="2459">
                  <a:moveTo>
                    <a:pt x="2331" y="1"/>
                  </a:moveTo>
                  <a:lnTo>
                    <a:pt x="48" y="384"/>
                  </a:lnTo>
                  <a:cubicBezTo>
                    <a:pt x="32" y="527"/>
                    <a:pt x="16" y="671"/>
                    <a:pt x="0" y="814"/>
                  </a:cubicBezTo>
                  <a:lnTo>
                    <a:pt x="2043" y="2187"/>
                  </a:lnTo>
                  <a:lnTo>
                    <a:pt x="2458" y="1995"/>
                  </a:lnTo>
                  <a:cubicBezTo>
                    <a:pt x="2410" y="1341"/>
                    <a:pt x="2378" y="671"/>
                    <a:pt x="23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14"/>
            <p:cNvSpPr/>
            <p:nvPr/>
          </p:nvSpPr>
          <p:spPr>
            <a:xfrm>
              <a:off x="5438002" y="1263028"/>
              <a:ext cx="149073" cy="64387"/>
            </a:xfrm>
            <a:custGeom>
              <a:rect b="b" l="l" r="r" t="t"/>
              <a:pathLst>
                <a:path extrusionOk="0" h="1246" w="2873">
                  <a:moveTo>
                    <a:pt x="531" y="0"/>
                  </a:moveTo>
                  <a:cubicBezTo>
                    <a:pt x="351" y="0"/>
                    <a:pt x="1" y="338"/>
                    <a:pt x="16" y="432"/>
                  </a:cubicBezTo>
                  <a:cubicBezTo>
                    <a:pt x="96" y="703"/>
                    <a:pt x="272" y="942"/>
                    <a:pt x="511" y="1086"/>
                  </a:cubicBezTo>
                  <a:cubicBezTo>
                    <a:pt x="750" y="1230"/>
                    <a:pt x="1086" y="1198"/>
                    <a:pt x="1469" y="1246"/>
                  </a:cubicBezTo>
                  <a:cubicBezTo>
                    <a:pt x="1899" y="1198"/>
                    <a:pt x="2330" y="1102"/>
                    <a:pt x="2761" y="974"/>
                  </a:cubicBezTo>
                  <a:cubicBezTo>
                    <a:pt x="2873" y="926"/>
                    <a:pt x="2873" y="304"/>
                    <a:pt x="2857" y="304"/>
                  </a:cubicBezTo>
                  <a:cubicBezTo>
                    <a:pt x="2091" y="160"/>
                    <a:pt x="1325" y="49"/>
                    <a:pt x="543" y="1"/>
                  </a:cubicBezTo>
                  <a:cubicBezTo>
                    <a:pt x="539" y="0"/>
                    <a:pt x="535" y="0"/>
                    <a:pt x="5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14"/>
            <p:cNvSpPr/>
            <p:nvPr/>
          </p:nvSpPr>
          <p:spPr>
            <a:xfrm>
              <a:off x="6706077" y="1475563"/>
              <a:ext cx="118874" cy="100818"/>
            </a:xfrm>
            <a:custGeom>
              <a:rect b="b" l="l" r="r" t="t"/>
              <a:pathLst>
                <a:path extrusionOk="0" h="1951" w="2291">
                  <a:moveTo>
                    <a:pt x="1554" y="0"/>
                  </a:moveTo>
                  <a:cubicBezTo>
                    <a:pt x="1519" y="0"/>
                    <a:pt x="1483" y="7"/>
                    <a:pt x="1447" y="21"/>
                  </a:cubicBezTo>
                  <a:cubicBezTo>
                    <a:pt x="952" y="197"/>
                    <a:pt x="378" y="628"/>
                    <a:pt x="202" y="1075"/>
                  </a:cubicBezTo>
                  <a:cubicBezTo>
                    <a:pt x="1" y="1564"/>
                    <a:pt x="813" y="1950"/>
                    <a:pt x="1901" y="1950"/>
                  </a:cubicBezTo>
                  <a:cubicBezTo>
                    <a:pt x="2018" y="1950"/>
                    <a:pt x="2138" y="1946"/>
                    <a:pt x="2261" y="1936"/>
                  </a:cubicBezTo>
                  <a:cubicBezTo>
                    <a:pt x="2290" y="894"/>
                    <a:pt x="1955" y="0"/>
                    <a:pt x="15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14"/>
            <p:cNvSpPr/>
            <p:nvPr/>
          </p:nvSpPr>
          <p:spPr>
            <a:xfrm>
              <a:off x="4060081" y="487871"/>
              <a:ext cx="141653" cy="94927"/>
            </a:xfrm>
            <a:custGeom>
              <a:rect b="b" l="l" r="r" t="t"/>
              <a:pathLst>
                <a:path extrusionOk="0" h="1837" w="2730">
                  <a:moveTo>
                    <a:pt x="431" y="0"/>
                  </a:moveTo>
                  <a:cubicBezTo>
                    <a:pt x="255" y="271"/>
                    <a:pt x="0" y="511"/>
                    <a:pt x="0" y="734"/>
                  </a:cubicBezTo>
                  <a:cubicBezTo>
                    <a:pt x="0" y="990"/>
                    <a:pt x="192" y="1389"/>
                    <a:pt x="399" y="1468"/>
                  </a:cubicBezTo>
                  <a:cubicBezTo>
                    <a:pt x="926" y="1660"/>
                    <a:pt x="1484" y="1788"/>
                    <a:pt x="2043" y="1835"/>
                  </a:cubicBezTo>
                  <a:cubicBezTo>
                    <a:pt x="2059" y="1836"/>
                    <a:pt x="2075" y="1837"/>
                    <a:pt x="2091" y="1837"/>
                  </a:cubicBezTo>
                  <a:cubicBezTo>
                    <a:pt x="2326" y="1837"/>
                    <a:pt x="2532" y="1727"/>
                    <a:pt x="2681" y="1532"/>
                  </a:cubicBezTo>
                  <a:cubicBezTo>
                    <a:pt x="2729" y="1293"/>
                    <a:pt x="2649" y="1053"/>
                    <a:pt x="2458" y="894"/>
                  </a:cubicBezTo>
                  <a:cubicBezTo>
                    <a:pt x="1851" y="575"/>
                    <a:pt x="1197" y="319"/>
                    <a:pt x="4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14"/>
            <p:cNvSpPr/>
            <p:nvPr/>
          </p:nvSpPr>
          <p:spPr>
            <a:xfrm>
              <a:off x="5591173" y="1496439"/>
              <a:ext cx="109379" cy="185617"/>
            </a:xfrm>
            <a:custGeom>
              <a:rect b="b" l="l" r="r" t="t"/>
              <a:pathLst>
                <a:path extrusionOk="0" h="3592" w="2108">
                  <a:moveTo>
                    <a:pt x="1645" y="0"/>
                  </a:moveTo>
                  <a:cubicBezTo>
                    <a:pt x="495" y="894"/>
                    <a:pt x="224" y="2155"/>
                    <a:pt x="1" y="3591"/>
                  </a:cubicBezTo>
                  <a:cubicBezTo>
                    <a:pt x="1230" y="3112"/>
                    <a:pt x="2107" y="1038"/>
                    <a:pt x="164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14"/>
            <p:cNvSpPr/>
            <p:nvPr/>
          </p:nvSpPr>
          <p:spPr>
            <a:xfrm>
              <a:off x="4502265" y="550551"/>
              <a:ext cx="109223" cy="112290"/>
            </a:xfrm>
            <a:custGeom>
              <a:rect b="b" l="l" r="r" t="t"/>
              <a:pathLst>
                <a:path extrusionOk="0" h="2173" w="2105">
                  <a:moveTo>
                    <a:pt x="1102" y="0"/>
                  </a:moveTo>
                  <a:lnTo>
                    <a:pt x="671" y="48"/>
                  </a:lnTo>
                  <a:cubicBezTo>
                    <a:pt x="463" y="447"/>
                    <a:pt x="0" y="942"/>
                    <a:pt x="112" y="1197"/>
                  </a:cubicBezTo>
                  <a:cubicBezTo>
                    <a:pt x="288" y="1612"/>
                    <a:pt x="798" y="1995"/>
                    <a:pt x="1245" y="2170"/>
                  </a:cubicBezTo>
                  <a:cubicBezTo>
                    <a:pt x="1250" y="2172"/>
                    <a:pt x="1256" y="2173"/>
                    <a:pt x="1263" y="2173"/>
                  </a:cubicBezTo>
                  <a:cubicBezTo>
                    <a:pt x="1450" y="2173"/>
                    <a:pt x="2105" y="1509"/>
                    <a:pt x="2043" y="1309"/>
                  </a:cubicBezTo>
                  <a:cubicBezTo>
                    <a:pt x="1900" y="830"/>
                    <a:pt x="1437" y="431"/>
                    <a:pt x="1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14"/>
            <p:cNvSpPr/>
            <p:nvPr/>
          </p:nvSpPr>
          <p:spPr>
            <a:xfrm>
              <a:off x="4035227" y="1763644"/>
              <a:ext cx="162356" cy="104745"/>
            </a:xfrm>
            <a:custGeom>
              <a:rect b="b" l="l" r="r" t="t"/>
              <a:pathLst>
                <a:path extrusionOk="0" h="2027" w="3129">
                  <a:moveTo>
                    <a:pt x="750" y="0"/>
                  </a:moveTo>
                  <a:cubicBezTo>
                    <a:pt x="511" y="0"/>
                    <a:pt x="256" y="319"/>
                    <a:pt x="0" y="479"/>
                  </a:cubicBezTo>
                  <a:cubicBezTo>
                    <a:pt x="208" y="702"/>
                    <a:pt x="367" y="989"/>
                    <a:pt x="607" y="1117"/>
                  </a:cubicBezTo>
                  <a:cubicBezTo>
                    <a:pt x="1086" y="1357"/>
                    <a:pt x="1564" y="1564"/>
                    <a:pt x="2059" y="1740"/>
                  </a:cubicBezTo>
                  <a:cubicBezTo>
                    <a:pt x="2314" y="1835"/>
                    <a:pt x="2586" y="1883"/>
                    <a:pt x="3128" y="2027"/>
                  </a:cubicBezTo>
                  <a:cubicBezTo>
                    <a:pt x="2538" y="750"/>
                    <a:pt x="1884" y="32"/>
                    <a:pt x="7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14"/>
            <p:cNvSpPr/>
            <p:nvPr/>
          </p:nvSpPr>
          <p:spPr>
            <a:xfrm>
              <a:off x="5473648" y="1333150"/>
              <a:ext cx="116747" cy="98286"/>
            </a:xfrm>
            <a:custGeom>
              <a:rect b="b" l="l" r="r" t="t"/>
              <a:pathLst>
                <a:path extrusionOk="0" h="1902" w="2250">
                  <a:moveTo>
                    <a:pt x="1340" y="0"/>
                  </a:moveTo>
                  <a:cubicBezTo>
                    <a:pt x="207" y="80"/>
                    <a:pt x="207" y="894"/>
                    <a:pt x="31" y="1485"/>
                  </a:cubicBezTo>
                  <a:cubicBezTo>
                    <a:pt x="1" y="1561"/>
                    <a:pt x="381" y="1901"/>
                    <a:pt x="469" y="1901"/>
                  </a:cubicBezTo>
                  <a:cubicBezTo>
                    <a:pt x="472" y="1901"/>
                    <a:pt x="476" y="1901"/>
                    <a:pt x="478" y="1899"/>
                  </a:cubicBezTo>
                  <a:cubicBezTo>
                    <a:pt x="1085" y="1596"/>
                    <a:pt x="2122" y="1899"/>
                    <a:pt x="2218" y="910"/>
                  </a:cubicBezTo>
                  <a:cubicBezTo>
                    <a:pt x="2250" y="639"/>
                    <a:pt x="1643" y="304"/>
                    <a:pt x="13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14"/>
            <p:cNvSpPr/>
            <p:nvPr/>
          </p:nvSpPr>
          <p:spPr>
            <a:xfrm>
              <a:off x="4235616" y="1883940"/>
              <a:ext cx="115138" cy="94152"/>
            </a:xfrm>
            <a:custGeom>
              <a:rect b="b" l="l" r="r" t="t"/>
              <a:pathLst>
                <a:path extrusionOk="0" h="1822" w="2219">
                  <a:moveTo>
                    <a:pt x="1219" y="0"/>
                  </a:moveTo>
                  <a:cubicBezTo>
                    <a:pt x="693" y="0"/>
                    <a:pt x="536" y="690"/>
                    <a:pt x="192" y="1007"/>
                  </a:cubicBezTo>
                  <a:cubicBezTo>
                    <a:pt x="64" y="1167"/>
                    <a:pt x="1" y="1391"/>
                    <a:pt x="48" y="1598"/>
                  </a:cubicBezTo>
                  <a:cubicBezTo>
                    <a:pt x="80" y="1726"/>
                    <a:pt x="368" y="1774"/>
                    <a:pt x="479" y="1821"/>
                  </a:cubicBezTo>
                  <a:cubicBezTo>
                    <a:pt x="878" y="1742"/>
                    <a:pt x="1277" y="1726"/>
                    <a:pt x="1533" y="1598"/>
                  </a:cubicBezTo>
                  <a:cubicBezTo>
                    <a:pt x="1788" y="1470"/>
                    <a:pt x="2219" y="1167"/>
                    <a:pt x="2187" y="1007"/>
                  </a:cubicBezTo>
                  <a:cubicBezTo>
                    <a:pt x="2123" y="672"/>
                    <a:pt x="1900" y="225"/>
                    <a:pt x="1596" y="98"/>
                  </a:cubicBezTo>
                  <a:cubicBezTo>
                    <a:pt x="1452" y="29"/>
                    <a:pt x="1327" y="0"/>
                    <a:pt x="12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14"/>
            <p:cNvSpPr/>
            <p:nvPr/>
          </p:nvSpPr>
          <p:spPr>
            <a:xfrm>
              <a:off x="2048668" y="316365"/>
              <a:ext cx="154884" cy="76686"/>
            </a:xfrm>
            <a:custGeom>
              <a:rect b="b" l="l" r="r" t="t"/>
              <a:pathLst>
                <a:path extrusionOk="0" h="1484" w="2985">
                  <a:moveTo>
                    <a:pt x="1645" y="1"/>
                  </a:moveTo>
                  <a:cubicBezTo>
                    <a:pt x="1100" y="1"/>
                    <a:pt x="642" y="316"/>
                    <a:pt x="0" y="1005"/>
                  </a:cubicBezTo>
                  <a:cubicBezTo>
                    <a:pt x="275" y="1325"/>
                    <a:pt x="617" y="1483"/>
                    <a:pt x="1004" y="1483"/>
                  </a:cubicBezTo>
                  <a:cubicBezTo>
                    <a:pt x="1584" y="1483"/>
                    <a:pt x="2267" y="1129"/>
                    <a:pt x="2985" y="431"/>
                  </a:cubicBezTo>
                  <a:cubicBezTo>
                    <a:pt x="2437" y="150"/>
                    <a:pt x="2020" y="1"/>
                    <a:pt x="1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14"/>
            <p:cNvSpPr/>
            <p:nvPr/>
          </p:nvSpPr>
          <p:spPr>
            <a:xfrm>
              <a:off x="2054428" y="789697"/>
              <a:ext cx="68803" cy="175695"/>
            </a:xfrm>
            <a:custGeom>
              <a:rect b="b" l="l" r="r" t="t"/>
              <a:pathLst>
                <a:path extrusionOk="0" h="3400" w="1326">
                  <a:moveTo>
                    <a:pt x="671" y="0"/>
                  </a:moveTo>
                  <a:lnTo>
                    <a:pt x="304" y="96"/>
                  </a:lnTo>
                  <a:cubicBezTo>
                    <a:pt x="192" y="1149"/>
                    <a:pt x="97" y="2187"/>
                    <a:pt x="1" y="3224"/>
                  </a:cubicBezTo>
                  <a:lnTo>
                    <a:pt x="320" y="3400"/>
                  </a:lnTo>
                  <a:cubicBezTo>
                    <a:pt x="655" y="2905"/>
                    <a:pt x="1230" y="2410"/>
                    <a:pt x="1278" y="1883"/>
                  </a:cubicBezTo>
                  <a:cubicBezTo>
                    <a:pt x="1326" y="1277"/>
                    <a:pt x="895" y="623"/>
                    <a:pt x="6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14"/>
            <p:cNvSpPr/>
            <p:nvPr/>
          </p:nvSpPr>
          <p:spPr>
            <a:xfrm>
              <a:off x="6286775" y="754145"/>
              <a:ext cx="103567" cy="109809"/>
            </a:xfrm>
            <a:custGeom>
              <a:rect b="b" l="l" r="r" t="t"/>
              <a:pathLst>
                <a:path extrusionOk="0" h="2125" w="1996">
                  <a:moveTo>
                    <a:pt x="1069" y="1"/>
                  </a:moveTo>
                  <a:cubicBezTo>
                    <a:pt x="1064" y="1"/>
                    <a:pt x="1059" y="1"/>
                    <a:pt x="1054" y="2"/>
                  </a:cubicBezTo>
                  <a:cubicBezTo>
                    <a:pt x="352" y="130"/>
                    <a:pt x="1" y="688"/>
                    <a:pt x="80" y="1406"/>
                  </a:cubicBezTo>
                  <a:cubicBezTo>
                    <a:pt x="96" y="1662"/>
                    <a:pt x="368" y="1885"/>
                    <a:pt x="543" y="2125"/>
                  </a:cubicBezTo>
                  <a:lnTo>
                    <a:pt x="1995" y="1087"/>
                  </a:lnTo>
                  <a:cubicBezTo>
                    <a:pt x="1560" y="574"/>
                    <a:pt x="1261" y="1"/>
                    <a:pt x="10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14"/>
            <p:cNvSpPr/>
            <p:nvPr/>
          </p:nvSpPr>
          <p:spPr>
            <a:xfrm>
              <a:off x="7586034" y="843438"/>
              <a:ext cx="76223" cy="131875"/>
            </a:xfrm>
            <a:custGeom>
              <a:rect b="b" l="l" r="r" t="t"/>
              <a:pathLst>
                <a:path extrusionOk="0" h="2552" w="1469">
                  <a:moveTo>
                    <a:pt x="848" y="0"/>
                  </a:moveTo>
                  <a:cubicBezTo>
                    <a:pt x="654" y="0"/>
                    <a:pt x="236" y="257"/>
                    <a:pt x="208" y="412"/>
                  </a:cubicBezTo>
                  <a:cubicBezTo>
                    <a:pt x="112" y="1179"/>
                    <a:pt x="1" y="2024"/>
                    <a:pt x="1038" y="2551"/>
                  </a:cubicBezTo>
                  <a:cubicBezTo>
                    <a:pt x="1197" y="1913"/>
                    <a:pt x="1421" y="1354"/>
                    <a:pt x="1453" y="764"/>
                  </a:cubicBezTo>
                  <a:cubicBezTo>
                    <a:pt x="1469" y="508"/>
                    <a:pt x="1166" y="141"/>
                    <a:pt x="910" y="14"/>
                  </a:cubicBezTo>
                  <a:cubicBezTo>
                    <a:pt x="894" y="5"/>
                    <a:pt x="873" y="0"/>
                    <a:pt x="8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14"/>
            <p:cNvSpPr/>
            <p:nvPr/>
          </p:nvSpPr>
          <p:spPr>
            <a:xfrm>
              <a:off x="6459041" y="1162420"/>
              <a:ext cx="106006" cy="199621"/>
            </a:xfrm>
            <a:custGeom>
              <a:rect b="b" l="l" r="r" t="t"/>
              <a:pathLst>
                <a:path extrusionOk="0" h="3863" w="2043">
                  <a:moveTo>
                    <a:pt x="1644" y="1"/>
                  </a:moveTo>
                  <a:lnTo>
                    <a:pt x="1644" y="1"/>
                  </a:lnTo>
                  <a:cubicBezTo>
                    <a:pt x="1516" y="49"/>
                    <a:pt x="1404" y="128"/>
                    <a:pt x="1309" y="224"/>
                  </a:cubicBezTo>
                  <a:cubicBezTo>
                    <a:pt x="942" y="671"/>
                    <a:pt x="0" y="1006"/>
                    <a:pt x="1021" y="1740"/>
                  </a:cubicBezTo>
                  <a:cubicBezTo>
                    <a:pt x="1101" y="1804"/>
                    <a:pt x="1053" y="2123"/>
                    <a:pt x="974" y="2283"/>
                  </a:cubicBezTo>
                  <a:cubicBezTo>
                    <a:pt x="718" y="2826"/>
                    <a:pt x="431" y="3336"/>
                    <a:pt x="144" y="3863"/>
                  </a:cubicBezTo>
                  <a:cubicBezTo>
                    <a:pt x="1468" y="3161"/>
                    <a:pt x="2043" y="1756"/>
                    <a:pt x="16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14"/>
            <p:cNvSpPr/>
            <p:nvPr/>
          </p:nvSpPr>
          <p:spPr>
            <a:xfrm>
              <a:off x="4564374" y="926581"/>
              <a:ext cx="83695" cy="134458"/>
            </a:xfrm>
            <a:custGeom>
              <a:rect b="b" l="l" r="r" t="t"/>
              <a:pathLst>
                <a:path extrusionOk="0" h="2602" w="1613">
                  <a:moveTo>
                    <a:pt x="1612" y="0"/>
                  </a:moveTo>
                  <a:lnTo>
                    <a:pt x="1341" y="64"/>
                  </a:lnTo>
                  <a:cubicBezTo>
                    <a:pt x="894" y="591"/>
                    <a:pt x="495" y="1149"/>
                    <a:pt x="112" y="1740"/>
                  </a:cubicBezTo>
                  <a:cubicBezTo>
                    <a:pt x="0" y="1931"/>
                    <a:pt x="208" y="2315"/>
                    <a:pt x="272" y="2602"/>
                  </a:cubicBezTo>
                  <a:cubicBezTo>
                    <a:pt x="607" y="2506"/>
                    <a:pt x="1165" y="2490"/>
                    <a:pt x="1213" y="2330"/>
                  </a:cubicBezTo>
                  <a:cubicBezTo>
                    <a:pt x="1389" y="1564"/>
                    <a:pt x="1516" y="782"/>
                    <a:pt x="16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14"/>
            <p:cNvSpPr/>
            <p:nvPr/>
          </p:nvSpPr>
          <p:spPr>
            <a:xfrm>
              <a:off x="4768914" y="830106"/>
              <a:ext cx="68751" cy="122935"/>
            </a:xfrm>
            <a:custGeom>
              <a:rect b="b" l="l" r="r" t="t"/>
              <a:pathLst>
                <a:path extrusionOk="0" h="2379" w="1325">
                  <a:moveTo>
                    <a:pt x="32" y="0"/>
                  </a:moveTo>
                  <a:cubicBezTo>
                    <a:pt x="32" y="702"/>
                    <a:pt x="0" y="1277"/>
                    <a:pt x="48" y="1836"/>
                  </a:cubicBezTo>
                  <a:cubicBezTo>
                    <a:pt x="79" y="2038"/>
                    <a:pt x="339" y="2379"/>
                    <a:pt x="441" y="2379"/>
                  </a:cubicBezTo>
                  <a:cubicBezTo>
                    <a:pt x="443" y="2379"/>
                    <a:pt x="445" y="2378"/>
                    <a:pt x="447" y="2378"/>
                  </a:cubicBezTo>
                  <a:cubicBezTo>
                    <a:pt x="686" y="2314"/>
                    <a:pt x="1038" y="2139"/>
                    <a:pt x="1101" y="1947"/>
                  </a:cubicBezTo>
                  <a:cubicBezTo>
                    <a:pt x="1325" y="1133"/>
                    <a:pt x="1165" y="447"/>
                    <a:pt x="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14"/>
            <p:cNvSpPr/>
            <p:nvPr/>
          </p:nvSpPr>
          <p:spPr>
            <a:xfrm>
              <a:off x="5210268" y="1155030"/>
              <a:ext cx="80374" cy="105572"/>
            </a:xfrm>
            <a:custGeom>
              <a:rect b="b" l="l" r="r" t="t"/>
              <a:pathLst>
                <a:path extrusionOk="0" h="2043" w="1549">
                  <a:moveTo>
                    <a:pt x="751" y="0"/>
                  </a:moveTo>
                  <a:cubicBezTo>
                    <a:pt x="384" y="543"/>
                    <a:pt x="1" y="910"/>
                    <a:pt x="64" y="1069"/>
                  </a:cubicBezTo>
                  <a:cubicBezTo>
                    <a:pt x="224" y="1436"/>
                    <a:pt x="607" y="1724"/>
                    <a:pt x="910" y="2043"/>
                  </a:cubicBezTo>
                  <a:cubicBezTo>
                    <a:pt x="1118" y="1788"/>
                    <a:pt x="1549" y="1516"/>
                    <a:pt x="1501" y="1309"/>
                  </a:cubicBezTo>
                  <a:cubicBezTo>
                    <a:pt x="1437" y="942"/>
                    <a:pt x="1118" y="591"/>
                    <a:pt x="75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14"/>
            <p:cNvSpPr/>
            <p:nvPr/>
          </p:nvSpPr>
          <p:spPr>
            <a:xfrm>
              <a:off x="4871599" y="591735"/>
              <a:ext cx="91063" cy="87486"/>
            </a:xfrm>
            <a:custGeom>
              <a:rect b="b" l="l" r="r" t="t"/>
              <a:pathLst>
                <a:path extrusionOk="0" h="1693" w="1755">
                  <a:moveTo>
                    <a:pt x="1263" y="1"/>
                  </a:moveTo>
                  <a:cubicBezTo>
                    <a:pt x="1262" y="1"/>
                    <a:pt x="1261" y="1"/>
                    <a:pt x="1261" y="1"/>
                  </a:cubicBezTo>
                  <a:cubicBezTo>
                    <a:pt x="814" y="272"/>
                    <a:pt x="399" y="576"/>
                    <a:pt x="0" y="895"/>
                  </a:cubicBezTo>
                  <a:lnTo>
                    <a:pt x="910" y="1693"/>
                  </a:lnTo>
                  <a:cubicBezTo>
                    <a:pt x="1181" y="1342"/>
                    <a:pt x="1500" y="1006"/>
                    <a:pt x="1708" y="607"/>
                  </a:cubicBezTo>
                  <a:cubicBezTo>
                    <a:pt x="1755" y="497"/>
                    <a:pt x="1307" y="1"/>
                    <a:pt x="126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14"/>
            <p:cNvSpPr/>
            <p:nvPr/>
          </p:nvSpPr>
          <p:spPr>
            <a:xfrm>
              <a:off x="4355684" y="2024234"/>
              <a:ext cx="88676" cy="92705"/>
            </a:xfrm>
            <a:custGeom>
              <a:rect b="b" l="l" r="r" t="t"/>
              <a:pathLst>
                <a:path extrusionOk="0" h="1794" w="1709">
                  <a:moveTo>
                    <a:pt x="767" y="0"/>
                  </a:moveTo>
                  <a:cubicBezTo>
                    <a:pt x="511" y="271"/>
                    <a:pt x="1" y="670"/>
                    <a:pt x="64" y="798"/>
                  </a:cubicBezTo>
                  <a:cubicBezTo>
                    <a:pt x="256" y="1197"/>
                    <a:pt x="639" y="1500"/>
                    <a:pt x="1006" y="1788"/>
                  </a:cubicBezTo>
                  <a:cubicBezTo>
                    <a:pt x="1011" y="1792"/>
                    <a:pt x="1018" y="1793"/>
                    <a:pt x="1026" y="1793"/>
                  </a:cubicBezTo>
                  <a:cubicBezTo>
                    <a:pt x="1118" y="1793"/>
                    <a:pt x="1386" y="1562"/>
                    <a:pt x="1708" y="1357"/>
                  </a:cubicBezTo>
                  <a:lnTo>
                    <a:pt x="76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14"/>
            <p:cNvSpPr/>
            <p:nvPr/>
          </p:nvSpPr>
          <p:spPr>
            <a:xfrm>
              <a:off x="7005570" y="634779"/>
              <a:ext cx="122610" cy="81543"/>
            </a:xfrm>
            <a:custGeom>
              <a:rect b="b" l="l" r="r" t="t"/>
              <a:pathLst>
                <a:path extrusionOk="0" h="1578" w="2363">
                  <a:moveTo>
                    <a:pt x="726" y="0"/>
                  </a:moveTo>
                  <a:cubicBezTo>
                    <a:pt x="521" y="0"/>
                    <a:pt x="295" y="84"/>
                    <a:pt x="0" y="221"/>
                  </a:cubicBezTo>
                  <a:cubicBezTo>
                    <a:pt x="495" y="1131"/>
                    <a:pt x="1213" y="1562"/>
                    <a:pt x="2362" y="1578"/>
                  </a:cubicBezTo>
                  <a:cubicBezTo>
                    <a:pt x="1545" y="419"/>
                    <a:pt x="1187" y="0"/>
                    <a:pt x="7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14"/>
            <p:cNvSpPr/>
            <p:nvPr/>
          </p:nvSpPr>
          <p:spPr>
            <a:xfrm>
              <a:off x="1594861" y="1107077"/>
              <a:ext cx="120120" cy="52812"/>
            </a:xfrm>
            <a:custGeom>
              <a:rect b="b" l="l" r="r" t="t"/>
              <a:pathLst>
                <a:path extrusionOk="0" h="1022" w="2315">
                  <a:moveTo>
                    <a:pt x="1096" y="1"/>
                  </a:moveTo>
                  <a:cubicBezTo>
                    <a:pt x="737" y="1"/>
                    <a:pt x="378" y="165"/>
                    <a:pt x="1" y="497"/>
                  </a:cubicBezTo>
                  <a:cubicBezTo>
                    <a:pt x="554" y="850"/>
                    <a:pt x="971" y="1021"/>
                    <a:pt x="1344" y="1021"/>
                  </a:cubicBezTo>
                  <a:cubicBezTo>
                    <a:pt x="1681" y="1021"/>
                    <a:pt x="1982" y="881"/>
                    <a:pt x="2315" y="609"/>
                  </a:cubicBezTo>
                  <a:cubicBezTo>
                    <a:pt x="1894" y="205"/>
                    <a:pt x="1495" y="1"/>
                    <a:pt x="1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14"/>
            <p:cNvSpPr/>
            <p:nvPr/>
          </p:nvSpPr>
          <p:spPr>
            <a:xfrm>
              <a:off x="2150523" y="1859912"/>
              <a:ext cx="108497" cy="52502"/>
            </a:xfrm>
            <a:custGeom>
              <a:rect b="b" l="l" r="r" t="t"/>
              <a:pathLst>
                <a:path extrusionOk="0" h="1016" w="2091">
                  <a:moveTo>
                    <a:pt x="1428" y="0"/>
                  </a:moveTo>
                  <a:cubicBezTo>
                    <a:pt x="963" y="0"/>
                    <a:pt x="496" y="139"/>
                    <a:pt x="16" y="212"/>
                  </a:cubicBezTo>
                  <a:cubicBezTo>
                    <a:pt x="16" y="323"/>
                    <a:pt x="0" y="435"/>
                    <a:pt x="16" y="547"/>
                  </a:cubicBezTo>
                  <a:cubicBezTo>
                    <a:pt x="463" y="706"/>
                    <a:pt x="894" y="930"/>
                    <a:pt x="1357" y="1010"/>
                  </a:cubicBezTo>
                  <a:cubicBezTo>
                    <a:pt x="1377" y="1014"/>
                    <a:pt x="1397" y="1016"/>
                    <a:pt x="1417" y="1016"/>
                  </a:cubicBezTo>
                  <a:cubicBezTo>
                    <a:pt x="1628" y="1016"/>
                    <a:pt x="1873" y="807"/>
                    <a:pt x="2091" y="690"/>
                  </a:cubicBezTo>
                  <a:cubicBezTo>
                    <a:pt x="1915" y="451"/>
                    <a:pt x="1756" y="20"/>
                    <a:pt x="1564" y="4"/>
                  </a:cubicBezTo>
                  <a:cubicBezTo>
                    <a:pt x="1519" y="1"/>
                    <a:pt x="1473" y="0"/>
                    <a:pt x="14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14"/>
            <p:cNvSpPr/>
            <p:nvPr/>
          </p:nvSpPr>
          <p:spPr>
            <a:xfrm>
              <a:off x="7519774" y="157985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591" y="0"/>
                  </a:moveTo>
                  <a:cubicBezTo>
                    <a:pt x="416" y="240"/>
                    <a:pt x="97" y="447"/>
                    <a:pt x="81" y="703"/>
                  </a:cubicBezTo>
                  <a:cubicBezTo>
                    <a:pt x="1" y="1564"/>
                    <a:pt x="703" y="1421"/>
                    <a:pt x="1198" y="1517"/>
                  </a:cubicBezTo>
                  <a:lnTo>
                    <a:pt x="1533" y="1229"/>
                  </a:lnTo>
                  <a:lnTo>
                    <a:pt x="59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14"/>
            <p:cNvSpPr/>
            <p:nvPr/>
          </p:nvSpPr>
          <p:spPr>
            <a:xfrm>
              <a:off x="2463508" y="1261375"/>
              <a:ext cx="79544" cy="92447"/>
            </a:xfrm>
            <a:custGeom>
              <a:rect b="b" l="l" r="r" t="t"/>
              <a:pathLst>
                <a:path extrusionOk="0" h="1789" w="1533">
                  <a:moveTo>
                    <a:pt x="1533" y="1"/>
                  </a:moveTo>
                  <a:lnTo>
                    <a:pt x="1533" y="1"/>
                  </a:lnTo>
                  <a:cubicBezTo>
                    <a:pt x="1214" y="288"/>
                    <a:pt x="974" y="528"/>
                    <a:pt x="687" y="751"/>
                  </a:cubicBezTo>
                  <a:cubicBezTo>
                    <a:pt x="480" y="942"/>
                    <a:pt x="240" y="1102"/>
                    <a:pt x="1" y="1278"/>
                  </a:cubicBezTo>
                  <a:cubicBezTo>
                    <a:pt x="224" y="1421"/>
                    <a:pt x="464" y="1549"/>
                    <a:pt x="719" y="1677"/>
                  </a:cubicBezTo>
                  <a:cubicBezTo>
                    <a:pt x="926" y="1740"/>
                    <a:pt x="1134" y="1772"/>
                    <a:pt x="1357" y="1788"/>
                  </a:cubicBezTo>
                  <a:cubicBezTo>
                    <a:pt x="1421" y="1166"/>
                    <a:pt x="1469" y="623"/>
                    <a:pt x="15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14"/>
            <p:cNvSpPr/>
            <p:nvPr/>
          </p:nvSpPr>
          <p:spPr>
            <a:xfrm>
              <a:off x="3624487" y="1055248"/>
              <a:ext cx="72124" cy="80045"/>
            </a:xfrm>
            <a:custGeom>
              <a:rect b="b" l="l" r="r" t="t"/>
              <a:pathLst>
                <a:path extrusionOk="0" h="1549" w="1390">
                  <a:moveTo>
                    <a:pt x="767" y="0"/>
                  </a:moveTo>
                  <a:cubicBezTo>
                    <a:pt x="431" y="335"/>
                    <a:pt x="1" y="622"/>
                    <a:pt x="48" y="734"/>
                  </a:cubicBezTo>
                  <a:cubicBezTo>
                    <a:pt x="176" y="1037"/>
                    <a:pt x="479" y="1293"/>
                    <a:pt x="719" y="1548"/>
                  </a:cubicBezTo>
                  <a:cubicBezTo>
                    <a:pt x="942" y="1309"/>
                    <a:pt x="1261" y="1085"/>
                    <a:pt x="1341" y="798"/>
                  </a:cubicBezTo>
                  <a:cubicBezTo>
                    <a:pt x="1389" y="622"/>
                    <a:pt x="1038" y="351"/>
                    <a:pt x="7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14"/>
            <p:cNvSpPr/>
            <p:nvPr/>
          </p:nvSpPr>
          <p:spPr>
            <a:xfrm>
              <a:off x="2894951" y="764945"/>
              <a:ext cx="72072" cy="80045"/>
            </a:xfrm>
            <a:custGeom>
              <a:rect b="b" l="l" r="r" t="t"/>
              <a:pathLst>
                <a:path extrusionOk="0" h="1549" w="1389">
                  <a:moveTo>
                    <a:pt x="767" y="0"/>
                  </a:moveTo>
                  <a:cubicBezTo>
                    <a:pt x="431" y="336"/>
                    <a:pt x="1" y="623"/>
                    <a:pt x="48" y="719"/>
                  </a:cubicBezTo>
                  <a:cubicBezTo>
                    <a:pt x="176" y="1038"/>
                    <a:pt x="479" y="1277"/>
                    <a:pt x="719" y="1548"/>
                  </a:cubicBezTo>
                  <a:cubicBezTo>
                    <a:pt x="942" y="1293"/>
                    <a:pt x="1261" y="1070"/>
                    <a:pt x="1341" y="782"/>
                  </a:cubicBezTo>
                  <a:cubicBezTo>
                    <a:pt x="1389" y="623"/>
                    <a:pt x="1038" y="352"/>
                    <a:pt x="7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14"/>
            <p:cNvSpPr/>
            <p:nvPr/>
          </p:nvSpPr>
          <p:spPr>
            <a:xfrm>
              <a:off x="6173349" y="196741"/>
              <a:ext cx="49708" cy="112186"/>
            </a:xfrm>
            <a:custGeom>
              <a:rect b="b" l="l" r="r" t="t"/>
              <a:pathLst>
                <a:path extrusionOk="0" h="2171" w="958">
                  <a:moveTo>
                    <a:pt x="128" y="1"/>
                  </a:moveTo>
                  <a:lnTo>
                    <a:pt x="128" y="1"/>
                  </a:lnTo>
                  <a:cubicBezTo>
                    <a:pt x="96" y="799"/>
                    <a:pt x="48" y="1405"/>
                    <a:pt x="0" y="2171"/>
                  </a:cubicBezTo>
                  <a:cubicBezTo>
                    <a:pt x="942" y="1501"/>
                    <a:pt x="958" y="846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14"/>
            <p:cNvSpPr/>
            <p:nvPr/>
          </p:nvSpPr>
          <p:spPr>
            <a:xfrm>
              <a:off x="4808660" y="1636630"/>
              <a:ext cx="87794" cy="77564"/>
            </a:xfrm>
            <a:custGeom>
              <a:rect b="b" l="l" r="r" t="t"/>
              <a:pathLst>
                <a:path extrusionOk="0" h="1501" w="1692">
                  <a:moveTo>
                    <a:pt x="782" y="0"/>
                  </a:moveTo>
                  <a:lnTo>
                    <a:pt x="0" y="1245"/>
                  </a:lnTo>
                  <a:lnTo>
                    <a:pt x="1692" y="1500"/>
                  </a:lnTo>
                  <a:lnTo>
                    <a:pt x="78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14"/>
            <p:cNvSpPr/>
            <p:nvPr/>
          </p:nvSpPr>
          <p:spPr>
            <a:xfrm>
              <a:off x="2965466" y="2134713"/>
              <a:ext cx="55416" cy="60408"/>
            </a:xfrm>
            <a:custGeom>
              <a:rect b="b" l="l" r="r" t="t"/>
              <a:pathLst>
                <a:path extrusionOk="0" h="1169" w="1068">
                  <a:moveTo>
                    <a:pt x="62" y="1"/>
                  </a:moveTo>
                  <a:lnTo>
                    <a:pt x="46" y="17"/>
                  </a:lnTo>
                  <a:cubicBezTo>
                    <a:pt x="50" y="17"/>
                    <a:pt x="55" y="18"/>
                    <a:pt x="59" y="19"/>
                  </a:cubicBezTo>
                  <a:lnTo>
                    <a:pt x="59" y="19"/>
                  </a:lnTo>
                  <a:cubicBezTo>
                    <a:pt x="60" y="13"/>
                    <a:pt x="61" y="7"/>
                    <a:pt x="62" y="1"/>
                  </a:cubicBezTo>
                  <a:close/>
                  <a:moveTo>
                    <a:pt x="59" y="19"/>
                  </a:moveTo>
                  <a:lnTo>
                    <a:pt x="59" y="19"/>
                  </a:lnTo>
                  <a:cubicBezTo>
                    <a:pt x="1" y="428"/>
                    <a:pt x="97" y="835"/>
                    <a:pt x="349" y="1166"/>
                  </a:cubicBezTo>
                  <a:cubicBezTo>
                    <a:pt x="371" y="1168"/>
                    <a:pt x="392" y="1169"/>
                    <a:pt x="414" y="1169"/>
                  </a:cubicBezTo>
                  <a:cubicBezTo>
                    <a:pt x="567" y="1169"/>
                    <a:pt x="716" y="1118"/>
                    <a:pt x="828" y="1006"/>
                  </a:cubicBezTo>
                  <a:cubicBezTo>
                    <a:pt x="940" y="767"/>
                    <a:pt x="1067" y="272"/>
                    <a:pt x="972" y="208"/>
                  </a:cubicBezTo>
                  <a:cubicBezTo>
                    <a:pt x="735" y="51"/>
                    <a:pt x="375" y="64"/>
                    <a:pt x="59" y="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14"/>
            <p:cNvSpPr/>
            <p:nvPr/>
          </p:nvSpPr>
          <p:spPr>
            <a:xfrm>
              <a:off x="2910673" y="1251505"/>
              <a:ext cx="64652" cy="84179"/>
            </a:xfrm>
            <a:custGeom>
              <a:rect b="b" l="l" r="r" t="t"/>
              <a:pathLst>
                <a:path extrusionOk="0" h="1629" w="1246">
                  <a:moveTo>
                    <a:pt x="368" y="0"/>
                  </a:moveTo>
                  <a:lnTo>
                    <a:pt x="1" y="112"/>
                  </a:lnTo>
                  <a:cubicBezTo>
                    <a:pt x="160" y="623"/>
                    <a:pt x="320" y="1118"/>
                    <a:pt x="480" y="1628"/>
                  </a:cubicBezTo>
                  <a:cubicBezTo>
                    <a:pt x="1246" y="862"/>
                    <a:pt x="799" y="431"/>
                    <a:pt x="3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14"/>
            <p:cNvSpPr/>
            <p:nvPr/>
          </p:nvSpPr>
          <p:spPr>
            <a:xfrm>
              <a:off x="2942168" y="1466933"/>
              <a:ext cx="80374" cy="46042"/>
            </a:xfrm>
            <a:custGeom>
              <a:rect b="b" l="l" r="r" t="t"/>
              <a:pathLst>
                <a:path extrusionOk="0" h="891" w="1549">
                  <a:moveTo>
                    <a:pt x="692" y="0"/>
                  </a:moveTo>
                  <a:cubicBezTo>
                    <a:pt x="508" y="0"/>
                    <a:pt x="310" y="40"/>
                    <a:pt x="112" y="77"/>
                  </a:cubicBezTo>
                  <a:lnTo>
                    <a:pt x="0" y="444"/>
                  </a:lnTo>
                  <a:lnTo>
                    <a:pt x="1548" y="890"/>
                  </a:lnTo>
                  <a:cubicBezTo>
                    <a:pt x="1398" y="170"/>
                    <a:pt x="1073" y="0"/>
                    <a:pt x="69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14"/>
            <p:cNvSpPr/>
            <p:nvPr/>
          </p:nvSpPr>
          <p:spPr>
            <a:xfrm>
              <a:off x="3147538" y="251153"/>
              <a:ext cx="122610" cy="24184"/>
            </a:xfrm>
            <a:custGeom>
              <a:rect b="b" l="l" r="r" t="t"/>
              <a:pathLst>
                <a:path extrusionOk="0" h="468" w="2363">
                  <a:moveTo>
                    <a:pt x="0" y="1"/>
                  </a:moveTo>
                  <a:cubicBezTo>
                    <a:pt x="638" y="312"/>
                    <a:pt x="1045" y="468"/>
                    <a:pt x="1385" y="468"/>
                  </a:cubicBezTo>
                  <a:cubicBezTo>
                    <a:pt x="1724" y="468"/>
                    <a:pt x="1995" y="312"/>
                    <a:pt x="23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14"/>
            <p:cNvSpPr/>
            <p:nvPr/>
          </p:nvSpPr>
          <p:spPr>
            <a:xfrm>
              <a:off x="5346057" y="1479128"/>
              <a:ext cx="68803" cy="68469"/>
            </a:xfrm>
            <a:custGeom>
              <a:rect b="b" l="l" r="r" t="t"/>
              <a:pathLst>
                <a:path extrusionOk="0" h="1325" w="1326">
                  <a:moveTo>
                    <a:pt x="974" y="0"/>
                  </a:moveTo>
                  <a:cubicBezTo>
                    <a:pt x="655" y="303"/>
                    <a:pt x="320" y="591"/>
                    <a:pt x="33" y="910"/>
                  </a:cubicBezTo>
                  <a:cubicBezTo>
                    <a:pt x="1" y="926"/>
                    <a:pt x="208" y="1181"/>
                    <a:pt x="304" y="1325"/>
                  </a:cubicBezTo>
                  <a:lnTo>
                    <a:pt x="1325" y="415"/>
                  </a:lnTo>
                  <a:lnTo>
                    <a:pt x="97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14"/>
            <p:cNvSpPr/>
            <p:nvPr/>
          </p:nvSpPr>
          <p:spPr>
            <a:xfrm>
              <a:off x="1644570" y="1945897"/>
              <a:ext cx="75393" cy="59426"/>
            </a:xfrm>
            <a:custGeom>
              <a:rect b="b" l="l" r="r" t="t"/>
              <a:pathLst>
                <a:path extrusionOk="0" h="1150" w="1453">
                  <a:moveTo>
                    <a:pt x="0" y="0"/>
                  </a:moveTo>
                  <a:lnTo>
                    <a:pt x="766" y="1149"/>
                  </a:lnTo>
                  <a:cubicBezTo>
                    <a:pt x="1452" y="351"/>
                    <a:pt x="1357" y="207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14"/>
            <p:cNvSpPr/>
            <p:nvPr/>
          </p:nvSpPr>
          <p:spPr>
            <a:xfrm>
              <a:off x="7667082" y="388554"/>
              <a:ext cx="61435" cy="72965"/>
            </a:xfrm>
            <a:custGeom>
              <a:rect b="b" l="l" r="r" t="t"/>
              <a:pathLst>
                <a:path extrusionOk="0" h="1412" w="1184">
                  <a:moveTo>
                    <a:pt x="642" y="1"/>
                  </a:moveTo>
                  <a:cubicBezTo>
                    <a:pt x="0" y="1"/>
                    <a:pt x="28" y="292"/>
                    <a:pt x="354" y="1411"/>
                  </a:cubicBezTo>
                  <a:lnTo>
                    <a:pt x="1184" y="39"/>
                  </a:lnTo>
                  <a:cubicBezTo>
                    <a:pt x="966" y="15"/>
                    <a:pt x="787" y="1"/>
                    <a:pt x="6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14"/>
            <p:cNvSpPr/>
            <p:nvPr/>
          </p:nvSpPr>
          <p:spPr>
            <a:xfrm>
              <a:off x="4134592" y="1090697"/>
              <a:ext cx="81204" cy="50331"/>
            </a:xfrm>
            <a:custGeom>
              <a:rect b="b" l="l" r="r" t="t"/>
              <a:pathLst>
                <a:path extrusionOk="0" h="974" w="1565">
                  <a:moveTo>
                    <a:pt x="511" y="0"/>
                  </a:moveTo>
                  <a:cubicBezTo>
                    <a:pt x="336" y="16"/>
                    <a:pt x="176" y="495"/>
                    <a:pt x="0" y="782"/>
                  </a:cubicBezTo>
                  <a:lnTo>
                    <a:pt x="304" y="974"/>
                  </a:lnTo>
                  <a:lnTo>
                    <a:pt x="1564" y="607"/>
                  </a:lnTo>
                  <a:cubicBezTo>
                    <a:pt x="1086" y="304"/>
                    <a:pt x="782" y="0"/>
                    <a:pt x="5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14"/>
            <p:cNvSpPr/>
            <p:nvPr/>
          </p:nvSpPr>
          <p:spPr>
            <a:xfrm>
              <a:off x="2975272" y="-46539"/>
              <a:ext cx="58840" cy="71828"/>
            </a:xfrm>
            <a:custGeom>
              <a:rect b="b" l="l" r="r" t="t"/>
              <a:pathLst>
                <a:path extrusionOk="0" h="1390" w="1134">
                  <a:moveTo>
                    <a:pt x="703" y="1"/>
                  </a:moveTo>
                  <a:lnTo>
                    <a:pt x="1" y="1134"/>
                  </a:lnTo>
                  <a:lnTo>
                    <a:pt x="431" y="1389"/>
                  </a:lnTo>
                  <a:cubicBezTo>
                    <a:pt x="655" y="1006"/>
                    <a:pt x="894" y="639"/>
                    <a:pt x="1134" y="256"/>
                  </a:cubicBezTo>
                  <a:lnTo>
                    <a:pt x="70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14"/>
            <p:cNvSpPr/>
            <p:nvPr/>
          </p:nvSpPr>
          <p:spPr>
            <a:xfrm>
              <a:off x="732805" y="470253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8" y="1"/>
                  </a:moveTo>
                  <a:cubicBezTo>
                    <a:pt x="3866" y="1"/>
                    <a:pt x="3654" y="18"/>
                    <a:pt x="3432" y="53"/>
                  </a:cubicBezTo>
                  <a:cubicBezTo>
                    <a:pt x="3420" y="54"/>
                    <a:pt x="3408" y="55"/>
                    <a:pt x="3396" y="55"/>
                  </a:cubicBezTo>
                  <a:cubicBezTo>
                    <a:pt x="3300" y="55"/>
                    <a:pt x="3197" y="13"/>
                    <a:pt x="3099" y="13"/>
                  </a:cubicBezTo>
                  <a:cubicBezTo>
                    <a:pt x="3077" y="13"/>
                    <a:pt x="3055" y="15"/>
                    <a:pt x="3033" y="21"/>
                  </a:cubicBezTo>
                  <a:cubicBezTo>
                    <a:pt x="2187" y="228"/>
                    <a:pt x="863" y="196"/>
                    <a:pt x="607" y="691"/>
                  </a:cubicBezTo>
                  <a:cubicBezTo>
                    <a:pt x="177" y="1585"/>
                    <a:pt x="1" y="2957"/>
                    <a:pt x="368" y="3851"/>
                  </a:cubicBezTo>
                  <a:cubicBezTo>
                    <a:pt x="1038" y="5495"/>
                    <a:pt x="2203" y="6963"/>
                    <a:pt x="3161" y="8495"/>
                  </a:cubicBezTo>
                  <a:lnTo>
                    <a:pt x="3991" y="8479"/>
                  </a:lnTo>
                  <a:cubicBezTo>
                    <a:pt x="4102" y="8319"/>
                    <a:pt x="4230" y="8160"/>
                    <a:pt x="4358" y="8016"/>
                  </a:cubicBezTo>
                  <a:cubicBezTo>
                    <a:pt x="5571" y="6883"/>
                    <a:pt x="6768" y="5750"/>
                    <a:pt x="7981" y="4633"/>
                  </a:cubicBezTo>
                  <a:cubicBezTo>
                    <a:pt x="8555" y="4106"/>
                    <a:pt x="8667" y="3627"/>
                    <a:pt x="7981" y="3069"/>
                  </a:cubicBezTo>
                  <a:cubicBezTo>
                    <a:pt x="7534" y="2686"/>
                    <a:pt x="7039" y="2271"/>
                    <a:pt x="6768" y="1776"/>
                  </a:cubicBezTo>
                  <a:cubicBezTo>
                    <a:pt x="6126" y="602"/>
                    <a:pt x="5263" y="1"/>
                    <a:pt x="40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14"/>
            <p:cNvSpPr/>
            <p:nvPr/>
          </p:nvSpPr>
          <p:spPr>
            <a:xfrm>
              <a:off x="830" y="3206375"/>
              <a:ext cx="356934" cy="409628"/>
            </a:xfrm>
            <a:custGeom>
              <a:rect b="b" l="l" r="r" t="t"/>
              <a:pathLst>
                <a:path extrusionOk="0" h="7927" w="6879">
                  <a:moveTo>
                    <a:pt x="700" y="0"/>
                  </a:moveTo>
                  <a:cubicBezTo>
                    <a:pt x="467" y="0"/>
                    <a:pt x="231" y="34"/>
                    <a:pt x="0" y="104"/>
                  </a:cubicBezTo>
                  <a:lnTo>
                    <a:pt x="0" y="5323"/>
                  </a:lnTo>
                  <a:cubicBezTo>
                    <a:pt x="766" y="5993"/>
                    <a:pt x="1548" y="6680"/>
                    <a:pt x="2314" y="7366"/>
                  </a:cubicBezTo>
                  <a:cubicBezTo>
                    <a:pt x="2620" y="7628"/>
                    <a:pt x="2903" y="7927"/>
                    <a:pt x="3270" y="7927"/>
                  </a:cubicBezTo>
                  <a:cubicBezTo>
                    <a:pt x="3441" y="7927"/>
                    <a:pt x="3629" y="7863"/>
                    <a:pt x="3846" y="7701"/>
                  </a:cubicBezTo>
                  <a:cubicBezTo>
                    <a:pt x="4501" y="7222"/>
                    <a:pt x="5203" y="6759"/>
                    <a:pt x="5905" y="6344"/>
                  </a:cubicBezTo>
                  <a:cubicBezTo>
                    <a:pt x="6847" y="5802"/>
                    <a:pt x="6878" y="5515"/>
                    <a:pt x="6112" y="4733"/>
                  </a:cubicBezTo>
                  <a:cubicBezTo>
                    <a:pt x="5538" y="4142"/>
                    <a:pt x="5011" y="3488"/>
                    <a:pt x="4453" y="2881"/>
                  </a:cubicBezTo>
                  <a:cubicBezTo>
                    <a:pt x="3798" y="2163"/>
                    <a:pt x="3160" y="1445"/>
                    <a:pt x="2474" y="775"/>
                  </a:cubicBezTo>
                  <a:cubicBezTo>
                    <a:pt x="2012" y="278"/>
                    <a:pt x="1367" y="0"/>
                    <a:pt x="7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14"/>
            <p:cNvSpPr/>
            <p:nvPr/>
          </p:nvSpPr>
          <p:spPr>
            <a:xfrm>
              <a:off x="2960381" y="4816270"/>
              <a:ext cx="333740" cy="325242"/>
            </a:xfrm>
            <a:custGeom>
              <a:rect b="b" l="l" r="r" t="t"/>
              <a:pathLst>
                <a:path extrusionOk="0" h="6294" w="6432">
                  <a:moveTo>
                    <a:pt x="863" y="0"/>
                  </a:moveTo>
                  <a:cubicBezTo>
                    <a:pt x="548" y="0"/>
                    <a:pt x="423" y="222"/>
                    <a:pt x="399" y="644"/>
                  </a:cubicBezTo>
                  <a:cubicBezTo>
                    <a:pt x="272" y="2528"/>
                    <a:pt x="128" y="4411"/>
                    <a:pt x="0" y="6294"/>
                  </a:cubicBezTo>
                  <a:lnTo>
                    <a:pt x="6432" y="6294"/>
                  </a:lnTo>
                  <a:cubicBezTo>
                    <a:pt x="6145" y="5703"/>
                    <a:pt x="5825" y="5129"/>
                    <a:pt x="5474" y="4586"/>
                  </a:cubicBezTo>
                  <a:cubicBezTo>
                    <a:pt x="5027" y="3948"/>
                    <a:pt x="4485" y="3389"/>
                    <a:pt x="3974" y="2799"/>
                  </a:cubicBezTo>
                  <a:cubicBezTo>
                    <a:pt x="3607" y="2384"/>
                    <a:pt x="3017" y="2033"/>
                    <a:pt x="2905" y="1554"/>
                  </a:cubicBezTo>
                  <a:cubicBezTo>
                    <a:pt x="2665" y="596"/>
                    <a:pt x="2011" y="325"/>
                    <a:pt x="1229" y="70"/>
                  </a:cubicBezTo>
                  <a:cubicBezTo>
                    <a:pt x="1085" y="23"/>
                    <a:pt x="964" y="0"/>
                    <a:pt x="8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14"/>
            <p:cNvSpPr/>
            <p:nvPr/>
          </p:nvSpPr>
          <p:spPr>
            <a:xfrm>
              <a:off x="92723" y="-44059"/>
              <a:ext cx="327877" cy="224321"/>
            </a:xfrm>
            <a:custGeom>
              <a:rect b="b" l="l" r="r" t="t"/>
              <a:pathLst>
                <a:path extrusionOk="0" h="4341" w="6319">
                  <a:moveTo>
                    <a:pt x="336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20" y="4246"/>
                  </a:cubicBezTo>
                  <a:cubicBezTo>
                    <a:pt x="5131" y="4306"/>
                    <a:pt x="5382" y="4341"/>
                    <a:pt x="5581" y="4341"/>
                  </a:cubicBezTo>
                  <a:cubicBezTo>
                    <a:pt x="6217" y="4341"/>
                    <a:pt x="6319" y="3986"/>
                    <a:pt x="6161" y="3001"/>
                  </a:cubicBezTo>
                  <a:cubicBezTo>
                    <a:pt x="6001" y="1995"/>
                    <a:pt x="5746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14"/>
            <p:cNvSpPr/>
            <p:nvPr/>
          </p:nvSpPr>
          <p:spPr>
            <a:xfrm>
              <a:off x="830" y="3835761"/>
              <a:ext cx="236036" cy="260907"/>
            </a:xfrm>
            <a:custGeom>
              <a:rect b="b" l="l" r="r" t="t"/>
              <a:pathLst>
                <a:path extrusionOk="0" h="5049" w="4549">
                  <a:moveTo>
                    <a:pt x="1193" y="0"/>
                  </a:moveTo>
                  <a:cubicBezTo>
                    <a:pt x="894" y="0"/>
                    <a:pt x="577" y="199"/>
                    <a:pt x="0" y="564"/>
                  </a:cubicBezTo>
                  <a:lnTo>
                    <a:pt x="0" y="3979"/>
                  </a:lnTo>
                  <a:lnTo>
                    <a:pt x="1660" y="5049"/>
                  </a:lnTo>
                  <a:cubicBezTo>
                    <a:pt x="1915" y="4985"/>
                    <a:pt x="2394" y="4410"/>
                    <a:pt x="2889" y="3868"/>
                  </a:cubicBezTo>
                  <a:cubicBezTo>
                    <a:pt x="3144" y="3580"/>
                    <a:pt x="3479" y="3341"/>
                    <a:pt x="3734" y="3054"/>
                  </a:cubicBezTo>
                  <a:cubicBezTo>
                    <a:pt x="4022" y="2703"/>
                    <a:pt x="4548" y="2176"/>
                    <a:pt x="4453" y="1968"/>
                  </a:cubicBezTo>
                  <a:cubicBezTo>
                    <a:pt x="4277" y="1554"/>
                    <a:pt x="3750" y="1282"/>
                    <a:pt x="3320" y="1011"/>
                  </a:cubicBezTo>
                  <a:cubicBezTo>
                    <a:pt x="3237" y="960"/>
                    <a:pt x="3128" y="952"/>
                    <a:pt x="3017" y="952"/>
                  </a:cubicBezTo>
                  <a:cubicBezTo>
                    <a:pt x="2970" y="952"/>
                    <a:pt x="2922" y="954"/>
                    <a:pt x="2876" y="954"/>
                  </a:cubicBezTo>
                  <a:cubicBezTo>
                    <a:pt x="2760" y="954"/>
                    <a:pt x="2654" y="945"/>
                    <a:pt x="2585" y="883"/>
                  </a:cubicBezTo>
                  <a:cubicBezTo>
                    <a:pt x="1876" y="278"/>
                    <a:pt x="1547" y="0"/>
                    <a:pt x="1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14"/>
            <p:cNvSpPr/>
            <p:nvPr/>
          </p:nvSpPr>
          <p:spPr>
            <a:xfrm>
              <a:off x="443844" y="-44059"/>
              <a:ext cx="266702" cy="215433"/>
            </a:xfrm>
            <a:custGeom>
              <a:rect b="b" l="l" r="r" t="t"/>
              <a:pathLst>
                <a:path extrusionOk="0" h="4169" w="5140">
                  <a:moveTo>
                    <a:pt x="0" y="0"/>
                  </a:moveTo>
                  <a:cubicBezTo>
                    <a:pt x="48" y="288"/>
                    <a:pt x="16" y="639"/>
                    <a:pt x="160" y="862"/>
                  </a:cubicBezTo>
                  <a:cubicBezTo>
                    <a:pt x="718" y="1692"/>
                    <a:pt x="1325" y="2442"/>
                    <a:pt x="1899" y="3288"/>
                  </a:cubicBezTo>
                  <a:cubicBezTo>
                    <a:pt x="2281" y="3854"/>
                    <a:pt x="2729" y="4168"/>
                    <a:pt x="3274" y="4168"/>
                  </a:cubicBezTo>
                  <a:cubicBezTo>
                    <a:pt x="3528" y="4168"/>
                    <a:pt x="3803" y="4100"/>
                    <a:pt x="4102" y="3958"/>
                  </a:cubicBezTo>
                  <a:cubicBezTo>
                    <a:pt x="4437" y="3847"/>
                    <a:pt x="4788" y="3751"/>
                    <a:pt x="5139" y="3687"/>
                  </a:cubicBezTo>
                  <a:cubicBezTo>
                    <a:pt x="4756" y="2410"/>
                    <a:pt x="4373" y="1213"/>
                    <a:pt x="40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14"/>
            <p:cNvSpPr/>
            <p:nvPr/>
          </p:nvSpPr>
          <p:spPr>
            <a:xfrm>
              <a:off x="830" y="2754850"/>
              <a:ext cx="189649" cy="256980"/>
            </a:xfrm>
            <a:custGeom>
              <a:rect b="b" l="l" r="r" t="t"/>
              <a:pathLst>
                <a:path extrusionOk="0" h="4973" w="3655">
                  <a:moveTo>
                    <a:pt x="0" y="1"/>
                  </a:moveTo>
                  <a:lnTo>
                    <a:pt x="0" y="4613"/>
                  </a:lnTo>
                  <a:cubicBezTo>
                    <a:pt x="383" y="4709"/>
                    <a:pt x="782" y="4805"/>
                    <a:pt x="1165" y="4916"/>
                  </a:cubicBezTo>
                  <a:cubicBezTo>
                    <a:pt x="1312" y="4955"/>
                    <a:pt x="1448" y="4973"/>
                    <a:pt x="1575" y="4973"/>
                  </a:cubicBezTo>
                  <a:cubicBezTo>
                    <a:pt x="2137" y="4973"/>
                    <a:pt x="2505" y="4615"/>
                    <a:pt x="2713" y="4055"/>
                  </a:cubicBezTo>
                  <a:cubicBezTo>
                    <a:pt x="3655" y="1565"/>
                    <a:pt x="2968" y="416"/>
                    <a:pt x="399" y="17"/>
                  </a:cubicBezTo>
                  <a:cubicBezTo>
                    <a:pt x="271" y="1"/>
                    <a:pt x="128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14"/>
            <p:cNvSpPr/>
            <p:nvPr/>
          </p:nvSpPr>
          <p:spPr>
            <a:xfrm>
              <a:off x="1032610" y="4980593"/>
              <a:ext cx="270801" cy="160916"/>
            </a:xfrm>
            <a:custGeom>
              <a:rect b="b" l="l" r="r" t="t"/>
              <a:pathLst>
                <a:path extrusionOk="0" h="3114" w="5219">
                  <a:moveTo>
                    <a:pt x="2964" y="0"/>
                  </a:moveTo>
                  <a:cubicBezTo>
                    <a:pt x="2949" y="0"/>
                    <a:pt x="2935" y="1"/>
                    <a:pt x="2921" y="2"/>
                  </a:cubicBezTo>
                  <a:cubicBezTo>
                    <a:pt x="1532" y="114"/>
                    <a:pt x="160" y="1678"/>
                    <a:pt x="0" y="3114"/>
                  </a:cubicBezTo>
                  <a:lnTo>
                    <a:pt x="5219" y="3114"/>
                  </a:lnTo>
                  <a:cubicBezTo>
                    <a:pt x="5187" y="2922"/>
                    <a:pt x="5219" y="2619"/>
                    <a:pt x="5107" y="2555"/>
                  </a:cubicBezTo>
                  <a:cubicBezTo>
                    <a:pt x="4421" y="2108"/>
                    <a:pt x="4261" y="1470"/>
                    <a:pt x="4118" y="720"/>
                  </a:cubicBezTo>
                  <a:cubicBezTo>
                    <a:pt x="4041" y="412"/>
                    <a:pt x="3370" y="0"/>
                    <a:pt x="29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14"/>
            <p:cNvSpPr/>
            <p:nvPr/>
          </p:nvSpPr>
          <p:spPr>
            <a:xfrm>
              <a:off x="107614" y="4969276"/>
              <a:ext cx="389260" cy="173060"/>
            </a:xfrm>
            <a:custGeom>
              <a:rect b="b" l="l" r="r" t="t"/>
              <a:pathLst>
                <a:path extrusionOk="0" h="3349" w="7502">
                  <a:moveTo>
                    <a:pt x="1043" y="0"/>
                  </a:moveTo>
                  <a:cubicBezTo>
                    <a:pt x="788" y="0"/>
                    <a:pt x="426" y="260"/>
                    <a:pt x="1" y="444"/>
                  </a:cubicBezTo>
                  <a:cubicBezTo>
                    <a:pt x="1046" y="1409"/>
                    <a:pt x="2001" y="1958"/>
                    <a:pt x="3150" y="1958"/>
                  </a:cubicBezTo>
                  <a:cubicBezTo>
                    <a:pt x="3369" y="1958"/>
                    <a:pt x="3595" y="1938"/>
                    <a:pt x="3831" y="1897"/>
                  </a:cubicBezTo>
                  <a:cubicBezTo>
                    <a:pt x="3856" y="1893"/>
                    <a:pt x="3881" y="1892"/>
                    <a:pt x="3907" y="1892"/>
                  </a:cubicBezTo>
                  <a:cubicBezTo>
                    <a:pt x="4259" y="1892"/>
                    <a:pt x="4670" y="2183"/>
                    <a:pt x="5012" y="2391"/>
                  </a:cubicBezTo>
                  <a:cubicBezTo>
                    <a:pt x="5283" y="2567"/>
                    <a:pt x="5459" y="2870"/>
                    <a:pt x="5682" y="3125"/>
                  </a:cubicBezTo>
                  <a:lnTo>
                    <a:pt x="5890" y="2934"/>
                  </a:lnTo>
                  <a:cubicBezTo>
                    <a:pt x="5842" y="2742"/>
                    <a:pt x="5794" y="2551"/>
                    <a:pt x="5730" y="2312"/>
                  </a:cubicBezTo>
                  <a:lnTo>
                    <a:pt x="5730" y="2312"/>
                  </a:lnTo>
                  <a:cubicBezTo>
                    <a:pt x="6512" y="2327"/>
                    <a:pt x="6783" y="2711"/>
                    <a:pt x="6783" y="3333"/>
                  </a:cubicBezTo>
                  <a:lnTo>
                    <a:pt x="6975" y="3349"/>
                  </a:lnTo>
                  <a:cubicBezTo>
                    <a:pt x="7502" y="2695"/>
                    <a:pt x="7342" y="2216"/>
                    <a:pt x="6608" y="1944"/>
                  </a:cubicBezTo>
                  <a:cubicBezTo>
                    <a:pt x="6033" y="1721"/>
                    <a:pt x="5411" y="1609"/>
                    <a:pt x="4836" y="1386"/>
                  </a:cubicBezTo>
                  <a:cubicBezTo>
                    <a:pt x="3592" y="939"/>
                    <a:pt x="2395" y="412"/>
                    <a:pt x="1134" y="13"/>
                  </a:cubicBezTo>
                  <a:cubicBezTo>
                    <a:pt x="1105" y="4"/>
                    <a:pt x="1075" y="0"/>
                    <a:pt x="10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14"/>
            <p:cNvSpPr/>
            <p:nvPr/>
          </p:nvSpPr>
          <p:spPr>
            <a:xfrm>
              <a:off x="4055930" y="4792655"/>
              <a:ext cx="77053" cy="348858"/>
            </a:xfrm>
            <a:custGeom>
              <a:rect b="b" l="l" r="r" t="t"/>
              <a:pathLst>
                <a:path extrusionOk="0" h="6751" w="1485">
                  <a:moveTo>
                    <a:pt x="479" y="0"/>
                  </a:moveTo>
                  <a:cubicBezTo>
                    <a:pt x="304" y="351"/>
                    <a:pt x="0" y="718"/>
                    <a:pt x="0" y="1069"/>
                  </a:cubicBezTo>
                  <a:cubicBezTo>
                    <a:pt x="0" y="2474"/>
                    <a:pt x="96" y="3862"/>
                    <a:pt x="176" y="5267"/>
                  </a:cubicBezTo>
                  <a:cubicBezTo>
                    <a:pt x="208" y="5745"/>
                    <a:pt x="304" y="6256"/>
                    <a:pt x="367" y="6751"/>
                  </a:cubicBezTo>
                  <a:lnTo>
                    <a:pt x="1165" y="6751"/>
                  </a:lnTo>
                  <a:cubicBezTo>
                    <a:pt x="1277" y="6256"/>
                    <a:pt x="1485" y="5777"/>
                    <a:pt x="1469" y="5299"/>
                  </a:cubicBezTo>
                  <a:cubicBezTo>
                    <a:pt x="1421" y="3862"/>
                    <a:pt x="1309" y="2442"/>
                    <a:pt x="1149" y="1022"/>
                  </a:cubicBezTo>
                  <a:cubicBezTo>
                    <a:pt x="1102" y="655"/>
                    <a:pt x="703" y="335"/>
                    <a:pt x="4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14"/>
            <p:cNvSpPr/>
            <p:nvPr/>
          </p:nvSpPr>
          <p:spPr>
            <a:xfrm>
              <a:off x="0" y="4741602"/>
              <a:ext cx="136672" cy="161588"/>
            </a:xfrm>
            <a:custGeom>
              <a:rect b="b" l="l" r="r" t="t"/>
              <a:pathLst>
                <a:path extrusionOk="0" h="3127" w="2634">
                  <a:moveTo>
                    <a:pt x="1204" y="1"/>
                  </a:moveTo>
                  <a:cubicBezTo>
                    <a:pt x="764" y="1"/>
                    <a:pt x="304" y="108"/>
                    <a:pt x="16" y="302"/>
                  </a:cubicBezTo>
                  <a:lnTo>
                    <a:pt x="0" y="3127"/>
                  </a:lnTo>
                  <a:cubicBezTo>
                    <a:pt x="527" y="3127"/>
                    <a:pt x="1053" y="3095"/>
                    <a:pt x="1580" y="3031"/>
                  </a:cubicBezTo>
                  <a:cubicBezTo>
                    <a:pt x="1867" y="2999"/>
                    <a:pt x="2346" y="2839"/>
                    <a:pt x="2378" y="2680"/>
                  </a:cubicBezTo>
                  <a:cubicBezTo>
                    <a:pt x="2474" y="1962"/>
                    <a:pt x="2633" y="1148"/>
                    <a:pt x="2378" y="509"/>
                  </a:cubicBezTo>
                  <a:cubicBezTo>
                    <a:pt x="2247" y="159"/>
                    <a:pt x="1740" y="1"/>
                    <a:pt x="12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14"/>
            <p:cNvSpPr/>
            <p:nvPr/>
          </p:nvSpPr>
          <p:spPr>
            <a:xfrm>
              <a:off x="830" y="4256592"/>
              <a:ext cx="160696" cy="176522"/>
            </a:xfrm>
            <a:custGeom>
              <a:rect b="b" l="l" r="r" t="t"/>
              <a:pathLst>
                <a:path extrusionOk="0" h="3416" w="3097">
                  <a:moveTo>
                    <a:pt x="1388" y="1"/>
                  </a:moveTo>
                  <a:lnTo>
                    <a:pt x="1452" y="416"/>
                  </a:lnTo>
                  <a:lnTo>
                    <a:pt x="0" y="2059"/>
                  </a:lnTo>
                  <a:lnTo>
                    <a:pt x="0" y="3065"/>
                  </a:lnTo>
                  <a:lnTo>
                    <a:pt x="1564" y="3416"/>
                  </a:lnTo>
                  <a:lnTo>
                    <a:pt x="1628" y="3129"/>
                  </a:lnTo>
                  <a:lnTo>
                    <a:pt x="1037" y="2363"/>
                  </a:lnTo>
                  <a:lnTo>
                    <a:pt x="2777" y="2363"/>
                  </a:lnTo>
                  <a:cubicBezTo>
                    <a:pt x="2825" y="1836"/>
                    <a:pt x="3096" y="1166"/>
                    <a:pt x="2857" y="783"/>
                  </a:cubicBezTo>
                  <a:cubicBezTo>
                    <a:pt x="2617" y="368"/>
                    <a:pt x="1899" y="256"/>
                    <a:pt x="13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14"/>
            <p:cNvSpPr/>
            <p:nvPr/>
          </p:nvSpPr>
          <p:spPr>
            <a:xfrm>
              <a:off x="1006926" y="-44059"/>
              <a:ext cx="197121" cy="92912"/>
            </a:xfrm>
            <a:custGeom>
              <a:rect b="b" l="l" r="r" t="t"/>
              <a:pathLst>
                <a:path extrusionOk="0" h="1798" w="3799">
                  <a:moveTo>
                    <a:pt x="0" y="0"/>
                  </a:moveTo>
                  <a:cubicBezTo>
                    <a:pt x="495" y="304"/>
                    <a:pt x="1038" y="559"/>
                    <a:pt x="1517" y="894"/>
                  </a:cubicBezTo>
                  <a:cubicBezTo>
                    <a:pt x="2324" y="1472"/>
                    <a:pt x="2788" y="1797"/>
                    <a:pt x="3087" y="1797"/>
                  </a:cubicBezTo>
                  <a:cubicBezTo>
                    <a:pt x="3473" y="1797"/>
                    <a:pt x="3583" y="1252"/>
                    <a:pt x="37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14"/>
            <p:cNvSpPr/>
            <p:nvPr/>
          </p:nvSpPr>
          <p:spPr>
            <a:xfrm>
              <a:off x="2272251" y="5042498"/>
              <a:ext cx="135841" cy="99009"/>
            </a:xfrm>
            <a:custGeom>
              <a:rect b="b" l="l" r="r" t="t"/>
              <a:pathLst>
                <a:path extrusionOk="0" h="1916" w="2618">
                  <a:moveTo>
                    <a:pt x="2617" y="1"/>
                  </a:moveTo>
                  <a:cubicBezTo>
                    <a:pt x="2107" y="128"/>
                    <a:pt x="1676" y="97"/>
                    <a:pt x="1436" y="304"/>
                  </a:cubicBezTo>
                  <a:cubicBezTo>
                    <a:pt x="910" y="783"/>
                    <a:pt x="479" y="1373"/>
                    <a:pt x="0" y="1916"/>
                  </a:cubicBezTo>
                  <a:lnTo>
                    <a:pt x="2617" y="1916"/>
                  </a:lnTo>
                  <a:lnTo>
                    <a:pt x="261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14"/>
            <p:cNvSpPr/>
            <p:nvPr/>
          </p:nvSpPr>
          <p:spPr>
            <a:xfrm>
              <a:off x="830" y="5027358"/>
              <a:ext cx="91114" cy="114150"/>
            </a:xfrm>
            <a:custGeom>
              <a:rect b="b" l="l" r="r" t="t"/>
              <a:pathLst>
                <a:path extrusionOk="0" h="2209" w="1756">
                  <a:moveTo>
                    <a:pt x="218" y="1"/>
                  </a:moveTo>
                  <a:cubicBezTo>
                    <a:pt x="145" y="1"/>
                    <a:pt x="72" y="3"/>
                    <a:pt x="0" y="7"/>
                  </a:cubicBezTo>
                  <a:lnTo>
                    <a:pt x="0" y="2209"/>
                  </a:lnTo>
                  <a:lnTo>
                    <a:pt x="798" y="2209"/>
                  </a:lnTo>
                  <a:cubicBezTo>
                    <a:pt x="989" y="1938"/>
                    <a:pt x="1165" y="1666"/>
                    <a:pt x="1341" y="1411"/>
                  </a:cubicBezTo>
                  <a:cubicBezTo>
                    <a:pt x="1756" y="836"/>
                    <a:pt x="1564" y="230"/>
                    <a:pt x="878" y="54"/>
                  </a:cubicBezTo>
                  <a:cubicBezTo>
                    <a:pt x="662" y="19"/>
                    <a:pt x="438" y="1"/>
                    <a:pt x="2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14"/>
            <p:cNvSpPr/>
            <p:nvPr/>
          </p:nvSpPr>
          <p:spPr>
            <a:xfrm>
              <a:off x="2512385" y="5049112"/>
              <a:ext cx="114308" cy="92395"/>
            </a:xfrm>
            <a:custGeom>
              <a:rect b="b" l="l" r="r" t="t"/>
              <a:pathLst>
                <a:path extrusionOk="0" h="1788" w="2203">
                  <a:moveTo>
                    <a:pt x="1421" y="0"/>
                  </a:moveTo>
                  <a:lnTo>
                    <a:pt x="1070" y="48"/>
                  </a:lnTo>
                  <a:lnTo>
                    <a:pt x="0" y="1788"/>
                  </a:lnTo>
                  <a:lnTo>
                    <a:pt x="2203" y="1788"/>
                  </a:lnTo>
                  <a:lnTo>
                    <a:pt x="142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14"/>
            <p:cNvSpPr/>
            <p:nvPr/>
          </p:nvSpPr>
          <p:spPr>
            <a:xfrm>
              <a:off x="3896117" y="5092673"/>
              <a:ext cx="116799" cy="48833"/>
            </a:xfrm>
            <a:custGeom>
              <a:rect b="b" l="l" r="r" t="t"/>
              <a:pathLst>
                <a:path extrusionOk="0" h="945" w="2251">
                  <a:moveTo>
                    <a:pt x="1137" y="0"/>
                  </a:moveTo>
                  <a:cubicBezTo>
                    <a:pt x="769" y="0"/>
                    <a:pt x="376" y="90"/>
                    <a:pt x="0" y="147"/>
                  </a:cubicBezTo>
                  <a:cubicBezTo>
                    <a:pt x="0" y="418"/>
                    <a:pt x="0" y="674"/>
                    <a:pt x="32" y="945"/>
                  </a:cubicBezTo>
                  <a:lnTo>
                    <a:pt x="2250" y="945"/>
                  </a:lnTo>
                  <a:cubicBezTo>
                    <a:pt x="2027" y="642"/>
                    <a:pt x="1851" y="115"/>
                    <a:pt x="1564" y="51"/>
                  </a:cubicBezTo>
                  <a:cubicBezTo>
                    <a:pt x="1427" y="15"/>
                    <a:pt x="1284" y="0"/>
                    <a:pt x="11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14"/>
            <p:cNvSpPr/>
            <p:nvPr/>
          </p:nvSpPr>
          <p:spPr>
            <a:xfrm>
              <a:off x="3323904" y="5063116"/>
              <a:ext cx="86185" cy="78391"/>
            </a:xfrm>
            <a:custGeom>
              <a:rect b="b" l="l" r="r" t="t"/>
              <a:pathLst>
                <a:path extrusionOk="0" h="1517" w="1661">
                  <a:moveTo>
                    <a:pt x="1229" y="1"/>
                  </a:moveTo>
                  <a:cubicBezTo>
                    <a:pt x="862" y="240"/>
                    <a:pt x="447" y="448"/>
                    <a:pt x="144" y="751"/>
                  </a:cubicBezTo>
                  <a:cubicBezTo>
                    <a:pt x="0" y="895"/>
                    <a:pt x="48" y="1262"/>
                    <a:pt x="16" y="1517"/>
                  </a:cubicBezTo>
                  <a:lnTo>
                    <a:pt x="1628" y="1517"/>
                  </a:lnTo>
                  <a:cubicBezTo>
                    <a:pt x="1660" y="1357"/>
                    <a:pt x="1660" y="1182"/>
                    <a:pt x="1628" y="1022"/>
                  </a:cubicBezTo>
                  <a:cubicBezTo>
                    <a:pt x="1517" y="671"/>
                    <a:pt x="1373" y="336"/>
                    <a:pt x="1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14"/>
            <p:cNvSpPr/>
            <p:nvPr/>
          </p:nvSpPr>
          <p:spPr>
            <a:xfrm>
              <a:off x="4460859" y="5093655"/>
              <a:ext cx="82864" cy="47851"/>
            </a:xfrm>
            <a:custGeom>
              <a:rect b="b" l="l" r="r" t="t"/>
              <a:pathLst>
                <a:path extrusionOk="0" h="926" w="1597">
                  <a:moveTo>
                    <a:pt x="894" y="0"/>
                  </a:moveTo>
                  <a:lnTo>
                    <a:pt x="0" y="926"/>
                  </a:lnTo>
                  <a:lnTo>
                    <a:pt x="1596" y="926"/>
                  </a:lnTo>
                  <a:lnTo>
                    <a:pt x="89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14"/>
            <p:cNvSpPr/>
            <p:nvPr/>
          </p:nvSpPr>
          <p:spPr>
            <a:xfrm>
              <a:off x="1398624" y="2218011"/>
              <a:ext cx="650929" cy="442596"/>
            </a:xfrm>
            <a:custGeom>
              <a:rect b="b" l="l" r="r" t="t"/>
              <a:pathLst>
                <a:path extrusionOk="0" h="8565" w="12545">
                  <a:moveTo>
                    <a:pt x="3878" y="1"/>
                  </a:moveTo>
                  <a:cubicBezTo>
                    <a:pt x="3272" y="256"/>
                    <a:pt x="2474" y="368"/>
                    <a:pt x="2091" y="830"/>
                  </a:cubicBezTo>
                  <a:cubicBezTo>
                    <a:pt x="1452" y="1596"/>
                    <a:pt x="1069" y="2602"/>
                    <a:pt x="575" y="3512"/>
                  </a:cubicBezTo>
                  <a:cubicBezTo>
                    <a:pt x="0" y="4565"/>
                    <a:pt x="271" y="5650"/>
                    <a:pt x="1101" y="6400"/>
                  </a:cubicBezTo>
                  <a:cubicBezTo>
                    <a:pt x="2234" y="7422"/>
                    <a:pt x="3687" y="7390"/>
                    <a:pt x="4995" y="7852"/>
                  </a:cubicBezTo>
                  <a:cubicBezTo>
                    <a:pt x="5034" y="7868"/>
                    <a:pt x="5078" y="7875"/>
                    <a:pt x="5125" y="7875"/>
                  </a:cubicBezTo>
                  <a:cubicBezTo>
                    <a:pt x="5316" y="7875"/>
                    <a:pt x="5564" y="7763"/>
                    <a:pt x="5730" y="7661"/>
                  </a:cubicBezTo>
                  <a:cubicBezTo>
                    <a:pt x="5952" y="7528"/>
                    <a:pt x="6151" y="7468"/>
                    <a:pt x="6341" y="7468"/>
                  </a:cubicBezTo>
                  <a:cubicBezTo>
                    <a:pt x="6628" y="7468"/>
                    <a:pt x="6893" y="7606"/>
                    <a:pt x="7182" y="7837"/>
                  </a:cubicBezTo>
                  <a:cubicBezTo>
                    <a:pt x="7799" y="8325"/>
                    <a:pt x="8315" y="8565"/>
                    <a:pt x="8840" y="8565"/>
                  </a:cubicBezTo>
                  <a:cubicBezTo>
                    <a:pt x="9361" y="8565"/>
                    <a:pt x="9890" y="8329"/>
                    <a:pt x="10533" y="7868"/>
                  </a:cubicBezTo>
                  <a:cubicBezTo>
                    <a:pt x="10789" y="7677"/>
                    <a:pt x="11108" y="7533"/>
                    <a:pt x="11395" y="7374"/>
                  </a:cubicBezTo>
                  <a:cubicBezTo>
                    <a:pt x="12289" y="6863"/>
                    <a:pt x="12544" y="5778"/>
                    <a:pt x="11906" y="4980"/>
                  </a:cubicBezTo>
                  <a:cubicBezTo>
                    <a:pt x="11172" y="4086"/>
                    <a:pt x="10533" y="2953"/>
                    <a:pt x="9576" y="2410"/>
                  </a:cubicBezTo>
                  <a:cubicBezTo>
                    <a:pt x="7836" y="1437"/>
                    <a:pt x="5873" y="814"/>
                    <a:pt x="387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14"/>
            <p:cNvSpPr/>
            <p:nvPr/>
          </p:nvSpPr>
          <p:spPr>
            <a:xfrm>
              <a:off x="3828197" y="4041267"/>
              <a:ext cx="433157" cy="662215"/>
            </a:xfrm>
            <a:custGeom>
              <a:rect b="b" l="l" r="r" t="t"/>
              <a:pathLst>
                <a:path extrusionOk="0" h="12815" w="8348">
                  <a:moveTo>
                    <a:pt x="4627" y="0"/>
                  </a:moveTo>
                  <a:cubicBezTo>
                    <a:pt x="4611" y="0"/>
                    <a:pt x="4596" y="1"/>
                    <a:pt x="4581" y="2"/>
                  </a:cubicBezTo>
                  <a:cubicBezTo>
                    <a:pt x="3320" y="162"/>
                    <a:pt x="1102" y="2763"/>
                    <a:pt x="926" y="4024"/>
                  </a:cubicBezTo>
                  <a:cubicBezTo>
                    <a:pt x="814" y="4806"/>
                    <a:pt x="543" y="5572"/>
                    <a:pt x="352" y="6338"/>
                  </a:cubicBezTo>
                  <a:cubicBezTo>
                    <a:pt x="240" y="6753"/>
                    <a:pt x="128" y="7168"/>
                    <a:pt x="1" y="7663"/>
                  </a:cubicBezTo>
                  <a:cubicBezTo>
                    <a:pt x="64" y="7838"/>
                    <a:pt x="112" y="8094"/>
                    <a:pt x="256" y="8221"/>
                  </a:cubicBezTo>
                  <a:cubicBezTo>
                    <a:pt x="1740" y="9658"/>
                    <a:pt x="3224" y="11094"/>
                    <a:pt x="4724" y="12498"/>
                  </a:cubicBezTo>
                  <a:cubicBezTo>
                    <a:pt x="4952" y="12713"/>
                    <a:pt x="5180" y="12815"/>
                    <a:pt x="5391" y="12815"/>
                  </a:cubicBezTo>
                  <a:cubicBezTo>
                    <a:pt x="5683" y="12815"/>
                    <a:pt x="5944" y="12620"/>
                    <a:pt x="6129" y="12259"/>
                  </a:cubicBezTo>
                  <a:cubicBezTo>
                    <a:pt x="6480" y="11589"/>
                    <a:pt x="6751" y="10887"/>
                    <a:pt x="6959" y="10152"/>
                  </a:cubicBezTo>
                  <a:cubicBezTo>
                    <a:pt x="7358" y="8716"/>
                    <a:pt x="7613" y="7232"/>
                    <a:pt x="8060" y="5811"/>
                  </a:cubicBezTo>
                  <a:cubicBezTo>
                    <a:pt x="8331" y="4902"/>
                    <a:pt x="8347" y="4184"/>
                    <a:pt x="7693" y="3418"/>
                  </a:cubicBezTo>
                  <a:cubicBezTo>
                    <a:pt x="6943" y="2540"/>
                    <a:pt x="6384" y="1503"/>
                    <a:pt x="5666" y="609"/>
                  </a:cubicBezTo>
                  <a:cubicBezTo>
                    <a:pt x="5422" y="319"/>
                    <a:pt x="4960" y="0"/>
                    <a:pt x="46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14"/>
            <p:cNvSpPr/>
            <p:nvPr/>
          </p:nvSpPr>
          <p:spPr>
            <a:xfrm>
              <a:off x="1890464" y="4452849"/>
              <a:ext cx="512649" cy="469312"/>
            </a:xfrm>
            <a:custGeom>
              <a:rect b="b" l="l" r="r" t="t"/>
              <a:pathLst>
                <a:path extrusionOk="0" h="9082" w="9880">
                  <a:moveTo>
                    <a:pt x="4486" y="1"/>
                  </a:moveTo>
                  <a:cubicBezTo>
                    <a:pt x="2985" y="272"/>
                    <a:pt x="1645" y="416"/>
                    <a:pt x="671" y="1613"/>
                  </a:cubicBezTo>
                  <a:cubicBezTo>
                    <a:pt x="145" y="2251"/>
                    <a:pt x="1" y="2778"/>
                    <a:pt x="544" y="3448"/>
                  </a:cubicBezTo>
                  <a:cubicBezTo>
                    <a:pt x="911" y="3911"/>
                    <a:pt x="1166" y="4454"/>
                    <a:pt x="1501" y="4948"/>
                  </a:cubicBezTo>
                  <a:cubicBezTo>
                    <a:pt x="1804" y="5395"/>
                    <a:pt x="2044" y="6034"/>
                    <a:pt x="2459" y="6193"/>
                  </a:cubicBezTo>
                  <a:cubicBezTo>
                    <a:pt x="3831" y="6720"/>
                    <a:pt x="4853" y="7629"/>
                    <a:pt x="5826" y="8651"/>
                  </a:cubicBezTo>
                  <a:cubicBezTo>
                    <a:pt x="6089" y="8933"/>
                    <a:pt x="6369" y="9082"/>
                    <a:pt x="6672" y="9082"/>
                  </a:cubicBezTo>
                  <a:cubicBezTo>
                    <a:pt x="6883" y="9082"/>
                    <a:pt x="7106" y="9009"/>
                    <a:pt x="7342" y="8858"/>
                  </a:cubicBezTo>
                  <a:cubicBezTo>
                    <a:pt x="7773" y="8619"/>
                    <a:pt x="8204" y="8348"/>
                    <a:pt x="8603" y="8044"/>
                  </a:cubicBezTo>
                  <a:cubicBezTo>
                    <a:pt x="8810" y="7853"/>
                    <a:pt x="9050" y="7486"/>
                    <a:pt x="9018" y="7231"/>
                  </a:cubicBezTo>
                  <a:cubicBezTo>
                    <a:pt x="8826" y="5826"/>
                    <a:pt x="9114" y="4533"/>
                    <a:pt x="9640" y="3241"/>
                  </a:cubicBezTo>
                  <a:cubicBezTo>
                    <a:pt x="9880" y="2666"/>
                    <a:pt x="9768" y="2283"/>
                    <a:pt x="9082" y="2028"/>
                  </a:cubicBezTo>
                  <a:cubicBezTo>
                    <a:pt x="8060" y="1645"/>
                    <a:pt x="7119" y="1070"/>
                    <a:pt x="6113" y="607"/>
                  </a:cubicBezTo>
                  <a:cubicBezTo>
                    <a:pt x="5555" y="352"/>
                    <a:pt x="4948" y="177"/>
                    <a:pt x="44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14"/>
            <p:cNvSpPr/>
            <p:nvPr/>
          </p:nvSpPr>
          <p:spPr>
            <a:xfrm>
              <a:off x="428071" y="3445417"/>
              <a:ext cx="506889" cy="539022"/>
            </a:xfrm>
            <a:custGeom>
              <a:rect b="b" l="l" r="r" t="t"/>
              <a:pathLst>
                <a:path extrusionOk="0" h="10431" w="9769">
                  <a:moveTo>
                    <a:pt x="1989" y="1"/>
                  </a:moveTo>
                  <a:cubicBezTo>
                    <a:pt x="1430" y="1"/>
                    <a:pt x="825" y="261"/>
                    <a:pt x="671" y="713"/>
                  </a:cubicBezTo>
                  <a:cubicBezTo>
                    <a:pt x="432" y="1399"/>
                    <a:pt x="145" y="2101"/>
                    <a:pt x="65" y="2820"/>
                  </a:cubicBezTo>
                  <a:cubicBezTo>
                    <a:pt x="1" y="3474"/>
                    <a:pt x="161" y="4160"/>
                    <a:pt x="256" y="4815"/>
                  </a:cubicBezTo>
                  <a:cubicBezTo>
                    <a:pt x="304" y="5198"/>
                    <a:pt x="512" y="5597"/>
                    <a:pt x="432" y="5964"/>
                  </a:cubicBezTo>
                  <a:cubicBezTo>
                    <a:pt x="145" y="7528"/>
                    <a:pt x="145" y="7575"/>
                    <a:pt x="1517" y="8421"/>
                  </a:cubicBezTo>
                  <a:cubicBezTo>
                    <a:pt x="1804" y="8645"/>
                    <a:pt x="2060" y="8900"/>
                    <a:pt x="2283" y="9203"/>
                  </a:cubicBezTo>
                  <a:cubicBezTo>
                    <a:pt x="2973" y="10018"/>
                    <a:pt x="4118" y="10430"/>
                    <a:pt x="5247" y="10430"/>
                  </a:cubicBezTo>
                  <a:cubicBezTo>
                    <a:pt x="6284" y="10430"/>
                    <a:pt x="7307" y="10082"/>
                    <a:pt x="7949" y="9379"/>
                  </a:cubicBezTo>
                  <a:cubicBezTo>
                    <a:pt x="8268" y="9092"/>
                    <a:pt x="8619" y="8852"/>
                    <a:pt x="9002" y="8661"/>
                  </a:cubicBezTo>
                  <a:cubicBezTo>
                    <a:pt x="9672" y="8294"/>
                    <a:pt x="9768" y="7783"/>
                    <a:pt x="9401" y="7161"/>
                  </a:cubicBezTo>
                  <a:cubicBezTo>
                    <a:pt x="9257" y="6921"/>
                    <a:pt x="9018" y="6762"/>
                    <a:pt x="8906" y="6522"/>
                  </a:cubicBezTo>
                  <a:cubicBezTo>
                    <a:pt x="8381" y="5298"/>
                    <a:pt x="7870" y="4869"/>
                    <a:pt x="7136" y="4869"/>
                  </a:cubicBezTo>
                  <a:cubicBezTo>
                    <a:pt x="6732" y="4869"/>
                    <a:pt x="6261" y="4999"/>
                    <a:pt x="5682" y="5198"/>
                  </a:cubicBezTo>
                  <a:cubicBezTo>
                    <a:pt x="5507" y="5261"/>
                    <a:pt x="5352" y="5294"/>
                    <a:pt x="5213" y="5294"/>
                  </a:cubicBezTo>
                  <a:cubicBezTo>
                    <a:pt x="4858" y="5294"/>
                    <a:pt x="4608" y="5075"/>
                    <a:pt x="4390" y="4559"/>
                  </a:cubicBezTo>
                  <a:cubicBezTo>
                    <a:pt x="3975" y="3602"/>
                    <a:pt x="3289" y="2756"/>
                    <a:pt x="2570" y="1655"/>
                  </a:cubicBezTo>
                  <a:cubicBezTo>
                    <a:pt x="2714" y="1447"/>
                    <a:pt x="2826" y="1224"/>
                    <a:pt x="2906" y="1000"/>
                  </a:cubicBezTo>
                  <a:cubicBezTo>
                    <a:pt x="2985" y="793"/>
                    <a:pt x="2985" y="569"/>
                    <a:pt x="2890" y="362"/>
                  </a:cubicBezTo>
                  <a:cubicBezTo>
                    <a:pt x="2705" y="114"/>
                    <a:pt x="2357" y="1"/>
                    <a:pt x="19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14"/>
            <p:cNvSpPr/>
            <p:nvPr/>
          </p:nvSpPr>
          <p:spPr>
            <a:xfrm>
              <a:off x="5773350" y="2459276"/>
              <a:ext cx="506837" cy="538815"/>
            </a:xfrm>
            <a:custGeom>
              <a:rect b="b" l="l" r="r" t="t"/>
              <a:pathLst>
                <a:path extrusionOk="0" h="10427" w="9768">
                  <a:moveTo>
                    <a:pt x="1993" y="1"/>
                  </a:moveTo>
                  <a:cubicBezTo>
                    <a:pt x="1438" y="1"/>
                    <a:pt x="840" y="261"/>
                    <a:pt x="687" y="710"/>
                  </a:cubicBezTo>
                  <a:cubicBezTo>
                    <a:pt x="432" y="1412"/>
                    <a:pt x="160" y="2114"/>
                    <a:pt x="81" y="2832"/>
                  </a:cubicBezTo>
                  <a:cubicBezTo>
                    <a:pt x="1" y="3471"/>
                    <a:pt x="176" y="4157"/>
                    <a:pt x="256" y="4827"/>
                  </a:cubicBezTo>
                  <a:cubicBezTo>
                    <a:pt x="304" y="5210"/>
                    <a:pt x="511" y="5609"/>
                    <a:pt x="448" y="5960"/>
                  </a:cubicBezTo>
                  <a:cubicBezTo>
                    <a:pt x="144" y="7540"/>
                    <a:pt x="160" y="7572"/>
                    <a:pt x="1517" y="8434"/>
                  </a:cubicBezTo>
                  <a:cubicBezTo>
                    <a:pt x="1804" y="8642"/>
                    <a:pt x="2075" y="8913"/>
                    <a:pt x="2283" y="9200"/>
                  </a:cubicBezTo>
                  <a:cubicBezTo>
                    <a:pt x="2973" y="10015"/>
                    <a:pt x="4123" y="10427"/>
                    <a:pt x="5255" y="10427"/>
                  </a:cubicBezTo>
                  <a:cubicBezTo>
                    <a:pt x="6296" y="10427"/>
                    <a:pt x="7322" y="10079"/>
                    <a:pt x="7964" y="9376"/>
                  </a:cubicBezTo>
                  <a:cubicBezTo>
                    <a:pt x="8268" y="9088"/>
                    <a:pt x="8619" y="8849"/>
                    <a:pt x="9002" y="8673"/>
                  </a:cubicBezTo>
                  <a:cubicBezTo>
                    <a:pt x="9672" y="8290"/>
                    <a:pt x="9768" y="7780"/>
                    <a:pt x="9401" y="7157"/>
                  </a:cubicBezTo>
                  <a:cubicBezTo>
                    <a:pt x="9257" y="6934"/>
                    <a:pt x="9018" y="6758"/>
                    <a:pt x="8906" y="6535"/>
                  </a:cubicBezTo>
                  <a:cubicBezTo>
                    <a:pt x="8383" y="5304"/>
                    <a:pt x="7873" y="4871"/>
                    <a:pt x="7144" y="4871"/>
                  </a:cubicBezTo>
                  <a:cubicBezTo>
                    <a:pt x="6738" y="4871"/>
                    <a:pt x="6264" y="5005"/>
                    <a:pt x="5682" y="5210"/>
                  </a:cubicBezTo>
                  <a:cubicBezTo>
                    <a:pt x="5511" y="5272"/>
                    <a:pt x="5360" y="5304"/>
                    <a:pt x="5224" y="5304"/>
                  </a:cubicBezTo>
                  <a:cubicBezTo>
                    <a:pt x="4863" y="5304"/>
                    <a:pt x="4610" y="5077"/>
                    <a:pt x="4390" y="4556"/>
                  </a:cubicBezTo>
                  <a:cubicBezTo>
                    <a:pt x="3975" y="3614"/>
                    <a:pt x="3288" y="2769"/>
                    <a:pt x="2570" y="1651"/>
                  </a:cubicBezTo>
                  <a:cubicBezTo>
                    <a:pt x="2714" y="1460"/>
                    <a:pt x="2826" y="1236"/>
                    <a:pt x="2921" y="1013"/>
                  </a:cubicBezTo>
                  <a:cubicBezTo>
                    <a:pt x="3001" y="806"/>
                    <a:pt x="3001" y="566"/>
                    <a:pt x="2905" y="375"/>
                  </a:cubicBezTo>
                  <a:cubicBezTo>
                    <a:pt x="2719" y="118"/>
                    <a:pt x="2366" y="1"/>
                    <a:pt x="1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14"/>
            <p:cNvSpPr/>
            <p:nvPr/>
          </p:nvSpPr>
          <p:spPr>
            <a:xfrm>
              <a:off x="1087248" y="4252665"/>
              <a:ext cx="354495" cy="540882"/>
            </a:xfrm>
            <a:custGeom>
              <a:rect b="b" l="l" r="r" t="t"/>
              <a:pathLst>
                <a:path extrusionOk="0" h="10467" w="6832">
                  <a:moveTo>
                    <a:pt x="5777" y="1"/>
                  </a:moveTo>
                  <a:cubicBezTo>
                    <a:pt x="5436" y="1"/>
                    <a:pt x="4993" y="297"/>
                    <a:pt x="4693" y="555"/>
                  </a:cubicBezTo>
                  <a:cubicBezTo>
                    <a:pt x="4198" y="954"/>
                    <a:pt x="3831" y="1497"/>
                    <a:pt x="3400" y="1960"/>
                  </a:cubicBezTo>
                  <a:cubicBezTo>
                    <a:pt x="2825" y="2582"/>
                    <a:pt x="2011" y="3093"/>
                    <a:pt x="1676" y="3843"/>
                  </a:cubicBezTo>
                  <a:cubicBezTo>
                    <a:pt x="1038" y="5295"/>
                    <a:pt x="623" y="6859"/>
                    <a:pt x="176" y="8391"/>
                  </a:cubicBezTo>
                  <a:cubicBezTo>
                    <a:pt x="1" y="8966"/>
                    <a:pt x="208" y="9461"/>
                    <a:pt x="862" y="9636"/>
                  </a:cubicBezTo>
                  <a:cubicBezTo>
                    <a:pt x="1995" y="9924"/>
                    <a:pt x="3129" y="10195"/>
                    <a:pt x="4262" y="10466"/>
                  </a:cubicBezTo>
                  <a:cubicBezTo>
                    <a:pt x="5586" y="10307"/>
                    <a:pt x="5826" y="10083"/>
                    <a:pt x="5953" y="8790"/>
                  </a:cubicBezTo>
                  <a:cubicBezTo>
                    <a:pt x="6065" y="7657"/>
                    <a:pt x="6209" y="6524"/>
                    <a:pt x="6336" y="5391"/>
                  </a:cubicBezTo>
                  <a:cubicBezTo>
                    <a:pt x="6480" y="4066"/>
                    <a:pt x="6592" y="2726"/>
                    <a:pt x="6751" y="1401"/>
                  </a:cubicBezTo>
                  <a:cubicBezTo>
                    <a:pt x="6831" y="699"/>
                    <a:pt x="6512" y="141"/>
                    <a:pt x="5889" y="13"/>
                  </a:cubicBezTo>
                  <a:cubicBezTo>
                    <a:pt x="5854" y="5"/>
                    <a:pt x="5816" y="1"/>
                    <a:pt x="57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14"/>
            <p:cNvSpPr/>
            <p:nvPr/>
          </p:nvSpPr>
          <p:spPr>
            <a:xfrm>
              <a:off x="2209311" y="3875601"/>
              <a:ext cx="447218" cy="346274"/>
            </a:xfrm>
            <a:custGeom>
              <a:rect b="b" l="l" r="r" t="t"/>
              <a:pathLst>
                <a:path extrusionOk="0" h="6701" w="8619">
                  <a:moveTo>
                    <a:pt x="2330" y="1"/>
                  </a:moveTo>
                  <a:cubicBezTo>
                    <a:pt x="447" y="1"/>
                    <a:pt x="0" y="256"/>
                    <a:pt x="32" y="1676"/>
                  </a:cubicBezTo>
                  <a:cubicBezTo>
                    <a:pt x="32" y="3017"/>
                    <a:pt x="335" y="4357"/>
                    <a:pt x="623" y="5682"/>
                  </a:cubicBezTo>
                  <a:cubicBezTo>
                    <a:pt x="798" y="6448"/>
                    <a:pt x="1516" y="6592"/>
                    <a:pt x="2203" y="6671"/>
                  </a:cubicBezTo>
                  <a:cubicBezTo>
                    <a:pt x="2374" y="6691"/>
                    <a:pt x="2544" y="6701"/>
                    <a:pt x="2711" y="6701"/>
                  </a:cubicBezTo>
                  <a:cubicBezTo>
                    <a:pt x="4286" y="6701"/>
                    <a:pt x="5682" y="5888"/>
                    <a:pt x="7182" y="5570"/>
                  </a:cubicBezTo>
                  <a:cubicBezTo>
                    <a:pt x="7517" y="5491"/>
                    <a:pt x="7804" y="5171"/>
                    <a:pt x="8076" y="4916"/>
                  </a:cubicBezTo>
                  <a:cubicBezTo>
                    <a:pt x="8602" y="4389"/>
                    <a:pt x="8618" y="3129"/>
                    <a:pt x="8092" y="2618"/>
                  </a:cubicBezTo>
                  <a:cubicBezTo>
                    <a:pt x="6368" y="974"/>
                    <a:pt x="4229" y="256"/>
                    <a:pt x="23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14"/>
            <p:cNvSpPr/>
            <p:nvPr/>
          </p:nvSpPr>
          <p:spPr>
            <a:xfrm>
              <a:off x="3958019" y="3220275"/>
              <a:ext cx="428383" cy="394694"/>
            </a:xfrm>
            <a:custGeom>
              <a:rect b="b" l="l" r="r" t="t"/>
              <a:pathLst>
                <a:path extrusionOk="0" h="7638" w="8256">
                  <a:moveTo>
                    <a:pt x="815" y="1"/>
                  </a:moveTo>
                  <a:cubicBezTo>
                    <a:pt x="356" y="1"/>
                    <a:pt x="0" y="262"/>
                    <a:pt x="52" y="921"/>
                  </a:cubicBezTo>
                  <a:cubicBezTo>
                    <a:pt x="228" y="2900"/>
                    <a:pt x="451" y="4847"/>
                    <a:pt x="2238" y="6171"/>
                  </a:cubicBezTo>
                  <a:cubicBezTo>
                    <a:pt x="2685" y="6506"/>
                    <a:pt x="2957" y="7065"/>
                    <a:pt x="3403" y="7368"/>
                  </a:cubicBezTo>
                  <a:cubicBezTo>
                    <a:pt x="3684" y="7554"/>
                    <a:pt x="4010" y="7638"/>
                    <a:pt x="4348" y="7638"/>
                  </a:cubicBezTo>
                  <a:cubicBezTo>
                    <a:pt x="5375" y="7638"/>
                    <a:pt x="6507" y="6861"/>
                    <a:pt x="6771" y="5804"/>
                  </a:cubicBezTo>
                  <a:cubicBezTo>
                    <a:pt x="6835" y="5501"/>
                    <a:pt x="6994" y="5246"/>
                    <a:pt x="7218" y="5038"/>
                  </a:cubicBezTo>
                  <a:cubicBezTo>
                    <a:pt x="7872" y="4559"/>
                    <a:pt x="8255" y="4017"/>
                    <a:pt x="8095" y="3251"/>
                  </a:cubicBezTo>
                  <a:cubicBezTo>
                    <a:pt x="8048" y="1814"/>
                    <a:pt x="7936" y="1687"/>
                    <a:pt x="6563" y="1447"/>
                  </a:cubicBezTo>
                  <a:cubicBezTo>
                    <a:pt x="6212" y="1383"/>
                    <a:pt x="5861" y="1272"/>
                    <a:pt x="5510" y="1176"/>
                  </a:cubicBezTo>
                  <a:cubicBezTo>
                    <a:pt x="4058" y="793"/>
                    <a:pt x="2621" y="378"/>
                    <a:pt x="1153" y="43"/>
                  </a:cubicBezTo>
                  <a:cubicBezTo>
                    <a:pt x="1037" y="15"/>
                    <a:pt x="923" y="1"/>
                    <a:pt x="8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14"/>
            <p:cNvSpPr/>
            <p:nvPr/>
          </p:nvSpPr>
          <p:spPr>
            <a:xfrm>
              <a:off x="4411151" y="3757630"/>
              <a:ext cx="433987" cy="417844"/>
            </a:xfrm>
            <a:custGeom>
              <a:rect b="b" l="l" r="r" t="t"/>
              <a:pathLst>
                <a:path extrusionOk="0" h="8086" w="8364">
                  <a:moveTo>
                    <a:pt x="7109" y="1"/>
                  </a:moveTo>
                  <a:cubicBezTo>
                    <a:pt x="6843" y="1"/>
                    <a:pt x="6528" y="76"/>
                    <a:pt x="6161" y="225"/>
                  </a:cubicBezTo>
                  <a:cubicBezTo>
                    <a:pt x="4805" y="767"/>
                    <a:pt x="3448" y="1406"/>
                    <a:pt x="2044" y="1709"/>
                  </a:cubicBezTo>
                  <a:cubicBezTo>
                    <a:pt x="863" y="1948"/>
                    <a:pt x="528" y="2762"/>
                    <a:pt x="81" y="3592"/>
                  </a:cubicBezTo>
                  <a:cubicBezTo>
                    <a:pt x="1" y="3832"/>
                    <a:pt x="33" y="4103"/>
                    <a:pt x="192" y="4310"/>
                  </a:cubicBezTo>
                  <a:cubicBezTo>
                    <a:pt x="1517" y="5507"/>
                    <a:pt x="2858" y="6672"/>
                    <a:pt x="4230" y="7805"/>
                  </a:cubicBezTo>
                  <a:cubicBezTo>
                    <a:pt x="4465" y="7992"/>
                    <a:pt x="4714" y="8086"/>
                    <a:pt x="4957" y="8086"/>
                  </a:cubicBezTo>
                  <a:cubicBezTo>
                    <a:pt x="5275" y="8086"/>
                    <a:pt x="5581" y="7924"/>
                    <a:pt x="5826" y="7598"/>
                  </a:cubicBezTo>
                  <a:cubicBezTo>
                    <a:pt x="6161" y="7119"/>
                    <a:pt x="6464" y="6608"/>
                    <a:pt x="6720" y="6066"/>
                  </a:cubicBezTo>
                  <a:cubicBezTo>
                    <a:pt x="6975" y="5539"/>
                    <a:pt x="7214" y="4997"/>
                    <a:pt x="7470" y="4470"/>
                  </a:cubicBezTo>
                  <a:cubicBezTo>
                    <a:pt x="7789" y="3800"/>
                    <a:pt x="8140" y="3129"/>
                    <a:pt x="8363" y="2683"/>
                  </a:cubicBezTo>
                  <a:cubicBezTo>
                    <a:pt x="8284" y="2060"/>
                    <a:pt x="8236" y="1725"/>
                    <a:pt x="8204" y="1390"/>
                  </a:cubicBezTo>
                  <a:cubicBezTo>
                    <a:pt x="8113" y="450"/>
                    <a:pt x="7758" y="1"/>
                    <a:pt x="71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14"/>
            <p:cNvSpPr/>
            <p:nvPr/>
          </p:nvSpPr>
          <p:spPr>
            <a:xfrm>
              <a:off x="7057717" y="2232015"/>
              <a:ext cx="433987" cy="417431"/>
            </a:xfrm>
            <a:custGeom>
              <a:rect b="b" l="l" r="r" t="t"/>
              <a:pathLst>
                <a:path extrusionOk="0" h="8078" w="8364">
                  <a:moveTo>
                    <a:pt x="7109" y="0"/>
                  </a:moveTo>
                  <a:cubicBezTo>
                    <a:pt x="6843" y="0"/>
                    <a:pt x="6527" y="76"/>
                    <a:pt x="6161" y="224"/>
                  </a:cubicBezTo>
                  <a:cubicBezTo>
                    <a:pt x="4804" y="767"/>
                    <a:pt x="3464" y="1405"/>
                    <a:pt x="2043" y="1693"/>
                  </a:cubicBezTo>
                  <a:cubicBezTo>
                    <a:pt x="862" y="1948"/>
                    <a:pt x="527" y="2762"/>
                    <a:pt x="80" y="3592"/>
                  </a:cubicBezTo>
                  <a:cubicBezTo>
                    <a:pt x="1" y="3831"/>
                    <a:pt x="32" y="4102"/>
                    <a:pt x="192" y="4310"/>
                  </a:cubicBezTo>
                  <a:cubicBezTo>
                    <a:pt x="1517" y="5491"/>
                    <a:pt x="2857" y="6672"/>
                    <a:pt x="4230" y="7789"/>
                  </a:cubicBezTo>
                  <a:cubicBezTo>
                    <a:pt x="4465" y="7982"/>
                    <a:pt x="4714" y="8077"/>
                    <a:pt x="4957" y="8077"/>
                  </a:cubicBezTo>
                  <a:cubicBezTo>
                    <a:pt x="5275" y="8077"/>
                    <a:pt x="5581" y="7914"/>
                    <a:pt x="5826" y="7597"/>
                  </a:cubicBezTo>
                  <a:cubicBezTo>
                    <a:pt x="6161" y="7119"/>
                    <a:pt x="6464" y="6608"/>
                    <a:pt x="6719" y="6081"/>
                  </a:cubicBezTo>
                  <a:cubicBezTo>
                    <a:pt x="6991" y="5555"/>
                    <a:pt x="7214" y="5012"/>
                    <a:pt x="7469" y="4485"/>
                  </a:cubicBezTo>
                  <a:cubicBezTo>
                    <a:pt x="7789" y="3799"/>
                    <a:pt x="8140" y="3129"/>
                    <a:pt x="8363" y="2682"/>
                  </a:cubicBezTo>
                  <a:cubicBezTo>
                    <a:pt x="8283" y="2060"/>
                    <a:pt x="8236" y="1724"/>
                    <a:pt x="8204" y="1389"/>
                  </a:cubicBezTo>
                  <a:cubicBezTo>
                    <a:pt x="8113" y="450"/>
                    <a:pt x="7758" y="0"/>
                    <a:pt x="71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14"/>
            <p:cNvSpPr/>
            <p:nvPr/>
          </p:nvSpPr>
          <p:spPr>
            <a:xfrm>
              <a:off x="4387179" y="4326196"/>
              <a:ext cx="384279" cy="381775"/>
            </a:xfrm>
            <a:custGeom>
              <a:rect b="b" l="l" r="r" t="t"/>
              <a:pathLst>
                <a:path extrusionOk="0" h="7388" w="7406">
                  <a:moveTo>
                    <a:pt x="6073" y="1"/>
                  </a:moveTo>
                  <a:cubicBezTo>
                    <a:pt x="5865" y="1"/>
                    <a:pt x="5626" y="59"/>
                    <a:pt x="5362" y="154"/>
                  </a:cubicBezTo>
                  <a:cubicBezTo>
                    <a:pt x="3559" y="792"/>
                    <a:pt x="1915" y="1670"/>
                    <a:pt x="654" y="3170"/>
                  </a:cubicBezTo>
                  <a:cubicBezTo>
                    <a:pt x="0" y="3952"/>
                    <a:pt x="176" y="5484"/>
                    <a:pt x="1053" y="5995"/>
                  </a:cubicBezTo>
                  <a:cubicBezTo>
                    <a:pt x="1596" y="6314"/>
                    <a:pt x="2139" y="6633"/>
                    <a:pt x="2681" y="6968"/>
                  </a:cubicBezTo>
                  <a:cubicBezTo>
                    <a:pt x="3102" y="7235"/>
                    <a:pt x="3666" y="7387"/>
                    <a:pt x="4180" y="7387"/>
                  </a:cubicBezTo>
                  <a:cubicBezTo>
                    <a:pt x="4681" y="7387"/>
                    <a:pt x="5134" y="7243"/>
                    <a:pt x="5362" y="6921"/>
                  </a:cubicBezTo>
                  <a:cubicBezTo>
                    <a:pt x="6256" y="5660"/>
                    <a:pt x="7405" y="4495"/>
                    <a:pt x="7357" y="2707"/>
                  </a:cubicBezTo>
                  <a:cubicBezTo>
                    <a:pt x="7214" y="2101"/>
                    <a:pt x="7006" y="1510"/>
                    <a:pt x="6910" y="904"/>
                  </a:cubicBezTo>
                  <a:cubicBezTo>
                    <a:pt x="6793" y="241"/>
                    <a:pt x="6496" y="1"/>
                    <a:pt x="60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14"/>
            <p:cNvSpPr/>
            <p:nvPr/>
          </p:nvSpPr>
          <p:spPr>
            <a:xfrm>
              <a:off x="1756335" y="3494818"/>
              <a:ext cx="370217" cy="368339"/>
            </a:xfrm>
            <a:custGeom>
              <a:rect b="b" l="l" r="r" t="t"/>
              <a:pathLst>
                <a:path extrusionOk="0" h="7128" w="7135">
                  <a:moveTo>
                    <a:pt x="2688" y="1"/>
                  </a:moveTo>
                  <a:cubicBezTo>
                    <a:pt x="2319" y="1"/>
                    <a:pt x="1947" y="122"/>
                    <a:pt x="1596" y="379"/>
                  </a:cubicBezTo>
                  <a:cubicBezTo>
                    <a:pt x="463" y="1209"/>
                    <a:pt x="1" y="2662"/>
                    <a:pt x="463" y="3970"/>
                  </a:cubicBezTo>
                  <a:cubicBezTo>
                    <a:pt x="543" y="4258"/>
                    <a:pt x="591" y="4529"/>
                    <a:pt x="623" y="4816"/>
                  </a:cubicBezTo>
                  <a:cubicBezTo>
                    <a:pt x="575" y="6013"/>
                    <a:pt x="894" y="6444"/>
                    <a:pt x="1549" y="6508"/>
                  </a:cubicBezTo>
                  <a:cubicBezTo>
                    <a:pt x="2155" y="6556"/>
                    <a:pt x="2730" y="6699"/>
                    <a:pt x="3304" y="6907"/>
                  </a:cubicBezTo>
                  <a:cubicBezTo>
                    <a:pt x="3634" y="7054"/>
                    <a:pt x="3951" y="7128"/>
                    <a:pt x="4245" y="7128"/>
                  </a:cubicBezTo>
                  <a:cubicBezTo>
                    <a:pt x="4905" y="7128"/>
                    <a:pt x="5448" y="6758"/>
                    <a:pt x="5746" y="6029"/>
                  </a:cubicBezTo>
                  <a:cubicBezTo>
                    <a:pt x="5826" y="5822"/>
                    <a:pt x="5953" y="5630"/>
                    <a:pt x="6113" y="5470"/>
                  </a:cubicBezTo>
                  <a:cubicBezTo>
                    <a:pt x="7055" y="4625"/>
                    <a:pt x="7134" y="3220"/>
                    <a:pt x="6209" y="2358"/>
                  </a:cubicBezTo>
                  <a:cubicBezTo>
                    <a:pt x="5570" y="1752"/>
                    <a:pt x="4788" y="1289"/>
                    <a:pt x="4166" y="683"/>
                  </a:cubicBezTo>
                  <a:cubicBezTo>
                    <a:pt x="3726" y="243"/>
                    <a:pt x="3210" y="1"/>
                    <a:pt x="26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14"/>
            <p:cNvSpPr/>
            <p:nvPr/>
          </p:nvSpPr>
          <p:spPr>
            <a:xfrm>
              <a:off x="1760538" y="2807608"/>
              <a:ext cx="312155" cy="385444"/>
            </a:xfrm>
            <a:custGeom>
              <a:rect b="b" l="l" r="r" t="t"/>
              <a:pathLst>
                <a:path extrusionOk="0" h="7459" w="6016">
                  <a:moveTo>
                    <a:pt x="3121" y="0"/>
                  </a:moveTo>
                  <a:cubicBezTo>
                    <a:pt x="2196" y="0"/>
                    <a:pt x="1261" y="454"/>
                    <a:pt x="925" y="1246"/>
                  </a:cubicBezTo>
                  <a:cubicBezTo>
                    <a:pt x="510" y="2236"/>
                    <a:pt x="239" y="3257"/>
                    <a:pt x="127" y="4326"/>
                  </a:cubicBezTo>
                  <a:cubicBezTo>
                    <a:pt x="0" y="5389"/>
                    <a:pt x="788" y="6688"/>
                    <a:pt x="1659" y="6688"/>
                  </a:cubicBezTo>
                  <a:cubicBezTo>
                    <a:pt x="1664" y="6688"/>
                    <a:pt x="1670" y="6688"/>
                    <a:pt x="1675" y="6688"/>
                  </a:cubicBezTo>
                  <a:cubicBezTo>
                    <a:pt x="1689" y="6688"/>
                    <a:pt x="1704" y="6688"/>
                    <a:pt x="1718" y="6688"/>
                  </a:cubicBezTo>
                  <a:cubicBezTo>
                    <a:pt x="2863" y="6688"/>
                    <a:pt x="3779" y="7312"/>
                    <a:pt x="4835" y="7438"/>
                  </a:cubicBezTo>
                  <a:cubicBezTo>
                    <a:pt x="4942" y="7452"/>
                    <a:pt x="5039" y="7459"/>
                    <a:pt x="5127" y="7459"/>
                  </a:cubicBezTo>
                  <a:cubicBezTo>
                    <a:pt x="5762" y="7459"/>
                    <a:pt x="5925" y="7108"/>
                    <a:pt x="5840" y="6449"/>
                  </a:cubicBezTo>
                  <a:cubicBezTo>
                    <a:pt x="5777" y="5906"/>
                    <a:pt x="5521" y="5316"/>
                    <a:pt x="5633" y="4805"/>
                  </a:cubicBezTo>
                  <a:cubicBezTo>
                    <a:pt x="6016" y="3289"/>
                    <a:pt x="5809" y="1853"/>
                    <a:pt x="5298" y="416"/>
                  </a:cubicBezTo>
                  <a:cubicBezTo>
                    <a:pt x="4739" y="289"/>
                    <a:pt x="4213" y="145"/>
                    <a:pt x="3638" y="49"/>
                  </a:cubicBezTo>
                  <a:cubicBezTo>
                    <a:pt x="3469" y="16"/>
                    <a:pt x="3295" y="0"/>
                    <a:pt x="3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14"/>
            <p:cNvSpPr/>
            <p:nvPr/>
          </p:nvSpPr>
          <p:spPr>
            <a:xfrm>
              <a:off x="5557239" y="3417720"/>
              <a:ext cx="395020" cy="356506"/>
            </a:xfrm>
            <a:custGeom>
              <a:rect b="b" l="l" r="r" t="t"/>
              <a:pathLst>
                <a:path extrusionOk="0" h="6899" w="7613">
                  <a:moveTo>
                    <a:pt x="2811" y="1"/>
                  </a:moveTo>
                  <a:cubicBezTo>
                    <a:pt x="2318" y="1"/>
                    <a:pt x="1842" y="235"/>
                    <a:pt x="1501" y="690"/>
                  </a:cubicBezTo>
                  <a:cubicBezTo>
                    <a:pt x="910" y="1472"/>
                    <a:pt x="511" y="2414"/>
                    <a:pt x="112" y="3308"/>
                  </a:cubicBezTo>
                  <a:cubicBezTo>
                    <a:pt x="0" y="3627"/>
                    <a:pt x="32" y="3978"/>
                    <a:pt x="192" y="4265"/>
                  </a:cubicBezTo>
                  <a:cubicBezTo>
                    <a:pt x="1070" y="5590"/>
                    <a:pt x="2474" y="6148"/>
                    <a:pt x="4006" y="6899"/>
                  </a:cubicBezTo>
                  <a:cubicBezTo>
                    <a:pt x="4964" y="6452"/>
                    <a:pt x="6017" y="6101"/>
                    <a:pt x="6895" y="5510"/>
                  </a:cubicBezTo>
                  <a:cubicBezTo>
                    <a:pt x="7533" y="5079"/>
                    <a:pt x="7613" y="4249"/>
                    <a:pt x="7054" y="3643"/>
                  </a:cubicBezTo>
                  <a:cubicBezTo>
                    <a:pt x="6097" y="2526"/>
                    <a:pt x="5075" y="1472"/>
                    <a:pt x="3990" y="483"/>
                  </a:cubicBezTo>
                  <a:cubicBezTo>
                    <a:pt x="3630" y="159"/>
                    <a:pt x="3215" y="1"/>
                    <a:pt x="28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14"/>
            <p:cNvSpPr/>
            <p:nvPr/>
          </p:nvSpPr>
          <p:spPr>
            <a:xfrm>
              <a:off x="2924786" y="4539919"/>
              <a:ext cx="539111" cy="257548"/>
            </a:xfrm>
            <a:custGeom>
              <a:rect b="b" l="l" r="r" t="t"/>
              <a:pathLst>
                <a:path extrusionOk="0" h="4984" w="10390">
                  <a:moveTo>
                    <a:pt x="3959" y="1"/>
                  </a:moveTo>
                  <a:cubicBezTo>
                    <a:pt x="3165" y="1"/>
                    <a:pt x="2546" y="521"/>
                    <a:pt x="1963" y="1380"/>
                  </a:cubicBezTo>
                  <a:cubicBezTo>
                    <a:pt x="1436" y="2146"/>
                    <a:pt x="686" y="2737"/>
                    <a:pt x="64" y="3423"/>
                  </a:cubicBezTo>
                  <a:cubicBezTo>
                    <a:pt x="0" y="3487"/>
                    <a:pt x="32" y="3646"/>
                    <a:pt x="16" y="3870"/>
                  </a:cubicBezTo>
                  <a:lnTo>
                    <a:pt x="606" y="3614"/>
                  </a:lnTo>
                  <a:lnTo>
                    <a:pt x="606" y="4173"/>
                  </a:lnTo>
                  <a:cubicBezTo>
                    <a:pt x="2027" y="4269"/>
                    <a:pt x="3304" y="4333"/>
                    <a:pt x="4612" y="4444"/>
                  </a:cubicBezTo>
                  <a:cubicBezTo>
                    <a:pt x="5474" y="4508"/>
                    <a:pt x="6320" y="4891"/>
                    <a:pt x="7118" y="4971"/>
                  </a:cubicBezTo>
                  <a:cubicBezTo>
                    <a:pt x="7191" y="4979"/>
                    <a:pt x="7265" y="4983"/>
                    <a:pt x="7340" y="4983"/>
                  </a:cubicBezTo>
                  <a:cubicBezTo>
                    <a:pt x="8253" y="4983"/>
                    <a:pt x="9239" y="4386"/>
                    <a:pt x="10198" y="4061"/>
                  </a:cubicBezTo>
                  <a:cubicBezTo>
                    <a:pt x="10262" y="4029"/>
                    <a:pt x="10294" y="3854"/>
                    <a:pt x="10390" y="3678"/>
                  </a:cubicBezTo>
                  <a:lnTo>
                    <a:pt x="9512" y="3471"/>
                  </a:lnTo>
                  <a:cubicBezTo>
                    <a:pt x="9512" y="1013"/>
                    <a:pt x="8730" y="965"/>
                    <a:pt x="7070" y="614"/>
                  </a:cubicBezTo>
                  <a:cubicBezTo>
                    <a:pt x="6902" y="582"/>
                    <a:pt x="6723" y="575"/>
                    <a:pt x="6541" y="575"/>
                  </a:cubicBezTo>
                  <a:cubicBezTo>
                    <a:pt x="6410" y="575"/>
                    <a:pt x="6279" y="578"/>
                    <a:pt x="6150" y="578"/>
                  </a:cubicBezTo>
                  <a:cubicBezTo>
                    <a:pt x="5841" y="578"/>
                    <a:pt x="5546" y="558"/>
                    <a:pt x="5314" y="423"/>
                  </a:cubicBezTo>
                  <a:cubicBezTo>
                    <a:pt x="4806" y="133"/>
                    <a:pt x="4360" y="1"/>
                    <a:pt x="39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14"/>
            <p:cNvSpPr/>
            <p:nvPr/>
          </p:nvSpPr>
          <p:spPr>
            <a:xfrm>
              <a:off x="3548316" y="4739483"/>
              <a:ext cx="407473" cy="388544"/>
            </a:xfrm>
            <a:custGeom>
              <a:rect b="b" l="l" r="r" t="t"/>
              <a:pathLst>
                <a:path extrusionOk="0" h="7519" w="7853">
                  <a:moveTo>
                    <a:pt x="5805" y="1"/>
                  </a:moveTo>
                  <a:cubicBezTo>
                    <a:pt x="4717" y="1"/>
                    <a:pt x="3720" y="280"/>
                    <a:pt x="3001" y="1380"/>
                  </a:cubicBezTo>
                  <a:cubicBezTo>
                    <a:pt x="2203" y="2593"/>
                    <a:pt x="1213" y="3694"/>
                    <a:pt x="320" y="4859"/>
                  </a:cubicBezTo>
                  <a:cubicBezTo>
                    <a:pt x="176" y="5035"/>
                    <a:pt x="0" y="5386"/>
                    <a:pt x="48" y="5434"/>
                  </a:cubicBezTo>
                  <a:cubicBezTo>
                    <a:pt x="878" y="6152"/>
                    <a:pt x="1740" y="6854"/>
                    <a:pt x="2650" y="7509"/>
                  </a:cubicBezTo>
                  <a:cubicBezTo>
                    <a:pt x="2658" y="7515"/>
                    <a:pt x="2669" y="7518"/>
                    <a:pt x="2684" y="7518"/>
                  </a:cubicBezTo>
                  <a:cubicBezTo>
                    <a:pt x="2811" y="7518"/>
                    <a:pt x="3165" y="7280"/>
                    <a:pt x="3352" y="7094"/>
                  </a:cubicBezTo>
                  <a:cubicBezTo>
                    <a:pt x="3990" y="6471"/>
                    <a:pt x="4517" y="5641"/>
                    <a:pt x="5267" y="5226"/>
                  </a:cubicBezTo>
                  <a:cubicBezTo>
                    <a:pt x="6576" y="4492"/>
                    <a:pt x="6911" y="3343"/>
                    <a:pt x="7166" y="1843"/>
                  </a:cubicBezTo>
                  <a:lnTo>
                    <a:pt x="7469" y="2705"/>
                  </a:lnTo>
                  <a:cubicBezTo>
                    <a:pt x="7852" y="1157"/>
                    <a:pt x="7405" y="88"/>
                    <a:pt x="6384" y="24"/>
                  </a:cubicBezTo>
                  <a:cubicBezTo>
                    <a:pt x="6189" y="9"/>
                    <a:pt x="5995" y="1"/>
                    <a:pt x="58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14"/>
            <p:cNvSpPr/>
            <p:nvPr/>
          </p:nvSpPr>
          <p:spPr>
            <a:xfrm>
              <a:off x="5485998" y="4369912"/>
              <a:ext cx="371878" cy="366066"/>
            </a:xfrm>
            <a:custGeom>
              <a:rect b="b" l="l" r="r" t="t"/>
              <a:pathLst>
                <a:path extrusionOk="0" h="7084" w="7167">
                  <a:moveTo>
                    <a:pt x="2815" y="0"/>
                  </a:moveTo>
                  <a:cubicBezTo>
                    <a:pt x="2022" y="0"/>
                    <a:pt x="1306" y="467"/>
                    <a:pt x="879" y="1399"/>
                  </a:cubicBezTo>
                  <a:cubicBezTo>
                    <a:pt x="432" y="2340"/>
                    <a:pt x="272" y="3409"/>
                    <a:pt x="1" y="4351"/>
                  </a:cubicBezTo>
                  <a:cubicBezTo>
                    <a:pt x="208" y="5101"/>
                    <a:pt x="304" y="5739"/>
                    <a:pt x="544" y="6314"/>
                  </a:cubicBezTo>
                  <a:cubicBezTo>
                    <a:pt x="759" y="6819"/>
                    <a:pt x="1089" y="7083"/>
                    <a:pt x="1461" y="7083"/>
                  </a:cubicBezTo>
                  <a:cubicBezTo>
                    <a:pt x="1723" y="7083"/>
                    <a:pt x="2006" y="6952"/>
                    <a:pt x="2283" y="6681"/>
                  </a:cubicBezTo>
                  <a:cubicBezTo>
                    <a:pt x="3241" y="5739"/>
                    <a:pt x="4470" y="5117"/>
                    <a:pt x="5794" y="4926"/>
                  </a:cubicBezTo>
                  <a:cubicBezTo>
                    <a:pt x="7023" y="4750"/>
                    <a:pt x="7167" y="4255"/>
                    <a:pt x="6448" y="3250"/>
                  </a:cubicBezTo>
                  <a:cubicBezTo>
                    <a:pt x="5874" y="2452"/>
                    <a:pt x="4533" y="2196"/>
                    <a:pt x="4677" y="856"/>
                  </a:cubicBezTo>
                  <a:cubicBezTo>
                    <a:pt x="4693" y="792"/>
                    <a:pt x="4533" y="712"/>
                    <a:pt x="4470" y="648"/>
                  </a:cubicBezTo>
                  <a:cubicBezTo>
                    <a:pt x="3927" y="216"/>
                    <a:pt x="3353" y="0"/>
                    <a:pt x="28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14"/>
            <p:cNvSpPr/>
            <p:nvPr/>
          </p:nvSpPr>
          <p:spPr>
            <a:xfrm>
              <a:off x="1174211" y="2780635"/>
              <a:ext cx="329589" cy="443527"/>
            </a:xfrm>
            <a:custGeom>
              <a:rect b="b" l="l" r="r" t="t"/>
              <a:pathLst>
                <a:path extrusionOk="0" h="8583" w="6352">
                  <a:moveTo>
                    <a:pt x="4109" y="1"/>
                  </a:moveTo>
                  <a:cubicBezTo>
                    <a:pt x="3897" y="1"/>
                    <a:pt x="3724" y="221"/>
                    <a:pt x="3479" y="667"/>
                  </a:cubicBezTo>
                  <a:cubicBezTo>
                    <a:pt x="2665" y="2151"/>
                    <a:pt x="1836" y="3604"/>
                    <a:pt x="1006" y="5056"/>
                  </a:cubicBezTo>
                  <a:cubicBezTo>
                    <a:pt x="0" y="6747"/>
                    <a:pt x="527" y="7992"/>
                    <a:pt x="2394" y="8375"/>
                  </a:cubicBezTo>
                  <a:cubicBezTo>
                    <a:pt x="2649" y="8423"/>
                    <a:pt x="2905" y="8503"/>
                    <a:pt x="3176" y="8583"/>
                  </a:cubicBezTo>
                  <a:cubicBezTo>
                    <a:pt x="4086" y="7418"/>
                    <a:pt x="5251" y="6684"/>
                    <a:pt x="5762" y="5168"/>
                  </a:cubicBezTo>
                  <a:cubicBezTo>
                    <a:pt x="6352" y="3444"/>
                    <a:pt x="6033" y="1736"/>
                    <a:pt x="4852" y="523"/>
                  </a:cubicBezTo>
                  <a:cubicBezTo>
                    <a:pt x="4520" y="177"/>
                    <a:pt x="4299" y="1"/>
                    <a:pt x="41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14"/>
            <p:cNvSpPr/>
            <p:nvPr/>
          </p:nvSpPr>
          <p:spPr>
            <a:xfrm>
              <a:off x="660785" y="3214539"/>
              <a:ext cx="298976" cy="398156"/>
            </a:xfrm>
            <a:custGeom>
              <a:rect b="b" l="l" r="r" t="t"/>
              <a:pathLst>
                <a:path extrusionOk="0" h="7705" w="5762">
                  <a:moveTo>
                    <a:pt x="2190" y="0"/>
                  </a:moveTo>
                  <a:cubicBezTo>
                    <a:pt x="1655" y="0"/>
                    <a:pt x="1052" y="281"/>
                    <a:pt x="894" y="744"/>
                  </a:cubicBezTo>
                  <a:cubicBezTo>
                    <a:pt x="527" y="1861"/>
                    <a:pt x="320" y="3042"/>
                    <a:pt x="1" y="4383"/>
                  </a:cubicBezTo>
                  <a:cubicBezTo>
                    <a:pt x="16" y="4383"/>
                    <a:pt x="48" y="4575"/>
                    <a:pt x="112" y="4766"/>
                  </a:cubicBezTo>
                  <a:cubicBezTo>
                    <a:pt x="655" y="6394"/>
                    <a:pt x="2107" y="7527"/>
                    <a:pt x="3815" y="7703"/>
                  </a:cubicBezTo>
                  <a:cubicBezTo>
                    <a:pt x="3842" y="7704"/>
                    <a:pt x="3871" y="7705"/>
                    <a:pt x="3901" y="7705"/>
                  </a:cubicBezTo>
                  <a:cubicBezTo>
                    <a:pt x="4180" y="7705"/>
                    <a:pt x="4586" y="7639"/>
                    <a:pt x="4629" y="7495"/>
                  </a:cubicBezTo>
                  <a:cubicBezTo>
                    <a:pt x="5012" y="6538"/>
                    <a:pt x="5762" y="5388"/>
                    <a:pt x="5490" y="4591"/>
                  </a:cubicBezTo>
                  <a:cubicBezTo>
                    <a:pt x="4980" y="3074"/>
                    <a:pt x="3911" y="1702"/>
                    <a:pt x="2985" y="345"/>
                  </a:cubicBezTo>
                  <a:cubicBezTo>
                    <a:pt x="2826" y="108"/>
                    <a:pt x="2521" y="0"/>
                    <a:pt x="21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14"/>
            <p:cNvSpPr/>
            <p:nvPr/>
          </p:nvSpPr>
          <p:spPr>
            <a:xfrm>
              <a:off x="4940298" y="3454202"/>
              <a:ext cx="391751" cy="325811"/>
            </a:xfrm>
            <a:custGeom>
              <a:rect b="b" l="l" r="r" t="t"/>
              <a:pathLst>
                <a:path extrusionOk="0" h="6305" w="7550">
                  <a:moveTo>
                    <a:pt x="3703" y="0"/>
                  </a:moveTo>
                  <a:cubicBezTo>
                    <a:pt x="2650" y="1006"/>
                    <a:pt x="1629" y="1915"/>
                    <a:pt x="687" y="2889"/>
                  </a:cubicBezTo>
                  <a:cubicBezTo>
                    <a:pt x="384" y="3208"/>
                    <a:pt x="1" y="3719"/>
                    <a:pt x="65" y="4054"/>
                  </a:cubicBezTo>
                  <a:cubicBezTo>
                    <a:pt x="192" y="4756"/>
                    <a:pt x="480" y="5490"/>
                    <a:pt x="1437" y="5554"/>
                  </a:cubicBezTo>
                  <a:cubicBezTo>
                    <a:pt x="1820" y="5570"/>
                    <a:pt x="2171" y="5810"/>
                    <a:pt x="2554" y="5905"/>
                  </a:cubicBezTo>
                  <a:cubicBezTo>
                    <a:pt x="3272" y="6065"/>
                    <a:pt x="3975" y="6304"/>
                    <a:pt x="4693" y="6304"/>
                  </a:cubicBezTo>
                  <a:cubicBezTo>
                    <a:pt x="5028" y="6304"/>
                    <a:pt x="5459" y="5921"/>
                    <a:pt x="5682" y="5602"/>
                  </a:cubicBezTo>
                  <a:cubicBezTo>
                    <a:pt x="6161" y="4884"/>
                    <a:pt x="6448" y="4038"/>
                    <a:pt x="6975" y="3368"/>
                  </a:cubicBezTo>
                  <a:cubicBezTo>
                    <a:pt x="7550" y="2618"/>
                    <a:pt x="7438" y="2091"/>
                    <a:pt x="6672" y="1660"/>
                  </a:cubicBezTo>
                  <a:cubicBezTo>
                    <a:pt x="5682" y="1070"/>
                    <a:pt x="4661" y="527"/>
                    <a:pt x="37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14"/>
            <p:cNvSpPr/>
            <p:nvPr/>
          </p:nvSpPr>
          <p:spPr>
            <a:xfrm>
              <a:off x="961369" y="3468826"/>
              <a:ext cx="441407" cy="388699"/>
            </a:xfrm>
            <a:custGeom>
              <a:rect b="b" l="l" r="r" t="t"/>
              <a:pathLst>
                <a:path extrusionOk="0" h="7522" w="8507">
                  <a:moveTo>
                    <a:pt x="5119" y="1"/>
                  </a:moveTo>
                  <a:cubicBezTo>
                    <a:pt x="4325" y="1"/>
                    <a:pt x="4100" y="887"/>
                    <a:pt x="3655" y="1489"/>
                  </a:cubicBezTo>
                  <a:cubicBezTo>
                    <a:pt x="2554" y="2973"/>
                    <a:pt x="1389" y="4441"/>
                    <a:pt x="336" y="5973"/>
                  </a:cubicBezTo>
                  <a:cubicBezTo>
                    <a:pt x="65" y="6372"/>
                    <a:pt x="96" y="6995"/>
                    <a:pt x="1" y="7521"/>
                  </a:cubicBezTo>
                  <a:cubicBezTo>
                    <a:pt x="495" y="7410"/>
                    <a:pt x="1070" y="7426"/>
                    <a:pt x="1469" y="7170"/>
                  </a:cubicBezTo>
                  <a:cubicBezTo>
                    <a:pt x="3416" y="5973"/>
                    <a:pt x="5331" y="4713"/>
                    <a:pt x="7230" y="3452"/>
                  </a:cubicBezTo>
                  <a:cubicBezTo>
                    <a:pt x="7597" y="3212"/>
                    <a:pt x="7932" y="2941"/>
                    <a:pt x="8236" y="2622"/>
                  </a:cubicBezTo>
                  <a:cubicBezTo>
                    <a:pt x="8379" y="2446"/>
                    <a:pt x="8507" y="2000"/>
                    <a:pt x="8427" y="1952"/>
                  </a:cubicBezTo>
                  <a:cubicBezTo>
                    <a:pt x="7549" y="1289"/>
                    <a:pt x="7028" y="32"/>
                    <a:pt x="5571" y="32"/>
                  </a:cubicBezTo>
                  <a:cubicBezTo>
                    <a:pt x="5519" y="32"/>
                    <a:pt x="5466" y="33"/>
                    <a:pt x="5411" y="37"/>
                  </a:cubicBezTo>
                  <a:cubicBezTo>
                    <a:pt x="5306" y="12"/>
                    <a:pt x="5209" y="1"/>
                    <a:pt x="51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14"/>
            <p:cNvSpPr/>
            <p:nvPr/>
          </p:nvSpPr>
          <p:spPr>
            <a:xfrm>
              <a:off x="5233462" y="2223592"/>
              <a:ext cx="441407" cy="388699"/>
            </a:xfrm>
            <a:custGeom>
              <a:rect b="b" l="l" r="r" t="t"/>
              <a:pathLst>
                <a:path extrusionOk="0" h="7522" w="8507">
                  <a:moveTo>
                    <a:pt x="5119" y="1"/>
                  </a:moveTo>
                  <a:cubicBezTo>
                    <a:pt x="4325" y="1"/>
                    <a:pt x="4101" y="886"/>
                    <a:pt x="3671" y="1488"/>
                  </a:cubicBezTo>
                  <a:cubicBezTo>
                    <a:pt x="2554" y="2973"/>
                    <a:pt x="1389" y="4441"/>
                    <a:pt x="351" y="5973"/>
                  </a:cubicBezTo>
                  <a:cubicBezTo>
                    <a:pt x="64" y="6372"/>
                    <a:pt x="112" y="6994"/>
                    <a:pt x="0" y="7521"/>
                  </a:cubicBezTo>
                  <a:cubicBezTo>
                    <a:pt x="495" y="7409"/>
                    <a:pt x="1070" y="7425"/>
                    <a:pt x="1469" y="7170"/>
                  </a:cubicBezTo>
                  <a:cubicBezTo>
                    <a:pt x="3878" y="5702"/>
                    <a:pt x="5730" y="4457"/>
                    <a:pt x="7246" y="3451"/>
                  </a:cubicBezTo>
                  <a:cubicBezTo>
                    <a:pt x="7597" y="3212"/>
                    <a:pt x="7932" y="2941"/>
                    <a:pt x="8235" y="2622"/>
                  </a:cubicBezTo>
                  <a:cubicBezTo>
                    <a:pt x="8379" y="2462"/>
                    <a:pt x="8507" y="1999"/>
                    <a:pt x="8443" y="1951"/>
                  </a:cubicBezTo>
                  <a:cubicBezTo>
                    <a:pt x="7549" y="1289"/>
                    <a:pt x="7027" y="31"/>
                    <a:pt x="5571" y="31"/>
                  </a:cubicBezTo>
                  <a:cubicBezTo>
                    <a:pt x="5519" y="31"/>
                    <a:pt x="5465" y="33"/>
                    <a:pt x="5411" y="36"/>
                  </a:cubicBezTo>
                  <a:cubicBezTo>
                    <a:pt x="5305" y="12"/>
                    <a:pt x="5208" y="1"/>
                    <a:pt x="5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14"/>
            <p:cNvSpPr/>
            <p:nvPr/>
          </p:nvSpPr>
          <p:spPr>
            <a:xfrm>
              <a:off x="5257486" y="3805532"/>
              <a:ext cx="438916" cy="274394"/>
            </a:xfrm>
            <a:custGeom>
              <a:rect b="b" l="l" r="r" t="t"/>
              <a:pathLst>
                <a:path extrusionOk="0" h="5310" w="8459">
                  <a:moveTo>
                    <a:pt x="2985" y="0"/>
                  </a:moveTo>
                  <a:cubicBezTo>
                    <a:pt x="2761" y="48"/>
                    <a:pt x="2442" y="112"/>
                    <a:pt x="2107" y="176"/>
                  </a:cubicBezTo>
                  <a:cubicBezTo>
                    <a:pt x="383" y="463"/>
                    <a:pt x="0" y="1261"/>
                    <a:pt x="1213" y="2474"/>
                  </a:cubicBezTo>
                  <a:cubicBezTo>
                    <a:pt x="2203" y="3463"/>
                    <a:pt x="3463" y="4181"/>
                    <a:pt x="4692" y="4915"/>
                  </a:cubicBezTo>
                  <a:cubicBezTo>
                    <a:pt x="5004" y="5101"/>
                    <a:pt x="5388" y="5310"/>
                    <a:pt x="5788" y="5310"/>
                  </a:cubicBezTo>
                  <a:cubicBezTo>
                    <a:pt x="6043" y="5310"/>
                    <a:pt x="6305" y="5225"/>
                    <a:pt x="6559" y="4995"/>
                  </a:cubicBezTo>
                  <a:cubicBezTo>
                    <a:pt x="6613" y="4951"/>
                    <a:pt x="6705" y="4941"/>
                    <a:pt x="6807" y="4941"/>
                  </a:cubicBezTo>
                  <a:cubicBezTo>
                    <a:pt x="6889" y="4941"/>
                    <a:pt x="6976" y="4947"/>
                    <a:pt x="7054" y="4947"/>
                  </a:cubicBezTo>
                  <a:cubicBezTo>
                    <a:pt x="8092" y="4899"/>
                    <a:pt x="8459" y="4453"/>
                    <a:pt x="8251" y="3415"/>
                  </a:cubicBezTo>
                  <a:cubicBezTo>
                    <a:pt x="8107" y="2761"/>
                    <a:pt x="7916" y="2107"/>
                    <a:pt x="7677" y="1484"/>
                  </a:cubicBezTo>
                  <a:cubicBezTo>
                    <a:pt x="7597" y="1245"/>
                    <a:pt x="7405" y="1037"/>
                    <a:pt x="7166" y="926"/>
                  </a:cubicBezTo>
                  <a:cubicBezTo>
                    <a:pt x="5809" y="606"/>
                    <a:pt x="4453" y="319"/>
                    <a:pt x="29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14"/>
            <p:cNvSpPr/>
            <p:nvPr/>
          </p:nvSpPr>
          <p:spPr>
            <a:xfrm>
              <a:off x="1407704" y="4353480"/>
              <a:ext cx="343703" cy="379139"/>
            </a:xfrm>
            <a:custGeom>
              <a:rect b="b" l="l" r="r" t="t"/>
              <a:pathLst>
                <a:path extrusionOk="0" h="7337" w="6624">
                  <a:moveTo>
                    <a:pt x="3396" y="1"/>
                  </a:moveTo>
                  <a:cubicBezTo>
                    <a:pt x="3105" y="1"/>
                    <a:pt x="2826" y="208"/>
                    <a:pt x="2554" y="631"/>
                  </a:cubicBezTo>
                  <a:cubicBezTo>
                    <a:pt x="1692" y="1956"/>
                    <a:pt x="942" y="3360"/>
                    <a:pt x="160" y="4749"/>
                  </a:cubicBezTo>
                  <a:cubicBezTo>
                    <a:pt x="81" y="4876"/>
                    <a:pt x="81" y="5068"/>
                    <a:pt x="1" y="5499"/>
                  </a:cubicBezTo>
                  <a:cubicBezTo>
                    <a:pt x="384" y="5898"/>
                    <a:pt x="847" y="6409"/>
                    <a:pt x="1357" y="6887"/>
                  </a:cubicBezTo>
                  <a:cubicBezTo>
                    <a:pt x="1640" y="7162"/>
                    <a:pt x="1911" y="7336"/>
                    <a:pt x="2168" y="7336"/>
                  </a:cubicBezTo>
                  <a:cubicBezTo>
                    <a:pt x="2434" y="7336"/>
                    <a:pt x="2686" y="7150"/>
                    <a:pt x="2921" y="6696"/>
                  </a:cubicBezTo>
                  <a:cubicBezTo>
                    <a:pt x="3017" y="6488"/>
                    <a:pt x="3384" y="6409"/>
                    <a:pt x="3639" y="6297"/>
                  </a:cubicBezTo>
                  <a:cubicBezTo>
                    <a:pt x="4453" y="5946"/>
                    <a:pt x="5299" y="5674"/>
                    <a:pt x="6065" y="5259"/>
                  </a:cubicBezTo>
                  <a:cubicBezTo>
                    <a:pt x="6512" y="5020"/>
                    <a:pt x="6624" y="4589"/>
                    <a:pt x="6241" y="4078"/>
                  </a:cubicBezTo>
                  <a:cubicBezTo>
                    <a:pt x="5890" y="3600"/>
                    <a:pt x="5714" y="3009"/>
                    <a:pt x="5427" y="2483"/>
                  </a:cubicBezTo>
                  <a:cubicBezTo>
                    <a:pt x="5108" y="1828"/>
                    <a:pt x="4725" y="1206"/>
                    <a:pt x="4310" y="615"/>
                  </a:cubicBezTo>
                  <a:cubicBezTo>
                    <a:pt x="3991" y="208"/>
                    <a:pt x="3687" y="1"/>
                    <a:pt x="33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14"/>
            <p:cNvSpPr/>
            <p:nvPr/>
          </p:nvSpPr>
          <p:spPr>
            <a:xfrm>
              <a:off x="367622" y="3916837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1"/>
                  </a:moveTo>
                  <a:cubicBezTo>
                    <a:pt x="224" y="1"/>
                    <a:pt x="1" y="368"/>
                    <a:pt x="65" y="1469"/>
                  </a:cubicBezTo>
                  <a:cubicBezTo>
                    <a:pt x="161" y="3017"/>
                    <a:pt x="288" y="4581"/>
                    <a:pt x="192" y="6129"/>
                  </a:cubicBezTo>
                  <a:cubicBezTo>
                    <a:pt x="129" y="7422"/>
                    <a:pt x="176" y="7709"/>
                    <a:pt x="1421" y="8124"/>
                  </a:cubicBezTo>
                  <a:cubicBezTo>
                    <a:pt x="1693" y="8219"/>
                    <a:pt x="1996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4"/>
                    <a:pt x="4102" y="6576"/>
                  </a:cubicBezTo>
                  <a:cubicBezTo>
                    <a:pt x="3831" y="5076"/>
                    <a:pt x="3576" y="3559"/>
                    <a:pt x="3384" y="2043"/>
                  </a:cubicBezTo>
                  <a:cubicBezTo>
                    <a:pt x="3177" y="431"/>
                    <a:pt x="2746" y="1"/>
                    <a:pt x="1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14"/>
            <p:cNvSpPr/>
            <p:nvPr/>
          </p:nvSpPr>
          <p:spPr>
            <a:xfrm>
              <a:off x="1450770" y="381255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493" y="1"/>
                  </a:moveTo>
                  <a:cubicBezTo>
                    <a:pt x="1354" y="1"/>
                    <a:pt x="1064" y="183"/>
                    <a:pt x="1006" y="327"/>
                  </a:cubicBezTo>
                  <a:cubicBezTo>
                    <a:pt x="639" y="1109"/>
                    <a:pt x="336" y="1891"/>
                    <a:pt x="1" y="2673"/>
                  </a:cubicBezTo>
                  <a:cubicBezTo>
                    <a:pt x="144" y="4540"/>
                    <a:pt x="862" y="5960"/>
                    <a:pt x="2267" y="6966"/>
                  </a:cubicBezTo>
                  <a:cubicBezTo>
                    <a:pt x="2569" y="7171"/>
                    <a:pt x="3039" y="7303"/>
                    <a:pt x="3454" y="7303"/>
                  </a:cubicBezTo>
                  <a:cubicBezTo>
                    <a:pt x="3654" y="7303"/>
                    <a:pt x="3840" y="7272"/>
                    <a:pt x="3990" y="7205"/>
                  </a:cubicBezTo>
                  <a:cubicBezTo>
                    <a:pt x="4373" y="7046"/>
                    <a:pt x="4629" y="6280"/>
                    <a:pt x="4677" y="5753"/>
                  </a:cubicBezTo>
                  <a:cubicBezTo>
                    <a:pt x="4756" y="4700"/>
                    <a:pt x="4772" y="3630"/>
                    <a:pt x="4709" y="2577"/>
                  </a:cubicBezTo>
                  <a:cubicBezTo>
                    <a:pt x="4709" y="2258"/>
                    <a:pt x="4645" y="1795"/>
                    <a:pt x="4437" y="1651"/>
                  </a:cubicBezTo>
                  <a:cubicBezTo>
                    <a:pt x="3496" y="1061"/>
                    <a:pt x="2522" y="502"/>
                    <a:pt x="1533" y="8"/>
                  </a:cubicBezTo>
                  <a:cubicBezTo>
                    <a:pt x="1522" y="3"/>
                    <a:pt x="1508" y="1"/>
                    <a:pt x="1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14"/>
            <p:cNvSpPr/>
            <p:nvPr/>
          </p:nvSpPr>
          <p:spPr>
            <a:xfrm>
              <a:off x="187106" y="2991205"/>
              <a:ext cx="308108" cy="385961"/>
            </a:xfrm>
            <a:custGeom>
              <a:rect b="b" l="l" r="r" t="t"/>
              <a:pathLst>
                <a:path extrusionOk="0" h="7469" w="5938">
                  <a:moveTo>
                    <a:pt x="2968" y="0"/>
                  </a:moveTo>
                  <a:cubicBezTo>
                    <a:pt x="2942" y="0"/>
                    <a:pt x="2915" y="3"/>
                    <a:pt x="2889" y="7"/>
                  </a:cubicBezTo>
                  <a:cubicBezTo>
                    <a:pt x="2091" y="438"/>
                    <a:pt x="1262" y="821"/>
                    <a:pt x="607" y="1396"/>
                  </a:cubicBezTo>
                  <a:cubicBezTo>
                    <a:pt x="1" y="1922"/>
                    <a:pt x="559" y="2561"/>
                    <a:pt x="799" y="3119"/>
                  </a:cubicBezTo>
                  <a:cubicBezTo>
                    <a:pt x="847" y="3247"/>
                    <a:pt x="847" y="3391"/>
                    <a:pt x="895" y="3518"/>
                  </a:cubicBezTo>
                  <a:cubicBezTo>
                    <a:pt x="1230" y="4492"/>
                    <a:pt x="1517" y="5481"/>
                    <a:pt x="1884" y="6455"/>
                  </a:cubicBezTo>
                  <a:cubicBezTo>
                    <a:pt x="2122" y="7066"/>
                    <a:pt x="2584" y="7469"/>
                    <a:pt x="3084" y="7469"/>
                  </a:cubicBezTo>
                  <a:cubicBezTo>
                    <a:pt x="3289" y="7469"/>
                    <a:pt x="3499" y="7401"/>
                    <a:pt x="3703" y="7253"/>
                  </a:cubicBezTo>
                  <a:cubicBezTo>
                    <a:pt x="4597" y="6582"/>
                    <a:pt x="5204" y="5577"/>
                    <a:pt x="5938" y="4715"/>
                  </a:cubicBezTo>
                  <a:lnTo>
                    <a:pt x="5762" y="4556"/>
                  </a:lnTo>
                  <a:cubicBezTo>
                    <a:pt x="5778" y="4412"/>
                    <a:pt x="5762" y="4284"/>
                    <a:pt x="5714" y="4157"/>
                  </a:cubicBezTo>
                  <a:cubicBezTo>
                    <a:pt x="4948" y="2832"/>
                    <a:pt x="4182" y="1507"/>
                    <a:pt x="3384" y="199"/>
                  </a:cubicBezTo>
                  <a:cubicBezTo>
                    <a:pt x="3275" y="76"/>
                    <a:pt x="3120" y="0"/>
                    <a:pt x="29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14"/>
            <p:cNvSpPr/>
            <p:nvPr/>
          </p:nvSpPr>
          <p:spPr>
            <a:xfrm>
              <a:off x="3017509" y="2917880"/>
              <a:ext cx="344533" cy="293927"/>
            </a:xfrm>
            <a:custGeom>
              <a:rect b="b" l="l" r="r" t="t"/>
              <a:pathLst>
                <a:path extrusionOk="0" h="5688" w="6640">
                  <a:moveTo>
                    <a:pt x="4335" y="1"/>
                  </a:moveTo>
                  <a:cubicBezTo>
                    <a:pt x="4151" y="1"/>
                    <a:pt x="3950" y="64"/>
                    <a:pt x="3735" y="166"/>
                  </a:cubicBezTo>
                  <a:cubicBezTo>
                    <a:pt x="3017" y="517"/>
                    <a:pt x="2283" y="868"/>
                    <a:pt x="1549" y="1171"/>
                  </a:cubicBezTo>
                  <a:cubicBezTo>
                    <a:pt x="192" y="1745"/>
                    <a:pt x="0" y="2176"/>
                    <a:pt x="575" y="3533"/>
                  </a:cubicBezTo>
                  <a:cubicBezTo>
                    <a:pt x="782" y="4028"/>
                    <a:pt x="926" y="4554"/>
                    <a:pt x="1197" y="5001"/>
                  </a:cubicBezTo>
                  <a:cubicBezTo>
                    <a:pt x="1405" y="5320"/>
                    <a:pt x="1772" y="5544"/>
                    <a:pt x="1948" y="5687"/>
                  </a:cubicBezTo>
                  <a:cubicBezTo>
                    <a:pt x="3256" y="5416"/>
                    <a:pt x="4357" y="5225"/>
                    <a:pt x="5411" y="4953"/>
                  </a:cubicBezTo>
                  <a:cubicBezTo>
                    <a:pt x="5762" y="4858"/>
                    <a:pt x="6081" y="4634"/>
                    <a:pt x="6304" y="4331"/>
                  </a:cubicBezTo>
                  <a:cubicBezTo>
                    <a:pt x="6496" y="4044"/>
                    <a:pt x="6640" y="3533"/>
                    <a:pt x="6512" y="3246"/>
                  </a:cubicBezTo>
                  <a:cubicBezTo>
                    <a:pt x="6097" y="2304"/>
                    <a:pt x="5522" y="1442"/>
                    <a:pt x="5060" y="533"/>
                  </a:cubicBezTo>
                  <a:cubicBezTo>
                    <a:pt x="4857" y="148"/>
                    <a:pt x="4615" y="1"/>
                    <a:pt x="43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14"/>
            <p:cNvSpPr/>
            <p:nvPr/>
          </p:nvSpPr>
          <p:spPr>
            <a:xfrm>
              <a:off x="3774493" y="3714741"/>
              <a:ext cx="341108" cy="285763"/>
            </a:xfrm>
            <a:custGeom>
              <a:rect b="b" l="l" r="r" t="t"/>
              <a:pathLst>
                <a:path extrusionOk="0" h="5530" w="6574">
                  <a:moveTo>
                    <a:pt x="3183" y="0"/>
                  </a:moveTo>
                  <a:cubicBezTo>
                    <a:pt x="2678" y="0"/>
                    <a:pt x="2220" y="136"/>
                    <a:pt x="2089" y="416"/>
                  </a:cubicBezTo>
                  <a:cubicBezTo>
                    <a:pt x="1435" y="1613"/>
                    <a:pt x="860" y="2858"/>
                    <a:pt x="349" y="4119"/>
                  </a:cubicBezTo>
                  <a:cubicBezTo>
                    <a:pt x="1" y="5043"/>
                    <a:pt x="282" y="5529"/>
                    <a:pt x="1080" y="5529"/>
                  </a:cubicBezTo>
                  <a:cubicBezTo>
                    <a:pt x="1233" y="5529"/>
                    <a:pt x="1405" y="5511"/>
                    <a:pt x="1594" y="5476"/>
                  </a:cubicBezTo>
                  <a:cubicBezTo>
                    <a:pt x="2568" y="5284"/>
                    <a:pt x="3541" y="5061"/>
                    <a:pt x="4515" y="4821"/>
                  </a:cubicBezTo>
                  <a:cubicBezTo>
                    <a:pt x="5632" y="4534"/>
                    <a:pt x="6334" y="3624"/>
                    <a:pt x="6573" y="2348"/>
                  </a:cubicBezTo>
                  <a:cubicBezTo>
                    <a:pt x="6382" y="1964"/>
                    <a:pt x="6286" y="1470"/>
                    <a:pt x="5983" y="1214"/>
                  </a:cubicBezTo>
                  <a:cubicBezTo>
                    <a:pt x="5520" y="815"/>
                    <a:pt x="4930" y="576"/>
                    <a:pt x="4371" y="273"/>
                  </a:cubicBezTo>
                  <a:cubicBezTo>
                    <a:pt x="4047" y="93"/>
                    <a:pt x="3599" y="0"/>
                    <a:pt x="31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14"/>
            <p:cNvSpPr/>
            <p:nvPr/>
          </p:nvSpPr>
          <p:spPr>
            <a:xfrm>
              <a:off x="5039663" y="4373840"/>
              <a:ext cx="322221" cy="283592"/>
            </a:xfrm>
            <a:custGeom>
              <a:rect b="b" l="l" r="r" t="t"/>
              <a:pathLst>
                <a:path extrusionOk="0" h="5488" w="6210">
                  <a:moveTo>
                    <a:pt x="2025" y="0"/>
                  </a:moveTo>
                  <a:cubicBezTo>
                    <a:pt x="1877" y="0"/>
                    <a:pt x="1715" y="42"/>
                    <a:pt x="1517" y="126"/>
                  </a:cubicBezTo>
                  <a:cubicBezTo>
                    <a:pt x="208" y="700"/>
                    <a:pt x="129" y="1833"/>
                    <a:pt x="81" y="2966"/>
                  </a:cubicBezTo>
                  <a:cubicBezTo>
                    <a:pt x="1" y="4945"/>
                    <a:pt x="33" y="4961"/>
                    <a:pt x="1948" y="5280"/>
                  </a:cubicBezTo>
                  <a:cubicBezTo>
                    <a:pt x="2507" y="5376"/>
                    <a:pt x="3065" y="5408"/>
                    <a:pt x="3799" y="5488"/>
                  </a:cubicBezTo>
                  <a:cubicBezTo>
                    <a:pt x="4230" y="5392"/>
                    <a:pt x="4932" y="5456"/>
                    <a:pt x="5363" y="5137"/>
                  </a:cubicBezTo>
                  <a:cubicBezTo>
                    <a:pt x="6209" y="4498"/>
                    <a:pt x="5459" y="1785"/>
                    <a:pt x="4454" y="1386"/>
                  </a:cubicBezTo>
                  <a:cubicBezTo>
                    <a:pt x="3831" y="1131"/>
                    <a:pt x="3257" y="780"/>
                    <a:pt x="2746" y="333"/>
                  </a:cubicBezTo>
                  <a:cubicBezTo>
                    <a:pt x="2477" y="114"/>
                    <a:pt x="2270" y="0"/>
                    <a:pt x="20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14"/>
            <p:cNvSpPr/>
            <p:nvPr/>
          </p:nvSpPr>
          <p:spPr>
            <a:xfrm>
              <a:off x="2525617" y="4438845"/>
              <a:ext cx="427345" cy="307983"/>
            </a:xfrm>
            <a:custGeom>
              <a:rect b="b" l="l" r="r" t="t"/>
              <a:pathLst>
                <a:path extrusionOk="0" h="5960" w="8236">
                  <a:moveTo>
                    <a:pt x="687" y="1"/>
                  </a:moveTo>
                  <a:cubicBezTo>
                    <a:pt x="543" y="96"/>
                    <a:pt x="224" y="208"/>
                    <a:pt x="112" y="432"/>
                  </a:cubicBezTo>
                  <a:cubicBezTo>
                    <a:pt x="1" y="671"/>
                    <a:pt x="17" y="942"/>
                    <a:pt x="144" y="1166"/>
                  </a:cubicBezTo>
                  <a:cubicBezTo>
                    <a:pt x="368" y="1501"/>
                    <a:pt x="639" y="1788"/>
                    <a:pt x="958" y="2043"/>
                  </a:cubicBezTo>
                  <a:cubicBezTo>
                    <a:pt x="1996" y="2969"/>
                    <a:pt x="3097" y="3847"/>
                    <a:pt x="4086" y="4820"/>
                  </a:cubicBezTo>
                  <a:cubicBezTo>
                    <a:pt x="4883" y="5584"/>
                    <a:pt x="5257" y="5959"/>
                    <a:pt x="5652" y="5959"/>
                  </a:cubicBezTo>
                  <a:cubicBezTo>
                    <a:pt x="6017" y="5959"/>
                    <a:pt x="6400" y="5640"/>
                    <a:pt x="7150" y="5012"/>
                  </a:cubicBezTo>
                  <a:cubicBezTo>
                    <a:pt x="8236" y="4118"/>
                    <a:pt x="8220" y="3049"/>
                    <a:pt x="6975" y="2347"/>
                  </a:cubicBezTo>
                  <a:cubicBezTo>
                    <a:pt x="5794" y="1692"/>
                    <a:pt x="4501" y="1214"/>
                    <a:pt x="3240" y="719"/>
                  </a:cubicBezTo>
                  <a:cubicBezTo>
                    <a:pt x="2458" y="432"/>
                    <a:pt x="1644" y="256"/>
                    <a:pt x="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14"/>
            <p:cNvSpPr/>
            <p:nvPr/>
          </p:nvSpPr>
          <p:spPr>
            <a:xfrm>
              <a:off x="3499438" y="4151746"/>
              <a:ext cx="300636" cy="293462"/>
            </a:xfrm>
            <a:custGeom>
              <a:rect b="b" l="l" r="r" t="t"/>
              <a:pathLst>
                <a:path extrusionOk="0" h="5679" w="5794">
                  <a:moveTo>
                    <a:pt x="2880" y="0"/>
                  </a:moveTo>
                  <a:cubicBezTo>
                    <a:pt x="2423" y="0"/>
                    <a:pt x="1925" y="129"/>
                    <a:pt x="1549" y="322"/>
                  </a:cubicBezTo>
                  <a:cubicBezTo>
                    <a:pt x="448" y="881"/>
                    <a:pt x="224" y="1998"/>
                    <a:pt x="256" y="3163"/>
                  </a:cubicBezTo>
                  <a:lnTo>
                    <a:pt x="1" y="3306"/>
                  </a:lnTo>
                  <a:cubicBezTo>
                    <a:pt x="336" y="3881"/>
                    <a:pt x="543" y="4663"/>
                    <a:pt x="1054" y="4998"/>
                  </a:cubicBezTo>
                  <a:cubicBezTo>
                    <a:pt x="1661" y="5397"/>
                    <a:pt x="2506" y="5461"/>
                    <a:pt x="3256" y="5621"/>
                  </a:cubicBezTo>
                  <a:cubicBezTo>
                    <a:pt x="3429" y="5659"/>
                    <a:pt x="3594" y="5679"/>
                    <a:pt x="3749" y="5679"/>
                  </a:cubicBezTo>
                  <a:cubicBezTo>
                    <a:pt x="4313" y="5679"/>
                    <a:pt x="4763" y="5416"/>
                    <a:pt x="5076" y="4791"/>
                  </a:cubicBezTo>
                  <a:cubicBezTo>
                    <a:pt x="5794" y="3338"/>
                    <a:pt x="5012" y="705"/>
                    <a:pt x="3496" y="99"/>
                  </a:cubicBezTo>
                  <a:cubicBezTo>
                    <a:pt x="3313" y="31"/>
                    <a:pt x="3101" y="0"/>
                    <a:pt x="28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14"/>
            <p:cNvSpPr/>
            <p:nvPr/>
          </p:nvSpPr>
          <p:spPr>
            <a:xfrm>
              <a:off x="4171016" y="4774518"/>
              <a:ext cx="332962" cy="316096"/>
            </a:xfrm>
            <a:custGeom>
              <a:rect b="b" l="l" r="r" t="t"/>
              <a:pathLst>
                <a:path extrusionOk="0" h="6117" w="6417">
                  <a:moveTo>
                    <a:pt x="2203" y="0"/>
                  </a:moveTo>
                  <a:cubicBezTo>
                    <a:pt x="240" y="958"/>
                    <a:pt x="1" y="1325"/>
                    <a:pt x="240" y="3192"/>
                  </a:cubicBezTo>
                  <a:cubicBezTo>
                    <a:pt x="288" y="3431"/>
                    <a:pt x="320" y="3655"/>
                    <a:pt x="336" y="3894"/>
                  </a:cubicBezTo>
                  <a:cubicBezTo>
                    <a:pt x="347" y="5851"/>
                    <a:pt x="599" y="6116"/>
                    <a:pt x="1437" y="6116"/>
                  </a:cubicBezTo>
                  <a:cubicBezTo>
                    <a:pt x="1750" y="6116"/>
                    <a:pt x="2144" y="6079"/>
                    <a:pt x="2637" y="6079"/>
                  </a:cubicBezTo>
                  <a:cubicBezTo>
                    <a:pt x="2688" y="6079"/>
                    <a:pt x="2740" y="6080"/>
                    <a:pt x="2794" y="6081"/>
                  </a:cubicBezTo>
                  <a:cubicBezTo>
                    <a:pt x="2806" y="6081"/>
                    <a:pt x="2818" y="6081"/>
                    <a:pt x="2830" y="6081"/>
                  </a:cubicBezTo>
                  <a:cubicBezTo>
                    <a:pt x="4451" y="6081"/>
                    <a:pt x="6400" y="3992"/>
                    <a:pt x="6416" y="2123"/>
                  </a:cubicBezTo>
                  <a:lnTo>
                    <a:pt x="6416" y="2123"/>
                  </a:lnTo>
                  <a:cubicBezTo>
                    <a:pt x="6257" y="2250"/>
                    <a:pt x="6081" y="2394"/>
                    <a:pt x="5938" y="2538"/>
                  </a:cubicBezTo>
                  <a:cubicBezTo>
                    <a:pt x="5628" y="2923"/>
                    <a:pt x="5300" y="3123"/>
                    <a:pt x="4974" y="3123"/>
                  </a:cubicBezTo>
                  <a:cubicBezTo>
                    <a:pt x="4678" y="3123"/>
                    <a:pt x="4383" y="2959"/>
                    <a:pt x="4102" y="2617"/>
                  </a:cubicBezTo>
                  <a:cubicBezTo>
                    <a:pt x="3416" y="1788"/>
                    <a:pt x="2841" y="878"/>
                    <a:pt x="22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14"/>
            <p:cNvSpPr/>
            <p:nvPr/>
          </p:nvSpPr>
          <p:spPr>
            <a:xfrm>
              <a:off x="3064726" y="3270450"/>
              <a:ext cx="245168" cy="458409"/>
            </a:xfrm>
            <a:custGeom>
              <a:rect b="b" l="l" r="r" t="t"/>
              <a:pathLst>
                <a:path extrusionOk="0" h="8871" w="4725">
                  <a:moveTo>
                    <a:pt x="2266" y="0"/>
                  </a:moveTo>
                  <a:cubicBezTo>
                    <a:pt x="1183" y="0"/>
                    <a:pt x="15" y="1237"/>
                    <a:pt x="0" y="2487"/>
                  </a:cubicBezTo>
                  <a:cubicBezTo>
                    <a:pt x="64" y="2758"/>
                    <a:pt x="160" y="3014"/>
                    <a:pt x="271" y="3269"/>
                  </a:cubicBezTo>
                  <a:cubicBezTo>
                    <a:pt x="1022" y="4642"/>
                    <a:pt x="1788" y="6014"/>
                    <a:pt x="2586" y="7355"/>
                  </a:cubicBezTo>
                  <a:cubicBezTo>
                    <a:pt x="2809" y="7754"/>
                    <a:pt x="3112" y="8121"/>
                    <a:pt x="3463" y="8424"/>
                  </a:cubicBezTo>
                  <a:cubicBezTo>
                    <a:pt x="3751" y="8663"/>
                    <a:pt x="4150" y="8727"/>
                    <a:pt x="4501" y="8871"/>
                  </a:cubicBezTo>
                  <a:cubicBezTo>
                    <a:pt x="4564" y="8488"/>
                    <a:pt x="4724" y="8073"/>
                    <a:pt x="4660" y="7690"/>
                  </a:cubicBezTo>
                  <a:cubicBezTo>
                    <a:pt x="4485" y="6621"/>
                    <a:pt x="4197" y="5551"/>
                    <a:pt x="3974" y="4482"/>
                  </a:cubicBezTo>
                  <a:cubicBezTo>
                    <a:pt x="3735" y="3269"/>
                    <a:pt x="3559" y="2040"/>
                    <a:pt x="3256" y="843"/>
                  </a:cubicBezTo>
                  <a:cubicBezTo>
                    <a:pt x="3176" y="508"/>
                    <a:pt x="2761" y="45"/>
                    <a:pt x="2458" y="13"/>
                  </a:cubicBezTo>
                  <a:cubicBezTo>
                    <a:pt x="2395" y="5"/>
                    <a:pt x="2331" y="0"/>
                    <a:pt x="22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14"/>
            <p:cNvSpPr/>
            <p:nvPr/>
          </p:nvSpPr>
          <p:spPr>
            <a:xfrm>
              <a:off x="3342116" y="3572793"/>
              <a:ext cx="305617" cy="332839"/>
            </a:xfrm>
            <a:custGeom>
              <a:rect b="b" l="l" r="r" t="t"/>
              <a:pathLst>
                <a:path extrusionOk="0" h="6441" w="5890">
                  <a:moveTo>
                    <a:pt x="4246" y="0"/>
                  </a:moveTo>
                  <a:cubicBezTo>
                    <a:pt x="3747" y="0"/>
                    <a:pt x="3217" y="222"/>
                    <a:pt x="2730" y="642"/>
                  </a:cubicBezTo>
                  <a:cubicBezTo>
                    <a:pt x="1469" y="1711"/>
                    <a:pt x="527" y="3100"/>
                    <a:pt x="0" y="4664"/>
                  </a:cubicBezTo>
                  <a:cubicBezTo>
                    <a:pt x="352" y="5222"/>
                    <a:pt x="639" y="6020"/>
                    <a:pt x="1213" y="6371"/>
                  </a:cubicBezTo>
                  <a:cubicBezTo>
                    <a:pt x="1295" y="6419"/>
                    <a:pt x="1412" y="6441"/>
                    <a:pt x="1547" y="6441"/>
                  </a:cubicBezTo>
                  <a:cubicBezTo>
                    <a:pt x="1994" y="6441"/>
                    <a:pt x="2640" y="6206"/>
                    <a:pt x="2873" y="5924"/>
                  </a:cubicBezTo>
                  <a:cubicBezTo>
                    <a:pt x="3926" y="4520"/>
                    <a:pt x="4884" y="3052"/>
                    <a:pt x="5762" y="1552"/>
                  </a:cubicBezTo>
                  <a:cubicBezTo>
                    <a:pt x="5889" y="1344"/>
                    <a:pt x="5650" y="770"/>
                    <a:pt x="5427" y="514"/>
                  </a:cubicBezTo>
                  <a:cubicBezTo>
                    <a:pt x="5086" y="166"/>
                    <a:pt x="4677" y="0"/>
                    <a:pt x="424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14"/>
            <p:cNvSpPr/>
            <p:nvPr/>
          </p:nvSpPr>
          <p:spPr>
            <a:xfrm>
              <a:off x="775041" y="122486"/>
              <a:ext cx="455520" cy="219412"/>
            </a:xfrm>
            <a:custGeom>
              <a:rect b="b" l="l" r="r" t="t"/>
              <a:pathLst>
                <a:path extrusionOk="0" h="4246" w="8779">
                  <a:moveTo>
                    <a:pt x="2561" y="1"/>
                  </a:moveTo>
                  <a:cubicBezTo>
                    <a:pt x="1492" y="1"/>
                    <a:pt x="506" y="620"/>
                    <a:pt x="65" y="1597"/>
                  </a:cubicBezTo>
                  <a:cubicBezTo>
                    <a:pt x="1" y="1773"/>
                    <a:pt x="17" y="1980"/>
                    <a:pt x="113" y="2140"/>
                  </a:cubicBezTo>
                  <a:cubicBezTo>
                    <a:pt x="639" y="2698"/>
                    <a:pt x="1166" y="3129"/>
                    <a:pt x="2076" y="3129"/>
                  </a:cubicBezTo>
                  <a:cubicBezTo>
                    <a:pt x="2130" y="3129"/>
                    <a:pt x="2184" y="3129"/>
                    <a:pt x="2240" y="3129"/>
                  </a:cubicBezTo>
                  <a:cubicBezTo>
                    <a:pt x="3265" y="3129"/>
                    <a:pt x="4506" y="3144"/>
                    <a:pt x="5188" y="3704"/>
                  </a:cubicBezTo>
                  <a:cubicBezTo>
                    <a:pt x="5670" y="4096"/>
                    <a:pt x="6089" y="4246"/>
                    <a:pt x="6486" y="4246"/>
                  </a:cubicBezTo>
                  <a:cubicBezTo>
                    <a:pt x="6928" y="4246"/>
                    <a:pt x="7343" y="4059"/>
                    <a:pt x="7789" y="3815"/>
                  </a:cubicBezTo>
                  <a:cubicBezTo>
                    <a:pt x="8172" y="3592"/>
                    <a:pt x="8443" y="3161"/>
                    <a:pt x="8778" y="2826"/>
                  </a:cubicBezTo>
                  <a:cubicBezTo>
                    <a:pt x="8364" y="2427"/>
                    <a:pt x="7996" y="1932"/>
                    <a:pt x="7518" y="1645"/>
                  </a:cubicBezTo>
                  <a:cubicBezTo>
                    <a:pt x="6895" y="1326"/>
                    <a:pt x="6241" y="1070"/>
                    <a:pt x="5571" y="895"/>
                  </a:cubicBezTo>
                  <a:cubicBezTo>
                    <a:pt x="4565" y="560"/>
                    <a:pt x="3544" y="288"/>
                    <a:pt x="2602" y="1"/>
                  </a:cubicBezTo>
                  <a:cubicBezTo>
                    <a:pt x="2589" y="1"/>
                    <a:pt x="2575" y="1"/>
                    <a:pt x="25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14"/>
            <p:cNvSpPr/>
            <p:nvPr/>
          </p:nvSpPr>
          <p:spPr>
            <a:xfrm>
              <a:off x="4214913" y="3586125"/>
              <a:ext cx="380128" cy="303901"/>
            </a:xfrm>
            <a:custGeom>
              <a:rect b="b" l="l" r="r" t="t"/>
              <a:pathLst>
                <a:path extrusionOk="0" h="5881" w="7326">
                  <a:moveTo>
                    <a:pt x="7326" y="1"/>
                  </a:moveTo>
                  <a:cubicBezTo>
                    <a:pt x="6943" y="81"/>
                    <a:pt x="6512" y="65"/>
                    <a:pt x="6209" y="256"/>
                  </a:cubicBezTo>
                  <a:cubicBezTo>
                    <a:pt x="4613" y="1294"/>
                    <a:pt x="3049" y="2379"/>
                    <a:pt x="1469" y="3448"/>
                  </a:cubicBezTo>
                  <a:cubicBezTo>
                    <a:pt x="1166" y="3656"/>
                    <a:pt x="846" y="3815"/>
                    <a:pt x="543" y="4023"/>
                  </a:cubicBezTo>
                  <a:cubicBezTo>
                    <a:pt x="352" y="4182"/>
                    <a:pt x="176" y="4358"/>
                    <a:pt x="1" y="4533"/>
                  </a:cubicBezTo>
                  <a:cubicBezTo>
                    <a:pt x="256" y="4837"/>
                    <a:pt x="415" y="5124"/>
                    <a:pt x="671" y="5331"/>
                  </a:cubicBezTo>
                  <a:cubicBezTo>
                    <a:pt x="1137" y="5706"/>
                    <a:pt x="1616" y="5881"/>
                    <a:pt x="2115" y="5881"/>
                  </a:cubicBezTo>
                  <a:cubicBezTo>
                    <a:pt x="2573" y="5881"/>
                    <a:pt x="3047" y="5734"/>
                    <a:pt x="3543" y="5459"/>
                  </a:cubicBezTo>
                  <a:cubicBezTo>
                    <a:pt x="4246" y="5028"/>
                    <a:pt x="4996" y="4693"/>
                    <a:pt x="5778" y="4469"/>
                  </a:cubicBezTo>
                  <a:cubicBezTo>
                    <a:pt x="6576" y="4262"/>
                    <a:pt x="6895" y="3863"/>
                    <a:pt x="6959" y="3097"/>
                  </a:cubicBezTo>
                  <a:cubicBezTo>
                    <a:pt x="7007" y="2427"/>
                    <a:pt x="7198" y="1788"/>
                    <a:pt x="7294" y="1118"/>
                  </a:cubicBezTo>
                  <a:cubicBezTo>
                    <a:pt x="7326" y="751"/>
                    <a:pt x="7326" y="384"/>
                    <a:pt x="73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14"/>
            <p:cNvSpPr/>
            <p:nvPr/>
          </p:nvSpPr>
          <p:spPr>
            <a:xfrm>
              <a:off x="1119521" y="3927120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1565" y="1"/>
                  </a:moveTo>
                  <a:cubicBezTo>
                    <a:pt x="786" y="1"/>
                    <a:pt x="293" y="754"/>
                    <a:pt x="113" y="2259"/>
                  </a:cubicBezTo>
                  <a:cubicBezTo>
                    <a:pt x="81" y="2499"/>
                    <a:pt x="49" y="2722"/>
                    <a:pt x="1" y="2945"/>
                  </a:cubicBezTo>
                  <a:lnTo>
                    <a:pt x="161" y="2961"/>
                  </a:lnTo>
                  <a:lnTo>
                    <a:pt x="161" y="5148"/>
                  </a:lnTo>
                  <a:cubicBezTo>
                    <a:pt x="161" y="5260"/>
                    <a:pt x="161" y="5355"/>
                    <a:pt x="176" y="5451"/>
                  </a:cubicBezTo>
                  <a:cubicBezTo>
                    <a:pt x="318" y="6266"/>
                    <a:pt x="829" y="6704"/>
                    <a:pt x="1463" y="6704"/>
                  </a:cubicBezTo>
                  <a:cubicBezTo>
                    <a:pt x="1760" y="6704"/>
                    <a:pt x="2085" y="6607"/>
                    <a:pt x="2411" y="6409"/>
                  </a:cubicBezTo>
                  <a:cubicBezTo>
                    <a:pt x="3592" y="5690"/>
                    <a:pt x="3767" y="4446"/>
                    <a:pt x="4071" y="3344"/>
                  </a:cubicBezTo>
                  <a:cubicBezTo>
                    <a:pt x="4390" y="2227"/>
                    <a:pt x="2842" y="121"/>
                    <a:pt x="1709" y="9"/>
                  </a:cubicBezTo>
                  <a:cubicBezTo>
                    <a:pt x="1660" y="4"/>
                    <a:pt x="1612" y="1"/>
                    <a:pt x="15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14"/>
            <p:cNvSpPr/>
            <p:nvPr/>
          </p:nvSpPr>
          <p:spPr>
            <a:xfrm>
              <a:off x="2090905" y="3016784"/>
              <a:ext cx="274122" cy="309637"/>
            </a:xfrm>
            <a:custGeom>
              <a:rect b="b" l="l" r="r" t="t"/>
              <a:pathLst>
                <a:path extrusionOk="0" h="5992" w="5283">
                  <a:moveTo>
                    <a:pt x="2783" y="1"/>
                  </a:moveTo>
                  <a:cubicBezTo>
                    <a:pt x="1712" y="1"/>
                    <a:pt x="576" y="1001"/>
                    <a:pt x="479" y="2098"/>
                  </a:cubicBezTo>
                  <a:cubicBezTo>
                    <a:pt x="431" y="2624"/>
                    <a:pt x="335" y="3151"/>
                    <a:pt x="224" y="3662"/>
                  </a:cubicBezTo>
                  <a:cubicBezTo>
                    <a:pt x="0" y="4651"/>
                    <a:pt x="128" y="4827"/>
                    <a:pt x="1133" y="4875"/>
                  </a:cubicBezTo>
                  <a:cubicBezTo>
                    <a:pt x="1357" y="4891"/>
                    <a:pt x="1564" y="4954"/>
                    <a:pt x="1772" y="5066"/>
                  </a:cubicBezTo>
                  <a:cubicBezTo>
                    <a:pt x="2346" y="5353"/>
                    <a:pt x="2905" y="5688"/>
                    <a:pt x="3479" y="5992"/>
                  </a:cubicBezTo>
                  <a:cubicBezTo>
                    <a:pt x="5187" y="5768"/>
                    <a:pt x="5283" y="5641"/>
                    <a:pt x="4852" y="4093"/>
                  </a:cubicBezTo>
                  <a:cubicBezTo>
                    <a:pt x="4548" y="3039"/>
                    <a:pt x="4325" y="1954"/>
                    <a:pt x="3990" y="917"/>
                  </a:cubicBezTo>
                  <a:cubicBezTo>
                    <a:pt x="3878" y="582"/>
                    <a:pt x="3559" y="167"/>
                    <a:pt x="3256" y="71"/>
                  </a:cubicBezTo>
                  <a:cubicBezTo>
                    <a:pt x="3102" y="23"/>
                    <a:pt x="2943" y="1"/>
                    <a:pt x="27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14"/>
            <p:cNvSpPr/>
            <p:nvPr/>
          </p:nvSpPr>
          <p:spPr>
            <a:xfrm>
              <a:off x="4656267" y="3063652"/>
              <a:ext cx="347024" cy="360898"/>
            </a:xfrm>
            <a:custGeom>
              <a:rect b="b" l="l" r="r" t="t"/>
              <a:pathLst>
                <a:path extrusionOk="0" h="6984" w="6688">
                  <a:moveTo>
                    <a:pt x="5294" y="1"/>
                  </a:moveTo>
                  <a:cubicBezTo>
                    <a:pt x="5115" y="1"/>
                    <a:pt x="4905" y="21"/>
                    <a:pt x="4661" y="58"/>
                  </a:cubicBezTo>
                  <a:lnTo>
                    <a:pt x="4677" y="58"/>
                  </a:lnTo>
                  <a:cubicBezTo>
                    <a:pt x="4533" y="377"/>
                    <a:pt x="4390" y="696"/>
                    <a:pt x="4214" y="999"/>
                  </a:cubicBezTo>
                  <a:cubicBezTo>
                    <a:pt x="3927" y="1478"/>
                    <a:pt x="3480" y="1893"/>
                    <a:pt x="3272" y="2404"/>
                  </a:cubicBezTo>
                  <a:cubicBezTo>
                    <a:pt x="2889" y="3441"/>
                    <a:pt x="2139" y="4095"/>
                    <a:pt x="1198" y="4590"/>
                  </a:cubicBezTo>
                  <a:cubicBezTo>
                    <a:pt x="815" y="4797"/>
                    <a:pt x="288" y="5005"/>
                    <a:pt x="176" y="5340"/>
                  </a:cubicBezTo>
                  <a:cubicBezTo>
                    <a:pt x="1" y="5835"/>
                    <a:pt x="144" y="6425"/>
                    <a:pt x="160" y="6984"/>
                  </a:cubicBezTo>
                  <a:cubicBezTo>
                    <a:pt x="591" y="6904"/>
                    <a:pt x="1070" y="6904"/>
                    <a:pt x="1469" y="6729"/>
                  </a:cubicBezTo>
                  <a:cubicBezTo>
                    <a:pt x="2123" y="6441"/>
                    <a:pt x="2698" y="5851"/>
                    <a:pt x="3368" y="5707"/>
                  </a:cubicBezTo>
                  <a:cubicBezTo>
                    <a:pt x="5363" y="5292"/>
                    <a:pt x="6688" y="3393"/>
                    <a:pt x="6416" y="1382"/>
                  </a:cubicBezTo>
                  <a:cubicBezTo>
                    <a:pt x="6287" y="363"/>
                    <a:pt x="6054" y="1"/>
                    <a:pt x="52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14"/>
            <p:cNvSpPr/>
            <p:nvPr/>
          </p:nvSpPr>
          <p:spPr>
            <a:xfrm>
              <a:off x="2948758" y="3732413"/>
              <a:ext cx="327151" cy="301575"/>
            </a:xfrm>
            <a:custGeom>
              <a:rect b="b" l="l" r="r" t="t"/>
              <a:pathLst>
                <a:path extrusionOk="0" h="5836" w="6305">
                  <a:moveTo>
                    <a:pt x="4001" y="0"/>
                  </a:moveTo>
                  <a:cubicBezTo>
                    <a:pt x="3700" y="0"/>
                    <a:pt x="3263" y="155"/>
                    <a:pt x="3049" y="346"/>
                  </a:cubicBezTo>
                  <a:cubicBezTo>
                    <a:pt x="2187" y="1176"/>
                    <a:pt x="1357" y="2037"/>
                    <a:pt x="575" y="2963"/>
                  </a:cubicBezTo>
                  <a:cubicBezTo>
                    <a:pt x="288" y="3282"/>
                    <a:pt x="144" y="3745"/>
                    <a:pt x="1" y="4032"/>
                  </a:cubicBezTo>
                  <a:cubicBezTo>
                    <a:pt x="129" y="5836"/>
                    <a:pt x="1724" y="4926"/>
                    <a:pt x="2443" y="5564"/>
                  </a:cubicBezTo>
                  <a:cubicBezTo>
                    <a:pt x="2495" y="5613"/>
                    <a:pt x="2573" y="5632"/>
                    <a:pt x="2668" y="5632"/>
                  </a:cubicBezTo>
                  <a:cubicBezTo>
                    <a:pt x="2946" y="5632"/>
                    <a:pt x="3366" y="5468"/>
                    <a:pt x="3687" y="5421"/>
                  </a:cubicBezTo>
                  <a:cubicBezTo>
                    <a:pt x="3719" y="5405"/>
                    <a:pt x="3735" y="5373"/>
                    <a:pt x="3751" y="5341"/>
                  </a:cubicBezTo>
                  <a:cubicBezTo>
                    <a:pt x="4852" y="4352"/>
                    <a:pt x="6305" y="3474"/>
                    <a:pt x="5124" y="1638"/>
                  </a:cubicBezTo>
                  <a:cubicBezTo>
                    <a:pt x="5092" y="1575"/>
                    <a:pt x="5156" y="1479"/>
                    <a:pt x="5124" y="1431"/>
                  </a:cubicBezTo>
                  <a:cubicBezTo>
                    <a:pt x="4837" y="952"/>
                    <a:pt x="4645" y="378"/>
                    <a:pt x="4246" y="58"/>
                  </a:cubicBezTo>
                  <a:cubicBezTo>
                    <a:pt x="4189" y="18"/>
                    <a:pt x="4103" y="0"/>
                    <a:pt x="40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14"/>
            <p:cNvSpPr/>
            <p:nvPr/>
          </p:nvSpPr>
          <p:spPr>
            <a:xfrm>
              <a:off x="5178824" y="4125444"/>
              <a:ext cx="376755" cy="195383"/>
            </a:xfrm>
            <a:custGeom>
              <a:rect b="b" l="l" r="r" t="t"/>
              <a:pathLst>
                <a:path extrusionOk="0" h="3781" w="7261">
                  <a:moveTo>
                    <a:pt x="4937" y="1"/>
                  </a:moveTo>
                  <a:cubicBezTo>
                    <a:pt x="4919" y="1"/>
                    <a:pt x="4902" y="1"/>
                    <a:pt x="4884" y="1"/>
                  </a:cubicBezTo>
                  <a:cubicBezTo>
                    <a:pt x="3703" y="113"/>
                    <a:pt x="2330" y="225"/>
                    <a:pt x="1181" y="1390"/>
                  </a:cubicBezTo>
                  <a:cubicBezTo>
                    <a:pt x="144" y="2427"/>
                    <a:pt x="0" y="2571"/>
                    <a:pt x="1261" y="3369"/>
                  </a:cubicBezTo>
                  <a:cubicBezTo>
                    <a:pt x="1484" y="3496"/>
                    <a:pt x="1740" y="3592"/>
                    <a:pt x="1995" y="3640"/>
                  </a:cubicBezTo>
                  <a:cubicBezTo>
                    <a:pt x="2323" y="3739"/>
                    <a:pt x="2640" y="3780"/>
                    <a:pt x="2949" y="3780"/>
                  </a:cubicBezTo>
                  <a:cubicBezTo>
                    <a:pt x="4338" y="3780"/>
                    <a:pt x="5563" y="2938"/>
                    <a:pt x="6894" y="2650"/>
                  </a:cubicBezTo>
                  <a:cubicBezTo>
                    <a:pt x="7006" y="2618"/>
                    <a:pt x="7134" y="2331"/>
                    <a:pt x="7150" y="2172"/>
                  </a:cubicBezTo>
                  <a:cubicBezTo>
                    <a:pt x="7260" y="735"/>
                    <a:pt x="6590" y="1"/>
                    <a:pt x="49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14"/>
            <p:cNvSpPr/>
            <p:nvPr/>
          </p:nvSpPr>
          <p:spPr>
            <a:xfrm>
              <a:off x="5484389" y="2553839"/>
              <a:ext cx="192139" cy="255326"/>
            </a:xfrm>
            <a:custGeom>
              <a:rect b="b" l="l" r="r" t="t"/>
              <a:pathLst>
                <a:path extrusionOk="0" h="4941" w="3703">
                  <a:moveTo>
                    <a:pt x="600" y="0"/>
                  </a:moveTo>
                  <a:cubicBezTo>
                    <a:pt x="351" y="0"/>
                    <a:pt x="236" y="250"/>
                    <a:pt x="64" y="875"/>
                  </a:cubicBezTo>
                  <a:cubicBezTo>
                    <a:pt x="16" y="1066"/>
                    <a:pt x="0" y="1274"/>
                    <a:pt x="16" y="1465"/>
                  </a:cubicBezTo>
                  <a:cubicBezTo>
                    <a:pt x="16" y="2917"/>
                    <a:pt x="1197" y="3731"/>
                    <a:pt x="1819" y="4849"/>
                  </a:cubicBezTo>
                  <a:cubicBezTo>
                    <a:pt x="1843" y="4908"/>
                    <a:pt x="1981" y="4941"/>
                    <a:pt x="2103" y="4941"/>
                  </a:cubicBezTo>
                  <a:cubicBezTo>
                    <a:pt x="2145" y="4941"/>
                    <a:pt x="2185" y="4937"/>
                    <a:pt x="2218" y="4928"/>
                  </a:cubicBezTo>
                  <a:cubicBezTo>
                    <a:pt x="3304" y="4689"/>
                    <a:pt x="3703" y="4019"/>
                    <a:pt x="3320" y="2790"/>
                  </a:cubicBezTo>
                  <a:cubicBezTo>
                    <a:pt x="2968" y="1944"/>
                    <a:pt x="2601" y="970"/>
                    <a:pt x="1484" y="380"/>
                  </a:cubicBezTo>
                  <a:cubicBezTo>
                    <a:pt x="1056" y="145"/>
                    <a:pt x="789" y="0"/>
                    <a:pt x="6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14"/>
            <p:cNvSpPr/>
            <p:nvPr/>
          </p:nvSpPr>
          <p:spPr>
            <a:xfrm>
              <a:off x="852924" y="4082193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3079" y="1"/>
                  </a:moveTo>
                  <a:cubicBezTo>
                    <a:pt x="1910" y="1"/>
                    <a:pt x="228" y="1095"/>
                    <a:pt x="16" y="2115"/>
                  </a:cubicBezTo>
                  <a:cubicBezTo>
                    <a:pt x="0" y="2275"/>
                    <a:pt x="48" y="2434"/>
                    <a:pt x="128" y="2578"/>
                  </a:cubicBezTo>
                  <a:cubicBezTo>
                    <a:pt x="399" y="3264"/>
                    <a:pt x="654" y="3950"/>
                    <a:pt x="958" y="4605"/>
                  </a:cubicBezTo>
                  <a:cubicBezTo>
                    <a:pt x="1085" y="4892"/>
                    <a:pt x="1277" y="5259"/>
                    <a:pt x="1532" y="5371"/>
                  </a:cubicBezTo>
                  <a:cubicBezTo>
                    <a:pt x="1843" y="5523"/>
                    <a:pt x="2162" y="5592"/>
                    <a:pt x="2472" y="5592"/>
                  </a:cubicBezTo>
                  <a:cubicBezTo>
                    <a:pt x="3629" y="5592"/>
                    <a:pt x="4660" y="4624"/>
                    <a:pt x="4660" y="3328"/>
                  </a:cubicBezTo>
                  <a:cubicBezTo>
                    <a:pt x="4421" y="2338"/>
                    <a:pt x="4213" y="1349"/>
                    <a:pt x="3958" y="391"/>
                  </a:cubicBezTo>
                  <a:cubicBezTo>
                    <a:pt x="3910" y="248"/>
                    <a:pt x="3671" y="104"/>
                    <a:pt x="3495" y="56"/>
                  </a:cubicBezTo>
                  <a:cubicBezTo>
                    <a:pt x="3367" y="18"/>
                    <a:pt x="3227" y="1"/>
                    <a:pt x="30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14"/>
            <p:cNvSpPr/>
            <p:nvPr/>
          </p:nvSpPr>
          <p:spPr>
            <a:xfrm>
              <a:off x="1540224" y="3095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2517" y="1"/>
                  </a:moveTo>
                  <a:cubicBezTo>
                    <a:pt x="2101" y="1"/>
                    <a:pt x="1869" y="343"/>
                    <a:pt x="1580" y="814"/>
                  </a:cubicBezTo>
                  <a:cubicBezTo>
                    <a:pt x="1309" y="1261"/>
                    <a:pt x="1038" y="1740"/>
                    <a:pt x="655" y="2091"/>
                  </a:cubicBezTo>
                  <a:cubicBezTo>
                    <a:pt x="48" y="2617"/>
                    <a:pt x="0" y="3032"/>
                    <a:pt x="702" y="3479"/>
                  </a:cubicBezTo>
                  <a:cubicBezTo>
                    <a:pt x="862" y="3591"/>
                    <a:pt x="990" y="3767"/>
                    <a:pt x="1149" y="3878"/>
                  </a:cubicBezTo>
                  <a:cubicBezTo>
                    <a:pt x="1883" y="4373"/>
                    <a:pt x="2618" y="4852"/>
                    <a:pt x="3240" y="5267"/>
                  </a:cubicBezTo>
                  <a:cubicBezTo>
                    <a:pt x="5331" y="4820"/>
                    <a:pt x="6320" y="4405"/>
                    <a:pt x="5203" y="2266"/>
                  </a:cubicBezTo>
                  <a:cubicBezTo>
                    <a:pt x="4772" y="1421"/>
                    <a:pt x="4118" y="734"/>
                    <a:pt x="3288" y="271"/>
                  </a:cubicBezTo>
                  <a:cubicBezTo>
                    <a:pt x="2968" y="83"/>
                    <a:pt x="2720" y="1"/>
                    <a:pt x="25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14"/>
            <p:cNvSpPr/>
            <p:nvPr/>
          </p:nvSpPr>
          <p:spPr>
            <a:xfrm>
              <a:off x="1230768" y="4803765"/>
              <a:ext cx="336594" cy="216725"/>
            </a:xfrm>
            <a:custGeom>
              <a:rect b="b" l="l" r="r" t="t"/>
              <a:pathLst>
                <a:path extrusionOk="0" h="4194" w="6487">
                  <a:moveTo>
                    <a:pt x="5687" y="1"/>
                  </a:moveTo>
                  <a:cubicBezTo>
                    <a:pt x="5588" y="1"/>
                    <a:pt x="5473" y="18"/>
                    <a:pt x="5342" y="56"/>
                  </a:cubicBezTo>
                  <a:cubicBezTo>
                    <a:pt x="3842" y="503"/>
                    <a:pt x="2341" y="902"/>
                    <a:pt x="857" y="1349"/>
                  </a:cubicBezTo>
                  <a:cubicBezTo>
                    <a:pt x="602" y="1413"/>
                    <a:pt x="394" y="1573"/>
                    <a:pt x="283" y="1796"/>
                  </a:cubicBezTo>
                  <a:cubicBezTo>
                    <a:pt x="1" y="2516"/>
                    <a:pt x="1163" y="3713"/>
                    <a:pt x="1945" y="3713"/>
                  </a:cubicBezTo>
                  <a:cubicBezTo>
                    <a:pt x="1960" y="3713"/>
                    <a:pt x="1976" y="3712"/>
                    <a:pt x="1990" y="3711"/>
                  </a:cubicBezTo>
                  <a:cubicBezTo>
                    <a:pt x="2091" y="3705"/>
                    <a:pt x="2191" y="3702"/>
                    <a:pt x="2292" y="3702"/>
                  </a:cubicBezTo>
                  <a:cubicBezTo>
                    <a:pt x="2929" y="3702"/>
                    <a:pt x="3575" y="3820"/>
                    <a:pt x="4209" y="3903"/>
                  </a:cubicBezTo>
                  <a:cubicBezTo>
                    <a:pt x="4560" y="3982"/>
                    <a:pt x="4911" y="4078"/>
                    <a:pt x="5246" y="4190"/>
                  </a:cubicBezTo>
                  <a:cubicBezTo>
                    <a:pt x="5296" y="4193"/>
                    <a:pt x="5345" y="4194"/>
                    <a:pt x="5392" y="4194"/>
                  </a:cubicBezTo>
                  <a:cubicBezTo>
                    <a:pt x="6192" y="4194"/>
                    <a:pt x="6486" y="3806"/>
                    <a:pt x="6411" y="2977"/>
                  </a:cubicBezTo>
                  <a:cubicBezTo>
                    <a:pt x="6347" y="2291"/>
                    <a:pt x="6395" y="1589"/>
                    <a:pt x="6347" y="902"/>
                  </a:cubicBezTo>
                  <a:cubicBezTo>
                    <a:pt x="6308" y="413"/>
                    <a:pt x="6169" y="1"/>
                    <a:pt x="5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14"/>
            <p:cNvSpPr/>
            <p:nvPr/>
          </p:nvSpPr>
          <p:spPr>
            <a:xfrm>
              <a:off x="339499" y="4591489"/>
              <a:ext cx="298146" cy="261217"/>
            </a:xfrm>
            <a:custGeom>
              <a:rect b="b" l="l" r="r" t="t"/>
              <a:pathLst>
                <a:path extrusionOk="0" h="5055" w="5746">
                  <a:moveTo>
                    <a:pt x="4237" y="1"/>
                  </a:moveTo>
                  <a:cubicBezTo>
                    <a:pt x="4029" y="1"/>
                    <a:pt x="3158" y="501"/>
                    <a:pt x="2634" y="749"/>
                  </a:cubicBezTo>
                  <a:cubicBezTo>
                    <a:pt x="2474" y="797"/>
                    <a:pt x="2330" y="877"/>
                    <a:pt x="2187" y="973"/>
                  </a:cubicBezTo>
                  <a:cubicBezTo>
                    <a:pt x="1341" y="1803"/>
                    <a:pt x="0" y="2281"/>
                    <a:pt x="32" y="3750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45" y="5024"/>
                    <a:pt x="695" y="5055"/>
                    <a:pt x="864" y="5055"/>
                  </a:cubicBezTo>
                  <a:cubicBezTo>
                    <a:pt x="1109" y="5055"/>
                    <a:pt x="1395" y="4990"/>
                    <a:pt x="1612" y="4915"/>
                  </a:cubicBezTo>
                  <a:cubicBezTo>
                    <a:pt x="2618" y="4579"/>
                    <a:pt x="3591" y="4180"/>
                    <a:pt x="4549" y="3718"/>
                  </a:cubicBezTo>
                  <a:cubicBezTo>
                    <a:pt x="4980" y="3526"/>
                    <a:pt x="5299" y="3111"/>
                    <a:pt x="5746" y="2728"/>
                  </a:cubicBezTo>
                  <a:cubicBezTo>
                    <a:pt x="5219" y="1659"/>
                    <a:pt x="4836" y="765"/>
                    <a:pt x="4277" y="15"/>
                  </a:cubicBezTo>
                  <a:cubicBezTo>
                    <a:pt x="4270" y="5"/>
                    <a:pt x="4257" y="1"/>
                    <a:pt x="4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14"/>
            <p:cNvSpPr/>
            <p:nvPr/>
          </p:nvSpPr>
          <p:spPr>
            <a:xfrm>
              <a:off x="2472640" y="3464898"/>
              <a:ext cx="233546" cy="367048"/>
            </a:xfrm>
            <a:custGeom>
              <a:rect b="b" l="l" r="r" t="t"/>
              <a:pathLst>
                <a:path extrusionOk="0" h="7103" w="4501">
                  <a:moveTo>
                    <a:pt x="2123" y="1"/>
                  </a:moveTo>
                  <a:cubicBezTo>
                    <a:pt x="1852" y="480"/>
                    <a:pt x="1644" y="879"/>
                    <a:pt x="1405" y="1262"/>
                  </a:cubicBezTo>
                  <a:cubicBezTo>
                    <a:pt x="1245" y="1533"/>
                    <a:pt x="1006" y="1772"/>
                    <a:pt x="830" y="2044"/>
                  </a:cubicBezTo>
                  <a:cubicBezTo>
                    <a:pt x="543" y="2443"/>
                    <a:pt x="0" y="2889"/>
                    <a:pt x="48" y="3241"/>
                  </a:cubicBezTo>
                  <a:cubicBezTo>
                    <a:pt x="112" y="3656"/>
                    <a:pt x="703" y="4007"/>
                    <a:pt x="1197" y="4533"/>
                  </a:cubicBezTo>
                  <a:cubicBezTo>
                    <a:pt x="974" y="5778"/>
                    <a:pt x="2586" y="5954"/>
                    <a:pt x="3368" y="7103"/>
                  </a:cubicBezTo>
                  <a:cubicBezTo>
                    <a:pt x="3400" y="6512"/>
                    <a:pt x="3416" y="6145"/>
                    <a:pt x="3447" y="5778"/>
                  </a:cubicBezTo>
                  <a:cubicBezTo>
                    <a:pt x="3463" y="5555"/>
                    <a:pt x="3384" y="5267"/>
                    <a:pt x="3511" y="5156"/>
                  </a:cubicBezTo>
                  <a:cubicBezTo>
                    <a:pt x="4501" y="4166"/>
                    <a:pt x="4166" y="2969"/>
                    <a:pt x="4198" y="1788"/>
                  </a:cubicBezTo>
                  <a:cubicBezTo>
                    <a:pt x="4211" y="817"/>
                    <a:pt x="3920" y="362"/>
                    <a:pt x="3134" y="362"/>
                  </a:cubicBezTo>
                  <a:cubicBezTo>
                    <a:pt x="3002" y="362"/>
                    <a:pt x="2857" y="375"/>
                    <a:pt x="2697" y="400"/>
                  </a:cubicBezTo>
                  <a:cubicBezTo>
                    <a:pt x="2693" y="400"/>
                    <a:pt x="2688" y="401"/>
                    <a:pt x="2684" y="401"/>
                  </a:cubicBezTo>
                  <a:cubicBezTo>
                    <a:pt x="2543" y="401"/>
                    <a:pt x="2370" y="171"/>
                    <a:pt x="21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14"/>
            <p:cNvSpPr/>
            <p:nvPr/>
          </p:nvSpPr>
          <p:spPr>
            <a:xfrm>
              <a:off x="6296737" y="3039365"/>
              <a:ext cx="233546" cy="367048"/>
            </a:xfrm>
            <a:custGeom>
              <a:rect b="b" l="l" r="r" t="t"/>
              <a:pathLst>
                <a:path extrusionOk="0" h="7103" w="4501">
                  <a:moveTo>
                    <a:pt x="2123" y="1"/>
                  </a:moveTo>
                  <a:cubicBezTo>
                    <a:pt x="1851" y="496"/>
                    <a:pt x="1644" y="895"/>
                    <a:pt x="1404" y="1278"/>
                  </a:cubicBezTo>
                  <a:cubicBezTo>
                    <a:pt x="1245" y="1549"/>
                    <a:pt x="1005" y="1788"/>
                    <a:pt x="830" y="2060"/>
                  </a:cubicBezTo>
                  <a:cubicBezTo>
                    <a:pt x="543" y="2459"/>
                    <a:pt x="0" y="2890"/>
                    <a:pt x="48" y="3257"/>
                  </a:cubicBezTo>
                  <a:cubicBezTo>
                    <a:pt x="112" y="3672"/>
                    <a:pt x="702" y="4007"/>
                    <a:pt x="1197" y="4533"/>
                  </a:cubicBezTo>
                  <a:cubicBezTo>
                    <a:pt x="974" y="5778"/>
                    <a:pt x="2585" y="5954"/>
                    <a:pt x="3367" y="7103"/>
                  </a:cubicBezTo>
                  <a:lnTo>
                    <a:pt x="3447" y="5778"/>
                  </a:lnTo>
                  <a:cubicBezTo>
                    <a:pt x="3463" y="5571"/>
                    <a:pt x="3383" y="5267"/>
                    <a:pt x="3511" y="5156"/>
                  </a:cubicBezTo>
                  <a:cubicBezTo>
                    <a:pt x="4501" y="4182"/>
                    <a:pt x="4165" y="2969"/>
                    <a:pt x="4197" y="1804"/>
                  </a:cubicBezTo>
                  <a:cubicBezTo>
                    <a:pt x="4211" y="830"/>
                    <a:pt x="3918" y="363"/>
                    <a:pt x="3125" y="363"/>
                  </a:cubicBezTo>
                  <a:cubicBezTo>
                    <a:pt x="2996" y="363"/>
                    <a:pt x="2854" y="375"/>
                    <a:pt x="2697" y="400"/>
                  </a:cubicBezTo>
                  <a:cubicBezTo>
                    <a:pt x="2688" y="402"/>
                    <a:pt x="2679" y="403"/>
                    <a:pt x="2670" y="403"/>
                  </a:cubicBezTo>
                  <a:cubicBezTo>
                    <a:pt x="2532" y="403"/>
                    <a:pt x="2362" y="181"/>
                    <a:pt x="21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14"/>
            <p:cNvSpPr/>
            <p:nvPr/>
          </p:nvSpPr>
          <p:spPr>
            <a:xfrm>
              <a:off x="2417380" y="4655565"/>
              <a:ext cx="289636" cy="238480"/>
            </a:xfrm>
            <a:custGeom>
              <a:rect b="b" l="l" r="r" t="t"/>
              <a:pathLst>
                <a:path extrusionOk="0" h="4615" w="5582">
                  <a:moveTo>
                    <a:pt x="2346" y="1"/>
                  </a:moveTo>
                  <a:cubicBezTo>
                    <a:pt x="1517" y="1"/>
                    <a:pt x="1" y="1874"/>
                    <a:pt x="188" y="2637"/>
                  </a:cubicBezTo>
                  <a:cubicBezTo>
                    <a:pt x="602" y="4329"/>
                    <a:pt x="922" y="4552"/>
                    <a:pt x="2725" y="4552"/>
                  </a:cubicBezTo>
                  <a:cubicBezTo>
                    <a:pt x="3014" y="4552"/>
                    <a:pt x="3341" y="4615"/>
                    <a:pt x="3635" y="4615"/>
                  </a:cubicBezTo>
                  <a:cubicBezTo>
                    <a:pt x="3811" y="4615"/>
                    <a:pt x="3976" y="4592"/>
                    <a:pt x="4114" y="4520"/>
                  </a:cubicBezTo>
                  <a:cubicBezTo>
                    <a:pt x="4672" y="4201"/>
                    <a:pt x="5135" y="3754"/>
                    <a:pt x="5470" y="3212"/>
                  </a:cubicBezTo>
                  <a:cubicBezTo>
                    <a:pt x="5582" y="3036"/>
                    <a:pt x="5135" y="2446"/>
                    <a:pt x="4848" y="2142"/>
                  </a:cubicBezTo>
                  <a:cubicBezTo>
                    <a:pt x="4289" y="1520"/>
                    <a:pt x="3667" y="977"/>
                    <a:pt x="3044" y="419"/>
                  </a:cubicBezTo>
                  <a:cubicBezTo>
                    <a:pt x="2853" y="243"/>
                    <a:pt x="2629" y="20"/>
                    <a:pt x="2406" y="4"/>
                  </a:cubicBezTo>
                  <a:cubicBezTo>
                    <a:pt x="2386" y="2"/>
                    <a:pt x="2367" y="1"/>
                    <a:pt x="23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14"/>
            <p:cNvSpPr/>
            <p:nvPr/>
          </p:nvSpPr>
          <p:spPr>
            <a:xfrm>
              <a:off x="540718" y="2908166"/>
              <a:ext cx="366897" cy="234346"/>
            </a:xfrm>
            <a:custGeom>
              <a:rect b="b" l="l" r="r" t="t"/>
              <a:pathLst>
                <a:path extrusionOk="0" h="4535" w="7071">
                  <a:moveTo>
                    <a:pt x="685" y="0"/>
                  </a:moveTo>
                  <a:cubicBezTo>
                    <a:pt x="557" y="0"/>
                    <a:pt x="428" y="5"/>
                    <a:pt x="303" y="5"/>
                  </a:cubicBezTo>
                  <a:cubicBezTo>
                    <a:pt x="255" y="5"/>
                    <a:pt x="207" y="4"/>
                    <a:pt x="160" y="2"/>
                  </a:cubicBezTo>
                  <a:lnTo>
                    <a:pt x="160" y="2"/>
                  </a:lnTo>
                  <a:cubicBezTo>
                    <a:pt x="160" y="417"/>
                    <a:pt x="0" y="928"/>
                    <a:pt x="192" y="1247"/>
                  </a:cubicBezTo>
                  <a:cubicBezTo>
                    <a:pt x="527" y="1838"/>
                    <a:pt x="1197" y="2237"/>
                    <a:pt x="1533" y="2843"/>
                  </a:cubicBezTo>
                  <a:cubicBezTo>
                    <a:pt x="2235" y="4056"/>
                    <a:pt x="3464" y="4120"/>
                    <a:pt x="4549" y="4535"/>
                  </a:cubicBezTo>
                  <a:cubicBezTo>
                    <a:pt x="4996" y="4375"/>
                    <a:pt x="5458" y="4232"/>
                    <a:pt x="5937" y="4136"/>
                  </a:cubicBezTo>
                  <a:cubicBezTo>
                    <a:pt x="7070" y="3944"/>
                    <a:pt x="6703" y="3083"/>
                    <a:pt x="6560" y="2508"/>
                  </a:cubicBezTo>
                  <a:cubicBezTo>
                    <a:pt x="6480" y="2221"/>
                    <a:pt x="5826" y="1949"/>
                    <a:pt x="5427" y="1949"/>
                  </a:cubicBezTo>
                  <a:cubicBezTo>
                    <a:pt x="4740" y="1949"/>
                    <a:pt x="4166" y="1918"/>
                    <a:pt x="3799" y="1247"/>
                  </a:cubicBezTo>
                  <a:cubicBezTo>
                    <a:pt x="3703" y="1120"/>
                    <a:pt x="3575" y="1024"/>
                    <a:pt x="3432" y="976"/>
                  </a:cubicBezTo>
                  <a:cubicBezTo>
                    <a:pt x="2713" y="657"/>
                    <a:pt x="2011" y="322"/>
                    <a:pt x="1277" y="82"/>
                  </a:cubicBezTo>
                  <a:cubicBezTo>
                    <a:pt x="1096" y="13"/>
                    <a:pt x="892" y="0"/>
                    <a:pt x="6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14"/>
            <p:cNvSpPr/>
            <p:nvPr/>
          </p:nvSpPr>
          <p:spPr>
            <a:xfrm>
              <a:off x="1729820" y="4218147"/>
              <a:ext cx="271683" cy="285504"/>
            </a:xfrm>
            <a:custGeom>
              <a:rect b="b" l="l" r="r" t="t"/>
              <a:pathLst>
                <a:path extrusionOk="0" h="5525" w="5236">
                  <a:moveTo>
                    <a:pt x="4276" y="0"/>
                  </a:moveTo>
                  <a:cubicBezTo>
                    <a:pt x="3953" y="0"/>
                    <a:pt x="3632" y="8"/>
                    <a:pt x="3304" y="27"/>
                  </a:cubicBezTo>
                  <a:cubicBezTo>
                    <a:pt x="2411" y="122"/>
                    <a:pt x="1645" y="441"/>
                    <a:pt x="1278" y="1383"/>
                  </a:cubicBezTo>
                  <a:cubicBezTo>
                    <a:pt x="1102" y="1862"/>
                    <a:pt x="942" y="2404"/>
                    <a:pt x="591" y="2756"/>
                  </a:cubicBezTo>
                  <a:cubicBezTo>
                    <a:pt x="1" y="3346"/>
                    <a:pt x="1" y="3793"/>
                    <a:pt x="591" y="4336"/>
                  </a:cubicBezTo>
                  <a:cubicBezTo>
                    <a:pt x="799" y="4511"/>
                    <a:pt x="879" y="4830"/>
                    <a:pt x="1086" y="4958"/>
                  </a:cubicBezTo>
                  <a:cubicBezTo>
                    <a:pt x="1462" y="5181"/>
                    <a:pt x="1934" y="5524"/>
                    <a:pt x="2282" y="5524"/>
                  </a:cubicBezTo>
                  <a:cubicBezTo>
                    <a:pt x="2333" y="5524"/>
                    <a:pt x="2382" y="5517"/>
                    <a:pt x="2427" y="5501"/>
                  </a:cubicBezTo>
                  <a:cubicBezTo>
                    <a:pt x="2778" y="5357"/>
                    <a:pt x="2953" y="4687"/>
                    <a:pt x="3161" y="4224"/>
                  </a:cubicBezTo>
                  <a:cubicBezTo>
                    <a:pt x="3225" y="4064"/>
                    <a:pt x="3145" y="3841"/>
                    <a:pt x="3145" y="3665"/>
                  </a:cubicBezTo>
                  <a:cubicBezTo>
                    <a:pt x="4214" y="3250"/>
                    <a:pt x="5235" y="1176"/>
                    <a:pt x="4964" y="11"/>
                  </a:cubicBezTo>
                  <a:cubicBezTo>
                    <a:pt x="4733" y="4"/>
                    <a:pt x="4504" y="0"/>
                    <a:pt x="42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14"/>
            <p:cNvSpPr/>
            <p:nvPr/>
          </p:nvSpPr>
          <p:spPr>
            <a:xfrm>
              <a:off x="924944" y="2908941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22" y="1"/>
                  </a:moveTo>
                  <a:cubicBezTo>
                    <a:pt x="2005" y="1"/>
                    <a:pt x="806" y="556"/>
                    <a:pt x="336" y="1344"/>
                  </a:cubicBezTo>
                  <a:cubicBezTo>
                    <a:pt x="208" y="1631"/>
                    <a:pt x="96" y="1918"/>
                    <a:pt x="1" y="2206"/>
                  </a:cubicBezTo>
                  <a:cubicBezTo>
                    <a:pt x="224" y="2541"/>
                    <a:pt x="399" y="3020"/>
                    <a:pt x="751" y="3275"/>
                  </a:cubicBezTo>
                  <a:cubicBezTo>
                    <a:pt x="1549" y="3850"/>
                    <a:pt x="2378" y="4376"/>
                    <a:pt x="3240" y="4855"/>
                  </a:cubicBezTo>
                  <a:cubicBezTo>
                    <a:pt x="3512" y="4999"/>
                    <a:pt x="3847" y="4999"/>
                    <a:pt x="4150" y="5062"/>
                  </a:cubicBezTo>
                  <a:cubicBezTo>
                    <a:pt x="4214" y="4695"/>
                    <a:pt x="4405" y="4280"/>
                    <a:pt x="4294" y="3977"/>
                  </a:cubicBezTo>
                  <a:cubicBezTo>
                    <a:pt x="4054" y="3243"/>
                    <a:pt x="4070" y="2653"/>
                    <a:pt x="4517" y="1998"/>
                  </a:cubicBezTo>
                  <a:cubicBezTo>
                    <a:pt x="5028" y="1248"/>
                    <a:pt x="4645" y="418"/>
                    <a:pt x="3751" y="115"/>
                  </a:cubicBezTo>
                  <a:cubicBezTo>
                    <a:pt x="3530" y="37"/>
                    <a:pt x="3282" y="1"/>
                    <a:pt x="30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14"/>
            <p:cNvSpPr/>
            <p:nvPr/>
          </p:nvSpPr>
          <p:spPr>
            <a:xfrm>
              <a:off x="2614396" y="4155363"/>
              <a:ext cx="257414" cy="218430"/>
            </a:xfrm>
            <a:custGeom>
              <a:rect b="b" l="l" r="r" t="t"/>
              <a:pathLst>
                <a:path extrusionOk="0" h="4227" w="4961">
                  <a:moveTo>
                    <a:pt x="3095" y="1"/>
                  </a:moveTo>
                  <a:cubicBezTo>
                    <a:pt x="2812" y="1"/>
                    <a:pt x="2500" y="101"/>
                    <a:pt x="2152" y="348"/>
                  </a:cubicBezTo>
                  <a:cubicBezTo>
                    <a:pt x="1865" y="555"/>
                    <a:pt x="1354" y="412"/>
                    <a:pt x="987" y="539"/>
                  </a:cubicBezTo>
                  <a:cubicBezTo>
                    <a:pt x="684" y="635"/>
                    <a:pt x="237" y="874"/>
                    <a:pt x="205" y="1114"/>
                  </a:cubicBezTo>
                  <a:cubicBezTo>
                    <a:pt x="0" y="2670"/>
                    <a:pt x="679" y="4227"/>
                    <a:pt x="2423" y="4227"/>
                  </a:cubicBezTo>
                  <a:cubicBezTo>
                    <a:pt x="2450" y="4227"/>
                    <a:pt x="2476" y="4227"/>
                    <a:pt x="2503" y="4226"/>
                  </a:cubicBezTo>
                  <a:cubicBezTo>
                    <a:pt x="2528" y="4226"/>
                    <a:pt x="2552" y="4226"/>
                    <a:pt x="2577" y="4226"/>
                  </a:cubicBezTo>
                  <a:cubicBezTo>
                    <a:pt x="3740" y="4226"/>
                    <a:pt x="4316" y="3848"/>
                    <a:pt x="4785" y="2550"/>
                  </a:cubicBezTo>
                  <a:cubicBezTo>
                    <a:pt x="4961" y="2103"/>
                    <a:pt x="4945" y="1337"/>
                    <a:pt x="4673" y="1018"/>
                  </a:cubicBezTo>
                  <a:cubicBezTo>
                    <a:pt x="4240" y="529"/>
                    <a:pt x="3744" y="1"/>
                    <a:pt x="309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14"/>
            <p:cNvSpPr/>
            <p:nvPr/>
          </p:nvSpPr>
          <p:spPr>
            <a:xfrm>
              <a:off x="1554286" y="3384391"/>
              <a:ext cx="179738" cy="350460"/>
            </a:xfrm>
            <a:custGeom>
              <a:rect b="b" l="l" r="r" t="t"/>
              <a:pathLst>
                <a:path extrusionOk="0" h="6782" w="3464">
                  <a:moveTo>
                    <a:pt x="1574" y="0"/>
                  </a:moveTo>
                  <a:cubicBezTo>
                    <a:pt x="1165" y="0"/>
                    <a:pt x="803" y="183"/>
                    <a:pt x="575" y="729"/>
                  </a:cubicBezTo>
                  <a:cubicBezTo>
                    <a:pt x="256" y="1511"/>
                    <a:pt x="128" y="2373"/>
                    <a:pt x="16" y="2804"/>
                  </a:cubicBezTo>
                  <a:cubicBezTo>
                    <a:pt x="16" y="4112"/>
                    <a:pt x="1" y="5006"/>
                    <a:pt x="16" y="5900"/>
                  </a:cubicBezTo>
                  <a:cubicBezTo>
                    <a:pt x="16" y="6375"/>
                    <a:pt x="448" y="6782"/>
                    <a:pt x="865" y="6782"/>
                  </a:cubicBezTo>
                  <a:cubicBezTo>
                    <a:pt x="980" y="6782"/>
                    <a:pt x="1094" y="6751"/>
                    <a:pt x="1197" y="6682"/>
                  </a:cubicBezTo>
                  <a:cubicBezTo>
                    <a:pt x="1549" y="6442"/>
                    <a:pt x="1820" y="6091"/>
                    <a:pt x="1964" y="5692"/>
                  </a:cubicBezTo>
                  <a:cubicBezTo>
                    <a:pt x="2410" y="4511"/>
                    <a:pt x="2761" y="3298"/>
                    <a:pt x="3192" y="2101"/>
                  </a:cubicBezTo>
                  <a:cubicBezTo>
                    <a:pt x="3464" y="1351"/>
                    <a:pt x="3224" y="522"/>
                    <a:pt x="2538" y="234"/>
                  </a:cubicBezTo>
                  <a:cubicBezTo>
                    <a:pt x="2216" y="104"/>
                    <a:pt x="1882" y="0"/>
                    <a:pt x="15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14"/>
            <p:cNvSpPr/>
            <p:nvPr/>
          </p:nvSpPr>
          <p:spPr>
            <a:xfrm>
              <a:off x="577973" y="4345677"/>
              <a:ext cx="302297" cy="330617"/>
            </a:xfrm>
            <a:custGeom>
              <a:rect b="b" l="l" r="r" t="t"/>
              <a:pathLst>
                <a:path extrusionOk="0" h="6398" w="5826">
                  <a:moveTo>
                    <a:pt x="256" y="0"/>
                  </a:moveTo>
                  <a:lnTo>
                    <a:pt x="1" y="224"/>
                  </a:lnTo>
                  <a:cubicBezTo>
                    <a:pt x="527" y="1421"/>
                    <a:pt x="974" y="2650"/>
                    <a:pt x="1581" y="3815"/>
                  </a:cubicBezTo>
                  <a:cubicBezTo>
                    <a:pt x="1916" y="4469"/>
                    <a:pt x="2586" y="4964"/>
                    <a:pt x="2857" y="5634"/>
                  </a:cubicBezTo>
                  <a:cubicBezTo>
                    <a:pt x="3106" y="6239"/>
                    <a:pt x="3500" y="6398"/>
                    <a:pt x="3917" y="6398"/>
                  </a:cubicBezTo>
                  <a:cubicBezTo>
                    <a:pt x="4117" y="6398"/>
                    <a:pt x="4321" y="6361"/>
                    <a:pt x="4517" y="6320"/>
                  </a:cubicBezTo>
                  <a:cubicBezTo>
                    <a:pt x="4996" y="6224"/>
                    <a:pt x="5714" y="5857"/>
                    <a:pt x="5778" y="5506"/>
                  </a:cubicBezTo>
                  <a:cubicBezTo>
                    <a:pt x="5826" y="4916"/>
                    <a:pt x="5618" y="4325"/>
                    <a:pt x="5219" y="3894"/>
                  </a:cubicBezTo>
                  <a:cubicBezTo>
                    <a:pt x="3927" y="2681"/>
                    <a:pt x="2506" y="1580"/>
                    <a:pt x="1134" y="463"/>
                  </a:cubicBezTo>
                  <a:cubicBezTo>
                    <a:pt x="846" y="272"/>
                    <a:pt x="559" y="128"/>
                    <a:pt x="2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14"/>
            <p:cNvSpPr/>
            <p:nvPr/>
          </p:nvSpPr>
          <p:spPr>
            <a:xfrm>
              <a:off x="1669372" y="4839058"/>
              <a:ext cx="300688" cy="237808"/>
            </a:xfrm>
            <a:custGeom>
              <a:rect b="b" l="l" r="r" t="t"/>
              <a:pathLst>
                <a:path extrusionOk="0" h="4602" w="5795">
                  <a:moveTo>
                    <a:pt x="1644" y="0"/>
                  </a:moveTo>
                  <a:cubicBezTo>
                    <a:pt x="1467" y="0"/>
                    <a:pt x="1320" y="33"/>
                    <a:pt x="1246" y="108"/>
                  </a:cubicBezTo>
                  <a:cubicBezTo>
                    <a:pt x="687" y="618"/>
                    <a:pt x="448" y="1448"/>
                    <a:pt x="1" y="2262"/>
                  </a:cubicBezTo>
                  <a:cubicBezTo>
                    <a:pt x="192" y="2422"/>
                    <a:pt x="974" y="2661"/>
                    <a:pt x="1214" y="2773"/>
                  </a:cubicBezTo>
                  <a:cubicBezTo>
                    <a:pt x="2427" y="3395"/>
                    <a:pt x="3033" y="4034"/>
                    <a:pt x="4294" y="4544"/>
                  </a:cubicBezTo>
                  <a:cubicBezTo>
                    <a:pt x="4391" y="4584"/>
                    <a:pt x="4514" y="4602"/>
                    <a:pt x="4644" y="4602"/>
                  </a:cubicBezTo>
                  <a:cubicBezTo>
                    <a:pt x="4983" y="4602"/>
                    <a:pt x="5377" y="4482"/>
                    <a:pt x="5539" y="4321"/>
                  </a:cubicBezTo>
                  <a:cubicBezTo>
                    <a:pt x="5762" y="4081"/>
                    <a:pt x="5794" y="3331"/>
                    <a:pt x="5603" y="3092"/>
                  </a:cubicBezTo>
                  <a:cubicBezTo>
                    <a:pt x="4773" y="2103"/>
                    <a:pt x="3847" y="1193"/>
                    <a:pt x="2858" y="379"/>
                  </a:cubicBezTo>
                  <a:cubicBezTo>
                    <a:pt x="2583" y="159"/>
                    <a:pt x="2037" y="0"/>
                    <a:pt x="16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14"/>
            <p:cNvSpPr/>
            <p:nvPr/>
          </p:nvSpPr>
          <p:spPr>
            <a:xfrm>
              <a:off x="1840807" y="3918749"/>
              <a:ext cx="288235" cy="229075"/>
            </a:xfrm>
            <a:custGeom>
              <a:rect b="b" l="l" r="r" t="t"/>
              <a:pathLst>
                <a:path extrusionOk="0" h="4433" w="5555">
                  <a:moveTo>
                    <a:pt x="3538" y="0"/>
                  </a:moveTo>
                  <a:cubicBezTo>
                    <a:pt x="3312" y="0"/>
                    <a:pt x="3133" y="34"/>
                    <a:pt x="3081" y="107"/>
                  </a:cubicBezTo>
                  <a:cubicBezTo>
                    <a:pt x="2506" y="953"/>
                    <a:pt x="1612" y="714"/>
                    <a:pt x="926" y="1065"/>
                  </a:cubicBezTo>
                  <a:cubicBezTo>
                    <a:pt x="575" y="1256"/>
                    <a:pt x="32" y="1528"/>
                    <a:pt x="32" y="1783"/>
                  </a:cubicBezTo>
                  <a:cubicBezTo>
                    <a:pt x="0" y="2150"/>
                    <a:pt x="304" y="2645"/>
                    <a:pt x="607" y="2916"/>
                  </a:cubicBezTo>
                  <a:cubicBezTo>
                    <a:pt x="1165" y="3379"/>
                    <a:pt x="1756" y="3810"/>
                    <a:pt x="2378" y="4177"/>
                  </a:cubicBezTo>
                  <a:cubicBezTo>
                    <a:pt x="2522" y="4288"/>
                    <a:pt x="2745" y="4304"/>
                    <a:pt x="3144" y="4432"/>
                  </a:cubicBezTo>
                  <a:cubicBezTo>
                    <a:pt x="3527" y="4177"/>
                    <a:pt x="3863" y="3905"/>
                    <a:pt x="4198" y="3586"/>
                  </a:cubicBezTo>
                  <a:cubicBezTo>
                    <a:pt x="4485" y="3267"/>
                    <a:pt x="4629" y="2804"/>
                    <a:pt x="4916" y="2469"/>
                  </a:cubicBezTo>
                  <a:cubicBezTo>
                    <a:pt x="5554" y="1735"/>
                    <a:pt x="5171" y="889"/>
                    <a:pt x="4820" y="378"/>
                  </a:cubicBezTo>
                  <a:cubicBezTo>
                    <a:pt x="4659" y="142"/>
                    <a:pt x="4000" y="0"/>
                    <a:pt x="35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14"/>
            <p:cNvSpPr/>
            <p:nvPr/>
          </p:nvSpPr>
          <p:spPr>
            <a:xfrm>
              <a:off x="2680500" y="3032027"/>
              <a:ext cx="212012" cy="278580"/>
            </a:xfrm>
            <a:custGeom>
              <a:rect b="b" l="l" r="r" t="t"/>
              <a:pathLst>
                <a:path extrusionOk="0" h="5391" w="4086">
                  <a:moveTo>
                    <a:pt x="1159" y="0"/>
                  </a:moveTo>
                  <a:cubicBezTo>
                    <a:pt x="1049" y="0"/>
                    <a:pt x="939" y="5"/>
                    <a:pt x="830" y="15"/>
                  </a:cubicBezTo>
                  <a:cubicBezTo>
                    <a:pt x="511" y="47"/>
                    <a:pt x="271" y="765"/>
                    <a:pt x="0" y="1164"/>
                  </a:cubicBezTo>
                  <a:cubicBezTo>
                    <a:pt x="575" y="2856"/>
                    <a:pt x="1293" y="4276"/>
                    <a:pt x="2601" y="5250"/>
                  </a:cubicBezTo>
                  <a:cubicBezTo>
                    <a:pt x="2735" y="5344"/>
                    <a:pt x="2882" y="5390"/>
                    <a:pt x="3025" y="5390"/>
                  </a:cubicBezTo>
                  <a:cubicBezTo>
                    <a:pt x="3345" y="5390"/>
                    <a:pt x="3646" y="5159"/>
                    <a:pt x="3735" y="4707"/>
                  </a:cubicBezTo>
                  <a:cubicBezTo>
                    <a:pt x="3862" y="3957"/>
                    <a:pt x="4006" y="3223"/>
                    <a:pt x="4086" y="2473"/>
                  </a:cubicBezTo>
                  <a:cubicBezTo>
                    <a:pt x="4086" y="2170"/>
                    <a:pt x="4006" y="1882"/>
                    <a:pt x="3846" y="1627"/>
                  </a:cubicBezTo>
                  <a:cubicBezTo>
                    <a:pt x="3575" y="1180"/>
                    <a:pt x="3320" y="606"/>
                    <a:pt x="2905" y="414"/>
                  </a:cubicBezTo>
                  <a:cubicBezTo>
                    <a:pt x="2352" y="145"/>
                    <a:pt x="1754" y="0"/>
                    <a:pt x="11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14"/>
            <p:cNvSpPr/>
            <p:nvPr/>
          </p:nvSpPr>
          <p:spPr>
            <a:xfrm>
              <a:off x="3357008" y="3390488"/>
              <a:ext cx="314750" cy="172956"/>
            </a:xfrm>
            <a:custGeom>
              <a:rect b="b" l="l" r="r" t="t"/>
              <a:pathLst>
                <a:path extrusionOk="0" h="3347" w="6066">
                  <a:moveTo>
                    <a:pt x="1603" y="0"/>
                  </a:moveTo>
                  <a:cubicBezTo>
                    <a:pt x="610" y="0"/>
                    <a:pt x="193" y="668"/>
                    <a:pt x="97" y="1728"/>
                  </a:cubicBezTo>
                  <a:cubicBezTo>
                    <a:pt x="65" y="2047"/>
                    <a:pt x="1" y="2558"/>
                    <a:pt x="160" y="2686"/>
                  </a:cubicBezTo>
                  <a:cubicBezTo>
                    <a:pt x="568" y="2967"/>
                    <a:pt x="1123" y="3346"/>
                    <a:pt x="1534" y="3346"/>
                  </a:cubicBezTo>
                  <a:cubicBezTo>
                    <a:pt x="1589" y="3346"/>
                    <a:pt x="1643" y="3339"/>
                    <a:pt x="1692" y="3324"/>
                  </a:cubicBezTo>
                  <a:cubicBezTo>
                    <a:pt x="2937" y="2909"/>
                    <a:pt x="4118" y="2271"/>
                    <a:pt x="5315" y="1680"/>
                  </a:cubicBezTo>
                  <a:cubicBezTo>
                    <a:pt x="5586" y="1553"/>
                    <a:pt x="5778" y="1249"/>
                    <a:pt x="6065" y="994"/>
                  </a:cubicBezTo>
                  <a:cubicBezTo>
                    <a:pt x="5874" y="771"/>
                    <a:pt x="5762" y="531"/>
                    <a:pt x="5634" y="499"/>
                  </a:cubicBezTo>
                  <a:cubicBezTo>
                    <a:pt x="4469" y="340"/>
                    <a:pt x="3288" y="244"/>
                    <a:pt x="2123" y="52"/>
                  </a:cubicBezTo>
                  <a:cubicBezTo>
                    <a:pt x="1934" y="17"/>
                    <a:pt x="1761" y="0"/>
                    <a:pt x="16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14"/>
            <p:cNvSpPr/>
            <p:nvPr/>
          </p:nvSpPr>
          <p:spPr>
            <a:xfrm>
              <a:off x="5441323" y="2910956"/>
              <a:ext cx="294098" cy="184635"/>
            </a:xfrm>
            <a:custGeom>
              <a:rect b="b" l="l" r="r" t="t"/>
              <a:pathLst>
                <a:path extrusionOk="0" h="3573" w="5668">
                  <a:moveTo>
                    <a:pt x="2220" y="1"/>
                  </a:moveTo>
                  <a:cubicBezTo>
                    <a:pt x="2042" y="1"/>
                    <a:pt x="1881" y="29"/>
                    <a:pt x="1772" y="92"/>
                  </a:cubicBezTo>
                  <a:cubicBezTo>
                    <a:pt x="1149" y="475"/>
                    <a:pt x="0" y="603"/>
                    <a:pt x="399" y="1848"/>
                  </a:cubicBezTo>
                  <a:lnTo>
                    <a:pt x="128" y="2007"/>
                  </a:lnTo>
                  <a:cubicBezTo>
                    <a:pt x="447" y="2422"/>
                    <a:pt x="702" y="3124"/>
                    <a:pt x="1085" y="3204"/>
                  </a:cubicBezTo>
                  <a:cubicBezTo>
                    <a:pt x="2282" y="3459"/>
                    <a:pt x="3527" y="3491"/>
                    <a:pt x="4756" y="3571"/>
                  </a:cubicBezTo>
                  <a:cubicBezTo>
                    <a:pt x="4782" y="3572"/>
                    <a:pt x="4807" y="3573"/>
                    <a:pt x="4831" y="3573"/>
                  </a:cubicBezTo>
                  <a:cubicBezTo>
                    <a:pt x="5503" y="3573"/>
                    <a:pt x="5667" y="3153"/>
                    <a:pt x="5267" y="2614"/>
                  </a:cubicBezTo>
                  <a:cubicBezTo>
                    <a:pt x="4676" y="1784"/>
                    <a:pt x="4006" y="1018"/>
                    <a:pt x="3256" y="315"/>
                  </a:cubicBezTo>
                  <a:cubicBezTo>
                    <a:pt x="3030" y="122"/>
                    <a:pt x="2587" y="1"/>
                    <a:pt x="22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14"/>
            <p:cNvSpPr/>
            <p:nvPr/>
          </p:nvSpPr>
          <p:spPr>
            <a:xfrm>
              <a:off x="4297725" y="4048347"/>
              <a:ext cx="241017" cy="230160"/>
            </a:xfrm>
            <a:custGeom>
              <a:rect b="b" l="l" r="r" t="t"/>
              <a:pathLst>
                <a:path extrusionOk="0" h="4454" w="4645">
                  <a:moveTo>
                    <a:pt x="1227" y="0"/>
                  </a:moveTo>
                  <a:cubicBezTo>
                    <a:pt x="914" y="0"/>
                    <a:pt x="579" y="84"/>
                    <a:pt x="383" y="232"/>
                  </a:cubicBezTo>
                  <a:cubicBezTo>
                    <a:pt x="96" y="440"/>
                    <a:pt x="0" y="1062"/>
                    <a:pt x="16" y="1541"/>
                  </a:cubicBezTo>
                  <a:cubicBezTo>
                    <a:pt x="48" y="2020"/>
                    <a:pt x="304" y="2483"/>
                    <a:pt x="463" y="2961"/>
                  </a:cubicBezTo>
                  <a:cubicBezTo>
                    <a:pt x="771" y="3919"/>
                    <a:pt x="1389" y="4453"/>
                    <a:pt x="2170" y="4453"/>
                  </a:cubicBezTo>
                  <a:cubicBezTo>
                    <a:pt x="2482" y="4453"/>
                    <a:pt x="2821" y="4368"/>
                    <a:pt x="3176" y="4190"/>
                  </a:cubicBezTo>
                  <a:cubicBezTo>
                    <a:pt x="3703" y="3935"/>
                    <a:pt x="4134" y="3504"/>
                    <a:pt x="4645" y="3121"/>
                  </a:cubicBezTo>
                  <a:cubicBezTo>
                    <a:pt x="4198" y="2594"/>
                    <a:pt x="3894" y="2211"/>
                    <a:pt x="3575" y="1844"/>
                  </a:cubicBezTo>
                  <a:cubicBezTo>
                    <a:pt x="3001" y="1254"/>
                    <a:pt x="2474" y="568"/>
                    <a:pt x="1804" y="137"/>
                  </a:cubicBezTo>
                  <a:cubicBezTo>
                    <a:pt x="1664" y="43"/>
                    <a:pt x="1451" y="0"/>
                    <a:pt x="12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14"/>
            <p:cNvSpPr/>
            <p:nvPr/>
          </p:nvSpPr>
          <p:spPr>
            <a:xfrm>
              <a:off x="4373066" y="3346152"/>
              <a:ext cx="277494" cy="179829"/>
            </a:xfrm>
            <a:custGeom>
              <a:rect b="b" l="l" r="r" t="t"/>
              <a:pathLst>
                <a:path extrusionOk="0" h="3480" w="5348">
                  <a:moveTo>
                    <a:pt x="2331" y="1"/>
                  </a:moveTo>
                  <a:cubicBezTo>
                    <a:pt x="2235" y="17"/>
                    <a:pt x="1788" y="1"/>
                    <a:pt x="1645" y="208"/>
                  </a:cubicBezTo>
                  <a:cubicBezTo>
                    <a:pt x="1054" y="1022"/>
                    <a:pt x="527" y="1900"/>
                    <a:pt x="65" y="2794"/>
                  </a:cubicBezTo>
                  <a:cubicBezTo>
                    <a:pt x="1" y="2905"/>
                    <a:pt x="416" y="3480"/>
                    <a:pt x="591" y="3480"/>
                  </a:cubicBezTo>
                  <a:cubicBezTo>
                    <a:pt x="1980" y="3416"/>
                    <a:pt x="3368" y="3304"/>
                    <a:pt x="4757" y="3129"/>
                  </a:cubicBezTo>
                  <a:cubicBezTo>
                    <a:pt x="4980" y="3097"/>
                    <a:pt x="5347" y="2730"/>
                    <a:pt x="5331" y="2522"/>
                  </a:cubicBezTo>
                  <a:cubicBezTo>
                    <a:pt x="5267" y="1549"/>
                    <a:pt x="3528" y="17"/>
                    <a:pt x="23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14"/>
            <p:cNvSpPr/>
            <p:nvPr/>
          </p:nvSpPr>
          <p:spPr>
            <a:xfrm>
              <a:off x="5055436" y="2876076"/>
              <a:ext cx="293995" cy="227680"/>
            </a:xfrm>
            <a:custGeom>
              <a:rect b="b" l="l" r="r" t="t"/>
              <a:pathLst>
                <a:path extrusionOk="0" h="4406" w="5666">
                  <a:moveTo>
                    <a:pt x="48" y="1"/>
                  </a:moveTo>
                  <a:cubicBezTo>
                    <a:pt x="16" y="272"/>
                    <a:pt x="0" y="560"/>
                    <a:pt x="0" y="831"/>
                  </a:cubicBezTo>
                  <a:cubicBezTo>
                    <a:pt x="160" y="2714"/>
                    <a:pt x="2043" y="3097"/>
                    <a:pt x="2857" y="4406"/>
                  </a:cubicBezTo>
                  <a:lnTo>
                    <a:pt x="3192" y="4262"/>
                  </a:lnTo>
                  <a:cubicBezTo>
                    <a:pt x="3032" y="3480"/>
                    <a:pt x="2825" y="2730"/>
                    <a:pt x="2633" y="1868"/>
                  </a:cubicBezTo>
                  <a:lnTo>
                    <a:pt x="2633" y="1868"/>
                  </a:lnTo>
                  <a:cubicBezTo>
                    <a:pt x="3336" y="2012"/>
                    <a:pt x="3878" y="2171"/>
                    <a:pt x="4437" y="2251"/>
                  </a:cubicBezTo>
                  <a:cubicBezTo>
                    <a:pt x="4548" y="2265"/>
                    <a:pt x="4661" y="2275"/>
                    <a:pt x="4769" y="2275"/>
                  </a:cubicBezTo>
                  <a:cubicBezTo>
                    <a:pt x="5157" y="2275"/>
                    <a:pt x="5495" y="2146"/>
                    <a:pt x="5570" y="1597"/>
                  </a:cubicBezTo>
                  <a:cubicBezTo>
                    <a:pt x="5666" y="943"/>
                    <a:pt x="5538" y="288"/>
                    <a:pt x="4804" y="193"/>
                  </a:cubicBezTo>
                  <a:cubicBezTo>
                    <a:pt x="4466" y="141"/>
                    <a:pt x="4120" y="126"/>
                    <a:pt x="3766" y="126"/>
                  </a:cubicBezTo>
                  <a:cubicBezTo>
                    <a:pt x="3235" y="126"/>
                    <a:pt x="2688" y="161"/>
                    <a:pt x="2123" y="161"/>
                  </a:cubicBezTo>
                  <a:cubicBezTo>
                    <a:pt x="2250" y="623"/>
                    <a:pt x="2346" y="943"/>
                    <a:pt x="2490" y="1421"/>
                  </a:cubicBezTo>
                  <a:cubicBezTo>
                    <a:pt x="1851" y="927"/>
                    <a:pt x="1389" y="528"/>
                    <a:pt x="878" y="193"/>
                  </a:cubicBezTo>
                  <a:cubicBezTo>
                    <a:pt x="639" y="49"/>
                    <a:pt x="319" y="65"/>
                    <a:pt x="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14"/>
            <p:cNvSpPr/>
            <p:nvPr/>
          </p:nvSpPr>
          <p:spPr>
            <a:xfrm>
              <a:off x="6081405" y="2283585"/>
              <a:ext cx="245999" cy="282766"/>
            </a:xfrm>
            <a:custGeom>
              <a:rect b="b" l="l" r="r" t="t"/>
              <a:pathLst>
                <a:path extrusionOk="0" h="5472" w="4741">
                  <a:moveTo>
                    <a:pt x="2779" y="1"/>
                  </a:moveTo>
                  <a:cubicBezTo>
                    <a:pt x="2563" y="1"/>
                    <a:pt x="2304" y="107"/>
                    <a:pt x="2027" y="343"/>
                  </a:cubicBezTo>
                  <a:cubicBezTo>
                    <a:pt x="1613" y="758"/>
                    <a:pt x="1261" y="1221"/>
                    <a:pt x="974" y="1732"/>
                  </a:cubicBezTo>
                  <a:cubicBezTo>
                    <a:pt x="687" y="2195"/>
                    <a:pt x="384" y="2673"/>
                    <a:pt x="96" y="3152"/>
                  </a:cubicBezTo>
                  <a:cubicBezTo>
                    <a:pt x="49" y="3232"/>
                    <a:pt x="1" y="3312"/>
                    <a:pt x="49" y="3392"/>
                  </a:cubicBezTo>
                  <a:cubicBezTo>
                    <a:pt x="72" y="3447"/>
                    <a:pt x="128" y="3467"/>
                    <a:pt x="192" y="3467"/>
                  </a:cubicBezTo>
                  <a:cubicBezTo>
                    <a:pt x="256" y="3467"/>
                    <a:pt x="328" y="3447"/>
                    <a:pt x="384" y="3424"/>
                  </a:cubicBezTo>
                  <a:cubicBezTo>
                    <a:pt x="869" y="3228"/>
                    <a:pt x="1191" y="3141"/>
                    <a:pt x="1409" y="3141"/>
                  </a:cubicBezTo>
                  <a:cubicBezTo>
                    <a:pt x="1564" y="3141"/>
                    <a:pt x="1667" y="3184"/>
                    <a:pt x="1740" y="3264"/>
                  </a:cubicBezTo>
                  <a:cubicBezTo>
                    <a:pt x="2011" y="3551"/>
                    <a:pt x="1868" y="4317"/>
                    <a:pt x="2458" y="5067"/>
                  </a:cubicBezTo>
                  <a:cubicBezTo>
                    <a:pt x="2686" y="5355"/>
                    <a:pt x="2911" y="5472"/>
                    <a:pt x="3122" y="5472"/>
                  </a:cubicBezTo>
                  <a:cubicBezTo>
                    <a:pt x="3635" y="5472"/>
                    <a:pt x="4065" y="4782"/>
                    <a:pt x="4246" y="4206"/>
                  </a:cubicBezTo>
                  <a:cubicBezTo>
                    <a:pt x="4741" y="2610"/>
                    <a:pt x="3448" y="2785"/>
                    <a:pt x="3240" y="1684"/>
                  </a:cubicBezTo>
                  <a:cubicBezTo>
                    <a:pt x="3224" y="1540"/>
                    <a:pt x="3240" y="1397"/>
                    <a:pt x="3304" y="1269"/>
                  </a:cubicBezTo>
                  <a:cubicBezTo>
                    <a:pt x="3512" y="504"/>
                    <a:pt x="3248" y="1"/>
                    <a:pt x="27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14"/>
            <p:cNvSpPr/>
            <p:nvPr/>
          </p:nvSpPr>
          <p:spPr>
            <a:xfrm>
              <a:off x="3466334" y="4535320"/>
              <a:ext cx="270853" cy="202153"/>
            </a:xfrm>
            <a:custGeom>
              <a:rect b="b" l="l" r="r" t="t"/>
              <a:pathLst>
                <a:path extrusionOk="0" h="3912" w="5220">
                  <a:moveTo>
                    <a:pt x="0" y="1"/>
                  </a:moveTo>
                  <a:cubicBezTo>
                    <a:pt x="415" y="1405"/>
                    <a:pt x="719" y="2459"/>
                    <a:pt x="1054" y="3480"/>
                  </a:cubicBezTo>
                  <a:cubicBezTo>
                    <a:pt x="1116" y="3651"/>
                    <a:pt x="1389" y="3912"/>
                    <a:pt x="1507" y="3912"/>
                  </a:cubicBezTo>
                  <a:cubicBezTo>
                    <a:pt x="1510" y="3912"/>
                    <a:pt x="1513" y="3911"/>
                    <a:pt x="1517" y="3911"/>
                  </a:cubicBezTo>
                  <a:cubicBezTo>
                    <a:pt x="2506" y="3672"/>
                    <a:pt x="3559" y="3528"/>
                    <a:pt x="4421" y="3049"/>
                  </a:cubicBezTo>
                  <a:cubicBezTo>
                    <a:pt x="5187" y="2618"/>
                    <a:pt x="5219" y="1405"/>
                    <a:pt x="4629" y="1230"/>
                  </a:cubicBezTo>
                  <a:cubicBezTo>
                    <a:pt x="3208" y="767"/>
                    <a:pt x="1724" y="448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14"/>
            <p:cNvSpPr/>
            <p:nvPr/>
          </p:nvSpPr>
          <p:spPr>
            <a:xfrm>
              <a:off x="5997762" y="3407386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1709" y="1"/>
                  </a:moveTo>
                  <a:cubicBezTo>
                    <a:pt x="1393" y="1"/>
                    <a:pt x="756" y="443"/>
                    <a:pt x="639" y="779"/>
                  </a:cubicBezTo>
                  <a:cubicBezTo>
                    <a:pt x="320" y="1704"/>
                    <a:pt x="224" y="2710"/>
                    <a:pt x="1" y="3971"/>
                  </a:cubicBezTo>
                  <a:cubicBezTo>
                    <a:pt x="49" y="4034"/>
                    <a:pt x="192" y="4401"/>
                    <a:pt x="464" y="4561"/>
                  </a:cubicBezTo>
                  <a:cubicBezTo>
                    <a:pt x="644" y="4651"/>
                    <a:pt x="952" y="4717"/>
                    <a:pt x="1179" y="4717"/>
                  </a:cubicBezTo>
                  <a:cubicBezTo>
                    <a:pt x="1312" y="4717"/>
                    <a:pt x="1418" y="4694"/>
                    <a:pt x="1453" y="4641"/>
                  </a:cubicBezTo>
                  <a:cubicBezTo>
                    <a:pt x="2123" y="3619"/>
                    <a:pt x="2857" y="2614"/>
                    <a:pt x="3240" y="1481"/>
                  </a:cubicBezTo>
                  <a:cubicBezTo>
                    <a:pt x="3544" y="523"/>
                    <a:pt x="2427" y="268"/>
                    <a:pt x="1788" y="13"/>
                  </a:cubicBezTo>
                  <a:cubicBezTo>
                    <a:pt x="1765" y="4"/>
                    <a:pt x="1738" y="1"/>
                    <a:pt x="17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14"/>
            <p:cNvSpPr/>
            <p:nvPr/>
          </p:nvSpPr>
          <p:spPr>
            <a:xfrm>
              <a:off x="2185288" y="4285478"/>
              <a:ext cx="264211" cy="145362"/>
            </a:xfrm>
            <a:custGeom>
              <a:rect b="b" l="l" r="r" t="t"/>
              <a:pathLst>
                <a:path extrusionOk="0" h="2813" w="5092">
                  <a:moveTo>
                    <a:pt x="3112" y="0"/>
                  </a:moveTo>
                  <a:cubicBezTo>
                    <a:pt x="2027" y="479"/>
                    <a:pt x="1086" y="782"/>
                    <a:pt x="272" y="1293"/>
                  </a:cubicBezTo>
                  <a:cubicBezTo>
                    <a:pt x="0" y="1469"/>
                    <a:pt x="32" y="2187"/>
                    <a:pt x="80" y="2634"/>
                  </a:cubicBezTo>
                  <a:cubicBezTo>
                    <a:pt x="80" y="2729"/>
                    <a:pt x="735" y="2777"/>
                    <a:pt x="1102" y="2809"/>
                  </a:cubicBezTo>
                  <a:cubicBezTo>
                    <a:pt x="1147" y="2811"/>
                    <a:pt x="1193" y="2812"/>
                    <a:pt x="1239" y="2812"/>
                  </a:cubicBezTo>
                  <a:cubicBezTo>
                    <a:pt x="1516" y="2812"/>
                    <a:pt x="1802" y="2777"/>
                    <a:pt x="2075" y="2777"/>
                  </a:cubicBezTo>
                  <a:cubicBezTo>
                    <a:pt x="2761" y="2745"/>
                    <a:pt x="3464" y="2793"/>
                    <a:pt x="4134" y="2697"/>
                  </a:cubicBezTo>
                  <a:cubicBezTo>
                    <a:pt x="4932" y="2602"/>
                    <a:pt x="5091" y="1963"/>
                    <a:pt x="4740" y="1437"/>
                  </a:cubicBezTo>
                  <a:cubicBezTo>
                    <a:pt x="4357" y="894"/>
                    <a:pt x="3719" y="527"/>
                    <a:pt x="31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14"/>
            <p:cNvSpPr/>
            <p:nvPr/>
          </p:nvSpPr>
          <p:spPr>
            <a:xfrm>
              <a:off x="2677180" y="3968407"/>
              <a:ext cx="234376" cy="202463"/>
            </a:xfrm>
            <a:custGeom>
              <a:rect b="b" l="l" r="r" t="t"/>
              <a:pathLst>
                <a:path extrusionOk="0" h="3918" w="4517">
                  <a:moveTo>
                    <a:pt x="3038" y="0"/>
                  </a:moveTo>
                  <a:cubicBezTo>
                    <a:pt x="2838" y="0"/>
                    <a:pt x="2621" y="54"/>
                    <a:pt x="2394" y="168"/>
                  </a:cubicBezTo>
                  <a:cubicBezTo>
                    <a:pt x="1612" y="567"/>
                    <a:pt x="894" y="1093"/>
                    <a:pt x="0" y="1652"/>
                  </a:cubicBezTo>
                  <a:cubicBezTo>
                    <a:pt x="1229" y="2913"/>
                    <a:pt x="2777" y="3280"/>
                    <a:pt x="4182" y="3918"/>
                  </a:cubicBezTo>
                  <a:lnTo>
                    <a:pt x="4517" y="3742"/>
                  </a:lnTo>
                  <a:cubicBezTo>
                    <a:pt x="4389" y="2849"/>
                    <a:pt x="4277" y="1939"/>
                    <a:pt x="4102" y="1029"/>
                  </a:cubicBezTo>
                  <a:cubicBezTo>
                    <a:pt x="3974" y="380"/>
                    <a:pt x="3569" y="0"/>
                    <a:pt x="30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14"/>
            <p:cNvSpPr/>
            <p:nvPr/>
          </p:nvSpPr>
          <p:spPr>
            <a:xfrm>
              <a:off x="2942168" y="4323561"/>
              <a:ext cx="220314" cy="184635"/>
            </a:xfrm>
            <a:custGeom>
              <a:rect b="b" l="l" r="r" t="t"/>
              <a:pathLst>
                <a:path extrusionOk="0" h="3573" w="4246">
                  <a:moveTo>
                    <a:pt x="1950" y="0"/>
                  </a:moveTo>
                  <a:cubicBezTo>
                    <a:pt x="1847" y="0"/>
                    <a:pt x="1749" y="15"/>
                    <a:pt x="1660" y="45"/>
                  </a:cubicBezTo>
                  <a:cubicBezTo>
                    <a:pt x="974" y="285"/>
                    <a:pt x="543" y="1258"/>
                    <a:pt x="0" y="1912"/>
                  </a:cubicBezTo>
                  <a:cubicBezTo>
                    <a:pt x="206" y="2672"/>
                    <a:pt x="1117" y="3572"/>
                    <a:pt x="1693" y="3572"/>
                  </a:cubicBezTo>
                  <a:cubicBezTo>
                    <a:pt x="1698" y="3572"/>
                    <a:pt x="1703" y="3572"/>
                    <a:pt x="1708" y="3572"/>
                  </a:cubicBezTo>
                  <a:cubicBezTo>
                    <a:pt x="2745" y="3524"/>
                    <a:pt x="4245" y="2391"/>
                    <a:pt x="4245" y="1657"/>
                  </a:cubicBezTo>
                  <a:cubicBezTo>
                    <a:pt x="4245" y="1112"/>
                    <a:pt x="2867" y="0"/>
                    <a:pt x="19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14"/>
            <p:cNvSpPr/>
            <p:nvPr/>
          </p:nvSpPr>
          <p:spPr>
            <a:xfrm>
              <a:off x="4683612" y="4527104"/>
              <a:ext cx="191361" cy="256721"/>
            </a:xfrm>
            <a:custGeom>
              <a:rect b="b" l="l" r="r" t="t"/>
              <a:pathLst>
                <a:path extrusionOk="0" h="4968" w="3688">
                  <a:moveTo>
                    <a:pt x="3448" y="0"/>
                  </a:moveTo>
                  <a:cubicBezTo>
                    <a:pt x="3176" y="80"/>
                    <a:pt x="2841" y="80"/>
                    <a:pt x="2666" y="240"/>
                  </a:cubicBezTo>
                  <a:cubicBezTo>
                    <a:pt x="1884" y="974"/>
                    <a:pt x="1150" y="1740"/>
                    <a:pt x="415" y="2506"/>
                  </a:cubicBezTo>
                  <a:cubicBezTo>
                    <a:pt x="256" y="2666"/>
                    <a:pt x="192" y="2905"/>
                    <a:pt x="0" y="3304"/>
                  </a:cubicBezTo>
                  <a:cubicBezTo>
                    <a:pt x="431" y="3878"/>
                    <a:pt x="894" y="4437"/>
                    <a:pt x="1405" y="4948"/>
                  </a:cubicBezTo>
                  <a:cubicBezTo>
                    <a:pt x="1418" y="4961"/>
                    <a:pt x="1444" y="4967"/>
                    <a:pt x="1479" y="4967"/>
                  </a:cubicBezTo>
                  <a:cubicBezTo>
                    <a:pt x="1688" y="4967"/>
                    <a:pt x="2216" y="4740"/>
                    <a:pt x="2299" y="4549"/>
                  </a:cubicBezTo>
                  <a:cubicBezTo>
                    <a:pt x="2809" y="3352"/>
                    <a:pt x="3224" y="2123"/>
                    <a:pt x="3607" y="894"/>
                  </a:cubicBezTo>
                  <a:cubicBezTo>
                    <a:pt x="3687" y="639"/>
                    <a:pt x="3511" y="304"/>
                    <a:pt x="34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14"/>
            <p:cNvSpPr/>
            <p:nvPr/>
          </p:nvSpPr>
          <p:spPr>
            <a:xfrm>
              <a:off x="3590553" y="3563905"/>
              <a:ext cx="280763" cy="260649"/>
            </a:xfrm>
            <a:custGeom>
              <a:rect b="b" l="l" r="r" t="t"/>
              <a:pathLst>
                <a:path extrusionOk="0" h="5044" w="5411">
                  <a:moveTo>
                    <a:pt x="4052" y="0"/>
                  </a:moveTo>
                  <a:cubicBezTo>
                    <a:pt x="3902" y="0"/>
                    <a:pt x="3739" y="48"/>
                    <a:pt x="3559" y="160"/>
                  </a:cubicBezTo>
                  <a:cubicBezTo>
                    <a:pt x="2011" y="1133"/>
                    <a:pt x="782" y="2569"/>
                    <a:pt x="64" y="4245"/>
                  </a:cubicBezTo>
                  <a:cubicBezTo>
                    <a:pt x="16" y="4437"/>
                    <a:pt x="0" y="4612"/>
                    <a:pt x="0" y="4804"/>
                  </a:cubicBezTo>
                  <a:lnTo>
                    <a:pt x="240" y="5043"/>
                  </a:lnTo>
                  <a:lnTo>
                    <a:pt x="5410" y="989"/>
                  </a:lnTo>
                  <a:cubicBezTo>
                    <a:pt x="4941" y="557"/>
                    <a:pt x="4567" y="0"/>
                    <a:pt x="40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14"/>
            <p:cNvSpPr/>
            <p:nvPr/>
          </p:nvSpPr>
          <p:spPr>
            <a:xfrm>
              <a:off x="6445758" y="3989439"/>
              <a:ext cx="280763" cy="260649"/>
            </a:xfrm>
            <a:custGeom>
              <a:rect b="b" l="l" r="r" t="t"/>
              <a:pathLst>
                <a:path extrusionOk="0" h="5044" w="5411">
                  <a:moveTo>
                    <a:pt x="4048" y="0"/>
                  </a:moveTo>
                  <a:cubicBezTo>
                    <a:pt x="3897" y="0"/>
                    <a:pt x="3736" y="48"/>
                    <a:pt x="3560" y="160"/>
                  </a:cubicBezTo>
                  <a:cubicBezTo>
                    <a:pt x="2012" y="1133"/>
                    <a:pt x="783" y="2553"/>
                    <a:pt x="65" y="4245"/>
                  </a:cubicBezTo>
                  <a:cubicBezTo>
                    <a:pt x="17" y="4421"/>
                    <a:pt x="1" y="4612"/>
                    <a:pt x="1" y="4804"/>
                  </a:cubicBezTo>
                  <a:lnTo>
                    <a:pt x="240" y="5043"/>
                  </a:lnTo>
                  <a:lnTo>
                    <a:pt x="5411" y="989"/>
                  </a:lnTo>
                  <a:cubicBezTo>
                    <a:pt x="4954" y="557"/>
                    <a:pt x="4564" y="0"/>
                    <a:pt x="40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14"/>
            <p:cNvSpPr/>
            <p:nvPr/>
          </p:nvSpPr>
          <p:spPr>
            <a:xfrm>
              <a:off x="5444591" y="3164726"/>
              <a:ext cx="198003" cy="218895"/>
            </a:xfrm>
            <a:custGeom>
              <a:rect b="b" l="l" r="r" t="t"/>
              <a:pathLst>
                <a:path extrusionOk="0" h="4236" w="3816">
                  <a:moveTo>
                    <a:pt x="560" y="1"/>
                  </a:moveTo>
                  <a:cubicBezTo>
                    <a:pt x="400" y="511"/>
                    <a:pt x="1" y="1118"/>
                    <a:pt x="145" y="1501"/>
                  </a:cubicBezTo>
                  <a:cubicBezTo>
                    <a:pt x="512" y="2299"/>
                    <a:pt x="1006" y="3017"/>
                    <a:pt x="1629" y="3623"/>
                  </a:cubicBezTo>
                  <a:cubicBezTo>
                    <a:pt x="1921" y="3929"/>
                    <a:pt x="2467" y="4235"/>
                    <a:pt x="2845" y="4235"/>
                  </a:cubicBezTo>
                  <a:cubicBezTo>
                    <a:pt x="2902" y="4235"/>
                    <a:pt x="2954" y="4228"/>
                    <a:pt x="3001" y="4214"/>
                  </a:cubicBezTo>
                  <a:cubicBezTo>
                    <a:pt x="3368" y="4102"/>
                    <a:pt x="3544" y="3400"/>
                    <a:pt x="3815" y="2953"/>
                  </a:cubicBezTo>
                  <a:cubicBezTo>
                    <a:pt x="3624" y="2570"/>
                    <a:pt x="3544" y="2219"/>
                    <a:pt x="3336" y="1996"/>
                  </a:cubicBezTo>
                  <a:cubicBezTo>
                    <a:pt x="2762" y="1437"/>
                    <a:pt x="2171" y="910"/>
                    <a:pt x="1533" y="416"/>
                  </a:cubicBezTo>
                  <a:cubicBezTo>
                    <a:pt x="1262" y="208"/>
                    <a:pt x="895" y="144"/>
                    <a:pt x="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14"/>
            <p:cNvSpPr/>
            <p:nvPr/>
          </p:nvSpPr>
          <p:spPr>
            <a:xfrm>
              <a:off x="3339833" y="4146940"/>
              <a:ext cx="119912" cy="341572"/>
            </a:xfrm>
            <a:custGeom>
              <a:rect b="b" l="l" r="r" t="t"/>
              <a:pathLst>
                <a:path extrusionOk="0" h="6610" w="2311">
                  <a:moveTo>
                    <a:pt x="858" y="0"/>
                  </a:moveTo>
                  <a:lnTo>
                    <a:pt x="396" y="16"/>
                  </a:lnTo>
                  <a:cubicBezTo>
                    <a:pt x="316" y="942"/>
                    <a:pt x="188" y="1867"/>
                    <a:pt x="156" y="2793"/>
                  </a:cubicBezTo>
                  <a:cubicBezTo>
                    <a:pt x="124" y="3352"/>
                    <a:pt x="332" y="3926"/>
                    <a:pt x="268" y="4469"/>
                  </a:cubicBezTo>
                  <a:cubicBezTo>
                    <a:pt x="33" y="6452"/>
                    <a:pt x="1" y="6610"/>
                    <a:pt x="1803" y="6610"/>
                  </a:cubicBezTo>
                  <a:cubicBezTo>
                    <a:pt x="1959" y="6610"/>
                    <a:pt x="2127" y="6608"/>
                    <a:pt x="2311" y="6607"/>
                  </a:cubicBezTo>
                  <a:cubicBezTo>
                    <a:pt x="1816" y="4357"/>
                    <a:pt x="1337" y="2171"/>
                    <a:pt x="8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14"/>
            <p:cNvSpPr/>
            <p:nvPr/>
          </p:nvSpPr>
          <p:spPr>
            <a:xfrm>
              <a:off x="5923252" y="3761247"/>
              <a:ext cx="216994" cy="214193"/>
            </a:xfrm>
            <a:custGeom>
              <a:rect b="b" l="l" r="r" t="t"/>
              <a:pathLst>
                <a:path extrusionOk="0" h="4145" w="4182">
                  <a:moveTo>
                    <a:pt x="2433" y="1"/>
                  </a:moveTo>
                  <a:cubicBezTo>
                    <a:pt x="2224" y="1"/>
                    <a:pt x="2007" y="92"/>
                    <a:pt x="1804" y="267"/>
                  </a:cubicBezTo>
                  <a:cubicBezTo>
                    <a:pt x="735" y="1208"/>
                    <a:pt x="543" y="2565"/>
                    <a:pt x="0" y="3762"/>
                  </a:cubicBezTo>
                  <a:lnTo>
                    <a:pt x="367" y="4145"/>
                  </a:lnTo>
                  <a:cubicBezTo>
                    <a:pt x="1389" y="3554"/>
                    <a:pt x="2458" y="3043"/>
                    <a:pt x="3384" y="2325"/>
                  </a:cubicBezTo>
                  <a:cubicBezTo>
                    <a:pt x="4182" y="1703"/>
                    <a:pt x="3511" y="1001"/>
                    <a:pt x="3112" y="410"/>
                  </a:cubicBezTo>
                  <a:cubicBezTo>
                    <a:pt x="2921" y="132"/>
                    <a:pt x="2682" y="1"/>
                    <a:pt x="24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14"/>
            <p:cNvSpPr/>
            <p:nvPr/>
          </p:nvSpPr>
          <p:spPr>
            <a:xfrm>
              <a:off x="2369124" y="3062463"/>
              <a:ext cx="241017" cy="127947"/>
            </a:xfrm>
            <a:custGeom>
              <a:rect b="b" l="l" r="r" t="t"/>
              <a:pathLst>
                <a:path extrusionOk="0" h="2476" w="4645">
                  <a:moveTo>
                    <a:pt x="3942" y="1"/>
                  </a:moveTo>
                  <a:lnTo>
                    <a:pt x="3942" y="1"/>
                  </a:lnTo>
                  <a:cubicBezTo>
                    <a:pt x="3336" y="97"/>
                    <a:pt x="2809" y="128"/>
                    <a:pt x="2314" y="288"/>
                  </a:cubicBezTo>
                  <a:cubicBezTo>
                    <a:pt x="1644" y="496"/>
                    <a:pt x="974" y="767"/>
                    <a:pt x="352" y="1118"/>
                  </a:cubicBezTo>
                  <a:cubicBezTo>
                    <a:pt x="112" y="1325"/>
                    <a:pt x="0" y="1645"/>
                    <a:pt x="48" y="1948"/>
                  </a:cubicBezTo>
                  <a:cubicBezTo>
                    <a:pt x="112" y="2187"/>
                    <a:pt x="511" y="2427"/>
                    <a:pt x="798" y="2443"/>
                  </a:cubicBezTo>
                  <a:cubicBezTo>
                    <a:pt x="1019" y="2465"/>
                    <a:pt x="1241" y="2476"/>
                    <a:pt x="1464" y="2476"/>
                  </a:cubicBezTo>
                  <a:cubicBezTo>
                    <a:pt x="1871" y="2476"/>
                    <a:pt x="2280" y="2441"/>
                    <a:pt x="2682" y="2379"/>
                  </a:cubicBezTo>
                  <a:cubicBezTo>
                    <a:pt x="4405" y="2107"/>
                    <a:pt x="4645" y="1613"/>
                    <a:pt x="39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14"/>
            <p:cNvSpPr/>
            <p:nvPr/>
          </p:nvSpPr>
          <p:spPr>
            <a:xfrm>
              <a:off x="305513" y="183564"/>
              <a:ext cx="213725" cy="336973"/>
            </a:xfrm>
            <a:custGeom>
              <a:rect b="b" l="l" r="r" t="t"/>
              <a:pathLst>
                <a:path extrusionOk="0" h="6521" w="4119">
                  <a:moveTo>
                    <a:pt x="3879" y="0"/>
                  </a:moveTo>
                  <a:cubicBezTo>
                    <a:pt x="3576" y="192"/>
                    <a:pt x="3209" y="319"/>
                    <a:pt x="3001" y="591"/>
                  </a:cubicBezTo>
                  <a:cubicBezTo>
                    <a:pt x="2379" y="1437"/>
                    <a:pt x="1804" y="2330"/>
                    <a:pt x="1310" y="3272"/>
                  </a:cubicBezTo>
                  <a:cubicBezTo>
                    <a:pt x="815" y="4261"/>
                    <a:pt x="448" y="5315"/>
                    <a:pt x="1" y="6432"/>
                  </a:cubicBezTo>
                  <a:cubicBezTo>
                    <a:pt x="235" y="6491"/>
                    <a:pt x="433" y="6520"/>
                    <a:pt x="601" y="6520"/>
                  </a:cubicBezTo>
                  <a:cubicBezTo>
                    <a:pt x="1107" y="6520"/>
                    <a:pt x="1337" y="6257"/>
                    <a:pt x="1469" y="5777"/>
                  </a:cubicBezTo>
                  <a:cubicBezTo>
                    <a:pt x="1549" y="5490"/>
                    <a:pt x="1661" y="5219"/>
                    <a:pt x="1820" y="4964"/>
                  </a:cubicBezTo>
                  <a:cubicBezTo>
                    <a:pt x="2539" y="3655"/>
                    <a:pt x="3305" y="2394"/>
                    <a:pt x="3975" y="1069"/>
                  </a:cubicBezTo>
                  <a:cubicBezTo>
                    <a:pt x="4118" y="798"/>
                    <a:pt x="3911" y="367"/>
                    <a:pt x="38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14"/>
            <p:cNvSpPr/>
            <p:nvPr/>
          </p:nvSpPr>
          <p:spPr>
            <a:xfrm>
              <a:off x="2343440" y="3292567"/>
              <a:ext cx="234428" cy="204478"/>
            </a:xfrm>
            <a:custGeom>
              <a:rect b="b" l="l" r="r" t="t"/>
              <a:pathLst>
                <a:path extrusionOk="0" h="3957" w="4518">
                  <a:moveTo>
                    <a:pt x="4517" y="0"/>
                  </a:moveTo>
                  <a:lnTo>
                    <a:pt x="4517" y="0"/>
                  </a:lnTo>
                  <a:cubicBezTo>
                    <a:pt x="4230" y="128"/>
                    <a:pt x="3927" y="224"/>
                    <a:pt x="3639" y="304"/>
                  </a:cubicBezTo>
                  <a:cubicBezTo>
                    <a:pt x="2123" y="543"/>
                    <a:pt x="1182" y="1692"/>
                    <a:pt x="192" y="2666"/>
                  </a:cubicBezTo>
                  <a:cubicBezTo>
                    <a:pt x="1" y="2841"/>
                    <a:pt x="176" y="3511"/>
                    <a:pt x="320" y="3878"/>
                  </a:cubicBezTo>
                  <a:cubicBezTo>
                    <a:pt x="343" y="3932"/>
                    <a:pt x="488" y="3956"/>
                    <a:pt x="666" y="3956"/>
                  </a:cubicBezTo>
                  <a:cubicBezTo>
                    <a:pt x="858" y="3956"/>
                    <a:pt x="1088" y="3928"/>
                    <a:pt x="1245" y="3878"/>
                  </a:cubicBezTo>
                  <a:cubicBezTo>
                    <a:pt x="3113" y="3336"/>
                    <a:pt x="3512" y="1548"/>
                    <a:pt x="45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14"/>
            <p:cNvSpPr/>
            <p:nvPr/>
          </p:nvSpPr>
          <p:spPr>
            <a:xfrm>
              <a:off x="5872714" y="4039045"/>
              <a:ext cx="139214" cy="266281"/>
            </a:xfrm>
            <a:custGeom>
              <a:rect b="b" l="l" r="r" t="t"/>
              <a:pathLst>
                <a:path extrusionOk="0" h="5153" w="2683">
                  <a:moveTo>
                    <a:pt x="2349" y="1"/>
                  </a:moveTo>
                  <a:cubicBezTo>
                    <a:pt x="2227" y="1"/>
                    <a:pt x="2041" y="48"/>
                    <a:pt x="1964" y="125"/>
                  </a:cubicBezTo>
                  <a:cubicBezTo>
                    <a:pt x="927" y="1099"/>
                    <a:pt x="49" y="2168"/>
                    <a:pt x="1" y="3716"/>
                  </a:cubicBezTo>
                  <a:cubicBezTo>
                    <a:pt x="1" y="3939"/>
                    <a:pt x="33" y="4163"/>
                    <a:pt x="81" y="4386"/>
                  </a:cubicBezTo>
                  <a:cubicBezTo>
                    <a:pt x="176" y="4642"/>
                    <a:pt x="288" y="4897"/>
                    <a:pt x="416" y="5152"/>
                  </a:cubicBezTo>
                  <a:cubicBezTo>
                    <a:pt x="639" y="4977"/>
                    <a:pt x="927" y="4865"/>
                    <a:pt x="1086" y="4642"/>
                  </a:cubicBezTo>
                  <a:cubicBezTo>
                    <a:pt x="1389" y="4243"/>
                    <a:pt x="1645" y="3812"/>
                    <a:pt x="1836" y="3349"/>
                  </a:cubicBezTo>
                  <a:cubicBezTo>
                    <a:pt x="2155" y="2455"/>
                    <a:pt x="2443" y="1561"/>
                    <a:pt x="2666" y="636"/>
                  </a:cubicBezTo>
                  <a:cubicBezTo>
                    <a:pt x="2682" y="412"/>
                    <a:pt x="2618" y="189"/>
                    <a:pt x="2459" y="29"/>
                  </a:cubicBezTo>
                  <a:cubicBezTo>
                    <a:pt x="2444" y="10"/>
                    <a:pt x="2402" y="1"/>
                    <a:pt x="2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14"/>
            <p:cNvSpPr/>
            <p:nvPr/>
          </p:nvSpPr>
          <p:spPr>
            <a:xfrm>
              <a:off x="2670538" y="2834892"/>
              <a:ext cx="224465" cy="163706"/>
            </a:xfrm>
            <a:custGeom>
              <a:rect b="b" l="l" r="r" t="t"/>
              <a:pathLst>
                <a:path extrusionOk="0" h="3168" w="4326">
                  <a:moveTo>
                    <a:pt x="830" y="0"/>
                  </a:moveTo>
                  <a:cubicBezTo>
                    <a:pt x="415" y="192"/>
                    <a:pt x="112" y="255"/>
                    <a:pt x="64" y="383"/>
                  </a:cubicBezTo>
                  <a:cubicBezTo>
                    <a:pt x="1" y="638"/>
                    <a:pt x="17" y="894"/>
                    <a:pt x="128" y="1133"/>
                  </a:cubicBezTo>
                  <a:cubicBezTo>
                    <a:pt x="288" y="1452"/>
                    <a:pt x="591" y="1692"/>
                    <a:pt x="767" y="2011"/>
                  </a:cubicBezTo>
                  <a:cubicBezTo>
                    <a:pt x="1233" y="2792"/>
                    <a:pt x="1766" y="3167"/>
                    <a:pt x="2450" y="3167"/>
                  </a:cubicBezTo>
                  <a:cubicBezTo>
                    <a:pt x="2773" y="3167"/>
                    <a:pt x="3129" y="3084"/>
                    <a:pt x="3528" y="2921"/>
                  </a:cubicBezTo>
                  <a:cubicBezTo>
                    <a:pt x="4150" y="2649"/>
                    <a:pt x="4326" y="2218"/>
                    <a:pt x="3783" y="1819"/>
                  </a:cubicBezTo>
                  <a:cubicBezTo>
                    <a:pt x="2825" y="1133"/>
                    <a:pt x="1788" y="575"/>
                    <a:pt x="8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14"/>
            <p:cNvSpPr/>
            <p:nvPr/>
          </p:nvSpPr>
          <p:spPr>
            <a:xfrm>
              <a:off x="2798907" y="4845518"/>
              <a:ext cx="115969" cy="249022"/>
            </a:xfrm>
            <a:custGeom>
              <a:rect b="b" l="l" r="r" t="t"/>
              <a:pathLst>
                <a:path extrusionOk="0" h="4819" w="2235">
                  <a:moveTo>
                    <a:pt x="1158" y="0"/>
                  </a:moveTo>
                  <a:cubicBezTo>
                    <a:pt x="1076" y="0"/>
                    <a:pt x="992" y="5"/>
                    <a:pt x="910" y="15"/>
                  </a:cubicBezTo>
                  <a:cubicBezTo>
                    <a:pt x="240" y="94"/>
                    <a:pt x="351" y="589"/>
                    <a:pt x="479" y="1084"/>
                  </a:cubicBezTo>
                  <a:cubicBezTo>
                    <a:pt x="591" y="1499"/>
                    <a:pt x="591" y="1930"/>
                    <a:pt x="511" y="2345"/>
                  </a:cubicBezTo>
                  <a:cubicBezTo>
                    <a:pt x="0" y="4068"/>
                    <a:pt x="208" y="4451"/>
                    <a:pt x="2027" y="4818"/>
                  </a:cubicBezTo>
                  <a:cubicBezTo>
                    <a:pt x="1947" y="4387"/>
                    <a:pt x="1772" y="3988"/>
                    <a:pt x="1804" y="3573"/>
                  </a:cubicBezTo>
                  <a:cubicBezTo>
                    <a:pt x="1820" y="3143"/>
                    <a:pt x="2075" y="2744"/>
                    <a:pt x="2139" y="2329"/>
                  </a:cubicBezTo>
                  <a:cubicBezTo>
                    <a:pt x="2219" y="1834"/>
                    <a:pt x="2235" y="1323"/>
                    <a:pt x="2187" y="828"/>
                  </a:cubicBezTo>
                  <a:cubicBezTo>
                    <a:pt x="2118" y="186"/>
                    <a:pt x="1652" y="0"/>
                    <a:pt x="11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14"/>
            <p:cNvSpPr/>
            <p:nvPr/>
          </p:nvSpPr>
          <p:spPr>
            <a:xfrm>
              <a:off x="5302161" y="3384908"/>
              <a:ext cx="222857" cy="125054"/>
            </a:xfrm>
            <a:custGeom>
              <a:rect b="b" l="l" r="r" t="t"/>
              <a:pathLst>
                <a:path extrusionOk="0" h="2420" w="4295">
                  <a:moveTo>
                    <a:pt x="2491" y="1"/>
                  </a:moveTo>
                  <a:cubicBezTo>
                    <a:pt x="1725" y="384"/>
                    <a:pt x="959" y="767"/>
                    <a:pt x="208" y="1198"/>
                  </a:cubicBezTo>
                  <a:cubicBezTo>
                    <a:pt x="65" y="1278"/>
                    <a:pt x="1" y="1581"/>
                    <a:pt x="17" y="1772"/>
                  </a:cubicBezTo>
                  <a:cubicBezTo>
                    <a:pt x="17" y="1852"/>
                    <a:pt x="320" y="1948"/>
                    <a:pt x="496" y="1980"/>
                  </a:cubicBezTo>
                  <a:cubicBezTo>
                    <a:pt x="1310" y="2107"/>
                    <a:pt x="2124" y="2235"/>
                    <a:pt x="2937" y="2347"/>
                  </a:cubicBezTo>
                  <a:cubicBezTo>
                    <a:pt x="3158" y="2377"/>
                    <a:pt x="3485" y="2419"/>
                    <a:pt x="3710" y="2419"/>
                  </a:cubicBezTo>
                  <a:cubicBezTo>
                    <a:pt x="3843" y="2419"/>
                    <a:pt x="3941" y="2404"/>
                    <a:pt x="3959" y="2363"/>
                  </a:cubicBezTo>
                  <a:cubicBezTo>
                    <a:pt x="4198" y="1852"/>
                    <a:pt x="4294" y="1309"/>
                    <a:pt x="4262" y="767"/>
                  </a:cubicBezTo>
                  <a:cubicBezTo>
                    <a:pt x="4214" y="543"/>
                    <a:pt x="3592" y="368"/>
                    <a:pt x="3209" y="224"/>
                  </a:cubicBezTo>
                  <a:cubicBezTo>
                    <a:pt x="3161" y="211"/>
                    <a:pt x="3109" y="206"/>
                    <a:pt x="3056" y="206"/>
                  </a:cubicBezTo>
                  <a:cubicBezTo>
                    <a:pt x="2914" y="206"/>
                    <a:pt x="2758" y="240"/>
                    <a:pt x="2618" y="240"/>
                  </a:cubicBezTo>
                  <a:lnTo>
                    <a:pt x="249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14"/>
            <p:cNvSpPr/>
            <p:nvPr/>
          </p:nvSpPr>
          <p:spPr>
            <a:xfrm>
              <a:off x="3698167" y="3338608"/>
              <a:ext cx="168167" cy="175798"/>
            </a:xfrm>
            <a:custGeom>
              <a:rect b="b" l="l" r="r" t="t"/>
              <a:pathLst>
                <a:path extrusionOk="0" h="3402" w="3241">
                  <a:moveTo>
                    <a:pt x="1812" y="1"/>
                  </a:moveTo>
                  <a:cubicBezTo>
                    <a:pt x="1101" y="1"/>
                    <a:pt x="1" y="789"/>
                    <a:pt x="1" y="1232"/>
                  </a:cubicBezTo>
                  <a:cubicBezTo>
                    <a:pt x="1" y="1264"/>
                    <a:pt x="1" y="1312"/>
                    <a:pt x="17" y="1328"/>
                  </a:cubicBezTo>
                  <a:cubicBezTo>
                    <a:pt x="687" y="2046"/>
                    <a:pt x="1246" y="3115"/>
                    <a:pt x="2044" y="3370"/>
                  </a:cubicBezTo>
                  <a:cubicBezTo>
                    <a:pt x="2117" y="3392"/>
                    <a:pt x="2184" y="3402"/>
                    <a:pt x="2243" y="3402"/>
                  </a:cubicBezTo>
                  <a:cubicBezTo>
                    <a:pt x="2851" y="3402"/>
                    <a:pt x="2746" y="2358"/>
                    <a:pt x="2906" y="1791"/>
                  </a:cubicBezTo>
                  <a:cubicBezTo>
                    <a:pt x="2937" y="1631"/>
                    <a:pt x="3001" y="1471"/>
                    <a:pt x="3049" y="1312"/>
                  </a:cubicBezTo>
                  <a:lnTo>
                    <a:pt x="3241" y="1120"/>
                  </a:lnTo>
                  <a:cubicBezTo>
                    <a:pt x="2842" y="737"/>
                    <a:pt x="2507" y="195"/>
                    <a:pt x="2044" y="35"/>
                  </a:cubicBezTo>
                  <a:cubicBezTo>
                    <a:pt x="1974" y="12"/>
                    <a:pt x="1896" y="1"/>
                    <a:pt x="181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14"/>
            <p:cNvSpPr/>
            <p:nvPr/>
          </p:nvSpPr>
          <p:spPr>
            <a:xfrm>
              <a:off x="4995091" y="3963653"/>
              <a:ext cx="177974" cy="151149"/>
            </a:xfrm>
            <a:custGeom>
              <a:rect b="b" l="l" r="r" t="t"/>
              <a:pathLst>
                <a:path extrusionOk="0" h="2925" w="3430">
                  <a:moveTo>
                    <a:pt x="1991" y="1"/>
                  </a:moveTo>
                  <a:cubicBezTo>
                    <a:pt x="1052" y="1"/>
                    <a:pt x="14" y="955"/>
                    <a:pt x="14" y="1664"/>
                  </a:cubicBezTo>
                  <a:cubicBezTo>
                    <a:pt x="0" y="2234"/>
                    <a:pt x="567" y="2925"/>
                    <a:pt x="1062" y="2925"/>
                  </a:cubicBezTo>
                  <a:cubicBezTo>
                    <a:pt x="1135" y="2925"/>
                    <a:pt x="1207" y="2910"/>
                    <a:pt x="1275" y="2877"/>
                  </a:cubicBezTo>
                  <a:cubicBezTo>
                    <a:pt x="2057" y="2510"/>
                    <a:pt x="2727" y="1887"/>
                    <a:pt x="3429" y="1361"/>
                  </a:cubicBezTo>
                  <a:cubicBezTo>
                    <a:pt x="3030" y="898"/>
                    <a:pt x="2695" y="116"/>
                    <a:pt x="2216" y="20"/>
                  </a:cubicBezTo>
                  <a:cubicBezTo>
                    <a:pt x="2142" y="7"/>
                    <a:pt x="2067" y="1"/>
                    <a:pt x="19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14"/>
            <p:cNvSpPr/>
            <p:nvPr/>
          </p:nvSpPr>
          <p:spPr>
            <a:xfrm>
              <a:off x="4609932" y="2842953"/>
              <a:ext cx="178078" cy="151149"/>
            </a:xfrm>
            <a:custGeom>
              <a:rect b="b" l="l" r="r" t="t"/>
              <a:pathLst>
                <a:path extrusionOk="0" h="2925" w="3432">
                  <a:moveTo>
                    <a:pt x="1977" y="0"/>
                  </a:moveTo>
                  <a:cubicBezTo>
                    <a:pt x="1038" y="0"/>
                    <a:pt x="0" y="955"/>
                    <a:pt x="0" y="1663"/>
                  </a:cubicBezTo>
                  <a:cubicBezTo>
                    <a:pt x="0" y="2233"/>
                    <a:pt x="569" y="2924"/>
                    <a:pt x="1064" y="2924"/>
                  </a:cubicBezTo>
                  <a:cubicBezTo>
                    <a:pt x="1137" y="2924"/>
                    <a:pt x="1209" y="2909"/>
                    <a:pt x="1277" y="2876"/>
                  </a:cubicBezTo>
                  <a:cubicBezTo>
                    <a:pt x="2059" y="2509"/>
                    <a:pt x="2713" y="1887"/>
                    <a:pt x="3431" y="1360"/>
                  </a:cubicBezTo>
                  <a:cubicBezTo>
                    <a:pt x="3032" y="897"/>
                    <a:pt x="2681" y="115"/>
                    <a:pt x="2202" y="20"/>
                  </a:cubicBezTo>
                  <a:cubicBezTo>
                    <a:pt x="2128" y="6"/>
                    <a:pt x="2053" y="0"/>
                    <a:pt x="19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14"/>
            <p:cNvSpPr/>
            <p:nvPr/>
          </p:nvSpPr>
          <p:spPr>
            <a:xfrm>
              <a:off x="4230635" y="4360301"/>
              <a:ext cx="183059" cy="171716"/>
            </a:xfrm>
            <a:custGeom>
              <a:rect b="b" l="l" r="r" t="t"/>
              <a:pathLst>
                <a:path extrusionOk="0" h="3323" w="3528">
                  <a:moveTo>
                    <a:pt x="1908" y="1"/>
                  </a:moveTo>
                  <a:cubicBezTo>
                    <a:pt x="1812" y="1"/>
                    <a:pt x="1716" y="13"/>
                    <a:pt x="1629" y="36"/>
                  </a:cubicBezTo>
                  <a:cubicBezTo>
                    <a:pt x="543" y="388"/>
                    <a:pt x="1" y="1345"/>
                    <a:pt x="272" y="2478"/>
                  </a:cubicBezTo>
                  <a:cubicBezTo>
                    <a:pt x="352" y="2813"/>
                    <a:pt x="559" y="3117"/>
                    <a:pt x="863" y="3308"/>
                  </a:cubicBezTo>
                  <a:cubicBezTo>
                    <a:pt x="884" y="3318"/>
                    <a:pt x="910" y="3322"/>
                    <a:pt x="939" y="3322"/>
                  </a:cubicBezTo>
                  <a:cubicBezTo>
                    <a:pt x="1147" y="3322"/>
                    <a:pt x="1520" y="3089"/>
                    <a:pt x="1661" y="2893"/>
                  </a:cubicBezTo>
                  <a:cubicBezTo>
                    <a:pt x="2347" y="1983"/>
                    <a:pt x="2969" y="1042"/>
                    <a:pt x="3528" y="244"/>
                  </a:cubicBezTo>
                  <a:cubicBezTo>
                    <a:pt x="3081" y="164"/>
                    <a:pt x="2634" y="84"/>
                    <a:pt x="2187" y="36"/>
                  </a:cubicBezTo>
                  <a:cubicBezTo>
                    <a:pt x="2099" y="13"/>
                    <a:pt x="2004" y="1"/>
                    <a:pt x="19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14"/>
            <p:cNvSpPr/>
            <p:nvPr/>
          </p:nvSpPr>
          <p:spPr>
            <a:xfrm>
              <a:off x="712102" y="-6957"/>
              <a:ext cx="187210" cy="132650"/>
            </a:xfrm>
            <a:custGeom>
              <a:rect b="b" l="l" r="r" t="t"/>
              <a:pathLst>
                <a:path extrusionOk="0" h="2567" w="3608">
                  <a:moveTo>
                    <a:pt x="1586" y="0"/>
                  </a:moveTo>
                  <a:cubicBezTo>
                    <a:pt x="1452" y="0"/>
                    <a:pt x="1322" y="15"/>
                    <a:pt x="1198" y="48"/>
                  </a:cubicBezTo>
                  <a:cubicBezTo>
                    <a:pt x="703" y="192"/>
                    <a:pt x="480" y="1229"/>
                    <a:pt x="1" y="2107"/>
                  </a:cubicBezTo>
                  <a:cubicBezTo>
                    <a:pt x="414" y="2292"/>
                    <a:pt x="751" y="2567"/>
                    <a:pt x="977" y="2567"/>
                  </a:cubicBezTo>
                  <a:cubicBezTo>
                    <a:pt x="1005" y="2567"/>
                    <a:pt x="1030" y="2563"/>
                    <a:pt x="1054" y="2554"/>
                  </a:cubicBezTo>
                  <a:cubicBezTo>
                    <a:pt x="1852" y="2251"/>
                    <a:pt x="2618" y="1868"/>
                    <a:pt x="3352" y="1405"/>
                  </a:cubicBezTo>
                  <a:cubicBezTo>
                    <a:pt x="3560" y="1261"/>
                    <a:pt x="3528" y="783"/>
                    <a:pt x="3608" y="447"/>
                  </a:cubicBezTo>
                  <a:cubicBezTo>
                    <a:pt x="2950" y="316"/>
                    <a:pt x="2217" y="0"/>
                    <a:pt x="15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14"/>
            <p:cNvSpPr/>
            <p:nvPr/>
          </p:nvSpPr>
          <p:spPr>
            <a:xfrm>
              <a:off x="4649677" y="4932846"/>
              <a:ext cx="166455" cy="184480"/>
            </a:xfrm>
            <a:custGeom>
              <a:rect b="b" l="l" r="r" t="t"/>
              <a:pathLst>
                <a:path extrusionOk="0" h="3570" w="3208">
                  <a:moveTo>
                    <a:pt x="3208" y="0"/>
                  </a:moveTo>
                  <a:cubicBezTo>
                    <a:pt x="974" y="64"/>
                    <a:pt x="0" y="1309"/>
                    <a:pt x="511" y="2969"/>
                  </a:cubicBezTo>
                  <a:cubicBezTo>
                    <a:pt x="623" y="3240"/>
                    <a:pt x="830" y="3447"/>
                    <a:pt x="1101" y="3543"/>
                  </a:cubicBezTo>
                  <a:cubicBezTo>
                    <a:pt x="1152" y="3561"/>
                    <a:pt x="1216" y="3570"/>
                    <a:pt x="1286" y="3570"/>
                  </a:cubicBezTo>
                  <a:cubicBezTo>
                    <a:pt x="1522" y="3570"/>
                    <a:pt x="1822" y="3475"/>
                    <a:pt x="1883" y="3352"/>
                  </a:cubicBezTo>
                  <a:cubicBezTo>
                    <a:pt x="2346" y="2314"/>
                    <a:pt x="2729" y="1245"/>
                    <a:pt x="32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14"/>
            <p:cNvSpPr/>
            <p:nvPr/>
          </p:nvSpPr>
          <p:spPr>
            <a:xfrm>
              <a:off x="3419117" y="4798288"/>
              <a:ext cx="135011" cy="162776"/>
            </a:xfrm>
            <a:custGeom>
              <a:rect b="b" l="l" r="r" t="t"/>
              <a:pathLst>
                <a:path extrusionOk="0" h="3150" w="2602">
                  <a:moveTo>
                    <a:pt x="1825" y="0"/>
                  </a:moveTo>
                  <a:cubicBezTo>
                    <a:pt x="1758" y="0"/>
                    <a:pt x="1687" y="6"/>
                    <a:pt x="1613" y="19"/>
                  </a:cubicBezTo>
                  <a:cubicBezTo>
                    <a:pt x="591" y="19"/>
                    <a:pt x="17" y="689"/>
                    <a:pt x="17" y="1806"/>
                  </a:cubicBezTo>
                  <a:cubicBezTo>
                    <a:pt x="1" y="2668"/>
                    <a:pt x="495" y="3067"/>
                    <a:pt x="1293" y="3147"/>
                  </a:cubicBezTo>
                  <a:cubicBezTo>
                    <a:pt x="1308" y="3148"/>
                    <a:pt x="1323" y="3149"/>
                    <a:pt x="1338" y="3149"/>
                  </a:cubicBezTo>
                  <a:cubicBezTo>
                    <a:pt x="1934" y="3149"/>
                    <a:pt x="2601" y="1923"/>
                    <a:pt x="2570" y="865"/>
                  </a:cubicBezTo>
                  <a:cubicBezTo>
                    <a:pt x="2556" y="281"/>
                    <a:pt x="2276" y="0"/>
                    <a:pt x="18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14"/>
            <p:cNvSpPr/>
            <p:nvPr/>
          </p:nvSpPr>
          <p:spPr>
            <a:xfrm>
              <a:off x="1879723" y="3278046"/>
              <a:ext cx="196290" cy="161123"/>
            </a:xfrm>
            <a:custGeom>
              <a:rect b="b" l="l" r="r" t="t"/>
              <a:pathLst>
                <a:path extrusionOk="0" h="3118" w="3783">
                  <a:moveTo>
                    <a:pt x="2418" y="1"/>
                  </a:moveTo>
                  <a:cubicBezTo>
                    <a:pt x="2402" y="1"/>
                    <a:pt x="2389" y="4"/>
                    <a:pt x="2378" y="10"/>
                  </a:cubicBezTo>
                  <a:cubicBezTo>
                    <a:pt x="1997" y="270"/>
                    <a:pt x="1606" y="422"/>
                    <a:pt x="1198" y="422"/>
                  </a:cubicBezTo>
                  <a:cubicBezTo>
                    <a:pt x="855" y="422"/>
                    <a:pt x="500" y="315"/>
                    <a:pt x="128" y="74"/>
                  </a:cubicBezTo>
                  <a:cubicBezTo>
                    <a:pt x="80" y="186"/>
                    <a:pt x="48" y="297"/>
                    <a:pt x="0" y="393"/>
                  </a:cubicBezTo>
                  <a:cubicBezTo>
                    <a:pt x="320" y="872"/>
                    <a:pt x="687" y="1319"/>
                    <a:pt x="1070" y="1734"/>
                  </a:cubicBezTo>
                  <a:cubicBezTo>
                    <a:pt x="1580" y="2228"/>
                    <a:pt x="2385" y="3118"/>
                    <a:pt x="2706" y="3118"/>
                  </a:cubicBezTo>
                  <a:cubicBezTo>
                    <a:pt x="2726" y="3118"/>
                    <a:pt x="2745" y="3114"/>
                    <a:pt x="2761" y="3106"/>
                  </a:cubicBezTo>
                  <a:cubicBezTo>
                    <a:pt x="3783" y="2595"/>
                    <a:pt x="3081" y="1526"/>
                    <a:pt x="3129" y="680"/>
                  </a:cubicBezTo>
                  <a:cubicBezTo>
                    <a:pt x="3129" y="585"/>
                    <a:pt x="3129" y="441"/>
                    <a:pt x="3065" y="393"/>
                  </a:cubicBezTo>
                  <a:cubicBezTo>
                    <a:pt x="2863" y="249"/>
                    <a:pt x="2557" y="1"/>
                    <a:pt x="24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14"/>
            <p:cNvSpPr/>
            <p:nvPr/>
          </p:nvSpPr>
          <p:spPr>
            <a:xfrm>
              <a:off x="2738459" y="3776078"/>
              <a:ext cx="145804" cy="158642"/>
            </a:xfrm>
            <a:custGeom>
              <a:rect b="b" l="l" r="r" t="t"/>
              <a:pathLst>
                <a:path extrusionOk="0" h="3070" w="2810">
                  <a:moveTo>
                    <a:pt x="1983" y="0"/>
                  </a:moveTo>
                  <a:cubicBezTo>
                    <a:pt x="1964" y="0"/>
                    <a:pt x="1947" y="4"/>
                    <a:pt x="1931" y="11"/>
                  </a:cubicBezTo>
                  <a:cubicBezTo>
                    <a:pt x="1229" y="315"/>
                    <a:pt x="639" y="841"/>
                    <a:pt x="0" y="1272"/>
                  </a:cubicBezTo>
                  <a:cubicBezTo>
                    <a:pt x="543" y="1879"/>
                    <a:pt x="990" y="2629"/>
                    <a:pt x="1644" y="3012"/>
                  </a:cubicBezTo>
                  <a:cubicBezTo>
                    <a:pt x="1708" y="3051"/>
                    <a:pt x="1773" y="3069"/>
                    <a:pt x="1837" y="3069"/>
                  </a:cubicBezTo>
                  <a:cubicBezTo>
                    <a:pt x="2303" y="3069"/>
                    <a:pt x="2753" y="2088"/>
                    <a:pt x="2809" y="602"/>
                  </a:cubicBezTo>
                  <a:cubicBezTo>
                    <a:pt x="2618" y="470"/>
                    <a:pt x="2198" y="0"/>
                    <a:pt x="19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14"/>
            <p:cNvSpPr/>
            <p:nvPr/>
          </p:nvSpPr>
          <p:spPr>
            <a:xfrm>
              <a:off x="3424928" y="3901180"/>
              <a:ext cx="132521" cy="193833"/>
            </a:xfrm>
            <a:custGeom>
              <a:rect b="b" l="l" r="r" t="t"/>
              <a:pathLst>
                <a:path extrusionOk="0" h="3751" w="2554">
                  <a:moveTo>
                    <a:pt x="2171" y="0"/>
                  </a:moveTo>
                  <a:cubicBezTo>
                    <a:pt x="910" y="48"/>
                    <a:pt x="0" y="1516"/>
                    <a:pt x="383" y="2634"/>
                  </a:cubicBezTo>
                  <a:cubicBezTo>
                    <a:pt x="527" y="3048"/>
                    <a:pt x="910" y="3384"/>
                    <a:pt x="1181" y="3751"/>
                  </a:cubicBezTo>
                  <a:cubicBezTo>
                    <a:pt x="1485" y="3400"/>
                    <a:pt x="1916" y="3096"/>
                    <a:pt x="2059" y="2697"/>
                  </a:cubicBezTo>
                  <a:cubicBezTo>
                    <a:pt x="2299" y="2011"/>
                    <a:pt x="2458" y="1293"/>
                    <a:pt x="2522" y="575"/>
                  </a:cubicBezTo>
                  <a:cubicBezTo>
                    <a:pt x="2554" y="367"/>
                    <a:pt x="2251" y="128"/>
                    <a:pt x="21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14"/>
            <p:cNvSpPr/>
            <p:nvPr/>
          </p:nvSpPr>
          <p:spPr>
            <a:xfrm>
              <a:off x="2920635" y="3668545"/>
              <a:ext cx="130030" cy="167995"/>
            </a:xfrm>
            <a:custGeom>
              <a:rect b="b" l="l" r="r" t="t"/>
              <a:pathLst>
                <a:path extrusionOk="0" h="3251" w="2506">
                  <a:moveTo>
                    <a:pt x="1195" y="1"/>
                  </a:moveTo>
                  <a:cubicBezTo>
                    <a:pt x="533" y="1"/>
                    <a:pt x="31" y="620"/>
                    <a:pt x="0" y="1741"/>
                  </a:cubicBezTo>
                  <a:cubicBezTo>
                    <a:pt x="224" y="2092"/>
                    <a:pt x="511" y="2779"/>
                    <a:pt x="1022" y="3226"/>
                  </a:cubicBezTo>
                  <a:cubicBezTo>
                    <a:pt x="1041" y="3243"/>
                    <a:pt x="1064" y="3251"/>
                    <a:pt x="1091" y="3251"/>
                  </a:cubicBezTo>
                  <a:cubicBezTo>
                    <a:pt x="1465" y="3251"/>
                    <a:pt x="2506" y="1688"/>
                    <a:pt x="2506" y="943"/>
                  </a:cubicBezTo>
                  <a:cubicBezTo>
                    <a:pt x="2506" y="98"/>
                    <a:pt x="1867" y="34"/>
                    <a:pt x="1245" y="2"/>
                  </a:cubicBezTo>
                  <a:cubicBezTo>
                    <a:pt x="1228" y="1"/>
                    <a:pt x="1212" y="1"/>
                    <a:pt x="11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14"/>
            <p:cNvSpPr/>
            <p:nvPr/>
          </p:nvSpPr>
          <p:spPr>
            <a:xfrm>
              <a:off x="5821397" y="3088300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1491" y="1"/>
                  </a:moveTo>
                  <a:cubicBezTo>
                    <a:pt x="1163" y="1"/>
                    <a:pt x="814" y="272"/>
                    <a:pt x="440" y="272"/>
                  </a:cubicBezTo>
                  <a:cubicBezTo>
                    <a:pt x="297" y="272"/>
                    <a:pt x="151" y="233"/>
                    <a:pt x="0" y="123"/>
                  </a:cubicBezTo>
                  <a:lnTo>
                    <a:pt x="0" y="123"/>
                  </a:lnTo>
                  <a:cubicBezTo>
                    <a:pt x="352" y="1687"/>
                    <a:pt x="878" y="2836"/>
                    <a:pt x="2043" y="3746"/>
                  </a:cubicBezTo>
                  <a:cubicBezTo>
                    <a:pt x="2793" y="2485"/>
                    <a:pt x="2777" y="1544"/>
                    <a:pt x="2027" y="363"/>
                  </a:cubicBezTo>
                  <a:cubicBezTo>
                    <a:pt x="1855" y="88"/>
                    <a:pt x="1677" y="1"/>
                    <a:pt x="14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14"/>
            <p:cNvSpPr/>
            <p:nvPr/>
          </p:nvSpPr>
          <p:spPr>
            <a:xfrm>
              <a:off x="4982535" y="4154536"/>
              <a:ext cx="139992" cy="170217"/>
            </a:xfrm>
            <a:custGeom>
              <a:rect b="b" l="l" r="r" t="t"/>
              <a:pathLst>
                <a:path extrusionOk="0" h="3294" w="2698">
                  <a:moveTo>
                    <a:pt x="2036" y="0"/>
                  </a:moveTo>
                  <a:cubicBezTo>
                    <a:pt x="1872" y="0"/>
                    <a:pt x="1685" y="34"/>
                    <a:pt x="1549" y="77"/>
                  </a:cubicBezTo>
                  <a:cubicBezTo>
                    <a:pt x="783" y="316"/>
                    <a:pt x="49" y="1513"/>
                    <a:pt x="1" y="2646"/>
                  </a:cubicBezTo>
                  <a:cubicBezTo>
                    <a:pt x="65" y="2758"/>
                    <a:pt x="144" y="3077"/>
                    <a:pt x="336" y="3221"/>
                  </a:cubicBezTo>
                  <a:cubicBezTo>
                    <a:pt x="406" y="3269"/>
                    <a:pt x="530" y="3294"/>
                    <a:pt x="657" y="3294"/>
                  </a:cubicBezTo>
                  <a:cubicBezTo>
                    <a:pt x="819" y="3294"/>
                    <a:pt x="984" y="3253"/>
                    <a:pt x="1038" y="3173"/>
                  </a:cubicBezTo>
                  <a:cubicBezTo>
                    <a:pt x="1597" y="2486"/>
                    <a:pt x="2107" y="1752"/>
                    <a:pt x="2570" y="986"/>
                  </a:cubicBezTo>
                  <a:cubicBezTo>
                    <a:pt x="2698" y="779"/>
                    <a:pt x="2554" y="300"/>
                    <a:pt x="2363" y="93"/>
                  </a:cubicBezTo>
                  <a:cubicBezTo>
                    <a:pt x="2303" y="26"/>
                    <a:pt x="2178" y="0"/>
                    <a:pt x="20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14"/>
            <p:cNvSpPr/>
            <p:nvPr/>
          </p:nvSpPr>
          <p:spPr>
            <a:xfrm>
              <a:off x="558931" y="4027367"/>
              <a:ext cx="144974" cy="154663"/>
            </a:xfrm>
            <a:custGeom>
              <a:rect b="b" l="l" r="r" t="t"/>
              <a:pathLst>
                <a:path extrusionOk="0" h="2993" w="2794">
                  <a:moveTo>
                    <a:pt x="2059" y="0"/>
                  </a:moveTo>
                  <a:cubicBezTo>
                    <a:pt x="1453" y="0"/>
                    <a:pt x="878" y="255"/>
                    <a:pt x="463" y="702"/>
                  </a:cubicBezTo>
                  <a:cubicBezTo>
                    <a:pt x="1" y="1213"/>
                    <a:pt x="479" y="1724"/>
                    <a:pt x="942" y="2107"/>
                  </a:cubicBezTo>
                  <a:cubicBezTo>
                    <a:pt x="1166" y="2298"/>
                    <a:pt x="1373" y="2522"/>
                    <a:pt x="1612" y="2713"/>
                  </a:cubicBezTo>
                  <a:cubicBezTo>
                    <a:pt x="1859" y="2899"/>
                    <a:pt x="2062" y="2993"/>
                    <a:pt x="2224" y="2993"/>
                  </a:cubicBezTo>
                  <a:cubicBezTo>
                    <a:pt x="2493" y="2993"/>
                    <a:pt x="2648" y="2736"/>
                    <a:pt x="2698" y="2218"/>
                  </a:cubicBezTo>
                  <a:cubicBezTo>
                    <a:pt x="2714" y="1979"/>
                    <a:pt x="2698" y="1740"/>
                    <a:pt x="2698" y="1516"/>
                  </a:cubicBezTo>
                  <a:lnTo>
                    <a:pt x="2714" y="1516"/>
                  </a:lnTo>
                  <a:cubicBezTo>
                    <a:pt x="2714" y="1452"/>
                    <a:pt x="2714" y="1388"/>
                    <a:pt x="2714" y="1325"/>
                  </a:cubicBezTo>
                  <a:cubicBezTo>
                    <a:pt x="2793" y="718"/>
                    <a:pt x="2777" y="16"/>
                    <a:pt x="20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14"/>
            <p:cNvSpPr/>
            <p:nvPr/>
          </p:nvSpPr>
          <p:spPr>
            <a:xfrm>
              <a:off x="5197867" y="2736609"/>
              <a:ext cx="180568" cy="121591"/>
            </a:xfrm>
            <a:custGeom>
              <a:rect b="b" l="l" r="r" t="t"/>
              <a:pathLst>
                <a:path extrusionOk="0" h="2353" w="3480">
                  <a:moveTo>
                    <a:pt x="490" y="0"/>
                  </a:moveTo>
                  <a:cubicBezTo>
                    <a:pt x="379" y="0"/>
                    <a:pt x="269" y="6"/>
                    <a:pt x="160" y="19"/>
                  </a:cubicBezTo>
                  <a:cubicBezTo>
                    <a:pt x="0" y="1375"/>
                    <a:pt x="0" y="1359"/>
                    <a:pt x="1181" y="1695"/>
                  </a:cubicBezTo>
                  <a:cubicBezTo>
                    <a:pt x="1692" y="1854"/>
                    <a:pt x="2155" y="2157"/>
                    <a:pt x="2649" y="2317"/>
                  </a:cubicBezTo>
                  <a:cubicBezTo>
                    <a:pt x="2734" y="2344"/>
                    <a:pt x="2823" y="2352"/>
                    <a:pt x="2914" y="2352"/>
                  </a:cubicBezTo>
                  <a:cubicBezTo>
                    <a:pt x="3096" y="2352"/>
                    <a:pt x="3288" y="2317"/>
                    <a:pt x="3479" y="2317"/>
                  </a:cubicBezTo>
                  <a:cubicBezTo>
                    <a:pt x="3431" y="2062"/>
                    <a:pt x="3463" y="1790"/>
                    <a:pt x="3352" y="1567"/>
                  </a:cubicBezTo>
                  <a:cubicBezTo>
                    <a:pt x="2900" y="664"/>
                    <a:pt x="1651" y="0"/>
                    <a:pt x="4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14"/>
            <p:cNvSpPr/>
            <p:nvPr/>
          </p:nvSpPr>
          <p:spPr>
            <a:xfrm>
              <a:off x="6042489" y="3197745"/>
              <a:ext cx="124271" cy="161174"/>
            </a:xfrm>
            <a:custGeom>
              <a:rect b="b" l="l" r="r" t="t"/>
              <a:pathLst>
                <a:path extrusionOk="0" h="3119" w="2395">
                  <a:moveTo>
                    <a:pt x="926" y="0"/>
                  </a:moveTo>
                  <a:cubicBezTo>
                    <a:pt x="639" y="702"/>
                    <a:pt x="288" y="1404"/>
                    <a:pt x="64" y="2139"/>
                  </a:cubicBezTo>
                  <a:cubicBezTo>
                    <a:pt x="1" y="2410"/>
                    <a:pt x="160" y="3016"/>
                    <a:pt x="304" y="3032"/>
                  </a:cubicBezTo>
                  <a:cubicBezTo>
                    <a:pt x="544" y="3091"/>
                    <a:pt x="787" y="3119"/>
                    <a:pt x="1031" y="3119"/>
                  </a:cubicBezTo>
                  <a:cubicBezTo>
                    <a:pt x="1322" y="3119"/>
                    <a:pt x="1613" y="3079"/>
                    <a:pt x="1900" y="3000"/>
                  </a:cubicBezTo>
                  <a:cubicBezTo>
                    <a:pt x="2139" y="2921"/>
                    <a:pt x="2394" y="2282"/>
                    <a:pt x="2299" y="2027"/>
                  </a:cubicBezTo>
                  <a:cubicBezTo>
                    <a:pt x="2059" y="1341"/>
                    <a:pt x="1612" y="718"/>
                    <a:pt x="1261" y="64"/>
                  </a:cubicBezTo>
                  <a:lnTo>
                    <a:pt x="9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14"/>
            <p:cNvSpPr/>
            <p:nvPr/>
          </p:nvSpPr>
          <p:spPr>
            <a:xfrm>
              <a:off x="1439199" y="3306570"/>
              <a:ext cx="128370" cy="150994"/>
            </a:xfrm>
            <a:custGeom>
              <a:rect b="b" l="l" r="r" t="t"/>
              <a:pathLst>
                <a:path extrusionOk="0" h="2922" w="2474">
                  <a:moveTo>
                    <a:pt x="96" y="1"/>
                  </a:moveTo>
                  <a:cubicBezTo>
                    <a:pt x="96" y="815"/>
                    <a:pt x="0" y="1565"/>
                    <a:pt x="160" y="2235"/>
                  </a:cubicBezTo>
                  <a:cubicBezTo>
                    <a:pt x="224" y="2554"/>
                    <a:pt x="814" y="2889"/>
                    <a:pt x="1181" y="2921"/>
                  </a:cubicBezTo>
                  <a:cubicBezTo>
                    <a:pt x="1187" y="2922"/>
                    <a:pt x="1192" y="2922"/>
                    <a:pt x="1198" y="2922"/>
                  </a:cubicBezTo>
                  <a:cubicBezTo>
                    <a:pt x="1487" y="2922"/>
                    <a:pt x="1949" y="2532"/>
                    <a:pt x="2059" y="2235"/>
                  </a:cubicBezTo>
                  <a:cubicBezTo>
                    <a:pt x="2474" y="1054"/>
                    <a:pt x="1899" y="400"/>
                    <a:pt x="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14"/>
            <p:cNvSpPr/>
            <p:nvPr/>
          </p:nvSpPr>
          <p:spPr>
            <a:xfrm>
              <a:off x="2949588" y="3149895"/>
              <a:ext cx="117681" cy="145982"/>
            </a:xfrm>
            <a:custGeom>
              <a:rect b="b" l="l" r="r" t="t"/>
              <a:pathLst>
                <a:path extrusionOk="0" h="2825" w="2268">
                  <a:moveTo>
                    <a:pt x="224" y="0"/>
                  </a:moveTo>
                  <a:cubicBezTo>
                    <a:pt x="160" y="703"/>
                    <a:pt x="1" y="1373"/>
                    <a:pt x="33" y="2043"/>
                  </a:cubicBezTo>
                  <a:cubicBezTo>
                    <a:pt x="85" y="2698"/>
                    <a:pt x="475" y="2825"/>
                    <a:pt x="904" y="2825"/>
                  </a:cubicBezTo>
                  <a:cubicBezTo>
                    <a:pt x="1134" y="2825"/>
                    <a:pt x="1375" y="2788"/>
                    <a:pt x="1581" y="2777"/>
                  </a:cubicBezTo>
                  <a:cubicBezTo>
                    <a:pt x="1804" y="2761"/>
                    <a:pt x="2187" y="2251"/>
                    <a:pt x="2203" y="1932"/>
                  </a:cubicBezTo>
                  <a:cubicBezTo>
                    <a:pt x="2267" y="1213"/>
                    <a:pt x="1182" y="176"/>
                    <a:pt x="2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14"/>
            <p:cNvSpPr/>
            <p:nvPr/>
          </p:nvSpPr>
          <p:spPr>
            <a:xfrm>
              <a:off x="799895" y="3951200"/>
              <a:ext cx="203762" cy="135647"/>
            </a:xfrm>
            <a:custGeom>
              <a:rect b="b" l="l" r="r" t="t"/>
              <a:pathLst>
                <a:path extrusionOk="0" h="2625" w="3927">
                  <a:moveTo>
                    <a:pt x="3530" y="1"/>
                  </a:moveTo>
                  <a:cubicBezTo>
                    <a:pt x="2711" y="1"/>
                    <a:pt x="2178" y="498"/>
                    <a:pt x="1597" y="900"/>
                  </a:cubicBezTo>
                  <a:cubicBezTo>
                    <a:pt x="1277" y="1123"/>
                    <a:pt x="878" y="1251"/>
                    <a:pt x="543" y="1442"/>
                  </a:cubicBezTo>
                  <a:cubicBezTo>
                    <a:pt x="336" y="1602"/>
                    <a:pt x="160" y="1761"/>
                    <a:pt x="1" y="1953"/>
                  </a:cubicBezTo>
                  <a:cubicBezTo>
                    <a:pt x="217" y="2184"/>
                    <a:pt x="463" y="2625"/>
                    <a:pt x="652" y="2625"/>
                  </a:cubicBezTo>
                  <a:cubicBezTo>
                    <a:pt x="658" y="2625"/>
                    <a:pt x="665" y="2624"/>
                    <a:pt x="671" y="2623"/>
                  </a:cubicBezTo>
                  <a:cubicBezTo>
                    <a:pt x="2171" y="2384"/>
                    <a:pt x="3145" y="1426"/>
                    <a:pt x="3927" y="38"/>
                  </a:cubicBezTo>
                  <a:cubicBezTo>
                    <a:pt x="3787" y="12"/>
                    <a:pt x="3655" y="1"/>
                    <a:pt x="35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14"/>
            <p:cNvSpPr/>
            <p:nvPr/>
          </p:nvSpPr>
          <p:spPr>
            <a:xfrm>
              <a:off x="222752" y="2869049"/>
              <a:ext cx="146582" cy="123400"/>
            </a:xfrm>
            <a:custGeom>
              <a:rect b="b" l="l" r="r" t="t"/>
              <a:pathLst>
                <a:path extrusionOk="0" h="2388" w="2825">
                  <a:moveTo>
                    <a:pt x="1107" y="1"/>
                  </a:moveTo>
                  <a:cubicBezTo>
                    <a:pt x="1005" y="1"/>
                    <a:pt x="906" y="13"/>
                    <a:pt x="814" y="41"/>
                  </a:cubicBezTo>
                  <a:cubicBezTo>
                    <a:pt x="431" y="137"/>
                    <a:pt x="208" y="983"/>
                    <a:pt x="48" y="1541"/>
                  </a:cubicBezTo>
                  <a:cubicBezTo>
                    <a:pt x="0" y="1733"/>
                    <a:pt x="367" y="2036"/>
                    <a:pt x="607" y="2387"/>
                  </a:cubicBezTo>
                  <a:cubicBezTo>
                    <a:pt x="1436" y="1893"/>
                    <a:pt x="2107" y="1541"/>
                    <a:pt x="2729" y="1111"/>
                  </a:cubicBezTo>
                  <a:cubicBezTo>
                    <a:pt x="2825" y="1031"/>
                    <a:pt x="2745" y="488"/>
                    <a:pt x="2665" y="456"/>
                  </a:cubicBezTo>
                  <a:cubicBezTo>
                    <a:pt x="2165" y="272"/>
                    <a:pt x="1589" y="1"/>
                    <a:pt x="1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14"/>
            <p:cNvSpPr/>
            <p:nvPr/>
          </p:nvSpPr>
          <p:spPr>
            <a:xfrm>
              <a:off x="453755" y="4941062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27" y="1"/>
                  </a:moveTo>
                  <a:cubicBezTo>
                    <a:pt x="352" y="352"/>
                    <a:pt x="96" y="687"/>
                    <a:pt x="17" y="1054"/>
                  </a:cubicBezTo>
                  <a:cubicBezTo>
                    <a:pt x="1" y="1341"/>
                    <a:pt x="96" y="1629"/>
                    <a:pt x="320" y="1836"/>
                  </a:cubicBezTo>
                  <a:cubicBezTo>
                    <a:pt x="703" y="2139"/>
                    <a:pt x="1166" y="2475"/>
                    <a:pt x="1613" y="2506"/>
                  </a:cubicBezTo>
                  <a:cubicBezTo>
                    <a:pt x="1628" y="2508"/>
                    <a:pt x="1644" y="2509"/>
                    <a:pt x="1660" y="2509"/>
                  </a:cubicBezTo>
                  <a:cubicBezTo>
                    <a:pt x="2002" y="2509"/>
                    <a:pt x="2408" y="2190"/>
                    <a:pt x="2698" y="1916"/>
                  </a:cubicBezTo>
                  <a:cubicBezTo>
                    <a:pt x="2825" y="1788"/>
                    <a:pt x="2794" y="1230"/>
                    <a:pt x="2682" y="1150"/>
                  </a:cubicBezTo>
                  <a:cubicBezTo>
                    <a:pt x="2091" y="847"/>
                    <a:pt x="1485" y="575"/>
                    <a:pt x="878" y="336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14"/>
            <p:cNvSpPr/>
            <p:nvPr/>
          </p:nvSpPr>
          <p:spPr>
            <a:xfrm>
              <a:off x="5967149" y="4694992"/>
              <a:ext cx="198781" cy="89346"/>
            </a:xfrm>
            <a:custGeom>
              <a:rect b="b" l="l" r="r" t="t"/>
              <a:pathLst>
                <a:path extrusionOk="0" h="1729" w="3831">
                  <a:moveTo>
                    <a:pt x="3084" y="1"/>
                  </a:moveTo>
                  <a:cubicBezTo>
                    <a:pt x="1984" y="1"/>
                    <a:pt x="1004" y="412"/>
                    <a:pt x="80" y="949"/>
                  </a:cubicBezTo>
                  <a:lnTo>
                    <a:pt x="0" y="1379"/>
                  </a:lnTo>
                  <a:cubicBezTo>
                    <a:pt x="308" y="1487"/>
                    <a:pt x="728" y="1728"/>
                    <a:pt x="959" y="1728"/>
                  </a:cubicBezTo>
                  <a:cubicBezTo>
                    <a:pt x="1004" y="1728"/>
                    <a:pt x="1041" y="1719"/>
                    <a:pt x="1070" y="1699"/>
                  </a:cubicBezTo>
                  <a:cubicBezTo>
                    <a:pt x="1386" y="1472"/>
                    <a:pt x="1623" y="1254"/>
                    <a:pt x="1955" y="1254"/>
                  </a:cubicBezTo>
                  <a:cubicBezTo>
                    <a:pt x="2092" y="1254"/>
                    <a:pt x="2245" y="1291"/>
                    <a:pt x="2426" y="1379"/>
                  </a:cubicBezTo>
                  <a:cubicBezTo>
                    <a:pt x="2477" y="1403"/>
                    <a:pt x="2536" y="1414"/>
                    <a:pt x="2601" y="1414"/>
                  </a:cubicBezTo>
                  <a:cubicBezTo>
                    <a:pt x="2882" y="1414"/>
                    <a:pt x="3268" y="1216"/>
                    <a:pt x="3527" y="1060"/>
                  </a:cubicBezTo>
                  <a:cubicBezTo>
                    <a:pt x="3719" y="933"/>
                    <a:pt x="3799" y="566"/>
                    <a:pt x="3830" y="294"/>
                  </a:cubicBezTo>
                  <a:cubicBezTo>
                    <a:pt x="3830" y="199"/>
                    <a:pt x="3495" y="7"/>
                    <a:pt x="3320" y="7"/>
                  </a:cubicBezTo>
                  <a:cubicBezTo>
                    <a:pt x="3241" y="3"/>
                    <a:pt x="3162" y="1"/>
                    <a:pt x="30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14"/>
            <p:cNvSpPr/>
            <p:nvPr/>
          </p:nvSpPr>
          <p:spPr>
            <a:xfrm>
              <a:off x="4854217" y="4819836"/>
              <a:ext cx="127539" cy="166135"/>
            </a:xfrm>
            <a:custGeom>
              <a:rect b="b" l="l" r="r" t="t"/>
              <a:pathLst>
                <a:path extrusionOk="0" h="3215" w="2458">
                  <a:moveTo>
                    <a:pt x="1596" y="1"/>
                  </a:moveTo>
                  <a:cubicBezTo>
                    <a:pt x="862" y="368"/>
                    <a:pt x="0" y="2395"/>
                    <a:pt x="383" y="2985"/>
                  </a:cubicBezTo>
                  <a:cubicBezTo>
                    <a:pt x="482" y="3133"/>
                    <a:pt x="932" y="3214"/>
                    <a:pt x="1147" y="3214"/>
                  </a:cubicBezTo>
                  <a:cubicBezTo>
                    <a:pt x="1211" y="3214"/>
                    <a:pt x="1254" y="3207"/>
                    <a:pt x="1261" y="3193"/>
                  </a:cubicBezTo>
                  <a:cubicBezTo>
                    <a:pt x="1692" y="2203"/>
                    <a:pt x="2458" y="1230"/>
                    <a:pt x="15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14"/>
            <p:cNvSpPr/>
            <p:nvPr/>
          </p:nvSpPr>
          <p:spPr>
            <a:xfrm>
              <a:off x="5045474" y="3202603"/>
              <a:ext cx="104398" cy="121385"/>
            </a:xfrm>
            <a:custGeom>
              <a:rect b="b" l="l" r="r" t="t"/>
              <a:pathLst>
                <a:path extrusionOk="0" h="2349" w="2012">
                  <a:moveTo>
                    <a:pt x="921" y="1"/>
                  </a:moveTo>
                  <a:cubicBezTo>
                    <a:pt x="902" y="1"/>
                    <a:pt x="882" y="1"/>
                    <a:pt x="862" y="2"/>
                  </a:cubicBezTo>
                  <a:cubicBezTo>
                    <a:pt x="527" y="18"/>
                    <a:pt x="192" y="353"/>
                    <a:pt x="1" y="465"/>
                  </a:cubicBezTo>
                  <a:cubicBezTo>
                    <a:pt x="1" y="1545"/>
                    <a:pt x="584" y="2349"/>
                    <a:pt x="1149" y="2349"/>
                  </a:cubicBezTo>
                  <a:cubicBezTo>
                    <a:pt x="1160" y="2349"/>
                    <a:pt x="1171" y="2348"/>
                    <a:pt x="1182" y="2348"/>
                  </a:cubicBezTo>
                  <a:cubicBezTo>
                    <a:pt x="1868" y="2332"/>
                    <a:pt x="2011" y="1885"/>
                    <a:pt x="1980" y="1326"/>
                  </a:cubicBezTo>
                  <a:cubicBezTo>
                    <a:pt x="1964" y="626"/>
                    <a:pt x="1705" y="1"/>
                    <a:pt x="9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14"/>
            <p:cNvSpPr/>
            <p:nvPr/>
          </p:nvSpPr>
          <p:spPr>
            <a:xfrm>
              <a:off x="1994809" y="4295347"/>
              <a:ext cx="116851" cy="131306"/>
            </a:xfrm>
            <a:custGeom>
              <a:rect b="b" l="l" r="r" t="t"/>
              <a:pathLst>
                <a:path extrusionOk="0" h="2541" w="2252">
                  <a:moveTo>
                    <a:pt x="1421" y="1"/>
                  </a:moveTo>
                  <a:cubicBezTo>
                    <a:pt x="958" y="480"/>
                    <a:pt x="416" y="894"/>
                    <a:pt x="97" y="1453"/>
                  </a:cubicBezTo>
                  <a:cubicBezTo>
                    <a:pt x="1" y="1629"/>
                    <a:pt x="527" y="2347"/>
                    <a:pt x="895" y="2506"/>
                  </a:cubicBezTo>
                  <a:cubicBezTo>
                    <a:pt x="952" y="2530"/>
                    <a:pt x="1013" y="2541"/>
                    <a:pt x="1074" y="2541"/>
                  </a:cubicBezTo>
                  <a:cubicBezTo>
                    <a:pt x="1554" y="2541"/>
                    <a:pt x="2110" y="1866"/>
                    <a:pt x="2251" y="1230"/>
                  </a:cubicBezTo>
                  <a:lnTo>
                    <a:pt x="142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14"/>
            <p:cNvSpPr/>
            <p:nvPr/>
          </p:nvSpPr>
          <p:spPr>
            <a:xfrm>
              <a:off x="2629132" y="4942716"/>
              <a:ext cx="143313" cy="93480"/>
            </a:xfrm>
            <a:custGeom>
              <a:rect b="b" l="l" r="r" t="t"/>
              <a:pathLst>
                <a:path extrusionOk="0" h="1809" w="2762">
                  <a:moveTo>
                    <a:pt x="1166" y="1"/>
                  </a:moveTo>
                  <a:cubicBezTo>
                    <a:pt x="799" y="224"/>
                    <a:pt x="320" y="384"/>
                    <a:pt x="112" y="719"/>
                  </a:cubicBezTo>
                  <a:cubicBezTo>
                    <a:pt x="1" y="894"/>
                    <a:pt x="320" y="1517"/>
                    <a:pt x="591" y="1676"/>
                  </a:cubicBezTo>
                  <a:cubicBezTo>
                    <a:pt x="760" y="1769"/>
                    <a:pt x="977" y="1808"/>
                    <a:pt x="1199" y="1808"/>
                  </a:cubicBezTo>
                  <a:cubicBezTo>
                    <a:pt x="1397" y="1808"/>
                    <a:pt x="1599" y="1777"/>
                    <a:pt x="1772" y="1724"/>
                  </a:cubicBezTo>
                  <a:cubicBezTo>
                    <a:pt x="2075" y="1645"/>
                    <a:pt x="2474" y="1357"/>
                    <a:pt x="2554" y="1086"/>
                  </a:cubicBezTo>
                  <a:cubicBezTo>
                    <a:pt x="2762" y="368"/>
                    <a:pt x="2394" y="128"/>
                    <a:pt x="1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14"/>
            <p:cNvSpPr/>
            <p:nvPr/>
          </p:nvSpPr>
          <p:spPr>
            <a:xfrm>
              <a:off x="1785340" y="4069378"/>
              <a:ext cx="128370" cy="113065"/>
            </a:xfrm>
            <a:custGeom>
              <a:rect b="b" l="l" r="r" t="t"/>
              <a:pathLst>
                <a:path extrusionOk="0" h="2188" w="2474">
                  <a:moveTo>
                    <a:pt x="415" y="1"/>
                  </a:moveTo>
                  <a:lnTo>
                    <a:pt x="0" y="192"/>
                  </a:lnTo>
                  <a:cubicBezTo>
                    <a:pt x="32" y="847"/>
                    <a:pt x="80" y="1517"/>
                    <a:pt x="112" y="2187"/>
                  </a:cubicBezTo>
                  <a:lnTo>
                    <a:pt x="2410" y="1804"/>
                  </a:lnTo>
                  <a:cubicBezTo>
                    <a:pt x="2442" y="1661"/>
                    <a:pt x="2458" y="1517"/>
                    <a:pt x="2474" y="1357"/>
                  </a:cubicBezTo>
                  <a:lnTo>
                    <a:pt x="4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14"/>
            <p:cNvSpPr/>
            <p:nvPr/>
          </p:nvSpPr>
          <p:spPr>
            <a:xfrm>
              <a:off x="2227524" y="3738718"/>
              <a:ext cx="149073" cy="64387"/>
            </a:xfrm>
            <a:custGeom>
              <a:rect b="b" l="l" r="r" t="t"/>
              <a:pathLst>
                <a:path extrusionOk="0" h="1246" w="2873">
                  <a:moveTo>
                    <a:pt x="1405" y="0"/>
                  </a:moveTo>
                  <a:cubicBezTo>
                    <a:pt x="974" y="48"/>
                    <a:pt x="527" y="144"/>
                    <a:pt x="112" y="272"/>
                  </a:cubicBezTo>
                  <a:cubicBezTo>
                    <a:pt x="16" y="320"/>
                    <a:pt x="0" y="942"/>
                    <a:pt x="16" y="942"/>
                  </a:cubicBezTo>
                  <a:cubicBezTo>
                    <a:pt x="782" y="1086"/>
                    <a:pt x="1548" y="1197"/>
                    <a:pt x="2330" y="1245"/>
                  </a:cubicBezTo>
                  <a:cubicBezTo>
                    <a:pt x="2334" y="1245"/>
                    <a:pt x="2338" y="1246"/>
                    <a:pt x="2342" y="1246"/>
                  </a:cubicBezTo>
                  <a:cubicBezTo>
                    <a:pt x="2522" y="1246"/>
                    <a:pt x="2873" y="908"/>
                    <a:pt x="2857" y="814"/>
                  </a:cubicBezTo>
                  <a:cubicBezTo>
                    <a:pt x="2777" y="543"/>
                    <a:pt x="2602" y="304"/>
                    <a:pt x="2362" y="160"/>
                  </a:cubicBezTo>
                  <a:cubicBezTo>
                    <a:pt x="2107" y="16"/>
                    <a:pt x="1772" y="48"/>
                    <a:pt x="14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14"/>
            <p:cNvSpPr/>
            <p:nvPr/>
          </p:nvSpPr>
          <p:spPr>
            <a:xfrm>
              <a:off x="988921" y="3489754"/>
              <a:ext cx="118874" cy="100818"/>
            </a:xfrm>
            <a:custGeom>
              <a:rect b="b" l="l" r="r" t="t"/>
              <a:pathLst>
                <a:path extrusionOk="0" h="1951" w="2291">
                  <a:moveTo>
                    <a:pt x="404" y="1"/>
                  </a:moveTo>
                  <a:cubicBezTo>
                    <a:pt x="287" y="1"/>
                    <a:pt x="167" y="5"/>
                    <a:pt x="44" y="15"/>
                  </a:cubicBezTo>
                  <a:cubicBezTo>
                    <a:pt x="0" y="1057"/>
                    <a:pt x="348" y="1951"/>
                    <a:pt x="752" y="1951"/>
                  </a:cubicBezTo>
                  <a:cubicBezTo>
                    <a:pt x="787" y="1951"/>
                    <a:pt x="822" y="1944"/>
                    <a:pt x="858" y="1930"/>
                  </a:cubicBezTo>
                  <a:cubicBezTo>
                    <a:pt x="1353" y="1754"/>
                    <a:pt x="1927" y="1323"/>
                    <a:pt x="2103" y="876"/>
                  </a:cubicBezTo>
                  <a:cubicBezTo>
                    <a:pt x="2290" y="387"/>
                    <a:pt x="1489" y="1"/>
                    <a:pt x="4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14"/>
            <p:cNvSpPr/>
            <p:nvPr/>
          </p:nvSpPr>
          <p:spPr>
            <a:xfrm>
              <a:off x="3612916" y="4483285"/>
              <a:ext cx="141653" cy="94979"/>
            </a:xfrm>
            <a:custGeom>
              <a:rect b="b" l="l" r="r" t="t"/>
              <a:pathLst>
                <a:path extrusionOk="0" h="1838" w="2730">
                  <a:moveTo>
                    <a:pt x="638" y="1"/>
                  </a:moveTo>
                  <a:cubicBezTo>
                    <a:pt x="401" y="1"/>
                    <a:pt x="183" y="111"/>
                    <a:pt x="48" y="306"/>
                  </a:cubicBezTo>
                  <a:cubicBezTo>
                    <a:pt x="0" y="545"/>
                    <a:pt x="80" y="784"/>
                    <a:pt x="256" y="944"/>
                  </a:cubicBezTo>
                  <a:cubicBezTo>
                    <a:pt x="878" y="1279"/>
                    <a:pt x="1532" y="1519"/>
                    <a:pt x="2298" y="1838"/>
                  </a:cubicBezTo>
                  <a:cubicBezTo>
                    <a:pt x="2474" y="1566"/>
                    <a:pt x="2729" y="1327"/>
                    <a:pt x="2729" y="1104"/>
                  </a:cubicBezTo>
                  <a:cubicBezTo>
                    <a:pt x="2729" y="848"/>
                    <a:pt x="2522" y="449"/>
                    <a:pt x="2330" y="370"/>
                  </a:cubicBezTo>
                  <a:cubicBezTo>
                    <a:pt x="1788" y="178"/>
                    <a:pt x="1245" y="50"/>
                    <a:pt x="686" y="2"/>
                  </a:cubicBezTo>
                  <a:cubicBezTo>
                    <a:pt x="670" y="1"/>
                    <a:pt x="654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14"/>
            <p:cNvSpPr/>
            <p:nvPr/>
          </p:nvSpPr>
          <p:spPr>
            <a:xfrm>
              <a:off x="2113216" y="3384081"/>
              <a:ext cx="110209" cy="185617"/>
            </a:xfrm>
            <a:custGeom>
              <a:rect b="b" l="l" r="r" t="t"/>
              <a:pathLst>
                <a:path extrusionOk="0" h="3592" w="2124">
                  <a:moveTo>
                    <a:pt x="2124" y="1"/>
                  </a:moveTo>
                  <a:lnTo>
                    <a:pt x="2124" y="1"/>
                  </a:lnTo>
                  <a:cubicBezTo>
                    <a:pt x="895" y="480"/>
                    <a:pt x="1" y="2554"/>
                    <a:pt x="480" y="3592"/>
                  </a:cubicBezTo>
                  <a:cubicBezTo>
                    <a:pt x="1629" y="2698"/>
                    <a:pt x="1900" y="1437"/>
                    <a:pt x="212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14"/>
            <p:cNvSpPr/>
            <p:nvPr/>
          </p:nvSpPr>
          <p:spPr>
            <a:xfrm>
              <a:off x="3203110" y="4403294"/>
              <a:ext cx="109223" cy="112290"/>
            </a:xfrm>
            <a:custGeom>
              <a:rect b="b" l="l" r="r" t="t"/>
              <a:pathLst>
                <a:path extrusionOk="0" h="2173" w="2105">
                  <a:moveTo>
                    <a:pt x="843" y="0"/>
                  </a:moveTo>
                  <a:cubicBezTo>
                    <a:pt x="656" y="0"/>
                    <a:pt x="0" y="679"/>
                    <a:pt x="62" y="864"/>
                  </a:cubicBezTo>
                  <a:cubicBezTo>
                    <a:pt x="206" y="1359"/>
                    <a:pt x="669" y="1742"/>
                    <a:pt x="1004" y="2173"/>
                  </a:cubicBezTo>
                  <a:lnTo>
                    <a:pt x="1435" y="2125"/>
                  </a:lnTo>
                  <a:cubicBezTo>
                    <a:pt x="1642" y="1742"/>
                    <a:pt x="2105" y="1231"/>
                    <a:pt x="1993" y="976"/>
                  </a:cubicBezTo>
                  <a:cubicBezTo>
                    <a:pt x="1818" y="561"/>
                    <a:pt x="1307" y="178"/>
                    <a:pt x="860" y="2"/>
                  </a:cubicBezTo>
                  <a:cubicBezTo>
                    <a:pt x="855" y="1"/>
                    <a:pt x="849" y="0"/>
                    <a:pt x="8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14"/>
            <p:cNvSpPr/>
            <p:nvPr/>
          </p:nvSpPr>
          <p:spPr>
            <a:xfrm>
              <a:off x="3617015" y="3197745"/>
              <a:ext cx="162356" cy="104745"/>
            </a:xfrm>
            <a:custGeom>
              <a:rect b="b" l="l" r="r" t="t"/>
              <a:pathLst>
                <a:path extrusionOk="0" h="2027" w="3129">
                  <a:moveTo>
                    <a:pt x="1" y="0"/>
                  </a:moveTo>
                  <a:lnTo>
                    <a:pt x="1" y="0"/>
                  </a:lnTo>
                  <a:cubicBezTo>
                    <a:pt x="591" y="1277"/>
                    <a:pt x="1246" y="1995"/>
                    <a:pt x="2379" y="2027"/>
                  </a:cubicBezTo>
                  <a:cubicBezTo>
                    <a:pt x="2618" y="2027"/>
                    <a:pt x="2874" y="1708"/>
                    <a:pt x="3129" y="1548"/>
                  </a:cubicBezTo>
                  <a:cubicBezTo>
                    <a:pt x="2921" y="1325"/>
                    <a:pt x="2762" y="1037"/>
                    <a:pt x="2507" y="910"/>
                  </a:cubicBezTo>
                  <a:cubicBezTo>
                    <a:pt x="2044" y="670"/>
                    <a:pt x="1565" y="463"/>
                    <a:pt x="1070" y="287"/>
                  </a:cubicBezTo>
                  <a:cubicBezTo>
                    <a:pt x="815" y="192"/>
                    <a:pt x="528" y="144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14"/>
            <p:cNvSpPr/>
            <p:nvPr/>
          </p:nvSpPr>
          <p:spPr>
            <a:xfrm>
              <a:off x="2224203" y="3634802"/>
              <a:ext cx="161526" cy="98182"/>
            </a:xfrm>
            <a:custGeom>
              <a:rect b="b" l="l" r="r" t="t"/>
              <a:pathLst>
                <a:path extrusionOk="0" h="1900" w="3113">
                  <a:moveTo>
                    <a:pt x="1774" y="12"/>
                  </a:moveTo>
                  <a:cubicBezTo>
                    <a:pt x="1767" y="12"/>
                    <a:pt x="1761" y="14"/>
                    <a:pt x="1756" y="16"/>
                  </a:cubicBezTo>
                  <a:cubicBezTo>
                    <a:pt x="1150" y="320"/>
                    <a:pt x="128" y="0"/>
                    <a:pt x="32" y="990"/>
                  </a:cubicBezTo>
                  <a:cubicBezTo>
                    <a:pt x="1" y="1261"/>
                    <a:pt x="591" y="1596"/>
                    <a:pt x="910" y="1900"/>
                  </a:cubicBezTo>
                  <a:cubicBezTo>
                    <a:pt x="3113" y="1740"/>
                    <a:pt x="1772" y="1900"/>
                    <a:pt x="2219" y="415"/>
                  </a:cubicBezTo>
                  <a:cubicBezTo>
                    <a:pt x="2249" y="340"/>
                    <a:pt x="1885" y="12"/>
                    <a:pt x="1774" y="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14"/>
            <p:cNvSpPr/>
            <p:nvPr/>
          </p:nvSpPr>
          <p:spPr>
            <a:xfrm>
              <a:off x="3463844" y="3088042"/>
              <a:ext cx="115138" cy="94255"/>
            </a:xfrm>
            <a:custGeom>
              <a:rect b="b" l="l" r="r" t="t"/>
              <a:pathLst>
                <a:path extrusionOk="0" h="1824" w="2219">
                  <a:moveTo>
                    <a:pt x="1724" y="1"/>
                  </a:moveTo>
                  <a:cubicBezTo>
                    <a:pt x="1325" y="80"/>
                    <a:pt x="942" y="96"/>
                    <a:pt x="687" y="224"/>
                  </a:cubicBezTo>
                  <a:cubicBezTo>
                    <a:pt x="431" y="352"/>
                    <a:pt x="1" y="655"/>
                    <a:pt x="32" y="814"/>
                  </a:cubicBezTo>
                  <a:cubicBezTo>
                    <a:pt x="96" y="1150"/>
                    <a:pt x="320" y="1596"/>
                    <a:pt x="607" y="1724"/>
                  </a:cubicBezTo>
                  <a:cubicBezTo>
                    <a:pt x="754" y="1793"/>
                    <a:pt x="880" y="1823"/>
                    <a:pt x="990" y="1823"/>
                  </a:cubicBezTo>
                  <a:cubicBezTo>
                    <a:pt x="1516" y="1823"/>
                    <a:pt x="1684" y="1144"/>
                    <a:pt x="2027" y="814"/>
                  </a:cubicBezTo>
                  <a:cubicBezTo>
                    <a:pt x="2155" y="655"/>
                    <a:pt x="2219" y="431"/>
                    <a:pt x="2171" y="224"/>
                  </a:cubicBezTo>
                  <a:cubicBezTo>
                    <a:pt x="2123" y="112"/>
                    <a:pt x="1852" y="64"/>
                    <a:pt x="17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14"/>
            <p:cNvSpPr/>
            <p:nvPr/>
          </p:nvSpPr>
          <p:spPr>
            <a:xfrm>
              <a:off x="5625990" y="4688791"/>
              <a:ext cx="154884" cy="76376"/>
            </a:xfrm>
            <a:custGeom>
              <a:rect b="b" l="l" r="r" t="t"/>
              <a:pathLst>
                <a:path extrusionOk="0" h="1478" w="2985">
                  <a:moveTo>
                    <a:pt x="1980" y="0"/>
                  </a:moveTo>
                  <a:cubicBezTo>
                    <a:pt x="1400" y="0"/>
                    <a:pt x="717" y="354"/>
                    <a:pt x="0" y="1053"/>
                  </a:cubicBezTo>
                  <a:cubicBezTo>
                    <a:pt x="550" y="1331"/>
                    <a:pt x="966" y="1478"/>
                    <a:pt x="1339" y="1478"/>
                  </a:cubicBezTo>
                  <a:cubicBezTo>
                    <a:pt x="1886" y="1478"/>
                    <a:pt x="2339" y="1161"/>
                    <a:pt x="2984" y="478"/>
                  </a:cubicBezTo>
                  <a:cubicBezTo>
                    <a:pt x="2709" y="158"/>
                    <a:pt x="2368" y="0"/>
                    <a:pt x="19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14"/>
            <p:cNvSpPr/>
            <p:nvPr/>
          </p:nvSpPr>
          <p:spPr>
            <a:xfrm>
              <a:off x="5691368" y="4100744"/>
              <a:ext cx="68803" cy="175695"/>
            </a:xfrm>
            <a:custGeom>
              <a:rect b="b" l="l" r="r" t="t"/>
              <a:pathLst>
                <a:path extrusionOk="0" h="3400" w="1326">
                  <a:moveTo>
                    <a:pt x="1006" y="0"/>
                  </a:moveTo>
                  <a:cubicBezTo>
                    <a:pt x="671" y="511"/>
                    <a:pt x="81" y="990"/>
                    <a:pt x="49" y="1517"/>
                  </a:cubicBezTo>
                  <a:cubicBezTo>
                    <a:pt x="1" y="2123"/>
                    <a:pt x="432" y="2777"/>
                    <a:pt x="655" y="3400"/>
                  </a:cubicBezTo>
                  <a:lnTo>
                    <a:pt x="1022" y="3304"/>
                  </a:lnTo>
                  <a:cubicBezTo>
                    <a:pt x="1118" y="2251"/>
                    <a:pt x="1230" y="1213"/>
                    <a:pt x="1325" y="176"/>
                  </a:cubicBezTo>
                  <a:lnTo>
                    <a:pt x="100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14"/>
            <p:cNvSpPr/>
            <p:nvPr/>
          </p:nvSpPr>
          <p:spPr>
            <a:xfrm>
              <a:off x="1423426" y="4202179"/>
              <a:ext cx="103567" cy="109809"/>
            </a:xfrm>
            <a:custGeom>
              <a:rect b="b" l="l" r="r" t="t"/>
              <a:pathLst>
                <a:path extrusionOk="0" h="2125" w="1996">
                  <a:moveTo>
                    <a:pt x="1469" y="0"/>
                  </a:moveTo>
                  <a:lnTo>
                    <a:pt x="1" y="1038"/>
                  </a:lnTo>
                  <a:cubicBezTo>
                    <a:pt x="452" y="1551"/>
                    <a:pt x="751" y="2124"/>
                    <a:pt x="943" y="2124"/>
                  </a:cubicBezTo>
                  <a:cubicBezTo>
                    <a:pt x="948" y="2124"/>
                    <a:pt x="954" y="2124"/>
                    <a:pt x="959" y="2123"/>
                  </a:cubicBezTo>
                  <a:cubicBezTo>
                    <a:pt x="1645" y="1995"/>
                    <a:pt x="1996" y="1437"/>
                    <a:pt x="1932" y="719"/>
                  </a:cubicBezTo>
                  <a:cubicBezTo>
                    <a:pt x="1900" y="463"/>
                    <a:pt x="1629" y="24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14"/>
            <p:cNvSpPr/>
            <p:nvPr/>
          </p:nvSpPr>
          <p:spPr>
            <a:xfrm>
              <a:off x="152341" y="4090823"/>
              <a:ext cx="76223" cy="131668"/>
            </a:xfrm>
            <a:custGeom>
              <a:rect b="b" l="l" r="r" t="t"/>
              <a:pathLst>
                <a:path extrusionOk="0" h="2548" w="1469">
                  <a:moveTo>
                    <a:pt x="431" y="1"/>
                  </a:moveTo>
                  <a:cubicBezTo>
                    <a:pt x="272" y="639"/>
                    <a:pt x="48" y="1198"/>
                    <a:pt x="16" y="1772"/>
                  </a:cubicBezTo>
                  <a:cubicBezTo>
                    <a:pt x="1" y="2028"/>
                    <a:pt x="304" y="2411"/>
                    <a:pt x="559" y="2538"/>
                  </a:cubicBezTo>
                  <a:cubicBezTo>
                    <a:pt x="573" y="2545"/>
                    <a:pt x="591" y="2548"/>
                    <a:pt x="611" y="2548"/>
                  </a:cubicBezTo>
                  <a:cubicBezTo>
                    <a:pt x="800" y="2548"/>
                    <a:pt x="1233" y="2298"/>
                    <a:pt x="1261" y="2139"/>
                  </a:cubicBezTo>
                  <a:cubicBezTo>
                    <a:pt x="1357" y="1357"/>
                    <a:pt x="1469" y="528"/>
                    <a:pt x="4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14"/>
            <p:cNvSpPr/>
            <p:nvPr/>
          </p:nvSpPr>
          <p:spPr>
            <a:xfrm>
              <a:off x="1249551" y="3704096"/>
              <a:ext cx="106058" cy="200447"/>
            </a:xfrm>
            <a:custGeom>
              <a:rect b="b" l="l" r="r" t="t"/>
              <a:pathLst>
                <a:path extrusionOk="0" h="3879" w="2044">
                  <a:moveTo>
                    <a:pt x="1900" y="0"/>
                  </a:moveTo>
                  <a:lnTo>
                    <a:pt x="1900" y="0"/>
                  </a:lnTo>
                  <a:cubicBezTo>
                    <a:pt x="559" y="702"/>
                    <a:pt x="1" y="2107"/>
                    <a:pt x="400" y="3878"/>
                  </a:cubicBezTo>
                  <a:cubicBezTo>
                    <a:pt x="527" y="3814"/>
                    <a:pt x="639" y="3734"/>
                    <a:pt x="735" y="3639"/>
                  </a:cubicBezTo>
                  <a:cubicBezTo>
                    <a:pt x="1102" y="3192"/>
                    <a:pt x="2043" y="2857"/>
                    <a:pt x="1022" y="2123"/>
                  </a:cubicBezTo>
                  <a:cubicBezTo>
                    <a:pt x="942" y="2059"/>
                    <a:pt x="990" y="1740"/>
                    <a:pt x="1070" y="1580"/>
                  </a:cubicBezTo>
                  <a:cubicBezTo>
                    <a:pt x="1325" y="1053"/>
                    <a:pt x="1628" y="527"/>
                    <a:pt x="19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14"/>
            <p:cNvSpPr/>
            <p:nvPr/>
          </p:nvSpPr>
          <p:spPr>
            <a:xfrm>
              <a:off x="3166581" y="4005923"/>
              <a:ext cx="83695" cy="133632"/>
            </a:xfrm>
            <a:custGeom>
              <a:rect b="b" l="l" r="r" t="t"/>
              <a:pathLst>
                <a:path extrusionOk="0" h="2586" w="1613">
                  <a:moveTo>
                    <a:pt x="1325" y="0"/>
                  </a:moveTo>
                  <a:cubicBezTo>
                    <a:pt x="1006" y="80"/>
                    <a:pt x="447" y="96"/>
                    <a:pt x="399" y="255"/>
                  </a:cubicBezTo>
                  <a:cubicBezTo>
                    <a:pt x="224" y="1021"/>
                    <a:pt x="96" y="1803"/>
                    <a:pt x="0" y="2585"/>
                  </a:cubicBezTo>
                  <a:lnTo>
                    <a:pt x="255" y="2522"/>
                  </a:lnTo>
                  <a:cubicBezTo>
                    <a:pt x="702" y="1995"/>
                    <a:pt x="1117" y="1436"/>
                    <a:pt x="1500" y="862"/>
                  </a:cubicBezTo>
                  <a:cubicBezTo>
                    <a:pt x="1612" y="654"/>
                    <a:pt x="1389" y="287"/>
                    <a:pt x="13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14"/>
            <p:cNvSpPr/>
            <p:nvPr/>
          </p:nvSpPr>
          <p:spPr>
            <a:xfrm>
              <a:off x="2976103" y="4113094"/>
              <a:ext cx="69633" cy="122935"/>
            </a:xfrm>
            <a:custGeom>
              <a:rect b="b" l="l" r="r" t="t"/>
              <a:pathLst>
                <a:path extrusionOk="0" h="2379" w="1342">
                  <a:moveTo>
                    <a:pt x="901" y="0"/>
                  </a:moveTo>
                  <a:cubicBezTo>
                    <a:pt x="898" y="0"/>
                    <a:pt x="896" y="0"/>
                    <a:pt x="894" y="1"/>
                  </a:cubicBezTo>
                  <a:cubicBezTo>
                    <a:pt x="655" y="65"/>
                    <a:pt x="304" y="240"/>
                    <a:pt x="240" y="432"/>
                  </a:cubicBezTo>
                  <a:cubicBezTo>
                    <a:pt x="1" y="1246"/>
                    <a:pt x="160" y="1932"/>
                    <a:pt x="1293" y="2379"/>
                  </a:cubicBezTo>
                  <a:cubicBezTo>
                    <a:pt x="1293" y="1677"/>
                    <a:pt x="1341" y="1102"/>
                    <a:pt x="1277" y="543"/>
                  </a:cubicBezTo>
                  <a:cubicBezTo>
                    <a:pt x="1262" y="356"/>
                    <a:pt x="1001" y="0"/>
                    <a:pt x="9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14"/>
            <p:cNvSpPr/>
            <p:nvPr/>
          </p:nvSpPr>
          <p:spPr>
            <a:xfrm>
              <a:off x="2534749" y="3805532"/>
              <a:ext cx="80374" cy="106399"/>
            </a:xfrm>
            <a:custGeom>
              <a:rect b="b" l="l" r="r" t="t"/>
              <a:pathLst>
                <a:path extrusionOk="0" h="2059" w="1549">
                  <a:moveTo>
                    <a:pt x="639" y="0"/>
                  </a:moveTo>
                  <a:cubicBezTo>
                    <a:pt x="415" y="255"/>
                    <a:pt x="0" y="527"/>
                    <a:pt x="32" y="734"/>
                  </a:cubicBezTo>
                  <a:cubicBezTo>
                    <a:pt x="96" y="1117"/>
                    <a:pt x="415" y="1436"/>
                    <a:pt x="798" y="2059"/>
                  </a:cubicBezTo>
                  <a:cubicBezTo>
                    <a:pt x="1149" y="1500"/>
                    <a:pt x="1548" y="1149"/>
                    <a:pt x="1484" y="974"/>
                  </a:cubicBezTo>
                  <a:cubicBezTo>
                    <a:pt x="1325" y="606"/>
                    <a:pt x="926" y="319"/>
                    <a:pt x="6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14"/>
            <p:cNvSpPr/>
            <p:nvPr/>
          </p:nvSpPr>
          <p:spPr>
            <a:xfrm>
              <a:off x="2851936" y="4386913"/>
              <a:ext cx="91114" cy="87486"/>
            </a:xfrm>
            <a:custGeom>
              <a:rect b="b" l="l" r="r" t="t"/>
              <a:pathLst>
                <a:path extrusionOk="0" h="1693" w="1756">
                  <a:moveTo>
                    <a:pt x="845" y="0"/>
                  </a:moveTo>
                  <a:cubicBezTo>
                    <a:pt x="558" y="351"/>
                    <a:pt x="239" y="686"/>
                    <a:pt x="48" y="1085"/>
                  </a:cubicBezTo>
                  <a:cubicBezTo>
                    <a:pt x="0" y="1195"/>
                    <a:pt x="448" y="1692"/>
                    <a:pt x="493" y="1692"/>
                  </a:cubicBezTo>
                  <a:cubicBezTo>
                    <a:pt x="493" y="1692"/>
                    <a:pt x="494" y="1692"/>
                    <a:pt x="494" y="1692"/>
                  </a:cubicBezTo>
                  <a:cubicBezTo>
                    <a:pt x="941" y="1421"/>
                    <a:pt x="1356" y="1117"/>
                    <a:pt x="1755" y="798"/>
                  </a:cubicBezTo>
                  <a:lnTo>
                    <a:pt x="84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14"/>
            <p:cNvSpPr/>
            <p:nvPr/>
          </p:nvSpPr>
          <p:spPr>
            <a:xfrm>
              <a:off x="1307509" y="316107"/>
              <a:ext cx="433987" cy="662577"/>
            </a:xfrm>
            <a:custGeom>
              <a:rect b="b" l="l" r="r" t="t"/>
              <a:pathLst>
                <a:path extrusionOk="0" h="12822" w="8364">
                  <a:moveTo>
                    <a:pt x="4661" y="0"/>
                  </a:moveTo>
                  <a:cubicBezTo>
                    <a:pt x="4639" y="0"/>
                    <a:pt x="4618" y="2"/>
                    <a:pt x="4597" y="5"/>
                  </a:cubicBezTo>
                  <a:cubicBezTo>
                    <a:pt x="3336" y="164"/>
                    <a:pt x="1118" y="2766"/>
                    <a:pt x="942" y="4026"/>
                  </a:cubicBezTo>
                  <a:cubicBezTo>
                    <a:pt x="831" y="4808"/>
                    <a:pt x="559" y="5558"/>
                    <a:pt x="352" y="6340"/>
                  </a:cubicBezTo>
                  <a:cubicBezTo>
                    <a:pt x="256" y="6755"/>
                    <a:pt x="128" y="7170"/>
                    <a:pt x="1" y="7665"/>
                  </a:cubicBezTo>
                  <a:cubicBezTo>
                    <a:pt x="80" y="7825"/>
                    <a:pt x="112" y="8080"/>
                    <a:pt x="272" y="8224"/>
                  </a:cubicBezTo>
                  <a:cubicBezTo>
                    <a:pt x="1740" y="9660"/>
                    <a:pt x="3240" y="11096"/>
                    <a:pt x="4741" y="12517"/>
                  </a:cubicBezTo>
                  <a:cubicBezTo>
                    <a:pt x="4967" y="12723"/>
                    <a:pt x="5194" y="12821"/>
                    <a:pt x="5404" y="12821"/>
                  </a:cubicBezTo>
                  <a:cubicBezTo>
                    <a:pt x="5697" y="12821"/>
                    <a:pt x="5959" y="12630"/>
                    <a:pt x="6145" y="12277"/>
                  </a:cubicBezTo>
                  <a:cubicBezTo>
                    <a:pt x="6480" y="11591"/>
                    <a:pt x="6767" y="10889"/>
                    <a:pt x="6975" y="10155"/>
                  </a:cubicBezTo>
                  <a:cubicBezTo>
                    <a:pt x="7374" y="8718"/>
                    <a:pt x="7613" y="7234"/>
                    <a:pt x="8060" y="5814"/>
                  </a:cubicBezTo>
                  <a:cubicBezTo>
                    <a:pt x="8347" y="4904"/>
                    <a:pt x="8363" y="4186"/>
                    <a:pt x="7709" y="3420"/>
                  </a:cubicBezTo>
                  <a:cubicBezTo>
                    <a:pt x="6959" y="2542"/>
                    <a:pt x="6400" y="1521"/>
                    <a:pt x="5682" y="611"/>
                  </a:cubicBezTo>
                  <a:cubicBezTo>
                    <a:pt x="5443" y="327"/>
                    <a:pt x="4993" y="0"/>
                    <a:pt x="46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14"/>
            <p:cNvSpPr/>
            <p:nvPr/>
          </p:nvSpPr>
          <p:spPr>
            <a:xfrm>
              <a:off x="3950755" y="2427186"/>
              <a:ext cx="385109" cy="382292"/>
            </a:xfrm>
            <a:custGeom>
              <a:rect b="b" l="l" r="r" t="t"/>
              <a:pathLst>
                <a:path extrusionOk="0" h="7398" w="7422">
                  <a:moveTo>
                    <a:pt x="6064" y="0"/>
                  </a:moveTo>
                  <a:cubicBezTo>
                    <a:pt x="5858" y="0"/>
                    <a:pt x="5622" y="56"/>
                    <a:pt x="5363" y="150"/>
                  </a:cubicBezTo>
                  <a:cubicBezTo>
                    <a:pt x="3559" y="788"/>
                    <a:pt x="1932" y="1666"/>
                    <a:pt x="655" y="3166"/>
                  </a:cubicBezTo>
                  <a:cubicBezTo>
                    <a:pt x="1" y="3948"/>
                    <a:pt x="176" y="5480"/>
                    <a:pt x="1054" y="6007"/>
                  </a:cubicBezTo>
                  <a:cubicBezTo>
                    <a:pt x="1596" y="6326"/>
                    <a:pt x="2139" y="6645"/>
                    <a:pt x="2682" y="6980"/>
                  </a:cubicBezTo>
                  <a:cubicBezTo>
                    <a:pt x="3099" y="7245"/>
                    <a:pt x="3659" y="7397"/>
                    <a:pt x="4172" y="7397"/>
                  </a:cubicBezTo>
                  <a:cubicBezTo>
                    <a:pt x="4679" y="7397"/>
                    <a:pt x="5141" y="7249"/>
                    <a:pt x="5379" y="6917"/>
                  </a:cubicBezTo>
                  <a:cubicBezTo>
                    <a:pt x="6257" y="5672"/>
                    <a:pt x="7422" y="4491"/>
                    <a:pt x="7374" y="2703"/>
                  </a:cubicBezTo>
                  <a:cubicBezTo>
                    <a:pt x="7214" y="2113"/>
                    <a:pt x="7023" y="1522"/>
                    <a:pt x="6911" y="900"/>
                  </a:cubicBezTo>
                  <a:cubicBezTo>
                    <a:pt x="6792" y="243"/>
                    <a:pt x="6492" y="0"/>
                    <a:pt x="60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14"/>
            <p:cNvSpPr/>
            <p:nvPr/>
          </p:nvSpPr>
          <p:spPr>
            <a:xfrm>
              <a:off x="3374390" y="2578849"/>
              <a:ext cx="539163" cy="257548"/>
            </a:xfrm>
            <a:custGeom>
              <a:rect b="b" l="l" r="r" t="t"/>
              <a:pathLst>
                <a:path extrusionOk="0" h="4984" w="10391">
                  <a:moveTo>
                    <a:pt x="3955" y="1"/>
                  </a:moveTo>
                  <a:cubicBezTo>
                    <a:pt x="3166" y="1"/>
                    <a:pt x="2547" y="521"/>
                    <a:pt x="1964" y="1380"/>
                  </a:cubicBezTo>
                  <a:cubicBezTo>
                    <a:pt x="1437" y="2130"/>
                    <a:pt x="687" y="2737"/>
                    <a:pt x="65" y="3423"/>
                  </a:cubicBezTo>
                  <a:cubicBezTo>
                    <a:pt x="1" y="3487"/>
                    <a:pt x="33" y="3646"/>
                    <a:pt x="17" y="3870"/>
                  </a:cubicBezTo>
                  <a:lnTo>
                    <a:pt x="607" y="3598"/>
                  </a:lnTo>
                  <a:lnTo>
                    <a:pt x="607" y="4173"/>
                  </a:lnTo>
                  <a:cubicBezTo>
                    <a:pt x="2028" y="4269"/>
                    <a:pt x="3304" y="4333"/>
                    <a:pt x="4597" y="4444"/>
                  </a:cubicBezTo>
                  <a:cubicBezTo>
                    <a:pt x="5475" y="4508"/>
                    <a:pt x="6321" y="4891"/>
                    <a:pt x="7119" y="4971"/>
                  </a:cubicBezTo>
                  <a:cubicBezTo>
                    <a:pt x="7192" y="4979"/>
                    <a:pt x="7266" y="4983"/>
                    <a:pt x="7341" y="4983"/>
                  </a:cubicBezTo>
                  <a:cubicBezTo>
                    <a:pt x="8253" y="4983"/>
                    <a:pt x="9240" y="4386"/>
                    <a:pt x="10199" y="4061"/>
                  </a:cubicBezTo>
                  <a:cubicBezTo>
                    <a:pt x="10263" y="4029"/>
                    <a:pt x="10295" y="3854"/>
                    <a:pt x="10390" y="3678"/>
                  </a:cubicBezTo>
                  <a:lnTo>
                    <a:pt x="9513" y="3471"/>
                  </a:lnTo>
                  <a:cubicBezTo>
                    <a:pt x="9513" y="1013"/>
                    <a:pt x="8731" y="949"/>
                    <a:pt x="7071" y="614"/>
                  </a:cubicBezTo>
                  <a:cubicBezTo>
                    <a:pt x="6899" y="576"/>
                    <a:pt x="6714" y="568"/>
                    <a:pt x="6527" y="568"/>
                  </a:cubicBezTo>
                  <a:cubicBezTo>
                    <a:pt x="6386" y="568"/>
                    <a:pt x="6243" y="572"/>
                    <a:pt x="6104" y="572"/>
                  </a:cubicBezTo>
                  <a:cubicBezTo>
                    <a:pt x="5809" y="572"/>
                    <a:pt x="5527" y="552"/>
                    <a:pt x="5299" y="423"/>
                  </a:cubicBezTo>
                  <a:cubicBezTo>
                    <a:pt x="4796" y="133"/>
                    <a:pt x="4354" y="1"/>
                    <a:pt x="39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14"/>
            <p:cNvSpPr/>
            <p:nvPr/>
          </p:nvSpPr>
          <p:spPr>
            <a:xfrm>
              <a:off x="2099985" y="2629541"/>
              <a:ext cx="426515" cy="307931"/>
            </a:xfrm>
            <a:custGeom>
              <a:rect b="b" l="l" r="r" t="t"/>
              <a:pathLst>
                <a:path extrusionOk="0" h="5959" w="8220">
                  <a:moveTo>
                    <a:pt x="687" y="0"/>
                  </a:moveTo>
                  <a:cubicBezTo>
                    <a:pt x="543" y="96"/>
                    <a:pt x="224" y="208"/>
                    <a:pt x="96" y="431"/>
                  </a:cubicBezTo>
                  <a:cubicBezTo>
                    <a:pt x="1" y="670"/>
                    <a:pt x="17" y="942"/>
                    <a:pt x="144" y="1165"/>
                  </a:cubicBezTo>
                  <a:cubicBezTo>
                    <a:pt x="368" y="1484"/>
                    <a:pt x="639" y="1788"/>
                    <a:pt x="958" y="2043"/>
                  </a:cubicBezTo>
                  <a:cubicBezTo>
                    <a:pt x="1996" y="2969"/>
                    <a:pt x="3097" y="3846"/>
                    <a:pt x="4086" y="4820"/>
                  </a:cubicBezTo>
                  <a:cubicBezTo>
                    <a:pt x="4883" y="5584"/>
                    <a:pt x="5257" y="5959"/>
                    <a:pt x="5652" y="5959"/>
                  </a:cubicBezTo>
                  <a:cubicBezTo>
                    <a:pt x="6017" y="5959"/>
                    <a:pt x="6400" y="5639"/>
                    <a:pt x="7150" y="5011"/>
                  </a:cubicBezTo>
                  <a:cubicBezTo>
                    <a:pt x="8220" y="4118"/>
                    <a:pt x="8220" y="3048"/>
                    <a:pt x="6975" y="2346"/>
                  </a:cubicBezTo>
                  <a:cubicBezTo>
                    <a:pt x="5794" y="1692"/>
                    <a:pt x="4501" y="1213"/>
                    <a:pt x="3240" y="718"/>
                  </a:cubicBezTo>
                  <a:cubicBezTo>
                    <a:pt x="2458" y="431"/>
                    <a:pt x="1628" y="256"/>
                    <a:pt x="6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14"/>
            <p:cNvSpPr/>
            <p:nvPr/>
          </p:nvSpPr>
          <p:spPr>
            <a:xfrm>
              <a:off x="3146708" y="1869317"/>
              <a:ext cx="300636" cy="293204"/>
            </a:xfrm>
            <a:custGeom>
              <a:rect b="b" l="l" r="r" t="t"/>
              <a:pathLst>
                <a:path extrusionOk="0" h="5674" w="5794">
                  <a:moveTo>
                    <a:pt x="2850" y="0"/>
                  </a:moveTo>
                  <a:cubicBezTo>
                    <a:pt x="2406" y="0"/>
                    <a:pt x="1923" y="127"/>
                    <a:pt x="1564" y="317"/>
                  </a:cubicBezTo>
                  <a:cubicBezTo>
                    <a:pt x="463" y="876"/>
                    <a:pt x="224" y="1993"/>
                    <a:pt x="255" y="3158"/>
                  </a:cubicBezTo>
                  <a:lnTo>
                    <a:pt x="0" y="3301"/>
                  </a:lnTo>
                  <a:cubicBezTo>
                    <a:pt x="335" y="3876"/>
                    <a:pt x="543" y="4658"/>
                    <a:pt x="1053" y="4993"/>
                  </a:cubicBezTo>
                  <a:cubicBezTo>
                    <a:pt x="1660" y="5408"/>
                    <a:pt x="2506" y="5456"/>
                    <a:pt x="3256" y="5615"/>
                  </a:cubicBezTo>
                  <a:cubicBezTo>
                    <a:pt x="3429" y="5653"/>
                    <a:pt x="3593" y="5673"/>
                    <a:pt x="3749" y="5673"/>
                  </a:cubicBezTo>
                  <a:cubicBezTo>
                    <a:pt x="4313" y="5673"/>
                    <a:pt x="4763" y="5411"/>
                    <a:pt x="5075" y="4786"/>
                  </a:cubicBezTo>
                  <a:cubicBezTo>
                    <a:pt x="5793" y="3333"/>
                    <a:pt x="5011" y="700"/>
                    <a:pt x="3479" y="110"/>
                  </a:cubicBezTo>
                  <a:cubicBezTo>
                    <a:pt x="3295" y="34"/>
                    <a:pt x="3078" y="0"/>
                    <a:pt x="28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14"/>
            <p:cNvSpPr/>
            <p:nvPr/>
          </p:nvSpPr>
          <p:spPr>
            <a:xfrm>
              <a:off x="2062885" y="2235528"/>
              <a:ext cx="257414" cy="218430"/>
            </a:xfrm>
            <a:custGeom>
              <a:rect b="b" l="l" r="r" t="t"/>
              <a:pathLst>
                <a:path extrusionOk="0" h="4227" w="4961">
                  <a:moveTo>
                    <a:pt x="3095" y="1"/>
                  </a:moveTo>
                  <a:cubicBezTo>
                    <a:pt x="2812" y="1"/>
                    <a:pt x="2500" y="101"/>
                    <a:pt x="2152" y="348"/>
                  </a:cubicBezTo>
                  <a:cubicBezTo>
                    <a:pt x="1881" y="555"/>
                    <a:pt x="1370" y="412"/>
                    <a:pt x="1003" y="539"/>
                  </a:cubicBezTo>
                  <a:cubicBezTo>
                    <a:pt x="700" y="635"/>
                    <a:pt x="237" y="890"/>
                    <a:pt x="205" y="1114"/>
                  </a:cubicBezTo>
                  <a:cubicBezTo>
                    <a:pt x="1" y="2670"/>
                    <a:pt x="695" y="4227"/>
                    <a:pt x="2424" y="4227"/>
                  </a:cubicBezTo>
                  <a:cubicBezTo>
                    <a:pt x="2450" y="4227"/>
                    <a:pt x="2477" y="4227"/>
                    <a:pt x="2503" y="4226"/>
                  </a:cubicBezTo>
                  <a:cubicBezTo>
                    <a:pt x="2528" y="4226"/>
                    <a:pt x="2553" y="4226"/>
                    <a:pt x="2577" y="4226"/>
                  </a:cubicBezTo>
                  <a:cubicBezTo>
                    <a:pt x="3741" y="4226"/>
                    <a:pt x="4332" y="3848"/>
                    <a:pt x="4801" y="2550"/>
                  </a:cubicBezTo>
                  <a:cubicBezTo>
                    <a:pt x="4961" y="2103"/>
                    <a:pt x="4961" y="1337"/>
                    <a:pt x="4674" y="1018"/>
                  </a:cubicBezTo>
                  <a:cubicBezTo>
                    <a:pt x="4240" y="529"/>
                    <a:pt x="3744" y="1"/>
                    <a:pt x="30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14"/>
            <p:cNvSpPr/>
            <p:nvPr/>
          </p:nvSpPr>
          <p:spPr>
            <a:xfrm>
              <a:off x="3892796" y="2149698"/>
              <a:ext cx="241017" cy="229747"/>
            </a:xfrm>
            <a:custGeom>
              <a:rect b="b" l="l" r="r" t="t"/>
              <a:pathLst>
                <a:path extrusionOk="0" h="4446" w="4645">
                  <a:moveTo>
                    <a:pt x="1236" y="1"/>
                  </a:moveTo>
                  <a:cubicBezTo>
                    <a:pt x="921" y="1"/>
                    <a:pt x="580" y="81"/>
                    <a:pt x="383" y="221"/>
                  </a:cubicBezTo>
                  <a:cubicBezTo>
                    <a:pt x="96" y="445"/>
                    <a:pt x="0" y="1067"/>
                    <a:pt x="16" y="1546"/>
                  </a:cubicBezTo>
                  <a:cubicBezTo>
                    <a:pt x="48" y="2025"/>
                    <a:pt x="320" y="2488"/>
                    <a:pt x="463" y="2950"/>
                  </a:cubicBezTo>
                  <a:cubicBezTo>
                    <a:pt x="770" y="3916"/>
                    <a:pt x="1384" y="4445"/>
                    <a:pt x="2162" y="4445"/>
                  </a:cubicBezTo>
                  <a:cubicBezTo>
                    <a:pt x="2476" y="4445"/>
                    <a:pt x="2818" y="4359"/>
                    <a:pt x="3176" y="4179"/>
                  </a:cubicBezTo>
                  <a:cubicBezTo>
                    <a:pt x="3703" y="3924"/>
                    <a:pt x="4134" y="3493"/>
                    <a:pt x="4645" y="3126"/>
                  </a:cubicBezTo>
                  <a:cubicBezTo>
                    <a:pt x="4198" y="2583"/>
                    <a:pt x="3910" y="2200"/>
                    <a:pt x="3575" y="1849"/>
                  </a:cubicBezTo>
                  <a:cubicBezTo>
                    <a:pt x="3001" y="1243"/>
                    <a:pt x="2490" y="572"/>
                    <a:pt x="1804" y="126"/>
                  </a:cubicBezTo>
                  <a:cubicBezTo>
                    <a:pt x="1666" y="40"/>
                    <a:pt x="1457" y="1"/>
                    <a:pt x="12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14"/>
            <p:cNvSpPr/>
            <p:nvPr/>
          </p:nvSpPr>
          <p:spPr>
            <a:xfrm>
              <a:off x="3405055" y="2241936"/>
              <a:ext cx="271683" cy="202204"/>
            </a:xfrm>
            <a:custGeom>
              <a:rect b="b" l="l" r="r" t="t"/>
              <a:pathLst>
                <a:path extrusionOk="0" h="3913" w="5236">
                  <a:moveTo>
                    <a:pt x="0" y="0"/>
                  </a:moveTo>
                  <a:lnTo>
                    <a:pt x="0" y="0"/>
                  </a:lnTo>
                  <a:cubicBezTo>
                    <a:pt x="431" y="1421"/>
                    <a:pt x="719" y="2458"/>
                    <a:pt x="1070" y="3479"/>
                  </a:cubicBezTo>
                  <a:cubicBezTo>
                    <a:pt x="1130" y="3646"/>
                    <a:pt x="1377" y="3913"/>
                    <a:pt x="1512" y="3913"/>
                  </a:cubicBezTo>
                  <a:cubicBezTo>
                    <a:pt x="1519" y="3913"/>
                    <a:pt x="1526" y="3912"/>
                    <a:pt x="1532" y="3910"/>
                  </a:cubicBezTo>
                  <a:cubicBezTo>
                    <a:pt x="2506" y="3671"/>
                    <a:pt x="3559" y="3527"/>
                    <a:pt x="4421" y="3049"/>
                  </a:cubicBezTo>
                  <a:cubicBezTo>
                    <a:pt x="5187" y="2618"/>
                    <a:pt x="5235" y="1405"/>
                    <a:pt x="4645" y="1229"/>
                  </a:cubicBezTo>
                  <a:cubicBezTo>
                    <a:pt x="3208" y="766"/>
                    <a:pt x="1740" y="447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14"/>
            <p:cNvSpPr/>
            <p:nvPr/>
          </p:nvSpPr>
          <p:spPr>
            <a:xfrm>
              <a:off x="2610089" y="2486818"/>
              <a:ext cx="220314" cy="184841"/>
            </a:xfrm>
            <a:custGeom>
              <a:rect b="b" l="l" r="r" t="t"/>
              <a:pathLst>
                <a:path extrusionOk="0" h="3577" w="4246">
                  <a:moveTo>
                    <a:pt x="1973" y="0"/>
                  </a:moveTo>
                  <a:cubicBezTo>
                    <a:pt x="1867" y="0"/>
                    <a:pt x="1767" y="16"/>
                    <a:pt x="1676" y="49"/>
                  </a:cubicBezTo>
                  <a:cubicBezTo>
                    <a:pt x="974" y="289"/>
                    <a:pt x="543" y="1262"/>
                    <a:pt x="1" y="1916"/>
                  </a:cubicBezTo>
                  <a:cubicBezTo>
                    <a:pt x="222" y="2676"/>
                    <a:pt x="1118" y="3576"/>
                    <a:pt x="1693" y="3576"/>
                  </a:cubicBezTo>
                  <a:cubicBezTo>
                    <a:pt x="1698" y="3576"/>
                    <a:pt x="1703" y="3576"/>
                    <a:pt x="1708" y="3576"/>
                  </a:cubicBezTo>
                  <a:cubicBezTo>
                    <a:pt x="2746" y="3528"/>
                    <a:pt x="4246" y="2395"/>
                    <a:pt x="4246" y="1661"/>
                  </a:cubicBezTo>
                  <a:cubicBezTo>
                    <a:pt x="4246" y="1118"/>
                    <a:pt x="2878" y="0"/>
                    <a:pt x="19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14"/>
            <p:cNvSpPr/>
            <p:nvPr/>
          </p:nvSpPr>
          <p:spPr>
            <a:xfrm>
              <a:off x="1235490" y="1403219"/>
              <a:ext cx="192139" cy="256773"/>
            </a:xfrm>
            <a:custGeom>
              <a:rect b="b" l="l" r="r" t="t"/>
              <a:pathLst>
                <a:path extrusionOk="0" h="4969" w="3703">
                  <a:moveTo>
                    <a:pt x="3463" y="1"/>
                  </a:moveTo>
                  <a:cubicBezTo>
                    <a:pt x="3192" y="81"/>
                    <a:pt x="2857" y="81"/>
                    <a:pt x="2681" y="256"/>
                  </a:cubicBezTo>
                  <a:cubicBezTo>
                    <a:pt x="1899" y="974"/>
                    <a:pt x="1165" y="1740"/>
                    <a:pt x="431" y="2522"/>
                  </a:cubicBezTo>
                  <a:cubicBezTo>
                    <a:pt x="272" y="2682"/>
                    <a:pt x="208" y="2921"/>
                    <a:pt x="0" y="3320"/>
                  </a:cubicBezTo>
                  <a:cubicBezTo>
                    <a:pt x="431" y="3895"/>
                    <a:pt x="910" y="4438"/>
                    <a:pt x="1405" y="4948"/>
                  </a:cubicBezTo>
                  <a:cubicBezTo>
                    <a:pt x="1421" y="4962"/>
                    <a:pt x="1451" y="4969"/>
                    <a:pt x="1489" y="4969"/>
                  </a:cubicBezTo>
                  <a:cubicBezTo>
                    <a:pt x="1711" y="4969"/>
                    <a:pt x="2233" y="4753"/>
                    <a:pt x="2314" y="4549"/>
                  </a:cubicBezTo>
                  <a:cubicBezTo>
                    <a:pt x="2825" y="3368"/>
                    <a:pt x="3240" y="2139"/>
                    <a:pt x="3623" y="911"/>
                  </a:cubicBezTo>
                  <a:cubicBezTo>
                    <a:pt x="3703" y="655"/>
                    <a:pt x="3511" y="304"/>
                    <a:pt x="34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14"/>
            <p:cNvSpPr/>
            <p:nvPr/>
          </p:nvSpPr>
          <p:spPr>
            <a:xfrm>
              <a:off x="3913500" y="2908269"/>
              <a:ext cx="192139" cy="256773"/>
            </a:xfrm>
            <a:custGeom>
              <a:rect b="b" l="l" r="r" t="t"/>
              <a:pathLst>
                <a:path extrusionOk="0" h="4969" w="3703">
                  <a:moveTo>
                    <a:pt x="3464" y="0"/>
                  </a:moveTo>
                  <a:cubicBezTo>
                    <a:pt x="3192" y="80"/>
                    <a:pt x="2857" y="80"/>
                    <a:pt x="2682" y="240"/>
                  </a:cubicBezTo>
                  <a:cubicBezTo>
                    <a:pt x="1900" y="974"/>
                    <a:pt x="1149" y="1740"/>
                    <a:pt x="415" y="2506"/>
                  </a:cubicBezTo>
                  <a:cubicBezTo>
                    <a:pt x="272" y="2666"/>
                    <a:pt x="208" y="2905"/>
                    <a:pt x="0" y="3304"/>
                  </a:cubicBezTo>
                  <a:cubicBezTo>
                    <a:pt x="431" y="3878"/>
                    <a:pt x="910" y="4437"/>
                    <a:pt x="1405" y="4948"/>
                  </a:cubicBezTo>
                  <a:cubicBezTo>
                    <a:pt x="1421" y="4962"/>
                    <a:pt x="1451" y="4968"/>
                    <a:pt x="1489" y="4968"/>
                  </a:cubicBezTo>
                  <a:cubicBezTo>
                    <a:pt x="1711" y="4968"/>
                    <a:pt x="2233" y="4753"/>
                    <a:pt x="2314" y="4549"/>
                  </a:cubicBezTo>
                  <a:cubicBezTo>
                    <a:pt x="2825" y="3352"/>
                    <a:pt x="3240" y="2123"/>
                    <a:pt x="3623" y="894"/>
                  </a:cubicBezTo>
                  <a:cubicBezTo>
                    <a:pt x="3703" y="639"/>
                    <a:pt x="3511" y="304"/>
                    <a:pt x="34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14"/>
            <p:cNvSpPr/>
            <p:nvPr/>
          </p:nvSpPr>
          <p:spPr>
            <a:xfrm>
              <a:off x="2864337" y="2325234"/>
              <a:ext cx="355274" cy="106140"/>
            </a:xfrm>
            <a:custGeom>
              <a:rect b="b" l="l" r="r" t="t"/>
              <a:pathLst>
                <a:path extrusionOk="0" h="2054" w="6847">
                  <a:moveTo>
                    <a:pt x="96" y="0"/>
                  </a:moveTo>
                  <a:lnTo>
                    <a:pt x="0" y="447"/>
                  </a:lnTo>
                  <a:cubicBezTo>
                    <a:pt x="878" y="750"/>
                    <a:pt x="1756" y="1085"/>
                    <a:pt x="2649" y="1325"/>
                  </a:cubicBezTo>
                  <a:cubicBezTo>
                    <a:pt x="3176" y="1484"/>
                    <a:pt x="3782" y="1421"/>
                    <a:pt x="4309" y="1612"/>
                  </a:cubicBezTo>
                  <a:cubicBezTo>
                    <a:pt x="5052" y="1881"/>
                    <a:pt x="5522" y="2054"/>
                    <a:pt x="5845" y="2054"/>
                  </a:cubicBezTo>
                  <a:cubicBezTo>
                    <a:pt x="6404" y="2054"/>
                    <a:pt x="6523" y="1538"/>
                    <a:pt x="6847" y="112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14"/>
            <p:cNvSpPr/>
            <p:nvPr/>
          </p:nvSpPr>
          <p:spPr>
            <a:xfrm>
              <a:off x="3824876" y="2461084"/>
              <a:ext cx="183889" cy="171716"/>
            </a:xfrm>
            <a:custGeom>
              <a:rect b="b" l="l" r="r" t="t"/>
              <a:pathLst>
                <a:path extrusionOk="0" h="3323" w="3544">
                  <a:moveTo>
                    <a:pt x="1918" y="1"/>
                  </a:moveTo>
                  <a:cubicBezTo>
                    <a:pt x="1824" y="1"/>
                    <a:pt x="1732" y="12"/>
                    <a:pt x="1645" y="36"/>
                  </a:cubicBezTo>
                  <a:cubicBezTo>
                    <a:pt x="559" y="388"/>
                    <a:pt x="1" y="1345"/>
                    <a:pt x="288" y="2478"/>
                  </a:cubicBezTo>
                  <a:cubicBezTo>
                    <a:pt x="368" y="2829"/>
                    <a:pt x="575" y="3117"/>
                    <a:pt x="878" y="3308"/>
                  </a:cubicBezTo>
                  <a:cubicBezTo>
                    <a:pt x="900" y="3318"/>
                    <a:pt x="926" y="3322"/>
                    <a:pt x="955" y="3322"/>
                  </a:cubicBezTo>
                  <a:cubicBezTo>
                    <a:pt x="1163" y="3322"/>
                    <a:pt x="1536" y="3089"/>
                    <a:pt x="1676" y="2893"/>
                  </a:cubicBezTo>
                  <a:cubicBezTo>
                    <a:pt x="2363" y="1983"/>
                    <a:pt x="2985" y="1042"/>
                    <a:pt x="3544" y="244"/>
                  </a:cubicBezTo>
                  <a:cubicBezTo>
                    <a:pt x="3097" y="164"/>
                    <a:pt x="2666" y="84"/>
                    <a:pt x="2203" y="36"/>
                  </a:cubicBezTo>
                  <a:cubicBezTo>
                    <a:pt x="2107" y="12"/>
                    <a:pt x="2012" y="1"/>
                    <a:pt x="19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14"/>
            <p:cNvSpPr/>
            <p:nvPr/>
          </p:nvSpPr>
          <p:spPr>
            <a:xfrm>
              <a:off x="4442647" y="2245398"/>
              <a:ext cx="139162" cy="170011"/>
            </a:xfrm>
            <a:custGeom>
              <a:rect b="b" l="l" r="r" t="t"/>
              <a:pathLst>
                <a:path extrusionOk="0" h="3290" w="2682">
                  <a:moveTo>
                    <a:pt x="2034" y="1"/>
                  </a:moveTo>
                  <a:cubicBezTo>
                    <a:pt x="1868" y="1"/>
                    <a:pt x="1678" y="34"/>
                    <a:pt x="1532" y="77"/>
                  </a:cubicBezTo>
                  <a:cubicBezTo>
                    <a:pt x="782" y="316"/>
                    <a:pt x="32" y="1513"/>
                    <a:pt x="0" y="2646"/>
                  </a:cubicBezTo>
                  <a:cubicBezTo>
                    <a:pt x="48" y="2742"/>
                    <a:pt x="128" y="3077"/>
                    <a:pt x="319" y="3221"/>
                  </a:cubicBezTo>
                  <a:cubicBezTo>
                    <a:pt x="386" y="3268"/>
                    <a:pt x="503" y="3289"/>
                    <a:pt x="625" y="3289"/>
                  </a:cubicBezTo>
                  <a:cubicBezTo>
                    <a:pt x="794" y="3289"/>
                    <a:pt x="973" y="3247"/>
                    <a:pt x="1038" y="3173"/>
                  </a:cubicBezTo>
                  <a:cubicBezTo>
                    <a:pt x="1596" y="2487"/>
                    <a:pt x="2107" y="1753"/>
                    <a:pt x="2554" y="987"/>
                  </a:cubicBezTo>
                  <a:cubicBezTo>
                    <a:pt x="2681" y="779"/>
                    <a:pt x="2538" y="284"/>
                    <a:pt x="2362" y="93"/>
                  </a:cubicBezTo>
                  <a:cubicBezTo>
                    <a:pt x="2303" y="26"/>
                    <a:pt x="2178" y="1"/>
                    <a:pt x="20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14"/>
            <p:cNvSpPr/>
            <p:nvPr/>
          </p:nvSpPr>
          <p:spPr>
            <a:xfrm>
              <a:off x="3207987" y="2584171"/>
              <a:ext cx="141653" cy="94875"/>
            </a:xfrm>
            <a:custGeom>
              <a:rect b="b" l="l" r="r" t="t"/>
              <a:pathLst>
                <a:path extrusionOk="0" h="1836" w="2730">
                  <a:moveTo>
                    <a:pt x="686" y="0"/>
                  </a:moveTo>
                  <a:cubicBezTo>
                    <a:pt x="431" y="0"/>
                    <a:pt x="192" y="112"/>
                    <a:pt x="48" y="304"/>
                  </a:cubicBezTo>
                  <a:cubicBezTo>
                    <a:pt x="0" y="543"/>
                    <a:pt x="80" y="782"/>
                    <a:pt x="255" y="942"/>
                  </a:cubicBezTo>
                  <a:cubicBezTo>
                    <a:pt x="878" y="1277"/>
                    <a:pt x="1532" y="1517"/>
                    <a:pt x="2298" y="1836"/>
                  </a:cubicBezTo>
                  <a:cubicBezTo>
                    <a:pt x="2474" y="1564"/>
                    <a:pt x="2729" y="1341"/>
                    <a:pt x="2729" y="1118"/>
                  </a:cubicBezTo>
                  <a:cubicBezTo>
                    <a:pt x="2713" y="846"/>
                    <a:pt x="2522" y="447"/>
                    <a:pt x="2330" y="367"/>
                  </a:cubicBezTo>
                  <a:cubicBezTo>
                    <a:pt x="1803" y="176"/>
                    <a:pt x="1245" y="48"/>
                    <a:pt x="6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14"/>
            <p:cNvSpPr/>
            <p:nvPr/>
          </p:nvSpPr>
          <p:spPr>
            <a:xfrm>
              <a:off x="2850380" y="2618586"/>
              <a:ext cx="108393" cy="112445"/>
            </a:xfrm>
            <a:custGeom>
              <a:rect b="b" l="l" r="r" t="t"/>
              <a:pathLst>
                <a:path extrusionOk="0" h="2176" w="2089">
                  <a:moveTo>
                    <a:pt x="836" y="1"/>
                  </a:moveTo>
                  <a:cubicBezTo>
                    <a:pt x="642" y="1"/>
                    <a:pt x="0" y="668"/>
                    <a:pt x="62" y="867"/>
                  </a:cubicBezTo>
                  <a:cubicBezTo>
                    <a:pt x="205" y="1345"/>
                    <a:pt x="668" y="1744"/>
                    <a:pt x="1003" y="2175"/>
                  </a:cubicBezTo>
                  <a:lnTo>
                    <a:pt x="1418" y="2127"/>
                  </a:lnTo>
                  <a:cubicBezTo>
                    <a:pt x="1626" y="1728"/>
                    <a:pt x="2088" y="1234"/>
                    <a:pt x="1993" y="978"/>
                  </a:cubicBezTo>
                  <a:cubicBezTo>
                    <a:pt x="1817" y="547"/>
                    <a:pt x="1306" y="180"/>
                    <a:pt x="860" y="5"/>
                  </a:cubicBezTo>
                  <a:cubicBezTo>
                    <a:pt x="853" y="2"/>
                    <a:pt x="845" y="1"/>
                    <a:pt x="8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14"/>
            <p:cNvSpPr/>
            <p:nvPr/>
          </p:nvSpPr>
          <p:spPr>
            <a:xfrm>
              <a:off x="245220" y="4475844"/>
              <a:ext cx="109223" cy="112341"/>
            </a:xfrm>
            <a:custGeom>
              <a:rect b="b" l="l" r="r" t="t"/>
              <a:pathLst>
                <a:path extrusionOk="0" h="2174" w="2105">
                  <a:moveTo>
                    <a:pt x="843" y="1"/>
                  </a:moveTo>
                  <a:cubicBezTo>
                    <a:pt x="656" y="1"/>
                    <a:pt x="0" y="679"/>
                    <a:pt x="62" y="865"/>
                  </a:cubicBezTo>
                  <a:cubicBezTo>
                    <a:pt x="205" y="1359"/>
                    <a:pt x="668" y="1742"/>
                    <a:pt x="1003" y="2173"/>
                  </a:cubicBezTo>
                  <a:lnTo>
                    <a:pt x="1434" y="2125"/>
                  </a:lnTo>
                  <a:cubicBezTo>
                    <a:pt x="1642" y="1742"/>
                    <a:pt x="2105" y="1248"/>
                    <a:pt x="1993" y="976"/>
                  </a:cubicBezTo>
                  <a:cubicBezTo>
                    <a:pt x="1817" y="561"/>
                    <a:pt x="1307" y="178"/>
                    <a:pt x="860" y="3"/>
                  </a:cubicBezTo>
                  <a:cubicBezTo>
                    <a:pt x="855" y="1"/>
                    <a:pt x="849" y="1"/>
                    <a:pt x="8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14"/>
            <p:cNvSpPr/>
            <p:nvPr/>
          </p:nvSpPr>
          <p:spPr>
            <a:xfrm>
              <a:off x="2477673" y="2352414"/>
              <a:ext cx="91893" cy="88313"/>
            </a:xfrm>
            <a:custGeom>
              <a:rect b="b" l="l" r="r" t="t"/>
              <a:pathLst>
                <a:path extrusionOk="0" h="1709" w="1771">
                  <a:moveTo>
                    <a:pt x="861" y="1"/>
                  </a:moveTo>
                  <a:cubicBezTo>
                    <a:pt x="574" y="368"/>
                    <a:pt x="254" y="703"/>
                    <a:pt x="63" y="1102"/>
                  </a:cubicBezTo>
                  <a:cubicBezTo>
                    <a:pt x="0" y="1212"/>
                    <a:pt x="463" y="1709"/>
                    <a:pt x="508" y="1709"/>
                  </a:cubicBezTo>
                  <a:cubicBezTo>
                    <a:pt x="509" y="1709"/>
                    <a:pt x="509" y="1709"/>
                    <a:pt x="510" y="1709"/>
                  </a:cubicBezTo>
                  <a:cubicBezTo>
                    <a:pt x="941" y="1421"/>
                    <a:pt x="1372" y="1134"/>
                    <a:pt x="1771" y="799"/>
                  </a:cubicBezTo>
                  <a:lnTo>
                    <a:pt x="86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14"/>
            <p:cNvSpPr/>
            <p:nvPr/>
          </p:nvSpPr>
          <p:spPr>
            <a:xfrm>
              <a:off x="706394" y="2777948"/>
              <a:ext cx="91893" cy="88313"/>
            </a:xfrm>
            <a:custGeom>
              <a:rect b="b" l="l" r="r" t="t"/>
              <a:pathLst>
                <a:path extrusionOk="0" h="1709" w="1771">
                  <a:moveTo>
                    <a:pt x="861" y="1"/>
                  </a:moveTo>
                  <a:cubicBezTo>
                    <a:pt x="574" y="368"/>
                    <a:pt x="255" y="703"/>
                    <a:pt x="63" y="1102"/>
                  </a:cubicBezTo>
                  <a:cubicBezTo>
                    <a:pt x="0" y="1212"/>
                    <a:pt x="448" y="1709"/>
                    <a:pt x="507" y="1709"/>
                  </a:cubicBezTo>
                  <a:cubicBezTo>
                    <a:pt x="508" y="1709"/>
                    <a:pt x="509" y="1709"/>
                    <a:pt x="510" y="1708"/>
                  </a:cubicBezTo>
                  <a:cubicBezTo>
                    <a:pt x="941" y="1421"/>
                    <a:pt x="1372" y="1134"/>
                    <a:pt x="1771" y="799"/>
                  </a:cubicBezTo>
                  <a:cubicBezTo>
                    <a:pt x="1308" y="400"/>
                    <a:pt x="1069" y="208"/>
                    <a:pt x="8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14"/>
            <p:cNvSpPr/>
            <p:nvPr/>
          </p:nvSpPr>
          <p:spPr>
            <a:xfrm>
              <a:off x="3369461" y="2949194"/>
              <a:ext cx="88624" cy="92705"/>
            </a:xfrm>
            <a:custGeom>
              <a:rect b="b" l="l" r="r" t="t"/>
              <a:pathLst>
                <a:path extrusionOk="0" h="1794" w="1708">
                  <a:moveTo>
                    <a:pt x="699" y="1"/>
                  </a:moveTo>
                  <a:cubicBezTo>
                    <a:pt x="606" y="1"/>
                    <a:pt x="324" y="246"/>
                    <a:pt x="0" y="437"/>
                  </a:cubicBezTo>
                  <a:lnTo>
                    <a:pt x="958" y="1794"/>
                  </a:lnTo>
                  <a:cubicBezTo>
                    <a:pt x="1213" y="1522"/>
                    <a:pt x="1708" y="1124"/>
                    <a:pt x="1660" y="996"/>
                  </a:cubicBezTo>
                  <a:cubicBezTo>
                    <a:pt x="1452" y="597"/>
                    <a:pt x="1069" y="294"/>
                    <a:pt x="718" y="6"/>
                  </a:cubicBezTo>
                  <a:cubicBezTo>
                    <a:pt x="713" y="3"/>
                    <a:pt x="707" y="1"/>
                    <a:pt x="69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14"/>
            <p:cNvSpPr/>
            <p:nvPr/>
          </p:nvSpPr>
          <p:spPr>
            <a:xfrm>
              <a:off x="686470" y="4349811"/>
              <a:ext cx="122610" cy="81543"/>
            </a:xfrm>
            <a:custGeom>
              <a:rect b="b" l="l" r="r" t="t"/>
              <a:pathLst>
                <a:path extrusionOk="0" h="1578" w="2363">
                  <a:moveTo>
                    <a:pt x="0" y="0"/>
                  </a:moveTo>
                  <a:cubicBezTo>
                    <a:pt x="806" y="1159"/>
                    <a:pt x="1169" y="1578"/>
                    <a:pt x="1633" y="1578"/>
                  </a:cubicBezTo>
                  <a:cubicBezTo>
                    <a:pt x="1840" y="1578"/>
                    <a:pt x="2067" y="1494"/>
                    <a:pt x="2362" y="1357"/>
                  </a:cubicBezTo>
                  <a:cubicBezTo>
                    <a:pt x="1867" y="447"/>
                    <a:pt x="1149" y="16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14"/>
            <p:cNvSpPr/>
            <p:nvPr/>
          </p:nvSpPr>
          <p:spPr>
            <a:xfrm>
              <a:off x="6256161" y="3927327"/>
              <a:ext cx="119289" cy="52398"/>
            </a:xfrm>
            <a:custGeom>
              <a:rect b="b" l="l" r="r" t="t"/>
              <a:pathLst>
                <a:path extrusionOk="0" h="1014" w="2299">
                  <a:moveTo>
                    <a:pt x="976" y="0"/>
                  </a:moveTo>
                  <a:cubicBezTo>
                    <a:pt x="634" y="0"/>
                    <a:pt x="330" y="144"/>
                    <a:pt x="0" y="420"/>
                  </a:cubicBezTo>
                  <a:cubicBezTo>
                    <a:pt x="410" y="813"/>
                    <a:pt x="807" y="1014"/>
                    <a:pt x="1205" y="1014"/>
                  </a:cubicBezTo>
                  <a:cubicBezTo>
                    <a:pt x="1566" y="1014"/>
                    <a:pt x="1926" y="849"/>
                    <a:pt x="2298" y="516"/>
                  </a:cubicBezTo>
                  <a:cubicBezTo>
                    <a:pt x="1760" y="168"/>
                    <a:pt x="1346" y="0"/>
                    <a:pt x="9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14"/>
            <p:cNvSpPr/>
            <p:nvPr/>
          </p:nvSpPr>
          <p:spPr>
            <a:xfrm>
              <a:off x="5555578" y="3153719"/>
              <a:ext cx="107718" cy="52502"/>
            </a:xfrm>
            <a:custGeom>
              <a:rect b="b" l="l" r="r" t="t"/>
              <a:pathLst>
                <a:path extrusionOk="0" h="1016" w="2076">
                  <a:moveTo>
                    <a:pt x="677" y="0"/>
                  </a:moveTo>
                  <a:cubicBezTo>
                    <a:pt x="466" y="0"/>
                    <a:pt x="220" y="223"/>
                    <a:pt x="1" y="325"/>
                  </a:cubicBezTo>
                  <a:cubicBezTo>
                    <a:pt x="176" y="565"/>
                    <a:pt x="336" y="996"/>
                    <a:pt x="527" y="1012"/>
                  </a:cubicBezTo>
                  <a:cubicBezTo>
                    <a:pt x="573" y="1015"/>
                    <a:pt x="618" y="1016"/>
                    <a:pt x="664" y="1016"/>
                  </a:cubicBezTo>
                  <a:cubicBezTo>
                    <a:pt x="1131" y="1016"/>
                    <a:pt x="1610" y="877"/>
                    <a:pt x="2075" y="804"/>
                  </a:cubicBezTo>
                  <a:cubicBezTo>
                    <a:pt x="2075" y="692"/>
                    <a:pt x="2075" y="581"/>
                    <a:pt x="2075" y="469"/>
                  </a:cubicBezTo>
                  <a:cubicBezTo>
                    <a:pt x="1628" y="309"/>
                    <a:pt x="1197" y="86"/>
                    <a:pt x="735" y="6"/>
                  </a:cubicBezTo>
                  <a:cubicBezTo>
                    <a:pt x="716" y="2"/>
                    <a:pt x="697" y="0"/>
                    <a:pt x="6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14"/>
            <p:cNvSpPr/>
            <p:nvPr/>
          </p:nvSpPr>
          <p:spPr>
            <a:xfrm>
              <a:off x="215281" y="4827277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6" y="48"/>
                  </a:moveTo>
                  <a:lnTo>
                    <a:pt x="0" y="336"/>
                  </a:lnTo>
                  <a:lnTo>
                    <a:pt x="942" y="1564"/>
                  </a:lnTo>
                  <a:cubicBezTo>
                    <a:pt x="1118" y="1325"/>
                    <a:pt x="1421" y="1118"/>
                    <a:pt x="1453" y="862"/>
                  </a:cubicBezTo>
                  <a:cubicBezTo>
                    <a:pt x="1533" y="0"/>
                    <a:pt x="830" y="144"/>
                    <a:pt x="336" y="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14"/>
            <p:cNvSpPr/>
            <p:nvPr/>
          </p:nvSpPr>
          <p:spPr>
            <a:xfrm>
              <a:off x="5271547" y="3712312"/>
              <a:ext cx="79544" cy="92447"/>
            </a:xfrm>
            <a:custGeom>
              <a:rect b="b" l="l" r="r" t="t"/>
              <a:pathLst>
                <a:path extrusionOk="0" h="1789" w="1533">
                  <a:moveTo>
                    <a:pt x="176" y="1"/>
                  </a:moveTo>
                  <a:cubicBezTo>
                    <a:pt x="112" y="623"/>
                    <a:pt x="48" y="1166"/>
                    <a:pt x="0" y="1788"/>
                  </a:cubicBezTo>
                  <a:cubicBezTo>
                    <a:pt x="320" y="1485"/>
                    <a:pt x="575" y="1261"/>
                    <a:pt x="830" y="1038"/>
                  </a:cubicBezTo>
                  <a:cubicBezTo>
                    <a:pt x="1054" y="846"/>
                    <a:pt x="1293" y="687"/>
                    <a:pt x="1533" y="511"/>
                  </a:cubicBezTo>
                  <a:cubicBezTo>
                    <a:pt x="1293" y="368"/>
                    <a:pt x="1054" y="240"/>
                    <a:pt x="814" y="112"/>
                  </a:cubicBezTo>
                  <a:cubicBezTo>
                    <a:pt x="607" y="49"/>
                    <a:pt x="384" y="17"/>
                    <a:pt x="17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14"/>
            <p:cNvSpPr/>
            <p:nvPr/>
          </p:nvSpPr>
          <p:spPr>
            <a:xfrm>
              <a:off x="4118039" y="3930841"/>
              <a:ext cx="72072" cy="80045"/>
            </a:xfrm>
            <a:custGeom>
              <a:rect b="b" l="l" r="r" t="t"/>
              <a:pathLst>
                <a:path extrusionOk="0" h="1549" w="1389">
                  <a:moveTo>
                    <a:pt x="671" y="1"/>
                  </a:moveTo>
                  <a:cubicBezTo>
                    <a:pt x="447" y="240"/>
                    <a:pt x="128" y="464"/>
                    <a:pt x="48" y="767"/>
                  </a:cubicBezTo>
                  <a:cubicBezTo>
                    <a:pt x="0" y="926"/>
                    <a:pt x="351" y="1198"/>
                    <a:pt x="623" y="1549"/>
                  </a:cubicBezTo>
                  <a:cubicBezTo>
                    <a:pt x="958" y="1214"/>
                    <a:pt x="1389" y="926"/>
                    <a:pt x="1341" y="815"/>
                  </a:cubicBezTo>
                  <a:cubicBezTo>
                    <a:pt x="1213" y="512"/>
                    <a:pt x="910" y="272"/>
                    <a:pt x="6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14"/>
            <p:cNvSpPr/>
            <p:nvPr/>
          </p:nvSpPr>
          <p:spPr>
            <a:xfrm>
              <a:off x="531586" y="4911402"/>
              <a:ext cx="102737" cy="57773"/>
            </a:xfrm>
            <a:custGeom>
              <a:rect b="b" l="l" r="r" t="t"/>
              <a:pathLst>
                <a:path extrusionOk="0" h="1118" w="1980">
                  <a:moveTo>
                    <a:pt x="97" y="0"/>
                  </a:moveTo>
                  <a:lnTo>
                    <a:pt x="1" y="304"/>
                  </a:lnTo>
                  <a:cubicBezTo>
                    <a:pt x="503" y="841"/>
                    <a:pt x="874" y="1117"/>
                    <a:pt x="1210" y="1117"/>
                  </a:cubicBezTo>
                  <a:cubicBezTo>
                    <a:pt x="1473" y="1117"/>
                    <a:pt x="1714" y="949"/>
                    <a:pt x="1980" y="607"/>
                  </a:cubicBezTo>
                  <a:lnTo>
                    <a:pt x="9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14"/>
            <p:cNvSpPr/>
            <p:nvPr/>
          </p:nvSpPr>
          <p:spPr>
            <a:xfrm>
              <a:off x="1592371" y="4757156"/>
              <a:ext cx="48100" cy="112238"/>
            </a:xfrm>
            <a:custGeom>
              <a:rect b="b" l="l" r="r" t="t"/>
              <a:pathLst>
                <a:path extrusionOk="0" h="2172" w="927">
                  <a:moveTo>
                    <a:pt x="926" y="1"/>
                  </a:moveTo>
                  <a:lnTo>
                    <a:pt x="926" y="1"/>
                  </a:lnTo>
                  <a:cubicBezTo>
                    <a:pt x="1" y="671"/>
                    <a:pt x="783" y="2139"/>
                    <a:pt x="815" y="2171"/>
                  </a:cubicBezTo>
                  <a:cubicBezTo>
                    <a:pt x="862" y="1373"/>
                    <a:pt x="894" y="767"/>
                    <a:pt x="9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14"/>
            <p:cNvSpPr/>
            <p:nvPr/>
          </p:nvSpPr>
          <p:spPr>
            <a:xfrm>
              <a:off x="6235458" y="4556765"/>
              <a:ext cx="511766" cy="468951"/>
            </a:xfrm>
            <a:custGeom>
              <a:rect b="b" l="l" r="r" t="t"/>
              <a:pathLst>
                <a:path extrusionOk="0" h="9075" w="9863">
                  <a:moveTo>
                    <a:pt x="4485" y="1"/>
                  </a:moveTo>
                  <a:cubicBezTo>
                    <a:pt x="2984" y="256"/>
                    <a:pt x="1644" y="416"/>
                    <a:pt x="670" y="1613"/>
                  </a:cubicBezTo>
                  <a:cubicBezTo>
                    <a:pt x="144" y="2251"/>
                    <a:pt x="0" y="2762"/>
                    <a:pt x="543" y="3448"/>
                  </a:cubicBezTo>
                  <a:cubicBezTo>
                    <a:pt x="910" y="3911"/>
                    <a:pt x="1165" y="4453"/>
                    <a:pt x="1500" y="4932"/>
                  </a:cubicBezTo>
                  <a:cubicBezTo>
                    <a:pt x="1803" y="5379"/>
                    <a:pt x="2043" y="6033"/>
                    <a:pt x="2458" y="6193"/>
                  </a:cubicBezTo>
                  <a:cubicBezTo>
                    <a:pt x="3830" y="6720"/>
                    <a:pt x="4852" y="7629"/>
                    <a:pt x="5825" y="8651"/>
                  </a:cubicBezTo>
                  <a:cubicBezTo>
                    <a:pt x="6087" y="8931"/>
                    <a:pt x="6366" y="9075"/>
                    <a:pt x="6667" y="9075"/>
                  </a:cubicBezTo>
                  <a:cubicBezTo>
                    <a:pt x="6880" y="9075"/>
                    <a:pt x="7104" y="9003"/>
                    <a:pt x="7341" y="8858"/>
                  </a:cubicBezTo>
                  <a:cubicBezTo>
                    <a:pt x="7772" y="8619"/>
                    <a:pt x="8203" y="8348"/>
                    <a:pt x="8602" y="8044"/>
                  </a:cubicBezTo>
                  <a:cubicBezTo>
                    <a:pt x="8810" y="7853"/>
                    <a:pt x="9049" y="7486"/>
                    <a:pt x="9017" y="7230"/>
                  </a:cubicBezTo>
                  <a:cubicBezTo>
                    <a:pt x="8825" y="5826"/>
                    <a:pt x="9113" y="4517"/>
                    <a:pt x="9639" y="3241"/>
                  </a:cubicBezTo>
                  <a:cubicBezTo>
                    <a:pt x="9863" y="2650"/>
                    <a:pt x="9767" y="2283"/>
                    <a:pt x="9065" y="2028"/>
                  </a:cubicBezTo>
                  <a:cubicBezTo>
                    <a:pt x="8059" y="1645"/>
                    <a:pt x="7118" y="1070"/>
                    <a:pt x="6128" y="607"/>
                  </a:cubicBezTo>
                  <a:cubicBezTo>
                    <a:pt x="5554" y="352"/>
                    <a:pt x="4947" y="160"/>
                    <a:pt x="44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14"/>
            <p:cNvSpPr/>
            <p:nvPr/>
          </p:nvSpPr>
          <p:spPr>
            <a:xfrm>
              <a:off x="6107089" y="4115161"/>
              <a:ext cx="343703" cy="378829"/>
            </a:xfrm>
            <a:custGeom>
              <a:rect b="b" l="l" r="r" t="t"/>
              <a:pathLst>
                <a:path extrusionOk="0" h="7331" w="6624">
                  <a:moveTo>
                    <a:pt x="3396" y="1"/>
                  </a:moveTo>
                  <a:cubicBezTo>
                    <a:pt x="3104" y="1"/>
                    <a:pt x="2825" y="208"/>
                    <a:pt x="2554" y="631"/>
                  </a:cubicBezTo>
                  <a:cubicBezTo>
                    <a:pt x="1692" y="1940"/>
                    <a:pt x="942" y="3360"/>
                    <a:pt x="160" y="4733"/>
                  </a:cubicBezTo>
                  <a:cubicBezTo>
                    <a:pt x="80" y="4876"/>
                    <a:pt x="80" y="5052"/>
                    <a:pt x="0" y="5483"/>
                  </a:cubicBezTo>
                  <a:cubicBezTo>
                    <a:pt x="367" y="5882"/>
                    <a:pt x="846" y="6392"/>
                    <a:pt x="1341" y="6887"/>
                  </a:cubicBezTo>
                  <a:cubicBezTo>
                    <a:pt x="1630" y="7160"/>
                    <a:pt x="1903" y="7330"/>
                    <a:pt x="2161" y="7330"/>
                  </a:cubicBezTo>
                  <a:cubicBezTo>
                    <a:pt x="2431" y="7330"/>
                    <a:pt x="2684" y="7144"/>
                    <a:pt x="2921" y="6696"/>
                  </a:cubicBezTo>
                  <a:cubicBezTo>
                    <a:pt x="3017" y="6488"/>
                    <a:pt x="3384" y="6392"/>
                    <a:pt x="3639" y="6297"/>
                  </a:cubicBezTo>
                  <a:cubicBezTo>
                    <a:pt x="4453" y="5945"/>
                    <a:pt x="5299" y="5674"/>
                    <a:pt x="6065" y="5259"/>
                  </a:cubicBezTo>
                  <a:cubicBezTo>
                    <a:pt x="6512" y="5020"/>
                    <a:pt x="6623" y="4589"/>
                    <a:pt x="6240" y="4078"/>
                  </a:cubicBezTo>
                  <a:cubicBezTo>
                    <a:pt x="5889" y="3599"/>
                    <a:pt x="5714" y="2993"/>
                    <a:pt x="5427" y="2482"/>
                  </a:cubicBezTo>
                  <a:cubicBezTo>
                    <a:pt x="5107" y="1828"/>
                    <a:pt x="4724" y="1206"/>
                    <a:pt x="4309" y="615"/>
                  </a:cubicBezTo>
                  <a:cubicBezTo>
                    <a:pt x="3990" y="208"/>
                    <a:pt x="3687" y="1"/>
                    <a:pt x="33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14"/>
            <p:cNvSpPr/>
            <p:nvPr/>
          </p:nvSpPr>
          <p:spPr>
            <a:xfrm>
              <a:off x="5149819" y="4704862"/>
              <a:ext cx="247659" cy="377641"/>
            </a:xfrm>
            <a:custGeom>
              <a:rect b="b" l="l" r="r" t="t"/>
              <a:pathLst>
                <a:path extrusionOk="0" h="7308" w="4773">
                  <a:moveTo>
                    <a:pt x="1481" y="1"/>
                  </a:moveTo>
                  <a:cubicBezTo>
                    <a:pt x="1354" y="1"/>
                    <a:pt x="1062" y="185"/>
                    <a:pt x="990" y="343"/>
                  </a:cubicBezTo>
                  <a:cubicBezTo>
                    <a:pt x="639" y="1109"/>
                    <a:pt x="320" y="1891"/>
                    <a:pt x="0" y="2689"/>
                  </a:cubicBezTo>
                  <a:cubicBezTo>
                    <a:pt x="144" y="4540"/>
                    <a:pt x="862" y="5960"/>
                    <a:pt x="2267" y="6966"/>
                  </a:cubicBezTo>
                  <a:cubicBezTo>
                    <a:pt x="2575" y="7175"/>
                    <a:pt x="3057" y="7308"/>
                    <a:pt x="3478" y="7308"/>
                  </a:cubicBezTo>
                  <a:cubicBezTo>
                    <a:pt x="3668" y="7308"/>
                    <a:pt x="3846" y="7281"/>
                    <a:pt x="3990" y="7221"/>
                  </a:cubicBezTo>
                  <a:cubicBezTo>
                    <a:pt x="4357" y="7046"/>
                    <a:pt x="4629" y="6279"/>
                    <a:pt x="4677" y="5753"/>
                  </a:cubicBezTo>
                  <a:cubicBezTo>
                    <a:pt x="4756" y="4700"/>
                    <a:pt x="4772" y="3630"/>
                    <a:pt x="4708" y="2577"/>
                  </a:cubicBezTo>
                  <a:cubicBezTo>
                    <a:pt x="4708" y="2258"/>
                    <a:pt x="4645" y="1795"/>
                    <a:pt x="4437" y="1667"/>
                  </a:cubicBezTo>
                  <a:cubicBezTo>
                    <a:pt x="3496" y="1061"/>
                    <a:pt x="2522" y="502"/>
                    <a:pt x="1517" y="8"/>
                  </a:cubicBezTo>
                  <a:cubicBezTo>
                    <a:pt x="1507" y="3"/>
                    <a:pt x="1495" y="1"/>
                    <a:pt x="14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14"/>
            <p:cNvSpPr/>
            <p:nvPr/>
          </p:nvSpPr>
          <p:spPr>
            <a:xfrm>
              <a:off x="5836652" y="4938944"/>
              <a:ext cx="336439" cy="216828"/>
            </a:xfrm>
            <a:custGeom>
              <a:rect b="b" l="l" r="r" t="t"/>
              <a:pathLst>
                <a:path extrusionOk="0" h="4196" w="6484">
                  <a:moveTo>
                    <a:pt x="5692" y="1"/>
                  </a:moveTo>
                  <a:cubicBezTo>
                    <a:pt x="5591" y="1"/>
                    <a:pt x="5474" y="19"/>
                    <a:pt x="5340" y="58"/>
                  </a:cubicBezTo>
                  <a:cubicBezTo>
                    <a:pt x="3840" y="489"/>
                    <a:pt x="2340" y="888"/>
                    <a:pt x="840" y="1335"/>
                  </a:cubicBezTo>
                  <a:cubicBezTo>
                    <a:pt x="600" y="1414"/>
                    <a:pt x="393" y="1574"/>
                    <a:pt x="281" y="1797"/>
                  </a:cubicBezTo>
                  <a:cubicBezTo>
                    <a:pt x="1" y="2513"/>
                    <a:pt x="1147" y="3699"/>
                    <a:pt x="1929" y="3699"/>
                  </a:cubicBezTo>
                  <a:cubicBezTo>
                    <a:pt x="1949" y="3699"/>
                    <a:pt x="1969" y="3698"/>
                    <a:pt x="1989" y="3696"/>
                  </a:cubicBezTo>
                  <a:cubicBezTo>
                    <a:pt x="2060" y="3693"/>
                    <a:pt x="2131" y="3692"/>
                    <a:pt x="2202" y="3692"/>
                  </a:cubicBezTo>
                  <a:cubicBezTo>
                    <a:pt x="2868" y="3692"/>
                    <a:pt x="3542" y="3817"/>
                    <a:pt x="4191" y="3904"/>
                  </a:cubicBezTo>
                  <a:cubicBezTo>
                    <a:pt x="4558" y="3968"/>
                    <a:pt x="4909" y="4064"/>
                    <a:pt x="5244" y="4191"/>
                  </a:cubicBezTo>
                  <a:cubicBezTo>
                    <a:pt x="5294" y="4194"/>
                    <a:pt x="5341" y="4195"/>
                    <a:pt x="5388" y="4195"/>
                  </a:cubicBezTo>
                  <a:cubicBezTo>
                    <a:pt x="6175" y="4195"/>
                    <a:pt x="6484" y="3807"/>
                    <a:pt x="6393" y="2962"/>
                  </a:cubicBezTo>
                  <a:cubicBezTo>
                    <a:pt x="6330" y="2292"/>
                    <a:pt x="6377" y="1574"/>
                    <a:pt x="6330" y="888"/>
                  </a:cubicBezTo>
                  <a:cubicBezTo>
                    <a:pt x="6303" y="401"/>
                    <a:pt x="6168" y="1"/>
                    <a:pt x="56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14"/>
            <p:cNvSpPr/>
            <p:nvPr/>
          </p:nvSpPr>
          <p:spPr>
            <a:xfrm>
              <a:off x="6709916" y="4975167"/>
              <a:ext cx="272513" cy="284936"/>
            </a:xfrm>
            <a:custGeom>
              <a:rect b="b" l="l" r="r" t="t"/>
              <a:pathLst>
                <a:path extrusionOk="0" h="5514" w="5252">
                  <a:moveTo>
                    <a:pt x="4022" y="1"/>
                  </a:moveTo>
                  <a:cubicBezTo>
                    <a:pt x="3783" y="1"/>
                    <a:pt x="3544" y="7"/>
                    <a:pt x="3304" y="27"/>
                  </a:cubicBezTo>
                  <a:cubicBezTo>
                    <a:pt x="2411" y="123"/>
                    <a:pt x="1644" y="426"/>
                    <a:pt x="1293" y="1384"/>
                  </a:cubicBezTo>
                  <a:cubicBezTo>
                    <a:pt x="1102" y="1862"/>
                    <a:pt x="942" y="2405"/>
                    <a:pt x="607" y="2756"/>
                  </a:cubicBezTo>
                  <a:cubicBezTo>
                    <a:pt x="1" y="3347"/>
                    <a:pt x="1" y="3793"/>
                    <a:pt x="607" y="4336"/>
                  </a:cubicBezTo>
                  <a:cubicBezTo>
                    <a:pt x="799" y="4512"/>
                    <a:pt x="878" y="4831"/>
                    <a:pt x="1102" y="4958"/>
                  </a:cubicBezTo>
                  <a:cubicBezTo>
                    <a:pt x="1473" y="5165"/>
                    <a:pt x="1940" y="5514"/>
                    <a:pt x="2287" y="5514"/>
                  </a:cubicBezTo>
                  <a:cubicBezTo>
                    <a:pt x="2342" y="5514"/>
                    <a:pt x="2394" y="5505"/>
                    <a:pt x="2442" y="5485"/>
                  </a:cubicBezTo>
                  <a:cubicBezTo>
                    <a:pt x="2794" y="5357"/>
                    <a:pt x="2969" y="4687"/>
                    <a:pt x="3161" y="4224"/>
                  </a:cubicBezTo>
                  <a:cubicBezTo>
                    <a:pt x="3224" y="4065"/>
                    <a:pt x="3145" y="3841"/>
                    <a:pt x="3145" y="3666"/>
                  </a:cubicBezTo>
                  <a:cubicBezTo>
                    <a:pt x="4230" y="3267"/>
                    <a:pt x="5251" y="1192"/>
                    <a:pt x="4980" y="11"/>
                  </a:cubicBezTo>
                  <a:cubicBezTo>
                    <a:pt x="4661" y="11"/>
                    <a:pt x="4342" y="1"/>
                    <a:pt x="40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14"/>
            <p:cNvSpPr/>
            <p:nvPr/>
          </p:nvSpPr>
          <p:spPr>
            <a:xfrm>
              <a:off x="6275204" y="4973617"/>
              <a:ext cx="300636" cy="237860"/>
            </a:xfrm>
            <a:custGeom>
              <a:rect b="b" l="l" r="r" t="t"/>
              <a:pathLst>
                <a:path extrusionOk="0" h="4603" w="5794">
                  <a:moveTo>
                    <a:pt x="1625" y="1"/>
                  </a:moveTo>
                  <a:cubicBezTo>
                    <a:pt x="1451" y="1"/>
                    <a:pt x="1307" y="32"/>
                    <a:pt x="1229" y="105"/>
                  </a:cubicBezTo>
                  <a:cubicBezTo>
                    <a:pt x="686" y="616"/>
                    <a:pt x="431" y="1446"/>
                    <a:pt x="0" y="2275"/>
                  </a:cubicBezTo>
                  <a:cubicBezTo>
                    <a:pt x="176" y="2467"/>
                    <a:pt x="383" y="2642"/>
                    <a:pt x="607" y="2786"/>
                  </a:cubicBezTo>
                  <a:cubicBezTo>
                    <a:pt x="1819" y="3393"/>
                    <a:pt x="3032" y="4031"/>
                    <a:pt x="4277" y="4542"/>
                  </a:cubicBezTo>
                  <a:cubicBezTo>
                    <a:pt x="4379" y="4583"/>
                    <a:pt x="4508" y="4602"/>
                    <a:pt x="4647" y="4602"/>
                  </a:cubicBezTo>
                  <a:cubicBezTo>
                    <a:pt x="4987" y="4602"/>
                    <a:pt x="5379" y="4488"/>
                    <a:pt x="5538" y="4318"/>
                  </a:cubicBezTo>
                  <a:cubicBezTo>
                    <a:pt x="5761" y="4095"/>
                    <a:pt x="5793" y="3345"/>
                    <a:pt x="5586" y="3105"/>
                  </a:cubicBezTo>
                  <a:cubicBezTo>
                    <a:pt x="4772" y="2116"/>
                    <a:pt x="3846" y="1206"/>
                    <a:pt x="2857" y="376"/>
                  </a:cubicBezTo>
                  <a:cubicBezTo>
                    <a:pt x="2579" y="165"/>
                    <a:pt x="2023" y="1"/>
                    <a:pt x="16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14"/>
            <p:cNvSpPr/>
            <p:nvPr/>
          </p:nvSpPr>
          <p:spPr>
            <a:xfrm>
              <a:off x="5571300" y="4811258"/>
              <a:ext cx="287405" cy="228817"/>
            </a:xfrm>
            <a:custGeom>
              <a:rect b="b" l="l" r="r" t="t"/>
              <a:pathLst>
                <a:path extrusionOk="0" h="4428" w="5539">
                  <a:moveTo>
                    <a:pt x="3545" y="1"/>
                  </a:moveTo>
                  <a:cubicBezTo>
                    <a:pt x="3309" y="1"/>
                    <a:pt x="3119" y="38"/>
                    <a:pt x="3065" y="119"/>
                  </a:cubicBezTo>
                  <a:cubicBezTo>
                    <a:pt x="2490" y="949"/>
                    <a:pt x="1597" y="709"/>
                    <a:pt x="910" y="1061"/>
                  </a:cubicBezTo>
                  <a:cubicBezTo>
                    <a:pt x="575" y="1252"/>
                    <a:pt x="33" y="1523"/>
                    <a:pt x="17" y="1779"/>
                  </a:cubicBezTo>
                  <a:cubicBezTo>
                    <a:pt x="1" y="2146"/>
                    <a:pt x="288" y="2641"/>
                    <a:pt x="591" y="2912"/>
                  </a:cubicBezTo>
                  <a:cubicBezTo>
                    <a:pt x="1150" y="3375"/>
                    <a:pt x="1740" y="3806"/>
                    <a:pt x="2363" y="4173"/>
                  </a:cubicBezTo>
                  <a:cubicBezTo>
                    <a:pt x="2522" y="4284"/>
                    <a:pt x="2730" y="4300"/>
                    <a:pt x="3145" y="4428"/>
                  </a:cubicBezTo>
                  <a:cubicBezTo>
                    <a:pt x="3512" y="4189"/>
                    <a:pt x="3863" y="3901"/>
                    <a:pt x="4182" y="3598"/>
                  </a:cubicBezTo>
                  <a:cubicBezTo>
                    <a:pt x="4469" y="3263"/>
                    <a:pt x="4613" y="2800"/>
                    <a:pt x="4900" y="2465"/>
                  </a:cubicBezTo>
                  <a:cubicBezTo>
                    <a:pt x="5539" y="1731"/>
                    <a:pt x="5156" y="901"/>
                    <a:pt x="4804" y="374"/>
                  </a:cubicBezTo>
                  <a:cubicBezTo>
                    <a:pt x="4646" y="142"/>
                    <a:pt x="4006" y="1"/>
                    <a:pt x="35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14"/>
            <p:cNvSpPr/>
            <p:nvPr/>
          </p:nvSpPr>
          <p:spPr>
            <a:xfrm>
              <a:off x="5515833" y="4961680"/>
              <a:ext cx="127591" cy="113065"/>
            </a:xfrm>
            <a:custGeom>
              <a:rect b="b" l="l" r="r" t="t"/>
              <a:pathLst>
                <a:path extrusionOk="0" h="2188" w="2459">
                  <a:moveTo>
                    <a:pt x="415" y="1"/>
                  </a:moveTo>
                  <a:lnTo>
                    <a:pt x="0" y="192"/>
                  </a:lnTo>
                  <a:cubicBezTo>
                    <a:pt x="32" y="847"/>
                    <a:pt x="80" y="1517"/>
                    <a:pt x="112" y="2187"/>
                  </a:cubicBezTo>
                  <a:lnTo>
                    <a:pt x="2394" y="1820"/>
                  </a:lnTo>
                  <a:lnTo>
                    <a:pt x="2458" y="1373"/>
                  </a:lnTo>
                  <a:lnTo>
                    <a:pt x="4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14"/>
            <p:cNvSpPr/>
            <p:nvPr/>
          </p:nvSpPr>
          <p:spPr>
            <a:xfrm>
              <a:off x="5153970" y="5094482"/>
              <a:ext cx="104398" cy="109809"/>
            </a:xfrm>
            <a:custGeom>
              <a:rect b="b" l="l" r="r" t="t"/>
              <a:pathLst>
                <a:path extrusionOk="0" h="2125" w="2012">
                  <a:moveTo>
                    <a:pt x="1469" y="0"/>
                  </a:moveTo>
                  <a:lnTo>
                    <a:pt x="0" y="1038"/>
                  </a:lnTo>
                  <a:cubicBezTo>
                    <a:pt x="451" y="1551"/>
                    <a:pt x="750" y="2124"/>
                    <a:pt x="943" y="2124"/>
                  </a:cubicBezTo>
                  <a:cubicBezTo>
                    <a:pt x="948" y="2124"/>
                    <a:pt x="953" y="2124"/>
                    <a:pt x="958" y="2123"/>
                  </a:cubicBezTo>
                  <a:cubicBezTo>
                    <a:pt x="1644" y="1995"/>
                    <a:pt x="2011" y="1437"/>
                    <a:pt x="1931" y="718"/>
                  </a:cubicBezTo>
                  <a:cubicBezTo>
                    <a:pt x="1899" y="463"/>
                    <a:pt x="1628" y="240"/>
                    <a:pt x="14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14"/>
            <p:cNvSpPr/>
            <p:nvPr/>
          </p:nvSpPr>
          <p:spPr>
            <a:xfrm>
              <a:off x="6197321" y="4891611"/>
              <a:ext cx="48930" cy="112186"/>
            </a:xfrm>
            <a:custGeom>
              <a:rect b="b" l="l" r="r" t="t"/>
              <a:pathLst>
                <a:path extrusionOk="0" h="2171" w="943">
                  <a:moveTo>
                    <a:pt x="943" y="0"/>
                  </a:moveTo>
                  <a:cubicBezTo>
                    <a:pt x="17" y="687"/>
                    <a:pt x="1" y="1341"/>
                    <a:pt x="831" y="2171"/>
                  </a:cubicBezTo>
                  <a:cubicBezTo>
                    <a:pt x="863" y="1373"/>
                    <a:pt x="895" y="782"/>
                    <a:pt x="9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14"/>
            <p:cNvSpPr/>
            <p:nvPr/>
          </p:nvSpPr>
          <p:spPr>
            <a:xfrm>
              <a:off x="2917314" y="3351940"/>
              <a:ext cx="88676" cy="77564"/>
            </a:xfrm>
            <a:custGeom>
              <a:rect b="b" l="l" r="r" t="t"/>
              <a:pathLst>
                <a:path extrusionOk="0" h="1501" w="1709">
                  <a:moveTo>
                    <a:pt x="0" y="0"/>
                  </a:moveTo>
                  <a:lnTo>
                    <a:pt x="926" y="1501"/>
                  </a:lnTo>
                  <a:lnTo>
                    <a:pt x="1708" y="2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14"/>
            <p:cNvSpPr/>
            <p:nvPr/>
          </p:nvSpPr>
          <p:spPr>
            <a:xfrm>
              <a:off x="4845915" y="3005467"/>
              <a:ext cx="53029" cy="61183"/>
            </a:xfrm>
            <a:custGeom>
              <a:rect b="b" l="l" r="r" t="t"/>
              <a:pathLst>
                <a:path extrusionOk="0" h="1184" w="1022">
                  <a:moveTo>
                    <a:pt x="665" y="0"/>
                  </a:moveTo>
                  <a:cubicBezTo>
                    <a:pt x="508" y="0"/>
                    <a:pt x="353" y="62"/>
                    <a:pt x="224" y="162"/>
                  </a:cubicBezTo>
                  <a:cubicBezTo>
                    <a:pt x="112" y="418"/>
                    <a:pt x="0" y="912"/>
                    <a:pt x="96" y="960"/>
                  </a:cubicBezTo>
                  <a:cubicBezTo>
                    <a:pt x="332" y="1133"/>
                    <a:pt x="692" y="1120"/>
                    <a:pt x="1007" y="1165"/>
                  </a:cubicBezTo>
                  <a:lnTo>
                    <a:pt x="1007" y="1165"/>
                  </a:lnTo>
                  <a:cubicBezTo>
                    <a:pt x="1022" y="997"/>
                    <a:pt x="1021" y="843"/>
                    <a:pt x="1006" y="689"/>
                  </a:cubicBezTo>
                  <a:cubicBezTo>
                    <a:pt x="942" y="449"/>
                    <a:pt x="846" y="210"/>
                    <a:pt x="719" y="3"/>
                  </a:cubicBezTo>
                  <a:cubicBezTo>
                    <a:pt x="701" y="1"/>
                    <a:pt x="683" y="0"/>
                    <a:pt x="665" y="0"/>
                  </a:cubicBezTo>
                  <a:close/>
                  <a:moveTo>
                    <a:pt x="1007" y="1165"/>
                  </a:moveTo>
                  <a:cubicBezTo>
                    <a:pt x="1007" y="1172"/>
                    <a:pt x="1006" y="1178"/>
                    <a:pt x="1006" y="1184"/>
                  </a:cubicBezTo>
                  <a:lnTo>
                    <a:pt x="1022" y="1168"/>
                  </a:lnTo>
                  <a:cubicBezTo>
                    <a:pt x="1017" y="1167"/>
                    <a:pt x="1012" y="1166"/>
                    <a:pt x="1007" y="11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14"/>
            <p:cNvSpPr/>
            <p:nvPr/>
          </p:nvSpPr>
          <p:spPr>
            <a:xfrm>
              <a:off x="4839274" y="3730450"/>
              <a:ext cx="64652" cy="84179"/>
            </a:xfrm>
            <a:custGeom>
              <a:rect b="b" l="l" r="r" t="t"/>
              <a:pathLst>
                <a:path extrusionOk="0" h="1629" w="1246">
                  <a:moveTo>
                    <a:pt x="767" y="1"/>
                  </a:moveTo>
                  <a:cubicBezTo>
                    <a:pt x="1" y="767"/>
                    <a:pt x="448" y="1198"/>
                    <a:pt x="879" y="1629"/>
                  </a:cubicBezTo>
                  <a:lnTo>
                    <a:pt x="1246" y="1533"/>
                  </a:lnTo>
                  <a:lnTo>
                    <a:pt x="76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14"/>
            <p:cNvSpPr/>
            <p:nvPr/>
          </p:nvSpPr>
          <p:spPr>
            <a:xfrm>
              <a:off x="4544502" y="4791105"/>
              <a:ext cx="122610" cy="23874"/>
            </a:xfrm>
            <a:custGeom>
              <a:rect b="b" l="l" r="r" t="t"/>
              <a:pathLst>
                <a:path extrusionOk="0" h="462" w="2363">
                  <a:moveTo>
                    <a:pt x="971" y="0"/>
                  </a:moveTo>
                  <a:cubicBezTo>
                    <a:pt x="635" y="0"/>
                    <a:pt x="365" y="152"/>
                    <a:pt x="0" y="461"/>
                  </a:cubicBezTo>
                  <a:lnTo>
                    <a:pt x="2362" y="461"/>
                  </a:lnTo>
                  <a:cubicBezTo>
                    <a:pt x="1720" y="156"/>
                    <a:pt x="1312" y="0"/>
                    <a:pt x="9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14"/>
            <p:cNvSpPr/>
            <p:nvPr/>
          </p:nvSpPr>
          <p:spPr>
            <a:xfrm>
              <a:off x="2399738" y="3518536"/>
              <a:ext cx="67973" cy="68469"/>
            </a:xfrm>
            <a:custGeom>
              <a:rect b="b" l="l" r="r" t="t"/>
              <a:pathLst>
                <a:path extrusionOk="0" h="1325" w="1310">
                  <a:moveTo>
                    <a:pt x="1006" y="0"/>
                  </a:moveTo>
                  <a:lnTo>
                    <a:pt x="1" y="910"/>
                  </a:lnTo>
                  <a:lnTo>
                    <a:pt x="336" y="1325"/>
                  </a:lnTo>
                  <a:cubicBezTo>
                    <a:pt x="655" y="1022"/>
                    <a:pt x="990" y="734"/>
                    <a:pt x="1278" y="415"/>
                  </a:cubicBezTo>
                  <a:cubicBezTo>
                    <a:pt x="1310" y="399"/>
                    <a:pt x="1102" y="144"/>
                    <a:pt x="10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14"/>
            <p:cNvSpPr/>
            <p:nvPr/>
          </p:nvSpPr>
          <p:spPr>
            <a:xfrm>
              <a:off x="6094636" y="3060810"/>
              <a:ext cx="75444" cy="59426"/>
            </a:xfrm>
            <a:custGeom>
              <a:rect b="b" l="l" r="r" t="t"/>
              <a:pathLst>
                <a:path extrusionOk="0" h="1150" w="1454">
                  <a:moveTo>
                    <a:pt x="687" y="1"/>
                  </a:moveTo>
                  <a:lnTo>
                    <a:pt x="687" y="1"/>
                  </a:lnTo>
                  <a:cubicBezTo>
                    <a:pt x="1" y="799"/>
                    <a:pt x="97" y="958"/>
                    <a:pt x="1453" y="1150"/>
                  </a:cubicBezTo>
                  <a:cubicBezTo>
                    <a:pt x="1214" y="783"/>
                    <a:pt x="959" y="400"/>
                    <a:pt x="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14"/>
            <p:cNvSpPr/>
            <p:nvPr/>
          </p:nvSpPr>
          <p:spPr>
            <a:xfrm>
              <a:off x="86081" y="4604615"/>
              <a:ext cx="60916" cy="72965"/>
            </a:xfrm>
            <a:custGeom>
              <a:rect b="b" l="l" r="r" t="t"/>
              <a:pathLst>
                <a:path extrusionOk="0" h="1412" w="1174">
                  <a:moveTo>
                    <a:pt x="831" y="0"/>
                  </a:moveTo>
                  <a:lnTo>
                    <a:pt x="831" y="0"/>
                  </a:lnTo>
                  <a:cubicBezTo>
                    <a:pt x="543" y="479"/>
                    <a:pt x="288" y="894"/>
                    <a:pt x="1" y="1373"/>
                  </a:cubicBezTo>
                  <a:cubicBezTo>
                    <a:pt x="215" y="1396"/>
                    <a:pt x="393" y="1411"/>
                    <a:pt x="537" y="1411"/>
                  </a:cubicBezTo>
                  <a:cubicBezTo>
                    <a:pt x="1174" y="1411"/>
                    <a:pt x="1156" y="1120"/>
                    <a:pt x="8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14"/>
            <p:cNvSpPr/>
            <p:nvPr/>
          </p:nvSpPr>
          <p:spPr>
            <a:xfrm>
              <a:off x="774211" y="2264001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3" y="0"/>
                  </a:moveTo>
                  <a:cubicBezTo>
                    <a:pt x="3862" y="0"/>
                    <a:pt x="3652" y="17"/>
                    <a:pt x="3432" y="52"/>
                  </a:cubicBezTo>
                  <a:cubicBezTo>
                    <a:pt x="3419" y="54"/>
                    <a:pt x="3406" y="54"/>
                    <a:pt x="3392" y="54"/>
                  </a:cubicBezTo>
                  <a:cubicBezTo>
                    <a:pt x="3286" y="54"/>
                    <a:pt x="3182" y="13"/>
                    <a:pt x="3093" y="13"/>
                  </a:cubicBezTo>
                  <a:cubicBezTo>
                    <a:pt x="3072" y="13"/>
                    <a:pt x="3052" y="15"/>
                    <a:pt x="3033" y="20"/>
                  </a:cubicBezTo>
                  <a:cubicBezTo>
                    <a:pt x="2187" y="228"/>
                    <a:pt x="863" y="196"/>
                    <a:pt x="607" y="691"/>
                  </a:cubicBezTo>
                  <a:cubicBezTo>
                    <a:pt x="161" y="1584"/>
                    <a:pt x="1" y="2957"/>
                    <a:pt x="368" y="3850"/>
                  </a:cubicBezTo>
                  <a:cubicBezTo>
                    <a:pt x="1054" y="5494"/>
                    <a:pt x="2203" y="6962"/>
                    <a:pt x="3177" y="8495"/>
                  </a:cubicBezTo>
                  <a:lnTo>
                    <a:pt x="3975" y="8495"/>
                  </a:lnTo>
                  <a:cubicBezTo>
                    <a:pt x="4102" y="8319"/>
                    <a:pt x="4230" y="8159"/>
                    <a:pt x="4358" y="8016"/>
                  </a:cubicBezTo>
                  <a:cubicBezTo>
                    <a:pt x="5555" y="6883"/>
                    <a:pt x="6768" y="5750"/>
                    <a:pt x="7981" y="4632"/>
                  </a:cubicBezTo>
                  <a:cubicBezTo>
                    <a:pt x="8555" y="4090"/>
                    <a:pt x="8667" y="3627"/>
                    <a:pt x="7981" y="3068"/>
                  </a:cubicBezTo>
                  <a:cubicBezTo>
                    <a:pt x="7518" y="2685"/>
                    <a:pt x="7039" y="2270"/>
                    <a:pt x="6752" y="1776"/>
                  </a:cubicBezTo>
                  <a:cubicBezTo>
                    <a:pt x="6124" y="602"/>
                    <a:pt x="5251" y="0"/>
                    <a:pt x="40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14"/>
            <p:cNvSpPr/>
            <p:nvPr/>
          </p:nvSpPr>
          <p:spPr>
            <a:xfrm>
              <a:off x="11571" y="767787"/>
              <a:ext cx="356934" cy="409679"/>
            </a:xfrm>
            <a:custGeom>
              <a:rect b="b" l="l" r="r" t="t"/>
              <a:pathLst>
                <a:path extrusionOk="0" h="7928" w="6879">
                  <a:moveTo>
                    <a:pt x="691" y="1"/>
                  </a:moveTo>
                  <a:cubicBezTo>
                    <a:pt x="460" y="1"/>
                    <a:pt x="228" y="35"/>
                    <a:pt x="0" y="105"/>
                  </a:cubicBezTo>
                  <a:lnTo>
                    <a:pt x="0" y="5324"/>
                  </a:lnTo>
                  <a:cubicBezTo>
                    <a:pt x="767" y="5994"/>
                    <a:pt x="1533" y="6680"/>
                    <a:pt x="2299" y="7366"/>
                  </a:cubicBezTo>
                  <a:cubicBezTo>
                    <a:pt x="2604" y="7628"/>
                    <a:pt x="2895" y="7927"/>
                    <a:pt x="3262" y="7927"/>
                  </a:cubicBezTo>
                  <a:cubicBezTo>
                    <a:pt x="3432" y="7927"/>
                    <a:pt x="3619" y="7863"/>
                    <a:pt x="3831" y="7702"/>
                  </a:cubicBezTo>
                  <a:cubicBezTo>
                    <a:pt x="4501" y="7223"/>
                    <a:pt x="5187" y="6760"/>
                    <a:pt x="5905" y="6345"/>
                  </a:cubicBezTo>
                  <a:cubicBezTo>
                    <a:pt x="6831" y="5802"/>
                    <a:pt x="6879" y="5515"/>
                    <a:pt x="6097" y="4733"/>
                  </a:cubicBezTo>
                  <a:cubicBezTo>
                    <a:pt x="5522" y="4143"/>
                    <a:pt x="4996" y="3488"/>
                    <a:pt x="4453" y="2882"/>
                  </a:cubicBezTo>
                  <a:cubicBezTo>
                    <a:pt x="3799" y="2164"/>
                    <a:pt x="3160" y="1446"/>
                    <a:pt x="2474" y="775"/>
                  </a:cubicBezTo>
                  <a:cubicBezTo>
                    <a:pt x="2001" y="279"/>
                    <a:pt x="1353" y="1"/>
                    <a:pt x="6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14"/>
            <p:cNvSpPr/>
            <p:nvPr/>
          </p:nvSpPr>
          <p:spPr>
            <a:xfrm>
              <a:off x="11571" y="1397225"/>
              <a:ext cx="236036" cy="260907"/>
            </a:xfrm>
            <a:custGeom>
              <a:rect b="b" l="l" r="r" t="t"/>
              <a:pathLst>
                <a:path extrusionOk="0" h="5049" w="4549">
                  <a:moveTo>
                    <a:pt x="1186" y="0"/>
                  </a:moveTo>
                  <a:cubicBezTo>
                    <a:pt x="891" y="0"/>
                    <a:pt x="578" y="198"/>
                    <a:pt x="0" y="564"/>
                  </a:cubicBezTo>
                  <a:cubicBezTo>
                    <a:pt x="0" y="1697"/>
                    <a:pt x="0" y="2846"/>
                    <a:pt x="0" y="3979"/>
                  </a:cubicBezTo>
                  <a:lnTo>
                    <a:pt x="1644" y="5048"/>
                  </a:lnTo>
                  <a:cubicBezTo>
                    <a:pt x="1916" y="4984"/>
                    <a:pt x="2378" y="4410"/>
                    <a:pt x="2873" y="3867"/>
                  </a:cubicBezTo>
                  <a:cubicBezTo>
                    <a:pt x="3144" y="3580"/>
                    <a:pt x="3480" y="3341"/>
                    <a:pt x="3719" y="3053"/>
                  </a:cubicBezTo>
                  <a:cubicBezTo>
                    <a:pt x="4022" y="2702"/>
                    <a:pt x="4549" y="2176"/>
                    <a:pt x="4453" y="1968"/>
                  </a:cubicBezTo>
                  <a:cubicBezTo>
                    <a:pt x="4262" y="1553"/>
                    <a:pt x="3735" y="1266"/>
                    <a:pt x="3304" y="1011"/>
                  </a:cubicBezTo>
                  <a:cubicBezTo>
                    <a:pt x="3227" y="960"/>
                    <a:pt x="3123" y="952"/>
                    <a:pt x="3013" y="952"/>
                  </a:cubicBezTo>
                  <a:cubicBezTo>
                    <a:pt x="2967" y="952"/>
                    <a:pt x="2919" y="953"/>
                    <a:pt x="2872" y="953"/>
                  </a:cubicBezTo>
                  <a:cubicBezTo>
                    <a:pt x="2756" y="953"/>
                    <a:pt x="2645" y="944"/>
                    <a:pt x="2570" y="883"/>
                  </a:cubicBezTo>
                  <a:cubicBezTo>
                    <a:pt x="1861" y="277"/>
                    <a:pt x="1536" y="0"/>
                    <a:pt x="11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14"/>
            <p:cNvSpPr/>
            <p:nvPr/>
          </p:nvSpPr>
          <p:spPr>
            <a:xfrm>
              <a:off x="11571" y="316314"/>
              <a:ext cx="188871" cy="256980"/>
            </a:xfrm>
            <a:custGeom>
              <a:rect b="b" l="l" r="r" t="t"/>
              <a:pathLst>
                <a:path extrusionOk="0" h="4973" w="3640">
                  <a:moveTo>
                    <a:pt x="0" y="1"/>
                  </a:moveTo>
                  <a:lnTo>
                    <a:pt x="0" y="4613"/>
                  </a:lnTo>
                  <a:cubicBezTo>
                    <a:pt x="383" y="4709"/>
                    <a:pt x="767" y="4804"/>
                    <a:pt x="1150" y="4916"/>
                  </a:cubicBezTo>
                  <a:cubicBezTo>
                    <a:pt x="1299" y="4954"/>
                    <a:pt x="1438" y="4972"/>
                    <a:pt x="1567" y="4972"/>
                  </a:cubicBezTo>
                  <a:cubicBezTo>
                    <a:pt x="2137" y="4972"/>
                    <a:pt x="2505" y="4614"/>
                    <a:pt x="2714" y="4054"/>
                  </a:cubicBezTo>
                  <a:cubicBezTo>
                    <a:pt x="3639" y="1565"/>
                    <a:pt x="2969" y="416"/>
                    <a:pt x="399" y="17"/>
                  </a:cubicBezTo>
                  <a:cubicBezTo>
                    <a:pt x="256" y="1"/>
                    <a:pt x="128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14"/>
            <p:cNvSpPr/>
            <p:nvPr/>
          </p:nvSpPr>
          <p:spPr>
            <a:xfrm>
              <a:off x="1042521" y="2542005"/>
              <a:ext cx="272513" cy="160968"/>
            </a:xfrm>
            <a:custGeom>
              <a:rect b="b" l="l" r="r" t="t"/>
              <a:pathLst>
                <a:path extrusionOk="0" h="3115" w="5252">
                  <a:moveTo>
                    <a:pt x="2981" y="1"/>
                  </a:moveTo>
                  <a:cubicBezTo>
                    <a:pt x="2966" y="1"/>
                    <a:pt x="2951" y="1"/>
                    <a:pt x="2937" y="3"/>
                  </a:cubicBezTo>
                  <a:cubicBezTo>
                    <a:pt x="1533" y="114"/>
                    <a:pt x="176" y="1678"/>
                    <a:pt x="1" y="3115"/>
                  </a:cubicBezTo>
                  <a:lnTo>
                    <a:pt x="5251" y="3115"/>
                  </a:lnTo>
                  <a:cubicBezTo>
                    <a:pt x="5203" y="2923"/>
                    <a:pt x="5235" y="2620"/>
                    <a:pt x="5124" y="2556"/>
                  </a:cubicBezTo>
                  <a:cubicBezTo>
                    <a:pt x="4437" y="2109"/>
                    <a:pt x="4278" y="1471"/>
                    <a:pt x="4134" y="721"/>
                  </a:cubicBezTo>
                  <a:cubicBezTo>
                    <a:pt x="4057" y="413"/>
                    <a:pt x="3386" y="1"/>
                    <a:pt x="29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14"/>
            <p:cNvSpPr/>
            <p:nvPr/>
          </p:nvSpPr>
          <p:spPr>
            <a:xfrm>
              <a:off x="117577" y="2530689"/>
              <a:ext cx="389260" cy="172284"/>
            </a:xfrm>
            <a:custGeom>
              <a:rect b="b" l="l" r="r" t="t"/>
              <a:pathLst>
                <a:path extrusionOk="0" h="3334" w="7502">
                  <a:moveTo>
                    <a:pt x="1054" y="1"/>
                  </a:moveTo>
                  <a:cubicBezTo>
                    <a:pt x="791" y="1"/>
                    <a:pt x="440" y="261"/>
                    <a:pt x="0" y="445"/>
                  </a:cubicBezTo>
                  <a:cubicBezTo>
                    <a:pt x="1045" y="1410"/>
                    <a:pt x="2012" y="1958"/>
                    <a:pt x="3164" y="1958"/>
                  </a:cubicBezTo>
                  <a:cubicBezTo>
                    <a:pt x="3384" y="1958"/>
                    <a:pt x="3611" y="1938"/>
                    <a:pt x="3846" y="1897"/>
                  </a:cubicBezTo>
                  <a:cubicBezTo>
                    <a:pt x="3870" y="1894"/>
                    <a:pt x="3895" y="1892"/>
                    <a:pt x="3920" y="1892"/>
                  </a:cubicBezTo>
                  <a:cubicBezTo>
                    <a:pt x="4260" y="1892"/>
                    <a:pt x="4685" y="2184"/>
                    <a:pt x="5027" y="2392"/>
                  </a:cubicBezTo>
                  <a:cubicBezTo>
                    <a:pt x="5299" y="2568"/>
                    <a:pt x="5474" y="2871"/>
                    <a:pt x="5698" y="3126"/>
                  </a:cubicBezTo>
                  <a:lnTo>
                    <a:pt x="5889" y="2935"/>
                  </a:lnTo>
                  <a:cubicBezTo>
                    <a:pt x="5841" y="2743"/>
                    <a:pt x="5809" y="2552"/>
                    <a:pt x="5746" y="2312"/>
                  </a:cubicBezTo>
                  <a:lnTo>
                    <a:pt x="5746" y="2312"/>
                  </a:lnTo>
                  <a:cubicBezTo>
                    <a:pt x="6512" y="2328"/>
                    <a:pt x="6783" y="2711"/>
                    <a:pt x="6783" y="3334"/>
                  </a:cubicBezTo>
                  <a:lnTo>
                    <a:pt x="6990" y="3334"/>
                  </a:lnTo>
                  <a:cubicBezTo>
                    <a:pt x="7501" y="2695"/>
                    <a:pt x="7341" y="2216"/>
                    <a:pt x="6607" y="1945"/>
                  </a:cubicBezTo>
                  <a:cubicBezTo>
                    <a:pt x="6033" y="1722"/>
                    <a:pt x="5426" y="1610"/>
                    <a:pt x="4836" y="1387"/>
                  </a:cubicBezTo>
                  <a:cubicBezTo>
                    <a:pt x="3607" y="940"/>
                    <a:pt x="2394" y="413"/>
                    <a:pt x="1149" y="14"/>
                  </a:cubicBezTo>
                  <a:cubicBezTo>
                    <a:pt x="1119" y="5"/>
                    <a:pt x="1087" y="1"/>
                    <a:pt x="105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14"/>
            <p:cNvSpPr/>
            <p:nvPr/>
          </p:nvSpPr>
          <p:spPr>
            <a:xfrm>
              <a:off x="10741" y="2302756"/>
              <a:ext cx="135841" cy="161898"/>
            </a:xfrm>
            <a:custGeom>
              <a:rect b="b" l="l" r="r" t="t"/>
              <a:pathLst>
                <a:path extrusionOk="0" h="3133" w="2618">
                  <a:moveTo>
                    <a:pt x="1196" y="0"/>
                  </a:moveTo>
                  <a:cubicBezTo>
                    <a:pt x="758" y="0"/>
                    <a:pt x="303" y="107"/>
                    <a:pt x="16" y="308"/>
                  </a:cubicBezTo>
                  <a:lnTo>
                    <a:pt x="1" y="3132"/>
                  </a:lnTo>
                  <a:cubicBezTo>
                    <a:pt x="527" y="3100"/>
                    <a:pt x="1054" y="3116"/>
                    <a:pt x="1565" y="3037"/>
                  </a:cubicBezTo>
                  <a:cubicBezTo>
                    <a:pt x="1868" y="3005"/>
                    <a:pt x="2347" y="2845"/>
                    <a:pt x="2362" y="2685"/>
                  </a:cubicBezTo>
                  <a:cubicBezTo>
                    <a:pt x="2458" y="1967"/>
                    <a:pt x="2618" y="1153"/>
                    <a:pt x="2378" y="515"/>
                  </a:cubicBezTo>
                  <a:cubicBezTo>
                    <a:pt x="2246" y="163"/>
                    <a:pt x="1735" y="0"/>
                    <a:pt x="11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14"/>
            <p:cNvSpPr/>
            <p:nvPr/>
          </p:nvSpPr>
          <p:spPr>
            <a:xfrm>
              <a:off x="11571" y="1818056"/>
              <a:ext cx="159865" cy="175695"/>
            </a:xfrm>
            <a:custGeom>
              <a:rect b="b" l="l" r="r" t="t"/>
              <a:pathLst>
                <a:path extrusionOk="0" h="3400" w="3081">
                  <a:moveTo>
                    <a:pt x="1389" y="0"/>
                  </a:moveTo>
                  <a:lnTo>
                    <a:pt x="1453" y="415"/>
                  </a:lnTo>
                  <a:lnTo>
                    <a:pt x="0" y="2059"/>
                  </a:lnTo>
                  <a:lnTo>
                    <a:pt x="0" y="3064"/>
                  </a:lnTo>
                  <a:lnTo>
                    <a:pt x="1564" y="3400"/>
                  </a:lnTo>
                  <a:lnTo>
                    <a:pt x="1612" y="3128"/>
                  </a:lnTo>
                  <a:lnTo>
                    <a:pt x="1038" y="2362"/>
                  </a:lnTo>
                  <a:lnTo>
                    <a:pt x="2777" y="2362"/>
                  </a:lnTo>
                  <a:cubicBezTo>
                    <a:pt x="2825" y="1836"/>
                    <a:pt x="3081" y="1165"/>
                    <a:pt x="2857" y="782"/>
                  </a:cubicBezTo>
                  <a:cubicBezTo>
                    <a:pt x="2602" y="367"/>
                    <a:pt x="1900" y="256"/>
                    <a:pt x="13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14"/>
            <p:cNvSpPr/>
            <p:nvPr/>
          </p:nvSpPr>
          <p:spPr>
            <a:xfrm>
              <a:off x="11571" y="2588822"/>
              <a:ext cx="91114" cy="114150"/>
            </a:xfrm>
            <a:custGeom>
              <a:rect b="b" l="l" r="r" t="t"/>
              <a:pathLst>
                <a:path extrusionOk="0" h="2209" w="1756">
                  <a:moveTo>
                    <a:pt x="216" y="0"/>
                  </a:moveTo>
                  <a:cubicBezTo>
                    <a:pt x="144" y="0"/>
                    <a:pt x="72" y="2"/>
                    <a:pt x="0" y="6"/>
                  </a:cubicBezTo>
                  <a:lnTo>
                    <a:pt x="0" y="2209"/>
                  </a:lnTo>
                  <a:lnTo>
                    <a:pt x="798" y="2209"/>
                  </a:lnTo>
                  <a:cubicBezTo>
                    <a:pt x="974" y="1937"/>
                    <a:pt x="1150" y="1666"/>
                    <a:pt x="1341" y="1411"/>
                  </a:cubicBezTo>
                  <a:cubicBezTo>
                    <a:pt x="1756" y="836"/>
                    <a:pt x="1564" y="230"/>
                    <a:pt x="878" y="54"/>
                  </a:cubicBezTo>
                  <a:cubicBezTo>
                    <a:pt x="651" y="18"/>
                    <a:pt x="432" y="0"/>
                    <a:pt x="2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14"/>
            <p:cNvSpPr/>
            <p:nvPr/>
          </p:nvSpPr>
          <p:spPr>
            <a:xfrm>
              <a:off x="438033" y="1006520"/>
              <a:ext cx="507667" cy="539280"/>
            </a:xfrm>
            <a:custGeom>
              <a:rect b="b" l="l" r="r" t="t"/>
              <a:pathLst>
                <a:path extrusionOk="0" h="10436" w="9784">
                  <a:moveTo>
                    <a:pt x="2000" y="0"/>
                  </a:moveTo>
                  <a:cubicBezTo>
                    <a:pt x="1440" y="0"/>
                    <a:pt x="834" y="267"/>
                    <a:pt x="671" y="720"/>
                  </a:cubicBezTo>
                  <a:cubicBezTo>
                    <a:pt x="447" y="1406"/>
                    <a:pt x="160" y="2108"/>
                    <a:pt x="80" y="2826"/>
                  </a:cubicBezTo>
                  <a:cubicBezTo>
                    <a:pt x="0" y="3481"/>
                    <a:pt x="176" y="4167"/>
                    <a:pt x="256" y="4821"/>
                  </a:cubicBezTo>
                  <a:cubicBezTo>
                    <a:pt x="304" y="5204"/>
                    <a:pt x="511" y="5603"/>
                    <a:pt x="447" y="5970"/>
                  </a:cubicBezTo>
                  <a:cubicBezTo>
                    <a:pt x="160" y="7534"/>
                    <a:pt x="160" y="7582"/>
                    <a:pt x="1517" y="8428"/>
                  </a:cubicBezTo>
                  <a:cubicBezTo>
                    <a:pt x="1820" y="8651"/>
                    <a:pt x="2075" y="8907"/>
                    <a:pt x="2299" y="9194"/>
                  </a:cubicBezTo>
                  <a:cubicBezTo>
                    <a:pt x="2990" y="10019"/>
                    <a:pt x="4139" y="10435"/>
                    <a:pt x="5270" y="10435"/>
                  </a:cubicBezTo>
                  <a:cubicBezTo>
                    <a:pt x="6304" y="10435"/>
                    <a:pt x="7324" y="10087"/>
                    <a:pt x="7964" y="9385"/>
                  </a:cubicBezTo>
                  <a:cubicBezTo>
                    <a:pt x="8267" y="9098"/>
                    <a:pt x="8618" y="8859"/>
                    <a:pt x="9001" y="8667"/>
                  </a:cubicBezTo>
                  <a:cubicBezTo>
                    <a:pt x="9672" y="8300"/>
                    <a:pt x="9783" y="7790"/>
                    <a:pt x="9400" y="7167"/>
                  </a:cubicBezTo>
                  <a:cubicBezTo>
                    <a:pt x="9273" y="6928"/>
                    <a:pt x="9017" y="6768"/>
                    <a:pt x="8922" y="6529"/>
                  </a:cubicBezTo>
                  <a:cubicBezTo>
                    <a:pt x="8386" y="5304"/>
                    <a:pt x="7877" y="4869"/>
                    <a:pt x="7142" y="4869"/>
                  </a:cubicBezTo>
                  <a:cubicBezTo>
                    <a:pt x="6738" y="4869"/>
                    <a:pt x="6265" y="5000"/>
                    <a:pt x="5682" y="5204"/>
                  </a:cubicBezTo>
                  <a:cubicBezTo>
                    <a:pt x="5511" y="5267"/>
                    <a:pt x="5359" y="5301"/>
                    <a:pt x="5222" y="5301"/>
                  </a:cubicBezTo>
                  <a:cubicBezTo>
                    <a:pt x="4872" y="5301"/>
                    <a:pt x="4618" y="5082"/>
                    <a:pt x="4389" y="4566"/>
                  </a:cubicBezTo>
                  <a:cubicBezTo>
                    <a:pt x="3974" y="3608"/>
                    <a:pt x="3304" y="2762"/>
                    <a:pt x="2586" y="1661"/>
                  </a:cubicBezTo>
                  <a:cubicBezTo>
                    <a:pt x="2714" y="1454"/>
                    <a:pt x="2825" y="1230"/>
                    <a:pt x="2921" y="1007"/>
                  </a:cubicBezTo>
                  <a:cubicBezTo>
                    <a:pt x="3001" y="799"/>
                    <a:pt x="3001" y="576"/>
                    <a:pt x="2905" y="369"/>
                  </a:cubicBezTo>
                  <a:cubicBezTo>
                    <a:pt x="2715" y="115"/>
                    <a:pt x="2367" y="0"/>
                    <a:pt x="200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14"/>
            <p:cNvSpPr/>
            <p:nvPr/>
          </p:nvSpPr>
          <p:spPr>
            <a:xfrm>
              <a:off x="1129484" y="1730883"/>
              <a:ext cx="353665" cy="541606"/>
            </a:xfrm>
            <a:custGeom>
              <a:rect b="b" l="l" r="r" t="t"/>
              <a:pathLst>
                <a:path extrusionOk="0" h="10481" w="6816">
                  <a:moveTo>
                    <a:pt x="5766" y="0"/>
                  </a:moveTo>
                  <a:cubicBezTo>
                    <a:pt x="5424" y="0"/>
                    <a:pt x="4979" y="310"/>
                    <a:pt x="4676" y="554"/>
                  </a:cubicBezTo>
                  <a:cubicBezTo>
                    <a:pt x="4198" y="953"/>
                    <a:pt x="3831" y="1496"/>
                    <a:pt x="3400" y="1959"/>
                  </a:cubicBezTo>
                  <a:cubicBezTo>
                    <a:pt x="2809" y="2581"/>
                    <a:pt x="1995" y="3108"/>
                    <a:pt x="1676" y="3842"/>
                  </a:cubicBezTo>
                  <a:cubicBezTo>
                    <a:pt x="1022" y="5294"/>
                    <a:pt x="623" y="6858"/>
                    <a:pt x="160" y="8390"/>
                  </a:cubicBezTo>
                  <a:cubicBezTo>
                    <a:pt x="0" y="8965"/>
                    <a:pt x="208" y="9475"/>
                    <a:pt x="862" y="9635"/>
                  </a:cubicBezTo>
                  <a:cubicBezTo>
                    <a:pt x="1979" y="9938"/>
                    <a:pt x="3112" y="10194"/>
                    <a:pt x="4246" y="10481"/>
                  </a:cubicBezTo>
                  <a:cubicBezTo>
                    <a:pt x="5570" y="10305"/>
                    <a:pt x="5810" y="10082"/>
                    <a:pt x="5937" y="8789"/>
                  </a:cubicBezTo>
                  <a:cubicBezTo>
                    <a:pt x="6049" y="7656"/>
                    <a:pt x="6193" y="6523"/>
                    <a:pt x="6320" y="5406"/>
                  </a:cubicBezTo>
                  <a:cubicBezTo>
                    <a:pt x="6464" y="4065"/>
                    <a:pt x="6592" y="2741"/>
                    <a:pt x="6735" y="1416"/>
                  </a:cubicBezTo>
                  <a:cubicBezTo>
                    <a:pt x="6815" y="698"/>
                    <a:pt x="6496" y="139"/>
                    <a:pt x="5873" y="12"/>
                  </a:cubicBezTo>
                  <a:cubicBezTo>
                    <a:pt x="5839" y="4"/>
                    <a:pt x="5803" y="0"/>
                    <a:pt x="57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14"/>
            <p:cNvSpPr/>
            <p:nvPr/>
          </p:nvSpPr>
          <p:spPr>
            <a:xfrm>
              <a:off x="671526" y="775952"/>
              <a:ext cx="299028" cy="398208"/>
            </a:xfrm>
            <a:custGeom>
              <a:rect b="b" l="l" r="r" t="t"/>
              <a:pathLst>
                <a:path extrusionOk="0" h="7706" w="5763">
                  <a:moveTo>
                    <a:pt x="2190" y="1"/>
                  </a:moveTo>
                  <a:cubicBezTo>
                    <a:pt x="1655" y="1"/>
                    <a:pt x="1052" y="282"/>
                    <a:pt x="895" y="745"/>
                  </a:cubicBezTo>
                  <a:cubicBezTo>
                    <a:pt x="528" y="1862"/>
                    <a:pt x="320" y="3043"/>
                    <a:pt x="1" y="4384"/>
                  </a:cubicBezTo>
                  <a:cubicBezTo>
                    <a:pt x="1" y="4384"/>
                    <a:pt x="49" y="4575"/>
                    <a:pt x="113" y="4767"/>
                  </a:cubicBezTo>
                  <a:cubicBezTo>
                    <a:pt x="655" y="6379"/>
                    <a:pt x="2108" y="7528"/>
                    <a:pt x="3815" y="7703"/>
                  </a:cubicBezTo>
                  <a:cubicBezTo>
                    <a:pt x="3842" y="7705"/>
                    <a:pt x="3871" y="7706"/>
                    <a:pt x="3902" y="7706"/>
                  </a:cubicBezTo>
                  <a:cubicBezTo>
                    <a:pt x="4180" y="7706"/>
                    <a:pt x="4588" y="7640"/>
                    <a:pt x="4645" y="7496"/>
                  </a:cubicBezTo>
                  <a:cubicBezTo>
                    <a:pt x="5012" y="6538"/>
                    <a:pt x="5762" y="5389"/>
                    <a:pt x="5491" y="4591"/>
                  </a:cubicBezTo>
                  <a:cubicBezTo>
                    <a:pt x="4980" y="3075"/>
                    <a:pt x="3911" y="1703"/>
                    <a:pt x="2985" y="346"/>
                  </a:cubicBezTo>
                  <a:cubicBezTo>
                    <a:pt x="2827" y="108"/>
                    <a:pt x="2521" y="1"/>
                    <a:pt x="21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14"/>
            <p:cNvSpPr/>
            <p:nvPr/>
          </p:nvSpPr>
          <p:spPr>
            <a:xfrm>
              <a:off x="1065714" y="1019593"/>
              <a:ext cx="440577" cy="389474"/>
            </a:xfrm>
            <a:custGeom>
              <a:rect b="b" l="l" r="r" t="t"/>
              <a:pathLst>
                <a:path extrusionOk="0" h="7537" w="8491">
                  <a:moveTo>
                    <a:pt x="5122" y="1"/>
                  </a:moveTo>
                  <a:cubicBezTo>
                    <a:pt x="4326" y="1"/>
                    <a:pt x="4100" y="899"/>
                    <a:pt x="3655" y="1488"/>
                  </a:cubicBezTo>
                  <a:cubicBezTo>
                    <a:pt x="2554" y="2988"/>
                    <a:pt x="1389" y="4440"/>
                    <a:pt x="336" y="5973"/>
                  </a:cubicBezTo>
                  <a:cubicBezTo>
                    <a:pt x="64" y="6388"/>
                    <a:pt x="96" y="7010"/>
                    <a:pt x="1" y="7537"/>
                  </a:cubicBezTo>
                  <a:cubicBezTo>
                    <a:pt x="495" y="7425"/>
                    <a:pt x="1054" y="7425"/>
                    <a:pt x="1469" y="7185"/>
                  </a:cubicBezTo>
                  <a:cubicBezTo>
                    <a:pt x="3416" y="5973"/>
                    <a:pt x="5315" y="4728"/>
                    <a:pt x="7230" y="3451"/>
                  </a:cubicBezTo>
                  <a:cubicBezTo>
                    <a:pt x="7597" y="3228"/>
                    <a:pt x="7932" y="2940"/>
                    <a:pt x="8236" y="2621"/>
                  </a:cubicBezTo>
                  <a:cubicBezTo>
                    <a:pt x="8379" y="2462"/>
                    <a:pt x="8491" y="1999"/>
                    <a:pt x="8427" y="1951"/>
                  </a:cubicBezTo>
                  <a:cubicBezTo>
                    <a:pt x="7533" y="1288"/>
                    <a:pt x="7041" y="31"/>
                    <a:pt x="5572" y="31"/>
                  </a:cubicBezTo>
                  <a:cubicBezTo>
                    <a:pt x="5520" y="31"/>
                    <a:pt x="5466" y="32"/>
                    <a:pt x="5411" y="36"/>
                  </a:cubicBezTo>
                  <a:cubicBezTo>
                    <a:pt x="5307" y="12"/>
                    <a:pt x="5211" y="1"/>
                    <a:pt x="512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14"/>
            <p:cNvSpPr/>
            <p:nvPr/>
          </p:nvSpPr>
          <p:spPr>
            <a:xfrm>
              <a:off x="346919" y="1478301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0"/>
                  </a:moveTo>
                  <a:cubicBezTo>
                    <a:pt x="224" y="0"/>
                    <a:pt x="1" y="367"/>
                    <a:pt x="65" y="1468"/>
                  </a:cubicBezTo>
                  <a:cubicBezTo>
                    <a:pt x="145" y="3016"/>
                    <a:pt x="288" y="4580"/>
                    <a:pt x="192" y="6128"/>
                  </a:cubicBezTo>
                  <a:cubicBezTo>
                    <a:pt x="129" y="7421"/>
                    <a:pt x="177" y="7708"/>
                    <a:pt x="1405" y="8123"/>
                  </a:cubicBezTo>
                  <a:cubicBezTo>
                    <a:pt x="1693" y="8219"/>
                    <a:pt x="1996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3"/>
                    <a:pt x="4102" y="6575"/>
                  </a:cubicBezTo>
                  <a:cubicBezTo>
                    <a:pt x="3831" y="5075"/>
                    <a:pt x="3576" y="3559"/>
                    <a:pt x="3384" y="2043"/>
                  </a:cubicBezTo>
                  <a:cubicBezTo>
                    <a:pt x="3177" y="431"/>
                    <a:pt x="2746" y="0"/>
                    <a:pt x="11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14"/>
            <p:cNvSpPr/>
            <p:nvPr/>
          </p:nvSpPr>
          <p:spPr>
            <a:xfrm>
              <a:off x="197898" y="552618"/>
              <a:ext cx="308108" cy="386012"/>
            </a:xfrm>
            <a:custGeom>
              <a:rect b="b" l="l" r="r" t="t"/>
              <a:pathLst>
                <a:path extrusionOk="0" h="7470" w="5938">
                  <a:moveTo>
                    <a:pt x="2957" y="1"/>
                  </a:moveTo>
                  <a:cubicBezTo>
                    <a:pt x="2929" y="1"/>
                    <a:pt x="2901" y="3"/>
                    <a:pt x="2873" y="8"/>
                  </a:cubicBezTo>
                  <a:cubicBezTo>
                    <a:pt x="2091" y="439"/>
                    <a:pt x="1245" y="822"/>
                    <a:pt x="591" y="1396"/>
                  </a:cubicBezTo>
                  <a:cubicBezTo>
                    <a:pt x="0" y="1923"/>
                    <a:pt x="543" y="2561"/>
                    <a:pt x="798" y="3120"/>
                  </a:cubicBezTo>
                  <a:cubicBezTo>
                    <a:pt x="846" y="3248"/>
                    <a:pt x="846" y="3391"/>
                    <a:pt x="878" y="3519"/>
                  </a:cubicBezTo>
                  <a:cubicBezTo>
                    <a:pt x="1213" y="4492"/>
                    <a:pt x="1516" y="5482"/>
                    <a:pt x="1883" y="6455"/>
                  </a:cubicBezTo>
                  <a:cubicBezTo>
                    <a:pt x="2110" y="7067"/>
                    <a:pt x="2577" y="7469"/>
                    <a:pt x="3081" y="7469"/>
                  </a:cubicBezTo>
                  <a:cubicBezTo>
                    <a:pt x="3287" y="7469"/>
                    <a:pt x="3499" y="7402"/>
                    <a:pt x="3703" y="7253"/>
                  </a:cubicBezTo>
                  <a:cubicBezTo>
                    <a:pt x="4581" y="6583"/>
                    <a:pt x="5203" y="5578"/>
                    <a:pt x="5937" y="4716"/>
                  </a:cubicBezTo>
                  <a:lnTo>
                    <a:pt x="5762" y="4540"/>
                  </a:lnTo>
                  <a:cubicBezTo>
                    <a:pt x="5762" y="4413"/>
                    <a:pt x="5746" y="4285"/>
                    <a:pt x="5714" y="4157"/>
                  </a:cubicBezTo>
                  <a:cubicBezTo>
                    <a:pt x="4948" y="2833"/>
                    <a:pt x="4166" y="1508"/>
                    <a:pt x="3368" y="199"/>
                  </a:cubicBezTo>
                  <a:cubicBezTo>
                    <a:pt x="3272" y="77"/>
                    <a:pt x="3119" y="1"/>
                    <a:pt x="2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14"/>
            <p:cNvSpPr/>
            <p:nvPr/>
          </p:nvSpPr>
          <p:spPr>
            <a:xfrm>
              <a:off x="863665" y="1643657"/>
              <a:ext cx="242989" cy="288657"/>
            </a:xfrm>
            <a:custGeom>
              <a:rect b="b" l="l" r="r" t="t"/>
              <a:pathLst>
                <a:path extrusionOk="0" h="5586" w="4683">
                  <a:moveTo>
                    <a:pt x="3075" y="0"/>
                  </a:moveTo>
                  <a:cubicBezTo>
                    <a:pt x="1898" y="0"/>
                    <a:pt x="227" y="1095"/>
                    <a:pt x="1" y="2115"/>
                  </a:cubicBezTo>
                  <a:cubicBezTo>
                    <a:pt x="1" y="2274"/>
                    <a:pt x="32" y="2434"/>
                    <a:pt x="112" y="2577"/>
                  </a:cubicBezTo>
                  <a:cubicBezTo>
                    <a:pt x="384" y="3264"/>
                    <a:pt x="655" y="3950"/>
                    <a:pt x="958" y="4604"/>
                  </a:cubicBezTo>
                  <a:cubicBezTo>
                    <a:pt x="1086" y="4891"/>
                    <a:pt x="1261" y="5259"/>
                    <a:pt x="1517" y="5370"/>
                  </a:cubicBezTo>
                  <a:cubicBezTo>
                    <a:pt x="1829" y="5518"/>
                    <a:pt x="2150" y="5586"/>
                    <a:pt x="2462" y="5586"/>
                  </a:cubicBezTo>
                  <a:cubicBezTo>
                    <a:pt x="3635" y="5586"/>
                    <a:pt x="4682" y="4626"/>
                    <a:pt x="4645" y="3327"/>
                  </a:cubicBezTo>
                  <a:cubicBezTo>
                    <a:pt x="4421" y="2338"/>
                    <a:pt x="4214" y="1349"/>
                    <a:pt x="3942" y="391"/>
                  </a:cubicBezTo>
                  <a:cubicBezTo>
                    <a:pt x="3911" y="247"/>
                    <a:pt x="3671" y="104"/>
                    <a:pt x="3496" y="56"/>
                  </a:cubicBezTo>
                  <a:cubicBezTo>
                    <a:pt x="3366" y="18"/>
                    <a:pt x="3224" y="0"/>
                    <a:pt x="30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14"/>
            <p:cNvSpPr/>
            <p:nvPr/>
          </p:nvSpPr>
          <p:spPr>
            <a:xfrm>
              <a:off x="350240" y="2152954"/>
              <a:ext cx="298197" cy="261217"/>
            </a:xfrm>
            <a:custGeom>
              <a:rect b="b" l="l" r="r" t="t"/>
              <a:pathLst>
                <a:path extrusionOk="0" h="5055" w="5747">
                  <a:moveTo>
                    <a:pt x="4225" y="1"/>
                  </a:moveTo>
                  <a:cubicBezTo>
                    <a:pt x="4027" y="1"/>
                    <a:pt x="3143" y="501"/>
                    <a:pt x="2618" y="749"/>
                  </a:cubicBezTo>
                  <a:cubicBezTo>
                    <a:pt x="2474" y="797"/>
                    <a:pt x="2315" y="877"/>
                    <a:pt x="2187" y="972"/>
                  </a:cubicBezTo>
                  <a:cubicBezTo>
                    <a:pt x="1341" y="1802"/>
                    <a:pt x="1" y="2281"/>
                    <a:pt x="17" y="3749"/>
                  </a:cubicBezTo>
                  <a:cubicBezTo>
                    <a:pt x="33" y="4164"/>
                    <a:pt x="160" y="4723"/>
                    <a:pt x="432" y="4946"/>
                  </a:cubicBezTo>
                  <a:cubicBezTo>
                    <a:pt x="529" y="5024"/>
                    <a:pt x="682" y="5054"/>
                    <a:pt x="854" y="5054"/>
                  </a:cubicBezTo>
                  <a:cubicBezTo>
                    <a:pt x="1104" y="5054"/>
                    <a:pt x="1395" y="4990"/>
                    <a:pt x="1613" y="4914"/>
                  </a:cubicBezTo>
                  <a:cubicBezTo>
                    <a:pt x="2618" y="4579"/>
                    <a:pt x="3592" y="4180"/>
                    <a:pt x="4549" y="3717"/>
                  </a:cubicBezTo>
                  <a:cubicBezTo>
                    <a:pt x="4964" y="3526"/>
                    <a:pt x="5299" y="3111"/>
                    <a:pt x="5746" y="2728"/>
                  </a:cubicBezTo>
                  <a:cubicBezTo>
                    <a:pt x="5204" y="1659"/>
                    <a:pt x="4836" y="765"/>
                    <a:pt x="4262" y="15"/>
                  </a:cubicBezTo>
                  <a:cubicBezTo>
                    <a:pt x="4256" y="5"/>
                    <a:pt x="4244" y="1"/>
                    <a:pt x="42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14"/>
            <p:cNvSpPr/>
            <p:nvPr/>
          </p:nvSpPr>
          <p:spPr>
            <a:xfrm>
              <a:off x="551459" y="469578"/>
              <a:ext cx="366897" cy="234398"/>
            </a:xfrm>
            <a:custGeom>
              <a:rect b="b" l="l" r="r" t="t"/>
              <a:pathLst>
                <a:path extrusionOk="0" h="4536" w="7071">
                  <a:moveTo>
                    <a:pt x="678" y="1"/>
                  </a:moveTo>
                  <a:cubicBezTo>
                    <a:pt x="550" y="1"/>
                    <a:pt x="420" y="6"/>
                    <a:pt x="292" y="6"/>
                  </a:cubicBezTo>
                  <a:cubicBezTo>
                    <a:pt x="243" y="6"/>
                    <a:pt x="193" y="5"/>
                    <a:pt x="145" y="3"/>
                  </a:cubicBezTo>
                  <a:lnTo>
                    <a:pt x="145" y="3"/>
                  </a:lnTo>
                  <a:cubicBezTo>
                    <a:pt x="145" y="418"/>
                    <a:pt x="1" y="929"/>
                    <a:pt x="192" y="1248"/>
                  </a:cubicBezTo>
                  <a:cubicBezTo>
                    <a:pt x="528" y="1838"/>
                    <a:pt x="1182" y="2237"/>
                    <a:pt x="1517" y="2844"/>
                  </a:cubicBezTo>
                  <a:cubicBezTo>
                    <a:pt x="2219" y="4057"/>
                    <a:pt x="3448" y="4121"/>
                    <a:pt x="4533" y="4535"/>
                  </a:cubicBezTo>
                  <a:cubicBezTo>
                    <a:pt x="4996" y="4376"/>
                    <a:pt x="5459" y="4232"/>
                    <a:pt x="5938" y="4136"/>
                  </a:cubicBezTo>
                  <a:cubicBezTo>
                    <a:pt x="7071" y="3945"/>
                    <a:pt x="6704" y="3083"/>
                    <a:pt x="6544" y="2509"/>
                  </a:cubicBezTo>
                  <a:cubicBezTo>
                    <a:pt x="6480" y="2221"/>
                    <a:pt x="5810" y="1934"/>
                    <a:pt x="5411" y="1934"/>
                  </a:cubicBezTo>
                  <a:cubicBezTo>
                    <a:pt x="5341" y="1936"/>
                    <a:pt x="5272" y="1937"/>
                    <a:pt x="5205" y="1937"/>
                  </a:cubicBezTo>
                  <a:cubicBezTo>
                    <a:pt x="4612" y="1937"/>
                    <a:pt x="4127" y="1850"/>
                    <a:pt x="3783" y="1248"/>
                  </a:cubicBezTo>
                  <a:cubicBezTo>
                    <a:pt x="3703" y="1120"/>
                    <a:pt x="3576" y="1024"/>
                    <a:pt x="3432" y="977"/>
                  </a:cubicBezTo>
                  <a:cubicBezTo>
                    <a:pt x="2714" y="657"/>
                    <a:pt x="2012" y="322"/>
                    <a:pt x="1278" y="83"/>
                  </a:cubicBezTo>
                  <a:cubicBezTo>
                    <a:pt x="1088" y="14"/>
                    <a:pt x="885" y="1"/>
                    <a:pt x="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14"/>
            <p:cNvSpPr/>
            <p:nvPr/>
          </p:nvSpPr>
          <p:spPr>
            <a:xfrm>
              <a:off x="935685" y="470405"/>
              <a:ext cx="260112" cy="261631"/>
            </a:xfrm>
            <a:custGeom>
              <a:rect b="b" l="l" r="r" t="t"/>
              <a:pathLst>
                <a:path extrusionOk="0" h="5063" w="5013">
                  <a:moveTo>
                    <a:pt x="3014" y="0"/>
                  </a:moveTo>
                  <a:cubicBezTo>
                    <a:pt x="1990" y="0"/>
                    <a:pt x="794" y="556"/>
                    <a:pt x="336" y="1344"/>
                  </a:cubicBezTo>
                  <a:cubicBezTo>
                    <a:pt x="192" y="1631"/>
                    <a:pt x="81" y="1918"/>
                    <a:pt x="1" y="2205"/>
                  </a:cubicBezTo>
                  <a:cubicBezTo>
                    <a:pt x="224" y="2541"/>
                    <a:pt x="400" y="3019"/>
                    <a:pt x="735" y="3259"/>
                  </a:cubicBezTo>
                  <a:cubicBezTo>
                    <a:pt x="1533" y="3849"/>
                    <a:pt x="2379" y="4376"/>
                    <a:pt x="3241" y="4855"/>
                  </a:cubicBezTo>
                  <a:cubicBezTo>
                    <a:pt x="3496" y="4998"/>
                    <a:pt x="3847" y="4998"/>
                    <a:pt x="4150" y="5062"/>
                  </a:cubicBezTo>
                  <a:cubicBezTo>
                    <a:pt x="4198" y="4695"/>
                    <a:pt x="4390" y="4280"/>
                    <a:pt x="4294" y="3961"/>
                  </a:cubicBezTo>
                  <a:cubicBezTo>
                    <a:pt x="4055" y="3243"/>
                    <a:pt x="4071" y="2652"/>
                    <a:pt x="4501" y="1998"/>
                  </a:cubicBezTo>
                  <a:cubicBezTo>
                    <a:pt x="5012" y="1248"/>
                    <a:pt x="4629" y="418"/>
                    <a:pt x="3751" y="115"/>
                  </a:cubicBezTo>
                  <a:cubicBezTo>
                    <a:pt x="3527" y="37"/>
                    <a:pt x="3276" y="0"/>
                    <a:pt x="30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14"/>
            <p:cNvSpPr/>
            <p:nvPr/>
          </p:nvSpPr>
          <p:spPr>
            <a:xfrm>
              <a:off x="588766" y="1907917"/>
              <a:ext cx="302297" cy="329273"/>
            </a:xfrm>
            <a:custGeom>
              <a:rect b="b" l="l" r="r" t="t"/>
              <a:pathLst>
                <a:path extrusionOk="0" h="6372" w="5826">
                  <a:moveTo>
                    <a:pt x="239" y="1"/>
                  </a:moveTo>
                  <a:lnTo>
                    <a:pt x="0" y="208"/>
                  </a:lnTo>
                  <a:cubicBezTo>
                    <a:pt x="511" y="1405"/>
                    <a:pt x="974" y="2634"/>
                    <a:pt x="1564" y="3799"/>
                  </a:cubicBezTo>
                  <a:cubicBezTo>
                    <a:pt x="1899" y="4454"/>
                    <a:pt x="2585" y="4948"/>
                    <a:pt x="2857" y="5619"/>
                  </a:cubicBezTo>
                  <a:cubicBezTo>
                    <a:pt x="3108" y="6220"/>
                    <a:pt x="3510" y="6372"/>
                    <a:pt x="3928" y="6372"/>
                  </a:cubicBezTo>
                  <a:cubicBezTo>
                    <a:pt x="4120" y="6372"/>
                    <a:pt x="4315" y="6340"/>
                    <a:pt x="4501" y="6305"/>
                  </a:cubicBezTo>
                  <a:cubicBezTo>
                    <a:pt x="4979" y="6193"/>
                    <a:pt x="5697" y="5826"/>
                    <a:pt x="5761" y="5475"/>
                  </a:cubicBezTo>
                  <a:cubicBezTo>
                    <a:pt x="5825" y="4884"/>
                    <a:pt x="5618" y="4310"/>
                    <a:pt x="5219" y="3879"/>
                  </a:cubicBezTo>
                  <a:cubicBezTo>
                    <a:pt x="3910" y="2666"/>
                    <a:pt x="2506" y="1565"/>
                    <a:pt x="1117" y="448"/>
                  </a:cubicBezTo>
                  <a:cubicBezTo>
                    <a:pt x="846" y="272"/>
                    <a:pt x="543" y="113"/>
                    <a:pt x="2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14"/>
            <p:cNvSpPr/>
            <p:nvPr/>
          </p:nvSpPr>
          <p:spPr>
            <a:xfrm>
              <a:off x="600337" y="1587953"/>
              <a:ext cx="144974" cy="155490"/>
            </a:xfrm>
            <a:custGeom>
              <a:rect b="b" l="l" r="r" t="t"/>
              <a:pathLst>
                <a:path extrusionOk="0" h="3009" w="2794">
                  <a:moveTo>
                    <a:pt x="2059" y="1"/>
                  </a:moveTo>
                  <a:cubicBezTo>
                    <a:pt x="1453" y="17"/>
                    <a:pt x="894" y="272"/>
                    <a:pt x="463" y="703"/>
                  </a:cubicBezTo>
                  <a:cubicBezTo>
                    <a:pt x="0" y="1230"/>
                    <a:pt x="479" y="1740"/>
                    <a:pt x="942" y="2123"/>
                  </a:cubicBezTo>
                  <a:cubicBezTo>
                    <a:pt x="1181" y="2315"/>
                    <a:pt x="1373" y="2538"/>
                    <a:pt x="1612" y="2730"/>
                  </a:cubicBezTo>
                  <a:cubicBezTo>
                    <a:pt x="1857" y="2915"/>
                    <a:pt x="2060" y="3009"/>
                    <a:pt x="2222" y="3009"/>
                  </a:cubicBezTo>
                  <a:cubicBezTo>
                    <a:pt x="2492" y="3009"/>
                    <a:pt x="2648" y="2748"/>
                    <a:pt x="2698" y="2219"/>
                  </a:cubicBezTo>
                  <a:cubicBezTo>
                    <a:pt x="2714" y="1996"/>
                    <a:pt x="2698" y="1756"/>
                    <a:pt x="2698" y="1533"/>
                  </a:cubicBezTo>
                  <a:lnTo>
                    <a:pt x="2730" y="1533"/>
                  </a:lnTo>
                  <a:cubicBezTo>
                    <a:pt x="2714" y="1469"/>
                    <a:pt x="2714" y="1405"/>
                    <a:pt x="2730" y="1325"/>
                  </a:cubicBezTo>
                  <a:cubicBezTo>
                    <a:pt x="2793" y="735"/>
                    <a:pt x="2777" y="33"/>
                    <a:pt x="20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14"/>
            <p:cNvSpPr/>
            <p:nvPr/>
          </p:nvSpPr>
          <p:spPr>
            <a:xfrm>
              <a:off x="809858" y="1512096"/>
              <a:ext cx="204592" cy="136215"/>
            </a:xfrm>
            <a:custGeom>
              <a:rect b="b" l="l" r="r" t="t"/>
              <a:pathLst>
                <a:path extrusionOk="0" h="2636" w="3943">
                  <a:moveTo>
                    <a:pt x="3571" y="1"/>
                  </a:moveTo>
                  <a:cubicBezTo>
                    <a:pt x="2738" y="1"/>
                    <a:pt x="2200" y="504"/>
                    <a:pt x="1612" y="910"/>
                  </a:cubicBezTo>
                  <a:cubicBezTo>
                    <a:pt x="1277" y="1134"/>
                    <a:pt x="894" y="1245"/>
                    <a:pt x="543" y="1453"/>
                  </a:cubicBezTo>
                  <a:cubicBezTo>
                    <a:pt x="351" y="1612"/>
                    <a:pt x="176" y="1772"/>
                    <a:pt x="0" y="1963"/>
                  </a:cubicBezTo>
                  <a:cubicBezTo>
                    <a:pt x="232" y="2195"/>
                    <a:pt x="478" y="2635"/>
                    <a:pt x="667" y="2635"/>
                  </a:cubicBezTo>
                  <a:cubicBezTo>
                    <a:pt x="674" y="2635"/>
                    <a:pt x="680" y="2635"/>
                    <a:pt x="686" y="2634"/>
                  </a:cubicBezTo>
                  <a:cubicBezTo>
                    <a:pt x="2187" y="2394"/>
                    <a:pt x="3160" y="1437"/>
                    <a:pt x="3942" y="32"/>
                  </a:cubicBezTo>
                  <a:cubicBezTo>
                    <a:pt x="3812" y="11"/>
                    <a:pt x="3689" y="1"/>
                    <a:pt x="35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14"/>
            <p:cNvSpPr/>
            <p:nvPr/>
          </p:nvSpPr>
          <p:spPr>
            <a:xfrm>
              <a:off x="170554" y="212811"/>
              <a:ext cx="145804" cy="123348"/>
            </a:xfrm>
            <a:custGeom>
              <a:rect b="b" l="l" r="r" t="t"/>
              <a:pathLst>
                <a:path extrusionOk="0" h="2387" w="2810">
                  <a:moveTo>
                    <a:pt x="1109" y="0"/>
                  </a:moveTo>
                  <a:cubicBezTo>
                    <a:pt x="1006" y="0"/>
                    <a:pt x="907" y="13"/>
                    <a:pt x="815" y="41"/>
                  </a:cubicBezTo>
                  <a:cubicBezTo>
                    <a:pt x="432" y="136"/>
                    <a:pt x="208" y="982"/>
                    <a:pt x="49" y="1541"/>
                  </a:cubicBezTo>
                  <a:cubicBezTo>
                    <a:pt x="1" y="1732"/>
                    <a:pt x="368" y="2036"/>
                    <a:pt x="607" y="2387"/>
                  </a:cubicBezTo>
                  <a:cubicBezTo>
                    <a:pt x="1437" y="1892"/>
                    <a:pt x="2107" y="1525"/>
                    <a:pt x="2730" y="1094"/>
                  </a:cubicBezTo>
                  <a:cubicBezTo>
                    <a:pt x="2809" y="1030"/>
                    <a:pt x="2762" y="472"/>
                    <a:pt x="2666" y="440"/>
                  </a:cubicBezTo>
                  <a:cubicBezTo>
                    <a:pt x="2166" y="269"/>
                    <a:pt x="1591" y="0"/>
                    <a:pt x="11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14"/>
            <p:cNvSpPr/>
            <p:nvPr/>
          </p:nvSpPr>
          <p:spPr>
            <a:xfrm>
              <a:off x="464547" y="2502527"/>
              <a:ext cx="146582" cy="129653"/>
            </a:xfrm>
            <a:custGeom>
              <a:rect b="b" l="l" r="r" t="t"/>
              <a:pathLst>
                <a:path extrusionOk="0" h="2509" w="2825">
                  <a:moveTo>
                    <a:pt x="527" y="0"/>
                  </a:moveTo>
                  <a:cubicBezTo>
                    <a:pt x="351" y="352"/>
                    <a:pt x="96" y="687"/>
                    <a:pt x="16" y="1054"/>
                  </a:cubicBezTo>
                  <a:cubicBezTo>
                    <a:pt x="0" y="1341"/>
                    <a:pt x="96" y="1628"/>
                    <a:pt x="319" y="1836"/>
                  </a:cubicBezTo>
                  <a:cubicBezTo>
                    <a:pt x="686" y="2139"/>
                    <a:pt x="1149" y="2474"/>
                    <a:pt x="1612" y="2506"/>
                  </a:cubicBezTo>
                  <a:cubicBezTo>
                    <a:pt x="1628" y="2507"/>
                    <a:pt x="1644" y="2508"/>
                    <a:pt x="1659" y="2508"/>
                  </a:cubicBezTo>
                  <a:cubicBezTo>
                    <a:pt x="2001" y="2508"/>
                    <a:pt x="2407" y="2190"/>
                    <a:pt x="2681" y="1916"/>
                  </a:cubicBezTo>
                  <a:cubicBezTo>
                    <a:pt x="2825" y="1788"/>
                    <a:pt x="2793" y="1229"/>
                    <a:pt x="2665" y="1150"/>
                  </a:cubicBezTo>
                  <a:cubicBezTo>
                    <a:pt x="2091" y="846"/>
                    <a:pt x="1484" y="575"/>
                    <a:pt x="878" y="336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14"/>
            <p:cNvSpPr/>
            <p:nvPr/>
          </p:nvSpPr>
          <p:spPr>
            <a:xfrm>
              <a:off x="999610" y="1051218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0"/>
                  </a:moveTo>
                  <a:cubicBezTo>
                    <a:pt x="276" y="0"/>
                    <a:pt x="154" y="5"/>
                    <a:pt x="30" y="14"/>
                  </a:cubicBezTo>
                  <a:cubicBezTo>
                    <a:pt x="0" y="1056"/>
                    <a:pt x="349" y="1950"/>
                    <a:pt x="753" y="1950"/>
                  </a:cubicBezTo>
                  <a:cubicBezTo>
                    <a:pt x="788" y="1950"/>
                    <a:pt x="824" y="1943"/>
                    <a:pt x="860" y="1929"/>
                  </a:cubicBezTo>
                  <a:cubicBezTo>
                    <a:pt x="1354" y="1754"/>
                    <a:pt x="1929" y="1323"/>
                    <a:pt x="2104" y="876"/>
                  </a:cubicBezTo>
                  <a:cubicBezTo>
                    <a:pt x="2292" y="386"/>
                    <a:pt x="1491" y="0"/>
                    <a:pt x="3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14"/>
            <p:cNvSpPr/>
            <p:nvPr/>
          </p:nvSpPr>
          <p:spPr>
            <a:xfrm>
              <a:off x="161992" y="1652287"/>
              <a:ext cx="76534" cy="136060"/>
            </a:xfrm>
            <a:custGeom>
              <a:rect b="b" l="l" r="r" t="t"/>
              <a:pathLst>
                <a:path extrusionOk="0" h="2633" w="1475">
                  <a:moveTo>
                    <a:pt x="437" y="1"/>
                  </a:moveTo>
                  <a:cubicBezTo>
                    <a:pt x="277" y="639"/>
                    <a:pt x="70" y="1197"/>
                    <a:pt x="38" y="1772"/>
                  </a:cubicBezTo>
                  <a:cubicBezTo>
                    <a:pt x="1" y="2279"/>
                    <a:pt x="682" y="2633"/>
                    <a:pt x="724" y="2633"/>
                  </a:cubicBezTo>
                  <a:cubicBezTo>
                    <a:pt x="736" y="2633"/>
                    <a:pt x="694" y="2603"/>
                    <a:pt x="565" y="2538"/>
                  </a:cubicBezTo>
                  <a:lnTo>
                    <a:pt x="565" y="2538"/>
                  </a:lnTo>
                  <a:cubicBezTo>
                    <a:pt x="579" y="2544"/>
                    <a:pt x="596" y="2547"/>
                    <a:pt x="617" y="2547"/>
                  </a:cubicBezTo>
                  <a:cubicBezTo>
                    <a:pt x="809" y="2547"/>
                    <a:pt x="1252" y="2298"/>
                    <a:pt x="1267" y="2139"/>
                  </a:cubicBezTo>
                  <a:cubicBezTo>
                    <a:pt x="1363" y="1357"/>
                    <a:pt x="1474" y="527"/>
                    <a:pt x="4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14"/>
            <p:cNvSpPr/>
            <p:nvPr/>
          </p:nvSpPr>
          <p:spPr>
            <a:xfrm>
              <a:off x="696380" y="1911224"/>
              <a:ext cx="122610" cy="81595"/>
            </a:xfrm>
            <a:custGeom>
              <a:rect b="b" l="l" r="r" t="t"/>
              <a:pathLst>
                <a:path extrusionOk="0" h="1579" w="2363">
                  <a:moveTo>
                    <a:pt x="1" y="1"/>
                  </a:moveTo>
                  <a:lnTo>
                    <a:pt x="1" y="1"/>
                  </a:lnTo>
                  <a:cubicBezTo>
                    <a:pt x="818" y="1160"/>
                    <a:pt x="1176" y="1578"/>
                    <a:pt x="1637" y="1578"/>
                  </a:cubicBezTo>
                  <a:cubicBezTo>
                    <a:pt x="1842" y="1578"/>
                    <a:pt x="2067" y="1495"/>
                    <a:pt x="2363" y="1357"/>
                  </a:cubicBezTo>
                  <a:cubicBezTo>
                    <a:pt x="1884" y="448"/>
                    <a:pt x="1150" y="17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14"/>
            <p:cNvSpPr/>
            <p:nvPr/>
          </p:nvSpPr>
          <p:spPr>
            <a:xfrm>
              <a:off x="240965" y="2404398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5" y="48"/>
                  </a:moveTo>
                  <a:lnTo>
                    <a:pt x="0" y="335"/>
                  </a:lnTo>
                  <a:cubicBezTo>
                    <a:pt x="319" y="734"/>
                    <a:pt x="639" y="1149"/>
                    <a:pt x="942" y="1564"/>
                  </a:cubicBezTo>
                  <a:cubicBezTo>
                    <a:pt x="1117" y="1325"/>
                    <a:pt x="1437" y="1102"/>
                    <a:pt x="1452" y="862"/>
                  </a:cubicBezTo>
                  <a:cubicBezTo>
                    <a:pt x="1532" y="0"/>
                    <a:pt x="846" y="144"/>
                    <a:pt x="335" y="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14"/>
            <p:cNvSpPr/>
            <p:nvPr/>
          </p:nvSpPr>
          <p:spPr>
            <a:xfrm>
              <a:off x="542378" y="2472814"/>
              <a:ext cx="101907" cy="57721"/>
            </a:xfrm>
            <a:custGeom>
              <a:rect b="b" l="l" r="r" t="t"/>
              <a:pathLst>
                <a:path extrusionOk="0" h="1117" w="1964">
                  <a:moveTo>
                    <a:pt x="96" y="1"/>
                  </a:moveTo>
                  <a:cubicBezTo>
                    <a:pt x="64" y="97"/>
                    <a:pt x="32" y="192"/>
                    <a:pt x="0" y="288"/>
                  </a:cubicBezTo>
                  <a:cubicBezTo>
                    <a:pt x="495" y="837"/>
                    <a:pt x="868" y="1117"/>
                    <a:pt x="1205" y="1117"/>
                  </a:cubicBezTo>
                  <a:cubicBezTo>
                    <a:pt x="1466" y="1117"/>
                    <a:pt x="1706" y="949"/>
                    <a:pt x="1963" y="607"/>
                  </a:cubicBezTo>
                  <a:lnTo>
                    <a:pt x="9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14"/>
            <p:cNvSpPr/>
            <p:nvPr/>
          </p:nvSpPr>
          <p:spPr>
            <a:xfrm>
              <a:off x="112596" y="2180909"/>
              <a:ext cx="60916" cy="73275"/>
            </a:xfrm>
            <a:custGeom>
              <a:rect b="b" l="l" r="r" t="t"/>
              <a:pathLst>
                <a:path extrusionOk="0" h="1418" w="1174">
                  <a:moveTo>
                    <a:pt x="830" y="0"/>
                  </a:moveTo>
                  <a:cubicBezTo>
                    <a:pt x="527" y="495"/>
                    <a:pt x="288" y="910"/>
                    <a:pt x="0" y="1373"/>
                  </a:cubicBezTo>
                  <a:cubicBezTo>
                    <a:pt x="222" y="1400"/>
                    <a:pt x="404" y="1417"/>
                    <a:pt x="551" y="1417"/>
                  </a:cubicBezTo>
                  <a:cubicBezTo>
                    <a:pt x="1173" y="1417"/>
                    <a:pt x="1153" y="1111"/>
                    <a:pt x="8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14"/>
            <p:cNvSpPr/>
            <p:nvPr/>
          </p:nvSpPr>
          <p:spPr>
            <a:xfrm>
              <a:off x="7440283" y="2547328"/>
              <a:ext cx="357816" cy="409731"/>
            </a:xfrm>
            <a:custGeom>
              <a:rect b="b" l="l" r="r" t="t"/>
              <a:pathLst>
                <a:path extrusionOk="0" h="7929" w="6896">
                  <a:moveTo>
                    <a:pt x="3615" y="1"/>
                  </a:moveTo>
                  <a:cubicBezTo>
                    <a:pt x="3446" y="1"/>
                    <a:pt x="3260" y="63"/>
                    <a:pt x="3049" y="219"/>
                  </a:cubicBezTo>
                  <a:cubicBezTo>
                    <a:pt x="2379" y="713"/>
                    <a:pt x="1692" y="1176"/>
                    <a:pt x="974" y="1591"/>
                  </a:cubicBezTo>
                  <a:cubicBezTo>
                    <a:pt x="49" y="2134"/>
                    <a:pt x="1" y="2421"/>
                    <a:pt x="783" y="3203"/>
                  </a:cubicBezTo>
                  <a:cubicBezTo>
                    <a:pt x="1357" y="3794"/>
                    <a:pt x="1884" y="4432"/>
                    <a:pt x="2427" y="5054"/>
                  </a:cubicBezTo>
                  <a:cubicBezTo>
                    <a:pt x="3081" y="5757"/>
                    <a:pt x="3719" y="6475"/>
                    <a:pt x="4405" y="7161"/>
                  </a:cubicBezTo>
                  <a:cubicBezTo>
                    <a:pt x="4880" y="7660"/>
                    <a:pt x="5532" y="7929"/>
                    <a:pt x="6202" y="7929"/>
                  </a:cubicBezTo>
                  <a:cubicBezTo>
                    <a:pt x="6433" y="7929"/>
                    <a:pt x="6666" y="7897"/>
                    <a:pt x="6895" y="7831"/>
                  </a:cubicBezTo>
                  <a:lnTo>
                    <a:pt x="6895" y="2613"/>
                  </a:lnTo>
                  <a:cubicBezTo>
                    <a:pt x="6113" y="1942"/>
                    <a:pt x="5347" y="1256"/>
                    <a:pt x="4581" y="570"/>
                  </a:cubicBezTo>
                  <a:cubicBezTo>
                    <a:pt x="4275" y="296"/>
                    <a:pt x="3984" y="1"/>
                    <a:pt x="36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14"/>
            <p:cNvSpPr/>
            <p:nvPr/>
          </p:nvSpPr>
          <p:spPr>
            <a:xfrm>
              <a:off x="7146315" y="4129810"/>
              <a:ext cx="189701" cy="257342"/>
            </a:xfrm>
            <a:custGeom>
              <a:rect b="b" l="l" r="r" t="t"/>
              <a:pathLst>
                <a:path extrusionOk="0" h="4980" w="3656">
                  <a:moveTo>
                    <a:pt x="2061" y="1"/>
                  </a:moveTo>
                  <a:cubicBezTo>
                    <a:pt x="1509" y="1"/>
                    <a:pt x="1145" y="359"/>
                    <a:pt x="926" y="926"/>
                  </a:cubicBezTo>
                  <a:cubicBezTo>
                    <a:pt x="0" y="3416"/>
                    <a:pt x="671" y="4549"/>
                    <a:pt x="3256" y="4948"/>
                  </a:cubicBezTo>
                  <a:cubicBezTo>
                    <a:pt x="3384" y="4980"/>
                    <a:pt x="3511" y="4980"/>
                    <a:pt x="3655" y="4980"/>
                  </a:cubicBezTo>
                  <a:lnTo>
                    <a:pt x="3639" y="367"/>
                  </a:lnTo>
                  <a:cubicBezTo>
                    <a:pt x="3256" y="272"/>
                    <a:pt x="2873" y="176"/>
                    <a:pt x="2490" y="64"/>
                  </a:cubicBezTo>
                  <a:cubicBezTo>
                    <a:pt x="2336" y="21"/>
                    <a:pt x="2193" y="1"/>
                    <a:pt x="20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14"/>
            <p:cNvSpPr/>
            <p:nvPr/>
          </p:nvSpPr>
          <p:spPr>
            <a:xfrm>
              <a:off x="7428712" y="4864430"/>
              <a:ext cx="385109" cy="258943"/>
            </a:xfrm>
            <a:custGeom>
              <a:rect b="b" l="l" r="r" t="t"/>
              <a:pathLst>
                <a:path extrusionOk="0" h="5011" w="7422">
                  <a:moveTo>
                    <a:pt x="4507" y="1"/>
                  </a:moveTo>
                  <a:cubicBezTo>
                    <a:pt x="3473" y="1"/>
                    <a:pt x="2455" y="348"/>
                    <a:pt x="1820" y="1053"/>
                  </a:cubicBezTo>
                  <a:cubicBezTo>
                    <a:pt x="1500" y="1340"/>
                    <a:pt x="1149" y="1580"/>
                    <a:pt x="766" y="1755"/>
                  </a:cubicBezTo>
                  <a:cubicBezTo>
                    <a:pt x="96" y="2138"/>
                    <a:pt x="0" y="2649"/>
                    <a:pt x="367" y="3271"/>
                  </a:cubicBezTo>
                  <a:cubicBezTo>
                    <a:pt x="511" y="3495"/>
                    <a:pt x="766" y="3670"/>
                    <a:pt x="862" y="3910"/>
                  </a:cubicBezTo>
                  <a:cubicBezTo>
                    <a:pt x="1022" y="4309"/>
                    <a:pt x="1229" y="4676"/>
                    <a:pt x="1500" y="5011"/>
                  </a:cubicBezTo>
                  <a:lnTo>
                    <a:pt x="7421" y="5011"/>
                  </a:lnTo>
                  <a:lnTo>
                    <a:pt x="7421" y="1165"/>
                  </a:lnTo>
                  <a:cubicBezTo>
                    <a:pt x="6723" y="392"/>
                    <a:pt x="5606" y="1"/>
                    <a:pt x="45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14"/>
            <p:cNvSpPr/>
            <p:nvPr/>
          </p:nvSpPr>
          <p:spPr>
            <a:xfrm>
              <a:off x="6838286" y="2550842"/>
              <a:ext cx="298976" cy="398414"/>
            </a:xfrm>
            <a:custGeom>
              <a:rect b="b" l="l" r="r" t="t"/>
              <a:pathLst>
                <a:path extrusionOk="0" h="7710" w="5762">
                  <a:moveTo>
                    <a:pt x="1815" y="0"/>
                  </a:moveTo>
                  <a:cubicBezTo>
                    <a:pt x="1540" y="0"/>
                    <a:pt x="1174" y="76"/>
                    <a:pt x="1133" y="199"/>
                  </a:cubicBezTo>
                  <a:cubicBezTo>
                    <a:pt x="750" y="1156"/>
                    <a:pt x="0" y="2305"/>
                    <a:pt x="272" y="3103"/>
                  </a:cubicBezTo>
                  <a:cubicBezTo>
                    <a:pt x="782" y="4635"/>
                    <a:pt x="1852" y="5992"/>
                    <a:pt x="2777" y="7364"/>
                  </a:cubicBezTo>
                  <a:cubicBezTo>
                    <a:pt x="2936" y="7602"/>
                    <a:pt x="3241" y="7709"/>
                    <a:pt x="3572" y="7709"/>
                  </a:cubicBezTo>
                  <a:cubicBezTo>
                    <a:pt x="4108" y="7709"/>
                    <a:pt x="4710" y="7429"/>
                    <a:pt x="4868" y="6965"/>
                  </a:cubicBezTo>
                  <a:cubicBezTo>
                    <a:pt x="5235" y="5848"/>
                    <a:pt x="5442" y="4667"/>
                    <a:pt x="5762" y="3327"/>
                  </a:cubicBezTo>
                  <a:cubicBezTo>
                    <a:pt x="5762" y="3327"/>
                    <a:pt x="5714" y="3135"/>
                    <a:pt x="5650" y="2944"/>
                  </a:cubicBezTo>
                  <a:cubicBezTo>
                    <a:pt x="5107" y="1316"/>
                    <a:pt x="3655" y="167"/>
                    <a:pt x="1947" y="7"/>
                  </a:cubicBezTo>
                  <a:cubicBezTo>
                    <a:pt x="1907" y="2"/>
                    <a:pt x="1862" y="0"/>
                    <a:pt x="18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14"/>
            <p:cNvSpPr/>
            <p:nvPr/>
          </p:nvSpPr>
          <p:spPr>
            <a:xfrm>
              <a:off x="6427545" y="2306270"/>
              <a:ext cx="440577" cy="388648"/>
            </a:xfrm>
            <a:custGeom>
              <a:rect b="b" l="l" r="r" t="t"/>
              <a:pathLst>
                <a:path extrusionOk="0" h="7521" w="8491">
                  <a:moveTo>
                    <a:pt x="8491" y="0"/>
                  </a:moveTo>
                  <a:lnTo>
                    <a:pt x="8491" y="0"/>
                  </a:lnTo>
                  <a:cubicBezTo>
                    <a:pt x="7996" y="112"/>
                    <a:pt x="7422" y="96"/>
                    <a:pt x="7023" y="351"/>
                  </a:cubicBezTo>
                  <a:cubicBezTo>
                    <a:pt x="5076" y="1548"/>
                    <a:pt x="3176" y="2809"/>
                    <a:pt x="1261" y="4070"/>
                  </a:cubicBezTo>
                  <a:cubicBezTo>
                    <a:pt x="894" y="4293"/>
                    <a:pt x="559" y="4580"/>
                    <a:pt x="256" y="4900"/>
                  </a:cubicBezTo>
                  <a:cubicBezTo>
                    <a:pt x="128" y="5059"/>
                    <a:pt x="1" y="5522"/>
                    <a:pt x="64" y="5570"/>
                  </a:cubicBezTo>
                  <a:cubicBezTo>
                    <a:pt x="958" y="6232"/>
                    <a:pt x="1465" y="7490"/>
                    <a:pt x="2921" y="7490"/>
                  </a:cubicBezTo>
                  <a:cubicBezTo>
                    <a:pt x="2973" y="7490"/>
                    <a:pt x="3026" y="7488"/>
                    <a:pt x="3081" y="7485"/>
                  </a:cubicBezTo>
                  <a:cubicBezTo>
                    <a:pt x="3188" y="7509"/>
                    <a:pt x="3286" y="7521"/>
                    <a:pt x="3377" y="7521"/>
                  </a:cubicBezTo>
                  <a:cubicBezTo>
                    <a:pt x="4179" y="7521"/>
                    <a:pt x="4392" y="6635"/>
                    <a:pt x="4836" y="6033"/>
                  </a:cubicBezTo>
                  <a:cubicBezTo>
                    <a:pt x="5937" y="4533"/>
                    <a:pt x="7102" y="3080"/>
                    <a:pt x="8156" y="1548"/>
                  </a:cubicBezTo>
                  <a:cubicBezTo>
                    <a:pt x="8427" y="1149"/>
                    <a:pt x="8395" y="511"/>
                    <a:pt x="84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14"/>
            <p:cNvSpPr/>
            <p:nvPr/>
          </p:nvSpPr>
          <p:spPr>
            <a:xfrm>
              <a:off x="4260470" y="2828123"/>
              <a:ext cx="308108" cy="385444"/>
            </a:xfrm>
            <a:custGeom>
              <a:rect b="b" l="l" r="r" t="t"/>
              <a:pathLst>
                <a:path extrusionOk="0" h="7459" w="5938">
                  <a:moveTo>
                    <a:pt x="2873" y="1"/>
                  </a:moveTo>
                  <a:cubicBezTo>
                    <a:pt x="2663" y="1"/>
                    <a:pt x="2446" y="72"/>
                    <a:pt x="2235" y="227"/>
                  </a:cubicBezTo>
                  <a:cubicBezTo>
                    <a:pt x="1357" y="881"/>
                    <a:pt x="734" y="1903"/>
                    <a:pt x="0" y="2764"/>
                  </a:cubicBezTo>
                  <a:lnTo>
                    <a:pt x="176" y="2908"/>
                  </a:lnTo>
                  <a:cubicBezTo>
                    <a:pt x="160" y="3036"/>
                    <a:pt x="176" y="3179"/>
                    <a:pt x="224" y="3307"/>
                  </a:cubicBezTo>
                  <a:cubicBezTo>
                    <a:pt x="990" y="4616"/>
                    <a:pt x="1756" y="5940"/>
                    <a:pt x="2554" y="7249"/>
                  </a:cubicBezTo>
                  <a:cubicBezTo>
                    <a:pt x="2669" y="7393"/>
                    <a:pt x="2836" y="7459"/>
                    <a:pt x="2996" y="7459"/>
                  </a:cubicBezTo>
                  <a:cubicBezTo>
                    <a:pt x="3014" y="7459"/>
                    <a:pt x="3031" y="7458"/>
                    <a:pt x="3048" y="7456"/>
                  </a:cubicBezTo>
                  <a:cubicBezTo>
                    <a:pt x="3846" y="7025"/>
                    <a:pt x="4676" y="6626"/>
                    <a:pt x="5331" y="6052"/>
                  </a:cubicBezTo>
                  <a:cubicBezTo>
                    <a:pt x="5937" y="5525"/>
                    <a:pt x="5379" y="4903"/>
                    <a:pt x="5139" y="4328"/>
                  </a:cubicBezTo>
                  <a:cubicBezTo>
                    <a:pt x="5091" y="4217"/>
                    <a:pt x="5091" y="4073"/>
                    <a:pt x="5043" y="3945"/>
                  </a:cubicBezTo>
                  <a:cubicBezTo>
                    <a:pt x="4724" y="2972"/>
                    <a:pt x="4421" y="1982"/>
                    <a:pt x="4054" y="1025"/>
                  </a:cubicBezTo>
                  <a:cubicBezTo>
                    <a:pt x="3829" y="406"/>
                    <a:pt x="3373" y="1"/>
                    <a:pt x="28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14"/>
            <p:cNvSpPr/>
            <p:nvPr/>
          </p:nvSpPr>
          <p:spPr>
            <a:xfrm>
              <a:off x="6581599" y="2971776"/>
              <a:ext cx="260890" cy="261579"/>
            </a:xfrm>
            <a:custGeom>
              <a:rect b="b" l="l" r="r" t="t"/>
              <a:pathLst>
                <a:path extrusionOk="0" h="5062" w="5028">
                  <a:moveTo>
                    <a:pt x="862" y="0"/>
                  </a:moveTo>
                  <a:cubicBezTo>
                    <a:pt x="814" y="367"/>
                    <a:pt x="622" y="782"/>
                    <a:pt x="734" y="1101"/>
                  </a:cubicBezTo>
                  <a:cubicBezTo>
                    <a:pt x="958" y="1820"/>
                    <a:pt x="958" y="2410"/>
                    <a:pt x="511" y="3064"/>
                  </a:cubicBezTo>
                  <a:cubicBezTo>
                    <a:pt x="0" y="3830"/>
                    <a:pt x="383" y="4644"/>
                    <a:pt x="1277" y="4948"/>
                  </a:cubicBezTo>
                  <a:cubicBezTo>
                    <a:pt x="1498" y="5026"/>
                    <a:pt x="1746" y="5062"/>
                    <a:pt x="2006" y="5062"/>
                  </a:cubicBezTo>
                  <a:cubicBezTo>
                    <a:pt x="3023" y="5062"/>
                    <a:pt x="4222" y="4507"/>
                    <a:pt x="4692" y="3719"/>
                  </a:cubicBezTo>
                  <a:cubicBezTo>
                    <a:pt x="4820" y="3431"/>
                    <a:pt x="4931" y="3144"/>
                    <a:pt x="5027" y="2857"/>
                  </a:cubicBezTo>
                  <a:cubicBezTo>
                    <a:pt x="4788" y="2522"/>
                    <a:pt x="4628" y="2059"/>
                    <a:pt x="4277" y="1804"/>
                  </a:cubicBezTo>
                  <a:cubicBezTo>
                    <a:pt x="3479" y="1213"/>
                    <a:pt x="2649" y="687"/>
                    <a:pt x="1771" y="208"/>
                  </a:cubicBezTo>
                  <a:cubicBezTo>
                    <a:pt x="1516" y="64"/>
                    <a:pt x="1181" y="64"/>
                    <a:pt x="8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14"/>
            <p:cNvSpPr/>
            <p:nvPr/>
          </p:nvSpPr>
          <p:spPr>
            <a:xfrm>
              <a:off x="6690251" y="2573165"/>
              <a:ext cx="118978" cy="100818"/>
            </a:xfrm>
            <a:custGeom>
              <a:rect b="b" l="l" r="r" t="t"/>
              <a:pathLst>
                <a:path extrusionOk="0" h="1951" w="2293">
                  <a:moveTo>
                    <a:pt x="1544" y="1"/>
                  </a:moveTo>
                  <a:cubicBezTo>
                    <a:pt x="1508" y="1"/>
                    <a:pt x="1471" y="8"/>
                    <a:pt x="1433" y="22"/>
                  </a:cubicBezTo>
                  <a:cubicBezTo>
                    <a:pt x="954" y="197"/>
                    <a:pt x="380" y="612"/>
                    <a:pt x="188" y="1075"/>
                  </a:cubicBezTo>
                  <a:cubicBezTo>
                    <a:pt x="0" y="1552"/>
                    <a:pt x="807" y="1950"/>
                    <a:pt x="1909" y="1950"/>
                  </a:cubicBezTo>
                  <a:cubicBezTo>
                    <a:pt x="2024" y="1950"/>
                    <a:pt x="2142" y="1946"/>
                    <a:pt x="2263" y="1937"/>
                  </a:cubicBezTo>
                  <a:cubicBezTo>
                    <a:pt x="2292" y="881"/>
                    <a:pt x="1958" y="1"/>
                    <a:pt x="15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14"/>
            <p:cNvSpPr/>
            <p:nvPr/>
          </p:nvSpPr>
          <p:spPr>
            <a:xfrm>
              <a:off x="6606401" y="346081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677" y="0"/>
                  </a:moveTo>
                  <a:cubicBezTo>
                    <a:pt x="4565" y="160"/>
                    <a:pt x="4437" y="319"/>
                    <a:pt x="4294" y="463"/>
                  </a:cubicBezTo>
                  <a:cubicBezTo>
                    <a:pt x="3097" y="1596"/>
                    <a:pt x="1884" y="2745"/>
                    <a:pt x="671" y="3862"/>
                  </a:cubicBezTo>
                  <a:cubicBezTo>
                    <a:pt x="112" y="4389"/>
                    <a:pt x="1" y="4868"/>
                    <a:pt x="671" y="5426"/>
                  </a:cubicBezTo>
                  <a:cubicBezTo>
                    <a:pt x="1134" y="5793"/>
                    <a:pt x="1629" y="6224"/>
                    <a:pt x="1900" y="6719"/>
                  </a:cubicBezTo>
                  <a:cubicBezTo>
                    <a:pt x="2528" y="7893"/>
                    <a:pt x="3401" y="8494"/>
                    <a:pt x="4598" y="8494"/>
                  </a:cubicBezTo>
                  <a:cubicBezTo>
                    <a:pt x="4801" y="8494"/>
                    <a:pt x="5014" y="8477"/>
                    <a:pt x="5235" y="8442"/>
                  </a:cubicBezTo>
                  <a:cubicBezTo>
                    <a:pt x="5250" y="8441"/>
                    <a:pt x="5264" y="8440"/>
                    <a:pt x="5279" y="8440"/>
                  </a:cubicBezTo>
                  <a:cubicBezTo>
                    <a:pt x="5381" y="8440"/>
                    <a:pt x="5489" y="8477"/>
                    <a:pt x="5591" y="8477"/>
                  </a:cubicBezTo>
                  <a:cubicBezTo>
                    <a:pt x="5605" y="8477"/>
                    <a:pt x="5620" y="8476"/>
                    <a:pt x="5634" y="8474"/>
                  </a:cubicBezTo>
                  <a:cubicBezTo>
                    <a:pt x="6480" y="8267"/>
                    <a:pt x="7789" y="8299"/>
                    <a:pt x="8044" y="7804"/>
                  </a:cubicBezTo>
                  <a:cubicBezTo>
                    <a:pt x="8491" y="6910"/>
                    <a:pt x="8667" y="5538"/>
                    <a:pt x="8284" y="4644"/>
                  </a:cubicBezTo>
                  <a:cubicBezTo>
                    <a:pt x="7613" y="2984"/>
                    <a:pt x="6448" y="1532"/>
                    <a:pt x="54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14"/>
            <p:cNvSpPr/>
            <p:nvPr/>
          </p:nvSpPr>
          <p:spPr>
            <a:xfrm>
              <a:off x="6486334" y="3320625"/>
              <a:ext cx="246829" cy="239204"/>
            </a:xfrm>
            <a:custGeom>
              <a:rect b="b" l="l" r="r" t="t"/>
              <a:pathLst>
                <a:path extrusionOk="0" h="4629" w="4757">
                  <a:moveTo>
                    <a:pt x="3847" y="0"/>
                  </a:moveTo>
                  <a:lnTo>
                    <a:pt x="1" y="3543"/>
                  </a:lnTo>
                  <a:cubicBezTo>
                    <a:pt x="155" y="3651"/>
                    <a:pt x="340" y="3879"/>
                    <a:pt x="467" y="3879"/>
                  </a:cubicBezTo>
                  <a:cubicBezTo>
                    <a:pt x="471" y="3879"/>
                    <a:pt x="475" y="3879"/>
                    <a:pt x="479" y="3878"/>
                  </a:cubicBezTo>
                  <a:cubicBezTo>
                    <a:pt x="599" y="3857"/>
                    <a:pt x="713" y="3846"/>
                    <a:pt x="823" y="3846"/>
                  </a:cubicBezTo>
                  <a:cubicBezTo>
                    <a:pt x="1442" y="3846"/>
                    <a:pt x="1913" y="4169"/>
                    <a:pt x="2442" y="4548"/>
                  </a:cubicBezTo>
                  <a:cubicBezTo>
                    <a:pt x="2521" y="4604"/>
                    <a:pt x="2647" y="4629"/>
                    <a:pt x="2792" y="4629"/>
                  </a:cubicBezTo>
                  <a:cubicBezTo>
                    <a:pt x="3148" y="4629"/>
                    <a:pt x="3622" y="4481"/>
                    <a:pt x="3815" y="4277"/>
                  </a:cubicBezTo>
                  <a:cubicBezTo>
                    <a:pt x="4757" y="3240"/>
                    <a:pt x="4693" y="1165"/>
                    <a:pt x="38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14"/>
            <p:cNvSpPr/>
            <p:nvPr/>
          </p:nvSpPr>
          <p:spPr>
            <a:xfrm>
              <a:off x="7696191" y="3460816"/>
              <a:ext cx="91114" cy="114047"/>
            </a:xfrm>
            <a:custGeom>
              <a:rect b="b" l="l" r="r" t="t"/>
              <a:pathLst>
                <a:path extrusionOk="0" h="2207" w="1756">
                  <a:moveTo>
                    <a:pt x="958" y="0"/>
                  </a:moveTo>
                  <a:cubicBezTo>
                    <a:pt x="766" y="271"/>
                    <a:pt x="607" y="543"/>
                    <a:pt x="415" y="798"/>
                  </a:cubicBezTo>
                  <a:cubicBezTo>
                    <a:pt x="0" y="1373"/>
                    <a:pt x="192" y="1979"/>
                    <a:pt x="878" y="2155"/>
                  </a:cubicBezTo>
                  <a:cubicBezTo>
                    <a:pt x="1112" y="2181"/>
                    <a:pt x="1358" y="2207"/>
                    <a:pt x="1596" y="2207"/>
                  </a:cubicBezTo>
                  <a:cubicBezTo>
                    <a:pt x="1650" y="2207"/>
                    <a:pt x="1703" y="2205"/>
                    <a:pt x="1756" y="2202"/>
                  </a:cubicBezTo>
                  <a:lnTo>
                    <a:pt x="17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14"/>
            <p:cNvSpPr/>
            <p:nvPr/>
          </p:nvSpPr>
          <p:spPr>
            <a:xfrm>
              <a:off x="6853177" y="4617895"/>
              <a:ext cx="506837" cy="539022"/>
            </a:xfrm>
            <a:custGeom>
              <a:rect b="b" l="l" r="r" t="t"/>
              <a:pathLst>
                <a:path extrusionOk="0" h="10431" w="9768">
                  <a:moveTo>
                    <a:pt x="4522" y="1"/>
                  </a:moveTo>
                  <a:cubicBezTo>
                    <a:pt x="3485" y="1"/>
                    <a:pt x="2462" y="349"/>
                    <a:pt x="1820" y="1052"/>
                  </a:cubicBezTo>
                  <a:cubicBezTo>
                    <a:pt x="1501" y="1339"/>
                    <a:pt x="1150" y="1579"/>
                    <a:pt x="767" y="1770"/>
                  </a:cubicBezTo>
                  <a:cubicBezTo>
                    <a:pt x="96" y="2137"/>
                    <a:pt x="1" y="2648"/>
                    <a:pt x="368" y="3270"/>
                  </a:cubicBezTo>
                  <a:cubicBezTo>
                    <a:pt x="511" y="3510"/>
                    <a:pt x="751" y="3669"/>
                    <a:pt x="862" y="3909"/>
                  </a:cubicBezTo>
                  <a:cubicBezTo>
                    <a:pt x="1385" y="5127"/>
                    <a:pt x="1894" y="5558"/>
                    <a:pt x="2622" y="5558"/>
                  </a:cubicBezTo>
                  <a:cubicBezTo>
                    <a:pt x="3028" y="5558"/>
                    <a:pt x="3503" y="5423"/>
                    <a:pt x="4086" y="5217"/>
                  </a:cubicBezTo>
                  <a:cubicBezTo>
                    <a:pt x="4255" y="5161"/>
                    <a:pt x="4406" y="5131"/>
                    <a:pt x="4541" y="5131"/>
                  </a:cubicBezTo>
                  <a:cubicBezTo>
                    <a:pt x="4904" y="5131"/>
                    <a:pt x="5158" y="5349"/>
                    <a:pt x="5379" y="5872"/>
                  </a:cubicBezTo>
                  <a:cubicBezTo>
                    <a:pt x="5794" y="6829"/>
                    <a:pt x="6480" y="7659"/>
                    <a:pt x="7198" y="8776"/>
                  </a:cubicBezTo>
                  <a:cubicBezTo>
                    <a:pt x="7055" y="8984"/>
                    <a:pt x="6943" y="9191"/>
                    <a:pt x="6847" y="9431"/>
                  </a:cubicBezTo>
                  <a:cubicBezTo>
                    <a:pt x="6767" y="9638"/>
                    <a:pt x="6767" y="9862"/>
                    <a:pt x="6863" y="10069"/>
                  </a:cubicBezTo>
                  <a:cubicBezTo>
                    <a:pt x="7054" y="10317"/>
                    <a:pt x="7403" y="10430"/>
                    <a:pt x="7772" y="10430"/>
                  </a:cubicBezTo>
                  <a:cubicBezTo>
                    <a:pt x="8331" y="10430"/>
                    <a:pt x="8934" y="10170"/>
                    <a:pt x="9097" y="9718"/>
                  </a:cubicBezTo>
                  <a:cubicBezTo>
                    <a:pt x="9337" y="9032"/>
                    <a:pt x="9624" y="8330"/>
                    <a:pt x="9704" y="7611"/>
                  </a:cubicBezTo>
                  <a:cubicBezTo>
                    <a:pt x="9768" y="6957"/>
                    <a:pt x="9608" y="6271"/>
                    <a:pt x="9512" y="5616"/>
                  </a:cubicBezTo>
                  <a:cubicBezTo>
                    <a:pt x="9464" y="5233"/>
                    <a:pt x="9257" y="4834"/>
                    <a:pt x="9337" y="4467"/>
                  </a:cubicBezTo>
                  <a:cubicBezTo>
                    <a:pt x="9624" y="2887"/>
                    <a:pt x="9624" y="2856"/>
                    <a:pt x="8252" y="2010"/>
                  </a:cubicBezTo>
                  <a:cubicBezTo>
                    <a:pt x="7964" y="1786"/>
                    <a:pt x="7709" y="1531"/>
                    <a:pt x="7486" y="1228"/>
                  </a:cubicBezTo>
                  <a:cubicBezTo>
                    <a:pt x="6795" y="413"/>
                    <a:pt x="5650" y="1"/>
                    <a:pt x="45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14"/>
            <p:cNvSpPr/>
            <p:nvPr/>
          </p:nvSpPr>
          <p:spPr>
            <a:xfrm>
              <a:off x="6693364" y="4231117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2187" y="0"/>
                  </a:moveTo>
                  <a:cubicBezTo>
                    <a:pt x="1032" y="0"/>
                    <a:pt x="0" y="966"/>
                    <a:pt x="0" y="2249"/>
                  </a:cubicBezTo>
                  <a:cubicBezTo>
                    <a:pt x="240" y="3255"/>
                    <a:pt x="447" y="4244"/>
                    <a:pt x="703" y="5202"/>
                  </a:cubicBezTo>
                  <a:cubicBezTo>
                    <a:pt x="751" y="5345"/>
                    <a:pt x="990" y="5489"/>
                    <a:pt x="1166" y="5537"/>
                  </a:cubicBezTo>
                  <a:cubicBezTo>
                    <a:pt x="1295" y="5575"/>
                    <a:pt x="1437" y="5592"/>
                    <a:pt x="1586" y="5592"/>
                  </a:cubicBezTo>
                  <a:cubicBezTo>
                    <a:pt x="2763" y="5592"/>
                    <a:pt x="4432" y="4498"/>
                    <a:pt x="4645" y="3478"/>
                  </a:cubicBezTo>
                  <a:cubicBezTo>
                    <a:pt x="4661" y="3303"/>
                    <a:pt x="4613" y="3143"/>
                    <a:pt x="4533" y="3015"/>
                  </a:cubicBezTo>
                  <a:cubicBezTo>
                    <a:pt x="4262" y="2329"/>
                    <a:pt x="4006" y="1643"/>
                    <a:pt x="3703" y="988"/>
                  </a:cubicBezTo>
                  <a:cubicBezTo>
                    <a:pt x="3575" y="701"/>
                    <a:pt x="3384" y="334"/>
                    <a:pt x="3129" y="222"/>
                  </a:cubicBezTo>
                  <a:cubicBezTo>
                    <a:pt x="2817" y="70"/>
                    <a:pt x="2498" y="0"/>
                    <a:pt x="21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14"/>
            <p:cNvSpPr/>
            <p:nvPr/>
          </p:nvSpPr>
          <p:spPr>
            <a:xfrm>
              <a:off x="6251180" y="3572793"/>
              <a:ext cx="302297" cy="330100"/>
            </a:xfrm>
            <a:custGeom>
              <a:rect b="b" l="l" r="r" t="t"/>
              <a:pathLst>
                <a:path extrusionOk="0" h="6388" w="5826">
                  <a:moveTo>
                    <a:pt x="1893" y="0"/>
                  </a:moveTo>
                  <a:cubicBezTo>
                    <a:pt x="1698" y="0"/>
                    <a:pt x="1500" y="32"/>
                    <a:pt x="1309" y="67"/>
                  </a:cubicBezTo>
                  <a:cubicBezTo>
                    <a:pt x="830" y="163"/>
                    <a:pt x="112" y="546"/>
                    <a:pt x="48" y="897"/>
                  </a:cubicBezTo>
                  <a:cubicBezTo>
                    <a:pt x="0" y="1488"/>
                    <a:pt x="192" y="2062"/>
                    <a:pt x="607" y="2493"/>
                  </a:cubicBezTo>
                  <a:cubicBezTo>
                    <a:pt x="1899" y="3722"/>
                    <a:pt x="3320" y="4807"/>
                    <a:pt x="4692" y="5940"/>
                  </a:cubicBezTo>
                  <a:cubicBezTo>
                    <a:pt x="4980" y="6116"/>
                    <a:pt x="5267" y="6260"/>
                    <a:pt x="5570" y="6387"/>
                  </a:cubicBezTo>
                  <a:lnTo>
                    <a:pt x="5825" y="6164"/>
                  </a:lnTo>
                  <a:cubicBezTo>
                    <a:pt x="5299" y="4967"/>
                    <a:pt x="4852" y="3738"/>
                    <a:pt x="4245" y="2573"/>
                  </a:cubicBezTo>
                  <a:cubicBezTo>
                    <a:pt x="3910" y="1919"/>
                    <a:pt x="3240" y="1424"/>
                    <a:pt x="2969" y="754"/>
                  </a:cubicBezTo>
                  <a:cubicBezTo>
                    <a:pt x="2717" y="152"/>
                    <a:pt x="2316" y="0"/>
                    <a:pt x="18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14"/>
            <p:cNvSpPr/>
            <p:nvPr/>
          </p:nvSpPr>
          <p:spPr>
            <a:xfrm>
              <a:off x="7083401" y="4420294"/>
              <a:ext cx="145804" cy="154663"/>
            </a:xfrm>
            <a:custGeom>
              <a:rect b="b" l="l" r="r" t="t"/>
              <a:pathLst>
                <a:path extrusionOk="0" h="2993" w="2810">
                  <a:moveTo>
                    <a:pt x="579" y="0"/>
                  </a:moveTo>
                  <a:cubicBezTo>
                    <a:pt x="311" y="0"/>
                    <a:pt x="162" y="257"/>
                    <a:pt x="112" y="775"/>
                  </a:cubicBezTo>
                  <a:cubicBezTo>
                    <a:pt x="96" y="1014"/>
                    <a:pt x="112" y="1253"/>
                    <a:pt x="112" y="1477"/>
                  </a:cubicBezTo>
                  <a:lnTo>
                    <a:pt x="80" y="1477"/>
                  </a:lnTo>
                  <a:cubicBezTo>
                    <a:pt x="80" y="1541"/>
                    <a:pt x="80" y="1605"/>
                    <a:pt x="80" y="1668"/>
                  </a:cubicBezTo>
                  <a:cubicBezTo>
                    <a:pt x="0" y="2275"/>
                    <a:pt x="32" y="2977"/>
                    <a:pt x="750" y="2993"/>
                  </a:cubicBezTo>
                  <a:cubicBezTo>
                    <a:pt x="1341" y="2977"/>
                    <a:pt x="1915" y="2722"/>
                    <a:pt x="2346" y="2291"/>
                  </a:cubicBezTo>
                  <a:cubicBezTo>
                    <a:pt x="2809" y="1764"/>
                    <a:pt x="2330" y="1269"/>
                    <a:pt x="1868" y="886"/>
                  </a:cubicBezTo>
                  <a:cubicBezTo>
                    <a:pt x="1628" y="695"/>
                    <a:pt x="1437" y="455"/>
                    <a:pt x="1197" y="280"/>
                  </a:cubicBezTo>
                  <a:cubicBezTo>
                    <a:pt x="945" y="94"/>
                    <a:pt x="740" y="0"/>
                    <a:pt x="5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14"/>
            <p:cNvSpPr/>
            <p:nvPr/>
          </p:nvSpPr>
          <p:spPr>
            <a:xfrm>
              <a:off x="6784478" y="4515477"/>
              <a:ext cx="203710" cy="135595"/>
            </a:xfrm>
            <a:custGeom>
              <a:rect b="b" l="l" r="r" t="t"/>
              <a:pathLst>
                <a:path extrusionOk="0" h="2624" w="3926">
                  <a:moveTo>
                    <a:pt x="3275" y="0"/>
                  </a:moveTo>
                  <a:cubicBezTo>
                    <a:pt x="3268" y="0"/>
                    <a:pt x="3262" y="1"/>
                    <a:pt x="3256" y="2"/>
                  </a:cubicBezTo>
                  <a:cubicBezTo>
                    <a:pt x="1756" y="241"/>
                    <a:pt x="782" y="1199"/>
                    <a:pt x="0" y="2587"/>
                  </a:cubicBezTo>
                  <a:cubicBezTo>
                    <a:pt x="137" y="2612"/>
                    <a:pt x="267" y="2624"/>
                    <a:pt x="390" y="2624"/>
                  </a:cubicBezTo>
                  <a:cubicBezTo>
                    <a:pt x="1212" y="2624"/>
                    <a:pt x="1747" y="2114"/>
                    <a:pt x="2330" y="1725"/>
                  </a:cubicBezTo>
                  <a:cubicBezTo>
                    <a:pt x="2649" y="1502"/>
                    <a:pt x="3048" y="1390"/>
                    <a:pt x="3383" y="1183"/>
                  </a:cubicBezTo>
                  <a:cubicBezTo>
                    <a:pt x="3591" y="1039"/>
                    <a:pt x="3766" y="864"/>
                    <a:pt x="3926" y="672"/>
                  </a:cubicBezTo>
                  <a:cubicBezTo>
                    <a:pt x="3710" y="441"/>
                    <a:pt x="3464" y="0"/>
                    <a:pt x="3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14"/>
            <p:cNvSpPr/>
            <p:nvPr/>
          </p:nvSpPr>
          <p:spPr>
            <a:xfrm>
              <a:off x="7187747" y="3531609"/>
              <a:ext cx="146582" cy="129653"/>
            </a:xfrm>
            <a:custGeom>
              <a:rect b="b" l="l" r="r" t="t"/>
              <a:pathLst>
                <a:path extrusionOk="0" h="2509" w="2825">
                  <a:moveTo>
                    <a:pt x="1166" y="0"/>
                  </a:moveTo>
                  <a:cubicBezTo>
                    <a:pt x="824" y="0"/>
                    <a:pt x="418" y="319"/>
                    <a:pt x="128" y="593"/>
                  </a:cubicBezTo>
                  <a:cubicBezTo>
                    <a:pt x="0" y="721"/>
                    <a:pt x="32" y="1279"/>
                    <a:pt x="160" y="1359"/>
                  </a:cubicBezTo>
                  <a:cubicBezTo>
                    <a:pt x="734" y="1662"/>
                    <a:pt x="1341" y="1934"/>
                    <a:pt x="1947" y="2173"/>
                  </a:cubicBezTo>
                  <a:lnTo>
                    <a:pt x="2298" y="2508"/>
                  </a:lnTo>
                  <a:cubicBezTo>
                    <a:pt x="2474" y="2157"/>
                    <a:pt x="2729" y="1822"/>
                    <a:pt x="2793" y="1455"/>
                  </a:cubicBezTo>
                  <a:cubicBezTo>
                    <a:pt x="2825" y="1168"/>
                    <a:pt x="2713" y="864"/>
                    <a:pt x="2506" y="673"/>
                  </a:cubicBezTo>
                  <a:cubicBezTo>
                    <a:pt x="2123" y="370"/>
                    <a:pt x="1660" y="34"/>
                    <a:pt x="1213" y="3"/>
                  </a:cubicBezTo>
                  <a:cubicBezTo>
                    <a:pt x="1197" y="1"/>
                    <a:pt x="1182" y="0"/>
                    <a:pt x="1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14"/>
            <p:cNvSpPr/>
            <p:nvPr/>
          </p:nvSpPr>
          <p:spPr>
            <a:xfrm>
              <a:off x="7935496" y="4441558"/>
              <a:ext cx="122610" cy="81905"/>
            </a:xfrm>
            <a:custGeom>
              <a:rect b="b" l="l" r="r" t="t"/>
              <a:pathLst>
                <a:path extrusionOk="0" h="1585" w="2363">
                  <a:moveTo>
                    <a:pt x="730" y="0"/>
                  </a:moveTo>
                  <a:cubicBezTo>
                    <a:pt x="523" y="0"/>
                    <a:pt x="296" y="85"/>
                    <a:pt x="0" y="228"/>
                  </a:cubicBezTo>
                  <a:cubicBezTo>
                    <a:pt x="495" y="1138"/>
                    <a:pt x="1229" y="1569"/>
                    <a:pt x="2362" y="1585"/>
                  </a:cubicBezTo>
                  <a:cubicBezTo>
                    <a:pt x="1557" y="427"/>
                    <a:pt x="1194" y="0"/>
                    <a:pt x="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14"/>
            <p:cNvSpPr/>
            <p:nvPr/>
          </p:nvSpPr>
          <p:spPr>
            <a:xfrm>
              <a:off x="7196827" y="3696784"/>
              <a:ext cx="102737" cy="58186"/>
            </a:xfrm>
            <a:custGeom>
              <a:rect b="b" l="l" r="r" t="t"/>
              <a:pathLst>
                <a:path extrusionOk="0" h="1126" w="1980">
                  <a:moveTo>
                    <a:pt x="770" y="1"/>
                  </a:moveTo>
                  <a:cubicBezTo>
                    <a:pt x="508" y="1"/>
                    <a:pt x="267" y="168"/>
                    <a:pt x="1" y="503"/>
                  </a:cubicBezTo>
                  <a:lnTo>
                    <a:pt x="1884" y="1126"/>
                  </a:lnTo>
                  <a:cubicBezTo>
                    <a:pt x="1916" y="1030"/>
                    <a:pt x="1948" y="918"/>
                    <a:pt x="1980" y="822"/>
                  </a:cubicBezTo>
                  <a:cubicBezTo>
                    <a:pt x="1478" y="275"/>
                    <a:pt x="1106" y="1"/>
                    <a:pt x="7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14"/>
            <p:cNvSpPr/>
            <p:nvPr/>
          </p:nvSpPr>
          <p:spPr>
            <a:xfrm>
              <a:off x="3598803" y="3925105"/>
              <a:ext cx="81204" cy="50383"/>
            </a:xfrm>
            <a:custGeom>
              <a:rect b="b" l="l" r="r" t="t"/>
              <a:pathLst>
                <a:path extrusionOk="0" h="975" w="1565">
                  <a:moveTo>
                    <a:pt x="1246" y="0"/>
                  </a:moveTo>
                  <a:lnTo>
                    <a:pt x="1" y="367"/>
                  </a:lnTo>
                  <a:cubicBezTo>
                    <a:pt x="468" y="663"/>
                    <a:pt x="753" y="974"/>
                    <a:pt x="1033" y="974"/>
                  </a:cubicBezTo>
                  <a:cubicBezTo>
                    <a:pt x="1040" y="974"/>
                    <a:pt x="1047" y="974"/>
                    <a:pt x="1054" y="974"/>
                  </a:cubicBezTo>
                  <a:cubicBezTo>
                    <a:pt x="1230" y="958"/>
                    <a:pt x="1389" y="479"/>
                    <a:pt x="1565" y="192"/>
                  </a:cubicBezTo>
                  <a:lnTo>
                    <a:pt x="124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14"/>
            <p:cNvSpPr/>
            <p:nvPr/>
          </p:nvSpPr>
          <p:spPr>
            <a:xfrm>
              <a:off x="3681615" y="2990740"/>
              <a:ext cx="81204" cy="50383"/>
            </a:xfrm>
            <a:custGeom>
              <a:rect b="b" l="l" r="r" t="t"/>
              <a:pathLst>
                <a:path extrusionOk="0" h="975" w="1565">
                  <a:moveTo>
                    <a:pt x="1262" y="0"/>
                  </a:moveTo>
                  <a:lnTo>
                    <a:pt x="1" y="383"/>
                  </a:lnTo>
                  <a:cubicBezTo>
                    <a:pt x="484" y="664"/>
                    <a:pt x="769" y="974"/>
                    <a:pt x="1049" y="974"/>
                  </a:cubicBezTo>
                  <a:cubicBezTo>
                    <a:pt x="1056" y="974"/>
                    <a:pt x="1063" y="974"/>
                    <a:pt x="1070" y="974"/>
                  </a:cubicBezTo>
                  <a:cubicBezTo>
                    <a:pt x="1246" y="974"/>
                    <a:pt x="1405" y="479"/>
                    <a:pt x="1565" y="208"/>
                  </a:cubicBezTo>
                  <a:lnTo>
                    <a:pt x="126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14"/>
            <p:cNvSpPr/>
            <p:nvPr/>
          </p:nvSpPr>
          <p:spPr>
            <a:xfrm>
              <a:off x="4780485" y="5040844"/>
              <a:ext cx="58840" cy="71828"/>
            </a:xfrm>
            <a:custGeom>
              <a:rect b="b" l="l" r="r" t="t"/>
              <a:pathLst>
                <a:path extrusionOk="0" h="1390" w="1134">
                  <a:moveTo>
                    <a:pt x="703" y="1"/>
                  </a:moveTo>
                  <a:cubicBezTo>
                    <a:pt x="479" y="384"/>
                    <a:pt x="240" y="751"/>
                    <a:pt x="1" y="1134"/>
                  </a:cubicBezTo>
                  <a:lnTo>
                    <a:pt x="432" y="1389"/>
                  </a:lnTo>
                  <a:lnTo>
                    <a:pt x="1134" y="256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07" name="Google Shape;5607;p14"/>
          <p:cNvSpPr/>
          <p:nvPr/>
        </p:nvSpPr>
        <p:spPr>
          <a:xfrm>
            <a:off x="1837775" y="822950"/>
            <a:ext cx="5468700" cy="3497700"/>
          </a:xfrm>
          <a:prstGeom prst="rect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08" name="Google Shape;5608;p14"/>
          <p:cNvSpPr/>
          <p:nvPr/>
        </p:nvSpPr>
        <p:spPr>
          <a:xfrm>
            <a:off x="4572000" y="-76200"/>
            <a:ext cx="4662000" cy="5295900"/>
          </a:xfrm>
          <a:prstGeom prst="rect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09" name="Google Shape;5609;p14"/>
          <p:cNvSpPr txBox="1"/>
          <p:nvPr>
            <p:ph idx="1" type="subTitle"/>
          </p:nvPr>
        </p:nvSpPr>
        <p:spPr>
          <a:xfrm>
            <a:off x="2730300" y="2636600"/>
            <a:ext cx="3683100" cy="129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5610" name="Google Shape;5610;p14"/>
          <p:cNvSpPr txBox="1"/>
          <p:nvPr>
            <p:ph type="title"/>
          </p:nvPr>
        </p:nvSpPr>
        <p:spPr>
          <a:xfrm>
            <a:off x="1069800" y="1280160"/>
            <a:ext cx="7004400" cy="171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9000"/>
              <a:buNone/>
              <a:defRPr sz="9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CUSTOM_3">
    <p:spTree>
      <p:nvGrpSpPr>
        <p:cNvPr id="5611" name="Shape 56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12" name="Google Shape;5612;p15"/>
          <p:cNvGrpSpPr/>
          <p:nvPr/>
        </p:nvGrpSpPr>
        <p:grpSpPr>
          <a:xfrm>
            <a:off x="0" y="-76200"/>
            <a:ext cx="9415324" cy="5336303"/>
            <a:chOff x="0" y="-76200"/>
            <a:chExt cx="9415324" cy="5336303"/>
          </a:xfrm>
        </p:grpSpPr>
        <p:sp>
          <p:nvSpPr>
            <p:cNvPr id="5613" name="Google Shape;5613;p15"/>
            <p:cNvSpPr/>
            <p:nvPr/>
          </p:nvSpPr>
          <p:spPr>
            <a:xfrm>
              <a:off x="8588861" y="-44059"/>
              <a:ext cx="327047" cy="224321"/>
            </a:xfrm>
            <a:custGeom>
              <a:rect b="b" l="l" r="r" t="t"/>
              <a:pathLst>
                <a:path extrusionOk="0" h="4341" w="6303">
                  <a:moveTo>
                    <a:pt x="335" y="0"/>
                  </a:moveTo>
                  <a:cubicBezTo>
                    <a:pt x="287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04" y="4246"/>
                  </a:cubicBezTo>
                  <a:cubicBezTo>
                    <a:pt x="5115" y="4306"/>
                    <a:pt x="5366" y="4341"/>
                    <a:pt x="5565" y="4341"/>
                  </a:cubicBezTo>
                  <a:cubicBezTo>
                    <a:pt x="6201" y="4341"/>
                    <a:pt x="6303" y="3986"/>
                    <a:pt x="6144" y="3001"/>
                  </a:cubicBezTo>
                  <a:cubicBezTo>
                    <a:pt x="6001" y="1995"/>
                    <a:pt x="5745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15"/>
            <p:cNvSpPr/>
            <p:nvPr/>
          </p:nvSpPr>
          <p:spPr>
            <a:xfrm>
              <a:off x="8991299" y="-54807"/>
              <a:ext cx="267532" cy="216260"/>
            </a:xfrm>
            <a:custGeom>
              <a:rect b="b" l="l" r="r" t="t"/>
              <a:pathLst>
                <a:path extrusionOk="0" h="4185" w="5156">
                  <a:moveTo>
                    <a:pt x="4022" y="1"/>
                  </a:moveTo>
                  <a:lnTo>
                    <a:pt x="0" y="17"/>
                  </a:lnTo>
                  <a:cubicBezTo>
                    <a:pt x="48" y="304"/>
                    <a:pt x="32" y="639"/>
                    <a:pt x="176" y="879"/>
                  </a:cubicBezTo>
                  <a:cubicBezTo>
                    <a:pt x="719" y="1693"/>
                    <a:pt x="1341" y="2459"/>
                    <a:pt x="1900" y="3289"/>
                  </a:cubicBezTo>
                  <a:cubicBezTo>
                    <a:pt x="2292" y="3867"/>
                    <a:pt x="2737" y="4184"/>
                    <a:pt x="3286" y="4184"/>
                  </a:cubicBezTo>
                  <a:cubicBezTo>
                    <a:pt x="3539" y="4184"/>
                    <a:pt x="3815" y="4116"/>
                    <a:pt x="4118" y="3975"/>
                  </a:cubicBezTo>
                  <a:cubicBezTo>
                    <a:pt x="4453" y="3847"/>
                    <a:pt x="4804" y="3751"/>
                    <a:pt x="5155" y="3688"/>
                  </a:cubicBezTo>
                  <a:cubicBezTo>
                    <a:pt x="4756" y="2427"/>
                    <a:pt x="4389" y="1214"/>
                    <a:pt x="40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15"/>
            <p:cNvSpPr/>
            <p:nvPr/>
          </p:nvSpPr>
          <p:spPr>
            <a:xfrm>
              <a:off x="8843887" y="1302611"/>
              <a:ext cx="395071" cy="356454"/>
            </a:xfrm>
            <a:custGeom>
              <a:rect b="b" l="l" r="r" t="t"/>
              <a:pathLst>
                <a:path extrusionOk="0" h="6898" w="7614">
                  <a:moveTo>
                    <a:pt x="3607" y="1"/>
                  </a:moveTo>
                  <a:cubicBezTo>
                    <a:pt x="2650" y="448"/>
                    <a:pt x="1597" y="799"/>
                    <a:pt x="719" y="1389"/>
                  </a:cubicBezTo>
                  <a:cubicBezTo>
                    <a:pt x="80" y="1804"/>
                    <a:pt x="1" y="2634"/>
                    <a:pt x="559" y="3257"/>
                  </a:cubicBezTo>
                  <a:cubicBezTo>
                    <a:pt x="1517" y="4358"/>
                    <a:pt x="2538" y="5427"/>
                    <a:pt x="3623" y="6416"/>
                  </a:cubicBezTo>
                  <a:cubicBezTo>
                    <a:pt x="3982" y="6739"/>
                    <a:pt x="4395" y="6897"/>
                    <a:pt x="4798" y="6897"/>
                  </a:cubicBezTo>
                  <a:cubicBezTo>
                    <a:pt x="5292" y="6897"/>
                    <a:pt x="5770" y="6659"/>
                    <a:pt x="6113" y="6193"/>
                  </a:cubicBezTo>
                  <a:cubicBezTo>
                    <a:pt x="6703" y="5411"/>
                    <a:pt x="7102" y="4485"/>
                    <a:pt x="7501" y="3576"/>
                  </a:cubicBezTo>
                  <a:cubicBezTo>
                    <a:pt x="7613" y="3272"/>
                    <a:pt x="7581" y="2921"/>
                    <a:pt x="7422" y="2634"/>
                  </a:cubicBezTo>
                  <a:cubicBezTo>
                    <a:pt x="6544" y="1309"/>
                    <a:pt x="5139" y="751"/>
                    <a:pt x="360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15"/>
            <p:cNvSpPr/>
            <p:nvPr/>
          </p:nvSpPr>
          <p:spPr>
            <a:xfrm>
              <a:off x="8969766" y="330162"/>
              <a:ext cx="371878" cy="366066"/>
            </a:xfrm>
            <a:custGeom>
              <a:rect b="b" l="l" r="r" t="t"/>
              <a:pathLst>
                <a:path extrusionOk="0" h="7084" w="7167">
                  <a:moveTo>
                    <a:pt x="5703" y="1"/>
                  </a:moveTo>
                  <a:cubicBezTo>
                    <a:pt x="5439" y="1"/>
                    <a:pt x="5152" y="132"/>
                    <a:pt x="4868" y="403"/>
                  </a:cubicBezTo>
                  <a:cubicBezTo>
                    <a:pt x="3926" y="1345"/>
                    <a:pt x="2698" y="1967"/>
                    <a:pt x="1373" y="2158"/>
                  </a:cubicBezTo>
                  <a:cubicBezTo>
                    <a:pt x="128" y="2334"/>
                    <a:pt x="0" y="2829"/>
                    <a:pt x="719" y="3834"/>
                  </a:cubicBezTo>
                  <a:cubicBezTo>
                    <a:pt x="1277" y="4632"/>
                    <a:pt x="2634" y="4887"/>
                    <a:pt x="2474" y="6228"/>
                  </a:cubicBezTo>
                  <a:cubicBezTo>
                    <a:pt x="2474" y="6292"/>
                    <a:pt x="2618" y="6372"/>
                    <a:pt x="2698" y="6435"/>
                  </a:cubicBezTo>
                  <a:cubicBezTo>
                    <a:pt x="3233" y="6868"/>
                    <a:pt x="3806" y="7084"/>
                    <a:pt x="4345" y="7084"/>
                  </a:cubicBezTo>
                  <a:cubicBezTo>
                    <a:pt x="5139" y="7084"/>
                    <a:pt x="5861" y="6617"/>
                    <a:pt x="6288" y="5685"/>
                  </a:cubicBezTo>
                  <a:cubicBezTo>
                    <a:pt x="6735" y="4744"/>
                    <a:pt x="6895" y="3675"/>
                    <a:pt x="7166" y="2733"/>
                  </a:cubicBezTo>
                  <a:cubicBezTo>
                    <a:pt x="6959" y="1983"/>
                    <a:pt x="6863" y="1360"/>
                    <a:pt x="6624" y="770"/>
                  </a:cubicBezTo>
                  <a:cubicBezTo>
                    <a:pt x="6408" y="265"/>
                    <a:pt x="6078" y="1"/>
                    <a:pt x="57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15"/>
            <p:cNvSpPr/>
            <p:nvPr/>
          </p:nvSpPr>
          <p:spPr>
            <a:xfrm>
              <a:off x="8562347" y="1363017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2358" y="1"/>
                  </a:moveTo>
                  <a:cubicBezTo>
                    <a:pt x="2225" y="1"/>
                    <a:pt x="2121" y="23"/>
                    <a:pt x="2091" y="77"/>
                  </a:cubicBezTo>
                  <a:cubicBezTo>
                    <a:pt x="1421" y="1098"/>
                    <a:pt x="671" y="2119"/>
                    <a:pt x="304" y="3237"/>
                  </a:cubicBezTo>
                  <a:cubicBezTo>
                    <a:pt x="0" y="4194"/>
                    <a:pt x="1118" y="4449"/>
                    <a:pt x="1756" y="4705"/>
                  </a:cubicBezTo>
                  <a:cubicBezTo>
                    <a:pt x="1778" y="4713"/>
                    <a:pt x="1803" y="4717"/>
                    <a:pt x="1832" y="4717"/>
                  </a:cubicBezTo>
                  <a:cubicBezTo>
                    <a:pt x="2138" y="4717"/>
                    <a:pt x="2788" y="4274"/>
                    <a:pt x="2905" y="3939"/>
                  </a:cubicBezTo>
                  <a:cubicBezTo>
                    <a:pt x="3224" y="3013"/>
                    <a:pt x="3320" y="2008"/>
                    <a:pt x="3543" y="747"/>
                  </a:cubicBezTo>
                  <a:cubicBezTo>
                    <a:pt x="3496" y="683"/>
                    <a:pt x="3352" y="316"/>
                    <a:pt x="3065" y="156"/>
                  </a:cubicBezTo>
                  <a:cubicBezTo>
                    <a:pt x="2894" y="66"/>
                    <a:pt x="2584" y="1"/>
                    <a:pt x="23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15"/>
            <p:cNvSpPr/>
            <p:nvPr/>
          </p:nvSpPr>
          <p:spPr>
            <a:xfrm>
              <a:off x="8802481" y="1100566"/>
              <a:ext cx="216163" cy="214916"/>
            </a:xfrm>
            <a:custGeom>
              <a:rect b="b" l="l" r="r" t="t"/>
              <a:pathLst>
                <a:path extrusionOk="0" h="4159" w="4166">
                  <a:moveTo>
                    <a:pt x="3815" y="1"/>
                  </a:moveTo>
                  <a:cubicBezTo>
                    <a:pt x="2794" y="607"/>
                    <a:pt x="1708" y="1102"/>
                    <a:pt x="799" y="1820"/>
                  </a:cubicBezTo>
                  <a:cubicBezTo>
                    <a:pt x="1" y="2459"/>
                    <a:pt x="655" y="3145"/>
                    <a:pt x="1070" y="3751"/>
                  </a:cubicBezTo>
                  <a:cubicBezTo>
                    <a:pt x="1259" y="4027"/>
                    <a:pt x="1491" y="4158"/>
                    <a:pt x="1734" y="4158"/>
                  </a:cubicBezTo>
                  <a:cubicBezTo>
                    <a:pt x="1941" y="4158"/>
                    <a:pt x="2157" y="4063"/>
                    <a:pt x="2363" y="3879"/>
                  </a:cubicBezTo>
                  <a:cubicBezTo>
                    <a:pt x="3432" y="2953"/>
                    <a:pt x="3623" y="1597"/>
                    <a:pt x="4166" y="400"/>
                  </a:cubicBezTo>
                  <a:lnTo>
                    <a:pt x="38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15"/>
            <p:cNvSpPr/>
            <p:nvPr/>
          </p:nvSpPr>
          <p:spPr>
            <a:xfrm>
              <a:off x="8810783" y="391344"/>
              <a:ext cx="130860" cy="154767"/>
            </a:xfrm>
            <a:custGeom>
              <a:rect b="b" l="l" r="r" t="t"/>
              <a:pathLst>
                <a:path extrusionOk="0" h="2995" w="2522">
                  <a:moveTo>
                    <a:pt x="2282" y="1"/>
                  </a:moveTo>
                  <a:cubicBezTo>
                    <a:pt x="1995" y="208"/>
                    <a:pt x="1596" y="320"/>
                    <a:pt x="1421" y="591"/>
                  </a:cubicBezTo>
                  <a:cubicBezTo>
                    <a:pt x="926" y="1294"/>
                    <a:pt x="431" y="1996"/>
                    <a:pt x="0" y="2746"/>
                  </a:cubicBezTo>
                  <a:cubicBezTo>
                    <a:pt x="206" y="2914"/>
                    <a:pt x="450" y="2995"/>
                    <a:pt x="691" y="2995"/>
                  </a:cubicBezTo>
                  <a:cubicBezTo>
                    <a:pt x="1069" y="2995"/>
                    <a:pt x="1440" y="2797"/>
                    <a:pt x="1644" y="2427"/>
                  </a:cubicBezTo>
                  <a:cubicBezTo>
                    <a:pt x="1899" y="1980"/>
                    <a:pt x="2139" y="1517"/>
                    <a:pt x="2378" y="1054"/>
                  </a:cubicBezTo>
                  <a:cubicBezTo>
                    <a:pt x="2522" y="799"/>
                    <a:pt x="2330" y="368"/>
                    <a:pt x="22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15"/>
            <p:cNvSpPr/>
            <p:nvPr/>
          </p:nvSpPr>
          <p:spPr>
            <a:xfrm>
              <a:off x="8727971" y="201701"/>
              <a:ext cx="132521" cy="183550"/>
            </a:xfrm>
            <a:custGeom>
              <a:rect b="b" l="l" r="r" t="t"/>
              <a:pathLst>
                <a:path extrusionOk="0" h="3552" w="2554">
                  <a:moveTo>
                    <a:pt x="1485" y="0"/>
                  </a:moveTo>
                  <a:cubicBezTo>
                    <a:pt x="1437" y="112"/>
                    <a:pt x="1373" y="208"/>
                    <a:pt x="1325" y="304"/>
                  </a:cubicBezTo>
                  <a:cubicBezTo>
                    <a:pt x="814" y="1293"/>
                    <a:pt x="463" y="2362"/>
                    <a:pt x="0" y="3463"/>
                  </a:cubicBezTo>
                  <a:cubicBezTo>
                    <a:pt x="235" y="3523"/>
                    <a:pt x="434" y="3552"/>
                    <a:pt x="602" y="3552"/>
                  </a:cubicBezTo>
                  <a:cubicBezTo>
                    <a:pt x="1112" y="3552"/>
                    <a:pt x="1349" y="3289"/>
                    <a:pt x="1469" y="2809"/>
                  </a:cubicBezTo>
                  <a:cubicBezTo>
                    <a:pt x="1548" y="2522"/>
                    <a:pt x="1676" y="2251"/>
                    <a:pt x="1820" y="1995"/>
                  </a:cubicBezTo>
                  <a:cubicBezTo>
                    <a:pt x="2059" y="1580"/>
                    <a:pt x="2298" y="1149"/>
                    <a:pt x="2554" y="734"/>
                  </a:cubicBezTo>
                  <a:cubicBezTo>
                    <a:pt x="2171" y="527"/>
                    <a:pt x="1820" y="272"/>
                    <a:pt x="14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15"/>
            <p:cNvSpPr/>
            <p:nvPr/>
          </p:nvSpPr>
          <p:spPr>
            <a:xfrm>
              <a:off x="8794231" y="793004"/>
              <a:ext cx="139162" cy="265403"/>
            </a:xfrm>
            <a:custGeom>
              <a:rect b="b" l="l" r="r" t="t"/>
              <a:pathLst>
                <a:path extrusionOk="0" h="5136" w="2682">
                  <a:moveTo>
                    <a:pt x="2266" y="0"/>
                  </a:moveTo>
                  <a:cubicBezTo>
                    <a:pt x="2043" y="160"/>
                    <a:pt x="1756" y="287"/>
                    <a:pt x="1596" y="511"/>
                  </a:cubicBezTo>
                  <a:cubicBezTo>
                    <a:pt x="1293" y="894"/>
                    <a:pt x="1053" y="1341"/>
                    <a:pt x="862" y="1803"/>
                  </a:cubicBezTo>
                  <a:cubicBezTo>
                    <a:pt x="527" y="2681"/>
                    <a:pt x="255" y="3591"/>
                    <a:pt x="16" y="4485"/>
                  </a:cubicBezTo>
                  <a:cubicBezTo>
                    <a:pt x="0" y="4708"/>
                    <a:pt x="80" y="4931"/>
                    <a:pt x="223" y="5107"/>
                  </a:cubicBezTo>
                  <a:cubicBezTo>
                    <a:pt x="243" y="5127"/>
                    <a:pt x="288" y="5136"/>
                    <a:pt x="344" y="5136"/>
                  </a:cubicBezTo>
                  <a:cubicBezTo>
                    <a:pt x="471" y="5136"/>
                    <a:pt x="657" y="5089"/>
                    <a:pt x="734" y="5011"/>
                  </a:cubicBezTo>
                  <a:cubicBezTo>
                    <a:pt x="1756" y="4038"/>
                    <a:pt x="2649" y="2968"/>
                    <a:pt x="2681" y="1420"/>
                  </a:cubicBezTo>
                  <a:cubicBezTo>
                    <a:pt x="2681" y="1197"/>
                    <a:pt x="2649" y="974"/>
                    <a:pt x="2601" y="750"/>
                  </a:cubicBezTo>
                  <a:cubicBezTo>
                    <a:pt x="2506" y="495"/>
                    <a:pt x="2394" y="239"/>
                    <a:pt x="22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15"/>
            <p:cNvSpPr/>
            <p:nvPr/>
          </p:nvSpPr>
          <p:spPr>
            <a:xfrm>
              <a:off x="8829826" y="1607744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734" y="1"/>
                  </a:moveTo>
                  <a:lnTo>
                    <a:pt x="734" y="1"/>
                  </a:lnTo>
                  <a:cubicBezTo>
                    <a:pt x="0" y="1262"/>
                    <a:pt x="16" y="2203"/>
                    <a:pt x="750" y="3384"/>
                  </a:cubicBezTo>
                  <a:cubicBezTo>
                    <a:pt x="927" y="3658"/>
                    <a:pt x="1108" y="3746"/>
                    <a:pt x="1294" y="3746"/>
                  </a:cubicBezTo>
                  <a:cubicBezTo>
                    <a:pt x="1623" y="3746"/>
                    <a:pt x="1971" y="3474"/>
                    <a:pt x="2348" y="3474"/>
                  </a:cubicBezTo>
                  <a:cubicBezTo>
                    <a:pt x="2492" y="3474"/>
                    <a:pt x="2640" y="3514"/>
                    <a:pt x="2793" y="3623"/>
                  </a:cubicBezTo>
                  <a:cubicBezTo>
                    <a:pt x="2442" y="2059"/>
                    <a:pt x="1915" y="910"/>
                    <a:pt x="7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15"/>
            <p:cNvSpPr/>
            <p:nvPr/>
          </p:nvSpPr>
          <p:spPr>
            <a:xfrm>
              <a:off x="8618644" y="1707216"/>
              <a:ext cx="125101" cy="161174"/>
            </a:xfrm>
            <a:custGeom>
              <a:rect b="b" l="l" r="r" t="t"/>
              <a:pathLst>
                <a:path extrusionOk="0" h="3119" w="2411">
                  <a:moveTo>
                    <a:pt x="1364" y="0"/>
                  </a:moveTo>
                  <a:cubicBezTo>
                    <a:pt x="1073" y="0"/>
                    <a:pt x="782" y="40"/>
                    <a:pt x="495" y="119"/>
                  </a:cubicBezTo>
                  <a:cubicBezTo>
                    <a:pt x="272" y="198"/>
                    <a:pt x="1" y="837"/>
                    <a:pt x="96" y="1092"/>
                  </a:cubicBezTo>
                  <a:cubicBezTo>
                    <a:pt x="336" y="1778"/>
                    <a:pt x="783" y="2401"/>
                    <a:pt x="1134" y="3055"/>
                  </a:cubicBezTo>
                  <a:lnTo>
                    <a:pt x="1469" y="3119"/>
                  </a:lnTo>
                  <a:cubicBezTo>
                    <a:pt x="1788" y="2417"/>
                    <a:pt x="2075" y="1698"/>
                    <a:pt x="2331" y="980"/>
                  </a:cubicBezTo>
                  <a:cubicBezTo>
                    <a:pt x="2411" y="709"/>
                    <a:pt x="2235" y="103"/>
                    <a:pt x="2091" y="87"/>
                  </a:cubicBezTo>
                  <a:cubicBezTo>
                    <a:pt x="1851" y="28"/>
                    <a:pt x="1608" y="0"/>
                    <a:pt x="13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15"/>
            <p:cNvSpPr/>
            <p:nvPr/>
          </p:nvSpPr>
          <p:spPr>
            <a:xfrm>
              <a:off x="8348674" y="94685"/>
              <a:ext cx="198833" cy="89915"/>
            </a:xfrm>
            <a:custGeom>
              <a:rect b="b" l="l" r="r" t="t"/>
              <a:pathLst>
                <a:path extrusionOk="0" h="1740" w="3832">
                  <a:moveTo>
                    <a:pt x="2867" y="0"/>
                  </a:moveTo>
                  <a:cubicBezTo>
                    <a:pt x="2825" y="0"/>
                    <a:pt x="2789" y="9"/>
                    <a:pt x="2762" y="29"/>
                  </a:cubicBezTo>
                  <a:cubicBezTo>
                    <a:pt x="2444" y="267"/>
                    <a:pt x="2207" y="481"/>
                    <a:pt x="1872" y="481"/>
                  </a:cubicBezTo>
                  <a:cubicBezTo>
                    <a:pt x="1736" y="481"/>
                    <a:pt x="1585" y="446"/>
                    <a:pt x="1405" y="364"/>
                  </a:cubicBezTo>
                  <a:cubicBezTo>
                    <a:pt x="1353" y="339"/>
                    <a:pt x="1291" y="328"/>
                    <a:pt x="1223" y="328"/>
                  </a:cubicBezTo>
                  <a:cubicBezTo>
                    <a:pt x="943" y="328"/>
                    <a:pt x="561" y="516"/>
                    <a:pt x="304" y="683"/>
                  </a:cubicBezTo>
                  <a:cubicBezTo>
                    <a:pt x="113" y="811"/>
                    <a:pt x="33" y="1178"/>
                    <a:pt x="1" y="1433"/>
                  </a:cubicBezTo>
                  <a:cubicBezTo>
                    <a:pt x="1" y="1529"/>
                    <a:pt x="336" y="1736"/>
                    <a:pt x="528" y="1736"/>
                  </a:cubicBezTo>
                  <a:cubicBezTo>
                    <a:pt x="590" y="1739"/>
                    <a:pt x="651" y="1740"/>
                    <a:pt x="713" y="1740"/>
                  </a:cubicBezTo>
                  <a:cubicBezTo>
                    <a:pt x="1819" y="1740"/>
                    <a:pt x="2814" y="1338"/>
                    <a:pt x="3751" y="779"/>
                  </a:cubicBezTo>
                  <a:cubicBezTo>
                    <a:pt x="3783" y="635"/>
                    <a:pt x="3799" y="507"/>
                    <a:pt x="3831" y="364"/>
                  </a:cubicBezTo>
                  <a:cubicBezTo>
                    <a:pt x="3521" y="256"/>
                    <a:pt x="3097" y="0"/>
                    <a:pt x="28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15"/>
            <p:cNvSpPr/>
            <p:nvPr/>
          </p:nvSpPr>
          <p:spPr>
            <a:xfrm>
              <a:off x="8593790" y="2768905"/>
              <a:ext cx="104398" cy="122108"/>
            </a:xfrm>
            <a:custGeom>
              <a:rect b="b" l="l" r="r" t="t"/>
              <a:pathLst>
                <a:path extrusionOk="0" h="2363" w="2012">
                  <a:moveTo>
                    <a:pt x="831" y="0"/>
                  </a:moveTo>
                  <a:cubicBezTo>
                    <a:pt x="145" y="32"/>
                    <a:pt x="1" y="479"/>
                    <a:pt x="33" y="1022"/>
                  </a:cubicBezTo>
                  <a:cubicBezTo>
                    <a:pt x="49" y="1747"/>
                    <a:pt x="298" y="2363"/>
                    <a:pt x="1118" y="2363"/>
                  </a:cubicBezTo>
                  <a:cubicBezTo>
                    <a:pt x="1129" y="2363"/>
                    <a:pt x="1139" y="2362"/>
                    <a:pt x="1150" y="2362"/>
                  </a:cubicBezTo>
                  <a:cubicBezTo>
                    <a:pt x="1485" y="2346"/>
                    <a:pt x="1820" y="2011"/>
                    <a:pt x="2012" y="1899"/>
                  </a:cubicBezTo>
                  <a:cubicBezTo>
                    <a:pt x="2012" y="798"/>
                    <a:pt x="1405" y="0"/>
                    <a:pt x="8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15"/>
            <p:cNvSpPr/>
            <p:nvPr/>
          </p:nvSpPr>
          <p:spPr>
            <a:xfrm>
              <a:off x="9067470" y="789697"/>
              <a:ext cx="67973" cy="175695"/>
            </a:xfrm>
            <a:custGeom>
              <a:rect b="b" l="l" r="r" t="t"/>
              <a:pathLst>
                <a:path extrusionOk="0" h="3400" w="1310">
                  <a:moveTo>
                    <a:pt x="655" y="0"/>
                  </a:moveTo>
                  <a:lnTo>
                    <a:pt x="288" y="96"/>
                  </a:lnTo>
                  <a:cubicBezTo>
                    <a:pt x="192" y="1149"/>
                    <a:pt x="96" y="2187"/>
                    <a:pt x="1" y="3224"/>
                  </a:cubicBezTo>
                  <a:lnTo>
                    <a:pt x="320" y="3400"/>
                  </a:lnTo>
                  <a:cubicBezTo>
                    <a:pt x="655" y="2905"/>
                    <a:pt x="1229" y="2410"/>
                    <a:pt x="1277" y="1883"/>
                  </a:cubicBezTo>
                  <a:cubicBezTo>
                    <a:pt x="1309" y="1277"/>
                    <a:pt x="878" y="623"/>
                    <a:pt x="6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15"/>
            <p:cNvSpPr/>
            <p:nvPr/>
          </p:nvSpPr>
          <p:spPr>
            <a:xfrm>
              <a:off x="8607904" y="1107077"/>
              <a:ext cx="120120" cy="52812"/>
            </a:xfrm>
            <a:custGeom>
              <a:rect b="b" l="l" r="r" t="t"/>
              <a:pathLst>
                <a:path extrusionOk="0" h="1022" w="2315">
                  <a:moveTo>
                    <a:pt x="1096" y="1"/>
                  </a:moveTo>
                  <a:cubicBezTo>
                    <a:pt x="737" y="1"/>
                    <a:pt x="378" y="165"/>
                    <a:pt x="0" y="497"/>
                  </a:cubicBezTo>
                  <a:cubicBezTo>
                    <a:pt x="554" y="850"/>
                    <a:pt x="971" y="1021"/>
                    <a:pt x="1344" y="1021"/>
                  </a:cubicBezTo>
                  <a:cubicBezTo>
                    <a:pt x="1680" y="1021"/>
                    <a:pt x="1981" y="881"/>
                    <a:pt x="2314" y="609"/>
                  </a:cubicBezTo>
                  <a:cubicBezTo>
                    <a:pt x="1894" y="205"/>
                    <a:pt x="1495" y="1"/>
                    <a:pt x="1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15"/>
            <p:cNvSpPr/>
            <p:nvPr/>
          </p:nvSpPr>
          <p:spPr>
            <a:xfrm>
              <a:off x="9010313" y="1860249"/>
              <a:ext cx="108549" cy="52502"/>
            </a:xfrm>
            <a:custGeom>
              <a:rect b="b" l="l" r="r" t="t"/>
              <a:pathLst>
                <a:path extrusionOk="0" h="1016" w="2092">
                  <a:moveTo>
                    <a:pt x="1413" y="0"/>
                  </a:moveTo>
                  <a:cubicBezTo>
                    <a:pt x="947" y="0"/>
                    <a:pt x="482" y="139"/>
                    <a:pt x="17" y="212"/>
                  </a:cubicBezTo>
                  <a:cubicBezTo>
                    <a:pt x="1" y="323"/>
                    <a:pt x="1" y="435"/>
                    <a:pt x="1" y="547"/>
                  </a:cubicBezTo>
                  <a:cubicBezTo>
                    <a:pt x="448" y="706"/>
                    <a:pt x="879" y="930"/>
                    <a:pt x="1341" y="1010"/>
                  </a:cubicBezTo>
                  <a:cubicBezTo>
                    <a:pt x="1361" y="1014"/>
                    <a:pt x="1382" y="1016"/>
                    <a:pt x="1402" y="1016"/>
                  </a:cubicBezTo>
                  <a:cubicBezTo>
                    <a:pt x="1613" y="1016"/>
                    <a:pt x="1859" y="807"/>
                    <a:pt x="2092" y="690"/>
                  </a:cubicBezTo>
                  <a:cubicBezTo>
                    <a:pt x="1916" y="451"/>
                    <a:pt x="1756" y="20"/>
                    <a:pt x="1549" y="4"/>
                  </a:cubicBezTo>
                  <a:cubicBezTo>
                    <a:pt x="1504" y="1"/>
                    <a:pt x="1458" y="0"/>
                    <a:pt x="14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15"/>
            <p:cNvSpPr/>
            <p:nvPr/>
          </p:nvSpPr>
          <p:spPr>
            <a:xfrm>
              <a:off x="8657560" y="1945897"/>
              <a:ext cx="75444" cy="59426"/>
            </a:xfrm>
            <a:custGeom>
              <a:rect b="b" l="l" r="r" t="t"/>
              <a:pathLst>
                <a:path extrusionOk="0" h="1150" w="1454">
                  <a:moveTo>
                    <a:pt x="1" y="0"/>
                  </a:moveTo>
                  <a:lnTo>
                    <a:pt x="767" y="1149"/>
                  </a:lnTo>
                  <a:cubicBezTo>
                    <a:pt x="1453" y="351"/>
                    <a:pt x="1357" y="207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15"/>
            <p:cNvSpPr/>
            <p:nvPr/>
          </p:nvSpPr>
          <p:spPr>
            <a:xfrm>
              <a:off x="7745847" y="470253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3" y="1"/>
                  </a:moveTo>
                  <a:cubicBezTo>
                    <a:pt x="3862" y="1"/>
                    <a:pt x="3652" y="18"/>
                    <a:pt x="3432" y="53"/>
                  </a:cubicBezTo>
                  <a:cubicBezTo>
                    <a:pt x="3419" y="54"/>
                    <a:pt x="3405" y="55"/>
                    <a:pt x="3392" y="55"/>
                  </a:cubicBezTo>
                  <a:cubicBezTo>
                    <a:pt x="3286" y="55"/>
                    <a:pt x="3182" y="13"/>
                    <a:pt x="3092" y="13"/>
                  </a:cubicBezTo>
                  <a:cubicBezTo>
                    <a:pt x="3072" y="13"/>
                    <a:pt x="3052" y="15"/>
                    <a:pt x="3033" y="21"/>
                  </a:cubicBezTo>
                  <a:cubicBezTo>
                    <a:pt x="2187" y="228"/>
                    <a:pt x="862" y="196"/>
                    <a:pt x="607" y="691"/>
                  </a:cubicBezTo>
                  <a:cubicBezTo>
                    <a:pt x="160" y="1585"/>
                    <a:pt x="1" y="2957"/>
                    <a:pt x="368" y="3851"/>
                  </a:cubicBezTo>
                  <a:cubicBezTo>
                    <a:pt x="1038" y="5495"/>
                    <a:pt x="2203" y="6963"/>
                    <a:pt x="3161" y="8495"/>
                  </a:cubicBezTo>
                  <a:lnTo>
                    <a:pt x="3975" y="8479"/>
                  </a:lnTo>
                  <a:cubicBezTo>
                    <a:pt x="4102" y="8319"/>
                    <a:pt x="4214" y="8160"/>
                    <a:pt x="4358" y="8016"/>
                  </a:cubicBezTo>
                  <a:cubicBezTo>
                    <a:pt x="5554" y="6883"/>
                    <a:pt x="6767" y="5750"/>
                    <a:pt x="7980" y="4633"/>
                  </a:cubicBezTo>
                  <a:cubicBezTo>
                    <a:pt x="8555" y="4106"/>
                    <a:pt x="8667" y="3627"/>
                    <a:pt x="7980" y="3069"/>
                  </a:cubicBezTo>
                  <a:cubicBezTo>
                    <a:pt x="7517" y="2686"/>
                    <a:pt x="7039" y="2271"/>
                    <a:pt x="6767" y="1776"/>
                  </a:cubicBezTo>
                  <a:cubicBezTo>
                    <a:pt x="6126" y="602"/>
                    <a:pt x="5251" y="1"/>
                    <a:pt x="40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15"/>
            <p:cNvSpPr/>
            <p:nvPr/>
          </p:nvSpPr>
          <p:spPr>
            <a:xfrm>
              <a:off x="7013821" y="3206375"/>
              <a:ext cx="356986" cy="409628"/>
            </a:xfrm>
            <a:custGeom>
              <a:rect b="b" l="l" r="r" t="t"/>
              <a:pathLst>
                <a:path extrusionOk="0" h="7927" w="6880">
                  <a:moveTo>
                    <a:pt x="692" y="0"/>
                  </a:moveTo>
                  <a:cubicBezTo>
                    <a:pt x="461" y="0"/>
                    <a:pt x="228" y="34"/>
                    <a:pt x="1" y="104"/>
                  </a:cubicBezTo>
                  <a:lnTo>
                    <a:pt x="1" y="5323"/>
                  </a:lnTo>
                  <a:cubicBezTo>
                    <a:pt x="767" y="5993"/>
                    <a:pt x="1549" y="6680"/>
                    <a:pt x="2315" y="7366"/>
                  </a:cubicBezTo>
                  <a:cubicBezTo>
                    <a:pt x="2620" y="7628"/>
                    <a:pt x="2903" y="7927"/>
                    <a:pt x="3271" y="7927"/>
                  </a:cubicBezTo>
                  <a:cubicBezTo>
                    <a:pt x="3441" y="7927"/>
                    <a:pt x="3630" y="7863"/>
                    <a:pt x="3847" y="7701"/>
                  </a:cubicBezTo>
                  <a:cubicBezTo>
                    <a:pt x="4501" y="7222"/>
                    <a:pt x="5187" y="6759"/>
                    <a:pt x="5906" y="6344"/>
                  </a:cubicBezTo>
                  <a:cubicBezTo>
                    <a:pt x="6847" y="5802"/>
                    <a:pt x="6879" y="5515"/>
                    <a:pt x="6113" y="4733"/>
                  </a:cubicBezTo>
                  <a:cubicBezTo>
                    <a:pt x="5523" y="4142"/>
                    <a:pt x="5012" y="3488"/>
                    <a:pt x="4453" y="2881"/>
                  </a:cubicBezTo>
                  <a:cubicBezTo>
                    <a:pt x="3799" y="2163"/>
                    <a:pt x="3161" y="1445"/>
                    <a:pt x="2474" y="775"/>
                  </a:cubicBezTo>
                  <a:cubicBezTo>
                    <a:pt x="2001" y="278"/>
                    <a:pt x="1353" y="0"/>
                    <a:pt x="6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15"/>
            <p:cNvSpPr/>
            <p:nvPr/>
          </p:nvSpPr>
          <p:spPr>
            <a:xfrm>
              <a:off x="7104935" y="-44059"/>
              <a:ext cx="328085" cy="224321"/>
            </a:xfrm>
            <a:custGeom>
              <a:rect b="b" l="l" r="r" t="t"/>
              <a:pathLst>
                <a:path extrusionOk="0" h="4341" w="6323">
                  <a:moveTo>
                    <a:pt x="351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89" y="2905"/>
                    <a:pt x="3017" y="3879"/>
                    <a:pt x="4836" y="4246"/>
                  </a:cubicBezTo>
                  <a:cubicBezTo>
                    <a:pt x="5143" y="4306"/>
                    <a:pt x="5391" y="4341"/>
                    <a:pt x="5588" y="4341"/>
                  </a:cubicBezTo>
                  <a:cubicBezTo>
                    <a:pt x="6218" y="4341"/>
                    <a:pt x="6322" y="3986"/>
                    <a:pt x="6176" y="3001"/>
                  </a:cubicBezTo>
                  <a:cubicBezTo>
                    <a:pt x="6017" y="1995"/>
                    <a:pt x="5762" y="990"/>
                    <a:pt x="55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15"/>
            <p:cNvSpPr/>
            <p:nvPr/>
          </p:nvSpPr>
          <p:spPr>
            <a:xfrm>
              <a:off x="7013821" y="3835761"/>
              <a:ext cx="236088" cy="260907"/>
            </a:xfrm>
            <a:custGeom>
              <a:rect b="b" l="l" r="r" t="t"/>
              <a:pathLst>
                <a:path extrusionOk="0" h="5049" w="4550">
                  <a:moveTo>
                    <a:pt x="1188" y="0"/>
                  </a:moveTo>
                  <a:cubicBezTo>
                    <a:pt x="891" y="0"/>
                    <a:pt x="578" y="199"/>
                    <a:pt x="1" y="564"/>
                  </a:cubicBezTo>
                  <a:lnTo>
                    <a:pt x="1" y="3979"/>
                  </a:lnTo>
                  <a:lnTo>
                    <a:pt x="1660" y="5049"/>
                  </a:lnTo>
                  <a:cubicBezTo>
                    <a:pt x="1916" y="4985"/>
                    <a:pt x="2395" y="4410"/>
                    <a:pt x="2889" y="3868"/>
                  </a:cubicBezTo>
                  <a:cubicBezTo>
                    <a:pt x="3145" y="3580"/>
                    <a:pt x="3480" y="3341"/>
                    <a:pt x="3735" y="3054"/>
                  </a:cubicBezTo>
                  <a:cubicBezTo>
                    <a:pt x="4022" y="2703"/>
                    <a:pt x="4549" y="2176"/>
                    <a:pt x="4453" y="1968"/>
                  </a:cubicBezTo>
                  <a:cubicBezTo>
                    <a:pt x="4262" y="1554"/>
                    <a:pt x="3735" y="1282"/>
                    <a:pt x="3304" y="1011"/>
                  </a:cubicBezTo>
                  <a:cubicBezTo>
                    <a:pt x="3228" y="960"/>
                    <a:pt x="3123" y="952"/>
                    <a:pt x="3015" y="952"/>
                  </a:cubicBezTo>
                  <a:cubicBezTo>
                    <a:pt x="2968" y="952"/>
                    <a:pt x="2921" y="954"/>
                    <a:pt x="2875" y="954"/>
                  </a:cubicBezTo>
                  <a:cubicBezTo>
                    <a:pt x="2761" y="954"/>
                    <a:pt x="2655" y="945"/>
                    <a:pt x="2586" y="883"/>
                  </a:cubicBezTo>
                  <a:cubicBezTo>
                    <a:pt x="1868" y="278"/>
                    <a:pt x="1539" y="0"/>
                    <a:pt x="11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15"/>
            <p:cNvSpPr/>
            <p:nvPr/>
          </p:nvSpPr>
          <p:spPr>
            <a:xfrm>
              <a:off x="7456005" y="-44059"/>
              <a:ext cx="267532" cy="215433"/>
            </a:xfrm>
            <a:custGeom>
              <a:rect b="b" l="l" r="r" t="t"/>
              <a:pathLst>
                <a:path extrusionOk="0" h="4169" w="5156">
                  <a:moveTo>
                    <a:pt x="1" y="0"/>
                  </a:moveTo>
                  <a:cubicBezTo>
                    <a:pt x="65" y="288"/>
                    <a:pt x="33" y="639"/>
                    <a:pt x="177" y="862"/>
                  </a:cubicBezTo>
                  <a:cubicBezTo>
                    <a:pt x="719" y="1692"/>
                    <a:pt x="1342" y="2442"/>
                    <a:pt x="1916" y="3288"/>
                  </a:cubicBezTo>
                  <a:cubicBezTo>
                    <a:pt x="2297" y="3854"/>
                    <a:pt x="2738" y="4168"/>
                    <a:pt x="3284" y="4168"/>
                  </a:cubicBezTo>
                  <a:cubicBezTo>
                    <a:pt x="3538" y="4168"/>
                    <a:pt x="3814" y="4100"/>
                    <a:pt x="4118" y="3958"/>
                  </a:cubicBezTo>
                  <a:cubicBezTo>
                    <a:pt x="4454" y="3847"/>
                    <a:pt x="4805" y="3751"/>
                    <a:pt x="5156" y="3687"/>
                  </a:cubicBezTo>
                  <a:cubicBezTo>
                    <a:pt x="4757" y="2410"/>
                    <a:pt x="4390" y="1213"/>
                    <a:pt x="40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15"/>
            <p:cNvSpPr/>
            <p:nvPr/>
          </p:nvSpPr>
          <p:spPr>
            <a:xfrm>
              <a:off x="7013821" y="2754850"/>
              <a:ext cx="188871" cy="256980"/>
            </a:xfrm>
            <a:custGeom>
              <a:rect b="b" l="l" r="r" t="t"/>
              <a:pathLst>
                <a:path extrusionOk="0" h="4973" w="3640">
                  <a:moveTo>
                    <a:pt x="1" y="1"/>
                  </a:moveTo>
                  <a:lnTo>
                    <a:pt x="1" y="4613"/>
                  </a:lnTo>
                  <a:cubicBezTo>
                    <a:pt x="384" y="4709"/>
                    <a:pt x="767" y="4805"/>
                    <a:pt x="1166" y="4916"/>
                  </a:cubicBezTo>
                  <a:cubicBezTo>
                    <a:pt x="1312" y="4955"/>
                    <a:pt x="1449" y="4973"/>
                    <a:pt x="1576" y="4973"/>
                  </a:cubicBezTo>
                  <a:cubicBezTo>
                    <a:pt x="2138" y="4973"/>
                    <a:pt x="2505" y="4615"/>
                    <a:pt x="2714" y="4055"/>
                  </a:cubicBezTo>
                  <a:cubicBezTo>
                    <a:pt x="3639" y="1565"/>
                    <a:pt x="2969" y="416"/>
                    <a:pt x="400" y="17"/>
                  </a:cubicBezTo>
                  <a:cubicBezTo>
                    <a:pt x="272" y="1"/>
                    <a:pt x="128" y="1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15"/>
            <p:cNvSpPr/>
            <p:nvPr/>
          </p:nvSpPr>
          <p:spPr>
            <a:xfrm>
              <a:off x="8045600" y="4980593"/>
              <a:ext cx="271683" cy="160916"/>
            </a:xfrm>
            <a:custGeom>
              <a:rect b="b" l="l" r="r" t="t"/>
              <a:pathLst>
                <a:path extrusionOk="0" h="3114" w="5236">
                  <a:moveTo>
                    <a:pt x="2965" y="0"/>
                  </a:moveTo>
                  <a:cubicBezTo>
                    <a:pt x="2950" y="0"/>
                    <a:pt x="2936" y="1"/>
                    <a:pt x="2921" y="2"/>
                  </a:cubicBezTo>
                  <a:cubicBezTo>
                    <a:pt x="1517" y="114"/>
                    <a:pt x="161" y="1678"/>
                    <a:pt x="1" y="3114"/>
                  </a:cubicBezTo>
                  <a:lnTo>
                    <a:pt x="5236" y="3114"/>
                  </a:lnTo>
                  <a:cubicBezTo>
                    <a:pt x="5188" y="2922"/>
                    <a:pt x="5220" y="2619"/>
                    <a:pt x="5108" y="2555"/>
                  </a:cubicBezTo>
                  <a:cubicBezTo>
                    <a:pt x="4422" y="2108"/>
                    <a:pt x="4262" y="1470"/>
                    <a:pt x="4118" y="720"/>
                  </a:cubicBezTo>
                  <a:cubicBezTo>
                    <a:pt x="4041" y="412"/>
                    <a:pt x="3370" y="0"/>
                    <a:pt x="29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15"/>
            <p:cNvSpPr/>
            <p:nvPr/>
          </p:nvSpPr>
          <p:spPr>
            <a:xfrm>
              <a:off x="7013821" y="4741602"/>
              <a:ext cx="135893" cy="161588"/>
            </a:xfrm>
            <a:custGeom>
              <a:rect b="b" l="l" r="r" t="t"/>
              <a:pathLst>
                <a:path extrusionOk="0" h="3127" w="2619">
                  <a:moveTo>
                    <a:pt x="1189" y="1"/>
                  </a:moveTo>
                  <a:cubicBezTo>
                    <a:pt x="749" y="1"/>
                    <a:pt x="289" y="108"/>
                    <a:pt x="1" y="302"/>
                  </a:cubicBezTo>
                  <a:lnTo>
                    <a:pt x="1" y="3127"/>
                  </a:lnTo>
                  <a:cubicBezTo>
                    <a:pt x="527" y="3127"/>
                    <a:pt x="1038" y="3095"/>
                    <a:pt x="1565" y="3031"/>
                  </a:cubicBezTo>
                  <a:cubicBezTo>
                    <a:pt x="1852" y="2999"/>
                    <a:pt x="2331" y="2839"/>
                    <a:pt x="2363" y="2680"/>
                  </a:cubicBezTo>
                  <a:cubicBezTo>
                    <a:pt x="2442" y="1962"/>
                    <a:pt x="2618" y="1148"/>
                    <a:pt x="2363" y="509"/>
                  </a:cubicBezTo>
                  <a:cubicBezTo>
                    <a:pt x="2231" y="159"/>
                    <a:pt x="1725" y="1"/>
                    <a:pt x="11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15"/>
            <p:cNvSpPr/>
            <p:nvPr/>
          </p:nvSpPr>
          <p:spPr>
            <a:xfrm>
              <a:off x="8019138" y="-44059"/>
              <a:ext cx="197951" cy="92912"/>
            </a:xfrm>
            <a:custGeom>
              <a:rect b="b" l="l" r="r" t="t"/>
              <a:pathLst>
                <a:path extrusionOk="0" h="1798" w="3815">
                  <a:moveTo>
                    <a:pt x="0" y="0"/>
                  </a:moveTo>
                  <a:cubicBezTo>
                    <a:pt x="511" y="304"/>
                    <a:pt x="1038" y="559"/>
                    <a:pt x="1516" y="894"/>
                  </a:cubicBezTo>
                  <a:cubicBezTo>
                    <a:pt x="2337" y="1472"/>
                    <a:pt x="2806" y="1797"/>
                    <a:pt x="3106" y="1797"/>
                  </a:cubicBezTo>
                  <a:cubicBezTo>
                    <a:pt x="3494" y="1797"/>
                    <a:pt x="3598" y="1252"/>
                    <a:pt x="38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15"/>
            <p:cNvSpPr/>
            <p:nvPr/>
          </p:nvSpPr>
          <p:spPr>
            <a:xfrm>
              <a:off x="7013821" y="5027358"/>
              <a:ext cx="91166" cy="114150"/>
            </a:xfrm>
            <a:custGeom>
              <a:rect b="b" l="l" r="r" t="t"/>
              <a:pathLst>
                <a:path extrusionOk="0" h="2209" w="1757">
                  <a:moveTo>
                    <a:pt x="219" y="1"/>
                  </a:moveTo>
                  <a:cubicBezTo>
                    <a:pt x="145" y="1"/>
                    <a:pt x="73" y="3"/>
                    <a:pt x="1" y="7"/>
                  </a:cubicBezTo>
                  <a:lnTo>
                    <a:pt x="1" y="2209"/>
                  </a:lnTo>
                  <a:lnTo>
                    <a:pt x="799" y="2209"/>
                  </a:lnTo>
                  <a:cubicBezTo>
                    <a:pt x="974" y="1938"/>
                    <a:pt x="1150" y="1666"/>
                    <a:pt x="1341" y="1411"/>
                  </a:cubicBezTo>
                  <a:cubicBezTo>
                    <a:pt x="1756" y="836"/>
                    <a:pt x="1565" y="230"/>
                    <a:pt x="878" y="54"/>
                  </a:cubicBezTo>
                  <a:cubicBezTo>
                    <a:pt x="663" y="19"/>
                    <a:pt x="439" y="1"/>
                    <a:pt x="2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15"/>
            <p:cNvSpPr/>
            <p:nvPr/>
          </p:nvSpPr>
          <p:spPr>
            <a:xfrm>
              <a:off x="9010353" y="4948347"/>
              <a:ext cx="115138" cy="92395"/>
            </a:xfrm>
            <a:custGeom>
              <a:rect b="b" l="l" r="r" t="t"/>
              <a:pathLst>
                <a:path extrusionOk="0" h="1788" w="2219">
                  <a:moveTo>
                    <a:pt x="1436" y="0"/>
                  </a:moveTo>
                  <a:lnTo>
                    <a:pt x="1085" y="48"/>
                  </a:lnTo>
                  <a:lnTo>
                    <a:pt x="0" y="1788"/>
                  </a:lnTo>
                  <a:lnTo>
                    <a:pt x="2218" y="1788"/>
                  </a:lnTo>
                  <a:lnTo>
                    <a:pt x="143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15"/>
            <p:cNvSpPr/>
            <p:nvPr/>
          </p:nvSpPr>
          <p:spPr>
            <a:xfrm>
              <a:off x="8411614" y="2218011"/>
              <a:ext cx="650929" cy="442596"/>
            </a:xfrm>
            <a:custGeom>
              <a:rect b="b" l="l" r="r" t="t"/>
              <a:pathLst>
                <a:path extrusionOk="0" h="8565" w="12545">
                  <a:moveTo>
                    <a:pt x="3863" y="1"/>
                  </a:moveTo>
                  <a:cubicBezTo>
                    <a:pt x="3273" y="256"/>
                    <a:pt x="2475" y="368"/>
                    <a:pt x="2092" y="830"/>
                  </a:cubicBezTo>
                  <a:cubicBezTo>
                    <a:pt x="1453" y="1596"/>
                    <a:pt x="1070" y="2602"/>
                    <a:pt x="575" y="3512"/>
                  </a:cubicBezTo>
                  <a:cubicBezTo>
                    <a:pt x="1" y="4565"/>
                    <a:pt x="272" y="5650"/>
                    <a:pt x="1102" y="6400"/>
                  </a:cubicBezTo>
                  <a:cubicBezTo>
                    <a:pt x="2219" y="7422"/>
                    <a:pt x="3687" y="7390"/>
                    <a:pt x="4996" y="7852"/>
                  </a:cubicBezTo>
                  <a:cubicBezTo>
                    <a:pt x="5034" y="7868"/>
                    <a:pt x="5078" y="7875"/>
                    <a:pt x="5126" y="7875"/>
                  </a:cubicBezTo>
                  <a:cubicBezTo>
                    <a:pt x="5317" y="7875"/>
                    <a:pt x="5564" y="7763"/>
                    <a:pt x="5730" y="7661"/>
                  </a:cubicBezTo>
                  <a:cubicBezTo>
                    <a:pt x="5946" y="7528"/>
                    <a:pt x="6144" y="7468"/>
                    <a:pt x="6334" y="7468"/>
                  </a:cubicBezTo>
                  <a:cubicBezTo>
                    <a:pt x="6623" y="7468"/>
                    <a:pt x="6894" y="7606"/>
                    <a:pt x="7183" y="7837"/>
                  </a:cubicBezTo>
                  <a:cubicBezTo>
                    <a:pt x="7800" y="8325"/>
                    <a:pt x="8312" y="8565"/>
                    <a:pt x="8833" y="8565"/>
                  </a:cubicBezTo>
                  <a:cubicBezTo>
                    <a:pt x="9349" y="8565"/>
                    <a:pt x="9874" y="8329"/>
                    <a:pt x="10518" y="7868"/>
                  </a:cubicBezTo>
                  <a:cubicBezTo>
                    <a:pt x="10789" y="7677"/>
                    <a:pt x="11093" y="7533"/>
                    <a:pt x="11380" y="7374"/>
                  </a:cubicBezTo>
                  <a:cubicBezTo>
                    <a:pt x="12274" y="6863"/>
                    <a:pt x="12545" y="5778"/>
                    <a:pt x="11906" y="4980"/>
                  </a:cubicBezTo>
                  <a:cubicBezTo>
                    <a:pt x="11172" y="4086"/>
                    <a:pt x="10534" y="2953"/>
                    <a:pt x="9576" y="2410"/>
                  </a:cubicBezTo>
                  <a:cubicBezTo>
                    <a:pt x="7821" y="1437"/>
                    <a:pt x="5858" y="814"/>
                    <a:pt x="386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15"/>
            <p:cNvSpPr/>
            <p:nvPr/>
          </p:nvSpPr>
          <p:spPr>
            <a:xfrm>
              <a:off x="8902676" y="4452849"/>
              <a:ext cx="512649" cy="469312"/>
            </a:xfrm>
            <a:custGeom>
              <a:rect b="b" l="l" r="r" t="t"/>
              <a:pathLst>
                <a:path extrusionOk="0" h="9082" w="9880">
                  <a:moveTo>
                    <a:pt x="4501" y="1"/>
                  </a:moveTo>
                  <a:cubicBezTo>
                    <a:pt x="2985" y="272"/>
                    <a:pt x="1645" y="416"/>
                    <a:pt x="687" y="1613"/>
                  </a:cubicBezTo>
                  <a:cubicBezTo>
                    <a:pt x="160" y="2251"/>
                    <a:pt x="1" y="2778"/>
                    <a:pt x="559" y="3448"/>
                  </a:cubicBezTo>
                  <a:cubicBezTo>
                    <a:pt x="910" y="3911"/>
                    <a:pt x="1182" y="4454"/>
                    <a:pt x="1517" y="4948"/>
                  </a:cubicBezTo>
                  <a:cubicBezTo>
                    <a:pt x="1820" y="5395"/>
                    <a:pt x="2059" y="6034"/>
                    <a:pt x="2474" y="6193"/>
                  </a:cubicBezTo>
                  <a:cubicBezTo>
                    <a:pt x="3831" y="6720"/>
                    <a:pt x="4868" y="7629"/>
                    <a:pt x="5826" y="8651"/>
                  </a:cubicBezTo>
                  <a:cubicBezTo>
                    <a:pt x="6098" y="8933"/>
                    <a:pt x="6382" y="9082"/>
                    <a:pt x="6686" y="9082"/>
                  </a:cubicBezTo>
                  <a:cubicBezTo>
                    <a:pt x="6899" y="9082"/>
                    <a:pt x="7122" y="9009"/>
                    <a:pt x="7358" y="8858"/>
                  </a:cubicBezTo>
                  <a:cubicBezTo>
                    <a:pt x="7789" y="8619"/>
                    <a:pt x="8204" y="8348"/>
                    <a:pt x="8619" y="8044"/>
                  </a:cubicBezTo>
                  <a:cubicBezTo>
                    <a:pt x="8826" y="7853"/>
                    <a:pt x="9066" y="7486"/>
                    <a:pt x="9034" y="7231"/>
                  </a:cubicBezTo>
                  <a:cubicBezTo>
                    <a:pt x="8842" y="5826"/>
                    <a:pt x="9129" y="4533"/>
                    <a:pt x="9656" y="3241"/>
                  </a:cubicBezTo>
                  <a:cubicBezTo>
                    <a:pt x="9879" y="2666"/>
                    <a:pt x="9784" y="2283"/>
                    <a:pt x="9082" y="2028"/>
                  </a:cubicBezTo>
                  <a:cubicBezTo>
                    <a:pt x="8076" y="1645"/>
                    <a:pt x="7134" y="1070"/>
                    <a:pt x="6129" y="607"/>
                  </a:cubicBezTo>
                  <a:cubicBezTo>
                    <a:pt x="5570" y="352"/>
                    <a:pt x="4964" y="177"/>
                    <a:pt x="450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15"/>
            <p:cNvSpPr/>
            <p:nvPr/>
          </p:nvSpPr>
          <p:spPr>
            <a:xfrm>
              <a:off x="7440283" y="3445417"/>
              <a:ext cx="507667" cy="539022"/>
            </a:xfrm>
            <a:custGeom>
              <a:rect b="b" l="l" r="r" t="t"/>
              <a:pathLst>
                <a:path extrusionOk="0" h="10431" w="9784">
                  <a:moveTo>
                    <a:pt x="2003" y="1"/>
                  </a:moveTo>
                  <a:cubicBezTo>
                    <a:pt x="1443" y="1"/>
                    <a:pt x="834" y="261"/>
                    <a:pt x="671" y="713"/>
                  </a:cubicBezTo>
                  <a:cubicBezTo>
                    <a:pt x="448" y="1399"/>
                    <a:pt x="160" y="2101"/>
                    <a:pt x="81" y="2820"/>
                  </a:cubicBezTo>
                  <a:cubicBezTo>
                    <a:pt x="1" y="3474"/>
                    <a:pt x="176" y="4160"/>
                    <a:pt x="256" y="4815"/>
                  </a:cubicBezTo>
                  <a:cubicBezTo>
                    <a:pt x="304" y="5198"/>
                    <a:pt x="511" y="5597"/>
                    <a:pt x="448" y="5964"/>
                  </a:cubicBezTo>
                  <a:cubicBezTo>
                    <a:pt x="160" y="7528"/>
                    <a:pt x="160" y="7575"/>
                    <a:pt x="1517" y="8421"/>
                  </a:cubicBezTo>
                  <a:cubicBezTo>
                    <a:pt x="1820" y="8645"/>
                    <a:pt x="2075" y="8900"/>
                    <a:pt x="2299" y="9203"/>
                  </a:cubicBezTo>
                  <a:cubicBezTo>
                    <a:pt x="2989" y="10018"/>
                    <a:pt x="4134" y="10430"/>
                    <a:pt x="5262" y="10430"/>
                  </a:cubicBezTo>
                  <a:cubicBezTo>
                    <a:pt x="6299" y="10430"/>
                    <a:pt x="7322" y="10082"/>
                    <a:pt x="7964" y="9379"/>
                  </a:cubicBezTo>
                  <a:cubicBezTo>
                    <a:pt x="8268" y="9092"/>
                    <a:pt x="8635" y="8852"/>
                    <a:pt x="9018" y="8661"/>
                  </a:cubicBezTo>
                  <a:cubicBezTo>
                    <a:pt x="9672" y="8294"/>
                    <a:pt x="9784" y="7783"/>
                    <a:pt x="9417" y="7161"/>
                  </a:cubicBezTo>
                  <a:cubicBezTo>
                    <a:pt x="9273" y="6921"/>
                    <a:pt x="9018" y="6762"/>
                    <a:pt x="8922" y="6522"/>
                  </a:cubicBezTo>
                  <a:cubicBezTo>
                    <a:pt x="8387" y="5298"/>
                    <a:pt x="7878" y="4869"/>
                    <a:pt x="7148" y="4869"/>
                  </a:cubicBezTo>
                  <a:cubicBezTo>
                    <a:pt x="6746" y="4869"/>
                    <a:pt x="6276" y="4999"/>
                    <a:pt x="5698" y="5198"/>
                  </a:cubicBezTo>
                  <a:cubicBezTo>
                    <a:pt x="5523" y="5261"/>
                    <a:pt x="5368" y="5294"/>
                    <a:pt x="5228" y="5294"/>
                  </a:cubicBezTo>
                  <a:cubicBezTo>
                    <a:pt x="4874" y="5294"/>
                    <a:pt x="4623" y="5075"/>
                    <a:pt x="4405" y="4559"/>
                  </a:cubicBezTo>
                  <a:cubicBezTo>
                    <a:pt x="3975" y="3602"/>
                    <a:pt x="3304" y="2756"/>
                    <a:pt x="2586" y="1655"/>
                  </a:cubicBezTo>
                  <a:cubicBezTo>
                    <a:pt x="2714" y="1447"/>
                    <a:pt x="2826" y="1224"/>
                    <a:pt x="2921" y="1000"/>
                  </a:cubicBezTo>
                  <a:cubicBezTo>
                    <a:pt x="3001" y="793"/>
                    <a:pt x="3001" y="569"/>
                    <a:pt x="2905" y="362"/>
                  </a:cubicBezTo>
                  <a:cubicBezTo>
                    <a:pt x="2721" y="114"/>
                    <a:pt x="2373" y="1"/>
                    <a:pt x="20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15"/>
            <p:cNvSpPr/>
            <p:nvPr/>
          </p:nvSpPr>
          <p:spPr>
            <a:xfrm>
              <a:off x="8100290" y="4252665"/>
              <a:ext cx="353613" cy="540882"/>
            </a:xfrm>
            <a:custGeom>
              <a:rect b="b" l="l" r="r" t="t"/>
              <a:pathLst>
                <a:path extrusionOk="0" h="10467" w="6815">
                  <a:moveTo>
                    <a:pt x="5765" y="1"/>
                  </a:moveTo>
                  <a:cubicBezTo>
                    <a:pt x="5433" y="1"/>
                    <a:pt x="4977" y="297"/>
                    <a:pt x="4676" y="555"/>
                  </a:cubicBezTo>
                  <a:cubicBezTo>
                    <a:pt x="4198" y="954"/>
                    <a:pt x="3830" y="1497"/>
                    <a:pt x="3400" y="1960"/>
                  </a:cubicBezTo>
                  <a:cubicBezTo>
                    <a:pt x="2809" y="2582"/>
                    <a:pt x="1995" y="3093"/>
                    <a:pt x="1676" y="3843"/>
                  </a:cubicBezTo>
                  <a:cubicBezTo>
                    <a:pt x="1022" y="5295"/>
                    <a:pt x="623" y="6859"/>
                    <a:pt x="176" y="8391"/>
                  </a:cubicBezTo>
                  <a:cubicBezTo>
                    <a:pt x="0" y="8966"/>
                    <a:pt x="208" y="9461"/>
                    <a:pt x="862" y="9636"/>
                  </a:cubicBezTo>
                  <a:cubicBezTo>
                    <a:pt x="1995" y="9924"/>
                    <a:pt x="3112" y="10195"/>
                    <a:pt x="4245" y="10466"/>
                  </a:cubicBezTo>
                  <a:cubicBezTo>
                    <a:pt x="5570" y="10307"/>
                    <a:pt x="5825" y="10083"/>
                    <a:pt x="5937" y="8790"/>
                  </a:cubicBezTo>
                  <a:cubicBezTo>
                    <a:pt x="6065" y="7657"/>
                    <a:pt x="6208" y="6524"/>
                    <a:pt x="6320" y="5391"/>
                  </a:cubicBezTo>
                  <a:cubicBezTo>
                    <a:pt x="6464" y="4066"/>
                    <a:pt x="6591" y="2726"/>
                    <a:pt x="6735" y="1401"/>
                  </a:cubicBezTo>
                  <a:cubicBezTo>
                    <a:pt x="6815" y="699"/>
                    <a:pt x="6496" y="141"/>
                    <a:pt x="5873" y="13"/>
                  </a:cubicBezTo>
                  <a:cubicBezTo>
                    <a:pt x="5839" y="5"/>
                    <a:pt x="5803" y="1"/>
                    <a:pt x="57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15"/>
            <p:cNvSpPr/>
            <p:nvPr/>
          </p:nvSpPr>
          <p:spPr>
            <a:xfrm>
              <a:off x="8769377" y="3494818"/>
              <a:ext cx="371048" cy="368339"/>
            </a:xfrm>
            <a:custGeom>
              <a:rect b="b" l="l" r="r" t="t"/>
              <a:pathLst>
                <a:path extrusionOk="0" h="7128" w="7151">
                  <a:moveTo>
                    <a:pt x="2679" y="1"/>
                  </a:moveTo>
                  <a:cubicBezTo>
                    <a:pt x="2305" y="1"/>
                    <a:pt x="1930" y="122"/>
                    <a:pt x="1580" y="379"/>
                  </a:cubicBezTo>
                  <a:cubicBezTo>
                    <a:pt x="463" y="1209"/>
                    <a:pt x="0" y="2662"/>
                    <a:pt x="463" y="3970"/>
                  </a:cubicBezTo>
                  <a:cubicBezTo>
                    <a:pt x="527" y="4258"/>
                    <a:pt x="591" y="4529"/>
                    <a:pt x="623" y="4816"/>
                  </a:cubicBezTo>
                  <a:cubicBezTo>
                    <a:pt x="575" y="6013"/>
                    <a:pt x="894" y="6444"/>
                    <a:pt x="1564" y="6508"/>
                  </a:cubicBezTo>
                  <a:cubicBezTo>
                    <a:pt x="2155" y="6556"/>
                    <a:pt x="2745" y="6699"/>
                    <a:pt x="3304" y="6907"/>
                  </a:cubicBezTo>
                  <a:cubicBezTo>
                    <a:pt x="3633" y="7054"/>
                    <a:pt x="3952" y="7128"/>
                    <a:pt x="4248" y="7128"/>
                  </a:cubicBezTo>
                  <a:cubicBezTo>
                    <a:pt x="4912" y="7128"/>
                    <a:pt x="5458" y="6758"/>
                    <a:pt x="5746" y="6029"/>
                  </a:cubicBezTo>
                  <a:cubicBezTo>
                    <a:pt x="5825" y="5822"/>
                    <a:pt x="5953" y="5630"/>
                    <a:pt x="6113" y="5470"/>
                  </a:cubicBezTo>
                  <a:cubicBezTo>
                    <a:pt x="7054" y="4625"/>
                    <a:pt x="7150" y="3220"/>
                    <a:pt x="6224" y="2358"/>
                  </a:cubicBezTo>
                  <a:cubicBezTo>
                    <a:pt x="5570" y="1752"/>
                    <a:pt x="4804" y="1289"/>
                    <a:pt x="4182" y="683"/>
                  </a:cubicBezTo>
                  <a:cubicBezTo>
                    <a:pt x="3733" y="243"/>
                    <a:pt x="3207" y="1"/>
                    <a:pt x="267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15"/>
            <p:cNvSpPr/>
            <p:nvPr/>
          </p:nvSpPr>
          <p:spPr>
            <a:xfrm>
              <a:off x="8773528" y="2807608"/>
              <a:ext cx="312207" cy="385444"/>
            </a:xfrm>
            <a:custGeom>
              <a:rect b="b" l="l" r="r" t="t"/>
              <a:pathLst>
                <a:path extrusionOk="0" h="7459" w="6017">
                  <a:moveTo>
                    <a:pt x="3122" y="0"/>
                  </a:moveTo>
                  <a:cubicBezTo>
                    <a:pt x="2197" y="0"/>
                    <a:pt x="1262" y="454"/>
                    <a:pt x="926" y="1246"/>
                  </a:cubicBezTo>
                  <a:cubicBezTo>
                    <a:pt x="511" y="2236"/>
                    <a:pt x="239" y="3257"/>
                    <a:pt x="128" y="4326"/>
                  </a:cubicBezTo>
                  <a:cubicBezTo>
                    <a:pt x="1" y="5389"/>
                    <a:pt x="773" y="6688"/>
                    <a:pt x="1660" y="6688"/>
                  </a:cubicBezTo>
                  <a:cubicBezTo>
                    <a:pt x="1665" y="6688"/>
                    <a:pt x="1670" y="6688"/>
                    <a:pt x="1676" y="6688"/>
                  </a:cubicBezTo>
                  <a:cubicBezTo>
                    <a:pt x="1690" y="6688"/>
                    <a:pt x="1704" y="6688"/>
                    <a:pt x="1719" y="6688"/>
                  </a:cubicBezTo>
                  <a:cubicBezTo>
                    <a:pt x="2864" y="6688"/>
                    <a:pt x="3780" y="7312"/>
                    <a:pt x="4836" y="7438"/>
                  </a:cubicBezTo>
                  <a:cubicBezTo>
                    <a:pt x="4943" y="7452"/>
                    <a:pt x="5040" y="7459"/>
                    <a:pt x="5128" y="7459"/>
                  </a:cubicBezTo>
                  <a:cubicBezTo>
                    <a:pt x="5763" y="7459"/>
                    <a:pt x="5925" y="7108"/>
                    <a:pt x="5841" y="6449"/>
                  </a:cubicBezTo>
                  <a:cubicBezTo>
                    <a:pt x="5777" y="5906"/>
                    <a:pt x="5506" y="5316"/>
                    <a:pt x="5634" y="4805"/>
                  </a:cubicBezTo>
                  <a:cubicBezTo>
                    <a:pt x="6017" y="3289"/>
                    <a:pt x="5809" y="1853"/>
                    <a:pt x="5299" y="416"/>
                  </a:cubicBezTo>
                  <a:cubicBezTo>
                    <a:pt x="4740" y="289"/>
                    <a:pt x="4197" y="145"/>
                    <a:pt x="3639" y="49"/>
                  </a:cubicBezTo>
                  <a:cubicBezTo>
                    <a:pt x="3469" y="16"/>
                    <a:pt x="3296" y="0"/>
                    <a:pt x="31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15"/>
            <p:cNvSpPr/>
            <p:nvPr/>
          </p:nvSpPr>
          <p:spPr>
            <a:xfrm>
              <a:off x="8187201" y="2780635"/>
              <a:ext cx="328811" cy="443527"/>
            </a:xfrm>
            <a:custGeom>
              <a:rect b="b" l="l" r="r" t="t"/>
              <a:pathLst>
                <a:path extrusionOk="0" h="8583" w="6337">
                  <a:moveTo>
                    <a:pt x="4094" y="1"/>
                  </a:moveTo>
                  <a:cubicBezTo>
                    <a:pt x="3882" y="1"/>
                    <a:pt x="3708" y="221"/>
                    <a:pt x="3464" y="667"/>
                  </a:cubicBezTo>
                  <a:cubicBezTo>
                    <a:pt x="2650" y="2151"/>
                    <a:pt x="1836" y="3604"/>
                    <a:pt x="990" y="5056"/>
                  </a:cubicBezTo>
                  <a:cubicBezTo>
                    <a:pt x="1" y="6747"/>
                    <a:pt x="528" y="7992"/>
                    <a:pt x="2395" y="8375"/>
                  </a:cubicBezTo>
                  <a:cubicBezTo>
                    <a:pt x="2650" y="8423"/>
                    <a:pt x="2906" y="8503"/>
                    <a:pt x="3177" y="8583"/>
                  </a:cubicBezTo>
                  <a:cubicBezTo>
                    <a:pt x="4087" y="7418"/>
                    <a:pt x="5252" y="6684"/>
                    <a:pt x="5762" y="5168"/>
                  </a:cubicBezTo>
                  <a:cubicBezTo>
                    <a:pt x="6337" y="3444"/>
                    <a:pt x="6018" y="1736"/>
                    <a:pt x="4837" y="523"/>
                  </a:cubicBezTo>
                  <a:cubicBezTo>
                    <a:pt x="4505" y="177"/>
                    <a:pt x="4284" y="1"/>
                    <a:pt x="40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15"/>
            <p:cNvSpPr/>
            <p:nvPr/>
          </p:nvSpPr>
          <p:spPr>
            <a:xfrm>
              <a:off x="7674658" y="3214539"/>
              <a:ext cx="298146" cy="398156"/>
            </a:xfrm>
            <a:custGeom>
              <a:rect b="b" l="l" r="r" t="t"/>
              <a:pathLst>
                <a:path extrusionOk="0" h="7705" w="5746">
                  <a:moveTo>
                    <a:pt x="2175" y="0"/>
                  </a:moveTo>
                  <a:cubicBezTo>
                    <a:pt x="1641" y="0"/>
                    <a:pt x="1042" y="281"/>
                    <a:pt x="894" y="744"/>
                  </a:cubicBezTo>
                  <a:cubicBezTo>
                    <a:pt x="511" y="1861"/>
                    <a:pt x="303" y="3042"/>
                    <a:pt x="0" y="4383"/>
                  </a:cubicBezTo>
                  <a:cubicBezTo>
                    <a:pt x="0" y="4383"/>
                    <a:pt x="32" y="4575"/>
                    <a:pt x="96" y="4766"/>
                  </a:cubicBezTo>
                  <a:cubicBezTo>
                    <a:pt x="639" y="6394"/>
                    <a:pt x="2091" y="7527"/>
                    <a:pt x="3798" y="7703"/>
                  </a:cubicBezTo>
                  <a:cubicBezTo>
                    <a:pt x="3825" y="7704"/>
                    <a:pt x="3854" y="7705"/>
                    <a:pt x="3885" y="7705"/>
                  </a:cubicBezTo>
                  <a:cubicBezTo>
                    <a:pt x="4164" y="7705"/>
                    <a:pt x="4571" y="7639"/>
                    <a:pt x="4628" y="7495"/>
                  </a:cubicBezTo>
                  <a:cubicBezTo>
                    <a:pt x="4995" y="6538"/>
                    <a:pt x="5746" y="5388"/>
                    <a:pt x="5474" y="4591"/>
                  </a:cubicBezTo>
                  <a:cubicBezTo>
                    <a:pt x="4964" y="3074"/>
                    <a:pt x="3894" y="1702"/>
                    <a:pt x="2969" y="345"/>
                  </a:cubicBezTo>
                  <a:cubicBezTo>
                    <a:pt x="2810" y="108"/>
                    <a:pt x="2505" y="0"/>
                    <a:pt x="21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15"/>
            <p:cNvSpPr/>
            <p:nvPr/>
          </p:nvSpPr>
          <p:spPr>
            <a:xfrm>
              <a:off x="7974411" y="3468826"/>
              <a:ext cx="440577" cy="388699"/>
            </a:xfrm>
            <a:custGeom>
              <a:rect b="b" l="l" r="r" t="t"/>
              <a:pathLst>
                <a:path extrusionOk="0" h="7522" w="8491">
                  <a:moveTo>
                    <a:pt x="5115" y="1"/>
                  </a:moveTo>
                  <a:cubicBezTo>
                    <a:pt x="4312" y="1"/>
                    <a:pt x="4100" y="887"/>
                    <a:pt x="3655" y="1489"/>
                  </a:cubicBezTo>
                  <a:cubicBezTo>
                    <a:pt x="2554" y="2973"/>
                    <a:pt x="1389" y="4441"/>
                    <a:pt x="336" y="5973"/>
                  </a:cubicBezTo>
                  <a:cubicBezTo>
                    <a:pt x="64" y="6372"/>
                    <a:pt x="96" y="6995"/>
                    <a:pt x="0" y="7521"/>
                  </a:cubicBezTo>
                  <a:cubicBezTo>
                    <a:pt x="495" y="7410"/>
                    <a:pt x="1070" y="7426"/>
                    <a:pt x="1469" y="7170"/>
                  </a:cubicBezTo>
                  <a:cubicBezTo>
                    <a:pt x="3416" y="5973"/>
                    <a:pt x="5315" y="4713"/>
                    <a:pt x="7230" y="3452"/>
                  </a:cubicBezTo>
                  <a:cubicBezTo>
                    <a:pt x="7597" y="3212"/>
                    <a:pt x="7932" y="2941"/>
                    <a:pt x="8235" y="2622"/>
                  </a:cubicBezTo>
                  <a:cubicBezTo>
                    <a:pt x="8379" y="2446"/>
                    <a:pt x="8491" y="2000"/>
                    <a:pt x="8427" y="1952"/>
                  </a:cubicBezTo>
                  <a:cubicBezTo>
                    <a:pt x="7533" y="1289"/>
                    <a:pt x="7026" y="32"/>
                    <a:pt x="5571" y="32"/>
                  </a:cubicBezTo>
                  <a:cubicBezTo>
                    <a:pt x="5519" y="32"/>
                    <a:pt x="5465" y="33"/>
                    <a:pt x="5411" y="37"/>
                  </a:cubicBezTo>
                  <a:cubicBezTo>
                    <a:pt x="5304" y="12"/>
                    <a:pt x="5205" y="1"/>
                    <a:pt x="51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15"/>
            <p:cNvSpPr/>
            <p:nvPr/>
          </p:nvSpPr>
          <p:spPr>
            <a:xfrm>
              <a:off x="8419916" y="4353480"/>
              <a:ext cx="343703" cy="379139"/>
            </a:xfrm>
            <a:custGeom>
              <a:rect b="b" l="l" r="r" t="t"/>
              <a:pathLst>
                <a:path extrusionOk="0" h="7337" w="6624">
                  <a:moveTo>
                    <a:pt x="3412" y="1"/>
                  </a:moveTo>
                  <a:cubicBezTo>
                    <a:pt x="3121" y="1"/>
                    <a:pt x="2841" y="208"/>
                    <a:pt x="2570" y="631"/>
                  </a:cubicBezTo>
                  <a:cubicBezTo>
                    <a:pt x="1708" y="1956"/>
                    <a:pt x="958" y="3360"/>
                    <a:pt x="176" y="4749"/>
                  </a:cubicBezTo>
                  <a:cubicBezTo>
                    <a:pt x="96" y="4876"/>
                    <a:pt x="96" y="5068"/>
                    <a:pt x="0" y="5499"/>
                  </a:cubicBezTo>
                  <a:cubicBezTo>
                    <a:pt x="399" y="5898"/>
                    <a:pt x="862" y="6409"/>
                    <a:pt x="1357" y="6887"/>
                  </a:cubicBezTo>
                  <a:cubicBezTo>
                    <a:pt x="1647" y="7162"/>
                    <a:pt x="1922" y="7336"/>
                    <a:pt x="2182" y="7336"/>
                  </a:cubicBezTo>
                  <a:cubicBezTo>
                    <a:pt x="2450" y="7336"/>
                    <a:pt x="2702" y="7150"/>
                    <a:pt x="2937" y="6696"/>
                  </a:cubicBezTo>
                  <a:cubicBezTo>
                    <a:pt x="3033" y="6488"/>
                    <a:pt x="3400" y="6409"/>
                    <a:pt x="3655" y="6297"/>
                  </a:cubicBezTo>
                  <a:cubicBezTo>
                    <a:pt x="4453" y="5946"/>
                    <a:pt x="5315" y="5674"/>
                    <a:pt x="6081" y="5259"/>
                  </a:cubicBezTo>
                  <a:cubicBezTo>
                    <a:pt x="6528" y="5020"/>
                    <a:pt x="6624" y="4589"/>
                    <a:pt x="6257" y="4078"/>
                  </a:cubicBezTo>
                  <a:cubicBezTo>
                    <a:pt x="5905" y="3600"/>
                    <a:pt x="5730" y="3009"/>
                    <a:pt x="5443" y="2483"/>
                  </a:cubicBezTo>
                  <a:cubicBezTo>
                    <a:pt x="5123" y="1828"/>
                    <a:pt x="4740" y="1206"/>
                    <a:pt x="4325" y="615"/>
                  </a:cubicBezTo>
                  <a:cubicBezTo>
                    <a:pt x="4006" y="208"/>
                    <a:pt x="3703" y="1"/>
                    <a:pt x="34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15"/>
            <p:cNvSpPr/>
            <p:nvPr/>
          </p:nvSpPr>
          <p:spPr>
            <a:xfrm>
              <a:off x="7380664" y="3916837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1"/>
                  </a:moveTo>
                  <a:cubicBezTo>
                    <a:pt x="224" y="1"/>
                    <a:pt x="1" y="368"/>
                    <a:pt x="64" y="1469"/>
                  </a:cubicBezTo>
                  <a:cubicBezTo>
                    <a:pt x="144" y="3017"/>
                    <a:pt x="272" y="4581"/>
                    <a:pt x="192" y="6129"/>
                  </a:cubicBezTo>
                  <a:cubicBezTo>
                    <a:pt x="128" y="7422"/>
                    <a:pt x="176" y="7709"/>
                    <a:pt x="1405" y="8124"/>
                  </a:cubicBezTo>
                  <a:cubicBezTo>
                    <a:pt x="1692" y="8219"/>
                    <a:pt x="1980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4"/>
                    <a:pt x="4102" y="6576"/>
                  </a:cubicBezTo>
                  <a:cubicBezTo>
                    <a:pt x="3831" y="5076"/>
                    <a:pt x="3576" y="3559"/>
                    <a:pt x="3384" y="2043"/>
                  </a:cubicBezTo>
                  <a:cubicBezTo>
                    <a:pt x="3177" y="431"/>
                    <a:pt x="2746" y="1"/>
                    <a:pt x="1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15"/>
            <p:cNvSpPr/>
            <p:nvPr/>
          </p:nvSpPr>
          <p:spPr>
            <a:xfrm>
              <a:off x="8463813" y="381255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481" y="1"/>
                  </a:moveTo>
                  <a:cubicBezTo>
                    <a:pt x="1353" y="1"/>
                    <a:pt x="1062" y="183"/>
                    <a:pt x="990" y="327"/>
                  </a:cubicBezTo>
                  <a:cubicBezTo>
                    <a:pt x="639" y="1109"/>
                    <a:pt x="320" y="1891"/>
                    <a:pt x="0" y="2673"/>
                  </a:cubicBezTo>
                  <a:cubicBezTo>
                    <a:pt x="128" y="4540"/>
                    <a:pt x="846" y="5960"/>
                    <a:pt x="2267" y="6966"/>
                  </a:cubicBezTo>
                  <a:cubicBezTo>
                    <a:pt x="2558" y="7171"/>
                    <a:pt x="3031" y="7303"/>
                    <a:pt x="3446" y="7303"/>
                  </a:cubicBezTo>
                  <a:cubicBezTo>
                    <a:pt x="3644" y="7303"/>
                    <a:pt x="3829" y="7272"/>
                    <a:pt x="3974" y="7205"/>
                  </a:cubicBezTo>
                  <a:cubicBezTo>
                    <a:pt x="4357" y="7046"/>
                    <a:pt x="4629" y="6280"/>
                    <a:pt x="4676" y="5753"/>
                  </a:cubicBezTo>
                  <a:cubicBezTo>
                    <a:pt x="4756" y="4700"/>
                    <a:pt x="4772" y="3630"/>
                    <a:pt x="4708" y="2577"/>
                  </a:cubicBezTo>
                  <a:cubicBezTo>
                    <a:pt x="4692" y="2258"/>
                    <a:pt x="4644" y="1795"/>
                    <a:pt x="4437" y="1651"/>
                  </a:cubicBezTo>
                  <a:cubicBezTo>
                    <a:pt x="3495" y="1061"/>
                    <a:pt x="2522" y="502"/>
                    <a:pt x="1516" y="8"/>
                  </a:cubicBezTo>
                  <a:cubicBezTo>
                    <a:pt x="1507" y="3"/>
                    <a:pt x="1495" y="1"/>
                    <a:pt x="14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15"/>
            <p:cNvSpPr/>
            <p:nvPr/>
          </p:nvSpPr>
          <p:spPr>
            <a:xfrm>
              <a:off x="7200148" y="2991205"/>
              <a:ext cx="308108" cy="385961"/>
            </a:xfrm>
            <a:custGeom>
              <a:rect b="b" l="l" r="r" t="t"/>
              <a:pathLst>
                <a:path extrusionOk="0" h="7469" w="5938">
                  <a:moveTo>
                    <a:pt x="2973" y="0"/>
                  </a:moveTo>
                  <a:cubicBezTo>
                    <a:pt x="2945" y="0"/>
                    <a:pt x="2917" y="3"/>
                    <a:pt x="2889" y="7"/>
                  </a:cubicBezTo>
                  <a:cubicBezTo>
                    <a:pt x="2107" y="438"/>
                    <a:pt x="1261" y="821"/>
                    <a:pt x="607" y="1396"/>
                  </a:cubicBezTo>
                  <a:cubicBezTo>
                    <a:pt x="1" y="1922"/>
                    <a:pt x="559" y="2561"/>
                    <a:pt x="799" y="3119"/>
                  </a:cubicBezTo>
                  <a:cubicBezTo>
                    <a:pt x="846" y="3247"/>
                    <a:pt x="846" y="3391"/>
                    <a:pt x="894" y="3518"/>
                  </a:cubicBezTo>
                  <a:cubicBezTo>
                    <a:pt x="1213" y="4492"/>
                    <a:pt x="1517" y="5481"/>
                    <a:pt x="1884" y="6455"/>
                  </a:cubicBezTo>
                  <a:cubicBezTo>
                    <a:pt x="2110" y="7066"/>
                    <a:pt x="2578" y="7469"/>
                    <a:pt x="3081" y="7469"/>
                  </a:cubicBezTo>
                  <a:cubicBezTo>
                    <a:pt x="3287" y="7469"/>
                    <a:pt x="3499" y="7401"/>
                    <a:pt x="3703" y="7253"/>
                  </a:cubicBezTo>
                  <a:cubicBezTo>
                    <a:pt x="4581" y="6582"/>
                    <a:pt x="5203" y="5577"/>
                    <a:pt x="5937" y="4715"/>
                  </a:cubicBezTo>
                  <a:lnTo>
                    <a:pt x="5762" y="4556"/>
                  </a:lnTo>
                  <a:cubicBezTo>
                    <a:pt x="5778" y="4412"/>
                    <a:pt x="5762" y="4284"/>
                    <a:pt x="5714" y="4157"/>
                  </a:cubicBezTo>
                  <a:cubicBezTo>
                    <a:pt x="4948" y="2832"/>
                    <a:pt x="4182" y="1507"/>
                    <a:pt x="3384" y="199"/>
                  </a:cubicBezTo>
                  <a:cubicBezTo>
                    <a:pt x="3275" y="76"/>
                    <a:pt x="3131" y="0"/>
                    <a:pt x="29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15"/>
            <p:cNvSpPr/>
            <p:nvPr/>
          </p:nvSpPr>
          <p:spPr>
            <a:xfrm>
              <a:off x="7788084" y="122486"/>
              <a:ext cx="454690" cy="219412"/>
            </a:xfrm>
            <a:custGeom>
              <a:rect b="b" l="l" r="r" t="t"/>
              <a:pathLst>
                <a:path extrusionOk="0" h="4246" w="8763">
                  <a:moveTo>
                    <a:pt x="2561" y="1"/>
                  </a:moveTo>
                  <a:cubicBezTo>
                    <a:pt x="1492" y="1"/>
                    <a:pt x="506" y="620"/>
                    <a:pt x="64" y="1597"/>
                  </a:cubicBezTo>
                  <a:cubicBezTo>
                    <a:pt x="1" y="1773"/>
                    <a:pt x="17" y="1980"/>
                    <a:pt x="112" y="2140"/>
                  </a:cubicBezTo>
                  <a:cubicBezTo>
                    <a:pt x="639" y="2698"/>
                    <a:pt x="1166" y="3145"/>
                    <a:pt x="2075" y="3145"/>
                  </a:cubicBezTo>
                  <a:cubicBezTo>
                    <a:pt x="2178" y="3145"/>
                    <a:pt x="2284" y="3145"/>
                    <a:pt x="2391" y="3145"/>
                  </a:cubicBezTo>
                  <a:cubicBezTo>
                    <a:pt x="3384" y="3145"/>
                    <a:pt x="4539" y="3171"/>
                    <a:pt x="5187" y="3704"/>
                  </a:cubicBezTo>
                  <a:cubicBezTo>
                    <a:pt x="5670" y="4096"/>
                    <a:pt x="6089" y="4246"/>
                    <a:pt x="6485" y="4246"/>
                  </a:cubicBezTo>
                  <a:cubicBezTo>
                    <a:pt x="6928" y="4246"/>
                    <a:pt x="7343" y="4059"/>
                    <a:pt x="7789" y="3815"/>
                  </a:cubicBezTo>
                  <a:cubicBezTo>
                    <a:pt x="8172" y="3592"/>
                    <a:pt x="8443" y="3161"/>
                    <a:pt x="8762" y="2826"/>
                  </a:cubicBezTo>
                  <a:cubicBezTo>
                    <a:pt x="8347" y="2427"/>
                    <a:pt x="7996" y="1932"/>
                    <a:pt x="7517" y="1645"/>
                  </a:cubicBezTo>
                  <a:cubicBezTo>
                    <a:pt x="6895" y="1326"/>
                    <a:pt x="6241" y="1070"/>
                    <a:pt x="5570" y="895"/>
                  </a:cubicBezTo>
                  <a:cubicBezTo>
                    <a:pt x="4565" y="560"/>
                    <a:pt x="3544" y="288"/>
                    <a:pt x="2602" y="1"/>
                  </a:cubicBezTo>
                  <a:cubicBezTo>
                    <a:pt x="2588" y="1"/>
                    <a:pt x="2575" y="1"/>
                    <a:pt x="25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15"/>
            <p:cNvSpPr/>
            <p:nvPr/>
          </p:nvSpPr>
          <p:spPr>
            <a:xfrm>
              <a:off x="8132564" y="3927120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1565" y="1"/>
                  </a:moveTo>
                  <a:cubicBezTo>
                    <a:pt x="786" y="1"/>
                    <a:pt x="293" y="754"/>
                    <a:pt x="112" y="2259"/>
                  </a:cubicBezTo>
                  <a:cubicBezTo>
                    <a:pt x="80" y="2499"/>
                    <a:pt x="33" y="2722"/>
                    <a:pt x="1" y="2945"/>
                  </a:cubicBezTo>
                  <a:lnTo>
                    <a:pt x="144" y="2961"/>
                  </a:lnTo>
                  <a:lnTo>
                    <a:pt x="144" y="5148"/>
                  </a:lnTo>
                  <a:cubicBezTo>
                    <a:pt x="144" y="5260"/>
                    <a:pt x="160" y="5355"/>
                    <a:pt x="176" y="5451"/>
                  </a:cubicBezTo>
                  <a:cubicBezTo>
                    <a:pt x="317" y="6266"/>
                    <a:pt x="828" y="6704"/>
                    <a:pt x="1463" y="6704"/>
                  </a:cubicBezTo>
                  <a:cubicBezTo>
                    <a:pt x="1760" y="6704"/>
                    <a:pt x="2084" y="6607"/>
                    <a:pt x="2410" y="6409"/>
                  </a:cubicBezTo>
                  <a:cubicBezTo>
                    <a:pt x="3591" y="5690"/>
                    <a:pt x="3751" y="4446"/>
                    <a:pt x="4070" y="3344"/>
                  </a:cubicBezTo>
                  <a:cubicBezTo>
                    <a:pt x="4389" y="2227"/>
                    <a:pt x="2825" y="121"/>
                    <a:pt x="1708" y="9"/>
                  </a:cubicBezTo>
                  <a:cubicBezTo>
                    <a:pt x="1659" y="4"/>
                    <a:pt x="1612" y="1"/>
                    <a:pt x="15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15"/>
            <p:cNvSpPr/>
            <p:nvPr/>
          </p:nvSpPr>
          <p:spPr>
            <a:xfrm>
              <a:off x="8782545" y="1922121"/>
              <a:ext cx="274174" cy="309637"/>
            </a:xfrm>
            <a:custGeom>
              <a:rect b="b" l="l" r="r" t="t"/>
              <a:pathLst>
                <a:path extrusionOk="0" h="5992" w="5284">
                  <a:moveTo>
                    <a:pt x="2773" y="1"/>
                  </a:moveTo>
                  <a:cubicBezTo>
                    <a:pt x="1709" y="1"/>
                    <a:pt x="563" y="1001"/>
                    <a:pt x="480" y="2098"/>
                  </a:cubicBezTo>
                  <a:cubicBezTo>
                    <a:pt x="416" y="2624"/>
                    <a:pt x="336" y="3151"/>
                    <a:pt x="224" y="3662"/>
                  </a:cubicBezTo>
                  <a:cubicBezTo>
                    <a:pt x="1" y="4651"/>
                    <a:pt x="128" y="4827"/>
                    <a:pt x="1118" y="4875"/>
                  </a:cubicBezTo>
                  <a:cubicBezTo>
                    <a:pt x="1341" y="4891"/>
                    <a:pt x="1565" y="4954"/>
                    <a:pt x="1756" y="5066"/>
                  </a:cubicBezTo>
                  <a:cubicBezTo>
                    <a:pt x="2347" y="5353"/>
                    <a:pt x="2905" y="5688"/>
                    <a:pt x="3480" y="5992"/>
                  </a:cubicBezTo>
                  <a:cubicBezTo>
                    <a:pt x="5188" y="5768"/>
                    <a:pt x="5283" y="5641"/>
                    <a:pt x="4852" y="4093"/>
                  </a:cubicBezTo>
                  <a:cubicBezTo>
                    <a:pt x="4549" y="3039"/>
                    <a:pt x="4326" y="1954"/>
                    <a:pt x="3975" y="917"/>
                  </a:cubicBezTo>
                  <a:cubicBezTo>
                    <a:pt x="3863" y="582"/>
                    <a:pt x="3560" y="167"/>
                    <a:pt x="3241" y="71"/>
                  </a:cubicBezTo>
                  <a:cubicBezTo>
                    <a:pt x="3089" y="23"/>
                    <a:pt x="2932" y="1"/>
                    <a:pt x="27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15"/>
            <p:cNvSpPr/>
            <p:nvPr/>
          </p:nvSpPr>
          <p:spPr>
            <a:xfrm>
              <a:off x="7865915" y="4082193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3075" y="1"/>
                  </a:moveTo>
                  <a:cubicBezTo>
                    <a:pt x="1898" y="1"/>
                    <a:pt x="227" y="1095"/>
                    <a:pt x="1" y="2115"/>
                  </a:cubicBezTo>
                  <a:cubicBezTo>
                    <a:pt x="1" y="2275"/>
                    <a:pt x="49" y="2434"/>
                    <a:pt x="112" y="2578"/>
                  </a:cubicBezTo>
                  <a:cubicBezTo>
                    <a:pt x="384" y="3264"/>
                    <a:pt x="655" y="3950"/>
                    <a:pt x="958" y="4605"/>
                  </a:cubicBezTo>
                  <a:cubicBezTo>
                    <a:pt x="1086" y="4892"/>
                    <a:pt x="1278" y="5259"/>
                    <a:pt x="1517" y="5371"/>
                  </a:cubicBezTo>
                  <a:cubicBezTo>
                    <a:pt x="1831" y="5523"/>
                    <a:pt x="2153" y="5592"/>
                    <a:pt x="2465" y="5592"/>
                  </a:cubicBezTo>
                  <a:cubicBezTo>
                    <a:pt x="3629" y="5592"/>
                    <a:pt x="4661" y="4624"/>
                    <a:pt x="4661" y="3328"/>
                  </a:cubicBezTo>
                  <a:cubicBezTo>
                    <a:pt x="4421" y="2338"/>
                    <a:pt x="4214" y="1349"/>
                    <a:pt x="3943" y="391"/>
                  </a:cubicBezTo>
                  <a:cubicBezTo>
                    <a:pt x="3911" y="248"/>
                    <a:pt x="3671" y="104"/>
                    <a:pt x="3496" y="56"/>
                  </a:cubicBezTo>
                  <a:cubicBezTo>
                    <a:pt x="3366" y="18"/>
                    <a:pt x="3225" y="1"/>
                    <a:pt x="30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15"/>
            <p:cNvSpPr/>
            <p:nvPr/>
          </p:nvSpPr>
          <p:spPr>
            <a:xfrm>
              <a:off x="8552384" y="3095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2523" y="1"/>
                  </a:moveTo>
                  <a:cubicBezTo>
                    <a:pt x="2104" y="1"/>
                    <a:pt x="1875" y="343"/>
                    <a:pt x="1597" y="814"/>
                  </a:cubicBezTo>
                  <a:cubicBezTo>
                    <a:pt x="1326" y="1261"/>
                    <a:pt x="1054" y="1740"/>
                    <a:pt x="671" y="2091"/>
                  </a:cubicBezTo>
                  <a:cubicBezTo>
                    <a:pt x="49" y="2617"/>
                    <a:pt x="1" y="3032"/>
                    <a:pt x="719" y="3479"/>
                  </a:cubicBezTo>
                  <a:cubicBezTo>
                    <a:pt x="879" y="3591"/>
                    <a:pt x="1006" y="3767"/>
                    <a:pt x="1166" y="3878"/>
                  </a:cubicBezTo>
                  <a:cubicBezTo>
                    <a:pt x="1900" y="4373"/>
                    <a:pt x="2634" y="4852"/>
                    <a:pt x="3257" y="5267"/>
                  </a:cubicBezTo>
                  <a:cubicBezTo>
                    <a:pt x="5347" y="4820"/>
                    <a:pt x="6321" y="4405"/>
                    <a:pt x="5220" y="2266"/>
                  </a:cubicBezTo>
                  <a:cubicBezTo>
                    <a:pt x="4789" y="1421"/>
                    <a:pt x="4134" y="734"/>
                    <a:pt x="3305" y="271"/>
                  </a:cubicBezTo>
                  <a:cubicBezTo>
                    <a:pt x="2979" y="83"/>
                    <a:pt x="2728" y="1"/>
                    <a:pt x="25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15"/>
            <p:cNvSpPr/>
            <p:nvPr/>
          </p:nvSpPr>
          <p:spPr>
            <a:xfrm>
              <a:off x="8243810" y="4803765"/>
              <a:ext cx="336594" cy="216725"/>
            </a:xfrm>
            <a:custGeom>
              <a:rect b="b" l="l" r="r" t="t"/>
              <a:pathLst>
                <a:path extrusionOk="0" h="4194" w="6487">
                  <a:moveTo>
                    <a:pt x="5687" y="1"/>
                  </a:moveTo>
                  <a:cubicBezTo>
                    <a:pt x="5587" y="1"/>
                    <a:pt x="5473" y="18"/>
                    <a:pt x="5342" y="56"/>
                  </a:cubicBezTo>
                  <a:cubicBezTo>
                    <a:pt x="3841" y="503"/>
                    <a:pt x="2341" y="902"/>
                    <a:pt x="857" y="1349"/>
                  </a:cubicBezTo>
                  <a:cubicBezTo>
                    <a:pt x="602" y="1413"/>
                    <a:pt x="394" y="1573"/>
                    <a:pt x="282" y="1796"/>
                  </a:cubicBezTo>
                  <a:cubicBezTo>
                    <a:pt x="1" y="2516"/>
                    <a:pt x="1163" y="3713"/>
                    <a:pt x="1945" y="3713"/>
                  </a:cubicBezTo>
                  <a:cubicBezTo>
                    <a:pt x="1960" y="3713"/>
                    <a:pt x="1975" y="3712"/>
                    <a:pt x="1990" y="3711"/>
                  </a:cubicBezTo>
                  <a:cubicBezTo>
                    <a:pt x="2090" y="3705"/>
                    <a:pt x="2191" y="3702"/>
                    <a:pt x="2292" y="3702"/>
                  </a:cubicBezTo>
                  <a:cubicBezTo>
                    <a:pt x="2929" y="3702"/>
                    <a:pt x="3572" y="3820"/>
                    <a:pt x="4192" y="3903"/>
                  </a:cubicBezTo>
                  <a:cubicBezTo>
                    <a:pt x="4560" y="3982"/>
                    <a:pt x="4911" y="4078"/>
                    <a:pt x="5246" y="4190"/>
                  </a:cubicBezTo>
                  <a:cubicBezTo>
                    <a:pt x="5295" y="4193"/>
                    <a:pt x="5343" y="4194"/>
                    <a:pt x="5389" y="4194"/>
                  </a:cubicBezTo>
                  <a:cubicBezTo>
                    <a:pt x="6177" y="4194"/>
                    <a:pt x="6486" y="3806"/>
                    <a:pt x="6411" y="2977"/>
                  </a:cubicBezTo>
                  <a:cubicBezTo>
                    <a:pt x="6331" y="2291"/>
                    <a:pt x="6379" y="1589"/>
                    <a:pt x="6331" y="902"/>
                  </a:cubicBezTo>
                  <a:cubicBezTo>
                    <a:pt x="6305" y="413"/>
                    <a:pt x="6169" y="1"/>
                    <a:pt x="5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15"/>
            <p:cNvSpPr/>
            <p:nvPr/>
          </p:nvSpPr>
          <p:spPr>
            <a:xfrm>
              <a:off x="7352541" y="4591489"/>
              <a:ext cx="298146" cy="261217"/>
            </a:xfrm>
            <a:custGeom>
              <a:rect b="b" l="l" r="r" t="t"/>
              <a:pathLst>
                <a:path extrusionOk="0" h="5055" w="5746">
                  <a:moveTo>
                    <a:pt x="4236" y="1"/>
                  </a:moveTo>
                  <a:cubicBezTo>
                    <a:pt x="4026" y="1"/>
                    <a:pt x="3143" y="501"/>
                    <a:pt x="2633" y="749"/>
                  </a:cubicBezTo>
                  <a:cubicBezTo>
                    <a:pt x="2474" y="797"/>
                    <a:pt x="2314" y="877"/>
                    <a:pt x="2186" y="973"/>
                  </a:cubicBezTo>
                  <a:cubicBezTo>
                    <a:pt x="1341" y="1803"/>
                    <a:pt x="0" y="2281"/>
                    <a:pt x="16" y="3750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38" y="5024"/>
                    <a:pt x="687" y="5055"/>
                    <a:pt x="856" y="5055"/>
                  </a:cubicBezTo>
                  <a:cubicBezTo>
                    <a:pt x="1104" y="5055"/>
                    <a:pt x="1394" y="4990"/>
                    <a:pt x="1612" y="4915"/>
                  </a:cubicBezTo>
                  <a:cubicBezTo>
                    <a:pt x="2617" y="4579"/>
                    <a:pt x="3591" y="4180"/>
                    <a:pt x="4548" y="3718"/>
                  </a:cubicBezTo>
                  <a:cubicBezTo>
                    <a:pt x="4979" y="3526"/>
                    <a:pt x="5299" y="3111"/>
                    <a:pt x="5745" y="2728"/>
                  </a:cubicBezTo>
                  <a:cubicBezTo>
                    <a:pt x="5203" y="1659"/>
                    <a:pt x="4836" y="765"/>
                    <a:pt x="4277" y="15"/>
                  </a:cubicBezTo>
                  <a:cubicBezTo>
                    <a:pt x="4270" y="5"/>
                    <a:pt x="4256" y="1"/>
                    <a:pt x="42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15"/>
            <p:cNvSpPr/>
            <p:nvPr/>
          </p:nvSpPr>
          <p:spPr>
            <a:xfrm>
              <a:off x="7386891" y="2870805"/>
              <a:ext cx="366897" cy="234346"/>
            </a:xfrm>
            <a:custGeom>
              <a:rect b="b" l="l" r="r" t="t"/>
              <a:pathLst>
                <a:path extrusionOk="0" h="4535" w="7071">
                  <a:moveTo>
                    <a:pt x="679" y="0"/>
                  </a:moveTo>
                  <a:cubicBezTo>
                    <a:pt x="553" y="0"/>
                    <a:pt x="426" y="5"/>
                    <a:pt x="302" y="5"/>
                  </a:cubicBezTo>
                  <a:cubicBezTo>
                    <a:pt x="254" y="5"/>
                    <a:pt x="207" y="4"/>
                    <a:pt x="160" y="2"/>
                  </a:cubicBezTo>
                  <a:lnTo>
                    <a:pt x="160" y="2"/>
                  </a:lnTo>
                  <a:cubicBezTo>
                    <a:pt x="160" y="417"/>
                    <a:pt x="0" y="928"/>
                    <a:pt x="192" y="1247"/>
                  </a:cubicBezTo>
                  <a:cubicBezTo>
                    <a:pt x="527" y="1838"/>
                    <a:pt x="1181" y="2237"/>
                    <a:pt x="1532" y="2843"/>
                  </a:cubicBezTo>
                  <a:cubicBezTo>
                    <a:pt x="2218" y="4056"/>
                    <a:pt x="3463" y="4120"/>
                    <a:pt x="4533" y="4535"/>
                  </a:cubicBezTo>
                  <a:cubicBezTo>
                    <a:pt x="4995" y="4375"/>
                    <a:pt x="5458" y="4232"/>
                    <a:pt x="5937" y="4136"/>
                  </a:cubicBezTo>
                  <a:cubicBezTo>
                    <a:pt x="7070" y="3944"/>
                    <a:pt x="6703" y="3083"/>
                    <a:pt x="6559" y="2508"/>
                  </a:cubicBezTo>
                  <a:cubicBezTo>
                    <a:pt x="6480" y="2221"/>
                    <a:pt x="5809" y="1949"/>
                    <a:pt x="5410" y="1949"/>
                  </a:cubicBezTo>
                  <a:cubicBezTo>
                    <a:pt x="4724" y="1949"/>
                    <a:pt x="4165" y="1918"/>
                    <a:pt x="3798" y="1247"/>
                  </a:cubicBezTo>
                  <a:cubicBezTo>
                    <a:pt x="3703" y="1120"/>
                    <a:pt x="3575" y="1024"/>
                    <a:pt x="3431" y="976"/>
                  </a:cubicBezTo>
                  <a:cubicBezTo>
                    <a:pt x="2713" y="657"/>
                    <a:pt x="2011" y="322"/>
                    <a:pt x="1277" y="82"/>
                  </a:cubicBezTo>
                  <a:cubicBezTo>
                    <a:pt x="1087" y="13"/>
                    <a:pt x="884" y="0"/>
                    <a:pt x="6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15"/>
            <p:cNvSpPr/>
            <p:nvPr/>
          </p:nvSpPr>
          <p:spPr>
            <a:xfrm>
              <a:off x="8742863" y="4217785"/>
              <a:ext cx="271683" cy="285039"/>
            </a:xfrm>
            <a:custGeom>
              <a:rect b="b" l="l" r="r" t="t"/>
              <a:pathLst>
                <a:path extrusionOk="0" h="5516" w="5236">
                  <a:moveTo>
                    <a:pt x="4325" y="0"/>
                  </a:moveTo>
                  <a:cubicBezTo>
                    <a:pt x="3981" y="0"/>
                    <a:pt x="3640" y="14"/>
                    <a:pt x="3304" y="34"/>
                  </a:cubicBezTo>
                  <a:cubicBezTo>
                    <a:pt x="2394" y="113"/>
                    <a:pt x="1628" y="433"/>
                    <a:pt x="1277" y="1374"/>
                  </a:cubicBezTo>
                  <a:cubicBezTo>
                    <a:pt x="1102" y="1853"/>
                    <a:pt x="942" y="2411"/>
                    <a:pt x="591" y="2747"/>
                  </a:cubicBezTo>
                  <a:cubicBezTo>
                    <a:pt x="1" y="3337"/>
                    <a:pt x="1" y="3800"/>
                    <a:pt x="591" y="4327"/>
                  </a:cubicBezTo>
                  <a:cubicBezTo>
                    <a:pt x="783" y="4502"/>
                    <a:pt x="878" y="4821"/>
                    <a:pt x="1086" y="4949"/>
                  </a:cubicBezTo>
                  <a:cubicBezTo>
                    <a:pt x="1461" y="5172"/>
                    <a:pt x="1934" y="5515"/>
                    <a:pt x="2282" y="5515"/>
                  </a:cubicBezTo>
                  <a:cubicBezTo>
                    <a:pt x="2333" y="5515"/>
                    <a:pt x="2381" y="5508"/>
                    <a:pt x="2426" y="5492"/>
                  </a:cubicBezTo>
                  <a:cubicBezTo>
                    <a:pt x="2777" y="5364"/>
                    <a:pt x="2953" y="4678"/>
                    <a:pt x="3145" y="4231"/>
                  </a:cubicBezTo>
                  <a:cubicBezTo>
                    <a:pt x="3224" y="4071"/>
                    <a:pt x="3129" y="3848"/>
                    <a:pt x="3129" y="3672"/>
                  </a:cubicBezTo>
                  <a:cubicBezTo>
                    <a:pt x="4214" y="3257"/>
                    <a:pt x="5235" y="1183"/>
                    <a:pt x="4964" y="18"/>
                  </a:cubicBezTo>
                  <a:cubicBezTo>
                    <a:pt x="4751" y="5"/>
                    <a:pt x="4537" y="0"/>
                    <a:pt x="43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15"/>
            <p:cNvSpPr/>
            <p:nvPr/>
          </p:nvSpPr>
          <p:spPr>
            <a:xfrm>
              <a:off x="7937986" y="2908941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15" y="1"/>
                  </a:moveTo>
                  <a:cubicBezTo>
                    <a:pt x="1994" y="1"/>
                    <a:pt x="806" y="556"/>
                    <a:pt x="335" y="1344"/>
                  </a:cubicBezTo>
                  <a:cubicBezTo>
                    <a:pt x="208" y="1631"/>
                    <a:pt x="96" y="1918"/>
                    <a:pt x="0" y="2206"/>
                  </a:cubicBezTo>
                  <a:cubicBezTo>
                    <a:pt x="224" y="2541"/>
                    <a:pt x="399" y="3020"/>
                    <a:pt x="734" y="3275"/>
                  </a:cubicBezTo>
                  <a:cubicBezTo>
                    <a:pt x="1548" y="3850"/>
                    <a:pt x="2378" y="4376"/>
                    <a:pt x="3240" y="4855"/>
                  </a:cubicBezTo>
                  <a:cubicBezTo>
                    <a:pt x="3495" y="4999"/>
                    <a:pt x="3846" y="4999"/>
                    <a:pt x="4150" y="5062"/>
                  </a:cubicBezTo>
                  <a:cubicBezTo>
                    <a:pt x="4213" y="4695"/>
                    <a:pt x="4389" y="4280"/>
                    <a:pt x="4293" y="3977"/>
                  </a:cubicBezTo>
                  <a:cubicBezTo>
                    <a:pt x="4054" y="3243"/>
                    <a:pt x="4070" y="2653"/>
                    <a:pt x="4517" y="1998"/>
                  </a:cubicBezTo>
                  <a:cubicBezTo>
                    <a:pt x="5027" y="1248"/>
                    <a:pt x="4644" y="418"/>
                    <a:pt x="3751" y="115"/>
                  </a:cubicBezTo>
                  <a:cubicBezTo>
                    <a:pt x="3526" y="37"/>
                    <a:pt x="3276" y="1"/>
                    <a:pt x="30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15"/>
            <p:cNvSpPr/>
            <p:nvPr/>
          </p:nvSpPr>
          <p:spPr>
            <a:xfrm>
              <a:off x="8567328" y="3384391"/>
              <a:ext cx="178908" cy="350460"/>
            </a:xfrm>
            <a:custGeom>
              <a:rect b="b" l="l" r="r" t="t"/>
              <a:pathLst>
                <a:path extrusionOk="0" h="6782" w="3448">
                  <a:moveTo>
                    <a:pt x="1568" y="0"/>
                  </a:moveTo>
                  <a:cubicBezTo>
                    <a:pt x="1157" y="0"/>
                    <a:pt x="793" y="183"/>
                    <a:pt x="575" y="729"/>
                  </a:cubicBezTo>
                  <a:cubicBezTo>
                    <a:pt x="256" y="1511"/>
                    <a:pt x="128" y="2373"/>
                    <a:pt x="16" y="2804"/>
                  </a:cubicBezTo>
                  <a:cubicBezTo>
                    <a:pt x="16" y="4112"/>
                    <a:pt x="0" y="5006"/>
                    <a:pt x="16" y="5900"/>
                  </a:cubicBezTo>
                  <a:cubicBezTo>
                    <a:pt x="16" y="6375"/>
                    <a:pt x="448" y="6782"/>
                    <a:pt x="865" y="6782"/>
                  </a:cubicBezTo>
                  <a:cubicBezTo>
                    <a:pt x="980" y="6782"/>
                    <a:pt x="1094" y="6751"/>
                    <a:pt x="1197" y="6682"/>
                  </a:cubicBezTo>
                  <a:cubicBezTo>
                    <a:pt x="1548" y="6442"/>
                    <a:pt x="1804" y="6091"/>
                    <a:pt x="1963" y="5692"/>
                  </a:cubicBezTo>
                  <a:cubicBezTo>
                    <a:pt x="2410" y="4511"/>
                    <a:pt x="2761" y="3298"/>
                    <a:pt x="3192" y="2101"/>
                  </a:cubicBezTo>
                  <a:cubicBezTo>
                    <a:pt x="3447" y="1351"/>
                    <a:pt x="3224" y="522"/>
                    <a:pt x="2538" y="234"/>
                  </a:cubicBezTo>
                  <a:cubicBezTo>
                    <a:pt x="2215" y="104"/>
                    <a:pt x="1878" y="0"/>
                    <a:pt x="1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15"/>
            <p:cNvSpPr/>
            <p:nvPr/>
          </p:nvSpPr>
          <p:spPr>
            <a:xfrm>
              <a:off x="7591015" y="4345677"/>
              <a:ext cx="302297" cy="330617"/>
            </a:xfrm>
            <a:custGeom>
              <a:rect b="b" l="l" r="r" t="t"/>
              <a:pathLst>
                <a:path extrusionOk="0" h="6398" w="5826">
                  <a:moveTo>
                    <a:pt x="240" y="0"/>
                  </a:moveTo>
                  <a:lnTo>
                    <a:pt x="0" y="224"/>
                  </a:lnTo>
                  <a:cubicBezTo>
                    <a:pt x="511" y="1421"/>
                    <a:pt x="974" y="2650"/>
                    <a:pt x="1564" y="3815"/>
                  </a:cubicBezTo>
                  <a:cubicBezTo>
                    <a:pt x="1899" y="4469"/>
                    <a:pt x="2586" y="4964"/>
                    <a:pt x="2857" y="5634"/>
                  </a:cubicBezTo>
                  <a:cubicBezTo>
                    <a:pt x="3105" y="6239"/>
                    <a:pt x="3500" y="6398"/>
                    <a:pt x="3912" y="6398"/>
                  </a:cubicBezTo>
                  <a:cubicBezTo>
                    <a:pt x="4109" y="6398"/>
                    <a:pt x="4310" y="6361"/>
                    <a:pt x="4501" y="6320"/>
                  </a:cubicBezTo>
                  <a:cubicBezTo>
                    <a:pt x="4980" y="6224"/>
                    <a:pt x="5714" y="5857"/>
                    <a:pt x="5762" y="5506"/>
                  </a:cubicBezTo>
                  <a:cubicBezTo>
                    <a:pt x="5825" y="4916"/>
                    <a:pt x="5618" y="4325"/>
                    <a:pt x="5219" y="3894"/>
                  </a:cubicBezTo>
                  <a:cubicBezTo>
                    <a:pt x="3910" y="2681"/>
                    <a:pt x="2506" y="1580"/>
                    <a:pt x="1117" y="463"/>
                  </a:cubicBezTo>
                  <a:cubicBezTo>
                    <a:pt x="846" y="272"/>
                    <a:pt x="559" y="128"/>
                    <a:pt x="2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15"/>
            <p:cNvSpPr/>
            <p:nvPr/>
          </p:nvSpPr>
          <p:spPr>
            <a:xfrm>
              <a:off x="8682414" y="4839058"/>
              <a:ext cx="300636" cy="237808"/>
            </a:xfrm>
            <a:custGeom>
              <a:rect b="b" l="l" r="r" t="t"/>
              <a:pathLst>
                <a:path extrusionOk="0" h="4602" w="5794">
                  <a:moveTo>
                    <a:pt x="1639" y="0"/>
                  </a:moveTo>
                  <a:cubicBezTo>
                    <a:pt x="1459" y="0"/>
                    <a:pt x="1309" y="33"/>
                    <a:pt x="1229" y="108"/>
                  </a:cubicBezTo>
                  <a:cubicBezTo>
                    <a:pt x="687" y="618"/>
                    <a:pt x="431" y="1448"/>
                    <a:pt x="1" y="2262"/>
                  </a:cubicBezTo>
                  <a:cubicBezTo>
                    <a:pt x="192" y="2422"/>
                    <a:pt x="974" y="2661"/>
                    <a:pt x="1213" y="2773"/>
                  </a:cubicBezTo>
                  <a:cubicBezTo>
                    <a:pt x="2426" y="3395"/>
                    <a:pt x="3033" y="4034"/>
                    <a:pt x="4294" y="4544"/>
                  </a:cubicBezTo>
                  <a:cubicBezTo>
                    <a:pt x="4391" y="4584"/>
                    <a:pt x="4515" y="4602"/>
                    <a:pt x="4647" y="4602"/>
                  </a:cubicBezTo>
                  <a:cubicBezTo>
                    <a:pt x="4990" y="4602"/>
                    <a:pt x="5393" y="4482"/>
                    <a:pt x="5554" y="4321"/>
                  </a:cubicBezTo>
                  <a:cubicBezTo>
                    <a:pt x="5762" y="4081"/>
                    <a:pt x="5794" y="3331"/>
                    <a:pt x="5602" y="3092"/>
                  </a:cubicBezTo>
                  <a:cubicBezTo>
                    <a:pt x="4772" y="2103"/>
                    <a:pt x="3847" y="1193"/>
                    <a:pt x="2857" y="379"/>
                  </a:cubicBezTo>
                  <a:cubicBezTo>
                    <a:pt x="2583" y="159"/>
                    <a:pt x="2036" y="0"/>
                    <a:pt x="1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15"/>
            <p:cNvSpPr/>
            <p:nvPr/>
          </p:nvSpPr>
          <p:spPr>
            <a:xfrm>
              <a:off x="8853850" y="3918749"/>
              <a:ext cx="288183" cy="229075"/>
            </a:xfrm>
            <a:custGeom>
              <a:rect b="b" l="l" r="r" t="t"/>
              <a:pathLst>
                <a:path extrusionOk="0" h="4433" w="5554">
                  <a:moveTo>
                    <a:pt x="3525" y="0"/>
                  </a:moveTo>
                  <a:cubicBezTo>
                    <a:pt x="3297" y="0"/>
                    <a:pt x="3117" y="34"/>
                    <a:pt x="3064" y="107"/>
                  </a:cubicBezTo>
                  <a:cubicBezTo>
                    <a:pt x="2490" y="953"/>
                    <a:pt x="1596" y="714"/>
                    <a:pt x="910" y="1065"/>
                  </a:cubicBezTo>
                  <a:cubicBezTo>
                    <a:pt x="575" y="1256"/>
                    <a:pt x="32" y="1528"/>
                    <a:pt x="16" y="1783"/>
                  </a:cubicBezTo>
                  <a:cubicBezTo>
                    <a:pt x="0" y="2150"/>
                    <a:pt x="287" y="2645"/>
                    <a:pt x="591" y="2916"/>
                  </a:cubicBezTo>
                  <a:cubicBezTo>
                    <a:pt x="1149" y="3379"/>
                    <a:pt x="1740" y="3810"/>
                    <a:pt x="2362" y="4177"/>
                  </a:cubicBezTo>
                  <a:cubicBezTo>
                    <a:pt x="2522" y="4288"/>
                    <a:pt x="2729" y="4304"/>
                    <a:pt x="3144" y="4432"/>
                  </a:cubicBezTo>
                  <a:cubicBezTo>
                    <a:pt x="3511" y="4177"/>
                    <a:pt x="3862" y="3905"/>
                    <a:pt x="4181" y="3586"/>
                  </a:cubicBezTo>
                  <a:cubicBezTo>
                    <a:pt x="4469" y="3267"/>
                    <a:pt x="4612" y="2804"/>
                    <a:pt x="4900" y="2469"/>
                  </a:cubicBezTo>
                  <a:cubicBezTo>
                    <a:pt x="5554" y="1735"/>
                    <a:pt x="5155" y="889"/>
                    <a:pt x="4804" y="378"/>
                  </a:cubicBezTo>
                  <a:cubicBezTo>
                    <a:pt x="4654" y="142"/>
                    <a:pt x="3991" y="0"/>
                    <a:pt x="35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15"/>
            <p:cNvSpPr/>
            <p:nvPr/>
          </p:nvSpPr>
          <p:spPr>
            <a:xfrm>
              <a:off x="7318555" y="183564"/>
              <a:ext cx="213725" cy="336973"/>
            </a:xfrm>
            <a:custGeom>
              <a:rect b="b" l="l" r="r" t="t"/>
              <a:pathLst>
                <a:path extrusionOk="0" h="6521" w="4119">
                  <a:moveTo>
                    <a:pt x="3863" y="0"/>
                  </a:moveTo>
                  <a:cubicBezTo>
                    <a:pt x="3576" y="192"/>
                    <a:pt x="3193" y="319"/>
                    <a:pt x="3001" y="591"/>
                  </a:cubicBezTo>
                  <a:cubicBezTo>
                    <a:pt x="2379" y="1437"/>
                    <a:pt x="1804" y="2330"/>
                    <a:pt x="1309" y="3272"/>
                  </a:cubicBezTo>
                  <a:cubicBezTo>
                    <a:pt x="815" y="4261"/>
                    <a:pt x="448" y="5315"/>
                    <a:pt x="1" y="6432"/>
                  </a:cubicBezTo>
                  <a:cubicBezTo>
                    <a:pt x="231" y="6491"/>
                    <a:pt x="427" y="6520"/>
                    <a:pt x="594" y="6520"/>
                  </a:cubicBezTo>
                  <a:cubicBezTo>
                    <a:pt x="1096" y="6520"/>
                    <a:pt x="1333" y="6257"/>
                    <a:pt x="1453" y="5777"/>
                  </a:cubicBezTo>
                  <a:cubicBezTo>
                    <a:pt x="1533" y="5490"/>
                    <a:pt x="1660" y="5219"/>
                    <a:pt x="1804" y="4964"/>
                  </a:cubicBezTo>
                  <a:cubicBezTo>
                    <a:pt x="2538" y="3655"/>
                    <a:pt x="3304" y="2394"/>
                    <a:pt x="3975" y="1069"/>
                  </a:cubicBezTo>
                  <a:cubicBezTo>
                    <a:pt x="4118" y="798"/>
                    <a:pt x="3911" y="367"/>
                    <a:pt x="38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15"/>
            <p:cNvSpPr/>
            <p:nvPr/>
          </p:nvSpPr>
          <p:spPr>
            <a:xfrm>
              <a:off x="7724314" y="-6957"/>
              <a:ext cx="188040" cy="132650"/>
            </a:xfrm>
            <a:custGeom>
              <a:rect b="b" l="l" r="r" t="t"/>
              <a:pathLst>
                <a:path extrusionOk="0" h="2567" w="3624">
                  <a:moveTo>
                    <a:pt x="1592" y="0"/>
                  </a:moveTo>
                  <a:cubicBezTo>
                    <a:pt x="1456" y="0"/>
                    <a:pt x="1324" y="15"/>
                    <a:pt x="1198" y="48"/>
                  </a:cubicBezTo>
                  <a:cubicBezTo>
                    <a:pt x="719" y="192"/>
                    <a:pt x="480" y="1229"/>
                    <a:pt x="1" y="2107"/>
                  </a:cubicBezTo>
                  <a:cubicBezTo>
                    <a:pt x="414" y="2292"/>
                    <a:pt x="763" y="2567"/>
                    <a:pt x="993" y="2567"/>
                  </a:cubicBezTo>
                  <a:cubicBezTo>
                    <a:pt x="1020" y="2567"/>
                    <a:pt x="1046" y="2563"/>
                    <a:pt x="1070" y="2554"/>
                  </a:cubicBezTo>
                  <a:cubicBezTo>
                    <a:pt x="1868" y="2251"/>
                    <a:pt x="2634" y="1868"/>
                    <a:pt x="3368" y="1405"/>
                  </a:cubicBezTo>
                  <a:cubicBezTo>
                    <a:pt x="3576" y="1261"/>
                    <a:pt x="3544" y="783"/>
                    <a:pt x="3623" y="447"/>
                  </a:cubicBezTo>
                  <a:cubicBezTo>
                    <a:pt x="2953" y="316"/>
                    <a:pt x="2228" y="0"/>
                    <a:pt x="159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15"/>
            <p:cNvSpPr/>
            <p:nvPr/>
          </p:nvSpPr>
          <p:spPr>
            <a:xfrm>
              <a:off x="8892765" y="3278046"/>
              <a:ext cx="195460" cy="161123"/>
            </a:xfrm>
            <a:custGeom>
              <a:rect b="b" l="l" r="r" t="t"/>
              <a:pathLst>
                <a:path extrusionOk="0" h="3118" w="3767">
                  <a:moveTo>
                    <a:pt x="2417" y="1"/>
                  </a:moveTo>
                  <a:cubicBezTo>
                    <a:pt x="2402" y="1"/>
                    <a:pt x="2389" y="4"/>
                    <a:pt x="2378" y="10"/>
                  </a:cubicBezTo>
                  <a:cubicBezTo>
                    <a:pt x="1988" y="270"/>
                    <a:pt x="1598" y="422"/>
                    <a:pt x="1190" y="422"/>
                  </a:cubicBezTo>
                  <a:cubicBezTo>
                    <a:pt x="847" y="422"/>
                    <a:pt x="491" y="315"/>
                    <a:pt x="112" y="74"/>
                  </a:cubicBezTo>
                  <a:cubicBezTo>
                    <a:pt x="80" y="186"/>
                    <a:pt x="32" y="297"/>
                    <a:pt x="0" y="393"/>
                  </a:cubicBezTo>
                  <a:cubicBezTo>
                    <a:pt x="319" y="872"/>
                    <a:pt x="686" y="1319"/>
                    <a:pt x="1069" y="1734"/>
                  </a:cubicBezTo>
                  <a:cubicBezTo>
                    <a:pt x="1579" y="2228"/>
                    <a:pt x="2385" y="3118"/>
                    <a:pt x="2705" y="3118"/>
                  </a:cubicBezTo>
                  <a:cubicBezTo>
                    <a:pt x="2726" y="3118"/>
                    <a:pt x="2745" y="3114"/>
                    <a:pt x="2761" y="3106"/>
                  </a:cubicBezTo>
                  <a:cubicBezTo>
                    <a:pt x="3767" y="2595"/>
                    <a:pt x="3080" y="1526"/>
                    <a:pt x="3112" y="680"/>
                  </a:cubicBezTo>
                  <a:cubicBezTo>
                    <a:pt x="3128" y="585"/>
                    <a:pt x="3128" y="441"/>
                    <a:pt x="3064" y="393"/>
                  </a:cubicBezTo>
                  <a:cubicBezTo>
                    <a:pt x="2863" y="249"/>
                    <a:pt x="2557" y="1"/>
                    <a:pt x="24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15"/>
            <p:cNvSpPr/>
            <p:nvPr/>
          </p:nvSpPr>
          <p:spPr>
            <a:xfrm>
              <a:off x="7571143" y="4027367"/>
              <a:ext cx="145804" cy="154663"/>
            </a:xfrm>
            <a:custGeom>
              <a:rect b="b" l="l" r="r" t="t"/>
              <a:pathLst>
                <a:path extrusionOk="0" h="2993" w="2810">
                  <a:moveTo>
                    <a:pt x="2075" y="0"/>
                  </a:moveTo>
                  <a:cubicBezTo>
                    <a:pt x="1469" y="0"/>
                    <a:pt x="894" y="255"/>
                    <a:pt x="479" y="702"/>
                  </a:cubicBezTo>
                  <a:cubicBezTo>
                    <a:pt x="0" y="1213"/>
                    <a:pt x="479" y="1724"/>
                    <a:pt x="958" y="2107"/>
                  </a:cubicBezTo>
                  <a:cubicBezTo>
                    <a:pt x="1181" y="2298"/>
                    <a:pt x="1373" y="2522"/>
                    <a:pt x="1612" y="2713"/>
                  </a:cubicBezTo>
                  <a:cubicBezTo>
                    <a:pt x="1864" y="2899"/>
                    <a:pt x="2069" y="2993"/>
                    <a:pt x="2232" y="2993"/>
                  </a:cubicBezTo>
                  <a:cubicBezTo>
                    <a:pt x="2501" y="2993"/>
                    <a:pt x="2654" y="2736"/>
                    <a:pt x="2713" y="2218"/>
                  </a:cubicBezTo>
                  <a:cubicBezTo>
                    <a:pt x="2729" y="1979"/>
                    <a:pt x="2713" y="1740"/>
                    <a:pt x="2713" y="1516"/>
                  </a:cubicBezTo>
                  <a:lnTo>
                    <a:pt x="2729" y="1516"/>
                  </a:lnTo>
                  <a:cubicBezTo>
                    <a:pt x="2729" y="1452"/>
                    <a:pt x="2729" y="1388"/>
                    <a:pt x="2729" y="1325"/>
                  </a:cubicBezTo>
                  <a:cubicBezTo>
                    <a:pt x="2809" y="718"/>
                    <a:pt x="2777" y="16"/>
                    <a:pt x="20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15"/>
            <p:cNvSpPr/>
            <p:nvPr/>
          </p:nvSpPr>
          <p:spPr>
            <a:xfrm>
              <a:off x="8452190" y="3306570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97" y="1"/>
                  </a:moveTo>
                  <a:cubicBezTo>
                    <a:pt x="97" y="815"/>
                    <a:pt x="1" y="1565"/>
                    <a:pt x="145" y="2235"/>
                  </a:cubicBezTo>
                  <a:cubicBezTo>
                    <a:pt x="224" y="2554"/>
                    <a:pt x="815" y="2889"/>
                    <a:pt x="1182" y="2921"/>
                  </a:cubicBezTo>
                  <a:cubicBezTo>
                    <a:pt x="1187" y="2922"/>
                    <a:pt x="1193" y="2922"/>
                    <a:pt x="1198" y="2922"/>
                  </a:cubicBezTo>
                  <a:cubicBezTo>
                    <a:pt x="1472" y="2922"/>
                    <a:pt x="1934" y="2532"/>
                    <a:pt x="2044" y="2235"/>
                  </a:cubicBezTo>
                  <a:cubicBezTo>
                    <a:pt x="2475" y="1054"/>
                    <a:pt x="1900" y="400"/>
                    <a:pt x="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15"/>
            <p:cNvSpPr/>
            <p:nvPr/>
          </p:nvSpPr>
          <p:spPr>
            <a:xfrm>
              <a:off x="7812938" y="3951200"/>
              <a:ext cx="203762" cy="135647"/>
            </a:xfrm>
            <a:custGeom>
              <a:rect b="b" l="l" r="r" t="t"/>
              <a:pathLst>
                <a:path extrusionOk="0" h="2625" w="3927">
                  <a:moveTo>
                    <a:pt x="3529" y="1"/>
                  </a:moveTo>
                  <a:cubicBezTo>
                    <a:pt x="2711" y="1"/>
                    <a:pt x="2178" y="498"/>
                    <a:pt x="1596" y="900"/>
                  </a:cubicBezTo>
                  <a:cubicBezTo>
                    <a:pt x="1277" y="1123"/>
                    <a:pt x="878" y="1251"/>
                    <a:pt x="543" y="1442"/>
                  </a:cubicBezTo>
                  <a:cubicBezTo>
                    <a:pt x="336" y="1602"/>
                    <a:pt x="160" y="1761"/>
                    <a:pt x="0" y="1953"/>
                  </a:cubicBezTo>
                  <a:cubicBezTo>
                    <a:pt x="216" y="2184"/>
                    <a:pt x="462" y="2625"/>
                    <a:pt x="651" y="2625"/>
                  </a:cubicBezTo>
                  <a:cubicBezTo>
                    <a:pt x="658" y="2625"/>
                    <a:pt x="664" y="2624"/>
                    <a:pt x="671" y="2623"/>
                  </a:cubicBezTo>
                  <a:cubicBezTo>
                    <a:pt x="2171" y="2384"/>
                    <a:pt x="3144" y="1426"/>
                    <a:pt x="3926" y="38"/>
                  </a:cubicBezTo>
                  <a:cubicBezTo>
                    <a:pt x="3787" y="12"/>
                    <a:pt x="3655" y="1"/>
                    <a:pt x="35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15"/>
            <p:cNvSpPr/>
            <p:nvPr/>
          </p:nvSpPr>
          <p:spPr>
            <a:xfrm>
              <a:off x="7466797" y="4941062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27" y="1"/>
                  </a:moveTo>
                  <a:cubicBezTo>
                    <a:pt x="352" y="352"/>
                    <a:pt x="96" y="687"/>
                    <a:pt x="16" y="1054"/>
                  </a:cubicBezTo>
                  <a:cubicBezTo>
                    <a:pt x="0" y="1341"/>
                    <a:pt x="96" y="1629"/>
                    <a:pt x="320" y="1836"/>
                  </a:cubicBezTo>
                  <a:cubicBezTo>
                    <a:pt x="703" y="2139"/>
                    <a:pt x="1165" y="2475"/>
                    <a:pt x="1612" y="2506"/>
                  </a:cubicBezTo>
                  <a:cubicBezTo>
                    <a:pt x="1628" y="2508"/>
                    <a:pt x="1644" y="2509"/>
                    <a:pt x="1660" y="2509"/>
                  </a:cubicBezTo>
                  <a:cubicBezTo>
                    <a:pt x="2002" y="2509"/>
                    <a:pt x="2408" y="2190"/>
                    <a:pt x="2698" y="1916"/>
                  </a:cubicBezTo>
                  <a:cubicBezTo>
                    <a:pt x="2825" y="1788"/>
                    <a:pt x="2793" y="1230"/>
                    <a:pt x="2666" y="1150"/>
                  </a:cubicBezTo>
                  <a:cubicBezTo>
                    <a:pt x="2091" y="847"/>
                    <a:pt x="1485" y="575"/>
                    <a:pt x="878" y="336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15"/>
            <p:cNvSpPr/>
            <p:nvPr/>
          </p:nvSpPr>
          <p:spPr>
            <a:xfrm>
              <a:off x="9007851" y="4295347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421" y="1"/>
                  </a:moveTo>
                  <a:cubicBezTo>
                    <a:pt x="958" y="480"/>
                    <a:pt x="400" y="894"/>
                    <a:pt x="96" y="1453"/>
                  </a:cubicBezTo>
                  <a:cubicBezTo>
                    <a:pt x="1" y="1629"/>
                    <a:pt x="527" y="2347"/>
                    <a:pt x="894" y="2506"/>
                  </a:cubicBezTo>
                  <a:cubicBezTo>
                    <a:pt x="952" y="2530"/>
                    <a:pt x="1012" y="2541"/>
                    <a:pt x="1074" y="2541"/>
                  </a:cubicBezTo>
                  <a:cubicBezTo>
                    <a:pt x="1553" y="2541"/>
                    <a:pt x="2107" y="1866"/>
                    <a:pt x="2235" y="1230"/>
                  </a:cubicBezTo>
                  <a:lnTo>
                    <a:pt x="142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15"/>
            <p:cNvSpPr/>
            <p:nvPr/>
          </p:nvSpPr>
          <p:spPr>
            <a:xfrm>
              <a:off x="8798330" y="4069378"/>
              <a:ext cx="127591" cy="112238"/>
            </a:xfrm>
            <a:custGeom>
              <a:rect b="b" l="l" r="r" t="t"/>
              <a:pathLst>
                <a:path extrusionOk="0" h="2172" w="2459">
                  <a:moveTo>
                    <a:pt x="416" y="1"/>
                  </a:moveTo>
                  <a:lnTo>
                    <a:pt x="1" y="177"/>
                  </a:lnTo>
                  <a:cubicBezTo>
                    <a:pt x="33" y="847"/>
                    <a:pt x="81" y="1517"/>
                    <a:pt x="113" y="2171"/>
                  </a:cubicBezTo>
                  <a:lnTo>
                    <a:pt x="2395" y="1804"/>
                  </a:lnTo>
                  <a:lnTo>
                    <a:pt x="2459" y="1357"/>
                  </a:lnTo>
                  <a:lnTo>
                    <a:pt x="41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15"/>
            <p:cNvSpPr/>
            <p:nvPr/>
          </p:nvSpPr>
          <p:spPr>
            <a:xfrm>
              <a:off x="8001859" y="3489754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1"/>
                  </a:moveTo>
                  <a:cubicBezTo>
                    <a:pt x="276" y="1"/>
                    <a:pt x="154" y="5"/>
                    <a:pt x="30" y="15"/>
                  </a:cubicBezTo>
                  <a:cubicBezTo>
                    <a:pt x="1" y="1057"/>
                    <a:pt x="349" y="1951"/>
                    <a:pt x="753" y="1951"/>
                  </a:cubicBezTo>
                  <a:cubicBezTo>
                    <a:pt x="788" y="1951"/>
                    <a:pt x="824" y="1944"/>
                    <a:pt x="860" y="1930"/>
                  </a:cubicBezTo>
                  <a:cubicBezTo>
                    <a:pt x="1355" y="1754"/>
                    <a:pt x="1929" y="1323"/>
                    <a:pt x="2105" y="876"/>
                  </a:cubicBezTo>
                  <a:cubicBezTo>
                    <a:pt x="2292" y="387"/>
                    <a:pt x="1491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15"/>
            <p:cNvSpPr/>
            <p:nvPr/>
          </p:nvSpPr>
          <p:spPr>
            <a:xfrm>
              <a:off x="8436468" y="4202179"/>
              <a:ext cx="104398" cy="109809"/>
            </a:xfrm>
            <a:custGeom>
              <a:rect b="b" l="l" r="r" t="t"/>
              <a:pathLst>
                <a:path extrusionOk="0" h="2125" w="2012">
                  <a:moveTo>
                    <a:pt x="1469" y="0"/>
                  </a:moveTo>
                  <a:lnTo>
                    <a:pt x="1" y="1038"/>
                  </a:lnTo>
                  <a:cubicBezTo>
                    <a:pt x="451" y="1551"/>
                    <a:pt x="751" y="2124"/>
                    <a:pt x="943" y="2124"/>
                  </a:cubicBezTo>
                  <a:cubicBezTo>
                    <a:pt x="948" y="2124"/>
                    <a:pt x="953" y="2124"/>
                    <a:pt x="958" y="2123"/>
                  </a:cubicBezTo>
                  <a:cubicBezTo>
                    <a:pt x="1644" y="1995"/>
                    <a:pt x="2012" y="1437"/>
                    <a:pt x="1932" y="719"/>
                  </a:cubicBezTo>
                  <a:cubicBezTo>
                    <a:pt x="1900" y="463"/>
                    <a:pt x="1629" y="24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15"/>
            <p:cNvSpPr/>
            <p:nvPr/>
          </p:nvSpPr>
          <p:spPr>
            <a:xfrm>
              <a:off x="8262593" y="3704096"/>
              <a:ext cx="106058" cy="200447"/>
            </a:xfrm>
            <a:custGeom>
              <a:rect b="b" l="l" r="r" t="t"/>
              <a:pathLst>
                <a:path extrusionOk="0" h="3879" w="2044">
                  <a:moveTo>
                    <a:pt x="1899" y="0"/>
                  </a:moveTo>
                  <a:cubicBezTo>
                    <a:pt x="559" y="702"/>
                    <a:pt x="0" y="2107"/>
                    <a:pt x="399" y="3878"/>
                  </a:cubicBezTo>
                  <a:cubicBezTo>
                    <a:pt x="511" y="3814"/>
                    <a:pt x="623" y="3734"/>
                    <a:pt x="734" y="3639"/>
                  </a:cubicBezTo>
                  <a:cubicBezTo>
                    <a:pt x="1101" y="3192"/>
                    <a:pt x="2043" y="2857"/>
                    <a:pt x="1022" y="2123"/>
                  </a:cubicBezTo>
                  <a:cubicBezTo>
                    <a:pt x="942" y="2059"/>
                    <a:pt x="990" y="1740"/>
                    <a:pt x="1070" y="1580"/>
                  </a:cubicBezTo>
                  <a:cubicBezTo>
                    <a:pt x="1325" y="1037"/>
                    <a:pt x="1612" y="527"/>
                    <a:pt x="18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15"/>
            <p:cNvSpPr/>
            <p:nvPr/>
          </p:nvSpPr>
          <p:spPr>
            <a:xfrm>
              <a:off x="8320552" y="316107"/>
              <a:ext cx="433987" cy="662577"/>
            </a:xfrm>
            <a:custGeom>
              <a:rect b="b" l="l" r="r" t="t"/>
              <a:pathLst>
                <a:path extrusionOk="0" h="12822" w="8364">
                  <a:moveTo>
                    <a:pt x="4661" y="0"/>
                  </a:moveTo>
                  <a:cubicBezTo>
                    <a:pt x="4639" y="0"/>
                    <a:pt x="4617" y="2"/>
                    <a:pt x="4597" y="5"/>
                  </a:cubicBezTo>
                  <a:cubicBezTo>
                    <a:pt x="3336" y="164"/>
                    <a:pt x="1118" y="2766"/>
                    <a:pt x="942" y="4026"/>
                  </a:cubicBezTo>
                  <a:cubicBezTo>
                    <a:pt x="830" y="4808"/>
                    <a:pt x="559" y="5558"/>
                    <a:pt x="351" y="6340"/>
                  </a:cubicBezTo>
                  <a:cubicBezTo>
                    <a:pt x="256" y="6755"/>
                    <a:pt x="144" y="7170"/>
                    <a:pt x="0" y="7665"/>
                  </a:cubicBezTo>
                  <a:cubicBezTo>
                    <a:pt x="80" y="7825"/>
                    <a:pt x="112" y="8080"/>
                    <a:pt x="272" y="8224"/>
                  </a:cubicBezTo>
                  <a:cubicBezTo>
                    <a:pt x="1756" y="9660"/>
                    <a:pt x="3240" y="11096"/>
                    <a:pt x="4740" y="12517"/>
                  </a:cubicBezTo>
                  <a:cubicBezTo>
                    <a:pt x="4967" y="12723"/>
                    <a:pt x="5193" y="12821"/>
                    <a:pt x="5404" y="12821"/>
                  </a:cubicBezTo>
                  <a:cubicBezTo>
                    <a:pt x="5697" y="12821"/>
                    <a:pt x="5959" y="12630"/>
                    <a:pt x="6145" y="12277"/>
                  </a:cubicBezTo>
                  <a:cubicBezTo>
                    <a:pt x="6496" y="11591"/>
                    <a:pt x="6767" y="10889"/>
                    <a:pt x="6975" y="10155"/>
                  </a:cubicBezTo>
                  <a:cubicBezTo>
                    <a:pt x="7374" y="8718"/>
                    <a:pt x="7613" y="7234"/>
                    <a:pt x="8060" y="5814"/>
                  </a:cubicBezTo>
                  <a:cubicBezTo>
                    <a:pt x="8347" y="4904"/>
                    <a:pt x="8363" y="4186"/>
                    <a:pt x="7709" y="3420"/>
                  </a:cubicBezTo>
                  <a:cubicBezTo>
                    <a:pt x="6959" y="2542"/>
                    <a:pt x="6400" y="1521"/>
                    <a:pt x="5682" y="611"/>
                  </a:cubicBezTo>
                  <a:cubicBezTo>
                    <a:pt x="5442" y="327"/>
                    <a:pt x="4992" y="0"/>
                    <a:pt x="46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15"/>
            <p:cNvSpPr/>
            <p:nvPr/>
          </p:nvSpPr>
          <p:spPr>
            <a:xfrm>
              <a:off x="8248480" y="1403219"/>
              <a:ext cx="191361" cy="256773"/>
            </a:xfrm>
            <a:custGeom>
              <a:rect b="b" l="l" r="r" t="t"/>
              <a:pathLst>
                <a:path extrusionOk="0" h="4969" w="3688">
                  <a:moveTo>
                    <a:pt x="3448" y="1"/>
                  </a:moveTo>
                  <a:cubicBezTo>
                    <a:pt x="3177" y="81"/>
                    <a:pt x="2842" y="81"/>
                    <a:pt x="2666" y="256"/>
                  </a:cubicBezTo>
                  <a:cubicBezTo>
                    <a:pt x="1884" y="974"/>
                    <a:pt x="1150" y="1740"/>
                    <a:pt x="416" y="2522"/>
                  </a:cubicBezTo>
                  <a:cubicBezTo>
                    <a:pt x="272" y="2682"/>
                    <a:pt x="192" y="2921"/>
                    <a:pt x="1" y="3320"/>
                  </a:cubicBezTo>
                  <a:cubicBezTo>
                    <a:pt x="432" y="3895"/>
                    <a:pt x="895" y="4438"/>
                    <a:pt x="1405" y="4948"/>
                  </a:cubicBezTo>
                  <a:cubicBezTo>
                    <a:pt x="1419" y="4962"/>
                    <a:pt x="1447" y="4969"/>
                    <a:pt x="1484" y="4969"/>
                  </a:cubicBezTo>
                  <a:cubicBezTo>
                    <a:pt x="1695" y="4969"/>
                    <a:pt x="2217" y="4753"/>
                    <a:pt x="2299" y="4549"/>
                  </a:cubicBezTo>
                  <a:cubicBezTo>
                    <a:pt x="2810" y="3368"/>
                    <a:pt x="3225" y="2139"/>
                    <a:pt x="3608" y="911"/>
                  </a:cubicBezTo>
                  <a:cubicBezTo>
                    <a:pt x="3688" y="655"/>
                    <a:pt x="3512" y="304"/>
                    <a:pt x="34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15"/>
            <p:cNvSpPr/>
            <p:nvPr/>
          </p:nvSpPr>
          <p:spPr>
            <a:xfrm>
              <a:off x="7395634" y="4415799"/>
              <a:ext cx="109275" cy="112341"/>
            </a:xfrm>
            <a:custGeom>
              <a:rect b="b" l="l" r="r" t="t"/>
              <a:pathLst>
                <a:path extrusionOk="0" h="2174" w="2106">
                  <a:moveTo>
                    <a:pt x="843" y="1"/>
                  </a:moveTo>
                  <a:cubicBezTo>
                    <a:pt x="657" y="1"/>
                    <a:pt x="1" y="679"/>
                    <a:pt x="63" y="865"/>
                  </a:cubicBezTo>
                  <a:cubicBezTo>
                    <a:pt x="206" y="1359"/>
                    <a:pt x="669" y="1742"/>
                    <a:pt x="1004" y="2173"/>
                  </a:cubicBezTo>
                  <a:lnTo>
                    <a:pt x="1435" y="2125"/>
                  </a:lnTo>
                  <a:cubicBezTo>
                    <a:pt x="1642" y="1742"/>
                    <a:pt x="2105" y="1248"/>
                    <a:pt x="1994" y="976"/>
                  </a:cubicBezTo>
                  <a:cubicBezTo>
                    <a:pt x="1818" y="561"/>
                    <a:pt x="1307" y="178"/>
                    <a:pt x="860" y="3"/>
                  </a:cubicBezTo>
                  <a:cubicBezTo>
                    <a:pt x="855" y="1"/>
                    <a:pt x="850" y="1"/>
                    <a:pt x="8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15"/>
            <p:cNvSpPr/>
            <p:nvPr/>
          </p:nvSpPr>
          <p:spPr>
            <a:xfrm>
              <a:off x="7719385" y="2777948"/>
              <a:ext cx="91945" cy="88313"/>
            </a:xfrm>
            <a:custGeom>
              <a:rect b="b" l="l" r="r" t="t"/>
              <a:pathLst>
                <a:path extrusionOk="0" h="1709" w="1772">
                  <a:moveTo>
                    <a:pt x="846" y="1"/>
                  </a:moveTo>
                  <a:cubicBezTo>
                    <a:pt x="575" y="368"/>
                    <a:pt x="255" y="703"/>
                    <a:pt x="48" y="1102"/>
                  </a:cubicBezTo>
                  <a:cubicBezTo>
                    <a:pt x="1" y="1212"/>
                    <a:pt x="449" y="1709"/>
                    <a:pt x="508" y="1709"/>
                  </a:cubicBezTo>
                  <a:cubicBezTo>
                    <a:pt x="509" y="1709"/>
                    <a:pt x="510" y="1709"/>
                    <a:pt x="511" y="1708"/>
                  </a:cubicBezTo>
                  <a:cubicBezTo>
                    <a:pt x="942" y="1421"/>
                    <a:pt x="1357" y="1134"/>
                    <a:pt x="1771" y="799"/>
                  </a:cubicBezTo>
                  <a:cubicBezTo>
                    <a:pt x="1293" y="400"/>
                    <a:pt x="1069" y="208"/>
                    <a:pt x="8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15"/>
            <p:cNvSpPr/>
            <p:nvPr/>
          </p:nvSpPr>
          <p:spPr>
            <a:xfrm>
              <a:off x="7699460" y="4349811"/>
              <a:ext cx="121780" cy="81543"/>
            </a:xfrm>
            <a:custGeom>
              <a:rect b="b" l="l" r="r" t="t"/>
              <a:pathLst>
                <a:path extrusionOk="0" h="1578" w="2347">
                  <a:moveTo>
                    <a:pt x="1" y="0"/>
                  </a:moveTo>
                  <a:cubicBezTo>
                    <a:pt x="807" y="1159"/>
                    <a:pt x="1170" y="1578"/>
                    <a:pt x="1629" y="1578"/>
                  </a:cubicBezTo>
                  <a:cubicBezTo>
                    <a:pt x="1833" y="1578"/>
                    <a:pt x="2057" y="1494"/>
                    <a:pt x="2347" y="1357"/>
                  </a:cubicBezTo>
                  <a:cubicBezTo>
                    <a:pt x="1868" y="447"/>
                    <a:pt x="1134" y="16"/>
                    <a:pt x="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15"/>
            <p:cNvSpPr/>
            <p:nvPr/>
          </p:nvSpPr>
          <p:spPr>
            <a:xfrm>
              <a:off x="7228323" y="4827277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5" y="48"/>
                  </a:moveTo>
                  <a:lnTo>
                    <a:pt x="0" y="336"/>
                  </a:lnTo>
                  <a:lnTo>
                    <a:pt x="942" y="1564"/>
                  </a:lnTo>
                  <a:cubicBezTo>
                    <a:pt x="1117" y="1325"/>
                    <a:pt x="1421" y="1118"/>
                    <a:pt x="1452" y="862"/>
                  </a:cubicBezTo>
                  <a:cubicBezTo>
                    <a:pt x="1532" y="0"/>
                    <a:pt x="830" y="144"/>
                    <a:pt x="335" y="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15"/>
            <p:cNvSpPr/>
            <p:nvPr/>
          </p:nvSpPr>
          <p:spPr>
            <a:xfrm>
              <a:off x="7544628" y="4911402"/>
              <a:ext cx="101907" cy="57773"/>
            </a:xfrm>
            <a:custGeom>
              <a:rect b="b" l="l" r="r" t="t"/>
              <a:pathLst>
                <a:path extrusionOk="0" h="1118" w="1964">
                  <a:moveTo>
                    <a:pt x="96" y="0"/>
                  </a:moveTo>
                  <a:lnTo>
                    <a:pt x="1" y="304"/>
                  </a:lnTo>
                  <a:cubicBezTo>
                    <a:pt x="494" y="841"/>
                    <a:pt x="866" y="1117"/>
                    <a:pt x="1202" y="1117"/>
                  </a:cubicBezTo>
                  <a:cubicBezTo>
                    <a:pt x="1464" y="1117"/>
                    <a:pt x="1705" y="949"/>
                    <a:pt x="1964" y="607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15"/>
            <p:cNvSpPr/>
            <p:nvPr/>
          </p:nvSpPr>
          <p:spPr>
            <a:xfrm>
              <a:off x="8605413" y="4757156"/>
              <a:ext cx="48048" cy="112238"/>
            </a:xfrm>
            <a:custGeom>
              <a:rect b="b" l="l" r="r" t="t"/>
              <a:pathLst>
                <a:path extrusionOk="0" h="2172" w="926">
                  <a:moveTo>
                    <a:pt x="926" y="1"/>
                  </a:moveTo>
                  <a:cubicBezTo>
                    <a:pt x="0" y="671"/>
                    <a:pt x="782" y="2139"/>
                    <a:pt x="814" y="2171"/>
                  </a:cubicBezTo>
                  <a:cubicBezTo>
                    <a:pt x="846" y="1373"/>
                    <a:pt x="878" y="767"/>
                    <a:pt x="9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15"/>
            <p:cNvSpPr/>
            <p:nvPr/>
          </p:nvSpPr>
          <p:spPr>
            <a:xfrm>
              <a:off x="7099123" y="4604615"/>
              <a:ext cx="60916" cy="72965"/>
            </a:xfrm>
            <a:custGeom>
              <a:rect b="b" l="l" r="r" t="t"/>
              <a:pathLst>
                <a:path extrusionOk="0" h="1412" w="1174">
                  <a:moveTo>
                    <a:pt x="830" y="0"/>
                  </a:moveTo>
                  <a:lnTo>
                    <a:pt x="830" y="0"/>
                  </a:lnTo>
                  <a:cubicBezTo>
                    <a:pt x="543" y="479"/>
                    <a:pt x="288" y="894"/>
                    <a:pt x="1" y="1373"/>
                  </a:cubicBezTo>
                  <a:cubicBezTo>
                    <a:pt x="215" y="1396"/>
                    <a:pt x="392" y="1411"/>
                    <a:pt x="536" y="1411"/>
                  </a:cubicBezTo>
                  <a:cubicBezTo>
                    <a:pt x="1173" y="1411"/>
                    <a:pt x="1156" y="1120"/>
                    <a:pt x="8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15"/>
            <p:cNvSpPr/>
            <p:nvPr/>
          </p:nvSpPr>
          <p:spPr>
            <a:xfrm>
              <a:off x="7786423" y="2264001"/>
              <a:ext cx="450539" cy="438979"/>
            </a:xfrm>
            <a:custGeom>
              <a:rect b="b" l="l" r="r" t="t"/>
              <a:pathLst>
                <a:path extrusionOk="0" h="8495" w="8683">
                  <a:moveTo>
                    <a:pt x="4069" y="0"/>
                  </a:moveTo>
                  <a:cubicBezTo>
                    <a:pt x="3866" y="0"/>
                    <a:pt x="3654" y="17"/>
                    <a:pt x="3432" y="52"/>
                  </a:cubicBezTo>
                  <a:cubicBezTo>
                    <a:pt x="3420" y="54"/>
                    <a:pt x="3408" y="54"/>
                    <a:pt x="3396" y="54"/>
                  </a:cubicBezTo>
                  <a:cubicBezTo>
                    <a:pt x="3300" y="54"/>
                    <a:pt x="3197" y="13"/>
                    <a:pt x="3099" y="13"/>
                  </a:cubicBezTo>
                  <a:cubicBezTo>
                    <a:pt x="3077" y="13"/>
                    <a:pt x="3055" y="15"/>
                    <a:pt x="3033" y="20"/>
                  </a:cubicBezTo>
                  <a:cubicBezTo>
                    <a:pt x="2187" y="228"/>
                    <a:pt x="878" y="196"/>
                    <a:pt x="623" y="691"/>
                  </a:cubicBezTo>
                  <a:cubicBezTo>
                    <a:pt x="176" y="1584"/>
                    <a:pt x="1" y="2957"/>
                    <a:pt x="384" y="3850"/>
                  </a:cubicBezTo>
                  <a:cubicBezTo>
                    <a:pt x="1054" y="5494"/>
                    <a:pt x="2219" y="6962"/>
                    <a:pt x="3177" y="8495"/>
                  </a:cubicBezTo>
                  <a:lnTo>
                    <a:pt x="3990" y="8495"/>
                  </a:lnTo>
                  <a:cubicBezTo>
                    <a:pt x="4102" y="8319"/>
                    <a:pt x="4230" y="8159"/>
                    <a:pt x="4374" y="8016"/>
                  </a:cubicBezTo>
                  <a:cubicBezTo>
                    <a:pt x="5570" y="6883"/>
                    <a:pt x="6783" y="5750"/>
                    <a:pt x="7996" y="4632"/>
                  </a:cubicBezTo>
                  <a:cubicBezTo>
                    <a:pt x="8571" y="4090"/>
                    <a:pt x="8683" y="3627"/>
                    <a:pt x="7996" y="3068"/>
                  </a:cubicBezTo>
                  <a:cubicBezTo>
                    <a:pt x="7533" y="2685"/>
                    <a:pt x="7055" y="2270"/>
                    <a:pt x="6767" y="1776"/>
                  </a:cubicBezTo>
                  <a:cubicBezTo>
                    <a:pt x="6140" y="602"/>
                    <a:pt x="5267" y="0"/>
                    <a:pt x="40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15"/>
            <p:cNvSpPr/>
            <p:nvPr/>
          </p:nvSpPr>
          <p:spPr>
            <a:xfrm>
              <a:off x="7023783" y="1397225"/>
              <a:ext cx="236866" cy="260907"/>
            </a:xfrm>
            <a:custGeom>
              <a:rect b="b" l="l" r="r" t="t"/>
              <a:pathLst>
                <a:path extrusionOk="0" h="5049" w="4565">
                  <a:moveTo>
                    <a:pt x="1193" y="0"/>
                  </a:moveTo>
                  <a:cubicBezTo>
                    <a:pt x="894" y="0"/>
                    <a:pt x="578" y="198"/>
                    <a:pt x="0" y="564"/>
                  </a:cubicBezTo>
                  <a:lnTo>
                    <a:pt x="0" y="3979"/>
                  </a:lnTo>
                  <a:lnTo>
                    <a:pt x="1660" y="5048"/>
                  </a:lnTo>
                  <a:cubicBezTo>
                    <a:pt x="1915" y="4984"/>
                    <a:pt x="2394" y="4410"/>
                    <a:pt x="2889" y="3867"/>
                  </a:cubicBezTo>
                  <a:cubicBezTo>
                    <a:pt x="3160" y="3580"/>
                    <a:pt x="3479" y="3341"/>
                    <a:pt x="3735" y="3053"/>
                  </a:cubicBezTo>
                  <a:cubicBezTo>
                    <a:pt x="4022" y="2702"/>
                    <a:pt x="4565" y="2176"/>
                    <a:pt x="4469" y="1968"/>
                  </a:cubicBezTo>
                  <a:cubicBezTo>
                    <a:pt x="4277" y="1553"/>
                    <a:pt x="3751" y="1266"/>
                    <a:pt x="3320" y="1011"/>
                  </a:cubicBezTo>
                  <a:cubicBezTo>
                    <a:pt x="3243" y="960"/>
                    <a:pt x="3136" y="952"/>
                    <a:pt x="3025" y="952"/>
                  </a:cubicBezTo>
                  <a:cubicBezTo>
                    <a:pt x="2977" y="952"/>
                    <a:pt x="2928" y="953"/>
                    <a:pt x="2881" y="953"/>
                  </a:cubicBezTo>
                  <a:cubicBezTo>
                    <a:pt x="2763" y="953"/>
                    <a:pt x="2654" y="944"/>
                    <a:pt x="2586" y="883"/>
                  </a:cubicBezTo>
                  <a:cubicBezTo>
                    <a:pt x="1876" y="277"/>
                    <a:pt x="1547" y="0"/>
                    <a:pt x="1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15"/>
            <p:cNvSpPr/>
            <p:nvPr/>
          </p:nvSpPr>
          <p:spPr>
            <a:xfrm>
              <a:off x="7023783" y="316314"/>
              <a:ext cx="189649" cy="256980"/>
            </a:xfrm>
            <a:custGeom>
              <a:rect b="b" l="l" r="r" t="t"/>
              <a:pathLst>
                <a:path extrusionOk="0" h="4973" w="3655">
                  <a:moveTo>
                    <a:pt x="0" y="1"/>
                  </a:moveTo>
                  <a:lnTo>
                    <a:pt x="0" y="4613"/>
                  </a:lnTo>
                  <a:cubicBezTo>
                    <a:pt x="399" y="4709"/>
                    <a:pt x="782" y="4804"/>
                    <a:pt x="1165" y="4916"/>
                  </a:cubicBezTo>
                  <a:cubicBezTo>
                    <a:pt x="1312" y="4954"/>
                    <a:pt x="1448" y="4972"/>
                    <a:pt x="1575" y="4972"/>
                  </a:cubicBezTo>
                  <a:cubicBezTo>
                    <a:pt x="2138" y="4972"/>
                    <a:pt x="2508" y="4614"/>
                    <a:pt x="2729" y="4054"/>
                  </a:cubicBezTo>
                  <a:cubicBezTo>
                    <a:pt x="3655" y="1565"/>
                    <a:pt x="2985" y="416"/>
                    <a:pt x="399" y="17"/>
                  </a:cubicBezTo>
                  <a:cubicBezTo>
                    <a:pt x="272" y="1"/>
                    <a:pt x="144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15"/>
            <p:cNvSpPr/>
            <p:nvPr/>
          </p:nvSpPr>
          <p:spPr>
            <a:xfrm>
              <a:off x="8055563" y="2542005"/>
              <a:ext cx="271683" cy="160968"/>
            </a:xfrm>
            <a:custGeom>
              <a:rect b="b" l="l" r="r" t="t"/>
              <a:pathLst>
                <a:path extrusionOk="0" h="3115" w="5236">
                  <a:moveTo>
                    <a:pt x="2964" y="1"/>
                  </a:moveTo>
                  <a:cubicBezTo>
                    <a:pt x="2950" y="1"/>
                    <a:pt x="2935" y="1"/>
                    <a:pt x="2921" y="3"/>
                  </a:cubicBezTo>
                  <a:cubicBezTo>
                    <a:pt x="1533" y="114"/>
                    <a:pt x="160" y="1678"/>
                    <a:pt x="0" y="3115"/>
                  </a:cubicBezTo>
                  <a:lnTo>
                    <a:pt x="5235" y="3115"/>
                  </a:lnTo>
                  <a:cubicBezTo>
                    <a:pt x="5203" y="2923"/>
                    <a:pt x="5235" y="2620"/>
                    <a:pt x="5123" y="2556"/>
                  </a:cubicBezTo>
                  <a:cubicBezTo>
                    <a:pt x="4437" y="2109"/>
                    <a:pt x="4278" y="1471"/>
                    <a:pt x="4118" y="721"/>
                  </a:cubicBezTo>
                  <a:cubicBezTo>
                    <a:pt x="4056" y="413"/>
                    <a:pt x="3371" y="1"/>
                    <a:pt x="29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15"/>
            <p:cNvSpPr/>
            <p:nvPr/>
          </p:nvSpPr>
          <p:spPr>
            <a:xfrm>
              <a:off x="7023783" y="2588822"/>
              <a:ext cx="91945" cy="114150"/>
            </a:xfrm>
            <a:custGeom>
              <a:rect b="b" l="l" r="r" t="t"/>
              <a:pathLst>
                <a:path extrusionOk="0" h="2209" w="1772">
                  <a:moveTo>
                    <a:pt x="225" y="0"/>
                  </a:moveTo>
                  <a:cubicBezTo>
                    <a:pt x="151" y="0"/>
                    <a:pt x="76" y="2"/>
                    <a:pt x="0" y="6"/>
                  </a:cubicBezTo>
                  <a:lnTo>
                    <a:pt x="16" y="2209"/>
                  </a:lnTo>
                  <a:lnTo>
                    <a:pt x="814" y="2209"/>
                  </a:lnTo>
                  <a:cubicBezTo>
                    <a:pt x="990" y="1937"/>
                    <a:pt x="1165" y="1666"/>
                    <a:pt x="1357" y="1411"/>
                  </a:cubicBezTo>
                  <a:cubicBezTo>
                    <a:pt x="1772" y="836"/>
                    <a:pt x="1564" y="230"/>
                    <a:pt x="878" y="54"/>
                  </a:cubicBezTo>
                  <a:cubicBezTo>
                    <a:pt x="663" y="18"/>
                    <a:pt x="447" y="0"/>
                    <a:pt x="2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15"/>
            <p:cNvSpPr/>
            <p:nvPr/>
          </p:nvSpPr>
          <p:spPr>
            <a:xfrm>
              <a:off x="7451075" y="1006520"/>
              <a:ext cx="507667" cy="539280"/>
            </a:xfrm>
            <a:custGeom>
              <a:rect b="b" l="l" r="r" t="t"/>
              <a:pathLst>
                <a:path extrusionOk="0" h="10436" w="9784">
                  <a:moveTo>
                    <a:pt x="1999" y="0"/>
                  </a:moveTo>
                  <a:cubicBezTo>
                    <a:pt x="1440" y="0"/>
                    <a:pt x="834" y="267"/>
                    <a:pt x="670" y="720"/>
                  </a:cubicBezTo>
                  <a:cubicBezTo>
                    <a:pt x="431" y="1406"/>
                    <a:pt x="160" y="2108"/>
                    <a:pt x="80" y="2826"/>
                  </a:cubicBezTo>
                  <a:cubicBezTo>
                    <a:pt x="0" y="3481"/>
                    <a:pt x="176" y="4167"/>
                    <a:pt x="256" y="4821"/>
                  </a:cubicBezTo>
                  <a:cubicBezTo>
                    <a:pt x="303" y="5204"/>
                    <a:pt x="511" y="5603"/>
                    <a:pt x="447" y="5970"/>
                  </a:cubicBezTo>
                  <a:cubicBezTo>
                    <a:pt x="144" y="7534"/>
                    <a:pt x="160" y="7582"/>
                    <a:pt x="1516" y="8428"/>
                  </a:cubicBezTo>
                  <a:cubicBezTo>
                    <a:pt x="1804" y="8651"/>
                    <a:pt x="2075" y="8907"/>
                    <a:pt x="2282" y="9194"/>
                  </a:cubicBezTo>
                  <a:cubicBezTo>
                    <a:pt x="2974" y="10019"/>
                    <a:pt x="4127" y="10435"/>
                    <a:pt x="5262" y="10435"/>
                  </a:cubicBezTo>
                  <a:cubicBezTo>
                    <a:pt x="6300" y="10435"/>
                    <a:pt x="7323" y="10087"/>
                    <a:pt x="7964" y="9385"/>
                  </a:cubicBezTo>
                  <a:cubicBezTo>
                    <a:pt x="8267" y="9098"/>
                    <a:pt x="8618" y="8859"/>
                    <a:pt x="9001" y="8667"/>
                  </a:cubicBezTo>
                  <a:cubicBezTo>
                    <a:pt x="9671" y="8300"/>
                    <a:pt x="9783" y="7790"/>
                    <a:pt x="9400" y="7167"/>
                  </a:cubicBezTo>
                  <a:cubicBezTo>
                    <a:pt x="9273" y="6928"/>
                    <a:pt x="9017" y="6768"/>
                    <a:pt x="8921" y="6529"/>
                  </a:cubicBezTo>
                  <a:cubicBezTo>
                    <a:pt x="8386" y="5304"/>
                    <a:pt x="7871" y="4869"/>
                    <a:pt x="7135" y="4869"/>
                  </a:cubicBezTo>
                  <a:cubicBezTo>
                    <a:pt x="6730" y="4869"/>
                    <a:pt x="6259" y="5000"/>
                    <a:pt x="5682" y="5204"/>
                  </a:cubicBezTo>
                  <a:cubicBezTo>
                    <a:pt x="5511" y="5267"/>
                    <a:pt x="5358" y="5301"/>
                    <a:pt x="5219" y="5301"/>
                  </a:cubicBezTo>
                  <a:cubicBezTo>
                    <a:pt x="4866" y="5301"/>
                    <a:pt x="4607" y="5082"/>
                    <a:pt x="4389" y="4566"/>
                  </a:cubicBezTo>
                  <a:cubicBezTo>
                    <a:pt x="3974" y="3608"/>
                    <a:pt x="3288" y="2762"/>
                    <a:pt x="2586" y="1661"/>
                  </a:cubicBezTo>
                  <a:cubicBezTo>
                    <a:pt x="2713" y="1454"/>
                    <a:pt x="2825" y="1230"/>
                    <a:pt x="2905" y="1007"/>
                  </a:cubicBezTo>
                  <a:cubicBezTo>
                    <a:pt x="3001" y="799"/>
                    <a:pt x="2985" y="576"/>
                    <a:pt x="2905" y="369"/>
                  </a:cubicBezTo>
                  <a:cubicBezTo>
                    <a:pt x="2715" y="115"/>
                    <a:pt x="2367" y="0"/>
                    <a:pt x="199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15"/>
            <p:cNvSpPr/>
            <p:nvPr/>
          </p:nvSpPr>
          <p:spPr>
            <a:xfrm>
              <a:off x="8141696" y="1730883"/>
              <a:ext cx="353613" cy="541606"/>
            </a:xfrm>
            <a:custGeom>
              <a:rect b="b" l="l" r="r" t="t"/>
              <a:pathLst>
                <a:path extrusionOk="0" h="10481" w="6815">
                  <a:moveTo>
                    <a:pt x="5769" y="0"/>
                  </a:moveTo>
                  <a:cubicBezTo>
                    <a:pt x="5436" y="0"/>
                    <a:pt x="4978" y="310"/>
                    <a:pt x="4676" y="554"/>
                  </a:cubicBezTo>
                  <a:cubicBezTo>
                    <a:pt x="4197" y="953"/>
                    <a:pt x="3830" y="1496"/>
                    <a:pt x="3400" y="1959"/>
                  </a:cubicBezTo>
                  <a:cubicBezTo>
                    <a:pt x="2809" y="2581"/>
                    <a:pt x="1995" y="3108"/>
                    <a:pt x="1676" y="3842"/>
                  </a:cubicBezTo>
                  <a:cubicBezTo>
                    <a:pt x="1022" y="5294"/>
                    <a:pt x="623" y="6858"/>
                    <a:pt x="176" y="8390"/>
                  </a:cubicBezTo>
                  <a:cubicBezTo>
                    <a:pt x="0" y="8965"/>
                    <a:pt x="208" y="9475"/>
                    <a:pt x="862" y="9635"/>
                  </a:cubicBezTo>
                  <a:cubicBezTo>
                    <a:pt x="1995" y="9938"/>
                    <a:pt x="3128" y="10194"/>
                    <a:pt x="4245" y="10481"/>
                  </a:cubicBezTo>
                  <a:cubicBezTo>
                    <a:pt x="5586" y="10305"/>
                    <a:pt x="5825" y="10082"/>
                    <a:pt x="5937" y="8789"/>
                  </a:cubicBezTo>
                  <a:cubicBezTo>
                    <a:pt x="6065" y="7656"/>
                    <a:pt x="6208" y="6523"/>
                    <a:pt x="6320" y="5406"/>
                  </a:cubicBezTo>
                  <a:cubicBezTo>
                    <a:pt x="6464" y="4065"/>
                    <a:pt x="6591" y="2741"/>
                    <a:pt x="6735" y="1416"/>
                  </a:cubicBezTo>
                  <a:cubicBezTo>
                    <a:pt x="6815" y="698"/>
                    <a:pt x="6496" y="139"/>
                    <a:pt x="5873" y="12"/>
                  </a:cubicBezTo>
                  <a:cubicBezTo>
                    <a:pt x="5840" y="4"/>
                    <a:pt x="5805" y="0"/>
                    <a:pt x="57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15"/>
            <p:cNvSpPr/>
            <p:nvPr/>
          </p:nvSpPr>
          <p:spPr>
            <a:xfrm>
              <a:off x="7684568" y="775952"/>
              <a:ext cx="298197" cy="398208"/>
            </a:xfrm>
            <a:custGeom>
              <a:rect b="b" l="l" r="r" t="t"/>
              <a:pathLst>
                <a:path extrusionOk="0" h="7706" w="5747">
                  <a:moveTo>
                    <a:pt x="2183" y="1"/>
                  </a:moveTo>
                  <a:cubicBezTo>
                    <a:pt x="1649" y="1"/>
                    <a:pt x="1052" y="282"/>
                    <a:pt x="894" y="745"/>
                  </a:cubicBezTo>
                  <a:cubicBezTo>
                    <a:pt x="527" y="1862"/>
                    <a:pt x="320" y="3043"/>
                    <a:pt x="1" y="4384"/>
                  </a:cubicBezTo>
                  <a:cubicBezTo>
                    <a:pt x="1" y="4384"/>
                    <a:pt x="49" y="4575"/>
                    <a:pt x="96" y="4767"/>
                  </a:cubicBezTo>
                  <a:cubicBezTo>
                    <a:pt x="655" y="6379"/>
                    <a:pt x="2091" y="7528"/>
                    <a:pt x="3799" y="7703"/>
                  </a:cubicBezTo>
                  <a:cubicBezTo>
                    <a:pt x="3827" y="7705"/>
                    <a:pt x="3858" y="7706"/>
                    <a:pt x="3889" y="7706"/>
                  </a:cubicBezTo>
                  <a:cubicBezTo>
                    <a:pt x="4177" y="7706"/>
                    <a:pt x="4571" y="7640"/>
                    <a:pt x="4629" y="7496"/>
                  </a:cubicBezTo>
                  <a:cubicBezTo>
                    <a:pt x="4996" y="6538"/>
                    <a:pt x="5746" y="5389"/>
                    <a:pt x="5475" y="4591"/>
                  </a:cubicBezTo>
                  <a:cubicBezTo>
                    <a:pt x="4980" y="3075"/>
                    <a:pt x="3911" y="1703"/>
                    <a:pt x="2985" y="346"/>
                  </a:cubicBezTo>
                  <a:cubicBezTo>
                    <a:pt x="2820" y="108"/>
                    <a:pt x="2514" y="1"/>
                    <a:pt x="21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15"/>
            <p:cNvSpPr/>
            <p:nvPr/>
          </p:nvSpPr>
          <p:spPr>
            <a:xfrm>
              <a:off x="8077926" y="1019593"/>
              <a:ext cx="441407" cy="388648"/>
            </a:xfrm>
            <a:custGeom>
              <a:rect b="b" l="l" r="r" t="t"/>
              <a:pathLst>
                <a:path extrusionOk="0" h="7521" w="8507">
                  <a:moveTo>
                    <a:pt x="5134" y="1"/>
                  </a:moveTo>
                  <a:cubicBezTo>
                    <a:pt x="4329" y="1"/>
                    <a:pt x="4116" y="899"/>
                    <a:pt x="3671" y="1488"/>
                  </a:cubicBezTo>
                  <a:cubicBezTo>
                    <a:pt x="2554" y="2988"/>
                    <a:pt x="1405" y="4440"/>
                    <a:pt x="351" y="5973"/>
                  </a:cubicBezTo>
                  <a:cubicBezTo>
                    <a:pt x="64" y="6388"/>
                    <a:pt x="112" y="7010"/>
                    <a:pt x="0" y="7521"/>
                  </a:cubicBezTo>
                  <a:cubicBezTo>
                    <a:pt x="495" y="7425"/>
                    <a:pt x="1070" y="7425"/>
                    <a:pt x="1485" y="7185"/>
                  </a:cubicBezTo>
                  <a:cubicBezTo>
                    <a:pt x="3432" y="5973"/>
                    <a:pt x="5331" y="4712"/>
                    <a:pt x="7246" y="3451"/>
                  </a:cubicBezTo>
                  <a:cubicBezTo>
                    <a:pt x="7613" y="3228"/>
                    <a:pt x="7948" y="2940"/>
                    <a:pt x="8251" y="2621"/>
                  </a:cubicBezTo>
                  <a:cubicBezTo>
                    <a:pt x="8395" y="2462"/>
                    <a:pt x="8507" y="1999"/>
                    <a:pt x="8443" y="1951"/>
                  </a:cubicBezTo>
                  <a:cubicBezTo>
                    <a:pt x="7549" y="1288"/>
                    <a:pt x="7042" y="31"/>
                    <a:pt x="5587" y="31"/>
                  </a:cubicBezTo>
                  <a:cubicBezTo>
                    <a:pt x="5534" y="31"/>
                    <a:pt x="5481" y="32"/>
                    <a:pt x="5426" y="36"/>
                  </a:cubicBezTo>
                  <a:cubicBezTo>
                    <a:pt x="5321" y="12"/>
                    <a:pt x="5224" y="1"/>
                    <a:pt x="513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15"/>
            <p:cNvSpPr/>
            <p:nvPr/>
          </p:nvSpPr>
          <p:spPr>
            <a:xfrm>
              <a:off x="7210941" y="552618"/>
              <a:ext cx="307226" cy="386012"/>
            </a:xfrm>
            <a:custGeom>
              <a:rect b="b" l="l" r="r" t="t"/>
              <a:pathLst>
                <a:path extrusionOk="0" h="7470" w="5921">
                  <a:moveTo>
                    <a:pt x="2957" y="1"/>
                  </a:moveTo>
                  <a:cubicBezTo>
                    <a:pt x="2929" y="1"/>
                    <a:pt x="2901" y="3"/>
                    <a:pt x="2873" y="8"/>
                  </a:cubicBezTo>
                  <a:cubicBezTo>
                    <a:pt x="2091" y="439"/>
                    <a:pt x="1261" y="822"/>
                    <a:pt x="591" y="1396"/>
                  </a:cubicBezTo>
                  <a:cubicBezTo>
                    <a:pt x="0" y="1923"/>
                    <a:pt x="543" y="2561"/>
                    <a:pt x="798" y="3120"/>
                  </a:cubicBezTo>
                  <a:cubicBezTo>
                    <a:pt x="846" y="3248"/>
                    <a:pt x="846" y="3391"/>
                    <a:pt x="878" y="3519"/>
                  </a:cubicBezTo>
                  <a:cubicBezTo>
                    <a:pt x="1213" y="4492"/>
                    <a:pt x="1500" y="5482"/>
                    <a:pt x="1867" y="6455"/>
                  </a:cubicBezTo>
                  <a:cubicBezTo>
                    <a:pt x="2105" y="7067"/>
                    <a:pt x="2568" y="7469"/>
                    <a:pt x="3067" y="7469"/>
                  </a:cubicBezTo>
                  <a:cubicBezTo>
                    <a:pt x="3272" y="7469"/>
                    <a:pt x="3483" y="7402"/>
                    <a:pt x="3687" y="7253"/>
                  </a:cubicBezTo>
                  <a:cubicBezTo>
                    <a:pt x="4580" y="6583"/>
                    <a:pt x="5187" y="5578"/>
                    <a:pt x="5921" y="4716"/>
                  </a:cubicBezTo>
                  <a:lnTo>
                    <a:pt x="5761" y="4540"/>
                  </a:lnTo>
                  <a:cubicBezTo>
                    <a:pt x="5777" y="4413"/>
                    <a:pt x="5761" y="4285"/>
                    <a:pt x="5713" y="4157"/>
                  </a:cubicBezTo>
                  <a:cubicBezTo>
                    <a:pt x="4947" y="2833"/>
                    <a:pt x="4181" y="1508"/>
                    <a:pt x="3383" y="199"/>
                  </a:cubicBezTo>
                  <a:cubicBezTo>
                    <a:pt x="3275" y="77"/>
                    <a:pt x="3119" y="1"/>
                    <a:pt x="2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15"/>
            <p:cNvSpPr/>
            <p:nvPr/>
          </p:nvSpPr>
          <p:spPr>
            <a:xfrm>
              <a:off x="7876707" y="1643657"/>
              <a:ext cx="242989" cy="288657"/>
            </a:xfrm>
            <a:custGeom>
              <a:rect b="b" l="l" r="r" t="t"/>
              <a:pathLst>
                <a:path extrusionOk="0" h="5586" w="4683">
                  <a:moveTo>
                    <a:pt x="3074" y="0"/>
                  </a:moveTo>
                  <a:cubicBezTo>
                    <a:pt x="1895" y="0"/>
                    <a:pt x="213" y="1095"/>
                    <a:pt x="0" y="2115"/>
                  </a:cubicBezTo>
                  <a:cubicBezTo>
                    <a:pt x="0" y="2274"/>
                    <a:pt x="32" y="2434"/>
                    <a:pt x="112" y="2577"/>
                  </a:cubicBezTo>
                  <a:cubicBezTo>
                    <a:pt x="383" y="3264"/>
                    <a:pt x="639" y="3950"/>
                    <a:pt x="942" y="4604"/>
                  </a:cubicBezTo>
                  <a:cubicBezTo>
                    <a:pt x="1085" y="4891"/>
                    <a:pt x="1261" y="5259"/>
                    <a:pt x="1516" y="5370"/>
                  </a:cubicBezTo>
                  <a:cubicBezTo>
                    <a:pt x="1828" y="5518"/>
                    <a:pt x="2149" y="5586"/>
                    <a:pt x="2461" y="5586"/>
                  </a:cubicBezTo>
                  <a:cubicBezTo>
                    <a:pt x="3635" y="5586"/>
                    <a:pt x="4682" y="4626"/>
                    <a:pt x="4644" y="3327"/>
                  </a:cubicBezTo>
                  <a:cubicBezTo>
                    <a:pt x="4421" y="2338"/>
                    <a:pt x="4198" y="1349"/>
                    <a:pt x="3942" y="391"/>
                  </a:cubicBezTo>
                  <a:cubicBezTo>
                    <a:pt x="3910" y="247"/>
                    <a:pt x="3655" y="104"/>
                    <a:pt x="3495" y="56"/>
                  </a:cubicBezTo>
                  <a:cubicBezTo>
                    <a:pt x="3366" y="18"/>
                    <a:pt x="3224" y="0"/>
                    <a:pt x="30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15"/>
            <p:cNvSpPr/>
            <p:nvPr/>
          </p:nvSpPr>
          <p:spPr>
            <a:xfrm>
              <a:off x="7362452" y="2152954"/>
              <a:ext cx="298976" cy="261217"/>
            </a:xfrm>
            <a:custGeom>
              <a:rect b="b" l="l" r="r" t="t"/>
              <a:pathLst>
                <a:path extrusionOk="0" h="5055" w="5762">
                  <a:moveTo>
                    <a:pt x="4237" y="1"/>
                  </a:moveTo>
                  <a:cubicBezTo>
                    <a:pt x="4029" y="1"/>
                    <a:pt x="3158" y="501"/>
                    <a:pt x="2634" y="749"/>
                  </a:cubicBezTo>
                  <a:cubicBezTo>
                    <a:pt x="2474" y="797"/>
                    <a:pt x="2331" y="877"/>
                    <a:pt x="2203" y="972"/>
                  </a:cubicBezTo>
                  <a:cubicBezTo>
                    <a:pt x="1341" y="1802"/>
                    <a:pt x="1" y="2281"/>
                    <a:pt x="32" y="3749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45" y="5024"/>
                    <a:pt x="698" y="5054"/>
                    <a:pt x="870" y="5054"/>
                  </a:cubicBezTo>
                  <a:cubicBezTo>
                    <a:pt x="1120" y="5054"/>
                    <a:pt x="1411" y="4990"/>
                    <a:pt x="1628" y="4914"/>
                  </a:cubicBezTo>
                  <a:cubicBezTo>
                    <a:pt x="2618" y="4579"/>
                    <a:pt x="3607" y="4180"/>
                    <a:pt x="4565" y="3717"/>
                  </a:cubicBezTo>
                  <a:cubicBezTo>
                    <a:pt x="4980" y="3526"/>
                    <a:pt x="5299" y="3111"/>
                    <a:pt x="5762" y="2728"/>
                  </a:cubicBezTo>
                  <a:cubicBezTo>
                    <a:pt x="5219" y="1659"/>
                    <a:pt x="4852" y="765"/>
                    <a:pt x="4278" y="15"/>
                  </a:cubicBezTo>
                  <a:cubicBezTo>
                    <a:pt x="4271" y="5"/>
                    <a:pt x="4257" y="1"/>
                    <a:pt x="4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15"/>
            <p:cNvSpPr/>
            <p:nvPr/>
          </p:nvSpPr>
          <p:spPr>
            <a:xfrm>
              <a:off x="7564501" y="469578"/>
              <a:ext cx="366066" cy="234398"/>
            </a:xfrm>
            <a:custGeom>
              <a:rect b="b" l="l" r="r" t="t"/>
              <a:pathLst>
                <a:path extrusionOk="0" h="4536" w="7055">
                  <a:moveTo>
                    <a:pt x="677" y="1"/>
                  </a:moveTo>
                  <a:cubicBezTo>
                    <a:pt x="549" y="1"/>
                    <a:pt x="420" y="6"/>
                    <a:pt x="292" y="6"/>
                  </a:cubicBezTo>
                  <a:cubicBezTo>
                    <a:pt x="242" y="6"/>
                    <a:pt x="193" y="5"/>
                    <a:pt x="144" y="3"/>
                  </a:cubicBezTo>
                  <a:lnTo>
                    <a:pt x="144" y="3"/>
                  </a:lnTo>
                  <a:cubicBezTo>
                    <a:pt x="144" y="418"/>
                    <a:pt x="1" y="929"/>
                    <a:pt x="176" y="1248"/>
                  </a:cubicBezTo>
                  <a:cubicBezTo>
                    <a:pt x="527" y="1838"/>
                    <a:pt x="1182" y="2237"/>
                    <a:pt x="1517" y="2844"/>
                  </a:cubicBezTo>
                  <a:cubicBezTo>
                    <a:pt x="2219" y="4057"/>
                    <a:pt x="3448" y="4121"/>
                    <a:pt x="4533" y="4535"/>
                  </a:cubicBezTo>
                  <a:cubicBezTo>
                    <a:pt x="4980" y="4376"/>
                    <a:pt x="5459" y="4232"/>
                    <a:pt x="5921" y="4136"/>
                  </a:cubicBezTo>
                  <a:cubicBezTo>
                    <a:pt x="7055" y="3945"/>
                    <a:pt x="6703" y="3083"/>
                    <a:pt x="6544" y="2509"/>
                  </a:cubicBezTo>
                  <a:cubicBezTo>
                    <a:pt x="6464" y="2221"/>
                    <a:pt x="5810" y="1934"/>
                    <a:pt x="5411" y="1934"/>
                  </a:cubicBezTo>
                  <a:cubicBezTo>
                    <a:pt x="5341" y="1936"/>
                    <a:pt x="5272" y="1937"/>
                    <a:pt x="5204" y="1937"/>
                  </a:cubicBezTo>
                  <a:cubicBezTo>
                    <a:pt x="4609" y="1937"/>
                    <a:pt x="4112" y="1850"/>
                    <a:pt x="3783" y="1248"/>
                  </a:cubicBezTo>
                  <a:cubicBezTo>
                    <a:pt x="3687" y="1120"/>
                    <a:pt x="3560" y="1024"/>
                    <a:pt x="3416" y="977"/>
                  </a:cubicBezTo>
                  <a:cubicBezTo>
                    <a:pt x="2714" y="657"/>
                    <a:pt x="1996" y="322"/>
                    <a:pt x="1277" y="83"/>
                  </a:cubicBezTo>
                  <a:cubicBezTo>
                    <a:pt x="1088" y="14"/>
                    <a:pt x="885" y="1"/>
                    <a:pt x="6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15"/>
            <p:cNvSpPr/>
            <p:nvPr/>
          </p:nvSpPr>
          <p:spPr>
            <a:xfrm>
              <a:off x="7947897" y="470405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22" y="0"/>
                  </a:moveTo>
                  <a:cubicBezTo>
                    <a:pt x="2006" y="0"/>
                    <a:pt x="809" y="556"/>
                    <a:pt x="352" y="1344"/>
                  </a:cubicBezTo>
                  <a:cubicBezTo>
                    <a:pt x="208" y="1631"/>
                    <a:pt x="96" y="1918"/>
                    <a:pt x="1" y="2205"/>
                  </a:cubicBezTo>
                  <a:cubicBezTo>
                    <a:pt x="240" y="2541"/>
                    <a:pt x="400" y="3019"/>
                    <a:pt x="751" y="3259"/>
                  </a:cubicBezTo>
                  <a:cubicBezTo>
                    <a:pt x="1549" y="3849"/>
                    <a:pt x="2379" y="4376"/>
                    <a:pt x="3256" y="4855"/>
                  </a:cubicBezTo>
                  <a:cubicBezTo>
                    <a:pt x="3512" y="4998"/>
                    <a:pt x="3863" y="4998"/>
                    <a:pt x="4166" y="5062"/>
                  </a:cubicBezTo>
                  <a:cubicBezTo>
                    <a:pt x="4214" y="4695"/>
                    <a:pt x="4405" y="4280"/>
                    <a:pt x="4294" y="3961"/>
                  </a:cubicBezTo>
                  <a:cubicBezTo>
                    <a:pt x="4070" y="3243"/>
                    <a:pt x="4070" y="2652"/>
                    <a:pt x="4517" y="1998"/>
                  </a:cubicBezTo>
                  <a:cubicBezTo>
                    <a:pt x="5028" y="1248"/>
                    <a:pt x="4645" y="418"/>
                    <a:pt x="3751" y="115"/>
                  </a:cubicBezTo>
                  <a:cubicBezTo>
                    <a:pt x="3530" y="37"/>
                    <a:pt x="3282" y="0"/>
                    <a:pt x="30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15"/>
            <p:cNvSpPr/>
            <p:nvPr/>
          </p:nvSpPr>
          <p:spPr>
            <a:xfrm>
              <a:off x="7622459" y="1783564"/>
              <a:ext cx="302297" cy="329273"/>
            </a:xfrm>
            <a:custGeom>
              <a:rect b="b" l="l" r="r" t="t"/>
              <a:pathLst>
                <a:path extrusionOk="0" h="6372" w="5826">
                  <a:moveTo>
                    <a:pt x="256" y="1"/>
                  </a:moveTo>
                  <a:lnTo>
                    <a:pt x="1" y="208"/>
                  </a:lnTo>
                  <a:cubicBezTo>
                    <a:pt x="527" y="1405"/>
                    <a:pt x="974" y="2634"/>
                    <a:pt x="1581" y="3799"/>
                  </a:cubicBezTo>
                  <a:cubicBezTo>
                    <a:pt x="1916" y="4454"/>
                    <a:pt x="2586" y="4948"/>
                    <a:pt x="2858" y="5619"/>
                  </a:cubicBezTo>
                  <a:cubicBezTo>
                    <a:pt x="3109" y="6220"/>
                    <a:pt x="3511" y="6372"/>
                    <a:pt x="3934" y="6372"/>
                  </a:cubicBezTo>
                  <a:cubicBezTo>
                    <a:pt x="4128" y="6372"/>
                    <a:pt x="4326" y="6340"/>
                    <a:pt x="4517" y="6305"/>
                  </a:cubicBezTo>
                  <a:cubicBezTo>
                    <a:pt x="4996" y="6193"/>
                    <a:pt x="5714" y="5826"/>
                    <a:pt x="5778" y="5475"/>
                  </a:cubicBezTo>
                  <a:cubicBezTo>
                    <a:pt x="5826" y="4884"/>
                    <a:pt x="5634" y="4310"/>
                    <a:pt x="5219" y="3879"/>
                  </a:cubicBezTo>
                  <a:cubicBezTo>
                    <a:pt x="3927" y="2666"/>
                    <a:pt x="2522" y="1565"/>
                    <a:pt x="1134" y="448"/>
                  </a:cubicBezTo>
                  <a:cubicBezTo>
                    <a:pt x="863" y="272"/>
                    <a:pt x="559" y="113"/>
                    <a:pt x="2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15"/>
            <p:cNvSpPr/>
            <p:nvPr/>
          </p:nvSpPr>
          <p:spPr>
            <a:xfrm>
              <a:off x="7613379" y="1587953"/>
              <a:ext cx="144974" cy="155490"/>
            </a:xfrm>
            <a:custGeom>
              <a:rect b="b" l="l" r="r" t="t"/>
              <a:pathLst>
                <a:path extrusionOk="0" h="3009" w="2794">
                  <a:moveTo>
                    <a:pt x="2059" y="1"/>
                  </a:moveTo>
                  <a:cubicBezTo>
                    <a:pt x="1452" y="17"/>
                    <a:pt x="878" y="272"/>
                    <a:pt x="463" y="703"/>
                  </a:cubicBezTo>
                  <a:cubicBezTo>
                    <a:pt x="0" y="1230"/>
                    <a:pt x="463" y="1740"/>
                    <a:pt x="942" y="2123"/>
                  </a:cubicBezTo>
                  <a:cubicBezTo>
                    <a:pt x="1165" y="2315"/>
                    <a:pt x="1373" y="2538"/>
                    <a:pt x="1596" y="2730"/>
                  </a:cubicBezTo>
                  <a:cubicBezTo>
                    <a:pt x="1847" y="2915"/>
                    <a:pt x="2051" y="3009"/>
                    <a:pt x="2213" y="3009"/>
                  </a:cubicBezTo>
                  <a:cubicBezTo>
                    <a:pt x="2484" y="3009"/>
                    <a:pt x="2637" y="2748"/>
                    <a:pt x="2697" y="2219"/>
                  </a:cubicBezTo>
                  <a:cubicBezTo>
                    <a:pt x="2713" y="1996"/>
                    <a:pt x="2697" y="1756"/>
                    <a:pt x="2697" y="1533"/>
                  </a:cubicBezTo>
                  <a:lnTo>
                    <a:pt x="2713" y="1533"/>
                  </a:lnTo>
                  <a:cubicBezTo>
                    <a:pt x="2713" y="1469"/>
                    <a:pt x="2713" y="1405"/>
                    <a:pt x="2713" y="1325"/>
                  </a:cubicBezTo>
                  <a:cubicBezTo>
                    <a:pt x="2793" y="735"/>
                    <a:pt x="2761" y="33"/>
                    <a:pt x="20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15"/>
            <p:cNvSpPr/>
            <p:nvPr/>
          </p:nvSpPr>
          <p:spPr>
            <a:xfrm>
              <a:off x="7822848" y="1512096"/>
              <a:ext cx="204592" cy="136215"/>
            </a:xfrm>
            <a:custGeom>
              <a:rect b="b" l="l" r="r" t="t"/>
              <a:pathLst>
                <a:path extrusionOk="0" h="2636" w="3943">
                  <a:moveTo>
                    <a:pt x="3567" y="1"/>
                  </a:moveTo>
                  <a:cubicBezTo>
                    <a:pt x="2723" y="1"/>
                    <a:pt x="2184" y="504"/>
                    <a:pt x="1597" y="910"/>
                  </a:cubicBezTo>
                  <a:cubicBezTo>
                    <a:pt x="1278" y="1134"/>
                    <a:pt x="879" y="1245"/>
                    <a:pt x="544" y="1453"/>
                  </a:cubicBezTo>
                  <a:cubicBezTo>
                    <a:pt x="352" y="1612"/>
                    <a:pt x="160" y="1772"/>
                    <a:pt x="1" y="1963"/>
                  </a:cubicBezTo>
                  <a:cubicBezTo>
                    <a:pt x="217" y="2195"/>
                    <a:pt x="478" y="2635"/>
                    <a:pt x="668" y="2635"/>
                  </a:cubicBezTo>
                  <a:cubicBezTo>
                    <a:pt x="674" y="2635"/>
                    <a:pt x="681" y="2635"/>
                    <a:pt x="687" y="2634"/>
                  </a:cubicBezTo>
                  <a:cubicBezTo>
                    <a:pt x="2171" y="2394"/>
                    <a:pt x="3145" y="1437"/>
                    <a:pt x="3943" y="32"/>
                  </a:cubicBezTo>
                  <a:cubicBezTo>
                    <a:pt x="3811" y="11"/>
                    <a:pt x="3686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15"/>
            <p:cNvSpPr/>
            <p:nvPr/>
          </p:nvSpPr>
          <p:spPr>
            <a:xfrm>
              <a:off x="7078005" y="837340"/>
              <a:ext cx="145804" cy="123348"/>
            </a:xfrm>
            <a:custGeom>
              <a:rect b="b" l="l" r="r" t="t"/>
              <a:pathLst>
                <a:path extrusionOk="0" h="2387" w="2810">
                  <a:moveTo>
                    <a:pt x="1099" y="0"/>
                  </a:moveTo>
                  <a:cubicBezTo>
                    <a:pt x="994" y="0"/>
                    <a:pt x="894" y="13"/>
                    <a:pt x="798" y="41"/>
                  </a:cubicBezTo>
                  <a:cubicBezTo>
                    <a:pt x="431" y="136"/>
                    <a:pt x="208" y="982"/>
                    <a:pt x="48" y="1541"/>
                  </a:cubicBezTo>
                  <a:cubicBezTo>
                    <a:pt x="0" y="1732"/>
                    <a:pt x="351" y="2036"/>
                    <a:pt x="607" y="2387"/>
                  </a:cubicBezTo>
                  <a:cubicBezTo>
                    <a:pt x="1437" y="1892"/>
                    <a:pt x="2107" y="1525"/>
                    <a:pt x="2713" y="1094"/>
                  </a:cubicBezTo>
                  <a:cubicBezTo>
                    <a:pt x="2809" y="1030"/>
                    <a:pt x="2745" y="472"/>
                    <a:pt x="2666" y="440"/>
                  </a:cubicBezTo>
                  <a:cubicBezTo>
                    <a:pt x="2153" y="269"/>
                    <a:pt x="1586" y="0"/>
                    <a:pt x="10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15"/>
            <p:cNvSpPr/>
            <p:nvPr/>
          </p:nvSpPr>
          <p:spPr>
            <a:xfrm>
              <a:off x="7476708" y="2502527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44" y="0"/>
                  </a:moveTo>
                  <a:cubicBezTo>
                    <a:pt x="368" y="352"/>
                    <a:pt x="113" y="687"/>
                    <a:pt x="33" y="1054"/>
                  </a:cubicBezTo>
                  <a:cubicBezTo>
                    <a:pt x="1" y="1341"/>
                    <a:pt x="113" y="1628"/>
                    <a:pt x="320" y="1836"/>
                  </a:cubicBezTo>
                  <a:cubicBezTo>
                    <a:pt x="703" y="2139"/>
                    <a:pt x="1166" y="2474"/>
                    <a:pt x="1629" y="2506"/>
                  </a:cubicBezTo>
                  <a:cubicBezTo>
                    <a:pt x="1644" y="2507"/>
                    <a:pt x="1659" y="2508"/>
                    <a:pt x="1674" y="2508"/>
                  </a:cubicBezTo>
                  <a:cubicBezTo>
                    <a:pt x="2003" y="2508"/>
                    <a:pt x="2424" y="2190"/>
                    <a:pt x="2698" y="1916"/>
                  </a:cubicBezTo>
                  <a:cubicBezTo>
                    <a:pt x="2826" y="1788"/>
                    <a:pt x="2810" y="1229"/>
                    <a:pt x="2682" y="1150"/>
                  </a:cubicBezTo>
                  <a:cubicBezTo>
                    <a:pt x="2092" y="846"/>
                    <a:pt x="1501" y="575"/>
                    <a:pt x="879" y="336"/>
                  </a:cubicBezTo>
                  <a:lnTo>
                    <a:pt x="54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15"/>
            <p:cNvSpPr/>
            <p:nvPr/>
          </p:nvSpPr>
          <p:spPr>
            <a:xfrm>
              <a:off x="8012652" y="1051218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0"/>
                  </a:moveTo>
                  <a:cubicBezTo>
                    <a:pt x="275" y="0"/>
                    <a:pt x="154" y="5"/>
                    <a:pt x="29" y="14"/>
                  </a:cubicBezTo>
                  <a:cubicBezTo>
                    <a:pt x="0" y="1056"/>
                    <a:pt x="335" y="1950"/>
                    <a:pt x="749" y="1950"/>
                  </a:cubicBezTo>
                  <a:cubicBezTo>
                    <a:pt x="786" y="1950"/>
                    <a:pt x="822" y="1943"/>
                    <a:pt x="859" y="1929"/>
                  </a:cubicBezTo>
                  <a:cubicBezTo>
                    <a:pt x="1354" y="1754"/>
                    <a:pt x="1913" y="1323"/>
                    <a:pt x="2104" y="876"/>
                  </a:cubicBezTo>
                  <a:cubicBezTo>
                    <a:pt x="2291" y="386"/>
                    <a:pt x="1490" y="0"/>
                    <a:pt x="3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15"/>
            <p:cNvSpPr/>
            <p:nvPr/>
          </p:nvSpPr>
          <p:spPr>
            <a:xfrm>
              <a:off x="7197813" y="1722847"/>
              <a:ext cx="76742" cy="136060"/>
            </a:xfrm>
            <a:custGeom>
              <a:rect b="b" l="l" r="r" t="t"/>
              <a:pathLst>
                <a:path extrusionOk="0" h="2633" w="1479">
                  <a:moveTo>
                    <a:pt x="441" y="1"/>
                  </a:moveTo>
                  <a:cubicBezTo>
                    <a:pt x="281" y="639"/>
                    <a:pt x="74" y="1197"/>
                    <a:pt x="26" y="1772"/>
                  </a:cubicBezTo>
                  <a:cubicBezTo>
                    <a:pt x="1" y="2279"/>
                    <a:pt x="685" y="2633"/>
                    <a:pt x="727" y="2633"/>
                  </a:cubicBezTo>
                  <a:cubicBezTo>
                    <a:pt x="740" y="2633"/>
                    <a:pt x="698" y="2603"/>
                    <a:pt x="568" y="2538"/>
                  </a:cubicBezTo>
                  <a:lnTo>
                    <a:pt x="568" y="2538"/>
                  </a:lnTo>
                  <a:cubicBezTo>
                    <a:pt x="582" y="2544"/>
                    <a:pt x="600" y="2547"/>
                    <a:pt x="620" y="2547"/>
                  </a:cubicBezTo>
                  <a:cubicBezTo>
                    <a:pt x="810" y="2547"/>
                    <a:pt x="1242" y="2298"/>
                    <a:pt x="1271" y="2139"/>
                  </a:cubicBezTo>
                  <a:cubicBezTo>
                    <a:pt x="1366" y="1357"/>
                    <a:pt x="1478" y="527"/>
                    <a:pt x="4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15"/>
            <p:cNvSpPr/>
            <p:nvPr/>
          </p:nvSpPr>
          <p:spPr>
            <a:xfrm>
              <a:off x="7253955" y="2404398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6" y="48"/>
                  </a:moveTo>
                  <a:lnTo>
                    <a:pt x="1" y="335"/>
                  </a:lnTo>
                  <a:cubicBezTo>
                    <a:pt x="320" y="734"/>
                    <a:pt x="623" y="1149"/>
                    <a:pt x="942" y="1564"/>
                  </a:cubicBezTo>
                  <a:cubicBezTo>
                    <a:pt x="1118" y="1325"/>
                    <a:pt x="1437" y="1102"/>
                    <a:pt x="1453" y="862"/>
                  </a:cubicBezTo>
                  <a:cubicBezTo>
                    <a:pt x="1533" y="0"/>
                    <a:pt x="831" y="144"/>
                    <a:pt x="336" y="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15"/>
            <p:cNvSpPr/>
            <p:nvPr/>
          </p:nvSpPr>
          <p:spPr>
            <a:xfrm>
              <a:off x="7555421" y="2472814"/>
              <a:ext cx="101907" cy="57721"/>
            </a:xfrm>
            <a:custGeom>
              <a:rect b="b" l="l" r="r" t="t"/>
              <a:pathLst>
                <a:path extrusionOk="0" h="1117" w="1964">
                  <a:moveTo>
                    <a:pt x="80" y="1"/>
                  </a:moveTo>
                  <a:cubicBezTo>
                    <a:pt x="48" y="97"/>
                    <a:pt x="16" y="192"/>
                    <a:pt x="0" y="288"/>
                  </a:cubicBezTo>
                  <a:cubicBezTo>
                    <a:pt x="495" y="837"/>
                    <a:pt x="863" y="1117"/>
                    <a:pt x="1198" y="1117"/>
                  </a:cubicBezTo>
                  <a:cubicBezTo>
                    <a:pt x="1458" y="1117"/>
                    <a:pt x="1698" y="949"/>
                    <a:pt x="1963" y="607"/>
                  </a:cubicBezTo>
                  <a:lnTo>
                    <a:pt x="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15"/>
            <p:cNvSpPr/>
            <p:nvPr/>
          </p:nvSpPr>
          <p:spPr>
            <a:xfrm>
              <a:off x="7124808" y="2180909"/>
              <a:ext cx="61435" cy="73275"/>
            </a:xfrm>
            <a:custGeom>
              <a:rect b="b" l="l" r="r" t="t"/>
              <a:pathLst>
                <a:path extrusionOk="0" h="1418" w="1184">
                  <a:moveTo>
                    <a:pt x="830" y="0"/>
                  </a:moveTo>
                  <a:cubicBezTo>
                    <a:pt x="543" y="495"/>
                    <a:pt x="288" y="910"/>
                    <a:pt x="0" y="1373"/>
                  </a:cubicBezTo>
                  <a:cubicBezTo>
                    <a:pt x="225" y="1400"/>
                    <a:pt x="409" y="1417"/>
                    <a:pt x="557" y="1417"/>
                  </a:cubicBezTo>
                  <a:cubicBezTo>
                    <a:pt x="1183" y="1417"/>
                    <a:pt x="1153" y="1111"/>
                    <a:pt x="8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15"/>
            <p:cNvSpPr/>
            <p:nvPr/>
          </p:nvSpPr>
          <p:spPr>
            <a:xfrm>
              <a:off x="6632085" y="-75373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693" y="0"/>
                  </a:moveTo>
                  <a:cubicBezTo>
                    <a:pt x="4581" y="176"/>
                    <a:pt x="4453" y="319"/>
                    <a:pt x="4310" y="479"/>
                  </a:cubicBezTo>
                  <a:cubicBezTo>
                    <a:pt x="3113" y="1596"/>
                    <a:pt x="1900" y="2745"/>
                    <a:pt x="687" y="3862"/>
                  </a:cubicBezTo>
                  <a:cubicBezTo>
                    <a:pt x="112" y="4389"/>
                    <a:pt x="1" y="4868"/>
                    <a:pt x="687" y="5426"/>
                  </a:cubicBezTo>
                  <a:cubicBezTo>
                    <a:pt x="1150" y="5809"/>
                    <a:pt x="1628" y="6224"/>
                    <a:pt x="1916" y="6735"/>
                  </a:cubicBezTo>
                  <a:cubicBezTo>
                    <a:pt x="2543" y="7895"/>
                    <a:pt x="3416" y="8494"/>
                    <a:pt x="4613" y="8494"/>
                  </a:cubicBezTo>
                  <a:cubicBezTo>
                    <a:pt x="4816" y="8494"/>
                    <a:pt x="5029" y="8477"/>
                    <a:pt x="5251" y="8442"/>
                  </a:cubicBezTo>
                  <a:cubicBezTo>
                    <a:pt x="5263" y="8441"/>
                    <a:pt x="5275" y="8440"/>
                    <a:pt x="5287" y="8440"/>
                  </a:cubicBezTo>
                  <a:cubicBezTo>
                    <a:pt x="5383" y="8440"/>
                    <a:pt x="5486" y="8482"/>
                    <a:pt x="5584" y="8482"/>
                  </a:cubicBezTo>
                  <a:cubicBezTo>
                    <a:pt x="5606" y="8482"/>
                    <a:pt x="5628" y="8480"/>
                    <a:pt x="5650" y="8474"/>
                  </a:cubicBezTo>
                  <a:cubicBezTo>
                    <a:pt x="6480" y="8283"/>
                    <a:pt x="7805" y="8299"/>
                    <a:pt x="8060" y="7804"/>
                  </a:cubicBezTo>
                  <a:cubicBezTo>
                    <a:pt x="8507" y="6910"/>
                    <a:pt x="8666" y="5538"/>
                    <a:pt x="8299" y="4644"/>
                  </a:cubicBezTo>
                  <a:cubicBezTo>
                    <a:pt x="7613" y="3000"/>
                    <a:pt x="6464" y="1532"/>
                    <a:pt x="55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15"/>
            <p:cNvSpPr/>
            <p:nvPr/>
          </p:nvSpPr>
          <p:spPr>
            <a:xfrm>
              <a:off x="4551921" y="-75373"/>
              <a:ext cx="333792" cy="325604"/>
            </a:xfrm>
            <a:custGeom>
              <a:rect b="b" l="l" r="r" t="t"/>
              <a:pathLst>
                <a:path extrusionOk="0" h="6301" w="6433">
                  <a:moveTo>
                    <a:pt x="1" y="0"/>
                  </a:moveTo>
                  <a:cubicBezTo>
                    <a:pt x="288" y="590"/>
                    <a:pt x="607" y="1165"/>
                    <a:pt x="958" y="1724"/>
                  </a:cubicBezTo>
                  <a:cubicBezTo>
                    <a:pt x="1405" y="2346"/>
                    <a:pt x="1948" y="2905"/>
                    <a:pt x="2443" y="3495"/>
                  </a:cubicBezTo>
                  <a:cubicBezTo>
                    <a:pt x="2810" y="3910"/>
                    <a:pt x="3400" y="4261"/>
                    <a:pt x="3512" y="4740"/>
                  </a:cubicBezTo>
                  <a:cubicBezTo>
                    <a:pt x="3751" y="5697"/>
                    <a:pt x="4422" y="5969"/>
                    <a:pt x="5204" y="6224"/>
                  </a:cubicBezTo>
                  <a:cubicBezTo>
                    <a:pt x="5350" y="6275"/>
                    <a:pt x="5473" y="6300"/>
                    <a:pt x="5575" y="6300"/>
                  </a:cubicBezTo>
                  <a:cubicBezTo>
                    <a:pt x="5886" y="6300"/>
                    <a:pt x="6009" y="6070"/>
                    <a:pt x="6034" y="5650"/>
                  </a:cubicBezTo>
                  <a:cubicBezTo>
                    <a:pt x="6161" y="3766"/>
                    <a:pt x="6305" y="1883"/>
                    <a:pt x="64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15"/>
            <p:cNvSpPr/>
            <p:nvPr/>
          </p:nvSpPr>
          <p:spPr>
            <a:xfrm>
              <a:off x="1575819" y="-44059"/>
              <a:ext cx="327047" cy="224321"/>
            </a:xfrm>
            <a:custGeom>
              <a:rect b="b" l="l" r="r" t="t"/>
              <a:pathLst>
                <a:path extrusionOk="0" h="4341" w="6303">
                  <a:moveTo>
                    <a:pt x="336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04" y="4246"/>
                  </a:cubicBezTo>
                  <a:cubicBezTo>
                    <a:pt x="5115" y="4306"/>
                    <a:pt x="5366" y="4341"/>
                    <a:pt x="5565" y="4341"/>
                  </a:cubicBezTo>
                  <a:cubicBezTo>
                    <a:pt x="6201" y="4341"/>
                    <a:pt x="6303" y="3986"/>
                    <a:pt x="6145" y="3001"/>
                  </a:cubicBezTo>
                  <a:cubicBezTo>
                    <a:pt x="6001" y="1995"/>
                    <a:pt x="5746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15"/>
            <p:cNvSpPr/>
            <p:nvPr/>
          </p:nvSpPr>
          <p:spPr>
            <a:xfrm>
              <a:off x="1978257" y="-54807"/>
              <a:ext cx="267532" cy="216260"/>
            </a:xfrm>
            <a:custGeom>
              <a:rect b="b" l="l" r="r" t="t"/>
              <a:pathLst>
                <a:path extrusionOk="0" h="4185" w="5156">
                  <a:moveTo>
                    <a:pt x="4022" y="1"/>
                  </a:moveTo>
                  <a:lnTo>
                    <a:pt x="1" y="17"/>
                  </a:lnTo>
                  <a:cubicBezTo>
                    <a:pt x="64" y="304"/>
                    <a:pt x="33" y="639"/>
                    <a:pt x="176" y="879"/>
                  </a:cubicBezTo>
                  <a:cubicBezTo>
                    <a:pt x="735" y="1693"/>
                    <a:pt x="1341" y="2459"/>
                    <a:pt x="1916" y="3289"/>
                  </a:cubicBezTo>
                  <a:cubicBezTo>
                    <a:pt x="2298" y="3867"/>
                    <a:pt x="2739" y="4184"/>
                    <a:pt x="3286" y="4184"/>
                  </a:cubicBezTo>
                  <a:cubicBezTo>
                    <a:pt x="3539" y="4184"/>
                    <a:pt x="3815" y="4116"/>
                    <a:pt x="4118" y="3975"/>
                  </a:cubicBezTo>
                  <a:cubicBezTo>
                    <a:pt x="4453" y="3847"/>
                    <a:pt x="4804" y="3751"/>
                    <a:pt x="5155" y="3688"/>
                  </a:cubicBezTo>
                  <a:cubicBezTo>
                    <a:pt x="4756" y="2427"/>
                    <a:pt x="4389" y="1214"/>
                    <a:pt x="40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15"/>
            <p:cNvSpPr/>
            <p:nvPr/>
          </p:nvSpPr>
          <p:spPr>
            <a:xfrm>
              <a:off x="6510358" y="-75373"/>
              <a:ext cx="271683" cy="161019"/>
            </a:xfrm>
            <a:custGeom>
              <a:rect b="b" l="l" r="r" t="t"/>
              <a:pathLst>
                <a:path extrusionOk="0" h="3116" w="5236">
                  <a:moveTo>
                    <a:pt x="1" y="0"/>
                  </a:moveTo>
                  <a:cubicBezTo>
                    <a:pt x="32" y="192"/>
                    <a:pt x="1" y="495"/>
                    <a:pt x="112" y="575"/>
                  </a:cubicBezTo>
                  <a:cubicBezTo>
                    <a:pt x="814" y="1005"/>
                    <a:pt x="958" y="1644"/>
                    <a:pt x="1118" y="2394"/>
                  </a:cubicBezTo>
                  <a:cubicBezTo>
                    <a:pt x="1193" y="2697"/>
                    <a:pt x="1845" y="3116"/>
                    <a:pt x="2253" y="3116"/>
                  </a:cubicBezTo>
                  <a:cubicBezTo>
                    <a:pt x="2274" y="3116"/>
                    <a:pt x="2295" y="3114"/>
                    <a:pt x="2315" y="3112"/>
                  </a:cubicBezTo>
                  <a:cubicBezTo>
                    <a:pt x="3703" y="3000"/>
                    <a:pt x="5076" y="1436"/>
                    <a:pt x="52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15"/>
            <p:cNvSpPr/>
            <p:nvPr/>
          </p:nvSpPr>
          <p:spPr>
            <a:xfrm>
              <a:off x="7317725" y="-76200"/>
              <a:ext cx="389260" cy="172491"/>
            </a:xfrm>
            <a:custGeom>
              <a:rect b="b" l="l" r="r" t="t"/>
              <a:pathLst>
                <a:path extrusionOk="0" h="3338" w="7502">
                  <a:moveTo>
                    <a:pt x="527" y="0"/>
                  </a:moveTo>
                  <a:cubicBezTo>
                    <a:pt x="1" y="638"/>
                    <a:pt x="160" y="1117"/>
                    <a:pt x="894" y="1388"/>
                  </a:cubicBezTo>
                  <a:cubicBezTo>
                    <a:pt x="1469" y="1612"/>
                    <a:pt x="2091" y="1740"/>
                    <a:pt x="2666" y="1947"/>
                  </a:cubicBezTo>
                  <a:cubicBezTo>
                    <a:pt x="3895" y="2410"/>
                    <a:pt x="5108" y="2921"/>
                    <a:pt x="6368" y="3320"/>
                  </a:cubicBezTo>
                  <a:cubicBezTo>
                    <a:pt x="6401" y="3332"/>
                    <a:pt x="6435" y="3337"/>
                    <a:pt x="6471" y="3337"/>
                  </a:cubicBezTo>
                  <a:cubicBezTo>
                    <a:pt x="6725" y="3337"/>
                    <a:pt x="7083" y="3072"/>
                    <a:pt x="7502" y="2905"/>
                  </a:cubicBezTo>
                  <a:cubicBezTo>
                    <a:pt x="6447" y="1931"/>
                    <a:pt x="5485" y="1382"/>
                    <a:pt x="4323" y="1382"/>
                  </a:cubicBezTo>
                  <a:cubicBezTo>
                    <a:pt x="4113" y="1382"/>
                    <a:pt x="3896" y="1400"/>
                    <a:pt x="3671" y="1436"/>
                  </a:cubicBezTo>
                  <a:cubicBezTo>
                    <a:pt x="3640" y="1442"/>
                    <a:pt x="3609" y="1444"/>
                    <a:pt x="3577" y="1444"/>
                  </a:cubicBezTo>
                  <a:cubicBezTo>
                    <a:pt x="3229" y="1444"/>
                    <a:pt x="2826" y="1146"/>
                    <a:pt x="2490" y="942"/>
                  </a:cubicBezTo>
                  <a:cubicBezTo>
                    <a:pt x="2219" y="766"/>
                    <a:pt x="2044" y="463"/>
                    <a:pt x="1820" y="223"/>
                  </a:cubicBezTo>
                  <a:lnTo>
                    <a:pt x="1613" y="415"/>
                  </a:lnTo>
                  <a:cubicBezTo>
                    <a:pt x="1661" y="606"/>
                    <a:pt x="1708" y="798"/>
                    <a:pt x="1756" y="1037"/>
                  </a:cubicBezTo>
                  <a:cubicBezTo>
                    <a:pt x="990" y="1021"/>
                    <a:pt x="719" y="638"/>
                    <a:pt x="719" y="16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15"/>
            <p:cNvSpPr/>
            <p:nvPr/>
          </p:nvSpPr>
          <p:spPr>
            <a:xfrm>
              <a:off x="3681615" y="-75373"/>
              <a:ext cx="77053" cy="348858"/>
            </a:xfrm>
            <a:custGeom>
              <a:rect b="b" l="l" r="r" t="t"/>
              <a:pathLst>
                <a:path extrusionOk="0" h="6751" w="1485">
                  <a:moveTo>
                    <a:pt x="304" y="0"/>
                  </a:moveTo>
                  <a:cubicBezTo>
                    <a:pt x="208" y="495"/>
                    <a:pt x="1" y="974"/>
                    <a:pt x="17" y="1452"/>
                  </a:cubicBezTo>
                  <a:cubicBezTo>
                    <a:pt x="65" y="2889"/>
                    <a:pt x="160" y="4309"/>
                    <a:pt x="336" y="5729"/>
                  </a:cubicBezTo>
                  <a:cubicBezTo>
                    <a:pt x="384" y="6096"/>
                    <a:pt x="783" y="6416"/>
                    <a:pt x="1006" y="6751"/>
                  </a:cubicBezTo>
                  <a:cubicBezTo>
                    <a:pt x="1182" y="6400"/>
                    <a:pt x="1485" y="6033"/>
                    <a:pt x="1485" y="5681"/>
                  </a:cubicBezTo>
                  <a:cubicBezTo>
                    <a:pt x="1485" y="4293"/>
                    <a:pt x="1389" y="2889"/>
                    <a:pt x="1293" y="1500"/>
                  </a:cubicBezTo>
                  <a:cubicBezTo>
                    <a:pt x="1278" y="1005"/>
                    <a:pt x="1182" y="495"/>
                    <a:pt x="1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15"/>
            <p:cNvSpPr/>
            <p:nvPr/>
          </p:nvSpPr>
          <p:spPr>
            <a:xfrm>
              <a:off x="7677979" y="162946"/>
              <a:ext cx="135841" cy="161898"/>
            </a:xfrm>
            <a:custGeom>
              <a:rect b="b" l="l" r="r" t="t"/>
              <a:pathLst>
                <a:path extrusionOk="0" h="3133" w="2618">
                  <a:moveTo>
                    <a:pt x="2617" y="0"/>
                  </a:moveTo>
                  <a:cubicBezTo>
                    <a:pt x="2107" y="0"/>
                    <a:pt x="1580" y="32"/>
                    <a:pt x="1053" y="96"/>
                  </a:cubicBezTo>
                  <a:cubicBezTo>
                    <a:pt x="750" y="128"/>
                    <a:pt x="271" y="303"/>
                    <a:pt x="255" y="447"/>
                  </a:cubicBezTo>
                  <a:cubicBezTo>
                    <a:pt x="160" y="1181"/>
                    <a:pt x="0" y="1995"/>
                    <a:pt x="239" y="2618"/>
                  </a:cubicBezTo>
                  <a:cubicBezTo>
                    <a:pt x="380" y="2970"/>
                    <a:pt x="891" y="3133"/>
                    <a:pt x="1430" y="3133"/>
                  </a:cubicBezTo>
                  <a:cubicBezTo>
                    <a:pt x="1867" y="3133"/>
                    <a:pt x="2324" y="3025"/>
                    <a:pt x="2617" y="2825"/>
                  </a:cubicBezTo>
                  <a:lnTo>
                    <a:pt x="261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15"/>
            <p:cNvSpPr/>
            <p:nvPr/>
          </p:nvSpPr>
          <p:spPr>
            <a:xfrm>
              <a:off x="2582745" y="-34189"/>
              <a:ext cx="198003" cy="93428"/>
            </a:xfrm>
            <a:custGeom>
              <a:rect b="b" l="l" r="r" t="t"/>
              <a:pathLst>
                <a:path extrusionOk="0" h="1808" w="3816">
                  <a:moveTo>
                    <a:pt x="1" y="1"/>
                  </a:moveTo>
                  <a:cubicBezTo>
                    <a:pt x="512" y="304"/>
                    <a:pt x="1038" y="575"/>
                    <a:pt x="1517" y="911"/>
                  </a:cubicBezTo>
                  <a:cubicBezTo>
                    <a:pt x="2327" y="1485"/>
                    <a:pt x="2794" y="1807"/>
                    <a:pt x="3095" y="1807"/>
                  </a:cubicBezTo>
                  <a:cubicBezTo>
                    <a:pt x="3489" y="1807"/>
                    <a:pt x="3598" y="1257"/>
                    <a:pt x="38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15"/>
            <p:cNvSpPr/>
            <p:nvPr/>
          </p:nvSpPr>
          <p:spPr>
            <a:xfrm>
              <a:off x="5406506" y="-75373"/>
              <a:ext cx="135893" cy="99009"/>
            </a:xfrm>
            <a:custGeom>
              <a:rect b="b" l="l" r="r" t="t"/>
              <a:pathLst>
                <a:path extrusionOk="0" h="1916" w="2619">
                  <a:moveTo>
                    <a:pt x="1" y="0"/>
                  </a:moveTo>
                  <a:lnTo>
                    <a:pt x="1" y="1915"/>
                  </a:lnTo>
                  <a:cubicBezTo>
                    <a:pt x="512" y="1803"/>
                    <a:pt x="942" y="1803"/>
                    <a:pt x="1182" y="1612"/>
                  </a:cubicBezTo>
                  <a:cubicBezTo>
                    <a:pt x="1708" y="1133"/>
                    <a:pt x="2139" y="543"/>
                    <a:pt x="26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15"/>
            <p:cNvSpPr/>
            <p:nvPr/>
          </p:nvSpPr>
          <p:spPr>
            <a:xfrm>
              <a:off x="7721823" y="-75373"/>
              <a:ext cx="91997" cy="114667"/>
            </a:xfrm>
            <a:custGeom>
              <a:rect b="b" l="l" r="r" t="t"/>
              <a:pathLst>
                <a:path extrusionOk="0" h="2219" w="1773">
                  <a:moveTo>
                    <a:pt x="958" y="0"/>
                  </a:moveTo>
                  <a:cubicBezTo>
                    <a:pt x="783" y="271"/>
                    <a:pt x="607" y="543"/>
                    <a:pt x="432" y="798"/>
                  </a:cubicBezTo>
                  <a:cubicBezTo>
                    <a:pt x="1" y="1372"/>
                    <a:pt x="208" y="1979"/>
                    <a:pt x="895" y="2154"/>
                  </a:cubicBezTo>
                  <a:cubicBezTo>
                    <a:pt x="1182" y="2202"/>
                    <a:pt x="1469" y="2218"/>
                    <a:pt x="1772" y="2218"/>
                  </a:cubicBezTo>
                  <a:lnTo>
                    <a:pt x="17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15"/>
            <p:cNvSpPr/>
            <p:nvPr/>
          </p:nvSpPr>
          <p:spPr>
            <a:xfrm>
              <a:off x="5187905" y="-75373"/>
              <a:ext cx="114308" cy="91568"/>
            </a:xfrm>
            <a:custGeom>
              <a:rect b="b" l="l" r="r" t="t"/>
              <a:pathLst>
                <a:path extrusionOk="0" h="1772" w="2203">
                  <a:moveTo>
                    <a:pt x="1" y="0"/>
                  </a:moveTo>
                  <a:cubicBezTo>
                    <a:pt x="256" y="590"/>
                    <a:pt x="511" y="1181"/>
                    <a:pt x="783" y="1771"/>
                  </a:cubicBezTo>
                  <a:lnTo>
                    <a:pt x="1134" y="1740"/>
                  </a:lnTo>
                  <a:lnTo>
                    <a:pt x="220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15"/>
            <p:cNvSpPr/>
            <p:nvPr/>
          </p:nvSpPr>
          <p:spPr>
            <a:xfrm>
              <a:off x="3801682" y="-44059"/>
              <a:ext cx="116851" cy="48833"/>
            </a:xfrm>
            <a:custGeom>
              <a:rect b="b" l="l" r="r" t="t"/>
              <a:pathLst>
                <a:path extrusionOk="0" h="945" w="2252">
                  <a:moveTo>
                    <a:pt x="1" y="0"/>
                  </a:moveTo>
                  <a:cubicBezTo>
                    <a:pt x="224" y="304"/>
                    <a:pt x="400" y="814"/>
                    <a:pt x="671" y="894"/>
                  </a:cubicBezTo>
                  <a:cubicBezTo>
                    <a:pt x="813" y="931"/>
                    <a:pt x="959" y="945"/>
                    <a:pt x="1109" y="945"/>
                  </a:cubicBezTo>
                  <a:cubicBezTo>
                    <a:pt x="1482" y="945"/>
                    <a:pt x="1875" y="855"/>
                    <a:pt x="2251" y="798"/>
                  </a:cubicBezTo>
                  <a:cubicBezTo>
                    <a:pt x="2251" y="527"/>
                    <a:pt x="2235" y="256"/>
                    <a:pt x="22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15"/>
            <p:cNvSpPr/>
            <p:nvPr/>
          </p:nvSpPr>
          <p:spPr>
            <a:xfrm>
              <a:off x="4404561" y="-75373"/>
              <a:ext cx="86133" cy="78391"/>
            </a:xfrm>
            <a:custGeom>
              <a:rect b="b" l="l" r="r" t="t"/>
              <a:pathLst>
                <a:path extrusionOk="0" h="1517" w="1660">
                  <a:moveTo>
                    <a:pt x="32" y="0"/>
                  </a:moveTo>
                  <a:cubicBezTo>
                    <a:pt x="0" y="160"/>
                    <a:pt x="0" y="335"/>
                    <a:pt x="32" y="495"/>
                  </a:cubicBezTo>
                  <a:cubicBezTo>
                    <a:pt x="144" y="846"/>
                    <a:pt x="287" y="1181"/>
                    <a:pt x="415" y="1516"/>
                  </a:cubicBezTo>
                  <a:cubicBezTo>
                    <a:pt x="798" y="1277"/>
                    <a:pt x="1213" y="1069"/>
                    <a:pt x="1516" y="766"/>
                  </a:cubicBezTo>
                  <a:cubicBezTo>
                    <a:pt x="1660" y="622"/>
                    <a:pt x="1612" y="271"/>
                    <a:pt x="16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15"/>
            <p:cNvSpPr/>
            <p:nvPr/>
          </p:nvSpPr>
          <p:spPr>
            <a:xfrm>
              <a:off x="3270927" y="-44059"/>
              <a:ext cx="82812" cy="47903"/>
            </a:xfrm>
            <a:custGeom>
              <a:rect b="b" l="l" r="r" t="t"/>
              <a:pathLst>
                <a:path extrusionOk="0" h="927" w="1596">
                  <a:moveTo>
                    <a:pt x="0" y="0"/>
                  </a:moveTo>
                  <a:cubicBezTo>
                    <a:pt x="223" y="304"/>
                    <a:pt x="463" y="623"/>
                    <a:pt x="702" y="926"/>
                  </a:cubicBezTo>
                  <a:lnTo>
                    <a:pt x="159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15"/>
            <p:cNvSpPr/>
            <p:nvPr/>
          </p:nvSpPr>
          <p:spPr>
            <a:xfrm>
              <a:off x="4367306" y="2598898"/>
              <a:ext cx="118459" cy="155232"/>
            </a:xfrm>
            <a:custGeom>
              <a:rect b="b" l="l" r="r" t="t"/>
              <a:pathLst>
                <a:path extrusionOk="0" h="3004" w="2283">
                  <a:moveTo>
                    <a:pt x="1078" y="0"/>
                  </a:moveTo>
                  <a:cubicBezTo>
                    <a:pt x="1053" y="0"/>
                    <a:pt x="1029" y="1"/>
                    <a:pt x="1005" y="3"/>
                  </a:cubicBezTo>
                  <a:cubicBezTo>
                    <a:pt x="686" y="51"/>
                    <a:pt x="303" y="162"/>
                    <a:pt x="112" y="386"/>
                  </a:cubicBezTo>
                  <a:cubicBezTo>
                    <a:pt x="0" y="545"/>
                    <a:pt x="80" y="1008"/>
                    <a:pt x="223" y="1216"/>
                  </a:cubicBezTo>
                  <a:cubicBezTo>
                    <a:pt x="575" y="1631"/>
                    <a:pt x="942" y="2014"/>
                    <a:pt x="1341" y="2381"/>
                  </a:cubicBezTo>
                  <a:lnTo>
                    <a:pt x="894" y="2668"/>
                  </a:lnTo>
                  <a:lnTo>
                    <a:pt x="1037" y="3003"/>
                  </a:lnTo>
                  <a:cubicBezTo>
                    <a:pt x="1277" y="2875"/>
                    <a:pt x="1676" y="2812"/>
                    <a:pt x="1756" y="2604"/>
                  </a:cubicBezTo>
                  <a:cubicBezTo>
                    <a:pt x="1995" y="1998"/>
                    <a:pt x="2170" y="1359"/>
                    <a:pt x="2250" y="705"/>
                  </a:cubicBezTo>
                  <a:cubicBezTo>
                    <a:pt x="2282" y="561"/>
                    <a:pt x="1931" y="322"/>
                    <a:pt x="1708" y="194"/>
                  </a:cubicBezTo>
                  <a:cubicBezTo>
                    <a:pt x="1521" y="65"/>
                    <a:pt x="1295" y="0"/>
                    <a:pt x="107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15"/>
            <p:cNvSpPr/>
            <p:nvPr/>
          </p:nvSpPr>
          <p:spPr>
            <a:xfrm>
              <a:off x="3649341" y="1917321"/>
              <a:ext cx="650929" cy="443423"/>
            </a:xfrm>
            <a:custGeom>
              <a:rect b="b" l="l" r="r" t="t"/>
              <a:pathLst>
                <a:path extrusionOk="0" h="8581" w="12545">
                  <a:moveTo>
                    <a:pt x="3712" y="0"/>
                  </a:moveTo>
                  <a:cubicBezTo>
                    <a:pt x="3196" y="0"/>
                    <a:pt x="2671" y="236"/>
                    <a:pt x="2027" y="697"/>
                  </a:cubicBezTo>
                  <a:cubicBezTo>
                    <a:pt x="1756" y="888"/>
                    <a:pt x="1453" y="1032"/>
                    <a:pt x="1165" y="1191"/>
                  </a:cubicBezTo>
                  <a:cubicBezTo>
                    <a:pt x="272" y="1718"/>
                    <a:pt x="0" y="2787"/>
                    <a:pt x="639" y="3585"/>
                  </a:cubicBezTo>
                  <a:cubicBezTo>
                    <a:pt x="1373" y="4495"/>
                    <a:pt x="2011" y="5628"/>
                    <a:pt x="2969" y="6155"/>
                  </a:cubicBezTo>
                  <a:cubicBezTo>
                    <a:pt x="4724" y="7144"/>
                    <a:pt x="6687" y="7751"/>
                    <a:pt x="8682" y="8580"/>
                  </a:cubicBezTo>
                  <a:cubicBezTo>
                    <a:pt x="9273" y="8325"/>
                    <a:pt x="10071" y="8213"/>
                    <a:pt x="10454" y="7735"/>
                  </a:cubicBezTo>
                  <a:cubicBezTo>
                    <a:pt x="11108" y="6969"/>
                    <a:pt x="11475" y="5963"/>
                    <a:pt x="11970" y="5069"/>
                  </a:cubicBezTo>
                  <a:cubicBezTo>
                    <a:pt x="12544" y="4000"/>
                    <a:pt x="12273" y="2915"/>
                    <a:pt x="11443" y="2165"/>
                  </a:cubicBezTo>
                  <a:cubicBezTo>
                    <a:pt x="10326" y="1143"/>
                    <a:pt x="8858" y="1175"/>
                    <a:pt x="7565" y="713"/>
                  </a:cubicBezTo>
                  <a:cubicBezTo>
                    <a:pt x="7527" y="701"/>
                    <a:pt x="7485" y="696"/>
                    <a:pt x="7441" y="696"/>
                  </a:cubicBezTo>
                  <a:cubicBezTo>
                    <a:pt x="7244" y="696"/>
                    <a:pt x="6997" y="800"/>
                    <a:pt x="6815" y="904"/>
                  </a:cubicBezTo>
                  <a:cubicBezTo>
                    <a:pt x="6599" y="1037"/>
                    <a:pt x="6404" y="1097"/>
                    <a:pt x="6215" y="1097"/>
                  </a:cubicBezTo>
                  <a:cubicBezTo>
                    <a:pt x="5930" y="1097"/>
                    <a:pt x="5661" y="959"/>
                    <a:pt x="5363" y="729"/>
                  </a:cubicBezTo>
                  <a:cubicBezTo>
                    <a:pt x="4746" y="240"/>
                    <a:pt x="4233" y="0"/>
                    <a:pt x="37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15"/>
            <p:cNvSpPr/>
            <p:nvPr/>
          </p:nvSpPr>
          <p:spPr>
            <a:xfrm>
              <a:off x="3574001" y="361838"/>
              <a:ext cx="433105" cy="663042"/>
            </a:xfrm>
            <a:custGeom>
              <a:rect b="b" l="l" r="r" t="t"/>
              <a:pathLst>
                <a:path extrusionOk="0" h="12831" w="8347">
                  <a:moveTo>
                    <a:pt x="2953" y="0"/>
                  </a:moveTo>
                  <a:cubicBezTo>
                    <a:pt x="2664" y="0"/>
                    <a:pt x="2404" y="195"/>
                    <a:pt x="2218" y="556"/>
                  </a:cubicBezTo>
                  <a:cubicBezTo>
                    <a:pt x="1867" y="1226"/>
                    <a:pt x="1596" y="1944"/>
                    <a:pt x="1389" y="2663"/>
                  </a:cubicBezTo>
                  <a:cubicBezTo>
                    <a:pt x="990" y="4115"/>
                    <a:pt x="734" y="5583"/>
                    <a:pt x="287" y="7003"/>
                  </a:cubicBezTo>
                  <a:cubicBezTo>
                    <a:pt x="16" y="7929"/>
                    <a:pt x="0" y="8631"/>
                    <a:pt x="654" y="9397"/>
                  </a:cubicBezTo>
                  <a:cubicBezTo>
                    <a:pt x="1404" y="10275"/>
                    <a:pt x="1963" y="11312"/>
                    <a:pt x="2681" y="12206"/>
                  </a:cubicBezTo>
                  <a:cubicBezTo>
                    <a:pt x="2910" y="12511"/>
                    <a:pt x="3386" y="12831"/>
                    <a:pt x="3721" y="12831"/>
                  </a:cubicBezTo>
                  <a:cubicBezTo>
                    <a:pt x="3736" y="12831"/>
                    <a:pt x="3752" y="12830"/>
                    <a:pt x="3766" y="12829"/>
                  </a:cubicBezTo>
                  <a:cubicBezTo>
                    <a:pt x="5027" y="12669"/>
                    <a:pt x="7230" y="10068"/>
                    <a:pt x="7421" y="8807"/>
                  </a:cubicBezTo>
                  <a:cubicBezTo>
                    <a:pt x="7517" y="8025"/>
                    <a:pt x="7804" y="7259"/>
                    <a:pt x="7996" y="6493"/>
                  </a:cubicBezTo>
                  <a:cubicBezTo>
                    <a:pt x="8107" y="6078"/>
                    <a:pt x="8219" y="5663"/>
                    <a:pt x="8347" y="5168"/>
                  </a:cubicBezTo>
                  <a:cubicBezTo>
                    <a:pt x="8283" y="4993"/>
                    <a:pt x="8235" y="4753"/>
                    <a:pt x="8091" y="4610"/>
                  </a:cubicBezTo>
                  <a:cubicBezTo>
                    <a:pt x="6607" y="3157"/>
                    <a:pt x="5123" y="1737"/>
                    <a:pt x="3607" y="317"/>
                  </a:cubicBezTo>
                  <a:cubicBezTo>
                    <a:pt x="3386" y="102"/>
                    <a:pt x="3162" y="0"/>
                    <a:pt x="29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15"/>
            <p:cNvSpPr/>
            <p:nvPr/>
          </p:nvSpPr>
          <p:spPr>
            <a:xfrm>
              <a:off x="5412318" y="143930"/>
              <a:ext cx="511818" cy="469312"/>
            </a:xfrm>
            <a:custGeom>
              <a:rect b="b" l="l" r="r" t="t"/>
              <a:pathLst>
                <a:path extrusionOk="0" h="9082" w="9864">
                  <a:moveTo>
                    <a:pt x="3192" y="1"/>
                  </a:moveTo>
                  <a:cubicBezTo>
                    <a:pt x="2981" y="1"/>
                    <a:pt x="2758" y="74"/>
                    <a:pt x="2522" y="225"/>
                  </a:cubicBezTo>
                  <a:cubicBezTo>
                    <a:pt x="2107" y="496"/>
                    <a:pt x="1644" y="719"/>
                    <a:pt x="1261" y="1038"/>
                  </a:cubicBezTo>
                  <a:cubicBezTo>
                    <a:pt x="1054" y="1230"/>
                    <a:pt x="814" y="1597"/>
                    <a:pt x="846" y="1852"/>
                  </a:cubicBezTo>
                  <a:cubicBezTo>
                    <a:pt x="1038" y="3257"/>
                    <a:pt x="751" y="4550"/>
                    <a:pt x="224" y="5842"/>
                  </a:cubicBezTo>
                  <a:cubicBezTo>
                    <a:pt x="1" y="6417"/>
                    <a:pt x="96" y="6800"/>
                    <a:pt x="799" y="7055"/>
                  </a:cubicBezTo>
                  <a:cubicBezTo>
                    <a:pt x="1804" y="7438"/>
                    <a:pt x="2746" y="8013"/>
                    <a:pt x="3735" y="8475"/>
                  </a:cubicBezTo>
                  <a:cubicBezTo>
                    <a:pt x="4310" y="8731"/>
                    <a:pt x="4916" y="8906"/>
                    <a:pt x="5379" y="9082"/>
                  </a:cubicBezTo>
                  <a:cubicBezTo>
                    <a:pt x="6879" y="8827"/>
                    <a:pt x="8220" y="8667"/>
                    <a:pt x="9193" y="7470"/>
                  </a:cubicBezTo>
                  <a:cubicBezTo>
                    <a:pt x="9720" y="6832"/>
                    <a:pt x="9863" y="6305"/>
                    <a:pt x="9321" y="5635"/>
                  </a:cubicBezTo>
                  <a:cubicBezTo>
                    <a:pt x="8954" y="5172"/>
                    <a:pt x="8698" y="4629"/>
                    <a:pt x="8363" y="4135"/>
                  </a:cubicBezTo>
                  <a:cubicBezTo>
                    <a:pt x="8060" y="3688"/>
                    <a:pt x="7821" y="3033"/>
                    <a:pt x="7406" y="2890"/>
                  </a:cubicBezTo>
                  <a:cubicBezTo>
                    <a:pt x="6033" y="2363"/>
                    <a:pt x="5012" y="1453"/>
                    <a:pt x="4038" y="432"/>
                  </a:cubicBezTo>
                  <a:cubicBezTo>
                    <a:pt x="3775" y="150"/>
                    <a:pt x="3495" y="1"/>
                    <a:pt x="31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15"/>
            <p:cNvSpPr/>
            <p:nvPr/>
          </p:nvSpPr>
          <p:spPr>
            <a:xfrm>
              <a:off x="6879692" y="1081705"/>
              <a:ext cx="507667" cy="539384"/>
            </a:xfrm>
            <a:custGeom>
              <a:rect b="b" l="l" r="r" t="t"/>
              <a:pathLst>
                <a:path extrusionOk="0" h="10438" w="9784">
                  <a:moveTo>
                    <a:pt x="4513" y="1"/>
                  </a:moveTo>
                  <a:cubicBezTo>
                    <a:pt x="3472" y="1"/>
                    <a:pt x="2446" y="349"/>
                    <a:pt x="1804" y="1052"/>
                  </a:cubicBezTo>
                  <a:cubicBezTo>
                    <a:pt x="1500" y="1339"/>
                    <a:pt x="1149" y="1579"/>
                    <a:pt x="766" y="1770"/>
                  </a:cubicBezTo>
                  <a:cubicBezTo>
                    <a:pt x="96" y="2137"/>
                    <a:pt x="0" y="2648"/>
                    <a:pt x="367" y="3286"/>
                  </a:cubicBezTo>
                  <a:cubicBezTo>
                    <a:pt x="511" y="3510"/>
                    <a:pt x="750" y="3669"/>
                    <a:pt x="862" y="3909"/>
                  </a:cubicBezTo>
                  <a:cubicBezTo>
                    <a:pt x="1387" y="5134"/>
                    <a:pt x="1899" y="5569"/>
                    <a:pt x="2633" y="5569"/>
                  </a:cubicBezTo>
                  <a:cubicBezTo>
                    <a:pt x="3037" y="5569"/>
                    <a:pt x="3508" y="5437"/>
                    <a:pt x="4086" y="5233"/>
                  </a:cubicBezTo>
                  <a:cubicBezTo>
                    <a:pt x="4261" y="5170"/>
                    <a:pt x="4417" y="5137"/>
                    <a:pt x="4556" y="5137"/>
                  </a:cubicBezTo>
                  <a:cubicBezTo>
                    <a:pt x="4910" y="5137"/>
                    <a:pt x="5161" y="5356"/>
                    <a:pt x="5379" y="5872"/>
                  </a:cubicBezTo>
                  <a:cubicBezTo>
                    <a:pt x="5794" y="6829"/>
                    <a:pt x="6480" y="7659"/>
                    <a:pt x="7198" y="8776"/>
                  </a:cubicBezTo>
                  <a:cubicBezTo>
                    <a:pt x="7054" y="8984"/>
                    <a:pt x="6943" y="9207"/>
                    <a:pt x="6863" y="9431"/>
                  </a:cubicBezTo>
                  <a:cubicBezTo>
                    <a:pt x="6783" y="9638"/>
                    <a:pt x="6783" y="9862"/>
                    <a:pt x="6879" y="10069"/>
                  </a:cubicBezTo>
                  <a:cubicBezTo>
                    <a:pt x="7062" y="10322"/>
                    <a:pt x="7406" y="10437"/>
                    <a:pt x="7772" y="10437"/>
                  </a:cubicBezTo>
                  <a:cubicBezTo>
                    <a:pt x="8328" y="10437"/>
                    <a:pt x="8933" y="10171"/>
                    <a:pt x="9097" y="9718"/>
                  </a:cubicBezTo>
                  <a:cubicBezTo>
                    <a:pt x="9336" y="9032"/>
                    <a:pt x="9624" y="8329"/>
                    <a:pt x="9704" y="7611"/>
                  </a:cubicBezTo>
                  <a:cubicBezTo>
                    <a:pt x="9783" y="6957"/>
                    <a:pt x="9608" y="6287"/>
                    <a:pt x="9528" y="5616"/>
                  </a:cubicBezTo>
                  <a:cubicBezTo>
                    <a:pt x="9464" y="5233"/>
                    <a:pt x="9257" y="4834"/>
                    <a:pt x="9321" y="4467"/>
                  </a:cubicBezTo>
                  <a:cubicBezTo>
                    <a:pt x="9624" y="2903"/>
                    <a:pt x="9624" y="2855"/>
                    <a:pt x="8251" y="2010"/>
                  </a:cubicBezTo>
                  <a:cubicBezTo>
                    <a:pt x="7964" y="1786"/>
                    <a:pt x="7693" y="1531"/>
                    <a:pt x="7485" y="1228"/>
                  </a:cubicBezTo>
                  <a:cubicBezTo>
                    <a:pt x="6795" y="413"/>
                    <a:pt x="5646" y="1"/>
                    <a:pt x="45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15"/>
            <p:cNvSpPr/>
            <p:nvPr/>
          </p:nvSpPr>
          <p:spPr>
            <a:xfrm>
              <a:off x="6425055" y="272598"/>
              <a:ext cx="353665" cy="540831"/>
            </a:xfrm>
            <a:custGeom>
              <a:rect b="b" l="l" r="r" t="t"/>
              <a:pathLst>
                <a:path extrusionOk="0" h="10466" w="6816">
                  <a:moveTo>
                    <a:pt x="2570" y="1"/>
                  </a:moveTo>
                  <a:cubicBezTo>
                    <a:pt x="1246" y="160"/>
                    <a:pt x="1006" y="400"/>
                    <a:pt x="878" y="1677"/>
                  </a:cubicBezTo>
                  <a:cubicBezTo>
                    <a:pt x="767" y="2810"/>
                    <a:pt x="623" y="3943"/>
                    <a:pt x="495" y="5076"/>
                  </a:cubicBezTo>
                  <a:cubicBezTo>
                    <a:pt x="352" y="6400"/>
                    <a:pt x="224" y="7725"/>
                    <a:pt x="81" y="9066"/>
                  </a:cubicBezTo>
                  <a:cubicBezTo>
                    <a:pt x="1" y="9768"/>
                    <a:pt x="320" y="10326"/>
                    <a:pt x="942" y="10454"/>
                  </a:cubicBezTo>
                  <a:cubicBezTo>
                    <a:pt x="977" y="10462"/>
                    <a:pt x="1013" y="10466"/>
                    <a:pt x="1050" y="10466"/>
                  </a:cubicBezTo>
                  <a:cubicBezTo>
                    <a:pt x="1392" y="10466"/>
                    <a:pt x="1837" y="10156"/>
                    <a:pt x="2139" y="9911"/>
                  </a:cubicBezTo>
                  <a:cubicBezTo>
                    <a:pt x="2618" y="9512"/>
                    <a:pt x="2985" y="8970"/>
                    <a:pt x="3416" y="8507"/>
                  </a:cubicBezTo>
                  <a:cubicBezTo>
                    <a:pt x="4006" y="7885"/>
                    <a:pt x="4820" y="7374"/>
                    <a:pt x="5140" y="6640"/>
                  </a:cubicBezTo>
                  <a:cubicBezTo>
                    <a:pt x="5794" y="5172"/>
                    <a:pt x="6193" y="3608"/>
                    <a:pt x="6656" y="2075"/>
                  </a:cubicBezTo>
                  <a:cubicBezTo>
                    <a:pt x="6815" y="1501"/>
                    <a:pt x="6608" y="1006"/>
                    <a:pt x="5954" y="831"/>
                  </a:cubicBezTo>
                  <a:cubicBezTo>
                    <a:pt x="4836" y="543"/>
                    <a:pt x="3703" y="272"/>
                    <a:pt x="25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15"/>
            <p:cNvSpPr/>
            <p:nvPr/>
          </p:nvSpPr>
          <p:spPr>
            <a:xfrm>
              <a:off x="5178824" y="844264"/>
              <a:ext cx="446388" cy="346274"/>
            </a:xfrm>
            <a:custGeom>
              <a:rect b="b" l="l" r="r" t="t"/>
              <a:pathLst>
                <a:path extrusionOk="0" h="6701" w="8603">
                  <a:moveTo>
                    <a:pt x="5907" y="0"/>
                  </a:moveTo>
                  <a:cubicBezTo>
                    <a:pt x="4333" y="0"/>
                    <a:pt x="2937" y="813"/>
                    <a:pt x="1436" y="1131"/>
                  </a:cubicBezTo>
                  <a:cubicBezTo>
                    <a:pt x="1101" y="1210"/>
                    <a:pt x="814" y="1530"/>
                    <a:pt x="559" y="1785"/>
                  </a:cubicBezTo>
                  <a:cubicBezTo>
                    <a:pt x="32" y="2312"/>
                    <a:pt x="0" y="3572"/>
                    <a:pt x="527" y="4083"/>
                  </a:cubicBezTo>
                  <a:cubicBezTo>
                    <a:pt x="2266" y="5727"/>
                    <a:pt x="4405" y="6445"/>
                    <a:pt x="6288" y="6700"/>
                  </a:cubicBezTo>
                  <a:cubicBezTo>
                    <a:pt x="8171" y="6700"/>
                    <a:pt x="8602" y="6445"/>
                    <a:pt x="8602" y="5025"/>
                  </a:cubicBezTo>
                  <a:cubicBezTo>
                    <a:pt x="8586" y="3700"/>
                    <a:pt x="8283" y="2344"/>
                    <a:pt x="7996" y="1019"/>
                  </a:cubicBezTo>
                  <a:cubicBezTo>
                    <a:pt x="7836" y="253"/>
                    <a:pt x="7102" y="109"/>
                    <a:pt x="6416" y="29"/>
                  </a:cubicBezTo>
                  <a:cubicBezTo>
                    <a:pt x="6244" y="10"/>
                    <a:pt x="6075" y="0"/>
                    <a:pt x="590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15"/>
            <p:cNvSpPr/>
            <p:nvPr/>
          </p:nvSpPr>
          <p:spPr>
            <a:xfrm>
              <a:off x="3459693" y="1451276"/>
              <a:ext cx="428228" cy="394487"/>
            </a:xfrm>
            <a:custGeom>
              <a:rect b="b" l="l" r="r" t="t"/>
              <a:pathLst>
                <a:path extrusionOk="0" h="7634" w="8253">
                  <a:moveTo>
                    <a:pt x="3915" y="0"/>
                  </a:moveTo>
                  <a:cubicBezTo>
                    <a:pt x="2885" y="0"/>
                    <a:pt x="1746" y="784"/>
                    <a:pt x="1469" y="1832"/>
                  </a:cubicBezTo>
                  <a:cubicBezTo>
                    <a:pt x="1405" y="2135"/>
                    <a:pt x="1261" y="2390"/>
                    <a:pt x="1038" y="2598"/>
                  </a:cubicBezTo>
                  <a:cubicBezTo>
                    <a:pt x="384" y="3077"/>
                    <a:pt x="1" y="3619"/>
                    <a:pt x="160" y="4401"/>
                  </a:cubicBezTo>
                  <a:cubicBezTo>
                    <a:pt x="192" y="5822"/>
                    <a:pt x="320" y="5949"/>
                    <a:pt x="1676" y="6189"/>
                  </a:cubicBezTo>
                  <a:cubicBezTo>
                    <a:pt x="2043" y="6268"/>
                    <a:pt x="2395" y="6364"/>
                    <a:pt x="2746" y="6460"/>
                  </a:cubicBezTo>
                  <a:cubicBezTo>
                    <a:pt x="4198" y="6843"/>
                    <a:pt x="5634" y="7258"/>
                    <a:pt x="7087" y="7593"/>
                  </a:cubicBezTo>
                  <a:cubicBezTo>
                    <a:pt x="7202" y="7620"/>
                    <a:pt x="7316" y="7634"/>
                    <a:pt x="7423" y="7634"/>
                  </a:cubicBezTo>
                  <a:cubicBezTo>
                    <a:pt x="7895" y="7634"/>
                    <a:pt x="8253" y="7365"/>
                    <a:pt x="8188" y="6715"/>
                  </a:cubicBezTo>
                  <a:cubicBezTo>
                    <a:pt x="8028" y="4736"/>
                    <a:pt x="7789" y="2789"/>
                    <a:pt x="6017" y="1465"/>
                  </a:cubicBezTo>
                  <a:cubicBezTo>
                    <a:pt x="5570" y="1146"/>
                    <a:pt x="5299" y="571"/>
                    <a:pt x="4852" y="268"/>
                  </a:cubicBezTo>
                  <a:cubicBezTo>
                    <a:pt x="4574" y="84"/>
                    <a:pt x="4250" y="0"/>
                    <a:pt x="391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15"/>
            <p:cNvSpPr/>
            <p:nvPr/>
          </p:nvSpPr>
          <p:spPr>
            <a:xfrm>
              <a:off x="2969461" y="890667"/>
              <a:ext cx="433987" cy="417844"/>
            </a:xfrm>
            <a:custGeom>
              <a:rect b="b" l="l" r="r" t="t"/>
              <a:pathLst>
                <a:path extrusionOk="0" h="8086" w="8364">
                  <a:moveTo>
                    <a:pt x="3398" y="0"/>
                  </a:moveTo>
                  <a:cubicBezTo>
                    <a:pt x="3078" y="0"/>
                    <a:pt x="2767" y="162"/>
                    <a:pt x="2522" y="488"/>
                  </a:cubicBezTo>
                  <a:cubicBezTo>
                    <a:pt x="2187" y="967"/>
                    <a:pt x="1900" y="1477"/>
                    <a:pt x="1645" y="2020"/>
                  </a:cubicBezTo>
                  <a:cubicBezTo>
                    <a:pt x="1373" y="2547"/>
                    <a:pt x="1150" y="3089"/>
                    <a:pt x="895" y="3616"/>
                  </a:cubicBezTo>
                  <a:cubicBezTo>
                    <a:pt x="559" y="4286"/>
                    <a:pt x="224" y="4957"/>
                    <a:pt x="1" y="5403"/>
                  </a:cubicBezTo>
                  <a:cubicBezTo>
                    <a:pt x="81" y="6042"/>
                    <a:pt x="129" y="6361"/>
                    <a:pt x="160" y="6696"/>
                  </a:cubicBezTo>
                  <a:cubicBezTo>
                    <a:pt x="251" y="7635"/>
                    <a:pt x="598" y="8085"/>
                    <a:pt x="1248" y="8085"/>
                  </a:cubicBezTo>
                  <a:cubicBezTo>
                    <a:pt x="1515" y="8085"/>
                    <a:pt x="1832" y="8010"/>
                    <a:pt x="2203" y="7861"/>
                  </a:cubicBezTo>
                  <a:cubicBezTo>
                    <a:pt x="3560" y="7319"/>
                    <a:pt x="4900" y="6680"/>
                    <a:pt x="6321" y="6377"/>
                  </a:cubicBezTo>
                  <a:cubicBezTo>
                    <a:pt x="7486" y="6138"/>
                    <a:pt x="7837" y="5324"/>
                    <a:pt x="8268" y="4494"/>
                  </a:cubicBezTo>
                  <a:cubicBezTo>
                    <a:pt x="8363" y="4254"/>
                    <a:pt x="8316" y="3983"/>
                    <a:pt x="8172" y="3776"/>
                  </a:cubicBezTo>
                  <a:cubicBezTo>
                    <a:pt x="6847" y="2579"/>
                    <a:pt x="5507" y="1414"/>
                    <a:pt x="4118" y="280"/>
                  </a:cubicBezTo>
                  <a:cubicBezTo>
                    <a:pt x="3891" y="94"/>
                    <a:pt x="3642" y="0"/>
                    <a:pt x="33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15"/>
            <p:cNvSpPr/>
            <p:nvPr/>
          </p:nvSpPr>
          <p:spPr>
            <a:xfrm>
              <a:off x="3073807" y="358170"/>
              <a:ext cx="385109" cy="381775"/>
            </a:xfrm>
            <a:custGeom>
              <a:rect b="b" l="l" r="r" t="t"/>
              <a:pathLst>
                <a:path extrusionOk="0" h="7388" w="7422">
                  <a:moveTo>
                    <a:pt x="3240" y="0"/>
                  </a:moveTo>
                  <a:cubicBezTo>
                    <a:pt x="2737" y="0"/>
                    <a:pt x="2280" y="145"/>
                    <a:pt x="2043" y="467"/>
                  </a:cubicBezTo>
                  <a:cubicBezTo>
                    <a:pt x="1166" y="1728"/>
                    <a:pt x="1" y="2893"/>
                    <a:pt x="49" y="4681"/>
                  </a:cubicBezTo>
                  <a:cubicBezTo>
                    <a:pt x="208" y="5287"/>
                    <a:pt x="400" y="5878"/>
                    <a:pt x="495" y="6484"/>
                  </a:cubicBezTo>
                  <a:cubicBezTo>
                    <a:pt x="624" y="7147"/>
                    <a:pt x="924" y="7387"/>
                    <a:pt x="1343" y="7387"/>
                  </a:cubicBezTo>
                  <a:cubicBezTo>
                    <a:pt x="1550" y="7387"/>
                    <a:pt x="1785" y="7329"/>
                    <a:pt x="2043" y="7234"/>
                  </a:cubicBezTo>
                  <a:cubicBezTo>
                    <a:pt x="3863" y="6596"/>
                    <a:pt x="5491" y="5718"/>
                    <a:pt x="6767" y="4218"/>
                  </a:cubicBezTo>
                  <a:cubicBezTo>
                    <a:pt x="7422" y="3436"/>
                    <a:pt x="7246" y="1904"/>
                    <a:pt x="6368" y="1393"/>
                  </a:cubicBezTo>
                  <a:cubicBezTo>
                    <a:pt x="5810" y="1074"/>
                    <a:pt x="5267" y="755"/>
                    <a:pt x="4741" y="419"/>
                  </a:cubicBezTo>
                  <a:cubicBezTo>
                    <a:pt x="4320" y="153"/>
                    <a:pt x="3756" y="0"/>
                    <a:pt x="324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15"/>
            <p:cNvSpPr/>
            <p:nvPr/>
          </p:nvSpPr>
          <p:spPr>
            <a:xfrm>
              <a:off x="5687269" y="1202725"/>
              <a:ext cx="370165" cy="368598"/>
            </a:xfrm>
            <a:custGeom>
              <a:rect b="b" l="l" r="r" t="t"/>
              <a:pathLst>
                <a:path extrusionOk="0" h="7133" w="7134">
                  <a:moveTo>
                    <a:pt x="2917" y="0"/>
                  </a:moveTo>
                  <a:cubicBezTo>
                    <a:pt x="2246" y="0"/>
                    <a:pt x="1694" y="370"/>
                    <a:pt x="1404" y="1104"/>
                  </a:cubicBezTo>
                  <a:cubicBezTo>
                    <a:pt x="1325" y="1311"/>
                    <a:pt x="1197" y="1503"/>
                    <a:pt x="1037" y="1663"/>
                  </a:cubicBezTo>
                  <a:cubicBezTo>
                    <a:pt x="96" y="2508"/>
                    <a:pt x="0" y="3913"/>
                    <a:pt x="926" y="4775"/>
                  </a:cubicBezTo>
                  <a:cubicBezTo>
                    <a:pt x="1580" y="5381"/>
                    <a:pt x="2346" y="5844"/>
                    <a:pt x="2968" y="6450"/>
                  </a:cubicBezTo>
                  <a:cubicBezTo>
                    <a:pt x="3417" y="6890"/>
                    <a:pt x="3938" y="7132"/>
                    <a:pt x="4461" y="7132"/>
                  </a:cubicBezTo>
                  <a:cubicBezTo>
                    <a:pt x="4832" y="7132"/>
                    <a:pt x="5204" y="7011"/>
                    <a:pt x="5554" y="6754"/>
                  </a:cubicBezTo>
                  <a:cubicBezTo>
                    <a:pt x="6687" y="5924"/>
                    <a:pt x="7134" y="4471"/>
                    <a:pt x="6687" y="3163"/>
                  </a:cubicBezTo>
                  <a:cubicBezTo>
                    <a:pt x="6607" y="2875"/>
                    <a:pt x="6559" y="2604"/>
                    <a:pt x="6527" y="2317"/>
                  </a:cubicBezTo>
                  <a:cubicBezTo>
                    <a:pt x="6575" y="1120"/>
                    <a:pt x="6256" y="689"/>
                    <a:pt x="5602" y="609"/>
                  </a:cubicBezTo>
                  <a:cubicBezTo>
                    <a:pt x="4995" y="577"/>
                    <a:pt x="4405" y="434"/>
                    <a:pt x="3846" y="210"/>
                  </a:cubicBezTo>
                  <a:cubicBezTo>
                    <a:pt x="3522" y="70"/>
                    <a:pt x="3208" y="0"/>
                    <a:pt x="29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15"/>
            <p:cNvSpPr/>
            <p:nvPr/>
          </p:nvSpPr>
          <p:spPr>
            <a:xfrm>
              <a:off x="5772519" y="1965688"/>
              <a:ext cx="312259" cy="386012"/>
            </a:xfrm>
            <a:custGeom>
              <a:rect b="b" l="l" r="r" t="t"/>
              <a:pathLst>
                <a:path extrusionOk="0" h="7470" w="6018">
                  <a:moveTo>
                    <a:pt x="921" y="1"/>
                  </a:moveTo>
                  <a:cubicBezTo>
                    <a:pt x="263" y="1"/>
                    <a:pt x="107" y="352"/>
                    <a:pt x="192" y="1021"/>
                  </a:cubicBezTo>
                  <a:cubicBezTo>
                    <a:pt x="256" y="1564"/>
                    <a:pt x="512" y="2170"/>
                    <a:pt x="384" y="2665"/>
                  </a:cubicBezTo>
                  <a:cubicBezTo>
                    <a:pt x="1" y="4181"/>
                    <a:pt x="224" y="5618"/>
                    <a:pt x="735" y="7054"/>
                  </a:cubicBezTo>
                  <a:cubicBezTo>
                    <a:pt x="1278" y="7182"/>
                    <a:pt x="1820" y="7325"/>
                    <a:pt x="2379" y="7421"/>
                  </a:cubicBezTo>
                  <a:cubicBezTo>
                    <a:pt x="2548" y="7454"/>
                    <a:pt x="2722" y="7470"/>
                    <a:pt x="2897" y="7470"/>
                  </a:cubicBezTo>
                  <a:cubicBezTo>
                    <a:pt x="3826" y="7470"/>
                    <a:pt x="4772" y="7017"/>
                    <a:pt x="5108" y="6224"/>
                  </a:cubicBezTo>
                  <a:cubicBezTo>
                    <a:pt x="5507" y="5235"/>
                    <a:pt x="5778" y="4197"/>
                    <a:pt x="5906" y="3144"/>
                  </a:cubicBezTo>
                  <a:cubicBezTo>
                    <a:pt x="6017" y="2059"/>
                    <a:pt x="5235" y="766"/>
                    <a:pt x="4342" y="766"/>
                  </a:cubicBezTo>
                  <a:cubicBezTo>
                    <a:pt x="4327" y="766"/>
                    <a:pt x="4312" y="766"/>
                    <a:pt x="4298" y="766"/>
                  </a:cubicBezTo>
                  <a:cubicBezTo>
                    <a:pt x="3154" y="766"/>
                    <a:pt x="2253" y="158"/>
                    <a:pt x="1182" y="16"/>
                  </a:cubicBezTo>
                  <a:cubicBezTo>
                    <a:pt x="1087" y="6"/>
                    <a:pt x="1000" y="1"/>
                    <a:pt x="9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15"/>
            <p:cNvSpPr/>
            <p:nvPr/>
          </p:nvSpPr>
          <p:spPr>
            <a:xfrm>
              <a:off x="1830845" y="1302611"/>
              <a:ext cx="395071" cy="356454"/>
            </a:xfrm>
            <a:custGeom>
              <a:rect b="b" l="l" r="r" t="t"/>
              <a:pathLst>
                <a:path extrusionOk="0" h="6898" w="7614">
                  <a:moveTo>
                    <a:pt x="3608" y="1"/>
                  </a:moveTo>
                  <a:cubicBezTo>
                    <a:pt x="2650" y="448"/>
                    <a:pt x="1597" y="799"/>
                    <a:pt x="719" y="1389"/>
                  </a:cubicBezTo>
                  <a:cubicBezTo>
                    <a:pt x="97" y="1804"/>
                    <a:pt x="1" y="2634"/>
                    <a:pt x="559" y="3257"/>
                  </a:cubicBezTo>
                  <a:cubicBezTo>
                    <a:pt x="1517" y="4358"/>
                    <a:pt x="2538" y="5427"/>
                    <a:pt x="3624" y="6416"/>
                  </a:cubicBezTo>
                  <a:cubicBezTo>
                    <a:pt x="3982" y="6739"/>
                    <a:pt x="4395" y="6897"/>
                    <a:pt x="4798" y="6897"/>
                  </a:cubicBezTo>
                  <a:cubicBezTo>
                    <a:pt x="5292" y="6897"/>
                    <a:pt x="5770" y="6659"/>
                    <a:pt x="6113" y="6193"/>
                  </a:cubicBezTo>
                  <a:cubicBezTo>
                    <a:pt x="6704" y="5411"/>
                    <a:pt x="7103" y="4485"/>
                    <a:pt x="7502" y="3576"/>
                  </a:cubicBezTo>
                  <a:cubicBezTo>
                    <a:pt x="7613" y="3272"/>
                    <a:pt x="7582" y="2921"/>
                    <a:pt x="7422" y="2634"/>
                  </a:cubicBezTo>
                  <a:cubicBezTo>
                    <a:pt x="6544" y="1309"/>
                    <a:pt x="5140" y="751"/>
                    <a:pt x="36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15"/>
            <p:cNvSpPr/>
            <p:nvPr/>
          </p:nvSpPr>
          <p:spPr>
            <a:xfrm>
              <a:off x="4350702" y="267844"/>
              <a:ext cx="539163" cy="258375"/>
            </a:xfrm>
            <a:custGeom>
              <a:rect b="b" l="l" r="r" t="t"/>
              <a:pathLst>
                <a:path extrusionOk="0" h="5000" w="10391">
                  <a:moveTo>
                    <a:pt x="3050" y="1"/>
                  </a:moveTo>
                  <a:cubicBezTo>
                    <a:pt x="2136" y="1"/>
                    <a:pt x="1137" y="598"/>
                    <a:pt x="192" y="923"/>
                  </a:cubicBezTo>
                  <a:cubicBezTo>
                    <a:pt x="113" y="971"/>
                    <a:pt x="81" y="1146"/>
                    <a:pt x="1" y="1322"/>
                  </a:cubicBezTo>
                  <a:lnTo>
                    <a:pt x="863" y="1529"/>
                  </a:lnTo>
                  <a:cubicBezTo>
                    <a:pt x="879" y="3987"/>
                    <a:pt x="1661" y="4051"/>
                    <a:pt x="3304" y="4386"/>
                  </a:cubicBezTo>
                  <a:cubicBezTo>
                    <a:pt x="3481" y="4424"/>
                    <a:pt x="3668" y="4432"/>
                    <a:pt x="3855" y="4432"/>
                  </a:cubicBezTo>
                  <a:cubicBezTo>
                    <a:pt x="3997" y="4432"/>
                    <a:pt x="4139" y="4428"/>
                    <a:pt x="4277" y="4428"/>
                  </a:cubicBezTo>
                  <a:cubicBezTo>
                    <a:pt x="4570" y="4428"/>
                    <a:pt x="4848" y="4448"/>
                    <a:pt x="5076" y="4577"/>
                  </a:cubicBezTo>
                  <a:cubicBezTo>
                    <a:pt x="5585" y="4867"/>
                    <a:pt x="6029" y="4999"/>
                    <a:pt x="6428" y="4999"/>
                  </a:cubicBezTo>
                  <a:cubicBezTo>
                    <a:pt x="7219" y="4999"/>
                    <a:pt x="7834" y="4479"/>
                    <a:pt x="8427" y="3620"/>
                  </a:cubicBezTo>
                  <a:cubicBezTo>
                    <a:pt x="8954" y="2870"/>
                    <a:pt x="9688" y="2263"/>
                    <a:pt x="10326" y="1577"/>
                  </a:cubicBezTo>
                  <a:cubicBezTo>
                    <a:pt x="10390" y="1513"/>
                    <a:pt x="10358" y="1354"/>
                    <a:pt x="10374" y="1130"/>
                  </a:cubicBezTo>
                  <a:lnTo>
                    <a:pt x="10374" y="1130"/>
                  </a:lnTo>
                  <a:lnTo>
                    <a:pt x="9784" y="1385"/>
                  </a:lnTo>
                  <a:lnTo>
                    <a:pt x="9784" y="827"/>
                  </a:lnTo>
                  <a:cubicBezTo>
                    <a:pt x="8363" y="731"/>
                    <a:pt x="7071" y="667"/>
                    <a:pt x="5778" y="540"/>
                  </a:cubicBezTo>
                  <a:cubicBezTo>
                    <a:pt x="4916" y="476"/>
                    <a:pt x="4054" y="109"/>
                    <a:pt x="3272" y="13"/>
                  </a:cubicBezTo>
                  <a:cubicBezTo>
                    <a:pt x="3199" y="5"/>
                    <a:pt x="3125" y="1"/>
                    <a:pt x="30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15"/>
            <p:cNvSpPr/>
            <p:nvPr/>
          </p:nvSpPr>
          <p:spPr>
            <a:xfrm>
              <a:off x="3858862" y="-61835"/>
              <a:ext cx="407421" cy="389009"/>
            </a:xfrm>
            <a:custGeom>
              <a:rect b="b" l="l" r="r" t="t"/>
              <a:pathLst>
                <a:path extrusionOk="0" h="7528" w="7852">
                  <a:moveTo>
                    <a:pt x="5171" y="0"/>
                  </a:moveTo>
                  <a:cubicBezTo>
                    <a:pt x="5045" y="0"/>
                    <a:pt x="4688" y="251"/>
                    <a:pt x="4501" y="424"/>
                  </a:cubicBezTo>
                  <a:cubicBezTo>
                    <a:pt x="3846" y="1047"/>
                    <a:pt x="3336" y="1877"/>
                    <a:pt x="2585" y="2291"/>
                  </a:cubicBezTo>
                  <a:cubicBezTo>
                    <a:pt x="1277" y="3026"/>
                    <a:pt x="942" y="4175"/>
                    <a:pt x="686" y="5691"/>
                  </a:cubicBezTo>
                  <a:lnTo>
                    <a:pt x="383" y="4813"/>
                  </a:lnTo>
                  <a:lnTo>
                    <a:pt x="383" y="4813"/>
                  </a:lnTo>
                  <a:cubicBezTo>
                    <a:pt x="0" y="6361"/>
                    <a:pt x="447" y="7430"/>
                    <a:pt x="1468" y="7510"/>
                  </a:cubicBezTo>
                  <a:cubicBezTo>
                    <a:pt x="1643" y="7521"/>
                    <a:pt x="1816" y="7527"/>
                    <a:pt x="1987" y="7527"/>
                  </a:cubicBezTo>
                  <a:cubicBezTo>
                    <a:pt x="3098" y="7527"/>
                    <a:pt x="4119" y="7258"/>
                    <a:pt x="4852" y="6138"/>
                  </a:cubicBezTo>
                  <a:cubicBezTo>
                    <a:pt x="5650" y="4925"/>
                    <a:pt x="6639" y="3824"/>
                    <a:pt x="7533" y="2659"/>
                  </a:cubicBezTo>
                  <a:cubicBezTo>
                    <a:pt x="7660" y="2499"/>
                    <a:pt x="7852" y="2132"/>
                    <a:pt x="7804" y="2100"/>
                  </a:cubicBezTo>
                  <a:cubicBezTo>
                    <a:pt x="6958" y="1366"/>
                    <a:pt x="6112" y="664"/>
                    <a:pt x="5203" y="9"/>
                  </a:cubicBezTo>
                  <a:cubicBezTo>
                    <a:pt x="5195" y="3"/>
                    <a:pt x="5184" y="0"/>
                    <a:pt x="51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15"/>
            <p:cNvSpPr/>
            <p:nvPr/>
          </p:nvSpPr>
          <p:spPr>
            <a:xfrm>
              <a:off x="1956724" y="330524"/>
              <a:ext cx="371878" cy="365704"/>
            </a:xfrm>
            <a:custGeom>
              <a:rect b="b" l="l" r="r" t="t"/>
              <a:pathLst>
                <a:path extrusionOk="0" h="7077" w="7167">
                  <a:moveTo>
                    <a:pt x="5705" y="1"/>
                  </a:moveTo>
                  <a:cubicBezTo>
                    <a:pt x="5444" y="1"/>
                    <a:pt x="5163" y="131"/>
                    <a:pt x="4884" y="396"/>
                  </a:cubicBezTo>
                  <a:cubicBezTo>
                    <a:pt x="3927" y="1338"/>
                    <a:pt x="2698" y="1960"/>
                    <a:pt x="1373" y="2151"/>
                  </a:cubicBezTo>
                  <a:cubicBezTo>
                    <a:pt x="144" y="2327"/>
                    <a:pt x="1" y="2822"/>
                    <a:pt x="719" y="3827"/>
                  </a:cubicBezTo>
                  <a:cubicBezTo>
                    <a:pt x="1293" y="4625"/>
                    <a:pt x="2634" y="4880"/>
                    <a:pt x="2490" y="6221"/>
                  </a:cubicBezTo>
                  <a:cubicBezTo>
                    <a:pt x="2474" y="6285"/>
                    <a:pt x="2618" y="6365"/>
                    <a:pt x="2698" y="6428"/>
                  </a:cubicBezTo>
                  <a:cubicBezTo>
                    <a:pt x="3240" y="6861"/>
                    <a:pt x="3814" y="7077"/>
                    <a:pt x="4352" y="7077"/>
                  </a:cubicBezTo>
                  <a:cubicBezTo>
                    <a:pt x="5145" y="7077"/>
                    <a:pt x="5861" y="6610"/>
                    <a:pt x="6289" y="5678"/>
                  </a:cubicBezTo>
                  <a:cubicBezTo>
                    <a:pt x="6735" y="4737"/>
                    <a:pt x="6895" y="3668"/>
                    <a:pt x="7166" y="2726"/>
                  </a:cubicBezTo>
                  <a:cubicBezTo>
                    <a:pt x="6959" y="1976"/>
                    <a:pt x="6863" y="1353"/>
                    <a:pt x="6624" y="763"/>
                  </a:cubicBezTo>
                  <a:cubicBezTo>
                    <a:pt x="6400" y="259"/>
                    <a:pt x="6072" y="1"/>
                    <a:pt x="57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15"/>
            <p:cNvSpPr/>
            <p:nvPr/>
          </p:nvSpPr>
          <p:spPr>
            <a:xfrm>
              <a:off x="6311629" y="1841981"/>
              <a:ext cx="328811" cy="443630"/>
            </a:xfrm>
            <a:custGeom>
              <a:rect b="b" l="l" r="r" t="t"/>
              <a:pathLst>
                <a:path extrusionOk="0" h="8585" w="6337">
                  <a:moveTo>
                    <a:pt x="3160" y="0"/>
                  </a:moveTo>
                  <a:cubicBezTo>
                    <a:pt x="2235" y="1165"/>
                    <a:pt x="1086" y="1899"/>
                    <a:pt x="575" y="3415"/>
                  </a:cubicBezTo>
                  <a:cubicBezTo>
                    <a:pt x="0" y="5139"/>
                    <a:pt x="304" y="6847"/>
                    <a:pt x="1500" y="8076"/>
                  </a:cubicBezTo>
                  <a:cubicBezTo>
                    <a:pt x="1830" y="8413"/>
                    <a:pt x="2051" y="8584"/>
                    <a:pt x="2240" y="8584"/>
                  </a:cubicBezTo>
                  <a:cubicBezTo>
                    <a:pt x="2454" y="8584"/>
                    <a:pt x="2627" y="8365"/>
                    <a:pt x="2873" y="7916"/>
                  </a:cubicBezTo>
                  <a:cubicBezTo>
                    <a:pt x="3671" y="6432"/>
                    <a:pt x="4501" y="4979"/>
                    <a:pt x="5347" y="3527"/>
                  </a:cubicBezTo>
                  <a:cubicBezTo>
                    <a:pt x="6336" y="1835"/>
                    <a:pt x="5809" y="591"/>
                    <a:pt x="3942" y="224"/>
                  </a:cubicBezTo>
                  <a:cubicBezTo>
                    <a:pt x="3687" y="160"/>
                    <a:pt x="3432" y="80"/>
                    <a:pt x="3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15"/>
            <p:cNvSpPr/>
            <p:nvPr/>
          </p:nvSpPr>
          <p:spPr>
            <a:xfrm>
              <a:off x="6854838" y="1453188"/>
              <a:ext cx="298146" cy="398414"/>
            </a:xfrm>
            <a:custGeom>
              <a:rect b="b" l="l" r="r" t="t"/>
              <a:pathLst>
                <a:path extrusionOk="0" h="7710" w="5746">
                  <a:moveTo>
                    <a:pt x="1811" y="0"/>
                  </a:moveTo>
                  <a:cubicBezTo>
                    <a:pt x="1529" y="0"/>
                    <a:pt x="1172" y="79"/>
                    <a:pt x="1118" y="215"/>
                  </a:cubicBezTo>
                  <a:cubicBezTo>
                    <a:pt x="751" y="1172"/>
                    <a:pt x="1" y="2321"/>
                    <a:pt x="256" y="3119"/>
                  </a:cubicBezTo>
                  <a:cubicBezTo>
                    <a:pt x="767" y="4636"/>
                    <a:pt x="1836" y="5992"/>
                    <a:pt x="2761" y="7365"/>
                  </a:cubicBezTo>
                  <a:cubicBezTo>
                    <a:pt x="2920" y="7602"/>
                    <a:pt x="3225" y="7710"/>
                    <a:pt x="3556" y="7710"/>
                  </a:cubicBezTo>
                  <a:cubicBezTo>
                    <a:pt x="4092" y="7710"/>
                    <a:pt x="4694" y="7429"/>
                    <a:pt x="4852" y="6966"/>
                  </a:cubicBezTo>
                  <a:cubicBezTo>
                    <a:pt x="5219" y="5848"/>
                    <a:pt x="5427" y="4667"/>
                    <a:pt x="5746" y="3343"/>
                  </a:cubicBezTo>
                  <a:cubicBezTo>
                    <a:pt x="5746" y="3327"/>
                    <a:pt x="5714" y="3135"/>
                    <a:pt x="5634" y="2944"/>
                  </a:cubicBezTo>
                  <a:cubicBezTo>
                    <a:pt x="5092" y="1316"/>
                    <a:pt x="3639" y="183"/>
                    <a:pt x="1948" y="7"/>
                  </a:cubicBezTo>
                  <a:cubicBezTo>
                    <a:pt x="1906" y="3"/>
                    <a:pt x="1860" y="0"/>
                    <a:pt x="18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15"/>
            <p:cNvSpPr/>
            <p:nvPr/>
          </p:nvSpPr>
          <p:spPr>
            <a:xfrm>
              <a:off x="2482550" y="1286127"/>
              <a:ext cx="391751" cy="325811"/>
            </a:xfrm>
            <a:custGeom>
              <a:rect b="b" l="l" r="r" t="t"/>
              <a:pathLst>
                <a:path extrusionOk="0" h="6305" w="7550">
                  <a:moveTo>
                    <a:pt x="2858" y="1"/>
                  </a:moveTo>
                  <a:cubicBezTo>
                    <a:pt x="2522" y="1"/>
                    <a:pt x="2091" y="384"/>
                    <a:pt x="1868" y="703"/>
                  </a:cubicBezTo>
                  <a:cubicBezTo>
                    <a:pt x="1373" y="1421"/>
                    <a:pt x="1102" y="2267"/>
                    <a:pt x="575" y="2937"/>
                  </a:cubicBezTo>
                  <a:cubicBezTo>
                    <a:pt x="1" y="3703"/>
                    <a:pt x="113" y="4214"/>
                    <a:pt x="879" y="4645"/>
                  </a:cubicBezTo>
                  <a:cubicBezTo>
                    <a:pt x="1868" y="5235"/>
                    <a:pt x="2889" y="5778"/>
                    <a:pt x="3847" y="6305"/>
                  </a:cubicBezTo>
                  <a:cubicBezTo>
                    <a:pt x="4900" y="5299"/>
                    <a:pt x="5906" y="4389"/>
                    <a:pt x="6863" y="3416"/>
                  </a:cubicBezTo>
                  <a:cubicBezTo>
                    <a:pt x="7167" y="3097"/>
                    <a:pt x="7550" y="2586"/>
                    <a:pt x="7486" y="2251"/>
                  </a:cubicBezTo>
                  <a:cubicBezTo>
                    <a:pt x="7358" y="1549"/>
                    <a:pt x="7071" y="815"/>
                    <a:pt x="6113" y="751"/>
                  </a:cubicBezTo>
                  <a:cubicBezTo>
                    <a:pt x="5730" y="735"/>
                    <a:pt x="5379" y="495"/>
                    <a:pt x="4996" y="400"/>
                  </a:cubicBezTo>
                  <a:cubicBezTo>
                    <a:pt x="4294" y="240"/>
                    <a:pt x="3576" y="1"/>
                    <a:pt x="28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15"/>
            <p:cNvSpPr/>
            <p:nvPr/>
          </p:nvSpPr>
          <p:spPr>
            <a:xfrm>
              <a:off x="6411824" y="1208616"/>
              <a:ext cx="441407" cy="388648"/>
            </a:xfrm>
            <a:custGeom>
              <a:rect b="b" l="l" r="r" t="t"/>
              <a:pathLst>
                <a:path extrusionOk="0" h="7521" w="8507">
                  <a:moveTo>
                    <a:pt x="8507" y="0"/>
                  </a:moveTo>
                  <a:lnTo>
                    <a:pt x="8507" y="0"/>
                  </a:lnTo>
                  <a:cubicBezTo>
                    <a:pt x="8012" y="112"/>
                    <a:pt x="7437" y="96"/>
                    <a:pt x="7038" y="352"/>
                  </a:cubicBezTo>
                  <a:cubicBezTo>
                    <a:pt x="5075" y="1549"/>
                    <a:pt x="3176" y="2809"/>
                    <a:pt x="1261" y="4070"/>
                  </a:cubicBezTo>
                  <a:cubicBezTo>
                    <a:pt x="894" y="4309"/>
                    <a:pt x="559" y="4581"/>
                    <a:pt x="272" y="4900"/>
                  </a:cubicBezTo>
                  <a:cubicBezTo>
                    <a:pt x="128" y="5060"/>
                    <a:pt x="0" y="5522"/>
                    <a:pt x="64" y="5570"/>
                  </a:cubicBezTo>
                  <a:cubicBezTo>
                    <a:pt x="958" y="6233"/>
                    <a:pt x="1465" y="7490"/>
                    <a:pt x="2935" y="7490"/>
                  </a:cubicBezTo>
                  <a:cubicBezTo>
                    <a:pt x="2987" y="7490"/>
                    <a:pt x="3041" y="7489"/>
                    <a:pt x="3096" y="7485"/>
                  </a:cubicBezTo>
                  <a:cubicBezTo>
                    <a:pt x="3202" y="7510"/>
                    <a:pt x="3299" y="7521"/>
                    <a:pt x="3388" y="7521"/>
                  </a:cubicBezTo>
                  <a:cubicBezTo>
                    <a:pt x="4179" y="7521"/>
                    <a:pt x="4391" y="6635"/>
                    <a:pt x="4836" y="6033"/>
                  </a:cubicBezTo>
                  <a:cubicBezTo>
                    <a:pt x="5953" y="4549"/>
                    <a:pt x="7102" y="3081"/>
                    <a:pt x="8156" y="1549"/>
                  </a:cubicBezTo>
                  <a:cubicBezTo>
                    <a:pt x="8443" y="1150"/>
                    <a:pt x="8395" y="527"/>
                    <a:pt x="850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15"/>
            <p:cNvSpPr/>
            <p:nvPr/>
          </p:nvSpPr>
          <p:spPr>
            <a:xfrm>
              <a:off x="2118197" y="986264"/>
              <a:ext cx="438968" cy="274343"/>
            </a:xfrm>
            <a:custGeom>
              <a:rect b="b" l="l" r="r" t="t"/>
              <a:pathLst>
                <a:path extrusionOk="0" h="5309" w="8460">
                  <a:moveTo>
                    <a:pt x="2663" y="0"/>
                  </a:moveTo>
                  <a:cubicBezTo>
                    <a:pt x="2411" y="0"/>
                    <a:pt x="2153" y="85"/>
                    <a:pt x="1900" y="314"/>
                  </a:cubicBezTo>
                  <a:cubicBezTo>
                    <a:pt x="1852" y="362"/>
                    <a:pt x="1768" y="374"/>
                    <a:pt x="1676" y="374"/>
                  </a:cubicBezTo>
                  <a:cubicBezTo>
                    <a:pt x="1585" y="374"/>
                    <a:pt x="1485" y="362"/>
                    <a:pt x="1405" y="362"/>
                  </a:cubicBezTo>
                  <a:cubicBezTo>
                    <a:pt x="368" y="409"/>
                    <a:pt x="1" y="856"/>
                    <a:pt x="208" y="1910"/>
                  </a:cubicBezTo>
                  <a:cubicBezTo>
                    <a:pt x="352" y="2548"/>
                    <a:pt x="527" y="3202"/>
                    <a:pt x="767" y="3825"/>
                  </a:cubicBezTo>
                  <a:cubicBezTo>
                    <a:pt x="847" y="4064"/>
                    <a:pt x="1038" y="4272"/>
                    <a:pt x="1277" y="4383"/>
                  </a:cubicBezTo>
                  <a:cubicBezTo>
                    <a:pt x="2634" y="4702"/>
                    <a:pt x="4007" y="4990"/>
                    <a:pt x="5475" y="5309"/>
                  </a:cubicBezTo>
                  <a:cubicBezTo>
                    <a:pt x="5698" y="5261"/>
                    <a:pt x="6017" y="5197"/>
                    <a:pt x="6353" y="5149"/>
                  </a:cubicBezTo>
                  <a:cubicBezTo>
                    <a:pt x="8060" y="4846"/>
                    <a:pt x="8459" y="4048"/>
                    <a:pt x="7246" y="2835"/>
                  </a:cubicBezTo>
                  <a:cubicBezTo>
                    <a:pt x="6257" y="1846"/>
                    <a:pt x="4980" y="1128"/>
                    <a:pt x="3767" y="409"/>
                  </a:cubicBezTo>
                  <a:cubicBezTo>
                    <a:pt x="3444" y="214"/>
                    <a:pt x="3061" y="0"/>
                    <a:pt x="26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15"/>
            <p:cNvSpPr/>
            <p:nvPr/>
          </p:nvSpPr>
          <p:spPr>
            <a:xfrm>
              <a:off x="6063192" y="333831"/>
              <a:ext cx="343703" cy="378829"/>
            </a:xfrm>
            <a:custGeom>
              <a:rect b="b" l="l" r="r" t="t"/>
              <a:pathLst>
                <a:path extrusionOk="0" h="7331" w="6624">
                  <a:moveTo>
                    <a:pt x="4455" y="0"/>
                  </a:moveTo>
                  <a:cubicBezTo>
                    <a:pt x="4185" y="0"/>
                    <a:pt x="3931" y="186"/>
                    <a:pt x="3703" y="635"/>
                  </a:cubicBezTo>
                  <a:cubicBezTo>
                    <a:pt x="3607" y="843"/>
                    <a:pt x="3240" y="922"/>
                    <a:pt x="2985" y="1034"/>
                  </a:cubicBezTo>
                  <a:cubicBezTo>
                    <a:pt x="2171" y="1385"/>
                    <a:pt x="1325" y="1657"/>
                    <a:pt x="559" y="2071"/>
                  </a:cubicBezTo>
                  <a:cubicBezTo>
                    <a:pt x="112" y="2311"/>
                    <a:pt x="1" y="2742"/>
                    <a:pt x="384" y="3252"/>
                  </a:cubicBezTo>
                  <a:cubicBezTo>
                    <a:pt x="735" y="3731"/>
                    <a:pt x="910" y="4322"/>
                    <a:pt x="1197" y="4848"/>
                  </a:cubicBezTo>
                  <a:cubicBezTo>
                    <a:pt x="1517" y="5503"/>
                    <a:pt x="1884" y="6125"/>
                    <a:pt x="2315" y="6716"/>
                  </a:cubicBezTo>
                  <a:cubicBezTo>
                    <a:pt x="2634" y="7123"/>
                    <a:pt x="2933" y="7330"/>
                    <a:pt x="3222" y="7330"/>
                  </a:cubicBezTo>
                  <a:cubicBezTo>
                    <a:pt x="3512" y="7330"/>
                    <a:pt x="3791" y="7123"/>
                    <a:pt x="4070" y="6700"/>
                  </a:cubicBezTo>
                  <a:cubicBezTo>
                    <a:pt x="4932" y="5391"/>
                    <a:pt x="5682" y="3971"/>
                    <a:pt x="6464" y="2598"/>
                  </a:cubicBezTo>
                  <a:cubicBezTo>
                    <a:pt x="6544" y="2454"/>
                    <a:pt x="6528" y="2279"/>
                    <a:pt x="6624" y="1832"/>
                  </a:cubicBezTo>
                  <a:cubicBezTo>
                    <a:pt x="6241" y="1433"/>
                    <a:pt x="5778" y="922"/>
                    <a:pt x="5267" y="444"/>
                  </a:cubicBezTo>
                  <a:cubicBezTo>
                    <a:pt x="4986" y="171"/>
                    <a:pt x="4713" y="0"/>
                    <a:pt x="44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15"/>
            <p:cNvSpPr/>
            <p:nvPr/>
          </p:nvSpPr>
          <p:spPr>
            <a:xfrm>
              <a:off x="6147665" y="87619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318" y="0"/>
                  </a:moveTo>
                  <a:cubicBezTo>
                    <a:pt x="1119" y="0"/>
                    <a:pt x="932" y="30"/>
                    <a:pt x="782" y="98"/>
                  </a:cubicBezTo>
                  <a:cubicBezTo>
                    <a:pt x="399" y="257"/>
                    <a:pt x="144" y="1023"/>
                    <a:pt x="80" y="1550"/>
                  </a:cubicBezTo>
                  <a:cubicBezTo>
                    <a:pt x="0" y="2603"/>
                    <a:pt x="0" y="3673"/>
                    <a:pt x="48" y="4726"/>
                  </a:cubicBezTo>
                  <a:cubicBezTo>
                    <a:pt x="64" y="5045"/>
                    <a:pt x="128" y="5508"/>
                    <a:pt x="320" y="5651"/>
                  </a:cubicBezTo>
                  <a:cubicBezTo>
                    <a:pt x="1261" y="6242"/>
                    <a:pt x="2235" y="6801"/>
                    <a:pt x="3240" y="7295"/>
                  </a:cubicBezTo>
                  <a:cubicBezTo>
                    <a:pt x="3250" y="7300"/>
                    <a:pt x="3262" y="7302"/>
                    <a:pt x="3276" y="7302"/>
                  </a:cubicBezTo>
                  <a:cubicBezTo>
                    <a:pt x="3403" y="7302"/>
                    <a:pt x="3695" y="7120"/>
                    <a:pt x="3767" y="6976"/>
                  </a:cubicBezTo>
                  <a:cubicBezTo>
                    <a:pt x="4134" y="6210"/>
                    <a:pt x="4437" y="5412"/>
                    <a:pt x="4772" y="4614"/>
                  </a:cubicBezTo>
                  <a:cubicBezTo>
                    <a:pt x="4629" y="2779"/>
                    <a:pt x="3910" y="1342"/>
                    <a:pt x="2490" y="337"/>
                  </a:cubicBezTo>
                  <a:cubicBezTo>
                    <a:pt x="2199" y="132"/>
                    <a:pt x="1733" y="0"/>
                    <a:pt x="13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15"/>
            <p:cNvSpPr/>
            <p:nvPr/>
          </p:nvSpPr>
          <p:spPr>
            <a:xfrm>
              <a:off x="7319385" y="1688975"/>
              <a:ext cx="307278" cy="385961"/>
            </a:xfrm>
            <a:custGeom>
              <a:rect b="b" l="l" r="r" t="t"/>
              <a:pathLst>
                <a:path extrusionOk="0" h="7469" w="5922">
                  <a:moveTo>
                    <a:pt x="2854" y="0"/>
                  </a:moveTo>
                  <a:cubicBezTo>
                    <a:pt x="2650" y="0"/>
                    <a:pt x="2439" y="68"/>
                    <a:pt x="2235" y="216"/>
                  </a:cubicBezTo>
                  <a:cubicBezTo>
                    <a:pt x="1341" y="886"/>
                    <a:pt x="735" y="1908"/>
                    <a:pt x="1" y="2770"/>
                  </a:cubicBezTo>
                  <a:lnTo>
                    <a:pt x="160" y="2913"/>
                  </a:lnTo>
                  <a:cubicBezTo>
                    <a:pt x="144" y="3041"/>
                    <a:pt x="160" y="3185"/>
                    <a:pt x="208" y="3312"/>
                  </a:cubicBezTo>
                  <a:cubicBezTo>
                    <a:pt x="974" y="4637"/>
                    <a:pt x="1756" y="5961"/>
                    <a:pt x="2554" y="7270"/>
                  </a:cubicBezTo>
                  <a:cubicBezTo>
                    <a:pt x="2649" y="7393"/>
                    <a:pt x="2803" y="7469"/>
                    <a:pt x="2964" y="7469"/>
                  </a:cubicBezTo>
                  <a:cubicBezTo>
                    <a:pt x="2992" y="7469"/>
                    <a:pt x="3021" y="7466"/>
                    <a:pt x="3049" y="7462"/>
                  </a:cubicBezTo>
                  <a:cubicBezTo>
                    <a:pt x="3831" y="7031"/>
                    <a:pt x="4661" y="6648"/>
                    <a:pt x="5331" y="6073"/>
                  </a:cubicBezTo>
                  <a:cubicBezTo>
                    <a:pt x="5922" y="5547"/>
                    <a:pt x="5379" y="4908"/>
                    <a:pt x="5124" y="4350"/>
                  </a:cubicBezTo>
                  <a:cubicBezTo>
                    <a:pt x="5092" y="4222"/>
                    <a:pt x="5060" y="4078"/>
                    <a:pt x="5044" y="3951"/>
                  </a:cubicBezTo>
                  <a:cubicBezTo>
                    <a:pt x="4709" y="2977"/>
                    <a:pt x="4421" y="1988"/>
                    <a:pt x="4054" y="1014"/>
                  </a:cubicBezTo>
                  <a:cubicBezTo>
                    <a:pt x="3817" y="403"/>
                    <a:pt x="3354" y="0"/>
                    <a:pt x="28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15"/>
            <p:cNvSpPr/>
            <p:nvPr/>
          </p:nvSpPr>
          <p:spPr>
            <a:xfrm>
              <a:off x="4483223" y="1885645"/>
              <a:ext cx="345363" cy="293927"/>
            </a:xfrm>
            <a:custGeom>
              <a:rect b="b" l="l" r="r" t="t"/>
              <a:pathLst>
                <a:path extrusionOk="0" h="5688" w="6656">
                  <a:moveTo>
                    <a:pt x="4692" y="1"/>
                  </a:moveTo>
                  <a:cubicBezTo>
                    <a:pt x="3384" y="272"/>
                    <a:pt x="2298" y="464"/>
                    <a:pt x="1229" y="751"/>
                  </a:cubicBezTo>
                  <a:cubicBezTo>
                    <a:pt x="878" y="847"/>
                    <a:pt x="559" y="1054"/>
                    <a:pt x="351" y="1358"/>
                  </a:cubicBezTo>
                  <a:cubicBezTo>
                    <a:pt x="160" y="1645"/>
                    <a:pt x="0" y="2155"/>
                    <a:pt x="128" y="2443"/>
                  </a:cubicBezTo>
                  <a:cubicBezTo>
                    <a:pt x="543" y="3384"/>
                    <a:pt x="1117" y="4246"/>
                    <a:pt x="1596" y="5156"/>
                  </a:cubicBezTo>
                  <a:cubicBezTo>
                    <a:pt x="1789" y="5541"/>
                    <a:pt x="2028" y="5688"/>
                    <a:pt x="2310" y="5688"/>
                  </a:cubicBezTo>
                  <a:cubicBezTo>
                    <a:pt x="2495" y="5688"/>
                    <a:pt x="2699" y="5624"/>
                    <a:pt x="2921" y="5523"/>
                  </a:cubicBezTo>
                  <a:cubicBezTo>
                    <a:pt x="3639" y="5172"/>
                    <a:pt x="4357" y="4837"/>
                    <a:pt x="5091" y="4517"/>
                  </a:cubicBezTo>
                  <a:cubicBezTo>
                    <a:pt x="6464" y="3959"/>
                    <a:pt x="6655" y="3528"/>
                    <a:pt x="6081" y="2155"/>
                  </a:cubicBezTo>
                  <a:cubicBezTo>
                    <a:pt x="5873" y="1661"/>
                    <a:pt x="5730" y="1134"/>
                    <a:pt x="5442" y="687"/>
                  </a:cubicBezTo>
                  <a:cubicBezTo>
                    <a:pt x="5251" y="368"/>
                    <a:pt x="4868" y="145"/>
                    <a:pt x="46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15"/>
            <p:cNvSpPr/>
            <p:nvPr/>
          </p:nvSpPr>
          <p:spPr>
            <a:xfrm>
              <a:off x="3698997" y="1065635"/>
              <a:ext cx="341108" cy="285763"/>
            </a:xfrm>
            <a:custGeom>
              <a:rect b="b" l="l" r="r" t="t"/>
              <a:pathLst>
                <a:path extrusionOk="0" h="5530" w="6574">
                  <a:moveTo>
                    <a:pt x="5494" y="1"/>
                  </a:moveTo>
                  <a:cubicBezTo>
                    <a:pt x="5341" y="1"/>
                    <a:pt x="5170" y="19"/>
                    <a:pt x="4980" y="54"/>
                  </a:cubicBezTo>
                  <a:cubicBezTo>
                    <a:pt x="4007" y="246"/>
                    <a:pt x="3033" y="469"/>
                    <a:pt x="2060" y="709"/>
                  </a:cubicBezTo>
                  <a:cubicBezTo>
                    <a:pt x="943" y="996"/>
                    <a:pt x="240" y="1906"/>
                    <a:pt x="1" y="3182"/>
                  </a:cubicBezTo>
                  <a:cubicBezTo>
                    <a:pt x="192" y="3565"/>
                    <a:pt x="288" y="4060"/>
                    <a:pt x="575" y="4316"/>
                  </a:cubicBezTo>
                  <a:cubicBezTo>
                    <a:pt x="1054" y="4715"/>
                    <a:pt x="1645" y="4954"/>
                    <a:pt x="2203" y="5257"/>
                  </a:cubicBezTo>
                  <a:cubicBezTo>
                    <a:pt x="2528" y="5437"/>
                    <a:pt x="2976" y="5530"/>
                    <a:pt x="3392" y="5530"/>
                  </a:cubicBezTo>
                  <a:cubicBezTo>
                    <a:pt x="3897" y="5530"/>
                    <a:pt x="4354" y="5394"/>
                    <a:pt x="4485" y="5113"/>
                  </a:cubicBezTo>
                  <a:cubicBezTo>
                    <a:pt x="5267" y="3581"/>
                    <a:pt x="5762" y="2608"/>
                    <a:pt x="6225" y="1411"/>
                  </a:cubicBezTo>
                  <a:cubicBezTo>
                    <a:pt x="6573" y="487"/>
                    <a:pt x="6292" y="1"/>
                    <a:pt x="54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15"/>
            <p:cNvSpPr/>
            <p:nvPr/>
          </p:nvSpPr>
          <p:spPr>
            <a:xfrm>
              <a:off x="2504914" y="471335"/>
              <a:ext cx="321339" cy="282817"/>
            </a:xfrm>
            <a:custGeom>
              <a:rect b="b" l="l" r="r" t="t"/>
              <a:pathLst>
                <a:path extrusionOk="0" h="5473" w="6193">
                  <a:moveTo>
                    <a:pt x="2395" y="1"/>
                  </a:moveTo>
                  <a:cubicBezTo>
                    <a:pt x="1964" y="81"/>
                    <a:pt x="1261" y="17"/>
                    <a:pt x="847" y="336"/>
                  </a:cubicBezTo>
                  <a:cubicBezTo>
                    <a:pt x="1" y="974"/>
                    <a:pt x="751" y="3688"/>
                    <a:pt x="1740" y="4087"/>
                  </a:cubicBezTo>
                  <a:cubicBezTo>
                    <a:pt x="2379" y="4342"/>
                    <a:pt x="2953" y="4709"/>
                    <a:pt x="3464" y="5140"/>
                  </a:cubicBezTo>
                  <a:cubicBezTo>
                    <a:pt x="3733" y="5359"/>
                    <a:pt x="3933" y="5472"/>
                    <a:pt x="4178" y="5472"/>
                  </a:cubicBezTo>
                  <a:cubicBezTo>
                    <a:pt x="4325" y="5472"/>
                    <a:pt x="4489" y="5431"/>
                    <a:pt x="4693" y="5347"/>
                  </a:cubicBezTo>
                  <a:cubicBezTo>
                    <a:pt x="6001" y="4773"/>
                    <a:pt x="6065" y="3640"/>
                    <a:pt x="6113" y="2507"/>
                  </a:cubicBezTo>
                  <a:cubicBezTo>
                    <a:pt x="6193" y="528"/>
                    <a:pt x="6161" y="528"/>
                    <a:pt x="4262" y="192"/>
                  </a:cubicBezTo>
                  <a:cubicBezTo>
                    <a:pt x="3703" y="97"/>
                    <a:pt x="3129" y="81"/>
                    <a:pt x="2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15"/>
            <p:cNvSpPr/>
            <p:nvPr/>
          </p:nvSpPr>
          <p:spPr>
            <a:xfrm>
              <a:off x="4861637" y="319414"/>
              <a:ext cx="426515" cy="307880"/>
            </a:xfrm>
            <a:custGeom>
              <a:rect b="b" l="l" r="r" t="t"/>
              <a:pathLst>
                <a:path extrusionOk="0" h="5958" w="8220">
                  <a:moveTo>
                    <a:pt x="2581" y="1"/>
                  </a:moveTo>
                  <a:cubicBezTo>
                    <a:pt x="2217" y="1"/>
                    <a:pt x="1834" y="320"/>
                    <a:pt x="1086" y="946"/>
                  </a:cubicBezTo>
                  <a:cubicBezTo>
                    <a:pt x="1" y="1856"/>
                    <a:pt x="17" y="2925"/>
                    <a:pt x="1261" y="3611"/>
                  </a:cubicBezTo>
                  <a:cubicBezTo>
                    <a:pt x="2442" y="4266"/>
                    <a:pt x="3735" y="4744"/>
                    <a:pt x="4996" y="5239"/>
                  </a:cubicBezTo>
                  <a:cubicBezTo>
                    <a:pt x="5778" y="5542"/>
                    <a:pt x="6592" y="5702"/>
                    <a:pt x="7549" y="5957"/>
                  </a:cubicBezTo>
                  <a:cubicBezTo>
                    <a:pt x="7693" y="5861"/>
                    <a:pt x="8012" y="5750"/>
                    <a:pt x="8124" y="5526"/>
                  </a:cubicBezTo>
                  <a:cubicBezTo>
                    <a:pt x="8220" y="5287"/>
                    <a:pt x="8220" y="5016"/>
                    <a:pt x="8092" y="4792"/>
                  </a:cubicBezTo>
                  <a:cubicBezTo>
                    <a:pt x="7853" y="4473"/>
                    <a:pt x="7581" y="4170"/>
                    <a:pt x="7278" y="3914"/>
                  </a:cubicBezTo>
                  <a:cubicBezTo>
                    <a:pt x="6241" y="2989"/>
                    <a:pt x="5140" y="2111"/>
                    <a:pt x="4150" y="1154"/>
                  </a:cubicBezTo>
                  <a:cubicBezTo>
                    <a:pt x="3351" y="380"/>
                    <a:pt x="2978" y="1"/>
                    <a:pt x="25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15"/>
            <p:cNvSpPr/>
            <p:nvPr/>
          </p:nvSpPr>
          <p:spPr>
            <a:xfrm>
              <a:off x="4528780" y="2425946"/>
              <a:ext cx="426515" cy="308345"/>
            </a:xfrm>
            <a:custGeom>
              <a:rect b="b" l="l" r="r" t="t"/>
              <a:pathLst>
                <a:path extrusionOk="0" h="5967" w="8220">
                  <a:moveTo>
                    <a:pt x="2568" y="1"/>
                  </a:moveTo>
                  <a:cubicBezTo>
                    <a:pt x="2203" y="1"/>
                    <a:pt x="1820" y="320"/>
                    <a:pt x="1069" y="940"/>
                  </a:cubicBezTo>
                  <a:cubicBezTo>
                    <a:pt x="0" y="1850"/>
                    <a:pt x="0" y="2919"/>
                    <a:pt x="1261" y="3605"/>
                  </a:cubicBezTo>
                  <a:cubicBezTo>
                    <a:pt x="2442" y="4259"/>
                    <a:pt x="3719" y="4754"/>
                    <a:pt x="4979" y="5233"/>
                  </a:cubicBezTo>
                  <a:cubicBezTo>
                    <a:pt x="5761" y="5536"/>
                    <a:pt x="6591" y="5696"/>
                    <a:pt x="7533" y="5967"/>
                  </a:cubicBezTo>
                  <a:cubicBezTo>
                    <a:pt x="7676" y="5855"/>
                    <a:pt x="7996" y="5744"/>
                    <a:pt x="8123" y="5536"/>
                  </a:cubicBezTo>
                  <a:cubicBezTo>
                    <a:pt x="8219" y="5297"/>
                    <a:pt x="8203" y="5025"/>
                    <a:pt x="8075" y="4802"/>
                  </a:cubicBezTo>
                  <a:cubicBezTo>
                    <a:pt x="7852" y="4467"/>
                    <a:pt x="7581" y="4180"/>
                    <a:pt x="7262" y="3924"/>
                  </a:cubicBezTo>
                  <a:cubicBezTo>
                    <a:pt x="6224" y="2983"/>
                    <a:pt x="5139" y="2121"/>
                    <a:pt x="4134" y="1147"/>
                  </a:cubicBezTo>
                  <a:cubicBezTo>
                    <a:pt x="3337" y="375"/>
                    <a:pt x="2963" y="1"/>
                    <a:pt x="256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15"/>
            <p:cNvSpPr/>
            <p:nvPr/>
          </p:nvSpPr>
          <p:spPr>
            <a:xfrm>
              <a:off x="4013694" y="620931"/>
              <a:ext cx="301466" cy="292842"/>
            </a:xfrm>
            <a:custGeom>
              <a:rect b="b" l="l" r="r" t="t"/>
              <a:pathLst>
                <a:path extrusionOk="0" h="5667" w="5810">
                  <a:moveTo>
                    <a:pt x="2061" y="0"/>
                  </a:moveTo>
                  <a:cubicBezTo>
                    <a:pt x="1497" y="0"/>
                    <a:pt x="1047" y="263"/>
                    <a:pt x="735" y="888"/>
                  </a:cubicBezTo>
                  <a:cubicBezTo>
                    <a:pt x="0" y="2325"/>
                    <a:pt x="798" y="4974"/>
                    <a:pt x="2315" y="5564"/>
                  </a:cubicBezTo>
                  <a:cubicBezTo>
                    <a:pt x="2499" y="5635"/>
                    <a:pt x="2718" y="5667"/>
                    <a:pt x="2949" y="5667"/>
                  </a:cubicBezTo>
                  <a:cubicBezTo>
                    <a:pt x="3397" y="5667"/>
                    <a:pt x="3887" y="5547"/>
                    <a:pt x="4246" y="5357"/>
                  </a:cubicBezTo>
                  <a:cubicBezTo>
                    <a:pt x="5363" y="4782"/>
                    <a:pt x="5570" y="3681"/>
                    <a:pt x="5554" y="2516"/>
                  </a:cubicBezTo>
                  <a:lnTo>
                    <a:pt x="5810" y="2372"/>
                  </a:lnTo>
                  <a:cubicBezTo>
                    <a:pt x="5458" y="1782"/>
                    <a:pt x="5251" y="1016"/>
                    <a:pt x="4756" y="665"/>
                  </a:cubicBezTo>
                  <a:cubicBezTo>
                    <a:pt x="4150" y="266"/>
                    <a:pt x="3304" y="218"/>
                    <a:pt x="2554" y="58"/>
                  </a:cubicBezTo>
                  <a:cubicBezTo>
                    <a:pt x="2381" y="20"/>
                    <a:pt x="2217" y="0"/>
                    <a:pt x="20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15"/>
            <p:cNvSpPr/>
            <p:nvPr/>
          </p:nvSpPr>
          <p:spPr>
            <a:xfrm>
              <a:off x="3309842" y="-24475"/>
              <a:ext cx="333740" cy="316096"/>
            </a:xfrm>
            <a:custGeom>
              <a:rect b="b" l="l" r="r" t="t"/>
              <a:pathLst>
                <a:path extrusionOk="0" h="6117" w="6432">
                  <a:moveTo>
                    <a:pt x="4995" y="1"/>
                  </a:moveTo>
                  <a:cubicBezTo>
                    <a:pt x="4682" y="1"/>
                    <a:pt x="4289" y="38"/>
                    <a:pt x="3795" y="38"/>
                  </a:cubicBezTo>
                  <a:cubicBezTo>
                    <a:pt x="3744" y="38"/>
                    <a:pt x="3692" y="37"/>
                    <a:pt x="3639" y="36"/>
                  </a:cubicBezTo>
                  <a:cubicBezTo>
                    <a:pt x="3626" y="36"/>
                    <a:pt x="3614" y="36"/>
                    <a:pt x="3602" y="36"/>
                  </a:cubicBezTo>
                  <a:cubicBezTo>
                    <a:pt x="1965" y="36"/>
                    <a:pt x="16" y="2125"/>
                    <a:pt x="0" y="4010"/>
                  </a:cubicBezTo>
                  <a:cubicBezTo>
                    <a:pt x="176" y="3867"/>
                    <a:pt x="335" y="3723"/>
                    <a:pt x="495" y="3563"/>
                  </a:cubicBezTo>
                  <a:cubicBezTo>
                    <a:pt x="801" y="3182"/>
                    <a:pt x="1125" y="2986"/>
                    <a:pt x="1448" y="2986"/>
                  </a:cubicBezTo>
                  <a:cubicBezTo>
                    <a:pt x="1748" y="2986"/>
                    <a:pt x="2046" y="3154"/>
                    <a:pt x="2330" y="3500"/>
                  </a:cubicBezTo>
                  <a:cubicBezTo>
                    <a:pt x="3000" y="4313"/>
                    <a:pt x="3591" y="5239"/>
                    <a:pt x="4229" y="6117"/>
                  </a:cubicBezTo>
                  <a:cubicBezTo>
                    <a:pt x="6192" y="5159"/>
                    <a:pt x="6432" y="4792"/>
                    <a:pt x="6192" y="2925"/>
                  </a:cubicBezTo>
                  <a:cubicBezTo>
                    <a:pt x="6144" y="2686"/>
                    <a:pt x="6112" y="2462"/>
                    <a:pt x="6097" y="2223"/>
                  </a:cubicBezTo>
                  <a:cubicBezTo>
                    <a:pt x="6085" y="266"/>
                    <a:pt x="5833" y="1"/>
                    <a:pt x="49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15"/>
            <p:cNvSpPr/>
            <p:nvPr/>
          </p:nvSpPr>
          <p:spPr>
            <a:xfrm>
              <a:off x="4503926" y="1337284"/>
              <a:ext cx="245999" cy="458409"/>
            </a:xfrm>
            <a:custGeom>
              <a:rect b="b" l="l" r="r" t="t"/>
              <a:pathLst>
                <a:path extrusionOk="0" h="8871" w="4741">
                  <a:moveTo>
                    <a:pt x="240" y="0"/>
                  </a:moveTo>
                  <a:cubicBezTo>
                    <a:pt x="176" y="383"/>
                    <a:pt x="0" y="798"/>
                    <a:pt x="64" y="1181"/>
                  </a:cubicBezTo>
                  <a:cubicBezTo>
                    <a:pt x="256" y="2250"/>
                    <a:pt x="543" y="3320"/>
                    <a:pt x="750" y="4389"/>
                  </a:cubicBezTo>
                  <a:cubicBezTo>
                    <a:pt x="1006" y="5602"/>
                    <a:pt x="1165" y="6831"/>
                    <a:pt x="1469" y="8028"/>
                  </a:cubicBezTo>
                  <a:cubicBezTo>
                    <a:pt x="1564" y="8363"/>
                    <a:pt x="1963" y="8826"/>
                    <a:pt x="2267" y="8857"/>
                  </a:cubicBezTo>
                  <a:cubicBezTo>
                    <a:pt x="2331" y="8866"/>
                    <a:pt x="2395" y="8871"/>
                    <a:pt x="2460" y="8871"/>
                  </a:cubicBezTo>
                  <a:cubicBezTo>
                    <a:pt x="3543" y="8871"/>
                    <a:pt x="4710" y="7649"/>
                    <a:pt x="4740" y="6384"/>
                  </a:cubicBezTo>
                  <a:cubicBezTo>
                    <a:pt x="4676" y="6112"/>
                    <a:pt x="4581" y="5857"/>
                    <a:pt x="4469" y="5602"/>
                  </a:cubicBezTo>
                  <a:cubicBezTo>
                    <a:pt x="3719" y="4229"/>
                    <a:pt x="2953" y="2857"/>
                    <a:pt x="2155" y="1516"/>
                  </a:cubicBezTo>
                  <a:cubicBezTo>
                    <a:pt x="1915" y="1117"/>
                    <a:pt x="1612" y="750"/>
                    <a:pt x="1261" y="447"/>
                  </a:cubicBezTo>
                  <a:cubicBezTo>
                    <a:pt x="990" y="208"/>
                    <a:pt x="591" y="144"/>
                    <a:pt x="2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15"/>
            <p:cNvSpPr/>
            <p:nvPr/>
          </p:nvSpPr>
          <p:spPr>
            <a:xfrm>
              <a:off x="4166865" y="1160508"/>
              <a:ext cx="306448" cy="332839"/>
            </a:xfrm>
            <a:custGeom>
              <a:rect b="b" l="l" r="r" t="t"/>
              <a:pathLst>
                <a:path extrusionOk="0" h="6441" w="5906">
                  <a:moveTo>
                    <a:pt x="4345" y="0"/>
                  </a:moveTo>
                  <a:cubicBezTo>
                    <a:pt x="3899" y="0"/>
                    <a:pt x="3254" y="238"/>
                    <a:pt x="3033" y="533"/>
                  </a:cubicBezTo>
                  <a:cubicBezTo>
                    <a:pt x="1980" y="1921"/>
                    <a:pt x="1006" y="3389"/>
                    <a:pt x="129" y="4889"/>
                  </a:cubicBezTo>
                  <a:cubicBezTo>
                    <a:pt x="1" y="5097"/>
                    <a:pt x="240" y="5671"/>
                    <a:pt x="480" y="5927"/>
                  </a:cubicBezTo>
                  <a:cubicBezTo>
                    <a:pt x="820" y="6275"/>
                    <a:pt x="1229" y="6440"/>
                    <a:pt x="1659" y="6440"/>
                  </a:cubicBezTo>
                  <a:cubicBezTo>
                    <a:pt x="2156" y="6440"/>
                    <a:pt x="2681" y="6218"/>
                    <a:pt x="3161" y="5799"/>
                  </a:cubicBezTo>
                  <a:cubicBezTo>
                    <a:pt x="4422" y="4730"/>
                    <a:pt x="5379" y="3341"/>
                    <a:pt x="5906" y="1777"/>
                  </a:cubicBezTo>
                  <a:cubicBezTo>
                    <a:pt x="5539" y="1219"/>
                    <a:pt x="5251" y="421"/>
                    <a:pt x="4677" y="70"/>
                  </a:cubicBezTo>
                  <a:cubicBezTo>
                    <a:pt x="4596" y="22"/>
                    <a:pt x="4480" y="0"/>
                    <a:pt x="43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15"/>
            <p:cNvSpPr/>
            <p:nvPr/>
          </p:nvSpPr>
          <p:spPr>
            <a:xfrm>
              <a:off x="2351742" y="91946"/>
              <a:ext cx="455468" cy="218740"/>
            </a:xfrm>
            <a:custGeom>
              <a:rect b="b" l="l" r="r" t="t"/>
              <a:pathLst>
                <a:path extrusionOk="0" h="4233" w="8778">
                  <a:moveTo>
                    <a:pt x="2537" y="1"/>
                  </a:moveTo>
                  <a:cubicBezTo>
                    <a:pt x="1467" y="1"/>
                    <a:pt x="500" y="617"/>
                    <a:pt x="64" y="1598"/>
                  </a:cubicBezTo>
                  <a:cubicBezTo>
                    <a:pt x="0" y="1773"/>
                    <a:pt x="16" y="1965"/>
                    <a:pt x="112" y="2124"/>
                  </a:cubicBezTo>
                  <a:cubicBezTo>
                    <a:pt x="639" y="2699"/>
                    <a:pt x="1165" y="3130"/>
                    <a:pt x="2075" y="3130"/>
                  </a:cubicBezTo>
                  <a:cubicBezTo>
                    <a:pt x="2175" y="3130"/>
                    <a:pt x="2278" y="3129"/>
                    <a:pt x="2383" y="3129"/>
                  </a:cubicBezTo>
                  <a:cubicBezTo>
                    <a:pt x="3378" y="3129"/>
                    <a:pt x="4537" y="3156"/>
                    <a:pt x="5187" y="3704"/>
                  </a:cubicBezTo>
                  <a:cubicBezTo>
                    <a:pt x="5666" y="4086"/>
                    <a:pt x="6083" y="4233"/>
                    <a:pt x="6477" y="4233"/>
                  </a:cubicBezTo>
                  <a:cubicBezTo>
                    <a:pt x="6922" y="4233"/>
                    <a:pt x="7340" y="4046"/>
                    <a:pt x="7788" y="3800"/>
                  </a:cubicBezTo>
                  <a:cubicBezTo>
                    <a:pt x="8171" y="3593"/>
                    <a:pt x="8443" y="3146"/>
                    <a:pt x="8778" y="2811"/>
                  </a:cubicBezTo>
                  <a:cubicBezTo>
                    <a:pt x="8363" y="2412"/>
                    <a:pt x="7996" y="1917"/>
                    <a:pt x="7517" y="1630"/>
                  </a:cubicBezTo>
                  <a:cubicBezTo>
                    <a:pt x="6895" y="1310"/>
                    <a:pt x="6240" y="1055"/>
                    <a:pt x="5570" y="879"/>
                  </a:cubicBezTo>
                  <a:cubicBezTo>
                    <a:pt x="4565" y="544"/>
                    <a:pt x="3543" y="273"/>
                    <a:pt x="2618" y="2"/>
                  </a:cubicBezTo>
                  <a:cubicBezTo>
                    <a:pt x="2591" y="1"/>
                    <a:pt x="2564" y="1"/>
                    <a:pt x="25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15"/>
            <p:cNvSpPr/>
            <p:nvPr/>
          </p:nvSpPr>
          <p:spPr>
            <a:xfrm>
              <a:off x="3219558" y="1176010"/>
              <a:ext cx="379298" cy="304004"/>
            </a:xfrm>
            <a:custGeom>
              <a:rect b="b" l="l" r="r" t="t"/>
              <a:pathLst>
                <a:path extrusionOk="0" h="5883" w="7310">
                  <a:moveTo>
                    <a:pt x="5213" y="0"/>
                  </a:moveTo>
                  <a:cubicBezTo>
                    <a:pt x="4751" y="0"/>
                    <a:pt x="4274" y="148"/>
                    <a:pt x="3783" y="424"/>
                  </a:cubicBezTo>
                  <a:cubicBezTo>
                    <a:pt x="3081" y="855"/>
                    <a:pt x="2331" y="1190"/>
                    <a:pt x="1533" y="1429"/>
                  </a:cubicBezTo>
                  <a:cubicBezTo>
                    <a:pt x="735" y="1621"/>
                    <a:pt x="431" y="2020"/>
                    <a:pt x="368" y="2802"/>
                  </a:cubicBezTo>
                  <a:cubicBezTo>
                    <a:pt x="320" y="3456"/>
                    <a:pt x="128" y="4111"/>
                    <a:pt x="32" y="4765"/>
                  </a:cubicBezTo>
                  <a:cubicBezTo>
                    <a:pt x="1" y="5132"/>
                    <a:pt x="1" y="5515"/>
                    <a:pt x="1" y="5882"/>
                  </a:cubicBezTo>
                  <a:cubicBezTo>
                    <a:pt x="384" y="5802"/>
                    <a:pt x="814" y="5834"/>
                    <a:pt x="1118" y="5627"/>
                  </a:cubicBezTo>
                  <a:cubicBezTo>
                    <a:pt x="2714" y="4589"/>
                    <a:pt x="4278" y="3504"/>
                    <a:pt x="5858" y="2435"/>
                  </a:cubicBezTo>
                  <a:cubicBezTo>
                    <a:pt x="6161" y="2227"/>
                    <a:pt x="6480" y="2052"/>
                    <a:pt x="6783" y="1860"/>
                  </a:cubicBezTo>
                  <a:cubicBezTo>
                    <a:pt x="6975" y="1701"/>
                    <a:pt x="7150" y="1541"/>
                    <a:pt x="7310" y="1350"/>
                  </a:cubicBezTo>
                  <a:cubicBezTo>
                    <a:pt x="7070" y="1046"/>
                    <a:pt x="6911" y="743"/>
                    <a:pt x="6656" y="536"/>
                  </a:cubicBezTo>
                  <a:cubicBezTo>
                    <a:pt x="6192" y="171"/>
                    <a:pt x="5711" y="0"/>
                    <a:pt x="52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15"/>
            <p:cNvSpPr/>
            <p:nvPr/>
          </p:nvSpPr>
          <p:spPr>
            <a:xfrm>
              <a:off x="6487994" y="792591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2927" y="0"/>
                  </a:moveTo>
                  <a:cubicBezTo>
                    <a:pt x="2630" y="0"/>
                    <a:pt x="2306" y="97"/>
                    <a:pt x="1980" y="295"/>
                  </a:cubicBezTo>
                  <a:cubicBezTo>
                    <a:pt x="799" y="1013"/>
                    <a:pt x="623" y="2242"/>
                    <a:pt x="304" y="3359"/>
                  </a:cubicBezTo>
                  <a:cubicBezTo>
                    <a:pt x="1" y="4477"/>
                    <a:pt x="1549" y="6583"/>
                    <a:pt x="2682" y="6695"/>
                  </a:cubicBezTo>
                  <a:cubicBezTo>
                    <a:pt x="2731" y="6700"/>
                    <a:pt x="2778" y="6703"/>
                    <a:pt x="2825" y="6703"/>
                  </a:cubicBezTo>
                  <a:cubicBezTo>
                    <a:pt x="3602" y="6703"/>
                    <a:pt x="4082" y="5950"/>
                    <a:pt x="4278" y="4445"/>
                  </a:cubicBezTo>
                  <a:cubicBezTo>
                    <a:pt x="4310" y="4205"/>
                    <a:pt x="4342" y="3982"/>
                    <a:pt x="4389" y="3758"/>
                  </a:cubicBezTo>
                  <a:lnTo>
                    <a:pt x="4230" y="3742"/>
                  </a:lnTo>
                  <a:lnTo>
                    <a:pt x="4230" y="1556"/>
                  </a:lnTo>
                  <a:cubicBezTo>
                    <a:pt x="4230" y="1444"/>
                    <a:pt x="4230" y="1349"/>
                    <a:pt x="4198" y="1253"/>
                  </a:cubicBezTo>
                  <a:cubicBezTo>
                    <a:pt x="4068" y="438"/>
                    <a:pt x="3560" y="0"/>
                    <a:pt x="29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15"/>
            <p:cNvSpPr/>
            <p:nvPr/>
          </p:nvSpPr>
          <p:spPr>
            <a:xfrm>
              <a:off x="5459535" y="1822190"/>
              <a:ext cx="274122" cy="310412"/>
            </a:xfrm>
            <a:custGeom>
              <a:rect b="b" l="l" r="r" t="t"/>
              <a:pathLst>
                <a:path extrusionOk="0" h="6007" w="5283">
                  <a:moveTo>
                    <a:pt x="1804" y="0"/>
                  </a:moveTo>
                  <a:cubicBezTo>
                    <a:pt x="96" y="224"/>
                    <a:pt x="0" y="367"/>
                    <a:pt x="431" y="1915"/>
                  </a:cubicBezTo>
                  <a:cubicBezTo>
                    <a:pt x="734" y="2969"/>
                    <a:pt x="958" y="4054"/>
                    <a:pt x="1309" y="5091"/>
                  </a:cubicBezTo>
                  <a:cubicBezTo>
                    <a:pt x="1421" y="5426"/>
                    <a:pt x="1740" y="5841"/>
                    <a:pt x="2043" y="5937"/>
                  </a:cubicBezTo>
                  <a:cubicBezTo>
                    <a:pt x="2193" y="5984"/>
                    <a:pt x="2349" y="6006"/>
                    <a:pt x="2506" y="6006"/>
                  </a:cubicBezTo>
                  <a:cubicBezTo>
                    <a:pt x="3571" y="6006"/>
                    <a:pt x="4721" y="4995"/>
                    <a:pt x="4804" y="3910"/>
                  </a:cubicBezTo>
                  <a:cubicBezTo>
                    <a:pt x="4868" y="3383"/>
                    <a:pt x="4948" y="2857"/>
                    <a:pt x="5075" y="2346"/>
                  </a:cubicBezTo>
                  <a:cubicBezTo>
                    <a:pt x="5283" y="1357"/>
                    <a:pt x="5155" y="1165"/>
                    <a:pt x="4166" y="1133"/>
                  </a:cubicBezTo>
                  <a:cubicBezTo>
                    <a:pt x="3942" y="1117"/>
                    <a:pt x="3719" y="1053"/>
                    <a:pt x="3527" y="942"/>
                  </a:cubicBezTo>
                  <a:cubicBezTo>
                    <a:pt x="2937" y="638"/>
                    <a:pt x="2378" y="319"/>
                    <a:pt x="18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15"/>
            <p:cNvSpPr/>
            <p:nvPr/>
          </p:nvSpPr>
          <p:spPr>
            <a:xfrm>
              <a:off x="2810478" y="1641590"/>
              <a:ext cx="347024" cy="360898"/>
            </a:xfrm>
            <a:custGeom>
              <a:rect b="b" l="l" r="r" t="t"/>
              <a:pathLst>
                <a:path extrusionOk="0" h="6984" w="6688">
                  <a:moveTo>
                    <a:pt x="6544" y="0"/>
                  </a:moveTo>
                  <a:lnTo>
                    <a:pt x="6544" y="0"/>
                  </a:lnTo>
                  <a:cubicBezTo>
                    <a:pt x="6097" y="80"/>
                    <a:pt x="5634" y="80"/>
                    <a:pt x="5235" y="255"/>
                  </a:cubicBezTo>
                  <a:cubicBezTo>
                    <a:pt x="4581" y="543"/>
                    <a:pt x="4006" y="1133"/>
                    <a:pt x="3336" y="1261"/>
                  </a:cubicBezTo>
                  <a:cubicBezTo>
                    <a:pt x="1341" y="1692"/>
                    <a:pt x="1" y="3591"/>
                    <a:pt x="272" y="5602"/>
                  </a:cubicBezTo>
                  <a:cubicBezTo>
                    <a:pt x="414" y="6621"/>
                    <a:pt x="650" y="6983"/>
                    <a:pt x="1410" y="6983"/>
                  </a:cubicBezTo>
                  <a:cubicBezTo>
                    <a:pt x="1590" y="6983"/>
                    <a:pt x="1799" y="6963"/>
                    <a:pt x="2043" y="6926"/>
                  </a:cubicBezTo>
                  <a:lnTo>
                    <a:pt x="2027" y="6926"/>
                  </a:lnTo>
                  <a:cubicBezTo>
                    <a:pt x="2155" y="6607"/>
                    <a:pt x="2315" y="6288"/>
                    <a:pt x="2474" y="5969"/>
                  </a:cubicBezTo>
                  <a:cubicBezTo>
                    <a:pt x="2778" y="5490"/>
                    <a:pt x="3224" y="5091"/>
                    <a:pt x="3432" y="4580"/>
                  </a:cubicBezTo>
                  <a:cubicBezTo>
                    <a:pt x="3815" y="3527"/>
                    <a:pt x="4565" y="2889"/>
                    <a:pt x="5507" y="2378"/>
                  </a:cubicBezTo>
                  <a:cubicBezTo>
                    <a:pt x="5874" y="2171"/>
                    <a:pt x="6416" y="1963"/>
                    <a:pt x="6528" y="1644"/>
                  </a:cubicBezTo>
                  <a:cubicBezTo>
                    <a:pt x="6688" y="1149"/>
                    <a:pt x="6544" y="559"/>
                    <a:pt x="65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15"/>
            <p:cNvSpPr/>
            <p:nvPr/>
          </p:nvSpPr>
          <p:spPr>
            <a:xfrm>
              <a:off x="4538690" y="1032150"/>
              <a:ext cx="327151" cy="301575"/>
            </a:xfrm>
            <a:custGeom>
              <a:rect b="b" l="l" r="r" t="t"/>
              <a:pathLst>
                <a:path extrusionOk="0" h="5836" w="6305">
                  <a:moveTo>
                    <a:pt x="3637" y="204"/>
                  </a:moveTo>
                  <a:cubicBezTo>
                    <a:pt x="3359" y="204"/>
                    <a:pt x="2940" y="367"/>
                    <a:pt x="2618" y="415"/>
                  </a:cubicBezTo>
                  <a:cubicBezTo>
                    <a:pt x="2602" y="431"/>
                    <a:pt x="2570" y="463"/>
                    <a:pt x="2554" y="495"/>
                  </a:cubicBezTo>
                  <a:cubicBezTo>
                    <a:pt x="1453" y="1484"/>
                    <a:pt x="1" y="2362"/>
                    <a:pt x="1182" y="4197"/>
                  </a:cubicBezTo>
                  <a:cubicBezTo>
                    <a:pt x="1213" y="4261"/>
                    <a:pt x="1166" y="4357"/>
                    <a:pt x="1182" y="4405"/>
                  </a:cubicBezTo>
                  <a:cubicBezTo>
                    <a:pt x="1469" y="4884"/>
                    <a:pt x="1660" y="5458"/>
                    <a:pt x="2059" y="5777"/>
                  </a:cubicBezTo>
                  <a:cubicBezTo>
                    <a:pt x="2116" y="5818"/>
                    <a:pt x="2203" y="5836"/>
                    <a:pt x="2307" y="5836"/>
                  </a:cubicBezTo>
                  <a:cubicBezTo>
                    <a:pt x="2611" y="5836"/>
                    <a:pt x="3054" y="5681"/>
                    <a:pt x="3256" y="5490"/>
                  </a:cubicBezTo>
                  <a:cubicBezTo>
                    <a:pt x="4134" y="4660"/>
                    <a:pt x="4948" y="3799"/>
                    <a:pt x="5730" y="2889"/>
                  </a:cubicBezTo>
                  <a:cubicBezTo>
                    <a:pt x="6017" y="2554"/>
                    <a:pt x="6161" y="2091"/>
                    <a:pt x="6304" y="1804"/>
                  </a:cubicBezTo>
                  <a:cubicBezTo>
                    <a:pt x="6177" y="0"/>
                    <a:pt x="4581" y="926"/>
                    <a:pt x="3863" y="272"/>
                  </a:cubicBezTo>
                  <a:cubicBezTo>
                    <a:pt x="3810" y="223"/>
                    <a:pt x="3732" y="204"/>
                    <a:pt x="3637" y="2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15"/>
            <p:cNvSpPr/>
            <p:nvPr/>
          </p:nvSpPr>
          <p:spPr>
            <a:xfrm>
              <a:off x="2258968" y="745309"/>
              <a:ext cx="376859" cy="195332"/>
            </a:xfrm>
            <a:custGeom>
              <a:rect b="b" l="l" r="r" t="t"/>
              <a:pathLst>
                <a:path extrusionOk="0" h="3780" w="7263">
                  <a:moveTo>
                    <a:pt x="4313" y="1"/>
                  </a:moveTo>
                  <a:cubicBezTo>
                    <a:pt x="2924" y="1"/>
                    <a:pt x="1700" y="843"/>
                    <a:pt x="368" y="1131"/>
                  </a:cubicBezTo>
                  <a:cubicBezTo>
                    <a:pt x="256" y="1162"/>
                    <a:pt x="128" y="1450"/>
                    <a:pt x="113" y="1625"/>
                  </a:cubicBezTo>
                  <a:cubicBezTo>
                    <a:pt x="1" y="3062"/>
                    <a:pt x="687" y="3780"/>
                    <a:pt x="2379" y="3780"/>
                  </a:cubicBezTo>
                  <a:cubicBezTo>
                    <a:pt x="3560" y="3668"/>
                    <a:pt x="4916" y="3556"/>
                    <a:pt x="6081" y="2391"/>
                  </a:cubicBezTo>
                  <a:cubicBezTo>
                    <a:pt x="7119" y="1354"/>
                    <a:pt x="7262" y="1210"/>
                    <a:pt x="6001" y="412"/>
                  </a:cubicBezTo>
                  <a:cubicBezTo>
                    <a:pt x="5762" y="285"/>
                    <a:pt x="5523" y="189"/>
                    <a:pt x="5267" y="141"/>
                  </a:cubicBezTo>
                  <a:cubicBezTo>
                    <a:pt x="4939" y="42"/>
                    <a:pt x="4622" y="1"/>
                    <a:pt x="43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15"/>
            <p:cNvSpPr/>
            <p:nvPr/>
          </p:nvSpPr>
          <p:spPr>
            <a:xfrm>
              <a:off x="6719879" y="695237"/>
              <a:ext cx="241017" cy="288708"/>
            </a:xfrm>
            <a:custGeom>
              <a:rect b="b" l="l" r="r" t="t"/>
              <a:pathLst>
                <a:path extrusionOk="0" h="5587" w="4645">
                  <a:moveTo>
                    <a:pt x="2188" y="1"/>
                  </a:moveTo>
                  <a:cubicBezTo>
                    <a:pt x="1026" y="1"/>
                    <a:pt x="0" y="961"/>
                    <a:pt x="0" y="2259"/>
                  </a:cubicBezTo>
                  <a:cubicBezTo>
                    <a:pt x="240" y="3249"/>
                    <a:pt x="447" y="4238"/>
                    <a:pt x="702" y="5196"/>
                  </a:cubicBezTo>
                  <a:cubicBezTo>
                    <a:pt x="734" y="5339"/>
                    <a:pt x="990" y="5483"/>
                    <a:pt x="1165" y="5531"/>
                  </a:cubicBezTo>
                  <a:cubicBezTo>
                    <a:pt x="1293" y="5569"/>
                    <a:pt x="1433" y="5586"/>
                    <a:pt x="1582" y="5586"/>
                  </a:cubicBezTo>
                  <a:cubicBezTo>
                    <a:pt x="2750" y="5586"/>
                    <a:pt x="4432" y="4491"/>
                    <a:pt x="4644" y="3472"/>
                  </a:cubicBezTo>
                  <a:cubicBezTo>
                    <a:pt x="4644" y="3312"/>
                    <a:pt x="4612" y="3153"/>
                    <a:pt x="4533" y="3009"/>
                  </a:cubicBezTo>
                  <a:cubicBezTo>
                    <a:pt x="4261" y="2323"/>
                    <a:pt x="4006" y="1637"/>
                    <a:pt x="3703" y="982"/>
                  </a:cubicBezTo>
                  <a:cubicBezTo>
                    <a:pt x="3559" y="695"/>
                    <a:pt x="3384" y="344"/>
                    <a:pt x="3128" y="216"/>
                  </a:cubicBezTo>
                  <a:cubicBezTo>
                    <a:pt x="2816" y="69"/>
                    <a:pt x="2497" y="1"/>
                    <a:pt x="21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15"/>
            <p:cNvSpPr/>
            <p:nvPr/>
          </p:nvSpPr>
          <p:spPr>
            <a:xfrm>
              <a:off x="5946446" y="1698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3064" y="0"/>
                  </a:moveTo>
                  <a:cubicBezTo>
                    <a:pt x="990" y="463"/>
                    <a:pt x="0" y="862"/>
                    <a:pt x="1117" y="3001"/>
                  </a:cubicBezTo>
                  <a:cubicBezTo>
                    <a:pt x="1532" y="3846"/>
                    <a:pt x="2203" y="4533"/>
                    <a:pt x="3033" y="4995"/>
                  </a:cubicBezTo>
                  <a:cubicBezTo>
                    <a:pt x="3352" y="5184"/>
                    <a:pt x="3600" y="5266"/>
                    <a:pt x="3803" y="5266"/>
                  </a:cubicBezTo>
                  <a:cubicBezTo>
                    <a:pt x="4219" y="5266"/>
                    <a:pt x="4451" y="4924"/>
                    <a:pt x="4740" y="4453"/>
                  </a:cubicBezTo>
                  <a:cubicBezTo>
                    <a:pt x="5011" y="4006"/>
                    <a:pt x="5283" y="3511"/>
                    <a:pt x="5666" y="3176"/>
                  </a:cubicBezTo>
                  <a:cubicBezTo>
                    <a:pt x="6272" y="2634"/>
                    <a:pt x="6320" y="2235"/>
                    <a:pt x="5618" y="1788"/>
                  </a:cubicBezTo>
                  <a:cubicBezTo>
                    <a:pt x="5442" y="1676"/>
                    <a:pt x="5331" y="1500"/>
                    <a:pt x="5171" y="1389"/>
                  </a:cubicBezTo>
                  <a:cubicBezTo>
                    <a:pt x="4437" y="894"/>
                    <a:pt x="3687" y="415"/>
                    <a:pt x="30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15"/>
            <p:cNvSpPr/>
            <p:nvPr/>
          </p:nvSpPr>
          <p:spPr>
            <a:xfrm>
              <a:off x="6247237" y="45647"/>
              <a:ext cx="335764" cy="216777"/>
            </a:xfrm>
            <a:custGeom>
              <a:rect b="b" l="l" r="r" t="t"/>
              <a:pathLst>
                <a:path extrusionOk="0" h="4195" w="6471">
                  <a:moveTo>
                    <a:pt x="1096" y="0"/>
                  </a:moveTo>
                  <a:cubicBezTo>
                    <a:pt x="296" y="0"/>
                    <a:pt x="1" y="388"/>
                    <a:pt x="76" y="1217"/>
                  </a:cubicBezTo>
                  <a:cubicBezTo>
                    <a:pt x="140" y="1903"/>
                    <a:pt x="92" y="2605"/>
                    <a:pt x="140" y="3292"/>
                  </a:cubicBezTo>
                  <a:cubicBezTo>
                    <a:pt x="180" y="3792"/>
                    <a:pt x="306" y="4195"/>
                    <a:pt x="788" y="4195"/>
                  </a:cubicBezTo>
                  <a:cubicBezTo>
                    <a:pt x="891" y="4195"/>
                    <a:pt x="1009" y="4177"/>
                    <a:pt x="1146" y="4137"/>
                  </a:cubicBezTo>
                  <a:cubicBezTo>
                    <a:pt x="2646" y="3707"/>
                    <a:pt x="4146" y="3292"/>
                    <a:pt x="5630" y="2861"/>
                  </a:cubicBezTo>
                  <a:cubicBezTo>
                    <a:pt x="5869" y="2781"/>
                    <a:pt x="6077" y="2621"/>
                    <a:pt x="6205" y="2398"/>
                  </a:cubicBezTo>
                  <a:cubicBezTo>
                    <a:pt x="6471" y="1678"/>
                    <a:pt x="5309" y="481"/>
                    <a:pt x="4526" y="481"/>
                  </a:cubicBezTo>
                  <a:cubicBezTo>
                    <a:pt x="4511" y="481"/>
                    <a:pt x="4496" y="482"/>
                    <a:pt x="4481" y="483"/>
                  </a:cubicBezTo>
                  <a:cubicBezTo>
                    <a:pt x="4383" y="489"/>
                    <a:pt x="4284" y="492"/>
                    <a:pt x="4185" y="492"/>
                  </a:cubicBezTo>
                  <a:cubicBezTo>
                    <a:pt x="3558" y="492"/>
                    <a:pt x="2912" y="374"/>
                    <a:pt x="2279" y="291"/>
                  </a:cubicBezTo>
                  <a:cubicBezTo>
                    <a:pt x="1928" y="211"/>
                    <a:pt x="1576" y="116"/>
                    <a:pt x="1241" y="4"/>
                  </a:cubicBezTo>
                  <a:cubicBezTo>
                    <a:pt x="1191" y="1"/>
                    <a:pt x="1142" y="0"/>
                    <a:pt x="10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15"/>
            <p:cNvSpPr/>
            <p:nvPr/>
          </p:nvSpPr>
          <p:spPr>
            <a:xfrm>
              <a:off x="5108413" y="1234195"/>
              <a:ext cx="233598" cy="367048"/>
            </a:xfrm>
            <a:custGeom>
              <a:rect b="b" l="l" r="r" t="t"/>
              <a:pathLst>
                <a:path extrusionOk="0" h="7103" w="4502">
                  <a:moveTo>
                    <a:pt x="1134" y="0"/>
                  </a:moveTo>
                  <a:cubicBezTo>
                    <a:pt x="1102" y="591"/>
                    <a:pt x="1070" y="958"/>
                    <a:pt x="1054" y="1325"/>
                  </a:cubicBezTo>
                  <a:cubicBezTo>
                    <a:pt x="1038" y="1548"/>
                    <a:pt x="1102" y="1836"/>
                    <a:pt x="990" y="1947"/>
                  </a:cubicBezTo>
                  <a:cubicBezTo>
                    <a:pt x="1" y="2921"/>
                    <a:pt x="336" y="4134"/>
                    <a:pt x="304" y="5299"/>
                  </a:cubicBezTo>
                  <a:cubicBezTo>
                    <a:pt x="276" y="6273"/>
                    <a:pt x="568" y="6740"/>
                    <a:pt x="1370" y="6740"/>
                  </a:cubicBezTo>
                  <a:cubicBezTo>
                    <a:pt x="1501" y="6740"/>
                    <a:pt x="1645" y="6728"/>
                    <a:pt x="1804" y="6703"/>
                  </a:cubicBezTo>
                  <a:cubicBezTo>
                    <a:pt x="1813" y="6701"/>
                    <a:pt x="1822" y="6700"/>
                    <a:pt x="1831" y="6700"/>
                  </a:cubicBezTo>
                  <a:cubicBezTo>
                    <a:pt x="1969" y="6700"/>
                    <a:pt x="2139" y="6922"/>
                    <a:pt x="2378" y="7102"/>
                  </a:cubicBezTo>
                  <a:cubicBezTo>
                    <a:pt x="2650" y="6607"/>
                    <a:pt x="2857" y="6208"/>
                    <a:pt x="3097" y="5825"/>
                  </a:cubicBezTo>
                  <a:cubicBezTo>
                    <a:pt x="3256" y="5554"/>
                    <a:pt x="3480" y="5315"/>
                    <a:pt x="3671" y="5059"/>
                  </a:cubicBezTo>
                  <a:cubicBezTo>
                    <a:pt x="3958" y="4660"/>
                    <a:pt x="4501" y="4213"/>
                    <a:pt x="4437" y="3862"/>
                  </a:cubicBezTo>
                  <a:cubicBezTo>
                    <a:pt x="4389" y="3447"/>
                    <a:pt x="3799" y="3096"/>
                    <a:pt x="3304" y="2570"/>
                  </a:cubicBezTo>
                  <a:cubicBezTo>
                    <a:pt x="3528" y="1325"/>
                    <a:pt x="1916" y="1149"/>
                    <a:pt x="11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15"/>
            <p:cNvSpPr/>
            <p:nvPr/>
          </p:nvSpPr>
          <p:spPr>
            <a:xfrm>
              <a:off x="5107583" y="172092"/>
              <a:ext cx="289636" cy="238480"/>
            </a:xfrm>
            <a:custGeom>
              <a:rect b="b" l="l" r="r" t="t"/>
              <a:pathLst>
                <a:path extrusionOk="0" h="4615" w="5582">
                  <a:moveTo>
                    <a:pt x="1947" y="0"/>
                  </a:moveTo>
                  <a:cubicBezTo>
                    <a:pt x="1771" y="0"/>
                    <a:pt x="1606" y="23"/>
                    <a:pt x="1469" y="95"/>
                  </a:cubicBezTo>
                  <a:cubicBezTo>
                    <a:pt x="910" y="414"/>
                    <a:pt x="447" y="861"/>
                    <a:pt x="112" y="1403"/>
                  </a:cubicBezTo>
                  <a:cubicBezTo>
                    <a:pt x="1" y="1579"/>
                    <a:pt x="431" y="2169"/>
                    <a:pt x="735" y="2472"/>
                  </a:cubicBezTo>
                  <a:cubicBezTo>
                    <a:pt x="1293" y="3095"/>
                    <a:pt x="1916" y="3637"/>
                    <a:pt x="2538" y="4196"/>
                  </a:cubicBezTo>
                  <a:cubicBezTo>
                    <a:pt x="2730" y="4372"/>
                    <a:pt x="2953" y="4595"/>
                    <a:pt x="3176" y="4611"/>
                  </a:cubicBezTo>
                  <a:cubicBezTo>
                    <a:pt x="3196" y="4613"/>
                    <a:pt x="3216" y="4614"/>
                    <a:pt x="3236" y="4614"/>
                  </a:cubicBezTo>
                  <a:cubicBezTo>
                    <a:pt x="4066" y="4614"/>
                    <a:pt x="5582" y="2741"/>
                    <a:pt x="5395" y="1978"/>
                  </a:cubicBezTo>
                  <a:cubicBezTo>
                    <a:pt x="4964" y="286"/>
                    <a:pt x="4661" y="63"/>
                    <a:pt x="2857" y="63"/>
                  </a:cubicBezTo>
                  <a:cubicBezTo>
                    <a:pt x="2568" y="63"/>
                    <a:pt x="2241" y="0"/>
                    <a:pt x="19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15"/>
            <p:cNvSpPr/>
            <p:nvPr/>
          </p:nvSpPr>
          <p:spPr>
            <a:xfrm>
              <a:off x="6906984" y="1923626"/>
              <a:ext cx="366897" cy="234243"/>
            </a:xfrm>
            <a:custGeom>
              <a:rect b="b" l="l" r="r" t="t"/>
              <a:pathLst>
                <a:path extrusionOk="0" h="4533" w="7071">
                  <a:moveTo>
                    <a:pt x="2523" y="0"/>
                  </a:moveTo>
                  <a:cubicBezTo>
                    <a:pt x="2076" y="160"/>
                    <a:pt x="1597" y="287"/>
                    <a:pt x="1134" y="399"/>
                  </a:cubicBezTo>
                  <a:cubicBezTo>
                    <a:pt x="1" y="591"/>
                    <a:pt x="368" y="1452"/>
                    <a:pt x="512" y="2027"/>
                  </a:cubicBezTo>
                  <a:cubicBezTo>
                    <a:pt x="591" y="2298"/>
                    <a:pt x="1246" y="2586"/>
                    <a:pt x="1645" y="2586"/>
                  </a:cubicBezTo>
                  <a:cubicBezTo>
                    <a:pt x="2331" y="2586"/>
                    <a:pt x="2906" y="2617"/>
                    <a:pt x="3273" y="3288"/>
                  </a:cubicBezTo>
                  <a:cubicBezTo>
                    <a:pt x="3368" y="3399"/>
                    <a:pt x="3496" y="3495"/>
                    <a:pt x="3640" y="3559"/>
                  </a:cubicBezTo>
                  <a:cubicBezTo>
                    <a:pt x="4342" y="3862"/>
                    <a:pt x="5060" y="4197"/>
                    <a:pt x="5794" y="4453"/>
                  </a:cubicBezTo>
                  <a:cubicBezTo>
                    <a:pt x="6000" y="4521"/>
                    <a:pt x="6229" y="4530"/>
                    <a:pt x="6464" y="4530"/>
                  </a:cubicBezTo>
                  <a:cubicBezTo>
                    <a:pt x="6542" y="4530"/>
                    <a:pt x="6620" y="4529"/>
                    <a:pt x="6698" y="4529"/>
                  </a:cubicBezTo>
                  <a:cubicBezTo>
                    <a:pt x="6769" y="4529"/>
                    <a:pt x="6841" y="4530"/>
                    <a:pt x="6911" y="4533"/>
                  </a:cubicBezTo>
                  <a:cubicBezTo>
                    <a:pt x="6911" y="4118"/>
                    <a:pt x="7071" y="3591"/>
                    <a:pt x="6879" y="3288"/>
                  </a:cubicBezTo>
                  <a:cubicBezTo>
                    <a:pt x="6528" y="2681"/>
                    <a:pt x="5874" y="2282"/>
                    <a:pt x="5539" y="1692"/>
                  </a:cubicBezTo>
                  <a:cubicBezTo>
                    <a:pt x="4837" y="479"/>
                    <a:pt x="3608" y="415"/>
                    <a:pt x="252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15"/>
            <p:cNvSpPr/>
            <p:nvPr/>
          </p:nvSpPr>
          <p:spPr>
            <a:xfrm>
              <a:off x="5813095" y="563314"/>
              <a:ext cx="271683" cy="285246"/>
            </a:xfrm>
            <a:custGeom>
              <a:rect b="b" l="l" r="r" t="t"/>
              <a:pathLst>
                <a:path extrusionOk="0" h="5520" w="5236">
                  <a:moveTo>
                    <a:pt x="2954" y="1"/>
                  </a:moveTo>
                  <a:cubicBezTo>
                    <a:pt x="2903" y="1"/>
                    <a:pt x="2855" y="8"/>
                    <a:pt x="2810" y="24"/>
                  </a:cubicBezTo>
                  <a:cubicBezTo>
                    <a:pt x="2443" y="152"/>
                    <a:pt x="2283" y="838"/>
                    <a:pt x="2076" y="1301"/>
                  </a:cubicBezTo>
                  <a:cubicBezTo>
                    <a:pt x="2012" y="1445"/>
                    <a:pt x="2091" y="1668"/>
                    <a:pt x="2091" y="1844"/>
                  </a:cubicBezTo>
                  <a:cubicBezTo>
                    <a:pt x="1022" y="2259"/>
                    <a:pt x="1" y="4333"/>
                    <a:pt x="272" y="5498"/>
                  </a:cubicBezTo>
                  <a:cubicBezTo>
                    <a:pt x="634" y="5498"/>
                    <a:pt x="1010" y="5520"/>
                    <a:pt x="1381" y="5520"/>
                  </a:cubicBezTo>
                  <a:cubicBezTo>
                    <a:pt x="1567" y="5520"/>
                    <a:pt x="1751" y="5514"/>
                    <a:pt x="1932" y="5498"/>
                  </a:cubicBezTo>
                  <a:cubicBezTo>
                    <a:pt x="2826" y="5403"/>
                    <a:pt x="3592" y="5083"/>
                    <a:pt x="3959" y="4142"/>
                  </a:cubicBezTo>
                  <a:cubicBezTo>
                    <a:pt x="4134" y="3663"/>
                    <a:pt x="4294" y="3104"/>
                    <a:pt x="4645" y="2769"/>
                  </a:cubicBezTo>
                  <a:cubicBezTo>
                    <a:pt x="5235" y="2179"/>
                    <a:pt x="5235" y="1716"/>
                    <a:pt x="4645" y="1189"/>
                  </a:cubicBezTo>
                  <a:cubicBezTo>
                    <a:pt x="4437" y="1014"/>
                    <a:pt x="4358" y="695"/>
                    <a:pt x="4150" y="567"/>
                  </a:cubicBezTo>
                  <a:cubicBezTo>
                    <a:pt x="3775" y="344"/>
                    <a:pt x="3302" y="1"/>
                    <a:pt x="29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15"/>
            <p:cNvSpPr/>
            <p:nvPr/>
          </p:nvSpPr>
          <p:spPr>
            <a:xfrm>
              <a:off x="6628765" y="1895567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862" y="0"/>
                  </a:moveTo>
                  <a:cubicBezTo>
                    <a:pt x="815" y="368"/>
                    <a:pt x="623" y="782"/>
                    <a:pt x="719" y="1102"/>
                  </a:cubicBezTo>
                  <a:cubicBezTo>
                    <a:pt x="958" y="1820"/>
                    <a:pt x="942" y="2410"/>
                    <a:pt x="511" y="3065"/>
                  </a:cubicBezTo>
                  <a:cubicBezTo>
                    <a:pt x="1" y="3831"/>
                    <a:pt x="384" y="4645"/>
                    <a:pt x="1261" y="4948"/>
                  </a:cubicBezTo>
                  <a:cubicBezTo>
                    <a:pt x="1486" y="5026"/>
                    <a:pt x="1736" y="5062"/>
                    <a:pt x="1998" y="5062"/>
                  </a:cubicBezTo>
                  <a:cubicBezTo>
                    <a:pt x="3023" y="5062"/>
                    <a:pt x="4219" y="4507"/>
                    <a:pt x="4677" y="3719"/>
                  </a:cubicBezTo>
                  <a:cubicBezTo>
                    <a:pt x="4820" y="3432"/>
                    <a:pt x="4932" y="3144"/>
                    <a:pt x="5028" y="2857"/>
                  </a:cubicBezTo>
                  <a:cubicBezTo>
                    <a:pt x="4804" y="2522"/>
                    <a:pt x="4613" y="2043"/>
                    <a:pt x="4278" y="1788"/>
                  </a:cubicBezTo>
                  <a:cubicBezTo>
                    <a:pt x="3480" y="1213"/>
                    <a:pt x="2634" y="671"/>
                    <a:pt x="1772" y="192"/>
                  </a:cubicBezTo>
                  <a:cubicBezTo>
                    <a:pt x="1517" y="64"/>
                    <a:pt x="1166" y="64"/>
                    <a:pt x="8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15"/>
            <p:cNvSpPr/>
            <p:nvPr/>
          </p:nvSpPr>
          <p:spPr>
            <a:xfrm>
              <a:off x="4974285" y="692292"/>
              <a:ext cx="257414" cy="218482"/>
            </a:xfrm>
            <a:custGeom>
              <a:rect b="b" l="l" r="r" t="t"/>
              <a:pathLst>
                <a:path extrusionOk="0" h="4228" w="4961">
                  <a:moveTo>
                    <a:pt x="2537" y="1"/>
                  </a:moveTo>
                  <a:cubicBezTo>
                    <a:pt x="2511" y="1"/>
                    <a:pt x="2484" y="1"/>
                    <a:pt x="2458" y="2"/>
                  </a:cubicBezTo>
                  <a:cubicBezTo>
                    <a:pt x="1245" y="2"/>
                    <a:pt x="654" y="353"/>
                    <a:pt x="160" y="1678"/>
                  </a:cubicBezTo>
                  <a:cubicBezTo>
                    <a:pt x="0" y="2125"/>
                    <a:pt x="0" y="2891"/>
                    <a:pt x="287" y="3210"/>
                  </a:cubicBezTo>
                  <a:cubicBezTo>
                    <a:pt x="721" y="3699"/>
                    <a:pt x="1217" y="4227"/>
                    <a:pt x="1866" y="4227"/>
                  </a:cubicBezTo>
                  <a:cubicBezTo>
                    <a:pt x="2149" y="4227"/>
                    <a:pt x="2460" y="4127"/>
                    <a:pt x="2809" y="3880"/>
                  </a:cubicBezTo>
                  <a:cubicBezTo>
                    <a:pt x="3096" y="3673"/>
                    <a:pt x="3591" y="3816"/>
                    <a:pt x="3958" y="3689"/>
                  </a:cubicBezTo>
                  <a:cubicBezTo>
                    <a:pt x="4261" y="3593"/>
                    <a:pt x="4724" y="3353"/>
                    <a:pt x="4756" y="3114"/>
                  </a:cubicBezTo>
                  <a:cubicBezTo>
                    <a:pt x="4960" y="1558"/>
                    <a:pt x="4266" y="1"/>
                    <a:pt x="25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15"/>
            <p:cNvSpPr/>
            <p:nvPr/>
          </p:nvSpPr>
          <p:spPr>
            <a:xfrm>
              <a:off x="6112070" y="1331289"/>
              <a:ext cx="178908" cy="350460"/>
            </a:xfrm>
            <a:custGeom>
              <a:rect b="b" l="l" r="r" t="t"/>
              <a:pathLst>
                <a:path extrusionOk="0" h="6782" w="3448">
                  <a:moveTo>
                    <a:pt x="2591" y="0"/>
                  </a:moveTo>
                  <a:cubicBezTo>
                    <a:pt x="2478" y="0"/>
                    <a:pt x="2366" y="31"/>
                    <a:pt x="2266" y="100"/>
                  </a:cubicBezTo>
                  <a:cubicBezTo>
                    <a:pt x="1915" y="340"/>
                    <a:pt x="1644" y="691"/>
                    <a:pt x="1484" y="1090"/>
                  </a:cubicBezTo>
                  <a:cubicBezTo>
                    <a:pt x="1037" y="2271"/>
                    <a:pt x="686" y="3484"/>
                    <a:pt x="271" y="4680"/>
                  </a:cubicBezTo>
                  <a:cubicBezTo>
                    <a:pt x="0" y="5431"/>
                    <a:pt x="240" y="6260"/>
                    <a:pt x="910" y="6548"/>
                  </a:cubicBezTo>
                  <a:cubicBezTo>
                    <a:pt x="1232" y="6678"/>
                    <a:pt x="1569" y="6782"/>
                    <a:pt x="1879" y="6782"/>
                  </a:cubicBezTo>
                  <a:cubicBezTo>
                    <a:pt x="2291" y="6782"/>
                    <a:pt x="2654" y="6599"/>
                    <a:pt x="2873" y="6053"/>
                  </a:cubicBezTo>
                  <a:cubicBezTo>
                    <a:pt x="3192" y="5271"/>
                    <a:pt x="3336" y="4409"/>
                    <a:pt x="3447" y="3978"/>
                  </a:cubicBezTo>
                  <a:cubicBezTo>
                    <a:pt x="3447" y="2670"/>
                    <a:pt x="3447" y="1776"/>
                    <a:pt x="3447" y="882"/>
                  </a:cubicBezTo>
                  <a:cubicBezTo>
                    <a:pt x="3435" y="407"/>
                    <a:pt x="3001" y="0"/>
                    <a:pt x="25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15"/>
            <p:cNvSpPr/>
            <p:nvPr/>
          </p:nvSpPr>
          <p:spPr>
            <a:xfrm>
              <a:off x="6934329" y="390362"/>
              <a:ext cx="302297" cy="330100"/>
            </a:xfrm>
            <a:custGeom>
              <a:rect b="b" l="l" r="r" t="t"/>
              <a:pathLst>
                <a:path extrusionOk="0" h="6388" w="5826">
                  <a:moveTo>
                    <a:pt x="1893" y="1"/>
                  </a:moveTo>
                  <a:cubicBezTo>
                    <a:pt x="1699" y="1"/>
                    <a:pt x="1500" y="33"/>
                    <a:pt x="1309" y="68"/>
                  </a:cubicBezTo>
                  <a:cubicBezTo>
                    <a:pt x="831" y="164"/>
                    <a:pt x="112" y="547"/>
                    <a:pt x="49" y="898"/>
                  </a:cubicBezTo>
                  <a:cubicBezTo>
                    <a:pt x="1" y="1488"/>
                    <a:pt x="192" y="2063"/>
                    <a:pt x="607" y="2494"/>
                  </a:cubicBezTo>
                  <a:cubicBezTo>
                    <a:pt x="1900" y="3706"/>
                    <a:pt x="3320" y="4808"/>
                    <a:pt x="4693" y="5925"/>
                  </a:cubicBezTo>
                  <a:cubicBezTo>
                    <a:pt x="4980" y="6116"/>
                    <a:pt x="5267" y="6260"/>
                    <a:pt x="5570" y="6388"/>
                  </a:cubicBezTo>
                  <a:lnTo>
                    <a:pt x="5826" y="6164"/>
                  </a:lnTo>
                  <a:cubicBezTo>
                    <a:pt x="5299" y="4967"/>
                    <a:pt x="4852" y="3738"/>
                    <a:pt x="4246" y="2573"/>
                  </a:cubicBezTo>
                  <a:cubicBezTo>
                    <a:pt x="3911" y="1919"/>
                    <a:pt x="3240" y="1424"/>
                    <a:pt x="2969" y="754"/>
                  </a:cubicBezTo>
                  <a:cubicBezTo>
                    <a:pt x="2717" y="152"/>
                    <a:pt x="2316" y="1"/>
                    <a:pt x="18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15"/>
            <p:cNvSpPr/>
            <p:nvPr/>
          </p:nvSpPr>
          <p:spPr>
            <a:xfrm>
              <a:off x="5844591" y="-10419"/>
              <a:ext cx="300636" cy="237498"/>
            </a:xfrm>
            <a:custGeom>
              <a:rect b="b" l="l" r="r" t="t"/>
              <a:pathLst>
                <a:path extrusionOk="0" h="4596" w="5794">
                  <a:moveTo>
                    <a:pt x="1154" y="1"/>
                  </a:moveTo>
                  <a:cubicBezTo>
                    <a:pt x="809" y="1"/>
                    <a:pt x="402" y="113"/>
                    <a:pt x="240" y="275"/>
                  </a:cubicBezTo>
                  <a:cubicBezTo>
                    <a:pt x="16" y="514"/>
                    <a:pt x="0" y="1265"/>
                    <a:pt x="192" y="1504"/>
                  </a:cubicBezTo>
                  <a:cubicBezTo>
                    <a:pt x="1022" y="2493"/>
                    <a:pt x="1931" y="3403"/>
                    <a:pt x="2937" y="4217"/>
                  </a:cubicBezTo>
                  <a:cubicBezTo>
                    <a:pt x="3200" y="4437"/>
                    <a:pt x="3743" y="4596"/>
                    <a:pt x="4140" y="4596"/>
                  </a:cubicBezTo>
                  <a:cubicBezTo>
                    <a:pt x="4319" y="4596"/>
                    <a:pt x="4469" y="4563"/>
                    <a:pt x="4549" y="4488"/>
                  </a:cubicBezTo>
                  <a:cubicBezTo>
                    <a:pt x="5107" y="3978"/>
                    <a:pt x="5347" y="3164"/>
                    <a:pt x="5793" y="2334"/>
                  </a:cubicBezTo>
                  <a:cubicBezTo>
                    <a:pt x="5602" y="2142"/>
                    <a:pt x="5410" y="1967"/>
                    <a:pt x="5187" y="1823"/>
                  </a:cubicBezTo>
                  <a:cubicBezTo>
                    <a:pt x="3974" y="1201"/>
                    <a:pt x="2761" y="578"/>
                    <a:pt x="1500" y="52"/>
                  </a:cubicBezTo>
                  <a:cubicBezTo>
                    <a:pt x="1404" y="17"/>
                    <a:pt x="1283" y="1"/>
                    <a:pt x="11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15"/>
            <p:cNvSpPr/>
            <p:nvPr/>
          </p:nvSpPr>
          <p:spPr>
            <a:xfrm>
              <a:off x="5685608" y="918313"/>
              <a:ext cx="288183" cy="229075"/>
            </a:xfrm>
            <a:custGeom>
              <a:rect b="b" l="l" r="r" t="t"/>
              <a:pathLst>
                <a:path extrusionOk="0" h="4433" w="5554">
                  <a:moveTo>
                    <a:pt x="2394" y="1"/>
                  </a:moveTo>
                  <a:cubicBezTo>
                    <a:pt x="2027" y="256"/>
                    <a:pt x="1692" y="527"/>
                    <a:pt x="1373" y="831"/>
                  </a:cubicBezTo>
                  <a:cubicBezTo>
                    <a:pt x="1069" y="1166"/>
                    <a:pt x="926" y="1629"/>
                    <a:pt x="638" y="1964"/>
                  </a:cubicBezTo>
                  <a:cubicBezTo>
                    <a:pt x="0" y="2698"/>
                    <a:pt x="399" y="3544"/>
                    <a:pt x="734" y="4054"/>
                  </a:cubicBezTo>
                  <a:cubicBezTo>
                    <a:pt x="895" y="4291"/>
                    <a:pt x="1554" y="4433"/>
                    <a:pt x="2017" y="4433"/>
                  </a:cubicBezTo>
                  <a:cubicBezTo>
                    <a:pt x="2242" y="4433"/>
                    <a:pt x="2421" y="4399"/>
                    <a:pt x="2474" y="4326"/>
                  </a:cubicBezTo>
                  <a:cubicBezTo>
                    <a:pt x="3048" y="3480"/>
                    <a:pt x="3958" y="3719"/>
                    <a:pt x="4628" y="3368"/>
                  </a:cubicBezTo>
                  <a:cubicBezTo>
                    <a:pt x="4979" y="3177"/>
                    <a:pt x="5522" y="2905"/>
                    <a:pt x="5538" y="2650"/>
                  </a:cubicBezTo>
                  <a:cubicBezTo>
                    <a:pt x="5554" y="2283"/>
                    <a:pt x="5267" y="1788"/>
                    <a:pt x="4963" y="1517"/>
                  </a:cubicBezTo>
                  <a:cubicBezTo>
                    <a:pt x="4405" y="1054"/>
                    <a:pt x="3798" y="623"/>
                    <a:pt x="3176" y="256"/>
                  </a:cubicBezTo>
                  <a:cubicBezTo>
                    <a:pt x="3016" y="160"/>
                    <a:pt x="2809" y="129"/>
                    <a:pt x="2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15"/>
            <p:cNvSpPr/>
            <p:nvPr/>
          </p:nvSpPr>
          <p:spPr>
            <a:xfrm>
              <a:off x="4922086" y="1755531"/>
              <a:ext cx="212064" cy="278322"/>
            </a:xfrm>
            <a:custGeom>
              <a:rect b="b" l="l" r="r" t="t"/>
              <a:pathLst>
                <a:path extrusionOk="0" h="5386" w="4087">
                  <a:moveTo>
                    <a:pt x="1056" y="1"/>
                  </a:moveTo>
                  <a:cubicBezTo>
                    <a:pt x="741" y="1"/>
                    <a:pt x="440" y="232"/>
                    <a:pt x="352" y="684"/>
                  </a:cubicBezTo>
                  <a:cubicBezTo>
                    <a:pt x="208" y="1434"/>
                    <a:pt x="80" y="2168"/>
                    <a:pt x="1" y="2918"/>
                  </a:cubicBezTo>
                  <a:cubicBezTo>
                    <a:pt x="1" y="3221"/>
                    <a:pt x="80" y="3508"/>
                    <a:pt x="240" y="3764"/>
                  </a:cubicBezTo>
                  <a:cubicBezTo>
                    <a:pt x="511" y="4211"/>
                    <a:pt x="767" y="4785"/>
                    <a:pt x="1182" y="4977"/>
                  </a:cubicBezTo>
                  <a:cubicBezTo>
                    <a:pt x="1734" y="5253"/>
                    <a:pt x="2345" y="5385"/>
                    <a:pt x="2965" y="5385"/>
                  </a:cubicBezTo>
                  <a:cubicBezTo>
                    <a:pt x="3062" y="5385"/>
                    <a:pt x="3159" y="5382"/>
                    <a:pt x="3256" y="5376"/>
                  </a:cubicBezTo>
                  <a:cubicBezTo>
                    <a:pt x="3576" y="5360"/>
                    <a:pt x="3815" y="4626"/>
                    <a:pt x="4086" y="4227"/>
                  </a:cubicBezTo>
                  <a:cubicBezTo>
                    <a:pt x="3512" y="2535"/>
                    <a:pt x="2794" y="1131"/>
                    <a:pt x="1469" y="141"/>
                  </a:cubicBezTo>
                  <a:cubicBezTo>
                    <a:pt x="1341" y="47"/>
                    <a:pt x="1197" y="1"/>
                    <a:pt x="105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15"/>
            <p:cNvSpPr/>
            <p:nvPr/>
          </p:nvSpPr>
          <p:spPr>
            <a:xfrm>
              <a:off x="4142894" y="1502691"/>
              <a:ext cx="314698" cy="173525"/>
            </a:xfrm>
            <a:custGeom>
              <a:rect b="b" l="l" r="r" t="t"/>
              <a:pathLst>
                <a:path extrusionOk="0" h="3358" w="6065">
                  <a:moveTo>
                    <a:pt x="4527" y="1"/>
                  </a:moveTo>
                  <a:cubicBezTo>
                    <a:pt x="4472" y="1"/>
                    <a:pt x="4421" y="8"/>
                    <a:pt x="4373" y="23"/>
                  </a:cubicBezTo>
                  <a:cubicBezTo>
                    <a:pt x="3112" y="438"/>
                    <a:pt x="1947" y="1076"/>
                    <a:pt x="750" y="1667"/>
                  </a:cubicBezTo>
                  <a:cubicBezTo>
                    <a:pt x="479" y="1810"/>
                    <a:pt x="271" y="2098"/>
                    <a:pt x="0" y="2353"/>
                  </a:cubicBezTo>
                  <a:cubicBezTo>
                    <a:pt x="192" y="2576"/>
                    <a:pt x="303" y="2816"/>
                    <a:pt x="431" y="2848"/>
                  </a:cubicBezTo>
                  <a:cubicBezTo>
                    <a:pt x="1596" y="3023"/>
                    <a:pt x="2777" y="3103"/>
                    <a:pt x="3926" y="3310"/>
                  </a:cubicBezTo>
                  <a:cubicBezTo>
                    <a:pt x="4108" y="3342"/>
                    <a:pt x="4275" y="3357"/>
                    <a:pt x="4429" y="3357"/>
                  </a:cubicBezTo>
                  <a:cubicBezTo>
                    <a:pt x="5446" y="3357"/>
                    <a:pt x="5858" y="2689"/>
                    <a:pt x="5969" y="1635"/>
                  </a:cubicBezTo>
                  <a:cubicBezTo>
                    <a:pt x="6001" y="1300"/>
                    <a:pt x="6065" y="789"/>
                    <a:pt x="5905" y="677"/>
                  </a:cubicBezTo>
                  <a:cubicBezTo>
                    <a:pt x="5498" y="382"/>
                    <a:pt x="4929" y="1"/>
                    <a:pt x="45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15"/>
            <p:cNvSpPr/>
            <p:nvPr/>
          </p:nvSpPr>
          <p:spPr>
            <a:xfrm>
              <a:off x="2188868" y="1964965"/>
              <a:ext cx="284655" cy="192748"/>
            </a:xfrm>
            <a:custGeom>
              <a:rect b="b" l="l" r="r" t="t"/>
              <a:pathLst>
                <a:path extrusionOk="0" h="3730" w="5486">
                  <a:moveTo>
                    <a:pt x="722" y="0"/>
                  </a:moveTo>
                  <a:cubicBezTo>
                    <a:pt x="149" y="0"/>
                    <a:pt x="0" y="390"/>
                    <a:pt x="346" y="924"/>
                  </a:cubicBezTo>
                  <a:cubicBezTo>
                    <a:pt x="889" y="1786"/>
                    <a:pt x="1511" y="2599"/>
                    <a:pt x="2214" y="3334"/>
                  </a:cubicBezTo>
                  <a:cubicBezTo>
                    <a:pt x="2445" y="3565"/>
                    <a:pt x="2928" y="3729"/>
                    <a:pt x="3310" y="3729"/>
                  </a:cubicBezTo>
                  <a:cubicBezTo>
                    <a:pt x="3455" y="3729"/>
                    <a:pt x="3585" y="3705"/>
                    <a:pt x="3682" y="3653"/>
                  </a:cubicBezTo>
                  <a:cubicBezTo>
                    <a:pt x="4320" y="3318"/>
                    <a:pt x="5485" y="3270"/>
                    <a:pt x="5166" y="1993"/>
                  </a:cubicBezTo>
                  <a:lnTo>
                    <a:pt x="5437" y="1865"/>
                  </a:lnTo>
                  <a:cubicBezTo>
                    <a:pt x="5150" y="1418"/>
                    <a:pt x="4943" y="716"/>
                    <a:pt x="4560" y="605"/>
                  </a:cubicBezTo>
                  <a:cubicBezTo>
                    <a:pt x="3379" y="269"/>
                    <a:pt x="2150" y="158"/>
                    <a:pt x="921" y="14"/>
                  </a:cubicBezTo>
                  <a:cubicBezTo>
                    <a:pt x="850" y="5"/>
                    <a:pt x="784" y="0"/>
                    <a:pt x="7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15"/>
            <p:cNvSpPr/>
            <p:nvPr/>
          </p:nvSpPr>
          <p:spPr>
            <a:xfrm>
              <a:off x="3275856" y="787992"/>
              <a:ext cx="241017" cy="229799"/>
            </a:xfrm>
            <a:custGeom>
              <a:rect b="b" l="l" r="r" t="t"/>
              <a:pathLst>
                <a:path extrusionOk="0" h="4447" w="4645">
                  <a:moveTo>
                    <a:pt x="2473" y="1"/>
                  </a:moveTo>
                  <a:cubicBezTo>
                    <a:pt x="2161" y="1"/>
                    <a:pt x="1823" y="84"/>
                    <a:pt x="1469" y="257"/>
                  </a:cubicBezTo>
                  <a:cubicBezTo>
                    <a:pt x="942" y="512"/>
                    <a:pt x="511" y="943"/>
                    <a:pt x="1" y="1326"/>
                  </a:cubicBezTo>
                  <a:cubicBezTo>
                    <a:pt x="448" y="1853"/>
                    <a:pt x="735" y="2252"/>
                    <a:pt x="1070" y="2603"/>
                  </a:cubicBezTo>
                  <a:cubicBezTo>
                    <a:pt x="1645" y="3193"/>
                    <a:pt x="2155" y="3879"/>
                    <a:pt x="2841" y="4310"/>
                  </a:cubicBezTo>
                  <a:cubicBezTo>
                    <a:pt x="2982" y="4404"/>
                    <a:pt x="3194" y="4447"/>
                    <a:pt x="3419" y="4447"/>
                  </a:cubicBezTo>
                  <a:cubicBezTo>
                    <a:pt x="3731" y="4447"/>
                    <a:pt x="4067" y="4363"/>
                    <a:pt x="4262" y="4215"/>
                  </a:cubicBezTo>
                  <a:cubicBezTo>
                    <a:pt x="4549" y="4007"/>
                    <a:pt x="4645" y="3385"/>
                    <a:pt x="4613" y="2906"/>
                  </a:cubicBezTo>
                  <a:cubicBezTo>
                    <a:pt x="4597" y="2427"/>
                    <a:pt x="4326" y="1964"/>
                    <a:pt x="4182" y="1485"/>
                  </a:cubicBezTo>
                  <a:cubicBezTo>
                    <a:pt x="3874" y="527"/>
                    <a:pt x="3255" y="1"/>
                    <a:pt x="24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15"/>
            <p:cNvSpPr/>
            <p:nvPr/>
          </p:nvSpPr>
          <p:spPr>
            <a:xfrm>
              <a:off x="3164091" y="1540982"/>
              <a:ext cx="277442" cy="179829"/>
            </a:xfrm>
            <a:custGeom>
              <a:rect b="b" l="l" r="r" t="t"/>
              <a:pathLst>
                <a:path extrusionOk="0" h="3480" w="5347">
                  <a:moveTo>
                    <a:pt x="4756" y="0"/>
                  </a:moveTo>
                  <a:cubicBezTo>
                    <a:pt x="3352" y="48"/>
                    <a:pt x="1963" y="176"/>
                    <a:pt x="591" y="351"/>
                  </a:cubicBezTo>
                  <a:cubicBezTo>
                    <a:pt x="351" y="367"/>
                    <a:pt x="0" y="750"/>
                    <a:pt x="0" y="958"/>
                  </a:cubicBezTo>
                  <a:cubicBezTo>
                    <a:pt x="80" y="1931"/>
                    <a:pt x="1820" y="3463"/>
                    <a:pt x="3017" y="3479"/>
                  </a:cubicBezTo>
                  <a:cubicBezTo>
                    <a:pt x="3096" y="3447"/>
                    <a:pt x="3559" y="3479"/>
                    <a:pt x="3703" y="3272"/>
                  </a:cubicBezTo>
                  <a:cubicBezTo>
                    <a:pt x="4293" y="2442"/>
                    <a:pt x="4820" y="1580"/>
                    <a:pt x="5283" y="686"/>
                  </a:cubicBezTo>
                  <a:cubicBezTo>
                    <a:pt x="5347" y="559"/>
                    <a:pt x="4932" y="0"/>
                    <a:pt x="47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15"/>
            <p:cNvSpPr/>
            <p:nvPr/>
          </p:nvSpPr>
          <p:spPr>
            <a:xfrm>
              <a:off x="1745594" y="1962381"/>
              <a:ext cx="294825" cy="227628"/>
            </a:xfrm>
            <a:custGeom>
              <a:rect b="b" l="l" r="r" t="t"/>
              <a:pathLst>
                <a:path extrusionOk="0" h="4405" w="5682">
                  <a:moveTo>
                    <a:pt x="2809" y="0"/>
                  </a:moveTo>
                  <a:lnTo>
                    <a:pt x="2474" y="160"/>
                  </a:lnTo>
                  <a:cubicBezTo>
                    <a:pt x="2649" y="926"/>
                    <a:pt x="2857" y="1676"/>
                    <a:pt x="3048" y="2554"/>
                  </a:cubicBezTo>
                  <a:cubicBezTo>
                    <a:pt x="2330" y="2394"/>
                    <a:pt x="1788" y="2234"/>
                    <a:pt x="1245" y="2155"/>
                  </a:cubicBezTo>
                  <a:cubicBezTo>
                    <a:pt x="1130" y="2141"/>
                    <a:pt x="1016" y="2131"/>
                    <a:pt x="906" y="2131"/>
                  </a:cubicBezTo>
                  <a:cubicBezTo>
                    <a:pt x="514" y="2131"/>
                    <a:pt x="183" y="2260"/>
                    <a:pt x="96" y="2809"/>
                  </a:cubicBezTo>
                  <a:cubicBezTo>
                    <a:pt x="0" y="3479"/>
                    <a:pt x="128" y="4118"/>
                    <a:pt x="862" y="4213"/>
                  </a:cubicBezTo>
                  <a:cubicBezTo>
                    <a:pt x="1207" y="4264"/>
                    <a:pt x="1556" y="4280"/>
                    <a:pt x="1912" y="4280"/>
                  </a:cubicBezTo>
                  <a:cubicBezTo>
                    <a:pt x="2446" y="4280"/>
                    <a:pt x="2994" y="4245"/>
                    <a:pt x="3559" y="4245"/>
                  </a:cubicBezTo>
                  <a:cubicBezTo>
                    <a:pt x="3415" y="3783"/>
                    <a:pt x="3336" y="3463"/>
                    <a:pt x="3192" y="2985"/>
                  </a:cubicBezTo>
                  <a:lnTo>
                    <a:pt x="3192" y="2985"/>
                  </a:lnTo>
                  <a:cubicBezTo>
                    <a:pt x="3830" y="3479"/>
                    <a:pt x="4293" y="3878"/>
                    <a:pt x="4804" y="4213"/>
                  </a:cubicBezTo>
                  <a:cubicBezTo>
                    <a:pt x="5043" y="4357"/>
                    <a:pt x="5346" y="4341"/>
                    <a:pt x="5634" y="4405"/>
                  </a:cubicBezTo>
                  <a:cubicBezTo>
                    <a:pt x="5666" y="4134"/>
                    <a:pt x="5682" y="3846"/>
                    <a:pt x="5666" y="3575"/>
                  </a:cubicBezTo>
                  <a:cubicBezTo>
                    <a:pt x="5522" y="1708"/>
                    <a:pt x="3623" y="1325"/>
                    <a:pt x="28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15"/>
            <p:cNvSpPr/>
            <p:nvPr/>
          </p:nvSpPr>
          <p:spPr>
            <a:xfrm>
              <a:off x="4076633" y="328664"/>
              <a:ext cx="271631" cy="202153"/>
            </a:xfrm>
            <a:custGeom>
              <a:rect b="b" l="l" r="r" t="t"/>
              <a:pathLst>
                <a:path extrusionOk="0" h="3912" w="5235">
                  <a:moveTo>
                    <a:pt x="3714" y="0"/>
                  </a:moveTo>
                  <a:cubicBezTo>
                    <a:pt x="3710" y="0"/>
                    <a:pt x="3706" y="1"/>
                    <a:pt x="3703" y="1"/>
                  </a:cubicBezTo>
                  <a:cubicBezTo>
                    <a:pt x="2729" y="240"/>
                    <a:pt x="1676" y="384"/>
                    <a:pt x="814" y="879"/>
                  </a:cubicBezTo>
                  <a:cubicBezTo>
                    <a:pt x="48" y="1294"/>
                    <a:pt x="0" y="2507"/>
                    <a:pt x="591" y="2682"/>
                  </a:cubicBezTo>
                  <a:cubicBezTo>
                    <a:pt x="2027" y="3145"/>
                    <a:pt x="3495" y="3464"/>
                    <a:pt x="5235" y="3911"/>
                  </a:cubicBezTo>
                  <a:cubicBezTo>
                    <a:pt x="4804" y="2507"/>
                    <a:pt x="4517" y="1453"/>
                    <a:pt x="4166" y="432"/>
                  </a:cubicBezTo>
                  <a:cubicBezTo>
                    <a:pt x="4104" y="261"/>
                    <a:pt x="3846" y="0"/>
                    <a:pt x="37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15"/>
            <p:cNvSpPr/>
            <p:nvPr/>
          </p:nvSpPr>
          <p:spPr>
            <a:xfrm>
              <a:off x="1549304" y="1363017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2366" y="1"/>
                  </a:moveTo>
                  <a:cubicBezTo>
                    <a:pt x="2232" y="1"/>
                    <a:pt x="2127" y="23"/>
                    <a:pt x="2091" y="77"/>
                  </a:cubicBezTo>
                  <a:cubicBezTo>
                    <a:pt x="1421" y="1098"/>
                    <a:pt x="687" y="2119"/>
                    <a:pt x="304" y="3237"/>
                  </a:cubicBezTo>
                  <a:cubicBezTo>
                    <a:pt x="1" y="4194"/>
                    <a:pt x="1118" y="4449"/>
                    <a:pt x="1756" y="4705"/>
                  </a:cubicBezTo>
                  <a:cubicBezTo>
                    <a:pt x="1779" y="4713"/>
                    <a:pt x="1806" y="4717"/>
                    <a:pt x="1836" y="4717"/>
                  </a:cubicBezTo>
                  <a:cubicBezTo>
                    <a:pt x="2154" y="4717"/>
                    <a:pt x="2803" y="4274"/>
                    <a:pt x="2905" y="3939"/>
                  </a:cubicBezTo>
                  <a:cubicBezTo>
                    <a:pt x="3225" y="3013"/>
                    <a:pt x="3320" y="2008"/>
                    <a:pt x="3544" y="747"/>
                  </a:cubicBezTo>
                  <a:cubicBezTo>
                    <a:pt x="3496" y="683"/>
                    <a:pt x="3352" y="316"/>
                    <a:pt x="3081" y="156"/>
                  </a:cubicBezTo>
                  <a:cubicBezTo>
                    <a:pt x="2900" y="66"/>
                    <a:pt x="2593" y="1"/>
                    <a:pt x="23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15"/>
            <p:cNvSpPr/>
            <p:nvPr/>
          </p:nvSpPr>
          <p:spPr>
            <a:xfrm>
              <a:off x="5365100" y="635347"/>
              <a:ext cx="264211" cy="145310"/>
            </a:xfrm>
            <a:custGeom>
              <a:rect b="b" l="l" r="r" t="t"/>
              <a:pathLst>
                <a:path extrusionOk="0" h="2812" w="5092">
                  <a:moveTo>
                    <a:pt x="3884" y="0"/>
                  </a:moveTo>
                  <a:cubicBezTo>
                    <a:pt x="3597" y="0"/>
                    <a:pt x="3301" y="51"/>
                    <a:pt x="3017" y="51"/>
                  </a:cubicBezTo>
                  <a:cubicBezTo>
                    <a:pt x="2897" y="53"/>
                    <a:pt x="2777" y="54"/>
                    <a:pt x="2657" y="54"/>
                  </a:cubicBezTo>
                  <a:cubicBezTo>
                    <a:pt x="2473" y="54"/>
                    <a:pt x="2288" y="52"/>
                    <a:pt x="2103" y="52"/>
                  </a:cubicBezTo>
                  <a:cubicBezTo>
                    <a:pt x="1715" y="52"/>
                    <a:pt x="1326" y="61"/>
                    <a:pt x="942" y="115"/>
                  </a:cubicBezTo>
                  <a:cubicBezTo>
                    <a:pt x="145" y="210"/>
                    <a:pt x="1" y="849"/>
                    <a:pt x="352" y="1375"/>
                  </a:cubicBezTo>
                  <a:cubicBezTo>
                    <a:pt x="719" y="1918"/>
                    <a:pt x="1373" y="2285"/>
                    <a:pt x="1980" y="2812"/>
                  </a:cubicBezTo>
                  <a:cubicBezTo>
                    <a:pt x="3065" y="2333"/>
                    <a:pt x="4007" y="2030"/>
                    <a:pt x="4821" y="1519"/>
                  </a:cubicBezTo>
                  <a:cubicBezTo>
                    <a:pt x="5092" y="1343"/>
                    <a:pt x="5060" y="625"/>
                    <a:pt x="5012" y="178"/>
                  </a:cubicBezTo>
                  <a:cubicBezTo>
                    <a:pt x="5012" y="83"/>
                    <a:pt x="4358" y="35"/>
                    <a:pt x="3991" y="3"/>
                  </a:cubicBezTo>
                  <a:cubicBezTo>
                    <a:pt x="3955" y="1"/>
                    <a:pt x="3920" y="0"/>
                    <a:pt x="38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15"/>
            <p:cNvSpPr/>
            <p:nvPr/>
          </p:nvSpPr>
          <p:spPr>
            <a:xfrm>
              <a:off x="4903043" y="896042"/>
              <a:ext cx="234428" cy="201843"/>
            </a:xfrm>
            <a:custGeom>
              <a:rect b="b" l="l" r="r" t="t"/>
              <a:pathLst>
                <a:path extrusionOk="0" h="3906" w="4518">
                  <a:moveTo>
                    <a:pt x="336" y="1"/>
                  </a:moveTo>
                  <a:lnTo>
                    <a:pt x="1" y="161"/>
                  </a:lnTo>
                  <a:cubicBezTo>
                    <a:pt x="128" y="1086"/>
                    <a:pt x="224" y="1980"/>
                    <a:pt x="416" y="2874"/>
                  </a:cubicBezTo>
                  <a:cubicBezTo>
                    <a:pt x="542" y="3531"/>
                    <a:pt x="945" y="3905"/>
                    <a:pt x="1465" y="3905"/>
                  </a:cubicBezTo>
                  <a:cubicBezTo>
                    <a:pt x="1665" y="3905"/>
                    <a:pt x="1882" y="3850"/>
                    <a:pt x="2107" y="3735"/>
                  </a:cubicBezTo>
                  <a:cubicBezTo>
                    <a:pt x="2889" y="3336"/>
                    <a:pt x="3623" y="2826"/>
                    <a:pt x="4517" y="2251"/>
                  </a:cubicBezTo>
                  <a:cubicBezTo>
                    <a:pt x="3288" y="990"/>
                    <a:pt x="1724" y="623"/>
                    <a:pt x="3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15"/>
            <p:cNvSpPr/>
            <p:nvPr/>
          </p:nvSpPr>
          <p:spPr>
            <a:xfrm>
              <a:off x="4652116" y="557940"/>
              <a:ext cx="220366" cy="184635"/>
            </a:xfrm>
            <a:custGeom>
              <a:rect b="b" l="l" r="r" t="t"/>
              <a:pathLst>
                <a:path extrusionOk="0" h="3573" w="4247">
                  <a:moveTo>
                    <a:pt x="2554" y="0"/>
                  </a:moveTo>
                  <a:cubicBezTo>
                    <a:pt x="2548" y="0"/>
                    <a:pt x="2543" y="1"/>
                    <a:pt x="2539" y="1"/>
                  </a:cubicBezTo>
                  <a:cubicBezTo>
                    <a:pt x="1501" y="49"/>
                    <a:pt x="1" y="1182"/>
                    <a:pt x="1" y="1916"/>
                  </a:cubicBezTo>
                  <a:cubicBezTo>
                    <a:pt x="1" y="2461"/>
                    <a:pt x="1380" y="3573"/>
                    <a:pt x="2285" y="3573"/>
                  </a:cubicBezTo>
                  <a:cubicBezTo>
                    <a:pt x="2387" y="3573"/>
                    <a:pt x="2483" y="3558"/>
                    <a:pt x="2570" y="3528"/>
                  </a:cubicBezTo>
                  <a:cubicBezTo>
                    <a:pt x="3273" y="3288"/>
                    <a:pt x="3704" y="2315"/>
                    <a:pt x="4246" y="1660"/>
                  </a:cubicBezTo>
                  <a:cubicBezTo>
                    <a:pt x="4025" y="901"/>
                    <a:pt x="3129" y="0"/>
                    <a:pt x="2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15"/>
            <p:cNvSpPr/>
            <p:nvPr/>
          </p:nvSpPr>
          <p:spPr>
            <a:xfrm>
              <a:off x="2939678" y="282312"/>
              <a:ext cx="191309" cy="256721"/>
            </a:xfrm>
            <a:custGeom>
              <a:rect b="b" l="l" r="r" t="t"/>
              <a:pathLst>
                <a:path extrusionOk="0" h="4968" w="3687">
                  <a:moveTo>
                    <a:pt x="2209" y="0"/>
                  </a:moveTo>
                  <a:cubicBezTo>
                    <a:pt x="2000" y="0"/>
                    <a:pt x="1471" y="227"/>
                    <a:pt x="1389" y="419"/>
                  </a:cubicBezTo>
                  <a:cubicBezTo>
                    <a:pt x="878" y="1616"/>
                    <a:pt x="463" y="2845"/>
                    <a:pt x="80" y="4074"/>
                  </a:cubicBezTo>
                  <a:cubicBezTo>
                    <a:pt x="0" y="4329"/>
                    <a:pt x="176" y="4664"/>
                    <a:pt x="240" y="4968"/>
                  </a:cubicBezTo>
                  <a:cubicBezTo>
                    <a:pt x="511" y="4888"/>
                    <a:pt x="846" y="4888"/>
                    <a:pt x="1022" y="4728"/>
                  </a:cubicBezTo>
                  <a:cubicBezTo>
                    <a:pt x="1804" y="3994"/>
                    <a:pt x="2538" y="3228"/>
                    <a:pt x="3272" y="2462"/>
                  </a:cubicBezTo>
                  <a:cubicBezTo>
                    <a:pt x="3416" y="2302"/>
                    <a:pt x="3495" y="2063"/>
                    <a:pt x="3687" y="1664"/>
                  </a:cubicBezTo>
                  <a:cubicBezTo>
                    <a:pt x="3256" y="1090"/>
                    <a:pt x="2793" y="531"/>
                    <a:pt x="2282" y="20"/>
                  </a:cubicBezTo>
                  <a:cubicBezTo>
                    <a:pt x="2269" y="7"/>
                    <a:pt x="2243" y="0"/>
                    <a:pt x="2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15"/>
            <p:cNvSpPr/>
            <p:nvPr/>
          </p:nvSpPr>
          <p:spPr>
            <a:xfrm>
              <a:off x="3943283" y="1241584"/>
              <a:ext cx="293216" cy="260649"/>
            </a:xfrm>
            <a:custGeom>
              <a:rect b="b" l="l" r="r" t="t"/>
              <a:pathLst>
                <a:path extrusionOk="0" h="5044" w="5651">
                  <a:moveTo>
                    <a:pt x="5172" y="1"/>
                  </a:moveTo>
                  <a:lnTo>
                    <a:pt x="1" y="4054"/>
                  </a:lnTo>
                  <a:cubicBezTo>
                    <a:pt x="458" y="4487"/>
                    <a:pt x="839" y="5044"/>
                    <a:pt x="1357" y="5044"/>
                  </a:cubicBezTo>
                  <a:cubicBezTo>
                    <a:pt x="1509" y="5044"/>
                    <a:pt x="1672" y="4996"/>
                    <a:pt x="1852" y="4884"/>
                  </a:cubicBezTo>
                  <a:cubicBezTo>
                    <a:pt x="5650" y="2475"/>
                    <a:pt x="3975" y="3911"/>
                    <a:pt x="5347" y="799"/>
                  </a:cubicBezTo>
                  <a:cubicBezTo>
                    <a:pt x="5395" y="607"/>
                    <a:pt x="5411" y="432"/>
                    <a:pt x="5411" y="240"/>
                  </a:cubicBezTo>
                  <a:lnTo>
                    <a:pt x="5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15"/>
            <p:cNvSpPr/>
            <p:nvPr/>
          </p:nvSpPr>
          <p:spPr>
            <a:xfrm>
              <a:off x="2411361" y="1723752"/>
              <a:ext cx="198781" cy="218895"/>
            </a:xfrm>
            <a:custGeom>
              <a:rect b="b" l="l" r="r" t="t"/>
              <a:pathLst>
                <a:path extrusionOk="0" h="4236" w="3831">
                  <a:moveTo>
                    <a:pt x="986" y="1"/>
                  </a:moveTo>
                  <a:cubicBezTo>
                    <a:pt x="930" y="1"/>
                    <a:pt x="877" y="8"/>
                    <a:pt x="830" y="22"/>
                  </a:cubicBezTo>
                  <a:cubicBezTo>
                    <a:pt x="463" y="134"/>
                    <a:pt x="272" y="836"/>
                    <a:pt x="0" y="1283"/>
                  </a:cubicBezTo>
                  <a:cubicBezTo>
                    <a:pt x="192" y="1666"/>
                    <a:pt x="272" y="2033"/>
                    <a:pt x="495" y="2256"/>
                  </a:cubicBezTo>
                  <a:cubicBezTo>
                    <a:pt x="1070" y="2815"/>
                    <a:pt x="1660" y="3341"/>
                    <a:pt x="2298" y="3820"/>
                  </a:cubicBezTo>
                  <a:cubicBezTo>
                    <a:pt x="2570" y="4028"/>
                    <a:pt x="2937" y="4107"/>
                    <a:pt x="3272" y="4235"/>
                  </a:cubicBezTo>
                  <a:cubicBezTo>
                    <a:pt x="3416" y="3740"/>
                    <a:pt x="3831" y="3118"/>
                    <a:pt x="3671" y="2735"/>
                  </a:cubicBezTo>
                  <a:cubicBezTo>
                    <a:pt x="3304" y="1953"/>
                    <a:pt x="2809" y="1235"/>
                    <a:pt x="2203" y="628"/>
                  </a:cubicBezTo>
                  <a:cubicBezTo>
                    <a:pt x="1911" y="309"/>
                    <a:pt x="1364" y="1"/>
                    <a:pt x="9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15"/>
            <p:cNvSpPr/>
            <p:nvPr/>
          </p:nvSpPr>
          <p:spPr>
            <a:xfrm>
              <a:off x="4354853" y="577628"/>
              <a:ext cx="119912" cy="341572"/>
            </a:xfrm>
            <a:custGeom>
              <a:rect b="b" l="l" r="r" t="t"/>
              <a:pathLst>
                <a:path extrusionOk="0" h="6610" w="2311">
                  <a:moveTo>
                    <a:pt x="508" y="0"/>
                  </a:moveTo>
                  <a:cubicBezTo>
                    <a:pt x="353" y="0"/>
                    <a:pt x="184" y="1"/>
                    <a:pt x="1" y="3"/>
                  </a:cubicBezTo>
                  <a:cubicBezTo>
                    <a:pt x="495" y="2253"/>
                    <a:pt x="974" y="4439"/>
                    <a:pt x="1453" y="6610"/>
                  </a:cubicBezTo>
                  <a:lnTo>
                    <a:pt x="1900" y="6610"/>
                  </a:lnTo>
                  <a:cubicBezTo>
                    <a:pt x="1996" y="5668"/>
                    <a:pt x="2123" y="4743"/>
                    <a:pt x="2155" y="3817"/>
                  </a:cubicBezTo>
                  <a:cubicBezTo>
                    <a:pt x="2187" y="3258"/>
                    <a:pt x="1980" y="2684"/>
                    <a:pt x="2043" y="2141"/>
                  </a:cubicBezTo>
                  <a:cubicBezTo>
                    <a:pt x="2279" y="157"/>
                    <a:pt x="2311" y="0"/>
                    <a:pt x="5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15"/>
            <p:cNvSpPr/>
            <p:nvPr/>
          </p:nvSpPr>
          <p:spPr>
            <a:xfrm>
              <a:off x="1789439" y="1100566"/>
              <a:ext cx="216215" cy="214916"/>
            </a:xfrm>
            <a:custGeom>
              <a:rect b="b" l="l" r="r" t="t"/>
              <a:pathLst>
                <a:path extrusionOk="0" h="4159" w="4167">
                  <a:moveTo>
                    <a:pt x="3815" y="1"/>
                  </a:moveTo>
                  <a:cubicBezTo>
                    <a:pt x="2794" y="607"/>
                    <a:pt x="1709" y="1102"/>
                    <a:pt x="799" y="1820"/>
                  </a:cubicBezTo>
                  <a:cubicBezTo>
                    <a:pt x="1" y="2459"/>
                    <a:pt x="671" y="3145"/>
                    <a:pt x="1070" y="3751"/>
                  </a:cubicBezTo>
                  <a:cubicBezTo>
                    <a:pt x="1260" y="4027"/>
                    <a:pt x="1496" y="4158"/>
                    <a:pt x="1743" y="4158"/>
                  </a:cubicBezTo>
                  <a:cubicBezTo>
                    <a:pt x="1954" y="4158"/>
                    <a:pt x="2173" y="4063"/>
                    <a:pt x="2379" y="3879"/>
                  </a:cubicBezTo>
                  <a:cubicBezTo>
                    <a:pt x="3432" y="2953"/>
                    <a:pt x="3624" y="1597"/>
                    <a:pt x="4166" y="400"/>
                  </a:cubicBezTo>
                  <a:lnTo>
                    <a:pt x="38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15"/>
            <p:cNvSpPr/>
            <p:nvPr/>
          </p:nvSpPr>
          <p:spPr>
            <a:xfrm>
              <a:off x="5157291" y="1951116"/>
              <a:ext cx="241017" cy="127586"/>
            </a:xfrm>
            <a:custGeom>
              <a:rect b="b" l="l" r="r" t="t"/>
              <a:pathLst>
                <a:path extrusionOk="0" h="2469" w="4645">
                  <a:moveTo>
                    <a:pt x="3171" y="1"/>
                  </a:moveTo>
                  <a:cubicBezTo>
                    <a:pt x="2768" y="1"/>
                    <a:pt x="2362" y="29"/>
                    <a:pt x="1963" y="91"/>
                  </a:cubicBezTo>
                  <a:cubicBezTo>
                    <a:pt x="240" y="362"/>
                    <a:pt x="0" y="857"/>
                    <a:pt x="702" y="2468"/>
                  </a:cubicBezTo>
                  <a:cubicBezTo>
                    <a:pt x="1293" y="2373"/>
                    <a:pt x="1835" y="2357"/>
                    <a:pt x="2330" y="2197"/>
                  </a:cubicBezTo>
                  <a:cubicBezTo>
                    <a:pt x="3000" y="1990"/>
                    <a:pt x="3671" y="1718"/>
                    <a:pt x="4293" y="1367"/>
                  </a:cubicBezTo>
                  <a:cubicBezTo>
                    <a:pt x="4533" y="1160"/>
                    <a:pt x="4644" y="841"/>
                    <a:pt x="4596" y="521"/>
                  </a:cubicBezTo>
                  <a:cubicBezTo>
                    <a:pt x="4533" y="298"/>
                    <a:pt x="4134" y="59"/>
                    <a:pt x="3846" y="27"/>
                  </a:cubicBezTo>
                  <a:cubicBezTo>
                    <a:pt x="3623" y="9"/>
                    <a:pt x="3397" y="1"/>
                    <a:pt x="31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15"/>
            <p:cNvSpPr/>
            <p:nvPr/>
          </p:nvSpPr>
          <p:spPr>
            <a:xfrm>
              <a:off x="1798571" y="391344"/>
              <a:ext cx="130912" cy="154767"/>
            </a:xfrm>
            <a:custGeom>
              <a:rect b="b" l="l" r="r" t="t"/>
              <a:pathLst>
                <a:path extrusionOk="0" h="2995" w="2523">
                  <a:moveTo>
                    <a:pt x="2267" y="1"/>
                  </a:moveTo>
                  <a:cubicBezTo>
                    <a:pt x="1979" y="208"/>
                    <a:pt x="1596" y="320"/>
                    <a:pt x="1405" y="591"/>
                  </a:cubicBezTo>
                  <a:cubicBezTo>
                    <a:pt x="910" y="1294"/>
                    <a:pt x="415" y="1996"/>
                    <a:pt x="0" y="2746"/>
                  </a:cubicBezTo>
                  <a:cubicBezTo>
                    <a:pt x="206" y="2914"/>
                    <a:pt x="450" y="2995"/>
                    <a:pt x="691" y="2995"/>
                  </a:cubicBezTo>
                  <a:cubicBezTo>
                    <a:pt x="1069" y="2995"/>
                    <a:pt x="1440" y="2797"/>
                    <a:pt x="1644" y="2427"/>
                  </a:cubicBezTo>
                  <a:cubicBezTo>
                    <a:pt x="1900" y="1980"/>
                    <a:pt x="2139" y="1517"/>
                    <a:pt x="2378" y="1054"/>
                  </a:cubicBezTo>
                  <a:cubicBezTo>
                    <a:pt x="2522" y="799"/>
                    <a:pt x="2315" y="368"/>
                    <a:pt x="22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15"/>
            <p:cNvSpPr/>
            <p:nvPr/>
          </p:nvSpPr>
          <p:spPr>
            <a:xfrm>
              <a:off x="1715759" y="201701"/>
              <a:ext cx="131742" cy="183550"/>
            </a:xfrm>
            <a:custGeom>
              <a:rect b="b" l="l" r="r" t="t"/>
              <a:pathLst>
                <a:path extrusionOk="0" h="3552" w="2539">
                  <a:moveTo>
                    <a:pt x="1469" y="0"/>
                  </a:moveTo>
                  <a:cubicBezTo>
                    <a:pt x="1421" y="112"/>
                    <a:pt x="1357" y="208"/>
                    <a:pt x="1309" y="304"/>
                  </a:cubicBezTo>
                  <a:cubicBezTo>
                    <a:pt x="814" y="1293"/>
                    <a:pt x="447" y="2362"/>
                    <a:pt x="1" y="3463"/>
                  </a:cubicBezTo>
                  <a:cubicBezTo>
                    <a:pt x="231" y="3523"/>
                    <a:pt x="427" y="3552"/>
                    <a:pt x="593" y="3552"/>
                  </a:cubicBezTo>
                  <a:cubicBezTo>
                    <a:pt x="1096" y="3552"/>
                    <a:pt x="1333" y="3289"/>
                    <a:pt x="1453" y="2809"/>
                  </a:cubicBezTo>
                  <a:cubicBezTo>
                    <a:pt x="1533" y="2522"/>
                    <a:pt x="1660" y="2251"/>
                    <a:pt x="1820" y="1995"/>
                  </a:cubicBezTo>
                  <a:cubicBezTo>
                    <a:pt x="2059" y="1580"/>
                    <a:pt x="2299" y="1149"/>
                    <a:pt x="2538" y="734"/>
                  </a:cubicBezTo>
                  <a:cubicBezTo>
                    <a:pt x="2155" y="527"/>
                    <a:pt x="1804" y="272"/>
                    <a:pt x="14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15"/>
            <p:cNvSpPr/>
            <p:nvPr/>
          </p:nvSpPr>
          <p:spPr>
            <a:xfrm>
              <a:off x="5236783" y="1569092"/>
              <a:ext cx="234376" cy="204478"/>
            </a:xfrm>
            <a:custGeom>
              <a:rect b="b" l="l" r="r" t="t"/>
              <a:pathLst>
                <a:path extrusionOk="0" h="3957" w="4517">
                  <a:moveTo>
                    <a:pt x="3852" y="1"/>
                  </a:moveTo>
                  <a:cubicBezTo>
                    <a:pt x="3660" y="1"/>
                    <a:pt x="3429" y="29"/>
                    <a:pt x="3272" y="78"/>
                  </a:cubicBezTo>
                  <a:cubicBezTo>
                    <a:pt x="1405" y="621"/>
                    <a:pt x="1006" y="2408"/>
                    <a:pt x="0" y="3957"/>
                  </a:cubicBezTo>
                  <a:cubicBezTo>
                    <a:pt x="287" y="3829"/>
                    <a:pt x="575" y="3733"/>
                    <a:pt x="878" y="3653"/>
                  </a:cubicBezTo>
                  <a:cubicBezTo>
                    <a:pt x="2394" y="3414"/>
                    <a:pt x="3320" y="2265"/>
                    <a:pt x="4325" y="1291"/>
                  </a:cubicBezTo>
                  <a:cubicBezTo>
                    <a:pt x="4517" y="1116"/>
                    <a:pt x="4341" y="446"/>
                    <a:pt x="4197" y="78"/>
                  </a:cubicBezTo>
                  <a:cubicBezTo>
                    <a:pt x="4174" y="25"/>
                    <a:pt x="4030" y="1"/>
                    <a:pt x="38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15"/>
            <p:cNvSpPr/>
            <p:nvPr/>
          </p:nvSpPr>
          <p:spPr>
            <a:xfrm>
              <a:off x="1781189" y="793004"/>
              <a:ext cx="139992" cy="265403"/>
            </a:xfrm>
            <a:custGeom>
              <a:rect b="b" l="l" r="r" t="t"/>
              <a:pathLst>
                <a:path extrusionOk="0" h="5136" w="2698">
                  <a:moveTo>
                    <a:pt x="2267" y="0"/>
                  </a:moveTo>
                  <a:cubicBezTo>
                    <a:pt x="2043" y="160"/>
                    <a:pt x="1756" y="287"/>
                    <a:pt x="1612" y="511"/>
                  </a:cubicBezTo>
                  <a:cubicBezTo>
                    <a:pt x="1293" y="894"/>
                    <a:pt x="1054" y="1341"/>
                    <a:pt x="862" y="1803"/>
                  </a:cubicBezTo>
                  <a:cubicBezTo>
                    <a:pt x="527" y="2681"/>
                    <a:pt x="272" y="3591"/>
                    <a:pt x="16" y="4485"/>
                  </a:cubicBezTo>
                  <a:cubicBezTo>
                    <a:pt x="0" y="4708"/>
                    <a:pt x="80" y="4931"/>
                    <a:pt x="240" y="5107"/>
                  </a:cubicBezTo>
                  <a:cubicBezTo>
                    <a:pt x="254" y="5127"/>
                    <a:pt x="296" y="5136"/>
                    <a:pt x="350" y="5136"/>
                  </a:cubicBezTo>
                  <a:cubicBezTo>
                    <a:pt x="472" y="5136"/>
                    <a:pt x="657" y="5089"/>
                    <a:pt x="734" y="5011"/>
                  </a:cubicBezTo>
                  <a:cubicBezTo>
                    <a:pt x="1772" y="4038"/>
                    <a:pt x="2650" y="2968"/>
                    <a:pt x="2697" y="1420"/>
                  </a:cubicBezTo>
                  <a:cubicBezTo>
                    <a:pt x="2681" y="1197"/>
                    <a:pt x="2650" y="974"/>
                    <a:pt x="2602" y="750"/>
                  </a:cubicBezTo>
                  <a:cubicBezTo>
                    <a:pt x="2506" y="495"/>
                    <a:pt x="2394" y="239"/>
                    <a:pt x="22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15"/>
            <p:cNvSpPr/>
            <p:nvPr/>
          </p:nvSpPr>
          <p:spPr>
            <a:xfrm>
              <a:off x="4866618" y="2161377"/>
              <a:ext cx="225296" cy="163913"/>
            </a:xfrm>
            <a:custGeom>
              <a:rect b="b" l="l" r="r" t="t"/>
              <a:pathLst>
                <a:path extrusionOk="0" h="3172" w="4342">
                  <a:moveTo>
                    <a:pt x="1901" y="0"/>
                  </a:moveTo>
                  <a:cubicBezTo>
                    <a:pt x="1576" y="0"/>
                    <a:pt x="1217" y="85"/>
                    <a:pt x="814" y="251"/>
                  </a:cubicBezTo>
                  <a:cubicBezTo>
                    <a:pt x="176" y="522"/>
                    <a:pt x="0" y="953"/>
                    <a:pt x="559" y="1352"/>
                  </a:cubicBezTo>
                  <a:cubicBezTo>
                    <a:pt x="1517" y="2038"/>
                    <a:pt x="2554" y="2597"/>
                    <a:pt x="3511" y="3171"/>
                  </a:cubicBezTo>
                  <a:cubicBezTo>
                    <a:pt x="3926" y="2964"/>
                    <a:pt x="4230" y="2916"/>
                    <a:pt x="4278" y="2788"/>
                  </a:cubicBezTo>
                  <a:cubicBezTo>
                    <a:pt x="4341" y="2533"/>
                    <a:pt x="4325" y="2278"/>
                    <a:pt x="4214" y="2038"/>
                  </a:cubicBezTo>
                  <a:cubicBezTo>
                    <a:pt x="4054" y="1719"/>
                    <a:pt x="3751" y="1480"/>
                    <a:pt x="3575" y="1160"/>
                  </a:cubicBezTo>
                  <a:cubicBezTo>
                    <a:pt x="3111" y="372"/>
                    <a:pt x="2581" y="0"/>
                    <a:pt x="19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15"/>
            <p:cNvSpPr/>
            <p:nvPr/>
          </p:nvSpPr>
          <p:spPr>
            <a:xfrm>
              <a:off x="4899722" y="-28402"/>
              <a:ext cx="116020" cy="249022"/>
            </a:xfrm>
            <a:custGeom>
              <a:rect b="b" l="l" r="r" t="t"/>
              <a:pathLst>
                <a:path extrusionOk="0" h="4819" w="2236">
                  <a:moveTo>
                    <a:pt x="208" y="1"/>
                  </a:moveTo>
                  <a:lnTo>
                    <a:pt x="208" y="1"/>
                  </a:lnTo>
                  <a:cubicBezTo>
                    <a:pt x="288" y="432"/>
                    <a:pt x="448" y="831"/>
                    <a:pt x="432" y="1261"/>
                  </a:cubicBezTo>
                  <a:cubicBezTo>
                    <a:pt x="400" y="1676"/>
                    <a:pt x="144" y="2075"/>
                    <a:pt x="97" y="2506"/>
                  </a:cubicBezTo>
                  <a:cubicBezTo>
                    <a:pt x="17" y="2985"/>
                    <a:pt x="1" y="3496"/>
                    <a:pt x="49" y="3990"/>
                  </a:cubicBezTo>
                  <a:cubicBezTo>
                    <a:pt x="117" y="4633"/>
                    <a:pt x="583" y="4819"/>
                    <a:pt x="1077" y="4819"/>
                  </a:cubicBezTo>
                  <a:cubicBezTo>
                    <a:pt x="1160" y="4819"/>
                    <a:pt x="1243" y="4814"/>
                    <a:pt x="1325" y="4804"/>
                  </a:cubicBezTo>
                  <a:cubicBezTo>
                    <a:pt x="1980" y="4725"/>
                    <a:pt x="1884" y="4230"/>
                    <a:pt x="1756" y="3735"/>
                  </a:cubicBezTo>
                  <a:cubicBezTo>
                    <a:pt x="1645" y="3320"/>
                    <a:pt x="1629" y="2889"/>
                    <a:pt x="1724" y="2474"/>
                  </a:cubicBezTo>
                  <a:cubicBezTo>
                    <a:pt x="2235" y="751"/>
                    <a:pt x="2028" y="368"/>
                    <a:pt x="2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15"/>
            <p:cNvSpPr/>
            <p:nvPr/>
          </p:nvSpPr>
          <p:spPr>
            <a:xfrm>
              <a:off x="2289633" y="1556380"/>
              <a:ext cx="221975" cy="124847"/>
            </a:xfrm>
            <a:custGeom>
              <a:rect b="b" l="l" r="r" t="t"/>
              <a:pathLst>
                <a:path extrusionOk="0" h="2416" w="4278">
                  <a:moveTo>
                    <a:pt x="559" y="0"/>
                  </a:moveTo>
                  <a:cubicBezTo>
                    <a:pt x="439" y="0"/>
                    <a:pt x="352" y="14"/>
                    <a:pt x="335" y="53"/>
                  </a:cubicBezTo>
                  <a:cubicBezTo>
                    <a:pt x="96" y="548"/>
                    <a:pt x="0" y="1106"/>
                    <a:pt x="32" y="1649"/>
                  </a:cubicBezTo>
                  <a:cubicBezTo>
                    <a:pt x="64" y="1888"/>
                    <a:pt x="703" y="2048"/>
                    <a:pt x="1086" y="2192"/>
                  </a:cubicBezTo>
                  <a:cubicBezTo>
                    <a:pt x="1133" y="2205"/>
                    <a:pt x="1185" y="2209"/>
                    <a:pt x="1238" y="2209"/>
                  </a:cubicBezTo>
                  <a:cubicBezTo>
                    <a:pt x="1381" y="2209"/>
                    <a:pt x="1537" y="2176"/>
                    <a:pt x="1676" y="2176"/>
                  </a:cubicBezTo>
                  <a:lnTo>
                    <a:pt x="1804" y="2415"/>
                  </a:lnTo>
                  <a:cubicBezTo>
                    <a:pt x="2554" y="2032"/>
                    <a:pt x="3336" y="1649"/>
                    <a:pt x="4086" y="1218"/>
                  </a:cubicBezTo>
                  <a:cubicBezTo>
                    <a:pt x="4230" y="1138"/>
                    <a:pt x="4277" y="835"/>
                    <a:pt x="4277" y="644"/>
                  </a:cubicBezTo>
                  <a:cubicBezTo>
                    <a:pt x="4277" y="564"/>
                    <a:pt x="3974" y="468"/>
                    <a:pt x="3783" y="436"/>
                  </a:cubicBezTo>
                  <a:cubicBezTo>
                    <a:pt x="2985" y="308"/>
                    <a:pt x="2171" y="181"/>
                    <a:pt x="1357" y="69"/>
                  </a:cubicBezTo>
                  <a:cubicBezTo>
                    <a:pt x="1128" y="48"/>
                    <a:pt x="784" y="0"/>
                    <a:pt x="5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15"/>
            <p:cNvSpPr/>
            <p:nvPr/>
          </p:nvSpPr>
          <p:spPr>
            <a:xfrm>
              <a:off x="3948264" y="1552350"/>
              <a:ext cx="168167" cy="175178"/>
            </a:xfrm>
            <a:custGeom>
              <a:rect b="b" l="l" r="r" t="t"/>
              <a:pathLst>
                <a:path extrusionOk="0" h="3390" w="3241">
                  <a:moveTo>
                    <a:pt x="988" y="0"/>
                  </a:moveTo>
                  <a:cubicBezTo>
                    <a:pt x="389" y="0"/>
                    <a:pt x="480" y="1036"/>
                    <a:pt x="336" y="1599"/>
                  </a:cubicBezTo>
                  <a:cubicBezTo>
                    <a:pt x="304" y="1759"/>
                    <a:pt x="240" y="1919"/>
                    <a:pt x="192" y="2078"/>
                  </a:cubicBezTo>
                  <a:lnTo>
                    <a:pt x="1" y="2286"/>
                  </a:lnTo>
                  <a:cubicBezTo>
                    <a:pt x="400" y="2653"/>
                    <a:pt x="735" y="3195"/>
                    <a:pt x="1198" y="3355"/>
                  </a:cubicBezTo>
                  <a:cubicBezTo>
                    <a:pt x="1268" y="3378"/>
                    <a:pt x="1346" y="3389"/>
                    <a:pt x="1429" y="3389"/>
                  </a:cubicBezTo>
                  <a:cubicBezTo>
                    <a:pt x="2140" y="3389"/>
                    <a:pt x="3240" y="2601"/>
                    <a:pt x="3240" y="2158"/>
                  </a:cubicBezTo>
                  <a:cubicBezTo>
                    <a:pt x="3240" y="2126"/>
                    <a:pt x="3240" y="2078"/>
                    <a:pt x="3224" y="2062"/>
                  </a:cubicBezTo>
                  <a:cubicBezTo>
                    <a:pt x="2554" y="1344"/>
                    <a:pt x="2027" y="275"/>
                    <a:pt x="1198" y="35"/>
                  </a:cubicBezTo>
                  <a:cubicBezTo>
                    <a:pt x="1120" y="11"/>
                    <a:pt x="1050" y="0"/>
                    <a:pt x="9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15"/>
            <p:cNvSpPr/>
            <p:nvPr/>
          </p:nvSpPr>
          <p:spPr>
            <a:xfrm>
              <a:off x="2641533" y="950764"/>
              <a:ext cx="177300" cy="151666"/>
            </a:xfrm>
            <a:custGeom>
              <a:rect b="b" l="l" r="r" t="t"/>
              <a:pathLst>
                <a:path extrusionOk="0" h="2935" w="3417">
                  <a:moveTo>
                    <a:pt x="2345" y="0"/>
                  </a:moveTo>
                  <a:cubicBezTo>
                    <a:pt x="2275" y="0"/>
                    <a:pt x="2206" y="14"/>
                    <a:pt x="2140" y="43"/>
                  </a:cubicBezTo>
                  <a:cubicBezTo>
                    <a:pt x="1358" y="426"/>
                    <a:pt x="703" y="1049"/>
                    <a:pt x="1" y="1559"/>
                  </a:cubicBezTo>
                  <a:cubicBezTo>
                    <a:pt x="400" y="2038"/>
                    <a:pt x="735" y="2820"/>
                    <a:pt x="1214" y="2916"/>
                  </a:cubicBezTo>
                  <a:cubicBezTo>
                    <a:pt x="1287" y="2929"/>
                    <a:pt x="1361" y="2935"/>
                    <a:pt x="1436" y="2935"/>
                  </a:cubicBezTo>
                  <a:cubicBezTo>
                    <a:pt x="2376" y="2935"/>
                    <a:pt x="3416" y="1967"/>
                    <a:pt x="3416" y="1272"/>
                  </a:cubicBezTo>
                  <a:cubicBezTo>
                    <a:pt x="3416" y="698"/>
                    <a:pt x="2851" y="0"/>
                    <a:pt x="23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15"/>
            <p:cNvSpPr/>
            <p:nvPr/>
          </p:nvSpPr>
          <p:spPr>
            <a:xfrm>
              <a:off x="3400904" y="534325"/>
              <a:ext cx="183059" cy="171509"/>
            </a:xfrm>
            <a:custGeom>
              <a:rect b="b" l="l" r="r" t="t"/>
              <a:pathLst>
                <a:path extrusionOk="0" h="3319" w="3528">
                  <a:moveTo>
                    <a:pt x="2601" y="1"/>
                  </a:moveTo>
                  <a:cubicBezTo>
                    <a:pt x="2395" y="1"/>
                    <a:pt x="2010" y="226"/>
                    <a:pt x="1868" y="426"/>
                  </a:cubicBezTo>
                  <a:cubicBezTo>
                    <a:pt x="1182" y="1335"/>
                    <a:pt x="559" y="2277"/>
                    <a:pt x="1" y="3075"/>
                  </a:cubicBezTo>
                  <a:cubicBezTo>
                    <a:pt x="447" y="3139"/>
                    <a:pt x="894" y="3235"/>
                    <a:pt x="1341" y="3282"/>
                  </a:cubicBezTo>
                  <a:cubicBezTo>
                    <a:pt x="1429" y="3306"/>
                    <a:pt x="1521" y="3318"/>
                    <a:pt x="1614" y="3318"/>
                  </a:cubicBezTo>
                  <a:cubicBezTo>
                    <a:pt x="1708" y="3318"/>
                    <a:pt x="1804" y="3306"/>
                    <a:pt x="1900" y="3282"/>
                  </a:cubicBezTo>
                  <a:cubicBezTo>
                    <a:pt x="2985" y="2931"/>
                    <a:pt x="3528" y="1974"/>
                    <a:pt x="3256" y="841"/>
                  </a:cubicBezTo>
                  <a:cubicBezTo>
                    <a:pt x="3176" y="506"/>
                    <a:pt x="2953" y="202"/>
                    <a:pt x="2666" y="11"/>
                  </a:cubicBezTo>
                  <a:cubicBezTo>
                    <a:pt x="2647" y="4"/>
                    <a:pt x="2625" y="1"/>
                    <a:pt x="26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15"/>
            <p:cNvSpPr/>
            <p:nvPr/>
          </p:nvSpPr>
          <p:spPr>
            <a:xfrm>
              <a:off x="2288803" y="-37755"/>
              <a:ext cx="188040" cy="132133"/>
            </a:xfrm>
            <a:custGeom>
              <a:rect b="b" l="l" r="r" t="t"/>
              <a:pathLst>
                <a:path extrusionOk="0" h="2557" w="3624">
                  <a:moveTo>
                    <a:pt x="1599" y="0"/>
                  </a:moveTo>
                  <a:cubicBezTo>
                    <a:pt x="1460" y="0"/>
                    <a:pt x="1325" y="16"/>
                    <a:pt x="1197" y="54"/>
                  </a:cubicBezTo>
                  <a:cubicBezTo>
                    <a:pt x="703" y="182"/>
                    <a:pt x="479" y="1219"/>
                    <a:pt x="0" y="2113"/>
                  </a:cubicBezTo>
                  <a:cubicBezTo>
                    <a:pt x="413" y="2284"/>
                    <a:pt x="750" y="2556"/>
                    <a:pt x="977" y="2556"/>
                  </a:cubicBezTo>
                  <a:cubicBezTo>
                    <a:pt x="1004" y="2556"/>
                    <a:pt x="1030" y="2552"/>
                    <a:pt x="1054" y="2544"/>
                  </a:cubicBezTo>
                  <a:cubicBezTo>
                    <a:pt x="1852" y="2240"/>
                    <a:pt x="2618" y="1857"/>
                    <a:pt x="3352" y="1395"/>
                  </a:cubicBezTo>
                  <a:cubicBezTo>
                    <a:pt x="3559" y="1267"/>
                    <a:pt x="3527" y="772"/>
                    <a:pt x="3623" y="453"/>
                  </a:cubicBezTo>
                  <a:cubicBezTo>
                    <a:pt x="2945" y="323"/>
                    <a:pt x="2224" y="0"/>
                    <a:pt x="15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15"/>
            <p:cNvSpPr/>
            <p:nvPr/>
          </p:nvSpPr>
          <p:spPr>
            <a:xfrm>
              <a:off x="2998466" y="-51190"/>
              <a:ext cx="166507" cy="184480"/>
            </a:xfrm>
            <a:custGeom>
              <a:rect b="b" l="l" r="r" t="t"/>
              <a:pathLst>
                <a:path extrusionOk="0" h="3570" w="3209">
                  <a:moveTo>
                    <a:pt x="1916" y="0"/>
                  </a:moveTo>
                  <a:cubicBezTo>
                    <a:pt x="1677" y="0"/>
                    <a:pt x="1387" y="95"/>
                    <a:pt x="1325" y="218"/>
                  </a:cubicBezTo>
                  <a:cubicBezTo>
                    <a:pt x="862" y="1256"/>
                    <a:pt x="479" y="2325"/>
                    <a:pt x="0" y="3570"/>
                  </a:cubicBezTo>
                  <a:cubicBezTo>
                    <a:pt x="2235" y="3506"/>
                    <a:pt x="3208" y="2261"/>
                    <a:pt x="2698" y="601"/>
                  </a:cubicBezTo>
                  <a:cubicBezTo>
                    <a:pt x="2586" y="330"/>
                    <a:pt x="2378" y="122"/>
                    <a:pt x="2107" y="27"/>
                  </a:cubicBezTo>
                  <a:cubicBezTo>
                    <a:pt x="2053" y="9"/>
                    <a:pt x="1986" y="0"/>
                    <a:pt x="19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15"/>
            <p:cNvSpPr/>
            <p:nvPr/>
          </p:nvSpPr>
          <p:spPr>
            <a:xfrm>
              <a:off x="4260470" y="105898"/>
              <a:ext cx="135011" cy="162208"/>
            </a:xfrm>
            <a:custGeom>
              <a:rect b="b" l="l" r="r" t="t"/>
              <a:pathLst>
                <a:path extrusionOk="0" h="3139" w="2602">
                  <a:moveTo>
                    <a:pt x="1264" y="1"/>
                  </a:moveTo>
                  <a:cubicBezTo>
                    <a:pt x="668" y="1"/>
                    <a:pt x="1" y="1211"/>
                    <a:pt x="16" y="2269"/>
                  </a:cubicBezTo>
                  <a:cubicBezTo>
                    <a:pt x="30" y="2845"/>
                    <a:pt x="315" y="3139"/>
                    <a:pt x="760" y="3139"/>
                  </a:cubicBezTo>
                  <a:cubicBezTo>
                    <a:pt x="832" y="3139"/>
                    <a:pt x="909" y="3131"/>
                    <a:pt x="990" y="3115"/>
                  </a:cubicBezTo>
                  <a:cubicBezTo>
                    <a:pt x="1995" y="3115"/>
                    <a:pt x="2570" y="2445"/>
                    <a:pt x="2586" y="1344"/>
                  </a:cubicBezTo>
                  <a:cubicBezTo>
                    <a:pt x="2602" y="466"/>
                    <a:pt x="2107" y="83"/>
                    <a:pt x="1309" y="3"/>
                  </a:cubicBezTo>
                  <a:cubicBezTo>
                    <a:pt x="1294" y="1"/>
                    <a:pt x="1279" y="1"/>
                    <a:pt x="126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15"/>
            <p:cNvSpPr/>
            <p:nvPr/>
          </p:nvSpPr>
          <p:spPr>
            <a:xfrm>
              <a:off x="5738585" y="1626967"/>
              <a:ext cx="196290" cy="161071"/>
            </a:xfrm>
            <a:custGeom>
              <a:rect b="b" l="l" r="r" t="t"/>
              <a:pathLst>
                <a:path extrusionOk="0" h="3117" w="3783">
                  <a:moveTo>
                    <a:pt x="1078" y="0"/>
                  </a:moveTo>
                  <a:cubicBezTo>
                    <a:pt x="1057" y="0"/>
                    <a:pt x="1038" y="4"/>
                    <a:pt x="1022" y="12"/>
                  </a:cubicBezTo>
                  <a:cubicBezTo>
                    <a:pt x="1" y="522"/>
                    <a:pt x="703" y="1592"/>
                    <a:pt x="655" y="2438"/>
                  </a:cubicBezTo>
                  <a:cubicBezTo>
                    <a:pt x="655" y="2533"/>
                    <a:pt x="655" y="2693"/>
                    <a:pt x="719" y="2725"/>
                  </a:cubicBezTo>
                  <a:cubicBezTo>
                    <a:pt x="906" y="2869"/>
                    <a:pt x="1223" y="3117"/>
                    <a:pt x="1354" y="3117"/>
                  </a:cubicBezTo>
                  <a:cubicBezTo>
                    <a:pt x="1368" y="3117"/>
                    <a:pt x="1380" y="3114"/>
                    <a:pt x="1389" y="3108"/>
                  </a:cubicBezTo>
                  <a:cubicBezTo>
                    <a:pt x="1779" y="2848"/>
                    <a:pt x="2174" y="2696"/>
                    <a:pt x="2584" y="2696"/>
                  </a:cubicBezTo>
                  <a:cubicBezTo>
                    <a:pt x="2928" y="2696"/>
                    <a:pt x="3283" y="2803"/>
                    <a:pt x="3655" y="3044"/>
                  </a:cubicBezTo>
                  <a:cubicBezTo>
                    <a:pt x="3703" y="2932"/>
                    <a:pt x="3735" y="2821"/>
                    <a:pt x="3783" y="2725"/>
                  </a:cubicBezTo>
                  <a:cubicBezTo>
                    <a:pt x="3448" y="2246"/>
                    <a:pt x="3097" y="1799"/>
                    <a:pt x="2714" y="1384"/>
                  </a:cubicBezTo>
                  <a:cubicBezTo>
                    <a:pt x="2204" y="889"/>
                    <a:pt x="1398" y="0"/>
                    <a:pt x="10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15"/>
            <p:cNvSpPr/>
            <p:nvPr/>
          </p:nvSpPr>
          <p:spPr>
            <a:xfrm>
              <a:off x="4915496" y="2406103"/>
              <a:ext cx="196290" cy="160451"/>
            </a:xfrm>
            <a:custGeom>
              <a:rect b="b" l="l" r="r" t="t"/>
              <a:pathLst>
                <a:path extrusionOk="0" h="3105" w="3783">
                  <a:moveTo>
                    <a:pt x="1084" y="1"/>
                  </a:moveTo>
                  <a:cubicBezTo>
                    <a:pt x="1061" y="1"/>
                    <a:pt x="1040" y="6"/>
                    <a:pt x="1021" y="15"/>
                  </a:cubicBezTo>
                  <a:cubicBezTo>
                    <a:pt x="0" y="510"/>
                    <a:pt x="702" y="1579"/>
                    <a:pt x="654" y="2441"/>
                  </a:cubicBezTo>
                  <a:cubicBezTo>
                    <a:pt x="654" y="2537"/>
                    <a:pt x="654" y="2680"/>
                    <a:pt x="718" y="2712"/>
                  </a:cubicBezTo>
                  <a:cubicBezTo>
                    <a:pt x="905" y="2856"/>
                    <a:pt x="1223" y="3104"/>
                    <a:pt x="1353" y="3104"/>
                  </a:cubicBezTo>
                  <a:cubicBezTo>
                    <a:pt x="1367" y="3104"/>
                    <a:pt x="1379" y="3102"/>
                    <a:pt x="1388" y="3095"/>
                  </a:cubicBezTo>
                  <a:cubicBezTo>
                    <a:pt x="1779" y="2835"/>
                    <a:pt x="2169" y="2684"/>
                    <a:pt x="2577" y="2684"/>
                  </a:cubicBezTo>
                  <a:cubicBezTo>
                    <a:pt x="2920" y="2684"/>
                    <a:pt x="3276" y="2791"/>
                    <a:pt x="3655" y="3031"/>
                  </a:cubicBezTo>
                  <a:lnTo>
                    <a:pt x="3782" y="2712"/>
                  </a:lnTo>
                  <a:cubicBezTo>
                    <a:pt x="3447" y="2234"/>
                    <a:pt x="3096" y="1787"/>
                    <a:pt x="2713" y="1372"/>
                  </a:cubicBezTo>
                  <a:cubicBezTo>
                    <a:pt x="2207" y="881"/>
                    <a:pt x="1410" y="1"/>
                    <a:pt x="10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15"/>
            <p:cNvSpPr/>
            <p:nvPr/>
          </p:nvSpPr>
          <p:spPr>
            <a:xfrm>
              <a:off x="4930388" y="1131674"/>
              <a:ext cx="145804" cy="158384"/>
            </a:xfrm>
            <a:custGeom>
              <a:rect b="b" l="l" r="r" t="t"/>
              <a:pathLst>
                <a:path extrusionOk="0" h="3065" w="2810">
                  <a:moveTo>
                    <a:pt x="973" y="0"/>
                  </a:moveTo>
                  <a:cubicBezTo>
                    <a:pt x="495" y="0"/>
                    <a:pt x="43" y="971"/>
                    <a:pt x="0" y="2463"/>
                  </a:cubicBezTo>
                  <a:cubicBezTo>
                    <a:pt x="191" y="2595"/>
                    <a:pt x="598" y="3065"/>
                    <a:pt x="823" y="3065"/>
                  </a:cubicBezTo>
                  <a:cubicBezTo>
                    <a:pt x="843" y="3065"/>
                    <a:pt x="861" y="3061"/>
                    <a:pt x="878" y="3053"/>
                  </a:cubicBezTo>
                  <a:cubicBezTo>
                    <a:pt x="1580" y="2750"/>
                    <a:pt x="2171" y="2224"/>
                    <a:pt x="2809" y="1793"/>
                  </a:cubicBezTo>
                  <a:cubicBezTo>
                    <a:pt x="2267" y="1202"/>
                    <a:pt x="1820" y="436"/>
                    <a:pt x="1165" y="53"/>
                  </a:cubicBezTo>
                  <a:cubicBezTo>
                    <a:pt x="1101" y="17"/>
                    <a:pt x="1037" y="0"/>
                    <a:pt x="97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15"/>
            <p:cNvSpPr/>
            <p:nvPr/>
          </p:nvSpPr>
          <p:spPr>
            <a:xfrm>
              <a:off x="4919595" y="1432415"/>
              <a:ext cx="145804" cy="158642"/>
            </a:xfrm>
            <a:custGeom>
              <a:rect b="b" l="l" r="r" t="t"/>
              <a:pathLst>
                <a:path extrusionOk="0" h="3070" w="2810">
                  <a:moveTo>
                    <a:pt x="973" y="1"/>
                  </a:moveTo>
                  <a:cubicBezTo>
                    <a:pt x="507" y="1"/>
                    <a:pt x="57" y="982"/>
                    <a:pt x="1" y="2468"/>
                  </a:cubicBezTo>
                  <a:cubicBezTo>
                    <a:pt x="192" y="2600"/>
                    <a:pt x="612" y="3070"/>
                    <a:pt x="840" y="3070"/>
                  </a:cubicBezTo>
                  <a:cubicBezTo>
                    <a:pt x="860" y="3070"/>
                    <a:pt x="878" y="3066"/>
                    <a:pt x="895" y="3059"/>
                  </a:cubicBezTo>
                  <a:cubicBezTo>
                    <a:pt x="1581" y="2755"/>
                    <a:pt x="2187" y="2229"/>
                    <a:pt x="2810" y="1798"/>
                  </a:cubicBezTo>
                  <a:cubicBezTo>
                    <a:pt x="2283" y="1191"/>
                    <a:pt x="1836" y="441"/>
                    <a:pt x="1166" y="58"/>
                  </a:cubicBezTo>
                  <a:cubicBezTo>
                    <a:pt x="1102" y="19"/>
                    <a:pt x="1037" y="1"/>
                    <a:pt x="9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15"/>
            <p:cNvSpPr/>
            <p:nvPr/>
          </p:nvSpPr>
          <p:spPr>
            <a:xfrm>
              <a:off x="4257149" y="971123"/>
              <a:ext cx="133351" cy="193833"/>
            </a:xfrm>
            <a:custGeom>
              <a:rect b="b" l="l" r="r" t="t"/>
              <a:pathLst>
                <a:path extrusionOk="0" h="3751" w="2570">
                  <a:moveTo>
                    <a:pt x="1357" y="0"/>
                  </a:moveTo>
                  <a:cubicBezTo>
                    <a:pt x="1070" y="351"/>
                    <a:pt x="639" y="655"/>
                    <a:pt x="495" y="1054"/>
                  </a:cubicBezTo>
                  <a:cubicBezTo>
                    <a:pt x="256" y="1740"/>
                    <a:pt x="96" y="2458"/>
                    <a:pt x="32" y="3176"/>
                  </a:cubicBezTo>
                  <a:cubicBezTo>
                    <a:pt x="0" y="3384"/>
                    <a:pt x="304" y="3623"/>
                    <a:pt x="383" y="3751"/>
                  </a:cubicBezTo>
                  <a:cubicBezTo>
                    <a:pt x="1644" y="3703"/>
                    <a:pt x="2570" y="2235"/>
                    <a:pt x="2171" y="1117"/>
                  </a:cubicBezTo>
                  <a:cubicBezTo>
                    <a:pt x="2027" y="702"/>
                    <a:pt x="1644" y="367"/>
                    <a:pt x="13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15"/>
            <p:cNvSpPr/>
            <p:nvPr/>
          </p:nvSpPr>
          <p:spPr>
            <a:xfrm>
              <a:off x="4763933" y="1229596"/>
              <a:ext cx="129252" cy="167995"/>
            </a:xfrm>
            <a:custGeom>
              <a:rect b="b" l="l" r="r" t="t"/>
              <a:pathLst>
                <a:path extrusionOk="0" h="3251" w="2491">
                  <a:moveTo>
                    <a:pt x="1415" y="0"/>
                  </a:moveTo>
                  <a:cubicBezTo>
                    <a:pt x="1042" y="0"/>
                    <a:pt x="0" y="1563"/>
                    <a:pt x="0" y="2308"/>
                  </a:cubicBezTo>
                  <a:cubicBezTo>
                    <a:pt x="0" y="3153"/>
                    <a:pt x="639" y="3233"/>
                    <a:pt x="1245" y="3249"/>
                  </a:cubicBezTo>
                  <a:cubicBezTo>
                    <a:pt x="1262" y="3250"/>
                    <a:pt x="1280" y="3250"/>
                    <a:pt x="1296" y="3250"/>
                  </a:cubicBezTo>
                  <a:cubicBezTo>
                    <a:pt x="1973" y="3250"/>
                    <a:pt x="2475" y="2631"/>
                    <a:pt x="2490" y="1510"/>
                  </a:cubicBezTo>
                  <a:cubicBezTo>
                    <a:pt x="2267" y="1158"/>
                    <a:pt x="1995" y="456"/>
                    <a:pt x="1485" y="25"/>
                  </a:cubicBezTo>
                  <a:cubicBezTo>
                    <a:pt x="1465" y="8"/>
                    <a:pt x="1442" y="0"/>
                    <a:pt x="14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15"/>
            <p:cNvSpPr/>
            <p:nvPr/>
          </p:nvSpPr>
          <p:spPr>
            <a:xfrm>
              <a:off x="1816784" y="1607744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751" y="1"/>
                  </a:moveTo>
                  <a:lnTo>
                    <a:pt x="751" y="1"/>
                  </a:lnTo>
                  <a:cubicBezTo>
                    <a:pt x="1" y="1262"/>
                    <a:pt x="17" y="2203"/>
                    <a:pt x="767" y="3384"/>
                  </a:cubicBezTo>
                  <a:cubicBezTo>
                    <a:pt x="939" y="3658"/>
                    <a:pt x="1117" y="3746"/>
                    <a:pt x="1303" y="3746"/>
                  </a:cubicBezTo>
                  <a:cubicBezTo>
                    <a:pt x="1631" y="3746"/>
                    <a:pt x="1980" y="3474"/>
                    <a:pt x="2354" y="3474"/>
                  </a:cubicBezTo>
                  <a:cubicBezTo>
                    <a:pt x="2497" y="3474"/>
                    <a:pt x="2643" y="3514"/>
                    <a:pt x="2793" y="3623"/>
                  </a:cubicBezTo>
                  <a:cubicBezTo>
                    <a:pt x="2458" y="2059"/>
                    <a:pt x="1916" y="910"/>
                    <a:pt x="7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15"/>
            <p:cNvSpPr/>
            <p:nvPr/>
          </p:nvSpPr>
          <p:spPr>
            <a:xfrm>
              <a:off x="2692071" y="741640"/>
              <a:ext cx="139992" cy="170114"/>
            </a:xfrm>
            <a:custGeom>
              <a:rect b="b" l="l" r="r" t="t"/>
              <a:pathLst>
                <a:path extrusionOk="0" h="3292" w="2698">
                  <a:moveTo>
                    <a:pt x="2058" y="0"/>
                  </a:moveTo>
                  <a:cubicBezTo>
                    <a:pt x="1891" y="0"/>
                    <a:pt x="1716" y="42"/>
                    <a:pt x="1660" y="116"/>
                  </a:cubicBezTo>
                  <a:cubicBezTo>
                    <a:pt x="1086" y="803"/>
                    <a:pt x="575" y="1537"/>
                    <a:pt x="128" y="2319"/>
                  </a:cubicBezTo>
                  <a:cubicBezTo>
                    <a:pt x="0" y="2526"/>
                    <a:pt x="144" y="3005"/>
                    <a:pt x="336" y="3212"/>
                  </a:cubicBezTo>
                  <a:cubicBezTo>
                    <a:pt x="385" y="3269"/>
                    <a:pt x="618" y="3291"/>
                    <a:pt x="885" y="3291"/>
                  </a:cubicBezTo>
                  <a:cubicBezTo>
                    <a:pt x="1218" y="3291"/>
                    <a:pt x="1605" y="3257"/>
                    <a:pt x="1756" y="3212"/>
                  </a:cubicBezTo>
                  <a:cubicBezTo>
                    <a:pt x="2506" y="2973"/>
                    <a:pt x="2650" y="1776"/>
                    <a:pt x="2698" y="643"/>
                  </a:cubicBezTo>
                  <a:cubicBezTo>
                    <a:pt x="2634" y="531"/>
                    <a:pt x="2554" y="212"/>
                    <a:pt x="2362" y="68"/>
                  </a:cubicBezTo>
                  <a:cubicBezTo>
                    <a:pt x="2296" y="22"/>
                    <a:pt x="2179" y="0"/>
                    <a:pt x="20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15"/>
            <p:cNvSpPr/>
            <p:nvPr/>
          </p:nvSpPr>
          <p:spPr>
            <a:xfrm>
              <a:off x="2613410" y="2124637"/>
              <a:ext cx="180569" cy="121591"/>
            </a:xfrm>
            <a:custGeom>
              <a:rect b="b" l="l" r="r" t="t"/>
              <a:pathLst>
                <a:path extrusionOk="0" h="2353" w="3480">
                  <a:moveTo>
                    <a:pt x="562" y="1"/>
                  </a:moveTo>
                  <a:cubicBezTo>
                    <a:pt x="376" y="1"/>
                    <a:pt x="181" y="36"/>
                    <a:pt x="0" y="36"/>
                  </a:cubicBezTo>
                  <a:cubicBezTo>
                    <a:pt x="32" y="291"/>
                    <a:pt x="0" y="563"/>
                    <a:pt x="112" y="786"/>
                  </a:cubicBezTo>
                  <a:cubicBezTo>
                    <a:pt x="564" y="1676"/>
                    <a:pt x="1830" y="2353"/>
                    <a:pt x="2995" y="2353"/>
                  </a:cubicBezTo>
                  <a:cubicBezTo>
                    <a:pt x="3104" y="2353"/>
                    <a:pt x="3213" y="2347"/>
                    <a:pt x="3320" y="2334"/>
                  </a:cubicBezTo>
                  <a:cubicBezTo>
                    <a:pt x="3479" y="978"/>
                    <a:pt x="3464" y="1010"/>
                    <a:pt x="2298" y="643"/>
                  </a:cubicBezTo>
                  <a:cubicBezTo>
                    <a:pt x="1788" y="499"/>
                    <a:pt x="1325" y="196"/>
                    <a:pt x="830" y="36"/>
                  </a:cubicBezTo>
                  <a:cubicBezTo>
                    <a:pt x="745" y="9"/>
                    <a:pt x="655" y="1"/>
                    <a:pt x="5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15"/>
            <p:cNvSpPr/>
            <p:nvPr/>
          </p:nvSpPr>
          <p:spPr>
            <a:xfrm>
              <a:off x="1606432" y="1707216"/>
              <a:ext cx="124271" cy="161174"/>
            </a:xfrm>
            <a:custGeom>
              <a:rect b="b" l="l" r="r" t="t"/>
              <a:pathLst>
                <a:path extrusionOk="0" h="3119" w="2395">
                  <a:moveTo>
                    <a:pt x="1359" y="0"/>
                  </a:moveTo>
                  <a:cubicBezTo>
                    <a:pt x="1065" y="0"/>
                    <a:pt x="774" y="40"/>
                    <a:pt x="496" y="119"/>
                  </a:cubicBezTo>
                  <a:cubicBezTo>
                    <a:pt x="256" y="198"/>
                    <a:pt x="1" y="837"/>
                    <a:pt x="97" y="1092"/>
                  </a:cubicBezTo>
                  <a:cubicBezTo>
                    <a:pt x="336" y="1778"/>
                    <a:pt x="767" y="2401"/>
                    <a:pt x="1134" y="3055"/>
                  </a:cubicBezTo>
                  <a:lnTo>
                    <a:pt x="1469" y="3119"/>
                  </a:lnTo>
                  <a:cubicBezTo>
                    <a:pt x="1788" y="2417"/>
                    <a:pt x="2076" y="1698"/>
                    <a:pt x="2315" y="980"/>
                  </a:cubicBezTo>
                  <a:cubicBezTo>
                    <a:pt x="2395" y="709"/>
                    <a:pt x="2219" y="103"/>
                    <a:pt x="2092" y="87"/>
                  </a:cubicBezTo>
                  <a:cubicBezTo>
                    <a:pt x="1851" y="28"/>
                    <a:pt x="1605" y="0"/>
                    <a:pt x="13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15"/>
            <p:cNvSpPr/>
            <p:nvPr/>
          </p:nvSpPr>
          <p:spPr>
            <a:xfrm>
              <a:off x="6247029" y="1608571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1261" y="0"/>
                  </a:moveTo>
                  <a:cubicBezTo>
                    <a:pt x="987" y="0"/>
                    <a:pt x="525" y="390"/>
                    <a:pt x="415" y="687"/>
                  </a:cubicBezTo>
                  <a:cubicBezTo>
                    <a:pt x="0" y="1868"/>
                    <a:pt x="575" y="2522"/>
                    <a:pt x="2362" y="2921"/>
                  </a:cubicBezTo>
                  <a:cubicBezTo>
                    <a:pt x="2362" y="2107"/>
                    <a:pt x="2474" y="1373"/>
                    <a:pt x="2315" y="687"/>
                  </a:cubicBezTo>
                  <a:cubicBezTo>
                    <a:pt x="2251" y="384"/>
                    <a:pt x="1660" y="33"/>
                    <a:pt x="1277" y="1"/>
                  </a:cubicBezTo>
                  <a:cubicBezTo>
                    <a:pt x="1272" y="0"/>
                    <a:pt x="1267" y="0"/>
                    <a:pt x="12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15"/>
            <p:cNvSpPr/>
            <p:nvPr/>
          </p:nvSpPr>
          <p:spPr>
            <a:xfrm>
              <a:off x="6381988" y="2781255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1277" y="0"/>
                  </a:moveTo>
                  <a:cubicBezTo>
                    <a:pt x="1004" y="0"/>
                    <a:pt x="541" y="390"/>
                    <a:pt x="432" y="687"/>
                  </a:cubicBezTo>
                  <a:cubicBezTo>
                    <a:pt x="1" y="1868"/>
                    <a:pt x="575" y="2522"/>
                    <a:pt x="2379" y="2921"/>
                  </a:cubicBezTo>
                  <a:cubicBezTo>
                    <a:pt x="2379" y="2107"/>
                    <a:pt x="2475" y="1373"/>
                    <a:pt x="2331" y="687"/>
                  </a:cubicBezTo>
                  <a:cubicBezTo>
                    <a:pt x="2251" y="368"/>
                    <a:pt x="1677" y="33"/>
                    <a:pt x="1294" y="1"/>
                  </a:cubicBezTo>
                  <a:cubicBezTo>
                    <a:pt x="1288" y="0"/>
                    <a:pt x="1283" y="0"/>
                    <a:pt x="12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15"/>
            <p:cNvSpPr/>
            <p:nvPr/>
          </p:nvSpPr>
          <p:spPr>
            <a:xfrm>
              <a:off x="4747381" y="1770258"/>
              <a:ext cx="117629" cy="145155"/>
            </a:xfrm>
            <a:custGeom>
              <a:rect b="b" l="l" r="r" t="t"/>
              <a:pathLst>
                <a:path extrusionOk="0" h="2809" w="2267">
                  <a:moveTo>
                    <a:pt x="1363" y="0"/>
                  </a:moveTo>
                  <a:cubicBezTo>
                    <a:pt x="1133" y="0"/>
                    <a:pt x="892" y="36"/>
                    <a:pt x="687" y="48"/>
                  </a:cubicBezTo>
                  <a:cubicBezTo>
                    <a:pt x="463" y="48"/>
                    <a:pt x="80" y="574"/>
                    <a:pt x="64" y="893"/>
                  </a:cubicBezTo>
                  <a:cubicBezTo>
                    <a:pt x="0" y="1596"/>
                    <a:pt x="1086" y="2649"/>
                    <a:pt x="2043" y="2809"/>
                  </a:cubicBezTo>
                  <a:cubicBezTo>
                    <a:pt x="2107" y="2138"/>
                    <a:pt x="2267" y="1452"/>
                    <a:pt x="2235" y="782"/>
                  </a:cubicBezTo>
                  <a:cubicBezTo>
                    <a:pt x="2183" y="127"/>
                    <a:pt x="1792" y="0"/>
                    <a:pt x="13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15"/>
            <p:cNvSpPr/>
            <p:nvPr/>
          </p:nvSpPr>
          <p:spPr>
            <a:xfrm>
              <a:off x="4695182" y="2299655"/>
              <a:ext cx="117681" cy="145207"/>
            </a:xfrm>
            <a:custGeom>
              <a:rect b="b" l="l" r="r" t="t"/>
              <a:pathLst>
                <a:path extrusionOk="0" h="2810" w="2268">
                  <a:moveTo>
                    <a:pt x="1375" y="1"/>
                  </a:moveTo>
                  <a:cubicBezTo>
                    <a:pt x="1143" y="1"/>
                    <a:pt x="899" y="37"/>
                    <a:pt x="687" y="48"/>
                  </a:cubicBezTo>
                  <a:cubicBezTo>
                    <a:pt x="464" y="48"/>
                    <a:pt x="97" y="575"/>
                    <a:pt x="65" y="894"/>
                  </a:cubicBezTo>
                  <a:cubicBezTo>
                    <a:pt x="1" y="1596"/>
                    <a:pt x="1102" y="2650"/>
                    <a:pt x="2044" y="2809"/>
                  </a:cubicBezTo>
                  <a:cubicBezTo>
                    <a:pt x="2107" y="2123"/>
                    <a:pt x="2267" y="1453"/>
                    <a:pt x="2235" y="783"/>
                  </a:cubicBezTo>
                  <a:cubicBezTo>
                    <a:pt x="2194" y="128"/>
                    <a:pt x="1807" y="1"/>
                    <a:pt x="13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15"/>
            <p:cNvSpPr/>
            <p:nvPr/>
          </p:nvSpPr>
          <p:spPr>
            <a:xfrm>
              <a:off x="5216080" y="2206023"/>
              <a:ext cx="118459" cy="145620"/>
            </a:xfrm>
            <a:custGeom>
              <a:rect b="b" l="l" r="r" t="t"/>
              <a:pathLst>
                <a:path extrusionOk="0" h="2818" w="2283">
                  <a:moveTo>
                    <a:pt x="1365" y="1"/>
                  </a:moveTo>
                  <a:cubicBezTo>
                    <a:pt x="1134" y="1"/>
                    <a:pt x="893" y="35"/>
                    <a:pt x="686" y="41"/>
                  </a:cubicBezTo>
                  <a:cubicBezTo>
                    <a:pt x="463" y="57"/>
                    <a:pt x="80" y="584"/>
                    <a:pt x="64" y="887"/>
                  </a:cubicBezTo>
                  <a:cubicBezTo>
                    <a:pt x="0" y="1605"/>
                    <a:pt x="1085" y="2658"/>
                    <a:pt x="2043" y="2818"/>
                  </a:cubicBezTo>
                  <a:cubicBezTo>
                    <a:pt x="2107" y="2132"/>
                    <a:pt x="2282" y="1445"/>
                    <a:pt x="2235" y="775"/>
                  </a:cubicBezTo>
                  <a:cubicBezTo>
                    <a:pt x="2183" y="121"/>
                    <a:pt x="1793" y="1"/>
                    <a:pt x="13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15"/>
            <p:cNvSpPr/>
            <p:nvPr/>
          </p:nvSpPr>
          <p:spPr>
            <a:xfrm>
              <a:off x="6810111" y="979288"/>
              <a:ext cx="204592" cy="135647"/>
            </a:xfrm>
            <a:custGeom>
              <a:rect b="b" l="l" r="r" t="t"/>
              <a:pathLst>
                <a:path extrusionOk="0" h="2625" w="3943">
                  <a:moveTo>
                    <a:pt x="3290" y="0"/>
                  </a:moveTo>
                  <a:cubicBezTo>
                    <a:pt x="3284" y="0"/>
                    <a:pt x="3278" y="1"/>
                    <a:pt x="3272" y="2"/>
                  </a:cubicBezTo>
                  <a:cubicBezTo>
                    <a:pt x="1772" y="241"/>
                    <a:pt x="799" y="1199"/>
                    <a:pt x="1" y="2587"/>
                  </a:cubicBezTo>
                  <a:cubicBezTo>
                    <a:pt x="143" y="2613"/>
                    <a:pt x="276" y="2624"/>
                    <a:pt x="403" y="2624"/>
                  </a:cubicBezTo>
                  <a:cubicBezTo>
                    <a:pt x="1232" y="2624"/>
                    <a:pt x="1765" y="2127"/>
                    <a:pt x="2347" y="1725"/>
                  </a:cubicBezTo>
                  <a:cubicBezTo>
                    <a:pt x="2666" y="1502"/>
                    <a:pt x="3065" y="1374"/>
                    <a:pt x="3400" y="1183"/>
                  </a:cubicBezTo>
                  <a:cubicBezTo>
                    <a:pt x="3592" y="1023"/>
                    <a:pt x="3783" y="848"/>
                    <a:pt x="3943" y="656"/>
                  </a:cubicBezTo>
                  <a:cubicBezTo>
                    <a:pt x="3727" y="440"/>
                    <a:pt x="3466" y="0"/>
                    <a:pt x="32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15"/>
            <p:cNvSpPr/>
            <p:nvPr/>
          </p:nvSpPr>
          <p:spPr>
            <a:xfrm>
              <a:off x="7210084" y="220485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1166" y="0"/>
                  </a:moveTo>
                  <a:cubicBezTo>
                    <a:pt x="823" y="0"/>
                    <a:pt x="403" y="319"/>
                    <a:pt x="129" y="593"/>
                  </a:cubicBezTo>
                  <a:cubicBezTo>
                    <a:pt x="1" y="721"/>
                    <a:pt x="33" y="1279"/>
                    <a:pt x="144" y="1359"/>
                  </a:cubicBezTo>
                  <a:cubicBezTo>
                    <a:pt x="735" y="1662"/>
                    <a:pt x="1325" y="1934"/>
                    <a:pt x="1948" y="2173"/>
                  </a:cubicBezTo>
                  <a:lnTo>
                    <a:pt x="2283" y="2508"/>
                  </a:lnTo>
                  <a:cubicBezTo>
                    <a:pt x="2475" y="2157"/>
                    <a:pt x="2730" y="1822"/>
                    <a:pt x="2794" y="1455"/>
                  </a:cubicBezTo>
                  <a:cubicBezTo>
                    <a:pt x="2826" y="1168"/>
                    <a:pt x="2714" y="880"/>
                    <a:pt x="2506" y="673"/>
                  </a:cubicBezTo>
                  <a:cubicBezTo>
                    <a:pt x="2123" y="370"/>
                    <a:pt x="1661" y="34"/>
                    <a:pt x="1214" y="2"/>
                  </a:cubicBezTo>
                  <a:cubicBezTo>
                    <a:pt x="1198" y="1"/>
                    <a:pt x="1182" y="0"/>
                    <a:pt x="1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15"/>
            <p:cNvSpPr/>
            <p:nvPr/>
          </p:nvSpPr>
          <p:spPr>
            <a:xfrm>
              <a:off x="1335684" y="94685"/>
              <a:ext cx="198781" cy="89915"/>
            </a:xfrm>
            <a:custGeom>
              <a:rect b="b" l="l" r="r" t="t"/>
              <a:pathLst>
                <a:path extrusionOk="0" h="1740" w="3831">
                  <a:moveTo>
                    <a:pt x="2867" y="0"/>
                  </a:moveTo>
                  <a:cubicBezTo>
                    <a:pt x="2824" y="0"/>
                    <a:pt x="2789" y="9"/>
                    <a:pt x="2761" y="29"/>
                  </a:cubicBezTo>
                  <a:cubicBezTo>
                    <a:pt x="2443" y="267"/>
                    <a:pt x="2206" y="481"/>
                    <a:pt x="1871" y="481"/>
                  </a:cubicBezTo>
                  <a:cubicBezTo>
                    <a:pt x="1735" y="481"/>
                    <a:pt x="1584" y="446"/>
                    <a:pt x="1405" y="364"/>
                  </a:cubicBezTo>
                  <a:cubicBezTo>
                    <a:pt x="1352" y="339"/>
                    <a:pt x="1290" y="328"/>
                    <a:pt x="1222" y="328"/>
                  </a:cubicBezTo>
                  <a:cubicBezTo>
                    <a:pt x="942" y="328"/>
                    <a:pt x="561" y="516"/>
                    <a:pt x="304" y="683"/>
                  </a:cubicBezTo>
                  <a:cubicBezTo>
                    <a:pt x="112" y="811"/>
                    <a:pt x="32" y="1178"/>
                    <a:pt x="0" y="1433"/>
                  </a:cubicBezTo>
                  <a:cubicBezTo>
                    <a:pt x="0" y="1529"/>
                    <a:pt x="335" y="1736"/>
                    <a:pt x="527" y="1736"/>
                  </a:cubicBezTo>
                  <a:cubicBezTo>
                    <a:pt x="589" y="1739"/>
                    <a:pt x="651" y="1740"/>
                    <a:pt x="712" y="1740"/>
                  </a:cubicBezTo>
                  <a:cubicBezTo>
                    <a:pt x="1819" y="1740"/>
                    <a:pt x="2813" y="1338"/>
                    <a:pt x="3751" y="779"/>
                  </a:cubicBezTo>
                  <a:cubicBezTo>
                    <a:pt x="3783" y="635"/>
                    <a:pt x="3815" y="507"/>
                    <a:pt x="3830" y="364"/>
                  </a:cubicBezTo>
                  <a:cubicBezTo>
                    <a:pt x="3520" y="256"/>
                    <a:pt x="3097" y="0"/>
                    <a:pt x="28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15"/>
            <p:cNvSpPr/>
            <p:nvPr/>
          </p:nvSpPr>
          <p:spPr>
            <a:xfrm>
              <a:off x="2832012" y="80578"/>
              <a:ext cx="128422" cy="165722"/>
            </a:xfrm>
            <a:custGeom>
              <a:rect b="b" l="l" r="r" t="t"/>
              <a:pathLst>
                <a:path extrusionOk="0" h="3207" w="2475">
                  <a:moveTo>
                    <a:pt x="1297" y="1"/>
                  </a:moveTo>
                  <a:cubicBezTo>
                    <a:pt x="1250" y="1"/>
                    <a:pt x="1220" y="5"/>
                    <a:pt x="1214" y="14"/>
                  </a:cubicBezTo>
                  <a:cubicBezTo>
                    <a:pt x="767" y="1020"/>
                    <a:pt x="1" y="1993"/>
                    <a:pt x="862" y="3206"/>
                  </a:cubicBezTo>
                  <a:cubicBezTo>
                    <a:pt x="1612" y="2839"/>
                    <a:pt x="2474" y="812"/>
                    <a:pt x="2091" y="238"/>
                  </a:cubicBezTo>
                  <a:cubicBezTo>
                    <a:pt x="1988" y="83"/>
                    <a:pt x="1497" y="1"/>
                    <a:pt x="1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15"/>
            <p:cNvSpPr/>
            <p:nvPr/>
          </p:nvSpPr>
          <p:spPr>
            <a:xfrm>
              <a:off x="2664727" y="1742147"/>
              <a:ext cx="104398" cy="121385"/>
            </a:xfrm>
            <a:custGeom>
              <a:rect b="b" l="l" r="r" t="t"/>
              <a:pathLst>
                <a:path extrusionOk="0" h="2349" w="2012">
                  <a:moveTo>
                    <a:pt x="848" y="1"/>
                  </a:moveTo>
                  <a:cubicBezTo>
                    <a:pt x="842" y="1"/>
                    <a:pt x="836" y="1"/>
                    <a:pt x="831" y="1"/>
                  </a:cubicBezTo>
                  <a:cubicBezTo>
                    <a:pt x="144" y="17"/>
                    <a:pt x="1" y="464"/>
                    <a:pt x="33" y="1022"/>
                  </a:cubicBezTo>
                  <a:cubicBezTo>
                    <a:pt x="48" y="1739"/>
                    <a:pt x="292" y="2348"/>
                    <a:pt x="1088" y="2348"/>
                  </a:cubicBezTo>
                  <a:cubicBezTo>
                    <a:pt x="1109" y="2348"/>
                    <a:pt x="1129" y="2348"/>
                    <a:pt x="1150" y="2347"/>
                  </a:cubicBezTo>
                  <a:cubicBezTo>
                    <a:pt x="1485" y="2331"/>
                    <a:pt x="1820" y="1996"/>
                    <a:pt x="2012" y="1884"/>
                  </a:cubicBezTo>
                  <a:cubicBezTo>
                    <a:pt x="2012" y="794"/>
                    <a:pt x="1417" y="1"/>
                    <a:pt x="8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15"/>
            <p:cNvSpPr/>
            <p:nvPr/>
          </p:nvSpPr>
          <p:spPr>
            <a:xfrm>
              <a:off x="1581630" y="2768905"/>
              <a:ext cx="104398" cy="122108"/>
            </a:xfrm>
            <a:custGeom>
              <a:rect b="b" l="l" r="r" t="t"/>
              <a:pathLst>
                <a:path extrusionOk="0" h="2363" w="2012">
                  <a:moveTo>
                    <a:pt x="814" y="0"/>
                  </a:moveTo>
                  <a:cubicBezTo>
                    <a:pt x="144" y="32"/>
                    <a:pt x="0" y="479"/>
                    <a:pt x="16" y="1022"/>
                  </a:cubicBezTo>
                  <a:cubicBezTo>
                    <a:pt x="48" y="1747"/>
                    <a:pt x="297" y="2363"/>
                    <a:pt x="1118" y="2363"/>
                  </a:cubicBezTo>
                  <a:cubicBezTo>
                    <a:pt x="1128" y="2363"/>
                    <a:pt x="1139" y="2362"/>
                    <a:pt x="1149" y="2362"/>
                  </a:cubicBezTo>
                  <a:cubicBezTo>
                    <a:pt x="1484" y="2346"/>
                    <a:pt x="1804" y="2011"/>
                    <a:pt x="2011" y="1899"/>
                  </a:cubicBezTo>
                  <a:cubicBezTo>
                    <a:pt x="2011" y="798"/>
                    <a:pt x="1389" y="0"/>
                    <a:pt x="8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15"/>
            <p:cNvSpPr/>
            <p:nvPr/>
          </p:nvSpPr>
          <p:spPr>
            <a:xfrm>
              <a:off x="5702990" y="639481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177" y="0"/>
                  </a:moveTo>
                  <a:cubicBezTo>
                    <a:pt x="697" y="0"/>
                    <a:pt x="142" y="674"/>
                    <a:pt x="0" y="1311"/>
                  </a:cubicBezTo>
                  <a:lnTo>
                    <a:pt x="830" y="2540"/>
                  </a:lnTo>
                  <a:cubicBezTo>
                    <a:pt x="1277" y="2061"/>
                    <a:pt x="1836" y="1630"/>
                    <a:pt x="2155" y="1072"/>
                  </a:cubicBezTo>
                  <a:cubicBezTo>
                    <a:pt x="2235" y="912"/>
                    <a:pt x="1724" y="194"/>
                    <a:pt x="1357" y="35"/>
                  </a:cubicBezTo>
                  <a:cubicBezTo>
                    <a:pt x="1299" y="11"/>
                    <a:pt x="1239" y="0"/>
                    <a:pt x="11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15"/>
            <p:cNvSpPr/>
            <p:nvPr/>
          </p:nvSpPr>
          <p:spPr>
            <a:xfrm>
              <a:off x="6671831" y="1687632"/>
              <a:ext cx="116799" cy="131306"/>
            </a:xfrm>
            <a:custGeom>
              <a:rect b="b" l="l" r="r" t="t"/>
              <a:pathLst>
                <a:path extrusionOk="0" h="2541" w="2251">
                  <a:moveTo>
                    <a:pt x="1178" y="0"/>
                  </a:moveTo>
                  <a:cubicBezTo>
                    <a:pt x="698" y="0"/>
                    <a:pt x="142" y="675"/>
                    <a:pt x="1" y="1311"/>
                  </a:cubicBezTo>
                  <a:lnTo>
                    <a:pt x="830" y="2540"/>
                  </a:lnTo>
                  <a:cubicBezTo>
                    <a:pt x="1293" y="2062"/>
                    <a:pt x="1836" y="1647"/>
                    <a:pt x="2155" y="1088"/>
                  </a:cubicBezTo>
                  <a:cubicBezTo>
                    <a:pt x="2251" y="912"/>
                    <a:pt x="1724" y="194"/>
                    <a:pt x="1357" y="35"/>
                  </a:cubicBezTo>
                  <a:cubicBezTo>
                    <a:pt x="1299" y="11"/>
                    <a:pt x="1239" y="0"/>
                    <a:pt x="117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15"/>
            <p:cNvSpPr/>
            <p:nvPr/>
          </p:nvSpPr>
          <p:spPr>
            <a:xfrm>
              <a:off x="5661584" y="48179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166" y="0"/>
                  </a:moveTo>
                  <a:cubicBezTo>
                    <a:pt x="694" y="0"/>
                    <a:pt x="128" y="675"/>
                    <a:pt x="0" y="1312"/>
                  </a:cubicBezTo>
                  <a:cubicBezTo>
                    <a:pt x="272" y="1726"/>
                    <a:pt x="543" y="2125"/>
                    <a:pt x="814" y="2540"/>
                  </a:cubicBezTo>
                  <a:cubicBezTo>
                    <a:pt x="1277" y="2062"/>
                    <a:pt x="1836" y="1647"/>
                    <a:pt x="2139" y="1072"/>
                  </a:cubicBezTo>
                  <a:cubicBezTo>
                    <a:pt x="2235" y="913"/>
                    <a:pt x="1724" y="194"/>
                    <a:pt x="1341" y="35"/>
                  </a:cubicBezTo>
                  <a:cubicBezTo>
                    <a:pt x="1285" y="11"/>
                    <a:pt x="1226" y="0"/>
                    <a:pt x="1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15"/>
            <p:cNvSpPr/>
            <p:nvPr/>
          </p:nvSpPr>
          <p:spPr>
            <a:xfrm>
              <a:off x="5042153" y="29938"/>
              <a:ext cx="142483" cy="93480"/>
            </a:xfrm>
            <a:custGeom>
              <a:rect b="b" l="l" r="r" t="t"/>
              <a:pathLst>
                <a:path extrusionOk="0" h="1809" w="2746">
                  <a:moveTo>
                    <a:pt x="1563" y="0"/>
                  </a:moveTo>
                  <a:cubicBezTo>
                    <a:pt x="1365" y="0"/>
                    <a:pt x="1164" y="32"/>
                    <a:pt x="990" y="85"/>
                  </a:cubicBezTo>
                  <a:cubicBezTo>
                    <a:pt x="687" y="164"/>
                    <a:pt x="288" y="452"/>
                    <a:pt x="208" y="723"/>
                  </a:cubicBezTo>
                  <a:cubicBezTo>
                    <a:pt x="1" y="1441"/>
                    <a:pt x="368" y="1680"/>
                    <a:pt x="1597" y="1808"/>
                  </a:cubicBezTo>
                  <a:cubicBezTo>
                    <a:pt x="1964" y="1585"/>
                    <a:pt x="2443" y="1425"/>
                    <a:pt x="2650" y="1090"/>
                  </a:cubicBezTo>
                  <a:cubicBezTo>
                    <a:pt x="2746" y="914"/>
                    <a:pt x="2443" y="292"/>
                    <a:pt x="2171" y="132"/>
                  </a:cubicBezTo>
                  <a:cubicBezTo>
                    <a:pt x="2003" y="40"/>
                    <a:pt x="1785" y="0"/>
                    <a:pt x="15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15"/>
            <p:cNvSpPr/>
            <p:nvPr/>
          </p:nvSpPr>
          <p:spPr>
            <a:xfrm>
              <a:off x="5901719" y="883692"/>
              <a:ext cx="127591" cy="113013"/>
            </a:xfrm>
            <a:custGeom>
              <a:rect b="b" l="l" r="r" t="t"/>
              <a:pathLst>
                <a:path extrusionOk="0" h="2187" w="2459">
                  <a:moveTo>
                    <a:pt x="2331" y="1"/>
                  </a:moveTo>
                  <a:lnTo>
                    <a:pt x="48" y="384"/>
                  </a:lnTo>
                  <a:cubicBezTo>
                    <a:pt x="32" y="527"/>
                    <a:pt x="16" y="671"/>
                    <a:pt x="0" y="814"/>
                  </a:cubicBezTo>
                  <a:lnTo>
                    <a:pt x="2043" y="2187"/>
                  </a:lnTo>
                  <a:lnTo>
                    <a:pt x="2458" y="1995"/>
                  </a:lnTo>
                  <a:cubicBezTo>
                    <a:pt x="2410" y="1341"/>
                    <a:pt x="2378" y="671"/>
                    <a:pt x="23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15"/>
            <p:cNvSpPr/>
            <p:nvPr/>
          </p:nvSpPr>
          <p:spPr>
            <a:xfrm>
              <a:off x="5438002" y="1263028"/>
              <a:ext cx="149073" cy="64387"/>
            </a:xfrm>
            <a:custGeom>
              <a:rect b="b" l="l" r="r" t="t"/>
              <a:pathLst>
                <a:path extrusionOk="0" h="1246" w="2873">
                  <a:moveTo>
                    <a:pt x="531" y="0"/>
                  </a:moveTo>
                  <a:cubicBezTo>
                    <a:pt x="351" y="0"/>
                    <a:pt x="1" y="338"/>
                    <a:pt x="16" y="432"/>
                  </a:cubicBezTo>
                  <a:cubicBezTo>
                    <a:pt x="96" y="703"/>
                    <a:pt x="272" y="942"/>
                    <a:pt x="511" y="1086"/>
                  </a:cubicBezTo>
                  <a:cubicBezTo>
                    <a:pt x="750" y="1230"/>
                    <a:pt x="1086" y="1198"/>
                    <a:pt x="1469" y="1246"/>
                  </a:cubicBezTo>
                  <a:cubicBezTo>
                    <a:pt x="1899" y="1198"/>
                    <a:pt x="2330" y="1102"/>
                    <a:pt x="2761" y="974"/>
                  </a:cubicBezTo>
                  <a:cubicBezTo>
                    <a:pt x="2873" y="926"/>
                    <a:pt x="2873" y="304"/>
                    <a:pt x="2857" y="304"/>
                  </a:cubicBezTo>
                  <a:cubicBezTo>
                    <a:pt x="2091" y="160"/>
                    <a:pt x="1325" y="49"/>
                    <a:pt x="543" y="1"/>
                  </a:cubicBezTo>
                  <a:cubicBezTo>
                    <a:pt x="539" y="0"/>
                    <a:pt x="535" y="0"/>
                    <a:pt x="5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15"/>
            <p:cNvSpPr/>
            <p:nvPr/>
          </p:nvSpPr>
          <p:spPr>
            <a:xfrm>
              <a:off x="6706077" y="1475563"/>
              <a:ext cx="118874" cy="100818"/>
            </a:xfrm>
            <a:custGeom>
              <a:rect b="b" l="l" r="r" t="t"/>
              <a:pathLst>
                <a:path extrusionOk="0" h="1951" w="2291">
                  <a:moveTo>
                    <a:pt x="1554" y="0"/>
                  </a:moveTo>
                  <a:cubicBezTo>
                    <a:pt x="1519" y="0"/>
                    <a:pt x="1483" y="7"/>
                    <a:pt x="1447" y="21"/>
                  </a:cubicBezTo>
                  <a:cubicBezTo>
                    <a:pt x="952" y="197"/>
                    <a:pt x="378" y="628"/>
                    <a:pt x="202" y="1075"/>
                  </a:cubicBezTo>
                  <a:cubicBezTo>
                    <a:pt x="1" y="1564"/>
                    <a:pt x="813" y="1950"/>
                    <a:pt x="1901" y="1950"/>
                  </a:cubicBezTo>
                  <a:cubicBezTo>
                    <a:pt x="2018" y="1950"/>
                    <a:pt x="2138" y="1946"/>
                    <a:pt x="2261" y="1936"/>
                  </a:cubicBezTo>
                  <a:cubicBezTo>
                    <a:pt x="2290" y="894"/>
                    <a:pt x="1955" y="0"/>
                    <a:pt x="15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15"/>
            <p:cNvSpPr/>
            <p:nvPr/>
          </p:nvSpPr>
          <p:spPr>
            <a:xfrm>
              <a:off x="4060081" y="487871"/>
              <a:ext cx="141653" cy="94927"/>
            </a:xfrm>
            <a:custGeom>
              <a:rect b="b" l="l" r="r" t="t"/>
              <a:pathLst>
                <a:path extrusionOk="0" h="1837" w="2730">
                  <a:moveTo>
                    <a:pt x="431" y="0"/>
                  </a:moveTo>
                  <a:cubicBezTo>
                    <a:pt x="255" y="271"/>
                    <a:pt x="0" y="511"/>
                    <a:pt x="0" y="734"/>
                  </a:cubicBezTo>
                  <a:cubicBezTo>
                    <a:pt x="0" y="990"/>
                    <a:pt x="192" y="1389"/>
                    <a:pt x="399" y="1468"/>
                  </a:cubicBezTo>
                  <a:cubicBezTo>
                    <a:pt x="926" y="1660"/>
                    <a:pt x="1484" y="1788"/>
                    <a:pt x="2043" y="1835"/>
                  </a:cubicBezTo>
                  <a:cubicBezTo>
                    <a:pt x="2059" y="1836"/>
                    <a:pt x="2075" y="1837"/>
                    <a:pt x="2091" y="1837"/>
                  </a:cubicBezTo>
                  <a:cubicBezTo>
                    <a:pt x="2326" y="1837"/>
                    <a:pt x="2532" y="1727"/>
                    <a:pt x="2681" y="1532"/>
                  </a:cubicBezTo>
                  <a:cubicBezTo>
                    <a:pt x="2729" y="1293"/>
                    <a:pt x="2649" y="1053"/>
                    <a:pt x="2458" y="894"/>
                  </a:cubicBezTo>
                  <a:cubicBezTo>
                    <a:pt x="1851" y="575"/>
                    <a:pt x="1197" y="319"/>
                    <a:pt x="4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15"/>
            <p:cNvSpPr/>
            <p:nvPr/>
          </p:nvSpPr>
          <p:spPr>
            <a:xfrm>
              <a:off x="5591173" y="1496439"/>
              <a:ext cx="109379" cy="185617"/>
            </a:xfrm>
            <a:custGeom>
              <a:rect b="b" l="l" r="r" t="t"/>
              <a:pathLst>
                <a:path extrusionOk="0" h="3592" w="2108">
                  <a:moveTo>
                    <a:pt x="1645" y="0"/>
                  </a:moveTo>
                  <a:cubicBezTo>
                    <a:pt x="495" y="894"/>
                    <a:pt x="224" y="2155"/>
                    <a:pt x="1" y="3591"/>
                  </a:cubicBezTo>
                  <a:cubicBezTo>
                    <a:pt x="1230" y="3112"/>
                    <a:pt x="2107" y="1038"/>
                    <a:pt x="164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15"/>
            <p:cNvSpPr/>
            <p:nvPr/>
          </p:nvSpPr>
          <p:spPr>
            <a:xfrm>
              <a:off x="4502265" y="550551"/>
              <a:ext cx="109223" cy="112290"/>
            </a:xfrm>
            <a:custGeom>
              <a:rect b="b" l="l" r="r" t="t"/>
              <a:pathLst>
                <a:path extrusionOk="0" h="2173" w="2105">
                  <a:moveTo>
                    <a:pt x="1102" y="0"/>
                  </a:moveTo>
                  <a:lnTo>
                    <a:pt x="671" y="48"/>
                  </a:lnTo>
                  <a:cubicBezTo>
                    <a:pt x="463" y="447"/>
                    <a:pt x="0" y="942"/>
                    <a:pt x="112" y="1197"/>
                  </a:cubicBezTo>
                  <a:cubicBezTo>
                    <a:pt x="288" y="1612"/>
                    <a:pt x="798" y="1995"/>
                    <a:pt x="1245" y="2170"/>
                  </a:cubicBezTo>
                  <a:cubicBezTo>
                    <a:pt x="1250" y="2172"/>
                    <a:pt x="1256" y="2173"/>
                    <a:pt x="1263" y="2173"/>
                  </a:cubicBezTo>
                  <a:cubicBezTo>
                    <a:pt x="1450" y="2173"/>
                    <a:pt x="2105" y="1509"/>
                    <a:pt x="2043" y="1309"/>
                  </a:cubicBezTo>
                  <a:cubicBezTo>
                    <a:pt x="1900" y="830"/>
                    <a:pt x="1437" y="431"/>
                    <a:pt x="1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15"/>
            <p:cNvSpPr/>
            <p:nvPr/>
          </p:nvSpPr>
          <p:spPr>
            <a:xfrm>
              <a:off x="4035227" y="1763644"/>
              <a:ext cx="162356" cy="104745"/>
            </a:xfrm>
            <a:custGeom>
              <a:rect b="b" l="l" r="r" t="t"/>
              <a:pathLst>
                <a:path extrusionOk="0" h="2027" w="3129">
                  <a:moveTo>
                    <a:pt x="750" y="0"/>
                  </a:moveTo>
                  <a:cubicBezTo>
                    <a:pt x="511" y="0"/>
                    <a:pt x="256" y="319"/>
                    <a:pt x="0" y="479"/>
                  </a:cubicBezTo>
                  <a:cubicBezTo>
                    <a:pt x="208" y="702"/>
                    <a:pt x="367" y="989"/>
                    <a:pt x="607" y="1117"/>
                  </a:cubicBezTo>
                  <a:cubicBezTo>
                    <a:pt x="1086" y="1357"/>
                    <a:pt x="1564" y="1564"/>
                    <a:pt x="2059" y="1740"/>
                  </a:cubicBezTo>
                  <a:cubicBezTo>
                    <a:pt x="2314" y="1835"/>
                    <a:pt x="2586" y="1883"/>
                    <a:pt x="3128" y="2027"/>
                  </a:cubicBezTo>
                  <a:cubicBezTo>
                    <a:pt x="2538" y="750"/>
                    <a:pt x="1884" y="32"/>
                    <a:pt x="7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15"/>
            <p:cNvSpPr/>
            <p:nvPr/>
          </p:nvSpPr>
          <p:spPr>
            <a:xfrm>
              <a:off x="5473648" y="1333150"/>
              <a:ext cx="116747" cy="98286"/>
            </a:xfrm>
            <a:custGeom>
              <a:rect b="b" l="l" r="r" t="t"/>
              <a:pathLst>
                <a:path extrusionOk="0" h="1902" w="2250">
                  <a:moveTo>
                    <a:pt x="1340" y="0"/>
                  </a:moveTo>
                  <a:cubicBezTo>
                    <a:pt x="207" y="80"/>
                    <a:pt x="207" y="894"/>
                    <a:pt x="31" y="1485"/>
                  </a:cubicBezTo>
                  <a:cubicBezTo>
                    <a:pt x="1" y="1561"/>
                    <a:pt x="381" y="1901"/>
                    <a:pt x="469" y="1901"/>
                  </a:cubicBezTo>
                  <a:cubicBezTo>
                    <a:pt x="472" y="1901"/>
                    <a:pt x="476" y="1901"/>
                    <a:pt x="478" y="1899"/>
                  </a:cubicBezTo>
                  <a:cubicBezTo>
                    <a:pt x="1085" y="1596"/>
                    <a:pt x="2122" y="1899"/>
                    <a:pt x="2218" y="910"/>
                  </a:cubicBezTo>
                  <a:cubicBezTo>
                    <a:pt x="2250" y="639"/>
                    <a:pt x="1643" y="304"/>
                    <a:pt x="13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15"/>
            <p:cNvSpPr/>
            <p:nvPr/>
          </p:nvSpPr>
          <p:spPr>
            <a:xfrm>
              <a:off x="4235616" y="1883940"/>
              <a:ext cx="115138" cy="94152"/>
            </a:xfrm>
            <a:custGeom>
              <a:rect b="b" l="l" r="r" t="t"/>
              <a:pathLst>
                <a:path extrusionOk="0" h="1822" w="2219">
                  <a:moveTo>
                    <a:pt x="1219" y="0"/>
                  </a:moveTo>
                  <a:cubicBezTo>
                    <a:pt x="693" y="0"/>
                    <a:pt x="536" y="690"/>
                    <a:pt x="192" y="1007"/>
                  </a:cubicBezTo>
                  <a:cubicBezTo>
                    <a:pt x="64" y="1167"/>
                    <a:pt x="1" y="1391"/>
                    <a:pt x="48" y="1598"/>
                  </a:cubicBezTo>
                  <a:cubicBezTo>
                    <a:pt x="80" y="1726"/>
                    <a:pt x="368" y="1774"/>
                    <a:pt x="479" y="1821"/>
                  </a:cubicBezTo>
                  <a:cubicBezTo>
                    <a:pt x="878" y="1742"/>
                    <a:pt x="1277" y="1726"/>
                    <a:pt x="1533" y="1598"/>
                  </a:cubicBezTo>
                  <a:cubicBezTo>
                    <a:pt x="1788" y="1470"/>
                    <a:pt x="2219" y="1167"/>
                    <a:pt x="2187" y="1007"/>
                  </a:cubicBezTo>
                  <a:cubicBezTo>
                    <a:pt x="2123" y="672"/>
                    <a:pt x="1900" y="225"/>
                    <a:pt x="1596" y="98"/>
                  </a:cubicBezTo>
                  <a:cubicBezTo>
                    <a:pt x="1452" y="29"/>
                    <a:pt x="1327" y="0"/>
                    <a:pt x="12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15"/>
            <p:cNvSpPr/>
            <p:nvPr/>
          </p:nvSpPr>
          <p:spPr>
            <a:xfrm>
              <a:off x="2048668" y="316365"/>
              <a:ext cx="154884" cy="76686"/>
            </a:xfrm>
            <a:custGeom>
              <a:rect b="b" l="l" r="r" t="t"/>
              <a:pathLst>
                <a:path extrusionOk="0" h="1484" w="2985">
                  <a:moveTo>
                    <a:pt x="1645" y="1"/>
                  </a:moveTo>
                  <a:cubicBezTo>
                    <a:pt x="1100" y="1"/>
                    <a:pt x="642" y="316"/>
                    <a:pt x="0" y="1005"/>
                  </a:cubicBezTo>
                  <a:cubicBezTo>
                    <a:pt x="275" y="1325"/>
                    <a:pt x="617" y="1483"/>
                    <a:pt x="1004" y="1483"/>
                  </a:cubicBezTo>
                  <a:cubicBezTo>
                    <a:pt x="1584" y="1483"/>
                    <a:pt x="2267" y="1129"/>
                    <a:pt x="2985" y="431"/>
                  </a:cubicBezTo>
                  <a:cubicBezTo>
                    <a:pt x="2437" y="150"/>
                    <a:pt x="2020" y="1"/>
                    <a:pt x="1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15"/>
            <p:cNvSpPr/>
            <p:nvPr/>
          </p:nvSpPr>
          <p:spPr>
            <a:xfrm>
              <a:off x="2054428" y="789697"/>
              <a:ext cx="68803" cy="175695"/>
            </a:xfrm>
            <a:custGeom>
              <a:rect b="b" l="l" r="r" t="t"/>
              <a:pathLst>
                <a:path extrusionOk="0" h="3400" w="1326">
                  <a:moveTo>
                    <a:pt x="671" y="0"/>
                  </a:moveTo>
                  <a:lnTo>
                    <a:pt x="304" y="96"/>
                  </a:lnTo>
                  <a:cubicBezTo>
                    <a:pt x="192" y="1149"/>
                    <a:pt x="97" y="2187"/>
                    <a:pt x="1" y="3224"/>
                  </a:cubicBezTo>
                  <a:lnTo>
                    <a:pt x="320" y="3400"/>
                  </a:lnTo>
                  <a:cubicBezTo>
                    <a:pt x="655" y="2905"/>
                    <a:pt x="1230" y="2410"/>
                    <a:pt x="1278" y="1883"/>
                  </a:cubicBezTo>
                  <a:cubicBezTo>
                    <a:pt x="1326" y="1277"/>
                    <a:pt x="895" y="623"/>
                    <a:pt x="6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15"/>
            <p:cNvSpPr/>
            <p:nvPr/>
          </p:nvSpPr>
          <p:spPr>
            <a:xfrm>
              <a:off x="6286775" y="754145"/>
              <a:ext cx="103567" cy="109809"/>
            </a:xfrm>
            <a:custGeom>
              <a:rect b="b" l="l" r="r" t="t"/>
              <a:pathLst>
                <a:path extrusionOk="0" h="2125" w="1996">
                  <a:moveTo>
                    <a:pt x="1069" y="1"/>
                  </a:moveTo>
                  <a:cubicBezTo>
                    <a:pt x="1064" y="1"/>
                    <a:pt x="1059" y="1"/>
                    <a:pt x="1054" y="2"/>
                  </a:cubicBezTo>
                  <a:cubicBezTo>
                    <a:pt x="352" y="130"/>
                    <a:pt x="1" y="688"/>
                    <a:pt x="80" y="1406"/>
                  </a:cubicBezTo>
                  <a:cubicBezTo>
                    <a:pt x="96" y="1662"/>
                    <a:pt x="368" y="1885"/>
                    <a:pt x="543" y="2125"/>
                  </a:cubicBezTo>
                  <a:lnTo>
                    <a:pt x="1995" y="1087"/>
                  </a:lnTo>
                  <a:cubicBezTo>
                    <a:pt x="1560" y="574"/>
                    <a:pt x="1261" y="1"/>
                    <a:pt x="10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15"/>
            <p:cNvSpPr/>
            <p:nvPr/>
          </p:nvSpPr>
          <p:spPr>
            <a:xfrm>
              <a:off x="7586034" y="843438"/>
              <a:ext cx="76223" cy="131875"/>
            </a:xfrm>
            <a:custGeom>
              <a:rect b="b" l="l" r="r" t="t"/>
              <a:pathLst>
                <a:path extrusionOk="0" h="2552" w="1469">
                  <a:moveTo>
                    <a:pt x="848" y="0"/>
                  </a:moveTo>
                  <a:cubicBezTo>
                    <a:pt x="654" y="0"/>
                    <a:pt x="236" y="257"/>
                    <a:pt x="208" y="412"/>
                  </a:cubicBezTo>
                  <a:cubicBezTo>
                    <a:pt x="112" y="1179"/>
                    <a:pt x="1" y="2024"/>
                    <a:pt x="1038" y="2551"/>
                  </a:cubicBezTo>
                  <a:cubicBezTo>
                    <a:pt x="1197" y="1913"/>
                    <a:pt x="1421" y="1354"/>
                    <a:pt x="1453" y="764"/>
                  </a:cubicBezTo>
                  <a:cubicBezTo>
                    <a:pt x="1469" y="508"/>
                    <a:pt x="1166" y="141"/>
                    <a:pt x="910" y="14"/>
                  </a:cubicBezTo>
                  <a:cubicBezTo>
                    <a:pt x="894" y="5"/>
                    <a:pt x="873" y="0"/>
                    <a:pt x="8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15"/>
            <p:cNvSpPr/>
            <p:nvPr/>
          </p:nvSpPr>
          <p:spPr>
            <a:xfrm>
              <a:off x="6459041" y="1162420"/>
              <a:ext cx="106006" cy="199621"/>
            </a:xfrm>
            <a:custGeom>
              <a:rect b="b" l="l" r="r" t="t"/>
              <a:pathLst>
                <a:path extrusionOk="0" h="3863" w="2043">
                  <a:moveTo>
                    <a:pt x="1644" y="1"/>
                  </a:moveTo>
                  <a:lnTo>
                    <a:pt x="1644" y="1"/>
                  </a:lnTo>
                  <a:cubicBezTo>
                    <a:pt x="1516" y="49"/>
                    <a:pt x="1404" y="128"/>
                    <a:pt x="1309" y="224"/>
                  </a:cubicBezTo>
                  <a:cubicBezTo>
                    <a:pt x="942" y="671"/>
                    <a:pt x="0" y="1006"/>
                    <a:pt x="1021" y="1740"/>
                  </a:cubicBezTo>
                  <a:cubicBezTo>
                    <a:pt x="1101" y="1804"/>
                    <a:pt x="1053" y="2123"/>
                    <a:pt x="974" y="2283"/>
                  </a:cubicBezTo>
                  <a:cubicBezTo>
                    <a:pt x="718" y="2826"/>
                    <a:pt x="431" y="3336"/>
                    <a:pt x="144" y="3863"/>
                  </a:cubicBezTo>
                  <a:cubicBezTo>
                    <a:pt x="1468" y="3161"/>
                    <a:pt x="2043" y="1756"/>
                    <a:pt x="16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15"/>
            <p:cNvSpPr/>
            <p:nvPr/>
          </p:nvSpPr>
          <p:spPr>
            <a:xfrm>
              <a:off x="4564374" y="926581"/>
              <a:ext cx="83695" cy="134458"/>
            </a:xfrm>
            <a:custGeom>
              <a:rect b="b" l="l" r="r" t="t"/>
              <a:pathLst>
                <a:path extrusionOk="0" h="2602" w="1613">
                  <a:moveTo>
                    <a:pt x="1612" y="0"/>
                  </a:moveTo>
                  <a:lnTo>
                    <a:pt x="1341" y="64"/>
                  </a:lnTo>
                  <a:cubicBezTo>
                    <a:pt x="894" y="591"/>
                    <a:pt x="495" y="1149"/>
                    <a:pt x="112" y="1740"/>
                  </a:cubicBezTo>
                  <a:cubicBezTo>
                    <a:pt x="0" y="1931"/>
                    <a:pt x="208" y="2315"/>
                    <a:pt x="272" y="2602"/>
                  </a:cubicBezTo>
                  <a:cubicBezTo>
                    <a:pt x="607" y="2506"/>
                    <a:pt x="1165" y="2490"/>
                    <a:pt x="1213" y="2330"/>
                  </a:cubicBezTo>
                  <a:cubicBezTo>
                    <a:pt x="1389" y="1564"/>
                    <a:pt x="1516" y="782"/>
                    <a:pt x="16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15"/>
            <p:cNvSpPr/>
            <p:nvPr/>
          </p:nvSpPr>
          <p:spPr>
            <a:xfrm>
              <a:off x="4768914" y="830106"/>
              <a:ext cx="68751" cy="122935"/>
            </a:xfrm>
            <a:custGeom>
              <a:rect b="b" l="l" r="r" t="t"/>
              <a:pathLst>
                <a:path extrusionOk="0" h="2379" w="1325">
                  <a:moveTo>
                    <a:pt x="32" y="0"/>
                  </a:moveTo>
                  <a:cubicBezTo>
                    <a:pt x="32" y="702"/>
                    <a:pt x="0" y="1277"/>
                    <a:pt x="48" y="1836"/>
                  </a:cubicBezTo>
                  <a:cubicBezTo>
                    <a:pt x="79" y="2038"/>
                    <a:pt x="339" y="2379"/>
                    <a:pt x="441" y="2379"/>
                  </a:cubicBezTo>
                  <a:cubicBezTo>
                    <a:pt x="443" y="2379"/>
                    <a:pt x="445" y="2378"/>
                    <a:pt x="447" y="2378"/>
                  </a:cubicBezTo>
                  <a:cubicBezTo>
                    <a:pt x="686" y="2314"/>
                    <a:pt x="1038" y="2139"/>
                    <a:pt x="1101" y="1947"/>
                  </a:cubicBezTo>
                  <a:cubicBezTo>
                    <a:pt x="1325" y="1133"/>
                    <a:pt x="1165" y="447"/>
                    <a:pt x="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15"/>
            <p:cNvSpPr/>
            <p:nvPr/>
          </p:nvSpPr>
          <p:spPr>
            <a:xfrm>
              <a:off x="5210268" y="1155030"/>
              <a:ext cx="80374" cy="105572"/>
            </a:xfrm>
            <a:custGeom>
              <a:rect b="b" l="l" r="r" t="t"/>
              <a:pathLst>
                <a:path extrusionOk="0" h="2043" w="1549">
                  <a:moveTo>
                    <a:pt x="751" y="0"/>
                  </a:moveTo>
                  <a:cubicBezTo>
                    <a:pt x="384" y="543"/>
                    <a:pt x="1" y="910"/>
                    <a:pt x="64" y="1069"/>
                  </a:cubicBezTo>
                  <a:cubicBezTo>
                    <a:pt x="224" y="1436"/>
                    <a:pt x="607" y="1724"/>
                    <a:pt x="910" y="2043"/>
                  </a:cubicBezTo>
                  <a:cubicBezTo>
                    <a:pt x="1118" y="1788"/>
                    <a:pt x="1549" y="1516"/>
                    <a:pt x="1501" y="1309"/>
                  </a:cubicBezTo>
                  <a:cubicBezTo>
                    <a:pt x="1437" y="942"/>
                    <a:pt x="1118" y="591"/>
                    <a:pt x="75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15"/>
            <p:cNvSpPr/>
            <p:nvPr/>
          </p:nvSpPr>
          <p:spPr>
            <a:xfrm>
              <a:off x="4871599" y="591735"/>
              <a:ext cx="91063" cy="87486"/>
            </a:xfrm>
            <a:custGeom>
              <a:rect b="b" l="l" r="r" t="t"/>
              <a:pathLst>
                <a:path extrusionOk="0" h="1693" w="1755">
                  <a:moveTo>
                    <a:pt x="1263" y="1"/>
                  </a:moveTo>
                  <a:cubicBezTo>
                    <a:pt x="1262" y="1"/>
                    <a:pt x="1261" y="1"/>
                    <a:pt x="1261" y="1"/>
                  </a:cubicBezTo>
                  <a:cubicBezTo>
                    <a:pt x="814" y="272"/>
                    <a:pt x="399" y="576"/>
                    <a:pt x="0" y="895"/>
                  </a:cubicBezTo>
                  <a:lnTo>
                    <a:pt x="910" y="1693"/>
                  </a:lnTo>
                  <a:cubicBezTo>
                    <a:pt x="1181" y="1342"/>
                    <a:pt x="1500" y="1006"/>
                    <a:pt x="1708" y="607"/>
                  </a:cubicBezTo>
                  <a:cubicBezTo>
                    <a:pt x="1755" y="497"/>
                    <a:pt x="1307" y="1"/>
                    <a:pt x="126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15"/>
            <p:cNvSpPr/>
            <p:nvPr/>
          </p:nvSpPr>
          <p:spPr>
            <a:xfrm>
              <a:off x="4355684" y="2024234"/>
              <a:ext cx="88676" cy="92705"/>
            </a:xfrm>
            <a:custGeom>
              <a:rect b="b" l="l" r="r" t="t"/>
              <a:pathLst>
                <a:path extrusionOk="0" h="1794" w="1709">
                  <a:moveTo>
                    <a:pt x="767" y="0"/>
                  </a:moveTo>
                  <a:cubicBezTo>
                    <a:pt x="511" y="271"/>
                    <a:pt x="1" y="670"/>
                    <a:pt x="64" y="798"/>
                  </a:cubicBezTo>
                  <a:cubicBezTo>
                    <a:pt x="256" y="1197"/>
                    <a:pt x="639" y="1500"/>
                    <a:pt x="1006" y="1788"/>
                  </a:cubicBezTo>
                  <a:cubicBezTo>
                    <a:pt x="1011" y="1792"/>
                    <a:pt x="1018" y="1793"/>
                    <a:pt x="1026" y="1793"/>
                  </a:cubicBezTo>
                  <a:cubicBezTo>
                    <a:pt x="1118" y="1793"/>
                    <a:pt x="1386" y="1562"/>
                    <a:pt x="1708" y="1357"/>
                  </a:cubicBezTo>
                  <a:lnTo>
                    <a:pt x="76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15"/>
            <p:cNvSpPr/>
            <p:nvPr/>
          </p:nvSpPr>
          <p:spPr>
            <a:xfrm>
              <a:off x="7005570" y="634779"/>
              <a:ext cx="122610" cy="81543"/>
            </a:xfrm>
            <a:custGeom>
              <a:rect b="b" l="l" r="r" t="t"/>
              <a:pathLst>
                <a:path extrusionOk="0" h="1578" w="2363">
                  <a:moveTo>
                    <a:pt x="726" y="0"/>
                  </a:moveTo>
                  <a:cubicBezTo>
                    <a:pt x="521" y="0"/>
                    <a:pt x="295" y="84"/>
                    <a:pt x="0" y="221"/>
                  </a:cubicBezTo>
                  <a:cubicBezTo>
                    <a:pt x="495" y="1131"/>
                    <a:pt x="1213" y="1562"/>
                    <a:pt x="2362" y="1578"/>
                  </a:cubicBezTo>
                  <a:cubicBezTo>
                    <a:pt x="1545" y="419"/>
                    <a:pt x="1187" y="0"/>
                    <a:pt x="7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15"/>
            <p:cNvSpPr/>
            <p:nvPr/>
          </p:nvSpPr>
          <p:spPr>
            <a:xfrm>
              <a:off x="1594861" y="1107077"/>
              <a:ext cx="120120" cy="52812"/>
            </a:xfrm>
            <a:custGeom>
              <a:rect b="b" l="l" r="r" t="t"/>
              <a:pathLst>
                <a:path extrusionOk="0" h="1022" w="2315">
                  <a:moveTo>
                    <a:pt x="1096" y="1"/>
                  </a:moveTo>
                  <a:cubicBezTo>
                    <a:pt x="737" y="1"/>
                    <a:pt x="378" y="165"/>
                    <a:pt x="1" y="497"/>
                  </a:cubicBezTo>
                  <a:cubicBezTo>
                    <a:pt x="554" y="850"/>
                    <a:pt x="971" y="1021"/>
                    <a:pt x="1344" y="1021"/>
                  </a:cubicBezTo>
                  <a:cubicBezTo>
                    <a:pt x="1681" y="1021"/>
                    <a:pt x="1982" y="881"/>
                    <a:pt x="2315" y="609"/>
                  </a:cubicBezTo>
                  <a:cubicBezTo>
                    <a:pt x="1894" y="205"/>
                    <a:pt x="1495" y="1"/>
                    <a:pt x="1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15"/>
            <p:cNvSpPr/>
            <p:nvPr/>
          </p:nvSpPr>
          <p:spPr>
            <a:xfrm>
              <a:off x="2150523" y="1859912"/>
              <a:ext cx="108497" cy="52502"/>
            </a:xfrm>
            <a:custGeom>
              <a:rect b="b" l="l" r="r" t="t"/>
              <a:pathLst>
                <a:path extrusionOk="0" h="1016" w="2091">
                  <a:moveTo>
                    <a:pt x="1428" y="0"/>
                  </a:moveTo>
                  <a:cubicBezTo>
                    <a:pt x="963" y="0"/>
                    <a:pt x="496" y="139"/>
                    <a:pt x="16" y="212"/>
                  </a:cubicBezTo>
                  <a:cubicBezTo>
                    <a:pt x="16" y="323"/>
                    <a:pt x="0" y="435"/>
                    <a:pt x="16" y="547"/>
                  </a:cubicBezTo>
                  <a:cubicBezTo>
                    <a:pt x="463" y="706"/>
                    <a:pt x="894" y="930"/>
                    <a:pt x="1357" y="1010"/>
                  </a:cubicBezTo>
                  <a:cubicBezTo>
                    <a:pt x="1377" y="1014"/>
                    <a:pt x="1397" y="1016"/>
                    <a:pt x="1417" y="1016"/>
                  </a:cubicBezTo>
                  <a:cubicBezTo>
                    <a:pt x="1628" y="1016"/>
                    <a:pt x="1873" y="807"/>
                    <a:pt x="2091" y="690"/>
                  </a:cubicBezTo>
                  <a:cubicBezTo>
                    <a:pt x="1915" y="451"/>
                    <a:pt x="1756" y="20"/>
                    <a:pt x="1564" y="4"/>
                  </a:cubicBezTo>
                  <a:cubicBezTo>
                    <a:pt x="1519" y="1"/>
                    <a:pt x="1473" y="0"/>
                    <a:pt x="14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15"/>
            <p:cNvSpPr/>
            <p:nvPr/>
          </p:nvSpPr>
          <p:spPr>
            <a:xfrm>
              <a:off x="7519774" y="157985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591" y="0"/>
                  </a:moveTo>
                  <a:cubicBezTo>
                    <a:pt x="416" y="240"/>
                    <a:pt x="97" y="447"/>
                    <a:pt x="81" y="703"/>
                  </a:cubicBezTo>
                  <a:cubicBezTo>
                    <a:pt x="1" y="1564"/>
                    <a:pt x="703" y="1421"/>
                    <a:pt x="1198" y="1517"/>
                  </a:cubicBezTo>
                  <a:lnTo>
                    <a:pt x="1533" y="1229"/>
                  </a:lnTo>
                  <a:lnTo>
                    <a:pt x="59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15"/>
            <p:cNvSpPr/>
            <p:nvPr/>
          </p:nvSpPr>
          <p:spPr>
            <a:xfrm>
              <a:off x="2463508" y="1261375"/>
              <a:ext cx="79544" cy="92447"/>
            </a:xfrm>
            <a:custGeom>
              <a:rect b="b" l="l" r="r" t="t"/>
              <a:pathLst>
                <a:path extrusionOk="0" h="1789" w="1533">
                  <a:moveTo>
                    <a:pt x="1533" y="1"/>
                  </a:moveTo>
                  <a:lnTo>
                    <a:pt x="1533" y="1"/>
                  </a:lnTo>
                  <a:cubicBezTo>
                    <a:pt x="1214" y="288"/>
                    <a:pt x="974" y="528"/>
                    <a:pt x="687" y="751"/>
                  </a:cubicBezTo>
                  <a:cubicBezTo>
                    <a:pt x="480" y="942"/>
                    <a:pt x="240" y="1102"/>
                    <a:pt x="1" y="1278"/>
                  </a:cubicBezTo>
                  <a:cubicBezTo>
                    <a:pt x="224" y="1421"/>
                    <a:pt x="464" y="1549"/>
                    <a:pt x="719" y="1677"/>
                  </a:cubicBezTo>
                  <a:cubicBezTo>
                    <a:pt x="926" y="1740"/>
                    <a:pt x="1134" y="1772"/>
                    <a:pt x="1357" y="1788"/>
                  </a:cubicBezTo>
                  <a:cubicBezTo>
                    <a:pt x="1421" y="1166"/>
                    <a:pt x="1469" y="623"/>
                    <a:pt x="15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15"/>
            <p:cNvSpPr/>
            <p:nvPr/>
          </p:nvSpPr>
          <p:spPr>
            <a:xfrm>
              <a:off x="3624487" y="1055248"/>
              <a:ext cx="72124" cy="80045"/>
            </a:xfrm>
            <a:custGeom>
              <a:rect b="b" l="l" r="r" t="t"/>
              <a:pathLst>
                <a:path extrusionOk="0" h="1549" w="1390">
                  <a:moveTo>
                    <a:pt x="767" y="0"/>
                  </a:moveTo>
                  <a:cubicBezTo>
                    <a:pt x="431" y="335"/>
                    <a:pt x="1" y="622"/>
                    <a:pt x="48" y="734"/>
                  </a:cubicBezTo>
                  <a:cubicBezTo>
                    <a:pt x="176" y="1037"/>
                    <a:pt x="479" y="1293"/>
                    <a:pt x="719" y="1548"/>
                  </a:cubicBezTo>
                  <a:cubicBezTo>
                    <a:pt x="942" y="1309"/>
                    <a:pt x="1261" y="1085"/>
                    <a:pt x="1341" y="798"/>
                  </a:cubicBezTo>
                  <a:cubicBezTo>
                    <a:pt x="1389" y="622"/>
                    <a:pt x="1038" y="351"/>
                    <a:pt x="7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15"/>
            <p:cNvSpPr/>
            <p:nvPr/>
          </p:nvSpPr>
          <p:spPr>
            <a:xfrm>
              <a:off x="2894951" y="764945"/>
              <a:ext cx="72072" cy="80045"/>
            </a:xfrm>
            <a:custGeom>
              <a:rect b="b" l="l" r="r" t="t"/>
              <a:pathLst>
                <a:path extrusionOk="0" h="1549" w="1389">
                  <a:moveTo>
                    <a:pt x="767" y="0"/>
                  </a:moveTo>
                  <a:cubicBezTo>
                    <a:pt x="431" y="336"/>
                    <a:pt x="1" y="623"/>
                    <a:pt x="48" y="719"/>
                  </a:cubicBezTo>
                  <a:cubicBezTo>
                    <a:pt x="176" y="1038"/>
                    <a:pt x="479" y="1277"/>
                    <a:pt x="719" y="1548"/>
                  </a:cubicBezTo>
                  <a:cubicBezTo>
                    <a:pt x="942" y="1293"/>
                    <a:pt x="1261" y="1070"/>
                    <a:pt x="1341" y="782"/>
                  </a:cubicBezTo>
                  <a:cubicBezTo>
                    <a:pt x="1389" y="623"/>
                    <a:pt x="1038" y="352"/>
                    <a:pt x="7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15"/>
            <p:cNvSpPr/>
            <p:nvPr/>
          </p:nvSpPr>
          <p:spPr>
            <a:xfrm>
              <a:off x="6173349" y="196741"/>
              <a:ext cx="49708" cy="112186"/>
            </a:xfrm>
            <a:custGeom>
              <a:rect b="b" l="l" r="r" t="t"/>
              <a:pathLst>
                <a:path extrusionOk="0" h="2171" w="958">
                  <a:moveTo>
                    <a:pt x="128" y="1"/>
                  </a:moveTo>
                  <a:lnTo>
                    <a:pt x="128" y="1"/>
                  </a:lnTo>
                  <a:cubicBezTo>
                    <a:pt x="96" y="799"/>
                    <a:pt x="48" y="1405"/>
                    <a:pt x="0" y="2171"/>
                  </a:cubicBezTo>
                  <a:cubicBezTo>
                    <a:pt x="942" y="1501"/>
                    <a:pt x="958" y="846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15"/>
            <p:cNvSpPr/>
            <p:nvPr/>
          </p:nvSpPr>
          <p:spPr>
            <a:xfrm>
              <a:off x="4808660" y="1636630"/>
              <a:ext cx="87794" cy="77564"/>
            </a:xfrm>
            <a:custGeom>
              <a:rect b="b" l="l" r="r" t="t"/>
              <a:pathLst>
                <a:path extrusionOk="0" h="1501" w="1692">
                  <a:moveTo>
                    <a:pt x="782" y="0"/>
                  </a:moveTo>
                  <a:lnTo>
                    <a:pt x="0" y="1245"/>
                  </a:lnTo>
                  <a:lnTo>
                    <a:pt x="1692" y="1500"/>
                  </a:lnTo>
                  <a:lnTo>
                    <a:pt x="78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15"/>
            <p:cNvSpPr/>
            <p:nvPr/>
          </p:nvSpPr>
          <p:spPr>
            <a:xfrm>
              <a:off x="2965466" y="2134713"/>
              <a:ext cx="55416" cy="60408"/>
            </a:xfrm>
            <a:custGeom>
              <a:rect b="b" l="l" r="r" t="t"/>
              <a:pathLst>
                <a:path extrusionOk="0" h="1169" w="1068">
                  <a:moveTo>
                    <a:pt x="62" y="1"/>
                  </a:moveTo>
                  <a:lnTo>
                    <a:pt x="46" y="17"/>
                  </a:lnTo>
                  <a:cubicBezTo>
                    <a:pt x="50" y="17"/>
                    <a:pt x="55" y="18"/>
                    <a:pt x="59" y="19"/>
                  </a:cubicBezTo>
                  <a:lnTo>
                    <a:pt x="59" y="19"/>
                  </a:lnTo>
                  <a:cubicBezTo>
                    <a:pt x="60" y="13"/>
                    <a:pt x="61" y="7"/>
                    <a:pt x="62" y="1"/>
                  </a:cubicBezTo>
                  <a:close/>
                  <a:moveTo>
                    <a:pt x="59" y="19"/>
                  </a:moveTo>
                  <a:lnTo>
                    <a:pt x="59" y="19"/>
                  </a:lnTo>
                  <a:cubicBezTo>
                    <a:pt x="1" y="428"/>
                    <a:pt x="97" y="835"/>
                    <a:pt x="349" y="1166"/>
                  </a:cubicBezTo>
                  <a:cubicBezTo>
                    <a:pt x="371" y="1168"/>
                    <a:pt x="392" y="1169"/>
                    <a:pt x="414" y="1169"/>
                  </a:cubicBezTo>
                  <a:cubicBezTo>
                    <a:pt x="567" y="1169"/>
                    <a:pt x="716" y="1118"/>
                    <a:pt x="828" y="1006"/>
                  </a:cubicBezTo>
                  <a:cubicBezTo>
                    <a:pt x="940" y="767"/>
                    <a:pt x="1067" y="272"/>
                    <a:pt x="972" y="208"/>
                  </a:cubicBezTo>
                  <a:cubicBezTo>
                    <a:pt x="735" y="51"/>
                    <a:pt x="375" y="64"/>
                    <a:pt x="59" y="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15"/>
            <p:cNvSpPr/>
            <p:nvPr/>
          </p:nvSpPr>
          <p:spPr>
            <a:xfrm>
              <a:off x="2910673" y="1251505"/>
              <a:ext cx="64652" cy="84179"/>
            </a:xfrm>
            <a:custGeom>
              <a:rect b="b" l="l" r="r" t="t"/>
              <a:pathLst>
                <a:path extrusionOk="0" h="1629" w="1246">
                  <a:moveTo>
                    <a:pt x="368" y="0"/>
                  </a:moveTo>
                  <a:lnTo>
                    <a:pt x="1" y="112"/>
                  </a:lnTo>
                  <a:cubicBezTo>
                    <a:pt x="160" y="623"/>
                    <a:pt x="320" y="1118"/>
                    <a:pt x="480" y="1628"/>
                  </a:cubicBezTo>
                  <a:cubicBezTo>
                    <a:pt x="1246" y="862"/>
                    <a:pt x="799" y="431"/>
                    <a:pt x="3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15"/>
            <p:cNvSpPr/>
            <p:nvPr/>
          </p:nvSpPr>
          <p:spPr>
            <a:xfrm>
              <a:off x="2942168" y="1466933"/>
              <a:ext cx="80374" cy="46042"/>
            </a:xfrm>
            <a:custGeom>
              <a:rect b="b" l="l" r="r" t="t"/>
              <a:pathLst>
                <a:path extrusionOk="0" h="891" w="1549">
                  <a:moveTo>
                    <a:pt x="692" y="0"/>
                  </a:moveTo>
                  <a:cubicBezTo>
                    <a:pt x="508" y="0"/>
                    <a:pt x="310" y="40"/>
                    <a:pt x="112" y="77"/>
                  </a:cubicBezTo>
                  <a:lnTo>
                    <a:pt x="0" y="444"/>
                  </a:lnTo>
                  <a:lnTo>
                    <a:pt x="1548" y="890"/>
                  </a:lnTo>
                  <a:cubicBezTo>
                    <a:pt x="1398" y="170"/>
                    <a:pt x="1073" y="0"/>
                    <a:pt x="69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15"/>
            <p:cNvSpPr/>
            <p:nvPr/>
          </p:nvSpPr>
          <p:spPr>
            <a:xfrm>
              <a:off x="3147538" y="251153"/>
              <a:ext cx="122610" cy="24184"/>
            </a:xfrm>
            <a:custGeom>
              <a:rect b="b" l="l" r="r" t="t"/>
              <a:pathLst>
                <a:path extrusionOk="0" h="468" w="2363">
                  <a:moveTo>
                    <a:pt x="0" y="1"/>
                  </a:moveTo>
                  <a:cubicBezTo>
                    <a:pt x="638" y="312"/>
                    <a:pt x="1045" y="468"/>
                    <a:pt x="1385" y="468"/>
                  </a:cubicBezTo>
                  <a:cubicBezTo>
                    <a:pt x="1724" y="468"/>
                    <a:pt x="1995" y="312"/>
                    <a:pt x="23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15"/>
            <p:cNvSpPr/>
            <p:nvPr/>
          </p:nvSpPr>
          <p:spPr>
            <a:xfrm>
              <a:off x="5346057" y="1479128"/>
              <a:ext cx="68803" cy="68469"/>
            </a:xfrm>
            <a:custGeom>
              <a:rect b="b" l="l" r="r" t="t"/>
              <a:pathLst>
                <a:path extrusionOk="0" h="1325" w="1326">
                  <a:moveTo>
                    <a:pt x="974" y="0"/>
                  </a:moveTo>
                  <a:cubicBezTo>
                    <a:pt x="655" y="303"/>
                    <a:pt x="320" y="591"/>
                    <a:pt x="33" y="910"/>
                  </a:cubicBezTo>
                  <a:cubicBezTo>
                    <a:pt x="1" y="926"/>
                    <a:pt x="208" y="1181"/>
                    <a:pt x="304" y="1325"/>
                  </a:cubicBezTo>
                  <a:lnTo>
                    <a:pt x="1325" y="415"/>
                  </a:lnTo>
                  <a:lnTo>
                    <a:pt x="97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15"/>
            <p:cNvSpPr/>
            <p:nvPr/>
          </p:nvSpPr>
          <p:spPr>
            <a:xfrm>
              <a:off x="1644570" y="1945897"/>
              <a:ext cx="75393" cy="59426"/>
            </a:xfrm>
            <a:custGeom>
              <a:rect b="b" l="l" r="r" t="t"/>
              <a:pathLst>
                <a:path extrusionOk="0" h="1150" w="1453">
                  <a:moveTo>
                    <a:pt x="0" y="0"/>
                  </a:moveTo>
                  <a:lnTo>
                    <a:pt x="766" y="1149"/>
                  </a:lnTo>
                  <a:cubicBezTo>
                    <a:pt x="1452" y="351"/>
                    <a:pt x="1357" y="207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15"/>
            <p:cNvSpPr/>
            <p:nvPr/>
          </p:nvSpPr>
          <p:spPr>
            <a:xfrm>
              <a:off x="7667082" y="388554"/>
              <a:ext cx="61435" cy="72965"/>
            </a:xfrm>
            <a:custGeom>
              <a:rect b="b" l="l" r="r" t="t"/>
              <a:pathLst>
                <a:path extrusionOk="0" h="1412" w="1184">
                  <a:moveTo>
                    <a:pt x="642" y="1"/>
                  </a:moveTo>
                  <a:cubicBezTo>
                    <a:pt x="0" y="1"/>
                    <a:pt x="28" y="292"/>
                    <a:pt x="354" y="1411"/>
                  </a:cubicBezTo>
                  <a:lnTo>
                    <a:pt x="1184" y="39"/>
                  </a:lnTo>
                  <a:cubicBezTo>
                    <a:pt x="966" y="15"/>
                    <a:pt x="787" y="1"/>
                    <a:pt x="6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15"/>
            <p:cNvSpPr/>
            <p:nvPr/>
          </p:nvSpPr>
          <p:spPr>
            <a:xfrm>
              <a:off x="4134592" y="1090697"/>
              <a:ext cx="81204" cy="50331"/>
            </a:xfrm>
            <a:custGeom>
              <a:rect b="b" l="l" r="r" t="t"/>
              <a:pathLst>
                <a:path extrusionOk="0" h="974" w="1565">
                  <a:moveTo>
                    <a:pt x="511" y="0"/>
                  </a:moveTo>
                  <a:cubicBezTo>
                    <a:pt x="336" y="16"/>
                    <a:pt x="176" y="495"/>
                    <a:pt x="0" y="782"/>
                  </a:cubicBezTo>
                  <a:lnTo>
                    <a:pt x="304" y="974"/>
                  </a:lnTo>
                  <a:lnTo>
                    <a:pt x="1564" y="607"/>
                  </a:lnTo>
                  <a:cubicBezTo>
                    <a:pt x="1086" y="304"/>
                    <a:pt x="782" y="0"/>
                    <a:pt x="5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15"/>
            <p:cNvSpPr/>
            <p:nvPr/>
          </p:nvSpPr>
          <p:spPr>
            <a:xfrm>
              <a:off x="2975272" y="-46539"/>
              <a:ext cx="58840" cy="71828"/>
            </a:xfrm>
            <a:custGeom>
              <a:rect b="b" l="l" r="r" t="t"/>
              <a:pathLst>
                <a:path extrusionOk="0" h="1390" w="1134">
                  <a:moveTo>
                    <a:pt x="703" y="1"/>
                  </a:moveTo>
                  <a:lnTo>
                    <a:pt x="1" y="1134"/>
                  </a:lnTo>
                  <a:lnTo>
                    <a:pt x="431" y="1389"/>
                  </a:lnTo>
                  <a:cubicBezTo>
                    <a:pt x="655" y="1006"/>
                    <a:pt x="894" y="639"/>
                    <a:pt x="1134" y="256"/>
                  </a:cubicBezTo>
                  <a:lnTo>
                    <a:pt x="70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15"/>
            <p:cNvSpPr/>
            <p:nvPr/>
          </p:nvSpPr>
          <p:spPr>
            <a:xfrm>
              <a:off x="732805" y="470253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8" y="1"/>
                  </a:moveTo>
                  <a:cubicBezTo>
                    <a:pt x="3866" y="1"/>
                    <a:pt x="3654" y="18"/>
                    <a:pt x="3432" y="53"/>
                  </a:cubicBezTo>
                  <a:cubicBezTo>
                    <a:pt x="3420" y="54"/>
                    <a:pt x="3408" y="55"/>
                    <a:pt x="3396" y="55"/>
                  </a:cubicBezTo>
                  <a:cubicBezTo>
                    <a:pt x="3300" y="55"/>
                    <a:pt x="3197" y="13"/>
                    <a:pt x="3099" y="13"/>
                  </a:cubicBezTo>
                  <a:cubicBezTo>
                    <a:pt x="3077" y="13"/>
                    <a:pt x="3055" y="15"/>
                    <a:pt x="3033" y="21"/>
                  </a:cubicBezTo>
                  <a:cubicBezTo>
                    <a:pt x="2187" y="228"/>
                    <a:pt x="863" y="196"/>
                    <a:pt x="607" y="691"/>
                  </a:cubicBezTo>
                  <a:cubicBezTo>
                    <a:pt x="177" y="1585"/>
                    <a:pt x="1" y="2957"/>
                    <a:pt x="368" y="3851"/>
                  </a:cubicBezTo>
                  <a:cubicBezTo>
                    <a:pt x="1038" y="5495"/>
                    <a:pt x="2203" y="6963"/>
                    <a:pt x="3161" y="8495"/>
                  </a:cubicBezTo>
                  <a:lnTo>
                    <a:pt x="3991" y="8479"/>
                  </a:lnTo>
                  <a:cubicBezTo>
                    <a:pt x="4102" y="8319"/>
                    <a:pt x="4230" y="8160"/>
                    <a:pt x="4358" y="8016"/>
                  </a:cubicBezTo>
                  <a:cubicBezTo>
                    <a:pt x="5571" y="6883"/>
                    <a:pt x="6768" y="5750"/>
                    <a:pt x="7981" y="4633"/>
                  </a:cubicBezTo>
                  <a:cubicBezTo>
                    <a:pt x="8555" y="4106"/>
                    <a:pt x="8667" y="3627"/>
                    <a:pt x="7981" y="3069"/>
                  </a:cubicBezTo>
                  <a:cubicBezTo>
                    <a:pt x="7534" y="2686"/>
                    <a:pt x="7039" y="2271"/>
                    <a:pt x="6768" y="1776"/>
                  </a:cubicBezTo>
                  <a:cubicBezTo>
                    <a:pt x="6126" y="602"/>
                    <a:pt x="5263" y="1"/>
                    <a:pt x="40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15"/>
            <p:cNvSpPr/>
            <p:nvPr/>
          </p:nvSpPr>
          <p:spPr>
            <a:xfrm>
              <a:off x="830" y="3206375"/>
              <a:ext cx="356934" cy="409628"/>
            </a:xfrm>
            <a:custGeom>
              <a:rect b="b" l="l" r="r" t="t"/>
              <a:pathLst>
                <a:path extrusionOk="0" h="7927" w="6879">
                  <a:moveTo>
                    <a:pt x="700" y="0"/>
                  </a:moveTo>
                  <a:cubicBezTo>
                    <a:pt x="467" y="0"/>
                    <a:pt x="231" y="34"/>
                    <a:pt x="0" y="104"/>
                  </a:cubicBezTo>
                  <a:lnTo>
                    <a:pt x="0" y="5323"/>
                  </a:lnTo>
                  <a:cubicBezTo>
                    <a:pt x="766" y="5993"/>
                    <a:pt x="1548" y="6680"/>
                    <a:pt x="2314" y="7366"/>
                  </a:cubicBezTo>
                  <a:cubicBezTo>
                    <a:pt x="2620" y="7628"/>
                    <a:pt x="2903" y="7927"/>
                    <a:pt x="3270" y="7927"/>
                  </a:cubicBezTo>
                  <a:cubicBezTo>
                    <a:pt x="3441" y="7927"/>
                    <a:pt x="3629" y="7863"/>
                    <a:pt x="3846" y="7701"/>
                  </a:cubicBezTo>
                  <a:cubicBezTo>
                    <a:pt x="4501" y="7222"/>
                    <a:pt x="5203" y="6759"/>
                    <a:pt x="5905" y="6344"/>
                  </a:cubicBezTo>
                  <a:cubicBezTo>
                    <a:pt x="6847" y="5802"/>
                    <a:pt x="6878" y="5515"/>
                    <a:pt x="6112" y="4733"/>
                  </a:cubicBezTo>
                  <a:cubicBezTo>
                    <a:pt x="5538" y="4142"/>
                    <a:pt x="5011" y="3488"/>
                    <a:pt x="4453" y="2881"/>
                  </a:cubicBezTo>
                  <a:cubicBezTo>
                    <a:pt x="3798" y="2163"/>
                    <a:pt x="3160" y="1445"/>
                    <a:pt x="2474" y="775"/>
                  </a:cubicBezTo>
                  <a:cubicBezTo>
                    <a:pt x="2012" y="278"/>
                    <a:pt x="1367" y="0"/>
                    <a:pt x="7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15"/>
            <p:cNvSpPr/>
            <p:nvPr/>
          </p:nvSpPr>
          <p:spPr>
            <a:xfrm>
              <a:off x="2960381" y="4816270"/>
              <a:ext cx="333740" cy="325242"/>
            </a:xfrm>
            <a:custGeom>
              <a:rect b="b" l="l" r="r" t="t"/>
              <a:pathLst>
                <a:path extrusionOk="0" h="6294" w="6432">
                  <a:moveTo>
                    <a:pt x="863" y="0"/>
                  </a:moveTo>
                  <a:cubicBezTo>
                    <a:pt x="548" y="0"/>
                    <a:pt x="423" y="222"/>
                    <a:pt x="399" y="644"/>
                  </a:cubicBezTo>
                  <a:cubicBezTo>
                    <a:pt x="272" y="2528"/>
                    <a:pt x="128" y="4411"/>
                    <a:pt x="0" y="6294"/>
                  </a:cubicBezTo>
                  <a:lnTo>
                    <a:pt x="6432" y="6294"/>
                  </a:lnTo>
                  <a:cubicBezTo>
                    <a:pt x="6145" y="5703"/>
                    <a:pt x="5825" y="5129"/>
                    <a:pt x="5474" y="4586"/>
                  </a:cubicBezTo>
                  <a:cubicBezTo>
                    <a:pt x="5027" y="3948"/>
                    <a:pt x="4485" y="3389"/>
                    <a:pt x="3974" y="2799"/>
                  </a:cubicBezTo>
                  <a:cubicBezTo>
                    <a:pt x="3607" y="2384"/>
                    <a:pt x="3017" y="2033"/>
                    <a:pt x="2905" y="1554"/>
                  </a:cubicBezTo>
                  <a:cubicBezTo>
                    <a:pt x="2665" y="596"/>
                    <a:pt x="2011" y="325"/>
                    <a:pt x="1229" y="70"/>
                  </a:cubicBezTo>
                  <a:cubicBezTo>
                    <a:pt x="1085" y="23"/>
                    <a:pt x="964" y="0"/>
                    <a:pt x="8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15"/>
            <p:cNvSpPr/>
            <p:nvPr/>
          </p:nvSpPr>
          <p:spPr>
            <a:xfrm>
              <a:off x="92723" y="-44059"/>
              <a:ext cx="327877" cy="224321"/>
            </a:xfrm>
            <a:custGeom>
              <a:rect b="b" l="l" r="r" t="t"/>
              <a:pathLst>
                <a:path extrusionOk="0" h="4341" w="6319">
                  <a:moveTo>
                    <a:pt x="336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20" y="4246"/>
                  </a:cubicBezTo>
                  <a:cubicBezTo>
                    <a:pt x="5131" y="4306"/>
                    <a:pt x="5382" y="4341"/>
                    <a:pt x="5581" y="4341"/>
                  </a:cubicBezTo>
                  <a:cubicBezTo>
                    <a:pt x="6217" y="4341"/>
                    <a:pt x="6319" y="3986"/>
                    <a:pt x="6161" y="3001"/>
                  </a:cubicBezTo>
                  <a:cubicBezTo>
                    <a:pt x="6001" y="1995"/>
                    <a:pt x="5746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15"/>
            <p:cNvSpPr/>
            <p:nvPr/>
          </p:nvSpPr>
          <p:spPr>
            <a:xfrm>
              <a:off x="830" y="3835761"/>
              <a:ext cx="236036" cy="260907"/>
            </a:xfrm>
            <a:custGeom>
              <a:rect b="b" l="l" r="r" t="t"/>
              <a:pathLst>
                <a:path extrusionOk="0" h="5049" w="4549">
                  <a:moveTo>
                    <a:pt x="1193" y="0"/>
                  </a:moveTo>
                  <a:cubicBezTo>
                    <a:pt x="894" y="0"/>
                    <a:pt x="577" y="199"/>
                    <a:pt x="0" y="564"/>
                  </a:cubicBezTo>
                  <a:lnTo>
                    <a:pt x="0" y="3979"/>
                  </a:lnTo>
                  <a:lnTo>
                    <a:pt x="1660" y="5049"/>
                  </a:lnTo>
                  <a:cubicBezTo>
                    <a:pt x="1915" y="4985"/>
                    <a:pt x="2394" y="4410"/>
                    <a:pt x="2889" y="3868"/>
                  </a:cubicBezTo>
                  <a:cubicBezTo>
                    <a:pt x="3144" y="3580"/>
                    <a:pt x="3479" y="3341"/>
                    <a:pt x="3734" y="3054"/>
                  </a:cubicBezTo>
                  <a:cubicBezTo>
                    <a:pt x="4022" y="2703"/>
                    <a:pt x="4548" y="2176"/>
                    <a:pt x="4453" y="1968"/>
                  </a:cubicBezTo>
                  <a:cubicBezTo>
                    <a:pt x="4277" y="1554"/>
                    <a:pt x="3750" y="1282"/>
                    <a:pt x="3320" y="1011"/>
                  </a:cubicBezTo>
                  <a:cubicBezTo>
                    <a:pt x="3237" y="960"/>
                    <a:pt x="3128" y="952"/>
                    <a:pt x="3017" y="952"/>
                  </a:cubicBezTo>
                  <a:cubicBezTo>
                    <a:pt x="2970" y="952"/>
                    <a:pt x="2922" y="954"/>
                    <a:pt x="2876" y="954"/>
                  </a:cubicBezTo>
                  <a:cubicBezTo>
                    <a:pt x="2760" y="954"/>
                    <a:pt x="2654" y="945"/>
                    <a:pt x="2585" y="883"/>
                  </a:cubicBezTo>
                  <a:cubicBezTo>
                    <a:pt x="1876" y="278"/>
                    <a:pt x="1547" y="0"/>
                    <a:pt x="1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15"/>
            <p:cNvSpPr/>
            <p:nvPr/>
          </p:nvSpPr>
          <p:spPr>
            <a:xfrm>
              <a:off x="443844" y="-44059"/>
              <a:ext cx="266702" cy="215433"/>
            </a:xfrm>
            <a:custGeom>
              <a:rect b="b" l="l" r="r" t="t"/>
              <a:pathLst>
                <a:path extrusionOk="0" h="4169" w="5140">
                  <a:moveTo>
                    <a:pt x="0" y="0"/>
                  </a:moveTo>
                  <a:cubicBezTo>
                    <a:pt x="48" y="288"/>
                    <a:pt x="16" y="639"/>
                    <a:pt x="160" y="862"/>
                  </a:cubicBezTo>
                  <a:cubicBezTo>
                    <a:pt x="718" y="1692"/>
                    <a:pt x="1325" y="2442"/>
                    <a:pt x="1899" y="3288"/>
                  </a:cubicBezTo>
                  <a:cubicBezTo>
                    <a:pt x="2281" y="3854"/>
                    <a:pt x="2729" y="4168"/>
                    <a:pt x="3274" y="4168"/>
                  </a:cubicBezTo>
                  <a:cubicBezTo>
                    <a:pt x="3528" y="4168"/>
                    <a:pt x="3803" y="4100"/>
                    <a:pt x="4102" y="3958"/>
                  </a:cubicBezTo>
                  <a:cubicBezTo>
                    <a:pt x="4437" y="3847"/>
                    <a:pt x="4788" y="3751"/>
                    <a:pt x="5139" y="3687"/>
                  </a:cubicBezTo>
                  <a:cubicBezTo>
                    <a:pt x="4756" y="2410"/>
                    <a:pt x="4373" y="1213"/>
                    <a:pt x="40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15"/>
            <p:cNvSpPr/>
            <p:nvPr/>
          </p:nvSpPr>
          <p:spPr>
            <a:xfrm>
              <a:off x="830" y="2754850"/>
              <a:ext cx="189649" cy="256980"/>
            </a:xfrm>
            <a:custGeom>
              <a:rect b="b" l="l" r="r" t="t"/>
              <a:pathLst>
                <a:path extrusionOk="0" h="4973" w="3655">
                  <a:moveTo>
                    <a:pt x="0" y="1"/>
                  </a:moveTo>
                  <a:lnTo>
                    <a:pt x="0" y="4613"/>
                  </a:lnTo>
                  <a:cubicBezTo>
                    <a:pt x="383" y="4709"/>
                    <a:pt x="782" y="4805"/>
                    <a:pt x="1165" y="4916"/>
                  </a:cubicBezTo>
                  <a:cubicBezTo>
                    <a:pt x="1312" y="4955"/>
                    <a:pt x="1448" y="4973"/>
                    <a:pt x="1575" y="4973"/>
                  </a:cubicBezTo>
                  <a:cubicBezTo>
                    <a:pt x="2137" y="4973"/>
                    <a:pt x="2505" y="4615"/>
                    <a:pt x="2713" y="4055"/>
                  </a:cubicBezTo>
                  <a:cubicBezTo>
                    <a:pt x="3655" y="1565"/>
                    <a:pt x="2968" y="416"/>
                    <a:pt x="399" y="17"/>
                  </a:cubicBezTo>
                  <a:cubicBezTo>
                    <a:pt x="271" y="1"/>
                    <a:pt x="128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15"/>
            <p:cNvSpPr/>
            <p:nvPr/>
          </p:nvSpPr>
          <p:spPr>
            <a:xfrm>
              <a:off x="1032610" y="4980593"/>
              <a:ext cx="270801" cy="160916"/>
            </a:xfrm>
            <a:custGeom>
              <a:rect b="b" l="l" r="r" t="t"/>
              <a:pathLst>
                <a:path extrusionOk="0" h="3114" w="5219">
                  <a:moveTo>
                    <a:pt x="2964" y="0"/>
                  </a:moveTo>
                  <a:cubicBezTo>
                    <a:pt x="2949" y="0"/>
                    <a:pt x="2935" y="1"/>
                    <a:pt x="2921" y="2"/>
                  </a:cubicBezTo>
                  <a:cubicBezTo>
                    <a:pt x="1532" y="114"/>
                    <a:pt x="160" y="1678"/>
                    <a:pt x="0" y="3114"/>
                  </a:cubicBezTo>
                  <a:lnTo>
                    <a:pt x="5219" y="3114"/>
                  </a:lnTo>
                  <a:cubicBezTo>
                    <a:pt x="5187" y="2922"/>
                    <a:pt x="5219" y="2619"/>
                    <a:pt x="5107" y="2555"/>
                  </a:cubicBezTo>
                  <a:cubicBezTo>
                    <a:pt x="4421" y="2108"/>
                    <a:pt x="4261" y="1470"/>
                    <a:pt x="4118" y="720"/>
                  </a:cubicBezTo>
                  <a:cubicBezTo>
                    <a:pt x="4041" y="412"/>
                    <a:pt x="3370" y="0"/>
                    <a:pt x="29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15"/>
            <p:cNvSpPr/>
            <p:nvPr/>
          </p:nvSpPr>
          <p:spPr>
            <a:xfrm>
              <a:off x="107614" y="4969276"/>
              <a:ext cx="389260" cy="173060"/>
            </a:xfrm>
            <a:custGeom>
              <a:rect b="b" l="l" r="r" t="t"/>
              <a:pathLst>
                <a:path extrusionOk="0" h="3349" w="7502">
                  <a:moveTo>
                    <a:pt x="1043" y="0"/>
                  </a:moveTo>
                  <a:cubicBezTo>
                    <a:pt x="788" y="0"/>
                    <a:pt x="426" y="260"/>
                    <a:pt x="1" y="444"/>
                  </a:cubicBezTo>
                  <a:cubicBezTo>
                    <a:pt x="1046" y="1409"/>
                    <a:pt x="2001" y="1958"/>
                    <a:pt x="3150" y="1958"/>
                  </a:cubicBezTo>
                  <a:cubicBezTo>
                    <a:pt x="3369" y="1958"/>
                    <a:pt x="3595" y="1938"/>
                    <a:pt x="3831" y="1897"/>
                  </a:cubicBezTo>
                  <a:cubicBezTo>
                    <a:pt x="3856" y="1893"/>
                    <a:pt x="3881" y="1892"/>
                    <a:pt x="3907" y="1892"/>
                  </a:cubicBezTo>
                  <a:cubicBezTo>
                    <a:pt x="4259" y="1892"/>
                    <a:pt x="4670" y="2183"/>
                    <a:pt x="5012" y="2391"/>
                  </a:cubicBezTo>
                  <a:cubicBezTo>
                    <a:pt x="5283" y="2567"/>
                    <a:pt x="5459" y="2870"/>
                    <a:pt x="5682" y="3125"/>
                  </a:cubicBezTo>
                  <a:lnTo>
                    <a:pt x="5890" y="2934"/>
                  </a:lnTo>
                  <a:cubicBezTo>
                    <a:pt x="5842" y="2742"/>
                    <a:pt x="5794" y="2551"/>
                    <a:pt x="5730" y="2312"/>
                  </a:cubicBezTo>
                  <a:lnTo>
                    <a:pt x="5730" y="2312"/>
                  </a:lnTo>
                  <a:cubicBezTo>
                    <a:pt x="6512" y="2327"/>
                    <a:pt x="6783" y="2711"/>
                    <a:pt x="6783" y="3333"/>
                  </a:cubicBezTo>
                  <a:lnTo>
                    <a:pt x="6975" y="3349"/>
                  </a:lnTo>
                  <a:cubicBezTo>
                    <a:pt x="7502" y="2695"/>
                    <a:pt x="7342" y="2216"/>
                    <a:pt x="6608" y="1944"/>
                  </a:cubicBezTo>
                  <a:cubicBezTo>
                    <a:pt x="6033" y="1721"/>
                    <a:pt x="5411" y="1609"/>
                    <a:pt x="4836" y="1386"/>
                  </a:cubicBezTo>
                  <a:cubicBezTo>
                    <a:pt x="3592" y="939"/>
                    <a:pt x="2395" y="412"/>
                    <a:pt x="1134" y="13"/>
                  </a:cubicBezTo>
                  <a:cubicBezTo>
                    <a:pt x="1105" y="4"/>
                    <a:pt x="1075" y="0"/>
                    <a:pt x="10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15"/>
            <p:cNvSpPr/>
            <p:nvPr/>
          </p:nvSpPr>
          <p:spPr>
            <a:xfrm>
              <a:off x="4055930" y="4792655"/>
              <a:ext cx="77053" cy="348858"/>
            </a:xfrm>
            <a:custGeom>
              <a:rect b="b" l="l" r="r" t="t"/>
              <a:pathLst>
                <a:path extrusionOk="0" h="6751" w="1485">
                  <a:moveTo>
                    <a:pt x="479" y="0"/>
                  </a:moveTo>
                  <a:cubicBezTo>
                    <a:pt x="304" y="351"/>
                    <a:pt x="0" y="718"/>
                    <a:pt x="0" y="1069"/>
                  </a:cubicBezTo>
                  <a:cubicBezTo>
                    <a:pt x="0" y="2474"/>
                    <a:pt x="96" y="3862"/>
                    <a:pt x="176" y="5267"/>
                  </a:cubicBezTo>
                  <a:cubicBezTo>
                    <a:pt x="208" y="5745"/>
                    <a:pt x="304" y="6256"/>
                    <a:pt x="367" y="6751"/>
                  </a:cubicBezTo>
                  <a:lnTo>
                    <a:pt x="1165" y="6751"/>
                  </a:lnTo>
                  <a:cubicBezTo>
                    <a:pt x="1277" y="6256"/>
                    <a:pt x="1485" y="5777"/>
                    <a:pt x="1469" y="5299"/>
                  </a:cubicBezTo>
                  <a:cubicBezTo>
                    <a:pt x="1421" y="3862"/>
                    <a:pt x="1309" y="2442"/>
                    <a:pt x="1149" y="1022"/>
                  </a:cubicBezTo>
                  <a:cubicBezTo>
                    <a:pt x="1102" y="655"/>
                    <a:pt x="703" y="335"/>
                    <a:pt x="4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15"/>
            <p:cNvSpPr/>
            <p:nvPr/>
          </p:nvSpPr>
          <p:spPr>
            <a:xfrm>
              <a:off x="0" y="4741602"/>
              <a:ext cx="136672" cy="161588"/>
            </a:xfrm>
            <a:custGeom>
              <a:rect b="b" l="l" r="r" t="t"/>
              <a:pathLst>
                <a:path extrusionOk="0" h="3127" w="2634">
                  <a:moveTo>
                    <a:pt x="1204" y="1"/>
                  </a:moveTo>
                  <a:cubicBezTo>
                    <a:pt x="764" y="1"/>
                    <a:pt x="304" y="108"/>
                    <a:pt x="16" y="302"/>
                  </a:cubicBezTo>
                  <a:lnTo>
                    <a:pt x="0" y="3127"/>
                  </a:lnTo>
                  <a:cubicBezTo>
                    <a:pt x="527" y="3127"/>
                    <a:pt x="1053" y="3095"/>
                    <a:pt x="1580" y="3031"/>
                  </a:cubicBezTo>
                  <a:cubicBezTo>
                    <a:pt x="1867" y="2999"/>
                    <a:pt x="2346" y="2839"/>
                    <a:pt x="2378" y="2680"/>
                  </a:cubicBezTo>
                  <a:cubicBezTo>
                    <a:pt x="2474" y="1962"/>
                    <a:pt x="2633" y="1148"/>
                    <a:pt x="2378" y="509"/>
                  </a:cubicBezTo>
                  <a:cubicBezTo>
                    <a:pt x="2247" y="159"/>
                    <a:pt x="1740" y="1"/>
                    <a:pt x="12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15"/>
            <p:cNvSpPr/>
            <p:nvPr/>
          </p:nvSpPr>
          <p:spPr>
            <a:xfrm>
              <a:off x="830" y="4256592"/>
              <a:ext cx="160696" cy="176522"/>
            </a:xfrm>
            <a:custGeom>
              <a:rect b="b" l="l" r="r" t="t"/>
              <a:pathLst>
                <a:path extrusionOk="0" h="3416" w="3097">
                  <a:moveTo>
                    <a:pt x="1388" y="1"/>
                  </a:moveTo>
                  <a:lnTo>
                    <a:pt x="1452" y="416"/>
                  </a:lnTo>
                  <a:lnTo>
                    <a:pt x="0" y="2059"/>
                  </a:lnTo>
                  <a:lnTo>
                    <a:pt x="0" y="3065"/>
                  </a:lnTo>
                  <a:lnTo>
                    <a:pt x="1564" y="3416"/>
                  </a:lnTo>
                  <a:lnTo>
                    <a:pt x="1628" y="3129"/>
                  </a:lnTo>
                  <a:lnTo>
                    <a:pt x="1037" y="2363"/>
                  </a:lnTo>
                  <a:lnTo>
                    <a:pt x="2777" y="2363"/>
                  </a:lnTo>
                  <a:cubicBezTo>
                    <a:pt x="2825" y="1836"/>
                    <a:pt x="3096" y="1166"/>
                    <a:pt x="2857" y="783"/>
                  </a:cubicBezTo>
                  <a:cubicBezTo>
                    <a:pt x="2617" y="368"/>
                    <a:pt x="1899" y="256"/>
                    <a:pt x="13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15"/>
            <p:cNvSpPr/>
            <p:nvPr/>
          </p:nvSpPr>
          <p:spPr>
            <a:xfrm>
              <a:off x="1006926" y="-44059"/>
              <a:ext cx="197121" cy="92912"/>
            </a:xfrm>
            <a:custGeom>
              <a:rect b="b" l="l" r="r" t="t"/>
              <a:pathLst>
                <a:path extrusionOk="0" h="1798" w="3799">
                  <a:moveTo>
                    <a:pt x="0" y="0"/>
                  </a:moveTo>
                  <a:cubicBezTo>
                    <a:pt x="495" y="304"/>
                    <a:pt x="1038" y="559"/>
                    <a:pt x="1517" y="894"/>
                  </a:cubicBezTo>
                  <a:cubicBezTo>
                    <a:pt x="2324" y="1472"/>
                    <a:pt x="2788" y="1797"/>
                    <a:pt x="3087" y="1797"/>
                  </a:cubicBezTo>
                  <a:cubicBezTo>
                    <a:pt x="3473" y="1797"/>
                    <a:pt x="3583" y="1252"/>
                    <a:pt x="37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15"/>
            <p:cNvSpPr/>
            <p:nvPr/>
          </p:nvSpPr>
          <p:spPr>
            <a:xfrm>
              <a:off x="2272251" y="5042498"/>
              <a:ext cx="135841" cy="99009"/>
            </a:xfrm>
            <a:custGeom>
              <a:rect b="b" l="l" r="r" t="t"/>
              <a:pathLst>
                <a:path extrusionOk="0" h="1916" w="2618">
                  <a:moveTo>
                    <a:pt x="2617" y="1"/>
                  </a:moveTo>
                  <a:cubicBezTo>
                    <a:pt x="2107" y="128"/>
                    <a:pt x="1676" y="97"/>
                    <a:pt x="1436" y="304"/>
                  </a:cubicBezTo>
                  <a:cubicBezTo>
                    <a:pt x="910" y="783"/>
                    <a:pt x="479" y="1373"/>
                    <a:pt x="0" y="1916"/>
                  </a:cubicBezTo>
                  <a:lnTo>
                    <a:pt x="2617" y="1916"/>
                  </a:lnTo>
                  <a:lnTo>
                    <a:pt x="261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15"/>
            <p:cNvSpPr/>
            <p:nvPr/>
          </p:nvSpPr>
          <p:spPr>
            <a:xfrm>
              <a:off x="830" y="5027358"/>
              <a:ext cx="91114" cy="114150"/>
            </a:xfrm>
            <a:custGeom>
              <a:rect b="b" l="l" r="r" t="t"/>
              <a:pathLst>
                <a:path extrusionOk="0" h="2209" w="1756">
                  <a:moveTo>
                    <a:pt x="218" y="1"/>
                  </a:moveTo>
                  <a:cubicBezTo>
                    <a:pt x="145" y="1"/>
                    <a:pt x="72" y="3"/>
                    <a:pt x="0" y="7"/>
                  </a:cubicBezTo>
                  <a:lnTo>
                    <a:pt x="0" y="2209"/>
                  </a:lnTo>
                  <a:lnTo>
                    <a:pt x="798" y="2209"/>
                  </a:lnTo>
                  <a:cubicBezTo>
                    <a:pt x="989" y="1938"/>
                    <a:pt x="1165" y="1666"/>
                    <a:pt x="1341" y="1411"/>
                  </a:cubicBezTo>
                  <a:cubicBezTo>
                    <a:pt x="1756" y="836"/>
                    <a:pt x="1564" y="230"/>
                    <a:pt x="878" y="54"/>
                  </a:cubicBezTo>
                  <a:cubicBezTo>
                    <a:pt x="662" y="19"/>
                    <a:pt x="438" y="1"/>
                    <a:pt x="2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15"/>
            <p:cNvSpPr/>
            <p:nvPr/>
          </p:nvSpPr>
          <p:spPr>
            <a:xfrm>
              <a:off x="2512385" y="5049112"/>
              <a:ext cx="114308" cy="92395"/>
            </a:xfrm>
            <a:custGeom>
              <a:rect b="b" l="l" r="r" t="t"/>
              <a:pathLst>
                <a:path extrusionOk="0" h="1788" w="2203">
                  <a:moveTo>
                    <a:pt x="1421" y="0"/>
                  </a:moveTo>
                  <a:lnTo>
                    <a:pt x="1070" y="48"/>
                  </a:lnTo>
                  <a:lnTo>
                    <a:pt x="0" y="1788"/>
                  </a:lnTo>
                  <a:lnTo>
                    <a:pt x="2203" y="1788"/>
                  </a:lnTo>
                  <a:lnTo>
                    <a:pt x="142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15"/>
            <p:cNvSpPr/>
            <p:nvPr/>
          </p:nvSpPr>
          <p:spPr>
            <a:xfrm>
              <a:off x="3896117" y="5092673"/>
              <a:ext cx="116799" cy="48833"/>
            </a:xfrm>
            <a:custGeom>
              <a:rect b="b" l="l" r="r" t="t"/>
              <a:pathLst>
                <a:path extrusionOk="0" h="945" w="2251">
                  <a:moveTo>
                    <a:pt x="1137" y="0"/>
                  </a:moveTo>
                  <a:cubicBezTo>
                    <a:pt x="769" y="0"/>
                    <a:pt x="376" y="90"/>
                    <a:pt x="0" y="147"/>
                  </a:cubicBezTo>
                  <a:cubicBezTo>
                    <a:pt x="0" y="418"/>
                    <a:pt x="0" y="674"/>
                    <a:pt x="32" y="945"/>
                  </a:cubicBezTo>
                  <a:lnTo>
                    <a:pt x="2250" y="945"/>
                  </a:lnTo>
                  <a:cubicBezTo>
                    <a:pt x="2027" y="642"/>
                    <a:pt x="1851" y="115"/>
                    <a:pt x="1564" y="51"/>
                  </a:cubicBezTo>
                  <a:cubicBezTo>
                    <a:pt x="1427" y="15"/>
                    <a:pt x="1284" y="0"/>
                    <a:pt x="11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15"/>
            <p:cNvSpPr/>
            <p:nvPr/>
          </p:nvSpPr>
          <p:spPr>
            <a:xfrm>
              <a:off x="3323904" y="5063116"/>
              <a:ext cx="86185" cy="78391"/>
            </a:xfrm>
            <a:custGeom>
              <a:rect b="b" l="l" r="r" t="t"/>
              <a:pathLst>
                <a:path extrusionOk="0" h="1517" w="1661">
                  <a:moveTo>
                    <a:pt x="1229" y="1"/>
                  </a:moveTo>
                  <a:cubicBezTo>
                    <a:pt x="862" y="240"/>
                    <a:pt x="447" y="448"/>
                    <a:pt x="144" y="751"/>
                  </a:cubicBezTo>
                  <a:cubicBezTo>
                    <a:pt x="0" y="895"/>
                    <a:pt x="48" y="1262"/>
                    <a:pt x="16" y="1517"/>
                  </a:cubicBezTo>
                  <a:lnTo>
                    <a:pt x="1628" y="1517"/>
                  </a:lnTo>
                  <a:cubicBezTo>
                    <a:pt x="1660" y="1357"/>
                    <a:pt x="1660" y="1182"/>
                    <a:pt x="1628" y="1022"/>
                  </a:cubicBezTo>
                  <a:cubicBezTo>
                    <a:pt x="1517" y="671"/>
                    <a:pt x="1373" y="336"/>
                    <a:pt x="1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15"/>
            <p:cNvSpPr/>
            <p:nvPr/>
          </p:nvSpPr>
          <p:spPr>
            <a:xfrm>
              <a:off x="4460859" y="5093655"/>
              <a:ext cx="82864" cy="47851"/>
            </a:xfrm>
            <a:custGeom>
              <a:rect b="b" l="l" r="r" t="t"/>
              <a:pathLst>
                <a:path extrusionOk="0" h="926" w="1597">
                  <a:moveTo>
                    <a:pt x="894" y="0"/>
                  </a:moveTo>
                  <a:lnTo>
                    <a:pt x="0" y="926"/>
                  </a:lnTo>
                  <a:lnTo>
                    <a:pt x="1596" y="926"/>
                  </a:lnTo>
                  <a:lnTo>
                    <a:pt x="89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15"/>
            <p:cNvSpPr/>
            <p:nvPr/>
          </p:nvSpPr>
          <p:spPr>
            <a:xfrm>
              <a:off x="1398624" y="2218011"/>
              <a:ext cx="650929" cy="442596"/>
            </a:xfrm>
            <a:custGeom>
              <a:rect b="b" l="l" r="r" t="t"/>
              <a:pathLst>
                <a:path extrusionOk="0" h="8565" w="12545">
                  <a:moveTo>
                    <a:pt x="3878" y="1"/>
                  </a:moveTo>
                  <a:cubicBezTo>
                    <a:pt x="3272" y="256"/>
                    <a:pt x="2474" y="368"/>
                    <a:pt x="2091" y="830"/>
                  </a:cubicBezTo>
                  <a:cubicBezTo>
                    <a:pt x="1452" y="1596"/>
                    <a:pt x="1069" y="2602"/>
                    <a:pt x="575" y="3512"/>
                  </a:cubicBezTo>
                  <a:cubicBezTo>
                    <a:pt x="0" y="4565"/>
                    <a:pt x="271" y="5650"/>
                    <a:pt x="1101" y="6400"/>
                  </a:cubicBezTo>
                  <a:cubicBezTo>
                    <a:pt x="2234" y="7422"/>
                    <a:pt x="3687" y="7390"/>
                    <a:pt x="4995" y="7852"/>
                  </a:cubicBezTo>
                  <a:cubicBezTo>
                    <a:pt x="5034" y="7868"/>
                    <a:pt x="5078" y="7875"/>
                    <a:pt x="5125" y="7875"/>
                  </a:cubicBezTo>
                  <a:cubicBezTo>
                    <a:pt x="5316" y="7875"/>
                    <a:pt x="5564" y="7763"/>
                    <a:pt x="5730" y="7661"/>
                  </a:cubicBezTo>
                  <a:cubicBezTo>
                    <a:pt x="5952" y="7528"/>
                    <a:pt x="6151" y="7468"/>
                    <a:pt x="6341" y="7468"/>
                  </a:cubicBezTo>
                  <a:cubicBezTo>
                    <a:pt x="6628" y="7468"/>
                    <a:pt x="6893" y="7606"/>
                    <a:pt x="7182" y="7837"/>
                  </a:cubicBezTo>
                  <a:cubicBezTo>
                    <a:pt x="7799" y="8325"/>
                    <a:pt x="8315" y="8565"/>
                    <a:pt x="8840" y="8565"/>
                  </a:cubicBezTo>
                  <a:cubicBezTo>
                    <a:pt x="9361" y="8565"/>
                    <a:pt x="9890" y="8329"/>
                    <a:pt x="10533" y="7868"/>
                  </a:cubicBezTo>
                  <a:cubicBezTo>
                    <a:pt x="10789" y="7677"/>
                    <a:pt x="11108" y="7533"/>
                    <a:pt x="11395" y="7374"/>
                  </a:cubicBezTo>
                  <a:cubicBezTo>
                    <a:pt x="12289" y="6863"/>
                    <a:pt x="12544" y="5778"/>
                    <a:pt x="11906" y="4980"/>
                  </a:cubicBezTo>
                  <a:cubicBezTo>
                    <a:pt x="11172" y="4086"/>
                    <a:pt x="10533" y="2953"/>
                    <a:pt x="9576" y="2410"/>
                  </a:cubicBezTo>
                  <a:cubicBezTo>
                    <a:pt x="7836" y="1437"/>
                    <a:pt x="5873" y="814"/>
                    <a:pt x="387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15"/>
            <p:cNvSpPr/>
            <p:nvPr/>
          </p:nvSpPr>
          <p:spPr>
            <a:xfrm>
              <a:off x="3828197" y="4041267"/>
              <a:ext cx="433157" cy="662215"/>
            </a:xfrm>
            <a:custGeom>
              <a:rect b="b" l="l" r="r" t="t"/>
              <a:pathLst>
                <a:path extrusionOk="0" h="12815" w="8348">
                  <a:moveTo>
                    <a:pt x="4627" y="0"/>
                  </a:moveTo>
                  <a:cubicBezTo>
                    <a:pt x="4611" y="0"/>
                    <a:pt x="4596" y="1"/>
                    <a:pt x="4581" y="2"/>
                  </a:cubicBezTo>
                  <a:cubicBezTo>
                    <a:pt x="3320" y="162"/>
                    <a:pt x="1102" y="2763"/>
                    <a:pt x="926" y="4024"/>
                  </a:cubicBezTo>
                  <a:cubicBezTo>
                    <a:pt x="814" y="4806"/>
                    <a:pt x="543" y="5572"/>
                    <a:pt x="352" y="6338"/>
                  </a:cubicBezTo>
                  <a:cubicBezTo>
                    <a:pt x="240" y="6753"/>
                    <a:pt x="128" y="7168"/>
                    <a:pt x="1" y="7663"/>
                  </a:cubicBezTo>
                  <a:cubicBezTo>
                    <a:pt x="64" y="7838"/>
                    <a:pt x="112" y="8094"/>
                    <a:pt x="256" y="8221"/>
                  </a:cubicBezTo>
                  <a:cubicBezTo>
                    <a:pt x="1740" y="9658"/>
                    <a:pt x="3224" y="11094"/>
                    <a:pt x="4724" y="12498"/>
                  </a:cubicBezTo>
                  <a:cubicBezTo>
                    <a:pt x="4952" y="12713"/>
                    <a:pt x="5180" y="12815"/>
                    <a:pt x="5391" y="12815"/>
                  </a:cubicBezTo>
                  <a:cubicBezTo>
                    <a:pt x="5683" y="12815"/>
                    <a:pt x="5944" y="12620"/>
                    <a:pt x="6129" y="12259"/>
                  </a:cubicBezTo>
                  <a:cubicBezTo>
                    <a:pt x="6480" y="11589"/>
                    <a:pt x="6751" y="10887"/>
                    <a:pt x="6959" y="10152"/>
                  </a:cubicBezTo>
                  <a:cubicBezTo>
                    <a:pt x="7358" y="8716"/>
                    <a:pt x="7613" y="7232"/>
                    <a:pt x="8060" y="5811"/>
                  </a:cubicBezTo>
                  <a:cubicBezTo>
                    <a:pt x="8331" y="4902"/>
                    <a:pt x="8347" y="4184"/>
                    <a:pt x="7693" y="3418"/>
                  </a:cubicBezTo>
                  <a:cubicBezTo>
                    <a:pt x="6943" y="2540"/>
                    <a:pt x="6384" y="1503"/>
                    <a:pt x="5666" y="609"/>
                  </a:cubicBezTo>
                  <a:cubicBezTo>
                    <a:pt x="5422" y="319"/>
                    <a:pt x="4960" y="0"/>
                    <a:pt x="46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15"/>
            <p:cNvSpPr/>
            <p:nvPr/>
          </p:nvSpPr>
          <p:spPr>
            <a:xfrm>
              <a:off x="1890464" y="4452849"/>
              <a:ext cx="512649" cy="469312"/>
            </a:xfrm>
            <a:custGeom>
              <a:rect b="b" l="l" r="r" t="t"/>
              <a:pathLst>
                <a:path extrusionOk="0" h="9082" w="9880">
                  <a:moveTo>
                    <a:pt x="4486" y="1"/>
                  </a:moveTo>
                  <a:cubicBezTo>
                    <a:pt x="2985" y="272"/>
                    <a:pt x="1645" y="416"/>
                    <a:pt x="671" y="1613"/>
                  </a:cubicBezTo>
                  <a:cubicBezTo>
                    <a:pt x="145" y="2251"/>
                    <a:pt x="1" y="2778"/>
                    <a:pt x="544" y="3448"/>
                  </a:cubicBezTo>
                  <a:cubicBezTo>
                    <a:pt x="911" y="3911"/>
                    <a:pt x="1166" y="4454"/>
                    <a:pt x="1501" y="4948"/>
                  </a:cubicBezTo>
                  <a:cubicBezTo>
                    <a:pt x="1804" y="5395"/>
                    <a:pt x="2044" y="6034"/>
                    <a:pt x="2459" y="6193"/>
                  </a:cubicBezTo>
                  <a:cubicBezTo>
                    <a:pt x="3831" y="6720"/>
                    <a:pt x="4853" y="7629"/>
                    <a:pt x="5826" y="8651"/>
                  </a:cubicBezTo>
                  <a:cubicBezTo>
                    <a:pt x="6089" y="8933"/>
                    <a:pt x="6369" y="9082"/>
                    <a:pt x="6672" y="9082"/>
                  </a:cubicBezTo>
                  <a:cubicBezTo>
                    <a:pt x="6883" y="9082"/>
                    <a:pt x="7106" y="9009"/>
                    <a:pt x="7342" y="8858"/>
                  </a:cubicBezTo>
                  <a:cubicBezTo>
                    <a:pt x="7773" y="8619"/>
                    <a:pt x="8204" y="8348"/>
                    <a:pt x="8603" y="8044"/>
                  </a:cubicBezTo>
                  <a:cubicBezTo>
                    <a:pt x="8810" y="7853"/>
                    <a:pt x="9050" y="7486"/>
                    <a:pt x="9018" y="7231"/>
                  </a:cubicBezTo>
                  <a:cubicBezTo>
                    <a:pt x="8826" y="5826"/>
                    <a:pt x="9114" y="4533"/>
                    <a:pt x="9640" y="3241"/>
                  </a:cubicBezTo>
                  <a:cubicBezTo>
                    <a:pt x="9880" y="2666"/>
                    <a:pt x="9768" y="2283"/>
                    <a:pt x="9082" y="2028"/>
                  </a:cubicBezTo>
                  <a:cubicBezTo>
                    <a:pt x="8060" y="1645"/>
                    <a:pt x="7119" y="1070"/>
                    <a:pt x="6113" y="607"/>
                  </a:cubicBezTo>
                  <a:cubicBezTo>
                    <a:pt x="5555" y="352"/>
                    <a:pt x="4948" y="177"/>
                    <a:pt x="44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15"/>
            <p:cNvSpPr/>
            <p:nvPr/>
          </p:nvSpPr>
          <p:spPr>
            <a:xfrm>
              <a:off x="428071" y="3445417"/>
              <a:ext cx="506889" cy="539022"/>
            </a:xfrm>
            <a:custGeom>
              <a:rect b="b" l="l" r="r" t="t"/>
              <a:pathLst>
                <a:path extrusionOk="0" h="10431" w="9769">
                  <a:moveTo>
                    <a:pt x="1989" y="1"/>
                  </a:moveTo>
                  <a:cubicBezTo>
                    <a:pt x="1430" y="1"/>
                    <a:pt x="825" y="261"/>
                    <a:pt x="671" y="713"/>
                  </a:cubicBezTo>
                  <a:cubicBezTo>
                    <a:pt x="432" y="1399"/>
                    <a:pt x="145" y="2101"/>
                    <a:pt x="65" y="2820"/>
                  </a:cubicBezTo>
                  <a:cubicBezTo>
                    <a:pt x="1" y="3474"/>
                    <a:pt x="161" y="4160"/>
                    <a:pt x="256" y="4815"/>
                  </a:cubicBezTo>
                  <a:cubicBezTo>
                    <a:pt x="304" y="5198"/>
                    <a:pt x="512" y="5597"/>
                    <a:pt x="432" y="5964"/>
                  </a:cubicBezTo>
                  <a:cubicBezTo>
                    <a:pt x="145" y="7528"/>
                    <a:pt x="145" y="7575"/>
                    <a:pt x="1517" y="8421"/>
                  </a:cubicBezTo>
                  <a:cubicBezTo>
                    <a:pt x="1804" y="8645"/>
                    <a:pt x="2060" y="8900"/>
                    <a:pt x="2283" y="9203"/>
                  </a:cubicBezTo>
                  <a:cubicBezTo>
                    <a:pt x="2973" y="10018"/>
                    <a:pt x="4118" y="10430"/>
                    <a:pt x="5247" y="10430"/>
                  </a:cubicBezTo>
                  <a:cubicBezTo>
                    <a:pt x="6284" y="10430"/>
                    <a:pt x="7307" y="10082"/>
                    <a:pt x="7949" y="9379"/>
                  </a:cubicBezTo>
                  <a:cubicBezTo>
                    <a:pt x="8268" y="9092"/>
                    <a:pt x="8619" y="8852"/>
                    <a:pt x="9002" y="8661"/>
                  </a:cubicBezTo>
                  <a:cubicBezTo>
                    <a:pt x="9672" y="8294"/>
                    <a:pt x="9768" y="7783"/>
                    <a:pt x="9401" y="7161"/>
                  </a:cubicBezTo>
                  <a:cubicBezTo>
                    <a:pt x="9257" y="6921"/>
                    <a:pt x="9018" y="6762"/>
                    <a:pt x="8906" y="6522"/>
                  </a:cubicBezTo>
                  <a:cubicBezTo>
                    <a:pt x="8381" y="5298"/>
                    <a:pt x="7870" y="4869"/>
                    <a:pt x="7136" y="4869"/>
                  </a:cubicBezTo>
                  <a:cubicBezTo>
                    <a:pt x="6732" y="4869"/>
                    <a:pt x="6261" y="4999"/>
                    <a:pt x="5682" y="5198"/>
                  </a:cubicBezTo>
                  <a:cubicBezTo>
                    <a:pt x="5507" y="5261"/>
                    <a:pt x="5352" y="5294"/>
                    <a:pt x="5213" y="5294"/>
                  </a:cubicBezTo>
                  <a:cubicBezTo>
                    <a:pt x="4858" y="5294"/>
                    <a:pt x="4608" y="5075"/>
                    <a:pt x="4390" y="4559"/>
                  </a:cubicBezTo>
                  <a:cubicBezTo>
                    <a:pt x="3975" y="3602"/>
                    <a:pt x="3289" y="2756"/>
                    <a:pt x="2570" y="1655"/>
                  </a:cubicBezTo>
                  <a:cubicBezTo>
                    <a:pt x="2714" y="1447"/>
                    <a:pt x="2826" y="1224"/>
                    <a:pt x="2906" y="1000"/>
                  </a:cubicBezTo>
                  <a:cubicBezTo>
                    <a:pt x="2985" y="793"/>
                    <a:pt x="2985" y="569"/>
                    <a:pt x="2890" y="362"/>
                  </a:cubicBezTo>
                  <a:cubicBezTo>
                    <a:pt x="2705" y="114"/>
                    <a:pt x="2357" y="1"/>
                    <a:pt x="19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15"/>
            <p:cNvSpPr/>
            <p:nvPr/>
          </p:nvSpPr>
          <p:spPr>
            <a:xfrm>
              <a:off x="5773350" y="2459276"/>
              <a:ext cx="506837" cy="538815"/>
            </a:xfrm>
            <a:custGeom>
              <a:rect b="b" l="l" r="r" t="t"/>
              <a:pathLst>
                <a:path extrusionOk="0" h="10427" w="9768">
                  <a:moveTo>
                    <a:pt x="1993" y="1"/>
                  </a:moveTo>
                  <a:cubicBezTo>
                    <a:pt x="1438" y="1"/>
                    <a:pt x="840" y="261"/>
                    <a:pt x="687" y="710"/>
                  </a:cubicBezTo>
                  <a:cubicBezTo>
                    <a:pt x="432" y="1412"/>
                    <a:pt x="160" y="2114"/>
                    <a:pt x="81" y="2832"/>
                  </a:cubicBezTo>
                  <a:cubicBezTo>
                    <a:pt x="1" y="3471"/>
                    <a:pt x="176" y="4157"/>
                    <a:pt x="256" y="4827"/>
                  </a:cubicBezTo>
                  <a:cubicBezTo>
                    <a:pt x="304" y="5210"/>
                    <a:pt x="511" y="5609"/>
                    <a:pt x="448" y="5960"/>
                  </a:cubicBezTo>
                  <a:cubicBezTo>
                    <a:pt x="144" y="7540"/>
                    <a:pt x="160" y="7572"/>
                    <a:pt x="1517" y="8434"/>
                  </a:cubicBezTo>
                  <a:cubicBezTo>
                    <a:pt x="1804" y="8642"/>
                    <a:pt x="2075" y="8913"/>
                    <a:pt x="2283" y="9200"/>
                  </a:cubicBezTo>
                  <a:cubicBezTo>
                    <a:pt x="2973" y="10015"/>
                    <a:pt x="4123" y="10427"/>
                    <a:pt x="5255" y="10427"/>
                  </a:cubicBezTo>
                  <a:cubicBezTo>
                    <a:pt x="6296" y="10427"/>
                    <a:pt x="7322" y="10079"/>
                    <a:pt x="7964" y="9376"/>
                  </a:cubicBezTo>
                  <a:cubicBezTo>
                    <a:pt x="8268" y="9088"/>
                    <a:pt x="8619" y="8849"/>
                    <a:pt x="9002" y="8673"/>
                  </a:cubicBezTo>
                  <a:cubicBezTo>
                    <a:pt x="9672" y="8290"/>
                    <a:pt x="9768" y="7780"/>
                    <a:pt x="9401" y="7157"/>
                  </a:cubicBezTo>
                  <a:cubicBezTo>
                    <a:pt x="9257" y="6934"/>
                    <a:pt x="9018" y="6758"/>
                    <a:pt x="8906" y="6535"/>
                  </a:cubicBezTo>
                  <a:cubicBezTo>
                    <a:pt x="8383" y="5304"/>
                    <a:pt x="7873" y="4871"/>
                    <a:pt x="7144" y="4871"/>
                  </a:cubicBezTo>
                  <a:cubicBezTo>
                    <a:pt x="6738" y="4871"/>
                    <a:pt x="6264" y="5005"/>
                    <a:pt x="5682" y="5210"/>
                  </a:cubicBezTo>
                  <a:cubicBezTo>
                    <a:pt x="5511" y="5272"/>
                    <a:pt x="5360" y="5304"/>
                    <a:pt x="5224" y="5304"/>
                  </a:cubicBezTo>
                  <a:cubicBezTo>
                    <a:pt x="4863" y="5304"/>
                    <a:pt x="4610" y="5077"/>
                    <a:pt x="4390" y="4556"/>
                  </a:cubicBezTo>
                  <a:cubicBezTo>
                    <a:pt x="3975" y="3614"/>
                    <a:pt x="3288" y="2769"/>
                    <a:pt x="2570" y="1651"/>
                  </a:cubicBezTo>
                  <a:cubicBezTo>
                    <a:pt x="2714" y="1460"/>
                    <a:pt x="2826" y="1236"/>
                    <a:pt x="2921" y="1013"/>
                  </a:cubicBezTo>
                  <a:cubicBezTo>
                    <a:pt x="3001" y="806"/>
                    <a:pt x="3001" y="566"/>
                    <a:pt x="2905" y="375"/>
                  </a:cubicBezTo>
                  <a:cubicBezTo>
                    <a:pt x="2719" y="118"/>
                    <a:pt x="2366" y="1"/>
                    <a:pt x="1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15"/>
            <p:cNvSpPr/>
            <p:nvPr/>
          </p:nvSpPr>
          <p:spPr>
            <a:xfrm>
              <a:off x="1087248" y="4252665"/>
              <a:ext cx="354495" cy="540882"/>
            </a:xfrm>
            <a:custGeom>
              <a:rect b="b" l="l" r="r" t="t"/>
              <a:pathLst>
                <a:path extrusionOk="0" h="10467" w="6832">
                  <a:moveTo>
                    <a:pt x="5777" y="1"/>
                  </a:moveTo>
                  <a:cubicBezTo>
                    <a:pt x="5436" y="1"/>
                    <a:pt x="4993" y="297"/>
                    <a:pt x="4693" y="555"/>
                  </a:cubicBezTo>
                  <a:cubicBezTo>
                    <a:pt x="4198" y="954"/>
                    <a:pt x="3831" y="1497"/>
                    <a:pt x="3400" y="1960"/>
                  </a:cubicBezTo>
                  <a:cubicBezTo>
                    <a:pt x="2825" y="2582"/>
                    <a:pt x="2011" y="3093"/>
                    <a:pt x="1676" y="3843"/>
                  </a:cubicBezTo>
                  <a:cubicBezTo>
                    <a:pt x="1038" y="5295"/>
                    <a:pt x="623" y="6859"/>
                    <a:pt x="176" y="8391"/>
                  </a:cubicBezTo>
                  <a:cubicBezTo>
                    <a:pt x="1" y="8966"/>
                    <a:pt x="208" y="9461"/>
                    <a:pt x="862" y="9636"/>
                  </a:cubicBezTo>
                  <a:cubicBezTo>
                    <a:pt x="1995" y="9924"/>
                    <a:pt x="3129" y="10195"/>
                    <a:pt x="4262" y="10466"/>
                  </a:cubicBezTo>
                  <a:cubicBezTo>
                    <a:pt x="5586" y="10307"/>
                    <a:pt x="5826" y="10083"/>
                    <a:pt x="5953" y="8790"/>
                  </a:cubicBezTo>
                  <a:cubicBezTo>
                    <a:pt x="6065" y="7657"/>
                    <a:pt x="6209" y="6524"/>
                    <a:pt x="6336" y="5391"/>
                  </a:cubicBezTo>
                  <a:cubicBezTo>
                    <a:pt x="6480" y="4066"/>
                    <a:pt x="6592" y="2726"/>
                    <a:pt x="6751" y="1401"/>
                  </a:cubicBezTo>
                  <a:cubicBezTo>
                    <a:pt x="6831" y="699"/>
                    <a:pt x="6512" y="141"/>
                    <a:pt x="5889" y="13"/>
                  </a:cubicBezTo>
                  <a:cubicBezTo>
                    <a:pt x="5854" y="5"/>
                    <a:pt x="5816" y="1"/>
                    <a:pt x="57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15"/>
            <p:cNvSpPr/>
            <p:nvPr/>
          </p:nvSpPr>
          <p:spPr>
            <a:xfrm>
              <a:off x="2209311" y="3875601"/>
              <a:ext cx="447218" cy="346274"/>
            </a:xfrm>
            <a:custGeom>
              <a:rect b="b" l="l" r="r" t="t"/>
              <a:pathLst>
                <a:path extrusionOk="0" h="6701" w="8619">
                  <a:moveTo>
                    <a:pt x="2330" y="1"/>
                  </a:moveTo>
                  <a:cubicBezTo>
                    <a:pt x="447" y="1"/>
                    <a:pt x="0" y="256"/>
                    <a:pt x="32" y="1676"/>
                  </a:cubicBezTo>
                  <a:cubicBezTo>
                    <a:pt x="32" y="3017"/>
                    <a:pt x="335" y="4357"/>
                    <a:pt x="623" y="5682"/>
                  </a:cubicBezTo>
                  <a:cubicBezTo>
                    <a:pt x="798" y="6448"/>
                    <a:pt x="1516" y="6592"/>
                    <a:pt x="2203" y="6671"/>
                  </a:cubicBezTo>
                  <a:cubicBezTo>
                    <a:pt x="2374" y="6691"/>
                    <a:pt x="2544" y="6701"/>
                    <a:pt x="2711" y="6701"/>
                  </a:cubicBezTo>
                  <a:cubicBezTo>
                    <a:pt x="4286" y="6701"/>
                    <a:pt x="5682" y="5888"/>
                    <a:pt x="7182" y="5570"/>
                  </a:cubicBezTo>
                  <a:cubicBezTo>
                    <a:pt x="7517" y="5491"/>
                    <a:pt x="7804" y="5171"/>
                    <a:pt x="8076" y="4916"/>
                  </a:cubicBezTo>
                  <a:cubicBezTo>
                    <a:pt x="8602" y="4389"/>
                    <a:pt x="8618" y="3129"/>
                    <a:pt x="8092" y="2618"/>
                  </a:cubicBezTo>
                  <a:cubicBezTo>
                    <a:pt x="6368" y="974"/>
                    <a:pt x="4229" y="256"/>
                    <a:pt x="23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15"/>
            <p:cNvSpPr/>
            <p:nvPr/>
          </p:nvSpPr>
          <p:spPr>
            <a:xfrm>
              <a:off x="3958019" y="3220275"/>
              <a:ext cx="428383" cy="394694"/>
            </a:xfrm>
            <a:custGeom>
              <a:rect b="b" l="l" r="r" t="t"/>
              <a:pathLst>
                <a:path extrusionOk="0" h="7638" w="8256">
                  <a:moveTo>
                    <a:pt x="815" y="1"/>
                  </a:moveTo>
                  <a:cubicBezTo>
                    <a:pt x="356" y="1"/>
                    <a:pt x="0" y="262"/>
                    <a:pt x="52" y="921"/>
                  </a:cubicBezTo>
                  <a:cubicBezTo>
                    <a:pt x="228" y="2900"/>
                    <a:pt x="451" y="4847"/>
                    <a:pt x="2238" y="6171"/>
                  </a:cubicBezTo>
                  <a:cubicBezTo>
                    <a:pt x="2685" y="6506"/>
                    <a:pt x="2957" y="7065"/>
                    <a:pt x="3403" y="7368"/>
                  </a:cubicBezTo>
                  <a:cubicBezTo>
                    <a:pt x="3684" y="7554"/>
                    <a:pt x="4010" y="7638"/>
                    <a:pt x="4348" y="7638"/>
                  </a:cubicBezTo>
                  <a:cubicBezTo>
                    <a:pt x="5375" y="7638"/>
                    <a:pt x="6507" y="6861"/>
                    <a:pt x="6771" y="5804"/>
                  </a:cubicBezTo>
                  <a:cubicBezTo>
                    <a:pt x="6835" y="5501"/>
                    <a:pt x="6994" y="5246"/>
                    <a:pt x="7218" y="5038"/>
                  </a:cubicBezTo>
                  <a:cubicBezTo>
                    <a:pt x="7872" y="4559"/>
                    <a:pt x="8255" y="4017"/>
                    <a:pt x="8095" y="3251"/>
                  </a:cubicBezTo>
                  <a:cubicBezTo>
                    <a:pt x="8048" y="1814"/>
                    <a:pt x="7936" y="1687"/>
                    <a:pt x="6563" y="1447"/>
                  </a:cubicBezTo>
                  <a:cubicBezTo>
                    <a:pt x="6212" y="1383"/>
                    <a:pt x="5861" y="1272"/>
                    <a:pt x="5510" y="1176"/>
                  </a:cubicBezTo>
                  <a:cubicBezTo>
                    <a:pt x="4058" y="793"/>
                    <a:pt x="2621" y="378"/>
                    <a:pt x="1153" y="43"/>
                  </a:cubicBezTo>
                  <a:cubicBezTo>
                    <a:pt x="1037" y="15"/>
                    <a:pt x="923" y="1"/>
                    <a:pt x="8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15"/>
            <p:cNvSpPr/>
            <p:nvPr/>
          </p:nvSpPr>
          <p:spPr>
            <a:xfrm>
              <a:off x="4411151" y="3757630"/>
              <a:ext cx="433987" cy="417844"/>
            </a:xfrm>
            <a:custGeom>
              <a:rect b="b" l="l" r="r" t="t"/>
              <a:pathLst>
                <a:path extrusionOk="0" h="8086" w="8364">
                  <a:moveTo>
                    <a:pt x="7109" y="1"/>
                  </a:moveTo>
                  <a:cubicBezTo>
                    <a:pt x="6843" y="1"/>
                    <a:pt x="6528" y="76"/>
                    <a:pt x="6161" y="225"/>
                  </a:cubicBezTo>
                  <a:cubicBezTo>
                    <a:pt x="4805" y="767"/>
                    <a:pt x="3448" y="1406"/>
                    <a:pt x="2044" y="1709"/>
                  </a:cubicBezTo>
                  <a:cubicBezTo>
                    <a:pt x="863" y="1948"/>
                    <a:pt x="528" y="2762"/>
                    <a:pt x="81" y="3592"/>
                  </a:cubicBezTo>
                  <a:cubicBezTo>
                    <a:pt x="1" y="3832"/>
                    <a:pt x="33" y="4103"/>
                    <a:pt x="192" y="4310"/>
                  </a:cubicBezTo>
                  <a:cubicBezTo>
                    <a:pt x="1517" y="5507"/>
                    <a:pt x="2858" y="6672"/>
                    <a:pt x="4230" y="7805"/>
                  </a:cubicBezTo>
                  <a:cubicBezTo>
                    <a:pt x="4465" y="7992"/>
                    <a:pt x="4714" y="8086"/>
                    <a:pt x="4957" y="8086"/>
                  </a:cubicBezTo>
                  <a:cubicBezTo>
                    <a:pt x="5275" y="8086"/>
                    <a:pt x="5581" y="7924"/>
                    <a:pt x="5826" y="7598"/>
                  </a:cubicBezTo>
                  <a:cubicBezTo>
                    <a:pt x="6161" y="7119"/>
                    <a:pt x="6464" y="6608"/>
                    <a:pt x="6720" y="6066"/>
                  </a:cubicBezTo>
                  <a:cubicBezTo>
                    <a:pt x="6975" y="5539"/>
                    <a:pt x="7214" y="4997"/>
                    <a:pt x="7470" y="4470"/>
                  </a:cubicBezTo>
                  <a:cubicBezTo>
                    <a:pt x="7789" y="3800"/>
                    <a:pt x="8140" y="3129"/>
                    <a:pt x="8363" y="2683"/>
                  </a:cubicBezTo>
                  <a:cubicBezTo>
                    <a:pt x="8284" y="2060"/>
                    <a:pt x="8236" y="1725"/>
                    <a:pt x="8204" y="1390"/>
                  </a:cubicBezTo>
                  <a:cubicBezTo>
                    <a:pt x="8113" y="450"/>
                    <a:pt x="7758" y="1"/>
                    <a:pt x="71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15"/>
            <p:cNvSpPr/>
            <p:nvPr/>
          </p:nvSpPr>
          <p:spPr>
            <a:xfrm>
              <a:off x="7057717" y="2232015"/>
              <a:ext cx="433987" cy="417431"/>
            </a:xfrm>
            <a:custGeom>
              <a:rect b="b" l="l" r="r" t="t"/>
              <a:pathLst>
                <a:path extrusionOk="0" h="8078" w="8364">
                  <a:moveTo>
                    <a:pt x="7109" y="0"/>
                  </a:moveTo>
                  <a:cubicBezTo>
                    <a:pt x="6843" y="0"/>
                    <a:pt x="6527" y="76"/>
                    <a:pt x="6161" y="224"/>
                  </a:cubicBezTo>
                  <a:cubicBezTo>
                    <a:pt x="4804" y="767"/>
                    <a:pt x="3464" y="1405"/>
                    <a:pt x="2043" y="1693"/>
                  </a:cubicBezTo>
                  <a:cubicBezTo>
                    <a:pt x="862" y="1948"/>
                    <a:pt x="527" y="2762"/>
                    <a:pt x="80" y="3592"/>
                  </a:cubicBezTo>
                  <a:cubicBezTo>
                    <a:pt x="1" y="3831"/>
                    <a:pt x="32" y="4102"/>
                    <a:pt x="192" y="4310"/>
                  </a:cubicBezTo>
                  <a:cubicBezTo>
                    <a:pt x="1517" y="5491"/>
                    <a:pt x="2857" y="6672"/>
                    <a:pt x="4230" y="7789"/>
                  </a:cubicBezTo>
                  <a:cubicBezTo>
                    <a:pt x="4465" y="7982"/>
                    <a:pt x="4714" y="8077"/>
                    <a:pt x="4957" y="8077"/>
                  </a:cubicBezTo>
                  <a:cubicBezTo>
                    <a:pt x="5275" y="8077"/>
                    <a:pt x="5581" y="7914"/>
                    <a:pt x="5826" y="7597"/>
                  </a:cubicBezTo>
                  <a:cubicBezTo>
                    <a:pt x="6161" y="7119"/>
                    <a:pt x="6464" y="6608"/>
                    <a:pt x="6719" y="6081"/>
                  </a:cubicBezTo>
                  <a:cubicBezTo>
                    <a:pt x="6991" y="5555"/>
                    <a:pt x="7214" y="5012"/>
                    <a:pt x="7469" y="4485"/>
                  </a:cubicBezTo>
                  <a:cubicBezTo>
                    <a:pt x="7789" y="3799"/>
                    <a:pt x="8140" y="3129"/>
                    <a:pt x="8363" y="2682"/>
                  </a:cubicBezTo>
                  <a:cubicBezTo>
                    <a:pt x="8283" y="2060"/>
                    <a:pt x="8236" y="1724"/>
                    <a:pt x="8204" y="1389"/>
                  </a:cubicBezTo>
                  <a:cubicBezTo>
                    <a:pt x="8113" y="450"/>
                    <a:pt x="7758" y="0"/>
                    <a:pt x="71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15"/>
            <p:cNvSpPr/>
            <p:nvPr/>
          </p:nvSpPr>
          <p:spPr>
            <a:xfrm>
              <a:off x="4387179" y="4326196"/>
              <a:ext cx="384279" cy="381775"/>
            </a:xfrm>
            <a:custGeom>
              <a:rect b="b" l="l" r="r" t="t"/>
              <a:pathLst>
                <a:path extrusionOk="0" h="7388" w="7406">
                  <a:moveTo>
                    <a:pt x="6073" y="1"/>
                  </a:moveTo>
                  <a:cubicBezTo>
                    <a:pt x="5865" y="1"/>
                    <a:pt x="5626" y="59"/>
                    <a:pt x="5362" y="154"/>
                  </a:cubicBezTo>
                  <a:cubicBezTo>
                    <a:pt x="3559" y="792"/>
                    <a:pt x="1915" y="1670"/>
                    <a:pt x="654" y="3170"/>
                  </a:cubicBezTo>
                  <a:cubicBezTo>
                    <a:pt x="0" y="3952"/>
                    <a:pt x="176" y="5484"/>
                    <a:pt x="1053" y="5995"/>
                  </a:cubicBezTo>
                  <a:cubicBezTo>
                    <a:pt x="1596" y="6314"/>
                    <a:pt x="2139" y="6633"/>
                    <a:pt x="2681" y="6968"/>
                  </a:cubicBezTo>
                  <a:cubicBezTo>
                    <a:pt x="3102" y="7235"/>
                    <a:pt x="3666" y="7387"/>
                    <a:pt x="4180" y="7387"/>
                  </a:cubicBezTo>
                  <a:cubicBezTo>
                    <a:pt x="4681" y="7387"/>
                    <a:pt x="5134" y="7243"/>
                    <a:pt x="5362" y="6921"/>
                  </a:cubicBezTo>
                  <a:cubicBezTo>
                    <a:pt x="6256" y="5660"/>
                    <a:pt x="7405" y="4495"/>
                    <a:pt x="7357" y="2707"/>
                  </a:cubicBezTo>
                  <a:cubicBezTo>
                    <a:pt x="7214" y="2101"/>
                    <a:pt x="7006" y="1510"/>
                    <a:pt x="6910" y="904"/>
                  </a:cubicBezTo>
                  <a:cubicBezTo>
                    <a:pt x="6793" y="241"/>
                    <a:pt x="6496" y="1"/>
                    <a:pt x="60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15"/>
            <p:cNvSpPr/>
            <p:nvPr/>
          </p:nvSpPr>
          <p:spPr>
            <a:xfrm>
              <a:off x="1756335" y="3494818"/>
              <a:ext cx="370217" cy="368339"/>
            </a:xfrm>
            <a:custGeom>
              <a:rect b="b" l="l" r="r" t="t"/>
              <a:pathLst>
                <a:path extrusionOk="0" h="7128" w="7135">
                  <a:moveTo>
                    <a:pt x="2688" y="1"/>
                  </a:moveTo>
                  <a:cubicBezTo>
                    <a:pt x="2319" y="1"/>
                    <a:pt x="1947" y="122"/>
                    <a:pt x="1596" y="379"/>
                  </a:cubicBezTo>
                  <a:cubicBezTo>
                    <a:pt x="463" y="1209"/>
                    <a:pt x="1" y="2662"/>
                    <a:pt x="463" y="3970"/>
                  </a:cubicBezTo>
                  <a:cubicBezTo>
                    <a:pt x="543" y="4258"/>
                    <a:pt x="591" y="4529"/>
                    <a:pt x="623" y="4816"/>
                  </a:cubicBezTo>
                  <a:cubicBezTo>
                    <a:pt x="575" y="6013"/>
                    <a:pt x="894" y="6444"/>
                    <a:pt x="1549" y="6508"/>
                  </a:cubicBezTo>
                  <a:cubicBezTo>
                    <a:pt x="2155" y="6556"/>
                    <a:pt x="2730" y="6699"/>
                    <a:pt x="3304" y="6907"/>
                  </a:cubicBezTo>
                  <a:cubicBezTo>
                    <a:pt x="3634" y="7054"/>
                    <a:pt x="3951" y="7128"/>
                    <a:pt x="4245" y="7128"/>
                  </a:cubicBezTo>
                  <a:cubicBezTo>
                    <a:pt x="4905" y="7128"/>
                    <a:pt x="5448" y="6758"/>
                    <a:pt x="5746" y="6029"/>
                  </a:cubicBezTo>
                  <a:cubicBezTo>
                    <a:pt x="5826" y="5822"/>
                    <a:pt x="5953" y="5630"/>
                    <a:pt x="6113" y="5470"/>
                  </a:cubicBezTo>
                  <a:cubicBezTo>
                    <a:pt x="7055" y="4625"/>
                    <a:pt x="7134" y="3220"/>
                    <a:pt x="6209" y="2358"/>
                  </a:cubicBezTo>
                  <a:cubicBezTo>
                    <a:pt x="5570" y="1752"/>
                    <a:pt x="4788" y="1289"/>
                    <a:pt x="4166" y="683"/>
                  </a:cubicBezTo>
                  <a:cubicBezTo>
                    <a:pt x="3726" y="243"/>
                    <a:pt x="3210" y="1"/>
                    <a:pt x="26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15"/>
            <p:cNvSpPr/>
            <p:nvPr/>
          </p:nvSpPr>
          <p:spPr>
            <a:xfrm>
              <a:off x="1760538" y="2807608"/>
              <a:ext cx="312155" cy="385444"/>
            </a:xfrm>
            <a:custGeom>
              <a:rect b="b" l="l" r="r" t="t"/>
              <a:pathLst>
                <a:path extrusionOk="0" h="7459" w="6016">
                  <a:moveTo>
                    <a:pt x="3121" y="0"/>
                  </a:moveTo>
                  <a:cubicBezTo>
                    <a:pt x="2196" y="0"/>
                    <a:pt x="1261" y="454"/>
                    <a:pt x="925" y="1246"/>
                  </a:cubicBezTo>
                  <a:cubicBezTo>
                    <a:pt x="510" y="2236"/>
                    <a:pt x="239" y="3257"/>
                    <a:pt x="127" y="4326"/>
                  </a:cubicBezTo>
                  <a:cubicBezTo>
                    <a:pt x="0" y="5389"/>
                    <a:pt x="788" y="6688"/>
                    <a:pt x="1659" y="6688"/>
                  </a:cubicBezTo>
                  <a:cubicBezTo>
                    <a:pt x="1664" y="6688"/>
                    <a:pt x="1670" y="6688"/>
                    <a:pt x="1675" y="6688"/>
                  </a:cubicBezTo>
                  <a:cubicBezTo>
                    <a:pt x="1689" y="6688"/>
                    <a:pt x="1704" y="6688"/>
                    <a:pt x="1718" y="6688"/>
                  </a:cubicBezTo>
                  <a:cubicBezTo>
                    <a:pt x="2863" y="6688"/>
                    <a:pt x="3779" y="7312"/>
                    <a:pt x="4835" y="7438"/>
                  </a:cubicBezTo>
                  <a:cubicBezTo>
                    <a:pt x="4942" y="7452"/>
                    <a:pt x="5039" y="7459"/>
                    <a:pt x="5127" y="7459"/>
                  </a:cubicBezTo>
                  <a:cubicBezTo>
                    <a:pt x="5762" y="7459"/>
                    <a:pt x="5925" y="7108"/>
                    <a:pt x="5840" y="6449"/>
                  </a:cubicBezTo>
                  <a:cubicBezTo>
                    <a:pt x="5777" y="5906"/>
                    <a:pt x="5521" y="5316"/>
                    <a:pt x="5633" y="4805"/>
                  </a:cubicBezTo>
                  <a:cubicBezTo>
                    <a:pt x="6016" y="3289"/>
                    <a:pt x="5809" y="1853"/>
                    <a:pt x="5298" y="416"/>
                  </a:cubicBezTo>
                  <a:cubicBezTo>
                    <a:pt x="4739" y="289"/>
                    <a:pt x="4213" y="145"/>
                    <a:pt x="3638" y="49"/>
                  </a:cubicBezTo>
                  <a:cubicBezTo>
                    <a:pt x="3469" y="16"/>
                    <a:pt x="3295" y="0"/>
                    <a:pt x="3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15"/>
            <p:cNvSpPr/>
            <p:nvPr/>
          </p:nvSpPr>
          <p:spPr>
            <a:xfrm>
              <a:off x="5557239" y="3417720"/>
              <a:ext cx="395020" cy="356506"/>
            </a:xfrm>
            <a:custGeom>
              <a:rect b="b" l="l" r="r" t="t"/>
              <a:pathLst>
                <a:path extrusionOk="0" h="6899" w="7613">
                  <a:moveTo>
                    <a:pt x="2811" y="1"/>
                  </a:moveTo>
                  <a:cubicBezTo>
                    <a:pt x="2318" y="1"/>
                    <a:pt x="1842" y="235"/>
                    <a:pt x="1501" y="690"/>
                  </a:cubicBezTo>
                  <a:cubicBezTo>
                    <a:pt x="910" y="1472"/>
                    <a:pt x="511" y="2414"/>
                    <a:pt x="112" y="3308"/>
                  </a:cubicBezTo>
                  <a:cubicBezTo>
                    <a:pt x="0" y="3627"/>
                    <a:pt x="32" y="3978"/>
                    <a:pt x="192" y="4265"/>
                  </a:cubicBezTo>
                  <a:cubicBezTo>
                    <a:pt x="1070" y="5590"/>
                    <a:pt x="2474" y="6148"/>
                    <a:pt x="4006" y="6899"/>
                  </a:cubicBezTo>
                  <a:cubicBezTo>
                    <a:pt x="4964" y="6452"/>
                    <a:pt x="6017" y="6101"/>
                    <a:pt x="6895" y="5510"/>
                  </a:cubicBezTo>
                  <a:cubicBezTo>
                    <a:pt x="7533" y="5079"/>
                    <a:pt x="7613" y="4249"/>
                    <a:pt x="7054" y="3643"/>
                  </a:cubicBezTo>
                  <a:cubicBezTo>
                    <a:pt x="6097" y="2526"/>
                    <a:pt x="5075" y="1472"/>
                    <a:pt x="3990" y="483"/>
                  </a:cubicBezTo>
                  <a:cubicBezTo>
                    <a:pt x="3630" y="159"/>
                    <a:pt x="3215" y="1"/>
                    <a:pt x="28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15"/>
            <p:cNvSpPr/>
            <p:nvPr/>
          </p:nvSpPr>
          <p:spPr>
            <a:xfrm>
              <a:off x="2924786" y="4539919"/>
              <a:ext cx="539111" cy="257548"/>
            </a:xfrm>
            <a:custGeom>
              <a:rect b="b" l="l" r="r" t="t"/>
              <a:pathLst>
                <a:path extrusionOk="0" h="4984" w="10390">
                  <a:moveTo>
                    <a:pt x="3959" y="1"/>
                  </a:moveTo>
                  <a:cubicBezTo>
                    <a:pt x="3165" y="1"/>
                    <a:pt x="2546" y="521"/>
                    <a:pt x="1963" y="1380"/>
                  </a:cubicBezTo>
                  <a:cubicBezTo>
                    <a:pt x="1436" y="2146"/>
                    <a:pt x="686" y="2737"/>
                    <a:pt x="64" y="3423"/>
                  </a:cubicBezTo>
                  <a:cubicBezTo>
                    <a:pt x="0" y="3487"/>
                    <a:pt x="32" y="3646"/>
                    <a:pt x="16" y="3870"/>
                  </a:cubicBezTo>
                  <a:lnTo>
                    <a:pt x="606" y="3614"/>
                  </a:lnTo>
                  <a:lnTo>
                    <a:pt x="606" y="4173"/>
                  </a:lnTo>
                  <a:cubicBezTo>
                    <a:pt x="2027" y="4269"/>
                    <a:pt x="3304" y="4333"/>
                    <a:pt x="4612" y="4444"/>
                  </a:cubicBezTo>
                  <a:cubicBezTo>
                    <a:pt x="5474" y="4508"/>
                    <a:pt x="6320" y="4891"/>
                    <a:pt x="7118" y="4971"/>
                  </a:cubicBezTo>
                  <a:cubicBezTo>
                    <a:pt x="7191" y="4979"/>
                    <a:pt x="7265" y="4983"/>
                    <a:pt x="7340" y="4983"/>
                  </a:cubicBezTo>
                  <a:cubicBezTo>
                    <a:pt x="8253" y="4983"/>
                    <a:pt x="9239" y="4386"/>
                    <a:pt x="10198" y="4061"/>
                  </a:cubicBezTo>
                  <a:cubicBezTo>
                    <a:pt x="10262" y="4029"/>
                    <a:pt x="10294" y="3854"/>
                    <a:pt x="10390" y="3678"/>
                  </a:cubicBezTo>
                  <a:lnTo>
                    <a:pt x="9512" y="3471"/>
                  </a:lnTo>
                  <a:cubicBezTo>
                    <a:pt x="9512" y="1013"/>
                    <a:pt x="8730" y="965"/>
                    <a:pt x="7070" y="614"/>
                  </a:cubicBezTo>
                  <a:cubicBezTo>
                    <a:pt x="6902" y="582"/>
                    <a:pt x="6723" y="575"/>
                    <a:pt x="6541" y="575"/>
                  </a:cubicBezTo>
                  <a:cubicBezTo>
                    <a:pt x="6410" y="575"/>
                    <a:pt x="6279" y="578"/>
                    <a:pt x="6150" y="578"/>
                  </a:cubicBezTo>
                  <a:cubicBezTo>
                    <a:pt x="5841" y="578"/>
                    <a:pt x="5546" y="558"/>
                    <a:pt x="5314" y="423"/>
                  </a:cubicBezTo>
                  <a:cubicBezTo>
                    <a:pt x="4806" y="133"/>
                    <a:pt x="4360" y="1"/>
                    <a:pt x="39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15"/>
            <p:cNvSpPr/>
            <p:nvPr/>
          </p:nvSpPr>
          <p:spPr>
            <a:xfrm>
              <a:off x="3548316" y="4739483"/>
              <a:ext cx="407473" cy="388544"/>
            </a:xfrm>
            <a:custGeom>
              <a:rect b="b" l="l" r="r" t="t"/>
              <a:pathLst>
                <a:path extrusionOk="0" h="7519" w="7853">
                  <a:moveTo>
                    <a:pt x="5805" y="1"/>
                  </a:moveTo>
                  <a:cubicBezTo>
                    <a:pt x="4717" y="1"/>
                    <a:pt x="3720" y="280"/>
                    <a:pt x="3001" y="1380"/>
                  </a:cubicBezTo>
                  <a:cubicBezTo>
                    <a:pt x="2203" y="2593"/>
                    <a:pt x="1213" y="3694"/>
                    <a:pt x="320" y="4859"/>
                  </a:cubicBezTo>
                  <a:cubicBezTo>
                    <a:pt x="176" y="5035"/>
                    <a:pt x="0" y="5386"/>
                    <a:pt x="48" y="5434"/>
                  </a:cubicBezTo>
                  <a:cubicBezTo>
                    <a:pt x="878" y="6152"/>
                    <a:pt x="1740" y="6854"/>
                    <a:pt x="2650" y="7509"/>
                  </a:cubicBezTo>
                  <a:cubicBezTo>
                    <a:pt x="2658" y="7515"/>
                    <a:pt x="2669" y="7518"/>
                    <a:pt x="2684" y="7518"/>
                  </a:cubicBezTo>
                  <a:cubicBezTo>
                    <a:pt x="2811" y="7518"/>
                    <a:pt x="3165" y="7280"/>
                    <a:pt x="3352" y="7094"/>
                  </a:cubicBezTo>
                  <a:cubicBezTo>
                    <a:pt x="3990" y="6471"/>
                    <a:pt x="4517" y="5641"/>
                    <a:pt x="5267" y="5226"/>
                  </a:cubicBezTo>
                  <a:cubicBezTo>
                    <a:pt x="6576" y="4492"/>
                    <a:pt x="6911" y="3343"/>
                    <a:pt x="7166" y="1843"/>
                  </a:cubicBezTo>
                  <a:lnTo>
                    <a:pt x="7469" y="2705"/>
                  </a:lnTo>
                  <a:cubicBezTo>
                    <a:pt x="7852" y="1157"/>
                    <a:pt x="7405" y="88"/>
                    <a:pt x="6384" y="24"/>
                  </a:cubicBezTo>
                  <a:cubicBezTo>
                    <a:pt x="6189" y="9"/>
                    <a:pt x="5995" y="1"/>
                    <a:pt x="58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15"/>
            <p:cNvSpPr/>
            <p:nvPr/>
          </p:nvSpPr>
          <p:spPr>
            <a:xfrm>
              <a:off x="5485998" y="4369912"/>
              <a:ext cx="371878" cy="366066"/>
            </a:xfrm>
            <a:custGeom>
              <a:rect b="b" l="l" r="r" t="t"/>
              <a:pathLst>
                <a:path extrusionOk="0" h="7084" w="7167">
                  <a:moveTo>
                    <a:pt x="2815" y="0"/>
                  </a:moveTo>
                  <a:cubicBezTo>
                    <a:pt x="2022" y="0"/>
                    <a:pt x="1306" y="467"/>
                    <a:pt x="879" y="1399"/>
                  </a:cubicBezTo>
                  <a:cubicBezTo>
                    <a:pt x="432" y="2340"/>
                    <a:pt x="272" y="3409"/>
                    <a:pt x="1" y="4351"/>
                  </a:cubicBezTo>
                  <a:cubicBezTo>
                    <a:pt x="208" y="5101"/>
                    <a:pt x="304" y="5739"/>
                    <a:pt x="544" y="6314"/>
                  </a:cubicBezTo>
                  <a:cubicBezTo>
                    <a:pt x="759" y="6819"/>
                    <a:pt x="1089" y="7083"/>
                    <a:pt x="1461" y="7083"/>
                  </a:cubicBezTo>
                  <a:cubicBezTo>
                    <a:pt x="1723" y="7083"/>
                    <a:pt x="2006" y="6952"/>
                    <a:pt x="2283" y="6681"/>
                  </a:cubicBezTo>
                  <a:cubicBezTo>
                    <a:pt x="3241" y="5739"/>
                    <a:pt x="4470" y="5117"/>
                    <a:pt x="5794" y="4926"/>
                  </a:cubicBezTo>
                  <a:cubicBezTo>
                    <a:pt x="7023" y="4750"/>
                    <a:pt x="7167" y="4255"/>
                    <a:pt x="6448" y="3250"/>
                  </a:cubicBezTo>
                  <a:cubicBezTo>
                    <a:pt x="5874" y="2452"/>
                    <a:pt x="4533" y="2196"/>
                    <a:pt x="4677" y="856"/>
                  </a:cubicBezTo>
                  <a:cubicBezTo>
                    <a:pt x="4693" y="792"/>
                    <a:pt x="4533" y="712"/>
                    <a:pt x="4470" y="648"/>
                  </a:cubicBezTo>
                  <a:cubicBezTo>
                    <a:pt x="3927" y="216"/>
                    <a:pt x="3353" y="0"/>
                    <a:pt x="28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15"/>
            <p:cNvSpPr/>
            <p:nvPr/>
          </p:nvSpPr>
          <p:spPr>
            <a:xfrm>
              <a:off x="1174211" y="2780635"/>
              <a:ext cx="329589" cy="443527"/>
            </a:xfrm>
            <a:custGeom>
              <a:rect b="b" l="l" r="r" t="t"/>
              <a:pathLst>
                <a:path extrusionOk="0" h="8583" w="6352">
                  <a:moveTo>
                    <a:pt x="4109" y="1"/>
                  </a:moveTo>
                  <a:cubicBezTo>
                    <a:pt x="3897" y="1"/>
                    <a:pt x="3724" y="221"/>
                    <a:pt x="3479" y="667"/>
                  </a:cubicBezTo>
                  <a:cubicBezTo>
                    <a:pt x="2665" y="2151"/>
                    <a:pt x="1836" y="3604"/>
                    <a:pt x="1006" y="5056"/>
                  </a:cubicBezTo>
                  <a:cubicBezTo>
                    <a:pt x="0" y="6747"/>
                    <a:pt x="527" y="7992"/>
                    <a:pt x="2394" y="8375"/>
                  </a:cubicBezTo>
                  <a:cubicBezTo>
                    <a:pt x="2649" y="8423"/>
                    <a:pt x="2905" y="8503"/>
                    <a:pt x="3176" y="8583"/>
                  </a:cubicBezTo>
                  <a:cubicBezTo>
                    <a:pt x="4086" y="7418"/>
                    <a:pt x="5251" y="6684"/>
                    <a:pt x="5762" y="5168"/>
                  </a:cubicBezTo>
                  <a:cubicBezTo>
                    <a:pt x="6352" y="3444"/>
                    <a:pt x="6033" y="1736"/>
                    <a:pt x="4852" y="523"/>
                  </a:cubicBezTo>
                  <a:cubicBezTo>
                    <a:pt x="4520" y="177"/>
                    <a:pt x="4299" y="1"/>
                    <a:pt x="41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15"/>
            <p:cNvSpPr/>
            <p:nvPr/>
          </p:nvSpPr>
          <p:spPr>
            <a:xfrm>
              <a:off x="660785" y="3214539"/>
              <a:ext cx="298976" cy="398156"/>
            </a:xfrm>
            <a:custGeom>
              <a:rect b="b" l="l" r="r" t="t"/>
              <a:pathLst>
                <a:path extrusionOk="0" h="7705" w="5762">
                  <a:moveTo>
                    <a:pt x="2190" y="0"/>
                  </a:moveTo>
                  <a:cubicBezTo>
                    <a:pt x="1655" y="0"/>
                    <a:pt x="1052" y="281"/>
                    <a:pt x="894" y="744"/>
                  </a:cubicBezTo>
                  <a:cubicBezTo>
                    <a:pt x="527" y="1861"/>
                    <a:pt x="320" y="3042"/>
                    <a:pt x="1" y="4383"/>
                  </a:cubicBezTo>
                  <a:cubicBezTo>
                    <a:pt x="16" y="4383"/>
                    <a:pt x="48" y="4575"/>
                    <a:pt x="112" y="4766"/>
                  </a:cubicBezTo>
                  <a:cubicBezTo>
                    <a:pt x="655" y="6394"/>
                    <a:pt x="2107" y="7527"/>
                    <a:pt x="3815" y="7703"/>
                  </a:cubicBezTo>
                  <a:cubicBezTo>
                    <a:pt x="3842" y="7704"/>
                    <a:pt x="3871" y="7705"/>
                    <a:pt x="3901" y="7705"/>
                  </a:cubicBezTo>
                  <a:cubicBezTo>
                    <a:pt x="4180" y="7705"/>
                    <a:pt x="4586" y="7639"/>
                    <a:pt x="4629" y="7495"/>
                  </a:cubicBezTo>
                  <a:cubicBezTo>
                    <a:pt x="5012" y="6538"/>
                    <a:pt x="5762" y="5388"/>
                    <a:pt x="5490" y="4591"/>
                  </a:cubicBezTo>
                  <a:cubicBezTo>
                    <a:pt x="4980" y="3074"/>
                    <a:pt x="3911" y="1702"/>
                    <a:pt x="2985" y="345"/>
                  </a:cubicBezTo>
                  <a:cubicBezTo>
                    <a:pt x="2826" y="108"/>
                    <a:pt x="2521" y="0"/>
                    <a:pt x="21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15"/>
            <p:cNvSpPr/>
            <p:nvPr/>
          </p:nvSpPr>
          <p:spPr>
            <a:xfrm>
              <a:off x="4940298" y="3454202"/>
              <a:ext cx="391751" cy="325811"/>
            </a:xfrm>
            <a:custGeom>
              <a:rect b="b" l="l" r="r" t="t"/>
              <a:pathLst>
                <a:path extrusionOk="0" h="6305" w="7550">
                  <a:moveTo>
                    <a:pt x="3703" y="0"/>
                  </a:moveTo>
                  <a:cubicBezTo>
                    <a:pt x="2650" y="1006"/>
                    <a:pt x="1629" y="1915"/>
                    <a:pt x="687" y="2889"/>
                  </a:cubicBezTo>
                  <a:cubicBezTo>
                    <a:pt x="384" y="3208"/>
                    <a:pt x="1" y="3719"/>
                    <a:pt x="65" y="4054"/>
                  </a:cubicBezTo>
                  <a:cubicBezTo>
                    <a:pt x="192" y="4756"/>
                    <a:pt x="480" y="5490"/>
                    <a:pt x="1437" y="5554"/>
                  </a:cubicBezTo>
                  <a:cubicBezTo>
                    <a:pt x="1820" y="5570"/>
                    <a:pt x="2171" y="5810"/>
                    <a:pt x="2554" y="5905"/>
                  </a:cubicBezTo>
                  <a:cubicBezTo>
                    <a:pt x="3272" y="6065"/>
                    <a:pt x="3975" y="6304"/>
                    <a:pt x="4693" y="6304"/>
                  </a:cubicBezTo>
                  <a:cubicBezTo>
                    <a:pt x="5028" y="6304"/>
                    <a:pt x="5459" y="5921"/>
                    <a:pt x="5682" y="5602"/>
                  </a:cubicBezTo>
                  <a:cubicBezTo>
                    <a:pt x="6161" y="4884"/>
                    <a:pt x="6448" y="4038"/>
                    <a:pt x="6975" y="3368"/>
                  </a:cubicBezTo>
                  <a:cubicBezTo>
                    <a:pt x="7550" y="2618"/>
                    <a:pt x="7438" y="2091"/>
                    <a:pt x="6672" y="1660"/>
                  </a:cubicBezTo>
                  <a:cubicBezTo>
                    <a:pt x="5682" y="1070"/>
                    <a:pt x="4661" y="527"/>
                    <a:pt x="37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15"/>
            <p:cNvSpPr/>
            <p:nvPr/>
          </p:nvSpPr>
          <p:spPr>
            <a:xfrm>
              <a:off x="961369" y="3468826"/>
              <a:ext cx="441407" cy="388699"/>
            </a:xfrm>
            <a:custGeom>
              <a:rect b="b" l="l" r="r" t="t"/>
              <a:pathLst>
                <a:path extrusionOk="0" h="7522" w="8507">
                  <a:moveTo>
                    <a:pt x="5119" y="1"/>
                  </a:moveTo>
                  <a:cubicBezTo>
                    <a:pt x="4325" y="1"/>
                    <a:pt x="4100" y="887"/>
                    <a:pt x="3655" y="1489"/>
                  </a:cubicBezTo>
                  <a:cubicBezTo>
                    <a:pt x="2554" y="2973"/>
                    <a:pt x="1389" y="4441"/>
                    <a:pt x="336" y="5973"/>
                  </a:cubicBezTo>
                  <a:cubicBezTo>
                    <a:pt x="65" y="6372"/>
                    <a:pt x="96" y="6995"/>
                    <a:pt x="1" y="7521"/>
                  </a:cubicBezTo>
                  <a:cubicBezTo>
                    <a:pt x="495" y="7410"/>
                    <a:pt x="1070" y="7426"/>
                    <a:pt x="1469" y="7170"/>
                  </a:cubicBezTo>
                  <a:cubicBezTo>
                    <a:pt x="3416" y="5973"/>
                    <a:pt x="5331" y="4713"/>
                    <a:pt x="7230" y="3452"/>
                  </a:cubicBezTo>
                  <a:cubicBezTo>
                    <a:pt x="7597" y="3212"/>
                    <a:pt x="7932" y="2941"/>
                    <a:pt x="8236" y="2622"/>
                  </a:cubicBezTo>
                  <a:cubicBezTo>
                    <a:pt x="8379" y="2446"/>
                    <a:pt x="8507" y="2000"/>
                    <a:pt x="8427" y="1952"/>
                  </a:cubicBezTo>
                  <a:cubicBezTo>
                    <a:pt x="7549" y="1289"/>
                    <a:pt x="7028" y="32"/>
                    <a:pt x="5571" y="32"/>
                  </a:cubicBezTo>
                  <a:cubicBezTo>
                    <a:pt x="5519" y="32"/>
                    <a:pt x="5466" y="33"/>
                    <a:pt x="5411" y="37"/>
                  </a:cubicBezTo>
                  <a:cubicBezTo>
                    <a:pt x="5306" y="12"/>
                    <a:pt x="5209" y="1"/>
                    <a:pt x="51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15"/>
            <p:cNvSpPr/>
            <p:nvPr/>
          </p:nvSpPr>
          <p:spPr>
            <a:xfrm>
              <a:off x="5233462" y="2223592"/>
              <a:ext cx="441407" cy="388699"/>
            </a:xfrm>
            <a:custGeom>
              <a:rect b="b" l="l" r="r" t="t"/>
              <a:pathLst>
                <a:path extrusionOk="0" h="7522" w="8507">
                  <a:moveTo>
                    <a:pt x="5119" y="1"/>
                  </a:moveTo>
                  <a:cubicBezTo>
                    <a:pt x="4325" y="1"/>
                    <a:pt x="4101" y="886"/>
                    <a:pt x="3671" y="1488"/>
                  </a:cubicBezTo>
                  <a:cubicBezTo>
                    <a:pt x="2554" y="2973"/>
                    <a:pt x="1389" y="4441"/>
                    <a:pt x="351" y="5973"/>
                  </a:cubicBezTo>
                  <a:cubicBezTo>
                    <a:pt x="64" y="6372"/>
                    <a:pt x="112" y="6994"/>
                    <a:pt x="0" y="7521"/>
                  </a:cubicBezTo>
                  <a:cubicBezTo>
                    <a:pt x="495" y="7409"/>
                    <a:pt x="1070" y="7425"/>
                    <a:pt x="1469" y="7170"/>
                  </a:cubicBezTo>
                  <a:cubicBezTo>
                    <a:pt x="3878" y="5702"/>
                    <a:pt x="5730" y="4457"/>
                    <a:pt x="7246" y="3451"/>
                  </a:cubicBezTo>
                  <a:cubicBezTo>
                    <a:pt x="7597" y="3212"/>
                    <a:pt x="7932" y="2941"/>
                    <a:pt x="8235" y="2622"/>
                  </a:cubicBezTo>
                  <a:cubicBezTo>
                    <a:pt x="8379" y="2462"/>
                    <a:pt x="8507" y="1999"/>
                    <a:pt x="8443" y="1951"/>
                  </a:cubicBezTo>
                  <a:cubicBezTo>
                    <a:pt x="7549" y="1289"/>
                    <a:pt x="7027" y="31"/>
                    <a:pt x="5571" y="31"/>
                  </a:cubicBezTo>
                  <a:cubicBezTo>
                    <a:pt x="5519" y="31"/>
                    <a:pt x="5465" y="33"/>
                    <a:pt x="5411" y="36"/>
                  </a:cubicBezTo>
                  <a:cubicBezTo>
                    <a:pt x="5305" y="12"/>
                    <a:pt x="5208" y="1"/>
                    <a:pt x="5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15"/>
            <p:cNvSpPr/>
            <p:nvPr/>
          </p:nvSpPr>
          <p:spPr>
            <a:xfrm>
              <a:off x="5257486" y="3805532"/>
              <a:ext cx="438916" cy="274394"/>
            </a:xfrm>
            <a:custGeom>
              <a:rect b="b" l="l" r="r" t="t"/>
              <a:pathLst>
                <a:path extrusionOk="0" h="5310" w="8459">
                  <a:moveTo>
                    <a:pt x="2985" y="0"/>
                  </a:moveTo>
                  <a:cubicBezTo>
                    <a:pt x="2761" y="48"/>
                    <a:pt x="2442" y="112"/>
                    <a:pt x="2107" y="176"/>
                  </a:cubicBezTo>
                  <a:cubicBezTo>
                    <a:pt x="383" y="463"/>
                    <a:pt x="0" y="1261"/>
                    <a:pt x="1213" y="2474"/>
                  </a:cubicBezTo>
                  <a:cubicBezTo>
                    <a:pt x="2203" y="3463"/>
                    <a:pt x="3463" y="4181"/>
                    <a:pt x="4692" y="4915"/>
                  </a:cubicBezTo>
                  <a:cubicBezTo>
                    <a:pt x="5004" y="5101"/>
                    <a:pt x="5388" y="5310"/>
                    <a:pt x="5788" y="5310"/>
                  </a:cubicBezTo>
                  <a:cubicBezTo>
                    <a:pt x="6043" y="5310"/>
                    <a:pt x="6305" y="5225"/>
                    <a:pt x="6559" y="4995"/>
                  </a:cubicBezTo>
                  <a:cubicBezTo>
                    <a:pt x="6613" y="4951"/>
                    <a:pt x="6705" y="4941"/>
                    <a:pt x="6807" y="4941"/>
                  </a:cubicBezTo>
                  <a:cubicBezTo>
                    <a:pt x="6889" y="4941"/>
                    <a:pt x="6976" y="4947"/>
                    <a:pt x="7054" y="4947"/>
                  </a:cubicBezTo>
                  <a:cubicBezTo>
                    <a:pt x="8092" y="4899"/>
                    <a:pt x="8459" y="4453"/>
                    <a:pt x="8251" y="3415"/>
                  </a:cubicBezTo>
                  <a:cubicBezTo>
                    <a:pt x="8107" y="2761"/>
                    <a:pt x="7916" y="2107"/>
                    <a:pt x="7677" y="1484"/>
                  </a:cubicBezTo>
                  <a:cubicBezTo>
                    <a:pt x="7597" y="1245"/>
                    <a:pt x="7405" y="1037"/>
                    <a:pt x="7166" y="926"/>
                  </a:cubicBezTo>
                  <a:cubicBezTo>
                    <a:pt x="5809" y="606"/>
                    <a:pt x="4453" y="319"/>
                    <a:pt x="29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15"/>
            <p:cNvSpPr/>
            <p:nvPr/>
          </p:nvSpPr>
          <p:spPr>
            <a:xfrm>
              <a:off x="1407704" y="4353480"/>
              <a:ext cx="343703" cy="379139"/>
            </a:xfrm>
            <a:custGeom>
              <a:rect b="b" l="l" r="r" t="t"/>
              <a:pathLst>
                <a:path extrusionOk="0" h="7337" w="6624">
                  <a:moveTo>
                    <a:pt x="3396" y="1"/>
                  </a:moveTo>
                  <a:cubicBezTo>
                    <a:pt x="3105" y="1"/>
                    <a:pt x="2826" y="208"/>
                    <a:pt x="2554" y="631"/>
                  </a:cubicBezTo>
                  <a:cubicBezTo>
                    <a:pt x="1692" y="1956"/>
                    <a:pt x="942" y="3360"/>
                    <a:pt x="160" y="4749"/>
                  </a:cubicBezTo>
                  <a:cubicBezTo>
                    <a:pt x="81" y="4876"/>
                    <a:pt x="81" y="5068"/>
                    <a:pt x="1" y="5499"/>
                  </a:cubicBezTo>
                  <a:cubicBezTo>
                    <a:pt x="384" y="5898"/>
                    <a:pt x="847" y="6409"/>
                    <a:pt x="1357" y="6887"/>
                  </a:cubicBezTo>
                  <a:cubicBezTo>
                    <a:pt x="1640" y="7162"/>
                    <a:pt x="1911" y="7336"/>
                    <a:pt x="2168" y="7336"/>
                  </a:cubicBezTo>
                  <a:cubicBezTo>
                    <a:pt x="2434" y="7336"/>
                    <a:pt x="2686" y="7150"/>
                    <a:pt x="2921" y="6696"/>
                  </a:cubicBezTo>
                  <a:cubicBezTo>
                    <a:pt x="3017" y="6488"/>
                    <a:pt x="3384" y="6409"/>
                    <a:pt x="3639" y="6297"/>
                  </a:cubicBezTo>
                  <a:cubicBezTo>
                    <a:pt x="4453" y="5946"/>
                    <a:pt x="5299" y="5674"/>
                    <a:pt x="6065" y="5259"/>
                  </a:cubicBezTo>
                  <a:cubicBezTo>
                    <a:pt x="6512" y="5020"/>
                    <a:pt x="6624" y="4589"/>
                    <a:pt x="6241" y="4078"/>
                  </a:cubicBezTo>
                  <a:cubicBezTo>
                    <a:pt x="5890" y="3600"/>
                    <a:pt x="5714" y="3009"/>
                    <a:pt x="5427" y="2483"/>
                  </a:cubicBezTo>
                  <a:cubicBezTo>
                    <a:pt x="5108" y="1828"/>
                    <a:pt x="4725" y="1206"/>
                    <a:pt x="4310" y="615"/>
                  </a:cubicBezTo>
                  <a:cubicBezTo>
                    <a:pt x="3991" y="208"/>
                    <a:pt x="3687" y="1"/>
                    <a:pt x="33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15"/>
            <p:cNvSpPr/>
            <p:nvPr/>
          </p:nvSpPr>
          <p:spPr>
            <a:xfrm>
              <a:off x="367622" y="3916837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1"/>
                  </a:moveTo>
                  <a:cubicBezTo>
                    <a:pt x="224" y="1"/>
                    <a:pt x="1" y="368"/>
                    <a:pt x="65" y="1469"/>
                  </a:cubicBezTo>
                  <a:cubicBezTo>
                    <a:pt x="161" y="3017"/>
                    <a:pt x="288" y="4581"/>
                    <a:pt x="192" y="6129"/>
                  </a:cubicBezTo>
                  <a:cubicBezTo>
                    <a:pt x="129" y="7422"/>
                    <a:pt x="176" y="7709"/>
                    <a:pt x="1421" y="8124"/>
                  </a:cubicBezTo>
                  <a:cubicBezTo>
                    <a:pt x="1693" y="8219"/>
                    <a:pt x="1996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4"/>
                    <a:pt x="4102" y="6576"/>
                  </a:cubicBezTo>
                  <a:cubicBezTo>
                    <a:pt x="3831" y="5076"/>
                    <a:pt x="3576" y="3559"/>
                    <a:pt x="3384" y="2043"/>
                  </a:cubicBezTo>
                  <a:cubicBezTo>
                    <a:pt x="3177" y="431"/>
                    <a:pt x="2746" y="1"/>
                    <a:pt x="1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15"/>
            <p:cNvSpPr/>
            <p:nvPr/>
          </p:nvSpPr>
          <p:spPr>
            <a:xfrm>
              <a:off x="1450770" y="381255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493" y="1"/>
                  </a:moveTo>
                  <a:cubicBezTo>
                    <a:pt x="1354" y="1"/>
                    <a:pt x="1064" y="183"/>
                    <a:pt x="1006" y="327"/>
                  </a:cubicBezTo>
                  <a:cubicBezTo>
                    <a:pt x="639" y="1109"/>
                    <a:pt x="336" y="1891"/>
                    <a:pt x="1" y="2673"/>
                  </a:cubicBezTo>
                  <a:cubicBezTo>
                    <a:pt x="144" y="4540"/>
                    <a:pt x="862" y="5960"/>
                    <a:pt x="2267" y="6966"/>
                  </a:cubicBezTo>
                  <a:cubicBezTo>
                    <a:pt x="2569" y="7171"/>
                    <a:pt x="3039" y="7303"/>
                    <a:pt x="3454" y="7303"/>
                  </a:cubicBezTo>
                  <a:cubicBezTo>
                    <a:pt x="3654" y="7303"/>
                    <a:pt x="3840" y="7272"/>
                    <a:pt x="3990" y="7205"/>
                  </a:cubicBezTo>
                  <a:cubicBezTo>
                    <a:pt x="4373" y="7046"/>
                    <a:pt x="4629" y="6280"/>
                    <a:pt x="4677" y="5753"/>
                  </a:cubicBezTo>
                  <a:cubicBezTo>
                    <a:pt x="4756" y="4700"/>
                    <a:pt x="4772" y="3630"/>
                    <a:pt x="4709" y="2577"/>
                  </a:cubicBezTo>
                  <a:cubicBezTo>
                    <a:pt x="4709" y="2258"/>
                    <a:pt x="4645" y="1795"/>
                    <a:pt x="4437" y="1651"/>
                  </a:cubicBezTo>
                  <a:cubicBezTo>
                    <a:pt x="3496" y="1061"/>
                    <a:pt x="2522" y="502"/>
                    <a:pt x="1533" y="8"/>
                  </a:cubicBezTo>
                  <a:cubicBezTo>
                    <a:pt x="1522" y="3"/>
                    <a:pt x="1508" y="1"/>
                    <a:pt x="1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15"/>
            <p:cNvSpPr/>
            <p:nvPr/>
          </p:nvSpPr>
          <p:spPr>
            <a:xfrm>
              <a:off x="187106" y="2991205"/>
              <a:ext cx="308108" cy="385961"/>
            </a:xfrm>
            <a:custGeom>
              <a:rect b="b" l="l" r="r" t="t"/>
              <a:pathLst>
                <a:path extrusionOk="0" h="7469" w="5938">
                  <a:moveTo>
                    <a:pt x="2968" y="0"/>
                  </a:moveTo>
                  <a:cubicBezTo>
                    <a:pt x="2942" y="0"/>
                    <a:pt x="2915" y="3"/>
                    <a:pt x="2889" y="7"/>
                  </a:cubicBezTo>
                  <a:cubicBezTo>
                    <a:pt x="2091" y="438"/>
                    <a:pt x="1262" y="821"/>
                    <a:pt x="607" y="1396"/>
                  </a:cubicBezTo>
                  <a:cubicBezTo>
                    <a:pt x="1" y="1922"/>
                    <a:pt x="559" y="2561"/>
                    <a:pt x="799" y="3119"/>
                  </a:cubicBezTo>
                  <a:cubicBezTo>
                    <a:pt x="847" y="3247"/>
                    <a:pt x="847" y="3391"/>
                    <a:pt x="895" y="3518"/>
                  </a:cubicBezTo>
                  <a:cubicBezTo>
                    <a:pt x="1230" y="4492"/>
                    <a:pt x="1517" y="5481"/>
                    <a:pt x="1884" y="6455"/>
                  </a:cubicBezTo>
                  <a:cubicBezTo>
                    <a:pt x="2122" y="7066"/>
                    <a:pt x="2584" y="7469"/>
                    <a:pt x="3084" y="7469"/>
                  </a:cubicBezTo>
                  <a:cubicBezTo>
                    <a:pt x="3289" y="7469"/>
                    <a:pt x="3499" y="7401"/>
                    <a:pt x="3703" y="7253"/>
                  </a:cubicBezTo>
                  <a:cubicBezTo>
                    <a:pt x="4597" y="6582"/>
                    <a:pt x="5204" y="5577"/>
                    <a:pt x="5938" y="4715"/>
                  </a:cubicBezTo>
                  <a:lnTo>
                    <a:pt x="5762" y="4556"/>
                  </a:lnTo>
                  <a:cubicBezTo>
                    <a:pt x="5778" y="4412"/>
                    <a:pt x="5762" y="4284"/>
                    <a:pt x="5714" y="4157"/>
                  </a:cubicBezTo>
                  <a:cubicBezTo>
                    <a:pt x="4948" y="2832"/>
                    <a:pt x="4182" y="1507"/>
                    <a:pt x="3384" y="199"/>
                  </a:cubicBezTo>
                  <a:cubicBezTo>
                    <a:pt x="3275" y="76"/>
                    <a:pt x="3120" y="0"/>
                    <a:pt x="29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15"/>
            <p:cNvSpPr/>
            <p:nvPr/>
          </p:nvSpPr>
          <p:spPr>
            <a:xfrm>
              <a:off x="3017509" y="2917880"/>
              <a:ext cx="344533" cy="293927"/>
            </a:xfrm>
            <a:custGeom>
              <a:rect b="b" l="l" r="r" t="t"/>
              <a:pathLst>
                <a:path extrusionOk="0" h="5688" w="6640">
                  <a:moveTo>
                    <a:pt x="4335" y="1"/>
                  </a:moveTo>
                  <a:cubicBezTo>
                    <a:pt x="4151" y="1"/>
                    <a:pt x="3950" y="64"/>
                    <a:pt x="3735" y="166"/>
                  </a:cubicBezTo>
                  <a:cubicBezTo>
                    <a:pt x="3017" y="517"/>
                    <a:pt x="2283" y="868"/>
                    <a:pt x="1549" y="1171"/>
                  </a:cubicBezTo>
                  <a:cubicBezTo>
                    <a:pt x="192" y="1745"/>
                    <a:pt x="0" y="2176"/>
                    <a:pt x="575" y="3533"/>
                  </a:cubicBezTo>
                  <a:cubicBezTo>
                    <a:pt x="782" y="4028"/>
                    <a:pt x="926" y="4554"/>
                    <a:pt x="1197" y="5001"/>
                  </a:cubicBezTo>
                  <a:cubicBezTo>
                    <a:pt x="1405" y="5320"/>
                    <a:pt x="1772" y="5544"/>
                    <a:pt x="1948" y="5687"/>
                  </a:cubicBezTo>
                  <a:cubicBezTo>
                    <a:pt x="3256" y="5416"/>
                    <a:pt x="4357" y="5225"/>
                    <a:pt x="5411" y="4953"/>
                  </a:cubicBezTo>
                  <a:cubicBezTo>
                    <a:pt x="5762" y="4858"/>
                    <a:pt x="6081" y="4634"/>
                    <a:pt x="6304" y="4331"/>
                  </a:cubicBezTo>
                  <a:cubicBezTo>
                    <a:pt x="6496" y="4044"/>
                    <a:pt x="6640" y="3533"/>
                    <a:pt x="6512" y="3246"/>
                  </a:cubicBezTo>
                  <a:cubicBezTo>
                    <a:pt x="6097" y="2304"/>
                    <a:pt x="5522" y="1442"/>
                    <a:pt x="5060" y="533"/>
                  </a:cubicBezTo>
                  <a:cubicBezTo>
                    <a:pt x="4857" y="148"/>
                    <a:pt x="4615" y="1"/>
                    <a:pt x="43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15"/>
            <p:cNvSpPr/>
            <p:nvPr/>
          </p:nvSpPr>
          <p:spPr>
            <a:xfrm>
              <a:off x="3774493" y="3714741"/>
              <a:ext cx="341108" cy="285763"/>
            </a:xfrm>
            <a:custGeom>
              <a:rect b="b" l="l" r="r" t="t"/>
              <a:pathLst>
                <a:path extrusionOk="0" h="5530" w="6574">
                  <a:moveTo>
                    <a:pt x="3183" y="0"/>
                  </a:moveTo>
                  <a:cubicBezTo>
                    <a:pt x="2678" y="0"/>
                    <a:pt x="2220" y="136"/>
                    <a:pt x="2089" y="416"/>
                  </a:cubicBezTo>
                  <a:cubicBezTo>
                    <a:pt x="1435" y="1613"/>
                    <a:pt x="860" y="2858"/>
                    <a:pt x="349" y="4119"/>
                  </a:cubicBezTo>
                  <a:cubicBezTo>
                    <a:pt x="1" y="5043"/>
                    <a:pt x="282" y="5529"/>
                    <a:pt x="1080" y="5529"/>
                  </a:cubicBezTo>
                  <a:cubicBezTo>
                    <a:pt x="1233" y="5529"/>
                    <a:pt x="1405" y="5511"/>
                    <a:pt x="1594" y="5476"/>
                  </a:cubicBezTo>
                  <a:cubicBezTo>
                    <a:pt x="2568" y="5284"/>
                    <a:pt x="3541" y="5061"/>
                    <a:pt x="4515" y="4821"/>
                  </a:cubicBezTo>
                  <a:cubicBezTo>
                    <a:pt x="5632" y="4534"/>
                    <a:pt x="6334" y="3624"/>
                    <a:pt x="6573" y="2348"/>
                  </a:cubicBezTo>
                  <a:cubicBezTo>
                    <a:pt x="6382" y="1964"/>
                    <a:pt x="6286" y="1470"/>
                    <a:pt x="5983" y="1214"/>
                  </a:cubicBezTo>
                  <a:cubicBezTo>
                    <a:pt x="5520" y="815"/>
                    <a:pt x="4930" y="576"/>
                    <a:pt x="4371" y="273"/>
                  </a:cubicBezTo>
                  <a:cubicBezTo>
                    <a:pt x="4047" y="93"/>
                    <a:pt x="3599" y="0"/>
                    <a:pt x="31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15"/>
            <p:cNvSpPr/>
            <p:nvPr/>
          </p:nvSpPr>
          <p:spPr>
            <a:xfrm>
              <a:off x="5039663" y="4373840"/>
              <a:ext cx="322221" cy="283592"/>
            </a:xfrm>
            <a:custGeom>
              <a:rect b="b" l="l" r="r" t="t"/>
              <a:pathLst>
                <a:path extrusionOk="0" h="5488" w="6210">
                  <a:moveTo>
                    <a:pt x="2025" y="0"/>
                  </a:moveTo>
                  <a:cubicBezTo>
                    <a:pt x="1877" y="0"/>
                    <a:pt x="1715" y="42"/>
                    <a:pt x="1517" y="126"/>
                  </a:cubicBezTo>
                  <a:cubicBezTo>
                    <a:pt x="208" y="700"/>
                    <a:pt x="129" y="1833"/>
                    <a:pt x="81" y="2966"/>
                  </a:cubicBezTo>
                  <a:cubicBezTo>
                    <a:pt x="1" y="4945"/>
                    <a:pt x="33" y="4961"/>
                    <a:pt x="1948" y="5280"/>
                  </a:cubicBezTo>
                  <a:cubicBezTo>
                    <a:pt x="2507" y="5376"/>
                    <a:pt x="3065" y="5408"/>
                    <a:pt x="3799" y="5488"/>
                  </a:cubicBezTo>
                  <a:cubicBezTo>
                    <a:pt x="4230" y="5392"/>
                    <a:pt x="4932" y="5456"/>
                    <a:pt x="5363" y="5137"/>
                  </a:cubicBezTo>
                  <a:cubicBezTo>
                    <a:pt x="6209" y="4498"/>
                    <a:pt x="5459" y="1785"/>
                    <a:pt x="4454" y="1386"/>
                  </a:cubicBezTo>
                  <a:cubicBezTo>
                    <a:pt x="3831" y="1131"/>
                    <a:pt x="3257" y="780"/>
                    <a:pt x="2746" y="333"/>
                  </a:cubicBezTo>
                  <a:cubicBezTo>
                    <a:pt x="2477" y="114"/>
                    <a:pt x="2270" y="0"/>
                    <a:pt x="20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15"/>
            <p:cNvSpPr/>
            <p:nvPr/>
          </p:nvSpPr>
          <p:spPr>
            <a:xfrm>
              <a:off x="2525617" y="4438845"/>
              <a:ext cx="427345" cy="307983"/>
            </a:xfrm>
            <a:custGeom>
              <a:rect b="b" l="l" r="r" t="t"/>
              <a:pathLst>
                <a:path extrusionOk="0" h="5960" w="8236">
                  <a:moveTo>
                    <a:pt x="687" y="1"/>
                  </a:moveTo>
                  <a:cubicBezTo>
                    <a:pt x="543" y="96"/>
                    <a:pt x="224" y="208"/>
                    <a:pt x="112" y="432"/>
                  </a:cubicBezTo>
                  <a:cubicBezTo>
                    <a:pt x="1" y="671"/>
                    <a:pt x="17" y="942"/>
                    <a:pt x="144" y="1166"/>
                  </a:cubicBezTo>
                  <a:cubicBezTo>
                    <a:pt x="368" y="1501"/>
                    <a:pt x="639" y="1788"/>
                    <a:pt x="958" y="2043"/>
                  </a:cubicBezTo>
                  <a:cubicBezTo>
                    <a:pt x="1996" y="2969"/>
                    <a:pt x="3097" y="3847"/>
                    <a:pt x="4086" y="4820"/>
                  </a:cubicBezTo>
                  <a:cubicBezTo>
                    <a:pt x="4883" y="5584"/>
                    <a:pt x="5257" y="5959"/>
                    <a:pt x="5652" y="5959"/>
                  </a:cubicBezTo>
                  <a:cubicBezTo>
                    <a:pt x="6017" y="5959"/>
                    <a:pt x="6400" y="5640"/>
                    <a:pt x="7150" y="5012"/>
                  </a:cubicBezTo>
                  <a:cubicBezTo>
                    <a:pt x="8236" y="4118"/>
                    <a:pt x="8220" y="3049"/>
                    <a:pt x="6975" y="2347"/>
                  </a:cubicBezTo>
                  <a:cubicBezTo>
                    <a:pt x="5794" y="1692"/>
                    <a:pt x="4501" y="1214"/>
                    <a:pt x="3240" y="719"/>
                  </a:cubicBezTo>
                  <a:cubicBezTo>
                    <a:pt x="2458" y="432"/>
                    <a:pt x="1644" y="256"/>
                    <a:pt x="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15"/>
            <p:cNvSpPr/>
            <p:nvPr/>
          </p:nvSpPr>
          <p:spPr>
            <a:xfrm>
              <a:off x="3499438" y="4151746"/>
              <a:ext cx="300636" cy="293462"/>
            </a:xfrm>
            <a:custGeom>
              <a:rect b="b" l="l" r="r" t="t"/>
              <a:pathLst>
                <a:path extrusionOk="0" h="5679" w="5794">
                  <a:moveTo>
                    <a:pt x="2880" y="0"/>
                  </a:moveTo>
                  <a:cubicBezTo>
                    <a:pt x="2423" y="0"/>
                    <a:pt x="1925" y="129"/>
                    <a:pt x="1549" y="322"/>
                  </a:cubicBezTo>
                  <a:cubicBezTo>
                    <a:pt x="448" y="881"/>
                    <a:pt x="224" y="1998"/>
                    <a:pt x="256" y="3163"/>
                  </a:cubicBezTo>
                  <a:lnTo>
                    <a:pt x="1" y="3306"/>
                  </a:lnTo>
                  <a:cubicBezTo>
                    <a:pt x="336" y="3881"/>
                    <a:pt x="543" y="4663"/>
                    <a:pt x="1054" y="4998"/>
                  </a:cubicBezTo>
                  <a:cubicBezTo>
                    <a:pt x="1661" y="5397"/>
                    <a:pt x="2506" y="5461"/>
                    <a:pt x="3256" y="5621"/>
                  </a:cubicBezTo>
                  <a:cubicBezTo>
                    <a:pt x="3429" y="5659"/>
                    <a:pt x="3594" y="5679"/>
                    <a:pt x="3749" y="5679"/>
                  </a:cubicBezTo>
                  <a:cubicBezTo>
                    <a:pt x="4313" y="5679"/>
                    <a:pt x="4763" y="5416"/>
                    <a:pt x="5076" y="4791"/>
                  </a:cubicBezTo>
                  <a:cubicBezTo>
                    <a:pt x="5794" y="3338"/>
                    <a:pt x="5012" y="705"/>
                    <a:pt x="3496" y="99"/>
                  </a:cubicBezTo>
                  <a:cubicBezTo>
                    <a:pt x="3313" y="31"/>
                    <a:pt x="3101" y="0"/>
                    <a:pt x="28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15"/>
            <p:cNvSpPr/>
            <p:nvPr/>
          </p:nvSpPr>
          <p:spPr>
            <a:xfrm>
              <a:off x="4171016" y="4774518"/>
              <a:ext cx="332962" cy="316096"/>
            </a:xfrm>
            <a:custGeom>
              <a:rect b="b" l="l" r="r" t="t"/>
              <a:pathLst>
                <a:path extrusionOk="0" h="6117" w="6417">
                  <a:moveTo>
                    <a:pt x="2203" y="0"/>
                  </a:moveTo>
                  <a:cubicBezTo>
                    <a:pt x="240" y="958"/>
                    <a:pt x="1" y="1325"/>
                    <a:pt x="240" y="3192"/>
                  </a:cubicBezTo>
                  <a:cubicBezTo>
                    <a:pt x="288" y="3431"/>
                    <a:pt x="320" y="3655"/>
                    <a:pt x="336" y="3894"/>
                  </a:cubicBezTo>
                  <a:cubicBezTo>
                    <a:pt x="347" y="5851"/>
                    <a:pt x="599" y="6116"/>
                    <a:pt x="1437" y="6116"/>
                  </a:cubicBezTo>
                  <a:cubicBezTo>
                    <a:pt x="1750" y="6116"/>
                    <a:pt x="2144" y="6079"/>
                    <a:pt x="2637" y="6079"/>
                  </a:cubicBezTo>
                  <a:cubicBezTo>
                    <a:pt x="2688" y="6079"/>
                    <a:pt x="2740" y="6080"/>
                    <a:pt x="2794" y="6081"/>
                  </a:cubicBezTo>
                  <a:cubicBezTo>
                    <a:pt x="2806" y="6081"/>
                    <a:pt x="2818" y="6081"/>
                    <a:pt x="2830" y="6081"/>
                  </a:cubicBezTo>
                  <a:cubicBezTo>
                    <a:pt x="4451" y="6081"/>
                    <a:pt x="6400" y="3992"/>
                    <a:pt x="6416" y="2123"/>
                  </a:cubicBezTo>
                  <a:lnTo>
                    <a:pt x="6416" y="2123"/>
                  </a:lnTo>
                  <a:cubicBezTo>
                    <a:pt x="6257" y="2250"/>
                    <a:pt x="6081" y="2394"/>
                    <a:pt x="5938" y="2538"/>
                  </a:cubicBezTo>
                  <a:cubicBezTo>
                    <a:pt x="5628" y="2923"/>
                    <a:pt x="5300" y="3123"/>
                    <a:pt x="4974" y="3123"/>
                  </a:cubicBezTo>
                  <a:cubicBezTo>
                    <a:pt x="4678" y="3123"/>
                    <a:pt x="4383" y="2959"/>
                    <a:pt x="4102" y="2617"/>
                  </a:cubicBezTo>
                  <a:cubicBezTo>
                    <a:pt x="3416" y="1788"/>
                    <a:pt x="2841" y="878"/>
                    <a:pt x="22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15"/>
            <p:cNvSpPr/>
            <p:nvPr/>
          </p:nvSpPr>
          <p:spPr>
            <a:xfrm>
              <a:off x="3064726" y="3270450"/>
              <a:ext cx="245168" cy="458409"/>
            </a:xfrm>
            <a:custGeom>
              <a:rect b="b" l="l" r="r" t="t"/>
              <a:pathLst>
                <a:path extrusionOk="0" h="8871" w="4725">
                  <a:moveTo>
                    <a:pt x="2266" y="0"/>
                  </a:moveTo>
                  <a:cubicBezTo>
                    <a:pt x="1183" y="0"/>
                    <a:pt x="15" y="1237"/>
                    <a:pt x="0" y="2487"/>
                  </a:cubicBezTo>
                  <a:cubicBezTo>
                    <a:pt x="64" y="2758"/>
                    <a:pt x="160" y="3014"/>
                    <a:pt x="271" y="3269"/>
                  </a:cubicBezTo>
                  <a:cubicBezTo>
                    <a:pt x="1022" y="4642"/>
                    <a:pt x="1788" y="6014"/>
                    <a:pt x="2586" y="7355"/>
                  </a:cubicBezTo>
                  <a:cubicBezTo>
                    <a:pt x="2809" y="7754"/>
                    <a:pt x="3112" y="8121"/>
                    <a:pt x="3463" y="8424"/>
                  </a:cubicBezTo>
                  <a:cubicBezTo>
                    <a:pt x="3751" y="8663"/>
                    <a:pt x="4150" y="8727"/>
                    <a:pt x="4501" y="8871"/>
                  </a:cubicBezTo>
                  <a:cubicBezTo>
                    <a:pt x="4564" y="8488"/>
                    <a:pt x="4724" y="8073"/>
                    <a:pt x="4660" y="7690"/>
                  </a:cubicBezTo>
                  <a:cubicBezTo>
                    <a:pt x="4485" y="6621"/>
                    <a:pt x="4197" y="5551"/>
                    <a:pt x="3974" y="4482"/>
                  </a:cubicBezTo>
                  <a:cubicBezTo>
                    <a:pt x="3735" y="3269"/>
                    <a:pt x="3559" y="2040"/>
                    <a:pt x="3256" y="843"/>
                  </a:cubicBezTo>
                  <a:cubicBezTo>
                    <a:pt x="3176" y="508"/>
                    <a:pt x="2761" y="45"/>
                    <a:pt x="2458" y="13"/>
                  </a:cubicBezTo>
                  <a:cubicBezTo>
                    <a:pt x="2395" y="5"/>
                    <a:pt x="2331" y="0"/>
                    <a:pt x="22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15"/>
            <p:cNvSpPr/>
            <p:nvPr/>
          </p:nvSpPr>
          <p:spPr>
            <a:xfrm>
              <a:off x="3342116" y="3572793"/>
              <a:ext cx="305617" cy="332839"/>
            </a:xfrm>
            <a:custGeom>
              <a:rect b="b" l="l" r="r" t="t"/>
              <a:pathLst>
                <a:path extrusionOk="0" h="6441" w="5890">
                  <a:moveTo>
                    <a:pt x="4246" y="0"/>
                  </a:moveTo>
                  <a:cubicBezTo>
                    <a:pt x="3747" y="0"/>
                    <a:pt x="3217" y="222"/>
                    <a:pt x="2730" y="642"/>
                  </a:cubicBezTo>
                  <a:cubicBezTo>
                    <a:pt x="1469" y="1711"/>
                    <a:pt x="527" y="3100"/>
                    <a:pt x="0" y="4664"/>
                  </a:cubicBezTo>
                  <a:cubicBezTo>
                    <a:pt x="352" y="5222"/>
                    <a:pt x="639" y="6020"/>
                    <a:pt x="1213" y="6371"/>
                  </a:cubicBezTo>
                  <a:cubicBezTo>
                    <a:pt x="1295" y="6419"/>
                    <a:pt x="1412" y="6441"/>
                    <a:pt x="1547" y="6441"/>
                  </a:cubicBezTo>
                  <a:cubicBezTo>
                    <a:pt x="1994" y="6441"/>
                    <a:pt x="2640" y="6206"/>
                    <a:pt x="2873" y="5924"/>
                  </a:cubicBezTo>
                  <a:cubicBezTo>
                    <a:pt x="3926" y="4520"/>
                    <a:pt x="4884" y="3052"/>
                    <a:pt x="5762" y="1552"/>
                  </a:cubicBezTo>
                  <a:cubicBezTo>
                    <a:pt x="5889" y="1344"/>
                    <a:pt x="5650" y="770"/>
                    <a:pt x="5427" y="514"/>
                  </a:cubicBezTo>
                  <a:cubicBezTo>
                    <a:pt x="5086" y="166"/>
                    <a:pt x="4677" y="0"/>
                    <a:pt x="424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15"/>
            <p:cNvSpPr/>
            <p:nvPr/>
          </p:nvSpPr>
          <p:spPr>
            <a:xfrm>
              <a:off x="775041" y="122486"/>
              <a:ext cx="455520" cy="219412"/>
            </a:xfrm>
            <a:custGeom>
              <a:rect b="b" l="l" r="r" t="t"/>
              <a:pathLst>
                <a:path extrusionOk="0" h="4246" w="8779">
                  <a:moveTo>
                    <a:pt x="2561" y="1"/>
                  </a:moveTo>
                  <a:cubicBezTo>
                    <a:pt x="1492" y="1"/>
                    <a:pt x="506" y="620"/>
                    <a:pt x="65" y="1597"/>
                  </a:cubicBezTo>
                  <a:cubicBezTo>
                    <a:pt x="1" y="1773"/>
                    <a:pt x="17" y="1980"/>
                    <a:pt x="113" y="2140"/>
                  </a:cubicBezTo>
                  <a:cubicBezTo>
                    <a:pt x="639" y="2698"/>
                    <a:pt x="1166" y="3129"/>
                    <a:pt x="2076" y="3129"/>
                  </a:cubicBezTo>
                  <a:cubicBezTo>
                    <a:pt x="2130" y="3129"/>
                    <a:pt x="2184" y="3129"/>
                    <a:pt x="2240" y="3129"/>
                  </a:cubicBezTo>
                  <a:cubicBezTo>
                    <a:pt x="3265" y="3129"/>
                    <a:pt x="4506" y="3144"/>
                    <a:pt x="5188" y="3704"/>
                  </a:cubicBezTo>
                  <a:cubicBezTo>
                    <a:pt x="5670" y="4096"/>
                    <a:pt x="6089" y="4246"/>
                    <a:pt x="6486" y="4246"/>
                  </a:cubicBezTo>
                  <a:cubicBezTo>
                    <a:pt x="6928" y="4246"/>
                    <a:pt x="7343" y="4059"/>
                    <a:pt x="7789" y="3815"/>
                  </a:cubicBezTo>
                  <a:cubicBezTo>
                    <a:pt x="8172" y="3592"/>
                    <a:pt x="8443" y="3161"/>
                    <a:pt x="8778" y="2826"/>
                  </a:cubicBezTo>
                  <a:cubicBezTo>
                    <a:pt x="8364" y="2427"/>
                    <a:pt x="7996" y="1932"/>
                    <a:pt x="7518" y="1645"/>
                  </a:cubicBezTo>
                  <a:cubicBezTo>
                    <a:pt x="6895" y="1326"/>
                    <a:pt x="6241" y="1070"/>
                    <a:pt x="5571" y="895"/>
                  </a:cubicBezTo>
                  <a:cubicBezTo>
                    <a:pt x="4565" y="560"/>
                    <a:pt x="3544" y="288"/>
                    <a:pt x="2602" y="1"/>
                  </a:cubicBezTo>
                  <a:cubicBezTo>
                    <a:pt x="2589" y="1"/>
                    <a:pt x="2575" y="1"/>
                    <a:pt x="25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15"/>
            <p:cNvSpPr/>
            <p:nvPr/>
          </p:nvSpPr>
          <p:spPr>
            <a:xfrm>
              <a:off x="4214913" y="3586125"/>
              <a:ext cx="380128" cy="303901"/>
            </a:xfrm>
            <a:custGeom>
              <a:rect b="b" l="l" r="r" t="t"/>
              <a:pathLst>
                <a:path extrusionOk="0" h="5881" w="7326">
                  <a:moveTo>
                    <a:pt x="7326" y="1"/>
                  </a:moveTo>
                  <a:cubicBezTo>
                    <a:pt x="6943" y="81"/>
                    <a:pt x="6512" y="65"/>
                    <a:pt x="6209" y="256"/>
                  </a:cubicBezTo>
                  <a:cubicBezTo>
                    <a:pt x="4613" y="1294"/>
                    <a:pt x="3049" y="2379"/>
                    <a:pt x="1469" y="3448"/>
                  </a:cubicBezTo>
                  <a:cubicBezTo>
                    <a:pt x="1166" y="3656"/>
                    <a:pt x="846" y="3815"/>
                    <a:pt x="543" y="4023"/>
                  </a:cubicBezTo>
                  <a:cubicBezTo>
                    <a:pt x="352" y="4182"/>
                    <a:pt x="176" y="4358"/>
                    <a:pt x="1" y="4533"/>
                  </a:cubicBezTo>
                  <a:cubicBezTo>
                    <a:pt x="256" y="4837"/>
                    <a:pt x="415" y="5124"/>
                    <a:pt x="671" y="5331"/>
                  </a:cubicBezTo>
                  <a:cubicBezTo>
                    <a:pt x="1137" y="5706"/>
                    <a:pt x="1616" y="5881"/>
                    <a:pt x="2115" y="5881"/>
                  </a:cubicBezTo>
                  <a:cubicBezTo>
                    <a:pt x="2573" y="5881"/>
                    <a:pt x="3047" y="5734"/>
                    <a:pt x="3543" y="5459"/>
                  </a:cubicBezTo>
                  <a:cubicBezTo>
                    <a:pt x="4246" y="5028"/>
                    <a:pt x="4996" y="4693"/>
                    <a:pt x="5778" y="4469"/>
                  </a:cubicBezTo>
                  <a:cubicBezTo>
                    <a:pt x="6576" y="4262"/>
                    <a:pt x="6895" y="3863"/>
                    <a:pt x="6959" y="3097"/>
                  </a:cubicBezTo>
                  <a:cubicBezTo>
                    <a:pt x="7007" y="2427"/>
                    <a:pt x="7198" y="1788"/>
                    <a:pt x="7294" y="1118"/>
                  </a:cubicBezTo>
                  <a:cubicBezTo>
                    <a:pt x="7326" y="751"/>
                    <a:pt x="7326" y="384"/>
                    <a:pt x="73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15"/>
            <p:cNvSpPr/>
            <p:nvPr/>
          </p:nvSpPr>
          <p:spPr>
            <a:xfrm>
              <a:off x="1119521" y="3927120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1565" y="1"/>
                  </a:moveTo>
                  <a:cubicBezTo>
                    <a:pt x="786" y="1"/>
                    <a:pt x="293" y="754"/>
                    <a:pt x="113" y="2259"/>
                  </a:cubicBezTo>
                  <a:cubicBezTo>
                    <a:pt x="81" y="2499"/>
                    <a:pt x="49" y="2722"/>
                    <a:pt x="1" y="2945"/>
                  </a:cubicBezTo>
                  <a:lnTo>
                    <a:pt x="161" y="2961"/>
                  </a:lnTo>
                  <a:lnTo>
                    <a:pt x="161" y="5148"/>
                  </a:lnTo>
                  <a:cubicBezTo>
                    <a:pt x="161" y="5260"/>
                    <a:pt x="161" y="5355"/>
                    <a:pt x="176" y="5451"/>
                  </a:cubicBezTo>
                  <a:cubicBezTo>
                    <a:pt x="318" y="6266"/>
                    <a:pt x="829" y="6704"/>
                    <a:pt x="1463" y="6704"/>
                  </a:cubicBezTo>
                  <a:cubicBezTo>
                    <a:pt x="1760" y="6704"/>
                    <a:pt x="2085" y="6607"/>
                    <a:pt x="2411" y="6409"/>
                  </a:cubicBezTo>
                  <a:cubicBezTo>
                    <a:pt x="3592" y="5690"/>
                    <a:pt x="3767" y="4446"/>
                    <a:pt x="4071" y="3344"/>
                  </a:cubicBezTo>
                  <a:cubicBezTo>
                    <a:pt x="4390" y="2227"/>
                    <a:pt x="2842" y="121"/>
                    <a:pt x="1709" y="9"/>
                  </a:cubicBezTo>
                  <a:cubicBezTo>
                    <a:pt x="1660" y="4"/>
                    <a:pt x="1612" y="1"/>
                    <a:pt x="15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15"/>
            <p:cNvSpPr/>
            <p:nvPr/>
          </p:nvSpPr>
          <p:spPr>
            <a:xfrm>
              <a:off x="2090905" y="3016784"/>
              <a:ext cx="274122" cy="309637"/>
            </a:xfrm>
            <a:custGeom>
              <a:rect b="b" l="l" r="r" t="t"/>
              <a:pathLst>
                <a:path extrusionOk="0" h="5992" w="5283">
                  <a:moveTo>
                    <a:pt x="2783" y="1"/>
                  </a:moveTo>
                  <a:cubicBezTo>
                    <a:pt x="1712" y="1"/>
                    <a:pt x="576" y="1001"/>
                    <a:pt x="479" y="2098"/>
                  </a:cubicBezTo>
                  <a:cubicBezTo>
                    <a:pt x="431" y="2624"/>
                    <a:pt x="335" y="3151"/>
                    <a:pt x="224" y="3662"/>
                  </a:cubicBezTo>
                  <a:cubicBezTo>
                    <a:pt x="0" y="4651"/>
                    <a:pt x="128" y="4827"/>
                    <a:pt x="1133" y="4875"/>
                  </a:cubicBezTo>
                  <a:cubicBezTo>
                    <a:pt x="1357" y="4891"/>
                    <a:pt x="1564" y="4954"/>
                    <a:pt x="1772" y="5066"/>
                  </a:cubicBezTo>
                  <a:cubicBezTo>
                    <a:pt x="2346" y="5353"/>
                    <a:pt x="2905" y="5688"/>
                    <a:pt x="3479" y="5992"/>
                  </a:cubicBezTo>
                  <a:cubicBezTo>
                    <a:pt x="5187" y="5768"/>
                    <a:pt x="5283" y="5641"/>
                    <a:pt x="4852" y="4093"/>
                  </a:cubicBezTo>
                  <a:cubicBezTo>
                    <a:pt x="4548" y="3039"/>
                    <a:pt x="4325" y="1954"/>
                    <a:pt x="3990" y="917"/>
                  </a:cubicBezTo>
                  <a:cubicBezTo>
                    <a:pt x="3878" y="582"/>
                    <a:pt x="3559" y="167"/>
                    <a:pt x="3256" y="71"/>
                  </a:cubicBezTo>
                  <a:cubicBezTo>
                    <a:pt x="3102" y="23"/>
                    <a:pt x="2943" y="1"/>
                    <a:pt x="27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15"/>
            <p:cNvSpPr/>
            <p:nvPr/>
          </p:nvSpPr>
          <p:spPr>
            <a:xfrm>
              <a:off x="4656267" y="3063652"/>
              <a:ext cx="347024" cy="360898"/>
            </a:xfrm>
            <a:custGeom>
              <a:rect b="b" l="l" r="r" t="t"/>
              <a:pathLst>
                <a:path extrusionOk="0" h="6984" w="6688">
                  <a:moveTo>
                    <a:pt x="5294" y="1"/>
                  </a:moveTo>
                  <a:cubicBezTo>
                    <a:pt x="5115" y="1"/>
                    <a:pt x="4905" y="21"/>
                    <a:pt x="4661" y="58"/>
                  </a:cubicBezTo>
                  <a:lnTo>
                    <a:pt x="4677" y="58"/>
                  </a:lnTo>
                  <a:cubicBezTo>
                    <a:pt x="4533" y="377"/>
                    <a:pt x="4390" y="696"/>
                    <a:pt x="4214" y="999"/>
                  </a:cubicBezTo>
                  <a:cubicBezTo>
                    <a:pt x="3927" y="1478"/>
                    <a:pt x="3480" y="1893"/>
                    <a:pt x="3272" y="2404"/>
                  </a:cubicBezTo>
                  <a:cubicBezTo>
                    <a:pt x="2889" y="3441"/>
                    <a:pt x="2139" y="4095"/>
                    <a:pt x="1198" y="4590"/>
                  </a:cubicBezTo>
                  <a:cubicBezTo>
                    <a:pt x="815" y="4797"/>
                    <a:pt x="288" y="5005"/>
                    <a:pt x="176" y="5340"/>
                  </a:cubicBezTo>
                  <a:cubicBezTo>
                    <a:pt x="1" y="5835"/>
                    <a:pt x="144" y="6425"/>
                    <a:pt x="160" y="6984"/>
                  </a:cubicBezTo>
                  <a:cubicBezTo>
                    <a:pt x="591" y="6904"/>
                    <a:pt x="1070" y="6904"/>
                    <a:pt x="1469" y="6729"/>
                  </a:cubicBezTo>
                  <a:cubicBezTo>
                    <a:pt x="2123" y="6441"/>
                    <a:pt x="2698" y="5851"/>
                    <a:pt x="3368" y="5707"/>
                  </a:cubicBezTo>
                  <a:cubicBezTo>
                    <a:pt x="5363" y="5292"/>
                    <a:pt x="6688" y="3393"/>
                    <a:pt x="6416" y="1382"/>
                  </a:cubicBezTo>
                  <a:cubicBezTo>
                    <a:pt x="6287" y="363"/>
                    <a:pt x="6054" y="1"/>
                    <a:pt x="52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15"/>
            <p:cNvSpPr/>
            <p:nvPr/>
          </p:nvSpPr>
          <p:spPr>
            <a:xfrm>
              <a:off x="2948758" y="3732413"/>
              <a:ext cx="327151" cy="301575"/>
            </a:xfrm>
            <a:custGeom>
              <a:rect b="b" l="l" r="r" t="t"/>
              <a:pathLst>
                <a:path extrusionOk="0" h="5836" w="6305">
                  <a:moveTo>
                    <a:pt x="4001" y="0"/>
                  </a:moveTo>
                  <a:cubicBezTo>
                    <a:pt x="3700" y="0"/>
                    <a:pt x="3263" y="155"/>
                    <a:pt x="3049" y="346"/>
                  </a:cubicBezTo>
                  <a:cubicBezTo>
                    <a:pt x="2187" y="1176"/>
                    <a:pt x="1357" y="2037"/>
                    <a:pt x="575" y="2963"/>
                  </a:cubicBezTo>
                  <a:cubicBezTo>
                    <a:pt x="288" y="3282"/>
                    <a:pt x="144" y="3745"/>
                    <a:pt x="1" y="4032"/>
                  </a:cubicBezTo>
                  <a:cubicBezTo>
                    <a:pt x="129" y="5836"/>
                    <a:pt x="1724" y="4926"/>
                    <a:pt x="2443" y="5564"/>
                  </a:cubicBezTo>
                  <a:cubicBezTo>
                    <a:pt x="2495" y="5613"/>
                    <a:pt x="2573" y="5632"/>
                    <a:pt x="2668" y="5632"/>
                  </a:cubicBezTo>
                  <a:cubicBezTo>
                    <a:pt x="2946" y="5632"/>
                    <a:pt x="3366" y="5468"/>
                    <a:pt x="3687" y="5421"/>
                  </a:cubicBezTo>
                  <a:cubicBezTo>
                    <a:pt x="3719" y="5405"/>
                    <a:pt x="3735" y="5373"/>
                    <a:pt x="3751" y="5341"/>
                  </a:cubicBezTo>
                  <a:cubicBezTo>
                    <a:pt x="4852" y="4352"/>
                    <a:pt x="6305" y="3474"/>
                    <a:pt x="5124" y="1638"/>
                  </a:cubicBezTo>
                  <a:cubicBezTo>
                    <a:pt x="5092" y="1575"/>
                    <a:pt x="5156" y="1479"/>
                    <a:pt x="5124" y="1431"/>
                  </a:cubicBezTo>
                  <a:cubicBezTo>
                    <a:pt x="4837" y="952"/>
                    <a:pt x="4645" y="378"/>
                    <a:pt x="4246" y="58"/>
                  </a:cubicBezTo>
                  <a:cubicBezTo>
                    <a:pt x="4189" y="18"/>
                    <a:pt x="4103" y="0"/>
                    <a:pt x="40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15"/>
            <p:cNvSpPr/>
            <p:nvPr/>
          </p:nvSpPr>
          <p:spPr>
            <a:xfrm>
              <a:off x="5178824" y="4125444"/>
              <a:ext cx="376755" cy="195383"/>
            </a:xfrm>
            <a:custGeom>
              <a:rect b="b" l="l" r="r" t="t"/>
              <a:pathLst>
                <a:path extrusionOk="0" h="3781" w="7261">
                  <a:moveTo>
                    <a:pt x="4937" y="1"/>
                  </a:moveTo>
                  <a:cubicBezTo>
                    <a:pt x="4919" y="1"/>
                    <a:pt x="4902" y="1"/>
                    <a:pt x="4884" y="1"/>
                  </a:cubicBezTo>
                  <a:cubicBezTo>
                    <a:pt x="3703" y="113"/>
                    <a:pt x="2330" y="225"/>
                    <a:pt x="1181" y="1390"/>
                  </a:cubicBezTo>
                  <a:cubicBezTo>
                    <a:pt x="144" y="2427"/>
                    <a:pt x="0" y="2571"/>
                    <a:pt x="1261" y="3369"/>
                  </a:cubicBezTo>
                  <a:cubicBezTo>
                    <a:pt x="1484" y="3496"/>
                    <a:pt x="1740" y="3592"/>
                    <a:pt x="1995" y="3640"/>
                  </a:cubicBezTo>
                  <a:cubicBezTo>
                    <a:pt x="2323" y="3739"/>
                    <a:pt x="2640" y="3780"/>
                    <a:pt x="2949" y="3780"/>
                  </a:cubicBezTo>
                  <a:cubicBezTo>
                    <a:pt x="4338" y="3780"/>
                    <a:pt x="5563" y="2938"/>
                    <a:pt x="6894" y="2650"/>
                  </a:cubicBezTo>
                  <a:cubicBezTo>
                    <a:pt x="7006" y="2618"/>
                    <a:pt x="7134" y="2331"/>
                    <a:pt x="7150" y="2172"/>
                  </a:cubicBezTo>
                  <a:cubicBezTo>
                    <a:pt x="7260" y="735"/>
                    <a:pt x="6590" y="1"/>
                    <a:pt x="49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15"/>
            <p:cNvSpPr/>
            <p:nvPr/>
          </p:nvSpPr>
          <p:spPr>
            <a:xfrm>
              <a:off x="5484389" y="2553839"/>
              <a:ext cx="192139" cy="255326"/>
            </a:xfrm>
            <a:custGeom>
              <a:rect b="b" l="l" r="r" t="t"/>
              <a:pathLst>
                <a:path extrusionOk="0" h="4941" w="3703">
                  <a:moveTo>
                    <a:pt x="600" y="0"/>
                  </a:moveTo>
                  <a:cubicBezTo>
                    <a:pt x="351" y="0"/>
                    <a:pt x="236" y="250"/>
                    <a:pt x="64" y="875"/>
                  </a:cubicBezTo>
                  <a:cubicBezTo>
                    <a:pt x="16" y="1066"/>
                    <a:pt x="0" y="1274"/>
                    <a:pt x="16" y="1465"/>
                  </a:cubicBezTo>
                  <a:cubicBezTo>
                    <a:pt x="16" y="2917"/>
                    <a:pt x="1197" y="3731"/>
                    <a:pt x="1819" y="4849"/>
                  </a:cubicBezTo>
                  <a:cubicBezTo>
                    <a:pt x="1843" y="4908"/>
                    <a:pt x="1981" y="4941"/>
                    <a:pt x="2103" y="4941"/>
                  </a:cubicBezTo>
                  <a:cubicBezTo>
                    <a:pt x="2145" y="4941"/>
                    <a:pt x="2185" y="4937"/>
                    <a:pt x="2218" y="4928"/>
                  </a:cubicBezTo>
                  <a:cubicBezTo>
                    <a:pt x="3304" y="4689"/>
                    <a:pt x="3703" y="4019"/>
                    <a:pt x="3320" y="2790"/>
                  </a:cubicBezTo>
                  <a:cubicBezTo>
                    <a:pt x="2968" y="1944"/>
                    <a:pt x="2601" y="970"/>
                    <a:pt x="1484" y="380"/>
                  </a:cubicBezTo>
                  <a:cubicBezTo>
                    <a:pt x="1056" y="145"/>
                    <a:pt x="789" y="0"/>
                    <a:pt x="6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15"/>
            <p:cNvSpPr/>
            <p:nvPr/>
          </p:nvSpPr>
          <p:spPr>
            <a:xfrm>
              <a:off x="852924" y="4082193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3079" y="1"/>
                  </a:moveTo>
                  <a:cubicBezTo>
                    <a:pt x="1910" y="1"/>
                    <a:pt x="228" y="1095"/>
                    <a:pt x="16" y="2115"/>
                  </a:cubicBezTo>
                  <a:cubicBezTo>
                    <a:pt x="0" y="2275"/>
                    <a:pt x="48" y="2434"/>
                    <a:pt x="128" y="2578"/>
                  </a:cubicBezTo>
                  <a:cubicBezTo>
                    <a:pt x="399" y="3264"/>
                    <a:pt x="654" y="3950"/>
                    <a:pt x="958" y="4605"/>
                  </a:cubicBezTo>
                  <a:cubicBezTo>
                    <a:pt x="1085" y="4892"/>
                    <a:pt x="1277" y="5259"/>
                    <a:pt x="1532" y="5371"/>
                  </a:cubicBezTo>
                  <a:cubicBezTo>
                    <a:pt x="1843" y="5523"/>
                    <a:pt x="2162" y="5592"/>
                    <a:pt x="2472" y="5592"/>
                  </a:cubicBezTo>
                  <a:cubicBezTo>
                    <a:pt x="3629" y="5592"/>
                    <a:pt x="4660" y="4624"/>
                    <a:pt x="4660" y="3328"/>
                  </a:cubicBezTo>
                  <a:cubicBezTo>
                    <a:pt x="4421" y="2338"/>
                    <a:pt x="4213" y="1349"/>
                    <a:pt x="3958" y="391"/>
                  </a:cubicBezTo>
                  <a:cubicBezTo>
                    <a:pt x="3910" y="248"/>
                    <a:pt x="3671" y="104"/>
                    <a:pt x="3495" y="56"/>
                  </a:cubicBezTo>
                  <a:cubicBezTo>
                    <a:pt x="3367" y="18"/>
                    <a:pt x="3227" y="1"/>
                    <a:pt x="30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15"/>
            <p:cNvSpPr/>
            <p:nvPr/>
          </p:nvSpPr>
          <p:spPr>
            <a:xfrm>
              <a:off x="1540224" y="3095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2517" y="1"/>
                  </a:moveTo>
                  <a:cubicBezTo>
                    <a:pt x="2101" y="1"/>
                    <a:pt x="1869" y="343"/>
                    <a:pt x="1580" y="814"/>
                  </a:cubicBezTo>
                  <a:cubicBezTo>
                    <a:pt x="1309" y="1261"/>
                    <a:pt x="1038" y="1740"/>
                    <a:pt x="655" y="2091"/>
                  </a:cubicBezTo>
                  <a:cubicBezTo>
                    <a:pt x="48" y="2617"/>
                    <a:pt x="0" y="3032"/>
                    <a:pt x="702" y="3479"/>
                  </a:cubicBezTo>
                  <a:cubicBezTo>
                    <a:pt x="862" y="3591"/>
                    <a:pt x="990" y="3767"/>
                    <a:pt x="1149" y="3878"/>
                  </a:cubicBezTo>
                  <a:cubicBezTo>
                    <a:pt x="1883" y="4373"/>
                    <a:pt x="2618" y="4852"/>
                    <a:pt x="3240" y="5267"/>
                  </a:cubicBezTo>
                  <a:cubicBezTo>
                    <a:pt x="5331" y="4820"/>
                    <a:pt x="6320" y="4405"/>
                    <a:pt x="5203" y="2266"/>
                  </a:cubicBezTo>
                  <a:cubicBezTo>
                    <a:pt x="4772" y="1421"/>
                    <a:pt x="4118" y="734"/>
                    <a:pt x="3288" y="271"/>
                  </a:cubicBezTo>
                  <a:cubicBezTo>
                    <a:pt x="2968" y="83"/>
                    <a:pt x="2720" y="1"/>
                    <a:pt x="25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15"/>
            <p:cNvSpPr/>
            <p:nvPr/>
          </p:nvSpPr>
          <p:spPr>
            <a:xfrm>
              <a:off x="1230768" y="4803765"/>
              <a:ext cx="336594" cy="216725"/>
            </a:xfrm>
            <a:custGeom>
              <a:rect b="b" l="l" r="r" t="t"/>
              <a:pathLst>
                <a:path extrusionOk="0" h="4194" w="6487">
                  <a:moveTo>
                    <a:pt x="5687" y="1"/>
                  </a:moveTo>
                  <a:cubicBezTo>
                    <a:pt x="5588" y="1"/>
                    <a:pt x="5473" y="18"/>
                    <a:pt x="5342" y="56"/>
                  </a:cubicBezTo>
                  <a:cubicBezTo>
                    <a:pt x="3842" y="503"/>
                    <a:pt x="2341" y="902"/>
                    <a:pt x="857" y="1349"/>
                  </a:cubicBezTo>
                  <a:cubicBezTo>
                    <a:pt x="602" y="1413"/>
                    <a:pt x="394" y="1573"/>
                    <a:pt x="283" y="1796"/>
                  </a:cubicBezTo>
                  <a:cubicBezTo>
                    <a:pt x="1" y="2516"/>
                    <a:pt x="1163" y="3713"/>
                    <a:pt x="1945" y="3713"/>
                  </a:cubicBezTo>
                  <a:cubicBezTo>
                    <a:pt x="1960" y="3713"/>
                    <a:pt x="1976" y="3712"/>
                    <a:pt x="1990" y="3711"/>
                  </a:cubicBezTo>
                  <a:cubicBezTo>
                    <a:pt x="2091" y="3705"/>
                    <a:pt x="2191" y="3702"/>
                    <a:pt x="2292" y="3702"/>
                  </a:cubicBezTo>
                  <a:cubicBezTo>
                    <a:pt x="2929" y="3702"/>
                    <a:pt x="3575" y="3820"/>
                    <a:pt x="4209" y="3903"/>
                  </a:cubicBezTo>
                  <a:cubicBezTo>
                    <a:pt x="4560" y="3982"/>
                    <a:pt x="4911" y="4078"/>
                    <a:pt x="5246" y="4190"/>
                  </a:cubicBezTo>
                  <a:cubicBezTo>
                    <a:pt x="5296" y="4193"/>
                    <a:pt x="5345" y="4194"/>
                    <a:pt x="5392" y="4194"/>
                  </a:cubicBezTo>
                  <a:cubicBezTo>
                    <a:pt x="6192" y="4194"/>
                    <a:pt x="6486" y="3806"/>
                    <a:pt x="6411" y="2977"/>
                  </a:cubicBezTo>
                  <a:cubicBezTo>
                    <a:pt x="6347" y="2291"/>
                    <a:pt x="6395" y="1589"/>
                    <a:pt x="6347" y="902"/>
                  </a:cubicBezTo>
                  <a:cubicBezTo>
                    <a:pt x="6308" y="413"/>
                    <a:pt x="6169" y="1"/>
                    <a:pt x="5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15"/>
            <p:cNvSpPr/>
            <p:nvPr/>
          </p:nvSpPr>
          <p:spPr>
            <a:xfrm>
              <a:off x="339499" y="4591489"/>
              <a:ext cx="298146" cy="261217"/>
            </a:xfrm>
            <a:custGeom>
              <a:rect b="b" l="l" r="r" t="t"/>
              <a:pathLst>
                <a:path extrusionOk="0" h="5055" w="5746">
                  <a:moveTo>
                    <a:pt x="4237" y="1"/>
                  </a:moveTo>
                  <a:cubicBezTo>
                    <a:pt x="4029" y="1"/>
                    <a:pt x="3158" y="501"/>
                    <a:pt x="2634" y="749"/>
                  </a:cubicBezTo>
                  <a:cubicBezTo>
                    <a:pt x="2474" y="797"/>
                    <a:pt x="2330" y="877"/>
                    <a:pt x="2187" y="973"/>
                  </a:cubicBezTo>
                  <a:cubicBezTo>
                    <a:pt x="1341" y="1803"/>
                    <a:pt x="0" y="2281"/>
                    <a:pt x="32" y="3750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45" y="5024"/>
                    <a:pt x="695" y="5055"/>
                    <a:pt x="864" y="5055"/>
                  </a:cubicBezTo>
                  <a:cubicBezTo>
                    <a:pt x="1109" y="5055"/>
                    <a:pt x="1395" y="4990"/>
                    <a:pt x="1612" y="4915"/>
                  </a:cubicBezTo>
                  <a:cubicBezTo>
                    <a:pt x="2618" y="4579"/>
                    <a:pt x="3591" y="4180"/>
                    <a:pt x="4549" y="3718"/>
                  </a:cubicBezTo>
                  <a:cubicBezTo>
                    <a:pt x="4980" y="3526"/>
                    <a:pt x="5299" y="3111"/>
                    <a:pt x="5746" y="2728"/>
                  </a:cubicBezTo>
                  <a:cubicBezTo>
                    <a:pt x="5219" y="1659"/>
                    <a:pt x="4836" y="765"/>
                    <a:pt x="4277" y="15"/>
                  </a:cubicBezTo>
                  <a:cubicBezTo>
                    <a:pt x="4270" y="5"/>
                    <a:pt x="4257" y="1"/>
                    <a:pt x="4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15"/>
            <p:cNvSpPr/>
            <p:nvPr/>
          </p:nvSpPr>
          <p:spPr>
            <a:xfrm>
              <a:off x="2472640" y="3464898"/>
              <a:ext cx="233546" cy="367048"/>
            </a:xfrm>
            <a:custGeom>
              <a:rect b="b" l="l" r="r" t="t"/>
              <a:pathLst>
                <a:path extrusionOk="0" h="7103" w="4501">
                  <a:moveTo>
                    <a:pt x="2123" y="1"/>
                  </a:moveTo>
                  <a:cubicBezTo>
                    <a:pt x="1852" y="480"/>
                    <a:pt x="1644" y="879"/>
                    <a:pt x="1405" y="1262"/>
                  </a:cubicBezTo>
                  <a:cubicBezTo>
                    <a:pt x="1245" y="1533"/>
                    <a:pt x="1006" y="1772"/>
                    <a:pt x="830" y="2044"/>
                  </a:cubicBezTo>
                  <a:cubicBezTo>
                    <a:pt x="543" y="2443"/>
                    <a:pt x="0" y="2889"/>
                    <a:pt x="48" y="3241"/>
                  </a:cubicBezTo>
                  <a:cubicBezTo>
                    <a:pt x="112" y="3656"/>
                    <a:pt x="703" y="4007"/>
                    <a:pt x="1197" y="4533"/>
                  </a:cubicBezTo>
                  <a:cubicBezTo>
                    <a:pt x="974" y="5778"/>
                    <a:pt x="2586" y="5954"/>
                    <a:pt x="3368" y="7103"/>
                  </a:cubicBezTo>
                  <a:cubicBezTo>
                    <a:pt x="3400" y="6512"/>
                    <a:pt x="3416" y="6145"/>
                    <a:pt x="3447" y="5778"/>
                  </a:cubicBezTo>
                  <a:cubicBezTo>
                    <a:pt x="3463" y="5555"/>
                    <a:pt x="3384" y="5267"/>
                    <a:pt x="3511" y="5156"/>
                  </a:cubicBezTo>
                  <a:cubicBezTo>
                    <a:pt x="4501" y="4166"/>
                    <a:pt x="4166" y="2969"/>
                    <a:pt x="4198" y="1788"/>
                  </a:cubicBezTo>
                  <a:cubicBezTo>
                    <a:pt x="4211" y="817"/>
                    <a:pt x="3920" y="362"/>
                    <a:pt x="3134" y="362"/>
                  </a:cubicBezTo>
                  <a:cubicBezTo>
                    <a:pt x="3002" y="362"/>
                    <a:pt x="2857" y="375"/>
                    <a:pt x="2697" y="400"/>
                  </a:cubicBezTo>
                  <a:cubicBezTo>
                    <a:pt x="2693" y="400"/>
                    <a:pt x="2688" y="401"/>
                    <a:pt x="2684" y="401"/>
                  </a:cubicBezTo>
                  <a:cubicBezTo>
                    <a:pt x="2543" y="401"/>
                    <a:pt x="2370" y="171"/>
                    <a:pt x="21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15"/>
            <p:cNvSpPr/>
            <p:nvPr/>
          </p:nvSpPr>
          <p:spPr>
            <a:xfrm>
              <a:off x="6296737" y="3039365"/>
              <a:ext cx="233546" cy="367048"/>
            </a:xfrm>
            <a:custGeom>
              <a:rect b="b" l="l" r="r" t="t"/>
              <a:pathLst>
                <a:path extrusionOk="0" h="7103" w="4501">
                  <a:moveTo>
                    <a:pt x="2123" y="1"/>
                  </a:moveTo>
                  <a:cubicBezTo>
                    <a:pt x="1851" y="496"/>
                    <a:pt x="1644" y="895"/>
                    <a:pt x="1404" y="1278"/>
                  </a:cubicBezTo>
                  <a:cubicBezTo>
                    <a:pt x="1245" y="1549"/>
                    <a:pt x="1005" y="1788"/>
                    <a:pt x="830" y="2060"/>
                  </a:cubicBezTo>
                  <a:cubicBezTo>
                    <a:pt x="543" y="2459"/>
                    <a:pt x="0" y="2890"/>
                    <a:pt x="48" y="3257"/>
                  </a:cubicBezTo>
                  <a:cubicBezTo>
                    <a:pt x="112" y="3672"/>
                    <a:pt x="702" y="4007"/>
                    <a:pt x="1197" y="4533"/>
                  </a:cubicBezTo>
                  <a:cubicBezTo>
                    <a:pt x="974" y="5778"/>
                    <a:pt x="2585" y="5954"/>
                    <a:pt x="3367" y="7103"/>
                  </a:cubicBezTo>
                  <a:lnTo>
                    <a:pt x="3447" y="5778"/>
                  </a:lnTo>
                  <a:cubicBezTo>
                    <a:pt x="3463" y="5571"/>
                    <a:pt x="3383" y="5267"/>
                    <a:pt x="3511" y="5156"/>
                  </a:cubicBezTo>
                  <a:cubicBezTo>
                    <a:pt x="4501" y="4182"/>
                    <a:pt x="4165" y="2969"/>
                    <a:pt x="4197" y="1804"/>
                  </a:cubicBezTo>
                  <a:cubicBezTo>
                    <a:pt x="4211" y="830"/>
                    <a:pt x="3918" y="363"/>
                    <a:pt x="3125" y="363"/>
                  </a:cubicBezTo>
                  <a:cubicBezTo>
                    <a:pt x="2996" y="363"/>
                    <a:pt x="2854" y="375"/>
                    <a:pt x="2697" y="400"/>
                  </a:cubicBezTo>
                  <a:cubicBezTo>
                    <a:pt x="2688" y="402"/>
                    <a:pt x="2679" y="403"/>
                    <a:pt x="2670" y="403"/>
                  </a:cubicBezTo>
                  <a:cubicBezTo>
                    <a:pt x="2532" y="403"/>
                    <a:pt x="2362" y="181"/>
                    <a:pt x="21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15"/>
            <p:cNvSpPr/>
            <p:nvPr/>
          </p:nvSpPr>
          <p:spPr>
            <a:xfrm>
              <a:off x="2417380" y="4655565"/>
              <a:ext cx="289636" cy="238480"/>
            </a:xfrm>
            <a:custGeom>
              <a:rect b="b" l="l" r="r" t="t"/>
              <a:pathLst>
                <a:path extrusionOk="0" h="4615" w="5582">
                  <a:moveTo>
                    <a:pt x="2346" y="1"/>
                  </a:moveTo>
                  <a:cubicBezTo>
                    <a:pt x="1517" y="1"/>
                    <a:pt x="1" y="1874"/>
                    <a:pt x="188" y="2637"/>
                  </a:cubicBezTo>
                  <a:cubicBezTo>
                    <a:pt x="602" y="4329"/>
                    <a:pt x="922" y="4552"/>
                    <a:pt x="2725" y="4552"/>
                  </a:cubicBezTo>
                  <a:cubicBezTo>
                    <a:pt x="3014" y="4552"/>
                    <a:pt x="3341" y="4615"/>
                    <a:pt x="3635" y="4615"/>
                  </a:cubicBezTo>
                  <a:cubicBezTo>
                    <a:pt x="3811" y="4615"/>
                    <a:pt x="3976" y="4592"/>
                    <a:pt x="4114" y="4520"/>
                  </a:cubicBezTo>
                  <a:cubicBezTo>
                    <a:pt x="4672" y="4201"/>
                    <a:pt x="5135" y="3754"/>
                    <a:pt x="5470" y="3212"/>
                  </a:cubicBezTo>
                  <a:cubicBezTo>
                    <a:pt x="5582" y="3036"/>
                    <a:pt x="5135" y="2446"/>
                    <a:pt x="4848" y="2142"/>
                  </a:cubicBezTo>
                  <a:cubicBezTo>
                    <a:pt x="4289" y="1520"/>
                    <a:pt x="3667" y="977"/>
                    <a:pt x="3044" y="419"/>
                  </a:cubicBezTo>
                  <a:cubicBezTo>
                    <a:pt x="2853" y="243"/>
                    <a:pt x="2629" y="20"/>
                    <a:pt x="2406" y="4"/>
                  </a:cubicBezTo>
                  <a:cubicBezTo>
                    <a:pt x="2386" y="2"/>
                    <a:pt x="2367" y="1"/>
                    <a:pt x="23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15"/>
            <p:cNvSpPr/>
            <p:nvPr/>
          </p:nvSpPr>
          <p:spPr>
            <a:xfrm>
              <a:off x="540718" y="2908166"/>
              <a:ext cx="366897" cy="234346"/>
            </a:xfrm>
            <a:custGeom>
              <a:rect b="b" l="l" r="r" t="t"/>
              <a:pathLst>
                <a:path extrusionOk="0" h="4535" w="7071">
                  <a:moveTo>
                    <a:pt x="685" y="0"/>
                  </a:moveTo>
                  <a:cubicBezTo>
                    <a:pt x="557" y="0"/>
                    <a:pt x="428" y="5"/>
                    <a:pt x="303" y="5"/>
                  </a:cubicBezTo>
                  <a:cubicBezTo>
                    <a:pt x="255" y="5"/>
                    <a:pt x="207" y="4"/>
                    <a:pt x="160" y="2"/>
                  </a:cubicBezTo>
                  <a:lnTo>
                    <a:pt x="160" y="2"/>
                  </a:lnTo>
                  <a:cubicBezTo>
                    <a:pt x="160" y="417"/>
                    <a:pt x="0" y="928"/>
                    <a:pt x="192" y="1247"/>
                  </a:cubicBezTo>
                  <a:cubicBezTo>
                    <a:pt x="527" y="1838"/>
                    <a:pt x="1197" y="2237"/>
                    <a:pt x="1533" y="2843"/>
                  </a:cubicBezTo>
                  <a:cubicBezTo>
                    <a:pt x="2235" y="4056"/>
                    <a:pt x="3464" y="4120"/>
                    <a:pt x="4549" y="4535"/>
                  </a:cubicBezTo>
                  <a:cubicBezTo>
                    <a:pt x="4996" y="4375"/>
                    <a:pt x="5458" y="4232"/>
                    <a:pt x="5937" y="4136"/>
                  </a:cubicBezTo>
                  <a:cubicBezTo>
                    <a:pt x="7070" y="3944"/>
                    <a:pt x="6703" y="3083"/>
                    <a:pt x="6560" y="2508"/>
                  </a:cubicBezTo>
                  <a:cubicBezTo>
                    <a:pt x="6480" y="2221"/>
                    <a:pt x="5826" y="1949"/>
                    <a:pt x="5427" y="1949"/>
                  </a:cubicBezTo>
                  <a:cubicBezTo>
                    <a:pt x="4740" y="1949"/>
                    <a:pt x="4166" y="1918"/>
                    <a:pt x="3799" y="1247"/>
                  </a:cubicBezTo>
                  <a:cubicBezTo>
                    <a:pt x="3703" y="1120"/>
                    <a:pt x="3575" y="1024"/>
                    <a:pt x="3432" y="976"/>
                  </a:cubicBezTo>
                  <a:cubicBezTo>
                    <a:pt x="2713" y="657"/>
                    <a:pt x="2011" y="322"/>
                    <a:pt x="1277" y="82"/>
                  </a:cubicBezTo>
                  <a:cubicBezTo>
                    <a:pt x="1096" y="13"/>
                    <a:pt x="892" y="0"/>
                    <a:pt x="6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15"/>
            <p:cNvSpPr/>
            <p:nvPr/>
          </p:nvSpPr>
          <p:spPr>
            <a:xfrm>
              <a:off x="1729820" y="4218147"/>
              <a:ext cx="271683" cy="285504"/>
            </a:xfrm>
            <a:custGeom>
              <a:rect b="b" l="l" r="r" t="t"/>
              <a:pathLst>
                <a:path extrusionOk="0" h="5525" w="5236">
                  <a:moveTo>
                    <a:pt x="4276" y="0"/>
                  </a:moveTo>
                  <a:cubicBezTo>
                    <a:pt x="3953" y="0"/>
                    <a:pt x="3632" y="8"/>
                    <a:pt x="3304" y="27"/>
                  </a:cubicBezTo>
                  <a:cubicBezTo>
                    <a:pt x="2411" y="122"/>
                    <a:pt x="1645" y="441"/>
                    <a:pt x="1278" y="1383"/>
                  </a:cubicBezTo>
                  <a:cubicBezTo>
                    <a:pt x="1102" y="1862"/>
                    <a:pt x="942" y="2404"/>
                    <a:pt x="591" y="2756"/>
                  </a:cubicBezTo>
                  <a:cubicBezTo>
                    <a:pt x="1" y="3346"/>
                    <a:pt x="1" y="3793"/>
                    <a:pt x="591" y="4336"/>
                  </a:cubicBezTo>
                  <a:cubicBezTo>
                    <a:pt x="799" y="4511"/>
                    <a:pt x="879" y="4830"/>
                    <a:pt x="1086" y="4958"/>
                  </a:cubicBezTo>
                  <a:cubicBezTo>
                    <a:pt x="1462" y="5181"/>
                    <a:pt x="1934" y="5524"/>
                    <a:pt x="2282" y="5524"/>
                  </a:cubicBezTo>
                  <a:cubicBezTo>
                    <a:pt x="2333" y="5524"/>
                    <a:pt x="2382" y="5517"/>
                    <a:pt x="2427" y="5501"/>
                  </a:cubicBezTo>
                  <a:cubicBezTo>
                    <a:pt x="2778" y="5357"/>
                    <a:pt x="2953" y="4687"/>
                    <a:pt x="3161" y="4224"/>
                  </a:cubicBezTo>
                  <a:cubicBezTo>
                    <a:pt x="3225" y="4064"/>
                    <a:pt x="3145" y="3841"/>
                    <a:pt x="3145" y="3665"/>
                  </a:cubicBezTo>
                  <a:cubicBezTo>
                    <a:pt x="4214" y="3250"/>
                    <a:pt x="5235" y="1176"/>
                    <a:pt x="4964" y="11"/>
                  </a:cubicBezTo>
                  <a:cubicBezTo>
                    <a:pt x="4733" y="4"/>
                    <a:pt x="4504" y="0"/>
                    <a:pt x="42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15"/>
            <p:cNvSpPr/>
            <p:nvPr/>
          </p:nvSpPr>
          <p:spPr>
            <a:xfrm>
              <a:off x="924944" y="2908941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22" y="1"/>
                  </a:moveTo>
                  <a:cubicBezTo>
                    <a:pt x="2005" y="1"/>
                    <a:pt x="806" y="556"/>
                    <a:pt x="336" y="1344"/>
                  </a:cubicBezTo>
                  <a:cubicBezTo>
                    <a:pt x="208" y="1631"/>
                    <a:pt x="96" y="1918"/>
                    <a:pt x="1" y="2206"/>
                  </a:cubicBezTo>
                  <a:cubicBezTo>
                    <a:pt x="224" y="2541"/>
                    <a:pt x="399" y="3020"/>
                    <a:pt x="751" y="3275"/>
                  </a:cubicBezTo>
                  <a:cubicBezTo>
                    <a:pt x="1549" y="3850"/>
                    <a:pt x="2378" y="4376"/>
                    <a:pt x="3240" y="4855"/>
                  </a:cubicBezTo>
                  <a:cubicBezTo>
                    <a:pt x="3512" y="4999"/>
                    <a:pt x="3847" y="4999"/>
                    <a:pt x="4150" y="5062"/>
                  </a:cubicBezTo>
                  <a:cubicBezTo>
                    <a:pt x="4214" y="4695"/>
                    <a:pt x="4405" y="4280"/>
                    <a:pt x="4294" y="3977"/>
                  </a:cubicBezTo>
                  <a:cubicBezTo>
                    <a:pt x="4054" y="3243"/>
                    <a:pt x="4070" y="2653"/>
                    <a:pt x="4517" y="1998"/>
                  </a:cubicBezTo>
                  <a:cubicBezTo>
                    <a:pt x="5028" y="1248"/>
                    <a:pt x="4645" y="418"/>
                    <a:pt x="3751" y="115"/>
                  </a:cubicBezTo>
                  <a:cubicBezTo>
                    <a:pt x="3530" y="37"/>
                    <a:pt x="3282" y="1"/>
                    <a:pt x="30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15"/>
            <p:cNvSpPr/>
            <p:nvPr/>
          </p:nvSpPr>
          <p:spPr>
            <a:xfrm>
              <a:off x="2614396" y="4155363"/>
              <a:ext cx="257414" cy="218430"/>
            </a:xfrm>
            <a:custGeom>
              <a:rect b="b" l="l" r="r" t="t"/>
              <a:pathLst>
                <a:path extrusionOk="0" h="4227" w="4961">
                  <a:moveTo>
                    <a:pt x="3095" y="1"/>
                  </a:moveTo>
                  <a:cubicBezTo>
                    <a:pt x="2812" y="1"/>
                    <a:pt x="2500" y="101"/>
                    <a:pt x="2152" y="348"/>
                  </a:cubicBezTo>
                  <a:cubicBezTo>
                    <a:pt x="1865" y="555"/>
                    <a:pt x="1354" y="412"/>
                    <a:pt x="987" y="539"/>
                  </a:cubicBezTo>
                  <a:cubicBezTo>
                    <a:pt x="684" y="635"/>
                    <a:pt x="237" y="874"/>
                    <a:pt x="205" y="1114"/>
                  </a:cubicBezTo>
                  <a:cubicBezTo>
                    <a:pt x="0" y="2670"/>
                    <a:pt x="679" y="4227"/>
                    <a:pt x="2423" y="4227"/>
                  </a:cubicBezTo>
                  <a:cubicBezTo>
                    <a:pt x="2450" y="4227"/>
                    <a:pt x="2476" y="4227"/>
                    <a:pt x="2503" y="4226"/>
                  </a:cubicBezTo>
                  <a:cubicBezTo>
                    <a:pt x="2528" y="4226"/>
                    <a:pt x="2552" y="4226"/>
                    <a:pt x="2577" y="4226"/>
                  </a:cubicBezTo>
                  <a:cubicBezTo>
                    <a:pt x="3740" y="4226"/>
                    <a:pt x="4316" y="3848"/>
                    <a:pt x="4785" y="2550"/>
                  </a:cubicBezTo>
                  <a:cubicBezTo>
                    <a:pt x="4961" y="2103"/>
                    <a:pt x="4945" y="1337"/>
                    <a:pt x="4673" y="1018"/>
                  </a:cubicBezTo>
                  <a:cubicBezTo>
                    <a:pt x="4240" y="529"/>
                    <a:pt x="3744" y="1"/>
                    <a:pt x="309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15"/>
            <p:cNvSpPr/>
            <p:nvPr/>
          </p:nvSpPr>
          <p:spPr>
            <a:xfrm>
              <a:off x="1554286" y="3384391"/>
              <a:ext cx="179738" cy="350460"/>
            </a:xfrm>
            <a:custGeom>
              <a:rect b="b" l="l" r="r" t="t"/>
              <a:pathLst>
                <a:path extrusionOk="0" h="6782" w="3464">
                  <a:moveTo>
                    <a:pt x="1574" y="0"/>
                  </a:moveTo>
                  <a:cubicBezTo>
                    <a:pt x="1165" y="0"/>
                    <a:pt x="803" y="183"/>
                    <a:pt x="575" y="729"/>
                  </a:cubicBezTo>
                  <a:cubicBezTo>
                    <a:pt x="256" y="1511"/>
                    <a:pt x="128" y="2373"/>
                    <a:pt x="16" y="2804"/>
                  </a:cubicBezTo>
                  <a:cubicBezTo>
                    <a:pt x="16" y="4112"/>
                    <a:pt x="1" y="5006"/>
                    <a:pt x="16" y="5900"/>
                  </a:cubicBezTo>
                  <a:cubicBezTo>
                    <a:pt x="16" y="6375"/>
                    <a:pt x="448" y="6782"/>
                    <a:pt x="865" y="6782"/>
                  </a:cubicBezTo>
                  <a:cubicBezTo>
                    <a:pt x="980" y="6782"/>
                    <a:pt x="1094" y="6751"/>
                    <a:pt x="1197" y="6682"/>
                  </a:cubicBezTo>
                  <a:cubicBezTo>
                    <a:pt x="1549" y="6442"/>
                    <a:pt x="1820" y="6091"/>
                    <a:pt x="1964" y="5692"/>
                  </a:cubicBezTo>
                  <a:cubicBezTo>
                    <a:pt x="2410" y="4511"/>
                    <a:pt x="2761" y="3298"/>
                    <a:pt x="3192" y="2101"/>
                  </a:cubicBezTo>
                  <a:cubicBezTo>
                    <a:pt x="3464" y="1351"/>
                    <a:pt x="3224" y="522"/>
                    <a:pt x="2538" y="234"/>
                  </a:cubicBezTo>
                  <a:cubicBezTo>
                    <a:pt x="2216" y="104"/>
                    <a:pt x="1882" y="0"/>
                    <a:pt x="15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15"/>
            <p:cNvSpPr/>
            <p:nvPr/>
          </p:nvSpPr>
          <p:spPr>
            <a:xfrm>
              <a:off x="577973" y="4345677"/>
              <a:ext cx="302297" cy="330617"/>
            </a:xfrm>
            <a:custGeom>
              <a:rect b="b" l="l" r="r" t="t"/>
              <a:pathLst>
                <a:path extrusionOk="0" h="6398" w="5826">
                  <a:moveTo>
                    <a:pt x="256" y="0"/>
                  </a:moveTo>
                  <a:lnTo>
                    <a:pt x="1" y="224"/>
                  </a:lnTo>
                  <a:cubicBezTo>
                    <a:pt x="527" y="1421"/>
                    <a:pt x="974" y="2650"/>
                    <a:pt x="1581" y="3815"/>
                  </a:cubicBezTo>
                  <a:cubicBezTo>
                    <a:pt x="1916" y="4469"/>
                    <a:pt x="2586" y="4964"/>
                    <a:pt x="2857" y="5634"/>
                  </a:cubicBezTo>
                  <a:cubicBezTo>
                    <a:pt x="3106" y="6239"/>
                    <a:pt x="3500" y="6398"/>
                    <a:pt x="3917" y="6398"/>
                  </a:cubicBezTo>
                  <a:cubicBezTo>
                    <a:pt x="4117" y="6398"/>
                    <a:pt x="4321" y="6361"/>
                    <a:pt x="4517" y="6320"/>
                  </a:cubicBezTo>
                  <a:cubicBezTo>
                    <a:pt x="4996" y="6224"/>
                    <a:pt x="5714" y="5857"/>
                    <a:pt x="5778" y="5506"/>
                  </a:cubicBezTo>
                  <a:cubicBezTo>
                    <a:pt x="5826" y="4916"/>
                    <a:pt x="5618" y="4325"/>
                    <a:pt x="5219" y="3894"/>
                  </a:cubicBezTo>
                  <a:cubicBezTo>
                    <a:pt x="3927" y="2681"/>
                    <a:pt x="2506" y="1580"/>
                    <a:pt x="1134" y="463"/>
                  </a:cubicBezTo>
                  <a:cubicBezTo>
                    <a:pt x="846" y="272"/>
                    <a:pt x="559" y="128"/>
                    <a:pt x="2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15"/>
            <p:cNvSpPr/>
            <p:nvPr/>
          </p:nvSpPr>
          <p:spPr>
            <a:xfrm>
              <a:off x="1669372" y="4839058"/>
              <a:ext cx="300688" cy="237808"/>
            </a:xfrm>
            <a:custGeom>
              <a:rect b="b" l="l" r="r" t="t"/>
              <a:pathLst>
                <a:path extrusionOk="0" h="4602" w="5795">
                  <a:moveTo>
                    <a:pt x="1644" y="0"/>
                  </a:moveTo>
                  <a:cubicBezTo>
                    <a:pt x="1467" y="0"/>
                    <a:pt x="1320" y="33"/>
                    <a:pt x="1246" y="108"/>
                  </a:cubicBezTo>
                  <a:cubicBezTo>
                    <a:pt x="687" y="618"/>
                    <a:pt x="448" y="1448"/>
                    <a:pt x="1" y="2262"/>
                  </a:cubicBezTo>
                  <a:cubicBezTo>
                    <a:pt x="192" y="2422"/>
                    <a:pt x="974" y="2661"/>
                    <a:pt x="1214" y="2773"/>
                  </a:cubicBezTo>
                  <a:cubicBezTo>
                    <a:pt x="2427" y="3395"/>
                    <a:pt x="3033" y="4034"/>
                    <a:pt x="4294" y="4544"/>
                  </a:cubicBezTo>
                  <a:cubicBezTo>
                    <a:pt x="4391" y="4584"/>
                    <a:pt x="4514" y="4602"/>
                    <a:pt x="4644" y="4602"/>
                  </a:cubicBezTo>
                  <a:cubicBezTo>
                    <a:pt x="4983" y="4602"/>
                    <a:pt x="5377" y="4482"/>
                    <a:pt x="5539" y="4321"/>
                  </a:cubicBezTo>
                  <a:cubicBezTo>
                    <a:pt x="5762" y="4081"/>
                    <a:pt x="5794" y="3331"/>
                    <a:pt x="5603" y="3092"/>
                  </a:cubicBezTo>
                  <a:cubicBezTo>
                    <a:pt x="4773" y="2103"/>
                    <a:pt x="3847" y="1193"/>
                    <a:pt x="2858" y="379"/>
                  </a:cubicBezTo>
                  <a:cubicBezTo>
                    <a:pt x="2583" y="159"/>
                    <a:pt x="2037" y="0"/>
                    <a:pt x="16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15"/>
            <p:cNvSpPr/>
            <p:nvPr/>
          </p:nvSpPr>
          <p:spPr>
            <a:xfrm>
              <a:off x="1840807" y="3918749"/>
              <a:ext cx="288235" cy="229075"/>
            </a:xfrm>
            <a:custGeom>
              <a:rect b="b" l="l" r="r" t="t"/>
              <a:pathLst>
                <a:path extrusionOk="0" h="4433" w="5555">
                  <a:moveTo>
                    <a:pt x="3538" y="0"/>
                  </a:moveTo>
                  <a:cubicBezTo>
                    <a:pt x="3312" y="0"/>
                    <a:pt x="3133" y="34"/>
                    <a:pt x="3081" y="107"/>
                  </a:cubicBezTo>
                  <a:cubicBezTo>
                    <a:pt x="2506" y="953"/>
                    <a:pt x="1612" y="714"/>
                    <a:pt x="926" y="1065"/>
                  </a:cubicBezTo>
                  <a:cubicBezTo>
                    <a:pt x="575" y="1256"/>
                    <a:pt x="32" y="1528"/>
                    <a:pt x="32" y="1783"/>
                  </a:cubicBezTo>
                  <a:cubicBezTo>
                    <a:pt x="0" y="2150"/>
                    <a:pt x="304" y="2645"/>
                    <a:pt x="607" y="2916"/>
                  </a:cubicBezTo>
                  <a:cubicBezTo>
                    <a:pt x="1165" y="3379"/>
                    <a:pt x="1756" y="3810"/>
                    <a:pt x="2378" y="4177"/>
                  </a:cubicBezTo>
                  <a:cubicBezTo>
                    <a:pt x="2522" y="4288"/>
                    <a:pt x="2745" y="4304"/>
                    <a:pt x="3144" y="4432"/>
                  </a:cubicBezTo>
                  <a:cubicBezTo>
                    <a:pt x="3527" y="4177"/>
                    <a:pt x="3863" y="3905"/>
                    <a:pt x="4198" y="3586"/>
                  </a:cubicBezTo>
                  <a:cubicBezTo>
                    <a:pt x="4485" y="3267"/>
                    <a:pt x="4629" y="2804"/>
                    <a:pt x="4916" y="2469"/>
                  </a:cubicBezTo>
                  <a:cubicBezTo>
                    <a:pt x="5554" y="1735"/>
                    <a:pt x="5171" y="889"/>
                    <a:pt x="4820" y="378"/>
                  </a:cubicBezTo>
                  <a:cubicBezTo>
                    <a:pt x="4659" y="142"/>
                    <a:pt x="4000" y="0"/>
                    <a:pt x="35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15"/>
            <p:cNvSpPr/>
            <p:nvPr/>
          </p:nvSpPr>
          <p:spPr>
            <a:xfrm>
              <a:off x="2680500" y="3032027"/>
              <a:ext cx="212012" cy="278580"/>
            </a:xfrm>
            <a:custGeom>
              <a:rect b="b" l="l" r="r" t="t"/>
              <a:pathLst>
                <a:path extrusionOk="0" h="5391" w="4086">
                  <a:moveTo>
                    <a:pt x="1159" y="0"/>
                  </a:moveTo>
                  <a:cubicBezTo>
                    <a:pt x="1049" y="0"/>
                    <a:pt x="939" y="5"/>
                    <a:pt x="830" y="15"/>
                  </a:cubicBezTo>
                  <a:cubicBezTo>
                    <a:pt x="511" y="47"/>
                    <a:pt x="271" y="765"/>
                    <a:pt x="0" y="1164"/>
                  </a:cubicBezTo>
                  <a:cubicBezTo>
                    <a:pt x="575" y="2856"/>
                    <a:pt x="1293" y="4276"/>
                    <a:pt x="2601" y="5250"/>
                  </a:cubicBezTo>
                  <a:cubicBezTo>
                    <a:pt x="2735" y="5344"/>
                    <a:pt x="2882" y="5390"/>
                    <a:pt x="3025" y="5390"/>
                  </a:cubicBezTo>
                  <a:cubicBezTo>
                    <a:pt x="3345" y="5390"/>
                    <a:pt x="3646" y="5159"/>
                    <a:pt x="3735" y="4707"/>
                  </a:cubicBezTo>
                  <a:cubicBezTo>
                    <a:pt x="3862" y="3957"/>
                    <a:pt x="4006" y="3223"/>
                    <a:pt x="4086" y="2473"/>
                  </a:cubicBezTo>
                  <a:cubicBezTo>
                    <a:pt x="4086" y="2170"/>
                    <a:pt x="4006" y="1882"/>
                    <a:pt x="3846" y="1627"/>
                  </a:cubicBezTo>
                  <a:cubicBezTo>
                    <a:pt x="3575" y="1180"/>
                    <a:pt x="3320" y="606"/>
                    <a:pt x="2905" y="414"/>
                  </a:cubicBezTo>
                  <a:cubicBezTo>
                    <a:pt x="2352" y="145"/>
                    <a:pt x="1754" y="0"/>
                    <a:pt x="11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15"/>
            <p:cNvSpPr/>
            <p:nvPr/>
          </p:nvSpPr>
          <p:spPr>
            <a:xfrm>
              <a:off x="3357008" y="3390488"/>
              <a:ext cx="314750" cy="172956"/>
            </a:xfrm>
            <a:custGeom>
              <a:rect b="b" l="l" r="r" t="t"/>
              <a:pathLst>
                <a:path extrusionOk="0" h="3347" w="6066">
                  <a:moveTo>
                    <a:pt x="1603" y="0"/>
                  </a:moveTo>
                  <a:cubicBezTo>
                    <a:pt x="610" y="0"/>
                    <a:pt x="193" y="668"/>
                    <a:pt x="97" y="1728"/>
                  </a:cubicBezTo>
                  <a:cubicBezTo>
                    <a:pt x="65" y="2047"/>
                    <a:pt x="1" y="2558"/>
                    <a:pt x="160" y="2686"/>
                  </a:cubicBezTo>
                  <a:cubicBezTo>
                    <a:pt x="568" y="2967"/>
                    <a:pt x="1123" y="3346"/>
                    <a:pt x="1534" y="3346"/>
                  </a:cubicBezTo>
                  <a:cubicBezTo>
                    <a:pt x="1589" y="3346"/>
                    <a:pt x="1643" y="3339"/>
                    <a:pt x="1692" y="3324"/>
                  </a:cubicBezTo>
                  <a:cubicBezTo>
                    <a:pt x="2937" y="2909"/>
                    <a:pt x="4118" y="2271"/>
                    <a:pt x="5315" y="1680"/>
                  </a:cubicBezTo>
                  <a:cubicBezTo>
                    <a:pt x="5586" y="1553"/>
                    <a:pt x="5778" y="1249"/>
                    <a:pt x="6065" y="994"/>
                  </a:cubicBezTo>
                  <a:cubicBezTo>
                    <a:pt x="5874" y="771"/>
                    <a:pt x="5762" y="531"/>
                    <a:pt x="5634" y="499"/>
                  </a:cubicBezTo>
                  <a:cubicBezTo>
                    <a:pt x="4469" y="340"/>
                    <a:pt x="3288" y="244"/>
                    <a:pt x="2123" y="52"/>
                  </a:cubicBezTo>
                  <a:cubicBezTo>
                    <a:pt x="1934" y="17"/>
                    <a:pt x="1761" y="0"/>
                    <a:pt x="16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15"/>
            <p:cNvSpPr/>
            <p:nvPr/>
          </p:nvSpPr>
          <p:spPr>
            <a:xfrm>
              <a:off x="5441323" y="2910956"/>
              <a:ext cx="294098" cy="184635"/>
            </a:xfrm>
            <a:custGeom>
              <a:rect b="b" l="l" r="r" t="t"/>
              <a:pathLst>
                <a:path extrusionOk="0" h="3573" w="5668">
                  <a:moveTo>
                    <a:pt x="2220" y="1"/>
                  </a:moveTo>
                  <a:cubicBezTo>
                    <a:pt x="2042" y="1"/>
                    <a:pt x="1881" y="29"/>
                    <a:pt x="1772" y="92"/>
                  </a:cubicBezTo>
                  <a:cubicBezTo>
                    <a:pt x="1149" y="475"/>
                    <a:pt x="0" y="603"/>
                    <a:pt x="399" y="1848"/>
                  </a:cubicBezTo>
                  <a:lnTo>
                    <a:pt x="128" y="2007"/>
                  </a:lnTo>
                  <a:cubicBezTo>
                    <a:pt x="447" y="2422"/>
                    <a:pt x="702" y="3124"/>
                    <a:pt x="1085" y="3204"/>
                  </a:cubicBezTo>
                  <a:cubicBezTo>
                    <a:pt x="2282" y="3459"/>
                    <a:pt x="3527" y="3491"/>
                    <a:pt x="4756" y="3571"/>
                  </a:cubicBezTo>
                  <a:cubicBezTo>
                    <a:pt x="4782" y="3572"/>
                    <a:pt x="4807" y="3573"/>
                    <a:pt x="4831" y="3573"/>
                  </a:cubicBezTo>
                  <a:cubicBezTo>
                    <a:pt x="5503" y="3573"/>
                    <a:pt x="5667" y="3153"/>
                    <a:pt x="5267" y="2614"/>
                  </a:cubicBezTo>
                  <a:cubicBezTo>
                    <a:pt x="4676" y="1784"/>
                    <a:pt x="4006" y="1018"/>
                    <a:pt x="3256" y="315"/>
                  </a:cubicBezTo>
                  <a:cubicBezTo>
                    <a:pt x="3030" y="122"/>
                    <a:pt x="2587" y="1"/>
                    <a:pt x="22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15"/>
            <p:cNvSpPr/>
            <p:nvPr/>
          </p:nvSpPr>
          <p:spPr>
            <a:xfrm>
              <a:off x="4297725" y="4048347"/>
              <a:ext cx="241017" cy="230160"/>
            </a:xfrm>
            <a:custGeom>
              <a:rect b="b" l="l" r="r" t="t"/>
              <a:pathLst>
                <a:path extrusionOk="0" h="4454" w="4645">
                  <a:moveTo>
                    <a:pt x="1227" y="0"/>
                  </a:moveTo>
                  <a:cubicBezTo>
                    <a:pt x="914" y="0"/>
                    <a:pt x="579" y="84"/>
                    <a:pt x="383" y="232"/>
                  </a:cubicBezTo>
                  <a:cubicBezTo>
                    <a:pt x="96" y="440"/>
                    <a:pt x="0" y="1062"/>
                    <a:pt x="16" y="1541"/>
                  </a:cubicBezTo>
                  <a:cubicBezTo>
                    <a:pt x="48" y="2020"/>
                    <a:pt x="304" y="2483"/>
                    <a:pt x="463" y="2961"/>
                  </a:cubicBezTo>
                  <a:cubicBezTo>
                    <a:pt x="771" y="3919"/>
                    <a:pt x="1389" y="4453"/>
                    <a:pt x="2170" y="4453"/>
                  </a:cubicBezTo>
                  <a:cubicBezTo>
                    <a:pt x="2482" y="4453"/>
                    <a:pt x="2821" y="4368"/>
                    <a:pt x="3176" y="4190"/>
                  </a:cubicBezTo>
                  <a:cubicBezTo>
                    <a:pt x="3703" y="3935"/>
                    <a:pt x="4134" y="3504"/>
                    <a:pt x="4645" y="3121"/>
                  </a:cubicBezTo>
                  <a:cubicBezTo>
                    <a:pt x="4198" y="2594"/>
                    <a:pt x="3894" y="2211"/>
                    <a:pt x="3575" y="1844"/>
                  </a:cubicBezTo>
                  <a:cubicBezTo>
                    <a:pt x="3001" y="1254"/>
                    <a:pt x="2474" y="568"/>
                    <a:pt x="1804" y="137"/>
                  </a:cubicBezTo>
                  <a:cubicBezTo>
                    <a:pt x="1664" y="43"/>
                    <a:pt x="1451" y="0"/>
                    <a:pt x="12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15"/>
            <p:cNvSpPr/>
            <p:nvPr/>
          </p:nvSpPr>
          <p:spPr>
            <a:xfrm>
              <a:off x="4373066" y="3346152"/>
              <a:ext cx="277494" cy="179829"/>
            </a:xfrm>
            <a:custGeom>
              <a:rect b="b" l="l" r="r" t="t"/>
              <a:pathLst>
                <a:path extrusionOk="0" h="3480" w="5348">
                  <a:moveTo>
                    <a:pt x="2331" y="1"/>
                  </a:moveTo>
                  <a:cubicBezTo>
                    <a:pt x="2235" y="17"/>
                    <a:pt x="1788" y="1"/>
                    <a:pt x="1645" y="208"/>
                  </a:cubicBezTo>
                  <a:cubicBezTo>
                    <a:pt x="1054" y="1022"/>
                    <a:pt x="527" y="1900"/>
                    <a:pt x="65" y="2794"/>
                  </a:cubicBezTo>
                  <a:cubicBezTo>
                    <a:pt x="1" y="2905"/>
                    <a:pt x="416" y="3480"/>
                    <a:pt x="591" y="3480"/>
                  </a:cubicBezTo>
                  <a:cubicBezTo>
                    <a:pt x="1980" y="3416"/>
                    <a:pt x="3368" y="3304"/>
                    <a:pt x="4757" y="3129"/>
                  </a:cubicBezTo>
                  <a:cubicBezTo>
                    <a:pt x="4980" y="3097"/>
                    <a:pt x="5347" y="2730"/>
                    <a:pt x="5331" y="2522"/>
                  </a:cubicBezTo>
                  <a:cubicBezTo>
                    <a:pt x="5267" y="1549"/>
                    <a:pt x="3528" y="17"/>
                    <a:pt x="23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15"/>
            <p:cNvSpPr/>
            <p:nvPr/>
          </p:nvSpPr>
          <p:spPr>
            <a:xfrm>
              <a:off x="5055436" y="2876076"/>
              <a:ext cx="293995" cy="227680"/>
            </a:xfrm>
            <a:custGeom>
              <a:rect b="b" l="l" r="r" t="t"/>
              <a:pathLst>
                <a:path extrusionOk="0" h="4406" w="5666">
                  <a:moveTo>
                    <a:pt x="48" y="1"/>
                  </a:moveTo>
                  <a:cubicBezTo>
                    <a:pt x="16" y="272"/>
                    <a:pt x="0" y="560"/>
                    <a:pt x="0" y="831"/>
                  </a:cubicBezTo>
                  <a:cubicBezTo>
                    <a:pt x="160" y="2714"/>
                    <a:pt x="2043" y="3097"/>
                    <a:pt x="2857" y="4406"/>
                  </a:cubicBezTo>
                  <a:lnTo>
                    <a:pt x="3192" y="4262"/>
                  </a:lnTo>
                  <a:cubicBezTo>
                    <a:pt x="3032" y="3480"/>
                    <a:pt x="2825" y="2730"/>
                    <a:pt x="2633" y="1868"/>
                  </a:cubicBezTo>
                  <a:lnTo>
                    <a:pt x="2633" y="1868"/>
                  </a:lnTo>
                  <a:cubicBezTo>
                    <a:pt x="3336" y="2012"/>
                    <a:pt x="3878" y="2171"/>
                    <a:pt x="4437" y="2251"/>
                  </a:cubicBezTo>
                  <a:cubicBezTo>
                    <a:pt x="4548" y="2265"/>
                    <a:pt x="4661" y="2275"/>
                    <a:pt x="4769" y="2275"/>
                  </a:cubicBezTo>
                  <a:cubicBezTo>
                    <a:pt x="5157" y="2275"/>
                    <a:pt x="5495" y="2146"/>
                    <a:pt x="5570" y="1597"/>
                  </a:cubicBezTo>
                  <a:cubicBezTo>
                    <a:pt x="5666" y="943"/>
                    <a:pt x="5538" y="288"/>
                    <a:pt x="4804" y="193"/>
                  </a:cubicBezTo>
                  <a:cubicBezTo>
                    <a:pt x="4466" y="141"/>
                    <a:pt x="4120" y="126"/>
                    <a:pt x="3766" y="126"/>
                  </a:cubicBezTo>
                  <a:cubicBezTo>
                    <a:pt x="3235" y="126"/>
                    <a:pt x="2688" y="161"/>
                    <a:pt x="2123" y="161"/>
                  </a:cubicBezTo>
                  <a:cubicBezTo>
                    <a:pt x="2250" y="623"/>
                    <a:pt x="2346" y="943"/>
                    <a:pt x="2490" y="1421"/>
                  </a:cubicBezTo>
                  <a:cubicBezTo>
                    <a:pt x="1851" y="927"/>
                    <a:pt x="1389" y="528"/>
                    <a:pt x="878" y="193"/>
                  </a:cubicBezTo>
                  <a:cubicBezTo>
                    <a:pt x="639" y="49"/>
                    <a:pt x="319" y="65"/>
                    <a:pt x="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15"/>
            <p:cNvSpPr/>
            <p:nvPr/>
          </p:nvSpPr>
          <p:spPr>
            <a:xfrm>
              <a:off x="6081405" y="2283585"/>
              <a:ext cx="245999" cy="282766"/>
            </a:xfrm>
            <a:custGeom>
              <a:rect b="b" l="l" r="r" t="t"/>
              <a:pathLst>
                <a:path extrusionOk="0" h="5472" w="4741">
                  <a:moveTo>
                    <a:pt x="2779" y="1"/>
                  </a:moveTo>
                  <a:cubicBezTo>
                    <a:pt x="2563" y="1"/>
                    <a:pt x="2304" y="107"/>
                    <a:pt x="2027" y="343"/>
                  </a:cubicBezTo>
                  <a:cubicBezTo>
                    <a:pt x="1613" y="758"/>
                    <a:pt x="1261" y="1221"/>
                    <a:pt x="974" y="1732"/>
                  </a:cubicBezTo>
                  <a:cubicBezTo>
                    <a:pt x="687" y="2195"/>
                    <a:pt x="384" y="2673"/>
                    <a:pt x="96" y="3152"/>
                  </a:cubicBezTo>
                  <a:cubicBezTo>
                    <a:pt x="49" y="3232"/>
                    <a:pt x="1" y="3312"/>
                    <a:pt x="49" y="3392"/>
                  </a:cubicBezTo>
                  <a:cubicBezTo>
                    <a:pt x="72" y="3447"/>
                    <a:pt x="128" y="3467"/>
                    <a:pt x="192" y="3467"/>
                  </a:cubicBezTo>
                  <a:cubicBezTo>
                    <a:pt x="256" y="3467"/>
                    <a:pt x="328" y="3447"/>
                    <a:pt x="384" y="3424"/>
                  </a:cubicBezTo>
                  <a:cubicBezTo>
                    <a:pt x="869" y="3228"/>
                    <a:pt x="1191" y="3141"/>
                    <a:pt x="1409" y="3141"/>
                  </a:cubicBezTo>
                  <a:cubicBezTo>
                    <a:pt x="1564" y="3141"/>
                    <a:pt x="1667" y="3184"/>
                    <a:pt x="1740" y="3264"/>
                  </a:cubicBezTo>
                  <a:cubicBezTo>
                    <a:pt x="2011" y="3551"/>
                    <a:pt x="1868" y="4317"/>
                    <a:pt x="2458" y="5067"/>
                  </a:cubicBezTo>
                  <a:cubicBezTo>
                    <a:pt x="2686" y="5355"/>
                    <a:pt x="2911" y="5472"/>
                    <a:pt x="3122" y="5472"/>
                  </a:cubicBezTo>
                  <a:cubicBezTo>
                    <a:pt x="3635" y="5472"/>
                    <a:pt x="4065" y="4782"/>
                    <a:pt x="4246" y="4206"/>
                  </a:cubicBezTo>
                  <a:cubicBezTo>
                    <a:pt x="4741" y="2610"/>
                    <a:pt x="3448" y="2785"/>
                    <a:pt x="3240" y="1684"/>
                  </a:cubicBezTo>
                  <a:cubicBezTo>
                    <a:pt x="3224" y="1540"/>
                    <a:pt x="3240" y="1397"/>
                    <a:pt x="3304" y="1269"/>
                  </a:cubicBezTo>
                  <a:cubicBezTo>
                    <a:pt x="3512" y="504"/>
                    <a:pt x="3248" y="1"/>
                    <a:pt x="27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15"/>
            <p:cNvSpPr/>
            <p:nvPr/>
          </p:nvSpPr>
          <p:spPr>
            <a:xfrm>
              <a:off x="3466334" y="4535320"/>
              <a:ext cx="270853" cy="202153"/>
            </a:xfrm>
            <a:custGeom>
              <a:rect b="b" l="l" r="r" t="t"/>
              <a:pathLst>
                <a:path extrusionOk="0" h="3912" w="5220">
                  <a:moveTo>
                    <a:pt x="0" y="1"/>
                  </a:moveTo>
                  <a:cubicBezTo>
                    <a:pt x="415" y="1405"/>
                    <a:pt x="719" y="2459"/>
                    <a:pt x="1054" y="3480"/>
                  </a:cubicBezTo>
                  <a:cubicBezTo>
                    <a:pt x="1116" y="3651"/>
                    <a:pt x="1389" y="3912"/>
                    <a:pt x="1507" y="3912"/>
                  </a:cubicBezTo>
                  <a:cubicBezTo>
                    <a:pt x="1510" y="3912"/>
                    <a:pt x="1513" y="3911"/>
                    <a:pt x="1517" y="3911"/>
                  </a:cubicBezTo>
                  <a:cubicBezTo>
                    <a:pt x="2506" y="3672"/>
                    <a:pt x="3559" y="3528"/>
                    <a:pt x="4421" y="3049"/>
                  </a:cubicBezTo>
                  <a:cubicBezTo>
                    <a:pt x="5187" y="2618"/>
                    <a:pt x="5219" y="1405"/>
                    <a:pt x="4629" y="1230"/>
                  </a:cubicBezTo>
                  <a:cubicBezTo>
                    <a:pt x="3208" y="767"/>
                    <a:pt x="1724" y="448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15"/>
            <p:cNvSpPr/>
            <p:nvPr/>
          </p:nvSpPr>
          <p:spPr>
            <a:xfrm>
              <a:off x="5997762" y="3407386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1709" y="1"/>
                  </a:moveTo>
                  <a:cubicBezTo>
                    <a:pt x="1393" y="1"/>
                    <a:pt x="756" y="443"/>
                    <a:pt x="639" y="779"/>
                  </a:cubicBezTo>
                  <a:cubicBezTo>
                    <a:pt x="320" y="1704"/>
                    <a:pt x="224" y="2710"/>
                    <a:pt x="1" y="3971"/>
                  </a:cubicBezTo>
                  <a:cubicBezTo>
                    <a:pt x="49" y="4034"/>
                    <a:pt x="192" y="4401"/>
                    <a:pt x="464" y="4561"/>
                  </a:cubicBezTo>
                  <a:cubicBezTo>
                    <a:pt x="644" y="4651"/>
                    <a:pt x="952" y="4717"/>
                    <a:pt x="1179" y="4717"/>
                  </a:cubicBezTo>
                  <a:cubicBezTo>
                    <a:pt x="1312" y="4717"/>
                    <a:pt x="1418" y="4694"/>
                    <a:pt x="1453" y="4641"/>
                  </a:cubicBezTo>
                  <a:cubicBezTo>
                    <a:pt x="2123" y="3619"/>
                    <a:pt x="2857" y="2614"/>
                    <a:pt x="3240" y="1481"/>
                  </a:cubicBezTo>
                  <a:cubicBezTo>
                    <a:pt x="3544" y="523"/>
                    <a:pt x="2427" y="268"/>
                    <a:pt x="1788" y="13"/>
                  </a:cubicBezTo>
                  <a:cubicBezTo>
                    <a:pt x="1765" y="4"/>
                    <a:pt x="1738" y="1"/>
                    <a:pt x="17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15"/>
            <p:cNvSpPr/>
            <p:nvPr/>
          </p:nvSpPr>
          <p:spPr>
            <a:xfrm>
              <a:off x="2185288" y="4285478"/>
              <a:ext cx="264211" cy="145362"/>
            </a:xfrm>
            <a:custGeom>
              <a:rect b="b" l="l" r="r" t="t"/>
              <a:pathLst>
                <a:path extrusionOk="0" h="2813" w="5092">
                  <a:moveTo>
                    <a:pt x="3112" y="0"/>
                  </a:moveTo>
                  <a:cubicBezTo>
                    <a:pt x="2027" y="479"/>
                    <a:pt x="1086" y="782"/>
                    <a:pt x="272" y="1293"/>
                  </a:cubicBezTo>
                  <a:cubicBezTo>
                    <a:pt x="0" y="1469"/>
                    <a:pt x="32" y="2187"/>
                    <a:pt x="80" y="2634"/>
                  </a:cubicBezTo>
                  <a:cubicBezTo>
                    <a:pt x="80" y="2729"/>
                    <a:pt x="735" y="2777"/>
                    <a:pt x="1102" y="2809"/>
                  </a:cubicBezTo>
                  <a:cubicBezTo>
                    <a:pt x="1147" y="2811"/>
                    <a:pt x="1193" y="2812"/>
                    <a:pt x="1239" y="2812"/>
                  </a:cubicBezTo>
                  <a:cubicBezTo>
                    <a:pt x="1516" y="2812"/>
                    <a:pt x="1802" y="2777"/>
                    <a:pt x="2075" y="2777"/>
                  </a:cubicBezTo>
                  <a:cubicBezTo>
                    <a:pt x="2761" y="2745"/>
                    <a:pt x="3464" y="2793"/>
                    <a:pt x="4134" y="2697"/>
                  </a:cubicBezTo>
                  <a:cubicBezTo>
                    <a:pt x="4932" y="2602"/>
                    <a:pt x="5091" y="1963"/>
                    <a:pt x="4740" y="1437"/>
                  </a:cubicBezTo>
                  <a:cubicBezTo>
                    <a:pt x="4357" y="894"/>
                    <a:pt x="3719" y="527"/>
                    <a:pt x="31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15"/>
            <p:cNvSpPr/>
            <p:nvPr/>
          </p:nvSpPr>
          <p:spPr>
            <a:xfrm>
              <a:off x="2677180" y="3968407"/>
              <a:ext cx="234376" cy="202463"/>
            </a:xfrm>
            <a:custGeom>
              <a:rect b="b" l="l" r="r" t="t"/>
              <a:pathLst>
                <a:path extrusionOk="0" h="3918" w="4517">
                  <a:moveTo>
                    <a:pt x="3038" y="0"/>
                  </a:moveTo>
                  <a:cubicBezTo>
                    <a:pt x="2838" y="0"/>
                    <a:pt x="2621" y="54"/>
                    <a:pt x="2394" y="168"/>
                  </a:cubicBezTo>
                  <a:cubicBezTo>
                    <a:pt x="1612" y="567"/>
                    <a:pt x="894" y="1093"/>
                    <a:pt x="0" y="1652"/>
                  </a:cubicBezTo>
                  <a:cubicBezTo>
                    <a:pt x="1229" y="2913"/>
                    <a:pt x="2777" y="3280"/>
                    <a:pt x="4182" y="3918"/>
                  </a:cubicBezTo>
                  <a:lnTo>
                    <a:pt x="4517" y="3742"/>
                  </a:lnTo>
                  <a:cubicBezTo>
                    <a:pt x="4389" y="2849"/>
                    <a:pt x="4277" y="1939"/>
                    <a:pt x="4102" y="1029"/>
                  </a:cubicBezTo>
                  <a:cubicBezTo>
                    <a:pt x="3974" y="380"/>
                    <a:pt x="3569" y="0"/>
                    <a:pt x="30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15"/>
            <p:cNvSpPr/>
            <p:nvPr/>
          </p:nvSpPr>
          <p:spPr>
            <a:xfrm>
              <a:off x="2942168" y="4323561"/>
              <a:ext cx="220314" cy="184635"/>
            </a:xfrm>
            <a:custGeom>
              <a:rect b="b" l="l" r="r" t="t"/>
              <a:pathLst>
                <a:path extrusionOk="0" h="3573" w="4246">
                  <a:moveTo>
                    <a:pt x="1950" y="0"/>
                  </a:moveTo>
                  <a:cubicBezTo>
                    <a:pt x="1847" y="0"/>
                    <a:pt x="1749" y="15"/>
                    <a:pt x="1660" y="45"/>
                  </a:cubicBezTo>
                  <a:cubicBezTo>
                    <a:pt x="974" y="285"/>
                    <a:pt x="543" y="1258"/>
                    <a:pt x="0" y="1912"/>
                  </a:cubicBezTo>
                  <a:cubicBezTo>
                    <a:pt x="206" y="2672"/>
                    <a:pt x="1117" y="3572"/>
                    <a:pt x="1693" y="3572"/>
                  </a:cubicBezTo>
                  <a:cubicBezTo>
                    <a:pt x="1698" y="3572"/>
                    <a:pt x="1703" y="3572"/>
                    <a:pt x="1708" y="3572"/>
                  </a:cubicBezTo>
                  <a:cubicBezTo>
                    <a:pt x="2745" y="3524"/>
                    <a:pt x="4245" y="2391"/>
                    <a:pt x="4245" y="1657"/>
                  </a:cubicBezTo>
                  <a:cubicBezTo>
                    <a:pt x="4245" y="1112"/>
                    <a:pt x="2867" y="0"/>
                    <a:pt x="19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15"/>
            <p:cNvSpPr/>
            <p:nvPr/>
          </p:nvSpPr>
          <p:spPr>
            <a:xfrm>
              <a:off x="4683612" y="4527104"/>
              <a:ext cx="191361" cy="256721"/>
            </a:xfrm>
            <a:custGeom>
              <a:rect b="b" l="l" r="r" t="t"/>
              <a:pathLst>
                <a:path extrusionOk="0" h="4968" w="3688">
                  <a:moveTo>
                    <a:pt x="3448" y="0"/>
                  </a:moveTo>
                  <a:cubicBezTo>
                    <a:pt x="3176" y="80"/>
                    <a:pt x="2841" y="80"/>
                    <a:pt x="2666" y="240"/>
                  </a:cubicBezTo>
                  <a:cubicBezTo>
                    <a:pt x="1884" y="974"/>
                    <a:pt x="1150" y="1740"/>
                    <a:pt x="415" y="2506"/>
                  </a:cubicBezTo>
                  <a:cubicBezTo>
                    <a:pt x="256" y="2666"/>
                    <a:pt x="192" y="2905"/>
                    <a:pt x="0" y="3304"/>
                  </a:cubicBezTo>
                  <a:cubicBezTo>
                    <a:pt x="431" y="3878"/>
                    <a:pt x="894" y="4437"/>
                    <a:pt x="1405" y="4948"/>
                  </a:cubicBezTo>
                  <a:cubicBezTo>
                    <a:pt x="1418" y="4961"/>
                    <a:pt x="1444" y="4967"/>
                    <a:pt x="1479" y="4967"/>
                  </a:cubicBezTo>
                  <a:cubicBezTo>
                    <a:pt x="1688" y="4967"/>
                    <a:pt x="2216" y="4740"/>
                    <a:pt x="2299" y="4549"/>
                  </a:cubicBezTo>
                  <a:cubicBezTo>
                    <a:pt x="2809" y="3352"/>
                    <a:pt x="3224" y="2123"/>
                    <a:pt x="3607" y="894"/>
                  </a:cubicBezTo>
                  <a:cubicBezTo>
                    <a:pt x="3687" y="639"/>
                    <a:pt x="3511" y="304"/>
                    <a:pt x="34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15"/>
            <p:cNvSpPr/>
            <p:nvPr/>
          </p:nvSpPr>
          <p:spPr>
            <a:xfrm>
              <a:off x="3590553" y="3563905"/>
              <a:ext cx="280763" cy="260649"/>
            </a:xfrm>
            <a:custGeom>
              <a:rect b="b" l="l" r="r" t="t"/>
              <a:pathLst>
                <a:path extrusionOk="0" h="5044" w="5411">
                  <a:moveTo>
                    <a:pt x="4052" y="0"/>
                  </a:moveTo>
                  <a:cubicBezTo>
                    <a:pt x="3902" y="0"/>
                    <a:pt x="3739" y="48"/>
                    <a:pt x="3559" y="160"/>
                  </a:cubicBezTo>
                  <a:cubicBezTo>
                    <a:pt x="2011" y="1133"/>
                    <a:pt x="782" y="2569"/>
                    <a:pt x="64" y="4245"/>
                  </a:cubicBezTo>
                  <a:cubicBezTo>
                    <a:pt x="16" y="4437"/>
                    <a:pt x="0" y="4612"/>
                    <a:pt x="0" y="4804"/>
                  </a:cubicBezTo>
                  <a:lnTo>
                    <a:pt x="240" y="5043"/>
                  </a:lnTo>
                  <a:lnTo>
                    <a:pt x="5410" y="989"/>
                  </a:lnTo>
                  <a:cubicBezTo>
                    <a:pt x="4941" y="557"/>
                    <a:pt x="4567" y="0"/>
                    <a:pt x="40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15"/>
            <p:cNvSpPr/>
            <p:nvPr/>
          </p:nvSpPr>
          <p:spPr>
            <a:xfrm>
              <a:off x="6445758" y="3989439"/>
              <a:ext cx="280763" cy="260649"/>
            </a:xfrm>
            <a:custGeom>
              <a:rect b="b" l="l" r="r" t="t"/>
              <a:pathLst>
                <a:path extrusionOk="0" h="5044" w="5411">
                  <a:moveTo>
                    <a:pt x="4048" y="0"/>
                  </a:moveTo>
                  <a:cubicBezTo>
                    <a:pt x="3897" y="0"/>
                    <a:pt x="3736" y="48"/>
                    <a:pt x="3560" y="160"/>
                  </a:cubicBezTo>
                  <a:cubicBezTo>
                    <a:pt x="2012" y="1133"/>
                    <a:pt x="783" y="2553"/>
                    <a:pt x="65" y="4245"/>
                  </a:cubicBezTo>
                  <a:cubicBezTo>
                    <a:pt x="17" y="4421"/>
                    <a:pt x="1" y="4612"/>
                    <a:pt x="1" y="4804"/>
                  </a:cubicBezTo>
                  <a:lnTo>
                    <a:pt x="240" y="5043"/>
                  </a:lnTo>
                  <a:lnTo>
                    <a:pt x="5411" y="989"/>
                  </a:lnTo>
                  <a:cubicBezTo>
                    <a:pt x="4954" y="557"/>
                    <a:pt x="4564" y="0"/>
                    <a:pt x="40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15"/>
            <p:cNvSpPr/>
            <p:nvPr/>
          </p:nvSpPr>
          <p:spPr>
            <a:xfrm>
              <a:off x="5444591" y="3164726"/>
              <a:ext cx="198003" cy="218895"/>
            </a:xfrm>
            <a:custGeom>
              <a:rect b="b" l="l" r="r" t="t"/>
              <a:pathLst>
                <a:path extrusionOk="0" h="4236" w="3816">
                  <a:moveTo>
                    <a:pt x="560" y="1"/>
                  </a:moveTo>
                  <a:cubicBezTo>
                    <a:pt x="400" y="511"/>
                    <a:pt x="1" y="1118"/>
                    <a:pt x="145" y="1501"/>
                  </a:cubicBezTo>
                  <a:cubicBezTo>
                    <a:pt x="512" y="2299"/>
                    <a:pt x="1006" y="3017"/>
                    <a:pt x="1629" y="3623"/>
                  </a:cubicBezTo>
                  <a:cubicBezTo>
                    <a:pt x="1921" y="3929"/>
                    <a:pt x="2467" y="4235"/>
                    <a:pt x="2845" y="4235"/>
                  </a:cubicBezTo>
                  <a:cubicBezTo>
                    <a:pt x="2902" y="4235"/>
                    <a:pt x="2954" y="4228"/>
                    <a:pt x="3001" y="4214"/>
                  </a:cubicBezTo>
                  <a:cubicBezTo>
                    <a:pt x="3368" y="4102"/>
                    <a:pt x="3544" y="3400"/>
                    <a:pt x="3815" y="2953"/>
                  </a:cubicBezTo>
                  <a:cubicBezTo>
                    <a:pt x="3624" y="2570"/>
                    <a:pt x="3544" y="2219"/>
                    <a:pt x="3336" y="1996"/>
                  </a:cubicBezTo>
                  <a:cubicBezTo>
                    <a:pt x="2762" y="1437"/>
                    <a:pt x="2171" y="910"/>
                    <a:pt x="1533" y="416"/>
                  </a:cubicBezTo>
                  <a:cubicBezTo>
                    <a:pt x="1262" y="208"/>
                    <a:pt x="895" y="144"/>
                    <a:pt x="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15"/>
            <p:cNvSpPr/>
            <p:nvPr/>
          </p:nvSpPr>
          <p:spPr>
            <a:xfrm>
              <a:off x="3339833" y="4146940"/>
              <a:ext cx="119912" cy="341572"/>
            </a:xfrm>
            <a:custGeom>
              <a:rect b="b" l="l" r="r" t="t"/>
              <a:pathLst>
                <a:path extrusionOk="0" h="6610" w="2311">
                  <a:moveTo>
                    <a:pt x="858" y="0"/>
                  </a:moveTo>
                  <a:lnTo>
                    <a:pt x="396" y="16"/>
                  </a:lnTo>
                  <a:cubicBezTo>
                    <a:pt x="316" y="942"/>
                    <a:pt x="188" y="1867"/>
                    <a:pt x="156" y="2793"/>
                  </a:cubicBezTo>
                  <a:cubicBezTo>
                    <a:pt x="124" y="3352"/>
                    <a:pt x="332" y="3926"/>
                    <a:pt x="268" y="4469"/>
                  </a:cubicBezTo>
                  <a:cubicBezTo>
                    <a:pt x="33" y="6452"/>
                    <a:pt x="1" y="6610"/>
                    <a:pt x="1803" y="6610"/>
                  </a:cubicBezTo>
                  <a:cubicBezTo>
                    <a:pt x="1959" y="6610"/>
                    <a:pt x="2127" y="6608"/>
                    <a:pt x="2311" y="6607"/>
                  </a:cubicBezTo>
                  <a:cubicBezTo>
                    <a:pt x="1816" y="4357"/>
                    <a:pt x="1337" y="2171"/>
                    <a:pt x="8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15"/>
            <p:cNvSpPr/>
            <p:nvPr/>
          </p:nvSpPr>
          <p:spPr>
            <a:xfrm>
              <a:off x="5923252" y="3761247"/>
              <a:ext cx="216994" cy="214193"/>
            </a:xfrm>
            <a:custGeom>
              <a:rect b="b" l="l" r="r" t="t"/>
              <a:pathLst>
                <a:path extrusionOk="0" h="4145" w="4182">
                  <a:moveTo>
                    <a:pt x="2433" y="1"/>
                  </a:moveTo>
                  <a:cubicBezTo>
                    <a:pt x="2224" y="1"/>
                    <a:pt x="2007" y="92"/>
                    <a:pt x="1804" y="267"/>
                  </a:cubicBezTo>
                  <a:cubicBezTo>
                    <a:pt x="735" y="1208"/>
                    <a:pt x="543" y="2565"/>
                    <a:pt x="0" y="3762"/>
                  </a:cubicBezTo>
                  <a:lnTo>
                    <a:pt x="367" y="4145"/>
                  </a:lnTo>
                  <a:cubicBezTo>
                    <a:pt x="1389" y="3554"/>
                    <a:pt x="2458" y="3043"/>
                    <a:pt x="3384" y="2325"/>
                  </a:cubicBezTo>
                  <a:cubicBezTo>
                    <a:pt x="4182" y="1703"/>
                    <a:pt x="3511" y="1001"/>
                    <a:pt x="3112" y="410"/>
                  </a:cubicBezTo>
                  <a:cubicBezTo>
                    <a:pt x="2921" y="132"/>
                    <a:pt x="2682" y="1"/>
                    <a:pt x="24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15"/>
            <p:cNvSpPr/>
            <p:nvPr/>
          </p:nvSpPr>
          <p:spPr>
            <a:xfrm>
              <a:off x="2369124" y="3062463"/>
              <a:ext cx="241017" cy="127947"/>
            </a:xfrm>
            <a:custGeom>
              <a:rect b="b" l="l" r="r" t="t"/>
              <a:pathLst>
                <a:path extrusionOk="0" h="2476" w="4645">
                  <a:moveTo>
                    <a:pt x="3942" y="1"/>
                  </a:moveTo>
                  <a:lnTo>
                    <a:pt x="3942" y="1"/>
                  </a:lnTo>
                  <a:cubicBezTo>
                    <a:pt x="3336" y="97"/>
                    <a:pt x="2809" y="128"/>
                    <a:pt x="2314" y="288"/>
                  </a:cubicBezTo>
                  <a:cubicBezTo>
                    <a:pt x="1644" y="496"/>
                    <a:pt x="974" y="767"/>
                    <a:pt x="352" y="1118"/>
                  </a:cubicBezTo>
                  <a:cubicBezTo>
                    <a:pt x="112" y="1325"/>
                    <a:pt x="0" y="1645"/>
                    <a:pt x="48" y="1948"/>
                  </a:cubicBezTo>
                  <a:cubicBezTo>
                    <a:pt x="112" y="2187"/>
                    <a:pt x="511" y="2427"/>
                    <a:pt x="798" y="2443"/>
                  </a:cubicBezTo>
                  <a:cubicBezTo>
                    <a:pt x="1019" y="2465"/>
                    <a:pt x="1241" y="2476"/>
                    <a:pt x="1464" y="2476"/>
                  </a:cubicBezTo>
                  <a:cubicBezTo>
                    <a:pt x="1871" y="2476"/>
                    <a:pt x="2280" y="2441"/>
                    <a:pt x="2682" y="2379"/>
                  </a:cubicBezTo>
                  <a:cubicBezTo>
                    <a:pt x="4405" y="2107"/>
                    <a:pt x="4645" y="1613"/>
                    <a:pt x="39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15"/>
            <p:cNvSpPr/>
            <p:nvPr/>
          </p:nvSpPr>
          <p:spPr>
            <a:xfrm>
              <a:off x="305513" y="183564"/>
              <a:ext cx="213725" cy="336973"/>
            </a:xfrm>
            <a:custGeom>
              <a:rect b="b" l="l" r="r" t="t"/>
              <a:pathLst>
                <a:path extrusionOk="0" h="6521" w="4119">
                  <a:moveTo>
                    <a:pt x="3879" y="0"/>
                  </a:moveTo>
                  <a:cubicBezTo>
                    <a:pt x="3576" y="192"/>
                    <a:pt x="3209" y="319"/>
                    <a:pt x="3001" y="591"/>
                  </a:cubicBezTo>
                  <a:cubicBezTo>
                    <a:pt x="2379" y="1437"/>
                    <a:pt x="1804" y="2330"/>
                    <a:pt x="1310" y="3272"/>
                  </a:cubicBezTo>
                  <a:cubicBezTo>
                    <a:pt x="815" y="4261"/>
                    <a:pt x="448" y="5315"/>
                    <a:pt x="1" y="6432"/>
                  </a:cubicBezTo>
                  <a:cubicBezTo>
                    <a:pt x="235" y="6491"/>
                    <a:pt x="433" y="6520"/>
                    <a:pt x="601" y="6520"/>
                  </a:cubicBezTo>
                  <a:cubicBezTo>
                    <a:pt x="1107" y="6520"/>
                    <a:pt x="1337" y="6257"/>
                    <a:pt x="1469" y="5777"/>
                  </a:cubicBezTo>
                  <a:cubicBezTo>
                    <a:pt x="1549" y="5490"/>
                    <a:pt x="1661" y="5219"/>
                    <a:pt x="1820" y="4964"/>
                  </a:cubicBezTo>
                  <a:cubicBezTo>
                    <a:pt x="2539" y="3655"/>
                    <a:pt x="3305" y="2394"/>
                    <a:pt x="3975" y="1069"/>
                  </a:cubicBezTo>
                  <a:cubicBezTo>
                    <a:pt x="4118" y="798"/>
                    <a:pt x="3911" y="367"/>
                    <a:pt x="38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15"/>
            <p:cNvSpPr/>
            <p:nvPr/>
          </p:nvSpPr>
          <p:spPr>
            <a:xfrm>
              <a:off x="2343440" y="3292567"/>
              <a:ext cx="234428" cy="204478"/>
            </a:xfrm>
            <a:custGeom>
              <a:rect b="b" l="l" r="r" t="t"/>
              <a:pathLst>
                <a:path extrusionOk="0" h="3957" w="4518">
                  <a:moveTo>
                    <a:pt x="4517" y="0"/>
                  </a:moveTo>
                  <a:lnTo>
                    <a:pt x="4517" y="0"/>
                  </a:lnTo>
                  <a:cubicBezTo>
                    <a:pt x="4230" y="128"/>
                    <a:pt x="3927" y="224"/>
                    <a:pt x="3639" y="304"/>
                  </a:cubicBezTo>
                  <a:cubicBezTo>
                    <a:pt x="2123" y="543"/>
                    <a:pt x="1182" y="1692"/>
                    <a:pt x="192" y="2666"/>
                  </a:cubicBezTo>
                  <a:cubicBezTo>
                    <a:pt x="1" y="2841"/>
                    <a:pt x="176" y="3511"/>
                    <a:pt x="320" y="3878"/>
                  </a:cubicBezTo>
                  <a:cubicBezTo>
                    <a:pt x="343" y="3932"/>
                    <a:pt x="488" y="3956"/>
                    <a:pt x="666" y="3956"/>
                  </a:cubicBezTo>
                  <a:cubicBezTo>
                    <a:pt x="858" y="3956"/>
                    <a:pt x="1088" y="3928"/>
                    <a:pt x="1245" y="3878"/>
                  </a:cubicBezTo>
                  <a:cubicBezTo>
                    <a:pt x="3113" y="3336"/>
                    <a:pt x="3512" y="1548"/>
                    <a:pt x="45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15"/>
            <p:cNvSpPr/>
            <p:nvPr/>
          </p:nvSpPr>
          <p:spPr>
            <a:xfrm>
              <a:off x="5872714" y="4039045"/>
              <a:ext cx="139214" cy="266281"/>
            </a:xfrm>
            <a:custGeom>
              <a:rect b="b" l="l" r="r" t="t"/>
              <a:pathLst>
                <a:path extrusionOk="0" h="5153" w="2683">
                  <a:moveTo>
                    <a:pt x="2349" y="1"/>
                  </a:moveTo>
                  <a:cubicBezTo>
                    <a:pt x="2227" y="1"/>
                    <a:pt x="2041" y="48"/>
                    <a:pt x="1964" y="125"/>
                  </a:cubicBezTo>
                  <a:cubicBezTo>
                    <a:pt x="927" y="1099"/>
                    <a:pt x="49" y="2168"/>
                    <a:pt x="1" y="3716"/>
                  </a:cubicBezTo>
                  <a:cubicBezTo>
                    <a:pt x="1" y="3939"/>
                    <a:pt x="33" y="4163"/>
                    <a:pt x="81" y="4386"/>
                  </a:cubicBezTo>
                  <a:cubicBezTo>
                    <a:pt x="176" y="4642"/>
                    <a:pt x="288" y="4897"/>
                    <a:pt x="416" y="5152"/>
                  </a:cubicBezTo>
                  <a:cubicBezTo>
                    <a:pt x="639" y="4977"/>
                    <a:pt x="927" y="4865"/>
                    <a:pt x="1086" y="4642"/>
                  </a:cubicBezTo>
                  <a:cubicBezTo>
                    <a:pt x="1389" y="4243"/>
                    <a:pt x="1645" y="3812"/>
                    <a:pt x="1836" y="3349"/>
                  </a:cubicBezTo>
                  <a:cubicBezTo>
                    <a:pt x="2155" y="2455"/>
                    <a:pt x="2443" y="1561"/>
                    <a:pt x="2666" y="636"/>
                  </a:cubicBezTo>
                  <a:cubicBezTo>
                    <a:pt x="2682" y="412"/>
                    <a:pt x="2618" y="189"/>
                    <a:pt x="2459" y="29"/>
                  </a:cubicBezTo>
                  <a:cubicBezTo>
                    <a:pt x="2444" y="10"/>
                    <a:pt x="2402" y="1"/>
                    <a:pt x="2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15"/>
            <p:cNvSpPr/>
            <p:nvPr/>
          </p:nvSpPr>
          <p:spPr>
            <a:xfrm>
              <a:off x="2670538" y="2834892"/>
              <a:ext cx="224465" cy="163706"/>
            </a:xfrm>
            <a:custGeom>
              <a:rect b="b" l="l" r="r" t="t"/>
              <a:pathLst>
                <a:path extrusionOk="0" h="3168" w="4326">
                  <a:moveTo>
                    <a:pt x="830" y="0"/>
                  </a:moveTo>
                  <a:cubicBezTo>
                    <a:pt x="415" y="192"/>
                    <a:pt x="112" y="255"/>
                    <a:pt x="64" y="383"/>
                  </a:cubicBezTo>
                  <a:cubicBezTo>
                    <a:pt x="1" y="638"/>
                    <a:pt x="17" y="894"/>
                    <a:pt x="128" y="1133"/>
                  </a:cubicBezTo>
                  <a:cubicBezTo>
                    <a:pt x="288" y="1452"/>
                    <a:pt x="591" y="1692"/>
                    <a:pt x="767" y="2011"/>
                  </a:cubicBezTo>
                  <a:cubicBezTo>
                    <a:pt x="1233" y="2792"/>
                    <a:pt x="1766" y="3167"/>
                    <a:pt x="2450" y="3167"/>
                  </a:cubicBezTo>
                  <a:cubicBezTo>
                    <a:pt x="2773" y="3167"/>
                    <a:pt x="3129" y="3084"/>
                    <a:pt x="3528" y="2921"/>
                  </a:cubicBezTo>
                  <a:cubicBezTo>
                    <a:pt x="4150" y="2649"/>
                    <a:pt x="4326" y="2218"/>
                    <a:pt x="3783" y="1819"/>
                  </a:cubicBezTo>
                  <a:cubicBezTo>
                    <a:pt x="2825" y="1133"/>
                    <a:pt x="1788" y="575"/>
                    <a:pt x="8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15"/>
            <p:cNvSpPr/>
            <p:nvPr/>
          </p:nvSpPr>
          <p:spPr>
            <a:xfrm>
              <a:off x="2798907" y="4845518"/>
              <a:ext cx="115969" cy="249022"/>
            </a:xfrm>
            <a:custGeom>
              <a:rect b="b" l="l" r="r" t="t"/>
              <a:pathLst>
                <a:path extrusionOk="0" h="4819" w="2235">
                  <a:moveTo>
                    <a:pt x="1158" y="0"/>
                  </a:moveTo>
                  <a:cubicBezTo>
                    <a:pt x="1076" y="0"/>
                    <a:pt x="992" y="5"/>
                    <a:pt x="910" y="15"/>
                  </a:cubicBezTo>
                  <a:cubicBezTo>
                    <a:pt x="240" y="94"/>
                    <a:pt x="351" y="589"/>
                    <a:pt x="479" y="1084"/>
                  </a:cubicBezTo>
                  <a:cubicBezTo>
                    <a:pt x="591" y="1499"/>
                    <a:pt x="591" y="1930"/>
                    <a:pt x="511" y="2345"/>
                  </a:cubicBezTo>
                  <a:cubicBezTo>
                    <a:pt x="0" y="4068"/>
                    <a:pt x="208" y="4451"/>
                    <a:pt x="2027" y="4818"/>
                  </a:cubicBezTo>
                  <a:cubicBezTo>
                    <a:pt x="1947" y="4387"/>
                    <a:pt x="1772" y="3988"/>
                    <a:pt x="1804" y="3573"/>
                  </a:cubicBezTo>
                  <a:cubicBezTo>
                    <a:pt x="1820" y="3143"/>
                    <a:pt x="2075" y="2744"/>
                    <a:pt x="2139" y="2329"/>
                  </a:cubicBezTo>
                  <a:cubicBezTo>
                    <a:pt x="2219" y="1834"/>
                    <a:pt x="2235" y="1323"/>
                    <a:pt x="2187" y="828"/>
                  </a:cubicBezTo>
                  <a:cubicBezTo>
                    <a:pt x="2118" y="186"/>
                    <a:pt x="1652" y="0"/>
                    <a:pt x="11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15"/>
            <p:cNvSpPr/>
            <p:nvPr/>
          </p:nvSpPr>
          <p:spPr>
            <a:xfrm>
              <a:off x="5302161" y="3384908"/>
              <a:ext cx="222857" cy="125054"/>
            </a:xfrm>
            <a:custGeom>
              <a:rect b="b" l="l" r="r" t="t"/>
              <a:pathLst>
                <a:path extrusionOk="0" h="2420" w="4295">
                  <a:moveTo>
                    <a:pt x="2491" y="1"/>
                  </a:moveTo>
                  <a:cubicBezTo>
                    <a:pt x="1725" y="384"/>
                    <a:pt x="959" y="767"/>
                    <a:pt x="208" y="1198"/>
                  </a:cubicBezTo>
                  <a:cubicBezTo>
                    <a:pt x="65" y="1278"/>
                    <a:pt x="1" y="1581"/>
                    <a:pt x="17" y="1772"/>
                  </a:cubicBezTo>
                  <a:cubicBezTo>
                    <a:pt x="17" y="1852"/>
                    <a:pt x="320" y="1948"/>
                    <a:pt x="496" y="1980"/>
                  </a:cubicBezTo>
                  <a:cubicBezTo>
                    <a:pt x="1310" y="2107"/>
                    <a:pt x="2124" y="2235"/>
                    <a:pt x="2937" y="2347"/>
                  </a:cubicBezTo>
                  <a:cubicBezTo>
                    <a:pt x="3158" y="2377"/>
                    <a:pt x="3485" y="2419"/>
                    <a:pt x="3710" y="2419"/>
                  </a:cubicBezTo>
                  <a:cubicBezTo>
                    <a:pt x="3843" y="2419"/>
                    <a:pt x="3941" y="2404"/>
                    <a:pt x="3959" y="2363"/>
                  </a:cubicBezTo>
                  <a:cubicBezTo>
                    <a:pt x="4198" y="1852"/>
                    <a:pt x="4294" y="1309"/>
                    <a:pt x="4262" y="767"/>
                  </a:cubicBezTo>
                  <a:cubicBezTo>
                    <a:pt x="4214" y="543"/>
                    <a:pt x="3592" y="368"/>
                    <a:pt x="3209" y="224"/>
                  </a:cubicBezTo>
                  <a:cubicBezTo>
                    <a:pt x="3161" y="211"/>
                    <a:pt x="3109" y="206"/>
                    <a:pt x="3056" y="206"/>
                  </a:cubicBezTo>
                  <a:cubicBezTo>
                    <a:pt x="2914" y="206"/>
                    <a:pt x="2758" y="240"/>
                    <a:pt x="2618" y="240"/>
                  </a:cubicBezTo>
                  <a:lnTo>
                    <a:pt x="249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15"/>
            <p:cNvSpPr/>
            <p:nvPr/>
          </p:nvSpPr>
          <p:spPr>
            <a:xfrm>
              <a:off x="3698167" y="3338608"/>
              <a:ext cx="168167" cy="175798"/>
            </a:xfrm>
            <a:custGeom>
              <a:rect b="b" l="l" r="r" t="t"/>
              <a:pathLst>
                <a:path extrusionOk="0" h="3402" w="3241">
                  <a:moveTo>
                    <a:pt x="1812" y="1"/>
                  </a:moveTo>
                  <a:cubicBezTo>
                    <a:pt x="1101" y="1"/>
                    <a:pt x="1" y="789"/>
                    <a:pt x="1" y="1232"/>
                  </a:cubicBezTo>
                  <a:cubicBezTo>
                    <a:pt x="1" y="1264"/>
                    <a:pt x="1" y="1312"/>
                    <a:pt x="17" y="1328"/>
                  </a:cubicBezTo>
                  <a:cubicBezTo>
                    <a:pt x="687" y="2046"/>
                    <a:pt x="1246" y="3115"/>
                    <a:pt x="2044" y="3370"/>
                  </a:cubicBezTo>
                  <a:cubicBezTo>
                    <a:pt x="2117" y="3392"/>
                    <a:pt x="2184" y="3402"/>
                    <a:pt x="2243" y="3402"/>
                  </a:cubicBezTo>
                  <a:cubicBezTo>
                    <a:pt x="2851" y="3402"/>
                    <a:pt x="2746" y="2358"/>
                    <a:pt x="2906" y="1791"/>
                  </a:cubicBezTo>
                  <a:cubicBezTo>
                    <a:pt x="2937" y="1631"/>
                    <a:pt x="3001" y="1471"/>
                    <a:pt x="3049" y="1312"/>
                  </a:cubicBezTo>
                  <a:lnTo>
                    <a:pt x="3241" y="1120"/>
                  </a:lnTo>
                  <a:cubicBezTo>
                    <a:pt x="2842" y="737"/>
                    <a:pt x="2507" y="195"/>
                    <a:pt x="2044" y="35"/>
                  </a:cubicBezTo>
                  <a:cubicBezTo>
                    <a:pt x="1974" y="12"/>
                    <a:pt x="1896" y="1"/>
                    <a:pt x="181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15"/>
            <p:cNvSpPr/>
            <p:nvPr/>
          </p:nvSpPr>
          <p:spPr>
            <a:xfrm>
              <a:off x="4995091" y="3963653"/>
              <a:ext cx="177974" cy="151149"/>
            </a:xfrm>
            <a:custGeom>
              <a:rect b="b" l="l" r="r" t="t"/>
              <a:pathLst>
                <a:path extrusionOk="0" h="2925" w="3430">
                  <a:moveTo>
                    <a:pt x="1991" y="1"/>
                  </a:moveTo>
                  <a:cubicBezTo>
                    <a:pt x="1052" y="1"/>
                    <a:pt x="14" y="955"/>
                    <a:pt x="14" y="1664"/>
                  </a:cubicBezTo>
                  <a:cubicBezTo>
                    <a:pt x="0" y="2234"/>
                    <a:pt x="567" y="2925"/>
                    <a:pt x="1062" y="2925"/>
                  </a:cubicBezTo>
                  <a:cubicBezTo>
                    <a:pt x="1135" y="2925"/>
                    <a:pt x="1207" y="2910"/>
                    <a:pt x="1275" y="2877"/>
                  </a:cubicBezTo>
                  <a:cubicBezTo>
                    <a:pt x="2057" y="2510"/>
                    <a:pt x="2727" y="1887"/>
                    <a:pt x="3429" y="1361"/>
                  </a:cubicBezTo>
                  <a:cubicBezTo>
                    <a:pt x="3030" y="898"/>
                    <a:pt x="2695" y="116"/>
                    <a:pt x="2216" y="20"/>
                  </a:cubicBezTo>
                  <a:cubicBezTo>
                    <a:pt x="2142" y="7"/>
                    <a:pt x="2067" y="1"/>
                    <a:pt x="19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15"/>
            <p:cNvSpPr/>
            <p:nvPr/>
          </p:nvSpPr>
          <p:spPr>
            <a:xfrm>
              <a:off x="4609932" y="2842953"/>
              <a:ext cx="178078" cy="151149"/>
            </a:xfrm>
            <a:custGeom>
              <a:rect b="b" l="l" r="r" t="t"/>
              <a:pathLst>
                <a:path extrusionOk="0" h="2925" w="3432">
                  <a:moveTo>
                    <a:pt x="1977" y="0"/>
                  </a:moveTo>
                  <a:cubicBezTo>
                    <a:pt x="1038" y="0"/>
                    <a:pt x="0" y="955"/>
                    <a:pt x="0" y="1663"/>
                  </a:cubicBezTo>
                  <a:cubicBezTo>
                    <a:pt x="0" y="2233"/>
                    <a:pt x="569" y="2924"/>
                    <a:pt x="1064" y="2924"/>
                  </a:cubicBezTo>
                  <a:cubicBezTo>
                    <a:pt x="1137" y="2924"/>
                    <a:pt x="1209" y="2909"/>
                    <a:pt x="1277" y="2876"/>
                  </a:cubicBezTo>
                  <a:cubicBezTo>
                    <a:pt x="2059" y="2509"/>
                    <a:pt x="2713" y="1887"/>
                    <a:pt x="3431" y="1360"/>
                  </a:cubicBezTo>
                  <a:cubicBezTo>
                    <a:pt x="3032" y="897"/>
                    <a:pt x="2681" y="115"/>
                    <a:pt x="2202" y="20"/>
                  </a:cubicBezTo>
                  <a:cubicBezTo>
                    <a:pt x="2128" y="6"/>
                    <a:pt x="2053" y="0"/>
                    <a:pt x="19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15"/>
            <p:cNvSpPr/>
            <p:nvPr/>
          </p:nvSpPr>
          <p:spPr>
            <a:xfrm>
              <a:off x="4230635" y="4360301"/>
              <a:ext cx="183059" cy="171716"/>
            </a:xfrm>
            <a:custGeom>
              <a:rect b="b" l="l" r="r" t="t"/>
              <a:pathLst>
                <a:path extrusionOk="0" h="3323" w="3528">
                  <a:moveTo>
                    <a:pt x="1908" y="1"/>
                  </a:moveTo>
                  <a:cubicBezTo>
                    <a:pt x="1812" y="1"/>
                    <a:pt x="1716" y="13"/>
                    <a:pt x="1629" y="36"/>
                  </a:cubicBezTo>
                  <a:cubicBezTo>
                    <a:pt x="543" y="388"/>
                    <a:pt x="1" y="1345"/>
                    <a:pt x="272" y="2478"/>
                  </a:cubicBezTo>
                  <a:cubicBezTo>
                    <a:pt x="352" y="2813"/>
                    <a:pt x="559" y="3117"/>
                    <a:pt x="863" y="3308"/>
                  </a:cubicBezTo>
                  <a:cubicBezTo>
                    <a:pt x="884" y="3318"/>
                    <a:pt x="910" y="3322"/>
                    <a:pt x="939" y="3322"/>
                  </a:cubicBezTo>
                  <a:cubicBezTo>
                    <a:pt x="1147" y="3322"/>
                    <a:pt x="1520" y="3089"/>
                    <a:pt x="1661" y="2893"/>
                  </a:cubicBezTo>
                  <a:cubicBezTo>
                    <a:pt x="2347" y="1983"/>
                    <a:pt x="2969" y="1042"/>
                    <a:pt x="3528" y="244"/>
                  </a:cubicBezTo>
                  <a:cubicBezTo>
                    <a:pt x="3081" y="164"/>
                    <a:pt x="2634" y="84"/>
                    <a:pt x="2187" y="36"/>
                  </a:cubicBezTo>
                  <a:cubicBezTo>
                    <a:pt x="2099" y="13"/>
                    <a:pt x="2004" y="1"/>
                    <a:pt x="19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15"/>
            <p:cNvSpPr/>
            <p:nvPr/>
          </p:nvSpPr>
          <p:spPr>
            <a:xfrm>
              <a:off x="712102" y="-6957"/>
              <a:ext cx="187210" cy="132650"/>
            </a:xfrm>
            <a:custGeom>
              <a:rect b="b" l="l" r="r" t="t"/>
              <a:pathLst>
                <a:path extrusionOk="0" h="2567" w="3608">
                  <a:moveTo>
                    <a:pt x="1586" y="0"/>
                  </a:moveTo>
                  <a:cubicBezTo>
                    <a:pt x="1452" y="0"/>
                    <a:pt x="1322" y="15"/>
                    <a:pt x="1198" y="48"/>
                  </a:cubicBezTo>
                  <a:cubicBezTo>
                    <a:pt x="703" y="192"/>
                    <a:pt x="480" y="1229"/>
                    <a:pt x="1" y="2107"/>
                  </a:cubicBezTo>
                  <a:cubicBezTo>
                    <a:pt x="414" y="2292"/>
                    <a:pt x="751" y="2567"/>
                    <a:pt x="977" y="2567"/>
                  </a:cubicBezTo>
                  <a:cubicBezTo>
                    <a:pt x="1005" y="2567"/>
                    <a:pt x="1030" y="2563"/>
                    <a:pt x="1054" y="2554"/>
                  </a:cubicBezTo>
                  <a:cubicBezTo>
                    <a:pt x="1852" y="2251"/>
                    <a:pt x="2618" y="1868"/>
                    <a:pt x="3352" y="1405"/>
                  </a:cubicBezTo>
                  <a:cubicBezTo>
                    <a:pt x="3560" y="1261"/>
                    <a:pt x="3528" y="783"/>
                    <a:pt x="3608" y="447"/>
                  </a:cubicBezTo>
                  <a:cubicBezTo>
                    <a:pt x="2950" y="316"/>
                    <a:pt x="2217" y="0"/>
                    <a:pt x="15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15"/>
            <p:cNvSpPr/>
            <p:nvPr/>
          </p:nvSpPr>
          <p:spPr>
            <a:xfrm>
              <a:off x="4649677" y="4932846"/>
              <a:ext cx="166455" cy="184480"/>
            </a:xfrm>
            <a:custGeom>
              <a:rect b="b" l="l" r="r" t="t"/>
              <a:pathLst>
                <a:path extrusionOk="0" h="3570" w="3208">
                  <a:moveTo>
                    <a:pt x="3208" y="0"/>
                  </a:moveTo>
                  <a:cubicBezTo>
                    <a:pt x="974" y="64"/>
                    <a:pt x="0" y="1309"/>
                    <a:pt x="511" y="2969"/>
                  </a:cubicBezTo>
                  <a:cubicBezTo>
                    <a:pt x="623" y="3240"/>
                    <a:pt x="830" y="3447"/>
                    <a:pt x="1101" y="3543"/>
                  </a:cubicBezTo>
                  <a:cubicBezTo>
                    <a:pt x="1152" y="3561"/>
                    <a:pt x="1216" y="3570"/>
                    <a:pt x="1286" y="3570"/>
                  </a:cubicBezTo>
                  <a:cubicBezTo>
                    <a:pt x="1522" y="3570"/>
                    <a:pt x="1822" y="3475"/>
                    <a:pt x="1883" y="3352"/>
                  </a:cubicBezTo>
                  <a:cubicBezTo>
                    <a:pt x="2346" y="2314"/>
                    <a:pt x="2729" y="1245"/>
                    <a:pt x="32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15"/>
            <p:cNvSpPr/>
            <p:nvPr/>
          </p:nvSpPr>
          <p:spPr>
            <a:xfrm>
              <a:off x="3419117" y="4798288"/>
              <a:ext cx="135011" cy="162776"/>
            </a:xfrm>
            <a:custGeom>
              <a:rect b="b" l="l" r="r" t="t"/>
              <a:pathLst>
                <a:path extrusionOk="0" h="3150" w="2602">
                  <a:moveTo>
                    <a:pt x="1825" y="0"/>
                  </a:moveTo>
                  <a:cubicBezTo>
                    <a:pt x="1758" y="0"/>
                    <a:pt x="1687" y="6"/>
                    <a:pt x="1613" y="19"/>
                  </a:cubicBezTo>
                  <a:cubicBezTo>
                    <a:pt x="591" y="19"/>
                    <a:pt x="17" y="689"/>
                    <a:pt x="17" y="1806"/>
                  </a:cubicBezTo>
                  <a:cubicBezTo>
                    <a:pt x="1" y="2668"/>
                    <a:pt x="495" y="3067"/>
                    <a:pt x="1293" y="3147"/>
                  </a:cubicBezTo>
                  <a:cubicBezTo>
                    <a:pt x="1308" y="3148"/>
                    <a:pt x="1323" y="3149"/>
                    <a:pt x="1338" y="3149"/>
                  </a:cubicBezTo>
                  <a:cubicBezTo>
                    <a:pt x="1934" y="3149"/>
                    <a:pt x="2601" y="1923"/>
                    <a:pt x="2570" y="865"/>
                  </a:cubicBezTo>
                  <a:cubicBezTo>
                    <a:pt x="2556" y="281"/>
                    <a:pt x="2276" y="0"/>
                    <a:pt x="18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15"/>
            <p:cNvSpPr/>
            <p:nvPr/>
          </p:nvSpPr>
          <p:spPr>
            <a:xfrm>
              <a:off x="1879723" y="3278046"/>
              <a:ext cx="196290" cy="161123"/>
            </a:xfrm>
            <a:custGeom>
              <a:rect b="b" l="l" r="r" t="t"/>
              <a:pathLst>
                <a:path extrusionOk="0" h="3118" w="3783">
                  <a:moveTo>
                    <a:pt x="2418" y="1"/>
                  </a:moveTo>
                  <a:cubicBezTo>
                    <a:pt x="2402" y="1"/>
                    <a:pt x="2389" y="4"/>
                    <a:pt x="2378" y="10"/>
                  </a:cubicBezTo>
                  <a:cubicBezTo>
                    <a:pt x="1997" y="270"/>
                    <a:pt x="1606" y="422"/>
                    <a:pt x="1198" y="422"/>
                  </a:cubicBezTo>
                  <a:cubicBezTo>
                    <a:pt x="855" y="422"/>
                    <a:pt x="500" y="315"/>
                    <a:pt x="128" y="74"/>
                  </a:cubicBezTo>
                  <a:cubicBezTo>
                    <a:pt x="80" y="186"/>
                    <a:pt x="48" y="297"/>
                    <a:pt x="0" y="393"/>
                  </a:cubicBezTo>
                  <a:cubicBezTo>
                    <a:pt x="320" y="872"/>
                    <a:pt x="687" y="1319"/>
                    <a:pt x="1070" y="1734"/>
                  </a:cubicBezTo>
                  <a:cubicBezTo>
                    <a:pt x="1580" y="2228"/>
                    <a:pt x="2385" y="3118"/>
                    <a:pt x="2706" y="3118"/>
                  </a:cubicBezTo>
                  <a:cubicBezTo>
                    <a:pt x="2726" y="3118"/>
                    <a:pt x="2745" y="3114"/>
                    <a:pt x="2761" y="3106"/>
                  </a:cubicBezTo>
                  <a:cubicBezTo>
                    <a:pt x="3783" y="2595"/>
                    <a:pt x="3081" y="1526"/>
                    <a:pt x="3129" y="680"/>
                  </a:cubicBezTo>
                  <a:cubicBezTo>
                    <a:pt x="3129" y="585"/>
                    <a:pt x="3129" y="441"/>
                    <a:pt x="3065" y="393"/>
                  </a:cubicBezTo>
                  <a:cubicBezTo>
                    <a:pt x="2863" y="249"/>
                    <a:pt x="2557" y="1"/>
                    <a:pt x="24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15"/>
            <p:cNvSpPr/>
            <p:nvPr/>
          </p:nvSpPr>
          <p:spPr>
            <a:xfrm>
              <a:off x="2738459" y="3776078"/>
              <a:ext cx="145804" cy="158642"/>
            </a:xfrm>
            <a:custGeom>
              <a:rect b="b" l="l" r="r" t="t"/>
              <a:pathLst>
                <a:path extrusionOk="0" h="3070" w="2810">
                  <a:moveTo>
                    <a:pt x="1983" y="0"/>
                  </a:moveTo>
                  <a:cubicBezTo>
                    <a:pt x="1964" y="0"/>
                    <a:pt x="1947" y="4"/>
                    <a:pt x="1931" y="11"/>
                  </a:cubicBezTo>
                  <a:cubicBezTo>
                    <a:pt x="1229" y="315"/>
                    <a:pt x="639" y="841"/>
                    <a:pt x="0" y="1272"/>
                  </a:cubicBezTo>
                  <a:cubicBezTo>
                    <a:pt x="543" y="1879"/>
                    <a:pt x="990" y="2629"/>
                    <a:pt x="1644" y="3012"/>
                  </a:cubicBezTo>
                  <a:cubicBezTo>
                    <a:pt x="1708" y="3051"/>
                    <a:pt x="1773" y="3069"/>
                    <a:pt x="1837" y="3069"/>
                  </a:cubicBezTo>
                  <a:cubicBezTo>
                    <a:pt x="2303" y="3069"/>
                    <a:pt x="2753" y="2088"/>
                    <a:pt x="2809" y="602"/>
                  </a:cubicBezTo>
                  <a:cubicBezTo>
                    <a:pt x="2618" y="470"/>
                    <a:pt x="2198" y="0"/>
                    <a:pt x="19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15"/>
            <p:cNvSpPr/>
            <p:nvPr/>
          </p:nvSpPr>
          <p:spPr>
            <a:xfrm>
              <a:off x="3424928" y="3901180"/>
              <a:ext cx="132521" cy="193833"/>
            </a:xfrm>
            <a:custGeom>
              <a:rect b="b" l="l" r="r" t="t"/>
              <a:pathLst>
                <a:path extrusionOk="0" h="3751" w="2554">
                  <a:moveTo>
                    <a:pt x="2171" y="0"/>
                  </a:moveTo>
                  <a:cubicBezTo>
                    <a:pt x="910" y="48"/>
                    <a:pt x="0" y="1516"/>
                    <a:pt x="383" y="2634"/>
                  </a:cubicBezTo>
                  <a:cubicBezTo>
                    <a:pt x="527" y="3048"/>
                    <a:pt x="910" y="3384"/>
                    <a:pt x="1181" y="3751"/>
                  </a:cubicBezTo>
                  <a:cubicBezTo>
                    <a:pt x="1485" y="3400"/>
                    <a:pt x="1916" y="3096"/>
                    <a:pt x="2059" y="2697"/>
                  </a:cubicBezTo>
                  <a:cubicBezTo>
                    <a:pt x="2299" y="2011"/>
                    <a:pt x="2458" y="1293"/>
                    <a:pt x="2522" y="575"/>
                  </a:cubicBezTo>
                  <a:cubicBezTo>
                    <a:pt x="2554" y="367"/>
                    <a:pt x="2251" y="128"/>
                    <a:pt x="21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15"/>
            <p:cNvSpPr/>
            <p:nvPr/>
          </p:nvSpPr>
          <p:spPr>
            <a:xfrm>
              <a:off x="2920635" y="3668545"/>
              <a:ext cx="130030" cy="167995"/>
            </a:xfrm>
            <a:custGeom>
              <a:rect b="b" l="l" r="r" t="t"/>
              <a:pathLst>
                <a:path extrusionOk="0" h="3251" w="2506">
                  <a:moveTo>
                    <a:pt x="1195" y="1"/>
                  </a:moveTo>
                  <a:cubicBezTo>
                    <a:pt x="533" y="1"/>
                    <a:pt x="31" y="620"/>
                    <a:pt x="0" y="1741"/>
                  </a:cubicBezTo>
                  <a:cubicBezTo>
                    <a:pt x="224" y="2092"/>
                    <a:pt x="511" y="2779"/>
                    <a:pt x="1022" y="3226"/>
                  </a:cubicBezTo>
                  <a:cubicBezTo>
                    <a:pt x="1041" y="3243"/>
                    <a:pt x="1064" y="3251"/>
                    <a:pt x="1091" y="3251"/>
                  </a:cubicBezTo>
                  <a:cubicBezTo>
                    <a:pt x="1465" y="3251"/>
                    <a:pt x="2506" y="1688"/>
                    <a:pt x="2506" y="943"/>
                  </a:cubicBezTo>
                  <a:cubicBezTo>
                    <a:pt x="2506" y="98"/>
                    <a:pt x="1867" y="34"/>
                    <a:pt x="1245" y="2"/>
                  </a:cubicBezTo>
                  <a:cubicBezTo>
                    <a:pt x="1228" y="1"/>
                    <a:pt x="1212" y="1"/>
                    <a:pt x="11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15"/>
            <p:cNvSpPr/>
            <p:nvPr/>
          </p:nvSpPr>
          <p:spPr>
            <a:xfrm>
              <a:off x="5821397" y="3088300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1491" y="1"/>
                  </a:moveTo>
                  <a:cubicBezTo>
                    <a:pt x="1163" y="1"/>
                    <a:pt x="814" y="272"/>
                    <a:pt x="440" y="272"/>
                  </a:cubicBezTo>
                  <a:cubicBezTo>
                    <a:pt x="297" y="272"/>
                    <a:pt x="151" y="233"/>
                    <a:pt x="0" y="123"/>
                  </a:cubicBezTo>
                  <a:lnTo>
                    <a:pt x="0" y="123"/>
                  </a:lnTo>
                  <a:cubicBezTo>
                    <a:pt x="352" y="1687"/>
                    <a:pt x="878" y="2836"/>
                    <a:pt x="2043" y="3746"/>
                  </a:cubicBezTo>
                  <a:cubicBezTo>
                    <a:pt x="2793" y="2485"/>
                    <a:pt x="2777" y="1544"/>
                    <a:pt x="2027" y="363"/>
                  </a:cubicBezTo>
                  <a:cubicBezTo>
                    <a:pt x="1855" y="88"/>
                    <a:pt x="1677" y="1"/>
                    <a:pt x="14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15"/>
            <p:cNvSpPr/>
            <p:nvPr/>
          </p:nvSpPr>
          <p:spPr>
            <a:xfrm>
              <a:off x="4982535" y="4154536"/>
              <a:ext cx="139992" cy="170217"/>
            </a:xfrm>
            <a:custGeom>
              <a:rect b="b" l="l" r="r" t="t"/>
              <a:pathLst>
                <a:path extrusionOk="0" h="3294" w="2698">
                  <a:moveTo>
                    <a:pt x="2036" y="0"/>
                  </a:moveTo>
                  <a:cubicBezTo>
                    <a:pt x="1872" y="0"/>
                    <a:pt x="1685" y="34"/>
                    <a:pt x="1549" y="77"/>
                  </a:cubicBezTo>
                  <a:cubicBezTo>
                    <a:pt x="783" y="316"/>
                    <a:pt x="49" y="1513"/>
                    <a:pt x="1" y="2646"/>
                  </a:cubicBezTo>
                  <a:cubicBezTo>
                    <a:pt x="65" y="2758"/>
                    <a:pt x="144" y="3077"/>
                    <a:pt x="336" y="3221"/>
                  </a:cubicBezTo>
                  <a:cubicBezTo>
                    <a:pt x="406" y="3269"/>
                    <a:pt x="530" y="3294"/>
                    <a:pt x="657" y="3294"/>
                  </a:cubicBezTo>
                  <a:cubicBezTo>
                    <a:pt x="819" y="3294"/>
                    <a:pt x="984" y="3253"/>
                    <a:pt x="1038" y="3173"/>
                  </a:cubicBezTo>
                  <a:cubicBezTo>
                    <a:pt x="1597" y="2486"/>
                    <a:pt x="2107" y="1752"/>
                    <a:pt x="2570" y="986"/>
                  </a:cubicBezTo>
                  <a:cubicBezTo>
                    <a:pt x="2698" y="779"/>
                    <a:pt x="2554" y="300"/>
                    <a:pt x="2363" y="93"/>
                  </a:cubicBezTo>
                  <a:cubicBezTo>
                    <a:pt x="2303" y="26"/>
                    <a:pt x="2178" y="0"/>
                    <a:pt x="20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15"/>
            <p:cNvSpPr/>
            <p:nvPr/>
          </p:nvSpPr>
          <p:spPr>
            <a:xfrm>
              <a:off x="558931" y="4027367"/>
              <a:ext cx="144974" cy="154663"/>
            </a:xfrm>
            <a:custGeom>
              <a:rect b="b" l="l" r="r" t="t"/>
              <a:pathLst>
                <a:path extrusionOk="0" h="2993" w="2794">
                  <a:moveTo>
                    <a:pt x="2059" y="0"/>
                  </a:moveTo>
                  <a:cubicBezTo>
                    <a:pt x="1453" y="0"/>
                    <a:pt x="878" y="255"/>
                    <a:pt x="463" y="702"/>
                  </a:cubicBezTo>
                  <a:cubicBezTo>
                    <a:pt x="1" y="1213"/>
                    <a:pt x="479" y="1724"/>
                    <a:pt x="942" y="2107"/>
                  </a:cubicBezTo>
                  <a:cubicBezTo>
                    <a:pt x="1166" y="2298"/>
                    <a:pt x="1373" y="2522"/>
                    <a:pt x="1612" y="2713"/>
                  </a:cubicBezTo>
                  <a:cubicBezTo>
                    <a:pt x="1859" y="2899"/>
                    <a:pt x="2062" y="2993"/>
                    <a:pt x="2224" y="2993"/>
                  </a:cubicBezTo>
                  <a:cubicBezTo>
                    <a:pt x="2493" y="2993"/>
                    <a:pt x="2648" y="2736"/>
                    <a:pt x="2698" y="2218"/>
                  </a:cubicBezTo>
                  <a:cubicBezTo>
                    <a:pt x="2714" y="1979"/>
                    <a:pt x="2698" y="1740"/>
                    <a:pt x="2698" y="1516"/>
                  </a:cubicBezTo>
                  <a:lnTo>
                    <a:pt x="2714" y="1516"/>
                  </a:lnTo>
                  <a:cubicBezTo>
                    <a:pt x="2714" y="1452"/>
                    <a:pt x="2714" y="1388"/>
                    <a:pt x="2714" y="1325"/>
                  </a:cubicBezTo>
                  <a:cubicBezTo>
                    <a:pt x="2793" y="718"/>
                    <a:pt x="2777" y="16"/>
                    <a:pt x="20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15"/>
            <p:cNvSpPr/>
            <p:nvPr/>
          </p:nvSpPr>
          <p:spPr>
            <a:xfrm>
              <a:off x="5197867" y="2736609"/>
              <a:ext cx="180568" cy="121591"/>
            </a:xfrm>
            <a:custGeom>
              <a:rect b="b" l="l" r="r" t="t"/>
              <a:pathLst>
                <a:path extrusionOk="0" h="2353" w="3480">
                  <a:moveTo>
                    <a:pt x="490" y="0"/>
                  </a:moveTo>
                  <a:cubicBezTo>
                    <a:pt x="379" y="0"/>
                    <a:pt x="269" y="6"/>
                    <a:pt x="160" y="19"/>
                  </a:cubicBezTo>
                  <a:cubicBezTo>
                    <a:pt x="0" y="1375"/>
                    <a:pt x="0" y="1359"/>
                    <a:pt x="1181" y="1695"/>
                  </a:cubicBezTo>
                  <a:cubicBezTo>
                    <a:pt x="1692" y="1854"/>
                    <a:pt x="2155" y="2157"/>
                    <a:pt x="2649" y="2317"/>
                  </a:cubicBezTo>
                  <a:cubicBezTo>
                    <a:pt x="2734" y="2344"/>
                    <a:pt x="2823" y="2352"/>
                    <a:pt x="2914" y="2352"/>
                  </a:cubicBezTo>
                  <a:cubicBezTo>
                    <a:pt x="3096" y="2352"/>
                    <a:pt x="3288" y="2317"/>
                    <a:pt x="3479" y="2317"/>
                  </a:cubicBezTo>
                  <a:cubicBezTo>
                    <a:pt x="3431" y="2062"/>
                    <a:pt x="3463" y="1790"/>
                    <a:pt x="3352" y="1567"/>
                  </a:cubicBezTo>
                  <a:cubicBezTo>
                    <a:pt x="2900" y="664"/>
                    <a:pt x="1651" y="0"/>
                    <a:pt x="4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15"/>
            <p:cNvSpPr/>
            <p:nvPr/>
          </p:nvSpPr>
          <p:spPr>
            <a:xfrm>
              <a:off x="6042489" y="3197745"/>
              <a:ext cx="124271" cy="161174"/>
            </a:xfrm>
            <a:custGeom>
              <a:rect b="b" l="l" r="r" t="t"/>
              <a:pathLst>
                <a:path extrusionOk="0" h="3119" w="2395">
                  <a:moveTo>
                    <a:pt x="926" y="0"/>
                  </a:moveTo>
                  <a:cubicBezTo>
                    <a:pt x="639" y="702"/>
                    <a:pt x="288" y="1404"/>
                    <a:pt x="64" y="2139"/>
                  </a:cubicBezTo>
                  <a:cubicBezTo>
                    <a:pt x="1" y="2410"/>
                    <a:pt x="160" y="3016"/>
                    <a:pt x="304" y="3032"/>
                  </a:cubicBezTo>
                  <a:cubicBezTo>
                    <a:pt x="544" y="3091"/>
                    <a:pt x="787" y="3119"/>
                    <a:pt x="1031" y="3119"/>
                  </a:cubicBezTo>
                  <a:cubicBezTo>
                    <a:pt x="1322" y="3119"/>
                    <a:pt x="1613" y="3079"/>
                    <a:pt x="1900" y="3000"/>
                  </a:cubicBezTo>
                  <a:cubicBezTo>
                    <a:pt x="2139" y="2921"/>
                    <a:pt x="2394" y="2282"/>
                    <a:pt x="2299" y="2027"/>
                  </a:cubicBezTo>
                  <a:cubicBezTo>
                    <a:pt x="2059" y="1341"/>
                    <a:pt x="1612" y="718"/>
                    <a:pt x="1261" y="64"/>
                  </a:cubicBezTo>
                  <a:lnTo>
                    <a:pt x="9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15"/>
            <p:cNvSpPr/>
            <p:nvPr/>
          </p:nvSpPr>
          <p:spPr>
            <a:xfrm>
              <a:off x="1439199" y="3306570"/>
              <a:ext cx="128370" cy="150994"/>
            </a:xfrm>
            <a:custGeom>
              <a:rect b="b" l="l" r="r" t="t"/>
              <a:pathLst>
                <a:path extrusionOk="0" h="2922" w="2474">
                  <a:moveTo>
                    <a:pt x="96" y="1"/>
                  </a:moveTo>
                  <a:cubicBezTo>
                    <a:pt x="96" y="815"/>
                    <a:pt x="0" y="1565"/>
                    <a:pt x="160" y="2235"/>
                  </a:cubicBezTo>
                  <a:cubicBezTo>
                    <a:pt x="224" y="2554"/>
                    <a:pt x="814" y="2889"/>
                    <a:pt x="1181" y="2921"/>
                  </a:cubicBezTo>
                  <a:cubicBezTo>
                    <a:pt x="1187" y="2922"/>
                    <a:pt x="1192" y="2922"/>
                    <a:pt x="1198" y="2922"/>
                  </a:cubicBezTo>
                  <a:cubicBezTo>
                    <a:pt x="1487" y="2922"/>
                    <a:pt x="1949" y="2532"/>
                    <a:pt x="2059" y="2235"/>
                  </a:cubicBezTo>
                  <a:cubicBezTo>
                    <a:pt x="2474" y="1054"/>
                    <a:pt x="1899" y="400"/>
                    <a:pt x="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15"/>
            <p:cNvSpPr/>
            <p:nvPr/>
          </p:nvSpPr>
          <p:spPr>
            <a:xfrm>
              <a:off x="2949588" y="3149895"/>
              <a:ext cx="117681" cy="145982"/>
            </a:xfrm>
            <a:custGeom>
              <a:rect b="b" l="l" r="r" t="t"/>
              <a:pathLst>
                <a:path extrusionOk="0" h="2825" w="2268">
                  <a:moveTo>
                    <a:pt x="224" y="0"/>
                  </a:moveTo>
                  <a:cubicBezTo>
                    <a:pt x="160" y="703"/>
                    <a:pt x="1" y="1373"/>
                    <a:pt x="33" y="2043"/>
                  </a:cubicBezTo>
                  <a:cubicBezTo>
                    <a:pt x="85" y="2698"/>
                    <a:pt x="475" y="2825"/>
                    <a:pt x="904" y="2825"/>
                  </a:cubicBezTo>
                  <a:cubicBezTo>
                    <a:pt x="1134" y="2825"/>
                    <a:pt x="1375" y="2788"/>
                    <a:pt x="1581" y="2777"/>
                  </a:cubicBezTo>
                  <a:cubicBezTo>
                    <a:pt x="1804" y="2761"/>
                    <a:pt x="2187" y="2251"/>
                    <a:pt x="2203" y="1932"/>
                  </a:cubicBezTo>
                  <a:cubicBezTo>
                    <a:pt x="2267" y="1213"/>
                    <a:pt x="1182" y="176"/>
                    <a:pt x="2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15"/>
            <p:cNvSpPr/>
            <p:nvPr/>
          </p:nvSpPr>
          <p:spPr>
            <a:xfrm>
              <a:off x="799895" y="3951200"/>
              <a:ext cx="203762" cy="135647"/>
            </a:xfrm>
            <a:custGeom>
              <a:rect b="b" l="l" r="r" t="t"/>
              <a:pathLst>
                <a:path extrusionOk="0" h="2625" w="3927">
                  <a:moveTo>
                    <a:pt x="3530" y="1"/>
                  </a:moveTo>
                  <a:cubicBezTo>
                    <a:pt x="2711" y="1"/>
                    <a:pt x="2178" y="498"/>
                    <a:pt x="1597" y="900"/>
                  </a:cubicBezTo>
                  <a:cubicBezTo>
                    <a:pt x="1277" y="1123"/>
                    <a:pt x="878" y="1251"/>
                    <a:pt x="543" y="1442"/>
                  </a:cubicBezTo>
                  <a:cubicBezTo>
                    <a:pt x="336" y="1602"/>
                    <a:pt x="160" y="1761"/>
                    <a:pt x="1" y="1953"/>
                  </a:cubicBezTo>
                  <a:cubicBezTo>
                    <a:pt x="217" y="2184"/>
                    <a:pt x="463" y="2625"/>
                    <a:pt x="652" y="2625"/>
                  </a:cubicBezTo>
                  <a:cubicBezTo>
                    <a:pt x="658" y="2625"/>
                    <a:pt x="665" y="2624"/>
                    <a:pt x="671" y="2623"/>
                  </a:cubicBezTo>
                  <a:cubicBezTo>
                    <a:pt x="2171" y="2384"/>
                    <a:pt x="3145" y="1426"/>
                    <a:pt x="3927" y="38"/>
                  </a:cubicBezTo>
                  <a:cubicBezTo>
                    <a:pt x="3787" y="12"/>
                    <a:pt x="3655" y="1"/>
                    <a:pt x="35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15"/>
            <p:cNvSpPr/>
            <p:nvPr/>
          </p:nvSpPr>
          <p:spPr>
            <a:xfrm>
              <a:off x="222752" y="2869049"/>
              <a:ext cx="146582" cy="123400"/>
            </a:xfrm>
            <a:custGeom>
              <a:rect b="b" l="l" r="r" t="t"/>
              <a:pathLst>
                <a:path extrusionOk="0" h="2388" w="2825">
                  <a:moveTo>
                    <a:pt x="1107" y="1"/>
                  </a:moveTo>
                  <a:cubicBezTo>
                    <a:pt x="1005" y="1"/>
                    <a:pt x="906" y="13"/>
                    <a:pt x="814" y="41"/>
                  </a:cubicBezTo>
                  <a:cubicBezTo>
                    <a:pt x="431" y="137"/>
                    <a:pt x="208" y="983"/>
                    <a:pt x="48" y="1541"/>
                  </a:cubicBezTo>
                  <a:cubicBezTo>
                    <a:pt x="0" y="1733"/>
                    <a:pt x="367" y="2036"/>
                    <a:pt x="607" y="2387"/>
                  </a:cubicBezTo>
                  <a:cubicBezTo>
                    <a:pt x="1436" y="1893"/>
                    <a:pt x="2107" y="1541"/>
                    <a:pt x="2729" y="1111"/>
                  </a:cubicBezTo>
                  <a:cubicBezTo>
                    <a:pt x="2825" y="1031"/>
                    <a:pt x="2745" y="488"/>
                    <a:pt x="2665" y="456"/>
                  </a:cubicBezTo>
                  <a:cubicBezTo>
                    <a:pt x="2165" y="272"/>
                    <a:pt x="1589" y="1"/>
                    <a:pt x="1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15"/>
            <p:cNvSpPr/>
            <p:nvPr/>
          </p:nvSpPr>
          <p:spPr>
            <a:xfrm>
              <a:off x="453755" y="4941062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27" y="1"/>
                  </a:moveTo>
                  <a:cubicBezTo>
                    <a:pt x="352" y="352"/>
                    <a:pt x="96" y="687"/>
                    <a:pt x="17" y="1054"/>
                  </a:cubicBezTo>
                  <a:cubicBezTo>
                    <a:pt x="1" y="1341"/>
                    <a:pt x="96" y="1629"/>
                    <a:pt x="320" y="1836"/>
                  </a:cubicBezTo>
                  <a:cubicBezTo>
                    <a:pt x="703" y="2139"/>
                    <a:pt x="1166" y="2475"/>
                    <a:pt x="1613" y="2506"/>
                  </a:cubicBezTo>
                  <a:cubicBezTo>
                    <a:pt x="1628" y="2508"/>
                    <a:pt x="1644" y="2509"/>
                    <a:pt x="1660" y="2509"/>
                  </a:cubicBezTo>
                  <a:cubicBezTo>
                    <a:pt x="2002" y="2509"/>
                    <a:pt x="2408" y="2190"/>
                    <a:pt x="2698" y="1916"/>
                  </a:cubicBezTo>
                  <a:cubicBezTo>
                    <a:pt x="2825" y="1788"/>
                    <a:pt x="2794" y="1230"/>
                    <a:pt x="2682" y="1150"/>
                  </a:cubicBezTo>
                  <a:cubicBezTo>
                    <a:pt x="2091" y="847"/>
                    <a:pt x="1485" y="575"/>
                    <a:pt x="878" y="336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15"/>
            <p:cNvSpPr/>
            <p:nvPr/>
          </p:nvSpPr>
          <p:spPr>
            <a:xfrm>
              <a:off x="5967149" y="4694992"/>
              <a:ext cx="198781" cy="89346"/>
            </a:xfrm>
            <a:custGeom>
              <a:rect b="b" l="l" r="r" t="t"/>
              <a:pathLst>
                <a:path extrusionOk="0" h="1729" w="3831">
                  <a:moveTo>
                    <a:pt x="3084" y="1"/>
                  </a:moveTo>
                  <a:cubicBezTo>
                    <a:pt x="1984" y="1"/>
                    <a:pt x="1004" y="412"/>
                    <a:pt x="80" y="949"/>
                  </a:cubicBezTo>
                  <a:lnTo>
                    <a:pt x="0" y="1379"/>
                  </a:lnTo>
                  <a:cubicBezTo>
                    <a:pt x="308" y="1487"/>
                    <a:pt x="728" y="1728"/>
                    <a:pt x="959" y="1728"/>
                  </a:cubicBezTo>
                  <a:cubicBezTo>
                    <a:pt x="1004" y="1728"/>
                    <a:pt x="1041" y="1719"/>
                    <a:pt x="1070" y="1699"/>
                  </a:cubicBezTo>
                  <a:cubicBezTo>
                    <a:pt x="1386" y="1472"/>
                    <a:pt x="1623" y="1254"/>
                    <a:pt x="1955" y="1254"/>
                  </a:cubicBezTo>
                  <a:cubicBezTo>
                    <a:pt x="2092" y="1254"/>
                    <a:pt x="2245" y="1291"/>
                    <a:pt x="2426" y="1379"/>
                  </a:cubicBezTo>
                  <a:cubicBezTo>
                    <a:pt x="2477" y="1403"/>
                    <a:pt x="2536" y="1414"/>
                    <a:pt x="2601" y="1414"/>
                  </a:cubicBezTo>
                  <a:cubicBezTo>
                    <a:pt x="2882" y="1414"/>
                    <a:pt x="3268" y="1216"/>
                    <a:pt x="3527" y="1060"/>
                  </a:cubicBezTo>
                  <a:cubicBezTo>
                    <a:pt x="3719" y="933"/>
                    <a:pt x="3799" y="566"/>
                    <a:pt x="3830" y="294"/>
                  </a:cubicBezTo>
                  <a:cubicBezTo>
                    <a:pt x="3830" y="199"/>
                    <a:pt x="3495" y="7"/>
                    <a:pt x="3320" y="7"/>
                  </a:cubicBezTo>
                  <a:cubicBezTo>
                    <a:pt x="3241" y="3"/>
                    <a:pt x="3162" y="1"/>
                    <a:pt x="30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15"/>
            <p:cNvSpPr/>
            <p:nvPr/>
          </p:nvSpPr>
          <p:spPr>
            <a:xfrm>
              <a:off x="4854217" y="4819836"/>
              <a:ext cx="127539" cy="166135"/>
            </a:xfrm>
            <a:custGeom>
              <a:rect b="b" l="l" r="r" t="t"/>
              <a:pathLst>
                <a:path extrusionOk="0" h="3215" w="2458">
                  <a:moveTo>
                    <a:pt x="1596" y="1"/>
                  </a:moveTo>
                  <a:cubicBezTo>
                    <a:pt x="862" y="368"/>
                    <a:pt x="0" y="2395"/>
                    <a:pt x="383" y="2985"/>
                  </a:cubicBezTo>
                  <a:cubicBezTo>
                    <a:pt x="482" y="3133"/>
                    <a:pt x="932" y="3214"/>
                    <a:pt x="1147" y="3214"/>
                  </a:cubicBezTo>
                  <a:cubicBezTo>
                    <a:pt x="1211" y="3214"/>
                    <a:pt x="1254" y="3207"/>
                    <a:pt x="1261" y="3193"/>
                  </a:cubicBezTo>
                  <a:cubicBezTo>
                    <a:pt x="1692" y="2203"/>
                    <a:pt x="2458" y="1230"/>
                    <a:pt x="15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15"/>
            <p:cNvSpPr/>
            <p:nvPr/>
          </p:nvSpPr>
          <p:spPr>
            <a:xfrm>
              <a:off x="5045474" y="3202603"/>
              <a:ext cx="104398" cy="121385"/>
            </a:xfrm>
            <a:custGeom>
              <a:rect b="b" l="l" r="r" t="t"/>
              <a:pathLst>
                <a:path extrusionOk="0" h="2349" w="2012">
                  <a:moveTo>
                    <a:pt x="921" y="1"/>
                  </a:moveTo>
                  <a:cubicBezTo>
                    <a:pt x="902" y="1"/>
                    <a:pt x="882" y="1"/>
                    <a:pt x="862" y="2"/>
                  </a:cubicBezTo>
                  <a:cubicBezTo>
                    <a:pt x="527" y="18"/>
                    <a:pt x="192" y="353"/>
                    <a:pt x="1" y="465"/>
                  </a:cubicBezTo>
                  <a:cubicBezTo>
                    <a:pt x="1" y="1545"/>
                    <a:pt x="584" y="2349"/>
                    <a:pt x="1149" y="2349"/>
                  </a:cubicBezTo>
                  <a:cubicBezTo>
                    <a:pt x="1160" y="2349"/>
                    <a:pt x="1171" y="2348"/>
                    <a:pt x="1182" y="2348"/>
                  </a:cubicBezTo>
                  <a:cubicBezTo>
                    <a:pt x="1868" y="2332"/>
                    <a:pt x="2011" y="1885"/>
                    <a:pt x="1980" y="1326"/>
                  </a:cubicBezTo>
                  <a:cubicBezTo>
                    <a:pt x="1964" y="626"/>
                    <a:pt x="1705" y="1"/>
                    <a:pt x="9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15"/>
            <p:cNvSpPr/>
            <p:nvPr/>
          </p:nvSpPr>
          <p:spPr>
            <a:xfrm>
              <a:off x="1994809" y="4295347"/>
              <a:ext cx="116851" cy="131306"/>
            </a:xfrm>
            <a:custGeom>
              <a:rect b="b" l="l" r="r" t="t"/>
              <a:pathLst>
                <a:path extrusionOk="0" h="2541" w="2252">
                  <a:moveTo>
                    <a:pt x="1421" y="1"/>
                  </a:moveTo>
                  <a:cubicBezTo>
                    <a:pt x="958" y="480"/>
                    <a:pt x="416" y="894"/>
                    <a:pt x="97" y="1453"/>
                  </a:cubicBezTo>
                  <a:cubicBezTo>
                    <a:pt x="1" y="1629"/>
                    <a:pt x="527" y="2347"/>
                    <a:pt x="895" y="2506"/>
                  </a:cubicBezTo>
                  <a:cubicBezTo>
                    <a:pt x="952" y="2530"/>
                    <a:pt x="1013" y="2541"/>
                    <a:pt x="1074" y="2541"/>
                  </a:cubicBezTo>
                  <a:cubicBezTo>
                    <a:pt x="1554" y="2541"/>
                    <a:pt x="2110" y="1866"/>
                    <a:pt x="2251" y="1230"/>
                  </a:cubicBezTo>
                  <a:lnTo>
                    <a:pt x="142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15"/>
            <p:cNvSpPr/>
            <p:nvPr/>
          </p:nvSpPr>
          <p:spPr>
            <a:xfrm>
              <a:off x="2629132" y="4942716"/>
              <a:ext cx="143313" cy="93480"/>
            </a:xfrm>
            <a:custGeom>
              <a:rect b="b" l="l" r="r" t="t"/>
              <a:pathLst>
                <a:path extrusionOk="0" h="1809" w="2762">
                  <a:moveTo>
                    <a:pt x="1166" y="1"/>
                  </a:moveTo>
                  <a:cubicBezTo>
                    <a:pt x="799" y="224"/>
                    <a:pt x="320" y="384"/>
                    <a:pt x="112" y="719"/>
                  </a:cubicBezTo>
                  <a:cubicBezTo>
                    <a:pt x="1" y="894"/>
                    <a:pt x="320" y="1517"/>
                    <a:pt x="591" y="1676"/>
                  </a:cubicBezTo>
                  <a:cubicBezTo>
                    <a:pt x="760" y="1769"/>
                    <a:pt x="977" y="1808"/>
                    <a:pt x="1199" y="1808"/>
                  </a:cubicBezTo>
                  <a:cubicBezTo>
                    <a:pt x="1397" y="1808"/>
                    <a:pt x="1599" y="1777"/>
                    <a:pt x="1772" y="1724"/>
                  </a:cubicBezTo>
                  <a:cubicBezTo>
                    <a:pt x="2075" y="1645"/>
                    <a:pt x="2474" y="1357"/>
                    <a:pt x="2554" y="1086"/>
                  </a:cubicBezTo>
                  <a:cubicBezTo>
                    <a:pt x="2762" y="368"/>
                    <a:pt x="2394" y="128"/>
                    <a:pt x="1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15"/>
            <p:cNvSpPr/>
            <p:nvPr/>
          </p:nvSpPr>
          <p:spPr>
            <a:xfrm>
              <a:off x="1785340" y="4069378"/>
              <a:ext cx="128370" cy="113065"/>
            </a:xfrm>
            <a:custGeom>
              <a:rect b="b" l="l" r="r" t="t"/>
              <a:pathLst>
                <a:path extrusionOk="0" h="2188" w="2474">
                  <a:moveTo>
                    <a:pt x="415" y="1"/>
                  </a:moveTo>
                  <a:lnTo>
                    <a:pt x="0" y="192"/>
                  </a:lnTo>
                  <a:cubicBezTo>
                    <a:pt x="32" y="847"/>
                    <a:pt x="80" y="1517"/>
                    <a:pt x="112" y="2187"/>
                  </a:cubicBezTo>
                  <a:lnTo>
                    <a:pt x="2410" y="1804"/>
                  </a:lnTo>
                  <a:cubicBezTo>
                    <a:pt x="2442" y="1661"/>
                    <a:pt x="2458" y="1517"/>
                    <a:pt x="2474" y="1357"/>
                  </a:cubicBezTo>
                  <a:lnTo>
                    <a:pt x="4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15"/>
            <p:cNvSpPr/>
            <p:nvPr/>
          </p:nvSpPr>
          <p:spPr>
            <a:xfrm>
              <a:off x="2227524" y="3738718"/>
              <a:ext cx="149073" cy="64387"/>
            </a:xfrm>
            <a:custGeom>
              <a:rect b="b" l="l" r="r" t="t"/>
              <a:pathLst>
                <a:path extrusionOk="0" h="1246" w="2873">
                  <a:moveTo>
                    <a:pt x="1405" y="0"/>
                  </a:moveTo>
                  <a:cubicBezTo>
                    <a:pt x="974" y="48"/>
                    <a:pt x="527" y="144"/>
                    <a:pt x="112" y="272"/>
                  </a:cubicBezTo>
                  <a:cubicBezTo>
                    <a:pt x="16" y="320"/>
                    <a:pt x="0" y="942"/>
                    <a:pt x="16" y="942"/>
                  </a:cubicBezTo>
                  <a:cubicBezTo>
                    <a:pt x="782" y="1086"/>
                    <a:pt x="1548" y="1197"/>
                    <a:pt x="2330" y="1245"/>
                  </a:cubicBezTo>
                  <a:cubicBezTo>
                    <a:pt x="2334" y="1245"/>
                    <a:pt x="2338" y="1246"/>
                    <a:pt x="2342" y="1246"/>
                  </a:cubicBezTo>
                  <a:cubicBezTo>
                    <a:pt x="2522" y="1246"/>
                    <a:pt x="2873" y="908"/>
                    <a:pt x="2857" y="814"/>
                  </a:cubicBezTo>
                  <a:cubicBezTo>
                    <a:pt x="2777" y="543"/>
                    <a:pt x="2602" y="304"/>
                    <a:pt x="2362" y="160"/>
                  </a:cubicBezTo>
                  <a:cubicBezTo>
                    <a:pt x="2107" y="16"/>
                    <a:pt x="1772" y="48"/>
                    <a:pt x="14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15"/>
            <p:cNvSpPr/>
            <p:nvPr/>
          </p:nvSpPr>
          <p:spPr>
            <a:xfrm>
              <a:off x="988921" y="3489754"/>
              <a:ext cx="118874" cy="100818"/>
            </a:xfrm>
            <a:custGeom>
              <a:rect b="b" l="l" r="r" t="t"/>
              <a:pathLst>
                <a:path extrusionOk="0" h="1951" w="2291">
                  <a:moveTo>
                    <a:pt x="404" y="1"/>
                  </a:moveTo>
                  <a:cubicBezTo>
                    <a:pt x="287" y="1"/>
                    <a:pt x="167" y="5"/>
                    <a:pt x="44" y="15"/>
                  </a:cubicBezTo>
                  <a:cubicBezTo>
                    <a:pt x="0" y="1057"/>
                    <a:pt x="348" y="1951"/>
                    <a:pt x="752" y="1951"/>
                  </a:cubicBezTo>
                  <a:cubicBezTo>
                    <a:pt x="787" y="1951"/>
                    <a:pt x="822" y="1944"/>
                    <a:pt x="858" y="1930"/>
                  </a:cubicBezTo>
                  <a:cubicBezTo>
                    <a:pt x="1353" y="1754"/>
                    <a:pt x="1927" y="1323"/>
                    <a:pt x="2103" y="876"/>
                  </a:cubicBezTo>
                  <a:cubicBezTo>
                    <a:pt x="2290" y="387"/>
                    <a:pt x="1489" y="1"/>
                    <a:pt x="4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15"/>
            <p:cNvSpPr/>
            <p:nvPr/>
          </p:nvSpPr>
          <p:spPr>
            <a:xfrm>
              <a:off x="3612916" y="4483285"/>
              <a:ext cx="141653" cy="94979"/>
            </a:xfrm>
            <a:custGeom>
              <a:rect b="b" l="l" r="r" t="t"/>
              <a:pathLst>
                <a:path extrusionOk="0" h="1838" w="2730">
                  <a:moveTo>
                    <a:pt x="638" y="1"/>
                  </a:moveTo>
                  <a:cubicBezTo>
                    <a:pt x="401" y="1"/>
                    <a:pt x="183" y="111"/>
                    <a:pt x="48" y="306"/>
                  </a:cubicBezTo>
                  <a:cubicBezTo>
                    <a:pt x="0" y="545"/>
                    <a:pt x="80" y="784"/>
                    <a:pt x="256" y="944"/>
                  </a:cubicBezTo>
                  <a:cubicBezTo>
                    <a:pt x="878" y="1279"/>
                    <a:pt x="1532" y="1519"/>
                    <a:pt x="2298" y="1838"/>
                  </a:cubicBezTo>
                  <a:cubicBezTo>
                    <a:pt x="2474" y="1566"/>
                    <a:pt x="2729" y="1327"/>
                    <a:pt x="2729" y="1104"/>
                  </a:cubicBezTo>
                  <a:cubicBezTo>
                    <a:pt x="2729" y="848"/>
                    <a:pt x="2522" y="449"/>
                    <a:pt x="2330" y="370"/>
                  </a:cubicBezTo>
                  <a:cubicBezTo>
                    <a:pt x="1788" y="178"/>
                    <a:pt x="1245" y="50"/>
                    <a:pt x="686" y="2"/>
                  </a:cubicBezTo>
                  <a:cubicBezTo>
                    <a:pt x="670" y="1"/>
                    <a:pt x="654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15"/>
            <p:cNvSpPr/>
            <p:nvPr/>
          </p:nvSpPr>
          <p:spPr>
            <a:xfrm>
              <a:off x="2113216" y="3384081"/>
              <a:ext cx="110209" cy="185617"/>
            </a:xfrm>
            <a:custGeom>
              <a:rect b="b" l="l" r="r" t="t"/>
              <a:pathLst>
                <a:path extrusionOk="0" h="3592" w="2124">
                  <a:moveTo>
                    <a:pt x="2124" y="1"/>
                  </a:moveTo>
                  <a:lnTo>
                    <a:pt x="2124" y="1"/>
                  </a:lnTo>
                  <a:cubicBezTo>
                    <a:pt x="895" y="480"/>
                    <a:pt x="1" y="2554"/>
                    <a:pt x="480" y="3592"/>
                  </a:cubicBezTo>
                  <a:cubicBezTo>
                    <a:pt x="1629" y="2698"/>
                    <a:pt x="1900" y="1437"/>
                    <a:pt x="212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15"/>
            <p:cNvSpPr/>
            <p:nvPr/>
          </p:nvSpPr>
          <p:spPr>
            <a:xfrm>
              <a:off x="3203110" y="4403294"/>
              <a:ext cx="109223" cy="112290"/>
            </a:xfrm>
            <a:custGeom>
              <a:rect b="b" l="l" r="r" t="t"/>
              <a:pathLst>
                <a:path extrusionOk="0" h="2173" w="2105">
                  <a:moveTo>
                    <a:pt x="843" y="0"/>
                  </a:moveTo>
                  <a:cubicBezTo>
                    <a:pt x="656" y="0"/>
                    <a:pt x="0" y="679"/>
                    <a:pt x="62" y="864"/>
                  </a:cubicBezTo>
                  <a:cubicBezTo>
                    <a:pt x="206" y="1359"/>
                    <a:pt x="669" y="1742"/>
                    <a:pt x="1004" y="2173"/>
                  </a:cubicBezTo>
                  <a:lnTo>
                    <a:pt x="1435" y="2125"/>
                  </a:lnTo>
                  <a:cubicBezTo>
                    <a:pt x="1642" y="1742"/>
                    <a:pt x="2105" y="1231"/>
                    <a:pt x="1993" y="976"/>
                  </a:cubicBezTo>
                  <a:cubicBezTo>
                    <a:pt x="1818" y="561"/>
                    <a:pt x="1307" y="178"/>
                    <a:pt x="860" y="2"/>
                  </a:cubicBezTo>
                  <a:cubicBezTo>
                    <a:pt x="855" y="1"/>
                    <a:pt x="849" y="0"/>
                    <a:pt x="8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15"/>
            <p:cNvSpPr/>
            <p:nvPr/>
          </p:nvSpPr>
          <p:spPr>
            <a:xfrm>
              <a:off x="3617015" y="3197745"/>
              <a:ext cx="162356" cy="104745"/>
            </a:xfrm>
            <a:custGeom>
              <a:rect b="b" l="l" r="r" t="t"/>
              <a:pathLst>
                <a:path extrusionOk="0" h="2027" w="3129">
                  <a:moveTo>
                    <a:pt x="1" y="0"/>
                  </a:moveTo>
                  <a:lnTo>
                    <a:pt x="1" y="0"/>
                  </a:lnTo>
                  <a:cubicBezTo>
                    <a:pt x="591" y="1277"/>
                    <a:pt x="1246" y="1995"/>
                    <a:pt x="2379" y="2027"/>
                  </a:cubicBezTo>
                  <a:cubicBezTo>
                    <a:pt x="2618" y="2027"/>
                    <a:pt x="2874" y="1708"/>
                    <a:pt x="3129" y="1548"/>
                  </a:cubicBezTo>
                  <a:cubicBezTo>
                    <a:pt x="2921" y="1325"/>
                    <a:pt x="2762" y="1037"/>
                    <a:pt x="2507" y="910"/>
                  </a:cubicBezTo>
                  <a:cubicBezTo>
                    <a:pt x="2044" y="670"/>
                    <a:pt x="1565" y="463"/>
                    <a:pt x="1070" y="287"/>
                  </a:cubicBezTo>
                  <a:cubicBezTo>
                    <a:pt x="815" y="192"/>
                    <a:pt x="528" y="144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15"/>
            <p:cNvSpPr/>
            <p:nvPr/>
          </p:nvSpPr>
          <p:spPr>
            <a:xfrm>
              <a:off x="2224203" y="3634802"/>
              <a:ext cx="161526" cy="98182"/>
            </a:xfrm>
            <a:custGeom>
              <a:rect b="b" l="l" r="r" t="t"/>
              <a:pathLst>
                <a:path extrusionOk="0" h="1900" w="3113">
                  <a:moveTo>
                    <a:pt x="1774" y="12"/>
                  </a:moveTo>
                  <a:cubicBezTo>
                    <a:pt x="1767" y="12"/>
                    <a:pt x="1761" y="14"/>
                    <a:pt x="1756" y="16"/>
                  </a:cubicBezTo>
                  <a:cubicBezTo>
                    <a:pt x="1150" y="320"/>
                    <a:pt x="128" y="0"/>
                    <a:pt x="32" y="990"/>
                  </a:cubicBezTo>
                  <a:cubicBezTo>
                    <a:pt x="1" y="1261"/>
                    <a:pt x="591" y="1596"/>
                    <a:pt x="910" y="1900"/>
                  </a:cubicBezTo>
                  <a:cubicBezTo>
                    <a:pt x="3113" y="1740"/>
                    <a:pt x="1772" y="1900"/>
                    <a:pt x="2219" y="415"/>
                  </a:cubicBezTo>
                  <a:cubicBezTo>
                    <a:pt x="2249" y="340"/>
                    <a:pt x="1885" y="12"/>
                    <a:pt x="1774" y="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15"/>
            <p:cNvSpPr/>
            <p:nvPr/>
          </p:nvSpPr>
          <p:spPr>
            <a:xfrm>
              <a:off x="3463844" y="3088042"/>
              <a:ext cx="115138" cy="94255"/>
            </a:xfrm>
            <a:custGeom>
              <a:rect b="b" l="l" r="r" t="t"/>
              <a:pathLst>
                <a:path extrusionOk="0" h="1824" w="2219">
                  <a:moveTo>
                    <a:pt x="1724" y="1"/>
                  </a:moveTo>
                  <a:cubicBezTo>
                    <a:pt x="1325" y="80"/>
                    <a:pt x="942" y="96"/>
                    <a:pt x="687" y="224"/>
                  </a:cubicBezTo>
                  <a:cubicBezTo>
                    <a:pt x="431" y="352"/>
                    <a:pt x="1" y="655"/>
                    <a:pt x="32" y="814"/>
                  </a:cubicBezTo>
                  <a:cubicBezTo>
                    <a:pt x="96" y="1150"/>
                    <a:pt x="320" y="1596"/>
                    <a:pt x="607" y="1724"/>
                  </a:cubicBezTo>
                  <a:cubicBezTo>
                    <a:pt x="754" y="1793"/>
                    <a:pt x="880" y="1823"/>
                    <a:pt x="990" y="1823"/>
                  </a:cubicBezTo>
                  <a:cubicBezTo>
                    <a:pt x="1516" y="1823"/>
                    <a:pt x="1684" y="1144"/>
                    <a:pt x="2027" y="814"/>
                  </a:cubicBezTo>
                  <a:cubicBezTo>
                    <a:pt x="2155" y="655"/>
                    <a:pt x="2219" y="431"/>
                    <a:pt x="2171" y="224"/>
                  </a:cubicBezTo>
                  <a:cubicBezTo>
                    <a:pt x="2123" y="112"/>
                    <a:pt x="1852" y="64"/>
                    <a:pt x="17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15"/>
            <p:cNvSpPr/>
            <p:nvPr/>
          </p:nvSpPr>
          <p:spPr>
            <a:xfrm>
              <a:off x="5625990" y="4688791"/>
              <a:ext cx="154884" cy="76376"/>
            </a:xfrm>
            <a:custGeom>
              <a:rect b="b" l="l" r="r" t="t"/>
              <a:pathLst>
                <a:path extrusionOk="0" h="1478" w="2985">
                  <a:moveTo>
                    <a:pt x="1980" y="0"/>
                  </a:moveTo>
                  <a:cubicBezTo>
                    <a:pt x="1400" y="0"/>
                    <a:pt x="717" y="354"/>
                    <a:pt x="0" y="1053"/>
                  </a:cubicBezTo>
                  <a:cubicBezTo>
                    <a:pt x="550" y="1331"/>
                    <a:pt x="966" y="1478"/>
                    <a:pt x="1339" y="1478"/>
                  </a:cubicBezTo>
                  <a:cubicBezTo>
                    <a:pt x="1886" y="1478"/>
                    <a:pt x="2339" y="1161"/>
                    <a:pt x="2984" y="478"/>
                  </a:cubicBezTo>
                  <a:cubicBezTo>
                    <a:pt x="2709" y="158"/>
                    <a:pt x="2368" y="0"/>
                    <a:pt x="19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15"/>
            <p:cNvSpPr/>
            <p:nvPr/>
          </p:nvSpPr>
          <p:spPr>
            <a:xfrm>
              <a:off x="5691368" y="4100744"/>
              <a:ext cx="68803" cy="175695"/>
            </a:xfrm>
            <a:custGeom>
              <a:rect b="b" l="l" r="r" t="t"/>
              <a:pathLst>
                <a:path extrusionOk="0" h="3400" w="1326">
                  <a:moveTo>
                    <a:pt x="1006" y="0"/>
                  </a:moveTo>
                  <a:cubicBezTo>
                    <a:pt x="671" y="511"/>
                    <a:pt x="81" y="990"/>
                    <a:pt x="49" y="1517"/>
                  </a:cubicBezTo>
                  <a:cubicBezTo>
                    <a:pt x="1" y="2123"/>
                    <a:pt x="432" y="2777"/>
                    <a:pt x="655" y="3400"/>
                  </a:cubicBezTo>
                  <a:lnTo>
                    <a:pt x="1022" y="3304"/>
                  </a:lnTo>
                  <a:cubicBezTo>
                    <a:pt x="1118" y="2251"/>
                    <a:pt x="1230" y="1213"/>
                    <a:pt x="1325" y="176"/>
                  </a:cubicBezTo>
                  <a:lnTo>
                    <a:pt x="100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15"/>
            <p:cNvSpPr/>
            <p:nvPr/>
          </p:nvSpPr>
          <p:spPr>
            <a:xfrm>
              <a:off x="1423426" y="4202179"/>
              <a:ext cx="103567" cy="109809"/>
            </a:xfrm>
            <a:custGeom>
              <a:rect b="b" l="l" r="r" t="t"/>
              <a:pathLst>
                <a:path extrusionOk="0" h="2125" w="1996">
                  <a:moveTo>
                    <a:pt x="1469" y="0"/>
                  </a:moveTo>
                  <a:lnTo>
                    <a:pt x="1" y="1038"/>
                  </a:lnTo>
                  <a:cubicBezTo>
                    <a:pt x="452" y="1551"/>
                    <a:pt x="751" y="2124"/>
                    <a:pt x="943" y="2124"/>
                  </a:cubicBezTo>
                  <a:cubicBezTo>
                    <a:pt x="948" y="2124"/>
                    <a:pt x="954" y="2124"/>
                    <a:pt x="959" y="2123"/>
                  </a:cubicBezTo>
                  <a:cubicBezTo>
                    <a:pt x="1645" y="1995"/>
                    <a:pt x="1996" y="1437"/>
                    <a:pt x="1932" y="719"/>
                  </a:cubicBezTo>
                  <a:cubicBezTo>
                    <a:pt x="1900" y="463"/>
                    <a:pt x="1629" y="24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15"/>
            <p:cNvSpPr/>
            <p:nvPr/>
          </p:nvSpPr>
          <p:spPr>
            <a:xfrm>
              <a:off x="152341" y="4090823"/>
              <a:ext cx="76223" cy="131668"/>
            </a:xfrm>
            <a:custGeom>
              <a:rect b="b" l="l" r="r" t="t"/>
              <a:pathLst>
                <a:path extrusionOk="0" h="2548" w="1469">
                  <a:moveTo>
                    <a:pt x="431" y="1"/>
                  </a:moveTo>
                  <a:cubicBezTo>
                    <a:pt x="272" y="639"/>
                    <a:pt x="48" y="1198"/>
                    <a:pt x="16" y="1772"/>
                  </a:cubicBezTo>
                  <a:cubicBezTo>
                    <a:pt x="1" y="2028"/>
                    <a:pt x="304" y="2411"/>
                    <a:pt x="559" y="2538"/>
                  </a:cubicBezTo>
                  <a:cubicBezTo>
                    <a:pt x="573" y="2545"/>
                    <a:pt x="591" y="2548"/>
                    <a:pt x="611" y="2548"/>
                  </a:cubicBezTo>
                  <a:cubicBezTo>
                    <a:pt x="800" y="2548"/>
                    <a:pt x="1233" y="2298"/>
                    <a:pt x="1261" y="2139"/>
                  </a:cubicBezTo>
                  <a:cubicBezTo>
                    <a:pt x="1357" y="1357"/>
                    <a:pt x="1469" y="528"/>
                    <a:pt x="4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15"/>
            <p:cNvSpPr/>
            <p:nvPr/>
          </p:nvSpPr>
          <p:spPr>
            <a:xfrm>
              <a:off x="1249551" y="3704096"/>
              <a:ext cx="106058" cy="200447"/>
            </a:xfrm>
            <a:custGeom>
              <a:rect b="b" l="l" r="r" t="t"/>
              <a:pathLst>
                <a:path extrusionOk="0" h="3879" w="2044">
                  <a:moveTo>
                    <a:pt x="1900" y="0"/>
                  </a:moveTo>
                  <a:lnTo>
                    <a:pt x="1900" y="0"/>
                  </a:lnTo>
                  <a:cubicBezTo>
                    <a:pt x="559" y="702"/>
                    <a:pt x="1" y="2107"/>
                    <a:pt x="400" y="3878"/>
                  </a:cubicBezTo>
                  <a:cubicBezTo>
                    <a:pt x="527" y="3814"/>
                    <a:pt x="639" y="3734"/>
                    <a:pt x="735" y="3639"/>
                  </a:cubicBezTo>
                  <a:cubicBezTo>
                    <a:pt x="1102" y="3192"/>
                    <a:pt x="2043" y="2857"/>
                    <a:pt x="1022" y="2123"/>
                  </a:cubicBezTo>
                  <a:cubicBezTo>
                    <a:pt x="942" y="2059"/>
                    <a:pt x="990" y="1740"/>
                    <a:pt x="1070" y="1580"/>
                  </a:cubicBezTo>
                  <a:cubicBezTo>
                    <a:pt x="1325" y="1053"/>
                    <a:pt x="1628" y="527"/>
                    <a:pt x="19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15"/>
            <p:cNvSpPr/>
            <p:nvPr/>
          </p:nvSpPr>
          <p:spPr>
            <a:xfrm>
              <a:off x="3166581" y="4005923"/>
              <a:ext cx="83695" cy="133632"/>
            </a:xfrm>
            <a:custGeom>
              <a:rect b="b" l="l" r="r" t="t"/>
              <a:pathLst>
                <a:path extrusionOk="0" h="2586" w="1613">
                  <a:moveTo>
                    <a:pt x="1325" y="0"/>
                  </a:moveTo>
                  <a:cubicBezTo>
                    <a:pt x="1006" y="80"/>
                    <a:pt x="447" y="96"/>
                    <a:pt x="399" y="255"/>
                  </a:cubicBezTo>
                  <a:cubicBezTo>
                    <a:pt x="224" y="1021"/>
                    <a:pt x="96" y="1803"/>
                    <a:pt x="0" y="2585"/>
                  </a:cubicBezTo>
                  <a:lnTo>
                    <a:pt x="255" y="2522"/>
                  </a:lnTo>
                  <a:cubicBezTo>
                    <a:pt x="702" y="1995"/>
                    <a:pt x="1117" y="1436"/>
                    <a:pt x="1500" y="862"/>
                  </a:cubicBezTo>
                  <a:cubicBezTo>
                    <a:pt x="1612" y="654"/>
                    <a:pt x="1389" y="287"/>
                    <a:pt x="13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15"/>
            <p:cNvSpPr/>
            <p:nvPr/>
          </p:nvSpPr>
          <p:spPr>
            <a:xfrm>
              <a:off x="2976103" y="4113094"/>
              <a:ext cx="69633" cy="122935"/>
            </a:xfrm>
            <a:custGeom>
              <a:rect b="b" l="l" r="r" t="t"/>
              <a:pathLst>
                <a:path extrusionOk="0" h="2379" w="1342">
                  <a:moveTo>
                    <a:pt x="901" y="0"/>
                  </a:moveTo>
                  <a:cubicBezTo>
                    <a:pt x="898" y="0"/>
                    <a:pt x="896" y="0"/>
                    <a:pt x="894" y="1"/>
                  </a:cubicBezTo>
                  <a:cubicBezTo>
                    <a:pt x="655" y="65"/>
                    <a:pt x="304" y="240"/>
                    <a:pt x="240" y="432"/>
                  </a:cubicBezTo>
                  <a:cubicBezTo>
                    <a:pt x="1" y="1246"/>
                    <a:pt x="160" y="1932"/>
                    <a:pt x="1293" y="2379"/>
                  </a:cubicBezTo>
                  <a:cubicBezTo>
                    <a:pt x="1293" y="1677"/>
                    <a:pt x="1341" y="1102"/>
                    <a:pt x="1277" y="543"/>
                  </a:cubicBezTo>
                  <a:cubicBezTo>
                    <a:pt x="1262" y="356"/>
                    <a:pt x="1001" y="0"/>
                    <a:pt x="9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15"/>
            <p:cNvSpPr/>
            <p:nvPr/>
          </p:nvSpPr>
          <p:spPr>
            <a:xfrm>
              <a:off x="2534749" y="3805532"/>
              <a:ext cx="80374" cy="106399"/>
            </a:xfrm>
            <a:custGeom>
              <a:rect b="b" l="l" r="r" t="t"/>
              <a:pathLst>
                <a:path extrusionOk="0" h="2059" w="1549">
                  <a:moveTo>
                    <a:pt x="639" y="0"/>
                  </a:moveTo>
                  <a:cubicBezTo>
                    <a:pt x="415" y="255"/>
                    <a:pt x="0" y="527"/>
                    <a:pt x="32" y="734"/>
                  </a:cubicBezTo>
                  <a:cubicBezTo>
                    <a:pt x="96" y="1117"/>
                    <a:pt x="415" y="1436"/>
                    <a:pt x="798" y="2059"/>
                  </a:cubicBezTo>
                  <a:cubicBezTo>
                    <a:pt x="1149" y="1500"/>
                    <a:pt x="1548" y="1149"/>
                    <a:pt x="1484" y="974"/>
                  </a:cubicBezTo>
                  <a:cubicBezTo>
                    <a:pt x="1325" y="606"/>
                    <a:pt x="926" y="319"/>
                    <a:pt x="6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15"/>
            <p:cNvSpPr/>
            <p:nvPr/>
          </p:nvSpPr>
          <p:spPr>
            <a:xfrm>
              <a:off x="2851936" y="4386913"/>
              <a:ext cx="91114" cy="87486"/>
            </a:xfrm>
            <a:custGeom>
              <a:rect b="b" l="l" r="r" t="t"/>
              <a:pathLst>
                <a:path extrusionOk="0" h="1693" w="1756">
                  <a:moveTo>
                    <a:pt x="845" y="0"/>
                  </a:moveTo>
                  <a:cubicBezTo>
                    <a:pt x="558" y="351"/>
                    <a:pt x="239" y="686"/>
                    <a:pt x="48" y="1085"/>
                  </a:cubicBezTo>
                  <a:cubicBezTo>
                    <a:pt x="0" y="1195"/>
                    <a:pt x="448" y="1692"/>
                    <a:pt x="493" y="1692"/>
                  </a:cubicBezTo>
                  <a:cubicBezTo>
                    <a:pt x="493" y="1692"/>
                    <a:pt x="494" y="1692"/>
                    <a:pt x="494" y="1692"/>
                  </a:cubicBezTo>
                  <a:cubicBezTo>
                    <a:pt x="941" y="1421"/>
                    <a:pt x="1356" y="1117"/>
                    <a:pt x="1755" y="798"/>
                  </a:cubicBezTo>
                  <a:lnTo>
                    <a:pt x="84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15"/>
            <p:cNvSpPr/>
            <p:nvPr/>
          </p:nvSpPr>
          <p:spPr>
            <a:xfrm>
              <a:off x="1307509" y="316107"/>
              <a:ext cx="433987" cy="662577"/>
            </a:xfrm>
            <a:custGeom>
              <a:rect b="b" l="l" r="r" t="t"/>
              <a:pathLst>
                <a:path extrusionOk="0" h="12822" w="8364">
                  <a:moveTo>
                    <a:pt x="4661" y="0"/>
                  </a:moveTo>
                  <a:cubicBezTo>
                    <a:pt x="4639" y="0"/>
                    <a:pt x="4618" y="2"/>
                    <a:pt x="4597" y="5"/>
                  </a:cubicBezTo>
                  <a:cubicBezTo>
                    <a:pt x="3336" y="164"/>
                    <a:pt x="1118" y="2766"/>
                    <a:pt x="942" y="4026"/>
                  </a:cubicBezTo>
                  <a:cubicBezTo>
                    <a:pt x="831" y="4808"/>
                    <a:pt x="559" y="5558"/>
                    <a:pt x="352" y="6340"/>
                  </a:cubicBezTo>
                  <a:cubicBezTo>
                    <a:pt x="256" y="6755"/>
                    <a:pt x="128" y="7170"/>
                    <a:pt x="1" y="7665"/>
                  </a:cubicBezTo>
                  <a:cubicBezTo>
                    <a:pt x="80" y="7825"/>
                    <a:pt x="112" y="8080"/>
                    <a:pt x="272" y="8224"/>
                  </a:cubicBezTo>
                  <a:cubicBezTo>
                    <a:pt x="1740" y="9660"/>
                    <a:pt x="3240" y="11096"/>
                    <a:pt x="4741" y="12517"/>
                  </a:cubicBezTo>
                  <a:cubicBezTo>
                    <a:pt x="4967" y="12723"/>
                    <a:pt x="5194" y="12821"/>
                    <a:pt x="5404" y="12821"/>
                  </a:cubicBezTo>
                  <a:cubicBezTo>
                    <a:pt x="5697" y="12821"/>
                    <a:pt x="5959" y="12630"/>
                    <a:pt x="6145" y="12277"/>
                  </a:cubicBezTo>
                  <a:cubicBezTo>
                    <a:pt x="6480" y="11591"/>
                    <a:pt x="6767" y="10889"/>
                    <a:pt x="6975" y="10155"/>
                  </a:cubicBezTo>
                  <a:cubicBezTo>
                    <a:pt x="7374" y="8718"/>
                    <a:pt x="7613" y="7234"/>
                    <a:pt x="8060" y="5814"/>
                  </a:cubicBezTo>
                  <a:cubicBezTo>
                    <a:pt x="8347" y="4904"/>
                    <a:pt x="8363" y="4186"/>
                    <a:pt x="7709" y="3420"/>
                  </a:cubicBezTo>
                  <a:cubicBezTo>
                    <a:pt x="6959" y="2542"/>
                    <a:pt x="6400" y="1521"/>
                    <a:pt x="5682" y="611"/>
                  </a:cubicBezTo>
                  <a:cubicBezTo>
                    <a:pt x="5443" y="327"/>
                    <a:pt x="4993" y="0"/>
                    <a:pt x="46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15"/>
            <p:cNvSpPr/>
            <p:nvPr/>
          </p:nvSpPr>
          <p:spPr>
            <a:xfrm>
              <a:off x="3950755" y="2427186"/>
              <a:ext cx="385109" cy="382292"/>
            </a:xfrm>
            <a:custGeom>
              <a:rect b="b" l="l" r="r" t="t"/>
              <a:pathLst>
                <a:path extrusionOk="0" h="7398" w="7422">
                  <a:moveTo>
                    <a:pt x="6064" y="0"/>
                  </a:moveTo>
                  <a:cubicBezTo>
                    <a:pt x="5858" y="0"/>
                    <a:pt x="5622" y="56"/>
                    <a:pt x="5363" y="150"/>
                  </a:cubicBezTo>
                  <a:cubicBezTo>
                    <a:pt x="3559" y="788"/>
                    <a:pt x="1932" y="1666"/>
                    <a:pt x="655" y="3166"/>
                  </a:cubicBezTo>
                  <a:cubicBezTo>
                    <a:pt x="1" y="3948"/>
                    <a:pt x="176" y="5480"/>
                    <a:pt x="1054" y="6007"/>
                  </a:cubicBezTo>
                  <a:cubicBezTo>
                    <a:pt x="1596" y="6326"/>
                    <a:pt x="2139" y="6645"/>
                    <a:pt x="2682" y="6980"/>
                  </a:cubicBezTo>
                  <a:cubicBezTo>
                    <a:pt x="3099" y="7245"/>
                    <a:pt x="3659" y="7397"/>
                    <a:pt x="4172" y="7397"/>
                  </a:cubicBezTo>
                  <a:cubicBezTo>
                    <a:pt x="4679" y="7397"/>
                    <a:pt x="5141" y="7249"/>
                    <a:pt x="5379" y="6917"/>
                  </a:cubicBezTo>
                  <a:cubicBezTo>
                    <a:pt x="6257" y="5672"/>
                    <a:pt x="7422" y="4491"/>
                    <a:pt x="7374" y="2703"/>
                  </a:cubicBezTo>
                  <a:cubicBezTo>
                    <a:pt x="7214" y="2113"/>
                    <a:pt x="7023" y="1522"/>
                    <a:pt x="6911" y="900"/>
                  </a:cubicBezTo>
                  <a:cubicBezTo>
                    <a:pt x="6792" y="243"/>
                    <a:pt x="6492" y="0"/>
                    <a:pt x="60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15"/>
            <p:cNvSpPr/>
            <p:nvPr/>
          </p:nvSpPr>
          <p:spPr>
            <a:xfrm>
              <a:off x="3374390" y="2578849"/>
              <a:ext cx="539163" cy="257548"/>
            </a:xfrm>
            <a:custGeom>
              <a:rect b="b" l="l" r="r" t="t"/>
              <a:pathLst>
                <a:path extrusionOk="0" h="4984" w="10391">
                  <a:moveTo>
                    <a:pt x="3955" y="1"/>
                  </a:moveTo>
                  <a:cubicBezTo>
                    <a:pt x="3166" y="1"/>
                    <a:pt x="2547" y="521"/>
                    <a:pt x="1964" y="1380"/>
                  </a:cubicBezTo>
                  <a:cubicBezTo>
                    <a:pt x="1437" y="2130"/>
                    <a:pt x="687" y="2737"/>
                    <a:pt x="65" y="3423"/>
                  </a:cubicBezTo>
                  <a:cubicBezTo>
                    <a:pt x="1" y="3487"/>
                    <a:pt x="33" y="3646"/>
                    <a:pt x="17" y="3870"/>
                  </a:cubicBezTo>
                  <a:lnTo>
                    <a:pt x="607" y="3598"/>
                  </a:lnTo>
                  <a:lnTo>
                    <a:pt x="607" y="4173"/>
                  </a:lnTo>
                  <a:cubicBezTo>
                    <a:pt x="2028" y="4269"/>
                    <a:pt x="3304" y="4333"/>
                    <a:pt x="4597" y="4444"/>
                  </a:cubicBezTo>
                  <a:cubicBezTo>
                    <a:pt x="5475" y="4508"/>
                    <a:pt x="6321" y="4891"/>
                    <a:pt x="7119" y="4971"/>
                  </a:cubicBezTo>
                  <a:cubicBezTo>
                    <a:pt x="7192" y="4979"/>
                    <a:pt x="7266" y="4983"/>
                    <a:pt x="7341" y="4983"/>
                  </a:cubicBezTo>
                  <a:cubicBezTo>
                    <a:pt x="8253" y="4983"/>
                    <a:pt x="9240" y="4386"/>
                    <a:pt x="10199" y="4061"/>
                  </a:cubicBezTo>
                  <a:cubicBezTo>
                    <a:pt x="10263" y="4029"/>
                    <a:pt x="10295" y="3854"/>
                    <a:pt x="10390" y="3678"/>
                  </a:cubicBezTo>
                  <a:lnTo>
                    <a:pt x="9513" y="3471"/>
                  </a:lnTo>
                  <a:cubicBezTo>
                    <a:pt x="9513" y="1013"/>
                    <a:pt x="8731" y="949"/>
                    <a:pt x="7071" y="614"/>
                  </a:cubicBezTo>
                  <a:cubicBezTo>
                    <a:pt x="6899" y="576"/>
                    <a:pt x="6714" y="568"/>
                    <a:pt x="6527" y="568"/>
                  </a:cubicBezTo>
                  <a:cubicBezTo>
                    <a:pt x="6386" y="568"/>
                    <a:pt x="6243" y="572"/>
                    <a:pt x="6104" y="572"/>
                  </a:cubicBezTo>
                  <a:cubicBezTo>
                    <a:pt x="5809" y="572"/>
                    <a:pt x="5527" y="552"/>
                    <a:pt x="5299" y="423"/>
                  </a:cubicBezTo>
                  <a:cubicBezTo>
                    <a:pt x="4796" y="133"/>
                    <a:pt x="4354" y="1"/>
                    <a:pt x="39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15"/>
            <p:cNvSpPr/>
            <p:nvPr/>
          </p:nvSpPr>
          <p:spPr>
            <a:xfrm>
              <a:off x="2099985" y="2629541"/>
              <a:ext cx="426515" cy="307931"/>
            </a:xfrm>
            <a:custGeom>
              <a:rect b="b" l="l" r="r" t="t"/>
              <a:pathLst>
                <a:path extrusionOk="0" h="5959" w="8220">
                  <a:moveTo>
                    <a:pt x="687" y="0"/>
                  </a:moveTo>
                  <a:cubicBezTo>
                    <a:pt x="543" y="96"/>
                    <a:pt x="224" y="208"/>
                    <a:pt x="96" y="431"/>
                  </a:cubicBezTo>
                  <a:cubicBezTo>
                    <a:pt x="1" y="670"/>
                    <a:pt x="17" y="942"/>
                    <a:pt x="144" y="1165"/>
                  </a:cubicBezTo>
                  <a:cubicBezTo>
                    <a:pt x="368" y="1484"/>
                    <a:pt x="639" y="1788"/>
                    <a:pt x="958" y="2043"/>
                  </a:cubicBezTo>
                  <a:cubicBezTo>
                    <a:pt x="1996" y="2969"/>
                    <a:pt x="3097" y="3846"/>
                    <a:pt x="4086" y="4820"/>
                  </a:cubicBezTo>
                  <a:cubicBezTo>
                    <a:pt x="4883" y="5584"/>
                    <a:pt x="5257" y="5959"/>
                    <a:pt x="5652" y="5959"/>
                  </a:cubicBezTo>
                  <a:cubicBezTo>
                    <a:pt x="6017" y="5959"/>
                    <a:pt x="6400" y="5639"/>
                    <a:pt x="7150" y="5011"/>
                  </a:cubicBezTo>
                  <a:cubicBezTo>
                    <a:pt x="8220" y="4118"/>
                    <a:pt x="8220" y="3048"/>
                    <a:pt x="6975" y="2346"/>
                  </a:cubicBezTo>
                  <a:cubicBezTo>
                    <a:pt x="5794" y="1692"/>
                    <a:pt x="4501" y="1213"/>
                    <a:pt x="3240" y="718"/>
                  </a:cubicBezTo>
                  <a:cubicBezTo>
                    <a:pt x="2458" y="431"/>
                    <a:pt x="1628" y="256"/>
                    <a:pt x="6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15"/>
            <p:cNvSpPr/>
            <p:nvPr/>
          </p:nvSpPr>
          <p:spPr>
            <a:xfrm>
              <a:off x="3146708" y="1869317"/>
              <a:ext cx="300636" cy="293204"/>
            </a:xfrm>
            <a:custGeom>
              <a:rect b="b" l="l" r="r" t="t"/>
              <a:pathLst>
                <a:path extrusionOk="0" h="5674" w="5794">
                  <a:moveTo>
                    <a:pt x="2850" y="0"/>
                  </a:moveTo>
                  <a:cubicBezTo>
                    <a:pt x="2406" y="0"/>
                    <a:pt x="1923" y="127"/>
                    <a:pt x="1564" y="317"/>
                  </a:cubicBezTo>
                  <a:cubicBezTo>
                    <a:pt x="463" y="876"/>
                    <a:pt x="224" y="1993"/>
                    <a:pt x="255" y="3158"/>
                  </a:cubicBezTo>
                  <a:lnTo>
                    <a:pt x="0" y="3301"/>
                  </a:lnTo>
                  <a:cubicBezTo>
                    <a:pt x="335" y="3876"/>
                    <a:pt x="543" y="4658"/>
                    <a:pt x="1053" y="4993"/>
                  </a:cubicBezTo>
                  <a:cubicBezTo>
                    <a:pt x="1660" y="5408"/>
                    <a:pt x="2506" y="5456"/>
                    <a:pt x="3256" y="5615"/>
                  </a:cubicBezTo>
                  <a:cubicBezTo>
                    <a:pt x="3429" y="5653"/>
                    <a:pt x="3593" y="5673"/>
                    <a:pt x="3749" y="5673"/>
                  </a:cubicBezTo>
                  <a:cubicBezTo>
                    <a:pt x="4313" y="5673"/>
                    <a:pt x="4763" y="5411"/>
                    <a:pt x="5075" y="4786"/>
                  </a:cubicBezTo>
                  <a:cubicBezTo>
                    <a:pt x="5793" y="3333"/>
                    <a:pt x="5011" y="700"/>
                    <a:pt x="3479" y="110"/>
                  </a:cubicBezTo>
                  <a:cubicBezTo>
                    <a:pt x="3295" y="34"/>
                    <a:pt x="3078" y="0"/>
                    <a:pt x="28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15"/>
            <p:cNvSpPr/>
            <p:nvPr/>
          </p:nvSpPr>
          <p:spPr>
            <a:xfrm>
              <a:off x="2062885" y="2235528"/>
              <a:ext cx="257414" cy="218430"/>
            </a:xfrm>
            <a:custGeom>
              <a:rect b="b" l="l" r="r" t="t"/>
              <a:pathLst>
                <a:path extrusionOk="0" h="4227" w="4961">
                  <a:moveTo>
                    <a:pt x="3095" y="1"/>
                  </a:moveTo>
                  <a:cubicBezTo>
                    <a:pt x="2812" y="1"/>
                    <a:pt x="2500" y="101"/>
                    <a:pt x="2152" y="348"/>
                  </a:cubicBezTo>
                  <a:cubicBezTo>
                    <a:pt x="1881" y="555"/>
                    <a:pt x="1370" y="412"/>
                    <a:pt x="1003" y="539"/>
                  </a:cubicBezTo>
                  <a:cubicBezTo>
                    <a:pt x="700" y="635"/>
                    <a:pt x="237" y="890"/>
                    <a:pt x="205" y="1114"/>
                  </a:cubicBezTo>
                  <a:cubicBezTo>
                    <a:pt x="1" y="2670"/>
                    <a:pt x="695" y="4227"/>
                    <a:pt x="2424" y="4227"/>
                  </a:cubicBezTo>
                  <a:cubicBezTo>
                    <a:pt x="2450" y="4227"/>
                    <a:pt x="2477" y="4227"/>
                    <a:pt x="2503" y="4226"/>
                  </a:cubicBezTo>
                  <a:cubicBezTo>
                    <a:pt x="2528" y="4226"/>
                    <a:pt x="2553" y="4226"/>
                    <a:pt x="2577" y="4226"/>
                  </a:cubicBezTo>
                  <a:cubicBezTo>
                    <a:pt x="3741" y="4226"/>
                    <a:pt x="4332" y="3848"/>
                    <a:pt x="4801" y="2550"/>
                  </a:cubicBezTo>
                  <a:cubicBezTo>
                    <a:pt x="4961" y="2103"/>
                    <a:pt x="4961" y="1337"/>
                    <a:pt x="4674" y="1018"/>
                  </a:cubicBezTo>
                  <a:cubicBezTo>
                    <a:pt x="4240" y="529"/>
                    <a:pt x="3744" y="1"/>
                    <a:pt x="30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15"/>
            <p:cNvSpPr/>
            <p:nvPr/>
          </p:nvSpPr>
          <p:spPr>
            <a:xfrm>
              <a:off x="3892796" y="2149698"/>
              <a:ext cx="241017" cy="229747"/>
            </a:xfrm>
            <a:custGeom>
              <a:rect b="b" l="l" r="r" t="t"/>
              <a:pathLst>
                <a:path extrusionOk="0" h="4446" w="4645">
                  <a:moveTo>
                    <a:pt x="1236" y="1"/>
                  </a:moveTo>
                  <a:cubicBezTo>
                    <a:pt x="921" y="1"/>
                    <a:pt x="580" y="81"/>
                    <a:pt x="383" y="221"/>
                  </a:cubicBezTo>
                  <a:cubicBezTo>
                    <a:pt x="96" y="445"/>
                    <a:pt x="0" y="1067"/>
                    <a:pt x="16" y="1546"/>
                  </a:cubicBezTo>
                  <a:cubicBezTo>
                    <a:pt x="48" y="2025"/>
                    <a:pt x="320" y="2488"/>
                    <a:pt x="463" y="2950"/>
                  </a:cubicBezTo>
                  <a:cubicBezTo>
                    <a:pt x="770" y="3916"/>
                    <a:pt x="1384" y="4445"/>
                    <a:pt x="2162" y="4445"/>
                  </a:cubicBezTo>
                  <a:cubicBezTo>
                    <a:pt x="2476" y="4445"/>
                    <a:pt x="2818" y="4359"/>
                    <a:pt x="3176" y="4179"/>
                  </a:cubicBezTo>
                  <a:cubicBezTo>
                    <a:pt x="3703" y="3924"/>
                    <a:pt x="4134" y="3493"/>
                    <a:pt x="4645" y="3126"/>
                  </a:cubicBezTo>
                  <a:cubicBezTo>
                    <a:pt x="4198" y="2583"/>
                    <a:pt x="3910" y="2200"/>
                    <a:pt x="3575" y="1849"/>
                  </a:cubicBezTo>
                  <a:cubicBezTo>
                    <a:pt x="3001" y="1243"/>
                    <a:pt x="2490" y="572"/>
                    <a:pt x="1804" y="126"/>
                  </a:cubicBezTo>
                  <a:cubicBezTo>
                    <a:pt x="1666" y="40"/>
                    <a:pt x="1457" y="1"/>
                    <a:pt x="12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15"/>
            <p:cNvSpPr/>
            <p:nvPr/>
          </p:nvSpPr>
          <p:spPr>
            <a:xfrm>
              <a:off x="3405055" y="2241936"/>
              <a:ext cx="271683" cy="202204"/>
            </a:xfrm>
            <a:custGeom>
              <a:rect b="b" l="l" r="r" t="t"/>
              <a:pathLst>
                <a:path extrusionOk="0" h="3913" w="5236">
                  <a:moveTo>
                    <a:pt x="0" y="0"/>
                  </a:moveTo>
                  <a:lnTo>
                    <a:pt x="0" y="0"/>
                  </a:lnTo>
                  <a:cubicBezTo>
                    <a:pt x="431" y="1421"/>
                    <a:pt x="719" y="2458"/>
                    <a:pt x="1070" y="3479"/>
                  </a:cubicBezTo>
                  <a:cubicBezTo>
                    <a:pt x="1130" y="3646"/>
                    <a:pt x="1377" y="3913"/>
                    <a:pt x="1512" y="3913"/>
                  </a:cubicBezTo>
                  <a:cubicBezTo>
                    <a:pt x="1519" y="3913"/>
                    <a:pt x="1526" y="3912"/>
                    <a:pt x="1532" y="3910"/>
                  </a:cubicBezTo>
                  <a:cubicBezTo>
                    <a:pt x="2506" y="3671"/>
                    <a:pt x="3559" y="3527"/>
                    <a:pt x="4421" y="3049"/>
                  </a:cubicBezTo>
                  <a:cubicBezTo>
                    <a:pt x="5187" y="2618"/>
                    <a:pt x="5235" y="1405"/>
                    <a:pt x="4645" y="1229"/>
                  </a:cubicBezTo>
                  <a:cubicBezTo>
                    <a:pt x="3208" y="766"/>
                    <a:pt x="1740" y="447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15"/>
            <p:cNvSpPr/>
            <p:nvPr/>
          </p:nvSpPr>
          <p:spPr>
            <a:xfrm>
              <a:off x="2610089" y="2486818"/>
              <a:ext cx="220314" cy="184841"/>
            </a:xfrm>
            <a:custGeom>
              <a:rect b="b" l="l" r="r" t="t"/>
              <a:pathLst>
                <a:path extrusionOk="0" h="3577" w="4246">
                  <a:moveTo>
                    <a:pt x="1973" y="0"/>
                  </a:moveTo>
                  <a:cubicBezTo>
                    <a:pt x="1867" y="0"/>
                    <a:pt x="1767" y="16"/>
                    <a:pt x="1676" y="49"/>
                  </a:cubicBezTo>
                  <a:cubicBezTo>
                    <a:pt x="974" y="289"/>
                    <a:pt x="543" y="1262"/>
                    <a:pt x="1" y="1916"/>
                  </a:cubicBezTo>
                  <a:cubicBezTo>
                    <a:pt x="222" y="2676"/>
                    <a:pt x="1118" y="3576"/>
                    <a:pt x="1693" y="3576"/>
                  </a:cubicBezTo>
                  <a:cubicBezTo>
                    <a:pt x="1698" y="3576"/>
                    <a:pt x="1703" y="3576"/>
                    <a:pt x="1708" y="3576"/>
                  </a:cubicBezTo>
                  <a:cubicBezTo>
                    <a:pt x="2746" y="3528"/>
                    <a:pt x="4246" y="2395"/>
                    <a:pt x="4246" y="1661"/>
                  </a:cubicBezTo>
                  <a:cubicBezTo>
                    <a:pt x="4246" y="1118"/>
                    <a:pt x="2878" y="0"/>
                    <a:pt x="19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15"/>
            <p:cNvSpPr/>
            <p:nvPr/>
          </p:nvSpPr>
          <p:spPr>
            <a:xfrm>
              <a:off x="1235490" y="1403219"/>
              <a:ext cx="192139" cy="256773"/>
            </a:xfrm>
            <a:custGeom>
              <a:rect b="b" l="l" r="r" t="t"/>
              <a:pathLst>
                <a:path extrusionOk="0" h="4969" w="3703">
                  <a:moveTo>
                    <a:pt x="3463" y="1"/>
                  </a:moveTo>
                  <a:cubicBezTo>
                    <a:pt x="3192" y="81"/>
                    <a:pt x="2857" y="81"/>
                    <a:pt x="2681" y="256"/>
                  </a:cubicBezTo>
                  <a:cubicBezTo>
                    <a:pt x="1899" y="974"/>
                    <a:pt x="1165" y="1740"/>
                    <a:pt x="431" y="2522"/>
                  </a:cubicBezTo>
                  <a:cubicBezTo>
                    <a:pt x="272" y="2682"/>
                    <a:pt x="208" y="2921"/>
                    <a:pt x="0" y="3320"/>
                  </a:cubicBezTo>
                  <a:cubicBezTo>
                    <a:pt x="431" y="3895"/>
                    <a:pt x="910" y="4438"/>
                    <a:pt x="1405" y="4948"/>
                  </a:cubicBezTo>
                  <a:cubicBezTo>
                    <a:pt x="1421" y="4962"/>
                    <a:pt x="1451" y="4969"/>
                    <a:pt x="1489" y="4969"/>
                  </a:cubicBezTo>
                  <a:cubicBezTo>
                    <a:pt x="1711" y="4969"/>
                    <a:pt x="2233" y="4753"/>
                    <a:pt x="2314" y="4549"/>
                  </a:cubicBezTo>
                  <a:cubicBezTo>
                    <a:pt x="2825" y="3368"/>
                    <a:pt x="3240" y="2139"/>
                    <a:pt x="3623" y="911"/>
                  </a:cubicBezTo>
                  <a:cubicBezTo>
                    <a:pt x="3703" y="655"/>
                    <a:pt x="3511" y="304"/>
                    <a:pt x="34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15"/>
            <p:cNvSpPr/>
            <p:nvPr/>
          </p:nvSpPr>
          <p:spPr>
            <a:xfrm>
              <a:off x="3913500" y="2908269"/>
              <a:ext cx="192139" cy="256773"/>
            </a:xfrm>
            <a:custGeom>
              <a:rect b="b" l="l" r="r" t="t"/>
              <a:pathLst>
                <a:path extrusionOk="0" h="4969" w="3703">
                  <a:moveTo>
                    <a:pt x="3464" y="0"/>
                  </a:moveTo>
                  <a:cubicBezTo>
                    <a:pt x="3192" y="80"/>
                    <a:pt x="2857" y="80"/>
                    <a:pt x="2682" y="240"/>
                  </a:cubicBezTo>
                  <a:cubicBezTo>
                    <a:pt x="1900" y="974"/>
                    <a:pt x="1149" y="1740"/>
                    <a:pt x="415" y="2506"/>
                  </a:cubicBezTo>
                  <a:cubicBezTo>
                    <a:pt x="272" y="2666"/>
                    <a:pt x="208" y="2905"/>
                    <a:pt x="0" y="3304"/>
                  </a:cubicBezTo>
                  <a:cubicBezTo>
                    <a:pt x="431" y="3878"/>
                    <a:pt x="910" y="4437"/>
                    <a:pt x="1405" y="4948"/>
                  </a:cubicBezTo>
                  <a:cubicBezTo>
                    <a:pt x="1421" y="4962"/>
                    <a:pt x="1451" y="4968"/>
                    <a:pt x="1489" y="4968"/>
                  </a:cubicBezTo>
                  <a:cubicBezTo>
                    <a:pt x="1711" y="4968"/>
                    <a:pt x="2233" y="4753"/>
                    <a:pt x="2314" y="4549"/>
                  </a:cubicBezTo>
                  <a:cubicBezTo>
                    <a:pt x="2825" y="3352"/>
                    <a:pt x="3240" y="2123"/>
                    <a:pt x="3623" y="894"/>
                  </a:cubicBezTo>
                  <a:cubicBezTo>
                    <a:pt x="3703" y="639"/>
                    <a:pt x="3511" y="304"/>
                    <a:pt x="34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15"/>
            <p:cNvSpPr/>
            <p:nvPr/>
          </p:nvSpPr>
          <p:spPr>
            <a:xfrm>
              <a:off x="2864337" y="2325234"/>
              <a:ext cx="355274" cy="106140"/>
            </a:xfrm>
            <a:custGeom>
              <a:rect b="b" l="l" r="r" t="t"/>
              <a:pathLst>
                <a:path extrusionOk="0" h="2054" w="6847">
                  <a:moveTo>
                    <a:pt x="96" y="0"/>
                  </a:moveTo>
                  <a:lnTo>
                    <a:pt x="0" y="447"/>
                  </a:lnTo>
                  <a:cubicBezTo>
                    <a:pt x="878" y="750"/>
                    <a:pt x="1756" y="1085"/>
                    <a:pt x="2649" y="1325"/>
                  </a:cubicBezTo>
                  <a:cubicBezTo>
                    <a:pt x="3176" y="1484"/>
                    <a:pt x="3782" y="1421"/>
                    <a:pt x="4309" y="1612"/>
                  </a:cubicBezTo>
                  <a:cubicBezTo>
                    <a:pt x="5052" y="1881"/>
                    <a:pt x="5522" y="2054"/>
                    <a:pt x="5845" y="2054"/>
                  </a:cubicBezTo>
                  <a:cubicBezTo>
                    <a:pt x="6404" y="2054"/>
                    <a:pt x="6523" y="1538"/>
                    <a:pt x="6847" y="112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15"/>
            <p:cNvSpPr/>
            <p:nvPr/>
          </p:nvSpPr>
          <p:spPr>
            <a:xfrm>
              <a:off x="3824876" y="2461084"/>
              <a:ext cx="183889" cy="171716"/>
            </a:xfrm>
            <a:custGeom>
              <a:rect b="b" l="l" r="r" t="t"/>
              <a:pathLst>
                <a:path extrusionOk="0" h="3323" w="3544">
                  <a:moveTo>
                    <a:pt x="1918" y="1"/>
                  </a:moveTo>
                  <a:cubicBezTo>
                    <a:pt x="1824" y="1"/>
                    <a:pt x="1732" y="12"/>
                    <a:pt x="1645" y="36"/>
                  </a:cubicBezTo>
                  <a:cubicBezTo>
                    <a:pt x="559" y="388"/>
                    <a:pt x="1" y="1345"/>
                    <a:pt x="288" y="2478"/>
                  </a:cubicBezTo>
                  <a:cubicBezTo>
                    <a:pt x="368" y="2829"/>
                    <a:pt x="575" y="3117"/>
                    <a:pt x="878" y="3308"/>
                  </a:cubicBezTo>
                  <a:cubicBezTo>
                    <a:pt x="900" y="3318"/>
                    <a:pt x="926" y="3322"/>
                    <a:pt x="955" y="3322"/>
                  </a:cubicBezTo>
                  <a:cubicBezTo>
                    <a:pt x="1163" y="3322"/>
                    <a:pt x="1536" y="3089"/>
                    <a:pt x="1676" y="2893"/>
                  </a:cubicBezTo>
                  <a:cubicBezTo>
                    <a:pt x="2363" y="1983"/>
                    <a:pt x="2985" y="1042"/>
                    <a:pt x="3544" y="244"/>
                  </a:cubicBezTo>
                  <a:cubicBezTo>
                    <a:pt x="3097" y="164"/>
                    <a:pt x="2666" y="84"/>
                    <a:pt x="2203" y="36"/>
                  </a:cubicBezTo>
                  <a:cubicBezTo>
                    <a:pt x="2107" y="12"/>
                    <a:pt x="2012" y="1"/>
                    <a:pt x="19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15"/>
            <p:cNvSpPr/>
            <p:nvPr/>
          </p:nvSpPr>
          <p:spPr>
            <a:xfrm>
              <a:off x="4442647" y="2245398"/>
              <a:ext cx="139162" cy="170011"/>
            </a:xfrm>
            <a:custGeom>
              <a:rect b="b" l="l" r="r" t="t"/>
              <a:pathLst>
                <a:path extrusionOk="0" h="3290" w="2682">
                  <a:moveTo>
                    <a:pt x="2034" y="1"/>
                  </a:moveTo>
                  <a:cubicBezTo>
                    <a:pt x="1868" y="1"/>
                    <a:pt x="1678" y="34"/>
                    <a:pt x="1532" y="77"/>
                  </a:cubicBezTo>
                  <a:cubicBezTo>
                    <a:pt x="782" y="316"/>
                    <a:pt x="32" y="1513"/>
                    <a:pt x="0" y="2646"/>
                  </a:cubicBezTo>
                  <a:cubicBezTo>
                    <a:pt x="48" y="2742"/>
                    <a:pt x="128" y="3077"/>
                    <a:pt x="319" y="3221"/>
                  </a:cubicBezTo>
                  <a:cubicBezTo>
                    <a:pt x="386" y="3268"/>
                    <a:pt x="503" y="3289"/>
                    <a:pt x="625" y="3289"/>
                  </a:cubicBezTo>
                  <a:cubicBezTo>
                    <a:pt x="794" y="3289"/>
                    <a:pt x="973" y="3247"/>
                    <a:pt x="1038" y="3173"/>
                  </a:cubicBezTo>
                  <a:cubicBezTo>
                    <a:pt x="1596" y="2487"/>
                    <a:pt x="2107" y="1753"/>
                    <a:pt x="2554" y="987"/>
                  </a:cubicBezTo>
                  <a:cubicBezTo>
                    <a:pt x="2681" y="779"/>
                    <a:pt x="2538" y="284"/>
                    <a:pt x="2362" y="93"/>
                  </a:cubicBezTo>
                  <a:cubicBezTo>
                    <a:pt x="2303" y="26"/>
                    <a:pt x="2178" y="1"/>
                    <a:pt x="20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15"/>
            <p:cNvSpPr/>
            <p:nvPr/>
          </p:nvSpPr>
          <p:spPr>
            <a:xfrm>
              <a:off x="3207987" y="2584171"/>
              <a:ext cx="141653" cy="94875"/>
            </a:xfrm>
            <a:custGeom>
              <a:rect b="b" l="l" r="r" t="t"/>
              <a:pathLst>
                <a:path extrusionOk="0" h="1836" w="2730">
                  <a:moveTo>
                    <a:pt x="686" y="0"/>
                  </a:moveTo>
                  <a:cubicBezTo>
                    <a:pt x="431" y="0"/>
                    <a:pt x="192" y="112"/>
                    <a:pt x="48" y="304"/>
                  </a:cubicBezTo>
                  <a:cubicBezTo>
                    <a:pt x="0" y="543"/>
                    <a:pt x="80" y="782"/>
                    <a:pt x="255" y="942"/>
                  </a:cubicBezTo>
                  <a:cubicBezTo>
                    <a:pt x="878" y="1277"/>
                    <a:pt x="1532" y="1517"/>
                    <a:pt x="2298" y="1836"/>
                  </a:cubicBezTo>
                  <a:cubicBezTo>
                    <a:pt x="2474" y="1564"/>
                    <a:pt x="2729" y="1341"/>
                    <a:pt x="2729" y="1118"/>
                  </a:cubicBezTo>
                  <a:cubicBezTo>
                    <a:pt x="2713" y="846"/>
                    <a:pt x="2522" y="447"/>
                    <a:pt x="2330" y="367"/>
                  </a:cubicBezTo>
                  <a:cubicBezTo>
                    <a:pt x="1803" y="176"/>
                    <a:pt x="1245" y="48"/>
                    <a:pt x="6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15"/>
            <p:cNvSpPr/>
            <p:nvPr/>
          </p:nvSpPr>
          <p:spPr>
            <a:xfrm>
              <a:off x="2850380" y="2618586"/>
              <a:ext cx="108393" cy="112445"/>
            </a:xfrm>
            <a:custGeom>
              <a:rect b="b" l="l" r="r" t="t"/>
              <a:pathLst>
                <a:path extrusionOk="0" h="2176" w="2089">
                  <a:moveTo>
                    <a:pt x="836" y="1"/>
                  </a:moveTo>
                  <a:cubicBezTo>
                    <a:pt x="642" y="1"/>
                    <a:pt x="0" y="668"/>
                    <a:pt x="62" y="867"/>
                  </a:cubicBezTo>
                  <a:cubicBezTo>
                    <a:pt x="205" y="1345"/>
                    <a:pt x="668" y="1744"/>
                    <a:pt x="1003" y="2175"/>
                  </a:cubicBezTo>
                  <a:lnTo>
                    <a:pt x="1418" y="2127"/>
                  </a:lnTo>
                  <a:cubicBezTo>
                    <a:pt x="1626" y="1728"/>
                    <a:pt x="2088" y="1234"/>
                    <a:pt x="1993" y="978"/>
                  </a:cubicBezTo>
                  <a:cubicBezTo>
                    <a:pt x="1817" y="547"/>
                    <a:pt x="1306" y="180"/>
                    <a:pt x="860" y="5"/>
                  </a:cubicBezTo>
                  <a:cubicBezTo>
                    <a:pt x="853" y="2"/>
                    <a:pt x="845" y="1"/>
                    <a:pt x="8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15"/>
            <p:cNvSpPr/>
            <p:nvPr/>
          </p:nvSpPr>
          <p:spPr>
            <a:xfrm>
              <a:off x="245220" y="4475844"/>
              <a:ext cx="109223" cy="112341"/>
            </a:xfrm>
            <a:custGeom>
              <a:rect b="b" l="l" r="r" t="t"/>
              <a:pathLst>
                <a:path extrusionOk="0" h="2174" w="2105">
                  <a:moveTo>
                    <a:pt x="843" y="1"/>
                  </a:moveTo>
                  <a:cubicBezTo>
                    <a:pt x="656" y="1"/>
                    <a:pt x="0" y="679"/>
                    <a:pt x="62" y="865"/>
                  </a:cubicBezTo>
                  <a:cubicBezTo>
                    <a:pt x="205" y="1359"/>
                    <a:pt x="668" y="1742"/>
                    <a:pt x="1003" y="2173"/>
                  </a:cubicBezTo>
                  <a:lnTo>
                    <a:pt x="1434" y="2125"/>
                  </a:lnTo>
                  <a:cubicBezTo>
                    <a:pt x="1642" y="1742"/>
                    <a:pt x="2105" y="1248"/>
                    <a:pt x="1993" y="976"/>
                  </a:cubicBezTo>
                  <a:cubicBezTo>
                    <a:pt x="1817" y="561"/>
                    <a:pt x="1307" y="178"/>
                    <a:pt x="860" y="3"/>
                  </a:cubicBezTo>
                  <a:cubicBezTo>
                    <a:pt x="855" y="1"/>
                    <a:pt x="849" y="1"/>
                    <a:pt x="8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15"/>
            <p:cNvSpPr/>
            <p:nvPr/>
          </p:nvSpPr>
          <p:spPr>
            <a:xfrm>
              <a:off x="2477673" y="2352414"/>
              <a:ext cx="91893" cy="88313"/>
            </a:xfrm>
            <a:custGeom>
              <a:rect b="b" l="l" r="r" t="t"/>
              <a:pathLst>
                <a:path extrusionOk="0" h="1709" w="1771">
                  <a:moveTo>
                    <a:pt x="861" y="1"/>
                  </a:moveTo>
                  <a:cubicBezTo>
                    <a:pt x="574" y="368"/>
                    <a:pt x="254" y="703"/>
                    <a:pt x="63" y="1102"/>
                  </a:cubicBezTo>
                  <a:cubicBezTo>
                    <a:pt x="0" y="1212"/>
                    <a:pt x="463" y="1709"/>
                    <a:pt x="508" y="1709"/>
                  </a:cubicBezTo>
                  <a:cubicBezTo>
                    <a:pt x="509" y="1709"/>
                    <a:pt x="509" y="1709"/>
                    <a:pt x="510" y="1709"/>
                  </a:cubicBezTo>
                  <a:cubicBezTo>
                    <a:pt x="941" y="1421"/>
                    <a:pt x="1372" y="1134"/>
                    <a:pt x="1771" y="799"/>
                  </a:cubicBezTo>
                  <a:lnTo>
                    <a:pt x="86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15"/>
            <p:cNvSpPr/>
            <p:nvPr/>
          </p:nvSpPr>
          <p:spPr>
            <a:xfrm>
              <a:off x="706394" y="2777948"/>
              <a:ext cx="91893" cy="88313"/>
            </a:xfrm>
            <a:custGeom>
              <a:rect b="b" l="l" r="r" t="t"/>
              <a:pathLst>
                <a:path extrusionOk="0" h="1709" w="1771">
                  <a:moveTo>
                    <a:pt x="861" y="1"/>
                  </a:moveTo>
                  <a:cubicBezTo>
                    <a:pt x="574" y="368"/>
                    <a:pt x="255" y="703"/>
                    <a:pt x="63" y="1102"/>
                  </a:cubicBezTo>
                  <a:cubicBezTo>
                    <a:pt x="0" y="1212"/>
                    <a:pt x="448" y="1709"/>
                    <a:pt x="507" y="1709"/>
                  </a:cubicBezTo>
                  <a:cubicBezTo>
                    <a:pt x="508" y="1709"/>
                    <a:pt x="509" y="1709"/>
                    <a:pt x="510" y="1708"/>
                  </a:cubicBezTo>
                  <a:cubicBezTo>
                    <a:pt x="941" y="1421"/>
                    <a:pt x="1372" y="1134"/>
                    <a:pt x="1771" y="799"/>
                  </a:cubicBezTo>
                  <a:cubicBezTo>
                    <a:pt x="1308" y="400"/>
                    <a:pt x="1069" y="208"/>
                    <a:pt x="8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15"/>
            <p:cNvSpPr/>
            <p:nvPr/>
          </p:nvSpPr>
          <p:spPr>
            <a:xfrm>
              <a:off x="3369461" y="2949194"/>
              <a:ext cx="88624" cy="92705"/>
            </a:xfrm>
            <a:custGeom>
              <a:rect b="b" l="l" r="r" t="t"/>
              <a:pathLst>
                <a:path extrusionOk="0" h="1794" w="1708">
                  <a:moveTo>
                    <a:pt x="699" y="1"/>
                  </a:moveTo>
                  <a:cubicBezTo>
                    <a:pt x="606" y="1"/>
                    <a:pt x="324" y="246"/>
                    <a:pt x="0" y="437"/>
                  </a:cubicBezTo>
                  <a:lnTo>
                    <a:pt x="958" y="1794"/>
                  </a:lnTo>
                  <a:cubicBezTo>
                    <a:pt x="1213" y="1522"/>
                    <a:pt x="1708" y="1124"/>
                    <a:pt x="1660" y="996"/>
                  </a:cubicBezTo>
                  <a:cubicBezTo>
                    <a:pt x="1452" y="597"/>
                    <a:pt x="1069" y="294"/>
                    <a:pt x="718" y="6"/>
                  </a:cubicBezTo>
                  <a:cubicBezTo>
                    <a:pt x="713" y="3"/>
                    <a:pt x="707" y="1"/>
                    <a:pt x="69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15"/>
            <p:cNvSpPr/>
            <p:nvPr/>
          </p:nvSpPr>
          <p:spPr>
            <a:xfrm>
              <a:off x="686470" y="4349811"/>
              <a:ext cx="122610" cy="81543"/>
            </a:xfrm>
            <a:custGeom>
              <a:rect b="b" l="l" r="r" t="t"/>
              <a:pathLst>
                <a:path extrusionOk="0" h="1578" w="2363">
                  <a:moveTo>
                    <a:pt x="0" y="0"/>
                  </a:moveTo>
                  <a:cubicBezTo>
                    <a:pt x="806" y="1159"/>
                    <a:pt x="1169" y="1578"/>
                    <a:pt x="1633" y="1578"/>
                  </a:cubicBezTo>
                  <a:cubicBezTo>
                    <a:pt x="1840" y="1578"/>
                    <a:pt x="2067" y="1494"/>
                    <a:pt x="2362" y="1357"/>
                  </a:cubicBezTo>
                  <a:cubicBezTo>
                    <a:pt x="1867" y="447"/>
                    <a:pt x="1149" y="16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15"/>
            <p:cNvSpPr/>
            <p:nvPr/>
          </p:nvSpPr>
          <p:spPr>
            <a:xfrm>
              <a:off x="6256161" y="3927327"/>
              <a:ext cx="119289" cy="52398"/>
            </a:xfrm>
            <a:custGeom>
              <a:rect b="b" l="l" r="r" t="t"/>
              <a:pathLst>
                <a:path extrusionOk="0" h="1014" w="2299">
                  <a:moveTo>
                    <a:pt x="976" y="0"/>
                  </a:moveTo>
                  <a:cubicBezTo>
                    <a:pt x="634" y="0"/>
                    <a:pt x="330" y="144"/>
                    <a:pt x="0" y="420"/>
                  </a:cubicBezTo>
                  <a:cubicBezTo>
                    <a:pt x="410" y="813"/>
                    <a:pt x="807" y="1014"/>
                    <a:pt x="1205" y="1014"/>
                  </a:cubicBezTo>
                  <a:cubicBezTo>
                    <a:pt x="1566" y="1014"/>
                    <a:pt x="1926" y="849"/>
                    <a:pt x="2298" y="516"/>
                  </a:cubicBezTo>
                  <a:cubicBezTo>
                    <a:pt x="1760" y="168"/>
                    <a:pt x="1346" y="0"/>
                    <a:pt x="9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15"/>
            <p:cNvSpPr/>
            <p:nvPr/>
          </p:nvSpPr>
          <p:spPr>
            <a:xfrm>
              <a:off x="5555578" y="3153719"/>
              <a:ext cx="107718" cy="52502"/>
            </a:xfrm>
            <a:custGeom>
              <a:rect b="b" l="l" r="r" t="t"/>
              <a:pathLst>
                <a:path extrusionOk="0" h="1016" w="2076">
                  <a:moveTo>
                    <a:pt x="677" y="0"/>
                  </a:moveTo>
                  <a:cubicBezTo>
                    <a:pt x="466" y="0"/>
                    <a:pt x="220" y="223"/>
                    <a:pt x="1" y="325"/>
                  </a:cubicBezTo>
                  <a:cubicBezTo>
                    <a:pt x="176" y="565"/>
                    <a:pt x="336" y="996"/>
                    <a:pt x="527" y="1012"/>
                  </a:cubicBezTo>
                  <a:cubicBezTo>
                    <a:pt x="573" y="1015"/>
                    <a:pt x="618" y="1016"/>
                    <a:pt x="664" y="1016"/>
                  </a:cubicBezTo>
                  <a:cubicBezTo>
                    <a:pt x="1131" y="1016"/>
                    <a:pt x="1610" y="877"/>
                    <a:pt x="2075" y="804"/>
                  </a:cubicBezTo>
                  <a:cubicBezTo>
                    <a:pt x="2075" y="692"/>
                    <a:pt x="2075" y="581"/>
                    <a:pt x="2075" y="469"/>
                  </a:cubicBezTo>
                  <a:cubicBezTo>
                    <a:pt x="1628" y="309"/>
                    <a:pt x="1197" y="86"/>
                    <a:pt x="735" y="6"/>
                  </a:cubicBezTo>
                  <a:cubicBezTo>
                    <a:pt x="716" y="2"/>
                    <a:pt x="697" y="0"/>
                    <a:pt x="6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15"/>
            <p:cNvSpPr/>
            <p:nvPr/>
          </p:nvSpPr>
          <p:spPr>
            <a:xfrm>
              <a:off x="215281" y="4827277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6" y="48"/>
                  </a:moveTo>
                  <a:lnTo>
                    <a:pt x="0" y="336"/>
                  </a:lnTo>
                  <a:lnTo>
                    <a:pt x="942" y="1564"/>
                  </a:lnTo>
                  <a:cubicBezTo>
                    <a:pt x="1118" y="1325"/>
                    <a:pt x="1421" y="1118"/>
                    <a:pt x="1453" y="862"/>
                  </a:cubicBezTo>
                  <a:cubicBezTo>
                    <a:pt x="1533" y="0"/>
                    <a:pt x="830" y="144"/>
                    <a:pt x="336" y="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15"/>
            <p:cNvSpPr/>
            <p:nvPr/>
          </p:nvSpPr>
          <p:spPr>
            <a:xfrm>
              <a:off x="5271547" y="3712312"/>
              <a:ext cx="79544" cy="92447"/>
            </a:xfrm>
            <a:custGeom>
              <a:rect b="b" l="l" r="r" t="t"/>
              <a:pathLst>
                <a:path extrusionOk="0" h="1789" w="1533">
                  <a:moveTo>
                    <a:pt x="176" y="1"/>
                  </a:moveTo>
                  <a:cubicBezTo>
                    <a:pt x="112" y="623"/>
                    <a:pt x="48" y="1166"/>
                    <a:pt x="0" y="1788"/>
                  </a:cubicBezTo>
                  <a:cubicBezTo>
                    <a:pt x="320" y="1485"/>
                    <a:pt x="575" y="1261"/>
                    <a:pt x="830" y="1038"/>
                  </a:cubicBezTo>
                  <a:cubicBezTo>
                    <a:pt x="1054" y="846"/>
                    <a:pt x="1293" y="687"/>
                    <a:pt x="1533" y="511"/>
                  </a:cubicBezTo>
                  <a:cubicBezTo>
                    <a:pt x="1293" y="368"/>
                    <a:pt x="1054" y="240"/>
                    <a:pt x="814" y="112"/>
                  </a:cubicBezTo>
                  <a:cubicBezTo>
                    <a:pt x="607" y="49"/>
                    <a:pt x="384" y="17"/>
                    <a:pt x="17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15"/>
            <p:cNvSpPr/>
            <p:nvPr/>
          </p:nvSpPr>
          <p:spPr>
            <a:xfrm>
              <a:off x="4118039" y="3930841"/>
              <a:ext cx="72072" cy="80045"/>
            </a:xfrm>
            <a:custGeom>
              <a:rect b="b" l="l" r="r" t="t"/>
              <a:pathLst>
                <a:path extrusionOk="0" h="1549" w="1389">
                  <a:moveTo>
                    <a:pt x="671" y="1"/>
                  </a:moveTo>
                  <a:cubicBezTo>
                    <a:pt x="447" y="240"/>
                    <a:pt x="128" y="464"/>
                    <a:pt x="48" y="767"/>
                  </a:cubicBezTo>
                  <a:cubicBezTo>
                    <a:pt x="0" y="926"/>
                    <a:pt x="351" y="1198"/>
                    <a:pt x="623" y="1549"/>
                  </a:cubicBezTo>
                  <a:cubicBezTo>
                    <a:pt x="958" y="1214"/>
                    <a:pt x="1389" y="926"/>
                    <a:pt x="1341" y="815"/>
                  </a:cubicBezTo>
                  <a:cubicBezTo>
                    <a:pt x="1213" y="512"/>
                    <a:pt x="910" y="272"/>
                    <a:pt x="6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15"/>
            <p:cNvSpPr/>
            <p:nvPr/>
          </p:nvSpPr>
          <p:spPr>
            <a:xfrm>
              <a:off x="531586" y="4911402"/>
              <a:ext cx="102737" cy="57773"/>
            </a:xfrm>
            <a:custGeom>
              <a:rect b="b" l="l" r="r" t="t"/>
              <a:pathLst>
                <a:path extrusionOk="0" h="1118" w="1980">
                  <a:moveTo>
                    <a:pt x="97" y="0"/>
                  </a:moveTo>
                  <a:lnTo>
                    <a:pt x="1" y="304"/>
                  </a:lnTo>
                  <a:cubicBezTo>
                    <a:pt x="503" y="841"/>
                    <a:pt x="874" y="1117"/>
                    <a:pt x="1210" y="1117"/>
                  </a:cubicBezTo>
                  <a:cubicBezTo>
                    <a:pt x="1473" y="1117"/>
                    <a:pt x="1714" y="949"/>
                    <a:pt x="1980" y="607"/>
                  </a:cubicBezTo>
                  <a:lnTo>
                    <a:pt x="9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15"/>
            <p:cNvSpPr/>
            <p:nvPr/>
          </p:nvSpPr>
          <p:spPr>
            <a:xfrm>
              <a:off x="1592371" y="4757156"/>
              <a:ext cx="48100" cy="112238"/>
            </a:xfrm>
            <a:custGeom>
              <a:rect b="b" l="l" r="r" t="t"/>
              <a:pathLst>
                <a:path extrusionOk="0" h="2172" w="927">
                  <a:moveTo>
                    <a:pt x="926" y="1"/>
                  </a:moveTo>
                  <a:lnTo>
                    <a:pt x="926" y="1"/>
                  </a:lnTo>
                  <a:cubicBezTo>
                    <a:pt x="1" y="671"/>
                    <a:pt x="783" y="2139"/>
                    <a:pt x="815" y="2171"/>
                  </a:cubicBezTo>
                  <a:cubicBezTo>
                    <a:pt x="862" y="1373"/>
                    <a:pt x="894" y="767"/>
                    <a:pt x="9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15"/>
            <p:cNvSpPr/>
            <p:nvPr/>
          </p:nvSpPr>
          <p:spPr>
            <a:xfrm>
              <a:off x="6235458" y="4556765"/>
              <a:ext cx="511766" cy="468951"/>
            </a:xfrm>
            <a:custGeom>
              <a:rect b="b" l="l" r="r" t="t"/>
              <a:pathLst>
                <a:path extrusionOk="0" h="9075" w="9863">
                  <a:moveTo>
                    <a:pt x="4485" y="1"/>
                  </a:moveTo>
                  <a:cubicBezTo>
                    <a:pt x="2984" y="256"/>
                    <a:pt x="1644" y="416"/>
                    <a:pt x="670" y="1613"/>
                  </a:cubicBezTo>
                  <a:cubicBezTo>
                    <a:pt x="144" y="2251"/>
                    <a:pt x="0" y="2762"/>
                    <a:pt x="543" y="3448"/>
                  </a:cubicBezTo>
                  <a:cubicBezTo>
                    <a:pt x="910" y="3911"/>
                    <a:pt x="1165" y="4453"/>
                    <a:pt x="1500" y="4932"/>
                  </a:cubicBezTo>
                  <a:cubicBezTo>
                    <a:pt x="1803" y="5379"/>
                    <a:pt x="2043" y="6033"/>
                    <a:pt x="2458" y="6193"/>
                  </a:cubicBezTo>
                  <a:cubicBezTo>
                    <a:pt x="3830" y="6720"/>
                    <a:pt x="4852" y="7629"/>
                    <a:pt x="5825" y="8651"/>
                  </a:cubicBezTo>
                  <a:cubicBezTo>
                    <a:pt x="6087" y="8931"/>
                    <a:pt x="6366" y="9075"/>
                    <a:pt x="6667" y="9075"/>
                  </a:cubicBezTo>
                  <a:cubicBezTo>
                    <a:pt x="6880" y="9075"/>
                    <a:pt x="7104" y="9003"/>
                    <a:pt x="7341" y="8858"/>
                  </a:cubicBezTo>
                  <a:cubicBezTo>
                    <a:pt x="7772" y="8619"/>
                    <a:pt x="8203" y="8348"/>
                    <a:pt x="8602" y="8044"/>
                  </a:cubicBezTo>
                  <a:cubicBezTo>
                    <a:pt x="8810" y="7853"/>
                    <a:pt x="9049" y="7486"/>
                    <a:pt x="9017" y="7230"/>
                  </a:cubicBezTo>
                  <a:cubicBezTo>
                    <a:pt x="8825" y="5826"/>
                    <a:pt x="9113" y="4517"/>
                    <a:pt x="9639" y="3241"/>
                  </a:cubicBezTo>
                  <a:cubicBezTo>
                    <a:pt x="9863" y="2650"/>
                    <a:pt x="9767" y="2283"/>
                    <a:pt x="9065" y="2028"/>
                  </a:cubicBezTo>
                  <a:cubicBezTo>
                    <a:pt x="8059" y="1645"/>
                    <a:pt x="7118" y="1070"/>
                    <a:pt x="6128" y="607"/>
                  </a:cubicBezTo>
                  <a:cubicBezTo>
                    <a:pt x="5554" y="352"/>
                    <a:pt x="4947" y="160"/>
                    <a:pt x="44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15"/>
            <p:cNvSpPr/>
            <p:nvPr/>
          </p:nvSpPr>
          <p:spPr>
            <a:xfrm>
              <a:off x="6107089" y="4115161"/>
              <a:ext cx="343703" cy="378829"/>
            </a:xfrm>
            <a:custGeom>
              <a:rect b="b" l="l" r="r" t="t"/>
              <a:pathLst>
                <a:path extrusionOk="0" h="7331" w="6624">
                  <a:moveTo>
                    <a:pt x="3396" y="1"/>
                  </a:moveTo>
                  <a:cubicBezTo>
                    <a:pt x="3104" y="1"/>
                    <a:pt x="2825" y="208"/>
                    <a:pt x="2554" y="631"/>
                  </a:cubicBezTo>
                  <a:cubicBezTo>
                    <a:pt x="1692" y="1940"/>
                    <a:pt x="942" y="3360"/>
                    <a:pt x="160" y="4733"/>
                  </a:cubicBezTo>
                  <a:cubicBezTo>
                    <a:pt x="80" y="4876"/>
                    <a:pt x="80" y="5052"/>
                    <a:pt x="0" y="5483"/>
                  </a:cubicBezTo>
                  <a:cubicBezTo>
                    <a:pt x="367" y="5882"/>
                    <a:pt x="846" y="6392"/>
                    <a:pt x="1341" y="6887"/>
                  </a:cubicBezTo>
                  <a:cubicBezTo>
                    <a:pt x="1630" y="7160"/>
                    <a:pt x="1903" y="7330"/>
                    <a:pt x="2161" y="7330"/>
                  </a:cubicBezTo>
                  <a:cubicBezTo>
                    <a:pt x="2431" y="7330"/>
                    <a:pt x="2684" y="7144"/>
                    <a:pt x="2921" y="6696"/>
                  </a:cubicBezTo>
                  <a:cubicBezTo>
                    <a:pt x="3017" y="6488"/>
                    <a:pt x="3384" y="6392"/>
                    <a:pt x="3639" y="6297"/>
                  </a:cubicBezTo>
                  <a:cubicBezTo>
                    <a:pt x="4453" y="5945"/>
                    <a:pt x="5299" y="5674"/>
                    <a:pt x="6065" y="5259"/>
                  </a:cubicBezTo>
                  <a:cubicBezTo>
                    <a:pt x="6512" y="5020"/>
                    <a:pt x="6623" y="4589"/>
                    <a:pt x="6240" y="4078"/>
                  </a:cubicBezTo>
                  <a:cubicBezTo>
                    <a:pt x="5889" y="3599"/>
                    <a:pt x="5714" y="2993"/>
                    <a:pt x="5427" y="2482"/>
                  </a:cubicBezTo>
                  <a:cubicBezTo>
                    <a:pt x="5107" y="1828"/>
                    <a:pt x="4724" y="1206"/>
                    <a:pt x="4309" y="615"/>
                  </a:cubicBezTo>
                  <a:cubicBezTo>
                    <a:pt x="3990" y="208"/>
                    <a:pt x="3687" y="1"/>
                    <a:pt x="33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15"/>
            <p:cNvSpPr/>
            <p:nvPr/>
          </p:nvSpPr>
          <p:spPr>
            <a:xfrm>
              <a:off x="5149819" y="4704862"/>
              <a:ext cx="247659" cy="377641"/>
            </a:xfrm>
            <a:custGeom>
              <a:rect b="b" l="l" r="r" t="t"/>
              <a:pathLst>
                <a:path extrusionOk="0" h="7308" w="4773">
                  <a:moveTo>
                    <a:pt x="1481" y="1"/>
                  </a:moveTo>
                  <a:cubicBezTo>
                    <a:pt x="1354" y="1"/>
                    <a:pt x="1062" y="185"/>
                    <a:pt x="990" y="343"/>
                  </a:cubicBezTo>
                  <a:cubicBezTo>
                    <a:pt x="639" y="1109"/>
                    <a:pt x="320" y="1891"/>
                    <a:pt x="0" y="2689"/>
                  </a:cubicBezTo>
                  <a:cubicBezTo>
                    <a:pt x="144" y="4540"/>
                    <a:pt x="862" y="5960"/>
                    <a:pt x="2267" y="6966"/>
                  </a:cubicBezTo>
                  <a:cubicBezTo>
                    <a:pt x="2575" y="7175"/>
                    <a:pt x="3057" y="7308"/>
                    <a:pt x="3478" y="7308"/>
                  </a:cubicBezTo>
                  <a:cubicBezTo>
                    <a:pt x="3668" y="7308"/>
                    <a:pt x="3846" y="7281"/>
                    <a:pt x="3990" y="7221"/>
                  </a:cubicBezTo>
                  <a:cubicBezTo>
                    <a:pt x="4357" y="7046"/>
                    <a:pt x="4629" y="6279"/>
                    <a:pt x="4677" y="5753"/>
                  </a:cubicBezTo>
                  <a:cubicBezTo>
                    <a:pt x="4756" y="4700"/>
                    <a:pt x="4772" y="3630"/>
                    <a:pt x="4708" y="2577"/>
                  </a:cubicBezTo>
                  <a:cubicBezTo>
                    <a:pt x="4708" y="2258"/>
                    <a:pt x="4645" y="1795"/>
                    <a:pt x="4437" y="1667"/>
                  </a:cubicBezTo>
                  <a:cubicBezTo>
                    <a:pt x="3496" y="1061"/>
                    <a:pt x="2522" y="502"/>
                    <a:pt x="1517" y="8"/>
                  </a:cubicBezTo>
                  <a:cubicBezTo>
                    <a:pt x="1507" y="3"/>
                    <a:pt x="1495" y="1"/>
                    <a:pt x="14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15"/>
            <p:cNvSpPr/>
            <p:nvPr/>
          </p:nvSpPr>
          <p:spPr>
            <a:xfrm>
              <a:off x="5836652" y="4938944"/>
              <a:ext cx="336439" cy="216828"/>
            </a:xfrm>
            <a:custGeom>
              <a:rect b="b" l="l" r="r" t="t"/>
              <a:pathLst>
                <a:path extrusionOk="0" h="4196" w="6484">
                  <a:moveTo>
                    <a:pt x="5692" y="1"/>
                  </a:moveTo>
                  <a:cubicBezTo>
                    <a:pt x="5591" y="1"/>
                    <a:pt x="5474" y="19"/>
                    <a:pt x="5340" y="58"/>
                  </a:cubicBezTo>
                  <a:cubicBezTo>
                    <a:pt x="3840" y="489"/>
                    <a:pt x="2340" y="888"/>
                    <a:pt x="840" y="1335"/>
                  </a:cubicBezTo>
                  <a:cubicBezTo>
                    <a:pt x="600" y="1414"/>
                    <a:pt x="393" y="1574"/>
                    <a:pt x="281" y="1797"/>
                  </a:cubicBezTo>
                  <a:cubicBezTo>
                    <a:pt x="1" y="2513"/>
                    <a:pt x="1147" y="3699"/>
                    <a:pt x="1929" y="3699"/>
                  </a:cubicBezTo>
                  <a:cubicBezTo>
                    <a:pt x="1949" y="3699"/>
                    <a:pt x="1969" y="3698"/>
                    <a:pt x="1989" y="3696"/>
                  </a:cubicBezTo>
                  <a:cubicBezTo>
                    <a:pt x="2060" y="3693"/>
                    <a:pt x="2131" y="3692"/>
                    <a:pt x="2202" y="3692"/>
                  </a:cubicBezTo>
                  <a:cubicBezTo>
                    <a:pt x="2868" y="3692"/>
                    <a:pt x="3542" y="3817"/>
                    <a:pt x="4191" y="3904"/>
                  </a:cubicBezTo>
                  <a:cubicBezTo>
                    <a:pt x="4558" y="3968"/>
                    <a:pt x="4909" y="4064"/>
                    <a:pt x="5244" y="4191"/>
                  </a:cubicBezTo>
                  <a:cubicBezTo>
                    <a:pt x="5294" y="4194"/>
                    <a:pt x="5341" y="4195"/>
                    <a:pt x="5388" y="4195"/>
                  </a:cubicBezTo>
                  <a:cubicBezTo>
                    <a:pt x="6175" y="4195"/>
                    <a:pt x="6484" y="3807"/>
                    <a:pt x="6393" y="2962"/>
                  </a:cubicBezTo>
                  <a:cubicBezTo>
                    <a:pt x="6330" y="2292"/>
                    <a:pt x="6377" y="1574"/>
                    <a:pt x="6330" y="888"/>
                  </a:cubicBezTo>
                  <a:cubicBezTo>
                    <a:pt x="6303" y="401"/>
                    <a:pt x="6168" y="1"/>
                    <a:pt x="56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15"/>
            <p:cNvSpPr/>
            <p:nvPr/>
          </p:nvSpPr>
          <p:spPr>
            <a:xfrm>
              <a:off x="6709916" y="4975167"/>
              <a:ext cx="272513" cy="284936"/>
            </a:xfrm>
            <a:custGeom>
              <a:rect b="b" l="l" r="r" t="t"/>
              <a:pathLst>
                <a:path extrusionOk="0" h="5514" w="5252">
                  <a:moveTo>
                    <a:pt x="4022" y="1"/>
                  </a:moveTo>
                  <a:cubicBezTo>
                    <a:pt x="3783" y="1"/>
                    <a:pt x="3544" y="7"/>
                    <a:pt x="3304" y="27"/>
                  </a:cubicBezTo>
                  <a:cubicBezTo>
                    <a:pt x="2411" y="123"/>
                    <a:pt x="1644" y="426"/>
                    <a:pt x="1293" y="1384"/>
                  </a:cubicBezTo>
                  <a:cubicBezTo>
                    <a:pt x="1102" y="1862"/>
                    <a:pt x="942" y="2405"/>
                    <a:pt x="607" y="2756"/>
                  </a:cubicBezTo>
                  <a:cubicBezTo>
                    <a:pt x="1" y="3347"/>
                    <a:pt x="1" y="3793"/>
                    <a:pt x="607" y="4336"/>
                  </a:cubicBezTo>
                  <a:cubicBezTo>
                    <a:pt x="799" y="4512"/>
                    <a:pt x="878" y="4831"/>
                    <a:pt x="1102" y="4958"/>
                  </a:cubicBezTo>
                  <a:cubicBezTo>
                    <a:pt x="1473" y="5165"/>
                    <a:pt x="1940" y="5514"/>
                    <a:pt x="2287" y="5514"/>
                  </a:cubicBezTo>
                  <a:cubicBezTo>
                    <a:pt x="2342" y="5514"/>
                    <a:pt x="2394" y="5505"/>
                    <a:pt x="2442" y="5485"/>
                  </a:cubicBezTo>
                  <a:cubicBezTo>
                    <a:pt x="2794" y="5357"/>
                    <a:pt x="2969" y="4687"/>
                    <a:pt x="3161" y="4224"/>
                  </a:cubicBezTo>
                  <a:cubicBezTo>
                    <a:pt x="3224" y="4065"/>
                    <a:pt x="3145" y="3841"/>
                    <a:pt x="3145" y="3666"/>
                  </a:cubicBezTo>
                  <a:cubicBezTo>
                    <a:pt x="4230" y="3267"/>
                    <a:pt x="5251" y="1192"/>
                    <a:pt x="4980" y="11"/>
                  </a:cubicBezTo>
                  <a:cubicBezTo>
                    <a:pt x="4661" y="11"/>
                    <a:pt x="4342" y="1"/>
                    <a:pt x="40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15"/>
            <p:cNvSpPr/>
            <p:nvPr/>
          </p:nvSpPr>
          <p:spPr>
            <a:xfrm>
              <a:off x="6275204" y="4973617"/>
              <a:ext cx="300636" cy="237860"/>
            </a:xfrm>
            <a:custGeom>
              <a:rect b="b" l="l" r="r" t="t"/>
              <a:pathLst>
                <a:path extrusionOk="0" h="4603" w="5794">
                  <a:moveTo>
                    <a:pt x="1625" y="1"/>
                  </a:moveTo>
                  <a:cubicBezTo>
                    <a:pt x="1451" y="1"/>
                    <a:pt x="1307" y="32"/>
                    <a:pt x="1229" y="105"/>
                  </a:cubicBezTo>
                  <a:cubicBezTo>
                    <a:pt x="686" y="616"/>
                    <a:pt x="431" y="1446"/>
                    <a:pt x="0" y="2275"/>
                  </a:cubicBezTo>
                  <a:cubicBezTo>
                    <a:pt x="176" y="2467"/>
                    <a:pt x="383" y="2642"/>
                    <a:pt x="607" y="2786"/>
                  </a:cubicBezTo>
                  <a:cubicBezTo>
                    <a:pt x="1819" y="3393"/>
                    <a:pt x="3032" y="4031"/>
                    <a:pt x="4277" y="4542"/>
                  </a:cubicBezTo>
                  <a:cubicBezTo>
                    <a:pt x="4379" y="4583"/>
                    <a:pt x="4508" y="4602"/>
                    <a:pt x="4647" y="4602"/>
                  </a:cubicBezTo>
                  <a:cubicBezTo>
                    <a:pt x="4987" y="4602"/>
                    <a:pt x="5379" y="4488"/>
                    <a:pt x="5538" y="4318"/>
                  </a:cubicBezTo>
                  <a:cubicBezTo>
                    <a:pt x="5761" y="4095"/>
                    <a:pt x="5793" y="3345"/>
                    <a:pt x="5586" y="3105"/>
                  </a:cubicBezTo>
                  <a:cubicBezTo>
                    <a:pt x="4772" y="2116"/>
                    <a:pt x="3846" y="1206"/>
                    <a:pt x="2857" y="376"/>
                  </a:cubicBezTo>
                  <a:cubicBezTo>
                    <a:pt x="2579" y="165"/>
                    <a:pt x="2023" y="1"/>
                    <a:pt x="16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15"/>
            <p:cNvSpPr/>
            <p:nvPr/>
          </p:nvSpPr>
          <p:spPr>
            <a:xfrm>
              <a:off x="5571300" y="4811258"/>
              <a:ext cx="287405" cy="228817"/>
            </a:xfrm>
            <a:custGeom>
              <a:rect b="b" l="l" r="r" t="t"/>
              <a:pathLst>
                <a:path extrusionOk="0" h="4428" w="5539">
                  <a:moveTo>
                    <a:pt x="3545" y="1"/>
                  </a:moveTo>
                  <a:cubicBezTo>
                    <a:pt x="3309" y="1"/>
                    <a:pt x="3119" y="38"/>
                    <a:pt x="3065" y="119"/>
                  </a:cubicBezTo>
                  <a:cubicBezTo>
                    <a:pt x="2490" y="949"/>
                    <a:pt x="1597" y="709"/>
                    <a:pt x="910" y="1061"/>
                  </a:cubicBezTo>
                  <a:cubicBezTo>
                    <a:pt x="575" y="1252"/>
                    <a:pt x="33" y="1523"/>
                    <a:pt x="17" y="1779"/>
                  </a:cubicBezTo>
                  <a:cubicBezTo>
                    <a:pt x="1" y="2146"/>
                    <a:pt x="288" y="2641"/>
                    <a:pt x="591" y="2912"/>
                  </a:cubicBezTo>
                  <a:cubicBezTo>
                    <a:pt x="1150" y="3375"/>
                    <a:pt x="1740" y="3806"/>
                    <a:pt x="2363" y="4173"/>
                  </a:cubicBezTo>
                  <a:cubicBezTo>
                    <a:pt x="2522" y="4284"/>
                    <a:pt x="2730" y="4300"/>
                    <a:pt x="3145" y="4428"/>
                  </a:cubicBezTo>
                  <a:cubicBezTo>
                    <a:pt x="3512" y="4189"/>
                    <a:pt x="3863" y="3901"/>
                    <a:pt x="4182" y="3598"/>
                  </a:cubicBezTo>
                  <a:cubicBezTo>
                    <a:pt x="4469" y="3263"/>
                    <a:pt x="4613" y="2800"/>
                    <a:pt x="4900" y="2465"/>
                  </a:cubicBezTo>
                  <a:cubicBezTo>
                    <a:pt x="5539" y="1731"/>
                    <a:pt x="5156" y="901"/>
                    <a:pt x="4804" y="374"/>
                  </a:cubicBezTo>
                  <a:cubicBezTo>
                    <a:pt x="4646" y="142"/>
                    <a:pt x="4006" y="1"/>
                    <a:pt x="35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15"/>
            <p:cNvSpPr/>
            <p:nvPr/>
          </p:nvSpPr>
          <p:spPr>
            <a:xfrm>
              <a:off x="5515833" y="4961680"/>
              <a:ext cx="127591" cy="113065"/>
            </a:xfrm>
            <a:custGeom>
              <a:rect b="b" l="l" r="r" t="t"/>
              <a:pathLst>
                <a:path extrusionOk="0" h="2188" w="2459">
                  <a:moveTo>
                    <a:pt x="415" y="1"/>
                  </a:moveTo>
                  <a:lnTo>
                    <a:pt x="0" y="192"/>
                  </a:lnTo>
                  <a:cubicBezTo>
                    <a:pt x="32" y="847"/>
                    <a:pt x="80" y="1517"/>
                    <a:pt x="112" y="2187"/>
                  </a:cubicBezTo>
                  <a:lnTo>
                    <a:pt x="2394" y="1820"/>
                  </a:lnTo>
                  <a:lnTo>
                    <a:pt x="2458" y="1373"/>
                  </a:lnTo>
                  <a:lnTo>
                    <a:pt x="4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15"/>
            <p:cNvSpPr/>
            <p:nvPr/>
          </p:nvSpPr>
          <p:spPr>
            <a:xfrm>
              <a:off x="5153970" y="5094482"/>
              <a:ext cx="104398" cy="109809"/>
            </a:xfrm>
            <a:custGeom>
              <a:rect b="b" l="l" r="r" t="t"/>
              <a:pathLst>
                <a:path extrusionOk="0" h="2125" w="2012">
                  <a:moveTo>
                    <a:pt x="1469" y="0"/>
                  </a:moveTo>
                  <a:lnTo>
                    <a:pt x="0" y="1038"/>
                  </a:lnTo>
                  <a:cubicBezTo>
                    <a:pt x="451" y="1551"/>
                    <a:pt x="750" y="2124"/>
                    <a:pt x="943" y="2124"/>
                  </a:cubicBezTo>
                  <a:cubicBezTo>
                    <a:pt x="948" y="2124"/>
                    <a:pt x="953" y="2124"/>
                    <a:pt x="958" y="2123"/>
                  </a:cubicBezTo>
                  <a:cubicBezTo>
                    <a:pt x="1644" y="1995"/>
                    <a:pt x="2011" y="1437"/>
                    <a:pt x="1931" y="718"/>
                  </a:cubicBezTo>
                  <a:cubicBezTo>
                    <a:pt x="1899" y="463"/>
                    <a:pt x="1628" y="240"/>
                    <a:pt x="14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15"/>
            <p:cNvSpPr/>
            <p:nvPr/>
          </p:nvSpPr>
          <p:spPr>
            <a:xfrm>
              <a:off x="6197321" y="4891611"/>
              <a:ext cx="48930" cy="112186"/>
            </a:xfrm>
            <a:custGeom>
              <a:rect b="b" l="l" r="r" t="t"/>
              <a:pathLst>
                <a:path extrusionOk="0" h="2171" w="943">
                  <a:moveTo>
                    <a:pt x="943" y="0"/>
                  </a:moveTo>
                  <a:cubicBezTo>
                    <a:pt x="17" y="687"/>
                    <a:pt x="1" y="1341"/>
                    <a:pt x="831" y="2171"/>
                  </a:cubicBezTo>
                  <a:cubicBezTo>
                    <a:pt x="863" y="1373"/>
                    <a:pt x="895" y="782"/>
                    <a:pt x="9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15"/>
            <p:cNvSpPr/>
            <p:nvPr/>
          </p:nvSpPr>
          <p:spPr>
            <a:xfrm>
              <a:off x="2917314" y="3351940"/>
              <a:ext cx="88676" cy="77564"/>
            </a:xfrm>
            <a:custGeom>
              <a:rect b="b" l="l" r="r" t="t"/>
              <a:pathLst>
                <a:path extrusionOk="0" h="1501" w="1709">
                  <a:moveTo>
                    <a:pt x="0" y="0"/>
                  </a:moveTo>
                  <a:lnTo>
                    <a:pt x="926" y="1501"/>
                  </a:lnTo>
                  <a:lnTo>
                    <a:pt x="1708" y="2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15"/>
            <p:cNvSpPr/>
            <p:nvPr/>
          </p:nvSpPr>
          <p:spPr>
            <a:xfrm>
              <a:off x="4845915" y="3005467"/>
              <a:ext cx="53029" cy="61183"/>
            </a:xfrm>
            <a:custGeom>
              <a:rect b="b" l="l" r="r" t="t"/>
              <a:pathLst>
                <a:path extrusionOk="0" h="1184" w="1022">
                  <a:moveTo>
                    <a:pt x="665" y="0"/>
                  </a:moveTo>
                  <a:cubicBezTo>
                    <a:pt x="508" y="0"/>
                    <a:pt x="353" y="62"/>
                    <a:pt x="224" y="162"/>
                  </a:cubicBezTo>
                  <a:cubicBezTo>
                    <a:pt x="112" y="418"/>
                    <a:pt x="0" y="912"/>
                    <a:pt x="96" y="960"/>
                  </a:cubicBezTo>
                  <a:cubicBezTo>
                    <a:pt x="332" y="1133"/>
                    <a:pt x="692" y="1120"/>
                    <a:pt x="1007" y="1165"/>
                  </a:cubicBezTo>
                  <a:lnTo>
                    <a:pt x="1007" y="1165"/>
                  </a:lnTo>
                  <a:cubicBezTo>
                    <a:pt x="1022" y="997"/>
                    <a:pt x="1021" y="843"/>
                    <a:pt x="1006" y="689"/>
                  </a:cubicBezTo>
                  <a:cubicBezTo>
                    <a:pt x="942" y="449"/>
                    <a:pt x="846" y="210"/>
                    <a:pt x="719" y="3"/>
                  </a:cubicBezTo>
                  <a:cubicBezTo>
                    <a:pt x="701" y="1"/>
                    <a:pt x="683" y="0"/>
                    <a:pt x="665" y="0"/>
                  </a:cubicBezTo>
                  <a:close/>
                  <a:moveTo>
                    <a:pt x="1007" y="1165"/>
                  </a:moveTo>
                  <a:cubicBezTo>
                    <a:pt x="1007" y="1172"/>
                    <a:pt x="1006" y="1178"/>
                    <a:pt x="1006" y="1184"/>
                  </a:cubicBezTo>
                  <a:lnTo>
                    <a:pt x="1022" y="1168"/>
                  </a:lnTo>
                  <a:cubicBezTo>
                    <a:pt x="1017" y="1167"/>
                    <a:pt x="1012" y="1166"/>
                    <a:pt x="1007" y="11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15"/>
            <p:cNvSpPr/>
            <p:nvPr/>
          </p:nvSpPr>
          <p:spPr>
            <a:xfrm>
              <a:off x="4839274" y="3730450"/>
              <a:ext cx="64652" cy="84179"/>
            </a:xfrm>
            <a:custGeom>
              <a:rect b="b" l="l" r="r" t="t"/>
              <a:pathLst>
                <a:path extrusionOk="0" h="1629" w="1246">
                  <a:moveTo>
                    <a:pt x="767" y="1"/>
                  </a:moveTo>
                  <a:cubicBezTo>
                    <a:pt x="1" y="767"/>
                    <a:pt x="448" y="1198"/>
                    <a:pt x="879" y="1629"/>
                  </a:cubicBezTo>
                  <a:lnTo>
                    <a:pt x="1246" y="1533"/>
                  </a:lnTo>
                  <a:lnTo>
                    <a:pt x="76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15"/>
            <p:cNvSpPr/>
            <p:nvPr/>
          </p:nvSpPr>
          <p:spPr>
            <a:xfrm>
              <a:off x="4544502" y="4791105"/>
              <a:ext cx="122610" cy="23874"/>
            </a:xfrm>
            <a:custGeom>
              <a:rect b="b" l="l" r="r" t="t"/>
              <a:pathLst>
                <a:path extrusionOk="0" h="462" w="2363">
                  <a:moveTo>
                    <a:pt x="971" y="0"/>
                  </a:moveTo>
                  <a:cubicBezTo>
                    <a:pt x="635" y="0"/>
                    <a:pt x="365" y="152"/>
                    <a:pt x="0" y="461"/>
                  </a:cubicBezTo>
                  <a:lnTo>
                    <a:pt x="2362" y="461"/>
                  </a:lnTo>
                  <a:cubicBezTo>
                    <a:pt x="1720" y="156"/>
                    <a:pt x="1312" y="0"/>
                    <a:pt x="9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15"/>
            <p:cNvSpPr/>
            <p:nvPr/>
          </p:nvSpPr>
          <p:spPr>
            <a:xfrm>
              <a:off x="2399738" y="3518536"/>
              <a:ext cx="67973" cy="68469"/>
            </a:xfrm>
            <a:custGeom>
              <a:rect b="b" l="l" r="r" t="t"/>
              <a:pathLst>
                <a:path extrusionOk="0" h="1325" w="1310">
                  <a:moveTo>
                    <a:pt x="1006" y="0"/>
                  </a:moveTo>
                  <a:lnTo>
                    <a:pt x="1" y="910"/>
                  </a:lnTo>
                  <a:lnTo>
                    <a:pt x="336" y="1325"/>
                  </a:lnTo>
                  <a:cubicBezTo>
                    <a:pt x="655" y="1022"/>
                    <a:pt x="990" y="734"/>
                    <a:pt x="1278" y="415"/>
                  </a:cubicBezTo>
                  <a:cubicBezTo>
                    <a:pt x="1310" y="399"/>
                    <a:pt x="1102" y="144"/>
                    <a:pt x="10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15"/>
            <p:cNvSpPr/>
            <p:nvPr/>
          </p:nvSpPr>
          <p:spPr>
            <a:xfrm>
              <a:off x="6094636" y="3060810"/>
              <a:ext cx="75444" cy="59426"/>
            </a:xfrm>
            <a:custGeom>
              <a:rect b="b" l="l" r="r" t="t"/>
              <a:pathLst>
                <a:path extrusionOk="0" h="1150" w="1454">
                  <a:moveTo>
                    <a:pt x="687" y="1"/>
                  </a:moveTo>
                  <a:lnTo>
                    <a:pt x="687" y="1"/>
                  </a:lnTo>
                  <a:cubicBezTo>
                    <a:pt x="1" y="799"/>
                    <a:pt x="97" y="958"/>
                    <a:pt x="1453" y="1150"/>
                  </a:cubicBezTo>
                  <a:cubicBezTo>
                    <a:pt x="1214" y="783"/>
                    <a:pt x="959" y="400"/>
                    <a:pt x="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15"/>
            <p:cNvSpPr/>
            <p:nvPr/>
          </p:nvSpPr>
          <p:spPr>
            <a:xfrm>
              <a:off x="86081" y="4604615"/>
              <a:ext cx="60916" cy="72965"/>
            </a:xfrm>
            <a:custGeom>
              <a:rect b="b" l="l" r="r" t="t"/>
              <a:pathLst>
                <a:path extrusionOk="0" h="1412" w="1174">
                  <a:moveTo>
                    <a:pt x="831" y="0"/>
                  </a:moveTo>
                  <a:lnTo>
                    <a:pt x="831" y="0"/>
                  </a:lnTo>
                  <a:cubicBezTo>
                    <a:pt x="543" y="479"/>
                    <a:pt x="288" y="894"/>
                    <a:pt x="1" y="1373"/>
                  </a:cubicBezTo>
                  <a:cubicBezTo>
                    <a:pt x="215" y="1396"/>
                    <a:pt x="393" y="1411"/>
                    <a:pt x="537" y="1411"/>
                  </a:cubicBezTo>
                  <a:cubicBezTo>
                    <a:pt x="1174" y="1411"/>
                    <a:pt x="1156" y="1120"/>
                    <a:pt x="8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15"/>
            <p:cNvSpPr/>
            <p:nvPr/>
          </p:nvSpPr>
          <p:spPr>
            <a:xfrm>
              <a:off x="774211" y="2264001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3" y="0"/>
                  </a:moveTo>
                  <a:cubicBezTo>
                    <a:pt x="3862" y="0"/>
                    <a:pt x="3652" y="17"/>
                    <a:pt x="3432" y="52"/>
                  </a:cubicBezTo>
                  <a:cubicBezTo>
                    <a:pt x="3419" y="54"/>
                    <a:pt x="3406" y="54"/>
                    <a:pt x="3392" y="54"/>
                  </a:cubicBezTo>
                  <a:cubicBezTo>
                    <a:pt x="3286" y="54"/>
                    <a:pt x="3182" y="13"/>
                    <a:pt x="3093" y="13"/>
                  </a:cubicBezTo>
                  <a:cubicBezTo>
                    <a:pt x="3072" y="13"/>
                    <a:pt x="3052" y="15"/>
                    <a:pt x="3033" y="20"/>
                  </a:cubicBezTo>
                  <a:cubicBezTo>
                    <a:pt x="2187" y="228"/>
                    <a:pt x="863" y="196"/>
                    <a:pt x="607" y="691"/>
                  </a:cubicBezTo>
                  <a:cubicBezTo>
                    <a:pt x="161" y="1584"/>
                    <a:pt x="1" y="2957"/>
                    <a:pt x="368" y="3850"/>
                  </a:cubicBezTo>
                  <a:cubicBezTo>
                    <a:pt x="1054" y="5494"/>
                    <a:pt x="2203" y="6962"/>
                    <a:pt x="3177" y="8495"/>
                  </a:cubicBezTo>
                  <a:lnTo>
                    <a:pt x="3975" y="8495"/>
                  </a:lnTo>
                  <a:cubicBezTo>
                    <a:pt x="4102" y="8319"/>
                    <a:pt x="4230" y="8159"/>
                    <a:pt x="4358" y="8016"/>
                  </a:cubicBezTo>
                  <a:cubicBezTo>
                    <a:pt x="5555" y="6883"/>
                    <a:pt x="6768" y="5750"/>
                    <a:pt x="7981" y="4632"/>
                  </a:cubicBezTo>
                  <a:cubicBezTo>
                    <a:pt x="8555" y="4090"/>
                    <a:pt x="8667" y="3627"/>
                    <a:pt x="7981" y="3068"/>
                  </a:cubicBezTo>
                  <a:cubicBezTo>
                    <a:pt x="7518" y="2685"/>
                    <a:pt x="7039" y="2270"/>
                    <a:pt x="6752" y="1776"/>
                  </a:cubicBezTo>
                  <a:cubicBezTo>
                    <a:pt x="6124" y="602"/>
                    <a:pt x="5251" y="0"/>
                    <a:pt x="40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15"/>
            <p:cNvSpPr/>
            <p:nvPr/>
          </p:nvSpPr>
          <p:spPr>
            <a:xfrm>
              <a:off x="11571" y="767787"/>
              <a:ext cx="356934" cy="409679"/>
            </a:xfrm>
            <a:custGeom>
              <a:rect b="b" l="l" r="r" t="t"/>
              <a:pathLst>
                <a:path extrusionOk="0" h="7928" w="6879">
                  <a:moveTo>
                    <a:pt x="691" y="1"/>
                  </a:moveTo>
                  <a:cubicBezTo>
                    <a:pt x="460" y="1"/>
                    <a:pt x="228" y="35"/>
                    <a:pt x="0" y="105"/>
                  </a:cubicBezTo>
                  <a:lnTo>
                    <a:pt x="0" y="5324"/>
                  </a:lnTo>
                  <a:cubicBezTo>
                    <a:pt x="767" y="5994"/>
                    <a:pt x="1533" y="6680"/>
                    <a:pt x="2299" y="7366"/>
                  </a:cubicBezTo>
                  <a:cubicBezTo>
                    <a:pt x="2604" y="7628"/>
                    <a:pt x="2895" y="7927"/>
                    <a:pt x="3262" y="7927"/>
                  </a:cubicBezTo>
                  <a:cubicBezTo>
                    <a:pt x="3432" y="7927"/>
                    <a:pt x="3619" y="7863"/>
                    <a:pt x="3831" y="7702"/>
                  </a:cubicBezTo>
                  <a:cubicBezTo>
                    <a:pt x="4501" y="7223"/>
                    <a:pt x="5187" y="6760"/>
                    <a:pt x="5905" y="6345"/>
                  </a:cubicBezTo>
                  <a:cubicBezTo>
                    <a:pt x="6831" y="5802"/>
                    <a:pt x="6879" y="5515"/>
                    <a:pt x="6097" y="4733"/>
                  </a:cubicBezTo>
                  <a:cubicBezTo>
                    <a:pt x="5522" y="4143"/>
                    <a:pt x="4996" y="3488"/>
                    <a:pt x="4453" y="2882"/>
                  </a:cubicBezTo>
                  <a:cubicBezTo>
                    <a:pt x="3799" y="2164"/>
                    <a:pt x="3160" y="1446"/>
                    <a:pt x="2474" y="775"/>
                  </a:cubicBezTo>
                  <a:cubicBezTo>
                    <a:pt x="2001" y="279"/>
                    <a:pt x="1353" y="1"/>
                    <a:pt x="6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15"/>
            <p:cNvSpPr/>
            <p:nvPr/>
          </p:nvSpPr>
          <p:spPr>
            <a:xfrm>
              <a:off x="11571" y="1397225"/>
              <a:ext cx="236036" cy="260907"/>
            </a:xfrm>
            <a:custGeom>
              <a:rect b="b" l="l" r="r" t="t"/>
              <a:pathLst>
                <a:path extrusionOk="0" h="5049" w="4549">
                  <a:moveTo>
                    <a:pt x="1186" y="0"/>
                  </a:moveTo>
                  <a:cubicBezTo>
                    <a:pt x="891" y="0"/>
                    <a:pt x="578" y="198"/>
                    <a:pt x="0" y="564"/>
                  </a:cubicBezTo>
                  <a:cubicBezTo>
                    <a:pt x="0" y="1697"/>
                    <a:pt x="0" y="2846"/>
                    <a:pt x="0" y="3979"/>
                  </a:cubicBezTo>
                  <a:lnTo>
                    <a:pt x="1644" y="5048"/>
                  </a:lnTo>
                  <a:cubicBezTo>
                    <a:pt x="1916" y="4984"/>
                    <a:pt x="2378" y="4410"/>
                    <a:pt x="2873" y="3867"/>
                  </a:cubicBezTo>
                  <a:cubicBezTo>
                    <a:pt x="3144" y="3580"/>
                    <a:pt x="3480" y="3341"/>
                    <a:pt x="3719" y="3053"/>
                  </a:cubicBezTo>
                  <a:cubicBezTo>
                    <a:pt x="4022" y="2702"/>
                    <a:pt x="4549" y="2176"/>
                    <a:pt x="4453" y="1968"/>
                  </a:cubicBezTo>
                  <a:cubicBezTo>
                    <a:pt x="4262" y="1553"/>
                    <a:pt x="3735" y="1266"/>
                    <a:pt x="3304" y="1011"/>
                  </a:cubicBezTo>
                  <a:cubicBezTo>
                    <a:pt x="3227" y="960"/>
                    <a:pt x="3123" y="952"/>
                    <a:pt x="3013" y="952"/>
                  </a:cubicBezTo>
                  <a:cubicBezTo>
                    <a:pt x="2967" y="952"/>
                    <a:pt x="2919" y="953"/>
                    <a:pt x="2872" y="953"/>
                  </a:cubicBezTo>
                  <a:cubicBezTo>
                    <a:pt x="2756" y="953"/>
                    <a:pt x="2645" y="944"/>
                    <a:pt x="2570" y="883"/>
                  </a:cubicBezTo>
                  <a:cubicBezTo>
                    <a:pt x="1861" y="277"/>
                    <a:pt x="1536" y="0"/>
                    <a:pt x="11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15"/>
            <p:cNvSpPr/>
            <p:nvPr/>
          </p:nvSpPr>
          <p:spPr>
            <a:xfrm>
              <a:off x="11571" y="316314"/>
              <a:ext cx="188871" cy="256980"/>
            </a:xfrm>
            <a:custGeom>
              <a:rect b="b" l="l" r="r" t="t"/>
              <a:pathLst>
                <a:path extrusionOk="0" h="4973" w="3640">
                  <a:moveTo>
                    <a:pt x="0" y="1"/>
                  </a:moveTo>
                  <a:lnTo>
                    <a:pt x="0" y="4613"/>
                  </a:lnTo>
                  <a:cubicBezTo>
                    <a:pt x="383" y="4709"/>
                    <a:pt x="767" y="4804"/>
                    <a:pt x="1150" y="4916"/>
                  </a:cubicBezTo>
                  <a:cubicBezTo>
                    <a:pt x="1299" y="4954"/>
                    <a:pt x="1438" y="4972"/>
                    <a:pt x="1567" y="4972"/>
                  </a:cubicBezTo>
                  <a:cubicBezTo>
                    <a:pt x="2137" y="4972"/>
                    <a:pt x="2505" y="4614"/>
                    <a:pt x="2714" y="4054"/>
                  </a:cubicBezTo>
                  <a:cubicBezTo>
                    <a:pt x="3639" y="1565"/>
                    <a:pt x="2969" y="416"/>
                    <a:pt x="399" y="17"/>
                  </a:cubicBezTo>
                  <a:cubicBezTo>
                    <a:pt x="256" y="1"/>
                    <a:pt x="128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15"/>
            <p:cNvSpPr/>
            <p:nvPr/>
          </p:nvSpPr>
          <p:spPr>
            <a:xfrm>
              <a:off x="1042521" y="2542005"/>
              <a:ext cx="272513" cy="160968"/>
            </a:xfrm>
            <a:custGeom>
              <a:rect b="b" l="l" r="r" t="t"/>
              <a:pathLst>
                <a:path extrusionOk="0" h="3115" w="5252">
                  <a:moveTo>
                    <a:pt x="2981" y="1"/>
                  </a:moveTo>
                  <a:cubicBezTo>
                    <a:pt x="2966" y="1"/>
                    <a:pt x="2951" y="1"/>
                    <a:pt x="2937" y="3"/>
                  </a:cubicBezTo>
                  <a:cubicBezTo>
                    <a:pt x="1533" y="114"/>
                    <a:pt x="176" y="1678"/>
                    <a:pt x="1" y="3115"/>
                  </a:cubicBezTo>
                  <a:lnTo>
                    <a:pt x="5251" y="3115"/>
                  </a:lnTo>
                  <a:cubicBezTo>
                    <a:pt x="5203" y="2923"/>
                    <a:pt x="5235" y="2620"/>
                    <a:pt x="5124" y="2556"/>
                  </a:cubicBezTo>
                  <a:cubicBezTo>
                    <a:pt x="4437" y="2109"/>
                    <a:pt x="4278" y="1471"/>
                    <a:pt x="4134" y="721"/>
                  </a:cubicBezTo>
                  <a:cubicBezTo>
                    <a:pt x="4057" y="413"/>
                    <a:pt x="3386" y="1"/>
                    <a:pt x="29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15"/>
            <p:cNvSpPr/>
            <p:nvPr/>
          </p:nvSpPr>
          <p:spPr>
            <a:xfrm>
              <a:off x="117577" y="2530689"/>
              <a:ext cx="389260" cy="172284"/>
            </a:xfrm>
            <a:custGeom>
              <a:rect b="b" l="l" r="r" t="t"/>
              <a:pathLst>
                <a:path extrusionOk="0" h="3334" w="7502">
                  <a:moveTo>
                    <a:pt x="1054" y="1"/>
                  </a:moveTo>
                  <a:cubicBezTo>
                    <a:pt x="791" y="1"/>
                    <a:pt x="440" y="261"/>
                    <a:pt x="0" y="445"/>
                  </a:cubicBezTo>
                  <a:cubicBezTo>
                    <a:pt x="1045" y="1410"/>
                    <a:pt x="2012" y="1958"/>
                    <a:pt x="3164" y="1958"/>
                  </a:cubicBezTo>
                  <a:cubicBezTo>
                    <a:pt x="3384" y="1958"/>
                    <a:pt x="3611" y="1938"/>
                    <a:pt x="3846" y="1897"/>
                  </a:cubicBezTo>
                  <a:cubicBezTo>
                    <a:pt x="3870" y="1894"/>
                    <a:pt x="3895" y="1892"/>
                    <a:pt x="3920" y="1892"/>
                  </a:cubicBezTo>
                  <a:cubicBezTo>
                    <a:pt x="4260" y="1892"/>
                    <a:pt x="4685" y="2184"/>
                    <a:pt x="5027" y="2392"/>
                  </a:cubicBezTo>
                  <a:cubicBezTo>
                    <a:pt x="5299" y="2568"/>
                    <a:pt x="5474" y="2871"/>
                    <a:pt x="5698" y="3126"/>
                  </a:cubicBezTo>
                  <a:lnTo>
                    <a:pt x="5889" y="2935"/>
                  </a:lnTo>
                  <a:cubicBezTo>
                    <a:pt x="5841" y="2743"/>
                    <a:pt x="5809" y="2552"/>
                    <a:pt x="5746" y="2312"/>
                  </a:cubicBezTo>
                  <a:lnTo>
                    <a:pt x="5746" y="2312"/>
                  </a:lnTo>
                  <a:cubicBezTo>
                    <a:pt x="6512" y="2328"/>
                    <a:pt x="6783" y="2711"/>
                    <a:pt x="6783" y="3334"/>
                  </a:cubicBezTo>
                  <a:lnTo>
                    <a:pt x="6990" y="3334"/>
                  </a:lnTo>
                  <a:cubicBezTo>
                    <a:pt x="7501" y="2695"/>
                    <a:pt x="7341" y="2216"/>
                    <a:pt x="6607" y="1945"/>
                  </a:cubicBezTo>
                  <a:cubicBezTo>
                    <a:pt x="6033" y="1722"/>
                    <a:pt x="5426" y="1610"/>
                    <a:pt x="4836" y="1387"/>
                  </a:cubicBezTo>
                  <a:cubicBezTo>
                    <a:pt x="3607" y="940"/>
                    <a:pt x="2394" y="413"/>
                    <a:pt x="1149" y="14"/>
                  </a:cubicBezTo>
                  <a:cubicBezTo>
                    <a:pt x="1119" y="5"/>
                    <a:pt x="1087" y="1"/>
                    <a:pt x="105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15"/>
            <p:cNvSpPr/>
            <p:nvPr/>
          </p:nvSpPr>
          <p:spPr>
            <a:xfrm>
              <a:off x="10741" y="2302756"/>
              <a:ext cx="135841" cy="161898"/>
            </a:xfrm>
            <a:custGeom>
              <a:rect b="b" l="l" r="r" t="t"/>
              <a:pathLst>
                <a:path extrusionOk="0" h="3133" w="2618">
                  <a:moveTo>
                    <a:pt x="1196" y="0"/>
                  </a:moveTo>
                  <a:cubicBezTo>
                    <a:pt x="758" y="0"/>
                    <a:pt x="303" y="107"/>
                    <a:pt x="16" y="308"/>
                  </a:cubicBezTo>
                  <a:lnTo>
                    <a:pt x="1" y="3132"/>
                  </a:lnTo>
                  <a:cubicBezTo>
                    <a:pt x="527" y="3100"/>
                    <a:pt x="1054" y="3116"/>
                    <a:pt x="1565" y="3037"/>
                  </a:cubicBezTo>
                  <a:cubicBezTo>
                    <a:pt x="1868" y="3005"/>
                    <a:pt x="2347" y="2845"/>
                    <a:pt x="2362" y="2685"/>
                  </a:cubicBezTo>
                  <a:cubicBezTo>
                    <a:pt x="2458" y="1967"/>
                    <a:pt x="2618" y="1153"/>
                    <a:pt x="2378" y="515"/>
                  </a:cubicBezTo>
                  <a:cubicBezTo>
                    <a:pt x="2246" y="163"/>
                    <a:pt x="1735" y="0"/>
                    <a:pt x="11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15"/>
            <p:cNvSpPr/>
            <p:nvPr/>
          </p:nvSpPr>
          <p:spPr>
            <a:xfrm>
              <a:off x="11571" y="1818056"/>
              <a:ext cx="159865" cy="175695"/>
            </a:xfrm>
            <a:custGeom>
              <a:rect b="b" l="l" r="r" t="t"/>
              <a:pathLst>
                <a:path extrusionOk="0" h="3400" w="3081">
                  <a:moveTo>
                    <a:pt x="1389" y="0"/>
                  </a:moveTo>
                  <a:lnTo>
                    <a:pt x="1453" y="415"/>
                  </a:lnTo>
                  <a:lnTo>
                    <a:pt x="0" y="2059"/>
                  </a:lnTo>
                  <a:lnTo>
                    <a:pt x="0" y="3064"/>
                  </a:lnTo>
                  <a:lnTo>
                    <a:pt x="1564" y="3400"/>
                  </a:lnTo>
                  <a:lnTo>
                    <a:pt x="1612" y="3128"/>
                  </a:lnTo>
                  <a:lnTo>
                    <a:pt x="1038" y="2362"/>
                  </a:lnTo>
                  <a:lnTo>
                    <a:pt x="2777" y="2362"/>
                  </a:lnTo>
                  <a:cubicBezTo>
                    <a:pt x="2825" y="1836"/>
                    <a:pt x="3081" y="1165"/>
                    <a:pt x="2857" y="782"/>
                  </a:cubicBezTo>
                  <a:cubicBezTo>
                    <a:pt x="2602" y="367"/>
                    <a:pt x="1900" y="256"/>
                    <a:pt x="13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15"/>
            <p:cNvSpPr/>
            <p:nvPr/>
          </p:nvSpPr>
          <p:spPr>
            <a:xfrm>
              <a:off x="11571" y="2588822"/>
              <a:ext cx="91114" cy="114150"/>
            </a:xfrm>
            <a:custGeom>
              <a:rect b="b" l="l" r="r" t="t"/>
              <a:pathLst>
                <a:path extrusionOk="0" h="2209" w="1756">
                  <a:moveTo>
                    <a:pt x="216" y="0"/>
                  </a:moveTo>
                  <a:cubicBezTo>
                    <a:pt x="144" y="0"/>
                    <a:pt x="72" y="2"/>
                    <a:pt x="0" y="6"/>
                  </a:cubicBezTo>
                  <a:lnTo>
                    <a:pt x="0" y="2209"/>
                  </a:lnTo>
                  <a:lnTo>
                    <a:pt x="798" y="2209"/>
                  </a:lnTo>
                  <a:cubicBezTo>
                    <a:pt x="974" y="1937"/>
                    <a:pt x="1150" y="1666"/>
                    <a:pt x="1341" y="1411"/>
                  </a:cubicBezTo>
                  <a:cubicBezTo>
                    <a:pt x="1756" y="836"/>
                    <a:pt x="1564" y="230"/>
                    <a:pt x="878" y="54"/>
                  </a:cubicBezTo>
                  <a:cubicBezTo>
                    <a:pt x="651" y="18"/>
                    <a:pt x="432" y="0"/>
                    <a:pt x="2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15"/>
            <p:cNvSpPr/>
            <p:nvPr/>
          </p:nvSpPr>
          <p:spPr>
            <a:xfrm>
              <a:off x="438033" y="1006520"/>
              <a:ext cx="507667" cy="539280"/>
            </a:xfrm>
            <a:custGeom>
              <a:rect b="b" l="l" r="r" t="t"/>
              <a:pathLst>
                <a:path extrusionOk="0" h="10436" w="9784">
                  <a:moveTo>
                    <a:pt x="2000" y="0"/>
                  </a:moveTo>
                  <a:cubicBezTo>
                    <a:pt x="1440" y="0"/>
                    <a:pt x="834" y="267"/>
                    <a:pt x="671" y="720"/>
                  </a:cubicBezTo>
                  <a:cubicBezTo>
                    <a:pt x="447" y="1406"/>
                    <a:pt x="160" y="2108"/>
                    <a:pt x="80" y="2826"/>
                  </a:cubicBezTo>
                  <a:cubicBezTo>
                    <a:pt x="0" y="3481"/>
                    <a:pt x="176" y="4167"/>
                    <a:pt x="256" y="4821"/>
                  </a:cubicBezTo>
                  <a:cubicBezTo>
                    <a:pt x="304" y="5204"/>
                    <a:pt x="511" y="5603"/>
                    <a:pt x="447" y="5970"/>
                  </a:cubicBezTo>
                  <a:cubicBezTo>
                    <a:pt x="160" y="7534"/>
                    <a:pt x="160" y="7582"/>
                    <a:pt x="1517" y="8428"/>
                  </a:cubicBezTo>
                  <a:cubicBezTo>
                    <a:pt x="1820" y="8651"/>
                    <a:pt x="2075" y="8907"/>
                    <a:pt x="2299" y="9194"/>
                  </a:cubicBezTo>
                  <a:cubicBezTo>
                    <a:pt x="2990" y="10019"/>
                    <a:pt x="4139" y="10435"/>
                    <a:pt x="5270" y="10435"/>
                  </a:cubicBezTo>
                  <a:cubicBezTo>
                    <a:pt x="6304" y="10435"/>
                    <a:pt x="7324" y="10087"/>
                    <a:pt x="7964" y="9385"/>
                  </a:cubicBezTo>
                  <a:cubicBezTo>
                    <a:pt x="8267" y="9098"/>
                    <a:pt x="8618" y="8859"/>
                    <a:pt x="9001" y="8667"/>
                  </a:cubicBezTo>
                  <a:cubicBezTo>
                    <a:pt x="9672" y="8300"/>
                    <a:pt x="9783" y="7790"/>
                    <a:pt x="9400" y="7167"/>
                  </a:cubicBezTo>
                  <a:cubicBezTo>
                    <a:pt x="9273" y="6928"/>
                    <a:pt x="9017" y="6768"/>
                    <a:pt x="8922" y="6529"/>
                  </a:cubicBezTo>
                  <a:cubicBezTo>
                    <a:pt x="8386" y="5304"/>
                    <a:pt x="7877" y="4869"/>
                    <a:pt x="7142" y="4869"/>
                  </a:cubicBezTo>
                  <a:cubicBezTo>
                    <a:pt x="6738" y="4869"/>
                    <a:pt x="6265" y="5000"/>
                    <a:pt x="5682" y="5204"/>
                  </a:cubicBezTo>
                  <a:cubicBezTo>
                    <a:pt x="5511" y="5267"/>
                    <a:pt x="5359" y="5301"/>
                    <a:pt x="5222" y="5301"/>
                  </a:cubicBezTo>
                  <a:cubicBezTo>
                    <a:pt x="4872" y="5301"/>
                    <a:pt x="4618" y="5082"/>
                    <a:pt x="4389" y="4566"/>
                  </a:cubicBezTo>
                  <a:cubicBezTo>
                    <a:pt x="3974" y="3608"/>
                    <a:pt x="3304" y="2762"/>
                    <a:pt x="2586" y="1661"/>
                  </a:cubicBezTo>
                  <a:cubicBezTo>
                    <a:pt x="2714" y="1454"/>
                    <a:pt x="2825" y="1230"/>
                    <a:pt x="2921" y="1007"/>
                  </a:cubicBezTo>
                  <a:cubicBezTo>
                    <a:pt x="3001" y="799"/>
                    <a:pt x="3001" y="576"/>
                    <a:pt x="2905" y="369"/>
                  </a:cubicBezTo>
                  <a:cubicBezTo>
                    <a:pt x="2715" y="115"/>
                    <a:pt x="2367" y="0"/>
                    <a:pt x="200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15"/>
            <p:cNvSpPr/>
            <p:nvPr/>
          </p:nvSpPr>
          <p:spPr>
            <a:xfrm>
              <a:off x="1129484" y="1730883"/>
              <a:ext cx="353665" cy="541606"/>
            </a:xfrm>
            <a:custGeom>
              <a:rect b="b" l="l" r="r" t="t"/>
              <a:pathLst>
                <a:path extrusionOk="0" h="10481" w="6816">
                  <a:moveTo>
                    <a:pt x="5766" y="0"/>
                  </a:moveTo>
                  <a:cubicBezTo>
                    <a:pt x="5424" y="0"/>
                    <a:pt x="4979" y="310"/>
                    <a:pt x="4676" y="554"/>
                  </a:cubicBezTo>
                  <a:cubicBezTo>
                    <a:pt x="4198" y="953"/>
                    <a:pt x="3831" y="1496"/>
                    <a:pt x="3400" y="1959"/>
                  </a:cubicBezTo>
                  <a:cubicBezTo>
                    <a:pt x="2809" y="2581"/>
                    <a:pt x="1995" y="3108"/>
                    <a:pt x="1676" y="3842"/>
                  </a:cubicBezTo>
                  <a:cubicBezTo>
                    <a:pt x="1022" y="5294"/>
                    <a:pt x="623" y="6858"/>
                    <a:pt x="160" y="8390"/>
                  </a:cubicBezTo>
                  <a:cubicBezTo>
                    <a:pt x="0" y="8965"/>
                    <a:pt x="208" y="9475"/>
                    <a:pt x="862" y="9635"/>
                  </a:cubicBezTo>
                  <a:cubicBezTo>
                    <a:pt x="1979" y="9938"/>
                    <a:pt x="3112" y="10194"/>
                    <a:pt x="4246" y="10481"/>
                  </a:cubicBezTo>
                  <a:cubicBezTo>
                    <a:pt x="5570" y="10305"/>
                    <a:pt x="5810" y="10082"/>
                    <a:pt x="5937" y="8789"/>
                  </a:cubicBezTo>
                  <a:cubicBezTo>
                    <a:pt x="6049" y="7656"/>
                    <a:pt x="6193" y="6523"/>
                    <a:pt x="6320" y="5406"/>
                  </a:cubicBezTo>
                  <a:cubicBezTo>
                    <a:pt x="6464" y="4065"/>
                    <a:pt x="6592" y="2741"/>
                    <a:pt x="6735" y="1416"/>
                  </a:cubicBezTo>
                  <a:cubicBezTo>
                    <a:pt x="6815" y="698"/>
                    <a:pt x="6496" y="139"/>
                    <a:pt x="5873" y="12"/>
                  </a:cubicBezTo>
                  <a:cubicBezTo>
                    <a:pt x="5839" y="4"/>
                    <a:pt x="5803" y="0"/>
                    <a:pt x="57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15"/>
            <p:cNvSpPr/>
            <p:nvPr/>
          </p:nvSpPr>
          <p:spPr>
            <a:xfrm>
              <a:off x="671526" y="775952"/>
              <a:ext cx="299028" cy="398208"/>
            </a:xfrm>
            <a:custGeom>
              <a:rect b="b" l="l" r="r" t="t"/>
              <a:pathLst>
                <a:path extrusionOk="0" h="7706" w="5763">
                  <a:moveTo>
                    <a:pt x="2190" y="1"/>
                  </a:moveTo>
                  <a:cubicBezTo>
                    <a:pt x="1655" y="1"/>
                    <a:pt x="1052" y="282"/>
                    <a:pt x="895" y="745"/>
                  </a:cubicBezTo>
                  <a:cubicBezTo>
                    <a:pt x="528" y="1862"/>
                    <a:pt x="320" y="3043"/>
                    <a:pt x="1" y="4384"/>
                  </a:cubicBezTo>
                  <a:cubicBezTo>
                    <a:pt x="1" y="4384"/>
                    <a:pt x="49" y="4575"/>
                    <a:pt x="113" y="4767"/>
                  </a:cubicBezTo>
                  <a:cubicBezTo>
                    <a:pt x="655" y="6379"/>
                    <a:pt x="2108" y="7528"/>
                    <a:pt x="3815" y="7703"/>
                  </a:cubicBezTo>
                  <a:cubicBezTo>
                    <a:pt x="3842" y="7705"/>
                    <a:pt x="3871" y="7706"/>
                    <a:pt x="3902" y="7706"/>
                  </a:cubicBezTo>
                  <a:cubicBezTo>
                    <a:pt x="4180" y="7706"/>
                    <a:pt x="4588" y="7640"/>
                    <a:pt x="4645" y="7496"/>
                  </a:cubicBezTo>
                  <a:cubicBezTo>
                    <a:pt x="5012" y="6538"/>
                    <a:pt x="5762" y="5389"/>
                    <a:pt x="5491" y="4591"/>
                  </a:cubicBezTo>
                  <a:cubicBezTo>
                    <a:pt x="4980" y="3075"/>
                    <a:pt x="3911" y="1703"/>
                    <a:pt x="2985" y="346"/>
                  </a:cubicBezTo>
                  <a:cubicBezTo>
                    <a:pt x="2827" y="108"/>
                    <a:pt x="2521" y="1"/>
                    <a:pt x="21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15"/>
            <p:cNvSpPr/>
            <p:nvPr/>
          </p:nvSpPr>
          <p:spPr>
            <a:xfrm>
              <a:off x="1065714" y="1019593"/>
              <a:ext cx="440577" cy="389474"/>
            </a:xfrm>
            <a:custGeom>
              <a:rect b="b" l="l" r="r" t="t"/>
              <a:pathLst>
                <a:path extrusionOk="0" h="7537" w="8491">
                  <a:moveTo>
                    <a:pt x="5122" y="1"/>
                  </a:moveTo>
                  <a:cubicBezTo>
                    <a:pt x="4326" y="1"/>
                    <a:pt x="4100" y="899"/>
                    <a:pt x="3655" y="1488"/>
                  </a:cubicBezTo>
                  <a:cubicBezTo>
                    <a:pt x="2554" y="2988"/>
                    <a:pt x="1389" y="4440"/>
                    <a:pt x="336" y="5973"/>
                  </a:cubicBezTo>
                  <a:cubicBezTo>
                    <a:pt x="64" y="6388"/>
                    <a:pt x="96" y="7010"/>
                    <a:pt x="1" y="7537"/>
                  </a:cubicBezTo>
                  <a:cubicBezTo>
                    <a:pt x="495" y="7425"/>
                    <a:pt x="1054" y="7425"/>
                    <a:pt x="1469" y="7185"/>
                  </a:cubicBezTo>
                  <a:cubicBezTo>
                    <a:pt x="3416" y="5973"/>
                    <a:pt x="5315" y="4728"/>
                    <a:pt x="7230" y="3451"/>
                  </a:cubicBezTo>
                  <a:cubicBezTo>
                    <a:pt x="7597" y="3228"/>
                    <a:pt x="7932" y="2940"/>
                    <a:pt x="8236" y="2621"/>
                  </a:cubicBezTo>
                  <a:cubicBezTo>
                    <a:pt x="8379" y="2462"/>
                    <a:pt x="8491" y="1999"/>
                    <a:pt x="8427" y="1951"/>
                  </a:cubicBezTo>
                  <a:cubicBezTo>
                    <a:pt x="7533" y="1288"/>
                    <a:pt x="7041" y="31"/>
                    <a:pt x="5572" y="31"/>
                  </a:cubicBezTo>
                  <a:cubicBezTo>
                    <a:pt x="5520" y="31"/>
                    <a:pt x="5466" y="32"/>
                    <a:pt x="5411" y="36"/>
                  </a:cubicBezTo>
                  <a:cubicBezTo>
                    <a:pt x="5307" y="12"/>
                    <a:pt x="5211" y="1"/>
                    <a:pt x="512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15"/>
            <p:cNvSpPr/>
            <p:nvPr/>
          </p:nvSpPr>
          <p:spPr>
            <a:xfrm>
              <a:off x="346919" y="1478301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0"/>
                  </a:moveTo>
                  <a:cubicBezTo>
                    <a:pt x="224" y="0"/>
                    <a:pt x="1" y="367"/>
                    <a:pt x="65" y="1468"/>
                  </a:cubicBezTo>
                  <a:cubicBezTo>
                    <a:pt x="145" y="3016"/>
                    <a:pt x="288" y="4580"/>
                    <a:pt x="192" y="6128"/>
                  </a:cubicBezTo>
                  <a:cubicBezTo>
                    <a:pt x="129" y="7421"/>
                    <a:pt x="177" y="7708"/>
                    <a:pt x="1405" y="8123"/>
                  </a:cubicBezTo>
                  <a:cubicBezTo>
                    <a:pt x="1693" y="8219"/>
                    <a:pt x="1996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3"/>
                    <a:pt x="4102" y="6575"/>
                  </a:cubicBezTo>
                  <a:cubicBezTo>
                    <a:pt x="3831" y="5075"/>
                    <a:pt x="3576" y="3559"/>
                    <a:pt x="3384" y="2043"/>
                  </a:cubicBezTo>
                  <a:cubicBezTo>
                    <a:pt x="3177" y="431"/>
                    <a:pt x="2746" y="0"/>
                    <a:pt x="11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15"/>
            <p:cNvSpPr/>
            <p:nvPr/>
          </p:nvSpPr>
          <p:spPr>
            <a:xfrm>
              <a:off x="197898" y="552618"/>
              <a:ext cx="308108" cy="386012"/>
            </a:xfrm>
            <a:custGeom>
              <a:rect b="b" l="l" r="r" t="t"/>
              <a:pathLst>
                <a:path extrusionOk="0" h="7470" w="5938">
                  <a:moveTo>
                    <a:pt x="2957" y="1"/>
                  </a:moveTo>
                  <a:cubicBezTo>
                    <a:pt x="2929" y="1"/>
                    <a:pt x="2901" y="3"/>
                    <a:pt x="2873" y="8"/>
                  </a:cubicBezTo>
                  <a:cubicBezTo>
                    <a:pt x="2091" y="439"/>
                    <a:pt x="1245" y="822"/>
                    <a:pt x="591" y="1396"/>
                  </a:cubicBezTo>
                  <a:cubicBezTo>
                    <a:pt x="0" y="1923"/>
                    <a:pt x="543" y="2561"/>
                    <a:pt x="798" y="3120"/>
                  </a:cubicBezTo>
                  <a:cubicBezTo>
                    <a:pt x="846" y="3248"/>
                    <a:pt x="846" y="3391"/>
                    <a:pt x="878" y="3519"/>
                  </a:cubicBezTo>
                  <a:cubicBezTo>
                    <a:pt x="1213" y="4492"/>
                    <a:pt x="1516" y="5482"/>
                    <a:pt x="1883" y="6455"/>
                  </a:cubicBezTo>
                  <a:cubicBezTo>
                    <a:pt x="2110" y="7067"/>
                    <a:pt x="2577" y="7469"/>
                    <a:pt x="3081" y="7469"/>
                  </a:cubicBezTo>
                  <a:cubicBezTo>
                    <a:pt x="3287" y="7469"/>
                    <a:pt x="3499" y="7402"/>
                    <a:pt x="3703" y="7253"/>
                  </a:cubicBezTo>
                  <a:cubicBezTo>
                    <a:pt x="4581" y="6583"/>
                    <a:pt x="5203" y="5578"/>
                    <a:pt x="5937" y="4716"/>
                  </a:cubicBezTo>
                  <a:lnTo>
                    <a:pt x="5762" y="4540"/>
                  </a:lnTo>
                  <a:cubicBezTo>
                    <a:pt x="5762" y="4413"/>
                    <a:pt x="5746" y="4285"/>
                    <a:pt x="5714" y="4157"/>
                  </a:cubicBezTo>
                  <a:cubicBezTo>
                    <a:pt x="4948" y="2833"/>
                    <a:pt x="4166" y="1508"/>
                    <a:pt x="3368" y="199"/>
                  </a:cubicBezTo>
                  <a:cubicBezTo>
                    <a:pt x="3272" y="77"/>
                    <a:pt x="3119" y="1"/>
                    <a:pt x="2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15"/>
            <p:cNvSpPr/>
            <p:nvPr/>
          </p:nvSpPr>
          <p:spPr>
            <a:xfrm>
              <a:off x="863665" y="1643657"/>
              <a:ext cx="242989" cy="288657"/>
            </a:xfrm>
            <a:custGeom>
              <a:rect b="b" l="l" r="r" t="t"/>
              <a:pathLst>
                <a:path extrusionOk="0" h="5586" w="4683">
                  <a:moveTo>
                    <a:pt x="3075" y="0"/>
                  </a:moveTo>
                  <a:cubicBezTo>
                    <a:pt x="1898" y="0"/>
                    <a:pt x="227" y="1095"/>
                    <a:pt x="1" y="2115"/>
                  </a:cubicBezTo>
                  <a:cubicBezTo>
                    <a:pt x="1" y="2274"/>
                    <a:pt x="32" y="2434"/>
                    <a:pt x="112" y="2577"/>
                  </a:cubicBezTo>
                  <a:cubicBezTo>
                    <a:pt x="384" y="3264"/>
                    <a:pt x="655" y="3950"/>
                    <a:pt x="958" y="4604"/>
                  </a:cubicBezTo>
                  <a:cubicBezTo>
                    <a:pt x="1086" y="4891"/>
                    <a:pt x="1261" y="5259"/>
                    <a:pt x="1517" y="5370"/>
                  </a:cubicBezTo>
                  <a:cubicBezTo>
                    <a:pt x="1829" y="5518"/>
                    <a:pt x="2150" y="5586"/>
                    <a:pt x="2462" y="5586"/>
                  </a:cubicBezTo>
                  <a:cubicBezTo>
                    <a:pt x="3635" y="5586"/>
                    <a:pt x="4682" y="4626"/>
                    <a:pt x="4645" y="3327"/>
                  </a:cubicBezTo>
                  <a:cubicBezTo>
                    <a:pt x="4421" y="2338"/>
                    <a:pt x="4214" y="1349"/>
                    <a:pt x="3942" y="391"/>
                  </a:cubicBezTo>
                  <a:cubicBezTo>
                    <a:pt x="3911" y="247"/>
                    <a:pt x="3671" y="104"/>
                    <a:pt x="3496" y="56"/>
                  </a:cubicBezTo>
                  <a:cubicBezTo>
                    <a:pt x="3366" y="18"/>
                    <a:pt x="3224" y="0"/>
                    <a:pt x="30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15"/>
            <p:cNvSpPr/>
            <p:nvPr/>
          </p:nvSpPr>
          <p:spPr>
            <a:xfrm>
              <a:off x="350240" y="2152954"/>
              <a:ext cx="298197" cy="261217"/>
            </a:xfrm>
            <a:custGeom>
              <a:rect b="b" l="l" r="r" t="t"/>
              <a:pathLst>
                <a:path extrusionOk="0" h="5055" w="5747">
                  <a:moveTo>
                    <a:pt x="4225" y="1"/>
                  </a:moveTo>
                  <a:cubicBezTo>
                    <a:pt x="4027" y="1"/>
                    <a:pt x="3143" y="501"/>
                    <a:pt x="2618" y="749"/>
                  </a:cubicBezTo>
                  <a:cubicBezTo>
                    <a:pt x="2474" y="797"/>
                    <a:pt x="2315" y="877"/>
                    <a:pt x="2187" y="972"/>
                  </a:cubicBezTo>
                  <a:cubicBezTo>
                    <a:pt x="1341" y="1802"/>
                    <a:pt x="1" y="2281"/>
                    <a:pt x="17" y="3749"/>
                  </a:cubicBezTo>
                  <a:cubicBezTo>
                    <a:pt x="33" y="4164"/>
                    <a:pt x="160" y="4723"/>
                    <a:pt x="432" y="4946"/>
                  </a:cubicBezTo>
                  <a:cubicBezTo>
                    <a:pt x="529" y="5024"/>
                    <a:pt x="682" y="5054"/>
                    <a:pt x="854" y="5054"/>
                  </a:cubicBezTo>
                  <a:cubicBezTo>
                    <a:pt x="1104" y="5054"/>
                    <a:pt x="1395" y="4990"/>
                    <a:pt x="1613" y="4914"/>
                  </a:cubicBezTo>
                  <a:cubicBezTo>
                    <a:pt x="2618" y="4579"/>
                    <a:pt x="3592" y="4180"/>
                    <a:pt x="4549" y="3717"/>
                  </a:cubicBezTo>
                  <a:cubicBezTo>
                    <a:pt x="4964" y="3526"/>
                    <a:pt x="5299" y="3111"/>
                    <a:pt x="5746" y="2728"/>
                  </a:cubicBezTo>
                  <a:cubicBezTo>
                    <a:pt x="5204" y="1659"/>
                    <a:pt x="4836" y="765"/>
                    <a:pt x="4262" y="15"/>
                  </a:cubicBezTo>
                  <a:cubicBezTo>
                    <a:pt x="4256" y="5"/>
                    <a:pt x="4244" y="1"/>
                    <a:pt x="42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15"/>
            <p:cNvSpPr/>
            <p:nvPr/>
          </p:nvSpPr>
          <p:spPr>
            <a:xfrm>
              <a:off x="551459" y="469578"/>
              <a:ext cx="366897" cy="234398"/>
            </a:xfrm>
            <a:custGeom>
              <a:rect b="b" l="l" r="r" t="t"/>
              <a:pathLst>
                <a:path extrusionOk="0" h="4536" w="7071">
                  <a:moveTo>
                    <a:pt x="678" y="1"/>
                  </a:moveTo>
                  <a:cubicBezTo>
                    <a:pt x="550" y="1"/>
                    <a:pt x="420" y="6"/>
                    <a:pt x="292" y="6"/>
                  </a:cubicBezTo>
                  <a:cubicBezTo>
                    <a:pt x="243" y="6"/>
                    <a:pt x="193" y="5"/>
                    <a:pt x="145" y="3"/>
                  </a:cubicBezTo>
                  <a:lnTo>
                    <a:pt x="145" y="3"/>
                  </a:lnTo>
                  <a:cubicBezTo>
                    <a:pt x="145" y="418"/>
                    <a:pt x="1" y="929"/>
                    <a:pt x="192" y="1248"/>
                  </a:cubicBezTo>
                  <a:cubicBezTo>
                    <a:pt x="528" y="1838"/>
                    <a:pt x="1182" y="2237"/>
                    <a:pt x="1517" y="2844"/>
                  </a:cubicBezTo>
                  <a:cubicBezTo>
                    <a:pt x="2219" y="4057"/>
                    <a:pt x="3448" y="4121"/>
                    <a:pt x="4533" y="4535"/>
                  </a:cubicBezTo>
                  <a:cubicBezTo>
                    <a:pt x="4996" y="4376"/>
                    <a:pt x="5459" y="4232"/>
                    <a:pt x="5938" y="4136"/>
                  </a:cubicBezTo>
                  <a:cubicBezTo>
                    <a:pt x="7071" y="3945"/>
                    <a:pt x="6704" y="3083"/>
                    <a:pt x="6544" y="2509"/>
                  </a:cubicBezTo>
                  <a:cubicBezTo>
                    <a:pt x="6480" y="2221"/>
                    <a:pt x="5810" y="1934"/>
                    <a:pt x="5411" y="1934"/>
                  </a:cubicBezTo>
                  <a:cubicBezTo>
                    <a:pt x="5341" y="1936"/>
                    <a:pt x="5272" y="1937"/>
                    <a:pt x="5205" y="1937"/>
                  </a:cubicBezTo>
                  <a:cubicBezTo>
                    <a:pt x="4612" y="1937"/>
                    <a:pt x="4127" y="1850"/>
                    <a:pt x="3783" y="1248"/>
                  </a:cubicBezTo>
                  <a:cubicBezTo>
                    <a:pt x="3703" y="1120"/>
                    <a:pt x="3576" y="1024"/>
                    <a:pt x="3432" y="977"/>
                  </a:cubicBezTo>
                  <a:cubicBezTo>
                    <a:pt x="2714" y="657"/>
                    <a:pt x="2012" y="322"/>
                    <a:pt x="1278" y="83"/>
                  </a:cubicBezTo>
                  <a:cubicBezTo>
                    <a:pt x="1088" y="14"/>
                    <a:pt x="885" y="1"/>
                    <a:pt x="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15"/>
            <p:cNvSpPr/>
            <p:nvPr/>
          </p:nvSpPr>
          <p:spPr>
            <a:xfrm>
              <a:off x="935685" y="470405"/>
              <a:ext cx="260112" cy="261631"/>
            </a:xfrm>
            <a:custGeom>
              <a:rect b="b" l="l" r="r" t="t"/>
              <a:pathLst>
                <a:path extrusionOk="0" h="5063" w="5013">
                  <a:moveTo>
                    <a:pt x="3014" y="0"/>
                  </a:moveTo>
                  <a:cubicBezTo>
                    <a:pt x="1990" y="0"/>
                    <a:pt x="794" y="556"/>
                    <a:pt x="336" y="1344"/>
                  </a:cubicBezTo>
                  <a:cubicBezTo>
                    <a:pt x="192" y="1631"/>
                    <a:pt x="81" y="1918"/>
                    <a:pt x="1" y="2205"/>
                  </a:cubicBezTo>
                  <a:cubicBezTo>
                    <a:pt x="224" y="2541"/>
                    <a:pt x="400" y="3019"/>
                    <a:pt x="735" y="3259"/>
                  </a:cubicBezTo>
                  <a:cubicBezTo>
                    <a:pt x="1533" y="3849"/>
                    <a:pt x="2379" y="4376"/>
                    <a:pt x="3241" y="4855"/>
                  </a:cubicBezTo>
                  <a:cubicBezTo>
                    <a:pt x="3496" y="4998"/>
                    <a:pt x="3847" y="4998"/>
                    <a:pt x="4150" y="5062"/>
                  </a:cubicBezTo>
                  <a:cubicBezTo>
                    <a:pt x="4198" y="4695"/>
                    <a:pt x="4390" y="4280"/>
                    <a:pt x="4294" y="3961"/>
                  </a:cubicBezTo>
                  <a:cubicBezTo>
                    <a:pt x="4055" y="3243"/>
                    <a:pt x="4071" y="2652"/>
                    <a:pt x="4501" y="1998"/>
                  </a:cubicBezTo>
                  <a:cubicBezTo>
                    <a:pt x="5012" y="1248"/>
                    <a:pt x="4629" y="418"/>
                    <a:pt x="3751" y="115"/>
                  </a:cubicBezTo>
                  <a:cubicBezTo>
                    <a:pt x="3527" y="37"/>
                    <a:pt x="3276" y="0"/>
                    <a:pt x="30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15"/>
            <p:cNvSpPr/>
            <p:nvPr/>
          </p:nvSpPr>
          <p:spPr>
            <a:xfrm>
              <a:off x="588766" y="1907917"/>
              <a:ext cx="302297" cy="329273"/>
            </a:xfrm>
            <a:custGeom>
              <a:rect b="b" l="l" r="r" t="t"/>
              <a:pathLst>
                <a:path extrusionOk="0" h="6372" w="5826">
                  <a:moveTo>
                    <a:pt x="239" y="1"/>
                  </a:moveTo>
                  <a:lnTo>
                    <a:pt x="0" y="208"/>
                  </a:lnTo>
                  <a:cubicBezTo>
                    <a:pt x="511" y="1405"/>
                    <a:pt x="974" y="2634"/>
                    <a:pt x="1564" y="3799"/>
                  </a:cubicBezTo>
                  <a:cubicBezTo>
                    <a:pt x="1899" y="4454"/>
                    <a:pt x="2585" y="4948"/>
                    <a:pt x="2857" y="5619"/>
                  </a:cubicBezTo>
                  <a:cubicBezTo>
                    <a:pt x="3108" y="6220"/>
                    <a:pt x="3510" y="6372"/>
                    <a:pt x="3928" y="6372"/>
                  </a:cubicBezTo>
                  <a:cubicBezTo>
                    <a:pt x="4120" y="6372"/>
                    <a:pt x="4315" y="6340"/>
                    <a:pt x="4501" y="6305"/>
                  </a:cubicBezTo>
                  <a:cubicBezTo>
                    <a:pt x="4979" y="6193"/>
                    <a:pt x="5697" y="5826"/>
                    <a:pt x="5761" y="5475"/>
                  </a:cubicBezTo>
                  <a:cubicBezTo>
                    <a:pt x="5825" y="4884"/>
                    <a:pt x="5618" y="4310"/>
                    <a:pt x="5219" y="3879"/>
                  </a:cubicBezTo>
                  <a:cubicBezTo>
                    <a:pt x="3910" y="2666"/>
                    <a:pt x="2506" y="1565"/>
                    <a:pt x="1117" y="448"/>
                  </a:cubicBezTo>
                  <a:cubicBezTo>
                    <a:pt x="846" y="272"/>
                    <a:pt x="543" y="113"/>
                    <a:pt x="2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15"/>
            <p:cNvSpPr/>
            <p:nvPr/>
          </p:nvSpPr>
          <p:spPr>
            <a:xfrm>
              <a:off x="600337" y="1587953"/>
              <a:ext cx="144974" cy="155490"/>
            </a:xfrm>
            <a:custGeom>
              <a:rect b="b" l="l" r="r" t="t"/>
              <a:pathLst>
                <a:path extrusionOk="0" h="3009" w="2794">
                  <a:moveTo>
                    <a:pt x="2059" y="1"/>
                  </a:moveTo>
                  <a:cubicBezTo>
                    <a:pt x="1453" y="17"/>
                    <a:pt x="894" y="272"/>
                    <a:pt x="463" y="703"/>
                  </a:cubicBezTo>
                  <a:cubicBezTo>
                    <a:pt x="0" y="1230"/>
                    <a:pt x="479" y="1740"/>
                    <a:pt x="942" y="2123"/>
                  </a:cubicBezTo>
                  <a:cubicBezTo>
                    <a:pt x="1181" y="2315"/>
                    <a:pt x="1373" y="2538"/>
                    <a:pt x="1612" y="2730"/>
                  </a:cubicBezTo>
                  <a:cubicBezTo>
                    <a:pt x="1857" y="2915"/>
                    <a:pt x="2060" y="3009"/>
                    <a:pt x="2222" y="3009"/>
                  </a:cubicBezTo>
                  <a:cubicBezTo>
                    <a:pt x="2492" y="3009"/>
                    <a:pt x="2648" y="2748"/>
                    <a:pt x="2698" y="2219"/>
                  </a:cubicBezTo>
                  <a:cubicBezTo>
                    <a:pt x="2714" y="1996"/>
                    <a:pt x="2698" y="1756"/>
                    <a:pt x="2698" y="1533"/>
                  </a:cubicBezTo>
                  <a:lnTo>
                    <a:pt x="2730" y="1533"/>
                  </a:lnTo>
                  <a:cubicBezTo>
                    <a:pt x="2714" y="1469"/>
                    <a:pt x="2714" y="1405"/>
                    <a:pt x="2730" y="1325"/>
                  </a:cubicBezTo>
                  <a:cubicBezTo>
                    <a:pt x="2793" y="735"/>
                    <a:pt x="2777" y="33"/>
                    <a:pt x="20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15"/>
            <p:cNvSpPr/>
            <p:nvPr/>
          </p:nvSpPr>
          <p:spPr>
            <a:xfrm>
              <a:off x="809858" y="1512096"/>
              <a:ext cx="204592" cy="136215"/>
            </a:xfrm>
            <a:custGeom>
              <a:rect b="b" l="l" r="r" t="t"/>
              <a:pathLst>
                <a:path extrusionOk="0" h="2636" w="3943">
                  <a:moveTo>
                    <a:pt x="3571" y="1"/>
                  </a:moveTo>
                  <a:cubicBezTo>
                    <a:pt x="2738" y="1"/>
                    <a:pt x="2200" y="504"/>
                    <a:pt x="1612" y="910"/>
                  </a:cubicBezTo>
                  <a:cubicBezTo>
                    <a:pt x="1277" y="1134"/>
                    <a:pt x="894" y="1245"/>
                    <a:pt x="543" y="1453"/>
                  </a:cubicBezTo>
                  <a:cubicBezTo>
                    <a:pt x="351" y="1612"/>
                    <a:pt x="176" y="1772"/>
                    <a:pt x="0" y="1963"/>
                  </a:cubicBezTo>
                  <a:cubicBezTo>
                    <a:pt x="232" y="2195"/>
                    <a:pt x="478" y="2635"/>
                    <a:pt x="667" y="2635"/>
                  </a:cubicBezTo>
                  <a:cubicBezTo>
                    <a:pt x="674" y="2635"/>
                    <a:pt x="680" y="2635"/>
                    <a:pt x="686" y="2634"/>
                  </a:cubicBezTo>
                  <a:cubicBezTo>
                    <a:pt x="2187" y="2394"/>
                    <a:pt x="3160" y="1437"/>
                    <a:pt x="3942" y="32"/>
                  </a:cubicBezTo>
                  <a:cubicBezTo>
                    <a:pt x="3812" y="11"/>
                    <a:pt x="3689" y="1"/>
                    <a:pt x="35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15"/>
            <p:cNvSpPr/>
            <p:nvPr/>
          </p:nvSpPr>
          <p:spPr>
            <a:xfrm>
              <a:off x="170554" y="212811"/>
              <a:ext cx="145804" cy="123348"/>
            </a:xfrm>
            <a:custGeom>
              <a:rect b="b" l="l" r="r" t="t"/>
              <a:pathLst>
                <a:path extrusionOk="0" h="2387" w="2810">
                  <a:moveTo>
                    <a:pt x="1109" y="0"/>
                  </a:moveTo>
                  <a:cubicBezTo>
                    <a:pt x="1006" y="0"/>
                    <a:pt x="907" y="13"/>
                    <a:pt x="815" y="41"/>
                  </a:cubicBezTo>
                  <a:cubicBezTo>
                    <a:pt x="432" y="136"/>
                    <a:pt x="208" y="982"/>
                    <a:pt x="49" y="1541"/>
                  </a:cubicBezTo>
                  <a:cubicBezTo>
                    <a:pt x="1" y="1732"/>
                    <a:pt x="368" y="2036"/>
                    <a:pt x="607" y="2387"/>
                  </a:cubicBezTo>
                  <a:cubicBezTo>
                    <a:pt x="1437" y="1892"/>
                    <a:pt x="2107" y="1525"/>
                    <a:pt x="2730" y="1094"/>
                  </a:cubicBezTo>
                  <a:cubicBezTo>
                    <a:pt x="2809" y="1030"/>
                    <a:pt x="2762" y="472"/>
                    <a:pt x="2666" y="440"/>
                  </a:cubicBezTo>
                  <a:cubicBezTo>
                    <a:pt x="2166" y="269"/>
                    <a:pt x="1591" y="0"/>
                    <a:pt x="11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15"/>
            <p:cNvSpPr/>
            <p:nvPr/>
          </p:nvSpPr>
          <p:spPr>
            <a:xfrm>
              <a:off x="464547" y="2502527"/>
              <a:ext cx="146582" cy="129653"/>
            </a:xfrm>
            <a:custGeom>
              <a:rect b="b" l="l" r="r" t="t"/>
              <a:pathLst>
                <a:path extrusionOk="0" h="2509" w="2825">
                  <a:moveTo>
                    <a:pt x="527" y="0"/>
                  </a:moveTo>
                  <a:cubicBezTo>
                    <a:pt x="351" y="352"/>
                    <a:pt x="96" y="687"/>
                    <a:pt x="16" y="1054"/>
                  </a:cubicBezTo>
                  <a:cubicBezTo>
                    <a:pt x="0" y="1341"/>
                    <a:pt x="96" y="1628"/>
                    <a:pt x="319" y="1836"/>
                  </a:cubicBezTo>
                  <a:cubicBezTo>
                    <a:pt x="686" y="2139"/>
                    <a:pt x="1149" y="2474"/>
                    <a:pt x="1612" y="2506"/>
                  </a:cubicBezTo>
                  <a:cubicBezTo>
                    <a:pt x="1628" y="2507"/>
                    <a:pt x="1644" y="2508"/>
                    <a:pt x="1659" y="2508"/>
                  </a:cubicBezTo>
                  <a:cubicBezTo>
                    <a:pt x="2001" y="2508"/>
                    <a:pt x="2407" y="2190"/>
                    <a:pt x="2681" y="1916"/>
                  </a:cubicBezTo>
                  <a:cubicBezTo>
                    <a:pt x="2825" y="1788"/>
                    <a:pt x="2793" y="1229"/>
                    <a:pt x="2665" y="1150"/>
                  </a:cubicBezTo>
                  <a:cubicBezTo>
                    <a:pt x="2091" y="846"/>
                    <a:pt x="1484" y="575"/>
                    <a:pt x="878" y="336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15"/>
            <p:cNvSpPr/>
            <p:nvPr/>
          </p:nvSpPr>
          <p:spPr>
            <a:xfrm>
              <a:off x="999610" y="1051218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0"/>
                  </a:moveTo>
                  <a:cubicBezTo>
                    <a:pt x="276" y="0"/>
                    <a:pt x="154" y="5"/>
                    <a:pt x="30" y="14"/>
                  </a:cubicBezTo>
                  <a:cubicBezTo>
                    <a:pt x="0" y="1056"/>
                    <a:pt x="349" y="1950"/>
                    <a:pt x="753" y="1950"/>
                  </a:cubicBezTo>
                  <a:cubicBezTo>
                    <a:pt x="788" y="1950"/>
                    <a:pt x="824" y="1943"/>
                    <a:pt x="860" y="1929"/>
                  </a:cubicBezTo>
                  <a:cubicBezTo>
                    <a:pt x="1354" y="1754"/>
                    <a:pt x="1929" y="1323"/>
                    <a:pt x="2104" y="876"/>
                  </a:cubicBezTo>
                  <a:cubicBezTo>
                    <a:pt x="2292" y="386"/>
                    <a:pt x="1491" y="0"/>
                    <a:pt x="3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15"/>
            <p:cNvSpPr/>
            <p:nvPr/>
          </p:nvSpPr>
          <p:spPr>
            <a:xfrm>
              <a:off x="161992" y="1652287"/>
              <a:ext cx="76534" cy="136060"/>
            </a:xfrm>
            <a:custGeom>
              <a:rect b="b" l="l" r="r" t="t"/>
              <a:pathLst>
                <a:path extrusionOk="0" h="2633" w="1475">
                  <a:moveTo>
                    <a:pt x="437" y="1"/>
                  </a:moveTo>
                  <a:cubicBezTo>
                    <a:pt x="277" y="639"/>
                    <a:pt x="70" y="1197"/>
                    <a:pt x="38" y="1772"/>
                  </a:cubicBezTo>
                  <a:cubicBezTo>
                    <a:pt x="1" y="2279"/>
                    <a:pt x="682" y="2633"/>
                    <a:pt x="724" y="2633"/>
                  </a:cubicBezTo>
                  <a:cubicBezTo>
                    <a:pt x="736" y="2633"/>
                    <a:pt x="694" y="2603"/>
                    <a:pt x="565" y="2538"/>
                  </a:cubicBezTo>
                  <a:lnTo>
                    <a:pt x="565" y="2538"/>
                  </a:lnTo>
                  <a:cubicBezTo>
                    <a:pt x="579" y="2544"/>
                    <a:pt x="596" y="2547"/>
                    <a:pt x="617" y="2547"/>
                  </a:cubicBezTo>
                  <a:cubicBezTo>
                    <a:pt x="809" y="2547"/>
                    <a:pt x="1252" y="2298"/>
                    <a:pt x="1267" y="2139"/>
                  </a:cubicBezTo>
                  <a:cubicBezTo>
                    <a:pt x="1363" y="1357"/>
                    <a:pt x="1474" y="527"/>
                    <a:pt x="4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15"/>
            <p:cNvSpPr/>
            <p:nvPr/>
          </p:nvSpPr>
          <p:spPr>
            <a:xfrm>
              <a:off x="696380" y="1911224"/>
              <a:ext cx="122610" cy="81595"/>
            </a:xfrm>
            <a:custGeom>
              <a:rect b="b" l="l" r="r" t="t"/>
              <a:pathLst>
                <a:path extrusionOk="0" h="1579" w="2363">
                  <a:moveTo>
                    <a:pt x="1" y="1"/>
                  </a:moveTo>
                  <a:lnTo>
                    <a:pt x="1" y="1"/>
                  </a:lnTo>
                  <a:cubicBezTo>
                    <a:pt x="818" y="1160"/>
                    <a:pt x="1176" y="1578"/>
                    <a:pt x="1637" y="1578"/>
                  </a:cubicBezTo>
                  <a:cubicBezTo>
                    <a:pt x="1842" y="1578"/>
                    <a:pt x="2067" y="1495"/>
                    <a:pt x="2363" y="1357"/>
                  </a:cubicBezTo>
                  <a:cubicBezTo>
                    <a:pt x="1884" y="448"/>
                    <a:pt x="1150" y="17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15"/>
            <p:cNvSpPr/>
            <p:nvPr/>
          </p:nvSpPr>
          <p:spPr>
            <a:xfrm>
              <a:off x="240965" y="2404398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5" y="48"/>
                  </a:moveTo>
                  <a:lnTo>
                    <a:pt x="0" y="335"/>
                  </a:lnTo>
                  <a:cubicBezTo>
                    <a:pt x="319" y="734"/>
                    <a:pt x="639" y="1149"/>
                    <a:pt x="942" y="1564"/>
                  </a:cubicBezTo>
                  <a:cubicBezTo>
                    <a:pt x="1117" y="1325"/>
                    <a:pt x="1437" y="1102"/>
                    <a:pt x="1452" y="862"/>
                  </a:cubicBezTo>
                  <a:cubicBezTo>
                    <a:pt x="1532" y="0"/>
                    <a:pt x="846" y="144"/>
                    <a:pt x="335" y="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15"/>
            <p:cNvSpPr/>
            <p:nvPr/>
          </p:nvSpPr>
          <p:spPr>
            <a:xfrm>
              <a:off x="542378" y="2472814"/>
              <a:ext cx="101907" cy="57721"/>
            </a:xfrm>
            <a:custGeom>
              <a:rect b="b" l="l" r="r" t="t"/>
              <a:pathLst>
                <a:path extrusionOk="0" h="1117" w="1964">
                  <a:moveTo>
                    <a:pt x="96" y="1"/>
                  </a:moveTo>
                  <a:cubicBezTo>
                    <a:pt x="64" y="97"/>
                    <a:pt x="32" y="192"/>
                    <a:pt x="0" y="288"/>
                  </a:cubicBezTo>
                  <a:cubicBezTo>
                    <a:pt x="495" y="837"/>
                    <a:pt x="868" y="1117"/>
                    <a:pt x="1205" y="1117"/>
                  </a:cubicBezTo>
                  <a:cubicBezTo>
                    <a:pt x="1466" y="1117"/>
                    <a:pt x="1706" y="949"/>
                    <a:pt x="1963" y="607"/>
                  </a:cubicBezTo>
                  <a:lnTo>
                    <a:pt x="9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15"/>
            <p:cNvSpPr/>
            <p:nvPr/>
          </p:nvSpPr>
          <p:spPr>
            <a:xfrm>
              <a:off x="112596" y="2180909"/>
              <a:ext cx="60916" cy="73275"/>
            </a:xfrm>
            <a:custGeom>
              <a:rect b="b" l="l" r="r" t="t"/>
              <a:pathLst>
                <a:path extrusionOk="0" h="1418" w="1174">
                  <a:moveTo>
                    <a:pt x="830" y="0"/>
                  </a:moveTo>
                  <a:cubicBezTo>
                    <a:pt x="527" y="495"/>
                    <a:pt x="288" y="910"/>
                    <a:pt x="0" y="1373"/>
                  </a:cubicBezTo>
                  <a:cubicBezTo>
                    <a:pt x="222" y="1400"/>
                    <a:pt x="404" y="1417"/>
                    <a:pt x="551" y="1417"/>
                  </a:cubicBezTo>
                  <a:cubicBezTo>
                    <a:pt x="1173" y="1417"/>
                    <a:pt x="1153" y="1111"/>
                    <a:pt x="8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15"/>
            <p:cNvSpPr/>
            <p:nvPr/>
          </p:nvSpPr>
          <p:spPr>
            <a:xfrm>
              <a:off x="7440283" y="2547328"/>
              <a:ext cx="357816" cy="409731"/>
            </a:xfrm>
            <a:custGeom>
              <a:rect b="b" l="l" r="r" t="t"/>
              <a:pathLst>
                <a:path extrusionOk="0" h="7929" w="6896">
                  <a:moveTo>
                    <a:pt x="3615" y="1"/>
                  </a:moveTo>
                  <a:cubicBezTo>
                    <a:pt x="3446" y="1"/>
                    <a:pt x="3260" y="63"/>
                    <a:pt x="3049" y="219"/>
                  </a:cubicBezTo>
                  <a:cubicBezTo>
                    <a:pt x="2379" y="713"/>
                    <a:pt x="1692" y="1176"/>
                    <a:pt x="974" y="1591"/>
                  </a:cubicBezTo>
                  <a:cubicBezTo>
                    <a:pt x="49" y="2134"/>
                    <a:pt x="1" y="2421"/>
                    <a:pt x="783" y="3203"/>
                  </a:cubicBezTo>
                  <a:cubicBezTo>
                    <a:pt x="1357" y="3794"/>
                    <a:pt x="1884" y="4432"/>
                    <a:pt x="2427" y="5054"/>
                  </a:cubicBezTo>
                  <a:cubicBezTo>
                    <a:pt x="3081" y="5757"/>
                    <a:pt x="3719" y="6475"/>
                    <a:pt x="4405" y="7161"/>
                  </a:cubicBezTo>
                  <a:cubicBezTo>
                    <a:pt x="4880" y="7660"/>
                    <a:pt x="5532" y="7929"/>
                    <a:pt x="6202" y="7929"/>
                  </a:cubicBezTo>
                  <a:cubicBezTo>
                    <a:pt x="6433" y="7929"/>
                    <a:pt x="6666" y="7897"/>
                    <a:pt x="6895" y="7831"/>
                  </a:cubicBezTo>
                  <a:lnTo>
                    <a:pt x="6895" y="2613"/>
                  </a:lnTo>
                  <a:cubicBezTo>
                    <a:pt x="6113" y="1942"/>
                    <a:pt x="5347" y="1256"/>
                    <a:pt x="4581" y="570"/>
                  </a:cubicBezTo>
                  <a:cubicBezTo>
                    <a:pt x="4275" y="296"/>
                    <a:pt x="3984" y="1"/>
                    <a:pt x="36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15"/>
            <p:cNvSpPr/>
            <p:nvPr/>
          </p:nvSpPr>
          <p:spPr>
            <a:xfrm>
              <a:off x="7146315" y="4129810"/>
              <a:ext cx="189701" cy="257342"/>
            </a:xfrm>
            <a:custGeom>
              <a:rect b="b" l="l" r="r" t="t"/>
              <a:pathLst>
                <a:path extrusionOk="0" h="4980" w="3656">
                  <a:moveTo>
                    <a:pt x="2061" y="1"/>
                  </a:moveTo>
                  <a:cubicBezTo>
                    <a:pt x="1509" y="1"/>
                    <a:pt x="1145" y="359"/>
                    <a:pt x="926" y="926"/>
                  </a:cubicBezTo>
                  <a:cubicBezTo>
                    <a:pt x="0" y="3416"/>
                    <a:pt x="671" y="4549"/>
                    <a:pt x="3256" y="4948"/>
                  </a:cubicBezTo>
                  <a:cubicBezTo>
                    <a:pt x="3384" y="4980"/>
                    <a:pt x="3511" y="4980"/>
                    <a:pt x="3655" y="4980"/>
                  </a:cubicBezTo>
                  <a:lnTo>
                    <a:pt x="3639" y="367"/>
                  </a:lnTo>
                  <a:cubicBezTo>
                    <a:pt x="3256" y="272"/>
                    <a:pt x="2873" y="176"/>
                    <a:pt x="2490" y="64"/>
                  </a:cubicBezTo>
                  <a:cubicBezTo>
                    <a:pt x="2336" y="21"/>
                    <a:pt x="2193" y="1"/>
                    <a:pt x="20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15"/>
            <p:cNvSpPr/>
            <p:nvPr/>
          </p:nvSpPr>
          <p:spPr>
            <a:xfrm>
              <a:off x="7428712" y="4864430"/>
              <a:ext cx="385109" cy="258943"/>
            </a:xfrm>
            <a:custGeom>
              <a:rect b="b" l="l" r="r" t="t"/>
              <a:pathLst>
                <a:path extrusionOk="0" h="5011" w="7422">
                  <a:moveTo>
                    <a:pt x="4507" y="1"/>
                  </a:moveTo>
                  <a:cubicBezTo>
                    <a:pt x="3473" y="1"/>
                    <a:pt x="2455" y="348"/>
                    <a:pt x="1820" y="1053"/>
                  </a:cubicBezTo>
                  <a:cubicBezTo>
                    <a:pt x="1500" y="1340"/>
                    <a:pt x="1149" y="1580"/>
                    <a:pt x="766" y="1755"/>
                  </a:cubicBezTo>
                  <a:cubicBezTo>
                    <a:pt x="96" y="2138"/>
                    <a:pt x="0" y="2649"/>
                    <a:pt x="367" y="3271"/>
                  </a:cubicBezTo>
                  <a:cubicBezTo>
                    <a:pt x="511" y="3495"/>
                    <a:pt x="766" y="3670"/>
                    <a:pt x="862" y="3910"/>
                  </a:cubicBezTo>
                  <a:cubicBezTo>
                    <a:pt x="1022" y="4309"/>
                    <a:pt x="1229" y="4676"/>
                    <a:pt x="1500" y="5011"/>
                  </a:cubicBezTo>
                  <a:lnTo>
                    <a:pt x="7421" y="5011"/>
                  </a:lnTo>
                  <a:lnTo>
                    <a:pt x="7421" y="1165"/>
                  </a:lnTo>
                  <a:cubicBezTo>
                    <a:pt x="6723" y="392"/>
                    <a:pt x="5606" y="1"/>
                    <a:pt x="45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15"/>
            <p:cNvSpPr/>
            <p:nvPr/>
          </p:nvSpPr>
          <p:spPr>
            <a:xfrm>
              <a:off x="6838286" y="2550842"/>
              <a:ext cx="298976" cy="398414"/>
            </a:xfrm>
            <a:custGeom>
              <a:rect b="b" l="l" r="r" t="t"/>
              <a:pathLst>
                <a:path extrusionOk="0" h="7710" w="5762">
                  <a:moveTo>
                    <a:pt x="1815" y="0"/>
                  </a:moveTo>
                  <a:cubicBezTo>
                    <a:pt x="1540" y="0"/>
                    <a:pt x="1174" y="76"/>
                    <a:pt x="1133" y="199"/>
                  </a:cubicBezTo>
                  <a:cubicBezTo>
                    <a:pt x="750" y="1156"/>
                    <a:pt x="0" y="2305"/>
                    <a:pt x="272" y="3103"/>
                  </a:cubicBezTo>
                  <a:cubicBezTo>
                    <a:pt x="782" y="4635"/>
                    <a:pt x="1852" y="5992"/>
                    <a:pt x="2777" y="7364"/>
                  </a:cubicBezTo>
                  <a:cubicBezTo>
                    <a:pt x="2936" y="7602"/>
                    <a:pt x="3241" y="7709"/>
                    <a:pt x="3572" y="7709"/>
                  </a:cubicBezTo>
                  <a:cubicBezTo>
                    <a:pt x="4108" y="7709"/>
                    <a:pt x="4710" y="7429"/>
                    <a:pt x="4868" y="6965"/>
                  </a:cubicBezTo>
                  <a:cubicBezTo>
                    <a:pt x="5235" y="5848"/>
                    <a:pt x="5442" y="4667"/>
                    <a:pt x="5762" y="3327"/>
                  </a:cubicBezTo>
                  <a:cubicBezTo>
                    <a:pt x="5762" y="3327"/>
                    <a:pt x="5714" y="3135"/>
                    <a:pt x="5650" y="2944"/>
                  </a:cubicBezTo>
                  <a:cubicBezTo>
                    <a:pt x="5107" y="1316"/>
                    <a:pt x="3655" y="167"/>
                    <a:pt x="1947" y="7"/>
                  </a:cubicBezTo>
                  <a:cubicBezTo>
                    <a:pt x="1907" y="2"/>
                    <a:pt x="1862" y="0"/>
                    <a:pt x="18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15"/>
            <p:cNvSpPr/>
            <p:nvPr/>
          </p:nvSpPr>
          <p:spPr>
            <a:xfrm>
              <a:off x="6427545" y="2306270"/>
              <a:ext cx="440577" cy="388648"/>
            </a:xfrm>
            <a:custGeom>
              <a:rect b="b" l="l" r="r" t="t"/>
              <a:pathLst>
                <a:path extrusionOk="0" h="7521" w="8491">
                  <a:moveTo>
                    <a:pt x="8491" y="0"/>
                  </a:moveTo>
                  <a:lnTo>
                    <a:pt x="8491" y="0"/>
                  </a:lnTo>
                  <a:cubicBezTo>
                    <a:pt x="7996" y="112"/>
                    <a:pt x="7422" y="96"/>
                    <a:pt x="7023" y="351"/>
                  </a:cubicBezTo>
                  <a:cubicBezTo>
                    <a:pt x="5076" y="1548"/>
                    <a:pt x="3176" y="2809"/>
                    <a:pt x="1261" y="4070"/>
                  </a:cubicBezTo>
                  <a:cubicBezTo>
                    <a:pt x="894" y="4293"/>
                    <a:pt x="559" y="4580"/>
                    <a:pt x="256" y="4900"/>
                  </a:cubicBezTo>
                  <a:cubicBezTo>
                    <a:pt x="128" y="5059"/>
                    <a:pt x="1" y="5522"/>
                    <a:pt x="64" y="5570"/>
                  </a:cubicBezTo>
                  <a:cubicBezTo>
                    <a:pt x="958" y="6232"/>
                    <a:pt x="1465" y="7490"/>
                    <a:pt x="2921" y="7490"/>
                  </a:cubicBezTo>
                  <a:cubicBezTo>
                    <a:pt x="2973" y="7490"/>
                    <a:pt x="3026" y="7488"/>
                    <a:pt x="3081" y="7485"/>
                  </a:cubicBezTo>
                  <a:cubicBezTo>
                    <a:pt x="3188" y="7509"/>
                    <a:pt x="3286" y="7521"/>
                    <a:pt x="3377" y="7521"/>
                  </a:cubicBezTo>
                  <a:cubicBezTo>
                    <a:pt x="4179" y="7521"/>
                    <a:pt x="4392" y="6635"/>
                    <a:pt x="4836" y="6033"/>
                  </a:cubicBezTo>
                  <a:cubicBezTo>
                    <a:pt x="5937" y="4533"/>
                    <a:pt x="7102" y="3080"/>
                    <a:pt x="8156" y="1548"/>
                  </a:cubicBezTo>
                  <a:cubicBezTo>
                    <a:pt x="8427" y="1149"/>
                    <a:pt x="8395" y="511"/>
                    <a:pt x="84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15"/>
            <p:cNvSpPr/>
            <p:nvPr/>
          </p:nvSpPr>
          <p:spPr>
            <a:xfrm>
              <a:off x="4260470" y="2828123"/>
              <a:ext cx="308108" cy="385444"/>
            </a:xfrm>
            <a:custGeom>
              <a:rect b="b" l="l" r="r" t="t"/>
              <a:pathLst>
                <a:path extrusionOk="0" h="7459" w="5938">
                  <a:moveTo>
                    <a:pt x="2873" y="1"/>
                  </a:moveTo>
                  <a:cubicBezTo>
                    <a:pt x="2663" y="1"/>
                    <a:pt x="2446" y="72"/>
                    <a:pt x="2235" y="227"/>
                  </a:cubicBezTo>
                  <a:cubicBezTo>
                    <a:pt x="1357" y="881"/>
                    <a:pt x="734" y="1903"/>
                    <a:pt x="0" y="2764"/>
                  </a:cubicBezTo>
                  <a:lnTo>
                    <a:pt x="176" y="2908"/>
                  </a:lnTo>
                  <a:cubicBezTo>
                    <a:pt x="160" y="3036"/>
                    <a:pt x="176" y="3179"/>
                    <a:pt x="224" y="3307"/>
                  </a:cubicBezTo>
                  <a:cubicBezTo>
                    <a:pt x="990" y="4616"/>
                    <a:pt x="1756" y="5940"/>
                    <a:pt x="2554" y="7249"/>
                  </a:cubicBezTo>
                  <a:cubicBezTo>
                    <a:pt x="2669" y="7393"/>
                    <a:pt x="2836" y="7459"/>
                    <a:pt x="2996" y="7459"/>
                  </a:cubicBezTo>
                  <a:cubicBezTo>
                    <a:pt x="3014" y="7459"/>
                    <a:pt x="3031" y="7458"/>
                    <a:pt x="3048" y="7456"/>
                  </a:cubicBezTo>
                  <a:cubicBezTo>
                    <a:pt x="3846" y="7025"/>
                    <a:pt x="4676" y="6626"/>
                    <a:pt x="5331" y="6052"/>
                  </a:cubicBezTo>
                  <a:cubicBezTo>
                    <a:pt x="5937" y="5525"/>
                    <a:pt x="5379" y="4903"/>
                    <a:pt x="5139" y="4328"/>
                  </a:cubicBezTo>
                  <a:cubicBezTo>
                    <a:pt x="5091" y="4217"/>
                    <a:pt x="5091" y="4073"/>
                    <a:pt x="5043" y="3945"/>
                  </a:cubicBezTo>
                  <a:cubicBezTo>
                    <a:pt x="4724" y="2972"/>
                    <a:pt x="4421" y="1982"/>
                    <a:pt x="4054" y="1025"/>
                  </a:cubicBezTo>
                  <a:cubicBezTo>
                    <a:pt x="3829" y="406"/>
                    <a:pt x="3373" y="1"/>
                    <a:pt x="28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15"/>
            <p:cNvSpPr/>
            <p:nvPr/>
          </p:nvSpPr>
          <p:spPr>
            <a:xfrm>
              <a:off x="6581599" y="2971776"/>
              <a:ext cx="260890" cy="261579"/>
            </a:xfrm>
            <a:custGeom>
              <a:rect b="b" l="l" r="r" t="t"/>
              <a:pathLst>
                <a:path extrusionOk="0" h="5062" w="5028">
                  <a:moveTo>
                    <a:pt x="862" y="0"/>
                  </a:moveTo>
                  <a:cubicBezTo>
                    <a:pt x="814" y="367"/>
                    <a:pt x="622" y="782"/>
                    <a:pt x="734" y="1101"/>
                  </a:cubicBezTo>
                  <a:cubicBezTo>
                    <a:pt x="958" y="1820"/>
                    <a:pt x="958" y="2410"/>
                    <a:pt x="511" y="3064"/>
                  </a:cubicBezTo>
                  <a:cubicBezTo>
                    <a:pt x="0" y="3830"/>
                    <a:pt x="383" y="4644"/>
                    <a:pt x="1277" y="4948"/>
                  </a:cubicBezTo>
                  <a:cubicBezTo>
                    <a:pt x="1498" y="5026"/>
                    <a:pt x="1746" y="5062"/>
                    <a:pt x="2006" y="5062"/>
                  </a:cubicBezTo>
                  <a:cubicBezTo>
                    <a:pt x="3023" y="5062"/>
                    <a:pt x="4222" y="4507"/>
                    <a:pt x="4692" y="3719"/>
                  </a:cubicBezTo>
                  <a:cubicBezTo>
                    <a:pt x="4820" y="3431"/>
                    <a:pt x="4931" y="3144"/>
                    <a:pt x="5027" y="2857"/>
                  </a:cubicBezTo>
                  <a:cubicBezTo>
                    <a:pt x="4788" y="2522"/>
                    <a:pt x="4628" y="2059"/>
                    <a:pt x="4277" y="1804"/>
                  </a:cubicBezTo>
                  <a:cubicBezTo>
                    <a:pt x="3479" y="1213"/>
                    <a:pt x="2649" y="687"/>
                    <a:pt x="1771" y="208"/>
                  </a:cubicBezTo>
                  <a:cubicBezTo>
                    <a:pt x="1516" y="64"/>
                    <a:pt x="1181" y="64"/>
                    <a:pt x="8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15"/>
            <p:cNvSpPr/>
            <p:nvPr/>
          </p:nvSpPr>
          <p:spPr>
            <a:xfrm>
              <a:off x="6690251" y="2573165"/>
              <a:ext cx="118978" cy="100818"/>
            </a:xfrm>
            <a:custGeom>
              <a:rect b="b" l="l" r="r" t="t"/>
              <a:pathLst>
                <a:path extrusionOk="0" h="1951" w="2293">
                  <a:moveTo>
                    <a:pt x="1544" y="1"/>
                  </a:moveTo>
                  <a:cubicBezTo>
                    <a:pt x="1508" y="1"/>
                    <a:pt x="1471" y="8"/>
                    <a:pt x="1433" y="22"/>
                  </a:cubicBezTo>
                  <a:cubicBezTo>
                    <a:pt x="954" y="197"/>
                    <a:pt x="380" y="612"/>
                    <a:pt x="188" y="1075"/>
                  </a:cubicBezTo>
                  <a:cubicBezTo>
                    <a:pt x="0" y="1552"/>
                    <a:pt x="807" y="1950"/>
                    <a:pt x="1909" y="1950"/>
                  </a:cubicBezTo>
                  <a:cubicBezTo>
                    <a:pt x="2024" y="1950"/>
                    <a:pt x="2142" y="1946"/>
                    <a:pt x="2263" y="1937"/>
                  </a:cubicBezTo>
                  <a:cubicBezTo>
                    <a:pt x="2292" y="881"/>
                    <a:pt x="1958" y="1"/>
                    <a:pt x="15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15"/>
            <p:cNvSpPr/>
            <p:nvPr/>
          </p:nvSpPr>
          <p:spPr>
            <a:xfrm>
              <a:off x="6606401" y="346081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677" y="0"/>
                  </a:moveTo>
                  <a:cubicBezTo>
                    <a:pt x="4565" y="160"/>
                    <a:pt x="4437" y="319"/>
                    <a:pt x="4294" y="463"/>
                  </a:cubicBezTo>
                  <a:cubicBezTo>
                    <a:pt x="3097" y="1596"/>
                    <a:pt x="1884" y="2745"/>
                    <a:pt x="671" y="3862"/>
                  </a:cubicBezTo>
                  <a:cubicBezTo>
                    <a:pt x="112" y="4389"/>
                    <a:pt x="1" y="4868"/>
                    <a:pt x="671" y="5426"/>
                  </a:cubicBezTo>
                  <a:cubicBezTo>
                    <a:pt x="1134" y="5793"/>
                    <a:pt x="1629" y="6224"/>
                    <a:pt x="1900" y="6719"/>
                  </a:cubicBezTo>
                  <a:cubicBezTo>
                    <a:pt x="2528" y="7893"/>
                    <a:pt x="3401" y="8494"/>
                    <a:pt x="4598" y="8494"/>
                  </a:cubicBezTo>
                  <a:cubicBezTo>
                    <a:pt x="4801" y="8494"/>
                    <a:pt x="5014" y="8477"/>
                    <a:pt x="5235" y="8442"/>
                  </a:cubicBezTo>
                  <a:cubicBezTo>
                    <a:pt x="5250" y="8441"/>
                    <a:pt x="5264" y="8440"/>
                    <a:pt x="5279" y="8440"/>
                  </a:cubicBezTo>
                  <a:cubicBezTo>
                    <a:pt x="5381" y="8440"/>
                    <a:pt x="5489" y="8477"/>
                    <a:pt x="5591" y="8477"/>
                  </a:cubicBezTo>
                  <a:cubicBezTo>
                    <a:pt x="5605" y="8477"/>
                    <a:pt x="5620" y="8476"/>
                    <a:pt x="5634" y="8474"/>
                  </a:cubicBezTo>
                  <a:cubicBezTo>
                    <a:pt x="6480" y="8267"/>
                    <a:pt x="7789" y="8299"/>
                    <a:pt x="8044" y="7804"/>
                  </a:cubicBezTo>
                  <a:cubicBezTo>
                    <a:pt x="8491" y="6910"/>
                    <a:pt x="8667" y="5538"/>
                    <a:pt x="8284" y="4644"/>
                  </a:cubicBezTo>
                  <a:cubicBezTo>
                    <a:pt x="7613" y="2984"/>
                    <a:pt x="6448" y="1532"/>
                    <a:pt x="54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15"/>
            <p:cNvSpPr/>
            <p:nvPr/>
          </p:nvSpPr>
          <p:spPr>
            <a:xfrm>
              <a:off x="6486334" y="3320625"/>
              <a:ext cx="246829" cy="239204"/>
            </a:xfrm>
            <a:custGeom>
              <a:rect b="b" l="l" r="r" t="t"/>
              <a:pathLst>
                <a:path extrusionOk="0" h="4629" w="4757">
                  <a:moveTo>
                    <a:pt x="3847" y="0"/>
                  </a:moveTo>
                  <a:lnTo>
                    <a:pt x="1" y="3543"/>
                  </a:lnTo>
                  <a:cubicBezTo>
                    <a:pt x="155" y="3651"/>
                    <a:pt x="340" y="3879"/>
                    <a:pt x="467" y="3879"/>
                  </a:cubicBezTo>
                  <a:cubicBezTo>
                    <a:pt x="471" y="3879"/>
                    <a:pt x="475" y="3879"/>
                    <a:pt x="479" y="3878"/>
                  </a:cubicBezTo>
                  <a:cubicBezTo>
                    <a:pt x="599" y="3857"/>
                    <a:pt x="713" y="3846"/>
                    <a:pt x="823" y="3846"/>
                  </a:cubicBezTo>
                  <a:cubicBezTo>
                    <a:pt x="1442" y="3846"/>
                    <a:pt x="1913" y="4169"/>
                    <a:pt x="2442" y="4548"/>
                  </a:cubicBezTo>
                  <a:cubicBezTo>
                    <a:pt x="2521" y="4604"/>
                    <a:pt x="2647" y="4629"/>
                    <a:pt x="2792" y="4629"/>
                  </a:cubicBezTo>
                  <a:cubicBezTo>
                    <a:pt x="3148" y="4629"/>
                    <a:pt x="3622" y="4481"/>
                    <a:pt x="3815" y="4277"/>
                  </a:cubicBezTo>
                  <a:cubicBezTo>
                    <a:pt x="4757" y="3240"/>
                    <a:pt x="4693" y="1165"/>
                    <a:pt x="38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15"/>
            <p:cNvSpPr/>
            <p:nvPr/>
          </p:nvSpPr>
          <p:spPr>
            <a:xfrm>
              <a:off x="7696191" y="3460816"/>
              <a:ext cx="91114" cy="114047"/>
            </a:xfrm>
            <a:custGeom>
              <a:rect b="b" l="l" r="r" t="t"/>
              <a:pathLst>
                <a:path extrusionOk="0" h="2207" w="1756">
                  <a:moveTo>
                    <a:pt x="958" y="0"/>
                  </a:moveTo>
                  <a:cubicBezTo>
                    <a:pt x="766" y="271"/>
                    <a:pt x="607" y="543"/>
                    <a:pt x="415" y="798"/>
                  </a:cubicBezTo>
                  <a:cubicBezTo>
                    <a:pt x="0" y="1373"/>
                    <a:pt x="192" y="1979"/>
                    <a:pt x="878" y="2155"/>
                  </a:cubicBezTo>
                  <a:cubicBezTo>
                    <a:pt x="1112" y="2181"/>
                    <a:pt x="1358" y="2207"/>
                    <a:pt x="1596" y="2207"/>
                  </a:cubicBezTo>
                  <a:cubicBezTo>
                    <a:pt x="1650" y="2207"/>
                    <a:pt x="1703" y="2205"/>
                    <a:pt x="1756" y="2202"/>
                  </a:cubicBezTo>
                  <a:lnTo>
                    <a:pt x="17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15"/>
            <p:cNvSpPr/>
            <p:nvPr/>
          </p:nvSpPr>
          <p:spPr>
            <a:xfrm>
              <a:off x="6853177" y="4617895"/>
              <a:ext cx="506837" cy="539022"/>
            </a:xfrm>
            <a:custGeom>
              <a:rect b="b" l="l" r="r" t="t"/>
              <a:pathLst>
                <a:path extrusionOk="0" h="10431" w="9768">
                  <a:moveTo>
                    <a:pt x="4522" y="1"/>
                  </a:moveTo>
                  <a:cubicBezTo>
                    <a:pt x="3485" y="1"/>
                    <a:pt x="2462" y="349"/>
                    <a:pt x="1820" y="1052"/>
                  </a:cubicBezTo>
                  <a:cubicBezTo>
                    <a:pt x="1501" y="1339"/>
                    <a:pt x="1150" y="1579"/>
                    <a:pt x="767" y="1770"/>
                  </a:cubicBezTo>
                  <a:cubicBezTo>
                    <a:pt x="96" y="2137"/>
                    <a:pt x="1" y="2648"/>
                    <a:pt x="368" y="3270"/>
                  </a:cubicBezTo>
                  <a:cubicBezTo>
                    <a:pt x="511" y="3510"/>
                    <a:pt x="751" y="3669"/>
                    <a:pt x="862" y="3909"/>
                  </a:cubicBezTo>
                  <a:cubicBezTo>
                    <a:pt x="1385" y="5127"/>
                    <a:pt x="1894" y="5558"/>
                    <a:pt x="2622" y="5558"/>
                  </a:cubicBezTo>
                  <a:cubicBezTo>
                    <a:pt x="3028" y="5558"/>
                    <a:pt x="3503" y="5423"/>
                    <a:pt x="4086" y="5217"/>
                  </a:cubicBezTo>
                  <a:cubicBezTo>
                    <a:pt x="4255" y="5161"/>
                    <a:pt x="4406" y="5131"/>
                    <a:pt x="4541" y="5131"/>
                  </a:cubicBezTo>
                  <a:cubicBezTo>
                    <a:pt x="4904" y="5131"/>
                    <a:pt x="5158" y="5349"/>
                    <a:pt x="5379" y="5872"/>
                  </a:cubicBezTo>
                  <a:cubicBezTo>
                    <a:pt x="5794" y="6829"/>
                    <a:pt x="6480" y="7659"/>
                    <a:pt x="7198" y="8776"/>
                  </a:cubicBezTo>
                  <a:cubicBezTo>
                    <a:pt x="7055" y="8984"/>
                    <a:pt x="6943" y="9191"/>
                    <a:pt x="6847" y="9431"/>
                  </a:cubicBezTo>
                  <a:cubicBezTo>
                    <a:pt x="6767" y="9638"/>
                    <a:pt x="6767" y="9862"/>
                    <a:pt x="6863" y="10069"/>
                  </a:cubicBezTo>
                  <a:cubicBezTo>
                    <a:pt x="7054" y="10317"/>
                    <a:pt x="7403" y="10430"/>
                    <a:pt x="7772" y="10430"/>
                  </a:cubicBezTo>
                  <a:cubicBezTo>
                    <a:pt x="8331" y="10430"/>
                    <a:pt x="8934" y="10170"/>
                    <a:pt x="9097" y="9718"/>
                  </a:cubicBezTo>
                  <a:cubicBezTo>
                    <a:pt x="9337" y="9032"/>
                    <a:pt x="9624" y="8330"/>
                    <a:pt x="9704" y="7611"/>
                  </a:cubicBezTo>
                  <a:cubicBezTo>
                    <a:pt x="9768" y="6957"/>
                    <a:pt x="9608" y="6271"/>
                    <a:pt x="9512" y="5616"/>
                  </a:cubicBezTo>
                  <a:cubicBezTo>
                    <a:pt x="9464" y="5233"/>
                    <a:pt x="9257" y="4834"/>
                    <a:pt x="9337" y="4467"/>
                  </a:cubicBezTo>
                  <a:cubicBezTo>
                    <a:pt x="9624" y="2887"/>
                    <a:pt x="9624" y="2856"/>
                    <a:pt x="8252" y="2010"/>
                  </a:cubicBezTo>
                  <a:cubicBezTo>
                    <a:pt x="7964" y="1786"/>
                    <a:pt x="7709" y="1531"/>
                    <a:pt x="7486" y="1228"/>
                  </a:cubicBezTo>
                  <a:cubicBezTo>
                    <a:pt x="6795" y="413"/>
                    <a:pt x="5650" y="1"/>
                    <a:pt x="45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15"/>
            <p:cNvSpPr/>
            <p:nvPr/>
          </p:nvSpPr>
          <p:spPr>
            <a:xfrm>
              <a:off x="6693364" y="4231117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2187" y="0"/>
                  </a:moveTo>
                  <a:cubicBezTo>
                    <a:pt x="1032" y="0"/>
                    <a:pt x="0" y="966"/>
                    <a:pt x="0" y="2249"/>
                  </a:cubicBezTo>
                  <a:cubicBezTo>
                    <a:pt x="240" y="3255"/>
                    <a:pt x="447" y="4244"/>
                    <a:pt x="703" y="5202"/>
                  </a:cubicBezTo>
                  <a:cubicBezTo>
                    <a:pt x="751" y="5345"/>
                    <a:pt x="990" y="5489"/>
                    <a:pt x="1166" y="5537"/>
                  </a:cubicBezTo>
                  <a:cubicBezTo>
                    <a:pt x="1295" y="5575"/>
                    <a:pt x="1437" y="5592"/>
                    <a:pt x="1586" y="5592"/>
                  </a:cubicBezTo>
                  <a:cubicBezTo>
                    <a:pt x="2763" y="5592"/>
                    <a:pt x="4432" y="4498"/>
                    <a:pt x="4645" y="3478"/>
                  </a:cubicBezTo>
                  <a:cubicBezTo>
                    <a:pt x="4661" y="3303"/>
                    <a:pt x="4613" y="3143"/>
                    <a:pt x="4533" y="3015"/>
                  </a:cubicBezTo>
                  <a:cubicBezTo>
                    <a:pt x="4262" y="2329"/>
                    <a:pt x="4006" y="1643"/>
                    <a:pt x="3703" y="988"/>
                  </a:cubicBezTo>
                  <a:cubicBezTo>
                    <a:pt x="3575" y="701"/>
                    <a:pt x="3384" y="334"/>
                    <a:pt x="3129" y="222"/>
                  </a:cubicBezTo>
                  <a:cubicBezTo>
                    <a:pt x="2817" y="70"/>
                    <a:pt x="2498" y="0"/>
                    <a:pt x="21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15"/>
            <p:cNvSpPr/>
            <p:nvPr/>
          </p:nvSpPr>
          <p:spPr>
            <a:xfrm>
              <a:off x="6251180" y="3572793"/>
              <a:ext cx="302297" cy="330100"/>
            </a:xfrm>
            <a:custGeom>
              <a:rect b="b" l="l" r="r" t="t"/>
              <a:pathLst>
                <a:path extrusionOk="0" h="6388" w="5826">
                  <a:moveTo>
                    <a:pt x="1893" y="0"/>
                  </a:moveTo>
                  <a:cubicBezTo>
                    <a:pt x="1698" y="0"/>
                    <a:pt x="1500" y="32"/>
                    <a:pt x="1309" y="67"/>
                  </a:cubicBezTo>
                  <a:cubicBezTo>
                    <a:pt x="830" y="163"/>
                    <a:pt x="112" y="546"/>
                    <a:pt x="48" y="897"/>
                  </a:cubicBezTo>
                  <a:cubicBezTo>
                    <a:pt x="0" y="1488"/>
                    <a:pt x="192" y="2062"/>
                    <a:pt x="607" y="2493"/>
                  </a:cubicBezTo>
                  <a:cubicBezTo>
                    <a:pt x="1899" y="3722"/>
                    <a:pt x="3320" y="4807"/>
                    <a:pt x="4692" y="5940"/>
                  </a:cubicBezTo>
                  <a:cubicBezTo>
                    <a:pt x="4980" y="6116"/>
                    <a:pt x="5267" y="6260"/>
                    <a:pt x="5570" y="6387"/>
                  </a:cubicBezTo>
                  <a:lnTo>
                    <a:pt x="5825" y="6164"/>
                  </a:lnTo>
                  <a:cubicBezTo>
                    <a:pt x="5299" y="4967"/>
                    <a:pt x="4852" y="3738"/>
                    <a:pt x="4245" y="2573"/>
                  </a:cubicBezTo>
                  <a:cubicBezTo>
                    <a:pt x="3910" y="1919"/>
                    <a:pt x="3240" y="1424"/>
                    <a:pt x="2969" y="754"/>
                  </a:cubicBezTo>
                  <a:cubicBezTo>
                    <a:pt x="2717" y="152"/>
                    <a:pt x="2316" y="0"/>
                    <a:pt x="18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15"/>
            <p:cNvSpPr/>
            <p:nvPr/>
          </p:nvSpPr>
          <p:spPr>
            <a:xfrm>
              <a:off x="7083401" y="4420294"/>
              <a:ext cx="145804" cy="154663"/>
            </a:xfrm>
            <a:custGeom>
              <a:rect b="b" l="l" r="r" t="t"/>
              <a:pathLst>
                <a:path extrusionOk="0" h="2993" w="2810">
                  <a:moveTo>
                    <a:pt x="579" y="0"/>
                  </a:moveTo>
                  <a:cubicBezTo>
                    <a:pt x="311" y="0"/>
                    <a:pt x="162" y="257"/>
                    <a:pt x="112" y="775"/>
                  </a:cubicBezTo>
                  <a:cubicBezTo>
                    <a:pt x="96" y="1014"/>
                    <a:pt x="112" y="1253"/>
                    <a:pt x="112" y="1477"/>
                  </a:cubicBezTo>
                  <a:lnTo>
                    <a:pt x="80" y="1477"/>
                  </a:lnTo>
                  <a:cubicBezTo>
                    <a:pt x="80" y="1541"/>
                    <a:pt x="80" y="1605"/>
                    <a:pt x="80" y="1668"/>
                  </a:cubicBezTo>
                  <a:cubicBezTo>
                    <a:pt x="0" y="2275"/>
                    <a:pt x="32" y="2977"/>
                    <a:pt x="750" y="2993"/>
                  </a:cubicBezTo>
                  <a:cubicBezTo>
                    <a:pt x="1341" y="2977"/>
                    <a:pt x="1915" y="2722"/>
                    <a:pt x="2346" y="2291"/>
                  </a:cubicBezTo>
                  <a:cubicBezTo>
                    <a:pt x="2809" y="1764"/>
                    <a:pt x="2330" y="1269"/>
                    <a:pt x="1868" y="886"/>
                  </a:cubicBezTo>
                  <a:cubicBezTo>
                    <a:pt x="1628" y="695"/>
                    <a:pt x="1437" y="455"/>
                    <a:pt x="1197" y="280"/>
                  </a:cubicBezTo>
                  <a:cubicBezTo>
                    <a:pt x="945" y="94"/>
                    <a:pt x="740" y="0"/>
                    <a:pt x="5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15"/>
            <p:cNvSpPr/>
            <p:nvPr/>
          </p:nvSpPr>
          <p:spPr>
            <a:xfrm>
              <a:off x="6784478" y="4515477"/>
              <a:ext cx="203710" cy="135595"/>
            </a:xfrm>
            <a:custGeom>
              <a:rect b="b" l="l" r="r" t="t"/>
              <a:pathLst>
                <a:path extrusionOk="0" h="2624" w="3926">
                  <a:moveTo>
                    <a:pt x="3275" y="0"/>
                  </a:moveTo>
                  <a:cubicBezTo>
                    <a:pt x="3268" y="0"/>
                    <a:pt x="3262" y="1"/>
                    <a:pt x="3256" y="2"/>
                  </a:cubicBezTo>
                  <a:cubicBezTo>
                    <a:pt x="1756" y="241"/>
                    <a:pt x="782" y="1199"/>
                    <a:pt x="0" y="2587"/>
                  </a:cubicBezTo>
                  <a:cubicBezTo>
                    <a:pt x="137" y="2612"/>
                    <a:pt x="267" y="2624"/>
                    <a:pt x="390" y="2624"/>
                  </a:cubicBezTo>
                  <a:cubicBezTo>
                    <a:pt x="1212" y="2624"/>
                    <a:pt x="1747" y="2114"/>
                    <a:pt x="2330" y="1725"/>
                  </a:cubicBezTo>
                  <a:cubicBezTo>
                    <a:pt x="2649" y="1502"/>
                    <a:pt x="3048" y="1390"/>
                    <a:pt x="3383" y="1183"/>
                  </a:cubicBezTo>
                  <a:cubicBezTo>
                    <a:pt x="3591" y="1039"/>
                    <a:pt x="3766" y="864"/>
                    <a:pt x="3926" y="672"/>
                  </a:cubicBezTo>
                  <a:cubicBezTo>
                    <a:pt x="3710" y="441"/>
                    <a:pt x="3464" y="0"/>
                    <a:pt x="3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15"/>
            <p:cNvSpPr/>
            <p:nvPr/>
          </p:nvSpPr>
          <p:spPr>
            <a:xfrm>
              <a:off x="7187747" y="3531609"/>
              <a:ext cx="146582" cy="129653"/>
            </a:xfrm>
            <a:custGeom>
              <a:rect b="b" l="l" r="r" t="t"/>
              <a:pathLst>
                <a:path extrusionOk="0" h="2509" w="2825">
                  <a:moveTo>
                    <a:pt x="1166" y="0"/>
                  </a:moveTo>
                  <a:cubicBezTo>
                    <a:pt x="824" y="0"/>
                    <a:pt x="418" y="319"/>
                    <a:pt x="128" y="593"/>
                  </a:cubicBezTo>
                  <a:cubicBezTo>
                    <a:pt x="0" y="721"/>
                    <a:pt x="32" y="1279"/>
                    <a:pt x="160" y="1359"/>
                  </a:cubicBezTo>
                  <a:cubicBezTo>
                    <a:pt x="734" y="1662"/>
                    <a:pt x="1341" y="1934"/>
                    <a:pt x="1947" y="2173"/>
                  </a:cubicBezTo>
                  <a:lnTo>
                    <a:pt x="2298" y="2508"/>
                  </a:lnTo>
                  <a:cubicBezTo>
                    <a:pt x="2474" y="2157"/>
                    <a:pt x="2729" y="1822"/>
                    <a:pt x="2793" y="1455"/>
                  </a:cubicBezTo>
                  <a:cubicBezTo>
                    <a:pt x="2825" y="1168"/>
                    <a:pt x="2713" y="864"/>
                    <a:pt x="2506" y="673"/>
                  </a:cubicBezTo>
                  <a:cubicBezTo>
                    <a:pt x="2123" y="370"/>
                    <a:pt x="1660" y="34"/>
                    <a:pt x="1213" y="3"/>
                  </a:cubicBezTo>
                  <a:cubicBezTo>
                    <a:pt x="1197" y="1"/>
                    <a:pt x="1182" y="0"/>
                    <a:pt x="1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15"/>
            <p:cNvSpPr/>
            <p:nvPr/>
          </p:nvSpPr>
          <p:spPr>
            <a:xfrm>
              <a:off x="7935496" y="4441558"/>
              <a:ext cx="122610" cy="81905"/>
            </a:xfrm>
            <a:custGeom>
              <a:rect b="b" l="l" r="r" t="t"/>
              <a:pathLst>
                <a:path extrusionOk="0" h="1585" w="2363">
                  <a:moveTo>
                    <a:pt x="730" y="0"/>
                  </a:moveTo>
                  <a:cubicBezTo>
                    <a:pt x="523" y="0"/>
                    <a:pt x="296" y="85"/>
                    <a:pt x="0" y="228"/>
                  </a:cubicBezTo>
                  <a:cubicBezTo>
                    <a:pt x="495" y="1138"/>
                    <a:pt x="1229" y="1569"/>
                    <a:pt x="2362" y="1585"/>
                  </a:cubicBezTo>
                  <a:cubicBezTo>
                    <a:pt x="1557" y="427"/>
                    <a:pt x="1194" y="0"/>
                    <a:pt x="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15"/>
            <p:cNvSpPr/>
            <p:nvPr/>
          </p:nvSpPr>
          <p:spPr>
            <a:xfrm>
              <a:off x="7196827" y="3696784"/>
              <a:ext cx="102737" cy="58186"/>
            </a:xfrm>
            <a:custGeom>
              <a:rect b="b" l="l" r="r" t="t"/>
              <a:pathLst>
                <a:path extrusionOk="0" h="1126" w="1980">
                  <a:moveTo>
                    <a:pt x="770" y="1"/>
                  </a:moveTo>
                  <a:cubicBezTo>
                    <a:pt x="508" y="1"/>
                    <a:pt x="267" y="168"/>
                    <a:pt x="1" y="503"/>
                  </a:cubicBezTo>
                  <a:lnTo>
                    <a:pt x="1884" y="1126"/>
                  </a:lnTo>
                  <a:cubicBezTo>
                    <a:pt x="1916" y="1030"/>
                    <a:pt x="1948" y="918"/>
                    <a:pt x="1980" y="822"/>
                  </a:cubicBezTo>
                  <a:cubicBezTo>
                    <a:pt x="1478" y="275"/>
                    <a:pt x="1106" y="1"/>
                    <a:pt x="7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15"/>
            <p:cNvSpPr/>
            <p:nvPr/>
          </p:nvSpPr>
          <p:spPr>
            <a:xfrm>
              <a:off x="3598803" y="3925105"/>
              <a:ext cx="81204" cy="50383"/>
            </a:xfrm>
            <a:custGeom>
              <a:rect b="b" l="l" r="r" t="t"/>
              <a:pathLst>
                <a:path extrusionOk="0" h="975" w="1565">
                  <a:moveTo>
                    <a:pt x="1246" y="0"/>
                  </a:moveTo>
                  <a:lnTo>
                    <a:pt x="1" y="367"/>
                  </a:lnTo>
                  <a:cubicBezTo>
                    <a:pt x="468" y="663"/>
                    <a:pt x="753" y="974"/>
                    <a:pt x="1033" y="974"/>
                  </a:cubicBezTo>
                  <a:cubicBezTo>
                    <a:pt x="1040" y="974"/>
                    <a:pt x="1047" y="974"/>
                    <a:pt x="1054" y="974"/>
                  </a:cubicBezTo>
                  <a:cubicBezTo>
                    <a:pt x="1230" y="958"/>
                    <a:pt x="1389" y="479"/>
                    <a:pt x="1565" y="192"/>
                  </a:cubicBezTo>
                  <a:lnTo>
                    <a:pt x="124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15"/>
            <p:cNvSpPr/>
            <p:nvPr/>
          </p:nvSpPr>
          <p:spPr>
            <a:xfrm>
              <a:off x="3681615" y="2990740"/>
              <a:ext cx="81204" cy="50383"/>
            </a:xfrm>
            <a:custGeom>
              <a:rect b="b" l="l" r="r" t="t"/>
              <a:pathLst>
                <a:path extrusionOk="0" h="975" w="1565">
                  <a:moveTo>
                    <a:pt x="1262" y="0"/>
                  </a:moveTo>
                  <a:lnTo>
                    <a:pt x="1" y="383"/>
                  </a:lnTo>
                  <a:cubicBezTo>
                    <a:pt x="484" y="664"/>
                    <a:pt x="769" y="974"/>
                    <a:pt x="1049" y="974"/>
                  </a:cubicBezTo>
                  <a:cubicBezTo>
                    <a:pt x="1056" y="974"/>
                    <a:pt x="1063" y="974"/>
                    <a:pt x="1070" y="974"/>
                  </a:cubicBezTo>
                  <a:cubicBezTo>
                    <a:pt x="1246" y="974"/>
                    <a:pt x="1405" y="479"/>
                    <a:pt x="1565" y="208"/>
                  </a:cubicBezTo>
                  <a:lnTo>
                    <a:pt x="126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15"/>
            <p:cNvSpPr/>
            <p:nvPr/>
          </p:nvSpPr>
          <p:spPr>
            <a:xfrm>
              <a:off x="4780485" y="5040844"/>
              <a:ext cx="58840" cy="71828"/>
            </a:xfrm>
            <a:custGeom>
              <a:rect b="b" l="l" r="r" t="t"/>
              <a:pathLst>
                <a:path extrusionOk="0" h="1390" w="1134">
                  <a:moveTo>
                    <a:pt x="703" y="1"/>
                  </a:moveTo>
                  <a:cubicBezTo>
                    <a:pt x="479" y="384"/>
                    <a:pt x="240" y="751"/>
                    <a:pt x="1" y="1134"/>
                  </a:cubicBezTo>
                  <a:lnTo>
                    <a:pt x="432" y="1389"/>
                  </a:lnTo>
                  <a:lnTo>
                    <a:pt x="1134" y="256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16" name="Google Shape;6116;p15"/>
          <p:cNvSpPr/>
          <p:nvPr/>
        </p:nvSpPr>
        <p:spPr>
          <a:xfrm>
            <a:off x="2393650" y="-147125"/>
            <a:ext cx="6036900" cy="5476800"/>
          </a:xfrm>
          <a:prstGeom prst="rect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17" name="Google Shape;6117;p15"/>
          <p:cNvSpPr txBox="1"/>
          <p:nvPr>
            <p:ph type="title"/>
          </p:nvPr>
        </p:nvSpPr>
        <p:spPr>
          <a:xfrm>
            <a:off x="4910328" y="2626903"/>
            <a:ext cx="3171300" cy="530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6118" name="Google Shape;6118;p15"/>
          <p:cNvSpPr txBox="1"/>
          <p:nvPr>
            <p:ph idx="1" type="subTitle"/>
          </p:nvPr>
        </p:nvSpPr>
        <p:spPr>
          <a:xfrm>
            <a:off x="3077550" y="1389888"/>
            <a:ext cx="5001000" cy="1344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>
              <a:spcBef>
                <a:spcPts val="1600"/>
              </a:spcBef>
              <a:spcAft>
                <a:spcPts val="0"/>
              </a:spcAft>
              <a:buSzPts val="2000"/>
              <a:buNone/>
              <a:defRPr sz="2000"/>
            </a:lvl2pPr>
            <a:lvl3pPr lvl="2">
              <a:spcBef>
                <a:spcPts val="1600"/>
              </a:spcBef>
              <a:spcAft>
                <a:spcPts val="0"/>
              </a:spcAft>
              <a:buSzPts val="2000"/>
              <a:buNone/>
              <a:defRPr sz="2000"/>
            </a:lvl3pPr>
            <a:lvl4pPr lvl="3">
              <a:spcBef>
                <a:spcPts val="1600"/>
              </a:spcBef>
              <a:spcAft>
                <a:spcPts val="0"/>
              </a:spcAft>
              <a:buSzPts val="2000"/>
              <a:buNone/>
              <a:defRPr sz="2000"/>
            </a:lvl4pPr>
            <a:lvl5pPr lvl="4">
              <a:spcBef>
                <a:spcPts val="1600"/>
              </a:spcBef>
              <a:spcAft>
                <a:spcPts val="0"/>
              </a:spcAft>
              <a:buSzPts val="2000"/>
              <a:buNone/>
              <a:defRPr sz="2000"/>
            </a:lvl5pPr>
            <a:lvl6pPr lvl="5">
              <a:spcBef>
                <a:spcPts val="1600"/>
              </a:spcBef>
              <a:spcAft>
                <a:spcPts val="0"/>
              </a:spcAft>
              <a:buSzPts val="2000"/>
              <a:buNone/>
              <a:defRPr sz="2000"/>
            </a:lvl6pPr>
            <a:lvl7pPr lvl="6">
              <a:spcBef>
                <a:spcPts val="1600"/>
              </a:spcBef>
              <a:spcAft>
                <a:spcPts val="0"/>
              </a:spcAft>
              <a:buSzPts val="2000"/>
              <a:buNone/>
              <a:defRPr sz="2000"/>
            </a:lvl7pPr>
            <a:lvl8pPr lvl="7">
              <a:spcBef>
                <a:spcPts val="1600"/>
              </a:spcBef>
              <a:spcAft>
                <a:spcPts val="0"/>
              </a:spcAft>
              <a:buSzPts val="2000"/>
              <a:buNone/>
              <a:defRPr sz="2000"/>
            </a:lvl8pPr>
            <a:lvl9pPr lvl="8">
              <a:spcBef>
                <a:spcPts val="1600"/>
              </a:spcBef>
              <a:spcAft>
                <a:spcPts val="1600"/>
              </a:spcAft>
              <a:buSzPts val="2000"/>
              <a:buNone/>
              <a:defRPr sz="2000"/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CUSTOM_4">
    <p:spTree>
      <p:nvGrpSpPr>
        <p:cNvPr id="6119" name="Shape 61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20" name="Google Shape;6120;p16"/>
          <p:cNvGrpSpPr/>
          <p:nvPr/>
        </p:nvGrpSpPr>
        <p:grpSpPr>
          <a:xfrm>
            <a:off x="0" y="-76200"/>
            <a:ext cx="9415324" cy="5336303"/>
            <a:chOff x="0" y="-76200"/>
            <a:chExt cx="9415324" cy="5336303"/>
          </a:xfrm>
        </p:grpSpPr>
        <p:sp>
          <p:nvSpPr>
            <p:cNvPr id="6121" name="Google Shape;6121;p16"/>
            <p:cNvSpPr/>
            <p:nvPr/>
          </p:nvSpPr>
          <p:spPr>
            <a:xfrm>
              <a:off x="8588861" y="-44059"/>
              <a:ext cx="327047" cy="224321"/>
            </a:xfrm>
            <a:custGeom>
              <a:rect b="b" l="l" r="r" t="t"/>
              <a:pathLst>
                <a:path extrusionOk="0" h="4341" w="6303">
                  <a:moveTo>
                    <a:pt x="335" y="0"/>
                  </a:moveTo>
                  <a:cubicBezTo>
                    <a:pt x="287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04" y="4246"/>
                  </a:cubicBezTo>
                  <a:cubicBezTo>
                    <a:pt x="5115" y="4306"/>
                    <a:pt x="5366" y="4341"/>
                    <a:pt x="5565" y="4341"/>
                  </a:cubicBezTo>
                  <a:cubicBezTo>
                    <a:pt x="6201" y="4341"/>
                    <a:pt x="6303" y="3986"/>
                    <a:pt x="6144" y="3001"/>
                  </a:cubicBezTo>
                  <a:cubicBezTo>
                    <a:pt x="6001" y="1995"/>
                    <a:pt x="5745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16"/>
            <p:cNvSpPr/>
            <p:nvPr/>
          </p:nvSpPr>
          <p:spPr>
            <a:xfrm>
              <a:off x="8991299" y="-54807"/>
              <a:ext cx="267532" cy="216260"/>
            </a:xfrm>
            <a:custGeom>
              <a:rect b="b" l="l" r="r" t="t"/>
              <a:pathLst>
                <a:path extrusionOk="0" h="4185" w="5156">
                  <a:moveTo>
                    <a:pt x="4022" y="1"/>
                  </a:moveTo>
                  <a:lnTo>
                    <a:pt x="0" y="17"/>
                  </a:lnTo>
                  <a:cubicBezTo>
                    <a:pt x="48" y="304"/>
                    <a:pt x="32" y="639"/>
                    <a:pt x="176" y="879"/>
                  </a:cubicBezTo>
                  <a:cubicBezTo>
                    <a:pt x="719" y="1693"/>
                    <a:pt x="1341" y="2459"/>
                    <a:pt x="1900" y="3289"/>
                  </a:cubicBezTo>
                  <a:cubicBezTo>
                    <a:pt x="2292" y="3867"/>
                    <a:pt x="2737" y="4184"/>
                    <a:pt x="3286" y="4184"/>
                  </a:cubicBezTo>
                  <a:cubicBezTo>
                    <a:pt x="3539" y="4184"/>
                    <a:pt x="3815" y="4116"/>
                    <a:pt x="4118" y="3975"/>
                  </a:cubicBezTo>
                  <a:cubicBezTo>
                    <a:pt x="4453" y="3847"/>
                    <a:pt x="4804" y="3751"/>
                    <a:pt x="5155" y="3688"/>
                  </a:cubicBezTo>
                  <a:cubicBezTo>
                    <a:pt x="4756" y="2427"/>
                    <a:pt x="4389" y="1214"/>
                    <a:pt x="40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16"/>
            <p:cNvSpPr/>
            <p:nvPr/>
          </p:nvSpPr>
          <p:spPr>
            <a:xfrm>
              <a:off x="8843887" y="1302611"/>
              <a:ext cx="395071" cy="356454"/>
            </a:xfrm>
            <a:custGeom>
              <a:rect b="b" l="l" r="r" t="t"/>
              <a:pathLst>
                <a:path extrusionOk="0" h="6898" w="7614">
                  <a:moveTo>
                    <a:pt x="3607" y="1"/>
                  </a:moveTo>
                  <a:cubicBezTo>
                    <a:pt x="2650" y="448"/>
                    <a:pt x="1597" y="799"/>
                    <a:pt x="719" y="1389"/>
                  </a:cubicBezTo>
                  <a:cubicBezTo>
                    <a:pt x="80" y="1804"/>
                    <a:pt x="1" y="2634"/>
                    <a:pt x="559" y="3257"/>
                  </a:cubicBezTo>
                  <a:cubicBezTo>
                    <a:pt x="1517" y="4358"/>
                    <a:pt x="2538" y="5427"/>
                    <a:pt x="3623" y="6416"/>
                  </a:cubicBezTo>
                  <a:cubicBezTo>
                    <a:pt x="3982" y="6739"/>
                    <a:pt x="4395" y="6897"/>
                    <a:pt x="4798" y="6897"/>
                  </a:cubicBezTo>
                  <a:cubicBezTo>
                    <a:pt x="5292" y="6897"/>
                    <a:pt x="5770" y="6659"/>
                    <a:pt x="6113" y="6193"/>
                  </a:cubicBezTo>
                  <a:cubicBezTo>
                    <a:pt x="6703" y="5411"/>
                    <a:pt x="7102" y="4485"/>
                    <a:pt x="7501" y="3576"/>
                  </a:cubicBezTo>
                  <a:cubicBezTo>
                    <a:pt x="7613" y="3272"/>
                    <a:pt x="7581" y="2921"/>
                    <a:pt x="7422" y="2634"/>
                  </a:cubicBezTo>
                  <a:cubicBezTo>
                    <a:pt x="6544" y="1309"/>
                    <a:pt x="5139" y="751"/>
                    <a:pt x="360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16"/>
            <p:cNvSpPr/>
            <p:nvPr/>
          </p:nvSpPr>
          <p:spPr>
            <a:xfrm>
              <a:off x="8969766" y="330162"/>
              <a:ext cx="371878" cy="366066"/>
            </a:xfrm>
            <a:custGeom>
              <a:rect b="b" l="l" r="r" t="t"/>
              <a:pathLst>
                <a:path extrusionOk="0" h="7084" w="7167">
                  <a:moveTo>
                    <a:pt x="5703" y="1"/>
                  </a:moveTo>
                  <a:cubicBezTo>
                    <a:pt x="5439" y="1"/>
                    <a:pt x="5152" y="132"/>
                    <a:pt x="4868" y="403"/>
                  </a:cubicBezTo>
                  <a:cubicBezTo>
                    <a:pt x="3926" y="1345"/>
                    <a:pt x="2698" y="1967"/>
                    <a:pt x="1373" y="2158"/>
                  </a:cubicBezTo>
                  <a:cubicBezTo>
                    <a:pt x="128" y="2334"/>
                    <a:pt x="0" y="2829"/>
                    <a:pt x="719" y="3834"/>
                  </a:cubicBezTo>
                  <a:cubicBezTo>
                    <a:pt x="1277" y="4632"/>
                    <a:pt x="2634" y="4887"/>
                    <a:pt x="2474" y="6228"/>
                  </a:cubicBezTo>
                  <a:cubicBezTo>
                    <a:pt x="2474" y="6292"/>
                    <a:pt x="2618" y="6372"/>
                    <a:pt x="2698" y="6435"/>
                  </a:cubicBezTo>
                  <a:cubicBezTo>
                    <a:pt x="3233" y="6868"/>
                    <a:pt x="3806" y="7084"/>
                    <a:pt x="4345" y="7084"/>
                  </a:cubicBezTo>
                  <a:cubicBezTo>
                    <a:pt x="5139" y="7084"/>
                    <a:pt x="5861" y="6617"/>
                    <a:pt x="6288" y="5685"/>
                  </a:cubicBezTo>
                  <a:cubicBezTo>
                    <a:pt x="6735" y="4744"/>
                    <a:pt x="6895" y="3675"/>
                    <a:pt x="7166" y="2733"/>
                  </a:cubicBezTo>
                  <a:cubicBezTo>
                    <a:pt x="6959" y="1983"/>
                    <a:pt x="6863" y="1360"/>
                    <a:pt x="6624" y="770"/>
                  </a:cubicBezTo>
                  <a:cubicBezTo>
                    <a:pt x="6408" y="265"/>
                    <a:pt x="6078" y="1"/>
                    <a:pt x="57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16"/>
            <p:cNvSpPr/>
            <p:nvPr/>
          </p:nvSpPr>
          <p:spPr>
            <a:xfrm>
              <a:off x="8562347" y="1363017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2358" y="1"/>
                  </a:moveTo>
                  <a:cubicBezTo>
                    <a:pt x="2225" y="1"/>
                    <a:pt x="2121" y="23"/>
                    <a:pt x="2091" y="77"/>
                  </a:cubicBezTo>
                  <a:cubicBezTo>
                    <a:pt x="1421" y="1098"/>
                    <a:pt x="671" y="2119"/>
                    <a:pt x="304" y="3237"/>
                  </a:cubicBezTo>
                  <a:cubicBezTo>
                    <a:pt x="0" y="4194"/>
                    <a:pt x="1118" y="4449"/>
                    <a:pt x="1756" y="4705"/>
                  </a:cubicBezTo>
                  <a:cubicBezTo>
                    <a:pt x="1778" y="4713"/>
                    <a:pt x="1803" y="4717"/>
                    <a:pt x="1832" y="4717"/>
                  </a:cubicBezTo>
                  <a:cubicBezTo>
                    <a:pt x="2138" y="4717"/>
                    <a:pt x="2788" y="4274"/>
                    <a:pt x="2905" y="3939"/>
                  </a:cubicBezTo>
                  <a:cubicBezTo>
                    <a:pt x="3224" y="3013"/>
                    <a:pt x="3320" y="2008"/>
                    <a:pt x="3543" y="747"/>
                  </a:cubicBezTo>
                  <a:cubicBezTo>
                    <a:pt x="3496" y="683"/>
                    <a:pt x="3352" y="316"/>
                    <a:pt x="3065" y="156"/>
                  </a:cubicBezTo>
                  <a:cubicBezTo>
                    <a:pt x="2894" y="66"/>
                    <a:pt x="2584" y="1"/>
                    <a:pt x="23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16"/>
            <p:cNvSpPr/>
            <p:nvPr/>
          </p:nvSpPr>
          <p:spPr>
            <a:xfrm>
              <a:off x="8802481" y="1100566"/>
              <a:ext cx="216163" cy="214916"/>
            </a:xfrm>
            <a:custGeom>
              <a:rect b="b" l="l" r="r" t="t"/>
              <a:pathLst>
                <a:path extrusionOk="0" h="4159" w="4166">
                  <a:moveTo>
                    <a:pt x="3815" y="1"/>
                  </a:moveTo>
                  <a:cubicBezTo>
                    <a:pt x="2794" y="607"/>
                    <a:pt x="1708" y="1102"/>
                    <a:pt x="799" y="1820"/>
                  </a:cubicBezTo>
                  <a:cubicBezTo>
                    <a:pt x="1" y="2459"/>
                    <a:pt x="655" y="3145"/>
                    <a:pt x="1070" y="3751"/>
                  </a:cubicBezTo>
                  <a:cubicBezTo>
                    <a:pt x="1259" y="4027"/>
                    <a:pt x="1491" y="4158"/>
                    <a:pt x="1734" y="4158"/>
                  </a:cubicBezTo>
                  <a:cubicBezTo>
                    <a:pt x="1941" y="4158"/>
                    <a:pt x="2157" y="4063"/>
                    <a:pt x="2363" y="3879"/>
                  </a:cubicBezTo>
                  <a:cubicBezTo>
                    <a:pt x="3432" y="2953"/>
                    <a:pt x="3623" y="1597"/>
                    <a:pt x="4166" y="400"/>
                  </a:cubicBezTo>
                  <a:lnTo>
                    <a:pt x="38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16"/>
            <p:cNvSpPr/>
            <p:nvPr/>
          </p:nvSpPr>
          <p:spPr>
            <a:xfrm>
              <a:off x="8810783" y="391344"/>
              <a:ext cx="130860" cy="154767"/>
            </a:xfrm>
            <a:custGeom>
              <a:rect b="b" l="l" r="r" t="t"/>
              <a:pathLst>
                <a:path extrusionOk="0" h="2995" w="2522">
                  <a:moveTo>
                    <a:pt x="2282" y="1"/>
                  </a:moveTo>
                  <a:cubicBezTo>
                    <a:pt x="1995" y="208"/>
                    <a:pt x="1596" y="320"/>
                    <a:pt x="1421" y="591"/>
                  </a:cubicBezTo>
                  <a:cubicBezTo>
                    <a:pt x="926" y="1294"/>
                    <a:pt x="431" y="1996"/>
                    <a:pt x="0" y="2746"/>
                  </a:cubicBezTo>
                  <a:cubicBezTo>
                    <a:pt x="206" y="2914"/>
                    <a:pt x="450" y="2995"/>
                    <a:pt x="691" y="2995"/>
                  </a:cubicBezTo>
                  <a:cubicBezTo>
                    <a:pt x="1069" y="2995"/>
                    <a:pt x="1440" y="2797"/>
                    <a:pt x="1644" y="2427"/>
                  </a:cubicBezTo>
                  <a:cubicBezTo>
                    <a:pt x="1899" y="1980"/>
                    <a:pt x="2139" y="1517"/>
                    <a:pt x="2378" y="1054"/>
                  </a:cubicBezTo>
                  <a:cubicBezTo>
                    <a:pt x="2522" y="799"/>
                    <a:pt x="2330" y="368"/>
                    <a:pt x="22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16"/>
            <p:cNvSpPr/>
            <p:nvPr/>
          </p:nvSpPr>
          <p:spPr>
            <a:xfrm>
              <a:off x="8727971" y="201701"/>
              <a:ext cx="132521" cy="183550"/>
            </a:xfrm>
            <a:custGeom>
              <a:rect b="b" l="l" r="r" t="t"/>
              <a:pathLst>
                <a:path extrusionOk="0" h="3552" w="2554">
                  <a:moveTo>
                    <a:pt x="1485" y="0"/>
                  </a:moveTo>
                  <a:cubicBezTo>
                    <a:pt x="1437" y="112"/>
                    <a:pt x="1373" y="208"/>
                    <a:pt x="1325" y="304"/>
                  </a:cubicBezTo>
                  <a:cubicBezTo>
                    <a:pt x="814" y="1293"/>
                    <a:pt x="463" y="2362"/>
                    <a:pt x="0" y="3463"/>
                  </a:cubicBezTo>
                  <a:cubicBezTo>
                    <a:pt x="235" y="3523"/>
                    <a:pt x="434" y="3552"/>
                    <a:pt x="602" y="3552"/>
                  </a:cubicBezTo>
                  <a:cubicBezTo>
                    <a:pt x="1112" y="3552"/>
                    <a:pt x="1349" y="3289"/>
                    <a:pt x="1469" y="2809"/>
                  </a:cubicBezTo>
                  <a:cubicBezTo>
                    <a:pt x="1548" y="2522"/>
                    <a:pt x="1676" y="2251"/>
                    <a:pt x="1820" y="1995"/>
                  </a:cubicBezTo>
                  <a:cubicBezTo>
                    <a:pt x="2059" y="1580"/>
                    <a:pt x="2298" y="1149"/>
                    <a:pt x="2554" y="734"/>
                  </a:cubicBezTo>
                  <a:cubicBezTo>
                    <a:pt x="2171" y="527"/>
                    <a:pt x="1820" y="272"/>
                    <a:pt x="14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16"/>
            <p:cNvSpPr/>
            <p:nvPr/>
          </p:nvSpPr>
          <p:spPr>
            <a:xfrm>
              <a:off x="8794231" y="793004"/>
              <a:ext cx="139162" cy="265403"/>
            </a:xfrm>
            <a:custGeom>
              <a:rect b="b" l="l" r="r" t="t"/>
              <a:pathLst>
                <a:path extrusionOk="0" h="5136" w="2682">
                  <a:moveTo>
                    <a:pt x="2266" y="0"/>
                  </a:moveTo>
                  <a:cubicBezTo>
                    <a:pt x="2043" y="160"/>
                    <a:pt x="1756" y="287"/>
                    <a:pt x="1596" y="511"/>
                  </a:cubicBezTo>
                  <a:cubicBezTo>
                    <a:pt x="1293" y="894"/>
                    <a:pt x="1053" y="1341"/>
                    <a:pt x="862" y="1803"/>
                  </a:cubicBezTo>
                  <a:cubicBezTo>
                    <a:pt x="527" y="2681"/>
                    <a:pt x="255" y="3591"/>
                    <a:pt x="16" y="4485"/>
                  </a:cubicBezTo>
                  <a:cubicBezTo>
                    <a:pt x="0" y="4708"/>
                    <a:pt x="80" y="4931"/>
                    <a:pt x="223" y="5107"/>
                  </a:cubicBezTo>
                  <a:cubicBezTo>
                    <a:pt x="243" y="5127"/>
                    <a:pt x="288" y="5136"/>
                    <a:pt x="344" y="5136"/>
                  </a:cubicBezTo>
                  <a:cubicBezTo>
                    <a:pt x="471" y="5136"/>
                    <a:pt x="657" y="5089"/>
                    <a:pt x="734" y="5011"/>
                  </a:cubicBezTo>
                  <a:cubicBezTo>
                    <a:pt x="1756" y="4038"/>
                    <a:pt x="2649" y="2968"/>
                    <a:pt x="2681" y="1420"/>
                  </a:cubicBezTo>
                  <a:cubicBezTo>
                    <a:pt x="2681" y="1197"/>
                    <a:pt x="2649" y="974"/>
                    <a:pt x="2601" y="750"/>
                  </a:cubicBezTo>
                  <a:cubicBezTo>
                    <a:pt x="2506" y="495"/>
                    <a:pt x="2394" y="239"/>
                    <a:pt x="22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16"/>
            <p:cNvSpPr/>
            <p:nvPr/>
          </p:nvSpPr>
          <p:spPr>
            <a:xfrm>
              <a:off x="8829826" y="1607744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734" y="1"/>
                  </a:moveTo>
                  <a:lnTo>
                    <a:pt x="734" y="1"/>
                  </a:lnTo>
                  <a:cubicBezTo>
                    <a:pt x="0" y="1262"/>
                    <a:pt x="16" y="2203"/>
                    <a:pt x="750" y="3384"/>
                  </a:cubicBezTo>
                  <a:cubicBezTo>
                    <a:pt x="927" y="3658"/>
                    <a:pt x="1108" y="3746"/>
                    <a:pt x="1294" y="3746"/>
                  </a:cubicBezTo>
                  <a:cubicBezTo>
                    <a:pt x="1623" y="3746"/>
                    <a:pt x="1971" y="3474"/>
                    <a:pt x="2348" y="3474"/>
                  </a:cubicBezTo>
                  <a:cubicBezTo>
                    <a:pt x="2492" y="3474"/>
                    <a:pt x="2640" y="3514"/>
                    <a:pt x="2793" y="3623"/>
                  </a:cubicBezTo>
                  <a:cubicBezTo>
                    <a:pt x="2442" y="2059"/>
                    <a:pt x="1915" y="910"/>
                    <a:pt x="7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16"/>
            <p:cNvSpPr/>
            <p:nvPr/>
          </p:nvSpPr>
          <p:spPr>
            <a:xfrm>
              <a:off x="8618644" y="1707216"/>
              <a:ext cx="125101" cy="161174"/>
            </a:xfrm>
            <a:custGeom>
              <a:rect b="b" l="l" r="r" t="t"/>
              <a:pathLst>
                <a:path extrusionOk="0" h="3119" w="2411">
                  <a:moveTo>
                    <a:pt x="1364" y="0"/>
                  </a:moveTo>
                  <a:cubicBezTo>
                    <a:pt x="1073" y="0"/>
                    <a:pt x="782" y="40"/>
                    <a:pt x="495" y="119"/>
                  </a:cubicBezTo>
                  <a:cubicBezTo>
                    <a:pt x="272" y="198"/>
                    <a:pt x="1" y="837"/>
                    <a:pt x="96" y="1092"/>
                  </a:cubicBezTo>
                  <a:cubicBezTo>
                    <a:pt x="336" y="1778"/>
                    <a:pt x="783" y="2401"/>
                    <a:pt x="1134" y="3055"/>
                  </a:cubicBezTo>
                  <a:lnTo>
                    <a:pt x="1469" y="3119"/>
                  </a:lnTo>
                  <a:cubicBezTo>
                    <a:pt x="1788" y="2417"/>
                    <a:pt x="2075" y="1698"/>
                    <a:pt x="2331" y="980"/>
                  </a:cubicBezTo>
                  <a:cubicBezTo>
                    <a:pt x="2411" y="709"/>
                    <a:pt x="2235" y="103"/>
                    <a:pt x="2091" y="87"/>
                  </a:cubicBezTo>
                  <a:cubicBezTo>
                    <a:pt x="1851" y="28"/>
                    <a:pt x="1608" y="0"/>
                    <a:pt x="13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16"/>
            <p:cNvSpPr/>
            <p:nvPr/>
          </p:nvSpPr>
          <p:spPr>
            <a:xfrm>
              <a:off x="8348674" y="94685"/>
              <a:ext cx="198833" cy="89915"/>
            </a:xfrm>
            <a:custGeom>
              <a:rect b="b" l="l" r="r" t="t"/>
              <a:pathLst>
                <a:path extrusionOk="0" h="1740" w="3832">
                  <a:moveTo>
                    <a:pt x="2867" y="0"/>
                  </a:moveTo>
                  <a:cubicBezTo>
                    <a:pt x="2825" y="0"/>
                    <a:pt x="2789" y="9"/>
                    <a:pt x="2762" y="29"/>
                  </a:cubicBezTo>
                  <a:cubicBezTo>
                    <a:pt x="2444" y="267"/>
                    <a:pt x="2207" y="481"/>
                    <a:pt x="1872" y="481"/>
                  </a:cubicBezTo>
                  <a:cubicBezTo>
                    <a:pt x="1736" y="481"/>
                    <a:pt x="1585" y="446"/>
                    <a:pt x="1405" y="364"/>
                  </a:cubicBezTo>
                  <a:cubicBezTo>
                    <a:pt x="1353" y="339"/>
                    <a:pt x="1291" y="328"/>
                    <a:pt x="1223" y="328"/>
                  </a:cubicBezTo>
                  <a:cubicBezTo>
                    <a:pt x="943" y="328"/>
                    <a:pt x="561" y="516"/>
                    <a:pt x="304" y="683"/>
                  </a:cubicBezTo>
                  <a:cubicBezTo>
                    <a:pt x="113" y="811"/>
                    <a:pt x="33" y="1178"/>
                    <a:pt x="1" y="1433"/>
                  </a:cubicBezTo>
                  <a:cubicBezTo>
                    <a:pt x="1" y="1529"/>
                    <a:pt x="336" y="1736"/>
                    <a:pt x="528" y="1736"/>
                  </a:cubicBezTo>
                  <a:cubicBezTo>
                    <a:pt x="590" y="1739"/>
                    <a:pt x="651" y="1740"/>
                    <a:pt x="713" y="1740"/>
                  </a:cubicBezTo>
                  <a:cubicBezTo>
                    <a:pt x="1819" y="1740"/>
                    <a:pt x="2814" y="1338"/>
                    <a:pt x="3751" y="779"/>
                  </a:cubicBezTo>
                  <a:cubicBezTo>
                    <a:pt x="3783" y="635"/>
                    <a:pt x="3799" y="507"/>
                    <a:pt x="3831" y="364"/>
                  </a:cubicBezTo>
                  <a:cubicBezTo>
                    <a:pt x="3521" y="256"/>
                    <a:pt x="3097" y="0"/>
                    <a:pt x="28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16"/>
            <p:cNvSpPr/>
            <p:nvPr/>
          </p:nvSpPr>
          <p:spPr>
            <a:xfrm>
              <a:off x="8593790" y="2768905"/>
              <a:ext cx="104398" cy="122108"/>
            </a:xfrm>
            <a:custGeom>
              <a:rect b="b" l="l" r="r" t="t"/>
              <a:pathLst>
                <a:path extrusionOk="0" h="2363" w="2012">
                  <a:moveTo>
                    <a:pt x="831" y="0"/>
                  </a:moveTo>
                  <a:cubicBezTo>
                    <a:pt x="145" y="32"/>
                    <a:pt x="1" y="479"/>
                    <a:pt x="33" y="1022"/>
                  </a:cubicBezTo>
                  <a:cubicBezTo>
                    <a:pt x="49" y="1747"/>
                    <a:pt x="298" y="2363"/>
                    <a:pt x="1118" y="2363"/>
                  </a:cubicBezTo>
                  <a:cubicBezTo>
                    <a:pt x="1129" y="2363"/>
                    <a:pt x="1139" y="2362"/>
                    <a:pt x="1150" y="2362"/>
                  </a:cubicBezTo>
                  <a:cubicBezTo>
                    <a:pt x="1485" y="2346"/>
                    <a:pt x="1820" y="2011"/>
                    <a:pt x="2012" y="1899"/>
                  </a:cubicBezTo>
                  <a:cubicBezTo>
                    <a:pt x="2012" y="798"/>
                    <a:pt x="1405" y="0"/>
                    <a:pt x="8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16"/>
            <p:cNvSpPr/>
            <p:nvPr/>
          </p:nvSpPr>
          <p:spPr>
            <a:xfrm>
              <a:off x="9067470" y="789697"/>
              <a:ext cx="67973" cy="175695"/>
            </a:xfrm>
            <a:custGeom>
              <a:rect b="b" l="l" r="r" t="t"/>
              <a:pathLst>
                <a:path extrusionOk="0" h="3400" w="1310">
                  <a:moveTo>
                    <a:pt x="655" y="0"/>
                  </a:moveTo>
                  <a:lnTo>
                    <a:pt x="288" y="96"/>
                  </a:lnTo>
                  <a:cubicBezTo>
                    <a:pt x="192" y="1149"/>
                    <a:pt x="96" y="2187"/>
                    <a:pt x="1" y="3224"/>
                  </a:cubicBezTo>
                  <a:lnTo>
                    <a:pt x="320" y="3400"/>
                  </a:lnTo>
                  <a:cubicBezTo>
                    <a:pt x="655" y="2905"/>
                    <a:pt x="1229" y="2410"/>
                    <a:pt x="1277" y="1883"/>
                  </a:cubicBezTo>
                  <a:cubicBezTo>
                    <a:pt x="1309" y="1277"/>
                    <a:pt x="878" y="623"/>
                    <a:pt x="6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16"/>
            <p:cNvSpPr/>
            <p:nvPr/>
          </p:nvSpPr>
          <p:spPr>
            <a:xfrm>
              <a:off x="8607904" y="1107077"/>
              <a:ext cx="120120" cy="52812"/>
            </a:xfrm>
            <a:custGeom>
              <a:rect b="b" l="l" r="r" t="t"/>
              <a:pathLst>
                <a:path extrusionOk="0" h="1022" w="2315">
                  <a:moveTo>
                    <a:pt x="1096" y="1"/>
                  </a:moveTo>
                  <a:cubicBezTo>
                    <a:pt x="737" y="1"/>
                    <a:pt x="378" y="165"/>
                    <a:pt x="0" y="497"/>
                  </a:cubicBezTo>
                  <a:cubicBezTo>
                    <a:pt x="554" y="850"/>
                    <a:pt x="971" y="1021"/>
                    <a:pt x="1344" y="1021"/>
                  </a:cubicBezTo>
                  <a:cubicBezTo>
                    <a:pt x="1680" y="1021"/>
                    <a:pt x="1981" y="881"/>
                    <a:pt x="2314" y="609"/>
                  </a:cubicBezTo>
                  <a:cubicBezTo>
                    <a:pt x="1894" y="205"/>
                    <a:pt x="1495" y="1"/>
                    <a:pt x="1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16"/>
            <p:cNvSpPr/>
            <p:nvPr/>
          </p:nvSpPr>
          <p:spPr>
            <a:xfrm>
              <a:off x="9010313" y="1860249"/>
              <a:ext cx="108549" cy="52502"/>
            </a:xfrm>
            <a:custGeom>
              <a:rect b="b" l="l" r="r" t="t"/>
              <a:pathLst>
                <a:path extrusionOk="0" h="1016" w="2092">
                  <a:moveTo>
                    <a:pt x="1413" y="0"/>
                  </a:moveTo>
                  <a:cubicBezTo>
                    <a:pt x="947" y="0"/>
                    <a:pt x="482" y="139"/>
                    <a:pt x="17" y="212"/>
                  </a:cubicBezTo>
                  <a:cubicBezTo>
                    <a:pt x="1" y="323"/>
                    <a:pt x="1" y="435"/>
                    <a:pt x="1" y="547"/>
                  </a:cubicBezTo>
                  <a:cubicBezTo>
                    <a:pt x="448" y="706"/>
                    <a:pt x="879" y="930"/>
                    <a:pt x="1341" y="1010"/>
                  </a:cubicBezTo>
                  <a:cubicBezTo>
                    <a:pt x="1361" y="1014"/>
                    <a:pt x="1382" y="1016"/>
                    <a:pt x="1402" y="1016"/>
                  </a:cubicBezTo>
                  <a:cubicBezTo>
                    <a:pt x="1613" y="1016"/>
                    <a:pt x="1859" y="807"/>
                    <a:pt x="2092" y="690"/>
                  </a:cubicBezTo>
                  <a:cubicBezTo>
                    <a:pt x="1916" y="451"/>
                    <a:pt x="1756" y="20"/>
                    <a:pt x="1549" y="4"/>
                  </a:cubicBezTo>
                  <a:cubicBezTo>
                    <a:pt x="1504" y="1"/>
                    <a:pt x="1458" y="0"/>
                    <a:pt x="14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16"/>
            <p:cNvSpPr/>
            <p:nvPr/>
          </p:nvSpPr>
          <p:spPr>
            <a:xfrm>
              <a:off x="8657560" y="1945897"/>
              <a:ext cx="75444" cy="59426"/>
            </a:xfrm>
            <a:custGeom>
              <a:rect b="b" l="l" r="r" t="t"/>
              <a:pathLst>
                <a:path extrusionOk="0" h="1150" w="1454">
                  <a:moveTo>
                    <a:pt x="1" y="0"/>
                  </a:moveTo>
                  <a:lnTo>
                    <a:pt x="767" y="1149"/>
                  </a:lnTo>
                  <a:cubicBezTo>
                    <a:pt x="1453" y="351"/>
                    <a:pt x="1357" y="207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16"/>
            <p:cNvSpPr/>
            <p:nvPr/>
          </p:nvSpPr>
          <p:spPr>
            <a:xfrm>
              <a:off x="7745847" y="470253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3" y="1"/>
                  </a:moveTo>
                  <a:cubicBezTo>
                    <a:pt x="3862" y="1"/>
                    <a:pt x="3652" y="18"/>
                    <a:pt x="3432" y="53"/>
                  </a:cubicBezTo>
                  <a:cubicBezTo>
                    <a:pt x="3419" y="54"/>
                    <a:pt x="3405" y="55"/>
                    <a:pt x="3392" y="55"/>
                  </a:cubicBezTo>
                  <a:cubicBezTo>
                    <a:pt x="3286" y="55"/>
                    <a:pt x="3182" y="13"/>
                    <a:pt x="3092" y="13"/>
                  </a:cubicBezTo>
                  <a:cubicBezTo>
                    <a:pt x="3072" y="13"/>
                    <a:pt x="3052" y="15"/>
                    <a:pt x="3033" y="21"/>
                  </a:cubicBezTo>
                  <a:cubicBezTo>
                    <a:pt x="2187" y="228"/>
                    <a:pt x="862" y="196"/>
                    <a:pt x="607" y="691"/>
                  </a:cubicBezTo>
                  <a:cubicBezTo>
                    <a:pt x="160" y="1585"/>
                    <a:pt x="1" y="2957"/>
                    <a:pt x="368" y="3851"/>
                  </a:cubicBezTo>
                  <a:cubicBezTo>
                    <a:pt x="1038" y="5495"/>
                    <a:pt x="2203" y="6963"/>
                    <a:pt x="3161" y="8495"/>
                  </a:cubicBezTo>
                  <a:lnTo>
                    <a:pt x="3975" y="8479"/>
                  </a:lnTo>
                  <a:cubicBezTo>
                    <a:pt x="4102" y="8319"/>
                    <a:pt x="4214" y="8160"/>
                    <a:pt x="4358" y="8016"/>
                  </a:cubicBezTo>
                  <a:cubicBezTo>
                    <a:pt x="5554" y="6883"/>
                    <a:pt x="6767" y="5750"/>
                    <a:pt x="7980" y="4633"/>
                  </a:cubicBezTo>
                  <a:cubicBezTo>
                    <a:pt x="8555" y="4106"/>
                    <a:pt x="8667" y="3627"/>
                    <a:pt x="7980" y="3069"/>
                  </a:cubicBezTo>
                  <a:cubicBezTo>
                    <a:pt x="7517" y="2686"/>
                    <a:pt x="7039" y="2271"/>
                    <a:pt x="6767" y="1776"/>
                  </a:cubicBezTo>
                  <a:cubicBezTo>
                    <a:pt x="6126" y="602"/>
                    <a:pt x="5251" y="1"/>
                    <a:pt x="40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16"/>
            <p:cNvSpPr/>
            <p:nvPr/>
          </p:nvSpPr>
          <p:spPr>
            <a:xfrm>
              <a:off x="7013821" y="3206375"/>
              <a:ext cx="356986" cy="409628"/>
            </a:xfrm>
            <a:custGeom>
              <a:rect b="b" l="l" r="r" t="t"/>
              <a:pathLst>
                <a:path extrusionOk="0" h="7927" w="6880">
                  <a:moveTo>
                    <a:pt x="692" y="0"/>
                  </a:moveTo>
                  <a:cubicBezTo>
                    <a:pt x="461" y="0"/>
                    <a:pt x="228" y="34"/>
                    <a:pt x="1" y="104"/>
                  </a:cubicBezTo>
                  <a:lnTo>
                    <a:pt x="1" y="5323"/>
                  </a:lnTo>
                  <a:cubicBezTo>
                    <a:pt x="767" y="5993"/>
                    <a:pt x="1549" y="6680"/>
                    <a:pt x="2315" y="7366"/>
                  </a:cubicBezTo>
                  <a:cubicBezTo>
                    <a:pt x="2620" y="7628"/>
                    <a:pt x="2903" y="7927"/>
                    <a:pt x="3271" y="7927"/>
                  </a:cubicBezTo>
                  <a:cubicBezTo>
                    <a:pt x="3441" y="7927"/>
                    <a:pt x="3630" y="7863"/>
                    <a:pt x="3847" y="7701"/>
                  </a:cubicBezTo>
                  <a:cubicBezTo>
                    <a:pt x="4501" y="7222"/>
                    <a:pt x="5187" y="6759"/>
                    <a:pt x="5906" y="6344"/>
                  </a:cubicBezTo>
                  <a:cubicBezTo>
                    <a:pt x="6847" y="5802"/>
                    <a:pt x="6879" y="5515"/>
                    <a:pt x="6113" y="4733"/>
                  </a:cubicBezTo>
                  <a:cubicBezTo>
                    <a:pt x="5523" y="4142"/>
                    <a:pt x="5012" y="3488"/>
                    <a:pt x="4453" y="2881"/>
                  </a:cubicBezTo>
                  <a:cubicBezTo>
                    <a:pt x="3799" y="2163"/>
                    <a:pt x="3161" y="1445"/>
                    <a:pt x="2474" y="775"/>
                  </a:cubicBezTo>
                  <a:cubicBezTo>
                    <a:pt x="2001" y="278"/>
                    <a:pt x="1353" y="0"/>
                    <a:pt x="6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16"/>
            <p:cNvSpPr/>
            <p:nvPr/>
          </p:nvSpPr>
          <p:spPr>
            <a:xfrm>
              <a:off x="7104935" y="-44059"/>
              <a:ext cx="328085" cy="224321"/>
            </a:xfrm>
            <a:custGeom>
              <a:rect b="b" l="l" r="r" t="t"/>
              <a:pathLst>
                <a:path extrusionOk="0" h="4341" w="6323">
                  <a:moveTo>
                    <a:pt x="351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89" y="2905"/>
                    <a:pt x="3017" y="3879"/>
                    <a:pt x="4836" y="4246"/>
                  </a:cubicBezTo>
                  <a:cubicBezTo>
                    <a:pt x="5143" y="4306"/>
                    <a:pt x="5391" y="4341"/>
                    <a:pt x="5588" y="4341"/>
                  </a:cubicBezTo>
                  <a:cubicBezTo>
                    <a:pt x="6218" y="4341"/>
                    <a:pt x="6322" y="3986"/>
                    <a:pt x="6176" y="3001"/>
                  </a:cubicBezTo>
                  <a:cubicBezTo>
                    <a:pt x="6017" y="1995"/>
                    <a:pt x="5762" y="990"/>
                    <a:pt x="55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16"/>
            <p:cNvSpPr/>
            <p:nvPr/>
          </p:nvSpPr>
          <p:spPr>
            <a:xfrm>
              <a:off x="7013821" y="3835761"/>
              <a:ext cx="236088" cy="260907"/>
            </a:xfrm>
            <a:custGeom>
              <a:rect b="b" l="l" r="r" t="t"/>
              <a:pathLst>
                <a:path extrusionOk="0" h="5049" w="4550">
                  <a:moveTo>
                    <a:pt x="1188" y="0"/>
                  </a:moveTo>
                  <a:cubicBezTo>
                    <a:pt x="891" y="0"/>
                    <a:pt x="578" y="199"/>
                    <a:pt x="1" y="564"/>
                  </a:cubicBezTo>
                  <a:lnTo>
                    <a:pt x="1" y="3979"/>
                  </a:lnTo>
                  <a:lnTo>
                    <a:pt x="1660" y="5049"/>
                  </a:lnTo>
                  <a:cubicBezTo>
                    <a:pt x="1916" y="4985"/>
                    <a:pt x="2395" y="4410"/>
                    <a:pt x="2889" y="3868"/>
                  </a:cubicBezTo>
                  <a:cubicBezTo>
                    <a:pt x="3145" y="3580"/>
                    <a:pt x="3480" y="3341"/>
                    <a:pt x="3735" y="3054"/>
                  </a:cubicBezTo>
                  <a:cubicBezTo>
                    <a:pt x="4022" y="2703"/>
                    <a:pt x="4549" y="2176"/>
                    <a:pt x="4453" y="1968"/>
                  </a:cubicBezTo>
                  <a:cubicBezTo>
                    <a:pt x="4262" y="1554"/>
                    <a:pt x="3735" y="1282"/>
                    <a:pt x="3304" y="1011"/>
                  </a:cubicBezTo>
                  <a:cubicBezTo>
                    <a:pt x="3228" y="960"/>
                    <a:pt x="3123" y="952"/>
                    <a:pt x="3015" y="952"/>
                  </a:cubicBezTo>
                  <a:cubicBezTo>
                    <a:pt x="2968" y="952"/>
                    <a:pt x="2921" y="954"/>
                    <a:pt x="2875" y="954"/>
                  </a:cubicBezTo>
                  <a:cubicBezTo>
                    <a:pt x="2761" y="954"/>
                    <a:pt x="2655" y="945"/>
                    <a:pt x="2586" y="883"/>
                  </a:cubicBezTo>
                  <a:cubicBezTo>
                    <a:pt x="1868" y="278"/>
                    <a:pt x="1539" y="0"/>
                    <a:pt x="11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16"/>
            <p:cNvSpPr/>
            <p:nvPr/>
          </p:nvSpPr>
          <p:spPr>
            <a:xfrm>
              <a:off x="7456005" y="-44059"/>
              <a:ext cx="267532" cy="215433"/>
            </a:xfrm>
            <a:custGeom>
              <a:rect b="b" l="l" r="r" t="t"/>
              <a:pathLst>
                <a:path extrusionOk="0" h="4169" w="5156">
                  <a:moveTo>
                    <a:pt x="1" y="0"/>
                  </a:moveTo>
                  <a:cubicBezTo>
                    <a:pt x="65" y="288"/>
                    <a:pt x="33" y="639"/>
                    <a:pt x="177" y="862"/>
                  </a:cubicBezTo>
                  <a:cubicBezTo>
                    <a:pt x="719" y="1692"/>
                    <a:pt x="1342" y="2442"/>
                    <a:pt x="1916" y="3288"/>
                  </a:cubicBezTo>
                  <a:cubicBezTo>
                    <a:pt x="2297" y="3854"/>
                    <a:pt x="2738" y="4168"/>
                    <a:pt x="3284" y="4168"/>
                  </a:cubicBezTo>
                  <a:cubicBezTo>
                    <a:pt x="3538" y="4168"/>
                    <a:pt x="3814" y="4100"/>
                    <a:pt x="4118" y="3958"/>
                  </a:cubicBezTo>
                  <a:cubicBezTo>
                    <a:pt x="4454" y="3847"/>
                    <a:pt x="4805" y="3751"/>
                    <a:pt x="5156" y="3687"/>
                  </a:cubicBezTo>
                  <a:cubicBezTo>
                    <a:pt x="4757" y="2410"/>
                    <a:pt x="4390" y="1213"/>
                    <a:pt x="40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16"/>
            <p:cNvSpPr/>
            <p:nvPr/>
          </p:nvSpPr>
          <p:spPr>
            <a:xfrm>
              <a:off x="7013821" y="2754850"/>
              <a:ext cx="188871" cy="256980"/>
            </a:xfrm>
            <a:custGeom>
              <a:rect b="b" l="l" r="r" t="t"/>
              <a:pathLst>
                <a:path extrusionOk="0" h="4973" w="3640">
                  <a:moveTo>
                    <a:pt x="1" y="1"/>
                  </a:moveTo>
                  <a:lnTo>
                    <a:pt x="1" y="4613"/>
                  </a:lnTo>
                  <a:cubicBezTo>
                    <a:pt x="384" y="4709"/>
                    <a:pt x="767" y="4805"/>
                    <a:pt x="1166" y="4916"/>
                  </a:cubicBezTo>
                  <a:cubicBezTo>
                    <a:pt x="1312" y="4955"/>
                    <a:pt x="1449" y="4973"/>
                    <a:pt x="1576" y="4973"/>
                  </a:cubicBezTo>
                  <a:cubicBezTo>
                    <a:pt x="2138" y="4973"/>
                    <a:pt x="2505" y="4615"/>
                    <a:pt x="2714" y="4055"/>
                  </a:cubicBezTo>
                  <a:cubicBezTo>
                    <a:pt x="3639" y="1565"/>
                    <a:pt x="2969" y="416"/>
                    <a:pt x="400" y="17"/>
                  </a:cubicBezTo>
                  <a:cubicBezTo>
                    <a:pt x="272" y="1"/>
                    <a:pt x="128" y="1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16"/>
            <p:cNvSpPr/>
            <p:nvPr/>
          </p:nvSpPr>
          <p:spPr>
            <a:xfrm>
              <a:off x="8045600" y="4980593"/>
              <a:ext cx="271683" cy="160916"/>
            </a:xfrm>
            <a:custGeom>
              <a:rect b="b" l="l" r="r" t="t"/>
              <a:pathLst>
                <a:path extrusionOk="0" h="3114" w="5236">
                  <a:moveTo>
                    <a:pt x="2965" y="0"/>
                  </a:moveTo>
                  <a:cubicBezTo>
                    <a:pt x="2950" y="0"/>
                    <a:pt x="2936" y="1"/>
                    <a:pt x="2921" y="2"/>
                  </a:cubicBezTo>
                  <a:cubicBezTo>
                    <a:pt x="1517" y="114"/>
                    <a:pt x="161" y="1678"/>
                    <a:pt x="1" y="3114"/>
                  </a:cubicBezTo>
                  <a:lnTo>
                    <a:pt x="5236" y="3114"/>
                  </a:lnTo>
                  <a:cubicBezTo>
                    <a:pt x="5188" y="2922"/>
                    <a:pt x="5220" y="2619"/>
                    <a:pt x="5108" y="2555"/>
                  </a:cubicBezTo>
                  <a:cubicBezTo>
                    <a:pt x="4422" y="2108"/>
                    <a:pt x="4262" y="1470"/>
                    <a:pt x="4118" y="720"/>
                  </a:cubicBezTo>
                  <a:cubicBezTo>
                    <a:pt x="4041" y="412"/>
                    <a:pt x="3370" y="0"/>
                    <a:pt x="29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16"/>
            <p:cNvSpPr/>
            <p:nvPr/>
          </p:nvSpPr>
          <p:spPr>
            <a:xfrm>
              <a:off x="7013821" y="4741602"/>
              <a:ext cx="135893" cy="161588"/>
            </a:xfrm>
            <a:custGeom>
              <a:rect b="b" l="l" r="r" t="t"/>
              <a:pathLst>
                <a:path extrusionOk="0" h="3127" w="2619">
                  <a:moveTo>
                    <a:pt x="1189" y="1"/>
                  </a:moveTo>
                  <a:cubicBezTo>
                    <a:pt x="749" y="1"/>
                    <a:pt x="289" y="108"/>
                    <a:pt x="1" y="302"/>
                  </a:cubicBezTo>
                  <a:lnTo>
                    <a:pt x="1" y="3127"/>
                  </a:lnTo>
                  <a:cubicBezTo>
                    <a:pt x="527" y="3127"/>
                    <a:pt x="1038" y="3095"/>
                    <a:pt x="1565" y="3031"/>
                  </a:cubicBezTo>
                  <a:cubicBezTo>
                    <a:pt x="1852" y="2999"/>
                    <a:pt x="2331" y="2839"/>
                    <a:pt x="2363" y="2680"/>
                  </a:cubicBezTo>
                  <a:cubicBezTo>
                    <a:pt x="2442" y="1962"/>
                    <a:pt x="2618" y="1148"/>
                    <a:pt x="2363" y="509"/>
                  </a:cubicBezTo>
                  <a:cubicBezTo>
                    <a:pt x="2231" y="159"/>
                    <a:pt x="1725" y="1"/>
                    <a:pt x="11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16"/>
            <p:cNvSpPr/>
            <p:nvPr/>
          </p:nvSpPr>
          <p:spPr>
            <a:xfrm>
              <a:off x="8019138" y="-44059"/>
              <a:ext cx="197951" cy="92912"/>
            </a:xfrm>
            <a:custGeom>
              <a:rect b="b" l="l" r="r" t="t"/>
              <a:pathLst>
                <a:path extrusionOk="0" h="1798" w="3815">
                  <a:moveTo>
                    <a:pt x="0" y="0"/>
                  </a:moveTo>
                  <a:cubicBezTo>
                    <a:pt x="511" y="304"/>
                    <a:pt x="1038" y="559"/>
                    <a:pt x="1516" y="894"/>
                  </a:cubicBezTo>
                  <a:cubicBezTo>
                    <a:pt x="2337" y="1472"/>
                    <a:pt x="2806" y="1797"/>
                    <a:pt x="3106" y="1797"/>
                  </a:cubicBezTo>
                  <a:cubicBezTo>
                    <a:pt x="3494" y="1797"/>
                    <a:pt x="3598" y="1252"/>
                    <a:pt x="38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16"/>
            <p:cNvSpPr/>
            <p:nvPr/>
          </p:nvSpPr>
          <p:spPr>
            <a:xfrm>
              <a:off x="7013821" y="5027358"/>
              <a:ext cx="91166" cy="114150"/>
            </a:xfrm>
            <a:custGeom>
              <a:rect b="b" l="l" r="r" t="t"/>
              <a:pathLst>
                <a:path extrusionOk="0" h="2209" w="1757">
                  <a:moveTo>
                    <a:pt x="219" y="1"/>
                  </a:moveTo>
                  <a:cubicBezTo>
                    <a:pt x="145" y="1"/>
                    <a:pt x="73" y="3"/>
                    <a:pt x="1" y="7"/>
                  </a:cubicBezTo>
                  <a:lnTo>
                    <a:pt x="1" y="2209"/>
                  </a:lnTo>
                  <a:lnTo>
                    <a:pt x="799" y="2209"/>
                  </a:lnTo>
                  <a:cubicBezTo>
                    <a:pt x="974" y="1938"/>
                    <a:pt x="1150" y="1666"/>
                    <a:pt x="1341" y="1411"/>
                  </a:cubicBezTo>
                  <a:cubicBezTo>
                    <a:pt x="1756" y="836"/>
                    <a:pt x="1565" y="230"/>
                    <a:pt x="878" y="54"/>
                  </a:cubicBezTo>
                  <a:cubicBezTo>
                    <a:pt x="663" y="19"/>
                    <a:pt x="439" y="1"/>
                    <a:pt x="2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16"/>
            <p:cNvSpPr/>
            <p:nvPr/>
          </p:nvSpPr>
          <p:spPr>
            <a:xfrm>
              <a:off x="9010353" y="4948347"/>
              <a:ext cx="115138" cy="92395"/>
            </a:xfrm>
            <a:custGeom>
              <a:rect b="b" l="l" r="r" t="t"/>
              <a:pathLst>
                <a:path extrusionOk="0" h="1788" w="2219">
                  <a:moveTo>
                    <a:pt x="1436" y="0"/>
                  </a:moveTo>
                  <a:lnTo>
                    <a:pt x="1085" y="48"/>
                  </a:lnTo>
                  <a:lnTo>
                    <a:pt x="0" y="1788"/>
                  </a:lnTo>
                  <a:lnTo>
                    <a:pt x="2218" y="1788"/>
                  </a:lnTo>
                  <a:lnTo>
                    <a:pt x="143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16"/>
            <p:cNvSpPr/>
            <p:nvPr/>
          </p:nvSpPr>
          <p:spPr>
            <a:xfrm>
              <a:off x="8411614" y="2218011"/>
              <a:ext cx="650929" cy="442596"/>
            </a:xfrm>
            <a:custGeom>
              <a:rect b="b" l="l" r="r" t="t"/>
              <a:pathLst>
                <a:path extrusionOk="0" h="8565" w="12545">
                  <a:moveTo>
                    <a:pt x="3863" y="1"/>
                  </a:moveTo>
                  <a:cubicBezTo>
                    <a:pt x="3273" y="256"/>
                    <a:pt x="2475" y="368"/>
                    <a:pt x="2092" y="830"/>
                  </a:cubicBezTo>
                  <a:cubicBezTo>
                    <a:pt x="1453" y="1596"/>
                    <a:pt x="1070" y="2602"/>
                    <a:pt x="575" y="3512"/>
                  </a:cubicBezTo>
                  <a:cubicBezTo>
                    <a:pt x="1" y="4565"/>
                    <a:pt x="272" y="5650"/>
                    <a:pt x="1102" y="6400"/>
                  </a:cubicBezTo>
                  <a:cubicBezTo>
                    <a:pt x="2219" y="7422"/>
                    <a:pt x="3687" y="7390"/>
                    <a:pt x="4996" y="7852"/>
                  </a:cubicBezTo>
                  <a:cubicBezTo>
                    <a:pt x="5034" y="7868"/>
                    <a:pt x="5078" y="7875"/>
                    <a:pt x="5126" y="7875"/>
                  </a:cubicBezTo>
                  <a:cubicBezTo>
                    <a:pt x="5317" y="7875"/>
                    <a:pt x="5564" y="7763"/>
                    <a:pt x="5730" y="7661"/>
                  </a:cubicBezTo>
                  <a:cubicBezTo>
                    <a:pt x="5946" y="7528"/>
                    <a:pt x="6144" y="7468"/>
                    <a:pt x="6334" y="7468"/>
                  </a:cubicBezTo>
                  <a:cubicBezTo>
                    <a:pt x="6623" y="7468"/>
                    <a:pt x="6894" y="7606"/>
                    <a:pt x="7183" y="7837"/>
                  </a:cubicBezTo>
                  <a:cubicBezTo>
                    <a:pt x="7800" y="8325"/>
                    <a:pt x="8312" y="8565"/>
                    <a:pt x="8833" y="8565"/>
                  </a:cubicBezTo>
                  <a:cubicBezTo>
                    <a:pt x="9349" y="8565"/>
                    <a:pt x="9874" y="8329"/>
                    <a:pt x="10518" y="7868"/>
                  </a:cubicBezTo>
                  <a:cubicBezTo>
                    <a:pt x="10789" y="7677"/>
                    <a:pt x="11093" y="7533"/>
                    <a:pt x="11380" y="7374"/>
                  </a:cubicBezTo>
                  <a:cubicBezTo>
                    <a:pt x="12274" y="6863"/>
                    <a:pt x="12545" y="5778"/>
                    <a:pt x="11906" y="4980"/>
                  </a:cubicBezTo>
                  <a:cubicBezTo>
                    <a:pt x="11172" y="4086"/>
                    <a:pt x="10534" y="2953"/>
                    <a:pt x="9576" y="2410"/>
                  </a:cubicBezTo>
                  <a:cubicBezTo>
                    <a:pt x="7821" y="1437"/>
                    <a:pt x="5858" y="814"/>
                    <a:pt x="386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16"/>
            <p:cNvSpPr/>
            <p:nvPr/>
          </p:nvSpPr>
          <p:spPr>
            <a:xfrm>
              <a:off x="8902676" y="4452849"/>
              <a:ext cx="512649" cy="469312"/>
            </a:xfrm>
            <a:custGeom>
              <a:rect b="b" l="l" r="r" t="t"/>
              <a:pathLst>
                <a:path extrusionOk="0" h="9082" w="9880">
                  <a:moveTo>
                    <a:pt x="4501" y="1"/>
                  </a:moveTo>
                  <a:cubicBezTo>
                    <a:pt x="2985" y="272"/>
                    <a:pt x="1645" y="416"/>
                    <a:pt x="687" y="1613"/>
                  </a:cubicBezTo>
                  <a:cubicBezTo>
                    <a:pt x="160" y="2251"/>
                    <a:pt x="1" y="2778"/>
                    <a:pt x="559" y="3448"/>
                  </a:cubicBezTo>
                  <a:cubicBezTo>
                    <a:pt x="910" y="3911"/>
                    <a:pt x="1182" y="4454"/>
                    <a:pt x="1517" y="4948"/>
                  </a:cubicBezTo>
                  <a:cubicBezTo>
                    <a:pt x="1820" y="5395"/>
                    <a:pt x="2059" y="6034"/>
                    <a:pt x="2474" y="6193"/>
                  </a:cubicBezTo>
                  <a:cubicBezTo>
                    <a:pt x="3831" y="6720"/>
                    <a:pt x="4868" y="7629"/>
                    <a:pt x="5826" y="8651"/>
                  </a:cubicBezTo>
                  <a:cubicBezTo>
                    <a:pt x="6098" y="8933"/>
                    <a:pt x="6382" y="9082"/>
                    <a:pt x="6686" y="9082"/>
                  </a:cubicBezTo>
                  <a:cubicBezTo>
                    <a:pt x="6899" y="9082"/>
                    <a:pt x="7122" y="9009"/>
                    <a:pt x="7358" y="8858"/>
                  </a:cubicBezTo>
                  <a:cubicBezTo>
                    <a:pt x="7789" y="8619"/>
                    <a:pt x="8204" y="8348"/>
                    <a:pt x="8619" y="8044"/>
                  </a:cubicBezTo>
                  <a:cubicBezTo>
                    <a:pt x="8826" y="7853"/>
                    <a:pt x="9066" y="7486"/>
                    <a:pt x="9034" y="7231"/>
                  </a:cubicBezTo>
                  <a:cubicBezTo>
                    <a:pt x="8842" y="5826"/>
                    <a:pt x="9129" y="4533"/>
                    <a:pt x="9656" y="3241"/>
                  </a:cubicBezTo>
                  <a:cubicBezTo>
                    <a:pt x="9879" y="2666"/>
                    <a:pt x="9784" y="2283"/>
                    <a:pt x="9082" y="2028"/>
                  </a:cubicBezTo>
                  <a:cubicBezTo>
                    <a:pt x="8076" y="1645"/>
                    <a:pt x="7134" y="1070"/>
                    <a:pt x="6129" y="607"/>
                  </a:cubicBezTo>
                  <a:cubicBezTo>
                    <a:pt x="5570" y="352"/>
                    <a:pt x="4964" y="177"/>
                    <a:pt x="450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16"/>
            <p:cNvSpPr/>
            <p:nvPr/>
          </p:nvSpPr>
          <p:spPr>
            <a:xfrm>
              <a:off x="7440283" y="3445417"/>
              <a:ext cx="507667" cy="539022"/>
            </a:xfrm>
            <a:custGeom>
              <a:rect b="b" l="l" r="r" t="t"/>
              <a:pathLst>
                <a:path extrusionOk="0" h="10431" w="9784">
                  <a:moveTo>
                    <a:pt x="2003" y="1"/>
                  </a:moveTo>
                  <a:cubicBezTo>
                    <a:pt x="1443" y="1"/>
                    <a:pt x="834" y="261"/>
                    <a:pt x="671" y="713"/>
                  </a:cubicBezTo>
                  <a:cubicBezTo>
                    <a:pt x="448" y="1399"/>
                    <a:pt x="160" y="2101"/>
                    <a:pt x="81" y="2820"/>
                  </a:cubicBezTo>
                  <a:cubicBezTo>
                    <a:pt x="1" y="3474"/>
                    <a:pt x="176" y="4160"/>
                    <a:pt x="256" y="4815"/>
                  </a:cubicBezTo>
                  <a:cubicBezTo>
                    <a:pt x="304" y="5198"/>
                    <a:pt x="511" y="5597"/>
                    <a:pt x="448" y="5964"/>
                  </a:cubicBezTo>
                  <a:cubicBezTo>
                    <a:pt x="160" y="7528"/>
                    <a:pt x="160" y="7575"/>
                    <a:pt x="1517" y="8421"/>
                  </a:cubicBezTo>
                  <a:cubicBezTo>
                    <a:pt x="1820" y="8645"/>
                    <a:pt x="2075" y="8900"/>
                    <a:pt x="2299" y="9203"/>
                  </a:cubicBezTo>
                  <a:cubicBezTo>
                    <a:pt x="2989" y="10018"/>
                    <a:pt x="4134" y="10430"/>
                    <a:pt x="5262" y="10430"/>
                  </a:cubicBezTo>
                  <a:cubicBezTo>
                    <a:pt x="6299" y="10430"/>
                    <a:pt x="7322" y="10082"/>
                    <a:pt x="7964" y="9379"/>
                  </a:cubicBezTo>
                  <a:cubicBezTo>
                    <a:pt x="8268" y="9092"/>
                    <a:pt x="8635" y="8852"/>
                    <a:pt x="9018" y="8661"/>
                  </a:cubicBezTo>
                  <a:cubicBezTo>
                    <a:pt x="9672" y="8294"/>
                    <a:pt x="9784" y="7783"/>
                    <a:pt x="9417" y="7161"/>
                  </a:cubicBezTo>
                  <a:cubicBezTo>
                    <a:pt x="9273" y="6921"/>
                    <a:pt x="9018" y="6762"/>
                    <a:pt x="8922" y="6522"/>
                  </a:cubicBezTo>
                  <a:cubicBezTo>
                    <a:pt x="8387" y="5298"/>
                    <a:pt x="7878" y="4869"/>
                    <a:pt x="7148" y="4869"/>
                  </a:cubicBezTo>
                  <a:cubicBezTo>
                    <a:pt x="6746" y="4869"/>
                    <a:pt x="6276" y="4999"/>
                    <a:pt x="5698" y="5198"/>
                  </a:cubicBezTo>
                  <a:cubicBezTo>
                    <a:pt x="5523" y="5261"/>
                    <a:pt x="5368" y="5294"/>
                    <a:pt x="5228" y="5294"/>
                  </a:cubicBezTo>
                  <a:cubicBezTo>
                    <a:pt x="4874" y="5294"/>
                    <a:pt x="4623" y="5075"/>
                    <a:pt x="4405" y="4559"/>
                  </a:cubicBezTo>
                  <a:cubicBezTo>
                    <a:pt x="3975" y="3602"/>
                    <a:pt x="3304" y="2756"/>
                    <a:pt x="2586" y="1655"/>
                  </a:cubicBezTo>
                  <a:cubicBezTo>
                    <a:pt x="2714" y="1447"/>
                    <a:pt x="2826" y="1224"/>
                    <a:pt x="2921" y="1000"/>
                  </a:cubicBezTo>
                  <a:cubicBezTo>
                    <a:pt x="3001" y="793"/>
                    <a:pt x="3001" y="569"/>
                    <a:pt x="2905" y="362"/>
                  </a:cubicBezTo>
                  <a:cubicBezTo>
                    <a:pt x="2721" y="114"/>
                    <a:pt x="2373" y="1"/>
                    <a:pt x="20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16"/>
            <p:cNvSpPr/>
            <p:nvPr/>
          </p:nvSpPr>
          <p:spPr>
            <a:xfrm>
              <a:off x="8100290" y="4252665"/>
              <a:ext cx="353613" cy="540882"/>
            </a:xfrm>
            <a:custGeom>
              <a:rect b="b" l="l" r="r" t="t"/>
              <a:pathLst>
                <a:path extrusionOk="0" h="10467" w="6815">
                  <a:moveTo>
                    <a:pt x="5765" y="1"/>
                  </a:moveTo>
                  <a:cubicBezTo>
                    <a:pt x="5433" y="1"/>
                    <a:pt x="4977" y="297"/>
                    <a:pt x="4676" y="555"/>
                  </a:cubicBezTo>
                  <a:cubicBezTo>
                    <a:pt x="4198" y="954"/>
                    <a:pt x="3830" y="1497"/>
                    <a:pt x="3400" y="1960"/>
                  </a:cubicBezTo>
                  <a:cubicBezTo>
                    <a:pt x="2809" y="2582"/>
                    <a:pt x="1995" y="3093"/>
                    <a:pt x="1676" y="3843"/>
                  </a:cubicBezTo>
                  <a:cubicBezTo>
                    <a:pt x="1022" y="5295"/>
                    <a:pt x="623" y="6859"/>
                    <a:pt x="176" y="8391"/>
                  </a:cubicBezTo>
                  <a:cubicBezTo>
                    <a:pt x="0" y="8966"/>
                    <a:pt x="208" y="9461"/>
                    <a:pt x="862" y="9636"/>
                  </a:cubicBezTo>
                  <a:cubicBezTo>
                    <a:pt x="1995" y="9924"/>
                    <a:pt x="3112" y="10195"/>
                    <a:pt x="4245" y="10466"/>
                  </a:cubicBezTo>
                  <a:cubicBezTo>
                    <a:pt x="5570" y="10307"/>
                    <a:pt x="5825" y="10083"/>
                    <a:pt x="5937" y="8790"/>
                  </a:cubicBezTo>
                  <a:cubicBezTo>
                    <a:pt x="6065" y="7657"/>
                    <a:pt x="6208" y="6524"/>
                    <a:pt x="6320" y="5391"/>
                  </a:cubicBezTo>
                  <a:cubicBezTo>
                    <a:pt x="6464" y="4066"/>
                    <a:pt x="6591" y="2726"/>
                    <a:pt x="6735" y="1401"/>
                  </a:cubicBezTo>
                  <a:cubicBezTo>
                    <a:pt x="6815" y="699"/>
                    <a:pt x="6496" y="141"/>
                    <a:pt x="5873" y="13"/>
                  </a:cubicBezTo>
                  <a:cubicBezTo>
                    <a:pt x="5839" y="5"/>
                    <a:pt x="5803" y="1"/>
                    <a:pt x="57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16"/>
            <p:cNvSpPr/>
            <p:nvPr/>
          </p:nvSpPr>
          <p:spPr>
            <a:xfrm>
              <a:off x="8769377" y="3494818"/>
              <a:ext cx="371048" cy="368339"/>
            </a:xfrm>
            <a:custGeom>
              <a:rect b="b" l="l" r="r" t="t"/>
              <a:pathLst>
                <a:path extrusionOk="0" h="7128" w="7151">
                  <a:moveTo>
                    <a:pt x="2679" y="1"/>
                  </a:moveTo>
                  <a:cubicBezTo>
                    <a:pt x="2305" y="1"/>
                    <a:pt x="1930" y="122"/>
                    <a:pt x="1580" y="379"/>
                  </a:cubicBezTo>
                  <a:cubicBezTo>
                    <a:pt x="463" y="1209"/>
                    <a:pt x="0" y="2662"/>
                    <a:pt x="463" y="3970"/>
                  </a:cubicBezTo>
                  <a:cubicBezTo>
                    <a:pt x="527" y="4258"/>
                    <a:pt x="591" y="4529"/>
                    <a:pt x="623" y="4816"/>
                  </a:cubicBezTo>
                  <a:cubicBezTo>
                    <a:pt x="575" y="6013"/>
                    <a:pt x="894" y="6444"/>
                    <a:pt x="1564" y="6508"/>
                  </a:cubicBezTo>
                  <a:cubicBezTo>
                    <a:pt x="2155" y="6556"/>
                    <a:pt x="2745" y="6699"/>
                    <a:pt x="3304" y="6907"/>
                  </a:cubicBezTo>
                  <a:cubicBezTo>
                    <a:pt x="3633" y="7054"/>
                    <a:pt x="3952" y="7128"/>
                    <a:pt x="4248" y="7128"/>
                  </a:cubicBezTo>
                  <a:cubicBezTo>
                    <a:pt x="4912" y="7128"/>
                    <a:pt x="5458" y="6758"/>
                    <a:pt x="5746" y="6029"/>
                  </a:cubicBezTo>
                  <a:cubicBezTo>
                    <a:pt x="5825" y="5822"/>
                    <a:pt x="5953" y="5630"/>
                    <a:pt x="6113" y="5470"/>
                  </a:cubicBezTo>
                  <a:cubicBezTo>
                    <a:pt x="7054" y="4625"/>
                    <a:pt x="7150" y="3220"/>
                    <a:pt x="6224" y="2358"/>
                  </a:cubicBezTo>
                  <a:cubicBezTo>
                    <a:pt x="5570" y="1752"/>
                    <a:pt x="4804" y="1289"/>
                    <a:pt x="4182" y="683"/>
                  </a:cubicBezTo>
                  <a:cubicBezTo>
                    <a:pt x="3733" y="243"/>
                    <a:pt x="3207" y="1"/>
                    <a:pt x="267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16"/>
            <p:cNvSpPr/>
            <p:nvPr/>
          </p:nvSpPr>
          <p:spPr>
            <a:xfrm>
              <a:off x="8773528" y="2807608"/>
              <a:ext cx="312207" cy="385444"/>
            </a:xfrm>
            <a:custGeom>
              <a:rect b="b" l="l" r="r" t="t"/>
              <a:pathLst>
                <a:path extrusionOk="0" h="7459" w="6017">
                  <a:moveTo>
                    <a:pt x="3122" y="0"/>
                  </a:moveTo>
                  <a:cubicBezTo>
                    <a:pt x="2197" y="0"/>
                    <a:pt x="1262" y="454"/>
                    <a:pt x="926" y="1246"/>
                  </a:cubicBezTo>
                  <a:cubicBezTo>
                    <a:pt x="511" y="2236"/>
                    <a:pt x="239" y="3257"/>
                    <a:pt x="128" y="4326"/>
                  </a:cubicBezTo>
                  <a:cubicBezTo>
                    <a:pt x="1" y="5389"/>
                    <a:pt x="773" y="6688"/>
                    <a:pt x="1660" y="6688"/>
                  </a:cubicBezTo>
                  <a:cubicBezTo>
                    <a:pt x="1665" y="6688"/>
                    <a:pt x="1670" y="6688"/>
                    <a:pt x="1676" y="6688"/>
                  </a:cubicBezTo>
                  <a:cubicBezTo>
                    <a:pt x="1690" y="6688"/>
                    <a:pt x="1704" y="6688"/>
                    <a:pt x="1719" y="6688"/>
                  </a:cubicBezTo>
                  <a:cubicBezTo>
                    <a:pt x="2864" y="6688"/>
                    <a:pt x="3780" y="7312"/>
                    <a:pt x="4836" y="7438"/>
                  </a:cubicBezTo>
                  <a:cubicBezTo>
                    <a:pt x="4943" y="7452"/>
                    <a:pt x="5040" y="7459"/>
                    <a:pt x="5128" y="7459"/>
                  </a:cubicBezTo>
                  <a:cubicBezTo>
                    <a:pt x="5763" y="7459"/>
                    <a:pt x="5925" y="7108"/>
                    <a:pt x="5841" y="6449"/>
                  </a:cubicBezTo>
                  <a:cubicBezTo>
                    <a:pt x="5777" y="5906"/>
                    <a:pt x="5506" y="5316"/>
                    <a:pt x="5634" y="4805"/>
                  </a:cubicBezTo>
                  <a:cubicBezTo>
                    <a:pt x="6017" y="3289"/>
                    <a:pt x="5809" y="1853"/>
                    <a:pt x="5299" y="416"/>
                  </a:cubicBezTo>
                  <a:cubicBezTo>
                    <a:pt x="4740" y="289"/>
                    <a:pt x="4197" y="145"/>
                    <a:pt x="3639" y="49"/>
                  </a:cubicBezTo>
                  <a:cubicBezTo>
                    <a:pt x="3469" y="16"/>
                    <a:pt x="3296" y="0"/>
                    <a:pt x="31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16"/>
            <p:cNvSpPr/>
            <p:nvPr/>
          </p:nvSpPr>
          <p:spPr>
            <a:xfrm>
              <a:off x="8187201" y="2780635"/>
              <a:ext cx="328811" cy="443527"/>
            </a:xfrm>
            <a:custGeom>
              <a:rect b="b" l="l" r="r" t="t"/>
              <a:pathLst>
                <a:path extrusionOk="0" h="8583" w="6337">
                  <a:moveTo>
                    <a:pt x="4094" y="1"/>
                  </a:moveTo>
                  <a:cubicBezTo>
                    <a:pt x="3882" y="1"/>
                    <a:pt x="3708" y="221"/>
                    <a:pt x="3464" y="667"/>
                  </a:cubicBezTo>
                  <a:cubicBezTo>
                    <a:pt x="2650" y="2151"/>
                    <a:pt x="1836" y="3604"/>
                    <a:pt x="990" y="5056"/>
                  </a:cubicBezTo>
                  <a:cubicBezTo>
                    <a:pt x="1" y="6747"/>
                    <a:pt x="528" y="7992"/>
                    <a:pt x="2395" y="8375"/>
                  </a:cubicBezTo>
                  <a:cubicBezTo>
                    <a:pt x="2650" y="8423"/>
                    <a:pt x="2906" y="8503"/>
                    <a:pt x="3177" y="8583"/>
                  </a:cubicBezTo>
                  <a:cubicBezTo>
                    <a:pt x="4087" y="7418"/>
                    <a:pt x="5252" y="6684"/>
                    <a:pt x="5762" y="5168"/>
                  </a:cubicBezTo>
                  <a:cubicBezTo>
                    <a:pt x="6337" y="3444"/>
                    <a:pt x="6018" y="1736"/>
                    <a:pt x="4837" y="523"/>
                  </a:cubicBezTo>
                  <a:cubicBezTo>
                    <a:pt x="4505" y="177"/>
                    <a:pt x="4284" y="1"/>
                    <a:pt x="40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16"/>
            <p:cNvSpPr/>
            <p:nvPr/>
          </p:nvSpPr>
          <p:spPr>
            <a:xfrm>
              <a:off x="7674658" y="3214539"/>
              <a:ext cx="298146" cy="398156"/>
            </a:xfrm>
            <a:custGeom>
              <a:rect b="b" l="l" r="r" t="t"/>
              <a:pathLst>
                <a:path extrusionOk="0" h="7705" w="5746">
                  <a:moveTo>
                    <a:pt x="2175" y="0"/>
                  </a:moveTo>
                  <a:cubicBezTo>
                    <a:pt x="1641" y="0"/>
                    <a:pt x="1042" y="281"/>
                    <a:pt x="894" y="744"/>
                  </a:cubicBezTo>
                  <a:cubicBezTo>
                    <a:pt x="511" y="1861"/>
                    <a:pt x="303" y="3042"/>
                    <a:pt x="0" y="4383"/>
                  </a:cubicBezTo>
                  <a:cubicBezTo>
                    <a:pt x="0" y="4383"/>
                    <a:pt x="32" y="4575"/>
                    <a:pt x="96" y="4766"/>
                  </a:cubicBezTo>
                  <a:cubicBezTo>
                    <a:pt x="639" y="6394"/>
                    <a:pt x="2091" y="7527"/>
                    <a:pt x="3798" y="7703"/>
                  </a:cubicBezTo>
                  <a:cubicBezTo>
                    <a:pt x="3825" y="7704"/>
                    <a:pt x="3854" y="7705"/>
                    <a:pt x="3885" y="7705"/>
                  </a:cubicBezTo>
                  <a:cubicBezTo>
                    <a:pt x="4164" y="7705"/>
                    <a:pt x="4571" y="7639"/>
                    <a:pt x="4628" y="7495"/>
                  </a:cubicBezTo>
                  <a:cubicBezTo>
                    <a:pt x="4995" y="6538"/>
                    <a:pt x="5746" y="5388"/>
                    <a:pt x="5474" y="4591"/>
                  </a:cubicBezTo>
                  <a:cubicBezTo>
                    <a:pt x="4964" y="3074"/>
                    <a:pt x="3894" y="1702"/>
                    <a:pt x="2969" y="345"/>
                  </a:cubicBezTo>
                  <a:cubicBezTo>
                    <a:pt x="2810" y="108"/>
                    <a:pt x="2505" y="0"/>
                    <a:pt x="21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16"/>
            <p:cNvSpPr/>
            <p:nvPr/>
          </p:nvSpPr>
          <p:spPr>
            <a:xfrm>
              <a:off x="7974411" y="3468826"/>
              <a:ext cx="440577" cy="388699"/>
            </a:xfrm>
            <a:custGeom>
              <a:rect b="b" l="l" r="r" t="t"/>
              <a:pathLst>
                <a:path extrusionOk="0" h="7522" w="8491">
                  <a:moveTo>
                    <a:pt x="5115" y="1"/>
                  </a:moveTo>
                  <a:cubicBezTo>
                    <a:pt x="4312" y="1"/>
                    <a:pt x="4100" y="887"/>
                    <a:pt x="3655" y="1489"/>
                  </a:cubicBezTo>
                  <a:cubicBezTo>
                    <a:pt x="2554" y="2973"/>
                    <a:pt x="1389" y="4441"/>
                    <a:pt x="336" y="5973"/>
                  </a:cubicBezTo>
                  <a:cubicBezTo>
                    <a:pt x="64" y="6372"/>
                    <a:pt x="96" y="6995"/>
                    <a:pt x="0" y="7521"/>
                  </a:cubicBezTo>
                  <a:cubicBezTo>
                    <a:pt x="495" y="7410"/>
                    <a:pt x="1070" y="7426"/>
                    <a:pt x="1469" y="7170"/>
                  </a:cubicBezTo>
                  <a:cubicBezTo>
                    <a:pt x="3416" y="5973"/>
                    <a:pt x="5315" y="4713"/>
                    <a:pt x="7230" y="3452"/>
                  </a:cubicBezTo>
                  <a:cubicBezTo>
                    <a:pt x="7597" y="3212"/>
                    <a:pt x="7932" y="2941"/>
                    <a:pt x="8235" y="2622"/>
                  </a:cubicBezTo>
                  <a:cubicBezTo>
                    <a:pt x="8379" y="2446"/>
                    <a:pt x="8491" y="2000"/>
                    <a:pt x="8427" y="1952"/>
                  </a:cubicBezTo>
                  <a:cubicBezTo>
                    <a:pt x="7533" y="1289"/>
                    <a:pt x="7026" y="32"/>
                    <a:pt x="5571" y="32"/>
                  </a:cubicBezTo>
                  <a:cubicBezTo>
                    <a:pt x="5519" y="32"/>
                    <a:pt x="5465" y="33"/>
                    <a:pt x="5411" y="37"/>
                  </a:cubicBezTo>
                  <a:cubicBezTo>
                    <a:pt x="5304" y="12"/>
                    <a:pt x="5205" y="1"/>
                    <a:pt x="51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16"/>
            <p:cNvSpPr/>
            <p:nvPr/>
          </p:nvSpPr>
          <p:spPr>
            <a:xfrm>
              <a:off x="8419916" y="4353480"/>
              <a:ext cx="343703" cy="379139"/>
            </a:xfrm>
            <a:custGeom>
              <a:rect b="b" l="l" r="r" t="t"/>
              <a:pathLst>
                <a:path extrusionOk="0" h="7337" w="6624">
                  <a:moveTo>
                    <a:pt x="3412" y="1"/>
                  </a:moveTo>
                  <a:cubicBezTo>
                    <a:pt x="3121" y="1"/>
                    <a:pt x="2841" y="208"/>
                    <a:pt x="2570" y="631"/>
                  </a:cubicBezTo>
                  <a:cubicBezTo>
                    <a:pt x="1708" y="1956"/>
                    <a:pt x="958" y="3360"/>
                    <a:pt x="176" y="4749"/>
                  </a:cubicBezTo>
                  <a:cubicBezTo>
                    <a:pt x="96" y="4876"/>
                    <a:pt x="96" y="5068"/>
                    <a:pt x="0" y="5499"/>
                  </a:cubicBezTo>
                  <a:cubicBezTo>
                    <a:pt x="399" y="5898"/>
                    <a:pt x="862" y="6409"/>
                    <a:pt x="1357" y="6887"/>
                  </a:cubicBezTo>
                  <a:cubicBezTo>
                    <a:pt x="1647" y="7162"/>
                    <a:pt x="1922" y="7336"/>
                    <a:pt x="2182" y="7336"/>
                  </a:cubicBezTo>
                  <a:cubicBezTo>
                    <a:pt x="2450" y="7336"/>
                    <a:pt x="2702" y="7150"/>
                    <a:pt x="2937" y="6696"/>
                  </a:cubicBezTo>
                  <a:cubicBezTo>
                    <a:pt x="3033" y="6488"/>
                    <a:pt x="3400" y="6409"/>
                    <a:pt x="3655" y="6297"/>
                  </a:cubicBezTo>
                  <a:cubicBezTo>
                    <a:pt x="4453" y="5946"/>
                    <a:pt x="5315" y="5674"/>
                    <a:pt x="6081" y="5259"/>
                  </a:cubicBezTo>
                  <a:cubicBezTo>
                    <a:pt x="6528" y="5020"/>
                    <a:pt x="6624" y="4589"/>
                    <a:pt x="6257" y="4078"/>
                  </a:cubicBezTo>
                  <a:cubicBezTo>
                    <a:pt x="5905" y="3600"/>
                    <a:pt x="5730" y="3009"/>
                    <a:pt x="5443" y="2483"/>
                  </a:cubicBezTo>
                  <a:cubicBezTo>
                    <a:pt x="5123" y="1828"/>
                    <a:pt x="4740" y="1206"/>
                    <a:pt x="4325" y="615"/>
                  </a:cubicBezTo>
                  <a:cubicBezTo>
                    <a:pt x="4006" y="208"/>
                    <a:pt x="3703" y="1"/>
                    <a:pt x="34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16"/>
            <p:cNvSpPr/>
            <p:nvPr/>
          </p:nvSpPr>
          <p:spPr>
            <a:xfrm>
              <a:off x="7380664" y="3916837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1"/>
                  </a:moveTo>
                  <a:cubicBezTo>
                    <a:pt x="224" y="1"/>
                    <a:pt x="1" y="368"/>
                    <a:pt x="64" y="1469"/>
                  </a:cubicBezTo>
                  <a:cubicBezTo>
                    <a:pt x="144" y="3017"/>
                    <a:pt x="272" y="4581"/>
                    <a:pt x="192" y="6129"/>
                  </a:cubicBezTo>
                  <a:cubicBezTo>
                    <a:pt x="128" y="7422"/>
                    <a:pt x="176" y="7709"/>
                    <a:pt x="1405" y="8124"/>
                  </a:cubicBezTo>
                  <a:cubicBezTo>
                    <a:pt x="1692" y="8219"/>
                    <a:pt x="1980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4"/>
                    <a:pt x="4102" y="6576"/>
                  </a:cubicBezTo>
                  <a:cubicBezTo>
                    <a:pt x="3831" y="5076"/>
                    <a:pt x="3576" y="3559"/>
                    <a:pt x="3384" y="2043"/>
                  </a:cubicBezTo>
                  <a:cubicBezTo>
                    <a:pt x="3177" y="431"/>
                    <a:pt x="2746" y="1"/>
                    <a:pt x="1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16"/>
            <p:cNvSpPr/>
            <p:nvPr/>
          </p:nvSpPr>
          <p:spPr>
            <a:xfrm>
              <a:off x="8463813" y="381255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481" y="1"/>
                  </a:moveTo>
                  <a:cubicBezTo>
                    <a:pt x="1353" y="1"/>
                    <a:pt x="1062" y="183"/>
                    <a:pt x="990" y="327"/>
                  </a:cubicBezTo>
                  <a:cubicBezTo>
                    <a:pt x="639" y="1109"/>
                    <a:pt x="320" y="1891"/>
                    <a:pt x="0" y="2673"/>
                  </a:cubicBezTo>
                  <a:cubicBezTo>
                    <a:pt x="128" y="4540"/>
                    <a:pt x="846" y="5960"/>
                    <a:pt x="2267" y="6966"/>
                  </a:cubicBezTo>
                  <a:cubicBezTo>
                    <a:pt x="2558" y="7171"/>
                    <a:pt x="3031" y="7303"/>
                    <a:pt x="3446" y="7303"/>
                  </a:cubicBezTo>
                  <a:cubicBezTo>
                    <a:pt x="3644" y="7303"/>
                    <a:pt x="3829" y="7272"/>
                    <a:pt x="3974" y="7205"/>
                  </a:cubicBezTo>
                  <a:cubicBezTo>
                    <a:pt x="4357" y="7046"/>
                    <a:pt x="4629" y="6280"/>
                    <a:pt x="4676" y="5753"/>
                  </a:cubicBezTo>
                  <a:cubicBezTo>
                    <a:pt x="4756" y="4700"/>
                    <a:pt x="4772" y="3630"/>
                    <a:pt x="4708" y="2577"/>
                  </a:cubicBezTo>
                  <a:cubicBezTo>
                    <a:pt x="4692" y="2258"/>
                    <a:pt x="4644" y="1795"/>
                    <a:pt x="4437" y="1651"/>
                  </a:cubicBezTo>
                  <a:cubicBezTo>
                    <a:pt x="3495" y="1061"/>
                    <a:pt x="2522" y="502"/>
                    <a:pt x="1516" y="8"/>
                  </a:cubicBezTo>
                  <a:cubicBezTo>
                    <a:pt x="1507" y="3"/>
                    <a:pt x="1495" y="1"/>
                    <a:pt x="14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16"/>
            <p:cNvSpPr/>
            <p:nvPr/>
          </p:nvSpPr>
          <p:spPr>
            <a:xfrm>
              <a:off x="7200148" y="2991205"/>
              <a:ext cx="308108" cy="385961"/>
            </a:xfrm>
            <a:custGeom>
              <a:rect b="b" l="l" r="r" t="t"/>
              <a:pathLst>
                <a:path extrusionOk="0" h="7469" w="5938">
                  <a:moveTo>
                    <a:pt x="2973" y="0"/>
                  </a:moveTo>
                  <a:cubicBezTo>
                    <a:pt x="2945" y="0"/>
                    <a:pt x="2917" y="3"/>
                    <a:pt x="2889" y="7"/>
                  </a:cubicBezTo>
                  <a:cubicBezTo>
                    <a:pt x="2107" y="438"/>
                    <a:pt x="1261" y="821"/>
                    <a:pt x="607" y="1396"/>
                  </a:cubicBezTo>
                  <a:cubicBezTo>
                    <a:pt x="1" y="1922"/>
                    <a:pt x="559" y="2561"/>
                    <a:pt x="799" y="3119"/>
                  </a:cubicBezTo>
                  <a:cubicBezTo>
                    <a:pt x="846" y="3247"/>
                    <a:pt x="846" y="3391"/>
                    <a:pt x="894" y="3518"/>
                  </a:cubicBezTo>
                  <a:cubicBezTo>
                    <a:pt x="1213" y="4492"/>
                    <a:pt x="1517" y="5481"/>
                    <a:pt x="1884" y="6455"/>
                  </a:cubicBezTo>
                  <a:cubicBezTo>
                    <a:pt x="2110" y="7066"/>
                    <a:pt x="2578" y="7469"/>
                    <a:pt x="3081" y="7469"/>
                  </a:cubicBezTo>
                  <a:cubicBezTo>
                    <a:pt x="3287" y="7469"/>
                    <a:pt x="3499" y="7401"/>
                    <a:pt x="3703" y="7253"/>
                  </a:cubicBezTo>
                  <a:cubicBezTo>
                    <a:pt x="4581" y="6582"/>
                    <a:pt x="5203" y="5577"/>
                    <a:pt x="5937" y="4715"/>
                  </a:cubicBezTo>
                  <a:lnTo>
                    <a:pt x="5762" y="4556"/>
                  </a:lnTo>
                  <a:cubicBezTo>
                    <a:pt x="5778" y="4412"/>
                    <a:pt x="5762" y="4284"/>
                    <a:pt x="5714" y="4157"/>
                  </a:cubicBezTo>
                  <a:cubicBezTo>
                    <a:pt x="4948" y="2832"/>
                    <a:pt x="4182" y="1507"/>
                    <a:pt x="3384" y="199"/>
                  </a:cubicBezTo>
                  <a:cubicBezTo>
                    <a:pt x="3275" y="76"/>
                    <a:pt x="3131" y="0"/>
                    <a:pt x="29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16"/>
            <p:cNvSpPr/>
            <p:nvPr/>
          </p:nvSpPr>
          <p:spPr>
            <a:xfrm>
              <a:off x="7788084" y="122486"/>
              <a:ext cx="454690" cy="219412"/>
            </a:xfrm>
            <a:custGeom>
              <a:rect b="b" l="l" r="r" t="t"/>
              <a:pathLst>
                <a:path extrusionOk="0" h="4246" w="8763">
                  <a:moveTo>
                    <a:pt x="2561" y="1"/>
                  </a:moveTo>
                  <a:cubicBezTo>
                    <a:pt x="1492" y="1"/>
                    <a:pt x="506" y="620"/>
                    <a:pt x="64" y="1597"/>
                  </a:cubicBezTo>
                  <a:cubicBezTo>
                    <a:pt x="1" y="1773"/>
                    <a:pt x="17" y="1980"/>
                    <a:pt x="112" y="2140"/>
                  </a:cubicBezTo>
                  <a:cubicBezTo>
                    <a:pt x="639" y="2698"/>
                    <a:pt x="1166" y="3145"/>
                    <a:pt x="2075" y="3145"/>
                  </a:cubicBezTo>
                  <a:cubicBezTo>
                    <a:pt x="2178" y="3145"/>
                    <a:pt x="2284" y="3145"/>
                    <a:pt x="2391" y="3145"/>
                  </a:cubicBezTo>
                  <a:cubicBezTo>
                    <a:pt x="3384" y="3145"/>
                    <a:pt x="4539" y="3171"/>
                    <a:pt x="5187" y="3704"/>
                  </a:cubicBezTo>
                  <a:cubicBezTo>
                    <a:pt x="5670" y="4096"/>
                    <a:pt x="6089" y="4246"/>
                    <a:pt x="6485" y="4246"/>
                  </a:cubicBezTo>
                  <a:cubicBezTo>
                    <a:pt x="6928" y="4246"/>
                    <a:pt x="7343" y="4059"/>
                    <a:pt x="7789" y="3815"/>
                  </a:cubicBezTo>
                  <a:cubicBezTo>
                    <a:pt x="8172" y="3592"/>
                    <a:pt x="8443" y="3161"/>
                    <a:pt x="8762" y="2826"/>
                  </a:cubicBezTo>
                  <a:cubicBezTo>
                    <a:pt x="8347" y="2427"/>
                    <a:pt x="7996" y="1932"/>
                    <a:pt x="7517" y="1645"/>
                  </a:cubicBezTo>
                  <a:cubicBezTo>
                    <a:pt x="6895" y="1326"/>
                    <a:pt x="6241" y="1070"/>
                    <a:pt x="5570" y="895"/>
                  </a:cubicBezTo>
                  <a:cubicBezTo>
                    <a:pt x="4565" y="560"/>
                    <a:pt x="3544" y="288"/>
                    <a:pt x="2602" y="1"/>
                  </a:cubicBezTo>
                  <a:cubicBezTo>
                    <a:pt x="2588" y="1"/>
                    <a:pt x="2575" y="1"/>
                    <a:pt x="25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16"/>
            <p:cNvSpPr/>
            <p:nvPr/>
          </p:nvSpPr>
          <p:spPr>
            <a:xfrm>
              <a:off x="8132564" y="3927120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1565" y="1"/>
                  </a:moveTo>
                  <a:cubicBezTo>
                    <a:pt x="786" y="1"/>
                    <a:pt x="293" y="754"/>
                    <a:pt x="112" y="2259"/>
                  </a:cubicBezTo>
                  <a:cubicBezTo>
                    <a:pt x="80" y="2499"/>
                    <a:pt x="33" y="2722"/>
                    <a:pt x="1" y="2945"/>
                  </a:cubicBezTo>
                  <a:lnTo>
                    <a:pt x="144" y="2961"/>
                  </a:lnTo>
                  <a:lnTo>
                    <a:pt x="144" y="5148"/>
                  </a:lnTo>
                  <a:cubicBezTo>
                    <a:pt x="144" y="5260"/>
                    <a:pt x="160" y="5355"/>
                    <a:pt x="176" y="5451"/>
                  </a:cubicBezTo>
                  <a:cubicBezTo>
                    <a:pt x="317" y="6266"/>
                    <a:pt x="828" y="6704"/>
                    <a:pt x="1463" y="6704"/>
                  </a:cubicBezTo>
                  <a:cubicBezTo>
                    <a:pt x="1760" y="6704"/>
                    <a:pt x="2084" y="6607"/>
                    <a:pt x="2410" y="6409"/>
                  </a:cubicBezTo>
                  <a:cubicBezTo>
                    <a:pt x="3591" y="5690"/>
                    <a:pt x="3751" y="4446"/>
                    <a:pt x="4070" y="3344"/>
                  </a:cubicBezTo>
                  <a:cubicBezTo>
                    <a:pt x="4389" y="2227"/>
                    <a:pt x="2825" y="121"/>
                    <a:pt x="1708" y="9"/>
                  </a:cubicBezTo>
                  <a:cubicBezTo>
                    <a:pt x="1659" y="4"/>
                    <a:pt x="1612" y="1"/>
                    <a:pt x="15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16"/>
            <p:cNvSpPr/>
            <p:nvPr/>
          </p:nvSpPr>
          <p:spPr>
            <a:xfrm>
              <a:off x="8782545" y="1922121"/>
              <a:ext cx="274174" cy="309637"/>
            </a:xfrm>
            <a:custGeom>
              <a:rect b="b" l="l" r="r" t="t"/>
              <a:pathLst>
                <a:path extrusionOk="0" h="5992" w="5284">
                  <a:moveTo>
                    <a:pt x="2773" y="1"/>
                  </a:moveTo>
                  <a:cubicBezTo>
                    <a:pt x="1709" y="1"/>
                    <a:pt x="563" y="1001"/>
                    <a:pt x="480" y="2098"/>
                  </a:cubicBezTo>
                  <a:cubicBezTo>
                    <a:pt x="416" y="2624"/>
                    <a:pt x="336" y="3151"/>
                    <a:pt x="224" y="3662"/>
                  </a:cubicBezTo>
                  <a:cubicBezTo>
                    <a:pt x="1" y="4651"/>
                    <a:pt x="128" y="4827"/>
                    <a:pt x="1118" y="4875"/>
                  </a:cubicBezTo>
                  <a:cubicBezTo>
                    <a:pt x="1341" y="4891"/>
                    <a:pt x="1565" y="4954"/>
                    <a:pt x="1756" y="5066"/>
                  </a:cubicBezTo>
                  <a:cubicBezTo>
                    <a:pt x="2347" y="5353"/>
                    <a:pt x="2905" y="5688"/>
                    <a:pt x="3480" y="5992"/>
                  </a:cubicBezTo>
                  <a:cubicBezTo>
                    <a:pt x="5188" y="5768"/>
                    <a:pt x="5283" y="5641"/>
                    <a:pt x="4852" y="4093"/>
                  </a:cubicBezTo>
                  <a:cubicBezTo>
                    <a:pt x="4549" y="3039"/>
                    <a:pt x="4326" y="1954"/>
                    <a:pt x="3975" y="917"/>
                  </a:cubicBezTo>
                  <a:cubicBezTo>
                    <a:pt x="3863" y="582"/>
                    <a:pt x="3560" y="167"/>
                    <a:pt x="3241" y="71"/>
                  </a:cubicBezTo>
                  <a:cubicBezTo>
                    <a:pt x="3089" y="23"/>
                    <a:pt x="2932" y="1"/>
                    <a:pt x="27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16"/>
            <p:cNvSpPr/>
            <p:nvPr/>
          </p:nvSpPr>
          <p:spPr>
            <a:xfrm>
              <a:off x="7865915" y="4082193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3075" y="1"/>
                  </a:moveTo>
                  <a:cubicBezTo>
                    <a:pt x="1898" y="1"/>
                    <a:pt x="227" y="1095"/>
                    <a:pt x="1" y="2115"/>
                  </a:cubicBezTo>
                  <a:cubicBezTo>
                    <a:pt x="1" y="2275"/>
                    <a:pt x="49" y="2434"/>
                    <a:pt x="112" y="2578"/>
                  </a:cubicBezTo>
                  <a:cubicBezTo>
                    <a:pt x="384" y="3264"/>
                    <a:pt x="655" y="3950"/>
                    <a:pt x="958" y="4605"/>
                  </a:cubicBezTo>
                  <a:cubicBezTo>
                    <a:pt x="1086" y="4892"/>
                    <a:pt x="1278" y="5259"/>
                    <a:pt x="1517" y="5371"/>
                  </a:cubicBezTo>
                  <a:cubicBezTo>
                    <a:pt x="1831" y="5523"/>
                    <a:pt x="2153" y="5592"/>
                    <a:pt x="2465" y="5592"/>
                  </a:cubicBezTo>
                  <a:cubicBezTo>
                    <a:pt x="3629" y="5592"/>
                    <a:pt x="4661" y="4624"/>
                    <a:pt x="4661" y="3328"/>
                  </a:cubicBezTo>
                  <a:cubicBezTo>
                    <a:pt x="4421" y="2338"/>
                    <a:pt x="4214" y="1349"/>
                    <a:pt x="3943" y="391"/>
                  </a:cubicBezTo>
                  <a:cubicBezTo>
                    <a:pt x="3911" y="248"/>
                    <a:pt x="3671" y="104"/>
                    <a:pt x="3496" y="56"/>
                  </a:cubicBezTo>
                  <a:cubicBezTo>
                    <a:pt x="3366" y="18"/>
                    <a:pt x="3225" y="1"/>
                    <a:pt x="30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16"/>
            <p:cNvSpPr/>
            <p:nvPr/>
          </p:nvSpPr>
          <p:spPr>
            <a:xfrm>
              <a:off x="8552384" y="3095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2523" y="1"/>
                  </a:moveTo>
                  <a:cubicBezTo>
                    <a:pt x="2104" y="1"/>
                    <a:pt x="1875" y="343"/>
                    <a:pt x="1597" y="814"/>
                  </a:cubicBezTo>
                  <a:cubicBezTo>
                    <a:pt x="1326" y="1261"/>
                    <a:pt x="1054" y="1740"/>
                    <a:pt x="671" y="2091"/>
                  </a:cubicBezTo>
                  <a:cubicBezTo>
                    <a:pt x="49" y="2617"/>
                    <a:pt x="1" y="3032"/>
                    <a:pt x="719" y="3479"/>
                  </a:cubicBezTo>
                  <a:cubicBezTo>
                    <a:pt x="879" y="3591"/>
                    <a:pt x="1006" y="3767"/>
                    <a:pt x="1166" y="3878"/>
                  </a:cubicBezTo>
                  <a:cubicBezTo>
                    <a:pt x="1900" y="4373"/>
                    <a:pt x="2634" y="4852"/>
                    <a:pt x="3257" y="5267"/>
                  </a:cubicBezTo>
                  <a:cubicBezTo>
                    <a:pt x="5347" y="4820"/>
                    <a:pt x="6321" y="4405"/>
                    <a:pt x="5220" y="2266"/>
                  </a:cubicBezTo>
                  <a:cubicBezTo>
                    <a:pt x="4789" y="1421"/>
                    <a:pt x="4134" y="734"/>
                    <a:pt x="3305" y="271"/>
                  </a:cubicBezTo>
                  <a:cubicBezTo>
                    <a:pt x="2979" y="83"/>
                    <a:pt x="2728" y="1"/>
                    <a:pt x="25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16"/>
            <p:cNvSpPr/>
            <p:nvPr/>
          </p:nvSpPr>
          <p:spPr>
            <a:xfrm>
              <a:off x="8243810" y="4803765"/>
              <a:ext cx="336594" cy="216725"/>
            </a:xfrm>
            <a:custGeom>
              <a:rect b="b" l="l" r="r" t="t"/>
              <a:pathLst>
                <a:path extrusionOk="0" h="4194" w="6487">
                  <a:moveTo>
                    <a:pt x="5687" y="1"/>
                  </a:moveTo>
                  <a:cubicBezTo>
                    <a:pt x="5587" y="1"/>
                    <a:pt x="5473" y="18"/>
                    <a:pt x="5342" y="56"/>
                  </a:cubicBezTo>
                  <a:cubicBezTo>
                    <a:pt x="3841" y="503"/>
                    <a:pt x="2341" y="902"/>
                    <a:pt x="857" y="1349"/>
                  </a:cubicBezTo>
                  <a:cubicBezTo>
                    <a:pt x="602" y="1413"/>
                    <a:pt x="394" y="1573"/>
                    <a:pt x="282" y="1796"/>
                  </a:cubicBezTo>
                  <a:cubicBezTo>
                    <a:pt x="1" y="2516"/>
                    <a:pt x="1163" y="3713"/>
                    <a:pt x="1945" y="3713"/>
                  </a:cubicBezTo>
                  <a:cubicBezTo>
                    <a:pt x="1960" y="3713"/>
                    <a:pt x="1975" y="3712"/>
                    <a:pt x="1990" y="3711"/>
                  </a:cubicBezTo>
                  <a:cubicBezTo>
                    <a:pt x="2090" y="3705"/>
                    <a:pt x="2191" y="3702"/>
                    <a:pt x="2292" y="3702"/>
                  </a:cubicBezTo>
                  <a:cubicBezTo>
                    <a:pt x="2929" y="3702"/>
                    <a:pt x="3572" y="3820"/>
                    <a:pt x="4192" y="3903"/>
                  </a:cubicBezTo>
                  <a:cubicBezTo>
                    <a:pt x="4560" y="3982"/>
                    <a:pt x="4911" y="4078"/>
                    <a:pt x="5246" y="4190"/>
                  </a:cubicBezTo>
                  <a:cubicBezTo>
                    <a:pt x="5295" y="4193"/>
                    <a:pt x="5343" y="4194"/>
                    <a:pt x="5389" y="4194"/>
                  </a:cubicBezTo>
                  <a:cubicBezTo>
                    <a:pt x="6177" y="4194"/>
                    <a:pt x="6486" y="3806"/>
                    <a:pt x="6411" y="2977"/>
                  </a:cubicBezTo>
                  <a:cubicBezTo>
                    <a:pt x="6331" y="2291"/>
                    <a:pt x="6379" y="1589"/>
                    <a:pt x="6331" y="902"/>
                  </a:cubicBezTo>
                  <a:cubicBezTo>
                    <a:pt x="6305" y="413"/>
                    <a:pt x="6169" y="1"/>
                    <a:pt x="5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16"/>
            <p:cNvSpPr/>
            <p:nvPr/>
          </p:nvSpPr>
          <p:spPr>
            <a:xfrm>
              <a:off x="7352541" y="4591489"/>
              <a:ext cx="298146" cy="261217"/>
            </a:xfrm>
            <a:custGeom>
              <a:rect b="b" l="l" r="r" t="t"/>
              <a:pathLst>
                <a:path extrusionOk="0" h="5055" w="5746">
                  <a:moveTo>
                    <a:pt x="4236" y="1"/>
                  </a:moveTo>
                  <a:cubicBezTo>
                    <a:pt x="4026" y="1"/>
                    <a:pt x="3143" y="501"/>
                    <a:pt x="2633" y="749"/>
                  </a:cubicBezTo>
                  <a:cubicBezTo>
                    <a:pt x="2474" y="797"/>
                    <a:pt x="2314" y="877"/>
                    <a:pt x="2186" y="973"/>
                  </a:cubicBezTo>
                  <a:cubicBezTo>
                    <a:pt x="1341" y="1803"/>
                    <a:pt x="0" y="2281"/>
                    <a:pt x="16" y="3750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38" y="5024"/>
                    <a:pt x="687" y="5055"/>
                    <a:pt x="856" y="5055"/>
                  </a:cubicBezTo>
                  <a:cubicBezTo>
                    <a:pt x="1104" y="5055"/>
                    <a:pt x="1394" y="4990"/>
                    <a:pt x="1612" y="4915"/>
                  </a:cubicBezTo>
                  <a:cubicBezTo>
                    <a:pt x="2617" y="4579"/>
                    <a:pt x="3591" y="4180"/>
                    <a:pt x="4548" y="3718"/>
                  </a:cubicBezTo>
                  <a:cubicBezTo>
                    <a:pt x="4979" y="3526"/>
                    <a:pt x="5299" y="3111"/>
                    <a:pt x="5745" y="2728"/>
                  </a:cubicBezTo>
                  <a:cubicBezTo>
                    <a:pt x="5203" y="1659"/>
                    <a:pt x="4836" y="765"/>
                    <a:pt x="4277" y="15"/>
                  </a:cubicBezTo>
                  <a:cubicBezTo>
                    <a:pt x="4270" y="5"/>
                    <a:pt x="4256" y="1"/>
                    <a:pt x="42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16"/>
            <p:cNvSpPr/>
            <p:nvPr/>
          </p:nvSpPr>
          <p:spPr>
            <a:xfrm>
              <a:off x="7386891" y="2870805"/>
              <a:ext cx="366897" cy="234346"/>
            </a:xfrm>
            <a:custGeom>
              <a:rect b="b" l="l" r="r" t="t"/>
              <a:pathLst>
                <a:path extrusionOk="0" h="4535" w="7071">
                  <a:moveTo>
                    <a:pt x="679" y="0"/>
                  </a:moveTo>
                  <a:cubicBezTo>
                    <a:pt x="553" y="0"/>
                    <a:pt x="426" y="5"/>
                    <a:pt x="302" y="5"/>
                  </a:cubicBezTo>
                  <a:cubicBezTo>
                    <a:pt x="254" y="5"/>
                    <a:pt x="207" y="4"/>
                    <a:pt x="160" y="2"/>
                  </a:cubicBezTo>
                  <a:lnTo>
                    <a:pt x="160" y="2"/>
                  </a:lnTo>
                  <a:cubicBezTo>
                    <a:pt x="160" y="417"/>
                    <a:pt x="0" y="928"/>
                    <a:pt x="192" y="1247"/>
                  </a:cubicBezTo>
                  <a:cubicBezTo>
                    <a:pt x="527" y="1838"/>
                    <a:pt x="1181" y="2237"/>
                    <a:pt x="1532" y="2843"/>
                  </a:cubicBezTo>
                  <a:cubicBezTo>
                    <a:pt x="2218" y="4056"/>
                    <a:pt x="3463" y="4120"/>
                    <a:pt x="4533" y="4535"/>
                  </a:cubicBezTo>
                  <a:cubicBezTo>
                    <a:pt x="4995" y="4375"/>
                    <a:pt x="5458" y="4232"/>
                    <a:pt x="5937" y="4136"/>
                  </a:cubicBezTo>
                  <a:cubicBezTo>
                    <a:pt x="7070" y="3944"/>
                    <a:pt x="6703" y="3083"/>
                    <a:pt x="6559" y="2508"/>
                  </a:cubicBezTo>
                  <a:cubicBezTo>
                    <a:pt x="6480" y="2221"/>
                    <a:pt x="5809" y="1949"/>
                    <a:pt x="5410" y="1949"/>
                  </a:cubicBezTo>
                  <a:cubicBezTo>
                    <a:pt x="4724" y="1949"/>
                    <a:pt x="4165" y="1918"/>
                    <a:pt x="3798" y="1247"/>
                  </a:cubicBezTo>
                  <a:cubicBezTo>
                    <a:pt x="3703" y="1120"/>
                    <a:pt x="3575" y="1024"/>
                    <a:pt x="3431" y="976"/>
                  </a:cubicBezTo>
                  <a:cubicBezTo>
                    <a:pt x="2713" y="657"/>
                    <a:pt x="2011" y="322"/>
                    <a:pt x="1277" y="82"/>
                  </a:cubicBezTo>
                  <a:cubicBezTo>
                    <a:pt x="1087" y="13"/>
                    <a:pt x="884" y="0"/>
                    <a:pt x="6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16"/>
            <p:cNvSpPr/>
            <p:nvPr/>
          </p:nvSpPr>
          <p:spPr>
            <a:xfrm>
              <a:off x="8742863" y="4217785"/>
              <a:ext cx="271683" cy="285039"/>
            </a:xfrm>
            <a:custGeom>
              <a:rect b="b" l="l" r="r" t="t"/>
              <a:pathLst>
                <a:path extrusionOk="0" h="5516" w="5236">
                  <a:moveTo>
                    <a:pt x="4325" y="0"/>
                  </a:moveTo>
                  <a:cubicBezTo>
                    <a:pt x="3981" y="0"/>
                    <a:pt x="3640" y="14"/>
                    <a:pt x="3304" y="34"/>
                  </a:cubicBezTo>
                  <a:cubicBezTo>
                    <a:pt x="2394" y="113"/>
                    <a:pt x="1628" y="433"/>
                    <a:pt x="1277" y="1374"/>
                  </a:cubicBezTo>
                  <a:cubicBezTo>
                    <a:pt x="1102" y="1853"/>
                    <a:pt x="942" y="2411"/>
                    <a:pt x="591" y="2747"/>
                  </a:cubicBezTo>
                  <a:cubicBezTo>
                    <a:pt x="1" y="3337"/>
                    <a:pt x="1" y="3800"/>
                    <a:pt x="591" y="4327"/>
                  </a:cubicBezTo>
                  <a:cubicBezTo>
                    <a:pt x="783" y="4502"/>
                    <a:pt x="878" y="4821"/>
                    <a:pt x="1086" y="4949"/>
                  </a:cubicBezTo>
                  <a:cubicBezTo>
                    <a:pt x="1461" y="5172"/>
                    <a:pt x="1934" y="5515"/>
                    <a:pt x="2282" y="5515"/>
                  </a:cubicBezTo>
                  <a:cubicBezTo>
                    <a:pt x="2333" y="5515"/>
                    <a:pt x="2381" y="5508"/>
                    <a:pt x="2426" y="5492"/>
                  </a:cubicBezTo>
                  <a:cubicBezTo>
                    <a:pt x="2777" y="5364"/>
                    <a:pt x="2953" y="4678"/>
                    <a:pt x="3145" y="4231"/>
                  </a:cubicBezTo>
                  <a:cubicBezTo>
                    <a:pt x="3224" y="4071"/>
                    <a:pt x="3129" y="3848"/>
                    <a:pt x="3129" y="3672"/>
                  </a:cubicBezTo>
                  <a:cubicBezTo>
                    <a:pt x="4214" y="3257"/>
                    <a:pt x="5235" y="1183"/>
                    <a:pt x="4964" y="18"/>
                  </a:cubicBezTo>
                  <a:cubicBezTo>
                    <a:pt x="4751" y="5"/>
                    <a:pt x="4537" y="0"/>
                    <a:pt x="43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16"/>
            <p:cNvSpPr/>
            <p:nvPr/>
          </p:nvSpPr>
          <p:spPr>
            <a:xfrm>
              <a:off x="7937986" y="2908941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15" y="1"/>
                  </a:moveTo>
                  <a:cubicBezTo>
                    <a:pt x="1994" y="1"/>
                    <a:pt x="806" y="556"/>
                    <a:pt x="335" y="1344"/>
                  </a:cubicBezTo>
                  <a:cubicBezTo>
                    <a:pt x="208" y="1631"/>
                    <a:pt x="96" y="1918"/>
                    <a:pt x="0" y="2206"/>
                  </a:cubicBezTo>
                  <a:cubicBezTo>
                    <a:pt x="224" y="2541"/>
                    <a:pt x="399" y="3020"/>
                    <a:pt x="734" y="3275"/>
                  </a:cubicBezTo>
                  <a:cubicBezTo>
                    <a:pt x="1548" y="3850"/>
                    <a:pt x="2378" y="4376"/>
                    <a:pt x="3240" y="4855"/>
                  </a:cubicBezTo>
                  <a:cubicBezTo>
                    <a:pt x="3495" y="4999"/>
                    <a:pt x="3846" y="4999"/>
                    <a:pt x="4150" y="5062"/>
                  </a:cubicBezTo>
                  <a:cubicBezTo>
                    <a:pt x="4213" y="4695"/>
                    <a:pt x="4389" y="4280"/>
                    <a:pt x="4293" y="3977"/>
                  </a:cubicBezTo>
                  <a:cubicBezTo>
                    <a:pt x="4054" y="3243"/>
                    <a:pt x="4070" y="2653"/>
                    <a:pt x="4517" y="1998"/>
                  </a:cubicBezTo>
                  <a:cubicBezTo>
                    <a:pt x="5027" y="1248"/>
                    <a:pt x="4644" y="418"/>
                    <a:pt x="3751" y="115"/>
                  </a:cubicBezTo>
                  <a:cubicBezTo>
                    <a:pt x="3526" y="37"/>
                    <a:pt x="3276" y="1"/>
                    <a:pt x="30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16"/>
            <p:cNvSpPr/>
            <p:nvPr/>
          </p:nvSpPr>
          <p:spPr>
            <a:xfrm>
              <a:off x="8567328" y="3384391"/>
              <a:ext cx="178908" cy="350460"/>
            </a:xfrm>
            <a:custGeom>
              <a:rect b="b" l="l" r="r" t="t"/>
              <a:pathLst>
                <a:path extrusionOk="0" h="6782" w="3448">
                  <a:moveTo>
                    <a:pt x="1568" y="0"/>
                  </a:moveTo>
                  <a:cubicBezTo>
                    <a:pt x="1157" y="0"/>
                    <a:pt x="793" y="183"/>
                    <a:pt x="575" y="729"/>
                  </a:cubicBezTo>
                  <a:cubicBezTo>
                    <a:pt x="256" y="1511"/>
                    <a:pt x="128" y="2373"/>
                    <a:pt x="16" y="2804"/>
                  </a:cubicBezTo>
                  <a:cubicBezTo>
                    <a:pt x="16" y="4112"/>
                    <a:pt x="0" y="5006"/>
                    <a:pt x="16" y="5900"/>
                  </a:cubicBezTo>
                  <a:cubicBezTo>
                    <a:pt x="16" y="6375"/>
                    <a:pt x="448" y="6782"/>
                    <a:pt x="865" y="6782"/>
                  </a:cubicBezTo>
                  <a:cubicBezTo>
                    <a:pt x="980" y="6782"/>
                    <a:pt x="1094" y="6751"/>
                    <a:pt x="1197" y="6682"/>
                  </a:cubicBezTo>
                  <a:cubicBezTo>
                    <a:pt x="1548" y="6442"/>
                    <a:pt x="1804" y="6091"/>
                    <a:pt x="1963" y="5692"/>
                  </a:cubicBezTo>
                  <a:cubicBezTo>
                    <a:pt x="2410" y="4511"/>
                    <a:pt x="2761" y="3298"/>
                    <a:pt x="3192" y="2101"/>
                  </a:cubicBezTo>
                  <a:cubicBezTo>
                    <a:pt x="3447" y="1351"/>
                    <a:pt x="3224" y="522"/>
                    <a:pt x="2538" y="234"/>
                  </a:cubicBezTo>
                  <a:cubicBezTo>
                    <a:pt x="2215" y="104"/>
                    <a:pt x="1878" y="0"/>
                    <a:pt x="1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16"/>
            <p:cNvSpPr/>
            <p:nvPr/>
          </p:nvSpPr>
          <p:spPr>
            <a:xfrm>
              <a:off x="7591015" y="4345677"/>
              <a:ext cx="302297" cy="330617"/>
            </a:xfrm>
            <a:custGeom>
              <a:rect b="b" l="l" r="r" t="t"/>
              <a:pathLst>
                <a:path extrusionOk="0" h="6398" w="5826">
                  <a:moveTo>
                    <a:pt x="240" y="0"/>
                  </a:moveTo>
                  <a:lnTo>
                    <a:pt x="0" y="224"/>
                  </a:lnTo>
                  <a:cubicBezTo>
                    <a:pt x="511" y="1421"/>
                    <a:pt x="974" y="2650"/>
                    <a:pt x="1564" y="3815"/>
                  </a:cubicBezTo>
                  <a:cubicBezTo>
                    <a:pt x="1899" y="4469"/>
                    <a:pt x="2586" y="4964"/>
                    <a:pt x="2857" y="5634"/>
                  </a:cubicBezTo>
                  <a:cubicBezTo>
                    <a:pt x="3105" y="6239"/>
                    <a:pt x="3500" y="6398"/>
                    <a:pt x="3912" y="6398"/>
                  </a:cubicBezTo>
                  <a:cubicBezTo>
                    <a:pt x="4109" y="6398"/>
                    <a:pt x="4310" y="6361"/>
                    <a:pt x="4501" y="6320"/>
                  </a:cubicBezTo>
                  <a:cubicBezTo>
                    <a:pt x="4980" y="6224"/>
                    <a:pt x="5714" y="5857"/>
                    <a:pt x="5762" y="5506"/>
                  </a:cubicBezTo>
                  <a:cubicBezTo>
                    <a:pt x="5825" y="4916"/>
                    <a:pt x="5618" y="4325"/>
                    <a:pt x="5219" y="3894"/>
                  </a:cubicBezTo>
                  <a:cubicBezTo>
                    <a:pt x="3910" y="2681"/>
                    <a:pt x="2506" y="1580"/>
                    <a:pt x="1117" y="463"/>
                  </a:cubicBezTo>
                  <a:cubicBezTo>
                    <a:pt x="846" y="272"/>
                    <a:pt x="559" y="128"/>
                    <a:pt x="2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16"/>
            <p:cNvSpPr/>
            <p:nvPr/>
          </p:nvSpPr>
          <p:spPr>
            <a:xfrm>
              <a:off x="8682414" y="4839058"/>
              <a:ext cx="300636" cy="237808"/>
            </a:xfrm>
            <a:custGeom>
              <a:rect b="b" l="l" r="r" t="t"/>
              <a:pathLst>
                <a:path extrusionOk="0" h="4602" w="5794">
                  <a:moveTo>
                    <a:pt x="1639" y="0"/>
                  </a:moveTo>
                  <a:cubicBezTo>
                    <a:pt x="1459" y="0"/>
                    <a:pt x="1309" y="33"/>
                    <a:pt x="1229" y="108"/>
                  </a:cubicBezTo>
                  <a:cubicBezTo>
                    <a:pt x="687" y="618"/>
                    <a:pt x="431" y="1448"/>
                    <a:pt x="1" y="2262"/>
                  </a:cubicBezTo>
                  <a:cubicBezTo>
                    <a:pt x="192" y="2422"/>
                    <a:pt x="974" y="2661"/>
                    <a:pt x="1213" y="2773"/>
                  </a:cubicBezTo>
                  <a:cubicBezTo>
                    <a:pt x="2426" y="3395"/>
                    <a:pt x="3033" y="4034"/>
                    <a:pt x="4294" y="4544"/>
                  </a:cubicBezTo>
                  <a:cubicBezTo>
                    <a:pt x="4391" y="4584"/>
                    <a:pt x="4515" y="4602"/>
                    <a:pt x="4647" y="4602"/>
                  </a:cubicBezTo>
                  <a:cubicBezTo>
                    <a:pt x="4990" y="4602"/>
                    <a:pt x="5393" y="4482"/>
                    <a:pt x="5554" y="4321"/>
                  </a:cubicBezTo>
                  <a:cubicBezTo>
                    <a:pt x="5762" y="4081"/>
                    <a:pt x="5794" y="3331"/>
                    <a:pt x="5602" y="3092"/>
                  </a:cubicBezTo>
                  <a:cubicBezTo>
                    <a:pt x="4772" y="2103"/>
                    <a:pt x="3847" y="1193"/>
                    <a:pt x="2857" y="379"/>
                  </a:cubicBezTo>
                  <a:cubicBezTo>
                    <a:pt x="2583" y="159"/>
                    <a:pt x="2036" y="0"/>
                    <a:pt x="1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16"/>
            <p:cNvSpPr/>
            <p:nvPr/>
          </p:nvSpPr>
          <p:spPr>
            <a:xfrm>
              <a:off x="8853850" y="3918749"/>
              <a:ext cx="288183" cy="229075"/>
            </a:xfrm>
            <a:custGeom>
              <a:rect b="b" l="l" r="r" t="t"/>
              <a:pathLst>
                <a:path extrusionOk="0" h="4433" w="5554">
                  <a:moveTo>
                    <a:pt x="3525" y="0"/>
                  </a:moveTo>
                  <a:cubicBezTo>
                    <a:pt x="3297" y="0"/>
                    <a:pt x="3117" y="34"/>
                    <a:pt x="3064" y="107"/>
                  </a:cubicBezTo>
                  <a:cubicBezTo>
                    <a:pt x="2490" y="953"/>
                    <a:pt x="1596" y="714"/>
                    <a:pt x="910" y="1065"/>
                  </a:cubicBezTo>
                  <a:cubicBezTo>
                    <a:pt x="575" y="1256"/>
                    <a:pt x="32" y="1528"/>
                    <a:pt x="16" y="1783"/>
                  </a:cubicBezTo>
                  <a:cubicBezTo>
                    <a:pt x="0" y="2150"/>
                    <a:pt x="287" y="2645"/>
                    <a:pt x="591" y="2916"/>
                  </a:cubicBezTo>
                  <a:cubicBezTo>
                    <a:pt x="1149" y="3379"/>
                    <a:pt x="1740" y="3810"/>
                    <a:pt x="2362" y="4177"/>
                  </a:cubicBezTo>
                  <a:cubicBezTo>
                    <a:pt x="2522" y="4288"/>
                    <a:pt x="2729" y="4304"/>
                    <a:pt x="3144" y="4432"/>
                  </a:cubicBezTo>
                  <a:cubicBezTo>
                    <a:pt x="3511" y="4177"/>
                    <a:pt x="3862" y="3905"/>
                    <a:pt x="4181" y="3586"/>
                  </a:cubicBezTo>
                  <a:cubicBezTo>
                    <a:pt x="4469" y="3267"/>
                    <a:pt x="4612" y="2804"/>
                    <a:pt x="4900" y="2469"/>
                  </a:cubicBezTo>
                  <a:cubicBezTo>
                    <a:pt x="5554" y="1735"/>
                    <a:pt x="5155" y="889"/>
                    <a:pt x="4804" y="378"/>
                  </a:cubicBezTo>
                  <a:cubicBezTo>
                    <a:pt x="4654" y="142"/>
                    <a:pt x="3991" y="0"/>
                    <a:pt x="35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16"/>
            <p:cNvSpPr/>
            <p:nvPr/>
          </p:nvSpPr>
          <p:spPr>
            <a:xfrm>
              <a:off x="7318555" y="183564"/>
              <a:ext cx="213725" cy="336973"/>
            </a:xfrm>
            <a:custGeom>
              <a:rect b="b" l="l" r="r" t="t"/>
              <a:pathLst>
                <a:path extrusionOk="0" h="6521" w="4119">
                  <a:moveTo>
                    <a:pt x="3863" y="0"/>
                  </a:moveTo>
                  <a:cubicBezTo>
                    <a:pt x="3576" y="192"/>
                    <a:pt x="3193" y="319"/>
                    <a:pt x="3001" y="591"/>
                  </a:cubicBezTo>
                  <a:cubicBezTo>
                    <a:pt x="2379" y="1437"/>
                    <a:pt x="1804" y="2330"/>
                    <a:pt x="1309" y="3272"/>
                  </a:cubicBezTo>
                  <a:cubicBezTo>
                    <a:pt x="815" y="4261"/>
                    <a:pt x="448" y="5315"/>
                    <a:pt x="1" y="6432"/>
                  </a:cubicBezTo>
                  <a:cubicBezTo>
                    <a:pt x="231" y="6491"/>
                    <a:pt x="427" y="6520"/>
                    <a:pt x="594" y="6520"/>
                  </a:cubicBezTo>
                  <a:cubicBezTo>
                    <a:pt x="1096" y="6520"/>
                    <a:pt x="1333" y="6257"/>
                    <a:pt x="1453" y="5777"/>
                  </a:cubicBezTo>
                  <a:cubicBezTo>
                    <a:pt x="1533" y="5490"/>
                    <a:pt x="1660" y="5219"/>
                    <a:pt x="1804" y="4964"/>
                  </a:cubicBezTo>
                  <a:cubicBezTo>
                    <a:pt x="2538" y="3655"/>
                    <a:pt x="3304" y="2394"/>
                    <a:pt x="3975" y="1069"/>
                  </a:cubicBezTo>
                  <a:cubicBezTo>
                    <a:pt x="4118" y="798"/>
                    <a:pt x="3911" y="367"/>
                    <a:pt x="38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16"/>
            <p:cNvSpPr/>
            <p:nvPr/>
          </p:nvSpPr>
          <p:spPr>
            <a:xfrm>
              <a:off x="7724314" y="-6957"/>
              <a:ext cx="188040" cy="132650"/>
            </a:xfrm>
            <a:custGeom>
              <a:rect b="b" l="l" r="r" t="t"/>
              <a:pathLst>
                <a:path extrusionOk="0" h="2567" w="3624">
                  <a:moveTo>
                    <a:pt x="1592" y="0"/>
                  </a:moveTo>
                  <a:cubicBezTo>
                    <a:pt x="1456" y="0"/>
                    <a:pt x="1324" y="15"/>
                    <a:pt x="1198" y="48"/>
                  </a:cubicBezTo>
                  <a:cubicBezTo>
                    <a:pt x="719" y="192"/>
                    <a:pt x="480" y="1229"/>
                    <a:pt x="1" y="2107"/>
                  </a:cubicBezTo>
                  <a:cubicBezTo>
                    <a:pt x="414" y="2292"/>
                    <a:pt x="763" y="2567"/>
                    <a:pt x="993" y="2567"/>
                  </a:cubicBezTo>
                  <a:cubicBezTo>
                    <a:pt x="1020" y="2567"/>
                    <a:pt x="1046" y="2563"/>
                    <a:pt x="1070" y="2554"/>
                  </a:cubicBezTo>
                  <a:cubicBezTo>
                    <a:pt x="1868" y="2251"/>
                    <a:pt x="2634" y="1868"/>
                    <a:pt x="3368" y="1405"/>
                  </a:cubicBezTo>
                  <a:cubicBezTo>
                    <a:pt x="3576" y="1261"/>
                    <a:pt x="3544" y="783"/>
                    <a:pt x="3623" y="447"/>
                  </a:cubicBezTo>
                  <a:cubicBezTo>
                    <a:pt x="2953" y="316"/>
                    <a:pt x="2228" y="0"/>
                    <a:pt x="159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16"/>
            <p:cNvSpPr/>
            <p:nvPr/>
          </p:nvSpPr>
          <p:spPr>
            <a:xfrm>
              <a:off x="8892765" y="3278046"/>
              <a:ext cx="195460" cy="161123"/>
            </a:xfrm>
            <a:custGeom>
              <a:rect b="b" l="l" r="r" t="t"/>
              <a:pathLst>
                <a:path extrusionOk="0" h="3118" w="3767">
                  <a:moveTo>
                    <a:pt x="2417" y="1"/>
                  </a:moveTo>
                  <a:cubicBezTo>
                    <a:pt x="2402" y="1"/>
                    <a:pt x="2389" y="4"/>
                    <a:pt x="2378" y="10"/>
                  </a:cubicBezTo>
                  <a:cubicBezTo>
                    <a:pt x="1988" y="270"/>
                    <a:pt x="1598" y="422"/>
                    <a:pt x="1190" y="422"/>
                  </a:cubicBezTo>
                  <a:cubicBezTo>
                    <a:pt x="847" y="422"/>
                    <a:pt x="491" y="315"/>
                    <a:pt x="112" y="74"/>
                  </a:cubicBezTo>
                  <a:cubicBezTo>
                    <a:pt x="80" y="186"/>
                    <a:pt x="32" y="297"/>
                    <a:pt x="0" y="393"/>
                  </a:cubicBezTo>
                  <a:cubicBezTo>
                    <a:pt x="319" y="872"/>
                    <a:pt x="686" y="1319"/>
                    <a:pt x="1069" y="1734"/>
                  </a:cubicBezTo>
                  <a:cubicBezTo>
                    <a:pt x="1579" y="2228"/>
                    <a:pt x="2385" y="3118"/>
                    <a:pt x="2705" y="3118"/>
                  </a:cubicBezTo>
                  <a:cubicBezTo>
                    <a:pt x="2726" y="3118"/>
                    <a:pt x="2745" y="3114"/>
                    <a:pt x="2761" y="3106"/>
                  </a:cubicBezTo>
                  <a:cubicBezTo>
                    <a:pt x="3767" y="2595"/>
                    <a:pt x="3080" y="1526"/>
                    <a:pt x="3112" y="680"/>
                  </a:cubicBezTo>
                  <a:cubicBezTo>
                    <a:pt x="3128" y="585"/>
                    <a:pt x="3128" y="441"/>
                    <a:pt x="3064" y="393"/>
                  </a:cubicBezTo>
                  <a:cubicBezTo>
                    <a:pt x="2863" y="249"/>
                    <a:pt x="2557" y="1"/>
                    <a:pt x="24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16"/>
            <p:cNvSpPr/>
            <p:nvPr/>
          </p:nvSpPr>
          <p:spPr>
            <a:xfrm>
              <a:off x="7571143" y="4027367"/>
              <a:ext cx="145804" cy="154663"/>
            </a:xfrm>
            <a:custGeom>
              <a:rect b="b" l="l" r="r" t="t"/>
              <a:pathLst>
                <a:path extrusionOk="0" h="2993" w="2810">
                  <a:moveTo>
                    <a:pt x="2075" y="0"/>
                  </a:moveTo>
                  <a:cubicBezTo>
                    <a:pt x="1469" y="0"/>
                    <a:pt x="894" y="255"/>
                    <a:pt x="479" y="702"/>
                  </a:cubicBezTo>
                  <a:cubicBezTo>
                    <a:pt x="0" y="1213"/>
                    <a:pt x="479" y="1724"/>
                    <a:pt x="958" y="2107"/>
                  </a:cubicBezTo>
                  <a:cubicBezTo>
                    <a:pt x="1181" y="2298"/>
                    <a:pt x="1373" y="2522"/>
                    <a:pt x="1612" y="2713"/>
                  </a:cubicBezTo>
                  <a:cubicBezTo>
                    <a:pt x="1864" y="2899"/>
                    <a:pt x="2069" y="2993"/>
                    <a:pt x="2232" y="2993"/>
                  </a:cubicBezTo>
                  <a:cubicBezTo>
                    <a:pt x="2501" y="2993"/>
                    <a:pt x="2654" y="2736"/>
                    <a:pt x="2713" y="2218"/>
                  </a:cubicBezTo>
                  <a:cubicBezTo>
                    <a:pt x="2729" y="1979"/>
                    <a:pt x="2713" y="1740"/>
                    <a:pt x="2713" y="1516"/>
                  </a:cubicBezTo>
                  <a:lnTo>
                    <a:pt x="2729" y="1516"/>
                  </a:lnTo>
                  <a:cubicBezTo>
                    <a:pt x="2729" y="1452"/>
                    <a:pt x="2729" y="1388"/>
                    <a:pt x="2729" y="1325"/>
                  </a:cubicBezTo>
                  <a:cubicBezTo>
                    <a:pt x="2809" y="718"/>
                    <a:pt x="2777" y="16"/>
                    <a:pt x="20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16"/>
            <p:cNvSpPr/>
            <p:nvPr/>
          </p:nvSpPr>
          <p:spPr>
            <a:xfrm>
              <a:off x="8452190" y="3306570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97" y="1"/>
                  </a:moveTo>
                  <a:cubicBezTo>
                    <a:pt x="97" y="815"/>
                    <a:pt x="1" y="1565"/>
                    <a:pt x="145" y="2235"/>
                  </a:cubicBezTo>
                  <a:cubicBezTo>
                    <a:pt x="224" y="2554"/>
                    <a:pt x="815" y="2889"/>
                    <a:pt x="1182" y="2921"/>
                  </a:cubicBezTo>
                  <a:cubicBezTo>
                    <a:pt x="1187" y="2922"/>
                    <a:pt x="1193" y="2922"/>
                    <a:pt x="1198" y="2922"/>
                  </a:cubicBezTo>
                  <a:cubicBezTo>
                    <a:pt x="1472" y="2922"/>
                    <a:pt x="1934" y="2532"/>
                    <a:pt x="2044" y="2235"/>
                  </a:cubicBezTo>
                  <a:cubicBezTo>
                    <a:pt x="2475" y="1054"/>
                    <a:pt x="1900" y="400"/>
                    <a:pt x="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16"/>
            <p:cNvSpPr/>
            <p:nvPr/>
          </p:nvSpPr>
          <p:spPr>
            <a:xfrm>
              <a:off x="7812938" y="3951200"/>
              <a:ext cx="203762" cy="135647"/>
            </a:xfrm>
            <a:custGeom>
              <a:rect b="b" l="l" r="r" t="t"/>
              <a:pathLst>
                <a:path extrusionOk="0" h="2625" w="3927">
                  <a:moveTo>
                    <a:pt x="3529" y="1"/>
                  </a:moveTo>
                  <a:cubicBezTo>
                    <a:pt x="2711" y="1"/>
                    <a:pt x="2178" y="498"/>
                    <a:pt x="1596" y="900"/>
                  </a:cubicBezTo>
                  <a:cubicBezTo>
                    <a:pt x="1277" y="1123"/>
                    <a:pt x="878" y="1251"/>
                    <a:pt x="543" y="1442"/>
                  </a:cubicBezTo>
                  <a:cubicBezTo>
                    <a:pt x="336" y="1602"/>
                    <a:pt x="160" y="1761"/>
                    <a:pt x="0" y="1953"/>
                  </a:cubicBezTo>
                  <a:cubicBezTo>
                    <a:pt x="216" y="2184"/>
                    <a:pt x="462" y="2625"/>
                    <a:pt x="651" y="2625"/>
                  </a:cubicBezTo>
                  <a:cubicBezTo>
                    <a:pt x="658" y="2625"/>
                    <a:pt x="664" y="2624"/>
                    <a:pt x="671" y="2623"/>
                  </a:cubicBezTo>
                  <a:cubicBezTo>
                    <a:pt x="2171" y="2384"/>
                    <a:pt x="3144" y="1426"/>
                    <a:pt x="3926" y="38"/>
                  </a:cubicBezTo>
                  <a:cubicBezTo>
                    <a:pt x="3787" y="12"/>
                    <a:pt x="3655" y="1"/>
                    <a:pt x="35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16"/>
            <p:cNvSpPr/>
            <p:nvPr/>
          </p:nvSpPr>
          <p:spPr>
            <a:xfrm>
              <a:off x="7466797" y="4941062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27" y="1"/>
                  </a:moveTo>
                  <a:cubicBezTo>
                    <a:pt x="352" y="352"/>
                    <a:pt x="96" y="687"/>
                    <a:pt x="16" y="1054"/>
                  </a:cubicBezTo>
                  <a:cubicBezTo>
                    <a:pt x="0" y="1341"/>
                    <a:pt x="96" y="1629"/>
                    <a:pt x="320" y="1836"/>
                  </a:cubicBezTo>
                  <a:cubicBezTo>
                    <a:pt x="703" y="2139"/>
                    <a:pt x="1165" y="2475"/>
                    <a:pt x="1612" y="2506"/>
                  </a:cubicBezTo>
                  <a:cubicBezTo>
                    <a:pt x="1628" y="2508"/>
                    <a:pt x="1644" y="2509"/>
                    <a:pt x="1660" y="2509"/>
                  </a:cubicBezTo>
                  <a:cubicBezTo>
                    <a:pt x="2002" y="2509"/>
                    <a:pt x="2408" y="2190"/>
                    <a:pt x="2698" y="1916"/>
                  </a:cubicBezTo>
                  <a:cubicBezTo>
                    <a:pt x="2825" y="1788"/>
                    <a:pt x="2793" y="1230"/>
                    <a:pt x="2666" y="1150"/>
                  </a:cubicBezTo>
                  <a:cubicBezTo>
                    <a:pt x="2091" y="847"/>
                    <a:pt x="1485" y="575"/>
                    <a:pt x="878" y="336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16"/>
            <p:cNvSpPr/>
            <p:nvPr/>
          </p:nvSpPr>
          <p:spPr>
            <a:xfrm>
              <a:off x="9007851" y="4295347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421" y="1"/>
                  </a:moveTo>
                  <a:cubicBezTo>
                    <a:pt x="958" y="480"/>
                    <a:pt x="400" y="894"/>
                    <a:pt x="96" y="1453"/>
                  </a:cubicBezTo>
                  <a:cubicBezTo>
                    <a:pt x="1" y="1629"/>
                    <a:pt x="527" y="2347"/>
                    <a:pt x="894" y="2506"/>
                  </a:cubicBezTo>
                  <a:cubicBezTo>
                    <a:pt x="952" y="2530"/>
                    <a:pt x="1012" y="2541"/>
                    <a:pt x="1074" y="2541"/>
                  </a:cubicBezTo>
                  <a:cubicBezTo>
                    <a:pt x="1553" y="2541"/>
                    <a:pt x="2107" y="1866"/>
                    <a:pt x="2235" y="1230"/>
                  </a:cubicBezTo>
                  <a:lnTo>
                    <a:pt x="142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16"/>
            <p:cNvSpPr/>
            <p:nvPr/>
          </p:nvSpPr>
          <p:spPr>
            <a:xfrm>
              <a:off x="8798330" y="4069378"/>
              <a:ext cx="127591" cy="112238"/>
            </a:xfrm>
            <a:custGeom>
              <a:rect b="b" l="l" r="r" t="t"/>
              <a:pathLst>
                <a:path extrusionOk="0" h="2172" w="2459">
                  <a:moveTo>
                    <a:pt x="416" y="1"/>
                  </a:moveTo>
                  <a:lnTo>
                    <a:pt x="1" y="177"/>
                  </a:lnTo>
                  <a:cubicBezTo>
                    <a:pt x="33" y="847"/>
                    <a:pt x="81" y="1517"/>
                    <a:pt x="113" y="2171"/>
                  </a:cubicBezTo>
                  <a:lnTo>
                    <a:pt x="2395" y="1804"/>
                  </a:lnTo>
                  <a:lnTo>
                    <a:pt x="2459" y="1357"/>
                  </a:lnTo>
                  <a:lnTo>
                    <a:pt x="41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16"/>
            <p:cNvSpPr/>
            <p:nvPr/>
          </p:nvSpPr>
          <p:spPr>
            <a:xfrm>
              <a:off x="8001859" y="3489754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1"/>
                  </a:moveTo>
                  <a:cubicBezTo>
                    <a:pt x="276" y="1"/>
                    <a:pt x="154" y="5"/>
                    <a:pt x="30" y="15"/>
                  </a:cubicBezTo>
                  <a:cubicBezTo>
                    <a:pt x="1" y="1057"/>
                    <a:pt x="349" y="1951"/>
                    <a:pt x="753" y="1951"/>
                  </a:cubicBezTo>
                  <a:cubicBezTo>
                    <a:pt x="788" y="1951"/>
                    <a:pt x="824" y="1944"/>
                    <a:pt x="860" y="1930"/>
                  </a:cubicBezTo>
                  <a:cubicBezTo>
                    <a:pt x="1355" y="1754"/>
                    <a:pt x="1929" y="1323"/>
                    <a:pt x="2105" y="876"/>
                  </a:cubicBezTo>
                  <a:cubicBezTo>
                    <a:pt x="2292" y="387"/>
                    <a:pt x="1491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16"/>
            <p:cNvSpPr/>
            <p:nvPr/>
          </p:nvSpPr>
          <p:spPr>
            <a:xfrm>
              <a:off x="8436468" y="4202179"/>
              <a:ext cx="104398" cy="109809"/>
            </a:xfrm>
            <a:custGeom>
              <a:rect b="b" l="l" r="r" t="t"/>
              <a:pathLst>
                <a:path extrusionOk="0" h="2125" w="2012">
                  <a:moveTo>
                    <a:pt x="1469" y="0"/>
                  </a:moveTo>
                  <a:lnTo>
                    <a:pt x="1" y="1038"/>
                  </a:lnTo>
                  <a:cubicBezTo>
                    <a:pt x="451" y="1551"/>
                    <a:pt x="751" y="2124"/>
                    <a:pt x="943" y="2124"/>
                  </a:cubicBezTo>
                  <a:cubicBezTo>
                    <a:pt x="948" y="2124"/>
                    <a:pt x="953" y="2124"/>
                    <a:pt x="958" y="2123"/>
                  </a:cubicBezTo>
                  <a:cubicBezTo>
                    <a:pt x="1644" y="1995"/>
                    <a:pt x="2012" y="1437"/>
                    <a:pt x="1932" y="719"/>
                  </a:cubicBezTo>
                  <a:cubicBezTo>
                    <a:pt x="1900" y="463"/>
                    <a:pt x="1629" y="24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16"/>
            <p:cNvSpPr/>
            <p:nvPr/>
          </p:nvSpPr>
          <p:spPr>
            <a:xfrm>
              <a:off x="8262593" y="3704096"/>
              <a:ext cx="106058" cy="200447"/>
            </a:xfrm>
            <a:custGeom>
              <a:rect b="b" l="l" r="r" t="t"/>
              <a:pathLst>
                <a:path extrusionOk="0" h="3879" w="2044">
                  <a:moveTo>
                    <a:pt x="1899" y="0"/>
                  </a:moveTo>
                  <a:cubicBezTo>
                    <a:pt x="559" y="702"/>
                    <a:pt x="0" y="2107"/>
                    <a:pt x="399" y="3878"/>
                  </a:cubicBezTo>
                  <a:cubicBezTo>
                    <a:pt x="511" y="3814"/>
                    <a:pt x="623" y="3734"/>
                    <a:pt x="734" y="3639"/>
                  </a:cubicBezTo>
                  <a:cubicBezTo>
                    <a:pt x="1101" y="3192"/>
                    <a:pt x="2043" y="2857"/>
                    <a:pt x="1022" y="2123"/>
                  </a:cubicBezTo>
                  <a:cubicBezTo>
                    <a:pt x="942" y="2059"/>
                    <a:pt x="990" y="1740"/>
                    <a:pt x="1070" y="1580"/>
                  </a:cubicBezTo>
                  <a:cubicBezTo>
                    <a:pt x="1325" y="1037"/>
                    <a:pt x="1612" y="527"/>
                    <a:pt x="18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16"/>
            <p:cNvSpPr/>
            <p:nvPr/>
          </p:nvSpPr>
          <p:spPr>
            <a:xfrm>
              <a:off x="8320552" y="316107"/>
              <a:ext cx="433987" cy="662577"/>
            </a:xfrm>
            <a:custGeom>
              <a:rect b="b" l="l" r="r" t="t"/>
              <a:pathLst>
                <a:path extrusionOk="0" h="12822" w="8364">
                  <a:moveTo>
                    <a:pt x="4661" y="0"/>
                  </a:moveTo>
                  <a:cubicBezTo>
                    <a:pt x="4639" y="0"/>
                    <a:pt x="4617" y="2"/>
                    <a:pt x="4597" y="5"/>
                  </a:cubicBezTo>
                  <a:cubicBezTo>
                    <a:pt x="3336" y="164"/>
                    <a:pt x="1118" y="2766"/>
                    <a:pt x="942" y="4026"/>
                  </a:cubicBezTo>
                  <a:cubicBezTo>
                    <a:pt x="830" y="4808"/>
                    <a:pt x="559" y="5558"/>
                    <a:pt x="351" y="6340"/>
                  </a:cubicBezTo>
                  <a:cubicBezTo>
                    <a:pt x="256" y="6755"/>
                    <a:pt x="144" y="7170"/>
                    <a:pt x="0" y="7665"/>
                  </a:cubicBezTo>
                  <a:cubicBezTo>
                    <a:pt x="80" y="7825"/>
                    <a:pt x="112" y="8080"/>
                    <a:pt x="272" y="8224"/>
                  </a:cubicBezTo>
                  <a:cubicBezTo>
                    <a:pt x="1756" y="9660"/>
                    <a:pt x="3240" y="11096"/>
                    <a:pt x="4740" y="12517"/>
                  </a:cubicBezTo>
                  <a:cubicBezTo>
                    <a:pt x="4967" y="12723"/>
                    <a:pt x="5193" y="12821"/>
                    <a:pt x="5404" y="12821"/>
                  </a:cubicBezTo>
                  <a:cubicBezTo>
                    <a:pt x="5697" y="12821"/>
                    <a:pt x="5959" y="12630"/>
                    <a:pt x="6145" y="12277"/>
                  </a:cubicBezTo>
                  <a:cubicBezTo>
                    <a:pt x="6496" y="11591"/>
                    <a:pt x="6767" y="10889"/>
                    <a:pt x="6975" y="10155"/>
                  </a:cubicBezTo>
                  <a:cubicBezTo>
                    <a:pt x="7374" y="8718"/>
                    <a:pt x="7613" y="7234"/>
                    <a:pt x="8060" y="5814"/>
                  </a:cubicBezTo>
                  <a:cubicBezTo>
                    <a:pt x="8347" y="4904"/>
                    <a:pt x="8363" y="4186"/>
                    <a:pt x="7709" y="3420"/>
                  </a:cubicBezTo>
                  <a:cubicBezTo>
                    <a:pt x="6959" y="2542"/>
                    <a:pt x="6400" y="1521"/>
                    <a:pt x="5682" y="611"/>
                  </a:cubicBezTo>
                  <a:cubicBezTo>
                    <a:pt x="5442" y="327"/>
                    <a:pt x="4992" y="0"/>
                    <a:pt x="46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16"/>
            <p:cNvSpPr/>
            <p:nvPr/>
          </p:nvSpPr>
          <p:spPr>
            <a:xfrm>
              <a:off x="8248480" y="1403219"/>
              <a:ext cx="191361" cy="256773"/>
            </a:xfrm>
            <a:custGeom>
              <a:rect b="b" l="l" r="r" t="t"/>
              <a:pathLst>
                <a:path extrusionOk="0" h="4969" w="3688">
                  <a:moveTo>
                    <a:pt x="3448" y="1"/>
                  </a:moveTo>
                  <a:cubicBezTo>
                    <a:pt x="3177" y="81"/>
                    <a:pt x="2842" y="81"/>
                    <a:pt x="2666" y="256"/>
                  </a:cubicBezTo>
                  <a:cubicBezTo>
                    <a:pt x="1884" y="974"/>
                    <a:pt x="1150" y="1740"/>
                    <a:pt x="416" y="2522"/>
                  </a:cubicBezTo>
                  <a:cubicBezTo>
                    <a:pt x="272" y="2682"/>
                    <a:pt x="192" y="2921"/>
                    <a:pt x="1" y="3320"/>
                  </a:cubicBezTo>
                  <a:cubicBezTo>
                    <a:pt x="432" y="3895"/>
                    <a:pt x="895" y="4438"/>
                    <a:pt x="1405" y="4948"/>
                  </a:cubicBezTo>
                  <a:cubicBezTo>
                    <a:pt x="1419" y="4962"/>
                    <a:pt x="1447" y="4969"/>
                    <a:pt x="1484" y="4969"/>
                  </a:cubicBezTo>
                  <a:cubicBezTo>
                    <a:pt x="1695" y="4969"/>
                    <a:pt x="2217" y="4753"/>
                    <a:pt x="2299" y="4549"/>
                  </a:cubicBezTo>
                  <a:cubicBezTo>
                    <a:pt x="2810" y="3368"/>
                    <a:pt x="3225" y="2139"/>
                    <a:pt x="3608" y="911"/>
                  </a:cubicBezTo>
                  <a:cubicBezTo>
                    <a:pt x="3688" y="655"/>
                    <a:pt x="3512" y="304"/>
                    <a:pt x="34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16"/>
            <p:cNvSpPr/>
            <p:nvPr/>
          </p:nvSpPr>
          <p:spPr>
            <a:xfrm>
              <a:off x="7395634" y="4415799"/>
              <a:ext cx="109275" cy="112341"/>
            </a:xfrm>
            <a:custGeom>
              <a:rect b="b" l="l" r="r" t="t"/>
              <a:pathLst>
                <a:path extrusionOk="0" h="2174" w="2106">
                  <a:moveTo>
                    <a:pt x="843" y="1"/>
                  </a:moveTo>
                  <a:cubicBezTo>
                    <a:pt x="657" y="1"/>
                    <a:pt x="1" y="679"/>
                    <a:pt x="63" y="865"/>
                  </a:cubicBezTo>
                  <a:cubicBezTo>
                    <a:pt x="206" y="1359"/>
                    <a:pt x="669" y="1742"/>
                    <a:pt x="1004" y="2173"/>
                  </a:cubicBezTo>
                  <a:lnTo>
                    <a:pt x="1435" y="2125"/>
                  </a:lnTo>
                  <a:cubicBezTo>
                    <a:pt x="1642" y="1742"/>
                    <a:pt x="2105" y="1248"/>
                    <a:pt x="1994" y="976"/>
                  </a:cubicBezTo>
                  <a:cubicBezTo>
                    <a:pt x="1818" y="561"/>
                    <a:pt x="1307" y="178"/>
                    <a:pt x="860" y="3"/>
                  </a:cubicBezTo>
                  <a:cubicBezTo>
                    <a:pt x="855" y="1"/>
                    <a:pt x="850" y="1"/>
                    <a:pt x="8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16"/>
            <p:cNvSpPr/>
            <p:nvPr/>
          </p:nvSpPr>
          <p:spPr>
            <a:xfrm>
              <a:off x="7719385" y="2777948"/>
              <a:ext cx="91945" cy="88313"/>
            </a:xfrm>
            <a:custGeom>
              <a:rect b="b" l="l" r="r" t="t"/>
              <a:pathLst>
                <a:path extrusionOk="0" h="1709" w="1772">
                  <a:moveTo>
                    <a:pt x="846" y="1"/>
                  </a:moveTo>
                  <a:cubicBezTo>
                    <a:pt x="575" y="368"/>
                    <a:pt x="255" y="703"/>
                    <a:pt x="48" y="1102"/>
                  </a:cubicBezTo>
                  <a:cubicBezTo>
                    <a:pt x="1" y="1212"/>
                    <a:pt x="449" y="1709"/>
                    <a:pt x="508" y="1709"/>
                  </a:cubicBezTo>
                  <a:cubicBezTo>
                    <a:pt x="509" y="1709"/>
                    <a:pt x="510" y="1709"/>
                    <a:pt x="511" y="1708"/>
                  </a:cubicBezTo>
                  <a:cubicBezTo>
                    <a:pt x="942" y="1421"/>
                    <a:pt x="1357" y="1134"/>
                    <a:pt x="1771" y="799"/>
                  </a:cubicBezTo>
                  <a:cubicBezTo>
                    <a:pt x="1293" y="400"/>
                    <a:pt x="1069" y="208"/>
                    <a:pt x="8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16"/>
            <p:cNvSpPr/>
            <p:nvPr/>
          </p:nvSpPr>
          <p:spPr>
            <a:xfrm>
              <a:off x="7699460" y="4349811"/>
              <a:ext cx="121780" cy="81543"/>
            </a:xfrm>
            <a:custGeom>
              <a:rect b="b" l="l" r="r" t="t"/>
              <a:pathLst>
                <a:path extrusionOk="0" h="1578" w="2347">
                  <a:moveTo>
                    <a:pt x="1" y="0"/>
                  </a:moveTo>
                  <a:cubicBezTo>
                    <a:pt x="807" y="1159"/>
                    <a:pt x="1170" y="1578"/>
                    <a:pt x="1629" y="1578"/>
                  </a:cubicBezTo>
                  <a:cubicBezTo>
                    <a:pt x="1833" y="1578"/>
                    <a:pt x="2057" y="1494"/>
                    <a:pt x="2347" y="1357"/>
                  </a:cubicBezTo>
                  <a:cubicBezTo>
                    <a:pt x="1868" y="447"/>
                    <a:pt x="1134" y="16"/>
                    <a:pt x="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16"/>
            <p:cNvSpPr/>
            <p:nvPr/>
          </p:nvSpPr>
          <p:spPr>
            <a:xfrm>
              <a:off x="7228323" y="4827277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5" y="48"/>
                  </a:moveTo>
                  <a:lnTo>
                    <a:pt x="0" y="336"/>
                  </a:lnTo>
                  <a:lnTo>
                    <a:pt x="942" y="1564"/>
                  </a:lnTo>
                  <a:cubicBezTo>
                    <a:pt x="1117" y="1325"/>
                    <a:pt x="1421" y="1118"/>
                    <a:pt x="1452" y="862"/>
                  </a:cubicBezTo>
                  <a:cubicBezTo>
                    <a:pt x="1532" y="0"/>
                    <a:pt x="830" y="144"/>
                    <a:pt x="335" y="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16"/>
            <p:cNvSpPr/>
            <p:nvPr/>
          </p:nvSpPr>
          <p:spPr>
            <a:xfrm>
              <a:off x="7544628" y="4911402"/>
              <a:ext cx="101907" cy="57773"/>
            </a:xfrm>
            <a:custGeom>
              <a:rect b="b" l="l" r="r" t="t"/>
              <a:pathLst>
                <a:path extrusionOk="0" h="1118" w="1964">
                  <a:moveTo>
                    <a:pt x="96" y="0"/>
                  </a:moveTo>
                  <a:lnTo>
                    <a:pt x="1" y="304"/>
                  </a:lnTo>
                  <a:cubicBezTo>
                    <a:pt x="494" y="841"/>
                    <a:pt x="866" y="1117"/>
                    <a:pt x="1202" y="1117"/>
                  </a:cubicBezTo>
                  <a:cubicBezTo>
                    <a:pt x="1464" y="1117"/>
                    <a:pt x="1705" y="949"/>
                    <a:pt x="1964" y="607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16"/>
            <p:cNvSpPr/>
            <p:nvPr/>
          </p:nvSpPr>
          <p:spPr>
            <a:xfrm>
              <a:off x="8605413" y="4757156"/>
              <a:ext cx="48048" cy="112238"/>
            </a:xfrm>
            <a:custGeom>
              <a:rect b="b" l="l" r="r" t="t"/>
              <a:pathLst>
                <a:path extrusionOk="0" h="2172" w="926">
                  <a:moveTo>
                    <a:pt x="926" y="1"/>
                  </a:moveTo>
                  <a:cubicBezTo>
                    <a:pt x="0" y="671"/>
                    <a:pt x="782" y="2139"/>
                    <a:pt x="814" y="2171"/>
                  </a:cubicBezTo>
                  <a:cubicBezTo>
                    <a:pt x="846" y="1373"/>
                    <a:pt x="878" y="767"/>
                    <a:pt x="9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16"/>
            <p:cNvSpPr/>
            <p:nvPr/>
          </p:nvSpPr>
          <p:spPr>
            <a:xfrm>
              <a:off x="7099123" y="4604615"/>
              <a:ext cx="60916" cy="72965"/>
            </a:xfrm>
            <a:custGeom>
              <a:rect b="b" l="l" r="r" t="t"/>
              <a:pathLst>
                <a:path extrusionOk="0" h="1412" w="1174">
                  <a:moveTo>
                    <a:pt x="830" y="0"/>
                  </a:moveTo>
                  <a:lnTo>
                    <a:pt x="830" y="0"/>
                  </a:lnTo>
                  <a:cubicBezTo>
                    <a:pt x="543" y="479"/>
                    <a:pt x="288" y="894"/>
                    <a:pt x="1" y="1373"/>
                  </a:cubicBezTo>
                  <a:cubicBezTo>
                    <a:pt x="215" y="1396"/>
                    <a:pt x="392" y="1411"/>
                    <a:pt x="536" y="1411"/>
                  </a:cubicBezTo>
                  <a:cubicBezTo>
                    <a:pt x="1173" y="1411"/>
                    <a:pt x="1156" y="1120"/>
                    <a:pt x="8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16"/>
            <p:cNvSpPr/>
            <p:nvPr/>
          </p:nvSpPr>
          <p:spPr>
            <a:xfrm>
              <a:off x="7786423" y="2264001"/>
              <a:ext cx="450539" cy="438979"/>
            </a:xfrm>
            <a:custGeom>
              <a:rect b="b" l="l" r="r" t="t"/>
              <a:pathLst>
                <a:path extrusionOk="0" h="8495" w="8683">
                  <a:moveTo>
                    <a:pt x="4069" y="0"/>
                  </a:moveTo>
                  <a:cubicBezTo>
                    <a:pt x="3866" y="0"/>
                    <a:pt x="3654" y="17"/>
                    <a:pt x="3432" y="52"/>
                  </a:cubicBezTo>
                  <a:cubicBezTo>
                    <a:pt x="3420" y="54"/>
                    <a:pt x="3408" y="54"/>
                    <a:pt x="3396" y="54"/>
                  </a:cubicBezTo>
                  <a:cubicBezTo>
                    <a:pt x="3300" y="54"/>
                    <a:pt x="3197" y="13"/>
                    <a:pt x="3099" y="13"/>
                  </a:cubicBezTo>
                  <a:cubicBezTo>
                    <a:pt x="3077" y="13"/>
                    <a:pt x="3055" y="15"/>
                    <a:pt x="3033" y="20"/>
                  </a:cubicBezTo>
                  <a:cubicBezTo>
                    <a:pt x="2187" y="228"/>
                    <a:pt x="878" y="196"/>
                    <a:pt x="623" y="691"/>
                  </a:cubicBezTo>
                  <a:cubicBezTo>
                    <a:pt x="176" y="1584"/>
                    <a:pt x="1" y="2957"/>
                    <a:pt x="384" y="3850"/>
                  </a:cubicBezTo>
                  <a:cubicBezTo>
                    <a:pt x="1054" y="5494"/>
                    <a:pt x="2219" y="6962"/>
                    <a:pt x="3177" y="8495"/>
                  </a:cubicBezTo>
                  <a:lnTo>
                    <a:pt x="3990" y="8495"/>
                  </a:lnTo>
                  <a:cubicBezTo>
                    <a:pt x="4102" y="8319"/>
                    <a:pt x="4230" y="8159"/>
                    <a:pt x="4374" y="8016"/>
                  </a:cubicBezTo>
                  <a:cubicBezTo>
                    <a:pt x="5570" y="6883"/>
                    <a:pt x="6783" y="5750"/>
                    <a:pt x="7996" y="4632"/>
                  </a:cubicBezTo>
                  <a:cubicBezTo>
                    <a:pt x="8571" y="4090"/>
                    <a:pt x="8683" y="3627"/>
                    <a:pt x="7996" y="3068"/>
                  </a:cubicBezTo>
                  <a:cubicBezTo>
                    <a:pt x="7533" y="2685"/>
                    <a:pt x="7055" y="2270"/>
                    <a:pt x="6767" y="1776"/>
                  </a:cubicBezTo>
                  <a:cubicBezTo>
                    <a:pt x="6140" y="602"/>
                    <a:pt x="5267" y="0"/>
                    <a:pt x="40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16"/>
            <p:cNvSpPr/>
            <p:nvPr/>
          </p:nvSpPr>
          <p:spPr>
            <a:xfrm>
              <a:off x="7023783" y="1397225"/>
              <a:ext cx="236866" cy="260907"/>
            </a:xfrm>
            <a:custGeom>
              <a:rect b="b" l="l" r="r" t="t"/>
              <a:pathLst>
                <a:path extrusionOk="0" h="5049" w="4565">
                  <a:moveTo>
                    <a:pt x="1193" y="0"/>
                  </a:moveTo>
                  <a:cubicBezTo>
                    <a:pt x="894" y="0"/>
                    <a:pt x="578" y="198"/>
                    <a:pt x="0" y="564"/>
                  </a:cubicBezTo>
                  <a:lnTo>
                    <a:pt x="0" y="3979"/>
                  </a:lnTo>
                  <a:lnTo>
                    <a:pt x="1660" y="5048"/>
                  </a:lnTo>
                  <a:cubicBezTo>
                    <a:pt x="1915" y="4984"/>
                    <a:pt x="2394" y="4410"/>
                    <a:pt x="2889" y="3867"/>
                  </a:cubicBezTo>
                  <a:cubicBezTo>
                    <a:pt x="3160" y="3580"/>
                    <a:pt x="3479" y="3341"/>
                    <a:pt x="3735" y="3053"/>
                  </a:cubicBezTo>
                  <a:cubicBezTo>
                    <a:pt x="4022" y="2702"/>
                    <a:pt x="4565" y="2176"/>
                    <a:pt x="4469" y="1968"/>
                  </a:cubicBezTo>
                  <a:cubicBezTo>
                    <a:pt x="4277" y="1553"/>
                    <a:pt x="3751" y="1266"/>
                    <a:pt x="3320" y="1011"/>
                  </a:cubicBezTo>
                  <a:cubicBezTo>
                    <a:pt x="3243" y="960"/>
                    <a:pt x="3136" y="952"/>
                    <a:pt x="3025" y="952"/>
                  </a:cubicBezTo>
                  <a:cubicBezTo>
                    <a:pt x="2977" y="952"/>
                    <a:pt x="2928" y="953"/>
                    <a:pt x="2881" y="953"/>
                  </a:cubicBezTo>
                  <a:cubicBezTo>
                    <a:pt x="2763" y="953"/>
                    <a:pt x="2654" y="944"/>
                    <a:pt x="2586" y="883"/>
                  </a:cubicBezTo>
                  <a:cubicBezTo>
                    <a:pt x="1876" y="277"/>
                    <a:pt x="1547" y="0"/>
                    <a:pt x="1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16"/>
            <p:cNvSpPr/>
            <p:nvPr/>
          </p:nvSpPr>
          <p:spPr>
            <a:xfrm>
              <a:off x="7023783" y="316314"/>
              <a:ext cx="189649" cy="256980"/>
            </a:xfrm>
            <a:custGeom>
              <a:rect b="b" l="l" r="r" t="t"/>
              <a:pathLst>
                <a:path extrusionOk="0" h="4973" w="3655">
                  <a:moveTo>
                    <a:pt x="0" y="1"/>
                  </a:moveTo>
                  <a:lnTo>
                    <a:pt x="0" y="4613"/>
                  </a:lnTo>
                  <a:cubicBezTo>
                    <a:pt x="399" y="4709"/>
                    <a:pt x="782" y="4804"/>
                    <a:pt x="1165" y="4916"/>
                  </a:cubicBezTo>
                  <a:cubicBezTo>
                    <a:pt x="1312" y="4954"/>
                    <a:pt x="1448" y="4972"/>
                    <a:pt x="1575" y="4972"/>
                  </a:cubicBezTo>
                  <a:cubicBezTo>
                    <a:pt x="2138" y="4972"/>
                    <a:pt x="2508" y="4614"/>
                    <a:pt x="2729" y="4054"/>
                  </a:cubicBezTo>
                  <a:cubicBezTo>
                    <a:pt x="3655" y="1565"/>
                    <a:pt x="2985" y="416"/>
                    <a:pt x="399" y="17"/>
                  </a:cubicBezTo>
                  <a:cubicBezTo>
                    <a:pt x="272" y="1"/>
                    <a:pt x="144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16"/>
            <p:cNvSpPr/>
            <p:nvPr/>
          </p:nvSpPr>
          <p:spPr>
            <a:xfrm>
              <a:off x="8055563" y="2542005"/>
              <a:ext cx="271683" cy="160968"/>
            </a:xfrm>
            <a:custGeom>
              <a:rect b="b" l="l" r="r" t="t"/>
              <a:pathLst>
                <a:path extrusionOk="0" h="3115" w="5236">
                  <a:moveTo>
                    <a:pt x="2964" y="1"/>
                  </a:moveTo>
                  <a:cubicBezTo>
                    <a:pt x="2950" y="1"/>
                    <a:pt x="2935" y="1"/>
                    <a:pt x="2921" y="3"/>
                  </a:cubicBezTo>
                  <a:cubicBezTo>
                    <a:pt x="1533" y="114"/>
                    <a:pt x="160" y="1678"/>
                    <a:pt x="0" y="3115"/>
                  </a:cubicBezTo>
                  <a:lnTo>
                    <a:pt x="5235" y="3115"/>
                  </a:lnTo>
                  <a:cubicBezTo>
                    <a:pt x="5203" y="2923"/>
                    <a:pt x="5235" y="2620"/>
                    <a:pt x="5123" y="2556"/>
                  </a:cubicBezTo>
                  <a:cubicBezTo>
                    <a:pt x="4437" y="2109"/>
                    <a:pt x="4278" y="1471"/>
                    <a:pt x="4118" y="721"/>
                  </a:cubicBezTo>
                  <a:cubicBezTo>
                    <a:pt x="4056" y="413"/>
                    <a:pt x="3371" y="1"/>
                    <a:pt x="29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16"/>
            <p:cNvSpPr/>
            <p:nvPr/>
          </p:nvSpPr>
          <p:spPr>
            <a:xfrm>
              <a:off x="7023783" y="2588822"/>
              <a:ext cx="91945" cy="114150"/>
            </a:xfrm>
            <a:custGeom>
              <a:rect b="b" l="l" r="r" t="t"/>
              <a:pathLst>
                <a:path extrusionOk="0" h="2209" w="1772">
                  <a:moveTo>
                    <a:pt x="225" y="0"/>
                  </a:moveTo>
                  <a:cubicBezTo>
                    <a:pt x="151" y="0"/>
                    <a:pt x="76" y="2"/>
                    <a:pt x="0" y="6"/>
                  </a:cubicBezTo>
                  <a:lnTo>
                    <a:pt x="16" y="2209"/>
                  </a:lnTo>
                  <a:lnTo>
                    <a:pt x="814" y="2209"/>
                  </a:lnTo>
                  <a:cubicBezTo>
                    <a:pt x="990" y="1937"/>
                    <a:pt x="1165" y="1666"/>
                    <a:pt x="1357" y="1411"/>
                  </a:cubicBezTo>
                  <a:cubicBezTo>
                    <a:pt x="1772" y="836"/>
                    <a:pt x="1564" y="230"/>
                    <a:pt x="878" y="54"/>
                  </a:cubicBezTo>
                  <a:cubicBezTo>
                    <a:pt x="663" y="18"/>
                    <a:pt x="447" y="0"/>
                    <a:pt x="2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16"/>
            <p:cNvSpPr/>
            <p:nvPr/>
          </p:nvSpPr>
          <p:spPr>
            <a:xfrm>
              <a:off x="7451075" y="1006520"/>
              <a:ext cx="507667" cy="539280"/>
            </a:xfrm>
            <a:custGeom>
              <a:rect b="b" l="l" r="r" t="t"/>
              <a:pathLst>
                <a:path extrusionOk="0" h="10436" w="9784">
                  <a:moveTo>
                    <a:pt x="1999" y="0"/>
                  </a:moveTo>
                  <a:cubicBezTo>
                    <a:pt x="1440" y="0"/>
                    <a:pt x="834" y="267"/>
                    <a:pt x="670" y="720"/>
                  </a:cubicBezTo>
                  <a:cubicBezTo>
                    <a:pt x="431" y="1406"/>
                    <a:pt x="160" y="2108"/>
                    <a:pt x="80" y="2826"/>
                  </a:cubicBezTo>
                  <a:cubicBezTo>
                    <a:pt x="0" y="3481"/>
                    <a:pt x="176" y="4167"/>
                    <a:pt x="256" y="4821"/>
                  </a:cubicBezTo>
                  <a:cubicBezTo>
                    <a:pt x="303" y="5204"/>
                    <a:pt x="511" y="5603"/>
                    <a:pt x="447" y="5970"/>
                  </a:cubicBezTo>
                  <a:cubicBezTo>
                    <a:pt x="144" y="7534"/>
                    <a:pt x="160" y="7582"/>
                    <a:pt x="1516" y="8428"/>
                  </a:cubicBezTo>
                  <a:cubicBezTo>
                    <a:pt x="1804" y="8651"/>
                    <a:pt x="2075" y="8907"/>
                    <a:pt x="2282" y="9194"/>
                  </a:cubicBezTo>
                  <a:cubicBezTo>
                    <a:pt x="2974" y="10019"/>
                    <a:pt x="4127" y="10435"/>
                    <a:pt x="5262" y="10435"/>
                  </a:cubicBezTo>
                  <a:cubicBezTo>
                    <a:pt x="6300" y="10435"/>
                    <a:pt x="7323" y="10087"/>
                    <a:pt x="7964" y="9385"/>
                  </a:cubicBezTo>
                  <a:cubicBezTo>
                    <a:pt x="8267" y="9098"/>
                    <a:pt x="8618" y="8859"/>
                    <a:pt x="9001" y="8667"/>
                  </a:cubicBezTo>
                  <a:cubicBezTo>
                    <a:pt x="9671" y="8300"/>
                    <a:pt x="9783" y="7790"/>
                    <a:pt x="9400" y="7167"/>
                  </a:cubicBezTo>
                  <a:cubicBezTo>
                    <a:pt x="9273" y="6928"/>
                    <a:pt x="9017" y="6768"/>
                    <a:pt x="8921" y="6529"/>
                  </a:cubicBezTo>
                  <a:cubicBezTo>
                    <a:pt x="8386" y="5304"/>
                    <a:pt x="7871" y="4869"/>
                    <a:pt x="7135" y="4869"/>
                  </a:cubicBezTo>
                  <a:cubicBezTo>
                    <a:pt x="6730" y="4869"/>
                    <a:pt x="6259" y="5000"/>
                    <a:pt x="5682" y="5204"/>
                  </a:cubicBezTo>
                  <a:cubicBezTo>
                    <a:pt x="5511" y="5267"/>
                    <a:pt x="5358" y="5301"/>
                    <a:pt x="5219" y="5301"/>
                  </a:cubicBezTo>
                  <a:cubicBezTo>
                    <a:pt x="4866" y="5301"/>
                    <a:pt x="4607" y="5082"/>
                    <a:pt x="4389" y="4566"/>
                  </a:cubicBezTo>
                  <a:cubicBezTo>
                    <a:pt x="3974" y="3608"/>
                    <a:pt x="3288" y="2762"/>
                    <a:pt x="2586" y="1661"/>
                  </a:cubicBezTo>
                  <a:cubicBezTo>
                    <a:pt x="2713" y="1454"/>
                    <a:pt x="2825" y="1230"/>
                    <a:pt x="2905" y="1007"/>
                  </a:cubicBezTo>
                  <a:cubicBezTo>
                    <a:pt x="3001" y="799"/>
                    <a:pt x="2985" y="576"/>
                    <a:pt x="2905" y="369"/>
                  </a:cubicBezTo>
                  <a:cubicBezTo>
                    <a:pt x="2715" y="115"/>
                    <a:pt x="2367" y="0"/>
                    <a:pt x="199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16"/>
            <p:cNvSpPr/>
            <p:nvPr/>
          </p:nvSpPr>
          <p:spPr>
            <a:xfrm>
              <a:off x="8141696" y="1730883"/>
              <a:ext cx="353613" cy="541606"/>
            </a:xfrm>
            <a:custGeom>
              <a:rect b="b" l="l" r="r" t="t"/>
              <a:pathLst>
                <a:path extrusionOk="0" h="10481" w="6815">
                  <a:moveTo>
                    <a:pt x="5769" y="0"/>
                  </a:moveTo>
                  <a:cubicBezTo>
                    <a:pt x="5436" y="0"/>
                    <a:pt x="4978" y="310"/>
                    <a:pt x="4676" y="554"/>
                  </a:cubicBezTo>
                  <a:cubicBezTo>
                    <a:pt x="4197" y="953"/>
                    <a:pt x="3830" y="1496"/>
                    <a:pt x="3400" y="1959"/>
                  </a:cubicBezTo>
                  <a:cubicBezTo>
                    <a:pt x="2809" y="2581"/>
                    <a:pt x="1995" y="3108"/>
                    <a:pt x="1676" y="3842"/>
                  </a:cubicBezTo>
                  <a:cubicBezTo>
                    <a:pt x="1022" y="5294"/>
                    <a:pt x="623" y="6858"/>
                    <a:pt x="176" y="8390"/>
                  </a:cubicBezTo>
                  <a:cubicBezTo>
                    <a:pt x="0" y="8965"/>
                    <a:pt x="208" y="9475"/>
                    <a:pt x="862" y="9635"/>
                  </a:cubicBezTo>
                  <a:cubicBezTo>
                    <a:pt x="1995" y="9938"/>
                    <a:pt x="3128" y="10194"/>
                    <a:pt x="4245" y="10481"/>
                  </a:cubicBezTo>
                  <a:cubicBezTo>
                    <a:pt x="5586" y="10305"/>
                    <a:pt x="5825" y="10082"/>
                    <a:pt x="5937" y="8789"/>
                  </a:cubicBezTo>
                  <a:cubicBezTo>
                    <a:pt x="6065" y="7656"/>
                    <a:pt x="6208" y="6523"/>
                    <a:pt x="6320" y="5406"/>
                  </a:cubicBezTo>
                  <a:cubicBezTo>
                    <a:pt x="6464" y="4065"/>
                    <a:pt x="6591" y="2741"/>
                    <a:pt x="6735" y="1416"/>
                  </a:cubicBezTo>
                  <a:cubicBezTo>
                    <a:pt x="6815" y="698"/>
                    <a:pt x="6496" y="139"/>
                    <a:pt x="5873" y="12"/>
                  </a:cubicBezTo>
                  <a:cubicBezTo>
                    <a:pt x="5840" y="4"/>
                    <a:pt x="5805" y="0"/>
                    <a:pt x="57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16"/>
            <p:cNvSpPr/>
            <p:nvPr/>
          </p:nvSpPr>
          <p:spPr>
            <a:xfrm>
              <a:off x="7684568" y="775952"/>
              <a:ext cx="298197" cy="398208"/>
            </a:xfrm>
            <a:custGeom>
              <a:rect b="b" l="l" r="r" t="t"/>
              <a:pathLst>
                <a:path extrusionOk="0" h="7706" w="5747">
                  <a:moveTo>
                    <a:pt x="2183" y="1"/>
                  </a:moveTo>
                  <a:cubicBezTo>
                    <a:pt x="1649" y="1"/>
                    <a:pt x="1052" y="282"/>
                    <a:pt x="894" y="745"/>
                  </a:cubicBezTo>
                  <a:cubicBezTo>
                    <a:pt x="527" y="1862"/>
                    <a:pt x="320" y="3043"/>
                    <a:pt x="1" y="4384"/>
                  </a:cubicBezTo>
                  <a:cubicBezTo>
                    <a:pt x="1" y="4384"/>
                    <a:pt x="49" y="4575"/>
                    <a:pt x="96" y="4767"/>
                  </a:cubicBezTo>
                  <a:cubicBezTo>
                    <a:pt x="655" y="6379"/>
                    <a:pt x="2091" y="7528"/>
                    <a:pt x="3799" y="7703"/>
                  </a:cubicBezTo>
                  <a:cubicBezTo>
                    <a:pt x="3827" y="7705"/>
                    <a:pt x="3858" y="7706"/>
                    <a:pt x="3889" y="7706"/>
                  </a:cubicBezTo>
                  <a:cubicBezTo>
                    <a:pt x="4177" y="7706"/>
                    <a:pt x="4571" y="7640"/>
                    <a:pt x="4629" y="7496"/>
                  </a:cubicBezTo>
                  <a:cubicBezTo>
                    <a:pt x="4996" y="6538"/>
                    <a:pt x="5746" y="5389"/>
                    <a:pt x="5475" y="4591"/>
                  </a:cubicBezTo>
                  <a:cubicBezTo>
                    <a:pt x="4980" y="3075"/>
                    <a:pt x="3911" y="1703"/>
                    <a:pt x="2985" y="346"/>
                  </a:cubicBezTo>
                  <a:cubicBezTo>
                    <a:pt x="2820" y="108"/>
                    <a:pt x="2514" y="1"/>
                    <a:pt x="21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16"/>
            <p:cNvSpPr/>
            <p:nvPr/>
          </p:nvSpPr>
          <p:spPr>
            <a:xfrm>
              <a:off x="8077926" y="1019593"/>
              <a:ext cx="441407" cy="388648"/>
            </a:xfrm>
            <a:custGeom>
              <a:rect b="b" l="l" r="r" t="t"/>
              <a:pathLst>
                <a:path extrusionOk="0" h="7521" w="8507">
                  <a:moveTo>
                    <a:pt x="5134" y="1"/>
                  </a:moveTo>
                  <a:cubicBezTo>
                    <a:pt x="4329" y="1"/>
                    <a:pt x="4116" y="899"/>
                    <a:pt x="3671" y="1488"/>
                  </a:cubicBezTo>
                  <a:cubicBezTo>
                    <a:pt x="2554" y="2988"/>
                    <a:pt x="1405" y="4440"/>
                    <a:pt x="351" y="5973"/>
                  </a:cubicBezTo>
                  <a:cubicBezTo>
                    <a:pt x="64" y="6388"/>
                    <a:pt x="112" y="7010"/>
                    <a:pt x="0" y="7521"/>
                  </a:cubicBezTo>
                  <a:cubicBezTo>
                    <a:pt x="495" y="7425"/>
                    <a:pt x="1070" y="7425"/>
                    <a:pt x="1485" y="7185"/>
                  </a:cubicBezTo>
                  <a:cubicBezTo>
                    <a:pt x="3432" y="5973"/>
                    <a:pt x="5331" y="4712"/>
                    <a:pt x="7246" y="3451"/>
                  </a:cubicBezTo>
                  <a:cubicBezTo>
                    <a:pt x="7613" y="3228"/>
                    <a:pt x="7948" y="2940"/>
                    <a:pt x="8251" y="2621"/>
                  </a:cubicBezTo>
                  <a:cubicBezTo>
                    <a:pt x="8395" y="2462"/>
                    <a:pt x="8507" y="1999"/>
                    <a:pt x="8443" y="1951"/>
                  </a:cubicBezTo>
                  <a:cubicBezTo>
                    <a:pt x="7549" y="1288"/>
                    <a:pt x="7042" y="31"/>
                    <a:pt x="5587" y="31"/>
                  </a:cubicBezTo>
                  <a:cubicBezTo>
                    <a:pt x="5534" y="31"/>
                    <a:pt x="5481" y="32"/>
                    <a:pt x="5426" y="36"/>
                  </a:cubicBezTo>
                  <a:cubicBezTo>
                    <a:pt x="5321" y="12"/>
                    <a:pt x="5224" y="1"/>
                    <a:pt x="513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16"/>
            <p:cNvSpPr/>
            <p:nvPr/>
          </p:nvSpPr>
          <p:spPr>
            <a:xfrm>
              <a:off x="7210941" y="552618"/>
              <a:ext cx="307226" cy="386012"/>
            </a:xfrm>
            <a:custGeom>
              <a:rect b="b" l="l" r="r" t="t"/>
              <a:pathLst>
                <a:path extrusionOk="0" h="7470" w="5921">
                  <a:moveTo>
                    <a:pt x="2957" y="1"/>
                  </a:moveTo>
                  <a:cubicBezTo>
                    <a:pt x="2929" y="1"/>
                    <a:pt x="2901" y="3"/>
                    <a:pt x="2873" y="8"/>
                  </a:cubicBezTo>
                  <a:cubicBezTo>
                    <a:pt x="2091" y="439"/>
                    <a:pt x="1261" y="822"/>
                    <a:pt x="591" y="1396"/>
                  </a:cubicBezTo>
                  <a:cubicBezTo>
                    <a:pt x="0" y="1923"/>
                    <a:pt x="543" y="2561"/>
                    <a:pt x="798" y="3120"/>
                  </a:cubicBezTo>
                  <a:cubicBezTo>
                    <a:pt x="846" y="3248"/>
                    <a:pt x="846" y="3391"/>
                    <a:pt x="878" y="3519"/>
                  </a:cubicBezTo>
                  <a:cubicBezTo>
                    <a:pt x="1213" y="4492"/>
                    <a:pt x="1500" y="5482"/>
                    <a:pt x="1867" y="6455"/>
                  </a:cubicBezTo>
                  <a:cubicBezTo>
                    <a:pt x="2105" y="7067"/>
                    <a:pt x="2568" y="7469"/>
                    <a:pt x="3067" y="7469"/>
                  </a:cubicBezTo>
                  <a:cubicBezTo>
                    <a:pt x="3272" y="7469"/>
                    <a:pt x="3483" y="7402"/>
                    <a:pt x="3687" y="7253"/>
                  </a:cubicBezTo>
                  <a:cubicBezTo>
                    <a:pt x="4580" y="6583"/>
                    <a:pt x="5187" y="5578"/>
                    <a:pt x="5921" y="4716"/>
                  </a:cubicBezTo>
                  <a:lnTo>
                    <a:pt x="5761" y="4540"/>
                  </a:lnTo>
                  <a:cubicBezTo>
                    <a:pt x="5777" y="4413"/>
                    <a:pt x="5761" y="4285"/>
                    <a:pt x="5713" y="4157"/>
                  </a:cubicBezTo>
                  <a:cubicBezTo>
                    <a:pt x="4947" y="2833"/>
                    <a:pt x="4181" y="1508"/>
                    <a:pt x="3383" y="199"/>
                  </a:cubicBezTo>
                  <a:cubicBezTo>
                    <a:pt x="3275" y="77"/>
                    <a:pt x="3119" y="1"/>
                    <a:pt x="2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16"/>
            <p:cNvSpPr/>
            <p:nvPr/>
          </p:nvSpPr>
          <p:spPr>
            <a:xfrm>
              <a:off x="7876707" y="1643657"/>
              <a:ext cx="242989" cy="288657"/>
            </a:xfrm>
            <a:custGeom>
              <a:rect b="b" l="l" r="r" t="t"/>
              <a:pathLst>
                <a:path extrusionOk="0" h="5586" w="4683">
                  <a:moveTo>
                    <a:pt x="3074" y="0"/>
                  </a:moveTo>
                  <a:cubicBezTo>
                    <a:pt x="1895" y="0"/>
                    <a:pt x="213" y="1095"/>
                    <a:pt x="0" y="2115"/>
                  </a:cubicBezTo>
                  <a:cubicBezTo>
                    <a:pt x="0" y="2274"/>
                    <a:pt x="32" y="2434"/>
                    <a:pt x="112" y="2577"/>
                  </a:cubicBezTo>
                  <a:cubicBezTo>
                    <a:pt x="383" y="3264"/>
                    <a:pt x="639" y="3950"/>
                    <a:pt x="942" y="4604"/>
                  </a:cubicBezTo>
                  <a:cubicBezTo>
                    <a:pt x="1085" y="4891"/>
                    <a:pt x="1261" y="5259"/>
                    <a:pt x="1516" y="5370"/>
                  </a:cubicBezTo>
                  <a:cubicBezTo>
                    <a:pt x="1828" y="5518"/>
                    <a:pt x="2149" y="5586"/>
                    <a:pt x="2461" y="5586"/>
                  </a:cubicBezTo>
                  <a:cubicBezTo>
                    <a:pt x="3635" y="5586"/>
                    <a:pt x="4682" y="4626"/>
                    <a:pt x="4644" y="3327"/>
                  </a:cubicBezTo>
                  <a:cubicBezTo>
                    <a:pt x="4421" y="2338"/>
                    <a:pt x="4198" y="1349"/>
                    <a:pt x="3942" y="391"/>
                  </a:cubicBezTo>
                  <a:cubicBezTo>
                    <a:pt x="3910" y="247"/>
                    <a:pt x="3655" y="104"/>
                    <a:pt x="3495" y="56"/>
                  </a:cubicBezTo>
                  <a:cubicBezTo>
                    <a:pt x="3366" y="18"/>
                    <a:pt x="3224" y="0"/>
                    <a:pt x="30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16"/>
            <p:cNvSpPr/>
            <p:nvPr/>
          </p:nvSpPr>
          <p:spPr>
            <a:xfrm>
              <a:off x="7362452" y="2152954"/>
              <a:ext cx="298976" cy="261217"/>
            </a:xfrm>
            <a:custGeom>
              <a:rect b="b" l="l" r="r" t="t"/>
              <a:pathLst>
                <a:path extrusionOk="0" h="5055" w="5762">
                  <a:moveTo>
                    <a:pt x="4237" y="1"/>
                  </a:moveTo>
                  <a:cubicBezTo>
                    <a:pt x="4029" y="1"/>
                    <a:pt x="3158" y="501"/>
                    <a:pt x="2634" y="749"/>
                  </a:cubicBezTo>
                  <a:cubicBezTo>
                    <a:pt x="2474" y="797"/>
                    <a:pt x="2331" y="877"/>
                    <a:pt x="2203" y="972"/>
                  </a:cubicBezTo>
                  <a:cubicBezTo>
                    <a:pt x="1341" y="1802"/>
                    <a:pt x="1" y="2281"/>
                    <a:pt x="32" y="3749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45" y="5024"/>
                    <a:pt x="698" y="5054"/>
                    <a:pt x="870" y="5054"/>
                  </a:cubicBezTo>
                  <a:cubicBezTo>
                    <a:pt x="1120" y="5054"/>
                    <a:pt x="1411" y="4990"/>
                    <a:pt x="1628" y="4914"/>
                  </a:cubicBezTo>
                  <a:cubicBezTo>
                    <a:pt x="2618" y="4579"/>
                    <a:pt x="3607" y="4180"/>
                    <a:pt x="4565" y="3717"/>
                  </a:cubicBezTo>
                  <a:cubicBezTo>
                    <a:pt x="4980" y="3526"/>
                    <a:pt x="5299" y="3111"/>
                    <a:pt x="5762" y="2728"/>
                  </a:cubicBezTo>
                  <a:cubicBezTo>
                    <a:pt x="5219" y="1659"/>
                    <a:pt x="4852" y="765"/>
                    <a:pt x="4278" y="15"/>
                  </a:cubicBezTo>
                  <a:cubicBezTo>
                    <a:pt x="4271" y="5"/>
                    <a:pt x="4257" y="1"/>
                    <a:pt x="4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16"/>
            <p:cNvSpPr/>
            <p:nvPr/>
          </p:nvSpPr>
          <p:spPr>
            <a:xfrm>
              <a:off x="7564501" y="469578"/>
              <a:ext cx="366066" cy="234398"/>
            </a:xfrm>
            <a:custGeom>
              <a:rect b="b" l="l" r="r" t="t"/>
              <a:pathLst>
                <a:path extrusionOk="0" h="4536" w="7055">
                  <a:moveTo>
                    <a:pt x="677" y="1"/>
                  </a:moveTo>
                  <a:cubicBezTo>
                    <a:pt x="549" y="1"/>
                    <a:pt x="420" y="6"/>
                    <a:pt x="292" y="6"/>
                  </a:cubicBezTo>
                  <a:cubicBezTo>
                    <a:pt x="242" y="6"/>
                    <a:pt x="193" y="5"/>
                    <a:pt x="144" y="3"/>
                  </a:cubicBezTo>
                  <a:lnTo>
                    <a:pt x="144" y="3"/>
                  </a:lnTo>
                  <a:cubicBezTo>
                    <a:pt x="144" y="418"/>
                    <a:pt x="1" y="929"/>
                    <a:pt x="176" y="1248"/>
                  </a:cubicBezTo>
                  <a:cubicBezTo>
                    <a:pt x="527" y="1838"/>
                    <a:pt x="1182" y="2237"/>
                    <a:pt x="1517" y="2844"/>
                  </a:cubicBezTo>
                  <a:cubicBezTo>
                    <a:pt x="2219" y="4057"/>
                    <a:pt x="3448" y="4121"/>
                    <a:pt x="4533" y="4535"/>
                  </a:cubicBezTo>
                  <a:cubicBezTo>
                    <a:pt x="4980" y="4376"/>
                    <a:pt x="5459" y="4232"/>
                    <a:pt x="5921" y="4136"/>
                  </a:cubicBezTo>
                  <a:cubicBezTo>
                    <a:pt x="7055" y="3945"/>
                    <a:pt x="6703" y="3083"/>
                    <a:pt x="6544" y="2509"/>
                  </a:cubicBezTo>
                  <a:cubicBezTo>
                    <a:pt x="6464" y="2221"/>
                    <a:pt x="5810" y="1934"/>
                    <a:pt x="5411" y="1934"/>
                  </a:cubicBezTo>
                  <a:cubicBezTo>
                    <a:pt x="5341" y="1936"/>
                    <a:pt x="5272" y="1937"/>
                    <a:pt x="5204" y="1937"/>
                  </a:cubicBezTo>
                  <a:cubicBezTo>
                    <a:pt x="4609" y="1937"/>
                    <a:pt x="4112" y="1850"/>
                    <a:pt x="3783" y="1248"/>
                  </a:cubicBezTo>
                  <a:cubicBezTo>
                    <a:pt x="3687" y="1120"/>
                    <a:pt x="3560" y="1024"/>
                    <a:pt x="3416" y="977"/>
                  </a:cubicBezTo>
                  <a:cubicBezTo>
                    <a:pt x="2714" y="657"/>
                    <a:pt x="1996" y="322"/>
                    <a:pt x="1277" y="83"/>
                  </a:cubicBezTo>
                  <a:cubicBezTo>
                    <a:pt x="1088" y="14"/>
                    <a:pt x="885" y="1"/>
                    <a:pt x="6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16"/>
            <p:cNvSpPr/>
            <p:nvPr/>
          </p:nvSpPr>
          <p:spPr>
            <a:xfrm>
              <a:off x="7947897" y="470405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22" y="0"/>
                  </a:moveTo>
                  <a:cubicBezTo>
                    <a:pt x="2006" y="0"/>
                    <a:pt x="809" y="556"/>
                    <a:pt x="352" y="1344"/>
                  </a:cubicBezTo>
                  <a:cubicBezTo>
                    <a:pt x="208" y="1631"/>
                    <a:pt x="96" y="1918"/>
                    <a:pt x="1" y="2205"/>
                  </a:cubicBezTo>
                  <a:cubicBezTo>
                    <a:pt x="240" y="2541"/>
                    <a:pt x="400" y="3019"/>
                    <a:pt x="751" y="3259"/>
                  </a:cubicBezTo>
                  <a:cubicBezTo>
                    <a:pt x="1549" y="3849"/>
                    <a:pt x="2379" y="4376"/>
                    <a:pt x="3256" y="4855"/>
                  </a:cubicBezTo>
                  <a:cubicBezTo>
                    <a:pt x="3512" y="4998"/>
                    <a:pt x="3863" y="4998"/>
                    <a:pt x="4166" y="5062"/>
                  </a:cubicBezTo>
                  <a:cubicBezTo>
                    <a:pt x="4214" y="4695"/>
                    <a:pt x="4405" y="4280"/>
                    <a:pt x="4294" y="3961"/>
                  </a:cubicBezTo>
                  <a:cubicBezTo>
                    <a:pt x="4070" y="3243"/>
                    <a:pt x="4070" y="2652"/>
                    <a:pt x="4517" y="1998"/>
                  </a:cubicBezTo>
                  <a:cubicBezTo>
                    <a:pt x="5028" y="1248"/>
                    <a:pt x="4645" y="418"/>
                    <a:pt x="3751" y="115"/>
                  </a:cubicBezTo>
                  <a:cubicBezTo>
                    <a:pt x="3530" y="37"/>
                    <a:pt x="3282" y="0"/>
                    <a:pt x="30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16"/>
            <p:cNvSpPr/>
            <p:nvPr/>
          </p:nvSpPr>
          <p:spPr>
            <a:xfrm>
              <a:off x="7622459" y="1783564"/>
              <a:ext cx="302297" cy="329273"/>
            </a:xfrm>
            <a:custGeom>
              <a:rect b="b" l="l" r="r" t="t"/>
              <a:pathLst>
                <a:path extrusionOk="0" h="6372" w="5826">
                  <a:moveTo>
                    <a:pt x="256" y="1"/>
                  </a:moveTo>
                  <a:lnTo>
                    <a:pt x="1" y="208"/>
                  </a:lnTo>
                  <a:cubicBezTo>
                    <a:pt x="527" y="1405"/>
                    <a:pt x="974" y="2634"/>
                    <a:pt x="1581" y="3799"/>
                  </a:cubicBezTo>
                  <a:cubicBezTo>
                    <a:pt x="1916" y="4454"/>
                    <a:pt x="2586" y="4948"/>
                    <a:pt x="2858" y="5619"/>
                  </a:cubicBezTo>
                  <a:cubicBezTo>
                    <a:pt x="3109" y="6220"/>
                    <a:pt x="3511" y="6372"/>
                    <a:pt x="3934" y="6372"/>
                  </a:cubicBezTo>
                  <a:cubicBezTo>
                    <a:pt x="4128" y="6372"/>
                    <a:pt x="4326" y="6340"/>
                    <a:pt x="4517" y="6305"/>
                  </a:cubicBezTo>
                  <a:cubicBezTo>
                    <a:pt x="4996" y="6193"/>
                    <a:pt x="5714" y="5826"/>
                    <a:pt x="5778" y="5475"/>
                  </a:cubicBezTo>
                  <a:cubicBezTo>
                    <a:pt x="5826" y="4884"/>
                    <a:pt x="5634" y="4310"/>
                    <a:pt x="5219" y="3879"/>
                  </a:cubicBezTo>
                  <a:cubicBezTo>
                    <a:pt x="3927" y="2666"/>
                    <a:pt x="2522" y="1565"/>
                    <a:pt x="1134" y="448"/>
                  </a:cubicBezTo>
                  <a:cubicBezTo>
                    <a:pt x="863" y="272"/>
                    <a:pt x="559" y="113"/>
                    <a:pt x="2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16"/>
            <p:cNvSpPr/>
            <p:nvPr/>
          </p:nvSpPr>
          <p:spPr>
            <a:xfrm>
              <a:off x="7613379" y="1587953"/>
              <a:ext cx="144974" cy="155490"/>
            </a:xfrm>
            <a:custGeom>
              <a:rect b="b" l="l" r="r" t="t"/>
              <a:pathLst>
                <a:path extrusionOk="0" h="3009" w="2794">
                  <a:moveTo>
                    <a:pt x="2059" y="1"/>
                  </a:moveTo>
                  <a:cubicBezTo>
                    <a:pt x="1452" y="17"/>
                    <a:pt x="878" y="272"/>
                    <a:pt x="463" y="703"/>
                  </a:cubicBezTo>
                  <a:cubicBezTo>
                    <a:pt x="0" y="1230"/>
                    <a:pt x="463" y="1740"/>
                    <a:pt x="942" y="2123"/>
                  </a:cubicBezTo>
                  <a:cubicBezTo>
                    <a:pt x="1165" y="2315"/>
                    <a:pt x="1373" y="2538"/>
                    <a:pt x="1596" y="2730"/>
                  </a:cubicBezTo>
                  <a:cubicBezTo>
                    <a:pt x="1847" y="2915"/>
                    <a:pt x="2051" y="3009"/>
                    <a:pt x="2213" y="3009"/>
                  </a:cubicBezTo>
                  <a:cubicBezTo>
                    <a:pt x="2484" y="3009"/>
                    <a:pt x="2637" y="2748"/>
                    <a:pt x="2697" y="2219"/>
                  </a:cubicBezTo>
                  <a:cubicBezTo>
                    <a:pt x="2713" y="1996"/>
                    <a:pt x="2697" y="1756"/>
                    <a:pt x="2697" y="1533"/>
                  </a:cubicBezTo>
                  <a:lnTo>
                    <a:pt x="2713" y="1533"/>
                  </a:lnTo>
                  <a:cubicBezTo>
                    <a:pt x="2713" y="1469"/>
                    <a:pt x="2713" y="1405"/>
                    <a:pt x="2713" y="1325"/>
                  </a:cubicBezTo>
                  <a:cubicBezTo>
                    <a:pt x="2793" y="735"/>
                    <a:pt x="2761" y="33"/>
                    <a:pt x="20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16"/>
            <p:cNvSpPr/>
            <p:nvPr/>
          </p:nvSpPr>
          <p:spPr>
            <a:xfrm>
              <a:off x="7822848" y="1512096"/>
              <a:ext cx="204592" cy="136215"/>
            </a:xfrm>
            <a:custGeom>
              <a:rect b="b" l="l" r="r" t="t"/>
              <a:pathLst>
                <a:path extrusionOk="0" h="2636" w="3943">
                  <a:moveTo>
                    <a:pt x="3567" y="1"/>
                  </a:moveTo>
                  <a:cubicBezTo>
                    <a:pt x="2723" y="1"/>
                    <a:pt x="2184" y="504"/>
                    <a:pt x="1597" y="910"/>
                  </a:cubicBezTo>
                  <a:cubicBezTo>
                    <a:pt x="1278" y="1134"/>
                    <a:pt x="879" y="1245"/>
                    <a:pt x="544" y="1453"/>
                  </a:cubicBezTo>
                  <a:cubicBezTo>
                    <a:pt x="352" y="1612"/>
                    <a:pt x="160" y="1772"/>
                    <a:pt x="1" y="1963"/>
                  </a:cubicBezTo>
                  <a:cubicBezTo>
                    <a:pt x="217" y="2195"/>
                    <a:pt x="478" y="2635"/>
                    <a:pt x="668" y="2635"/>
                  </a:cubicBezTo>
                  <a:cubicBezTo>
                    <a:pt x="674" y="2635"/>
                    <a:pt x="681" y="2635"/>
                    <a:pt x="687" y="2634"/>
                  </a:cubicBezTo>
                  <a:cubicBezTo>
                    <a:pt x="2171" y="2394"/>
                    <a:pt x="3145" y="1437"/>
                    <a:pt x="3943" y="32"/>
                  </a:cubicBezTo>
                  <a:cubicBezTo>
                    <a:pt x="3811" y="11"/>
                    <a:pt x="3686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16"/>
            <p:cNvSpPr/>
            <p:nvPr/>
          </p:nvSpPr>
          <p:spPr>
            <a:xfrm>
              <a:off x="7078005" y="837340"/>
              <a:ext cx="145804" cy="123348"/>
            </a:xfrm>
            <a:custGeom>
              <a:rect b="b" l="l" r="r" t="t"/>
              <a:pathLst>
                <a:path extrusionOk="0" h="2387" w="2810">
                  <a:moveTo>
                    <a:pt x="1099" y="0"/>
                  </a:moveTo>
                  <a:cubicBezTo>
                    <a:pt x="994" y="0"/>
                    <a:pt x="894" y="13"/>
                    <a:pt x="798" y="41"/>
                  </a:cubicBezTo>
                  <a:cubicBezTo>
                    <a:pt x="431" y="136"/>
                    <a:pt x="208" y="982"/>
                    <a:pt x="48" y="1541"/>
                  </a:cubicBezTo>
                  <a:cubicBezTo>
                    <a:pt x="0" y="1732"/>
                    <a:pt x="351" y="2036"/>
                    <a:pt x="607" y="2387"/>
                  </a:cubicBezTo>
                  <a:cubicBezTo>
                    <a:pt x="1437" y="1892"/>
                    <a:pt x="2107" y="1525"/>
                    <a:pt x="2713" y="1094"/>
                  </a:cubicBezTo>
                  <a:cubicBezTo>
                    <a:pt x="2809" y="1030"/>
                    <a:pt x="2745" y="472"/>
                    <a:pt x="2666" y="440"/>
                  </a:cubicBezTo>
                  <a:cubicBezTo>
                    <a:pt x="2153" y="269"/>
                    <a:pt x="1586" y="0"/>
                    <a:pt x="10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16"/>
            <p:cNvSpPr/>
            <p:nvPr/>
          </p:nvSpPr>
          <p:spPr>
            <a:xfrm>
              <a:off x="7476708" y="2502527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44" y="0"/>
                  </a:moveTo>
                  <a:cubicBezTo>
                    <a:pt x="368" y="352"/>
                    <a:pt x="113" y="687"/>
                    <a:pt x="33" y="1054"/>
                  </a:cubicBezTo>
                  <a:cubicBezTo>
                    <a:pt x="1" y="1341"/>
                    <a:pt x="113" y="1628"/>
                    <a:pt x="320" y="1836"/>
                  </a:cubicBezTo>
                  <a:cubicBezTo>
                    <a:pt x="703" y="2139"/>
                    <a:pt x="1166" y="2474"/>
                    <a:pt x="1629" y="2506"/>
                  </a:cubicBezTo>
                  <a:cubicBezTo>
                    <a:pt x="1644" y="2507"/>
                    <a:pt x="1659" y="2508"/>
                    <a:pt x="1674" y="2508"/>
                  </a:cubicBezTo>
                  <a:cubicBezTo>
                    <a:pt x="2003" y="2508"/>
                    <a:pt x="2424" y="2190"/>
                    <a:pt x="2698" y="1916"/>
                  </a:cubicBezTo>
                  <a:cubicBezTo>
                    <a:pt x="2826" y="1788"/>
                    <a:pt x="2810" y="1229"/>
                    <a:pt x="2682" y="1150"/>
                  </a:cubicBezTo>
                  <a:cubicBezTo>
                    <a:pt x="2092" y="846"/>
                    <a:pt x="1501" y="575"/>
                    <a:pt x="879" y="336"/>
                  </a:cubicBezTo>
                  <a:lnTo>
                    <a:pt x="54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16"/>
            <p:cNvSpPr/>
            <p:nvPr/>
          </p:nvSpPr>
          <p:spPr>
            <a:xfrm>
              <a:off x="8012652" y="1051218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0"/>
                  </a:moveTo>
                  <a:cubicBezTo>
                    <a:pt x="275" y="0"/>
                    <a:pt x="154" y="5"/>
                    <a:pt x="29" y="14"/>
                  </a:cubicBezTo>
                  <a:cubicBezTo>
                    <a:pt x="0" y="1056"/>
                    <a:pt x="335" y="1950"/>
                    <a:pt x="749" y="1950"/>
                  </a:cubicBezTo>
                  <a:cubicBezTo>
                    <a:pt x="786" y="1950"/>
                    <a:pt x="822" y="1943"/>
                    <a:pt x="859" y="1929"/>
                  </a:cubicBezTo>
                  <a:cubicBezTo>
                    <a:pt x="1354" y="1754"/>
                    <a:pt x="1913" y="1323"/>
                    <a:pt x="2104" y="876"/>
                  </a:cubicBezTo>
                  <a:cubicBezTo>
                    <a:pt x="2291" y="386"/>
                    <a:pt x="1490" y="0"/>
                    <a:pt x="3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16"/>
            <p:cNvSpPr/>
            <p:nvPr/>
          </p:nvSpPr>
          <p:spPr>
            <a:xfrm>
              <a:off x="7197813" y="1722847"/>
              <a:ext cx="76742" cy="136060"/>
            </a:xfrm>
            <a:custGeom>
              <a:rect b="b" l="l" r="r" t="t"/>
              <a:pathLst>
                <a:path extrusionOk="0" h="2633" w="1479">
                  <a:moveTo>
                    <a:pt x="441" y="1"/>
                  </a:moveTo>
                  <a:cubicBezTo>
                    <a:pt x="281" y="639"/>
                    <a:pt x="74" y="1197"/>
                    <a:pt x="26" y="1772"/>
                  </a:cubicBezTo>
                  <a:cubicBezTo>
                    <a:pt x="1" y="2279"/>
                    <a:pt x="685" y="2633"/>
                    <a:pt x="727" y="2633"/>
                  </a:cubicBezTo>
                  <a:cubicBezTo>
                    <a:pt x="740" y="2633"/>
                    <a:pt x="698" y="2603"/>
                    <a:pt x="568" y="2538"/>
                  </a:cubicBezTo>
                  <a:lnTo>
                    <a:pt x="568" y="2538"/>
                  </a:lnTo>
                  <a:cubicBezTo>
                    <a:pt x="582" y="2544"/>
                    <a:pt x="600" y="2547"/>
                    <a:pt x="620" y="2547"/>
                  </a:cubicBezTo>
                  <a:cubicBezTo>
                    <a:pt x="810" y="2547"/>
                    <a:pt x="1242" y="2298"/>
                    <a:pt x="1271" y="2139"/>
                  </a:cubicBezTo>
                  <a:cubicBezTo>
                    <a:pt x="1366" y="1357"/>
                    <a:pt x="1478" y="527"/>
                    <a:pt x="4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16"/>
            <p:cNvSpPr/>
            <p:nvPr/>
          </p:nvSpPr>
          <p:spPr>
            <a:xfrm>
              <a:off x="7253955" y="2404398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6" y="48"/>
                  </a:moveTo>
                  <a:lnTo>
                    <a:pt x="1" y="335"/>
                  </a:lnTo>
                  <a:cubicBezTo>
                    <a:pt x="320" y="734"/>
                    <a:pt x="623" y="1149"/>
                    <a:pt x="942" y="1564"/>
                  </a:cubicBezTo>
                  <a:cubicBezTo>
                    <a:pt x="1118" y="1325"/>
                    <a:pt x="1437" y="1102"/>
                    <a:pt x="1453" y="862"/>
                  </a:cubicBezTo>
                  <a:cubicBezTo>
                    <a:pt x="1533" y="0"/>
                    <a:pt x="831" y="144"/>
                    <a:pt x="336" y="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16"/>
            <p:cNvSpPr/>
            <p:nvPr/>
          </p:nvSpPr>
          <p:spPr>
            <a:xfrm>
              <a:off x="7555421" y="2472814"/>
              <a:ext cx="101907" cy="57721"/>
            </a:xfrm>
            <a:custGeom>
              <a:rect b="b" l="l" r="r" t="t"/>
              <a:pathLst>
                <a:path extrusionOk="0" h="1117" w="1964">
                  <a:moveTo>
                    <a:pt x="80" y="1"/>
                  </a:moveTo>
                  <a:cubicBezTo>
                    <a:pt x="48" y="97"/>
                    <a:pt x="16" y="192"/>
                    <a:pt x="0" y="288"/>
                  </a:cubicBezTo>
                  <a:cubicBezTo>
                    <a:pt x="495" y="837"/>
                    <a:pt x="863" y="1117"/>
                    <a:pt x="1198" y="1117"/>
                  </a:cubicBezTo>
                  <a:cubicBezTo>
                    <a:pt x="1458" y="1117"/>
                    <a:pt x="1698" y="949"/>
                    <a:pt x="1963" y="607"/>
                  </a:cubicBezTo>
                  <a:lnTo>
                    <a:pt x="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16"/>
            <p:cNvSpPr/>
            <p:nvPr/>
          </p:nvSpPr>
          <p:spPr>
            <a:xfrm>
              <a:off x="7124808" y="2180909"/>
              <a:ext cx="61435" cy="73275"/>
            </a:xfrm>
            <a:custGeom>
              <a:rect b="b" l="l" r="r" t="t"/>
              <a:pathLst>
                <a:path extrusionOk="0" h="1418" w="1184">
                  <a:moveTo>
                    <a:pt x="830" y="0"/>
                  </a:moveTo>
                  <a:cubicBezTo>
                    <a:pt x="543" y="495"/>
                    <a:pt x="288" y="910"/>
                    <a:pt x="0" y="1373"/>
                  </a:cubicBezTo>
                  <a:cubicBezTo>
                    <a:pt x="225" y="1400"/>
                    <a:pt x="409" y="1417"/>
                    <a:pt x="557" y="1417"/>
                  </a:cubicBezTo>
                  <a:cubicBezTo>
                    <a:pt x="1183" y="1417"/>
                    <a:pt x="1153" y="1111"/>
                    <a:pt x="8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16"/>
            <p:cNvSpPr/>
            <p:nvPr/>
          </p:nvSpPr>
          <p:spPr>
            <a:xfrm>
              <a:off x="6632085" y="-75373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693" y="0"/>
                  </a:moveTo>
                  <a:cubicBezTo>
                    <a:pt x="4581" y="176"/>
                    <a:pt x="4453" y="319"/>
                    <a:pt x="4310" y="479"/>
                  </a:cubicBezTo>
                  <a:cubicBezTo>
                    <a:pt x="3113" y="1596"/>
                    <a:pt x="1900" y="2745"/>
                    <a:pt x="687" y="3862"/>
                  </a:cubicBezTo>
                  <a:cubicBezTo>
                    <a:pt x="112" y="4389"/>
                    <a:pt x="1" y="4868"/>
                    <a:pt x="687" y="5426"/>
                  </a:cubicBezTo>
                  <a:cubicBezTo>
                    <a:pt x="1150" y="5809"/>
                    <a:pt x="1628" y="6224"/>
                    <a:pt x="1916" y="6735"/>
                  </a:cubicBezTo>
                  <a:cubicBezTo>
                    <a:pt x="2543" y="7895"/>
                    <a:pt x="3416" y="8494"/>
                    <a:pt x="4613" y="8494"/>
                  </a:cubicBezTo>
                  <a:cubicBezTo>
                    <a:pt x="4816" y="8494"/>
                    <a:pt x="5029" y="8477"/>
                    <a:pt x="5251" y="8442"/>
                  </a:cubicBezTo>
                  <a:cubicBezTo>
                    <a:pt x="5263" y="8441"/>
                    <a:pt x="5275" y="8440"/>
                    <a:pt x="5287" y="8440"/>
                  </a:cubicBezTo>
                  <a:cubicBezTo>
                    <a:pt x="5383" y="8440"/>
                    <a:pt x="5486" y="8482"/>
                    <a:pt x="5584" y="8482"/>
                  </a:cubicBezTo>
                  <a:cubicBezTo>
                    <a:pt x="5606" y="8482"/>
                    <a:pt x="5628" y="8480"/>
                    <a:pt x="5650" y="8474"/>
                  </a:cubicBezTo>
                  <a:cubicBezTo>
                    <a:pt x="6480" y="8283"/>
                    <a:pt x="7805" y="8299"/>
                    <a:pt x="8060" y="7804"/>
                  </a:cubicBezTo>
                  <a:cubicBezTo>
                    <a:pt x="8507" y="6910"/>
                    <a:pt x="8666" y="5538"/>
                    <a:pt x="8299" y="4644"/>
                  </a:cubicBezTo>
                  <a:cubicBezTo>
                    <a:pt x="7613" y="3000"/>
                    <a:pt x="6464" y="1532"/>
                    <a:pt x="55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16"/>
            <p:cNvSpPr/>
            <p:nvPr/>
          </p:nvSpPr>
          <p:spPr>
            <a:xfrm>
              <a:off x="4551921" y="-75373"/>
              <a:ext cx="333792" cy="325604"/>
            </a:xfrm>
            <a:custGeom>
              <a:rect b="b" l="l" r="r" t="t"/>
              <a:pathLst>
                <a:path extrusionOk="0" h="6301" w="6433">
                  <a:moveTo>
                    <a:pt x="1" y="0"/>
                  </a:moveTo>
                  <a:cubicBezTo>
                    <a:pt x="288" y="590"/>
                    <a:pt x="607" y="1165"/>
                    <a:pt x="958" y="1724"/>
                  </a:cubicBezTo>
                  <a:cubicBezTo>
                    <a:pt x="1405" y="2346"/>
                    <a:pt x="1948" y="2905"/>
                    <a:pt x="2443" y="3495"/>
                  </a:cubicBezTo>
                  <a:cubicBezTo>
                    <a:pt x="2810" y="3910"/>
                    <a:pt x="3400" y="4261"/>
                    <a:pt x="3512" y="4740"/>
                  </a:cubicBezTo>
                  <a:cubicBezTo>
                    <a:pt x="3751" y="5697"/>
                    <a:pt x="4422" y="5969"/>
                    <a:pt x="5204" y="6224"/>
                  </a:cubicBezTo>
                  <a:cubicBezTo>
                    <a:pt x="5350" y="6275"/>
                    <a:pt x="5473" y="6300"/>
                    <a:pt x="5575" y="6300"/>
                  </a:cubicBezTo>
                  <a:cubicBezTo>
                    <a:pt x="5886" y="6300"/>
                    <a:pt x="6009" y="6070"/>
                    <a:pt x="6034" y="5650"/>
                  </a:cubicBezTo>
                  <a:cubicBezTo>
                    <a:pt x="6161" y="3766"/>
                    <a:pt x="6305" y="1883"/>
                    <a:pt x="64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16"/>
            <p:cNvSpPr/>
            <p:nvPr/>
          </p:nvSpPr>
          <p:spPr>
            <a:xfrm>
              <a:off x="1575819" y="-44059"/>
              <a:ext cx="327047" cy="224321"/>
            </a:xfrm>
            <a:custGeom>
              <a:rect b="b" l="l" r="r" t="t"/>
              <a:pathLst>
                <a:path extrusionOk="0" h="4341" w="6303">
                  <a:moveTo>
                    <a:pt x="336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04" y="4246"/>
                  </a:cubicBezTo>
                  <a:cubicBezTo>
                    <a:pt x="5115" y="4306"/>
                    <a:pt x="5366" y="4341"/>
                    <a:pt x="5565" y="4341"/>
                  </a:cubicBezTo>
                  <a:cubicBezTo>
                    <a:pt x="6201" y="4341"/>
                    <a:pt x="6303" y="3986"/>
                    <a:pt x="6145" y="3001"/>
                  </a:cubicBezTo>
                  <a:cubicBezTo>
                    <a:pt x="6001" y="1995"/>
                    <a:pt x="5746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16"/>
            <p:cNvSpPr/>
            <p:nvPr/>
          </p:nvSpPr>
          <p:spPr>
            <a:xfrm>
              <a:off x="1978257" y="-54807"/>
              <a:ext cx="267532" cy="216260"/>
            </a:xfrm>
            <a:custGeom>
              <a:rect b="b" l="l" r="r" t="t"/>
              <a:pathLst>
                <a:path extrusionOk="0" h="4185" w="5156">
                  <a:moveTo>
                    <a:pt x="4022" y="1"/>
                  </a:moveTo>
                  <a:lnTo>
                    <a:pt x="1" y="17"/>
                  </a:lnTo>
                  <a:cubicBezTo>
                    <a:pt x="64" y="304"/>
                    <a:pt x="33" y="639"/>
                    <a:pt x="176" y="879"/>
                  </a:cubicBezTo>
                  <a:cubicBezTo>
                    <a:pt x="735" y="1693"/>
                    <a:pt x="1341" y="2459"/>
                    <a:pt x="1916" y="3289"/>
                  </a:cubicBezTo>
                  <a:cubicBezTo>
                    <a:pt x="2298" y="3867"/>
                    <a:pt x="2739" y="4184"/>
                    <a:pt x="3286" y="4184"/>
                  </a:cubicBezTo>
                  <a:cubicBezTo>
                    <a:pt x="3539" y="4184"/>
                    <a:pt x="3815" y="4116"/>
                    <a:pt x="4118" y="3975"/>
                  </a:cubicBezTo>
                  <a:cubicBezTo>
                    <a:pt x="4453" y="3847"/>
                    <a:pt x="4804" y="3751"/>
                    <a:pt x="5155" y="3688"/>
                  </a:cubicBezTo>
                  <a:cubicBezTo>
                    <a:pt x="4756" y="2427"/>
                    <a:pt x="4389" y="1214"/>
                    <a:pt x="40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16"/>
            <p:cNvSpPr/>
            <p:nvPr/>
          </p:nvSpPr>
          <p:spPr>
            <a:xfrm>
              <a:off x="6510358" y="-75373"/>
              <a:ext cx="271683" cy="161019"/>
            </a:xfrm>
            <a:custGeom>
              <a:rect b="b" l="l" r="r" t="t"/>
              <a:pathLst>
                <a:path extrusionOk="0" h="3116" w="5236">
                  <a:moveTo>
                    <a:pt x="1" y="0"/>
                  </a:moveTo>
                  <a:cubicBezTo>
                    <a:pt x="32" y="192"/>
                    <a:pt x="1" y="495"/>
                    <a:pt x="112" y="575"/>
                  </a:cubicBezTo>
                  <a:cubicBezTo>
                    <a:pt x="814" y="1005"/>
                    <a:pt x="958" y="1644"/>
                    <a:pt x="1118" y="2394"/>
                  </a:cubicBezTo>
                  <a:cubicBezTo>
                    <a:pt x="1193" y="2697"/>
                    <a:pt x="1845" y="3116"/>
                    <a:pt x="2253" y="3116"/>
                  </a:cubicBezTo>
                  <a:cubicBezTo>
                    <a:pt x="2274" y="3116"/>
                    <a:pt x="2295" y="3114"/>
                    <a:pt x="2315" y="3112"/>
                  </a:cubicBezTo>
                  <a:cubicBezTo>
                    <a:pt x="3703" y="3000"/>
                    <a:pt x="5076" y="1436"/>
                    <a:pt x="52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16"/>
            <p:cNvSpPr/>
            <p:nvPr/>
          </p:nvSpPr>
          <p:spPr>
            <a:xfrm>
              <a:off x="7317725" y="-76200"/>
              <a:ext cx="389260" cy="172491"/>
            </a:xfrm>
            <a:custGeom>
              <a:rect b="b" l="l" r="r" t="t"/>
              <a:pathLst>
                <a:path extrusionOk="0" h="3338" w="7502">
                  <a:moveTo>
                    <a:pt x="527" y="0"/>
                  </a:moveTo>
                  <a:cubicBezTo>
                    <a:pt x="1" y="638"/>
                    <a:pt x="160" y="1117"/>
                    <a:pt x="894" y="1388"/>
                  </a:cubicBezTo>
                  <a:cubicBezTo>
                    <a:pt x="1469" y="1612"/>
                    <a:pt x="2091" y="1740"/>
                    <a:pt x="2666" y="1947"/>
                  </a:cubicBezTo>
                  <a:cubicBezTo>
                    <a:pt x="3895" y="2410"/>
                    <a:pt x="5108" y="2921"/>
                    <a:pt x="6368" y="3320"/>
                  </a:cubicBezTo>
                  <a:cubicBezTo>
                    <a:pt x="6401" y="3332"/>
                    <a:pt x="6435" y="3337"/>
                    <a:pt x="6471" y="3337"/>
                  </a:cubicBezTo>
                  <a:cubicBezTo>
                    <a:pt x="6725" y="3337"/>
                    <a:pt x="7083" y="3072"/>
                    <a:pt x="7502" y="2905"/>
                  </a:cubicBezTo>
                  <a:cubicBezTo>
                    <a:pt x="6447" y="1931"/>
                    <a:pt x="5485" y="1382"/>
                    <a:pt x="4323" y="1382"/>
                  </a:cubicBezTo>
                  <a:cubicBezTo>
                    <a:pt x="4113" y="1382"/>
                    <a:pt x="3896" y="1400"/>
                    <a:pt x="3671" y="1436"/>
                  </a:cubicBezTo>
                  <a:cubicBezTo>
                    <a:pt x="3640" y="1442"/>
                    <a:pt x="3609" y="1444"/>
                    <a:pt x="3577" y="1444"/>
                  </a:cubicBezTo>
                  <a:cubicBezTo>
                    <a:pt x="3229" y="1444"/>
                    <a:pt x="2826" y="1146"/>
                    <a:pt x="2490" y="942"/>
                  </a:cubicBezTo>
                  <a:cubicBezTo>
                    <a:pt x="2219" y="766"/>
                    <a:pt x="2044" y="463"/>
                    <a:pt x="1820" y="223"/>
                  </a:cubicBezTo>
                  <a:lnTo>
                    <a:pt x="1613" y="415"/>
                  </a:lnTo>
                  <a:cubicBezTo>
                    <a:pt x="1661" y="606"/>
                    <a:pt x="1708" y="798"/>
                    <a:pt x="1756" y="1037"/>
                  </a:cubicBezTo>
                  <a:cubicBezTo>
                    <a:pt x="990" y="1021"/>
                    <a:pt x="719" y="638"/>
                    <a:pt x="719" y="16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16"/>
            <p:cNvSpPr/>
            <p:nvPr/>
          </p:nvSpPr>
          <p:spPr>
            <a:xfrm>
              <a:off x="3681615" y="-75373"/>
              <a:ext cx="77053" cy="348858"/>
            </a:xfrm>
            <a:custGeom>
              <a:rect b="b" l="l" r="r" t="t"/>
              <a:pathLst>
                <a:path extrusionOk="0" h="6751" w="1485">
                  <a:moveTo>
                    <a:pt x="304" y="0"/>
                  </a:moveTo>
                  <a:cubicBezTo>
                    <a:pt x="208" y="495"/>
                    <a:pt x="1" y="974"/>
                    <a:pt x="17" y="1452"/>
                  </a:cubicBezTo>
                  <a:cubicBezTo>
                    <a:pt x="65" y="2889"/>
                    <a:pt x="160" y="4309"/>
                    <a:pt x="336" y="5729"/>
                  </a:cubicBezTo>
                  <a:cubicBezTo>
                    <a:pt x="384" y="6096"/>
                    <a:pt x="783" y="6416"/>
                    <a:pt x="1006" y="6751"/>
                  </a:cubicBezTo>
                  <a:cubicBezTo>
                    <a:pt x="1182" y="6400"/>
                    <a:pt x="1485" y="6033"/>
                    <a:pt x="1485" y="5681"/>
                  </a:cubicBezTo>
                  <a:cubicBezTo>
                    <a:pt x="1485" y="4293"/>
                    <a:pt x="1389" y="2889"/>
                    <a:pt x="1293" y="1500"/>
                  </a:cubicBezTo>
                  <a:cubicBezTo>
                    <a:pt x="1278" y="1005"/>
                    <a:pt x="1182" y="495"/>
                    <a:pt x="1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16"/>
            <p:cNvSpPr/>
            <p:nvPr/>
          </p:nvSpPr>
          <p:spPr>
            <a:xfrm>
              <a:off x="7677979" y="162946"/>
              <a:ext cx="135841" cy="161898"/>
            </a:xfrm>
            <a:custGeom>
              <a:rect b="b" l="l" r="r" t="t"/>
              <a:pathLst>
                <a:path extrusionOk="0" h="3133" w="2618">
                  <a:moveTo>
                    <a:pt x="2617" y="0"/>
                  </a:moveTo>
                  <a:cubicBezTo>
                    <a:pt x="2107" y="0"/>
                    <a:pt x="1580" y="32"/>
                    <a:pt x="1053" y="96"/>
                  </a:cubicBezTo>
                  <a:cubicBezTo>
                    <a:pt x="750" y="128"/>
                    <a:pt x="271" y="303"/>
                    <a:pt x="255" y="447"/>
                  </a:cubicBezTo>
                  <a:cubicBezTo>
                    <a:pt x="160" y="1181"/>
                    <a:pt x="0" y="1995"/>
                    <a:pt x="239" y="2618"/>
                  </a:cubicBezTo>
                  <a:cubicBezTo>
                    <a:pt x="380" y="2970"/>
                    <a:pt x="891" y="3133"/>
                    <a:pt x="1430" y="3133"/>
                  </a:cubicBezTo>
                  <a:cubicBezTo>
                    <a:pt x="1867" y="3133"/>
                    <a:pt x="2324" y="3025"/>
                    <a:pt x="2617" y="2825"/>
                  </a:cubicBezTo>
                  <a:lnTo>
                    <a:pt x="261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16"/>
            <p:cNvSpPr/>
            <p:nvPr/>
          </p:nvSpPr>
          <p:spPr>
            <a:xfrm>
              <a:off x="2582745" y="-34189"/>
              <a:ext cx="198003" cy="93428"/>
            </a:xfrm>
            <a:custGeom>
              <a:rect b="b" l="l" r="r" t="t"/>
              <a:pathLst>
                <a:path extrusionOk="0" h="1808" w="3816">
                  <a:moveTo>
                    <a:pt x="1" y="1"/>
                  </a:moveTo>
                  <a:cubicBezTo>
                    <a:pt x="512" y="304"/>
                    <a:pt x="1038" y="575"/>
                    <a:pt x="1517" y="911"/>
                  </a:cubicBezTo>
                  <a:cubicBezTo>
                    <a:pt x="2327" y="1485"/>
                    <a:pt x="2794" y="1807"/>
                    <a:pt x="3095" y="1807"/>
                  </a:cubicBezTo>
                  <a:cubicBezTo>
                    <a:pt x="3489" y="1807"/>
                    <a:pt x="3598" y="1257"/>
                    <a:pt x="38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16"/>
            <p:cNvSpPr/>
            <p:nvPr/>
          </p:nvSpPr>
          <p:spPr>
            <a:xfrm>
              <a:off x="5406506" y="-75373"/>
              <a:ext cx="135893" cy="99009"/>
            </a:xfrm>
            <a:custGeom>
              <a:rect b="b" l="l" r="r" t="t"/>
              <a:pathLst>
                <a:path extrusionOk="0" h="1916" w="2619">
                  <a:moveTo>
                    <a:pt x="1" y="0"/>
                  </a:moveTo>
                  <a:lnTo>
                    <a:pt x="1" y="1915"/>
                  </a:lnTo>
                  <a:cubicBezTo>
                    <a:pt x="512" y="1803"/>
                    <a:pt x="942" y="1803"/>
                    <a:pt x="1182" y="1612"/>
                  </a:cubicBezTo>
                  <a:cubicBezTo>
                    <a:pt x="1708" y="1133"/>
                    <a:pt x="2139" y="543"/>
                    <a:pt x="26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16"/>
            <p:cNvSpPr/>
            <p:nvPr/>
          </p:nvSpPr>
          <p:spPr>
            <a:xfrm>
              <a:off x="7721823" y="-75373"/>
              <a:ext cx="91997" cy="114667"/>
            </a:xfrm>
            <a:custGeom>
              <a:rect b="b" l="l" r="r" t="t"/>
              <a:pathLst>
                <a:path extrusionOk="0" h="2219" w="1773">
                  <a:moveTo>
                    <a:pt x="958" y="0"/>
                  </a:moveTo>
                  <a:cubicBezTo>
                    <a:pt x="783" y="271"/>
                    <a:pt x="607" y="543"/>
                    <a:pt x="432" y="798"/>
                  </a:cubicBezTo>
                  <a:cubicBezTo>
                    <a:pt x="1" y="1372"/>
                    <a:pt x="208" y="1979"/>
                    <a:pt x="895" y="2154"/>
                  </a:cubicBezTo>
                  <a:cubicBezTo>
                    <a:pt x="1182" y="2202"/>
                    <a:pt x="1469" y="2218"/>
                    <a:pt x="1772" y="2218"/>
                  </a:cubicBezTo>
                  <a:lnTo>
                    <a:pt x="17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16"/>
            <p:cNvSpPr/>
            <p:nvPr/>
          </p:nvSpPr>
          <p:spPr>
            <a:xfrm>
              <a:off x="5187905" y="-75373"/>
              <a:ext cx="114308" cy="91568"/>
            </a:xfrm>
            <a:custGeom>
              <a:rect b="b" l="l" r="r" t="t"/>
              <a:pathLst>
                <a:path extrusionOk="0" h="1772" w="2203">
                  <a:moveTo>
                    <a:pt x="1" y="0"/>
                  </a:moveTo>
                  <a:cubicBezTo>
                    <a:pt x="256" y="590"/>
                    <a:pt x="511" y="1181"/>
                    <a:pt x="783" y="1771"/>
                  </a:cubicBezTo>
                  <a:lnTo>
                    <a:pt x="1134" y="1740"/>
                  </a:lnTo>
                  <a:lnTo>
                    <a:pt x="220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16"/>
            <p:cNvSpPr/>
            <p:nvPr/>
          </p:nvSpPr>
          <p:spPr>
            <a:xfrm>
              <a:off x="3801682" y="-44059"/>
              <a:ext cx="116851" cy="48833"/>
            </a:xfrm>
            <a:custGeom>
              <a:rect b="b" l="l" r="r" t="t"/>
              <a:pathLst>
                <a:path extrusionOk="0" h="945" w="2252">
                  <a:moveTo>
                    <a:pt x="1" y="0"/>
                  </a:moveTo>
                  <a:cubicBezTo>
                    <a:pt x="224" y="304"/>
                    <a:pt x="400" y="814"/>
                    <a:pt x="671" y="894"/>
                  </a:cubicBezTo>
                  <a:cubicBezTo>
                    <a:pt x="813" y="931"/>
                    <a:pt x="959" y="945"/>
                    <a:pt x="1109" y="945"/>
                  </a:cubicBezTo>
                  <a:cubicBezTo>
                    <a:pt x="1482" y="945"/>
                    <a:pt x="1875" y="855"/>
                    <a:pt x="2251" y="798"/>
                  </a:cubicBezTo>
                  <a:cubicBezTo>
                    <a:pt x="2251" y="527"/>
                    <a:pt x="2235" y="256"/>
                    <a:pt x="22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16"/>
            <p:cNvSpPr/>
            <p:nvPr/>
          </p:nvSpPr>
          <p:spPr>
            <a:xfrm>
              <a:off x="4404561" y="-75373"/>
              <a:ext cx="86133" cy="78391"/>
            </a:xfrm>
            <a:custGeom>
              <a:rect b="b" l="l" r="r" t="t"/>
              <a:pathLst>
                <a:path extrusionOk="0" h="1517" w="1660">
                  <a:moveTo>
                    <a:pt x="32" y="0"/>
                  </a:moveTo>
                  <a:cubicBezTo>
                    <a:pt x="0" y="160"/>
                    <a:pt x="0" y="335"/>
                    <a:pt x="32" y="495"/>
                  </a:cubicBezTo>
                  <a:cubicBezTo>
                    <a:pt x="144" y="846"/>
                    <a:pt x="287" y="1181"/>
                    <a:pt x="415" y="1516"/>
                  </a:cubicBezTo>
                  <a:cubicBezTo>
                    <a:pt x="798" y="1277"/>
                    <a:pt x="1213" y="1069"/>
                    <a:pt x="1516" y="766"/>
                  </a:cubicBezTo>
                  <a:cubicBezTo>
                    <a:pt x="1660" y="622"/>
                    <a:pt x="1612" y="271"/>
                    <a:pt x="16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16"/>
            <p:cNvSpPr/>
            <p:nvPr/>
          </p:nvSpPr>
          <p:spPr>
            <a:xfrm>
              <a:off x="3270927" y="-44059"/>
              <a:ext cx="82812" cy="47903"/>
            </a:xfrm>
            <a:custGeom>
              <a:rect b="b" l="l" r="r" t="t"/>
              <a:pathLst>
                <a:path extrusionOk="0" h="927" w="1596">
                  <a:moveTo>
                    <a:pt x="0" y="0"/>
                  </a:moveTo>
                  <a:cubicBezTo>
                    <a:pt x="223" y="304"/>
                    <a:pt x="463" y="623"/>
                    <a:pt x="702" y="926"/>
                  </a:cubicBezTo>
                  <a:lnTo>
                    <a:pt x="159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16"/>
            <p:cNvSpPr/>
            <p:nvPr/>
          </p:nvSpPr>
          <p:spPr>
            <a:xfrm>
              <a:off x="4367306" y="2598898"/>
              <a:ext cx="118459" cy="155232"/>
            </a:xfrm>
            <a:custGeom>
              <a:rect b="b" l="l" r="r" t="t"/>
              <a:pathLst>
                <a:path extrusionOk="0" h="3004" w="2283">
                  <a:moveTo>
                    <a:pt x="1078" y="0"/>
                  </a:moveTo>
                  <a:cubicBezTo>
                    <a:pt x="1053" y="0"/>
                    <a:pt x="1029" y="1"/>
                    <a:pt x="1005" y="3"/>
                  </a:cubicBezTo>
                  <a:cubicBezTo>
                    <a:pt x="686" y="51"/>
                    <a:pt x="303" y="162"/>
                    <a:pt x="112" y="386"/>
                  </a:cubicBezTo>
                  <a:cubicBezTo>
                    <a:pt x="0" y="545"/>
                    <a:pt x="80" y="1008"/>
                    <a:pt x="223" y="1216"/>
                  </a:cubicBezTo>
                  <a:cubicBezTo>
                    <a:pt x="575" y="1631"/>
                    <a:pt x="942" y="2014"/>
                    <a:pt x="1341" y="2381"/>
                  </a:cubicBezTo>
                  <a:lnTo>
                    <a:pt x="894" y="2668"/>
                  </a:lnTo>
                  <a:lnTo>
                    <a:pt x="1037" y="3003"/>
                  </a:lnTo>
                  <a:cubicBezTo>
                    <a:pt x="1277" y="2875"/>
                    <a:pt x="1676" y="2812"/>
                    <a:pt x="1756" y="2604"/>
                  </a:cubicBezTo>
                  <a:cubicBezTo>
                    <a:pt x="1995" y="1998"/>
                    <a:pt x="2170" y="1359"/>
                    <a:pt x="2250" y="705"/>
                  </a:cubicBezTo>
                  <a:cubicBezTo>
                    <a:pt x="2282" y="561"/>
                    <a:pt x="1931" y="322"/>
                    <a:pt x="1708" y="194"/>
                  </a:cubicBezTo>
                  <a:cubicBezTo>
                    <a:pt x="1521" y="65"/>
                    <a:pt x="1295" y="0"/>
                    <a:pt x="107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16"/>
            <p:cNvSpPr/>
            <p:nvPr/>
          </p:nvSpPr>
          <p:spPr>
            <a:xfrm>
              <a:off x="3649341" y="1917321"/>
              <a:ext cx="650929" cy="443423"/>
            </a:xfrm>
            <a:custGeom>
              <a:rect b="b" l="l" r="r" t="t"/>
              <a:pathLst>
                <a:path extrusionOk="0" h="8581" w="12545">
                  <a:moveTo>
                    <a:pt x="3712" y="0"/>
                  </a:moveTo>
                  <a:cubicBezTo>
                    <a:pt x="3196" y="0"/>
                    <a:pt x="2671" y="236"/>
                    <a:pt x="2027" y="697"/>
                  </a:cubicBezTo>
                  <a:cubicBezTo>
                    <a:pt x="1756" y="888"/>
                    <a:pt x="1453" y="1032"/>
                    <a:pt x="1165" y="1191"/>
                  </a:cubicBezTo>
                  <a:cubicBezTo>
                    <a:pt x="272" y="1718"/>
                    <a:pt x="0" y="2787"/>
                    <a:pt x="639" y="3585"/>
                  </a:cubicBezTo>
                  <a:cubicBezTo>
                    <a:pt x="1373" y="4495"/>
                    <a:pt x="2011" y="5628"/>
                    <a:pt x="2969" y="6155"/>
                  </a:cubicBezTo>
                  <a:cubicBezTo>
                    <a:pt x="4724" y="7144"/>
                    <a:pt x="6687" y="7751"/>
                    <a:pt x="8682" y="8580"/>
                  </a:cubicBezTo>
                  <a:cubicBezTo>
                    <a:pt x="9273" y="8325"/>
                    <a:pt x="10071" y="8213"/>
                    <a:pt x="10454" y="7735"/>
                  </a:cubicBezTo>
                  <a:cubicBezTo>
                    <a:pt x="11108" y="6969"/>
                    <a:pt x="11475" y="5963"/>
                    <a:pt x="11970" y="5069"/>
                  </a:cubicBezTo>
                  <a:cubicBezTo>
                    <a:pt x="12544" y="4000"/>
                    <a:pt x="12273" y="2915"/>
                    <a:pt x="11443" y="2165"/>
                  </a:cubicBezTo>
                  <a:cubicBezTo>
                    <a:pt x="10326" y="1143"/>
                    <a:pt x="8858" y="1175"/>
                    <a:pt x="7565" y="713"/>
                  </a:cubicBezTo>
                  <a:cubicBezTo>
                    <a:pt x="7527" y="701"/>
                    <a:pt x="7485" y="696"/>
                    <a:pt x="7441" y="696"/>
                  </a:cubicBezTo>
                  <a:cubicBezTo>
                    <a:pt x="7244" y="696"/>
                    <a:pt x="6997" y="800"/>
                    <a:pt x="6815" y="904"/>
                  </a:cubicBezTo>
                  <a:cubicBezTo>
                    <a:pt x="6599" y="1037"/>
                    <a:pt x="6404" y="1097"/>
                    <a:pt x="6215" y="1097"/>
                  </a:cubicBezTo>
                  <a:cubicBezTo>
                    <a:pt x="5930" y="1097"/>
                    <a:pt x="5661" y="959"/>
                    <a:pt x="5363" y="729"/>
                  </a:cubicBezTo>
                  <a:cubicBezTo>
                    <a:pt x="4746" y="240"/>
                    <a:pt x="4233" y="0"/>
                    <a:pt x="37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16"/>
            <p:cNvSpPr/>
            <p:nvPr/>
          </p:nvSpPr>
          <p:spPr>
            <a:xfrm>
              <a:off x="3574001" y="361838"/>
              <a:ext cx="433105" cy="663042"/>
            </a:xfrm>
            <a:custGeom>
              <a:rect b="b" l="l" r="r" t="t"/>
              <a:pathLst>
                <a:path extrusionOk="0" h="12831" w="8347">
                  <a:moveTo>
                    <a:pt x="2953" y="0"/>
                  </a:moveTo>
                  <a:cubicBezTo>
                    <a:pt x="2664" y="0"/>
                    <a:pt x="2404" y="195"/>
                    <a:pt x="2218" y="556"/>
                  </a:cubicBezTo>
                  <a:cubicBezTo>
                    <a:pt x="1867" y="1226"/>
                    <a:pt x="1596" y="1944"/>
                    <a:pt x="1389" y="2663"/>
                  </a:cubicBezTo>
                  <a:cubicBezTo>
                    <a:pt x="990" y="4115"/>
                    <a:pt x="734" y="5583"/>
                    <a:pt x="287" y="7003"/>
                  </a:cubicBezTo>
                  <a:cubicBezTo>
                    <a:pt x="16" y="7929"/>
                    <a:pt x="0" y="8631"/>
                    <a:pt x="654" y="9397"/>
                  </a:cubicBezTo>
                  <a:cubicBezTo>
                    <a:pt x="1404" y="10275"/>
                    <a:pt x="1963" y="11312"/>
                    <a:pt x="2681" y="12206"/>
                  </a:cubicBezTo>
                  <a:cubicBezTo>
                    <a:pt x="2910" y="12511"/>
                    <a:pt x="3386" y="12831"/>
                    <a:pt x="3721" y="12831"/>
                  </a:cubicBezTo>
                  <a:cubicBezTo>
                    <a:pt x="3736" y="12831"/>
                    <a:pt x="3752" y="12830"/>
                    <a:pt x="3766" y="12829"/>
                  </a:cubicBezTo>
                  <a:cubicBezTo>
                    <a:pt x="5027" y="12669"/>
                    <a:pt x="7230" y="10068"/>
                    <a:pt x="7421" y="8807"/>
                  </a:cubicBezTo>
                  <a:cubicBezTo>
                    <a:pt x="7517" y="8025"/>
                    <a:pt x="7804" y="7259"/>
                    <a:pt x="7996" y="6493"/>
                  </a:cubicBezTo>
                  <a:cubicBezTo>
                    <a:pt x="8107" y="6078"/>
                    <a:pt x="8219" y="5663"/>
                    <a:pt x="8347" y="5168"/>
                  </a:cubicBezTo>
                  <a:cubicBezTo>
                    <a:pt x="8283" y="4993"/>
                    <a:pt x="8235" y="4753"/>
                    <a:pt x="8091" y="4610"/>
                  </a:cubicBezTo>
                  <a:cubicBezTo>
                    <a:pt x="6607" y="3157"/>
                    <a:pt x="5123" y="1737"/>
                    <a:pt x="3607" y="317"/>
                  </a:cubicBezTo>
                  <a:cubicBezTo>
                    <a:pt x="3386" y="102"/>
                    <a:pt x="3162" y="0"/>
                    <a:pt x="29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16"/>
            <p:cNvSpPr/>
            <p:nvPr/>
          </p:nvSpPr>
          <p:spPr>
            <a:xfrm>
              <a:off x="5412318" y="143930"/>
              <a:ext cx="511818" cy="469312"/>
            </a:xfrm>
            <a:custGeom>
              <a:rect b="b" l="l" r="r" t="t"/>
              <a:pathLst>
                <a:path extrusionOk="0" h="9082" w="9864">
                  <a:moveTo>
                    <a:pt x="3192" y="1"/>
                  </a:moveTo>
                  <a:cubicBezTo>
                    <a:pt x="2981" y="1"/>
                    <a:pt x="2758" y="74"/>
                    <a:pt x="2522" y="225"/>
                  </a:cubicBezTo>
                  <a:cubicBezTo>
                    <a:pt x="2107" y="496"/>
                    <a:pt x="1644" y="719"/>
                    <a:pt x="1261" y="1038"/>
                  </a:cubicBezTo>
                  <a:cubicBezTo>
                    <a:pt x="1054" y="1230"/>
                    <a:pt x="814" y="1597"/>
                    <a:pt x="846" y="1852"/>
                  </a:cubicBezTo>
                  <a:cubicBezTo>
                    <a:pt x="1038" y="3257"/>
                    <a:pt x="751" y="4550"/>
                    <a:pt x="224" y="5842"/>
                  </a:cubicBezTo>
                  <a:cubicBezTo>
                    <a:pt x="1" y="6417"/>
                    <a:pt x="96" y="6800"/>
                    <a:pt x="799" y="7055"/>
                  </a:cubicBezTo>
                  <a:cubicBezTo>
                    <a:pt x="1804" y="7438"/>
                    <a:pt x="2746" y="8013"/>
                    <a:pt x="3735" y="8475"/>
                  </a:cubicBezTo>
                  <a:cubicBezTo>
                    <a:pt x="4310" y="8731"/>
                    <a:pt x="4916" y="8906"/>
                    <a:pt x="5379" y="9082"/>
                  </a:cubicBezTo>
                  <a:cubicBezTo>
                    <a:pt x="6879" y="8827"/>
                    <a:pt x="8220" y="8667"/>
                    <a:pt x="9193" y="7470"/>
                  </a:cubicBezTo>
                  <a:cubicBezTo>
                    <a:pt x="9720" y="6832"/>
                    <a:pt x="9863" y="6305"/>
                    <a:pt x="9321" y="5635"/>
                  </a:cubicBezTo>
                  <a:cubicBezTo>
                    <a:pt x="8954" y="5172"/>
                    <a:pt x="8698" y="4629"/>
                    <a:pt x="8363" y="4135"/>
                  </a:cubicBezTo>
                  <a:cubicBezTo>
                    <a:pt x="8060" y="3688"/>
                    <a:pt x="7821" y="3033"/>
                    <a:pt x="7406" y="2890"/>
                  </a:cubicBezTo>
                  <a:cubicBezTo>
                    <a:pt x="6033" y="2363"/>
                    <a:pt x="5012" y="1453"/>
                    <a:pt x="4038" y="432"/>
                  </a:cubicBezTo>
                  <a:cubicBezTo>
                    <a:pt x="3775" y="150"/>
                    <a:pt x="3495" y="1"/>
                    <a:pt x="31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16"/>
            <p:cNvSpPr/>
            <p:nvPr/>
          </p:nvSpPr>
          <p:spPr>
            <a:xfrm>
              <a:off x="6879692" y="1081705"/>
              <a:ext cx="507667" cy="539384"/>
            </a:xfrm>
            <a:custGeom>
              <a:rect b="b" l="l" r="r" t="t"/>
              <a:pathLst>
                <a:path extrusionOk="0" h="10438" w="9784">
                  <a:moveTo>
                    <a:pt x="4513" y="1"/>
                  </a:moveTo>
                  <a:cubicBezTo>
                    <a:pt x="3472" y="1"/>
                    <a:pt x="2446" y="349"/>
                    <a:pt x="1804" y="1052"/>
                  </a:cubicBezTo>
                  <a:cubicBezTo>
                    <a:pt x="1500" y="1339"/>
                    <a:pt x="1149" y="1579"/>
                    <a:pt x="766" y="1770"/>
                  </a:cubicBezTo>
                  <a:cubicBezTo>
                    <a:pt x="96" y="2137"/>
                    <a:pt x="0" y="2648"/>
                    <a:pt x="367" y="3286"/>
                  </a:cubicBezTo>
                  <a:cubicBezTo>
                    <a:pt x="511" y="3510"/>
                    <a:pt x="750" y="3669"/>
                    <a:pt x="862" y="3909"/>
                  </a:cubicBezTo>
                  <a:cubicBezTo>
                    <a:pt x="1387" y="5134"/>
                    <a:pt x="1899" y="5569"/>
                    <a:pt x="2633" y="5569"/>
                  </a:cubicBezTo>
                  <a:cubicBezTo>
                    <a:pt x="3037" y="5569"/>
                    <a:pt x="3508" y="5437"/>
                    <a:pt x="4086" y="5233"/>
                  </a:cubicBezTo>
                  <a:cubicBezTo>
                    <a:pt x="4261" y="5170"/>
                    <a:pt x="4417" y="5137"/>
                    <a:pt x="4556" y="5137"/>
                  </a:cubicBezTo>
                  <a:cubicBezTo>
                    <a:pt x="4910" y="5137"/>
                    <a:pt x="5161" y="5356"/>
                    <a:pt x="5379" y="5872"/>
                  </a:cubicBezTo>
                  <a:cubicBezTo>
                    <a:pt x="5794" y="6829"/>
                    <a:pt x="6480" y="7659"/>
                    <a:pt x="7198" y="8776"/>
                  </a:cubicBezTo>
                  <a:cubicBezTo>
                    <a:pt x="7054" y="8984"/>
                    <a:pt x="6943" y="9207"/>
                    <a:pt x="6863" y="9431"/>
                  </a:cubicBezTo>
                  <a:cubicBezTo>
                    <a:pt x="6783" y="9638"/>
                    <a:pt x="6783" y="9862"/>
                    <a:pt x="6879" y="10069"/>
                  </a:cubicBezTo>
                  <a:cubicBezTo>
                    <a:pt x="7062" y="10322"/>
                    <a:pt x="7406" y="10437"/>
                    <a:pt x="7772" y="10437"/>
                  </a:cubicBezTo>
                  <a:cubicBezTo>
                    <a:pt x="8328" y="10437"/>
                    <a:pt x="8933" y="10171"/>
                    <a:pt x="9097" y="9718"/>
                  </a:cubicBezTo>
                  <a:cubicBezTo>
                    <a:pt x="9336" y="9032"/>
                    <a:pt x="9624" y="8329"/>
                    <a:pt x="9704" y="7611"/>
                  </a:cubicBezTo>
                  <a:cubicBezTo>
                    <a:pt x="9783" y="6957"/>
                    <a:pt x="9608" y="6287"/>
                    <a:pt x="9528" y="5616"/>
                  </a:cubicBezTo>
                  <a:cubicBezTo>
                    <a:pt x="9464" y="5233"/>
                    <a:pt x="9257" y="4834"/>
                    <a:pt x="9321" y="4467"/>
                  </a:cubicBezTo>
                  <a:cubicBezTo>
                    <a:pt x="9624" y="2903"/>
                    <a:pt x="9624" y="2855"/>
                    <a:pt x="8251" y="2010"/>
                  </a:cubicBezTo>
                  <a:cubicBezTo>
                    <a:pt x="7964" y="1786"/>
                    <a:pt x="7693" y="1531"/>
                    <a:pt x="7485" y="1228"/>
                  </a:cubicBezTo>
                  <a:cubicBezTo>
                    <a:pt x="6795" y="413"/>
                    <a:pt x="5646" y="1"/>
                    <a:pt x="45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16"/>
            <p:cNvSpPr/>
            <p:nvPr/>
          </p:nvSpPr>
          <p:spPr>
            <a:xfrm>
              <a:off x="6425055" y="272598"/>
              <a:ext cx="353665" cy="540831"/>
            </a:xfrm>
            <a:custGeom>
              <a:rect b="b" l="l" r="r" t="t"/>
              <a:pathLst>
                <a:path extrusionOk="0" h="10466" w="6816">
                  <a:moveTo>
                    <a:pt x="2570" y="1"/>
                  </a:moveTo>
                  <a:cubicBezTo>
                    <a:pt x="1246" y="160"/>
                    <a:pt x="1006" y="400"/>
                    <a:pt x="878" y="1677"/>
                  </a:cubicBezTo>
                  <a:cubicBezTo>
                    <a:pt x="767" y="2810"/>
                    <a:pt x="623" y="3943"/>
                    <a:pt x="495" y="5076"/>
                  </a:cubicBezTo>
                  <a:cubicBezTo>
                    <a:pt x="352" y="6400"/>
                    <a:pt x="224" y="7725"/>
                    <a:pt x="81" y="9066"/>
                  </a:cubicBezTo>
                  <a:cubicBezTo>
                    <a:pt x="1" y="9768"/>
                    <a:pt x="320" y="10326"/>
                    <a:pt x="942" y="10454"/>
                  </a:cubicBezTo>
                  <a:cubicBezTo>
                    <a:pt x="977" y="10462"/>
                    <a:pt x="1013" y="10466"/>
                    <a:pt x="1050" y="10466"/>
                  </a:cubicBezTo>
                  <a:cubicBezTo>
                    <a:pt x="1392" y="10466"/>
                    <a:pt x="1837" y="10156"/>
                    <a:pt x="2139" y="9911"/>
                  </a:cubicBezTo>
                  <a:cubicBezTo>
                    <a:pt x="2618" y="9512"/>
                    <a:pt x="2985" y="8970"/>
                    <a:pt x="3416" y="8507"/>
                  </a:cubicBezTo>
                  <a:cubicBezTo>
                    <a:pt x="4006" y="7885"/>
                    <a:pt x="4820" y="7374"/>
                    <a:pt x="5140" y="6640"/>
                  </a:cubicBezTo>
                  <a:cubicBezTo>
                    <a:pt x="5794" y="5172"/>
                    <a:pt x="6193" y="3608"/>
                    <a:pt x="6656" y="2075"/>
                  </a:cubicBezTo>
                  <a:cubicBezTo>
                    <a:pt x="6815" y="1501"/>
                    <a:pt x="6608" y="1006"/>
                    <a:pt x="5954" y="831"/>
                  </a:cubicBezTo>
                  <a:cubicBezTo>
                    <a:pt x="4836" y="543"/>
                    <a:pt x="3703" y="272"/>
                    <a:pt x="25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16"/>
            <p:cNvSpPr/>
            <p:nvPr/>
          </p:nvSpPr>
          <p:spPr>
            <a:xfrm>
              <a:off x="5178824" y="844264"/>
              <a:ext cx="446388" cy="346274"/>
            </a:xfrm>
            <a:custGeom>
              <a:rect b="b" l="l" r="r" t="t"/>
              <a:pathLst>
                <a:path extrusionOk="0" h="6701" w="8603">
                  <a:moveTo>
                    <a:pt x="5907" y="0"/>
                  </a:moveTo>
                  <a:cubicBezTo>
                    <a:pt x="4333" y="0"/>
                    <a:pt x="2937" y="813"/>
                    <a:pt x="1436" y="1131"/>
                  </a:cubicBezTo>
                  <a:cubicBezTo>
                    <a:pt x="1101" y="1210"/>
                    <a:pt x="814" y="1530"/>
                    <a:pt x="559" y="1785"/>
                  </a:cubicBezTo>
                  <a:cubicBezTo>
                    <a:pt x="32" y="2312"/>
                    <a:pt x="0" y="3572"/>
                    <a:pt x="527" y="4083"/>
                  </a:cubicBezTo>
                  <a:cubicBezTo>
                    <a:pt x="2266" y="5727"/>
                    <a:pt x="4405" y="6445"/>
                    <a:pt x="6288" y="6700"/>
                  </a:cubicBezTo>
                  <a:cubicBezTo>
                    <a:pt x="8171" y="6700"/>
                    <a:pt x="8602" y="6445"/>
                    <a:pt x="8602" y="5025"/>
                  </a:cubicBezTo>
                  <a:cubicBezTo>
                    <a:pt x="8586" y="3700"/>
                    <a:pt x="8283" y="2344"/>
                    <a:pt x="7996" y="1019"/>
                  </a:cubicBezTo>
                  <a:cubicBezTo>
                    <a:pt x="7836" y="253"/>
                    <a:pt x="7102" y="109"/>
                    <a:pt x="6416" y="29"/>
                  </a:cubicBezTo>
                  <a:cubicBezTo>
                    <a:pt x="6244" y="10"/>
                    <a:pt x="6075" y="0"/>
                    <a:pt x="590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16"/>
            <p:cNvSpPr/>
            <p:nvPr/>
          </p:nvSpPr>
          <p:spPr>
            <a:xfrm>
              <a:off x="3459693" y="1451276"/>
              <a:ext cx="428228" cy="394487"/>
            </a:xfrm>
            <a:custGeom>
              <a:rect b="b" l="l" r="r" t="t"/>
              <a:pathLst>
                <a:path extrusionOk="0" h="7634" w="8253">
                  <a:moveTo>
                    <a:pt x="3915" y="0"/>
                  </a:moveTo>
                  <a:cubicBezTo>
                    <a:pt x="2885" y="0"/>
                    <a:pt x="1746" y="784"/>
                    <a:pt x="1469" y="1832"/>
                  </a:cubicBezTo>
                  <a:cubicBezTo>
                    <a:pt x="1405" y="2135"/>
                    <a:pt x="1261" y="2390"/>
                    <a:pt x="1038" y="2598"/>
                  </a:cubicBezTo>
                  <a:cubicBezTo>
                    <a:pt x="384" y="3077"/>
                    <a:pt x="1" y="3619"/>
                    <a:pt x="160" y="4401"/>
                  </a:cubicBezTo>
                  <a:cubicBezTo>
                    <a:pt x="192" y="5822"/>
                    <a:pt x="320" y="5949"/>
                    <a:pt x="1676" y="6189"/>
                  </a:cubicBezTo>
                  <a:cubicBezTo>
                    <a:pt x="2043" y="6268"/>
                    <a:pt x="2395" y="6364"/>
                    <a:pt x="2746" y="6460"/>
                  </a:cubicBezTo>
                  <a:cubicBezTo>
                    <a:pt x="4198" y="6843"/>
                    <a:pt x="5634" y="7258"/>
                    <a:pt x="7087" y="7593"/>
                  </a:cubicBezTo>
                  <a:cubicBezTo>
                    <a:pt x="7202" y="7620"/>
                    <a:pt x="7316" y="7634"/>
                    <a:pt x="7423" y="7634"/>
                  </a:cubicBezTo>
                  <a:cubicBezTo>
                    <a:pt x="7895" y="7634"/>
                    <a:pt x="8253" y="7365"/>
                    <a:pt x="8188" y="6715"/>
                  </a:cubicBezTo>
                  <a:cubicBezTo>
                    <a:pt x="8028" y="4736"/>
                    <a:pt x="7789" y="2789"/>
                    <a:pt x="6017" y="1465"/>
                  </a:cubicBezTo>
                  <a:cubicBezTo>
                    <a:pt x="5570" y="1146"/>
                    <a:pt x="5299" y="571"/>
                    <a:pt x="4852" y="268"/>
                  </a:cubicBezTo>
                  <a:cubicBezTo>
                    <a:pt x="4574" y="84"/>
                    <a:pt x="4250" y="0"/>
                    <a:pt x="391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16"/>
            <p:cNvSpPr/>
            <p:nvPr/>
          </p:nvSpPr>
          <p:spPr>
            <a:xfrm>
              <a:off x="2969461" y="890667"/>
              <a:ext cx="433987" cy="417844"/>
            </a:xfrm>
            <a:custGeom>
              <a:rect b="b" l="l" r="r" t="t"/>
              <a:pathLst>
                <a:path extrusionOk="0" h="8086" w="8364">
                  <a:moveTo>
                    <a:pt x="3398" y="0"/>
                  </a:moveTo>
                  <a:cubicBezTo>
                    <a:pt x="3078" y="0"/>
                    <a:pt x="2767" y="162"/>
                    <a:pt x="2522" y="488"/>
                  </a:cubicBezTo>
                  <a:cubicBezTo>
                    <a:pt x="2187" y="967"/>
                    <a:pt x="1900" y="1477"/>
                    <a:pt x="1645" y="2020"/>
                  </a:cubicBezTo>
                  <a:cubicBezTo>
                    <a:pt x="1373" y="2547"/>
                    <a:pt x="1150" y="3089"/>
                    <a:pt x="895" y="3616"/>
                  </a:cubicBezTo>
                  <a:cubicBezTo>
                    <a:pt x="559" y="4286"/>
                    <a:pt x="224" y="4957"/>
                    <a:pt x="1" y="5403"/>
                  </a:cubicBezTo>
                  <a:cubicBezTo>
                    <a:pt x="81" y="6042"/>
                    <a:pt x="129" y="6361"/>
                    <a:pt x="160" y="6696"/>
                  </a:cubicBezTo>
                  <a:cubicBezTo>
                    <a:pt x="251" y="7635"/>
                    <a:pt x="598" y="8085"/>
                    <a:pt x="1248" y="8085"/>
                  </a:cubicBezTo>
                  <a:cubicBezTo>
                    <a:pt x="1515" y="8085"/>
                    <a:pt x="1832" y="8010"/>
                    <a:pt x="2203" y="7861"/>
                  </a:cubicBezTo>
                  <a:cubicBezTo>
                    <a:pt x="3560" y="7319"/>
                    <a:pt x="4900" y="6680"/>
                    <a:pt x="6321" y="6377"/>
                  </a:cubicBezTo>
                  <a:cubicBezTo>
                    <a:pt x="7486" y="6138"/>
                    <a:pt x="7837" y="5324"/>
                    <a:pt x="8268" y="4494"/>
                  </a:cubicBezTo>
                  <a:cubicBezTo>
                    <a:pt x="8363" y="4254"/>
                    <a:pt x="8316" y="3983"/>
                    <a:pt x="8172" y="3776"/>
                  </a:cubicBezTo>
                  <a:cubicBezTo>
                    <a:pt x="6847" y="2579"/>
                    <a:pt x="5507" y="1414"/>
                    <a:pt x="4118" y="280"/>
                  </a:cubicBezTo>
                  <a:cubicBezTo>
                    <a:pt x="3891" y="94"/>
                    <a:pt x="3642" y="0"/>
                    <a:pt x="33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16"/>
            <p:cNvSpPr/>
            <p:nvPr/>
          </p:nvSpPr>
          <p:spPr>
            <a:xfrm>
              <a:off x="3073807" y="358170"/>
              <a:ext cx="385109" cy="381775"/>
            </a:xfrm>
            <a:custGeom>
              <a:rect b="b" l="l" r="r" t="t"/>
              <a:pathLst>
                <a:path extrusionOk="0" h="7388" w="7422">
                  <a:moveTo>
                    <a:pt x="3240" y="0"/>
                  </a:moveTo>
                  <a:cubicBezTo>
                    <a:pt x="2737" y="0"/>
                    <a:pt x="2280" y="145"/>
                    <a:pt x="2043" y="467"/>
                  </a:cubicBezTo>
                  <a:cubicBezTo>
                    <a:pt x="1166" y="1728"/>
                    <a:pt x="1" y="2893"/>
                    <a:pt x="49" y="4681"/>
                  </a:cubicBezTo>
                  <a:cubicBezTo>
                    <a:pt x="208" y="5287"/>
                    <a:pt x="400" y="5878"/>
                    <a:pt x="495" y="6484"/>
                  </a:cubicBezTo>
                  <a:cubicBezTo>
                    <a:pt x="624" y="7147"/>
                    <a:pt x="924" y="7387"/>
                    <a:pt x="1343" y="7387"/>
                  </a:cubicBezTo>
                  <a:cubicBezTo>
                    <a:pt x="1550" y="7387"/>
                    <a:pt x="1785" y="7329"/>
                    <a:pt x="2043" y="7234"/>
                  </a:cubicBezTo>
                  <a:cubicBezTo>
                    <a:pt x="3863" y="6596"/>
                    <a:pt x="5491" y="5718"/>
                    <a:pt x="6767" y="4218"/>
                  </a:cubicBezTo>
                  <a:cubicBezTo>
                    <a:pt x="7422" y="3436"/>
                    <a:pt x="7246" y="1904"/>
                    <a:pt x="6368" y="1393"/>
                  </a:cubicBezTo>
                  <a:cubicBezTo>
                    <a:pt x="5810" y="1074"/>
                    <a:pt x="5267" y="755"/>
                    <a:pt x="4741" y="419"/>
                  </a:cubicBezTo>
                  <a:cubicBezTo>
                    <a:pt x="4320" y="153"/>
                    <a:pt x="3756" y="0"/>
                    <a:pt x="324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16"/>
            <p:cNvSpPr/>
            <p:nvPr/>
          </p:nvSpPr>
          <p:spPr>
            <a:xfrm>
              <a:off x="5687269" y="1202725"/>
              <a:ext cx="370165" cy="368598"/>
            </a:xfrm>
            <a:custGeom>
              <a:rect b="b" l="l" r="r" t="t"/>
              <a:pathLst>
                <a:path extrusionOk="0" h="7133" w="7134">
                  <a:moveTo>
                    <a:pt x="2917" y="0"/>
                  </a:moveTo>
                  <a:cubicBezTo>
                    <a:pt x="2246" y="0"/>
                    <a:pt x="1694" y="370"/>
                    <a:pt x="1404" y="1104"/>
                  </a:cubicBezTo>
                  <a:cubicBezTo>
                    <a:pt x="1325" y="1311"/>
                    <a:pt x="1197" y="1503"/>
                    <a:pt x="1037" y="1663"/>
                  </a:cubicBezTo>
                  <a:cubicBezTo>
                    <a:pt x="96" y="2508"/>
                    <a:pt x="0" y="3913"/>
                    <a:pt x="926" y="4775"/>
                  </a:cubicBezTo>
                  <a:cubicBezTo>
                    <a:pt x="1580" y="5381"/>
                    <a:pt x="2346" y="5844"/>
                    <a:pt x="2968" y="6450"/>
                  </a:cubicBezTo>
                  <a:cubicBezTo>
                    <a:pt x="3417" y="6890"/>
                    <a:pt x="3938" y="7132"/>
                    <a:pt x="4461" y="7132"/>
                  </a:cubicBezTo>
                  <a:cubicBezTo>
                    <a:pt x="4832" y="7132"/>
                    <a:pt x="5204" y="7011"/>
                    <a:pt x="5554" y="6754"/>
                  </a:cubicBezTo>
                  <a:cubicBezTo>
                    <a:pt x="6687" y="5924"/>
                    <a:pt x="7134" y="4471"/>
                    <a:pt x="6687" y="3163"/>
                  </a:cubicBezTo>
                  <a:cubicBezTo>
                    <a:pt x="6607" y="2875"/>
                    <a:pt x="6559" y="2604"/>
                    <a:pt x="6527" y="2317"/>
                  </a:cubicBezTo>
                  <a:cubicBezTo>
                    <a:pt x="6575" y="1120"/>
                    <a:pt x="6256" y="689"/>
                    <a:pt x="5602" y="609"/>
                  </a:cubicBezTo>
                  <a:cubicBezTo>
                    <a:pt x="4995" y="577"/>
                    <a:pt x="4405" y="434"/>
                    <a:pt x="3846" y="210"/>
                  </a:cubicBezTo>
                  <a:cubicBezTo>
                    <a:pt x="3522" y="70"/>
                    <a:pt x="3208" y="0"/>
                    <a:pt x="29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16"/>
            <p:cNvSpPr/>
            <p:nvPr/>
          </p:nvSpPr>
          <p:spPr>
            <a:xfrm>
              <a:off x="5772519" y="1965688"/>
              <a:ext cx="312259" cy="386012"/>
            </a:xfrm>
            <a:custGeom>
              <a:rect b="b" l="l" r="r" t="t"/>
              <a:pathLst>
                <a:path extrusionOk="0" h="7470" w="6018">
                  <a:moveTo>
                    <a:pt x="921" y="1"/>
                  </a:moveTo>
                  <a:cubicBezTo>
                    <a:pt x="263" y="1"/>
                    <a:pt x="107" y="352"/>
                    <a:pt x="192" y="1021"/>
                  </a:cubicBezTo>
                  <a:cubicBezTo>
                    <a:pt x="256" y="1564"/>
                    <a:pt x="512" y="2170"/>
                    <a:pt x="384" y="2665"/>
                  </a:cubicBezTo>
                  <a:cubicBezTo>
                    <a:pt x="1" y="4181"/>
                    <a:pt x="224" y="5618"/>
                    <a:pt x="735" y="7054"/>
                  </a:cubicBezTo>
                  <a:cubicBezTo>
                    <a:pt x="1278" y="7182"/>
                    <a:pt x="1820" y="7325"/>
                    <a:pt x="2379" y="7421"/>
                  </a:cubicBezTo>
                  <a:cubicBezTo>
                    <a:pt x="2548" y="7454"/>
                    <a:pt x="2722" y="7470"/>
                    <a:pt x="2897" y="7470"/>
                  </a:cubicBezTo>
                  <a:cubicBezTo>
                    <a:pt x="3826" y="7470"/>
                    <a:pt x="4772" y="7017"/>
                    <a:pt x="5108" y="6224"/>
                  </a:cubicBezTo>
                  <a:cubicBezTo>
                    <a:pt x="5507" y="5235"/>
                    <a:pt x="5778" y="4197"/>
                    <a:pt x="5906" y="3144"/>
                  </a:cubicBezTo>
                  <a:cubicBezTo>
                    <a:pt x="6017" y="2059"/>
                    <a:pt x="5235" y="766"/>
                    <a:pt x="4342" y="766"/>
                  </a:cubicBezTo>
                  <a:cubicBezTo>
                    <a:pt x="4327" y="766"/>
                    <a:pt x="4312" y="766"/>
                    <a:pt x="4298" y="766"/>
                  </a:cubicBezTo>
                  <a:cubicBezTo>
                    <a:pt x="3154" y="766"/>
                    <a:pt x="2253" y="158"/>
                    <a:pt x="1182" y="16"/>
                  </a:cubicBezTo>
                  <a:cubicBezTo>
                    <a:pt x="1087" y="6"/>
                    <a:pt x="1000" y="1"/>
                    <a:pt x="9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16"/>
            <p:cNvSpPr/>
            <p:nvPr/>
          </p:nvSpPr>
          <p:spPr>
            <a:xfrm>
              <a:off x="1830845" y="1302611"/>
              <a:ext cx="395071" cy="356454"/>
            </a:xfrm>
            <a:custGeom>
              <a:rect b="b" l="l" r="r" t="t"/>
              <a:pathLst>
                <a:path extrusionOk="0" h="6898" w="7614">
                  <a:moveTo>
                    <a:pt x="3608" y="1"/>
                  </a:moveTo>
                  <a:cubicBezTo>
                    <a:pt x="2650" y="448"/>
                    <a:pt x="1597" y="799"/>
                    <a:pt x="719" y="1389"/>
                  </a:cubicBezTo>
                  <a:cubicBezTo>
                    <a:pt x="97" y="1804"/>
                    <a:pt x="1" y="2634"/>
                    <a:pt x="559" y="3257"/>
                  </a:cubicBezTo>
                  <a:cubicBezTo>
                    <a:pt x="1517" y="4358"/>
                    <a:pt x="2538" y="5427"/>
                    <a:pt x="3624" y="6416"/>
                  </a:cubicBezTo>
                  <a:cubicBezTo>
                    <a:pt x="3982" y="6739"/>
                    <a:pt x="4395" y="6897"/>
                    <a:pt x="4798" y="6897"/>
                  </a:cubicBezTo>
                  <a:cubicBezTo>
                    <a:pt x="5292" y="6897"/>
                    <a:pt x="5770" y="6659"/>
                    <a:pt x="6113" y="6193"/>
                  </a:cubicBezTo>
                  <a:cubicBezTo>
                    <a:pt x="6704" y="5411"/>
                    <a:pt x="7103" y="4485"/>
                    <a:pt x="7502" y="3576"/>
                  </a:cubicBezTo>
                  <a:cubicBezTo>
                    <a:pt x="7613" y="3272"/>
                    <a:pt x="7582" y="2921"/>
                    <a:pt x="7422" y="2634"/>
                  </a:cubicBezTo>
                  <a:cubicBezTo>
                    <a:pt x="6544" y="1309"/>
                    <a:pt x="5140" y="751"/>
                    <a:pt x="36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16"/>
            <p:cNvSpPr/>
            <p:nvPr/>
          </p:nvSpPr>
          <p:spPr>
            <a:xfrm>
              <a:off x="4350702" y="267844"/>
              <a:ext cx="539163" cy="258375"/>
            </a:xfrm>
            <a:custGeom>
              <a:rect b="b" l="l" r="r" t="t"/>
              <a:pathLst>
                <a:path extrusionOk="0" h="5000" w="10391">
                  <a:moveTo>
                    <a:pt x="3050" y="1"/>
                  </a:moveTo>
                  <a:cubicBezTo>
                    <a:pt x="2136" y="1"/>
                    <a:pt x="1137" y="598"/>
                    <a:pt x="192" y="923"/>
                  </a:cubicBezTo>
                  <a:cubicBezTo>
                    <a:pt x="113" y="971"/>
                    <a:pt x="81" y="1146"/>
                    <a:pt x="1" y="1322"/>
                  </a:cubicBezTo>
                  <a:lnTo>
                    <a:pt x="863" y="1529"/>
                  </a:lnTo>
                  <a:cubicBezTo>
                    <a:pt x="879" y="3987"/>
                    <a:pt x="1661" y="4051"/>
                    <a:pt x="3304" y="4386"/>
                  </a:cubicBezTo>
                  <a:cubicBezTo>
                    <a:pt x="3481" y="4424"/>
                    <a:pt x="3668" y="4432"/>
                    <a:pt x="3855" y="4432"/>
                  </a:cubicBezTo>
                  <a:cubicBezTo>
                    <a:pt x="3997" y="4432"/>
                    <a:pt x="4139" y="4428"/>
                    <a:pt x="4277" y="4428"/>
                  </a:cubicBezTo>
                  <a:cubicBezTo>
                    <a:pt x="4570" y="4428"/>
                    <a:pt x="4848" y="4448"/>
                    <a:pt x="5076" y="4577"/>
                  </a:cubicBezTo>
                  <a:cubicBezTo>
                    <a:pt x="5585" y="4867"/>
                    <a:pt x="6029" y="4999"/>
                    <a:pt x="6428" y="4999"/>
                  </a:cubicBezTo>
                  <a:cubicBezTo>
                    <a:pt x="7219" y="4999"/>
                    <a:pt x="7834" y="4479"/>
                    <a:pt x="8427" y="3620"/>
                  </a:cubicBezTo>
                  <a:cubicBezTo>
                    <a:pt x="8954" y="2870"/>
                    <a:pt x="9688" y="2263"/>
                    <a:pt x="10326" y="1577"/>
                  </a:cubicBezTo>
                  <a:cubicBezTo>
                    <a:pt x="10390" y="1513"/>
                    <a:pt x="10358" y="1354"/>
                    <a:pt x="10374" y="1130"/>
                  </a:cubicBezTo>
                  <a:lnTo>
                    <a:pt x="10374" y="1130"/>
                  </a:lnTo>
                  <a:lnTo>
                    <a:pt x="9784" y="1385"/>
                  </a:lnTo>
                  <a:lnTo>
                    <a:pt x="9784" y="827"/>
                  </a:lnTo>
                  <a:cubicBezTo>
                    <a:pt x="8363" y="731"/>
                    <a:pt x="7071" y="667"/>
                    <a:pt x="5778" y="540"/>
                  </a:cubicBezTo>
                  <a:cubicBezTo>
                    <a:pt x="4916" y="476"/>
                    <a:pt x="4054" y="109"/>
                    <a:pt x="3272" y="13"/>
                  </a:cubicBezTo>
                  <a:cubicBezTo>
                    <a:pt x="3199" y="5"/>
                    <a:pt x="3125" y="1"/>
                    <a:pt x="30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16"/>
            <p:cNvSpPr/>
            <p:nvPr/>
          </p:nvSpPr>
          <p:spPr>
            <a:xfrm>
              <a:off x="3858862" y="-61835"/>
              <a:ext cx="407421" cy="389009"/>
            </a:xfrm>
            <a:custGeom>
              <a:rect b="b" l="l" r="r" t="t"/>
              <a:pathLst>
                <a:path extrusionOk="0" h="7528" w="7852">
                  <a:moveTo>
                    <a:pt x="5171" y="0"/>
                  </a:moveTo>
                  <a:cubicBezTo>
                    <a:pt x="5045" y="0"/>
                    <a:pt x="4688" y="251"/>
                    <a:pt x="4501" y="424"/>
                  </a:cubicBezTo>
                  <a:cubicBezTo>
                    <a:pt x="3846" y="1047"/>
                    <a:pt x="3336" y="1877"/>
                    <a:pt x="2585" y="2291"/>
                  </a:cubicBezTo>
                  <a:cubicBezTo>
                    <a:pt x="1277" y="3026"/>
                    <a:pt x="942" y="4175"/>
                    <a:pt x="686" y="5691"/>
                  </a:cubicBezTo>
                  <a:lnTo>
                    <a:pt x="383" y="4813"/>
                  </a:lnTo>
                  <a:lnTo>
                    <a:pt x="383" y="4813"/>
                  </a:lnTo>
                  <a:cubicBezTo>
                    <a:pt x="0" y="6361"/>
                    <a:pt x="447" y="7430"/>
                    <a:pt x="1468" y="7510"/>
                  </a:cubicBezTo>
                  <a:cubicBezTo>
                    <a:pt x="1643" y="7521"/>
                    <a:pt x="1816" y="7527"/>
                    <a:pt x="1987" y="7527"/>
                  </a:cubicBezTo>
                  <a:cubicBezTo>
                    <a:pt x="3098" y="7527"/>
                    <a:pt x="4119" y="7258"/>
                    <a:pt x="4852" y="6138"/>
                  </a:cubicBezTo>
                  <a:cubicBezTo>
                    <a:pt x="5650" y="4925"/>
                    <a:pt x="6639" y="3824"/>
                    <a:pt x="7533" y="2659"/>
                  </a:cubicBezTo>
                  <a:cubicBezTo>
                    <a:pt x="7660" y="2499"/>
                    <a:pt x="7852" y="2132"/>
                    <a:pt x="7804" y="2100"/>
                  </a:cubicBezTo>
                  <a:cubicBezTo>
                    <a:pt x="6958" y="1366"/>
                    <a:pt x="6112" y="664"/>
                    <a:pt x="5203" y="9"/>
                  </a:cubicBezTo>
                  <a:cubicBezTo>
                    <a:pt x="5195" y="3"/>
                    <a:pt x="5184" y="0"/>
                    <a:pt x="51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16"/>
            <p:cNvSpPr/>
            <p:nvPr/>
          </p:nvSpPr>
          <p:spPr>
            <a:xfrm>
              <a:off x="1956724" y="330524"/>
              <a:ext cx="371878" cy="365704"/>
            </a:xfrm>
            <a:custGeom>
              <a:rect b="b" l="l" r="r" t="t"/>
              <a:pathLst>
                <a:path extrusionOk="0" h="7077" w="7167">
                  <a:moveTo>
                    <a:pt x="5705" y="1"/>
                  </a:moveTo>
                  <a:cubicBezTo>
                    <a:pt x="5444" y="1"/>
                    <a:pt x="5163" y="131"/>
                    <a:pt x="4884" y="396"/>
                  </a:cubicBezTo>
                  <a:cubicBezTo>
                    <a:pt x="3927" y="1338"/>
                    <a:pt x="2698" y="1960"/>
                    <a:pt x="1373" y="2151"/>
                  </a:cubicBezTo>
                  <a:cubicBezTo>
                    <a:pt x="144" y="2327"/>
                    <a:pt x="1" y="2822"/>
                    <a:pt x="719" y="3827"/>
                  </a:cubicBezTo>
                  <a:cubicBezTo>
                    <a:pt x="1293" y="4625"/>
                    <a:pt x="2634" y="4880"/>
                    <a:pt x="2490" y="6221"/>
                  </a:cubicBezTo>
                  <a:cubicBezTo>
                    <a:pt x="2474" y="6285"/>
                    <a:pt x="2618" y="6365"/>
                    <a:pt x="2698" y="6428"/>
                  </a:cubicBezTo>
                  <a:cubicBezTo>
                    <a:pt x="3240" y="6861"/>
                    <a:pt x="3814" y="7077"/>
                    <a:pt x="4352" y="7077"/>
                  </a:cubicBezTo>
                  <a:cubicBezTo>
                    <a:pt x="5145" y="7077"/>
                    <a:pt x="5861" y="6610"/>
                    <a:pt x="6289" y="5678"/>
                  </a:cubicBezTo>
                  <a:cubicBezTo>
                    <a:pt x="6735" y="4737"/>
                    <a:pt x="6895" y="3668"/>
                    <a:pt x="7166" y="2726"/>
                  </a:cubicBezTo>
                  <a:cubicBezTo>
                    <a:pt x="6959" y="1976"/>
                    <a:pt x="6863" y="1353"/>
                    <a:pt x="6624" y="763"/>
                  </a:cubicBezTo>
                  <a:cubicBezTo>
                    <a:pt x="6400" y="259"/>
                    <a:pt x="6072" y="1"/>
                    <a:pt x="57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16"/>
            <p:cNvSpPr/>
            <p:nvPr/>
          </p:nvSpPr>
          <p:spPr>
            <a:xfrm>
              <a:off x="6311629" y="1841981"/>
              <a:ext cx="328811" cy="443630"/>
            </a:xfrm>
            <a:custGeom>
              <a:rect b="b" l="l" r="r" t="t"/>
              <a:pathLst>
                <a:path extrusionOk="0" h="8585" w="6337">
                  <a:moveTo>
                    <a:pt x="3160" y="0"/>
                  </a:moveTo>
                  <a:cubicBezTo>
                    <a:pt x="2235" y="1165"/>
                    <a:pt x="1086" y="1899"/>
                    <a:pt x="575" y="3415"/>
                  </a:cubicBezTo>
                  <a:cubicBezTo>
                    <a:pt x="0" y="5139"/>
                    <a:pt x="304" y="6847"/>
                    <a:pt x="1500" y="8076"/>
                  </a:cubicBezTo>
                  <a:cubicBezTo>
                    <a:pt x="1830" y="8413"/>
                    <a:pt x="2051" y="8584"/>
                    <a:pt x="2240" y="8584"/>
                  </a:cubicBezTo>
                  <a:cubicBezTo>
                    <a:pt x="2454" y="8584"/>
                    <a:pt x="2627" y="8365"/>
                    <a:pt x="2873" y="7916"/>
                  </a:cubicBezTo>
                  <a:cubicBezTo>
                    <a:pt x="3671" y="6432"/>
                    <a:pt x="4501" y="4979"/>
                    <a:pt x="5347" y="3527"/>
                  </a:cubicBezTo>
                  <a:cubicBezTo>
                    <a:pt x="6336" y="1835"/>
                    <a:pt x="5809" y="591"/>
                    <a:pt x="3942" y="224"/>
                  </a:cubicBezTo>
                  <a:cubicBezTo>
                    <a:pt x="3687" y="160"/>
                    <a:pt x="3432" y="80"/>
                    <a:pt x="3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16"/>
            <p:cNvSpPr/>
            <p:nvPr/>
          </p:nvSpPr>
          <p:spPr>
            <a:xfrm>
              <a:off x="6854838" y="1453188"/>
              <a:ext cx="298146" cy="398414"/>
            </a:xfrm>
            <a:custGeom>
              <a:rect b="b" l="l" r="r" t="t"/>
              <a:pathLst>
                <a:path extrusionOk="0" h="7710" w="5746">
                  <a:moveTo>
                    <a:pt x="1811" y="0"/>
                  </a:moveTo>
                  <a:cubicBezTo>
                    <a:pt x="1529" y="0"/>
                    <a:pt x="1172" y="79"/>
                    <a:pt x="1118" y="215"/>
                  </a:cubicBezTo>
                  <a:cubicBezTo>
                    <a:pt x="751" y="1172"/>
                    <a:pt x="1" y="2321"/>
                    <a:pt x="256" y="3119"/>
                  </a:cubicBezTo>
                  <a:cubicBezTo>
                    <a:pt x="767" y="4636"/>
                    <a:pt x="1836" y="5992"/>
                    <a:pt x="2761" y="7365"/>
                  </a:cubicBezTo>
                  <a:cubicBezTo>
                    <a:pt x="2920" y="7602"/>
                    <a:pt x="3225" y="7710"/>
                    <a:pt x="3556" y="7710"/>
                  </a:cubicBezTo>
                  <a:cubicBezTo>
                    <a:pt x="4092" y="7710"/>
                    <a:pt x="4694" y="7429"/>
                    <a:pt x="4852" y="6966"/>
                  </a:cubicBezTo>
                  <a:cubicBezTo>
                    <a:pt x="5219" y="5848"/>
                    <a:pt x="5427" y="4667"/>
                    <a:pt x="5746" y="3343"/>
                  </a:cubicBezTo>
                  <a:cubicBezTo>
                    <a:pt x="5746" y="3327"/>
                    <a:pt x="5714" y="3135"/>
                    <a:pt x="5634" y="2944"/>
                  </a:cubicBezTo>
                  <a:cubicBezTo>
                    <a:pt x="5092" y="1316"/>
                    <a:pt x="3639" y="183"/>
                    <a:pt x="1948" y="7"/>
                  </a:cubicBezTo>
                  <a:cubicBezTo>
                    <a:pt x="1906" y="3"/>
                    <a:pt x="1860" y="0"/>
                    <a:pt x="18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16"/>
            <p:cNvSpPr/>
            <p:nvPr/>
          </p:nvSpPr>
          <p:spPr>
            <a:xfrm>
              <a:off x="2482550" y="1286127"/>
              <a:ext cx="391751" cy="325811"/>
            </a:xfrm>
            <a:custGeom>
              <a:rect b="b" l="l" r="r" t="t"/>
              <a:pathLst>
                <a:path extrusionOk="0" h="6305" w="7550">
                  <a:moveTo>
                    <a:pt x="2858" y="1"/>
                  </a:moveTo>
                  <a:cubicBezTo>
                    <a:pt x="2522" y="1"/>
                    <a:pt x="2091" y="384"/>
                    <a:pt x="1868" y="703"/>
                  </a:cubicBezTo>
                  <a:cubicBezTo>
                    <a:pt x="1373" y="1421"/>
                    <a:pt x="1102" y="2267"/>
                    <a:pt x="575" y="2937"/>
                  </a:cubicBezTo>
                  <a:cubicBezTo>
                    <a:pt x="1" y="3703"/>
                    <a:pt x="113" y="4214"/>
                    <a:pt x="879" y="4645"/>
                  </a:cubicBezTo>
                  <a:cubicBezTo>
                    <a:pt x="1868" y="5235"/>
                    <a:pt x="2889" y="5778"/>
                    <a:pt x="3847" y="6305"/>
                  </a:cubicBezTo>
                  <a:cubicBezTo>
                    <a:pt x="4900" y="5299"/>
                    <a:pt x="5906" y="4389"/>
                    <a:pt x="6863" y="3416"/>
                  </a:cubicBezTo>
                  <a:cubicBezTo>
                    <a:pt x="7167" y="3097"/>
                    <a:pt x="7550" y="2586"/>
                    <a:pt x="7486" y="2251"/>
                  </a:cubicBezTo>
                  <a:cubicBezTo>
                    <a:pt x="7358" y="1549"/>
                    <a:pt x="7071" y="815"/>
                    <a:pt x="6113" y="751"/>
                  </a:cubicBezTo>
                  <a:cubicBezTo>
                    <a:pt x="5730" y="735"/>
                    <a:pt x="5379" y="495"/>
                    <a:pt x="4996" y="400"/>
                  </a:cubicBezTo>
                  <a:cubicBezTo>
                    <a:pt x="4294" y="240"/>
                    <a:pt x="3576" y="1"/>
                    <a:pt x="28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16"/>
            <p:cNvSpPr/>
            <p:nvPr/>
          </p:nvSpPr>
          <p:spPr>
            <a:xfrm>
              <a:off x="6411824" y="1208616"/>
              <a:ext cx="441407" cy="388648"/>
            </a:xfrm>
            <a:custGeom>
              <a:rect b="b" l="l" r="r" t="t"/>
              <a:pathLst>
                <a:path extrusionOk="0" h="7521" w="8507">
                  <a:moveTo>
                    <a:pt x="8507" y="0"/>
                  </a:moveTo>
                  <a:lnTo>
                    <a:pt x="8507" y="0"/>
                  </a:lnTo>
                  <a:cubicBezTo>
                    <a:pt x="8012" y="112"/>
                    <a:pt x="7437" y="96"/>
                    <a:pt x="7038" y="352"/>
                  </a:cubicBezTo>
                  <a:cubicBezTo>
                    <a:pt x="5075" y="1549"/>
                    <a:pt x="3176" y="2809"/>
                    <a:pt x="1261" y="4070"/>
                  </a:cubicBezTo>
                  <a:cubicBezTo>
                    <a:pt x="894" y="4309"/>
                    <a:pt x="559" y="4581"/>
                    <a:pt x="272" y="4900"/>
                  </a:cubicBezTo>
                  <a:cubicBezTo>
                    <a:pt x="128" y="5060"/>
                    <a:pt x="0" y="5522"/>
                    <a:pt x="64" y="5570"/>
                  </a:cubicBezTo>
                  <a:cubicBezTo>
                    <a:pt x="958" y="6233"/>
                    <a:pt x="1465" y="7490"/>
                    <a:pt x="2935" y="7490"/>
                  </a:cubicBezTo>
                  <a:cubicBezTo>
                    <a:pt x="2987" y="7490"/>
                    <a:pt x="3041" y="7489"/>
                    <a:pt x="3096" y="7485"/>
                  </a:cubicBezTo>
                  <a:cubicBezTo>
                    <a:pt x="3202" y="7510"/>
                    <a:pt x="3299" y="7521"/>
                    <a:pt x="3388" y="7521"/>
                  </a:cubicBezTo>
                  <a:cubicBezTo>
                    <a:pt x="4179" y="7521"/>
                    <a:pt x="4391" y="6635"/>
                    <a:pt x="4836" y="6033"/>
                  </a:cubicBezTo>
                  <a:cubicBezTo>
                    <a:pt x="5953" y="4549"/>
                    <a:pt x="7102" y="3081"/>
                    <a:pt x="8156" y="1549"/>
                  </a:cubicBezTo>
                  <a:cubicBezTo>
                    <a:pt x="8443" y="1150"/>
                    <a:pt x="8395" y="527"/>
                    <a:pt x="850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16"/>
            <p:cNvSpPr/>
            <p:nvPr/>
          </p:nvSpPr>
          <p:spPr>
            <a:xfrm>
              <a:off x="2118197" y="986264"/>
              <a:ext cx="438968" cy="274343"/>
            </a:xfrm>
            <a:custGeom>
              <a:rect b="b" l="l" r="r" t="t"/>
              <a:pathLst>
                <a:path extrusionOk="0" h="5309" w="8460">
                  <a:moveTo>
                    <a:pt x="2663" y="0"/>
                  </a:moveTo>
                  <a:cubicBezTo>
                    <a:pt x="2411" y="0"/>
                    <a:pt x="2153" y="85"/>
                    <a:pt x="1900" y="314"/>
                  </a:cubicBezTo>
                  <a:cubicBezTo>
                    <a:pt x="1852" y="362"/>
                    <a:pt x="1768" y="374"/>
                    <a:pt x="1676" y="374"/>
                  </a:cubicBezTo>
                  <a:cubicBezTo>
                    <a:pt x="1585" y="374"/>
                    <a:pt x="1485" y="362"/>
                    <a:pt x="1405" y="362"/>
                  </a:cubicBezTo>
                  <a:cubicBezTo>
                    <a:pt x="368" y="409"/>
                    <a:pt x="1" y="856"/>
                    <a:pt x="208" y="1910"/>
                  </a:cubicBezTo>
                  <a:cubicBezTo>
                    <a:pt x="352" y="2548"/>
                    <a:pt x="527" y="3202"/>
                    <a:pt x="767" y="3825"/>
                  </a:cubicBezTo>
                  <a:cubicBezTo>
                    <a:pt x="847" y="4064"/>
                    <a:pt x="1038" y="4272"/>
                    <a:pt x="1277" y="4383"/>
                  </a:cubicBezTo>
                  <a:cubicBezTo>
                    <a:pt x="2634" y="4702"/>
                    <a:pt x="4007" y="4990"/>
                    <a:pt x="5475" y="5309"/>
                  </a:cubicBezTo>
                  <a:cubicBezTo>
                    <a:pt x="5698" y="5261"/>
                    <a:pt x="6017" y="5197"/>
                    <a:pt x="6353" y="5149"/>
                  </a:cubicBezTo>
                  <a:cubicBezTo>
                    <a:pt x="8060" y="4846"/>
                    <a:pt x="8459" y="4048"/>
                    <a:pt x="7246" y="2835"/>
                  </a:cubicBezTo>
                  <a:cubicBezTo>
                    <a:pt x="6257" y="1846"/>
                    <a:pt x="4980" y="1128"/>
                    <a:pt x="3767" y="409"/>
                  </a:cubicBezTo>
                  <a:cubicBezTo>
                    <a:pt x="3444" y="214"/>
                    <a:pt x="3061" y="0"/>
                    <a:pt x="26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16"/>
            <p:cNvSpPr/>
            <p:nvPr/>
          </p:nvSpPr>
          <p:spPr>
            <a:xfrm>
              <a:off x="6063192" y="333831"/>
              <a:ext cx="343703" cy="378829"/>
            </a:xfrm>
            <a:custGeom>
              <a:rect b="b" l="l" r="r" t="t"/>
              <a:pathLst>
                <a:path extrusionOk="0" h="7331" w="6624">
                  <a:moveTo>
                    <a:pt x="4455" y="0"/>
                  </a:moveTo>
                  <a:cubicBezTo>
                    <a:pt x="4185" y="0"/>
                    <a:pt x="3931" y="186"/>
                    <a:pt x="3703" y="635"/>
                  </a:cubicBezTo>
                  <a:cubicBezTo>
                    <a:pt x="3607" y="843"/>
                    <a:pt x="3240" y="922"/>
                    <a:pt x="2985" y="1034"/>
                  </a:cubicBezTo>
                  <a:cubicBezTo>
                    <a:pt x="2171" y="1385"/>
                    <a:pt x="1325" y="1657"/>
                    <a:pt x="559" y="2071"/>
                  </a:cubicBezTo>
                  <a:cubicBezTo>
                    <a:pt x="112" y="2311"/>
                    <a:pt x="1" y="2742"/>
                    <a:pt x="384" y="3252"/>
                  </a:cubicBezTo>
                  <a:cubicBezTo>
                    <a:pt x="735" y="3731"/>
                    <a:pt x="910" y="4322"/>
                    <a:pt x="1197" y="4848"/>
                  </a:cubicBezTo>
                  <a:cubicBezTo>
                    <a:pt x="1517" y="5503"/>
                    <a:pt x="1884" y="6125"/>
                    <a:pt x="2315" y="6716"/>
                  </a:cubicBezTo>
                  <a:cubicBezTo>
                    <a:pt x="2634" y="7123"/>
                    <a:pt x="2933" y="7330"/>
                    <a:pt x="3222" y="7330"/>
                  </a:cubicBezTo>
                  <a:cubicBezTo>
                    <a:pt x="3512" y="7330"/>
                    <a:pt x="3791" y="7123"/>
                    <a:pt x="4070" y="6700"/>
                  </a:cubicBezTo>
                  <a:cubicBezTo>
                    <a:pt x="4932" y="5391"/>
                    <a:pt x="5682" y="3971"/>
                    <a:pt x="6464" y="2598"/>
                  </a:cubicBezTo>
                  <a:cubicBezTo>
                    <a:pt x="6544" y="2454"/>
                    <a:pt x="6528" y="2279"/>
                    <a:pt x="6624" y="1832"/>
                  </a:cubicBezTo>
                  <a:cubicBezTo>
                    <a:pt x="6241" y="1433"/>
                    <a:pt x="5778" y="922"/>
                    <a:pt x="5267" y="444"/>
                  </a:cubicBezTo>
                  <a:cubicBezTo>
                    <a:pt x="4986" y="171"/>
                    <a:pt x="4713" y="0"/>
                    <a:pt x="44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16"/>
            <p:cNvSpPr/>
            <p:nvPr/>
          </p:nvSpPr>
          <p:spPr>
            <a:xfrm>
              <a:off x="6147665" y="87619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318" y="0"/>
                  </a:moveTo>
                  <a:cubicBezTo>
                    <a:pt x="1119" y="0"/>
                    <a:pt x="932" y="30"/>
                    <a:pt x="782" y="98"/>
                  </a:cubicBezTo>
                  <a:cubicBezTo>
                    <a:pt x="399" y="257"/>
                    <a:pt x="144" y="1023"/>
                    <a:pt x="80" y="1550"/>
                  </a:cubicBezTo>
                  <a:cubicBezTo>
                    <a:pt x="0" y="2603"/>
                    <a:pt x="0" y="3673"/>
                    <a:pt x="48" y="4726"/>
                  </a:cubicBezTo>
                  <a:cubicBezTo>
                    <a:pt x="64" y="5045"/>
                    <a:pt x="128" y="5508"/>
                    <a:pt x="320" y="5651"/>
                  </a:cubicBezTo>
                  <a:cubicBezTo>
                    <a:pt x="1261" y="6242"/>
                    <a:pt x="2235" y="6801"/>
                    <a:pt x="3240" y="7295"/>
                  </a:cubicBezTo>
                  <a:cubicBezTo>
                    <a:pt x="3250" y="7300"/>
                    <a:pt x="3262" y="7302"/>
                    <a:pt x="3276" y="7302"/>
                  </a:cubicBezTo>
                  <a:cubicBezTo>
                    <a:pt x="3403" y="7302"/>
                    <a:pt x="3695" y="7120"/>
                    <a:pt x="3767" y="6976"/>
                  </a:cubicBezTo>
                  <a:cubicBezTo>
                    <a:pt x="4134" y="6210"/>
                    <a:pt x="4437" y="5412"/>
                    <a:pt x="4772" y="4614"/>
                  </a:cubicBezTo>
                  <a:cubicBezTo>
                    <a:pt x="4629" y="2779"/>
                    <a:pt x="3910" y="1342"/>
                    <a:pt x="2490" y="337"/>
                  </a:cubicBezTo>
                  <a:cubicBezTo>
                    <a:pt x="2199" y="132"/>
                    <a:pt x="1733" y="0"/>
                    <a:pt x="13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16"/>
            <p:cNvSpPr/>
            <p:nvPr/>
          </p:nvSpPr>
          <p:spPr>
            <a:xfrm>
              <a:off x="7319385" y="1688975"/>
              <a:ext cx="307278" cy="385961"/>
            </a:xfrm>
            <a:custGeom>
              <a:rect b="b" l="l" r="r" t="t"/>
              <a:pathLst>
                <a:path extrusionOk="0" h="7469" w="5922">
                  <a:moveTo>
                    <a:pt x="2854" y="0"/>
                  </a:moveTo>
                  <a:cubicBezTo>
                    <a:pt x="2650" y="0"/>
                    <a:pt x="2439" y="68"/>
                    <a:pt x="2235" y="216"/>
                  </a:cubicBezTo>
                  <a:cubicBezTo>
                    <a:pt x="1341" y="886"/>
                    <a:pt x="735" y="1908"/>
                    <a:pt x="1" y="2770"/>
                  </a:cubicBezTo>
                  <a:lnTo>
                    <a:pt x="160" y="2913"/>
                  </a:lnTo>
                  <a:cubicBezTo>
                    <a:pt x="144" y="3041"/>
                    <a:pt x="160" y="3185"/>
                    <a:pt x="208" y="3312"/>
                  </a:cubicBezTo>
                  <a:cubicBezTo>
                    <a:pt x="974" y="4637"/>
                    <a:pt x="1756" y="5961"/>
                    <a:pt x="2554" y="7270"/>
                  </a:cubicBezTo>
                  <a:cubicBezTo>
                    <a:pt x="2649" y="7393"/>
                    <a:pt x="2803" y="7469"/>
                    <a:pt x="2964" y="7469"/>
                  </a:cubicBezTo>
                  <a:cubicBezTo>
                    <a:pt x="2992" y="7469"/>
                    <a:pt x="3021" y="7466"/>
                    <a:pt x="3049" y="7462"/>
                  </a:cubicBezTo>
                  <a:cubicBezTo>
                    <a:pt x="3831" y="7031"/>
                    <a:pt x="4661" y="6648"/>
                    <a:pt x="5331" y="6073"/>
                  </a:cubicBezTo>
                  <a:cubicBezTo>
                    <a:pt x="5922" y="5547"/>
                    <a:pt x="5379" y="4908"/>
                    <a:pt x="5124" y="4350"/>
                  </a:cubicBezTo>
                  <a:cubicBezTo>
                    <a:pt x="5092" y="4222"/>
                    <a:pt x="5060" y="4078"/>
                    <a:pt x="5044" y="3951"/>
                  </a:cubicBezTo>
                  <a:cubicBezTo>
                    <a:pt x="4709" y="2977"/>
                    <a:pt x="4421" y="1988"/>
                    <a:pt x="4054" y="1014"/>
                  </a:cubicBezTo>
                  <a:cubicBezTo>
                    <a:pt x="3817" y="403"/>
                    <a:pt x="3354" y="0"/>
                    <a:pt x="28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16"/>
            <p:cNvSpPr/>
            <p:nvPr/>
          </p:nvSpPr>
          <p:spPr>
            <a:xfrm>
              <a:off x="4483223" y="1885645"/>
              <a:ext cx="345363" cy="293927"/>
            </a:xfrm>
            <a:custGeom>
              <a:rect b="b" l="l" r="r" t="t"/>
              <a:pathLst>
                <a:path extrusionOk="0" h="5688" w="6656">
                  <a:moveTo>
                    <a:pt x="4692" y="1"/>
                  </a:moveTo>
                  <a:cubicBezTo>
                    <a:pt x="3384" y="272"/>
                    <a:pt x="2298" y="464"/>
                    <a:pt x="1229" y="751"/>
                  </a:cubicBezTo>
                  <a:cubicBezTo>
                    <a:pt x="878" y="847"/>
                    <a:pt x="559" y="1054"/>
                    <a:pt x="351" y="1358"/>
                  </a:cubicBezTo>
                  <a:cubicBezTo>
                    <a:pt x="160" y="1645"/>
                    <a:pt x="0" y="2155"/>
                    <a:pt x="128" y="2443"/>
                  </a:cubicBezTo>
                  <a:cubicBezTo>
                    <a:pt x="543" y="3384"/>
                    <a:pt x="1117" y="4246"/>
                    <a:pt x="1596" y="5156"/>
                  </a:cubicBezTo>
                  <a:cubicBezTo>
                    <a:pt x="1789" y="5541"/>
                    <a:pt x="2028" y="5688"/>
                    <a:pt x="2310" y="5688"/>
                  </a:cubicBezTo>
                  <a:cubicBezTo>
                    <a:pt x="2495" y="5688"/>
                    <a:pt x="2699" y="5624"/>
                    <a:pt x="2921" y="5523"/>
                  </a:cubicBezTo>
                  <a:cubicBezTo>
                    <a:pt x="3639" y="5172"/>
                    <a:pt x="4357" y="4837"/>
                    <a:pt x="5091" y="4517"/>
                  </a:cubicBezTo>
                  <a:cubicBezTo>
                    <a:pt x="6464" y="3959"/>
                    <a:pt x="6655" y="3528"/>
                    <a:pt x="6081" y="2155"/>
                  </a:cubicBezTo>
                  <a:cubicBezTo>
                    <a:pt x="5873" y="1661"/>
                    <a:pt x="5730" y="1134"/>
                    <a:pt x="5442" y="687"/>
                  </a:cubicBezTo>
                  <a:cubicBezTo>
                    <a:pt x="5251" y="368"/>
                    <a:pt x="4868" y="145"/>
                    <a:pt x="46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16"/>
            <p:cNvSpPr/>
            <p:nvPr/>
          </p:nvSpPr>
          <p:spPr>
            <a:xfrm>
              <a:off x="3698997" y="1065635"/>
              <a:ext cx="341108" cy="285763"/>
            </a:xfrm>
            <a:custGeom>
              <a:rect b="b" l="l" r="r" t="t"/>
              <a:pathLst>
                <a:path extrusionOk="0" h="5530" w="6574">
                  <a:moveTo>
                    <a:pt x="5494" y="1"/>
                  </a:moveTo>
                  <a:cubicBezTo>
                    <a:pt x="5341" y="1"/>
                    <a:pt x="5170" y="19"/>
                    <a:pt x="4980" y="54"/>
                  </a:cubicBezTo>
                  <a:cubicBezTo>
                    <a:pt x="4007" y="246"/>
                    <a:pt x="3033" y="469"/>
                    <a:pt x="2060" y="709"/>
                  </a:cubicBezTo>
                  <a:cubicBezTo>
                    <a:pt x="943" y="996"/>
                    <a:pt x="240" y="1906"/>
                    <a:pt x="1" y="3182"/>
                  </a:cubicBezTo>
                  <a:cubicBezTo>
                    <a:pt x="192" y="3565"/>
                    <a:pt x="288" y="4060"/>
                    <a:pt x="575" y="4316"/>
                  </a:cubicBezTo>
                  <a:cubicBezTo>
                    <a:pt x="1054" y="4715"/>
                    <a:pt x="1645" y="4954"/>
                    <a:pt x="2203" y="5257"/>
                  </a:cubicBezTo>
                  <a:cubicBezTo>
                    <a:pt x="2528" y="5437"/>
                    <a:pt x="2976" y="5530"/>
                    <a:pt x="3392" y="5530"/>
                  </a:cubicBezTo>
                  <a:cubicBezTo>
                    <a:pt x="3897" y="5530"/>
                    <a:pt x="4354" y="5394"/>
                    <a:pt x="4485" y="5113"/>
                  </a:cubicBezTo>
                  <a:cubicBezTo>
                    <a:pt x="5267" y="3581"/>
                    <a:pt x="5762" y="2608"/>
                    <a:pt x="6225" y="1411"/>
                  </a:cubicBezTo>
                  <a:cubicBezTo>
                    <a:pt x="6573" y="487"/>
                    <a:pt x="6292" y="1"/>
                    <a:pt x="54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16"/>
            <p:cNvSpPr/>
            <p:nvPr/>
          </p:nvSpPr>
          <p:spPr>
            <a:xfrm>
              <a:off x="2504914" y="471335"/>
              <a:ext cx="321339" cy="282817"/>
            </a:xfrm>
            <a:custGeom>
              <a:rect b="b" l="l" r="r" t="t"/>
              <a:pathLst>
                <a:path extrusionOk="0" h="5473" w="6193">
                  <a:moveTo>
                    <a:pt x="2395" y="1"/>
                  </a:moveTo>
                  <a:cubicBezTo>
                    <a:pt x="1964" y="81"/>
                    <a:pt x="1261" y="17"/>
                    <a:pt x="847" y="336"/>
                  </a:cubicBezTo>
                  <a:cubicBezTo>
                    <a:pt x="1" y="974"/>
                    <a:pt x="751" y="3688"/>
                    <a:pt x="1740" y="4087"/>
                  </a:cubicBezTo>
                  <a:cubicBezTo>
                    <a:pt x="2379" y="4342"/>
                    <a:pt x="2953" y="4709"/>
                    <a:pt x="3464" y="5140"/>
                  </a:cubicBezTo>
                  <a:cubicBezTo>
                    <a:pt x="3733" y="5359"/>
                    <a:pt x="3933" y="5472"/>
                    <a:pt x="4178" y="5472"/>
                  </a:cubicBezTo>
                  <a:cubicBezTo>
                    <a:pt x="4325" y="5472"/>
                    <a:pt x="4489" y="5431"/>
                    <a:pt x="4693" y="5347"/>
                  </a:cubicBezTo>
                  <a:cubicBezTo>
                    <a:pt x="6001" y="4773"/>
                    <a:pt x="6065" y="3640"/>
                    <a:pt x="6113" y="2507"/>
                  </a:cubicBezTo>
                  <a:cubicBezTo>
                    <a:pt x="6193" y="528"/>
                    <a:pt x="6161" y="528"/>
                    <a:pt x="4262" y="192"/>
                  </a:cubicBezTo>
                  <a:cubicBezTo>
                    <a:pt x="3703" y="97"/>
                    <a:pt x="3129" y="81"/>
                    <a:pt x="2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16"/>
            <p:cNvSpPr/>
            <p:nvPr/>
          </p:nvSpPr>
          <p:spPr>
            <a:xfrm>
              <a:off x="4861637" y="319414"/>
              <a:ext cx="426515" cy="307880"/>
            </a:xfrm>
            <a:custGeom>
              <a:rect b="b" l="l" r="r" t="t"/>
              <a:pathLst>
                <a:path extrusionOk="0" h="5958" w="8220">
                  <a:moveTo>
                    <a:pt x="2581" y="1"/>
                  </a:moveTo>
                  <a:cubicBezTo>
                    <a:pt x="2217" y="1"/>
                    <a:pt x="1834" y="320"/>
                    <a:pt x="1086" y="946"/>
                  </a:cubicBezTo>
                  <a:cubicBezTo>
                    <a:pt x="1" y="1856"/>
                    <a:pt x="17" y="2925"/>
                    <a:pt x="1261" y="3611"/>
                  </a:cubicBezTo>
                  <a:cubicBezTo>
                    <a:pt x="2442" y="4266"/>
                    <a:pt x="3735" y="4744"/>
                    <a:pt x="4996" y="5239"/>
                  </a:cubicBezTo>
                  <a:cubicBezTo>
                    <a:pt x="5778" y="5542"/>
                    <a:pt x="6592" y="5702"/>
                    <a:pt x="7549" y="5957"/>
                  </a:cubicBezTo>
                  <a:cubicBezTo>
                    <a:pt x="7693" y="5861"/>
                    <a:pt x="8012" y="5750"/>
                    <a:pt x="8124" y="5526"/>
                  </a:cubicBezTo>
                  <a:cubicBezTo>
                    <a:pt x="8220" y="5287"/>
                    <a:pt x="8220" y="5016"/>
                    <a:pt x="8092" y="4792"/>
                  </a:cubicBezTo>
                  <a:cubicBezTo>
                    <a:pt x="7853" y="4473"/>
                    <a:pt x="7581" y="4170"/>
                    <a:pt x="7278" y="3914"/>
                  </a:cubicBezTo>
                  <a:cubicBezTo>
                    <a:pt x="6241" y="2989"/>
                    <a:pt x="5140" y="2111"/>
                    <a:pt x="4150" y="1154"/>
                  </a:cubicBezTo>
                  <a:cubicBezTo>
                    <a:pt x="3351" y="380"/>
                    <a:pt x="2978" y="1"/>
                    <a:pt x="25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16"/>
            <p:cNvSpPr/>
            <p:nvPr/>
          </p:nvSpPr>
          <p:spPr>
            <a:xfrm>
              <a:off x="4528780" y="2425946"/>
              <a:ext cx="426515" cy="308345"/>
            </a:xfrm>
            <a:custGeom>
              <a:rect b="b" l="l" r="r" t="t"/>
              <a:pathLst>
                <a:path extrusionOk="0" h="5967" w="8220">
                  <a:moveTo>
                    <a:pt x="2568" y="1"/>
                  </a:moveTo>
                  <a:cubicBezTo>
                    <a:pt x="2203" y="1"/>
                    <a:pt x="1820" y="320"/>
                    <a:pt x="1069" y="940"/>
                  </a:cubicBezTo>
                  <a:cubicBezTo>
                    <a:pt x="0" y="1850"/>
                    <a:pt x="0" y="2919"/>
                    <a:pt x="1261" y="3605"/>
                  </a:cubicBezTo>
                  <a:cubicBezTo>
                    <a:pt x="2442" y="4259"/>
                    <a:pt x="3719" y="4754"/>
                    <a:pt x="4979" y="5233"/>
                  </a:cubicBezTo>
                  <a:cubicBezTo>
                    <a:pt x="5761" y="5536"/>
                    <a:pt x="6591" y="5696"/>
                    <a:pt x="7533" y="5967"/>
                  </a:cubicBezTo>
                  <a:cubicBezTo>
                    <a:pt x="7676" y="5855"/>
                    <a:pt x="7996" y="5744"/>
                    <a:pt x="8123" y="5536"/>
                  </a:cubicBezTo>
                  <a:cubicBezTo>
                    <a:pt x="8219" y="5297"/>
                    <a:pt x="8203" y="5025"/>
                    <a:pt x="8075" y="4802"/>
                  </a:cubicBezTo>
                  <a:cubicBezTo>
                    <a:pt x="7852" y="4467"/>
                    <a:pt x="7581" y="4180"/>
                    <a:pt x="7262" y="3924"/>
                  </a:cubicBezTo>
                  <a:cubicBezTo>
                    <a:pt x="6224" y="2983"/>
                    <a:pt x="5139" y="2121"/>
                    <a:pt x="4134" y="1147"/>
                  </a:cubicBezTo>
                  <a:cubicBezTo>
                    <a:pt x="3337" y="375"/>
                    <a:pt x="2963" y="1"/>
                    <a:pt x="256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16"/>
            <p:cNvSpPr/>
            <p:nvPr/>
          </p:nvSpPr>
          <p:spPr>
            <a:xfrm>
              <a:off x="4013694" y="620931"/>
              <a:ext cx="301466" cy="292842"/>
            </a:xfrm>
            <a:custGeom>
              <a:rect b="b" l="l" r="r" t="t"/>
              <a:pathLst>
                <a:path extrusionOk="0" h="5667" w="5810">
                  <a:moveTo>
                    <a:pt x="2061" y="0"/>
                  </a:moveTo>
                  <a:cubicBezTo>
                    <a:pt x="1497" y="0"/>
                    <a:pt x="1047" y="263"/>
                    <a:pt x="735" y="888"/>
                  </a:cubicBezTo>
                  <a:cubicBezTo>
                    <a:pt x="0" y="2325"/>
                    <a:pt x="798" y="4974"/>
                    <a:pt x="2315" y="5564"/>
                  </a:cubicBezTo>
                  <a:cubicBezTo>
                    <a:pt x="2499" y="5635"/>
                    <a:pt x="2718" y="5667"/>
                    <a:pt x="2949" y="5667"/>
                  </a:cubicBezTo>
                  <a:cubicBezTo>
                    <a:pt x="3397" y="5667"/>
                    <a:pt x="3887" y="5547"/>
                    <a:pt x="4246" y="5357"/>
                  </a:cubicBezTo>
                  <a:cubicBezTo>
                    <a:pt x="5363" y="4782"/>
                    <a:pt x="5570" y="3681"/>
                    <a:pt x="5554" y="2516"/>
                  </a:cubicBezTo>
                  <a:lnTo>
                    <a:pt x="5810" y="2372"/>
                  </a:lnTo>
                  <a:cubicBezTo>
                    <a:pt x="5458" y="1782"/>
                    <a:pt x="5251" y="1016"/>
                    <a:pt x="4756" y="665"/>
                  </a:cubicBezTo>
                  <a:cubicBezTo>
                    <a:pt x="4150" y="266"/>
                    <a:pt x="3304" y="218"/>
                    <a:pt x="2554" y="58"/>
                  </a:cubicBezTo>
                  <a:cubicBezTo>
                    <a:pt x="2381" y="20"/>
                    <a:pt x="2217" y="0"/>
                    <a:pt x="20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16"/>
            <p:cNvSpPr/>
            <p:nvPr/>
          </p:nvSpPr>
          <p:spPr>
            <a:xfrm>
              <a:off x="3309842" y="-24475"/>
              <a:ext cx="333740" cy="316096"/>
            </a:xfrm>
            <a:custGeom>
              <a:rect b="b" l="l" r="r" t="t"/>
              <a:pathLst>
                <a:path extrusionOk="0" h="6117" w="6432">
                  <a:moveTo>
                    <a:pt x="4995" y="1"/>
                  </a:moveTo>
                  <a:cubicBezTo>
                    <a:pt x="4682" y="1"/>
                    <a:pt x="4289" y="38"/>
                    <a:pt x="3795" y="38"/>
                  </a:cubicBezTo>
                  <a:cubicBezTo>
                    <a:pt x="3744" y="38"/>
                    <a:pt x="3692" y="37"/>
                    <a:pt x="3639" y="36"/>
                  </a:cubicBezTo>
                  <a:cubicBezTo>
                    <a:pt x="3626" y="36"/>
                    <a:pt x="3614" y="36"/>
                    <a:pt x="3602" y="36"/>
                  </a:cubicBezTo>
                  <a:cubicBezTo>
                    <a:pt x="1965" y="36"/>
                    <a:pt x="16" y="2125"/>
                    <a:pt x="0" y="4010"/>
                  </a:cubicBezTo>
                  <a:cubicBezTo>
                    <a:pt x="176" y="3867"/>
                    <a:pt x="335" y="3723"/>
                    <a:pt x="495" y="3563"/>
                  </a:cubicBezTo>
                  <a:cubicBezTo>
                    <a:pt x="801" y="3182"/>
                    <a:pt x="1125" y="2986"/>
                    <a:pt x="1448" y="2986"/>
                  </a:cubicBezTo>
                  <a:cubicBezTo>
                    <a:pt x="1748" y="2986"/>
                    <a:pt x="2046" y="3154"/>
                    <a:pt x="2330" y="3500"/>
                  </a:cubicBezTo>
                  <a:cubicBezTo>
                    <a:pt x="3000" y="4313"/>
                    <a:pt x="3591" y="5239"/>
                    <a:pt x="4229" y="6117"/>
                  </a:cubicBezTo>
                  <a:cubicBezTo>
                    <a:pt x="6192" y="5159"/>
                    <a:pt x="6432" y="4792"/>
                    <a:pt x="6192" y="2925"/>
                  </a:cubicBezTo>
                  <a:cubicBezTo>
                    <a:pt x="6144" y="2686"/>
                    <a:pt x="6112" y="2462"/>
                    <a:pt x="6097" y="2223"/>
                  </a:cubicBezTo>
                  <a:cubicBezTo>
                    <a:pt x="6085" y="266"/>
                    <a:pt x="5833" y="1"/>
                    <a:pt x="49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16"/>
            <p:cNvSpPr/>
            <p:nvPr/>
          </p:nvSpPr>
          <p:spPr>
            <a:xfrm>
              <a:off x="4503926" y="1337284"/>
              <a:ext cx="245999" cy="458409"/>
            </a:xfrm>
            <a:custGeom>
              <a:rect b="b" l="l" r="r" t="t"/>
              <a:pathLst>
                <a:path extrusionOk="0" h="8871" w="4741">
                  <a:moveTo>
                    <a:pt x="240" y="0"/>
                  </a:moveTo>
                  <a:cubicBezTo>
                    <a:pt x="176" y="383"/>
                    <a:pt x="0" y="798"/>
                    <a:pt x="64" y="1181"/>
                  </a:cubicBezTo>
                  <a:cubicBezTo>
                    <a:pt x="256" y="2250"/>
                    <a:pt x="543" y="3320"/>
                    <a:pt x="750" y="4389"/>
                  </a:cubicBezTo>
                  <a:cubicBezTo>
                    <a:pt x="1006" y="5602"/>
                    <a:pt x="1165" y="6831"/>
                    <a:pt x="1469" y="8028"/>
                  </a:cubicBezTo>
                  <a:cubicBezTo>
                    <a:pt x="1564" y="8363"/>
                    <a:pt x="1963" y="8826"/>
                    <a:pt x="2267" y="8857"/>
                  </a:cubicBezTo>
                  <a:cubicBezTo>
                    <a:pt x="2331" y="8866"/>
                    <a:pt x="2395" y="8871"/>
                    <a:pt x="2460" y="8871"/>
                  </a:cubicBezTo>
                  <a:cubicBezTo>
                    <a:pt x="3543" y="8871"/>
                    <a:pt x="4710" y="7649"/>
                    <a:pt x="4740" y="6384"/>
                  </a:cubicBezTo>
                  <a:cubicBezTo>
                    <a:pt x="4676" y="6112"/>
                    <a:pt x="4581" y="5857"/>
                    <a:pt x="4469" y="5602"/>
                  </a:cubicBezTo>
                  <a:cubicBezTo>
                    <a:pt x="3719" y="4229"/>
                    <a:pt x="2953" y="2857"/>
                    <a:pt x="2155" y="1516"/>
                  </a:cubicBezTo>
                  <a:cubicBezTo>
                    <a:pt x="1915" y="1117"/>
                    <a:pt x="1612" y="750"/>
                    <a:pt x="1261" y="447"/>
                  </a:cubicBezTo>
                  <a:cubicBezTo>
                    <a:pt x="990" y="208"/>
                    <a:pt x="591" y="144"/>
                    <a:pt x="2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16"/>
            <p:cNvSpPr/>
            <p:nvPr/>
          </p:nvSpPr>
          <p:spPr>
            <a:xfrm>
              <a:off x="4166865" y="1160508"/>
              <a:ext cx="306448" cy="332839"/>
            </a:xfrm>
            <a:custGeom>
              <a:rect b="b" l="l" r="r" t="t"/>
              <a:pathLst>
                <a:path extrusionOk="0" h="6441" w="5906">
                  <a:moveTo>
                    <a:pt x="4345" y="0"/>
                  </a:moveTo>
                  <a:cubicBezTo>
                    <a:pt x="3899" y="0"/>
                    <a:pt x="3254" y="238"/>
                    <a:pt x="3033" y="533"/>
                  </a:cubicBezTo>
                  <a:cubicBezTo>
                    <a:pt x="1980" y="1921"/>
                    <a:pt x="1006" y="3389"/>
                    <a:pt x="129" y="4889"/>
                  </a:cubicBezTo>
                  <a:cubicBezTo>
                    <a:pt x="1" y="5097"/>
                    <a:pt x="240" y="5671"/>
                    <a:pt x="480" y="5927"/>
                  </a:cubicBezTo>
                  <a:cubicBezTo>
                    <a:pt x="820" y="6275"/>
                    <a:pt x="1229" y="6440"/>
                    <a:pt x="1659" y="6440"/>
                  </a:cubicBezTo>
                  <a:cubicBezTo>
                    <a:pt x="2156" y="6440"/>
                    <a:pt x="2681" y="6218"/>
                    <a:pt x="3161" y="5799"/>
                  </a:cubicBezTo>
                  <a:cubicBezTo>
                    <a:pt x="4422" y="4730"/>
                    <a:pt x="5379" y="3341"/>
                    <a:pt x="5906" y="1777"/>
                  </a:cubicBezTo>
                  <a:cubicBezTo>
                    <a:pt x="5539" y="1219"/>
                    <a:pt x="5251" y="421"/>
                    <a:pt x="4677" y="70"/>
                  </a:cubicBezTo>
                  <a:cubicBezTo>
                    <a:pt x="4596" y="22"/>
                    <a:pt x="4480" y="0"/>
                    <a:pt x="43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16"/>
            <p:cNvSpPr/>
            <p:nvPr/>
          </p:nvSpPr>
          <p:spPr>
            <a:xfrm>
              <a:off x="2351742" y="91946"/>
              <a:ext cx="455468" cy="218740"/>
            </a:xfrm>
            <a:custGeom>
              <a:rect b="b" l="l" r="r" t="t"/>
              <a:pathLst>
                <a:path extrusionOk="0" h="4233" w="8778">
                  <a:moveTo>
                    <a:pt x="2537" y="1"/>
                  </a:moveTo>
                  <a:cubicBezTo>
                    <a:pt x="1467" y="1"/>
                    <a:pt x="500" y="617"/>
                    <a:pt x="64" y="1598"/>
                  </a:cubicBezTo>
                  <a:cubicBezTo>
                    <a:pt x="0" y="1773"/>
                    <a:pt x="16" y="1965"/>
                    <a:pt x="112" y="2124"/>
                  </a:cubicBezTo>
                  <a:cubicBezTo>
                    <a:pt x="639" y="2699"/>
                    <a:pt x="1165" y="3130"/>
                    <a:pt x="2075" y="3130"/>
                  </a:cubicBezTo>
                  <a:cubicBezTo>
                    <a:pt x="2175" y="3130"/>
                    <a:pt x="2278" y="3129"/>
                    <a:pt x="2383" y="3129"/>
                  </a:cubicBezTo>
                  <a:cubicBezTo>
                    <a:pt x="3378" y="3129"/>
                    <a:pt x="4537" y="3156"/>
                    <a:pt x="5187" y="3704"/>
                  </a:cubicBezTo>
                  <a:cubicBezTo>
                    <a:pt x="5666" y="4086"/>
                    <a:pt x="6083" y="4233"/>
                    <a:pt x="6477" y="4233"/>
                  </a:cubicBezTo>
                  <a:cubicBezTo>
                    <a:pt x="6922" y="4233"/>
                    <a:pt x="7340" y="4046"/>
                    <a:pt x="7788" y="3800"/>
                  </a:cubicBezTo>
                  <a:cubicBezTo>
                    <a:pt x="8171" y="3593"/>
                    <a:pt x="8443" y="3146"/>
                    <a:pt x="8778" y="2811"/>
                  </a:cubicBezTo>
                  <a:cubicBezTo>
                    <a:pt x="8363" y="2412"/>
                    <a:pt x="7996" y="1917"/>
                    <a:pt x="7517" y="1630"/>
                  </a:cubicBezTo>
                  <a:cubicBezTo>
                    <a:pt x="6895" y="1310"/>
                    <a:pt x="6240" y="1055"/>
                    <a:pt x="5570" y="879"/>
                  </a:cubicBezTo>
                  <a:cubicBezTo>
                    <a:pt x="4565" y="544"/>
                    <a:pt x="3543" y="273"/>
                    <a:pt x="2618" y="2"/>
                  </a:cubicBezTo>
                  <a:cubicBezTo>
                    <a:pt x="2591" y="1"/>
                    <a:pt x="2564" y="1"/>
                    <a:pt x="25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16"/>
            <p:cNvSpPr/>
            <p:nvPr/>
          </p:nvSpPr>
          <p:spPr>
            <a:xfrm>
              <a:off x="3219558" y="1176010"/>
              <a:ext cx="379298" cy="304004"/>
            </a:xfrm>
            <a:custGeom>
              <a:rect b="b" l="l" r="r" t="t"/>
              <a:pathLst>
                <a:path extrusionOk="0" h="5883" w="7310">
                  <a:moveTo>
                    <a:pt x="5213" y="0"/>
                  </a:moveTo>
                  <a:cubicBezTo>
                    <a:pt x="4751" y="0"/>
                    <a:pt x="4274" y="148"/>
                    <a:pt x="3783" y="424"/>
                  </a:cubicBezTo>
                  <a:cubicBezTo>
                    <a:pt x="3081" y="855"/>
                    <a:pt x="2331" y="1190"/>
                    <a:pt x="1533" y="1429"/>
                  </a:cubicBezTo>
                  <a:cubicBezTo>
                    <a:pt x="735" y="1621"/>
                    <a:pt x="431" y="2020"/>
                    <a:pt x="368" y="2802"/>
                  </a:cubicBezTo>
                  <a:cubicBezTo>
                    <a:pt x="320" y="3456"/>
                    <a:pt x="128" y="4111"/>
                    <a:pt x="32" y="4765"/>
                  </a:cubicBezTo>
                  <a:cubicBezTo>
                    <a:pt x="1" y="5132"/>
                    <a:pt x="1" y="5515"/>
                    <a:pt x="1" y="5882"/>
                  </a:cubicBezTo>
                  <a:cubicBezTo>
                    <a:pt x="384" y="5802"/>
                    <a:pt x="814" y="5834"/>
                    <a:pt x="1118" y="5627"/>
                  </a:cubicBezTo>
                  <a:cubicBezTo>
                    <a:pt x="2714" y="4589"/>
                    <a:pt x="4278" y="3504"/>
                    <a:pt x="5858" y="2435"/>
                  </a:cubicBezTo>
                  <a:cubicBezTo>
                    <a:pt x="6161" y="2227"/>
                    <a:pt x="6480" y="2052"/>
                    <a:pt x="6783" y="1860"/>
                  </a:cubicBezTo>
                  <a:cubicBezTo>
                    <a:pt x="6975" y="1701"/>
                    <a:pt x="7150" y="1541"/>
                    <a:pt x="7310" y="1350"/>
                  </a:cubicBezTo>
                  <a:cubicBezTo>
                    <a:pt x="7070" y="1046"/>
                    <a:pt x="6911" y="743"/>
                    <a:pt x="6656" y="536"/>
                  </a:cubicBezTo>
                  <a:cubicBezTo>
                    <a:pt x="6192" y="171"/>
                    <a:pt x="5711" y="0"/>
                    <a:pt x="52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16"/>
            <p:cNvSpPr/>
            <p:nvPr/>
          </p:nvSpPr>
          <p:spPr>
            <a:xfrm>
              <a:off x="6487994" y="792591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2927" y="0"/>
                  </a:moveTo>
                  <a:cubicBezTo>
                    <a:pt x="2630" y="0"/>
                    <a:pt x="2306" y="97"/>
                    <a:pt x="1980" y="295"/>
                  </a:cubicBezTo>
                  <a:cubicBezTo>
                    <a:pt x="799" y="1013"/>
                    <a:pt x="623" y="2242"/>
                    <a:pt x="304" y="3359"/>
                  </a:cubicBezTo>
                  <a:cubicBezTo>
                    <a:pt x="1" y="4477"/>
                    <a:pt x="1549" y="6583"/>
                    <a:pt x="2682" y="6695"/>
                  </a:cubicBezTo>
                  <a:cubicBezTo>
                    <a:pt x="2731" y="6700"/>
                    <a:pt x="2778" y="6703"/>
                    <a:pt x="2825" y="6703"/>
                  </a:cubicBezTo>
                  <a:cubicBezTo>
                    <a:pt x="3602" y="6703"/>
                    <a:pt x="4082" y="5950"/>
                    <a:pt x="4278" y="4445"/>
                  </a:cubicBezTo>
                  <a:cubicBezTo>
                    <a:pt x="4310" y="4205"/>
                    <a:pt x="4342" y="3982"/>
                    <a:pt x="4389" y="3758"/>
                  </a:cubicBezTo>
                  <a:lnTo>
                    <a:pt x="4230" y="3742"/>
                  </a:lnTo>
                  <a:lnTo>
                    <a:pt x="4230" y="1556"/>
                  </a:lnTo>
                  <a:cubicBezTo>
                    <a:pt x="4230" y="1444"/>
                    <a:pt x="4230" y="1349"/>
                    <a:pt x="4198" y="1253"/>
                  </a:cubicBezTo>
                  <a:cubicBezTo>
                    <a:pt x="4068" y="438"/>
                    <a:pt x="3560" y="0"/>
                    <a:pt x="29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16"/>
            <p:cNvSpPr/>
            <p:nvPr/>
          </p:nvSpPr>
          <p:spPr>
            <a:xfrm>
              <a:off x="5459535" y="1822190"/>
              <a:ext cx="274122" cy="310412"/>
            </a:xfrm>
            <a:custGeom>
              <a:rect b="b" l="l" r="r" t="t"/>
              <a:pathLst>
                <a:path extrusionOk="0" h="6007" w="5283">
                  <a:moveTo>
                    <a:pt x="1804" y="0"/>
                  </a:moveTo>
                  <a:cubicBezTo>
                    <a:pt x="96" y="224"/>
                    <a:pt x="0" y="367"/>
                    <a:pt x="431" y="1915"/>
                  </a:cubicBezTo>
                  <a:cubicBezTo>
                    <a:pt x="734" y="2969"/>
                    <a:pt x="958" y="4054"/>
                    <a:pt x="1309" y="5091"/>
                  </a:cubicBezTo>
                  <a:cubicBezTo>
                    <a:pt x="1421" y="5426"/>
                    <a:pt x="1740" y="5841"/>
                    <a:pt x="2043" y="5937"/>
                  </a:cubicBezTo>
                  <a:cubicBezTo>
                    <a:pt x="2193" y="5984"/>
                    <a:pt x="2349" y="6006"/>
                    <a:pt x="2506" y="6006"/>
                  </a:cubicBezTo>
                  <a:cubicBezTo>
                    <a:pt x="3571" y="6006"/>
                    <a:pt x="4721" y="4995"/>
                    <a:pt x="4804" y="3910"/>
                  </a:cubicBezTo>
                  <a:cubicBezTo>
                    <a:pt x="4868" y="3383"/>
                    <a:pt x="4948" y="2857"/>
                    <a:pt x="5075" y="2346"/>
                  </a:cubicBezTo>
                  <a:cubicBezTo>
                    <a:pt x="5283" y="1357"/>
                    <a:pt x="5155" y="1165"/>
                    <a:pt x="4166" y="1133"/>
                  </a:cubicBezTo>
                  <a:cubicBezTo>
                    <a:pt x="3942" y="1117"/>
                    <a:pt x="3719" y="1053"/>
                    <a:pt x="3527" y="942"/>
                  </a:cubicBezTo>
                  <a:cubicBezTo>
                    <a:pt x="2937" y="638"/>
                    <a:pt x="2378" y="319"/>
                    <a:pt x="18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16"/>
            <p:cNvSpPr/>
            <p:nvPr/>
          </p:nvSpPr>
          <p:spPr>
            <a:xfrm>
              <a:off x="2810478" y="1641590"/>
              <a:ext cx="347024" cy="360898"/>
            </a:xfrm>
            <a:custGeom>
              <a:rect b="b" l="l" r="r" t="t"/>
              <a:pathLst>
                <a:path extrusionOk="0" h="6984" w="6688">
                  <a:moveTo>
                    <a:pt x="6544" y="0"/>
                  </a:moveTo>
                  <a:lnTo>
                    <a:pt x="6544" y="0"/>
                  </a:lnTo>
                  <a:cubicBezTo>
                    <a:pt x="6097" y="80"/>
                    <a:pt x="5634" y="80"/>
                    <a:pt x="5235" y="255"/>
                  </a:cubicBezTo>
                  <a:cubicBezTo>
                    <a:pt x="4581" y="543"/>
                    <a:pt x="4006" y="1133"/>
                    <a:pt x="3336" y="1261"/>
                  </a:cubicBezTo>
                  <a:cubicBezTo>
                    <a:pt x="1341" y="1692"/>
                    <a:pt x="1" y="3591"/>
                    <a:pt x="272" y="5602"/>
                  </a:cubicBezTo>
                  <a:cubicBezTo>
                    <a:pt x="414" y="6621"/>
                    <a:pt x="650" y="6983"/>
                    <a:pt x="1410" y="6983"/>
                  </a:cubicBezTo>
                  <a:cubicBezTo>
                    <a:pt x="1590" y="6983"/>
                    <a:pt x="1799" y="6963"/>
                    <a:pt x="2043" y="6926"/>
                  </a:cubicBezTo>
                  <a:lnTo>
                    <a:pt x="2027" y="6926"/>
                  </a:lnTo>
                  <a:cubicBezTo>
                    <a:pt x="2155" y="6607"/>
                    <a:pt x="2315" y="6288"/>
                    <a:pt x="2474" y="5969"/>
                  </a:cubicBezTo>
                  <a:cubicBezTo>
                    <a:pt x="2778" y="5490"/>
                    <a:pt x="3224" y="5091"/>
                    <a:pt x="3432" y="4580"/>
                  </a:cubicBezTo>
                  <a:cubicBezTo>
                    <a:pt x="3815" y="3527"/>
                    <a:pt x="4565" y="2889"/>
                    <a:pt x="5507" y="2378"/>
                  </a:cubicBezTo>
                  <a:cubicBezTo>
                    <a:pt x="5874" y="2171"/>
                    <a:pt x="6416" y="1963"/>
                    <a:pt x="6528" y="1644"/>
                  </a:cubicBezTo>
                  <a:cubicBezTo>
                    <a:pt x="6688" y="1149"/>
                    <a:pt x="6544" y="559"/>
                    <a:pt x="65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16"/>
            <p:cNvSpPr/>
            <p:nvPr/>
          </p:nvSpPr>
          <p:spPr>
            <a:xfrm>
              <a:off x="4538690" y="1032150"/>
              <a:ext cx="327151" cy="301575"/>
            </a:xfrm>
            <a:custGeom>
              <a:rect b="b" l="l" r="r" t="t"/>
              <a:pathLst>
                <a:path extrusionOk="0" h="5836" w="6305">
                  <a:moveTo>
                    <a:pt x="3637" y="204"/>
                  </a:moveTo>
                  <a:cubicBezTo>
                    <a:pt x="3359" y="204"/>
                    <a:pt x="2940" y="367"/>
                    <a:pt x="2618" y="415"/>
                  </a:cubicBezTo>
                  <a:cubicBezTo>
                    <a:pt x="2602" y="431"/>
                    <a:pt x="2570" y="463"/>
                    <a:pt x="2554" y="495"/>
                  </a:cubicBezTo>
                  <a:cubicBezTo>
                    <a:pt x="1453" y="1484"/>
                    <a:pt x="1" y="2362"/>
                    <a:pt x="1182" y="4197"/>
                  </a:cubicBezTo>
                  <a:cubicBezTo>
                    <a:pt x="1213" y="4261"/>
                    <a:pt x="1166" y="4357"/>
                    <a:pt x="1182" y="4405"/>
                  </a:cubicBezTo>
                  <a:cubicBezTo>
                    <a:pt x="1469" y="4884"/>
                    <a:pt x="1660" y="5458"/>
                    <a:pt x="2059" y="5777"/>
                  </a:cubicBezTo>
                  <a:cubicBezTo>
                    <a:pt x="2116" y="5818"/>
                    <a:pt x="2203" y="5836"/>
                    <a:pt x="2307" y="5836"/>
                  </a:cubicBezTo>
                  <a:cubicBezTo>
                    <a:pt x="2611" y="5836"/>
                    <a:pt x="3054" y="5681"/>
                    <a:pt x="3256" y="5490"/>
                  </a:cubicBezTo>
                  <a:cubicBezTo>
                    <a:pt x="4134" y="4660"/>
                    <a:pt x="4948" y="3799"/>
                    <a:pt x="5730" y="2889"/>
                  </a:cubicBezTo>
                  <a:cubicBezTo>
                    <a:pt x="6017" y="2554"/>
                    <a:pt x="6161" y="2091"/>
                    <a:pt x="6304" y="1804"/>
                  </a:cubicBezTo>
                  <a:cubicBezTo>
                    <a:pt x="6177" y="0"/>
                    <a:pt x="4581" y="926"/>
                    <a:pt x="3863" y="272"/>
                  </a:cubicBezTo>
                  <a:cubicBezTo>
                    <a:pt x="3810" y="223"/>
                    <a:pt x="3732" y="204"/>
                    <a:pt x="3637" y="2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16"/>
            <p:cNvSpPr/>
            <p:nvPr/>
          </p:nvSpPr>
          <p:spPr>
            <a:xfrm>
              <a:off x="2258968" y="745309"/>
              <a:ext cx="376859" cy="195332"/>
            </a:xfrm>
            <a:custGeom>
              <a:rect b="b" l="l" r="r" t="t"/>
              <a:pathLst>
                <a:path extrusionOk="0" h="3780" w="7263">
                  <a:moveTo>
                    <a:pt x="4313" y="1"/>
                  </a:moveTo>
                  <a:cubicBezTo>
                    <a:pt x="2924" y="1"/>
                    <a:pt x="1700" y="843"/>
                    <a:pt x="368" y="1131"/>
                  </a:cubicBezTo>
                  <a:cubicBezTo>
                    <a:pt x="256" y="1162"/>
                    <a:pt x="128" y="1450"/>
                    <a:pt x="113" y="1625"/>
                  </a:cubicBezTo>
                  <a:cubicBezTo>
                    <a:pt x="1" y="3062"/>
                    <a:pt x="687" y="3780"/>
                    <a:pt x="2379" y="3780"/>
                  </a:cubicBezTo>
                  <a:cubicBezTo>
                    <a:pt x="3560" y="3668"/>
                    <a:pt x="4916" y="3556"/>
                    <a:pt x="6081" y="2391"/>
                  </a:cubicBezTo>
                  <a:cubicBezTo>
                    <a:pt x="7119" y="1354"/>
                    <a:pt x="7262" y="1210"/>
                    <a:pt x="6001" y="412"/>
                  </a:cubicBezTo>
                  <a:cubicBezTo>
                    <a:pt x="5762" y="285"/>
                    <a:pt x="5523" y="189"/>
                    <a:pt x="5267" y="141"/>
                  </a:cubicBezTo>
                  <a:cubicBezTo>
                    <a:pt x="4939" y="42"/>
                    <a:pt x="4622" y="1"/>
                    <a:pt x="43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16"/>
            <p:cNvSpPr/>
            <p:nvPr/>
          </p:nvSpPr>
          <p:spPr>
            <a:xfrm>
              <a:off x="6719879" y="695237"/>
              <a:ext cx="241017" cy="288708"/>
            </a:xfrm>
            <a:custGeom>
              <a:rect b="b" l="l" r="r" t="t"/>
              <a:pathLst>
                <a:path extrusionOk="0" h="5587" w="4645">
                  <a:moveTo>
                    <a:pt x="2188" y="1"/>
                  </a:moveTo>
                  <a:cubicBezTo>
                    <a:pt x="1026" y="1"/>
                    <a:pt x="0" y="961"/>
                    <a:pt x="0" y="2259"/>
                  </a:cubicBezTo>
                  <a:cubicBezTo>
                    <a:pt x="240" y="3249"/>
                    <a:pt x="447" y="4238"/>
                    <a:pt x="702" y="5196"/>
                  </a:cubicBezTo>
                  <a:cubicBezTo>
                    <a:pt x="734" y="5339"/>
                    <a:pt x="990" y="5483"/>
                    <a:pt x="1165" y="5531"/>
                  </a:cubicBezTo>
                  <a:cubicBezTo>
                    <a:pt x="1293" y="5569"/>
                    <a:pt x="1433" y="5586"/>
                    <a:pt x="1582" y="5586"/>
                  </a:cubicBezTo>
                  <a:cubicBezTo>
                    <a:pt x="2750" y="5586"/>
                    <a:pt x="4432" y="4491"/>
                    <a:pt x="4644" y="3472"/>
                  </a:cubicBezTo>
                  <a:cubicBezTo>
                    <a:pt x="4644" y="3312"/>
                    <a:pt x="4612" y="3153"/>
                    <a:pt x="4533" y="3009"/>
                  </a:cubicBezTo>
                  <a:cubicBezTo>
                    <a:pt x="4261" y="2323"/>
                    <a:pt x="4006" y="1637"/>
                    <a:pt x="3703" y="982"/>
                  </a:cubicBezTo>
                  <a:cubicBezTo>
                    <a:pt x="3559" y="695"/>
                    <a:pt x="3384" y="344"/>
                    <a:pt x="3128" y="216"/>
                  </a:cubicBezTo>
                  <a:cubicBezTo>
                    <a:pt x="2816" y="69"/>
                    <a:pt x="2497" y="1"/>
                    <a:pt x="21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16"/>
            <p:cNvSpPr/>
            <p:nvPr/>
          </p:nvSpPr>
          <p:spPr>
            <a:xfrm>
              <a:off x="5946446" y="1698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3064" y="0"/>
                  </a:moveTo>
                  <a:cubicBezTo>
                    <a:pt x="990" y="463"/>
                    <a:pt x="0" y="862"/>
                    <a:pt x="1117" y="3001"/>
                  </a:cubicBezTo>
                  <a:cubicBezTo>
                    <a:pt x="1532" y="3846"/>
                    <a:pt x="2203" y="4533"/>
                    <a:pt x="3033" y="4995"/>
                  </a:cubicBezTo>
                  <a:cubicBezTo>
                    <a:pt x="3352" y="5184"/>
                    <a:pt x="3600" y="5266"/>
                    <a:pt x="3803" y="5266"/>
                  </a:cubicBezTo>
                  <a:cubicBezTo>
                    <a:pt x="4219" y="5266"/>
                    <a:pt x="4451" y="4924"/>
                    <a:pt x="4740" y="4453"/>
                  </a:cubicBezTo>
                  <a:cubicBezTo>
                    <a:pt x="5011" y="4006"/>
                    <a:pt x="5283" y="3511"/>
                    <a:pt x="5666" y="3176"/>
                  </a:cubicBezTo>
                  <a:cubicBezTo>
                    <a:pt x="6272" y="2634"/>
                    <a:pt x="6320" y="2235"/>
                    <a:pt x="5618" y="1788"/>
                  </a:cubicBezTo>
                  <a:cubicBezTo>
                    <a:pt x="5442" y="1676"/>
                    <a:pt x="5331" y="1500"/>
                    <a:pt x="5171" y="1389"/>
                  </a:cubicBezTo>
                  <a:cubicBezTo>
                    <a:pt x="4437" y="894"/>
                    <a:pt x="3687" y="415"/>
                    <a:pt x="30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16"/>
            <p:cNvSpPr/>
            <p:nvPr/>
          </p:nvSpPr>
          <p:spPr>
            <a:xfrm>
              <a:off x="6247237" y="45647"/>
              <a:ext cx="335764" cy="216777"/>
            </a:xfrm>
            <a:custGeom>
              <a:rect b="b" l="l" r="r" t="t"/>
              <a:pathLst>
                <a:path extrusionOk="0" h="4195" w="6471">
                  <a:moveTo>
                    <a:pt x="1096" y="0"/>
                  </a:moveTo>
                  <a:cubicBezTo>
                    <a:pt x="296" y="0"/>
                    <a:pt x="1" y="388"/>
                    <a:pt x="76" y="1217"/>
                  </a:cubicBezTo>
                  <a:cubicBezTo>
                    <a:pt x="140" y="1903"/>
                    <a:pt x="92" y="2605"/>
                    <a:pt x="140" y="3292"/>
                  </a:cubicBezTo>
                  <a:cubicBezTo>
                    <a:pt x="180" y="3792"/>
                    <a:pt x="306" y="4195"/>
                    <a:pt x="788" y="4195"/>
                  </a:cubicBezTo>
                  <a:cubicBezTo>
                    <a:pt x="891" y="4195"/>
                    <a:pt x="1009" y="4177"/>
                    <a:pt x="1146" y="4137"/>
                  </a:cubicBezTo>
                  <a:cubicBezTo>
                    <a:pt x="2646" y="3707"/>
                    <a:pt x="4146" y="3292"/>
                    <a:pt x="5630" y="2861"/>
                  </a:cubicBezTo>
                  <a:cubicBezTo>
                    <a:pt x="5869" y="2781"/>
                    <a:pt x="6077" y="2621"/>
                    <a:pt x="6205" y="2398"/>
                  </a:cubicBezTo>
                  <a:cubicBezTo>
                    <a:pt x="6471" y="1678"/>
                    <a:pt x="5309" y="481"/>
                    <a:pt x="4526" y="481"/>
                  </a:cubicBezTo>
                  <a:cubicBezTo>
                    <a:pt x="4511" y="481"/>
                    <a:pt x="4496" y="482"/>
                    <a:pt x="4481" y="483"/>
                  </a:cubicBezTo>
                  <a:cubicBezTo>
                    <a:pt x="4383" y="489"/>
                    <a:pt x="4284" y="492"/>
                    <a:pt x="4185" y="492"/>
                  </a:cubicBezTo>
                  <a:cubicBezTo>
                    <a:pt x="3558" y="492"/>
                    <a:pt x="2912" y="374"/>
                    <a:pt x="2279" y="291"/>
                  </a:cubicBezTo>
                  <a:cubicBezTo>
                    <a:pt x="1928" y="211"/>
                    <a:pt x="1576" y="116"/>
                    <a:pt x="1241" y="4"/>
                  </a:cubicBezTo>
                  <a:cubicBezTo>
                    <a:pt x="1191" y="1"/>
                    <a:pt x="1142" y="0"/>
                    <a:pt x="10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16"/>
            <p:cNvSpPr/>
            <p:nvPr/>
          </p:nvSpPr>
          <p:spPr>
            <a:xfrm>
              <a:off x="5108413" y="1234195"/>
              <a:ext cx="233598" cy="367048"/>
            </a:xfrm>
            <a:custGeom>
              <a:rect b="b" l="l" r="r" t="t"/>
              <a:pathLst>
                <a:path extrusionOk="0" h="7103" w="4502">
                  <a:moveTo>
                    <a:pt x="1134" y="0"/>
                  </a:moveTo>
                  <a:cubicBezTo>
                    <a:pt x="1102" y="591"/>
                    <a:pt x="1070" y="958"/>
                    <a:pt x="1054" y="1325"/>
                  </a:cubicBezTo>
                  <a:cubicBezTo>
                    <a:pt x="1038" y="1548"/>
                    <a:pt x="1102" y="1836"/>
                    <a:pt x="990" y="1947"/>
                  </a:cubicBezTo>
                  <a:cubicBezTo>
                    <a:pt x="1" y="2921"/>
                    <a:pt x="336" y="4134"/>
                    <a:pt x="304" y="5299"/>
                  </a:cubicBezTo>
                  <a:cubicBezTo>
                    <a:pt x="276" y="6273"/>
                    <a:pt x="568" y="6740"/>
                    <a:pt x="1370" y="6740"/>
                  </a:cubicBezTo>
                  <a:cubicBezTo>
                    <a:pt x="1501" y="6740"/>
                    <a:pt x="1645" y="6728"/>
                    <a:pt x="1804" y="6703"/>
                  </a:cubicBezTo>
                  <a:cubicBezTo>
                    <a:pt x="1813" y="6701"/>
                    <a:pt x="1822" y="6700"/>
                    <a:pt x="1831" y="6700"/>
                  </a:cubicBezTo>
                  <a:cubicBezTo>
                    <a:pt x="1969" y="6700"/>
                    <a:pt x="2139" y="6922"/>
                    <a:pt x="2378" y="7102"/>
                  </a:cubicBezTo>
                  <a:cubicBezTo>
                    <a:pt x="2650" y="6607"/>
                    <a:pt x="2857" y="6208"/>
                    <a:pt x="3097" y="5825"/>
                  </a:cubicBezTo>
                  <a:cubicBezTo>
                    <a:pt x="3256" y="5554"/>
                    <a:pt x="3480" y="5315"/>
                    <a:pt x="3671" y="5059"/>
                  </a:cubicBezTo>
                  <a:cubicBezTo>
                    <a:pt x="3958" y="4660"/>
                    <a:pt x="4501" y="4213"/>
                    <a:pt x="4437" y="3862"/>
                  </a:cubicBezTo>
                  <a:cubicBezTo>
                    <a:pt x="4389" y="3447"/>
                    <a:pt x="3799" y="3096"/>
                    <a:pt x="3304" y="2570"/>
                  </a:cubicBezTo>
                  <a:cubicBezTo>
                    <a:pt x="3528" y="1325"/>
                    <a:pt x="1916" y="1149"/>
                    <a:pt x="11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16"/>
            <p:cNvSpPr/>
            <p:nvPr/>
          </p:nvSpPr>
          <p:spPr>
            <a:xfrm>
              <a:off x="5107583" y="172092"/>
              <a:ext cx="289636" cy="238480"/>
            </a:xfrm>
            <a:custGeom>
              <a:rect b="b" l="l" r="r" t="t"/>
              <a:pathLst>
                <a:path extrusionOk="0" h="4615" w="5582">
                  <a:moveTo>
                    <a:pt x="1947" y="0"/>
                  </a:moveTo>
                  <a:cubicBezTo>
                    <a:pt x="1771" y="0"/>
                    <a:pt x="1606" y="23"/>
                    <a:pt x="1469" y="95"/>
                  </a:cubicBezTo>
                  <a:cubicBezTo>
                    <a:pt x="910" y="414"/>
                    <a:pt x="447" y="861"/>
                    <a:pt x="112" y="1403"/>
                  </a:cubicBezTo>
                  <a:cubicBezTo>
                    <a:pt x="1" y="1579"/>
                    <a:pt x="431" y="2169"/>
                    <a:pt x="735" y="2472"/>
                  </a:cubicBezTo>
                  <a:cubicBezTo>
                    <a:pt x="1293" y="3095"/>
                    <a:pt x="1916" y="3637"/>
                    <a:pt x="2538" y="4196"/>
                  </a:cubicBezTo>
                  <a:cubicBezTo>
                    <a:pt x="2730" y="4372"/>
                    <a:pt x="2953" y="4595"/>
                    <a:pt x="3176" y="4611"/>
                  </a:cubicBezTo>
                  <a:cubicBezTo>
                    <a:pt x="3196" y="4613"/>
                    <a:pt x="3216" y="4614"/>
                    <a:pt x="3236" y="4614"/>
                  </a:cubicBezTo>
                  <a:cubicBezTo>
                    <a:pt x="4066" y="4614"/>
                    <a:pt x="5582" y="2741"/>
                    <a:pt x="5395" y="1978"/>
                  </a:cubicBezTo>
                  <a:cubicBezTo>
                    <a:pt x="4964" y="286"/>
                    <a:pt x="4661" y="63"/>
                    <a:pt x="2857" y="63"/>
                  </a:cubicBezTo>
                  <a:cubicBezTo>
                    <a:pt x="2568" y="63"/>
                    <a:pt x="2241" y="0"/>
                    <a:pt x="19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16"/>
            <p:cNvSpPr/>
            <p:nvPr/>
          </p:nvSpPr>
          <p:spPr>
            <a:xfrm>
              <a:off x="6906984" y="1923626"/>
              <a:ext cx="366897" cy="234243"/>
            </a:xfrm>
            <a:custGeom>
              <a:rect b="b" l="l" r="r" t="t"/>
              <a:pathLst>
                <a:path extrusionOk="0" h="4533" w="7071">
                  <a:moveTo>
                    <a:pt x="2523" y="0"/>
                  </a:moveTo>
                  <a:cubicBezTo>
                    <a:pt x="2076" y="160"/>
                    <a:pt x="1597" y="287"/>
                    <a:pt x="1134" y="399"/>
                  </a:cubicBezTo>
                  <a:cubicBezTo>
                    <a:pt x="1" y="591"/>
                    <a:pt x="368" y="1452"/>
                    <a:pt x="512" y="2027"/>
                  </a:cubicBezTo>
                  <a:cubicBezTo>
                    <a:pt x="591" y="2298"/>
                    <a:pt x="1246" y="2586"/>
                    <a:pt x="1645" y="2586"/>
                  </a:cubicBezTo>
                  <a:cubicBezTo>
                    <a:pt x="2331" y="2586"/>
                    <a:pt x="2906" y="2617"/>
                    <a:pt x="3273" y="3288"/>
                  </a:cubicBezTo>
                  <a:cubicBezTo>
                    <a:pt x="3368" y="3399"/>
                    <a:pt x="3496" y="3495"/>
                    <a:pt x="3640" y="3559"/>
                  </a:cubicBezTo>
                  <a:cubicBezTo>
                    <a:pt x="4342" y="3862"/>
                    <a:pt x="5060" y="4197"/>
                    <a:pt x="5794" y="4453"/>
                  </a:cubicBezTo>
                  <a:cubicBezTo>
                    <a:pt x="6000" y="4521"/>
                    <a:pt x="6229" y="4530"/>
                    <a:pt x="6464" y="4530"/>
                  </a:cubicBezTo>
                  <a:cubicBezTo>
                    <a:pt x="6542" y="4530"/>
                    <a:pt x="6620" y="4529"/>
                    <a:pt x="6698" y="4529"/>
                  </a:cubicBezTo>
                  <a:cubicBezTo>
                    <a:pt x="6769" y="4529"/>
                    <a:pt x="6841" y="4530"/>
                    <a:pt x="6911" y="4533"/>
                  </a:cubicBezTo>
                  <a:cubicBezTo>
                    <a:pt x="6911" y="4118"/>
                    <a:pt x="7071" y="3591"/>
                    <a:pt x="6879" y="3288"/>
                  </a:cubicBezTo>
                  <a:cubicBezTo>
                    <a:pt x="6528" y="2681"/>
                    <a:pt x="5874" y="2282"/>
                    <a:pt x="5539" y="1692"/>
                  </a:cubicBezTo>
                  <a:cubicBezTo>
                    <a:pt x="4837" y="479"/>
                    <a:pt x="3608" y="415"/>
                    <a:pt x="252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16"/>
            <p:cNvSpPr/>
            <p:nvPr/>
          </p:nvSpPr>
          <p:spPr>
            <a:xfrm>
              <a:off x="5813095" y="563314"/>
              <a:ext cx="271683" cy="285246"/>
            </a:xfrm>
            <a:custGeom>
              <a:rect b="b" l="l" r="r" t="t"/>
              <a:pathLst>
                <a:path extrusionOk="0" h="5520" w="5236">
                  <a:moveTo>
                    <a:pt x="2954" y="1"/>
                  </a:moveTo>
                  <a:cubicBezTo>
                    <a:pt x="2903" y="1"/>
                    <a:pt x="2855" y="8"/>
                    <a:pt x="2810" y="24"/>
                  </a:cubicBezTo>
                  <a:cubicBezTo>
                    <a:pt x="2443" y="152"/>
                    <a:pt x="2283" y="838"/>
                    <a:pt x="2076" y="1301"/>
                  </a:cubicBezTo>
                  <a:cubicBezTo>
                    <a:pt x="2012" y="1445"/>
                    <a:pt x="2091" y="1668"/>
                    <a:pt x="2091" y="1844"/>
                  </a:cubicBezTo>
                  <a:cubicBezTo>
                    <a:pt x="1022" y="2259"/>
                    <a:pt x="1" y="4333"/>
                    <a:pt x="272" y="5498"/>
                  </a:cubicBezTo>
                  <a:cubicBezTo>
                    <a:pt x="634" y="5498"/>
                    <a:pt x="1010" y="5520"/>
                    <a:pt x="1381" y="5520"/>
                  </a:cubicBezTo>
                  <a:cubicBezTo>
                    <a:pt x="1567" y="5520"/>
                    <a:pt x="1751" y="5514"/>
                    <a:pt x="1932" y="5498"/>
                  </a:cubicBezTo>
                  <a:cubicBezTo>
                    <a:pt x="2826" y="5403"/>
                    <a:pt x="3592" y="5083"/>
                    <a:pt x="3959" y="4142"/>
                  </a:cubicBezTo>
                  <a:cubicBezTo>
                    <a:pt x="4134" y="3663"/>
                    <a:pt x="4294" y="3104"/>
                    <a:pt x="4645" y="2769"/>
                  </a:cubicBezTo>
                  <a:cubicBezTo>
                    <a:pt x="5235" y="2179"/>
                    <a:pt x="5235" y="1716"/>
                    <a:pt x="4645" y="1189"/>
                  </a:cubicBezTo>
                  <a:cubicBezTo>
                    <a:pt x="4437" y="1014"/>
                    <a:pt x="4358" y="695"/>
                    <a:pt x="4150" y="567"/>
                  </a:cubicBezTo>
                  <a:cubicBezTo>
                    <a:pt x="3775" y="344"/>
                    <a:pt x="3302" y="1"/>
                    <a:pt x="29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16"/>
            <p:cNvSpPr/>
            <p:nvPr/>
          </p:nvSpPr>
          <p:spPr>
            <a:xfrm>
              <a:off x="6628765" y="1895567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862" y="0"/>
                  </a:moveTo>
                  <a:cubicBezTo>
                    <a:pt x="815" y="368"/>
                    <a:pt x="623" y="782"/>
                    <a:pt x="719" y="1102"/>
                  </a:cubicBezTo>
                  <a:cubicBezTo>
                    <a:pt x="958" y="1820"/>
                    <a:pt x="942" y="2410"/>
                    <a:pt x="511" y="3065"/>
                  </a:cubicBezTo>
                  <a:cubicBezTo>
                    <a:pt x="1" y="3831"/>
                    <a:pt x="384" y="4645"/>
                    <a:pt x="1261" y="4948"/>
                  </a:cubicBezTo>
                  <a:cubicBezTo>
                    <a:pt x="1486" y="5026"/>
                    <a:pt x="1736" y="5062"/>
                    <a:pt x="1998" y="5062"/>
                  </a:cubicBezTo>
                  <a:cubicBezTo>
                    <a:pt x="3023" y="5062"/>
                    <a:pt x="4219" y="4507"/>
                    <a:pt x="4677" y="3719"/>
                  </a:cubicBezTo>
                  <a:cubicBezTo>
                    <a:pt x="4820" y="3432"/>
                    <a:pt x="4932" y="3144"/>
                    <a:pt x="5028" y="2857"/>
                  </a:cubicBezTo>
                  <a:cubicBezTo>
                    <a:pt x="4804" y="2522"/>
                    <a:pt x="4613" y="2043"/>
                    <a:pt x="4278" y="1788"/>
                  </a:cubicBezTo>
                  <a:cubicBezTo>
                    <a:pt x="3480" y="1213"/>
                    <a:pt x="2634" y="671"/>
                    <a:pt x="1772" y="192"/>
                  </a:cubicBezTo>
                  <a:cubicBezTo>
                    <a:pt x="1517" y="64"/>
                    <a:pt x="1166" y="64"/>
                    <a:pt x="8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16"/>
            <p:cNvSpPr/>
            <p:nvPr/>
          </p:nvSpPr>
          <p:spPr>
            <a:xfrm>
              <a:off x="4974285" y="692292"/>
              <a:ext cx="257414" cy="218482"/>
            </a:xfrm>
            <a:custGeom>
              <a:rect b="b" l="l" r="r" t="t"/>
              <a:pathLst>
                <a:path extrusionOk="0" h="4228" w="4961">
                  <a:moveTo>
                    <a:pt x="2537" y="1"/>
                  </a:moveTo>
                  <a:cubicBezTo>
                    <a:pt x="2511" y="1"/>
                    <a:pt x="2484" y="1"/>
                    <a:pt x="2458" y="2"/>
                  </a:cubicBezTo>
                  <a:cubicBezTo>
                    <a:pt x="1245" y="2"/>
                    <a:pt x="654" y="353"/>
                    <a:pt x="160" y="1678"/>
                  </a:cubicBezTo>
                  <a:cubicBezTo>
                    <a:pt x="0" y="2125"/>
                    <a:pt x="0" y="2891"/>
                    <a:pt x="287" y="3210"/>
                  </a:cubicBezTo>
                  <a:cubicBezTo>
                    <a:pt x="721" y="3699"/>
                    <a:pt x="1217" y="4227"/>
                    <a:pt x="1866" y="4227"/>
                  </a:cubicBezTo>
                  <a:cubicBezTo>
                    <a:pt x="2149" y="4227"/>
                    <a:pt x="2460" y="4127"/>
                    <a:pt x="2809" y="3880"/>
                  </a:cubicBezTo>
                  <a:cubicBezTo>
                    <a:pt x="3096" y="3673"/>
                    <a:pt x="3591" y="3816"/>
                    <a:pt x="3958" y="3689"/>
                  </a:cubicBezTo>
                  <a:cubicBezTo>
                    <a:pt x="4261" y="3593"/>
                    <a:pt x="4724" y="3353"/>
                    <a:pt x="4756" y="3114"/>
                  </a:cubicBezTo>
                  <a:cubicBezTo>
                    <a:pt x="4960" y="1558"/>
                    <a:pt x="4266" y="1"/>
                    <a:pt x="25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16"/>
            <p:cNvSpPr/>
            <p:nvPr/>
          </p:nvSpPr>
          <p:spPr>
            <a:xfrm>
              <a:off x="6112070" y="1331289"/>
              <a:ext cx="178908" cy="350460"/>
            </a:xfrm>
            <a:custGeom>
              <a:rect b="b" l="l" r="r" t="t"/>
              <a:pathLst>
                <a:path extrusionOk="0" h="6782" w="3448">
                  <a:moveTo>
                    <a:pt x="2591" y="0"/>
                  </a:moveTo>
                  <a:cubicBezTo>
                    <a:pt x="2478" y="0"/>
                    <a:pt x="2366" y="31"/>
                    <a:pt x="2266" y="100"/>
                  </a:cubicBezTo>
                  <a:cubicBezTo>
                    <a:pt x="1915" y="340"/>
                    <a:pt x="1644" y="691"/>
                    <a:pt x="1484" y="1090"/>
                  </a:cubicBezTo>
                  <a:cubicBezTo>
                    <a:pt x="1037" y="2271"/>
                    <a:pt x="686" y="3484"/>
                    <a:pt x="271" y="4680"/>
                  </a:cubicBezTo>
                  <a:cubicBezTo>
                    <a:pt x="0" y="5431"/>
                    <a:pt x="240" y="6260"/>
                    <a:pt x="910" y="6548"/>
                  </a:cubicBezTo>
                  <a:cubicBezTo>
                    <a:pt x="1232" y="6678"/>
                    <a:pt x="1569" y="6782"/>
                    <a:pt x="1879" y="6782"/>
                  </a:cubicBezTo>
                  <a:cubicBezTo>
                    <a:pt x="2291" y="6782"/>
                    <a:pt x="2654" y="6599"/>
                    <a:pt x="2873" y="6053"/>
                  </a:cubicBezTo>
                  <a:cubicBezTo>
                    <a:pt x="3192" y="5271"/>
                    <a:pt x="3336" y="4409"/>
                    <a:pt x="3447" y="3978"/>
                  </a:cubicBezTo>
                  <a:cubicBezTo>
                    <a:pt x="3447" y="2670"/>
                    <a:pt x="3447" y="1776"/>
                    <a:pt x="3447" y="882"/>
                  </a:cubicBezTo>
                  <a:cubicBezTo>
                    <a:pt x="3435" y="407"/>
                    <a:pt x="3001" y="0"/>
                    <a:pt x="25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16"/>
            <p:cNvSpPr/>
            <p:nvPr/>
          </p:nvSpPr>
          <p:spPr>
            <a:xfrm>
              <a:off x="6934329" y="390362"/>
              <a:ext cx="302297" cy="330100"/>
            </a:xfrm>
            <a:custGeom>
              <a:rect b="b" l="l" r="r" t="t"/>
              <a:pathLst>
                <a:path extrusionOk="0" h="6388" w="5826">
                  <a:moveTo>
                    <a:pt x="1893" y="1"/>
                  </a:moveTo>
                  <a:cubicBezTo>
                    <a:pt x="1699" y="1"/>
                    <a:pt x="1500" y="33"/>
                    <a:pt x="1309" y="68"/>
                  </a:cubicBezTo>
                  <a:cubicBezTo>
                    <a:pt x="831" y="164"/>
                    <a:pt x="112" y="547"/>
                    <a:pt x="49" y="898"/>
                  </a:cubicBezTo>
                  <a:cubicBezTo>
                    <a:pt x="1" y="1488"/>
                    <a:pt x="192" y="2063"/>
                    <a:pt x="607" y="2494"/>
                  </a:cubicBezTo>
                  <a:cubicBezTo>
                    <a:pt x="1900" y="3706"/>
                    <a:pt x="3320" y="4808"/>
                    <a:pt x="4693" y="5925"/>
                  </a:cubicBezTo>
                  <a:cubicBezTo>
                    <a:pt x="4980" y="6116"/>
                    <a:pt x="5267" y="6260"/>
                    <a:pt x="5570" y="6388"/>
                  </a:cubicBezTo>
                  <a:lnTo>
                    <a:pt x="5826" y="6164"/>
                  </a:lnTo>
                  <a:cubicBezTo>
                    <a:pt x="5299" y="4967"/>
                    <a:pt x="4852" y="3738"/>
                    <a:pt x="4246" y="2573"/>
                  </a:cubicBezTo>
                  <a:cubicBezTo>
                    <a:pt x="3911" y="1919"/>
                    <a:pt x="3240" y="1424"/>
                    <a:pt x="2969" y="754"/>
                  </a:cubicBezTo>
                  <a:cubicBezTo>
                    <a:pt x="2717" y="152"/>
                    <a:pt x="2316" y="1"/>
                    <a:pt x="18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16"/>
            <p:cNvSpPr/>
            <p:nvPr/>
          </p:nvSpPr>
          <p:spPr>
            <a:xfrm>
              <a:off x="5844591" y="-10419"/>
              <a:ext cx="300636" cy="237498"/>
            </a:xfrm>
            <a:custGeom>
              <a:rect b="b" l="l" r="r" t="t"/>
              <a:pathLst>
                <a:path extrusionOk="0" h="4596" w="5794">
                  <a:moveTo>
                    <a:pt x="1154" y="1"/>
                  </a:moveTo>
                  <a:cubicBezTo>
                    <a:pt x="809" y="1"/>
                    <a:pt x="402" y="113"/>
                    <a:pt x="240" y="275"/>
                  </a:cubicBezTo>
                  <a:cubicBezTo>
                    <a:pt x="16" y="514"/>
                    <a:pt x="0" y="1265"/>
                    <a:pt x="192" y="1504"/>
                  </a:cubicBezTo>
                  <a:cubicBezTo>
                    <a:pt x="1022" y="2493"/>
                    <a:pt x="1931" y="3403"/>
                    <a:pt x="2937" y="4217"/>
                  </a:cubicBezTo>
                  <a:cubicBezTo>
                    <a:pt x="3200" y="4437"/>
                    <a:pt x="3743" y="4596"/>
                    <a:pt x="4140" y="4596"/>
                  </a:cubicBezTo>
                  <a:cubicBezTo>
                    <a:pt x="4319" y="4596"/>
                    <a:pt x="4469" y="4563"/>
                    <a:pt x="4549" y="4488"/>
                  </a:cubicBezTo>
                  <a:cubicBezTo>
                    <a:pt x="5107" y="3978"/>
                    <a:pt x="5347" y="3164"/>
                    <a:pt x="5793" y="2334"/>
                  </a:cubicBezTo>
                  <a:cubicBezTo>
                    <a:pt x="5602" y="2142"/>
                    <a:pt x="5410" y="1967"/>
                    <a:pt x="5187" y="1823"/>
                  </a:cubicBezTo>
                  <a:cubicBezTo>
                    <a:pt x="3974" y="1201"/>
                    <a:pt x="2761" y="578"/>
                    <a:pt x="1500" y="52"/>
                  </a:cubicBezTo>
                  <a:cubicBezTo>
                    <a:pt x="1404" y="17"/>
                    <a:pt x="1283" y="1"/>
                    <a:pt x="11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16"/>
            <p:cNvSpPr/>
            <p:nvPr/>
          </p:nvSpPr>
          <p:spPr>
            <a:xfrm>
              <a:off x="5685608" y="918313"/>
              <a:ext cx="288183" cy="229075"/>
            </a:xfrm>
            <a:custGeom>
              <a:rect b="b" l="l" r="r" t="t"/>
              <a:pathLst>
                <a:path extrusionOk="0" h="4433" w="5554">
                  <a:moveTo>
                    <a:pt x="2394" y="1"/>
                  </a:moveTo>
                  <a:cubicBezTo>
                    <a:pt x="2027" y="256"/>
                    <a:pt x="1692" y="527"/>
                    <a:pt x="1373" y="831"/>
                  </a:cubicBezTo>
                  <a:cubicBezTo>
                    <a:pt x="1069" y="1166"/>
                    <a:pt x="926" y="1629"/>
                    <a:pt x="638" y="1964"/>
                  </a:cubicBezTo>
                  <a:cubicBezTo>
                    <a:pt x="0" y="2698"/>
                    <a:pt x="399" y="3544"/>
                    <a:pt x="734" y="4054"/>
                  </a:cubicBezTo>
                  <a:cubicBezTo>
                    <a:pt x="895" y="4291"/>
                    <a:pt x="1554" y="4433"/>
                    <a:pt x="2017" y="4433"/>
                  </a:cubicBezTo>
                  <a:cubicBezTo>
                    <a:pt x="2242" y="4433"/>
                    <a:pt x="2421" y="4399"/>
                    <a:pt x="2474" y="4326"/>
                  </a:cubicBezTo>
                  <a:cubicBezTo>
                    <a:pt x="3048" y="3480"/>
                    <a:pt x="3958" y="3719"/>
                    <a:pt x="4628" y="3368"/>
                  </a:cubicBezTo>
                  <a:cubicBezTo>
                    <a:pt x="4979" y="3177"/>
                    <a:pt x="5522" y="2905"/>
                    <a:pt x="5538" y="2650"/>
                  </a:cubicBezTo>
                  <a:cubicBezTo>
                    <a:pt x="5554" y="2283"/>
                    <a:pt x="5267" y="1788"/>
                    <a:pt x="4963" y="1517"/>
                  </a:cubicBezTo>
                  <a:cubicBezTo>
                    <a:pt x="4405" y="1054"/>
                    <a:pt x="3798" y="623"/>
                    <a:pt x="3176" y="256"/>
                  </a:cubicBezTo>
                  <a:cubicBezTo>
                    <a:pt x="3016" y="160"/>
                    <a:pt x="2809" y="129"/>
                    <a:pt x="2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16"/>
            <p:cNvSpPr/>
            <p:nvPr/>
          </p:nvSpPr>
          <p:spPr>
            <a:xfrm>
              <a:off x="4922086" y="1755531"/>
              <a:ext cx="212064" cy="278322"/>
            </a:xfrm>
            <a:custGeom>
              <a:rect b="b" l="l" r="r" t="t"/>
              <a:pathLst>
                <a:path extrusionOk="0" h="5386" w="4087">
                  <a:moveTo>
                    <a:pt x="1056" y="1"/>
                  </a:moveTo>
                  <a:cubicBezTo>
                    <a:pt x="741" y="1"/>
                    <a:pt x="440" y="232"/>
                    <a:pt x="352" y="684"/>
                  </a:cubicBezTo>
                  <a:cubicBezTo>
                    <a:pt x="208" y="1434"/>
                    <a:pt x="80" y="2168"/>
                    <a:pt x="1" y="2918"/>
                  </a:cubicBezTo>
                  <a:cubicBezTo>
                    <a:pt x="1" y="3221"/>
                    <a:pt x="80" y="3508"/>
                    <a:pt x="240" y="3764"/>
                  </a:cubicBezTo>
                  <a:cubicBezTo>
                    <a:pt x="511" y="4211"/>
                    <a:pt x="767" y="4785"/>
                    <a:pt x="1182" y="4977"/>
                  </a:cubicBezTo>
                  <a:cubicBezTo>
                    <a:pt x="1734" y="5253"/>
                    <a:pt x="2345" y="5385"/>
                    <a:pt x="2965" y="5385"/>
                  </a:cubicBezTo>
                  <a:cubicBezTo>
                    <a:pt x="3062" y="5385"/>
                    <a:pt x="3159" y="5382"/>
                    <a:pt x="3256" y="5376"/>
                  </a:cubicBezTo>
                  <a:cubicBezTo>
                    <a:pt x="3576" y="5360"/>
                    <a:pt x="3815" y="4626"/>
                    <a:pt x="4086" y="4227"/>
                  </a:cubicBezTo>
                  <a:cubicBezTo>
                    <a:pt x="3512" y="2535"/>
                    <a:pt x="2794" y="1131"/>
                    <a:pt x="1469" y="141"/>
                  </a:cubicBezTo>
                  <a:cubicBezTo>
                    <a:pt x="1341" y="47"/>
                    <a:pt x="1197" y="1"/>
                    <a:pt x="105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16"/>
            <p:cNvSpPr/>
            <p:nvPr/>
          </p:nvSpPr>
          <p:spPr>
            <a:xfrm>
              <a:off x="4142894" y="1502691"/>
              <a:ext cx="314698" cy="173525"/>
            </a:xfrm>
            <a:custGeom>
              <a:rect b="b" l="l" r="r" t="t"/>
              <a:pathLst>
                <a:path extrusionOk="0" h="3358" w="6065">
                  <a:moveTo>
                    <a:pt x="4527" y="1"/>
                  </a:moveTo>
                  <a:cubicBezTo>
                    <a:pt x="4472" y="1"/>
                    <a:pt x="4421" y="8"/>
                    <a:pt x="4373" y="23"/>
                  </a:cubicBezTo>
                  <a:cubicBezTo>
                    <a:pt x="3112" y="438"/>
                    <a:pt x="1947" y="1076"/>
                    <a:pt x="750" y="1667"/>
                  </a:cubicBezTo>
                  <a:cubicBezTo>
                    <a:pt x="479" y="1810"/>
                    <a:pt x="271" y="2098"/>
                    <a:pt x="0" y="2353"/>
                  </a:cubicBezTo>
                  <a:cubicBezTo>
                    <a:pt x="192" y="2576"/>
                    <a:pt x="303" y="2816"/>
                    <a:pt x="431" y="2848"/>
                  </a:cubicBezTo>
                  <a:cubicBezTo>
                    <a:pt x="1596" y="3023"/>
                    <a:pt x="2777" y="3103"/>
                    <a:pt x="3926" y="3310"/>
                  </a:cubicBezTo>
                  <a:cubicBezTo>
                    <a:pt x="4108" y="3342"/>
                    <a:pt x="4275" y="3357"/>
                    <a:pt x="4429" y="3357"/>
                  </a:cubicBezTo>
                  <a:cubicBezTo>
                    <a:pt x="5446" y="3357"/>
                    <a:pt x="5858" y="2689"/>
                    <a:pt x="5969" y="1635"/>
                  </a:cubicBezTo>
                  <a:cubicBezTo>
                    <a:pt x="6001" y="1300"/>
                    <a:pt x="6065" y="789"/>
                    <a:pt x="5905" y="677"/>
                  </a:cubicBezTo>
                  <a:cubicBezTo>
                    <a:pt x="5498" y="382"/>
                    <a:pt x="4929" y="1"/>
                    <a:pt x="45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16"/>
            <p:cNvSpPr/>
            <p:nvPr/>
          </p:nvSpPr>
          <p:spPr>
            <a:xfrm>
              <a:off x="2188868" y="1964965"/>
              <a:ext cx="284655" cy="192748"/>
            </a:xfrm>
            <a:custGeom>
              <a:rect b="b" l="l" r="r" t="t"/>
              <a:pathLst>
                <a:path extrusionOk="0" h="3730" w="5486">
                  <a:moveTo>
                    <a:pt x="722" y="0"/>
                  </a:moveTo>
                  <a:cubicBezTo>
                    <a:pt x="149" y="0"/>
                    <a:pt x="0" y="390"/>
                    <a:pt x="346" y="924"/>
                  </a:cubicBezTo>
                  <a:cubicBezTo>
                    <a:pt x="889" y="1786"/>
                    <a:pt x="1511" y="2599"/>
                    <a:pt x="2214" y="3334"/>
                  </a:cubicBezTo>
                  <a:cubicBezTo>
                    <a:pt x="2445" y="3565"/>
                    <a:pt x="2928" y="3729"/>
                    <a:pt x="3310" y="3729"/>
                  </a:cubicBezTo>
                  <a:cubicBezTo>
                    <a:pt x="3455" y="3729"/>
                    <a:pt x="3585" y="3705"/>
                    <a:pt x="3682" y="3653"/>
                  </a:cubicBezTo>
                  <a:cubicBezTo>
                    <a:pt x="4320" y="3318"/>
                    <a:pt x="5485" y="3270"/>
                    <a:pt x="5166" y="1993"/>
                  </a:cubicBezTo>
                  <a:lnTo>
                    <a:pt x="5437" y="1865"/>
                  </a:lnTo>
                  <a:cubicBezTo>
                    <a:pt x="5150" y="1418"/>
                    <a:pt x="4943" y="716"/>
                    <a:pt x="4560" y="605"/>
                  </a:cubicBezTo>
                  <a:cubicBezTo>
                    <a:pt x="3379" y="269"/>
                    <a:pt x="2150" y="158"/>
                    <a:pt x="921" y="14"/>
                  </a:cubicBezTo>
                  <a:cubicBezTo>
                    <a:pt x="850" y="5"/>
                    <a:pt x="784" y="0"/>
                    <a:pt x="7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16"/>
            <p:cNvSpPr/>
            <p:nvPr/>
          </p:nvSpPr>
          <p:spPr>
            <a:xfrm>
              <a:off x="3275856" y="787992"/>
              <a:ext cx="241017" cy="229799"/>
            </a:xfrm>
            <a:custGeom>
              <a:rect b="b" l="l" r="r" t="t"/>
              <a:pathLst>
                <a:path extrusionOk="0" h="4447" w="4645">
                  <a:moveTo>
                    <a:pt x="2473" y="1"/>
                  </a:moveTo>
                  <a:cubicBezTo>
                    <a:pt x="2161" y="1"/>
                    <a:pt x="1823" y="84"/>
                    <a:pt x="1469" y="257"/>
                  </a:cubicBezTo>
                  <a:cubicBezTo>
                    <a:pt x="942" y="512"/>
                    <a:pt x="511" y="943"/>
                    <a:pt x="1" y="1326"/>
                  </a:cubicBezTo>
                  <a:cubicBezTo>
                    <a:pt x="448" y="1853"/>
                    <a:pt x="735" y="2252"/>
                    <a:pt x="1070" y="2603"/>
                  </a:cubicBezTo>
                  <a:cubicBezTo>
                    <a:pt x="1645" y="3193"/>
                    <a:pt x="2155" y="3879"/>
                    <a:pt x="2841" y="4310"/>
                  </a:cubicBezTo>
                  <a:cubicBezTo>
                    <a:pt x="2982" y="4404"/>
                    <a:pt x="3194" y="4447"/>
                    <a:pt x="3419" y="4447"/>
                  </a:cubicBezTo>
                  <a:cubicBezTo>
                    <a:pt x="3731" y="4447"/>
                    <a:pt x="4067" y="4363"/>
                    <a:pt x="4262" y="4215"/>
                  </a:cubicBezTo>
                  <a:cubicBezTo>
                    <a:pt x="4549" y="4007"/>
                    <a:pt x="4645" y="3385"/>
                    <a:pt x="4613" y="2906"/>
                  </a:cubicBezTo>
                  <a:cubicBezTo>
                    <a:pt x="4597" y="2427"/>
                    <a:pt x="4326" y="1964"/>
                    <a:pt x="4182" y="1485"/>
                  </a:cubicBezTo>
                  <a:cubicBezTo>
                    <a:pt x="3874" y="527"/>
                    <a:pt x="3255" y="1"/>
                    <a:pt x="24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16"/>
            <p:cNvSpPr/>
            <p:nvPr/>
          </p:nvSpPr>
          <p:spPr>
            <a:xfrm>
              <a:off x="3164091" y="1540982"/>
              <a:ext cx="277442" cy="179829"/>
            </a:xfrm>
            <a:custGeom>
              <a:rect b="b" l="l" r="r" t="t"/>
              <a:pathLst>
                <a:path extrusionOk="0" h="3480" w="5347">
                  <a:moveTo>
                    <a:pt x="4756" y="0"/>
                  </a:moveTo>
                  <a:cubicBezTo>
                    <a:pt x="3352" y="48"/>
                    <a:pt x="1963" y="176"/>
                    <a:pt x="591" y="351"/>
                  </a:cubicBezTo>
                  <a:cubicBezTo>
                    <a:pt x="351" y="367"/>
                    <a:pt x="0" y="750"/>
                    <a:pt x="0" y="958"/>
                  </a:cubicBezTo>
                  <a:cubicBezTo>
                    <a:pt x="80" y="1931"/>
                    <a:pt x="1820" y="3463"/>
                    <a:pt x="3017" y="3479"/>
                  </a:cubicBezTo>
                  <a:cubicBezTo>
                    <a:pt x="3096" y="3447"/>
                    <a:pt x="3559" y="3479"/>
                    <a:pt x="3703" y="3272"/>
                  </a:cubicBezTo>
                  <a:cubicBezTo>
                    <a:pt x="4293" y="2442"/>
                    <a:pt x="4820" y="1580"/>
                    <a:pt x="5283" y="686"/>
                  </a:cubicBezTo>
                  <a:cubicBezTo>
                    <a:pt x="5347" y="559"/>
                    <a:pt x="4932" y="0"/>
                    <a:pt x="47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16"/>
            <p:cNvSpPr/>
            <p:nvPr/>
          </p:nvSpPr>
          <p:spPr>
            <a:xfrm>
              <a:off x="1745594" y="1962381"/>
              <a:ext cx="294825" cy="227628"/>
            </a:xfrm>
            <a:custGeom>
              <a:rect b="b" l="l" r="r" t="t"/>
              <a:pathLst>
                <a:path extrusionOk="0" h="4405" w="5682">
                  <a:moveTo>
                    <a:pt x="2809" y="0"/>
                  </a:moveTo>
                  <a:lnTo>
                    <a:pt x="2474" y="160"/>
                  </a:lnTo>
                  <a:cubicBezTo>
                    <a:pt x="2649" y="926"/>
                    <a:pt x="2857" y="1676"/>
                    <a:pt x="3048" y="2554"/>
                  </a:cubicBezTo>
                  <a:cubicBezTo>
                    <a:pt x="2330" y="2394"/>
                    <a:pt x="1788" y="2234"/>
                    <a:pt x="1245" y="2155"/>
                  </a:cubicBezTo>
                  <a:cubicBezTo>
                    <a:pt x="1130" y="2141"/>
                    <a:pt x="1016" y="2131"/>
                    <a:pt x="906" y="2131"/>
                  </a:cubicBezTo>
                  <a:cubicBezTo>
                    <a:pt x="514" y="2131"/>
                    <a:pt x="183" y="2260"/>
                    <a:pt x="96" y="2809"/>
                  </a:cubicBezTo>
                  <a:cubicBezTo>
                    <a:pt x="0" y="3479"/>
                    <a:pt x="128" y="4118"/>
                    <a:pt x="862" y="4213"/>
                  </a:cubicBezTo>
                  <a:cubicBezTo>
                    <a:pt x="1207" y="4264"/>
                    <a:pt x="1556" y="4280"/>
                    <a:pt x="1912" y="4280"/>
                  </a:cubicBezTo>
                  <a:cubicBezTo>
                    <a:pt x="2446" y="4280"/>
                    <a:pt x="2994" y="4245"/>
                    <a:pt x="3559" y="4245"/>
                  </a:cubicBezTo>
                  <a:cubicBezTo>
                    <a:pt x="3415" y="3783"/>
                    <a:pt x="3336" y="3463"/>
                    <a:pt x="3192" y="2985"/>
                  </a:cubicBezTo>
                  <a:lnTo>
                    <a:pt x="3192" y="2985"/>
                  </a:lnTo>
                  <a:cubicBezTo>
                    <a:pt x="3830" y="3479"/>
                    <a:pt x="4293" y="3878"/>
                    <a:pt x="4804" y="4213"/>
                  </a:cubicBezTo>
                  <a:cubicBezTo>
                    <a:pt x="5043" y="4357"/>
                    <a:pt x="5346" y="4341"/>
                    <a:pt x="5634" y="4405"/>
                  </a:cubicBezTo>
                  <a:cubicBezTo>
                    <a:pt x="5666" y="4134"/>
                    <a:pt x="5682" y="3846"/>
                    <a:pt x="5666" y="3575"/>
                  </a:cubicBezTo>
                  <a:cubicBezTo>
                    <a:pt x="5522" y="1708"/>
                    <a:pt x="3623" y="1325"/>
                    <a:pt x="28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16"/>
            <p:cNvSpPr/>
            <p:nvPr/>
          </p:nvSpPr>
          <p:spPr>
            <a:xfrm>
              <a:off x="4076633" y="328664"/>
              <a:ext cx="271631" cy="202153"/>
            </a:xfrm>
            <a:custGeom>
              <a:rect b="b" l="l" r="r" t="t"/>
              <a:pathLst>
                <a:path extrusionOk="0" h="3912" w="5235">
                  <a:moveTo>
                    <a:pt x="3714" y="0"/>
                  </a:moveTo>
                  <a:cubicBezTo>
                    <a:pt x="3710" y="0"/>
                    <a:pt x="3706" y="1"/>
                    <a:pt x="3703" y="1"/>
                  </a:cubicBezTo>
                  <a:cubicBezTo>
                    <a:pt x="2729" y="240"/>
                    <a:pt x="1676" y="384"/>
                    <a:pt x="814" y="879"/>
                  </a:cubicBezTo>
                  <a:cubicBezTo>
                    <a:pt x="48" y="1294"/>
                    <a:pt x="0" y="2507"/>
                    <a:pt x="591" y="2682"/>
                  </a:cubicBezTo>
                  <a:cubicBezTo>
                    <a:pt x="2027" y="3145"/>
                    <a:pt x="3495" y="3464"/>
                    <a:pt x="5235" y="3911"/>
                  </a:cubicBezTo>
                  <a:cubicBezTo>
                    <a:pt x="4804" y="2507"/>
                    <a:pt x="4517" y="1453"/>
                    <a:pt x="4166" y="432"/>
                  </a:cubicBezTo>
                  <a:cubicBezTo>
                    <a:pt x="4104" y="261"/>
                    <a:pt x="3846" y="0"/>
                    <a:pt x="37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16"/>
            <p:cNvSpPr/>
            <p:nvPr/>
          </p:nvSpPr>
          <p:spPr>
            <a:xfrm>
              <a:off x="1549304" y="1363017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2366" y="1"/>
                  </a:moveTo>
                  <a:cubicBezTo>
                    <a:pt x="2232" y="1"/>
                    <a:pt x="2127" y="23"/>
                    <a:pt x="2091" y="77"/>
                  </a:cubicBezTo>
                  <a:cubicBezTo>
                    <a:pt x="1421" y="1098"/>
                    <a:pt x="687" y="2119"/>
                    <a:pt x="304" y="3237"/>
                  </a:cubicBezTo>
                  <a:cubicBezTo>
                    <a:pt x="1" y="4194"/>
                    <a:pt x="1118" y="4449"/>
                    <a:pt x="1756" y="4705"/>
                  </a:cubicBezTo>
                  <a:cubicBezTo>
                    <a:pt x="1779" y="4713"/>
                    <a:pt x="1806" y="4717"/>
                    <a:pt x="1836" y="4717"/>
                  </a:cubicBezTo>
                  <a:cubicBezTo>
                    <a:pt x="2154" y="4717"/>
                    <a:pt x="2803" y="4274"/>
                    <a:pt x="2905" y="3939"/>
                  </a:cubicBezTo>
                  <a:cubicBezTo>
                    <a:pt x="3225" y="3013"/>
                    <a:pt x="3320" y="2008"/>
                    <a:pt x="3544" y="747"/>
                  </a:cubicBezTo>
                  <a:cubicBezTo>
                    <a:pt x="3496" y="683"/>
                    <a:pt x="3352" y="316"/>
                    <a:pt x="3081" y="156"/>
                  </a:cubicBezTo>
                  <a:cubicBezTo>
                    <a:pt x="2900" y="66"/>
                    <a:pt x="2593" y="1"/>
                    <a:pt x="23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16"/>
            <p:cNvSpPr/>
            <p:nvPr/>
          </p:nvSpPr>
          <p:spPr>
            <a:xfrm>
              <a:off x="5365100" y="635347"/>
              <a:ext cx="264211" cy="145310"/>
            </a:xfrm>
            <a:custGeom>
              <a:rect b="b" l="l" r="r" t="t"/>
              <a:pathLst>
                <a:path extrusionOk="0" h="2812" w="5092">
                  <a:moveTo>
                    <a:pt x="3884" y="0"/>
                  </a:moveTo>
                  <a:cubicBezTo>
                    <a:pt x="3597" y="0"/>
                    <a:pt x="3301" y="51"/>
                    <a:pt x="3017" y="51"/>
                  </a:cubicBezTo>
                  <a:cubicBezTo>
                    <a:pt x="2897" y="53"/>
                    <a:pt x="2777" y="54"/>
                    <a:pt x="2657" y="54"/>
                  </a:cubicBezTo>
                  <a:cubicBezTo>
                    <a:pt x="2473" y="54"/>
                    <a:pt x="2288" y="52"/>
                    <a:pt x="2103" y="52"/>
                  </a:cubicBezTo>
                  <a:cubicBezTo>
                    <a:pt x="1715" y="52"/>
                    <a:pt x="1326" y="61"/>
                    <a:pt x="942" y="115"/>
                  </a:cubicBezTo>
                  <a:cubicBezTo>
                    <a:pt x="145" y="210"/>
                    <a:pt x="1" y="849"/>
                    <a:pt x="352" y="1375"/>
                  </a:cubicBezTo>
                  <a:cubicBezTo>
                    <a:pt x="719" y="1918"/>
                    <a:pt x="1373" y="2285"/>
                    <a:pt x="1980" y="2812"/>
                  </a:cubicBezTo>
                  <a:cubicBezTo>
                    <a:pt x="3065" y="2333"/>
                    <a:pt x="4007" y="2030"/>
                    <a:pt x="4821" y="1519"/>
                  </a:cubicBezTo>
                  <a:cubicBezTo>
                    <a:pt x="5092" y="1343"/>
                    <a:pt x="5060" y="625"/>
                    <a:pt x="5012" y="178"/>
                  </a:cubicBezTo>
                  <a:cubicBezTo>
                    <a:pt x="5012" y="83"/>
                    <a:pt x="4358" y="35"/>
                    <a:pt x="3991" y="3"/>
                  </a:cubicBezTo>
                  <a:cubicBezTo>
                    <a:pt x="3955" y="1"/>
                    <a:pt x="3920" y="0"/>
                    <a:pt x="38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16"/>
            <p:cNvSpPr/>
            <p:nvPr/>
          </p:nvSpPr>
          <p:spPr>
            <a:xfrm>
              <a:off x="4903043" y="896042"/>
              <a:ext cx="234428" cy="201843"/>
            </a:xfrm>
            <a:custGeom>
              <a:rect b="b" l="l" r="r" t="t"/>
              <a:pathLst>
                <a:path extrusionOk="0" h="3906" w="4518">
                  <a:moveTo>
                    <a:pt x="336" y="1"/>
                  </a:moveTo>
                  <a:lnTo>
                    <a:pt x="1" y="161"/>
                  </a:lnTo>
                  <a:cubicBezTo>
                    <a:pt x="128" y="1086"/>
                    <a:pt x="224" y="1980"/>
                    <a:pt x="416" y="2874"/>
                  </a:cubicBezTo>
                  <a:cubicBezTo>
                    <a:pt x="542" y="3531"/>
                    <a:pt x="945" y="3905"/>
                    <a:pt x="1465" y="3905"/>
                  </a:cubicBezTo>
                  <a:cubicBezTo>
                    <a:pt x="1665" y="3905"/>
                    <a:pt x="1882" y="3850"/>
                    <a:pt x="2107" y="3735"/>
                  </a:cubicBezTo>
                  <a:cubicBezTo>
                    <a:pt x="2889" y="3336"/>
                    <a:pt x="3623" y="2826"/>
                    <a:pt x="4517" y="2251"/>
                  </a:cubicBezTo>
                  <a:cubicBezTo>
                    <a:pt x="3288" y="990"/>
                    <a:pt x="1724" y="623"/>
                    <a:pt x="3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16"/>
            <p:cNvSpPr/>
            <p:nvPr/>
          </p:nvSpPr>
          <p:spPr>
            <a:xfrm>
              <a:off x="4652116" y="557940"/>
              <a:ext cx="220366" cy="184635"/>
            </a:xfrm>
            <a:custGeom>
              <a:rect b="b" l="l" r="r" t="t"/>
              <a:pathLst>
                <a:path extrusionOk="0" h="3573" w="4247">
                  <a:moveTo>
                    <a:pt x="2554" y="0"/>
                  </a:moveTo>
                  <a:cubicBezTo>
                    <a:pt x="2548" y="0"/>
                    <a:pt x="2543" y="1"/>
                    <a:pt x="2539" y="1"/>
                  </a:cubicBezTo>
                  <a:cubicBezTo>
                    <a:pt x="1501" y="49"/>
                    <a:pt x="1" y="1182"/>
                    <a:pt x="1" y="1916"/>
                  </a:cubicBezTo>
                  <a:cubicBezTo>
                    <a:pt x="1" y="2461"/>
                    <a:pt x="1380" y="3573"/>
                    <a:pt x="2285" y="3573"/>
                  </a:cubicBezTo>
                  <a:cubicBezTo>
                    <a:pt x="2387" y="3573"/>
                    <a:pt x="2483" y="3558"/>
                    <a:pt x="2570" y="3528"/>
                  </a:cubicBezTo>
                  <a:cubicBezTo>
                    <a:pt x="3273" y="3288"/>
                    <a:pt x="3704" y="2315"/>
                    <a:pt x="4246" y="1660"/>
                  </a:cubicBezTo>
                  <a:cubicBezTo>
                    <a:pt x="4025" y="901"/>
                    <a:pt x="3129" y="0"/>
                    <a:pt x="2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16"/>
            <p:cNvSpPr/>
            <p:nvPr/>
          </p:nvSpPr>
          <p:spPr>
            <a:xfrm>
              <a:off x="2939678" y="282312"/>
              <a:ext cx="191309" cy="256721"/>
            </a:xfrm>
            <a:custGeom>
              <a:rect b="b" l="l" r="r" t="t"/>
              <a:pathLst>
                <a:path extrusionOk="0" h="4968" w="3687">
                  <a:moveTo>
                    <a:pt x="2209" y="0"/>
                  </a:moveTo>
                  <a:cubicBezTo>
                    <a:pt x="2000" y="0"/>
                    <a:pt x="1471" y="227"/>
                    <a:pt x="1389" y="419"/>
                  </a:cubicBezTo>
                  <a:cubicBezTo>
                    <a:pt x="878" y="1616"/>
                    <a:pt x="463" y="2845"/>
                    <a:pt x="80" y="4074"/>
                  </a:cubicBezTo>
                  <a:cubicBezTo>
                    <a:pt x="0" y="4329"/>
                    <a:pt x="176" y="4664"/>
                    <a:pt x="240" y="4968"/>
                  </a:cubicBezTo>
                  <a:cubicBezTo>
                    <a:pt x="511" y="4888"/>
                    <a:pt x="846" y="4888"/>
                    <a:pt x="1022" y="4728"/>
                  </a:cubicBezTo>
                  <a:cubicBezTo>
                    <a:pt x="1804" y="3994"/>
                    <a:pt x="2538" y="3228"/>
                    <a:pt x="3272" y="2462"/>
                  </a:cubicBezTo>
                  <a:cubicBezTo>
                    <a:pt x="3416" y="2302"/>
                    <a:pt x="3495" y="2063"/>
                    <a:pt x="3687" y="1664"/>
                  </a:cubicBezTo>
                  <a:cubicBezTo>
                    <a:pt x="3256" y="1090"/>
                    <a:pt x="2793" y="531"/>
                    <a:pt x="2282" y="20"/>
                  </a:cubicBezTo>
                  <a:cubicBezTo>
                    <a:pt x="2269" y="7"/>
                    <a:pt x="2243" y="0"/>
                    <a:pt x="2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16"/>
            <p:cNvSpPr/>
            <p:nvPr/>
          </p:nvSpPr>
          <p:spPr>
            <a:xfrm>
              <a:off x="3943283" y="1241584"/>
              <a:ext cx="293216" cy="260649"/>
            </a:xfrm>
            <a:custGeom>
              <a:rect b="b" l="l" r="r" t="t"/>
              <a:pathLst>
                <a:path extrusionOk="0" h="5044" w="5651">
                  <a:moveTo>
                    <a:pt x="5172" y="1"/>
                  </a:moveTo>
                  <a:lnTo>
                    <a:pt x="1" y="4054"/>
                  </a:lnTo>
                  <a:cubicBezTo>
                    <a:pt x="458" y="4487"/>
                    <a:pt x="839" y="5044"/>
                    <a:pt x="1357" y="5044"/>
                  </a:cubicBezTo>
                  <a:cubicBezTo>
                    <a:pt x="1509" y="5044"/>
                    <a:pt x="1672" y="4996"/>
                    <a:pt x="1852" y="4884"/>
                  </a:cubicBezTo>
                  <a:cubicBezTo>
                    <a:pt x="5650" y="2475"/>
                    <a:pt x="3975" y="3911"/>
                    <a:pt x="5347" y="799"/>
                  </a:cubicBezTo>
                  <a:cubicBezTo>
                    <a:pt x="5395" y="607"/>
                    <a:pt x="5411" y="432"/>
                    <a:pt x="5411" y="240"/>
                  </a:cubicBezTo>
                  <a:lnTo>
                    <a:pt x="5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16"/>
            <p:cNvSpPr/>
            <p:nvPr/>
          </p:nvSpPr>
          <p:spPr>
            <a:xfrm>
              <a:off x="2411361" y="1723752"/>
              <a:ext cx="198781" cy="218895"/>
            </a:xfrm>
            <a:custGeom>
              <a:rect b="b" l="l" r="r" t="t"/>
              <a:pathLst>
                <a:path extrusionOk="0" h="4236" w="3831">
                  <a:moveTo>
                    <a:pt x="986" y="1"/>
                  </a:moveTo>
                  <a:cubicBezTo>
                    <a:pt x="930" y="1"/>
                    <a:pt x="877" y="8"/>
                    <a:pt x="830" y="22"/>
                  </a:cubicBezTo>
                  <a:cubicBezTo>
                    <a:pt x="463" y="134"/>
                    <a:pt x="272" y="836"/>
                    <a:pt x="0" y="1283"/>
                  </a:cubicBezTo>
                  <a:cubicBezTo>
                    <a:pt x="192" y="1666"/>
                    <a:pt x="272" y="2033"/>
                    <a:pt x="495" y="2256"/>
                  </a:cubicBezTo>
                  <a:cubicBezTo>
                    <a:pt x="1070" y="2815"/>
                    <a:pt x="1660" y="3341"/>
                    <a:pt x="2298" y="3820"/>
                  </a:cubicBezTo>
                  <a:cubicBezTo>
                    <a:pt x="2570" y="4028"/>
                    <a:pt x="2937" y="4107"/>
                    <a:pt x="3272" y="4235"/>
                  </a:cubicBezTo>
                  <a:cubicBezTo>
                    <a:pt x="3416" y="3740"/>
                    <a:pt x="3831" y="3118"/>
                    <a:pt x="3671" y="2735"/>
                  </a:cubicBezTo>
                  <a:cubicBezTo>
                    <a:pt x="3304" y="1953"/>
                    <a:pt x="2809" y="1235"/>
                    <a:pt x="2203" y="628"/>
                  </a:cubicBezTo>
                  <a:cubicBezTo>
                    <a:pt x="1911" y="309"/>
                    <a:pt x="1364" y="1"/>
                    <a:pt x="9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16"/>
            <p:cNvSpPr/>
            <p:nvPr/>
          </p:nvSpPr>
          <p:spPr>
            <a:xfrm>
              <a:off x="4354853" y="577628"/>
              <a:ext cx="119912" cy="341572"/>
            </a:xfrm>
            <a:custGeom>
              <a:rect b="b" l="l" r="r" t="t"/>
              <a:pathLst>
                <a:path extrusionOk="0" h="6610" w="2311">
                  <a:moveTo>
                    <a:pt x="508" y="0"/>
                  </a:moveTo>
                  <a:cubicBezTo>
                    <a:pt x="353" y="0"/>
                    <a:pt x="184" y="1"/>
                    <a:pt x="1" y="3"/>
                  </a:cubicBezTo>
                  <a:cubicBezTo>
                    <a:pt x="495" y="2253"/>
                    <a:pt x="974" y="4439"/>
                    <a:pt x="1453" y="6610"/>
                  </a:cubicBezTo>
                  <a:lnTo>
                    <a:pt x="1900" y="6610"/>
                  </a:lnTo>
                  <a:cubicBezTo>
                    <a:pt x="1996" y="5668"/>
                    <a:pt x="2123" y="4743"/>
                    <a:pt x="2155" y="3817"/>
                  </a:cubicBezTo>
                  <a:cubicBezTo>
                    <a:pt x="2187" y="3258"/>
                    <a:pt x="1980" y="2684"/>
                    <a:pt x="2043" y="2141"/>
                  </a:cubicBezTo>
                  <a:cubicBezTo>
                    <a:pt x="2279" y="157"/>
                    <a:pt x="2311" y="0"/>
                    <a:pt x="5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16"/>
            <p:cNvSpPr/>
            <p:nvPr/>
          </p:nvSpPr>
          <p:spPr>
            <a:xfrm>
              <a:off x="1789439" y="1100566"/>
              <a:ext cx="216215" cy="214916"/>
            </a:xfrm>
            <a:custGeom>
              <a:rect b="b" l="l" r="r" t="t"/>
              <a:pathLst>
                <a:path extrusionOk="0" h="4159" w="4167">
                  <a:moveTo>
                    <a:pt x="3815" y="1"/>
                  </a:moveTo>
                  <a:cubicBezTo>
                    <a:pt x="2794" y="607"/>
                    <a:pt x="1709" y="1102"/>
                    <a:pt x="799" y="1820"/>
                  </a:cubicBezTo>
                  <a:cubicBezTo>
                    <a:pt x="1" y="2459"/>
                    <a:pt x="671" y="3145"/>
                    <a:pt x="1070" y="3751"/>
                  </a:cubicBezTo>
                  <a:cubicBezTo>
                    <a:pt x="1260" y="4027"/>
                    <a:pt x="1496" y="4158"/>
                    <a:pt x="1743" y="4158"/>
                  </a:cubicBezTo>
                  <a:cubicBezTo>
                    <a:pt x="1954" y="4158"/>
                    <a:pt x="2173" y="4063"/>
                    <a:pt x="2379" y="3879"/>
                  </a:cubicBezTo>
                  <a:cubicBezTo>
                    <a:pt x="3432" y="2953"/>
                    <a:pt x="3624" y="1597"/>
                    <a:pt x="4166" y="400"/>
                  </a:cubicBezTo>
                  <a:lnTo>
                    <a:pt x="38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16"/>
            <p:cNvSpPr/>
            <p:nvPr/>
          </p:nvSpPr>
          <p:spPr>
            <a:xfrm>
              <a:off x="5157291" y="1951116"/>
              <a:ext cx="241017" cy="127586"/>
            </a:xfrm>
            <a:custGeom>
              <a:rect b="b" l="l" r="r" t="t"/>
              <a:pathLst>
                <a:path extrusionOk="0" h="2469" w="4645">
                  <a:moveTo>
                    <a:pt x="3171" y="1"/>
                  </a:moveTo>
                  <a:cubicBezTo>
                    <a:pt x="2768" y="1"/>
                    <a:pt x="2362" y="29"/>
                    <a:pt x="1963" y="91"/>
                  </a:cubicBezTo>
                  <a:cubicBezTo>
                    <a:pt x="240" y="362"/>
                    <a:pt x="0" y="857"/>
                    <a:pt x="702" y="2468"/>
                  </a:cubicBezTo>
                  <a:cubicBezTo>
                    <a:pt x="1293" y="2373"/>
                    <a:pt x="1835" y="2357"/>
                    <a:pt x="2330" y="2197"/>
                  </a:cubicBezTo>
                  <a:cubicBezTo>
                    <a:pt x="3000" y="1990"/>
                    <a:pt x="3671" y="1718"/>
                    <a:pt x="4293" y="1367"/>
                  </a:cubicBezTo>
                  <a:cubicBezTo>
                    <a:pt x="4533" y="1160"/>
                    <a:pt x="4644" y="841"/>
                    <a:pt x="4596" y="521"/>
                  </a:cubicBezTo>
                  <a:cubicBezTo>
                    <a:pt x="4533" y="298"/>
                    <a:pt x="4134" y="59"/>
                    <a:pt x="3846" y="27"/>
                  </a:cubicBezTo>
                  <a:cubicBezTo>
                    <a:pt x="3623" y="9"/>
                    <a:pt x="3397" y="1"/>
                    <a:pt x="31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16"/>
            <p:cNvSpPr/>
            <p:nvPr/>
          </p:nvSpPr>
          <p:spPr>
            <a:xfrm>
              <a:off x="1798571" y="391344"/>
              <a:ext cx="130912" cy="154767"/>
            </a:xfrm>
            <a:custGeom>
              <a:rect b="b" l="l" r="r" t="t"/>
              <a:pathLst>
                <a:path extrusionOk="0" h="2995" w="2523">
                  <a:moveTo>
                    <a:pt x="2267" y="1"/>
                  </a:moveTo>
                  <a:cubicBezTo>
                    <a:pt x="1979" y="208"/>
                    <a:pt x="1596" y="320"/>
                    <a:pt x="1405" y="591"/>
                  </a:cubicBezTo>
                  <a:cubicBezTo>
                    <a:pt x="910" y="1294"/>
                    <a:pt x="415" y="1996"/>
                    <a:pt x="0" y="2746"/>
                  </a:cubicBezTo>
                  <a:cubicBezTo>
                    <a:pt x="206" y="2914"/>
                    <a:pt x="450" y="2995"/>
                    <a:pt x="691" y="2995"/>
                  </a:cubicBezTo>
                  <a:cubicBezTo>
                    <a:pt x="1069" y="2995"/>
                    <a:pt x="1440" y="2797"/>
                    <a:pt x="1644" y="2427"/>
                  </a:cubicBezTo>
                  <a:cubicBezTo>
                    <a:pt x="1900" y="1980"/>
                    <a:pt x="2139" y="1517"/>
                    <a:pt x="2378" y="1054"/>
                  </a:cubicBezTo>
                  <a:cubicBezTo>
                    <a:pt x="2522" y="799"/>
                    <a:pt x="2315" y="368"/>
                    <a:pt x="22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16"/>
            <p:cNvSpPr/>
            <p:nvPr/>
          </p:nvSpPr>
          <p:spPr>
            <a:xfrm>
              <a:off x="1715759" y="201701"/>
              <a:ext cx="131742" cy="183550"/>
            </a:xfrm>
            <a:custGeom>
              <a:rect b="b" l="l" r="r" t="t"/>
              <a:pathLst>
                <a:path extrusionOk="0" h="3552" w="2539">
                  <a:moveTo>
                    <a:pt x="1469" y="0"/>
                  </a:moveTo>
                  <a:cubicBezTo>
                    <a:pt x="1421" y="112"/>
                    <a:pt x="1357" y="208"/>
                    <a:pt x="1309" y="304"/>
                  </a:cubicBezTo>
                  <a:cubicBezTo>
                    <a:pt x="814" y="1293"/>
                    <a:pt x="447" y="2362"/>
                    <a:pt x="1" y="3463"/>
                  </a:cubicBezTo>
                  <a:cubicBezTo>
                    <a:pt x="231" y="3523"/>
                    <a:pt x="427" y="3552"/>
                    <a:pt x="593" y="3552"/>
                  </a:cubicBezTo>
                  <a:cubicBezTo>
                    <a:pt x="1096" y="3552"/>
                    <a:pt x="1333" y="3289"/>
                    <a:pt x="1453" y="2809"/>
                  </a:cubicBezTo>
                  <a:cubicBezTo>
                    <a:pt x="1533" y="2522"/>
                    <a:pt x="1660" y="2251"/>
                    <a:pt x="1820" y="1995"/>
                  </a:cubicBezTo>
                  <a:cubicBezTo>
                    <a:pt x="2059" y="1580"/>
                    <a:pt x="2299" y="1149"/>
                    <a:pt x="2538" y="734"/>
                  </a:cubicBezTo>
                  <a:cubicBezTo>
                    <a:pt x="2155" y="527"/>
                    <a:pt x="1804" y="272"/>
                    <a:pt x="14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16"/>
            <p:cNvSpPr/>
            <p:nvPr/>
          </p:nvSpPr>
          <p:spPr>
            <a:xfrm>
              <a:off x="5236783" y="1569092"/>
              <a:ext cx="234376" cy="204478"/>
            </a:xfrm>
            <a:custGeom>
              <a:rect b="b" l="l" r="r" t="t"/>
              <a:pathLst>
                <a:path extrusionOk="0" h="3957" w="4517">
                  <a:moveTo>
                    <a:pt x="3852" y="1"/>
                  </a:moveTo>
                  <a:cubicBezTo>
                    <a:pt x="3660" y="1"/>
                    <a:pt x="3429" y="29"/>
                    <a:pt x="3272" y="78"/>
                  </a:cubicBezTo>
                  <a:cubicBezTo>
                    <a:pt x="1405" y="621"/>
                    <a:pt x="1006" y="2408"/>
                    <a:pt x="0" y="3957"/>
                  </a:cubicBezTo>
                  <a:cubicBezTo>
                    <a:pt x="287" y="3829"/>
                    <a:pt x="575" y="3733"/>
                    <a:pt x="878" y="3653"/>
                  </a:cubicBezTo>
                  <a:cubicBezTo>
                    <a:pt x="2394" y="3414"/>
                    <a:pt x="3320" y="2265"/>
                    <a:pt x="4325" y="1291"/>
                  </a:cubicBezTo>
                  <a:cubicBezTo>
                    <a:pt x="4517" y="1116"/>
                    <a:pt x="4341" y="446"/>
                    <a:pt x="4197" y="78"/>
                  </a:cubicBezTo>
                  <a:cubicBezTo>
                    <a:pt x="4174" y="25"/>
                    <a:pt x="4030" y="1"/>
                    <a:pt x="38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16"/>
            <p:cNvSpPr/>
            <p:nvPr/>
          </p:nvSpPr>
          <p:spPr>
            <a:xfrm>
              <a:off x="1781189" y="793004"/>
              <a:ext cx="139992" cy="265403"/>
            </a:xfrm>
            <a:custGeom>
              <a:rect b="b" l="l" r="r" t="t"/>
              <a:pathLst>
                <a:path extrusionOk="0" h="5136" w="2698">
                  <a:moveTo>
                    <a:pt x="2267" y="0"/>
                  </a:moveTo>
                  <a:cubicBezTo>
                    <a:pt x="2043" y="160"/>
                    <a:pt x="1756" y="287"/>
                    <a:pt x="1612" y="511"/>
                  </a:cubicBezTo>
                  <a:cubicBezTo>
                    <a:pt x="1293" y="894"/>
                    <a:pt x="1054" y="1341"/>
                    <a:pt x="862" y="1803"/>
                  </a:cubicBezTo>
                  <a:cubicBezTo>
                    <a:pt x="527" y="2681"/>
                    <a:pt x="272" y="3591"/>
                    <a:pt x="16" y="4485"/>
                  </a:cubicBezTo>
                  <a:cubicBezTo>
                    <a:pt x="0" y="4708"/>
                    <a:pt x="80" y="4931"/>
                    <a:pt x="240" y="5107"/>
                  </a:cubicBezTo>
                  <a:cubicBezTo>
                    <a:pt x="254" y="5127"/>
                    <a:pt x="296" y="5136"/>
                    <a:pt x="350" y="5136"/>
                  </a:cubicBezTo>
                  <a:cubicBezTo>
                    <a:pt x="472" y="5136"/>
                    <a:pt x="657" y="5089"/>
                    <a:pt x="734" y="5011"/>
                  </a:cubicBezTo>
                  <a:cubicBezTo>
                    <a:pt x="1772" y="4038"/>
                    <a:pt x="2650" y="2968"/>
                    <a:pt x="2697" y="1420"/>
                  </a:cubicBezTo>
                  <a:cubicBezTo>
                    <a:pt x="2681" y="1197"/>
                    <a:pt x="2650" y="974"/>
                    <a:pt x="2602" y="750"/>
                  </a:cubicBezTo>
                  <a:cubicBezTo>
                    <a:pt x="2506" y="495"/>
                    <a:pt x="2394" y="239"/>
                    <a:pt x="22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16"/>
            <p:cNvSpPr/>
            <p:nvPr/>
          </p:nvSpPr>
          <p:spPr>
            <a:xfrm>
              <a:off x="4866618" y="2161377"/>
              <a:ext cx="225296" cy="163913"/>
            </a:xfrm>
            <a:custGeom>
              <a:rect b="b" l="l" r="r" t="t"/>
              <a:pathLst>
                <a:path extrusionOk="0" h="3172" w="4342">
                  <a:moveTo>
                    <a:pt x="1901" y="0"/>
                  </a:moveTo>
                  <a:cubicBezTo>
                    <a:pt x="1576" y="0"/>
                    <a:pt x="1217" y="85"/>
                    <a:pt x="814" y="251"/>
                  </a:cubicBezTo>
                  <a:cubicBezTo>
                    <a:pt x="176" y="522"/>
                    <a:pt x="0" y="953"/>
                    <a:pt x="559" y="1352"/>
                  </a:cubicBezTo>
                  <a:cubicBezTo>
                    <a:pt x="1517" y="2038"/>
                    <a:pt x="2554" y="2597"/>
                    <a:pt x="3511" y="3171"/>
                  </a:cubicBezTo>
                  <a:cubicBezTo>
                    <a:pt x="3926" y="2964"/>
                    <a:pt x="4230" y="2916"/>
                    <a:pt x="4278" y="2788"/>
                  </a:cubicBezTo>
                  <a:cubicBezTo>
                    <a:pt x="4341" y="2533"/>
                    <a:pt x="4325" y="2278"/>
                    <a:pt x="4214" y="2038"/>
                  </a:cubicBezTo>
                  <a:cubicBezTo>
                    <a:pt x="4054" y="1719"/>
                    <a:pt x="3751" y="1480"/>
                    <a:pt x="3575" y="1160"/>
                  </a:cubicBezTo>
                  <a:cubicBezTo>
                    <a:pt x="3111" y="372"/>
                    <a:pt x="2581" y="0"/>
                    <a:pt x="19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16"/>
            <p:cNvSpPr/>
            <p:nvPr/>
          </p:nvSpPr>
          <p:spPr>
            <a:xfrm>
              <a:off x="4899722" y="-28402"/>
              <a:ext cx="116020" cy="249022"/>
            </a:xfrm>
            <a:custGeom>
              <a:rect b="b" l="l" r="r" t="t"/>
              <a:pathLst>
                <a:path extrusionOk="0" h="4819" w="2236">
                  <a:moveTo>
                    <a:pt x="208" y="1"/>
                  </a:moveTo>
                  <a:lnTo>
                    <a:pt x="208" y="1"/>
                  </a:lnTo>
                  <a:cubicBezTo>
                    <a:pt x="288" y="432"/>
                    <a:pt x="448" y="831"/>
                    <a:pt x="432" y="1261"/>
                  </a:cubicBezTo>
                  <a:cubicBezTo>
                    <a:pt x="400" y="1676"/>
                    <a:pt x="144" y="2075"/>
                    <a:pt x="97" y="2506"/>
                  </a:cubicBezTo>
                  <a:cubicBezTo>
                    <a:pt x="17" y="2985"/>
                    <a:pt x="1" y="3496"/>
                    <a:pt x="49" y="3990"/>
                  </a:cubicBezTo>
                  <a:cubicBezTo>
                    <a:pt x="117" y="4633"/>
                    <a:pt x="583" y="4819"/>
                    <a:pt x="1077" y="4819"/>
                  </a:cubicBezTo>
                  <a:cubicBezTo>
                    <a:pt x="1160" y="4819"/>
                    <a:pt x="1243" y="4814"/>
                    <a:pt x="1325" y="4804"/>
                  </a:cubicBezTo>
                  <a:cubicBezTo>
                    <a:pt x="1980" y="4725"/>
                    <a:pt x="1884" y="4230"/>
                    <a:pt x="1756" y="3735"/>
                  </a:cubicBezTo>
                  <a:cubicBezTo>
                    <a:pt x="1645" y="3320"/>
                    <a:pt x="1629" y="2889"/>
                    <a:pt x="1724" y="2474"/>
                  </a:cubicBezTo>
                  <a:cubicBezTo>
                    <a:pt x="2235" y="751"/>
                    <a:pt x="2028" y="368"/>
                    <a:pt x="2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16"/>
            <p:cNvSpPr/>
            <p:nvPr/>
          </p:nvSpPr>
          <p:spPr>
            <a:xfrm>
              <a:off x="2289633" y="1556380"/>
              <a:ext cx="221975" cy="124847"/>
            </a:xfrm>
            <a:custGeom>
              <a:rect b="b" l="l" r="r" t="t"/>
              <a:pathLst>
                <a:path extrusionOk="0" h="2416" w="4278">
                  <a:moveTo>
                    <a:pt x="559" y="0"/>
                  </a:moveTo>
                  <a:cubicBezTo>
                    <a:pt x="439" y="0"/>
                    <a:pt x="352" y="14"/>
                    <a:pt x="335" y="53"/>
                  </a:cubicBezTo>
                  <a:cubicBezTo>
                    <a:pt x="96" y="548"/>
                    <a:pt x="0" y="1106"/>
                    <a:pt x="32" y="1649"/>
                  </a:cubicBezTo>
                  <a:cubicBezTo>
                    <a:pt x="64" y="1888"/>
                    <a:pt x="703" y="2048"/>
                    <a:pt x="1086" y="2192"/>
                  </a:cubicBezTo>
                  <a:cubicBezTo>
                    <a:pt x="1133" y="2205"/>
                    <a:pt x="1185" y="2209"/>
                    <a:pt x="1238" y="2209"/>
                  </a:cubicBezTo>
                  <a:cubicBezTo>
                    <a:pt x="1381" y="2209"/>
                    <a:pt x="1537" y="2176"/>
                    <a:pt x="1676" y="2176"/>
                  </a:cubicBezTo>
                  <a:lnTo>
                    <a:pt x="1804" y="2415"/>
                  </a:lnTo>
                  <a:cubicBezTo>
                    <a:pt x="2554" y="2032"/>
                    <a:pt x="3336" y="1649"/>
                    <a:pt x="4086" y="1218"/>
                  </a:cubicBezTo>
                  <a:cubicBezTo>
                    <a:pt x="4230" y="1138"/>
                    <a:pt x="4277" y="835"/>
                    <a:pt x="4277" y="644"/>
                  </a:cubicBezTo>
                  <a:cubicBezTo>
                    <a:pt x="4277" y="564"/>
                    <a:pt x="3974" y="468"/>
                    <a:pt x="3783" y="436"/>
                  </a:cubicBezTo>
                  <a:cubicBezTo>
                    <a:pt x="2985" y="308"/>
                    <a:pt x="2171" y="181"/>
                    <a:pt x="1357" y="69"/>
                  </a:cubicBezTo>
                  <a:cubicBezTo>
                    <a:pt x="1128" y="48"/>
                    <a:pt x="784" y="0"/>
                    <a:pt x="5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16"/>
            <p:cNvSpPr/>
            <p:nvPr/>
          </p:nvSpPr>
          <p:spPr>
            <a:xfrm>
              <a:off x="3948264" y="1552350"/>
              <a:ext cx="168167" cy="175178"/>
            </a:xfrm>
            <a:custGeom>
              <a:rect b="b" l="l" r="r" t="t"/>
              <a:pathLst>
                <a:path extrusionOk="0" h="3390" w="3241">
                  <a:moveTo>
                    <a:pt x="988" y="0"/>
                  </a:moveTo>
                  <a:cubicBezTo>
                    <a:pt x="389" y="0"/>
                    <a:pt x="480" y="1036"/>
                    <a:pt x="336" y="1599"/>
                  </a:cubicBezTo>
                  <a:cubicBezTo>
                    <a:pt x="304" y="1759"/>
                    <a:pt x="240" y="1919"/>
                    <a:pt x="192" y="2078"/>
                  </a:cubicBezTo>
                  <a:lnTo>
                    <a:pt x="1" y="2286"/>
                  </a:lnTo>
                  <a:cubicBezTo>
                    <a:pt x="400" y="2653"/>
                    <a:pt x="735" y="3195"/>
                    <a:pt x="1198" y="3355"/>
                  </a:cubicBezTo>
                  <a:cubicBezTo>
                    <a:pt x="1268" y="3378"/>
                    <a:pt x="1346" y="3389"/>
                    <a:pt x="1429" y="3389"/>
                  </a:cubicBezTo>
                  <a:cubicBezTo>
                    <a:pt x="2140" y="3389"/>
                    <a:pt x="3240" y="2601"/>
                    <a:pt x="3240" y="2158"/>
                  </a:cubicBezTo>
                  <a:cubicBezTo>
                    <a:pt x="3240" y="2126"/>
                    <a:pt x="3240" y="2078"/>
                    <a:pt x="3224" y="2062"/>
                  </a:cubicBezTo>
                  <a:cubicBezTo>
                    <a:pt x="2554" y="1344"/>
                    <a:pt x="2027" y="275"/>
                    <a:pt x="1198" y="35"/>
                  </a:cubicBezTo>
                  <a:cubicBezTo>
                    <a:pt x="1120" y="11"/>
                    <a:pt x="1050" y="0"/>
                    <a:pt x="9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16"/>
            <p:cNvSpPr/>
            <p:nvPr/>
          </p:nvSpPr>
          <p:spPr>
            <a:xfrm>
              <a:off x="2641533" y="950764"/>
              <a:ext cx="177300" cy="151666"/>
            </a:xfrm>
            <a:custGeom>
              <a:rect b="b" l="l" r="r" t="t"/>
              <a:pathLst>
                <a:path extrusionOk="0" h="2935" w="3417">
                  <a:moveTo>
                    <a:pt x="2345" y="0"/>
                  </a:moveTo>
                  <a:cubicBezTo>
                    <a:pt x="2275" y="0"/>
                    <a:pt x="2206" y="14"/>
                    <a:pt x="2140" y="43"/>
                  </a:cubicBezTo>
                  <a:cubicBezTo>
                    <a:pt x="1358" y="426"/>
                    <a:pt x="703" y="1049"/>
                    <a:pt x="1" y="1559"/>
                  </a:cubicBezTo>
                  <a:cubicBezTo>
                    <a:pt x="400" y="2038"/>
                    <a:pt x="735" y="2820"/>
                    <a:pt x="1214" y="2916"/>
                  </a:cubicBezTo>
                  <a:cubicBezTo>
                    <a:pt x="1287" y="2929"/>
                    <a:pt x="1361" y="2935"/>
                    <a:pt x="1436" y="2935"/>
                  </a:cubicBezTo>
                  <a:cubicBezTo>
                    <a:pt x="2376" y="2935"/>
                    <a:pt x="3416" y="1967"/>
                    <a:pt x="3416" y="1272"/>
                  </a:cubicBezTo>
                  <a:cubicBezTo>
                    <a:pt x="3416" y="698"/>
                    <a:pt x="2851" y="0"/>
                    <a:pt x="23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16"/>
            <p:cNvSpPr/>
            <p:nvPr/>
          </p:nvSpPr>
          <p:spPr>
            <a:xfrm>
              <a:off x="3400904" y="534325"/>
              <a:ext cx="183059" cy="171509"/>
            </a:xfrm>
            <a:custGeom>
              <a:rect b="b" l="l" r="r" t="t"/>
              <a:pathLst>
                <a:path extrusionOk="0" h="3319" w="3528">
                  <a:moveTo>
                    <a:pt x="2601" y="1"/>
                  </a:moveTo>
                  <a:cubicBezTo>
                    <a:pt x="2395" y="1"/>
                    <a:pt x="2010" y="226"/>
                    <a:pt x="1868" y="426"/>
                  </a:cubicBezTo>
                  <a:cubicBezTo>
                    <a:pt x="1182" y="1335"/>
                    <a:pt x="559" y="2277"/>
                    <a:pt x="1" y="3075"/>
                  </a:cubicBezTo>
                  <a:cubicBezTo>
                    <a:pt x="447" y="3139"/>
                    <a:pt x="894" y="3235"/>
                    <a:pt x="1341" y="3282"/>
                  </a:cubicBezTo>
                  <a:cubicBezTo>
                    <a:pt x="1429" y="3306"/>
                    <a:pt x="1521" y="3318"/>
                    <a:pt x="1614" y="3318"/>
                  </a:cubicBezTo>
                  <a:cubicBezTo>
                    <a:pt x="1708" y="3318"/>
                    <a:pt x="1804" y="3306"/>
                    <a:pt x="1900" y="3282"/>
                  </a:cubicBezTo>
                  <a:cubicBezTo>
                    <a:pt x="2985" y="2931"/>
                    <a:pt x="3528" y="1974"/>
                    <a:pt x="3256" y="841"/>
                  </a:cubicBezTo>
                  <a:cubicBezTo>
                    <a:pt x="3176" y="506"/>
                    <a:pt x="2953" y="202"/>
                    <a:pt x="2666" y="11"/>
                  </a:cubicBezTo>
                  <a:cubicBezTo>
                    <a:pt x="2647" y="4"/>
                    <a:pt x="2625" y="1"/>
                    <a:pt x="26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16"/>
            <p:cNvSpPr/>
            <p:nvPr/>
          </p:nvSpPr>
          <p:spPr>
            <a:xfrm>
              <a:off x="2288803" y="-37755"/>
              <a:ext cx="188040" cy="132133"/>
            </a:xfrm>
            <a:custGeom>
              <a:rect b="b" l="l" r="r" t="t"/>
              <a:pathLst>
                <a:path extrusionOk="0" h="2557" w="3624">
                  <a:moveTo>
                    <a:pt x="1599" y="0"/>
                  </a:moveTo>
                  <a:cubicBezTo>
                    <a:pt x="1460" y="0"/>
                    <a:pt x="1325" y="16"/>
                    <a:pt x="1197" y="54"/>
                  </a:cubicBezTo>
                  <a:cubicBezTo>
                    <a:pt x="703" y="182"/>
                    <a:pt x="479" y="1219"/>
                    <a:pt x="0" y="2113"/>
                  </a:cubicBezTo>
                  <a:cubicBezTo>
                    <a:pt x="413" y="2284"/>
                    <a:pt x="750" y="2556"/>
                    <a:pt x="977" y="2556"/>
                  </a:cubicBezTo>
                  <a:cubicBezTo>
                    <a:pt x="1004" y="2556"/>
                    <a:pt x="1030" y="2552"/>
                    <a:pt x="1054" y="2544"/>
                  </a:cubicBezTo>
                  <a:cubicBezTo>
                    <a:pt x="1852" y="2240"/>
                    <a:pt x="2618" y="1857"/>
                    <a:pt x="3352" y="1395"/>
                  </a:cubicBezTo>
                  <a:cubicBezTo>
                    <a:pt x="3559" y="1267"/>
                    <a:pt x="3527" y="772"/>
                    <a:pt x="3623" y="453"/>
                  </a:cubicBezTo>
                  <a:cubicBezTo>
                    <a:pt x="2945" y="323"/>
                    <a:pt x="2224" y="0"/>
                    <a:pt x="15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16"/>
            <p:cNvSpPr/>
            <p:nvPr/>
          </p:nvSpPr>
          <p:spPr>
            <a:xfrm>
              <a:off x="2998466" y="-51190"/>
              <a:ext cx="166507" cy="184480"/>
            </a:xfrm>
            <a:custGeom>
              <a:rect b="b" l="l" r="r" t="t"/>
              <a:pathLst>
                <a:path extrusionOk="0" h="3570" w="3209">
                  <a:moveTo>
                    <a:pt x="1916" y="0"/>
                  </a:moveTo>
                  <a:cubicBezTo>
                    <a:pt x="1677" y="0"/>
                    <a:pt x="1387" y="95"/>
                    <a:pt x="1325" y="218"/>
                  </a:cubicBezTo>
                  <a:cubicBezTo>
                    <a:pt x="862" y="1256"/>
                    <a:pt x="479" y="2325"/>
                    <a:pt x="0" y="3570"/>
                  </a:cubicBezTo>
                  <a:cubicBezTo>
                    <a:pt x="2235" y="3506"/>
                    <a:pt x="3208" y="2261"/>
                    <a:pt x="2698" y="601"/>
                  </a:cubicBezTo>
                  <a:cubicBezTo>
                    <a:pt x="2586" y="330"/>
                    <a:pt x="2378" y="122"/>
                    <a:pt x="2107" y="27"/>
                  </a:cubicBezTo>
                  <a:cubicBezTo>
                    <a:pt x="2053" y="9"/>
                    <a:pt x="1986" y="0"/>
                    <a:pt x="19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16"/>
            <p:cNvSpPr/>
            <p:nvPr/>
          </p:nvSpPr>
          <p:spPr>
            <a:xfrm>
              <a:off x="4260470" y="105898"/>
              <a:ext cx="135011" cy="162208"/>
            </a:xfrm>
            <a:custGeom>
              <a:rect b="b" l="l" r="r" t="t"/>
              <a:pathLst>
                <a:path extrusionOk="0" h="3139" w="2602">
                  <a:moveTo>
                    <a:pt x="1264" y="1"/>
                  </a:moveTo>
                  <a:cubicBezTo>
                    <a:pt x="668" y="1"/>
                    <a:pt x="1" y="1211"/>
                    <a:pt x="16" y="2269"/>
                  </a:cubicBezTo>
                  <a:cubicBezTo>
                    <a:pt x="30" y="2845"/>
                    <a:pt x="315" y="3139"/>
                    <a:pt x="760" y="3139"/>
                  </a:cubicBezTo>
                  <a:cubicBezTo>
                    <a:pt x="832" y="3139"/>
                    <a:pt x="909" y="3131"/>
                    <a:pt x="990" y="3115"/>
                  </a:cubicBezTo>
                  <a:cubicBezTo>
                    <a:pt x="1995" y="3115"/>
                    <a:pt x="2570" y="2445"/>
                    <a:pt x="2586" y="1344"/>
                  </a:cubicBezTo>
                  <a:cubicBezTo>
                    <a:pt x="2602" y="466"/>
                    <a:pt x="2107" y="83"/>
                    <a:pt x="1309" y="3"/>
                  </a:cubicBezTo>
                  <a:cubicBezTo>
                    <a:pt x="1294" y="1"/>
                    <a:pt x="1279" y="1"/>
                    <a:pt x="126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16"/>
            <p:cNvSpPr/>
            <p:nvPr/>
          </p:nvSpPr>
          <p:spPr>
            <a:xfrm>
              <a:off x="5738585" y="1626967"/>
              <a:ext cx="196290" cy="161071"/>
            </a:xfrm>
            <a:custGeom>
              <a:rect b="b" l="l" r="r" t="t"/>
              <a:pathLst>
                <a:path extrusionOk="0" h="3117" w="3783">
                  <a:moveTo>
                    <a:pt x="1078" y="0"/>
                  </a:moveTo>
                  <a:cubicBezTo>
                    <a:pt x="1057" y="0"/>
                    <a:pt x="1038" y="4"/>
                    <a:pt x="1022" y="12"/>
                  </a:cubicBezTo>
                  <a:cubicBezTo>
                    <a:pt x="1" y="522"/>
                    <a:pt x="703" y="1592"/>
                    <a:pt x="655" y="2438"/>
                  </a:cubicBezTo>
                  <a:cubicBezTo>
                    <a:pt x="655" y="2533"/>
                    <a:pt x="655" y="2693"/>
                    <a:pt x="719" y="2725"/>
                  </a:cubicBezTo>
                  <a:cubicBezTo>
                    <a:pt x="906" y="2869"/>
                    <a:pt x="1223" y="3117"/>
                    <a:pt x="1354" y="3117"/>
                  </a:cubicBezTo>
                  <a:cubicBezTo>
                    <a:pt x="1368" y="3117"/>
                    <a:pt x="1380" y="3114"/>
                    <a:pt x="1389" y="3108"/>
                  </a:cubicBezTo>
                  <a:cubicBezTo>
                    <a:pt x="1779" y="2848"/>
                    <a:pt x="2174" y="2696"/>
                    <a:pt x="2584" y="2696"/>
                  </a:cubicBezTo>
                  <a:cubicBezTo>
                    <a:pt x="2928" y="2696"/>
                    <a:pt x="3283" y="2803"/>
                    <a:pt x="3655" y="3044"/>
                  </a:cubicBezTo>
                  <a:cubicBezTo>
                    <a:pt x="3703" y="2932"/>
                    <a:pt x="3735" y="2821"/>
                    <a:pt x="3783" y="2725"/>
                  </a:cubicBezTo>
                  <a:cubicBezTo>
                    <a:pt x="3448" y="2246"/>
                    <a:pt x="3097" y="1799"/>
                    <a:pt x="2714" y="1384"/>
                  </a:cubicBezTo>
                  <a:cubicBezTo>
                    <a:pt x="2204" y="889"/>
                    <a:pt x="1398" y="0"/>
                    <a:pt x="10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16"/>
            <p:cNvSpPr/>
            <p:nvPr/>
          </p:nvSpPr>
          <p:spPr>
            <a:xfrm>
              <a:off x="4915496" y="2406103"/>
              <a:ext cx="196290" cy="160451"/>
            </a:xfrm>
            <a:custGeom>
              <a:rect b="b" l="l" r="r" t="t"/>
              <a:pathLst>
                <a:path extrusionOk="0" h="3105" w="3783">
                  <a:moveTo>
                    <a:pt x="1084" y="1"/>
                  </a:moveTo>
                  <a:cubicBezTo>
                    <a:pt x="1061" y="1"/>
                    <a:pt x="1040" y="6"/>
                    <a:pt x="1021" y="15"/>
                  </a:cubicBezTo>
                  <a:cubicBezTo>
                    <a:pt x="0" y="510"/>
                    <a:pt x="702" y="1579"/>
                    <a:pt x="654" y="2441"/>
                  </a:cubicBezTo>
                  <a:cubicBezTo>
                    <a:pt x="654" y="2537"/>
                    <a:pt x="654" y="2680"/>
                    <a:pt x="718" y="2712"/>
                  </a:cubicBezTo>
                  <a:cubicBezTo>
                    <a:pt x="905" y="2856"/>
                    <a:pt x="1223" y="3104"/>
                    <a:pt x="1353" y="3104"/>
                  </a:cubicBezTo>
                  <a:cubicBezTo>
                    <a:pt x="1367" y="3104"/>
                    <a:pt x="1379" y="3102"/>
                    <a:pt x="1388" y="3095"/>
                  </a:cubicBezTo>
                  <a:cubicBezTo>
                    <a:pt x="1779" y="2835"/>
                    <a:pt x="2169" y="2684"/>
                    <a:pt x="2577" y="2684"/>
                  </a:cubicBezTo>
                  <a:cubicBezTo>
                    <a:pt x="2920" y="2684"/>
                    <a:pt x="3276" y="2791"/>
                    <a:pt x="3655" y="3031"/>
                  </a:cubicBezTo>
                  <a:lnTo>
                    <a:pt x="3782" y="2712"/>
                  </a:lnTo>
                  <a:cubicBezTo>
                    <a:pt x="3447" y="2234"/>
                    <a:pt x="3096" y="1787"/>
                    <a:pt x="2713" y="1372"/>
                  </a:cubicBezTo>
                  <a:cubicBezTo>
                    <a:pt x="2207" y="881"/>
                    <a:pt x="1410" y="1"/>
                    <a:pt x="10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16"/>
            <p:cNvSpPr/>
            <p:nvPr/>
          </p:nvSpPr>
          <p:spPr>
            <a:xfrm>
              <a:off x="4930388" y="1131674"/>
              <a:ext cx="145804" cy="158384"/>
            </a:xfrm>
            <a:custGeom>
              <a:rect b="b" l="l" r="r" t="t"/>
              <a:pathLst>
                <a:path extrusionOk="0" h="3065" w="2810">
                  <a:moveTo>
                    <a:pt x="973" y="0"/>
                  </a:moveTo>
                  <a:cubicBezTo>
                    <a:pt x="495" y="0"/>
                    <a:pt x="43" y="971"/>
                    <a:pt x="0" y="2463"/>
                  </a:cubicBezTo>
                  <a:cubicBezTo>
                    <a:pt x="191" y="2595"/>
                    <a:pt x="598" y="3065"/>
                    <a:pt x="823" y="3065"/>
                  </a:cubicBezTo>
                  <a:cubicBezTo>
                    <a:pt x="843" y="3065"/>
                    <a:pt x="861" y="3061"/>
                    <a:pt x="878" y="3053"/>
                  </a:cubicBezTo>
                  <a:cubicBezTo>
                    <a:pt x="1580" y="2750"/>
                    <a:pt x="2171" y="2224"/>
                    <a:pt x="2809" y="1793"/>
                  </a:cubicBezTo>
                  <a:cubicBezTo>
                    <a:pt x="2267" y="1202"/>
                    <a:pt x="1820" y="436"/>
                    <a:pt x="1165" y="53"/>
                  </a:cubicBezTo>
                  <a:cubicBezTo>
                    <a:pt x="1101" y="17"/>
                    <a:pt x="1037" y="0"/>
                    <a:pt x="97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16"/>
            <p:cNvSpPr/>
            <p:nvPr/>
          </p:nvSpPr>
          <p:spPr>
            <a:xfrm>
              <a:off x="4919595" y="1432415"/>
              <a:ext cx="145804" cy="158642"/>
            </a:xfrm>
            <a:custGeom>
              <a:rect b="b" l="l" r="r" t="t"/>
              <a:pathLst>
                <a:path extrusionOk="0" h="3070" w="2810">
                  <a:moveTo>
                    <a:pt x="973" y="1"/>
                  </a:moveTo>
                  <a:cubicBezTo>
                    <a:pt x="507" y="1"/>
                    <a:pt x="57" y="982"/>
                    <a:pt x="1" y="2468"/>
                  </a:cubicBezTo>
                  <a:cubicBezTo>
                    <a:pt x="192" y="2600"/>
                    <a:pt x="612" y="3070"/>
                    <a:pt x="840" y="3070"/>
                  </a:cubicBezTo>
                  <a:cubicBezTo>
                    <a:pt x="860" y="3070"/>
                    <a:pt x="878" y="3066"/>
                    <a:pt x="895" y="3059"/>
                  </a:cubicBezTo>
                  <a:cubicBezTo>
                    <a:pt x="1581" y="2755"/>
                    <a:pt x="2187" y="2229"/>
                    <a:pt x="2810" y="1798"/>
                  </a:cubicBezTo>
                  <a:cubicBezTo>
                    <a:pt x="2283" y="1191"/>
                    <a:pt x="1836" y="441"/>
                    <a:pt x="1166" y="58"/>
                  </a:cubicBezTo>
                  <a:cubicBezTo>
                    <a:pt x="1102" y="19"/>
                    <a:pt x="1037" y="1"/>
                    <a:pt x="9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16"/>
            <p:cNvSpPr/>
            <p:nvPr/>
          </p:nvSpPr>
          <p:spPr>
            <a:xfrm>
              <a:off x="4257149" y="971123"/>
              <a:ext cx="133351" cy="193833"/>
            </a:xfrm>
            <a:custGeom>
              <a:rect b="b" l="l" r="r" t="t"/>
              <a:pathLst>
                <a:path extrusionOk="0" h="3751" w="2570">
                  <a:moveTo>
                    <a:pt x="1357" y="0"/>
                  </a:moveTo>
                  <a:cubicBezTo>
                    <a:pt x="1070" y="351"/>
                    <a:pt x="639" y="655"/>
                    <a:pt x="495" y="1054"/>
                  </a:cubicBezTo>
                  <a:cubicBezTo>
                    <a:pt x="256" y="1740"/>
                    <a:pt x="96" y="2458"/>
                    <a:pt x="32" y="3176"/>
                  </a:cubicBezTo>
                  <a:cubicBezTo>
                    <a:pt x="0" y="3384"/>
                    <a:pt x="304" y="3623"/>
                    <a:pt x="383" y="3751"/>
                  </a:cubicBezTo>
                  <a:cubicBezTo>
                    <a:pt x="1644" y="3703"/>
                    <a:pt x="2570" y="2235"/>
                    <a:pt x="2171" y="1117"/>
                  </a:cubicBezTo>
                  <a:cubicBezTo>
                    <a:pt x="2027" y="702"/>
                    <a:pt x="1644" y="367"/>
                    <a:pt x="13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16"/>
            <p:cNvSpPr/>
            <p:nvPr/>
          </p:nvSpPr>
          <p:spPr>
            <a:xfrm>
              <a:off x="4763933" y="1229596"/>
              <a:ext cx="129252" cy="167995"/>
            </a:xfrm>
            <a:custGeom>
              <a:rect b="b" l="l" r="r" t="t"/>
              <a:pathLst>
                <a:path extrusionOk="0" h="3251" w="2491">
                  <a:moveTo>
                    <a:pt x="1415" y="0"/>
                  </a:moveTo>
                  <a:cubicBezTo>
                    <a:pt x="1042" y="0"/>
                    <a:pt x="0" y="1563"/>
                    <a:pt x="0" y="2308"/>
                  </a:cubicBezTo>
                  <a:cubicBezTo>
                    <a:pt x="0" y="3153"/>
                    <a:pt x="639" y="3233"/>
                    <a:pt x="1245" y="3249"/>
                  </a:cubicBezTo>
                  <a:cubicBezTo>
                    <a:pt x="1262" y="3250"/>
                    <a:pt x="1280" y="3250"/>
                    <a:pt x="1296" y="3250"/>
                  </a:cubicBezTo>
                  <a:cubicBezTo>
                    <a:pt x="1973" y="3250"/>
                    <a:pt x="2475" y="2631"/>
                    <a:pt x="2490" y="1510"/>
                  </a:cubicBezTo>
                  <a:cubicBezTo>
                    <a:pt x="2267" y="1158"/>
                    <a:pt x="1995" y="456"/>
                    <a:pt x="1485" y="25"/>
                  </a:cubicBezTo>
                  <a:cubicBezTo>
                    <a:pt x="1465" y="8"/>
                    <a:pt x="1442" y="0"/>
                    <a:pt x="14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16"/>
            <p:cNvSpPr/>
            <p:nvPr/>
          </p:nvSpPr>
          <p:spPr>
            <a:xfrm>
              <a:off x="1816784" y="1607744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751" y="1"/>
                  </a:moveTo>
                  <a:lnTo>
                    <a:pt x="751" y="1"/>
                  </a:lnTo>
                  <a:cubicBezTo>
                    <a:pt x="1" y="1262"/>
                    <a:pt x="17" y="2203"/>
                    <a:pt x="767" y="3384"/>
                  </a:cubicBezTo>
                  <a:cubicBezTo>
                    <a:pt x="939" y="3658"/>
                    <a:pt x="1117" y="3746"/>
                    <a:pt x="1303" y="3746"/>
                  </a:cubicBezTo>
                  <a:cubicBezTo>
                    <a:pt x="1631" y="3746"/>
                    <a:pt x="1980" y="3474"/>
                    <a:pt x="2354" y="3474"/>
                  </a:cubicBezTo>
                  <a:cubicBezTo>
                    <a:pt x="2497" y="3474"/>
                    <a:pt x="2643" y="3514"/>
                    <a:pt x="2793" y="3623"/>
                  </a:cubicBezTo>
                  <a:cubicBezTo>
                    <a:pt x="2458" y="2059"/>
                    <a:pt x="1916" y="910"/>
                    <a:pt x="7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16"/>
            <p:cNvSpPr/>
            <p:nvPr/>
          </p:nvSpPr>
          <p:spPr>
            <a:xfrm>
              <a:off x="2692071" y="741640"/>
              <a:ext cx="139992" cy="170114"/>
            </a:xfrm>
            <a:custGeom>
              <a:rect b="b" l="l" r="r" t="t"/>
              <a:pathLst>
                <a:path extrusionOk="0" h="3292" w="2698">
                  <a:moveTo>
                    <a:pt x="2058" y="0"/>
                  </a:moveTo>
                  <a:cubicBezTo>
                    <a:pt x="1891" y="0"/>
                    <a:pt x="1716" y="42"/>
                    <a:pt x="1660" y="116"/>
                  </a:cubicBezTo>
                  <a:cubicBezTo>
                    <a:pt x="1086" y="803"/>
                    <a:pt x="575" y="1537"/>
                    <a:pt x="128" y="2319"/>
                  </a:cubicBezTo>
                  <a:cubicBezTo>
                    <a:pt x="0" y="2526"/>
                    <a:pt x="144" y="3005"/>
                    <a:pt x="336" y="3212"/>
                  </a:cubicBezTo>
                  <a:cubicBezTo>
                    <a:pt x="385" y="3269"/>
                    <a:pt x="618" y="3291"/>
                    <a:pt x="885" y="3291"/>
                  </a:cubicBezTo>
                  <a:cubicBezTo>
                    <a:pt x="1218" y="3291"/>
                    <a:pt x="1605" y="3257"/>
                    <a:pt x="1756" y="3212"/>
                  </a:cubicBezTo>
                  <a:cubicBezTo>
                    <a:pt x="2506" y="2973"/>
                    <a:pt x="2650" y="1776"/>
                    <a:pt x="2698" y="643"/>
                  </a:cubicBezTo>
                  <a:cubicBezTo>
                    <a:pt x="2634" y="531"/>
                    <a:pt x="2554" y="212"/>
                    <a:pt x="2362" y="68"/>
                  </a:cubicBezTo>
                  <a:cubicBezTo>
                    <a:pt x="2296" y="22"/>
                    <a:pt x="2179" y="0"/>
                    <a:pt x="20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16"/>
            <p:cNvSpPr/>
            <p:nvPr/>
          </p:nvSpPr>
          <p:spPr>
            <a:xfrm>
              <a:off x="2613410" y="2124637"/>
              <a:ext cx="180569" cy="121591"/>
            </a:xfrm>
            <a:custGeom>
              <a:rect b="b" l="l" r="r" t="t"/>
              <a:pathLst>
                <a:path extrusionOk="0" h="2353" w="3480">
                  <a:moveTo>
                    <a:pt x="562" y="1"/>
                  </a:moveTo>
                  <a:cubicBezTo>
                    <a:pt x="376" y="1"/>
                    <a:pt x="181" y="36"/>
                    <a:pt x="0" y="36"/>
                  </a:cubicBezTo>
                  <a:cubicBezTo>
                    <a:pt x="32" y="291"/>
                    <a:pt x="0" y="563"/>
                    <a:pt x="112" y="786"/>
                  </a:cubicBezTo>
                  <a:cubicBezTo>
                    <a:pt x="564" y="1676"/>
                    <a:pt x="1830" y="2353"/>
                    <a:pt x="2995" y="2353"/>
                  </a:cubicBezTo>
                  <a:cubicBezTo>
                    <a:pt x="3104" y="2353"/>
                    <a:pt x="3213" y="2347"/>
                    <a:pt x="3320" y="2334"/>
                  </a:cubicBezTo>
                  <a:cubicBezTo>
                    <a:pt x="3479" y="978"/>
                    <a:pt x="3464" y="1010"/>
                    <a:pt x="2298" y="643"/>
                  </a:cubicBezTo>
                  <a:cubicBezTo>
                    <a:pt x="1788" y="499"/>
                    <a:pt x="1325" y="196"/>
                    <a:pt x="830" y="36"/>
                  </a:cubicBezTo>
                  <a:cubicBezTo>
                    <a:pt x="745" y="9"/>
                    <a:pt x="655" y="1"/>
                    <a:pt x="5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16"/>
            <p:cNvSpPr/>
            <p:nvPr/>
          </p:nvSpPr>
          <p:spPr>
            <a:xfrm>
              <a:off x="1606432" y="1707216"/>
              <a:ext cx="124271" cy="161174"/>
            </a:xfrm>
            <a:custGeom>
              <a:rect b="b" l="l" r="r" t="t"/>
              <a:pathLst>
                <a:path extrusionOk="0" h="3119" w="2395">
                  <a:moveTo>
                    <a:pt x="1359" y="0"/>
                  </a:moveTo>
                  <a:cubicBezTo>
                    <a:pt x="1065" y="0"/>
                    <a:pt x="774" y="40"/>
                    <a:pt x="496" y="119"/>
                  </a:cubicBezTo>
                  <a:cubicBezTo>
                    <a:pt x="256" y="198"/>
                    <a:pt x="1" y="837"/>
                    <a:pt x="97" y="1092"/>
                  </a:cubicBezTo>
                  <a:cubicBezTo>
                    <a:pt x="336" y="1778"/>
                    <a:pt x="767" y="2401"/>
                    <a:pt x="1134" y="3055"/>
                  </a:cubicBezTo>
                  <a:lnTo>
                    <a:pt x="1469" y="3119"/>
                  </a:lnTo>
                  <a:cubicBezTo>
                    <a:pt x="1788" y="2417"/>
                    <a:pt x="2076" y="1698"/>
                    <a:pt x="2315" y="980"/>
                  </a:cubicBezTo>
                  <a:cubicBezTo>
                    <a:pt x="2395" y="709"/>
                    <a:pt x="2219" y="103"/>
                    <a:pt x="2092" y="87"/>
                  </a:cubicBezTo>
                  <a:cubicBezTo>
                    <a:pt x="1851" y="28"/>
                    <a:pt x="1605" y="0"/>
                    <a:pt x="13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16"/>
            <p:cNvSpPr/>
            <p:nvPr/>
          </p:nvSpPr>
          <p:spPr>
            <a:xfrm>
              <a:off x="6247029" y="1608571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1261" y="0"/>
                  </a:moveTo>
                  <a:cubicBezTo>
                    <a:pt x="987" y="0"/>
                    <a:pt x="525" y="390"/>
                    <a:pt x="415" y="687"/>
                  </a:cubicBezTo>
                  <a:cubicBezTo>
                    <a:pt x="0" y="1868"/>
                    <a:pt x="575" y="2522"/>
                    <a:pt x="2362" y="2921"/>
                  </a:cubicBezTo>
                  <a:cubicBezTo>
                    <a:pt x="2362" y="2107"/>
                    <a:pt x="2474" y="1373"/>
                    <a:pt x="2315" y="687"/>
                  </a:cubicBezTo>
                  <a:cubicBezTo>
                    <a:pt x="2251" y="384"/>
                    <a:pt x="1660" y="33"/>
                    <a:pt x="1277" y="1"/>
                  </a:cubicBezTo>
                  <a:cubicBezTo>
                    <a:pt x="1272" y="0"/>
                    <a:pt x="1267" y="0"/>
                    <a:pt x="12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16"/>
            <p:cNvSpPr/>
            <p:nvPr/>
          </p:nvSpPr>
          <p:spPr>
            <a:xfrm>
              <a:off x="6381988" y="2781255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1277" y="0"/>
                  </a:moveTo>
                  <a:cubicBezTo>
                    <a:pt x="1004" y="0"/>
                    <a:pt x="541" y="390"/>
                    <a:pt x="432" y="687"/>
                  </a:cubicBezTo>
                  <a:cubicBezTo>
                    <a:pt x="1" y="1868"/>
                    <a:pt x="575" y="2522"/>
                    <a:pt x="2379" y="2921"/>
                  </a:cubicBezTo>
                  <a:cubicBezTo>
                    <a:pt x="2379" y="2107"/>
                    <a:pt x="2475" y="1373"/>
                    <a:pt x="2331" y="687"/>
                  </a:cubicBezTo>
                  <a:cubicBezTo>
                    <a:pt x="2251" y="368"/>
                    <a:pt x="1677" y="33"/>
                    <a:pt x="1294" y="1"/>
                  </a:cubicBezTo>
                  <a:cubicBezTo>
                    <a:pt x="1288" y="0"/>
                    <a:pt x="1283" y="0"/>
                    <a:pt x="12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16"/>
            <p:cNvSpPr/>
            <p:nvPr/>
          </p:nvSpPr>
          <p:spPr>
            <a:xfrm>
              <a:off x="4747381" y="1770258"/>
              <a:ext cx="117629" cy="145155"/>
            </a:xfrm>
            <a:custGeom>
              <a:rect b="b" l="l" r="r" t="t"/>
              <a:pathLst>
                <a:path extrusionOk="0" h="2809" w="2267">
                  <a:moveTo>
                    <a:pt x="1363" y="0"/>
                  </a:moveTo>
                  <a:cubicBezTo>
                    <a:pt x="1133" y="0"/>
                    <a:pt x="892" y="36"/>
                    <a:pt x="687" y="48"/>
                  </a:cubicBezTo>
                  <a:cubicBezTo>
                    <a:pt x="463" y="48"/>
                    <a:pt x="80" y="574"/>
                    <a:pt x="64" y="893"/>
                  </a:cubicBezTo>
                  <a:cubicBezTo>
                    <a:pt x="0" y="1596"/>
                    <a:pt x="1086" y="2649"/>
                    <a:pt x="2043" y="2809"/>
                  </a:cubicBezTo>
                  <a:cubicBezTo>
                    <a:pt x="2107" y="2138"/>
                    <a:pt x="2267" y="1452"/>
                    <a:pt x="2235" y="782"/>
                  </a:cubicBezTo>
                  <a:cubicBezTo>
                    <a:pt x="2183" y="127"/>
                    <a:pt x="1792" y="0"/>
                    <a:pt x="13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16"/>
            <p:cNvSpPr/>
            <p:nvPr/>
          </p:nvSpPr>
          <p:spPr>
            <a:xfrm>
              <a:off x="4695182" y="2299655"/>
              <a:ext cx="117681" cy="145207"/>
            </a:xfrm>
            <a:custGeom>
              <a:rect b="b" l="l" r="r" t="t"/>
              <a:pathLst>
                <a:path extrusionOk="0" h="2810" w="2268">
                  <a:moveTo>
                    <a:pt x="1375" y="1"/>
                  </a:moveTo>
                  <a:cubicBezTo>
                    <a:pt x="1143" y="1"/>
                    <a:pt x="899" y="37"/>
                    <a:pt x="687" y="48"/>
                  </a:cubicBezTo>
                  <a:cubicBezTo>
                    <a:pt x="464" y="48"/>
                    <a:pt x="97" y="575"/>
                    <a:pt x="65" y="894"/>
                  </a:cubicBezTo>
                  <a:cubicBezTo>
                    <a:pt x="1" y="1596"/>
                    <a:pt x="1102" y="2650"/>
                    <a:pt x="2044" y="2809"/>
                  </a:cubicBezTo>
                  <a:cubicBezTo>
                    <a:pt x="2107" y="2123"/>
                    <a:pt x="2267" y="1453"/>
                    <a:pt x="2235" y="783"/>
                  </a:cubicBezTo>
                  <a:cubicBezTo>
                    <a:pt x="2194" y="128"/>
                    <a:pt x="1807" y="1"/>
                    <a:pt x="13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16"/>
            <p:cNvSpPr/>
            <p:nvPr/>
          </p:nvSpPr>
          <p:spPr>
            <a:xfrm>
              <a:off x="5216080" y="2206023"/>
              <a:ext cx="118459" cy="145620"/>
            </a:xfrm>
            <a:custGeom>
              <a:rect b="b" l="l" r="r" t="t"/>
              <a:pathLst>
                <a:path extrusionOk="0" h="2818" w="2283">
                  <a:moveTo>
                    <a:pt x="1365" y="1"/>
                  </a:moveTo>
                  <a:cubicBezTo>
                    <a:pt x="1134" y="1"/>
                    <a:pt x="893" y="35"/>
                    <a:pt x="686" y="41"/>
                  </a:cubicBezTo>
                  <a:cubicBezTo>
                    <a:pt x="463" y="57"/>
                    <a:pt x="80" y="584"/>
                    <a:pt x="64" y="887"/>
                  </a:cubicBezTo>
                  <a:cubicBezTo>
                    <a:pt x="0" y="1605"/>
                    <a:pt x="1085" y="2658"/>
                    <a:pt x="2043" y="2818"/>
                  </a:cubicBezTo>
                  <a:cubicBezTo>
                    <a:pt x="2107" y="2132"/>
                    <a:pt x="2282" y="1445"/>
                    <a:pt x="2235" y="775"/>
                  </a:cubicBezTo>
                  <a:cubicBezTo>
                    <a:pt x="2183" y="121"/>
                    <a:pt x="1793" y="1"/>
                    <a:pt x="13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16"/>
            <p:cNvSpPr/>
            <p:nvPr/>
          </p:nvSpPr>
          <p:spPr>
            <a:xfrm>
              <a:off x="6810111" y="979288"/>
              <a:ext cx="204592" cy="135647"/>
            </a:xfrm>
            <a:custGeom>
              <a:rect b="b" l="l" r="r" t="t"/>
              <a:pathLst>
                <a:path extrusionOk="0" h="2625" w="3943">
                  <a:moveTo>
                    <a:pt x="3290" y="0"/>
                  </a:moveTo>
                  <a:cubicBezTo>
                    <a:pt x="3284" y="0"/>
                    <a:pt x="3278" y="1"/>
                    <a:pt x="3272" y="2"/>
                  </a:cubicBezTo>
                  <a:cubicBezTo>
                    <a:pt x="1772" y="241"/>
                    <a:pt x="799" y="1199"/>
                    <a:pt x="1" y="2587"/>
                  </a:cubicBezTo>
                  <a:cubicBezTo>
                    <a:pt x="143" y="2613"/>
                    <a:pt x="276" y="2624"/>
                    <a:pt x="403" y="2624"/>
                  </a:cubicBezTo>
                  <a:cubicBezTo>
                    <a:pt x="1232" y="2624"/>
                    <a:pt x="1765" y="2127"/>
                    <a:pt x="2347" y="1725"/>
                  </a:cubicBezTo>
                  <a:cubicBezTo>
                    <a:pt x="2666" y="1502"/>
                    <a:pt x="3065" y="1374"/>
                    <a:pt x="3400" y="1183"/>
                  </a:cubicBezTo>
                  <a:cubicBezTo>
                    <a:pt x="3592" y="1023"/>
                    <a:pt x="3783" y="848"/>
                    <a:pt x="3943" y="656"/>
                  </a:cubicBezTo>
                  <a:cubicBezTo>
                    <a:pt x="3727" y="440"/>
                    <a:pt x="3466" y="0"/>
                    <a:pt x="32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16"/>
            <p:cNvSpPr/>
            <p:nvPr/>
          </p:nvSpPr>
          <p:spPr>
            <a:xfrm>
              <a:off x="7210084" y="220485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1166" y="0"/>
                  </a:moveTo>
                  <a:cubicBezTo>
                    <a:pt x="823" y="0"/>
                    <a:pt x="403" y="319"/>
                    <a:pt x="129" y="593"/>
                  </a:cubicBezTo>
                  <a:cubicBezTo>
                    <a:pt x="1" y="721"/>
                    <a:pt x="33" y="1279"/>
                    <a:pt x="144" y="1359"/>
                  </a:cubicBezTo>
                  <a:cubicBezTo>
                    <a:pt x="735" y="1662"/>
                    <a:pt x="1325" y="1934"/>
                    <a:pt x="1948" y="2173"/>
                  </a:cubicBezTo>
                  <a:lnTo>
                    <a:pt x="2283" y="2508"/>
                  </a:lnTo>
                  <a:cubicBezTo>
                    <a:pt x="2475" y="2157"/>
                    <a:pt x="2730" y="1822"/>
                    <a:pt x="2794" y="1455"/>
                  </a:cubicBezTo>
                  <a:cubicBezTo>
                    <a:pt x="2826" y="1168"/>
                    <a:pt x="2714" y="880"/>
                    <a:pt x="2506" y="673"/>
                  </a:cubicBezTo>
                  <a:cubicBezTo>
                    <a:pt x="2123" y="370"/>
                    <a:pt x="1661" y="34"/>
                    <a:pt x="1214" y="2"/>
                  </a:cubicBezTo>
                  <a:cubicBezTo>
                    <a:pt x="1198" y="1"/>
                    <a:pt x="1182" y="0"/>
                    <a:pt x="1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16"/>
            <p:cNvSpPr/>
            <p:nvPr/>
          </p:nvSpPr>
          <p:spPr>
            <a:xfrm>
              <a:off x="1335684" y="94685"/>
              <a:ext cx="198781" cy="89915"/>
            </a:xfrm>
            <a:custGeom>
              <a:rect b="b" l="l" r="r" t="t"/>
              <a:pathLst>
                <a:path extrusionOk="0" h="1740" w="3831">
                  <a:moveTo>
                    <a:pt x="2867" y="0"/>
                  </a:moveTo>
                  <a:cubicBezTo>
                    <a:pt x="2824" y="0"/>
                    <a:pt x="2789" y="9"/>
                    <a:pt x="2761" y="29"/>
                  </a:cubicBezTo>
                  <a:cubicBezTo>
                    <a:pt x="2443" y="267"/>
                    <a:pt x="2206" y="481"/>
                    <a:pt x="1871" y="481"/>
                  </a:cubicBezTo>
                  <a:cubicBezTo>
                    <a:pt x="1735" y="481"/>
                    <a:pt x="1584" y="446"/>
                    <a:pt x="1405" y="364"/>
                  </a:cubicBezTo>
                  <a:cubicBezTo>
                    <a:pt x="1352" y="339"/>
                    <a:pt x="1290" y="328"/>
                    <a:pt x="1222" y="328"/>
                  </a:cubicBezTo>
                  <a:cubicBezTo>
                    <a:pt x="942" y="328"/>
                    <a:pt x="561" y="516"/>
                    <a:pt x="304" y="683"/>
                  </a:cubicBezTo>
                  <a:cubicBezTo>
                    <a:pt x="112" y="811"/>
                    <a:pt x="32" y="1178"/>
                    <a:pt x="0" y="1433"/>
                  </a:cubicBezTo>
                  <a:cubicBezTo>
                    <a:pt x="0" y="1529"/>
                    <a:pt x="335" y="1736"/>
                    <a:pt x="527" y="1736"/>
                  </a:cubicBezTo>
                  <a:cubicBezTo>
                    <a:pt x="589" y="1739"/>
                    <a:pt x="651" y="1740"/>
                    <a:pt x="712" y="1740"/>
                  </a:cubicBezTo>
                  <a:cubicBezTo>
                    <a:pt x="1819" y="1740"/>
                    <a:pt x="2813" y="1338"/>
                    <a:pt x="3751" y="779"/>
                  </a:cubicBezTo>
                  <a:cubicBezTo>
                    <a:pt x="3783" y="635"/>
                    <a:pt x="3815" y="507"/>
                    <a:pt x="3830" y="364"/>
                  </a:cubicBezTo>
                  <a:cubicBezTo>
                    <a:pt x="3520" y="256"/>
                    <a:pt x="3097" y="0"/>
                    <a:pt x="28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16"/>
            <p:cNvSpPr/>
            <p:nvPr/>
          </p:nvSpPr>
          <p:spPr>
            <a:xfrm>
              <a:off x="2832012" y="80578"/>
              <a:ext cx="128422" cy="165722"/>
            </a:xfrm>
            <a:custGeom>
              <a:rect b="b" l="l" r="r" t="t"/>
              <a:pathLst>
                <a:path extrusionOk="0" h="3207" w="2475">
                  <a:moveTo>
                    <a:pt x="1297" y="1"/>
                  </a:moveTo>
                  <a:cubicBezTo>
                    <a:pt x="1250" y="1"/>
                    <a:pt x="1220" y="5"/>
                    <a:pt x="1214" y="14"/>
                  </a:cubicBezTo>
                  <a:cubicBezTo>
                    <a:pt x="767" y="1020"/>
                    <a:pt x="1" y="1993"/>
                    <a:pt x="862" y="3206"/>
                  </a:cubicBezTo>
                  <a:cubicBezTo>
                    <a:pt x="1612" y="2839"/>
                    <a:pt x="2474" y="812"/>
                    <a:pt x="2091" y="238"/>
                  </a:cubicBezTo>
                  <a:cubicBezTo>
                    <a:pt x="1988" y="83"/>
                    <a:pt x="1497" y="1"/>
                    <a:pt x="1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16"/>
            <p:cNvSpPr/>
            <p:nvPr/>
          </p:nvSpPr>
          <p:spPr>
            <a:xfrm>
              <a:off x="2664727" y="1742147"/>
              <a:ext cx="104398" cy="121385"/>
            </a:xfrm>
            <a:custGeom>
              <a:rect b="b" l="l" r="r" t="t"/>
              <a:pathLst>
                <a:path extrusionOk="0" h="2349" w="2012">
                  <a:moveTo>
                    <a:pt x="848" y="1"/>
                  </a:moveTo>
                  <a:cubicBezTo>
                    <a:pt x="842" y="1"/>
                    <a:pt x="836" y="1"/>
                    <a:pt x="831" y="1"/>
                  </a:cubicBezTo>
                  <a:cubicBezTo>
                    <a:pt x="144" y="17"/>
                    <a:pt x="1" y="464"/>
                    <a:pt x="33" y="1022"/>
                  </a:cubicBezTo>
                  <a:cubicBezTo>
                    <a:pt x="48" y="1739"/>
                    <a:pt x="292" y="2348"/>
                    <a:pt x="1088" y="2348"/>
                  </a:cubicBezTo>
                  <a:cubicBezTo>
                    <a:pt x="1109" y="2348"/>
                    <a:pt x="1129" y="2348"/>
                    <a:pt x="1150" y="2347"/>
                  </a:cubicBezTo>
                  <a:cubicBezTo>
                    <a:pt x="1485" y="2331"/>
                    <a:pt x="1820" y="1996"/>
                    <a:pt x="2012" y="1884"/>
                  </a:cubicBezTo>
                  <a:cubicBezTo>
                    <a:pt x="2012" y="794"/>
                    <a:pt x="1417" y="1"/>
                    <a:pt x="8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16"/>
            <p:cNvSpPr/>
            <p:nvPr/>
          </p:nvSpPr>
          <p:spPr>
            <a:xfrm>
              <a:off x="1581630" y="2768905"/>
              <a:ext cx="104398" cy="122108"/>
            </a:xfrm>
            <a:custGeom>
              <a:rect b="b" l="l" r="r" t="t"/>
              <a:pathLst>
                <a:path extrusionOk="0" h="2363" w="2012">
                  <a:moveTo>
                    <a:pt x="814" y="0"/>
                  </a:moveTo>
                  <a:cubicBezTo>
                    <a:pt x="144" y="32"/>
                    <a:pt x="0" y="479"/>
                    <a:pt x="16" y="1022"/>
                  </a:cubicBezTo>
                  <a:cubicBezTo>
                    <a:pt x="48" y="1747"/>
                    <a:pt x="297" y="2363"/>
                    <a:pt x="1118" y="2363"/>
                  </a:cubicBezTo>
                  <a:cubicBezTo>
                    <a:pt x="1128" y="2363"/>
                    <a:pt x="1139" y="2362"/>
                    <a:pt x="1149" y="2362"/>
                  </a:cubicBezTo>
                  <a:cubicBezTo>
                    <a:pt x="1484" y="2346"/>
                    <a:pt x="1804" y="2011"/>
                    <a:pt x="2011" y="1899"/>
                  </a:cubicBezTo>
                  <a:cubicBezTo>
                    <a:pt x="2011" y="798"/>
                    <a:pt x="1389" y="0"/>
                    <a:pt x="8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16"/>
            <p:cNvSpPr/>
            <p:nvPr/>
          </p:nvSpPr>
          <p:spPr>
            <a:xfrm>
              <a:off x="5702990" y="639481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177" y="0"/>
                  </a:moveTo>
                  <a:cubicBezTo>
                    <a:pt x="697" y="0"/>
                    <a:pt x="142" y="674"/>
                    <a:pt x="0" y="1311"/>
                  </a:cubicBezTo>
                  <a:lnTo>
                    <a:pt x="830" y="2540"/>
                  </a:lnTo>
                  <a:cubicBezTo>
                    <a:pt x="1277" y="2061"/>
                    <a:pt x="1836" y="1630"/>
                    <a:pt x="2155" y="1072"/>
                  </a:cubicBezTo>
                  <a:cubicBezTo>
                    <a:pt x="2235" y="912"/>
                    <a:pt x="1724" y="194"/>
                    <a:pt x="1357" y="35"/>
                  </a:cubicBezTo>
                  <a:cubicBezTo>
                    <a:pt x="1299" y="11"/>
                    <a:pt x="1239" y="0"/>
                    <a:pt x="11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16"/>
            <p:cNvSpPr/>
            <p:nvPr/>
          </p:nvSpPr>
          <p:spPr>
            <a:xfrm>
              <a:off x="6671831" y="1687632"/>
              <a:ext cx="116799" cy="131306"/>
            </a:xfrm>
            <a:custGeom>
              <a:rect b="b" l="l" r="r" t="t"/>
              <a:pathLst>
                <a:path extrusionOk="0" h="2541" w="2251">
                  <a:moveTo>
                    <a:pt x="1178" y="0"/>
                  </a:moveTo>
                  <a:cubicBezTo>
                    <a:pt x="698" y="0"/>
                    <a:pt x="142" y="675"/>
                    <a:pt x="1" y="1311"/>
                  </a:cubicBezTo>
                  <a:lnTo>
                    <a:pt x="830" y="2540"/>
                  </a:lnTo>
                  <a:cubicBezTo>
                    <a:pt x="1293" y="2062"/>
                    <a:pt x="1836" y="1647"/>
                    <a:pt x="2155" y="1088"/>
                  </a:cubicBezTo>
                  <a:cubicBezTo>
                    <a:pt x="2251" y="912"/>
                    <a:pt x="1724" y="194"/>
                    <a:pt x="1357" y="35"/>
                  </a:cubicBezTo>
                  <a:cubicBezTo>
                    <a:pt x="1299" y="11"/>
                    <a:pt x="1239" y="0"/>
                    <a:pt x="117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16"/>
            <p:cNvSpPr/>
            <p:nvPr/>
          </p:nvSpPr>
          <p:spPr>
            <a:xfrm>
              <a:off x="5661584" y="48179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166" y="0"/>
                  </a:moveTo>
                  <a:cubicBezTo>
                    <a:pt x="694" y="0"/>
                    <a:pt x="128" y="675"/>
                    <a:pt x="0" y="1312"/>
                  </a:cubicBezTo>
                  <a:cubicBezTo>
                    <a:pt x="272" y="1726"/>
                    <a:pt x="543" y="2125"/>
                    <a:pt x="814" y="2540"/>
                  </a:cubicBezTo>
                  <a:cubicBezTo>
                    <a:pt x="1277" y="2062"/>
                    <a:pt x="1836" y="1647"/>
                    <a:pt x="2139" y="1072"/>
                  </a:cubicBezTo>
                  <a:cubicBezTo>
                    <a:pt x="2235" y="913"/>
                    <a:pt x="1724" y="194"/>
                    <a:pt x="1341" y="35"/>
                  </a:cubicBezTo>
                  <a:cubicBezTo>
                    <a:pt x="1285" y="11"/>
                    <a:pt x="1226" y="0"/>
                    <a:pt x="1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16"/>
            <p:cNvSpPr/>
            <p:nvPr/>
          </p:nvSpPr>
          <p:spPr>
            <a:xfrm>
              <a:off x="5042153" y="29938"/>
              <a:ext cx="142483" cy="93480"/>
            </a:xfrm>
            <a:custGeom>
              <a:rect b="b" l="l" r="r" t="t"/>
              <a:pathLst>
                <a:path extrusionOk="0" h="1809" w="2746">
                  <a:moveTo>
                    <a:pt x="1563" y="0"/>
                  </a:moveTo>
                  <a:cubicBezTo>
                    <a:pt x="1365" y="0"/>
                    <a:pt x="1164" y="32"/>
                    <a:pt x="990" y="85"/>
                  </a:cubicBezTo>
                  <a:cubicBezTo>
                    <a:pt x="687" y="164"/>
                    <a:pt x="288" y="452"/>
                    <a:pt x="208" y="723"/>
                  </a:cubicBezTo>
                  <a:cubicBezTo>
                    <a:pt x="1" y="1441"/>
                    <a:pt x="368" y="1680"/>
                    <a:pt x="1597" y="1808"/>
                  </a:cubicBezTo>
                  <a:cubicBezTo>
                    <a:pt x="1964" y="1585"/>
                    <a:pt x="2443" y="1425"/>
                    <a:pt x="2650" y="1090"/>
                  </a:cubicBezTo>
                  <a:cubicBezTo>
                    <a:pt x="2746" y="914"/>
                    <a:pt x="2443" y="292"/>
                    <a:pt x="2171" y="132"/>
                  </a:cubicBezTo>
                  <a:cubicBezTo>
                    <a:pt x="2003" y="40"/>
                    <a:pt x="1785" y="0"/>
                    <a:pt x="15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16"/>
            <p:cNvSpPr/>
            <p:nvPr/>
          </p:nvSpPr>
          <p:spPr>
            <a:xfrm>
              <a:off x="5901719" y="883692"/>
              <a:ext cx="127591" cy="113013"/>
            </a:xfrm>
            <a:custGeom>
              <a:rect b="b" l="l" r="r" t="t"/>
              <a:pathLst>
                <a:path extrusionOk="0" h="2187" w="2459">
                  <a:moveTo>
                    <a:pt x="2331" y="1"/>
                  </a:moveTo>
                  <a:lnTo>
                    <a:pt x="48" y="384"/>
                  </a:lnTo>
                  <a:cubicBezTo>
                    <a:pt x="32" y="527"/>
                    <a:pt x="16" y="671"/>
                    <a:pt x="0" y="814"/>
                  </a:cubicBezTo>
                  <a:lnTo>
                    <a:pt x="2043" y="2187"/>
                  </a:lnTo>
                  <a:lnTo>
                    <a:pt x="2458" y="1995"/>
                  </a:lnTo>
                  <a:cubicBezTo>
                    <a:pt x="2410" y="1341"/>
                    <a:pt x="2378" y="671"/>
                    <a:pt x="23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16"/>
            <p:cNvSpPr/>
            <p:nvPr/>
          </p:nvSpPr>
          <p:spPr>
            <a:xfrm>
              <a:off x="5438002" y="1263028"/>
              <a:ext cx="149073" cy="64387"/>
            </a:xfrm>
            <a:custGeom>
              <a:rect b="b" l="l" r="r" t="t"/>
              <a:pathLst>
                <a:path extrusionOk="0" h="1246" w="2873">
                  <a:moveTo>
                    <a:pt x="531" y="0"/>
                  </a:moveTo>
                  <a:cubicBezTo>
                    <a:pt x="351" y="0"/>
                    <a:pt x="1" y="338"/>
                    <a:pt x="16" y="432"/>
                  </a:cubicBezTo>
                  <a:cubicBezTo>
                    <a:pt x="96" y="703"/>
                    <a:pt x="272" y="942"/>
                    <a:pt x="511" y="1086"/>
                  </a:cubicBezTo>
                  <a:cubicBezTo>
                    <a:pt x="750" y="1230"/>
                    <a:pt x="1086" y="1198"/>
                    <a:pt x="1469" y="1246"/>
                  </a:cubicBezTo>
                  <a:cubicBezTo>
                    <a:pt x="1899" y="1198"/>
                    <a:pt x="2330" y="1102"/>
                    <a:pt x="2761" y="974"/>
                  </a:cubicBezTo>
                  <a:cubicBezTo>
                    <a:pt x="2873" y="926"/>
                    <a:pt x="2873" y="304"/>
                    <a:pt x="2857" y="304"/>
                  </a:cubicBezTo>
                  <a:cubicBezTo>
                    <a:pt x="2091" y="160"/>
                    <a:pt x="1325" y="49"/>
                    <a:pt x="543" y="1"/>
                  </a:cubicBezTo>
                  <a:cubicBezTo>
                    <a:pt x="539" y="0"/>
                    <a:pt x="535" y="0"/>
                    <a:pt x="5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16"/>
            <p:cNvSpPr/>
            <p:nvPr/>
          </p:nvSpPr>
          <p:spPr>
            <a:xfrm>
              <a:off x="6706077" y="1475563"/>
              <a:ext cx="118874" cy="100818"/>
            </a:xfrm>
            <a:custGeom>
              <a:rect b="b" l="l" r="r" t="t"/>
              <a:pathLst>
                <a:path extrusionOk="0" h="1951" w="2291">
                  <a:moveTo>
                    <a:pt x="1554" y="0"/>
                  </a:moveTo>
                  <a:cubicBezTo>
                    <a:pt x="1519" y="0"/>
                    <a:pt x="1483" y="7"/>
                    <a:pt x="1447" y="21"/>
                  </a:cubicBezTo>
                  <a:cubicBezTo>
                    <a:pt x="952" y="197"/>
                    <a:pt x="378" y="628"/>
                    <a:pt x="202" y="1075"/>
                  </a:cubicBezTo>
                  <a:cubicBezTo>
                    <a:pt x="1" y="1564"/>
                    <a:pt x="813" y="1950"/>
                    <a:pt x="1901" y="1950"/>
                  </a:cubicBezTo>
                  <a:cubicBezTo>
                    <a:pt x="2018" y="1950"/>
                    <a:pt x="2138" y="1946"/>
                    <a:pt x="2261" y="1936"/>
                  </a:cubicBezTo>
                  <a:cubicBezTo>
                    <a:pt x="2290" y="894"/>
                    <a:pt x="1955" y="0"/>
                    <a:pt x="15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16"/>
            <p:cNvSpPr/>
            <p:nvPr/>
          </p:nvSpPr>
          <p:spPr>
            <a:xfrm>
              <a:off x="4060081" y="487871"/>
              <a:ext cx="141653" cy="94927"/>
            </a:xfrm>
            <a:custGeom>
              <a:rect b="b" l="l" r="r" t="t"/>
              <a:pathLst>
                <a:path extrusionOk="0" h="1837" w="2730">
                  <a:moveTo>
                    <a:pt x="431" y="0"/>
                  </a:moveTo>
                  <a:cubicBezTo>
                    <a:pt x="255" y="271"/>
                    <a:pt x="0" y="511"/>
                    <a:pt x="0" y="734"/>
                  </a:cubicBezTo>
                  <a:cubicBezTo>
                    <a:pt x="0" y="990"/>
                    <a:pt x="192" y="1389"/>
                    <a:pt x="399" y="1468"/>
                  </a:cubicBezTo>
                  <a:cubicBezTo>
                    <a:pt x="926" y="1660"/>
                    <a:pt x="1484" y="1788"/>
                    <a:pt x="2043" y="1835"/>
                  </a:cubicBezTo>
                  <a:cubicBezTo>
                    <a:pt x="2059" y="1836"/>
                    <a:pt x="2075" y="1837"/>
                    <a:pt x="2091" y="1837"/>
                  </a:cubicBezTo>
                  <a:cubicBezTo>
                    <a:pt x="2326" y="1837"/>
                    <a:pt x="2532" y="1727"/>
                    <a:pt x="2681" y="1532"/>
                  </a:cubicBezTo>
                  <a:cubicBezTo>
                    <a:pt x="2729" y="1293"/>
                    <a:pt x="2649" y="1053"/>
                    <a:pt x="2458" y="894"/>
                  </a:cubicBezTo>
                  <a:cubicBezTo>
                    <a:pt x="1851" y="575"/>
                    <a:pt x="1197" y="319"/>
                    <a:pt x="4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16"/>
            <p:cNvSpPr/>
            <p:nvPr/>
          </p:nvSpPr>
          <p:spPr>
            <a:xfrm>
              <a:off x="5591173" y="1496439"/>
              <a:ext cx="109379" cy="185617"/>
            </a:xfrm>
            <a:custGeom>
              <a:rect b="b" l="l" r="r" t="t"/>
              <a:pathLst>
                <a:path extrusionOk="0" h="3592" w="2108">
                  <a:moveTo>
                    <a:pt x="1645" y="0"/>
                  </a:moveTo>
                  <a:cubicBezTo>
                    <a:pt x="495" y="894"/>
                    <a:pt x="224" y="2155"/>
                    <a:pt x="1" y="3591"/>
                  </a:cubicBezTo>
                  <a:cubicBezTo>
                    <a:pt x="1230" y="3112"/>
                    <a:pt x="2107" y="1038"/>
                    <a:pt x="164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16"/>
            <p:cNvSpPr/>
            <p:nvPr/>
          </p:nvSpPr>
          <p:spPr>
            <a:xfrm>
              <a:off x="4502265" y="550551"/>
              <a:ext cx="109223" cy="112290"/>
            </a:xfrm>
            <a:custGeom>
              <a:rect b="b" l="l" r="r" t="t"/>
              <a:pathLst>
                <a:path extrusionOk="0" h="2173" w="2105">
                  <a:moveTo>
                    <a:pt x="1102" y="0"/>
                  </a:moveTo>
                  <a:lnTo>
                    <a:pt x="671" y="48"/>
                  </a:lnTo>
                  <a:cubicBezTo>
                    <a:pt x="463" y="447"/>
                    <a:pt x="0" y="942"/>
                    <a:pt x="112" y="1197"/>
                  </a:cubicBezTo>
                  <a:cubicBezTo>
                    <a:pt x="288" y="1612"/>
                    <a:pt x="798" y="1995"/>
                    <a:pt x="1245" y="2170"/>
                  </a:cubicBezTo>
                  <a:cubicBezTo>
                    <a:pt x="1250" y="2172"/>
                    <a:pt x="1256" y="2173"/>
                    <a:pt x="1263" y="2173"/>
                  </a:cubicBezTo>
                  <a:cubicBezTo>
                    <a:pt x="1450" y="2173"/>
                    <a:pt x="2105" y="1509"/>
                    <a:pt x="2043" y="1309"/>
                  </a:cubicBezTo>
                  <a:cubicBezTo>
                    <a:pt x="1900" y="830"/>
                    <a:pt x="1437" y="431"/>
                    <a:pt x="1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16"/>
            <p:cNvSpPr/>
            <p:nvPr/>
          </p:nvSpPr>
          <p:spPr>
            <a:xfrm>
              <a:off x="4035227" y="1763644"/>
              <a:ext cx="162356" cy="104745"/>
            </a:xfrm>
            <a:custGeom>
              <a:rect b="b" l="l" r="r" t="t"/>
              <a:pathLst>
                <a:path extrusionOk="0" h="2027" w="3129">
                  <a:moveTo>
                    <a:pt x="750" y="0"/>
                  </a:moveTo>
                  <a:cubicBezTo>
                    <a:pt x="511" y="0"/>
                    <a:pt x="256" y="319"/>
                    <a:pt x="0" y="479"/>
                  </a:cubicBezTo>
                  <a:cubicBezTo>
                    <a:pt x="208" y="702"/>
                    <a:pt x="367" y="989"/>
                    <a:pt x="607" y="1117"/>
                  </a:cubicBezTo>
                  <a:cubicBezTo>
                    <a:pt x="1086" y="1357"/>
                    <a:pt x="1564" y="1564"/>
                    <a:pt x="2059" y="1740"/>
                  </a:cubicBezTo>
                  <a:cubicBezTo>
                    <a:pt x="2314" y="1835"/>
                    <a:pt x="2586" y="1883"/>
                    <a:pt x="3128" y="2027"/>
                  </a:cubicBezTo>
                  <a:cubicBezTo>
                    <a:pt x="2538" y="750"/>
                    <a:pt x="1884" y="32"/>
                    <a:pt x="7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16"/>
            <p:cNvSpPr/>
            <p:nvPr/>
          </p:nvSpPr>
          <p:spPr>
            <a:xfrm>
              <a:off x="5473648" y="1333150"/>
              <a:ext cx="116747" cy="98286"/>
            </a:xfrm>
            <a:custGeom>
              <a:rect b="b" l="l" r="r" t="t"/>
              <a:pathLst>
                <a:path extrusionOk="0" h="1902" w="2250">
                  <a:moveTo>
                    <a:pt x="1340" y="0"/>
                  </a:moveTo>
                  <a:cubicBezTo>
                    <a:pt x="207" y="80"/>
                    <a:pt x="207" y="894"/>
                    <a:pt x="31" y="1485"/>
                  </a:cubicBezTo>
                  <a:cubicBezTo>
                    <a:pt x="1" y="1561"/>
                    <a:pt x="381" y="1901"/>
                    <a:pt x="469" y="1901"/>
                  </a:cubicBezTo>
                  <a:cubicBezTo>
                    <a:pt x="472" y="1901"/>
                    <a:pt x="476" y="1901"/>
                    <a:pt x="478" y="1899"/>
                  </a:cubicBezTo>
                  <a:cubicBezTo>
                    <a:pt x="1085" y="1596"/>
                    <a:pt x="2122" y="1899"/>
                    <a:pt x="2218" y="910"/>
                  </a:cubicBezTo>
                  <a:cubicBezTo>
                    <a:pt x="2250" y="639"/>
                    <a:pt x="1643" y="304"/>
                    <a:pt x="13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16"/>
            <p:cNvSpPr/>
            <p:nvPr/>
          </p:nvSpPr>
          <p:spPr>
            <a:xfrm>
              <a:off x="4235616" y="1883940"/>
              <a:ext cx="115138" cy="94152"/>
            </a:xfrm>
            <a:custGeom>
              <a:rect b="b" l="l" r="r" t="t"/>
              <a:pathLst>
                <a:path extrusionOk="0" h="1822" w="2219">
                  <a:moveTo>
                    <a:pt x="1219" y="0"/>
                  </a:moveTo>
                  <a:cubicBezTo>
                    <a:pt x="693" y="0"/>
                    <a:pt x="536" y="690"/>
                    <a:pt x="192" y="1007"/>
                  </a:cubicBezTo>
                  <a:cubicBezTo>
                    <a:pt x="64" y="1167"/>
                    <a:pt x="1" y="1391"/>
                    <a:pt x="48" y="1598"/>
                  </a:cubicBezTo>
                  <a:cubicBezTo>
                    <a:pt x="80" y="1726"/>
                    <a:pt x="368" y="1774"/>
                    <a:pt x="479" y="1821"/>
                  </a:cubicBezTo>
                  <a:cubicBezTo>
                    <a:pt x="878" y="1742"/>
                    <a:pt x="1277" y="1726"/>
                    <a:pt x="1533" y="1598"/>
                  </a:cubicBezTo>
                  <a:cubicBezTo>
                    <a:pt x="1788" y="1470"/>
                    <a:pt x="2219" y="1167"/>
                    <a:pt x="2187" y="1007"/>
                  </a:cubicBezTo>
                  <a:cubicBezTo>
                    <a:pt x="2123" y="672"/>
                    <a:pt x="1900" y="225"/>
                    <a:pt x="1596" y="98"/>
                  </a:cubicBezTo>
                  <a:cubicBezTo>
                    <a:pt x="1452" y="29"/>
                    <a:pt x="1327" y="0"/>
                    <a:pt x="12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16"/>
            <p:cNvSpPr/>
            <p:nvPr/>
          </p:nvSpPr>
          <p:spPr>
            <a:xfrm>
              <a:off x="2048668" y="316365"/>
              <a:ext cx="154884" cy="76686"/>
            </a:xfrm>
            <a:custGeom>
              <a:rect b="b" l="l" r="r" t="t"/>
              <a:pathLst>
                <a:path extrusionOk="0" h="1484" w="2985">
                  <a:moveTo>
                    <a:pt x="1645" y="1"/>
                  </a:moveTo>
                  <a:cubicBezTo>
                    <a:pt x="1100" y="1"/>
                    <a:pt x="642" y="316"/>
                    <a:pt x="0" y="1005"/>
                  </a:cubicBezTo>
                  <a:cubicBezTo>
                    <a:pt x="275" y="1325"/>
                    <a:pt x="617" y="1483"/>
                    <a:pt x="1004" y="1483"/>
                  </a:cubicBezTo>
                  <a:cubicBezTo>
                    <a:pt x="1584" y="1483"/>
                    <a:pt x="2267" y="1129"/>
                    <a:pt x="2985" y="431"/>
                  </a:cubicBezTo>
                  <a:cubicBezTo>
                    <a:pt x="2437" y="150"/>
                    <a:pt x="2020" y="1"/>
                    <a:pt x="1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16"/>
            <p:cNvSpPr/>
            <p:nvPr/>
          </p:nvSpPr>
          <p:spPr>
            <a:xfrm>
              <a:off x="2054428" y="789697"/>
              <a:ext cx="68803" cy="175695"/>
            </a:xfrm>
            <a:custGeom>
              <a:rect b="b" l="l" r="r" t="t"/>
              <a:pathLst>
                <a:path extrusionOk="0" h="3400" w="1326">
                  <a:moveTo>
                    <a:pt x="671" y="0"/>
                  </a:moveTo>
                  <a:lnTo>
                    <a:pt x="304" y="96"/>
                  </a:lnTo>
                  <a:cubicBezTo>
                    <a:pt x="192" y="1149"/>
                    <a:pt x="97" y="2187"/>
                    <a:pt x="1" y="3224"/>
                  </a:cubicBezTo>
                  <a:lnTo>
                    <a:pt x="320" y="3400"/>
                  </a:lnTo>
                  <a:cubicBezTo>
                    <a:pt x="655" y="2905"/>
                    <a:pt x="1230" y="2410"/>
                    <a:pt x="1278" y="1883"/>
                  </a:cubicBezTo>
                  <a:cubicBezTo>
                    <a:pt x="1326" y="1277"/>
                    <a:pt x="895" y="623"/>
                    <a:pt x="6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16"/>
            <p:cNvSpPr/>
            <p:nvPr/>
          </p:nvSpPr>
          <p:spPr>
            <a:xfrm>
              <a:off x="6286775" y="754145"/>
              <a:ext cx="103567" cy="109809"/>
            </a:xfrm>
            <a:custGeom>
              <a:rect b="b" l="l" r="r" t="t"/>
              <a:pathLst>
                <a:path extrusionOk="0" h="2125" w="1996">
                  <a:moveTo>
                    <a:pt x="1069" y="1"/>
                  </a:moveTo>
                  <a:cubicBezTo>
                    <a:pt x="1064" y="1"/>
                    <a:pt x="1059" y="1"/>
                    <a:pt x="1054" y="2"/>
                  </a:cubicBezTo>
                  <a:cubicBezTo>
                    <a:pt x="352" y="130"/>
                    <a:pt x="1" y="688"/>
                    <a:pt x="80" y="1406"/>
                  </a:cubicBezTo>
                  <a:cubicBezTo>
                    <a:pt x="96" y="1662"/>
                    <a:pt x="368" y="1885"/>
                    <a:pt x="543" y="2125"/>
                  </a:cubicBezTo>
                  <a:lnTo>
                    <a:pt x="1995" y="1087"/>
                  </a:lnTo>
                  <a:cubicBezTo>
                    <a:pt x="1560" y="574"/>
                    <a:pt x="1261" y="1"/>
                    <a:pt x="10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16"/>
            <p:cNvSpPr/>
            <p:nvPr/>
          </p:nvSpPr>
          <p:spPr>
            <a:xfrm>
              <a:off x="7586034" y="843438"/>
              <a:ext cx="76223" cy="131875"/>
            </a:xfrm>
            <a:custGeom>
              <a:rect b="b" l="l" r="r" t="t"/>
              <a:pathLst>
                <a:path extrusionOk="0" h="2552" w="1469">
                  <a:moveTo>
                    <a:pt x="848" y="0"/>
                  </a:moveTo>
                  <a:cubicBezTo>
                    <a:pt x="654" y="0"/>
                    <a:pt x="236" y="257"/>
                    <a:pt x="208" y="412"/>
                  </a:cubicBezTo>
                  <a:cubicBezTo>
                    <a:pt x="112" y="1179"/>
                    <a:pt x="1" y="2024"/>
                    <a:pt x="1038" y="2551"/>
                  </a:cubicBezTo>
                  <a:cubicBezTo>
                    <a:pt x="1197" y="1913"/>
                    <a:pt x="1421" y="1354"/>
                    <a:pt x="1453" y="764"/>
                  </a:cubicBezTo>
                  <a:cubicBezTo>
                    <a:pt x="1469" y="508"/>
                    <a:pt x="1166" y="141"/>
                    <a:pt x="910" y="14"/>
                  </a:cubicBezTo>
                  <a:cubicBezTo>
                    <a:pt x="894" y="5"/>
                    <a:pt x="873" y="0"/>
                    <a:pt x="8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16"/>
            <p:cNvSpPr/>
            <p:nvPr/>
          </p:nvSpPr>
          <p:spPr>
            <a:xfrm>
              <a:off x="6459041" y="1162420"/>
              <a:ext cx="106006" cy="199621"/>
            </a:xfrm>
            <a:custGeom>
              <a:rect b="b" l="l" r="r" t="t"/>
              <a:pathLst>
                <a:path extrusionOk="0" h="3863" w="2043">
                  <a:moveTo>
                    <a:pt x="1644" y="1"/>
                  </a:moveTo>
                  <a:lnTo>
                    <a:pt x="1644" y="1"/>
                  </a:lnTo>
                  <a:cubicBezTo>
                    <a:pt x="1516" y="49"/>
                    <a:pt x="1404" y="128"/>
                    <a:pt x="1309" y="224"/>
                  </a:cubicBezTo>
                  <a:cubicBezTo>
                    <a:pt x="942" y="671"/>
                    <a:pt x="0" y="1006"/>
                    <a:pt x="1021" y="1740"/>
                  </a:cubicBezTo>
                  <a:cubicBezTo>
                    <a:pt x="1101" y="1804"/>
                    <a:pt x="1053" y="2123"/>
                    <a:pt x="974" y="2283"/>
                  </a:cubicBezTo>
                  <a:cubicBezTo>
                    <a:pt x="718" y="2826"/>
                    <a:pt x="431" y="3336"/>
                    <a:pt x="144" y="3863"/>
                  </a:cubicBezTo>
                  <a:cubicBezTo>
                    <a:pt x="1468" y="3161"/>
                    <a:pt x="2043" y="1756"/>
                    <a:pt x="16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16"/>
            <p:cNvSpPr/>
            <p:nvPr/>
          </p:nvSpPr>
          <p:spPr>
            <a:xfrm>
              <a:off x="4564374" y="926581"/>
              <a:ext cx="83695" cy="134458"/>
            </a:xfrm>
            <a:custGeom>
              <a:rect b="b" l="l" r="r" t="t"/>
              <a:pathLst>
                <a:path extrusionOk="0" h="2602" w="1613">
                  <a:moveTo>
                    <a:pt x="1612" y="0"/>
                  </a:moveTo>
                  <a:lnTo>
                    <a:pt x="1341" y="64"/>
                  </a:lnTo>
                  <a:cubicBezTo>
                    <a:pt x="894" y="591"/>
                    <a:pt x="495" y="1149"/>
                    <a:pt x="112" y="1740"/>
                  </a:cubicBezTo>
                  <a:cubicBezTo>
                    <a:pt x="0" y="1931"/>
                    <a:pt x="208" y="2315"/>
                    <a:pt x="272" y="2602"/>
                  </a:cubicBezTo>
                  <a:cubicBezTo>
                    <a:pt x="607" y="2506"/>
                    <a:pt x="1165" y="2490"/>
                    <a:pt x="1213" y="2330"/>
                  </a:cubicBezTo>
                  <a:cubicBezTo>
                    <a:pt x="1389" y="1564"/>
                    <a:pt x="1516" y="782"/>
                    <a:pt x="16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16"/>
            <p:cNvSpPr/>
            <p:nvPr/>
          </p:nvSpPr>
          <p:spPr>
            <a:xfrm>
              <a:off x="4768914" y="830106"/>
              <a:ext cx="68751" cy="122935"/>
            </a:xfrm>
            <a:custGeom>
              <a:rect b="b" l="l" r="r" t="t"/>
              <a:pathLst>
                <a:path extrusionOk="0" h="2379" w="1325">
                  <a:moveTo>
                    <a:pt x="32" y="0"/>
                  </a:moveTo>
                  <a:cubicBezTo>
                    <a:pt x="32" y="702"/>
                    <a:pt x="0" y="1277"/>
                    <a:pt x="48" y="1836"/>
                  </a:cubicBezTo>
                  <a:cubicBezTo>
                    <a:pt x="79" y="2038"/>
                    <a:pt x="339" y="2379"/>
                    <a:pt x="441" y="2379"/>
                  </a:cubicBezTo>
                  <a:cubicBezTo>
                    <a:pt x="443" y="2379"/>
                    <a:pt x="445" y="2378"/>
                    <a:pt x="447" y="2378"/>
                  </a:cubicBezTo>
                  <a:cubicBezTo>
                    <a:pt x="686" y="2314"/>
                    <a:pt x="1038" y="2139"/>
                    <a:pt x="1101" y="1947"/>
                  </a:cubicBezTo>
                  <a:cubicBezTo>
                    <a:pt x="1325" y="1133"/>
                    <a:pt x="1165" y="447"/>
                    <a:pt x="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16"/>
            <p:cNvSpPr/>
            <p:nvPr/>
          </p:nvSpPr>
          <p:spPr>
            <a:xfrm>
              <a:off x="5210268" y="1155030"/>
              <a:ext cx="80374" cy="105572"/>
            </a:xfrm>
            <a:custGeom>
              <a:rect b="b" l="l" r="r" t="t"/>
              <a:pathLst>
                <a:path extrusionOk="0" h="2043" w="1549">
                  <a:moveTo>
                    <a:pt x="751" y="0"/>
                  </a:moveTo>
                  <a:cubicBezTo>
                    <a:pt x="384" y="543"/>
                    <a:pt x="1" y="910"/>
                    <a:pt x="64" y="1069"/>
                  </a:cubicBezTo>
                  <a:cubicBezTo>
                    <a:pt x="224" y="1436"/>
                    <a:pt x="607" y="1724"/>
                    <a:pt x="910" y="2043"/>
                  </a:cubicBezTo>
                  <a:cubicBezTo>
                    <a:pt x="1118" y="1788"/>
                    <a:pt x="1549" y="1516"/>
                    <a:pt x="1501" y="1309"/>
                  </a:cubicBezTo>
                  <a:cubicBezTo>
                    <a:pt x="1437" y="942"/>
                    <a:pt x="1118" y="591"/>
                    <a:pt x="75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16"/>
            <p:cNvSpPr/>
            <p:nvPr/>
          </p:nvSpPr>
          <p:spPr>
            <a:xfrm>
              <a:off x="4871599" y="591735"/>
              <a:ext cx="91063" cy="87486"/>
            </a:xfrm>
            <a:custGeom>
              <a:rect b="b" l="l" r="r" t="t"/>
              <a:pathLst>
                <a:path extrusionOk="0" h="1693" w="1755">
                  <a:moveTo>
                    <a:pt x="1263" y="1"/>
                  </a:moveTo>
                  <a:cubicBezTo>
                    <a:pt x="1262" y="1"/>
                    <a:pt x="1261" y="1"/>
                    <a:pt x="1261" y="1"/>
                  </a:cubicBezTo>
                  <a:cubicBezTo>
                    <a:pt x="814" y="272"/>
                    <a:pt x="399" y="576"/>
                    <a:pt x="0" y="895"/>
                  </a:cubicBezTo>
                  <a:lnTo>
                    <a:pt x="910" y="1693"/>
                  </a:lnTo>
                  <a:cubicBezTo>
                    <a:pt x="1181" y="1342"/>
                    <a:pt x="1500" y="1006"/>
                    <a:pt x="1708" y="607"/>
                  </a:cubicBezTo>
                  <a:cubicBezTo>
                    <a:pt x="1755" y="497"/>
                    <a:pt x="1307" y="1"/>
                    <a:pt x="126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16"/>
            <p:cNvSpPr/>
            <p:nvPr/>
          </p:nvSpPr>
          <p:spPr>
            <a:xfrm>
              <a:off x="4355684" y="2024234"/>
              <a:ext cx="88676" cy="92705"/>
            </a:xfrm>
            <a:custGeom>
              <a:rect b="b" l="l" r="r" t="t"/>
              <a:pathLst>
                <a:path extrusionOk="0" h="1794" w="1709">
                  <a:moveTo>
                    <a:pt x="767" y="0"/>
                  </a:moveTo>
                  <a:cubicBezTo>
                    <a:pt x="511" y="271"/>
                    <a:pt x="1" y="670"/>
                    <a:pt x="64" y="798"/>
                  </a:cubicBezTo>
                  <a:cubicBezTo>
                    <a:pt x="256" y="1197"/>
                    <a:pt x="639" y="1500"/>
                    <a:pt x="1006" y="1788"/>
                  </a:cubicBezTo>
                  <a:cubicBezTo>
                    <a:pt x="1011" y="1792"/>
                    <a:pt x="1018" y="1793"/>
                    <a:pt x="1026" y="1793"/>
                  </a:cubicBezTo>
                  <a:cubicBezTo>
                    <a:pt x="1118" y="1793"/>
                    <a:pt x="1386" y="1562"/>
                    <a:pt x="1708" y="1357"/>
                  </a:cubicBezTo>
                  <a:lnTo>
                    <a:pt x="76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16"/>
            <p:cNvSpPr/>
            <p:nvPr/>
          </p:nvSpPr>
          <p:spPr>
            <a:xfrm>
              <a:off x="7005570" y="634779"/>
              <a:ext cx="122610" cy="81543"/>
            </a:xfrm>
            <a:custGeom>
              <a:rect b="b" l="l" r="r" t="t"/>
              <a:pathLst>
                <a:path extrusionOk="0" h="1578" w="2363">
                  <a:moveTo>
                    <a:pt x="726" y="0"/>
                  </a:moveTo>
                  <a:cubicBezTo>
                    <a:pt x="521" y="0"/>
                    <a:pt x="295" y="84"/>
                    <a:pt x="0" y="221"/>
                  </a:cubicBezTo>
                  <a:cubicBezTo>
                    <a:pt x="495" y="1131"/>
                    <a:pt x="1213" y="1562"/>
                    <a:pt x="2362" y="1578"/>
                  </a:cubicBezTo>
                  <a:cubicBezTo>
                    <a:pt x="1545" y="419"/>
                    <a:pt x="1187" y="0"/>
                    <a:pt x="7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16"/>
            <p:cNvSpPr/>
            <p:nvPr/>
          </p:nvSpPr>
          <p:spPr>
            <a:xfrm>
              <a:off x="1594861" y="1107077"/>
              <a:ext cx="120120" cy="52812"/>
            </a:xfrm>
            <a:custGeom>
              <a:rect b="b" l="l" r="r" t="t"/>
              <a:pathLst>
                <a:path extrusionOk="0" h="1022" w="2315">
                  <a:moveTo>
                    <a:pt x="1096" y="1"/>
                  </a:moveTo>
                  <a:cubicBezTo>
                    <a:pt x="737" y="1"/>
                    <a:pt x="378" y="165"/>
                    <a:pt x="1" y="497"/>
                  </a:cubicBezTo>
                  <a:cubicBezTo>
                    <a:pt x="554" y="850"/>
                    <a:pt x="971" y="1021"/>
                    <a:pt x="1344" y="1021"/>
                  </a:cubicBezTo>
                  <a:cubicBezTo>
                    <a:pt x="1681" y="1021"/>
                    <a:pt x="1982" y="881"/>
                    <a:pt x="2315" y="609"/>
                  </a:cubicBezTo>
                  <a:cubicBezTo>
                    <a:pt x="1894" y="205"/>
                    <a:pt x="1495" y="1"/>
                    <a:pt x="1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16"/>
            <p:cNvSpPr/>
            <p:nvPr/>
          </p:nvSpPr>
          <p:spPr>
            <a:xfrm>
              <a:off x="2150523" y="1859912"/>
              <a:ext cx="108497" cy="52502"/>
            </a:xfrm>
            <a:custGeom>
              <a:rect b="b" l="l" r="r" t="t"/>
              <a:pathLst>
                <a:path extrusionOk="0" h="1016" w="2091">
                  <a:moveTo>
                    <a:pt x="1428" y="0"/>
                  </a:moveTo>
                  <a:cubicBezTo>
                    <a:pt x="963" y="0"/>
                    <a:pt x="496" y="139"/>
                    <a:pt x="16" y="212"/>
                  </a:cubicBezTo>
                  <a:cubicBezTo>
                    <a:pt x="16" y="323"/>
                    <a:pt x="0" y="435"/>
                    <a:pt x="16" y="547"/>
                  </a:cubicBezTo>
                  <a:cubicBezTo>
                    <a:pt x="463" y="706"/>
                    <a:pt x="894" y="930"/>
                    <a:pt x="1357" y="1010"/>
                  </a:cubicBezTo>
                  <a:cubicBezTo>
                    <a:pt x="1377" y="1014"/>
                    <a:pt x="1397" y="1016"/>
                    <a:pt x="1417" y="1016"/>
                  </a:cubicBezTo>
                  <a:cubicBezTo>
                    <a:pt x="1628" y="1016"/>
                    <a:pt x="1873" y="807"/>
                    <a:pt x="2091" y="690"/>
                  </a:cubicBezTo>
                  <a:cubicBezTo>
                    <a:pt x="1915" y="451"/>
                    <a:pt x="1756" y="20"/>
                    <a:pt x="1564" y="4"/>
                  </a:cubicBezTo>
                  <a:cubicBezTo>
                    <a:pt x="1519" y="1"/>
                    <a:pt x="1473" y="0"/>
                    <a:pt x="14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16"/>
            <p:cNvSpPr/>
            <p:nvPr/>
          </p:nvSpPr>
          <p:spPr>
            <a:xfrm>
              <a:off x="7519774" y="157985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591" y="0"/>
                  </a:moveTo>
                  <a:cubicBezTo>
                    <a:pt x="416" y="240"/>
                    <a:pt x="97" y="447"/>
                    <a:pt x="81" y="703"/>
                  </a:cubicBezTo>
                  <a:cubicBezTo>
                    <a:pt x="1" y="1564"/>
                    <a:pt x="703" y="1421"/>
                    <a:pt x="1198" y="1517"/>
                  </a:cubicBezTo>
                  <a:lnTo>
                    <a:pt x="1533" y="1229"/>
                  </a:lnTo>
                  <a:lnTo>
                    <a:pt x="59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16"/>
            <p:cNvSpPr/>
            <p:nvPr/>
          </p:nvSpPr>
          <p:spPr>
            <a:xfrm>
              <a:off x="2463508" y="1261375"/>
              <a:ext cx="79544" cy="92447"/>
            </a:xfrm>
            <a:custGeom>
              <a:rect b="b" l="l" r="r" t="t"/>
              <a:pathLst>
                <a:path extrusionOk="0" h="1789" w="1533">
                  <a:moveTo>
                    <a:pt x="1533" y="1"/>
                  </a:moveTo>
                  <a:lnTo>
                    <a:pt x="1533" y="1"/>
                  </a:lnTo>
                  <a:cubicBezTo>
                    <a:pt x="1214" y="288"/>
                    <a:pt x="974" y="528"/>
                    <a:pt x="687" y="751"/>
                  </a:cubicBezTo>
                  <a:cubicBezTo>
                    <a:pt x="480" y="942"/>
                    <a:pt x="240" y="1102"/>
                    <a:pt x="1" y="1278"/>
                  </a:cubicBezTo>
                  <a:cubicBezTo>
                    <a:pt x="224" y="1421"/>
                    <a:pt x="464" y="1549"/>
                    <a:pt x="719" y="1677"/>
                  </a:cubicBezTo>
                  <a:cubicBezTo>
                    <a:pt x="926" y="1740"/>
                    <a:pt x="1134" y="1772"/>
                    <a:pt x="1357" y="1788"/>
                  </a:cubicBezTo>
                  <a:cubicBezTo>
                    <a:pt x="1421" y="1166"/>
                    <a:pt x="1469" y="623"/>
                    <a:pt x="15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16"/>
            <p:cNvSpPr/>
            <p:nvPr/>
          </p:nvSpPr>
          <p:spPr>
            <a:xfrm>
              <a:off x="3624487" y="1055248"/>
              <a:ext cx="72124" cy="80045"/>
            </a:xfrm>
            <a:custGeom>
              <a:rect b="b" l="l" r="r" t="t"/>
              <a:pathLst>
                <a:path extrusionOk="0" h="1549" w="1390">
                  <a:moveTo>
                    <a:pt x="767" y="0"/>
                  </a:moveTo>
                  <a:cubicBezTo>
                    <a:pt x="431" y="335"/>
                    <a:pt x="1" y="622"/>
                    <a:pt x="48" y="734"/>
                  </a:cubicBezTo>
                  <a:cubicBezTo>
                    <a:pt x="176" y="1037"/>
                    <a:pt x="479" y="1293"/>
                    <a:pt x="719" y="1548"/>
                  </a:cubicBezTo>
                  <a:cubicBezTo>
                    <a:pt x="942" y="1309"/>
                    <a:pt x="1261" y="1085"/>
                    <a:pt x="1341" y="798"/>
                  </a:cubicBezTo>
                  <a:cubicBezTo>
                    <a:pt x="1389" y="622"/>
                    <a:pt x="1038" y="351"/>
                    <a:pt x="7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16"/>
            <p:cNvSpPr/>
            <p:nvPr/>
          </p:nvSpPr>
          <p:spPr>
            <a:xfrm>
              <a:off x="2894951" y="764945"/>
              <a:ext cx="72072" cy="80045"/>
            </a:xfrm>
            <a:custGeom>
              <a:rect b="b" l="l" r="r" t="t"/>
              <a:pathLst>
                <a:path extrusionOk="0" h="1549" w="1389">
                  <a:moveTo>
                    <a:pt x="767" y="0"/>
                  </a:moveTo>
                  <a:cubicBezTo>
                    <a:pt x="431" y="336"/>
                    <a:pt x="1" y="623"/>
                    <a:pt x="48" y="719"/>
                  </a:cubicBezTo>
                  <a:cubicBezTo>
                    <a:pt x="176" y="1038"/>
                    <a:pt x="479" y="1277"/>
                    <a:pt x="719" y="1548"/>
                  </a:cubicBezTo>
                  <a:cubicBezTo>
                    <a:pt x="942" y="1293"/>
                    <a:pt x="1261" y="1070"/>
                    <a:pt x="1341" y="782"/>
                  </a:cubicBezTo>
                  <a:cubicBezTo>
                    <a:pt x="1389" y="623"/>
                    <a:pt x="1038" y="352"/>
                    <a:pt x="7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16"/>
            <p:cNvSpPr/>
            <p:nvPr/>
          </p:nvSpPr>
          <p:spPr>
            <a:xfrm>
              <a:off x="6173349" y="196741"/>
              <a:ext cx="49708" cy="112186"/>
            </a:xfrm>
            <a:custGeom>
              <a:rect b="b" l="l" r="r" t="t"/>
              <a:pathLst>
                <a:path extrusionOk="0" h="2171" w="958">
                  <a:moveTo>
                    <a:pt x="128" y="1"/>
                  </a:moveTo>
                  <a:lnTo>
                    <a:pt x="128" y="1"/>
                  </a:lnTo>
                  <a:cubicBezTo>
                    <a:pt x="96" y="799"/>
                    <a:pt x="48" y="1405"/>
                    <a:pt x="0" y="2171"/>
                  </a:cubicBezTo>
                  <a:cubicBezTo>
                    <a:pt x="942" y="1501"/>
                    <a:pt x="958" y="846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16"/>
            <p:cNvSpPr/>
            <p:nvPr/>
          </p:nvSpPr>
          <p:spPr>
            <a:xfrm>
              <a:off x="4808660" y="1636630"/>
              <a:ext cx="87794" cy="77564"/>
            </a:xfrm>
            <a:custGeom>
              <a:rect b="b" l="l" r="r" t="t"/>
              <a:pathLst>
                <a:path extrusionOk="0" h="1501" w="1692">
                  <a:moveTo>
                    <a:pt x="782" y="0"/>
                  </a:moveTo>
                  <a:lnTo>
                    <a:pt x="0" y="1245"/>
                  </a:lnTo>
                  <a:lnTo>
                    <a:pt x="1692" y="1500"/>
                  </a:lnTo>
                  <a:lnTo>
                    <a:pt x="78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16"/>
            <p:cNvSpPr/>
            <p:nvPr/>
          </p:nvSpPr>
          <p:spPr>
            <a:xfrm>
              <a:off x="2965466" y="2134713"/>
              <a:ext cx="55416" cy="60408"/>
            </a:xfrm>
            <a:custGeom>
              <a:rect b="b" l="l" r="r" t="t"/>
              <a:pathLst>
                <a:path extrusionOk="0" h="1169" w="1068">
                  <a:moveTo>
                    <a:pt x="62" y="1"/>
                  </a:moveTo>
                  <a:lnTo>
                    <a:pt x="46" y="17"/>
                  </a:lnTo>
                  <a:cubicBezTo>
                    <a:pt x="50" y="17"/>
                    <a:pt x="55" y="18"/>
                    <a:pt x="59" y="19"/>
                  </a:cubicBezTo>
                  <a:lnTo>
                    <a:pt x="59" y="19"/>
                  </a:lnTo>
                  <a:cubicBezTo>
                    <a:pt x="60" y="13"/>
                    <a:pt x="61" y="7"/>
                    <a:pt x="62" y="1"/>
                  </a:cubicBezTo>
                  <a:close/>
                  <a:moveTo>
                    <a:pt x="59" y="19"/>
                  </a:moveTo>
                  <a:lnTo>
                    <a:pt x="59" y="19"/>
                  </a:lnTo>
                  <a:cubicBezTo>
                    <a:pt x="1" y="428"/>
                    <a:pt x="97" y="835"/>
                    <a:pt x="349" y="1166"/>
                  </a:cubicBezTo>
                  <a:cubicBezTo>
                    <a:pt x="371" y="1168"/>
                    <a:pt x="392" y="1169"/>
                    <a:pt x="414" y="1169"/>
                  </a:cubicBezTo>
                  <a:cubicBezTo>
                    <a:pt x="567" y="1169"/>
                    <a:pt x="716" y="1118"/>
                    <a:pt x="828" y="1006"/>
                  </a:cubicBezTo>
                  <a:cubicBezTo>
                    <a:pt x="940" y="767"/>
                    <a:pt x="1067" y="272"/>
                    <a:pt x="972" y="208"/>
                  </a:cubicBezTo>
                  <a:cubicBezTo>
                    <a:pt x="735" y="51"/>
                    <a:pt x="375" y="64"/>
                    <a:pt x="59" y="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16"/>
            <p:cNvSpPr/>
            <p:nvPr/>
          </p:nvSpPr>
          <p:spPr>
            <a:xfrm>
              <a:off x="2910673" y="1251505"/>
              <a:ext cx="64652" cy="84179"/>
            </a:xfrm>
            <a:custGeom>
              <a:rect b="b" l="l" r="r" t="t"/>
              <a:pathLst>
                <a:path extrusionOk="0" h="1629" w="1246">
                  <a:moveTo>
                    <a:pt x="368" y="0"/>
                  </a:moveTo>
                  <a:lnTo>
                    <a:pt x="1" y="112"/>
                  </a:lnTo>
                  <a:cubicBezTo>
                    <a:pt x="160" y="623"/>
                    <a:pt x="320" y="1118"/>
                    <a:pt x="480" y="1628"/>
                  </a:cubicBezTo>
                  <a:cubicBezTo>
                    <a:pt x="1246" y="862"/>
                    <a:pt x="799" y="431"/>
                    <a:pt x="3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16"/>
            <p:cNvSpPr/>
            <p:nvPr/>
          </p:nvSpPr>
          <p:spPr>
            <a:xfrm>
              <a:off x="2942168" y="1466933"/>
              <a:ext cx="80374" cy="46042"/>
            </a:xfrm>
            <a:custGeom>
              <a:rect b="b" l="l" r="r" t="t"/>
              <a:pathLst>
                <a:path extrusionOk="0" h="891" w="1549">
                  <a:moveTo>
                    <a:pt x="692" y="0"/>
                  </a:moveTo>
                  <a:cubicBezTo>
                    <a:pt x="508" y="0"/>
                    <a:pt x="310" y="40"/>
                    <a:pt x="112" y="77"/>
                  </a:cubicBezTo>
                  <a:lnTo>
                    <a:pt x="0" y="444"/>
                  </a:lnTo>
                  <a:lnTo>
                    <a:pt x="1548" y="890"/>
                  </a:lnTo>
                  <a:cubicBezTo>
                    <a:pt x="1398" y="170"/>
                    <a:pt x="1073" y="0"/>
                    <a:pt x="69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16"/>
            <p:cNvSpPr/>
            <p:nvPr/>
          </p:nvSpPr>
          <p:spPr>
            <a:xfrm>
              <a:off x="3147538" y="251153"/>
              <a:ext cx="122610" cy="24184"/>
            </a:xfrm>
            <a:custGeom>
              <a:rect b="b" l="l" r="r" t="t"/>
              <a:pathLst>
                <a:path extrusionOk="0" h="468" w="2363">
                  <a:moveTo>
                    <a:pt x="0" y="1"/>
                  </a:moveTo>
                  <a:cubicBezTo>
                    <a:pt x="638" y="312"/>
                    <a:pt x="1045" y="468"/>
                    <a:pt x="1385" y="468"/>
                  </a:cubicBezTo>
                  <a:cubicBezTo>
                    <a:pt x="1724" y="468"/>
                    <a:pt x="1995" y="312"/>
                    <a:pt x="23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16"/>
            <p:cNvSpPr/>
            <p:nvPr/>
          </p:nvSpPr>
          <p:spPr>
            <a:xfrm>
              <a:off x="5346057" y="1479128"/>
              <a:ext cx="68803" cy="68469"/>
            </a:xfrm>
            <a:custGeom>
              <a:rect b="b" l="l" r="r" t="t"/>
              <a:pathLst>
                <a:path extrusionOk="0" h="1325" w="1326">
                  <a:moveTo>
                    <a:pt x="974" y="0"/>
                  </a:moveTo>
                  <a:cubicBezTo>
                    <a:pt x="655" y="303"/>
                    <a:pt x="320" y="591"/>
                    <a:pt x="33" y="910"/>
                  </a:cubicBezTo>
                  <a:cubicBezTo>
                    <a:pt x="1" y="926"/>
                    <a:pt x="208" y="1181"/>
                    <a:pt x="304" y="1325"/>
                  </a:cubicBezTo>
                  <a:lnTo>
                    <a:pt x="1325" y="415"/>
                  </a:lnTo>
                  <a:lnTo>
                    <a:pt x="97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16"/>
            <p:cNvSpPr/>
            <p:nvPr/>
          </p:nvSpPr>
          <p:spPr>
            <a:xfrm>
              <a:off x="1644570" y="1945897"/>
              <a:ext cx="75393" cy="59426"/>
            </a:xfrm>
            <a:custGeom>
              <a:rect b="b" l="l" r="r" t="t"/>
              <a:pathLst>
                <a:path extrusionOk="0" h="1150" w="1453">
                  <a:moveTo>
                    <a:pt x="0" y="0"/>
                  </a:moveTo>
                  <a:lnTo>
                    <a:pt x="766" y="1149"/>
                  </a:lnTo>
                  <a:cubicBezTo>
                    <a:pt x="1452" y="351"/>
                    <a:pt x="1357" y="207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16"/>
            <p:cNvSpPr/>
            <p:nvPr/>
          </p:nvSpPr>
          <p:spPr>
            <a:xfrm>
              <a:off x="7667082" y="388554"/>
              <a:ext cx="61435" cy="72965"/>
            </a:xfrm>
            <a:custGeom>
              <a:rect b="b" l="l" r="r" t="t"/>
              <a:pathLst>
                <a:path extrusionOk="0" h="1412" w="1184">
                  <a:moveTo>
                    <a:pt x="642" y="1"/>
                  </a:moveTo>
                  <a:cubicBezTo>
                    <a:pt x="0" y="1"/>
                    <a:pt x="28" y="292"/>
                    <a:pt x="354" y="1411"/>
                  </a:cubicBezTo>
                  <a:lnTo>
                    <a:pt x="1184" y="39"/>
                  </a:lnTo>
                  <a:cubicBezTo>
                    <a:pt x="966" y="15"/>
                    <a:pt x="787" y="1"/>
                    <a:pt x="6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16"/>
            <p:cNvSpPr/>
            <p:nvPr/>
          </p:nvSpPr>
          <p:spPr>
            <a:xfrm>
              <a:off x="4134592" y="1090697"/>
              <a:ext cx="81204" cy="50331"/>
            </a:xfrm>
            <a:custGeom>
              <a:rect b="b" l="l" r="r" t="t"/>
              <a:pathLst>
                <a:path extrusionOk="0" h="974" w="1565">
                  <a:moveTo>
                    <a:pt x="511" y="0"/>
                  </a:moveTo>
                  <a:cubicBezTo>
                    <a:pt x="336" y="16"/>
                    <a:pt x="176" y="495"/>
                    <a:pt x="0" y="782"/>
                  </a:cubicBezTo>
                  <a:lnTo>
                    <a:pt x="304" y="974"/>
                  </a:lnTo>
                  <a:lnTo>
                    <a:pt x="1564" y="607"/>
                  </a:lnTo>
                  <a:cubicBezTo>
                    <a:pt x="1086" y="304"/>
                    <a:pt x="782" y="0"/>
                    <a:pt x="5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16"/>
            <p:cNvSpPr/>
            <p:nvPr/>
          </p:nvSpPr>
          <p:spPr>
            <a:xfrm>
              <a:off x="2975272" y="-46539"/>
              <a:ext cx="58840" cy="71828"/>
            </a:xfrm>
            <a:custGeom>
              <a:rect b="b" l="l" r="r" t="t"/>
              <a:pathLst>
                <a:path extrusionOk="0" h="1390" w="1134">
                  <a:moveTo>
                    <a:pt x="703" y="1"/>
                  </a:moveTo>
                  <a:lnTo>
                    <a:pt x="1" y="1134"/>
                  </a:lnTo>
                  <a:lnTo>
                    <a:pt x="431" y="1389"/>
                  </a:lnTo>
                  <a:cubicBezTo>
                    <a:pt x="655" y="1006"/>
                    <a:pt x="894" y="639"/>
                    <a:pt x="1134" y="256"/>
                  </a:cubicBezTo>
                  <a:lnTo>
                    <a:pt x="70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16"/>
            <p:cNvSpPr/>
            <p:nvPr/>
          </p:nvSpPr>
          <p:spPr>
            <a:xfrm>
              <a:off x="732805" y="470253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8" y="1"/>
                  </a:moveTo>
                  <a:cubicBezTo>
                    <a:pt x="3866" y="1"/>
                    <a:pt x="3654" y="18"/>
                    <a:pt x="3432" y="53"/>
                  </a:cubicBezTo>
                  <a:cubicBezTo>
                    <a:pt x="3420" y="54"/>
                    <a:pt x="3408" y="55"/>
                    <a:pt x="3396" y="55"/>
                  </a:cubicBezTo>
                  <a:cubicBezTo>
                    <a:pt x="3300" y="55"/>
                    <a:pt x="3197" y="13"/>
                    <a:pt x="3099" y="13"/>
                  </a:cubicBezTo>
                  <a:cubicBezTo>
                    <a:pt x="3077" y="13"/>
                    <a:pt x="3055" y="15"/>
                    <a:pt x="3033" y="21"/>
                  </a:cubicBezTo>
                  <a:cubicBezTo>
                    <a:pt x="2187" y="228"/>
                    <a:pt x="863" y="196"/>
                    <a:pt x="607" y="691"/>
                  </a:cubicBezTo>
                  <a:cubicBezTo>
                    <a:pt x="177" y="1585"/>
                    <a:pt x="1" y="2957"/>
                    <a:pt x="368" y="3851"/>
                  </a:cubicBezTo>
                  <a:cubicBezTo>
                    <a:pt x="1038" y="5495"/>
                    <a:pt x="2203" y="6963"/>
                    <a:pt x="3161" y="8495"/>
                  </a:cubicBezTo>
                  <a:lnTo>
                    <a:pt x="3991" y="8479"/>
                  </a:lnTo>
                  <a:cubicBezTo>
                    <a:pt x="4102" y="8319"/>
                    <a:pt x="4230" y="8160"/>
                    <a:pt x="4358" y="8016"/>
                  </a:cubicBezTo>
                  <a:cubicBezTo>
                    <a:pt x="5571" y="6883"/>
                    <a:pt x="6768" y="5750"/>
                    <a:pt x="7981" y="4633"/>
                  </a:cubicBezTo>
                  <a:cubicBezTo>
                    <a:pt x="8555" y="4106"/>
                    <a:pt x="8667" y="3627"/>
                    <a:pt x="7981" y="3069"/>
                  </a:cubicBezTo>
                  <a:cubicBezTo>
                    <a:pt x="7534" y="2686"/>
                    <a:pt x="7039" y="2271"/>
                    <a:pt x="6768" y="1776"/>
                  </a:cubicBezTo>
                  <a:cubicBezTo>
                    <a:pt x="6126" y="602"/>
                    <a:pt x="5263" y="1"/>
                    <a:pt x="40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16"/>
            <p:cNvSpPr/>
            <p:nvPr/>
          </p:nvSpPr>
          <p:spPr>
            <a:xfrm>
              <a:off x="830" y="3206375"/>
              <a:ext cx="356934" cy="409628"/>
            </a:xfrm>
            <a:custGeom>
              <a:rect b="b" l="l" r="r" t="t"/>
              <a:pathLst>
                <a:path extrusionOk="0" h="7927" w="6879">
                  <a:moveTo>
                    <a:pt x="700" y="0"/>
                  </a:moveTo>
                  <a:cubicBezTo>
                    <a:pt x="467" y="0"/>
                    <a:pt x="231" y="34"/>
                    <a:pt x="0" y="104"/>
                  </a:cubicBezTo>
                  <a:lnTo>
                    <a:pt x="0" y="5323"/>
                  </a:lnTo>
                  <a:cubicBezTo>
                    <a:pt x="766" y="5993"/>
                    <a:pt x="1548" y="6680"/>
                    <a:pt x="2314" y="7366"/>
                  </a:cubicBezTo>
                  <a:cubicBezTo>
                    <a:pt x="2620" y="7628"/>
                    <a:pt x="2903" y="7927"/>
                    <a:pt x="3270" y="7927"/>
                  </a:cubicBezTo>
                  <a:cubicBezTo>
                    <a:pt x="3441" y="7927"/>
                    <a:pt x="3629" y="7863"/>
                    <a:pt x="3846" y="7701"/>
                  </a:cubicBezTo>
                  <a:cubicBezTo>
                    <a:pt x="4501" y="7222"/>
                    <a:pt x="5203" y="6759"/>
                    <a:pt x="5905" y="6344"/>
                  </a:cubicBezTo>
                  <a:cubicBezTo>
                    <a:pt x="6847" y="5802"/>
                    <a:pt x="6878" y="5515"/>
                    <a:pt x="6112" y="4733"/>
                  </a:cubicBezTo>
                  <a:cubicBezTo>
                    <a:pt x="5538" y="4142"/>
                    <a:pt x="5011" y="3488"/>
                    <a:pt x="4453" y="2881"/>
                  </a:cubicBezTo>
                  <a:cubicBezTo>
                    <a:pt x="3798" y="2163"/>
                    <a:pt x="3160" y="1445"/>
                    <a:pt x="2474" y="775"/>
                  </a:cubicBezTo>
                  <a:cubicBezTo>
                    <a:pt x="2012" y="278"/>
                    <a:pt x="1367" y="0"/>
                    <a:pt x="7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16"/>
            <p:cNvSpPr/>
            <p:nvPr/>
          </p:nvSpPr>
          <p:spPr>
            <a:xfrm>
              <a:off x="2960381" y="4816270"/>
              <a:ext cx="333740" cy="325242"/>
            </a:xfrm>
            <a:custGeom>
              <a:rect b="b" l="l" r="r" t="t"/>
              <a:pathLst>
                <a:path extrusionOk="0" h="6294" w="6432">
                  <a:moveTo>
                    <a:pt x="863" y="0"/>
                  </a:moveTo>
                  <a:cubicBezTo>
                    <a:pt x="548" y="0"/>
                    <a:pt x="423" y="222"/>
                    <a:pt x="399" y="644"/>
                  </a:cubicBezTo>
                  <a:cubicBezTo>
                    <a:pt x="272" y="2528"/>
                    <a:pt x="128" y="4411"/>
                    <a:pt x="0" y="6294"/>
                  </a:cubicBezTo>
                  <a:lnTo>
                    <a:pt x="6432" y="6294"/>
                  </a:lnTo>
                  <a:cubicBezTo>
                    <a:pt x="6145" y="5703"/>
                    <a:pt x="5825" y="5129"/>
                    <a:pt x="5474" y="4586"/>
                  </a:cubicBezTo>
                  <a:cubicBezTo>
                    <a:pt x="5027" y="3948"/>
                    <a:pt x="4485" y="3389"/>
                    <a:pt x="3974" y="2799"/>
                  </a:cubicBezTo>
                  <a:cubicBezTo>
                    <a:pt x="3607" y="2384"/>
                    <a:pt x="3017" y="2033"/>
                    <a:pt x="2905" y="1554"/>
                  </a:cubicBezTo>
                  <a:cubicBezTo>
                    <a:pt x="2665" y="596"/>
                    <a:pt x="2011" y="325"/>
                    <a:pt x="1229" y="70"/>
                  </a:cubicBezTo>
                  <a:cubicBezTo>
                    <a:pt x="1085" y="23"/>
                    <a:pt x="964" y="0"/>
                    <a:pt x="8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16"/>
            <p:cNvSpPr/>
            <p:nvPr/>
          </p:nvSpPr>
          <p:spPr>
            <a:xfrm>
              <a:off x="92723" y="-44059"/>
              <a:ext cx="327877" cy="224321"/>
            </a:xfrm>
            <a:custGeom>
              <a:rect b="b" l="l" r="r" t="t"/>
              <a:pathLst>
                <a:path extrusionOk="0" h="4341" w="6319">
                  <a:moveTo>
                    <a:pt x="336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20" y="4246"/>
                  </a:cubicBezTo>
                  <a:cubicBezTo>
                    <a:pt x="5131" y="4306"/>
                    <a:pt x="5382" y="4341"/>
                    <a:pt x="5581" y="4341"/>
                  </a:cubicBezTo>
                  <a:cubicBezTo>
                    <a:pt x="6217" y="4341"/>
                    <a:pt x="6319" y="3986"/>
                    <a:pt x="6161" y="3001"/>
                  </a:cubicBezTo>
                  <a:cubicBezTo>
                    <a:pt x="6001" y="1995"/>
                    <a:pt x="5746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16"/>
            <p:cNvSpPr/>
            <p:nvPr/>
          </p:nvSpPr>
          <p:spPr>
            <a:xfrm>
              <a:off x="830" y="3835761"/>
              <a:ext cx="236036" cy="260907"/>
            </a:xfrm>
            <a:custGeom>
              <a:rect b="b" l="l" r="r" t="t"/>
              <a:pathLst>
                <a:path extrusionOk="0" h="5049" w="4549">
                  <a:moveTo>
                    <a:pt x="1193" y="0"/>
                  </a:moveTo>
                  <a:cubicBezTo>
                    <a:pt x="894" y="0"/>
                    <a:pt x="577" y="199"/>
                    <a:pt x="0" y="564"/>
                  </a:cubicBezTo>
                  <a:lnTo>
                    <a:pt x="0" y="3979"/>
                  </a:lnTo>
                  <a:lnTo>
                    <a:pt x="1660" y="5049"/>
                  </a:lnTo>
                  <a:cubicBezTo>
                    <a:pt x="1915" y="4985"/>
                    <a:pt x="2394" y="4410"/>
                    <a:pt x="2889" y="3868"/>
                  </a:cubicBezTo>
                  <a:cubicBezTo>
                    <a:pt x="3144" y="3580"/>
                    <a:pt x="3479" y="3341"/>
                    <a:pt x="3734" y="3054"/>
                  </a:cubicBezTo>
                  <a:cubicBezTo>
                    <a:pt x="4022" y="2703"/>
                    <a:pt x="4548" y="2176"/>
                    <a:pt x="4453" y="1968"/>
                  </a:cubicBezTo>
                  <a:cubicBezTo>
                    <a:pt x="4277" y="1554"/>
                    <a:pt x="3750" y="1282"/>
                    <a:pt x="3320" y="1011"/>
                  </a:cubicBezTo>
                  <a:cubicBezTo>
                    <a:pt x="3237" y="960"/>
                    <a:pt x="3128" y="952"/>
                    <a:pt x="3017" y="952"/>
                  </a:cubicBezTo>
                  <a:cubicBezTo>
                    <a:pt x="2970" y="952"/>
                    <a:pt x="2922" y="954"/>
                    <a:pt x="2876" y="954"/>
                  </a:cubicBezTo>
                  <a:cubicBezTo>
                    <a:pt x="2760" y="954"/>
                    <a:pt x="2654" y="945"/>
                    <a:pt x="2585" y="883"/>
                  </a:cubicBezTo>
                  <a:cubicBezTo>
                    <a:pt x="1876" y="278"/>
                    <a:pt x="1547" y="0"/>
                    <a:pt x="1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16"/>
            <p:cNvSpPr/>
            <p:nvPr/>
          </p:nvSpPr>
          <p:spPr>
            <a:xfrm>
              <a:off x="443844" y="-44059"/>
              <a:ext cx="266702" cy="215433"/>
            </a:xfrm>
            <a:custGeom>
              <a:rect b="b" l="l" r="r" t="t"/>
              <a:pathLst>
                <a:path extrusionOk="0" h="4169" w="5140">
                  <a:moveTo>
                    <a:pt x="0" y="0"/>
                  </a:moveTo>
                  <a:cubicBezTo>
                    <a:pt x="48" y="288"/>
                    <a:pt x="16" y="639"/>
                    <a:pt x="160" y="862"/>
                  </a:cubicBezTo>
                  <a:cubicBezTo>
                    <a:pt x="718" y="1692"/>
                    <a:pt x="1325" y="2442"/>
                    <a:pt x="1899" y="3288"/>
                  </a:cubicBezTo>
                  <a:cubicBezTo>
                    <a:pt x="2281" y="3854"/>
                    <a:pt x="2729" y="4168"/>
                    <a:pt x="3274" y="4168"/>
                  </a:cubicBezTo>
                  <a:cubicBezTo>
                    <a:pt x="3528" y="4168"/>
                    <a:pt x="3803" y="4100"/>
                    <a:pt x="4102" y="3958"/>
                  </a:cubicBezTo>
                  <a:cubicBezTo>
                    <a:pt x="4437" y="3847"/>
                    <a:pt x="4788" y="3751"/>
                    <a:pt x="5139" y="3687"/>
                  </a:cubicBezTo>
                  <a:cubicBezTo>
                    <a:pt x="4756" y="2410"/>
                    <a:pt x="4373" y="1213"/>
                    <a:pt x="40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16"/>
            <p:cNvSpPr/>
            <p:nvPr/>
          </p:nvSpPr>
          <p:spPr>
            <a:xfrm>
              <a:off x="830" y="2754850"/>
              <a:ext cx="189649" cy="256980"/>
            </a:xfrm>
            <a:custGeom>
              <a:rect b="b" l="l" r="r" t="t"/>
              <a:pathLst>
                <a:path extrusionOk="0" h="4973" w="3655">
                  <a:moveTo>
                    <a:pt x="0" y="1"/>
                  </a:moveTo>
                  <a:lnTo>
                    <a:pt x="0" y="4613"/>
                  </a:lnTo>
                  <a:cubicBezTo>
                    <a:pt x="383" y="4709"/>
                    <a:pt x="782" y="4805"/>
                    <a:pt x="1165" y="4916"/>
                  </a:cubicBezTo>
                  <a:cubicBezTo>
                    <a:pt x="1312" y="4955"/>
                    <a:pt x="1448" y="4973"/>
                    <a:pt x="1575" y="4973"/>
                  </a:cubicBezTo>
                  <a:cubicBezTo>
                    <a:pt x="2137" y="4973"/>
                    <a:pt x="2505" y="4615"/>
                    <a:pt x="2713" y="4055"/>
                  </a:cubicBezTo>
                  <a:cubicBezTo>
                    <a:pt x="3655" y="1565"/>
                    <a:pt x="2968" y="416"/>
                    <a:pt x="399" y="17"/>
                  </a:cubicBezTo>
                  <a:cubicBezTo>
                    <a:pt x="271" y="1"/>
                    <a:pt x="128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16"/>
            <p:cNvSpPr/>
            <p:nvPr/>
          </p:nvSpPr>
          <p:spPr>
            <a:xfrm>
              <a:off x="1032610" y="4980593"/>
              <a:ext cx="270801" cy="160916"/>
            </a:xfrm>
            <a:custGeom>
              <a:rect b="b" l="l" r="r" t="t"/>
              <a:pathLst>
                <a:path extrusionOk="0" h="3114" w="5219">
                  <a:moveTo>
                    <a:pt x="2964" y="0"/>
                  </a:moveTo>
                  <a:cubicBezTo>
                    <a:pt x="2949" y="0"/>
                    <a:pt x="2935" y="1"/>
                    <a:pt x="2921" y="2"/>
                  </a:cubicBezTo>
                  <a:cubicBezTo>
                    <a:pt x="1532" y="114"/>
                    <a:pt x="160" y="1678"/>
                    <a:pt x="0" y="3114"/>
                  </a:cubicBezTo>
                  <a:lnTo>
                    <a:pt x="5219" y="3114"/>
                  </a:lnTo>
                  <a:cubicBezTo>
                    <a:pt x="5187" y="2922"/>
                    <a:pt x="5219" y="2619"/>
                    <a:pt x="5107" y="2555"/>
                  </a:cubicBezTo>
                  <a:cubicBezTo>
                    <a:pt x="4421" y="2108"/>
                    <a:pt x="4261" y="1470"/>
                    <a:pt x="4118" y="720"/>
                  </a:cubicBezTo>
                  <a:cubicBezTo>
                    <a:pt x="4041" y="412"/>
                    <a:pt x="3370" y="0"/>
                    <a:pt x="29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16"/>
            <p:cNvSpPr/>
            <p:nvPr/>
          </p:nvSpPr>
          <p:spPr>
            <a:xfrm>
              <a:off x="107614" y="4969276"/>
              <a:ext cx="389260" cy="173060"/>
            </a:xfrm>
            <a:custGeom>
              <a:rect b="b" l="l" r="r" t="t"/>
              <a:pathLst>
                <a:path extrusionOk="0" h="3349" w="7502">
                  <a:moveTo>
                    <a:pt x="1043" y="0"/>
                  </a:moveTo>
                  <a:cubicBezTo>
                    <a:pt x="788" y="0"/>
                    <a:pt x="426" y="260"/>
                    <a:pt x="1" y="444"/>
                  </a:cubicBezTo>
                  <a:cubicBezTo>
                    <a:pt x="1046" y="1409"/>
                    <a:pt x="2001" y="1958"/>
                    <a:pt x="3150" y="1958"/>
                  </a:cubicBezTo>
                  <a:cubicBezTo>
                    <a:pt x="3369" y="1958"/>
                    <a:pt x="3595" y="1938"/>
                    <a:pt x="3831" y="1897"/>
                  </a:cubicBezTo>
                  <a:cubicBezTo>
                    <a:pt x="3856" y="1893"/>
                    <a:pt x="3881" y="1892"/>
                    <a:pt x="3907" y="1892"/>
                  </a:cubicBezTo>
                  <a:cubicBezTo>
                    <a:pt x="4259" y="1892"/>
                    <a:pt x="4670" y="2183"/>
                    <a:pt x="5012" y="2391"/>
                  </a:cubicBezTo>
                  <a:cubicBezTo>
                    <a:pt x="5283" y="2567"/>
                    <a:pt x="5459" y="2870"/>
                    <a:pt x="5682" y="3125"/>
                  </a:cubicBezTo>
                  <a:lnTo>
                    <a:pt x="5890" y="2934"/>
                  </a:lnTo>
                  <a:cubicBezTo>
                    <a:pt x="5842" y="2742"/>
                    <a:pt x="5794" y="2551"/>
                    <a:pt x="5730" y="2312"/>
                  </a:cubicBezTo>
                  <a:lnTo>
                    <a:pt x="5730" y="2312"/>
                  </a:lnTo>
                  <a:cubicBezTo>
                    <a:pt x="6512" y="2327"/>
                    <a:pt x="6783" y="2711"/>
                    <a:pt x="6783" y="3333"/>
                  </a:cubicBezTo>
                  <a:lnTo>
                    <a:pt x="6975" y="3349"/>
                  </a:lnTo>
                  <a:cubicBezTo>
                    <a:pt x="7502" y="2695"/>
                    <a:pt x="7342" y="2216"/>
                    <a:pt x="6608" y="1944"/>
                  </a:cubicBezTo>
                  <a:cubicBezTo>
                    <a:pt x="6033" y="1721"/>
                    <a:pt x="5411" y="1609"/>
                    <a:pt x="4836" y="1386"/>
                  </a:cubicBezTo>
                  <a:cubicBezTo>
                    <a:pt x="3592" y="939"/>
                    <a:pt x="2395" y="412"/>
                    <a:pt x="1134" y="13"/>
                  </a:cubicBezTo>
                  <a:cubicBezTo>
                    <a:pt x="1105" y="4"/>
                    <a:pt x="1075" y="0"/>
                    <a:pt x="10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16"/>
            <p:cNvSpPr/>
            <p:nvPr/>
          </p:nvSpPr>
          <p:spPr>
            <a:xfrm>
              <a:off x="4055930" y="4792655"/>
              <a:ext cx="77053" cy="348858"/>
            </a:xfrm>
            <a:custGeom>
              <a:rect b="b" l="l" r="r" t="t"/>
              <a:pathLst>
                <a:path extrusionOk="0" h="6751" w="1485">
                  <a:moveTo>
                    <a:pt x="479" y="0"/>
                  </a:moveTo>
                  <a:cubicBezTo>
                    <a:pt x="304" y="351"/>
                    <a:pt x="0" y="718"/>
                    <a:pt x="0" y="1069"/>
                  </a:cubicBezTo>
                  <a:cubicBezTo>
                    <a:pt x="0" y="2474"/>
                    <a:pt x="96" y="3862"/>
                    <a:pt x="176" y="5267"/>
                  </a:cubicBezTo>
                  <a:cubicBezTo>
                    <a:pt x="208" y="5745"/>
                    <a:pt x="304" y="6256"/>
                    <a:pt x="367" y="6751"/>
                  </a:cubicBezTo>
                  <a:lnTo>
                    <a:pt x="1165" y="6751"/>
                  </a:lnTo>
                  <a:cubicBezTo>
                    <a:pt x="1277" y="6256"/>
                    <a:pt x="1485" y="5777"/>
                    <a:pt x="1469" y="5299"/>
                  </a:cubicBezTo>
                  <a:cubicBezTo>
                    <a:pt x="1421" y="3862"/>
                    <a:pt x="1309" y="2442"/>
                    <a:pt x="1149" y="1022"/>
                  </a:cubicBezTo>
                  <a:cubicBezTo>
                    <a:pt x="1102" y="655"/>
                    <a:pt x="703" y="335"/>
                    <a:pt x="4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16"/>
            <p:cNvSpPr/>
            <p:nvPr/>
          </p:nvSpPr>
          <p:spPr>
            <a:xfrm>
              <a:off x="0" y="4741602"/>
              <a:ext cx="136672" cy="161588"/>
            </a:xfrm>
            <a:custGeom>
              <a:rect b="b" l="l" r="r" t="t"/>
              <a:pathLst>
                <a:path extrusionOk="0" h="3127" w="2634">
                  <a:moveTo>
                    <a:pt x="1204" y="1"/>
                  </a:moveTo>
                  <a:cubicBezTo>
                    <a:pt x="764" y="1"/>
                    <a:pt x="304" y="108"/>
                    <a:pt x="16" y="302"/>
                  </a:cubicBezTo>
                  <a:lnTo>
                    <a:pt x="0" y="3127"/>
                  </a:lnTo>
                  <a:cubicBezTo>
                    <a:pt x="527" y="3127"/>
                    <a:pt x="1053" y="3095"/>
                    <a:pt x="1580" y="3031"/>
                  </a:cubicBezTo>
                  <a:cubicBezTo>
                    <a:pt x="1867" y="2999"/>
                    <a:pt x="2346" y="2839"/>
                    <a:pt x="2378" y="2680"/>
                  </a:cubicBezTo>
                  <a:cubicBezTo>
                    <a:pt x="2474" y="1962"/>
                    <a:pt x="2633" y="1148"/>
                    <a:pt x="2378" y="509"/>
                  </a:cubicBezTo>
                  <a:cubicBezTo>
                    <a:pt x="2247" y="159"/>
                    <a:pt x="1740" y="1"/>
                    <a:pt x="12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16"/>
            <p:cNvSpPr/>
            <p:nvPr/>
          </p:nvSpPr>
          <p:spPr>
            <a:xfrm>
              <a:off x="830" y="4256592"/>
              <a:ext cx="160696" cy="176522"/>
            </a:xfrm>
            <a:custGeom>
              <a:rect b="b" l="l" r="r" t="t"/>
              <a:pathLst>
                <a:path extrusionOk="0" h="3416" w="3097">
                  <a:moveTo>
                    <a:pt x="1388" y="1"/>
                  </a:moveTo>
                  <a:lnTo>
                    <a:pt x="1452" y="416"/>
                  </a:lnTo>
                  <a:lnTo>
                    <a:pt x="0" y="2059"/>
                  </a:lnTo>
                  <a:lnTo>
                    <a:pt x="0" y="3065"/>
                  </a:lnTo>
                  <a:lnTo>
                    <a:pt x="1564" y="3416"/>
                  </a:lnTo>
                  <a:lnTo>
                    <a:pt x="1628" y="3129"/>
                  </a:lnTo>
                  <a:lnTo>
                    <a:pt x="1037" y="2363"/>
                  </a:lnTo>
                  <a:lnTo>
                    <a:pt x="2777" y="2363"/>
                  </a:lnTo>
                  <a:cubicBezTo>
                    <a:pt x="2825" y="1836"/>
                    <a:pt x="3096" y="1166"/>
                    <a:pt x="2857" y="783"/>
                  </a:cubicBezTo>
                  <a:cubicBezTo>
                    <a:pt x="2617" y="368"/>
                    <a:pt x="1899" y="256"/>
                    <a:pt x="13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16"/>
            <p:cNvSpPr/>
            <p:nvPr/>
          </p:nvSpPr>
          <p:spPr>
            <a:xfrm>
              <a:off x="1006926" y="-44059"/>
              <a:ext cx="197121" cy="92912"/>
            </a:xfrm>
            <a:custGeom>
              <a:rect b="b" l="l" r="r" t="t"/>
              <a:pathLst>
                <a:path extrusionOk="0" h="1798" w="3799">
                  <a:moveTo>
                    <a:pt x="0" y="0"/>
                  </a:moveTo>
                  <a:cubicBezTo>
                    <a:pt x="495" y="304"/>
                    <a:pt x="1038" y="559"/>
                    <a:pt x="1517" y="894"/>
                  </a:cubicBezTo>
                  <a:cubicBezTo>
                    <a:pt x="2324" y="1472"/>
                    <a:pt x="2788" y="1797"/>
                    <a:pt x="3087" y="1797"/>
                  </a:cubicBezTo>
                  <a:cubicBezTo>
                    <a:pt x="3473" y="1797"/>
                    <a:pt x="3583" y="1252"/>
                    <a:pt x="37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16"/>
            <p:cNvSpPr/>
            <p:nvPr/>
          </p:nvSpPr>
          <p:spPr>
            <a:xfrm>
              <a:off x="2272251" y="5042498"/>
              <a:ext cx="135841" cy="99009"/>
            </a:xfrm>
            <a:custGeom>
              <a:rect b="b" l="l" r="r" t="t"/>
              <a:pathLst>
                <a:path extrusionOk="0" h="1916" w="2618">
                  <a:moveTo>
                    <a:pt x="2617" y="1"/>
                  </a:moveTo>
                  <a:cubicBezTo>
                    <a:pt x="2107" y="128"/>
                    <a:pt x="1676" y="97"/>
                    <a:pt x="1436" y="304"/>
                  </a:cubicBezTo>
                  <a:cubicBezTo>
                    <a:pt x="910" y="783"/>
                    <a:pt x="479" y="1373"/>
                    <a:pt x="0" y="1916"/>
                  </a:cubicBezTo>
                  <a:lnTo>
                    <a:pt x="2617" y="1916"/>
                  </a:lnTo>
                  <a:lnTo>
                    <a:pt x="261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16"/>
            <p:cNvSpPr/>
            <p:nvPr/>
          </p:nvSpPr>
          <p:spPr>
            <a:xfrm>
              <a:off x="830" y="5027358"/>
              <a:ext cx="91114" cy="114150"/>
            </a:xfrm>
            <a:custGeom>
              <a:rect b="b" l="l" r="r" t="t"/>
              <a:pathLst>
                <a:path extrusionOk="0" h="2209" w="1756">
                  <a:moveTo>
                    <a:pt x="218" y="1"/>
                  </a:moveTo>
                  <a:cubicBezTo>
                    <a:pt x="145" y="1"/>
                    <a:pt x="72" y="3"/>
                    <a:pt x="0" y="7"/>
                  </a:cubicBezTo>
                  <a:lnTo>
                    <a:pt x="0" y="2209"/>
                  </a:lnTo>
                  <a:lnTo>
                    <a:pt x="798" y="2209"/>
                  </a:lnTo>
                  <a:cubicBezTo>
                    <a:pt x="989" y="1938"/>
                    <a:pt x="1165" y="1666"/>
                    <a:pt x="1341" y="1411"/>
                  </a:cubicBezTo>
                  <a:cubicBezTo>
                    <a:pt x="1756" y="836"/>
                    <a:pt x="1564" y="230"/>
                    <a:pt x="878" y="54"/>
                  </a:cubicBezTo>
                  <a:cubicBezTo>
                    <a:pt x="662" y="19"/>
                    <a:pt x="438" y="1"/>
                    <a:pt x="2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16"/>
            <p:cNvSpPr/>
            <p:nvPr/>
          </p:nvSpPr>
          <p:spPr>
            <a:xfrm>
              <a:off x="2512385" y="5049112"/>
              <a:ext cx="114308" cy="92395"/>
            </a:xfrm>
            <a:custGeom>
              <a:rect b="b" l="l" r="r" t="t"/>
              <a:pathLst>
                <a:path extrusionOk="0" h="1788" w="2203">
                  <a:moveTo>
                    <a:pt x="1421" y="0"/>
                  </a:moveTo>
                  <a:lnTo>
                    <a:pt x="1070" y="48"/>
                  </a:lnTo>
                  <a:lnTo>
                    <a:pt x="0" y="1788"/>
                  </a:lnTo>
                  <a:lnTo>
                    <a:pt x="2203" y="1788"/>
                  </a:lnTo>
                  <a:lnTo>
                    <a:pt x="142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16"/>
            <p:cNvSpPr/>
            <p:nvPr/>
          </p:nvSpPr>
          <p:spPr>
            <a:xfrm>
              <a:off x="3896117" y="5092673"/>
              <a:ext cx="116799" cy="48833"/>
            </a:xfrm>
            <a:custGeom>
              <a:rect b="b" l="l" r="r" t="t"/>
              <a:pathLst>
                <a:path extrusionOk="0" h="945" w="2251">
                  <a:moveTo>
                    <a:pt x="1137" y="0"/>
                  </a:moveTo>
                  <a:cubicBezTo>
                    <a:pt x="769" y="0"/>
                    <a:pt x="376" y="90"/>
                    <a:pt x="0" y="147"/>
                  </a:cubicBezTo>
                  <a:cubicBezTo>
                    <a:pt x="0" y="418"/>
                    <a:pt x="0" y="674"/>
                    <a:pt x="32" y="945"/>
                  </a:cubicBezTo>
                  <a:lnTo>
                    <a:pt x="2250" y="945"/>
                  </a:lnTo>
                  <a:cubicBezTo>
                    <a:pt x="2027" y="642"/>
                    <a:pt x="1851" y="115"/>
                    <a:pt x="1564" y="51"/>
                  </a:cubicBezTo>
                  <a:cubicBezTo>
                    <a:pt x="1427" y="15"/>
                    <a:pt x="1284" y="0"/>
                    <a:pt x="11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16"/>
            <p:cNvSpPr/>
            <p:nvPr/>
          </p:nvSpPr>
          <p:spPr>
            <a:xfrm>
              <a:off x="3323904" y="5063116"/>
              <a:ext cx="86185" cy="78391"/>
            </a:xfrm>
            <a:custGeom>
              <a:rect b="b" l="l" r="r" t="t"/>
              <a:pathLst>
                <a:path extrusionOk="0" h="1517" w="1661">
                  <a:moveTo>
                    <a:pt x="1229" y="1"/>
                  </a:moveTo>
                  <a:cubicBezTo>
                    <a:pt x="862" y="240"/>
                    <a:pt x="447" y="448"/>
                    <a:pt x="144" y="751"/>
                  </a:cubicBezTo>
                  <a:cubicBezTo>
                    <a:pt x="0" y="895"/>
                    <a:pt x="48" y="1262"/>
                    <a:pt x="16" y="1517"/>
                  </a:cubicBezTo>
                  <a:lnTo>
                    <a:pt x="1628" y="1517"/>
                  </a:lnTo>
                  <a:cubicBezTo>
                    <a:pt x="1660" y="1357"/>
                    <a:pt x="1660" y="1182"/>
                    <a:pt x="1628" y="1022"/>
                  </a:cubicBezTo>
                  <a:cubicBezTo>
                    <a:pt x="1517" y="671"/>
                    <a:pt x="1373" y="336"/>
                    <a:pt x="1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16"/>
            <p:cNvSpPr/>
            <p:nvPr/>
          </p:nvSpPr>
          <p:spPr>
            <a:xfrm>
              <a:off x="4460859" y="5093655"/>
              <a:ext cx="82864" cy="47851"/>
            </a:xfrm>
            <a:custGeom>
              <a:rect b="b" l="l" r="r" t="t"/>
              <a:pathLst>
                <a:path extrusionOk="0" h="926" w="1597">
                  <a:moveTo>
                    <a:pt x="894" y="0"/>
                  </a:moveTo>
                  <a:lnTo>
                    <a:pt x="0" y="926"/>
                  </a:lnTo>
                  <a:lnTo>
                    <a:pt x="1596" y="926"/>
                  </a:lnTo>
                  <a:lnTo>
                    <a:pt x="89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16"/>
            <p:cNvSpPr/>
            <p:nvPr/>
          </p:nvSpPr>
          <p:spPr>
            <a:xfrm>
              <a:off x="1398624" y="2218011"/>
              <a:ext cx="650929" cy="442596"/>
            </a:xfrm>
            <a:custGeom>
              <a:rect b="b" l="l" r="r" t="t"/>
              <a:pathLst>
                <a:path extrusionOk="0" h="8565" w="12545">
                  <a:moveTo>
                    <a:pt x="3878" y="1"/>
                  </a:moveTo>
                  <a:cubicBezTo>
                    <a:pt x="3272" y="256"/>
                    <a:pt x="2474" y="368"/>
                    <a:pt x="2091" y="830"/>
                  </a:cubicBezTo>
                  <a:cubicBezTo>
                    <a:pt x="1452" y="1596"/>
                    <a:pt x="1069" y="2602"/>
                    <a:pt x="575" y="3512"/>
                  </a:cubicBezTo>
                  <a:cubicBezTo>
                    <a:pt x="0" y="4565"/>
                    <a:pt x="271" y="5650"/>
                    <a:pt x="1101" y="6400"/>
                  </a:cubicBezTo>
                  <a:cubicBezTo>
                    <a:pt x="2234" y="7422"/>
                    <a:pt x="3687" y="7390"/>
                    <a:pt x="4995" y="7852"/>
                  </a:cubicBezTo>
                  <a:cubicBezTo>
                    <a:pt x="5034" y="7868"/>
                    <a:pt x="5078" y="7875"/>
                    <a:pt x="5125" y="7875"/>
                  </a:cubicBezTo>
                  <a:cubicBezTo>
                    <a:pt x="5316" y="7875"/>
                    <a:pt x="5564" y="7763"/>
                    <a:pt x="5730" y="7661"/>
                  </a:cubicBezTo>
                  <a:cubicBezTo>
                    <a:pt x="5952" y="7528"/>
                    <a:pt x="6151" y="7468"/>
                    <a:pt x="6341" y="7468"/>
                  </a:cubicBezTo>
                  <a:cubicBezTo>
                    <a:pt x="6628" y="7468"/>
                    <a:pt x="6893" y="7606"/>
                    <a:pt x="7182" y="7837"/>
                  </a:cubicBezTo>
                  <a:cubicBezTo>
                    <a:pt x="7799" y="8325"/>
                    <a:pt x="8315" y="8565"/>
                    <a:pt x="8840" y="8565"/>
                  </a:cubicBezTo>
                  <a:cubicBezTo>
                    <a:pt x="9361" y="8565"/>
                    <a:pt x="9890" y="8329"/>
                    <a:pt x="10533" y="7868"/>
                  </a:cubicBezTo>
                  <a:cubicBezTo>
                    <a:pt x="10789" y="7677"/>
                    <a:pt x="11108" y="7533"/>
                    <a:pt x="11395" y="7374"/>
                  </a:cubicBezTo>
                  <a:cubicBezTo>
                    <a:pt x="12289" y="6863"/>
                    <a:pt x="12544" y="5778"/>
                    <a:pt x="11906" y="4980"/>
                  </a:cubicBezTo>
                  <a:cubicBezTo>
                    <a:pt x="11172" y="4086"/>
                    <a:pt x="10533" y="2953"/>
                    <a:pt x="9576" y="2410"/>
                  </a:cubicBezTo>
                  <a:cubicBezTo>
                    <a:pt x="7836" y="1437"/>
                    <a:pt x="5873" y="814"/>
                    <a:pt x="387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16"/>
            <p:cNvSpPr/>
            <p:nvPr/>
          </p:nvSpPr>
          <p:spPr>
            <a:xfrm>
              <a:off x="3828197" y="4041267"/>
              <a:ext cx="433157" cy="662215"/>
            </a:xfrm>
            <a:custGeom>
              <a:rect b="b" l="l" r="r" t="t"/>
              <a:pathLst>
                <a:path extrusionOk="0" h="12815" w="8348">
                  <a:moveTo>
                    <a:pt x="4627" y="0"/>
                  </a:moveTo>
                  <a:cubicBezTo>
                    <a:pt x="4611" y="0"/>
                    <a:pt x="4596" y="1"/>
                    <a:pt x="4581" y="2"/>
                  </a:cubicBezTo>
                  <a:cubicBezTo>
                    <a:pt x="3320" y="162"/>
                    <a:pt x="1102" y="2763"/>
                    <a:pt x="926" y="4024"/>
                  </a:cubicBezTo>
                  <a:cubicBezTo>
                    <a:pt x="814" y="4806"/>
                    <a:pt x="543" y="5572"/>
                    <a:pt x="352" y="6338"/>
                  </a:cubicBezTo>
                  <a:cubicBezTo>
                    <a:pt x="240" y="6753"/>
                    <a:pt x="128" y="7168"/>
                    <a:pt x="1" y="7663"/>
                  </a:cubicBezTo>
                  <a:cubicBezTo>
                    <a:pt x="64" y="7838"/>
                    <a:pt x="112" y="8094"/>
                    <a:pt x="256" y="8221"/>
                  </a:cubicBezTo>
                  <a:cubicBezTo>
                    <a:pt x="1740" y="9658"/>
                    <a:pt x="3224" y="11094"/>
                    <a:pt x="4724" y="12498"/>
                  </a:cubicBezTo>
                  <a:cubicBezTo>
                    <a:pt x="4952" y="12713"/>
                    <a:pt x="5180" y="12815"/>
                    <a:pt x="5391" y="12815"/>
                  </a:cubicBezTo>
                  <a:cubicBezTo>
                    <a:pt x="5683" y="12815"/>
                    <a:pt x="5944" y="12620"/>
                    <a:pt x="6129" y="12259"/>
                  </a:cubicBezTo>
                  <a:cubicBezTo>
                    <a:pt x="6480" y="11589"/>
                    <a:pt x="6751" y="10887"/>
                    <a:pt x="6959" y="10152"/>
                  </a:cubicBezTo>
                  <a:cubicBezTo>
                    <a:pt x="7358" y="8716"/>
                    <a:pt x="7613" y="7232"/>
                    <a:pt x="8060" y="5811"/>
                  </a:cubicBezTo>
                  <a:cubicBezTo>
                    <a:pt x="8331" y="4902"/>
                    <a:pt x="8347" y="4184"/>
                    <a:pt x="7693" y="3418"/>
                  </a:cubicBezTo>
                  <a:cubicBezTo>
                    <a:pt x="6943" y="2540"/>
                    <a:pt x="6384" y="1503"/>
                    <a:pt x="5666" y="609"/>
                  </a:cubicBezTo>
                  <a:cubicBezTo>
                    <a:pt x="5422" y="319"/>
                    <a:pt x="4960" y="0"/>
                    <a:pt x="46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16"/>
            <p:cNvSpPr/>
            <p:nvPr/>
          </p:nvSpPr>
          <p:spPr>
            <a:xfrm>
              <a:off x="1890464" y="4452849"/>
              <a:ext cx="512649" cy="469312"/>
            </a:xfrm>
            <a:custGeom>
              <a:rect b="b" l="l" r="r" t="t"/>
              <a:pathLst>
                <a:path extrusionOk="0" h="9082" w="9880">
                  <a:moveTo>
                    <a:pt x="4486" y="1"/>
                  </a:moveTo>
                  <a:cubicBezTo>
                    <a:pt x="2985" y="272"/>
                    <a:pt x="1645" y="416"/>
                    <a:pt x="671" y="1613"/>
                  </a:cubicBezTo>
                  <a:cubicBezTo>
                    <a:pt x="145" y="2251"/>
                    <a:pt x="1" y="2778"/>
                    <a:pt x="544" y="3448"/>
                  </a:cubicBezTo>
                  <a:cubicBezTo>
                    <a:pt x="911" y="3911"/>
                    <a:pt x="1166" y="4454"/>
                    <a:pt x="1501" y="4948"/>
                  </a:cubicBezTo>
                  <a:cubicBezTo>
                    <a:pt x="1804" y="5395"/>
                    <a:pt x="2044" y="6034"/>
                    <a:pt x="2459" y="6193"/>
                  </a:cubicBezTo>
                  <a:cubicBezTo>
                    <a:pt x="3831" y="6720"/>
                    <a:pt x="4853" y="7629"/>
                    <a:pt x="5826" y="8651"/>
                  </a:cubicBezTo>
                  <a:cubicBezTo>
                    <a:pt x="6089" y="8933"/>
                    <a:pt x="6369" y="9082"/>
                    <a:pt x="6672" y="9082"/>
                  </a:cubicBezTo>
                  <a:cubicBezTo>
                    <a:pt x="6883" y="9082"/>
                    <a:pt x="7106" y="9009"/>
                    <a:pt x="7342" y="8858"/>
                  </a:cubicBezTo>
                  <a:cubicBezTo>
                    <a:pt x="7773" y="8619"/>
                    <a:pt x="8204" y="8348"/>
                    <a:pt x="8603" y="8044"/>
                  </a:cubicBezTo>
                  <a:cubicBezTo>
                    <a:pt x="8810" y="7853"/>
                    <a:pt x="9050" y="7486"/>
                    <a:pt x="9018" y="7231"/>
                  </a:cubicBezTo>
                  <a:cubicBezTo>
                    <a:pt x="8826" y="5826"/>
                    <a:pt x="9114" y="4533"/>
                    <a:pt x="9640" y="3241"/>
                  </a:cubicBezTo>
                  <a:cubicBezTo>
                    <a:pt x="9880" y="2666"/>
                    <a:pt x="9768" y="2283"/>
                    <a:pt x="9082" y="2028"/>
                  </a:cubicBezTo>
                  <a:cubicBezTo>
                    <a:pt x="8060" y="1645"/>
                    <a:pt x="7119" y="1070"/>
                    <a:pt x="6113" y="607"/>
                  </a:cubicBezTo>
                  <a:cubicBezTo>
                    <a:pt x="5555" y="352"/>
                    <a:pt x="4948" y="177"/>
                    <a:pt x="44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16"/>
            <p:cNvSpPr/>
            <p:nvPr/>
          </p:nvSpPr>
          <p:spPr>
            <a:xfrm>
              <a:off x="428071" y="3445417"/>
              <a:ext cx="506889" cy="539022"/>
            </a:xfrm>
            <a:custGeom>
              <a:rect b="b" l="l" r="r" t="t"/>
              <a:pathLst>
                <a:path extrusionOk="0" h="10431" w="9769">
                  <a:moveTo>
                    <a:pt x="1989" y="1"/>
                  </a:moveTo>
                  <a:cubicBezTo>
                    <a:pt x="1430" y="1"/>
                    <a:pt x="825" y="261"/>
                    <a:pt x="671" y="713"/>
                  </a:cubicBezTo>
                  <a:cubicBezTo>
                    <a:pt x="432" y="1399"/>
                    <a:pt x="145" y="2101"/>
                    <a:pt x="65" y="2820"/>
                  </a:cubicBezTo>
                  <a:cubicBezTo>
                    <a:pt x="1" y="3474"/>
                    <a:pt x="161" y="4160"/>
                    <a:pt x="256" y="4815"/>
                  </a:cubicBezTo>
                  <a:cubicBezTo>
                    <a:pt x="304" y="5198"/>
                    <a:pt x="512" y="5597"/>
                    <a:pt x="432" y="5964"/>
                  </a:cubicBezTo>
                  <a:cubicBezTo>
                    <a:pt x="145" y="7528"/>
                    <a:pt x="145" y="7575"/>
                    <a:pt x="1517" y="8421"/>
                  </a:cubicBezTo>
                  <a:cubicBezTo>
                    <a:pt x="1804" y="8645"/>
                    <a:pt x="2060" y="8900"/>
                    <a:pt x="2283" y="9203"/>
                  </a:cubicBezTo>
                  <a:cubicBezTo>
                    <a:pt x="2973" y="10018"/>
                    <a:pt x="4118" y="10430"/>
                    <a:pt x="5247" y="10430"/>
                  </a:cubicBezTo>
                  <a:cubicBezTo>
                    <a:pt x="6284" y="10430"/>
                    <a:pt x="7307" y="10082"/>
                    <a:pt x="7949" y="9379"/>
                  </a:cubicBezTo>
                  <a:cubicBezTo>
                    <a:pt x="8268" y="9092"/>
                    <a:pt x="8619" y="8852"/>
                    <a:pt x="9002" y="8661"/>
                  </a:cubicBezTo>
                  <a:cubicBezTo>
                    <a:pt x="9672" y="8294"/>
                    <a:pt x="9768" y="7783"/>
                    <a:pt x="9401" y="7161"/>
                  </a:cubicBezTo>
                  <a:cubicBezTo>
                    <a:pt x="9257" y="6921"/>
                    <a:pt x="9018" y="6762"/>
                    <a:pt x="8906" y="6522"/>
                  </a:cubicBezTo>
                  <a:cubicBezTo>
                    <a:pt x="8381" y="5298"/>
                    <a:pt x="7870" y="4869"/>
                    <a:pt x="7136" y="4869"/>
                  </a:cubicBezTo>
                  <a:cubicBezTo>
                    <a:pt x="6732" y="4869"/>
                    <a:pt x="6261" y="4999"/>
                    <a:pt x="5682" y="5198"/>
                  </a:cubicBezTo>
                  <a:cubicBezTo>
                    <a:pt x="5507" y="5261"/>
                    <a:pt x="5352" y="5294"/>
                    <a:pt x="5213" y="5294"/>
                  </a:cubicBezTo>
                  <a:cubicBezTo>
                    <a:pt x="4858" y="5294"/>
                    <a:pt x="4608" y="5075"/>
                    <a:pt x="4390" y="4559"/>
                  </a:cubicBezTo>
                  <a:cubicBezTo>
                    <a:pt x="3975" y="3602"/>
                    <a:pt x="3289" y="2756"/>
                    <a:pt x="2570" y="1655"/>
                  </a:cubicBezTo>
                  <a:cubicBezTo>
                    <a:pt x="2714" y="1447"/>
                    <a:pt x="2826" y="1224"/>
                    <a:pt x="2906" y="1000"/>
                  </a:cubicBezTo>
                  <a:cubicBezTo>
                    <a:pt x="2985" y="793"/>
                    <a:pt x="2985" y="569"/>
                    <a:pt x="2890" y="362"/>
                  </a:cubicBezTo>
                  <a:cubicBezTo>
                    <a:pt x="2705" y="114"/>
                    <a:pt x="2357" y="1"/>
                    <a:pt x="19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16"/>
            <p:cNvSpPr/>
            <p:nvPr/>
          </p:nvSpPr>
          <p:spPr>
            <a:xfrm>
              <a:off x="5773350" y="2459276"/>
              <a:ext cx="506837" cy="538815"/>
            </a:xfrm>
            <a:custGeom>
              <a:rect b="b" l="l" r="r" t="t"/>
              <a:pathLst>
                <a:path extrusionOk="0" h="10427" w="9768">
                  <a:moveTo>
                    <a:pt x="1993" y="1"/>
                  </a:moveTo>
                  <a:cubicBezTo>
                    <a:pt x="1438" y="1"/>
                    <a:pt x="840" y="261"/>
                    <a:pt x="687" y="710"/>
                  </a:cubicBezTo>
                  <a:cubicBezTo>
                    <a:pt x="432" y="1412"/>
                    <a:pt x="160" y="2114"/>
                    <a:pt x="81" y="2832"/>
                  </a:cubicBezTo>
                  <a:cubicBezTo>
                    <a:pt x="1" y="3471"/>
                    <a:pt x="176" y="4157"/>
                    <a:pt x="256" y="4827"/>
                  </a:cubicBezTo>
                  <a:cubicBezTo>
                    <a:pt x="304" y="5210"/>
                    <a:pt x="511" y="5609"/>
                    <a:pt x="448" y="5960"/>
                  </a:cubicBezTo>
                  <a:cubicBezTo>
                    <a:pt x="144" y="7540"/>
                    <a:pt x="160" y="7572"/>
                    <a:pt x="1517" y="8434"/>
                  </a:cubicBezTo>
                  <a:cubicBezTo>
                    <a:pt x="1804" y="8642"/>
                    <a:pt x="2075" y="8913"/>
                    <a:pt x="2283" y="9200"/>
                  </a:cubicBezTo>
                  <a:cubicBezTo>
                    <a:pt x="2973" y="10015"/>
                    <a:pt x="4123" y="10427"/>
                    <a:pt x="5255" y="10427"/>
                  </a:cubicBezTo>
                  <a:cubicBezTo>
                    <a:pt x="6296" y="10427"/>
                    <a:pt x="7322" y="10079"/>
                    <a:pt x="7964" y="9376"/>
                  </a:cubicBezTo>
                  <a:cubicBezTo>
                    <a:pt x="8268" y="9088"/>
                    <a:pt x="8619" y="8849"/>
                    <a:pt x="9002" y="8673"/>
                  </a:cubicBezTo>
                  <a:cubicBezTo>
                    <a:pt x="9672" y="8290"/>
                    <a:pt x="9768" y="7780"/>
                    <a:pt x="9401" y="7157"/>
                  </a:cubicBezTo>
                  <a:cubicBezTo>
                    <a:pt x="9257" y="6934"/>
                    <a:pt x="9018" y="6758"/>
                    <a:pt x="8906" y="6535"/>
                  </a:cubicBezTo>
                  <a:cubicBezTo>
                    <a:pt x="8383" y="5304"/>
                    <a:pt x="7873" y="4871"/>
                    <a:pt x="7144" y="4871"/>
                  </a:cubicBezTo>
                  <a:cubicBezTo>
                    <a:pt x="6738" y="4871"/>
                    <a:pt x="6264" y="5005"/>
                    <a:pt x="5682" y="5210"/>
                  </a:cubicBezTo>
                  <a:cubicBezTo>
                    <a:pt x="5511" y="5272"/>
                    <a:pt x="5360" y="5304"/>
                    <a:pt x="5224" y="5304"/>
                  </a:cubicBezTo>
                  <a:cubicBezTo>
                    <a:pt x="4863" y="5304"/>
                    <a:pt x="4610" y="5077"/>
                    <a:pt x="4390" y="4556"/>
                  </a:cubicBezTo>
                  <a:cubicBezTo>
                    <a:pt x="3975" y="3614"/>
                    <a:pt x="3288" y="2769"/>
                    <a:pt x="2570" y="1651"/>
                  </a:cubicBezTo>
                  <a:cubicBezTo>
                    <a:pt x="2714" y="1460"/>
                    <a:pt x="2826" y="1236"/>
                    <a:pt x="2921" y="1013"/>
                  </a:cubicBezTo>
                  <a:cubicBezTo>
                    <a:pt x="3001" y="806"/>
                    <a:pt x="3001" y="566"/>
                    <a:pt x="2905" y="375"/>
                  </a:cubicBezTo>
                  <a:cubicBezTo>
                    <a:pt x="2719" y="118"/>
                    <a:pt x="2366" y="1"/>
                    <a:pt x="1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16"/>
            <p:cNvSpPr/>
            <p:nvPr/>
          </p:nvSpPr>
          <p:spPr>
            <a:xfrm>
              <a:off x="1087248" y="4252665"/>
              <a:ext cx="354495" cy="540882"/>
            </a:xfrm>
            <a:custGeom>
              <a:rect b="b" l="l" r="r" t="t"/>
              <a:pathLst>
                <a:path extrusionOk="0" h="10467" w="6832">
                  <a:moveTo>
                    <a:pt x="5777" y="1"/>
                  </a:moveTo>
                  <a:cubicBezTo>
                    <a:pt x="5436" y="1"/>
                    <a:pt x="4993" y="297"/>
                    <a:pt x="4693" y="555"/>
                  </a:cubicBezTo>
                  <a:cubicBezTo>
                    <a:pt x="4198" y="954"/>
                    <a:pt x="3831" y="1497"/>
                    <a:pt x="3400" y="1960"/>
                  </a:cubicBezTo>
                  <a:cubicBezTo>
                    <a:pt x="2825" y="2582"/>
                    <a:pt x="2011" y="3093"/>
                    <a:pt x="1676" y="3843"/>
                  </a:cubicBezTo>
                  <a:cubicBezTo>
                    <a:pt x="1038" y="5295"/>
                    <a:pt x="623" y="6859"/>
                    <a:pt x="176" y="8391"/>
                  </a:cubicBezTo>
                  <a:cubicBezTo>
                    <a:pt x="1" y="8966"/>
                    <a:pt x="208" y="9461"/>
                    <a:pt x="862" y="9636"/>
                  </a:cubicBezTo>
                  <a:cubicBezTo>
                    <a:pt x="1995" y="9924"/>
                    <a:pt x="3129" y="10195"/>
                    <a:pt x="4262" y="10466"/>
                  </a:cubicBezTo>
                  <a:cubicBezTo>
                    <a:pt x="5586" y="10307"/>
                    <a:pt x="5826" y="10083"/>
                    <a:pt x="5953" y="8790"/>
                  </a:cubicBezTo>
                  <a:cubicBezTo>
                    <a:pt x="6065" y="7657"/>
                    <a:pt x="6209" y="6524"/>
                    <a:pt x="6336" y="5391"/>
                  </a:cubicBezTo>
                  <a:cubicBezTo>
                    <a:pt x="6480" y="4066"/>
                    <a:pt x="6592" y="2726"/>
                    <a:pt x="6751" y="1401"/>
                  </a:cubicBezTo>
                  <a:cubicBezTo>
                    <a:pt x="6831" y="699"/>
                    <a:pt x="6512" y="141"/>
                    <a:pt x="5889" y="13"/>
                  </a:cubicBezTo>
                  <a:cubicBezTo>
                    <a:pt x="5854" y="5"/>
                    <a:pt x="5816" y="1"/>
                    <a:pt x="57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16"/>
            <p:cNvSpPr/>
            <p:nvPr/>
          </p:nvSpPr>
          <p:spPr>
            <a:xfrm>
              <a:off x="2209311" y="3875601"/>
              <a:ext cx="447218" cy="346274"/>
            </a:xfrm>
            <a:custGeom>
              <a:rect b="b" l="l" r="r" t="t"/>
              <a:pathLst>
                <a:path extrusionOk="0" h="6701" w="8619">
                  <a:moveTo>
                    <a:pt x="2330" y="1"/>
                  </a:moveTo>
                  <a:cubicBezTo>
                    <a:pt x="447" y="1"/>
                    <a:pt x="0" y="256"/>
                    <a:pt x="32" y="1676"/>
                  </a:cubicBezTo>
                  <a:cubicBezTo>
                    <a:pt x="32" y="3017"/>
                    <a:pt x="335" y="4357"/>
                    <a:pt x="623" y="5682"/>
                  </a:cubicBezTo>
                  <a:cubicBezTo>
                    <a:pt x="798" y="6448"/>
                    <a:pt x="1516" y="6592"/>
                    <a:pt x="2203" y="6671"/>
                  </a:cubicBezTo>
                  <a:cubicBezTo>
                    <a:pt x="2374" y="6691"/>
                    <a:pt x="2544" y="6701"/>
                    <a:pt x="2711" y="6701"/>
                  </a:cubicBezTo>
                  <a:cubicBezTo>
                    <a:pt x="4286" y="6701"/>
                    <a:pt x="5682" y="5888"/>
                    <a:pt x="7182" y="5570"/>
                  </a:cubicBezTo>
                  <a:cubicBezTo>
                    <a:pt x="7517" y="5491"/>
                    <a:pt x="7804" y="5171"/>
                    <a:pt x="8076" y="4916"/>
                  </a:cubicBezTo>
                  <a:cubicBezTo>
                    <a:pt x="8602" y="4389"/>
                    <a:pt x="8618" y="3129"/>
                    <a:pt x="8092" y="2618"/>
                  </a:cubicBezTo>
                  <a:cubicBezTo>
                    <a:pt x="6368" y="974"/>
                    <a:pt x="4229" y="256"/>
                    <a:pt x="23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16"/>
            <p:cNvSpPr/>
            <p:nvPr/>
          </p:nvSpPr>
          <p:spPr>
            <a:xfrm>
              <a:off x="3958019" y="3220275"/>
              <a:ext cx="428383" cy="394694"/>
            </a:xfrm>
            <a:custGeom>
              <a:rect b="b" l="l" r="r" t="t"/>
              <a:pathLst>
                <a:path extrusionOk="0" h="7638" w="8256">
                  <a:moveTo>
                    <a:pt x="815" y="1"/>
                  </a:moveTo>
                  <a:cubicBezTo>
                    <a:pt x="356" y="1"/>
                    <a:pt x="0" y="262"/>
                    <a:pt x="52" y="921"/>
                  </a:cubicBezTo>
                  <a:cubicBezTo>
                    <a:pt x="228" y="2900"/>
                    <a:pt x="451" y="4847"/>
                    <a:pt x="2238" y="6171"/>
                  </a:cubicBezTo>
                  <a:cubicBezTo>
                    <a:pt x="2685" y="6506"/>
                    <a:pt x="2957" y="7065"/>
                    <a:pt x="3403" y="7368"/>
                  </a:cubicBezTo>
                  <a:cubicBezTo>
                    <a:pt x="3684" y="7554"/>
                    <a:pt x="4010" y="7638"/>
                    <a:pt x="4348" y="7638"/>
                  </a:cubicBezTo>
                  <a:cubicBezTo>
                    <a:pt x="5375" y="7638"/>
                    <a:pt x="6507" y="6861"/>
                    <a:pt x="6771" y="5804"/>
                  </a:cubicBezTo>
                  <a:cubicBezTo>
                    <a:pt x="6835" y="5501"/>
                    <a:pt x="6994" y="5246"/>
                    <a:pt x="7218" y="5038"/>
                  </a:cubicBezTo>
                  <a:cubicBezTo>
                    <a:pt x="7872" y="4559"/>
                    <a:pt x="8255" y="4017"/>
                    <a:pt x="8095" y="3251"/>
                  </a:cubicBezTo>
                  <a:cubicBezTo>
                    <a:pt x="8048" y="1814"/>
                    <a:pt x="7936" y="1687"/>
                    <a:pt x="6563" y="1447"/>
                  </a:cubicBezTo>
                  <a:cubicBezTo>
                    <a:pt x="6212" y="1383"/>
                    <a:pt x="5861" y="1272"/>
                    <a:pt x="5510" y="1176"/>
                  </a:cubicBezTo>
                  <a:cubicBezTo>
                    <a:pt x="4058" y="793"/>
                    <a:pt x="2621" y="378"/>
                    <a:pt x="1153" y="43"/>
                  </a:cubicBezTo>
                  <a:cubicBezTo>
                    <a:pt x="1037" y="15"/>
                    <a:pt x="923" y="1"/>
                    <a:pt x="8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16"/>
            <p:cNvSpPr/>
            <p:nvPr/>
          </p:nvSpPr>
          <p:spPr>
            <a:xfrm>
              <a:off x="4411151" y="3757630"/>
              <a:ext cx="433987" cy="417844"/>
            </a:xfrm>
            <a:custGeom>
              <a:rect b="b" l="l" r="r" t="t"/>
              <a:pathLst>
                <a:path extrusionOk="0" h="8086" w="8364">
                  <a:moveTo>
                    <a:pt x="7109" y="1"/>
                  </a:moveTo>
                  <a:cubicBezTo>
                    <a:pt x="6843" y="1"/>
                    <a:pt x="6528" y="76"/>
                    <a:pt x="6161" y="225"/>
                  </a:cubicBezTo>
                  <a:cubicBezTo>
                    <a:pt x="4805" y="767"/>
                    <a:pt x="3448" y="1406"/>
                    <a:pt x="2044" y="1709"/>
                  </a:cubicBezTo>
                  <a:cubicBezTo>
                    <a:pt x="863" y="1948"/>
                    <a:pt x="528" y="2762"/>
                    <a:pt x="81" y="3592"/>
                  </a:cubicBezTo>
                  <a:cubicBezTo>
                    <a:pt x="1" y="3832"/>
                    <a:pt x="33" y="4103"/>
                    <a:pt x="192" y="4310"/>
                  </a:cubicBezTo>
                  <a:cubicBezTo>
                    <a:pt x="1517" y="5507"/>
                    <a:pt x="2858" y="6672"/>
                    <a:pt x="4230" y="7805"/>
                  </a:cubicBezTo>
                  <a:cubicBezTo>
                    <a:pt x="4465" y="7992"/>
                    <a:pt x="4714" y="8086"/>
                    <a:pt x="4957" y="8086"/>
                  </a:cubicBezTo>
                  <a:cubicBezTo>
                    <a:pt x="5275" y="8086"/>
                    <a:pt x="5581" y="7924"/>
                    <a:pt x="5826" y="7598"/>
                  </a:cubicBezTo>
                  <a:cubicBezTo>
                    <a:pt x="6161" y="7119"/>
                    <a:pt x="6464" y="6608"/>
                    <a:pt x="6720" y="6066"/>
                  </a:cubicBezTo>
                  <a:cubicBezTo>
                    <a:pt x="6975" y="5539"/>
                    <a:pt x="7214" y="4997"/>
                    <a:pt x="7470" y="4470"/>
                  </a:cubicBezTo>
                  <a:cubicBezTo>
                    <a:pt x="7789" y="3800"/>
                    <a:pt x="8140" y="3129"/>
                    <a:pt x="8363" y="2683"/>
                  </a:cubicBezTo>
                  <a:cubicBezTo>
                    <a:pt x="8284" y="2060"/>
                    <a:pt x="8236" y="1725"/>
                    <a:pt x="8204" y="1390"/>
                  </a:cubicBezTo>
                  <a:cubicBezTo>
                    <a:pt x="8113" y="450"/>
                    <a:pt x="7758" y="1"/>
                    <a:pt x="71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16"/>
            <p:cNvSpPr/>
            <p:nvPr/>
          </p:nvSpPr>
          <p:spPr>
            <a:xfrm>
              <a:off x="7057717" y="2232015"/>
              <a:ext cx="433987" cy="417431"/>
            </a:xfrm>
            <a:custGeom>
              <a:rect b="b" l="l" r="r" t="t"/>
              <a:pathLst>
                <a:path extrusionOk="0" h="8078" w="8364">
                  <a:moveTo>
                    <a:pt x="7109" y="0"/>
                  </a:moveTo>
                  <a:cubicBezTo>
                    <a:pt x="6843" y="0"/>
                    <a:pt x="6527" y="76"/>
                    <a:pt x="6161" y="224"/>
                  </a:cubicBezTo>
                  <a:cubicBezTo>
                    <a:pt x="4804" y="767"/>
                    <a:pt x="3464" y="1405"/>
                    <a:pt x="2043" y="1693"/>
                  </a:cubicBezTo>
                  <a:cubicBezTo>
                    <a:pt x="862" y="1948"/>
                    <a:pt x="527" y="2762"/>
                    <a:pt x="80" y="3592"/>
                  </a:cubicBezTo>
                  <a:cubicBezTo>
                    <a:pt x="1" y="3831"/>
                    <a:pt x="32" y="4102"/>
                    <a:pt x="192" y="4310"/>
                  </a:cubicBezTo>
                  <a:cubicBezTo>
                    <a:pt x="1517" y="5491"/>
                    <a:pt x="2857" y="6672"/>
                    <a:pt x="4230" y="7789"/>
                  </a:cubicBezTo>
                  <a:cubicBezTo>
                    <a:pt x="4465" y="7982"/>
                    <a:pt x="4714" y="8077"/>
                    <a:pt x="4957" y="8077"/>
                  </a:cubicBezTo>
                  <a:cubicBezTo>
                    <a:pt x="5275" y="8077"/>
                    <a:pt x="5581" y="7914"/>
                    <a:pt x="5826" y="7597"/>
                  </a:cubicBezTo>
                  <a:cubicBezTo>
                    <a:pt x="6161" y="7119"/>
                    <a:pt x="6464" y="6608"/>
                    <a:pt x="6719" y="6081"/>
                  </a:cubicBezTo>
                  <a:cubicBezTo>
                    <a:pt x="6991" y="5555"/>
                    <a:pt x="7214" y="5012"/>
                    <a:pt x="7469" y="4485"/>
                  </a:cubicBezTo>
                  <a:cubicBezTo>
                    <a:pt x="7789" y="3799"/>
                    <a:pt x="8140" y="3129"/>
                    <a:pt x="8363" y="2682"/>
                  </a:cubicBezTo>
                  <a:cubicBezTo>
                    <a:pt x="8283" y="2060"/>
                    <a:pt x="8236" y="1724"/>
                    <a:pt x="8204" y="1389"/>
                  </a:cubicBezTo>
                  <a:cubicBezTo>
                    <a:pt x="8113" y="450"/>
                    <a:pt x="7758" y="0"/>
                    <a:pt x="71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16"/>
            <p:cNvSpPr/>
            <p:nvPr/>
          </p:nvSpPr>
          <p:spPr>
            <a:xfrm>
              <a:off x="4387179" y="4326196"/>
              <a:ext cx="384279" cy="381775"/>
            </a:xfrm>
            <a:custGeom>
              <a:rect b="b" l="l" r="r" t="t"/>
              <a:pathLst>
                <a:path extrusionOk="0" h="7388" w="7406">
                  <a:moveTo>
                    <a:pt x="6073" y="1"/>
                  </a:moveTo>
                  <a:cubicBezTo>
                    <a:pt x="5865" y="1"/>
                    <a:pt x="5626" y="59"/>
                    <a:pt x="5362" y="154"/>
                  </a:cubicBezTo>
                  <a:cubicBezTo>
                    <a:pt x="3559" y="792"/>
                    <a:pt x="1915" y="1670"/>
                    <a:pt x="654" y="3170"/>
                  </a:cubicBezTo>
                  <a:cubicBezTo>
                    <a:pt x="0" y="3952"/>
                    <a:pt x="176" y="5484"/>
                    <a:pt x="1053" y="5995"/>
                  </a:cubicBezTo>
                  <a:cubicBezTo>
                    <a:pt x="1596" y="6314"/>
                    <a:pt x="2139" y="6633"/>
                    <a:pt x="2681" y="6968"/>
                  </a:cubicBezTo>
                  <a:cubicBezTo>
                    <a:pt x="3102" y="7235"/>
                    <a:pt x="3666" y="7387"/>
                    <a:pt x="4180" y="7387"/>
                  </a:cubicBezTo>
                  <a:cubicBezTo>
                    <a:pt x="4681" y="7387"/>
                    <a:pt x="5134" y="7243"/>
                    <a:pt x="5362" y="6921"/>
                  </a:cubicBezTo>
                  <a:cubicBezTo>
                    <a:pt x="6256" y="5660"/>
                    <a:pt x="7405" y="4495"/>
                    <a:pt x="7357" y="2707"/>
                  </a:cubicBezTo>
                  <a:cubicBezTo>
                    <a:pt x="7214" y="2101"/>
                    <a:pt x="7006" y="1510"/>
                    <a:pt x="6910" y="904"/>
                  </a:cubicBezTo>
                  <a:cubicBezTo>
                    <a:pt x="6793" y="241"/>
                    <a:pt x="6496" y="1"/>
                    <a:pt x="60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16"/>
            <p:cNvSpPr/>
            <p:nvPr/>
          </p:nvSpPr>
          <p:spPr>
            <a:xfrm>
              <a:off x="1756335" y="3494818"/>
              <a:ext cx="370217" cy="368339"/>
            </a:xfrm>
            <a:custGeom>
              <a:rect b="b" l="l" r="r" t="t"/>
              <a:pathLst>
                <a:path extrusionOk="0" h="7128" w="7135">
                  <a:moveTo>
                    <a:pt x="2688" y="1"/>
                  </a:moveTo>
                  <a:cubicBezTo>
                    <a:pt x="2319" y="1"/>
                    <a:pt x="1947" y="122"/>
                    <a:pt x="1596" y="379"/>
                  </a:cubicBezTo>
                  <a:cubicBezTo>
                    <a:pt x="463" y="1209"/>
                    <a:pt x="1" y="2662"/>
                    <a:pt x="463" y="3970"/>
                  </a:cubicBezTo>
                  <a:cubicBezTo>
                    <a:pt x="543" y="4258"/>
                    <a:pt x="591" y="4529"/>
                    <a:pt x="623" y="4816"/>
                  </a:cubicBezTo>
                  <a:cubicBezTo>
                    <a:pt x="575" y="6013"/>
                    <a:pt x="894" y="6444"/>
                    <a:pt x="1549" y="6508"/>
                  </a:cubicBezTo>
                  <a:cubicBezTo>
                    <a:pt x="2155" y="6556"/>
                    <a:pt x="2730" y="6699"/>
                    <a:pt x="3304" y="6907"/>
                  </a:cubicBezTo>
                  <a:cubicBezTo>
                    <a:pt x="3634" y="7054"/>
                    <a:pt x="3951" y="7128"/>
                    <a:pt x="4245" y="7128"/>
                  </a:cubicBezTo>
                  <a:cubicBezTo>
                    <a:pt x="4905" y="7128"/>
                    <a:pt x="5448" y="6758"/>
                    <a:pt x="5746" y="6029"/>
                  </a:cubicBezTo>
                  <a:cubicBezTo>
                    <a:pt x="5826" y="5822"/>
                    <a:pt x="5953" y="5630"/>
                    <a:pt x="6113" y="5470"/>
                  </a:cubicBezTo>
                  <a:cubicBezTo>
                    <a:pt x="7055" y="4625"/>
                    <a:pt x="7134" y="3220"/>
                    <a:pt x="6209" y="2358"/>
                  </a:cubicBezTo>
                  <a:cubicBezTo>
                    <a:pt x="5570" y="1752"/>
                    <a:pt x="4788" y="1289"/>
                    <a:pt x="4166" y="683"/>
                  </a:cubicBezTo>
                  <a:cubicBezTo>
                    <a:pt x="3726" y="243"/>
                    <a:pt x="3210" y="1"/>
                    <a:pt x="26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16"/>
            <p:cNvSpPr/>
            <p:nvPr/>
          </p:nvSpPr>
          <p:spPr>
            <a:xfrm>
              <a:off x="1760538" y="2807608"/>
              <a:ext cx="312155" cy="385444"/>
            </a:xfrm>
            <a:custGeom>
              <a:rect b="b" l="l" r="r" t="t"/>
              <a:pathLst>
                <a:path extrusionOk="0" h="7459" w="6016">
                  <a:moveTo>
                    <a:pt x="3121" y="0"/>
                  </a:moveTo>
                  <a:cubicBezTo>
                    <a:pt x="2196" y="0"/>
                    <a:pt x="1261" y="454"/>
                    <a:pt x="925" y="1246"/>
                  </a:cubicBezTo>
                  <a:cubicBezTo>
                    <a:pt x="510" y="2236"/>
                    <a:pt x="239" y="3257"/>
                    <a:pt x="127" y="4326"/>
                  </a:cubicBezTo>
                  <a:cubicBezTo>
                    <a:pt x="0" y="5389"/>
                    <a:pt x="788" y="6688"/>
                    <a:pt x="1659" y="6688"/>
                  </a:cubicBezTo>
                  <a:cubicBezTo>
                    <a:pt x="1664" y="6688"/>
                    <a:pt x="1670" y="6688"/>
                    <a:pt x="1675" y="6688"/>
                  </a:cubicBezTo>
                  <a:cubicBezTo>
                    <a:pt x="1689" y="6688"/>
                    <a:pt x="1704" y="6688"/>
                    <a:pt x="1718" y="6688"/>
                  </a:cubicBezTo>
                  <a:cubicBezTo>
                    <a:pt x="2863" y="6688"/>
                    <a:pt x="3779" y="7312"/>
                    <a:pt x="4835" y="7438"/>
                  </a:cubicBezTo>
                  <a:cubicBezTo>
                    <a:pt x="4942" y="7452"/>
                    <a:pt x="5039" y="7459"/>
                    <a:pt x="5127" y="7459"/>
                  </a:cubicBezTo>
                  <a:cubicBezTo>
                    <a:pt x="5762" y="7459"/>
                    <a:pt x="5925" y="7108"/>
                    <a:pt x="5840" y="6449"/>
                  </a:cubicBezTo>
                  <a:cubicBezTo>
                    <a:pt x="5777" y="5906"/>
                    <a:pt x="5521" y="5316"/>
                    <a:pt x="5633" y="4805"/>
                  </a:cubicBezTo>
                  <a:cubicBezTo>
                    <a:pt x="6016" y="3289"/>
                    <a:pt x="5809" y="1853"/>
                    <a:pt x="5298" y="416"/>
                  </a:cubicBezTo>
                  <a:cubicBezTo>
                    <a:pt x="4739" y="289"/>
                    <a:pt x="4213" y="145"/>
                    <a:pt x="3638" y="49"/>
                  </a:cubicBezTo>
                  <a:cubicBezTo>
                    <a:pt x="3469" y="16"/>
                    <a:pt x="3295" y="0"/>
                    <a:pt x="3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16"/>
            <p:cNvSpPr/>
            <p:nvPr/>
          </p:nvSpPr>
          <p:spPr>
            <a:xfrm>
              <a:off x="5557239" y="3417720"/>
              <a:ext cx="395020" cy="356506"/>
            </a:xfrm>
            <a:custGeom>
              <a:rect b="b" l="l" r="r" t="t"/>
              <a:pathLst>
                <a:path extrusionOk="0" h="6899" w="7613">
                  <a:moveTo>
                    <a:pt x="2811" y="1"/>
                  </a:moveTo>
                  <a:cubicBezTo>
                    <a:pt x="2318" y="1"/>
                    <a:pt x="1842" y="235"/>
                    <a:pt x="1501" y="690"/>
                  </a:cubicBezTo>
                  <a:cubicBezTo>
                    <a:pt x="910" y="1472"/>
                    <a:pt x="511" y="2414"/>
                    <a:pt x="112" y="3308"/>
                  </a:cubicBezTo>
                  <a:cubicBezTo>
                    <a:pt x="0" y="3627"/>
                    <a:pt x="32" y="3978"/>
                    <a:pt x="192" y="4265"/>
                  </a:cubicBezTo>
                  <a:cubicBezTo>
                    <a:pt x="1070" y="5590"/>
                    <a:pt x="2474" y="6148"/>
                    <a:pt x="4006" y="6899"/>
                  </a:cubicBezTo>
                  <a:cubicBezTo>
                    <a:pt x="4964" y="6452"/>
                    <a:pt x="6017" y="6101"/>
                    <a:pt x="6895" y="5510"/>
                  </a:cubicBezTo>
                  <a:cubicBezTo>
                    <a:pt x="7533" y="5079"/>
                    <a:pt x="7613" y="4249"/>
                    <a:pt x="7054" y="3643"/>
                  </a:cubicBezTo>
                  <a:cubicBezTo>
                    <a:pt x="6097" y="2526"/>
                    <a:pt x="5075" y="1472"/>
                    <a:pt x="3990" y="483"/>
                  </a:cubicBezTo>
                  <a:cubicBezTo>
                    <a:pt x="3630" y="159"/>
                    <a:pt x="3215" y="1"/>
                    <a:pt x="28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16"/>
            <p:cNvSpPr/>
            <p:nvPr/>
          </p:nvSpPr>
          <p:spPr>
            <a:xfrm>
              <a:off x="2924786" y="4539919"/>
              <a:ext cx="539111" cy="257548"/>
            </a:xfrm>
            <a:custGeom>
              <a:rect b="b" l="l" r="r" t="t"/>
              <a:pathLst>
                <a:path extrusionOk="0" h="4984" w="10390">
                  <a:moveTo>
                    <a:pt x="3959" y="1"/>
                  </a:moveTo>
                  <a:cubicBezTo>
                    <a:pt x="3165" y="1"/>
                    <a:pt x="2546" y="521"/>
                    <a:pt x="1963" y="1380"/>
                  </a:cubicBezTo>
                  <a:cubicBezTo>
                    <a:pt x="1436" y="2146"/>
                    <a:pt x="686" y="2737"/>
                    <a:pt x="64" y="3423"/>
                  </a:cubicBezTo>
                  <a:cubicBezTo>
                    <a:pt x="0" y="3487"/>
                    <a:pt x="32" y="3646"/>
                    <a:pt x="16" y="3870"/>
                  </a:cubicBezTo>
                  <a:lnTo>
                    <a:pt x="606" y="3614"/>
                  </a:lnTo>
                  <a:lnTo>
                    <a:pt x="606" y="4173"/>
                  </a:lnTo>
                  <a:cubicBezTo>
                    <a:pt x="2027" y="4269"/>
                    <a:pt x="3304" y="4333"/>
                    <a:pt x="4612" y="4444"/>
                  </a:cubicBezTo>
                  <a:cubicBezTo>
                    <a:pt x="5474" y="4508"/>
                    <a:pt x="6320" y="4891"/>
                    <a:pt x="7118" y="4971"/>
                  </a:cubicBezTo>
                  <a:cubicBezTo>
                    <a:pt x="7191" y="4979"/>
                    <a:pt x="7265" y="4983"/>
                    <a:pt x="7340" y="4983"/>
                  </a:cubicBezTo>
                  <a:cubicBezTo>
                    <a:pt x="8253" y="4983"/>
                    <a:pt x="9239" y="4386"/>
                    <a:pt x="10198" y="4061"/>
                  </a:cubicBezTo>
                  <a:cubicBezTo>
                    <a:pt x="10262" y="4029"/>
                    <a:pt x="10294" y="3854"/>
                    <a:pt x="10390" y="3678"/>
                  </a:cubicBezTo>
                  <a:lnTo>
                    <a:pt x="9512" y="3471"/>
                  </a:lnTo>
                  <a:cubicBezTo>
                    <a:pt x="9512" y="1013"/>
                    <a:pt x="8730" y="965"/>
                    <a:pt x="7070" y="614"/>
                  </a:cubicBezTo>
                  <a:cubicBezTo>
                    <a:pt x="6902" y="582"/>
                    <a:pt x="6723" y="575"/>
                    <a:pt x="6541" y="575"/>
                  </a:cubicBezTo>
                  <a:cubicBezTo>
                    <a:pt x="6410" y="575"/>
                    <a:pt x="6279" y="578"/>
                    <a:pt x="6150" y="578"/>
                  </a:cubicBezTo>
                  <a:cubicBezTo>
                    <a:pt x="5841" y="578"/>
                    <a:pt x="5546" y="558"/>
                    <a:pt x="5314" y="423"/>
                  </a:cubicBezTo>
                  <a:cubicBezTo>
                    <a:pt x="4806" y="133"/>
                    <a:pt x="4360" y="1"/>
                    <a:pt x="39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16"/>
            <p:cNvSpPr/>
            <p:nvPr/>
          </p:nvSpPr>
          <p:spPr>
            <a:xfrm>
              <a:off x="3548316" y="4739483"/>
              <a:ext cx="407473" cy="388544"/>
            </a:xfrm>
            <a:custGeom>
              <a:rect b="b" l="l" r="r" t="t"/>
              <a:pathLst>
                <a:path extrusionOk="0" h="7519" w="7853">
                  <a:moveTo>
                    <a:pt x="5805" y="1"/>
                  </a:moveTo>
                  <a:cubicBezTo>
                    <a:pt x="4717" y="1"/>
                    <a:pt x="3720" y="280"/>
                    <a:pt x="3001" y="1380"/>
                  </a:cubicBezTo>
                  <a:cubicBezTo>
                    <a:pt x="2203" y="2593"/>
                    <a:pt x="1213" y="3694"/>
                    <a:pt x="320" y="4859"/>
                  </a:cubicBezTo>
                  <a:cubicBezTo>
                    <a:pt x="176" y="5035"/>
                    <a:pt x="0" y="5386"/>
                    <a:pt x="48" y="5434"/>
                  </a:cubicBezTo>
                  <a:cubicBezTo>
                    <a:pt x="878" y="6152"/>
                    <a:pt x="1740" y="6854"/>
                    <a:pt x="2650" y="7509"/>
                  </a:cubicBezTo>
                  <a:cubicBezTo>
                    <a:pt x="2658" y="7515"/>
                    <a:pt x="2669" y="7518"/>
                    <a:pt x="2684" y="7518"/>
                  </a:cubicBezTo>
                  <a:cubicBezTo>
                    <a:pt x="2811" y="7518"/>
                    <a:pt x="3165" y="7280"/>
                    <a:pt x="3352" y="7094"/>
                  </a:cubicBezTo>
                  <a:cubicBezTo>
                    <a:pt x="3990" y="6471"/>
                    <a:pt x="4517" y="5641"/>
                    <a:pt x="5267" y="5226"/>
                  </a:cubicBezTo>
                  <a:cubicBezTo>
                    <a:pt x="6576" y="4492"/>
                    <a:pt x="6911" y="3343"/>
                    <a:pt x="7166" y="1843"/>
                  </a:cubicBezTo>
                  <a:lnTo>
                    <a:pt x="7469" y="2705"/>
                  </a:lnTo>
                  <a:cubicBezTo>
                    <a:pt x="7852" y="1157"/>
                    <a:pt x="7405" y="88"/>
                    <a:pt x="6384" y="24"/>
                  </a:cubicBezTo>
                  <a:cubicBezTo>
                    <a:pt x="6189" y="9"/>
                    <a:pt x="5995" y="1"/>
                    <a:pt x="58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16"/>
            <p:cNvSpPr/>
            <p:nvPr/>
          </p:nvSpPr>
          <p:spPr>
            <a:xfrm>
              <a:off x="5485998" y="4369912"/>
              <a:ext cx="371878" cy="366066"/>
            </a:xfrm>
            <a:custGeom>
              <a:rect b="b" l="l" r="r" t="t"/>
              <a:pathLst>
                <a:path extrusionOk="0" h="7084" w="7167">
                  <a:moveTo>
                    <a:pt x="2815" y="0"/>
                  </a:moveTo>
                  <a:cubicBezTo>
                    <a:pt x="2022" y="0"/>
                    <a:pt x="1306" y="467"/>
                    <a:pt x="879" y="1399"/>
                  </a:cubicBezTo>
                  <a:cubicBezTo>
                    <a:pt x="432" y="2340"/>
                    <a:pt x="272" y="3409"/>
                    <a:pt x="1" y="4351"/>
                  </a:cubicBezTo>
                  <a:cubicBezTo>
                    <a:pt x="208" y="5101"/>
                    <a:pt x="304" y="5739"/>
                    <a:pt x="544" y="6314"/>
                  </a:cubicBezTo>
                  <a:cubicBezTo>
                    <a:pt x="759" y="6819"/>
                    <a:pt x="1089" y="7083"/>
                    <a:pt x="1461" y="7083"/>
                  </a:cubicBezTo>
                  <a:cubicBezTo>
                    <a:pt x="1723" y="7083"/>
                    <a:pt x="2006" y="6952"/>
                    <a:pt x="2283" y="6681"/>
                  </a:cubicBezTo>
                  <a:cubicBezTo>
                    <a:pt x="3241" y="5739"/>
                    <a:pt x="4470" y="5117"/>
                    <a:pt x="5794" y="4926"/>
                  </a:cubicBezTo>
                  <a:cubicBezTo>
                    <a:pt x="7023" y="4750"/>
                    <a:pt x="7167" y="4255"/>
                    <a:pt x="6448" y="3250"/>
                  </a:cubicBezTo>
                  <a:cubicBezTo>
                    <a:pt x="5874" y="2452"/>
                    <a:pt x="4533" y="2196"/>
                    <a:pt x="4677" y="856"/>
                  </a:cubicBezTo>
                  <a:cubicBezTo>
                    <a:pt x="4693" y="792"/>
                    <a:pt x="4533" y="712"/>
                    <a:pt x="4470" y="648"/>
                  </a:cubicBezTo>
                  <a:cubicBezTo>
                    <a:pt x="3927" y="216"/>
                    <a:pt x="3353" y="0"/>
                    <a:pt x="28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16"/>
            <p:cNvSpPr/>
            <p:nvPr/>
          </p:nvSpPr>
          <p:spPr>
            <a:xfrm>
              <a:off x="1174211" y="2780635"/>
              <a:ext cx="329589" cy="443527"/>
            </a:xfrm>
            <a:custGeom>
              <a:rect b="b" l="l" r="r" t="t"/>
              <a:pathLst>
                <a:path extrusionOk="0" h="8583" w="6352">
                  <a:moveTo>
                    <a:pt x="4109" y="1"/>
                  </a:moveTo>
                  <a:cubicBezTo>
                    <a:pt x="3897" y="1"/>
                    <a:pt x="3724" y="221"/>
                    <a:pt x="3479" y="667"/>
                  </a:cubicBezTo>
                  <a:cubicBezTo>
                    <a:pt x="2665" y="2151"/>
                    <a:pt x="1836" y="3604"/>
                    <a:pt x="1006" y="5056"/>
                  </a:cubicBezTo>
                  <a:cubicBezTo>
                    <a:pt x="0" y="6747"/>
                    <a:pt x="527" y="7992"/>
                    <a:pt x="2394" y="8375"/>
                  </a:cubicBezTo>
                  <a:cubicBezTo>
                    <a:pt x="2649" y="8423"/>
                    <a:pt x="2905" y="8503"/>
                    <a:pt x="3176" y="8583"/>
                  </a:cubicBezTo>
                  <a:cubicBezTo>
                    <a:pt x="4086" y="7418"/>
                    <a:pt x="5251" y="6684"/>
                    <a:pt x="5762" y="5168"/>
                  </a:cubicBezTo>
                  <a:cubicBezTo>
                    <a:pt x="6352" y="3444"/>
                    <a:pt x="6033" y="1736"/>
                    <a:pt x="4852" y="523"/>
                  </a:cubicBezTo>
                  <a:cubicBezTo>
                    <a:pt x="4520" y="177"/>
                    <a:pt x="4299" y="1"/>
                    <a:pt x="41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16"/>
            <p:cNvSpPr/>
            <p:nvPr/>
          </p:nvSpPr>
          <p:spPr>
            <a:xfrm>
              <a:off x="660785" y="3214539"/>
              <a:ext cx="298976" cy="398156"/>
            </a:xfrm>
            <a:custGeom>
              <a:rect b="b" l="l" r="r" t="t"/>
              <a:pathLst>
                <a:path extrusionOk="0" h="7705" w="5762">
                  <a:moveTo>
                    <a:pt x="2190" y="0"/>
                  </a:moveTo>
                  <a:cubicBezTo>
                    <a:pt x="1655" y="0"/>
                    <a:pt x="1052" y="281"/>
                    <a:pt x="894" y="744"/>
                  </a:cubicBezTo>
                  <a:cubicBezTo>
                    <a:pt x="527" y="1861"/>
                    <a:pt x="320" y="3042"/>
                    <a:pt x="1" y="4383"/>
                  </a:cubicBezTo>
                  <a:cubicBezTo>
                    <a:pt x="16" y="4383"/>
                    <a:pt x="48" y="4575"/>
                    <a:pt x="112" y="4766"/>
                  </a:cubicBezTo>
                  <a:cubicBezTo>
                    <a:pt x="655" y="6394"/>
                    <a:pt x="2107" y="7527"/>
                    <a:pt x="3815" y="7703"/>
                  </a:cubicBezTo>
                  <a:cubicBezTo>
                    <a:pt x="3842" y="7704"/>
                    <a:pt x="3871" y="7705"/>
                    <a:pt x="3901" y="7705"/>
                  </a:cubicBezTo>
                  <a:cubicBezTo>
                    <a:pt x="4180" y="7705"/>
                    <a:pt x="4586" y="7639"/>
                    <a:pt x="4629" y="7495"/>
                  </a:cubicBezTo>
                  <a:cubicBezTo>
                    <a:pt x="5012" y="6538"/>
                    <a:pt x="5762" y="5388"/>
                    <a:pt x="5490" y="4591"/>
                  </a:cubicBezTo>
                  <a:cubicBezTo>
                    <a:pt x="4980" y="3074"/>
                    <a:pt x="3911" y="1702"/>
                    <a:pt x="2985" y="345"/>
                  </a:cubicBezTo>
                  <a:cubicBezTo>
                    <a:pt x="2826" y="108"/>
                    <a:pt x="2521" y="0"/>
                    <a:pt x="21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16"/>
            <p:cNvSpPr/>
            <p:nvPr/>
          </p:nvSpPr>
          <p:spPr>
            <a:xfrm>
              <a:off x="4940298" y="3454202"/>
              <a:ext cx="391751" cy="325811"/>
            </a:xfrm>
            <a:custGeom>
              <a:rect b="b" l="l" r="r" t="t"/>
              <a:pathLst>
                <a:path extrusionOk="0" h="6305" w="7550">
                  <a:moveTo>
                    <a:pt x="3703" y="0"/>
                  </a:moveTo>
                  <a:cubicBezTo>
                    <a:pt x="2650" y="1006"/>
                    <a:pt x="1629" y="1915"/>
                    <a:pt x="687" y="2889"/>
                  </a:cubicBezTo>
                  <a:cubicBezTo>
                    <a:pt x="384" y="3208"/>
                    <a:pt x="1" y="3719"/>
                    <a:pt x="65" y="4054"/>
                  </a:cubicBezTo>
                  <a:cubicBezTo>
                    <a:pt x="192" y="4756"/>
                    <a:pt x="480" y="5490"/>
                    <a:pt x="1437" y="5554"/>
                  </a:cubicBezTo>
                  <a:cubicBezTo>
                    <a:pt x="1820" y="5570"/>
                    <a:pt x="2171" y="5810"/>
                    <a:pt x="2554" y="5905"/>
                  </a:cubicBezTo>
                  <a:cubicBezTo>
                    <a:pt x="3272" y="6065"/>
                    <a:pt x="3975" y="6304"/>
                    <a:pt x="4693" y="6304"/>
                  </a:cubicBezTo>
                  <a:cubicBezTo>
                    <a:pt x="5028" y="6304"/>
                    <a:pt x="5459" y="5921"/>
                    <a:pt x="5682" y="5602"/>
                  </a:cubicBezTo>
                  <a:cubicBezTo>
                    <a:pt x="6161" y="4884"/>
                    <a:pt x="6448" y="4038"/>
                    <a:pt x="6975" y="3368"/>
                  </a:cubicBezTo>
                  <a:cubicBezTo>
                    <a:pt x="7550" y="2618"/>
                    <a:pt x="7438" y="2091"/>
                    <a:pt x="6672" y="1660"/>
                  </a:cubicBezTo>
                  <a:cubicBezTo>
                    <a:pt x="5682" y="1070"/>
                    <a:pt x="4661" y="527"/>
                    <a:pt x="37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16"/>
            <p:cNvSpPr/>
            <p:nvPr/>
          </p:nvSpPr>
          <p:spPr>
            <a:xfrm>
              <a:off x="961369" y="3468826"/>
              <a:ext cx="441407" cy="388699"/>
            </a:xfrm>
            <a:custGeom>
              <a:rect b="b" l="l" r="r" t="t"/>
              <a:pathLst>
                <a:path extrusionOk="0" h="7522" w="8507">
                  <a:moveTo>
                    <a:pt x="5119" y="1"/>
                  </a:moveTo>
                  <a:cubicBezTo>
                    <a:pt x="4325" y="1"/>
                    <a:pt x="4100" y="887"/>
                    <a:pt x="3655" y="1489"/>
                  </a:cubicBezTo>
                  <a:cubicBezTo>
                    <a:pt x="2554" y="2973"/>
                    <a:pt x="1389" y="4441"/>
                    <a:pt x="336" y="5973"/>
                  </a:cubicBezTo>
                  <a:cubicBezTo>
                    <a:pt x="65" y="6372"/>
                    <a:pt x="96" y="6995"/>
                    <a:pt x="1" y="7521"/>
                  </a:cubicBezTo>
                  <a:cubicBezTo>
                    <a:pt x="495" y="7410"/>
                    <a:pt x="1070" y="7426"/>
                    <a:pt x="1469" y="7170"/>
                  </a:cubicBezTo>
                  <a:cubicBezTo>
                    <a:pt x="3416" y="5973"/>
                    <a:pt x="5331" y="4713"/>
                    <a:pt x="7230" y="3452"/>
                  </a:cubicBezTo>
                  <a:cubicBezTo>
                    <a:pt x="7597" y="3212"/>
                    <a:pt x="7932" y="2941"/>
                    <a:pt x="8236" y="2622"/>
                  </a:cubicBezTo>
                  <a:cubicBezTo>
                    <a:pt x="8379" y="2446"/>
                    <a:pt x="8507" y="2000"/>
                    <a:pt x="8427" y="1952"/>
                  </a:cubicBezTo>
                  <a:cubicBezTo>
                    <a:pt x="7549" y="1289"/>
                    <a:pt x="7028" y="32"/>
                    <a:pt x="5571" y="32"/>
                  </a:cubicBezTo>
                  <a:cubicBezTo>
                    <a:pt x="5519" y="32"/>
                    <a:pt x="5466" y="33"/>
                    <a:pt x="5411" y="37"/>
                  </a:cubicBezTo>
                  <a:cubicBezTo>
                    <a:pt x="5306" y="12"/>
                    <a:pt x="5209" y="1"/>
                    <a:pt x="51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16"/>
            <p:cNvSpPr/>
            <p:nvPr/>
          </p:nvSpPr>
          <p:spPr>
            <a:xfrm>
              <a:off x="5233462" y="2223592"/>
              <a:ext cx="441407" cy="388699"/>
            </a:xfrm>
            <a:custGeom>
              <a:rect b="b" l="l" r="r" t="t"/>
              <a:pathLst>
                <a:path extrusionOk="0" h="7522" w="8507">
                  <a:moveTo>
                    <a:pt x="5119" y="1"/>
                  </a:moveTo>
                  <a:cubicBezTo>
                    <a:pt x="4325" y="1"/>
                    <a:pt x="4101" y="886"/>
                    <a:pt x="3671" y="1488"/>
                  </a:cubicBezTo>
                  <a:cubicBezTo>
                    <a:pt x="2554" y="2973"/>
                    <a:pt x="1389" y="4441"/>
                    <a:pt x="351" y="5973"/>
                  </a:cubicBezTo>
                  <a:cubicBezTo>
                    <a:pt x="64" y="6372"/>
                    <a:pt x="112" y="6994"/>
                    <a:pt x="0" y="7521"/>
                  </a:cubicBezTo>
                  <a:cubicBezTo>
                    <a:pt x="495" y="7409"/>
                    <a:pt x="1070" y="7425"/>
                    <a:pt x="1469" y="7170"/>
                  </a:cubicBezTo>
                  <a:cubicBezTo>
                    <a:pt x="3878" y="5702"/>
                    <a:pt x="5730" y="4457"/>
                    <a:pt x="7246" y="3451"/>
                  </a:cubicBezTo>
                  <a:cubicBezTo>
                    <a:pt x="7597" y="3212"/>
                    <a:pt x="7932" y="2941"/>
                    <a:pt x="8235" y="2622"/>
                  </a:cubicBezTo>
                  <a:cubicBezTo>
                    <a:pt x="8379" y="2462"/>
                    <a:pt x="8507" y="1999"/>
                    <a:pt x="8443" y="1951"/>
                  </a:cubicBezTo>
                  <a:cubicBezTo>
                    <a:pt x="7549" y="1289"/>
                    <a:pt x="7027" y="31"/>
                    <a:pt x="5571" y="31"/>
                  </a:cubicBezTo>
                  <a:cubicBezTo>
                    <a:pt x="5519" y="31"/>
                    <a:pt x="5465" y="33"/>
                    <a:pt x="5411" y="36"/>
                  </a:cubicBezTo>
                  <a:cubicBezTo>
                    <a:pt x="5305" y="12"/>
                    <a:pt x="5208" y="1"/>
                    <a:pt x="5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16"/>
            <p:cNvSpPr/>
            <p:nvPr/>
          </p:nvSpPr>
          <p:spPr>
            <a:xfrm>
              <a:off x="5257486" y="3805532"/>
              <a:ext cx="438916" cy="274394"/>
            </a:xfrm>
            <a:custGeom>
              <a:rect b="b" l="l" r="r" t="t"/>
              <a:pathLst>
                <a:path extrusionOk="0" h="5310" w="8459">
                  <a:moveTo>
                    <a:pt x="2985" y="0"/>
                  </a:moveTo>
                  <a:cubicBezTo>
                    <a:pt x="2761" y="48"/>
                    <a:pt x="2442" y="112"/>
                    <a:pt x="2107" y="176"/>
                  </a:cubicBezTo>
                  <a:cubicBezTo>
                    <a:pt x="383" y="463"/>
                    <a:pt x="0" y="1261"/>
                    <a:pt x="1213" y="2474"/>
                  </a:cubicBezTo>
                  <a:cubicBezTo>
                    <a:pt x="2203" y="3463"/>
                    <a:pt x="3463" y="4181"/>
                    <a:pt x="4692" y="4915"/>
                  </a:cubicBezTo>
                  <a:cubicBezTo>
                    <a:pt x="5004" y="5101"/>
                    <a:pt x="5388" y="5310"/>
                    <a:pt x="5788" y="5310"/>
                  </a:cubicBezTo>
                  <a:cubicBezTo>
                    <a:pt x="6043" y="5310"/>
                    <a:pt x="6305" y="5225"/>
                    <a:pt x="6559" y="4995"/>
                  </a:cubicBezTo>
                  <a:cubicBezTo>
                    <a:pt x="6613" y="4951"/>
                    <a:pt x="6705" y="4941"/>
                    <a:pt x="6807" y="4941"/>
                  </a:cubicBezTo>
                  <a:cubicBezTo>
                    <a:pt x="6889" y="4941"/>
                    <a:pt x="6976" y="4947"/>
                    <a:pt x="7054" y="4947"/>
                  </a:cubicBezTo>
                  <a:cubicBezTo>
                    <a:pt x="8092" y="4899"/>
                    <a:pt x="8459" y="4453"/>
                    <a:pt x="8251" y="3415"/>
                  </a:cubicBezTo>
                  <a:cubicBezTo>
                    <a:pt x="8107" y="2761"/>
                    <a:pt x="7916" y="2107"/>
                    <a:pt x="7677" y="1484"/>
                  </a:cubicBezTo>
                  <a:cubicBezTo>
                    <a:pt x="7597" y="1245"/>
                    <a:pt x="7405" y="1037"/>
                    <a:pt x="7166" y="926"/>
                  </a:cubicBezTo>
                  <a:cubicBezTo>
                    <a:pt x="5809" y="606"/>
                    <a:pt x="4453" y="319"/>
                    <a:pt x="29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16"/>
            <p:cNvSpPr/>
            <p:nvPr/>
          </p:nvSpPr>
          <p:spPr>
            <a:xfrm>
              <a:off x="1407704" y="4353480"/>
              <a:ext cx="343703" cy="379139"/>
            </a:xfrm>
            <a:custGeom>
              <a:rect b="b" l="l" r="r" t="t"/>
              <a:pathLst>
                <a:path extrusionOk="0" h="7337" w="6624">
                  <a:moveTo>
                    <a:pt x="3396" y="1"/>
                  </a:moveTo>
                  <a:cubicBezTo>
                    <a:pt x="3105" y="1"/>
                    <a:pt x="2826" y="208"/>
                    <a:pt x="2554" y="631"/>
                  </a:cubicBezTo>
                  <a:cubicBezTo>
                    <a:pt x="1692" y="1956"/>
                    <a:pt x="942" y="3360"/>
                    <a:pt x="160" y="4749"/>
                  </a:cubicBezTo>
                  <a:cubicBezTo>
                    <a:pt x="81" y="4876"/>
                    <a:pt x="81" y="5068"/>
                    <a:pt x="1" y="5499"/>
                  </a:cubicBezTo>
                  <a:cubicBezTo>
                    <a:pt x="384" y="5898"/>
                    <a:pt x="847" y="6409"/>
                    <a:pt x="1357" y="6887"/>
                  </a:cubicBezTo>
                  <a:cubicBezTo>
                    <a:pt x="1640" y="7162"/>
                    <a:pt x="1911" y="7336"/>
                    <a:pt x="2168" y="7336"/>
                  </a:cubicBezTo>
                  <a:cubicBezTo>
                    <a:pt x="2434" y="7336"/>
                    <a:pt x="2686" y="7150"/>
                    <a:pt x="2921" y="6696"/>
                  </a:cubicBezTo>
                  <a:cubicBezTo>
                    <a:pt x="3017" y="6488"/>
                    <a:pt x="3384" y="6409"/>
                    <a:pt x="3639" y="6297"/>
                  </a:cubicBezTo>
                  <a:cubicBezTo>
                    <a:pt x="4453" y="5946"/>
                    <a:pt x="5299" y="5674"/>
                    <a:pt x="6065" y="5259"/>
                  </a:cubicBezTo>
                  <a:cubicBezTo>
                    <a:pt x="6512" y="5020"/>
                    <a:pt x="6624" y="4589"/>
                    <a:pt x="6241" y="4078"/>
                  </a:cubicBezTo>
                  <a:cubicBezTo>
                    <a:pt x="5890" y="3600"/>
                    <a:pt x="5714" y="3009"/>
                    <a:pt x="5427" y="2483"/>
                  </a:cubicBezTo>
                  <a:cubicBezTo>
                    <a:pt x="5108" y="1828"/>
                    <a:pt x="4725" y="1206"/>
                    <a:pt x="4310" y="615"/>
                  </a:cubicBezTo>
                  <a:cubicBezTo>
                    <a:pt x="3991" y="208"/>
                    <a:pt x="3687" y="1"/>
                    <a:pt x="33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16"/>
            <p:cNvSpPr/>
            <p:nvPr/>
          </p:nvSpPr>
          <p:spPr>
            <a:xfrm>
              <a:off x="367622" y="3916837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1"/>
                  </a:moveTo>
                  <a:cubicBezTo>
                    <a:pt x="224" y="1"/>
                    <a:pt x="1" y="368"/>
                    <a:pt x="65" y="1469"/>
                  </a:cubicBezTo>
                  <a:cubicBezTo>
                    <a:pt x="161" y="3017"/>
                    <a:pt x="288" y="4581"/>
                    <a:pt x="192" y="6129"/>
                  </a:cubicBezTo>
                  <a:cubicBezTo>
                    <a:pt x="129" y="7422"/>
                    <a:pt x="176" y="7709"/>
                    <a:pt x="1421" y="8124"/>
                  </a:cubicBezTo>
                  <a:cubicBezTo>
                    <a:pt x="1693" y="8219"/>
                    <a:pt x="1996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4"/>
                    <a:pt x="4102" y="6576"/>
                  </a:cubicBezTo>
                  <a:cubicBezTo>
                    <a:pt x="3831" y="5076"/>
                    <a:pt x="3576" y="3559"/>
                    <a:pt x="3384" y="2043"/>
                  </a:cubicBezTo>
                  <a:cubicBezTo>
                    <a:pt x="3177" y="431"/>
                    <a:pt x="2746" y="1"/>
                    <a:pt x="1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16"/>
            <p:cNvSpPr/>
            <p:nvPr/>
          </p:nvSpPr>
          <p:spPr>
            <a:xfrm>
              <a:off x="1450770" y="381255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493" y="1"/>
                  </a:moveTo>
                  <a:cubicBezTo>
                    <a:pt x="1354" y="1"/>
                    <a:pt x="1064" y="183"/>
                    <a:pt x="1006" y="327"/>
                  </a:cubicBezTo>
                  <a:cubicBezTo>
                    <a:pt x="639" y="1109"/>
                    <a:pt x="336" y="1891"/>
                    <a:pt x="1" y="2673"/>
                  </a:cubicBezTo>
                  <a:cubicBezTo>
                    <a:pt x="144" y="4540"/>
                    <a:pt x="862" y="5960"/>
                    <a:pt x="2267" y="6966"/>
                  </a:cubicBezTo>
                  <a:cubicBezTo>
                    <a:pt x="2569" y="7171"/>
                    <a:pt x="3039" y="7303"/>
                    <a:pt x="3454" y="7303"/>
                  </a:cubicBezTo>
                  <a:cubicBezTo>
                    <a:pt x="3654" y="7303"/>
                    <a:pt x="3840" y="7272"/>
                    <a:pt x="3990" y="7205"/>
                  </a:cubicBezTo>
                  <a:cubicBezTo>
                    <a:pt x="4373" y="7046"/>
                    <a:pt x="4629" y="6280"/>
                    <a:pt x="4677" y="5753"/>
                  </a:cubicBezTo>
                  <a:cubicBezTo>
                    <a:pt x="4756" y="4700"/>
                    <a:pt x="4772" y="3630"/>
                    <a:pt x="4709" y="2577"/>
                  </a:cubicBezTo>
                  <a:cubicBezTo>
                    <a:pt x="4709" y="2258"/>
                    <a:pt x="4645" y="1795"/>
                    <a:pt x="4437" y="1651"/>
                  </a:cubicBezTo>
                  <a:cubicBezTo>
                    <a:pt x="3496" y="1061"/>
                    <a:pt x="2522" y="502"/>
                    <a:pt x="1533" y="8"/>
                  </a:cubicBezTo>
                  <a:cubicBezTo>
                    <a:pt x="1522" y="3"/>
                    <a:pt x="1508" y="1"/>
                    <a:pt x="1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16"/>
            <p:cNvSpPr/>
            <p:nvPr/>
          </p:nvSpPr>
          <p:spPr>
            <a:xfrm>
              <a:off x="187106" y="2991205"/>
              <a:ext cx="308108" cy="385961"/>
            </a:xfrm>
            <a:custGeom>
              <a:rect b="b" l="l" r="r" t="t"/>
              <a:pathLst>
                <a:path extrusionOk="0" h="7469" w="5938">
                  <a:moveTo>
                    <a:pt x="2968" y="0"/>
                  </a:moveTo>
                  <a:cubicBezTo>
                    <a:pt x="2942" y="0"/>
                    <a:pt x="2915" y="3"/>
                    <a:pt x="2889" y="7"/>
                  </a:cubicBezTo>
                  <a:cubicBezTo>
                    <a:pt x="2091" y="438"/>
                    <a:pt x="1262" y="821"/>
                    <a:pt x="607" y="1396"/>
                  </a:cubicBezTo>
                  <a:cubicBezTo>
                    <a:pt x="1" y="1922"/>
                    <a:pt x="559" y="2561"/>
                    <a:pt x="799" y="3119"/>
                  </a:cubicBezTo>
                  <a:cubicBezTo>
                    <a:pt x="847" y="3247"/>
                    <a:pt x="847" y="3391"/>
                    <a:pt x="895" y="3518"/>
                  </a:cubicBezTo>
                  <a:cubicBezTo>
                    <a:pt x="1230" y="4492"/>
                    <a:pt x="1517" y="5481"/>
                    <a:pt x="1884" y="6455"/>
                  </a:cubicBezTo>
                  <a:cubicBezTo>
                    <a:pt x="2122" y="7066"/>
                    <a:pt x="2584" y="7469"/>
                    <a:pt x="3084" y="7469"/>
                  </a:cubicBezTo>
                  <a:cubicBezTo>
                    <a:pt x="3289" y="7469"/>
                    <a:pt x="3499" y="7401"/>
                    <a:pt x="3703" y="7253"/>
                  </a:cubicBezTo>
                  <a:cubicBezTo>
                    <a:pt x="4597" y="6582"/>
                    <a:pt x="5204" y="5577"/>
                    <a:pt x="5938" y="4715"/>
                  </a:cubicBezTo>
                  <a:lnTo>
                    <a:pt x="5762" y="4556"/>
                  </a:lnTo>
                  <a:cubicBezTo>
                    <a:pt x="5778" y="4412"/>
                    <a:pt x="5762" y="4284"/>
                    <a:pt x="5714" y="4157"/>
                  </a:cubicBezTo>
                  <a:cubicBezTo>
                    <a:pt x="4948" y="2832"/>
                    <a:pt x="4182" y="1507"/>
                    <a:pt x="3384" y="199"/>
                  </a:cubicBezTo>
                  <a:cubicBezTo>
                    <a:pt x="3275" y="76"/>
                    <a:pt x="3120" y="0"/>
                    <a:pt x="29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16"/>
            <p:cNvSpPr/>
            <p:nvPr/>
          </p:nvSpPr>
          <p:spPr>
            <a:xfrm>
              <a:off x="3017509" y="2917880"/>
              <a:ext cx="344533" cy="293927"/>
            </a:xfrm>
            <a:custGeom>
              <a:rect b="b" l="l" r="r" t="t"/>
              <a:pathLst>
                <a:path extrusionOk="0" h="5688" w="6640">
                  <a:moveTo>
                    <a:pt x="4335" y="1"/>
                  </a:moveTo>
                  <a:cubicBezTo>
                    <a:pt x="4151" y="1"/>
                    <a:pt x="3950" y="64"/>
                    <a:pt x="3735" y="166"/>
                  </a:cubicBezTo>
                  <a:cubicBezTo>
                    <a:pt x="3017" y="517"/>
                    <a:pt x="2283" y="868"/>
                    <a:pt x="1549" y="1171"/>
                  </a:cubicBezTo>
                  <a:cubicBezTo>
                    <a:pt x="192" y="1745"/>
                    <a:pt x="0" y="2176"/>
                    <a:pt x="575" y="3533"/>
                  </a:cubicBezTo>
                  <a:cubicBezTo>
                    <a:pt x="782" y="4028"/>
                    <a:pt x="926" y="4554"/>
                    <a:pt x="1197" y="5001"/>
                  </a:cubicBezTo>
                  <a:cubicBezTo>
                    <a:pt x="1405" y="5320"/>
                    <a:pt x="1772" y="5544"/>
                    <a:pt x="1948" y="5687"/>
                  </a:cubicBezTo>
                  <a:cubicBezTo>
                    <a:pt x="3256" y="5416"/>
                    <a:pt x="4357" y="5225"/>
                    <a:pt x="5411" y="4953"/>
                  </a:cubicBezTo>
                  <a:cubicBezTo>
                    <a:pt x="5762" y="4858"/>
                    <a:pt x="6081" y="4634"/>
                    <a:pt x="6304" y="4331"/>
                  </a:cubicBezTo>
                  <a:cubicBezTo>
                    <a:pt x="6496" y="4044"/>
                    <a:pt x="6640" y="3533"/>
                    <a:pt x="6512" y="3246"/>
                  </a:cubicBezTo>
                  <a:cubicBezTo>
                    <a:pt x="6097" y="2304"/>
                    <a:pt x="5522" y="1442"/>
                    <a:pt x="5060" y="533"/>
                  </a:cubicBezTo>
                  <a:cubicBezTo>
                    <a:pt x="4857" y="148"/>
                    <a:pt x="4615" y="1"/>
                    <a:pt x="43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16"/>
            <p:cNvSpPr/>
            <p:nvPr/>
          </p:nvSpPr>
          <p:spPr>
            <a:xfrm>
              <a:off x="3774493" y="3714741"/>
              <a:ext cx="341108" cy="285763"/>
            </a:xfrm>
            <a:custGeom>
              <a:rect b="b" l="l" r="r" t="t"/>
              <a:pathLst>
                <a:path extrusionOk="0" h="5530" w="6574">
                  <a:moveTo>
                    <a:pt x="3183" y="0"/>
                  </a:moveTo>
                  <a:cubicBezTo>
                    <a:pt x="2678" y="0"/>
                    <a:pt x="2220" y="136"/>
                    <a:pt x="2089" y="416"/>
                  </a:cubicBezTo>
                  <a:cubicBezTo>
                    <a:pt x="1435" y="1613"/>
                    <a:pt x="860" y="2858"/>
                    <a:pt x="349" y="4119"/>
                  </a:cubicBezTo>
                  <a:cubicBezTo>
                    <a:pt x="1" y="5043"/>
                    <a:pt x="282" y="5529"/>
                    <a:pt x="1080" y="5529"/>
                  </a:cubicBezTo>
                  <a:cubicBezTo>
                    <a:pt x="1233" y="5529"/>
                    <a:pt x="1405" y="5511"/>
                    <a:pt x="1594" y="5476"/>
                  </a:cubicBezTo>
                  <a:cubicBezTo>
                    <a:pt x="2568" y="5284"/>
                    <a:pt x="3541" y="5061"/>
                    <a:pt x="4515" y="4821"/>
                  </a:cubicBezTo>
                  <a:cubicBezTo>
                    <a:pt x="5632" y="4534"/>
                    <a:pt x="6334" y="3624"/>
                    <a:pt x="6573" y="2348"/>
                  </a:cubicBezTo>
                  <a:cubicBezTo>
                    <a:pt x="6382" y="1964"/>
                    <a:pt x="6286" y="1470"/>
                    <a:pt x="5983" y="1214"/>
                  </a:cubicBezTo>
                  <a:cubicBezTo>
                    <a:pt x="5520" y="815"/>
                    <a:pt x="4930" y="576"/>
                    <a:pt x="4371" y="273"/>
                  </a:cubicBezTo>
                  <a:cubicBezTo>
                    <a:pt x="4047" y="93"/>
                    <a:pt x="3599" y="0"/>
                    <a:pt x="31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16"/>
            <p:cNvSpPr/>
            <p:nvPr/>
          </p:nvSpPr>
          <p:spPr>
            <a:xfrm>
              <a:off x="5039663" y="4373840"/>
              <a:ext cx="322221" cy="283592"/>
            </a:xfrm>
            <a:custGeom>
              <a:rect b="b" l="l" r="r" t="t"/>
              <a:pathLst>
                <a:path extrusionOk="0" h="5488" w="6210">
                  <a:moveTo>
                    <a:pt x="2025" y="0"/>
                  </a:moveTo>
                  <a:cubicBezTo>
                    <a:pt x="1877" y="0"/>
                    <a:pt x="1715" y="42"/>
                    <a:pt x="1517" y="126"/>
                  </a:cubicBezTo>
                  <a:cubicBezTo>
                    <a:pt x="208" y="700"/>
                    <a:pt x="129" y="1833"/>
                    <a:pt x="81" y="2966"/>
                  </a:cubicBezTo>
                  <a:cubicBezTo>
                    <a:pt x="1" y="4945"/>
                    <a:pt x="33" y="4961"/>
                    <a:pt x="1948" y="5280"/>
                  </a:cubicBezTo>
                  <a:cubicBezTo>
                    <a:pt x="2507" y="5376"/>
                    <a:pt x="3065" y="5408"/>
                    <a:pt x="3799" y="5488"/>
                  </a:cubicBezTo>
                  <a:cubicBezTo>
                    <a:pt x="4230" y="5392"/>
                    <a:pt x="4932" y="5456"/>
                    <a:pt x="5363" y="5137"/>
                  </a:cubicBezTo>
                  <a:cubicBezTo>
                    <a:pt x="6209" y="4498"/>
                    <a:pt x="5459" y="1785"/>
                    <a:pt x="4454" y="1386"/>
                  </a:cubicBezTo>
                  <a:cubicBezTo>
                    <a:pt x="3831" y="1131"/>
                    <a:pt x="3257" y="780"/>
                    <a:pt x="2746" y="333"/>
                  </a:cubicBezTo>
                  <a:cubicBezTo>
                    <a:pt x="2477" y="114"/>
                    <a:pt x="2270" y="0"/>
                    <a:pt x="20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16"/>
            <p:cNvSpPr/>
            <p:nvPr/>
          </p:nvSpPr>
          <p:spPr>
            <a:xfrm>
              <a:off x="2525617" y="4438845"/>
              <a:ext cx="427345" cy="307983"/>
            </a:xfrm>
            <a:custGeom>
              <a:rect b="b" l="l" r="r" t="t"/>
              <a:pathLst>
                <a:path extrusionOk="0" h="5960" w="8236">
                  <a:moveTo>
                    <a:pt x="687" y="1"/>
                  </a:moveTo>
                  <a:cubicBezTo>
                    <a:pt x="543" y="96"/>
                    <a:pt x="224" y="208"/>
                    <a:pt x="112" y="432"/>
                  </a:cubicBezTo>
                  <a:cubicBezTo>
                    <a:pt x="1" y="671"/>
                    <a:pt x="17" y="942"/>
                    <a:pt x="144" y="1166"/>
                  </a:cubicBezTo>
                  <a:cubicBezTo>
                    <a:pt x="368" y="1501"/>
                    <a:pt x="639" y="1788"/>
                    <a:pt x="958" y="2043"/>
                  </a:cubicBezTo>
                  <a:cubicBezTo>
                    <a:pt x="1996" y="2969"/>
                    <a:pt x="3097" y="3847"/>
                    <a:pt x="4086" y="4820"/>
                  </a:cubicBezTo>
                  <a:cubicBezTo>
                    <a:pt x="4883" y="5584"/>
                    <a:pt x="5257" y="5959"/>
                    <a:pt x="5652" y="5959"/>
                  </a:cubicBezTo>
                  <a:cubicBezTo>
                    <a:pt x="6017" y="5959"/>
                    <a:pt x="6400" y="5640"/>
                    <a:pt x="7150" y="5012"/>
                  </a:cubicBezTo>
                  <a:cubicBezTo>
                    <a:pt x="8236" y="4118"/>
                    <a:pt x="8220" y="3049"/>
                    <a:pt x="6975" y="2347"/>
                  </a:cubicBezTo>
                  <a:cubicBezTo>
                    <a:pt x="5794" y="1692"/>
                    <a:pt x="4501" y="1214"/>
                    <a:pt x="3240" y="719"/>
                  </a:cubicBezTo>
                  <a:cubicBezTo>
                    <a:pt x="2458" y="432"/>
                    <a:pt x="1644" y="256"/>
                    <a:pt x="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16"/>
            <p:cNvSpPr/>
            <p:nvPr/>
          </p:nvSpPr>
          <p:spPr>
            <a:xfrm>
              <a:off x="3499438" y="4151746"/>
              <a:ext cx="300636" cy="293462"/>
            </a:xfrm>
            <a:custGeom>
              <a:rect b="b" l="l" r="r" t="t"/>
              <a:pathLst>
                <a:path extrusionOk="0" h="5679" w="5794">
                  <a:moveTo>
                    <a:pt x="2880" y="0"/>
                  </a:moveTo>
                  <a:cubicBezTo>
                    <a:pt x="2423" y="0"/>
                    <a:pt x="1925" y="129"/>
                    <a:pt x="1549" y="322"/>
                  </a:cubicBezTo>
                  <a:cubicBezTo>
                    <a:pt x="448" y="881"/>
                    <a:pt x="224" y="1998"/>
                    <a:pt x="256" y="3163"/>
                  </a:cubicBezTo>
                  <a:lnTo>
                    <a:pt x="1" y="3306"/>
                  </a:lnTo>
                  <a:cubicBezTo>
                    <a:pt x="336" y="3881"/>
                    <a:pt x="543" y="4663"/>
                    <a:pt x="1054" y="4998"/>
                  </a:cubicBezTo>
                  <a:cubicBezTo>
                    <a:pt x="1661" y="5397"/>
                    <a:pt x="2506" y="5461"/>
                    <a:pt x="3256" y="5621"/>
                  </a:cubicBezTo>
                  <a:cubicBezTo>
                    <a:pt x="3429" y="5659"/>
                    <a:pt x="3594" y="5679"/>
                    <a:pt x="3749" y="5679"/>
                  </a:cubicBezTo>
                  <a:cubicBezTo>
                    <a:pt x="4313" y="5679"/>
                    <a:pt x="4763" y="5416"/>
                    <a:pt x="5076" y="4791"/>
                  </a:cubicBezTo>
                  <a:cubicBezTo>
                    <a:pt x="5794" y="3338"/>
                    <a:pt x="5012" y="705"/>
                    <a:pt x="3496" y="99"/>
                  </a:cubicBezTo>
                  <a:cubicBezTo>
                    <a:pt x="3313" y="31"/>
                    <a:pt x="3101" y="0"/>
                    <a:pt x="28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16"/>
            <p:cNvSpPr/>
            <p:nvPr/>
          </p:nvSpPr>
          <p:spPr>
            <a:xfrm>
              <a:off x="4171016" y="4774518"/>
              <a:ext cx="332962" cy="316096"/>
            </a:xfrm>
            <a:custGeom>
              <a:rect b="b" l="l" r="r" t="t"/>
              <a:pathLst>
                <a:path extrusionOk="0" h="6117" w="6417">
                  <a:moveTo>
                    <a:pt x="2203" y="0"/>
                  </a:moveTo>
                  <a:cubicBezTo>
                    <a:pt x="240" y="958"/>
                    <a:pt x="1" y="1325"/>
                    <a:pt x="240" y="3192"/>
                  </a:cubicBezTo>
                  <a:cubicBezTo>
                    <a:pt x="288" y="3431"/>
                    <a:pt x="320" y="3655"/>
                    <a:pt x="336" y="3894"/>
                  </a:cubicBezTo>
                  <a:cubicBezTo>
                    <a:pt x="347" y="5851"/>
                    <a:pt x="599" y="6116"/>
                    <a:pt x="1437" y="6116"/>
                  </a:cubicBezTo>
                  <a:cubicBezTo>
                    <a:pt x="1750" y="6116"/>
                    <a:pt x="2144" y="6079"/>
                    <a:pt x="2637" y="6079"/>
                  </a:cubicBezTo>
                  <a:cubicBezTo>
                    <a:pt x="2688" y="6079"/>
                    <a:pt x="2740" y="6080"/>
                    <a:pt x="2794" y="6081"/>
                  </a:cubicBezTo>
                  <a:cubicBezTo>
                    <a:pt x="2806" y="6081"/>
                    <a:pt x="2818" y="6081"/>
                    <a:pt x="2830" y="6081"/>
                  </a:cubicBezTo>
                  <a:cubicBezTo>
                    <a:pt x="4451" y="6081"/>
                    <a:pt x="6400" y="3992"/>
                    <a:pt x="6416" y="2123"/>
                  </a:cubicBezTo>
                  <a:lnTo>
                    <a:pt x="6416" y="2123"/>
                  </a:lnTo>
                  <a:cubicBezTo>
                    <a:pt x="6257" y="2250"/>
                    <a:pt x="6081" y="2394"/>
                    <a:pt x="5938" y="2538"/>
                  </a:cubicBezTo>
                  <a:cubicBezTo>
                    <a:pt x="5628" y="2923"/>
                    <a:pt x="5300" y="3123"/>
                    <a:pt x="4974" y="3123"/>
                  </a:cubicBezTo>
                  <a:cubicBezTo>
                    <a:pt x="4678" y="3123"/>
                    <a:pt x="4383" y="2959"/>
                    <a:pt x="4102" y="2617"/>
                  </a:cubicBezTo>
                  <a:cubicBezTo>
                    <a:pt x="3416" y="1788"/>
                    <a:pt x="2841" y="878"/>
                    <a:pt x="22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16"/>
            <p:cNvSpPr/>
            <p:nvPr/>
          </p:nvSpPr>
          <p:spPr>
            <a:xfrm>
              <a:off x="3064726" y="3270450"/>
              <a:ext cx="245168" cy="458409"/>
            </a:xfrm>
            <a:custGeom>
              <a:rect b="b" l="l" r="r" t="t"/>
              <a:pathLst>
                <a:path extrusionOk="0" h="8871" w="4725">
                  <a:moveTo>
                    <a:pt x="2266" y="0"/>
                  </a:moveTo>
                  <a:cubicBezTo>
                    <a:pt x="1183" y="0"/>
                    <a:pt x="15" y="1237"/>
                    <a:pt x="0" y="2487"/>
                  </a:cubicBezTo>
                  <a:cubicBezTo>
                    <a:pt x="64" y="2758"/>
                    <a:pt x="160" y="3014"/>
                    <a:pt x="271" y="3269"/>
                  </a:cubicBezTo>
                  <a:cubicBezTo>
                    <a:pt x="1022" y="4642"/>
                    <a:pt x="1788" y="6014"/>
                    <a:pt x="2586" y="7355"/>
                  </a:cubicBezTo>
                  <a:cubicBezTo>
                    <a:pt x="2809" y="7754"/>
                    <a:pt x="3112" y="8121"/>
                    <a:pt x="3463" y="8424"/>
                  </a:cubicBezTo>
                  <a:cubicBezTo>
                    <a:pt x="3751" y="8663"/>
                    <a:pt x="4150" y="8727"/>
                    <a:pt x="4501" y="8871"/>
                  </a:cubicBezTo>
                  <a:cubicBezTo>
                    <a:pt x="4564" y="8488"/>
                    <a:pt x="4724" y="8073"/>
                    <a:pt x="4660" y="7690"/>
                  </a:cubicBezTo>
                  <a:cubicBezTo>
                    <a:pt x="4485" y="6621"/>
                    <a:pt x="4197" y="5551"/>
                    <a:pt x="3974" y="4482"/>
                  </a:cubicBezTo>
                  <a:cubicBezTo>
                    <a:pt x="3735" y="3269"/>
                    <a:pt x="3559" y="2040"/>
                    <a:pt x="3256" y="843"/>
                  </a:cubicBezTo>
                  <a:cubicBezTo>
                    <a:pt x="3176" y="508"/>
                    <a:pt x="2761" y="45"/>
                    <a:pt x="2458" y="13"/>
                  </a:cubicBezTo>
                  <a:cubicBezTo>
                    <a:pt x="2395" y="5"/>
                    <a:pt x="2331" y="0"/>
                    <a:pt x="22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16"/>
            <p:cNvSpPr/>
            <p:nvPr/>
          </p:nvSpPr>
          <p:spPr>
            <a:xfrm>
              <a:off x="3342116" y="3572793"/>
              <a:ext cx="305617" cy="332839"/>
            </a:xfrm>
            <a:custGeom>
              <a:rect b="b" l="l" r="r" t="t"/>
              <a:pathLst>
                <a:path extrusionOk="0" h="6441" w="5890">
                  <a:moveTo>
                    <a:pt x="4246" y="0"/>
                  </a:moveTo>
                  <a:cubicBezTo>
                    <a:pt x="3747" y="0"/>
                    <a:pt x="3217" y="222"/>
                    <a:pt x="2730" y="642"/>
                  </a:cubicBezTo>
                  <a:cubicBezTo>
                    <a:pt x="1469" y="1711"/>
                    <a:pt x="527" y="3100"/>
                    <a:pt x="0" y="4664"/>
                  </a:cubicBezTo>
                  <a:cubicBezTo>
                    <a:pt x="352" y="5222"/>
                    <a:pt x="639" y="6020"/>
                    <a:pt x="1213" y="6371"/>
                  </a:cubicBezTo>
                  <a:cubicBezTo>
                    <a:pt x="1295" y="6419"/>
                    <a:pt x="1412" y="6441"/>
                    <a:pt x="1547" y="6441"/>
                  </a:cubicBezTo>
                  <a:cubicBezTo>
                    <a:pt x="1994" y="6441"/>
                    <a:pt x="2640" y="6206"/>
                    <a:pt x="2873" y="5924"/>
                  </a:cubicBezTo>
                  <a:cubicBezTo>
                    <a:pt x="3926" y="4520"/>
                    <a:pt x="4884" y="3052"/>
                    <a:pt x="5762" y="1552"/>
                  </a:cubicBezTo>
                  <a:cubicBezTo>
                    <a:pt x="5889" y="1344"/>
                    <a:pt x="5650" y="770"/>
                    <a:pt x="5427" y="514"/>
                  </a:cubicBezTo>
                  <a:cubicBezTo>
                    <a:pt x="5086" y="166"/>
                    <a:pt x="4677" y="0"/>
                    <a:pt x="424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16"/>
            <p:cNvSpPr/>
            <p:nvPr/>
          </p:nvSpPr>
          <p:spPr>
            <a:xfrm>
              <a:off x="775041" y="122486"/>
              <a:ext cx="455520" cy="219412"/>
            </a:xfrm>
            <a:custGeom>
              <a:rect b="b" l="l" r="r" t="t"/>
              <a:pathLst>
                <a:path extrusionOk="0" h="4246" w="8779">
                  <a:moveTo>
                    <a:pt x="2561" y="1"/>
                  </a:moveTo>
                  <a:cubicBezTo>
                    <a:pt x="1492" y="1"/>
                    <a:pt x="506" y="620"/>
                    <a:pt x="65" y="1597"/>
                  </a:cubicBezTo>
                  <a:cubicBezTo>
                    <a:pt x="1" y="1773"/>
                    <a:pt x="17" y="1980"/>
                    <a:pt x="113" y="2140"/>
                  </a:cubicBezTo>
                  <a:cubicBezTo>
                    <a:pt x="639" y="2698"/>
                    <a:pt x="1166" y="3129"/>
                    <a:pt x="2076" y="3129"/>
                  </a:cubicBezTo>
                  <a:cubicBezTo>
                    <a:pt x="2130" y="3129"/>
                    <a:pt x="2184" y="3129"/>
                    <a:pt x="2240" y="3129"/>
                  </a:cubicBezTo>
                  <a:cubicBezTo>
                    <a:pt x="3265" y="3129"/>
                    <a:pt x="4506" y="3144"/>
                    <a:pt x="5188" y="3704"/>
                  </a:cubicBezTo>
                  <a:cubicBezTo>
                    <a:pt x="5670" y="4096"/>
                    <a:pt x="6089" y="4246"/>
                    <a:pt x="6486" y="4246"/>
                  </a:cubicBezTo>
                  <a:cubicBezTo>
                    <a:pt x="6928" y="4246"/>
                    <a:pt x="7343" y="4059"/>
                    <a:pt x="7789" y="3815"/>
                  </a:cubicBezTo>
                  <a:cubicBezTo>
                    <a:pt x="8172" y="3592"/>
                    <a:pt x="8443" y="3161"/>
                    <a:pt x="8778" y="2826"/>
                  </a:cubicBezTo>
                  <a:cubicBezTo>
                    <a:pt x="8364" y="2427"/>
                    <a:pt x="7996" y="1932"/>
                    <a:pt x="7518" y="1645"/>
                  </a:cubicBezTo>
                  <a:cubicBezTo>
                    <a:pt x="6895" y="1326"/>
                    <a:pt x="6241" y="1070"/>
                    <a:pt x="5571" y="895"/>
                  </a:cubicBezTo>
                  <a:cubicBezTo>
                    <a:pt x="4565" y="560"/>
                    <a:pt x="3544" y="288"/>
                    <a:pt x="2602" y="1"/>
                  </a:cubicBezTo>
                  <a:cubicBezTo>
                    <a:pt x="2589" y="1"/>
                    <a:pt x="2575" y="1"/>
                    <a:pt x="25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16"/>
            <p:cNvSpPr/>
            <p:nvPr/>
          </p:nvSpPr>
          <p:spPr>
            <a:xfrm>
              <a:off x="4214913" y="3586125"/>
              <a:ext cx="380128" cy="303901"/>
            </a:xfrm>
            <a:custGeom>
              <a:rect b="b" l="l" r="r" t="t"/>
              <a:pathLst>
                <a:path extrusionOk="0" h="5881" w="7326">
                  <a:moveTo>
                    <a:pt x="7326" y="1"/>
                  </a:moveTo>
                  <a:cubicBezTo>
                    <a:pt x="6943" y="81"/>
                    <a:pt x="6512" y="65"/>
                    <a:pt x="6209" y="256"/>
                  </a:cubicBezTo>
                  <a:cubicBezTo>
                    <a:pt x="4613" y="1294"/>
                    <a:pt x="3049" y="2379"/>
                    <a:pt x="1469" y="3448"/>
                  </a:cubicBezTo>
                  <a:cubicBezTo>
                    <a:pt x="1166" y="3656"/>
                    <a:pt x="846" y="3815"/>
                    <a:pt x="543" y="4023"/>
                  </a:cubicBezTo>
                  <a:cubicBezTo>
                    <a:pt x="352" y="4182"/>
                    <a:pt x="176" y="4358"/>
                    <a:pt x="1" y="4533"/>
                  </a:cubicBezTo>
                  <a:cubicBezTo>
                    <a:pt x="256" y="4837"/>
                    <a:pt x="415" y="5124"/>
                    <a:pt x="671" y="5331"/>
                  </a:cubicBezTo>
                  <a:cubicBezTo>
                    <a:pt x="1137" y="5706"/>
                    <a:pt x="1616" y="5881"/>
                    <a:pt x="2115" y="5881"/>
                  </a:cubicBezTo>
                  <a:cubicBezTo>
                    <a:pt x="2573" y="5881"/>
                    <a:pt x="3047" y="5734"/>
                    <a:pt x="3543" y="5459"/>
                  </a:cubicBezTo>
                  <a:cubicBezTo>
                    <a:pt x="4246" y="5028"/>
                    <a:pt x="4996" y="4693"/>
                    <a:pt x="5778" y="4469"/>
                  </a:cubicBezTo>
                  <a:cubicBezTo>
                    <a:pt x="6576" y="4262"/>
                    <a:pt x="6895" y="3863"/>
                    <a:pt x="6959" y="3097"/>
                  </a:cubicBezTo>
                  <a:cubicBezTo>
                    <a:pt x="7007" y="2427"/>
                    <a:pt x="7198" y="1788"/>
                    <a:pt x="7294" y="1118"/>
                  </a:cubicBezTo>
                  <a:cubicBezTo>
                    <a:pt x="7326" y="751"/>
                    <a:pt x="7326" y="384"/>
                    <a:pt x="73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16"/>
            <p:cNvSpPr/>
            <p:nvPr/>
          </p:nvSpPr>
          <p:spPr>
            <a:xfrm>
              <a:off x="1119521" y="3927120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1565" y="1"/>
                  </a:moveTo>
                  <a:cubicBezTo>
                    <a:pt x="786" y="1"/>
                    <a:pt x="293" y="754"/>
                    <a:pt x="113" y="2259"/>
                  </a:cubicBezTo>
                  <a:cubicBezTo>
                    <a:pt x="81" y="2499"/>
                    <a:pt x="49" y="2722"/>
                    <a:pt x="1" y="2945"/>
                  </a:cubicBezTo>
                  <a:lnTo>
                    <a:pt x="161" y="2961"/>
                  </a:lnTo>
                  <a:lnTo>
                    <a:pt x="161" y="5148"/>
                  </a:lnTo>
                  <a:cubicBezTo>
                    <a:pt x="161" y="5260"/>
                    <a:pt x="161" y="5355"/>
                    <a:pt x="176" y="5451"/>
                  </a:cubicBezTo>
                  <a:cubicBezTo>
                    <a:pt x="318" y="6266"/>
                    <a:pt x="829" y="6704"/>
                    <a:pt x="1463" y="6704"/>
                  </a:cubicBezTo>
                  <a:cubicBezTo>
                    <a:pt x="1760" y="6704"/>
                    <a:pt x="2085" y="6607"/>
                    <a:pt x="2411" y="6409"/>
                  </a:cubicBezTo>
                  <a:cubicBezTo>
                    <a:pt x="3592" y="5690"/>
                    <a:pt x="3767" y="4446"/>
                    <a:pt x="4071" y="3344"/>
                  </a:cubicBezTo>
                  <a:cubicBezTo>
                    <a:pt x="4390" y="2227"/>
                    <a:pt x="2842" y="121"/>
                    <a:pt x="1709" y="9"/>
                  </a:cubicBezTo>
                  <a:cubicBezTo>
                    <a:pt x="1660" y="4"/>
                    <a:pt x="1612" y="1"/>
                    <a:pt x="15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16"/>
            <p:cNvSpPr/>
            <p:nvPr/>
          </p:nvSpPr>
          <p:spPr>
            <a:xfrm>
              <a:off x="2090905" y="3016784"/>
              <a:ext cx="274122" cy="309637"/>
            </a:xfrm>
            <a:custGeom>
              <a:rect b="b" l="l" r="r" t="t"/>
              <a:pathLst>
                <a:path extrusionOk="0" h="5992" w="5283">
                  <a:moveTo>
                    <a:pt x="2783" y="1"/>
                  </a:moveTo>
                  <a:cubicBezTo>
                    <a:pt x="1712" y="1"/>
                    <a:pt x="576" y="1001"/>
                    <a:pt x="479" y="2098"/>
                  </a:cubicBezTo>
                  <a:cubicBezTo>
                    <a:pt x="431" y="2624"/>
                    <a:pt x="335" y="3151"/>
                    <a:pt x="224" y="3662"/>
                  </a:cubicBezTo>
                  <a:cubicBezTo>
                    <a:pt x="0" y="4651"/>
                    <a:pt x="128" y="4827"/>
                    <a:pt x="1133" y="4875"/>
                  </a:cubicBezTo>
                  <a:cubicBezTo>
                    <a:pt x="1357" y="4891"/>
                    <a:pt x="1564" y="4954"/>
                    <a:pt x="1772" y="5066"/>
                  </a:cubicBezTo>
                  <a:cubicBezTo>
                    <a:pt x="2346" y="5353"/>
                    <a:pt x="2905" y="5688"/>
                    <a:pt x="3479" y="5992"/>
                  </a:cubicBezTo>
                  <a:cubicBezTo>
                    <a:pt x="5187" y="5768"/>
                    <a:pt x="5283" y="5641"/>
                    <a:pt x="4852" y="4093"/>
                  </a:cubicBezTo>
                  <a:cubicBezTo>
                    <a:pt x="4548" y="3039"/>
                    <a:pt x="4325" y="1954"/>
                    <a:pt x="3990" y="917"/>
                  </a:cubicBezTo>
                  <a:cubicBezTo>
                    <a:pt x="3878" y="582"/>
                    <a:pt x="3559" y="167"/>
                    <a:pt x="3256" y="71"/>
                  </a:cubicBezTo>
                  <a:cubicBezTo>
                    <a:pt x="3102" y="23"/>
                    <a:pt x="2943" y="1"/>
                    <a:pt x="27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16"/>
            <p:cNvSpPr/>
            <p:nvPr/>
          </p:nvSpPr>
          <p:spPr>
            <a:xfrm>
              <a:off x="4656267" y="3063652"/>
              <a:ext cx="347024" cy="360898"/>
            </a:xfrm>
            <a:custGeom>
              <a:rect b="b" l="l" r="r" t="t"/>
              <a:pathLst>
                <a:path extrusionOk="0" h="6984" w="6688">
                  <a:moveTo>
                    <a:pt x="5294" y="1"/>
                  </a:moveTo>
                  <a:cubicBezTo>
                    <a:pt x="5115" y="1"/>
                    <a:pt x="4905" y="21"/>
                    <a:pt x="4661" y="58"/>
                  </a:cubicBezTo>
                  <a:lnTo>
                    <a:pt x="4677" y="58"/>
                  </a:lnTo>
                  <a:cubicBezTo>
                    <a:pt x="4533" y="377"/>
                    <a:pt x="4390" y="696"/>
                    <a:pt x="4214" y="999"/>
                  </a:cubicBezTo>
                  <a:cubicBezTo>
                    <a:pt x="3927" y="1478"/>
                    <a:pt x="3480" y="1893"/>
                    <a:pt x="3272" y="2404"/>
                  </a:cubicBezTo>
                  <a:cubicBezTo>
                    <a:pt x="2889" y="3441"/>
                    <a:pt x="2139" y="4095"/>
                    <a:pt x="1198" y="4590"/>
                  </a:cubicBezTo>
                  <a:cubicBezTo>
                    <a:pt x="815" y="4797"/>
                    <a:pt x="288" y="5005"/>
                    <a:pt x="176" y="5340"/>
                  </a:cubicBezTo>
                  <a:cubicBezTo>
                    <a:pt x="1" y="5835"/>
                    <a:pt x="144" y="6425"/>
                    <a:pt x="160" y="6984"/>
                  </a:cubicBezTo>
                  <a:cubicBezTo>
                    <a:pt x="591" y="6904"/>
                    <a:pt x="1070" y="6904"/>
                    <a:pt x="1469" y="6729"/>
                  </a:cubicBezTo>
                  <a:cubicBezTo>
                    <a:pt x="2123" y="6441"/>
                    <a:pt x="2698" y="5851"/>
                    <a:pt x="3368" y="5707"/>
                  </a:cubicBezTo>
                  <a:cubicBezTo>
                    <a:pt x="5363" y="5292"/>
                    <a:pt x="6688" y="3393"/>
                    <a:pt x="6416" y="1382"/>
                  </a:cubicBezTo>
                  <a:cubicBezTo>
                    <a:pt x="6287" y="363"/>
                    <a:pt x="6054" y="1"/>
                    <a:pt x="52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16"/>
            <p:cNvSpPr/>
            <p:nvPr/>
          </p:nvSpPr>
          <p:spPr>
            <a:xfrm>
              <a:off x="2948758" y="3732413"/>
              <a:ext cx="327151" cy="301575"/>
            </a:xfrm>
            <a:custGeom>
              <a:rect b="b" l="l" r="r" t="t"/>
              <a:pathLst>
                <a:path extrusionOk="0" h="5836" w="6305">
                  <a:moveTo>
                    <a:pt x="4001" y="0"/>
                  </a:moveTo>
                  <a:cubicBezTo>
                    <a:pt x="3700" y="0"/>
                    <a:pt x="3263" y="155"/>
                    <a:pt x="3049" y="346"/>
                  </a:cubicBezTo>
                  <a:cubicBezTo>
                    <a:pt x="2187" y="1176"/>
                    <a:pt x="1357" y="2037"/>
                    <a:pt x="575" y="2963"/>
                  </a:cubicBezTo>
                  <a:cubicBezTo>
                    <a:pt x="288" y="3282"/>
                    <a:pt x="144" y="3745"/>
                    <a:pt x="1" y="4032"/>
                  </a:cubicBezTo>
                  <a:cubicBezTo>
                    <a:pt x="129" y="5836"/>
                    <a:pt x="1724" y="4926"/>
                    <a:pt x="2443" y="5564"/>
                  </a:cubicBezTo>
                  <a:cubicBezTo>
                    <a:pt x="2495" y="5613"/>
                    <a:pt x="2573" y="5632"/>
                    <a:pt x="2668" y="5632"/>
                  </a:cubicBezTo>
                  <a:cubicBezTo>
                    <a:pt x="2946" y="5632"/>
                    <a:pt x="3366" y="5468"/>
                    <a:pt x="3687" y="5421"/>
                  </a:cubicBezTo>
                  <a:cubicBezTo>
                    <a:pt x="3719" y="5405"/>
                    <a:pt x="3735" y="5373"/>
                    <a:pt x="3751" y="5341"/>
                  </a:cubicBezTo>
                  <a:cubicBezTo>
                    <a:pt x="4852" y="4352"/>
                    <a:pt x="6305" y="3474"/>
                    <a:pt x="5124" y="1638"/>
                  </a:cubicBezTo>
                  <a:cubicBezTo>
                    <a:pt x="5092" y="1575"/>
                    <a:pt x="5156" y="1479"/>
                    <a:pt x="5124" y="1431"/>
                  </a:cubicBezTo>
                  <a:cubicBezTo>
                    <a:pt x="4837" y="952"/>
                    <a:pt x="4645" y="378"/>
                    <a:pt x="4246" y="58"/>
                  </a:cubicBezTo>
                  <a:cubicBezTo>
                    <a:pt x="4189" y="18"/>
                    <a:pt x="4103" y="0"/>
                    <a:pt x="40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16"/>
            <p:cNvSpPr/>
            <p:nvPr/>
          </p:nvSpPr>
          <p:spPr>
            <a:xfrm>
              <a:off x="5178824" y="4125444"/>
              <a:ext cx="376755" cy="195383"/>
            </a:xfrm>
            <a:custGeom>
              <a:rect b="b" l="l" r="r" t="t"/>
              <a:pathLst>
                <a:path extrusionOk="0" h="3781" w="7261">
                  <a:moveTo>
                    <a:pt x="4937" y="1"/>
                  </a:moveTo>
                  <a:cubicBezTo>
                    <a:pt x="4919" y="1"/>
                    <a:pt x="4902" y="1"/>
                    <a:pt x="4884" y="1"/>
                  </a:cubicBezTo>
                  <a:cubicBezTo>
                    <a:pt x="3703" y="113"/>
                    <a:pt x="2330" y="225"/>
                    <a:pt x="1181" y="1390"/>
                  </a:cubicBezTo>
                  <a:cubicBezTo>
                    <a:pt x="144" y="2427"/>
                    <a:pt x="0" y="2571"/>
                    <a:pt x="1261" y="3369"/>
                  </a:cubicBezTo>
                  <a:cubicBezTo>
                    <a:pt x="1484" y="3496"/>
                    <a:pt x="1740" y="3592"/>
                    <a:pt x="1995" y="3640"/>
                  </a:cubicBezTo>
                  <a:cubicBezTo>
                    <a:pt x="2323" y="3739"/>
                    <a:pt x="2640" y="3780"/>
                    <a:pt x="2949" y="3780"/>
                  </a:cubicBezTo>
                  <a:cubicBezTo>
                    <a:pt x="4338" y="3780"/>
                    <a:pt x="5563" y="2938"/>
                    <a:pt x="6894" y="2650"/>
                  </a:cubicBezTo>
                  <a:cubicBezTo>
                    <a:pt x="7006" y="2618"/>
                    <a:pt x="7134" y="2331"/>
                    <a:pt x="7150" y="2172"/>
                  </a:cubicBezTo>
                  <a:cubicBezTo>
                    <a:pt x="7260" y="735"/>
                    <a:pt x="6590" y="1"/>
                    <a:pt x="49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16"/>
            <p:cNvSpPr/>
            <p:nvPr/>
          </p:nvSpPr>
          <p:spPr>
            <a:xfrm>
              <a:off x="5484389" y="2553839"/>
              <a:ext cx="192139" cy="255326"/>
            </a:xfrm>
            <a:custGeom>
              <a:rect b="b" l="l" r="r" t="t"/>
              <a:pathLst>
                <a:path extrusionOk="0" h="4941" w="3703">
                  <a:moveTo>
                    <a:pt x="600" y="0"/>
                  </a:moveTo>
                  <a:cubicBezTo>
                    <a:pt x="351" y="0"/>
                    <a:pt x="236" y="250"/>
                    <a:pt x="64" y="875"/>
                  </a:cubicBezTo>
                  <a:cubicBezTo>
                    <a:pt x="16" y="1066"/>
                    <a:pt x="0" y="1274"/>
                    <a:pt x="16" y="1465"/>
                  </a:cubicBezTo>
                  <a:cubicBezTo>
                    <a:pt x="16" y="2917"/>
                    <a:pt x="1197" y="3731"/>
                    <a:pt x="1819" y="4849"/>
                  </a:cubicBezTo>
                  <a:cubicBezTo>
                    <a:pt x="1843" y="4908"/>
                    <a:pt x="1981" y="4941"/>
                    <a:pt x="2103" y="4941"/>
                  </a:cubicBezTo>
                  <a:cubicBezTo>
                    <a:pt x="2145" y="4941"/>
                    <a:pt x="2185" y="4937"/>
                    <a:pt x="2218" y="4928"/>
                  </a:cubicBezTo>
                  <a:cubicBezTo>
                    <a:pt x="3304" y="4689"/>
                    <a:pt x="3703" y="4019"/>
                    <a:pt x="3320" y="2790"/>
                  </a:cubicBezTo>
                  <a:cubicBezTo>
                    <a:pt x="2968" y="1944"/>
                    <a:pt x="2601" y="970"/>
                    <a:pt x="1484" y="380"/>
                  </a:cubicBezTo>
                  <a:cubicBezTo>
                    <a:pt x="1056" y="145"/>
                    <a:pt x="789" y="0"/>
                    <a:pt x="6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16"/>
            <p:cNvSpPr/>
            <p:nvPr/>
          </p:nvSpPr>
          <p:spPr>
            <a:xfrm>
              <a:off x="852924" y="4082193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3079" y="1"/>
                  </a:moveTo>
                  <a:cubicBezTo>
                    <a:pt x="1910" y="1"/>
                    <a:pt x="228" y="1095"/>
                    <a:pt x="16" y="2115"/>
                  </a:cubicBezTo>
                  <a:cubicBezTo>
                    <a:pt x="0" y="2275"/>
                    <a:pt x="48" y="2434"/>
                    <a:pt x="128" y="2578"/>
                  </a:cubicBezTo>
                  <a:cubicBezTo>
                    <a:pt x="399" y="3264"/>
                    <a:pt x="654" y="3950"/>
                    <a:pt x="958" y="4605"/>
                  </a:cubicBezTo>
                  <a:cubicBezTo>
                    <a:pt x="1085" y="4892"/>
                    <a:pt x="1277" y="5259"/>
                    <a:pt x="1532" y="5371"/>
                  </a:cubicBezTo>
                  <a:cubicBezTo>
                    <a:pt x="1843" y="5523"/>
                    <a:pt x="2162" y="5592"/>
                    <a:pt x="2472" y="5592"/>
                  </a:cubicBezTo>
                  <a:cubicBezTo>
                    <a:pt x="3629" y="5592"/>
                    <a:pt x="4660" y="4624"/>
                    <a:pt x="4660" y="3328"/>
                  </a:cubicBezTo>
                  <a:cubicBezTo>
                    <a:pt x="4421" y="2338"/>
                    <a:pt x="4213" y="1349"/>
                    <a:pt x="3958" y="391"/>
                  </a:cubicBezTo>
                  <a:cubicBezTo>
                    <a:pt x="3910" y="248"/>
                    <a:pt x="3671" y="104"/>
                    <a:pt x="3495" y="56"/>
                  </a:cubicBezTo>
                  <a:cubicBezTo>
                    <a:pt x="3367" y="18"/>
                    <a:pt x="3227" y="1"/>
                    <a:pt x="30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16"/>
            <p:cNvSpPr/>
            <p:nvPr/>
          </p:nvSpPr>
          <p:spPr>
            <a:xfrm>
              <a:off x="1540224" y="3095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2517" y="1"/>
                  </a:moveTo>
                  <a:cubicBezTo>
                    <a:pt x="2101" y="1"/>
                    <a:pt x="1869" y="343"/>
                    <a:pt x="1580" y="814"/>
                  </a:cubicBezTo>
                  <a:cubicBezTo>
                    <a:pt x="1309" y="1261"/>
                    <a:pt x="1038" y="1740"/>
                    <a:pt x="655" y="2091"/>
                  </a:cubicBezTo>
                  <a:cubicBezTo>
                    <a:pt x="48" y="2617"/>
                    <a:pt x="0" y="3032"/>
                    <a:pt x="702" y="3479"/>
                  </a:cubicBezTo>
                  <a:cubicBezTo>
                    <a:pt x="862" y="3591"/>
                    <a:pt x="990" y="3767"/>
                    <a:pt x="1149" y="3878"/>
                  </a:cubicBezTo>
                  <a:cubicBezTo>
                    <a:pt x="1883" y="4373"/>
                    <a:pt x="2618" y="4852"/>
                    <a:pt x="3240" y="5267"/>
                  </a:cubicBezTo>
                  <a:cubicBezTo>
                    <a:pt x="5331" y="4820"/>
                    <a:pt x="6320" y="4405"/>
                    <a:pt x="5203" y="2266"/>
                  </a:cubicBezTo>
                  <a:cubicBezTo>
                    <a:pt x="4772" y="1421"/>
                    <a:pt x="4118" y="734"/>
                    <a:pt x="3288" y="271"/>
                  </a:cubicBezTo>
                  <a:cubicBezTo>
                    <a:pt x="2968" y="83"/>
                    <a:pt x="2720" y="1"/>
                    <a:pt x="25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16"/>
            <p:cNvSpPr/>
            <p:nvPr/>
          </p:nvSpPr>
          <p:spPr>
            <a:xfrm>
              <a:off x="1230768" y="4803765"/>
              <a:ext cx="336594" cy="216725"/>
            </a:xfrm>
            <a:custGeom>
              <a:rect b="b" l="l" r="r" t="t"/>
              <a:pathLst>
                <a:path extrusionOk="0" h="4194" w="6487">
                  <a:moveTo>
                    <a:pt x="5687" y="1"/>
                  </a:moveTo>
                  <a:cubicBezTo>
                    <a:pt x="5588" y="1"/>
                    <a:pt x="5473" y="18"/>
                    <a:pt x="5342" y="56"/>
                  </a:cubicBezTo>
                  <a:cubicBezTo>
                    <a:pt x="3842" y="503"/>
                    <a:pt x="2341" y="902"/>
                    <a:pt x="857" y="1349"/>
                  </a:cubicBezTo>
                  <a:cubicBezTo>
                    <a:pt x="602" y="1413"/>
                    <a:pt x="394" y="1573"/>
                    <a:pt x="283" y="1796"/>
                  </a:cubicBezTo>
                  <a:cubicBezTo>
                    <a:pt x="1" y="2516"/>
                    <a:pt x="1163" y="3713"/>
                    <a:pt x="1945" y="3713"/>
                  </a:cubicBezTo>
                  <a:cubicBezTo>
                    <a:pt x="1960" y="3713"/>
                    <a:pt x="1976" y="3712"/>
                    <a:pt x="1990" y="3711"/>
                  </a:cubicBezTo>
                  <a:cubicBezTo>
                    <a:pt x="2091" y="3705"/>
                    <a:pt x="2191" y="3702"/>
                    <a:pt x="2292" y="3702"/>
                  </a:cubicBezTo>
                  <a:cubicBezTo>
                    <a:pt x="2929" y="3702"/>
                    <a:pt x="3575" y="3820"/>
                    <a:pt x="4209" y="3903"/>
                  </a:cubicBezTo>
                  <a:cubicBezTo>
                    <a:pt x="4560" y="3982"/>
                    <a:pt x="4911" y="4078"/>
                    <a:pt x="5246" y="4190"/>
                  </a:cubicBezTo>
                  <a:cubicBezTo>
                    <a:pt x="5296" y="4193"/>
                    <a:pt x="5345" y="4194"/>
                    <a:pt x="5392" y="4194"/>
                  </a:cubicBezTo>
                  <a:cubicBezTo>
                    <a:pt x="6192" y="4194"/>
                    <a:pt x="6486" y="3806"/>
                    <a:pt x="6411" y="2977"/>
                  </a:cubicBezTo>
                  <a:cubicBezTo>
                    <a:pt x="6347" y="2291"/>
                    <a:pt x="6395" y="1589"/>
                    <a:pt x="6347" y="902"/>
                  </a:cubicBezTo>
                  <a:cubicBezTo>
                    <a:pt x="6308" y="413"/>
                    <a:pt x="6169" y="1"/>
                    <a:pt x="5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16"/>
            <p:cNvSpPr/>
            <p:nvPr/>
          </p:nvSpPr>
          <p:spPr>
            <a:xfrm>
              <a:off x="339499" y="4591489"/>
              <a:ext cx="298146" cy="261217"/>
            </a:xfrm>
            <a:custGeom>
              <a:rect b="b" l="l" r="r" t="t"/>
              <a:pathLst>
                <a:path extrusionOk="0" h="5055" w="5746">
                  <a:moveTo>
                    <a:pt x="4237" y="1"/>
                  </a:moveTo>
                  <a:cubicBezTo>
                    <a:pt x="4029" y="1"/>
                    <a:pt x="3158" y="501"/>
                    <a:pt x="2634" y="749"/>
                  </a:cubicBezTo>
                  <a:cubicBezTo>
                    <a:pt x="2474" y="797"/>
                    <a:pt x="2330" y="877"/>
                    <a:pt x="2187" y="973"/>
                  </a:cubicBezTo>
                  <a:cubicBezTo>
                    <a:pt x="1341" y="1803"/>
                    <a:pt x="0" y="2281"/>
                    <a:pt x="32" y="3750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45" y="5024"/>
                    <a:pt x="695" y="5055"/>
                    <a:pt x="864" y="5055"/>
                  </a:cubicBezTo>
                  <a:cubicBezTo>
                    <a:pt x="1109" y="5055"/>
                    <a:pt x="1395" y="4990"/>
                    <a:pt x="1612" y="4915"/>
                  </a:cubicBezTo>
                  <a:cubicBezTo>
                    <a:pt x="2618" y="4579"/>
                    <a:pt x="3591" y="4180"/>
                    <a:pt x="4549" y="3718"/>
                  </a:cubicBezTo>
                  <a:cubicBezTo>
                    <a:pt x="4980" y="3526"/>
                    <a:pt x="5299" y="3111"/>
                    <a:pt x="5746" y="2728"/>
                  </a:cubicBezTo>
                  <a:cubicBezTo>
                    <a:pt x="5219" y="1659"/>
                    <a:pt x="4836" y="765"/>
                    <a:pt x="4277" y="15"/>
                  </a:cubicBezTo>
                  <a:cubicBezTo>
                    <a:pt x="4270" y="5"/>
                    <a:pt x="4257" y="1"/>
                    <a:pt x="4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16"/>
            <p:cNvSpPr/>
            <p:nvPr/>
          </p:nvSpPr>
          <p:spPr>
            <a:xfrm>
              <a:off x="2472640" y="3464898"/>
              <a:ext cx="233546" cy="367048"/>
            </a:xfrm>
            <a:custGeom>
              <a:rect b="b" l="l" r="r" t="t"/>
              <a:pathLst>
                <a:path extrusionOk="0" h="7103" w="4501">
                  <a:moveTo>
                    <a:pt x="2123" y="1"/>
                  </a:moveTo>
                  <a:cubicBezTo>
                    <a:pt x="1852" y="480"/>
                    <a:pt x="1644" y="879"/>
                    <a:pt x="1405" y="1262"/>
                  </a:cubicBezTo>
                  <a:cubicBezTo>
                    <a:pt x="1245" y="1533"/>
                    <a:pt x="1006" y="1772"/>
                    <a:pt x="830" y="2044"/>
                  </a:cubicBezTo>
                  <a:cubicBezTo>
                    <a:pt x="543" y="2443"/>
                    <a:pt x="0" y="2889"/>
                    <a:pt x="48" y="3241"/>
                  </a:cubicBezTo>
                  <a:cubicBezTo>
                    <a:pt x="112" y="3656"/>
                    <a:pt x="703" y="4007"/>
                    <a:pt x="1197" y="4533"/>
                  </a:cubicBezTo>
                  <a:cubicBezTo>
                    <a:pt x="974" y="5778"/>
                    <a:pt x="2586" y="5954"/>
                    <a:pt x="3368" y="7103"/>
                  </a:cubicBezTo>
                  <a:cubicBezTo>
                    <a:pt x="3400" y="6512"/>
                    <a:pt x="3416" y="6145"/>
                    <a:pt x="3447" y="5778"/>
                  </a:cubicBezTo>
                  <a:cubicBezTo>
                    <a:pt x="3463" y="5555"/>
                    <a:pt x="3384" y="5267"/>
                    <a:pt x="3511" y="5156"/>
                  </a:cubicBezTo>
                  <a:cubicBezTo>
                    <a:pt x="4501" y="4166"/>
                    <a:pt x="4166" y="2969"/>
                    <a:pt x="4198" y="1788"/>
                  </a:cubicBezTo>
                  <a:cubicBezTo>
                    <a:pt x="4211" y="817"/>
                    <a:pt x="3920" y="362"/>
                    <a:pt x="3134" y="362"/>
                  </a:cubicBezTo>
                  <a:cubicBezTo>
                    <a:pt x="3002" y="362"/>
                    <a:pt x="2857" y="375"/>
                    <a:pt x="2697" y="400"/>
                  </a:cubicBezTo>
                  <a:cubicBezTo>
                    <a:pt x="2693" y="400"/>
                    <a:pt x="2688" y="401"/>
                    <a:pt x="2684" y="401"/>
                  </a:cubicBezTo>
                  <a:cubicBezTo>
                    <a:pt x="2543" y="401"/>
                    <a:pt x="2370" y="171"/>
                    <a:pt x="21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16"/>
            <p:cNvSpPr/>
            <p:nvPr/>
          </p:nvSpPr>
          <p:spPr>
            <a:xfrm>
              <a:off x="6296737" y="3039365"/>
              <a:ext cx="233546" cy="367048"/>
            </a:xfrm>
            <a:custGeom>
              <a:rect b="b" l="l" r="r" t="t"/>
              <a:pathLst>
                <a:path extrusionOk="0" h="7103" w="4501">
                  <a:moveTo>
                    <a:pt x="2123" y="1"/>
                  </a:moveTo>
                  <a:cubicBezTo>
                    <a:pt x="1851" y="496"/>
                    <a:pt x="1644" y="895"/>
                    <a:pt x="1404" y="1278"/>
                  </a:cubicBezTo>
                  <a:cubicBezTo>
                    <a:pt x="1245" y="1549"/>
                    <a:pt x="1005" y="1788"/>
                    <a:pt x="830" y="2060"/>
                  </a:cubicBezTo>
                  <a:cubicBezTo>
                    <a:pt x="543" y="2459"/>
                    <a:pt x="0" y="2890"/>
                    <a:pt x="48" y="3257"/>
                  </a:cubicBezTo>
                  <a:cubicBezTo>
                    <a:pt x="112" y="3672"/>
                    <a:pt x="702" y="4007"/>
                    <a:pt x="1197" y="4533"/>
                  </a:cubicBezTo>
                  <a:cubicBezTo>
                    <a:pt x="974" y="5778"/>
                    <a:pt x="2585" y="5954"/>
                    <a:pt x="3367" y="7103"/>
                  </a:cubicBezTo>
                  <a:lnTo>
                    <a:pt x="3447" y="5778"/>
                  </a:lnTo>
                  <a:cubicBezTo>
                    <a:pt x="3463" y="5571"/>
                    <a:pt x="3383" y="5267"/>
                    <a:pt x="3511" y="5156"/>
                  </a:cubicBezTo>
                  <a:cubicBezTo>
                    <a:pt x="4501" y="4182"/>
                    <a:pt x="4165" y="2969"/>
                    <a:pt x="4197" y="1804"/>
                  </a:cubicBezTo>
                  <a:cubicBezTo>
                    <a:pt x="4211" y="830"/>
                    <a:pt x="3918" y="363"/>
                    <a:pt x="3125" y="363"/>
                  </a:cubicBezTo>
                  <a:cubicBezTo>
                    <a:pt x="2996" y="363"/>
                    <a:pt x="2854" y="375"/>
                    <a:pt x="2697" y="400"/>
                  </a:cubicBezTo>
                  <a:cubicBezTo>
                    <a:pt x="2688" y="402"/>
                    <a:pt x="2679" y="403"/>
                    <a:pt x="2670" y="403"/>
                  </a:cubicBezTo>
                  <a:cubicBezTo>
                    <a:pt x="2532" y="403"/>
                    <a:pt x="2362" y="181"/>
                    <a:pt x="21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16"/>
            <p:cNvSpPr/>
            <p:nvPr/>
          </p:nvSpPr>
          <p:spPr>
            <a:xfrm>
              <a:off x="2417380" y="4655565"/>
              <a:ext cx="289636" cy="238480"/>
            </a:xfrm>
            <a:custGeom>
              <a:rect b="b" l="l" r="r" t="t"/>
              <a:pathLst>
                <a:path extrusionOk="0" h="4615" w="5582">
                  <a:moveTo>
                    <a:pt x="2346" y="1"/>
                  </a:moveTo>
                  <a:cubicBezTo>
                    <a:pt x="1517" y="1"/>
                    <a:pt x="1" y="1874"/>
                    <a:pt x="188" y="2637"/>
                  </a:cubicBezTo>
                  <a:cubicBezTo>
                    <a:pt x="602" y="4329"/>
                    <a:pt x="922" y="4552"/>
                    <a:pt x="2725" y="4552"/>
                  </a:cubicBezTo>
                  <a:cubicBezTo>
                    <a:pt x="3014" y="4552"/>
                    <a:pt x="3341" y="4615"/>
                    <a:pt x="3635" y="4615"/>
                  </a:cubicBezTo>
                  <a:cubicBezTo>
                    <a:pt x="3811" y="4615"/>
                    <a:pt x="3976" y="4592"/>
                    <a:pt x="4114" y="4520"/>
                  </a:cubicBezTo>
                  <a:cubicBezTo>
                    <a:pt x="4672" y="4201"/>
                    <a:pt x="5135" y="3754"/>
                    <a:pt x="5470" y="3212"/>
                  </a:cubicBezTo>
                  <a:cubicBezTo>
                    <a:pt x="5582" y="3036"/>
                    <a:pt x="5135" y="2446"/>
                    <a:pt x="4848" y="2142"/>
                  </a:cubicBezTo>
                  <a:cubicBezTo>
                    <a:pt x="4289" y="1520"/>
                    <a:pt x="3667" y="977"/>
                    <a:pt x="3044" y="419"/>
                  </a:cubicBezTo>
                  <a:cubicBezTo>
                    <a:pt x="2853" y="243"/>
                    <a:pt x="2629" y="20"/>
                    <a:pt x="2406" y="4"/>
                  </a:cubicBezTo>
                  <a:cubicBezTo>
                    <a:pt x="2386" y="2"/>
                    <a:pt x="2367" y="1"/>
                    <a:pt x="23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16"/>
            <p:cNvSpPr/>
            <p:nvPr/>
          </p:nvSpPr>
          <p:spPr>
            <a:xfrm>
              <a:off x="540718" y="2908166"/>
              <a:ext cx="366897" cy="234346"/>
            </a:xfrm>
            <a:custGeom>
              <a:rect b="b" l="l" r="r" t="t"/>
              <a:pathLst>
                <a:path extrusionOk="0" h="4535" w="7071">
                  <a:moveTo>
                    <a:pt x="685" y="0"/>
                  </a:moveTo>
                  <a:cubicBezTo>
                    <a:pt x="557" y="0"/>
                    <a:pt x="428" y="5"/>
                    <a:pt x="303" y="5"/>
                  </a:cubicBezTo>
                  <a:cubicBezTo>
                    <a:pt x="255" y="5"/>
                    <a:pt x="207" y="4"/>
                    <a:pt x="160" y="2"/>
                  </a:cubicBezTo>
                  <a:lnTo>
                    <a:pt x="160" y="2"/>
                  </a:lnTo>
                  <a:cubicBezTo>
                    <a:pt x="160" y="417"/>
                    <a:pt x="0" y="928"/>
                    <a:pt x="192" y="1247"/>
                  </a:cubicBezTo>
                  <a:cubicBezTo>
                    <a:pt x="527" y="1838"/>
                    <a:pt x="1197" y="2237"/>
                    <a:pt x="1533" y="2843"/>
                  </a:cubicBezTo>
                  <a:cubicBezTo>
                    <a:pt x="2235" y="4056"/>
                    <a:pt x="3464" y="4120"/>
                    <a:pt x="4549" y="4535"/>
                  </a:cubicBezTo>
                  <a:cubicBezTo>
                    <a:pt x="4996" y="4375"/>
                    <a:pt x="5458" y="4232"/>
                    <a:pt x="5937" y="4136"/>
                  </a:cubicBezTo>
                  <a:cubicBezTo>
                    <a:pt x="7070" y="3944"/>
                    <a:pt x="6703" y="3083"/>
                    <a:pt x="6560" y="2508"/>
                  </a:cubicBezTo>
                  <a:cubicBezTo>
                    <a:pt x="6480" y="2221"/>
                    <a:pt x="5826" y="1949"/>
                    <a:pt x="5427" y="1949"/>
                  </a:cubicBezTo>
                  <a:cubicBezTo>
                    <a:pt x="4740" y="1949"/>
                    <a:pt x="4166" y="1918"/>
                    <a:pt x="3799" y="1247"/>
                  </a:cubicBezTo>
                  <a:cubicBezTo>
                    <a:pt x="3703" y="1120"/>
                    <a:pt x="3575" y="1024"/>
                    <a:pt x="3432" y="976"/>
                  </a:cubicBezTo>
                  <a:cubicBezTo>
                    <a:pt x="2713" y="657"/>
                    <a:pt x="2011" y="322"/>
                    <a:pt x="1277" y="82"/>
                  </a:cubicBezTo>
                  <a:cubicBezTo>
                    <a:pt x="1096" y="13"/>
                    <a:pt x="892" y="0"/>
                    <a:pt x="6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16"/>
            <p:cNvSpPr/>
            <p:nvPr/>
          </p:nvSpPr>
          <p:spPr>
            <a:xfrm>
              <a:off x="1729820" y="4218147"/>
              <a:ext cx="271683" cy="285504"/>
            </a:xfrm>
            <a:custGeom>
              <a:rect b="b" l="l" r="r" t="t"/>
              <a:pathLst>
                <a:path extrusionOk="0" h="5525" w="5236">
                  <a:moveTo>
                    <a:pt x="4276" y="0"/>
                  </a:moveTo>
                  <a:cubicBezTo>
                    <a:pt x="3953" y="0"/>
                    <a:pt x="3632" y="8"/>
                    <a:pt x="3304" y="27"/>
                  </a:cubicBezTo>
                  <a:cubicBezTo>
                    <a:pt x="2411" y="122"/>
                    <a:pt x="1645" y="441"/>
                    <a:pt x="1278" y="1383"/>
                  </a:cubicBezTo>
                  <a:cubicBezTo>
                    <a:pt x="1102" y="1862"/>
                    <a:pt x="942" y="2404"/>
                    <a:pt x="591" y="2756"/>
                  </a:cubicBezTo>
                  <a:cubicBezTo>
                    <a:pt x="1" y="3346"/>
                    <a:pt x="1" y="3793"/>
                    <a:pt x="591" y="4336"/>
                  </a:cubicBezTo>
                  <a:cubicBezTo>
                    <a:pt x="799" y="4511"/>
                    <a:pt x="879" y="4830"/>
                    <a:pt x="1086" y="4958"/>
                  </a:cubicBezTo>
                  <a:cubicBezTo>
                    <a:pt x="1462" y="5181"/>
                    <a:pt x="1934" y="5524"/>
                    <a:pt x="2282" y="5524"/>
                  </a:cubicBezTo>
                  <a:cubicBezTo>
                    <a:pt x="2333" y="5524"/>
                    <a:pt x="2382" y="5517"/>
                    <a:pt x="2427" y="5501"/>
                  </a:cubicBezTo>
                  <a:cubicBezTo>
                    <a:pt x="2778" y="5357"/>
                    <a:pt x="2953" y="4687"/>
                    <a:pt x="3161" y="4224"/>
                  </a:cubicBezTo>
                  <a:cubicBezTo>
                    <a:pt x="3225" y="4064"/>
                    <a:pt x="3145" y="3841"/>
                    <a:pt x="3145" y="3665"/>
                  </a:cubicBezTo>
                  <a:cubicBezTo>
                    <a:pt x="4214" y="3250"/>
                    <a:pt x="5235" y="1176"/>
                    <a:pt x="4964" y="11"/>
                  </a:cubicBezTo>
                  <a:cubicBezTo>
                    <a:pt x="4733" y="4"/>
                    <a:pt x="4504" y="0"/>
                    <a:pt x="42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16"/>
            <p:cNvSpPr/>
            <p:nvPr/>
          </p:nvSpPr>
          <p:spPr>
            <a:xfrm>
              <a:off x="924944" y="2908941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22" y="1"/>
                  </a:moveTo>
                  <a:cubicBezTo>
                    <a:pt x="2005" y="1"/>
                    <a:pt x="806" y="556"/>
                    <a:pt x="336" y="1344"/>
                  </a:cubicBezTo>
                  <a:cubicBezTo>
                    <a:pt x="208" y="1631"/>
                    <a:pt x="96" y="1918"/>
                    <a:pt x="1" y="2206"/>
                  </a:cubicBezTo>
                  <a:cubicBezTo>
                    <a:pt x="224" y="2541"/>
                    <a:pt x="399" y="3020"/>
                    <a:pt x="751" y="3275"/>
                  </a:cubicBezTo>
                  <a:cubicBezTo>
                    <a:pt x="1549" y="3850"/>
                    <a:pt x="2378" y="4376"/>
                    <a:pt x="3240" y="4855"/>
                  </a:cubicBezTo>
                  <a:cubicBezTo>
                    <a:pt x="3512" y="4999"/>
                    <a:pt x="3847" y="4999"/>
                    <a:pt x="4150" y="5062"/>
                  </a:cubicBezTo>
                  <a:cubicBezTo>
                    <a:pt x="4214" y="4695"/>
                    <a:pt x="4405" y="4280"/>
                    <a:pt x="4294" y="3977"/>
                  </a:cubicBezTo>
                  <a:cubicBezTo>
                    <a:pt x="4054" y="3243"/>
                    <a:pt x="4070" y="2653"/>
                    <a:pt x="4517" y="1998"/>
                  </a:cubicBezTo>
                  <a:cubicBezTo>
                    <a:pt x="5028" y="1248"/>
                    <a:pt x="4645" y="418"/>
                    <a:pt x="3751" y="115"/>
                  </a:cubicBezTo>
                  <a:cubicBezTo>
                    <a:pt x="3530" y="37"/>
                    <a:pt x="3282" y="1"/>
                    <a:pt x="30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16"/>
            <p:cNvSpPr/>
            <p:nvPr/>
          </p:nvSpPr>
          <p:spPr>
            <a:xfrm>
              <a:off x="2614396" y="4155363"/>
              <a:ext cx="257414" cy="218430"/>
            </a:xfrm>
            <a:custGeom>
              <a:rect b="b" l="l" r="r" t="t"/>
              <a:pathLst>
                <a:path extrusionOk="0" h="4227" w="4961">
                  <a:moveTo>
                    <a:pt x="3095" y="1"/>
                  </a:moveTo>
                  <a:cubicBezTo>
                    <a:pt x="2812" y="1"/>
                    <a:pt x="2500" y="101"/>
                    <a:pt x="2152" y="348"/>
                  </a:cubicBezTo>
                  <a:cubicBezTo>
                    <a:pt x="1865" y="555"/>
                    <a:pt x="1354" y="412"/>
                    <a:pt x="987" y="539"/>
                  </a:cubicBezTo>
                  <a:cubicBezTo>
                    <a:pt x="684" y="635"/>
                    <a:pt x="237" y="874"/>
                    <a:pt x="205" y="1114"/>
                  </a:cubicBezTo>
                  <a:cubicBezTo>
                    <a:pt x="0" y="2670"/>
                    <a:pt x="679" y="4227"/>
                    <a:pt x="2423" y="4227"/>
                  </a:cubicBezTo>
                  <a:cubicBezTo>
                    <a:pt x="2450" y="4227"/>
                    <a:pt x="2476" y="4227"/>
                    <a:pt x="2503" y="4226"/>
                  </a:cubicBezTo>
                  <a:cubicBezTo>
                    <a:pt x="2528" y="4226"/>
                    <a:pt x="2552" y="4226"/>
                    <a:pt x="2577" y="4226"/>
                  </a:cubicBezTo>
                  <a:cubicBezTo>
                    <a:pt x="3740" y="4226"/>
                    <a:pt x="4316" y="3848"/>
                    <a:pt x="4785" y="2550"/>
                  </a:cubicBezTo>
                  <a:cubicBezTo>
                    <a:pt x="4961" y="2103"/>
                    <a:pt x="4945" y="1337"/>
                    <a:pt x="4673" y="1018"/>
                  </a:cubicBezTo>
                  <a:cubicBezTo>
                    <a:pt x="4240" y="529"/>
                    <a:pt x="3744" y="1"/>
                    <a:pt x="309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16"/>
            <p:cNvSpPr/>
            <p:nvPr/>
          </p:nvSpPr>
          <p:spPr>
            <a:xfrm>
              <a:off x="1554286" y="3384391"/>
              <a:ext cx="179738" cy="350460"/>
            </a:xfrm>
            <a:custGeom>
              <a:rect b="b" l="l" r="r" t="t"/>
              <a:pathLst>
                <a:path extrusionOk="0" h="6782" w="3464">
                  <a:moveTo>
                    <a:pt x="1574" y="0"/>
                  </a:moveTo>
                  <a:cubicBezTo>
                    <a:pt x="1165" y="0"/>
                    <a:pt x="803" y="183"/>
                    <a:pt x="575" y="729"/>
                  </a:cubicBezTo>
                  <a:cubicBezTo>
                    <a:pt x="256" y="1511"/>
                    <a:pt x="128" y="2373"/>
                    <a:pt x="16" y="2804"/>
                  </a:cubicBezTo>
                  <a:cubicBezTo>
                    <a:pt x="16" y="4112"/>
                    <a:pt x="1" y="5006"/>
                    <a:pt x="16" y="5900"/>
                  </a:cubicBezTo>
                  <a:cubicBezTo>
                    <a:pt x="16" y="6375"/>
                    <a:pt x="448" y="6782"/>
                    <a:pt x="865" y="6782"/>
                  </a:cubicBezTo>
                  <a:cubicBezTo>
                    <a:pt x="980" y="6782"/>
                    <a:pt x="1094" y="6751"/>
                    <a:pt x="1197" y="6682"/>
                  </a:cubicBezTo>
                  <a:cubicBezTo>
                    <a:pt x="1549" y="6442"/>
                    <a:pt x="1820" y="6091"/>
                    <a:pt x="1964" y="5692"/>
                  </a:cubicBezTo>
                  <a:cubicBezTo>
                    <a:pt x="2410" y="4511"/>
                    <a:pt x="2761" y="3298"/>
                    <a:pt x="3192" y="2101"/>
                  </a:cubicBezTo>
                  <a:cubicBezTo>
                    <a:pt x="3464" y="1351"/>
                    <a:pt x="3224" y="522"/>
                    <a:pt x="2538" y="234"/>
                  </a:cubicBezTo>
                  <a:cubicBezTo>
                    <a:pt x="2216" y="104"/>
                    <a:pt x="1882" y="0"/>
                    <a:pt x="15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16"/>
            <p:cNvSpPr/>
            <p:nvPr/>
          </p:nvSpPr>
          <p:spPr>
            <a:xfrm>
              <a:off x="577973" y="4345677"/>
              <a:ext cx="302297" cy="330617"/>
            </a:xfrm>
            <a:custGeom>
              <a:rect b="b" l="l" r="r" t="t"/>
              <a:pathLst>
                <a:path extrusionOk="0" h="6398" w="5826">
                  <a:moveTo>
                    <a:pt x="256" y="0"/>
                  </a:moveTo>
                  <a:lnTo>
                    <a:pt x="1" y="224"/>
                  </a:lnTo>
                  <a:cubicBezTo>
                    <a:pt x="527" y="1421"/>
                    <a:pt x="974" y="2650"/>
                    <a:pt x="1581" y="3815"/>
                  </a:cubicBezTo>
                  <a:cubicBezTo>
                    <a:pt x="1916" y="4469"/>
                    <a:pt x="2586" y="4964"/>
                    <a:pt x="2857" y="5634"/>
                  </a:cubicBezTo>
                  <a:cubicBezTo>
                    <a:pt x="3106" y="6239"/>
                    <a:pt x="3500" y="6398"/>
                    <a:pt x="3917" y="6398"/>
                  </a:cubicBezTo>
                  <a:cubicBezTo>
                    <a:pt x="4117" y="6398"/>
                    <a:pt x="4321" y="6361"/>
                    <a:pt x="4517" y="6320"/>
                  </a:cubicBezTo>
                  <a:cubicBezTo>
                    <a:pt x="4996" y="6224"/>
                    <a:pt x="5714" y="5857"/>
                    <a:pt x="5778" y="5506"/>
                  </a:cubicBezTo>
                  <a:cubicBezTo>
                    <a:pt x="5826" y="4916"/>
                    <a:pt x="5618" y="4325"/>
                    <a:pt x="5219" y="3894"/>
                  </a:cubicBezTo>
                  <a:cubicBezTo>
                    <a:pt x="3927" y="2681"/>
                    <a:pt x="2506" y="1580"/>
                    <a:pt x="1134" y="463"/>
                  </a:cubicBezTo>
                  <a:cubicBezTo>
                    <a:pt x="846" y="272"/>
                    <a:pt x="559" y="128"/>
                    <a:pt x="2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16"/>
            <p:cNvSpPr/>
            <p:nvPr/>
          </p:nvSpPr>
          <p:spPr>
            <a:xfrm>
              <a:off x="1669372" y="4839058"/>
              <a:ext cx="300688" cy="237808"/>
            </a:xfrm>
            <a:custGeom>
              <a:rect b="b" l="l" r="r" t="t"/>
              <a:pathLst>
                <a:path extrusionOk="0" h="4602" w="5795">
                  <a:moveTo>
                    <a:pt x="1644" y="0"/>
                  </a:moveTo>
                  <a:cubicBezTo>
                    <a:pt x="1467" y="0"/>
                    <a:pt x="1320" y="33"/>
                    <a:pt x="1246" y="108"/>
                  </a:cubicBezTo>
                  <a:cubicBezTo>
                    <a:pt x="687" y="618"/>
                    <a:pt x="448" y="1448"/>
                    <a:pt x="1" y="2262"/>
                  </a:cubicBezTo>
                  <a:cubicBezTo>
                    <a:pt x="192" y="2422"/>
                    <a:pt x="974" y="2661"/>
                    <a:pt x="1214" y="2773"/>
                  </a:cubicBezTo>
                  <a:cubicBezTo>
                    <a:pt x="2427" y="3395"/>
                    <a:pt x="3033" y="4034"/>
                    <a:pt x="4294" y="4544"/>
                  </a:cubicBezTo>
                  <a:cubicBezTo>
                    <a:pt x="4391" y="4584"/>
                    <a:pt x="4514" y="4602"/>
                    <a:pt x="4644" y="4602"/>
                  </a:cubicBezTo>
                  <a:cubicBezTo>
                    <a:pt x="4983" y="4602"/>
                    <a:pt x="5377" y="4482"/>
                    <a:pt x="5539" y="4321"/>
                  </a:cubicBezTo>
                  <a:cubicBezTo>
                    <a:pt x="5762" y="4081"/>
                    <a:pt x="5794" y="3331"/>
                    <a:pt x="5603" y="3092"/>
                  </a:cubicBezTo>
                  <a:cubicBezTo>
                    <a:pt x="4773" y="2103"/>
                    <a:pt x="3847" y="1193"/>
                    <a:pt x="2858" y="379"/>
                  </a:cubicBezTo>
                  <a:cubicBezTo>
                    <a:pt x="2583" y="159"/>
                    <a:pt x="2037" y="0"/>
                    <a:pt x="16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16"/>
            <p:cNvSpPr/>
            <p:nvPr/>
          </p:nvSpPr>
          <p:spPr>
            <a:xfrm>
              <a:off x="1840807" y="3918749"/>
              <a:ext cx="288235" cy="229075"/>
            </a:xfrm>
            <a:custGeom>
              <a:rect b="b" l="l" r="r" t="t"/>
              <a:pathLst>
                <a:path extrusionOk="0" h="4433" w="5555">
                  <a:moveTo>
                    <a:pt x="3538" y="0"/>
                  </a:moveTo>
                  <a:cubicBezTo>
                    <a:pt x="3312" y="0"/>
                    <a:pt x="3133" y="34"/>
                    <a:pt x="3081" y="107"/>
                  </a:cubicBezTo>
                  <a:cubicBezTo>
                    <a:pt x="2506" y="953"/>
                    <a:pt x="1612" y="714"/>
                    <a:pt x="926" y="1065"/>
                  </a:cubicBezTo>
                  <a:cubicBezTo>
                    <a:pt x="575" y="1256"/>
                    <a:pt x="32" y="1528"/>
                    <a:pt x="32" y="1783"/>
                  </a:cubicBezTo>
                  <a:cubicBezTo>
                    <a:pt x="0" y="2150"/>
                    <a:pt x="304" y="2645"/>
                    <a:pt x="607" y="2916"/>
                  </a:cubicBezTo>
                  <a:cubicBezTo>
                    <a:pt x="1165" y="3379"/>
                    <a:pt x="1756" y="3810"/>
                    <a:pt x="2378" y="4177"/>
                  </a:cubicBezTo>
                  <a:cubicBezTo>
                    <a:pt x="2522" y="4288"/>
                    <a:pt x="2745" y="4304"/>
                    <a:pt x="3144" y="4432"/>
                  </a:cubicBezTo>
                  <a:cubicBezTo>
                    <a:pt x="3527" y="4177"/>
                    <a:pt x="3863" y="3905"/>
                    <a:pt x="4198" y="3586"/>
                  </a:cubicBezTo>
                  <a:cubicBezTo>
                    <a:pt x="4485" y="3267"/>
                    <a:pt x="4629" y="2804"/>
                    <a:pt x="4916" y="2469"/>
                  </a:cubicBezTo>
                  <a:cubicBezTo>
                    <a:pt x="5554" y="1735"/>
                    <a:pt x="5171" y="889"/>
                    <a:pt x="4820" y="378"/>
                  </a:cubicBezTo>
                  <a:cubicBezTo>
                    <a:pt x="4659" y="142"/>
                    <a:pt x="4000" y="0"/>
                    <a:pt x="35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16"/>
            <p:cNvSpPr/>
            <p:nvPr/>
          </p:nvSpPr>
          <p:spPr>
            <a:xfrm>
              <a:off x="2680500" y="3032027"/>
              <a:ext cx="212012" cy="278580"/>
            </a:xfrm>
            <a:custGeom>
              <a:rect b="b" l="l" r="r" t="t"/>
              <a:pathLst>
                <a:path extrusionOk="0" h="5391" w="4086">
                  <a:moveTo>
                    <a:pt x="1159" y="0"/>
                  </a:moveTo>
                  <a:cubicBezTo>
                    <a:pt x="1049" y="0"/>
                    <a:pt x="939" y="5"/>
                    <a:pt x="830" y="15"/>
                  </a:cubicBezTo>
                  <a:cubicBezTo>
                    <a:pt x="511" y="47"/>
                    <a:pt x="271" y="765"/>
                    <a:pt x="0" y="1164"/>
                  </a:cubicBezTo>
                  <a:cubicBezTo>
                    <a:pt x="575" y="2856"/>
                    <a:pt x="1293" y="4276"/>
                    <a:pt x="2601" y="5250"/>
                  </a:cubicBezTo>
                  <a:cubicBezTo>
                    <a:pt x="2735" y="5344"/>
                    <a:pt x="2882" y="5390"/>
                    <a:pt x="3025" y="5390"/>
                  </a:cubicBezTo>
                  <a:cubicBezTo>
                    <a:pt x="3345" y="5390"/>
                    <a:pt x="3646" y="5159"/>
                    <a:pt x="3735" y="4707"/>
                  </a:cubicBezTo>
                  <a:cubicBezTo>
                    <a:pt x="3862" y="3957"/>
                    <a:pt x="4006" y="3223"/>
                    <a:pt x="4086" y="2473"/>
                  </a:cubicBezTo>
                  <a:cubicBezTo>
                    <a:pt x="4086" y="2170"/>
                    <a:pt x="4006" y="1882"/>
                    <a:pt x="3846" y="1627"/>
                  </a:cubicBezTo>
                  <a:cubicBezTo>
                    <a:pt x="3575" y="1180"/>
                    <a:pt x="3320" y="606"/>
                    <a:pt x="2905" y="414"/>
                  </a:cubicBezTo>
                  <a:cubicBezTo>
                    <a:pt x="2352" y="145"/>
                    <a:pt x="1754" y="0"/>
                    <a:pt x="11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16"/>
            <p:cNvSpPr/>
            <p:nvPr/>
          </p:nvSpPr>
          <p:spPr>
            <a:xfrm>
              <a:off x="3357008" y="3390488"/>
              <a:ext cx="314750" cy="172956"/>
            </a:xfrm>
            <a:custGeom>
              <a:rect b="b" l="l" r="r" t="t"/>
              <a:pathLst>
                <a:path extrusionOk="0" h="3347" w="6066">
                  <a:moveTo>
                    <a:pt x="1603" y="0"/>
                  </a:moveTo>
                  <a:cubicBezTo>
                    <a:pt x="610" y="0"/>
                    <a:pt x="193" y="668"/>
                    <a:pt x="97" y="1728"/>
                  </a:cubicBezTo>
                  <a:cubicBezTo>
                    <a:pt x="65" y="2047"/>
                    <a:pt x="1" y="2558"/>
                    <a:pt x="160" y="2686"/>
                  </a:cubicBezTo>
                  <a:cubicBezTo>
                    <a:pt x="568" y="2967"/>
                    <a:pt x="1123" y="3346"/>
                    <a:pt x="1534" y="3346"/>
                  </a:cubicBezTo>
                  <a:cubicBezTo>
                    <a:pt x="1589" y="3346"/>
                    <a:pt x="1643" y="3339"/>
                    <a:pt x="1692" y="3324"/>
                  </a:cubicBezTo>
                  <a:cubicBezTo>
                    <a:pt x="2937" y="2909"/>
                    <a:pt x="4118" y="2271"/>
                    <a:pt x="5315" y="1680"/>
                  </a:cubicBezTo>
                  <a:cubicBezTo>
                    <a:pt x="5586" y="1553"/>
                    <a:pt x="5778" y="1249"/>
                    <a:pt x="6065" y="994"/>
                  </a:cubicBezTo>
                  <a:cubicBezTo>
                    <a:pt x="5874" y="771"/>
                    <a:pt x="5762" y="531"/>
                    <a:pt x="5634" y="499"/>
                  </a:cubicBezTo>
                  <a:cubicBezTo>
                    <a:pt x="4469" y="340"/>
                    <a:pt x="3288" y="244"/>
                    <a:pt x="2123" y="52"/>
                  </a:cubicBezTo>
                  <a:cubicBezTo>
                    <a:pt x="1934" y="17"/>
                    <a:pt x="1761" y="0"/>
                    <a:pt x="16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16"/>
            <p:cNvSpPr/>
            <p:nvPr/>
          </p:nvSpPr>
          <p:spPr>
            <a:xfrm>
              <a:off x="5441323" y="2910956"/>
              <a:ext cx="294098" cy="184635"/>
            </a:xfrm>
            <a:custGeom>
              <a:rect b="b" l="l" r="r" t="t"/>
              <a:pathLst>
                <a:path extrusionOk="0" h="3573" w="5668">
                  <a:moveTo>
                    <a:pt x="2220" y="1"/>
                  </a:moveTo>
                  <a:cubicBezTo>
                    <a:pt x="2042" y="1"/>
                    <a:pt x="1881" y="29"/>
                    <a:pt x="1772" y="92"/>
                  </a:cubicBezTo>
                  <a:cubicBezTo>
                    <a:pt x="1149" y="475"/>
                    <a:pt x="0" y="603"/>
                    <a:pt x="399" y="1848"/>
                  </a:cubicBezTo>
                  <a:lnTo>
                    <a:pt x="128" y="2007"/>
                  </a:lnTo>
                  <a:cubicBezTo>
                    <a:pt x="447" y="2422"/>
                    <a:pt x="702" y="3124"/>
                    <a:pt x="1085" y="3204"/>
                  </a:cubicBezTo>
                  <a:cubicBezTo>
                    <a:pt x="2282" y="3459"/>
                    <a:pt x="3527" y="3491"/>
                    <a:pt x="4756" y="3571"/>
                  </a:cubicBezTo>
                  <a:cubicBezTo>
                    <a:pt x="4782" y="3572"/>
                    <a:pt x="4807" y="3573"/>
                    <a:pt x="4831" y="3573"/>
                  </a:cubicBezTo>
                  <a:cubicBezTo>
                    <a:pt x="5503" y="3573"/>
                    <a:pt x="5667" y="3153"/>
                    <a:pt x="5267" y="2614"/>
                  </a:cubicBezTo>
                  <a:cubicBezTo>
                    <a:pt x="4676" y="1784"/>
                    <a:pt x="4006" y="1018"/>
                    <a:pt x="3256" y="315"/>
                  </a:cubicBezTo>
                  <a:cubicBezTo>
                    <a:pt x="3030" y="122"/>
                    <a:pt x="2587" y="1"/>
                    <a:pt x="22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16"/>
            <p:cNvSpPr/>
            <p:nvPr/>
          </p:nvSpPr>
          <p:spPr>
            <a:xfrm>
              <a:off x="4297725" y="4048347"/>
              <a:ext cx="241017" cy="230160"/>
            </a:xfrm>
            <a:custGeom>
              <a:rect b="b" l="l" r="r" t="t"/>
              <a:pathLst>
                <a:path extrusionOk="0" h="4454" w="4645">
                  <a:moveTo>
                    <a:pt x="1227" y="0"/>
                  </a:moveTo>
                  <a:cubicBezTo>
                    <a:pt x="914" y="0"/>
                    <a:pt x="579" y="84"/>
                    <a:pt x="383" y="232"/>
                  </a:cubicBezTo>
                  <a:cubicBezTo>
                    <a:pt x="96" y="440"/>
                    <a:pt x="0" y="1062"/>
                    <a:pt x="16" y="1541"/>
                  </a:cubicBezTo>
                  <a:cubicBezTo>
                    <a:pt x="48" y="2020"/>
                    <a:pt x="304" y="2483"/>
                    <a:pt x="463" y="2961"/>
                  </a:cubicBezTo>
                  <a:cubicBezTo>
                    <a:pt x="771" y="3919"/>
                    <a:pt x="1389" y="4453"/>
                    <a:pt x="2170" y="4453"/>
                  </a:cubicBezTo>
                  <a:cubicBezTo>
                    <a:pt x="2482" y="4453"/>
                    <a:pt x="2821" y="4368"/>
                    <a:pt x="3176" y="4190"/>
                  </a:cubicBezTo>
                  <a:cubicBezTo>
                    <a:pt x="3703" y="3935"/>
                    <a:pt x="4134" y="3504"/>
                    <a:pt x="4645" y="3121"/>
                  </a:cubicBezTo>
                  <a:cubicBezTo>
                    <a:pt x="4198" y="2594"/>
                    <a:pt x="3894" y="2211"/>
                    <a:pt x="3575" y="1844"/>
                  </a:cubicBezTo>
                  <a:cubicBezTo>
                    <a:pt x="3001" y="1254"/>
                    <a:pt x="2474" y="568"/>
                    <a:pt x="1804" y="137"/>
                  </a:cubicBezTo>
                  <a:cubicBezTo>
                    <a:pt x="1664" y="43"/>
                    <a:pt x="1451" y="0"/>
                    <a:pt x="12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16"/>
            <p:cNvSpPr/>
            <p:nvPr/>
          </p:nvSpPr>
          <p:spPr>
            <a:xfrm>
              <a:off x="4373066" y="3346152"/>
              <a:ext cx="277494" cy="179829"/>
            </a:xfrm>
            <a:custGeom>
              <a:rect b="b" l="l" r="r" t="t"/>
              <a:pathLst>
                <a:path extrusionOk="0" h="3480" w="5348">
                  <a:moveTo>
                    <a:pt x="2331" y="1"/>
                  </a:moveTo>
                  <a:cubicBezTo>
                    <a:pt x="2235" y="17"/>
                    <a:pt x="1788" y="1"/>
                    <a:pt x="1645" y="208"/>
                  </a:cubicBezTo>
                  <a:cubicBezTo>
                    <a:pt x="1054" y="1022"/>
                    <a:pt x="527" y="1900"/>
                    <a:pt x="65" y="2794"/>
                  </a:cubicBezTo>
                  <a:cubicBezTo>
                    <a:pt x="1" y="2905"/>
                    <a:pt x="416" y="3480"/>
                    <a:pt x="591" y="3480"/>
                  </a:cubicBezTo>
                  <a:cubicBezTo>
                    <a:pt x="1980" y="3416"/>
                    <a:pt x="3368" y="3304"/>
                    <a:pt x="4757" y="3129"/>
                  </a:cubicBezTo>
                  <a:cubicBezTo>
                    <a:pt x="4980" y="3097"/>
                    <a:pt x="5347" y="2730"/>
                    <a:pt x="5331" y="2522"/>
                  </a:cubicBezTo>
                  <a:cubicBezTo>
                    <a:pt x="5267" y="1549"/>
                    <a:pt x="3528" y="17"/>
                    <a:pt x="23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16"/>
            <p:cNvSpPr/>
            <p:nvPr/>
          </p:nvSpPr>
          <p:spPr>
            <a:xfrm>
              <a:off x="5055436" y="2876076"/>
              <a:ext cx="293995" cy="227680"/>
            </a:xfrm>
            <a:custGeom>
              <a:rect b="b" l="l" r="r" t="t"/>
              <a:pathLst>
                <a:path extrusionOk="0" h="4406" w="5666">
                  <a:moveTo>
                    <a:pt x="48" y="1"/>
                  </a:moveTo>
                  <a:cubicBezTo>
                    <a:pt x="16" y="272"/>
                    <a:pt x="0" y="560"/>
                    <a:pt x="0" y="831"/>
                  </a:cubicBezTo>
                  <a:cubicBezTo>
                    <a:pt x="160" y="2714"/>
                    <a:pt x="2043" y="3097"/>
                    <a:pt x="2857" y="4406"/>
                  </a:cubicBezTo>
                  <a:lnTo>
                    <a:pt x="3192" y="4262"/>
                  </a:lnTo>
                  <a:cubicBezTo>
                    <a:pt x="3032" y="3480"/>
                    <a:pt x="2825" y="2730"/>
                    <a:pt x="2633" y="1868"/>
                  </a:cubicBezTo>
                  <a:lnTo>
                    <a:pt x="2633" y="1868"/>
                  </a:lnTo>
                  <a:cubicBezTo>
                    <a:pt x="3336" y="2012"/>
                    <a:pt x="3878" y="2171"/>
                    <a:pt x="4437" y="2251"/>
                  </a:cubicBezTo>
                  <a:cubicBezTo>
                    <a:pt x="4548" y="2265"/>
                    <a:pt x="4661" y="2275"/>
                    <a:pt x="4769" y="2275"/>
                  </a:cubicBezTo>
                  <a:cubicBezTo>
                    <a:pt x="5157" y="2275"/>
                    <a:pt x="5495" y="2146"/>
                    <a:pt x="5570" y="1597"/>
                  </a:cubicBezTo>
                  <a:cubicBezTo>
                    <a:pt x="5666" y="943"/>
                    <a:pt x="5538" y="288"/>
                    <a:pt x="4804" y="193"/>
                  </a:cubicBezTo>
                  <a:cubicBezTo>
                    <a:pt x="4466" y="141"/>
                    <a:pt x="4120" y="126"/>
                    <a:pt x="3766" y="126"/>
                  </a:cubicBezTo>
                  <a:cubicBezTo>
                    <a:pt x="3235" y="126"/>
                    <a:pt x="2688" y="161"/>
                    <a:pt x="2123" y="161"/>
                  </a:cubicBezTo>
                  <a:cubicBezTo>
                    <a:pt x="2250" y="623"/>
                    <a:pt x="2346" y="943"/>
                    <a:pt x="2490" y="1421"/>
                  </a:cubicBezTo>
                  <a:cubicBezTo>
                    <a:pt x="1851" y="927"/>
                    <a:pt x="1389" y="528"/>
                    <a:pt x="878" y="193"/>
                  </a:cubicBezTo>
                  <a:cubicBezTo>
                    <a:pt x="639" y="49"/>
                    <a:pt x="319" y="65"/>
                    <a:pt x="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16"/>
            <p:cNvSpPr/>
            <p:nvPr/>
          </p:nvSpPr>
          <p:spPr>
            <a:xfrm>
              <a:off x="6081405" y="2283585"/>
              <a:ext cx="245999" cy="282766"/>
            </a:xfrm>
            <a:custGeom>
              <a:rect b="b" l="l" r="r" t="t"/>
              <a:pathLst>
                <a:path extrusionOk="0" h="5472" w="4741">
                  <a:moveTo>
                    <a:pt x="2779" y="1"/>
                  </a:moveTo>
                  <a:cubicBezTo>
                    <a:pt x="2563" y="1"/>
                    <a:pt x="2304" y="107"/>
                    <a:pt x="2027" y="343"/>
                  </a:cubicBezTo>
                  <a:cubicBezTo>
                    <a:pt x="1613" y="758"/>
                    <a:pt x="1261" y="1221"/>
                    <a:pt x="974" y="1732"/>
                  </a:cubicBezTo>
                  <a:cubicBezTo>
                    <a:pt x="687" y="2195"/>
                    <a:pt x="384" y="2673"/>
                    <a:pt x="96" y="3152"/>
                  </a:cubicBezTo>
                  <a:cubicBezTo>
                    <a:pt x="49" y="3232"/>
                    <a:pt x="1" y="3312"/>
                    <a:pt x="49" y="3392"/>
                  </a:cubicBezTo>
                  <a:cubicBezTo>
                    <a:pt x="72" y="3447"/>
                    <a:pt x="128" y="3467"/>
                    <a:pt x="192" y="3467"/>
                  </a:cubicBezTo>
                  <a:cubicBezTo>
                    <a:pt x="256" y="3467"/>
                    <a:pt x="328" y="3447"/>
                    <a:pt x="384" y="3424"/>
                  </a:cubicBezTo>
                  <a:cubicBezTo>
                    <a:pt x="869" y="3228"/>
                    <a:pt x="1191" y="3141"/>
                    <a:pt x="1409" y="3141"/>
                  </a:cubicBezTo>
                  <a:cubicBezTo>
                    <a:pt x="1564" y="3141"/>
                    <a:pt x="1667" y="3184"/>
                    <a:pt x="1740" y="3264"/>
                  </a:cubicBezTo>
                  <a:cubicBezTo>
                    <a:pt x="2011" y="3551"/>
                    <a:pt x="1868" y="4317"/>
                    <a:pt x="2458" y="5067"/>
                  </a:cubicBezTo>
                  <a:cubicBezTo>
                    <a:pt x="2686" y="5355"/>
                    <a:pt x="2911" y="5472"/>
                    <a:pt x="3122" y="5472"/>
                  </a:cubicBezTo>
                  <a:cubicBezTo>
                    <a:pt x="3635" y="5472"/>
                    <a:pt x="4065" y="4782"/>
                    <a:pt x="4246" y="4206"/>
                  </a:cubicBezTo>
                  <a:cubicBezTo>
                    <a:pt x="4741" y="2610"/>
                    <a:pt x="3448" y="2785"/>
                    <a:pt x="3240" y="1684"/>
                  </a:cubicBezTo>
                  <a:cubicBezTo>
                    <a:pt x="3224" y="1540"/>
                    <a:pt x="3240" y="1397"/>
                    <a:pt x="3304" y="1269"/>
                  </a:cubicBezTo>
                  <a:cubicBezTo>
                    <a:pt x="3512" y="504"/>
                    <a:pt x="3248" y="1"/>
                    <a:pt x="27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16"/>
            <p:cNvSpPr/>
            <p:nvPr/>
          </p:nvSpPr>
          <p:spPr>
            <a:xfrm>
              <a:off x="3466334" y="4535320"/>
              <a:ext cx="270853" cy="202153"/>
            </a:xfrm>
            <a:custGeom>
              <a:rect b="b" l="l" r="r" t="t"/>
              <a:pathLst>
                <a:path extrusionOk="0" h="3912" w="5220">
                  <a:moveTo>
                    <a:pt x="0" y="1"/>
                  </a:moveTo>
                  <a:cubicBezTo>
                    <a:pt x="415" y="1405"/>
                    <a:pt x="719" y="2459"/>
                    <a:pt x="1054" y="3480"/>
                  </a:cubicBezTo>
                  <a:cubicBezTo>
                    <a:pt x="1116" y="3651"/>
                    <a:pt x="1389" y="3912"/>
                    <a:pt x="1507" y="3912"/>
                  </a:cubicBezTo>
                  <a:cubicBezTo>
                    <a:pt x="1510" y="3912"/>
                    <a:pt x="1513" y="3911"/>
                    <a:pt x="1517" y="3911"/>
                  </a:cubicBezTo>
                  <a:cubicBezTo>
                    <a:pt x="2506" y="3672"/>
                    <a:pt x="3559" y="3528"/>
                    <a:pt x="4421" y="3049"/>
                  </a:cubicBezTo>
                  <a:cubicBezTo>
                    <a:pt x="5187" y="2618"/>
                    <a:pt x="5219" y="1405"/>
                    <a:pt x="4629" y="1230"/>
                  </a:cubicBezTo>
                  <a:cubicBezTo>
                    <a:pt x="3208" y="767"/>
                    <a:pt x="1724" y="448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16"/>
            <p:cNvSpPr/>
            <p:nvPr/>
          </p:nvSpPr>
          <p:spPr>
            <a:xfrm>
              <a:off x="5997762" y="3407386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1709" y="1"/>
                  </a:moveTo>
                  <a:cubicBezTo>
                    <a:pt x="1393" y="1"/>
                    <a:pt x="756" y="443"/>
                    <a:pt x="639" y="779"/>
                  </a:cubicBezTo>
                  <a:cubicBezTo>
                    <a:pt x="320" y="1704"/>
                    <a:pt x="224" y="2710"/>
                    <a:pt x="1" y="3971"/>
                  </a:cubicBezTo>
                  <a:cubicBezTo>
                    <a:pt x="49" y="4034"/>
                    <a:pt x="192" y="4401"/>
                    <a:pt x="464" y="4561"/>
                  </a:cubicBezTo>
                  <a:cubicBezTo>
                    <a:pt x="644" y="4651"/>
                    <a:pt x="952" y="4717"/>
                    <a:pt x="1179" y="4717"/>
                  </a:cubicBezTo>
                  <a:cubicBezTo>
                    <a:pt x="1312" y="4717"/>
                    <a:pt x="1418" y="4694"/>
                    <a:pt x="1453" y="4641"/>
                  </a:cubicBezTo>
                  <a:cubicBezTo>
                    <a:pt x="2123" y="3619"/>
                    <a:pt x="2857" y="2614"/>
                    <a:pt x="3240" y="1481"/>
                  </a:cubicBezTo>
                  <a:cubicBezTo>
                    <a:pt x="3544" y="523"/>
                    <a:pt x="2427" y="268"/>
                    <a:pt x="1788" y="13"/>
                  </a:cubicBezTo>
                  <a:cubicBezTo>
                    <a:pt x="1765" y="4"/>
                    <a:pt x="1738" y="1"/>
                    <a:pt x="17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16"/>
            <p:cNvSpPr/>
            <p:nvPr/>
          </p:nvSpPr>
          <p:spPr>
            <a:xfrm>
              <a:off x="2185288" y="4285478"/>
              <a:ext cx="264211" cy="145362"/>
            </a:xfrm>
            <a:custGeom>
              <a:rect b="b" l="l" r="r" t="t"/>
              <a:pathLst>
                <a:path extrusionOk="0" h="2813" w="5092">
                  <a:moveTo>
                    <a:pt x="3112" y="0"/>
                  </a:moveTo>
                  <a:cubicBezTo>
                    <a:pt x="2027" y="479"/>
                    <a:pt x="1086" y="782"/>
                    <a:pt x="272" y="1293"/>
                  </a:cubicBezTo>
                  <a:cubicBezTo>
                    <a:pt x="0" y="1469"/>
                    <a:pt x="32" y="2187"/>
                    <a:pt x="80" y="2634"/>
                  </a:cubicBezTo>
                  <a:cubicBezTo>
                    <a:pt x="80" y="2729"/>
                    <a:pt x="735" y="2777"/>
                    <a:pt x="1102" y="2809"/>
                  </a:cubicBezTo>
                  <a:cubicBezTo>
                    <a:pt x="1147" y="2811"/>
                    <a:pt x="1193" y="2812"/>
                    <a:pt x="1239" y="2812"/>
                  </a:cubicBezTo>
                  <a:cubicBezTo>
                    <a:pt x="1516" y="2812"/>
                    <a:pt x="1802" y="2777"/>
                    <a:pt x="2075" y="2777"/>
                  </a:cubicBezTo>
                  <a:cubicBezTo>
                    <a:pt x="2761" y="2745"/>
                    <a:pt x="3464" y="2793"/>
                    <a:pt x="4134" y="2697"/>
                  </a:cubicBezTo>
                  <a:cubicBezTo>
                    <a:pt x="4932" y="2602"/>
                    <a:pt x="5091" y="1963"/>
                    <a:pt x="4740" y="1437"/>
                  </a:cubicBezTo>
                  <a:cubicBezTo>
                    <a:pt x="4357" y="894"/>
                    <a:pt x="3719" y="527"/>
                    <a:pt x="31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16"/>
            <p:cNvSpPr/>
            <p:nvPr/>
          </p:nvSpPr>
          <p:spPr>
            <a:xfrm>
              <a:off x="2677180" y="3968407"/>
              <a:ext cx="234376" cy="202463"/>
            </a:xfrm>
            <a:custGeom>
              <a:rect b="b" l="l" r="r" t="t"/>
              <a:pathLst>
                <a:path extrusionOk="0" h="3918" w="4517">
                  <a:moveTo>
                    <a:pt x="3038" y="0"/>
                  </a:moveTo>
                  <a:cubicBezTo>
                    <a:pt x="2838" y="0"/>
                    <a:pt x="2621" y="54"/>
                    <a:pt x="2394" y="168"/>
                  </a:cubicBezTo>
                  <a:cubicBezTo>
                    <a:pt x="1612" y="567"/>
                    <a:pt x="894" y="1093"/>
                    <a:pt x="0" y="1652"/>
                  </a:cubicBezTo>
                  <a:cubicBezTo>
                    <a:pt x="1229" y="2913"/>
                    <a:pt x="2777" y="3280"/>
                    <a:pt x="4182" y="3918"/>
                  </a:cubicBezTo>
                  <a:lnTo>
                    <a:pt x="4517" y="3742"/>
                  </a:lnTo>
                  <a:cubicBezTo>
                    <a:pt x="4389" y="2849"/>
                    <a:pt x="4277" y="1939"/>
                    <a:pt x="4102" y="1029"/>
                  </a:cubicBezTo>
                  <a:cubicBezTo>
                    <a:pt x="3974" y="380"/>
                    <a:pt x="3569" y="0"/>
                    <a:pt x="30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16"/>
            <p:cNvSpPr/>
            <p:nvPr/>
          </p:nvSpPr>
          <p:spPr>
            <a:xfrm>
              <a:off x="2942168" y="4323561"/>
              <a:ext cx="220314" cy="184635"/>
            </a:xfrm>
            <a:custGeom>
              <a:rect b="b" l="l" r="r" t="t"/>
              <a:pathLst>
                <a:path extrusionOk="0" h="3573" w="4246">
                  <a:moveTo>
                    <a:pt x="1950" y="0"/>
                  </a:moveTo>
                  <a:cubicBezTo>
                    <a:pt x="1847" y="0"/>
                    <a:pt x="1749" y="15"/>
                    <a:pt x="1660" y="45"/>
                  </a:cubicBezTo>
                  <a:cubicBezTo>
                    <a:pt x="974" y="285"/>
                    <a:pt x="543" y="1258"/>
                    <a:pt x="0" y="1912"/>
                  </a:cubicBezTo>
                  <a:cubicBezTo>
                    <a:pt x="206" y="2672"/>
                    <a:pt x="1117" y="3572"/>
                    <a:pt x="1693" y="3572"/>
                  </a:cubicBezTo>
                  <a:cubicBezTo>
                    <a:pt x="1698" y="3572"/>
                    <a:pt x="1703" y="3572"/>
                    <a:pt x="1708" y="3572"/>
                  </a:cubicBezTo>
                  <a:cubicBezTo>
                    <a:pt x="2745" y="3524"/>
                    <a:pt x="4245" y="2391"/>
                    <a:pt x="4245" y="1657"/>
                  </a:cubicBezTo>
                  <a:cubicBezTo>
                    <a:pt x="4245" y="1112"/>
                    <a:pt x="2867" y="0"/>
                    <a:pt x="19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16"/>
            <p:cNvSpPr/>
            <p:nvPr/>
          </p:nvSpPr>
          <p:spPr>
            <a:xfrm>
              <a:off x="4683612" y="4527104"/>
              <a:ext cx="191361" cy="256721"/>
            </a:xfrm>
            <a:custGeom>
              <a:rect b="b" l="l" r="r" t="t"/>
              <a:pathLst>
                <a:path extrusionOk="0" h="4968" w="3688">
                  <a:moveTo>
                    <a:pt x="3448" y="0"/>
                  </a:moveTo>
                  <a:cubicBezTo>
                    <a:pt x="3176" y="80"/>
                    <a:pt x="2841" y="80"/>
                    <a:pt x="2666" y="240"/>
                  </a:cubicBezTo>
                  <a:cubicBezTo>
                    <a:pt x="1884" y="974"/>
                    <a:pt x="1150" y="1740"/>
                    <a:pt x="415" y="2506"/>
                  </a:cubicBezTo>
                  <a:cubicBezTo>
                    <a:pt x="256" y="2666"/>
                    <a:pt x="192" y="2905"/>
                    <a:pt x="0" y="3304"/>
                  </a:cubicBezTo>
                  <a:cubicBezTo>
                    <a:pt x="431" y="3878"/>
                    <a:pt x="894" y="4437"/>
                    <a:pt x="1405" y="4948"/>
                  </a:cubicBezTo>
                  <a:cubicBezTo>
                    <a:pt x="1418" y="4961"/>
                    <a:pt x="1444" y="4967"/>
                    <a:pt x="1479" y="4967"/>
                  </a:cubicBezTo>
                  <a:cubicBezTo>
                    <a:pt x="1688" y="4967"/>
                    <a:pt x="2216" y="4740"/>
                    <a:pt x="2299" y="4549"/>
                  </a:cubicBezTo>
                  <a:cubicBezTo>
                    <a:pt x="2809" y="3352"/>
                    <a:pt x="3224" y="2123"/>
                    <a:pt x="3607" y="894"/>
                  </a:cubicBezTo>
                  <a:cubicBezTo>
                    <a:pt x="3687" y="639"/>
                    <a:pt x="3511" y="304"/>
                    <a:pt x="34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16"/>
            <p:cNvSpPr/>
            <p:nvPr/>
          </p:nvSpPr>
          <p:spPr>
            <a:xfrm>
              <a:off x="3590553" y="3563905"/>
              <a:ext cx="280763" cy="260649"/>
            </a:xfrm>
            <a:custGeom>
              <a:rect b="b" l="l" r="r" t="t"/>
              <a:pathLst>
                <a:path extrusionOk="0" h="5044" w="5411">
                  <a:moveTo>
                    <a:pt x="4052" y="0"/>
                  </a:moveTo>
                  <a:cubicBezTo>
                    <a:pt x="3902" y="0"/>
                    <a:pt x="3739" y="48"/>
                    <a:pt x="3559" y="160"/>
                  </a:cubicBezTo>
                  <a:cubicBezTo>
                    <a:pt x="2011" y="1133"/>
                    <a:pt x="782" y="2569"/>
                    <a:pt x="64" y="4245"/>
                  </a:cubicBezTo>
                  <a:cubicBezTo>
                    <a:pt x="16" y="4437"/>
                    <a:pt x="0" y="4612"/>
                    <a:pt x="0" y="4804"/>
                  </a:cubicBezTo>
                  <a:lnTo>
                    <a:pt x="240" y="5043"/>
                  </a:lnTo>
                  <a:lnTo>
                    <a:pt x="5410" y="989"/>
                  </a:lnTo>
                  <a:cubicBezTo>
                    <a:pt x="4941" y="557"/>
                    <a:pt x="4567" y="0"/>
                    <a:pt x="40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16"/>
            <p:cNvSpPr/>
            <p:nvPr/>
          </p:nvSpPr>
          <p:spPr>
            <a:xfrm>
              <a:off x="6445758" y="3989439"/>
              <a:ext cx="280763" cy="260649"/>
            </a:xfrm>
            <a:custGeom>
              <a:rect b="b" l="l" r="r" t="t"/>
              <a:pathLst>
                <a:path extrusionOk="0" h="5044" w="5411">
                  <a:moveTo>
                    <a:pt x="4048" y="0"/>
                  </a:moveTo>
                  <a:cubicBezTo>
                    <a:pt x="3897" y="0"/>
                    <a:pt x="3736" y="48"/>
                    <a:pt x="3560" y="160"/>
                  </a:cubicBezTo>
                  <a:cubicBezTo>
                    <a:pt x="2012" y="1133"/>
                    <a:pt x="783" y="2553"/>
                    <a:pt x="65" y="4245"/>
                  </a:cubicBezTo>
                  <a:cubicBezTo>
                    <a:pt x="17" y="4421"/>
                    <a:pt x="1" y="4612"/>
                    <a:pt x="1" y="4804"/>
                  </a:cubicBezTo>
                  <a:lnTo>
                    <a:pt x="240" y="5043"/>
                  </a:lnTo>
                  <a:lnTo>
                    <a:pt x="5411" y="989"/>
                  </a:lnTo>
                  <a:cubicBezTo>
                    <a:pt x="4954" y="557"/>
                    <a:pt x="4564" y="0"/>
                    <a:pt x="40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16"/>
            <p:cNvSpPr/>
            <p:nvPr/>
          </p:nvSpPr>
          <p:spPr>
            <a:xfrm>
              <a:off x="5444591" y="3164726"/>
              <a:ext cx="198003" cy="218895"/>
            </a:xfrm>
            <a:custGeom>
              <a:rect b="b" l="l" r="r" t="t"/>
              <a:pathLst>
                <a:path extrusionOk="0" h="4236" w="3816">
                  <a:moveTo>
                    <a:pt x="560" y="1"/>
                  </a:moveTo>
                  <a:cubicBezTo>
                    <a:pt x="400" y="511"/>
                    <a:pt x="1" y="1118"/>
                    <a:pt x="145" y="1501"/>
                  </a:cubicBezTo>
                  <a:cubicBezTo>
                    <a:pt x="512" y="2299"/>
                    <a:pt x="1006" y="3017"/>
                    <a:pt x="1629" y="3623"/>
                  </a:cubicBezTo>
                  <a:cubicBezTo>
                    <a:pt x="1921" y="3929"/>
                    <a:pt x="2467" y="4235"/>
                    <a:pt x="2845" y="4235"/>
                  </a:cubicBezTo>
                  <a:cubicBezTo>
                    <a:pt x="2902" y="4235"/>
                    <a:pt x="2954" y="4228"/>
                    <a:pt x="3001" y="4214"/>
                  </a:cubicBezTo>
                  <a:cubicBezTo>
                    <a:pt x="3368" y="4102"/>
                    <a:pt x="3544" y="3400"/>
                    <a:pt x="3815" y="2953"/>
                  </a:cubicBezTo>
                  <a:cubicBezTo>
                    <a:pt x="3624" y="2570"/>
                    <a:pt x="3544" y="2219"/>
                    <a:pt x="3336" y="1996"/>
                  </a:cubicBezTo>
                  <a:cubicBezTo>
                    <a:pt x="2762" y="1437"/>
                    <a:pt x="2171" y="910"/>
                    <a:pt x="1533" y="416"/>
                  </a:cubicBezTo>
                  <a:cubicBezTo>
                    <a:pt x="1262" y="208"/>
                    <a:pt x="895" y="144"/>
                    <a:pt x="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16"/>
            <p:cNvSpPr/>
            <p:nvPr/>
          </p:nvSpPr>
          <p:spPr>
            <a:xfrm>
              <a:off x="3339833" y="4146940"/>
              <a:ext cx="119912" cy="341572"/>
            </a:xfrm>
            <a:custGeom>
              <a:rect b="b" l="l" r="r" t="t"/>
              <a:pathLst>
                <a:path extrusionOk="0" h="6610" w="2311">
                  <a:moveTo>
                    <a:pt x="858" y="0"/>
                  </a:moveTo>
                  <a:lnTo>
                    <a:pt x="396" y="16"/>
                  </a:lnTo>
                  <a:cubicBezTo>
                    <a:pt x="316" y="942"/>
                    <a:pt x="188" y="1867"/>
                    <a:pt x="156" y="2793"/>
                  </a:cubicBezTo>
                  <a:cubicBezTo>
                    <a:pt x="124" y="3352"/>
                    <a:pt x="332" y="3926"/>
                    <a:pt x="268" y="4469"/>
                  </a:cubicBezTo>
                  <a:cubicBezTo>
                    <a:pt x="33" y="6452"/>
                    <a:pt x="1" y="6610"/>
                    <a:pt x="1803" y="6610"/>
                  </a:cubicBezTo>
                  <a:cubicBezTo>
                    <a:pt x="1959" y="6610"/>
                    <a:pt x="2127" y="6608"/>
                    <a:pt x="2311" y="6607"/>
                  </a:cubicBezTo>
                  <a:cubicBezTo>
                    <a:pt x="1816" y="4357"/>
                    <a:pt x="1337" y="2171"/>
                    <a:pt x="8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16"/>
            <p:cNvSpPr/>
            <p:nvPr/>
          </p:nvSpPr>
          <p:spPr>
            <a:xfrm>
              <a:off x="5923252" y="3761247"/>
              <a:ext cx="216994" cy="214193"/>
            </a:xfrm>
            <a:custGeom>
              <a:rect b="b" l="l" r="r" t="t"/>
              <a:pathLst>
                <a:path extrusionOk="0" h="4145" w="4182">
                  <a:moveTo>
                    <a:pt x="2433" y="1"/>
                  </a:moveTo>
                  <a:cubicBezTo>
                    <a:pt x="2224" y="1"/>
                    <a:pt x="2007" y="92"/>
                    <a:pt x="1804" y="267"/>
                  </a:cubicBezTo>
                  <a:cubicBezTo>
                    <a:pt x="735" y="1208"/>
                    <a:pt x="543" y="2565"/>
                    <a:pt x="0" y="3762"/>
                  </a:cubicBezTo>
                  <a:lnTo>
                    <a:pt x="367" y="4145"/>
                  </a:lnTo>
                  <a:cubicBezTo>
                    <a:pt x="1389" y="3554"/>
                    <a:pt x="2458" y="3043"/>
                    <a:pt x="3384" y="2325"/>
                  </a:cubicBezTo>
                  <a:cubicBezTo>
                    <a:pt x="4182" y="1703"/>
                    <a:pt x="3511" y="1001"/>
                    <a:pt x="3112" y="410"/>
                  </a:cubicBezTo>
                  <a:cubicBezTo>
                    <a:pt x="2921" y="132"/>
                    <a:pt x="2682" y="1"/>
                    <a:pt x="24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16"/>
            <p:cNvSpPr/>
            <p:nvPr/>
          </p:nvSpPr>
          <p:spPr>
            <a:xfrm>
              <a:off x="2369124" y="3062463"/>
              <a:ext cx="241017" cy="127947"/>
            </a:xfrm>
            <a:custGeom>
              <a:rect b="b" l="l" r="r" t="t"/>
              <a:pathLst>
                <a:path extrusionOk="0" h="2476" w="4645">
                  <a:moveTo>
                    <a:pt x="3942" y="1"/>
                  </a:moveTo>
                  <a:lnTo>
                    <a:pt x="3942" y="1"/>
                  </a:lnTo>
                  <a:cubicBezTo>
                    <a:pt x="3336" y="97"/>
                    <a:pt x="2809" y="128"/>
                    <a:pt x="2314" y="288"/>
                  </a:cubicBezTo>
                  <a:cubicBezTo>
                    <a:pt x="1644" y="496"/>
                    <a:pt x="974" y="767"/>
                    <a:pt x="352" y="1118"/>
                  </a:cubicBezTo>
                  <a:cubicBezTo>
                    <a:pt x="112" y="1325"/>
                    <a:pt x="0" y="1645"/>
                    <a:pt x="48" y="1948"/>
                  </a:cubicBezTo>
                  <a:cubicBezTo>
                    <a:pt x="112" y="2187"/>
                    <a:pt x="511" y="2427"/>
                    <a:pt x="798" y="2443"/>
                  </a:cubicBezTo>
                  <a:cubicBezTo>
                    <a:pt x="1019" y="2465"/>
                    <a:pt x="1241" y="2476"/>
                    <a:pt x="1464" y="2476"/>
                  </a:cubicBezTo>
                  <a:cubicBezTo>
                    <a:pt x="1871" y="2476"/>
                    <a:pt x="2280" y="2441"/>
                    <a:pt x="2682" y="2379"/>
                  </a:cubicBezTo>
                  <a:cubicBezTo>
                    <a:pt x="4405" y="2107"/>
                    <a:pt x="4645" y="1613"/>
                    <a:pt x="39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16"/>
            <p:cNvSpPr/>
            <p:nvPr/>
          </p:nvSpPr>
          <p:spPr>
            <a:xfrm>
              <a:off x="305513" y="183564"/>
              <a:ext cx="213725" cy="336973"/>
            </a:xfrm>
            <a:custGeom>
              <a:rect b="b" l="l" r="r" t="t"/>
              <a:pathLst>
                <a:path extrusionOk="0" h="6521" w="4119">
                  <a:moveTo>
                    <a:pt x="3879" y="0"/>
                  </a:moveTo>
                  <a:cubicBezTo>
                    <a:pt x="3576" y="192"/>
                    <a:pt x="3209" y="319"/>
                    <a:pt x="3001" y="591"/>
                  </a:cubicBezTo>
                  <a:cubicBezTo>
                    <a:pt x="2379" y="1437"/>
                    <a:pt x="1804" y="2330"/>
                    <a:pt x="1310" y="3272"/>
                  </a:cubicBezTo>
                  <a:cubicBezTo>
                    <a:pt x="815" y="4261"/>
                    <a:pt x="448" y="5315"/>
                    <a:pt x="1" y="6432"/>
                  </a:cubicBezTo>
                  <a:cubicBezTo>
                    <a:pt x="235" y="6491"/>
                    <a:pt x="433" y="6520"/>
                    <a:pt x="601" y="6520"/>
                  </a:cubicBezTo>
                  <a:cubicBezTo>
                    <a:pt x="1107" y="6520"/>
                    <a:pt x="1337" y="6257"/>
                    <a:pt x="1469" y="5777"/>
                  </a:cubicBezTo>
                  <a:cubicBezTo>
                    <a:pt x="1549" y="5490"/>
                    <a:pt x="1661" y="5219"/>
                    <a:pt x="1820" y="4964"/>
                  </a:cubicBezTo>
                  <a:cubicBezTo>
                    <a:pt x="2539" y="3655"/>
                    <a:pt x="3305" y="2394"/>
                    <a:pt x="3975" y="1069"/>
                  </a:cubicBezTo>
                  <a:cubicBezTo>
                    <a:pt x="4118" y="798"/>
                    <a:pt x="3911" y="367"/>
                    <a:pt x="38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16"/>
            <p:cNvSpPr/>
            <p:nvPr/>
          </p:nvSpPr>
          <p:spPr>
            <a:xfrm>
              <a:off x="2343440" y="3292567"/>
              <a:ext cx="234428" cy="204478"/>
            </a:xfrm>
            <a:custGeom>
              <a:rect b="b" l="l" r="r" t="t"/>
              <a:pathLst>
                <a:path extrusionOk="0" h="3957" w="4518">
                  <a:moveTo>
                    <a:pt x="4517" y="0"/>
                  </a:moveTo>
                  <a:lnTo>
                    <a:pt x="4517" y="0"/>
                  </a:lnTo>
                  <a:cubicBezTo>
                    <a:pt x="4230" y="128"/>
                    <a:pt x="3927" y="224"/>
                    <a:pt x="3639" y="304"/>
                  </a:cubicBezTo>
                  <a:cubicBezTo>
                    <a:pt x="2123" y="543"/>
                    <a:pt x="1182" y="1692"/>
                    <a:pt x="192" y="2666"/>
                  </a:cubicBezTo>
                  <a:cubicBezTo>
                    <a:pt x="1" y="2841"/>
                    <a:pt x="176" y="3511"/>
                    <a:pt x="320" y="3878"/>
                  </a:cubicBezTo>
                  <a:cubicBezTo>
                    <a:pt x="343" y="3932"/>
                    <a:pt x="488" y="3956"/>
                    <a:pt x="666" y="3956"/>
                  </a:cubicBezTo>
                  <a:cubicBezTo>
                    <a:pt x="858" y="3956"/>
                    <a:pt x="1088" y="3928"/>
                    <a:pt x="1245" y="3878"/>
                  </a:cubicBezTo>
                  <a:cubicBezTo>
                    <a:pt x="3113" y="3336"/>
                    <a:pt x="3512" y="1548"/>
                    <a:pt x="45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16"/>
            <p:cNvSpPr/>
            <p:nvPr/>
          </p:nvSpPr>
          <p:spPr>
            <a:xfrm>
              <a:off x="5872714" y="4039045"/>
              <a:ext cx="139214" cy="266281"/>
            </a:xfrm>
            <a:custGeom>
              <a:rect b="b" l="l" r="r" t="t"/>
              <a:pathLst>
                <a:path extrusionOk="0" h="5153" w="2683">
                  <a:moveTo>
                    <a:pt x="2349" y="1"/>
                  </a:moveTo>
                  <a:cubicBezTo>
                    <a:pt x="2227" y="1"/>
                    <a:pt x="2041" y="48"/>
                    <a:pt x="1964" y="125"/>
                  </a:cubicBezTo>
                  <a:cubicBezTo>
                    <a:pt x="927" y="1099"/>
                    <a:pt x="49" y="2168"/>
                    <a:pt x="1" y="3716"/>
                  </a:cubicBezTo>
                  <a:cubicBezTo>
                    <a:pt x="1" y="3939"/>
                    <a:pt x="33" y="4163"/>
                    <a:pt x="81" y="4386"/>
                  </a:cubicBezTo>
                  <a:cubicBezTo>
                    <a:pt x="176" y="4642"/>
                    <a:pt x="288" y="4897"/>
                    <a:pt x="416" y="5152"/>
                  </a:cubicBezTo>
                  <a:cubicBezTo>
                    <a:pt x="639" y="4977"/>
                    <a:pt x="927" y="4865"/>
                    <a:pt x="1086" y="4642"/>
                  </a:cubicBezTo>
                  <a:cubicBezTo>
                    <a:pt x="1389" y="4243"/>
                    <a:pt x="1645" y="3812"/>
                    <a:pt x="1836" y="3349"/>
                  </a:cubicBezTo>
                  <a:cubicBezTo>
                    <a:pt x="2155" y="2455"/>
                    <a:pt x="2443" y="1561"/>
                    <a:pt x="2666" y="636"/>
                  </a:cubicBezTo>
                  <a:cubicBezTo>
                    <a:pt x="2682" y="412"/>
                    <a:pt x="2618" y="189"/>
                    <a:pt x="2459" y="29"/>
                  </a:cubicBezTo>
                  <a:cubicBezTo>
                    <a:pt x="2444" y="10"/>
                    <a:pt x="2402" y="1"/>
                    <a:pt x="2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16"/>
            <p:cNvSpPr/>
            <p:nvPr/>
          </p:nvSpPr>
          <p:spPr>
            <a:xfrm>
              <a:off x="2670538" y="2834892"/>
              <a:ext cx="224465" cy="163706"/>
            </a:xfrm>
            <a:custGeom>
              <a:rect b="b" l="l" r="r" t="t"/>
              <a:pathLst>
                <a:path extrusionOk="0" h="3168" w="4326">
                  <a:moveTo>
                    <a:pt x="830" y="0"/>
                  </a:moveTo>
                  <a:cubicBezTo>
                    <a:pt x="415" y="192"/>
                    <a:pt x="112" y="255"/>
                    <a:pt x="64" y="383"/>
                  </a:cubicBezTo>
                  <a:cubicBezTo>
                    <a:pt x="1" y="638"/>
                    <a:pt x="17" y="894"/>
                    <a:pt x="128" y="1133"/>
                  </a:cubicBezTo>
                  <a:cubicBezTo>
                    <a:pt x="288" y="1452"/>
                    <a:pt x="591" y="1692"/>
                    <a:pt x="767" y="2011"/>
                  </a:cubicBezTo>
                  <a:cubicBezTo>
                    <a:pt x="1233" y="2792"/>
                    <a:pt x="1766" y="3167"/>
                    <a:pt x="2450" y="3167"/>
                  </a:cubicBezTo>
                  <a:cubicBezTo>
                    <a:pt x="2773" y="3167"/>
                    <a:pt x="3129" y="3084"/>
                    <a:pt x="3528" y="2921"/>
                  </a:cubicBezTo>
                  <a:cubicBezTo>
                    <a:pt x="4150" y="2649"/>
                    <a:pt x="4326" y="2218"/>
                    <a:pt x="3783" y="1819"/>
                  </a:cubicBezTo>
                  <a:cubicBezTo>
                    <a:pt x="2825" y="1133"/>
                    <a:pt x="1788" y="575"/>
                    <a:pt x="8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16"/>
            <p:cNvSpPr/>
            <p:nvPr/>
          </p:nvSpPr>
          <p:spPr>
            <a:xfrm>
              <a:off x="2798907" y="4845518"/>
              <a:ext cx="115969" cy="249022"/>
            </a:xfrm>
            <a:custGeom>
              <a:rect b="b" l="l" r="r" t="t"/>
              <a:pathLst>
                <a:path extrusionOk="0" h="4819" w="2235">
                  <a:moveTo>
                    <a:pt x="1158" y="0"/>
                  </a:moveTo>
                  <a:cubicBezTo>
                    <a:pt x="1076" y="0"/>
                    <a:pt x="992" y="5"/>
                    <a:pt x="910" y="15"/>
                  </a:cubicBezTo>
                  <a:cubicBezTo>
                    <a:pt x="240" y="94"/>
                    <a:pt x="351" y="589"/>
                    <a:pt x="479" y="1084"/>
                  </a:cubicBezTo>
                  <a:cubicBezTo>
                    <a:pt x="591" y="1499"/>
                    <a:pt x="591" y="1930"/>
                    <a:pt x="511" y="2345"/>
                  </a:cubicBezTo>
                  <a:cubicBezTo>
                    <a:pt x="0" y="4068"/>
                    <a:pt x="208" y="4451"/>
                    <a:pt x="2027" y="4818"/>
                  </a:cubicBezTo>
                  <a:cubicBezTo>
                    <a:pt x="1947" y="4387"/>
                    <a:pt x="1772" y="3988"/>
                    <a:pt x="1804" y="3573"/>
                  </a:cubicBezTo>
                  <a:cubicBezTo>
                    <a:pt x="1820" y="3143"/>
                    <a:pt x="2075" y="2744"/>
                    <a:pt x="2139" y="2329"/>
                  </a:cubicBezTo>
                  <a:cubicBezTo>
                    <a:pt x="2219" y="1834"/>
                    <a:pt x="2235" y="1323"/>
                    <a:pt x="2187" y="828"/>
                  </a:cubicBezTo>
                  <a:cubicBezTo>
                    <a:pt x="2118" y="186"/>
                    <a:pt x="1652" y="0"/>
                    <a:pt x="11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16"/>
            <p:cNvSpPr/>
            <p:nvPr/>
          </p:nvSpPr>
          <p:spPr>
            <a:xfrm>
              <a:off x="5302161" y="3384908"/>
              <a:ext cx="222857" cy="125054"/>
            </a:xfrm>
            <a:custGeom>
              <a:rect b="b" l="l" r="r" t="t"/>
              <a:pathLst>
                <a:path extrusionOk="0" h="2420" w="4295">
                  <a:moveTo>
                    <a:pt x="2491" y="1"/>
                  </a:moveTo>
                  <a:cubicBezTo>
                    <a:pt x="1725" y="384"/>
                    <a:pt x="959" y="767"/>
                    <a:pt x="208" y="1198"/>
                  </a:cubicBezTo>
                  <a:cubicBezTo>
                    <a:pt x="65" y="1278"/>
                    <a:pt x="1" y="1581"/>
                    <a:pt x="17" y="1772"/>
                  </a:cubicBezTo>
                  <a:cubicBezTo>
                    <a:pt x="17" y="1852"/>
                    <a:pt x="320" y="1948"/>
                    <a:pt x="496" y="1980"/>
                  </a:cubicBezTo>
                  <a:cubicBezTo>
                    <a:pt x="1310" y="2107"/>
                    <a:pt x="2124" y="2235"/>
                    <a:pt x="2937" y="2347"/>
                  </a:cubicBezTo>
                  <a:cubicBezTo>
                    <a:pt x="3158" y="2377"/>
                    <a:pt x="3485" y="2419"/>
                    <a:pt x="3710" y="2419"/>
                  </a:cubicBezTo>
                  <a:cubicBezTo>
                    <a:pt x="3843" y="2419"/>
                    <a:pt x="3941" y="2404"/>
                    <a:pt x="3959" y="2363"/>
                  </a:cubicBezTo>
                  <a:cubicBezTo>
                    <a:pt x="4198" y="1852"/>
                    <a:pt x="4294" y="1309"/>
                    <a:pt x="4262" y="767"/>
                  </a:cubicBezTo>
                  <a:cubicBezTo>
                    <a:pt x="4214" y="543"/>
                    <a:pt x="3592" y="368"/>
                    <a:pt x="3209" y="224"/>
                  </a:cubicBezTo>
                  <a:cubicBezTo>
                    <a:pt x="3161" y="211"/>
                    <a:pt x="3109" y="206"/>
                    <a:pt x="3056" y="206"/>
                  </a:cubicBezTo>
                  <a:cubicBezTo>
                    <a:pt x="2914" y="206"/>
                    <a:pt x="2758" y="240"/>
                    <a:pt x="2618" y="240"/>
                  </a:cubicBezTo>
                  <a:lnTo>
                    <a:pt x="249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16"/>
            <p:cNvSpPr/>
            <p:nvPr/>
          </p:nvSpPr>
          <p:spPr>
            <a:xfrm>
              <a:off x="3698167" y="3338608"/>
              <a:ext cx="168167" cy="175798"/>
            </a:xfrm>
            <a:custGeom>
              <a:rect b="b" l="l" r="r" t="t"/>
              <a:pathLst>
                <a:path extrusionOk="0" h="3402" w="3241">
                  <a:moveTo>
                    <a:pt x="1812" y="1"/>
                  </a:moveTo>
                  <a:cubicBezTo>
                    <a:pt x="1101" y="1"/>
                    <a:pt x="1" y="789"/>
                    <a:pt x="1" y="1232"/>
                  </a:cubicBezTo>
                  <a:cubicBezTo>
                    <a:pt x="1" y="1264"/>
                    <a:pt x="1" y="1312"/>
                    <a:pt x="17" y="1328"/>
                  </a:cubicBezTo>
                  <a:cubicBezTo>
                    <a:pt x="687" y="2046"/>
                    <a:pt x="1246" y="3115"/>
                    <a:pt x="2044" y="3370"/>
                  </a:cubicBezTo>
                  <a:cubicBezTo>
                    <a:pt x="2117" y="3392"/>
                    <a:pt x="2184" y="3402"/>
                    <a:pt x="2243" y="3402"/>
                  </a:cubicBezTo>
                  <a:cubicBezTo>
                    <a:pt x="2851" y="3402"/>
                    <a:pt x="2746" y="2358"/>
                    <a:pt x="2906" y="1791"/>
                  </a:cubicBezTo>
                  <a:cubicBezTo>
                    <a:pt x="2937" y="1631"/>
                    <a:pt x="3001" y="1471"/>
                    <a:pt x="3049" y="1312"/>
                  </a:cubicBezTo>
                  <a:lnTo>
                    <a:pt x="3241" y="1120"/>
                  </a:lnTo>
                  <a:cubicBezTo>
                    <a:pt x="2842" y="737"/>
                    <a:pt x="2507" y="195"/>
                    <a:pt x="2044" y="35"/>
                  </a:cubicBezTo>
                  <a:cubicBezTo>
                    <a:pt x="1974" y="12"/>
                    <a:pt x="1896" y="1"/>
                    <a:pt x="181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16"/>
            <p:cNvSpPr/>
            <p:nvPr/>
          </p:nvSpPr>
          <p:spPr>
            <a:xfrm>
              <a:off x="4995091" y="3963653"/>
              <a:ext cx="177974" cy="151149"/>
            </a:xfrm>
            <a:custGeom>
              <a:rect b="b" l="l" r="r" t="t"/>
              <a:pathLst>
                <a:path extrusionOk="0" h="2925" w="3430">
                  <a:moveTo>
                    <a:pt x="1991" y="1"/>
                  </a:moveTo>
                  <a:cubicBezTo>
                    <a:pt x="1052" y="1"/>
                    <a:pt x="14" y="955"/>
                    <a:pt x="14" y="1664"/>
                  </a:cubicBezTo>
                  <a:cubicBezTo>
                    <a:pt x="0" y="2234"/>
                    <a:pt x="567" y="2925"/>
                    <a:pt x="1062" y="2925"/>
                  </a:cubicBezTo>
                  <a:cubicBezTo>
                    <a:pt x="1135" y="2925"/>
                    <a:pt x="1207" y="2910"/>
                    <a:pt x="1275" y="2877"/>
                  </a:cubicBezTo>
                  <a:cubicBezTo>
                    <a:pt x="2057" y="2510"/>
                    <a:pt x="2727" y="1887"/>
                    <a:pt x="3429" y="1361"/>
                  </a:cubicBezTo>
                  <a:cubicBezTo>
                    <a:pt x="3030" y="898"/>
                    <a:pt x="2695" y="116"/>
                    <a:pt x="2216" y="20"/>
                  </a:cubicBezTo>
                  <a:cubicBezTo>
                    <a:pt x="2142" y="7"/>
                    <a:pt x="2067" y="1"/>
                    <a:pt x="19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16"/>
            <p:cNvSpPr/>
            <p:nvPr/>
          </p:nvSpPr>
          <p:spPr>
            <a:xfrm>
              <a:off x="4609932" y="2842953"/>
              <a:ext cx="178078" cy="151149"/>
            </a:xfrm>
            <a:custGeom>
              <a:rect b="b" l="l" r="r" t="t"/>
              <a:pathLst>
                <a:path extrusionOk="0" h="2925" w="3432">
                  <a:moveTo>
                    <a:pt x="1977" y="0"/>
                  </a:moveTo>
                  <a:cubicBezTo>
                    <a:pt x="1038" y="0"/>
                    <a:pt x="0" y="955"/>
                    <a:pt x="0" y="1663"/>
                  </a:cubicBezTo>
                  <a:cubicBezTo>
                    <a:pt x="0" y="2233"/>
                    <a:pt x="569" y="2924"/>
                    <a:pt x="1064" y="2924"/>
                  </a:cubicBezTo>
                  <a:cubicBezTo>
                    <a:pt x="1137" y="2924"/>
                    <a:pt x="1209" y="2909"/>
                    <a:pt x="1277" y="2876"/>
                  </a:cubicBezTo>
                  <a:cubicBezTo>
                    <a:pt x="2059" y="2509"/>
                    <a:pt x="2713" y="1887"/>
                    <a:pt x="3431" y="1360"/>
                  </a:cubicBezTo>
                  <a:cubicBezTo>
                    <a:pt x="3032" y="897"/>
                    <a:pt x="2681" y="115"/>
                    <a:pt x="2202" y="20"/>
                  </a:cubicBezTo>
                  <a:cubicBezTo>
                    <a:pt x="2128" y="6"/>
                    <a:pt x="2053" y="0"/>
                    <a:pt x="19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16"/>
            <p:cNvSpPr/>
            <p:nvPr/>
          </p:nvSpPr>
          <p:spPr>
            <a:xfrm>
              <a:off x="4230635" y="4360301"/>
              <a:ext cx="183059" cy="171716"/>
            </a:xfrm>
            <a:custGeom>
              <a:rect b="b" l="l" r="r" t="t"/>
              <a:pathLst>
                <a:path extrusionOk="0" h="3323" w="3528">
                  <a:moveTo>
                    <a:pt x="1908" y="1"/>
                  </a:moveTo>
                  <a:cubicBezTo>
                    <a:pt x="1812" y="1"/>
                    <a:pt x="1716" y="13"/>
                    <a:pt x="1629" y="36"/>
                  </a:cubicBezTo>
                  <a:cubicBezTo>
                    <a:pt x="543" y="388"/>
                    <a:pt x="1" y="1345"/>
                    <a:pt x="272" y="2478"/>
                  </a:cubicBezTo>
                  <a:cubicBezTo>
                    <a:pt x="352" y="2813"/>
                    <a:pt x="559" y="3117"/>
                    <a:pt x="863" y="3308"/>
                  </a:cubicBezTo>
                  <a:cubicBezTo>
                    <a:pt x="884" y="3318"/>
                    <a:pt x="910" y="3322"/>
                    <a:pt x="939" y="3322"/>
                  </a:cubicBezTo>
                  <a:cubicBezTo>
                    <a:pt x="1147" y="3322"/>
                    <a:pt x="1520" y="3089"/>
                    <a:pt x="1661" y="2893"/>
                  </a:cubicBezTo>
                  <a:cubicBezTo>
                    <a:pt x="2347" y="1983"/>
                    <a:pt x="2969" y="1042"/>
                    <a:pt x="3528" y="244"/>
                  </a:cubicBezTo>
                  <a:cubicBezTo>
                    <a:pt x="3081" y="164"/>
                    <a:pt x="2634" y="84"/>
                    <a:pt x="2187" y="36"/>
                  </a:cubicBezTo>
                  <a:cubicBezTo>
                    <a:pt x="2099" y="13"/>
                    <a:pt x="2004" y="1"/>
                    <a:pt x="19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16"/>
            <p:cNvSpPr/>
            <p:nvPr/>
          </p:nvSpPr>
          <p:spPr>
            <a:xfrm>
              <a:off x="712102" y="-6957"/>
              <a:ext cx="187210" cy="132650"/>
            </a:xfrm>
            <a:custGeom>
              <a:rect b="b" l="l" r="r" t="t"/>
              <a:pathLst>
                <a:path extrusionOk="0" h="2567" w="3608">
                  <a:moveTo>
                    <a:pt x="1586" y="0"/>
                  </a:moveTo>
                  <a:cubicBezTo>
                    <a:pt x="1452" y="0"/>
                    <a:pt x="1322" y="15"/>
                    <a:pt x="1198" y="48"/>
                  </a:cubicBezTo>
                  <a:cubicBezTo>
                    <a:pt x="703" y="192"/>
                    <a:pt x="480" y="1229"/>
                    <a:pt x="1" y="2107"/>
                  </a:cubicBezTo>
                  <a:cubicBezTo>
                    <a:pt x="414" y="2292"/>
                    <a:pt x="751" y="2567"/>
                    <a:pt x="977" y="2567"/>
                  </a:cubicBezTo>
                  <a:cubicBezTo>
                    <a:pt x="1005" y="2567"/>
                    <a:pt x="1030" y="2563"/>
                    <a:pt x="1054" y="2554"/>
                  </a:cubicBezTo>
                  <a:cubicBezTo>
                    <a:pt x="1852" y="2251"/>
                    <a:pt x="2618" y="1868"/>
                    <a:pt x="3352" y="1405"/>
                  </a:cubicBezTo>
                  <a:cubicBezTo>
                    <a:pt x="3560" y="1261"/>
                    <a:pt x="3528" y="783"/>
                    <a:pt x="3608" y="447"/>
                  </a:cubicBezTo>
                  <a:cubicBezTo>
                    <a:pt x="2950" y="316"/>
                    <a:pt x="2217" y="0"/>
                    <a:pt x="15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16"/>
            <p:cNvSpPr/>
            <p:nvPr/>
          </p:nvSpPr>
          <p:spPr>
            <a:xfrm>
              <a:off x="4649677" y="4932846"/>
              <a:ext cx="166455" cy="184480"/>
            </a:xfrm>
            <a:custGeom>
              <a:rect b="b" l="l" r="r" t="t"/>
              <a:pathLst>
                <a:path extrusionOk="0" h="3570" w="3208">
                  <a:moveTo>
                    <a:pt x="3208" y="0"/>
                  </a:moveTo>
                  <a:cubicBezTo>
                    <a:pt x="974" y="64"/>
                    <a:pt x="0" y="1309"/>
                    <a:pt x="511" y="2969"/>
                  </a:cubicBezTo>
                  <a:cubicBezTo>
                    <a:pt x="623" y="3240"/>
                    <a:pt x="830" y="3447"/>
                    <a:pt x="1101" y="3543"/>
                  </a:cubicBezTo>
                  <a:cubicBezTo>
                    <a:pt x="1152" y="3561"/>
                    <a:pt x="1216" y="3570"/>
                    <a:pt x="1286" y="3570"/>
                  </a:cubicBezTo>
                  <a:cubicBezTo>
                    <a:pt x="1522" y="3570"/>
                    <a:pt x="1822" y="3475"/>
                    <a:pt x="1883" y="3352"/>
                  </a:cubicBezTo>
                  <a:cubicBezTo>
                    <a:pt x="2346" y="2314"/>
                    <a:pt x="2729" y="1245"/>
                    <a:pt x="32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16"/>
            <p:cNvSpPr/>
            <p:nvPr/>
          </p:nvSpPr>
          <p:spPr>
            <a:xfrm>
              <a:off x="3419117" y="4798288"/>
              <a:ext cx="135011" cy="162776"/>
            </a:xfrm>
            <a:custGeom>
              <a:rect b="b" l="l" r="r" t="t"/>
              <a:pathLst>
                <a:path extrusionOk="0" h="3150" w="2602">
                  <a:moveTo>
                    <a:pt x="1825" y="0"/>
                  </a:moveTo>
                  <a:cubicBezTo>
                    <a:pt x="1758" y="0"/>
                    <a:pt x="1687" y="6"/>
                    <a:pt x="1613" y="19"/>
                  </a:cubicBezTo>
                  <a:cubicBezTo>
                    <a:pt x="591" y="19"/>
                    <a:pt x="17" y="689"/>
                    <a:pt x="17" y="1806"/>
                  </a:cubicBezTo>
                  <a:cubicBezTo>
                    <a:pt x="1" y="2668"/>
                    <a:pt x="495" y="3067"/>
                    <a:pt x="1293" y="3147"/>
                  </a:cubicBezTo>
                  <a:cubicBezTo>
                    <a:pt x="1308" y="3148"/>
                    <a:pt x="1323" y="3149"/>
                    <a:pt x="1338" y="3149"/>
                  </a:cubicBezTo>
                  <a:cubicBezTo>
                    <a:pt x="1934" y="3149"/>
                    <a:pt x="2601" y="1923"/>
                    <a:pt x="2570" y="865"/>
                  </a:cubicBezTo>
                  <a:cubicBezTo>
                    <a:pt x="2556" y="281"/>
                    <a:pt x="2276" y="0"/>
                    <a:pt x="18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16"/>
            <p:cNvSpPr/>
            <p:nvPr/>
          </p:nvSpPr>
          <p:spPr>
            <a:xfrm>
              <a:off x="1879723" y="3278046"/>
              <a:ext cx="196290" cy="161123"/>
            </a:xfrm>
            <a:custGeom>
              <a:rect b="b" l="l" r="r" t="t"/>
              <a:pathLst>
                <a:path extrusionOk="0" h="3118" w="3783">
                  <a:moveTo>
                    <a:pt x="2418" y="1"/>
                  </a:moveTo>
                  <a:cubicBezTo>
                    <a:pt x="2402" y="1"/>
                    <a:pt x="2389" y="4"/>
                    <a:pt x="2378" y="10"/>
                  </a:cubicBezTo>
                  <a:cubicBezTo>
                    <a:pt x="1997" y="270"/>
                    <a:pt x="1606" y="422"/>
                    <a:pt x="1198" y="422"/>
                  </a:cubicBezTo>
                  <a:cubicBezTo>
                    <a:pt x="855" y="422"/>
                    <a:pt x="500" y="315"/>
                    <a:pt x="128" y="74"/>
                  </a:cubicBezTo>
                  <a:cubicBezTo>
                    <a:pt x="80" y="186"/>
                    <a:pt x="48" y="297"/>
                    <a:pt x="0" y="393"/>
                  </a:cubicBezTo>
                  <a:cubicBezTo>
                    <a:pt x="320" y="872"/>
                    <a:pt x="687" y="1319"/>
                    <a:pt x="1070" y="1734"/>
                  </a:cubicBezTo>
                  <a:cubicBezTo>
                    <a:pt x="1580" y="2228"/>
                    <a:pt x="2385" y="3118"/>
                    <a:pt x="2706" y="3118"/>
                  </a:cubicBezTo>
                  <a:cubicBezTo>
                    <a:pt x="2726" y="3118"/>
                    <a:pt x="2745" y="3114"/>
                    <a:pt x="2761" y="3106"/>
                  </a:cubicBezTo>
                  <a:cubicBezTo>
                    <a:pt x="3783" y="2595"/>
                    <a:pt x="3081" y="1526"/>
                    <a:pt x="3129" y="680"/>
                  </a:cubicBezTo>
                  <a:cubicBezTo>
                    <a:pt x="3129" y="585"/>
                    <a:pt x="3129" y="441"/>
                    <a:pt x="3065" y="393"/>
                  </a:cubicBezTo>
                  <a:cubicBezTo>
                    <a:pt x="2863" y="249"/>
                    <a:pt x="2557" y="1"/>
                    <a:pt x="24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16"/>
            <p:cNvSpPr/>
            <p:nvPr/>
          </p:nvSpPr>
          <p:spPr>
            <a:xfrm>
              <a:off x="2738459" y="3776078"/>
              <a:ext cx="145804" cy="158642"/>
            </a:xfrm>
            <a:custGeom>
              <a:rect b="b" l="l" r="r" t="t"/>
              <a:pathLst>
                <a:path extrusionOk="0" h="3070" w="2810">
                  <a:moveTo>
                    <a:pt x="1983" y="0"/>
                  </a:moveTo>
                  <a:cubicBezTo>
                    <a:pt x="1964" y="0"/>
                    <a:pt x="1947" y="4"/>
                    <a:pt x="1931" y="11"/>
                  </a:cubicBezTo>
                  <a:cubicBezTo>
                    <a:pt x="1229" y="315"/>
                    <a:pt x="639" y="841"/>
                    <a:pt x="0" y="1272"/>
                  </a:cubicBezTo>
                  <a:cubicBezTo>
                    <a:pt x="543" y="1879"/>
                    <a:pt x="990" y="2629"/>
                    <a:pt x="1644" y="3012"/>
                  </a:cubicBezTo>
                  <a:cubicBezTo>
                    <a:pt x="1708" y="3051"/>
                    <a:pt x="1773" y="3069"/>
                    <a:pt x="1837" y="3069"/>
                  </a:cubicBezTo>
                  <a:cubicBezTo>
                    <a:pt x="2303" y="3069"/>
                    <a:pt x="2753" y="2088"/>
                    <a:pt x="2809" y="602"/>
                  </a:cubicBezTo>
                  <a:cubicBezTo>
                    <a:pt x="2618" y="470"/>
                    <a:pt x="2198" y="0"/>
                    <a:pt x="19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16"/>
            <p:cNvSpPr/>
            <p:nvPr/>
          </p:nvSpPr>
          <p:spPr>
            <a:xfrm>
              <a:off x="3424928" y="3901180"/>
              <a:ext cx="132521" cy="193833"/>
            </a:xfrm>
            <a:custGeom>
              <a:rect b="b" l="l" r="r" t="t"/>
              <a:pathLst>
                <a:path extrusionOk="0" h="3751" w="2554">
                  <a:moveTo>
                    <a:pt x="2171" y="0"/>
                  </a:moveTo>
                  <a:cubicBezTo>
                    <a:pt x="910" y="48"/>
                    <a:pt x="0" y="1516"/>
                    <a:pt x="383" y="2634"/>
                  </a:cubicBezTo>
                  <a:cubicBezTo>
                    <a:pt x="527" y="3048"/>
                    <a:pt x="910" y="3384"/>
                    <a:pt x="1181" y="3751"/>
                  </a:cubicBezTo>
                  <a:cubicBezTo>
                    <a:pt x="1485" y="3400"/>
                    <a:pt x="1916" y="3096"/>
                    <a:pt x="2059" y="2697"/>
                  </a:cubicBezTo>
                  <a:cubicBezTo>
                    <a:pt x="2299" y="2011"/>
                    <a:pt x="2458" y="1293"/>
                    <a:pt x="2522" y="575"/>
                  </a:cubicBezTo>
                  <a:cubicBezTo>
                    <a:pt x="2554" y="367"/>
                    <a:pt x="2251" y="128"/>
                    <a:pt x="21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16"/>
            <p:cNvSpPr/>
            <p:nvPr/>
          </p:nvSpPr>
          <p:spPr>
            <a:xfrm>
              <a:off x="2920635" y="3668545"/>
              <a:ext cx="130030" cy="167995"/>
            </a:xfrm>
            <a:custGeom>
              <a:rect b="b" l="l" r="r" t="t"/>
              <a:pathLst>
                <a:path extrusionOk="0" h="3251" w="2506">
                  <a:moveTo>
                    <a:pt x="1195" y="1"/>
                  </a:moveTo>
                  <a:cubicBezTo>
                    <a:pt x="533" y="1"/>
                    <a:pt x="31" y="620"/>
                    <a:pt x="0" y="1741"/>
                  </a:cubicBezTo>
                  <a:cubicBezTo>
                    <a:pt x="224" y="2092"/>
                    <a:pt x="511" y="2779"/>
                    <a:pt x="1022" y="3226"/>
                  </a:cubicBezTo>
                  <a:cubicBezTo>
                    <a:pt x="1041" y="3243"/>
                    <a:pt x="1064" y="3251"/>
                    <a:pt x="1091" y="3251"/>
                  </a:cubicBezTo>
                  <a:cubicBezTo>
                    <a:pt x="1465" y="3251"/>
                    <a:pt x="2506" y="1688"/>
                    <a:pt x="2506" y="943"/>
                  </a:cubicBezTo>
                  <a:cubicBezTo>
                    <a:pt x="2506" y="98"/>
                    <a:pt x="1867" y="34"/>
                    <a:pt x="1245" y="2"/>
                  </a:cubicBezTo>
                  <a:cubicBezTo>
                    <a:pt x="1228" y="1"/>
                    <a:pt x="1212" y="1"/>
                    <a:pt x="11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16"/>
            <p:cNvSpPr/>
            <p:nvPr/>
          </p:nvSpPr>
          <p:spPr>
            <a:xfrm>
              <a:off x="5821397" y="3088300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1491" y="1"/>
                  </a:moveTo>
                  <a:cubicBezTo>
                    <a:pt x="1163" y="1"/>
                    <a:pt x="814" y="272"/>
                    <a:pt x="440" y="272"/>
                  </a:cubicBezTo>
                  <a:cubicBezTo>
                    <a:pt x="297" y="272"/>
                    <a:pt x="151" y="233"/>
                    <a:pt x="0" y="123"/>
                  </a:cubicBezTo>
                  <a:lnTo>
                    <a:pt x="0" y="123"/>
                  </a:lnTo>
                  <a:cubicBezTo>
                    <a:pt x="352" y="1687"/>
                    <a:pt x="878" y="2836"/>
                    <a:pt x="2043" y="3746"/>
                  </a:cubicBezTo>
                  <a:cubicBezTo>
                    <a:pt x="2793" y="2485"/>
                    <a:pt x="2777" y="1544"/>
                    <a:pt x="2027" y="363"/>
                  </a:cubicBezTo>
                  <a:cubicBezTo>
                    <a:pt x="1855" y="88"/>
                    <a:pt x="1677" y="1"/>
                    <a:pt x="14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16"/>
            <p:cNvSpPr/>
            <p:nvPr/>
          </p:nvSpPr>
          <p:spPr>
            <a:xfrm>
              <a:off x="4982535" y="4154536"/>
              <a:ext cx="139992" cy="170217"/>
            </a:xfrm>
            <a:custGeom>
              <a:rect b="b" l="l" r="r" t="t"/>
              <a:pathLst>
                <a:path extrusionOk="0" h="3294" w="2698">
                  <a:moveTo>
                    <a:pt x="2036" y="0"/>
                  </a:moveTo>
                  <a:cubicBezTo>
                    <a:pt x="1872" y="0"/>
                    <a:pt x="1685" y="34"/>
                    <a:pt x="1549" y="77"/>
                  </a:cubicBezTo>
                  <a:cubicBezTo>
                    <a:pt x="783" y="316"/>
                    <a:pt x="49" y="1513"/>
                    <a:pt x="1" y="2646"/>
                  </a:cubicBezTo>
                  <a:cubicBezTo>
                    <a:pt x="65" y="2758"/>
                    <a:pt x="144" y="3077"/>
                    <a:pt x="336" y="3221"/>
                  </a:cubicBezTo>
                  <a:cubicBezTo>
                    <a:pt x="406" y="3269"/>
                    <a:pt x="530" y="3294"/>
                    <a:pt x="657" y="3294"/>
                  </a:cubicBezTo>
                  <a:cubicBezTo>
                    <a:pt x="819" y="3294"/>
                    <a:pt x="984" y="3253"/>
                    <a:pt x="1038" y="3173"/>
                  </a:cubicBezTo>
                  <a:cubicBezTo>
                    <a:pt x="1597" y="2486"/>
                    <a:pt x="2107" y="1752"/>
                    <a:pt x="2570" y="986"/>
                  </a:cubicBezTo>
                  <a:cubicBezTo>
                    <a:pt x="2698" y="779"/>
                    <a:pt x="2554" y="300"/>
                    <a:pt x="2363" y="93"/>
                  </a:cubicBezTo>
                  <a:cubicBezTo>
                    <a:pt x="2303" y="26"/>
                    <a:pt x="2178" y="0"/>
                    <a:pt x="20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16"/>
            <p:cNvSpPr/>
            <p:nvPr/>
          </p:nvSpPr>
          <p:spPr>
            <a:xfrm>
              <a:off x="558931" y="4027367"/>
              <a:ext cx="144974" cy="154663"/>
            </a:xfrm>
            <a:custGeom>
              <a:rect b="b" l="l" r="r" t="t"/>
              <a:pathLst>
                <a:path extrusionOk="0" h="2993" w="2794">
                  <a:moveTo>
                    <a:pt x="2059" y="0"/>
                  </a:moveTo>
                  <a:cubicBezTo>
                    <a:pt x="1453" y="0"/>
                    <a:pt x="878" y="255"/>
                    <a:pt x="463" y="702"/>
                  </a:cubicBezTo>
                  <a:cubicBezTo>
                    <a:pt x="1" y="1213"/>
                    <a:pt x="479" y="1724"/>
                    <a:pt x="942" y="2107"/>
                  </a:cubicBezTo>
                  <a:cubicBezTo>
                    <a:pt x="1166" y="2298"/>
                    <a:pt x="1373" y="2522"/>
                    <a:pt x="1612" y="2713"/>
                  </a:cubicBezTo>
                  <a:cubicBezTo>
                    <a:pt x="1859" y="2899"/>
                    <a:pt x="2062" y="2993"/>
                    <a:pt x="2224" y="2993"/>
                  </a:cubicBezTo>
                  <a:cubicBezTo>
                    <a:pt x="2493" y="2993"/>
                    <a:pt x="2648" y="2736"/>
                    <a:pt x="2698" y="2218"/>
                  </a:cubicBezTo>
                  <a:cubicBezTo>
                    <a:pt x="2714" y="1979"/>
                    <a:pt x="2698" y="1740"/>
                    <a:pt x="2698" y="1516"/>
                  </a:cubicBezTo>
                  <a:lnTo>
                    <a:pt x="2714" y="1516"/>
                  </a:lnTo>
                  <a:cubicBezTo>
                    <a:pt x="2714" y="1452"/>
                    <a:pt x="2714" y="1388"/>
                    <a:pt x="2714" y="1325"/>
                  </a:cubicBezTo>
                  <a:cubicBezTo>
                    <a:pt x="2793" y="718"/>
                    <a:pt x="2777" y="16"/>
                    <a:pt x="20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16"/>
            <p:cNvSpPr/>
            <p:nvPr/>
          </p:nvSpPr>
          <p:spPr>
            <a:xfrm>
              <a:off x="5197867" y="2736609"/>
              <a:ext cx="180568" cy="121591"/>
            </a:xfrm>
            <a:custGeom>
              <a:rect b="b" l="l" r="r" t="t"/>
              <a:pathLst>
                <a:path extrusionOk="0" h="2353" w="3480">
                  <a:moveTo>
                    <a:pt x="490" y="0"/>
                  </a:moveTo>
                  <a:cubicBezTo>
                    <a:pt x="379" y="0"/>
                    <a:pt x="269" y="6"/>
                    <a:pt x="160" y="19"/>
                  </a:cubicBezTo>
                  <a:cubicBezTo>
                    <a:pt x="0" y="1375"/>
                    <a:pt x="0" y="1359"/>
                    <a:pt x="1181" y="1695"/>
                  </a:cubicBezTo>
                  <a:cubicBezTo>
                    <a:pt x="1692" y="1854"/>
                    <a:pt x="2155" y="2157"/>
                    <a:pt x="2649" y="2317"/>
                  </a:cubicBezTo>
                  <a:cubicBezTo>
                    <a:pt x="2734" y="2344"/>
                    <a:pt x="2823" y="2352"/>
                    <a:pt x="2914" y="2352"/>
                  </a:cubicBezTo>
                  <a:cubicBezTo>
                    <a:pt x="3096" y="2352"/>
                    <a:pt x="3288" y="2317"/>
                    <a:pt x="3479" y="2317"/>
                  </a:cubicBezTo>
                  <a:cubicBezTo>
                    <a:pt x="3431" y="2062"/>
                    <a:pt x="3463" y="1790"/>
                    <a:pt x="3352" y="1567"/>
                  </a:cubicBezTo>
                  <a:cubicBezTo>
                    <a:pt x="2900" y="664"/>
                    <a:pt x="1651" y="0"/>
                    <a:pt x="4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16"/>
            <p:cNvSpPr/>
            <p:nvPr/>
          </p:nvSpPr>
          <p:spPr>
            <a:xfrm>
              <a:off x="6042489" y="3197745"/>
              <a:ext cx="124271" cy="161174"/>
            </a:xfrm>
            <a:custGeom>
              <a:rect b="b" l="l" r="r" t="t"/>
              <a:pathLst>
                <a:path extrusionOk="0" h="3119" w="2395">
                  <a:moveTo>
                    <a:pt x="926" y="0"/>
                  </a:moveTo>
                  <a:cubicBezTo>
                    <a:pt x="639" y="702"/>
                    <a:pt x="288" y="1404"/>
                    <a:pt x="64" y="2139"/>
                  </a:cubicBezTo>
                  <a:cubicBezTo>
                    <a:pt x="1" y="2410"/>
                    <a:pt x="160" y="3016"/>
                    <a:pt x="304" y="3032"/>
                  </a:cubicBezTo>
                  <a:cubicBezTo>
                    <a:pt x="544" y="3091"/>
                    <a:pt x="787" y="3119"/>
                    <a:pt x="1031" y="3119"/>
                  </a:cubicBezTo>
                  <a:cubicBezTo>
                    <a:pt x="1322" y="3119"/>
                    <a:pt x="1613" y="3079"/>
                    <a:pt x="1900" y="3000"/>
                  </a:cubicBezTo>
                  <a:cubicBezTo>
                    <a:pt x="2139" y="2921"/>
                    <a:pt x="2394" y="2282"/>
                    <a:pt x="2299" y="2027"/>
                  </a:cubicBezTo>
                  <a:cubicBezTo>
                    <a:pt x="2059" y="1341"/>
                    <a:pt x="1612" y="718"/>
                    <a:pt x="1261" y="64"/>
                  </a:cubicBezTo>
                  <a:lnTo>
                    <a:pt x="9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16"/>
            <p:cNvSpPr/>
            <p:nvPr/>
          </p:nvSpPr>
          <p:spPr>
            <a:xfrm>
              <a:off x="1439199" y="3306570"/>
              <a:ext cx="128370" cy="150994"/>
            </a:xfrm>
            <a:custGeom>
              <a:rect b="b" l="l" r="r" t="t"/>
              <a:pathLst>
                <a:path extrusionOk="0" h="2922" w="2474">
                  <a:moveTo>
                    <a:pt x="96" y="1"/>
                  </a:moveTo>
                  <a:cubicBezTo>
                    <a:pt x="96" y="815"/>
                    <a:pt x="0" y="1565"/>
                    <a:pt x="160" y="2235"/>
                  </a:cubicBezTo>
                  <a:cubicBezTo>
                    <a:pt x="224" y="2554"/>
                    <a:pt x="814" y="2889"/>
                    <a:pt x="1181" y="2921"/>
                  </a:cubicBezTo>
                  <a:cubicBezTo>
                    <a:pt x="1187" y="2922"/>
                    <a:pt x="1192" y="2922"/>
                    <a:pt x="1198" y="2922"/>
                  </a:cubicBezTo>
                  <a:cubicBezTo>
                    <a:pt x="1487" y="2922"/>
                    <a:pt x="1949" y="2532"/>
                    <a:pt x="2059" y="2235"/>
                  </a:cubicBezTo>
                  <a:cubicBezTo>
                    <a:pt x="2474" y="1054"/>
                    <a:pt x="1899" y="400"/>
                    <a:pt x="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16"/>
            <p:cNvSpPr/>
            <p:nvPr/>
          </p:nvSpPr>
          <p:spPr>
            <a:xfrm>
              <a:off x="2949588" y="3149895"/>
              <a:ext cx="117681" cy="145982"/>
            </a:xfrm>
            <a:custGeom>
              <a:rect b="b" l="l" r="r" t="t"/>
              <a:pathLst>
                <a:path extrusionOk="0" h="2825" w="2268">
                  <a:moveTo>
                    <a:pt x="224" y="0"/>
                  </a:moveTo>
                  <a:cubicBezTo>
                    <a:pt x="160" y="703"/>
                    <a:pt x="1" y="1373"/>
                    <a:pt x="33" y="2043"/>
                  </a:cubicBezTo>
                  <a:cubicBezTo>
                    <a:pt x="85" y="2698"/>
                    <a:pt x="475" y="2825"/>
                    <a:pt x="904" y="2825"/>
                  </a:cubicBezTo>
                  <a:cubicBezTo>
                    <a:pt x="1134" y="2825"/>
                    <a:pt x="1375" y="2788"/>
                    <a:pt x="1581" y="2777"/>
                  </a:cubicBezTo>
                  <a:cubicBezTo>
                    <a:pt x="1804" y="2761"/>
                    <a:pt x="2187" y="2251"/>
                    <a:pt x="2203" y="1932"/>
                  </a:cubicBezTo>
                  <a:cubicBezTo>
                    <a:pt x="2267" y="1213"/>
                    <a:pt x="1182" y="176"/>
                    <a:pt x="2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16"/>
            <p:cNvSpPr/>
            <p:nvPr/>
          </p:nvSpPr>
          <p:spPr>
            <a:xfrm>
              <a:off x="799895" y="3951200"/>
              <a:ext cx="203762" cy="135647"/>
            </a:xfrm>
            <a:custGeom>
              <a:rect b="b" l="l" r="r" t="t"/>
              <a:pathLst>
                <a:path extrusionOk="0" h="2625" w="3927">
                  <a:moveTo>
                    <a:pt x="3530" y="1"/>
                  </a:moveTo>
                  <a:cubicBezTo>
                    <a:pt x="2711" y="1"/>
                    <a:pt x="2178" y="498"/>
                    <a:pt x="1597" y="900"/>
                  </a:cubicBezTo>
                  <a:cubicBezTo>
                    <a:pt x="1277" y="1123"/>
                    <a:pt x="878" y="1251"/>
                    <a:pt x="543" y="1442"/>
                  </a:cubicBezTo>
                  <a:cubicBezTo>
                    <a:pt x="336" y="1602"/>
                    <a:pt x="160" y="1761"/>
                    <a:pt x="1" y="1953"/>
                  </a:cubicBezTo>
                  <a:cubicBezTo>
                    <a:pt x="217" y="2184"/>
                    <a:pt x="463" y="2625"/>
                    <a:pt x="652" y="2625"/>
                  </a:cubicBezTo>
                  <a:cubicBezTo>
                    <a:pt x="658" y="2625"/>
                    <a:pt x="665" y="2624"/>
                    <a:pt x="671" y="2623"/>
                  </a:cubicBezTo>
                  <a:cubicBezTo>
                    <a:pt x="2171" y="2384"/>
                    <a:pt x="3145" y="1426"/>
                    <a:pt x="3927" y="38"/>
                  </a:cubicBezTo>
                  <a:cubicBezTo>
                    <a:pt x="3787" y="12"/>
                    <a:pt x="3655" y="1"/>
                    <a:pt x="35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16"/>
            <p:cNvSpPr/>
            <p:nvPr/>
          </p:nvSpPr>
          <p:spPr>
            <a:xfrm>
              <a:off x="222752" y="2869049"/>
              <a:ext cx="146582" cy="123400"/>
            </a:xfrm>
            <a:custGeom>
              <a:rect b="b" l="l" r="r" t="t"/>
              <a:pathLst>
                <a:path extrusionOk="0" h="2388" w="2825">
                  <a:moveTo>
                    <a:pt x="1107" y="1"/>
                  </a:moveTo>
                  <a:cubicBezTo>
                    <a:pt x="1005" y="1"/>
                    <a:pt x="906" y="13"/>
                    <a:pt x="814" y="41"/>
                  </a:cubicBezTo>
                  <a:cubicBezTo>
                    <a:pt x="431" y="137"/>
                    <a:pt x="208" y="983"/>
                    <a:pt x="48" y="1541"/>
                  </a:cubicBezTo>
                  <a:cubicBezTo>
                    <a:pt x="0" y="1733"/>
                    <a:pt x="367" y="2036"/>
                    <a:pt x="607" y="2387"/>
                  </a:cubicBezTo>
                  <a:cubicBezTo>
                    <a:pt x="1436" y="1893"/>
                    <a:pt x="2107" y="1541"/>
                    <a:pt x="2729" y="1111"/>
                  </a:cubicBezTo>
                  <a:cubicBezTo>
                    <a:pt x="2825" y="1031"/>
                    <a:pt x="2745" y="488"/>
                    <a:pt x="2665" y="456"/>
                  </a:cubicBezTo>
                  <a:cubicBezTo>
                    <a:pt x="2165" y="272"/>
                    <a:pt x="1589" y="1"/>
                    <a:pt x="1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16"/>
            <p:cNvSpPr/>
            <p:nvPr/>
          </p:nvSpPr>
          <p:spPr>
            <a:xfrm>
              <a:off x="453755" y="4941062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27" y="1"/>
                  </a:moveTo>
                  <a:cubicBezTo>
                    <a:pt x="352" y="352"/>
                    <a:pt x="96" y="687"/>
                    <a:pt x="17" y="1054"/>
                  </a:cubicBezTo>
                  <a:cubicBezTo>
                    <a:pt x="1" y="1341"/>
                    <a:pt x="96" y="1629"/>
                    <a:pt x="320" y="1836"/>
                  </a:cubicBezTo>
                  <a:cubicBezTo>
                    <a:pt x="703" y="2139"/>
                    <a:pt x="1166" y="2475"/>
                    <a:pt x="1613" y="2506"/>
                  </a:cubicBezTo>
                  <a:cubicBezTo>
                    <a:pt x="1628" y="2508"/>
                    <a:pt x="1644" y="2509"/>
                    <a:pt x="1660" y="2509"/>
                  </a:cubicBezTo>
                  <a:cubicBezTo>
                    <a:pt x="2002" y="2509"/>
                    <a:pt x="2408" y="2190"/>
                    <a:pt x="2698" y="1916"/>
                  </a:cubicBezTo>
                  <a:cubicBezTo>
                    <a:pt x="2825" y="1788"/>
                    <a:pt x="2794" y="1230"/>
                    <a:pt x="2682" y="1150"/>
                  </a:cubicBezTo>
                  <a:cubicBezTo>
                    <a:pt x="2091" y="847"/>
                    <a:pt x="1485" y="575"/>
                    <a:pt x="878" y="336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16"/>
            <p:cNvSpPr/>
            <p:nvPr/>
          </p:nvSpPr>
          <p:spPr>
            <a:xfrm>
              <a:off x="5967149" y="4694992"/>
              <a:ext cx="198781" cy="89346"/>
            </a:xfrm>
            <a:custGeom>
              <a:rect b="b" l="l" r="r" t="t"/>
              <a:pathLst>
                <a:path extrusionOk="0" h="1729" w="3831">
                  <a:moveTo>
                    <a:pt x="3084" y="1"/>
                  </a:moveTo>
                  <a:cubicBezTo>
                    <a:pt x="1984" y="1"/>
                    <a:pt x="1004" y="412"/>
                    <a:pt x="80" y="949"/>
                  </a:cubicBezTo>
                  <a:lnTo>
                    <a:pt x="0" y="1379"/>
                  </a:lnTo>
                  <a:cubicBezTo>
                    <a:pt x="308" y="1487"/>
                    <a:pt x="728" y="1728"/>
                    <a:pt x="959" y="1728"/>
                  </a:cubicBezTo>
                  <a:cubicBezTo>
                    <a:pt x="1004" y="1728"/>
                    <a:pt x="1041" y="1719"/>
                    <a:pt x="1070" y="1699"/>
                  </a:cubicBezTo>
                  <a:cubicBezTo>
                    <a:pt x="1386" y="1472"/>
                    <a:pt x="1623" y="1254"/>
                    <a:pt x="1955" y="1254"/>
                  </a:cubicBezTo>
                  <a:cubicBezTo>
                    <a:pt x="2092" y="1254"/>
                    <a:pt x="2245" y="1291"/>
                    <a:pt x="2426" y="1379"/>
                  </a:cubicBezTo>
                  <a:cubicBezTo>
                    <a:pt x="2477" y="1403"/>
                    <a:pt x="2536" y="1414"/>
                    <a:pt x="2601" y="1414"/>
                  </a:cubicBezTo>
                  <a:cubicBezTo>
                    <a:pt x="2882" y="1414"/>
                    <a:pt x="3268" y="1216"/>
                    <a:pt x="3527" y="1060"/>
                  </a:cubicBezTo>
                  <a:cubicBezTo>
                    <a:pt x="3719" y="933"/>
                    <a:pt x="3799" y="566"/>
                    <a:pt x="3830" y="294"/>
                  </a:cubicBezTo>
                  <a:cubicBezTo>
                    <a:pt x="3830" y="199"/>
                    <a:pt x="3495" y="7"/>
                    <a:pt x="3320" y="7"/>
                  </a:cubicBezTo>
                  <a:cubicBezTo>
                    <a:pt x="3241" y="3"/>
                    <a:pt x="3162" y="1"/>
                    <a:pt x="30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16"/>
            <p:cNvSpPr/>
            <p:nvPr/>
          </p:nvSpPr>
          <p:spPr>
            <a:xfrm>
              <a:off x="4854217" y="4819836"/>
              <a:ext cx="127539" cy="166135"/>
            </a:xfrm>
            <a:custGeom>
              <a:rect b="b" l="l" r="r" t="t"/>
              <a:pathLst>
                <a:path extrusionOk="0" h="3215" w="2458">
                  <a:moveTo>
                    <a:pt x="1596" y="1"/>
                  </a:moveTo>
                  <a:cubicBezTo>
                    <a:pt x="862" y="368"/>
                    <a:pt x="0" y="2395"/>
                    <a:pt x="383" y="2985"/>
                  </a:cubicBezTo>
                  <a:cubicBezTo>
                    <a:pt x="482" y="3133"/>
                    <a:pt x="932" y="3214"/>
                    <a:pt x="1147" y="3214"/>
                  </a:cubicBezTo>
                  <a:cubicBezTo>
                    <a:pt x="1211" y="3214"/>
                    <a:pt x="1254" y="3207"/>
                    <a:pt x="1261" y="3193"/>
                  </a:cubicBezTo>
                  <a:cubicBezTo>
                    <a:pt x="1692" y="2203"/>
                    <a:pt x="2458" y="1230"/>
                    <a:pt x="15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16"/>
            <p:cNvSpPr/>
            <p:nvPr/>
          </p:nvSpPr>
          <p:spPr>
            <a:xfrm>
              <a:off x="5045474" y="3202603"/>
              <a:ext cx="104398" cy="121385"/>
            </a:xfrm>
            <a:custGeom>
              <a:rect b="b" l="l" r="r" t="t"/>
              <a:pathLst>
                <a:path extrusionOk="0" h="2349" w="2012">
                  <a:moveTo>
                    <a:pt x="921" y="1"/>
                  </a:moveTo>
                  <a:cubicBezTo>
                    <a:pt x="902" y="1"/>
                    <a:pt x="882" y="1"/>
                    <a:pt x="862" y="2"/>
                  </a:cubicBezTo>
                  <a:cubicBezTo>
                    <a:pt x="527" y="18"/>
                    <a:pt x="192" y="353"/>
                    <a:pt x="1" y="465"/>
                  </a:cubicBezTo>
                  <a:cubicBezTo>
                    <a:pt x="1" y="1545"/>
                    <a:pt x="584" y="2349"/>
                    <a:pt x="1149" y="2349"/>
                  </a:cubicBezTo>
                  <a:cubicBezTo>
                    <a:pt x="1160" y="2349"/>
                    <a:pt x="1171" y="2348"/>
                    <a:pt x="1182" y="2348"/>
                  </a:cubicBezTo>
                  <a:cubicBezTo>
                    <a:pt x="1868" y="2332"/>
                    <a:pt x="2011" y="1885"/>
                    <a:pt x="1980" y="1326"/>
                  </a:cubicBezTo>
                  <a:cubicBezTo>
                    <a:pt x="1964" y="626"/>
                    <a:pt x="1705" y="1"/>
                    <a:pt x="9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16"/>
            <p:cNvSpPr/>
            <p:nvPr/>
          </p:nvSpPr>
          <p:spPr>
            <a:xfrm>
              <a:off x="1994809" y="4295347"/>
              <a:ext cx="116851" cy="131306"/>
            </a:xfrm>
            <a:custGeom>
              <a:rect b="b" l="l" r="r" t="t"/>
              <a:pathLst>
                <a:path extrusionOk="0" h="2541" w="2252">
                  <a:moveTo>
                    <a:pt x="1421" y="1"/>
                  </a:moveTo>
                  <a:cubicBezTo>
                    <a:pt x="958" y="480"/>
                    <a:pt x="416" y="894"/>
                    <a:pt x="97" y="1453"/>
                  </a:cubicBezTo>
                  <a:cubicBezTo>
                    <a:pt x="1" y="1629"/>
                    <a:pt x="527" y="2347"/>
                    <a:pt x="895" y="2506"/>
                  </a:cubicBezTo>
                  <a:cubicBezTo>
                    <a:pt x="952" y="2530"/>
                    <a:pt x="1013" y="2541"/>
                    <a:pt x="1074" y="2541"/>
                  </a:cubicBezTo>
                  <a:cubicBezTo>
                    <a:pt x="1554" y="2541"/>
                    <a:pt x="2110" y="1866"/>
                    <a:pt x="2251" y="1230"/>
                  </a:cubicBezTo>
                  <a:lnTo>
                    <a:pt x="142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16"/>
            <p:cNvSpPr/>
            <p:nvPr/>
          </p:nvSpPr>
          <p:spPr>
            <a:xfrm>
              <a:off x="2629132" y="4942716"/>
              <a:ext cx="143313" cy="93480"/>
            </a:xfrm>
            <a:custGeom>
              <a:rect b="b" l="l" r="r" t="t"/>
              <a:pathLst>
                <a:path extrusionOk="0" h="1809" w="2762">
                  <a:moveTo>
                    <a:pt x="1166" y="1"/>
                  </a:moveTo>
                  <a:cubicBezTo>
                    <a:pt x="799" y="224"/>
                    <a:pt x="320" y="384"/>
                    <a:pt x="112" y="719"/>
                  </a:cubicBezTo>
                  <a:cubicBezTo>
                    <a:pt x="1" y="894"/>
                    <a:pt x="320" y="1517"/>
                    <a:pt x="591" y="1676"/>
                  </a:cubicBezTo>
                  <a:cubicBezTo>
                    <a:pt x="760" y="1769"/>
                    <a:pt x="977" y="1808"/>
                    <a:pt x="1199" y="1808"/>
                  </a:cubicBezTo>
                  <a:cubicBezTo>
                    <a:pt x="1397" y="1808"/>
                    <a:pt x="1599" y="1777"/>
                    <a:pt x="1772" y="1724"/>
                  </a:cubicBezTo>
                  <a:cubicBezTo>
                    <a:pt x="2075" y="1645"/>
                    <a:pt x="2474" y="1357"/>
                    <a:pt x="2554" y="1086"/>
                  </a:cubicBezTo>
                  <a:cubicBezTo>
                    <a:pt x="2762" y="368"/>
                    <a:pt x="2394" y="128"/>
                    <a:pt x="1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16"/>
            <p:cNvSpPr/>
            <p:nvPr/>
          </p:nvSpPr>
          <p:spPr>
            <a:xfrm>
              <a:off x="1785340" y="4069378"/>
              <a:ext cx="128370" cy="113065"/>
            </a:xfrm>
            <a:custGeom>
              <a:rect b="b" l="l" r="r" t="t"/>
              <a:pathLst>
                <a:path extrusionOk="0" h="2188" w="2474">
                  <a:moveTo>
                    <a:pt x="415" y="1"/>
                  </a:moveTo>
                  <a:lnTo>
                    <a:pt x="0" y="192"/>
                  </a:lnTo>
                  <a:cubicBezTo>
                    <a:pt x="32" y="847"/>
                    <a:pt x="80" y="1517"/>
                    <a:pt x="112" y="2187"/>
                  </a:cubicBezTo>
                  <a:lnTo>
                    <a:pt x="2410" y="1804"/>
                  </a:lnTo>
                  <a:cubicBezTo>
                    <a:pt x="2442" y="1661"/>
                    <a:pt x="2458" y="1517"/>
                    <a:pt x="2474" y="1357"/>
                  </a:cubicBezTo>
                  <a:lnTo>
                    <a:pt x="4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16"/>
            <p:cNvSpPr/>
            <p:nvPr/>
          </p:nvSpPr>
          <p:spPr>
            <a:xfrm>
              <a:off x="2227524" y="3738718"/>
              <a:ext cx="149073" cy="64387"/>
            </a:xfrm>
            <a:custGeom>
              <a:rect b="b" l="l" r="r" t="t"/>
              <a:pathLst>
                <a:path extrusionOk="0" h="1246" w="2873">
                  <a:moveTo>
                    <a:pt x="1405" y="0"/>
                  </a:moveTo>
                  <a:cubicBezTo>
                    <a:pt x="974" y="48"/>
                    <a:pt x="527" y="144"/>
                    <a:pt x="112" y="272"/>
                  </a:cubicBezTo>
                  <a:cubicBezTo>
                    <a:pt x="16" y="320"/>
                    <a:pt x="0" y="942"/>
                    <a:pt x="16" y="942"/>
                  </a:cubicBezTo>
                  <a:cubicBezTo>
                    <a:pt x="782" y="1086"/>
                    <a:pt x="1548" y="1197"/>
                    <a:pt x="2330" y="1245"/>
                  </a:cubicBezTo>
                  <a:cubicBezTo>
                    <a:pt x="2334" y="1245"/>
                    <a:pt x="2338" y="1246"/>
                    <a:pt x="2342" y="1246"/>
                  </a:cubicBezTo>
                  <a:cubicBezTo>
                    <a:pt x="2522" y="1246"/>
                    <a:pt x="2873" y="908"/>
                    <a:pt x="2857" y="814"/>
                  </a:cubicBezTo>
                  <a:cubicBezTo>
                    <a:pt x="2777" y="543"/>
                    <a:pt x="2602" y="304"/>
                    <a:pt x="2362" y="160"/>
                  </a:cubicBezTo>
                  <a:cubicBezTo>
                    <a:pt x="2107" y="16"/>
                    <a:pt x="1772" y="48"/>
                    <a:pt x="14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16"/>
            <p:cNvSpPr/>
            <p:nvPr/>
          </p:nvSpPr>
          <p:spPr>
            <a:xfrm>
              <a:off x="988921" y="3489754"/>
              <a:ext cx="118874" cy="100818"/>
            </a:xfrm>
            <a:custGeom>
              <a:rect b="b" l="l" r="r" t="t"/>
              <a:pathLst>
                <a:path extrusionOk="0" h="1951" w="2291">
                  <a:moveTo>
                    <a:pt x="404" y="1"/>
                  </a:moveTo>
                  <a:cubicBezTo>
                    <a:pt x="287" y="1"/>
                    <a:pt x="167" y="5"/>
                    <a:pt x="44" y="15"/>
                  </a:cubicBezTo>
                  <a:cubicBezTo>
                    <a:pt x="0" y="1057"/>
                    <a:pt x="348" y="1951"/>
                    <a:pt x="752" y="1951"/>
                  </a:cubicBezTo>
                  <a:cubicBezTo>
                    <a:pt x="787" y="1951"/>
                    <a:pt x="822" y="1944"/>
                    <a:pt x="858" y="1930"/>
                  </a:cubicBezTo>
                  <a:cubicBezTo>
                    <a:pt x="1353" y="1754"/>
                    <a:pt x="1927" y="1323"/>
                    <a:pt x="2103" y="876"/>
                  </a:cubicBezTo>
                  <a:cubicBezTo>
                    <a:pt x="2290" y="387"/>
                    <a:pt x="1489" y="1"/>
                    <a:pt x="4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16"/>
            <p:cNvSpPr/>
            <p:nvPr/>
          </p:nvSpPr>
          <p:spPr>
            <a:xfrm>
              <a:off x="3612916" y="4483285"/>
              <a:ext cx="141653" cy="94979"/>
            </a:xfrm>
            <a:custGeom>
              <a:rect b="b" l="l" r="r" t="t"/>
              <a:pathLst>
                <a:path extrusionOk="0" h="1838" w="2730">
                  <a:moveTo>
                    <a:pt x="638" y="1"/>
                  </a:moveTo>
                  <a:cubicBezTo>
                    <a:pt x="401" y="1"/>
                    <a:pt x="183" y="111"/>
                    <a:pt x="48" y="306"/>
                  </a:cubicBezTo>
                  <a:cubicBezTo>
                    <a:pt x="0" y="545"/>
                    <a:pt x="80" y="784"/>
                    <a:pt x="256" y="944"/>
                  </a:cubicBezTo>
                  <a:cubicBezTo>
                    <a:pt x="878" y="1279"/>
                    <a:pt x="1532" y="1519"/>
                    <a:pt x="2298" y="1838"/>
                  </a:cubicBezTo>
                  <a:cubicBezTo>
                    <a:pt x="2474" y="1566"/>
                    <a:pt x="2729" y="1327"/>
                    <a:pt x="2729" y="1104"/>
                  </a:cubicBezTo>
                  <a:cubicBezTo>
                    <a:pt x="2729" y="848"/>
                    <a:pt x="2522" y="449"/>
                    <a:pt x="2330" y="370"/>
                  </a:cubicBezTo>
                  <a:cubicBezTo>
                    <a:pt x="1788" y="178"/>
                    <a:pt x="1245" y="50"/>
                    <a:pt x="686" y="2"/>
                  </a:cubicBezTo>
                  <a:cubicBezTo>
                    <a:pt x="670" y="1"/>
                    <a:pt x="654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16"/>
            <p:cNvSpPr/>
            <p:nvPr/>
          </p:nvSpPr>
          <p:spPr>
            <a:xfrm>
              <a:off x="2113216" y="3384081"/>
              <a:ext cx="110209" cy="185617"/>
            </a:xfrm>
            <a:custGeom>
              <a:rect b="b" l="l" r="r" t="t"/>
              <a:pathLst>
                <a:path extrusionOk="0" h="3592" w="2124">
                  <a:moveTo>
                    <a:pt x="2124" y="1"/>
                  </a:moveTo>
                  <a:lnTo>
                    <a:pt x="2124" y="1"/>
                  </a:lnTo>
                  <a:cubicBezTo>
                    <a:pt x="895" y="480"/>
                    <a:pt x="1" y="2554"/>
                    <a:pt x="480" y="3592"/>
                  </a:cubicBezTo>
                  <a:cubicBezTo>
                    <a:pt x="1629" y="2698"/>
                    <a:pt x="1900" y="1437"/>
                    <a:pt x="212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16"/>
            <p:cNvSpPr/>
            <p:nvPr/>
          </p:nvSpPr>
          <p:spPr>
            <a:xfrm>
              <a:off x="3203110" y="4403294"/>
              <a:ext cx="109223" cy="112290"/>
            </a:xfrm>
            <a:custGeom>
              <a:rect b="b" l="l" r="r" t="t"/>
              <a:pathLst>
                <a:path extrusionOk="0" h="2173" w="2105">
                  <a:moveTo>
                    <a:pt x="843" y="0"/>
                  </a:moveTo>
                  <a:cubicBezTo>
                    <a:pt x="656" y="0"/>
                    <a:pt x="0" y="679"/>
                    <a:pt x="62" y="864"/>
                  </a:cubicBezTo>
                  <a:cubicBezTo>
                    <a:pt x="206" y="1359"/>
                    <a:pt x="669" y="1742"/>
                    <a:pt x="1004" y="2173"/>
                  </a:cubicBezTo>
                  <a:lnTo>
                    <a:pt x="1435" y="2125"/>
                  </a:lnTo>
                  <a:cubicBezTo>
                    <a:pt x="1642" y="1742"/>
                    <a:pt x="2105" y="1231"/>
                    <a:pt x="1993" y="976"/>
                  </a:cubicBezTo>
                  <a:cubicBezTo>
                    <a:pt x="1818" y="561"/>
                    <a:pt x="1307" y="178"/>
                    <a:pt x="860" y="2"/>
                  </a:cubicBezTo>
                  <a:cubicBezTo>
                    <a:pt x="855" y="1"/>
                    <a:pt x="849" y="0"/>
                    <a:pt x="8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16"/>
            <p:cNvSpPr/>
            <p:nvPr/>
          </p:nvSpPr>
          <p:spPr>
            <a:xfrm>
              <a:off x="3617015" y="3197745"/>
              <a:ext cx="162356" cy="104745"/>
            </a:xfrm>
            <a:custGeom>
              <a:rect b="b" l="l" r="r" t="t"/>
              <a:pathLst>
                <a:path extrusionOk="0" h="2027" w="3129">
                  <a:moveTo>
                    <a:pt x="1" y="0"/>
                  </a:moveTo>
                  <a:lnTo>
                    <a:pt x="1" y="0"/>
                  </a:lnTo>
                  <a:cubicBezTo>
                    <a:pt x="591" y="1277"/>
                    <a:pt x="1246" y="1995"/>
                    <a:pt x="2379" y="2027"/>
                  </a:cubicBezTo>
                  <a:cubicBezTo>
                    <a:pt x="2618" y="2027"/>
                    <a:pt x="2874" y="1708"/>
                    <a:pt x="3129" y="1548"/>
                  </a:cubicBezTo>
                  <a:cubicBezTo>
                    <a:pt x="2921" y="1325"/>
                    <a:pt x="2762" y="1037"/>
                    <a:pt x="2507" y="910"/>
                  </a:cubicBezTo>
                  <a:cubicBezTo>
                    <a:pt x="2044" y="670"/>
                    <a:pt x="1565" y="463"/>
                    <a:pt x="1070" y="287"/>
                  </a:cubicBezTo>
                  <a:cubicBezTo>
                    <a:pt x="815" y="192"/>
                    <a:pt x="528" y="144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16"/>
            <p:cNvSpPr/>
            <p:nvPr/>
          </p:nvSpPr>
          <p:spPr>
            <a:xfrm>
              <a:off x="2224203" y="3634802"/>
              <a:ext cx="161526" cy="98182"/>
            </a:xfrm>
            <a:custGeom>
              <a:rect b="b" l="l" r="r" t="t"/>
              <a:pathLst>
                <a:path extrusionOk="0" h="1900" w="3113">
                  <a:moveTo>
                    <a:pt x="1774" y="12"/>
                  </a:moveTo>
                  <a:cubicBezTo>
                    <a:pt x="1767" y="12"/>
                    <a:pt x="1761" y="14"/>
                    <a:pt x="1756" y="16"/>
                  </a:cubicBezTo>
                  <a:cubicBezTo>
                    <a:pt x="1150" y="320"/>
                    <a:pt x="128" y="0"/>
                    <a:pt x="32" y="990"/>
                  </a:cubicBezTo>
                  <a:cubicBezTo>
                    <a:pt x="1" y="1261"/>
                    <a:pt x="591" y="1596"/>
                    <a:pt x="910" y="1900"/>
                  </a:cubicBezTo>
                  <a:cubicBezTo>
                    <a:pt x="3113" y="1740"/>
                    <a:pt x="1772" y="1900"/>
                    <a:pt x="2219" y="415"/>
                  </a:cubicBezTo>
                  <a:cubicBezTo>
                    <a:pt x="2249" y="340"/>
                    <a:pt x="1885" y="12"/>
                    <a:pt x="1774" y="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16"/>
            <p:cNvSpPr/>
            <p:nvPr/>
          </p:nvSpPr>
          <p:spPr>
            <a:xfrm>
              <a:off x="3463844" y="3088042"/>
              <a:ext cx="115138" cy="94255"/>
            </a:xfrm>
            <a:custGeom>
              <a:rect b="b" l="l" r="r" t="t"/>
              <a:pathLst>
                <a:path extrusionOk="0" h="1824" w="2219">
                  <a:moveTo>
                    <a:pt x="1724" y="1"/>
                  </a:moveTo>
                  <a:cubicBezTo>
                    <a:pt x="1325" y="80"/>
                    <a:pt x="942" y="96"/>
                    <a:pt x="687" y="224"/>
                  </a:cubicBezTo>
                  <a:cubicBezTo>
                    <a:pt x="431" y="352"/>
                    <a:pt x="1" y="655"/>
                    <a:pt x="32" y="814"/>
                  </a:cubicBezTo>
                  <a:cubicBezTo>
                    <a:pt x="96" y="1150"/>
                    <a:pt x="320" y="1596"/>
                    <a:pt x="607" y="1724"/>
                  </a:cubicBezTo>
                  <a:cubicBezTo>
                    <a:pt x="754" y="1793"/>
                    <a:pt x="880" y="1823"/>
                    <a:pt x="990" y="1823"/>
                  </a:cubicBezTo>
                  <a:cubicBezTo>
                    <a:pt x="1516" y="1823"/>
                    <a:pt x="1684" y="1144"/>
                    <a:pt x="2027" y="814"/>
                  </a:cubicBezTo>
                  <a:cubicBezTo>
                    <a:pt x="2155" y="655"/>
                    <a:pt x="2219" y="431"/>
                    <a:pt x="2171" y="224"/>
                  </a:cubicBezTo>
                  <a:cubicBezTo>
                    <a:pt x="2123" y="112"/>
                    <a:pt x="1852" y="64"/>
                    <a:pt x="17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16"/>
            <p:cNvSpPr/>
            <p:nvPr/>
          </p:nvSpPr>
          <p:spPr>
            <a:xfrm>
              <a:off x="5625990" y="4688791"/>
              <a:ext cx="154884" cy="76376"/>
            </a:xfrm>
            <a:custGeom>
              <a:rect b="b" l="l" r="r" t="t"/>
              <a:pathLst>
                <a:path extrusionOk="0" h="1478" w="2985">
                  <a:moveTo>
                    <a:pt x="1980" y="0"/>
                  </a:moveTo>
                  <a:cubicBezTo>
                    <a:pt x="1400" y="0"/>
                    <a:pt x="717" y="354"/>
                    <a:pt x="0" y="1053"/>
                  </a:cubicBezTo>
                  <a:cubicBezTo>
                    <a:pt x="550" y="1331"/>
                    <a:pt x="966" y="1478"/>
                    <a:pt x="1339" y="1478"/>
                  </a:cubicBezTo>
                  <a:cubicBezTo>
                    <a:pt x="1886" y="1478"/>
                    <a:pt x="2339" y="1161"/>
                    <a:pt x="2984" y="478"/>
                  </a:cubicBezTo>
                  <a:cubicBezTo>
                    <a:pt x="2709" y="158"/>
                    <a:pt x="2368" y="0"/>
                    <a:pt x="19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16"/>
            <p:cNvSpPr/>
            <p:nvPr/>
          </p:nvSpPr>
          <p:spPr>
            <a:xfrm>
              <a:off x="5691368" y="4100744"/>
              <a:ext cx="68803" cy="175695"/>
            </a:xfrm>
            <a:custGeom>
              <a:rect b="b" l="l" r="r" t="t"/>
              <a:pathLst>
                <a:path extrusionOk="0" h="3400" w="1326">
                  <a:moveTo>
                    <a:pt x="1006" y="0"/>
                  </a:moveTo>
                  <a:cubicBezTo>
                    <a:pt x="671" y="511"/>
                    <a:pt x="81" y="990"/>
                    <a:pt x="49" y="1517"/>
                  </a:cubicBezTo>
                  <a:cubicBezTo>
                    <a:pt x="1" y="2123"/>
                    <a:pt x="432" y="2777"/>
                    <a:pt x="655" y="3400"/>
                  </a:cubicBezTo>
                  <a:lnTo>
                    <a:pt x="1022" y="3304"/>
                  </a:lnTo>
                  <a:cubicBezTo>
                    <a:pt x="1118" y="2251"/>
                    <a:pt x="1230" y="1213"/>
                    <a:pt x="1325" y="176"/>
                  </a:cubicBezTo>
                  <a:lnTo>
                    <a:pt x="100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16"/>
            <p:cNvSpPr/>
            <p:nvPr/>
          </p:nvSpPr>
          <p:spPr>
            <a:xfrm>
              <a:off x="1423426" y="4202179"/>
              <a:ext cx="103567" cy="109809"/>
            </a:xfrm>
            <a:custGeom>
              <a:rect b="b" l="l" r="r" t="t"/>
              <a:pathLst>
                <a:path extrusionOk="0" h="2125" w="1996">
                  <a:moveTo>
                    <a:pt x="1469" y="0"/>
                  </a:moveTo>
                  <a:lnTo>
                    <a:pt x="1" y="1038"/>
                  </a:lnTo>
                  <a:cubicBezTo>
                    <a:pt x="452" y="1551"/>
                    <a:pt x="751" y="2124"/>
                    <a:pt x="943" y="2124"/>
                  </a:cubicBezTo>
                  <a:cubicBezTo>
                    <a:pt x="948" y="2124"/>
                    <a:pt x="954" y="2124"/>
                    <a:pt x="959" y="2123"/>
                  </a:cubicBezTo>
                  <a:cubicBezTo>
                    <a:pt x="1645" y="1995"/>
                    <a:pt x="1996" y="1437"/>
                    <a:pt x="1932" y="719"/>
                  </a:cubicBezTo>
                  <a:cubicBezTo>
                    <a:pt x="1900" y="463"/>
                    <a:pt x="1629" y="24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16"/>
            <p:cNvSpPr/>
            <p:nvPr/>
          </p:nvSpPr>
          <p:spPr>
            <a:xfrm>
              <a:off x="152341" y="4090823"/>
              <a:ext cx="76223" cy="131668"/>
            </a:xfrm>
            <a:custGeom>
              <a:rect b="b" l="l" r="r" t="t"/>
              <a:pathLst>
                <a:path extrusionOk="0" h="2548" w="1469">
                  <a:moveTo>
                    <a:pt x="431" y="1"/>
                  </a:moveTo>
                  <a:cubicBezTo>
                    <a:pt x="272" y="639"/>
                    <a:pt x="48" y="1198"/>
                    <a:pt x="16" y="1772"/>
                  </a:cubicBezTo>
                  <a:cubicBezTo>
                    <a:pt x="1" y="2028"/>
                    <a:pt x="304" y="2411"/>
                    <a:pt x="559" y="2538"/>
                  </a:cubicBezTo>
                  <a:cubicBezTo>
                    <a:pt x="573" y="2545"/>
                    <a:pt x="591" y="2548"/>
                    <a:pt x="611" y="2548"/>
                  </a:cubicBezTo>
                  <a:cubicBezTo>
                    <a:pt x="800" y="2548"/>
                    <a:pt x="1233" y="2298"/>
                    <a:pt x="1261" y="2139"/>
                  </a:cubicBezTo>
                  <a:cubicBezTo>
                    <a:pt x="1357" y="1357"/>
                    <a:pt x="1469" y="528"/>
                    <a:pt x="4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16"/>
            <p:cNvSpPr/>
            <p:nvPr/>
          </p:nvSpPr>
          <p:spPr>
            <a:xfrm>
              <a:off x="1249551" y="3704096"/>
              <a:ext cx="106058" cy="200447"/>
            </a:xfrm>
            <a:custGeom>
              <a:rect b="b" l="l" r="r" t="t"/>
              <a:pathLst>
                <a:path extrusionOk="0" h="3879" w="2044">
                  <a:moveTo>
                    <a:pt x="1900" y="0"/>
                  </a:moveTo>
                  <a:lnTo>
                    <a:pt x="1900" y="0"/>
                  </a:lnTo>
                  <a:cubicBezTo>
                    <a:pt x="559" y="702"/>
                    <a:pt x="1" y="2107"/>
                    <a:pt x="400" y="3878"/>
                  </a:cubicBezTo>
                  <a:cubicBezTo>
                    <a:pt x="527" y="3814"/>
                    <a:pt x="639" y="3734"/>
                    <a:pt x="735" y="3639"/>
                  </a:cubicBezTo>
                  <a:cubicBezTo>
                    <a:pt x="1102" y="3192"/>
                    <a:pt x="2043" y="2857"/>
                    <a:pt x="1022" y="2123"/>
                  </a:cubicBezTo>
                  <a:cubicBezTo>
                    <a:pt x="942" y="2059"/>
                    <a:pt x="990" y="1740"/>
                    <a:pt x="1070" y="1580"/>
                  </a:cubicBezTo>
                  <a:cubicBezTo>
                    <a:pt x="1325" y="1053"/>
                    <a:pt x="1628" y="527"/>
                    <a:pt x="19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16"/>
            <p:cNvSpPr/>
            <p:nvPr/>
          </p:nvSpPr>
          <p:spPr>
            <a:xfrm>
              <a:off x="3166581" y="4005923"/>
              <a:ext cx="83695" cy="133632"/>
            </a:xfrm>
            <a:custGeom>
              <a:rect b="b" l="l" r="r" t="t"/>
              <a:pathLst>
                <a:path extrusionOk="0" h="2586" w="1613">
                  <a:moveTo>
                    <a:pt x="1325" y="0"/>
                  </a:moveTo>
                  <a:cubicBezTo>
                    <a:pt x="1006" y="80"/>
                    <a:pt x="447" y="96"/>
                    <a:pt x="399" y="255"/>
                  </a:cubicBezTo>
                  <a:cubicBezTo>
                    <a:pt x="224" y="1021"/>
                    <a:pt x="96" y="1803"/>
                    <a:pt x="0" y="2585"/>
                  </a:cubicBezTo>
                  <a:lnTo>
                    <a:pt x="255" y="2522"/>
                  </a:lnTo>
                  <a:cubicBezTo>
                    <a:pt x="702" y="1995"/>
                    <a:pt x="1117" y="1436"/>
                    <a:pt x="1500" y="862"/>
                  </a:cubicBezTo>
                  <a:cubicBezTo>
                    <a:pt x="1612" y="654"/>
                    <a:pt x="1389" y="287"/>
                    <a:pt x="13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16"/>
            <p:cNvSpPr/>
            <p:nvPr/>
          </p:nvSpPr>
          <p:spPr>
            <a:xfrm>
              <a:off x="2976103" y="4113094"/>
              <a:ext cx="69633" cy="122935"/>
            </a:xfrm>
            <a:custGeom>
              <a:rect b="b" l="l" r="r" t="t"/>
              <a:pathLst>
                <a:path extrusionOk="0" h="2379" w="1342">
                  <a:moveTo>
                    <a:pt x="901" y="0"/>
                  </a:moveTo>
                  <a:cubicBezTo>
                    <a:pt x="898" y="0"/>
                    <a:pt x="896" y="0"/>
                    <a:pt x="894" y="1"/>
                  </a:cubicBezTo>
                  <a:cubicBezTo>
                    <a:pt x="655" y="65"/>
                    <a:pt x="304" y="240"/>
                    <a:pt x="240" y="432"/>
                  </a:cubicBezTo>
                  <a:cubicBezTo>
                    <a:pt x="1" y="1246"/>
                    <a:pt x="160" y="1932"/>
                    <a:pt x="1293" y="2379"/>
                  </a:cubicBezTo>
                  <a:cubicBezTo>
                    <a:pt x="1293" y="1677"/>
                    <a:pt x="1341" y="1102"/>
                    <a:pt x="1277" y="543"/>
                  </a:cubicBezTo>
                  <a:cubicBezTo>
                    <a:pt x="1262" y="356"/>
                    <a:pt x="1001" y="0"/>
                    <a:pt x="9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16"/>
            <p:cNvSpPr/>
            <p:nvPr/>
          </p:nvSpPr>
          <p:spPr>
            <a:xfrm>
              <a:off x="2534749" y="3805532"/>
              <a:ext cx="80374" cy="106399"/>
            </a:xfrm>
            <a:custGeom>
              <a:rect b="b" l="l" r="r" t="t"/>
              <a:pathLst>
                <a:path extrusionOk="0" h="2059" w="1549">
                  <a:moveTo>
                    <a:pt x="639" y="0"/>
                  </a:moveTo>
                  <a:cubicBezTo>
                    <a:pt x="415" y="255"/>
                    <a:pt x="0" y="527"/>
                    <a:pt x="32" y="734"/>
                  </a:cubicBezTo>
                  <a:cubicBezTo>
                    <a:pt x="96" y="1117"/>
                    <a:pt x="415" y="1436"/>
                    <a:pt x="798" y="2059"/>
                  </a:cubicBezTo>
                  <a:cubicBezTo>
                    <a:pt x="1149" y="1500"/>
                    <a:pt x="1548" y="1149"/>
                    <a:pt x="1484" y="974"/>
                  </a:cubicBezTo>
                  <a:cubicBezTo>
                    <a:pt x="1325" y="606"/>
                    <a:pt x="926" y="319"/>
                    <a:pt x="6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16"/>
            <p:cNvSpPr/>
            <p:nvPr/>
          </p:nvSpPr>
          <p:spPr>
            <a:xfrm>
              <a:off x="2851936" y="4386913"/>
              <a:ext cx="91114" cy="87486"/>
            </a:xfrm>
            <a:custGeom>
              <a:rect b="b" l="l" r="r" t="t"/>
              <a:pathLst>
                <a:path extrusionOk="0" h="1693" w="1756">
                  <a:moveTo>
                    <a:pt x="845" y="0"/>
                  </a:moveTo>
                  <a:cubicBezTo>
                    <a:pt x="558" y="351"/>
                    <a:pt x="239" y="686"/>
                    <a:pt x="48" y="1085"/>
                  </a:cubicBezTo>
                  <a:cubicBezTo>
                    <a:pt x="0" y="1195"/>
                    <a:pt x="448" y="1692"/>
                    <a:pt x="493" y="1692"/>
                  </a:cubicBezTo>
                  <a:cubicBezTo>
                    <a:pt x="493" y="1692"/>
                    <a:pt x="494" y="1692"/>
                    <a:pt x="494" y="1692"/>
                  </a:cubicBezTo>
                  <a:cubicBezTo>
                    <a:pt x="941" y="1421"/>
                    <a:pt x="1356" y="1117"/>
                    <a:pt x="1755" y="798"/>
                  </a:cubicBezTo>
                  <a:lnTo>
                    <a:pt x="84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16"/>
            <p:cNvSpPr/>
            <p:nvPr/>
          </p:nvSpPr>
          <p:spPr>
            <a:xfrm>
              <a:off x="1307509" y="316107"/>
              <a:ext cx="433987" cy="662577"/>
            </a:xfrm>
            <a:custGeom>
              <a:rect b="b" l="l" r="r" t="t"/>
              <a:pathLst>
                <a:path extrusionOk="0" h="12822" w="8364">
                  <a:moveTo>
                    <a:pt x="4661" y="0"/>
                  </a:moveTo>
                  <a:cubicBezTo>
                    <a:pt x="4639" y="0"/>
                    <a:pt x="4618" y="2"/>
                    <a:pt x="4597" y="5"/>
                  </a:cubicBezTo>
                  <a:cubicBezTo>
                    <a:pt x="3336" y="164"/>
                    <a:pt x="1118" y="2766"/>
                    <a:pt x="942" y="4026"/>
                  </a:cubicBezTo>
                  <a:cubicBezTo>
                    <a:pt x="831" y="4808"/>
                    <a:pt x="559" y="5558"/>
                    <a:pt x="352" y="6340"/>
                  </a:cubicBezTo>
                  <a:cubicBezTo>
                    <a:pt x="256" y="6755"/>
                    <a:pt x="128" y="7170"/>
                    <a:pt x="1" y="7665"/>
                  </a:cubicBezTo>
                  <a:cubicBezTo>
                    <a:pt x="80" y="7825"/>
                    <a:pt x="112" y="8080"/>
                    <a:pt x="272" y="8224"/>
                  </a:cubicBezTo>
                  <a:cubicBezTo>
                    <a:pt x="1740" y="9660"/>
                    <a:pt x="3240" y="11096"/>
                    <a:pt x="4741" y="12517"/>
                  </a:cubicBezTo>
                  <a:cubicBezTo>
                    <a:pt x="4967" y="12723"/>
                    <a:pt x="5194" y="12821"/>
                    <a:pt x="5404" y="12821"/>
                  </a:cubicBezTo>
                  <a:cubicBezTo>
                    <a:pt x="5697" y="12821"/>
                    <a:pt x="5959" y="12630"/>
                    <a:pt x="6145" y="12277"/>
                  </a:cubicBezTo>
                  <a:cubicBezTo>
                    <a:pt x="6480" y="11591"/>
                    <a:pt x="6767" y="10889"/>
                    <a:pt x="6975" y="10155"/>
                  </a:cubicBezTo>
                  <a:cubicBezTo>
                    <a:pt x="7374" y="8718"/>
                    <a:pt x="7613" y="7234"/>
                    <a:pt x="8060" y="5814"/>
                  </a:cubicBezTo>
                  <a:cubicBezTo>
                    <a:pt x="8347" y="4904"/>
                    <a:pt x="8363" y="4186"/>
                    <a:pt x="7709" y="3420"/>
                  </a:cubicBezTo>
                  <a:cubicBezTo>
                    <a:pt x="6959" y="2542"/>
                    <a:pt x="6400" y="1521"/>
                    <a:pt x="5682" y="611"/>
                  </a:cubicBezTo>
                  <a:cubicBezTo>
                    <a:pt x="5443" y="327"/>
                    <a:pt x="4993" y="0"/>
                    <a:pt x="46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16"/>
            <p:cNvSpPr/>
            <p:nvPr/>
          </p:nvSpPr>
          <p:spPr>
            <a:xfrm>
              <a:off x="3950755" y="2427186"/>
              <a:ext cx="385109" cy="382292"/>
            </a:xfrm>
            <a:custGeom>
              <a:rect b="b" l="l" r="r" t="t"/>
              <a:pathLst>
                <a:path extrusionOk="0" h="7398" w="7422">
                  <a:moveTo>
                    <a:pt x="6064" y="0"/>
                  </a:moveTo>
                  <a:cubicBezTo>
                    <a:pt x="5858" y="0"/>
                    <a:pt x="5622" y="56"/>
                    <a:pt x="5363" y="150"/>
                  </a:cubicBezTo>
                  <a:cubicBezTo>
                    <a:pt x="3559" y="788"/>
                    <a:pt x="1932" y="1666"/>
                    <a:pt x="655" y="3166"/>
                  </a:cubicBezTo>
                  <a:cubicBezTo>
                    <a:pt x="1" y="3948"/>
                    <a:pt x="176" y="5480"/>
                    <a:pt x="1054" y="6007"/>
                  </a:cubicBezTo>
                  <a:cubicBezTo>
                    <a:pt x="1596" y="6326"/>
                    <a:pt x="2139" y="6645"/>
                    <a:pt x="2682" y="6980"/>
                  </a:cubicBezTo>
                  <a:cubicBezTo>
                    <a:pt x="3099" y="7245"/>
                    <a:pt x="3659" y="7397"/>
                    <a:pt x="4172" y="7397"/>
                  </a:cubicBezTo>
                  <a:cubicBezTo>
                    <a:pt x="4679" y="7397"/>
                    <a:pt x="5141" y="7249"/>
                    <a:pt x="5379" y="6917"/>
                  </a:cubicBezTo>
                  <a:cubicBezTo>
                    <a:pt x="6257" y="5672"/>
                    <a:pt x="7422" y="4491"/>
                    <a:pt x="7374" y="2703"/>
                  </a:cubicBezTo>
                  <a:cubicBezTo>
                    <a:pt x="7214" y="2113"/>
                    <a:pt x="7023" y="1522"/>
                    <a:pt x="6911" y="900"/>
                  </a:cubicBezTo>
                  <a:cubicBezTo>
                    <a:pt x="6792" y="243"/>
                    <a:pt x="6492" y="0"/>
                    <a:pt x="60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16"/>
            <p:cNvSpPr/>
            <p:nvPr/>
          </p:nvSpPr>
          <p:spPr>
            <a:xfrm>
              <a:off x="3374390" y="2578849"/>
              <a:ext cx="539163" cy="257548"/>
            </a:xfrm>
            <a:custGeom>
              <a:rect b="b" l="l" r="r" t="t"/>
              <a:pathLst>
                <a:path extrusionOk="0" h="4984" w="10391">
                  <a:moveTo>
                    <a:pt x="3955" y="1"/>
                  </a:moveTo>
                  <a:cubicBezTo>
                    <a:pt x="3166" y="1"/>
                    <a:pt x="2547" y="521"/>
                    <a:pt x="1964" y="1380"/>
                  </a:cubicBezTo>
                  <a:cubicBezTo>
                    <a:pt x="1437" y="2130"/>
                    <a:pt x="687" y="2737"/>
                    <a:pt x="65" y="3423"/>
                  </a:cubicBezTo>
                  <a:cubicBezTo>
                    <a:pt x="1" y="3487"/>
                    <a:pt x="33" y="3646"/>
                    <a:pt x="17" y="3870"/>
                  </a:cubicBezTo>
                  <a:lnTo>
                    <a:pt x="607" y="3598"/>
                  </a:lnTo>
                  <a:lnTo>
                    <a:pt x="607" y="4173"/>
                  </a:lnTo>
                  <a:cubicBezTo>
                    <a:pt x="2028" y="4269"/>
                    <a:pt x="3304" y="4333"/>
                    <a:pt x="4597" y="4444"/>
                  </a:cubicBezTo>
                  <a:cubicBezTo>
                    <a:pt x="5475" y="4508"/>
                    <a:pt x="6321" y="4891"/>
                    <a:pt x="7119" y="4971"/>
                  </a:cubicBezTo>
                  <a:cubicBezTo>
                    <a:pt x="7192" y="4979"/>
                    <a:pt x="7266" y="4983"/>
                    <a:pt x="7341" y="4983"/>
                  </a:cubicBezTo>
                  <a:cubicBezTo>
                    <a:pt x="8253" y="4983"/>
                    <a:pt x="9240" y="4386"/>
                    <a:pt x="10199" y="4061"/>
                  </a:cubicBezTo>
                  <a:cubicBezTo>
                    <a:pt x="10263" y="4029"/>
                    <a:pt x="10295" y="3854"/>
                    <a:pt x="10390" y="3678"/>
                  </a:cubicBezTo>
                  <a:lnTo>
                    <a:pt x="9513" y="3471"/>
                  </a:lnTo>
                  <a:cubicBezTo>
                    <a:pt x="9513" y="1013"/>
                    <a:pt x="8731" y="949"/>
                    <a:pt x="7071" y="614"/>
                  </a:cubicBezTo>
                  <a:cubicBezTo>
                    <a:pt x="6899" y="576"/>
                    <a:pt x="6714" y="568"/>
                    <a:pt x="6527" y="568"/>
                  </a:cubicBezTo>
                  <a:cubicBezTo>
                    <a:pt x="6386" y="568"/>
                    <a:pt x="6243" y="572"/>
                    <a:pt x="6104" y="572"/>
                  </a:cubicBezTo>
                  <a:cubicBezTo>
                    <a:pt x="5809" y="572"/>
                    <a:pt x="5527" y="552"/>
                    <a:pt x="5299" y="423"/>
                  </a:cubicBezTo>
                  <a:cubicBezTo>
                    <a:pt x="4796" y="133"/>
                    <a:pt x="4354" y="1"/>
                    <a:pt x="39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16"/>
            <p:cNvSpPr/>
            <p:nvPr/>
          </p:nvSpPr>
          <p:spPr>
            <a:xfrm>
              <a:off x="2099985" y="2629541"/>
              <a:ext cx="426515" cy="307931"/>
            </a:xfrm>
            <a:custGeom>
              <a:rect b="b" l="l" r="r" t="t"/>
              <a:pathLst>
                <a:path extrusionOk="0" h="5959" w="8220">
                  <a:moveTo>
                    <a:pt x="687" y="0"/>
                  </a:moveTo>
                  <a:cubicBezTo>
                    <a:pt x="543" y="96"/>
                    <a:pt x="224" y="208"/>
                    <a:pt x="96" y="431"/>
                  </a:cubicBezTo>
                  <a:cubicBezTo>
                    <a:pt x="1" y="670"/>
                    <a:pt x="17" y="942"/>
                    <a:pt x="144" y="1165"/>
                  </a:cubicBezTo>
                  <a:cubicBezTo>
                    <a:pt x="368" y="1484"/>
                    <a:pt x="639" y="1788"/>
                    <a:pt x="958" y="2043"/>
                  </a:cubicBezTo>
                  <a:cubicBezTo>
                    <a:pt x="1996" y="2969"/>
                    <a:pt x="3097" y="3846"/>
                    <a:pt x="4086" y="4820"/>
                  </a:cubicBezTo>
                  <a:cubicBezTo>
                    <a:pt x="4883" y="5584"/>
                    <a:pt x="5257" y="5959"/>
                    <a:pt x="5652" y="5959"/>
                  </a:cubicBezTo>
                  <a:cubicBezTo>
                    <a:pt x="6017" y="5959"/>
                    <a:pt x="6400" y="5639"/>
                    <a:pt x="7150" y="5011"/>
                  </a:cubicBezTo>
                  <a:cubicBezTo>
                    <a:pt x="8220" y="4118"/>
                    <a:pt x="8220" y="3048"/>
                    <a:pt x="6975" y="2346"/>
                  </a:cubicBezTo>
                  <a:cubicBezTo>
                    <a:pt x="5794" y="1692"/>
                    <a:pt x="4501" y="1213"/>
                    <a:pt x="3240" y="718"/>
                  </a:cubicBezTo>
                  <a:cubicBezTo>
                    <a:pt x="2458" y="431"/>
                    <a:pt x="1628" y="256"/>
                    <a:pt x="6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16"/>
            <p:cNvSpPr/>
            <p:nvPr/>
          </p:nvSpPr>
          <p:spPr>
            <a:xfrm>
              <a:off x="3146708" y="1869317"/>
              <a:ext cx="300636" cy="293204"/>
            </a:xfrm>
            <a:custGeom>
              <a:rect b="b" l="l" r="r" t="t"/>
              <a:pathLst>
                <a:path extrusionOk="0" h="5674" w="5794">
                  <a:moveTo>
                    <a:pt x="2850" y="0"/>
                  </a:moveTo>
                  <a:cubicBezTo>
                    <a:pt x="2406" y="0"/>
                    <a:pt x="1923" y="127"/>
                    <a:pt x="1564" y="317"/>
                  </a:cubicBezTo>
                  <a:cubicBezTo>
                    <a:pt x="463" y="876"/>
                    <a:pt x="224" y="1993"/>
                    <a:pt x="255" y="3158"/>
                  </a:cubicBezTo>
                  <a:lnTo>
                    <a:pt x="0" y="3301"/>
                  </a:lnTo>
                  <a:cubicBezTo>
                    <a:pt x="335" y="3876"/>
                    <a:pt x="543" y="4658"/>
                    <a:pt x="1053" y="4993"/>
                  </a:cubicBezTo>
                  <a:cubicBezTo>
                    <a:pt x="1660" y="5408"/>
                    <a:pt x="2506" y="5456"/>
                    <a:pt x="3256" y="5615"/>
                  </a:cubicBezTo>
                  <a:cubicBezTo>
                    <a:pt x="3429" y="5653"/>
                    <a:pt x="3593" y="5673"/>
                    <a:pt x="3749" y="5673"/>
                  </a:cubicBezTo>
                  <a:cubicBezTo>
                    <a:pt x="4313" y="5673"/>
                    <a:pt x="4763" y="5411"/>
                    <a:pt x="5075" y="4786"/>
                  </a:cubicBezTo>
                  <a:cubicBezTo>
                    <a:pt x="5793" y="3333"/>
                    <a:pt x="5011" y="700"/>
                    <a:pt x="3479" y="110"/>
                  </a:cubicBezTo>
                  <a:cubicBezTo>
                    <a:pt x="3295" y="34"/>
                    <a:pt x="3078" y="0"/>
                    <a:pt x="28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16"/>
            <p:cNvSpPr/>
            <p:nvPr/>
          </p:nvSpPr>
          <p:spPr>
            <a:xfrm>
              <a:off x="2062885" y="2235528"/>
              <a:ext cx="257414" cy="218430"/>
            </a:xfrm>
            <a:custGeom>
              <a:rect b="b" l="l" r="r" t="t"/>
              <a:pathLst>
                <a:path extrusionOk="0" h="4227" w="4961">
                  <a:moveTo>
                    <a:pt x="3095" y="1"/>
                  </a:moveTo>
                  <a:cubicBezTo>
                    <a:pt x="2812" y="1"/>
                    <a:pt x="2500" y="101"/>
                    <a:pt x="2152" y="348"/>
                  </a:cubicBezTo>
                  <a:cubicBezTo>
                    <a:pt x="1881" y="555"/>
                    <a:pt x="1370" y="412"/>
                    <a:pt x="1003" y="539"/>
                  </a:cubicBezTo>
                  <a:cubicBezTo>
                    <a:pt x="700" y="635"/>
                    <a:pt x="237" y="890"/>
                    <a:pt x="205" y="1114"/>
                  </a:cubicBezTo>
                  <a:cubicBezTo>
                    <a:pt x="1" y="2670"/>
                    <a:pt x="695" y="4227"/>
                    <a:pt x="2424" y="4227"/>
                  </a:cubicBezTo>
                  <a:cubicBezTo>
                    <a:pt x="2450" y="4227"/>
                    <a:pt x="2477" y="4227"/>
                    <a:pt x="2503" y="4226"/>
                  </a:cubicBezTo>
                  <a:cubicBezTo>
                    <a:pt x="2528" y="4226"/>
                    <a:pt x="2553" y="4226"/>
                    <a:pt x="2577" y="4226"/>
                  </a:cubicBezTo>
                  <a:cubicBezTo>
                    <a:pt x="3741" y="4226"/>
                    <a:pt x="4332" y="3848"/>
                    <a:pt x="4801" y="2550"/>
                  </a:cubicBezTo>
                  <a:cubicBezTo>
                    <a:pt x="4961" y="2103"/>
                    <a:pt x="4961" y="1337"/>
                    <a:pt x="4674" y="1018"/>
                  </a:cubicBezTo>
                  <a:cubicBezTo>
                    <a:pt x="4240" y="529"/>
                    <a:pt x="3744" y="1"/>
                    <a:pt x="30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16"/>
            <p:cNvSpPr/>
            <p:nvPr/>
          </p:nvSpPr>
          <p:spPr>
            <a:xfrm>
              <a:off x="3892796" y="2149698"/>
              <a:ext cx="241017" cy="229747"/>
            </a:xfrm>
            <a:custGeom>
              <a:rect b="b" l="l" r="r" t="t"/>
              <a:pathLst>
                <a:path extrusionOk="0" h="4446" w="4645">
                  <a:moveTo>
                    <a:pt x="1236" y="1"/>
                  </a:moveTo>
                  <a:cubicBezTo>
                    <a:pt x="921" y="1"/>
                    <a:pt x="580" y="81"/>
                    <a:pt x="383" y="221"/>
                  </a:cubicBezTo>
                  <a:cubicBezTo>
                    <a:pt x="96" y="445"/>
                    <a:pt x="0" y="1067"/>
                    <a:pt x="16" y="1546"/>
                  </a:cubicBezTo>
                  <a:cubicBezTo>
                    <a:pt x="48" y="2025"/>
                    <a:pt x="320" y="2488"/>
                    <a:pt x="463" y="2950"/>
                  </a:cubicBezTo>
                  <a:cubicBezTo>
                    <a:pt x="770" y="3916"/>
                    <a:pt x="1384" y="4445"/>
                    <a:pt x="2162" y="4445"/>
                  </a:cubicBezTo>
                  <a:cubicBezTo>
                    <a:pt x="2476" y="4445"/>
                    <a:pt x="2818" y="4359"/>
                    <a:pt x="3176" y="4179"/>
                  </a:cubicBezTo>
                  <a:cubicBezTo>
                    <a:pt x="3703" y="3924"/>
                    <a:pt x="4134" y="3493"/>
                    <a:pt x="4645" y="3126"/>
                  </a:cubicBezTo>
                  <a:cubicBezTo>
                    <a:pt x="4198" y="2583"/>
                    <a:pt x="3910" y="2200"/>
                    <a:pt x="3575" y="1849"/>
                  </a:cubicBezTo>
                  <a:cubicBezTo>
                    <a:pt x="3001" y="1243"/>
                    <a:pt x="2490" y="572"/>
                    <a:pt x="1804" y="126"/>
                  </a:cubicBezTo>
                  <a:cubicBezTo>
                    <a:pt x="1666" y="40"/>
                    <a:pt x="1457" y="1"/>
                    <a:pt x="12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16"/>
            <p:cNvSpPr/>
            <p:nvPr/>
          </p:nvSpPr>
          <p:spPr>
            <a:xfrm>
              <a:off x="3405055" y="2241936"/>
              <a:ext cx="271683" cy="202204"/>
            </a:xfrm>
            <a:custGeom>
              <a:rect b="b" l="l" r="r" t="t"/>
              <a:pathLst>
                <a:path extrusionOk="0" h="3913" w="5236">
                  <a:moveTo>
                    <a:pt x="0" y="0"/>
                  </a:moveTo>
                  <a:lnTo>
                    <a:pt x="0" y="0"/>
                  </a:lnTo>
                  <a:cubicBezTo>
                    <a:pt x="431" y="1421"/>
                    <a:pt x="719" y="2458"/>
                    <a:pt x="1070" y="3479"/>
                  </a:cubicBezTo>
                  <a:cubicBezTo>
                    <a:pt x="1130" y="3646"/>
                    <a:pt x="1377" y="3913"/>
                    <a:pt x="1512" y="3913"/>
                  </a:cubicBezTo>
                  <a:cubicBezTo>
                    <a:pt x="1519" y="3913"/>
                    <a:pt x="1526" y="3912"/>
                    <a:pt x="1532" y="3910"/>
                  </a:cubicBezTo>
                  <a:cubicBezTo>
                    <a:pt x="2506" y="3671"/>
                    <a:pt x="3559" y="3527"/>
                    <a:pt x="4421" y="3049"/>
                  </a:cubicBezTo>
                  <a:cubicBezTo>
                    <a:pt x="5187" y="2618"/>
                    <a:pt x="5235" y="1405"/>
                    <a:pt x="4645" y="1229"/>
                  </a:cubicBezTo>
                  <a:cubicBezTo>
                    <a:pt x="3208" y="766"/>
                    <a:pt x="1740" y="447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16"/>
            <p:cNvSpPr/>
            <p:nvPr/>
          </p:nvSpPr>
          <p:spPr>
            <a:xfrm>
              <a:off x="2610089" y="2486818"/>
              <a:ext cx="220314" cy="184841"/>
            </a:xfrm>
            <a:custGeom>
              <a:rect b="b" l="l" r="r" t="t"/>
              <a:pathLst>
                <a:path extrusionOk="0" h="3577" w="4246">
                  <a:moveTo>
                    <a:pt x="1973" y="0"/>
                  </a:moveTo>
                  <a:cubicBezTo>
                    <a:pt x="1867" y="0"/>
                    <a:pt x="1767" y="16"/>
                    <a:pt x="1676" y="49"/>
                  </a:cubicBezTo>
                  <a:cubicBezTo>
                    <a:pt x="974" y="289"/>
                    <a:pt x="543" y="1262"/>
                    <a:pt x="1" y="1916"/>
                  </a:cubicBezTo>
                  <a:cubicBezTo>
                    <a:pt x="222" y="2676"/>
                    <a:pt x="1118" y="3576"/>
                    <a:pt x="1693" y="3576"/>
                  </a:cubicBezTo>
                  <a:cubicBezTo>
                    <a:pt x="1698" y="3576"/>
                    <a:pt x="1703" y="3576"/>
                    <a:pt x="1708" y="3576"/>
                  </a:cubicBezTo>
                  <a:cubicBezTo>
                    <a:pt x="2746" y="3528"/>
                    <a:pt x="4246" y="2395"/>
                    <a:pt x="4246" y="1661"/>
                  </a:cubicBezTo>
                  <a:cubicBezTo>
                    <a:pt x="4246" y="1118"/>
                    <a:pt x="2878" y="0"/>
                    <a:pt x="19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16"/>
            <p:cNvSpPr/>
            <p:nvPr/>
          </p:nvSpPr>
          <p:spPr>
            <a:xfrm>
              <a:off x="1235490" y="1403219"/>
              <a:ext cx="192139" cy="256773"/>
            </a:xfrm>
            <a:custGeom>
              <a:rect b="b" l="l" r="r" t="t"/>
              <a:pathLst>
                <a:path extrusionOk="0" h="4969" w="3703">
                  <a:moveTo>
                    <a:pt x="3463" y="1"/>
                  </a:moveTo>
                  <a:cubicBezTo>
                    <a:pt x="3192" y="81"/>
                    <a:pt x="2857" y="81"/>
                    <a:pt x="2681" y="256"/>
                  </a:cubicBezTo>
                  <a:cubicBezTo>
                    <a:pt x="1899" y="974"/>
                    <a:pt x="1165" y="1740"/>
                    <a:pt x="431" y="2522"/>
                  </a:cubicBezTo>
                  <a:cubicBezTo>
                    <a:pt x="272" y="2682"/>
                    <a:pt x="208" y="2921"/>
                    <a:pt x="0" y="3320"/>
                  </a:cubicBezTo>
                  <a:cubicBezTo>
                    <a:pt x="431" y="3895"/>
                    <a:pt x="910" y="4438"/>
                    <a:pt x="1405" y="4948"/>
                  </a:cubicBezTo>
                  <a:cubicBezTo>
                    <a:pt x="1421" y="4962"/>
                    <a:pt x="1451" y="4969"/>
                    <a:pt x="1489" y="4969"/>
                  </a:cubicBezTo>
                  <a:cubicBezTo>
                    <a:pt x="1711" y="4969"/>
                    <a:pt x="2233" y="4753"/>
                    <a:pt x="2314" y="4549"/>
                  </a:cubicBezTo>
                  <a:cubicBezTo>
                    <a:pt x="2825" y="3368"/>
                    <a:pt x="3240" y="2139"/>
                    <a:pt x="3623" y="911"/>
                  </a:cubicBezTo>
                  <a:cubicBezTo>
                    <a:pt x="3703" y="655"/>
                    <a:pt x="3511" y="304"/>
                    <a:pt x="34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16"/>
            <p:cNvSpPr/>
            <p:nvPr/>
          </p:nvSpPr>
          <p:spPr>
            <a:xfrm>
              <a:off x="3913500" y="2908269"/>
              <a:ext cx="192139" cy="256773"/>
            </a:xfrm>
            <a:custGeom>
              <a:rect b="b" l="l" r="r" t="t"/>
              <a:pathLst>
                <a:path extrusionOk="0" h="4969" w="3703">
                  <a:moveTo>
                    <a:pt x="3464" y="0"/>
                  </a:moveTo>
                  <a:cubicBezTo>
                    <a:pt x="3192" y="80"/>
                    <a:pt x="2857" y="80"/>
                    <a:pt x="2682" y="240"/>
                  </a:cubicBezTo>
                  <a:cubicBezTo>
                    <a:pt x="1900" y="974"/>
                    <a:pt x="1149" y="1740"/>
                    <a:pt x="415" y="2506"/>
                  </a:cubicBezTo>
                  <a:cubicBezTo>
                    <a:pt x="272" y="2666"/>
                    <a:pt x="208" y="2905"/>
                    <a:pt x="0" y="3304"/>
                  </a:cubicBezTo>
                  <a:cubicBezTo>
                    <a:pt x="431" y="3878"/>
                    <a:pt x="910" y="4437"/>
                    <a:pt x="1405" y="4948"/>
                  </a:cubicBezTo>
                  <a:cubicBezTo>
                    <a:pt x="1421" y="4962"/>
                    <a:pt x="1451" y="4968"/>
                    <a:pt x="1489" y="4968"/>
                  </a:cubicBezTo>
                  <a:cubicBezTo>
                    <a:pt x="1711" y="4968"/>
                    <a:pt x="2233" y="4753"/>
                    <a:pt x="2314" y="4549"/>
                  </a:cubicBezTo>
                  <a:cubicBezTo>
                    <a:pt x="2825" y="3352"/>
                    <a:pt x="3240" y="2123"/>
                    <a:pt x="3623" y="894"/>
                  </a:cubicBezTo>
                  <a:cubicBezTo>
                    <a:pt x="3703" y="639"/>
                    <a:pt x="3511" y="304"/>
                    <a:pt x="34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16"/>
            <p:cNvSpPr/>
            <p:nvPr/>
          </p:nvSpPr>
          <p:spPr>
            <a:xfrm>
              <a:off x="2864337" y="2325234"/>
              <a:ext cx="355274" cy="106140"/>
            </a:xfrm>
            <a:custGeom>
              <a:rect b="b" l="l" r="r" t="t"/>
              <a:pathLst>
                <a:path extrusionOk="0" h="2054" w="6847">
                  <a:moveTo>
                    <a:pt x="96" y="0"/>
                  </a:moveTo>
                  <a:lnTo>
                    <a:pt x="0" y="447"/>
                  </a:lnTo>
                  <a:cubicBezTo>
                    <a:pt x="878" y="750"/>
                    <a:pt x="1756" y="1085"/>
                    <a:pt x="2649" y="1325"/>
                  </a:cubicBezTo>
                  <a:cubicBezTo>
                    <a:pt x="3176" y="1484"/>
                    <a:pt x="3782" y="1421"/>
                    <a:pt x="4309" y="1612"/>
                  </a:cubicBezTo>
                  <a:cubicBezTo>
                    <a:pt x="5052" y="1881"/>
                    <a:pt x="5522" y="2054"/>
                    <a:pt x="5845" y="2054"/>
                  </a:cubicBezTo>
                  <a:cubicBezTo>
                    <a:pt x="6404" y="2054"/>
                    <a:pt x="6523" y="1538"/>
                    <a:pt x="6847" y="112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16"/>
            <p:cNvSpPr/>
            <p:nvPr/>
          </p:nvSpPr>
          <p:spPr>
            <a:xfrm>
              <a:off x="3824876" y="2461084"/>
              <a:ext cx="183889" cy="171716"/>
            </a:xfrm>
            <a:custGeom>
              <a:rect b="b" l="l" r="r" t="t"/>
              <a:pathLst>
                <a:path extrusionOk="0" h="3323" w="3544">
                  <a:moveTo>
                    <a:pt x="1918" y="1"/>
                  </a:moveTo>
                  <a:cubicBezTo>
                    <a:pt x="1824" y="1"/>
                    <a:pt x="1732" y="12"/>
                    <a:pt x="1645" y="36"/>
                  </a:cubicBezTo>
                  <a:cubicBezTo>
                    <a:pt x="559" y="388"/>
                    <a:pt x="1" y="1345"/>
                    <a:pt x="288" y="2478"/>
                  </a:cubicBezTo>
                  <a:cubicBezTo>
                    <a:pt x="368" y="2829"/>
                    <a:pt x="575" y="3117"/>
                    <a:pt x="878" y="3308"/>
                  </a:cubicBezTo>
                  <a:cubicBezTo>
                    <a:pt x="900" y="3318"/>
                    <a:pt x="926" y="3322"/>
                    <a:pt x="955" y="3322"/>
                  </a:cubicBezTo>
                  <a:cubicBezTo>
                    <a:pt x="1163" y="3322"/>
                    <a:pt x="1536" y="3089"/>
                    <a:pt x="1676" y="2893"/>
                  </a:cubicBezTo>
                  <a:cubicBezTo>
                    <a:pt x="2363" y="1983"/>
                    <a:pt x="2985" y="1042"/>
                    <a:pt x="3544" y="244"/>
                  </a:cubicBezTo>
                  <a:cubicBezTo>
                    <a:pt x="3097" y="164"/>
                    <a:pt x="2666" y="84"/>
                    <a:pt x="2203" y="36"/>
                  </a:cubicBezTo>
                  <a:cubicBezTo>
                    <a:pt x="2107" y="12"/>
                    <a:pt x="2012" y="1"/>
                    <a:pt x="19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16"/>
            <p:cNvSpPr/>
            <p:nvPr/>
          </p:nvSpPr>
          <p:spPr>
            <a:xfrm>
              <a:off x="4442647" y="2245398"/>
              <a:ext cx="139162" cy="170011"/>
            </a:xfrm>
            <a:custGeom>
              <a:rect b="b" l="l" r="r" t="t"/>
              <a:pathLst>
                <a:path extrusionOk="0" h="3290" w="2682">
                  <a:moveTo>
                    <a:pt x="2034" y="1"/>
                  </a:moveTo>
                  <a:cubicBezTo>
                    <a:pt x="1868" y="1"/>
                    <a:pt x="1678" y="34"/>
                    <a:pt x="1532" y="77"/>
                  </a:cubicBezTo>
                  <a:cubicBezTo>
                    <a:pt x="782" y="316"/>
                    <a:pt x="32" y="1513"/>
                    <a:pt x="0" y="2646"/>
                  </a:cubicBezTo>
                  <a:cubicBezTo>
                    <a:pt x="48" y="2742"/>
                    <a:pt x="128" y="3077"/>
                    <a:pt x="319" y="3221"/>
                  </a:cubicBezTo>
                  <a:cubicBezTo>
                    <a:pt x="386" y="3268"/>
                    <a:pt x="503" y="3289"/>
                    <a:pt x="625" y="3289"/>
                  </a:cubicBezTo>
                  <a:cubicBezTo>
                    <a:pt x="794" y="3289"/>
                    <a:pt x="973" y="3247"/>
                    <a:pt x="1038" y="3173"/>
                  </a:cubicBezTo>
                  <a:cubicBezTo>
                    <a:pt x="1596" y="2487"/>
                    <a:pt x="2107" y="1753"/>
                    <a:pt x="2554" y="987"/>
                  </a:cubicBezTo>
                  <a:cubicBezTo>
                    <a:pt x="2681" y="779"/>
                    <a:pt x="2538" y="284"/>
                    <a:pt x="2362" y="93"/>
                  </a:cubicBezTo>
                  <a:cubicBezTo>
                    <a:pt x="2303" y="26"/>
                    <a:pt x="2178" y="1"/>
                    <a:pt x="20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16"/>
            <p:cNvSpPr/>
            <p:nvPr/>
          </p:nvSpPr>
          <p:spPr>
            <a:xfrm>
              <a:off x="3207987" y="2584171"/>
              <a:ext cx="141653" cy="94875"/>
            </a:xfrm>
            <a:custGeom>
              <a:rect b="b" l="l" r="r" t="t"/>
              <a:pathLst>
                <a:path extrusionOk="0" h="1836" w="2730">
                  <a:moveTo>
                    <a:pt x="686" y="0"/>
                  </a:moveTo>
                  <a:cubicBezTo>
                    <a:pt x="431" y="0"/>
                    <a:pt x="192" y="112"/>
                    <a:pt x="48" y="304"/>
                  </a:cubicBezTo>
                  <a:cubicBezTo>
                    <a:pt x="0" y="543"/>
                    <a:pt x="80" y="782"/>
                    <a:pt x="255" y="942"/>
                  </a:cubicBezTo>
                  <a:cubicBezTo>
                    <a:pt x="878" y="1277"/>
                    <a:pt x="1532" y="1517"/>
                    <a:pt x="2298" y="1836"/>
                  </a:cubicBezTo>
                  <a:cubicBezTo>
                    <a:pt x="2474" y="1564"/>
                    <a:pt x="2729" y="1341"/>
                    <a:pt x="2729" y="1118"/>
                  </a:cubicBezTo>
                  <a:cubicBezTo>
                    <a:pt x="2713" y="846"/>
                    <a:pt x="2522" y="447"/>
                    <a:pt x="2330" y="367"/>
                  </a:cubicBezTo>
                  <a:cubicBezTo>
                    <a:pt x="1803" y="176"/>
                    <a:pt x="1245" y="48"/>
                    <a:pt x="6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16"/>
            <p:cNvSpPr/>
            <p:nvPr/>
          </p:nvSpPr>
          <p:spPr>
            <a:xfrm>
              <a:off x="2850380" y="2618586"/>
              <a:ext cx="108393" cy="112445"/>
            </a:xfrm>
            <a:custGeom>
              <a:rect b="b" l="l" r="r" t="t"/>
              <a:pathLst>
                <a:path extrusionOk="0" h="2176" w="2089">
                  <a:moveTo>
                    <a:pt x="836" y="1"/>
                  </a:moveTo>
                  <a:cubicBezTo>
                    <a:pt x="642" y="1"/>
                    <a:pt x="0" y="668"/>
                    <a:pt x="62" y="867"/>
                  </a:cubicBezTo>
                  <a:cubicBezTo>
                    <a:pt x="205" y="1345"/>
                    <a:pt x="668" y="1744"/>
                    <a:pt x="1003" y="2175"/>
                  </a:cubicBezTo>
                  <a:lnTo>
                    <a:pt x="1418" y="2127"/>
                  </a:lnTo>
                  <a:cubicBezTo>
                    <a:pt x="1626" y="1728"/>
                    <a:pt x="2088" y="1234"/>
                    <a:pt x="1993" y="978"/>
                  </a:cubicBezTo>
                  <a:cubicBezTo>
                    <a:pt x="1817" y="547"/>
                    <a:pt x="1306" y="180"/>
                    <a:pt x="860" y="5"/>
                  </a:cubicBezTo>
                  <a:cubicBezTo>
                    <a:pt x="853" y="2"/>
                    <a:pt x="845" y="1"/>
                    <a:pt x="8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16"/>
            <p:cNvSpPr/>
            <p:nvPr/>
          </p:nvSpPr>
          <p:spPr>
            <a:xfrm>
              <a:off x="245220" y="4475844"/>
              <a:ext cx="109223" cy="112341"/>
            </a:xfrm>
            <a:custGeom>
              <a:rect b="b" l="l" r="r" t="t"/>
              <a:pathLst>
                <a:path extrusionOk="0" h="2174" w="2105">
                  <a:moveTo>
                    <a:pt x="843" y="1"/>
                  </a:moveTo>
                  <a:cubicBezTo>
                    <a:pt x="656" y="1"/>
                    <a:pt x="0" y="679"/>
                    <a:pt x="62" y="865"/>
                  </a:cubicBezTo>
                  <a:cubicBezTo>
                    <a:pt x="205" y="1359"/>
                    <a:pt x="668" y="1742"/>
                    <a:pt x="1003" y="2173"/>
                  </a:cubicBezTo>
                  <a:lnTo>
                    <a:pt x="1434" y="2125"/>
                  </a:lnTo>
                  <a:cubicBezTo>
                    <a:pt x="1642" y="1742"/>
                    <a:pt x="2105" y="1248"/>
                    <a:pt x="1993" y="976"/>
                  </a:cubicBezTo>
                  <a:cubicBezTo>
                    <a:pt x="1817" y="561"/>
                    <a:pt x="1307" y="178"/>
                    <a:pt x="860" y="3"/>
                  </a:cubicBezTo>
                  <a:cubicBezTo>
                    <a:pt x="855" y="1"/>
                    <a:pt x="849" y="1"/>
                    <a:pt x="8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16"/>
            <p:cNvSpPr/>
            <p:nvPr/>
          </p:nvSpPr>
          <p:spPr>
            <a:xfrm>
              <a:off x="2477673" y="2352414"/>
              <a:ext cx="91893" cy="88313"/>
            </a:xfrm>
            <a:custGeom>
              <a:rect b="b" l="l" r="r" t="t"/>
              <a:pathLst>
                <a:path extrusionOk="0" h="1709" w="1771">
                  <a:moveTo>
                    <a:pt x="861" y="1"/>
                  </a:moveTo>
                  <a:cubicBezTo>
                    <a:pt x="574" y="368"/>
                    <a:pt x="254" y="703"/>
                    <a:pt x="63" y="1102"/>
                  </a:cubicBezTo>
                  <a:cubicBezTo>
                    <a:pt x="0" y="1212"/>
                    <a:pt x="463" y="1709"/>
                    <a:pt x="508" y="1709"/>
                  </a:cubicBezTo>
                  <a:cubicBezTo>
                    <a:pt x="509" y="1709"/>
                    <a:pt x="509" y="1709"/>
                    <a:pt x="510" y="1709"/>
                  </a:cubicBezTo>
                  <a:cubicBezTo>
                    <a:pt x="941" y="1421"/>
                    <a:pt x="1372" y="1134"/>
                    <a:pt x="1771" y="799"/>
                  </a:cubicBezTo>
                  <a:lnTo>
                    <a:pt x="86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16"/>
            <p:cNvSpPr/>
            <p:nvPr/>
          </p:nvSpPr>
          <p:spPr>
            <a:xfrm>
              <a:off x="706394" y="2777948"/>
              <a:ext cx="91893" cy="88313"/>
            </a:xfrm>
            <a:custGeom>
              <a:rect b="b" l="l" r="r" t="t"/>
              <a:pathLst>
                <a:path extrusionOk="0" h="1709" w="1771">
                  <a:moveTo>
                    <a:pt x="861" y="1"/>
                  </a:moveTo>
                  <a:cubicBezTo>
                    <a:pt x="574" y="368"/>
                    <a:pt x="255" y="703"/>
                    <a:pt x="63" y="1102"/>
                  </a:cubicBezTo>
                  <a:cubicBezTo>
                    <a:pt x="0" y="1212"/>
                    <a:pt x="448" y="1709"/>
                    <a:pt x="507" y="1709"/>
                  </a:cubicBezTo>
                  <a:cubicBezTo>
                    <a:pt x="508" y="1709"/>
                    <a:pt x="509" y="1709"/>
                    <a:pt x="510" y="1708"/>
                  </a:cubicBezTo>
                  <a:cubicBezTo>
                    <a:pt x="941" y="1421"/>
                    <a:pt x="1372" y="1134"/>
                    <a:pt x="1771" y="799"/>
                  </a:cubicBezTo>
                  <a:cubicBezTo>
                    <a:pt x="1308" y="400"/>
                    <a:pt x="1069" y="208"/>
                    <a:pt x="8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16"/>
            <p:cNvSpPr/>
            <p:nvPr/>
          </p:nvSpPr>
          <p:spPr>
            <a:xfrm>
              <a:off x="3369461" y="2949194"/>
              <a:ext cx="88624" cy="92705"/>
            </a:xfrm>
            <a:custGeom>
              <a:rect b="b" l="l" r="r" t="t"/>
              <a:pathLst>
                <a:path extrusionOk="0" h="1794" w="1708">
                  <a:moveTo>
                    <a:pt x="699" y="1"/>
                  </a:moveTo>
                  <a:cubicBezTo>
                    <a:pt x="606" y="1"/>
                    <a:pt x="324" y="246"/>
                    <a:pt x="0" y="437"/>
                  </a:cubicBezTo>
                  <a:lnTo>
                    <a:pt x="958" y="1794"/>
                  </a:lnTo>
                  <a:cubicBezTo>
                    <a:pt x="1213" y="1522"/>
                    <a:pt x="1708" y="1124"/>
                    <a:pt x="1660" y="996"/>
                  </a:cubicBezTo>
                  <a:cubicBezTo>
                    <a:pt x="1452" y="597"/>
                    <a:pt x="1069" y="294"/>
                    <a:pt x="718" y="6"/>
                  </a:cubicBezTo>
                  <a:cubicBezTo>
                    <a:pt x="713" y="3"/>
                    <a:pt x="707" y="1"/>
                    <a:pt x="69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16"/>
            <p:cNvSpPr/>
            <p:nvPr/>
          </p:nvSpPr>
          <p:spPr>
            <a:xfrm>
              <a:off x="686470" y="4349811"/>
              <a:ext cx="122610" cy="81543"/>
            </a:xfrm>
            <a:custGeom>
              <a:rect b="b" l="l" r="r" t="t"/>
              <a:pathLst>
                <a:path extrusionOk="0" h="1578" w="2363">
                  <a:moveTo>
                    <a:pt x="0" y="0"/>
                  </a:moveTo>
                  <a:cubicBezTo>
                    <a:pt x="806" y="1159"/>
                    <a:pt x="1169" y="1578"/>
                    <a:pt x="1633" y="1578"/>
                  </a:cubicBezTo>
                  <a:cubicBezTo>
                    <a:pt x="1840" y="1578"/>
                    <a:pt x="2067" y="1494"/>
                    <a:pt x="2362" y="1357"/>
                  </a:cubicBezTo>
                  <a:cubicBezTo>
                    <a:pt x="1867" y="447"/>
                    <a:pt x="1149" y="16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16"/>
            <p:cNvSpPr/>
            <p:nvPr/>
          </p:nvSpPr>
          <p:spPr>
            <a:xfrm>
              <a:off x="6256161" y="3927327"/>
              <a:ext cx="119289" cy="52398"/>
            </a:xfrm>
            <a:custGeom>
              <a:rect b="b" l="l" r="r" t="t"/>
              <a:pathLst>
                <a:path extrusionOk="0" h="1014" w="2299">
                  <a:moveTo>
                    <a:pt x="976" y="0"/>
                  </a:moveTo>
                  <a:cubicBezTo>
                    <a:pt x="634" y="0"/>
                    <a:pt x="330" y="144"/>
                    <a:pt x="0" y="420"/>
                  </a:cubicBezTo>
                  <a:cubicBezTo>
                    <a:pt x="410" y="813"/>
                    <a:pt x="807" y="1014"/>
                    <a:pt x="1205" y="1014"/>
                  </a:cubicBezTo>
                  <a:cubicBezTo>
                    <a:pt x="1566" y="1014"/>
                    <a:pt x="1926" y="849"/>
                    <a:pt x="2298" y="516"/>
                  </a:cubicBezTo>
                  <a:cubicBezTo>
                    <a:pt x="1760" y="168"/>
                    <a:pt x="1346" y="0"/>
                    <a:pt x="9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16"/>
            <p:cNvSpPr/>
            <p:nvPr/>
          </p:nvSpPr>
          <p:spPr>
            <a:xfrm>
              <a:off x="5555578" y="3153719"/>
              <a:ext cx="107718" cy="52502"/>
            </a:xfrm>
            <a:custGeom>
              <a:rect b="b" l="l" r="r" t="t"/>
              <a:pathLst>
                <a:path extrusionOk="0" h="1016" w="2076">
                  <a:moveTo>
                    <a:pt x="677" y="0"/>
                  </a:moveTo>
                  <a:cubicBezTo>
                    <a:pt x="466" y="0"/>
                    <a:pt x="220" y="223"/>
                    <a:pt x="1" y="325"/>
                  </a:cubicBezTo>
                  <a:cubicBezTo>
                    <a:pt x="176" y="565"/>
                    <a:pt x="336" y="996"/>
                    <a:pt x="527" y="1012"/>
                  </a:cubicBezTo>
                  <a:cubicBezTo>
                    <a:pt x="573" y="1015"/>
                    <a:pt x="618" y="1016"/>
                    <a:pt x="664" y="1016"/>
                  </a:cubicBezTo>
                  <a:cubicBezTo>
                    <a:pt x="1131" y="1016"/>
                    <a:pt x="1610" y="877"/>
                    <a:pt x="2075" y="804"/>
                  </a:cubicBezTo>
                  <a:cubicBezTo>
                    <a:pt x="2075" y="692"/>
                    <a:pt x="2075" y="581"/>
                    <a:pt x="2075" y="469"/>
                  </a:cubicBezTo>
                  <a:cubicBezTo>
                    <a:pt x="1628" y="309"/>
                    <a:pt x="1197" y="86"/>
                    <a:pt x="735" y="6"/>
                  </a:cubicBezTo>
                  <a:cubicBezTo>
                    <a:pt x="716" y="2"/>
                    <a:pt x="697" y="0"/>
                    <a:pt x="6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16"/>
            <p:cNvSpPr/>
            <p:nvPr/>
          </p:nvSpPr>
          <p:spPr>
            <a:xfrm>
              <a:off x="215281" y="4827277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6" y="48"/>
                  </a:moveTo>
                  <a:lnTo>
                    <a:pt x="0" y="336"/>
                  </a:lnTo>
                  <a:lnTo>
                    <a:pt x="942" y="1564"/>
                  </a:lnTo>
                  <a:cubicBezTo>
                    <a:pt x="1118" y="1325"/>
                    <a:pt x="1421" y="1118"/>
                    <a:pt x="1453" y="862"/>
                  </a:cubicBezTo>
                  <a:cubicBezTo>
                    <a:pt x="1533" y="0"/>
                    <a:pt x="830" y="144"/>
                    <a:pt x="336" y="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16"/>
            <p:cNvSpPr/>
            <p:nvPr/>
          </p:nvSpPr>
          <p:spPr>
            <a:xfrm>
              <a:off x="5271547" y="3712312"/>
              <a:ext cx="79544" cy="92447"/>
            </a:xfrm>
            <a:custGeom>
              <a:rect b="b" l="l" r="r" t="t"/>
              <a:pathLst>
                <a:path extrusionOk="0" h="1789" w="1533">
                  <a:moveTo>
                    <a:pt x="176" y="1"/>
                  </a:moveTo>
                  <a:cubicBezTo>
                    <a:pt x="112" y="623"/>
                    <a:pt x="48" y="1166"/>
                    <a:pt x="0" y="1788"/>
                  </a:cubicBezTo>
                  <a:cubicBezTo>
                    <a:pt x="320" y="1485"/>
                    <a:pt x="575" y="1261"/>
                    <a:pt x="830" y="1038"/>
                  </a:cubicBezTo>
                  <a:cubicBezTo>
                    <a:pt x="1054" y="846"/>
                    <a:pt x="1293" y="687"/>
                    <a:pt x="1533" y="511"/>
                  </a:cubicBezTo>
                  <a:cubicBezTo>
                    <a:pt x="1293" y="368"/>
                    <a:pt x="1054" y="240"/>
                    <a:pt x="814" y="112"/>
                  </a:cubicBezTo>
                  <a:cubicBezTo>
                    <a:pt x="607" y="49"/>
                    <a:pt x="384" y="17"/>
                    <a:pt x="17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16"/>
            <p:cNvSpPr/>
            <p:nvPr/>
          </p:nvSpPr>
          <p:spPr>
            <a:xfrm>
              <a:off x="4118039" y="3930841"/>
              <a:ext cx="72072" cy="80045"/>
            </a:xfrm>
            <a:custGeom>
              <a:rect b="b" l="l" r="r" t="t"/>
              <a:pathLst>
                <a:path extrusionOk="0" h="1549" w="1389">
                  <a:moveTo>
                    <a:pt x="671" y="1"/>
                  </a:moveTo>
                  <a:cubicBezTo>
                    <a:pt x="447" y="240"/>
                    <a:pt x="128" y="464"/>
                    <a:pt x="48" y="767"/>
                  </a:cubicBezTo>
                  <a:cubicBezTo>
                    <a:pt x="0" y="926"/>
                    <a:pt x="351" y="1198"/>
                    <a:pt x="623" y="1549"/>
                  </a:cubicBezTo>
                  <a:cubicBezTo>
                    <a:pt x="958" y="1214"/>
                    <a:pt x="1389" y="926"/>
                    <a:pt x="1341" y="815"/>
                  </a:cubicBezTo>
                  <a:cubicBezTo>
                    <a:pt x="1213" y="512"/>
                    <a:pt x="910" y="272"/>
                    <a:pt x="6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16"/>
            <p:cNvSpPr/>
            <p:nvPr/>
          </p:nvSpPr>
          <p:spPr>
            <a:xfrm>
              <a:off x="531586" y="4911402"/>
              <a:ext cx="102737" cy="57773"/>
            </a:xfrm>
            <a:custGeom>
              <a:rect b="b" l="l" r="r" t="t"/>
              <a:pathLst>
                <a:path extrusionOk="0" h="1118" w="1980">
                  <a:moveTo>
                    <a:pt x="97" y="0"/>
                  </a:moveTo>
                  <a:lnTo>
                    <a:pt x="1" y="304"/>
                  </a:lnTo>
                  <a:cubicBezTo>
                    <a:pt x="503" y="841"/>
                    <a:pt x="874" y="1117"/>
                    <a:pt x="1210" y="1117"/>
                  </a:cubicBezTo>
                  <a:cubicBezTo>
                    <a:pt x="1473" y="1117"/>
                    <a:pt x="1714" y="949"/>
                    <a:pt x="1980" y="607"/>
                  </a:cubicBezTo>
                  <a:lnTo>
                    <a:pt x="9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16"/>
            <p:cNvSpPr/>
            <p:nvPr/>
          </p:nvSpPr>
          <p:spPr>
            <a:xfrm>
              <a:off x="1592371" y="4757156"/>
              <a:ext cx="48100" cy="112238"/>
            </a:xfrm>
            <a:custGeom>
              <a:rect b="b" l="l" r="r" t="t"/>
              <a:pathLst>
                <a:path extrusionOk="0" h="2172" w="927">
                  <a:moveTo>
                    <a:pt x="926" y="1"/>
                  </a:moveTo>
                  <a:lnTo>
                    <a:pt x="926" y="1"/>
                  </a:lnTo>
                  <a:cubicBezTo>
                    <a:pt x="1" y="671"/>
                    <a:pt x="783" y="2139"/>
                    <a:pt x="815" y="2171"/>
                  </a:cubicBezTo>
                  <a:cubicBezTo>
                    <a:pt x="862" y="1373"/>
                    <a:pt x="894" y="767"/>
                    <a:pt x="9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16"/>
            <p:cNvSpPr/>
            <p:nvPr/>
          </p:nvSpPr>
          <p:spPr>
            <a:xfrm>
              <a:off x="6235458" y="4556765"/>
              <a:ext cx="511766" cy="468951"/>
            </a:xfrm>
            <a:custGeom>
              <a:rect b="b" l="l" r="r" t="t"/>
              <a:pathLst>
                <a:path extrusionOk="0" h="9075" w="9863">
                  <a:moveTo>
                    <a:pt x="4485" y="1"/>
                  </a:moveTo>
                  <a:cubicBezTo>
                    <a:pt x="2984" y="256"/>
                    <a:pt x="1644" y="416"/>
                    <a:pt x="670" y="1613"/>
                  </a:cubicBezTo>
                  <a:cubicBezTo>
                    <a:pt x="144" y="2251"/>
                    <a:pt x="0" y="2762"/>
                    <a:pt x="543" y="3448"/>
                  </a:cubicBezTo>
                  <a:cubicBezTo>
                    <a:pt x="910" y="3911"/>
                    <a:pt x="1165" y="4453"/>
                    <a:pt x="1500" y="4932"/>
                  </a:cubicBezTo>
                  <a:cubicBezTo>
                    <a:pt x="1803" y="5379"/>
                    <a:pt x="2043" y="6033"/>
                    <a:pt x="2458" y="6193"/>
                  </a:cubicBezTo>
                  <a:cubicBezTo>
                    <a:pt x="3830" y="6720"/>
                    <a:pt x="4852" y="7629"/>
                    <a:pt x="5825" y="8651"/>
                  </a:cubicBezTo>
                  <a:cubicBezTo>
                    <a:pt x="6087" y="8931"/>
                    <a:pt x="6366" y="9075"/>
                    <a:pt x="6667" y="9075"/>
                  </a:cubicBezTo>
                  <a:cubicBezTo>
                    <a:pt x="6880" y="9075"/>
                    <a:pt x="7104" y="9003"/>
                    <a:pt x="7341" y="8858"/>
                  </a:cubicBezTo>
                  <a:cubicBezTo>
                    <a:pt x="7772" y="8619"/>
                    <a:pt x="8203" y="8348"/>
                    <a:pt x="8602" y="8044"/>
                  </a:cubicBezTo>
                  <a:cubicBezTo>
                    <a:pt x="8810" y="7853"/>
                    <a:pt x="9049" y="7486"/>
                    <a:pt x="9017" y="7230"/>
                  </a:cubicBezTo>
                  <a:cubicBezTo>
                    <a:pt x="8825" y="5826"/>
                    <a:pt x="9113" y="4517"/>
                    <a:pt x="9639" y="3241"/>
                  </a:cubicBezTo>
                  <a:cubicBezTo>
                    <a:pt x="9863" y="2650"/>
                    <a:pt x="9767" y="2283"/>
                    <a:pt x="9065" y="2028"/>
                  </a:cubicBezTo>
                  <a:cubicBezTo>
                    <a:pt x="8059" y="1645"/>
                    <a:pt x="7118" y="1070"/>
                    <a:pt x="6128" y="607"/>
                  </a:cubicBezTo>
                  <a:cubicBezTo>
                    <a:pt x="5554" y="352"/>
                    <a:pt x="4947" y="160"/>
                    <a:pt x="44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16"/>
            <p:cNvSpPr/>
            <p:nvPr/>
          </p:nvSpPr>
          <p:spPr>
            <a:xfrm>
              <a:off x="6107089" y="4115161"/>
              <a:ext cx="343703" cy="378829"/>
            </a:xfrm>
            <a:custGeom>
              <a:rect b="b" l="l" r="r" t="t"/>
              <a:pathLst>
                <a:path extrusionOk="0" h="7331" w="6624">
                  <a:moveTo>
                    <a:pt x="3396" y="1"/>
                  </a:moveTo>
                  <a:cubicBezTo>
                    <a:pt x="3104" y="1"/>
                    <a:pt x="2825" y="208"/>
                    <a:pt x="2554" y="631"/>
                  </a:cubicBezTo>
                  <a:cubicBezTo>
                    <a:pt x="1692" y="1940"/>
                    <a:pt x="942" y="3360"/>
                    <a:pt x="160" y="4733"/>
                  </a:cubicBezTo>
                  <a:cubicBezTo>
                    <a:pt x="80" y="4876"/>
                    <a:pt x="80" y="5052"/>
                    <a:pt x="0" y="5483"/>
                  </a:cubicBezTo>
                  <a:cubicBezTo>
                    <a:pt x="367" y="5882"/>
                    <a:pt x="846" y="6392"/>
                    <a:pt x="1341" y="6887"/>
                  </a:cubicBezTo>
                  <a:cubicBezTo>
                    <a:pt x="1630" y="7160"/>
                    <a:pt x="1903" y="7330"/>
                    <a:pt x="2161" y="7330"/>
                  </a:cubicBezTo>
                  <a:cubicBezTo>
                    <a:pt x="2431" y="7330"/>
                    <a:pt x="2684" y="7144"/>
                    <a:pt x="2921" y="6696"/>
                  </a:cubicBezTo>
                  <a:cubicBezTo>
                    <a:pt x="3017" y="6488"/>
                    <a:pt x="3384" y="6392"/>
                    <a:pt x="3639" y="6297"/>
                  </a:cubicBezTo>
                  <a:cubicBezTo>
                    <a:pt x="4453" y="5945"/>
                    <a:pt x="5299" y="5674"/>
                    <a:pt x="6065" y="5259"/>
                  </a:cubicBezTo>
                  <a:cubicBezTo>
                    <a:pt x="6512" y="5020"/>
                    <a:pt x="6623" y="4589"/>
                    <a:pt x="6240" y="4078"/>
                  </a:cubicBezTo>
                  <a:cubicBezTo>
                    <a:pt x="5889" y="3599"/>
                    <a:pt x="5714" y="2993"/>
                    <a:pt x="5427" y="2482"/>
                  </a:cubicBezTo>
                  <a:cubicBezTo>
                    <a:pt x="5107" y="1828"/>
                    <a:pt x="4724" y="1206"/>
                    <a:pt x="4309" y="615"/>
                  </a:cubicBezTo>
                  <a:cubicBezTo>
                    <a:pt x="3990" y="208"/>
                    <a:pt x="3687" y="1"/>
                    <a:pt x="33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16"/>
            <p:cNvSpPr/>
            <p:nvPr/>
          </p:nvSpPr>
          <p:spPr>
            <a:xfrm>
              <a:off x="5149819" y="4704862"/>
              <a:ext cx="247659" cy="377641"/>
            </a:xfrm>
            <a:custGeom>
              <a:rect b="b" l="l" r="r" t="t"/>
              <a:pathLst>
                <a:path extrusionOk="0" h="7308" w="4773">
                  <a:moveTo>
                    <a:pt x="1481" y="1"/>
                  </a:moveTo>
                  <a:cubicBezTo>
                    <a:pt x="1354" y="1"/>
                    <a:pt x="1062" y="185"/>
                    <a:pt x="990" y="343"/>
                  </a:cubicBezTo>
                  <a:cubicBezTo>
                    <a:pt x="639" y="1109"/>
                    <a:pt x="320" y="1891"/>
                    <a:pt x="0" y="2689"/>
                  </a:cubicBezTo>
                  <a:cubicBezTo>
                    <a:pt x="144" y="4540"/>
                    <a:pt x="862" y="5960"/>
                    <a:pt x="2267" y="6966"/>
                  </a:cubicBezTo>
                  <a:cubicBezTo>
                    <a:pt x="2575" y="7175"/>
                    <a:pt x="3057" y="7308"/>
                    <a:pt x="3478" y="7308"/>
                  </a:cubicBezTo>
                  <a:cubicBezTo>
                    <a:pt x="3668" y="7308"/>
                    <a:pt x="3846" y="7281"/>
                    <a:pt x="3990" y="7221"/>
                  </a:cubicBezTo>
                  <a:cubicBezTo>
                    <a:pt x="4357" y="7046"/>
                    <a:pt x="4629" y="6279"/>
                    <a:pt x="4677" y="5753"/>
                  </a:cubicBezTo>
                  <a:cubicBezTo>
                    <a:pt x="4756" y="4700"/>
                    <a:pt x="4772" y="3630"/>
                    <a:pt x="4708" y="2577"/>
                  </a:cubicBezTo>
                  <a:cubicBezTo>
                    <a:pt x="4708" y="2258"/>
                    <a:pt x="4645" y="1795"/>
                    <a:pt x="4437" y="1667"/>
                  </a:cubicBezTo>
                  <a:cubicBezTo>
                    <a:pt x="3496" y="1061"/>
                    <a:pt x="2522" y="502"/>
                    <a:pt x="1517" y="8"/>
                  </a:cubicBezTo>
                  <a:cubicBezTo>
                    <a:pt x="1507" y="3"/>
                    <a:pt x="1495" y="1"/>
                    <a:pt x="14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16"/>
            <p:cNvSpPr/>
            <p:nvPr/>
          </p:nvSpPr>
          <p:spPr>
            <a:xfrm>
              <a:off x="5836652" y="4938944"/>
              <a:ext cx="336439" cy="216828"/>
            </a:xfrm>
            <a:custGeom>
              <a:rect b="b" l="l" r="r" t="t"/>
              <a:pathLst>
                <a:path extrusionOk="0" h="4196" w="6484">
                  <a:moveTo>
                    <a:pt x="5692" y="1"/>
                  </a:moveTo>
                  <a:cubicBezTo>
                    <a:pt x="5591" y="1"/>
                    <a:pt x="5474" y="19"/>
                    <a:pt x="5340" y="58"/>
                  </a:cubicBezTo>
                  <a:cubicBezTo>
                    <a:pt x="3840" y="489"/>
                    <a:pt x="2340" y="888"/>
                    <a:pt x="840" y="1335"/>
                  </a:cubicBezTo>
                  <a:cubicBezTo>
                    <a:pt x="600" y="1414"/>
                    <a:pt x="393" y="1574"/>
                    <a:pt x="281" y="1797"/>
                  </a:cubicBezTo>
                  <a:cubicBezTo>
                    <a:pt x="1" y="2513"/>
                    <a:pt x="1147" y="3699"/>
                    <a:pt x="1929" y="3699"/>
                  </a:cubicBezTo>
                  <a:cubicBezTo>
                    <a:pt x="1949" y="3699"/>
                    <a:pt x="1969" y="3698"/>
                    <a:pt x="1989" y="3696"/>
                  </a:cubicBezTo>
                  <a:cubicBezTo>
                    <a:pt x="2060" y="3693"/>
                    <a:pt x="2131" y="3692"/>
                    <a:pt x="2202" y="3692"/>
                  </a:cubicBezTo>
                  <a:cubicBezTo>
                    <a:pt x="2868" y="3692"/>
                    <a:pt x="3542" y="3817"/>
                    <a:pt x="4191" y="3904"/>
                  </a:cubicBezTo>
                  <a:cubicBezTo>
                    <a:pt x="4558" y="3968"/>
                    <a:pt x="4909" y="4064"/>
                    <a:pt x="5244" y="4191"/>
                  </a:cubicBezTo>
                  <a:cubicBezTo>
                    <a:pt x="5294" y="4194"/>
                    <a:pt x="5341" y="4195"/>
                    <a:pt x="5388" y="4195"/>
                  </a:cubicBezTo>
                  <a:cubicBezTo>
                    <a:pt x="6175" y="4195"/>
                    <a:pt x="6484" y="3807"/>
                    <a:pt x="6393" y="2962"/>
                  </a:cubicBezTo>
                  <a:cubicBezTo>
                    <a:pt x="6330" y="2292"/>
                    <a:pt x="6377" y="1574"/>
                    <a:pt x="6330" y="888"/>
                  </a:cubicBezTo>
                  <a:cubicBezTo>
                    <a:pt x="6303" y="401"/>
                    <a:pt x="6168" y="1"/>
                    <a:pt x="56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16"/>
            <p:cNvSpPr/>
            <p:nvPr/>
          </p:nvSpPr>
          <p:spPr>
            <a:xfrm>
              <a:off x="6709916" y="4975167"/>
              <a:ext cx="272513" cy="284936"/>
            </a:xfrm>
            <a:custGeom>
              <a:rect b="b" l="l" r="r" t="t"/>
              <a:pathLst>
                <a:path extrusionOk="0" h="5514" w="5252">
                  <a:moveTo>
                    <a:pt x="4022" y="1"/>
                  </a:moveTo>
                  <a:cubicBezTo>
                    <a:pt x="3783" y="1"/>
                    <a:pt x="3544" y="7"/>
                    <a:pt x="3304" y="27"/>
                  </a:cubicBezTo>
                  <a:cubicBezTo>
                    <a:pt x="2411" y="123"/>
                    <a:pt x="1644" y="426"/>
                    <a:pt x="1293" y="1384"/>
                  </a:cubicBezTo>
                  <a:cubicBezTo>
                    <a:pt x="1102" y="1862"/>
                    <a:pt x="942" y="2405"/>
                    <a:pt x="607" y="2756"/>
                  </a:cubicBezTo>
                  <a:cubicBezTo>
                    <a:pt x="1" y="3347"/>
                    <a:pt x="1" y="3793"/>
                    <a:pt x="607" y="4336"/>
                  </a:cubicBezTo>
                  <a:cubicBezTo>
                    <a:pt x="799" y="4512"/>
                    <a:pt x="878" y="4831"/>
                    <a:pt x="1102" y="4958"/>
                  </a:cubicBezTo>
                  <a:cubicBezTo>
                    <a:pt x="1473" y="5165"/>
                    <a:pt x="1940" y="5514"/>
                    <a:pt x="2287" y="5514"/>
                  </a:cubicBezTo>
                  <a:cubicBezTo>
                    <a:pt x="2342" y="5514"/>
                    <a:pt x="2394" y="5505"/>
                    <a:pt x="2442" y="5485"/>
                  </a:cubicBezTo>
                  <a:cubicBezTo>
                    <a:pt x="2794" y="5357"/>
                    <a:pt x="2969" y="4687"/>
                    <a:pt x="3161" y="4224"/>
                  </a:cubicBezTo>
                  <a:cubicBezTo>
                    <a:pt x="3224" y="4065"/>
                    <a:pt x="3145" y="3841"/>
                    <a:pt x="3145" y="3666"/>
                  </a:cubicBezTo>
                  <a:cubicBezTo>
                    <a:pt x="4230" y="3267"/>
                    <a:pt x="5251" y="1192"/>
                    <a:pt x="4980" y="11"/>
                  </a:cubicBezTo>
                  <a:cubicBezTo>
                    <a:pt x="4661" y="11"/>
                    <a:pt x="4342" y="1"/>
                    <a:pt x="40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16"/>
            <p:cNvSpPr/>
            <p:nvPr/>
          </p:nvSpPr>
          <p:spPr>
            <a:xfrm>
              <a:off x="6275204" y="4973617"/>
              <a:ext cx="300636" cy="237860"/>
            </a:xfrm>
            <a:custGeom>
              <a:rect b="b" l="l" r="r" t="t"/>
              <a:pathLst>
                <a:path extrusionOk="0" h="4603" w="5794">
                  <a:moveTo>
                    <a:pt x="1625" y="1"/>
                  </a:moveTo>
                  <a:cubicBezTo>
                    <a:pt x="1451" y="1"/>
                    <a:pt x="1307" y="32"/>
                    <a:pt x="1229" y="105"/>
                  </a:cubicBezTo>
                  <a:cubicBezTo>
                    <a:pt x="686" y="616"/>
                    <a:pt x="431" y="1446"/>
                    <a:pt x="0" y="2275"/>
                  </a:cubicBezTo>
                  <a:cubicBezTo>
                    <a:pt x="176" y="2467"/>
                    <a:pt x="383" y="2642"/>
                    <a:pt x="607" y="2786"/>
                  </a:cubicBezTo>
                  <a:cubicBezTo>
                    <a:pt x="1819" y="3393"/>
                    <a:pt x="3032" y="4031"/>
                    <a:pt x="4277" y="4542"/>
                  </a:cubicBezTo>
                  <a:cubicBezTo>
                    <a:pt x="4379" y="4583"/>
                    <a:pt x="4508" y="4602"/>
                    <a:pt x="4647" y="4602"/>
                  </a:cubicBezTo>
                  <a:cubicBezTo>
                    <a:pt x="4987" y="4602"/>
                    <a:pt x="5379" y="4488"/>
                    <a:pt x="5538" y="4318"/>
                  </a:cubicBezTo>
                  <a:cubicBezTo>
                    <a:pt x="5761" y="4095"/>
                    <a:pt x="5793" y="3345"/>
                    <a:pt x="5586" y="3105"/>
                  </a:cubicBezTo>
                  <a:cubicBezTo>
                    <a:pt x="4772" y="2116"/>
                    <a:pt x="3846" y="1206"/>
                    <a:pt x="2857" y="376"/>
                  </a:cubicBezTo>
                  <a:cubicBezTo>
                    <a:pt x="2579" y="165"/>
                    <a:pt x="2023" y="1"/>
                    <a:pt x="16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16"/>
            <p:cNvSpPr/>
            <p:nvPr/>
          </p:nvSpPr>
          <p:spPr>
            <a:xfrm>
              <a:off x="5571300" y="4811258"/>
              <a:ext cx="287405" cy="228817"/>
            </a:xfrm>
            <a:custGeom>
              <a:rect b="b" l="l" r="r" t="t"/>
              <a:pathLst>
                <a:path extrusionOk="0" h="4428" w="5539">
                  <a:moveTo>
                    <a:pt x="3545" y="1"/>
                  </a:moveTo>
                  <a:cubicBezTo>
                    <a:pt x="3309" y="1"/>
                    <a:pt x="3119" y="38"/>
                    <a:pt x="3065" y="119"/>
                  </a:cubicBezTo>
                  <a:cubicBezTo>
                    <a:pt x="2490" y="949"/>
                    <a:pt x="1597" y="709"/>
                    <a:pt x="910" y="1061"/>
                  </a:cubicBezTo>
                  <a:cubicBezTo>
                    <a:pt x="575" y="1252"/>
                    <a:pt x="33" y="1523"/>
                    <a:pt x="17" y="1779"/>
                  </a:cubicBezTo>
                  <a:cubicBezTo>
                    <a:pt x="1" y="2146"/>
                    <a:pt x="288" y="2641"/>
                    <a:pt x="591" y="2912"/>
                  </a:cubicBezTo>
                  <a:cubicBezTo>
                    <a:pt x="1150" y="3375"/>
                    <a:pt x="1740" y="3806"/>
                    <a:pt x="2363" y="4173"/>
                  </a:cubicBezTo>
                  <a:cubicBezTo>
                    <a:pt x="2522" y="4284"/>
                    <a:pt x="2730" y="4300"/>
                    <a:pt x="3145" y="4428"/>
                  </a:cubicBezTo>
                  <a:cubicBezTo>
                    <a:pt x="3512" y="4189"/>
                    <a:pt x="3863" y="3901"/>
                    <a:pt x="4182" y="3598"/>
                  </a:cubicBezTo>
                  <a:cubicBezTo>
                    <a:pt x="4469" y="3263"/>
                    <a:pt x="4613" y="2800"/>
                    <a:pt x="4900" y="2465"/>
                  </a:cubicBezTo>
                  <a:cubicBezTo>
                    <a:pt x="5539" y="1731"/>
                    <a:pt x="5156" y="901"/>
                    <a:pt x="4804" y="374"/>
                  </a:cubicBezTo>
                  <a:cubicBezTo>
                    <a:pt x="4646" y="142"/>
                    <a:pt x="4006" y="1"/>
                    <a:pt x="35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16"/>
            <p:cNvSpPr/>
            <p:nvPr/>
          </p:nvSpPr>
          <p:spPr>
            <a:xfrm>
              <a:off x="5515833" y="4961680"/>
              <a:ext cx="127591" cy="113065"/>
            </a:xfrm>
            <a:custGeom>
              <a:rect b="b" l="l" r="r" t="t"/>
              <a:pathLst>
                <a:path extrusionOk="0" h="2188" w="2459">
                  <a:moveTo>
                    <a:pt x="415" y="1"/>
                  </a:moveTo>
                  <a:lnTo>
                    <a:pt x="0" y="192"/>
                  </a:lnTo>
                  <a:cubicBezTo>
                    <a:pt x="32" y="847"/>
                    <a:pt x="80" y="1517"/>
                    <a:pt x="112" y="2187"/>
                  </a:cubicBezTo>
                  <a:lnTo>
                    <a:pt x="2394" y="1820"/>
                  </a:lnTo>
                  <a:lnTo>
                    <a:pt x="2458" y="1373"/>
                  </a:lnTo>
                  <a:lnTo>
                    <a:pt x="4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16"/>
            <p:cNvSpPr/>
            <p:nvPr/>
          </p:nvSpPr>
          <p:spPr>
            <a:xfrm>
              <a:off x="5153970" y="5094482"/>
              <a:ext cx="104398" cy="109809"/>
            </a:xfrm>
            <a:custGeom>
              <a:rect b="b" l="l" r="r" t="t"/>
              <a:pathLst>
                <a:path extrusionOk="0" h="2125" w="2012">
                  <a:moveTo>
                    <a:pt x="1469" y="0"/>
                  </a:moveTo>
                  <a:lnTo>
                    <a:pt x="0" y="1038"/>
                  </a:lnTo>
                  <a:cubicBezTo>
                    <a:pt x="451" y="1551"/>
                    <a:pt x="750" y="2124"/>
                    <a:pt x="943" y="2124"/>
                  </a:cubicBezTo>
                  <a:cubicBezTo>
                    <a:pt x="948" y="2124"/>
                    <a:pt x="953" y="2124"/>
                    <a:pt x="958" y="2123"/>
                  </a:cubicBezTo>
                  <a:cubicBezTo>
                    <a:pt x="1644" y="1995"/>
                    <a:pt x="2011" y="1437"/>
                    <a:pt x="1931" y="718"/>
                  </a:cubicBezTo>
                  <a:cubicBezTo>
                    <a:pt x="1899" y="463"/>
                    <a:pt x="1628" y="240"/>
                    <a:pt x="14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16"/>
            <p:cNvSpPr/>
            <p:nvPr/>
          </p:nvSpPr>
          <p:spPr>
            <a:xfrm>
              <a:off x="6197321" y="4891611"/>
              <a:ext cx="48930" cy="112186"/>
            </a:xfrm>
            <a:custGeom>
              <a:rect b="b" l="l" r="r" t="t"/>
              <a:pathLst>
                <a:path extrusionOk="0" h="2171" w="943">
                  <a:moveTo>
                    <a:pt x="943" y="0"/>
                  </a:moveTo>
                  <a:cubicBezTo>
                    <a:pt x="17" y="687"/>
                    <a:pt x="1" y="1341"/>
                    <a:pt x="831" y="2171"/>
                  </a:cubicBezTo>
                  <a:cubicBezTo>
                    <a:pt x="863" y="1373"/>
                    <a:pt x="895" y="782"/>
                    <a:pt x="9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16"/>
            <p:cNvSpPr/>
            <p:nvPr/>
          </p:nvSpPr>
          <p:spPr>
            <a:xfrm>
              <a:off x="2917314" y="3351940"/>
              <a:ext cx="88676" cy="77564"/>
            </a:xfrm>
            <a:custGeom>
              <a:rect b="b" l="l" r="r" t="t"/>
              <a:pathLst>
                <a:path extrusionOk="0" h="1501" w="1709">
                  <a:moveTo>
                    <a:pt x="0" y="0"/>
                  </a:moveTo>
                  <a:lnTo>
                    <a:pt x="926" y="1501"/>
                  </a:lnTo>
                  <a:lnTo>
                    <a:pt x="1708" y="2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16"/>
            <p:cNvSpPr/>
            <p:nvPr/>
          </p:nvSpPr>
          <p:spPr>
            <a:xfrm>
              <a:off x="4845915" y="3005467"/>
              <a:ext cx="53029" cy="61183"/>
            </a:xfrm>
            <a:custGeom>
              <a:rect b="b" l="l" r="r" t="t"/>
              <a:pathLst>
                <a:path extrusionOk="0" h="1184" w="1022">
                  <a:moveTo>
                    <a:pt x="665" y="0"/>
                  </a:moveTo>
                  <a:cubicBezTo>
                    <a:pt x="508" y="0"/>
                    <a:pt x="353" y="62"/>
                    <a:pt x="224" y="162"/>
                  </a:cubicBezTo>
                  <a:cubicBezTo>
                    <a:pt x="112" y="418"/>
                    <a:pt x="0" y="912"/>
                    <a:pt x="96" y="960"/>
                  </a:cubicBezTo>
                  <a:cubicBezTo>
                    <a:pt x="332" y="1133"/>
                    <a:pt x="692" y="1120"/>
                    <a:pt x="1007" y="1165"/>
                  </a:cubicBezTo>
                  <a:lnTo>
                    <a:pt x="1007" y="1165"/>
                  </a:lnTo>
                  <a:cubicBezTo>
                    <a:pt x="1022" y="997"/>
                    <a:pt x="1021" y="843"/>
                    <a:pt x="1006" y="689"/>
                  </a:cubicBezTo>
                  <a:cubicBezTo>
                    <a:pt x="942" y="449"/>
                    <a:pt x="846" y="210"/>
                    <a:pt x="719" y="3"/>
                  </a:cubicBezTo>
                  <a:cubicBezTo>
                    <a:pt x="701" y="1"/>
                    <a:pt x="683" y="0"/>
                    <a:pt x="665" y="0"/>
                  </a:cubicBezTo>
                  <a:close/>
                  <a:moveTo>
                    <a:pt x="1007" y="1165"/>
                  </a:moveTo>
                  <a:cubicBezTo>
                    <a:pt x="1007" y="1172"/>
                    <a:pt x="1006" y="1178"/>
                    <a:pt x="1006" y="1184"/>
                  </a:cubicBezTo>
                  <a:lnTo>
                    <a:pt x="1022" y="1168"/>
                  </a:lnTo>
                  <a:cubicBezTo>
                    <a:pt x="1017" y="1167"/>
                    <a:pt x="1012" y="1166"/>
                    <a:pt x="1007" y="11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16"/>
            <p:cNvSpPr/>
            <p:nvPr/>
          </p:nvSpPr>
          <p:spPr>
            <a:xfrm>
              <a:off x="4839274" y="3730450"/>
              <a:ext cx="64652" cy="84179"/>
            </a:xfrm>
            <a:custGeom>
              <a:rect b="b" l="l" r="r" t="t"/>
              <a:pathLst>
                <a:path extrusionOk="0" h="1629" w="1246">
                  <a:moveTo>
                    <a:pt x="767" y="1"/>
                  </a:moveTo>
                  <a:cubicBezTo>
                    <a:pt x="1" y="767"/>
                    <a:pt x="448" y="1198"/>
                    <a:pt x="879" y="1629"/>
                  </a:cubicBezTo>
                  <a:lnTo>
                    <a:pt x="1246" y="1533"/>
                  </a:lnTo>
                  <a:lnTo>
                    <a:pt x="76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16"/>
            <p:cNvSpPr/>
            <p:nvPr/>
          </p:nvSpPr>
          <p:spPr>
            <a:xfrm>
              <a:off x="4544502" y="4791105"/>
              <a:ext cx="122610" cy="23874"/>
            </a:xfrm>
            <a:custGeom>
              <a:rect b="b" l="l" r="r" t="t"/>
              <a:pathLst>
                <a:path extrusionOk="0" h="462" w="2363">
                  <a:moveTo>
                    <a:pt x="971" y="0"/>
                  </a:moveTo>
                  <a:cubicBezTo>
                    <a:pt x="635" y="0"/>
                    <a:pt x="365" y="152"/>
                    <a:pt x="0" y="461"/>
                  </a:cubicBezTo>
                  <a:lnTo>
                    <a:pt x="2362" y="461"/>
                  </a:lnTo>
                  <a:cubicBezTo>
                    <a:pt x="1720" y="156"/>
                    <a:pt x="1312" y="0"/>
                    <a:pt x="9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16"/>
            <p:cNvSpPr/>
            <p:nvPr/>
          </p:nvSpPr>
          <p:spPr>
            <a:xfrm>
              <a:off x="2399738" y="3518536"/>
              <a:ext cx="67973" cy="68469"/>
            </a:xfrm>
            <a:custGeom>
              <a:rect b="b" l="l" r="r" t="t"/>
              <a:pathLst>
                <a:path extrusionOk="0" h="1325" w="1310">
                  <a:moveTo>
                    <a:pt x="1006" y="0"/>
                  </a:moveTo>
                  <a:lnTo>
                    <a:pt x="1" y="910"/>
                  </a:lnTo>
                  <a:lnTo>
                    <a:pt x="336" y="1325"/>
                  </a:lnTo>
                  <a:cubicBezTo>
                    <a:pt x="655" y="1022"/>
                    <a:pt x="990" y="734"/>
                    <a:pt x="1278" y="415"/>
                  </a:cubicBezTo>
                  <a:cubicBezTo>
                    <a:pt x="1310" y="399"/>
                    <a:pt x="1102" y="144"/>
                    <a:pt x="10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16"/>
            <p:cNvSpPr/>
            <p:nvPr/>
          </p:nvSpPr>
          <p:spPr>
            <a:xfrm>
              <a:off x="6094636" y="3060810"/>
              <a:ext cx="75444" cy="59426"/>
            </a:xfrm>
            <a:custGeom>
              <a:rect b="b" l="l" r="r" t="t"/>
              <a:pathLst>
                <a:path extrusionOk="0" h="1150" w="1454">
                  <a:moveTo>
                    <a:pt x="687" y="1"/>
                  </a:moveTo>
                  <a:lnTo>
                    <a:pt x="687" y="1"/>
                  </a:lnTo>
                  <a:cubicBezTo>
                    <a:pt x="1" y="799"/>
                    <a:pt x="97" y="958"/>
                    <a:pt x="1453" y="1150"/>
                  </a:cubicBezTo>
                  <a:cubicBezTo>
                    <a:pt x="1214" y="783"/>
                    <a:pt x="959" y="400"/>
                    <a:pt x="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16"/>
            <p:cNvSpPr/>
            <p:nvPr/>
          </p:nvSpPr>
          <p:spPr>
            <a:xfrm>
              <a:off x="86081" y="4604615"/>
              <a:ext cx="60916" cy="72965"/>
            </a:xfrm>
            <a:custGeom>
              <a:rect b="b" l="l" r="r" t="t"/>
              <a:pathLst>
                <a:path extrusionOk="0" h="1412" w="1174">
                  <a:moveTo>
                    <a:pt x="831" y="0"/>
                  </a:moveTo>
                  <a:lnTo>
                    <a:pt x="831" y="0"/>
                  </a:lnTo>
                  <a:cubicBezTo>
                    <a:pt x="543" y="479"/>
                    <a:pt x="288" y="894"/>
                    <a:pt x="1" y="1373"/>
                  </a:cubicBezTo>
                  <a:cubicBezTo>
                    <a:pt x="215" y="1396"/>
                    <a:pt x="393" y="1411"/>
                    <a:pt x="537" y="1411"/>
                  </a:cubicBezTo>
                  <a:cubicBezTo>
                    <a:pt x="1174" y="1411"/>
                    <a:pt x="1156" y="1120"/>
                    <a:pt x="8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16"/>
            <p:cNvSpPr/>
            <p:nvPr/>
          </p:nvSpPr>
          <p:spPr>
            <a:xfrm>
              <a:off x="774211" y="2264001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3" y="0"/>
                  </a:moveTo>
                  <a:cubicBezTo>
                    <a:pt x="3862" y="0"/>
                    <a:pt x="3652" y="17"/>
                    <a:pt x="3432" y="52"/>
                  </a:cubicBezTo>
                  <a:cubicBezTo>
                    <a:pt x="3419" y="54"/>
                    <a:pt x="3406" y="54"/>
                    <a:pt x="3392" y="54"/>
                  </a:cubicBezTo>
                  <a:cubicBezTo>
                    <a:pt x="3286" y="54"/>
                    <a:pt x="3182" y="13"/>
                    <a:pt x="3093" y="13"/>
                  </a:cubicBezTo>
                  <a:cubicBezTo>
                    <a:pt x="3072" y="13"/>
                    <a:pt x="3052" y="15"/>
                    <a:pt x="3033" y="20"/>
                  </a:cubicBezTo>
                  <a:cubicBezTo>
                    <a:pt x="2187" y="228"/>
                    <a:pt x="863" y="196"/>
                    <a:pt x="607" y="691"/>
                  </a:cubicBezTo>
                  <a:cubicBezTo>
                    <a:pt x="161" y="1584"/>
                    <a:pt x="1" y="2957"/>
                    <a:pt x="368" y="3850"/>
                  </a:cubicBezTo>
                  <a:cubicBezTo>
                    <a:pt x="1054" y="5494"/>
                    <a:pt x="2203" y="6962"/>
                    <a:pt x="3177" y="8495"/>
                  </a:cubicBezTo>
                  <a:lnTo>
                    <a:pt x="3975" y="8495"/>
                  </a:lnTo>
                  <a:cubicBezTo>
                    <a:pt x="4102" y="8319"/>
                    <a:pt x="4230" y="8159"/>
                    <a:pt x="4358" y="8016"/>
                  </a:cubicBezTo>
                  <a:cubicBezTo>
                    <a:pt x="5555" y="6883"/>
                    <a:pt x="6768" y="5750"/>
                    <a:pt x="7981" y="4632"/>
                  </a:cubicBezTo>
                  <a:cubicBezTo>
                    <a:pt x="8555" y="4090"/>
                    <a:pt x="8667" y="3627"/>
                    <a:pt x="7981" y="3068"/>
                  </a:cubicBezTo>
                  <a:cubicBezTo>
                    <a:pt x="7518" y="2685"/>
                    <a:pt x="7039" y="2270"/>
                    <a:pt x="6752" y="1776"/>
                  </a:cubicBezTo>
                  <a:cubicBezTo>
                    <a:pt x="6124" y="602"/>
                    <a:pt x="5251" y="0"/>
                    <a:pt x="40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16"/>
            <p:cNvSpPr/>
            <p:nvPr/>
          </p:nvSpPr>
          <p:spPr>
            <a:xfrm>
              <a:off x="11571" y="767787"/>
              <a:ext cx="356934" cy="409679"/>
            </a:xfrm>
            <a:custGeom>
              <a:rect b="b" l="l" r="r" t="t"/>
              <a:pathLst>
                <a:path extrusionOk="0" h="7928" w="6879">
                  <a:moveTo>
                    <a:pt x="691" y="1"/>
                  </a:moveTo>
                  <a:cubicBezTo>
                    <a:pt x="460" y="1"/>
                    <a:pt x="228" y="35"/>
                    <a:pt x="0" y="105"/>
                  </a:cubicBezTo>
                  <a:lnTo>
                    <a:pt x="0" y="5324"/>
                  </a:lnTo>
                  <a:cubicBezTo>
                    <a:pt x="767" y="5994"/>
                    <a:pt x="1533" y="6680"/>
                    <a:pt x="2299" y="7366"/>
                  </a:cubicBezTo>
                  <a:cubicBezTo>
                    <a:pt x="2604" y="7628"/>
                    <a:pt x="2895" y="7927"/>
                    <a:pt x="3262" y="7927"/>
                  </a:cubicBezTo>
                  <a:cubicBezTo>
                    <a:pt x="3432" y="7927"/>
                    <a:pt x="3619" y="7863"/>
                    <a:pt x="3831" y="7702"/>
                  </a:cubicBezTo>
                  <a:cubicBezTo>
                    <a:pt x="4501" y="7223"/>
                    <a:pt x="5187" y="6760"/>
                    <a:pt x="5905" y="6345"/>
                  </a:cubicBezTo>
                  <a:cubicBezTo>
                    <a:pt x="6831" y="5802"/>
                    <a:pt x="6879" y="5515"/>
                    <a:pt x="6097" y="4733"/>
                  </a:cubicBezTo>
                  <a:cubicBezTo>
                    <a:pt x="5522" y="4143"/>
                    <a:pt x="4996" y="3488"/>
                    <a:pt x="4453" y="2882"/>
                  </a:cubicBezTo>
                  <a:cubicBezTo>
                    <a:pt x="3799" y="2164"/>
                    <a:pt x="3160" y="1446"/>
                    <a:pt x="2474" y="775"/>
                  </a:cubicBezTo>
                  <a:cubicBezTo>
                    <a:pt x="2001" y="279"/>
                    <a:pt x="1353" y="1"/>
                    <a:pt x="6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16"/>
            <p:cNvSpPr/>
            <p:nvPr/>
          </p:nvSpPr>
          <p:spPr>
            <a:xfrm>
              <a:off x="11571" y="1397225"/>
              <a:ext cx="236036" cy="260907"/>
            </a:xfrm>
            <a:custGeom>
              <a:rect b="b" l="l" r="r" t="t"/>
              <a:pathLst>
                <a:path extrusionOk="0" h="5049" w="4549">
                  <a:moveTo>
                    <a:pt x="1186" y="0"/>
                  </a:moveTo>
                  <a:cubicBezTo>
                    <a:pt x="891" y="0"/>
                    <a:pt x="578" y="198"/>
                    <a:pt x="0" y="564"/>
                  </a:cubicBezTo>
                  <a:cubicBezTo>
                    <a:pt x="0" y="1697"/>
                    <a:pt x="0" y="2846"/>
                    <a:pt x="0" y="3979"/>
                  </a:cubicBezTo>
                  <a:lnTo>
                    <a:pt x="1644" y="5048"/>
                  </a:lnTo>
                  <a:cubicBezTo>
                    <a:pt x="1916" y="4984"/>
                    <a:pt x="2378" y="4410"/>
                    <a:pt x="2873" y="3867"/>
                  </a:cubicBezTo>
                  <a:cubicBezTo>
                    <a:pt x="3144" y="3580"/>
                    <a:pt x="3480" y="3341"/>
                    <a:pt x="3719" y="3053"/>
                  </a:cubicBezTo>
                  <a:cubicBezTo>
                    <a:pt x="4022" y="2702"/>
                    <a:pt x="4549" y="2176"/>
                    <a:pt x="4453" y="1968"/>
                  </a:cubicBezTo>
                  <a:cubicBezTo>
                    <a:pt x="4262" y="1553"/>
                    <a:pt x="3735" y="1266"/>
                    <a:pt x="3304" y="1011"/>
                  </a:cubicBezTo>
                  <a:cubicBezTo>
                    <a:pt x="3227" y="960"/>
                    <a:pt x="3123" y="952"/>
                    <a:pt x="3013" y="952"/>
                  </a:cubicBezTo>
                  <a:cubicBezTo>
                    <a:pt x="2967" y="952"/>
                    <a:pt x="2919" y="953"/>
                    <a:pt x="2872" y="953"/>
                  </a:cubicBezTo>
                  <a:cubicBezTo>
                    <a:pt x="2756" y="953"/>
                    <a:pt x="2645" y="944"/>
                    <a:pt x="2570" y="883"/>
                  </a:cubicBezTo>
                  <a:cubicBezTo>
                    <a:pt x="1861" y="277"/>
                    <a:pt x="1536" y="0"/>
                    <a:pt x="11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16"/>
            <p:cNvSpPr/>
            <p:nvPr/>
          </p:nvSpPr>
          <p:spPr>
            <a:xfrm>
              <a:off x="11571" y="316314"/>
              <a:ext cx="188871" cy="256980"/>
            </a:xfrm>
            <a:custGeom>
              <a:rect b="b" l="l" r="r" t="t"/>
              <a:pathLst>
                <a:path extrusionOk="0" h="4973" w="3640">
                  <a:moveTo>
                    <a:pt x="0" y="1"/>
                  </a:moveTo>
                  <a:lnTo>
                    <a:pt x="0" y="4613"/>
                  </a:lnTo>
                  <a:cubicBezTo>
                    <a:pt x="383" y="4709"/>
                    <a:pt x="767" y="4804"/>
                    <a:pt x="1150" y="4916"/>
                  </a:cubicBezTo>
                  <a:cubicBezTo>
                    <a:pt x="1299" y="4954"/>
                    <a:pt x="1438" y="4972"/>
                    <a:pt x="1567" y="4972"/>
                  </a:cubicBezTo>
                  <a:cubicBezTo>
                    <a:pt x="2137" y="4972"/>
                    <a:pt x="2505" y="4614"/>
                    <a:pt x="2714" y="4054"/>
                  </a:cubicBezTo>
                  <a:cubicBezTo>
                    <a:pt x="3639" y="1565"/>
                    <a:pt x="2969" y="416"/>
                    <a:pt x="399" y="17"/>
                  </a:cubicBezTo>
                  <a:cubicBezTo>
                    <a:pt x="256" y="1"/>
                    <a:pt x="128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16"/>
            <p:cNvSpPr/>
            <p:nvPr/>
          </p:nvSpPr>
          <p:spPr>
            <a:xfrm>
              <a:off x="1042521" y="2542005"/>
              <a:ext cx="272513" cy="160968"/>
            </a:xfrm>
            <a:custGeom>
              <a:rect b="b" l="l" r="r" t="t"/>
              <a:pathLst>
                <a:path extrusionOk="0" h="3115" w="5252">
                  <a:moveTo>
                    <a:pt x="2981" y="1"/>
                  </a:moveTo>
                  <a:cubicBezTo>
                    <a:pt x="2966" y="1"/>
                    <a:pt x="2951" y="1"/>
                    <a:pt x="2937" y="3"/>
                  </a:cubicBezTo>
                  <a:cubicBezTo>
                    <a:pt x="1533" y="114"/>
                    <a:pt x="176" y="1678"/>
                    <a:pt x="1" y="3115"/>
                  </a:cubicBezTo>
                  <a:lnTo>
                    <a:pt x="5251" y="3115"/>
                  </a:lnTo>
                  <a:cubicBezTo>
                    <a:pt x="5203" y="2923"/>
                    <a:pt x="5235" y="2620"/>
                    <a:pt x="5124" y="2556"/>
                  </a:cubicBezTo>
                  <a:cubicBezTo>
                    <a:pt x="4437" y="2109"/>
                    <a:pt x="4278" y="1471"/>
                    <a:pt x="4134" y="721"/>
                  </a:cubicBezTo>
                  <a:cubicBezTo>
                    <a:pt x="4057" y="413"/>
                    <a:pt x="3386" y="1"/>
                    <a:pt x="29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16"/>
            <p:cNvSpPr/>
            <p:nvPr/>
          </p:nvSpPr>
          <p:spPr>
            <a:xfrm>
              <a:off x="117577" y="2530689"/>
              <a:ext cx="389260" cy="172284"/>
            </a:xfrm>
            <a:custGeom>
              <a:rect b="b" l="l" r="r" t="t"/>
              <a:pathLst>
                <a:path extrusionOk="0" h="3334" w="7502">
                  <a:moveTo>
                    <a:pt x="1054" y="1"/>
                  </a:moveTo>
                  <a:cubicBezTo>
                    <a:pt x="791" y="1"/>
                    <a:pt x="440" y="261"/>
                    <a:pt x="0" y="445"/>
                  </a:cubicBezTo>
                  <a:cubicBezTo>
                    <a:pt x="1045" y="1410"/>
                    <a:pt x="2012" y="1958"/>
                    <a:pt x="3164" y="1958"/>
                  </a:cubicBezTo>
                  <a:cubicBezTo>
                    <a:pt x="3384" y="1958"/>
                    <a:pt x="3611" y="1938"/>
                    <a:pt x="3846" y="1897"/>
                  </a:cubicBezTo>
                  <a:cubicBezTo>
                    <a:pt x="3870" y="1894"/>
                    <a:pt x="3895" y="1892"/>
                    <a:pt x="3920" y="1892"/>
                  </a:cubicBezTo>
                  <a:cubicBezTo>
                    <a:pt x="4260" y="1892"/>
                    <a:pt x="4685" y="2184"/>
                    <a:pt x="5027" y="2392"/>
                  </a:cubicBezTo>
                  <a:cubicBezTo>
                    <a:pt x="5299" y="2568"/>
                    <a:pt x="5474" y="2871"/>
                    <a:pt x="5698" y="3126"/>
                  </a:cubicBezTo>
                  <a:lnTo>
                    <a:pt x="5889" y="2935"/>
                  </a:lnTo>
                  <a:cubicBezTo>
                    <a:pt x="5841" y="2743"/>
                    <a:pt x="5809" y="2552"/>
                    <a:pt x="5746" y="2312"/>
                  </a:cubicBezTo>
                  <a:lnTo>
                    <a:pt x="5746" y="2312"/>
                  </a:lnTo>
                  <a:cubicBezTo>
                    <a:pt x="6512" y="2328"/>
                    <a:pt x="6783" y="2711"/>
                    <a:pt x="6783" y="3334"/>
                  </a:cubicBezTo>
                  <a:lnTo>
                    <a:pt x="6990" y="3334"/>
                  </a:lnTo>
                  <a:cubicBezTo>
                    <a:pt x="7501" y="2695"/>
                    <a:pt x="7341" y="2216"/>
                    <a:pt x="6607" y="1945"/>
                  </a:cubicBezTo>
                  <a:cubicBezTo>
                    <a:pt x="6033" y="1722"/>
                    <a:pt x="5426" y="1610"/>
                    <a:pt x="4836" y="1387"/>
                  </a:cubicBezTo>
                  <a:cubicBezTo>
                    <a:pt x="3607" y="940"/>
                    <a:pt x="2394" y="413"/>
                    <a:pt x="1149" y="14"/>
                  </a:cubicBezTo>
                  <a:cubicBezTo>
                    <a:pt x="1119" y="5"/>
                    <a:pt x="1087" y="1"/>
                    <a:pt x="105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16"/>
            <p:cNvSpPr/>
            <p:nvPr/>
          </p:nvSpPr>
          <p:spPr>
            <a:xfrm>
              <a:off x="10741" y="2302756"/>
              <a:ext cx="135841" cy="161898"/>
            </a:xfrm>
            <a:custGeom>
              <a:rect b="b" l="l" r="r" t="t"/>
              <a:pathLst>
                <a:path extrusionOk="0" h="3133" w="2618">
                  <a:moveTo>
                    <a:pt x="1196" y="0"/>
                  </a:moveTo>
                  <a:cubicBezTo>
                    <a:pt x="758" y="0"/>
                    <a:pt x="303" y="107"/>
                    <a:pt x="16" y="308"/>
                  </a:cubicBezTo>
                  <a:lnTo>
                    <a:pt x="1" y="3132"/>
                  </a:lnTo>
                  <a:cubicBezTo>
                    <a:pt x="527" y="3100"/>
                    <a:pt x="1054" y="3116"/>
                    <a:pt x="1565" y="3037"/>
                  </a:cubicBezTo>
                  <a:cubicBezTo>
                    <a:pt x="1868" y="3005"/>
                    <a:pt x="2347" y="2845"/>
                    <a:pt x="2362" y="2685"/>
                  </a:cubicBezTo>
                  <a:cubicBezTo>
                    <a:pt x="2458" y="1967"/>
                    <a:pt x="2618" y="1153"/>
                    <a:pt x="2378" y="515"/>
                  </a:cubicBezTo>
                  <a:cubicBezTo>
                    <a:pt x="2246" y="163"/>
                    <a:pt x="1735" y="0"/>
                    <a:pt x="11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16"/>
            <p:cNvSpPr/>
            <p:nvPr/>
          </p:nvSpPr>
          <p:spPr>
            <a:xfrm>
              <a:off x="11571" y="1818056"/>
              <a:ext cx="159865" cy="175695"/>
            </a:xfrm>
            <a:custGeom>
              <a:rect b="b" l="l" r="r" t="t"/>
              <a:pathLst>
                <a:path extrusionOk="0" h="3400" w="3081">
                  <a:moveTo>
                    <a:pt x="1389" y="0"/>
                  </a:moveTo>
                  <a:lnTo>
                    <a:pt x="1453" y="415"/>
                  </a:lnTo>
                  <a:lnTo>
                    <a:pt x="0" y="2059"/>
                  </a:lnTo>
                  <a:lnTo>
                    <a:pt x="0" y="3064"/>
                  </a:lnTo>
                  <a:lnTo>
                    <a:pt x="1564" y="3400"/>
                  </a:lnTo>
                  <a:lnTo>
                    <a:pt x="1612" y="3128"/>
                  </a:lnTo>
                  <a:lnTo>
                    <a:pt x="1038" y="2362"/>
                  </a:lnTo>
                  <a:lnTo>
                    <a:pt x="2777" y="2362"/>
                  </a:lnTo>
                  <a:cubicBezTo>
                    <a:pt x="2825" y="1836"/>
                    <a:pt x="3081" y="1165"/>
                    <a:pt x="2857" y="782"/>
                  </a:cubicBezTo>
                  <a:cubicBezTo>
                    <a:pt x="2602" y="367"/>
                    <a:pt x="1900" y="256"/>
                    <a:pt x="13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16"/>
            <p:cNvSpPr/>
            <p:nvPr/>
          </p:nvSpPr>
          <p:spPr>
            <a:xfrm>
              <a:off x="11571" y="2588822"/>
              <a:ext cx="91114" cy="114150"/>
            </a:xfrm>
            <a:custGeom>
              <a:rect b="b" l="l" r="r" t="t"/>
              <a:pathLst>
                <a:path extrusionOk="0" h="2209" w="1756">
                  <a:moveTo>
                    <a:pt x="216" y="0"/>
                  </a:moveTo>
                  <a:cubicBezTo>
                    <a:pt x="144" y="0"/>
                    <a:pt x="72" y="2"/>
                    <a:pt x="0" y="6"/>
                  </a:cubicBezTo>
                  <a:lnTo>
                    <a:pt x="0" y="2209"/>
                  </a:lnTo>
                  <a:lnTo>
                    <a:pt x="798" y="2209"/>
                  </a:lnTo>
                  <a:cubicBezTo>
                    <a:pt x="974" y="1937"/>
                    <a:pt x="1150" y="1666"/>
                    <a:pt x="1341" y="1411"/>
                  </a:cubicBezTo>
                  <a:cubicBezTo>
                    <a:pt x="1756" y="836"/>
                    <a:pt x="1564" y="230"/>
                    <a:pt x="878" y="54"/>
                  </a:cubicBezTo>
                  <a:cubicBezTo>
                    <a:pt x="651" y="18"/>
                    <a:pt x="432" y="0"/>
                    <a:pt x="2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16"/>
            <p:cNvSpPr/>
            <p:nvPr/>
          </p:nvSpPr>
          <p:spPr>
            <a:xfrm>
              <a:off x="438033" y="1006520"/>
              <a:ext cx="507667" cy="539280"/>
            </a:xfrm>
            <a:custGeom>
              <a:rect b="b" l="l" r="r" t="t"/>
              <a:pathLst>
                <a:path extrusionOk="0" h="10436" w="9784">
                  <a:moveTo>
                    <a:pt x="2000" y="0"/>
                  </a:moveTo>
                  <a:cubicBezTo>
                    <a:pt x="1440" y="0"/>
                    <a:pt x="834" y="267"/>
                    <a:pt x="671" y="720"/>
                  </a:cubicBezTo>
                  <a:cubicBezTo>
                    <a:pt x="447" y="1406"/>
                    <a:pt x="160" y="2108"/>
                    <a:pt x="80" y="2826"/>
                  </a:cubicBezTo>
                  <a:cubicBezTo>
                    <a:pt x="0" y="3481"/>
                    <a:pt x="176" y="4167"/>
                    <a:pt x="256" y="4821"/>
                  </a:cubicBezTo>
                  <a:cubicBezTo>
                    <a:pt x="304" y="5204"/>
                    <a:pt x="511" y="5603"/>
                    <a:pt x="447" y="5970"/>
                  </a:cubicBezTo>
                  <a:cubicBezTo>
                    <a:pt x="160" y="7534"/>
                    <a:pt x="160" y="7582"/>
                    <a:pt x="1517" y="8428"/>
                  </a:cubicBezTo>
                  <a:cubicBezTo>
                    <a:pt x="1820" y="8651"/>
                    <a:pt x="2075" y="8907"/>
                    <a:pt x="2299" y="9194"/>
                  </a:cubicBezTo>
                  <a:cubicBezTo>
                    <a:pt x="2990" y="10019"/>
                    <a:pt x="4139" y="10435"/>
                    <a:pt x="5270" y="10435"/>
                  </a:cubicBezTo>
                  <a:cubicBezTo>
                    <a:pt x="6304" y="10435"/>
                    <a:pt x="7324" y="10087"/>
                    <a:pt x="7964" y="9385"/>
                  </a:cubicBezTo>
                  <a:cubicBezTo>
                    <a:pt x="8267" y="9098"/>
                    <a:pt x="8618" y="8859"/>
                    <a:pt x="9001" y="8667"/>
                  </a:cubicBezTo>
                  <a:cubicBezTo>
                    <a:pt x="9672" y="8300"/>
                    <a:pt x="9783" y="7790"/>
                    <a:pt x="9400" y="7167"/>
                  </a:cubicBezTo>
                  <a:cubicBezTo>
                    <a:pt x="9273" y="6928"/>
                    <a:pt x="9017" y="6768"/>
                    <a:pt x="8922" y="6529"/>
                  </a:cubicBezTo>
                  <a:cubicBezTo>
                    <a:pt x="8386" y="5304"/>
                    <a:pt x="7877" y="4869"/>
                    <a:pt x="7142" y="4869"/>
                  </a:cubicBezTo>
                  <a:cubicBezTo>
                    <a:pt x="6738" y="4869"/>
                    <a:pt x="6265" y="5000"/>
                    <a:pt x="5682" y="5204"/>
                  </a:cubicBezTo>
                  <a:cubicBezTo>
                    <a:pt x="5511" y="5267"/>
                    <a:pt x="5359" y="5301"/>
                    <a:pt x="5222" y="5301"/>
                  </a:cubicBezTo>
                  <a:cubicBezTo>
                    <a:pt x="4872" y="5301"/>
                    <a:pt x="4618" y="5082"/>
                    <a:pt x="4389" y="4566"/>
                  </a:cubicBezTo>
                  <a:cubicBezTo>
                    <a:pt x="3974" y="3608"/>
                    <a:pt x="3304" y="2762"/>
                    <a:pt x="2586" y="1661"/>
                  </a:cubicBezTo>
                  <a:cubicBezTo>
                    <a:pt x="2714" y="1454"/>
                    <a:pt x="2825" y="1230"/>
                    <a:pt x="2921" y="1007"/>
                  </a:cubicBezTo>
                  <a:cubicBezTo>
                    <a:pt x="3001" y="799"/>
                    <a:pt x="3001" y="576"/>
                    <a:pt x="2905" y="369"/>
                  </a:cubicBezTo>
                  <a:cubicBezTo>
                    <a:pt x="2715" y="115"/>
                    <a:pt x="2367" y="0"/>
                    <a:pt x="200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16"/>
            <p:cNvSpPr/>
            <p:nvPr/>
          </p:nvSpPr>
          <p:spPr>
            <a:xfrm>
              <a:off x="1129484" y="1730883"/>
              <a:ext cx="353665" cy="541606"/>
            </a:xfrm>
            <a:custGeom>
              <a:rect b="b" l="l" r="r" t="t"/>
              <a:pathLst>
                <a:path extrusionOk="0" h="10481" w="6816">
                  <a:moveTo>
                    <a:pt x="5766" y="0"/>
                  </a:moveTo>
                  <a:cubicBezTo>
                    <a:pt x="5424" y="0"/>
                    <a:pt x="4979" y="310"/>
                    <a:pt x="4676" y="554"/>
                  </a:cubicBezTo>
                  <a:cubicBezTo>
                    <a:pt x="4198" y="953"/>
                    <a:pt x="3831" y="1496"/>
                    <a:pt x="3400" y="1959"/>
                  </a:cubicBezTo>
                  <a:cubicBezTo>
                    <a:pt x="2809" y="2581"/>
                    <a:pt x="1995" y="3108"/>
                    <a:pt x="1676" y="3842"/>
                  </a:cubicBezTo>
                  <a:cubicBezTo>
                    <a:pt x="1022" y="5294"/>
                    <a:pt x="623" y="6858"/>
                    <a:pt x="160" y="8390"/>
                  </a:cubicBezTo>
                  <a:cubicBezTo>
                    <a:pt x="0" y="8965"/>
                    <a:pt x="208" y="9475"/>
                    <a:pt x="862" y="9635"/>
                  </a:cubicBezTo>
                  <a:cubicBezTo>
                    <a:pt x="1979" y="9938"/>
                    <a:pt x="3112" y="10194"/>
                    <a:pt x="4246" y="10481"/>
                  </a:cubicBezTo>
                  <a:cubicBezTo>
                    <a:pt x="5570" y="10305"/>
                    <a:pt x="5810" y="10082"/>
                    <a:pt x="5937" y="8789"/>
                  </a:cubicBezTo>
                  <a:cubicBezTo>
                    <a:pt x="6049" y="7656"/>
                    <a:pt x="6193" y="6523"/>
                    <a:pt x="6320" y="5406"/>
                  </a:cubicBezTo>
                  <a:cubicBezTo>
                    <a:pt x="6464" y="4065"/>
                    <a:pt x="6592" y="2741"/>
                    <a:pt x="6735" y="1416"/>
                  </a:cubicBezTo>
                  <a:cubicBezTo>
                    <a:pt x="6815" y="698"/>
                    <a:pt x="6496" y="139"/>
                    <a:pt x="5873" y="12"/>
                  </a:cubicBezTo>
                  <a:cubicBezTo>
                    <a:pt x="5839" y="4"/>
                    <a:pt x="5803" y="0"/>
                    <a:pt x="57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16"/>
            <p:cNvSpPr/>
            <p:nvPr/>
          </p:nvSpPr>
          <p:spPr>
            <a:xfrm>
              <a:off x="671526" y="775952"/>
              <a:ext cx="299028" cy="398208"/>
            </a:xfrm>
            <a:custGeom>
              <a:rect b="b" l="l" r="r" t="t"/>
              <a:pathLst>
                <a:path extrusionOk="0" h="7706" w="5763">
                  <a:moveTo>
                    <a:pt x="2190" y="1"/>
                  </a:moveTo>
                  <a:cubicBezTo>
                    <a:pt x="1655" y="1"/>
                    <a:pt x="1052" y="282"/>
                    <a:pt x="895" y="745"/>
                  </a:cubicBezTo>
                  <a:cubicBezTo>
                    <a:pt x="528" y="1862"/>
                    <a:pt x="320" y="3043"/>
                    <a:pt x="1" y="4384"/>
                  </a:cubicBezTo>
                  <a:cubicBezTo>
                    <a:pt x="1" y="4384"/>
                    <a:pt x="49" y="4575"/>
                    <a:pt x="113" y="4767"/>
                  </a:cubicBezTo>
                  <a:cubicBezTo>
                    <a:pt x="655" y="6379"/>
                    <a:pt x="2108" y="7528"/>
                    <a:pt x="3815" y="7703"/>
                  </a:cubicBezTo>
                  <a:cubicBezTo>
                    <a:pt x="3842" y="7705"/>
                    <a:pt x="3871" y="7706"/>
                    <a:pt x="3902" y="7706"/>
                  </a:cubicBezTo>
                  <a:cubicBezTo>
                    <a:pt x="4180" y="7706"/>
                    <a:pt x="4588" y="7640"/>
                    <a:pt x="4645" y="7496"/>
                  </a:cubicBezTo>
                  <a:cubicBezTo>
                    <a:pt x="5012" y="6538"/>
                    <a:pt x="5762" y="5389"/>
                    <a:pt x="5491" y="4591"/>
                  </a:cubicBezTo>
                  <a:cubicBezTo>
                    <a:pt x="4980" y="3075"/>
                    <a:pt x="3911" y="1703"/>
                    <a:pt x="2985" y="346"/>
                  </a:cubicBezTo>
                  <a:cubicBezTo>
                    <a:pt x="2827" y="108"/>
                    <a:pt x="2521" y="1"/>
                    <a:pt x="21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16"/>
            <p:cNvSpPr/>
            <p:nvPr/>
          </p:nvSpPr>
          <p:spPr>
            <a:xfrm>
              <a:off x="1065714" y="1019593"/>
              <a:ext cx="440577" cy="389474"/>
            </a:xfrm>
            <a:custGeom>
              <a:rect b="b" l="l" r="r" t="t"/>
              <a:pathLst>
                <a:path extrusionOk="0" h="7537" w="8491">
                  <a:moveTo>
                    <a:pt x="5122" y="1"/>
                  </a:moveTo>
                  <a:cubicBezTo>
                    <a:pt x="4326" y="1"/>
                    <a:pt x="4100" y="899"/>
                    <a:pt x="3655" y="1488"/>
                  </a:cubicBezTo>
                  <a:cubicBezTo>
                    <a:pt x="2554" y="2988"/>
                    <a:pt x="1389" y="4440"/>
                    <a:pt x="336" y="5973"/>
                  </a:cubicBezTo>
                  <a:cubicBezTo>
                    <a:pt x="64" y="6388"/>
                    <a:pt x="96" y="7010"/>
                    <a:pt x="1" y="7537"/>
                  </a:cubicBezTo>
                  <a:cubicBezTo>
                    <a:pt x="495" y="7425"/>
                    <a:pt x="1054" y="7425"/>
                    <a:pt x="1469" y="7185"/>
                  </a:cubicBezTo>
                  <a:cubicBezTo>
                    <a:pt x="3416" y="5973"/>
                    <a:pt x="5315" y="4728"/>
                    <a:pt x="7230" y="3451"/>
                  </a:cubicBezTo>
                  <a:cubicBezTo>
                    <a:pt x="7597" y="3228"/>
                    <a:pt x="7932" y="2940"/>
                    <a:pt x="8236" y="2621"/>
                  </a:cubicBezTo>
                  <a:cubicBezTo>
                    <a:pt x="8379" y="2462"/>
                    <a:pt x="8491" y="1999"/>
                    <a:pt x="8427" y="1951"/>
                  </a:cubicBezTo>
                  <a:cubicBezTo>
                    <a:pt x="7533" y="1288"/>
                    <a:pt x="7041" y="31"/>
                    <a:pt x="5572" y="31"/>
                  </a:cubicBezTo>
                  <a:cubicBezTo>
                    <a:pt x="5520" y="31"/>
                    <a:pt x="5466" y="32"/>
                    <a:pt x="5411" y="36"/>
                  </a:cubicBezTo>
                  <a:cubicBezTo>
                    <a:pt x="5307" y="12"/>
                    <a:pt x="5211" y="1"/>
                    <a:pt x="512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16"/>
            <p:cNvSpPr/>
            <p:nvPr/>
          </p:nvSpPr>
          <p:spPr>
            <a:xfrm>
              <a:off x="346919" y="1478301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0"/>
                  </a:moveTo>
                  <a:cubicBezTo>
                    <a:pt x="224" y="0"/>
                    <a:pt x="1" y="367"/>
                    <a:pt x="65" y="1468"/>
                  </a:cubicBezTo>
                  <a:cubicBezTo>
                    <a:pt x="145" y="3016"/>
                    <a:pt x="288" y="4580"/>
                    <a:pt x="192" y="6128"/>
                  </a:cubicBezTo>
                  <a:cubicBezTo>
                    <a:pt x="129" y="7421"/>
                    <a:pt x="177" y="7708"/>
                    <a:pt x="1405" y="8123"/>
                  </a:cubicBezTo>
                  <a:cubicBezTo>
                    <a:pt x="1693" y="8219"/>
                    <a:pt x="1996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3"/>
                    <a:pt x="4102" y="6575"/>
                  </a:cubicBezTo>
                  <a:cubicBezTo>
                    <a:pt x="3831" y="5075"/>
                    <a:pt x="3576" y="3559"/>
                    <a:pt x="3384" y="2043"/>
                  </a:cubicBezTo>
                  <a:cubicBezTo>
                    <a:pt x="3177" y="431"/>
                    <a:pt x="2746" y="0"/>
                    <a:pt x="11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16"/>
            <p:cNvSpPr/>
            <p:nvPr/>
          </p:nvSpPr>
          <p:spPr>
            <a:xfrm>
              <a:off x="197898" y="552618"/>
              <a:ext cx="308108" cy="386012"/>
            </a:xfrm>
            <a:custGeom>
              <a:rect b="b" l="l" r="r" t="t"/>
              <a:pathLst>
                <a:path extrusionOk="0" h="7470" w="5938">
                  <a:moveTo>
                    <a:pt x="2957" y="1"/>
                  </a:moveTo>
                  <a:cubicBezTo>
                    <a:pt x="2929" y="1"/>
                    <a:pt x="2901" y="3"/>
                    <a:pt x="2873" y="8"/>
                  </a:cubicBezTo>
                  <a:cubicBezTo>
                    <a:pt x="2091" y="439"/>
                    <a:pt x="1245" y="822"/>
                    <a:pt x="591" y="1396"/>
                  </a:cubicBezTo>
                  <a:cubicBezTo>
                    <a:pt x="0" y="1923"/>
                    <a:pt x="543" y="2561"/>
                    <a:pt x="798" y="3120"/>
                  </a:cubicBezTo>
                  <a:cubicBezTo>
                    <a:pt x="846" y="3248"/>
                    <a:pt x="846" y="3391"/>
                    <a:pt x="878" y="3519"/>
                  </a:cubicBezTo>
                  <a:cubicBezTo>
                    <a:pt x="1213" y="4492"/>
                    <a:pt x="1516" y="5482"/>
                    <a:pt x="1883" y="6455"/>
                  </a:cubicBezTo>
                  <a:cubicBezTo>
                    <a:pt x="2110" y="7067"/>
                    <a:pt x="2577" y="7469"/>
                    <a:pt x="3081" y="7469"/>
                  </a:cubicBezTo>
                  <a:cubicBezTo>
                    <a:pt x="3287" y="7469"/>
                    <a:pt x="3499" y="7402"/>
                    <a:pt x="3703" y="7253"/>
                  </a:cubicBezTo>
                  <a:cubicBezTo>
                    <a:pt x="4581" y="6583"/>
                    <a:pt x="5203" y="5578"/>
                    <a:pt x="5937" y="4716"/>
                  </a:cubicBezTo>
                  <a:lnTo>
                    <a:pt x="5762" y="4540"/>
                  </a:lnTo>
                  <a:cubicBezTo>
                    <a:pt x="5762" y="4413"/>
                    <a:pt x="5746" y="4285"/>
                    <a:pt x="5714" y="4157"/>
                  </a:cubicBezTo>
                  <a:cubicBezTo>
                    <a:pt x="4948" y="2833"/>
                    <a:pt x="4166" y="1508"/>
                    <a:pt x="3368" y="199"/>
                  </a:cubicBezTo>
                  <a:cubicBezTo>
                    <a:pt x="3272" y="77"/>
                    <a:pt x="3119" y="1"/>
                    <a:pt x="2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16"/>
            <p:cNvSpPr/>
            <p:nvPr/>
          </p:nvSpPr>
          <p:spPr>
            <a:xfrm>
              <a:off x="863665" y="1643657"/>
              <a:ext cx="242989" cy="288657"/>
            </a:xfrm>
            <a:custGeom>
              <a:rect b="b" l="l" r="r" t="t"/>
              <a:pathLst>
                <a:path extrusionOk="0" h="5586" w="4683">
                  <a:moveTo>
                    <a:pt x="3075" y="0"/>
                  </a:moveTo>
                  <a:cubicBezTo>
                    <a:pt x="1898" y="0"/>
                    <a:pt x="227" y="1095"/>
                    <a:pt x="1" y="2115"/>
                  </a:cubicBezTo>
                  <a:cubicBezTo>
                    <a:pt x="1" y="2274"/>
                    <a:pt x="32" y="2434"/>
                    <a:pt x="112" y="2577"/>
                  </a:cubicBezTo>
                  <a:cubicBezTo>
                    <a:pt x="384" y="3264"/>
                    <a:pt x="655" y="3950"/>
                    <a:pt x="958" y="4604"/>
                  </a:cubicBezTo>
                  <a:cubicBezTo>
                    <a:pt x="1086" y="4891"/>
                    <a:pt x="1261" y="5259"/>
                    <a:pt x="1517" y="5370"/>
                  </a:cubicBezTo>
                  <a:cubicBezTo>
                    <a:pt x="1829" y="5518"/>
                    <a:pt x="2150" y="5586"/>
                    <a:pt x="2462" y="5586"/>
                  </a:cubicBezTo>
                  <a:cubicBezTo>
                    <a:pt x="3635" y="5586"/>
                    <a:pt x="4682" y="4626"/>
                    <a:pt x="4645" y="3327"/>
                  </a:cubicBezTo>
                  <a:cubicBezTo>
                    <a:pt x="4421" y="2338"/>
                    <a:pt x="4214" y="1349"/>
                    <a:pt x="3942" y="391"/>
                  </a:cubicBezTo>
                  <a:cubicBezTo>
                    <a:pt x="3911" y="247"/>
                    <a:pt x="3671" y="104"/>
                    <a:pt x="3496" y="56"/>
                  </a:cubicBezTo>
                  <a:cubicBezTo>
                    <a:pt x="3366" y="18"/>
                    <a:pt x="3224" y="0"/>
                    <a:pt x="30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16"/>
            <p:cNvSpPr/>
            <p:nvPr/>
          </p:nvSpPr>
          <p:spPr>
            <a:xfrm>
              <a:off x="350240" y="2152954"/>
              <a:ext cx="298197" cy="261217"/>
            </a:xfrm>
            <a:custGeom>
              <a:rect b="b" l="l" r="r" t="t"/>
              <a:pathLst>
                <a:path extrusionOk="0" h="5055" w="5747">
                  <a:moveTo>
                    <a:pt x="4225" y="1"/>
                  </a:moveTo>
                  <a:cubicBezTo>
                    <a:pt x="4027" y="1"/>
                    <a:pt x="3143" y="501"/>
                    <a:pt x="2618" y="749"/>
                  </a:cubicBezTo>
                  <a:cubicBezTo>
                    <a:pt x="2474" y="797"/>
                    <a:pt x="2315" y="877"/>
                    <a:pt x="2187" y="972"/>
                  </a:cubicBezTo>
                  <a:cubicBezTo>
                    <a:pt x="1341" y="1802"/>
                    <a:pt x="1" y="2281"/>
                    <a:pt x="17" y="3749"/>
                  </a:cubicBezTo>
                  <a:cubicBezTo>
                    <a:pt x="33" y="4164"/>
                    <a:pt x="160" y="4723"/>
                    <a:pt x="432" y="4946"/>
                  </a:cubicBezTo>
                  <a:cubicBezTo>
                    <a:pt x="529" y="5024"/>
                    <a:pt x="682" y="5054"/>
                    <a:pt x="854" y="5054"/>
                  </a:cubicBezTo>
                  <a:cubicBezTo>
                    <a:pt x="1104" y="5054"/>
                    <a:pt x="1395" y="4990"/>
                    <a:pt x="1613" y="4914"/>
                  </a:cubicBezTo>
                  <a:cubicBezTo>
                    <a:pt x="2618" y="4579"/>
                    <a:pt x="3592" y="4180"/>
                    <a:pt x="4549" y="3717"/>
                  </a:cubicBezTo>
                  <a:cubicBezTo>
                    <a:pt x="4964" y="3526"/>
                    <a:pt x="5299" y="3111"/>
                    <a:pt x="5746" y="2728"/>
                  </a:cubicBezTo>
                  <a:cubicBezTo>
                    <a:pt x="5204" y="1659"/>
                    <a:pt x="4836" y="765"/>
                    <a:pt x="4262" y="15"/>
                  </a:cubicBezTo>
                  <a:cubicBezTo>
                    <a:pt x="4256" y="5"/>
                    <a:pt x="4244" y="1"/>
                    <a:pt x="42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16"/>
            <p:cNvSpPr/>
            <p:nvPr/>
          </p:nvSpPr>
          <p:spPr>
            <a:xfrm>
              <a:off x="551459" y="469578"/>
              <a:ext cx="366897" cy="234398"/>
            </a:xfrm>
            <a:custGeom>
              <a:rect b="b" l="l" r="r" t="t"/>
              <a:pathLst>
                <a:path extrusionOk="0" h="4536" w="7071">
                  <a:moveTo>
                    <a:pt x="678" y="1"/>
                  </a:moveTo>
                  <a:cubicBezTo>
                    <a:pt x="550" y="1"/>
                    <a:pt x="420" y="6"/>
                    <a:pt x="292" y="6"/>
                  </a:cubicBezTo>
                  <a:cubicBezTo>
                    <a:pt x="243" y="6"/>
                    <a:pt x="193" y="5"/>
                    <a:pt x="145" y="3"/>
                  </a:cubicBezTo>
                  <a:lnTo>
                    <a:pt x="145" y="3"/>
                  </a:lnTo>
                  <a:cubicBezTo>
                    <a:pt x="145" y="418"/>
                    <a:pt x="1" y="929"/>
                    <a:pt x="192" y="1248"/>
                  </a:cubicBezTo>
                  <a:cubicBezTo>
                    <a:pt x="528" y="1838"/>
                    <a:pt x="1182" y="2237"/>
                    <a:pt x="1517" y="2844"/>
                  </a:cubicBezTo>
                  <a:cubicBezTo>
                    <a:pt x="2219" y="4057"/>
                    <a:pt x="3448" y="4121"/>
                    <a:pt x="4533" y="4535"/>
                  </a:cubicBezTo>
                  <a:cubicBezTo>
                    <a:pt x="4996" y="4376"/>
                    <a:pt x="5459" y="4232"/>
                    <a:pt x="5938" y="4136"/>
                  </a:cubicBezTo>
                  <a:cubicBezTo>
                    <a:pt x="7071" y="3945"/>
                    <a:pt x="6704" y="3083"/>
                    <a:pt x="6544" y="2509"/>
                  </a:cubicBezTo>
                  <a:cubicBezTo>
                    <a:pt x="6480" y="2221"/>
                    <a:pt x="5810" y="1934"/>
                    <a:pt x="5411" y="1934"/>
                  </a:cubicBezTo>
                  <a:cubicBezTo>
                    <a:pt x="5341" y="1936"/>
                    <a:pt x="5272" y="1937"/>
                    <a:pt x="5205" y="1937"/>
                  </a:cubicBezTo>
                  <a:cubicBezTo>
                    <a:pt x="4612" y="1937"/>
                    <a:pt x="4127" y="1850"/>
                    <a:pt x="3783" y="1248"/>
                  </a:cubicBezTo>
                  <a:cubicBezTo>
                    <a:pt x="3703" y="1120"/>
                    <a:pt x="3576" y="1024"/>
                    <a:pt x="3432" y="977"/>
                  </a:cubicBezTo>
                  <a:cubicBezTo>
                    <a:pt x="2714" y="657"/>
                    <a:pt x="2012" y="322"/>
                    <a:pt x="1278" y="83"/>
                  </a:cubicBezTo>
                  <a:cubicBezTo>
                    <a:pt x="1088" y="14"/>
                    <a:pt x="885" y="1"/>
                    <a:pt x="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16"/>
            <p:cNvSpPr/>
            <p:nvPr/>
          </p:nvSpPr>
          <p:spPr>
            <a:xfrm>
              <a:off x="935685" y="470405"/>
              <a:ext cx="260112" cy="261631"/>
            </a:xfrm>
            <a:custGeom>
              <a:rect b="b" l="l" r="r" t="t"/>
              <a:pathLst>
                <a:path extrusionOk="0" h="5063" w="5013">
                  <a:moveTo>
                    <a:pt x="3014" y="0"/>
                  </a:moveTo>
                  <a:cubicBezTo>
                    <a:pt x="1990" y="0"/>
                    <a:pt x="794" y="556"/>
                    <a:pt x="336" y="1344"/>
                  </a:cubicBezTo>
                  <a:cubicBezTo>
                    <a:pt x="192" y="1631"/>
                    <a:pt x="81" y="1918"/>
                    <a:pt x="1" y="2205"/>
                  </a:cubicBezTo>
                  <a:cubicBezTo>
                    <a:pt x="224" y="2541"/>
                    <a:pt x="400" y="3019"/>
                    <a:pt x="735" y="3259"/>
                  </a:cubicBezTo>
                  <a:cubicBezTo>
                    <a:pt x="1533" y="3849"/>
                    <a:pt x="2379" y="4376"/>
                    <a:pt x="3241" y="4855"/>
                  </a:cubicBezTo>
                  <a:cubicBezTo>
                    <a:pt x="3496" y="4998"/>
                    <a:pt x="3847" y="4998"/>
                    <a:pt x="4150" y="5062"/>
                  </a:cubicBezTo>
                  <a:cubicBezTo>
                    <a:pt x="4198" y="4695"/>
                    <a:pt x="4390" y="4280"/>
                    <a:pt x="4294" y="3961"/>
                  </a:cubicBezTo>
                  <a:cubicBezTo>
                    <a:pt x="4055" y="3243"/>
                    <a:pt x="4071" y="2652"/>
                    <a:pt x="4501" y="1998"/>
                  </a:cubicBezTo>
                  <a:cubicBezTo>
                    <a:pt x="5012" y="1248"/>
                    <a:pt x="4629" y="418"/>
                    <a:pt x="3751" y="115"/>
                  </a:cubicBezTo>
                  <a:cubicBezTo>
                    <a:pt x="3527" y="37"/>
                    <a:pt x="3276" y="0"/>
                    <a:pt x="30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16"/>
            <p:cNvSpPr/>
            <p:nvPr/>
          </p:nvSpPr>
          <p:spPr>
            <a:xfrm>
              <a:off x="588766" y="1907917"/>
              <a:ext cx="302297" cy="329273"/>
            </a:xfrm>
            <a:custGeom>
              <a:rect b="b" l="l" r="r" t="t"/>
              <a:pathLst>
                <a:path extrusionOk="0" h="6372" w="5826">
                  <a:moveTo>
                    <a:pt x="239" y="1"/>
                  </a:moveTo>
                  <a:lnTo>
                    <a:pt x="0" y="208"/>
                  </a:lnTo>
                  <a:cubicBezTo>
                    <a:pt x="511" y="1405"/>
                    <a:pt x="974" y="2634"/>
                    <a:pt x="1564" y="3799"/>
                  </a:cubicBezTo>
                  <a:cubicBezTo>
                    <a:pt x="1899" y="4454"/>
                    <a:pt x="2585" y="4948"/>
                    <a:pt x="2857" y="5619"/>
                  </a:cubicBezTo>
                  <a:cubicBezTo>
                    <a:pt x="3108" y="6220"/>
                    <a:pt x="3510" y="6372"/>
                    <a:pt x="3928" y="6372"/>
                  </a:cubicBezTo>
                  <a:cubicBezTo>
                    <a:pt x="4120" y="6372"/>
                    <a:pt x="4315" y="6340"/>
                    <a:pt x="4501" y="6305"/>
                  </a:cubicBezTo>
                  <a:cubicBezTo>
                    <a:pt x="4979" y="6193"/>
                    <a:pt x="5697" y="5826"/>
                    <a:pt x="5761" y="5475"/>
                  </a:cubicBezTo>
                  <a:cubicBezTo>
                    <a:pt x="5825" y="4884"/>
                    <a:pt x="5618" y="4310"/>
                    <a:pt x="5219" y="3879"/>
                  </a:cubicBezTo>
                  <a:cubicBezTo>
                    <a:pt x="3910" y="2666"/>
                    <a:pt x="2506" y="1565"/>
                    <a:pt x="1117" y="448"/>
                  </a:cubicBezTo>
                  <a:cubicBezTo>
                    <a:pt x="846" y="272"/>
                    <a:pt x="543" y="113"/>
                    <a:pt x="2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16"/>
            <p:cNvSpPr/>
            <p:nvPr/>
          </p:nvSpPr>
          <p:spPr>
            <a:xfrm>
              <a:off x="600337" y="1587953"/>
              <a:ext cx="144974" cy="155490"/>
            </a:xfrm>
            <a:custGeom>
              <a:rect b="b" l="l" r="r" t="t"/>
              <a:pathLst>
                <a:path extrusionOk="0" h="3009" w="2794">
                  <a:moveTo>
                    <a:pt x="2059" y="1"/>
                  </a:moveTo>
                  <a:cubicBezTo>
                    <a:pt x="1453" y="17"/>
                    <a:pt x="894" y="272"/>
                    <a:pt x="463" y="703"/>
                  </a:cubicBezTo>
                  <a:cubicBezTo>
                    <a:pt x="0" y="1230"/>
                    <a:pt x="479" y="1740"/>
                    <a:pt x="942" y="2123"/>
                  </a:cubicBezTo>
                  <a:cubicBezTo>
                    <a:pt x="1181" y="2315"/>
                    <a:pt x="1373" y="2538"/>
                    <a:pt x="1612" y="2730"/>
                  </a:cubicBezTo>
                  <a:cubicBezTo>
                    <a:pt x="1857" y="2915"/>
                    <a:pt x="2060" y="3009"/>
                    <a:pt x="2222" y="3009"/>
                  </a:cubicBezTo>
                  <a:cubicBezTo>
                    <a:pt x="2492" y="3009"/>
                    <a:pt x="2648" y="2748"/>
                    <a:pt x="2698" y="2219"/>
                  </a:cubicBezTo>
                  <a:cubicBezTo>
                    <a:pt x="2714" y="1996"/>
                    <a:pt x="2698" y="1756"/>
                    <a:pt x="2698" y="1533"/>
                  </a:cubicBezTo>
                  <a:lnTo>
                    <a:pt x="2730" y="1533"/>
                  </a:lnTo>
                  <a:cubicBezTo>
                    <a:pt x="2714" y="1469"/>
                    <a:pt x="2714" y="1405"/>
                    <a:pt x="2730" y="1325"/>
                  </a:cubicBezTo>
                  <a:cubicBezTo>
                    <a:pt x="2793" y="735"/>
                    <a:pt x="2777" y="33"/>
                    <a:pt x="20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16"/>
            <p:cNvSpPr/>
            <p:nvPr/>
          </p:nvSpPr>
          <p:spPr>
            <a:xfrm>
              <a:off x="809858" y="1512096"/>
              <a:ext cx="204592" cy="136215"/>
            </a:xfrm>
            <a:custGeom>
              <a:rect b="b" l="l" r="r" t="t"/>
              <a:pathLst>
                <a:path extrusionOk="0" h="2636" w="3943">
                  <a:moveTo>
                    <a:pt x="3571" y="1"/>
                  </a:moveTo>
                  <a:cubicBezTo>
                    <a:pt x="2738" y="1"/>
                    <a:pt x="2200" y="504"/>
                    <a:pt x="1612" y="910"/>
                  </a:cubicBezTo>
                  <a:cubicBezTo>
                    <a:pt x="1277" y="1134"/>
                    <a:pt x="894" y="1245"/>
                    <a:pt x="543" y="1453"/>
                  </a:cubicBezTo>
                  <a:cubicBezTo>
                    <a:pt x="351" y="1612"/>
                    <a:pt x="176" y="1772"/>
                    <a:pt x="0" y="1963"/>
                  </a:cubicBezTo>
                  <a:cubicBezTo>
                    <a:pt x="232" y="2195"/>
                    <a:pt x="478" y="2635"/>
                    <a:pt x="667" y="2635"/>
                  </a:cubicBezTo>
                  <a:cubicBezTo>
                    <a:pt x="674" y="2635"/>
                    <a:pt x="680" y="2635"/>
                    <a:pt x="686" y="2634"/>
                  </a:cubicBezTo>
                  <a:cubicBezTo>
                    <a:pt x="2187" y="2394"/>
                    <a:pt x="3160" y="1437"/>
                    <a:pt x="3942" y="32"/>
                  </a:cubicBezTo>
                  <a:cubicBezTo>
                    <a:pt x="3812" y="11"/>
                    <a:pt x="3689" y="1"/>
                    <a:pt x="35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16"/>
            <p:cNvSpPr/>
            <p:nvPr/>
          </p:nvSpPr>
          <p:spPr>
            <a:xfrm>
              <a:off x="170554" y="212811"/>
              <a:ext cx="145804" cy="123348"/>
            </a:xfrm>
            <a:custGeom>
              <a:rect b="b" l="l" r="r" t="t"/>
              <a:pathLst>
                <a:path extrusionOk="0" h="2387" w="2810">
                  <a:moveTo>
                    <a:pt x="1109" y="0"/>
                  </a:moveTo>
                  <a:cubicBezTo>
                    <a:pt x="1006" y="0"/>
                    <a:pt x="907" y="13"/>
                    <a:pt x="815" y="41"/>
                  </a:cubicBezTo>
                  <a:cubicBezTo>
                    <a:pt x="432" y="136"/>
                    <a:pt x="208" y="982"/>
                    <a:pt x="49" y="1541"/>
                  </a:cubicBezTo>
                  <a:cubicBezTo>
                    <a:pt x="1" y="1732"/>
                    <a:pt x="368" y="2036"/>
                    <a:pt x="607" y="2387"/>
                  </a:cubicBezTo>
                  <a:cubicBezTo>
                    <a:pt x="1437" y="1892"/>
                    <a:pt x="2107" y="1525"/>
                    <a:pt x="2730" y="1094"/>
                  </a:cubicBezTo>
                  <a:cubicBezTo>
                    <a:pt x="2809" y="1030"/>
                    <a:pt x="2762" y="472"/>
                    <a:pt x="2666" y="440"/>
                  </a:cubicBezTo>
                  <a:cubicBezTo>
                    <a:pt x="2166" y="269"/>
                    <a:pt x="1591" y="0"/>
                    <a:pt x="11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16"/>
            <p:cNvSpPr/>
            <p:nvPr/>
          </p:nvSpPr>
          <p:spPr>
            <a:xfrm>
              <a:off x="464547" y="2502527"/>
              <a:ext cx="146582" cy="129653"/>
            </a:xfrm>
            <a:custGeom>
              <a:rect b="b" l="l" r="r" t="t"/>
              <a:pathLst>
                <a:path extrusionOk="0" h="2509" w="2825">
                  <a:moveTo>
                    <a:pt x="527" y="0"/>
                  </a:moveTo>
                  <a:cubicBezTo>
                    <a:pt x="351" y="352"/>
                    <a:pt x="96" y="687"/>
                    <a:pt x="16" y="1054"/>
                  </a:cubicBezTo>
                  <a:cubicBezTo>
                    <a:pt x="0" y="1341"/>
                    <a:pt x="96" y="1628"/>
                    <a:pt x="319" y="1836"/>
                  </a:cubicBezTo>
                  <a:cubicBezTo>
                    <a:pt x="686" y="2139"/>
                    <a:pt x="1149" y="2474"/>
                    <a:pt x="1612" y="2506"/>
                  </a:cubicBezTo>
                  <a:cubicBezTo>
                    <a:pt x="1628" y="2507"/>
                    <a:pt x="1644" y="2508"/>
                    <a:pt x="1659" y="2508"/>
                  </a:cubicBezTo>
                  <a:cubicBezTo>
                    <a:pt x="2001" y="2508"/>
                    <a:pt x="2407" y="2190"/>
                    <a:pt x="2681" y="1916"/>
                  </a:cubicBezTo>
                  <a:cubicBezTo>
                    <a:pt x="2825" y="1788"/>
                    <a:pt x="2793" y="1229"/>
                    <a:pt x="2665" y="1150"/>
                  </a:cubicBezTo>
                  <a:cubicBezTo>
                    <a:pt x="2091" y="846"/>
                    <a:pt x="1484" y="575"/>
                    <a:pt x="878" y="336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16"/>
            <p:cNvSpPr/>
            <p:nvPr/>
          </p:nvSpPr>
          <p:spPr>
            <a:xfrm>
              <a:off x="999610" y="1051218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0"/>
                  </a:moveTo>
                  <a:cubicBezTo>
                    <a:pt x="276" y="0"/>
                    <a:pt x="154" y="5"/>
                    <a:pt x="30" y="14"/>
                  </a:cubicBezTo>
                  <a:cubicBezTo>
                    <a:pt x="0" y="1056"/>
                    <a:pt x="349" y="1950"/>
                    <a:pt x="753" y="1950"/>
                  </a:cubicBezTo>
                  <a:cubicBezTo>
                    <a:pt x="788" y="1950"/>
                    <a:pt x="824" y="1943"/>
                    <a:pt x="860" y="1929"/>
                  </a:cubicBezTo>
                  <a:cubicBezTo>
                    <a:pt x="1354" y="1754"/>
                    <a:pt x="1929" y="1323"/>
                    <a:pt x="2104" y="876"/>
                  </a:cubicBezTo>
                  <a:cubicBezTo>
                    <a:pt x="2292" y="386"/>
                    <a:pt x="1491" y="0"/>
                    <a:pt x="3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16"/>
            <p:cNvSpPr/>
            <p:nvPr/>
          </p:nvSpPr>
          <p:spPr>
            <a:xfrm>
              <a:off x="161992" y="1652287"/>
              <a:ext cx="76534" cy="136060"/>
            </a:xfrm>
            <a:custGeom>
              <a:rect b="b" l="l" r="r" t="t"/>
              <a:pathLst>
                <a:path extrusionOk="0" h="2633" w="1475">
                  <a:moveTo>
                    <a:pt x="437" y="1"/>
                  </a:moveTo>
                  <a:cubicBezTo>
                    <a:pt x="277" y="639"/>
                    <a:pt x="70" y="1197"/>
                    <a:pt x="38" y="1772"/>
                  </a:cubicBezTo>
                  <a:cubicBezTo>
                    <a:pt x="1" y="2279"/>
                    <a:pt x="682" y="2633"/>
                    <a:pt x="724" y="2633"/>
                  </a:cubicBezTo>
                  <a:cubicBezTo>
                    <a:pt x="736" y="2633"/>
                    <a:pt x="694" y="2603"/>
                    <a:pt x="565" y="2538"/>
                  </a:cubicBezTo>
                  <a:lnTo>
                    <a:pt x="565" y="2538"/>
                  </a:lnTo>
                  <a:cubicBezTo>
                    <a:pt x="579" y="2544"/>
                    <a:pt x="596" y="2547"/>
                    <a:pt x="617" y="2547"/>
                  </a:cubicBezTo>
                  <a:cubicBezTo>
                    <a:pt x="809" y="2547"/>
                    <a:pt x="1252" y="2298"/>
                    <a:pt x="1267" y="2139"/>
                  </a:cubicBezTo>
                  <a:cubicBezTo>
                    <a:pt x="1363" y="1357"/>
                    <a:pt x="1474" y="527"/>
                    <a:pt x="4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16"/>
            <p:cNvSpPr/>
            <p:nvPr/>
          </p:nvSpPr>
          <p:spPr>
            <a:xfrm>
              <a:off x="696380" y="1911224"/>
              <a:ext cx="122610" cy="81595"/>
            </a:xfrm>
            <a:custGeom>
              <a:rect b="b" l="l" r="r" t="t"/>
              <a:pathLst>
                <a:path extrusionOk="0" h="1579" w="2363">
                  <a:moveTo>
                    <a:pt x="1" y="1"/>
                  </a:moveTo>
                  <a:lnTo>
                    <a:pt x="1" y="1"/>
                  </a:lnTo>
                  <a:cubicBezTo>
                    <a:pt x="818" y="1160"/>
                    <a:pt x="1176" y="1578"/>
                    <a:pt x="1637" y="1578"/>
                  </a:cubicBezTo>
                  <a:cubicBezTo>
                    <a:pt x="1842" y="1578"/>
                    <a:pt x="2067" y="1495"/>
                    <a:pt x="2363" y="1357"/>
                  </a:cubicBezTo>
                  <a:cubicBezTo>
                    <a:pt x="1884" y="448"/>
                    <a:pt x="1150" y="17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16"/>
            <p:cNvSpPr/>
            <p:nvPr/>
          </p:nvSpPr>
          <p:spPr>
            <a:xfrm>
              <a:off x="240965" y="2404398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5" y="48"/>
                  </a:moveTo>
                  <a:lnTo>
                    <a:pt x="0" y="335"/>
                  </a:lnTo>
                  <a:cubicBezTo>
                    <a:pt x="319" y="734"/>
                    <a:pt x="639" y="1149"/>
                    <a:pt x="942" y="1564"/>
                  </a:cubicBezTo>
                  <a:cubicBezTo>
                    <a:pt x="1117" y="1325"/>
                    <a:pt x="1437" y="1102"/>
                    <a:pt x="1452" y="862"/>
                  </a:cubicBezTo>
                  <a:cubicBezTo>
                    <a:pt x="1532" y="0"/>
                    <a:pt x="846" y="144"/>
                    <a:pt x="335" y="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16"/>
            <p:cNvSpPr/>
            <p:nvPr/>
          </p:nvSpPr>
          <p:spPr>
            <a:xfrm>
              <a:off x="542378" y="2472814"/>
              <a:ext cx="101907" cy="57721"/>
            </a:xfrm>
            <a:custGeom>
              <a:rect b="b" l="l" r="r" t="t"/>
              <a:pathLst>
                <a:path extrusionOk="0" h="1117" w="1964">
                  <a:moveTo>
                    <a:pt x="96" y="1"/>
                  </a:moveTo>
                  <a:cubicBezTo>
                    <a:pt x="64" y="97"/>
                    <a:pt x="32" y="192"/>
                    <a:pt x="0" y="288"/>
                  </a:cubicBezTo>
                  <a:cubicBezTo>
                    <a:pt x="495" y="837"/>
                    <a:pt x="868" y="1117"/>
                    <a:pt x="1205" y="1117"/>
                  </a:cubicBezTo>
                  <a:cubicBezTo>
                    <a:pt x="1466" y="1117"/>
                    <a:pt x="1706" y="949"/>
                    <a:pt x="1963" y="607"/>
                  </a:cubicBezTo>
                  <a:lnTo>
                    <a:pt x="9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16"/>
            <p:cNvSpPr/>
            <p:nvPr/>
          </p:nvSpPr>
          <p:spPr>
            <a:xfrm>
              <a:off x="112596" y="2180909"/>
              <a:ext cx="60916" cy="73275"/>
            </a:xfrm>
            <a:custGeom>
              <a:rect b="b" l="l" r="r" t="t"/>
              <a:pathLst>
                <a:path extrusionOk="0" h="1418" w="1174">
                  <a:moveTo>
                    <a:pt x="830" y="0"/>
                  </a:moveTo>
                  <a:cubicBezTo>
                    <a:pt x="527" y="495"/>
                    <a:pt x="288" y="910"/>
                    <a:pt x="0" y="1373"/>
                  </a:cubicBezTo>
                  <a:cubicBezTo>
                    <a:pt x="222" y="1400"/>
                    <a:pt x="404" y="1417"/>
                    <a:pt x="551" y="1417"/>
                  </a:cubicBezTo>
                  <a:cubicBezTo>
                    <a:pt x="1173" y="1417"/>
                    <a:pt x="1153" y="1111"/>
                    <a:pt x="8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16"/>
            <p:cNvSpPr/>
            <p:nvPr/>
          </p:nvSpPr>
          <p:spPr>
            <a:xfrm>
              <a:off x="7440283" y="2547328"/>
              <a:ext cx="357816" cy="409731"/>
            </a:xfrm>
            <a:custGeom>
              <a:rect b="b" l="l" r="r" t="t"/>
              <a:pathLst>
                <a:path extrusionOk="0" h="7929" w="6896">
                  <a:moveTo>
                    <a:pt x="3615" y="1"/>
                  </a:moveTo>
                  <a:cubicBezTo>
                    <a:pt x="3446" y="1"/>
                    <a:pt x="3260" y="63"/>
                    <a:pt x="3049" y="219"/>
                  </a:cubicBezTo>
                  <a:cubicBezTo>
                    <a:pt x="2379" y="713"/>
                    <a:pt x="1692" y="1176"/>
                    <a:pt x="974" y="1591"/>
                  </a:cubicBezTo>
                  <a:cubicBezTo>
                    <a:pt x="49" y="2134"/>
                    <a:pt x="1" y="2421"/>
                    <a:pt x="783" y="3203"/>
                  </a:cubicBezTo>
                  <a:cubicBezTo>
                    <a:pt x="1357" y="3794"/>
                    <a:pt x="1884" y="4432"/>
                    <a:pt x="2427" y="5054"/>
                  </a:cubicBezTo>
                  <a:cubicBezTo>
                    <a:pt x="3081" y="5757"/>
                    <a:pt x="3719" y="6475"/>
                    <a:pt x="4405" y="7161"/>
                  </a:cubicBezTo>
                  <a:cubicBezTo>
                    <a:pt x="4880" y="7660"/>
                    <a:pt x="5532" y="7929"/>
                    <a:pt x="6202" y="7929"/>
                  </a:cubicBezTo>
                  <a:cubicBezTo>
                    <a:pt x="6433" y="7929"/>
                    <a:pt x="6666" y="7897"/>
                    <a:pt x="6895" y="7831"/>
                  </a:cubicBezTo>
                  <a:lnTo>
                    <a:pt x="6895" y="2613"/>
                  </a:lnTo>
                  <a:cubicBezTo>
                    <a:pt x="6113" y="1942"/>
                    <a:pt x="5347" y="1256"/>
                    <a:pt x="4581" y="570"/>
                  </a:cubicBezTo>
                  <a:cubicBezTo>
                    <a:pt x="4275" y="296"/>
                    <a:pt x="3984" y="1"/>
                    <a:pt x="36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16"/>
            <p:cNvSpPr/>
            <p:nvPr/>
          </p:nvSpPr>
          <p:spPr>
            <a:xfrm>
              <a:off x="7146315" y="4129810"/>
              <a:ext cx="189701" cy="257342"/>
            </a:xfrm>
            <a:custGeom>
              <a:rect b="b" l="l" r="r" t="t"/>
              <a:pathLst>
                <a:path extrusionOk="0" h="4980" w="3656">
                  <a:moveTo>
                    <a:pt x="2061" y="1"/>
                  </a:moveTo>
                  <a:cubicBezTo>
                    <a:pt x="1509" y="1"/>
                    <a:pt x="1145" y="359"/>
                    <a:pt x="926" y="926"/>
                  </a:cubicBezTo>
                  <a:cubicBezTo>
                    <a:pt x="0" y="3416"/>
                    <a:pt x="671" y="4549"/>
                    <a:pt x="3256" y="4948"/>
                  </a:cubicBezTo>
                  <a:cubicBezTo>
                    <a:pt x="3384" y="4980"/>
                    <a:pt x="3511" y="4980"/>
                    <a:pt x="3655" y="4980"/>
                  </a:cubicBezTo>
                  <a:lnTo>
                    <a:pt x="3639" y="367"/>
                  </a:lnTo>
                  <a:cubicBezTo>
                    <a:pt x="3256" y="272"/>
                    <a:pt x="2873" y="176"/>
                    <a:pt x="2490" y="64"/>
                  </a:cubicBezTo>
                  <a:cubicBezTo>
                    <a:pt x="2336" y="21"/>
                    <a:pt x="2193" y="1"/>
                    <a:pt x="20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16"/>
            <p:cNvSpPr/>
            <p:nvPr/>
          </p:nvSpPr>
          <p:spPr>
            <a:xfrm>
              <a:off x="7428712" y="4864430"/>
              <a:ext cx="385109" cy="258943"/>
            </a:xfrm>
            <a:custGeom>
              <a:rect b="b" l="l" r="r" t="t"/>
              <a:pathLst>
                <a:path extrusionOk="0" h="5011" w="7422">
                  <a:moveTo>
                    <a:pt x="4507" y="1"/>
                  </a:moveTo>
                  <a:cubicBezTo>
                    <a:pt x="3473" y="1"/>
                    <a:pt x="2455" y="348"/>
                    <a:pt x="1820" y="1053"/>
                  </a:cubicBezTo>
                  <a:cubicBezTo>
                    <a:pt x="1500" y="1340"/>
                    <a:pt x="1149" y="1580"/>
                    <a:pt x="766" y="1755"/>
                  </a:cubicBezTo>
                  <a:cubicBezTo>
                    <a:pt x="96" y="2138"/>
                    <a:pt x="0" y="2649"/>
                    <a:pt x="367" y="3271"/>
                  </a:cubicBezTo>
                  <a:cubicBezTo>
                    <a:pt x="511" y="3495"/>
                    <a:pt x="766" y="3670"/>
                    <a:pt x="862" y="3910"/>
                  </a:cubicBezTo>
                  <a:cubicBezTo>
                    <a:pt x="1022" y="4309"/>
                    <a:pt x="1229" y="4676"/>
                    <a:pt x="1500" y="5011"/>
                  </a:cubicBezTo>
                  <a:lnTo>
                    <a:pt x="7421" y="5011"/>
                  </a:lnTo>
                  <a:lnTo>
                    <a:pt x="7421" y="1165"/>
                  </a:lnTo>
                  <a:cubicBezTo>
                    <a:pt x="6723" y="392"/>
                    <a:pt x="5606" y="1"/>
                    <a:pt x="45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16"/>
            <p:cNvSpPr/>
            <p:nvPr/>
          </p:nvSpPr>
          <p:spPr>
            <a:xfrm>
              <a:off x="6838286" y="2550842"/>
              <a:ext cx="298976" cy="398414"/>
            </a:xfrm>
            <a:custGeom>
              <a:rect b="b" l="l" r="r" t="t"/>
              <a:pathLst>
                <a:path extrusionOk="0" h="7710" w="5762">
                  <a:moveTo>
                    <a:pt x="1815" y="0"/>
                  </a:moveTo>
                  <a:cubicBezTo>
                    <a:pt x="1540" y="0"/>
                    <a:pt x="1174" y="76"/>
                    <a:pt x="1133" y="199"/>
                  </a:cubicBezTo>
                  <a:cubicBezTo>
                    <a:pt x="750" y="1156"/>
                    <a:pt x="0" y="2305"/>
                    <a:pt x="272" y="3103"/>
                  </a:cubicBezTo>
                  <a:cubicBezTo>
                    <a:pt x="782" y="4635"/>
                    <a:pt x="1852" y="5992"/>
                    <a:pt x="2777" y="7364"/>
                  </a:cubicBezTo>
                  <a:cubicBezTo>
                    <a:pt x="2936" y="7602"/>
                    <a:pt x="3241" y="7709"/>
                    <a:pt x="3572" y="7709"/>
                  </a:cubicBezTo>
                  <a:cubicBezTo>
                    <a:pt x="4108" y="7709"/>
                    <a:pt x="4710" y="7429"/>
                    <a:pt x="4868" y="6965"/>
                  </a:cubicBezTo>
                  <a:cubicBezTo>
                    <a:pt x="5235" y="5848"/>
                    <a:pt x="5442" y="4667"/>
                    <a:pt x="5762" y="3327"/>
                  </a:cubicBezTo>
                  <a:cubicBezTo>
                    <a:pt x="5762" y="3327"/>
                    <a:pt x="5714" y="3135"/>
                    <a:pt x="5650" y="2944"/>
                  </a:cubicBezTo>
                  <a:cubicBezTo>
                    <a:pt x="5107" y="1316"/>
                    <a:pt x="3655" y="167"/>
                    <a:pt x="1947" y="7"/>
                  </a:cubicBezTo>
                  <a:cubicBezTo>
                    <a:pt x="1907" y="2"/>
                    <a:pt x="1862" y="0"/>
                    <a:pt x="18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16"/>
            <p:cNvSpPr/>
            <p:nvPr/>
          </p:nvSpPr>
          <p:spPr>
            <a:xfrm>
              <a:off x="6427545" y="2306270"/>
              <a:ext cx="440577" cy="388648"/>
            </a:xfrm>
            <a:custGeom>
              <a:rect b="b" l="l" r="r" t="t"/>
              <a:pathLst>
                <a:path extrusionOk="0" h="7521" w="8491">
                  <a:moveTo>
                    <a:pt x="8491" y="0"/>
                  </a:moveTo>
                  <a:lnTo>
                    <a:pt x="8491" y="0"/>
                  </a:lnTo>
                  <a:cubicBezTo>
                    <a:pt x="7996" y="112"/>
                    <a:pt x="7422" y="96"/>
                    <a:pt x="7023" y="351"/>
                  </a:cubicBezTo>
                  <a:cubicBezTo>
                    <a:pt x="5076" y="1548"/>
                    <a:pt x="3176" y="2809"/>
                    <a:pt x="1261" y="4070"/>
                  </a:cubicBezTo>
                  <a:cubicBezTo>
                    <a:pt x="894" y="4293"/>
                    <a:pt x="559" y="4580"/>
                    <a:pt x="256" y="4900"/>
                  </a:cubicBezTo>
                  <a:cubicBezTo>
                    <a:pt x="128" y="5059"/>
                    <a:pt x="1" y="5522"/>
                    <a:pt x="64" y="5570"/>
                  </a:cubicBezTo>
                  <a:cubicBezTo>
                    <a:pt x="958" y="6232"/>
                    <a:pt x="1465" y="7490"/>
                    <a:pt x="2921" y="7490"/>
                  </a:cubicBezTo>
                  <a:cubicBezTo>
                    <a:pt x="2973" y="7490"/>
                    <a:pt x="3026" y="7488"/>
                    <a:pt x="3081" y="7485"/>
                  </a:cubicBezTo>
                  <a:cubicBezTo>
                    <a:pt x="3188" y="7509"/>
                    <a:pt x="3286" y="7521"/>
                    <a:pt x="3377" y="7521"/>
                  </a:cubicBezTo>
                  <a:cubicBezTo>
                    <a:pt x="4179" y="7521"/>
                    <a:pt x="4392" y="6635"/>
                    <a:pt x="4836" y="6033"/>
                  </a:cubicBezTo>
                  <a:cubicBezTo>
                    <a:pt x="5937" y="4533"/>
                    <a:pt x="7102" y="3080"/>
                    <a:pt x="8156" y="1548"/>
                  </a:cubicBezTo>
                  <a:cubicBezTo>
                    <a:pt x="8427" y="1149"/>
                    <a:pt x="8395" y="511"/>
                    <a:pt x="84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16"/>
            <p:cNvSpPr/>
            <p:nvPr/>
          </p:nvSpPr>
          <p:spPr>
            <a:xfrm>
              <a:off x="4260470" y="2828123"/>
              <a:ext cx="308108" cy="385444"/>
            </a:xfrm>
            <a:custGeom>
              <a:rect b="b" l="l" r="r" t="t"/>
              <a:pathLst>
                <a:path extrusionOk="0" h="7459" w="5938">
                  <a:moveTo>
                    <a:pt x="2873" y="1"/>
                  </a:moveTo>
                  <a:cubicBezTo>
                    <a:pt x="2663" y="1"/>
                    <a:pt x="2446" y="72"/>
                    <a:pt x="2235" y="227"/>
                  </a:cubicBezTo>
                  <a:cubicBezTo>
                    <a:pt x="1357" y="881"/>
                    <a:pt x="734" y="1903"/>
                    <a:pt x="0" y="2764"/>
                  </a:cubicBezTo>
                  <a:lnTo>
                    <a:pt x="176" y="2908"/>
                  </a:lnTo>
                  <a:cubicBezTo>
                    <a:pt x="160" y="3036"/>
                    <a:pt x="176" y="3179"/>
                    <a:pt x="224" y="3307"/>
                  </a:cubicBezTo>
                  <a:cubicBezTo>
                    <a:pt x="990" y="4616"/>
                    <a:pt x="1756" y="5940"/>
                    <a:pt x="2554" y="7249"/>
                  </a:cubicBezTo>
                  <a:cubicBezTo>
                    <a:pt x="2669" y="7393"/>
                    <a:pt x="2836" y="7459"/>
                    <a:pt x="2996" y="7459"/>
                  </a:cubicBezTo>
                  <a:cubicBezTo>
                    <a:pt x="3014" y="7459"/>
                    <a:pt x="3031" y="7458"/>
                    <a:pt x="3048" y="7456"/>
                  </a:cubicBezTo>
                  <a:cubicBezTo>
                    <a:pt x="3846" y="7025"/>
                    <a:pt x="4676" y="6626"/>
                    <a:pt x="5331" y="6052"/>
                  </a:cubicBezTo>
                  <a:cubicBezTo>
                    <a:pt x="5937" y="5525"/>
                    <a:pt x="5379" y="4903"/>
                    <a:pt x="5139" y="4328"/>
                  </a:cubicBezTo>
                  <a:cubicBezTo>
                    <a:pt x="5091" y="4217"/>
                    <a:pt x="5091" y="4073"/>
                    <a:pt x="5043" y="3945"/>
                  </a:cubicBezTo>
                  <a:cubicBezTo>
                    <a:pt x="4724" y="2972"/>
                    <a:pt x="4421" y="1982"/>
                    <a:pt x="4054" y="1025"/>
                  </a:cubicBezTo>
                  <a:cubicBezTo>
                    <a:pt x="3829" y="406"/>
                    <a:pt x="3373" y="1"/>
                    <a:pt x="28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16"/>
            <p:cNvSpPr/>
            <p:nvPr/>
          </p:nvSpPr>
          <p:spPr>
            <a:xfrm>
              <a:off x="6581599" y="2971776"/>
              <a:ext cx="260890" cy="261579"/>
            </a:xfrm>
            <a:custGeom>
              <a:rect b="b" l="l" r="r" t="t"/>
              <a:pathLst>
                <a:path extrusionOk="0" h="5062" w="5028">
                  <a:moveTo>
                    <a:pt x="862" y="0"/>
                  </a:moveTo>
                  <a:cubicBezTo>
                    <a:pt x="814" y="367"/>
                    <a:pt x="622" y="782"/>
                    <a:pt x="734" y="1101"/>
                  </a:cubicBezTo>
                  <a:cubicBezTo>
                    <a:pt x="958" y="1820"/>
                    <a:pt x="958" y="2410"/>
                    <a:pt x="511" y="3064"/>
                  </a:cubicBezTo>
                  <a:cubicBezTo>
                    <a:pt x="0" y="3830"/>
                    <a:pt x="383" y="4644"/>
                    <a:pt x="1277" y="4948"/>
                  </a:cubicBezTo>
                  <a:cubicBezTo>
                    <a:pt x="1498" y="5026"/>
                    <a:pt x="1746" y="5062"/>
                    <a:pt x="2006" y="5062"/>
                  </a:cubicBezTo>
                  <a:cubicBezTo>
                    <a:pt x="3023" y="5062"/>
                    <a:pt x="4222" y="4507"/>
                    <a:pt x="4692" y="3719"/>
                  </a:cubicBezTo>
                  <a:cubicBezTo>
                    <a:pt x="4820" y="3431"/>
                    <a:pt x="4931" y="3144"/>
                    <a:pt x="5027" y="2857"/>
                  </a:cubicBezTo>
                  <a:cubicBezTo>
                    <a:pt x="4788" y="2522"/>
                    <a:pt x="4628" y="2059"/>
                    <a:pt x="4277" y="1804"/>
                  </a:cubicBezTo>
                  <a:cubicBezTo>
                    <a:pt x="3479" y="1213"/>
                    <a:pt x="2649" y="687"/>
                    <a:pt x="1771" y="208"/>
                  </a:cubicBezTo>
                  <a:cubicBezTo>
                    <a:pt x="1516" y="64"/>
                    <a:pt x="1181" y="64"/>
                    <a:pt x="8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16"/>
            <p:cNvSpPr/>
            <p:nvPr/>
          </p:nvSpPr>
          <p:spPr>
            <a:xfrm>
              <a:off x="6690251" y="2573165"/>
              <a:ext cx="118978" cy="100818"/>
            </a:xfrm>
            <a:custGeom>
              <a:rect b="b" l="l" r="r" t="t"/>
              <a:pathLst>
                <a:path extrusionOk="0" h="1951" w="2293">
                  <a:moveTo>
                    <a:pt x="1544" y="1"/>
                  </a:moveTo>
                  <a:cubicBezTo>
                    <a:pt x="1508" y="1"/>
                    <a:pt x="1471" y="8"/>
                    <a:pt x="1433" y="22"/>
                  </a:cubicBezTo>
                  <a:cubicBezTo>
                    <a:pt x="954" y="197"/>
                    <a:pt x="380" y="612"/>
                    <a:pt x="188" y="1075"/>
                  </a:cubicBezTo>
                  <a:cubicBezTo>
                    <a:pt x="0" y="1552"/>
                    <a:pt x="807" y="1950"/>
                    <a:pt x="1909" y="1950"/>
                  </a:cubicBezTo>
                  <a:cubicBezTo>
                    <a:pt x="2024" y="1950"/>
                    <a:pt x="2142" y="1946"/>
                    <a:pt x="2263" y="1937"/>
                  </a:cubicBezTo>
                  <a:cubicBezTo>
                    <a:pt x="2292" y="881"/>
                    <a:pt x="1958" y="1"/>
                    <a:pt x="15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16"/>
            <p:cNvSpPr/>
            <p:nvPr/>
          </p:nvSpPr>
          <p:spPr>
            <a:xfrm>
              <a:off x="6606401" y="346081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677" y="0"/>
                  </a:moveTo>
                  <a:cubicBezTo>
                    <a:pt x="4565" y="160"/>
                    <a:pt x="4437" y="319"/>
                    <a:pt x="4294" y="463"/>
                  </a:cubicBezTo>
                  <a:cubicBezTo>
                    <a:pt x="3097" y="1596"/>
                    <a:pt x="1884" y="2745"/>
                    <a:pt x="671" y="3862"/>
                  </a:cubicBezTo>
                  <a:cubicBezTo>
                    <a:pt x="112" y="4389"/>
                    <a:pt x="1" y="4868"/>
                    <a:pt x="671" y="5426"/>
                  </a:cubicBezTo>
                  <a:cubicBezTo>
                    <a:pt x="1134" y="5793"/>
                    <a:pt x="1629" y="6224"/>
                    <a:pt x="1900" y="6719"/>
                  </a:cubicBezTo>
                  <a:cubicBezTo>
                    <a:pt x="2528" y="7893"/>
                    <a:pt x="3401" y="8494"/>
                    <a:pt x="4598" y="8494"/>
                  </a:cubicBezTo>
                  <a:cubicBezTo>
                    <a:pt x="4801" y="8494"/>
                    <a:pt x="5014" y="8477"/>
                    <a:pt x="5235" y="8442"/>
                  </a:cubicBezTo>
                  <a:cubicBezTo>
                    <a:pt x="5250" y="8441"/>
                    <a:pt x="5264" y="8440"/>
                    <a:pt x="5279" y="8440"/>
                  </a:cubicBezTo>
                  <a:cubicBezTo>
                    <a:pt x="5381" y="8440"/>
                    <a:pt x="5489" y="8477"/>
                    <a:pt x="5591" y="8477"/>
                  </a:cubicBezTo>
                  <a:cubicBezTo>
                    <a:pt x="5605" y="8477"/>
                    <a:pt x="5620" y="8476"/>
                    <a:pt x="5634" y="8474"/>
                  </a:cubicBezTo>
                  <a:cubicBezTo>
                    <a:pt x="6480" y="8267"/>
                    <a:pt x="7789" y="8299"/>
                    <a:pt x="8044" y="7804"/>
                  </a:cubicBezTo>
                  <a:cubicBezTo>
                    <a:pt x="8491" y="6910"/>
                    <a:pt x="8667" y="5538"/>
                    <a:pt x="8284" y="4644"/>
                  </a:cubicBezTo>
                  <a:cubicBezTo>
                    <a:pt x="7613" y="2984"/>
                    <a:pt x="6448" y="1532"/>
                    <a:pt x="54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16"/>
            <p:cNvSpPr/>
            <p:nvPr/>
          </p:nvSpPr>
          <p:spPr>
            <a:xfrm>
              <a:off x="6486334" y="3320625"/>
              <a:ext cx="246829" cy="239204"/>
            </a:xfrm>
            <a:custGeom>
              <a:rect b="b" l="l" r="r" t="t"/>
              <a:pathLst>
                <a:path extrusionOk="0" h="4629" w="4757">
                  <a:moveTo>
                    <a:pt x="3847" y="0"/>
                  </a:moveTo>
                  <a:lnTo>
                    <a:pt x="1" y="3543"/>
                  </a:lnTo>
                  <a:cubicBezTo>
                    <a:pt x="155" y="3651"/>
                    <a:pt x="340" y="3879"/>
                    <a:pt x="467" y="3879"/>
                  </a:cubicBezTo>
                  <a:cubicBezTo>
                    <a:pt x="471" y="3879"/>
                    <a:pt x="475" y="3879"/>
                    <a:pt x="479" y="3878"/>
                  </a:cubicBezTo>
                  <a:cubicBezTo>
                    <a:pt x="599" y="3857"/>
                    <a:pt x="713" y="3846"/>
                    <a:pt x="823" y="3846"/>
                  </a:cubicBezTo>
                  <a:cubicBezTo>
                    <a:pt x="1442" y="3846"/>
                    <a:pt x="1913" y="4169"/>
                    <a:pt x="2442" y="4548"/>
                  </a:cubicBezTo>
                  <a:cubicBezTo>
                    <a:pt x="2521" y="4604"/>
                    <a:pt x="2647" y="4629"/>
                    <a:pt x="2792" y="4629"/>
                  </a:cubicBezTo>
                  <a:cubicBezTo>
                    <a:pt x="3148" y="4629"/>
                    <a:pt x="3622" y="4481"/>
                    <a:pt x="3815" y="4277"/>
                  </a:cubicBezTo>
                  <a:cubicBezTo>
                    <a:pt x="4757" y="3240"/>
                    <a:pt x="4693" y="1165"/>
                    <a:pt x="38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16"/>
            <p:cNvSpPr/>
            <p:nvPr/>
          </p:nvSpPr>
          <p:spPr>
            <a:xfrm>
              <a:off x="7696191" y="3460816"/>
              <a:ext cx="91114" cy="114047"/>
            </a:xfrm>
            <a:custGeom>
              <a:rect b="b" l="l" r="r" t="t"/>
              <a:pathLst>
                <a:path extrusionOk="0" h="2207" w="1756">
                  <a:moveTo>
                    <a:pt x="958" y="0"/>
                  </a:moveTo>
                  <a:cubicBezTo>
                    <a:pt x="766" y="271"/>
                    <a:pt x="607" y="543"/>
                    <a:pt x="415" y="798"/>
                  </a:cubicBezTo>
                  <a:cubicBezTo>
                    <a:pt x="0" y="1373"/>
                    <a:pt x="192" y="1979"/>
                    <a:pt x="878" y="2155"/>
                  </a:cubicBezTo>
                  <a:cubicBezTo>
                    <a:pt x="1112" y="2181"/>
                    <a:pt x="1358" y="2207"/>
                    <a:pt x="1596" y="2207"/>
                  </a:cubicBezTo>
                  <a:cubicBezTo>
                    <a:pt x="1650" y="2207"/>
                    <a:pt x="1703" y="2205"/>
                    <a:pt x="1756" y="2202"/>
                  </a:cubicBezTo>
                  <a:lnTo>
                    <a:pt x="17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16"/>
            <p:cNvSpPr/>
            <p:nvPr/>
          </p:nvSpPr>
          <p:spPr>
            <a:xfrm>
              <a:off x="6853177" y="4617895"/>
              <a:ext cx="506837" cy="539022"/>
            </a:xfrm>
            <a:custGeom>
              <a:rect b="b" l="l" r="r" t="t"/>
              <a:pathLst>
                <a:path extrusionOk="0" h="10431" w="9768">
                  <a:moveTo>
                    <a:pt x="4522" y="1"/>
                  </a:moveTo>
                  <a:cubicBezTo>
                    <a:pt x="3485" y="1"/>
                    <a:pt x="2462" y="349"/>
                    <a:pt x="1820" y="1052"/>
                  </a:cubicBezTo>
                  <a:cubicBezTo>
                    <a:pt x="1501" y="1339"/>
                    <a:pt x="1150" y="1579"/>
                    <a:pt x="767" y="1770"/>
                  </a:cubicBezTo>
                  <a:cubicBezTo>
                    <a:pt x="96" y="2137"/>
                    <a:pt x="1" y="2648"/>
                    <a:pt x="368" y="3270"/>
                  </a:cubicBezTo>
                  <a:cubicBezTo>
                    <a:pt x="511" y="3510"/>
                    <a:pt x="751" y="3669"/>
                    <a:pt x="862" y="3909"/>
                  </a:cubicBezTo>
                  <a:cubicBezTo>
                    <a:pt x="1385" y="5127"/>
                    <a:pt x="1894" y="5558"/>
                    <a:pt x="2622" y="5558"/>
                  </a:cubicBezTo>
                  <a:cubicBezTo>
                    <a:pt x="3028" y="5558"/>
                    <a:pt x="3503" y="5423"/>
                    <a:pt x="4086" y="5217"/>
                  </a:cubicBezTo>
                  <a:cubicBezTo>
                    <a:pt x="4255" y="5161"/>
                    <a:pt x="4406" y="5131"/>
                    <a:pt x="4541" y="5131"/>
                  </a:cubicBezTo>
                  <a:cubicBezTo>
                    <a:pt x="4904" y="5131"/>
                    <a:pt x="5158" y="5349"/>
                    <a:pt x="5379" y="5872"/>
                  </a:cubicBezTo>
                  <a:cubicBezTo>
                    <a:pt x="5794" y="6829"/>
                    <a:pt x="6480" y="7659"/>
                    <a:pt x="7198" y="8776"/>
                  </a:cubicBezTo>
                  <a:cubicBezTo>
                    <a:pt x="7055" y="8984"/>
                    <a:pt x="6943" y="9191"/>
                    <a:pt x="6847" y="9431"/>
                  </a:cubicBezTo>
                  <a:cubicBezTo>
                    <a:pt x="6767" y="9638"/>
                    <a:pt x="6767" y="9862"/>
                    <a:pt x="6863" y="10069"/>
                  </a:cubicBezTo>
                  <a:cubicBezTo>
                    <a:pt x="7054" y="10317"/>
                    <a:pt x="7403" y="10430"/>
                    <a:pt x="7772" y="10430"/>
                  </a:cubicBezTo>
                  <a:cubicBezTo>
                    <a:pt x="8331" y="10430"/>
                    <a:pt x="8934" y="10170"/>
                    <a:pt x="9097" y="9718"/>
                  </a:cubicBezTo>
                  <a:cubicBezTo>
                    <a:pt x="9337" y="9032"/>
                    <a:pt x="9624" y="8330"/>
                    <a:pt x="9704" y="7611"/>
                  </a:cubicBezTo>
                  <a:cubicBezTo>
                    <a:pt x="9768" y="6957"/>
                    <a:pt x="9608" y="6271"/>
                    <a:pt x="9512" y="5616"/>
                  </a:cubicBezTo>
                  <a:cubicBezTo>
                    <a:pt x="9464" y="5233"/>
                    <a:pt x="9257" y="4834"/>
                    <a:pt x="9337" y="4467"/>
                  </a:cubicBezTo>
                  <a:cubicBezTo>
                    <a:pt x="9624" y="2887"/>
                    <a:pt x="9624" y="2856"/>
                    <a:pt x="8252" y="2010"/>
                  </a:cubicBezTo>
                  <a:cubicBezTo>
                    <a:pt x="7964" y="1786"/>
                    <a:pt x="7709" y="1531"/>
                    <a:pt x="7486" y="1228"/>
                  </a:cubicBezTo>
                  <a:cubicBezTo>
                    <a:pt x="6795" y="413"/>
                    <a:pt x="5650" y="1"/>
                    <a:pt x="45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16"/>
            <p:cNvSpPr/>
            <p:nvPr/>
          </p:nvSpPr>
          <p:spPr>
            <a:xfrm>
              <a:off x="6693364" y="4231117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2187" y="0"/>
                  </a:moveTo>
                  <a:cubicBezTo>
                    <a:pt x="1032" y="0"/>
                    <a:pt x="0" y="966"/>
                    <a:pt x="0" y="2249"/>
                  </a:cubicBezTo>
                  <a:cubicBezTo>
                    <a:pt x="240" y="3255"/>
                    <a:pt x="447" y="4244"/>
                    <a:pt x="703" y="5202"/>
                  </a:cubicBezTo>
                  <a:cubicBezTo>
                    <a:pt x="751" y="5345"/>
                    <a:pt x="990" y="5489"/>
                    <a:pt x="1166" y="5537"/>
                  </a:cubicBezTo>
                  <a:cubicBezTo>
                    <a:pt x="1295" y="5575"/>
                    <a:pt x="1437" y="5592"/>
                    <a:pt x="1586" y="5592"/>
                  </a:cubicBezTo>
                  <a:cubicBezTo>
                    <a:pt x="2763" y="5592"/>
                    <a:pt x="4432" y="4498"/>
                    <a:pt x="4645" y="3478"/>
                  </a:cubicBezTo>
                  <a:cubicBezTo>
                    <a:pt x="4661" y="3303"/>
                    <a:pt x="4613" y="3143"/>
                    <a:pt x="4533" y="3015"/>
                  </a:cubicBezTo>
                  <a:cubicBezTo>
                    <a:pt x="4262" y="2329"/>
                    <a:pt x="4006" y="1643"/>
                    <a:pt x="3703" y="988"/>
                  </a:cubicBezTo>
                  <a:cubicBezTo>
                    <a:pt x="3575" y="701"/>
                    <a:pt x="3384" y="334"/>
                    <a:pt x="3129" y="222"/>
                  </a:cubicBezTo>
                  <a:cubicBezTo>
                    <a:pt x="2817" y="70"/>
                    <a:pt x="2498" y="0"/>
                    <a:pt x="21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16"/>
            <p:cNvSpPr/>
            <p:nvPr/>
          </p:nvSpPr>
          <p:spPr>
            <a:xfrm>
              <a:off x="6251180" y="3572793"/>
              <a:ext cx="302297" cy="330100"/>
            </a:xfrm>
            <a:custGeom>
              <a:rect b="b" l="l" r="r" t="t"/>
              <a:pathLst>
                <a:path extrusionOk="0" h="6388" w="5826">
                  <a:moveTo>
                    <a:pt x="1893" y="0"/>
                  </a:moveTo>
                  <a:cubicBezTo>
                    <a:pt x="1698" y="0"/>
                    <a:pt x="1500" y="32"/>
                    <a:pt x="1309" y="67"/>
                  </a:cubicBezTo>
                  <a:cubicBezTo>
                    <a:pt x="830" y="163"/>
                    <a:pt x="112" y="546"/>
                    <a:pt x="48" y="897"/>
                  </a:cubicBezTo>
                  <a:cubicBezTo>
                    <a:pt x="0" y="1488"/>
                    <a:pt x="192" y="2062"/>
                    <a:pt x="607" y="2493"/>
                  </a:cubicBezTo>
                  <a:cubicBezTo>
                    <a:pt x="1899" y="3722"/>
                    <a:pt x="3320" y="4807"/>
                    <a:pt x="4692" y="5940"/>
                  </a:cubicBezTo>
                  <a:cubicBezTo>
                    <a:pt x="4980" y="6116"/>
                    <a:pt x="5267" y="6260"/>
                    <a:pt x="5570" y="6387"/>
                  </a:cubicBezTo>
                  <a:lnTo>
                    <a:pt x="5825" y="6164"/>
                  </a:lnTo>
                  <a:cubicBezTo>
                    <a:pt x="5299" y="4967"/>
                    <a:pt x="4852" y="3738"/>
                    <a:pt x="4245" y="2573"/>
                  </a:cubicBezTo>
                  <a:cubicBezTo>
                    <a:pt x="3910" y="1919"/>
                    <a:pt x="3240" y="1424"/>
                    <a:pt x="2969" y="754"/>
                  </a:cubicBezTo>
                  <a:cubicBezTo>
                    <a:pt x="2717" y="152"/>
                    <a:pt x="2316" y="0"/>
                    <a:pt x="18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16"/>
            <p:cNvSpPr/>
            <p:nvPr/>
          </p:nvSpPr>
          <p:spPr>
            <a:xfrm>
              <a:off x="7083401" y="4420294"/>
              <a:ext cx="145804" cy="154663"/>
            </a:xfrm>
            <a:custGeom>
              <a:rect b="b" l="l" r="r" t="t"/>
              <a:pathLst>
                <a:path extrusionOk="0" h="2993" w="2810">
                  <a:moveTo>
                    <a:pt x="579" y="0"/>
                  </a:moveTo>
                  <a:cubicBezTo>
                    <a:pt x="311" y="0"/>
                    <a:pt x="162" y="257"/>
                    <a:pt x="112" y="775"/>
                  </a:cubicBezTo>
                  <a:cubicBezTo>
                    <a:pt x="96" y="1014"/>
                    <a:pt x="112" y="1253"/>
                    <a:pt x="112" y="1477"/>
                  </a:cubicBezTo>
                  <a:lnTo>
                    <a:pt x="80" y="1477"/>
                  </a:lnTo>
                  <a:cubicBezTo>
                    <a:pt x="80" y="1541"/>
                    <a:pt x="80" y="1605"/>
                    <a:pt x="80" y="1668"/>
                  </a:cubicBezTo>
                  <a:cubicBezTo>
                    <a:pt x="0" y="2275"/>
                    <a:pt x="32" y="2977"/>
                    <a:pt x="750" y="2993"/>
                  </a:cubicBezTo>
                  <a:cubicBezTo>
                    <a:pt x="1341" y="2977"/>
                    <a:pt x="1915" y="2722"/>
                    <a:pt x="2346" y="2291"/>
                  </a:cubicBezTo>
                  <a:cubicBezTo>
                    <a:pt x="2809" y="1764"/>
                    <a:pt x="2330" y="1269"/>
                    <a:pt x="1868" y="886"/>
                  </a:cubicBezTo>
                  <a:cubicBezTo>
                    <a:pt x="1628" y="695"/>
                    <a:pt x="1437" y="455"/>
                    <a:pt x="1197" y="280"/>
                  </a:cubicBezTo>
                  <a:cubicBezTo>
                    <a:pt x="945" y="94"/>
                    <a:pt x="740" y="0"/>
                    <a:pt x="5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16"/>
            <p:cNvSpPr/>
            <p:nvPr/>
          </p:nvSpPr>
          <p:spPr>
            <a:xfrm>
              <a:off x="6784478" y="4515477"/>
              <a:ext cx="203710" cy="135595"/>
            </a:xfrm>
            <a:custGeom>
              <a:rect b="b" l="l" r="r" t="t"/>
              <a:pathLst>
                <a:path extrusionOk="0" h="2624" w="3926">
                  <a:moveTo>
                    <a:pt x="3275" y="0"/>
                  </a:moveTo>
                  <a:cubicBezTo>
                    <a:pt x="3268" y="0"/>
                    <a:pt x="3262" y="1"/>
                    <a:pt x="3256" y="2"/>
                  </a:cubicBezTo>
                  <a:cubicBezTo>
                    <a:pt x="1756" y="241"/>
                    <a:pt x="782" y="1199"/>
                    <a:pt x="0" y="2587"/>
                  </a:cubicBezTo>
                  <a:cubicBezTo>
                    <a:pt x="137" y="2612"/>
                    <a:pt x="267" y="2624"/>
                    <a:pt x="390" y="2624"/>
                  </a:cubicBezTo>
                  <a:cubicBezTo>
                    <a:pt x="1212" y="2624"/>
                    <a:pt x="1747" y="2114"/>
                    <a:pt x="2330" y="1725"/>
                  </a:cubicBezTo>
                  <a:cubicBezTo>
                    <a:pt x="2649" y="1502"/>
                    <a:pt x="3048" y="1390"/>
                    <a:pt x="3383" y="1183"/>
                  </a:cubicBezTo>
                  <a:cubicBezTo>
                    <a:pt x="3591" y="1039"/>
                    <a:pt x="3766" y="864"/>
                    <a:pt x="3926" y="672"/>
                  </a:cubicBezTo>
                  <a:cubicBezTo>
                    <a:pt x="3710" y="441"/>
                    <a:pt x="3464" y="0"/>
                    <a:pt x="3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16"/>
            <p:cNvSpPr/>
            <p:nvPr/>
          </p:nvSpPr>
          <p:spPr>
            <a:xfrm>
              <a:off x="7187747" y="3531609"/>
              <a:ext cx="146582" cy="129653"/>
            </a:xfrm>
            <a:custGeom>
              <a:rect b="b" l="l" r="r" t="t"/>
              <a:pathLst>
                <a:path extrusionOk="0" h="2509" w="2825">
                  <a:moveTo>
                    <a:pt x="1166" y="0"/>
                  </a:moveTo>
                  <a:cubicBezTo>
                    <a:pt x="824" y="0"/>
                    <a:pt x="418" y="319"/>
                    <a:pt x="128" y="593"/>
                  </a:cubicBezTo>
                  <a:cubicBezTo>
                    <a:pt x="0" y="721"/>
                    <a:pt x="32" y="1279"/>
                    <a:pt x="160" y="1359"/>
                  </a:cubicBezTo>
                  <a:cubicBezTo>
                    <a:pt x="734" y="1662"/>
                    <a:pt x="1341" y="1934"/>
                    <a:pt x="1947" y="2173"/>
                  </a:cubicBezTo>
                  <a:lnTo>
                    <a:pt x="2298" y="2508"/>
                  </a:lnTo>
                  <a:cubicBezTo>
                    <a:pt x="2474" y="2157"/>
                    <a:pt x="2729" y="1822"/>
                    <a:pt x="2793" y="1455"/>
                  </a:cubicBezTo>
                  <a:cubicBezTo>
                    <a:pt x="2825" y="1168"/>
                    <a:pt x="2713" y="864"/>
                    <a:pt x="2506" y="673"/>
                  </a:cubicBezTo>
                  <a:cubicBezTo>
                    <a:pt x="2123" y="370"/>
                    <a:pt x="1660" y="34"/>
                    <a:pt x="1213" y="3"/>
                  </a:cubicBezTo>
                  <a:cubicBezTo>
                    <a:pt x="1197" y="1"/>
                    <a:pt x="1182" y="0"/>
                    <a:pt x="1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16"/>
            <p:cNvSpPr/>
            <p:nvPr/>
          </p:nvSpPr>
          <p:spPr>
            <a:xfrm>
              <a:off x="7935496" y="4441558"/>
              <a:ext cx="122610" cy="81905"/>
            </a:xfrm>
            <a:custGeom>
              <a:rect b="b" l="l" r="r" t="t"/>
              <a:pathLst>
                <a:path extrusionOk="0" h="1585" w="2363">
                  <a:moveTo>
                    <a:pt x="730" y="0"/>
                  </a:moveTo>
                  <a:cubicBezTo>
                    <a:pt x="523" y="0"/>
                    <a:pt x="296" y="85"/>
                    <a:pt x="0" y="228"/>
                  </a:cubicBezTo>
                  <a:cubicBezTo>
                    <a:pt x="495" y="1138"/>
                    <a:pt x="1229" y="1569"/>
                    <a:pt x="2362" y="1585"/>
                  </a:cubicBezTo>
                  <a:cubicBezTo>
                    <a:pt x="1557" y="427"/>
                    <a:pt x="1194" y="0"/>
                    <a:pt x="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16"/>
            <p:cNvSpPr/>
            <p:nvPr/>
          </p:nvSpPr>
          <p:spPr>
            <a:xfrm>
              <a:off x="7196827" y="3696784"/>
              <a:ext cx="102737" cy="58186"/>
            </a:xfrm>
            <a:custGeom>
              <a:rect b="b" l="l" r="r" t="t"/>
              <a:pathLst>
                <a:path extrusionOk="0" h="1126" w="1980">
                  <a:moveTo>
                    <a:pt x="770" y="1"/>
                  </a:moveTo>
                  <a:cubicBezTo>
                    <a:pt x="508" y="1"/>
                    <a:pt x="267" y="168"/>
                    <a:pt x="1" y="503"/>
                  </a:cubicBezTo>
                  <a:lnTo>
                    <a:pt x="1884" y="1126"/>
                  </a:lnTo>
                  <a:cubicBezTo>
                    <a:pt x="1916" y="1030"/>
                    <a:pt x="1948" y="918"/>
                    <a:pt x="1980" y="822"/>
                  </a:cubicBezTo>
                  <a:cubicBezTo>
                    <a:pt x="1478" y="275"/>
                    <a:pt x="1106" y="1"/>
                    <a:pt x="7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16"/>
            <p:cNvSpPr/>
            <p:nvPr/>
          </p:nvSpPr>
          <p:spPr>
            <a:xfrm>
              <a:off x="3598803" y="3925105"/>
              <a:ext cx="81204" cy="50383"/>
            </a:xfrm>
            <a:custGeom>
              <a:rect b="b" l="l" r="r" t="t"/>
              <a:pathLst>
                <a:path extrusionOk="0" h="975" w="1565">
                  <a:moveTo>
                    <a:pt x="1246" y="0"/>
                  </a:moveTo>
                  <a:lnTo>
                    <a:pt x="1" y="367"/>
                  </a:lnTo>
                  <a:cubicBezTo>
                    <a:pt x="468" y="663"/>
                    <a:pt x="753" y="974"/>
                    <a:pt x="1033" y="974"/>
                  </a:cubicBezTo>
                  <a:cubicBezTo>
                    <a:pt x="1040" y="974"/>
                    <a:pt x="1047" y="974"/>
                    <a:pt x="1054" y="974"/>
                  </a:cubicBezTo>
                  <a:cubicBezTo>
                    <a:pt x="1230" y="958"/>
                    <a:pt x="1389" y="479"/>
                    <a:pt x="1565" y="192"/>
                  </a:cubicBezTo>
                  <a:lnTo>
                    <a:pt x="124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16"/>
            <p:cNvSpPr/>
            <p:nvPr/>
          </p:nvSpPr>
          <p:spPr>
            <a:xfrm>
              <a:off x="3681615" y="2990740"/>
              <a:ext cx="81204" cy="50383"/>
            </a:xfrm>
            <a:custGeom>
              <a:rect b="b" l="l" r="r" t="t"/>
              <a:pathLst>
                <a:path extrusionOk="0" h="975" w="1565">
                  <a:moveTo>
                    <a:pt x="1262" y="0"/>
                  </a:moveTo>
                  <a:lnTo>
                    <a:pt x="1" y="383"/>
                  </a:lnTo>
                  <a:cubicBezTo>
                    <a:pt x="484" y="664"/>
                    <a:pt x="769" y="974"/>
                    <a:pt x="1049" y="974"/>
                  </a:cubicBezTo>
                  <a:cubicBezTo>
                    <a:pt x="1056" y="974"/>
                    <a:pt x="1063" y="974"/>
                    <a:pt x="1070" y="974"/>
                  </a:cubicBezTo>
                  <a:cubicBezTo>
                    <a:pt x="1246" y="974"/>
                    <a:pt x="1405" y="479"/>
                    <a:pt x="1565" y="208"/>
                  </a:cubicBezTo>
                  <a:lnTo>
                    <a:pt x="126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16"/>
            <p:cNvSpPr/>
            <p:nvPr/>
          </p:nvSpPr>
          <p:spPr>
            <a:xfrm>
              <a:off x="4780485" y="5040844"/>
              <a:ext cx="58840" cy="71828"/>
            </a:xfrm>
            <a:custGeom>
              <a:rect b="b" l="l" r="r" t="t"/>
              <a:pathLst>
                <a:path extrusionOk="0" h="1390" w="1134">
                  <a:moveTo>
                    <a:pt x="703" y="1"/>
                  </a:moveTo>
                  <a:cubicBezTo>
                    <a:pt x="479" y="384"/>
                    <a:pt x="240" y="751"/>
                    <a:pt x="1" y="1134"/>
                  </a:cubicBezTo>
                  <a:lnTo>
                    <a:pt x="432" y="1389"/>
                  </a:lnTo>
                  <a:lnTo>
                    <a:pt x="1134" y="256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24" name="Google Shape;6624;p16"/>
          <p:cNvSpPr/>
          <p:nvPr/>
        </p:nvSpPr>
        <p:spPr>
          <a:xfrm>
            <a:off x="713225" y="-76200"/>
            <a:ext cx="8447400" cy="5295900"/>
          </a:xfrm>
          <a:prstGeom prst="rect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25" name="Google Shape;6625;p16"/>
          <p:cNvSpPr txBox="1"/>
          <p:nvPr>
            <p:ph type="title"/>
          </p:nvPr>
        </p:nvSpPr>
        <p:spPr>
          <a:xfrm>
            <a:off x="1069850" y="676650"/>
            <a:ext cx="7004400" cy="114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6626" name="Google Shape;6626;p16"/>
          <p:cNvSpPr txBox="1"/>
          <p:nvPr>
            <p:ph idx="1" type="subTitle"/>
          </p:nvPr>
        </p:nvSpPr>
        <p:spPr>
          <a:xfrm>
            <a:off x="1081050" y="2157984"/>
            <a:ext cx="1902300" cy="39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800"/>
              <a:buFont typeface="Playfair Display"/>
              <a:buNone/>
              <a:defRPr b="1" sz="1800"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lvl="1">
              <a:spcBef>
                <a:spcPts val="1600"/>
              </a:spcBef>
              <a:spcAft>
                <a:spcPts val="0"/>
              </a:spcAft>
              <a:buSzPts val="1400"/>
              <a:buFont typeface="Playfair Display"/>
              <a:buNone/>
              <a:defRPr b="1">
                <a:latin typeface="Playfair Display"/>
                <a:ea typeface="Playfair Display"/>
                <a:cs typeface="Playfair Display"/>
                <a:sym typeface="Playfair Display"/>
              </a:defRPr>
            </a:lvl2pPr>
            <a:lvl3pPr lvl="2">
              <a:spcBef>
                <a:spcPts val="1600"/>
              </a:spcBef>
              <a:spcAft>
                <a:spcPts val="0"/>
              </a:spcAft>
              <a:buSzPts val="1400"/>
              <a:buFont typeface="Playfair Display"/>
              <a:buNone/>
              <a:defRPr b="1">
                <a:latin typeface="Playfair Display"/>
                <a:ea typeface="Playfair Display"/>
                <a:cs typeface="Playfair Display"/>
                <a:sym typeface="Playfair Display"/>
              </a:defRPr>
            </a:lvl3pPr>
            <a:lvl4pPr lvl="3">
              <a:spcBef>
                <a:spcPts val="1600"/>
              </a:spcBef>
              <a:spcAft>
                <a:spcPts val="0"/>
              </a:spcAft>
              <a:buSzPts val="1400"/>
              <a:buFont typeface="Playfair Display"/>
              <a:buNone/>
              <a:defRPr b="1">
                <a:latin typeface="Playfair Display"/>
                <a:ea typeface="Playfair Display"/>
                <a:cs typeface="Playfair Display"/>
                <a:sym typeface="Playfair Display"/>
              </a:defRPr>
            </a:lvl4pPr>
            <a:lvl5pPr lvl="4">
              <a:spcBef>
                <a:spcPts val="1600"/>
              </a:spcBef>
              <a:spcAft>
                <a:spcPts val="0"/>
              </a:spcAft>
              <a:buSzPts val="1400"/>
              <a:buFont typeface="Playfair Display"/>
              <a:buNone/>
              <a:defRPr b="1">
                <a:latin typeface="Playfair Display"/>
                <a:ea typeface="Playfair Display"/>
                <a:cs typeface="Playfair Display"/>
                <a:sym typeface="Playfair Display"/>
              </a:defRPr>
            </a:lvl5pPr>
            <a:lvl6pPr lvl="5">
              <a:spcBef>
                <a:spcPts val="1600"/>
              </a:spcBef>
              <a:spcAft>
                <a:spcPts val="0"/>
              </a:spcAft>
              <a:buSzPts val="1400"/>
              <a:buFont typeface="Playfair Display"/>
              <a:buNone/>
              <a:defRPr b="1">
                <a:latin typeface="Playfair Display"/>
                <a:ea typeface="Playfair Display"/>
                <a:cs typeface="Playfair Display"/>
                <a:sym typeface="Playfair Display"/>
              </a:defRPr>
            </a:lvl6pPr>
            <a:lvl7pPr lvl="6">
              <a:spcBef>
                <a:spcPts val="1600"/>
              </a:spcBef>
              <a:spcAft>
                <a:spcPts val="0"/>
              </a:spcAft>
              <a:buSzPts val="1400"/>
              <a:buFont typeface="Playfair Display"/>
              <a:buNone/>
              <a:defRPr b="1">
                <a:latin typeface="Playfair Display"/>
                <a:ea typeface="Playfair Display"/>
                <a:cs typeface="Playfair Display"/>
                <a:sym typeface="Playfair Display"/>
              </a:defRPr>
            </a:lvl7pPr>
            <a:lvl8pPr lvl="7">
              <a:spcBef>
                <a:spcPts val="1600"/>
              </a:spcBef>
              <a:spcAft>
                <a:spcPts val="0"/>
              </a:spcAft>
              <a:buSzPts val="1400"/>
              <a:buFont typeface="Playfair Display"/>
              <a:buNone/>
              <a:defRPr b="1">
                <a:latin typeface="Playfair Display"/>
                <a:ea typeface="Playfair Display"/>
                <a:cs typeface="Playfair Display"/>
                <a:sym typeface="Playfair Display"/>
              </a:defRPr>
            </a:lvl8pPr>
            <a:lvl9pPr lvl="8">
              <a:spcBef>
                <a:spcPts val="1600"/>
              </a:spcBef>
              <a:spcAft>
                <a:spcPts val="1600"/>
              </a:spcAft>
              <a:buSzPts val="1400"/>
              <a:buFont typeface="Playfair Display"/>
              <a:buNone/>
              <a:defRPr b="1">
                <a:latin typeface="Playfair Display"/>
                <a:ea typeface="Playfair Display"/>
                <a:cs typeface="Playfair Display"/>
                <a:sym typeface="Playfair Display"/>
              </a:defRPr>
            </a:lvl9pPr>
          </a:lstStyle>
          <a:p/>
        </p:txBody>
      </p:sp>
      <p:sp>
        <p:nvSpPr>
          <p:cNvPr id="6627" name="Google Shape;6627;p16"/>
          <p:cNvSpPr txBox="1"/>
          <p:nvPr>
            <p:ph idx="2" type="subTitle"/>
          </p:nvPr>
        </p:nvSpPr>
        <p:spPr>
          <a:xfrm>
            <a:off x="1131450" y="2490750"/>
            <a:ext cx="1801500" cy="78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6628" name="Google Shape;6628;p16"/>
          <p:cNvSpPr txBox="1"/>
          <p:nvPr>
            <p:ph idx="3" type="subTitle"/>
          </p:nvPr>
        </p:nvSpPr>
        <p:spPr>
          <a:xfrm>
            <a:off x="3614789" y="2157984"/>
            <a:ext cx="1902300" cy="39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Font typeface="Playfair Display"/>
              <a:buNone/>
              <a:defRPr b="1" sz="1800"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Font typeface="Playfair Display"/>
              <a:buNone/>
              <a:defRPr b="1">
                <a:latin typeface="Playfair Display"/>
                <a:ea typeface="Playfair Display"/>
                <a:cs typeface="Playfair Display"/>
                <a:sym typeface="Playfair Display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Font typeface="Playfair Display"/>
              <a:buNone/>
              <a:defRPr b="1">
                <a:latin typeface="Playfair Display"/>
                <a:ea typeface="Playfair Display"/>
                <a:cs typeface="Playfair Display"/>
                <a:sym typeface="Playfair Display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Font typeface="Playfair Display"/>
              <a:buNone/>
              <a:defRPr b="1">
                <a:latin typeface="Playfair Display"/>
                <a:ea typeface="Playfair Display"/>
                <a:cs typeface="Playfair Display"/>
                <a:sym typeface="Playfair Display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Font typeface="Playfair Display"/>
              <a:buNone/>
              <a:defRPr b="1">
                <a:latin typeface="Playfair Display"/>
                <a:ea typeface="Playfair Display"/>
                <a:cs typeface="Playfair Display"/>
                <a:sym typeface="Playfair Display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Font typeface="Playfair Display"/>
              <a:buNone/>
              <a:defRPr b="1">
                <a:latin typeface="Playfair Display"/>
                <a:ea typeface="Playfair Display"/>
                <a:cs typeface="Playfair Display"/>
                <a:sym typeface="Playfair Display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Font typeface="Playfair Display"/>
              <a:buNone/>
              <a:defRPr b="1">
                <a:latin typeface="Playfair Display"/>
                <a:ea typeface="Playfair Display"/>
                <a:cs typeface="Playfair Display"/>
                <a:sym typeface="Playfair Display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Font typeface="Playfair Display"/>
              <a:buNone/>
              <a:defRPr b="1">
                <a:latin typeface="Playfair Display"/>
                <a:ea typeface="Playfair Display"/>
                <a:cs typeface="Playfair Display"/>
                <a:sym typeface="Playfair Display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Font typeface="Playfair Display"/>
              <a:buNone/>
              <a:defRPr b="1">
                <a:latin typeface="Playfair Display"/>
                <a:ea typeface="Playfair Display"/>
                <a:cs typeface="Playfair Display"/>
                <a:sym typeface="Playfair Display"/>
              </a:defRPr>
            </a:lvl9pPr>
          </a:lstStyle>
          <a:p/>
        </p:txBody>
      </p:sp>
      <p:sp>
        <p:nvSpPr>
          <p:cNvPr id="6629" name="Google Shape;6629;p16"/>
          <p:cNvSpPr txBox="1"/>
          <p:nvPr>
            <p:ph idx="4" type="subTitle"/>
          </p:nvPr>
        </p:nvSpPr>
        <p:spPr>
          <a:xfrm>
            <a:off x="3665189" y="2490750"/>
            <a:ext cx="1801500" cy="78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6630" name="Google Shape;6630;p16"/>
          <p:cNvSpPr txBox="1"/>
          <p:nvPr>
            <p:ph idx="5" type="subTitle"/>
          </p:nvPr>
        </p:nvSpPr>
        <p:spPr>
          <a:xfrm>
            <a:off x="6148529" y="2157984"/>
            <a:ext cx="1902300" cy="39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Font typeface="Playfair Display"/>
              <a:buNone/>
              <a:defRPr b="1" sz="1800"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Font typeface="Playfair Display"/>
              <a:buNone/>
              <a:defRPr b="1">
                <a:latin typeface="Playfair Display"/>
                <a:ea typeface="Playfair Display"/>
                <a:cs typeface="Playfair Display"/>
                <a:sym typeface="Playfair Display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Font typeface="Playfair Display"/>
              <a:buNone/>
              <a:defRPr b="1">
                <a:latin typeface="Playfair Display"/>
                <a:ea typeface="Playfair Display"/>
                <a:cs typeface="Playfair Display"/>
                <a:sym typeface="Playfair Display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Font typeface="Playfair Display"/>
              <a:buNone/>
              <a:defRPr b="1">
                <a:latin typeface="Playfair Display"/>
                <a:ea typeface="Playfair Display"/>
                <a:cs typeface="Playfair Display"/>
                <a:sym typeface="Playfair Display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Font typeface="Playfair Display"/>
              <a:buNone/>
              <a:defRPr b="1">
                <a:latin typeface="Playfair Display"/>
                <a:ea typeface="Playfair Display"/>
                <a:cs typeface="Playfair Display"/>
                <a:sym typeface="Playfair Display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Font typeface="Playfair Display"/>
              <a:buNone/>
              <a:defRPr b="1">
                <a:latin typeface="Playfair Display"/>
                <a:ea typeface="Playfair Display"/>
                <a:cs typeface="Playfair Display"/>
                <a:sym typeface="Playfair Display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Font typeface="Playfair Display"/>
              <a:buNone/>
              <a:defRPr b="1">
                <a:latin typeface="Playfair Display"/>
                <a:ea typeface="Playfair Display"/>
                <a:cs typeface="Playfair Display"/>
                <a:sym typeface="Playfair Display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Font typeface="Playfair Display"/>
              <a:buNone/>
              <a:defRPr b="1">
                <a:latin typeface="Playfair Display"/>
                <a:ea typeface="Playfair Display"/>
                <a:cs typeface="Playfair Display"/>
                <a:sym typeface="Playfair Display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Font typeface="Playfair Display"/>
              <a:buNone/>
              <a:defRPr b="1">
                <a:latin typeface="Playfair Display"/>
                <a:ea typeface="Playfair Display"/>
                <a:cs typeface="Playfair Display"/>
                <a:sym typeface="Playfair Display"/>
              </a:defRPr>
            </a:lvl9pPr>
          </a:lstStyle>
          <a:p/>
        </p:txBody>
      </p:sp>
      <p:sp>
        <p:nvSpPr>
          <p:cNvPr id="6631" name="Google Shape;6631;p16"/>
          <p:cNvSpPr txBox="1"/>
          <p:nvPr>
            <p:ph idx="6" type="subTitle"/>
          </p:nvPr>
        </p:nvSpPr>
        <p:spPr>
          <a:xfrm>
            <a:off x="6198929" y="2490750"/>
            <a:ext cx="1801500" cy="78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6632" name="Google Shape;6632;p16"/>
          <p:cNvSpPr txBox="1"/>
          <p:nvPr>
            <p:ph idx="7" type="subTitle"/>
          </p:nvPr>
        </p:nvSpPr>
        <p:spPr>
          <a:xfrm>
            <a:off x="1081050" y="3483864"/>
            <a:ext cx="1902300" cy="39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Font typeface="Playfair Display"/>
              <a:buNone/>
              <a:defRPr b="1" sz="1800"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Font typeface="Playfair Display"/>
              <a:buNone/>
              <a:defRPr b="1">
                <a:latin typeface="Playfair Display"/>
                <a:ea typeface="Playfair Display"/>
                <a:cs typeface="Playfair Display"/>
                <a:sym typeface="Playfair Display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Font typeface="Playfair Display"/>
              <a:buNone/>
              <a:defRPr b="1">
                <a:latin typeface="Playfair Display"/>
                <a:ea typeface="Playfair Display"/>
                <a:cs typeface="Playfair Display"/>
                <a:sym typeface="Playfair Display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Font typeface="Playfair Display"/>
              <a:buNone/>
              <a:defRPr b="1">
                <a:latin typeface="Playfair Display"/>
                <a:ea typeface="Playfair Display"/>
                <a:cs typeface="Playfair Display"/>
                <a:sym typeface="Playfair Display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Font typeface="Playfair Display"/>
              <a:buNone/>
              <a:defRPr b="1">
                <a:latin typeface="Playfair Display"/>
                <a:ea typeface="Playfair Display"/>
                <a:cs typeface="Playfair Display"/>
                <a:sym typeface="Playfair Display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Font typeface="Playfair Display"/>
              <a:buNone/>
              <a:defRPr b="1">
                <a:latin typeface="Playfair Display"/>
                <a:ea typeface="Playfair Display"/>
                <a:cs typeface="Playfair Display"/>
                <a:sym typeface="Playfair Display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Font typeface="Playfair Display"/>
              <a:buNone/>
              <a:defRPr b="1">
                <a:latin typeface="Playfair Display"/>
                <a:ea typeface="Playfair Display"/>
                <a:cs typeface="Playfair Display"/>
                <a:sym typeface="Playfair Display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Font typeface="Playfair Display"/>
              <a:buNone/>
              <a:defRPr b="1">
                <a:latin typeface="Playfair Display"/>
                <a:ea typeface="Playfair Display"/>
                <a:cs typeface="Playfair Display"/>
                <a:sym typeface="Playfair Display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Font typeface="Playfair Display"/>
              <a:buNone/>
              <a:defRPr b="1">
                <a:latin typeface="Playfair Display"/>
                <a:ea typeface="Playfair Display"/>
                <a:cs typeface="Playfair Display"/>
                <a:sym typeface="Playfair Display"/>
              </a:defRPr>
            </a:lvl9pPr>
          </a:lstStyle>
          <a:p/>
        </p:txBody>
      </p:sp>
      <p:sp>
        <p:nvSpPr>
          <p:cNvPr id="6633" name="Google Shape;6633;p16"/>
          <p:cNvSpPr txBox="1"/>
          <p:nvPr>
            <p:ph idx="8" type="subTitle"/>
          </p:nvPr>
        </p:nvSpPr>
        <p:spPr>
          <a:xfrm>
            <a:off x="1131450" y="3828725"/>
            <a:ext cx="1801500" cy="78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6634" name="Google Shape;6634;p16"/>
          <p:cNvSpPr txBox="1"/>
          <p:nvPr>
            <p:ph idx="9" type="subTitle"/>
          </p:nvPr>
        </p:nvSpPr>
        <p:spPr>
          <a:xfrm>
            <a:off x="3614789" y="3483864"/>
            <a:ext cx="1902300" cy="39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Font typeface="Playfair Display"/>
              <a:buNone/>
              <a:defRPr b="1" sz="1800"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Font typeface="Playfair Display"/>
              <a:buNone/>
              <a:defRPr b="1">
                <a:latin typeface="Playfair Display"/>
                <a:ea typeface="Playfair Display"/>
                <a:cs typeface="Playfair Display"/>
                <a:sym typeface="Playfair Display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Font typeface="Playfair Display"/>
              <a:buNone/>
              <a:defRPr b="1">
                <a:latin typeface="Playfair Display"/>
                <a:ea typeface="Playfair Display"/>
                <a:cs typeface="Playfair Display"/>
                <a:sym typeface="Playfair Display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Font typeface="Playfair Display"/>
              <a:buNone/>
              <a:defRPr b="1">
                <a:latin typeface="Playfair Display"/>
                <a:ea typeface="Playfair Display"/>
                <a:cs typeface="Playfair Display"/>
                <a:sym typeface="Playfair Display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Font typeface="Playfair Display"/>
              <a:buNone/>
              <a:defRPr b="1">
                <a:latin typeface="Playfair Display"/>
                <a:ea typeface="Playfair Display"/>
                <a:cs typeface="Playfair Display"/>
                <a:sym typeface="Playfair Display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Font typeface="Playfair Display"/>
              <a:buNone/>
              <a:defRPr b="1">
                <a:latin typeface="Playfair Display"/>
                <a:ea typeface="Playfair Display"/>
                <a:cs typeface="Playfair Display"/>
                <a:sym typeface="Playfair Display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Font typeface="Playfair Display"/>
              <a:buNone/>
              <a:defRPr b="1">
                <a:latin typeface="Playfair Display"/>
                <a:ea typeface="Playfair Display"/>
                <a:cs typeface="Playfair Display"/>
                <a:sym typeface="Playfair Display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Font typeface="Playfair Display"/>
              <a:buNone/>
              <a:defRPr b="1">
                <a:latin typeface="Playfair Display"/>
                <a:ea typeface="Playfair Display"/>
                <a:cs typeface="Playfair Display"/>
                <a:sym typeface="Playfair Display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Font typeface="Playfair Display"/>
              <a:buNone/>
              <a:defRPr b="1">
                <a:latin typeface="Playfair Display"/>
                <a:ea typeface="Playfair Display"/>
                <a:cs typeface="Playfair Display"/>
                <a:sym typeface="Playfair Display"/>
              </a:defRPr>
            </a:lvl9pPr>
          </a:lstStyle>
          <a:p/>
        </p:txBody>
      </p:sp>
      <p:sp>
        <p:nvSpPr>
          <p:cNvPr id="6635" name="Google Shape;6635;p16"/>
          <p:cNvSpPr txBox="1"/>
          <p:nvPr>
            <p:ph idx="13" type="subTitle"/>
          </p:nvPr>
        </p:nvSpPr>
        <p:spPr>
          <a:xfrm>
            <a:off x="3665189" y="3828725"/>
            <a:ext cx="1801500" cy="78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6636" name="Google Shape;6636;p16"/>
          <p:cNvSpPr txBox="1"/>
          <p:nvPr>
            <p:ph idx="14" type="subTitle"/>
          </p:nvPr>
        </p:nvSpPr>
        <p:spPr>
          <a:xfrm>
            <a:off x="6148529" y="3483864"/>
            <a:ext cx="1902300" cy="39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Font typeface="Playfair Display"/>
              <a:buNone/>
              <a:defRPr b="1" sz="1800"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Font typeface="Playfair Display"/>
              <a:buNone/>
              <a:defRPr b="1">
                <a:latin typeface="Playfair Display"/>
                <a:ea typeface="Playfair Display"/>
                <a:cs typeface="Playfair Display"/>
                <a:sym typeface="Playfair Display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Font typeface="Playfair Display"/>
              <a:buNone/>
              <a:defRPr b="1">
                <a:latin typeface="Playfair Display"/>
                <a:ea typeface="Playfair Display"/>
                <a:cs typeface="Playfair Display"/>
                <a:sym typeface="Playfair Display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Font typeface="Playfair Display"/>
              <a:buNone/>
              <a:defRPr b="1">
                <a:latin typeface="Playfair Display"/>
                <a:ea typeface="Playfair Display"/>
                <a:cs typeface="Playfair Display"/>
                <a:sym typeface="Playfair Display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Font typeface="Playfair Display"/>
              <a:buNone/>
              <a:defRPr b="1">
                <a:latin typeface="Playfair Display"/>
                <a:ea typeface="Playfair Display"/>
                <a:cs typeface="Playfair Display"/>
                <a:sym typeface="Playfair Display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Font typeface="Playfair Display"/>
              <a:buNone/>
              <a:defRPr b="1">
                <a:latin typeface="Playfair Display"/>
                <a:ea typeface="Playfair Display"/>
                <a:cs typeface="Playfair Display"/>
                <a:sym typeface="Playfair Display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Font typeface="Playfair Display"/>
              <a:buNone/>
              <a:defRPr b="1">
                <a:latin typeface="Playfair Display"/>
                <a:ea typeface="Playfair Display"/>
                <a:cs typeface="Playfair Display"/>
                <a:sym typeface="Playfair Display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Font typeface="Playfair Display"/>
              <a:buNone/>
              <a:defRPr b="1">
                <a:latin typeface="Playfair Display"/>
                <a:ea typeface="Playfair Display"/>
                <a:cs typeface="Playfair Display"/>
                <a:sym typeface="Playfair Display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Font typeface="Playfair Display"/>
              <a:buNone/>
              <a:defRPr b="1">
                <a:latin typeface="Playfair Display"/>
                <a:ea typeface="Playfair Display"/>
                <a:cs typeface="Playfair Display"/>
                <a:sym typeface="Playfair Display"/>
              </a:defRPr>
            </a:lvl9pPr>
          </a:lstStyle>
          <a:p/>
        </p:txBody>
      </p:sp>
      <p:sp>
        <p:nvSpPr>
          <p:cNvPr id="6637" name="Google Shape;6637;p16"/>
          <p:cNvSpPr txBox="1"/>
          <p:nvPr>
            <p:ph idx="15" type="subTitle"/>
          </p:nvPr>
        </p:nvSpPr>
        <p:spPr>
          <a:xfrm>
            <a:off x="6198929" y="3828725"/>
            <a:ext cx="1801500" cy="78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s">
  <p:cSld name="CUSTOM_5">
    <p:spTree>
      <p:nvGrpSpPr>
        <p:cNvPr id="6638" name="Shape 66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39" name="Google Shape;6639;p17"/>
          <p:cNvGrpSpPr/>
          <p:nvPr/>
        </p:nvGrpSpPr>
        <p:grpSpPr>
          <a:xfrm>
            <a:off x="0" y="-76200"/>
            <a:ext cx="9415324" cy="5336303"/>
            <a:chOff x="0" y="-76200"/>
            <a:chExt cx="9415324" cy="5336303"/>
          </a:xfrm>
        </p:grpSpPr>
        <p:sp>
          <p:nvSpPr>
            <p:cNvPr id="6640" name="Google Shape;6640;p17"/>
            <p:cNvSpPr/>
            <p:nvPr/>
          </p:nvSpPr>
          <p:spPr>
            <a:xfrm>
              <a:off x="8588861" y="-44059"/>
              <a:ext cx="327047" cy="224321"/>
            </a:xfrm>
            <a:custGeom>
              <a:rect b="b" l="l" r="r" t="t"/>
              <a:pathLst>
                <a:path extrusionOk="0" h="4341" w="6303">
                  <a:moveTo>
                    <a:pt x="335" y="0"/>
                  </a:moveTo>
                  <a:cubicBezTo>
                    <a:pt x="287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04" y="4246"/>
                  </a:cubicBezTo>
                  <a:cubicBezTo>
                    <a:pt x="5115" y="4306"/>
                    <a:pt x="5366" y="4341"/>
                    <a:pt x="5565" y="4341"/>
                  </a:cubicBezTo>
                  <a:cubicBezTo>
                    <a:pt x="6201" y="4341"/>
                    <a:pt x="6303" y="3986"/>
                    <a:pt x="6144" y="3001"/>
                  </a:cubicBezTo>
                  <a:cubicBezTo>
                    <a:pt x="6001" y="1995"/>
                    <a:pt x="5745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17"/>
            <p:cNvSpPr/>
            <p:nvPr/>
          </p:nvSpPr>
          <p:spPr>
            <a:xfrm>
              <a:off x="8991299" y="-54807"/>
              <a:ext cx="267532" cy="216260"/>
            </a:xfrm>
            <a:custGeom>
              <a:rect b="b" l="l" r="r" t="t"/>
              <a:pathLst>
                <a:path extrusionOk="0" h="4185" w="5156">
                  <a:moveTo>
                    <a:pt x="4022" y="1"/>
                  </a:moveTo>
                  <a:lnTo>
                    <a:pt x="0" y="17"/>
                  </a:lnTo>
                  <a:cubicBezTo>
                    <a:pt x="48" y="304"/>
                    <a:pt x="32" y="639"/>
                    <a:pt x="176" y="879"/>
                  </a:cubicBezTo>
                  <a:cubicBezTo>
                    <a:pt x="719" y="1693"/>
                    <a:pt x="1341" y="2459"/>
                    <a:pt x="1900" y="3289"/>
                  </a:cubicBezTo>
                  <a:cubicBezTo>
                    <a:pt x="2292" y="3867"/>
                    <a:pt x="2737" y="4184"/>
                    <a:pt x="3286" y="4184"/>
                  </a:cubicBezTo>
                  <a:cubicBezTo>
                    <a:pt x="3539" y="4184"/>
                    <a:pt x="3815" y="4116"/>
                    <a:pt x="4118" y="3975"/>
                  </a:cubicBezTo>
                  <a:cubicBezTo>
                    <a:pt x="4453" y="3847"/>
                    <a:pt x="4804" y="3751"/>
                    <a:pt x="5155" y="3688"/>
                  </a:cubicBezTo>
                  <a:cubicBezTo>
                    <a:pt x="4756" y="2427"/>
                    <a:pt x="4389" y="1214"/>
                    <a:pt x="40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17"/>
            <p:cNvSpPr/>
            <p:nvPr/>
          </p:nvSpPr>
          <p:spPr>
            <a:xfrm>
              <a:off x="8843887" y="1302611"/>
              <a:ext cx="395071" cy="356454"/>
            </a:xfrm>
            <a:custGeom>
              <a:rect b="b" l="l" r="r" t="t"/>
              <a:pathLst>
                <a:path extrusionOk="0" h="6898" w="7614">
                  <a:moveTo>
                    <a:pt x="3607" y="1"/>
                  </a:moveTo>
                  <a:cubicBezTo>
                    <a:pt x="2650" y="448"/>
                    <a:pt x="1597" y="799"/>
                    <a:pt x="719" y="1389"/>
                  </a:cubicBezTo>
                  <a:cubicBezTo>
                    <a:pt x="80" y="1804"/>
                    <a:pt x="1" y="2634"/>
                    <a:pt x="559" y="3257"/>
                  </a:cubicBezTo>
                  <a:cubicBezTo>
                    <a:pt x="1517" y="4358"/>
                    <a:pt x="2538" y="5427"/>
                    <a:pt x="3623" y="6416"/>
                  </a:cubicBezTo>
                  <a:cubicBezTo>
                    <a:pt x="3982" y="6739"/>
                    <a:pt x="4395" y="6897"/>
                    <a:pt x="4798" y="6897"/>
                  </a:cubicBezTo>
                  <a:cubicBezTo>
                    <a:pt x="5292" y="6897"/>
                    <a:pt x="5770" y="6659"/>
                    <a:pt x="6113" y="6193"/>
                  </a:cubicBezTo>
                  <a:cubicBezTo>
                    <a:pt x="6703" y="5411"/>
                    <a:pt x="7102" y="4485"/>
                    <a:pt x="7501" y="3576"/>
                  </a:cubicBezTo>
                  <a:cubicBezTo>
                    <a:pt x="7613" y="3272"/>
                    <a:pt x="7581" y="2921"/>
                    <a:pt x="7422" y="2634"/>
                  </a:cubicBezTo>
                  <a:cubicBezTo>
                    <a:pt x="6544" y="1309"/>
                    <a:pt x="5139" y="751"/>
                    <a:pt x="360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17"/>
            <p:cNvSpPr/>
            <p:nvPr/>
          </p:nvSpPr>
          <p:spPr>
            <a:xfrm>
              <a:off x="8969766" y="330162"/>
              <a:ext cx="371878" cy="366066"/>
            </a:xfrm>
            <a:custGeom>
              <a:rect b="b" l="l" r="r" t="t"/>
              <a:pathLst>
                <a:path extrusionOk="0" h="7084" w="7167">
                  <a:moveTo>
                    <a:pt x="5703" y="1"/>
                  </a:moveTo>
                  <a:cubicBezTo>
                    <a:pt x="5439" y="1"/>
                    <a:pt x="5152" y="132"/>
                    <a:pt x="4868" y="403"/>
                  </a:cubicBezTo>
                  <a:cubicBezTo>
                    <a:pt x="3926" y="1345"/>
                    <a:pt x="2698" y="1967"/>
                    <a:pt x="1373" y="2158"/>
                  </a:cubicBezTo>
                  <a:cubicBezTo>
                    <a:pt x="128" y="2334"/>
                    <a:pt x="0" y="2829"/>
                    <a:pt x="719" y="3834"/>
                  </a:cubicBezTo>
                  <a:cubicBezTo>
                    <a:pt x="1277" y="4632"/>
                    <a:pt x="2634" y="4887"/>
                    <a:pt x="2474" y="6228"/>
                  </a:cubicBezTo>
                  <a:cubicBezTo>
                    <a:pt x="2474" y="6292"/>
                    <a:pt x="2618" y="6372"/>
                    <a:pt x="2698" y="6435"/>
                  </a:cubicBezTo>
                  <a:cubicBezTo>
                    <a:pt x="3233" y="6868"/>
                    <a:pt x="3806" y="7084"/>
                    <a:pt x="4345" y="7084"/>
                  </a:cubicBezTo>
                  <a:cubicBezTo>
                    <a:pt x="5139" y="7084"/>
                    <a:pt x="5861" y="6617"/>
                    <a:pt x="6288" y="5685"/>
                  </a:cubicBezTo>
                  <a:cubicBezTo>
                    <a:pt x="6735" y="4744"/>
                    <a:pt x="6895" y="3675"/>
                    <a:pt x="7166" y="2733"/>
                  </a:cubicBezTo>
                  <a:cubicBezTo>
                    <a:pt x="6959" y="1983"/>
                    <a:pt x="6863" y="1360"/>
                    <a:pt x="6624" y="770"/>
                  </a:cubicBezTo>
                  <a:cubicBezTo>
                    <a:pt x="6408" y="265"/>
                    <a:pt x="6078" y="1"/>
                    <a:pt x="57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17"/>
            <p:cNvSpPr/>
            <p:nvPr/>
          </p:nvSpPr>
          <p:spPr>
            <a:xfrm>
              <a:off x="8562347" y="1363017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2358" y="1"/>
                  </a:moveTo>
                  <a:cubicBezTo>
                    <a:pt x="2225" y="1"/>
                    <a:pt x="2121" y="23"/>
                    <a:pt x="2091" y="77"/>
                  </a:cubicBezTo>
                  <a:cubicBezTo>
                    <a:pt x="1421" y="1098"/>
                    <a:pt x="671" y="2119"/>
                    <a:pt x="304" y="3237"/>
                  </a:cubicBezTo>
                  <a:cubicBezTo>
                    <a:pt x="0" y="4194"/>
                    <a:pt x="1118" y="4449"/>
                    <a:pt x="1756" y="4705"/>
                  </a:cubicBezTo>
                  <a:cubicBezTo>
                    <a:pt x="1778" y="4713"/>
                    <a:pt x="1803" y="4717"/>
                    <a:pt x="1832" y="4717"/>
                  </a:cubicBezTo>
                  <a:cubicBezTo>
                    <a:pt x="2138" y="4717"/>
                    <a:pt x="2788" y="4274"/>
                    <a:pt x="2905" y="3939"/>
                  </a:cubicBezTo>
                  <a:cubicBezTo>
                    <a:pt x="3224" y="3013"/>
                    <a:pt x="3320" y="2008"/>
                    <a:pt x="3543" y="747"/>
                  </a:cubicBezTo>
                  <a:cubicBezTo>
                    <a:pt x="3496" y="683"/>
                    <a:pt x="3352" y="316"/>
                    <a:pt x="3065" y="156"/>
                  </a:cubicBezTo>
                  <a:cubicBezTo>
                    <a:pt x="2894" y="66"/>
                    <a:pt x="2584" y="1"/>
                    <a:pt x="23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17"/>
            <p:cNvSpPr/>
            <p:nvPr/>
          </p:nvSpPr>
          <p:spPr>
            <a:xfrm>
              <a:off x="8802481" y="1100566"/>
              <a:ext cx="216163" cy="214916"/>
            </a:xfrm>
            <a:custGeom>
              <a:rect b="b" l="l" r="r" t="t"/>
              <a:pathLst>
                <a:path extrusionOk="0" h="4159" w="4166">
                  <a:moveTo>
                    <a:pt x="3815" y="1"/>
                  </a:moveTo>
                  <a:cubicBezTo>
                    <a:pt x="2794" y="607"/>
                    <a:pt x="1708" y="1102"/>
                    <a:pt x="799" y="1820"/>
                  </a:cubicBezTo>
                  <a:cubicBezTo>
                    <a:pt x="1" y="2459"/>
                    <a:pt x="655" y="3145"/>
                    <a:pt x="1070" y="3751"/>
                  </a:cubicBezTo>
                  <a:cubicBezTo>
                    <a:pt x="1259" y="4027"/>
                    <a:pt x="1491" y="4158"/>
                    <a:pt x="1734" y="4158"/>
                  </a:cubicBezTo>
                  <a:cubicBezTo>
                    <a:pt x="1941" y="4158"/>
                    <a:pt x="2157" y="4063"/>
                    <a:pt x="2363" y="3879"/>
                  </a:cubicBezTo>
                  <a:cubicBezTo>
                    <a:pt x="3432" y="2953"/>
                    <a:pt x="3623" y="1597"/>
                    <a:pt x="4166" y="400"/>
                  </a:cubicBezTo>
                  <a:lnTo>
                    <a:pt x="38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17"/>
            <p:cNvSpPr/>
            <p:nvPr/>
          </p:nvSpPr>
          <p:spPr>
            <a:xfrm>
              <a:off x="8810783" y="391344"/>
              <a:ext cx="130860" cy="154767"/>
            </a:xfrm>
            <a:custGeom>
              <a:rect b="b" l="l" r="r" t="t"/>
              <a:pathLst>
                <a:path extrusionOk="0" h="2995" w="2522">
                  <a:moveTo>
                    <a:pt x="2282" y="1"/>
                  </a:moveTo>
                  <a:cubicBezTo>
                    <a:pt x="1995" y="208"/>
                    <a:pt x="1596" y="320"/>
                    <a:pt x="1421" y="591"/>
                  </a:cubicBezTo>
                  <a:cubicBezTo>
                    <a:pt x="926" y="1294"/>
                    <a:pt x="431" y="1996"/>
                    <a:pt x="0" y="2746"/>
                  </a:cubicBezTo>
                  <a:cubicBezTo>
                    <a:pt x="206" y="2914"/>
                    <a:pt x="450" y="2995"/>
                    <a:pt x="691" y="2995"/>
                  </a:cubicBezTo>
                  <a:cubicBezTo>
                    <a:pt x="1069" y="2995"/>
                    <a:pt x="1440" y="2797"/>
                    <a:pt x="1644" y="2427"/>
                  </a:cubicBezTo>
                  <a:cubicBezTo>
                    <a:pt x="1899" y="1980"/>
                    <a:pt x="2139" y="1517"/>
                    <a:pt x="2378" y="1054"/>
                  </a:cubicBezTo>
                  <a:cubicBezTo>
                    <a:pt x="2522" y="799"/>
                    <a:pt x="2330" y="368"/>
                    <a:pt x="22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17"/>
            <p:cNvSpPr/>
            <p:nvPr/>
          </p:nvSpPr>
          <p:spPr>
            <a:xfrm>
              <a:off x="8727971" y="201701"/>
              <a:ext cx="132521" cy="183550"/>
            </a:xfrm>
            <a:custGeom>
              <a:rect b="b" l="l" r="r" t="t"/>
              <a:pathLst>
                <a:path extrusionOk="0" h="3552" w="2554">
                  <a:moveTo>
                    <a:pt x="1485" y="0"/>
                  </a:moveTo>
                  <a:cubicBezTo>
                    <a:pt x="1437" y="112"/>
                    <a:pt x="1373" y="208"/>
                    <a:pt x="1325" y="304"/>
                  </a:cubicBezTo>
                  <a:cubicBezTo>
                    <a:pt x="814" y="1293"/>
                    <a:pt x="463" y="2362"/>
                    <a:pt x="0" y="3463"/>
                  </a:cubicBezTo>
                  <a:cubicBezTo>
                    <a:pt x="235" y="3523"/>
                    <a:pt x="434" y="3552"/>
                    <a:pt x="602" y="3552"/>
                  </a:cubicBezTo>
                  <a:cubicBezTo>
                    <a:pt x="1112" y="3552"/>
                    <a:pt x="1349" y="3289"/>
                    <a:pt x="1469" y="2809"/>
                  </a:cubicBezTo>
                  <a:cubicBezTo>
                    <a:pt x="1548" y="2522"/>
                    <a:pt x="1676" y="2251"/>
                    <a:pt x="1820" y="1995"/>
                  </a:cubicBezTo>
                  <a:cubicBezTo>
                    <a:pt x="2059" y="1580"/>
                    <a:pt x="2298" y="1149"/>
                    <a:pt x="2554" y="734"/>
                  </a:cubicBezTo>
                  <a:cubicBezTo>
                    <a:pt x="2171" y="527"/>
                    <a:pt x="1820" y="272"/>
                    <a:pt x="14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17"/>
            <p:cNvSpPr/>
            <p:nvPr/>
          </p:nvSpPr>
          <p:spPr>
            <a:xfrm>
              <a:off x="8794231" y="793004"/>
              <a:ext cx="139162" cy="265403"/>
            </a:xfrm>
            <a:custGeom>
              <a:rect b="b" l="l" r="r" t="t"/>
              <a:pathLst>
                <a:path extrusionOk="0" h="5136" w="2682">
                  <a:moveTo>
                    <a:pt x="2266" y="0"/>
                  </a:moveTo>
                  <a:cubicBezTo>
                    <a:pt x="2043" y="160"/>
                    <a:pt x="1756" y="287"/>
                    <a:pt x="1596" y="511"/>
                  </a:cubicBezTo>
                  <a:cubicBezTo>
                    <a:pt x="1293" y="894"/>
                    <a:pt x="1053" y="1341"/>
                    <a:pt x="862" y="1803"/>
                  </a:cubicBezTo>
                  <a:cubicBezTo>
                    <a:pt x="527" y="2681"/>
                    <a:pt x="255" y="3591"/>
                    <a:pt x="16" y="4485"/>
                  </a:cubicBezTo>
                  <a:cubicBezTo>
                    <a:pt x="0" y="4708"/>
                    <a:pt x="80" y="4931"/>
                    <a:pt x="223" y="5107"/>
                  </a:cubicBezTo>
                  <a:cubicBezTo>
                    <a:pt x="243" y="5127"/>
                    <a:pt x="288" y="5136"/>
                    <a:pt x="344" y="5136"/>
                  </a:cubicBezTo>
                  <a:cubicBezTo>
                    <a:pt x="471" y="5136"/>
                    <a:pt x="657" y="5089"/>
                    <a:pt x="734" y="5011"/>
                  </a:cubicBezTo>
                  <a:cubicBezTo>
                    <a:pt x="1756" y="4038"/>
                    <a:pt x="2649" y="2968"/>
                    <a:pt x="2681" y="1420"/>
                  </a:cubicBezTo>
                  <a:cubicBezTo>
                    <a:pt x="2681" y="1197"/>
                    <a:pt x="2649" y="974"/>
                    <a:pt x="2601" y="750"/>
                  </a:cubicBezTo>
                  <a:cubicBezTo>
                    <a:pt x="2506" y="495"/>
                    <a:pt x="2394" y="239"/>
                    <a:pt x="22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17"/>
            <p:cNvSpPr/>
            <p:nvPr/>
          </p:nvSpPr>
          <p:spPr>
            <a:xfrm>
              <a:off x="8829826" y="1607744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734" y="1"/>
                  </a:moveTo>
                  <a:lnTo>
                    <a:pt x="734" y="1"/>
                  </a:lnTo>
                  <a:cubicBezTo>
                    <a:pt x="0" y="1262"/>
                    <a:pt x="16" y="2203"/>
                    <a:pt x="750" y="3384"/>
                  </a:cubicBezTo>
                  <a:cubicBezTo>
                    <a:pt x="927" y="3658"/>
                    <a:pt x="1108" y="3746"/>
                    <a:pt x="1294" y="3746"/>
                  </a:cubicBezTo>
                  <a:cubicBezTo>
                    <a:pt x="1623" y="3746"/>
                    <a:pt x="1971" y="3474"/>
                    <a:pt x="2348" y="3474"/>
                  </a:cubicBezTo>
                  <a:cubicBezTo>
                    <a:pt x="2492" y="3474"/>
                    <a:pt x="2640" y="3514"/>
                    <a:pt x="2793" y="3623"/>
                  </a:cubicBezTo>
                  <a:cubicBezTo>
                    <a:pt x="2442" y="2059"/>
                    <a:pt x="1915" y="910"/>
                    <a:pt x="7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17"/>
            <p:cNvSpPr/>
            <p:nvPr/>
          </p:nvSpPr>
          <p:spPr>
            <a:xfrm>
              <a:off x="8618644" y="1707216"/>
              <a:ext cx="125101" cy="161174"/>
            </a:xfrm>
            <a:custGeom>
              <a:rect b="b" l="l" r="r" t="t"/>
              <a:pathLst>
                <a:path extrusionOk="0" h="3119" w="2411">
                  <a:moveTo>
                    <a:pt x="1364" y="0"/>
                  </a:moveTo>
                  <a:cubicBezTo>
                    <a:pt x="1073" y="0"/>
                    <a:pt x="782" y="40"/>
                    <a:pt x="495" y="119"/>
                  </a:cubicBezTo>
                  <a:cubicBezTo>
                    <a:pt x="272" y="198"/>
                    <a:pt x="1" y="837"/>
                    <a:pt x="96" y="1092"/>
                  </a:cubicBezTo>
                  <a:cubicBezTo>
                    <a:pt x="336" y="1778"/>
                    <a:pt x="783" y="2401"/>
                    <a:pt x="1134" y="3055"/>
                  </a:cubicBezTo>
                  <a:lnTo>
                    <a:pt x="1469" y="3119"/>
                  </a:lnTo>
                  <a:cubicBezTo>
                    <a:pt x="1788" y="2417"/>
                    <a:pt x="2075" y="1698"/>
                    <a:pt x="2331" y="980"/>
                  </a:cubicBezTo>
                  <a:cubicBezTo>
                    <a:pt x="2411" y="709"/>
                    <a:pt x="2235" y="103"/>
                    <a:pt x="2091" y="87"/>
                  </a:cubicBezTo>
                  <a:cubicBezTo>
                    <a:pt x="1851" y="28"/>
                    <a:pt x="1608" y="0"/>
                    <a:pt x="13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17"/>
            <p:cNvSpPr/>
            <p:nvPr/>
          </p:nvSpPr>
          <p:spPr>
            <a:xfrm>
              <a:off x="8348674" y="94685"/>
              <a:ext cx="198833" cy="89915"/>
            </a:xfrm>
            <a:custGeom>
              <a:rect b="b" l="l" r="r" t="t"/>
              <a:pathLst>
                <a:path extrusionOk="0" h="1740" w="3832">
                  <a:moveTo>
                    <a:pt x="2867" y="0"/>
                  </a:moveTo>
                  <a:cubicBezTo>
                    <a:pt x="2825" y="0"/>
                    <a:pt x="2789" y="9"/>
                    <a:pt x="2762" y="29"/>
                  </a:cubicBezTo>
                  <a:cubicBezTo>
                    <a:pt x="2444" y="267"/>
                    <a:pt x="2207" y="481"/>
                    <a:pt x="1872" y="481"/>
                  </a:cubicBezTo>
                  <a:cubicBezTo>
                    <a:pt x="1736" y="481"/>
                    <a:pt x="1585" y="446"/>
                    <a:pt x="1405" y="364"/>
                  </a:cubicBezTo>
                  <a:cubicBezTo>
                    <a:pt x="1353" y="339"/>
                    <a:pt x="1291" y="328"/>
                    <a:pt x="1223" y="328"/>
                  </a:cubicBezTo>
                  <a:cubicBezTo>
                    <a:pt x="943" y="328"/>
                    <a:pt x="561" y="516"/>
                    <a:pt x="304" y="683"/>
                  </a:cubicBezTo>
                  <a:cubicBezTo>
                    <a:pt x="113" y="811"/>
                    <a:pt x="33" y="1178"/>
                    <a:pt x="1" y="1433"/>
                  </a:cubicBezTo>
                  <a:cubicBezTo>
                    <a:pt x="1" y="1529"/>
                    <a:pt x="336" y="1736"/>
                    <a:pt x="528" y="1736"/>
                  </a:cubicBezTo>
                  <a:cubicBezTo>
                    <a:pt x="590" y="1739"/>
                    <a:pt x="651" y="1740"/>
                    <a:pt x="713" y="1740"/>
                  </a:cubicBezTo>
                  <a:cubicBezTo>
                    <a:pt x="1819" y="1740"/>
                    <a:pt x="2814" y="1338"/>
                    <a:pt x="3751" y="779"/>
                  </a:cubicBezTo>
                  <a:cubicBezTo>
                    <a:pt x="3783" y="635"/>
                    <a:pt x="3799" y="507"/>
                    <a:pt x="3831" y="364"/>
                  </a:cubicBezTo>
                  <a:cubicBezTo>
                    <a:pt x="3521" y="256"/>
                    <a:pt x="3097" y="0"/>
                    <a:pt x="28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17"/>
            <p:cNvSpPr/>
            <p:nvPr/>
          </p:nvSpPr>
          <p:spPr>
            <a:xfrm>
              <a:off x="8593790" y="2768905"/>
              <a:ext cx="104398" cy="122108"/>
            </a:xfrm>
            <a:custGeom>
              <a:rect b="b" l="l" r="r" t="t"/>
              <a:pathLst>
                <a:path extrusionOk="0" h="2363" w="2012">
                  <a:moveTo>
                    <a:pt x="831" y="0"/>
                  </a:moveTo>
                  <a:cubicBezTo>
                    <a:pt x="145" y="32"/>
                    <a:pt x="1" y="479"/>
                    <a:pt x="33" y="1022"/>
                  </a:cubicBezTo>
                  <a:cubicBezTo>
                    <a:pt x="49" y="1747"/>
                    <a:pt x="298" y="2363"/>
                    <a:pt x="1118" y="2363"/>
                  </a:cubicBezTo>
                  <a:cubicBezTo>
                    <a:pt x="1129" y="2363"/>
                    <a:pt x="1139" y="2362"/>
                    <a:pt x="1150" y="2362"/>
                  </a:cubicBezTo>
                  <a:cubicBezTo>
                    <a:pt x="1485" y="2346"/>
                    <a:pt x="1820" y="2011"/>
                    <a:pt x="2012" y="1899"/>
                  </a:cubicBezTo>
                  <a:cubicBezTo>
                    <a:pt x="2012" y="798"/>
                    <a:pt x="1405" y="0"/>
                    <a:pt x="8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17"/>
            <p:cNvSpPr/>
            <p:nvPr/>
          </p:nvSpPr>
          <p:spPr>
            <a:xfrm>
              <a:off x="9067470" y="789697"/>
              <a:ext cx="67973" cy="175695"/>
            </a:xfrm>
            <a:custGeom>
              <a:rect b="b" l="l" r="r" t="t"/>
              <a:pathLst>
                <a:path extrusionOk="0" h="3400" w="1310">
                  <a:moveTo>
                    <a:pt x="655" y="0"/>
                  </a:moveTo>
                  <a:lnTo>
                    <a:pt x="288" y="96"/>
                  </a:lnTo>
                  <a:cubicBezTo>
                    <a:pt x="192" y="1149"/>
                    <a:pt x="96" y="2187"/>
                    <a:pt x="1" y="3224"/>
                  </a:cubicBezTo>
                  <a:lnTo>
                    <a:pt x="320" y="3400"/>
                  </a:lnTo>
                  <a:cubicBezTo>
                    <a:pt x="655" y="2905"/>
                    <a:pt x="1229" y="2410"/>
                    <a:pt x="1277" y="1883"/>
                  </a:cubicBezTo>
                  <a:cubicBezTo>
                    <a:pt x="1309" y="1277"/>
                    <a:pt x="878" y="623"/>
                    <a:pt x="6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17"/>
            <p:cNvSpPr/>
            <p:nvPr/>
          </p:nvSpPr>
          <p:spPr>
            <a:xfrm>
              <a:off x="8607904" y="1107077"/>
              <a:ext cx="120120" cy="52812"/>
            </a:xfrm>
            <a:custGeom>
              <a:rect b="b" l="l" r="r" t="t"/>
              <a:pathLst>
                <a:path extrusionOk="0" h="1022" w="2315">
                  <a:moveTo>
                    <a:pt x="1096" y="1"/>
                  </a:moveTo>
                  <a:cubicBezTo>
                    <a:pt x="737" y="1"/>
                    <a:pt x="378" y="165"/>
                    <a:pt x="0" y="497"/>
                  </a:cubicBezTo>
                  <a:cubicBezTo>
                    <a:pt x="554" y="850"/>
                    <a:pt x="971" y="1021"/>
                    <a:pt x="1344" y="1021"/>
                  </a:cubicBezTo>
                  <a:cubicBezTo>
                    <a:pt x="1680" y="1021"/>
                    <a:pt x="1981" y="881"/>
                    <a:pt x="2314" y="609"/>
                  </a:cubicBezTo>
                  <a:cubicBezTo>
                    <a:pt x="1894" y="205"/>
                    <a:pt x="1495" y="1"/>
                    <a:pt x="1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17"/>
            <p:cNvSpPr/>
            <p:nvPr/>
          </p:nvSpPr>
          <p:spPr>
            <a:xfrm>
              <a:off x="9010313" y="1860249"/>
              <a:ext cx="108549" cy="52502"/>
            </a:xfrm>
            <a:custGeom>
              <a:rect b="b" l="l" r="r" t="t"/>
              <a:pathLst>
                <a:path extrusionOk="0" h="1016" w="2092">
                  <a:moveTo>
                    <a:pt x="1413" y="0"/>
                  </a:moveTo>
                  <a:cubicBezTo>
                    <a:pt x="947" y="0"/>
                    <a:pt x="482" y="139"/>
                    <a:pt x="17" y="212"/>
                  </a:cubicBezTo>
                  <a:cubicBezTo>
                    <a:pt x="1" y="323"/>
                    <a:pt x="1" y="435"/>
                    <a:pt x="1" y="547"/>
                  </a:cubicBezTo>
                  <a:cubicBezTo>
                    <a:pt x="448" y="706"/>
                    <a:pt x="879" y="930"/>
                    <a:pt x="1341" y="1010"/>
                  </a:cubicBezTo>
                  <a:cubicBezTo>
                    <a:pt x="1361" y="1014"/>
                    <a:pt x="1382" y="1016"/>
                    <a:pt x="1402" y="1016"/>
                  </a:cubicBezTo>
                  <a:cubicBezTo>
                    <a:pt x="1613" y="1016"/>
                    <a:pt x="1859" y="807"/>
                    <a:pt x="2092" y="690"/>
                  </a:cubicBezTo>
                  <a:cubicBezTo>
                    <a:pt x="1916" y="451"/>
                    <a:pt x="1756" y="20"/>
                    <a:pt x="1549" y="4"/>
                  </a:cubicBezTo>
                  <a:cubicBezTo>
                    <a:pt x="1504" y="1"/>
                    <a:pt x="1458" y="0"/>
                    <a:pt x="14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17"/>
            <p:cNvSpPr/>
            <p:nvPr/>
          </p:nvSpPr>
          <p:spPr>
            <a:xfrm>
              <a:off x="8657560" y="1945897"/>
              <a:ext cx="75444" cy="59426"/>
            </a:xfrm>
            <a:custGeom>
              <a:rect b="b" l="l" r="r" t="t"/>
              <a:pathLst>
                <a:path extrusionOk="0" h="1150" w="1454">
                  <a:moveTo>
                    <a:pt x="1" y="0"/>
                  </a:moveTo>
                  <a:lnTo>
                    <a:pt x="767" y="1149"/>
                  </a:lnTo>
                  <a:cubicBezTo>
                    <a:pt x="1453" y="351"/>
                    <a:pt x="1357" y="207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17"/>
            <p:cNvSpPr/>
            <p:nvPr/>
          </p:nvSpPr>
          <p:spPr>
            <a:xfrm>
              <a:off x="7745847" y="470253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3" y="1"/>
                  </a:moveTo>
                  <a:cubicBezTo>
                    <a:pt x="3862" y="1"/>
                    <a:pt x="3652" y="18"/>
                    <a:pt x="3432" y="53"/>
                  </a:cubicBezTo>
                  <a:cubicBezTo>
                    <a:pt x="3419" y="54"/>
                    <a:pt x="3405" y="55"/>
                    <a:pt x="3392" y="55"/>
                  </a:cubicBezTo>
                  <a:cubicBezTo>
                    <a:pt x="3286" y="55"/>
                    <a:pt x="3182" y="13"/>
                    <a:pt x="3092" y="13"/>
                  </a:cubicBezTo>
                  <a:cubicBezTo>
                    <a:pt x="3072" y="13"/>
                    <a:pt x="3052" y="15"/>
                    <a:pt x="3033" y="21"/>
                  </a:cubicBezTo>
                  <a:cubicBezTo>
                    <a:pt x="2187" y="228"/>
                    <a:pt x="862" y="196"/>
                    <a:pt x="607" y="691"/>
                  </a:cubicBezTo>
                  <a:cubicBezTo>
                    <a:pt x="160" y="1585"/>
                    <a:pt x="1" y="2957"/>
                    <a:pt x="368" y="3851"/>
                  </a:cubicBezTo>
                  <a:cubicBezTo>
                    <a:pt x="1038" y="5495"/>
                    <a:pt x="2203" y="6963"/>
                    <a:pt x="3161" y="8495"/>
                  </a:cubicBezTo>
                  <a:lnTo>
                    <a:pt x="3975" y="8479"/>
                  </a:lnTo>
                  <a:cubicBezTo>
                    <a:pt x="4102" y="8319"/>
                    <a:pt x="4214" y="8160"/>
                    <a:pt x="4358" y="8016"/>
                  </a:cubicBezTo>
                  <a:cubicBezTo>
                    <a:pt x="5554" y="6883"/>
                    <a:pt x="6767" y="5750"/>
                    <a:pt x="7980" y="4633"/>
                  </a:cubicBezTo>
                  <a:cubicBezTo>
                    <a:pt x="8555" y="4106"/>
                    <a:pt x="8667" y="3627"/>
                    <a:pt x="7980" y="3069"/>
                  </a:cubicBezTo>
                  <a:cubicBezTo>
                    <a:pt x="7517" y="2686"/>
                    <a:pt x="7039" y="2271"/>
                    <a:pt x="6767" y="1776"/>
                  </a:cubicBezTo>
                  <a:cubicBezTo>
                    <a:pt x="6126" y="602"/>
                    <a:pt x="5251" y="1"/>
                    <a:pt x="40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17"/>
            <p:cNvSpPr/>
            <p:nvPr/>
          </p:nvSpPr>
          <p:spPr>
            <a:xfrm>
              <a:off x="7013821" y="3206375"/>
              <a:ext cx="356986" cy="409628"/>
            </a:xfrm>
            <a:custGeom>
              <a:rect b="b" l="l" r="r" t="t"/>
              <a:pathLst>
                <a:path extrusionOk="0" h="7927" w="6880">
                  <a:moveTo>
                    <a:pt x="692" y="0"/>
                  </a:moveTo>
                  <a:cubicBezTo>
                    <a:pt x="461" y="0"/>
                    <a:pt x="228" y="34"/>
                    <a:pt x="1" y="104"/>
                  </a:cubicBezTo>
                  <a:lnTo>
                    <a:pt x="1" y="5323"/>
                  </a:lnTo>
                  <a:cubicBezTo>
                    <a:pt x="767" y="5993"/>
                    <a:pt x="1549" y="6680"/>
                    <a:pt x="2315" y="7366"/>
                  </a:cubicBezTo>
                  <a:cubicBezTo>
                    <a:pt x="2620" y="7628"/>
                    <a:pt x="2903" y="7927"/>
                    <a:pt x="3271" y="7927"/>
                  </a:cubicBezTo>
                  <a:cubicBezTo>
                    <a:pt x="3441" y="7927"/>
                    <a:pt x="3630" y="7863"/>
                    <a:pt x="3847" y="7701"/>
                  </a:cubicBezTo>
                  <a:cubicBezTo>
                    <a:pt x="4501" y="7222"/>
                    <a:pt x="5187" y="6759"/>
                    <a:pt x="5906" y="6344"/>
                  </a:cubicBezTo>
                  <a:cubicBezTo>
                    <a:pt x="6847" y="5802"/>
                    <a:pt x="6879" y="5515"/>
                    <a:pt x="6113" y="4733"/>
                  </a:cubicBezTo>
                  <a:cubicBezTo>
                    <a:pt x="5523" y="4142"/>
                    <a:pt x="5012" y="3488"/>
                    <a:pt x="4453" y="2881"/>
                  </a:cubicBezTo>
                  <a:cubicBezTo>
                    <a:pt x="3799" y="2163"/>
                    <a:pt x="3161" y="1445"/>
                    <a:pt x="2474" y="775"/>
                  </a:cubicBezTo>
                  <a:cubicBezTo>
                    <a:pt x="2001" y="278"/>
                    <a:pt x="1353" y="0"/>
                    <a:pt x="6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17"/>
            <p:cNvSpPr/>
            <p:nvPr/>
          </p:nvSpPr>
          <p:spPr>
            <a:xfrm>
              <a:off x="7104935" y="-44059"/>
              <a:ext cx="328085" cy="224321"/>
            </a:xfrm>
            <a:custGeom>
              <a:rect b="b" l="l" r="r" t="t"/>
              <a:pathLst>
                <a:path extrusionOk="0" h="4341" w="6323">
                  <a:moveTo>
                    <a:pt x="351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89" y="2905"/>
                    <a:pt x="3017" y="3879"/>
                    <a:pt x="4836" y="4246"/>
                  </a:cubicBezTo>
                  <a:cubicBezTo>
                    <a:pt x="5143" y="4306"/>
                    <a:pt x="5391" y="4341"/>
                    <a:pt x="5588" y="4341"/>
                  </a:cubicBezTo>
                  <a:cubicBezTo>
                    <a:pt x="6218" y="4341"/>
                    <a:pt x="6322" y="3986"/>
                    <a:pt x="6176" y="3001"/>
                  </a:cubicBezTo>
                  <a:cubicBezTo>
                    <a:pt x="6017" y="1995"/>
                    <a:pt x="5762" y="990"/>
                    <a:pt x="55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17"/>
            <p:cNvSpPr/>
            <p:nvPr/>
          </p:nvSpPr>
          <p:spPr>
            <a:xfrm>
              <a:off x="7013821" y="3835761"/>
              <a:ext cx="236088" cy="260907"/>
            </a:xfrm>
            <a:custGeom>
              <a:rect b="b" l="l" r="r" t="t"/>
              <a:pathLst>
                <a:path extrusionOk="0" h="5049" w="4550">
                  <a:moveTo>
                    <a:pt x="1188" y="0"/>
                  </a:moveTo>
                  <a:cubicBezTo>
                    <a:pt x="891" y="0"/>
                    <a:pt x="578" y="199"/>
                    <a:pt x="1" y="564"/>
                  </a:cubicBezTo>
                  <a:lnTo>
                    <a:pt x="1" y="3979"/>
                  </a:lnTo>
                  <a:lnTo>
                    <a:pt x="1660" y="5049"/>
                  </a:lnTo>
                  <a:cubicBezTo>
                    <a:pt x="1916" y="4985"/>
                    <a:pt x="2395" y="4410"/>
                    <a:pt x="2889" y="3868"/>
                  </a:cubicBezTo>
                  <a:cubicBezTo>
                    <a:pt x="3145" y="3580"/>
                    <a:pt x="3480" y="3341"/>
                    <a:pt x="3735" y="3054"/>
                  </a:cubicBezTo>
                  <a:cubicBezTo>
                    <a:pt x="4022" y="2703"/>
                    <a:pt x="4549" y="2176"/>
                    <a:pt x="4453" y="1968"/>
                  </a:cubicBezTo>
                  <a:cubicBezTo>
                    <a:pt x="4262" y="1554"/>
                    <a:pt x="3735" y="1282"/>
                    <a:pt x="3304" y="1011"/>
                  </a:cubicBezTo>
                  <a:cubicBezTo>
                    <a:pt x="3228" y="960"/>
                    <a:pt x="3123" y="952"/>
                    <a:pt x="3015" y="952"/>
                  </a:cubicBezTo>
                  <a:cubicBezTo>
                    <a:pt x="2968" y="952"/>
                    <a:pt x="2921" y="954"/>
                    <a:pt x="2875" y="954"/>
                  </a:cubicBezTo>
                  <a:cubicBezTo>
                    <a:pt x="2761" y="954"/>
                    <a:pt x="2655" y="945"/>
                    <a:pt x="2586" y="883"/>
                  </a:cubicBezTo>
                  <a:cubicBezTo>
                    <a:pt x="1868" y="278"/>
                    <a:pt x="1539" y="0"/>
                    <a:pt x="11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17"/>
            <p:cNvSpPr/>
            <p:nvPr/>
          </p:nvSpPr>
          <p:spPr>
            <a:xfrm>
              <a:off x="7456005" y="-44059"/>
              <a:ext cx="267532" cy="215433"/>
            </a:xfrm>
            <a:custGeom>
              <a:rect b="b" l="l" r="r" t="t"/>
              <a:pathLst>
                <a:path extrusionOk="0" h="4169" w="5156">
                  <a:moveTo>
                    <a:pt x="1" y="0"/>
                  </a:moveTo>
                  <a:cubicBezTo>
                    <a:pt x="65" y="288"/>
                    <a:pt x="33" y="639"/>
                    <a:pt x="177" y="862"/>
                  </a:cubicBezTo>
                  <a:cubicBezTo>
                    <a:pt x="719" y="1692"/>
                    <a:pt x="1342" y="2442"/>
                    <a:pt x="1916" y="3288"/>
                  </a:cubicBezTo>
                  <a:cubicBezTo>
                    <a:pt x="2297" y="3854"/>
                    <a:pt x="2738" y="4168"/>
                    <a:pt x="3284" y="4168"/>
                  </a:cubicBezTo>
                  <a:cubicBezTo>
                    <a:pt x="3538" y="4168"/>
                    <a:pt x="3814" y="4100"/>
                    <a:pt x="4118" y="3958"/>
                  </a:cubicBezTo>
                  <a:cubicBezTo>
                    <a:pt x="4454" y="3847"/>
                    <a:pt x="4805" y="3751"/>
                    <a:pt x="5156" y="3687"/>
                  </a:cubicBezTo>
                  <a:cubicBezTo>
                    <a:pt x="4757" y="2410"/>
                    <a:pt x="4390" y="1213"/>
                    <a:pt x="40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17"/>
            <p:cNvSpPr/>
            <p:nvPr/>
          </p:nvSpPr>
          <p:spPr>
            <a:xfrm>
              <a:off x="7013821" y="2754850"/>
              <a:ext cx="188871" cy="256980"/>
            </a:xfrm>
            <a:custGeom>
              <a:rect b="b" l="l" r="r" t="t"/>
              <a:pathLst>
                <a:path extrusionOk="0" h="4973" w="3640">
                  <a:moveTo>
                    <a:pt x="1" y="1"/>
                  </a:moveTo>
                  <a:lnTo>
                    <a:pt x="1" y="4613"/>
                  </a:lnTo>
                  <a:cubicBezTo>
                    <a:pt x="384" y="4709"/>
                    <a:pt x="767" y="4805"/>
                    <a:pt x="1166" y="4916"/>
                  </a:cubicBezTo>
                  <a:cubicBezTo>
                    <a:pt x="1312" y="4955"/>
                    <a:pt x="1449" y="4973"/>
                    <a:pt x="1576" y="4973"/>
                  </a:cubicBezTo>
                  <a:cubicBezTo>
                    <a:pt x="2138" y="4973"/>
                    <a:pt x="2505" y="4615"/>
                    <a:pt x="2714" y="4055"/>
                  </a:cubicBezTo>
                  <a:cubicBezTo>
                    <a:pt x="3639" y="1565"/>
                    <a:pt x="2969" y="416"/>
                    <a:pt x="400" y="17"/>
                  </a:cubicBezTo>
                  <a:cubicBezTo>
                    <a:pt x="272" y="1"/>
                    <a:pt x="128" y="1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17"/>
            <p:cNvSpPr/>
            <p:nvPr/>
          </p:nvSpPr>
          <p:spPr>
            <a:xfrm>
              <a:off x="8045600" y="4980593"/>
              <a:ext cx="271683" cy="160916"/>
            </a:xfrm>
            <a:custGeom>
              <a:rect b="b" l="l" r="r" t="t"/>
              <a:pathLst>
                <a:path extrusionOk="0" h="3114" w="5236">
                  <a:moveTo>
                    <a:pt x="2965" y="0"/>
                  </a:moveTo>
                  <a:cubicBezTo>
                    <a:pt x="2950" y="0"/>
                    <a:pt x="2936" y="1"/>
                    <a:pt x="2921" y="2"/>
                  </a:cubicBezTo>
                  <a:cubicBezTo>
                    <a:pt x="1517" y="114"/>
                    <a:pt x="161" y="1678"/>
                    <a:pt x="1" y="3114"/>
                  </a:cubicBezTo>
                  <a:lnTo>
                    <a:pt x="5236" y="3114"/>
                  </a:lnTo>
                  <a:cubicBezTo>
                    <a:pt x="5188" y="2922"/>
                    <a:pt x="5220" y="2619"/>
                    <a:pt x="5108" y="2555"/>
                  </a:cubicBezTo>
                  <a:cubicBezTo>
                    <a:pt x="4422" y="2108"/>
                    <a:pt x="4262" y="1470"/>
                    <a:pt x="4118" y="720"/>
                  </a:cubicBezTo>
                  <a:cubicBezTo>
                    <a:pt x="4041" y="412"/>
                    <a:pt x="3370" y="0"/>
                    <a:pt x="29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17"/>
            <p:cNvSpPr/>
            <p:nvPr/>
          </p:nvSpPr>
          <p:spPr>
            <a:xfrm>
              <a:off x="7013821" y="4741602"/>
              <a:ext cx="135893" cy="161588"/>
            </a:xfrm>
            <a:custGeom>
              <a:rect b="b" l="l" r="r" t="t"/>
              <a:pathLst>
                <a:path extrusionOk="0" h="3127" w="2619">
                  <a:moveTo>
                    <a:pt x="1189" y="1"/>
                  </a:moveTo>
                  <a:cubicBezTo>
                    <a:pt x="749" y="1"/>
                    <a:pt x="289" y="108"/>
                    <a:pt x="1" y="302"/>
                  </a:cubicBezTo>
                  <a:lnTo>
                    <a:pt x="1" y="3127"/>
                  </a:lnTo>
                  <a:cubicBezTo>
                    <a:pt x="527" y="3127"/>
                    <a:pt x="1038" y="3095"/>
                    <a:pt x="1565" y="3031"/>
                  </a:cubicBezTo>
                  <a:cubicBezTo>
                    <a:pt x="1852" y="2999"/>
                    <a:pt x="2331" y="2839"/>
                    <a:pt x="2363" y="2680"/>
                  </a:cubicBezTo>
                  <a:cubicBezTo>
                    <a:pt x="2442" y="1962"/>
                    <a:pt x="2618" y="1148"/>
                    <a:pt x="2363" y="509"/>
                  </a:cubicBezTo>
                  <a:cubicBezTo>
                    <a:pt x="2231" y="159"/>
                    <a:pt x="1725" y="1"/>
                    <a:pt x="11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17"/>
            <p:cNvSpPr/>
            <p:nvPr/>
          </p:nvSpPr>
          <p:spPr>
            <a:xfrm>
              <a:off x="8019138" y="-44059"/>
              <a:ext cx="197951" cy="92912"/>
            </a:xfrm>
            <a:custGeom>
              <a:rect b="b" l="l" r="r" t="t"/>
              <a:pathLst>
                <a:path extrusionOk="0" h="1798" w="3815">
                  <a:moveTo>
                    <a:pt x="0" y="0"/>
                  </a:moveTo>
                  <a:cubicBezTo>
                    <a:pt x="511" y="304"/>
                    <a:pt x="1038" y="559"/>
                    <a:pt x="1516" y="894"/>
                  </a:cubicBezTo>
                  <a:cubicBezTo>
                    <a:pt x="2337" y="1472"/>
                    <a:pt x="2806" y="1797"/>
                    <a:pt x="3106" y="1797"/>
                  </a:cubicBezTo>
                  <a:cubicBezTo>
                    <a:pt x="3494" y="1797"/>
                    <a:pt x="3598" y="1252"/>
                    <a:pt x="38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17"/>
            <p:cNvSpPr/>
            <p:nvPr/>
          </p:nvSpPr>
          <p:spPr>
            <a:xfrm>
              <a:off x="7013821" y="5027358"/>
              <a:ext cx="91166" cy="114150"/>
            </a:xfrm>
            <a:custGeom>
              <a:rect b="b" l="l" r="r" t="t"/>
              <a:pathLst>
                <a:path extrusionOk="0" h="2209" w="1757">
                  <a:moveTo>
                    <a:pt x="219" y="1"/>
                  </a:moveTo>
                  <a:cubicBezTo>
                    <a:pt x="145" y="1"/>
                    <a:pt x="73" y="3"/>
                    <a:pt x="1" y="7"/>
                  </a:cubicBezTo>
                  <a:lnTo>
                    <a:pt x="1" y="2209"/>
                  </a:lnTo>
                  <a:lnTo>
                    <a:pt x="799" y="2209"/>
                  </a:lnTo>
                  <a:cubicBezTo>
                    <a:pt x="974" y="1938"/>
                    <a:pt x="1150" y="1666"/>
                    <a:pt x="1341" y="1411"/>
                  </a:cubicBezTo>
                  <a:cubicBezTo>
                    <a:pt x="1756" y="836"/>
                    <a:pt x="1565" y="230"/>
                    <a:pt x="878" y="54"/>
                  </a:cubicBezTo>
                  <a:cubicBezTo>
                    <a:pt x="663" y="19"/>
                    <a:pt x="439" y="1"/>
                    <a:pt x="2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17"/>
            <p:cNvSpPr/>
            <p:nvPr/>
          </p:nvSpPr>
          <p:spPr>
            <a:xfrm>
              <a:off x="9010353" y="4948347"/>
              <a:ext cx="115138" cy="92395"/>
            </a:xfrm>
            <a:custGeom>
              <a:rect b="b" l="l" r="r" t="t"/>
              <a:pathLst>
                <a:path extrusionOk="0" h="1788" w="2219">
                  <a:moveTo>
                    <a:pt x="1436" y="0"/>
                  </a:moveTo>
                  <a:lnTo>
                    <a:pt x="1085" y="48"/>
                  </a:lnTo>
                  <a:lnTo>
                    <a:pt x="0" y="1788"/>
                  </a:lnTo>
                  <a:lnTo>
                    <a:pt x="2218" y="1788"/>
                  </a:lnTo>
                  <a:lnTo>
                    <a:pt x="143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17"/>
            <p:cNvSpPr/>
            <p:nvPr/>
          </p:nvSpPr>
          <p:spPr>
            <a:xfrm>
              <a:off x="8411614" y="2218011"/>
              <a:ext cx="650929" cy="442596"/>
            </a:xfrm>
            <a:custGeom>
              <a:rect b="b" l="l" r="r" t="t"/>
              <a:pathLst>
                <a:path extrusionOk="0" h="8565" w="12545">
                  <a:moveTo>
                    <a:pt x="3863" y="1"/>
                  </a:moveTo>
                  <a:cubicBezTo>
                    <a:pt x="3273" y="256"/>
                    <a:pt x="2475" y="368"/>
                    <a:pt x="2092" y="830"/>
                  </a:cubicBezTo>
                  <a:cubicBezTo>
                    <a:pt x="1453" y="1596"/>
                    <a:pt x="1070" y="2602"/>
                    <a:pt x="575" y="3512"/>
                  </a:cubicBezTo>
                  <a:cubicBezTo>
                    <a:pt x="1" y="4565"/>
                    <a:pt x="272" y="5650"/>
                    <a:pt x="1102" y="6400"/>
                  </a:cubicBezTo>
                  <a:cubicBezTo>
                    <a:pt x="2219" y="7422"/>
                    <a:pt x="3687" y="7390"/>
                    <a:pt x="4996" y="7852"/>
                  </a:cubicBezTo>
                  <a:cubicBezTo>
                    <a:pt x="5034" y="7868"/>
                    <a:pt x="5078" y="7875"/>
                    <a:pt x="5126" y="7875"/>
                  </a:cubicBezTo>
                  <a:cubicBezTo>
                    <a:pt x="5317" y="7875"/>
                    <a:pt x="5564" y="7763"/>
                    <a:pt x="5730" y="7661"/>
                  </a:cubicBezTo>
                  <a:cubicBezTo>
                    <a:pt x="5946" y="7528"/>
                    <a:pt x="6144" y="7468"/>
                    <a:pt x="6334" y="7468"/>
                  </a:cubicBezTo>
                  <a:cubicBezTo>
                    <a:pt x="6623" y="7468"/>
                    <a:pt x="6894" y="7606"/>
                    <a:pt x="7183" y="7837"/>
                  </a:cubicBezTo>
                  <a:cubicBezTo>
                    <a:pt x="7800" y="8325"/>
                    <a:pt x="8312" y="8565"/>
                    <a:pt x="8833" y="8565"/>
                  </a:cubicBezTo>
                  <a:cubicBezTo>
                    <a:pt x="9349" y="8565"/>
                    <a:pt x="9874" y="8329"/>
                    <a:pt x="10518" y="7868"/>
                  </a:cubicBezTo>
                  <a:cubicBezTo>
                    <a:pt x="10789" y="7677"/>
                    <a:pt x="11093" y="7533"/>
                    <a:pt x="11380" y="7374"/>
                  </a:cubicBezTo>
                  <a:cubicBezTo>
                    <a:pt x="12274" y="6863"/>
                    <a:pt x="12545" y="5778"/>
                    <a:pt x="11906" y="4980"/>
                  </a:cubicBezTo>
                  <a:cubicBezTo>
                    <a:pt x="11172" y="4086"/>
                    <a:pt x="10534" y="2953"/>
                    <a:pt x="9576" y="2410"/>
                  </a:cubicBezTo>
                  <a:cubicBezTo>
                    <a:pt x="7821" y="1437"/>
                    <a:pt x="5858" y="814"/>
                    <a:pt x="386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17"/>
            <p:cNvSpPr/>
            <p:nvPr/>
          </p:nvSpPr>
          <p:spPr>
            <a:xfrm>
              <a:off x="8902676" y="4452849"/>
              <a:ext cx="512649" cy="469312"/>
            </a:xfrm>
            <a:custGeom>
              <a:rect b="b" l="l" r="r" t="t"/>
              <a:pathLst>
                <a:path extrusionOk="0" h="9082" w="9880">
                  <a:moveTo>
                    <a:pt x="4501" y="1"/>
                  </a:moveTo>
                  <a:cubicBezTo>
                    <a:pt x="2985" y="272"/>
                    <a:pt x="1645" y="416"/>
                    <a:pt x="687" y="1613"/>
                  </a:cubicBezTo>
                  <a:cubicBezTo>
                    <a:pt x="160" y="2251"/>
                    <a:pt x="1" y="2778"/>
                    <a:pt x="559" y="3448"/>
                  </a:cubicBezTo>
                  <a:cubicBezTo>
                    <a:pt x="910" y="3911"/>
                    <a:pt x="1182" y="4454"/>
                    <a:pt x="1517" y="4948"/>
                  </a:cubicBezTo>
                  <a:cubicBezTo>
                    <a:pt x="1820" y="5395"/>
                    <a:pt x="2059" y="6034"/>
                    <a:pt x="2474" y="6193"/>
                  </a:cubicBezTo>
                  <a:cubicBezTo>
                    <a:pt x="3831" y="6720"/>
                    <a:pt x="4868" y="7629"/>
                    <a:pt x="5826" y="8651"/>
                  </a:cubicBezTo>
                  <a:cubicBezTo>
                    <a:pt x="6098" y="8933"/>
                    <a:pt x="6382" y="9082"/>
                    <a:pt x="6686" y="9082"/>
                  </a:cubicBezTo>
                  <a:cubicBezTo>
                    <a:pt x="6899" y="9082"/>
                    <a:pt x="7122" y="9009"/>
                    <a:pt x="7358" y="8858"/>
                  </a:cubicBezTo>
                  <a:cubicBezTo>
                    <a:pt x="7789" y="8619"/>
                    <a:pt x="8204" y="8348"/>
                    <a:pt x="8619" y="8044"/>
                  </a:cubicBezTo>
                  <a:cubicBezTo>
                    <a:pt x="8826" y="7853"/>
                    <a:pt x="9066" y="7486"/>
                    <a:pt x="9034" y="7231"/>
                  </a:cubicBezTo>
                  <a:cubicBezTo>
                    <a:pt x="8842" y="5826"/>
                    <a:pt x="9129" y="4533"/>
                    <a:pt x="9656" y="3241"/>
                  </a:cubicBezTo>
                  <a:cubicBezTo>
                    <a:pt x="9879" y="2666"/>
                    <a:pt x="9784" y="2283"/>
                    <a:pt x="9082" y="2028"/>
                  </a:cubicBezTo>
                  <a:cubicBezTo>
                    <a:pt x="8076" y="1645"/>
                    <a:pt x="7134" y="1070"/>
                    <a:pt x="6129" y="607"/>
                  </a:cubicBezTo>
                  <a:cubicBezTo>
                    <a:pt x="5570" y="352"/>
                    <a:pt x="4964" y="177"/>
                    <a:pt x="450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17"/>
            <p:cNvSpPr/>
            <p:nvPr/>
          </p:nvSpPr>
          <p:spPr>
            <a:xfrm>
              <a:off x="7440283" y="3445417"/>
              <a:ext cx="507667" cy="539022"/>
            </a:xfrm>
            <a:custGeom>
              <a:rect b="b" l="l" r="r" t="t"/>
              <a:pathLst>
                <a:path extrusionOk="0" h="10431" w="9784">
                  <a:moveTo>
                    <a:pt x="2003" y="1"/>
                  </a:moveTo>
                  <a:cubicBezTo>
                    <a:pt x="1443" y="1"/>
                    <a:pt x="834" y="261"/>
                    <a:pt x="671" y="713"/>
                  </a:cubicBezTo>
                  <a:cubicBezTo>
                    <a:pt x="448" y="1399"/>
                    <a:pt x="160" y="2101"/>
                    <a:pt x="81" y="2820"/>
                  </a:cubicBezTo>
                  <a:cubicBezTo>
                    <a:pt x="1" y="3474"/>
                    <a:pt x="176" y="4160"/>
                    <a:pt x="256" y="4815"/>
                  </a:cubicBezTo>
                  <a:cubicBezTo>
                    <a:pt x="304" y="5198"/>
                    <a:pt x="511" y="5597"/>
                    <a:pt x="448" y="5964"/>
                  </a:cubicBezTo>
                  <a:cubicBezTo>
                    <a:pt x="160" y="7528"/>
                    <a:pt x="160" y="7575"/>
                    <a:pt x="1517" y="8421"/>
                  </a:cubicBezTo>
                  <a:cubicBezTo>
                    <a:pt x="1820" y="8645"/>
                    <a:pt x="2075" y="8900"/>
                    <a:pt x="2299" y="9203"/>
                  </a:cubicBezTo>
                  <a:cubicBezTo>
                    <a:pt x="2989" y="10018"/>
                    <a:pt x="4134" y="10430"/>
                    <a:pt x="5262" y="10430"/>
                  </a:cubicBezTo>
                  <a:cubicBezTo>
                    <a:pt x="6299" y="10430"/>
                    <a:pt x="7322" y="10082"/>
                    <a:pt x="7964" y="9379"/>
                  </a:cubicBezTo>
                  <a:cubicBezTo>
                    <a:pt x="8268" y="9092"/>
                    <a:pt x="8635" y="8852"/>
                    <a:pt x="9018" y="8661"/>
                  </a:cubicBezTo>
                  <a:cubicBezTo>
                    <a:pt x="9672" y="8294"/>
                    <a:pt x="9784" y="7783"/>
                    <a:pt x="9417" y="7161"/>
                  </a:cubicBezTo>
                  <a:cubicBezTo>
                    <a:pt x="9273" y="6921"/>
                    <a:pt x="9018" y="6762"/>
                    <a:pt x="8922" y="6522"/>
                  </a:cubicBezTo>
                  <a:cubicBezTo>
                    <a:pt x="8387" y="5298"/>
                    <a:pt x="7878" y="4869"/>
                    <a:pt x="7148" y="4869"/>
                  </a:cubicBezTo>
                  <a:cubicBezTo>
                    <a:pt x="6746" y="4869"/>
                    <a:pt x="6276" y="4999"/>
                    <a:pt x="5698" y="5198"/>
                  </a:cubicBezTo>
                  <a:cubicBezTo>
                    <a:pt x="5523" y="5261"/>
                    <a:pt x="5368" y="5294"/>
                    <a:pt x="5228" y="5294"/>
                  </a:cubicBezTo>
                  <a:cubicBezTo>
                    <a:pt x="4874" y="5294"/>
                    <a:pt x="4623" y="5075"/>
                    <a:pt x="4405" y="4559"/>
                  </a:cubicBezTo>
                  <a:cubicBezTo>
                    <a:pt x="3975" y="3602"/>
                    <a:pt x="3304" y="2756"/>
                    <a:pt x="2586" y="1655"/>
                  </a:cubicBezTo>
                  <a:cubicBezTo>
                    <a:pt x="2714" y="1447"/>
                    <a:pt x="2826" y="1224"/>
                    <a:pt x="2921" y="1000"/>
                  </a:cubicBezTo>
                  <a:cubicBezTo>
                    <a:pt x="3001" y="793"/>
                    <a:pt x="3001" y="569"/>
                    <a:pt x="2905" y="362"/>
                  </a:cubicBezTo>
                  <a:cubicBezTo>
                    <a:pt x="2721" y="114"/>
                    <a:pt x="2373" y="1"/>
                    <a:pt x="20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17"/>
            <p:cNvSpPr/>
            <p:nvPr/>
          </p:nvSpPr>
          <p:spPr>
            <a:xfrm>
              <a:off x="8100290" y="4252665"/>
              <a:ext cx="353613" cy="540882"/>
            </a:xfrm>
            <a:custGeom>
              <a:rect b="b" l="l" r="r" t="t"/>
              <a:pathLst>
                <a:path extrusionOk="0" h="10467" w="6815">
                  <a:moveTo>
                    <a:pt x="5765" y="1"/>
                  </a:moveTo>
                  <a:cubicBezTo>
                    <a:pt x="5433" y="1"/>
                    <a:pt x="4977" y="297"/>
                    <a:pt x="4676" y="555"/>
                  </a:cubicBezTo>
                  <a:cubicBezTo>
                    <a:pt x="4198" y="954"/>
                    <a:pt x="3830" y="1497"/>
                    <a:pt x="3400" y="1960"/>
                  </a:cubicBezTo>
                  <a:cubicBezTo>
                    <a:pt x="2809" y="2582"/>
                    <a:pt x="1995" y="3093"/>
                    <a:pt x="1676" y="3843"/>
                  </a:cubicBezTo>
                  <a:cubicBezTo>
                    <a:pt x="1022" y="5295"/>
                    <a:pt x="623" y="6859"/>
                    <a:pt x="176" y="8391"/>
                  </a:cubicBezTo>
                  <a:cubicBezTo>
                    <a:pt x="0" y="8966"/>
                    <a:pt x="208" y="9461"/>
                    <a:pt x="862" y="9636"/>
                  </a:cubicBezTo>
                  <a:cubicBezTo>
                    <a:pt x="1995" y="9924"/>
                    <a:pt x="3112" y="10195"/>
                    <a:pt x="4245" y="10466"/>
                  </a:cubicBezTo>
                  <a:cubicBezTo>
                    <a:pt x="5570" y="10307"/>
                    <a:pt x="5825" y="10083"/>
                    <a:pt x="5937" y="8790"/>
                  </a:cubicBezTo>
                  <a:cubicBezTo>
                    <a:pt x="6065" y="7657"/>
                    <a:pt x="6208" y="6524"/>
                    <a:pt x="6320" y="5391"/>
                  </a:cubicBezTo>
                  <a:cubicBezTo>
                    <a:pt x="6464" y="4066"/>
                    <a:pt x="6591" y="2726"/>
                    <a:pt x="6735" y="1401"/>
                  </a:cubicBezTo>
                  <a:cubicBezTo>
                    <a:pt x="6815" y="699"/>
                    <a:pt x="6496" y="141"/>
                    <a:pt x="5873" y="13"/>
                  </a:cubicBezTo>
                  <a:cubicBezTo>
                    <a:pt x="5839" y="5"/>
                    <a:pt x="5803" y="1"/>
                    <a:pt x="57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17"/>
            <p:cNvSpPr/>
            <p:nvPr/>
          </p:nvSpPr>
          <p:spPr>
            <a:xfrm>
              <a:off x="8769377" y="3494818"/>
              <a:ext cx="371048" cy="368339"/>
            </a:xfrm>
            <a:custGeom>
              <a:rect b="b" l="l" r="r" t="t"/>
              <a:pathLst>
                <a:path extrusionOk="0" h="7128" w="7151">
                  <a:moveTo>
                    <a:pt x="2679" y="1"/>
                  </a:moveTo>
                  <a:cubicBezTo>
                    <a:pt x="2305" y="1"/>
                    <a:pt x="1930" y="122"/>
                    <a:pt x="1580" y="379"/>
                  </a:cubicBezTo>
                  <a:cubicBezTo>
                    <a:pt x="463" y="1209"/>
                    <a:pt x="0" y="2662"/>
                    <a:pt x="463" y="3970"/>
                  </a:cubicBezTo>
                  <a:cubicBezTo>
                    <a:pt x="527" y="4258"/>
                    <a:pt x="591" y="4529"/>
                    <a:pt x="623" y="4816"/>
                  </a:cubicBezTo>
                  <a:cubicBezTo>
                    <a:pt x="575" y="6013"/>
                    <a:pt x="894" y="6444"/>
                    <a:pt x="1564" y="6508"/>
                  </a:cubicBezTo>
                  <a:cubicBezTo>
                    <a:pt x="2155" y="6556"/>
                    <a:pt x="2745" y="6699"/>
                    <a:pt x="3304" y="6907"/>
                  </a:cubicBezTo>
                  <a:cubicBezTo>
                    <a:pt x="3633" y="7054"/>
                    <a:pt x="3952" y="7128"/>
                    <a:pt x="4248" y="7128"/>
                  </a:cubicBezTo>
                  <a:cubicBezTo>
                    <a:pt x="4912" y="7128"/>
                    <a:pt x="5458" y="6758"/>
                    <a:pt x="5746" y="6029"/>
                  </a:cubicBezTo>
                  <a:cubicBezTo>
                    <a:pt x="5825" y="5822"/>
                    <a:pt x="5953" y="5630"/>
                    <a:pt x="6113" y="5470"/>
                  </a:cubicBezTo>
                  <a:cubicBezTo>
                    <a:pt x="7054" y="4625"/>
                    <a:pt x="7150" y="3220"/>
                    <a:pt x="6224" y="2358"/>
                  </a:cubicBezTo>
                  <a:cubicBezTo>
                    <a:pt x="5570" y="1752"/>
                    <a:pt x="4804" y="1289"/>
                    <a:pt x="4182" y="683"/>
                  </a:cubicBezTo>
                  <a:cubicBezTo>
                    <a:pt x="3733" y="243"/>
                    <a:pt x="3207" y="1"/>
                    <a:pt x="267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17"/>
            <p:cNvSpPr/>
            <p:nvPr/>
          </p:nvSpPr>
          <p:spPr>
            <a:xfrm>
              <a:off x="8773528" y="2807608"/>
              <a:ext cx="312207" cy="385444"/>
            </a:xfrm>
            <a:custGeom>
              <a:rect b="b" l="l" r="r" t="t"/>
              <a:pathLst>
                <a:path extrusionOk="0" h="7459" w="6017">
                  <a:moveTo>
                    <a:pt x="3122" y="0"/>
                  </a:moveTo>
                  <a:cubicBezTo>
                    <a:pt x="2197" y="0"/>
                    <a:pt x="1262" y="454"/>
                    <a:pt x="926" y="1246"/>
                  </a:cubicBezTo>
                  <a:cubicBezTo>
                    <a:pt x="511" y="2236"/>
                    <a:pt x="239" y="3257"/>
                    <a:pt x="128" y="4326"/>
                  </a:cubicBezTo>
                  <a:cubicBezTo>
                    <a:pt x="1" y="5389"/>
                    <a:pt x="773" y="6688"/>
                    <a:pt x="1660" y="6688"/>
                  </a:cubicBezTo>
                  <a:cubicBezTo>
                    <a:pt x="1665" y="6688"/>
                    <a:pt x="1670" y="6688"/>
                    <a:pt x="1676" y="6688"/>
                  </a:cubicBezTo>
                  <a:cubicBezTo>
                    <a:pt x="1690" y="6688"/>
                    <a:pt x="1704" y="6688"/>
                    <a:pt x="1719" y="6688"/>
                  </a:cubicBezTo>
                  <a:cubicBezTo>
                    <a:pt x="2864" y="6688"/>
                    <a:pt x="3780" y="7312"/>
                    <a:pt x="4836" y="7438"/>
                  </a:cubicBezTo>
                  <a:cubicBezTo>
                    <a:pt x="4943" y="7452"/>
                    <a:pt x="5040" y="7459"/>
                    <a:pt x="5128" y="7459"/>
                  </a:cubicBezTo>
                  <a:cubicBezTo>
                    <a:pt x="5763" y="7459"/>
                    <a:pt x="5925" y="7108"/>
                    <a:pt x="5841" y="6449"/>
                  </a:cubicBezTo>
                  <a:cubicBezTo>
                    <a:pt x="5777" y="5906"/>
                    <a:pt x="5506" y="5316"/>
                    <a:pt x="5634" y="4805"/>
                  </a:cubicBezTo>
                  <a:cubicBezTo>
                    <a:pt x="6017" y="3289"/>
                    <a:pt x="5809" y="1853"/>
                    <a:pt x="5299" y="416"/>
                  </a:cubicBezTo>
                  <a:cubicBezTo>
                    <a:pt x="4740" y="289"/>
                    <a:pt x="4197" y="145"/>
                    <a:pt x="3639" y="49"/>
                  </a:cubicBezTo>
                  <a:cubicBezTo>
                    <a:pt x="3469" y="16"/>
                    <a:pt x="3296" y="0"/>
                    <a:pt x="31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17"/>
            <p:cNvSpPr/>
            <p:nvPr/>
          </p:nvSpPr>
          <p:spPr>
            <a:xfrm>
              <a:off x="8187201" y="2780635"/>
              <a:ext cx="328811" cy="443527"/>
            </a:xfrm>
            <a:custGeom>
              <a:rect b="b" l="l" r="r" t="t"/>
              <a:pathLst>
                <a:path extrusionOk="0" h="8583" w="6337">
                  <a:moveTo>
                    <a:pt x="4094" y="1"/>
                  </a:moveTo>
                  <a:cubicBezTo>
                    <a:pt x="3882" y="1"/>
                    <a:pt x="3708" y="221"/>
                    <a:pt x="3464" y="667"/>
                  </a:cubicBezTo>
                  <a:cubicBezTo>
                    <a:pt x="2650" y="2151"/>
                    <a:pt x="1836" y="3604"/>
                    <a:pt x="990" y="5056"/>
                  </a:cubicBezTo>
                  <a:cubicBezTo>
                    <a:pt x="1" y="6747"/>
                    <a:pt x="528" y="7992"/>
                    <a:pt x="2395" y="8375"/>
                  </a:cubicBezTo>
                  <a:cubicBezTo>
                    <a:pt x="2650" y="8423"/>
                    <a:pt x="2906" y="8503"/>
                    <a:pt x="3177" y="8583"/>
                  </a:cubicBezTo>
                  <a:cubicBezTo>
                    <a:pt x="4087" y="7418"/>
                    <a:pt x="5252" y="6684"/>
                    <a:pt x="5762" y="5168"/>
                  </a:cubicBezTo>
                  <a:cubicBezTo>
                    <a:pt x="6337" y="3444"/>
                    <a:pt x="6018" y="1736"/>
                    <a:pt x="4837" y="523"/>
                  </a:cubicBezTo>
                  <a:cubicBezTo>
                    <a:pt x="4505" y="177"/>
                    <a:pt x="4284" y="1"/>
                    <a:pt x="40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17"/>
            <p:cNvSpPr/>
            <p:nvPr/>
          </p:nvSpPr>
          <p:spPr>
            <a:xfrm>
              <a:off x="7674658" y="3214539"/>
              <a:ext cx="298146" cy="398156"/>
            </a:xfrm>
            <a:custGeom>
              <a:rect b="b" l="l" r="r" t="t"/>
              <a:pathLst>
                <a:path extrusionOk="0" h="7705" w="5746">
                  <a:moveTo>
                    <a:pt x="2175" y="0"/>
                  </a:moveTo>
                  <a:cubicBezTo>
                    <a:pt x="1641" y="0"/>
                    <a:pt x="1042" y="281"/>
                    <a:pt x="894" y="744"/>
                  </a:cubicBezTo>
                  <a:cubicBezTo>
                    <a:pt x="511" y="1861"/>
                    <a:pt x="303" y="3042"/>
                    <a:pt x="0" y="4383"/>
                  </a:cubicBezTo>
                  <a:cubicBezTo>
                    <a:pt x="0" y="4383"/>
                    <a:pt x="32" y="4575"/>
                    <a:pt x="96" y="4766"/>
                  </a:cubicBezTo>
                  <a:cubicBezTo>
                    <a:pt x="639" y="6394"/>
                    <a:pt x="2091" y="7527"/>
                    <a:pt x="3798" y="7703"/>
                  </a:cubicBezTo>
                  <a:cubicBezTo>
                    <a:pt x="3825" y="7704"/>
                    <a:pt x="3854" y="7705"/>
                    <a:pt x="3885" y="7705"/>
                  </a:cubicBezTo>
                  <a:cubicBezTo>
                    <a:pt x="4164" y="7705"/>
                    <a:pt x="4571" y="7639"/>
                    <a:pt x="4628" y="7495"/>
                  </a:cubicBezTo>
                  <a:cubicBezTo>
                    <a:pt x="4995" y="6538"/>
                    <a:pt x="5746" y="5388"/>
                    <a:pt x="5474" y="4591"/>
                  </a:cubicBezTo>
                  <a:cubicBezTo>
                    <a:pt x="4964" y="3074"/>
                    <a:pt x="3894" y="1702"/>
                    <a:pt x="2969" y="345"/>
                  </a:cubicBezTo>
                  <a:cubicBezTo>
                    <a:pt x="2810" y="108"/>
                    <a:pt x="2505" y="0"/>
                    <a:pt x="21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17"/>
            <p:cNvSpPr/>
            <p:nvPr/>
          </p:nvSpPr>
          <p:spPr>
            <a:xfrm>
              <a:off x="7974411" y="3468826"/>
              <a:ext cx="440577" cy="388699"/>
            </a:xfrm>
            <a:custGeom>
              <a:rect b="b" l="l" r="r" t="t"/>
              <a:pathLst>
                <a:path extrusionOk="0" h="7522" w="8491">
                  <a:moveTo>
                    <a:pt x="5115" y="1"/>
                  </a:moveTo>
                  <a:cubicBezTo>
                    <a:pt x="4312" y="1"/>
                    <a:pt x="4100" y="887"/>
                    <a:pt x="3655" y="1489"/>
                  </a:cubicBezTo>
                  <a:cubicBezTo>
                    <a:pt x="2554" y="2973"/>
                    <a:pt x="1389" y="4441"/>
                    <a:pt x="336" y="5973"/>
                  </a:cubicBezTo>
                  <a:cubicBezTo>
                    <a:pt x="64" y="6372"/>
                    <a:pt x="96" y="6995"/>
                    <a:pt x="0" y="7521"/>
                  </a:cubicBezTo>
                  <a:cubicBezTo>
                    <a:pt x="495" y="7410"/>
                    <a:pt x="1070" y="7426"/>
                    <a:pt x="1469" y="7170"/>
                  </a:cubicBezTo>
                  <a:cubicBezTo>
                    <a:pt x="3416" y="5973"/>
                    <a:pt x="5315" y="4713"/>
                    <a:pt x="7230" y="3452"/>
                  </a:cubicBezTo>
                  <a:cubicBezTo>
                    <a:pt x="7597" y="3212"/>
                    <a:pt x="7932" y="2941"/>
                    <a:pt x="8235" y="2622"/>
                  </a:cubicBezTo>
                  <a:cubicBezTo>
                    <a:pt x="8379" y="2446"/>
                    <a:pt x="8491" y="2000"/>
                    <a:pt x="8427" y="1952"/>
                  </a:cubicBezTo>
                  <a:cubicBezTo>
                    <a:pt x="7533" y="1289"/>
                    <a:pt x="7026" y="32"/>
                    <a:pt x="5571" y="32"/>
                  </a:cubicBezTo>
                  <a:cubicBezTo>
                    <a:pt x="5519" y="32"/>
                    <a:pt x="5465" y="33"/>
                    <a:pt x="5411" y="37"/>
                  </a:cubicBezTo>
                  <a:cubicBezTo>
                    <a:pt x="5304" y="12"/>
                    <a:pt x="5205" y="1"/>
                    <a:pt x="51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17"/>
            <p:cNvSpPr/>
            <p:nvPr/>
          </p:nvSpPr>
          <p:spPr>
            <a:xfrm>
              <a:off x="8419916" y="4353480"/>
              <a:ext cx="343703" cy="379139"/>
            </a:xfrm>
            <a:custGeom>
              <a:rect b="b" l="l" r="r" t="t"/>
              <a:pathLst>
                <a:path extrusionOk="0" h="7337" w="6624">
                  <a:moveTo>
                    <a:pt x="3412" y="1"/>
                  </a:moveTo>
                  <a:cubicBezTo>
                    <a:pt x="3121" y="1"/>
                    <a:pt x="2841" y="208"/>
                    <a:pt x="2570" y="631"/>
                  </a:cubicBezTo>
                  <a:cubicBezTo>
                    <a:pt x="1708" y="1956"/>
                    <a:pt x="958" y="3360"/>
                    <a:pt x="176" y="4749"/>
                  </a:cubicBezTo>
                  <a:cubicBezTo>
                    <a:pt x="96" y="4876"/>
                    <a:pt x="96" y="5068"/>
                    <a:pt x="0" y="5499"/>
                  </a:cubicBezTo>
                  <a:cubicBezTo>
                    <a:pt x="399" y="5898"/>
                    <a:pt x="862" y="6409"/>
                    <a:pt x="1357" y="6887"/>
                  </a:cubicBezTo>
                  <a:cubicBezTo>
                    <a:pt x="1647" y="7162"/>
                    <a:pt x="1922" y="7336"/>
                    <a:pt x="2182" y="7336"/>
                  </a:cubicBezTo>
                  <a:cubicBezTo>
                    <a:pt x="2450" y="7336"/>
                    <a:pt x="2702" y="7150"/>
                    <a:pt x="2937" y="6696"/>
                  </a:cubicBezTo>
                  <a:cubicBezTo>
                    <a:pt x="3033" y="6488"/>
                    <a:pt x="3400" y="6409"/>
                    <a:pt x="3655" y="6297"/>
                  </a:cubicBezTo>
                  <a:cubicBezTo>
                    <a:pt x="4453" y="5946"/>
                    <a:pt x="5315" y="5674"/>
                    <a:pt x="6081" y="5259"/>
                  </a:cubicBezTo>
                  <a:cubicBezTo>
                    <a:pt x="6528" y="5020"/>
                    <a:pt x="6624" y="4589"/>
                    <a:pt x="6257" y="4078"/>
                  </a:cubicBezTo>
                  <a:cubicBezTo>
                    <a:pt x="5905" y="3600"/>
                    <a:pt x="5730" y="3009"/>
                    <a:pt x="5443" y="2483"/>
                  </a:cubicBezTo>
                  <a:cubicBezTo>
                    <a:pt x="5123" y="1828"/>
                    <a:pt x="4740" y="1206"/>
                    <a:pt x="4325" y="615"/>
                  </a:cubicBezTo>
                  <a:cubicBezTo>
                    <a:pt x="4006" y="208"/>
                    <a:pt x="3703" y="1"/>
                    <a:pt x="34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17"/>
            <p:cNvSpPr/>
            <p:nvPr/>
          </p:nvSpPr>
          <p:spPr>
            <a:xfrm>
              <a:off x="7380664" y="3916837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1"/>
                  </a:moveTo>
                  <a:cubicBezTo>
                    <a:pt x="224" y="1"/>
                    <a:pt x="1" y="368"/>
                    <a:pt x="64" y="1469"/>
                  </a:cubicBezTo>
                  <a:cubicBezTo>
                    <a:pt x="144" y="3017"/>
                    <a:pt x="272" y="4581"/>
                    <a:pt x="192" y="6129"/>
                  </a:cubicBezTo>
                  <a:cubicBezTo>
                    <a:pt x="128" y="7422"/>
                    <a:pt x="176" y="7709"/>
                    <a:pt x="1405" y="8124"/>
                  </a:cubicBezTo>
                  <a:cubicBezTo>
                    <a:pt x="1692" y="8219"/>
                    <a:pt x="1980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4"/>
                    <a:pt x="4102" y="6576"/>
                  </a:cubicBezTo>
                  <a:cubicBezTo>
                    <a:pt x="3831" y="5076"/>
                    <a:pt x="3576" y="3559"/>
                    <a:pt x="3384" y="2043"/>
                  </a:cubicBezTo>
                  <a:cubicBezTo>
                    <a:pt x="3177" y="431"/>
                    <a:pt x="2746" y="1"/>
                    <a:pt x="1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17"/>
            <p:cNvSpPr/>
            <p:nvPr/>
          </p:nvSpPr>
          <p:spPr>
            <a:xfrm>
              <a:off x="8463813" y="381255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481" y="1"/>
                  </a:moveTo>
                  <a:cubicBezTo>
                    <a:pt x="1353" y="1"/>
                    <a:pt x="1062" y="183"/>
                    <a:pt x="990" y="327"/>
                  </a:cubicBezTo>
                  <a:cubicBezTo>
                    <a:pt x="639" y="1109"/>
                    <a:pt x="320" y="1891"/>
                    <a:pt x="0" y="2673"/>
                  </a:cubicBezTo>
                  <a:cubicBezTo>
                    <a:pt x="128" y="4540"/>
                    <a:pt x="846" y="5960"/>
                    <a:pt x="2267" y="6966"/>
                  </a:cubicBezTo>
                  <a:cubicBezTo>
                    <a:pt x="2558" y="7171"/>
                    <a:pt x="3031" y="7303"/>
                    <a:pt x="3446" y="7303"/>
                  </a:cubicBezTo>
                  <a:cubicBezTo>
                    <a:pt x="3644" y="7303"/>
                    <a:pt x="3829" y="7272"/>
                    <a:pt x="3974" y="7205"/>
                  </a:cubicBezTo>
                  <a:cubicBezTo>
                    <a:pt x="4357" y="7046"/>
                    <a:pt x="4629" y="6280"/>
                    <a:pt x="4676" y="5753"/>
                  </a:cubicBezTo>
                  <a:cubicBezTo>
                    <a:pt x="4756" y="4700"/>
                    <a:pt x="4772" y="3630"/>
                    <a:pt x="4708" y="2577"/>
                  </a:cubicBezTo>
                  <a:cubicBezTo>
                    <a:pt x="4692" y="2258"/>
                    <a:pt x="4644" y="1795"/>
                    <a:pt x="4437" y="1651"/>
                  </a:cubicBezTo>
                  <a:cubicBezTo>
                    <a:pt x="3495" y="1061"/>
                    <a:pt x="2522" y="502"/>
                    <a:pt x="1516" y="8"/>
                  </a:cubicBezTo>
                  <a:cubicBezTo>
                    <a:pt x="1507" y="3"/>
                    <a:pt x="1495" y="1"/>
                    <a:pt x="14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17"/>
            <p:cNvSpPr/>
            <p:nvPr/>
          </p:nvSpPr>
          <p:spPr>
            <a:xfrm>
              <a:off x="7200148" y="2991205"/>
              <a:ext cx="308108" cy="385961"/>
            </a:xfrm>
            <a:custGeom>
              <a:rect b="b" l="l" r="r" t="t"/>
              <a:pathLst>
                <a:path extrusionOk="0" h="7469" w="5938">
                  <a:moveTo>
                    <a:pt x="2973" y="0"/>
                  </a:moveTo>
                  <a:cubicBezTo>
                    <a:pt x="2945" y="0"/>
                    <a:pt x="2917" y="3"/>
                    <a:pt x="2889" y="7"/>
                  </a:cubicBezTo>
                  <a:cubicBezTo>
                    <a:pt x="2107" y="438"/>
                    <a:pt x="1261" y="821"/>
                    <a:pt x="607" y="1396"/>
                  </a:cubicBezTo>
                  <a:cubicBezTo>
                    <a:pt x="1" y="1922"/>
                    <a:pt x="559" y="2561"/>
                    <a:pt x="799" y="3119"/>
                  </a:cubicBezTo>
                  <a:cubicBezTo>
                    <a:pt x="846" y="3247"/>
                    <a:pt x="846" y="3391"/>
                    <a:pt x="894" y="3518"/>
                  </a:cubicBezTo>
                  <a:cubicBezTo>
                    <a:pt x="1213" y="4492"/>
                    <a:pt x="1517" y="5481"/>
                    <a:pt x="1884" y="6455"/>
                  </a:cubicBezTo>
                  <a:cubicBezTo>
                    <a:pt x="2110" y="7066"/>
                    <a:pt x="2578" y="7469"/>
                    <a:pt x="3081" y="7469"/>
                  </a:cubicBezTo>
                  <a:cubicBezTo>
                    <a:pt x="3287" y="7469"/>
                    <a:pt x="3499" y="7401"/>
                    <a:pt x="3703" y="7253"/>
                  </a:cubicBezTo>
                  <a:cubicBezTo>
                    <a:pt x="4581" y="6582"/>
                    <a:pt x="5203" y="5577"/>
                    <a:pt x="5937" y="4715"/>
                  </a:cubicBezTo>
                  <a:lnTo>
                    <a:pt x="5762" y="4556"/>
                  </a:lnTo>
                  <a:cubicBezTo>
                    <a:pt x="5778" y="4412"/>
                    <a:pt x="5762" y="4284"/>
                    <a:pt x="5714" y="4157"/>
                  </a:cubicBezTo>
                  <a:cubicBezTo>
                    <a:pt x="4948" y="2832"/>
                    <a:pt x="4182" y="1507"/>
                    <a:pt x="3384" y="199"/>
                  </a:cubicBezTo>
                  <a:cubicBezTo>
                    <a:pt x="3275" y="76"/>
                    <a:pt x="3131" y="0"/>
                    <a:pt x="29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17"/>
            <p:cNvSpPr/>
            <p:nvPr/>
          </p:nvSpPr>
          <p:spPr>
            <a:xfrm>
              <a:off x="7788084" y="122486"/>
              <a:ext cx="454690" cy="219412"/>
            </a:xfrm>
            <a:custGeom>
              <a:rect b="b" l="l" r="r" t="t"/>
              <a:pathLst>
                <a:path extrusionOk="0" h="4246" w="8763">
                  <a:moveTo>
                    <a:pt x="2561" y="1"/>
                  </a:moveTo>
                  <a:cubicBezTo>
                    <a:pt x="1492" y="1"/>
                    <a:pt x="506" y="620"/>
                    <a:pt x="64" y="1597"/>
                  </a:cubicBezTo>
                  <a:cubicBezTo>
                    <a:pt x="1" y="1773"/>
                    <a:pt x="17" y="1980"/>
                    <a:pt x="112" y="2140"/>
                  </a:cubicBezTo>
                  <a:cubicBezTo>
                    <a:pt x="639" y="2698"/>
                    <a:pt x="1166" y="3145"/>
                    <a:pt x="2075" y="3145"/>
                  </a:cubicBezTo>
                  <a:cubicBezTo>
                    <a:pt x="2178" y="3145"/>
                    <a:pt x="2284" y="3145"/>
                    <a:pt x="2391" y="3145"/>
                  </a:cubicBezTo>
                  <a:cubicBezTo>
                    <a:pt x="3384" y="3145"/>
                    <a:pt x="4539" y="3171"/>
                    <a:pt x="5187" y="3704"/>
                  </a:cubicBezTo>
                  <a:cubicBezTo>
                    <a:pt x="5670" y="4096"/>
                    <a:pt x="6089" y="4246"/>
                    <a:pt x="6485" y="4246"/>
                  </a:cubicBezTo>
                  <a:cubicBezTo>
                    <a:pt x="6928" y="4246"/>
                    <a:pt x="7343" y="4059"/>
                    <a:pt x="7789" y="3815"/>
                  </a:cubicBezTo>
                  <a:cubicBezTo>
                    <a:pt x="8172" y="3592"/>
                    <a:pt x="8443" y="3161"/>
                    <a:pt x="8762" y="2826"/>
                  </a:cubicBezTo>
                  <a:cubicBezTo>
                    <a:pt x="8347" y="2427"/>
                    <a:pt x="7996" y="1932"/>
                    <a:pt x="7517" y="1645"/>
                  </a:cubicBezTo>
                  <a:cubicBezTo>
                    <a:pt x="6895" y="1326"/>
                    <a:pt x="6241" y="1070"/>
                    <a:pt x="5570" y="895"/>
                  </a:cubicBezTo>
                  <a:cubicBezTo>
                    <a:pt x="4565" y="560"/>
                    <a:pt x="3544" y="288"/>
                    <a:pt x="2602" y="1"/>
                  </a:cubicBezTo>
                  <a:cubicBezTo>
                    <a:pt x="2588" y="1"/>
                    <a:pt x="2575" y="1"/>
                    <a:pt x="25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17"/>
            <p:cNvSpPr/>
            <p:nvPr/>
          </p:nvSpPr>
          <p:spPr>
            <a:xfrm>
              <a:off x="8132564" y="3927120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1565" y="1"/>
                  </a:moveTo>
                  <a:cubicBezTo>
                    <a:pt x="786" y="1"/>
                    <a:pt x="293" y="754"/>
                    <a:pt x="112" y="2259"/>
                  </a:cubicBezTo>
                  <a:cubicBezTo>
                    <a:pt x="80" y="2499"/>
                    <a:pt x="33" y="2722"/>
                    <a:pt x="1" y="2945"/>
                  </a:cubicBezTo>
                  <a:lnTo>
                    <a:pt x="144" y="2961"/>
                  </a:lnTo>
                  <a:lnTo>
                    <a:pt x="144" y="5148"/>
                  </a:lnTo>
                  <a:cubicBezTo>
                    <a:pt x="144" y="5260"/>
                    <a:pt x="160" y="5355"/>
                    <a:pt x="176" y="5451"/>
                  </a:cubicBezTo>
                  <a:cubicBezTo>
                    <a:pt x="317" y="6266"/>
                    <a:pt x="828" y="6704"/>
                    <a:pt x="1463" y="6704"/>
                  </a:cubicBezTo>
                  <a:cubicBezTo>
                    <a:pt x="1760" y="6704"/>
                    <a:pt x="2084" y="6607"/>
                    <a:pt x="2410" y="6409"/>
                  </a:cubicBezTo>
                  <a:cubicBezTo>
                    <a:pt x="3591" y="5690"/>
                    <a:pt x="3751" y="4446"/>
                    <a:pt x="4070" y="3344"/>
                  </a:cubicBezTo>
                  <a:cubicBezTo>
                    <a:pt x="4389" y="2227"/>
                    <a:pt x="2825" y="121"/>
                    <a:pt x="1708" y="9"/>
                  </a:cubicBezTo>
                  <a:cubicBezTo>
                    <a:pt x="1659" y="4"/>
                    <a:pt x="1612" y="1"/>
                    <a:pt x="15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17"/>
            <p:cNvSpPr/>
            <p:nvPr/>
          </p:nvSpPr>
          <p:spPr>
            <a:xfrm>
              <a:off x="8782545" y="1922121"/>
              <a:ext cx="274174" cy="309637"/>
            </a:xfrm>
            <a:custGeom>
              <a:rect b="b" l="l" r="r" t="t"/>
              <a:pathLst>
                <a:path extrusionOk="0" h="5992" w="5284">
                  <a:moveTo>
                    <a:pt x="2773" y="1"/>
                  </a:moveTo>
                  <a:cubicBezTo>
                    <a:pt x="1709" y="1"/>
                    <a:pt x="563" y="1001"/>
                    <a:pt x="480" y="2098"/>
                  </a:cubicBezTo>
                  <a:cubicBezTo>
                    <a:pt x="416" y="2624"/>
                    <a:pt x="336" y="3151"/>
                    <a:pt x="224" y="3662"/>
                  </a:cubicBezTo>
                  <a:cubicBezTo>
                    <a:pt x="1" y="4651"/>
                    <a:pt x="128" y="4827"/>
                    <a:pt x="1118" y="4875"/>
                  </a:cubicBezTo>
                  <a:cubicBezTo>
                    <a:pt x="1341" y="4891"/>
                    <a:pt x="1565" y="4954"/>
                    <a:pt x="1756" y="5066"/>
                  </a:cubicBezTo>
                  <a:cubicBezTo>
                    <a:pt x="2347" y="5353"/>
                    <a:pt x="2905" y="5688"/>
                    <a:pt x="3480" y="5992"/>
                  </a:cubicBezTo>
                  <a:cubicBezTo>
                    <a:pt x="5188" y="5768"/>
                    <a:pt x="5283" y="5641"/>
                    <a:pt x="4852" y="4093"/>
                  </a:cubicBezTo>
                  <a:cubicBezTo>
                    <a:pt x="4549" y="3039"/>
                    <a:pt x="4326" y="1954"/>
                    <a:pt x="3975" y="917"/>
                  </a:cubicBezTo>
                  <a:cubicBezTo>
                    <a:pt x="3863" y="582"/>
                    <a:pt x="3560" y="167"/>
                    <a:pt x="3241" y="71"/>
                  </a:cubicBezTo>
                  <a:cubicBezTo>
                    <a:pt x="3089" y="23"/>
                    <a:pt x="2932" y="1"/>
                    <a:pt x="27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17"/>
            <p:cNvSpPr/>
            <p:nvPr/>
          </p:nvSpPr>
          <p:spPr>
            <a:xfrm>
              <a:off x="7865915" y="4082193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3075" y="1"/>
                  </a:moveTo>
                  <a:cubicBezTo>
                    <a:pt x="1898" y="1"/>
                    <a:pt x="227" y="1095"/>
                    <a:pt x="1" y="2115"/>
                  </a:cubicBezTo>
                  <a:cubicBezTo>
                    <a:pt x="1" y="2275"/>
                    <a:pt x="49" y="2434"/>
                    <a:pt x="112" y="2578"/>
                  </a:cubicBezTo>
                  <a:cubicBezTo>
                    <a:pt x="384" y="3264"/>
                    <a:pt x="655" y="3950"/>
                    <a:pt x="958" y="4605"/>
                  </a:cubicBezTo>
                  <a:cubicBezTo>
                    <a:pt x="1086" y="4892"/>
                    <a:pt x="1278" y="5259"/>
                    <a:pt x="1517" y="5371"/>
                  </a:cubicBezTo>
                  <a:cubicBezTo>
                    <a:pt x="1831" y="5523"/>
                    <a:pt x="2153" y="5592"/>
                    <a:pt x="2465" y="5592"/>
                  </a:cubicBezTo>
                  <a:cubicBezTo>
                    <a:pt x="3629" y="5592"/>
                    <a:pt x="4661" y="4624"/>
                    <a:pt x="4661" y="3328"/>
                  </a:cubicBezTo>
                  <a:cubicBezTo>
                    <a:pt x="4421" y="2338"/>
                    <a:pt x="4214" y="1349"/>
                    <a:pt x="3943" y="391"/>
                  </a:cubicBezTo>
                  <a:cubicBezTo>
                    <a:pt x="3911" y="248"/>
                    <a:pt x="3671" y="104"/>
                    <a:pt x="3496" y="56"/>
                  </a:cubicBezTo>
                  <a:cubicBezTo>
                    <a:pt x="3366" y="18"/>
                    <a:pt x="3225" y="1"/>
                    <a:pt x="30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17"/>
            <p:cNvSpPr/>
            <p:nvPr/>
          </p:nvSpPr>
          <p:spPr>
            <a:xfrm>
              <a:off x="8552384" y="3095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2523" y="1"/>
                  </a:moveTo>
                  <a:cubicBezTo>
                    <a:pt x="2104" y="1"/>
                    <a:pt x="1875" y="343"/>
                    <a:pt x="1597" y="814"/>
                  </a:cubicBezTo>
                  <a:cubicBezTo>
                    <a:pt x="1326" y="1261"/>
                    <a:pt x="1054" y="1740"/>
                    <a:pt x="671" y="2091"/>
                  </a:cubicBezTo>
                  <a:cubicBezTo>
                    <a:pt x="49" y="2617"/>
                    <a:pt x="1" y="3032"/>
                    <a:pt x="719" y="3479"/>
                  </a:cubicBezTo>
                  <a:cubicBezTo>
                    <a:pt x="879" y="3591"/>
                    <a:pt x="1006" y="3767"/>
                    <a:pt x="1166" y="3878"/>
                  </a:cubicBezTo>
                  <a:cubicBezTo>
                    <a:pt x="1900" y="4373"/>
                    <a:pt x="2634" y="4852"/>
                    <a:pt x="3257" y="5267"/>
                  </a:cubicBezTo>
                  <a:cubicBezTo>
                    <a:pt x="5347" y="4820"/>
                    <a:pt x="6321" y="4405"/>
                    <a:pt x="5220" y="2266"/>
                  </a:cubicBezTo>
                  <a:cubicBezTo>
                    <a:pt x="4789" y="1421"/>
                    <a:pt x="4134" y="734"/>
                    <a:pt x="3305" y="271"/>
                  </a:cubicBezTo>
                  <a:cubicBezTo>
                    <a:pt x="2979" y="83"/>
                    <a:pt x="2728" y="1"/>
                    <a:pt x="25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17"/>
            <p:cNvSpPr/>
            <p:nvPr/>
          </p:nvSpPr>
          <p:spPr>
            <a:xfrm>
              <a:off x="8243810" y="4803765"/>
              <a:ext cx="336594" cy="216725"/>
            </a:xfrm>
            <a:custGeom>
              <a:rect b="b" l="l" r="r" t="t"/>
              <a:pathLst>
                <a:path extrusionOk="0" h="4194" w="6487">
                  <a:moveTo>
                    <a:pt x="5687" y="1"/>
                  </a:moveTo>
                  <a:cubicBezTo>
                    <a:pt x="5587" y="1"/>
                    <a:pt x="5473" y="18"/>
                    <a:pt x="5342" y="56"/>
                  </a:cubicBezTo>
                  <a:cubicBezTo>
                    <a:pt x="3841" y="503"/>
                    <a:pt x="2341" y="902"/>
                    <a:pt x="857" y="1349"/>
                  </a:cubicBezTo>
                  <a:cubicBezTo>
                    <a:pt x="602" y="1413"/>
                    <a:pt x="394" y="1573"/>
                    <a:pt x="282" y="1796"/>
                  </a:cubicBezTo>
                  <a:cubicBezTo>
                    <a:pt x="1" y="2516"/>
                    <a:pt x="1163" y="3713"/>
                    <a:pt x="1945" y="3713"/>
                  </a:cubicBezTo>
                  <a:cubicBezTo>
                    <a:pt x="1960" y="3713"/>
                    <a:pt x="1975" y="3712"/>
                    <a:pt x="1990" y="3711"/>
                  </a:cubicBezTo>
                  <a:cubicBezTo>
                    <a:pt x="2090" y="3705"/>
                    <a:pt x="2191" y="3702"/>
                    <a:pt x="2292" y="3702"/>
                  </a:cubicBezTo>
                  <a:cubicBezTo>
                    <a:pt x="2929" y="3702"/>
                    <a:pt x="3572" y="3820"/>
                    <a:pt x="4192" y="3903"/>
                  </a:cubicBezTo>
                  <a:cubicBezTo>
                    <a:pt x="4560" y="3982"/>
                    <a:pt x="4911" y="4078"/>
                    <a:pt x="5246" y="4190"/>
                  </a:cubicBezTo>
                  <a:cubicBezTo>
                    <a:pt x="5295" y="4193"/>
                    <a:pt x="5343" y="4194"/>
                    <a:pt x="5389" y="4194"/>
                  </a:cubicBezTo>
                  <a:cubicBezTo>
                    <a:pt x="6177" y="4194"/>
                    <a:pt x="6486" y="3806"/>
                    <a:pt x="6411" y="2977"/>
                  </a:cubicBezTo>
                  <a:cubicBezTo>
                    <a:pt x="6331" y="2291"/>
                    <a:pt x="6379" y="1589"/>
                    <a:pt x="6331" y="902"/>
                  </a:cubicBezTo>
                  <a:cubicBezTo>
                    <a:pt x="6305" y="413"/>
                    <a:pt x="6169" y="1"/>
                    <a:pt x="5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17"/>
            <p:cNvSpPr/>
            <p:nvPr/>
          </p:nvSpPr>
          <p:spPr>
            <a:xfrm>
              <a:off x="7352541" y="4591489"/>
              <a:ext cx="298146" cy="261217"/>
            </a:xfrm>
            <a:custGeom>
              <a:rect b="b" l="l" r="r" t="t"/>
              <a:pathLst>
                <a:path extrusionOk="0" h="5055" w="5746">
                  <a:moveTo>
                    <a:pt x="4236" y="1"/>
                  </a:moveTo>
                  <a:cubicBezTo>
                    <a:pt x="4026" y="1"/>
                    <a:pt x="3143" y="501"/>
                    <a:pt x="2633" y="749"/>
                  </a:cubicBezTo>
                  <a:cubicBezTo>
                    <a:pt x="2474" y="797"/>
                    <a:pt x="2314" y="877"/>
                    <a:pt x="2186" y="973"/>
                  </a:cubicBezTo>
                  <a:cubicBezTo>
                    <a:pt x="1341" y="1803"/>
                    <a:pt x="0" y="2281"/>
                    <a:pt x="16" y="3750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38" y="5024"/>
                    <a:pt x="687" y="5055"/>
                    <a:pt x="856" y="5055"/>
                  </a:cubicBezTo>
                  <a:cubicBezTo>
                    <a:pt x="1104" y="5055"/>
                    <a:pt x="1394" y="4990"/>
                    <a:pt x="1612" y="4915"/>
                  </a:cubicBezTo>
                  <a:cubicBezTo>
                    <a:pt x="2617" y="4579"/>
                    <a:pt x="3591" y="4180"/>
                    <a:pt x="4548" y="3718"/>
                  </a:cubicBezTo>
                  <a:cubicBezTo>
                    <a:pt x="4979" y="3526"/>
                    <a:pt x="5299" y="3111"/>
                    <a:pt x="5745" y="2728"/>
                  </a:cubicBezTo>
                  <a:cubicBezTo>
                    <a:pt x="5203" y="1659"/>
                    <a:pt x="4836" y="765"/>
                    <a:pt x="4277" y="15"/>
                  </a:cubicBezTo>
                  <a:cubicBezTo>
                    <a:pt x="4270" y="5"/>
                    <a:pt x="4256" y="1"/>
                    <a:pt x="42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17"/>
            <p:cNvSpPr/>
            <p:nvPr/>
          </p:nvSpPr>
          <p:spPr>
            <a:xfrm>
              <a:off x="7386891" y="2870805"/>
              <a:ext cx="366897" cy="234346"/>
            </a:xfrm>
            <a:custGeom>
              <a:rect b="b" l="l" r="r" t="t"/>
              <a:pathLst>
                <a:path extrusionOk="0" h="4535" w="7071">
                  <a:moveTo>
                    <a:pt x="679" y="0"/>
                  </a:moveTo>
                  <a:cubicBezTo>
                    <a:pt x="553" y="0"/>
                    <a:pt x="426" y="5"/>
                    <a:pt x="302" y="5"/>
                  </a:cubicBezTo>
                  <a:cubicBezTo>
                    <a:pt x="254" y="5"/>
                    <a:pt x="207" y="4"/>
                    <a:pt x="160" y="2"/>
                  </a:cubicBezTo>
                  <a:lnTo>
                    <a:pt x="160" y="2"/>
                  </a:lnTo>
                  <a:cubicBezTo>
                    <a:pt x="160" y="417"/>
                    <a:pt x="0" y="928"/>
                    <a:pt x="192" y="1247"/>
                  </a:cubicBezTo>
                  <a:cubicBezTo>
                    <a:pt x="527" y="1838"/>
                    <a:pt x="1181" y="2237"/>
                    <a:pt x="1532" y="2843"/>
                  </a:cubicBezTo>
                  <a:cubicBezTo>
                    <a:pt x="2218" y="4056"/>
                    <a:pt x="3463" y="4120"/>
                    <a:pt x="4533" y="4535"/>
                  </a:cubicBezTo>
                  <a:cubicBezTo>
                    <a:pt x="4995" y="4375"/>
                    <a:pt x="5458" y="4232"/>
                    <a:pt x="5937" y="4136"/>
                  </a:cubicBezTo>
                  <a:cubicBezTo>
                    <a:pt x="7070" y="3944"/>
                    <a:pt x="6703" y="3083"/>
                    <a:pt x="6559" y="2508"/>
                  </a:cubicBezTo>
                  <a:cubicBezTo>
                    <a:pt x="6480" y="2221"/>
                    <a:pt x="5809" y="1949"/>
                    <a:pt x="5410" y="1949"/>
                  </a:cubicBezTo>
                  <a:cubicBezTo>
                    <a:pt x="4724" y="1949"/>
                    <a:pt x="4165" y="1918"/>
                    <a:pt x="3798" y="1247"/>
                  </a:cubicBezTo>
                  <a:cubicBezTo>
                    <a:pt x="3703" y="1120"/>
                    <a:pt x="3575" y="1024"/>
                    <a:pt x="3431" y="976"/>
                  </a:cubicBezTo>
                  <a:cubicBezTo>
                    <a:pt x="2713" y="657"/>
                    <a:pt x="2011" y="322"/>
                    <a:pt x="1277" y="82"/>
                  </a:cubicBezTo>
                  <a:cubicBezTo>
                    <a:pt x="1087" y="13"/>
                    <a:pt x="884" y="0"/>
                    <a:pt x="6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17"/>
            <p:cNvSpPr/>
            <p:nvPr/>
          </p:nvSpPr>
          <p:spPr>
            <a:xfrm>
              <a:off x="8742863" y="4217785"/>
              <a:ext cx="271683" cy="285039"/>
            </a:xfrm>
            <a:custGeom>
              <a:rect b="b" l="l" r="r" t="t"/>
              <a:pathLst>
                <a:path extrusionOk="0" h="5516" w="5236">
                  <a:moveTo>
                    <a:pt x="4325" y="0"/>
                  </a:moveTo>
                  <a:cubicBezTo>
                    <a:pt x="3981" y="0"/>
                    <a:pt x="3640" y="14"/>
                    <a:pt x="3304" y="34"/>
                  </a:cubicBezTo>
                  <a:cubicBezTo>
                    <a:pt x="2394" y="113"/>
                    <a:pt x="1628" y="433"/>
                    <a:pt x="1277" y="1374"/>
                  </a:cubicBezTo>
                  <a:cubicBezTo>
                    <a:pt x="1102" y="1853"/>
                    <a:pt x="942" y="2411"/>
                    <a:pt x="591" y="2747"/>
                  </a:cubicBezTo>
                  <a:cubicBezTo>
                    <a:pt x="1" y="3337"/>
                    <a:pt x="1" y="3800"/>
                    <a:pt x="591" y="4327"/>
                  </a:cubicBezTo>
                  <a:cubicBezTo>
                    <a:pt x="783" y="4502"/>
                    <a:pt x="878" y="4821"/>
                    <a:pt x="1086" y="4949"/>
                  </a:cubicBezTo>
                  <a:cubicBezTo>
                    <a:pt x="1461" y="5172"/>
                    <a:pt x="1934" y="5515"/>
                    <a:pt x="2282" y="5515"/>
                  </a:cubicBezTo>
                  <a:cubicBezTo>
                    <a:pt x="2333" y="5515"/>
                    <a:pt x="2381" y="5508"/>
                    <a:pt x="2426" y="5492"/>
                  </a:cubicBezTo>
                  <a:cubicBezTo>
                    <a:pt x="2777" y="5364"/>
                    <a:pt x="2953" y="4678"/>
                    <a:pt x="3145" y="4231"/>
                  </a:cubicBezTo>
                  <a:cubicBezTo>
                    <a:pt x="3224" y="4071"/>
                    <a:pt x="3129" y="3848"/>
                    <a:pt x="3129" y="3672"/>
                  </a:cubicBezTo>
                  <a:cubicBezTo>
                    <a:pt x="4214" y="3257"/>
                    <a:pt x="5235" y="1183"/>
                    <a:pt x="4964" y="18"/>
                  </a:cubicBezTo>
                  <a:cubicBezTo>
                    <a:pt x="4751" y="5"/>
                    <a:pt x="4537" y="0"/>
                    <a:pt x="43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17"/>
            <p:cNvSpPr/>
            <p:nvPr/>
          </p:nvSpPr>
          <p:spPr>
            <a:xfrm>
              <a:off x="7937986" y="2908941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15" y="1"/>
                  </a:moveTo>
                  <a:cubicBezTo>
                    <a:pt x="1994" y="1"/>
                    <a:pt x="806" y="556"/>
                    <a:pt x="335" y="1344"/>
                  </a:cubicBezTo>
                  <a:cubicBezTo>
                    <a:pt x="208" y="1631"/>
                    <a:pt x="96" y="1918"/>
                    <a:pt x="0" y="2206"/>
                  </a:cubicBezTo>
                  <a:cubicBezTo>
                    <a:pt x="224" y="2541"/>
                    <a:pt x="399" y="3020"/>
                    <a:pt x="734" y="3275"/>
                  </a:cubicBezTo>
                  <a:cubicBezTo>
                    <a:pt x="1548" y="3850"/>
                    <a:pt x="2378" y="4376"/>
                    <a:pt x="3240" y="4855"/>
                  </a:cubicBezTo>
                  <a:cubicBezTo>
                    <a:pt x="3495" y="4999"/>
                    <a:pt x="3846" y="4999"/>
                    <a:pt x="4150" y="5062"/>
                  </a:cubicBezTo>
                  <a:cubicBezTo>
                    <a:pt x="4213" y="4695"/>
                    <a:pt x="4389" y="4280"/>
                    <a:pt x="4293" y="3977"/>
                  </a:cubicBezTo>
                  <a:cubicBezTo>
                    <a:pt x="4054" y="3243"/>
                    <a:pt x="4070" y="2653"/>
                    <a:pt x="4517" y="1998"/>
                  </a:cubicBezTo>
                  <a:cubicBezTo>
                    <a:pt x="5027" y="1248"/>
                    <a:pt x="4644" y="418"/>
                    <a:pt x="3751" y="115"/>
                  </a:cubicBezTo>
                  <a:cubicBezTo>
                    <a:pt x="3526" y="37"/>
                    <a:pt x="3276" y="1"/>
                    <a:pt x="30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17"/>
            <p:cNvSpPr/>
            <p:nvPr/>
          </p:nvSpPr>
          <p:spPr>
            <a:xfrm>
              <a:off x="8567328" y="3384391"/>
              <a:ext cx="178908" cy="350460"/>
            </a:xfrm>
            <a:custGeom>
              <a:rect b="b" l="l" r="r" t="t"/>
              <a:pathLst>
                <a:path extrusionOk="0" h="6782" w="3448">
                  <a:moveTo>
                    <a:pt x="1568" y="0"/>
                  </a:moveTo>
                  <a:cubicBezTo>
                    <a:pt x="1157" y="0"/>
                    <a:pt x="793" y="183"/>
                    <a:pt x="575" y="729"/>
                  </a:cubicBezTo>
                  <a:cubicBezTo>
                    <a:pt x="256" y="1511"/>
                    <a:pt x="128" y="2373"/>
                    <a:pt x="16" y="2804"/>
                  </a:cubicBezTo>
                  <a:cubicBezTo>
                    <a:pt x="16" y="4112"/>
                    <a:pt x="0" y="5006"/>
                    <a:pt x="16" y="5900"/>
                  </a:cubicBezTo>
                  <a:cubicBezTo>
                    <a:pt x="16" y="6375"/>
                    <a:pt x="448" y="6782"/>
                    <a:pt x="865" y="6782"/>
                  </a:cubicBezTo>
                  <a:cubicBezTo>
                    <a:pt x="980" y="6782"/>
                    <a:pt x="1094" y="6751"/>
                    <a:pt x="1197" y="6682"/>
                  </a:cubicBezTo>
                  <a:cubicBezTo>
                    <a:pt x="1548" y="6442"/>
                    <a:pt x="1804" y="6091"/>
                    <a:pt x="1963" y="5692"/>
                  </a:cubicBezTo>
                  <a:cubicBezTo>
                    <a:pt x="2410" y="4511"/>
                    <a:pt x="2761" y="3298"/>
                    <a:pt x="3192" y="2101"/>
                  </a:cubicBezTo>
                  <a:cubicBezTo>
                    <a:pt x="3447" y="1351"/>
                    <a:pt x="3224" y="522"/>
                    <a:pt x="2538" y="234"/>
                  </a:cubicBezTo>
                  <a:cubicBezTo>
                    <a:pt x="2215" y="104"/>
                    <a:pt x="1878" y="0"/>
                    <a:pt x="1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17"/>
            <p:cNvSpPr/>
            <p:nvPr/>
          </p:nvSpPr>
          <p:spPr>
            <a:xfrm>
              <a:off x="7591015" y="4345677"/>
              <a:ext cx="302297" cy="330617"/>
            </a:xfrm>
            <a:custGeom>
              <a:rect b="b" l="l" r="r" t="t"/>
              <a:pathLst>
                <a:path extrusionOk="0" h="6398" w="5826">
                  <a:moveTo>
                    <a:pt x="240" y="0"/>
                  </a:moveTo>
                  <a:lnTo>
                    <a:pt x="0" y="224"/>
                  </a:lnTo>
                  <a:cubicBezTo>
                    <a:pt x="511" y="1421"/>
                    <a:pt x="974" y="2650"/>
                    <a:pt x="1564" y="3815"/>
                  </a:cubicBezTo>
                  <a:cubicBezTo>
                    <a:pt x="1899" y="4469"/>
                    <a:pt x="2586" y="4964"/>
                    <a:pt x="2857" y="5634"/>
                  </a:cubicBezTo>
                  <a:cubicBezTo>
                    <a:pt x="3105" y="6239"/>
                    <a:pt x="3500" y="6398"/>
                    <a:pt x="3912" y="6398"/>
                  </a:cubicBezTo>
                  <a:cubicBezTo>
                    <a:pt x="4109" y="6398"/>
                    <a:pt x="4310" y="6361"/>
                    <a:pt x="4501" y="6320"/>
                  </a:cubicBezTo>
                  <a:cubicBezTo>
                    <a:pt x="4980" y="6224"/>
                    <a:pt x="5714" y="5857"/>
                    <a:pt x="5762" y="5506"/>
                  </a:cubicBezTo>
                  <a:cubicBezTo>
                    <a:pt x="5825" y="4916"/>
                    <a:pt x="5618" y="4325"/>
                    <a:pt x="5219" y="3894"/>
                  </a:cubicBezTo>
                  <a:cubicBezTo>
                    <a:pt x="3910" y="2681"/>
                    <a:pt x="2506" y="1580"/>
                    <a:pt x="1117" y="463"/>
                  </a:cubicBezTo>
                  <a:cubicBezTo>
                    <a:pt x="846" y="272"/>
                    <a:pt x="559" y="128"/>
                    <a:pt x="2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17"/>
            <p:cNvSpPr/>
            <p:nvPr/>
          </p:nvSpPr>
          <p:spPr>
            <a:xfrm>
              <a:off x="8682414" y="4839058"/>
              <a:ext cx="300636" cy="237808"/>
            </a:xfrm>
            <a:custGeom>
              <a:rect b="b" l="l" r="r" t="t"/>
              <a:pathLst>
                <a:path extrusionOk="0" h="4602" w="5794">
                  <a:moveTo>
                    <a:pt x="1639" y="0"/>
                  </a:moveTo>
                  <a:cubicBezTo>
                    <a:pt x="1459" y="0"/>
                    <a:pt x="1309" y="33"/>
                    <a:pt x="1229" y="108"/>
                  </a:cubicBezTo>
                  <a:cubicBezTo>
                    <a:pt x="687" y="618"/>
                    <a:pt x="431" y="1448"/>
                    <a:pt x="1" y="2262"/>
                  </a:cubicBezTo>
                  <a:cubicBezTo>
                    <a:pt x="192" y="2422"/>
                    <a:pt x="974" y="2661"/>
                    <a:pt x="1213" y="2773"/>
                  </a:cubicBezTo>
                  <a:cubicBezTo>
                    <a:pt x="2426" y="3395"/>
                    <a:pt x="3033" y="4034"/>
                    <a:pt x="4294" y="4544"/>
                  </a:cubicBezTo>
                  <a:cubicBezTo>
                    <a:pt x="4391" y="4584"/>
                    <a:pt x="4515" y="4602"/>
                    <a:pt x="4647" y="4602"/>
                  </a:cubicBezTo>
                  <a:cubicBezTo>
                    <a:pt x="4990" y="4602"/>
                    <a:pt x="5393" y="4482"/>
                    <a:pt x="5554" y="4321"/>
                  </a:cubicBezTo>
                  <a:cubicBezTo>
                    <a:pt x="5762" y="4081"/>
                    <a:pt x="5794" y="3331"/>
                    <a:pt x="5602" y="3092"/>
                  </a:cubicBezTo>
                  <a:cubicBezTo>
                    <a:pt x="4772" y="2103"/>
                    <a:pt x="3847" y="1193"/>
                    <a:pt x="2857" y="379"/>
                  </a:cubicBezTo>
                  <a:cubicBezTo>
                    <a:pt x="2583" y="159"/>
                    <a:pt x="2036" y="0"/>
                    <a:pt x="1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17"/>
            <p:cNvSpPr/>
            <p:nvPr/>
          </p:nvSpPr>
          <p:spPr>
            <a:xfrm>
              <a:off x="8853850" y="3918749"/>
              <a:ext cx="288183" cy="229075"/>
            </a:xfrm>
            <a:custGeom>
              <a:rect b="b" l="l" r="r" t="t"/>
              <a:pathLst>
                <a:path extrusionOk="0" h="4433" w="5554">
                  <a:moveTo>
                    <a:pt x="3525" y="0"/>
                  </a:moveTo>
                  <a:cubicBezTo>
                    <a:pt x="3297" y="0"/>
                    <a:pt x="3117" y="34"/>
                    <a:pt x="3064" y="107"/>
                  </a:cubicBezTo>
                  <a:cubicBezTo>
                    <a:pt x="2490" y="953"/>
                    <a:pt x="1596" y="714"/>
                    <a:pt x="910" y="1065"/>
                  </a:cubicBezTo>
                  <a:cubicBezTo>
                    <a:pt x="575" y="1256"/>
                    <a:pt x="32" y="1528"/>
                    <a:pt x="16" y="1783"/>
                  </a:cubicBezTo>
                  <a:cubicBezTo>
                    <a:pt x="0" y="2150"/>
                    <a:pt x="287" y="2645"/>
                    <a:pt x="591" y="2916"/>
                  </a:cubicBezTo>
                  <a:cubicBezTo>
                    <a:pt x="1149" y="3379"/>
                    <a:pt x="1740" y="3810"/>
                    <a:pt x="2362" y="4177"/>
                  </a:cubicBezTo>
                  <a:cubicBezTo>
                    <a:pt x="2522" y="4288"/>
                    <a:pt x="2729" y="4304"/>
                    <a:pt x="3144" y="4432"/>
                  </a:cubicBezTo>
                  <a:cubicBezTo>
                    <a:pt x="3511" y="4177"/>
                    <a:pt x="3862" y="3905"/>
                    <a:pt x="4181" y="3586"/>
                  </a:cubicBezTo>
                  <a:cubicBezTo>
                    <a:pt x="4469" y="3267"/>
                    <a:pt x="4612" y="2804"/>
                    <a:pt x="4900" y="2469"/>
                  </a:cubicBezTo>
                  <a:cubicBezTo>
                    <a:pt x="5554" y="1735"/>
                    <a:pt x="5155" y="889"/>
                    <a:pt x="4804" y="378"/>
                  </a:cubicBezTo>
                  <a:cubicBezTo>
                    <a:pt x="4654" y="142"/>
                    <a:pt x="3991" y="0"/>
                    <a:pt x="35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17"/>
            <p:cNvSpPr/>
            <p:nvPr/>
          </p:nvSpPr>
          <p:spPr>
            <a:xfrm>
              <a:off x="7318555" y="183564"/>
              <a:ext cx="213725" cy="336973"/>
            </a:xfrm>
            <a:custGeom>
              <a:rect b="b" l="l" r="r" t="t"/>
              <a:pathLst>
                <a:path extrusionOk="0" h="6521" w="4119">
                  <a:moveTo>
                    <a:pt x="3863" y="0"/>
                  </a:moveTo>
                  <a:cubicBezTo>
                    <a:pt x="3576" y="192"/>
                    <a:pt x="3193" y="319"/>
                    <a:pt x="3001" y="591"/>
                  </a:cubicBezTo>
                  <a:cubicBezTo>
                    <a:pt x="2379" y="1437"/>
                    <a:pt x="1804" y="2330"/>
                    <a:pt x="1309" y="3272"/>
                  </a:cubicBezTo>
                  <a:cubicBezTo>
                    <a:pt x="815" y="4261"/>
                    <a:pt x="448" y="5315"/>
                    <a:pt x="1" y="6432"/>
                  </a:cubicBezTo>
                  <a:cubicBezTo>
                    <a:pt x="231" y="6491"/>
                    <a:pt x="427" y="6520"/>
                    <a:pt x="594" y="6520"/>
                  </a:cubicBezTo>
                  <a:cubicBezTo>
                    <a:pt x="1096" y="6520"/>
                    <a:pt x="1333" y="6257"/>
                    <a:pt x="1453" y="5777"/>
                  </a:cubicBezTo>
                  <a:cubicBezTo>
                    <a:pt x="1533" y="5490"/>
                    <a:pt x="1660" y="5219"/>
                    <a:pt x="1804" y="4964"/>
                  </a:cubicBezTo>
                  <a:cubicBezTo>
                    <a:pt x="2538" y="3655"/>
                    <a:pt x="3304" y="2394"/>
                    <a:pt x="3975" y="1069"/>
                  </a:cubicBezTo>
                  <a:cubicBezTo>
                    <a:pt x="4118" y="798"/>
                    <a:pt x="3911" y="367"/>
                    <a:pt x="38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17"/>
            <p:cNvSpPr/>
            <p:nvPr/>
          </p:nvSpPr>
          <p:spPr>
            <a:xfrm>
              <a:off x="7724314" y="-6957"/>
              <a:ext cx="188040" cy="132650"/>
            </a:xfrm>
            <a:custGeom>
              <a:rect b="b" l="l" r="r" t="t"/>
              <a:pathLst>
                <a:path extrusionOk="0" h="2567" w="3624">
                  <a:moveTo>
                    <a:pt x="1592" y="0"/>
                  </a:moveTo>
                  <a:cubicBezTo>
                    <a:pt x="1456" y="0"/>
                    <a:pt x="1324" y="15"/>
                    <a:pt x="1198" y="48"/>
                  </a:cubicBezTo>
                  <a:cubicBezTo>
                    <a:pt x="719" y="192"/>
                    <a:pt x="480" y="1229"/>
                    <a:pt x="1" y="2107"/>
                  </a:cubicBezTo>
                  <a:cubicBezTo>
                    <a:pt x="414" y="2292"/>
                    <a:pt x="763" y="2567"/>
                    <a:pt x="993" y="2567"/>
                  </a:cubicBezTo>
                  <a:cubicBezTo>
                    <a:pt x="1020" y="2567"/>
                    <a:pt x="1046" y="2563"/>
                    <a:pt x="1070" y="2554"/>
                  </a:cubicBezTo>
                  <a:cubicBezTo>
                    <a:pt x="1868" y="2251"/>
                    <a:pt x="2634" y="1868"/>
                    <a:pt x="3368" y="1405"/>
                  </a:cubicBezTo>
                  <a:cubicBezTo>
                    <a:pt x="3576" y="1261"/>
                    <a:pt x="3544" y="783"/>
                    <a:pt x="3623" y="447"/>
                  </a:cubicBezTo>
                  <a:cubicBezTo>
                    <a:pt x="2953" y="316"/>
                    <a:pt x="2228" y="0"/>
                    <a:pt x="159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17"/>
            <p:cNvSpPr/>
            <p:nvPr/>
          </p:nvSpPr>
          <p:spPr>
            <a:xfrm>
              <a:off x="8892765" y="3278046"/>
              <a:ext cx="195460" cy="161123"/>
            </a:xfrm>
            <a:custGeom>
              <a:rect b="b" l="l" r="r" t="t"/>
              <a:pathLst>
                <a:path extrusionOk="0" h="3118" w="3767">
                  <a:moveTo>
                    <a:pt x="2417" y="1"/>
                  </a:moveTo>
                  <a:cubicBezTo>
                    <a:pt x="2402" y="1"/>
                    <a:pt x="2389" y="4"/>
                    <a:pt x="2378" y="10"/>
                  </a:cubicBezTo>
                  <a:cubicBezTo>
                    <a:pt x="1988" y="270"/>
                    <a:pt x="1598" y="422"/>
                    <a:pt x="1190" y="422"/>
                  </a:cubicBezTo>
                  <a:cubicBezTo>
                    <a:pt x="847" y="422"/>
                    <a:pt x="491" y="315"/>
                    <a:pt x="112" y="74"/>
                  </a:cubicBezTo>
                  <a:cubicBezTo>
                    <a:pt x="80" y="186"/>
                    <a:pt x="32" y="297"/>
                    <a:pt x="0" y="393"/>
                  </a:cubicBezTo>
                  <a:cubicBezTo>
                    <a:pt x="319" y="872"/>
                    <a:pt x="686" y="1319"/>
                    <a:pt x="1069" y="1734"/>
                  </a:cubicBezTo>
                  <a:cubicBezTo>
                    <a:pt x="1579" y="2228"/>
                    <a:pt x="2385" y="3118"/>
                    <a:pt x="2705" y="3118"/>
                  </a:cubicBezTo>
                  <a:cubicBezTo>
                    <a:pt x="2726" y="3118"/>
                    <a:pt x="2745" y="3114"/>
                    <a:pt x="2761" y="3106"/>
                  </a:cubicBezTo>
                  <a:cubicBezTo>
                    <a:pt x="3767" y="2595"/>
                    <a:pt x="3080" y="1526"/>
                    <a:pt x="3112" y="680"/>
                  </a:cubicBezTo>
                  <a:cubicBezTo>
                    <a:pt x="3128" y="585"/>
                    <a:pt x="3128" y="441"/>
                    <a:pt x="3064" y="393"/>
                  </a:cubicBezTo>
                  <a:cubicBezTo>
                    <a:pt x="2863" y="249"/>
                    <a:pt x="2557" y="1"/>
                    <a:pt x="24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17"/>
            <p:cNvSpPr/>
            <p:nvPr/>
          </p:nvSpPr>
          <p:spPr>
            <a:xfrm>
              <a:off x="7571143" y="4027367"/>
              <a:ext cx="145804" cy="154663"/>
            </a:xfrm>
            <a:custGeom>
              <a:rect b="b" l="l" r="r" t="t"/>
              <a:pathLst>
                <a:path extrusionOk="0" h="2993" w="2810">
                  <a:moveTo>
                    <a:pt x="2075" y="0"/>
                  </a:moveTo>
                  <a:cubicBezTo>
                    <a:pt x="1469" y="0"/>
                    <a:pt x="894" y="255"/>
                    <a:pt x="479" y="702"/>
                  </a:cubicBezTo>
                  <a:cubicBezTo>
                    <a:pt x="0" y="1213"/>
                    <a:pt x="479" y="1724"/>
                    <a:pt x="958" y="2107"/>
                  </a:cubicBezTo>
                  <a:cubicBezTo>
                    <a:pt x="1181" y="2298"/>
                    <a:pt x="1373" y="2522"/>
                    <a:pt x="1612" y="2713"/>
                  </a:cubicBezTo>
                  <a:cubicBezTo>
                    <a:pt x="1864" y="2899"/>
                    <a:pt x="2069" y="2993"/>
                    <a:pt x="2232" y="2993"/>
                  </a:cubicBezTo>
                  <a:cubicBezTo>
                    <a:pt x="2501" y="2993"/>
                    <a:pt x="2654" y="2736"/>
                    <a:pt x="2713" y="2218"/>
                  </a:cubicBezTo>
                  <a:cubicBezTo>
                    <a:pt x="2729" y="1979"/>
                    <a:pt x="2713" y="1740"/>
                    <a:pt x="2713" y="1516"/>
                  </a:cubicBezTo>
                  <a:lnTo>
                    <a:pt x="2729" y="1516"/>
                  </a:lnTo>
                  <a:cubicBezTo>
                    <a:pt x="2729" y="1452"/>
                    <a:pt x="2729" y="1388"/>
                    <a:pt x="2729" y="1325"/>
                  </a:cubicBezTo>
                  <a:cubicBezTo>
                    <a:pt x="2809" y="718"/>
                    <a:pt x="2777" y="16"/>
                    <a:pt x="20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17"/>
            <p:cNvSpPr/>
            <p:nvPr/>
          </p:nvSpPr>
          <p:spPr>
            <a:xfrm>
              <a:off x="8452190" y="3306570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97" y="1"/>
                  </a:moveTo>
                  <a:cubicBezTo>
                    <a:pt x="97" y="815"/>
                    <a:pt x="1" y="1565"/>
                    <a:pt x="145" y="2235"/>
                  </a:cubicBezTo>
                  <a:cubicBezTo>
                    <a:pt x="224" y="2554"/>
                    <a:pt x="815" y="2889"/>
                    <a:pt x="1182" y="2921"/>
                  </a:cubicBezTo>
                  <a:cubicBezTo>
                    <a:pt x="1187" y="2922"/>
                    <a:pt x="1193" y="2922"/>
                    <a:pt x="1198" y="2922"/>
                  </a:cubicBezTo>
                  <a:cubicBezTo>
                    <a:pt x="1472" y="2922"/>
                    <a:pt x="1934" y="2532"/>
                    <a:pt x="2044" y="2235"/>
                  </a:cubicBezTo>
                  <a:cubicBezTo>
                    <a:pt x="2475" y="1054"/>
                    <a:pt x="1900" y="400"/>
                    <a:pt x="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17"/>
            <p:cNvSpPr/>
            <p:nvPr/>
          </p:nvSpPr>
          <p:spPr>
            <a:xfrm>
              <a:off x="7812938" y="3951200"/>
              <a:ext cx="203762" cy="135647"/>
            </a:xfrm>
            <a:custGeom>
              <a:rect b="b" l="l" r="r" t="t"/>
              <a:pathLst>
                <a:path extrusionOk="0" h="2625" w="3927">
                  <a:moveTo>
                    <a:pt x="3529" y="1"/>
                  </a:moveTo>
                  <a:cubicBezTo>
                    <a:pt x="2711" y="1"/>
                    <a:pt x="2178" y="498"/>
                    <a:pt x="1596" y="900"/>
                  </a:cubicBezTo>
                  <a:cubicBezTo>
                    <a:pt x="1277" y="1123"/>
                    <a:pt x="878" y="1251"/>
                    <a:pt x="543" y="1442"/>
                  </a:cubicBezTo>
                  <a:cubicBezTo>
                    <a:pt x="336" y="1602"/>
                    <a:pt x="160" y="1761"/>
                    <a:pt x="0" y="1953"/>
                  </a:cubicBezTo>
                  <a:cubicBezTo>
                    <a:pt x="216" y="2184"/>
                    <a:pt x="462" y="2625"/>
                    <a:pt x="651" y="2625"/>
                  </a:cubicBezTo>
                  <a:cubicBezTo>
                    <a:pt x="658" y="2625"/>
                    <a:pt x="664" y="2624"/>
                    <a:pt x="671" y="2623"/>
                  </a:cubicBezTo>
                  <a:cubicBezTo>
                    <a:pt x="2171" y="2384"/>
                    <a:pt x="3144" y="1426"/>
                    <a:pt x="3926" y="38"/>
                  </a:cubicBezTo>
                  <a:cubicBezTo>
                    <a:pt x="3787" y="12"/>
                    <a:pt x="3655" y="1"/>
                    <a:pt x="35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17"/>
            <p:cNvSpPr/>
            <p:nvPr/>
          </p:nvSpPr>
          <p:spPr>
            <a:xfrm>
              <a:off x="7466797" y="4941062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27" y="1"/>
                  </a:moveTo>
                  <a:cubicBezTo>
                    <a:pt x="352" y="352"/>
                    <a:pt x="96" y="687"/>
                    <a:pt x="16" y="1054"/>
                  </a:cubicBezTo>
                  <a:cubicBezTo>
                    <a:pt x="0" y="1341"/>
                    <a:pt x="96" y="1629"/>
                    <a:pt x="320" y="1836"/>
                  </a:cubicBezTo>
                  <a:cubicBezTo>
                    <a:pt x="703" y="2139"/>
                    <a:pt x="1165" y="2475"/>
                    <a:pt x="1612" y="2506"/>
                  </a:cubicBezTo>
                  <a:cubicBezTo>
                    <a:pt x="1628" y="2508"/>
                    <a:pt x="1644" y="2509"/>
                    <a:pt x="1660" y="2509"/>
                  </a:cubicBezTo>
                  <a:cubicBezTo>
                    <a:pt x="2002" y="2509"/>
                    <a:pt x="2408" y="2190"/>
                    <a:pt x="2698" y="1916"/>
                  </a:cubicBezTo>
                  <a:cubicBezTo>
                    <a:pt x="2825" y="1788"/>
                    <a:pt x="2793" y="1230"/>
                    <a:pt x="2666" y="1150"/>
                  </a:cubicBezTo>
                  <a:cubicBezTo>
                    <a:pt x="2091" y="847"/>
                    <a:pt x="1485" y="575"/>
                    <a:pt x="878" y="336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17"/>
            <p:cNvSpPr/>
            <p:nvPr/>
          </p:nvSpPr>
          <p:spPr>
            <a:xfrm>
              <a:off x="9007851" y="4295347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421" y="1"/>
                  </a:moveTo>
                  <a:cubicBezTo>
                    <a:pt x="958" y="480"/>
                    <a:pt x="400" y="894"/>
                    <a:pt x="96" y="1453"/>
                  </a:cubicBezTo>
                  <a:cubicBezTo>
                    <a:pt x="1" y="1629"/>
                    <a:pt x="527" y="2347"/>
                    <a:pt x="894" y="2506"/>
                  </a:cubicBezTo>
                  <a:cubicBezTo>
                    <a:pt x="952" y="2530"/>
                    <a:pt x="1012" y="2541"/>
                    <a:pt x="1074" y="2541"/>
                  </a:cubicBezTo>
                  <a:cubicBezTo>
                    <a:pt x="1553" y="2541"/>
                    <a:pt x="2107" y="1866"/>
                    <a:pt x="2235" y="1230"/>
                  </a:cubicBezTo>
                  <a:lnTo>
                    <a:pt x="142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17"/>
            <p:cNvSpPr/>
            <p:nvPr/>
          </p:nvSpPr>
          <p:spPr>
            <a:xfrm>
              <a:off x="8798330" y="4069378"/>
              <a:ext cx="127591" cy="112238"/>
            </a:xfrm>
            <a:custGeom>
              <a:rect b="b" l="l" r="r" t="t"/>
              <a:pathLst>
                <a:path extrusionOk="0" h="2172" w="2459">
                  <a:moveTo>
                    <a:pt x="416" y="1"/>
                  </a:moveTo>
                  <a:lnTo>
                    <a:pt x="1" y="177"/>
                  </a:lnTo>
                  <a:cubicBezTo>
                    <a:pt x="33" y="847"/>
                    <a:pt x="81" y="1517"/>
                    <a:pt x="113" y="2171"/>
                  </a:cubicBezTo>
                  <a:lnTo>
                    <a:pt x="2395" y="1804"/>
                  </a:lnTo>
                  <a:lnTo>
                    <a:pt x="2459" y="1357"/>
                  </a:lnTo>
                  <a:lnTo>
                    <a:pt x="41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17"/>
            <p:cNvSpPr/>
            <p:nvPr/>
          </p:nvSpPr>
          <p:spPr>
            <a:xfrm>
              <a:off x="8001859" y="3489754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1"/>
                  </a:moveTo>
                  <a:cubicBezTo>
                    <a:pt x="276" y="1"/>
                    <a:pt x="154" y="5"/>
                    <a:pt x="30" y="15"/>
                  </a:cubicBezTo>
                  <a:cubicBezTo>
                    <a:pt x="1" y="1057"/>
                    <a:pt x="349" y="1951"/>
                    <a:pt x="753" y="1951"/>
                  </a:cubicBezTo>
                  <a:cubicBezTo>
                    <a:pt x="788" y="1951"/>
                    <a:pt x="824" y="1944"/>
                    <a:pt x="860" y="1930"/>
                  </a:cubicBezTo>
                  <a:cubicBezTo>
                    <a:pt x="1355" y="1754"/>
                    <a:pt x="1929" y="1323"/>
                    <a:pt x="2105" y="876"/>
                  </a:cubicBezTo>
                  <a:cubicBezTo>
                    <a:pt x="2292" y="387"/>
                    <a:pt x="1491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17"/>
            <p:cNvSpPr/>
            <p:nvPr/>
          </p:nvSpPr>
          <p:spPr>
            <a:xfrm>
              <a:off x="8436468" y="4202179"/>
              <a:ext cx="104398" cy="109809"/>
            </a:xfrm>
            <a:custGeom>
              <a:rect b="b" l="l" r="r" t="t"/>
              <a:pathLst>
                <a:path extrusionOk="0" h="2125" w="2012">
                  <a:moveTo>
                    <a:pt x="1469" y="0"/>
                  </a:moveTo>
                  <a:lnTo>
                    <a:pt x="1" y="1038"/>
                  </a:lnTo>
                  <a:cubicBezTo>
                    <a:pt x="451" y="1551"/>
                    <a:pt x="751" y="2124"/>
                    <a:pt x="943" y="2124"/>
                  </a:cubicBezTo>
                  <a:cubicBezTo>
                    <a:pt x="948" y="2124"/>
                    <a:pt x="953" y="2124"/>
                    <a:pt x="958" y="2123"/>
                  </a:cubicBezTo>
                  <a:cubicBezTo>
                    <a:pt x="1644" y="1995"/>
                    <a:pt x="2012" y="1437"/>
                    <a:pt x="1932" y="719"/>
                  </a:cubicBezTo>
                  <a:cubicBezTo>
                    <a:pt x="1900" y="463"/>
                    <a:pt x="1629" y="24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17"/>
            <p:cNvSpPr/>
            <p:nvPr/>
          </p:nvSpPr>
          <p:spPr>
            <a:xfrm>
              <a:off x="8262593" y="3704096"/>
              <a:ext cx="106058" cy="200447"/>
            </a:xfrm>
            <a:custGeom>
              <a:rect b="b" l="l" r="r" t="t"/>
              <a:pathLst>
                <a:path extrusionOk="0" h="3879" w="2044">
                  <a:moveTo>
                    <a:pt x="1899" y="0"/>
                  </a:moveTo>
                  <a:cubicBezTo>
                    <a:pt x="559" y="702"/>
                    <a:pt x="0" y="2107"/>
                    <a:pt x="399" y="3878"/>
                  </a:cubicBezTo>
                  <a:cubicBezTo>
                    <a:pt x="511" y="3814"/>
                    <a:pt x="623" y="3734"/>
                    <a:pt x="734" y="3639"/>
                  </a:cubicBezTo>
                  <a:cubicBezTo>
                    <a:pt x="1101" y="3192"/>
                    <a:pt x="2043" y="2857"/>
                    <a:pt x="1022" y="2123"/>
                  </a:cubicBezTo>
                  <a:cubicBezTo>
                    <a:pt x="942" y="2059"/>
                    <a:pt x="990" y="1740"/>
                    <a:pt x="1070" y="1580"/>
                  </a:cubicBezTo>
                  <a:cubicBezTo>
                    <a:pt x="1325" y="1037"/>
                    <a:pt x="1612" y="527"/>
                    <a:pt x="18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17"/>
            <p:cNvSpPr/>
            <p:nvPr/>
          </p:nvSpPr>
          <p:spPr>
            <a:xfrm>
              <a:off x="8320552" y="316107"/>
              <a:ext cx="433987" cy="662577"/>
            </a:xfrm>
            <a:custGeom>
              <a:rect b="b" l="l" r="r" t="t"/>
              <a:pathLst>
                <a:path extrusionOk="0" h="12822" w="8364">
                  <a:moveTo>
                    <a:pt x="4661" y="0"/>
                  </a:moveTo>
                  <a:cubicBezTo>
                    <a:pt x="4639" y="0"/>
                    <a:pt x="4617" y="2"/>
                    <a:pt x="4597" y="5"/>
                  </a:cubicBezTo>
                  <a:cubicBezTo>
                    <a:pt x="3336" y="164"/>
                    <a:pt x="1118" y="2766"/>
                    <a:pt x="942" y="4026"/>
                  </a:cubicBezTo>
                  <a:cubicBezTo>
                    <a:pt x="830" y="4808"/>
                    <a:pt x="559" y="5558"/>
                    <a:pt x="351" y="6340"/>
                  </a:cubicBezTo>
                  <a:cubicBezTo>
                    <a:pt x="256" y="6755"/>
                    <a:pt x="144" y="7170"/>
                    <a:pt x="0" y="7665"/>
                  </a:cubicBezTo>
                  <a:cubicBezTo>
                    <a:pt x="80" y="7825"/>
                    <a:pt x="112" y="8080"/>
                    <a:pt x="272" y="8224"/>
                  </a:cubicBezTo>
                  <a:cubicBezTo>
                    <a:pt x="1756" y="9660"/>
                    <a:pt x="3240" y="11096"/>
                    <a:pt x="4740" y="12517"/>
                  </a:cubicBezTo>
                  <a:cubicBezTo>
                    <a:pt x="4967" y="12723"/>
                    <a:pt x="5193" y="12821"/>
                    <a:pt x="5404" y="12821"/>
                  </a:cubicBezTo>
                  <a:cubicBezTo>
                    <a:pt x="5697" y="12821"/>
                    <a:pt x="5959" y="12630"/>
                    <a:pt x="6145" y="12277"/>
                  </a:cubicBezTo>
                  <a:cubicBezTo>
                    <a:pt x="6496" y="11591"/>
                    <a:pt x="6767" y="10889"/>
                    <a:pt x="6975" y="10155"/>
                  </a:cubicBezTo>
                  <a:cubicBezTo>
                    <a:pt x="7374" y="8718"/>
                    <a:pt x="7613" y="7234"/>
                    <a:pt x="8060" y="5814"/>
                  </a:cubicBezTo>
                  <a:cubicBezTo>
                    <a:pt x="8347" y="4904"/>
                    <a:pt x="8363" y="4186"/>
                    <a:pt x="7709" y="3420"/>
                  </a:cubicBezTo>
                  <a:cubicBezTo>
                    <a:pt x="6959" y="2542"/>
                    <a:pt x="6400" y="1521"/>
                    <a:pt x="5682" y="611"/>
                  </a:cubicBezTo>
                  <a:cubicBezTo>
                    <a:pt x="5442" y="327"/>
                    <a:pt x="4992" y="0"/>
                    <a:pt x="46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17"/>
            <p:cNvSpPr/>
            <p:nvPr/>
          </p:nvSpPr>
          <p:spPr>
            <a:xfrm>
              <a:off x="8248480" y="1403219"/>
              <a:ext cx="191361" cy="256773"/>
            </a:xfrm>
            <a:custGeom>
              <a:rect b="b" l="l" r="r" t="t"/>
              <a:pathLst>
                <a:path extrusionOk="0" h="4969" w="3688">
                  <a:moveTo>
                    <a:pt x="3448" y="1"/>
                  </a:moveTo>
                  <a:cubicBezTo>
                    <a:pt x="3177" y="81"/>
                    <a:pt x="2842" y="81"/>
                    <a:pt x="2666" y="256"/>
                  </a:cubicBezTo>
                  <a:cubicBezTo>
                    <a:pt x="1884" y="974"/>
                    <a:pt x="1150" y="1740"/>
                    <a:pt x="416" y="2522"/>
                  </a:cubicBezTo>
                  <a:cubicBezTo>
                    <a:pt x="272" y="2682"/>
                    <a:pt x="192" y="2921"/>
                    <a:pt x="1" y="3320"/>
                  </a:cubicBezTo>
                  <a:cubicBezTo>
                    <a:pt x="432" y="3895"/>
                    <a:pt x="895" y="4438"/>
                    <a:pt x="1405" y="4948"/>
                  </a:cubicBezTo>
                  <a:cubicBezTo>
                    <a:pt x="1419" y="4962"/>
                    <a:pt x="1447" y="4969"/>
                    <a:pt x="1484" y="4969"/>
                  </a:cubicBezTo>
                  <a:cubicBezTo>
                    <a:pt x="1695" y="4969"/>
                    <a:pt x="2217" y="4753"/>
                    <a:pt x="2299" y="4549"/>
                  </a:cubicBezTo>
                  <a:cubicBezTo>
                    <a:pt x="2810" y="3368"/>
                    <a:pt x="3225" y="2139"/>
                    <a:pt x="3608" y="911"/>
                  </a:cubicBezTo>
                  <a:cubicBezTo>
                    <a:pt x="3688" y="655"/>
                    <a:pt x="3512" y="304"/>
                    <a:pt x="34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17"/>
            <p:cNvSpPr/>
            <p:nvPr/>
          </p:nvSpPr>
          <p:spPr>
            <a:xfrm>
              <a:off x="7395634" y="4415799"/>
              <a:ext cx="109275" cy="112341"/>
            </a:xfrm>
            <a:custGeom>
              <a:rect b="b" l="l" r="r" t="t"/>
              <a:pathLst>
                <a:path extrusionOk="0" h="2174" w="2106">
                  <a:moveTo>
                    <a:pt x="843" y="1"/>
                  </a:moveTo>
                  <a:cubicBezTo>
                    <a:pt x="657" y="1"/>
                    <a:pt x="1" y="679"/>
                    <a:pt x="63" y="865"/>
                  </a:cubicBezTo>
                  <a:cubicBezTo>
                    <a:pt x="206" y="1359"/>
                    <a:pt x="669" y="1742"/>
                    <a:pt x="1004" y="2173"/>
                  </a:cubicBezTo>
                  <a:lnTo>
                    <a:pt x="1435" y="2125"/>
                  </a:lnTo>
                  <a:cubicBezTo>
                    <a:pt x="1642" y="1742"/>
                    <a:pt x="2105" y="1248"/>
                    <a:pt x="1994" y="976"/>
                  </a:cubicBezTo>
                  <a:cubicBezTo>
                    <a:pt x="1818" y="561"/>
                    <a:pt x="1307" y="178"/>
                    <a:pt x="860" y="3"/>
                  </a:cubicBezTo>
                  <a:cubicBezTo>
                    <a:pt x="855" y="1"/>
                    <a:pt x="850" y="1"/>
                    <a:pt x="8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17"/>
            <p:cNvSpPr/>
            <p:nvPr/>
          </p:nvSpPr>
          <p:spPr>
            <a:xfrm>
              <a:off x="7719385" y="2777948"/>
              <a:ext cx="91945" cy="88313"/>
            </a:xfrm>
            <a:custGeom>
              <a:rect b="b" l="l" r="r" t="t"/>
              <a:pathLst>
                <a:path extrusionOk="0" h="1709" w="1772">
                  <a:moveTo>
                    <a:pt x="846" y="1"/>
                  </a:moveTo>
                  <a:cubicBezTo>
                    <a:pt x="575" y="368"/>
                    <a:pt x="255" y="703"/>
                    <a:pt x="48" y="1102"/>
                  </a:cubicBezTo>
                  <a:cubicBezTo>
                    <a:pt x="1" y="1212"/>
                    <a:pt x="449" y="1709"/>
                    <a:pt x="508" y="1709"/>
                  </a:cubicBezTo>
                  <a:cubicBezTo>
                    <a:pt x="509" y="1709"/>
                    <a:pt x="510" y="1709"/>
                    <a:pt x="511" y="1708"/>
                  </a:cubicBezTo>
                  <a:cubicBezTo>
                    <a:pt x="942" y="1421"/>
                    <a:pt x="1357" y="1134"/>
                    <a:pt x="1771" y="799"/>
                  </a:cubicBezTo>
                  <a:cubicBezTo>
                    <a:pt x="1293" y="400"/>
                    <a:pt x="1069" y="208"/>
                    <a:pt x="8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17"/>
            <p:cNvSpPr/>
            <p:nvPr/>
          </p:nvSpPr>
          <p:spPr>
            <a:xfrm>
              <a:off x="7699460" y="4349811"/>
              <a:ext cx="121780" cy="81543"/>
            </a:xfrm>
            <a:custGeom>
              <a:rect b="b" l="l" r="r" t="t"/>
              <a:pathLst>
                <a:path extrusionOk="0" h="1578" w="2347">
                  <a:moveTo>
                    <a:pt x="1" y="0"/>
                  </a:moveTo>
                  <a:cubicBezTo>
                    <a:pt x="807" y="1159"/>
                    <a:pt x="1170" y="1578"/>
                    <a:pt x="1629" y="1578"/>
                  </a:cubicBezTo>
                  <a:cubicBezTo>
                    <a:pt x="1833" y="1578"/>
                    <a:pt x="2057" y="1494"/>
                    <a:pt x="2347" y="1357"/>
                  </a:cubicBezTo>
                  <a:cubicBezTo>
                    <a:pt x="1868" y="447"/>
                    <a:pt x="1134" y="16"/>
                    <a:pt x="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17"/>
            <p:cNvSpPr/>
            <p:nvPr/>
          </p:nvSpPr>
          <p:spPr>
            <a:xfrm>
              <a:off x="7228323" y="4827277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5" y="48"/>
                  </a:moveTo>
                  <a:lnTo>
                    <a:pt x="0" y="336"/>
                  </a:lnTo>
                  <a:lnTo>
                    <a:pt x="942" y="1564"/>
                  </a:lnTo>
                  <a:cubicBezTo>
                    <a:pt x="1117" y="1325"/>
                    <a:pt x="1421" y="1118"/>
                    <a:pt x="1452" y="862"/>
                  </a:cubicBezTo>
                  <a:cubicBezTo>
                    <a:pt x="1532" y="0"/>
                    <a:pt x="830" y="144"/>
                    <a:pt x="335" y="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17"/>
            <p:cNvSpPr/>
            <p:nvPr/>
          </p:nvSpPr>
          <p:spPr>
            <a:xfrm>
              <a:off x="7544628" y="4911402"/>
              <a:ext cx="101907" cy="57773"/>
            </a:xfrm>
            <a:custGeom>
              <a:rect b="b" l="l" r="r" t="t"/>
              <a:pathLst>
                <a:path extrusionOk="0" h="1118" w="1964">
                  <a:moveTo>
                    <a:pt x="96" y="0"/>
                  </a:moveTo>
                  <a:lnTo>
                    <a:pt x="1" y="304"/>
                  </a:lnTo>
                  <a:cubicBezTo>
                    <a:pt x="494" y="841"/>
                    <a:pt x="866" y="1117"/>
                    <a:pt x="1202" y="1117"/>
                  </a:cubicBezTo>
                  <a:cubicBezTo>
                    <a:pt x="1464" y="1117"/>
                    <a:pt x="1705" y="949"/>
                    <a:pt x="1964" y="607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17"/>
            <p:cNvSpPr/>
            <p:nvPr/>
          </p:nvSpPr>
          <p:spPr>
            <a:xfrm>
              <a:off x="8605413" y="4757156"/>
              <a:ext cx="48048" cy="112238"/>
            </a:xfrm>
            <a:custGeom>
              <a:rect b="b" l="l" r="r" t="t"/>
              <a:pathLst>
                <a:path extrusionOk="0" h="2172" w="926">
                  <a:moveTo>
                    <a:pt x="926" y="1"/>
                  </a:moveTo>
                  <a:cubicBezTo>
                    <a:pt x="0" y="671"/>
                    <a:pt x="782" y="2139"/>
                    <a:pt x="814" y="2171"/>
                  </a:cubicBezTo>
                  <a:cubicBezTo>
                    <a:pt x="846" y="1373"/>
                    <a:pt x="878" y="767"/>
                    <a:pt x="9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17"/>
            <p:cNvSpPr/>
            <p:nvPr/>
          </p:nvSpPr>
          <p:spPr>
            <a:xfrm>
              <a:off x="7099123" y="4604615"/>
              <a:ext cx="60916" cy="72965"/>
            </a:xfrm>
            <a:custGeom>
              <a:rect b="b" l="l" r="r" t="t"/>
              <a:pathLst>
                <a:path extrusionOk="0" h="1412" w="1174">
                  <a:moveTo>
                    <a:pt x="830" y="0"/>
                  </a:moveTo>
                  <a:lnTo>
                    <a:pt x="830" y="0"/>
                  </a:lnTo>
                  <a:cubicBezTo>
                    <a:pt x="543" y="479"/>
                    <a:pt x="288" y="894"/>
                    <a:pt x="1" y="1373"/>
                  </a:cubicBezTo>
                  <a:cubicBezTo>
                    <a:pt x="215" y="1396"/>
                    <a:pt x="392" y="1411"/>
                    <a:pt x="536" y="1411"/>
                  </a:cubicBezTo>
                  <a:cubicBezTo>
                    <a:pt x="1173" y="1411"/>
                    <a:pt x="1156" y="1120"/>
                    <a:pt x="8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17"/>
            <p:cNvSpPr/>
            <p:nvPr/>
          </p:nvSpPr>
          <p:spPr>
            <a:xfrm>
              <a:off x="7786423" y="2264001"/>
              <a:ext cx="450539" cy="438979"/>
            </a:xfrm>
            <a:custGeom>
              <a:rect b="b" l="l" r="r" t="t"/>
              <a:pathLst>
                <a:path extrusionOk="0" h="8495" w="8683">
                  <a:moveTo>
                    <a:pt x="4069" y="0"/>
                  </a:moveTo>
                  <a:cubicBezTo>
                    <a:pt x="3866" y="0"/>
                    <a:pt x="3654" y="17"/>
                    <a:pt x="3432" y="52"/>
                  </a:cubicBezTo>
                  <a:cubicBezTo>
                    <a:pt x="3420" y="54"/>
                    <a:pt x="3408" y="54"/>
                    <a:pt x="3396" y="54"/>
                  </a:cubicBezTo>
                  <a:cubicBezTo>
                    <a:pt x="3300" y="54"/>
                    <a:pt x="3197" y="13"/>
                    <a:pt x="3099" y="13"/>
                  </a:cubicBezTo>
                  <a:cubicBezTo>
                    <a:pt x="3077" y="13"/>
                    <a:pt x="3055" y="15"/>
                    <a:pt x="3033" y="20"/>
                  </a:cubicBezTo>
                  <a:cubicBezTo>
                    <a:pt x="2187" y="228"/>
                    <a:pt x="878" y="196"/>
                    <a:pt x="623" y="691"/>
                  </a:cubicBezTo>
                  <a:cubicBezTo>
                    <a:pt x="176" y="1584"/>
                    <a:pt x="1" y="2957"/>
                    <a:pt x="384" y="3850"/>
                  </a:cubicBezTo>
                  <a:cubicBezTo>
                    <a:pt x="1054" y="5494"/>
                    <a:pt x="2219" y="6962"/>
                    <a:pt x="3177" y="8495"/>
                  </a:cubicBezTo>
                  <a:lnTo>
                    <a:pt x="3990" y="8495"/>
                  </a:lnTo>
                  <a:cubicBezTo>
                    <a:pt x="4102" y="8319"/>
                    <a:pt x="4230" y="8159"/>
                    <a:pt x="4374" y="8016"/>
                  </a:cubicBezTo>
                  <a:cubicBezTo>
                    <a:pt x="5570" y="6883"/>
                    <a:pt x="6783" y="5750"/>
                    <a:pt x="7996" y="4632"/>
                  </a:cubicBezTo>
                  <a:cubicBezTo>
                    <a:pt x="8571" y="4090"/>
                    <a:pt x="8683" y="3627"/>
                    <a:pt x="7996" y="3068"/>
                  </a:cubicBezTo>
                  <a:cubicBezTo>
                    <a:pt x="7533" y="2685"/>
                    <a:pt x="7055" y="2270"/>
                    <a:pt x="6767" y="1776"/>
                  </a:cubicBezTo>
                  <a:cubicBezTo>
                    <a:pt x="6140" y="602"/>
                    <a:pt x="5267" y="0"/>
                    <a:pt x="40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17"/>
            <p:cNvSpPr/>
            <p:nvPr/>
          </p:nvSpPr>
          <p:spPr>
            <a:xfrm>
              <a:off x="7023783" y="1397225"/>
              <a:ext cx="236866" cy="260907"/>
            </a:xfrm>
            <a:custGeom>
              <a:rect b="b" l="l" r="r" t="t"/>
              <a:pathLst>
                <a:path extrusionOk="0" h="5049" w="4565">
                  <a:moveTo>
                    <a:pt x="1193" y="0"/>
                  </a:moveTo>
                  <a:cubicBezTo>
                    <a:pt x="894" y="0"/>
                    <a:pt x="578" y="198"/>
                    <a:pt x="0" y="564"/>
                  </a:cubicBezTo>
                  <a:lnTo>
                    <a:pt x="0" y="3979"/>
                  </a:lnTo>
                  <a:lnTo>
                    <a:pt x="1660" y="5048"/>
                  </a:lnTo>
                  <a:cubicBezTo>
                    <a:pt x="1915" y="4984"/>
                    <a:pt x="2394" y="4410"/>
                    <a:pt x="2889" y="3867"/>
                  </a:cubicBezTo>
                  <a:cubicBezTo>
                    <a:pt x="3160" y="3580"/>
                    <a:pt x="3479" y="3341"/>
                    <a:pt x="3735" y="3053"/>
                  </a:cubicBezTo>
                  <a:cubicBezTo>
                    <a:pt x="4022" y="2702"/>
                    <a:pt x="4565" y="2176"/>
                    <a:pt x="4469" y="1968"/>
                  </a:cubicBezTo>
                  <a:cubicBezTo>
                    <a:pt x="4277" y="1553"/>
                    <a:pt x="3751" y="1266"/>
                    <a:pt x="3320" y="1011"/>
                  </a:cubicBezTo>
                  <a:cubicBezTo>
                    <a:pt x="3243" y="960"/>
                    <a:pt x="3136" y="952"/>
                    <a:pt x="3025" y="952"/>
                  </a:cubicBezTo>
                  <a:cubicBezTo>
                    <a:pt x="2977" y="952"/>
                    <a:pt x="2928" y="953"/>
                    <a:pt x="2881" y="953"/>
                  </a:cubicBezTo>
                  <a:cubicBezTo>
                    <a:pt x="2763" y="953"/>
                    <a:pt x="2654" y="944"/>
                    <a:pt x="2586" y="883"/>
                  </a:cubicBezTo>
                  <a:cubicBezTo>
                    <a:pt x="1876" y="277"/>
                    <a:pt x="1547" y="0"/>
                    <a:pt x="1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17"/>
            <p:cNvSpPr/>
            <p:nvPr/>
          </p:nvSpPr>
          <p:spPr>
            <a:xfrm>
              <a:off x="7023783" y="316314"/>
              <a:ext cx="189649" cy="256980"/>
            </a:xfrm>
            <a:custGeom>
              <a:rect b="b" l="l" r="r" t="t"/>
              <a:pathLst>
                <a:path extrusionOk="0" h="4973" w="3655">
                  <a:moveTo>
                    <a:pt x="0" y="1"/>
                  </a:moveTo>
                  <a:lnTo>
                    <a:pt x="0" y="4613"/>
                  </a:lnTo>
                  <a:cubicBezTo>
                    <a:pt x="399" y="4709"/>
                    <a:pt x="782" y="4804"/>
                    <a:pt x="1165" y="4916"/>
                  </a:cubicBezTo>
                  <a:cubicBezTo>
                    <a:pt x="1312" y="4954"/>
                    <a:pt x="1448" y="4972"/>
                    <a:pt x="1575" y="4972"/>
                  </a:cubicBezTo>
                  <a:cubicBezTo>
                    <a:pt x="2138" y="4972"/>
                    <a:pt x="2508" y="4614"/>
                    <a:pt x="2729" y="4054"/>
                  </a:cubicBezTo>
                  <a:cubicBezTo>
                    <a:pt x="3655" y="1565"/>
                    <a:pt x="2985" y="416"/>
                    <a:pt x="399" y="17"/>
                  </a:cubicBezTo>
                  <a:cubicBezTo>
                    <a:pt x="272" y="1"/>
                    <a:pt x="144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17"/>
            <p:cNvSpPr/>
            <p:nvPr/>
          </p:nvSpPr>
          <p:spPr>
            <a:xfrm>
              <a:off x="8055563" y="2542005"/>
              <a:ext cx="271683" cy="160968"/>
            </a:xfrm>
            <a:custGeom>
              <a:rect b="b" l="l" r="r" t="t"/>
              <a:pathLst>
                <a:path extrusionOk="0" h="3115" w="5236">
                  <a:moveTo>
                    <a:pt x="2964" y="1"/>
                  </a:moveTo>
                  <a:cubicBezTo>
                    <a:pt x="2950" y="1"/>
                    <a:pt x="2935" y="1"/>
                    <a:pt x="2921" y="3"/>
                  </a:cubicBezTo>
                  <a:cubicBezTo>
                    <a:pt x="1533" y="114"/>
                    <a:pt x="160" y="1678"/>
                    <a:pt x="0" y="3115"/>
                  </a:cubicBezTo>
                  <a:lnTo>
                    <a:pt x="5235" y="3115"/>
                  </a:lnTo>
                  <a:cubicBezTo>
                    <a:pt x="5203" y="2923"/>
                    <a:pt x="5235" y="2620"/>
                    <a:pt x="5123" y="2556"/>
                  </a:cubicBezTo>
                  <a:cubicBezTo>
                    <a:pt x="4437" y="2109"/>
                    <a:pt x="4278" y="1471"/>
                    <a:pt x="4118" y="721"/>
                  </a:cubicBezTo>
                  <a:cubicBezTo>
                    <a:pt x="4056" y="413"/>
                    <a:pt x="3371" y="1"/>
                    <a:pt x="29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17"/>
            <p:cNvSpPr/>
            <p:nvPr/>
          </p:nvSpPr>
          <p:spPr>
            <a:xfrm>
              <a:off x="7023783" y="2588822"/>
              <a:ext cx="91945" cy="114150"/>
            </a:xfrm>
            <a:custGeom>
              <a:rect b="b" l="l" r="r" t="t"/>
              <a:pathLst>
                <a:path extrusionOk="0" h="2209" w="1772">
                  <a:moveTo>
                    <a:pt x="225" y="0"/>
                  </a:moveTo>
                  <a:cubicBezTo>
                    <a:pt x="151" y="0"/>
                    <a:pt x="76" y="2"/>
                    <a:pt x="0" y="6"/>
                  </a:cubicBezTo>
                  <a:lnTo>
                    <a:pt x="16" y="2209"/>
                  </a:lnTo>
                  <a:lnTo>
                    <a:pt x="814" y="2209"/>
                  </a:lnTo>
                  <a:cubicBezTo>
                    <a:pt x="990" y="1937"/>
                    <a:pt x="1165" y="1666"/>
                    <a:pt x="1357" y="1411"/>
                  </a:cubicBezTo>
                  <a:cubicBezTo>
                    <a:pt x="1772" y="836"/>
                    <a:pt x="1564" y="230"/>
                    <a:pt x="878" y="54"/>
                  </a:cubicBezTo>
                  <a:cubicBezTo>
                    <a:pt x="663" y="18"/>
                    <a:pt x="447" y="0"/>
                    <a:pt x="2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17"/>
            <p:cNvSpPr/>
            <p:nvPr/>
          </p:nvSpPr>
          <p:spPr>
            <a:xfrm>
              <a:off x="7451075" y="1006520"/>
              <a:ext cx="507667" cy="539280"/>
            </a:xfrm>
            <a:custGeom>
              <a:rect b="b" l="l" r="r" t="t"/>
              <a:pathLst>
                <a:path extrusionOk="0" h="10436" w="9784">
                  <a:moveTo>
                    <a:pt x="1999" y="0"/>
                  </a:moveTo>
                  <a:cubicBezTo>
                    <a:pt x="1440" y="0"/>
                    <a:pt x="834" y="267"/>
                    <a:pt x="670" y="720"/>
                  </a:cubicBezTo>
                  <a:cubicBezTo>
                    <a:pt x="431" y="1406"/>
                    <a:pt x="160" y="2108"/>
                    <a:pt x="80" y="2826"/>
                  </a:cubicBezTo>
                  <a:cubicBezTo>
                    <a:pt x="0" y="3481"/>
                    <a:pt x="176" y="4167"/>
                    <a:pt x="256" y="4821"/>
                  </a:cubicBezTo>
                  <a:cubicBezTo>
                    <a:pt x="303" y="5204"/>
                    <a:pt x="511" y="5603"/>
                    <a:pt x="447" y="5970"/>
                  </a:cubicBezTo>
                  <a:cubicBezTo>
                    <a:pt x="144" y="7534"/>
                    <a:pt x="160" y="7582"/>
                    <a:pt x="1516" y="8428"/>
                  </a:cubicBezTo>
                  <a:cubicBezTo>
                    <a:pt x="1804" y="8651"/>
                    <a:pt x="2075" y="8907"/>
                    <a:pt x="2282" y="9194"/>
                  </a:cubicBezTo>
                  <a:cubicBezTo>
                    <a:pt x="2974" y="10019"/>
                    <a:pt x="4127" y="10435"/>
                    <a:pt x="5262" y="10435"/>
                  </a:cubicBezTo>
                  <a:cubicBezTo>
                    <a:pt x="6300" y="10435"/>
                    <a:pt x="7323" y="10087"/>
                    <a:pt x="7964" y="9385"/>
                  </a:cubicBezTo>
                  <a:cubicBezTo>
                    <a:pt x="8267" y="9098"/>
                    <a:pt x="8618" y="8859"/>
                    <a:pt x="9001" y="8667"/>
                  </a:cubicBezTo>
                  <a:cubicBezTo>
                    <a:pt x="9671" y="8300"/>
                    <a:pt x="9783" y="7790"/>
                    <a:pt x="9400" y="7167"/>
                  </a:cubicBezTo>
                  <a:cubicBezTo>
                    <a:pt x="9273" y="6928"/>
                    <a:pt x="9017" y="6768"/>
                    <a:pt x="8921" y="6529"/>
                  </a:cubicBezTo>
                  <a:cubicBezTo>
                    <a:pt x="8386" y="5304"/>
                    <a:pt x="7871" y="4869"/>
                    <a:pt x="7135" y="4869"/>
                  </a:cubicBezTo>
                  <a:cubicBezTo>
                    <a:pt x="6730" y="4869"/>
                    <a:pt x="6259" y="5000"/>
                    <a:pt x="5682" y="5204"/>
                  </a:cubicBezTo>
                  <a:cubicBezTo>
                    <a:pt x="5511" y="5267"/>
                    <a:pt x="5358" y="5301"/>
                    <a:pt x="5219" y="5301"/>
                  </a:cubicBezTo>
                  <a:cubicBezTo>
                    <a:pt x="4866" y="5301"/>
                    <a:pt x="4607" y="5082"/>
                    <a:pt x="4389" y="4566"/>
                  </a:cubicBezTo>
                  <a:cubicBezTo>
                    <a:pt x="3974" y="3608"/>
                    <a:pt x="3288" y="2762"/>
                    <a:pt x="2586" y="1661"/>
                  </a:cubicBezTo>
                  <a:cubicBezTo>
                    <a:pt x="2713" y="1454"/>
                    <a:pt x="2825" y="1230"/>
                    <a:pt x="2905" y="1007"/>
                  </a:cubicBezTo>
                  <a:cubicBezTo>
                    <a:pt x="3001" y="799"/>
                    <a:pt x="2985" y="576"/>
                    <a:pt x="2905" y="369"/>
                  </a:cubicBezTo>
                  <a:cubicBezTo>
                    <a:pt x="2715" y="115"/>
                    <a:pt x="2367" y="0"/>
                    <a:pt x="199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17"/>
            <p:cNvSpPr/>
            <p:nvPr/>
          </p:nvSpPr>
          <p:spPr>
            <a:xfrm>
              <a:off x="8141696" y="1730883"/>
              <a:ext cx="353613" cy="541606"/>
            </a:xfrm>
            <a:custGeom>
              <a:rect b="b" l="l" r="r" t="t"/>
              <a:pathLst>
                <a:path extrusionOk="0" h="10481" w="6815">
                  <a:moveTo>
                    <a:pt x="5769" y="0"/>
                  </a:moveTo>
                  <a:cubicBezTo>
                    <a:pt x="5436" y="0"/>
                    <a:pt x="4978" y="310"/>
                    <a:pt x="4676" y="554"/>
                  </a:cubicBezTo>
                  <a:cubicBezTo>
                    <a:pt x="4197" y="953"/>
                    <a:pt x="3830" y="1496"/>
                    <a:pt x="3400" y="1959"/>
                  </a:cubicBezTo>
                  <a:cubicBezTo>
                    <a:pt x="2809" y="2581"/>
                    <a:pt x="1995" y="3108"/>
                    <a:pt x="1676" y="3842"/>
                  </a:cubicBezTo>
                  <a:cubicBezTo>
                    <a:pt x="1022" y="5294"/>
                    <a:pt x="623" y="6858"/>
                    <a:pt x="176" y="8390"/>
                  </a:cubicBezTo>
                  <a:cubicBezTo>
                    <a:pt x="0" y="8965"/>
                    <a:pt x="208" y="9475"/>
                    <a:pt x="862" y="9635"/>
                  </a:cubicBezTo>
                  <a:cubicBezTo>
                    <a:pt x="1995" y="9938"/>
                    <a:pt x="3128" y="10194"/>
                    <a:pt x="4245" y="10481"/>
                  </a:cubicBezTo>
                  <a:cubicBezTo>
                    <a:pt x="5586" y="10305"/>
                    <a:pt x="5825" y="10082"/>
                    <a:pt x="5937" y="8789"/>
                  </a:cubicBezTo>
                  <a:cubicBezTo>
                    <a:pt x="6065" y="7656"/>
                    <a:pt x="6208" y="6523"/>
                    <a:pt x="6320" y="5406"/>
                  </a:cubicBezTo>
                  <a:cubicBezTo>
                    <a:pt x="6464" y="4065"/>
                    <a:pt x="6591" y="2741"/>
                    <a:pt x="6735" y="1416"/>
                  </a:cubicBezTo>
                  <a:cubicBezTo>
                    <a:pt x="6815" y="698"/>
                    <a:pt x="6496" y="139"/>
                    <a:pt x="5873" y="12"/>
                  </a:cubicBezTo>
                  <a:cubicBezTo>
                    <a:pt x="5840" y="4"/>
                    <a:pt x="5805" y="0"/>
                    <a:pt x="57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17"/>
            <p:cNvSpPr/>
            <p:nvPr/>
          </p:nvSpPr>
          <p:spPr>
            <a:xfrm>
              <a:off x="7684568" y="775952"/>
              <a:ext cx="298197" cy="398208"/>
            </a:xfrm>
            <a:custGeom>
              <a:rect b="b" l="l" r="r" t="t"/>
              <a:pathLst>
                <a:path extrusionOk="0" h="7706" w="5747">
                  <a:moveTo>
                    <a:pt x="2183" y="1"/>
                  </a:moveTo>
                  <a:cubicBezTo>
                    <a:pt x="1649" y="1"/>
                    <a:pt x="1052" y="282"/>
                    <a:pt x="894" y="745"/>
                  </a:cubicBezTo>
                  <a:cubicBezTo>
                    <a:pt x="527" y="1862"/>
                    <a:pt x="320" y="3043"/>
                    <a:pt x="1" y="4384"/>
                  </a:cubicBezTo>
                  <a:cubicBezTo>
                    <a:pt x="1" y="4384"/>
                    <a:pt x="49" y="4575"/>
                    <a:pt x="96" y="4767"/>
                  </a:cubicBezTo>
                  <a:cubicBezTo>
                    <a:pt x="655" y="6379"/>
                    <a:pt x="2091" y="7528"/>
                    <a:pt x="3799" y="7703"/>
                  </a:cubicBezTo>
                  <a:cubicBezTo>
                    <a:pt x="3827" y="7705"/>
                    <a:pt x="3858" y="7706"/>
                    <a:pt x="3889" y="7706"/>
                  </a:cubicBezTo>
                  <a:cubicBezTo>
                    <a:pt x="4177" y="7706"/>
                    <a:pt x="4571" y="7640"/>
                    <a:pt x="4629" y="7496"/>
                  </a:cubicBezTo>
                  <a:cubicBezTo>
                    <a:pt x="4996" y="6538"/>
                    <a:pt x="5746" y="5389"/>
                    <a:pt x="5475" y="4591"/>
                  </a:cubicBezTo>
                  <a:cubicBezTo>
                    <a:pt x="4980" y="3075"/>
                    <a:pt x="3911" y="1703"/>
                    <a:pt x="2985" y="346"/>
                  </a:cubicBezTo>
                  <a:cubicBezTo>
                    <a:pt x="2820" y="108"/>
                    <a:pt x="2514" y="1"/>
                    <a:pt x="21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17"/>
            <p:cNvSpPr/>
            <p:nvPr/>
          </p:nvSpPr>
          <p:spPr>
            <a:xfrm>
              <a:off x="8077926" y="1019593"/>
              <a:ext cx="441407" cy="388648"/>
            </a:xfrm>
            <a:custGeom>
              <a:rect b="b" l="l" r="r" t="t"/>
              <a:pathLst>
                <a:path extrusionOk="0" h="7521" w="8507">
                  <a:moveTo>
                    <a:pt x="5134" y="1"/>
                  </a:moveTo>
                  <a:cubicBezTo>
                    <a:pt x="4329" y="1"/>
                    <a:pt x="4116" y="899"/>
                    <a:pt x="3671" y="1488"/>
                  </a:cubicBezTo>
                  <a:cubicBezTo>
                    <a:pt x="2554" y="2988"/>
                    <a:pt x="1405" y="4440"/>
                    <a:pt x="351" y="5973"/>
                  </a:cubicBezTo>
                  <a:cubicBezTo>
                    <a:pt x="64" y="6388"/>
                    <a:pt x="112" y="7010"/>
                    <a:pt x="0" y="7521"/>
                  </a:cubicBezTo>
                  <a:cubicBezTo>
                    <a:pt x="495" y="7425"/>
                    <a:pt x="1070" y="7425"/>
                    <a:pt x="1485" y="7185"/>
                  </a:cubicBezTo>
                  <a:cubicBezTo>
                    <a:pt x="3432" y="5973"/>
                    <a:pt x="5331" y="4712"/>
                    <a:pt x="7246" y="3451"/>
                  </a:cubicBezTo>
                  <a:cubicBezTo>
                    <a:pt x="7613" y="3228"/>
                    <a:pt x="7948" y="2940"/>
                    <a:pt x="8251" y="2621"/>
                  </a:cubicBezTo>
                  <a:cubicBezTo>
                    <a:pt x="8395" y="2462"/>
                    <a:pt x="8507" y="1999"/>
                    <a:pt x="8443" y="1951"/>
                  </a:cubicBezTo>
                  <a:cubicBezTo>
                    <a:pt x="7549" y="1288"/>
                    <a:pt x="7042" y="31"/>
                    <a:pt x="5587" y="31"/>
                  </a:cubicBezTo>
                  <a:cubicBezTo>
                    <a:pt x="5534" y="31"/>
                    <a:pt x="5481" y="32"/>
                    <a:pt x="5426" y="36"/>
                  </a:cubicBezTo>
                  <a:cubicBezTo>
                    <a:pt x="5321" y="12"/>
                    <a:pt x="5224" y="1"/>
                    <a:pt x="513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17"/>
            <p:cNvSpPr/>
            <p:nvPr/>
          </p:nvSpPr>
          <p:spPr>
            <a:xfrm>
              <a:off x="7210941" y="552618"/>
              <a:ext cx="307226" cy="386012"/>
            </a:xfrm>
            <a:custGeom>
              <a:rect b="b" l="l" r="r" t="t"/>
              <a:pathLst>
                <a:path extrusionOk="0" h="7470" w="5921">
                  <a:moveTo>
                    <a:pt x="2957" y="1"/>
                  </a:moveTo>
                  <a:cubicBezTo>
                    <a:pt x="2929" y="1"/>
                    <a:pt x="2901" y="3"/>
                    <a:pt x="2873" y="8"/>
                  </a:cubicBezTo>
                  <a:cubicBezTo>
                    <a:pt x="2091" y="439"/>
                    <a:pt x="1261" y="822"/>
                    <a:pt x="591" y="1396"/>
                  </a:cubicBezTo>
                  <a:cubicBezTo>
                    <a:pt x="0" y="1923"/>
                    <a:pt x="543" y="2561"/>
                    <a:pt x="798" y="3120"/>
                  </a:cubicBezTo>
                  <a:cubicBezTo>
                    <a:pt x="846" y="3248"/>
                    <a:pt x="846" y="3391"/>
                    <a:pt x="878" y="3519"/>
                  </a:cubicBezTo>
                  <a:cubicBezTo>
                    <a:pt x="1213" y="4492"/>
                    <a:pt x="1500" y="5482"/>
                    <a:pt x="1867" y="6455"/>
                  </a:cubicBezTo>
                  <a:cubicBezTo>
                    <a:pt x="2105" y="7067"/>
                    <a:pt x="2568" y="7469"/>
                    <a:pt x="3067" y="7469"/>
                  </a:cubicBezTo>
                  <a:cubicBezTo>
                    <a:pt x="3272" y="7469"/>
                    <a:pt x="3483" y="7402"/>
                    <a:pt x="3687" y="7253"/>
                  </a:cubicBezTo>
                  <a:cubicBezTo>
                    <a:pt x="4580" y="6583"/>
                    <a:pt x="5187" y="5578"/>
                    <a:pt x="5921" y="4716"/>
                  </a:cubicBezTo>
                  <a:lnTo>
                    <a:pt x="5761" y="4540"/>
                  </a:lnTo>
                  <a:cubicBezTo>
                    <a:pt x="5777" y="4413"/>
                    <a:pt x="5761" y="4285"/>
                    <a:pt x="5713" y="4157"/>
                  </a:cubicBezTo>
                  <a:cubicBezTo>
                    <a:pt x="4947" y="2833"/>
                    <a:pt x="4181" y="1508"/>
                    <a:pt x="3383" y="199"/>
                  </a:cubicBezTo>
                  <a:cubicBezTo>
                    <a:pt x="3275" y="77"/>
                    <a:pt x="3119" y="1"/>
                    <a:pt x="2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17"/>
            <p:cNvSpPr/>
            <p:nvPr/>
          </p:nvSpPr>
          <p:spPr>
            <a:xfrm>
              <a:off x="7876707" y="1643657"/>
              <a:ext cx="242989" cy="288657"/>
            </a:xfrm>
            <a:custGeom>
              <a:rect b="b" l="l" r="r" t="t"/>
              <a:pathLst>
                <a:path extrusionOk="0" h="5586" w="4683">
                  <a:moveTo>
                    <a:pt x="3074" y="0"/>
                  </a:moveTo>
                  <a:cubicBezTo>
                    <a:pt x="1895" y="0"/>
                    <a:pt x="213" y="1095"/>
                    <a:pt x="0" y="2115"/>
                  </a:cubicBezTo>
                  <a:cubicBezTo>
                    <a:pt x="0" y="2274"/>
                    <a:pt x="32" y="2434"/>
                    <a:pt x="112" y="2577"/>
                  </a:cubicBezTo>
                  <a:cubicBezTo>
                    <a:pt x="383" y="3264"/>
                    <a:pt x="639" y="3950"/>
                    <a:pt x="942" y="4604"/>
                  </a:cubicBezTo>
                  <a:cubicBezTo>
                    <a:pt x="1085" y="4891"/>
                    <a:pt x="1261" y="5259"/>
                    <a:pt x="1516" y="5370"/>
                  </a:cubicBezTo>
                  <a:cubicBezTo>
                    <a:pt x="1828" y="5518"/>
                    <a:pt x="2149" y="5586"/>
                    <a:pt x="2461" y="5586"/>
                  </a:cubicBezTo>
                  <a:cubicBezTo>
                    <a:pt x="3635" y="5586"/>
                    <a:pt x="4682" y="4626"/>
                    <a:pt x="4644" y="3327"/>
                  </a:cubicBezTo>
                  <a:cubicBezTo>
                    <a:pt x="4421" y="2338"/>
                    <a:pt x="4198" y="1349"/>
                    <a:pt x="3942" y="391"/>
                  </a:cubicBezTo>
                  <a:cubicBezTo>
                    <a:pt x="3910" y="247"/>
                    <a:pt x="3655" y="104"/>
                    <a:pt x="3495" y="56"/>
                  </a:cubicBezTo>
                  <a:cubicBezTo>
                    <a:pt x="3366" y="18"/>
                    <a:pt x="3224" y="0"/>
                    <a:pt x="30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17"/>
            <p:cNvSpPr/>
            <p:nvPr/>
          </p:nvSpPr>
          <p:spPr>
            <a:xfrm>
              <a:off x="7362452" y="2152954"/>
              <a:ext cx="298976" cy="261217"/>
            </a:xfrm>
            <a:custGeom>
              <a:rect b="b" l="l" r="r" t="t"/>
              <a:pathLst>
                <a:path extrusionOk="0" h="5055" w="5762">
                  <a:moveTo>
                    <a:pt x="4237" y="1"/>
                  </a:moveTo>
                  <a:cubicBezTo>
                    <a:pt x="4029" y="1"/>
                    <a:pt x="3158" y="501"/>
                    <a:pt x="2634" y="749"/>
                  </a:cubicBezTo>
                  <a:cubicBezTo>
                    <a:pt x="2474" y="797"/>
                    <a:pt x="2331" y="877"/>
                    <a:pt x="2203" y="972"/>
                  </a:cubicBezTo>
                  <a:cubicBezTo>
                    <a:pt x="1341" y="1802"/>
                    <a:pt x="1" y="2281"/>
                    <a:pt x="32" y="3749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45" y="5024"/>
                    <a:pt x="698" y="5054"/>
                    <a:pt x="870" y="5054"/>
                  </a:cubicBezTo>
                  <a:cubicBezTo>
                    <a:pt x="1120" y="5054"/>
                    <a:pt x="1411" y="4990"/>
                    <a:pt x="1628" y="4914"/>
                  </a:cubicBezTo>
                  <a:cubicBezTo>
                    <a:pt x="2618" y="4579"/>
                    <a:pt x="3607" y="4180"/>
                    <a:pt x="4565" y="3717"/>
                  </a:cubicBezTo>
                  <a:cubicBezTo>
                    <a:pt x="4980" y="3526"/>
                    <a:pt x="5299" y="3111"/>
                    <a:pt x="5762" y="2728"/>
                  </a:cubicBezTo>
                  <a:cubicBezTo>
                    <a:pt x="5219" y="1659"/>
                    <a:pt x="4852" y="765"/>
                    <a:pt x="4278" y="15"/>
                  </a:cubicBezTo>
                  <a:cubicBezTo>
                    <a:pt x="4271" y="5"/>
                    <a:pt x="4257" y="1"/>
                    <a:pt x="4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17"/>
            <p:cNvSpPr/>
            <p:nvPr/>
          </p:nvSpPr>
          <p:spPr>
            <a:xfrm>
              <a:off x="7564501" y="469578"/>
              <a:ext cx="366066" cy="234398"/>
            </a:xfrm>
            <a:custGeom>
              <a:rect b="b" l="l" r="r" t="t"/>
              <a:pathLst>
                <a:path extrusionOk="0" h="4536" w="7055">
                  <a:moveTo>
                    <a:pt x="677" y="1"/>
                  </a:moveTo>
                  <a:cubicBezTo>
                    <a:pt x="549" y="1"/>
                    <a:pt x="420" y="6"/>
                    <a:pt x="292" y="6"/>
                  </a:cubicBezTo>
                  <a:cubicBezTo>
                    <a:pt x="242" y="6"/>
                    <a:pt x="193" y="5"/>
                    <a:pt x="144" y="3"/>
                  </a:cubicBezTo>
                  <a:lnTo>
                    <a:pt x="144" y="3"/>
                  </a:lnTo>
                  <a:cubicBezTo>
                    <a:pt x="144" y="418"/>
                    <a:pt x="1" y="929"/>
                    <a:pt x="176" y="1248"/>
                  </a:cubicBezTo>
                  <a:cubicBezTo>
                    <a:pt x="527" y="1838"/>
                    <a:pt x="1182" y="2237"/>
                    <a:pt x="1517" y="2844"/>
                  </a:cubicBezTo>
                  <a:cubicBezTo>
                    <a:pt x="2219" y="4057"/>
                    <a:pt x="3448" y="4121"/>
                    <a:pt x="4533" y="4535"/>
                  </a:cubicBezTo>
                  <a:cubicBezTo>
                    <a:pt x="4980" y="4376"/>
                    <a:pt x="5459" y="4232"/>
                    <a:pt x="5921" y="4136"/>
                  </a:cubicBezTo>
                  <a:cubicBezTo>
                    <a:pt x="7055" y="3945"/>
                    <a:pt x="6703" y="3083"/>
                    <a:pt x="6544" y="2509"/>
                  </a:cubicBezTo>
                  <a:cubicBezTo>
                    <a:pt x="6464" y="2221"/>
                    <a:pt x="5810" y="1934"/>
                    <a:pt x="5411" y="1934"/>
                  </a:cubicBezTo>
                  <a:cubicBezTo>
                    <a:pt x="5341" y="1936"/>
                    <a:pt x="5272" y="1937"/>
                    <a:pt x="5204" y="1937"/>
                  </a:cubicBezTo>
                  <a:cubicBezTo>
                    <a:pt x="4609" y="1937"/>
                    <a:pt x="4112" y="1850"/>
                    <a:pt x="3783" y="1248"/>
                  </a:cubicBezTo>
                  <a:cubicBezTo>
                    <a:pt x="3687" y="1120"/>
                    <a:pt x="3560" y="1024"/>
                    <a:pt x="3416" y="977"/>
                  </a:cubicBezTo>
                  <a:cubicBezTo>
                    <a:pt x="2714" y="657"/>
                    <a:pt x="1996" y="322"/>
                    <a:pt x="1277" y="83"/>
                  </a:cubicBezTo>
                  <a:cubicBezTo>
                    <a:pt x="1088" y="14"/>
                    <a:pt x="885" y="1"/>
                    <a:pt x="6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17"/>
            <p:cNvSpPr/>
            <p:nvPr/>
          </p:nvSpPr>
          <p:spPr>
            <a:xfrm>
              <a:off x="7947897" y="470405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22" y="0"/>
                  </a:moveTo>
                  <a:cubicBezTo>
                    <a:pt x="2006" y="0"/>
                    <a:pt x="809" y="556"/>
                    <a:pt x="352" y="1344"/>
                  </a:cubicBezTo>
                  <a:cubicBezTo>
                    <a:pt x="208" y="1631"/>
                    <a:pt x="96" y="1918"/>
                    <a:pt x="1" y="2205"/>
                  </a:cubicBezTo>
                  <a:cubicBezTo>
                    <a:pt x="240" y="2541"/>
                    <a:pt x="400" y="3019"/>
                    <a:pt x="751" y="3259"/>
                  </a:cubicBezTo>
                  <a:cubicBezTo>
                    <a:pt x="1549" y="3849"/>
                    <a:pt x="2379" y="4376"/>
                    <a:pt x="3256" y="4855"/>
                  </a:cubicBezTo>
                  <a:cubicBezTo>
                    <a:pt x="3512" y="4998"/>
                    <a:pt x="3863" y="4998"/>
                    <a:pt x="4166" y="5062"/>
                  </a:cubicBezTo>
                  <a:cubicBezTo>
                    <a:pt x="4214" y="4695"/>
                    <a:pt x="4405" y="4280"/>
                    <a:pt x="4294" y="3961"/>
                  </a:cubicBezTo>
                  <a:cubicBezTo>
                    <a:pt x="4070" y="3243"/>
                    <a:pt x="4070" y="2652"/>
                    <a:pt x="4517" y="1998"/>
                  </a:cubicBezTo>
                  <a:cubicBezTo>
                    <a:pt x="5028" y="1248"/>
                    <a:pt x="4645" y="418"/>
                    <a:pt x="3751" y="115"/>
                  </a:cubicBezTo>
                  <a:cubicBezTo>
                    <a:pt x="3530" y="37"/>
                    <a:pt x="3282" y="0"/>
                    <a:pt x="30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17"/>
            <p:cNvSpPr/>
            <p:nvPr/>
          </p:nvSpPr>
          <p:spPr>
            <a:xfrm>
              <a:off x="7622459" y="1783564"/>
              <a:ext cx="302297" cy="329273"/>
            </a:xfrm>
            <a:custGeom>
              <a:rect b="b" l="l" r="r" t="t"/>
              <a:pathLst>
                <a:path extrusionOk="0" h="6372" w="5826">
                  <a:moveTo>
                    <a:pt x="256" y="1"/>
                  </a:moveTo>
                  <a:lnTo>
                    <a:pt x="1" y="208"/>
                  </a:lnTo>
                  <a:cubicBezTo>
                    <a:pt x="527" y="1405"/>
                    <a:pt x="974" y="2634"/>
                    <a:pt x="1581" y="3799"/>
                  </a:cubicBezTo>
                  <a:cubicBezTo>
                    <a:pt x="1916" y="4454"/>
                    <a:pt x="2586" y="4948"/>
                    <a:pt x="2858" y="5619"/>
                  </a:cubicBezTo>
                  <a:cubicBezTo>
                    <a:pt x="3109" y="6220"/>
                    <a:pt x="3511" y="6372"/>
                    <a:pt x="3934" y="6372"/>
                  </a:cubicBezTo>
                  <a:cubicBezTo>
                    <a:pt x="4128" y="6372"/>
                    <a:pt x="4326" y="6340"/>
                    <a:pt x="4517" y="6305"/>
                  </a:cubicBezTo>
                  <a:cubicBezTo>
                    <a:pt x="4996" y="6193"/>
                    <a:pt x="5714" y="5826"/>
                    <a:pt x="5778" y="5475"/>
                  </a:cubicBezTo>
                  <a:cubicBezTo>
                    <a:pt x="5826" y="4884"/>
                    <a:pt x="5634" y="4310"/>
                    <a:pt x="5219" y="3879"/>
                  </a:cubicBezTo>
                  <a:cubicBezTo>
                    <a:pt x="3927" y="2666"/>
                    <a:pt x="2522" y="1565"/>
                    <a:pt x="1134" y="448"/>
                  </a:cubicBezTo>
                  <a:cubicBezTo>
                    <a:pt x="863" y="272"/>
                    <a:pt x="559" y="113"/>
                    <a:pt x="2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17"/>
            <p:cNvSpPr/>
            <p:nvPr/>
          </p:nvSpPr>
          <p:spPr>
            <a:xfrm>
              <a:off x="7613379" y="1587953"/>
              <a:ext cx="144974" cy="155490"/>
            </a:xfrm>
            <a:custGeom>
              <a:rect b="b" l="l" r="r" t="t"/>
              <a:pathLst>
                <a:path extrusionOk="0" h="3009" w="2794">
                  <a:moveTo>
                    <a:pt x="2059" y="1"/>
                  </a:moveTo>
                  <a:cubicBezTo>
                    <a:pt x="1452" y="17"/>
                    <a:pt x="878" y="272"/>
                    <a:pt x="463" y="703"/>
                  </a:cubicBezTo>
                  <a:cubicBezTo>
                    <a:pt x="0" y="1230"/>
                    <a:pt x="463" y="1740"/>
                    <a:pt x="942" y="2123"/>
                  </a:cubicBezTo>
                  <a:cubicBezTo>
                    <a:pt x="1165" y="2315"/>
                    <a:pt x="1373" y="2538"/>
                    <a:pt x="1596" y="2730"/>
                  </a:cubicBezTo>
                  <a:cubicBezTo>
                    <a:pt x="1847" y="2915"/>
                    <a:pt x="2051" y="3009"/>
                    <a:pt x="2213" y="3009"/>
                  </a:cubicBezTo>
                  <a:cubicBezTo>
                    <a:pt x="2484" y="3009"/>
                    <a:pt x="2637" y="2748"/>
                    <a:pt x="2697" y="2219"/>
                  </a:cubicBezTo>
                  <a:cubicBezTo>
                    <a:pt x="2713" y="1996"/>
                    <a:pt x="2697" y="1756"/>
                    <a:pt x="2697" y="1533"/>
                  </a:cubicBezTo>
                  <a:lnTo>
                    <a:pt x="2713" y="1533"/>
                  </a:lnTo>
                  <a:cubicBezTo>
                    <a:pt x="2713" y="1469"/>
                    <a:pt x="2713" y="1405"/>
                    <a:pt x="2713" y="1325"/>
                  </a:cubicBezTo>
                  <a:cubicBezTo>
                    <a:pt x="2793" y="735"/>
                    <a:pt x="2761" y="33"/>
                    <a:pt x="20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17"/>
            <p:cNvSpPr/>
            <p:nvPr/>
          </p:nvSpPr>
          <p:spPr>
            <a:xfrm>
              <a:off x="7822848" y="1512096"/>
              <a:ext cx="204592" cy="136215"/>
            </a:xfrm>
            <a:custGeom>
              <a:rect b="b" l="l" r="r" t="t"/>
              <a:pathLst>
                <a:path extrusionOk="0" h="2636" w="3943">
                  <a:moveTo>
                    <a:pt x="3567" y="1"/>
                  </a:moveTo>
                  <a:cubicBezTo>
                    <a:pt x="2723" y="1"/>
                    <a:pt x="2184" y="504"/>
                    <a:pt x="1597" y="910"/>
                  </a:cubicBezTo>
                  <a:cubicBezTo>
                    <a:pt x="1278" y="1134"/>
                    <a:pt x="879" y="1245"/>
                    <a:pt x="544" y="1453"/>
                  </a:cubicBezTo>
                  <a:cubicBezTo>
                    <a:pt x="352" y="1612"/>
                    <a:pt x="160" y="1772"/>
                    <a:pt x="1" y="1963"/>
                  </a:cubicBezTo>
                  <a:cubicBezTo>
                    <a:pt x="217" y="2195"/>
                    <a:pt x="478" y="2635"/>
                    <a:pt x="668" y="2635"/>
                  </a:cubicBezTo>
                  <a:cubicBezTo>
                    <a:pt x="674" y="2635"/>
                    <a:pt x="681" y="2635"/>
                    <a:pt x="687" y="2634"/>
                  </a:cubicBezTo>
                  <a:cubicBezTo>
                    <a:pt x="2171" y="2394"/>
                    <a:pt x="3145" y="1437"/>
                    <a:pt x="3943" y="32"/>
                  </a:cubicBezTo>
                  <a:cubicBezTo>
                    <a:pt x="3811" y="11"/>
                    <a:pt x="3686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17"/>
            <p:cNvSpPr/>
            <p:nvPr/>
          </p:nvSpPr>
          <p:spPr>
            <a:xfrm>
              <a:off x="7078005" y="837340"/>
              <a:ext cx="145804" cy="123348"/>
            </a:xfrm>
            <a:custGeom>
              <a:rect b="b" l="l" r="r" t="t"/>
              <a:pathLst>
                <a:path extrusionOk="0" h="2387" w="2810">
                  <a:moveTo>
                    <a:pt x="1099" y="0"/>
                  </a:moveTo>
                  <a:cubicBezTo>
                    <a:pt x="994" y="0"/>
                    <a:pt x="894" y="13"/>
                    <a:pt x="798" y="41"/>
                  </a:cubicBezTo>
                  <a:cubicBezTo>
                    <a:pt x="431" y="136"/>
                    <a:pt x="208" y="982"/>
                    <a:pt x="48" y="1541"/>
                  </a:cubicBezTo>
                  <a:cubicBezTo>
                    <a:pt x="0" y="1732"/>
                    <a:pt x="351" y="2036"/>
                    <a:pt x="607" y="2387"/>
                  </a:cubicBezTo>
                  <a:cubicBezTo>
                    <a:pt x="1437" y="1892"/>
                    <a:pt x="2107" y="1525"/>
                    <a:pt x="2713" y="1094"/>
                  </a:cubicBezTo>
                  <a:cubicBezTo>
                    <a:pt x="2809" y="1030"/>
                    <a:pt x="2745" y="472"/>
                    <a:pt x="2666" y="440"/>
                  </a:cubicBezTo>
                  <a:cubicBezTo>
                    <a:pt x="2153" y="269"/>
                    <a:pt x="1586" y="0"/>
                    <a:pt x="10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17"/>
            <p:cNvSpPr/>
            <p:nvPr/>
          </p:nvSpPr>
          <p:spPr>
            <a:xfrm>
              <a:off x="7476708" y="2502527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44" y="0"/>
                  </a:moveTo>
                  <a:cubicBezTo>
                    <a:pt x="368" y="352"/>
                    <a:pt x="113" y="687"/>
                    <a:pt x="33" y="1054"/>
                  </a:cubicBezTo>
                  <a:cubicBezTo>
                    <a:pt x="1" y="1341"/>
                    <a:pt x="113" y="1628"/>
                    <a:pt x="320" y="1836"/>
                  </a:cubicBezTo>
                  <a:cubicBezTo>
                    <a:pt x="703" y="2139"/>
                    <a:pt x="1166" y="2474"/>
                    <a:pt x="1629" y="2506"/>
                  </a:cubicBezTo>
                  <a:cubicBezTo>
                    <a:pt x="1644" y="2507"/>
                    <a:pt x="1659" y="2508"/>
                    <a:pt x="1674" y="2508"/>
                  </a:cubicBezTo>
                  <a:cubicBezTo>
                    <a:pt x="2003" y="2508"/>
                    <a:pt x="2424" y="2190"/>
                    <a:pt x="2698" y="1916"/>
                  </a:cubicBezTo>
                  <a:cubicBezTo>
                    <a:pt x="2826" y="1788"/>
                    <a:pt x="2810" y="1229"/>
                    <a:pt x="2682" y="1150"/>
                  </a:cubicBezTo>
                  <a:cubicBezTo>
                    <a:pt x="2092" y="846"/>
                    <a:pt x="1501" y="575"/>
                    <a:pt x="879" y="336"/>
                  </a:cubicBezTo>
                  <a:lnTo>
                    <a:pt x="54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17"/>
            <p:cNvSpPr/>
            <p:nvPr/>
          </p:nvSpPr>
          <p:spPr>
            <a:xfrm>
              <a:off x="8012652" y="1051218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0"/>
                  </a:moveTo>
                  <a:cubicBezTo>
                    <a:pt x="275" y="0"/>
                    <a:pt x="154" y="5"/>
                    <a:pt x="29" y="14"/>
                  </a:cubicBezTo>
                  <a:cubicBezTo>
                    <a:pt x="0" y="1056"/>
                    <a:pt x="335" y="1950"/>
                    <a:pt x="749" y="1950"/>
                  </a:cubicBezTo>
                  <a:cubicBezTo>
                    <a:pt x="786" y="1950"/>
                    <a:pt x="822" y="1943"/>
                    <a:pt x="859" y="1929"/>
                  </a:cubicBezTo>
                  <a:cubicBezTo>
                    <a:pt x="1354" y="1754"/>
                    <a:pt x="1913" y="1323"/>
                    <a:pt x="2104" y="876"/>
                  </a:cubicBezTo>
                  <a:cubicBezTo>
                    <a:pt x="2291" y="386"/>
                    <a:pt x="1490" y="0"/>
                    <a:pt x="3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17"/>
            <p:cNvSpPr/>
            <p:nvPr/>
          </p:nvSpPr>
          <p:spPr>
            <a:xfrm>
              <a:off x="7197813" y="1722847"/>
              <a:ext cx="76742" cy="136060"/>
            </a:xfrm>
            <a:custGeom>
              <a:rect b="b" l="l" r="r" t="t"/>
              <a:pathLst>
                <a:path extrusionOk="0" h="2633" w="1479">
                  <a:moveTo>
                    <a:pt x="441" y="1"/>
                  </a:moveTo>
                  <a:cubicBezTo>
                    <a:pt x="281" y="639"/>
                    <a:pt x="74" y="1197"/>
                    <a:pt x="26" y="1772"/>
                  </a:cubicBezTo>
                  <a:cubicBezTo>
                    <a:pt x="1" y="2279"/>
                    <a:pt x="685" y="2633"/>
                    <a:pt x="727" y="2633"/>
                  </a:cubicBezTo>
                  <a:cubicBezTo>
                    <a:pt x="740" y="2633"/>
                    <a:pt x="698" y="2603"/>
                    <a:pt x="568" y="2538"/>
                  </a:cubicBezTo>
                  <a:lnTo>
                    <a:pt x="568" y="2538"/>
                  </a:lnTo>
                  <a:cubicBezTo>
                    <a:pt x="582" y="2544"/>
                    <a:pt x="600" y="2547"/>
                    <a:pt x="620" y="2547"/>
                  </a:cubicBezTo>
                  <a:cubicBezTo>
                    <a:pt x="810" y="2547"/>
                    <a:pt x="1242" y="2298"/>
                    <a:pt x="1271" y="2139"/>
                  </a:cubicBezTo>
                  <a:cubicBezTo>
                    <a:pt x="1366" y="1357"/>
                    <a:pt x="1478" y="527"/>
                    <a:pt x="4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17"/>
            <p:cNvSpPr/>
            <p:nvPr/>
          </p:nvSpPr>
          <p:spPr>
            <a:xfrm>
              <a:off x="7253955" y="2404398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6" y="48"/>
                  </a:moveTo>
                  <a:lnTo>
                    <a:pt x="1" y="335"/>
                  </a:lnTo>
                  <a:cubicBezTo>
                    <a:pt x="320" y="734"/>
                    <a:pt x="623" y="1149"/>
                    <a:pt x="942" y="1564"/>
                  </a:cubicBezTo>
                  <a:cubicBezTo>
                    <a:pt x="1118" y="1325"/>
                    <a:pt x="1437" y="1102"/>
                    <a:pt x="1453" y="862"/>
                  </a:cubicBezTo>
                  <a:cubicBezTo>
                    <a:pt x="1533" y="0"/>
                    <a:pt x="831" y="144"/>
                    <a:pt x="336" y="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17"/>
            <p:cNvSpPr/>
            <p:nvPr/>
          </p:nvSpPr>
          <p:spPr>
            <a:xfrm>
              <a:off x="7555421" y="2472814"/>
              <a:ext cx="101907" cy="57721"/>
            </a:xfrm>
            <a:custGeom>
              <a:rect b="b" l="l" r="r" t="t"/>
              <a:pathLst>
                <a:path extrusionOk="0" h="1117" w="1964">
                  <a:moveTo>
                    <a:pt x="80" y="1"/>
                  </a:moveTo>
                  <a:cubicBezTo>
                    <a:pt x="48" y="97"/>
                    <a:pt x="16" y="192"/>
                    <a:pt x="0" y="288"/>
                  </a:cubicBezTo>
                  <a:cubicBezTo>
                    <a:pt x="495" y="837"/>
                    <a:pt x="863" y="1117"/>
                    <a:pt x="1198" y="1117"/>
                  </a:cubicBezTo>
                  <a:cubicBezTo>
                    <a:pt x="1458" y="1117"/>
                    <a:pt x="1698" y="949"/>
                    <a:pt x="1963" y="607"/>
                  </a:cubicBezTo>
                  <a:lnTo>
                    <a:pt x="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17"/>
            <p:cNvSpPr/>
            <p:nvPr/>
          </p:nvSpPr>
          <p:spPr>
            <a:xfrm>
              <a:off x="7124808" y="2180909"/>
              <a:ext cx="61435" cy="73275"/>
            </a:xfrm>
            <a:custGeom>
              <a:rect b="b" l="l" r="r" t="t"/>
              <a:pathLst>
                <a:path extrusionOk="0" h="1418" w="1184">
                  <a:moveTo>
                    <a:pt x="830" y="0"/>
                  </a:moveTo>
                  <a:cubicBezTo>
                    <a:pt x="543" y="495"/>
                    <a:pt x="288" y="910"/>
                    <a:pt x="0" y="1373"/>
                  </a:cubicBezTo>
                  <a:cubicBezTo>
                    <a:pt x="225" y="1400"/>
                    <a:pt x="409" y="1417"/>
                    <a:pt x="557" y="1417"/>
                  </a:cubicBezTo>
                  <a:cubicBezTo>
                    <a:pt x="1183" y="1417"/>
                    <a:pt x="1153" y="1111"/>
                    <a:pt x="8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17"/>
            <p:cNvSpPr/>
            <p:nvPr/>
          </p:nvSpPr>
          <p:spPr>
            <a:xfrm>
              <a:off x="6632085" y="-75373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693" y="0"/>
                  </a:moveTo>
                  <a:cubicBezTo>
                    <a:pt x="4581" y="176"/>
                    <a:pt x="4453" y="319"/>
                    <a:pt x="4310" y="479"/>
                  </a:cubicBezTo>
                  <a:cubicBezTo>
                    <a:pt x="3113" y="1596"/>
                    <a:pt x="1900" y="2745"/>
                    <a:pt x="687" y="3862"/>
                  </a:cubicBezTo>
                  <a:cubicBezTo>
                    <a:pt x="112" y="4389"/>
                    <a:pt x="1" y="4868"/>
                    <a:pt x="687" y="5426"/>
                  </a:cubicBezTo>
                  <a:cubicBezTo>
                    <a:pt x="1150" y="5809"/>
                    <a:pt x="1628" y="6224"/>
                    <a:pt x="1916" y="6735"/>
                  </a:cubicBezTo>
                  <a:cubicBezTo>
                    <a:pt x="2543" y="7895"/>
                    <a:pt x="3416" y="8494"/>
                    <a:pt x="4613" y="8494"/>
                  </a:cubicBezTo>
                  <a:cubicBezTo>
                    <a:pt x="4816" y="8494"/>
                    <a:pt x="5029" y="8477"/>
                    <a:pt x="5251" y="8442"/>
                  </a:cubicBezTo>
                  <a:cubicBezTo>
                    <a:pt x="5263" y="8441"/>
                    <a:pt x="5275" y="8440"/>
                    <a:pt x="5287" y="8440"/>
                  </a:cubicBezTo>
                  <a:cubicBezTo>
                    <a:pt x="5383" y="8440"/>
                    <a:pt x="5486" y="8482"/>
                    <a:pt x="5584" y="8482"/>
                  </a:cubicBezTo>
                  <a:cubicBezTo>
                    <a:pt x="5606" y="8482"/>
                    <a:pt x="5628" y="8480"/>
                    <a:pt x="5650" y="8474"/>
                  </a:cubicBezTo>
                  <a:cubicBezTo>
                    <a:pt x="6480" y="8283"/>
                    <a:pt x="7805" y="8299"/>
                    <a:pt x="8060" y="7804"/>
                  </a:cubicBezTo>
                  <a:cubicBezTo>
                    <a:pt x="8507" y="6910"/>
                    <a:pt x="8666" y="5538"/>
                    <a:pt x="8299" y="4644"/>
                  </a:cubicBezTo>
                  <a:cubicBezTo>
                    <a:pt x="7613" y="3000"/>
                    <a:pt x="6464" y="1532"/>
                    <a:pt x="55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17"/>
            <p:cNvSpPr/>
            <p:nvPr/>
          </p:nvSpPr>
          <p:spPr>
            <a:xfrm>
              <a:off x="4551921" y="-75373"/>
              <a:ext cx="333792" cy="325604"/>
            </a:xfrm>
            <a:custGeom>
              <a:rect b="b" l="l" r="r" t="t"/>
              <a:pathLst>
                <a:path extrusionOk="0" h="6301" w="6433">
                  <a:moveTo>
                    <a:pt x="1" y="0"/>
                  </a:moveTo>
                  <a:cubicBezTo>
                    <a:pt x="288" y="590"/>
                    <a:pt x="607" y="1165"/>
                    <a:pt x="958" y="1724"/>
                  </a:cubicBezTo>
                  <a:cubicBezTo>
                    <a:pt x="1405" y="2346"/>
                    <a:pt x="1948" y="2905"/>
                    <a:pt x="2443" y="3495"/>
                  </a:cubicBezTo>
                  <a:cubicBezTo>
                    <a:pt x="2810" y="3910"/>
                    <a:pt x="3400" y="4261"/>
                    <a:pt x="3512" y="4740"/>
                  </a:cubicBezTo>
                  <a:cubicBezTo>
                    <a:pt x="3751" y="5697"/>
                    <a:pt x="4422" y="5969"/>
                    <a:pt x="5204" y="6224"/>
                  </a:cubicBezTo>
                  <a:cubicBezTo>
                    <a:pt x="5350" y="6275"/>
                    <a:pt x="5473" y="6300"/>
                    <a:pt x="5575" y="6300"/>
                  </a:cubicBezTo>
                  <a:cubicBezTo>
                    <a:pt x="5886" y="6300"/>
                    <a:pt x="6009" y="6070"/>
                    <a:pt x="6034" y="5650"/>
                  </a:cubicBezTo>
                  <a:cubicBezTo>
                    <a:pt x="6161" y="3766"/>
                    <a:pt x="6305" y="1883"/>
                    <a:pt x="64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17"/>
            <p:cNvSpPr/>
            <p:nvPr/>
          </p:nvSpPr>
          <p:spPr>
            <a:xfrm>
              <a:off x="1575819" y="-44059"/>
              <a:ext cx="327047" cy="224321"/>
            </a:xfrm>
            <a:custGeom>
              <a:rect b="b" l="l" r="r" t="t"/>
              <a:pathLst>
                <a:path extrusionOk="0" h="4341" w="6303">
                  <a:moveTo>
                    <a:pt x="336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04" y="4246"/>
                  </a:cubicBezTo>
                  <a:cubicBezTo>
                    <a:pt x="5115" y="4306"/>
                    <a:pt x="5366" y="4341"/>
                    <a:pt x="5565" y="4341"/>
                  </a:cubicBezTo>
                  <a:cubicBezTo>
                    <a:pt x="6201" y="4341"/>
                    <a:pt x="6303" y="3986"/>
                    <a:pt x="6145" y="3001"/>
                  </a:cubicBezTo>
                  <a:cubicBezTo>
                    <a:pt x="6001" y="1995"/>
                    <a:pt x="5746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17"/>
            <p:cNvSpPr/>
            <p:nvPr/>
          </p:nvSpPr>
          <p:spPr>
            <a:xfrm>
              <a:off x="1978257" y="-54807"/>
              <a:ext cx="267532" cy="216260"/>
            </a:xfrm>
            <a:custGeom>
              <a:rect b="b" l="l" r="r" t="t"/>
              <a:pathLst>
                <a:path extrusionOk="0" h="4185" w="5156">
                  <a:moveTo>
                    <a:pt x="4022" y="1"/>
                  </a:moveTo>
                  <a:lnTo>
                    <a:pt x="1" y="17"/>
                  </a:lnTo>
                  <a:cubicBezTo>
                    <a:pt x="64" y="304"/>
                    <a:pt x="33" y="639"/>
                    <a:pt x="176" y="879"/>
                  </a:cubicBezTo>
                  <a:cubicBezTo>
                    <a:pt x="735" y="1693"/>
                    <a:pt x="1341" y="2459"/>
                    <a:pt x="1916" y="3289"/>
                  </a:cubicBezTo>
                  <a:cubicBezTo>
                    <a:pt x="2298" y="3867"/>
                    <a:pt x="2739" y="4184"/>
                    <a:pt x="3286" y="4184"/>
                  </a:cubicBezTo>
                  <a:cubicBezTo>
                    <a:pt x="3539" y="4184"/>
                    <a:pt x="3815" y="4116"/>
                    <a:pt x="4118" y="3975"/>
                  </a:cubicBezTo>
                  <a:cubicBezTo>
                    <a:pt x="4453" y="3847"/>
                    <a:pt x="4804" y="3751"/>
                    <a:pt x="5155" y="3688"/>
                  </a:cubicBezTo>
                  <a:cubicBezTo>
                    <a:pt x="4756" y="2427"/>
                    <a:pt x="4389" y="1214"/>
                    <a:pt x="40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17"/>
            <p:cNvSpPr/>
            <p:nvPr/>
          </p:nvSpPr>
          <p:spPr>
            <a:xfrm>
              <a:off x="6510358" y="-75373"/>
              <a:ext cx="271683" cy="161019"/>
            </a:xfrm>
            <a:custGeom>
              <a:rect b="b" l="l" r="r" t="t"/>
              <a:pathLst>
                <a:path extrusionOk="0" h="3116" w="5236">
                  <a:moveTo>
                    <a:pt x="1" y="0"/>
                  </a:moveTo>
                  <a:cubicBezTo>
                    <a:pt x="32" y="192"/>
                    <a:pt x="1" y="495"/>
                    <a:pt x="112" y="575"/>
                  </a:cubicBezTo>
                  <a:cubicBezTo>
                    <a:pt x="814" y="1005"/>
                    <a:pt x="958" y="1644"/>
                    <a:pt x="1118" y="2394"/>
                  </a:cubicBezTo>
                  <a:cubicBezTo>
                    <a:pt x="1193" y="2697"/>
                    <a:pt x="1845" y="3116"/>
                    <a:pt x="2253" y="3116"/>
                  </a:cubicBezTo>
                  <a:cubicBezTo>
                    <a:pt x="2274" y="3116"/>
                    <a:pt x="2295" y="3114"/>
                    <a:pt x="2315" y="3112"/>
                  </a:cubicBezTo>
                  <a:cubicBezTo>
                    <a:pt x="3703" y="3000"/>
                    <a:pt x="5076" y="1436"/>
                    <a:pt x="52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17"/>
            <p:cNvSpPr/>
            <p:nvPr/>
          </p:nvSpPr>
          <p:spPr>
            <a:xfrm>
              <a:off x="7317725" y="-76200"/>
              <a:ext cx="389260" cy="172491"/>
            </a:xfrm>
            <a:custGeom>
              <a:rect b="b" l="l" r="r" t="t"/>
              <a:pathLst>
                <a:path extrusionOk="0" h="3338" w="7502">
                  <a:moveTo>
                    <a:pt x="527" y="0"/>
                  </a:moveTo>
                  <a:cubicBezTo>
                    <a:pt x="1" y="638"/>
                    <a:pt x="160" y="1117"/>
                    <a:pt x="894" y="1388"/>
                  </a:cubicBezTo>
                  <a:cubicBezTo>
                    <a:pt x="1469" y="1612"/>
                    <a:pt x="2091" y="1740"/>
                    <a:pt x="2666" y="1947"/>
                  </a:cubicBezTo>
                  <a:cubicBezTo>
                    <a:pt x="3895" y="2410"/>
                    <a:pt x="5108" y="2921"/>
                    <a:pt x="6368" y="3320"/>
                  </a:cubicBezTo>
                  <a:cubicBezTo>
                    <a:pt x="6401" y="3332"/>
                    <a:pt x="6435" y="3337"/>
                    <a:pt x="6471" y="3337"/>
                  </a:cubicBezTo>
                  <a:cubicBezTo>
                    <a:pt x="6725" y="3337"/>
                    <a:pt x="7083" y="3072"/>
                    <a:pt x="7502" y="2905"/>
                  </a:cubicBezTo>
                  <a:cubicBezTo>
                    <a:pt x="6447" y="1931"/>
                    <a:pt x="5485" y="1382"/>
                    <a:pt x="4323" y="1382"/>
                  </a:cubicBezTo>
                  <a:cubicBezTo>
                    <a:pt x="4113" y="1382"/>
                    <a:pt x="3896" y="1400"/>
                    <a:pt x="3671" y="1436"/>
                  </a:cubicBezTo>
                  <a:cubicBezTo>
                    <a:pt x="3640" y="1442"/>
                    <a:pt x="3609" y="1444"/>
                    <a:pt x="3577" y="1444"/>
                  </a:cubicBezTo>
                  <a:cubicBezTo>
                    <a:pt x="3229" y="1444"/>
                    <a:pt x="2826" y="1146"/>
                    <a:pt x="2490" y="942"/>
                  </a:cubicBezTo>
                  <a:cubicBezTo>
                    <a:pt x="2219" y="766"/>
                    <a:pt x="2044" y="463"/>
                    <a:pt x="1820" y="223"/>
                  </a:cubicBezTo>
                  <a:lnTo>
                    <a:pt x="1613" y="415"/>
                  </a:lnTo>
                  <a:cubicBezTo>
                    <a:pt x="1661" y="606"/>
                    <a:pt x="1708" y="798"/>
                    <a:pt x="1756" y="1037"/>
                  </a:cubicBezTo>
                  <a:cubicBezTo>
                    <a:pt x="990" y="1021"/>
                    <a:pt x="719" y="638"/>
                    <a:pt x="719" y="16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17"/>
            <p:cNvSpPr/>
            <p:nvPr/>
          </p:nvSpPr>
          <p:spPr>
            <a:xfrm>
              <a:off x="3681615" y="-75373"/>
              <a:ext cx="77053" cy="348858"/>
            </a:xfrm>
            <a:custGeom>
              <a:rect b="b" l="l" r="r" t="t"/>
              <a:pathLst>
                <a:path extrusionOk="0" h="6751" w="1485">
                  <a:moveTo>
                    <a:pt x="304" y="0"/>
                  </a:moveTo>
                  <a:cubicBezTo>
                    <a:pt x="208" y="495"/>
                    <a:pt x="1" y="974"/>
                    <a:pt x="17" y="1452"/>
                  </a:cubicBezTo>
                  <a:cubicBezTo>
                    <a:pt x="65" y="2889"/>
                    <a:pt x="160" y="4309"/>
                    <a:pt x="336" y="5729"/>
                  </a:cubicBezTo>
                  <a:cubicBezTo>
                    <a:pt x="384" y="6096"/>
                    <a:pt x="783" y="6416"/>
                    <a:pt x="1006" y="6751"/>
                  </a:cubicBezTo>
                  <a:cubicBezTo>
                    <a:pt x="1182" y="6400"/>
                    <a:pt x="1485" y="6033"/>
                    <a:pt x="1485" y="5681"/>
                  </a:cubicBezTo>
                  <a:cubicBezTo>
                    <a:pt x="1485" y="4293"/>
                    <a:pt x="1389" y="2889"/>
                    <a:pt x="1293" y="1500"/>
                  </a:cubicBezTo>
                  <a:cubicBezTo>
                    <a:pt x="1278" y="1005"/>
                    <a:pt x="1182" y="495"/>
                    <a:pt x="1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17"/>
            <p:cNvSpPr/>
            <p:nvPr/>
          </p:nvSpPr>
          <p:spPr>
            <a:xfrm>
              <a:off x="7677979" y="162946"/>
              <a:ext cx="135841" cy="161898"/>
            </a:xfrm>
            <a:custGeom>
              <a:rect b="b" l="l" r="r" t="t"/>
              <a:pathLst>
                <a:path extrusionOk="0" h="3133" w="2618">
                  <a:moveTo>
                    <a:pt x="2617" y="0"/>
                  </a:moveTo>
                  <a:cubicBezTo>
                    <a:pt x="2107" y="0"/>
                    <a:pt x="1580" y="32"/>
                    <a:pt x="1053" y="96"/>
                  </a:cubicBezTo>
                  <a:cubicBezTo>
                    <a:pt x="750" y="128"/>
                    <a:pt x="271" y="303"/>
                    <a:pt x="255" y="447"/>
                  </a:cubicBezTo>
                  <a:cubicBezTo>
                    <a:pt x="160" y="1181"/>
                    <a:pt x="0" y="1995"/>
                    <a:pt x="239" y="2618"/>
                  </a:cubicBezTo>
                  <a:cubicBezTo>
                    <a:pt x="380" y="2970"/>
                    <a:pt x="891" y="3133"/>
                    <a:pt x="1430" y="3133"/>
                  </a:cubicBezTo>
                  <a:cubicBezTo>
                    <a:pt x="1867" y="3133"/>
                    <a:pt x="2324" y="3025"/>
                    <a:pt x="2617" y="2825"/>
                  </a:cubicBezTo>
                  <a:lnTo>
                    <a:pt x="261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17"/>
            <p:cNvSpPr/>
            <p:nvPr/>
          </p:nvSpPr>
          <p:spPr>
            <a:xfrm>
              <a:off x="2582745" y="-34189"/>
              <a:ext cx="198003" cy="93428"/>
            </a:xfrm>
            <a:custGeom>
              <a:rect b="b" l="l" r="r" t="t"/>
              <a:pathLst>
                <a:path extrusionOk="0" h="1808" w="3816">
                  <a:moveTo>
                    <a:pt x="1" y="1"/>
                  </a:moveTo>
                  <a:cubicBezTo>
                    <a:pt x="512" y="304"/>
                    <a:pt x="1038" y="575"/>
                    <a:pt x="1517" y="911"/>
                  </a:cubicBezTo>
                  <a:cubicBezTo>
                    <a:pt x="2327" y="1485"/>
                    <a:pt x="2794" y="1807"/>
                    <a:pt x="3095" y="1807"/>
                  </a:cubicBezTo>
                  <a:cubicBezTo>
                    <a:pt x="3489" y="1807"/>
                    <a:pt x="3598" y="1257"/>
                    <a:pt x="38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17"/>
            <p:cNvSpPr/>
            <p:nvPr/>
          </p:nvSpPr>
          <p:spPr>
            <a:xfrm>
              <a:off x="5406506" y="-75373"/>
              <a:ext cx="135893" cy="99009"/>
            </a:xfrm>
            <a:custGeom>
              <a:rect b="b" l="l" r="r" t="t"/>
              <a:pathLst>
                <a:path extrusionOk="0" h="1916" w="2619">
                  <a:moveTo>
                    <a:pt x="1" y="0"/>
                  </a:moveTo>
                  <a:lnTo>
                    <a:pt x="1" y="1915"/>
                  </a:lnTo>
                  <a:cubicBezTo>
                    <a:pt x="512" y="1803"/>
                    <a:pt x="942" y="1803"/>
                    <a:pt x="1182" y="1612"/>
                  </a:cubicBezTo>
                  <a:cubicBezTo>
                    <a:pt x="1708" y="1133"/>
                    <a:pt x="2139" y="543"/>
                    <a:pt x="26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17"/>
            <p:cNvSpPr/>
            <p:nvPr/>
          </p:nvSpPr>
          <p:spPr>
            <a:xfrm>
              <a:off x="7721823" y="-75373"/>
              <a:ext cx="91997" cy="114667"/>
            </a:xfrm>
            <a:custGeom>
              <a:rect b="b" l="l" r="r" t="t"/>
              <a:pathLst>
                <a:path extrusionOk="0" h="2219" w="1773">
                  <a:moveTo>
                    <a:pt x="958" y="0"/>
                  </a:moveTo>
                  <a:cubicBezTo>
                    <a:pt x="783" y="271"/>
                    <a:pt x="607" y="543"/>
                    <a:pt x="432" y="798"/>
                  </a:cubicBezTo>
                  <a:cubicBezTo>
                    <a:pt x="1" y="1372"/>
                    <a:pt x="208" y="1979"/>
                    <a:pt x="895" y="2154"/>
                  </a:cubicBezTo>
                  <a:cubicBezTo>
                    <a:pt x="1182" y="2202"/>
                    <a:pt x="1469" y="2218"/>
                    <a:pt x="1772" y="2218"/>
                  </a:cubicBezTo>
                  <a:lnTo>
                    <a:pt x="17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17"/>
            <p:cNvSpPr/>
            <p:nvPr/>
          </p:nvSpPr>
          <p:spPr>
            <a:xfrm>
              <a:off x="5187905" y="-75373"/>
              <a:ext cx="114308" cy="91568"/>
            </a:xfrm>
            <a:custGeom>
              <a:rect b="b" l="l" r="r" t="t"/>
              <a:pathLst>
                <a:path extrusionOk="0" h="1772" w="2203">
                  <a:moveTo>
                    <a:pt x="1" y="0"/>
                  </a:moveTo>
                  <a:cubicBezTo>
                    <a:pt x="256" y="590"/>
                    <a:pt x="511" y="1181"/>
                    <a:pt x="783" y="1771"/>
                  </a:cubicBezTo>
                  <a:lnTo>
                    <a:pt x="1134" y="1740"/>
                  </a:lnTo>
                  <a:lnTo>
                    <a:pt x="220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17"/>
            <p:cNvSpPr/>
            <p:nvPr/>
          </p:nvSpPr>
          <p:spPr>
            <a:xfrm>
              <a:off x="3801682" y="-44059"/>
              <a:ext cx="116851" cy="48833"/>
            </a:xfrm>
            <a:custGeom>
              <a:rect b="b" l="l" r="r" t="t"/>
              <a:pathLst>
                <a:path extrusionOk="0" h="945" w="2252">
                  <a:moveTo>
                    <a:pt x="1" y="0"/>
                  </a:moveTo>
                  <a:cubicBezTo>
                    <a:pt x="224" y="304"/>
                    <a:pt x="400" y="814"/>
                    <a:pt x="671" y="894"/>
                  </a:cubicBezTo>
                  <a:cubicBezTo>
                    <a:pt x="813" y="931"/>
                    <a:pt x="959" y="945"/>
                    <a:pt x="1109" y="945"/>
                  </a:cubicBezTo>
                  <a:cubicBezTo>
                    <a:pt x="1482" y="945"/>
                    <a:pt x="1875" y="855"/>
                    <a:pt x="2251" y="798"/>
                  </a:cubicBezTo>
                  <a:cubicBezTo>
                    <a:pt x="2251" y="527"/>
                    <a:pt x="2235" y="256"/>
                    <a:pt x="22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17"/>
            <p:cNvSpPr/>
            <p:nvPr/>
          </p:nvSpPr>
          <p:spPr>
            <a:xfrm>
              <a:off x="4404561" y="-75373"/>
              <a:ext cx="86133" cy="78391"/>
            </a:xfrm>
            <a:custGeom>
              <a:rect b="b" l="l" r="r" t="t"/>
              <a:pathLst>
                <a:path extrusionOk="0" h="1517" w="1660">
                  <a:moveTo>
                    <a:pt x="32" y="0"/>
                  </a:moveTo>
                  <a:cubicBezTo>
                    <a:pt x="0" y="160"/>
                    <a:pt x="0" y="335"/>
                    <a:pt x="32" y="495"/>
                  </a:cubicBezTo>
                  <a:cubicBezTo>
                    <a:pt x="144" y="846"/>
                    <a:pt x="287" y="1181"/>
                    <a:pt x="415" y="1516"/>
                  </a:cubicBezTo>
                  <a:cubicBezTo>
                    <a:pt x="798" y="1277"/>
                    <a:pt x="1213" y="1069"/>
                    <a:pt x="1516" y="766"/>
                  </a:cubicBezTo>
                  <a:cubicBezTo>
                    <a:pt x="1660" y="622"/>
                    <a:pt x="1612" y="271"/>
                    <a:pt x="16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17"/>
            <p:cNvSpPr/>
            <p:nvPr/>
          </p:nvSpPr>
          <p:spPr>
            <a:xfrm>
              <a:off x="3270927" y="-44059"/>
              <a:ext cx="82812" cy="47903"/>
            </a:xfrm>
            <a:custGeom>
              <a:rect b="b" l="l" r="r" t="t"/>
              <a:pathLst>
                <a:path extrusionOk="0" h="927" w="1596">
                  <a:moveTo>
                    <a:pt x="0" y="0"/>
                  </a:moveTo>
                  <a:cubicBezTo>
                    <a:pt x="223" y="304"/>
                    <a:pt x="463" y="623"/>
                    <a:pt x="702" y="926"/>
                  </a:cubicBezTo>
                  <a:lnTo>
                    <a:pt x="159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17"/>
            <p:cNvSpPr/>
            <p:nvPr/>
          </p:nvSpPr>
          <p:spPr>
            <a:xfrm>
              <a:off x="4367306" y="2598898"/>
              <a:ext cx="118459" cy="155232"/>
            </a:xfrm>
            <a:custGeom>
              <a:rect b="b" l="l" r="r" t="t"/>
              <a:pathLst>
                <a:path extrusionOk="0" h="3004" w="2283">
                  <a:moveTo>
                    <a:pt x="1078" y="0"/>
                  </a:moveTo>
                  <a:cubicBezTo>
                    <a:pt x="1053" y="0"/>
                    <a:pt x="1029" y="1"/>
                    <a:pt x="1005" y="3"/>
                  </a:cubicBezTo>
                  <a:cubicBezTo>
                    <a:pt x="686" y="51"/>
                    <a:pt x="303" y="162"/>
                    <a:pt x="112" y="386"/>
                  </a:cubicBezTo>
                  <a:cubicBezTo>
                    <a:pt x="0" y="545"/>
                    <a:pt x="80" y="1008"/>
                    <a:pt x="223" y="1216"/>
                  </a:cubicBezTo>
                  <a:cubicBezTo>
                    <a:pt x="575" y="1631"/>
                    <a:pt x="942" y="2014"/>
                    <a:pt x="1341" y="2381"/>
                  </a:cubicBezTo>
                  <a:lnTo>
                    <a:pt x="894" y="2668"/>
                  </a:lnTo>
                  <a:lnTo>
                    <a:pt x="1037" y="3003"/>
                  </a:lnTo>
                  <a:cubicBezTo>
                    <a:pt x="1277" y="2875"/>
                    <a:pt x="1676" y="2812"/>
                    <a:pt x="1756" y="2604"/>
                  </a:cubicBezTo>
                  <a:cubicBezTo>
                    <a:pt x="1995" y="1998"/>
                    <a:pt x="2170" y="1359"/>
                    <a:pt x="2250" y="705"/>
                  </a:cubicBezTo>
                  <a:cubicBezTo>
                    <a:pt x="2282" y="561"/>
                    <a:pt x="1931" y="322"/>
                    <a:pt x="1708" y="194"/>
                  </a:cubicBezTo>
                  <a:cubicBezTo>
                    <a:pt x="1521" y="65"/>
                    <a:pt x="1295" y="0"/>
                    <a:pt x="107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17"/>
            <p:cNvSpPr/>
            <p:nvPr/>
          </p:nvSpPr>
          <p:spPr>
            <a:xfrm>
              <a:off x="3649341" y="1917321"/>
              <a:ext cx="650929" cy="443423"/>
            </a:xfrm>
            <a:custGeom>
              <a:rect b="b" l="l" r="r" t="t"/>
              <a:pathLst>
                <a:path extrusionOk="0" h="8581" w="12545">
                  <a:moveTo>
                    <a:pt x="3712" y="0"/>
                  </a:moveTo>
                  <a:cubicBezTo>
                    <a:pt x="3196" y="0"/>
                    <a:pt x="2671" y="236"/>
                    <a:pt x="2027" y="697"/>
                  </a:cubicBezTo>
                  <a:cubicBezTo>
                    <a:pt x="1756" y="888"/>
                    <a:pt x="1453" y="1032"/>
                    <a:pt x="1165" y="1191"/>
                  </a:cubicBezTo>
                  <a:cubicBezTo>
                    <a:pt x="272" y="1718"/>
                    <a:pt x="0" y="2787"/>
                    <a:pt x="639" y="3585"/>
                  </a:cubicBezTo>
                  <a:cubicBezTo>
                    <a:pt x="1373" y="4495"/>
                    <a:pt x="2011" y="5628"/>
                    <a:pt x="2969" y="6155"/>
                  </a:cubicBezTo>
                  <a:cubicBezTo>
                    <a:pt x="4724" y="7144"/>
                    <a:pt x="6687" y="7751"/>
                    <a:pt x="8682" y="8580"/>
                  </a:cubicBezTo>
                  <a:cubicBezTo>
                    <a:pt x="9273" y="8325"/>
                    <a:pt x="10071" y="8213"/>
                    <a:pt x="10454" y="7735"/>
                  </a:cubicBezTo>
                  <a:cubicBezTo>
                    <a:pt x="11108" y="6969"/>
                    <a:pt x="11475" y="5963"/>
                    <a:pt x="11970" y="5069"/>
                  </a:cubicBezTo>
                  <a:cubicBezTo>
                    <a:pt x="12544" y="4000"/>
                    <a:pt x="12273" y="2915"/>
                    <a:pt x="11443" y="2165"/>
                  </a:cubicBezTo>
                  <a:cubicBezTo>
                    <a:pt x="10326" y="1143"/>
                    <a:pt x="8858" y="1175"/>
                    <a:pt x="7565" y="713"/>
                  </a:cubicBezTo>
                  <a:cubicBezTo>
                    <a:pt x="7527" y="701"/>
                    <a:pt x="7485" y="696"/>
                    <a:pt x="7441" y="696"/>
                  </a:cubicBezTo>
                  <a:cubicBezTo>
                    <a:pt x="7244" y="696"/>
                    <a:pt x="6997" y="800"/>
                    <a:pt x="6815" y="904"/>
                  </a:cubicBezTo>
                  <a:cubicBezTo>
                    <a:pt x="6599" y="1037"/>
                    <a:pt x="6404" y="1097"/>
                    <a:pt x="6215" y="1097"/>
                  </a:cubicBezTo>
                  <a:cubicBezTo>
                    <a:pt x="5930" y="1097"/>
                    <a:pt x="5661" y="959"/>
                    <a:pt x="5363" y="729"/>
                  </a:cubicBezTo>
                  <a:cubicBezTo>
                    <a:pt x="4746" y="240"/>
                    <a:pt x="4233" y="0"/>
                    <a:pt x="37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17"/>
            <p:cNvSpPr/>
            <p:nvPr/>
          </p:nvSpPr>
          <p:spPr>
            <a:xfrm>
              <a:off x="3574001" y="361838"/>
              <a:ext cx="433105" cy="663042"/>
            </a:xfrm>
            <a:custGeom>
              <a:rect b="b" l="l" r="r" t="t"/>
              <a:pathLst>
                <a:path extrusionOk="0" h="12831" w="8347">
                  <a:moveTo>
                    <a:pt x="2953" y="0"/>
                  </a:moveTo>
                  <a:cubicBezTo>
                    <a:pt x="2664" y="0"/>
                    <a:pt x="2404" y="195"/>
                    <a:pt x="2218" y="556"/>
                  </a:cubicBezTo>
                  <a:cubicBezTo>
                    <a:pt x="1867" y="1226"/>
                    <a:pt x="1596" y="1944"/>
                    <a:pt x="1389" y="2663"/>
                  </a:cubicBezTo>
                  <a:cubicBezTo>
                    <a:pt x="990" y="4115"/>
                    <a:pt x="734" y="5583"/>
                    <a:pt x="287" y="7003"/>
                  </a:cubicBezTo>
                  <a:cubicBezTo>
                    <a:pt x="16" y="7929"/>
                    <a:pt x="0" y="8631"/>
                    <a:pt x="654" y="9397"/>
                  </a:cubicBezTo>
                  <a:cubicBezTo>
                    <a:pt x="1404" y="10275"/>
                    <a:pt x="1963" y="11312"/>
                    <a:pt x="2681" y="12206"/>
                  </a:cubicBezTo>
                  <a:cubicBezTo>
                    <a:pt x="2910" y="12511"/>
                    <a:pt x="3386" y="12831"/>
                    <a:pt x="3721" y="12831"/>
                  </a:cubicBezTo>
                  <a:cubicBezTo>
                    <a:pt x="3736" y="12831"/>
                    <a:pt x="3752" y="12830"/>
                    <a:pt x="3766" y="12829"/>
                  </a:cubicBezTo>
                  <a:cubicBezTo>
                    <a:pt x="5027" y="12669"/>
                    <a:pt x="7230" y="10068"/>
                    <a:pt x="7421" y="8807"/>
                  </a:cubicBezTo>
                  <a:cubicBezTo>
                    <a:pt x="7517" y="8025"/>
                    <a:pt x="7804" y="7259"/>
                    <a:pt x="7996" y="6493"/>
                  </a:cubicBezTo>
                  <a:cubicBezTo>
                    <a:pt x="8107" y="6078"/>
                    <a:pt x="8219" y="5663"/>
                    <a:pt x="8347" y="5168"/>
                  </a:cubicBezTo>
                  <a:cubicBezTo>
                    <a:pt x="8283" y="4993"/>
                    <a:pt x="8235" y="4753"/>
                    <a:pt x="8091" y="4610"/>
                  </a:cubicBezTo>
                  <a:cubicBezTo>
                    <a:pt x="6607" y="3157"/>
                    <a:pt x="5123" y="1737"/>
                    <a:pt x="3607" y="317"/>
                  </a:cubicBezTo>
                  <a:cubicBezTo>
                    <a:pt x="3386" y="102"/>
                    <a:pt x="3162" y="0"/>
                    <a:pt x="29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17"/>
            <p:cNvSpPr/>
            <p:nvPr/>
          </p:nvSpPr>
          <p:spPr>
            <a:xfrm>
              <a:off x="5412318" y="143930"/>
              <a:ext cx="511818" cy="469312"/>
            </a:xfrm>
            <a:custGeom>
              <a:rect b="b" l="l" r="r" t="t"/>
              <a:pathLst>
                <a:path extrusionOk="0" h="9082" w="9864">
                  <a:moveTo>
                    <a:pt x="3192" y="1"/>
                  </a:moveTo>
                  <a:cubicBezTo>
                    <a:pt x="2981" y="1"/>
                    <a:pt x="2758" y="74"/>
                    <a:pt x="2522" y="225"/>
                  </a:cubicBezTo>
                  <a:cubicBezTo>
                    <a:pt x="2107" y="496"/>
                    <a:pt x="1644" y="719"/>
                    <a:pt x="1261" y="1038"/>
                  </a:cubicBezTo>
                  <a:cubicBezTo>
                    <a:pt x="1054" y="1230"/>
                    <a:pt x="814" y="1597"/>
                    <a:pt x="846" y="1852"/>
                  </a:cubicBezTo>
                  <a:cubicBezTo>
                    <a:pt x="1038" y="3257"/>
                    <a:pt x="751" y="4550"/>
                    <a:pt x="224" y="5842"/>
                  </a:cubicBezTo>
                  <a:cubicBezTo>
                    <a:pt x="1" y="6417"/>
                    <a:pt x="96" y="6800"/>
                    <a:pt x="799" y="7055"/>
                  </a:cubicBezTo>
                  <a:cubicBezTo>
                    <a:pt x="1804" y="7438"/>
                    <a:pt x="2746" y="8013"/>
                    <a:pt x="3735" y="8475"/>
                  </a:cubicBezTo>
                  <a:cubicBezTo>
                    <a:pt x="4310" y="8731"/>
                    <a:pt x="4916" y="8906"/>
                    <a:pt x="5379" y="9082"/>
                  </a:cubicBezTo>
                  <a:cubicBezTo>
                    <a:pt x="6879" y="8827"/>
                    <a:pt x="8220" y="8667"/>
                    <a:pt x="9193" y="7470"/>
                  </a:cubicBezTo>
                  <a:cubicBezTo>
                    <a:pt x="9720" y="6832"/>
                    <a:pt x="9863" y="6305"/>
                    <a:pt x="9321" y="5635"/>
                  </a:cubicBezTo>
                  <a:cubicBezTo>
                    <a:pt x="8954" y="5172"/>
                    <a:pt x="8698" y="4629"/>
                    <a:pt x="8363" y="4135"/>
                  </a:cubicBezTo>
                  <a:cubicBezTo>
                    <a:pt x="8060" y="3688"/>
                    <a:pt x="7821" y="3033"/>
                    <a:pt x="7406" y="2890"/>
                  </a:cubicBezTo>
                  <a:cubicBezTo>
                    <a:pt x="6033" y="2363"/>
                    <a:pt x="5012" y="1453"/>
                    <a:pt x="4038" y="432"/>
                  </a:cubicBezTo>
                  <a:cubicBezTo>
                    <a:pt x="3775" y="150"/>
                    <a:pt x="3495" y="1"/>
                    <a:pt x="31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17"/>
            <p:cNvSpPr/>
            <p:nvPr/>
          </p:nvSpPr>
          <p:spPr>
            <a:xfrm>
              <a:off x="6879692" y="1081705"/>
              <a:ext cx="507667" cy="539384"/>
            </a:xfrm>
            <a:custGeom>
              <a:rect b="b" l="l" r="r" t="t"/>
              <a:pathLst>
                <a:path extrusionOk="0" h="10438" w="9784">
                  <a:moveTo>
                    <a:pt x="4513" y="1"/>
                  </a:moveTo>
                  <a:cubicBezTo>
                    <a:pt x="3472" y="1"/>
                    <a:pt x="2446" y="349"/>
                    <a:pt x="1804" y="1052"/>
                  </a:cubicBezTo>
                  <a:cubicBezTo>
                    <a:pt x="1500" y="1339"/>
                    <a:pt x="1149" y="1579"/>
                    <a:pt x="766" y="1770"/>
                  </a:cubicBezTo>
                  <a:cubicBezTo>
                    <a:pt x="96" y="2137"/>
                    <a:pt x="0" y="2648"/>
                    <a:pt x="367" y="3286"/>
                  </a:cubicBezTo>
                  <a:cubicBezTo>
                    <a:pt x="511" y="3510"/>
                    <a:pt x="750" y="3669"/>
                    <a:pt x="862" y="3909"/>
                  </a:cubicBezTo>
                  <a:cubicBezTo>
                    <a:pt x="1387" y="5134"/>
                    <a:pt x="1899" y="5569"/>
                    <a:pt x="2633" y="5569"/>
                  </a:cubicBezTo>
                  <a:cubicBezTo>
                    <a:pt x="3037" y="5569"/>
                    <a:pt x="3508" y="5437"/>
                    <a:pt x="4086" y="5233"/>
                  </a:cubicBezTo>
                  <a:cubicBezTo>
                    <a:pt x="4261" y="5170"/>
                    <a:pt x="4417" y="5137"/>
                    <a:pt x="4556" y="5137"/>
                  </a:cubicBezTo>
                  <a:cubicBezTo>
                    <a:pt x="4910" y="5137"/>
                    <a:pt x="5161" y="5356"/>
                    <a:pt x="5379" y="5872"/>
                  </a:cubicBezTo>
                  <a:cubicBezTo>
                    <a:pt x="5794" y="6829"/>
                    <a:pt x="6480" y="7659"/>
                    <a:pt x="7198" y="8776"/>
                  </a:cubicBezTo>
                  <a:cubicBezTo>
                    <a:pt x="7054" y="8984"/>
                    <a:pt x="6943" y="9207"/>
                    <a:pt x="6863" y="9431"/>
                  </a:cubicBezTo>
                  <a:cubicBezTo>
                    <a:pt x="6783" y="9638"/>
                    <a:pt x="6783" y="9862"/>
                    <a:pt x="6879" y="10069"/>
                  </a:cubicBezTo>
                  <a:cubicBezTo>
                    <a:pt x="7062" y="10322"/>
                    <a:pt x="7406" y="10437"/>
                    <a:pt x="7772" y="10437"/>
                  </a:cubicBezTo>
                  <a:cubicBezTo>
                    <a:pt x="8328" y="10437"/>
                    <a:pt x="8933" y="10171"/>
                    <a:pt x="9097" y="9718"/>
                  </a:cubicBezTo>
                  <a:cubicBezTo>
                    <a:pt x="9336" y="9032"/>
                    <a:pt x="9624" y="8329"/>
                    <a:pt x="9704" y="7611"/>
                  </a:cubicBezTo>
                  <a:cubicBezTo>
                    <a:pt x="9783" y="6957"/>
                    <a:pt x="9608" y="6287"/>
                    <a:pt x="9528" y="5616"/>
                  </a:cubicBezTo>
                  <a:cubicBezTo>
                    <a:pt x="9464" y="5233"/>
                    <a:pt x="9257" y="4834"/>
                    <a:pt x="9321" y="4467"/>
                  </a:cubicBezTo>
                  <a:cubicBezTo>
                    <a:pt x="9624" y="2903"/>
                    <a:pt x="9624" y="2855"/>
                    <a:pt x="8251" y="2010"/>
                  </a:cubicBezTo>
                  <a:cubicBezTo>
                    <a:pt x="7964" y="1786"/>
                    <a:pt x="7693" y="1531"/>
                    <a:pt x="7485" y="1228"/>
                  </a:cubicBezTo>
                  <a:cubicBezTo>
                    <a:pt x="6795" y="413"/>
                    <a:pt x="5646" y="1"/>
                    <a:pt x="45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17"/>
            <p:cNvSpPr/>
            <p:nvPr/>
          </p:nvSpPr>
          <p:spPr>
            <a:xfrm>
              <a:off x="6425055" y="272598"/>
              <a:ext cx="353665" cy="540831"/>
            </a:xfrm>
            <a:custGeom>
              <a:rect b="b" l="l" r="r" t="t"/>
              <a:pathLst>
                <a:path extrusionOk="0" h="10466" w="6816">
                  <a:moveTo>
                    <a:pt x="2570" y="1"/>
                  </a:moveTo>
                  <a:cubicBezTo>
                    <a:pt x="1246" y="160"/>
                    <a:pt x="1006" y="400"/>
                    <a:pt x="878" y="1677"/>
                  </a:cubicBezTo>
                  <a:cubicBezTo>
                    <a:pt x="767" y="2810"/>
                    <a:pt x="623" y="3943"/>
                    <a:pt x="495" y="5076"/>
                  </a:cubicBezTo>
                  <a:cubicBezTo>
                    <a:pt x="352" y="6400"/>
                    <a:pt x="224" y="7725"/>
                    <a:pt x="81" y="9066"/>
                  </a:cubicBezTo>
                  <a:cubicBezTo>
                    <a:pt x="1" y="9768"/>
                    <a:pt x="320" y="10326"/>
                    <a:pt x="942" y="10454"/>
                  </a:cubicBezTo>
                  <a:cubicBezTo>
                    <a:pt x="977" y="10462"/>
                    <a:pt x="1013" y="10466"/>
                    <a:pt x="1050" y="10466"/>
                  </a:cubicBezTo>
                  <a:cubicBezTo>
                    <a:pt x="1392" y="10466"/>
                    <a:pt x="1837" y="10156"/>
                    <a:pt x="2139" y="9911"/>
                  </a:cubicBezTo>
                  <a:cubicBezTo>
                    <a:pt x="2618" y="9512"/>
                    <a:pt x="2985" y="8970"/>
                    <a:pt x="3416" y="8507"/>
                  </a:cubicBezTo>
                  <a:cubicBezTo>
                    <a:pt x="4006" y="7885"/>
                    <a:pt x="4820" y="7374"/>
                    <a:pt x="5140" y="6640"/>
                  </a:cubicBezTo>
                  <a:cubicBezTo>
                    <a:pt x="5794" y="5172"/>
                    <a:pt x="6193" y="3608"/>
                    <a:pt x="6656" y="2075"/>
                  </a:cubicBezTo>
                  <a:cubicBezTo>
                    <a:pt x="6815" y="1501"/>
                    <a:pt x="6608" y="1006"/>
                    <a:pt x="5954" y="831"/>
                  </a:cubicBezTo>
                  <a:cubicBezTo>
                    <a:pt x="4836" y="543"/>
                    <a:pt x="3703" y="272"/>
                    <a:pt x="25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17"/>
            <p:cNvSpPr/>
            <p:nvPr/>
          </p:nvSpPr>
          <p:spPr>
            <a:xfrm>
              <a:off x="5178824" y="844264"/>
              <a:ext cx="446388" cy="346274"/>
            </a:xfrm>
            <a:custGeom>
              <a:rect b="b" l="l" r="r" t="t"/>
              <a:pathLst>
                <a:path extrusionOk="0" h="6701" w="8603">
                  <a:moveTo>
                    <a:pt x="5907" y="0"/>
                  </a:moveTo>
                  <a:cubicBezTo>
                    <a:pt x="4333" y="0"/>
                    <a:pt x="2937" y="813"/>
                    <a:pt x="1436" y="1131"/>
                  </a:cubicBezTo>
                  <a:cubicBezTo>
                    <a:pt x="1101" y="1210"/>
                    <a:pt x="814" y="1530"/>
                    <a:pt x="559" y="1785"/>
                  </a:cubicBezTo>
                  <a:cubicBezTo>
                    <a:pt x="32" y="2312"/>
                    <a:pt x="0" y="3572"/>
                    <a:pt x="527" y="4083"/>
                  </a:cubicBezTo>
                  <a:cubicBezTo>
                    <a:pt x="2266" y="5727"/>
                    <a:pt x="4405" y="6445"/>
                    <a:pt x="6288" y="6700"/>
                  </a:cubicBezTo>
                  <a:cubicBezTo>
                    <a:pt x="8171" y="6700"/>
                    <a:pt x="8602" y="6445"/>
                    <a:pt x="8602" y="5025"/>
                  </a:cubicBezTo>
                  <a:cubicBezTo>
                    <a:pt x="8586" y="3700"/>
                    <a:pt x="8283" y="2344"/>
                    <a:pt x="7996" y="1019"/>
                  </a:cubicBezTo>
                  <a:cubicBezTo>
                    <a:pt x="7836" y="253"/>
                    <a:pt x="7102" y="109"/>
                    <a:pt x="6416" y="29"/>
                  </a:cubicBezTo>
                  <a:cubicBezTo>
                    <a:pt x="6244" y="10"/>
                    <a:pt x="6075" y="0"/>
                    <a:pt x="590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17"/>
            <p:cNvSpPr/>
            <p:nvPr/>
          </p:nvSpPr>
          <p:spPr>
            <a:xfrm>
              <a:off x="3459693" y="1451276"/>
              <a:ext cx="428228" cy="394487"/>
            </a:xfrm>
            <a:custGeom>
              <a:rect b="b" l="l" r="r" t="t"/>
              <a:pathLst>
                <a:path extrusionOk="0" h="7634" w="8253">
                  <a:moveTo>
                    <a:pt x="3915" y="0"/>
                  </a:moveTo>
                  <a:cubicBezTo>
                    <a:pt x="2885" y="0"/>
                    <a:pt x="1746" y="784"/>
                    <a:pt x="1469" y="1832"/>
                  </a:cubicBezTo>
                  <a:cubicBezTo>
                    <a:pt x="1405" y="2135"/>
                    <a:pt x="1261" y="2390"/>
                    <a:pt x="1038" y="2598"/>
                  </a:cubicBezTo>
                  <a:cubicBezTo>
                    <a:pt x="384" y="3077"/>
                    <a:pt x="1" y="3619"/>
                    <a:pt x="160" y="4401"/>
                  </a:cubicBezTo>
                  <a:cubicBezTo>
                    <a:pt x="192" y="5822"/>
                    <a:pt x="320" y="5949"/>
                    <a:pt x="1676" y="6189"/>
                  </a:cubicBezTo>
                  <a:cubicBezTo>
                    <a:pt x="2043" y="6268"/>
                    <a:pt x="2395" y="6364"/>
                    <a:pt x="2746" y="6460"/>
                  </a:cubicBezTo>
                  <a:cubicBezTo>
                    <a:pt x="4198" y="6843"/>
                    <a:pt x="5634" y="7258"/>
                    <a:pt x="7087" y="7593"/>
                  </a:cubicBezTo>
                  <a:cubicBezTo>
                    <a:pt x="7202" y="7620"/>
                    <a:pt x="7316" y="7634"/>
                    <a:pt x="7423" y="7634"/>
                  </a:cubicBezTo>
                  <a:cubicBezTo>
                    <a:pt x="7895" y="7634"/>
                    <a:pt x="8253" y="7365"/>
                    <a:pt x="8188" y="6715"/>
                  </a:cubicBezTo>
                  <a:cubicBezTo>
                    <a:pt x="8028" y="4736"/>
                    <a:pt x="7789" y="2789"/>
                    <a:pt x="6017" y="1465"/>
                  </a:cubicBezTo>
                  <a:cubicBezTo>
                    <a:pt x="5570" y="1146"/>
                    <a:pt x="5299" y="571"/>
                    <a:pt x="4852" y="268"/>
                  </a:cubicBezTo>
                  <a:cubicBezTo>
                    <a:pt x="4574" y="84"/>
                    <a:pt x="4250" y="0"/>
                    <a:pt x="391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17"/>
            <p:cNvSpPr/>
            <p:nvPr/>
          </p:nvSpPr>
          <p:spPr>
            <a:xfrm>
              <a:off x="2969461" y="890667"/>
              <a:ext cx="433987" cy="417844"/>
            </a:xfrm>
            <a:custGeom>
              <a:rect b="b" l="l" r="r" t="t"/>
              <a:pathLst>
                <a:path extrusionOk="0" h="8086" w="8364">
                  <a:moveTo>
                    <a:pt x="3398" y="0"/>
                  </a:moveTo>
                  <a:cubicBezTo>
                    <a:pt x="3078" y="0"/>
                    <a:pt x="2767" y="162"/>
                    <a:pt x="2522" y="488"/>
                  </a:cubicBezTo>
                  <a:cubicBezTo>
                    <a:pt x="2187" y="967"/>
                    <a:pt x="1900" y="1477"/>
                    <a:pt x="1645" y="2020"/>
                  </a:cubicBezTo>
                  <a:cubicBezTo>
                    <a:pt x="1373" y="2547"/>
                    <a:pt x="1150" y="3089"/>
                    <a:pt x="895" y="3616"/>
                  </a:cubicBezTo>
                  <a:cubicBezTo>
                    <a:pt x="559" y="4286"/>
                    <a:pt x="224" y="4957"/>
                    <a:pt x="1" y="5403"/>
                  </a:cubicBezTo>
                  <a:cubicBezTo>
                    <a:pt x="81" y="6042"/>
                    <a:pt x="129" y="6361"/>
                    <a:pt x="160" y="6696"/>
                  </a:cubicBezTo>
                  <a:cubicBezTo>
                    <a:pt x="251" y="7635"/>
                    <a:pt x="598" y="8085"/>
                    <a:pt x="1248" y="8085"/>
                  </a:cubicBezTo>
                  <a:cubicBezTo>
                    <a:pt x="1515" y="8085"/>
                    <a:pt x="1832" y="8010"/>
                    <a:pt x="2203" y="7861"/>
                  </a:cubicBezTo>
                  <a:cubicBezTo>
                    <a:pt x="3560" y="7319"/>
                    <a:pt x="4900" y="6680"/>
                    <a:pt x="6321" y="6377"/>
                  </a:cubicBezTo>
                  <a:cubicBezTo>
                    <a:pt x="7486" y="6138"/>
                    <a:pt x="7837" y="5324"/>
                    <a:pt x="8268" y="4494"/>
                  </a:cubicBezTo>
                  <a:cubicBezTo>
                    <a:pt x="8363" y="4254"/>
                    <a:pt x="8316" y="3983"/>
                    <a:pt x="8172" y="3776"/>
                  </a:cubicBezTo>
                  <a:cubicBezTo>
                    <a:pt x="6847" y="2579"/>
                    <a:pt x="5507" y="1414"/>
                    <a:pt x="4118" y="280"/>
                  </a:cubicBezTo>
                  <a:cubicBezTo>
                    <a:pt x="3891" y="94"/>
                    <a:pt x="3642" y="0"/>
                    <a:pt x="33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17"/>
            <p:cNvSpPr/>
            <p:nvPr/>
          </p:nvSpPr>
          <p:spPr>
            <a:xfrm>
              <a:off x="3073807" y="358170"/>
              <a:ext cx="385109" cy="381775"/>
            </a:xfrm>
            <a:custGeom>
              <a:rect b="b" l="l" r="r" t="t"/>
              <a:pathLst>
                <a:path extrusionOk="0" h="7388" w="7422">
                  <a:moveTo>
                    <a:pt x="3240" y="0"/>
                  </a:moveTo>
                  <a:cubicBezTo>
                    <a:pt x="2737" y="0"/>
                    <a:pt x="2280" y="145"/>
                    <a:pt x="2043" y="467"/>
                  </a:cubicBezTo>
                  <a:cubicBezTo>
                    <a:pt x="1166" y="1728"/>
                    <a:pt x="1" y="2893"/>
                    <a:pt x="49" y="4681"/>
                  </a:cubicBezTo>
                  <a:cubicBezTo>
                    <a:pt x="208" y="5287"/>
                    <a:pt x="400" y="5878"/>
                    <a:pt x="495" y="6484"/>
                  </a:cubicBezTo>
                  <a:cubicBezTo>
                    <a:pt x="624" y="7147"/>
                    <a:pt x="924" y="7387"/>
                    <a:pt x="1343" y="7387"/>
                  </a:cubicBezTo>
                  <a:cubicBezTo>
                    <a:pt x="1550" y="7387"/>
                    <a:pt x="1785" y="7329"/>
                    <a:pt x="2043" y="7234"/>
                  </a:cubicBezTo>
                  <a:cubicBezTo>
                    <a:pt x="3863" y="6596"/>
                    <a:pt x="5491" y="5718"/>
                    <a:pt x="6767" y="4218"/>
                  </a:cubicBezTo>
                  <a:cubicBezTo>
                    <a:pt x="7422" y="3436"/>
                    <a:pt x="7246" y="1904"/>
                    <a:pt x="6368" y="1393"/>
                  </a:cubicBezTo>
                  <a:cubicBezTo>
                    <a:pt x="5810" y="1074"/>
                    <a:pt x="5267" y="755"/>
                    <a:pt x="4741" y="419"/>
                  </a:cubicBezTo>
                  <a:cubicBezTo>
                    <a:pt x="4320" y="153"/>
                    <a:pt x="3756" y="0"/>
                    <a:pt x="324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17"/>
            <p:cNvSpPr/>
            <p:nvPr/>
          </p:nvSpPr>
          <p:spPr>
            <a:xfrm>
              <a:off x="5687269" y="1202725"/>
              <a:ext cx="370165" cy="368598"/>
            </a:xfrm>
            <a:custGeom>
              <a:rect b="b" l="l" r="r" t="t"/>
              <a:pathLst>
                <a:path extrusionOk="0" h="7133" w="7134">
                  <a:moveTo>
                    <a:pt x="2917" y="0"/>
                  </a:moveTo>
                  <a:cubicBezTo>
                    <a:pt x="2246" y="0"/>
                    <a:pt x="1694" y="370"/>
                    <a:pt x="1404" y="1104"/>
                  </a:cubicBezTo>
                  <a:cubicBezTo>
                    <a:pt x="1325" y="1311"/>
                    <a:pt x="1197" y="1503"/>
                    <a:pt x="1037" y="1663"/>
                  </a:cubicBezTo>
                  <a:cubicBezTo>
                    <a:pt x="96" y="2508"/>
                    <a:pt x="0" y="3913"/>
                    <a:pt x="926" y="4775"/>
                  </a:cubicBezTo>
                  <a:cubicBezTo>
                    <a:pt x="1580" y="5381"/>
                    <a:pt x="2346" y="5844"/>
                    <a:pt x="2968" y="6450"/>
                  </a:cubicBezTo>
                  <a:cubicBezTo>
                    <a:pt x="3417" y="6890"/>
                    <a:pt x="3938" y="7132"/>
                    <a:pt x="4461" y="7132"/>
                  </a:cubicBezTo>
                  <a:cubicBezTo>
                    <a:pt x="4832" y="7132"/>
                    <a:pt x="5204" y="7011"/>
                    <a:pt x="5554" y="6754"/>
                  </a:cubicBezTo>
                  <a:cubicBezTo>
                    <a:pt x="6687" y="5924"/>
                    <a:pt x="7134" y="4471"/>
                    <a:pt x="6687" y="3163"/>
                  </a:cubicBezTo>
                  <a:cubicBezTo>
                    <a:pt x="6607" y="2875"/>
                    <a:pt x="6559" y="2604"/>
                    <a:pt x="6527" y="2317"/>
                  </a:cubicBezTo>
                  <a:cubicBezTo>
                    <a:pt x="6575" y="1120"/>
                    <a:pt x="6256" y="689"/>
                    <a:pt x="5602" y="609"/>
                  </a:cubicBezTo>
                  <a:cubicBezTo>
                    <a:pt x="4995" y="577"/>
                    <a:pt x="4405" y="434"/>
                    <a:pt x="3846" y="210"/>
                  </a:cubicBezTo>
                  <a:cubicBezTo>
                    <a:pt x="3522" y="70"/>
                    <a:pt x="3208" y="0"/>
                    <a:pt x="29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17"/>
            <p:cNvSpPr/>
            <p:nvPr/>
          </p:nvSpPr>
          <p:spPr>
            <a:xfrm>
              <a:off x="5772519" y="1965688"/>
              <a:ext cx="312259" cy="386012"/>
            </a:xfrm>
            <a:custGeom>
              <a:rect b="b" l="l" r="r" t="t"/>
              <a:pathLst>
                <a:path extrusionOk="0" h="7470" w="6018">
                  <a:moveTo>
                    <a:pt x="921" y="1"/>
                  </a:moveTo>
                  <a:cubicBezTo>
                    <a:pt x="263" y="1"/>
                    <a:pt x="107" y="352"/>
                    <a:pt x="192" y="1021"/>
                  </a:cubicBezTo>
                  <a:cubicBezTo>
                    <a:pt x="256" y="1564"/>
                    <a:pt x="512" y="2170"/>
                    <a:pt x="384" y="2665"/>
                  </a:cubicBezTo>
                  <a:cubicBezTo>
                    <a:pt x="1" y="4181"/>
                    <a:pt x="224" y="5618"/>
                    <a:pt x="735" y="7054"/>
                  </a:cubicBezTo>
                  <a:cubicBezTo>
                    <a:pt x="1278" y="7182"/>
                    <a:pt x="1820" y="7325"/>
                    <a:pt x="2379" y="7421"/>
                  </a:cubicBezTo>
                  <a:cubicBezTo>
                    <a:pt x="2548" y="7454"/>
                    <a:pt x="2722" y="7470"/>
                    <a:pt x="2897" y="7470"/>
                  </a:cubicBezTo>
                  <a:cubicBezTo>
                    <a:pt x="3826" y="7470"/>
                    <a:pt x="4772" y="7017"/>
                    <a:pt x="5108" y="6224"/>
                  </a:cubicBezTo>
                  <a:cubicBezTo>
                    <a:pt x="5507" y="5235"/>
                    <a:pt x="5778" y="4197"/>
                    <a:pt x="5906" y="3144"/>
                  </a:cubicBezTo>
                  <a:cubicBezTo>
                    <a:pt x="6017" y="2059"/>
                    <a:pt x="5235" y="766"/>
                    <a:pt x="4342" y="766"/>
                  </a:cubicBezTo>
                  <a:cubicBezTo>
                    <a:pt x="4327" y="766"/>
                    <a:pt x="4312" y="766"/>
                    <a:pt x="4298" y="766"/>
                  </a:cubicBezTo>
                  <a:cubicBezTo>
                    <a:pt x="3154" y="766"/>
                    <a:pt x="2253" y="158"/>
                    <a:pt x="1182" y="16"/>
                  </a:cubicBezTo>
                  <a:cubicBezTo>
                    <a:pt x="1087" y="6"/>
                    <a:pt x="1000" y="1"/>
                    <a:pt x="9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17"/>
            <p:cNvSpPr/>
            <p:nvPr/>
          </p:nvSpPr>
          <p:spPr>
            <a:xfrm>
              <a:off x="1830845" y="1302611"/>
              <a:ext cx="395071" cy="356454"/>
            </a:xfrm>
            <a:custGeom>
              <a:rect b="b" l="l" r="r" t="t"/>
              <a:pathLst>
                <a:path extrusionOk="0" h="6898" w="7614">
                  <a:moveTo>
                    <a:pt x="3608" y="1"/>
                  </a:moveTo>
                  <a:cubicBezTo>
                    <a:pt x="2650" y="448"/>
                    <a:pt x="1597" y="799"/>
                    <a:pt x="719" y="1389"/>
                  </a:cubicBezTo>
                  <a:cubicBezTo>
                    <a:pt x="97" y="1804"/>
                    <a:pt x="1" y="2634"/>
                    <a:pt x="559" y="3257"/>
                  </a:cubicBezTo>
                  <a:cubicBezTo>
                    <a:pt x="1517" y="4358"/>
                    <a:pt x="2538" y="5427"/>
                    <a:pt x="3624" y="6416"/>
                  </a:cubicBezTo>
                  <a:cubicBezTo>
                    <a:pt x="3982" y="6739"/>
                    <a:pt x="4395" y="6897"/>
                    <a:pt x="4798" y="6897"/>
                  </a:cubicBezTo>
                  <a:cubicBezTo>
                    <a:pt x="5292" y="6897"/>
                    <a:pt x="5770" y="6659"/>
                    <a:pt x="6113" y="6193"/>
                  </a:cubicBezTo>
                  <a:cubicBezTo>
                    <a:pt x="6704" y="5411"/>
                    <a:pt x="7103" y="4485"/>
                    <a:pt x="7502" y="3576"/>
                  </a:cubicBezTo>
                  <a:cubicBezTo>
                    <a:pt x="7613" y="3272"/>
                    <a:pt x="7582" y="2921"/>
                    <a:pt x="7422" y="2634"/>
                  </a:cubicBezTo>
                  <a:cubicBezTo>
                    <a:pt x="6544" y="1309"/>
                    <a:pt x="5140" y="751"/>
                    <a:pt x="36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17"/>
            <p:cNvSpPr/>
            <p:nvPr/>
          </p:nvSpPr>
          <p:spPr>
            <a:xfrm>
              <a:off x="4350702" y="267844"/>
              <a:ext cx="539163" cy="258375"/>
            </a:xfrm>
            <a:custGeom>
              <a:rect b="b" l="l" r="r" t="t"/>
              <a:pathLst>
                <a:path extrusionOk="0" h="5000" w="10391">
                  <a:moveTo>
                    <a:pt x="3050" y="1"/>
                  </a:moveTo>
                  <a:cubicBezTo>
                    <a:pt x="2136" y="1"/>
                    <a:pt x="1137" y="598"/>
                    <a:pt x="192" y="923"/>
                  </a:cubicBezTo>
                  <a:cubicBezTo>
                    <a:pt x="113" y="971"/>
                    <a:pt x="81" y="1146"/>
                    <a:pt x="1" y="1322"/>
                  </a:cubicBezTo>
                  <a:lnTo>
                    <a:pt x="863" y="1529"/>
                  </a:lnTo>
                  <a:cubicBezTo>
                    <a:pt x="879" y="3987"/>
                    <a:pt x="1661" y="4051"/>
                    <a:pt x="3304" y="4386"/>
                  </a:cubicBezTo>
                  <a:cubicBezTo>
                    <a:pt x="3481" y="4424"/>
                    <a:pt x="3668" y="4432"/>
                    <a:pt x="3855" y="4432"/>
                  </a:cubicBezTo>
                  <a:cubicBezTo>
                    <a:pt x="3997" y="4432"/>
                    <a:pt x="4139" y="4428"/>
                    <a:pt x="4277" y="4428"/>
                  </a:cubicBezTo>
                  <a:cubicBezTo>
                    <a:pt x="4570" y="4428"/>
                    <a:pt x="4848" y="4448"/>
                    <a:pt x="5076" y="4577"/>
                  </a:cubicBezTo>
                  <a:cubicBezTo>
                    <a:pt x="5585" y="4867"/>
                    <a:pt x="6029" y="4999"/>
                    <a:pt x="6428" y="4999"/>
                  </a:cubicBezTo>
                  <a:cubicBezTo>
                    <a:pt x="7219" y="4999"/>
                    <a:pt x="7834" y="4479"/>
                    <a:pt x="8427" y="3620"/>
                  </a:cubicBezTo>
                  <a:cubicBezTo>
                    <a:pt x="8954" y="2870"/>
                    <a:pt x="9688" y="2263"/>
                    <a:pt x="10326" y="1577"/>
                  </a:cubicBezTo>
                  <a:cubicBezTo>
                    <a:pt x="10390" y="1513"/>
                    <a:pt x="10358" y="1354"/>
                    <a:pt x="10374" y="1130"/>
                  </a:cubicBezTo>
                  <a:lnTo>
                    <a:pt x="10374" y="1130"/>
                  </a:lnTo>
                  <a:lnTo>
                    <a:pt x="9784" y="1385"/>
                  </a:lnTo>
                  <a:lnTo>
                    <a:pt x="9784" y="827"/>
                  </a:lnTo>
                  <a:cubicBezTo>
                    <a:pt x="8363" y="731"/>
                    <a:pt x="7071" y="667"/>
                    <a:pt x="5778" y="540"/>
                  </a:cubicBezTo>
                  <a:cubicBezTo>
                    <a:pt x="4916" y="476"/>
                    <a:pt x="4054" y="109"/>
                    <a:pt x="3272" y="13"/>
                  </a:cubicBezTo>
                  <a:cubicBezTo>
                    <a:pt x="3199" y="5"/>
                    <a:pt x="3125" y="1"/>
                    <a:pt x="30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17"/>
            <p:cNvSpPr/>
            <p:nvPr/>
          </p:nvSpPr>
          <p:spPr>
            <a:xfrm>
              <a:off x="3858862" y="-61835"/>
              <a:ext cx="407421" cy="389009"/>
            </a:xfrm>
            <a:custGeom>
              <a:rect b="b" l="l" r="r" t="t"/>
              <a:pathLst>
                <a:path extrusionOk="0" h="7528" w="7852">
                  <a:moveTo>
                    <a:pt x="5171" y="0"/>
                  </a:moveTo>
                  <a:cubicBezTo>
                    <a:pt x="5045" y="0"/>
                    <a:pt x="4688" y="251"/>
                    <a:pt x="4501" y="424"/>
                  </a:cubicBezTo>
                  <a:cubicBezTo>
                    <a:pt x="3846" y="1047"/>
                    <a:pt x="3336" y="1877"/>
                    <a:pt x="2585" y="2291"/>
                  </a:cubicBezTo>
                  <a:cubicBezTo>
                    <a:pt x="1277" y="3026"/>
                    <a:pt x="942" y="4175"/>
                    <a:pt x="686" y="5691"/>
                  </a:cubicBezTo>
                  <a:lnTo>
                    <a:pt x="383" y="4813"/>
                  </a:lnTo>
                  <a:lnTo>
                    <a:pt x="383" y="4813"/>
                  </a:lnTo>
                  <a:cubicBezTo>
                    <a:pt x="0" y="6361"/>
                    <a:pt x="447" y="7430"/>
                    <a:pt x="1468" y="7510"/>
                  </a:cubicBezTo>
                  <a:cubicBezTo>
                    <a:pt x="1643" y="7521"/>
                    <a:pt x="1816" y="7527"/>
                    <a:pt x="1987" y="7527"/>
                  </a:cubicBezTo>
                  <a:cubicBezTo>
                    <a:pt x="3098" y="7527"/>
                    <a:pt x="4119" y="7258"/>
                    <a:pt x="4852" y="6138"/>
                  </a:cubicBezTo>
                  <a:cubicBezTo>
                    <a:pt x="5650" y="4925"/>
                    <a:pt x="6639" y="3824"/>
                    <a:pt x="7533" y="2659"/>
                  </a:cubicBezTo>
                  <a:cubicBezTo>
                    <a:pt x="7660" y="2499"/>
                    <a:pt x="7852" y="2132"/>
                    <a:pt x="7804" y="2100"/>
                  </a:cubicBezTo>
                  <a:cubicBezTo>
                    <a:pt x="6958" y="1366"/>
                    <a:pt x="6112" y="664"/>
                    <a:pt x="5203" y="9"/>
                  </a:cubicBezTo>
                  <a:cubicBezTo>
                    <a:pt x="5195" y="3"/>
                    <a:pt x="5184" y="0"/>
                    <a:pt x="51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17"/>
            <p:cNvSpPr/>
            <p:nvPr/>
          </p:nvSpPr>
          <p:spPr>
            <a:xfrm>
              <a:off x="1956724" y="330524"/>
              <a:ext cx="371878" cy="365704"/>
            </a:xfrm>
            <a:custGeom>
              <a:rect b="b" l="l" r="r" t="t"/>
              <a:pathLst>
                <a:path extrusionOk="0" h="7077" w="7167">
                  <a:moveTo>
                    <a:pt x="5705" y="1"/>
                  </a:moveTo>
                  <a:cubicBezTo>
                    <a:pt x="5444" y="1"/>
                    <a:pt x="5163" y="131"/>
                    <a:pt x="4884" y="396"/>
                  </a:cubicBezTo>
                  <a:cubicBezTo>
                    <a:pt x="3927" y="1338"/>
                    <a:pt x="2698" y="1960"/>
                    <a:pt x="1373" y="2151"/>
                  </a:cubicBezTo>
                  <a:cubicBezTo>
                    <a:pt x="144" y="2327"/>
                    <a:pt x="1" y="2822"/>
                    <a:pt x="719" y="3827"/>
                  </a:cubicBezTo>
                  <a:cubicBezTo>
                    <a:pt x="1293" y="4625"/>
                    <a:pt x="2634" y="4880"/>
                    <a:pt x="2490" y="6221"/>
                  </a:cubicBezTo>
                  <a:cubicBezTo>
                    <a:pt x="2474" y="6285"/>
                    <a:pt x="2618" y="6365"/>
                    <a:pt x="2698" y="6428"/>
                  </a:cubicBezTo>
                  <a:cubicBezTo>
                    <a:pt x="3240" y="6861"/>
                    <a:pt x="3814" y="7077"/>
                    <a:pt x="4352" y="7077"/>
                  </a:cubicBezTo>
                  <a:cubicBezTo>
                    <a:pt x="5145" y="7077"/>
                    <a:pt x="5861" y="6610"/>
                    <a:pt x="6289" y="5678"/>
                  </a:cubicBezTo>
                  <a:cubicBezTo>
                    <a:pt x="6735" y="4737"/>
                    <a:pt x="6895" y="3668"/>
                    <a:pt x="7166" y="2726"/>
                  </a:cubicBezTo>
                  <a:cubicBezTo>
                    <a:pt x="6959" y="1976"/>
                    <a:pt x="6863" y="1353"/>
                    <a:pt x="6624" y="763"/>
                  </a:cubicBezTo>
                  <a:cubicBezTo>
                    <a:pt x="6400" y="259"/>
                    <a:pt x="6072" y="1"/>
                    <a:pt x="57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17"/>
            <p:cNvSpPr/>
            <p:nvPr/>
          </p:nvSpPr>
          <p:spPr>
            <a:xfrm>
              <a:off x="6311629" y="1841981"/>
              <a:ext cx="328811" cy="443630"/>
            </a:xfrm>
            <a:custGeom>
              <a:rect b="b" l="l" r="r" t="t"/>
              <a:pathLst>
                <a:path extrusionOk="0" h="8585" w="6337">
                  <a:moveTo>
                    <a:pt x="3160" y="0"/>
                  </a:moveTo>
                  <a:cubicBezTo>
                    <a:pt x="2235" y="1165"/>
                    <a:pt x="1086" y="1899"/>
                    <a:pt x="575" y="3415"/>
                  </a:cubicBezTo>
                  <a:cubicBezTo>
                    <a:pt x="0" y="5139"/>
                    <a:pt x="304" y="6847"/>
                    <a:pt x="1500" y="8076"/>
                  </a:cubicBezTo>
                  <a:cubicBezTo>
                    <a:pt x="1830" y="8413"/>
                    <a:pt x="2051" y="8584"/>
                    <a:pt x="2240" y="8584"/>
                  </a:cubicBezTo>
                  <a:cubicBezTo>
                    <a:pt x="2454" y="8584"/>
                    <a:pt x="2627" y="8365"/>
                    <a:pt x="2873" y="7916"/>
                  </a:cubicBezTo>
                  <a:cubicBezTo>
                    <a:pt x="3671" y="6432"/>
                    <a:pt x="4501" y="4979"/>
                    <a:pt x="5347" y="3527"/>
                  </a:cubicBezTo>
                  <a:cubicBezTo>
                    <a:pt x="6336" y="1835"/>
                    <a:pt x="5809" y="591"/>
                    <a:pt x="3942" y="224"/>
                  </a:cubicBezTo>
                  <a:cubicBezTo>
                    <a:pt x="3687" y="160"/>
                    <a:pt x="3432" y="80"/>
                    <a:pt x="3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17"/>
            <p:cNvSpPr/>
            <p:nvPr/>
          </p:nvSpPr>
          <p:spPr>
            <a:xfrm>
              <a:off x="6854838" y="1453188"/>
              <a:ext cx="298146" cy="398414"/>
            </a:xfrm>
            <a:custGeom>
              <a:rect b="b" l="l" r="r" t="t"/>
              <a:pathLst>
                <a:path extrusionOk="0" h="7710" w="5746">
                  <a:moveTo>
                    <a:pt x="1811" y="0"/>
                  </a:moveTo>
                  <a:cubicBezTo>
                    <a:pt x="1529" y="0"/>
                    <a:pt x="1172" y="79"/>
                    <a:pt x="1118" y="215"/>
                  </a:cubicBezTo>
                  <a:cubicBezTo>
                    <a:pt x="751" y="1172"/>
                    <a:pt x="1" y="2321"/>
                    <a:pt x="256" y="3119"/>
                  </a:cubicBezTo>
                  <a:cubicBezTo>
                    <a:pt x="767" y="4636"/>
                    <a:pt x="1836" y="5992"/>
                    <a:pt x="2761" y="7365"/>
                  </a:cubicBezTo>
                  <a:cubicBezTo>
                    <a:pt x="2920" y="7602"/>
                    <a:pt x="3225" y="7710"/>
                    <a:pt x="3556" y="7710"/>
                  </a:cubicBezTo>
                  <a:cubicBezTo>
                    <a:pt x="4092" y="7710"/>
                    <a:pt x="4694" y="7429"/>
                    <a:pt x="4852" y="6966"/>
                  </a:cubicBezTo>
                  <a:cubicBezTo>
                    <a:pt x="5219" y="5848"/>
                    <a:pt x="5427" y="4667"/>
                    <a:pt x="5746" y="3343"/>
                  </a:cubicBezTo>
                  <a:cubicBezTo>
                    <a:pt x="5746" y="3327"/>
                    <a:pt x="5714" y="3135"/>
                    <a:pt x="5634" y="2944"/>
                  </a:cubicBezTo>
                  <a:cubicBezTo>
                    <a:pt x="5092" y="1316"/>
                    <a:pt x="3639" y="183"/>
                    <a:pt x="1948" y="7"/>
                  </a:cubicBezTo>
                  <a:cubicBezTo>
                    <a:pt x="1906" y="3"/>
                    <a:pt x="1860" y="0"/>
                    <a:pt x="18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17"/>
            <p:cNvSpPr/>
            <p:nvPr/>
          </p:nvSpPr>
          <p:spPr>
            <a:xfrm>
              <a:off x="2482550" y="1286127"/>
              <a:ext cx="391751" cy="325811"/>
            </a:xfrm>
            <a:custGeom>
              <a:rect b="b" l="l" r="r" t="t"/>
              <a:pathLst>
                <a:path extrusionOk="0" h="6305" w="7550">
                  <a:moveTo>
                    <a:pt x="2858" y="1"/>
                  </a:moveTo>
                  <a:cubicBezTo>
                    <a:pt x="2522" y="1"/>
                    <a:pt x="2091" y="384"/>
                    <a:pt x="1868" y="703"/>
                  </a:cubicBezTo>
                  <a:cubicBezTo>
                    <a:pt x="1373" y="1421"/>
                    <a:pt x="1102" y="2267"/>
                    <a:pt x="575" y="2937"/>
                  </a:cubicBezTo>
                  <a:cubicBezTo>
                    <a:pt x="1" y="3703"/>
                    <a:pt x="113" y="4214"/>
                    <a:pt x="879" y="4645"/>
                  </a:cubicBezTo>
                  <a:cubicBezTo>
                    <a:pt x="1868" y="5235"/>
                    <a:pt x="2889" y="5778"/>
                    <a:pt x="3847" y="6305"/>
                  </a:cubicBezTo>
                  <a:cubicBezTo>
                    <a:pt x="4900" y="5299"/>
                    <a:pt x="5906" y="4389"/>
                    <a:pt x="6863" y="3416"/>
                  </a:cubicBezTo>
                  <a:cubicBezTo>
                    <a:pt x="7167" y="3097"/>
                    <a:pt x="7550" y="2586"/>
                    <a:pt x="7486" y="2251"/>
                  </a:cubicBezTo>
                  <a:cubicBezTo>
                    <a:pt x="7358" y="1549"/>
                    <a:pt x="7071" y="815"/>
                    <a:pt x="6113" y="751"/>
                  </a:cubicBezTo>
                  <a:cubicBezTo>
                    <a:pt x="5730" y="735"/>
                    <a:pt x="5379" y="495"/>
                    <a:pt x="4996" y="400"/>
                  </a:cubicBezTo>
                  <a:cubicBezTo>
                    <a:pt x="4294" y="240"/>
                    <a:pt x="3576" y="1"/>
                    <a:pt x="28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17"/>
            <p:cNvSpPr/>
            <p:nvPr/>
          </p:nvSpPr>
          <p:spPr>
            <a:xfrm>
              <a:off x="6411824" y="1208616"/>
              <a:ext cx="441407" cy="388648"/>
            </a:xfrm>
            <a:custGeom>
              <a:rect b="b" l="l" r="r" t="t"/>
              <a:pathLst>
                <a:path extrusionOk="0" h="7521" w="8507">
                  <a:moveTo>
                    <a:pt x="8507" y="0"/>
                  </a:moveTo>
                  <a:lnTo>
                    <a:pt x="8507" y="0"/>
                  </a:lnTo>
                  <a:cubicBezTo>
                    <a:pt x="8012" y="112"/>
                    <a:pt x="7437" y="96"/>
                    <a:pt x="7038" y="352"/>
                  </a:cubicBezTo>
                  <a:cubicBezTo>
                    <a:pt x="5075" y="1549"/>
                    <a:pt x="3176" y="2809"/>
                    <a:pt x="1261" y="4070"/>
                  </a:cubicBezTo>
                  <a:cubicBezTo>
                    <a:pt x="894" y="4309"/>
                    <a:pt x="559" y="4581"/>
                    <a:pt x="272" y="4900"/>
                  </a:cubicBezTo>
                  <a:cubicBezTo>
                    <a:pt x="128" y="5060"/>
                    <a:pt x="0" y="5522"/>
                    <a:pt x="64" y="5570"/>
                  </a:cubicBezTo>
                  <a:cubicBezTo>
                    <a:pt x="958" y="6233"/>
                    <a:pt x="1465" y="7490"/>
                    <a:pt x="2935" y="7490"/>
                  </a:cubicBezTo>
                  <a:cubicBezTo>
                    <a:pt x="2987" y="7490"/>
                    <a:pt x="3041" y="7489"/>
                    <a:pt x="3096" y="7485"/>
                  </a:cubicBezTo>
                  <a:cubicBezTo>
                    <a:pt x="3202" y="7510"/>
                    <a:pt x="3299" y="7521"/>
                    <a:pt x="3388" y="7521"/>
                  </a:cubicBezTo>
                  <a:cubicBezTo>
                    <a:pt x="4179" y="7521"/>
                    <a:pt x="4391" y="6635"/>
                    <a:pt x="4836" y="6033"/>
                  </a:cubicBezTo>
                  <a:cubicBezTo>
                    <a:pt x="5953" y="4549"/>
                    <a:pt x="7102" y="3081"/>
                    <a:pt x="8156" y="1549"/>
                  </a:cubicBezTo>
                  <a:cubicBezTo>
                    <a:pt x="8443" y="1150"/>
                    <a:pt x="8395" y="527"/>
                    <a:pt x="850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17"/>
            <p:cNvSpPr/>
            <p:nvPr/>
          </p:nvSpPr>
          <p:spPr>
            <a:xfrm>
              <a:off x="2118197" y="986264"/>
              <a:ext cx="438968" cy="274343"/>
            </a:xfrm>
            <a:custGeom>
              <a:rect b="b" l="l" r="r" t="t"/>
              <a:pathLst>
                <a:path extrusionOk="0" h="5309" w="8460">
                  <a:moveTo>
                    <a:pt x="2663" y="0"/>
                  </a:moveTo>
                  <a:cubicBezTo>
                    <a:pt x="2411" y="0"/>
                    <a:pt x="2153" y="85"/>
                    <a:pt x="1900" y="314"/>
                  </a:cubicBezTo>
                  <a:cubicBezTo>
                    <a:pt x="1852" y="362"/>
                    <a:pt x="1768" y="374"/>
                    <a:pt x="1676" y="374"/>
                  </a:cubicBezTo>
                  <a:cubicBezTo>
                    <a:pt x="1585" y="374"/>
                    <a:pt x="1485" y="362"/>
                    <a:pt x="1405" y="362"/>
                  </a:cubicBezTo>
                  <a:cubicBezTo>
                    <a:pt x="368" y="409"/>
                    <a:pt x="1" y="856"/>
                    <a:pt x="208" y="1910"/>
                  </a:cubicBezTo>
                  <a:cubicBezTo>
                    <a:pt x="352" y="2548"/>
                    <a:pt x="527" y="3202"/>
                    <a:pt x="767" y="3825"/>
                  </a:cubicBezTo>
                  <a:cubicBezTo>
                    <a:pt x="847" y="4064"/>
                    <a:pt x="1038" y="4272"/>
                    <a:pt x="1277" y="4383"/>
                  </a:cubicBezTo>
                  <a:cubicBezTo>
                    <a:pt x="2634" y="4702"/>
                    <a:pt x="4007" y="4990"/>
                    <a:pt x="5475" y="5309"/>
                  </a:cubicBezTo>
                  <a:cubicBezTo>
                    <a:pt x="5698" y="5261"/>
                    <a:pt x="6017" y="5197"/>
                    <a:pt x="6353" y="5149"/>
                  </a:cubicBezTo>
                  <a:cubicBezTo>
                    <a:pt x="8060" y="4846"/>
                    <a:pt x="8459" y="4048"/>
                    <a:pt x="7246" y="2835"/>
                  </a:cubicBezTo>
                  <a:cubicBezTo>
                    <a:pt x="6257" y="1846"/>
                    <a:pt x="4980" y="1128"/>
                    <a:pt x="3767" y="409"/>
                  </a:cubicBezTo>
                  <a:cubicBezTo>
                    <a:pt x="3444" y="214"/>
                    <a:pt x="3061" y="0"/>
                    <a:pt x="26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17"/>
            <p:cNvSpPr/>
            <p:nvPr/>
          </p:nvSpPr>
          <p:spPr>
            <a:xfrm>
              <a:off x="6063192" y="333831"/>
              <a:ext cx="343703" cy="378829"/>
            </a:xfrm>
            <a:custGeom>
              <a:rect b="b" l="l" r="r" t="t"/>
              <a:pathLst>
                <a:path extrusionOk="0" h="7331" w="6624">
                  <a:moveTo>
                    <a:pt x="4455" y="0"/>
                  </a:moveTo>
                  <a:cubicBezTo>
                    <a:pt x="4185" y="0"/>
                    <a:pt x="3931" y="186"/>
                    <a:pt x="3703" y="635"/>
                  </a:cubicBezTo>
                  <a:cubicBezTo>
                    <a:pt x="3607" y="843"/>
                    <a:pt x="3240" y="922"/>
                    <a:pt x="2985" y="1034"/>
                  </a:cubicBezTo>
                  <a:cubicBezTo>
                    <a:pt x="2171" y="1385"/>
                    <a:pt x="1325" y="1657"/>
                    <a:pt x="559" y="2071"/>
                  </a:cubicBezTo>
                  <a:cubicBezTo>
                    <a:pt x="112" y="2311"/>
                    <a:pt x="1" y="2742"/>
                    <a:pt x="384" y="3252"/>
                  </a:cubicBezTo>
                  <a:cubicBezTo>
                    <a:pt x="735" y="3731"/>
                    <a:pt x="910" y="4322"/>
                    <a:pt x="1197" y="4848"/>
                  </a:cubicBezTo>
                  <a:cubicBezTo>
                    <a:pt x="1517" y="5503"/>
                    <a:pt x="1884" y="6125"/>
                    <a:pt x="2315" y="6716"/>
                  </a:cubicBezTo>
                  <a:cubicBezTo>
                    <a:pt x="2634" y="7123"/>
                    <a:pt x="2933" y="7330"/>
                    <a:pt x="3222" y="7330"/>
                  </a:cubicBezTo>
                  <a:cubicBezTo>
                    <a:pt x="3512" y="7330"/>
                    <a:pt x="3791" y="7123"/>
                    <a:pt x="4070" y="6700"/>
                  </a:cubicBezTo>
                  <a:cubicBezTo>
                    <a:pt x="4932" y="5391"/>
                    <a:pt x="5682" y="3971"/>
                    <a:pt x="6464" y="2598"/>
                  </a:cubicBezTo>
                  <a:cubicBezTo>
                    <a:pt x="6544" y="2454"/>
                    <a:pt x="6528" y="2279"/>
                    <a:pt x="6624" y="1832"/>
                  </a:cubicBezTo>
                  <a:cubicBezTo>
                    <a:pt x="6241" y="1433"/>
                    <a:pt x="5778" y="922"/>
                    <a:pt x="5267" y="444"/>
                  </a:cubicBezTo>
                  <a:cubicBezTo>
                    <a:pt x="4986" y="171"/>
                    <a:pt x="4713" y="0"/>
                    <a:pt x="44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17"/>
            <p:cNvSpPr/>
            <p:nvPr/>
          </p:nvSpPr>
          <p:spPr>
            <a:xfrm>
              <a:off x="6147665" y="87619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318" y="0"/>
                  </a:moveTo>
                  <a:cubicBezTo>
                    <a:pt x="1119" y="0"/>
                    <a:pt x="932" y="30"/>
                    <a:pt x="782" y="98"/>
                  </a:cubicBezTo>
                  <a:cubicBezTo>
                    <a:pt x="399" y="257"/>
                    <a:pt x="144" y="1023"/>
                    <a:pt x="80" y="1550"/>
                  </a:cubicBezTo>
                  <a:cubicBezTo>
                    <a:pt x="0" y="2603"/>
                    <a:pt x="0" y="3673"/>
                    <a:pt x="48" y="4726"/>
                  </a:cubicBezTo>
                  <a:cubicBezTo>
                    <a:pt x="64" y="5045"/>
                    <a:pt x="128" y="5508"/>
                    <a:pt x="320" y="5651"/>
                  </a:cubicBezTo>
                  <a:cubicBezTo>
                    <a:pt x="1261" y="6242"/>
                    <a:pt x="2235" y="6801"/>
                    <a:pt x="3240" y="7295"/>
                  </a:cubicBezTo>
                  <a:cubicBezTo>
                    <a:pt x="3250" y="7300"/>
                    <a:pt x="3262" y="7302"/>
                    <a:pt x="3276" y="7302"/>
                  </a:cubicBezTo>
                  <a:cubicBezTo>
                    <a:pt x="3403" y="7302"/>
                    <a:pt x="3695" y="7120"/>
                    <a:pt x="3767" y="6976"/>
                  </a:cubicBezTo>
                  <a:cubicBezTo>
                    <a:pt x="4134" y="6210"/>
                    <a:pt x="4437" y="5412"/>
                    <a:pt x="4772" y="4614"/>
                  </a:cubicBezTo>
                  <a:cubicBezTo>
                    <a:pt x="4629" y="2779"/>
                    <a:pt x="3910" y="1342"/>
                    <a:pt x="2490" y="337"/>
                  </a:cubicBezTo>
                  <a:cubicBezTo>
                    <a:pt x="2199" y="132"/>
                    <a:pt x="1733" y="0"/>
                    <a:pt x="13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17"/>
            <p:cNvSpPr/>
            <p:nvPr/>
          </p:nvSpPr>
          <p:spPr>
            <a:xfrm>
              <a:off x="7319385" y="1688975"/>
              <a:ext cx="307278" cy="385961"/>
            </a:xfrm>
            <a:custGeom>
              <a:rect b="b" l="l" r="r" t="t"/>
              <a:pathLst>
                <a:path extrusionOk="0" h="7469" w="5922">
                  <a:moveTo>
                    <a:pt x="2854" y="0"/>
                  </a:moveTo>
                  <a:cubicBezTo>
                    <a:pt x="2650" y="0"/>
                    <a:pt x="2439" y="68"/>
                    <a:pt x="2235" y="216"/>
                  </a:cubicBezTo>
                  <a:cubicBezTo>
                    <a:pt x="1341" y="886"/>
                    <a:pt x="735" y="1908"/>
                    <a:pt x="1" y="2770"/>
                  </a:cubicBezTo>
                  <a:lnTo>
                    <a:pt x="160" y="2913"/>
                  </a:lnTo>
                  <a:cubicBezTo>
                    <a:pt x="144" y="3041"/>
                    <a:pt x="160" y="3185"/>
                    <a:pt x="208" y="3312"/>
                  </a:cubicBezTo>
                  <a:cubicBezTo>
                    <a:pt x="974" y="4637"/>
                    <a:pt x="1756" y="5961"/>
                    <a:pt x="2554" y="7270"/>
                  </a:cubicBezTo>
                  <a:cubicBezTo>
                    <a:pt x="2649" y="7393"/>
                    <a:pt x="2803" y="7469"/>
                    <a:pt x="2964" y="7469"/>
                  </a:cubicBezTo>
                  <a:cubicBezTo>
                    <a:pt x="2992" y="7469"/>
                    <a:pt x="3021" y="7466"/>
                    <a:pt x="3049" y="7462"/>
                  </a:cubicBezTo>
                  <a:cubicBezTo>
                    <a:pt x="3831" y="7031"/>
                    <a:pt x="4661" y="6648"/>
                    <a:pt x="5331" y="6073"/>
                  </a:cubicBezTo>
                  <a:cubicBezTo>
                    <a:pt x="5922" y="5547"/>
                    <a:pt x="5379" y="4908"/>
                    <a:pt x="5124" y="4350"/>
                  </a:cubicBezTo>
                  <a:cubicBezTo>
                    <a:pt x="5092" y="4222"/>
                    <a:pt x="5060" y="4078"/>
                    <a:pt x="5044" y="3951"/>
                  </a:cubicBezTo>
                  <a:cubicBezTo>
                    <a:pt x="4709" y="2977"/>
                    <a:pt x="4421" y="1988"/>
                    <a:pt x="4054" y="1014"/>
                  </a:cubicBezTo>
                  <a:cubicBezTo>
                    <a:pt x="3817" y="403"/>
                    <a:pt x="3354" y="0"/>
                    <a:pt x="28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17"/>
            <p:cNvSpPr/>
            <p:nvPr/>
          </p:nvSpPr>
          <p:spPr>
            <a:xfrm>
              <a:off x="4483223" y="1885645"/>
              <a:ext cx="345363" cy="293927"/>
            </a:xfrm>
            <a:custGeom>
              <a:rect b="b" l="l" r="r" t="t"/>
              <a:pathLst>
                <a:path extrusionOk="0" h="5688" w="6656">
                  <a:moveTo>
                    <a:pt x="4692" y="1"/>
                  </a:moveTo>
                  <a:cubicBezTo>
                    <a:pt x="3384" y="272"/>
                    <a:pt x="2298" y="464"/>
                    <a:pt x="1229" y="751"/>
                  </a:cubicBezTo>
                  <a:cubicBezTo>
                    <a:pt x="878" y="847"/>
                    <a:pt x="559" y="1054"/>
                    <a:pt x="351" y="1358"/>
                  </a:cubicBezTo>
                  <a:cubicBezTo>
                    <a:pt x="160" y="1645"/>
                    <a:pt x="0" y="2155"/>
                    <a:pt x="128" y="2443"/>
                  </a:cubicBezTo>
                  <a:cubicBezTo>
                    <a:pt x="543" y="3384"/>
                    <a:pt x="1117" y="4246"/>
                    <a:pt x="1596" y="5156"/>
                  </a:cubicBezTo>
                  <a:cubicBezTo>
                    <a:pt x="1789" y="5541"/>
                    <a:pt x="2028" y="5688"/>
                    <a:pt x="2310" y="5688"/>
                  </a:cubicBezTo>
                  <a:cubicBezTo>
                    <a:pt x="2495" y="5688"/>
                    <a:pt x="2699" y="5624"/>
                    <a:pt x="2921" y="5523"/>
                  </a:cubicBezTo>
                  <a:cubicBezTo>
                    <a:pt x="3639" y="5172"/>
                    <a:pt x="4357" y="4837"/>
                    <a:pt x="5091" y="4517"/>
                  </a:cubicBezTo>
                  <a:cubicBezTo>
                    <a:pt x="6464" y="3959"/>
                    <a:pt x="6655" y="3528"/>
                    <a:pt x="6081" y="2155"/>
                  </a:cubicBezTo>
                  <a:cubicBezTo>
                    <a:pt x="5873" y="1661"/>
                    <a:pt x="5730" y="1134"/>
                    <a:pt x="5442" y="687"/>
                  </a:cubicBezTo>
                  <a:cubicBezTo>
                    <a:pt x="5251" y="368"/>
                    <a:pt x="4868" y="145"/>
                    <a:pt x="46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17"/>
            <p:cNvSpPr/>
            <p:nvPr/>
          </p:nvSpPr>
          <p:spPr>
            <a:xfrm>
              <a:off x="3698997" y="1065635"/>
              <a:ext cx="341108" cy="285763"/>
            </a:xfrm>
            <a:custGeom>
              <a:rect b="b" l="l" r="r" t="t"/>
              <a:pathLst>
                <a:path extrusionOk="0" h="5530" w="6574">
                  <a:moveTo>
                    <a:pt x="5494" y="1"/>
                  </a:moveTo>
                  <a:cubicBezTo>
                    <a:pt x="5341" y="1"/>
                    <a:pt x="5170" y="19"/>
                    <a:pt x="4980" y="54"/>
                  </a:cubicBezTo>
                  <a:cubicBezTo>
                    <a:pt x="4007" y="246"/>
                    <a:pt x="3033" y="469"/>
                    <a:pt x="2060" y="709"/>
                  </a:cubicBezTo>
                  <a:cubicBezTo>
                    <a:pt x="943" y="996"/>
                    <a:pt x="240" y="1906"/>
                    <a:pt x="1" y="3182"/>
                  </a:cubicBezTo>
                  <a:cubicBezTo>
                    <a:pt x="192" y="3565"/>
                    <a:pt x="288" y="4060"/>
                    <a:pt x="575" y="4316"/>
                  </a:cubicBezTo>
                  <a:cubicBezTo>
                    <a:pt x="1054" y="4715"/>
                    <a:pt x="1645" y="4954"/>
                    <a:pt x="2203" y="5257"/>
                  </a:cubicBezTo>
                  <a:cubicBezTo>
                    <a:pt x="2528" y="5437"/>
                    <a:pt x="2976" y="5530"/>
                    <a:pt x="3392" y="5530"/>
                  </a:cubicBezTo>
                  <a:cubicBezTo>
                    <a:pt x="3897" y="5530"/>
                    <a:pt x="4354" y="5394"/>
                    <a:pt x="4485" y="5113"/>
                  </a:cubicBezTo>
                  <a:cubicBezTo>
                    <a:pt x="5267" y="3581"/>
                    <a:pt x="5762" y="2608"/>
                    <a:pt x="6225" y="1411"/>
                  </a:cubicBezTo>
                  <a:cubicBezTo>
                    <a:pt x="6573" y="487"/>
                    <a:pt x="6292" y="1"/>
                    <a:pt x="54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17"/>
            <p:cNvSpPr/>
            <p:nvPr/>
          </p:nvSpPr>
          <p:spPr>
            <a:xfrm>
              <a:off x="2504914" y="471335"/>
              <a:ext cx="321339" cy="282817"/>
            </a:xfrm>
            <a:custGeom>
              <a:rect b="b" l="l" r="r" t="t"/>
              <a:pathLst>
                <a:path extrusionOk="0" h="5473" w="6193">
                  <a:moveTo>
                    <a:pt x="2395" y="1"/>
                  </a:moveTo>
                  <a:cubicBezTo>
                    <a:pt x="1964" y="81"/>
                    <a:pt x="1261" y="17"/>
                    <a:pt x="847" y="336"/>
                  </a:cubicBezTo>
                  <a:cubicBezTo>
                    <a:pt x="1" y="974"/>
                    <a:pt x="751" y="3688"/>
                    <a:pt x="1740" y="4087"/>
                  </a:cubicBezTo>
                  <a:cubicBezTo>
                    <a:pt x="2379" y="4342"/>
                    <a:pt x="2953" y="4709"/>
                    <a:pt x="3464" y="5140"/>
                  </a:cubicBezTo>
                  <a:cubicBezTo>
                    <a:pt x="3733" y="5359"/>
                    <a:pt x="3933" y="5472"/>
                    <a:pt x="4178" y="5472"/>
                  </a:cubicBezTo>
                  <a:cubicBezTo>
                    <a:pt x="4325" y="5472"/>
                    <a:pt x="4489" y="5431"/>
                    <a:pt x="4693" y="5347"/>
                  </a:cubicBezTo>
                  <a:cubicBezTo>
                    <a:pt x="6001" y="4773"/>
                    <a:pt x="6065" y="3640"/>
                    <a:pt x="6113" y="2507"/>
                  </a:cubicBezTo>
                  <a:cubicBezTo>
                    <a:pt x="6193" y="528"/>
                    <a:pt x="6161" y="528"/>
                    <a:pt x="4262" y="192"/>
                  </a:cubicBezTo>
                  <a:cubicBezTo>
                    <a:pt x="3703" y="97"/>
                    <a:pt x="3129" y="81"/>
                    <a:pt x="2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17"/>
            <p:cNvSpPr/>
            <p:nvPr/>
          </p:nvSpPr>
          <p:spPr>
            <a:xfrm>
              <a:off x="4861637" y="319414"/>
              <a:ext cx="426515" cy="307880"/>
            </a:xfrm>
            <a:custGeom>
              <a:rect b="b" l="l" r="r" t="t"/>
              <a:pathLst>
                <a:path extrusionOk="0" h="5958" w="8220">
                  <a:moveTo>
                    <a:pt x="2581" y="1"/>
                  </a:moveTo>
                  <a:cubicBezTo>
                    <a:pt x="2217" y="1"/>
                    <a:pt x="1834" y="320"/>
                    <a:pt x="1086" y="946"/>
                  </a:cubicBezTo>
                  <a:cubicBezTo>
                    <a:pt x="1" y="1856"/>
                    <a:pt x="17" y="2925"/>
                    <a:pt x="1261" y="3611"/>
                  </a:cubicBezTo>
                  <a:cubicBezTo>
                    <a:pt x="2442" y="4266"/>
                    <a:pt x="3735" y="4744"/>
                    <a:pt x="4996" y="5239"/>
                  </a:cubicBezTo>
                  <a:cubicBezTo>
                    <a:pt x="5778" y="5542"/>
                    <a:pt x="6592" y="5702"/>
                    <a:pt x="7549" y="5957"/>
                  </a:cubicBezTo>
                  <a:cubicBezTo>
                    <a:pt x="7693" y="5861"/>
                    <a:pt x="8012" y="5750"/>
                    <a:pt x="8124" y="5526"/>
                  </a:cubicBezTo>
                  <a:cubicBezTo>
                    <a:pt x="8220" y="5287"/>
                    <a:pt x="8220" y="5016"/>
                    <a:pt x="8092" y="4792"/>
                  </a:cubicBezTo>
                  <a:cubicBezTo>
                    <a:pt x="7853" y="4473"/>
                    <a:pt x="7581" y="4170"/>
                    <a:pt x="7278" y="3914"/>
                  </a:cubicBezTo>
                  <a:cubicBezTo>
                    <a:pt x="6241" y="2989"/>
                    <a:pt x="5140" y="2111"/>
                    <a:pt x="4150" y="1154"/>
                  </a:cubicBezTo>
                  <a:cubicBezTo>
                    <a:pt x="3351" y="380"/>
                    <a:pt x="2978" y="1"/>
                    <a:pt x="25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17"/>
            <p:cNvSpPr/>
            <p:nvPr/>
          </p:nvSpPr>
          <p:spPr>
            <a:xfrm>
              <a:off x="4528780" y="2425946"/>
              <a:ext cx="426515" cy="308345"/>
            </a:xfrm>
            <a:custGeom>
              <a:rect b="b" l="l" r="r" t="t"/>
              <a:pathLst>
                <a:path extrusionOk="0" h="5967" w="8220">
                  <a:moveTo>
                    <a:pt x="2568" y="1"/>
                  </a:moveTo>
                  <a:cubicBezTo>
                    <a:pt x="2203" y="1"/>
                    <a:pt x="1820" y="320"/>
                    <a:pt x="1069" y="940"/>
                  </a:cubicBezTo>
                  <a:cubicBezTo>
                    <a:pt x="0" y="1850"/>
                    <a:pt x="0" y="2919"/>
                    <a:pt x="1261" y="3605"/>
                  </a:cubicBezTo>
                  <a:cubicBezTo>
                    <a:pt x="2442" y="4259"/>
                    <a:pt x="3719" y="4754"/>
                    <a:pt x="4979" y="5233"/>
                  </a:cubicBezTo>
                  <a:cubicBezTo>
                    <a:pt x="5761" y="5536"/>
                    <a:pt x="6591" y="5696"/>
                    <a:pt x="7533" y="5967"/>
                  </a:cubicBezTo>
                  <a:cubicBezTo>
                    <a:pt x="7676" y="5855"/>
                    <a:pt x="7996" y="5744"/>
                    <a:pt x="8123" y="5536"/>
                  </a:cubicBezTo>
                  <a:cubicBezTo>
                    <a:pt x="8219" y="5297"/>
                    <a:pt x="8203" y="5025"/>
                    <a:pt x="8075" y="4802"/>
                  </a:cubicBezTo>
                  <a:cubicBezTo>
                    <a:pt x="7852" y="4467"/>
                    <a:pt x="7581" y="4180"/>
                    <a:pt x="7262" y="3924"/>
                  </a:cubicBezTo>
                  <a:cubicBezTo>
                    <a:pt x="6224" y="2983"/>
                    <a:pt x="5139" y="2121"/>
                    <a:pt x="4134" y="1147"/>
                  </a:cubicBezTo>
                  <a:cubicBezTo>
                    <a:pt x="3337" y="375"/>
                    <a:pt x="2963" y="1"/>
                    <a:pt x="256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17"/>
            <p:cNvSpPr/>
            <p:nvPr/>
          </p:nvSpPr>
          <p:spPr>
            <a:xfrm>
              <a:off x="4013694" y="620931"/>
              <a:ext cx="301466" cy="292842"/>
            </a:xfrm>
            <a:custGeom>
              <a:rect b="b" l="l" r="r" t="t"/>
              <a:pathLst>
                <a:path extrusionOk="0" h="5667" w="5810">
                  <a:moveTo>
                    <a:pt x="2061" y="0"/>
                  </a:moveTo>
                  <a:cubicBezTo>
                    <a:pt x="1497" y="0"/>
                    <a:pt x="1047" y="263"/>
                    <a:pt x="735" y="888"/>
                  </a:cubicBezTo>
                  <a:cubicBezTo>
                    <a:pt x="0" y="2325"/>
                    <a:pt x="798" y="4974"/>
                    <a:pt x="2315" y="5564"/>
                  </a:cubicBezTo>
                  <a:cubicBezTo>
                    <a:pt x="2499" y="5635"/>
                    <a:pt x="2718" y="5667"/>
                    <a:pt x="2949" y="5667"/>
                  </a:cubicBezTo>
                  <a:cubicBezTo>
                    <a:pt x="3397" y="5667"/>
                    <a:pt x="3887" y="5547"/>
                    <a:pt x="4246" y="5357"/>
                  </a:cubicBezTo>
                  <a:cubicBezTo>
                    <a:pt x="5363" y="4782"/>
                    <a:pt x="5570" y="3681"/>
                    <a:pt x="5554" y="2516"/>
                  </a:cubicBezTo>
                  <a:lnTo>
                    <a:pt x="5810" y="2372"/>
                  </a:lnTo>
                  <a:cubicBezTo>
                    <a:pt x="5458" y="1782"/>
                    <a:pt x="5251" y="1016"/>
                    <a:pt x="4756" y="665"/>
                  </a:cubicBezTo>
                  <a:cubicBezTo>
                    <a:pt x="4150" y="266"/>
                    <a:pt x="3304" y="218"/>
                    <a:pt x="2554" y="58"/>
                  </a:cubicBezTo>
                  <a:cubicBezTo>
                    <a:pt x="2381" y="20"/>
                    <a:pt x="2217" y="0"/>
                    <a:pt x="20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17"/>
            <p:cNvSpPr/>
            <p:nvPr/>
          </p:nvSpPr>
          <p:spPr>
            <a:xfrm>
              <a:off x="3309842" y="-24475"/>
              <a:ext cx="333740" cy="316096"/>
            </a:xfrm>
            <a:custGeom>
              <a:rect b="b" l="l" r="r" t="t"/>
              <a:pathLst>
                <a:path extrusionOk="0" h="6117" w="6432">
                  <a:moveTo>
                    <a:pt x="4995" y="1"/>
                  </a:moveTo>
                  <a:cubicBezTo>
                    <a:pt x="4682" y="1"/>
                    <a:pt x="4289" y="38"/>
                    <a:pt x="3795" y="38"/>
                  </a:cubicBezTo>
                  <a:cubicBezTo>
                    <a:pt x="3744" y="38"/>
                    <a:pt x="3692" y="37"/>
                    <a:pt x="3639" y="36"/>
                  </a:cubicBezTo>
                  <a:cubicBezTo>
                    <a:pt x="3626" y="36"/>
                    <a:pt x="3614" y="36"/>
                    <a:pt x="3602" y="36"/>
                  </a:cubicBezTo>
                  <a:cubicBezTo>
                    <a:pt x="1965" y="36"/>
                    <a:pt x="16" y="2125"/>
                    <a:pt x="0" y="4010"/>
                  </a:cubicBezTo>
                  <a:cubicBezTo>
                    <a:pt x="176" y="3867"/>
                    <a:pt x="335" y="3723"/>
                    <a:pt x="495" y="3563"/>
                  </a:cubicBezTo>
                  <a:cubicBezTo>
                    <a:pt x="801" y="3182"/>
                    <a:pt x="1125" y="2986"/>
                    <a:pt x="1448" y="2986"/>
                  </a:cubicBezTo>
                  <a:cubicBezTo>
                    <a:pt x="1748" y="2986"/>
                    <a:pt x="2046" y="3154"/>
                    <a:pt x="2330" y="3500"/>
                  </a:cubicBezTo>
                  <a:cubicBezTo>
                    <a:pt x="3000" y="4313"/>
                    <a:pt x="3591" y="5239"/>
                    <a:pt x="4229" y="6117"/>
                  </a:cubicBezTo>
                  <a:cubicBezTo>
                    <a:pt x="6192" y="5159"/>
                    <a:pt x="6432" y="4792"/>
                    <a:pt x="6192" y="2925"/>
                  </a:cubicBezTo>
                  <a:cubicBezTo>
                    <a:pt x="6144" y="2686"/>
                    <a:pt x="6112" y="2462"/>
                    <a:pt x="6097" y="2223"/>
                  </a:cubicBezTo>
                  <a:cubicBezTo>
                    <a:pt x="6085" y="266"/>
                    <a:pt x="5833" y="1"/>
                    <a:pt x="49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17"/>
            <p:cNvSpPr/>
            <p:nvPr/>
          </p:nvSpPr>
          <p:spPr>
            <a:xfrm>
              <a:off x="4503926" y="1337284"/>
              <a:ext cx="245999" cy="458409"/>
            </a:xfrm>
            <a:custGeom>
              <a:rect b="b" l="l" r="r" t="t"/>
              <a:pathLst>
                <a:path extrusionOk="0" h="8871" w="4741">
                  <a:moveTo>
                    <a:pt x="240" y="0"/>
                  </a:moveTo>
                  <a:cubicBezTo>
                    <a:pt x="176" y="383"/>
                    <a:pt x="0" y="798"/>
                    <a:pt x="64" y="1181"/>
                  </a:cubicBezTo>
                  <a:cubicBezTo>
                    <a:pt x="256" y="2250"/>
                    <a:pt x="543" y="3320"/>
                    <a:pt x="750" y="4389"/>
                  </a:cubicBezTo>
                  <a:cubicBezTo>
                    <a:pt x="1006" y="5602"/>
                    <a:pt x="1165" y="6831"/>
                    <a:pt x="1469" y="8028"/>
                  </a:cubicBezTo>
                  <a:cubicBezTo>
                    <a:pt x="1564" y="8363"/>
                    <a:pt x="1963" y="8826"/>
                    <a:pt x="2267" y="8857"/>
                  </a:cubicBezTo>
                  <a:cubicBezTo>
                    <a:pt x="2331" y="8866"/>
                    <a:pt x="2395" y="8871"/>
                    <a:pt x="2460" y="8871"/>
                  </a:cubicBezTo>
                  <a:cubicBezTo>
                    <a:pt x="3543" y="8871"/>
                    <a:pt x="4710" y="7649"/>
                    <a:pt x="4740" y="6384"/>
                  </a:cubicBezTo>
                  <a:cubicBezTo>
                    <a:pt x="4676" y="6112"/>
                    <a:pt x="4581" y="5857"/>
                    <a:pt x="4469" y="5602"/>
                  </a:cubicBezTo>
                  <a:cubicBezTo>
                    <a:pt x="3719" y="4229"/>
                    <a:pt x="2953" y="2857"/>
                    <a:pt x="2155" y="1516"/>
                  </a:cubicBezTo>
                  <a:cubicBezTo>
                    <a:pt x="1915" y="1117"/>
                    <a:pt x="1612" y="750"/>
                    <a:pt x="1261" y="447"/>
                  </a:cubicBezTo>
                  <a:cubicBezTo>
                    <a:pt x="990" y="208"/>
                    <a:pt x="591" y="144"/>
                    <a:pt x="2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17"/>
            <p:cNvSpPr/>
            <p:nvPr/>
          </p:nvSpPr>
          <p:spPr>
            <a:xfrm>
              <a:off x="4166865" y="1160508"/>
              <a:ext cx="306448" cy="332839"/>
            </a:xfrm>
            <a:custGeom>
              <a:rect b="b" l="l" r="r" t="t"/>
              <a:pathLst>
                <a:path extrusionOk="0" h="6441" w="5906">
                  <a:moveTo>
                    <a:pt x="4345" y="0"/>
                  </a:moveTo>
                  <a:cubicBezTo>
                    <a:pt x="3899" y="0"/>
                    <a:pt x="3254" y="238"/>
                    <a:pt x="3033" y="533"/>
                  </a:cubicBezTo>
                  <a:cubicBezTo>
                    <a:pt x="1980" y="1921"/>
                    <a:pt x="1006" y="3389"/>
                    <a:pt x="129" y="4889"/>
                  </a:cubicBezTo>
                  <a:cubicBezTo>
                    <a:pt x="1" y="5097"/>
                    <a:pt x="240" y="5671"/>
                    <a:pt x="480" y="5927"/>
                  </a:cubicBezTo>
                  <a:cubicBezTo>
                    <a:pt x="820" y="6275"/>
                    <a:pt x="1229" y="6440"/>
                    <a:pt x="1659" y="6440"/>
                  </a:cubicBezTo>
                  <a:cubicBezTo>
                    <a:pt x="2156" y="6440"/>
                    <a:pt x="2681" y="6218"/>
                    <a:pt x="3161" y="5799"/>
                  </a:cubicBezTo>
                  <a:cubicBezTo>
                    <a:pt x="4422" y="4730"/>
                    <a:pt x="5379" y="3341"/>
                    <a:pt x="5906" y="1777"/>
                  </a:cubicBezTo>
                  <a:cubicBezTo>
                    <a:pt x="5539" y="1219"/>
                    <a:pt x="5251" y="421"/>
                    <a:pt x="4677" y="70"/>
                  </a:cubicBezTo>
                  <a:cubicBezTo>
                    <a:pt x="4596" y="22"/>
                    <a:pt x="4480" y="0"/>
                    <a:pt x="43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17"/>
            <p:cNvSpPr/>
            <p:nvPr/>
          </p:nvSpPr>
          <p:spPr>
            <a:xfrm>
              <a:off x="2351742" y="91946"/>
              <a:ext cx="455468" cy="218740"/>
            </a:xfrm>
            <a:custGeom>
              <a:rect b="b" l="l" r="r" t="t"/>
              <a:pathLst>
                <a:path extrusionOk="0" h="4233" w="8778">
                  <a:moveTo>
                    <a:pt x="2537" y="1"/>
                  </a:moveTo>
                  <a:cubicBezTo>
                    <a:pt x="1467" y="1"/>
                    <a:pt x="500" y="617"/>
                    <a:pt x="64" y="1598"/>
                  </a:cubicBezTo>
                  <a:cubicBezTo>
                    <a:pt x="0" y="1773"/>
                    <a:pt x="16" y="1965"/>
                    <a:pt x="112" y="2124"/>
                  </a:cubicBezTo>
                  <a:cubicBezTo>
                    <a:pt x="639" y="2699"/>
                    <a:pt x="1165" y="3130"/>
                    <a:pt x="2075" y="3130"/>
                  </a:cubicBezTo>
                  <a:cubicBezTo>
                    <a:pt x="2175" y="3130"/>
                    <a:pt x="2278" y="3129"/>
                    <a:pt x="2383" y="3129"/>
                  </a:cubicBezTo>
                  <a:cubicBezTo>
                    <a:pt x="3378" y="3129"/>
                    <a:pt x="4537" y="3156"/>
                    <a:pt x="5187" y="3704"/>
                  </a:cubicBezTo>
                  <a:cubicBezTo>
                    <a:pt x="5666" y="4086"/>
                    <a:pt x="6083" y="4233"/>
                    <a:pt x="6477" y="4233"/>
                  </a:cubicBezTo>
                  <a:cubicBezTo>
                    <a:pt x="6922" y="4233"/>
                    <a:pt x="7340" y="4046"/>
                    <a:pt x="7788" y="3800"/>
                  </a:cubicBezTo>
                  <a:cubicBezTo>
                    <a:pt x="8171" y="3593"/>
                    <a:pt x="8443" y="3146"/>
                    <a:pt x="8778" y="2811"/>
                  </a:cubicBezTo>
                  <a:cubicBezTo>
                    <a:pt x="8363" y="2412"/>
                    <a:pt x="7996" y="1917"/>
                    <a:pt x="7517" y="1630"/>
                  </a:cubicBezTo>
                  <a:cubicBezTo>
                    <a:pt x="6895" y="1310"/>
                    <a:pt x="6240" y="1055"/>
                    <a:pt x="5570" y="879"/>
                  </a:cubicBezTo>
                  <a:cubicBezTo>
                    <a:pt x="4565" y="544"/>
                    <a:pt x="3543" y="273"/>
                    <a:pt x="2618" y="2"/>
                  </a:cubicBezTo>
                  <a:cubicBezTo>
                    <a:pt x="2591" y="1"/>
                    <a:pt x="2564" y="1"/>
                    <a:pt x="25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17"/>
            <p:cNvSpPr/>
            <p:nvPr/>
          </p:nvSpPr>
          <p:spPr>
            <a:xfrm>
              <a:off x="3219558" y="1176010"/>
              <a:ext cx="379298" cy="304004"/>
            </a:xfrm>
            <a:custGeom>
              <a:rect b="b" l="l" r="r" t="t"/>
              <a:pathLst>
                <a:path extrusionOk="0" h="5883" w="7310">
                  <a:moveTo>
                    <a:pt x="5213" y="0"/>
                  </a:moveTo>
                  <a:cubicBezTo>
                    <a:pt x="4751" y="0"/>
                    <a:pt x="4274" y="148"/>
                    <a:pt x="3783" y="424"/>
                  </a:cubicBezTo>
                  <a:cubicBezTo>
                    <a:pt x="3081" y="855"/>
                    <a:pt x="2331" y="1190"/>
                    <a:pt x="1533" y="1429"/>
                  </a:cubicBezTo>
                  <a:cubicBezTo>
                    <a:pt x="735" y="1621"/>
                    <a:pt x="431" y="2020"/>
                    <a:pt x="368" y="2802"/>
                  </a:cubicBezTo>
                  <a:cubicBezTo>
                    <a:pt x="320" y="3456"/>
                    <a:pt x="128" y="4111"/>
                    <a:pt x="32" y="4765"/>
                  </a:cubicBezTo>
                  <a:cubicBezTo>
                    <a:pt x="1" y="5132"/>
                    <a:pt x="1" y="5515"/>
                    <a:pt x="1" y="5882"/>
                  </a:cubicBezTo>
                  <a:cubicBezTo>
                    <a:pt x="384" y="5802"/>
                    <a:pt x="814" y="5834"/>
                    <a:pt x="1118" y="5627"/>
                  </a:cubicBezTo>
                  <a:cubicBezTo>
                    <a:pt x="2714" y="4589"/>
                    <a:pt x="4278" y="3504"/>
                    <a:pt x="5858" y="2435"/>
                  </a:cubicBezTo>
                  <a:cubicBezTo>
                    <a:pt x="6161" y="2227"/>
                    <a:pt x="6480" y="2052"/>
                    <a:pt x="6783" y="1860"/>
                  </a:cubicBezTo>
                  <a:cubicBezTo>
                    <a:pt x="6975" y="1701"/>
                    <a:pt x="7150" y="1541"/>
                    <a:pt x="7310" y="1350"/>
                  </a:cubicBezTo>
                  <a:cubicBezTo>
                    <a:pt x="7070" y="1046"/>
                    <a:pt x="6911" y="743"/>
                    <a:pt x="6656" y="536"/>
                  </a:cubicBezTo>
                  <a:cubicBezTo>
                    <a:pt x="6192" y="171"/>
                    <a:pt x="5711" y="0"/>
                    <a:pt x="52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17"/>
            <p:cNvSpPr/>
            <p:nvPr/>
          </p:nvSpPr>
          <p:spPr>
            <a:xfrm>
              <a:off x="6487994" y="792591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2927" y="0"/>
                  </a:moveTo>
                  <a:cubicBezTo>
                    <a:pt x="2630" y="0"/>
                    <a:pt x="2306" y="97"/>
                    <a:pt x="1980" y="295"/>
                  </a:cubicBezTo>
                  <a:cubicBezTo>
                    <a:pt x="799" y="1013"/>
                    <a:pt x="623" y="2242"/>
                    <a:pt x="304" y="3359"/>
                  </a:cubicBezTo>
                  <a:cubicBezTo>
                    <a:pt x="1" y="4477"/>
                    <a:pt x="1549" y="6583"/>
                    <a:pt x="2682" y="6695"/>
                  </a:cubicBezTo>
                  <a:cubicBezTo>
                    <a:pt x="2731" y="6700"/>
                    <a:pt x="2778" y="6703"/>
                    <a:pt x="2825" y="6703"/>
                  </a:cubicBezTo>
                  <a:cubicBezTo>
                    <a:pt x="3602" y="6703"/>
                    <a:pt x="4082" y="5950"/>
                    <a:pt x="4278" y="4445"/>
                  </a:cubicBezTo>
                  <a:cubicBezTo>
                    <a:pt x="4310" y="4205"/>
                    <a:pt x="4342" y="3982"/>
                    <a:pt x="4389" y="3758"/>
                  </a:cubicBezTo>
                  <a:lnTo>
                    <a:pt x="4230" y="3742"/>
                  </a:lnTo>
                  <a:lnTo>
                    <a:pt x="4230" y="1556"/>
                  </a:lnTo>
                  <a:cubicBezTo>
                    <a:pt x="4230" y="1444"/>
                    <a:pt x="4230" y="1349"/>
                    <a:pt x="4198" y="1253"/>
                  </a:cubicBezTo>
                  <a:cubicBezTo>
                    <a:pt x="4068" y="438"/>
                    <a:pt x="3560" y="0"/>
                    <a:pt x="29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17"/>
            <p:cNvSpPr/>
            <p:nvPr/>
          </p:nvSpPr>
          <p:spPr>
            <a:xfrm>
              <a:off x="5459535" y="1822190"/>
              <a:ext cx="274122" cy="310412"/>
            </a:xfrm>
            <a:custGeom>
              <a:rect b="b" l="l" r="r" t="t"/>
              <a:pathLst>
                <a:path extrusionOk="0" h="6007" w="5283">
                  <a:moveTo>
                    <a:pt x="1804" y="0"/>
                  </a:moveTo>
                  <a:cubicBezTo>
                    <a:pt x="96" y="224"/>
                    <a:pt x="0" y="367"/>
                    <a:pt x="431" y="1915"/>
                  </a:cubicBezTo>
                  <a:cubicBezTo>
                    <a:pt x="734" y="2969"/>
                    <a:pt x="958" y="4054"/>
                    <a:pt x="1309" y="5091"/>
                  </a:cubicBezTo>
                  <a:cubicBezTo>
                    <a:pt x="1421" y="5426"/>
                    <a:pt x="1740" y="5841"/>
                    <a:pt x="2043" y="5937"/>
                  </a:cubicBezTo>
                  <a:cubicBezTo>
                    <a:pt x="2193" y="5984"/>
                    <a:pt x="2349" y="6006"/>
                    <a:pt x="2506" y="6006"/>
                  </a:cubicBezTo>
                  <a:cubicBezTo>
                    <a:pt x="3571" y="6006"/>
                    <a:pt x="4721" y="4995"/>
                    <a:pt x="4804" y="3910"/>
                  </a:cubicBezTo>
                  <a:cubicBezTo>
                    <a:pt x="4868" y="3383"/>
                    <a:pt x="4948" y="2857"/>
                    <a:pt x="5075" y="2346"/>
                  </a:cubicBezTo>
                  <a:cubicBezTo>
                    <a:pt x="5283" y="1357"/>
                    <a:pt x="5155" y="1165"/>
                    <a:pt x="4166" y="1133"/>
                  </a:cubicBezTo>
                  <a:cubicBezTo>
                    <a:pt x="3942" y="1117"/>
                    <a:pt x="3719" y="1053"/>
                    <a:pt x="3527" y="942"/>
                  </a:cubicBezTo>
                  <a:cubicBezTo>
                    <a:pt x="2937" y="638"/>
                    <a:pt x="2378" y="319"/>
                    <a:pt x="18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17"/>
            <p:cNvSpPr/>
            <p:nvPr/>
          </p:nvSpPr>
          <p:spPr>
            <a:xfrm>
              <a:off x="2810478" y="1641590"/>
              <a:ext cx="347024" cy="360898"/>
            </a:xfrm>
            <a:custGeom>
              <a:rect b="b" l="l" r="r" t="t"/>
              <a:pathLst>
                <a:path extrusionOk="0" h="6984" w="6688">
                  <a:moveTo>
                    <a:pt x="6544" y="0"/>
                  </a:moveTo>
                  <a:lnTo>
                    <a:pt x="6544" y="0"/>
                  </a:lnTo>
                  <a:cubicBezTo>
                    <a:pt x="6097" y="80"/>
                    <a:pt x="5634" y="80"/>
                    <a:pt x="5235" y="255"/>
                  </a:cubicBezTo>
                  <a:cubicBezTo>
                    <a:pt x="4581" y="543"/>
                    <a:pt x="4006" y="1133"/>
                    <a:pt x="3336" y="1261"/>
                  </a:cubicBezTo>
                  <a:cubicBezTo>
                    <a:pt x="1341" y="1692"/>
                    <a:pt x="1" y="3591"/>
                    <a:pt x="272" y="5602"/>
                  </a:cubicBezTo>
                  <a:cubicBezTo>
                    <a:pt x="414" y="6621"/>
                    <a:pt x="650" y="6983"/>
                    <a:pt x="1410" y="6983"/>
                  </a:cubicBezTo>
                  <a:cubicBezTo>
                    <a:pt x="1590" y="6983"/>
                    <a:pt x="1799" y="6963"/>
                    <a:pt x="2043" y="6926"/>
                  </a:cubicBezTo>
                  <a:lnTo>
                    <a:pt x="2027" y="6926"/>
                  </a:lnTo>
                  <a:cubicBezTo>
                    <a:pt x="2155" y="6607"/>
                    <a:pt x="2315" y="6288"/>
                    <a:pt x="2474" y="5969"/>
                  </a:cubicBezTo>
                  <a:cubicBezTo>
                    <a:pt x="2778" y="5490"/>
                    <a:pt x="3224" y="5091"/>
                    <a:pt x="3432" y="4580"/>
                  </a:cubicBezTo>
                  <a:cubicBezTo>
                    <a:pt x="3815" y="3527"/>
                    <a:pt x="4565" y="2889"/>
                    <a:pt x="5507" y="2378"/>
                  </a:cubicBezTo>
                  <a:cubicBezTo>
                    <a:pt x="5874" y="2171"/>
                    <a:pt x="6416" y="1963"/>
                    <a:pt x="6528" y="1644"/>
                  </a:cubicBezTo>
                  <a:cubicBezTo>
                    <a:pt x="6688" y="1149"/>
                    <a:pt x="6544" y="559"/>
                    <a:pt x="65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17"/>
            <p:cNvSpPr/>
            <p:nvPr/>
          </p:nvSpPr>
          <p:spPr>
            <a:xfrm>
              <a:off x="4538690" y="1032150"/>
              <a:ext cx="327151" cy="301575"/>
            </a:xfrm>
            <a:custGeom>
              <a:rect b="b" l="l" r="r" t="t"/>
              <a:pathLst>
                <a:path extrusionOk="0" h="5836" w="6305">
                  <a:moveTo>
                    <a:pt x="3637" y="204"/>
                  </a:moveTo>
                  <a:cubicBezTo>
                    <a:pt x="3359" y="204"/>
                    <a:pt x="2940" y="367"/>
                    <a:pt x="2618" y="415"/>
                  </a:cubicBezTo>
                  <a:cubicBezTo>
                    <a:pt x="2602" y="431"/>
                    <a:pt x="2570" y="463"/>
                    <a:pt x="2554" y="495"/>
                  </a:cubicBezTo>
                  <a:cubicBezTo>
                    <a:pt x="1453" y="1484"/>
                    <a:pt x="1" y="2362"/>
                    <a:pt x="1182" y="4197"/>
                  </a:cubicBezTo>
                  <a:cubicBezTo>
                    <a:pt x="1213" y="4261"/>
                    <a:pt x="1166" y="4357"/>
                    <a:pt x="1182" y="4405"/>
                  </a:cubicBezTo>
                  <a:cubicBezTo>
                    <a:pt x="1469" y="4884"/>
                    <a:pt x="1660" y="5458"/>
                    <a:pt x="2059" y="5777"/>
                  </a:cubicBezTo>
                  <a:cubicBezTo>
                    <a:pt x="2116" y="5818"/>
                    <a:pt x="2203" y="5836"/>
                    <a:pt x="2307" y="5836"/>
                  </a:cubicBezTo>
                  <a:cubicBezTo>
                    <a:pt x="2611" y="5836"/>
                    <a:pt x="3054" y="5681"/>
                    <a:pt x="3256" y="5490"/>
                  </a:cubicBezTo>
                  <a:cubicBezTo>
                    <a:pt x="4134" y="4660"/>
                    <a:pt x="4948" y="3799"/>
                    <a:pt x="5730" y="2889"/>
                  </a:cubicBezTo>
                  <a:cubicBezTo>
                    <a:pt x="6017" y="2554"/>
                    <a:pt x="6161" y="2091"/>
                    <a:pt x="6304" y="1804"/>
                  </a:cubicBezTo>
                  <a:cubicBezTo>
                    <a:pt x="6177" y="0"/>
                    <a:pt x="4581" y="926"/>
                    <a:pt x="3863" y="272"/>
                  </a:cubicBezTo>
                  <a:cubicBezTo>
                    <a:pt x="3810" y="223"/>
                    <a:pt x="3732" y="204"/>
                    <a:pt x="3637" y="2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17"/>
            <p:cNvSpPr/>
            <p:nvPr/>
          </p:nvSpPr>
          <p:spPr>
            <a:xfrm>
              <a:off x="2258968" y="745309"/>
              <a:ext cx="376859" cy="195332"/>
            </a:xfrm>
            <a:custGeom>
              <a:rect b="b" l="l" r="r" t="t"/>
              <a:pathLst>
                <a:path extrusionOk="0" h="3780" w="7263">
                  <a:moveTo>
                    <a:pt x="4313" y="1"/>
                  </a:moveTo>
                  <a:cubicBezTo>
                    <a:pt x="2924" y="1"/>
                    <a:pt x="1700" y="843"/>
                    <a:pt x="368" y="1131"/>
                  </a:cubicBezTo>
                  <a:cubicBezTo>
                    <a:pt x="256" y="1162"/>
                    <a:pt x="128" y="1450"/>
                    <a:pt x="113" y="1625"/>
                  </a:cubicBezTo>
                  <a:cubicBezTo>
                    <a:pt x="1" y="3062"/>
                    <a:pt x="687" y="3780"/>
                    <a:pt x="2379" y="3780"/>
                  </a:cubicBezTo>
                  <a:cubicBezTo>
                    <a:pt x="3560" y="3668"/>
                    <a:pt x="4916" y="3556"/>
                    <a:pt x="6081" y="2391"/>
                  </a:cubicBezTo>
                  <a:cubicBezTo>
                    <a:pt x="7119" y="1354"/>
                    <a:pt x="7262" y="1210"/>
                    <a:pt x="6001" y="412"/>
                  </a:cubicBezTo>
                  <a:cubicBezTo>
                    <a:pt x="5762" y="285"/>
                    <a:pt x="5523" y="189"/>
                    <a:pt x="5267" y="141"/>
                  </a:cubicBezTo>
                  <a:cubicBezTo>
                    <a:pt x="4939" y="42"/>
                    <a:pt x="4622" y="1"/>
                    <a:pt x="43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17"/>
            <p:cNvSpPr/>
            <p:nvPr/>
          </p:nvSpPr>
          <p:spPr>
            <a:xfrm>
              <a:off x="6719879" y="695237"/>
              <a:ext cx="241017" cy="288708"/>
            </a:xfrm>
            <a:custGeom>
              <a:rect b="b" l="l" r="r" t="t"/>
              <a:pathLst>
                <a:path extrusionOk="0" h="5587" w="4645">
                  <a:moveTo>
                    <a:pt x="2188" y="1"/>
                  </a:moveTo>
                  <a:cubicBezTo>
                    <a:pt x="1026" y="1"/>
                    <a:pt x="0" y="961"/>
                    <a:pt x="0" y="2259"/>
                  </a:cubicBezTo>
                  <a:cubicBezTo>
                    <a:pt x="240" y="3249"/>
                    <a:pt x="447" y="4238"/>
                    <a:pt x="702" y="5196"/>
                  </a:cubicBezTo>
                  <a:cubicBezTo>
                    <a:pt x="734" y="5339"/>
                    <a:pt x="990" y="5483"/>
                    <a:pt x="1165" y="5531"/>
                  </a:cubicBezTo>
                  <a:cubicBezTo>
                    <a:pt x="1293" y="5569"/>
                    <a:pt x="1433" y="5586"/>
                    <a:pt x="1582" y="5586"/>
                  </a:cubicBezTo>
                  <a:cubicBezTo>
                    <a:pt x="2750" y="5586"/>
                    <a:pt x="4432" y="4491"/>
                    <a:pt x="4644" y="3472"/>
                  </a:cubicBezTo>
                  <a:cubicBezTo>
                    <a:pt x="4644" y="3312"/>
                    <a:pt x="4612" y="3153"/>
                    <a:pt x="4533" y="3009"/>
                  </a:cubicBezTo>
                  <a:cubicBezTo>
                    <a:pt x="4261" y="2323"/>
                    <a:pt x="4006" y="1637"/>
                    <a:pt x="3703" y="982"/>
                  </a:cubicBezTo>
                  <a:cubicBezTo>
                    <a:pt x="3559" y="695"/>
                    <a:pt x="3384" y="344"/>
                    <a:pt x="3128" y="216"/>
                  </a:cubicBezTo>
                  <a:cubicBezTo>
                    <a:pt x="2816" y="69"/>
                    <a:pt x="2497" y="1"/>
                    <a:pt x="21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17"/>
            <p:cNvSpPr/>
            <p:nvPr/>
          </p:nvSpPr>
          <p:spPr>
            <a:xfrm>
              <a:off x="5946446" y="1698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3064" y="0"/>
                  </a:moveTo>
                  <a:cubicBezTo>
                    <a:pt x="990" y="463"/>
                    <a:pt x="0" y="862"/>
                    <a:pt x="1117" y="3001"/>
                  </a:cubicBezTo>
                  <a:cubicBezTo>
                    <a:pt x="1532" y="3846"/>
                    <a:pt x="2203" y="4533"/>
                    <a:pt x="3033" y="4995"/>
                  </a:cubicBezTo>
                  <a:cubicBezTo>
                    <a:pt x="3352" y="5184"/>
                    <a:pt x="3600" y="5266"/>
                    <a:pt x="3803" y="5266"/>
                  </a:cubicBezTo>
                  <a:cubicBezTo>
                    <a:pt x="4219" y="5266"/>
                    <a:pt x="4451" y="4924"/>
                    <a:pt x="4740" y="4453"/>
                  </a:cubicBezTo>
                  <a:cubicBezTo>
                    <a:pt x="5011" y="4006"/>
                    <a:pt x="5283" y="3511"/>
                    <a:pt x="5666" y="3176"/>
                  </a:cubicBezTo>
                  <a:cubicBezTo>
                    <a:pt x="6272" y="2634"/>
                    <a:pt x="6320" y="2235"/>
                    <a:pt x="5618" y="1788"/>
                  </a:cubicBezTo>
                  <a:cubicBezTo>
                    <a:pt x="5442" y="1676"/>
                    <a:pt x="5331" y="1500"/>
                    <a:pt x="5171" y="1389"/>
                  </a:cubicBezTo>
                  <a:cubicBezTo>
                    <a:pt x="4437" y="894"/>
                    <a:pt x="3687" y="415"/>
                    <a:pt x="30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17"/>
            <p:cNvSpPr/>
            <p:nvPr/>
          </p:nvSpPr>
          <p:spPr>
            <a:xfrm>
              <a:off x="6247237" y="45647"/>
              <a:ext cx="335764" cy="216777"/>
            </a:xfrm>
            <a:custGeom>
              <a:rect b="b" l="l" r="r" t="t"/>
              <a:pathLst>
                <a:path extrusionOk="0" h="4195" w="6471">
                  <a:moveTo>
                    <a:pt x="1096" y="0"/>
                  </a:moveTo>
                  <a:cubicBezTo>
                    <a:pt x="296" y="0"/>
                    <a:pt x="1" y="388"/>
                    <a:pt x="76" y="1217"/>
                  </a:cubicBezTo>
                  <a:cubicBezTo>
                    <a:pt x="140" y="1903"/>
                    <a:pt x="92" y="2605"/>
                    <a:pt x="140" y="3292"/>
                  </a:cubicBezTo>
                  <a:cubicBezTo>
                    <a:pt x="180" y="3792"/>
                    <a:pt x="306" y="4195"/>
                    <a:pt x="788" y="4195"/>
                  </a:cubicBezTo>
                  <a:cubicBezTo>
                    <a:pt x="891" y="4195"/>
                    <a:pt x="1009" y="4177"/>
                    <a:pt x="1146" y="4137"/>
                  </a:cubicBezTo>
                  <a:cubicBezTo>
                    <a:pt x="2646" y="3707"/>
                    <a:pt x="4146" y="3292"/>
                    <a:pt x="5630" y="2861"/>
                  </a:cubicBezTo>
                  <a:cubicBezTo>
                    <a:pt x="5869" y="2781"/>
                    <a:pt x="6077" y="2621"/>
                    <a:pt x="6205" y="2398"/>
                  </a:cubicBezTo>
                  <a:cubicBezTo>
                    <a:pt x="6471" y="1678"/>
                    <a:pt x="5309" y="481"/>
                    <a:pt x="4526" y="481"/>
                  </a:cubicBezTo>
                  <a:cubicBezTo>
                    <a:pt x="4511" y="481"/>
                    <a:pt x="4496" y="482"/>
                    <a:pt x="4481" y="483"/>
                  </a:cubicBezTo>
                  <a:cubicBezTo>
                    <a:pt x="4383" y="489"/>
                    <a:pt x="4284" y="492"/>
                    <a:pt x="4185" y="492"/>
                  </a:cubicBezTo>
                  <a:cubicBezTo>
                    <a:pt x="3558" y="492"/>
                    <a:pt x="2912" y="374"/>
                    <a:pt x="2279" y="291"/>
                  </a:cubicBezTo>
                  <a:cubicBezTo>
                    <a:pt x="1928" y="211"/>
                    <a:pt x="1576" y="116"/>
                    <a:pt x="1241" y="4"/>
                  </a:cubicBezTo>
                  <a:cubicBezTo>
                    <a:pt x="1191" y="1"/>
                    <a:pt x="1142" y="0"/>
                    <a:pt x="10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17"/>
            <p:cNvSpPr/>
            <p:nvPr/>
          </p:nvSpPr>
          <p:spPr>
            <a:xfrm>
              <a:off x="5108413" y="1234195"/>
              <a:ext cx="233598" cy="367048"/>
            </a:xfrm>
            <a:custGeom>
              <a:rect b="b" l="l" r="r" t="t"/>
              <a:pathLst>
                <a:path extrusionOk="0" h="7103" w="4502">
                  <a:moveTo>
                    <a:pt x="1134" y="0"/>
                  </a:moveTo>
                  <a:cubicBezTo>
                    <a:pt x="1102" y="591"/>
                    <a:pt x="1070" y="958"/>
                    <a:pt x="1054" y="1325"/>
                  </a:cubicBezTo>
                  <a:cubicBezTo>
                    <a:pt x="1038" y="1548"/>
                    <a:pt x="1102" y="1836"/>
                    <a:pt x="990" y="1947"/>
                  </a:cubicBezTo>
                  <a:cubicBezTo>
                    <a:pt x="1" y="2921"/>
                    <a:pt x="336" y="4134"/>
                    <a:pt x="304" y="5299"/>
                  </a:cubicBezTo>
                  <a:cubicBezTo>
                    <a:pt x="276" y="6273"/>
                    <a:pt x="568" y="6740"/>
                    <a:pt x="1370" y="6740"/>
                  </a:cubicBezTo>
                  <a:cubicBezTo>
                    <a:pt x="1501" y="6740"/>
                    <a:pt x="1645" y="6728"/>
                    <a:pt x="1804" y="6703"/>
                  </a:cubicBezTo>
                  <a:cubicBezTo>
                    <a:pt x="1813" y="6701"/>
                    <a:pt x="1822" y="6700"/>
                    <a:pt x="1831" y="6700"/>
                  </a:cubicBezTo>
                  <a:cubicBezTo>
                    <a:pt x="1969" y="6700"/>
                    <a:pt x="2139" y="6922"/>
                    <a:pt x="2378" y="7102"/>
                  </a:cubicBezTo>
                  <a:cubicBezTo>
                    <a:pt x="2650" y="6607"/>
                    <a:pt x="2857" y="6208"/>
                    <a:pt x="3097" y="5825"/>
                  </a:cubicBezTo>
                  <a:cubicBezTo>
                    <a:pt x="3256" y="5554"/>
                    <a:pt x="3480" y="5315"/>
                    <a:pt x="3671" y="5059"/>
                  </a:cubicBezTo>
                  <a:cubicBezTo>
                    <a:pt x="3958" y="4660"/>
                    <a:pt x="4501" y="4213"/>
                    <a:pt x="4437" y="3862"/>
                  </a:cubicBezTo>
                  <a:cubicBezTo>
                    <a:pt x="4389" y="3447"/>
                    <a:pt x="3799" y="3096"/>
                    <a:pt x="3304" y="2570"/>
                  </a:cubicBezTo>
                  <a:cubicBezTo>
                    <a:pt x="3528" y="1325"/>
                    <a:pt x="1916" y="1149"/>
                    <a:pt x="11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17"/>
            <p:cNvSpPr/>
            <p:nvPr/>
          </p:nvSpPr>
          <p:spPr>
            <a:xfrm>
              <a:off x="5107583" y="172092"/>
              <a:ext cx="289636" cy="238480"/>
            </a:xfrm>
            <a:custGeom>
              <a:rect b="b" l="l" r="r" t="t"/>
              <a:pathLst>
                <a:path extrusionOk="0" h="4615" w="5582">
                  <a:moveTo>
                    <a:pt x="1947" y="0"/>
                  </a:moveTo>
                  <a:cubicBezTo>
                    <a:pt x="1771" y="0"/>
                    <a:pt x="1606" y="23"/>
                    <a:pt x="1469" y="95"/>
                  </a:cubicBezTo>
                  <a:cubicBezTo>
                    <a:pt x="910" y="414"/>
                    <a:pt x="447" y="861"/>
                    <a:pt x="112" y="1403"/>
                  </a:cubicBezTo>
                  <a:cubicBezTo>
                    <a:pt x="1" y="1579"/>
                    <a:pt x="431" y="2169"/>
                    <a:pt x="735" y="2472"/>
                  </a:cubicBezTo>
                  <a:cubicBezTo>
                    <a:pt x="1293" y="3095"/>
                    <a:pt x="1916" y="3637"/>
                    <a:pt x="2538" y="4196"/>
                  </a:cubicBezTo>
                  <a:cubicBezTo>
                    <a:pt x="2730" y="4372"/>
                    <a:pt x="2953" y="4595"/>
                    <a:pt x="3176" y="4611"/>
                  </a:cubicBezTo>
                  <a:cubicBezTo>
                    <a:pt x="3196" y="4613"/>
                    <a:pt x="3216" y="4614"/>
                    <a:pt x="3236" y="4614"/>
                  </a:cubicBezTo>
                  <a:cubicBezTo>
                    <a:pt x="4066" y="4614"/>
                    <a:pt x="5582" y="2741"/>
                    <a:pt x="5395" y="1978"/>
                  </a:cubicBezTo>
                  <a:cubicBezTo>
                    <a:pt x="4964" y="286"/>
                    <a:pt x="4661" y="63"/>
                    <a:pt x="2857" y="63"/>
                  </a:cubicBezTo>
                  <a:cubicBezTo>
                    <a:pt x="2568" y="63"/>
                    <a:pt x="2241" y="0"/>
                    <a:pt x="19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17"/>
            <p:cNvSpPr/>
            <p:nvPr/>
          </p:nvSpPr>
          <p:spPr>
            <a:xfrm>
              <a:off x="6906984" y="1923626"/>
              <a:ext cx="366897" cy="234243"/>
            </a:xfrm>
            <a:custGeom>
              <a:rect b="b" l="l" r="r" t="t"/>
              <a:pathLst>
                <a:path extrusionOk="0" h="4533" w="7071">
                  <a:moveTo>
                    <a:pt x="2523" y="0"/>
                  </a:moveTo>
                  <a:cubicBezTo>
                    <a:pt x="2076" y="160"/>
                    <a:pt x="1597" y="287"/>
                    <a:pt x="1134" y="399"/>
                  </a:cubicBezTo>
                  <a:cubicBezTo>
                    <a:pt x="1" y="591"/>
                    <a:pt x="368" y="1452"/>
                    <a:pt x="512" y="2027"/>
                  </a:cubicBezTo>
                  <a:cubicBezTo>
                    <a:pt x="591" y="2298"/>
                    <a:pt x="1246" y="2586"/>
                    <a:pt x="1645" y="2586"/>
                  </a:cubicBezTo>
                  <a:cubicBezTo>
                    <a:pt x="2331" y="2586"/>
                    <a:pt x="2906" y="2617"/>
                    <a:pt x="3273" y="3288"/>
                  </a:cubicBezTo>
                  <a:cubicBezTo>
                    <a:pt x="3368" y="3399"/>
                    <a:pt x="3496" y="3495"/>
                    <a:pt x="3640" y="3559"/>
                  </a:cubicBezTo>
                  <a:cubicBezTo>
                    <a:pt x="4342" y="3862"/>
                    <a:pt x="5060" y="4197"/>
                    <a:pt x="5794" y="4453"/>
                  </a:cubicBezTo>
                  <a:cubicBezTo>
                    <a:pt x="6000" y="4521"/>
                    <a:pt x="6229" y="4530"/>
                    <a:pt x="6464" y="4530"/>
                  </a:cubicBezTo>
                  <a:cubicBezTo>
                    <a:pt x="6542" y="4530"/>
                    <a:pt x="6620" y="4529"/>
                    <a:pt x="6698" y="4529"/>
                  </a:cubicBezTo>
                  <a:cubicBezTo>
                    <a:pt x="6769" y="4529"/>
                    <a:pt x="6841" y="4530"/>
                    <a:pt x="6911" y="4533"/>
                  </a:cubicBezTo>
                  <a:cubicBezTo>
                    <a:pt x="6911" y="4118"/>
                    <a:pt x="7071" y="3591"/>
                    <a:pt x="6879" y="3288"/>
                  </a:cubicBezTo>
                  <a:cubicBezTo>
                    <a:pt x="6528" y="2681"/>
                    <a:pt x="5874" y="2282"/>
                    <a:pt x="5539" y="1692"/>
                  </a:cubicBezTo>
                  <a:cubicBezTo>
                    <a:pt x="4837" y="479"/>
                    <a:pt x="3608" y="415"/>
                    <a:pt x="252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17"/>
            <p:cNvSpPr/>
            <p:nvPr/>
          </p:nvSpPr>
          <p:spPr>
            <a:xfrm>
              <a:off x="5813095" y="563314"/>
              <a:ext cx="271683" cy="285246"/>
            </a:xfrm>
            <a:custGeom>
              <a:rect b="b" l="l" r="r" t="t"/>
              <a:pathLst>
                <a:path extrusionOk="0" h="5520" w="5236">
                  <a:moveTo>
                    <a:pt x="2954" y="1"/>
                  </a:moveTo>
                  <a:cubicBezTo>
                    <a:pt x="2903" y="1"/>
                    <a:pt x="2855" y="8"/>
                    <a:pt x="2810" y="24"/>
                  </a:cubicBezTo>
                  <a:cubicBezTo>
                    <a:pt x="2443" y="152"/>
                    <a:pt x="2283" y="838"/>
                    <a:pt x="2076" y="1301"/>
                  </a:cubicBezTo>
                  <a:cubicBezTo>
                    <a:pt x="2012" y="1445"/>
                    <a:pt x="2091" y="1668"/>
                    <a:pt x="2091" y="1844"/>
                  </a:cubicBezTo>
                  <a:cubicBezTo>
                    <a:pt x="1022" y="2259"/>
                    <a:pt x="1" y="4333"/>
                    <a:pt x="272" y="5498"/>
                  </a:cubicBezTo>
                  <a:cubicBezTo>
                    <a:pt x="634" y="5498"/>
                    <a:pt x="1010" y="5520"/>
                    <a:pt x="1381" y="5520"/>
                  </a:cubicBezTo>
                  <a:cubicBezTo>
                    <a:pt x="1567" y="5520"/>
                    <a:pt x="1751" y="5514"/>
                    <a:pt x="1932" y="5498"/>
                  </a:cubicBezTo>
                  <a:cubicBezTo>
                    <a:pt x="2826" y="5403"/>
                    <a:pt x="3592" y="5083"/>
                    <a:pt x="3959" y="4142"/>
                  </a:cubicBezTo>
                  <a:cubicBezTo>
                    <a:pt x="4134" y="3663"/>
                    <a:pt x="4294" y="3104"/>
                    <a:pt x="4645" y="2769"/>
                  </a:cubicBezTo>
                  <a:cubicBezTo>
                    <a:pt x="5235" y="2179"/>
                    <a:pt x="5235" y="1716"/>
                    <a:pt x="4645" y="1189"/>
                  </a:cubicBezTo>
                  <a:cubicBezTo>
                    <a:pt x="4437" y="1014"/>
                    <a:pt x="4358" y="695"/>
                    <a:pt x="4150" y="567"/>
                  </a:cubicBezTo>
                  <a:cubicBezTo>
                    <a:pt x="3775" y="344"/>
                    <a:pt x="3302" y="1"/>
                    <a:pt x="29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17"/>
            <p:cNvSpPr/>
            <p:nvPr/>
          </p:nvSpPr>
          <p:spPr>
            <a:xfrm>
              <a:off x="6628765" y="1895567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862" y="0"/>
                  </a:moveTo>
                  <a:cubicBezTo>
                    <a:pt x="815" y="368"/>
                    <a:pt x="623" y="782"/>
                    <a:pt x="719" y="1102"/>
                  </a:cubicBezTo>
                  <a:cubicBezTo>
                    <a:pt x="958" y="1820"/>
                    <a:pt x="942" y="2410"/>
                    <a:pt x="511" y="3065"/>
                  </a:cubicBezTo>
                  <a:cubicBezTo>
                    <a:pt x="1" y="3831"/>
                    <a:pt x="384" y="4645"/>
                    <a:pt x="1261" y="4948"/>
                  </a:cubicBezTo>
                  <a:cubicBezTo>
                    <a:pt x="1486" y="5026"/>
                    <a:pt x="1736" y="5062"/>
                    <a:pt x="1998" y="5062"/>
                  </a:cubicBezTo>
                  <a:cubicBezTo>
                    <a:pt x="3023" y="5062"/>
                    <a:pt x="4219" y="4507"/>
                    <a:pt x="4677" y="3719"/>
                  </a:cubicBezTo>
                  <a:cubicBezTo>
                    <a:pt x="4820" y="3432"/>
                    <a:pt x="4932" y="3144"/>
                    <a:pt x="5028" y="2857"/>
                  </a:cubicBezTo>
                  <a:cubicBezTo>
                    <a:pt x="4804" y="2522"/>
                    <a:pt x="4613" y="2043"/>
                    <a:pt x="4278" y="1788"/>
                  </a:cubicBezTo>
                  <a:cubicBezTo>
                    <a:pt x="3480" y="1213"/>
                    <a:pt x="2634" y="671"/>
                    <a:pt x="1772" y="192"/>
                  </a:cubicBezTo>
                  <a:cubicBezTo>
                    <a:pt x="1517" y="64"/>
                    <a:pt x="1166" y="64"/>
                    <a:pt x="8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17"/>
            <p:cNvSpPr/>
            <p:nvPr/>
          </p:nvSpPr>
          <p:spPr>
            <a:xfrm>
              <a:off x="4974285" y="692292"/>
              <a:ext cx="257414" cy="218482"/>
            </a:xfrm>
            <a:custGeom>
              <a:rect b="b" l="l" r="r" t="t"/>
              <a:pathLst>
                <a:path extrusionOk="0" h="4228" w="4961">
                  <a:moveTo>
                    <a:pt x="2537" y="1"/>
                  </a:moveTo>
                  <a:cubicBezTo>
                    <a:pt x="2511" y="1"/>
                    <a:pt x="2484" y="1"/>
                    <a:pt x="2458" y="2"/>
                  </a:cubicBezTo>
                  <a:cubicBezTo>
                    <a:pt x="1245" y="2"/>
                    <a:pt x="654" y="353"/>
                    <a:pt x="160" y="1678"/>
                  </a:cubicBezTo>
                  <a:cubicBezTo>
                    <a:pt x="0" y="2125"/>
                    <a:pt x="0" y="2891"/>
                    <a:pt x="287" y="3210"/>
                  </a:cubicBezTo>
                  <a:cubicBezTo>
                    <a:pt x="721" y="3699"/>
                    <a:pt x="1217" y="4227"/>
                    <a:pt x="1866" y="4227"/>
                  </a:cubicBezTo>
                  <a:cubicBezTo>
                    <a:pt x="2149" y="4227"/>
                    <a:pt x="2460" y="4127"/>
                    <a:pt x="2809" y="3880"/>
                  </a:cubicBezTo>
                  <a:cubicBezTo>
                    <a:pt x="3096" y="3673"/>
                    <a:pt x="3591" y="3816"/>
                    <a:pt x="3958" y="3689"/>
                  </a:cubicBezTo>
                  <a:cubicBezTo>
                    <a:pt x="4261" y="3593"/>
                    <a:pt x="4724" y="3353"/>
                    <a:pt x="4756" y="3114"/>
                  </a:cubicBezTo>
                  <a:cubicBezTo>
                    <a:pt x="4960" y="1558"/>
                    <a:pt x="4266" y="1"/>
                    <a:pt x="25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17"/>
            <p:cNvSpPr/>
            <p:nvPr/>
          </p:nvSpPr>
          <p:spPr>
            <a:xfrm>
              <a:off x="6112070" y="1331289"/>
              <a:ext cx="178908" cy="350460"/>
            </a:xfrm>
            <a:custGeom>
              <a:rect b="b" l="l" r="r" t="t"/>
              <a:pathLst>
                <a:path extrusionOk="0" h="6782" w="3448">
                  <a:moveTo>
                    <a:pt x="2591" y="0"/>
                  </a:moveTo>
                  <a:cubicBezTo>
                    <a:pt x="2478" y="0"/>
                    <a:pt x="2366" y="31"/>
                    <a:pt x="2266" y="100"/>
                  </a:cubicBezTo>
                  <a:cubicBezTo>
                    <a:pt x="1915" y="340"/>
                    <a:pt x="1644" y="691"/>
                    <a:pt x="1484" y="1090"/>
                  </a:cubicBezTo>
                  <a:cubicBezTo>
                    <a:pt x="1037" y="2271"/>
                    <a:pt x="686" y="3484"/>
                    <a:pt x="271" y="4680"/>
                  </a:cubicBezTo>
                  <a:cubicBezTo>
                    <a:pt x="0" y="5431"/>
                    <a:pt x="240" y="6260"/>
                    <a:pt x="910" y="6548"/>
                  </a:cubicBezTo>
                  <a:cubicBezTo>
                    <a:pt x="1232" y="6678"/>
                    <a:pt x="1569" y="6782"/>
                    <a:pt x="1879" y="6782"/>
                  </a:cubicBezTo>
                  <a:cubicBezTo>
                    <a:pt x="2291" y="6782"/>
                    <a:pt x="2654" y="6599"/>
                    <a:pt x="2873" y="6053"/>
                  </a:cubicBezTo>
                  <a:cubicBezTo>
                    <a:pt x="3192" y="5271"/>
                    <a:pt x="3336" y="4409"/>
                    <a:pt x="3447" y="3978"/>
                  </a:cubicBezTo>
                  <a:cubicBezTo>
                    <a:pt x="3447" y="2670"/>
                    <a:pt x="3447" y="1776"/>
                    <a:pt x="3447" y="882"/>
                  </a:cubicBezTo>
                  <a:cubicBezTo>
                    <a:pt x="3435" y="407"/>
                    <a:pt x="3001" y="0"/>
                    <a:pt x="25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17"/>
            <p:cNvSpPr/>
            <p:nvPr/>
          </p:nvSpPr>
          <p:spPr>
            <a:xfrm>
              <a:off x="6934329" y="390362"/>
              <a:ext cx="302297" cy="330100"/>
            </a:xfrm>
            <a:custGeom>
              <a:rect b="b" l="l" r="r" t="t"/>
              <a:pathLst>
                <a:path extrusionOk="0" h="6388" w="5826">
                  <a:moveTo>
                    <a:pt x="1893" y="1"/>
                  </a:moveTo>
                  <a:cubicBezTo>
                    <a:pt x="1699" y="1"/>
                    <a:pt x="1500" y="33"/>
                    <a:pt x="1309" y="68"/>
                  </a:cubicBezTo>
                  <a:cubicBezTo>
                    <a:pt x="831" y="164"/>
                    <a:pt x="112" y="547"/>
                    <a:pt x="49" y="898"/>
                  </a:cubicBezTo>
                  <a:cubicBezTo>
                    <a:pt x="1" y="1488"/>
                    <a:pt x="192" y="2063"/>
                    <a:pt x="607" y="2494"/>
                  </a:cubicBezTo>
                  <a:cubicBezTo>
                    <a:pt x="1900" y="3706"/>
                    <a:pt x="3320" y="4808"/>
                    <a:pt x="4693" y="5925"/>
                  </a:cubicBezTo>
                  <a:cubicBezTo>
                    <a:pt x="4980" y="6116"/>
                    <a:pt x="5267" y="6260"/>
                    <a:pt x="5570" y="6388"/>
                  </a:cubicBezTo>
                  <a:lnTo>
                    <a:pt x="5826" y="6164"/>
                  </a:lnTo>
                  <a:cubicBezTo>
                    <a:pt x="5299" y="4967"/>
                    <a:pt x="4852" y="3738"/>
                    <a:pt x="4246" y="2573"/>
                  </a:cubicBezTo>
                  <a:cubicBezTo>
                    <a:pt x="3911" y="1919"/>
                    <a:pt x="3240" y="1424"/>
                    <a:pt x="2969" y="754"/>
                  </a:cubicBezTo>
                  <a:cubicBezTo>
                    <a:pt x="2717" y="152"/>
                    <a:pt x="2316" y="1"/>
                    <a:pt x="18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17"/>
            <p:cNvSpPr/>
            <p:nvPr/>
          </p:nvSpPr>
          <p:spPr>
            <a:xfrm>
              <a:off x="5844591" y="-10419"/>
              <a:ext cx="300636" cy="237498"/>
            </a:xfrm>
            <a:custGeom>
              <a:rect b="b" l="l" r="r" t="t"/>
              <a:pathLst>
                <a:path extrusionOk="0" h="4596" w="5794">
                  <a:moveTo>
                    <a:pt x="1154" y="1"/>
                  </a:moveTo>
                  <a:cubicBezTo>
                    <a:pt x="809" y="1"/>
                    <a:pt x="402" y="113"/>
                    <a:pt x="240" y="275"/>
                  </a:cubicBezTo>
                  <a:cubicBezTo>
                    <a:pt x="16" y="514"/>
                    <a:pt x="0" y="1265"/>
                    <a:pt x="192" y="1504"/>
                  </a:cubicBezTo>
                  <a:cubicBezTo>
                    <a:pt x="1022" y="2493"/>
                    <a:pt x="1931" y="3403"/>
                    <a:pt x="2937" y="4217"/>
                  </a:cubicBezTo>
                  <a:cubicBezTo>
                    <a:pt x="3200" y="4437"/>
                    <a:pt x="3743" y="4596"/>
                    <a:pt x="4140" y="4596"/>
                  </a:cubicBezTo>
                  <a:cubicBezTo>
                    <a:pt x="4319" y="4596"/>
                    <a:pt x="4469" y="4563"/>
                    <a:pt x="4549" y="4488"/>
                  </a:cubicBezTo>
                  <a:cubicBezTo>
                    <a:pt x="5107" y="3978"/>
                    <a:pt x="5347" y="3164"/>
                    <a:pt x="5793" y="2334"/>
                  </a:cubicBezTo>
                  <a:cubicBezTo>
                    <a:pt x="5602" y="2142"/>
                    <a:pt x="5410" y="1967"/>
                    <a:pt x="5187" y="1823"/>
                  </a:cubicBezTo>
                  <a:cubicBezTo>
                    <a:pt x="3974" y="1201"/>
                    <a:pt x="2761" y="578"/>
                    <a:pt x="1500" y="52"/>
                  </a:cubicBezTo>
                  <a:cubicBezTo>
                    <a:pt x="1404" y="17"/>
                    <a:pt x="1283" y="1"/>
                    <a:pt x="11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17"/>
            <p:cNvSpPr/>
            <p:nvPr/>
          </p:nvSpPr>
          <p:spPr>
            <a:xfrm>
              <a:off x="5685608" y="918313"/>
              <a:ext cx="288183" cy="229075"/>
            </a:xfrm>
            <a:custGeom>
              <a:rect b="b" l="l" r="r" t="t"/>
              <a:pathLst>
                <a:path extrusionOk="0" h="4433" w="5554">
                  <a:moveTo>
                    <a:pt x="2394" y="1"/>
                  </a:moveTo>
                  <a:cubicBezTo>
                    <a:pt x="2027" y="256"/>
                    <a:pt x="1692" y="527"/>
                    <a:pt x="1373" y="831"/>
                  </a:cubicBezTo>
                  <a:cubicBezTo>
                    <a:pt x="1069" y="1166"/>
                    <a:pt x="926" y="1629"/>
                    <a:pt x="638" y="1964"/>
                  </a:cubicBezTo>
                  <a:cubicBezTo>
                    <a:pt x="0" y="2698"/>
                    <a:pt x="399" y="3544"/>
                    <a:pt x="734" y="4054"/>
                  </a:cubicBezTo>
                  <a:cubicBezTo>
                    <a:pt x="895" y="4291"/>
                    <a:pt x="1554" y="4433"/>
                    <a:pt x="2017" y="4433"/>
                  </a:cubicBezTo>
                  <a:cubicBezTo>
                    <a:pt x="2242" y="4433"/>
                    <a:pt x="2421" y="4399"/>
                    <a:pt x="2474" y="4326"/>
                  </a:cubicBezTo>
                  <a:cubicBezTo>
                    <a:pt x="3048" y="3480"/>
                    <a:pt x="3958" y="3719"/>
                    <a:pt x="4628" y="3368"/>
                  </a:cubicBezTo>
                  <a:cubicBezTo>
                    <a:pt x="4979" y="3177"/>
                    <a:pt x="5522" y="2905"/>
                    <a:pt x="5538" y="2650"/>
                  </a:cubicBezTo>
                  <a:cubicBezTo>
                    <a:pt x="5554" y="2283"/>
                    <a:pt x="5267" y="1788"/>
                    <a:pt x="4963" y="1517"/>
                  </a:cubicBezTo>
                  <a:cubicBezTo>
                    <a:pt x="4405" y="1054"/>
                    <a:pt x="3798" y="623"/>
                    <a:pt x="3176" y="256"/>
                  </a:cubicBezTo>
                  <a:cubicBezTo>
                    <a:pt x="3016" y="160"/>
                    <a:pt x="2809" y="129"/>
                    <a:pt x="2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17"/>
            <p:cNvSpPr/>
            <p:nvPr/>
          </p:nvSpPr>
          <p:spPr>
            <a:xfrm>
              <a:off x="4922086" y="1755531"/>
              <a:ext cx="212064" cy="278322"/>
            </a:xfrm>
            <a:custGeom>
              <a:rect b="b" l="l" r="r" t="t"/>
              <a:pathLst>
                <a:path extrusionOk="0" h="5386" w="4087">
                  <a:moveTo>
                    <a:pt x="1056" y="1"/>
                  </a:moveTo>
                  <a:cubicBezTo>
                    <a:pt x="741" y="1"/>
                    <a:pt x="440" y="232"/>
                    <a:pt x="352" y="684"/>
                  </a:cubicBezTo>
                  <a:cubicBezTo>
                    <a:pt x="208" y="1434"/>
                    <a:pt x="80" y="2168"/>
                    <a:pt x="1" y="2918"/>
                  </a:cubicBezTo>
                  <a:cubicBezTo>
                    <a:pt x="1" y="3221"/>
                    <a:pt x="80" y="3508"/>
                    <a:pt x="240" y="3764"/>
                  </a:cubicBezTo>
                  <a:cubicBezTo>
                    <a:pt x="511" y="4211"/>
                    <a:pt x="767" y="4785"/>
                    <a:pt x="1182" y="4977"/>
                  </a:cubicBezTo>
                  <a:cubicBezTo>
                    <a:pt x="1734" y="5253"/>
                    <a:pt x="2345" y="5385"/>
                    <a:pt x="2965" y="5385"/>
                  </a:cubicBezTo>
                  <a:cubicBezTo>
                    <a:pt x="3062" y="5385"/>
                    <a:pt x="3159" y="5382"/>
                    <a:pt x="3256" y="5376"/>
                  </a:cubicBezTo>
                  <a:cubicBezTo>
                    <a:pt x="3576" y="5360"/>
                    <a:pt x="3815" y="4626"/>
                    <a:pt x="4086" y="4227"/>
                  </a:cubicBezTo>
                  <a:cubicBezTo>
                    <a:pt x="3512" y="2535"/>
                    <a:pt x="2794" y="1131"/>
                    <a:pt x="1469" y="141"/>
                  </a:cubicBezTo>
                  <a:cubicBezTo>
                    <a:pt x="1341" y="47"/>
                    <a:pt x="1197" y="1"/>
                    <a:pt x="105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17"/>
            <p:cNvSpPr/>
            <p:nvPr/>
          </p:nvSpPr>
          <p:spPr>
            <a:xfrm>
              <a:off x="4142894" y="1502691"/>
              <a:ext cx="314698" cy="173525"/>
            </a:xfrm>
            <a:custGeom>
              <a:rect b="b" l="l" r="r" t="t"/>
              <a:pathLst>
                <a:path extrusionOk="0" h="3358" w="6065">
                  <a:moveTo>
                    <a:pt x="4527" y="1"/>
                  </a:moveTo>
                  <a:cubicBezTo>
                    <a:pt x="4472" y="1"/>
                    <a:pt x="4421" y="8"/>
                    <a:pt x="4373" y="23"/>
                  </a:cubicBezTo>
                  <a:cubicBezTo>
                    <a:pt x="3112" y="438"/>
                    <a:pt x="1947" y="1076"/>
                    <a:pt x="750" y="1667"/>
                  </a:cubicBezTo>
                  <a:cubicBezTo>
                    <a:pt x="479" y="1810"/>
                    <a:pt x="271" y="2098"/>
                    <a:pt x="0" y="2353"/>
                  </a:cubicBezTo>
                  <a:cubicBezTo>
                    <a:pt x="192" y="2576"/>
                    <a:pt x="303" y="2816"/>
                    <a:pt x="431" y="2848"/>
                  </a:cubicBezTo>
                  <a:cubicBezTo>
                    <a:pt x="1596" y="3023"/>
                    <a:pt x="2777" y="3103"/>
                    <a:pt x="3926" y="3310"/>
                  </a:cubicBezTo>
                  <a:cubicBezTo>
                    <a:pt x="4108" y="3342"/>
                    <a:pt x="4275" y="3357"/>
                    <a:pt x="4429" y="3357"/>
                  </a:cubicBezTo>
                  <a:cubicBezTo>
                    <a:pt x="5446" y="3357"/>
                    <a:pt x="5858" y="2689"/>
                    <a:pt x="5969" y="1635"/>
                  </a:cubicBezTo>
                  <a:cubicBezTo>
                    <a:pt x="6001" y="1300"/>
                    <a:pt x="6065" y="789"/>
                    <a:pt x="5905" y="677"/>
                  </a:cubicBezTo>
                  <a:cubicBezTo>
                    <a:pt x="5498" y="382"/>
                    <a:pt x="4929" y="1"/>
                    <a:pt x="45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17"/>
            <p:cNvSpPr/>
            <p:nvPr/>
          </p:nvSpPr>
          <p:spPr>
            <a:xfrm>
              <a:off x="2188868" y="1964965"/>
              <a:ext cx="284655" cy="192748"/>
            </a:xfrm>
            <a:custGeom>
              <a:rect b="b" l="l" r="r" t="t"/>
              <a:pathLst>
                <a:path extrusionOk="0" h="3730" w="5486">
                  <a:moveTo>
                    <a:pt x="722" y="0"/>
                  </a:moveTo>
                  <a:cubicBezTo>
                    <a:pt x="149" y="0"/>
                    <a:pt x="0" y="390"/>
                    <a:pt x="346" y="924"/>
                  </a:cubicBezTo>
                  <a:cubicBezTo>
                    <a:pt x="889" y="1786"/>
                    <a:pt x="1511" y="2599"/>
                    <a:pt x="2214" y="3334"/>
                  </a:cubicBezTo>
                  <a:cubicBezTo>
                    <a:pt x="2445" y="3565"/>
                    <a:pt x="2928" y="3729"/>
                    <a:pt x="3310" y="3729"/>
                  </a:cubicBezTo>
                  <a:cubicBezTo>
                    <a:pt x="3455" y="3729"/>
                    <a:pt x="3585" y="3705"/>
                    <a:pt x="3682" y="3653"/>
                  </a:cubicBezTo>
                  <a:cubicBezTo>
                    <a:pt x="4320" y="3318"/>
                    <a:pt x="5485" y="3270"/>
                    <a:pt x="5166" y="1993"/>
                  </a:cubicBezTo>
                  <a:lnTo>
                    <a:pt x="5437" y="1865"/>
                  </a:lnTo>
                  <a:cubicBezTo>
                    <a:pt x="5150" y="1418"/>
                    <a:pt x="4943" y="716"/>
                    <a:pt x="4560" y="605"/>
                  </a:cubicBezTo>
                  <a:cubicBezTo>
                    <a:pt x="3379" y="269"/>
                    <a:pt x="2150" y="158"/>
                    <a:pt x="921" y="14"/>
                  </a:cubicBezTo>
                  <a:cubicBezTo>
                    <a:pt x="850" y="5"/>
                    <a:pt x="784" y="0"/>
                    <a:pt x="7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17"/>
            <p:cNvSpPr/>
            <p:nvPr/>
          </p:nvSpPr>
          <p:spPr>
            <a:xfrm>
              <a:off x="3275856" y="787992"/>
              <a:ext cx="241017" cy="229799"/>
            </a:xfrm>
            <a:custGeom>
              <a:rect b="b" l="l" r="r" t="t"/>
              <a:pathLst>
                <a:path extrusionOk="0" h="4447" w="4645">
                  <a:moveTo>
                    <a:pt x="2473" y="1"/>
                  </a:moveTo>
                  <a:cubicBezTo>
                    <a:pt x="2161" y="1"/>
                    <a:pt x="1823" y="84"/>
                    <a:pt x="1469" y="257"/>
                  </a:cubicBezTo>
                  <a:cubicBezTo>
                    <a:pt x="942" y="512"/>
                    <a:pt x="511" y="943"/>
                    <a:pt x="1" y="1326"/>
                  </a:cubicBezTo>
                  <a:cubicBezTo>
                    <a:pt x="448" y="1853"/>
                    <a:pt x="735" y="2252"/>
                    <a:pt x="1070" y="2603"/>
                  </a:cubicBezTo>
                  <a:cubicBezTo>
                    <a:pt x="1645" y="3193"/>
                    <a:pt x="2155" y="3879"/>
                    <a:pt x="2841" y="4310"/>
                  </a:cubicBezTo>
                  <a:cubicBezTo>
                    <a:pt x="2982" y="4404"/>
                    <a:pt x="3194" y="4447"/>
                    <a:pt x="3419" y="4447"/>
                  </a:cubicBezTo>
                  <a:cubicBezTo>
                    <a:pt x="3731" y="4447"/>
                    <a:pt x="4067" y="4363"/>
                    <a:pt x="4262" y="4215"/>
                  </a:cubicBezTo>
                  <a:cubicBezTo>
                    <a:pt x="4549" y="4007"/>
                    <a:pt x="4645" y="3385"/>
                    <a:pt x="4613" y="2906"/>
                  </a:cubicBezTo>
                  <a:cubicBezTo>
                    <a:pt x="4597" y="2427"/>
                    <a:pt x="4326" y="1964"/>
                    <a:pt x="4182" y="1485"/>
                  </a:cubicBezTo>
                  <a:cubicBezTo>
                    <a:pt x="3874" y="527"/>
                    <a:pt x="3255" y="1"/>
                    <a:pt x="24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17"/>
            <p:cNvSpPr/>
            <p:nvPr/>
          </p:nvSpPr>
          <p:spPr>
            <a:xfrm>
              <a:off x="3164091" y="1540982"/>
              <a:ext cx="277442" cy="179829"/>
            </a:xfrm>
            <a:custGeom>
              <a:rect b="b" l="l" r="r" t="t"/>
              <a:pathLst>
                <a:path extrusionOk="0" h="3480" w="5347">
                  <a:moveTo>
                    <a:pt x="4756" y="0"/>
                  </a:moveTo>
                  <a:cubicBezTo>
                    <a:pt x="3352" y="48"/>
                    <a:pt x="1963" y="176"/>
                    <a:pt x="591" y="351"/>
                  </a:cubicBezTo>
                  <a:cubicBezTo>
                    <a:pt x="351" y="367"/>
                    <a:pt x="0" y="750"/>
                    <a:pt x="0" y="958"/>
                  </a:cubicBezTo>
                  <a:cubicBezTo>
                    <a:pt x="80" y="1931"/>
                    <a:pt x="1820" y="3463"/>
                    <a:pt x="3017" y="3479"/>
                  </a:cubicBezTo>
                  <a:cubicBezTo>
                    <a:pt x="3096" y="3447"/>
                    <a:pt x="3559" y="3479"/>
                    <a:pt x="3703" y="3272"/>
                  </a:cubicBezTo>
                  <a:cubicBezTo>
                    <a:pt x="4293" y="2442"/>
                    <a:pt x="4820" y="1580"/>
                    <a:pt x="5283" y="686"/>
                  </a:cubicBezTo>
                  <a:cubicBezTo>
                    <a:pt x="5347" y="559"/>
                    <a:pt x="4932" y="0"/>
                    <a:pt x="47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17"/>
            <p:cNvSpPr/>
            <p:nvPr/>
          </p:nvSpPr>
          <p:spPr>
            <a:xfrm>
              <a:off x="1745594" y="1962381"/>
              <a:ext cx="294825" cy="227628"/>
            </a:xfrm>
            <a:custGeom>
              <a:rect b="b" l="l" r="r" t="t"/>
              <a:pathLst>
                <a:path extrusionOk="0" h="4405" w="5682">
                  <a:moveTo>
                    <a:pt x="2809" y="0"/>
                  </a:moveTo>
                  <a:lnTo>
                    <a:pt x="2474" y="160"/>
                  </a:lnTo>
                  <a:cubicBezTo>
                    <a:pt x="2649" y="926"/>
                    <a:pt x="2857" y="1676"/>
                    <a:pt x="3048" y="2554"/>
                  </a:cubicBezTo>
                  <a:cubicBezTo>
                    <a:pt x="2330" y="2394"/>
                    <a:pt x="1788" y="2234"/>
                    <a:pt x="1245" y="2155"/>
                  </a:cubicBezTo>
                  <a:cubicBezTo>
                    <a:pt x="1130" y="2141"/>
                    <a:pt x="1016" y="2131"/>
                    <a:pt x="906" y="2131"/>
                  </a:cubicBezTo>
                  <a:cubicBezTo>
                    <a:pt x="514" y="2131"/>
                    <a:pt x="183" y="2260"/>
                    <a:pt x="96" y="2809"/>
                  </a:cubicBezTo>
                  <a:cubicBezTo>
                    <a:pt x="0" y="3479"/>
                    <a:pt x="128" y="4118"/>
                    <a:pt x="862" y="4213"/>
                  </a:cubicBezTo>
                  <a:cubicBezTo>
                    <a:pt x="1207" y="4264"/>
                    <a:pt x="1556" y="4280"/>
                    <a:pt x="1912" y="4280"/>
                  </a:cubicBezTo>
                  <a:cubicBezTo>
                    <a:pt x="2446" y="4280"/>
                    <a:pt x="2994" y="4245"/>
                    <a:pt x="3559" y="4245"/>
                  </a:cubicBezTo>
                  <a:cubicBezTo>
                    <a:pt x="3415" y="3783"/>
                    <a:pt x="3336" y="3463"/>
                    <a:pt x="3192" y="2985"/>
                  </a:cubicBezTo>
                  <a:lnTo>
                    <a:pt x="3192" y="2985"/>
                  </a:lnTo>
                  <a:cubicBezTo>
                    <a:pt x="3830" y="3479"/>
                    <a:pt x="4293" y="3878"/>
                    <a:pt x="4804" y="4213"/>
                  </a:cubicBezTo>
                  <a:cubicBezTo>
                    <a:pt x="5043" y="4357"/>
                    <a:pt x="5346" y="4341"/>
                    <a:pt x="5634" y="4405"/>
                  </a:cubicBezTo>
                  <a:cubicBezTo>
                    <a:pt x="5666" y="4134"/>
                    <a:pt x="5682" y="3846"/>
                    <a:pt x="5666" y="3575"/>
                  </a:cubicBezTo>
                  <a:cubicBezTo>
                    <a:pt x="5522" y="1708"/>
                    <a:pt x="3623" y="1325"/>
                    <a:pt x="28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17"/>
            <p:cNvSpPr/>
            <p:nvPr/>
          </p:nvSpPr>
          <p:spPr>
            <a:xfrm>
              <a:off x="4076633" y="328664"/>
              <a:ext cx="271631" cy="202153"/>
            </a:xfrm>
            <a:custGeom>
              <a:rect b="b" l="l" r="r" t="t"/>
              <a:pathLst>
                <a:path extrusionOk="0" h="3912" w="5235">
                  <a:moveTo>
                    <a:pt x="3714" y="0"/>
                  </a:moveTo>
                  <a:cubicBezTo>
                    <a:pt x="3710" y="0"/>
                    <a:pt x="3706" y="1"/>
                    <a:pt x="3703" y="1"/>
                  </a:cubicBezTo>
                  <a:cubicBezTo>
                    <a:pt x="2729" y="240"/>
                    <a:pt x="1676" y="384"/>
                    <a:pt x="814" y="879"/>
                  </a:cubicBezTo>
                  <a:cubicBezTo>
                    <a:pt x="48" y="1294"/>
                    <a:pt x="0" y="2507"/>
                    <a:pt x="591" y="2682"/>
                  </a:cubicBezTo>
                  <a:cubicBezTo>
                    <a:pt x="2027" y="3145"/>
                    <a:pt x="3495" y="3464"/>
                    <a:pt x="5235" y="3911"/>
                  </a:cubicBezTo>
                  <a:cubicBezTo>
                    <a:pt x="4804" y="2507"/>
                    <a:pt x="4517" y="1453"/>
                    <a:pt x="4166" y="432"/>
                  </a:cubicBezTo>
                  <a:cubicBezTo>
                    <a:pt x="4104" y="261"/>
                    <a:pt x="3846" y="0"/>
                    <a:pt x="37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17"/>
            <p:cNvSpPr/>
            <p:nvPr/>
          </p:nvSpPr>
          <p:spPr>
            <a:xfrm>
              <a:off x="1549304" y="1363017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2366" y="1"/>
                  </a:moveTo>
                  <a:cubicBezTo>
                    <a:pt x="2232" y="1"/>
                    <a:pt x="2127" y="23"/>
                    <a:pt x="2091" y="77"/>
                  </a:cubicBezTo>
                  <a:cubicBezTo>
                    <a:pt x="1421" y="1098"/>
                    <a:pt x="687" y="2119"/>
                    <a:pt x="304" y="3237"/>
                  </a:cubicBezTo>
                  <a:cubicBezTo>
                    <a:pt x="1" y="4194"/>
                    <a:pt x="1118" y="4449"/>
                    <a:pt x="1756" y="4705"/>
                  </a:cubicBezTo>
                  <a:cubicBezTo>
                    <a:pt x="1779" y="4713"/>
                    <a:pt x="1806" y="4717"/>
                    <a:pt x="1836" y="4717"/>
                  </a:cubicBezTo>
                  <a:cubicBezTo>
                    <a:pt x="2154" y="4717"/>
                    <a:pt x="2803" y="4274"/>
                    <a:pt x="2905" y="3939"/>
                  </a:cubicBezTo>
                  <a:cubicBezTo>
                    <a:pt x="3225" y="3013"/>
                    <a:pt x="3320" y="2008"/>
                    <a:pt x="3544" y="747"/>
                  </a:cubicBezTo>
                  <a:cubicBezTo>
                    <a:pt x="3496" y="683"/>
                    <a:pt x="3352" y="316"/>
                    <a:pt x="3081" y="156"/>
                  </a:cubicBezTo>
                  <a:cubicBezTo>
                    <a:pt x="2900" y="66"/>
                    <a:pt x="2593" y="1"/>
                    <a:pt x="23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17"/>
            <p:cNvSpPr/>
            <p:nvPr/>
          </p:nvSpPr>
          <p:spPr>
            <a:xfrm>
              <a:off x="5365100" y="635347"/>
              <a:ext cx="264211" cy="145310"/>
            </a:xfrm>
            <a:custGeom>
              <a:rect b="b" l="l" r="r" t="t"/>
              <a:pathLst>
                <a:path extrusionOk="0" h="2812" w="5092">
                  <a:moveTo>
                    <a:pt x="3884" y="0"/>
                  </a:moveTo>
                  <a:cubicBezTo>
                    <a:pt x="3597" y="0"/>
                    <a:pt x="3301" y="51"/>
                    <a:pt x="3017" y="51"/>
                  </a:cubicBezTo>
                  <a:cubicBezTo>
                    <a:pt x="2897" y="53"/>
                    <a:pt x="2777" y="54"/>
                    <a:pt x="2657" y="54"/>
                  </a:cubicBezTo>
                  <a:cubicBezTo>
                    <a:pt x="2473" y="54"/>
                    <a:pt x="2288" y="52"/>
                    <a:pt x="2103" y="52"/>
                  </a:cubicBezTo>
                  <a:cubicBezTo>
                    <a:pt x="1715" y="52"/>
                    <a:pt x="1326" y="61"/>
                    <a:pt x="942" y="115"/>
                  </a:cubicBezTo>
                  <a:cubicBezTo>
                    <a:pt x="145" y="210"/>
                    <a:pt x="1" y="849"/>
                    <a:pt x="352" y="1375"/>
                  </a:cubicBezTo>
                  <a:cubicBezTo>
                    <a:pt x="719" y="1918"/>
                    <a:pt x="1373" y="2285"/>
                    <a:pt x="1980" y="2812"/>
                  </a:cubicBezTo>
                  <a:cubicBezTo>
                    <a:pt x="3065" y="2333"/>
                    <a:pt x="4007" y="2030"/>
                    <a:pt x="4821" y="1519"/>
                  </a:cubicBezTo>
                  <a:cubicBezTo>
                    <a:pt x="5092" y="1343"/>
                    <a:pt x="5060" y="625"/>
                    <a:pt x="5012" y="178"/>
                  </a:cubicBezTo>
                  <a:cubicBezTo>
                    <a:pt x="5012" y="83"/>
                    <a:pt x="4358" y="35"/>
                    <a:pt x="3991" y="3"/>
                  </a:cubicBezTo>
                  <a:cubicBezTo>
                    <a:pt x="3955" y="1"/>
                    <a:pt x="3920" y="0"/>
                    <a:pt x="38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17"/>
            <p:cNvSpPr/>
            <p:nvPr/>
          </p:nvSpPr>
          <p:spPr>
            <a:xfrm>
              <a:off x="4903043" y="896042"/>
              <a:ext cx="234428" cy="201843"/>
            </a:xfrm>
            <a:custGeom>
              <a:rect b="b" l="l" r="r" t="t"/>
              <a:pathLst>
                <a:path extrusionOk="0" h="3906" w="4518">
                  <a:moveTo>
                    <a:pt x="336" y="1"/>
                  </a:moveTo>
                  <a:lnTo>
                    <a:pt x="1" y="161"/>
                  </a:lnTo>
                  <a:cubicBezTo>
                    <a:pt x="128" y="1086"/>
                    <a:pt x="224" y="1980"/>
                    <a:pt x="416" y="2874"/>
                  </a:cubicBezTo>
                  <a:cubicBezTo>
                    <a:pt x="542" y="3531"/>
                    <a:pt x="945" y="3905"/>
                    <a:pt x="1465" y="3905"/>
                  </a:cubicBezTo>
                  <a:cubicBezTo>
                    <a:pt x="1665" y="3905"/>
                    <a:pt x="1882" y="3850"/>
                    <a:pt x="2107" y="3735"/>
                  </a:cubicBezTo>
                  <a:cubicBezTo>
                    <a:pt x="2889" y="3336"/>
                    <a:pt x="3623" y="2826"/>
                    <a:pt x="4517" y="2251"/>
                  </a:cubicBezTo>
                  <a:cubicBezTo>
                    <a:pt x="3288" y="990"/>
                    <a:pt x="1724" y="623"/>
                    <a:pt x="3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17"/>
            <p:cNvSpPr/>
            <p:nvPr/>
          </p:nvSpPr>
          <p:spPr>
            <a:xfrm>
              <a:off x="4652116" y="557940"/>
              <a:ext cx="220366" cy="184635"/>
            </a:xfrm>
            <a:custGeom>
              <a:rect b="b" l="l" r="r" t="t"/>
              <a:pathLst>
                <a:path extrusionOk="0" h="3573" w="4247">
                  <a:moveTo>
                    <a:pt x="2554" y="0"/>
                  </a:moveTo>
                  <a:cubicBezTo>
                    <a:pt x="2548" y="0"/>
                    <a:pt x="2543" y="1"/>
                    <a:pt x="2539" y="1"/>
                  </a:cubicBezTo>
                  <a:cubicBezTo>
                    <a:pt x="1501" y="49"/>
                    <a:pt x="1" y="1182"/>
                    <a:pt x="1" y="1916"/>
                  </a:cubicBezTo>
                  <a:cubicBezTo>
                    <a:pt x="1" y="2461"/>
                    <a:pt x="1380" y="3573"/>
                    <a:pt x="2285" y="3573"/>
                  </a:cubicBezTo>
                  <a:cubicBezTo>
                    <a:pt x="2387" y="3573"/>
                    <a:pt x="2483" y="3558"/>
                    <a:pt x="2570" y="3528"/>
                  </a:cubicBezTo>
                  <a:cubicBezTo>
                    <a:pt x="3273" y="3288"/>
                    <a:pt x="3704" y="2315"/>
                    <a:pt x="4246" y="1660"/>
                  </a:cubicBezTo>
                  <a:cubicBezTo>
                    <a:pt x="4025" y="901"/>
                    <a:pt x="3129" y="0"/>
                    <a:pt x="2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17"/>
            <p:cNvSpPr/>
            <p:nvPr/>
          </p:nvSpPr>
          <p:spPr>
            <a:xfrm>
              <a:off x="2939678" y="282312"/>
              <a:ext cx="191309" cy="256721"/>
            </a:xfrm>
            <a:custGeom>
              <a:rect b="b" l="l" r="r" t="t"/>
              <a:pathLst>
                <a:path extrusionOk="0" h="4968" w="3687">
                  <a:moveTo>
                    <a:pt x="2209" y="0"/>
                  </a:moveTo>
                  <a:cubicBezTo>
                    <a:pt x="2000" y="0"/>
                    <a:pt x="1471" y="227"/>
                    <a:pt x="1389" y="419"/>
                  </a:cubicBezTo>
                  <a:cubicBezTo>
                    <a:pt x="878" y="1616"/>
                    <a:pt x="463" y="2845"/>
                    <a:pt x="80" y="4074"/>
                  </a:cubicBezTo>
                  <a:cubicBezTo>
                    <a:pt x="0" y="4329"/>
                    <a:pt x="176" y="4664"/>
                    <a:pt x="240" y="4968"/>
                  </a:cubicBezTo>
                  <a:cubicBezTo>
                    <a:pt x="511" y="4888"/>
                    <a:pt x="846" y="4888"/>
                    <a:pt x="1022" y="4728"/>
                  </a:cubicBezTo>
                  <a:cubicBezTo>
                    <a:pt x="1804" y="3994"/>
                    <a:pt x="2538" y="3228"/>
                    <a:pt x="3272" y="2462"/>
                  </a:cubicBezTo>
                  <a:cubicBezTo>
                    <a:pt x="3416" y="2302"/>
                    <a:pt x="3495" y="2063"/>
                    <a:pt x="3687" y="1664"/>
                  </a:cubicBezTo>
                  <a:cubicBezTo>
                    <a:pt x="3256" y="1090"/>
                    <a:pt x="2793" y="531"/>
                    <a:pt x="2282" y="20"/>
                  </a:cubicBezTo>
                  <a:cubicBezTo>
                    <a:pt x="2269" y="7"/>
                    <a:pt x="2243" y="0"/>
                    <a:pt x="2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17"/>
            <p:cNvSpPr/>
            <p:nvPr/>
          </p:nvSpPr>
          <p:spPr>
            <a:xfrm>
              <a:off x="3943283" y="1241584"/>
              <a:ext cx="293216" cy="260649"/>
            </a:xfrm>
            <a:custGeom>
              <a:rect b="b" l="l" r="r" t="t"/>
              <a:pathLst>
                <a:path extrusionOk="0" h="5044" w="5651">
                  <a:moveTo>
                    <a:pt x="5172" y="1"/>
                  </a:moveTo>
                  <a:lnTo>
                    <a:pt x="1" y="4054"/>
                  </a:lnTo>
                  <a:cubicBezTo>
                    <a:pt x="458" y="4487"/>
                    <a:pt x="839" y="5044"/>
                    <a:pt x="1357" y="5044"/>
                  </a:cubicBezTo>
                  <a:cubicBezTo>
                    <a:pt x="1509" y="5044"/>
                    <a:pt x="1672" y="4996"/>
                    <a:pt x="1852" y="4884"/>
                  </a:cubicBezTo>
                  <a:cubicBezTo>
                    <a:pt x="5650" y="2475"/>
                    <a:pt x="3975" y="3911"/>
                    <a:pt x="5347" y="799"/>
                  </a:cubicBezTo>
                  <a:cubicBezTo>
                    <a:pt x="5395" y="607"/>
                    <a:pt x="5411" y="432"/>
                    <a:pt x="5411" y="240"/>
                  </a:cubicBezTo>
                  <a:lnTo>
                    <a:pt x="5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17"/>
            <p:cNvSpPr/>
            <p:nvPr/>
          </p:nvSpPr>
          <p:spPr>
            <a:xfrm>
              <a:off x="2411361" y="1723752"/>
              <a:ext cx="198781" cy="218895"/>
            </a:xfrm>
            <a:custGeom>
              <a:rect b="b" l="l" r="r" t="t"/>
              <a:pathLst>
                <a:path extrusionOk="0" h="4236" w="3831">
                  <a:moveTo>
                    <a:pt x="986" y="1"/>
                  </a:moveTo>
                  <a:cubicBezTo>
                    <a:pt x="930" y="1"/>
                    <a:pt x="877" y="8"/>
                    <a:pt x="830" y="22"/>
                  </a:cubicBezTo>
                  <a:cubicBezTo>
                    <a:pt x="463" y="134"/>
                    <a:pt x="272" y="836"/>
                    <a:pt x="0" y="1283"/>
                  </a:cubicBezTo>
                  <a:cubicBezTo>
                    <a:pt x="192" y="1666"/>
                    <a:pt x="272" y="2033"/>
                    <a:pt x="495" y="2256"/>
                  </a:cubicBezTo>
                  <a:cubicBezTo>
                    <a:pt x="1070" y="2815"/>
                    <a:pt x="1660" y="3341"/>
                    <a:pt x="2298" y="3820"/>
                  </a:cubicBezTo>
                  <a:cubicBezTo>
                    <a:pt x="2570" y="4028"/>
                    <a:pt x="2937" y="4107"/>
                    <a:pt x="3272" y="4235"/>
                  </a:cubicBezTo>
                  <a:cubicBezTo>
                    <a:pt x="3416" y="3740"/>
                    <a:pt x="3831" y="3118"/>
                    <a:pt x="3671" y="2735"/>
                  </a:cubicBezTo>
                  <a:cubicBezTo>
                    <a:pt x="3304" y="1953"/>
                    <a:pt x="2809" y="1235"/>
                    <a:pt x="2203" y="628"/>
                  </a:cubicBezTo>
                  <a:cubicBezTo>
                    <a:pt x="1911" y="309"/>
                    <a:pt x="1364" y="1"/>
                    <a:pt x="9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17"/>
            <p:cNvSpPr/>
            <p:nvPr/>
          </p:nvSpPr>
          <p:spPr>
            <a:xfrm>
              <a:off x="4354853" y="577628"/>
              <a:ext cx="119912" cy="341572"/>
            </a:xfrm>
            <a:custGeom>
              <a:rect b="b" l="l" r="r" t="t"/>
              <a:pathLst>
                <a:path extrusionOk="0" h="6610" w="2311">
                  <a:moveTo>
                    <a:pt x="508" y="0"/>
                  </a:moveTo>
                  <a:cubicBezTo>
                    <a:pt x="353" y="0"/>
                    <a:pt x="184" y="1"/>
                    <a:pt x="1" y="3"/>
                  </a:cubicBezTo>
                  <a:cubicBezTo>
                    <a:pt x="495" y="2253"/>
                    <a:pt x="974" y="4439"/>
                    <a:pt x="1453" y="6610"/>
                  </a:cubicBezTo>
                  <a:lnTo>
                    <a:pt x="1900" y="6610"/>
                  </a:lnTo>
                  <a:cubicBezTo>
                    <a:pt x="1996" y="5668"/>
                    <a:pt x="2123" y="4743"/>
                    <a:pt x="2155" y="3817"/>
                  </a:cubicBezTo>
                  <a:cubicBezTo>
                    <a:pt x="2187" y="3258"/>
                    <a:pt x="1980" y="2684"/>
                    <a:pt x="2043" y="2141"/>
                  </a:cubicBezTo>
                  <a:cubicBezTo>
                    <a:pt x="2279" y="157"/>
                    <a:pt x="2311" y="0"/>
                    <a:pt x="5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17"/>
            <p:cNvSpPr/>
            <p:nvPr/>
          </p:nvSpPr>
          <p:spPr>
            <a:xfrm>
              <a:off x="1789439" y="1100566"/>
              <a:ext cx="216215" cy="214916"/>
            </a:xfrm>
            <a:custGeom>
              <a:rect b="b" l="l" r="r" t="t"/>
              <a:pathLst>
                <a:path extrusionOk="0" h="4159" w="4167">
                  <a:moveTo>
                    <a:pt x="3815" y="1"/>
                  </a:moveTo>
                  <a:cubicBezTo>
                    <a:pt x="2794" y="607"/>
                    <a:pt x="1709" y="1102"/>
                    <a:pt x="799" y="1820"/>
                  </a:cubicBezTo>
                  <a:cubicBezTo>
                    <a:pt x="1" y="2459"/>
                    <a:pt x="671" y="3145"/>
                    <a:pt x="1070" y="3751"/>
                  </a:cubicBezTo>
                  <a:cubicBezTo>
                    <a:pt x="1260" y="4027"/>
                    <a:pt x="1496" y="4158"/>
                    <a:pt x="1743" y="4158"/>
                  </a:cubicBezTo>
                  <a:cubicBezTo>
                    <a:pt x="1954" y="4158"/>
                    <a:pt x="2173" y="4063"/>
                    <a:pt x="2379" y="3879"/>
                  </a:cubicBezTo>
                  <a:cubicBezTo>
                    <a:pt x="3432" y="2953"/>
                    <a:pt x="3624" y="1597"/>
                    <a:pt x="4166" y="400"/>
                  </a:cubicBezTo>
                  <a:lnTo>
                    <a:pt x="38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17"/>
            <p:cNvSpPr/>
            <p:nvPr/>
          </p:nvSpPr>
          <p:spPr>
            <a:xfrm>
              <a:off x="5157291" y="1951116"/>
              <a:ext cx="241017" cy="127586"/>
            </a:xfrm>
            <a:custGeom>
              <a:rect b="b" l="l" r="r" t="t"/>
              <a:pathLst>
                <a:path extrusionOk="0" h="2469" w="4645">
                  <a:moveTo>
                    <a:pt x="3171" y="1"/>
                  </a:moveTo>
                  <a:cubicBezTo>
                    <a:pt x="2768" y="1"/>
                    <a:pt x="2362" y="29"/>
                    <a:pt x="1963" y="91"/>
                  </a:cubicBezTo>
                  <a:cubicBezTo>
                    <a:pt x="240" y="362"/>
                    <a:pt x="0" y="857"/>
                    <a:pt x="702" y="2468"/>
                  </a:cubicBezTo>
                  <a:cubicBezTo>
                    <a:pt x="1293" y="2373"/>
                    <a:pt x="1835" y="2357"/>
                    <a:pt x="2330" y="2197"/>
                  </a:cubicBezTo>
                  <a:cubicBezTo>
                    <a:pt x="3000" y="1990"/>
                    <a:pt x="3671" y="1718"/>
                    <a:pt x="4293" y="1367"/>
                  </a:cubicBezTo>
                  <a:cubicBezTo>
                    <a:pt x="4533" y="1160"/>
                    <a:pt x="4644" y="841"/>
                    <a:pt x="4596" y="521"/>
                  </a:cubicBezTo>
                  <a:cubicBezTo>
                    <a:pt x="4533" y="298"/>
                    <a:pt x="4134" y="59"/>
                    <a:pt x="3846" y="27"/>
                  </a:cubicBezTo>
                  <a:cubicBezTo>
                    <a:pt x="3623" y="9"/>
                    <a:pt x="3397" y="1"/>
                    <a:pt x="31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17"/>
            <p:cNvSpPr/>
            <p:nvPr/>
          </p:nvSpPr>
          <p:spPr>
            <a:xfrm>
              <a:off x="1798571" y="391344"/>
              <a:ext cx="130912" cy="154767"/>
            </a:xfrm>
            <a:custGeom>
              <a:rect b="b" l="l" r="r" t="t"/>
              <a:pathLst>
                <a:path extrusionOk="0" h="2995" w="2523">
                  <a:moveTo>
                    <a:pt x="2267" y="1"/>
                  </a:moveTo>
                  <a:cubicBezTo>
                    <a:pt x="1979" y="208"/>
                    <a:pt x="1596" y="320"/>
                    <a:pt x="1405" y="591"/>
                  </a:cubicBezTo>
                  <a:cubicBezTo>
                    <a:pt x="910" y="1294"/>
                    <a:pt x="415" y="1996"/>
                    <a:pt x="0" y="2746"/>
                  </a:cubicBezTo>
                  <a:cubicBezTo>
                    <a:pt x="206" y="2914"/>
                    <a:pt x="450" y="2995"/>
                    <a:pt x="691" y="2995"/>
                  </a:cubicBezTo>
                  <a:cubicBezTo>
                    <a:pt x="1069" y="2995"/>
                    <a:pt x="1440" y="2797"/>
                    <a:pt x="1644" y="2427"/>
                  </a:cubicBezTo>
                  <a:cubicBezTo>
                    <a:pt x="1900" y="1980"/>
                    <a:pt x="2139" y="1517"/>
                    <a:pt x="2378" y="1054"/>
                  </a:cubicBezTo>
                  <a:cubicBezTo>
                    <a:pt x="2522" y="799"/>
                    <a:pt x="2315" y="368"/>
                    <a:pt x="22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17"/>
            <p:cNvSpPr/>
            <p:nvPr/>
          </p:nvSpPr>
          <p:spPr>
            <a:xfrm>
              <a:off x="1715759" y="201701"/>
              <a:ext cx="131742" cy="183550"/>
            </a:xfrm>
            <a:custGeom>
              <a:rect b="b" l="l" r="r" t="t"/>
              <a:pathLst>
                <a:path extrusionOk="0" h="3552" w="2539">
                  <a:moveTo>
                    <a:pt x="1469" y="0"/>
                  </a:moveTo>
                  <a:cubicBezTo>
                    <a:pt x="1421" y="112"/>
                    <a:pt x="1357" y="208"/>
                    <a:pt x="1309" y="304"/>
                  </a:cubicBezTo>
                  <a:cubicBezTo>
                    <a:pt x="814" y="1293"/>
                    <a:pt x="447" y="2362"/>
                    <a:pt x="1" y="3463"/>
                  </a:cubicBezTo>
                  <a:cubicBezTo>
                    <a:pt x="231" y="3523"/>
                    <a:pt x="427" y="3552"/>
                    <a:pt x="593" y="3552"/>
                  </a:cubicBezTo>
                  <a:cubicBezTo>
                    <a:pt x="1096" y="3552"/>
                    <a:pt x="1333" y="3289"/>
                    <a:pt x="1453" y="2809"/>
                  </a:cubicBezTo>
                  <a:cubicBezTo>
                    <a:pt x="1533" y="2522"/>
                    <a:pt x="1660" y="2251"/>
                    <a:pt x="1820" y="1995"/>
                  </a:cubicBezTo>
                  <a:cubicBezTo>
                    <a:pt x="2059" y="1580"/>
                    <a:pt x="2299" y="1149"/>
                    <a:pt x="2538" y="734"/>
                  </a:cubicBezTo>
                  <a:cubicBezTo>
                    <a:pt x="2155" y="527"/>
                    <a:pt x="1804" y="272"/>
                    <a:pt x="14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17"/>
            <p:cNvSpPr/>
            <p:nvPr/>
          </p:nvSpPr>
          <p:spPr>
            <a:xfrm>
              <a:off x="5236783" y="1569092"/>
              <a:ext cx="234376" cy="204478"/>
            </a:xfrm>
            <a:custGeom>
              <a:rect b="b" l="l" r="r" t="t"/>
              <a:pathLst>
                <a:path extrusionOk="0" h="3957" w="4517">
                  <a:moveTo>
                    <a:pt x="3852" y="1"/>
                  </a:moveTo>
                  <a:cubicBezTo>
                    <a:pt x="3660" y="1"/>
                    <a:pt x="3429" y="29"/>
                    <a:pt x="3272" y="78"/>
                  </a:cubicBezTo>
                  <a:cubicBezTo>
                    <a:pt x="1405" y="621"/>
                    <a:pt x="1006" y="2408"/>
                    <a:pt x="0" y="3957"/>
                  </a:cubicBezTo>
                  <a:cubicBezTo>
                    <a:pt x="287" y="3829"/>
                    <a:pt x="575" y="3733"/>
                    <a:pt x="878" y="3653"/>
                  </a:cubicBezTo>
                  <a:cubicBezTo>
                    <a:pt x="2394" y="3414"/>
                    <a:pt x="3320" y="2265"/>
                    <a:pt x="4325" y="1291"/>
                  </a:cubicBezTo>
                  <a:cubicBezTo>
                    <a:pt x="4517" y="1116"/>
                    <a:pt x="4341" y="446"/>
                    <a:pt x="4197" y="78"/>
                  </a:cubicBezTo>
                  <a:cubicBezTo>
                    <a:pt x="4174" y="25"/>
                    <a:pt x="4030" y="1"/>
                    <a:pt x="38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17"/>
            <p:cNvSpPr/>
            <p:nvPr/>
          </p:nvSpPr>
          <p:spPr>
            <a:xfrm>
              <a:off x="1781189" y="793004"/>
              <a:ext cx="139992" cy="265403"/>
            </a:xfrm>
            <a:custGeom>
              <a:rect b="b" l="l" r="r" t="t"/>
              <a:pathLst>
                <a:path extrusionOk="0" h="5136" w="2698">
                  <a:moveTo>
                    <a:pt x="2267" y="0"/>
                  </a:moveTo>
                  <a:cubicBezTo>
                    <a:pt x="2043" y="160"/>
                    <a:pt x="1756" y="287"/>
                    <a:pt x="1612" y="511"/>
                  </a:cubicBezTo>
                  <a:cubicBezTo>
                    <a:pt x="1293" y="894"/>
                    <a:pt x="1054" y="1341"/>
                    <a:pt x="862" y="1803"/>
                  </a:cubicBezTo>
                  <a:cubicBezTo>
                    <a:pt x="527" y="2681"/>
                    <a:pt x="272" y="3591"/>
                    <a:pt x="16" y="4485"/>
                  </a:cubicBezTo>
                  <a:cubicBezTo>
                    <a:pt x="0" y="4708"/>
                    <a:pt x="80" y="4931"/>
                    <a:pt x="240" y="5107"/>
                  </a:cubicBezTo>
                  <a:cubicBezTo>
                    <a:pt x="254" y="5127"/>
                    <a:pt x="296" y="5136"/>
                    <a:pt x="350" y="5136"/>
                  </a:cubicBezTo>
                  <a:cubicBezTo>
                    <a:pt x="472" y="5136"/>
                    <a:pt x="657" y="5089"/>
                    <a:pt x="734" y="5011"/>
                  </a:cubicBezTo>
                  <a:cubicBezTo>
                    <a:pt x="1772" y="4038"/>
                    <a:pt x="2650" y="2968"/>
                    <a:pt x="2697" y="1420"/>
                  </a:cubicBezTo>
                  <a:cubicBezTo>
                    <a:pt x="2681" y="1197"/>
                    <a:pt x="2650" y="974"/>
                    <a:pt x="2602" y="750"/>
                  </a:cubicBezTo>
                  <a:cubicBezTo>
                    <a:pt x="2506" y="495"/>
                    <a:pt x="2394" y="239"/>
                    <a:pt x="22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17"/>
            <p:cNvSpPr/>
            <p:nvPr/>
          </p:nvSpPr>
          <p:spPr>
            <a:xfrm>
              <a:off x="4866618" y="2161377"/>
              <a:ext cx="225296" cy="163913"/>
            </a:xfrm>
            <a:custGeom>
              <a:rect b="b" l="l" r="r" t="t"/>
              <a:pathLst>
                <a:path extrusionOk="0" h="3172" w="4342">
                  <a:moveTo>
                    <a:pt x="1901" y="0"/>
                  </a:moveTo>
                  <a:cubicBezTo>
                    <a:pt x="1576" y="0"/>
                    <a:pt x="1217" y="85"/>
                    <a:pt x="814" y="251"/>
                  </a:cubicBezTo>
                  <a:cubicBezTo>
                    <a:pt x="176" y="522"/>
                    <a:pt x="0" y="953"/>
                    <a:pt x="559" y="1352"/>
                  </a:cubicBezTo>
                  <a:cubicBezTo>
                    <a:pt x="1517" y="2038"/>
                    <a:pt x="2554" y="2597"/>
                    <a:pt x="3511" y="3171"/>
                  </a:cubicBezTo>
                  <a:cubicBezTo>
                    <a:pt x="3926" y="2964"/>
                    <a:pt x="4230" y="2916"/>
                    <a:pt x="4278" y="2788"/>
                  </a:cubicBezTo>
                  <a:cubicBezTo>
                    <a:pt x="4341" y="2533"/>
                    <a:pt x="4325" y="2278"/>
                    <a:pt x="4214" y="2038"/>
                  </a:cubicBezTo>
                  <a:cubicBezTo>
                    <a:pt x="4054" y="1719"/>
                    <a:pt x="3751" y="1480"/>
                    <a:pt x="3575" y="1160"/>
                  </a:cubicBezTo>
                  <a:cubicBezTo>
                    <a:pt x="3111" y="372"/>
                    <a:pt x="2581" y="0"/>
                    <a:pt x="19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17"/>
            <p:cNvSpPr/>
            <p:nvPr/>
          </p:nvSpPr>
          <p:spPr>
            <a:xfrm>
              <a:off x="4899722" y="-28402"/>
              <a:ext cx="116020" cy="249022"/>
            </a:xfrm>
            <a:custGeom>
              <a:rect b="b" l="l" r="r" t="t"/>
              <a:pathLst>
                <a:path extrusionOk="0" h="4819" w="2236">
                  <a:moveTo>
                    <a:pt x="208" y="1"/>
                  </a:moveTo>
                  <a:lnTo>
                    <a:pt x="208" y="1"/>
                  </a:lnTo>
                  <a:cubicBezTo>
                    <a:pt x="288" y="432"/>
                    <a:pt x="448" y="831"/>
                    <a:pt x="432" y="1261"/>
                  </a:cubicBezTo>
                  <a:cubicBezTo>
                    <a:pt x="400" y="1676"/>
                    <a:pt x="144" y="2075"/>
                    <a:pt x="97" y="2506"/>
                  </a:cubicBezTo>
                  <a:cubicBezTo>
                    <a:pt x="17" y="2985"/>
                    <a:pt x="1" y="3496"/>
                    <a:pt x="49" y="3990"/>
                  </a:cubicBezTo>
                  <a:cubicBezTo>
                    <a:pt x="117" y="4633"/>
                    <a:pt x="583" y="4819"/>
                    <a:pt x="1077" y="4819"/>
                  </a:cubicBezTo>
                  <a:cubicBezTo>
                    <a:pt x="1160" y="4819"/>
                    <a:pt x="1243" y="4814"/>
                    <a:pt x="1325" y="4804"/>
                  </a:cubicBezTo>
                  <a:cubicBezTo>
                    <a:pt x="1980" y="4725"/>
                    <a:pt x="1884" y="4230"/>
                    <a:pt x="1756" y="3735"/>
                  </a:cubicBezTo>
                  <a:cubicBezTo>
                    <a:pt x="1645" y="3320"/>
                    <a:pt x="1629" y="2889"/>
                    <a:pt x="1724" y="2474"/>
                  </a:cubicBezTo>
                  <a:cubicBezTo>
                    <a:pt x="2235" y="751"/>
                    <a:pt x="2028" y="368"/>
                    <a:pt x="2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17"/>
            <p:cNvSpPr/>
            <p:nvPr/>
          </p:nvSpPr>
          <p:spPr>
            <a:xfrm>
              <a:off x="2289633" y="1556380"/>
              <a:ext cx="221975" cy="124847"/>
            </a:xfrm>
            <a:custGeom>
              <a:rect b="b" l="l" r="r" t="t"/>
              <a:pathLst>
                <a:path extrusionOk="0" h="2416" w="4278">
                  <a:moveTo>
                    <a:pt x="559" y="0"/>
                  </a:moveTo>
                  <a:cubicBezTo>
                    <a:pt x="439" y="0"/>
                    <a:pt x="352" y="14"/>
                    <a:pt x="335" y="53"/>
                  </a:cubicBezTo>
                  <a:cubicBezTo>
                    <a:pt x="96" y="548"/>
                    <a:pt x="0" y="1106"/>
                    <a:pt x="32" y="1649"/>
                  </a:cubicBezTo>
                  <a:cubicBezTo>
                    <a:pt x="64" y="1888"/>
                    <a:pt x="703" y="2048"/>
                    <a:pt x="1086" y="2192"/>
                  </a:cubicBezTo>
                  <a:cubicBezTo>
                    <a:pt x="1133" y="2205"/>
                    <a:pt x="1185" y="2209"/>
                    <a:pt x="1238" y="2209"/>
                  </a:cubicBezTo>
                  <a:cubicBezTo>
                    <a:pt x="1381" y="2209"/>
                    <a:pt x="1537" y="2176"/>
                    <a:pt x="1676" y="2176"/>
                  </a:cubicBezTo>
                  <a:lnTo>
                    <a:pt x="1804" y="2415"/>
                  </a:lnTo>
                  <a:cubicBezTo>
                    <a:pt x="2554" y="2032"/>
                    <a:pt x="3336" y="1649"/>
                    <a:pt x="4086" y="1218"/>
                  </a:cubicBezTo>
                  <a:cubicBezTo>
                    <a:pt x="4230" y="1138"/>
                    <a:pt x="4277" y="835"/>
                    <a:pt x="4277" y="644"/>
                  </a:cubicBezTo>
                  <a:cubicBezTo>
                    <a:pt x="4277" y="564"/>
                    <a:pt x="3974" y="468"/>
                    <a:pt x="3783" y="436"/>
                  </a:cubicBezTo>
                  <a:cubicBezTo>
                    <a:pt x="2985" y="308"/>
                    <a:pt x="2171" y="181"/>
                    <a:pt x="1357" y="69"/>
                  </a:cubicBezTo>
                  <a:cubicBezTo>
                    <a:pt x="1128" y="48"/>
                    <a:pt x="784" y="0"/>
                    <a:pt x="5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17"/>
            <p:cNvSpPr/>
            <p:nvPr/>
          </p:nvSpPr>
          <p:spPr>
            <a:xfrm>
              <a:off x="3948264" y="1552350"/>
              <a:ext cx="168167" cy="175178"/>
            </a:xfrm>
            <a:custGeom>
              <a:rect b="b" l="l" r="r" t="t"/>
              <a:pathLst>
                <a:path extrusionOk="0" h="3390" w="3241">
                  <a:moveTo>
                    <a:pt x="988" y="0"/>
                  </a:moveTo>
                  <a:cubicBezTo>
                    <a:pt x="389" y="0"/>
                    <a:pt x="480" y="1036"/>
                    <a:pt x="336" y="1599"/>
                  </a:cubicBezTo>
                  <a:cubicBezTo>
                    <a:pt x="304" y="1759"/>
                    <a:pt x="240" y="1919"/>
                    <a:pt x="192" y="2078"/>
                  </a:cubicBezTo>
                  <a:lnTo>
                    <a:pt x="1" y="2286"/>
                  </a:lnTo>
                  <a:cubicBezTo>
                    <a:pt x="400" y="2653"/>
                    <a:pt x="735" y="3195"/>
                    <a:pt x="1198" y="3355"/>
                  </a:cubicBezTo>
                  <a:cubicBezTo>
                    <a:pt x="1268" y="3378"/>
                    <a:pt x="1346" y="3389"/>
                    <a:pt x="1429" y="3389"/>
                  </a:cubicBezTo>
                  <a:cubicBezTo>
                    <a:pt x="2140" y="3389"/>
                    <a:pt x="3240" y="2601"/>
                    <a:pt x="3240" y="2158"/>
                  </a:cubicBezTo>
                  <a:cubicBezTo>
                    <a:pt x="3240" y="2126"/>
                    <a:pt x="3240" y="2078"/>
                    <a:pt x="3224" y="2062"/>
                  </a:cubicBezTo>
                  <a:cubicBezTo>
                    <a:pt x="2554" y="1344"/>
                    <a:pt x="2027" y="275"/>
                    <a:pt x="1198" y="35"/>
                  </a:cubicBezTo>
                  <a:cubicBezTo>
                    <a:pt x="1120" y="11"/>
                    <a:pt x="1050" y="0"/>
                    <a:pt x="9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17"/>
            <p:cNvSpPr/>
            <p:nvPr/>
          </p:nvSpPr>
          <p:spPr>
            <a:xfrm>
              <a:off x="2641533" y="950764"/>
              <a:ext cx="177300" cy="151666"/>
            </a:xfrm>
            <a:custGeom>
              <a:rect b="b" l="l" r="r" t="t"/>
              <a:pathLst>
                <a:path extrusionOk="0" h="2935" w="3417">
                  <a:moveTo>
                    <a:pt x="2345" y="0"/>
                  </a:moveTo>
                  <a:cubicBezTo>
                    <a:pt x="2275" y="0"/>
                    <a:pt x="2206" y="14"/>
                    <a:pt x="2140" y="43"/>
                  </a:cubicBezTo>
                  <a:cubicBezTo>
                    <a:pt x="1358" y="426"/>
                    <a:pt x="703" y="1049"/>
                    <a:pt x="1" y="1559"/>
                  </a:cubicBezTo>
                  <a:cubicBezTo>
                    <a:pt x="400" y="2038"/>
                    <a:pt x="735" y="2820"/>
                    <a:pt x="1214" y="2916"/>
                  </a:cubicBezTo>
                  <a:cubicBezTo>
                    <a:pt x="1287" y="2929"/>
                    <a:pt x="1361" y="2935"/>
                    <a:pt x="1436" y="2935"/>
                  </a:cubicBezTo>
                  <a:cubicBezTo>
                    <a:pt x="2376" y="2935"/>
                    <a:pt x="3416" y="1967"/>
                    <a:pt x="3416" y="1272"/>
                  </a:cubicBezTo>
                  <a:cubicBezTo>
                    <a:pt x="3416" y="698"/>
                    <a:pt x="2851" y="0"/>
                    <a:pt x="23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17"/>
            <p:cNvSpPr/>
            <p:nvPr/>
          </p:nvSpPr>
          <p:spPr>
            <a:xfrm>
              <a:off x="3400904" y="534325"/>
              <a:ext cx="183059" cy="171509"/>
            </a:xfrm>
            <a:custGeom>
              <a:rect b="b" l="l" r="r" t="t"/>
              <a:pathLst>
                <a:path extrusionOk="0" h="3319" w="3528">
                  <a:moveTo>
                    <a:pt x="2601" y="1"/>
                  </a:moveTo>
                  <a:cubicBezTo>
                    <a:pt x="2395" y="1"/>
                    <a:pt x="2010" y="226"/>
                    <a:pt x="1868" y="426"/>
                  </a:cubicBezTo>
                  <a:cubicBezTo>
                    <a:pt x="1182" y="1335"/>
                    <a:pt x="559" y="2277"/>
                    <a:pt x="1" y="3075"/>
                  </a:cubicBezTo>
                  <a:cubicBezTo>
                    <a:pt x="447" y="3139"/>
                    <a:pt x="894" y="3235"/>
                    <a:pt x="1341" y="3282"/>
                  </a:cubicBezTo>
                  <a:cubicBezTo>
                    <a:pt x="1429" y="3306"/>
                    <a:pt x="1521" y="3318"/>
                    <a:pt x="1614" y="3318"/>
                  </a:cubicBezTo>
                  <a:cubicBezTo>
                    <a:pt x="1708" y="3318"/>
                    <a:pt x="1804" y="3306"/>
                    <a:pt x="1900" y="3282"/>
                  </a:cubicBezTo>
                  <a:cubicBezTo>
                    <a:pt x="2985" y="2931"/>
                    <a:pt x="3528" y="1974"/>
                    <a:pt x="3256" y="841"/>
                  </a:cubicBezTo>
                  <a:cubicBezTo>
                    <a:pt x="3176" y="506"/>
                    <a:pt x="2953" y="202"/>
                    <a:pt x="2666" y="11"/>
                  </a:cubicBezTo>
                  <a:cubicBezTo>
                    <a:pt x="2647" y="4"/>
                    <a:pt x="2625" y="1"/>
                    <a:pt x="26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17"/>
            <p:cNvSpPr/>
            <p:nvPr/>
          </p:nvSpPr>
          <p:spPr>
            <a:xfrm>
              <a:off x="2288803" y="-37755"/>
              <a:ext cx="188040" cy="132133"/>
            </a:xfrm>
            <a:custGeom>
              <a:rect b="b" l="l" r="r" t="t"/>
              <a:pathLst>
                <a:path extrusionOk="0" h="2557" w="3624">
                  <a:moveTo>
                    <a:pt x="1599" y="0"/>
                  </a:moveTo>
                  <a:cubicBezTo>
                    <a:pt x="1460" y="0"/>
                    <a:pt x="1325" y="16"/>
                    <a:pt x="1197" y="54"/>
                  </a:cubicBezTo>
                  <a:cubicBezTo>
                    <a:pt x="703" y="182"/>
                    <a:pt x="479" y="1219"/>
                    <a:pt x="0" y="2113"/>
                  </a:cubicBezTo>
                  <a:cubicBezTo>
                    <a:pt x="413" y="2284"/>
                    <a:pt x="750" y="2556"/>
                    <a:pt x="977" y="2556"/>
                  </a:cubicBezTo>
                  <a:cubicBezTo>
                    <a:pt x="1004" y="2556"/>
                    <a:pt x="1030" y="2552"/>
                    <a:pt x="1054" y="2544"/>
                  </a:cubicBezTo>
                  <a:cubicBezTo>
                    <a:pt x="1852" y="2240"/>
                    <a:pt x="2618" y="1857"/>
                    <a:pt x="3352" y="1395"/>
                  </a:cubicBezTo>
                  <a:cubicBezTo>
                    <a:pt x="3559" y="1267"/>
                    <a:pt x="3527" y="772"/>
                    <a:pt x="3623" y="453"/>
                  </a:cubicBezTo>
                  <a:cubicBezTo>
                    <a:pt x="2945" y="323"/>
                    <a:pt x="2224" y="0"/>
                    <a:pt x="15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17"/>
            <p:cNvSpPr/>
            <p:nvPr/>
          </p:nvSpPr>
          <p:spPr>
            <a:xfrm>
              <a:off x="2998466" y="-51190"/>
              <a:ext cx="166507" cy="184480"/>
            </a:xfrm>
            <a:custGeom>
              <a:rect b="b" l="l" r="r" t="t"/>
              <a:pathLst>
                <a:path extrusionOk="0" h="3570" w="3209">
                  <a:moveTo>
                    <a:pt x="1916" y="0"/>
                  </a:moveTo>
                  <a:cubicBezTo>
                    <a:pt x="1677" y="0"/>
                    <a:pt x="1387" y="95"/>
                    <a:pt x="1325" y="218"/>
                  </a:cubicBezTo>
                  <a:cubicBezTo>
                    <a:pt x="862" y="1256"/>
                    <a:pt x="479" y="2325"/>
                    <a:pt x="0" y="3570"/>
                  </a:cubicBezTo>
                  <a:cubicBezTo>
                    <a:pt x="2235" y="3506"/>
                    <a:pt x="3208" y="2261"/>
                    <a:pt x="2698" y="601"/>
                  </a:cubicBezTo>
                  <a:cubicBezTo>
                    <a:pt x="2586" y="330"/>
                    <a:pt x="2378" y="122"/>
                    <a:pt x="2107" y="27"/>
                  </a:cubicBezTo>
                  <a:cubicBezTo>
                    <a:pt x="2053" y="9"/>
                    <a:pt x="1986" y="0"/>
                    <a:pt x="19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17"/>
            <p:cNvSpPr/>
            <p:nvPr/>
          </p:nvSpPr>
          <p:spPr>
            <a:xfrm>
              <a:off x="4260470" y="105898"/>
              <a:ext cx="135011" cy="162208"/>
            </a:xfrm>
            <a:custGeom>
              <a:rect b="b" l="l" r="r" t="t"/>
              <a:pathLst>
                <a:path extrusionOk="0" h="3139" w="2602">
                  <a:moveTo>
                    <a:pt x="1264" y="1"/>
                  </a:moveTo>
                  <a:cubicBezTo>
                    <a:pt x="668" y="1"/>
                    <a:pt x="1" y="1211"/>
                    <a:pt x="16" y="2269"/>
                  </a:cubicBezTo>
                  <a:cubicBezTo>
                    <a:pt x="30" y="2845"/>
                    <a:pt x="315" y="3139"/>
                    <a:pt x="760" y="3139"/>
                  </a:cubicBezTo>
                  <a:cubicBezTo>
                    <a:pt x="832" y="3139"/>
                    <a:pt x="909" y="3131"/>
                    <a:pt x="990" y="3115"/>
                  </a:cubicBezTo>
                  <a:cubicBezTo>
                    <a:pt x="1995" y="3115"/>
                    <a:pt x="2570" y="2445"/>
                    <a:pt x="2586" y="1344"/>
                  </a:cubicBezTo>
                  <a:cubicBezTo>
                    <a:pt x="2602" y="466"/>
                    <a:pt x="2107" y="83"/>
                    <a:pt x="1309" y="3"/>
                  </a:cubicBezTo>
                  <a:cubicBezTo>
                    <a:pt x="1294" y="1"/>
                    <a:pt x="1279" y="1"/>
                    <a:pt x="126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17"/>
            <p:cNvSpPr/>
            <p:nvPr/>
          </p:nvSpPr>
          <p:spPr>
            <a:xfrm>
              <a:off x="5738585" y="1626967"/>
              <a:ext cx="196290" cy="161071"/>
            </a:xfrm>
            <a:custGeom>
              <a:rect b="b" l="l" r="r" t="t"/>
              <a:pathLst>
                <a:path extrusionOk="0" h="3117" w="3783">
                  <a:moveTo>
                    <a:pt x="1078" y="0"/>
                  </a:moveTo>
                  <a:cubicBezTo>
                    <a:pt x="1057" y="0"/>
                    <a:pt x="1038" y="4"/>
                    <a:pt x="1022" y="12"/>
                  </a:cubicBezTo>
                  <a:cubicBezTo>
                    <a:pt x="1" y="522"/>
                    <a:pt x="703" y="1592"/>
                    <a:pt x="655" y="2438"/>
                  </a:cubicBezTo>
                  <a:cubicBezTo>
                    <a:pt x="655" y="2533"/>
                    <a:pt x="655" y="2693"/>
                    <a:pt x="719" y="2725"/>
                  </a:cubicBezTo>
                  <a:cubicBezTo>
                    <a:pt x="906" y="2869"/>
                    <a:pt x="1223" y="3117"/>
                    <a:pt x="1354" y="3117"/>
                  </a:cubicBezTo>
                  <a:cubicBezTo>
                    <a:pt x="1368" y="3117"/>
                    <a:pt x="1380" y="3114"/>
                    <a:pt x="1389" y="3108"/>
                  </a:cubicBezTo>
                  <a:cubicBezTo>
                    <a:pt x="1779" y="2848"/>
                    <a:pt x="2174" y="2696"/>
                    <a:pt x="2584" y="2696"/>
                  </a:cubicBezTo>
                  <a:cubicBezTo>
                    <a:pt x="2928" y="2696"/>
                    <a:pt x="3283" y="2803"/>
                    <a:pt x="3655" y="3044"/>
                  </a:cubicBezTo>
                  <a:cubicBezTo>
                    <a:pt x="3703" y="2932"/>
                    <a:pt x="3735" y="2821"/>
                    <a:pt x="3783" y="2725"/>
                  </a:cubicBezTo>
                  <a:cubicBezTo>
                    <a:pt x="3448" y="2246"/>
                    <a:pt x="3097" y="1799"/>
                    <a:pt x="2714" y="1384"/>
                  </a:cubicBezTo>
                  <a:cubicBezTo>
                    <a:pt x="2204" y="889"/>
                    <a:pt x="1398" y="0"/>
                    <a:pt x="10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17"/>
            <p:cNvSpPr/>
            <p:nvPr/>
          </p:nvSpPr>
          <p:spPr>
            <a:xfrm>
              <a:off x="4915496" y="2406103"/>
              <a:ext cx="196290" cy="160451"/>
            </a:xfrm>
            <a:custGeom>
              <a:rect b="b" l="l" r="r" t="t"/>
              <a:pathLst>
                <a:path extrusionOk="0" h="3105" w="3783">
                  <a:moveTo>
                    <a:pt x="1084" y="1"/>
                  </a:moveTo>
                  <a:cubicBezTo>
                    <a:pt x="1061" y="1"/>
                    <a:pt x="1040" y="6"/>
                    <a:pt x="1021" y="15"/>
                  </a:cubicBezTo>
                  <a:cubicBezTo>
                    <a:pt x="0" y="510"/>
                    <a:pt x="702" y="1579"/>
                    <a:pt x="654" y="2441"/>
                  </a:cubicBezTo>
                  <a:cubicBezTo>
                    <a:pt x="654" y="2537"/>
                    <a:pt x="654" y="2680"/>
                    <a:pt x="718" y="2712"/>
                  </a:cubicBezTo>
                  <a:cubicBezTo>
                    <a:pt x="905" y="2856"/>
                    <a:pt x="1223" y="3104"/>
                    <a:pt x="1353" y="3104"/>
                  </a:cubicBezTo>
                  <a:cubicBezTo>
                    <a:pt x="1367" y="3104"/>
                    <a:pt x="1379" y="3102"/>
                    <a:pt x="1388" y="3095"/>
                  </a:cubicBezTo>
                  <a:cubicBezTo>
                    <a:pt x="1779" y="2835"/>
                    <a:pt x="2169" y="2684"/>
                    <a:pt x="2577" y="2684"/>
                  </a:cubicBezTo>
                  <a:cubicBezTo>
                    <a:pt x="2920" y="2684"/>
                    <a:pt x="3276" y="2791"/>
                    <a:pt x="3655" y="3031"/>
                  </a:cubicBezTo>
                  <a:lnTo>
                    <a:pt x="3782" y="2712"/>
                  </a:lnTo>
                  <a:cubicBezTo>
                    <a:pt x="3447" y="2234"/>
                    <a:pt x="3096" y="1787"/>
                    <a:pt x="2713" y="1372"/>
                  </a:cubicBezTo>
                  <a:cubicBezTo>
                    <a:pt x="2207" y="881"/>
                    <a:pt x="1410" y="1"/>
                    <a:pt x="10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17"/>
            <p:cNvSpPr/>
            <p:nvPr/>
          </p:nvSpPr>
          <p:spPr>
            <a:xfrm>
              <a:off x="4930388" y="1131674"/>
              <a:ext cx="145804" cy="158384"/>
            </a:xfrm>
            <a:custGeom>
              <a:rect b="b" l="l" r="r" t="t"/>
              <a:pathLst>
                <a:path extrusionOk="0" h="3065" w="2810">
                  <a:moveTo>
                    <a:pt x="973" y="0"/>
                  </a:moveTo>
                  <a:cubicBezTo>
                    <a:pt x="495" y="0"/>
                    <a:pt x="43" y="971"/>
                    <a:pt x="0" y="2463"/>
                  </a:cubicBezTo>
                  <a:cubicBezTo>
                    <a:pt x="191" y="2595"/>
                    <a:pt x="598" y="3065"/>
                    <a:pt x="823" y="3065"/>
                  </a:cubicBezTo>
                  <a:cubicBezTo>
                    <a:pt x="843" y="3065"/>
                    <a:pt x="861" y="3061"/>
                    <a:pt x="878" y="3053"/>
                  </a:cubicBezTo>
                  <a:cubicBezTo>
                    <a:pt x="1580" y="2750"/>
                    <a:pt x="2171" y="2224"/>
                    <a:pt x="2809" y="1793"/>
                  </a:cubicBezTo>
                  <a:cubicBezTo>
                    <a:pt x="2267" y="1202"/>
                    <a:pt x="1820" y="436"/>
                    <a:pt x="1165" y="53"/>
                  </a:cubicBezTo>
                  <a:cubicBezTo>
                    <a:pt x="1101" y="17"/>
                    <a:pt x="1037" y="0"/>
                    <a:pt x="97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17"/>
            <p:cNvSpPr/>
            <p:nvPr/>
          </p:nvSpPr>
          <p:spPr>
            <a:xfrm>
              <a:off x="4919595" y="1432415"/>
              <a:ext cx="145804" cy="158642"/>
            </a:xfrm>
            <a:custGeom>
              <a:rect b="b" l="l" r="r" t="t"/>
              <a:pathLst>
                <a:path extrusionOk="0" h="3070" w="2810">
                  <a:moveTo>
                    <a:pt x="973" y="1"/>
                  </a:moveTo>
                  <a:cubicBezTo>
                    <a:pt x="507" y="1"/>
                    <a:pt x="57" y="982"/>
                    <a:pt x="1" y="2468"/>
                  </a:cubicBezTo>
                  <a:cubicBezTo>
                    <a:pt x="192" y="2600"/>
                    <a:pt x="612" y="3070"/>
                    <a:pt x="840" y="3070"/>
                  </a:cubicBezTo>
                  <a:cubicBezTo>
                    <a:pt x="860" y="3070"/>
                    <a:pt x="878" y="3066"/>
                    <a:pt x="895" y="3059"/>
                  </a:cubicBezTo>
                  <a:cubicBezTo>
                    <a:pt x="1581" y="2755"/>
                    <a:pt x="2187" y="2229"/>
                    <a:pt x="2810" y="1798"/>
                  </a:cubicBezTo>
                  <a:cubicBezTo>
                    <a:pt x="2283" y="1191"/>
                    <a:pt x="1836" y="441"/>
                    <a:pt x="1166" y="58"/>
                  </a:cubicBezTo>
                  <a:cubicBezTo>
                    <a:pt x="1102" y="19"/>
                    <a:pt x="1037" y="1"/>
                    <a:pt x="9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17"/>
            <p:cNvSpPr/>
            <p:nvPr/>
          </p:nvSpPr>
          <p:spPr>
            <a:xfrm>
              <a:off x="4257149" y="971123"/>
              <a:ext cx="133351" cy="193833"/>
            </a:xfrm>
            <a:custGeom>
              <a:rect b="b" l="l" r="r" t="t"/>
              <a:pathLst>
                <a:path extrusionOk="0" h="3751" w="2570">
                  <a:moveTo>
                    <a:pt x="1357" y="0"/>
                  </a:moveTo>
                  <a:cubicBezTo>
                    <a:pt x="1070" y="351"/>
                    <a:pt x="639" y="655"/>
                    <a:pt x="495" y="1054"/>
                  </a:cubicBezTo>
                  <a:cubicBezTo>
                    <a:pt x="256" y="1740"/>
                    <a:pt x="96" y="2458"/>
                    <a:pt x="32" y="3176"/>
                  </a:cubicBezTo>
                  <a:cubicBezTo>
                    <a:pt x="0" y="3384"/>
                    <a:pt x="304" y="3623"/>
                    <a:pt x="383" y="3751"/>
                  </a:cubicBezTo>
                  <a:cubicBezTo>
                    <a:pt x="1644" y="3703"/>
                    <a:pt x="2570" y="2235"/>
                    <a:pt x="2171" y="1117"/>
                  </a:cubicBezTo>
                  <a:cubicBezTo>
                    <a:pt x="2027" y="702"/>
                    <a:pt x="1644" y="367"/>
                    <a:pt x="13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17"/>
            <p:cNvSpPr/>
            <p:nvPr/>
          </p:nvSpPr>
          <p:spPr>
            <a:xfrm>
              <a:off x="4763933" y="1229596"/>
              <a:ext cx="129252" cy="167995"/>
            </a:xfrm>
            <a:custGeom>
              <a:rect b="b" l="l" r="r" t="t"/>
              <a:pathLst>
                <a:path extrusionOk="0" h="3251" w="2491">
                  <a:moveTo>
                    <a:pt x="1415" y="0"/>
                  </a:moveTo>
                  <a:cubicBezTo>
                    <a:pt x="1042" y="0"/>
                    <a:pt x="0" y="1563"/>
                    <a:pt x="0" y="2308"/>
                  </a:cubicBezTo>
                  <a:cubicBezTo>
                    <a:pt x="0" y="3153"/>
                    <a:pt x="639" y="3233"/>
                    <a:pt x="1245" y="3249"/>
                  </a:cubicBezTo>
                  <a:cubicBezTo>
                    <a:pt x="1262" y="3250"/>
                    <a:pt x="1280" y="3250"/>
                    <a:pt x="1296" y="3250"/>
                  </a:cubicBezTo>
                  <a:cubicBezTo>
                    <a:pt x="1973" y="3250"/>
                    <a:pt x="2475" y="2631"/>
                    <a:pt x="2490" y="1510"/>
                  </a:cubicBezTo>
                  <a:cubicBezTo>
                    <a:pt x="2267" y="1158"/>
                    <a:pt x="1995" y="456"/>
                    <a:pt x="1485" y="25"/>
                  </a:cubicBezTo>
                  <a:cubicBezTo>
                    <a:pt x="1465" y="8"/>
                    <a:pt x="1442" y="0"/>
                    <a:pt x="14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17"/>
            <p:cNvSpPr/>
            <p:nvPr/>
          </p:nvSpPr>
          <p:spPr>
            <a:xfrm>
              <a:off x="1816784" y="1607744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751" y="1"/>
                  </a:moveTo>
                  <a:lnTo>
                    <a:pt x="751" y="1"/>
                  </a:lnTo>
                  <a:cubicBezTo>
                    <a:pt x="1" y="1262"/>
                    <a:pt x="17" y="2203"/>
                    <a:pt x="767" y="3384"/>
                  </a:cubicBezTo>
                  <a:cubicBezTo>
                    <a:pt x="939" y="3658"/>
                    <a:pt x="1117" y="3746"/>
                    <a:pt x="1303" y="3746"/>
                  </a:cubicBezTo>
                  <a:cubicBezTo>
                    <a:pt x="1631" y="3746"/>
                    <a:pt x="1980" y="3474"/>
                    <a:pt x="2354" y="3474"/>
                  </a:cubicBezTo>
                  <a:cubicBezTo>
                    <a:pt x="2497" y="3474"/>
                    <a:pt x="2643" y="3514"/>
                    <a:pt x="2793" y="3623"/>
                  </a:cubicBezTo>
                  <a:cubicBezTo>
                    <a:pt x="2458" y="2059"/>
                    <a:pt x="1916" y="910"/>
                    <a:pt x="7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17"/>
            <p:cNvSpPr/>
            <p:nvPr/>
          </p:nvSpPr>
          <p:spPr>
            <a:xfrm>
              <a:off x="2692071" y="741640"/>
              <a:ext cx="139992" cy="170114"/>
            </a:xfrm>
            <a:custGeom>
              <a:rect b="b" l="l" r="r" t="t"/>
              <a:pathLst>
                <a:path extrusionOk="0" h="3292" w="2698">
                  <a:moveTo>
                    <a:pt x="2058" y="0"/>
                  </a:moveTo>
                  <a:cubicBezTo>
                    <a:pt x="1891" y="0"/>
                    <a:pt x="1716" y="42"/>
                    <a:pt x="1660" y="116"/>
                  </a:cubicBezTo>
                  <a:cubicBezTo>
                    <a:pt x="1086" y="803"/>
                    <a:pt x="575" y="1537"/>
                    <a:pt x="128" y="2319"/>
                  </a:cubicBezTo>
                  <a:cubicBezTo>
                    <a:pt x="0" y="2526"/>
                    <a:pt x="144" y="3005"/>
                    <a:pt x="336" y="3212"/>
                  </a:cubicBezTo>
                  <a:cubicBezTo>
                    <a:pt x="385" y="3269"/>
                    <a:pt x="618" y="3291"/>
                    <a:pt x="885" y="3291"/>
                  </a:cubicBezTo>
                  <a:cubicBezTo>
                    <a:pt x="1218" y="3291"/>
                    <a:pt x="1605" y="3257"/>
                    <a:pt x="1756" y="3212"/>
                  </a:cubicBezTo>
                  <a:cubicBezTo>
                    <a:pt x="2506" y="2973"/>
                    <a:pt x="2650" y="1776"/>
                    <a:pt x="2698" y="643"/>
                  </a:cubicBezTo>
                  <a:cubicBezTo>
                    <a:pt x="2634" y="531"/>
                    <a:pt x="2554" y="212"/>
                    <a:pt x="2362" y="68"/>
                  </a:cubicBezTo>
                  <a:cubicBezTo>
                    <a:pt x="2296" y="22"/>
                    <a:pt x="2179" y="0"/>
                    <a:pt x="20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17"/>
            <p:cNvSpPr/>
            <p:nvPr/>
          </p:nvSpPr>
          <p:spPr>
            <a:xfrm>
              <a:off x="2613410" y="2124637"/>
              <a:ext cx="180569" cy="121591"/>
            </a:xfrm>
            <a:custGeom>
              <a:rect b="b" l="l" r="r" t="t"/>
              <a:pathLst>
                <a:path extrusionOk="0" h="2353" w="3480">
                  <a:moveTo>
                    <a:pt x="562" y="1"/>
                  </a:moveTo>
                  <a:cubicBezTo>
                    <a:pt x="376" y="1"/>
                    <a:pt x="181" y="36"/>
                    <a:pt x="0" y="36"/>
                  </a:cubicBezTo>
                  <a:cubicBezTo>
                    <a:pt x="32" y="291"/>
                    <a:pt x="0" y="563"/>
                    <a:pt x="112" y="786"/>
                  </a:cubicBezTo>
                  <a:cubicBezTo>
                    <a:pt x="564" y="1676"/>
                    <a:pt x="1830" y="2353"/>
                    <a:pt x="2995" y="2353"/>
                  </a:cubicBezTo>
                  <a:cubicBezTo>
                    <a:pt x="3104" y="2353"/>
                    <a:pt x="3213" y="2347"/>
                    <a:pt x="3320" y="2334"/>
                  </a:cubicBezTo>
                  <a:cubicBezTo>
                    <a:pt x="3479" y="978"/>
                    <a:pt x="3464" y="1010"/>
                    <a:pt x="2298" y="643"/>
                  </a:cubicBezTo>
                  <a:cubicBezTo>
                    <a:pt x="1788" y="499"/>
                    <a:pt x="1325" y="196"/>
                    <a:pt x="830" y="36"/>
                  </a:cubicBezTo>
                  <a:cubicBezTo>
                    <a:pt x="745" y="9"/>
                    <a:pt x="655" y="1"/>
                    <a:pt x="5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17"/>
            <p:cNvSpPr/>
            <p:nvPr/>
          </p:nvSpPr>
          <p:spPr>
            <a:xfrm>
              <a:off x="1606432" y="1707216"/>
              <a:ext cx="124271" cy="161174"/>
            </a:xfrm>
            <a:custGeom>
              <a:rect b="b" l="l" r="r" t="t"/>
              <a:pathLst>
                <a:path extrusionOk="0" h="3119" w="2395">
                  <a:moveTo>
                    <a:pt x="1359" y="0"/>
                  </a:moveTo>
                  <a:cubicBezTo>
                    <a:pt x="1065" y="0"/>
                    <a:pt x="774" y="40"/>
                    <a:pt x="496" y="119"/>
                  </a:cubicBezTo>
                  <a:cubicBezTo>
                    <a:pt x="256" y="198"/>
                    <a:pt x="1" y="837"/>
                    <a:pt x="97" y="1092"/>
                  </a:cubicBezTo>
                  <a:cubicBezTo>
                    <a:pt x="336" y="1778"/>
                    <a:pt x="767" y="2401"/>
                    <a:pt x="1134" y="3055"/>
                  </a:cubicBezTo>
                  <a:lnTo>
                    <a:pt x="1469" y="3119"/>
                  </a:lnTo>
                  <a:cubicBezTo>
                    <a:pt x="1788" y="2417"/>
                    <a:pt x="2076" y="1698"/>
                    <a:pt x="2315" y="980"/>
                  </a:cubicBezTo>
                  <a:cubicBezTo>
                    <a:pt x="2395" y="709"/>
                    <a:pt x="2219" y="103"/>
                    <a:pt x="2092" y="87"/>
                  </a:cubicBezTo>
                  <a:cubicBezTo>
                    <a:pt x="1851" y="28"/>
                    <a:pt x="1605" y="0"/>
                    <a:pt x="13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17"/>
            <p:cNvSpPr/>
            <p:nvPr/>
          </p:nvSpPr>
          <p:spPr>
            <a:xfrm>
              <a:off x="6247029" y="1608571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1261" y="0"/>
                  </a:moveTo>
                  <a:cubicBezTo>
                    <a:pt x="987" y="0"/>
                    <a:pt x="525" y="390"/>
                    <a:pt x="415" y="687"/>
                  </a:cubicBezTo>
                  <a:cubicBezTo>
                    <a:pt x="0" y="1868"/>
                    <a:pt x="575" y="2522"/>
                    <a:pt x="2362" y="2921"/>
                  </a:cubicBezTo>
                  <a:cubicBezTo>
                    <a:pt x="2362" y="2107"/>
                    <a:pt x="2474" y="1373"/>
                    <a:pt x="2315" y="687"/>
                  </a:cubicBezTo>
                  <a:cubicBezTo>
                    <a:pt x="2251" y="384"/>
                    <a:pt x="1660" y="33"/>
                    <a:pt x="1277" y="1"/>
                  </a:cubicBezTo>
                  <a:cubicBezTo>
                    <a:pt x="1272" y="0"/>
                    <a:pt x="1267" y="0"/>
                    <a:pt x="12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17"/>
            <p:cNvSpPr/>
            <p:nvPr/>
          </p:nvSpPr>
          <p:spPr>
            <a:xfrm>
              <a:off x="6381988" y="2781255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1277" y="0"/>
                  </a:moveTo>
                  <a:cubicBezTo>
                    <a:pt x="1004" y="0"/>
                    <a:pt x="541" y="390"/>
                    <a:pt x="432" y="687"/>
                  </a:cubicBezTo>
                  <a:cubicBezTo>
                    <a:pt x="1" y="1868"/>
                    <a:pt x="575" y="2522"/>
                    <a:pt x="2379" y="2921"/>
                  </a:cubicBezTo>
                  <a:cubicBezTo>
                    <a:pt x="2379" y="2107"/>
                    <a:pt x="2475" y="1373"/>
                    <a:pt x="2331" y="687"/>
                  </a:cubicBezTo>
                  <a:cubicBezTo>
                    <a:pt x="2251" y="368"/>
                    <a:pt x="1677" y="33"/>
                    <a:pt x="1294" y="1"/>
                  </a:cubicBezTo>
                  <a:cubicBezTo>
                    <a:pt x="1288" y="0"/>
                    <a:pt x="1283" y="0"/>
                    <a:pt x="12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17"/>
            <p:cNvSpPr/>
            <p:nvPr/>
          </p:nvSpPr>
          <p:spPr>
            <a:xfrm>
              <a:off x="4747381" y="1770258"/>
              <a:ext cx="117629" cy="145155"/>
            </a:xfrm>
            <a:custGeom>
              <a:rect b="b" l="l" r="r" t="t"/>
              <a:pathLst>
                <a:path extrusionOk="0" h="2809" w="2267">
                  <a:moveTo>
                    <a:pt x="1363" y="0"/>
                  </a:moveTo>
                  <a:cubicBezTo>
                    <a:pt x="1133" y="0"/>
                    <a:pt x="892" y="36"/>
                    <a:pt x="687" y="48"/>
                  </a:cubicBezTo>
                  <a:cubicBezTo>
                    <a:pt x="463" y="48"/>
                    <a:pt x="80" y="574"/>
                    <a:pt x="64" y="893"/>
                  </a:cubicBezTo>
                  <a:cubicBezTo>
                    <a:pt x="0" y="1596"/>
                    <a:pt x="1086" y="2649"/>
                    <a:pt x="2043" y="2809"/>
                  </a:cubicBezTo>
                  <a:cubicBezTo>
                    <a:pt x="2107" y="2138"/>
                    <a:pt x="2267" y="1452"/>
                    <a:pt x="2235" y="782"/>
                  </a:cubicBezTo>
                  <a:cubicBezTo>
                    <a:pt x="2183" y="127"/>
                    <a:pt x="1792" y="0"/>
                    <a:pt x="13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17"/>
            <p:cNvSpPr/>
            <p:nvPr/>
          </p:nvSpPr>
          <p:spPr>
            <a:xfrm>
              <a:off x="4695182" y="2299655"/>
              <a:ext cx="117681" cy="145207"/>
            </a:xfrm>
            <a:custGeom>
              <a:rect b="b" l="l" r="r" t="t"/>
              <a:pathLst>
                <a:path extrusionOk="0" h="2810" w="2268">
                  <a:moveTo>
                    <a:pt x="1375" y="1"/>
                  </a:moveTo>
                  <a:cubicBezTo>
                    <a:pt x="1143" y="1"/>
                    <a:pt x="899" y="37"/>
                    <a:pt x="687" y="48"/>
                  </a:cubicBezTo>
                  <a:cubicBezTo>
                    <a:pt x="464" y="48"/>
                    <a:pt x="97" y="575"/>
                    <a:pt x="65" y="894"/>
                  </a:cubicBezTo>
                  <a:cubicBezTo>
                    <a:pt x="1" y="1596"/>
                    <a:pt x="1102" y="2650"/>
                    <a:pt x="2044" y="2809"/>
                  </a:cubicBezTo>
                  <a:cubicBezTo>
                    <a:pt x="2107" y="2123"/>
                    <a:pt x="2267" y="1453"/>
                    <a:pt x="2235" y="783"/>
                  </a:cubicBezTo>
                  <a:cubicBezTo>
                    <a:pt x="2194" y="128"/>
                    <a:pt x="1807" y="1"/>
                    <a:pt x="13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17"/>
            <p:cNvSpPr/>
            <p:nvPr/>
          </p:nvSpPr>
          <p:spPr>
            <a:xfrm>
              <a:off x="5216080" y="2206023"/>
              <a:ext cx="118459" cy="145620"/>
            </a:xfrm>
            <a:custGeom>
              <a:rect b="b" l="l" r="r" t="t"/>
              <a:pathLst>
                <a:path extrusionOk="0" h="2818" w="2283">
                  <a:moveTo>
                    <a:pt x="1365" y="1"/>
                  </a:moveTo>
                  <a:cubicBezTo>
                    <a:pt x="1134" y="1"/>
                    <a:pt x="893" y="35"/>
                    <a:pt x="686" y="41"/>
                  </a:cubicBezTo>
                  <a:cubicBezTo>
                    <a:pt x="463" y="57"/>
                    <a:pt x="80" y="584"/>
                    <a:pt x="64" y="887"/>
                  </a:cubicBezTo>
                  <a:cubicBezTo>
                    <a:pt x="0" y="1605"/>
                    <a:pt x="1085" y="2658"/>
                    <a:pt x="2043" y="2818"/>
                  </a:cubicBezTo>
                  <a:cubicBezTo>
                    <a:pt x="2107" y="2132"/>
                    <a:pt x="2282" y="1445"/>
                    <a:pt x="2235" y="775"/>
                  </a:cubicBezTo>
                  <a:cubicBezTo>
                    <a:pt x="2183" y="121"/>
                    <a:pt x="1793" y="1"/>
                    <a:pt x="13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17"/>
            <p:cNvSpPr/>
            <p:nvPr/>
          </p:nvSpPr>
          <p:spPr>
            <a:xfrm>
              <a:off x="6810111" y="979288"/>
              <a:ext cx="204592" cy="135647"/>
            </a:xfrm>
            <a:custGeom>
              <a:rect b="b" l="l" r="r" t="t"/>
              <a:pathLst>
                <a:path extrusionOk="0" h="2625" w="3943">
                  <a:moveTo>
                    <a:pt x="3290" y="0"/>
                  </a:moveTo>
                  <a:cubicBezTo>
                    <a:pt x="3284" y="0"/>
                    <a:pt x="3278" y="1"/>
                    <a:pt x="3272" y="2"/>
                  </a:cubicBezTo>
                  <a:cubicBezTo>
                    <a:pt x="1772" y="241"/>
                    <a:pt x="799" y="1199"/>
                    <a:pt x="1" y="2587"/>
                  </a:cubicBezTo>
                  <a:cubicBezTo>
                    <a:pt x="143" y="2613"/>
                    <a:pt x="276" y="2624"/>
                    <a:pt x="403" y="2624"/>
                  </a:cubicBezTo>
                  <a:cubicBezTo>
                    <a:pt x="1232" y="2624"/>
                    <a:pt x="1765" y="2127"/>
                    <a:pt x="2347" y="1725"/>
                  </a:cubicBezTo>
                  <a:cubicBezTo>
                    <a:pt x="2666" y="1502"/>
                    <a:pt x="3065" y="1374"/>
                    <a:pt x="3400" y="1183"/>
                  </a:cubicBezTo>
                  <a:cubicBezTo>
                    <a:pt x="3592" y="1023"/>
                    <a:pt x="3783" y="848"/>
                    <a:pt x="3943" y="656"/>
                  </a:cubicBezTo>
                  <a:cubicBezTo>
                    <a:pt x="3727" y="440"/>
                    <a:pt x="3466" y="0"/>
                    <a:pt x="32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17"/>
            <p:cNvSpPr/>
            <p:nvPr/>
          </p:nvSpPr>
          <p:spPr>
            <a:xfrm>
              <a:off x="7210084" y="220485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1166" y="0"/>
                  </a:moveTo>
                  <a:cubicBezTo>
                    <a:pt x="823" y="0"/>
                    <a:pt x="403" y="319"/>
                    <a:pt x="129" y="593"/>
                  </a:cubicBezTo>
                  <a:cubicBezTo>
                    <a:pt x="1" y="721"/>
                    <a:pt x="33" y="1279"/>
                    <a:pt x="144" y="1359"/>
                  </a:cubicBezTo>
                  <a:cubicBezTo>
                    <a:pt x="735" y="1662"/>
                    <a:pt x="1325" y="1934"/>
                    <a:pt x="1948" y="2173"/>
                  </a:cubicBezTo>
                  <a:lnTo>
                    <a:pt x="2283" y="2508"/>
                  </a:lnTo>
                  <a:cubicBezTo>
                    <a:pt x="2475" y="2157"/>
                    <a:pt x="2730" y="1822"/>
                    <a:pt x="2794" y="1455"/>
                  </a:cubicBezTo>
                  <a:cubicBezTo>
                    <a:pt x="2826" y="1168"/>
                    <a:pt x="2714" y="880"/>
                    <a:pt x="2506" y="673"/>
                  </a:cubicBezTo>
                  <a:cubicBezTo>
                    <a:pt x="2123" y="370"/>
                    <a:pt x="1661" y="34"/>
                    <a:pt x="1214" y="2"/>
                  </a:cubicBezTo>
                  <a:cubicBezTo>
                    <a:pt x="1198" y="1"/>
                    <a:pt x="1182" y="0"/>
                    <a:pt x="1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17"/>
            <p:cNvSpPr/>
            <p:nvPr/>
          </p:nvSpPr>
          <p:spPr>
            <a:xfrm>
              <a:off x="1335684" y="94685"/>
              <a:ext cx="198781" cy="89915"/>
            </a:xfrm>
            <a:custGeom>
              <a:rect b="b" l="l" r="r" t="t"/>
              <a:pathLst>
                <a:path extrusionOk="0" h="1740" w="3831">
                  <a:moveTo>
                    <a:pt x="2867" y="0"/>
                  </a:moveTo>
                  <a:cubicBezTo>
                    <a:pt x="2824" y="0"/>
                    <a:pt x="2789" y="9"/>
                    <a:pt x="2761" y="29"/>
                  </a:cubicBezTo>
                  <a:cubicBezTo>
                    <a:pt x="2443" y="267"/>
                    <a:pt x="2206" y="481"/>
                    <a:pt x="1871" y="481"/>
                  </a:cubicBezTo>
                  <a:cubicBezTo>
                    <a:pt x="1735" y="481"/>
                    <a:pt x="1584" y="446"/>
                    <a:pt x="1405" y="364"/>
                  </a:cubicBezTo>
                  <a:cubicBezTo>
                    <a:pt x="1352" y="339"/>
                    <a:pt x="1290" y="328"/>
                    <a:pt x="1222" y="328"/>
                  </a:cubicBezTo>
                  <a:cubicBezTo>
                    <a:pt x="942" y="328"/>
                    <a:pt x="561" y="516"/>
                    <a:pt x="304" y="683"/>
                  </a:cubicBezTo>
                  <a:cubicBezTo>
                    <a:pt x="112" y="811"/>
                    <a:pt x="32" y="1178"/>
                    <a:pt x="0" y="1433"/>
                  </a:cubicBezTo>
                  <a:cubicBezTo>
                    <a:pt x="0" y="1529"/>
                    <a:pt x="335" y="1736"/>
                    <a:pt x="527" y="1736"/>
                  </a:cubicBezTo>
                  <a:cubicBezTo>
                    <a:pt x="589" y="1739"/>
                    <a:pt x="651" y="1740"/>
                    <a:pt x="712" y="1740"/>
                  </a:cubicBezTo>
                  <a:cubicBezTo>
                    <a:pt x="1819" y="1740"/>
                    <a:pt x="2813" y="1338"/>
                    <a:pt x="3751" y="779"/>
                  </a:cubicBezTo>
                  <a:cubicBezTo>
                    <a:pt x="3783" y="635"/>
                    <a:pt x="3815" y="507"/>
                    <a:pt x="3830" y="364"/>
                  </a:cubicBezTo>
                  <a:cubicBezTo>
                    <a:pt x="3520" y="256"/>
                    <a:pt x="3097" y="0"/>
                    <a:pt x="28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17"/>
            <p:cNvSpPr/>
            <p:nvPr/>
          </p:nvSpPr>
          <p:spPr>
            <a:xfrm>
              <a:off x="2832012" y="80578"/>
              <a:ext cx="128422" cy="165722"/>
            </a:xfrm>
            <a:custGeom>
              <a:rect b="b" l="l" r="r" t="t"/>
              <a:pathLst>
                <a:path extrusionOk="0" h="3207" w="2475">
                  <a:moveTo>
                    <a:pt x="1297" y="1"/>
                  </a:moveTo>
                  <a:cubicBezTo>
                    <a:pt x="1250" y="1"/>
                    <a:pt x="1220" y="5"/>
                    <a:pt x="1214" y="14"/>
                  </a:cubicBezTo>
                  <a:cubicBezTo>
                    <a:pt x="767" y="1020"/>
                    <a:pt x="1" y="1993"/>
                    <a:pt x="862" y="3206"/>
                  </a:cubicBezTo>
                  <a:cubicBezTo>
                    <a:pt x="1612" y="2839"/>
                    <a:pt x="2474" y="812"/>
                    <a:pt x="2091" y="238"/>
                  </a:cubicBezTo>
                  <a:cubicBezTo>
                    <a:pt x="1988" y="83"/>
                    <a:pt x="1497" y="1"/>
                    <a:pt x="1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17"/>
            <p:cNvSpPr/>
            <p:nvPr/>
          </p:nvSpPr>
          <p:spPr>
            <a:xfrm>
              <a:off x="2664727" y="1742147"/>
              <a:ext cx="104398" cy="121385"/>
            </a:xfrm>
            <a:custGeom>
              <a:rect b="b" l="l" r="r" t="t"/>
              <a:pathLst>
                <a:path extrusionOk="0" h="2349" w="2012">
                  <a:moveTo>
                    <a:pt x="848" y="1"/>
                  </a:moveTo>
                  <a:cubicBezTo>
                    <a:pt x="842" y="1"/>
                    <a:pt x="836" y="1"/>
                    <a:pt x="831" y="1"/>
                  </a:cubicBezTo>
                  <a:cubicBezTo>
                    <a:pt x="144" y="17"/>
                    <a:pt x="1" y="464"/>
                    <a:pt x="33" y="1022"/>
                  </a:cubicBezTo>
                  <a:cubicBezTo>
                    <a:pt x="48" y="1739"/>
                    <a:pt x="292" y="2348"/>
                    <a:pt x="1088" y="2348"/>
                  </a:cubicBezTo>
                  <a:cubicBezTo>
                    <a:pt x="1109" y="2348"/>
                    <a:pt x="1129" y="2348"/>
                    <a:pt x="1150" y="2347"/>
                  </a:cubicBezTo>
                  <a:cubicBezTo>
                    <a:pt x="1485" y="2331"/>
                    <a:pt x="1820" y="1996"/>
                    <a:pt x="2012" y="1884"/>
                  </a:cubicBezTo>
                  <a:cubicBezTo>
                    <a:pt x="2012" y="794"/>
                    <a:pt x="1417" y="1"/>
                    <a:pt x="8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17"/>
            <p:cNvSpPr/>
            <p:nvPr/>
          </p:nvSpPr>
          <p:spPr>
            <a:xfrm>
              <a:off x="1581630" y="2768905"/>
              <a:ext cx="104398" cy="122108"/>
            </a:xfrm>
            <a:custGeom>
              <a:rect b="b" l="l" r="r" t="t"/>
              <a:pathLst>
                <a:path extrusionOk="0" h="2363" w="2012">
                  <a:moveTo>
                    <a:pt x="814" y="0"/>
                  </a:moveTo>
                  <a:cubicBezTo>
                    <a:pt x="144" y="32"/>
                    <a:pt x="0" y="479"/>
                    <a:pt x="16" y="1022"/>
                  </a:cubicBezTo>
                  <a:cubicBezTo>
                    <a:pt x="48" y="1747"/>
                    <a:pt x="297" y="2363"/>
                    <a:pt x="1118" y="2363"/>
                  </a:cubicBezTo>
                  <a:cubicBezTo>
                    <a:pt x="1128" y="2363"/>
                    <a:pt x="1139" y="2362"/>
                    <a:pt x="1149" y="2362"/>
                  </a:cubicBezTo>
                  <a:cubicBezTo>
                    <a:pt x="1484" y="2346"/>
                    <a:pt x="1804" y="2011"/>
                    <a:pt x="2011" y="1899"/>
                  </a:cubicBezTo>
                  <a:cubicBezTo>
                    <a:pt x="2011" y="798"/>
                    <a:pt x="1389" y="0"/>
                    <a:pt x="8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17"/>
            <p:cNvSpPr/>
            <p:nvPr/>
          </p:nvSpPr>
          <p:spPr>
            <a:xfrm>
              <a:off x="5702990" y="639481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177" y="0"/>
                  </a:moveTo>
                  <a:cubicBezTo>
                    <a:pt x="697" y="0"/>
                    <a:pt x="142" y="674"/>
                    <a:pt x="0" y="1311"/>
                  </a:cubicBezTo>
                  <a:lnTo>
                    <a:pt x="830" y="2540"/>
                  </a:lnTo>
                  <a:cubicBezTo>
                    <a:pt x="1277" y="2061"/>
                    <a:pt x="1836" y="1630"/>
                    <a:pt x="2155" y="1072"/>
                  </a:cubicBezTo>
                  <a:cubicBezTo>
                    <a:pt x="2235" y="912"/>
                    <a:pt x="1724" y="194"/>
                    <a:pt x="1357" y="35"/>
                  </a:cubicBezTo>
                  <a:cubicBezTo>
                    <a:pt x="1299" y="11"/>
                    <a:pt x="1239" y="0"/>
                    <a:pt x="11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17"/>
            <p:cNvSpPr/>
            <p:nvPr/>
          </p:nvSpPr>
          <p:spPr>
            <a:xfrm>
              <a:off x="6671831" y="1687632"/>
              <a:ext cx="116799" cy="131306"/>
            </a:xfrm>
            <a:custGeom>
              <a:rect b="b" l="l" r="r" t="t"/>
              <a:pathLst>
                <a:path extrusionOk="0" h="2541" w="2251">
                  <a:moveTo>
                    <a:pt x="1178" y="0"/>
                  </a:moveTo>
                  <a:cubicBezTo>
                    <a:pt x="698" y="0"/>
                    <a:pt x="142" y="675"/>
                    <a:pt x="1" y="1311"/>
                  </a:cubicBezTo>
                  <a:lnTo>
                    <a:pt x="830" y="2540"/>
                  </a:lnTo>
                  <a:cubicBezTo>
                    <a:pt x="1293" y="2062"/>
                    <a:pt x="1836" y="1647"/>
                    <a:pt x="2155" y="1088"/>
                  </a:cubicBezTo>
                  <a:cubicBezTo>
                    <a:pt x="2251" y="912"/>
                    <a:pt x="1724" y="194"/>
                    <a:pt x="1357" y="35"/>
                  </a:cubicBezTo>
                  <a:cubicBezTo>
                    <a:pt x="1299" y="11"/>
                    <a:pt x="1239" y="0"/>
                    <a:pt x="117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17"/>
            <p:cNvSpPr/>
            <p:nvPr/>
          </p:nvSpPr>
          <p:spPr>
            <a:xfrm>
              <a:off x="5661584" y="48179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166" y="0"/>
                  </a:moveTo>
                  <a:cubicBezTo>
                    <a:pt x="694" y="0"/>
                    <a:pt x="128" y="675"/>
                    <a:pt x="0" y="1312"/>
                  </a:cubicBezTo>
                  <a:cubicBezTo>
                    <a:pt x="272" y="1726"/>
                    <a:pt x="543" y="2125"/>
                    <a:pt x="814" y="2540"/>
                  </a:cubicBezTo>
                  <a:cubicBezTo>
                    <a:pt x="1277" y="2062"/>
                    <a:pt x="1836" y="1647"/>
                    <a:pt x="2139" y="1072"/>
                  </a:cubicBezTo>
                  <a:cubicBezTo>
                    <a:pt x="2235" y="913"/>
                    <a:pt x="1724" y="194"/>
                    <a:pt x="1341" y="35"/>
                  </a:cubicBezTo>
                  <a:cubicBezTo>
                    <a:pt x="1285" y="11"/>
                    <a:pt x="1226" y="0"/>
                    <a:pt x="1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17"/>
            <p:cNvSpPr/>
            <p:nvPr/>
          </p:nvSpPr>
          <p:spPr>
            <a:xfrm>
              <a:off x="5042153" y="29938"/>
              <a:ext cx="142483" cy="93480"/>
            </a:xfrm>
            <a:custGeom>
              <a:rect b="b" l="l" r="r" t="t"/>
              <a:pathLst>
                <a:path extrusionOk="0" h="1809" w="2746">
                  <a:moveTo>
                    <a:pt x="1563" y="0"/>
                  </a:moveTo>
                  <a:cubicBezTo>
                    <a:pt x="1365" y="0"/>
                    <a:pt x="1164" y="32"/>
                    <a:pt x="990" y="85"/>
                  </a:cubicBezTo>
                  <a:cubicBezTo>
                    <a:pt x="687" y="164"/>
                    <a:pt x="288" y="452"/>
                    <a:pt x="208" y="723"/>
                  </a:cubicBezTo>
                  <a:cubicBezTo>
                    <a:pt x="1" y="1441"/>
                    <a:pt x="368" y="1680"/>
                    <a:pt x="1597" y="1808"/>
                  </a:cubicBezTo>
                  <a:cubicBezTo>
                    <a:pt x="1964" y="1585"/>
                    <a:pt x="2443" y="1425"/>
                    <a:pt x="2650" y="1090"/>
                  </a:cubicBezTo>
                  <a:cubicBezTo>
                    <a:pt x="2746" y="914"/>
                    <a:pt x="2443" y="292"/>
                    <a:pt x="2171" y="132"/>
                  </a:cubicBezTo>
                  <a:cubicBezTo>
                    <a:pt x="2003" y="40"/>
                    <a:pt x="1785" y="0"/>
                    <a:pt x="15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17"/>
            <p:cNvSpPr/>
            <p:nvPr/>
          </p:nvSpPr>
          <p:spPr>
            <a:xfrm>
              <a:off x="5901719" y="883692"/>
              <a:ext cx="127591" cy="113013"/>
            </a:xfrm>
            <a:custGeom>
              <a:rect b="b" l="l" r="r" t="t"/>
              <a:pathLst>
                <a:path extrusionOk="0" h="2187" w="2459">
                  <a:moveTo>
                    <a:pt x="2331" y="1"/>
                  </a:moveTo>
                  <a:lnTo>
                    <a:pt x="48" y="384"/>
                  </a:lnTo>
                  <a:cubicBezTo>
                    <a:pt x="32" y="527"/>
                    <a:pt x="16" y="671"/>
                    <a:pt x="0" y="814"/>
                  </a:cubicBezTo>
                  <a:lnTo>
                    <a:pt x="2043" y="2187"/>
                  </a:lnTo>
                  <a:lnTo>
                    <a:pt x="2458" y="1995"/>
                  </a:lnTo>
                  <a:cubicBezTo>
                    <a:pt x="2410" y="1341"/>
                    <a:pt x="2378" y="671"/>
                    <a:pt x="23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17"/>
            <p:cNvSpPr/>
            <p:nvPr/>
          </p:nvSpPr>
          <p:spPr>
            <a:xfrm>
              <a:off x="5438002" y="1263028"/>
              <a:ext cx="149073" cy="64387"/>
            </a:xfrm>
            <a:custGeom>
              <a:rect b="b" l="l" r="r" t="t"/>
              <a:pathLst>
                <a:path extrusionOk="0" h="1246" w="2873">
                  <a:moveTo>
                    <a:pt x="531" y="0"/>
                  </a:moveTo>
                  <a:cubicBezTo>
                    <a:pt x="351" y="0"/>
                    <a:pt x="1" y="338"/>
                    <a:pt x="16" y="432"/>
                  </a:cubicBezTo>
                  <a:cubicBezTo>
                    <a:pt x="96" y="703"/>
                    <a:pt x="272" y="942"/>
                    <a:pt x="511" y="1086"/>
                  </a:cubicBezTo>
                  <a:cubicBezTo>
                    <a:pt x="750" y="1230"/>
                    <a:pt x="1086" y="1198"/>
                    <a:pt x="1469" y="1246"/>
                  </a:cubicBezTo>
                  <a:cubicBezTo>
                    <a:pt x="1899" y="1198"/>
                    <a:pt x="2330" y="1102"/>
                    <a:pt x="2761" y="974"/>
                  </a:cubicBezTo>
                  <a:cubicBezTo>
                    <a:pt x="2873" y="926"/>
                    <a:pt x="2873" y="304"/>
                    <a:pt x="2857" y="304"/>
                  </a:cubicBezTo>
                  <a:cubicBezTo>
                    <a:pt x="2091" y="160"/>
                    <a:pt x="1325" y="49"/>
                    <a:pt x="543" y="1"/>
                  </a:cubicBezTo>
                  <a:cubicBezTo>
                    <a:pt x="539" y="0"/>
                    <a:pt x="535" y="0"/>
                    <a:pt x="5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17"/>
            <p:cNvSpPr/>
            <p:nvPr/>
          </p:nvSpPr>
          <p:spPr>
            <a:xfrm>
              <a:off x="6706077" y="1475563"/>
              <a:ext cx="118874" cy="100818"/>
            </a:xfrm>
            <a:custGeom>
              <a:rect b="b" l="l" r="r" t="t"/>
              <a:pathLst>
                <a:path extrusionOk="0" h="1951" w="2291">
                  <a:moveTo>
                    <a:pt x="1554" y="0"/>
                  </a:moveTo>
                  <a:cubicBezTo>
                    <a:pt x="1519" y="0"/>
                    <a:pt x="1483" y="7"/>
                    <a:pt x="1447" y="21"/>
                  </a:cubicBezTo>
                  <a:cubicBezTo>
                    <a:pt x="952" y="197"/>
                    <a:pt x="378" y="628"/>
                    <a:pt x="202" y="1075"/>
                  </a:cubicBezTo>
                  <a:cubicBezTo>
                    <a:pt x="1" y="1564"/>
                    <a:pt x="813" y="1950"/>
                    <a:pt x="1901" y="1950"/>
                  </a:cubicBezTo>
                  <a:cubicBezTo>
                    <a:pt x="2018" y="1950"/>
                    <a:pt x="2138" y="1946"/>
                    <a:pt x="2261" y="1936"/>
                  </a:cubicBezTo>
                  <a:cubicBezTo>
                    <a:pt x="2290" y="894"/>
                    <a:pt x="1955" y="0"/>
                    <a:pt x="15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17"/>
            <p:cNvSpPr/>
            <p:nvPr/>
          </p:nvSpPr>
          <p:spPr>
            <a:xfrm>
              <a:off x="4060081" y="487871"/>
              <a:ext cx="141653" cy="94927"/>
            </a:xfrm>
            <a:custGeom>
              <a:rect b="b" l="l" r="r" t="t"/>
              <a:pathLst>
                <a:path extrusionOk="0" h="1837" w="2730">
                  <a:moveTo>
                    <a:pt x="431" y="0"/>
                  </a:moveTo>
                  <a:cubicBezTo>
                    <a:pt x="255" y="271"/>
                    <a:pt x="0" y="511"/>
                    <a:pt x="0" y="734"/>
                  </a:cubicBezTo>
                  <a:cubicBezTo>
                    <a:pt x="0" y="990"/>
                    <a:pt x="192" y="1389"/>
                    <a:pt x="399" y="1468"/>
                  </a:cubicBezTo>
                  <a:cubicBezTo>
                    <a:pt x="926" y="1660"/>
                    <a:pt x="1484" y="1788"/>
                    <a:pt x="2043" y="1835"/>
                  </a:cubicBezTo>
                  <a:cubicBezTo>
                    <a:pt x="2059" y="1836"/>
                    <a:pt x="2075" y="1837"/>
                    <a:pt x="2091" y="1837"/>
                  </a:cubicBezTo>
                  <a:cubicBezTo>
                    <a:pt x="2326" y="1837"/>
                    <a:pt x="2532" y="1727"/>
                    <a:pt x="2681" y="1532"/>
                  </a:cubicBezTo>
                  <a:cubicBezTo>
                    <a:pt x="2729" y="1293"/>
                    <a:pt x="2649" y="1053"/>
                    <a:pt x="2458" y="894"/>
                  </a:cubicBezTo>
                  <a:cubicBezTo>
                    <a:pt x="1851" y="575"/>
                    <a:pt x="1197" y="319"/>
                    <a:pt x="4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17"/>
            <p:cNvSpPr/>
            <p:nvPr/>
          </p:nvSpPr>
          <p:spPr>
            <a:xfrm>
              <a:off x="5591173" y="1496439"/>
              <a:ext cx="109379" cy="185617"/>
            </a:xfrm>
            <a:custGeom>
              <a:rect b="b" l="l" r="r" t="t"/>
              <a:pathLst>
                <a:path extrusionOk="0" h="3592" w="2108">
                  <a:moveTo>
                    <a:pt x="1645" y="0"/>
                  </a:moveTo>
                  <a:cubicBezTo>
                    <a:pt x="495" y="894"/>
                    <a:pt x="224" y="2155"/>
                    <a:pt x="1" y="3591"/>
                  </a:cubicBezTo>
                  <a:cubicBezTo>
                    <a:pt x="1230" y="3112"/>
                    <a:pt x="2107" y="1038"/>
                    <a:pt x="164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17"/>
            <p:cNvSpPr/>
            <p:nvPr/>
          </p:nvSpPr>
          <p:spPr>
            <a:xfrm>
              <a:off x="4502265" y="550551"/>
              <a:ext cx="109223" cy="112290"/>
            </a:xfrm>
            <a:custGeom>
              <a:rect b="b" l="l" r="r" t="t"/>
              <a:pathLst>
                <a:path extrusionOk="0" h="2173" w="2105">
                  <a:moveTo>
                    <a:pt x="1102" y="0"/>
                  </a:moveTo>
                  <a:lnTo>
                    <a:pt x="671" y="48"/>
                  </a:lnTo>
                  <a:cubicBezTo>
                    <a:pt x="463" y="447"/>
                    <a:pt x="0" y="942"/>
                    <a:pt x="112" y="1197"/>
                  </a:cubicBezTo>
                  <a:cubicBezTo>
                    <a:pt x="288" y="1612"/>
                    <a:pt x="798" y="1995"/>
                    <a:pt x="1245" y="2170"/>
                  </a:cubicBezTo>
                  <a:cubicBezTo>
                    <a:pt x="1250" y="2172"/>
                    <a:pt x="1256" y="2173"/>
                    <a:pt x="1263" y="2173"/>
                  </a:cubicBezTo>
                  <a:cubicBezTo>
                    <a:pt x="1450" y="2173"/>
                    <a:pt x="2105" y="1509"/>
                    <a:pt x="2043" y="1309"/>
                  </a:cubicBezTo>
                  <a:cubicBezTo>
                    <a:pt x="1900" y="830"/>
                    <a:pt x="1437" y="431"/>
                    <a:pt x="1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17"/>
            <p:cNvSpPr/>
            <p:nvPr/>
          </p:nvSpPr>
          <p:spPr>
            <a:xfrm>
              <a:off x="4035227" y="1763644"/>
              <a:ext cx="162356" cy="104745"/>
            </a:xfrm>
            <a:custGeom>
              <a:rect b="b" l="l" r="r" t="t"/>
              <a:pathLst>
                <a:path extrusionOk="0" h="2027" w="3129">
                  <a:moveTo>
                    <a:pt x="750" y="0"/>
                  </a:moveTo>
                  <a:cubicBezTo>
                    <a:pt x="511" y="0"/>
                    <a:pt x="256" y="319"/>
                    <a:pt x="0" y="479"/>
                  </a:cubicBezTo>
                  <a:cubicBezTo>
                    <a:pt x="208" y="702"/>
                    <a:pt x="367" y="989"/>
                    <a:pt x="607" y="1117"/>
                  </a:cubicBezTo>
                  <a:cubicBezTo>
                    <a:pt x="1086" y="1357"/>
                    <a:pt x="1564" y="1564"/>
                    <a:pt x="2059" y="1740"/>
                  </a:cubicBezTo>
                  <a:cubicBezTo>
                    <a:pt x="2314" y="1835"/>
                    <a:pt x="2586" y="1883"/>
                    <a:pt x="3128" y="2027"/>
                  </a:cubicBezTo>
                  <a:cubicBezTo>
                    <a:pt x="2538" y="750"/>
                    <a:pt x="1884" y="32"/>
                    <a:pt x="7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17"/>
            <p:cNvSpPr/>
            <p:nvPr/>
          </p:nvSpPr>
          <p:spPr>
            <a:xfrm>
              <a:off x="5473648" y="1333150"/>
              <a:ext cx="116747" cy="98286"/>
            </a:xfrm>
            <a:custGeom>
              <a:rect b="b" l="l" r="r" t="t"/>
              <a:pathLst>
                <a:path extrusionOk="0" h="1902" w="2250">
                  <a:moveTo>
                    <a:pt x="1340" y="0"/>
                  </a:moveTo>
                  <a:cubicBezTo>
                    <a:pt x="207" y="80"/>
                    <a:pt x="207" y="894"/>
                    <a:pt x="31" y="1485"/>
                  </a:cubicBezTo>
                  <a:cubicBezTo>
                    <a:pt x="1" y="1561"/>
                    <a:pt x="381" y="1901"/>
                    <a:pt x="469" y="1901"/>
                  </a:cubicBezTo>
                  <a:cubicBezTo>
                    <a:pt x="472" y="1901"/>
                    <a:pt x="476" y="1901"/>
                    <a:pt x="478" y="1899"/>
                  </a:cubicBezTo>
                  <a:cubicBezTo>
                    <a:pt x="1085" y="1596"/>
                    <a:pt x="2122" y="1899"/>
                    <a:pt x="2218" y="910"/>
                  </a:cubicBezTo>
                  <a:cubicBezTo>
                    <a:pt x="2250" y="639"/>
                    <a:pt x="1643" y="304"/>
                    <a:pt x="13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17"/>
            <p:cNvSpPr/>
            <p:nvPr/>
          </p:nvSpPr>
          <p:spPr>
            <a:xfrm>
              <a:off x="4235616" y="1883940"/>
              <a:ext cx="115138" cy="94152"/>
            </a:xfrm>
            <a:custGeom>
              <a:rect b="b" l="l" r="r" t="t"/>
              <a:pathLst>
                <a:path extrusionOk="0" h="1822" w="2219">
                  <a:moveTo>
                    <a:pt x="1219" y="0"/>
                  </a:moveTo>
                  <a:cubicBezTo>
                    <a:pt x="693" y="0"/>
                    <a:pt x="536" y="690"/>
                    <a:pt x="192" y="1007"/>
                  </a:cubicBezTo>
                  <a:cubicBezTo>
                    <a:pt x="64" y="1167"/>
                    <a:pt x="1" y="1391"/>
                    <a:pt x="48" y="1598"/>
                  </a:cubicBezTo>
                  <a:cubicBezTo>
                    <a:pt x="80" y="1726"/>
                    <a:pt x="368" y="1774"/>
                    <a:pt x="479" y="1821"/>
                  </a:cubicBezTo>
                  <a:cubicBezTo>
                    <a:pt x="878" y="1742"/>
                    <a:pt x="1277" y="1726"/>
                    <a:pt x="1533" y="1598"/>
                  </a:cubicBezTo>
                  <a:cubicBezTo>
                    <a:pt x="1788" y="1470"/>
                    <a:pt x="2219" y="1167"/>
                    <a:pt x="2187" y="1007"/>
                  </a:cubicBezTo>
                  <a:cubicBezTo>
                    <a:pt x="2123" y="672"/>
                    <a:pt x="1900" y="225"/>
                    <a:pt x="1596" y="98"/>
                  </a:cubicBezTo>
                  <a:cubicBezTo>
                    <a:pt x="1452" y="29"/>
                    <a:pt x="1327" y="0"/>
                    <a:pt x="12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17"/>
            <p:cNvSpPr/>
            <p:nvPr/>
          </p:nvSpPr>
          <p:spPr>
            <a:xfrm>
              <a:off x="2048668" y="316365"/>
              <a:ext cx="154884" cy="76686"/>
            </a:xfrm>
            <a:custGeom>
              <a:rect b="b" l="l" r="r" t="t"/>
              <a:pathLst>
                <a:path extrusionOk="0" h="1484" w="2985">
                  <a:moveTo>
                    <a:pt x="1645" y="1"/>
                  </a:moveTo>
                  <a:cubicBezTo>
                    <a:pt x="1100" y="1"/>
                    <a:pt x="642" y="316"/>
                    <a:pt x="0" y="1005"/>
                  </a:cubicBezTo>
                  <a:cubicBezTo>
                    <a:pt x="275" y="1325"/>
                    <a:pt x="617" y="1483"/>
                    <a:pt x="1004" y="1483"/>
                  </a:cubicBezTo>
                  <a:cubicBezTo>
                    <a:pt x="1584" y="1483"/>
                    <a:pt x="2267" y="1129"/>
                    <a:pt x="2985" y="431"/>
                  </a:cubicBezTo>
                  <a:cubicBezTo>
                    <a:pt x="2437" y="150"/>
                    <a:pt x="2020" y="1"/>
                    <a:pt x="1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17"/>
            <p:cNvSpPr/>
            <p:nvPr/>
          </p:nvSpPr>
          <p:spPr>
            <a:xfrm>
              <a:off x="2054428" y="789697"/>
              <a:ext cx="68803" cy="175695"/>
            </a:xfrm>
            <a:custGeom>
              <a:rect b="b" l="l" r="r" t="t"/>
              <a:pathLst>
                <a:path extrusionOk="0" h="3400" w="1326">
                  <a:moveTo>
                    <a:pt x="671" y="0"/>
                  </a:moveTo>
                  <a:lnTo>
                    <a:pt x="304" y="96"/>
                  </a:lnTo>
                  <a:cubicBezTo>
                    <a:pt x="192" y="1149"/>
                    <a:pt x="97" y="2187"/>
                    <a:pt x="1" y="3224"/>
                  </a:cubicBezTo>
                  <a:lnTo>
                    <a:pt x="320" y="3400"/>
                  </a:lnTo>
                  <a:cubicBezTo>
                    <a:pt x="655" y="2905"/>
                    <a:pt x="1230" y="2410"/>
                    <a:pt x="1278" y="1883"/>
                  </a:cubicBezTo>
                  <a:cubicBezTo>
                    <a:pt x="1326" y="1277"/>
                    <a:pt x="895" y="623"/>
                    <a:pt x="6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17"/>
            <p:cNvSpPr/>
            <p:nvPr/>
          </p:nvSpPr>
          <p:spPr>
            <a:xfrm>
              <a:off x="6286775" y="754145"/>
              <a:ext cx="103567" cy="109809"/>
            </a:xfrm>
            <a:custGeom>
              <a:rect b="b" l="l" r="r" t="t"/>
              <a:pathLst>
                <a:path extrusionOk="0" h="2125" w="1996">
                  <a:moveTo>
                    <a:pt x="1069" y="1"/>
                  </a:moveTo>
                  <a:cubicBezTo>
                    <a:pt x="1064" y="1"/>
                    <a:pt x="1059" y="1"/>
                    <a:pt x="1054" y="2"/>
                  </a:cubicBezTo>
                  <a:cubicBezTo>
                    <a:pt x="352" y="130"/>
                    <a:pt x="1" y="688"/>
                    <a:pt x="80" y="1406"/>
                  </a:cubicBezTo>
                  <a:cubicBezTo>
                    <a:pt x="96" y="1662"/>
                    <a:pt x="368" y="1885"/>
                    <a:pt x="543" y="2125"/>
                  </a:cubicBezTo>
                  <a:lnTo>
                    <a:pt x="1995" y="1087"/>
                  </a:lnTo>
                  <a:cubicBezTo>
                    <a:pt x="1560" y="574"/>
                    <a:pt x="1261" y="1"/>
                    <a:pt x="10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17"/>
            <p:cNvSpPr/>
            <p:nvPr/>
          </p:nvSpPr>
          <p:spPr>
            <a:xfrm>
              <a:off x="7586034" y="843438"/>
              <a:ext cx="76223" cy="131875"/>
            </a:xfrm>
            <a:custGeom>
              <a:rect b="b" l="l" r="r" t="t"/>
              <a:pathLst>
                <a:path extrusionOk="0" h="2552" w="1469">
                  <a:moveTo>
                    <a:pt x="848" y="0"/>
                  </a:moveTo>
                  <a:cubicBezTo>
                    <a:pt x="654" y="0"/>
                    <a:pt x="236" y="257"/>
                    <a:pt x="208" y="412"/>
                  </a:cubicBezTo>
                  <a:cubicBezTo>
                    <a:pt x="112" y="1179"/>
                    <a:pt x="1" y="2024"/>
                    <a:pt x="1038" y="2551"/>
                  </a:cubicBezTo>
                  <a:cubicBezTo>
                    <a:pt x="1197" y="1913"/>
                    <a:pt x="1421" y="1354"/>
                    <a:pt x="1453" y="764"/>
                  </a:cubicBezTo>
                  <a:cubicBezTo>
                    <a:pt x="1469" y="508"/>
                    <a:pt x="1166" y="141"/>
                    <a:pt x="910" y="14"/>
                  </a:cubicBezTo>
                  <a:cubicBezTo>
                    <a:pt x="894" y="5"/>
                    <a:pt x="873" y="0"/>
                    <a:pt x="8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17"/>
            <p:cNvSpPr/>
            <p:nvPr/>
          </p:nvSpPr>
          <p:spPr>
            <a:xfrm>
              <a:off x="6459041" y="1162420"/>
              <a:ext cx="106006" cy="199621"/>
            </a:xfrm>
            <a:custGeom>
              <a:rect b="b" l="l" r="r" t="t"/>
              <a:pathLst>
                <a:path extrusionOk="0" h="3863" w="2043">
                  <a:moveTo>
                    <a:pt x="1644" y="1"/>
                  </a:moveTo>
                  <a:lnTo>
                    <a:pt x="1644" y="1"/>
                  </a:lnTo>
                  <a:cubicBezTo>
                    <a:pt x="1516" y="49"/>
                    <a:pt x="1404" y="128"/>
                    <a:pt x="1309" y="224"/>
                  </a:cubicBezTo>
                  <a:cubicBezTo>
                    <a:pt x="942" y="671"/>
                    <a:pt x="0" y="1006"/>
                    <a:pt x="1021" y="1740"/>
                  </a:cubicBezTo>
                  <a:cubicBezTo>
                    <a:pt x="1101" y="1804"/>
                    <a:pt x="1053" y="2123"/>
                    <a:pt x="974" y="2283"/>
                  </a:cubicBezTo>
                  <a:cubicBezTo>
                    <a:pt x="718" y="2826"/>
                    <a:pt x="431" y="3336"/>
                    <a:pt x="144" y="3863"/>
                  </a:cubicBezTo>
                  <a:cubicBezTo>
                    <a:pt x="1468" y="3161"/>
                    <a:pt x="2043" y="1756"/>
                    <a:pt x="16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17"/>
            <p:cNvSpPr/>
            <p:nvPr/>
          </p:nvSpPr>
          <p:spPr>
            <a:xfrm>
              <a:off x="4564374" y="926581"/>
              <a:ext cx="83695" cy="134458"/>
            </a:xfrm>
            <a:custGeom>
              <a:rect b="b" l="l" r="r" t="t"/>
              <a:pathLst>
                <a:path extrusionOk="0" h="2602" w="1613">
                  <a:moveTo>
                    <a:pt x="1612" y="0"/>
                  </a:moveTo>
                  <a:lnTo>
                    <a:pt x="1341" y="64"/>
                  </a:lnTo>
                  <a:cubicBezTo>
                    <a:pt x="894" y="591"/>
                    <a:pt x="495" y="1149"/>
                    <a:pt x="112" y="1740"/>
                  </a:cubicBezTo>
                  <a:cubicBezTo>
                    <a:pt x="0" y="1931"/>
                    <a:pt x="208" y="2315"/>
                    <a:pt x="272" y="2602"/>
                  </a:cubicBezTo>
                  <a:cubicBezTo>
                    <a:pt x="607" y="2506"/>
                    <a:pt x="1165" y="2490"/>
                    <a:pt x="1213" y="2330"/>
                  </a:cubicBezTo>
                  <a:cubicBezTo>
                    <a:pt x="1389" y="1564"/>
                    <a:pt x="1516" y="782"/>
                    <a:pt x="16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17"/>
            <p:cNvSpPr/>
            <p:nvPr/>
          </p:nvSpPr>
          <p:spPr>
            <a:xfrm>
              <a:off x="4768914" y="830106"/>
              <a:ext cx="68751" cy="122935"/>
            </a:xfrm>
            <a:custGeom>
              <a:rect b="b" l="l" r="r" t="t"/>
              <a:pathLst>
                <a:path extrusionOk="0" h="2379" w="1325">
                  <a:moveTo>
                    <a:pt x="32" y="0"/>
                  </a:moveTo>
                  <a:cubicBezTo>
                    <a:pt x="32" y="702"/>
                    <a:pt x="0" y="1277"/>
                    <a:pt x="48" y="1836"/>
                  </a:cubicBezTo>
                  <a:cubicBezTo>
                    <a:pt x="79" y="2038"/>
                    <a:pt x="339" y="2379"/>
                    <a:pt x="441" y="2379"/>
                  </a:cubicBezTo>
                  <a:cubicBezTo>
                    <a:pt x="443" y="2379"/>
                    <a:pt x="445" y="2378"/>
                    <a:pt x="447" y="2378"/>
                  </a:cubicBezTo>
                  <a:cubicBezTo>
                    <a:pt x="686" y="2314"/>
                    <a:pt x="1038" y="2139"/>
                    <a:pt x="1101" y="1947"/>
                  </a:cubicBezTo>
                  <a:cubicBezTo>
                    <a:pt x="1325" y="1133"/>
                    <a:pt x="1165" y="447"/>
                    <a:pt x="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17"/>
            <p:cNvSpPr/>
            <p:nvPr/>
          </p:nvSpPr>
          <p:spPr>
            <a:xfrm>
              <a:off x="5210268" y="1155030"/>
              <a:ext cx="80374" cy="105572"/>
            </a:xfrm>
            <a:custGeom>
              <a:rect b="b" l="l" r="r" t="t"/>
              <a:pathLst>
                <a:path extrusionOk="0" h="2043" w="1549">
                  <a:moveTo>
                    <a:pt x="751" y="0"/>
                  </a:moveTo>
                  <a:cubicBezTo>
                    <a:pt x="384" y="543"/>
                    <a:pt x="1" y="910"/>
                    <a:pt x="64" y="1069"/>
                  </a:cubicBezTo>
                  <a:cubicBezTo>
                    <a:pt x="224" y="1436"/>
                    <a:pt x="607" y="1724"/>
                    <a:pt x="910" y="2043"/>
                  </a:cubicBezTo>
                  <a:cubicBezTo>
                    <a:pt x="1118" y="1788"/>
                    <a:pt x="1549" y="1516"/>
                    <a:pt x="1501" y="1309"/>
                  </a:cubicBezTo>
                  <a:cubicBezTo>
                    <a:pt x="1437" y="942"/>
                    <a:pt x="1118" y="591"/>
                    <a:pt x="75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17"/>
            <p:cNvSpPr/>
            <p:nvPr/>
          </p:nvSpPr>
          <p:spPr>
            <a:xfrm>
              <a:off x="4871599" y="591735"/>
              <a:ext cx="91063" cy="87486"/>
            </a:xfrm>
            <a:custGeom>
              <a:rect b="b" l="l" r="r" t="t"/>
              <a:pathLst>
                <a:path extrusionOk="0" h="1693" w="1755">
                  <a:moveTo>
                    <a:pt x="1263" y="1"/>
                  </a:moveTo>
                  <a:cubicBezTo>
                    <a:pt x="1262" y="1"/>
                    <a:pt x="1261" y="1"/>
                    <a:pt x="1261" y="1"/>
                  </a:cubicBezTo>
                  <a:cubicBezTo>
                    <a:pt x="814" y="272"/>
                    <a:pt x="399" y="576"/>
                    <a:pt x="0" y="895"/>
                  </a:cubicBezTo>
                  <a:lnTo>
                    <a:pt x="910" y="1693"/>
                  </a:lnTo>
                  <a:cubicBezTo>
                    <a:pt x="1181" y="1342"/>
                    <a:pt x="1500" y="1006"/>
                    <a:pt x="1708" y="607"/>
                  </a:cubicBezTo>
                  <a:cubicBezTo>
                    <a:pt x="1755" y="497"/>
                    <a:pt x="1307" y="1"/>
                    <a:pt x="126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17"/>
            <p:cNvSpPr/>
            <p:nvPr/>
          </p:nvSpPr>
          <p:spPr>
            <a:xfrm>
              <a:off x="4355684" y="2024234"/>
              <a:ext cx="88676" cy="92705"/>
            </a:xfrm>
            <a:custGeom>
              <a:rect b="b" l="l" r="r" t="t"/>
              <a:pathLst>
                <a:path extrusionOk="0" h="1794" w="1709">
                  <a:moveTo>
                    <a:pt x="767" y="0"/>
                  </a:moveTo>
                  <a:cubicBezTo>
                    <a:pt x="511" y="271"/>
                    <a:pt x="1" y="670"/>
                    <a:pt x="64" y="798"/>
                  </a:cubicBezTo>
                  <a:cubicBezTo>
                    <a:pt x="256" y="1197"/>
                    <a:pt x="639" y="1500"/>
                    <a:pt x="1006" y="1788"/>
                  </a:cubicBezTo>
                  <a:cubicBezTo>
                    <a:pt x="1011" y="1792"/>
                    <a:pt x="1018" y="1793"/>
                    <a:pt x="1026" y="1793"/>
                  </a:cubicBezTo>
                  <a:cubicBezTo>
                    <a:pt x="1118" y="1793"/>
                    <a:pt x="1386" y="1562"/>
                    <a:pt x="1708" y="1357"/>
                  </a:cubicBezTo>
                  <a:lnTo>
                    <a:pt x="76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17"/>
            <p:cNvSpPr/>
            <p:nvPr/>
          </p:nvSpPr>
          <p:spPr>
            <a:xfrm>
              <a:off x="7005570" y="634779"/>
              <a:ext cx="122610" cy="81543"/>
            </a:xfrm>
            <a:custGeom>
              <a:rect b="b" l="l" r="r" t="t"/>
              <a:pathLst>
                <a:path extrusionOk="0" h="1578" w="2363">
                  <a:moveTo>
                    <a:pt x="726" y="0"/>
                  </a:moveTo>
                  <a:cubicBezTo>
                    <a:pt x="521" y="0"/>
                    <a:pt x="295" y="84"/>
                    <a:pt x="0" y="221"/>
                  </a:cubicBezTo>
                  <a:cubicBezTo>
                    <a:pt x="495" y="1131"/>
                    <a:pt x="1213" y="1562"/>
                    <a:pt x="2362" y="1578"/>
                  </a:cubicBezTo>
                  <a:cubicBezTo>
                    <a:pt x="1545" y="419"/>
                    <a:pt x="1187" y="0"/>
                    <a:pt x="7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17"/>
            <p:cNvSpPr/>
            <p:nvPr/>
          </p:nvSpPr>
          <p:spPr>
            <a:xfrm>
              <a:off x="1594861" y="1107077"/>
              <a:ext cx="120120" cy="52812"/>
            </a:xfrm>
            <a:custGeom>
              <a:rect b="b" l="l" r="r" t="t"/>
              <a:pathLst>
                <a:path extrusionOk="0" h="1022" w="2315">
                  <a:moveTo>
                    <a:pt x="1096" y="1"/>
                  </a:moveTo>
                  <a:cubicBezTo>
                    <a:pt x="737" y="1"/>
                    <a:pt x="378" y="165"/>
                    <a:pt x="1" y="497"/>
                  </a:cubicBezTo>
                  <a:cubicBezTo>
                    <a:pt x="554" y="850"/>
                    <a:pt x="971" y="1021"/>
                    <a:pt x="1344" y="1021"/>
                  </a:cubicBezTo>
                  <a:cubicBezTo>
                    <a:pt x="1681" y="1021"/>
                    <a:pt x="1982" y="881"/>
                    <a:pt x="2315" y="609"/>
                  </a:cubicBezTo>
                  <a:cubicBezTo>
                    <a:pt x="1894" y="205"/>
                    <a:pt x="1495" y="1"/>
                    <a:pt x="1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17"/>
            <p:cNvSpPr/>
            <p:nvPr/>
          </p:nvSpPr>
          <p:spPr>
            <a:xfrm>
              <a:off x="2150523" y="1859912"/>
              <a:ext cx="108497" cy="52502"/>
            </a:xfrm>
            <a:custGeom>
              <a:rect b="b" l="l" r="r" t="t"/>
              <a:pathLst>
                <a:path extrusionOk="0" h="1016" w="2091">
                  <a:moveTo>
                    <a:pt x="1428" y="0"/>
                  </a:moveTo>
                  <a:cubicBezTo>
                    <a:pt x="963" y="0"/>
                    <a:pt x="496" y="139"/>
                    <a:pt x="16" y="212"/>
                  </a:cubicBezTo>
                  <a:cubicBezTo>
                    <a:pt x="16" y="323"/>
                    <a:pt x="0" y="435"/>
                    <a:pt x="16" y="547"/>
                  </a:cubicBezTo>
                  <a:cubicBezTo>
                    <a:pt x="463" y="706"/>
                    <a:pt x="894" y="930"/>
                    <a:pt x="1357" y="1010"/>
                  </a:cubicBezTo>
                  <a:cubicBezTo>
                    <a:pt x="1377" y="1014"/>
                    <a:pt x="1397" y="1016"/>
                    <a:pt x="1417" y="1016"/>
                  </a:cubicBezTo>
                  <a:cubicBezTo>
                    <a:pt x="1628" y="1016"/>
                    <a:pt x="1873" y="807"/>
                    <a:pt x="2091" y="690"/>
                  </a:cubicBezTo>
                  <a:cubicBezTo>
                    <a:pt x="1915" y="451"/>
                    <a:pt x="1756" y="20"/>
                    <a:pt x="1564" y="4"/>
                  </a:cubicBezTo>
                  <a:cubicBezTo>
                    <a:pt x="1519" y="1"/>
                    <a:pt x="1473" y="0"/>
                    <a:pt x="14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17"/>
            <p:cNvSpPr/>
            <p:nvPr/>
          </p:nvSpPr>
          <p:spPr>
            <a:xfrm>
              <a:off x="7519774" y="157985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591" y="0"/>
                  </a:moveTo>
                  <a:cubicBezTo>
                    <a:pt x="416" y="240"/>
                    <a:pt x="97" y="447"/>
                    <a:pt x="81" y="703"/>
                  </a:cubicBezTo>
                  <a:cubicBezTo>
                    <a:pt x="1" y="1564"/>
                    <a:pt x="703" y="1421"/>
                    <a:pt x="1198" y="1517"/>
                  </a:cubicBezTo>
                  <a:lnTo>
                    <a:pt x="1533" y="1229"/>
                  </a:lnTo>
                  <a:lnTo>
                    <a:pt x="59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17"/>
            <p:cNvSpPr/>
            <p:nvPr/>
          </p:nvSpPr>
          <p:spPr>
            <a:xfrm>
              <a:off x="2463508" y="1261375"/>
              <a:ext cx="79544" cy="92447"/>
            </a:xfrm>
            <a:custGeom>
              <a:rect b="b" l="l" r="r" t="t"/>
              <a:pathLst>
                <a:path extrusionOk="0" h="1789" w="1533">
                  <a:moveTo>
                    <a:pt x="1533" y="1"/>
                  </a:moveTo>
                  <a:lnTo>
                    <a:pt x="1533" y="1"/>
                  </a:lnTo>
                  <a:cubicBezTo>
                    <a:pt x="1214" y="288"/>
                    <a:pt x="974" y="528"/>
                    <a:pt x="687" y="751"/>
                  </a:cubicBezTo>
                  <a:cubicBezTo>
                    <a:pt x="480" y="942"/>
                    <a:pt x="240" y="1102"/>
                    <a:pt x="1" y="1278"/>
                  </a:cubicBezTo>
                  <a:cubicBezTo>
                    <a:pt x="224" y="1421"/>
                    <a:pt x="464" y="1549"/>
                    <a:pt x="719" y="1677"/>
                  </a:cubicBezTo>
                  <a:cubicBezTo>
                    <a:pt x="926" y="1740"/>
                    <a:pt x="1134" y="1772"/>
                    <a:pt x="1357" y="1788"/>
                  </a:cubicBezTo>
                  <a:cubicBezTo>
                    <a:pt x="1421" y="1166"/>
                    <a:pt x="1469" y="623"/>
                    <a:pt x="15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17"/>
            <p:cNvSpPr/>
            <p:nvPr/>
          </p:nvSpPr>
          <p:spPr>
            <a:xfrm>
              <a:off x="3624487" y="1055248"/>
              <a:ext cx="72124" cy="80045"/>
            </a:xfrm>
            <a:custGeom>
              <a:rect b="b" l="l" r="r" t="t"/>
              <a:pathLst>
                <a:path extrusionOk="0" h="1549" w="1390">
                  <a:moveTo>
                    <a:pt x="767" y="0"/>
                  </a:moveTo>
                  <a:cubicBezTo>
                    <a:pt x="431" y="335"/>
                    <a:pt x="1" y="622"/>
                    <a:pt x="48" y="734"/>
                  </a:cubicBezTo>
                  <a:cubicBezTo>
                    <a:pt x="176" y="1037"/>
                    <a:pt x="479" y="1293"/>
                    <a:pt x="719" y="1548"/>
                  </a:cubicBezTo>
                  <a:cubicBezTo>
                    <a:pt x="942" y="1309"/>
                    <a:pt x="1261" y="1085"/>
                    <a:pt x="1341" y="798"/>
                  </a:cubicBezTo>
                  <a:cubicBezTo>
                    <a:pt x="1389" y="622"/>
                    <a:pt x="1038" y="351"/>
                    <a:pt x="7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17"/>
            <p:cNvSpPr/>
            <p:nvPr/>
          </p:nvSpPr>
          <p:spPr>
            <a:xfrm>
              <a:off x="2894951" y="764945"/>
              <a:ext cx="72072" cy="80045"/>
            </a:xfrm>
            <a:custGeom>
              <a:rect b="b" l="l" r="r" t="t"/>
              <a:pathLst>
                <a:path extrusionOk="0" h="1549" w="1389">
                  <a:moveTo>
                    <a:pt x="767" y="0"/>
                  </a:moveTo>
                  <a:cubicBezTo>
                    <a:pt x="431" y="336"/>
                    <a:pt x="1" y="623"/>
                    <a:pt x="48" y="719"/>
                  </a:cubicBezTo>
                  <a:cubicBezTo>
                    <a:pt x="176" y="1038"/>
                    <a:pt x="479" y="1277"/>
                    <a:pt x="719" y="1548"/>
                  </a:cubicBezTo>
                  <a:cubicBezTo>
                    <a:pt x="942" y="1293"/>
                    <a:pt x="1261" y="1070"/>
                    <a:pt x="1341" y="782"/>
                  </a:cubicBezTo>
                  <a:cubicBezTo>
                    <a:pt x="1389" y="623"/>
                    <a:pt x="1038" y="352"/>
                    <a:pt x="7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17"/>
            <p:cNvSpPr/>
            <p:nvPr/>
          </p:nvSpPr>
          <p:spPr>
            <a:xfrm>
              <a:off x="6173349" y="196741"/>
              <a:ext cx="49708" cy="112186"/>
            </a:xfrm>
            <a:custGeom>
              <a:rect b="b" l="l" r="r" t="t"/>
              <a:pathLst>
                <a:path extrusionOk="0" h="2171" w="958">
                  <a:moveTo>
                    <a:pt x="128" y="1"/>
                  </a:moveTo>
                  <a:lnTo>
                    <a:pt x="128" y="1"/>
                  </a:lnTo>
                  <a:cubicBezTo>
                    <a:pt x="96" y="799"/>
                    <a:pt x="48" y="1405"/>
                    <a:pt x="0" y="2171"/>
                  </a:cubicBezTo>
                  <a:cubicBezTo>
                    <a:pt x="942" y="1501"/>
                    <a:pt x="958" y="846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17"/>
            <p:cNvSpPr/>
            <p:nvPr/>
          </p:nvSpPr>
          <p:spPr>
            <a:xfrm>
              <a:off x="4808660" y="1636630"/>
              <a:ext cx="87794" cy="77564"/>
            </a:xfrm>
            <a:custGeom>
              <a:rect b="b" l="l" r="r" t="t"/>
              <a:pathLst>
                <a:path extrusionOk="0" h="1501" w="1692">
                  <a:moveTo>
                    <a:pt x="782" y="0"/>
                  </a:moveTo>
                  <a:lnTo>
                    <a:pt x="0" y="1245"/>
                  </a:lnTo>
                  <a:lnTo>
                    <a:pt x="1692" y="1500"/>
                  </a:lnTo>
                  <a:lnTo>
                    <a:pt x="78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17"/>
            <p:cNvSpPr/>
            <p:nvPr/>
          </p:nvSpPr>
          <p:spPr>
            <a:xfrm>
              <a:off x="2965466" y="2134713"/>
              <a:ext cx="55416" cy="60408"/>
            </a:xfrm>
            <a:custGeom>
              <a:rect b="b" l="l" r="r" t="t"/>
              <a:pathLst>
                <a:path extrusionOk="0" h="1169" w="1068">
                  <a:moveTo>
                    <a:pt x="62" y="1"/>
                  </a:moveTo>
                  <a:lnTo>
                    <a:pt x="46" y="17"/>
                  </a:lnTo>
                  <a:cubicBezTo>
                    <a:pt x="50" y="17"/>
                    <a:pt x="55" y="18"/>
                    <a:pt x="59" y="19"/>
                  </a:cubicBezTo>
                  <a:lnTo>
                    <a:pt x="59" y="19"/>
                  </a:lnTo>
                  <a:cubicBezTo>
                    <a:pt x="60" y="13"/>
                    <a:pt x="61" y="7"/>
                    <a:pt x="62" y="1"/>
                  </a:cubicBezTo>
                  <a:close/>
                  <a:moveTo>
                    <a:pt x="59" y="19"/>
                  </a:moveTo>
                  <a:lnTo>
                    <a:pt x="59" y="19"/>
                  </a:lnTo>
                  <a:cubicBezTo>
                    <a:pt x="1" y="428"/>
                    <a:pt x="97" y="835"/>
                    <a:pt x="349" y="1166"/>
                  </a:cubicBezTo>
                  <a:cubicBezTo>
                    <a:pt x="371" y="1168"/>
                    <a:pt x="392" y="1169"/>
                    <a:pt x="414" y="1169"/>
                  </a:cubicBezTo>
                  <a:cubicBezTo>
                    <a:pt x="567" y="1169"/>
                    <a:pt x="716" y="1118"/>
                    <a:pt x="828" y="1006"/>
                  </a:cubicBezTo>
                  <a:cubicBezTo>
                    <a:pt x="940" y="767"/>
                    <a:pt x="1067" y="272"/>
                    <a:pt x="972" y="208"/>
                  </a:cubicBezTo>
                  <a:cubicBezTo>
                    <a:pt x="735" y="51"/>
                    <a:pt x="375" y="64"/>
                    <a:pt x="59" y="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17"/>
            <p:cNvSpPr/>
            <p:nvPr/>
          </p:nvSpPr>
          <p:spPr>
            <a:xfrm>
              <a:off x="2910673" y="1251505"/>
              <a:ext cx="64652" cy="84179"/>
            </a:xfrm>
            <a:custGeom>
              <a:rect b="b" l="l" r="r" t="t"/>
              <a:pathLst>
                <a:path extrusionOk="0" h="1629" w="1246">
                  <a:moveTo>
                    <a:pt x="368" y="0"/>
                  </a:moveTo>
                  <a:lnTo>
                    <a:pt x="1" y="112"/>
                  </a:lnTo>
                  <a:cubicBezTo>
                    <a:pt x="160" y="623"/>
                    <a:pt x="320" y="1118"/>
                    <a:pt x="480" y="1628"/>
                  </a:cubicBezTo>
                  <a:cubicBezTo>
                    <a:pt x="1246" y="862"/>
                    <a:pt x="799" y="431"/>
                    <a:pt x="3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17"/>
            <p:cNvSpPr/>
            <p:nvPr/>
          </p:nvSpPr>
          <p:spPr>
            <a:xfrm>
              <a:off x="2942168" y="1466933"/>
              <a:ext cx="80374" cy="46042"/>
            </a:xfrm>
            <a:custGeom>
              <a:rect b="b" l="l" r="r" t="t"/>
              <a:pathLst>
                <a:path extrusionOk="0" h="891" w="1549">
                  <a:moveTo>
                    <a:pt x="692" y="0"/>
                  </a:moveTo>
                  <a:cubicBezTo>
                    <a:pt x="508" y="0"/>
                    <a:pt x="310" y="40"/>
                    <a:pt x="112" y="77"/>
                  </a:cubicBezTo>
                  <a:lnTo>
                    <a:pt x="0" y="444"/>
                  </a:lnTo>
                  <a:lnTo>
                    <a:pt x="1548" y="890"/>
                  </a:lnTo>
                  <a:cubicBezTo>
                    <a:pt x="1398" y="170"/>
                    <a:pt x="1073" y="0"/>
                    <a:pt x="69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17"/>
            <p:cNvSpPr/>
            <p:nvPr/>
          </p:nvSpPr>
          <p:spPr>
            <a:xfrm>
              <a:off x="3147538" y="251153"/>
              <a:ext cx="122610" cy="24184"/>
            </a:xfrm>
            <a:custGeom>
              <a:rect b="b" l="l" r="r" t="t"/>
              <a:pathLst>
                <a:path extrusionOk="0" h="468" w="2363">
                  <a:moveTo>
                    <a:pt x="0" y="1"/>
                  </a:moveTo>
                  <a:cubicBezTo>
                    <a:pt x="638" y="312"/>
                    <a:pt x="1045" y="468"/>
                    <a:pt x="1385" y="468"/>
                  </a:cubicBezTo>
                  <a:cubicBezTo>
                    <a:pt x="1724" y="468"/>
                    <a:pt x="1995" y="312"/>
                    <a:pt x="23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17"/>
            <p:cNvSpPr/>
            <p:nvPr/>
          </p:nvSpPr>
          <p:spPr>
            <a:xfrm>
              <a:off x="5346057" y="1479128"/>
              <a:ext cx="68803" cy="68469"/>
            </a:xfrm>
            <a:custGeom>
              <a:rect b="b" l="l" r="r" t="t"/>
              <a:pathLst>
                <a:path extrusionOk="0" h="1325" w="1326">
                  <a:moveTo>
                    <a:pt x="974" y="0"/>
                  </a:moveTo>
                  <a:cubicBezTo>
                    <a:pt x="655" y="303"/>
                    <a:pt x="320" y="591"/>
                    <a:pt x="33" y="910"/>
                  </a:cubicBezTo>
                  <a:cubicBezTo>
                    <a:pt x="1" y="926"/>
                    <a:pt x="208" y="1181"/>
                    <a:pt x="304" y="1325"/>
                  </a:cubicBezTo>
                  <a:lnTo>
                    <a:pt x="1325" y="415"/>
                  </a:lnTo>
                  <a:lnTo>
                    <a:pt x="97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17"/>
            <p:cNvSpPr/>
            <p:nvPr/>
          </p:nvSpPr>
          <p:spPr>
            <a:xfrm>
              <a:off x="1644570" y="1945897"/>
              <a:ext cx="75393" cy="59426"/>
            </a:xfrm>
            <a:custGeom>
              <a:rect b="b" l="l" r="r" t="t"/>
              <a:pathLst>
                <a:path extrusionOk="0" h="1150" w="1453">
                  <a:moveTo>
                    <a:pt x="0" y="0"/>
                  </a:moveTo>
                  <a:lnTo>
                    <a:pt x="766" y="1149"/>
                  </a:lnTo>
                  <a:cubicBezTo>
                    <a:pt x="1452" y="351"/>
                    <a:pt x="1357" y="207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17"/>
            <p:cNvSpPr/>
            <p:nvPr/>
          </p:nvSpPr>
          <p:spPr>
            <a:xfrm>
              <a:off x="7667082" y="388554"/>
              <a:ext cx="61435" cy="72965"/>
            </a:xfrm>
            <a:custGeom>
              <a:rect b="b" l="l" r="r" t="t"/>
              <a:pathLst>
                <a:path extrusionOk="0" h="1412" w="1184">
                  <a:moveTo>
                    <a:pt x="642" y="1"/>
                  </a:moveTo>
                  <a:cubicBezTo>
                    <a:pt x="0" y="1"/>
                    <a:pt x="28" y="292"/>
                    <a:pt x="354" y="1411"/>
                  </a:cubicBezTo>
                  <a:lnTo>
                    <a:pt x="1184" y="39"/>
                  </a:lnTo>
                  <a:cubicBezTo>
                    <a:pt x="966" y="15"/>
                    <a:pt x="787" y="1"/>
                    <a:pt x="6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17"/>
            <p:cNvSpPr/>
            <p:nvPr/>
          </p:nvSpPr>
          <p:spPr>
            <a:xfrm>
              <a:off x="4134592" y="1090697"/>
              <a:ext cx="81204" cy="50331"/>
            </a:xfrm>
            <a:custGeom>
              <a:rect b="b" l="l" r="r" t="t"/>
              <a:pathLst>
                <a:path extrusionOk="0" h="974" w="1565">
                  <a:moveTo>
                    <a:pt x="511" y="0"/>
                  </a:moveTo>
                  <a:cubicBezTo>
                    <a:pt x="336" y="16"/>
                    <a:pt x="176" y="495"/>
                    <a:pt x="0" y="782"/>
                  </a:cubicBezTo>
                  <a:lnTo>
                    <a:pt x="304" y="974"/>
                  </a:lnTo>
                  <a:lnTo>
                    <a:pt x="1564" y="607"/>
                  </a:lnTo>
                  <a:cubicBezTo>
                    <a:pt x="1086" y="304"/>
                    <a:pt x="782" y="0"/>
                    <a:pt x="5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17"/>
            <p:cNvSpPr/>
            <p:nvPr/>
          </p:nvSpPr>
          <p:spPr>
            <a:xfrm>
              <a:off x="2975272" y="-46539"/>
              <a:ext cx="58840" cy="71828"/>
            </a:xfrm>
            <a:custGeom>
              <a:rect b="b" l="l" r="r" t="t"/>
              <a:pathLst>
                <a:path extrusionOk="0" h="1390" w="1134">
                  <a:moveTo>
                    <a:pt x="703" y="1"/>
                  </a:moveTo>
                  <a:lnTo>
                    <a:pt x="1" y="1134"/>
                  </a:lnTo>
                  <a:lnTo>
                    <a:pt x="431" y="1389"/>
                  </a:lnTo>
                  <a:cubicBezTo>
                    <a:pt x="655" y="1006"/>
                    <a:pt x="894" y="639"/>
                    <a:pt x="1134" y="256"/>
                  </a:cubicBezTo>
                  <a:lnTo>
                    <a:pt x="70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17"/>
            <p:cNvSpPr/>
            <p:nvPr/>
          </p:nvSpPr>
          <p:spPr>
            <a:xfrm>
              <a:off x="732805" y="470253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8" y="1"/>
                  </a:moveTo>
                  <a:cubicBezTo>
                    <a:pt x="3866" y="1"/>
                    <a:pt x="3654" y="18"/>
                    <a:pt x="3432" y="53"/>
                  </a:cubicBezTo>
                  <a:cubicBezTo>
                    <a:pt x="3420" y="54"/>
                    <a:pt x="3408" y="55"/>
                    <a:pt x="3396" y="55"/>
                  </a:cubicBezTo>
                  <a:cubicBezTo>
                    <a:pt x="3300" y="55"/>
                    <a:pt x="3197" y="13"/>
                    <a:pt x="3099" y="13"/>
                  </a:cubicBezTo>
                  <a:cubicBezTo>
                    <a:pt x="3077" y="13"/>
                    <a:pt x="3055" y="15"/>
                    <a:pt x="3033" y="21"/>
                  </a:cubicBezTo>
                  <a:cubicBezTo>
                    <a:pt x="2187" y="228"/>
                    <a:pt x="863" y="196"/>
                    <a:pt x="607" y="691"/>
                  </a:cubicBezTo>
                  <a:cubicBezTo>
                    <a:pt x="177" y="1585"/>
                    <a:pt x="1" y="2957"/>
                    <a:pt x="368" y="3851"/>
                  </a:cubicBezTo>
                  <a:cubicBezTo>
                    <a:pt x="1038" y="5495"/>
                    <a:pt x="2203" y="6963"/>
                    <a:pt x="3161" y="8495"/>
                  </a:cubicBezTo>
                  <a:lnTo>
                    <a:pt x="3991" y="8479"/>
                  </a:lnTo>
                  <a:cubicBezTo>
                    <a:pt x="4102" y="8319"/>
                    <a:pt x="4230" y="8160"/>
                    <a:pt x="4358" y="8016"/>
                  </a:cubicBezTo>
                  <a:cubicBezTo>
                    <a:pt x="5571" y="6883"/>
                    <a:pt x="6768" y="5750"/>
                    <a:pt x="7981" y="4633"/>
                  </a:cubicBezTo>
                  <a:cubicBezTo>
                    <a:pt x="8555" y="4106"/>
                    <a:pt x="8667" y="3627"/>
                    <a:pt x="7981" y="3069"/>
                  </a:cubicBezTo>
                  <a:cubicBezTo>
                    <a:pt x="7534" y="2686"/>
                    <a:pt x="7039" y="2271"/>
                    <a:pt x="6768" y="1776"/>
                  </a:cubicBezTo>
                  <a:cubicBezTo>
                    <a:pt x="6126" y="602"/>
                    <a:pt x="5263" y="1"/>
                    <a:pt x="40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17"/>
            <p:cNvSpPr/>
            <p:nvPr/>
          </p:nvSpPr>
          <p:spPr>
            <a:xfrm>
              <a:off x="830" y="3206375"/>
              <a:ext cx="356934" cy="409628"/>
            </a:xfrm>
            <a:custGeom>
              <a:rect b="b" l="l" r="r" t="t"/>
              <a:pathLst>
                <a:path extrusionOk="0" h="7927" w="6879">
                  <a:moveTo>
                    <a:pt x="700" y="0"/>
                  </a:moveTo>
                  <a:cubicBezTo>
                    <a:pt x="467" y="0"/>
                    <a:pt x="231" y="34"/>
                    <a:pt x="0" y="104"/>
                  </a:cubicBezTo>
                  <a:lnTo>
                    <a:pt x="0" y="5323"/>
                  </a:lnTo>
                  <a:cubicBezTo>
                    <a:pt x="766" y="5993"/>
                    <a:pt x="1548" y="6680"/>
                    <a:pt x="2314" y="7366"/>
                  </a:cubicBezTo>
                  <a:cubicBezTo>
                    <a:pt x="2620" y="7628"/>
                    <a:pt x="2903" y="7927"/>
                    <a:pt x="3270" y="7927"/>
                  </a:cubicBezTo>
                  <a:cubicBezTo>
                    <a:pt x="3441" y="7927"/>
                    <a:pt x="3629" y="7863"/>
                    <a:pt x="3846" y="7701"/>
                  </a:cubicBezTo>
                  <a:cubicBezTo>
                    <a:pt x="4501" y="7222"/>
                    <a:pt x="5203" y="6759"/>
                    <a:pt x="5905" y="6344"/>
                  </a:cubicBezTo>
                  <a:cubicBezTo>
                    <a:pt x="6847" y="5802"/>
                    <a:pt x="6878" y="5515"/>
                    <a:pt x="6112" y="4733"/>
                  </a:cubicBezTo>
                  <a:cubicBezTo>
                    <a:pt x="5538" y="4142"/>
                    <a:pt x="5011" y="3488"/>
                    <a:pt x="4453" y="2881"/>
                  </a:cubicBezTo>
                  <a:cubicBezTo>
                    <a:pt x="3798" y="2163"/>
                    <a:pt x="3160" y="1445"/>
                    <a:pt x="2474" y="775"/>
                  </a:cubicBezTo>
                  <a:cubicBezTo>
                    <a:pt x="2012" y="278"/>
                    <a:pt x="1367" y="0"/>
                    <a:pt x="7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17"/>
            <p:cNvSpPr/>
            <p:nvPr/>
          </p:nvSpPr>
          <p:spPr>
            <a:xfrm>
              <a:off x="2960381" y="4816270"/>
              <a:ext cx="333740" cy="325242"/>
            </a:xfrm>
            <a:custGeom>
              <a:rect b="b" l="l" r="r" t="t"/>
              <a:pathLst>
                <a:path extrusionOk="0" h="6294" w="6432">
                  <a:moveTo>
                    <a:pt x="863" y="0"/>
                  </a:moveTo>
                  <a:cubicBezTo>
                    <a:pt x="548" y="0"/>
                    <a:pt x="423" y="222"/>
                    <a:pt x="399" y="644"/>
                  </a:cubicBezTo>
                  <a:cubicBezTo>
                    <a:pt x="272" y="2528"/>
                    <a:pt x="128" y="4411"/>
                    <a:pt x="0" y="6294"/>
                  </a:cubicBezTo>
                  <a:lnTo>
                    <a:pt x="6432" y="6294"/>
                  </a:lnTo>
                  <a:cubicBezTo>
                    <a:pt x="6145" y="5703"/>
                    <a:pt x="5825" y="5129"/>
                    <a:pt x="5474" y="4586"/>
                  </a:cubicBezTo>
                  <a:cubicBezTo>
                    <a:pt x="5027" y="3948"/>
                    <a:pt x="4485" y="3389"/>
                    <a:pt x="3974" y="2799"/>
                  </a:cubicBezTo>
                  <a:cubicBezTo>
                    <a:pt x="3607" y="2384"/>
                    <a:pt x="3017" y="2033"/>
                    <a:pt x="2905" y="1554"/>
                  </a:cubicBezTo>
                  <a:cubicBezTo>
                    <a:pt x="2665" y="596"/>
                    <a:pt x="2011" y="325"/>
                    <a:pt x="1229" y="70"/>
                  </a:cubicBezTo>
                  <a:cubicBezTo>
                    <a:pt x="1085" y="23"/>
                    <a:pt x="964" y="0"/>
                    <a:pt x="8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17"/>
            <p:cNvSpPr/>
            <p:nvPr/>
          </p:nvSpPr>
          <p:spPr>
            <a:xfrm>
              <a:off x="92723" y="-44059"/>
              <a:ext cx="327877" cy="224321"/>
            </a:xfrm>
            <a:custGeom>
              <a:rect b="b" l="l" r="r" t="t"/>
              <a:pathLst>
                <a:path extrusionOk="0" h="4341" w="6319">
                  <a:moveTo>
                    <a:pt x="336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20" y="4246"/>
                  </a:cubicBezTo>
                  <a:cubicBezTo>
                    <a:pt x="5131" y="4306"/>
                    <a:pt x="5382" y="4341"/>
                    <a:pt x="5581" y="4341"/>
                  </a:cubicBezTo>
                  <a:cubicBezTo>
                    <a:pt x="6217" y="4341"/>
                    <a:pt x="6319" y="3986"/>
                    <a:pt x="6161" y="3001"/>
                  </a:cubicBezTo>
                  <a:cubicBezTo>
                    <a:pt x="6001" y="1995"/>
                    <a:pt x="5746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17"/>
            <p:cNvSpPr/>
            <p:nvPr/>
          </p:nvSpPr>
          <p:spPr>
            <a:xfrm>
              <a:off x="830" y="3835761"/>
              <a:ext cx="236036" cy="260907"/>
            </a:xfrm>
            <a:custGeom>
              <a:rect b="b" l="l" r="r" t="t"/>
              <a:pathLst>
                <a:path extrusionOk="0" h="5049" w="4549">
                  <a:moveTo>
                    <a:pt x="1193" y="0"/>
                  </a:moveTo>
                  <a:cubicBezTo>
                    <a:pt x="894" y="0"/>
                    <a:pt x="577" y="199"/>
                    <a:pt x="0" y="564"/>
                  </a:cubicBezTo>
                  <a:lnTo>
                    <a:pt x="0" y="3979"/>
                  </a:lnTo>
                  <a:lnTo>
                    <a:pt x="1660" y="5049"/>
                  </a:lnTo>
                  <a:cubicBezTo>
                    <a:pt x="1915" y="4985"/>
                    <a:pt x="2394" y="4410"/>
                    <a:pt x="2889" y="3868"/>
                  </a:cubicBezTo>
                  <a:cubicBezTo>
                    <a:pt x="3144" y="3580"/>
                    <a:pt x="3479" y="3341"/>
                    <a:pt x="3734" y="3054"/>
                  </a:cubicBezTo>
                  <a:cubicBezTo>
                    <a:pt x="4022" y="2703"/>
                    <a:pt x="4548" y="2176"/>
                    <a:pt x="4453" y="1968"/>
                  </a:cubicBezTo>
                  <a:cubicBezTo>
                    <a:pt x="4277" y="1554"/>
                    <a:pt x="3750" y="1282"/>
                    <a:pt x="3320" y="1011"/>
                  </a:cubicBezTo>
                  <a:cubicBezTo>
                    <a:pt x="3237" y="960"/>
                    <a:pt x="3128" y="952"/>
                    <a:pt x="3017" y="952"/>
                  </a:cubicBezTo>
                  <a:cubicBezTo>
                    <a:pt x="2970" y="952"/>
                    <a:pt x="2922" y="954"/>
                    <a:pt x="2876" y="954"/>
                  </a:cubicBezTo>
                  <a:cubicBezTo>
                    <a:pt x="2760" y="954"/>
                    <a:pt x="2654" y="945"/>
                    <a:pt x="2585" y="883"/>
                  </a:cubicBezTo>
                  <a:cubicBezTo>
                    <a:pt x="1876" y="278"/>
                    <a:pt x="1547" y="0"/>
                    <a:pt x="1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17"/>
            <p:cNvSpPr/>
            <p:nvPr/>
          </p:nvSpPr>
          <p:spPr>
            <a:xfrm>
              <a:off x="443844" y="-44059"/>
              <a:ext cx="266702" cy="215433"/>
            </a:xfrm>
            <a:custGeom>
              <a:rect b="b" l="l" r="r" t="t"/>
              <a:pathLst>
                <a:path extrusionOk="0" h="4169" w="5140">
                  <a:moveTo>
                    <a:pt x="0" y="0"/>
                  </a:moveTo>
                  <a:cubicBezTo>
                    <a:pt x="48" y="288"/>
                    <a:pt x="16" y="639"/>
                    <a:pt x="160" y="862"/>
                  </a:cubicBezTo>
                  <a:cubicBezTo>
                    <a:pt x="718" y="1692"/>
                    <a:pt x="1325" y="2442"/>
                    <a:pt x="1899" y="3288"/>
                  </a:cubicBezTo>
                  <a:cubicBezTo>
                    <a:pt x="2281" y="3854"/>
                    <a:pt x="2729" y="4168"/>
                    <a:pt x="3274" y="4168"/>
                  </a:cubicBezTo>
                  <a:cubicBezTo>
                    <a:pt x="3528" y="4168"/>
                    <a:pt x="3803" y="4100"/>
                    <a:pt x="4102" y="3958"/>
                  </a:cubicBezTo>
                  <a:cubicBezTo>
                    <a:pt x="4437" y="3847"/>
                    <a:pt x="4788" y="3751"/>
                    <a:pt x="5139" y="3687"/>
                  </a:cubicBezTo>
                  <a:cubicBezTo>
                    <a:pt x="4756" y="2410"/>
                    <a:pt x="4373" y="1213"/>
                    <a:pt x="40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17"/>
            <p:cNvSpPr/>
            <p:nvPr/>
          </p:nvSpPr>
          <p:spPr>
            <a:xfrm>
              <a:off x="830" y="2754850"/>
              <a:ext cx="189649" cy="256980"/>
            </a:xfrm>
            <a:custGeom>
              <a:rect b="b" l="l" r="r" t="t"/>
              <a:pathLst>
                <a:path extrusionOk="0" h="4973" w="3655">
                  <a:moveTo>
                    <a:pt x="0" y="1"/>
                  </a:moveTo>
                  <a:lnTo>
                    <a:pt x="0" y="4613"/>
                  </a:lnTo>
                  <a:cubicBezTo>
                    <a:pt x="383" y="4709"/>
                    <a:pt x="782" y="4805"/>
                    <a:pt x="1165" y="4916"/>
                  </a:cubicBezTo>
                  <a:cubicBezTo>
                    <a:pt x="1312" y="4955"/>
                    <a:pt x="1448" y="4973"/>
                    <a:pt x="1575" y="4973"/>
                  </a:cubicBezTo>
                  <a:cubicBezTo>
                    <a:pt x="2137" y="4973"/>
                    <a:pt x="2505" y="4615"/>
                    <a:pt x="2713" y="4055"/>
                  </a:cubicBezTo>
                  <a:cubicBezTo>
                    <a:pt x="3655" y="1565"/>
                    <a:pt x="2968" y="416"/>
                    <a:pt x="399" y="17"/>
                  </a:cubicBezTo>
                  <a:cubicBezTo>
                    <a:pt x="271" y="1"/>
                    <a:pt x="128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17"/>
            <p:cNvSpPr/>
            <p:nvPr/>
          </p:nvSpPr>
          <p:spPr>
            <a:xfrm>
              <a:off x="1032610" y="4980593"/>
              <a:ext cx="270801" cy="160916"/>
            </a:xfrm>
            <a:custGeom>
              <a:rect b="b" l="l" r="r" t="t"/>
              <a:pathLst>
                <a:path extrusionOk="0" h="3114" w="5219">
                  <a:moveTo>
                    <a:pt x="2964" y="0"/>
                  </a:moveTo>
                  <a:cubicBezTo>
                    <a:pt x="2949" y="0"/>
                    <a:pt x="2935" y="1"/>
                    <a:pt x="2921" y="2"/>
                  </a:cubicBezTo>
                  <a:cubicBezTo>
                    <a:pt x="1532" y="114"/>
                    <a:pt x="160" y="1678"/>
                    <a:pt x="0" y="3114"/>
                  </a:cubicBezTo>
                  <a:lnTo>
                    <a:pt x="5219" y="3114"/>
                  </a:lnTo>
                  <a:cubicBezTo>
                    <a:pt x="5187" y="2922"/>
                    <a:pt x="5219" y="2619"/>
                    <a:pt x="5107" y="2555"/>
                  </a:cubicBezTo>
                  <a:cubicBezTo>
                    <a:pt x="4421" y="2108"/>
                    <a:pt x="4261" y="1470"/>
                    <a:pt x="4118" y="720"/>
                  </a:cubicBezTo>
                  <a:cubicBezTo>
                    <a:pt x="4041" y="412"/>
                    <a:pt x="3370" y="0"/>
                    <a:pt x="29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17"/>
            <p:cNvSpPr/>
            <p:nvPr/>
          </p:nvSpPr>
          <p:spPr>
            <a:xfrm>
              <a:off x="107614" y="4969276"/>
              <a:ext cx="389260" cy="173060"/>
            </a:xfrm>
            <a:custGeom>
              <a:rect b="b" l="l" r="r" t="t"/>
              <a:pathLst>
                <a:path extrusionOk="0" h="3349" w="7502">
                  <a:moveTo>
                    <a:pt x="1043" y="0"/>
                  </a:moveTo>
                  <a:cubicBezTo>
                    <a:pt x="788" y="0"/>
                    <a:pt x="426" y="260"/>
                    <a:pt x="1" y="444"/>
                  </a:cubicBezTo>
                  <a:cubicBezTo>
                    <a:pt x="1046" y="1409"/>
                    <a:pt x="2001" y="1958"/>
                    <a:pt x="3150" y="1958"/>
                  </a:cubicBezTo>
                  <a:cubicBezTo>
                    <a:pt x="3369" y="1958"/>
                    <a:pt x="3595" y="1938"/>
                    <a:pt x="3831" y="1897"/>
                  </a:cubicBezTo>
                  <a:cubicBezTo>
                    <a:pt x="3856" y="1893"/>
                    <a:pt x="3881" y="1892"/>
                    <a:pt x="3907" y="1892"/>
                  </a:cubicBezTo>
                  <a:cubicBezTo>
                    <a:pt x="4259" y="1892"/>
                    <a:pt x="4670" y="2183"/>
                    <a:pt x="5012" y="2391"/>
                  </a:cubicBezTo>
                  <a:cubicBezTo>
                    <a:pt x="5283" y="2567"/>
                    <a:pt x="5459" y="2870"/>
                    <a:pt x="5682" y="3125"/>
                  </a:cubicBezTo>
                  <a:lnTo>
                    <a:pt x="5890" y="2934"/>
                  </a:lnTo>
                  <a:cubicBezTo>
                    <a:pt x="5842" y="2742"/>
                    <a:pt x="5794" y="2551"/>
                    <a:pt x="5730" y="2312"/>
                  </a:cubicBezTo>
                  <a:lnTo>
                    <a:pt x="5730" y="2312"/>
                  </a:lnTo>
                  <a:cubicBezTo>
                    <a:pt x="6512" y="2327"/>
                    <a:pt x="6783" y="2711"/>
                    <a:pt x="6783" y="3333"/>
                  </a:cubicBezTo>
                  <a:lnTo>
                    <a:pt x="6975" y="3349"/>
                  </a:lnTo>
                  <a:cubicBezTo>
                    <a:pt x="7502" y="2695"/>
                    <a:pt x="7342" y="2216"/>
                    <a:pt x="6608" y="1944"/>
                  </a:cubicBezTo>
                  <a:cubicBezTo>
                    <a:pt x="6033" y="1721"/>
                    <a:pt x="5411" y="1609"/>
                    <a:pt x="4836" y="1386"/>
                  </a:cubicBezTo>
                  <a:cubicBezTo>
                    <a:pt x="3592" y="939"/>
                    <a:pt x="2395" y="412"/>
                    <a:pt x="1134" y="13"/>
                  </a:cubicBezTo>
                  <a:cubicBezTo>
                    <a:pt x="1105" y="4"/>
                    <a:pt x="1075" y="0"/>
                    <a:pt x="10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17"/>
            <p:cNvSpPr/>
            <p:nvPr/>
          </p:nvSpPr>
          <p:spPr>
            <a:xfrm>
              <a:off x="4055930" y="4792655"/>
              <a:ext cx="77053" cy="348858"/>
            </a:xfrm>
            <a:custGeom>
              <a:rect b="b" l="l" r="r" t="t"/>
              <a:pathLst>
                <a:path extrusionOk="0" h="6751" w="1485">
                  <a:moveTo>
                    <a:pt x="479" y="0"/>
                  </a:moveTo>
                  <a:cubicBezTo>
                    <a:pt x="304" y="351"/>
                    <a:pt x="0" y="718"/>
                    <a:pt x="0" y="1069"/>
                  </a:cubicBezTo>
                  <a:cubicBezTo>
                    <a:pt x="0" y="2474"/>
                    <a:pt x="96" y="3862"/>
                    <a:pt x="176" y="5267"/>
                  </a:cubicBezTo>
                  <a:cubicBezTo>
                    <a:pt x="208" y="5745"/>
                    <a:pt x="304" y="6256"/>
                    <a:pt x="367" y="6751"/>
                  </a:cubicBezTo>
                  <a:lnTo>
                    <a:pt x="1165" y="6751"/>
                  </a:lnTo>
                  <a:cubicBezTo>
                    <a:pt x="1277" y="6256"/>
                    <a:pt x="1485" y="5777"/>
                    <a:pt x="1469" y="5299"/>
                  </a:cubicBezTo>
                  <a:cubicBezTo>
                    <a:pt x="1421" y="3862"/>
                    <a:pt x="1309" y="2442"/>
                    <a:pt x="1149" y="1022"/>
                  </a:cubicBezTo>
                  <a:cubicBezTo>
                    <a:pt x="1102" y="655"/>
                    <a:pt x="703" y="335"/>
                    <a:pt x="4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17"/>
            <p:cNvSpPr/>
            <p:nvPr/>
          </p:nvSpPr>
          <p:spPr>
            <a:xfrm>
              <a:off x="0" y="4741602"/>
              <a:ext cx="136672" cy="161588"/>
            </a:xfrm>
            <a:custGeom>
              <a:rect b="b" l="l" r="r" t="t"/>
              <a:pathLst>
                <a:path extrusionOk="0" h="3127" w="2634">
                  <a:moveTo>
                    <a:pt x="1204" y="1"/>
                  </a:moveTo>
                  <a:cubicBezTo>
                    <a:pt x="764" y="1"/>
                    <a:pt x="304" y="108"/>
                    <a:pt x="16" y="302"/>
                  </a:cubicBezTo>
                  <a:lnTo>
                    <a:pt x="0" y="3127"/>
                  </a:lnTo>
                  <a:cubicBezTo>
                    <a:pt x="527" y="3127"/>
                    <a:pt x="1053" y="3095"/>
                    <a:pt x="1580" y="3031"/>
                  </a:cubicBezTo>
                  <a:cubicBezTo>
                    <a:pt x="1867" y="2999"/>
                    <a:pt x="2346" y="2839"/>
                    <a:pt x="2378" y="2680"/>
                  </a:cubicBezTo>
                  <a:cubicBezTo>
                    <a:pt x="2474" y="1962"/>
                    <a:pt x="2633" y="1148"/>
                    <a:pt x="2378" y="509"/>
                  </a:cubicBezTo>
                  <a:cubicBezTo>
                    <a:pt x="2247" y="159"/>
                    <a:pt x="1740" y="1"/>
                    <a:pt x="12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17"/>
            <p:cNvSpPr/>
            <p:nvPr/>
          </p:nvSpPr>
          <p:spPr>
            <a:xfrm>
              <a:off x="830" y="4256592"/>
              <a:ext cx="160696" cy="176522"/>
            </a:xfrm>
            <a:custGeom>
              <a:rect b="b" l="l" r="r" t="t"/>
              <a:pathLst>
                <a:path extrusionOk="0" h="3416" w="3097">
                  <a:moveTo>
                    <a:pt x="1388" y="1"/>
                  </a:moveTo>
                  <a:lnTo>
                    <a:pt x="1452" y="416"/>
                  </a:lnTo>
                  <a:lnTo>
                    <a:pt x="0" y="2059"/>
                  </a:lnTo>
                  <a:lnTo>
                    <a:pt x="0" y="3065"/>
                  </a:lnTo>
                  <a:lnTo>
                    <a:pt x="1564" y="3416"/>
                  </a:lnTo>
                  <a:lnTo>
                    <a:pt x="1628" y="3129"/>
                  </a:lnTo>
                  <a:lnTo>
                    <a:pt x="1037" y="2363"/>
                  </a:lnTo>
                  <a:lnTo>
                    <a:pt x="2777" y="2363"/>
                  </a:lnTo>
                  <a:cubicBezTo>
                    <a:pt x="2825" y="1836"/>
                    <a:pt x="3096" y="1166"/>
                    <a:pt x="2857" y="783"/>
                  </a:cubicBezTo>
                  <a:cubicBezTo>
                    <a:pt x="2617" y="368"/>
                    <a:pt x="1899" y="256"/>
                    <a:pt x="13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17"/>
            <p:cNvSpPr/>
            <p:nvPr/>
          </p:nvSpPr>
          <p:spPr>
            <a:xfrm>
              <a:off x="1006926" y="-44059"/>
              <a:ext cx="197121" cy="92912"/>
            </a:xfrm>
            <a:custGeom>
              <a:rect b="b" l="l" r="r" t="t"/>
              <a:pathLst>
                <a:path extrusionOk="0" h="1798" w="3799">
                  <a:moveTo>
                    <a:pt x="0" y="0"/>
                  </a:moveTo>
                  <a:cubicBezTo>
                    <a:pt x="495" y="304"/>
                    <a:pt x="1038" y="559"/>
                    <a:pt x="1517" y="894"/>
                  </a:cubicBezTo>
                  <a:cubicBezTo>
                    <a:pt x="2324" y="1472"/>
                    <a:pt x="2788" y="1797"/>
                    <a:pt x="3087" y="1797"/>
                  </a:cubicBezTo>
                  <a:cubicBezTo>
                    <a:pt x="3473" y="1797"/>
                    <a:pt x="3583" y="1252"/>
                    <a:pt x="37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17"/>
            <p:cNvSpPr/>
            <p:nvPr/>
          </p:nvSpPr>
          <p:spPr>
            <a:xfrm>
              <a:off x="2272251" y="5042498"/>
              <a:ext cx="135841" cy="99009"/>
            </a:xfrm>
            <a:custGeom>
              <a:rect b="b" l="l" r="r" t="t"/>
              <a:pathLst>
                <a:path extrusionOk="0" h="1916" w="2618">
                  <a:moveTo>
                    <a:pt x="2617" y="1"/>
                  </a:moveTo>
                  <a:cubicBezTo>
                    <a:pt x="2107" y="128"/>
                    <a:pt x="1676" y="97"/>
                    <a:pt x="1436" y="304"/>
                  </a:cubicBezTo>
                  <a:cubicBezTo>
                    <a:pt x="910" y="783"/>
                    <a:pt x="479" y="1373"/>
                    <a:pt x="0" y="1916"/>
                  </a:cubicBezTo>
                  <a:lnTo>
                    <a:pt x="2617" y="1916"/>
                  </a:lnTo>
                  <a:lnTo>
                    <a:pt x="261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17"/>
            <p:cNvSpPr/>
            <p:nvPr/>
          </p:nvSpPr>
          <p:spPr>
            <a:xfrm>
              <a:off x="830" y="5027358"/>
              <a:ext cx="91114" cy="114150"/>
            </a:xfrm>
            <a:custGeom>
              <a:rect b="b" l="l" r="r" t="t"/>
              <a:pathLst>
                <a:path extrusionOk="0" h="2209" w="1756">
                  <a:moveTo>
                    <a:pt x="218" y="1"/>
                  </a:moveTo>
                  <a:cubicBezTo>
                    <a:pt x="145" y="1"/>
                    <a:pt x="72" y="3"/>
                    <a:pt x="0" y="7"/>
                  </a:cubicBezTo>
                  <a:lnTo>
                    <a:pt x="0" y="2209"/>
                  </a:lnTo>
                  <a:lnTo>
                    <a:pt x="798" y="2209"/>
                  </a:lnTo>
                  <a:cubicBezTo>
                    <a:pt x="989" y="1938"/>
                    <a:pt x="1165" y="1666"/>
                    <a:pt x="1341" y="1411"/>
                  </a:cubicBezTo>
                  <a:cubicBezTo>
                    <a:pt x="1756" y="836"/>
                    <a:pt x="1564" y="230"/>
                    <a:pt x="878" y="54"/>
                  </a:cubicBezTo>
                  <a:cubicBezTo>
                    <a:pt x="662" y="19"/>
                    <a:pt x="438" y="1"/>
                    <a:pt x="2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17"/>
            <p:cNvSpPr/>
            <p:nvPr/>
          </p:nvSpPr>
          <p:spPr>
            <a:xfrm>
              <a:off x="2512385" y="5049112"/>
              <a:ext cx="114308" cy="92395"/>
            </a:xfrm>
            <a:custGeom>
              <a:rect b="b" l="l" r="r" t="t"/>
              <a:pathLst>
                <a:path extrusionOk="0" h="1788" w="2203">
                  <a:moveTo>
                    <a:pt x="1421" y="0"/>
                  </a:moveTo>
                  <a:lnTo>
                    <a:pt x="1070" y="48"/>
                  </a:lnTo>
                  <a:lnTo>
                    <a:pt x="0" y="1788"/>
                  </a:lnTo>
                  <a:lnTo>
                    <a:pt x="2203" y="1788"/>
                  </a:lnTo>
                  <a:lnTo>
                    <a:pt x="142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17"/>
            <p:cNvSpPr/>
            <p:nvPr/>
          </p:nvSpPr>
          <p:spPr>
            <a:xfrm>
              <a:off x="3896117" y="5092673"/>
              <a:ext cx="116799" cy="48833"/>
            </a:xfrm>
            <a:custGeom>
              <a:rect b="b" l="l" r="r" t="t"/>
              <a:pathLst>
                <a:path extrusionOk="0" h="945" w="2251">
                  <a:moveTo>
                    <a:pt x="1137" y="0"/>
                  </a:moveTo>
                  <a:cubicBezTo>
                    <a:pt x="769" y="0"/>
                    <a:pt x="376" y="90"/>
                    <a:pt x="0" y="147"/>
                  </a:cubicBezTo>
                  <a:cubicBezTo>
                    <a:pt x="0" y="418"/>
                    <a:pt x="0" y="674"/>
                    <a:pt x="32" y="945"/>
                  </a:cubicBezTo>
                  <a:lnTo>
                    <a:pt x="2250" y="945"/>
                  </a:lnTo>
                  <a:cubicBezTo>
                    <a:pt x="2027" y="642"/>
                    <a:pt x="1851" y="115"/>
                    <a:pt x="1564" y="51"/>
                  </a:cubicBezTo>
                  <a:cubicBezTo>
                    <a:pt x="1427" y="15"/>
                    <a:pt x="1284" y="0"/>
                    <a:pt x="11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17"/>
            <p:cNvSpPr/>
            <p:nvPr/>
          </p:nvSpPr>
          <p:spPr>
            <a:xfrm>
              <a:off x="3323904" y="5063116"/>
              <a:ext cx="86185" cy="78391"/>
            </a:xfrm>
            <a:custGeom>
              <a:rect b="b" l="l" r="r" t="t"/>
              <a:pathLst>
                <a:path extrusionOk="0" h="1517" w="1661">
                  <a:moveTo>
                    <a:pt x="1229" y="1"/>
                  </a:moveTo>
                  <a:cubicBezTo>
                    <a:pt x="862" y="240"/>
                    <a:pt x="447" y="448"/>
                    <a:pt x="144" y="751"/>
                  </a:cubicBezTo>
                  <a:cubicBezTo>
                    <a:pt x="0" y="895"/>
                    <a:pt x="48" y="1262"/>
                    <a:pt x="16" y="1517"/>
                  </a:cubicBezTo>
                  <a:lnTo>
                    <a:pt x="1628" y="1517"/>
                  </a:lnTo>
                  <a:cubicBezTo>
                    <a:pt x="1660" y="1357"/>
                    <a:pt x="1660" y="1182"/>
                    <a:pt x="1628" y="1022"/>
                  </a:cubicBezTo>
                  <a:cubicBezTo>
                    <a:pt x="1517" y="671"/>
                    <a:pt x="1373" y="336"/>
                    <a:pt x="1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17"/>
            <p:cNvSpPr/>
            <p:nvPr/>
          </p:nvSpPr>
          <p:spPr>
            <a:xfrm>
              <a:off x="4460859" y="5093655"/>
              <a:ext cx="82864" cy="47851"/>
            </a:xfrm>
            <a:custGeom>
              <a:rect b="b" l="l" r="r" t="t"/>
              <a:pathLst>
                <a:path extrusionOk="0" h="926" w="1597">
                  <a:moveTo>
                    <a:pt x="894" y="0"/>
                  </a:moveTo>
                  <a:lnTo>
                    <a:pt x="0" y="926"/>
                  </a:lnTo>
                  <a:lnTo>
                    <a:pt x="1596" y="926"/>
                  </a:lnTo>
                  <a:lnTo>
                    <a:pt x="89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17"/>
            <p:cNvSpPr/>
            <p:nvPr/>
          </p:nvSpPr>
          <p:spPr>
            <a:xfrm>
              <a:off x="1398624" y="2218011"/>
              <a:ext cx="650929" cy="442596"/>
            </a:xfrm>
            <a:custGeom>
              <a:rect b="b" l="l" r="r" t="t"/>
              <a:pathLst>
                <a:path extrusionOk="0" h="8565" w="12545">
                  <a:moveTo>
                    <a:pt x="3878" y="1"/>
                  </a:moveTo>
                  <a:cubicBezTo>
                    <a:pt x="3272" y="256"/>
                    <a:pt x="2474" y="368"/>
                    <a:pt x="2091" y="830"/>
                  </a:cubicBezTo>
                  <a:cubicBezTo>
                    <a:pt x="1452" y="1596"/>
                    <a:pt x="1069" y="2602"/>
                    <a:pt x="575" y="3512"/>
                  </a:cubicBezTo>
                  <a:cubicBezTo>
                    <a:pt x="0" y="4565"/>
                    <a:pt x="271" y="5650"/>
                    <a:pt x="1101" y="6400"/>
                  </a:cubicBezTo>
                  <a:cubicBezTo>
                    <a:pt x="2234" y="7422"/>
                    <a:pt x="3687" y="7390"/>
                    <a:pt x="4995" y="7852"/>
                  </a:cubicBezTo>
                  <a:cubicBezTo>
                    <a:pt x="5034" y="7868"/>
                    <a:pt x="5078" y="7875"/>
                    <a:pt x="5125" y="7875"/>
                  </a:cubicBezTo>
                  <a:cubicBezTo>
                    <a:pt x="5316" y="7875"/>
                    <a:pt x="5564" y="7763"/>
                    <a:pt x="5730" y="7661"/>
                  </a:cubicBezTo>
                  <a:cubicBezTo>
                    <a:pt x="5952" y="7528"/>
                    <a:pt x="6151" y="7468"/>
                    <a:pt x="6341" y="7468"/>
                  </a:cubicBezTo>
                  <a:cubicBezTo>
                    <a:pt x="6628" y="7468"/>
                    <a:pt x="6893" y="7606"/>
                    <a:pt x="7182" y="7837"/>
                  </a:cubicBezTo>
                  <a:cubicBezTo>
                    <a:pt x="7799" y="8325"/>
                    <a:pt x="8315" y="8565"/>
                    <a:pt x="8840" y="8565"/>
                  </a:cubicBezTo>
                  <a:cubicBezTo>
                    <a:pt x="9361" y="8565"/>
                    <a:pt x="9890" y="8329"/>
                    <a:pt x="10533" y="7868"/>
                  </a:cubicBezTo>
                  <a:cubicBezTo>
                    <a:pt x="10789" y="7677"/>
                    <a:pt x="11108" y="7533"/>
                    <a:pt x="11395" y="7374"/>
                  </a:cubicBezTo>
                  <a:cubicBezTo>
                    <a:pt x="12289" y="6863"/>
                    <a:pt x="12544" y="5778"/>
                    <a:pt x="11906" y="4980"/>
                  </a:cubicBezTo>
                  <a:cubicBezTo>
                    <a:pt x="11172" y="4086"/>
                    <a:pt x="10533" y="2953"/>
                    <a:pt x="9576" y="2410"/>
                  </a:cubicBezTo>
                  <a:cubicBezTo>
                    <a:pt x="7836" y="1437"/>
                    <a:pt x="5873" y="814"/>
                    <a:pt x="387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17"/>
            <p:cNvSpPr/>
            <p:nvPr/>
          </p:nvSpPr>
          <p:spPr>
            <a:xfrm>
              <a:off x="3828197" y="4041267"/>
              <a:ext cx="433157" cy="662215"/>
            </a:xfrm>
            <a:custGeom>
              <a:rect b="b" l="l" r="r" t="t"/>
              <a:pathLst>
                <a:path extrusionOk="0" h="12815" w="8348">
                  <a:moveTo>
                    <a:pt x="4627" y="0"/>
                  </a:moveTo>
                  <a:cubicBezTo>
                    <a:pt x="4611" y="0"/>
                    <a:pt x="4596" y="1"/>
                    <a:pt x="4581" y="2"/>
                  </a:cubicBezTo>
                  <a:cubicBezTo>
                    <a:pt x="3320" y="162"/>
                    <a:pt x="1102" y="2763"/>
                    <a:pt x="926" y="4024"/>
                  </a:cubicBezTo>
                  <a:cubicBezTo>
                    <a:pt x="814" y="4806"/>
                    <a:pt x="543" y="5572"/>
                    <a:pt x="352" y="6338"/>
                  </a:cubicBezTo>
                  <a:cubicBezTo>
                    <a:pt x="240" y="6753"/>
                    <a:pt x="128" y="7168"/>
                    <a:pt x="1" y="7663"/>
                  </a:cubicBezTo>
                  <a:cubicBezTo>
                    <a:pt x="64" y="7838"/>
                    <a:pt x="112" y="8094"/>
                    <a:pt x="256" y="8221"/>
                  </a:cubicBezTo>
                  <a:cubicBezTo>
                    <a:pt x="1740" y="9658"/>
                    <a:pt x="3224" y="11094"/>
                    <a:pt x="4724" y="12498"/>
                  </a:cubicBezTo>
                  <a:cubicBezTo>
                    <a:pt x="4952" y="12713"/>
                    <a:pt x="5180" y="12815"/>
                    <a:pt x="5391" y="12815"/>
                  </a:cubicBezTo>
                  <a:cubicBezTo>
                    <a:pt x="5683" y="12815"/>
                    <a:pt x="5944" y="12620"/>
                    <a:pt x="6129" y="12259"/>
                  </a:cubicBezTo>
                  <a:cubicBezTo>
                    <a:pt x="6480" y="11589"/>
                    <a:pt x="6751" y="10887"/>
                    <a:pt x="6959" y="10152"/>
                  </a:cubicBezTo>
                  <a:cubicBezTo>
                    <a:pt x="7358" y="8716"/>
                    <a:pt x="7613" y="7232"/>
                    <a:pt x="8060" y="5811"/>
                  </a:cubicBezTo>
                  <a:cubicBezTo>
                    <a:pt x="8331" y="4902"/>
                    <a:pt x="8347" y="4184"/>
                    <a:pt x="7693" y="3418"/>
                  </a:cubicBezTo>
                  <a:cubicBezTo>
                    <a:pt x="6943" y="2540"/>
                    <a:pt x="6384" y="1503"/>
                    <a:pt x="5666" y="609"/>
                  </a:cubicBezTo>
                  <a:cubicBezTo>
                    <a:pt x="5422" y="319"/>
                    <a:pt x="4960" y="0"/>
                    <a:pt x="46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17"/>
            <p:cNvSpPr/>
            <p:nvPr/>
          </p:nvSpPr>
          <p:spPr>
            <a:xfrm>
              <a:off x="1890464" y="4452849"/>
              <a:ext cx="512649" cy="469312"/>
            </a:xfrm>
            <a:custGeom>
              <a:rect b="b" l="l" r="r" t="t"/>
              <a:pathLst>
                <a:path extrusionOk="0" h="9082" w="9880">
                  <a:moveTo>
                    <a:pt x="4486" y="1"/>
                  </a:moveTo>
                  <a:cubicBezTo>
                    <a:pt x="2985" y="272"/>
                    <a:pt x="1645" y="416"/>
                    <a:pt x="671" y="1613"/>
                  </a:cubicBezTo>
                  <a:cubicBezTo>
                    <a:pt x="145" y="2251"/>
                    <a:pt x="1" y="2778"/>
                    <a:pt x="544" y="3448"/>
                  </a:cubicBezTo>
                  <a:cubicBezTo>
                    <a:pt x="911" y="3911"/>
                    <a:pt x="1166" y="4454"/>
                    <a:pt x="1501" y="4948"/>
                  </a:cubicBezTo>
                  <a:cubicBezTo>
                    <a:pt x="1804" y="5395"/>
                    <a:pt x="2044" y="6034"/>
                    <a:pt x="2459" y="6193"/>
                  </a:cubicBezTo>
                  <a:cubicBezTo>
                    <a:pt x="3831" y="6720"/>
                    <a:pt x="4853" y="7629"/>
                    <a:pt x="5826" y="8651"/>
                  </a:cubicBezTo>
                  <a:cubicBezTo>
                    <a:pt x="6089" y="8933"/>
                    <a:pt x="6369" y="9082"/>
                    <a:pt x="6672" y="9082"/>
                  </a:cubicBezTo>
                  <a:cubicBezTo>
                    <a:pt x="6883" y="9082"/>
                    <a:pt x="7106" y="9009"/>
                    <a:pt x="7342" y="8858"/>
                  </a:cubicBezTo>
                  <a:cubicBezTo>
                    <a:pt x="7773" y="8619"/>
                    <a:pt x="8204" y="8348"/>
                    <a:pt x="8603" y="8044"/>
                  </a:cubicBezTo>
                  <a:cubicBezTo>
                    <a:pt x="8810" y="7853"/>
                    <a:pt x="9050" y="7486"/>
                    <a:pt x="9018" y="7231"/>
                  </a:cubicBezTo>
                  <a:cubicBezTo>
                    <a:pt x="8826" y="5826"/>
                    <a:pt x="9114" y="4533"/>
                    <a:pt x="9640" y="3241"/>
                  </a:cubicBezTo>
                  <a:cubicBezTo>
                    <a:pt x="9880" y="2666"/>
                    <a:pt x="9768" y="2283"/>
                    <a:pt x="9082" y="2028"/>
                  </a:cubicBezTo>
                  <a:cubicBezTo>
                    <a:pt x="8060" y="1645"/>
                    <a:pt x="7119" y="1070"/>
                    <a:pt x="6113" y="607"/>
                  </a:cubicBezTo>
                  <a:cubicBezTo>
                    <a:pt x="5555" y="352"/>
                    <a:pt x="4948" y="177"/>
                    <a:pt x="44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17"/>
            <p:cNvSpPr/>
            <p:nvPr/>
          </p:nvSpPr>
          <p:spPr>
            <a:xfrm>
              <a:off x="428071" y="3445417"/>
              <a:ext cx="506889" cy="539022"/>
            </a:xfrm>
            <a:custGeom>
              <a:rect b="b" l="l" r="r" t="t"/>
              <a:pathLst>
                <a:path extrusionOk="0" h="10431" w="9769">
                  <a:moveTo>
                    <a:pt x="1989" y="1"/>
                  </a:moveTo>
                  <a:cubicBezTo>
                    <a:pt x="1430" y="1"/>
                    <a:pt x="825" y="261"/>
                    <a:pt x="671" y="713"/>
                  </a:cubicBezTo>
                  <a:cubicBezTo>
                    <a:pt x="432" y="1399"/>
                    <a:pt x="145" y="2101"/>
                    <a:pt x="65" y="2820"/>
                  </a:cubicBezTo>
                  <a:cubicBezTo>
                    <a:pt x="1" y="3474"/>
                    <a:pt x="161" y="4160"/>
                    <a:pt x="256" y="4815"/>
                  </a:cubicBezTo>
                  <a:cubicBezTo>
                    <a:pt x="304" y="5198"/>
                    <a:pt x="512" y="5597"/>
                    <a:pt x="432" y="5964"/>
                  </a:cubicBezTo>
                  <a:cubicBezTo>
                    <a:pt x="145" y="7528"/>
                    <a:pt x="145" y="7575"/>
                    <a:pt x="1517" y="8421"/>
                  </a:cubicBezTo>
                  <a:cubicBezTo>
                    <a:pt x="1804" y="8645"/>
                    <a:pt x="2060" y="8900"/>
                    <a:pt x="2283" y="9203"/>
                  </a:cubicBezTo>
                  <a:cubicBezTo>
                    <a:pt x="2973" y="10018"/>
                    <a:pt x="4118" y="10430"/>
                    <a:pt x="5247" y="10430"/>
                  </a:cubicBezTo>
                  <a:cubicBezTo>
                    <a:pt x="6284" y="10430"/>
                    <a:pt x="7307" y="10082"/>
                    <a:pt x="7949" y="9379"/>
                  </a:cubicBezTo>
                  <a:cubicBezTo>
                    <a:pt x="8268" y="9092"/>
                    <a:pt x="8619" y="8852"/>
                    <a:pt x="9002" y="8661"/>
                  </a:cubicBezTo>
                  <a:cubicBezTo>
                    <a:pt x="9672" y="8294"/>
                    <a:pt x="9768" y="7783"/>
                    <a:pt x="9401" y="7161"/>
                  </a:cubicBezTo>
                  <a:cubicBezTo>
                    <a:pt x="9257" y="6921"/>
                    <a:pt x="9018" y="6762"/>
                    <a:pt x="8906" y="6522"/>
                  </a:cubicBezTo>
                  <a:cubicBezTo>
                    <a:pt x="8381" y="5298"/>
                    <a:pt x="7870" y="4869"/>
                    <a:pt x="7136" y="4869"/>
                  </a:cubicBezTo>
                  <a:cubicBezTo>
                    <a:pt x="6732" y="4869"/>
                    <a:pt x="6261" y="4999"/>
                    <a:pt x="5682" y="5198"/>
                  </a:cubicBezTo>
                  <a:cubicBezTo>
                    <a:pt x="5507" y="5261"/>
                    <a:pt x="5352" y="5294"/>
                    <a:pt x="5213" y="5294"/>
                  </a:cubicBezTo>
                  <a:cubicBezTo>
                    <a:pt x="4858" y="5294"/>
                    <a:pt x="4608" y="5075"/>
                    <a:pt x="4390" y="4559"/>
                  </a:cubicBezTo>
                  <a:cubicBezTo>
                    <a:pt x="3975" y="3602"/>
                    <a:pt x="3289" y="2756"/>
                    <a:pt x="2570" y="1655"/>
                  </a:cubicBezTo>
                  <a:cubicBezTo>
                    <a:pt x="2714" y="1447"/>
                    <a:pt x="2826" y="1224"/>
                    <a:pt x="2906" y="1000"/>
                  </a:cubicBezTo>
                  <a:cubicBezTo>
                    <a:pt x="2985" y="793"/>
                    <a:pt x="2985" y="569"/>
                    <a:pt x="2890" y="362"/>
                  </a:cubicBezTo>
                  <a:cubicBezTo>
                    <a:pt x="2705" y="114"/>
                    <a:pt x="2357" y="1"/>
                    <a:pt x="19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17"/>
            <p:cNvSpPr/>
            <p:nvPr/>
          </p:nvSpPr>
          <p:spPr>
            <a:xfrm>
              <a:off x="5773350" y="2459276"/>
              <a:ext cx="506837" cy="538815"/>
            </a:xfrm>
            <a:custGeom>
              <a:rect b="b" l="l" r="r" t="t"/>
              <a:pathLst>
                <a:path extrusionOk="0" h="10427" w="9768">
                  <a:moveTo>
                    <a:pt x="1993" y="1"/>
                  </a:moveTo>
                  <a:cubicBezTo>
                    <a:pt x="1438" y="1"/>
                    <a:pt x="840" y="261"/>
                    <a:pt x="687" y="710"/>
                  </a:cubicBezTo>
                  <a:cubicBezTo>
                    <a:pt x="432" y="1412"/>
                    <a:pt x="160" y="2114"/>
                    <a:pt x="81" y="2832"/>
                  </a:cubicBezTo>
                  <a:cubicBezTo>
                    <a:pt x="1" y="3471"/>
                    <a:pt x="176" y="4157"/>
                    <a:pt x="256" y="4827"/>
                  </a:cubicBezTo>
                  <a:cubicBezTo>
                    <a:pt x="304" y="5210"/>
                    <a:pt x="511" y="5609"/>
                    <a:pt x="448" y="5960"/>
                  </a:cubicBezTo>
                  <a:cubicBezTo>
                    <a:pt x="144" y="7540"/>
                    <a:pt x="160" y="7572"/>
                    <a:pt x="1517" y="8434"/>
                  </a:cubicBezTo>
                  <a:cubicBezTo>
                    <a:pt x="1804" y="8642"/>
                    <a:pt x="2075" y="8913"/>
                    <a:pt x="2283" y="9200"/>
                  </a:cubicBezTo>
                  <a:cubicBezTo>
                    <a:pt x="2973" y="10015"/>
                    <a:pt x="4123" y="10427"/>
                    <a:pt x="5255" y="10427"/>
                  </a:cubicBezTo>
                  <a:cubicBezTo>
                    <a:pt x="6296" y="10427"/>
                    <a:pt x="7322" y="10079"/>
                    <a:pt x="7964" y="9376"/>
                  </a:cubicBezTo>
                  <a:cubicBezTo>
                    <a:pt x="8268" y="9088"/>
                    <a:pt x="8619" y="8849"/>
                    <a:pt x="9002" y="8673"/>
                  </a:cubicBezTo>
                  <a:cubicBezTo>
                    <a:pt x="9672" y="8290"/>
                    <a:pt x="9768" y="7780"/>
                    <a:pt x="9401" y="7157"/>
                  </a:cubicBezTo>
                  <a:cubicBezTo>
                    <a:pt x="9257" y="6934"/>
                    <a:pt x="9018" y="6758"/>
                    <a:pt x="8906" y="6535"/>
                  </a:cubicBezTo>
                  <a:cubicBezTo>
                    <a:pt x="8383" y="5304"/>
                    <a:pt x="7873" y="4871"/>
                    <a:pt x="7144" y="4871"/>
                  </a:cubicBezTo>
                  <a:cubicBezTo>
                    <a:pt x="6738" y="4871"/>
                    <a:pt x="6264" y="5005"/>
                    <a:pt x="5682" y="5210"/>
                  </a:cubicBezTo>
                  <a:cubicBezTo>
                    <a:pt x="5511" y="5272"/>
                    <a:pt x="5360" y="5304"/>
                    <a:pt x="5224" y="5304"/>
                  </a:cubicBezTo>
                  <a:cubicBezTo>
                    <a:pt x="4863" y="5304"/>
                    <a:pt x="4610" y="5077"/>
                    <a:pt x="4390" y="4556"/>
                  </a:cubicBezTo>
                  <a:cubicBezTo>
                    <a:pt x="3975" y="3614"/>
                    <a:pt x="3288" y="2769"/>
                    <a:pt x="2570" y="1651"/>
                  </a:cubicBezTo>
                  <a:cubicBezTo>
                    <a:pt x="2714" y="1460"/>
                    <a:pt x="2826" y="1236"/>
                    <a:pt x="2921" y="1013"/>
                  </a:cubicBezTo>
                  <a:cubicBezTo>
                    <a:pt x="3001" y="806"/>
                    <a:pt x="3001" y="566"/>
                    <a:pt x="2905" y="375"/>
                  </a:cubicBezTo>
                  <a:cubicBezTo>
                    <a:pt x="2719" y="118"/>
                    <a:pt x="2366" y="1"/>
                    <a:pt x="1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17"/>
            <p:cNvSpPr/>
            <p:nvPr/>
          </p:nvSpPr>
          <p:spPr>
            <a:xfrm>
              <a:off x="1087248" y="4252665"/>
              <a:ext cx="354495" cy="540882"/>
            </a:xfrm>
            <a:custGeom>
              <a:rect b="b" l="l" r="r" t="t"/>
              <a:pathLst>
                <a:path extrusionOk="0" h="10467" w="6832">
                  <a:moveTo>
                    <a:pt x="5777" y="1"/>
                  </a:moveTo>
                  <a:cubicBezTo>
                    <a:pt x="5436" y="1"/>
                    <a:pt x="4993" y="297"/>
                    <a:pt x="4693" y="555"/>
                  </a:cubicBezTo>
                  <a:cubicBezTo>
                    <a:pt x="4198" y="954"/>
                    <a:pt x="3831" y="1497"/>
                    <a:pt x="3400" y="1960"/>
                  </a:cubicBezTo>
                  <a:cubicBezTo>
                    <a:pt x="2825" y="2582"/>
                    <a:pt x="2011" y="3093"/>
                    <a:pt x="1676" y="3843"/>
                  </a:cubicBezTo>
                  <a:cubicBezTo>
                    <a:pt x="1038" y="5295"/>
                    <a:pt x="623" y="6859"/>
                    <a:pt x="176" y="8391"/>
                  </a:cubicBezTo>
                  <a:cubicBezTo>
                    <a:pt x="1" y="8966"/>
                    <a:pt x="208" y="9461"/>
                    <a:pt x="862" y="9636"/>
                  </a:cubicBezTo>
                  <a:cubicBezTo>
                    <a:pt x="1995" y="9924"/>
                    <a:pt x="3129" y="10195"/>
                    <a:pt x="4262" y="10466"/>
                  </a:cubicBezTo>
                  <a:cubicBezTo>
                    <a:pt x="5586" y="10307"/>
                    <a:pt x="5826" y="10083"/>
                    <a:pt x="5953" y="8790"/>
                  </a:cubicBezTo>
                  <a:cubicBezTo>
                    <a:pt x="6065" y="7657"/>
                    <a:pt x="6209" y="6524"/>
                    <a:pt x="6336" y="5391"/>
                  </a:cubicBezTo>
                  <a:cubicBezTo>
                    <a:pt x="6480" y="4066"/>
                    <a:pt x="6592" y="2726"/>
                    <a:pt x="6751" y="1401"/>
                  </a:cubicBezTo>
                  <a:cubicBezTo>
                    <a:pt x="6831" y="699"/>
                    <a:pt x="6512" y="141"/>
                    <a:pt x="5889" y="13"/>
                  </a:cubicBezTo>
                  <a:cubicBezTo>
                    <a:pt x="5854" y="5"/>
                    <a:pt x="5816" y="1"/>
                    <a:pt x="57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17"/>
            <p:cNvSpPr/>
            <p:nvPr/>
          </p:nvSpPr>
          <p:spPr>
            <a:xfrm>
              <a:off x="2209311" y="3875601"/>
              <a:ext cx="447218" cy="346274"/>
            </a:xfrm>
            <a:custGeom>
              <a:rect b="b" l="l" r="r" t="t"/>
              <a:pathLst>
                <a:path extrusionOk="0" h="6701" w="8619">
                  <a:moveTo>
                    <a:pt x="2330" y="1"/>
                  </a:moveTo>
                  <a:cubicBezTo>
                    <a:pt x="447" y="1"/>
                    <a:pt x="0" y="256"/>
                    <a:pt x="32" y="1676"/>
                  </a:cubicBezTo>
                  <a:cubicBezTo>
                    <a:pt x="32" y="3017"/>
                    <a:pt x="335" y="4357"/>
                    <a:pt x="623" y="5682"/>
                  </a:cubicBezTo>
                  <a:cubicBezTo>
                    <a:pt x="798" y="6448"/>
                    <a:pt x="1516" y="6592"/>
                    <a:pt x="2203" y="6671"/>
                  </a:cubicBezTo>
                  <a:cubicBezTo>
                    <a:pt x="2374" y="6691"/>
                    <a:pt x="2544" y="6701"/>
                    <a:pt x="2711" y="6701"/>
                  </a:cubicBezTo>
                  <a:cubicBezTo>
                    <a:pt x="4286" y="6701"/>
                    <a:pt x="5682" y="5888"/>
                    <a:pt x="7182" y="5570"/>
                  </a:cubicBezTo>
                  <a:cubicBezTo>
                    <a:pt x="7517" y="5491"/>
                    <a:pt x="7804" y="5171"/>
                    <a:pt x="8076" y="4916"/>
                  </a:cubicBezTo>
                  <a:cubicBezTo>
                    <a:pt x="8602" y="4389"/>
                    <a:pt x="8618" y="3129"/>
                    <a:pt x="8092" y="2618"/>
                  </a:cubicBezTo>
                  <a:cubicBezTo>
                    <a:pt x="6368" y="974"/>
                    <a:pt x="4229" y="256"/>
                    <a:pt x="23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17"/>
            <p:cNvSpPr/>
            <p:nvPr/>
          </p:nvSpPr>
          <p:spPr>
            <a:xfrm>
              <a:off x="3958019" y="3220275"/>
              <a:ext cx="428383" cy="394694"/>
            </a:xfrm>
            <a:custGeom>
              <a:rect b="b" l="l" r="r" t="t"/>
              <a:pathLst>
                <a:path extrusionOk="0" h="7638" w="8256">
                  <a:moveTo>
                    <a:pt x="815" y="1"/>
                  </a:moveTo>
                  <a:cubicBezTo>
                    <a:pt x="356" y="1"/>
                    <a:pt x="0" y="262"/>
                    <a:pt x="52" y="921"/>
                  </a:cubicBezTo>
                  <a:cubicBezTo>
                    <a:pt x="228" y="2900"/>
                    <a:pt x="451" y="4847"/>
                    <a:pt x="2238" y="6171"/>
                  </a:cubicBezTo>
                  <a:cubicBezTo>
                    <a:pt x="2685" y="6506"/>
                    <a:pt x="2957" y="7065"/>
                    <a:pt x="3403" y="7368"/>
                  </a:cubicBezTo>
                  <a:cubicBezTo>
                    <a:pt x="3684" y="7554"/>
                    <a:pt x="4010" y="7638"/>
                    <a:pt x="4348" y="7638"/>
                  </a:cubicBezTo>
                  <a:cubicBezTo>
                    <a:pt x="5375" y="7638"/>
                    <a:pt x="6507" y="6861"/>
                    <a:pt x="6771" y="5804"/>
                  </a:cubicBezTo>
                  <a:cubicBezTo>
                    <a:pt x="6835" y="5501"/>
                    <a:pt x="6994" y="5246"/>
                    <a:pt x="7218" y="5038"/>
                  </a:cubicBezTo>
                  <a:cubicBezTo>
                    <a:pt x="7872" y="4559"/>
                    <a:pt x="8255" y="4017"/>
                    <a:pt x="8095" y="3251"/>
                  </a:cubicBezTo>
                  <a:cubicBezTo>
                    <a:pt x="8048" y="1814"/>
                    <a:pt x="7936" y="1687"/>
                    <a:pt x="6563" y="1447"/>
                  </a:cubicBezTo>
                  <a:cubicBezTo>
                    <a:pt x="6212" y="1383"/>
                    <a:pt x="5861" y="1272"/>
                    <a:pt x="5510" y="1176"/>
                  </a:cubicBezTo>
                  <a:cubicBezTo>
                    <a:pt x="4058" y="793"/>
                    <a:pt x="2621" y="378"/>
                    <a:pt x="1153" y="43"/>
                  </a:cubicBezTo>
                  <a:cubicBezTo>
                    <a:pt x="1037" y="15"/>
                    <a:pt x="923" y="1"/>
                    <a:pt x="8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17"/>
            <p:cNvSpPr/>
            <p:nvPr/>
          </p:nvSpPr>
          <p:spPr>
            <a:xfrm>
              <a:off x="4411151" y="3757630"/>
              <a:ext cx="433987" cy="417844"/>
            </a:xfrm>
            <a:custGeom>
              <a:rect b="b" l="l" r="r" t="t"/>
              <a:pathLst>
                <a:path extrusionOk="0" h="8086" w="8364">
                  <a:moveTo>
                    <a:pt x="7109" y="1"/>
                  </a:moveTo>
                  <a:cubicBezTo>
                    <a:pt x="6843" y="1"/>
                    <a:pt x="6528" y="76"/>
                    <a:pt x="6161" y="225"/>
                  </a:cubicBezTo>
                  <a:cubicBezTo>
                    <a:pt x="4805" y="767"/>
                    <a:pt x="3448" y="1406"/>
                    <a:pt x="2044" y="1709"/>
                  </a:cubicBezTo>
                  <a:cubicBezTo>
                    <a:pt x="863" y="1948"/>
                    <a:pt x="528" y="2762"/>
                    <a:pt x="81" y="3592"/>
                  </a:cubicBezTo>
                  <a:cubicBezTo>
                    <a:pt x="1" y="3832"/>
                    <a:pt x="33" y="4103"/>
                    <a:pt x="192" y="4310"/>
                  </a:cubicBezTo>
                  <a:cubicBezTo>
                    <a:pt x="1517" y="5507"/>
                    <a:pt x="2858" y="6672"/>
                    <a:pt x="4230" y="7805"/>
                  </a:cubicBezTo>
                  <a:cubicBezTo>
                    <a:pt x="4465" y="7992"/>
                    <a:pt x="4714" y="8086"/>
                    <a:pt x="4957" y="8086"/>
                  </a:cubicBezTo>
                  <a:cubicBezTo>
                    <a:pt x="5275" y="8086"/>
                    <a:pt x="5581" y="7924"/>
                    <a:pt x="5826" y="7598"/>
                  </a:cubicBezTo>
                  <a:cubicBezTo>
                    <a:pt x="6161" y="7119"/>
                    <a:pt x="6464" y="6608"/>
                    <a:pt x="6720" y="6066"/>
                  </a:cubicBezTo>
                  <a:cubicBezTo>
                    <a:pt x="6975" y="5539"/>
                    <a:pt x="7214" y="4997"/>
                    <a:pt x="7470" y="4470"/>
                  </a:cubicBezTo>
                  <a:cubicBezTo>
                    <a:pt x="7789" y="3800"/>
                    <a:pt x="8140" y="3129"/>
                    <a:pt x="8363" y="2683"/>
                  </a:cubicBezTo>
                  <a:cubicBezTo>
                    <a:pt x="8284" y="2060"/>
                    <a:pt x="8236" y="1725"/>
                    <a:pt x="8204" y="1390"/>
                  </a:cubicBezTo>
                  <a:cubicBezTo>
                    <a:pt x="8113" y="450"/>
                    <a:pt x="7758" y="1"/>
                    <a:pt x="71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17"/>
            <p:cNvSpPr/>
            <p:nvPr/>
          </p:nvSpPr>
          <p:spPr>
            <a:xfrm>
              <a:off x="7057717" y="2232015"/>
              <a:ext cx="433987" cy="417431"/>
            </a:xfrm>
            <a:custGeom>
              <a:rect b="b" l="l" r="r" t="t"/>
              <a:pathLst>
                <a:path extrusionOk="0" h="8078" w="8364">
                  <a:moveTo>
                    <a:pt x="7109" y="0"/>
                  </a:moveTo>
                  <a:cubicBezTo>
                    <a:pt x="6843" y="0"/>
                    <a:pt x="6527" y="76"/>
                    <a:pt x="6161" y="224"/>
                  </a:cubicBezTo>
                  <a:cubicBezTo>
                    <a:pt x="4804" y="767"/>
                    <a:pt x="3464" y="1405"/>
                    <a:pt x="2043" y="1693"/>
                  </a:cubicBezTo>
                  <a:cubicBezTo>
                    <a:pt x="862" y="1948"/>
                    <a:pt x="527" y="2762"/>
                    <a:pt x="80" y="3592"/>
                  </a:cubicBezTo>
                  <a:cubicBezTo>
                    <a:pt x="1" y="3831"/>
                    <a:pt x="32" y="4102"/>
                    <a:pt x="192" y="4310"/>
                  </a:cubicBezTo>
                  <a:cubicBezTo>
                    <a:pt x="1517" y="5491"/>
                    <a:pt x="2857" y="6672"/>
                    <a:pt x="4230" y="7789"/>
                  </a:cubicBezTo>
                  <a:cubicBezTo>
                    <a:pt x="4465" y="7982"/>
                    <a:pt x="4714" y="8077"/>
                    <a:pt x="4957" y="8077"/>
                  </a:cubicBezTo>
                  <a:cubicBezTo>
                    <a:pt x="5275" y="8077"/>
                    <a:pt x="5581" y="7914"/>
                    <a:pt x="5826" y="7597"/>
                  </a:cubicBezTo>
                  <a:cubicBezTo>
                    <a:pt x="6161" y="7119"/>
                    <a:pt x="6464" y="6608"/>
                    <a:pt x="6719" y="6081"/>
                  </a:cubicBezTo>
                  <a:cubicBezTo>
                    <a:pt x="6991" y="5555"/>
                    <a:pt x="7214" y="5012"/>
                    <a:pt x="7469" y="4485"/>
                  </a:cubicBezTo>
                  <a:cubicBezTo>
                    <a:pt x="7789" y="3799"/>
                    <a:pt x="8140" y="3129"/>
                    <a:pt x="8363" y="2682"/>
                  </a:cubicBezTo>
                  <a:cubicBezTo>
                    <a:pt x="8283" y="2060"/>
                    <a:pt x="8236" y="1724"/>
                    <a:pt x="8204" y="1389"/>
                  </a:cubicBezTo>
                  <a:cubicBezTo>
                    <a:pt x="8113" y="450"/>
                    <a:pt x="7758" y="0"/>
                    <a:pt x="71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17"/>
            <p:cNvSpPr/>
            <p:nvPr/>
          </p:nvSpPr>
          <p:spPr>
            <a:xfrm>
              <a:off x="4387179" y="4326196"/>
              <a:ext cx="384279" cy="381775"/>
            </a:xfrm>
            <a:custGeom>
              <a:rect b="b" l="l" r="r" t="t"/>
              <a:pathLst>
                <a:path extrusionOk="0" h="7388" w="7406">
                  <a:moveTo>
                    <a:pt x="6073" y="1"/>
                  </a:moveTo>
                  <a:cubicBezTo>
                    <a:pt x="5865" y="1"/>
                    <a:pt x="5626" y="59"/>
                    <a:pt x="5362" y="154"/>
                  </a:cubicBezTo>
                  <a:cubicBezTo>
                    <a:pt x="3559" y="792"/>
                    <a:pt x="1915" y="1670"/>
                    <a:pt x="654" y="3170"/>
                  </a:cubicBezTo>
                  <a:cubicBezTo>
                    <a:pt x="0" y="3952"/>
                    <a:pt x="176" y="5484"/>
                    <a:pt x="1053" y="5995"/>
                  </a:cubicBezTo>
                  <a:cubicBezTo>
                    <a:pt x="1596" y="6314"/>
                    <a:pt x="2139" y="6633"/>
                    <a:pt x="2681" y="6968"/>
                  </a:cubicBezTo>
                  <a:cubicBezTo>
                    <a:pt x="3102" y="7235"/>
                    <a:pt x="3666" y="7387"/>
                    <a:pt x="4180" y="7387"/>
                  </a:cubicBezTo>
                  <a:cubicBezTo>
                    <a:pt x="4681" y="7387"/>
                    <a:pt x="5134" y="7243"/>
                    <a:pt x="5362" y="6921"/>
                  </a:cubicBezTo>
                  <a:cubicBezTo>
                    <a:pt x="6256" y="5660"/>
                    <a:pt x="7405" y="4495"/>
                    <a:pt x="7357" y="2707"/>
                  </a:cubicBezTo>
                  <a:cubicBezTo>
                    <a:pt x="7214" y="2101"/>
                    <a:pt x="7006" y="1510"/>
                    <a:pt x="6910" y="904"/>
                  </a:cubicBezTo>
                  <a:cubicBezTo>
                    <a:pt x="6793" y="241"/>
                    <a:pt x="6496" y="1"/>
                    <a:pt x="60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17"/>
            <p:cNvSpPr/>
            <p:nvPr/>
          </p:nvSpPr>
          <p:spPr>
            <a:xfrm>
              <a:off x="1756335" y="3494818"/>
              <a:ext cx="370217" cy="368339"/>
            </a:xfrm>
            <a:custGeom>
              <a:rect b="b" l="l" r="r" t="t"/>
              <a:pathLst>
                <a:path extrusionOk="0" h="7128" w="7135">
                  <a:moveTo>
                    <a:pt x="2688" y="1"/>
                  </a:moveTo>
                  <a:cubicBezTo>
                    <a:pt x="2319" y="1"/>
                    <a:pt x="1947" y="122"/>
                    <a:pt x="1596" y="379"/>
                  </a:cubicBezTo>
                  <a:cubicBezTo>
                    <a:pt x="463" y="1209"/>
                    <a:pt x="1" y="2662"/>
                    <a:pt x="463" y="3970"/>
                  </a:cubicBezTo>
                  <a:cubicBezTo>
                    <a:pt x="543" y="4258"/>
                    <a:pt x="591" y="4529"/>
                    <a:pt x="623" y="4816"/>
                  </a:cubicBezTo>
                  <a:cubicBezTo>
                    <a:pt x="575" y="6013"/>
                    <a:pt x="894" y="6444"/>
                    <a:pt x="1549" y="6508"/>
                  </a:cubicBezTo>
                  <a:cubicBezTo>
                    <a:pt x="2155" y="6556"/>
                    <a:pt x="2730" y="6699"/>
                    <a:pt x="3304" y="6907"/>
                  </a:cubicBezTo>
                  <a:cubicBezTo>
                    <a:pt x="3634" y="7054"/>
                    <a:pt x="3951" y="7128"/>
                    <a:pt x="4245" y="7128"/>
                  </a:cubicBezTo>
                  <a:cubicBezTo>
                    <a:pt x="4905" y="7128"/>
                    <a:pt x="5448" y="6758"/>
                    <a:pt x="5746" y="6029"/>
                  </a:cubicBezTo>
                  <a:cubicBezTo>
                    <a:pt x="5826" y="5822"/>
                    <a:pt x="5953" y="5630"/>
                    <a:pt x="6113" y="5470"/>
                  </a:cubicBezTo>
                  <a:cubicBezTo>
                    <a:pt x="7055" y="4625"/>
                    <a:pt x="7134" y="3220"/>
                    <a:pt x="6209" y="2358"/>
                  </a:cubicBezTo>
                  <a:cubicBezTo>
                    <a:pt x="5570" y="1752"/>
                    <a:pt x="4788" y="1289"/>
                    <a:pt x="4166" y="683"/>
                  </a:cubicBezTo>
                  <a:cubicBezTo>
                    <a:pt x="3726" y="243"/>
                    <a:pt x="3210" y="1"/>
                    <a:pt x="26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17"/>
            <p:cNvSpPr/>
            <p:nvPr/>
          </p:nvSpPr>
          <p:spPr>
            <a:xfrm>
              <a:off x="1760538" y="2807608"/>
              <a:ext cx="312155" cy="385444"/>
            </a:xfrm>
            <a:custGeom>
              <a:rect b="b" l="l" r="r" t="t"/>
              <a:pathLst>
                <a:path extrusionOk="0" h="7459" w="6016">
                  <a:moveTo>
                    <a:pt x="3121" y="0"/>
                  </a:moveTo>
                  <a:cubicBezTo>
                    <a:pt x="2196" y="0"/>
                    <a:pt x="1261" y="454"/>
                    <a:pt x="925" y="1246"/>
                  </a:cubicBezTo>
                  <a:cubicBezTo>
                    <a:pt x="510" y="2236"/>
                    <a:pt x="239" y="3257"/>
                    <a:pt x="127" y="4326"/>
                  </a:cubicBezTo>
                  <a:cubicBezTo>
                    <a:pt x="0" y="5389"/>
                    <a:pt x="788" y="6688"/>
                    <a:pt x="1659" y="6688"/>
                  </a:cubicBezTo>
                  <a:cubicBezTo>
                    <a:pt x="1664" y="6688"/>
                    <a:pt x="1670" y="6688"/>
                    <a:pt x="1675" y="6688"/>
                  </a:cubicBezTo>
                  <a:cubicBezTo>
                    <a:pt x="1689" y="6688"/>
                    <a:pt x="1704" y="6688"/>
                    <a:pt x="1718" y="6688"/>
                  </a:cubicBezTo>
                  <a:cubicBezTo>
                    <a:pt x="2863" y="6688"/>
                    <a:pt x="3779" y="7312"/>
                    <a:pt x="4835" y="7438"/>
                  </a:cubicBezTo>
                  <a:cubicBezTo>
                    <a:pt x="4942" y="7452"/>
                    <a:pt x="5039" y="7459"/>
                    <a:pt x="5127" y="7459"/>
                  </a:cubicBezTo>
                  <a:cubicBezTo>
                    <a:pt x="5762" y="7459"/>
                    <a:pt x="5925" y="7108"/>
                    <a:pt x="5840" y="6449"/>
                  </a:cubicBezTo>
                  <a:cubicBezTo>
                    <a:pt x="5777" y="5906"/>
                    <a:pt x="5521" y="5316"/>
                    <a:pt x="5633" y="4805"/>
                  </a:cubicBezTo>
                  <a:cubicBezTo>
                    <a:pt x="6016" y="3289"/>
                    <a:pt x="5809" y="1853"/>
                    <a:pt x="5298" y="416"/>
                  </a:cubicBezTo>
                  <a:cubicBezTo>
                    <a:pt x="4739" y="289"/>
                    <a:pt x="4213" y="145"/>
                    <a:pt x="3638" y="49"/>
                  </a:cubicBezTo>
                  <a:cubicBezTo>
                    <a:pt x="3469" y="16"/>
                    <a:pt x="3295" y="0"/>
                    <a:pt x="3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17"/>
            <p:cNvSpPr/>
            <p:nvPr/>
          </p:nvSpPr>
          <p:spPr>
            <a:xfrm>
              <a:off x="5557239" y="3417720"/>
              <a:ext cx="395020" cy="356506"/>
            </a:xfrm>
            <a:custGeom>
              <a:rect b="b" l="l" r="r" t="t"/>
              <a:pathLst>
                <a:path extrusionOk="0" h="6899" w="7613">
                  <a:moveTo>
                    <a:pt x="2811" y="1"/>
                  </a:moveTo>
                  <a:cubicBezTo>
                    <a:pt x="2318" y="1"/>
                    <a:pt x="1842" y="235"/>
                    <a:pt x="1501" y="690"/>
                  </a:cubicBezTo>
                  <a:cubicBezTo>
                    <a:pt x="910" y="1472"/>
                    <a:pt x="511" y="2414"/>
                    <a:pt x="112" y="3308"/>
                  </a:cubicBezTo>
                  <a:cubicBezTo>
                    <a:pt x="0" y="3627"/>
                    <a:pt x="32" y="3978"/>
                    <a:pt x="192" y="4265"/>
                  </a:cubicBezTo>
                  <a:cubicBezTo>
                    <a:pt x="1070" y="5590"/>
                    <a:pt x="2474" y="6148"/>
                    <a:pt x="4006" y="6899"/>
                  </a:cubicBezTo>
                  <a:cubicBezTo>
                    <a:pt x="4964" y="6452"/>
                    <a:pt x="6017" y="6101"/>
                    <a:pt x="6895" y="5510"/>
                  </a:cubicBezTo>
                  <a:cubicBezTo>
                    <a:pt x="7533" y="5079"/>
                    <a:pt x="7613" y="4249"/>
                    <a:pt x="7054" y="3643"/>
                  </a:cubicBezTo>
                  <a:cubicBezTo>
                    <a:pt x="6097" y="2526"/>
                    <a:pt x="5075" y="1472"/>
                    <a:pt x="3990" y="483"/>
                  </a:cubicBezTo>
                  <a:cubicBezTo>
                    <a:pt x="3630" y="159"/>
                    <a:pt x="3215" y="1"/>
                    <a:pt x="28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17"/>
            <p:cNvSpPr/>
            <p:nvPr/>
          </p:nvSpPr>
          <p:spPr>
            <a:xfrm>
              <a:off x="2924786" y="4539919"/>
              <a:ext cx="539111" cy="257548"/>
            </a:xfrm>
            <a:custGeom>
              <a:rect b="b" l="l" r="r" t="t"/>
              <a:pathLst>
                <a:path extrusionOk="0" h="4984" w="10390">
                  <a:moveTo>
                    <a:pt x="3959" y="1"/>
                  </a:moveTo>
                  <a:cubicBezTo>
                    <a:pt x="3165" y="1"/>
                    <a:pt x="2546" y="521"/>
                    <a:pt x="1963" y="1380"/>
                  </a:cubicBezTo>
                  <a:cubicBezTo>
                    <a:pt x="1436" y="2146"/>
                    <a:pt x="686" y="2737"/>
                    <a:pt x="64" y="3423"/>
                  </a:cubicBezTo>
                  <a:cubicBezTo>
                    <a:pt x="0" y="3487"/>
                    <a:pt x="32" y="3646"/>
                    <a:pt x="16" y="3870"/>
                  </a:cubicBezTo>
                  <a:lnTo>
                    <a:pt x="606" y="3614"/>
                  </a:lnTo>
                  <a:lnTo>
                    <a:pt x="606" y="4173"/>
                  </a:lnTo>
                  <a:cubicBezTo>
                    <a:pt x="2027" y="4269"/>
                    <a:pt x="3304" y="4333"/>
                    <a:pt x="4612" y="4444"/>
                  </a:cubicBezTo>
                  <a:cubicBezTo>
                    <a:pt x="5474" y="4508"/>
                    <a:pt x="6320" y="4891"/>
                    <a:pt x="7118" y="4971"/>
                  </a:cubicBezTo>
                  <a:cubicBezTo>
                    <a:pt x="7191" y="4979"/>
                    <a:pt x="7265" y="4983"/>
                    <a:pt x="7340" y="4983"/>
                  </a:cubicBezTo>
                  <a:cubicBezTo>
                    <a:pt x="8253" y="4983"/>
                    <a:pt x="9239" y="4386"/>
                    <a:pt x="10198" y="4061"/>
                  </a:cubicBezTo>
                  <a:cubicBezTo>
                    <a:pt x="10262" y="4029"/>
                    <a:pt x="10294" y="3854"/>
                    <a:pt x="10390" y="3678"/>
                  </a:cubicBezTo>
                  <a:lnTo>
                    <a:pt x="9512" y="3471"/>
                  </a:lnTo>
                  <a:cubicBezTo>
                    <a:pt x="9512" y="1013"/>
                    <a:pt x="8730" y="965"/>
                    <a:pt x="7070" y="614"/>
                  </a:cubicBezTo>
                  <a:cubicBezTo>
                    <a:pt x="6902" y="582"/>
                    <a:pt x="6723" y="575"/>
                    <a:pt x="6541" y="575"/>
                  </a:cubicBezTo>
                  <a:cubicBezTo>
                    <a:pt x="6410" y="575"/>
                    <a:pt x="6279" y="578"/>
                    <a:pt x="6150" y="578"/>
                  </a:cubicBezTo>
                  <a:cubicBezTo>
                    <a:pt x="5841" y="578"/>
                    <a:pt x="5546" y="558"/>
                    <a:pt x="5314" y="423"/>
                  </a:cubicBezTo>
                  <a:cubicBezTo>
                    <a:pt x="4806" y="133"/>
                    <a:pt x="4360" y="1"/>
                    <a:pt x="39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17"/>
            <p:cNvSpPr/>
            <p:nvPr/>
          </p:nvSpPr>
          <p:spPr>
            <a:xfrm>
              <a:off x="3548316" y="4739483"/>
              <a:ext cx="407473" cy="388544"/>
            </a:xfrm>
            <a:custGeom>
              <a:rect b="b" l="l" r="r" t="t"/>
              <a:pathLst>
                <a:path extrusionOk="0" h="7519" w="7853">
                  <a:moveTo>
                    <a:pt x="5805" y="1"/>
                  </a:moveTo>
                  <a:cubicBezTo>
                    <a:pt x="4717" y="1"/>
                    <a:pt x="3720" y="280"/>
                    <a:pt x="3001" y="1380"/>
                  </a:cubicBezTo>
                  <a:cubicBezTo>
                    <a:pt x="2203" y="2593"/>
                    <a:pt x="1213" y="3694"/>
                    <a:pt x="320" y="4859"/>
                  </a:cubicBezTo>
                  <a:cubicBezTo>
                    <a:pt x="176" y="5035"/>
                    <a:pt x="0" y="5386"/>
                    <a:pt x="48" y="5434"/>
                  </a:cubicBezTo>
                  <a:cubicBezTo>
                    <a:pt x="878" y="6152"/>
                    <a:pt x="1740" y="6854"/>
                    <a:pt x="2650" y="7509"/>
                  </a:cubicBezTo>
                  <a:cubicBezTo>
                    <a:pt x="2658" y="7515"/>
                    <a:pt x="2669" y="7518"/>
                    <a:pt x="2684" y="7518"/>
                  </a:cubicBezTo>
                  <a:cubicBezTo>
                    <a:pt x="2811" y="7518"/>
                    <a:pt x="3165" y="7280"/>
                    <a:pt x="3352" y="7094"/>
                  </a:cubicBezTo>
                  <a:cubicBezTo>
                    <a:pt x="3990" y="6471"/>
                    <a:pt x="4517" y="5641"/>
                    <a:pt x="5267" y="5226"/>
                  </a:cubicBezTo>
                  <a:cubicBezTo>
                    <a:pt x="6576" y="4492"/>
                    <a:pt x="6911" y="3343"/>
                    <a:pt x="7166" y="1843"/>
                  </a:cubicBezTo>
                  <a:lnTo>
                    <a:pt x="7469" y="2705"/>
                  </a:lnTo>
                  <a:cubicBezTo>
                    <a:pt x="7852" y="1157"/>
                    <a:pt x="7405" y="88"/>
                    <a:pt x="6384" y="24"/>
                  </a:cubicBezTo>
                  <a:cubicBezTo>
                    <a:pt x="6189" y="9"/>
                    <a:pt x="5995" y="1"/>
                    <a:pt x="58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17"/>
            <p:cNvSpPr/>
            <p:nvPr/>
          </p:nvSpPr>
          <p:spPr>
            <a:xfrm>
              <a:off x="5485998" y="4369912"/>
              <a:ext cx="371878" cy="366066"/>
            </a:xfrm>
            <a:custGeom>
              <a:rect b="b" l="l" r="r" t="t"/>
              <a:pathLst>
                <a:path extrusionOk="0" h="7084" w="7167">
                  <a:moveTo>
                    <a:pt x="2815" y="0"/>
                  </a:moveTo>
                  <a:cubicBezTo>
                    <a:pt x="2022" y="0"/>
                    <a:pt x="1306" y="467"/>
                    <a:pt x="879" y="1399"/>
                  </a:cubicBezTo>
                  <a:cubicBezTo>
                    <a:pt x="432" y="2340"/>
                    <a:pt x="272" y="3409"/>
                    <a:pt x="1" y="4351"/>
                  </a:cubicBezTo>
                  <a:cubicBezTo>
                    <a:pt x="208" y="5101"/>
                    <a:pt x="304" y="5739"/>
                    <a:pt x="544" y="6314"/>
                  </a:cubicBezTo>
                  <a:cubicBezTo>
                    <a:pt x="759" y="6819"/>
                    <a:pt x="1089" y="7083"/>
                    <a:pt x="1461" y="7083"/>
                  </a:cubicBezTo>
                  <a:cubicBezTo>
                    <a:pt x="1723" y="7083"/>
                    <a:pt x="2006" y="6952"/>
                    <a:pt x="2283" y="6681"/>
                  </a:cubicBezTo>
                  <a:cubicBezTo>
                    <a:pt x="3241" y="5739"/>
                    <a:pt x="4470" y="5117"/>
                    <a:pt x="5794" y="4926"/>
                  </a:cubicBezTo>
                  <a:cubicBezTo>
                    <a:pt x="7023" y="4750"/>
                    <a:pt x="7167" y="4255"/>
                    <a:pt x="6448" y="3250"/>
                  </a:cubicBezTo>
                  <a:cubicBezTo>
                    <a:pt x="5874" y="2452"/>
                    <a:pt x="4533" y="2196"/>
                    <a:pt x="4677" y="856"/>
                  </a:cubicBezTo>
                  <a:cubicBezTo>
                    <a:pt x="4693" y="792"/>
                    <a:pt x="4533" y="712"/>
                    <a:pt x="4470" y="648"/>
                  </a:cubicBezTo>
                  <a:cubicBezTo>
                    <a:pt x="3927" y="216"/>
                    <a:pt x="3353" y="0"/>
                    <a:pt x="28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17"/>
            <p:cNvSpPr/>
            <p:nvPr/>
          </p:nvSpPr>
          <p:spPr>
            <a:xfrm>
              <a:off x="1174211" y="2780635"/>
              <a:ext cx="329589" cy="443527"/>
            </a:xfrm>
            <a:custGeom>
              <a:rect b="b" l="l" r="r" t="t"/>
              <a:pathLst>
                <a:path extrusionOk="0" h="8583" w="6352">
                  <a:moveTo>
                    <a:pt x="4109" y="1"/>
                  </a:moveTo>
                  <a:cubicBezTo>
                    <a:pt x="3897" y="1"/>
                    <a:pt x="3724" y="221"/>
                    <a:pt x="3479" y="667"/>
                  </a:cubicBezTo>
                  <a:cubicBezTo>
                    <a:pt x="2665" y="2151"/>
                    <a:pt x="1836" y="3604"/>
                    <a:pt x="1006" y="5056"/>
                  </a:cubicBezTo>
                  <a:cubicBezTo>
                    <a:pt x="0" y="6747"/>
                    <a:pt x="527" y="7992"/>
                    <a:pt x="2394" y="8375"/>
                  </a:cubicBezTo>
                  <a:cubicBezTo>
                    <a:pt x="2649" y="8423"/>
                    <a:pt x="2905" y="8503"/>
                    <a:pt x="3176" y="8583"/>
                  </a:cubicBezTo>
                  <a:cubicBezTo>
                    <a:pt x="4086" y="7418"/>
                    <a:pt x="5251" y="6684"/>
                    <a:pt x="5762" y="5168"/>
                  </a:cubicBezTo>
                  <a:cubicBezTo>
                    <a:pt x="6352" y="3444"/>
                    <a:pt x="6033" y="1736"/>
                    <a:pt x="4852" y="523"/>
                  </a:cubicBezTo>
                  <a:cubicBezTo>
                    <a:pt x="4520" y="177"/>
                    <a:pt x="4299" y="1"/>
                    <a:pt x="41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17"/>
            <p:cNvSpPr/>
            <p:nvPr/>
          </p:nvSpPr>
          <p:spPr>
            <a:xfrm>
              <a:off x="660785" y="3214539"/>
              <a:ext cx="298976" cy="398156"/>
            </a:xfrm>
            <a:custGeom>
              <a:rect b="b" l="l" r="r" t="t"/>
              <a:pathLst>
                <a:path extrusionOk="0" h="7705" w="5762">
                  <a:moveTo>
                    <a:pt x="2190" y="0"/>
                  </a:moveTo>
                  <a:cubicBezTo>
                    <a:pt x="1655" y="0"/>
                    <a:pt x="1052" y="281"/>
                    <a:pt x="894" y="744"/>
                  </a:cubicBezTo>
                  <a:cubicBezTo>
                    <a:pt x="527" y="1861"/>
                    <a:pt x="320" y="3042"/>
                    <a:pt x="1" y="4383"/>
                  </a:cubicBezTo>
                  <a:cubicBezTo>
                    <a:pt x="16" y="4383"/>
                    <a:pt x="48" y="4575"/>
                    <a:pt x="112" y="4766"/>
                  </a:cubicBezTo>
                  <a:cubicBezTo>
                    <a:pt x="655" y="6394"/>
                    <a:pt x="2107" y="7527"/>
                    <a:pt x="3815" y="7703"/>
                  </a:cubicBezTo>
                  <a:cubicBezTo>
                    <a:pt x="3842" y="7704"/>
                    <a:pt x="3871" y="7705"/>
                    <a:pt x="3901" y="7705"/>
                  </a:cubicBezTo>
                  <a:cubicBezTo>
                    <a:pt x="4180" y="7705"/>
                    <a:pt x="4586" y="7639"/>
                    <a:pt x="4629" y="7495"/>
                  </a:cubicBezTo>
                  <a:cubicBezTo>
                    <a:pt x="5012" y="6538"/>
                    <a:pt x="5762" y="5388"/>
                    <a:pt x="5490" y="4591"/>
                  </a:cubicBezTo>
                  <a:cubicBezTo>
                    <a:pt x="4980" y="3074"/>
                    <a:pt x="3911" y="1702"/>
                    <a:pt x="2985" y="345"/>
                  </a:cubicBezTo>
                  <a:cubicBezTo>
                    <a:pt x="2826" y="108"/>
                    <a:pt x="2521" y="0"/>
                    <a:pt x="21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17"/>
            <p:cNvSpPr/>
            <p:nvPr/>
          </p:nvSpPr>
          <p:spPr>
            <a:xfrm>
              <a:off x="4940298" y="3454202"/>
              <a:ext cx="391751" cy="325811"/>
            </a:xfrm>
            <a:custGeom>
              <a:rect b="b" l="l" r="r" t="t"/>
              <a:pathLst>
                <a:path extrusionOk="0" h="6305" w="7550">
                  <a:moveTo>
                    <a:pt x="3703" y="0"/>
                  </a:moveTo>
                  <a:cubicBezTo>
                    <a:pt x="2650" y="1006"/>
                    <a:pt x="1629" y="1915"/>
                    <a:pt x="687" y="2889"/>
                  </a:cubicBezTo>
                  <a:cubicBezTo>
                    <a:pt x="384" y="3208"/>
                    <a:pt x="1" y="3719"/>
                    <a:pt x="65" y="4054"/>
                  </a:cubicBezTo>
                  <a:cubicBezTo>
                    <a:pt x="192" y="4756"/>
                    <a:pt x="480" y="5490"/>
                    <a:pt x="1437" y="5554"/>
                  </a:cubicBezTo>
                  <a:cubicBezTo>
                    <a:pt x="1820" y="5570"/>
                    <a:pt x="2171" y="5810"/>
                    <a:pt x="2554" y="5905"/>
                  </a:cubicBezTo>
                  <a:cubicBezTo>
                    <a:pt x="3272" y="6065"/>
                    <a:pt x="3975" y="6304"/>
                    <a:pt x="4693" y="6304"/>
                  </a:cubicBezTo>
                  <a:cubicBezTo>
                    <a:pt x="5028" y="6304"/>
                    <a:pt x="5459" y="5921"/>
                    <a:pt x="5682" y="5602"/>
                  </a:cubicBezTo>
                  <a:cubicBezTo>
                    <a:pt x="6161" y="4884"/>
                    <a:pt x="6448" y="4038"/>
                    <a:pt x="6975" y="3368"/>
                  </a:cubicBezTo>
                  <a:cubicBezTo>
                    <a:pt x="7550" y="2618"/>
                    <a:pt x="7438" y="2091"/>
                    <a:pt x="6672" y="1660"/>
                  </a:cubicBezTo>
                  <a:cubicBezTo>
                    <a:pt x="5682" y="1070"/>
                    <a:pt x="4661" y="527"/>
                    <a:pt x="37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17"/>
            <p:cNvSpPr/>
            <p:nvPr/>
          </p:nvSpPr>
          <p:spPr>
            <a:xfrm>
              <a:off x="961369" y="3468826"/>
              <a:ext cx="441407" cy="388699"/>
            </a:xfrm>
            <a:custGeom>
              <a:rect b="b" l="l" r="r" t="t"/>
              <a:pathLst>
                <a:path extrusionOk="0" h="7522" w="8507">
                  <a:moveTo>
                    <a:pt x="5119" y="1"/>
                  </a:moveTo>
                  <a:cubicBezTo>
                    <a:pt x="4325" y="1"/>
                    <a:pt x="4100" y="887"/>
                    <a:pt x="3655" y="1489"/>
                  </a:cubicBezTo>
                  <a:cubicBezTo>
                    <a:pt x="2554" y="2973"/>
                    <a:pt x="1389" y="4441"/>
                    <a:pt x="336" y="5973"/>
                  </a:cubicBezTo>
                  <a:cubicBezTo>
                    <a:pt x="65" y="6372"/>
                    <a:pt x="96" y="6995"/>
                    <a:pt x="1" y="7521"/>
                  </a:cubicBezTo>
                  <a:cubicBezTo>
                    <a:pt x="495" y="7410"/>
                    <a:pt x="1070" y="7426"/>
                    <a:pt x="1469" y="7170"/>
                  </a:cubicBezTo>
                  <a:cubicBezTo>
                    <a:pt x="3416" y="5973"/>
                    <a:pt x="5331" y="4713"/>
                    <a:pt x="7230" y="3452"/>
                  </a:cubicBezTo>
                  <a:cubicBezTo>
                    <a:pt x="7597" y="3212"/>
                    <a:pt x="7932" y="2941"/>
                    <a:pt x="8236" y="2622"/>
                  </a:cubicBezTo>
                  <a:cubicBezTo>
                    <a:pt x="8379" y="2446"/>
                    <a:pt x="8507" y="2000"/>
                    <a:pt x="8427" y="1952"/>
                  </a:cubicBezTo>
                  <a:cubicBezTo>
                    <a:pt x="7549" y="1289"/>
                    <a:pt x="7028" y="32"/>
                    <a:pt x="5571" y="32"/>
                  </a:cubicBezTo>
                  <a:cubicBezTo>
                    <a:pt x="5519" y="32"/>
                    <a:pt x="5466" y="33"/>
                    <a:pt x="5411" y="37"/>
                  </a:cubicBezTo>
                  <a:cubicBezTo>
                    <a:pt x="5306" y="12"/>
                    <a:pt x="5209" y="1"/>
                    <a:pt x="51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17"/>
            <p:cNvSpPr/>
            <p:nvPr/>
          </p:nvSpPr>
          <p:spPr>
            <a:xfrm>
              <a:off x="5233462" y="2223592"/>
              <a:ext cx="441407" cy="388699"/>
            </a:xfrm>
            <a:custGeom>
              <a:rect b="b" l="l" r="r" t="t"/>
              <a:pathLst>
                <a:path extrusionOk="0" h="7522" w="8507">
                  <a:moveTo>
                    <a:pt x="5119" y="1"/>
                  </a:moveTo>
                  <a:cubicBezTo>
                    <a:pt x="4325" y="1"/>
                    <a:pt x="4101" y="886"/>
                    <a:pt x="3671" y="1488"/>
                  </a:cubicBezTo>
                  <a:cubicBezTo>
                    <a:pt x="2554" y="2973"/>
                    <a:pt x="1389" y="4441"/>
                    <a:pt x="351" y="5973"/>
                  </a:cubicBezTo>
                  <a:cubicBezTo>
                    <a:pt x="64" y="6372"/>
                    <a:pt x="112" y="6994"/>
                    <a:pt x="0" y="7521"/>
                  </a:cubicBezTo>
                  <a:cubicBezTo>
                    <a:pt x="495" y="7409"/>
                    <a:pt x="1070" y="7425"/>
                    <a:pt x="1469" y="7170"/>
                  </a:cubicBezTo>
                  <a:cubicBezTo>
                    <a:pt x="3878" y="5702"/>
                    <a:pt x="5730" y="4457"/>
                    <a:pt x="7246" y="3451"/>
                  </a:cubicBezTo>
                  <a:cubicBezTo>
                    <a:pt x="7597" y="3212"/>
                    <a:pt x="7932" y="2941"/>
                    <a:pt x="8235" y="2622"/>
                  </a:cubicBezTo>
                  <a:cubicBezTo>
                    <a:pt x="8379" y="2462"/>
                    <a:pt x="8507" y="1999"/>
                    <a:pt x="8443" y="1951"/>
                  </a:cubicBezTo>
                  <a:cubicBezTo>
                    <a:pt x="7549" y="1289"/>
                    <a:pt x="7027" y="31"/>
                    <a:pt x="5571" y="31"/>
                  </a:cubicBezTo>
                  <a:cubicBezTo>
                    <a:pt x="5519" y="31"/>
                    <a:pt x="5465" y="33"/>
                    <a:pt x="5411" y="36"/>
                  </a:cubicBezTo>
                  <a:cubicBezTo>
                    <a:pt x="5305" y="12"/>
                    <a:pt x="5208" y="1"/>
                    <a:pt x="5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17"/>
            <p:cNvSpPr/>
            <p:nvPr/>
          </p:nvSpPr>
          <p:spPr>
            <a:xfrm>
              <a:off x="5257486" y="3805532"/>
              <a:ext cx="438916" cy="274394"/>
            </a:xfrm>
            <a:custGeom>
              <a:rect b="b" l="l" r="r" t="t"/>
              <a:pathLst>
                <a:path extrusionOk="0" h="5310" w="8459">
                  <a:moveTo>
                    <a:pt x="2985" y="0"/>
                  </a:moveTo>
                  <a:cubicBezTo>
                    <a:pt x="2761" y="48"/>
                    <a:pt x="2442" y="112"/>
                    <a:pt x="2107" y="176"/>
                  </a:cubicBezTo>
                  <a:cubicBezTo>
                    <a:pt x="383" y="463"/>
                    <a:pt x="0" y="1261"/>
                    <a:pt x="1213" y="2474"/>
                  </a:cubicBezTo>
                  <a:cubicBezTo>
                    <a:pt x="2203" y="3463"/>
                    <a:pt x="3463" y="4181"/>
                    <a:pt x="4692" y="4915"/>
                  </a:cubicBezTo>
                  <a:cubicBezTo>
                    <a:pt x="5004" y="5101"/>
                    <a:pt x="5388" y="5310"/>
                    <a:pt x="5788" y="5310"/>
                  </a:cubicBezTo>
                  <a:cubicBezTo>
                    <a:pt x="6043" y="5310"/>
                    <a:pt x="6305" y="5225"/>
                    <a:pt x="6559" y="4995"/>
                  </a:cubicBezTo>
                  <a:cubicBezTo>
                    <a:pt x="6613" y="4951"/>
                    <a:pt x="6705" y="4941"/>
                    <a:pt x="6807" y="4941"/>
                  </a:cubicBezTo>
                  <a:cubicBezTo>
                    <a:pt x="6889" y="4941"/>
                    <a:pt x="6976" y="4947"/>
                    <a:pt x="7054" y="4947"/>
                  </a:cubicBezTo>
                  <a:cubicBezTo>
                    <a:pt x="8092" y="4899"/>
                    <a:pt x="8459" y="4453"/>
                    <a:pt x="8251" y="3415"/>
                  </a:cubicBezTo>
                  <a:cubicBezTo>
                    <a:pt x="8107" y="2761"/>
                    <a:pt x="7916" y="2107"/>
                    <a:pt x="7677" y="1484"/>
                  </a:cubicBezTo>
                  <a:cubicBezTo>
                    <a:pt x="7597" y="1245"/>
                    <a:pt x="7405" y="1037"/>
                    <a:pt x="7166" y="926"/>
                  </a:cubicBezTo>
                  <a:cubicBezTo>
                    <a:pt x="5809" y="606"/>
                    <a:pt x="4453" y="319"/>
                    <a:pt x="29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17"/>
            <p:cNvSpPr/>
            <p:nvPr/>
          </p:nvSpPr>
          <p:spPr>
            <a:xfrm>
              <a:off x="1407704" y="4353480"/>
              <a:ext cx="343703" cy="379139"/>
            </a:xfrm>
            <a:custGeom>
              <a:rect b="b" l="l" r="r" t="t"/>
              <a:pathLst>
                <a:path extrusionOk="0" h="7337" w="6624">
                  <a:moveTo>
                    <a:pt x="3396" y="1"/>
                  </a:moveTo>
                  <a:cubicBezTo>
                    <a:pt x="3105" y="1"/>
                    <a:pt x="2826" y="208"/>
                    <a:pt x="2554" y="631"/>
                  </a:cubicBezTo>
                  <a:cubicBezTo>
                    <a:pt x="1692" y="1956"/>
                    <a:pt x="942" y="3360"/>
                    <a:pt x="160" y="4749"/>
                  </a:cubicBezTo>
                  <a:cubicBezTo>
                    <a:pt x="81" y="4876"/>
                    <a:pt x="81" y="5068"/>
                    <a:pt x="1" y="5499"/>
                  </a:cubicBezTo>
                  <a:cubicBezTo>
                    <a:pt x="384" y="5898"/>
                    <a:pt x="847" y="6409"/>
                    <a:pt x="1357" y="6887"/>
                  </a:cubicBezTo>
                  <a:cubicBezTo>
                    <a:pt x="1640" y="7162"/>
                    <a:pt x="1911" y="7336"/>
                    <a:pt x="2168" y="7336"/>
                  </a:cubicBezTo>
                  <a:cubicBezTo>
                    <a:pt x="2434" y="7336"/>
                    <a:pt x="2686" y="7150"/>
                    <a:pt x="2921" y="6696"/>
                  </a:cubicBezTo>
                  <a:cubicBezTo>
                    <a:pt x="3017" y="6488"/>
                    <a:pt x="3384" y="6409"/>
                    <a:pt x="3639" y="6297"/>
                  </a:cubicBezTo>
                  <a:cubicBezTo>
                    <a:pt x="4453" y="5946"/>
                    <a:pt x="5299" y="5674"/>
                    <a:pt x="6065" y="5259"/>
                  </a:cubicBezTo>
                  <a:cubicBezTo>
                    <a:pt x="6512" y="5020"/>
                    <a:pt x="6624" y="4589"/>
                    <a:pt x="6241" y="4078"/>
                  </a:cubicBezTo>
                  <a:cubicBezTo>
                    <a:pt x="5890" y="3600"/>
                    <a:pt x="5714" y="3009"/>
                    <a:pt x="5427" y="2483"/>
                  </a:cubicBezTo>
                  <a:cubicBezTo>
                    <a:pt x="5108" y="1828"/>
                    <a:pt x="4725" y="1206"/>
                    <a:pt x="4310" y="615"/>
                  </a:cubicBezTo>
                  <a:cubicBezTo>
                    <a:pt x="3991" y="208"/>
                    <a:pt x="3687" y="1"/>
                    <a:pt x="33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17"/>
            <p:cNvSpPr/>
            <p:nvPr/>
          </p:nvSpPr>
          <p:spPr>
            <a:xfrm>
              <a:off x="367622" y="3916837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1"/>
                  </a:moveTo>
                  <a:cubicBezTo>
                    <a:pt x="224" y="1"/>
                    <a:pt x="1" y="368"/>
                    <a:pt x="65" y="1469"/>
                  </a:cubicBezTo>
                  <a:cubicBezTo>
                    <a:pt x="161" y="3017"/>
                    <a:pt x="288" y="4581"/>
                    <a:pt x="192" y="6129"/>
                  </a:cubicBezTo>
                  <a:cubicBezTo>
                    <a:pt x="129" y="7422"/>
                    <a:pt x="176" y="7709"/>
                    <a:pt x="1421" y="8124"/>
                  </a:cubicBezTo>
                  <a:cubicBezTo>
                    <a:pt x="1693" y="8219"/>
                    <a:pt x="1996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4"/>
                    <a:pt x="4102" y="6576"/>
                  </a:cubicBezTo>
                  <a:cubicBezTo>
                    <a:pt x="3831" y="5076"/>
                    <a:pt x="3576" y="3559"/>
                    <a:pt x="3384" y="2043"/>
                  </a:cubicBezTo>
                  <a:cubicBezTo>
                    <a:pt x="3177" y="431"/>
                    <a:pt x="2746" y="1"/>
                    <a:pt x="1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17"/>
            <p:cNvSpPr/>
            <p:nvPr/>
          </p:nvSpPr>
          <p:spPr>
            <a:xfrm>
              <a:off x="1450770" y="381255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493" y="1"/>
                  </a:moveTo>
                  <a:cubicBezTo>
                    <a:pt x="1354" y="1"/>
                    <a:pt x="1064" y="183"/>
                    <a:pt x="1006" y="327"/>
                  </a:cubicBezTo>
                  <a:cubicBezTo>
                    <a:pt x="639" y="1109"/>
                    <a:pt x="336" y="1891"/>
                    <a:pt x="1" y="2673"/>
                  </a:cubicBezTo>
                  <a:cubicBezTo>
                    <a:pt x="144" y="4540"/>
                    <a:pt x="862" y="5960"/>
                    <a:pt x="2267" y="6966"/>
                  </a:cubicBezTo>
                  <a:cubicBezTo>
                    <a:pt x="2569" y="7171"/>
                    <a:pt x="3039" y="7303"/>
                    <a:pt x="3454" y="7303"/>
                  </a:cubicBezTo>
                  <a:cubicBezTo>
                    <a:pt x="3654" y="7303"/>
                    <a:pt x="3840" y="7272"/>
                    <a:pt x="3990" y="7205"/>
                  </a:cubicBezTo>
                  <a:cubicBezTo>
                    <a:pt x="4373" y="7046"/>
                    <a:pt x="4629" y="6280"/>
                    <a:pt x="4677" y="5753"/>
                  </a:cubicBezTo>
                  <a:cubicBezTo>
                    <a:pt x="4756" y="4700"/>
                    <a:pt x="4772" y="3630"/>
                    <a:pt x="4709" y="2577"/>
                  </a:cubicBezTo>
                  <a:cubicBezTo>
                    <a:pt x="4709" y="2258"/>
                    <a:pt x="4645" y="1795"/>
                    <a:pt x="4437" y="1651"/>
                  </a:cubicBezTo>
                  <a:cubicBezTo>
                    <a:pt x="3496" y="1061"/>
                    <a:pt x="2522" y="502"/>
                    <a:pt x="1533" y="8"/>
                  </a:cubicBezTo>
                  <a:cubicBezTo>
                    <a:pt x="1522" y="3"/>
                    <a:pt x="1508" y="1"/>
                    <a:pt x="1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17"/>
            <p:cNvSpPr/>
            <p:nvPr/>
          </p:nvSpPr>
          <p:spPr>
            <a:xfrm>
              <a:off x="187106" y="2991205"/>
              <a:ext cx="308108" cy="385961"/>
            </a:xfrm>
            <a:custGeom>
              <a:rect b="b" l="l" r="r" t="t"/>
              <a:pathLst>
                <a:path extrusionOk="0" h="7469" w="5938">
                  <a:moveTo>
                    <a:pt x="2968" y="0"/>
                  </a:moveTo>
                  <a:cubicBezTo>
                    <a:pt x="2942" y="0"/>
                    <a:pt x="2915" y="3"/>
                    <a:pt x="2889" y="7"/>
                  </a:cubicBezTo>
                  <a:cubicBezTo>
                    <a:pt x="2091" y="438"/>
                    <a:pt x="1262" y="821"/>
                    <a:pt x="607" y="1396"/>
                  </a:cubicBezTo>
                  <a:cubicBezTo>
                    <a:pt x="1" y="1922"/>
                    <a:pt x="559" y="2561"/>
                    <a:pt x="799" y="3119"/>
                  </a:cubicBezTo>
                  <a:cubicBezTo>
                    <a:pt x="847" y="3247"/>
                    <a:pt x="847" y="3391"/>
                    <a:pt x="895" y="3518"/>
                  </a:cubicBezTo>
                  <a:cubicBezTo>
                    <a:pt x="1230" y="4492"/>
                    <a:pt x="1517" y="5481"/>
                    <a:pt x="1884" y="6455"/>
                  </a:cubicBezTo>
                  <a:cubicBezTo>
                    <a:pt x="2122" y="7066"/>
                    <a:pt x="2584" y="7469"/>
                    <a:pt x="3084" y="7469"/>
                  </a:cubicBezTo>
                  <a:cubicBezTo>
                    <a:pt x="3289" y="7469"/>
                    <a:pt x="3499" y="7401"/>
                    <a:pt x="3703" y="7253"/>
                  </a:cubicBezTo>
                  <a:cubicBezTo>
                    <a:pt x="4597" y="6582"/>
                    <a:pt x="5204" y="5577"/>
                    <a:pt x="5938" y="4715"/>
                  </a:cubicBezTo>
                  <a:lnTo>
                    <a:pt x="5762" y="4556"/>
                  </a:lnTo>
                  <a:cubicBezTo>
                    <a:pt x="5778" y="4412"/>
                    <a:pt x="5762" y="4284"/>
                    <a:pt x="5714" y="4157"/>
                  </a:cubicBezTo>
                  <a:cubicBezTo>
                    <a:pt x="4948" y="2832"/>
                    <a:pt x="4182" y="1507"/>
                    <a:pt x="3384" y="199"/>
                  </a:cubicBezTo>
                  <a:cubicBezTo>
                    <a:pt x="3275" y="76"/>
                    <a:pt x="3120" y="0"/>
                    <a:pt x="29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17"/>
            <p:cNvSpPr/>
            <p:nvPr/>
          </p:nvSpPr>
          <p:spPr>
            <a:xfrm>
              <a:off x="3017509" y="2917880"/>
              <a:ext cx="344533" cy="293927"/>
            </a:xfrm>
            <a:custGeom>
              <a:rect b="b" l="l" r="r" t="t"/>
              <a:pathLst>
                <a:path extrusionOk="0" h="5688" w="6640">
                  <a:moveTo>
                    <a:pt x="4335" y="1"/>
                  </a:moveTo>
                  <a:cubicBezTo>
                    <a:pt x="4151" y="1"/>
                    <a:pt x="3950" y="64"/>
                    <a:pt x="3735" y="166"/>
                  </a:cubicBezTo>
                  <a:cubicBezTo>
                    <a:pt x="3017" y="517"/>
                    <a:pt x="2283" y="868"/>
                    <a:pt x="1549" y="1171"/>
                  </a:cubicBezTo>
                  <a:cubicBezTo>
                    <a:pt x="192" y="1745"/>
                    <a:pt x="0" y="2176"/>
                    <a:pt x="575" y="3533"/>
                  </a:cubicBezTo>
                  <a:cubicBezTo>
                    <a:pt x="782" y="4028"/>
                    <a:pt x="926" y="4554"/>
                    <a:pt x="1197" y="5001"/>
                  </a:cubicBezTo>
                  <a:cubicBezTo>
                    <a:pt x="1405" y="5320"/>
                    <a:pt x="1772" y="5544"/>
                    <a:pt x="1948" y="5687"/>
                  </a:cubicBezTo>
                  <a:cubicBezTo>
                    <a:pt x="3256" y="5416"/>
                    <a:pt x="4357" y="5225"/>
                    <a:pt x="5411" y="4953"/>
                  </a:cubicBezTo>
                  <a:cubicBezTo>
                    <a:pt x="5762" y="4858"/>
                    <a:pt x="6081" y="4634"/>
                    <a:pt x="6304" y="4331"/>
                  </a:cubicBezTo>
                  <a:cubicBezTo>
                    <a:pt x="6496" y="4044"/>
                    <a:pt x="6640" y="3533"/>
                    <a:pt x="6512" y="3246"/>
                  </a:cubicBezTo>
                  <a:cubicBezTo>
                    <a:pt x="6097" y="2304"/>
                    <a:pt x="5522" y="1442"/>
                    <a:pt x="5060" y="533"/>
                  </a:cubicBezTo>
                  <a:cubicBezTo>
                    <a:pt x="4857" y="148"/>
                    <a:pt x="4615" y="1"/>
                    <a:pt x="43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17"/>
            <p:cNvSpPr/>
            <p:nvPr/>
          </p:nvSpPr>
          <p:spPr>
            <a:xfrm>
              <a:off x="3774493" y="3714741"/>
              <a:ext cx="341108" cy="285763"/>
            </a:xfrm>
            <a:custGeom>
              <a:rect b="b" l="l" r="r" t="t"/>
              <a:pathLst>
                <a:path extrusionOk="0" h="5530" w="6574">
                  <a:moveTo>
                    <a:pt x="3183" y="0"/>
                  </a:moveTo>
                  <a:cubicBezTo>
                    <a:pt x="2678" y="0"/>
                    <a:pt x="2220" y="136"/>
                    <a:pt x="2089" y="416"/>
                  </a:cubicBezTo>
                  <a:cubicBezTo>
                    <a:pt x="1435" y="1613"/>
                    <a:pt x="860" y="2858"/>
                    <a:pt x="349" y="4119"/>
                  </a:cubicBezTo>
                  <a:cubicBezTo>
                    <a:pt x="1" y="5043"/>
                    <a:pt x="282" y="5529"/>
                    <a:pt x="1080" y="5529"/>
                  </a:cubicBezTo>
                  <a:cubicBezTo>
                    <a:pt x="1233" y="5529"/>
                    <a:pt x="1405" y="5511"/>
                    <a:pt x="1594" y="5476"/>
                  </a:cubicBezTo>
                  <a:cubicBezTo>
                    <a:pt x="2568" y="5284"/>
                    <a:pt x="3541" y="5061"/>
                    <a:pt x="4515" y="4821"/>
                  </a:cubicBezTo>
                  <a:cubicBezTo>
                    <a:pt x="5632" y="4534"/>
                    <a:pt x="6334" y="3624"/>
                    <a:pt x="6573" y="2348"/>
                  </a:cubicBezTo>
                  <a:cubicBezTo>
                    <a:pt x="6382" y="1964"/>
                    <a:pt x="6286" y="1470"/>
                    <a:pt x="5983" y="1214"/>
                  </a:cubicBezTo>
                  <a:cubicBezTo>
                    <a:pt x="5520" y="815"/>
                    <a:pt x="4930" y="576"/>
                    <a:pt x="4371" y="273"/>
                  </a:cubicBezTo>
                  <a:cubicBezTo>
                    <a:pt x="4047" y="93"/>
                    <a:pt x="3599" y="0"/>
                    <a:pt x="31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17"/>
            <p:cNvSpPr/>
            <p:nvPr/>
          </p:nvSpPr>
          <p:spPr>
            <a:xfrm>
              <a:off x="5039663" y="4373840"/>
              <a:ext cx="322221" cy="283592"/>
            </a:xfrm>
            <a:custGeom>
              <a:rect b="b" l="l" r="r" t="t"/>
              <a:pathLst>
                <a:path extrusionOk="0" h="5488" w="6210">
                  <a:moveTo>
                    <a:pt x="2025" y="0"/>
                  </a:moveTo>
                  <a:cubicBezTo>
                    <a:pt x="1877" y="0"/>
                    <a:pt x="1715" y="42"/>
                    <a:pt x="1517" y="126"/>
                  </a:cubicBezTo>
                  <a:cubicBezTo>
                    <a:pt x="208" y="700"/>
                    <a:pt x="129" y="1833"/>
                    <a:pt x="81" y="2966"/>
                  </a:cubicBezTo>
                  <a:cubicBezTo>
                    <a:pt x="1" y="4945"/>
                    <a:pt x="33" y="4961"/>
                    <a:pt x="1948" y="5280"/>
                  </a:cubicBezTo>
                  <a:cubicBezTo>
                    <a:pt x="2507" y="5376"/>
                    <a:pt x="3065" y="5408"/>
                    <a:pt x="3799" y="5488"/>
                  </a:cubicBezTo>
                  <a:cubicBezTo>
                    <a:pt x="4230" y="5392"/>
                    <a:pt x="4932" y="5456"/>
                    <a:pt x="5363" y="5137"/>
                  </a:cubicBezTo>
                  <a:cubicBezTo>
                    <a:pt x="6209" y="4498"/>
                    <a:pt x="5459" y="1785"/>
                    <a:pt x="4454" y="1386"/>
                  </a:cubicBezTo>
                  <a:cubicBezTo>
                    <a:pt x="3831" y="1131"/>
                    <a:pt x="3257" y="780"/>
                    <a:pt x="2746" y="333"/>
                  </a:cubicBezTo>
                  <a:cubicBezTo>
                    <a:pt x="2477" y="114"/>
                    <a:pt x="2270" y="0"/>
                    <a:pt x="20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17"/>
            <p:cNvSpPr/>
            <p:nvPr/>
          </p:nvSpPr>
          <p:spPr>
            <a:xfrm>
              <a:off x="2525617" y="4438845"/>
              <a:ext cx="427345" cy="307983"/>
            </a:xfrm>
            <a:custGeom>
              <a:rect b="b" l="l" r="r" t="t"/>
              <a:pathLst>
                <a:path extrusionOk="0" h="5960" w="8236">
                  <a:moveTo>
                    <a:pt x="687" y="1"/>
                  </a:moveTo>
                  <a:cubicBezTo>
                    <a:pt x="543" y="96"/>
                    <a:pt x="224" y="208"/>
                    <a:pt x="112" y="432"/>
                  </a:cubicBezTo>
                  <a:cubicBezTo>
                    <a:pt x="1" y="671"/>
                    <a:pt x="17" y="942"/>
                    <a:pt x="144" y="1166"/>
                  </a:cubicBezTo>
                  <a:cubicBezTo>
                    <a:pt x="368" y="1501"/>
                    <a:pt x="639" y="1788"/>
                    <a:pt x="958" y="2043"/>
                  </a:cubicBezTo>
                  <a:cubicBezTo>
                    <a:pt x="1996" y="2969"/>
                    <a:pt x="3097" y="3847"/>
                    <a:pt x="4086" y="4820"/>
                  </a:cubicBezTo>
                  <a:cubicBezTo>
                    <a:pt x="4883" y="5584"/>
                    <a:pt x="5257" y="5959"/>
                    <a:pt x="5652" y="5959"/>
                  </a:cubicBezTo>
                  <a:cubicBezTo>
                    <a:pt x="6017" y="5959"/>
                    <a:pt x="6400" y="5640"/>
                    <a:pt x="7150" y="5012"/>
                  </a:cubicBezTo>
                  <a:cubicBezTo>
                    <a:pt x="8236" y="4118"/>
                    <a:pt x="8220" y="3049"/>
                    <a:pt x="6975" y="2347"/>
                  </a:cubicBezTo>
                  <a:cubicBezTo>
                    <a:pt x="5794" y="1692"/>
                    <a:pt x="4501" y="1214"/>
                    <a:pt x="3240" y="719"/>
                  </a:cubicBezTo>
                  <a:cubicBezTo>
                    <a:pt x="2458" y="432"/>
                    <a:pt x="1644" y="256"/>
                    <a:pt x="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17"/>
            <p:cNvSpPr/>
            <p:nvPr/>
          </p:nvSpPr>
          <p:spPr>
            <a:xfrm>
              <a:off x="3499438" y="4151746"/>
              <a:ext cx="300636" cy="293462"/>
            </a:xfrm>
            <a:custGeom>
              <a:rect b="b" l="l" r="r" t="t"/>
              <a:pathLst>
                <a:path extrusionOk="0" h="5679" w="5794">
                  <a:moveTo>
                    <a:pt x="2880" y="0"/>
                  </a:moveTo>
                  <a:cubicBezTo>
                    <a:pt x="2423" y="0"/>
                    <a:pt x="1925" y="129"/>
                    <a:pt x="1549" y="322"/>
                  </a:cubicBezTo>
                  <a:cubicBezTo>
                    <a:pt x="448" y="881"/>
                    <a:pt x="224" y="1998"/>
                    <a:pt x="256" y="3163"/>
                  </a:cubicBezTo>
                  <a:lnTo>
                    <a:pt x="1" y="3306"/>
                  </a:lnTo>
                  <a:cubicBezTo>
                    <a:pt x="336" y="3881"/>
                    <a:pt x="543" y="4663"/>
                    <a:pt x="1054" y="4998"/>
                  </a:cubicBezTo>
                  <a:cubicBezTo>
                    <a:pt x="1661" y="5397"/>
                    <a:pt x="2506" y="5461"/>
                    <a:pt x="3256" y="5621"/>
                  </a:cubicBezTo>
                  <a:cubicBezTo>
                    <a:pt x="3429" y="5659"/>
                    <a:pt x="3594" y="5679"/>
                    <a:pt x="3749" y="5679"/>
                  </a:cubicBezTo>
                  <a:cubicBezTo>
                    <a:pt x="4313" y="5679"/>
                    <a:pt x="4763" y="5416"/>
                    <a:pt x="5076" y="4791"/>
                  </a:cubicBezTo>
                  <a:cubicBezTo>
                    <a:pt x="5794" y="3338"/>
                    <a:pt x="5012" y="705"/>
                    <a:pt x="3496" y="99"/>
                  </a:cubicBezTo>
                  <a:cubicBezTo>
                    <a:pt x="3313" y="31"/>
                    <a:pt x="3101" y="0"/>
                    <a:pt x="28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17"/>
            <p:cNvSpPr/>
            <p:nvPr/>
          </p:nvSpPr>
          <p:spPr>
            <a:xfrm>
              <a:off x="4171016" y="4774518"/>
              <a:ext cx="332962" cy="316096"/>
            </a:xfrm>
            <a:custGeom>
              <a:rect b="b" l="l" r="r" t="t"/>
              <a:pathLst>
                <a:path extrusionOk="0" h="6117" w="6417">
                  <a:moveTo>
                    <a:pt x="2203" y="0"/>
                  </a:moveTo>
                  <a:cubicBezTo>
                    <a:pt x="240" y="958"/>
                    <a:pt x="1" y="1325"/>
                    <a:pt x="240" y="3192"/>
                  </a:cubicBezTo>
                  <a:cubicBezTo>
                    <a:pt x="288" y="3431"/>
                    <a:pt x="320" y="3655"/>
                    <a:pt x="336" y="3894"/>
                  </a:cubicBezTo>
                  <a:cubicBezTo>
                    <a:pt x="347" y="5851"/>
                    <a:pt x="599" y="6116"/>
                    <a:pt x="1437" y="6116"/>
                  </a:cubicBezTo>
                  <a:cubicBezTo>
                    <a:pt x="1750" y="6116"/>
                    <a:pt x="2144" y="6079"/>
                    <a:pt x="2637" y="6079"/>
                  </a:cubicBezTo>
                  <a:cubicBezTo>
                    <a:pt x="2688" y="6079"/>
                    <a:pt x="2740" y="6080"/>
                    <a:pt x="2794" y="6081"/>
                  </a:cubicBezTo>
                  <a:cubicBezTo>
                    <a:pt x="2806" y="6081"/>
                    <a:pt x="2818" y="6081"/>
                    <a:pt x="2830" y="6081"/>
                  </a:cubicBezTo>
                  <a:cubicBezTo>
                    <a:pt x="4451" y="6081"/>
                    <a:pt x="6400" y="3992"/>
                    <a:pt x="6416" y="2123"/>
                  </a:cubicBezTo>
                  <a:lnTo>
                    <a:pt x="6416" y="2123"/>
                  </a:lnTo>
                  <a:cubicBezTo>
                    <a:pt x="6257" y="2250"/>
                    <a:pt x="6081" y="2394"/>
                    <a:pt x="5938" y="2538"/>
                  </a:cubicBezTo>
                  <a:cubicBezTo>
                    <a:pt x="5628" y="2923"/>
                    <a:pt x="5300" y="3123"/>
                    <a:pt x="4974" y="3123"/>
                  </a:cubicBezTo>
                  <a:cubicBezTo>
                    <a:pt x="4678" y="3123"/>
                    <a:pt x="4383" y="2959"/>
                    <a:pt x="4102" y="2617"/>
                  </a:cubicBezTo>
                  <a:cubicBezTo>
                    <a:pt x="3416" y="1788"/>
                    <a:pt x="2841" y="878"/>
                    <a:pt x="22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17"/>
            <p:cNvSpPr/>
            <p:nvPr/>
          </p:nvSpPr>
          <p:spPr>
            <a:xfrm>
              <a:off x="3064726" y="3270450"/>
              <a:ext cx="245168" cy="458409"/>
            </a:xfrm>
            <a:custGeom>
              <a:rect b="b" l="l" r="r" t="t"/>
              <a:pathLst>
                <a:path extrusionOk="0" h="8871" w="4725">
                  <a:moveTo>
                    <a:pt x="2266" y="0"/>
                  </a:moveTo>
                  <a:cubicBezTo>
                    <a:pt x="1183" y="0"/>
                    <a:pt x="15" y="1237"/>
                    <a:pt x="0" y="2487"/>
                  </a:cubicBezTo>
                  <a:cubicBezTo>
                    <a:pt x="64" y="2758"/>
                    <a:pt x="160" y="3014"/>
                    <a:pt x="271" y="3269"/>
                  </a:cubicBezTo>
                  <a:cubicBezTo>
                    <a:pt x="1022" y="4642"/>
                    <a:pt x="1788" y="6014"/>
                    <a:pt x="2586" y="7355"/>
                  </a:cubicBezTo>
                  <a:cubicBezTo>
                    <a:pt x="2809" y="7754"/>
                    <a:pt x="3112" y="8121"/>
                    <a:pt x="3463" y="8424"/>
                  </a:cubicBezTo>
                  <a:cubicBezTo>
                    <a:pt x="3751" y="8663"/>
                    <a:pt x="4150" y="8727"/>
                    <a:pt x="4501" y="8871"/>
                  </a:cubicBezTo>
                  <a:cubicBezTo>
                    <a:pt x="4564" y="8488"/>
                    <a:pt x="4724" y="8073"/>
                    <a:pt x="4660" y="7690"/>
                  </a:cubicBezTo>
                  <a:cubicBezTo>
                    <a:pt x="4485" y="6621"/>
                    <a:pt x="4197" y="5551"/>
                    <a:pt x="3974" y="4482"/>
                  </a:cubicBezTo>
                  <a:cubicBezTo>
                    <a:pt x="3735" y="3269"/>
                    <a:pt x="3559" y="2040"/>
                    <a:pt x="3256" y="843"/>
                  </a:cubicBezTo>
                  <a:cubicBezTo>
                    <a:pt x="3176" y="508"/>
                    <a:pt x="2761" y="45"/>
                    <a:pt x="2458" y="13"/>
                  </a:cubicBezTo>
                  <a:cubicBezTo>
                    <a:pt x="2395" y="5"/>
                    <a:pt x="2331" y="0"/>
                    <a:pt x="22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17"/>
            <p:cNvSpPr/>
            <p:nvPr/>
          </p:nvSpPr>
          <p:spPr>
            <a:xfrm>
              <a:off x="3342116" y="3572793"/>
              <a:ext cx="305617" cy="332839"/>
            </a:xfrm>
            <a:custGeom>
              <a:rect b="b" l="l" r="r" t="t"/>
              <a:pathLst>
                <a:path extrusionOk="0" h="6441" w="5890">
                  <a:moveTo>
                    <a:pt x="4246" y="0"/>
                  </a:moveTo>
                  <a:cubicBezTo>
                    <a:pt x="3747" y="0"/>
                    <a:pt x="3217" y="222"/>
                    <a:pt x="2730" y="642"/>
                  </a:cubicBezTo>
                  <a:cubicBezTo>
                    <a:pt x="1469" y="1711"/>
                    <a:pt x="527" y="3100"/>
                    <a:pt x="0" y="4664"/>
                  </a:cubicBezTo>
                  <a:cubicBezTo>
                    <a:pt x="352" y="5222"/>
                    <a:pt x="639" y="6020"/>
                    <a:pt x="1213" y="6371"/>
                  </a:cubicBezTo>
                  <a:cubicBezTo>
                    <a:pt x="1295" y="6419"/>
                    <a:pt x="1412" y="6441"/>
                    <a:pt x="1547" y="6441"/>
                  </a:cubicBezTo>
                  <a:cubicBezTo>
                    <a:pt x="1994" y="6441"/>
                    <a:pt x="2640" y="6206"/>
                    <a:pt x="2873" y="5924"/>
                  </a:cubicBezTo>
                  <a:cubicBezTo>
                    <a:pt x="3926" y="4520"/>
                    <a:pt x="4884" y="3052"/>
                    <a:pt x="5762" y="1552"/>
                  </a:cubicBezTo>
                  <a:cubicBezTo>
                    <a:pt x="5889" y="1344"/>
                    <a:pt x="5650" y="770"/>
                    <a:pt x="5427" y="514"/>
                  </a:cubicBezTo>
                  <a:cubicBezTo>
                    <a:pt x="5086" y="166"/>
                    <a:pt x="4677" y="0"/>
                    <a:pt x="424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17"/>
            <p:cNvSpPr/>
            <p:nvPr/>
          </p:nvSpPr>
          <p:spPr>
            <a:xfrm>
              <a:off x="775041" y="122486"/>
              <a:ext cx="455520" cy="219412"/>
            </a:xfrm>
            <a:custGeom>
              <a:rect b="b" l="l" r="r" t="t"/>
              <a:pathLst>
                <a:path extrusionOk="0" h="4246" w="8779">
                  <a:moveTo>
                    <a:pt x="2561" y="1"/>
                  </a:moveTo>
                  <a:cubicBezTo>
                    <a:pt x="1492" y="1"/>
                    <a:pt x="506" y="620"/>
                    <a:pt x="65" y="1597"/>
                  </a:cubicBezTo>
                  <a:cubicBezTo>
                    <a:pt x="1" y="1773"/>
                    <a:pt x="17" y="1980"/>
                    <a:pt x="113" y="2140"/>
                  </a:cubicBezTo>
                  <a:cubicBezTo>
                    <a:pt x="639" y="2698"/>
                    <a:pt x="1166" y="3129"/>
                    <a:pt x="2076" y="3129"/>
                  </a:cubicBezTo>
                  <a:cubicBezTo>
                    <a:pt x="2130" y="3129"/>
                    <a:pt x="2184" y="3129"/>
                    <a:pt x="2240" y="3129"/>
                  </a:cubicBezTo>
                  <a:cubicBezTo>
                    <a:pt x="3265" y="3129"/>
                    <a:pt x="4506" y="3144"/>
                    <a:pt x="5188" y="3704"/>
                  </a:cubicBezTo>
                  <a:cubicBezTo>
                    <a:pt x="5670" y="4096"/>
                    <a:pt x="6089" y="4246"/>
                    <a:pt x="6486" y="4246"/>
                  </a:cubicBezTo>
                  <a:cubicBezTo>
                    <a:pt x="6928" y="4246"/>
                    <a:pt x="7343" y="4059"/>
                    <a:pt x="7789" y="3815"/>
                  </a:cubicBezTo>
                  <a:cubicBezTo>
                    <a:pt x="8172" y="3592"/>
                    <a:pt x="8443" y="3161"/>
                    <a:pt x="8778" y="2826"/>
                  </a:cubicBezTo>
                  <a:cubicBezTo>
                    <a:pt x="8364" y="2427"/>
                    <a:pt x="7996" y="1932"/>
                    <a:pt x="7518" y="1645"/>
                  </a:cubicBezTo>
                  <a:cubicBezTo>
                    <a:pt x="6895" y="1326"/>
                    <a:pt x="6241" y="1070"/>
                    <a:pt x="5571" y="895"/>
                  </a:cubicBezTo>
                  <a:cubicBezTo>
                    <a:pt x="4565" y="560"/>
                    <a:pt x="3544" y="288"/>
                    <a:pt x="2602" y="1"/>
                  </a:cubicBezTo>
                  <a:cubicBezTo>
                    <a:pt x="2589" y="1"/>
                    <a:pt x="2575" y="1"/>
                    <a:pt x="25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17"/>
            <p:cNvSpPr/>
            <p:nvPr/>
          </p:nvSpPr>
          <p:spPr>
            <a:xfrm>
              <a:off x="4214913" y="3586125"/>
              <a:ext cx="380128" cy="303901"/>
            </a:xfrm>
            <a:custGeom>
              <a:rect b="b" l="l" r="r" t="t"/>
              <a:pathLst>
                <a:path extrusionOk="0" h="5881" w="7326">
                  <a:moveTo>
                    <a:pt x="7326" y="1"/>
                  </a:moveTo>
                  <a:cubicBezTo>
                    <a:pt x="6943" y="81"/>
                    <a:pt x="6512" y="65"/>
                    <a:pt x="6209" y="256"/>
                  </a:cubicBezTo>
                  <a:cubicBezTo>
                    <a:pt x="4613" y="1294"/>
                    <a:pt x="3049" y="2379"/>
                    <a:pt x="1469" y="3448"/>
                  </a:cubicBezTo>
                  <a:cubicBezTo>
                    <a:pt x="1166" y="3656"/>
                    <a:pt x="846" y="3815"/>
                    <a:pt x="543" y="4023"/>
                  </a:cubicBezTo>
                  <a:cubicBezTo>
                    <a:pt x="352" y="4182"/>
                    <a:pt x="176" y="4358"/>
                    <a:pt x="1" y="4533"/>
                  </a:cubicBezTo>
                  <a:cubicBezTo>
                    <a:pt x="256" y="4837"/>
                    <a:pt x="415" y="5124"/>
                    <a:pt x="671" y="5331"/>
                  </a:cubicBezTo>
                  <a:cubicBezTo>
                    <a:pt x="1137" y="5706"/>
                    <a:pt x="1616" y="5881"/>
                    <a:pt x="2115" y="5881"/>
                  </a:cubicBezTo>
                  <a:cubicBezTo>
                    <a:pt x="2573" y="5881"/>
                    <a:pt x="3047" y="5734"/>
                    <a:pt x="3543" y="5459"/>
                  </a:cubicBezTo>
                  <a:cubicBezTo>
                    <a:pt x="4246" y="5028"/>
                    <a:pt x="4996" y="4693"/>
                    <a:pt x="5778" y="4469"/>
                  </a:cubicBezTo>
                  <a:cubicBezTo>
                    <a:pt x="6576" y="4262"/>
                    <a:pt x="6895" y="3863"/>
                    <a:pt x="6959" y="3097"/>
                  </a:cubicBezTo>
                  <a:cubicBezTo>
                    <a:pt x="7007" y="2427"/>
                    <a:pt x="7198" y="1788"/>
                    <a:pt x="7294" y="1118"/>
                  </a:cubicBezTo>
                  <a:cubicBezTo>
                    <a:pt x="7326" y="751"/>
                    <a:pt x="7326" y="384"/>
                    <a:pt x="73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17"/>
            <p:cNvSpPr/>
            <p:nvPr/>
          </p:nvSpPr>
          <p:spPr>
            <a:xfrm>
              <a:off x="1119521" y="3927120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1565" y="1"/>
                  </a:moveTo>
                  <a:cubicBezTo>
                    <a:pt x="786" y="1"/>
                    <a:pt x="293" y="754"/>
                    <a:pt x="113" y="2259"/>
                  </a:cubicBezTo>
                  <a:cubicBezTo>
                    <a:pt x="81" y="2499"/>
                    <a:pt x="49" y="2722"/>
                    <a:pt x="1" y="2945"/>
                  </a:cubicBezTo>
                  <a:lnTo>
                    <a:pt x="161" y="2961"/>
                  </a:lnTo>
                  <a:lnTo>
                    <a:pt x="161" y="5148"/>
                  </a:lnTo>
                  <a:cubicBezTo>
                    <a:pt x="161" y="5260"/>
                    <a:pt x="161" y="5355"/>
                    <a:pt x="176" y="5451"/>
                  </a:cubicBezTo>
                  <a:cubicBezTo>
                    <a:pt x="318" y="6266"/>
                    <a:pt x="829" y="6704"/>
                    <a:pt x="1463" y="6704"/>
                  </a:cubicBezTo>
                  <a:cubicBezTo>
                    <a:pt x="1760" y="6704"/>
                    <a:pt x="2085" y="6607"/>
                    <a:pt x="2411" y="6409"/>
                  </a:cubicBezTo>
                  <a:cubicBezTo>
                    <a:pt x="3592" y="5690"/>
                    <a:pt x="3767" y="4446"/>
                    <a:pt x="4071" y="3344"/>
                  </a:cubicBezTo>
                  <a:cubicBezTo>
                    <a:pt x="4390" y="2227"/>
                    <a:pt x="2842" y="121"/>
                    <a:pt x="1709" y="9"/>
                  </a:cubicBezTo>
                  <a:cubicBezTo>
                    <a:pt x="1660" y="4"/>
                    <a:pt x="1612" y="1"/>
                    <a:pt x="15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17"/>
            <p:cNvSpPr/>
            <p:nvPr/>
          </p:nvSpPr>
          <p:spPr>
            <a:xfrm>
              <a:off x="2090905" y="3016784"/>
              <a:ext cx="274122" cy="309637"/>
            </a:xfrm>
            <a:custGeom>
              <a:rect b="b" l="l" r="r" t="t"/>
              <a:pathLst>
                <a:path extrusionOk="0" h="5992" w="5283">
                  <a:moveTo>
                    <a:pt x="2783" y="1"/>
                  </a:moveTo>
                  <a:cubicBezTo>
                    <a:pt x="1712" y="1"/>
                    <a:pt x="576" y="1001"/>
                    <a:pt x="479" y="2098"/>
                  </a:cubicBezTo>
                  <a:cubicBezTo>
                    <a:pt x="431" y="2624"/>
                    <a:pt x="335" y="3151"/>
                    <a:pt x="224" y="3662"/>
                  </a:cubicBezTo>
                  <a:cubicBezTo>
                    <a:pt x="0" y="4651"/>
                    <a:pt x="128" y="4827"/>
                    <a:pt x="1133" y="4875"/>
                  </a:cubicBezTo>
                  <a:cubicBezTo>
                    <a:pt x="1357" y="4891"/>
                    <a:pt x="1564" y="4954"/>
                    <a:pt x="1772" y="5066"/>
                  </a:cubicBezTo>
                  <a:cubicBezTo>
                    <a:pt x="2346" y="5353"/>
                    <a:pt x="2905" y="5688"/>
                    <a:pt x="3479" y="5992"/>
                  </a:cubicBezTo>
                  <a:cubicBezTo>
                    <a:pt x="5187" y="5768"/>
                    <a:pt x="5283" y="5641"/>
                    <a:pt x="4852" y="4093"/>
                  </a:cubicBezTo>
                  <a:cubicBezTo>
                    <a:pt x="4548" y="3039"/>
                    <a:pt x="4325" y="1954"/>
                    <a:pt x="3990" y="917"/>
                  </a:cubicBezTo>
                  <a:cubicBezTo>
                    <a:pt x="3878" y="582"/>
                    <a:pt x="3559" y="167"/>
                    <a:pt x="3256" y="71"/>
                  </a:cubicBezTo>
                  <a:cubicBezTo>
                    <a:pt x="3102" y="23"/>
                    <a:pt x="2943" y="1"/>
                    <a:pt x="27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17"/>
            <p:cNvSpPr/>
            <p:nvPr/>
          </p:nvSpPr>
          <p:spPr>
            <a:xfrm>
              <a:off x="4656267" y="3063652"/>
              <a:ext cx="347024" cy="360898"/>
            </a:xfrm>
            <a:custGeom>
              <a:rect b="b" l="l" r="r" t="t"/>
              <a:pathLst>
                <a:path extrusionOk="0" h="6984" w="6688">
                  <a:moveTo>
                    <a:pt x="5294" y="1"/>
                  </a:moveTo>
                  <a:cubicBezTo>
                    <a:pt x="5115" y="1"/>
                    <a:pt x="4905" y="21"/>
                    <a:pt x="4661" y="58"/>
                  </a:cubicBezTo>
                  <a:lnTo>
                    <a:pt x="4677" y="58"/>
                  </a:lnTo>
                  <a:cubicBezTo>
                    <a:pt x="4533" y="377"/>
                    <a:pt x="4390" y="696"/>
                    <a:pt x="4214" y="999"/>
                  </a:cubicBezTo>
                  <a:cubicBezTo>
                    <a:pt x="3927" y="1478"/>
                    <a:pt x="3480" y="1893"/>
                    <a:pt x="3272" y="2404"/>
                  </a:cubicBezTo>
                  <a:cubicBezTo>
                    <a:pt x="2889" y="3441"/>
                    <a:pt x="2139" y="4095"/>
                    <a:pt x="1198" y="4590"/>
                  </a:cubicBezTo>
                  <a:cubicBezTo>
                    <a:pt x="815" y="4797"/>
                    <a:pt x="288" y="5005"/>
                    <a:pt x="176" y="5340"/>
                  </a:cubicBezTo>
                  <a:cubicBezTo>
                    <a:pt x="1" y="5835"/>
                    <a:pt x="144" y="6425"/>
                    <a:pt x="160" y="6984"/>
                  </a:cubicBezTo>
                  <a:cubicBezTo>
                    <a:pt x="591" y="6904"/>
                    <a:pt x="1070" y="6904"/>
                    <a:pt x="1469" y="6729"/>
                  </a:cubicBezTo>
                  <a:cubicBezTo>
                    <a:pt x="2123" y="6441"/>
                    <a:pt x="2698" y="5851"/>
                    <a:pt x="3368" y="5707"/>
                  </a:cubicBezTo>
                  <a:cubicBezTo>
                    <a:pt x="5363" y="5292"/>
                    <a:pt x="6688" y="3393"/>
                    <a:pt x="6416" y="1382"/>
                  </a:cubicBezTo>
                  <a:cubicBezTo>
                    <a:pt x="6287" y="363"/>
                    <a:pt x="6054" y="1"/>
                    <a:pt x="52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17"/>
            <p:cNvSpPr/>
            <p:nvPr/>
          </p:nvSpPr>
          <p:spPr>
            <a:xfrm>
              <a:off x="2948758" y="3732413"/>
              <a:ext cx="327151" cy="301575"/>
            </a:xfrm>
            <a:custGeom>
              <a:rect b="b" l="l" r="r" t="t"/>
              <a:pathLst>
                <a:path extrusionOk="0" h="5836" w="6305">
                  <a:moveTo>
                    <a:pt x="4001" y="0"/>
                  </a:moveTo>
                  <a:cubicBezTo>
                    <a:pt x="3700" y="0"/>
                    <a:pt x="3263" y="155"/>
                    <a:pt x="3049" y="346"/>
                  </a:cubicBezTo>
                  <a:cubicBezTo>
                    <a:pt x="2187" y="1176"/>
                    <a:pt x="1357" y="2037"/>
                    <a:pt x="575" y="2963"/>
                  </a:cubicBezTo>
                  <a:cubicBezTo>
                    <a:pt x="288" y="3282"/>
                    <a:pt x="144" y="3745"/>
                    <a:pt x="1" y="4032"/>
                  </a:cubicBezTo>
                  <a:cubicBezTo>
                    <a:pt x="129" y="5836"/>
                    <a:pt x="1724" y="4926"/>
                    <a:pt x="2443" y="5564"/>
                  </a:cubicBezTo>
                  <a:cubicBezTo>
                    <a:pt x="2495" y="5613"/>
                    <a:pt x="2573" y="5632"/>
                    <a:pt x="2668" y="5632"/>
                  </a:cubicBezTo>
                  <a:cubicBezTo>
                    <a:pt x="2946" y="5632"/>
                    <a:pt x="3366" y="5468"/>
                    <a:pt x="3687" y="5421"/>
                  </a:cubicBezTo>
                  <a:cubicBezTo>
                    <a:pt x="3719" y="5405"/>
                    <a:pt x="3735" y="5373"/>
                    <a:pt x="3751" y="5341"/>
                  </a:cubicBezTo>
                  <a:cubicBezTo>
                    <a:pt x="4852" y="4352"/>
                    <a:pt x="6305" y="3474"/>
                    <a:pt x="5124" y="1638"/>
                  </a:cubicBezTo>
                  <a:cubicBezTo>
                    <a:pt x="5092" y="1575"/>
                    <a:pt x="5156" y="1479"/>
                    <a:pt x="5124" y="1431"/>
                  </a:cubicBezTo>
                  <a:cubicBezTo>
                    <a:pt x="4837" y="952"/>
                    <a:pt x="4645" y="378"/>
                    <a:pt x="4246" y="58"/>
                  </a:cubicBezTo>
                  <a:cubicBezTo>
                    <a:pt x="4189" y="18"/>
                    <a:pt x="4103" y="0"/>
                    <a:pt x="40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17"/>
            <p:cNvSpPr/>
            <p:nvPr/>
          </p:nvSpPr>
          <p:spPr>
            <a:xfrm>
              <a:off x="5178824" y="4125444"/>
              <a:ext cx="376755" cy="195383"/>
            </a:xfrm>
            <a:custGeom>
              <a:rect b="b" l="l" r="r" t="t"/>
              <a:pathLst>
                <a:path extrusionOk="0" h="3781" w="7261">
                  <a:moveTo>
                    <a:pt x="4937" y="1"/>
                  </a:moveTo>
                  <a:cubicBezTo>
                    <a:pt x="4919" y="1"/>
                    <a:pt x="4902" y="1"/>
                    <a:pt x="4884" y="1"/>
                  </a:cubicBezTo>
                  <a:cubicBezTo>
                    <a:pt x="3703" y="113"/>
                    <a:pt x="2330" y="225"/>
                    <a:pt x="1181" y="1390"/>
                  </a:cubicBezTo>
                  <a:cubicBezTo>
                    <a:pt x="144" y="2427"/>
                    <a:pt x="0" y="2571"/>
                    <a:pt x="1261" y="3369"/>
                  </a:cubicBezTo>
                  <a:cubicBezTo>
                    <a:pt x="1484" y="3496"/>
                    <a:pt x="1740" y="3592"/>
                    <a:pt x="1995" y="3640"/>
                  </a:cubicBezTo>
                  <a:cubicBezTo>
                    <a:pt x="2323" y="3739"/>
                    <a:pt x="2640" y="3780"/>
                    <a:pt x="2949" y="3780"/>
                  </a:cubicBezTo>
                  <a:cubicBezTo>
                    <a:pt x="4338" y="3780"/>
                    <a:pt x="5563" y="2938"/>
                    <a:pt x="6894" y="2650"/>
                  </a:cubicBezTo>
                  <a:cubicBezTo>
                    <a:pt x="7006" y="2618"/>
                    <a:pt x="7134" y="2331"/>
                    <a:pt x="7150" y="2172"/>
                  </a:cubicBezTo>
                  <a:cubicBezTo>
                    <a:pt x="7260" y="735"/>
                    <a:pt x="6590" y="1"/>
                    <a:pt x="49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17"/>
            <p:cNvSpPr/>
            <p:nvPr/>
          </p:nvSpPr>
          <p:spPr>
            <a:xfrm>
              <a:off x="5484389" y="2553839"/>
              <a:ext cx="192139" cy="255326"/>
            </a:xfrm>
            <a:custGeom>
              <a:rect b="b" l="l" r="r" t="t"/>
              <a:pathLst>
                <a:path extrusionOk="0" h="4941" w="3703">
                  <a:moveTo>
                    <a:pt x="600" y="0"/>
                  </a:moveTo>
                  <a:cubicBezTo>
                    <a:pt x="351" y="0"/>
                    <a:pt x="236" y="250"/>
                    <a:pt x="64" y="875"/>
                  </a:cubicBezTo>
                  <a:cubicBezTo>
                    <a:pt x="16" y="1066"/>
                    <a:pt x="0" y="1274"/>
                    <a:pt x="16" y="1465"/>
                  </a:cubicBezTo>
                  <a:cubicBezTo>
                    <a:pt x="16" y="2917"/>
                    <a:pt x="1197" y="3731"/>
                    <a:pt x="1819" y="4849"/>
                  </a:cubicBezTo>
                  <a:cubicBezTo>
                    <a:pt x="1843" y="4908"/>
                    <a:pt x="1981" y="4941"/>
                    <a:pt x="2103" y="4941"/>
                  </a:cubicBezTo>
                  <a:cubicBezTo>
                    <a:pt x="2145" y="4941"/>
                    <a:pt x="2185" y="4937"/>
                    <a:pt x="2218" y="4928"/>
                  </a:cubicBezTo>
                  <a:cubicBezTo>
                    <a:pt x="3304" y="4689"/>
                    <a:pt x="3703" y="4019"/>
                    <a:pt x="3320" y="2790"/>
                  </a:cubicBezTo>
                  <a:cubicBezTo>
                    <a:pt x="2968" y="1944"/>
                    <a:pt x="2601" y="970"/>
                    <a:pt x="1484" y="380"/>
                  </a:cubicBezTo>
                  <a:cubicBezTo>
                    <a:pt x="1056" y="145"/>
                    <a:pt x="789" y="0"/>
                    <a:pt x="6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17"/>
            <p:cNvSpPr/>
            <p:nvPr/>
          </p:nvSpPr>
          <p:spPr>
            <a:xfrm>
              <a:off x="852924" y="4082193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3079" y="1"/>
                  </a:moveTo>
                  <a:cubicBezTo>
                    <a:pt x="1910" y="1"/>
                    <a:pt x="228" y="1095"/>
                    <a:pt x="16" y="2115"/>
                  </a:cubicBezTo>
                  <a:cubicBezTo>
                    <a:pt x="0" y="2275"/>
                    <a:pt x="48" y="2434"/>
                    <a:pt x="128" y="2578"/>
                  </a:cubicBezTo>
                  <a:cubicBezTo>
                    <a:pt x="399" y="3264"/>
                    <a:pt x="654" y="3950"/>
                    <a:pt x="958" y="4605"/>
                  </a:cubicBezTo>
                  <a:cubicBezTo>
                    <a:pt x="1085" y="4892"/>
                    <a:pt x="1277" y="5259"/>
                    <a:pt x="1532" y="5371"/>
                  </a:cubicBezTo>
                  <a:cubicBezTo>
                    <a:pt x="1843" y="5523"/>
                    <a:pt x="2162" y="5592"/>
                    <a:pt x="2472" y="5592"/>
                  </a:cubicBezTo>
                  <a:cubicBezTo>
                    <a:pt x="3629" y="5592"/>
                    <a:pt x="4660" y="4624"/>
                    <a:pt x="4660" y="3328"/>
                  </a:cubicBezTo>
                  <a:cubicBezTo>
                    <a:pt x="4421" y="2338"/>
                    <a:pt x="4213" y="1349"/>
                    <a:pt x="3958" y="391"/>
                  </a:cubicBezTo>
                  <a:cubicBezTo>
                    <a:pt x="3910" y="248"/>
                    <a:pt x="3671" y="104"/>
                    <a:pt x="3495" y="56"/>
                  </a:cubicBezTo>
                  <a:cubicBezTo>
                    <a:pt x="3367" y="18"/>
                    <a:pt x="3227" y="1"/>
                    <a:pt x="30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17"/>
            <p:cNvSpPr/>
            <p:nvPr/>
          </p:nvSpPr>
          <p:spPr>
            <a:xfrm>
              <a:off x="1540224" y="3095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2517" y="1"/>
                  </a:moveTo>
                  <a:cubicBezTo>
                    <a:pt x="2101" y="1"/>
                    <a:pt x="1869" y="343"/>
                    <a:pt x="1580" y="814"/>
                  </a:cubicBezTo>
                  <a:cubicBezTo>
                    <a:pt x="1309" y="1261"/>
                    <a:pt x="1038" y="1740"/>
                    <a:pt x="655" y="2091"/>
                  </a:cubicBezTo>
                  <a:cubicBezTo>
                    <a:pt x="48" y="2617"/>
                    <a:pt x="0" y="3032"/>
                    <a:pt x="702" y="3479"/>
                  </a:cubicBezTo>
                  <a:cubicBezTo>
                    <a:pt x="862" y="3591"/>
                    <a:pt x="990" y="3767"/>
                    <a:pt x="1149" y="3878"/>
                  </a:cubicBezTo>
                  <a:cubicBezTo>
                    <a:pt x="1883" y="4373"/>
                    <a:pt x="2618" y="4852"/>
                    <a:pt x="3240" y="5267"/>
                  </a:cubicBezTo>
                  <a:cubicBezTo>
                    <a:pt x="5331" y="4820"/>
                    <a:pt x="6320" y="4405"/>
                    <a:pt x="5203" y="2266"/>
                  </a:cubicBezTo>
                  <a:cubicBezTo>
                    <a:pt x="4772" y="1421"/>
                    <a:pt x="4118" y="734"/>
                    <a:pt x="3288" y="271"/>
                  </a:cubicBezTo>
                  <a:cubicBezTo>
                    <a:pt x="2968" y="83"/>
                    <a:pt x="2720" y="1"/>
                    <a:pt x="25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17"/>
            <p:cNvSpPr/>
            <p:nvPr/>
          </p:nvSpPr>
          <p:spPr>
            <a:xfrm>
              <a:off x="1230768" y="4803765"/>
              <a:ext cx="336594" cy="216725"/>
            </a:xfrm>
            <a:custGeom>
              <a:rect b="b" l="l" r="r" t="t"/>
              <a:pathLst>
                <a:path extrusionOk="0" h="4194" w="6487">
                  <a:moveTo>
                    <a:pt x="5687" y="1"/>
                  </a:moveTo>
                  <a:cubicBezTo>
                    <a:pt x="5588" y="1"/>
                    <a:pt x="5473" y="18"/>
                    <a:pt x="5342" y="56"/>
                  </a:cubicBezTo>
                  <a:cubicBezTo>
                    <a:pt x="3842" y="503"/>
                    <a:pt x="2341" y="902"/>
                    <a:pt x="857" y="1349"/>
                  </a:cubicBezTo>
                  <a:cubicBezTo>
                    <a:pt x="602" y="1413"/>
                    <a:pt x="394" y="1573"/>
                    <a:pt x="283" y="1796"/>
                  </a:cubicBezTo>
                  <a:cubicBezTo>
                    <a:pt x="1" y="2516"/>
                    <a:pt x="1163" y="3713"/>
                    <a:pt x="1945" y="3713"/>
                  </a:cubicBezTo>
                  <a:cubicBezTo>
                    <a:pt x="1960" y="3713"/>
                    <a:pt x="1976" y="3712"/>
                    <a:pt x="1990" y="3711"/>
                  </a:cubicBezTo>
                  <a:cubicBezTo>
                    <a:pt x="2091" y="3705"/>
                    <a:pt x="2191" y="3702"/>
                    <a:pt x="2292" y="3702"/>
                  </a:cubicBezTo>
                  <a:cubicBezTo>
                    <a:pt x="2929" y="3702"/>
                    <a:pt x="3575" y="3820"/>
                    <a:pt x="4209" y="3903"/>
                  </a:cubicBezTo>
                  <a:cubicBezTo>
                    <a:pt x="4560" y="3982"/>
                    <a:pt x="4911" y="4078"/>
                    <a:pt x="5246" y="4190"/>
                  </a:cubicBezTo>
                  <a:cubicBezTo>
                    <a:pt x="5296" y="4193"/>
                    <a:pt x="5345" y="4194"/>
                    <a:pt x="5392" y="4194"/>
                  </a:cubicBezTo>
                  <a:cubicBezTo>
                    <a:pt x="6192" y="4194"/>
                    <a:pt x="6486" y="3806"/>
                    <a:pt x="6411" y="2977"/>
                  </a:cubicBezTo>
                  <a:cubicBezTo>
                    <a:pt x="6347" y="2291"/>
                    <a:pt x="6395" y="1589"/>
                    <a:pt x="6347" y="902"/>
                  </a:cubicBezTo>
                  <a:cubicBezTo>
                    <a:pt x="6308" y="413"/>
                    <a:pt x="6169" y="1"/>
                    <a:pt x="5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17"/>
            <p:cNvSpPr/>
            <p:nvPr/>
          </p:nvSpPr>
          <p:spPr>
            <a:xfrm>
              <a:off x="339499" y="4591489"/>
              <a:ext cx="298146" cy="261217"/>
            </a:xfrm>
            <a:custGeom>
              <a:rect b="b" l="l" r="r" t="t"/>
              <a:pathLst>
                <a:path extrusionOk="0" h="5055" w="5746">
                  <a:moveTo>
                    <a:pt x="4237" y="1"/>
                  </a:moveTo>
                  <a:cubicBezTo>
                    <a:pt x="4029" y="1"/>
                    <a:pt x="3158" y="501"/>
                    <a:pt x="2634" y="749"/>
                  </a:cubicBezTo>
                  <a:cubicBezTo>
                    <a:pt x="2474" y="797"/>
                    <a:pt x="2330" y="877"/>
                    <a:pt x="2187" y="973"/>
                  </a:cubicBezTo>
                  <a:cubicBezTo>
                    <a:pt x="1341" y="1803"/>
                    <a:pt x="0" y="2281"/>
                    <a:pt x="32" y="3750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45" y="5024"/>
                    <a:pt x="695" y="5055"/>
                    <a:pt x="864" y="5055"/>
                  </a:cubicBezTo>
                  <a:cubicBezTo>
                    <a:pt x="1109" y="5055"/>
                    <a:pt x="1395" y="4990"/>
                    <a:pt x="1612" y="4915"/>
                  </a:cubicBezTo>
                  <a:cubicBezTo>
                    <a:pt x="2618" y="4579"/>
                    <a:pt x="3591" y="4180"/>
                    <a:pt x="4549" y="3718"/>
                  </a:cubicBezTo>
                  <a:cubicBezTo>
                    <a:pt x="4980" y="3526"/>
                    <a:pt x="5299" y="3111"/>
                    <a:pt x="5746" y="2728"/>
                  </a:cubicBezTo>
                  <a:cubicBezTo>
                    <a:pt x="5219" y="1659"/>
                    <a:pt x="4836" y="765"/>
                    <a:pt x="4277" y="15"/>
                  </a:cubicBezTo>
                  <a:cubicBezTo>
                    <a:pt x="4270" y="5"/>
                    <a:pt x="4257" y="1"/>
                    <a:pt x="4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17"/>
            <p:cNvSpPr/>
            <p:nvPr/>
          </p:nvSpPr>
          <p:spPr>
            <a:xfrm>
              <a:off x="2472640" y="3464898"/>
              <a:ext cx="233546" cy="367048"/>
            </a:xfrm>
            <a:custGeom>
              <a:rect b="b" l="l" r="r" t="t"/>
              <a:pathLst>
                <a:path extrusionOk="0" h="7103" w="4501">
                  <a:moveTo>
                    <a:pt x="2123" y="1"/>
                  </a:moveTo>
                  <a:cubicBezTo>
                    <a:pt x="1852" y="480"/>
                    <a:pt x="1644" y="879"/>
                    <a:pt x="1405" y="1262"/>
                  </a:cubicBezTo>
                  <a:cubicBezTo>
                    <a:pt x="1245" y="1533"/>
                    <a:pt x="1006" y="1772"/>
                    <a:pt x="830" y="2044"/>
                  </a:cubicBezTo>
                  <a:cubicBezTo>
                    <a:pt x="543" y="2443"/>
                    <a:pt x="0" y="2889"/>
                    <a:pt x="48" y="3241"/>
                  </a:cubicBezTo>
                  <a:cubicBezTo>
                    <a:pt x="112" y="3656"/>
                    <a:pt x="703" y="4007"/>
                    <a:pt x="1197" y="4533"/>
                  </a:cubicBezTo>
                  <a:cubicBezTo>
                    <a:pt x="974" y="5778"/>
                    <a:pt x="2586" y="5954"/>
                    <a:pt x="3368" y="7103"/>
                  </a:cubicBezTo>
                  <a:cubicBezTo>
                    <a:pt x="3400" y="6512"/>
                    <a:pt x="3416" y="6145"/>
                    <a:pt x="3447" y="5778"/>
                  </a:cubicBezTo>
                  <a:cubicBezTo>
                    <a:pt x="3463" y="5555"/>
                    <a:pt x="3384" y="5267"/>
                    <a:pt x="3511" y="5156"/>
                  </a:cubicBezTo>
                  <a:cubicBezTo>
                    <a:pt x="4501" y="4166"/>
                    <a:pt x="4166" y="2969"/>
                    <a:pt x="4198" y="1788"/>
                  </a:cubicBezTo>
                  <a:cubicBezTo>
                    <a:pt x="4211" y="817"/>
                    <a:pt x="3920" y="362"/>
                    <a:pt x="3134" y="362"/>
                  </a:cubicBezTo>
                  <a:cubicBezTo>
                    <a:pt x="3002" y="362"/>
                    <a:pt x="2857" y="375"/>
                    <a:pt x="2697" y="400"/>
                  </a:cubicBezTo>
                  <a:cubicBezTo>
                    <a:pt x="2693" y="400"/>
                    <a:pt x="2688" y="401"/>
                    <a:pt x="2684" y="401"/>
                  </a:cubicBezTo>
                  <a:cubicBezTo>
                    <a:pt x="2543" y="401"/>
                    <a:pt x="2370" y="171"/>
                    <a:pt x="21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17"/>
            <p:cNvSpPr/>
            <p:nvPr/>
          </p:nvSpPr>
          <p:spPr>
            <a:xfrm>
              <a:off x="6296737" y="3039365"/>
              <a:ext cx="233546" cy="367048"/>
            </a:xfrm>
            <a:custGeom>
              <a:rect b="b" l="l" r="r" t="t"/>
              <a:pathLst>
                <a:path extrusionOk="0" h="7103" w="4501">
                  <a:moveTo>
                    <a:pt x="2123" y="1"/>
                  </a:moveTo>
                  <a:cubicBezTo>
                    <a:pt x="1851" y="496"/>
                    <a:pt x="1644" y="895"/>
                    <a:pt x="1404" y="1278"/>
                  </a:cubicBezTo>
                  <a:cubicBezTo>
                    <a:pt x="1245" y="1549"/>
                    <a:pt x="1005" y="1788"/>
                    <a:pt x="830" y="2060"/>
                  </a:cubicBezTo>
                  <a:cubicBezTo>
                    <a:pt x="543" y="2459"/>
                    <a:pt x="0" y="2890"/>
                    <a:pt x="48" y="3257"/>
                  </a:cubicBezTo>
                  <a:cubicBezTo>
                    <a:pt x="112" y="3672"/>
                    <a:pt x="702" y="4007"/>
                    <a:pt x="1197" y="4533"/>
                  </a:cubicBezTo>
                  <a:cubicBezTo>
                    <a:pt x="974" y="5778"/>
                    <a:pt x="2585" y="5954"/>
                    <a:pt x="3367" y="7103"/>
                  </a:cubicBezTo>
                  <a:lnTo>
                    <a:pt x="3447" y="5778"/>
                  </a:lnTo>
                  <a:cubicBezTo>
                    <a:pt x="3463" y="5571"/>
                    <a:pt x="3383" y="5267"/>
                    <a:pt x="3511" y="5156"/>
                  </a:cubicBezTo>
                  <a:cubicBezTo>
                    <a:pt x="4501" y="4182"/>
                    <a:pt x="4165" y="2969"/>
                    <a:pt x="4197" y="1804"/>
                  </a:cubicBezTo>
                  <a:cubicBezTo>
                    <a:pt x="4211" y="830"/>
                    <a:pt x="3918" y="363"/>
                    <a:pt x="3125" y="363"/>
                  </a:cubicBezTo>
                  <a:cubicBezTo>
                    <a:pt x="2996" y="363"/>
                    <a:pt x="2854" y="375"/>
                    <a:pt x="2697" y="400"/>
                  </a:cubicBezTo>
                  <a:cubicBezTo>
                    <a:pt x="2688" y="402"/>
                    <a:pt x="2679" y="403"/>
                    <a:pt x="2670" y="403"/>
                  </a:cubicBezTo>
                  <a:cubicBezTo>
                    <a:pt x="2532" y="403"/>
                    <a:pt x="2362" y="181"/>
                    <a:pt x="21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17"/>
            <p:cNvSpPr/>
            <p:nvPr/>
          </p:nvSpPr>
          <p:spPr>
            <a:xfrm>
              <a:off x="2417380" y="4655565"/>
              <a:ext cx="289636" cy="238480"/>
            </a:xfrm>
            <a:custGeom>
              <a:rect b="b" l="l" r="r" t="t"/>
              <a:pathLst>
                <a:path extrusionOk="0" h="4615" w="5582">
                  <a:moveTo>
                    <a:pt x="2346" y="1"/>
                  </a:moveTo>
                  <a:cubicBezTo>
                    <a:pt x="1517" y="1"/>
                    <a:pt x="1" y="1874"/>
                    <a:pt x="188" y="2637"/>
                  </a:cubicBezTo>
                  <a:cubicBezTo>
                    <a:pt x="602" y="4329"/>
                    <a:pt x="922" y="4552"/>
                    <a:pt x="2725" y="4552"/>
                  </a:cubicBezTo>
                  <a:cubicBezTo>
                    <a:pt x="3014" y="4552"/>
                    <a:pt x="3341" y="4615"/>
                    <a:pt x="3635" y="4615"/>
                  </a:cubicBezTo>
                  <a:cubicBezTo>
                    <a:pt x="3811" y="4615"/>
                    <a:pt x="3976" y="4592"/>
                    <a:pt x="4114" y="4520"/>
                  </a:cubicBezTo>
                  <a:cubicBezTo>
                    <a:pt x="4672" y="4201"/>
                    <a:pt x="5135" y="3754"/>
                    <a:pt x="5470" y="3212"/>
                  </a:cubicBezTo>
                  <a:cubicBezTo>
                    <a:pt x="5582" y="3036"/>
                    <a:pt x="5135" y="2446"/>
                    <a:pt x="4848" y="2142"/>
                  </a:cubicBezTo>
                  <a:cubicBezTo>
                    <a:pt x="4289" y="1520"/>
                    <a:pt x="3667" y="977"/>
                    <a:pt x="3044" y="419"/>
                  </a:cubicBezTo>
                  <a:cubicBezTo>
                    <a:pt x="2853" y="243"/>
                    <a:pt x="2629" y="20"/>
                    <a:pt x="2406" y="4"/>
                  </a:cubicBezTo>
                  <a:cubicBezTo>
                    <a:pt x="2386" y="2"/>
                    <a:pt x="2367" y="1"/>
                    <a:pt x="23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17"/>
            <p:cNvSpPr/>
            <p:nvPr/>
          </p:nvSpPr>
          <p:spPr>
            <a:xfrm>
              <a:off x="540718" y="2908166"/>
              <a:ext cx="366897" cy="234346"/>
            </a:xfrm>
            <a:custGeom>
              <a:rect b="b" l="l" r="r" t="t"/>
              <a:pathLst>
                <a:path extrusionOk="0" h="4535" w="7071">
                  <a:moveTo>
                    <a:pt x="685" y="0"/>
                  </a:moveTo>
                  <a:cubicBezTo>
                    <a:pt x="557" y="0"/>
                    <a:pt x="428" y="5"/>
                    <a:pt x="303" y="5"/>
                  </a:cubicBezTo>
                  <a:cubicBezTo>
                    <a:pt x="255" y="5"/>
                    <a:pt x="207" y="4"/>
                    <a:pt x="160" y="2"/>
                  </a:cubicBezTo>
                  <a:lnTo>
                    <a:pt x="160" y="2"/>
                  </a:lnTo>
                  <a:cubicBezTo>
                    <a:pt x="160" y="417"/>
                    <a:pt x="0" y="928"/>
                    <a:pt x="192" y="1247"/>
                  </a:cubicBezTo>
                  <a:cubicBezTo>
                    <a:pt x="527" y="1838"/>
                    <a:pt x="1197" y="2237"/>
                    <a:pt x="1533" y="2843"/>
                  </a:cubicBezTo>
                  <a:cubicBezTo>
                    <a:pt x="2235" y="4056"/>
                    <a:pt x="3464" y="4120"/>
                    <a:pt x="4549" y="4535"/>
                  </a:cubicBezTo>
                  <a:cubicBezTo>
                    <a:pt x="4996" y="4375"/>
                    <a:pt x="5458" y="4232"/>
                    <a:pt x="5937" y="4136"/>
                  </a:cubicBezTo>
                  <a:cubicBezTo>
                    <a:pt x="7070" y="3944"/>
                    <a:pt x="6703" y="3083"/>
                    <a:pt x="6560" y="2508"/>
                  </a:cubicBezTo>
                  <a:cubicBezTo>
                    <a:pt x="6480" y="2221"/>
                    <a:pt x="5826" y="1949"/>
                    <a:pt x="5427" y="1949"/>
                  </a:cubicBezTo>
                  <a:cubicBezTo>
                    <a:pt x="4740" y="1949"/>
                    <a:pt x="4166" y="1918"/>
                    <a:pt x="3799" y="1247"/>
                  </a:cubicBezTo>
                  <a:cubicBezTo>
                    <a:pt x="3703" y="1120"/>
                    <a:pt x="3575" y="1024"/>
                    <a:pt x="3432" y="976"/>
                  </a:cubicBezTo>
                  <a:cubicBezTo>
                    <a:pt x="2713" y="657"/>
                    <a:pt x="2011" y="322"/>
                    <a:pt x="1277" y="82"/>
                  </a:cubicBezTo>
                  <a:cubicBezTo>
                    <a:pt x="1096" y="13"/>
                    <a:pt x="892" y="0"/>
                    <a:pt x="6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17"/>
            <p:cNvSpPr/>
            <p:nvPr/>
          </p:nvSpPr>
          <p:spPr>
            <a:xfrm>
              <a:off x="1729820" y="4218147"/>
              <a:ext cx="271683" cy="285504"/>
            </a:xfrm>
            <a:custGeom>
              <a:rect b="b" l="l" r="r" t="t"/>
              <a:pathLst>
                <a:path extrusionOk="0" h="5525" w="5236">
                  <a:moveTo>
                    <a:pt x="4276" y="0"/>
                  </a:moveTo>
                  <a:cubicBezTo>
                    <a:pt x="3953" y="0"/>
                    <a:pt x="3632" y="8"/>
                    <a:pt x="3304" y="27"/>
                  </a:cubicBezTo>
                  <a:cubicBezTo>
                    <a:pt x="2411" y="122"/>
                    <a:pt x="1645" y="441"/>
                    <a:pt x="1278" y="1383"/>
                  </a:cubicBezTo>
                  <a:cubicBezTo>
                    <a:pt x="1102" y="1862"/>
                    <a:pt x="942" y="2404"/>
                    <a:pt x="591" y="2756"/>
                  </a:cubicBezTo>
                  <a:cubicBezTo>
                    <a:pt x="1" y="3346"/>
                    <a:pt x="1" y="3793"/>
                    <a:pt x="591" y="4336"/>
                  </a:cubicBezTo>
                  <a:cubicBezTo>
                    <a:pt x="799" y="4511"/>
                    <a:pt x="879" y="4830"/>
                    <a:pt x="1086" y="4958"/>
                  </a:cubicBezTo>
                  <a:cubicBezTo>
                    <a:pt x="1462" y="5181"/>
                    <a:pt x="1934" y="5524"/>
                    <a:pt x="2282" y="5524"/>
                  </a:cubicBezTo>
                  <a:cubicBezTo>
                    <a:pt x="2333" y="5524"/>
                    <a:pt x="2382" y="5517"/>
                    <a:pt x="2427" y="5501"/>
                  </a:cubicBezTo>
                  <a:cubicBezTo>
                    <a:pt x="2778" y="5357"/>
                    <a:pt x="2953" y="4687"/>
                    <a:pt x="3161" y="4224"/>
                  </a:cubicBezTo>
                  <a:cubicBezTo>
                    <a:pt x="3225" y="4064"/>
                    <a:pt x="3145" y="3841"/>
                    <a:pt x="3145" y="3665"/>
                  </a:cubicBezTo>
                  <a:cubicBezTo>
                    <a:pt x="4214" y="3250"/>
                    <a:pt x="5235" y="1176"/>
                    <a:pt x="4964" y="11"/>
                  </a:cubicBezTo>
                  <a:cubicBezTo>
                    <a:pt x="4733" y="4"/>
                    <a:pt x="4504" y="0"/>
                    <a:pt x="42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17"/>
            <p:cNvSpPr/>
            <p:nvPr/>
          </p:nvSpPr>
          <p:spPr>
            <a:xfrm>
              <a:off x="924944" y="2908941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22" y="1"/>
                  </a:moveTo>
                  <a:cubicBezTo>
                    <a:pt x="2005" y="1"/>
                    <a:pt x="806" y="556"/>
                    <a:pt x="336" y="1344"/>
                  </a:cubicBezTo>
                  <a:cubicBezTo>
                    <a:pt x="208" y="1631"/>
                    <a:pt x="96" y="1918"/>
                    <a:pt x="1" y="2206"/>
                  </a:cubicBezTo>
                  <a:cubicBezTo>
                    <a:pt x="224" y="2541"/>
                    <a:pt x="399" y="3020"/>
                    <a:pt x="751" y="3275"/>
                  </a:cubicBezTo>
                  <a:cubicBezTo>
                    <a:pt x="1549" y="3850"/>
                    <a:pt x="2378" y="4376"/>
                    <a:pt x="3240" y="4855"/>
                  </a:cubicBezTo>
                  <a:cubicBezTo>
                    <a:pt x="3512" y="4999"/>
                    <a:pt x="3847" y="4999"/>
                    <a:pt x="4150" y="5062"/>
                  </a:cubicBezTo>
                  <a:cubicBezTo>
                    <a:pt x="4214" y="4695"/>
                    <a:pt x="4405" y="4280"/>
                    <a:pt x="4294" y="3977"/>
                  </a:cubicBezTo>
                  <a:cubicBezTo>
                    <a:pt x="4054" y="3243"/>
                    <a:pt x="4070" y="2653"/>
                    <a:pt x="4517" y="1998"/>
                  </a:cubicBezTo>
                  <a:cubicBezTo>
                    <a:pt x="5028" y="1248"/>
                    <a:pt x="4645" y="418"/>
                    <a:pt x="3751" y="115"/>
                  </a:cubicBezTo>
                  <a:cubicBezTo>
                    <a:pt x="3530" y="37"/>
                    <a:pt x="3282" y="1"/>
                    <a:pt x="30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17"/>
            <p:cNvSpPr/>
            <p:nvPr/>
          </p:nvSpPr>
          <p:spPr>
            <a:xfrm>
              <a:off x="2614396" y="4155363"/>
              <a:ext cx="257414" cy="218430"/>
            </a:xfrm>
            <a:custGeom>
              <a:rect b="b" l="l" r="r" t="t"/>
              <a:pathLst>
                <a:path extrusionOk="0" h="4227" w="4961">
                  <a:moveTo>
                    <a:pt x="3095" y="1"/>
                  </a:moveTo>
                  <a:cubicBezTo>
                    <a:pt x="2812" y="1"/>
                    <a:pt x="2500" y="101"/>
                    <a:pt x="2152" y="348"/>
                  </a:cubicBezTo>
                  <a:cubicBezTo>
                    <a:pt x="1865" y="555"/>
                    <a:pt x="1354" y="412"/>
                    <a:pt x="987" y="539"/>
                  </a:cubicBezTo>
                  <a:cubicBezTo>
                    <a:pt x="684" y="635"/>
                    <a:pt x="237" y="874"/>
                    <a:pt x="205" y="1114"/>
                  </a:cubicBezTo>
                  <a:cubicBezTo>
                    <a:pt x="0" y="2670"/>
                    <a:pt x="679" y="4227"/>
                    <a:pt x="2423" y="4227"/>
                  </a:cubicBezTo>
                  <a:cubicBezTo>
                    <a:pt x="2450" y="4227"/>
                    <a:pt x="2476" y="4227"/>
                    <a:pt x="2503" y="4226"/>
                  </a:cubicBezTo>
                  <a:cubicBezTo>
                    <a:pt x="2528" y="4226"/>
                    <a:pt x="2552" y="4226"/>
                    <a:pt x="2577" y="4226"/>
                  </a:cubicBezTo>
                  <a:cubicBezTo>
                    <a:pt x="3740" y="4226"/>
                    <a:pt x="4316" y="3848"/>
                    <a:pt x="4785" y="2550"/>
                  </a:cubicBezTo>
                  <a:cubicBezTo>
                    <a:pt x="4961" y="2103"/>
                    <a:pt x="4945" y="1337"/>
                    <a:pt x="4673" y="1018"/>
                  </a:cubicBezTo>
                  <a:cubicBezTo>
                    <a:pt x="4240" y="529"/>
                    <a:pt x="3744" y="1"/>
                    <a:pt x="309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17"/>
            <p:cNvSpPr/>
            <p:nvPr/>
          </p:nvSpPr>
          <p:spPr>
            <a:xfrm>
              <a:off x="1554286" y="3384391"/>
              <a:ext cx="179738" cy="350460"/>
            </a:xfrm>
            <a:custGeom>
              <a:rect b="b" l="l" r="r" t="t"/>
              <a:pathLst>
                <a:path extrusionOk="0" h="6782" w="3464">
                  <a:moveTo>
                    <a:pt x="1574" y="0"/>
                  </a:moveTo>
                  <a:cubicBezTo>
                    <a:pt x="1165" y="0"/>
                    <a:pt x="803" y="183"/>
                    <a:pt x="575" y="729"/>
                  </a:cubicBezTo>
                  <a:cubicBezTo>
                    <a:pt x="256" y="1511"/>
                    <a:pt x="128" y="2373"/>
                    <a:pt x="16" y="2804"/>
                  </a:cubicBezTo>
                  <a:cubicBezTo>
                    <a:pt x="16" y="4112"/>
                    <a:pt x="1" y="5006"/>
                    <a:pt x="16" y="5900"/>
                  </a:cubicBezTo>
                  <a:cubicBezTo>
                    <a:pt x="16" y="6375"/>
                    <a:pt x="448" y="6782"/>
                    <a:pt x="865" y="6782"/>
                  </a:cubicBezTo>
                  <a:cubicBezTo>
                    <a:pt x="980" y="6782"/>
                    <a:pt x="1094" y="6751"/>
                    <a:pt x="1197" y="6682"/>
                  </a:cubicBezTo>
                  <a:cubicBezTo>
                    <a:pt x="1549" y="6442"/>
                    <a:pt x="1820" y="6091"/>
                    <a:pt x="1964" y="5692"/>
                  </a:cubicBezTo>
                  <a:cubicBezTo>
                    <a:pt x="2410" y="4511"/>
                    <a:pt x="2761" y="3298"/>
                    <a:pt x="3192" y="2101"/>
                  </a:cubicBezTo>
                  <a:cubicBezTo>
                    <a:pt x="3464" y="1351"/>
                    <a:pt x="3224" y="522"/>
                    <a:pt x="2538" y="234"/>
                  </a:cubicBezTo>
                  <a:cubicBezTo>
                    <a:pt x="2216" y="104"/>
                    <a:pt x="1882" y="0"/>
                    <a:pt x="15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17"/>
            <p:cNvSpPr/>
            <p:nvPr/>
          </p:nvSpPr>
          <p:spPr>
            <a:xfrm>
              <a:off x="577973" y="4345677"/>
              <a:ext cx="302297" cy="330617"/>
            </a:xfrm>
            <a:custGeom>
              <a:rect b="b" l="l" r="r" t="t"/>
              <a:pathLst>
                <a:path extrusionOk="0" h="6398" w="5826">
                  <a:moveTo>
                    <a:pt x="256" y="0"/>
                  </a:moveTo>
                  <a:lnTo>
                    <a:pt x="1" y="224"/>
                  </a:lnTo>
                  <a:cubicBezTo>
                    <a:pt x="527" y="1421"/>
                    <a:pt x="974" y="2650"/>
                    <a:pt x="1581" y="3815"/>
                  </a:cubicBezTo>
                  <a:cubicBezTo>
                    <a:pt x="1916" y="4469"/>
                    <a:pt x="2586" y="4964"/>
                    <a:pt x="2857" y="5634"/>
                  </a:cubicBezTo>
                  <a:cubicBezTo>
                    <a:pt x="3106" y="6239"/>
                    <a:pt x="3500" y="6398"/>
                    <a:pt x="3917" y="6398"/>
                  </a:cubicBezTo>
                  <a:cubicBezTo>
                    <a:pt x="4117" y="6398"/>
                    <a:pt x="4321" y="6361"/>
                    <a:pt x="4517" y="6320"/>
                  </a:cubicBezTo>
                  <a:cubicBezTo>
                    <a:pt x="4996" y="6224"/>
                    <a:pt x="5714" y="5857"/>
                    <a:pt x="5778" y="5506"/>
                  </a:cubicBezTo>
                  <a:cubicBezTo>
                    <a:pt x="5826" y="4916"/>
                    <a:pt x="5618" y="4325"/>
                    <a:pt x="5219" y="3894"/>
                  </a:cubicBezTo>
                  <a:cubicBezTo>
                    <a:pt x="3927" y="2681"/>
                    <a:pt x="2506" y="1580"/>
                    <a:pt x="1134" y="463"/>
                  </a:cubicBezTo>
                  <a:cubicBezTo>
                    <a:pt x="846" y="272"/>
                    <a:pt x="559" y="128"/>
                    <a:pt x="2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17"/>
            <p:cNvSpPr/>
            <p:nvPr/>
          </p:nvSpPr>
          <p:spPr>
            <a:xfrm>
              <a:off x="1669372" y="4839058"/>
              <a:ext cx="300688" cy="237808"/>
            </a:xfrm>
            <a:custGeom>
              <a:rect b="b" l="l" r="r" t="t"/>
              <a:pathLst>
                <a:path extrusionOk="0" h="4602" w="5795">
                  <a:moveTo>
                    <a:pt x="1644" y="0"/>
                  </a:moveTo>
                  <a:cubicBezTo>
                    <a:pt x="1467" y="0"/>
                    <a:pt x="1320" y="33"/>
                    <a:pt x="1246" y="108"/>
                  </a:cubicBezTo>
                  <a:cubicBezTo>
                    <a:pt x="687" y="618"/>
                    <a:pt x="448" y="1448"/>
                    <a:pt x="1" y="2262"/>
                  </a:cubicBezTo>
                  <a:cubicBezTo>
                    <a:pt x="192" y="2422"/>
                    <a:pt x="974" y="2661"/>
                    <a:pt x="1214" y="2773"/>
                  </a:cubicBezTo>
                  <a:cubicBezTo>
                    <a:pt x="2427" y="3395"/>
                    <a:pt x="3033" y="4034"/>
                    <a:pt x="4294" y="4544"/>
                  </a:cubicBezTo>
                  <a:cubicBezTo>
                    <a:pt x="4391" y="4584"/>
                    <a:pt x="4514" y="4602"/>
                    <a:pt x="4644" y="4602"/>
                  </a:cubicBezTo>
                  <a:cubicBezTo>
                    <a:pt x="4983" y="4602"/>
                    <a:pt x="5377" y="4482"/>
                    <a:pt x="5539" y="4321"/>
                  </a:cubicBezTo>
                  <a:cubicBezTo>
                    <a:pt x="5762" y="4081"/>
                    <a:pt x="5794" y="3331"/>
                    <a:pt x="5603" y="3092"/>
                  </a:cubicBezTo>
                  <a:cubicBezTo>
                    <a:pt x="4773" y="2103"/>
                    <a:pt x="3847" y="1193"/>
                    <a:pt x="2858" y="379"/>
                  </a:cubicBezTo>
                  <a:cubicBezTo>
                    <a:pt x="2583" y="159"/>
                    <a:pt x="2037" y="0"/>
                    <a:pt x="16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17"/>
            <p:cNvSpPr/>
            <p:nvPr/>
          </p:nvSpPr>
          <p:spPr>
            <a:xfrm>
              <a:off x="1840807" y="3918749"/>
              <a:ext cx="288235" cy="229075"/>
            </a:xfrm>
            <a:custGeom>
              <a:rect b="b" l="l" r="r" t="t"/>
              <a:pathLst>
                <a:path extrusionOk="0" h="4433" w="5555">
                  <a:moveTo>
                    <a:pt x="3538" y="0"/>
                  </a:moveTo>
                  <a:cubicBezTo>
                    <a:pt x="3312" y="0"/>
                    <a:pt x="3133" y="34"/>
                    <a:pt x="3081" y="107"/>
                  </a:cubicBezTo>
                  <a:cubicBezTo>
                    <a:pt x="2506" y="953"/>
                    <a:pt x="1612" y="714"/>
                    <a:pt x="926" y="1065"/>
                  </a:cubicBezTo>
                  <a:cubicBezTo>
                    <a:pt x="575" y="1256"/>
                    <a:pt x="32" y="1528"/>
                    <a:pt x="32" y="1783"/>
                  </a:cubicBezTo>
                  <a:cubicBezTo>
                    <a:pt x="0" y="2150"/>
                    <a:pt x="304" y="2645"/>
                    <a:pt x="607" y="2916"/>
                  </a:cubicBezTo>
                  <a:cubicBezTo>
                    <a:pt x="1165" y="3379"/>
                    <a:pt x="1756" y="3810"/>
                    <a:pt x="2378" y="4177"/>
                  </a:cubicBezTo>
                  <a:cubicBezTo>
                    <a:pt x="2522" y="4288"/>
                    <a:pt x="2745" y="4304"/>
                    <a:pt x="3144" y="4432"/>
                  </a:cubicBezTo>
                  <a:cubicBezTo>
                    <a:pt x="3527" y="4177"/>
                    <a:pt x="3863" y="3905"/>
                    <a:pt x="4198" y="3586"/>
                  </a:cubicBezTo>
                  <a:cubicBezTo>
                    <a:pt x="4485" y="3267"/>
                    <a:pt x="4629" y="2804"/>
                    <a:pt x="4916" y="2469"/>
                  </a:cubicBezTo>
                  <a:cubicBezTo>
                    <a:pt x="5554" y="1735"/>
                    <a:pt x="5171" y="889"/>
                    <a:pt x="4820" y="378"/>
                  </a:cubicBezTo>
                  <a:cubicBezTo>
                    <a:pt x="4659" y="142"/>
                    <a:pt x="4000" y="0"/>
                    <a:pt x="35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17"/>
            <p:cNvSpPr/>
            <p:nvPr/>
          </p:nvSpPr>
          <p:spPr>
            <a:xfrm>
              <a:off x="2680500" y="3032027"/>
              <a:ext cx="212012" cy="278580"/>
            </a:xfrm>
            <a:custGeom>
              <a:rect b="b" l="l" r="r" t="t"/>
              <a:pathLst>
                <a:path extrusionOk="0" h="5391" w="4086">
                  <a:moveTo>
                    <a:pt x="1159" y="0"/>
                  </a:moveTo>
                  <a:cubicBezTo>
                    <a:pt x="1049" y="0"/>
                    <a:pt x="939" y="5"/>
                    <a:pt x="830" y="15"/>
                  </a:cubicBezTo>
                  <a:cubicBezTo>
                    <a:pt x="511" y="47"/>
                    <a:pt x="271" y="765"/>
                    <a:pt x="0" y="1164"/>
                  </a:cubicBezTo>
                  <a:cubicBezTo>
                    <a:pt x="575" y="2856"/>
                    <a:pt x="1293" y="4276"/>
                    <a:pt x="2601" y="5250"/>
                  </a:cubicBezTo>
                  <a:cubicBezTo>
                    <a:pt x="2735" y="5344"/>
                    <a:pt x="2882" y="5390"/>
                    <a:pt x="3025" y="5390"/>
                  </a:cubicBezTo>
                  <a:cubicBezTo>
                    <a:pt x="3345" y="5390"/>
                    <a:pt x="3646" y="5159"/>
                    <a:pt x="3735" y="4707"/>
                  </a:cubicBezTo>
                  <a:cubicBezTo>
                    <a:pt x="3862" y="3957"/>
                    <a:pt x="4006" y="3223"/>
                    <a:pt x="4086" y="2473"/>
                  </a:cubicBezTo>
                  <a:cubicBezTo>
                    <a:pt x="4086" y="2170"/>
                    <a:pt x="4006" y="1882"/>
                    <a:pt x="3846" y="1627"/>
                  </a:cubicBezTo>
                  <a:cubicBezTo>
                    <a:pt x="3575" y="1180"/>
                    <a:pt x="3320" y="606"/>
                    <a:pt x="2905" y="414"/>
                  </a:cubicBezTo>
                  <a:cubicBezTo>
                    <a:pt x="2352" y="145"/>
                    <a:pt x="1754" y="0"/>
                    <a:pt x="11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17"/>
            <p:cNvSpPr/>
            <p:nvPr/>
          </p:nvSpPr>
          <p:spPr>
            <a:xfrm>
              <a:off x="3357008" y="3390488"/>
              <a:ext cx="314750" cy="172956"/>
            </a:xfrm>
            <a:custGeom>
              <a:rect b="b" l="l" r="r" t="t"/>
              <a:pathLst>
                <a:path extrusionOk="0" h="3347" w="6066">
                  <a:moveTo>
                    <a:pt x="1603" y="0"/>
                  </a:moveTo>
                  <a:cubicBezTo>
                    <a:pt x="610" y="0"/>
                    <a:pt x="193" y="668"/>
                    <a:pt x="97" y="1728"/>
                  </a:cubicBezTo>
                  <a:cubicBezTo>
                    <a:pt x="65" y="2047"/>
                    <a:pt x="1" y="2558"/>
                    <a:pt x="160" y="2686"/>
                  </a:cubicBezTo>
                  <a:cubicBezTo>
                    <a:pt x="568" y="2967"/>
                    <a:pt x="1123" y="3346"/>
                    <a:pt x="1534" y="3346"/>
                  </a:cubicBezTo>
                  <a:cubicBezTo>
                    <a:pt x="1589" y="3346"/>
                    <a:pt x="1643" y="3339"/>
                    <a:pt x="1692" y="3324"/>
                  </a:cubicBezTo>
                  <a:cubicBezTo>
                    <a:pt x="2937" y="2909"/>
                    <a:pt x="4118" y="2271"/>
                    <a:pt x="5315" y="1680"/>
                  </a:cubicBezTo>
                  <a:cubicBezTo>
                    <a:pt x="5586" y="1553"/>
                    <a:pt x="5778" y="1249"/>
                    <a:pt x="6065" y="994"/>
                  </a:cubicBezTo>
                  <a:cubicBezTo>
                    <a:pt x="5874" y="771"/>
                    <a:pt x="5762" y="531"/>
                    <a:pt x="5634" y="499"/>
                  </a:cubicBezTo>
                  <a:cubicBezTo>
                    <a:pt x="4469" y="340"/>
                    <a:pt x="3288" y="244"/>
                    <a:pt x="2123" y="52"/>
                  </a:cubicBezTo>
                  <a:cubicBezTo>
                    <a:pt x="1934" y="17"/>
                    <a:pt x="1761" y="0"/>
                    <a:pt x="16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17"/>
            <p:cNvSpPr/>
            <p:nvPr/>
          </p:nvSpPr>
          <p:spPr>
            <a:xfrm>
              <a:off x="5441323" y="2910956"/>
              <a:ext cx="294098" cy="184635"/>
            </a:xfrm>
            <a:custGeom>
              <a:rect b="b" l="l" r="r" t="t"/>
              <a:pathLst>
                <a:path extrusionOk="0" h="3573" w="5668">
                  <a:moveTo>
                    <a:pt x="2220" y="1"/>
                  </a:moveTo>
                  <a:cubicBezTo>
                    <a:pt x="2042" y="1"/>
                    <a:pt x="1881" y="29"/>
                    <a:pt x="1772" y="92"/>
                  </a:cubicBezTo>
                  <a:cubicBezTo>
                    <a:pt x="1149" y="475"/>
                    <a:pt x="0" y="603"/>
                    <a:pt x="399" y="1848"/>
                  </a:cubicBezTo>
                  <a:lnTo>
                    <a:pt x="128" y="2007"/>
                  </a:lnTo>
                  <a:cubicBezTo>
                    <a:pt x="447" y="2422"/>
                    <a:pt x="702" y="3124"/>
                    <a:pt x="1085" y="3204"/>
                  </a:cubicBezTo>
                  <a:cubicBezTo>
                    <a:pt x="2282" y="3459"/>
                    <a:pt x="3527" y="3491"/>
                    <a:pt x="4756" y="3571"/>
                  </a:cubicBezTo>
                  <a:cubicBezTo>
                    <a:pt x="4782" y="3572"/>
                    <a:pt x="4807" y="3573"/>
                    <a:pt x="4831" y="3573"/>
                  </a:cubicBezTo>
                  <a:cubicBezTo>
                    <a:pt x="5503" y="3573"/>
                    <a:pt x="5667" y="3153"/>
                    <a:pt x="5267" y="2614"/>
                  </a:cubicBezTo>
                  <a:cubicBezTo>
                    <a:pt x="4676" y="1784"/>
                    <a:pt x="4006" y="1018"/>
                    <a:pt x="3256" y="315"/>
                  </a:cubicBezTo>
                  <a:cubicBezTo>
                    <a:pt x="3030" y="122"/>
                    <a:pt x="2587" y="1"/>
                    <a:pt x="22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17"/>
            <p:cNvSpPr/>
            <p:nvPr/>
          </p:nvSpPr>
          <p:spPr>
            <a:xfrm>
              <a:off x="4297725" y="4048347"/>
              <a:ext cx="241017" cy="230160"/>
            </a:xfrm>
            <a:custGeom>
              <a:rect b="b" l="l" r="r" t="t"/>
              <a:pathLst>
                <a:path extrusionOk="0" h="4454" w="4645">
                  <a:moveTo>
                    <a:pt x="1227" y="0"/>
                  </a:moveTo>
                  <a:cubicBezTo>
                    <a:pt x="914" y="0"/>
                    <a:pt x="579" y="84"/>
                    <a:pt x="383" y="232"/>
                  </a:cubicBezTo>
                  <a:cubicBezTo>
                    <a:pt x="96" y="440"/>
                    <a:pt x="0" y="1062"/>
                    <a:pt x="16" y="1541"/>
                  </a:cubicBezTo>
                  <a:cubicBezTo>
                    <a:pt x="48" y="2020"/>
                    <a:pt x="304" y="2483"/>
                    <a:pt x="463" y="2961"/>
                  </a:cubicBezTo>
                  <a:cubicBezTo>
                    <a:pt x="771" y="3919"/>
                    <a:pt x="1389" y="4453"/>
                    <a:pt x="2170" y="4453"/>
                  </a:cubicBezTo>
                  <a:cubicBezTo>
                    <a:pt x="2482" y="4453"/>
                    <a:pt x="2821" y="4368"/>
                    <a:pt x="3176" y="4190"/>
                  </a:cubicBezTo>
                  <a:cubicBezTo>
                    <a:pt x="3703" y="3935"/>
                    <a:pt x="4134" y="3504"/>
                    <a:pt x="4645" y="3121"/>
                  </a:cubicBezTo>
                  <a:cubicBezTo>
                    <a:pt x="4198" y="2594"/>
                    <a:pt x="3894" y="2211"/>
                    <a:pt x="3575" y="1844"/>
                  </a:cubicBezTo>
                  <a:cubicBezTo>
                    <a:pt x="3001" y="1254"/>
                    <a:pt x="2474" y="568"/>
                    <a:pt x="1804" y="137"/>
                  </a:cubicBezTo>
                  <a:cubicBezTo>
                    <a:pt x="1664" y="43"/>
                    <a:pt x="1451" y="0"/>
                    <a:pt x="12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17"/>
            <p:cNvSpPr/>
            <p:nvPr/>
          </p:nvSpPr>
          <p:spPr>
            <a:xfrm>
              <a:off x="4373066" y="3346152"/>
              <a:ext cx="277494" cy="179829"/>
            </a:xfrm>
            <a:custGeom>
              <a:rect b="b" l="l" r="r" t="t"/>
              <a:pathLst>
                <a:path extrusionOk="0" h="3480" w="5348">
                  <a:moveTo>
                    <a:pt x="2331" y="1"/>
                  </a:moveTo>
                  <a:cubicBezTo>
                    <a:pt x="2235" y="17"/>
                    <a:pt x="1788" y="1"/>
                    <a:pt x="1645" y="208"/>
                  </a:cubicBezTo>
                  <a:cubicBezTo>
                    <a:pt x="1054" y="1022"/>
                    <a:pt x="527" y="1900"/>
                    <a:pt x="65" y="2794"/>
                  </a:cubicBezTo>
                  <a:cubicBezTo>
                    <a:pt x="1" y="2905"/>
                    <a:pt x="416" y="3480"/>
                    <a:pt x="591" y="3480"/>
                  </a:cubicBezTo>
                  <a:cubicBezTo>
                    <a:pt x="1980" y="3416"/>
                    <a:pt x="3368" y="3304"/>
                    <a:pt x="4757" y="3129"/>
                  </a:cubicBezTo>
                  <a:cubicBezTo>
                    <a:pt x="4980" y="3097"/>
                    <a:pt x="5347" y="2730"/>
                    <a:pt x="5331" y="2522"/>
                  </a:cubicBezTo>
                  <a:cubicBezTo>
                    <a:pt x="5267" y="1549"/>
                    <a:pt x="3528" y="17"/>
                    <a:pt x="23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17"/>
            <p:cNvSpPr/>
            <p:nvPr/>
          </p:nvSpPr>
          <p:spPr>
            <a:xfrm>
              <a:off x="5055436" y="2876076"/>
              <a:ext cx="293995" cy="227680"/>
            </a:xfrm>
            <a:custGeom>
              <a:rect b="b" l="l" r="r" t="t"/>
              <a:pathLst>
                <a:path extrusionOk="0" h="4406" w="5666">
                  <a:moveTo>
                    <a:pt x="48" y="1"/>
                  </a:moveTo>
                  <a:cubicBezTo>
                    <a:pt x="16" y="272"/>
                    <a:pt x="0" y="560"/>
                    <a:pt x="0" y="831"/>
                  </a:cubicBezTo>
                  <a:cubicBezTo>
                    <a:pt x="160" y="2714"/>
                    <a:pt x="2043" y="3097"/>
                    <a:pt x="2857" y="4406"/>
                  </a:cubicBezTo>
                  <a:lnTo>
                    <a:pt x="3192" y="4262"/>
                  </a:lnTo>
                  <a:cubicBezTo>
                    <a:pt x="3032" y="3480"/>
                    <a:pt x="2825" y="2730"/>
                    <a:pt x="2633" y="1868"/>
                  </a:cubicBezTo>
                  <a:lnTo>
                    <a:pt x="2633" y="1868"/>
                  </a:lnTo>
                  <a:cubicBezTo>
                    <a:pt x="3336" y="2012"/>
                    <a:pt x="3878" y="2171"/>
                    <a:pt x="4437" y="2251"/>
                  </a:cubicBezTo>
                  <a:cubicBezTo>
                    <a:pt x="4548" y="2265"/>
                    <a:pt x="4661" y="2275"/>
                    <a:pt x="4769" y="2275"/>
                  </a:cubicBezTo>
                  <a:cubicBezTo>
                    <a:pt x="5157" y="2275"/>
                    <a:pt x="5495" y="2146"/>
                    <a:pt x="5570" y="1597"/>
                  </a:cubicBezTo>
                  <a:cubicBezTo>
                    <a:pt x="5666" y="943"/>
                    <a:pt x="5538" y="288"/>
                    <a:pt x="4804" y="193"/>
                  </a:cubicBezTo>
                  <a:cubicBezTo>
                    <a:pt x="4466" y="141"/>
                    <a:pt x="4120" y="126"/>
                    <a:pt x="3766" y="126"/>
                  </a:cubicBezTo>
                  <a:cubicBezTo>
                    <a:pt x="3235" y="126"/>
                    <a:pt x="2688" y="161"/>
                    <a:pt x="2123" y="161"/>
                  </a:cubicBezTo>
                  <a:cubicBezTo>
                    <a:pt x="2250" y="623"/>
                    <a:pt x="2346" y="943"/>
                    <a:pt x="2490" y="1421"/>
                  </a:cubicBezTo>
                  <a:cubicBezTo>
                    <a:pt x="1851" y="927"/>
                    <a:pt x="1389" y="528"/>
                    <a:pt x="878" y="193"/>
                  </a:cubicBezTo>
                  <a:cubicBezTo>
                    <a:pt x="639" y="49"/>
                    <a:pt x="319" y="65"/>
                    <a:pt x="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17"/>
            <p:cNvSpPr/>
            <p:nvPr/>
          </p:nvSpPr>
          <p:spPr>
            <a:xfrm>
              <a:off x="6081405" y="2283585"/>
              <a:ext cx="245999" cy="282766"/>
            </a:xfrm>
            <a:custGeom>
              <a:rect b="b" l="l" r="r" t="t"/>
              <a:pathLst>
                <a:path extrusionOk="0" h="5472" w="4741">
                  <a:moveTo>
                    <a:pt x="2779" y="1"/>
                  </a:moveTo>
                  <a:cubicBezTo>
                    <a:pt x="2563" y="1"/>
                    <a:pt x="2304" y="107"/>
                    <a:pt x="2027" y="343"/>
                  </a:cubicBezTo>
                  <a:cubicBezTo>
                    <a:pt x="1613" y="758"/>
                    <a:pt x="1261" y="1221"/>
                    <a:pt x="974" y="1732"/>
                  </a:cubicBezTo>
                  <a:cubicBezTo>
                    <a:pt x="687" y="2195"/>
                    <a:pt x="384" y="2673"/>
                    <a:pt x="96" y="3152"/>
                  </a:cubicBezTo>
                  <a:cubicBezTo>
                    <a:pt x="49" y="3232"/>
                    <a:pt x="1" y="3312"/>
                    <a:pt x="49" y="3392"/>
                  </a:cubicBezTo>
                  <a:cubicBezTo>
                    <a:pt x="72" y="3447"/>
                    <a:pt x="128" y="3467"/>
                    <a:pt x="192" y="3467"/>
                  </a:cubicBezTo>
                  <a:cubicBezTo>
                    <a:pt x="256" y="3467"/>
                    <a:pt x="328" y="3447"/>
                    <a:pt x="384" y="3424"/>
                  </a:cubicBezTo>
                  <a:cubicBezTo>
                    <a:pt x="869" y="3228"/>
                    <a:pt x="1191" y="3141"/>
                    <a:pt x="1409" y="3141"/>
                  </a:cubicBezTo>
                  <a:cubicBezTo>
                    <a:pt x="1564" y="3141"/>
                    <a:pt x="1667" y="3184"/>
                    <a:pt x="1740" y="3264"/>
                  </a:cubicBezTo>
                  <a:cubicBezTo>
                    <a:pt x="2011" y="3551"/>
                    <a:pt x="1868" y="4317"/>
                    <a:pt x="2458" y="5067"/>
                  </a:cubicBezTo>
                  <a:cubicBezTo>
                    <a:pt x="2686" y="5355"/>
                    <a:pt x="2911" y="5472"/>
                    <a:pt x="3122" y="5472"/>
                  </a:cubicBezTo>
                  <a:cubicBezTo>
                    <a:pt x="3635" y="5472"/>
                    <a:pt x="4065" y="4782"/>
                    <a:pt x="4246" y="4206"/>
                  </a:cubicBezTo>
                  <a:cubicBezTo>
                    <a:pt x="4741" y="2610"/>
                    <a:pt x="3448" y="2785"/>
                    <a:pt x="3240" y="1684"/>
                  </a:cubicBezTo>
                  <a:cubicBezTo>
                    <a:pt x="3224" y="1540"/>
                    <a:pt x="3240" y="1397"/>
                    <a:pt x="3304" y="1269"/>
                  </a:cubicBezTo>
                  <a:cubicBezTo>
                    <a:pt x="3512" y="504"/>
                    <a:pt x="3248" y="1"/>
                    <a:pt x="27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17"/>
            <p:cNvSpPr/>
            <p:nvPr/>
          </p:nvSpPr>
          <p:spPr>
            <a:xfrm>
              <a:off x="3466334" y="4535320"/>
              <a:ext cx="270853" cy="202153"/>
            </a:xfrm>
            <a:custGeom>
              <a:rect b="b" l="l" r="r" t="t"/>
              <a:pathLst>
                <a:path extrusionOk="0" h="3912" w="5220">
                  <a:moveTo>
                    <a:pt x="0" y="1"/>
                  </a:moveTo>
                  <a:cubicBezTo>
                    <a:pt x="415" y="1405"/>
                    <a:pt x="719" y="2459"/>
                    <a:pt x="1054" y="3480"/>
                  </a:cubicBezTo>
                  <a:cubicBezTo>
                    <a:pt x="1116" y="3651"/>
                    <a:pt x="1389" y="3912"/>
                    <a:pt x="1507" y="3912"/>
                  </a:cubicBezTo>
                  <a:cubicBezTo>
                    <a:pt x="1510" y="3912"/>
                    <a:pt x="1513" y="3911"/>
                    <a:pt x="1517" y="3911"/>
                  </a:cubicBezTo>
                  <a:cubicBezTo>
                    <a:pt x="2506" y="3672"/>
                    <a:pt x="3559" y="3528"/>
                    <a:pt x="4421" y="3049"/>
                  </a:cubicBezTo>
                  <a:cubicBezTo>
                    <a:pt x="5187" y="2618"/>
                    <a:pt x="5219" y="1405"/>
                    <a:pt x="4629" y="1230"/>
                  </a:cubicBezTo>
                  <a:cubicBezTo>
                    <a:pt x="3208" y="767"/>
                    <a:pt x="1724" y="448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17"/>
            <p:cNvSpPr/>
            <p:nvPr/>
          </p:nvSpPr>
          <p:spPr>
            <a:xfrm>
              <a:off x="5997762" y="3407386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1709" y="1"/>
                  </a:moveTo>
                  <a:cubicBezTo>
                    <a:pt x="1393" y="1"/>
                    <a:pt x="756" y="443"/>
                    <a:pt x="639" y="779"/>
                  </a:cubicBezTo>
                  <a:cubicBezTo>
                    <a:pt x="320" y="1704"/>
                    <a:pt x="224" y="2710"/>
                    <a:pt x="1" y="3971"/>
                  </a:cubicBezTo>
                  <a:cubicBezTo>
                    <a:pt x="49" y="4034"/>
                    <a:pt x="192" y="4401"/>
                    <a:pt x="464" y="4561"/>
                  </a:cubicBezTo>
                  <a:cubicBezTo>
                    <a:pt x="644" y="4651"/>
                    <a:pt x="952" y="4717"/>
                    <a:pt x="1179" y="4717"/>
                  </a:cubicBezTo>
                  <a:cubicBezTo>
                    <a:pt x="1312" y="4717"/>
                    <a:pt x="1418" y="4694"/>
                    <a:pt x="1453" y="4641"/>
                  </a:cubicBezTo>
                  <a:cubicBezTo>
                    <a:pt x="2123" y="3619"/>
                    <a:pt x="2857" y="2614"/>
                    <a:pt x="3240" y="1481"/>
                  </a:cubicBezTo>
                  <a:cubicBezTo>
                    <a:pt x="3544" y="523"/>
                    <a:pt x="2427" y="268"/>
                    <a:pt x="1788" y="13"/>
                  </a:cubicBezTo>
                  <a:cubicBezTo>
                    <a:pt x="1765" y="4"/>
                    <a:pt x="1738" y="1"/>
                    <a:pt x="17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17"/>
            <p:cNvSpPr/>
            <p:nvPr/>
          </p:nvSpPr>
          <p:spPr>
            <a:xfrm>
              <a:off x="2185288" y="4285478"/>
              <a:ext cx="264211" cy="145362"/>
            </a:xfrm>
            <a:custGeom>
              <a:rect b="b" l="l" r="r" t="t"/>
              <a:pathLst>
                <a:path extrusionOk="0" h="2813" w="5092">
                  <a:moveTo>
                    <a:pt x="3112" y="0"/>
                  </a:moveTo>
                  <a:cubicBezTo>
                    <a:pt x="2027" y="479"/>
                    <a:pt x="1086" y="782"/>
                    <a:pt x="272" y="1293"/>
                  </a:cubicBezTo>
                  <a:cubicBezTo>
                    <a:pt x="0" y="1469"/>
                    <a:pt x="32" y="2187"/>
                    <a:pt x="80" y="2634"/>
                  </a:cubicBezTo>
                  <a:cubicBezTo>
                    <a:pt x="80" y="2729"/>
                    <a:pt x="735" y="2777"/>
                    <a:pt x="1102" y="2809"/>
                  </a:cubicBezTo>
                  <a:cubicBezTo>
                    <a:pt x="1147" y="2811"/>
                    <a:pt x="1193" y="2812"/>
                    <a:pt x="1239" y="2812"/>
                  </a:cubicBezTo>
                  <a:cubicBezTo>
                    <a:pt x="1516" y="2812"/>
                    <a:pt x="1802" y="2777"/>
                    <a:pt x="2075" y="2777"/>
                  </a:cubicBezTo>
                  <a:cubicBezTo>
                    <a:pt x="2761" y="2745"/>
                    <a:pt x="3464" y="2793"/>
                    <a:pt x="4134" y="2697"/>
                  </a:cubicBezTo>
                  <a:cubicBezTo>
                    <a:pt x="4932" y="2602"/>
                    <a:pt x="5091" y="1963"/>
                    <a:pt x="4740" y="1437"/>
                  </a:cubicBezTo>
                  <a:cubicBezTo>
                    <a:pt x="4357" y="894"/>
                    <a:pt x="3719" y="527"/>
                    <a:pt x="31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17"/>
            <p:cNvSpPr/>
            <p:nvPr/>
          </p:nvSpPr>
          <p:spPr>
            <a:xfrm>
              <a:off x="2677180" y="3968407"/>
              <a:ext cx="234376" cy="202463"/>
            </a:xfrm>
            <a:custGeom>
              <a:rect b="b" l="l" r="r" t="t"/>
              <a:pathLst>
                <a:path extrusionOk="0" h="3918" w="4517">
                  <a:moveTo>
                    <a:pt x="3038" y="0"/>
                  </a:moveTo>
                  <a:cubicBezTo>
                    <a:pt x="2838" y="0"/>
                    <a:pt x="2621" y="54"/>
                    <a:pt x="2394" y="168"/>
                  </a:cubicBezTo>
                  <a:cubicBezTo>
                    <a:pt x="1612" y="567"/>
                    <a:pt x="894" y="1093"/>
                    <a:pt x="0" y="1652"/>
                  </a:cubicBezTo>
                  <a:cubicBezTo>
                    <a:pt x="1229" y="2913"/>
                    <a:pt x="2777" y="3280"/>
                    <a:pt x="4182" y="3918"/>
                  </a:cubicBezTo>
                  <a:lnTo>
                    <a:pt x="4517" y="3742"/>
                  </a:lnTo>
                  <a:cubicBezTo>
                    <a:pt x="4389" y="2849"/>
                    <a:pt x="4277" y="1939"/>
                    <a:pt x="4102" y="1029"/>
                  </a:cubicBezTo>
                  <a:cubicBezTo>
                    <a:pt x="3974" y="380"/>
                    <a:pt x="3569" y="0"/>
                    <a:pt x="30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17"/>
            <p:cNvSpPr/>
            <p:nvPr/>
          </p:nvSpPr>
          <p:spPr>
            <a:xfrm>
              <a:off x="2942168" y="4323561"/>
              <a:ext cx="220314" cy="184635"/>
            </a:xfrm>
            <a:custGeom>
              <a:rect b="b" l="l" r="r" t="t"/>
              <a:pathLst>
                <a:path extrusionOk="0" h="3573" w="4246">
                  <a:moveTo>
                    <a:pt x="1950" y="0"/>
                  </a:moveTo>
                  <a:cubicBezTo>
                    <a:pt x="1847" y="0"/>
                    <a:pt x="1749" y="15"/>
                    <a:pt x="1660" y="45"/>
                  </a:cubicBezTo>
                  <a:cubicBezTo>
                    <a:pt x="974" y="285"/>
                    <a:pt x="543" y="1258"/>
                    <a:pt x="0" y="1912"/>
                  </a:cubicBezTo>
                  <a:cubicBezTo>
                    <a:pt x="206" y="2672"/>
                    <a:pt x="1117" y="3572"/>
                    <a:pt x="1693" y="3572"/>
                  </a:cubicBezTo>
                  <a:cubicBezTo>
                    <a:pt x="1698" y="3572"/>
                    <a:pt x="1703" y="3572"/>
                    <a:pt x="1708" y="3572"/>
                  </a:cubicBezTo>
                  <a:cubicBezTo>
                    <a:pt x="2745" y="3524"/>
                    <a:pt x="4245" y="2391"/>
                    <a:pt x="4245" y="1657"/>
                  </a:cubicBezTo>
                  <a:cubicBezTo>
                    <a:pt x="4245" y="1112"/>
                    <a:pt x="2867" y="0"/>
                    <a:pt x="19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17"/>
            <p:cNvSpPr/>
            <p:nvPr/>
          </p:nvSpPr>
          <p:spPr>
            <a:xfrm>
              <a:off x="4683612" y="4527104"/>
              <a:ext cx="191361" cy="256721"/>
            </a:xfrm>
            <a:custGeom>
              <a:rect b="b" l="l" r="r" t="t"/>
              <a:pathLst>
                <a:path extrusionOk="0" h="4968" w="3688">
                  <a:moveTo>
                    <a:pt x="3448" y="0"/>
                  </a:moveTo>
                  <a:cubicBezTo>
                    <a:pt x="3176" y="80"/>
                    <a:pt x="2841" y="80"/>
                    <a:pt x="2666" y="240"/>
                  </a:cubicBezTo>
                  <a:cubicBezTo>
                    <a:pt x="1884" y="974"/>
                    <a:pt x="1150" y="1740"/>
                    <a:pt x="415" y="2506"/>
                  </a:cubicBezTo>
                  <a:cubicBezTo>
                    <a:pt x="256" y="2666"/>
                    <a:pt x="192" y="2905"/>
                    <a:pt x="0" y="3304"/>
                  </a:cubicBezTo>
                  <a:cubicBezTo>
                    <a:pt x="431" y="3878"/>
                    <a:pt x="894" y="4437"/>
                    <a:pt x="1405" y="4948"/>
                  </a:cubicBezTo>
                  <a:cubicBezTo>
                    <a:pt x="1418" y="4961"/>
                    <a:pt x="1444" y="4967"/>
                    <a:pt x="1479" y="4967"/>
                  </a:cubicBezTo>
                  <a:cubicBezTo>
                    <a:pt x="1688" y="4967"/>
                    <a:pt x="2216" y="4740"/>
                    <a:pt x="2299" y="4549"/>
                  </a:cubicBezTo>
                  <a:cubicBezTo>
                    <a:pt x="2809" y="3352"/>
                    <a:pt x="3224" y="2123"/>
                    <a:pt x="3607" y="894"/>
                  </a:cubicBezTo>
                  <a:cubicBezTo>
                    <a:pt x="3687" y="639"/>
                    <a:pt x="3511" y="304"/>
                    <a:pt x="34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17"/>
            <p:cNvSpPr/>
            <p:nvPr/>
          </p:nvSpPr>
          <p:spPr>
            <a:xfrm>
              <a:off x="3590553" y="3563905"/>
              <a:ext cx="280763" cy="260649"/>
            </a:xfrm>
            <a:custGeom>
              <a:rect b="b" l="l" r="r" t="t"/>
              <a:pathLst>
                <a:path extrusionOk="0" h="5044" w="5411">
                  <a:moveTo>
                    <a:pt x="4052" y="0"/>
                  </a:moveTo>
                  <a:cubicBezTo>
                    <a:pt x="3902" y="0"/>
                    <a:pt x="3739" y="48"/>
                    <a:pt x="3559" y="160"/>
                  </a:cubicBezTo>
                  <a:cubicBezTo>
                    <a:pt x="2011" y="1133"/>
                    <a:pt x="782" y="2569"/>
                    <a:pt x="64" y="4245"/>
                  </a:cubicBezTo>
                  <a:cubicBezTo>
                    <a:pt x="16" y="4437"/>
                    <a:pt x="0" y="4612"/>
                    <a:pt x="0" y="4804"/>
                  </a:cubicBezTo>
                  <a:lnTo>
                    <a:pt x="240" y="5043"/>
                  </a:lnTo>
                  <a:lnTo>
                    <a:pt x="5410" y="989"/>
                  </a:lnTo>
                  <a:cubicBezTo>
                    <a:pt x="4941" y="557"/>
                    <a:pt x="4567" y="0"/>
                    <a:pt x="40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17"/>
            <p:cNvSpPr/>
            <p:nvPr/>
          </p:nvSpPr>
          <p:spPr>
            <a:xfrm>
              <a:off x="6445758" y="3989439"/>
              <a:ext cx="280763" cy="260649"/>
            </a:xfrm>
            <a:custGeom>
              <a:rect b="b" l="l" r="r" t="t"/>
              <a:pathLst>
                <a:path extrusionOk="0" h="5044" w="5411">
                  <a:moveTo>
                    <a:pt x="4048" y="0"/>
                  </a:moveTo>
                  <a:cubicBezTo>
                    <a:pt x="3897" y="0"/>
                    <a:pt x="3736" y="48"/>
                    <a:pt x="3560" y="160"/>
                  </a:cubicBezTo>
                  <a:cubicBezTo>
                    <a:pt x="2012" y="1133"/>
                    <a:pt x="783" y="2553"/>
                    <a:pt x="65" y="4245"/>
                  </a:cubicBezTo>
                  <a:cubicBezTo>
                    <a:pt x="17" y="4421"/>
                    <a:pt x="1" y="4612"/>
                    <a:pt x="1" y="4804"/>
                  </a:cubicBezTo>
                  <a:lnTo>
                    <a:pt x="240" y="5043"/>
                  </a:lnTo>
                  <a:lnTo>
                    <a:pt x="5411" y="989"/>
                  </a:lnTo>
                  <a:cubicBezTo>
                    <a:pt x="4954" y="557"/>
                    <a:pt x="4564" y="0"/>
                    <a:pt x="40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17"/>
            <p:cNvSpPr/>
            <p:nvPr/>
          </p:nvSpPr>
          <p:spPr>
            <a:xfrm>
              <a:off x="5444591" y="3164726"/>
              <a:ext cx="198003" cy="218895"/>
            </a:xfrm>
            <a:custGeom>
              <a:rect b="b" l="l" r="r" t="t"/>
              <a:pathLst>
                <a:path extrusionOk="0" h="4236" w="3816">
                  <a:moveTo>
                    <a:pt x="560" y="1"/>
                  </a:moveTo>
                  <a:cubicBezTo>
                    <a:pt x="400" y="511"/>
                    <a:pt x="1" y="1118"/>
                    <a:pt x="145" y="1501"/>
                  </a:cubicBezTo>
                  <a:cubicBezTo>
                    <a:pt x="512" y="2299"/>
                    <a:pt x="1006" y="3017"/>
                    <a:pt x="1629" y="3623"/>
                  </a:cubicBezTo>
                  <a:cubicBezTo>
                    <a:pt x="1921" y="3929"/>
                    <a:pt x="2467" y="4235"/>
                    <a:pt x="2845" y="4235"/>
                  </a:cubicBezTo>
                  <a:cubicBezTo>
                    <a:pt x="2902" y="4235"/>
                    <a:pt x="2954" y="4228"/>
                    <a:pt x="3001" y="4214"/>
                  </a:cubicBezTo>
                  <a:cubicBezTo>
                    <a:pt x="3368" y="4102"/>
                    <a:pt x="3544" y="3400"/>
                    <a:pt x="3815" y="2953"/>
                  </a:cubicBezTo>
                  <a:cubicBezTo>
                    <a:pt x="3624" y="2570"/>
                    <a:pt x="3544" y="2219"/>
                    <a:pt x="3336" y="1996"/>
                  </a:cubicBezTo>
                  <a:cubicBezTo>
                    <a:pt x="2762" y="1437"/>
                    <a:pt x="2171" y="910"/>
                    <a:pt x="1533" y="416"/>
                  </a:cubicBezTo>
                  <a:cubicBezTo>
                    <a:pt x="1262" y="208"/>
                    <a:pt x="895" y="144"/>
                    <a:pt x="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17"/>
            <p:cNvSpPr/>
            <p:nvPr/>
          </p:nvSpPr>
          <p:spPr>
            <a:xfrm>
              <a:off x="3339833" y="4146940"/>
              <a:ext cx="119912" cy="341572"/>
            </a:xfrm>
            <a:custGeom>
              <a:rect b="b" l="l" r="r" t="t"/>
              <a:pathLst>
                <a:path extrusionOk="0" h="6610" w="2311">
                  <a:moveTo>
                    <a:pt x="858" y="0"/>
                  </a:moveTo>
                  <a:lnTo>
                    <a:pt x="396" y="16"/>
                  </a:lnTo>
                  <a:cubicBezTo>
                    <a:pt x="316" y="942"/>
                    <a:pt x="188" y="1867"/>
                    <a:pt x="156" y="2793"/>
                  </a:cubicBezTo>
                  <a:cubicBezTo>
                    <a:pt x="124" y="3352"/>
                    <a:pt x="332" y="3926"/>
                    <a:pt x="268" y="4469"/>
                  </a:cubicBezTo>
                  <a:cubicBezTo>
                    <a:pt x="33" y="6452"/>
                    <a:pt x="1" y="6610"/>
                    <a:pt x="1803" y="6610"/>
                  </a:cubicBezTo>
                  <a:cubicBezTo>
                    <a:pt x="1959" y="6610"/>
                    <a:pt x="2127" y="6608"/>
                    <a:pt x="2311" y="6607"/>
                  </a:cubicBezTo>
                  <a:cubicBezTo>
                    <a:pt x="1816" y="4357"/>
                    <a:pt x="1337" y="2171"/>
                    <a:pt x="8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17"/>
            <p:cNvSpPr/>
            <p:nvPr/>
          </p:nvSpPr>
          <p:spPr>
            <a:xfrm>
              <a:off x="5923252" y="3761247"/>
              <a:ext cx="216994" cy="214193"/>
            </a:xfrm>
            <a:custGeom>
              <a:rect b="b" l="l" r="r" t="t"/>
              <a:pathLst>
                <a:path extrusionOk="0" h="4145" w="4182">
                  <a:moveTo>
                    <a:pt x="2433" y="1"/>
                  </a:moveTo>
                  <a:cubicBezTo>
                    <a:pt x="2224" y="1"/>
                    <a:pt x="2007" y="92"/>
                    <a:pt x="1804" y="267"/>
                  </a:cubicBezTo>
                  <a:cubicBezTo>
                    <a:pt x="735" y="1208"/>
                    <a:pt x="543" y="2565"/>
                    <a:pt x="0" y="3762"/>
                  </a:cubicBezTo>
                  <a:lnTo>
                    <a:pt x="367" y="4145"/>
                  </a:lnTo>
                  <a:cubicBezTo>
                    <a:pt x="1389" y="3554"/>
                    <a:pt x="2458" y="3043"/>
                    <a:pt x="3384" y="2325"/>
                  </a:cubicBezTo>
                  <a:cubicBezTo>
                    <a:pt x="4182" y="1703"/>
                    <a:pt x="3511" y="1001"/>
                    <a:pt x="3112" y="410"/>
                  </a:cubicBezTo>
                  <a:cubicBezTo>
                    <a:pt x="2921" y="132"/>
                    <a:pt x="2682" y="1"/>
                    <a:pt x="24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17"/>
            <p:cNvSpPr/>
            <p:nvPr/>
          </p:nvSpPr>
          <p:spPr>
            <a:xfrm>
              <a:off x="2369124" y="3062463"/>
              <a:ext cx="241017" cy="127947"/>
            </a:xfrm>
            <a:custGeom>
              <a:rect b="b" l="l" r="r" t="t"/>
              <a:pathLst>
                <a:path extrusionOk="0" h="2476" w="4645">
                  <a:moveTo>
                    <a:pt x="3942" y="1"/>
                  </a:moveTo>
                  <a:lnTo>
                    <a:pt x="3942" y="1"/>
                  </a:lnTo>
                  <a:cubicBezTo>
                    <a:pt x="3336" y="97"/>
                    <a:pt x="2809" y="128"/>
                    <a:pt x="2314" y="288"/>
                  </a:cubicBezTo>
                  <a:cubicBezTo>
                    <a:pt x="1644" y="496"/>
                    <a:pt x="974" y="767"/>
                    <a:pt x="352" y="1118"/>
                  </a:cubicBezTo>
                  <a:cubicBezTo>
                    <a:pt x="112" y="1325"/>
                    <a:pt x="0" y="1645"/>
                    <a:pt x="48" y="1948"/>
                  </a:cubicBezTo>
                  <a:cubicBezTo>
                    <a:pt x="112" y="2187"/>
                    <a:pt x="511" y="2427"/>
                    <a:pt x="798" y="2443"/>
                  </a:cubicBezTo>
                  <a:cubicBezTo>
                    <a:pt x="1019" y="2465"/>
                    <a:pt x="1241" y="2476"/>
                    <a:pt x="1464" y="2476"/>
                  </a:cubicBezTo>
                  <a:cubicBezTo>
                    <a:pt x="1871" y="2476"/>
                    <a:pt x="2280" y="2441"/>
                    <a:pt x="2682" y="2379"/>
                  </a:cubicBezTo>
                  <a:cubicBezTo>
                    <a:pt x="4405" y="2107"/>
                    <a:pt x="4645" y="1613"/>
                    <a:pt x="39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17"/>
            <p:cNvSpPr/>
            <p:nvPr/>
          </p:nvSpPr>
          <p:spPr>
            <a:xfrm>
              <a:off x="305513" y="183564"/>
              <a:ext cx="213725" cy="336973"/>
            </a:xfrm>
            <a:custGeom>
              <a:rect b="b" l="l" r="r" t="t"/>
              <a:pathLst>
                <a:path extrusionOk="0" h="6521" w="4119">
                  <a:moveTo>
                    <a:pt x="3879" y="0"/>
                  </a:moveTo>
                  <a:cubicBezTo>
                    <a:pt x="3576" y="192"/>
                    <a:pt x="3209" y="319"/>
                    <a:pt x="3001" y="591"/>
                  </a:cubicBezTo>
                  <a:cubicBezTo>
                    <a:pt x="2379" y="1437"/>
                    <a:pt x="1804" y="2330"/>
                    <a:pt x="1310" y="3272"/>
                  </a:cubicBezTo>
                  <a:cubicBezTo>
                    <a:pt x="815" y="4261"/>
                    <a:pt x="448" y="5315"/>
                    <a:pt x="1" y="6432"/>
                  </a:cubicBezTo>
                  <a:cubicBezTo>
                    <a:pt x="235" y="6491"/>
                    <a:pt x="433" y="6520"/>
                    <a:pt x="601" y="6520"/>
                  </a:cubicBezTo>
                  <a:cubicBezTo>
                    <a:pt x="1107" y="6520"/>
                    <a:pt x="1337" y="6257"/>
                    <a:pt x="1469" y="5777"/>
                  </a:cubicBezTo>
                  <a:cubicBezTo>
                    <a:pt x="1549" y="5490"/>
                    <a:pt x="1661" y="5219"/>
                    <a:pt x="1820" y="4964"/>
                  </a:cubicBezTo>
                  <a:cubicBezTo>
                    <a:pt x="2539" y="3655"/>
                    <a:pt x="3305" y="2394"/>
                    <a:pt x="3975" y="1069"/>
                  </a:cubicBezTo>
                  <a:cubicBezTo>
                    <a:pt x="4118" y="798"/>
                    <a:pt x="3911" y="367"/>
                    <a:pt x="38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17"/>
            <p:cNvSpPr/>
            <p:nvPr/>
          </p:nvSpPr>
          <p:spPr>
            <a:xfrm>
              <a:off x="2343440" y="3292567"/>
              <a:ext cx="234428" cy="204478"/>
            </a:xfrm>
            <a:custGeom>
              <a:rect b="b" l="l" r="r" t="t"/>
              <a:pathLst>
                <a:path extrusionOk="0" h="3957" w="4518">
                  <a:moveTo>
                    <a:pt x="4517" y="0"/>
                  </a:moveTo>
                  <a:lnTo>
                    <a:pt x="4517" y="0"/>
                  </a:lnTo>
                  <a:cubicBezTo>
                    <a:pt x="4230" y="128"/>
                    <a:pt x="3927" y="224"/>
                    <a:pt x="3639" y="304"/>
                  </a:cubicBezTo>
                  <a:cubicBezTo>
                    <a:pt x="2123" y="543"/>
                    <a:pt x="1182" y="1692"/>
                    <a:pt x="192" y="2666"/>
                  </a:cubicBezTo>
                  <a:cubicBezTo>
                    <a:pt x="1" y="2841"/>
                    <a:pt x="176" y="3511"/>
                    <a:pt x="320" y="3878"/>
                  </a:cubicBezTo>
                  <a:cubicBezTo>
                    <a:pt x="343" y="3932"/>
                    <a:pt x="488" y="3956"/>
                    <a:pt x="666" y="3956"/>
                  </a:cubicBezTo>
                  <a:cubicBezTo>
                    <a:pt x="858" y="3956"/>
                    <a:pt x="1088" y="3928"/>
                    <a:pt x="1245" y="3878"/>
                  </a:cubicBezTo>
                  <a:cubicBezTo>
                    <a:pt x="3113" y="3336"/>
                    <a:pt x="3512" y="1548"/>
                    <a:pt x="45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17"/>
            <p:cNvSpPr/>
            <p:nvPr/>
          </p:nvSpPr>
          <p:spPr>
            <a:xfrm>
              <a:off x="5872714" y="4039045"/>
              <a:ext cx="139214" cy="266281"/>
            </a:xfrm>
            <a:custGeom>
              <a:rect b="b" l="l" r="r" t="t"/>
              <a:pathLst>
                <a:path extrusionOk="0" h="5153" w="2683">
                  <a:moveTo>
                    <a:pt x="2349" y="1"/>
                  </a:moveTo>
                  <a:cubicBezTo>
                    <a:pt x="2227" y="1"/>
                    <a:pt x="2041" y="48"/>
                    <a:pt x="1964" y="125"/>
                  </a:cubicBezTo>
                  <a:cubicBezTo>
                    <a:pt x="927" y="1099"/>
                    <a:pt x="49" y="2168"/>
                    <a:pt x="1" y="3716"/>
                  </a:cubicBezTo>
                  <a:cubicBezTo>
                    <a:pt x="1" y="3939"/>
                    <a:pt x="33" y="4163"/>
                    <a:pt x="81" y="4386"/>
                  </a:cubicBezTo>
                  <a:cubicBezTo>
                    <a:pt x="176" y="4642"/>
                    <a:pt x="288" y="4897"/>
                    <a:pt x="416" y="5152"/>
                  </a:cubicBezTo>
                  <a:cubicBezTo>
                    <a:pt x="639" y="4977"/>
                    <a:pt x="927" y="4865"/>
                    <a:pt x="1086" y="4642"/>
                  </a:cubicBezTo>
                  <a:cubicBezTo>
                    <a:pt x="1389" y="4243"/>
                    <a:pt x="1645" y="3812"/>
                    <a:pt x="1836" y="3349"/>
                  </a:cubicBezTo>
                  <a:cubicBezTo>
                    <a:pt x="2155" y="2455"/>
                    <a:pt x="2443" y="1561"/>
                    <a:pt x="2666" y="636"/>
                  </a:cubicBezTo>
                  <a:cubicBezTo>
                    <a:pt x="2682" y="412"/>
                    <a:pt x="2618" y="189"/>
                    <a:pt x="2459" y="29"/>
                  </a:cubicBezTo>
                  <a:cubicBezTo>
                    <a:pt x="2444" y="10"/>
                    <a:pt x="2402" y="1"/>
                    <a:pt x="2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17"/>
            <p:cNvSpPr/>
            <p:nvPr/>
          </p:nvSpPr>
          <p:spPr>
            <a:xfrm>
              <a:off x="2670538" y="2834892"/>
              <a:ext cx="224465" cy="163706"/>
            </a:xfrm>
            <a:custGeom>
              <a:rect b="b" l="l" r="r" t="t"/>
              <a:pathLst>
                <a:path extrusionOk="0" h="3168" w="4326">
                  <a:moveTo>
                    <a:pt x="830" y="0"/>
                  </a:moveTo>
                  <a:cubicBezTo>
                    <a:pt x="415" y="192"/>
                    <a:pt x="112" y="255"/>
                    <a:pt x="64" y="383"/>
                  </a:cubicBezTo>
                  <a:cubicBezTo>
                    <a:pt x="1" y="638"/>
                    <a:pt x="17" y="894"/>
                    <a:pt x="128" y="1133"/>
                  </a:cubicBezTo>
                  <a:cubicBezTo>
                    <a:pt x="288" y="1452"/>
                    <a:pt x="591" y="1692"/>
                    <a:pt x="767" y="2011"/>
                  </a:cubicBezTo>
                  <a:cubicBezTo>
                    <a:pt x="1233" y="2792"/>
                    <a:pt x="1766" y="3167"/>
                    <a:pt x="2450" y="3167"/>
                  </a:cubicBezTo>
                  <a:cubicBezTo>
                    <a:pt x="2773" y="3167"/>
                    <a:pt x="3129" y="3084"/>
                    <a:pt x="3528" y="2921"/>
                  </a:cubicBezTo>
                  <a:cubicBezTo>
                    <a:pt x="4150" y="2649"/>
                    <a:pt x="4326" y="2218"/>
                    <a:pt x="3783" y="1819"/>
                  </a:cubicBezTo>
                  <a:cubicBezTo>
                    <a:pt x="2825" y="1133"/>
                    <a:pt x="1788" y="575"/>
                    <a:pt x="8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17"/>
            <p:cNvSpPr/>
            <p:nvPr/>
          </p:nvSpPr>
          <p:spPr>
            <a:xfrm>
              <a:off x="2798907" y="4845518"/>
              <a:ext cx="115969" cy="249022"/>
            </a:xfrm>
            <a:custGeom>
              <a:rect b="b" l="l" r="r" t="t"/>
              <a:pathLst>
                <a:path extrusionOk="0" h="4819" w="2235">
                  <a:moveTo>
                    <a:pt x="1158" y="0"/>
                  </a:moveTo>
                  <a:cubicBezTo>
                    <a:pt x="1076" y="0"/>
                    <a:pt x="992" y="5"/>
                    <a:pt x="910" y="15"/>
                  </a:cubicBezTo>
                  <a:cubicBezTo>
                    <a:pt x="240" y="94"/>
                    <a:pt x="351" y="589"/>
                    <a:pt x="479" y="1084"/>
                  </a:cubicBezTo>
                  <a:cubicBezTo>
                    <a:pt x="591" y="1499"/>
                    <a:pt x="591" y="1930"/>
                    <a:pt x="511" y="2345"/>
                  </a:cubicBezTo>
                  <a:cubicBezTo>
                    <a:pt x="0" y="4068"/>
                    <a:pt x="208" y="4451"/>
                    <a:pt x="2027" y="4818"/>
                  </a:cubicBezTo>
                  <a:cubicBezTo>
                    <a:pt x="1947" y="4387"/>
                    <a:pt x="1772" y="3988"/>
                    <a:pt x="1804" y="3573"/>
                  </a:cubicBezTo>
                  <a:cubicBezTo>
                    <a:pt x="1820" y="3143"/>
                    <a:pt x="2075" y="2744"/>
                    <a:pt x="2139" y="2329"/>
                  </a:cubicBezTo>
                  <a:cubicBezTo>
                    <a:pt x="2219" y="1834"/>
                    <a:pt x="2235" y="1323"/>
                    <a:pt x="2187" y="828"/>
                  </a:cubicBezTo>
                  <a:cubicBezTo>
                    <a:pt x="2118" y="186"/>
                    <a:pt x="1652" y="0"/>
                    <a:pt x="11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17"/>
            <p:cNvSpPr/>
            <p:nvPr/>
          </p:nvSpPr>
          <p:spPr>
            <a:xfrm>
              <a:off x="5302161" y="3384908"/>
              <a:ext cx="222857" cy="125054"/>
            </a:xfrm>
            <a:custGeom>
              <a:rect b="b" l="l" r="r" t="t"/>
              <a:pathLst>
                <a:path extrusionOk="0" h="2420" w="4295">
                  <a:moveTo>
                    <a:pt x="2491" y="1"/>
                  </a:moveTo>
                  <a:cubicBezTo>
                    <a:pt x="1725" y="384"/>
                    <a:pt x="959" y="767"/>
                    <a:pt x="208" y="1198"/>
                  </a:cubicBezTo>
                  <a:cubicBezTo>
                    <a:pt x="65" y="1278"/>
                    <a:pt x="1" y="1581"/>
                    <a:pt x="17" y="1772"/>
                  </a:cubicBezTo>
                  <a:cubicBezTo>
                    <a:pt x="17" y="1852"/>
                    <a:pt x="320" y="1948"/>
                    <a:pt x="496" y="1980"/>
                  </a:cubicBezTo>
                  <a:cubicBezTo>
                    <a:pt x="1310" y="2107"/>
                    <a:pt x="2124" y="2235"/>
                    <a:pt x="2937" y="2347"/>
                  </a:cubicBezTo>
                  <a:cubicBezTo>
                    <a:pt x="3158" y="2377"/>
                    <a:pt x="3485" y="2419"/>
                    <a:pt x="3710" y="2419"/>
                  </a:cubicBezTo>
                  <a:cubicBezTo>
                    <a:pt x="3843" y="2419"/>
                    <a:pt x="3941" y="2404"/>
                    <a:pt x="3959" y="2363"/>
                  </a:cubicBezTo>
                  <a:cubicBezTo>
                    <a:pt x="4198" y="1852"/>
                    <a:pt x="4294" y="1309"/>
                    <a:pt x="4262" y="767"/>
                  </a:cubicBezTo>
                  <a:cubicBezTo>
                    <a:pt x="4214" y="543"/>
                    <a:pt x="3592" y="368"/>
                    <a:pt x="3209" y="224"/>
                  </a:cubicBezTo>
                  <a:cubicBezTo>
                    <a:pt x="3161" y="211"/>
                    <a:pt x="3109" y="206"/>
                    <a:pt x="3056" y="206"/>
                  </a:cubicBezTo>
                  <a:cubicBezTo>
                    <a:pt x="2914" y="206"/>
                    <a:pt x="2758" y="240"/>
                    <a:pt x="2618" y="240"/>
                  </a:cubicBezTo>
                  <a:lnTo>
                    <a:pt x="249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17"/>
            <p:cNvSpPr/>
            <p:nvPr/>
          </p:nvSpPr>
          <p:spPr>
            <a:xfrm>
              <a:off x="3698167" y="3338608"/>
              <a:ext cx="168167" cy="175798"/>
            </a:xfrm>
            <a:custGeom>
              <a:rect b="b" l="l" r="r" t="t"/>
              <a:pathLst>
                <a:path extrusionOk="0" h="3402" w="3241">
                  <a:moveTo>
                    <a:pt x="1812" y="1"/>
                  </a:moveTo>
                  <a:cubicBezTo>
                    <a:pt x="1101" y="1"/>
                    <a:pt x="1" y="789"/>
                    <a:pt x="1" y="1232"/>
                  </a:cubicBezTo>
                  <a:cubicBezTo>
                    <a:pt x="1" y="1264"/>
                    <a:pt x="1" y="1312"/>
                    <a:pt x="17" y="1328"/>
                  </a:cubicBezTo>
                  <a:cubicBezTo>
                    <a:pt x="687" y="2046"/>
                    <a:pt x="1246" y="3115"/>
                    <a:pt x="2044" y="3370"/>
                  </a:cubicBezTo>
                  <a:cubicBezTo>
                    <a:pt x="2117" y="3392"/>
                    <a:pt x="2184" y="3402"/>
                    <a:pt x="2243" y="3402"/>
                  </a:cubicBezTo>
                  <a:cubicBezTo>
                    <a:pt x="2851" y="3402"/>
                    <a:pt x="2746" y="2358"/>
                    <a:pt x="2906" y="1791"/>
                  </a:cubicBezTo>
                  <a:cubicBezTo>
                    <a:pt x="2937" y="1631"/>
                    <a:pt x="3001" y="1471"/>
                    <a:pt x="3049" y="1312"/>
                  </a:cubicBezTo>
                  <a:lnTo>
                    <a:pt x="3241" y="1120"/>
                  </a:lnTo>
                  <a:cubicBezTo>
                    <a:pt x="2842" y="737"/>
                    <a:pt x="2507" y="195"/>
                    <a:pt x="2044" y="35"/>
                  </a:cubicBezTo>
                  <a:cubicBezTo>
                    <a:pt x="1974" y="12"/>
                    <a:pt x="1896" y="1"/>
                    <a:pt x="181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17"/>
            <p:cNvSpPr/>
            <p:nvPr/>
          </p:nvSpPr>
          <p:spPr>
            <a:xfrm>
              <a:off x="4995091" y="3963653"/>
              <a:ext cx="177974" cy="151149"/>
            </a:xfrm>
            <a:custGeom>
              <a:rect b="b" l="l" r="r" t="t"/>
              <a:pathLst>
                <a:path extrusionOk="0" h="2925" w="3430">
                  <a:moveTo>
                    <a:pt x="1991" y="1"/>
                  </a:moveTo>
                  <a:cubicBezTo>
                    <a:pt x="1052" y="1"/>
                    <a:pt x="14" y="955"/>
                    <a:pt x="14" y="1664"/>
                  </a:cubicBezTo>
                  <a:cubicBezTo>
                    <a:pt x="0" y="2234"/>
                    <a:pt x="567" y="2925"/>
                    <a:pt x="1062" y="2925"/>
                  </a:cubicBezTo>
                  <a:cubicBezTo>
                    <a:pt x="1135" y="2925"/>
                    <a:pt x="1207" y="2910"/>
                    <a:pt x="1275" y="2877"/>
                  </a:cubicBezTo>
                  <a:cubicBezTo>
                    <a:pt x="2057" y="2510"/>
                    <a:pt x="2727" y="1887"/>
                    <a:pt x="3429" y="1361"/>
                  </a:cubicBezTo>
                  <a:cubicBezTo>
                    <a:pt x="3030" y="898"/>
                    <a:pt x="2695" y="116"/>
                    <a:pt x="2216" y="20"/>
                  </a:cubicBezTo>
                  <a:cubicBezTo>
                    <a:pt x="2142" y="7"/>
                    <a:pt x="2067" y="1"/>
                    <a:pt x="19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17"/>
            <p:cNvSpPr/>
            <p:nvPr/>
          </p:nvSpPr>
          <p:spPr>
            <a:xfrm>
              <a:off x="4609932" y="2842953"/>
              <a:ext cx="178078" cy="151149"/>
            </a:xfrm>
            <a:custGeom>
              <a:rect b="b" l="l" r="r" t="t"/>
              <a:pathLst>
                <a:path extrusionOk="0" h="2925" w="3432">
                  <a:moveTo>
                    <a:pt x="1977" y="0"/>
                  </a:moveTo>
                  <a:cubicBezTo>
                    <a:pt x="1038" y="0"/>
                    <a:pt x="0" y="955"/>
                    <a:pt x="0" y="1663"/>
                  </a:cubicBezTo>
                  <a:cubicBezTo>
                    <a:pt x="0" y="2233"/>
                    <a:pt x="569" y="2924"/>
                    <a:pt x="1064" y="2924"/>
                  </a:cubicBezTo>
                  <a:cubicBezTo>
                    <a:pt x="1137" y="2924"/>
                    <a:pt x="1209" y="2909"/>
                    <a:pt x="1277" y="2876"/>
                  </a:cubicBezTo>
                  <a:cubicBezTo>
                    <a:pt x="2059" y="2509"/>
                    <a:pt x="2713" y="1887"/>
                    <a:pt x="3431" y="1360"/>
                  </a:cubicBezTo>
                  <a:cubicBezTo>
                    <a:pt x="3032" y="897"/>
                    <a:pt x="2681" y="115"/>
                    <a:pt x="2202" y="20"/>
                  </a:cubicBezTo>
                  <a:cubicBezTo>
                    <a:pt x="2128" y="6"/>
                    <a:pt x="2053" y="0"/>
                    <a:pt x="19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17"/>
            <p:cNvSpPr/>
            <p:nvPr/>
          </p:nvSpPr>
          <p:spPr>
            <a:xfrm>
              <a:off x="4230635" y="4360301"/>
              <a:ext cx="183059" cy="171716"/>
            </a:xfrm>
            <a:custGeom>
              <a:rect b="b" l="l" r="r" t="t"/>
              <a:pathLst>
                <a:path extrusionOk="0" h="3323" w="3528">
                  <a:moveTo>
                    <a:pt x="1908" y="1"/>
                  </a:moveTo>
                  <a:cubicBezTo>
                    <a:pt x="1812" y="1"/>
                    <a:pt x="1716" y="13"/>
                    <a:pt x="1629" y="36"/>
                  </a:cubicBezTo>
                  <a:cubicBezTo>
                    <a:pt x="543" y="388"/>
                    <a:pt x="1" y="1345"/>
                    <a:pt x="272" y="2478"/>
                  </a:cubicBezTo>
                  <a:cubicBezTo>
                    <a:pt x="352" y="2813"/>
                    <a:pt x="559" y="3117"/>
                    <a:pt x="863" y="3308"/>
                  </a:cubicBezTo>
                  <a:cubicBezTo>
                    <a:pt x="884" y="3318"/>
                    <a:pt x="910" y="3322"/>
                    <a:pt x="939" y="3322"/>
                  </a:cubicBezTo>
                  <a:cubicBezTo>
                    <a:pt x="1147" y="3322"/>
                    <a:pt x="1520" y="3089"/>
                    <a:pt x="1661" y="2893"/>
                  </a:cubicBezTo>
                  <a:cubicBezTo>
                    <a:pt x="2347" y="1983"/>
                    <a:pt x="2969" y="1042"/>
                    <a:pt x="3528" y="244"/>
                  </a:cubicBezTo>
                  <a:cubicBezTo>
                    <a:pt x="3081" y="164"/>
                    <a:pt x="2634" y="84"/>
                    <a:pt x="2187" y="36"/>
                  </a:cubicBezTo>
                  <a:cubicBezTo>
                    <a:pt x="2099" y="13"/>
                    <a:pt x="2004" y="1"/>
                    <a:pt x="19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17"/>
            <p:cNvSpPr/>
            <p:nvPr/>
          </p:nvSpPr>
          <p:spPr>
            <a:xfrm>
              <a:off x="712102" y="-6957"/>
              <a:ext cx="187210" cy="132650"/>
            </a:xfrm>
            <a:custGeom>
              <a:rect b="b" l="l" r="r" t="t"/>
              <a:pathLst>
                <a:path extrusionOk="0" h="2567" w="3608">
                  <a:moveTo>
                    <a:pt x="1586" y="0"/>
                  </a:moveTo>
                  <a:cubicBezTo>
                    <a:pt x="1452" y="0"/>
                    <a:pt x="1322" y="15"/>
                    <a:pt x="1198" y="48"/>
                  </a:cubicBezTo>
                  <a:cubicBezTo>
                    <a:pt x="703" y="192"/>
                    <a:pt x="480" y="1229"/>
                    <a:pt x="1" y="2107"/>
                  </a:cubicBezTo>
                  <a:cubicBezTo>
                    <a:pt x="414" y="2292"/>
                    <a:pt x="751" y="2567"/>
                    <a:pt x="977" y="2567"/>
                  </a:cubicBezTo>
                  <a:cubicBezTo>
                    <a:pt x="1005" y="2567"/>
                    <a:pt x="1030" y="2563"/>
                    <a:pt x="1054" y="2554"/>
                  </a:cubicBezTo>
                  <a:cubicBezTo>
                    <a:pt x="1852" y="2251"/>
                    <a:pt x="2618" y="1868"/>
                    <a:pt x="3352" y="1405"/>
                  </a:cubicBezTo>
                  <a:cubicBezTo>
                    <a:pt x="3560" y="1261"/>
                    <a:pt x="3528" y="783"/>
                    <a:pt x="3608" y="447"/>
                  </a:cubicBezTo>
                  <a:cubicBezTo>
                    <a:pt x="2950" y="316"/>
                    <a:pt x="2217" y="0"/>
                    <a:pt x="15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17"/>
            <p:cNvSpPr/>
            <p:nvPr/>
          </p:nvSpPr>
          <p:spPr>
            <a:xfrm>
              <a:off x="4649677" y="4932846"/>
              <a:ext cx="166455" cy="184480"/>
            </a:xfrm>
            <a:custGeom>
              <a:rect b="b" l="l" r="r" t="t"/>
              <a:pathLst>
                <a:path extrusionOk="0" h="3570" w="3208">
                  <a:moveTo>
                    <a:pt x="3208" y="0"/>
                  </a:moveTo>
                  <a:cubicBezTo>
                    <a:pt x="974" y="64"/>
                    <a:pt x="0" y="1309"/>
                    <a:pt x="511" y="2969"/>
                  </a:cubicBezTo>
                  <a:cubicBezTo>
                    <a:pt x="623" y="3240"/>
                    <a:pt x="830" y="3447"/>
                    <a:pt x="1101" y="3543"/>
                  </a:cubicBezTo>
                  <a:cubicBezTo>
                    <a:pt x="1152" y="3561"/>
                    <a:pt x="1216" y="3570"/>
                    <a:pt x="1286" y="3570"/>
                  </a:cubicBezTo>
                  <a:cubicBezTo>
                    <a:pt x="1522" y="3570"/>
                    <a:pt x="1822" y="3475"/>
                    <a:pt x="1883" y="3352"/>
                  </a:cubicBezTo>
                  <a:cubicBezTo>
                    <a:pt x="2346" y="2314"/>
                    <a:pt x="2729" y="1245"/>
                    <a:pt x="32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17"/>
            <p:cNvSpPr/>
            <p:nvPr/>
          </p:nvSpPr>
          <p:spPr>
            <a:xfrm>
              <a:off x="3419117" y="4798288"/>
              <a:ext cx="135011" cy="162776"/>
            </a:xfrm>
            <a:custGeom>
              <a:rect b="b" l="l" r="r" t="t"/>
              <a:pathLst>
                <a:path extrusionOk="0" h="3150" w="2602">
                  <a:moveTo>
                    <a:pt x="1825" y="0"/>
                  </a:moveTo>
                  <a:cubicBezTo>
                    <a:pt x="1758" y="0"/>
                    <a:pt x="1687" y="6"/>
                    <a:pt x="1613" y="19"/>
                  </a:cubicBezTo>
                  <a:cubicBezTo>
                    <a:pt x="591" y="19"/>
                    <a:pt x="17" y="689"/>
                    <a:pt x="17" y="1806"/>
                  </a:cubicBezTo>
                  <a:cubicBezTo>
                    <a:pt x="1" y="2668"/>
                    <a:pt x="495" y="3067"/>
                    <a:pt x="1293" y="3147"/>
                  </a:cubicBezTo>
                  <a:cubicBezTo>
                    <a:pt x="1308" y="3148"/>
                    <a:pt x="1323" y="3149"/>
                    <a:pt x="1338" y="3149"/>
                  </a:cubicBezTo>
                  <a:cubicBezTo>
                    <a:pt x="1934" y="3149"/>
                    <a:pt x="2601" y="1923"/>
                    <a:pt x="2570" y="865"/>
                  </a:cubicBezTo>
                  <a:cubicBezTo>
                    <a:pt x="2556" y="281"/>
                    <a:pt x="2276" y="0"/>
                    <a:pt x="18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17"/>
            <p:cNvSpPr/>
            <p:nvPr/>
          </p:nvSpPr>
          <p:spPr>
            <a:xfrm>
              <a:off x="1879723" y="3278046"/>
              <a:ext cx="196290" cy="161123"/>
            </a:xfrm>
            <a:custGeom>
              <a:rect b="b" l="l" r="r" t="t"/>
              <a:pathLst>
                <a:path extrusionOk="0" h="3118" w="3783">
                  <a:moveTo>
                    <a:pt x="2418" y="1"/>
                  </a:moveTo>
                  <a:cubicBezTo>
                    <a:pt x="2402" y="1"/>
                    <a:pt x="2389" y="4"/>
                    <a:pt x="2378" y="10"/>
                  </a:cubicBezTo>
                  <a:cubicBezTo>
                    <a:pt x="1997" y="270"/>
                    <a:pt x="1606" y="422"/>
                    <a:pt x="1198" y="422"/>
                  </a:cubicBezTo>
                  <a:cubicBezTo>
                    <a:pt x="855" y="422"/>
                    <a:pt x="500" y="315"/>
                    <a:pt x="128" y="74"/>
                  </a:cubicBezTo>
                  <a:cubicBezTo>
                    <a:pt x="80" y="186"/>
                    <a:pt x="48" y="297"/>
                    <a:pt x="0" y="393"/>
                  </a:cubicBezTo>
                  <a:cubicBezTo>
                    <a:pt x="320" y="872"/>
                    <a:pt x="687" y="1319"/>
                    <a:pt x="1070" y="1734"/>
                  </a:cubicBezTo>
                  <a:cubicBezTo>
                    <a:pt x="1580" y="2228"/>
                    <a:pt x="2385" y="3118"/>
                    <a:pt x="2706" y="3118"/>
                  </a:cubicBezTo>
                  <a:cubicBezTo>
                    <a:pt x="2726" y="3118"/>
                    <a:pt x="2745" y="3114"/>
                    <a:pt x="2761" y="3106"/>
                  </a:cubicBezTo>
                  <a:cubicBezTo>
                    <a:pt x="3783" y="2595"/>
                    <a:pt x="3081" y="1526"/>
                    <a:pt x="3129" y="680"/>
                  </a:cubicBezTo>
                  <a:cubicBezTo>
                    <a:pt x="3129" y="585"/>
                    <a:pt x="3129" y="441"/>
                    <a:pt x="3065" y="393"/>
                  </a:cubicBezTo>
                  <a:cubicBezTo>
                    <a:pt x="2863" y="249"/>
                    <a:pt x="2557" y="1"/>
                    <a:pt x="24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17"/>
            <p:cNvSpPr/>
            <p:nvPr/>
          </p:nvSpPr>
          <p:spPr>
            <a:xfrm>
              <a:off x="2738459" y="3776078"/>
              <a:ext cx="145804" cy="158642"/>
            </a:xfrm>
            <a:custGeom>
              <a:rect b="b" l="l" r="r" t="t"/>
              <a:pathLst>
                <a:path extrusionOk="0" h="3070" w="2810">
                  <a:moveTo>
                    <a:pt x="1983" y="0"/>
                  </a:moveTo>
                  <a:cubicBezTo>
                    <a:pt x="1964" y="0"/>
                    <a:pt x="1947" y="4"/>
                    <a:pt x="1931" y="11"/>
                  </a:cubicBezTo>
                  <a:cubicBezTo>
                    <a:pt x="1229" y="315"/>
                    <a:pt x="639" y="841"/>
                    <a:pt x="0" y="1272"/>
                  </a:cubicBezTo>
                  <a:cubicBezTo>
                    <a:pt x="543" y="1879"/>
                    <a:pt x="990" y="2629"/>
                    <a:pt x="1644" y="3012"/>
                  </a:cubicBezTo>
                  <a:cubicBezTo>
                    <a:pt x="1708" y="3051"/>
                    <a:pt x="1773" y="3069"/>
                    <a:pt x="1837" y="3069"/>
                  </a:cubicBezTo>
                  <a:cubicBezTo>
                    <a:pt x="2303" y="3069"/>
                    <a:pt x="2753" y="2088"/>
                    <a:pt x="2809" y="602"/>
                  </a:cubicBezTo>
                  <a:cubicBezTo>
                    <a:pt x="2618" y="470"/>
                    <a:pt x="2198" y="0"/>
                    <a:pt x="19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17"/>
            <p:cNvSpPr/>
            <p:nvPr/>
          </p:nvSpPr>
          <p:spPr>
            <a:xfrm>
              <a:off x="3424928" y="3901180"/>
              <a:ext cx="132521" cy="193833"/>
            </a:xfrm>
            <a:custGeom>
              <a:rect b="b" l="l" r="r" t="t"/>
              <a:pathLst>
                <a:path extrusionOk="0" h="3751" w="2554">
                  <a:moveTo>
                    <a:pt x="2171" y="0"/>
                  </a:moveTo>
                  <a:cubicBezTo>
                    <a:pt x="910" y="48"/>
                    <a:pt x="0" y="1516"/>
                    <a:pt x="383" y="2634"/>
                  </a:cubicBezTo>
                  <a:cubicBezTo>
                    <a:pt x="527" y="3048"/>
                    <a:pt x="910" y="3384"/>
                    <a:pt x="1181" y="3751"/>
                  </a:cubicBezTo>
                  <a:cubicBezTo>
                    <a:pt x="1485" y="3400"/>
                    <a:pt x="1916" y="3096"/>
                    <a:pt x="2059" y="2697"/>
                  </a:cubicBezTo>
                  <a:cubicBezTo>
                    <a:pt x="2299" y="2011"/>
                    <a:pt x="2458" y="1293"/>
                    <a:pt x="2522" y="575"/>
                  </a:cubicBezTo>
                  <a:cubicBezTo>
                    <a:pt x="2554" y="367"/>
                    <a:pt x="2251" y="128"/>
                    <a:pt x="21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17"/>
            <p:cNvSpPr/>
            <p:nvPr/>
          </p:nvSpPr>
          <p:spPr>
            <a:xfrm>
              <a:off x="2920635" y="3668545"/>
              <a:ext cx="130030" cy="167995"/>
            </a:xfrm>
            <a:custGeom>
              <a:rect b="b" l="l" r="r" t="t"/>
              <a:pathLst>
                <a:path extrusionOk="0" h="3251" w="2506">
                  <a:moveTo>
                    <a:pt x="1195" y="1"/>
                  </a:moveTo>
                  <a:cubicBezTo>
                    <a:pt x="533" y="1"/>
                    <a:pt x="31" y="620"/>
                    <a:pt x="0" y="1741"/>
                  </a:cubicBezTo>
                  <a:cubicBezTo>
                    <a:pt x="224" y="2092"/>
                    <a:pt x="511" y="2779"/>
                    <a:pt x="1022" y="3226"/>
                  </a:cubicBezTo>
                  <a:cubicBezTo>
                    <a:pt x="1041" y="3243"/>
                    <a:pt x="1064" y="3251"/>
                    <a:pt x="1091" y="3251"/>
                  </a:cubicBezTo>
                  <a:cubicBezTo>
                    <a:pt x="1465" y="3251"/>
                    <a:pt x="2506" y="1688"/>
                    <a:pt x="2506" y="943"/>
                  </a:cubicBezTo>
                  <a:cubicBezTo>
                    <a:pt x="2506" y="98"/>
                    <a:pt x="1867" y="34"/>
                    <a:pt x="1245" y="2"/>
                  </a:cubicBezTo>
                  <a:cubicBezTo>
                    <a:pt x="1228" y="1"/>
                    <a:pt x="1212" y="1"/>
                    <a:pt x="11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17"/>
            <p:cNvSpPr/>
            <p:nvPr/>
          </p:nvSpPr>
          <p:spPr>
            <a:xfrm>
              <a:off x="5821397" y="3088300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1491" y="1"/>
                  </a:moveTo>
                  <a:cubicBezTo>
                    <a:pt x="1163" y="1"/>
                    <a:pt x="814" y="272"/>
                    <a:pt x="440" y="272"/>
                  </a:cubicBezTo>
                  <a:cubicBezTo>
                    <a:pt x="297" y="272"/>
                    <a:pt x="151" y="233"/>
                    <a:pt x="0" y="123"/>
                  </a:cubicBezTo>
                  <a:lnTo>
                    <a:pt x="0" y="123"/>
                  </a:lnTo>
                  <a:cubicBezTo>
                    <a:pt x="352" y="1687"/>
                    <a:pt x="878" y="2836"/>
                    <a:pt x="2043" y="3746"/>
                  </a:cubicBezTo>
                  <a:cubicBezTo>
                    <a:pt x="2793" y="2485"/>
                    <a:pt x="2777" y="1544"/>
                    <a:pt x="2027" y="363"/>
                  </a:cubicBezTo>
                  <a:cubicBezTo>
                    <a:pt x="1855" y="88"/>
                    <a:pt x="1677" y="1"/>
                    <a:pt x="14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17"/>
            <p:cNvSpPr/>
            <p:nvPr/>
          </p:nvSpPr>
          <p:spPr>
            <a:xfrm>
              <a:off x="4982535" y="4154536"/>
              <a:ext cx="139992" cy="170217"/>
            </a:xfrm>
            <a:custGeom>
              <a:rect b="b" l="l" r="r" t="t"/>
              <a:pathLst>
                <a:path extrusionOk="0" h="3294" w="2698">
                  <a:moveTo>
                    <a:pt x="2036" y="0"/>
                  </a:moveTo>
                  <a:cubicBezTo>
                    <a:pt x="1872" y="0"/>
                    <a:pt x="1685" y="34"/>
                    <a:pt x="1549" y="77"/>
                  </a:cubicBezTo>
                  <a:cubicBezTo>
                    <a:pt x="783" y="316"/>
                    <a:pt x="49" y="1513"/>
                    <a:pt x="1" y="2646"/>
                  </a:cubicBezTo>
                  <a:cubicBezTo>
                    <a:pt x="65" y="2758"/>
                    <a:pt x="144" y="3077"/>
                    <a:pt x="336" y="3221"/>
                  </a:cubicBezTo>
                  <a:cubicBezTo>
                    <a:pt x="406" y="3269"/>
                    <a:pt x="530" y="3294"/>
                    <a:pt x="657" y="3294"/>
                  </a:cubicBezTo>
                  <a:cubicBezTo>
                    <a:pt x="819" y="3294"/>
                    <a:pt x="984" y="3253"/>
                    <a:pt x="1038" y="3173"/>
                  </a:cubicBezTo>
                  <a:cubicBezTo>
                    <a:pt x="1597" y="2486"/>
                    <a:pt x="2107" y="1752"/>
                    <a:pt x="2570" y="986"/>
                  </a:cubicBezTo>
                  <a:cubicBezTo>
                    <a:pt x="2698" y="779"/>
                    <a:pt x="2554" y="300"/>
                    <a:pt x="2363" y="93"/>
                  </a:cubicBezTo>
                  <a:cubicBezTo>
                    <a:pt x="2303" y="26"/>
                    <a:pt x="2178" y="0"/>
                    <a:pt x="20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17"/>
            <p:cNvSpPr/>
            <p:nvPr/>
          </p:nvSpPr>
          <p:spPr>
            <a:xfrm>
              <a:off x="558931" y="4027367"/>
              <a:ext cx="144974" cy="154663"/>
            </a:xfrm>
            <a:custGeom>
              <a:rect b="b" l="l" r="r" t="t"/>
              <a:pathLst>
                <a:path extrusionOk="0" h="2993" w="2794">
                  <a:moveTo>
                    <a:pt x="2059" y="0"/>
                  </a:moveTo>
                  <a:cubicBezTo>
                    <a:pt x="1453" y="0"/>
                    <a:pt x="878" y="255"/>
                    <a:pt x="463" y="702"/>
                  </a:cubicBezTo>
                  <a:cubicBezTo>
                    <a:pt x="1" y="1213"/>
                    <a:pt x="479" y="1724"/>
                    <a:pt x="942" y="2107"/>
                  </a:cubicBezTo>
                  <a:cubicBezTo>
                    <a:pt x="1166" y="2298"/>
                    <a:pt x="1373" y="2522"/>
                    <a:pt x="1612" y="2713"/>
                  </a:cubicBezTo>
                  <a:cubicBezTo>
                    <a:pt x="1859" y="2899"/>
                    <a:pt x="2062" y="2993"/>
                    <a:pt x="2224" y="2993"/>
                  </a:cubicBezTo>
                  <a:cubicBezTo>
                    <a:pt x="2493" y="2993"/>
                    <a:pt x="2648" y="2736"/>
                    <a:pt x="2698" y="2218"/>
                  </a:cubicBezTo>
                  <a:cubicBezTo>
                    <a:pt x="2714" y="1979"/>
                    <a:pt x="2698" y="1740"/>
                    <a:pt x="2698" y="1516"/>
                  </a:cubicBezTo>
                  <a:lnTo>
                    <a:pt x="2714" y="1516"/>
                  </a:lnTo>
                  <a:cubicBezTo>
                    <a:pt x="2714" y="1452"/>
                    <a:pt x="2714" y="1388"/>
                    <a:pt x="2714" y="1325"/>
                  </a:cubicBezTo>
                  <a:cubicBezTo>
                    <a:pt x="2793" y="718"/>
                    <a:pt x="2777" y="16"/>
                    <a:pt x="20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17"/>
            <p:cNvSpPr/>
            <p:nvPr/>
          </p:nvSpPr>
          <p:spPr>
            <a:xfrm>
              <a:off x="5197867" y="2736609"/>
              <a:ext cx="180568" cy="121591"/>
            </a:xfrm>
            <a:custGeom>
              <a:rect b="b" l="l" r="r" t="t"/>
              <a:pathLst>
                <a:path extrusionOk="0" h="2353" w="3480">
                  <a:moveTo>
                    <a:pt x="490" y="0"/>
                  </a:moveTo>
                  <a:cubicBezTo>
                    <a:pt x="379" y="0"/>
                    <a:pt x="269" y="6"/>
                    <a:pt x="160" y="19"/>
                  </a:cubicBezTo>
                  <a:cubicBezTo>
                    <a:pt x="0" y="1375"/>
                    <a:pt x="0" y="1359"/>
                    <a:pt x="1181" y="1695"/>
                  </a:cubicBezTo>
                  <a:cubicBezTo>
                    <a:pt x="1692" y="1854"/>
                    <a:pt x="2155" y="2157"/>
                    <a:pt x="2649" y="2317"/>
                  </a:cubicBezTo>
                  <a:cubicBezTo>
                    <a:pt x="2734" y="2344"/>
                    <a:pt x="2823" y="2352"/>
                    <a:pt x="2914" y="2352"/>
                  </a:cubicBezTo>
                  <a:cubicBezTo>
                    <a:pt x="3096" y="2352"/>
                    <a:pt x="3288" y="2317"/>
                    <a:pt x="3479" y="2317"/>
                  </a:cubicBezTo>
                  <a:cubicBezTo>
                    <a:pt x="3431" y="2062"/>
                    <a:pt x="3463" y="1790"/>
                    <a:pt x="3352" y="1567"/>
                  </a:cubicBezTo>
                  <a:cubicBezTo>
                    <a:pt x="2900" y="664"/>
                    <a:pt x="1651" y="0"/>
                    <a:pt x="4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17"/>
            <p:cNvSpPr/>
            <p:nvPr/>
          </p:nvSpPr>
          <p:spPr>
            <a:xfrm>
              <a:off x="6042489" y="3197745"/>
              <a:ext cx="124271" cy="161174"/>
            </a:xfrm>
            <a:custGeom>
              <a:rect b="b" l="l" r="r" t="t"/>
              <a:pathLst>
                <a:path extrusionOk="0" h="3119" w="2395">
                  <a:moveTo>
                    <a:pt x="926" y="0"/>
                  </a:moveTo>
                  <a:cubicBezTo>
                    <a:pt x="639" y="702"/>
                    <a:pt x="288" y="1404"/>
                    <a:pt x="64" y="2139"/>
                  </a:cubicBezTo>
                  <a:cubicBezTo>
                    <a:pt x="1" y="2410"/>
                    <a:pt x="160" y="3016"/>
                    <a:pt x="304" y="3032"/>
                  </a:cubicBezTo>
                  <a:cubicBezTo>
                    <a:pt x="544" y="3091"/>
                    <a:pt x="787" y="3119"/>
                    <a:pt x="1031" y="3119"/>
                  </a:cubicBezTo>
                  <a:cubicBezTo>
                    <a:pt x="1322" y="3119"/>
                    <a:pt x="1613" y="3079"/>
                    <a:pt x="1900" y="3000"/>
                  </a:cubicBezTo>
                  <a:cubicBezTo>
                    <a:pt x="2139" y="2921"/>
                    <a:pt x="2394" y="2282"/>
                    <a:pt x="2299" y="2027"/>
                  </a:cubicBezTo>
                  <a:cubicBezTo>
                    <a:pt x="2059" y="1341"/>
                    <a:pt x="1612" y="718"/>
                    <a:pt x="1261" y="64"/>
                  </a:cubicBezTo>
                  <a:lnTo>
                    <a:pt x="9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17"/>
            <p:cNvSpPr/>
            <p:nvPr/>
          </p:nvSpPr>
          <p:spPr>
            <a:xfrm>
              <a:off x="1439199" y="3306570"/>
              <a:ext cx="128370" cy="150994"/>
            </a:xfrm>
            <a:custGeom>
              <a:rect b="b" l="l" r="r" t="t"/>
              <a:pathLst>
                <a:path extrusionOk="0" h="2922" w="2474">
                  <a:moveTo>
                    <a:pt x="96" y="1"/>
                  </a:moveTo>
                  <a:cubicBezTo>
                    <a:pt x="96" y="815"/>
                    <a:pt x="0" y="1565"/>
                    <a:pt x="160" y="2235"/>
                  </a:cubicBezTo>
                  <a:cubicBezTo>
                    <a:pt x="224" y="2554"/>
                    <a:pt x="814" y="2889"/>
                    <a:pt x="1181" y="2921"/>
                  </a:cubicBezTo>
                  <a:cubicBezTo>
                    <a:pt x="1187" y="2922"/>
                    <a:pt x="1192" y="2922"/>
                    <a:pt x="1198" y="2922"/>
                  </a:cubicBezTo>
                  <a:cubicBezTo>
                    <a:pt x="1487" y="2922"/>
                    <a:pt x="1949" y="2532"/>
                    <a:pt x="2059" y="2235"/>
                  </a:cubicBezTo>
                  <a:cubicBezTo>
                    <a:pt x="2474" y="1054"/>
                    <a:pt x="1899" y="400"/>
                    <a:pt x="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17"/>
            <p:cNvSpPr/>
            <p:nvPr/>
          </p:nvSpPr>
          <p:spPr>
            <a:xfrm>
              <a:off x="2949588" y="3149895"/>
              <a:ext cx="117681" cy="145982"/>
            </a:xfrm>
            <a:custGeom>
              <a:rect b="b" l="l" r="r" t="t"/>
              <a:pathLst>
                <a:path extrusionOk="0" h="2825" w="2268">
                  <a:moveTo>
                    <a:pt x="224" y="0"/>
                  </a:moveTo>
                  <a:cubicBezTo>
                    <a:pt x="160" y="703"/>
                    <a:pt x="1" y="1373"/>
                    <a:pt x="33" y="2043"/>
                  </a:cubicBezTo>
                  <a:cubicBezTo>
                    <a:pt x="85" y="2698"/>
                    <a:pt x="475" y="2825"/>
                    <a:pt x="904" y="2825"/>
                  </a:cubicBezTo>
                  <a:cubicBezTo>
                    <a:pt x="1134" y="2825"/>
                    <a:pt x="1375" y="2788"/>
                    <a:pt x="1581" y="2777"/>
                  </a:cubicBezTo>
                  <a:cubicBezTo>
                    <a:pt x="1804" y="2761"/>
                    <a:pt x="2187" y="2251"/>
                    <a:pt x="2203" y="1932"/>
                  </a:cubicBezTo>
                  <a:cubicBezTo>
                    <a:pt x="2267" y="1213"/>
                    <a:pt x="1182" y="176"/>
                    <a:pt x="2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17"/>
            <p:cNvSpPr/>
            <p:nvPr/>
          </p:nvSpPr>
          <p:spPr>
            <a:xfrm>
              <a:off x="799895" y="3951200"/>
              <a:ext cx="203762" cy="135647"/>
            </a:xfrm>
            <a:custGeom>
              <a:rect b="b" l="l" r="r" t="t"/>
              <a:pathLst>
                <a:path extrusionOk="0" h="2625" w="3927">
                  <a:moveTo>
                    <a:pt x="3530" y="1"/>
                  </a:moveTo>
                  <a:cubicBezTo>
                    <a:pt x="2711" y="1"/>
                    <a:pt x="2178" y="498"/>
                    <a:pt x="1597" y="900"/>
                  </a:cubicBezTo>
                  <a:cubicBezTo>
                    <a:pt x="1277" y="1123"/>
                    <a:pt x="878" y="1251"/>
                    <a:pt x="543" y="1442"/>
                  </a:cubicBezTo>
                  <a:cubicBezTo>
                    <a:pt x="336" y="1602"/>
                    <a:pt x="160" y="1761"/>
                    <a:pt x="1" y="1953"/>
                  </a:cubicBezTo>
                  <a:cubicBezTo>
                    <a:pt x="217" y="2184"/>
                    <a:pt x="463" y="2625"/>
                    <a:pt x="652" y="2625"/>
                  </a:cubicBezTo>
                  <a:cubicBezTo>
                    <a:pt x="658" y="2625"/>
                    <a:pt x="665" y="2624"/>
                    <a:pt x="671" y="2623"/>
                  </a:cubicBezTo>
                  <a:cubicBezTo>
                    <a:pt x="2171" y="2384"/>
                    <a:pt x="3145" y="1426"/>
                    <a:pt x="3927" y="38"/>
                  </a:cubicBezTo>
                  <a:cubicBezTo>
                    <a:pt x="3787" y="12"/>
                    <a:pt x="3655" y="1"/>
                    <a:pt x="35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17"/>
            <p:cNvSpPr/>
            <p:nvPr/>
          </p:nvSpPr>
          <p:spPr>
            <a:xfrm>
              <a:off x="222752" y="2869049"/>
              <a:ext cx="146582" cy="123400"/>
            </a:xfrm>
            <a:custGeom>
              <a:rect b="b" l="l" r="r" t="t"/>
              <a:pathLst>
                <a:path extrusionOk="0" h="2388" w="2825">
                  <a:moveTo>
                    <a:pt x="1107" y="1"/>
                  </a:moveTo>
                  <a:cubicBezTo>
                    <a:pt x="1005" y="1"/>
                    <a:pt x="906" y="13"/>
                    <a:pt x="814" y="41"/>
                  </a:cubicBezTo>
                  <a:cubicBezTo>
                    <a:pt x="431" y="137"/>
                    <a:pt x="208" y="983"/>
                    <a:pt x="48" y="1541"/>
                  </a:cubicBezTo>
                  <a:cubicBezTo>
                    <a:pt x="0" y="1733"/>
                    <a:pt x="367" y="2036"/>
                    <a:pt x="607" y="2387"/>
                  </a:cubicBezTo>
                  <a:cubicBezTo>
                    <a:pt x="1436" y="1893"/>
                    <a:pt x="2107" y="1541"/>
                    <a:pt x="2729" y="1111"/>
                  </a:cubicBezTo>
                  <a:cubicBezTo>
                    <a:pt x="2825" y="1031"/>
                    <a:pt x="2745" y="488"/>
                    <a:pt x="2665" y="456"/>
                  </a:cubicBezTo>
                  <a:cubicBezTo>
                    <a:pt x="2165" y="272"/>
                    <a:pt x="1589" y="1"/>
                    <a:pt x="1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17"/>
            <p:cNvSpPr/>
            <p:nvPr/>
          </p:nvSpPr>
          <p:spPr>
            <a:xfrm>
              <a:off x="453755" y="4941062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27" y="1"/>
                  </a:moveTo>
                  <a:cubicBezTo>
                    <a:pt x="352" y="352"/>
                    <a:pt x="96" y="687"/>
                    <a:pt x="17" y="1054"/>
                  </a:cubicBezTo>
                  <a:cubicBezTo>
                    <a:pt x="1" y="1341"/>
                    <a:pt x="96" y="1629"/>
                    <a:pt x="320" y="1836"/>
                  </a:cubicBezTo>
                  <a:cubicBezTo>
                    <a:pt x="703" y="2139"/>
                    <a:pt x="1166" y="2475"/>
                    <a:pt x="1613" y="2506"/>
                  </a:cubicBezTo>
                  <a:cubicBezTo>
                    <a:pt x="1628" y="2508"/>
                    <a:pt x="1644" y="2509"/>
                    <a:pt x="1660" y="2509"/>
                  </a:cubicBezTo>
                  <a:cubicBezTo>
                    <a:pt x="2002" y="2509"/>
                    <a:pt x="2408" y="2190"/>
                    <a:pt x="2698" y="1916"/>
                  </a:cubicBezTo>
                  <a:cubicBezTo>
                    <a:pt x="2825" y="1788"/>
                    <a:pt x="2794" y="1230"/>
                    <a:pt x="2682" y="1150"/>
                  </a:cubicBezTo>
                  <a:cubicBezTo>
                    <a:pt x="2091" y="847"/>
                    <a:pt x="1485" y="575"/>
                    <a:pt x="878" y="336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17"/>
            <p:cNvSpPr/>
            <p:nvPr/>
          </p:nvSpPr>
          <p:spPr>
            <a:xfrm>
              <a:off x="5967149" y="4694992"/>
              <a:ext cx="198781" cy="89346"/>
            </a:xfrm>
            <a:custGeom>
              <a:rect b="b" l="l" r="r" t="t"/>
              <a:pathLst>
                <a:path extrusionOk="0" h="1729" w="3831">
                  <a:moveTo>
                    <a:pt x="3084" y="1"/>
                  </a:moveTo>
                  <a:cubicBezTo>
                    <a:pt x="1984" y="1"/>
                    <a:pt x="1004" y="412"/>
                    <a:pt x="80" y="949"/>
                  </a:cubicBezTo>
                  <a:lnTo>
                    <a:pt x="0" y="1379"/>
                  </a:lnTo>
                  <a:cubicBezTo>
                    <a:pt x="308" y="1487"/>
                    <a:pt x="728" y="1728"/>
                    <a:pt x="959" y="1728"/>
                  </a:cubicBezTo>
                  <a:cubicBezTo>
                    <a:pt x="1004" y="1728"/>
                    <a:pt x="1041" y="1719"/>
                    <a:pt x="1070" y="1699"/>
                  </a:cubicBezTo>
                  <a:cubicBezTo>
                    <a:pt x="1386" y="1472"/>
                    <a:pt x="1623" y="1254"/>
                    <a:pt x="1955" y="1254"/>
                  </a:cubicBezTo>
                  <a:cubicBezTo>
                    <a:pt x="2092" y="1254"/>
                    <a:pt x="2245" y="1291"/>
                    <a:pt x="2426" y="1379"/>
                  </a:cubicBezTo>
                  <a:cubicBezTo>
                    <a:pt x="2477" y="1403"/>
                    <a:pt x="2536" y="1414"/>
                    <a:pt x="2601" y="1414"/>
                  </a:cubicBezTo>
                  <a:cubicBezTo>
                    <a:pt x="2882" y="1414"/>
                    <a:pt x="3268" y="1216"/>
                    <a:pt x="3527" y="1060"/>
                  </a:cubicBezTo>
                  <a:cubicBezTo>
                    <a:pt x="3719" y="933"/>
                    <a:pt x="3799" y="566"/>
                    <a:pt x="3830" y="294"/>
                  </a:cubicBezTo>
                  <a:cubicBezTo>
                    <a:pt x="3830" y="199"/>
                    <a:pt x="3495" y="7"/>
                    <a:pt x="3320" y="7"/>
                  </a:cubicBezTo>
                  <a:cubicBezTo>
                    <a:pt x="3241" y="3"/>
                    <a:pt x="3162" y="1"/>
                    <a:pt x="30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17"/>
            <p:cNvSpPr/>
            <p:nvPr/>
          </p:nvSpPr>
          <p:spPr>
            <a:xfrm>
              <a:off x="4854217" y="4819836"/>
              <a:ext cx="127539" cy="166135"/>
            </a:xfrm>
            <a:custGeom>
              <a:rect b="b" l="l" r="r" t="t"/>
              <a:pathLst>
                <a:path extrusionOk="0" h="3215" w="2458">
                  <a:moveTo>
                    <a:pt x="1596" y="1"/>
                  </a:moveTo>
                  <a:cubicBezTo>
                    <a:pt x="862" y="368"/>
                    <a:pt x="0" y="2395"/>
                    <a:pt x="383" y="2985"/>
                  </a:cubicBezTo>
                  <a:cubicBezTo>
                    <a:pt x="482" y="3133"/>
                    <a:pt x="932" y="3214"/>
                    <a:pt x="1147" y="3214"/>
                  </a:cubicBezTo>
                  <a:cubicBezTo>
                    <a:pt x="1211" y="3214"/>
                    <a:pt x="1254" y="3207"/>
                    <a:pt x="1261" y="3193"/>
                  </a:cubicBezTo>
                  <a:cubicBezTo>
                    <a:pt x="1692" y="2203"/>
                    <a:pt x="2458" y="1230"/>
                    <a:pt x="15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17"/>
            <p:cNvSpPr/>
            <p:nvPr/>
          </p:nvSpPr>
          <p:spPr>
            <a:xfrm>
              <a:off x="5045474" y="3202603"/>
              <a:ext cx="104398" cy="121385"/>
            </a:xfrm>
            <a:custGeom>
              <a:rect b="b" l="l" r="r" t="t"/>
              <a:pathLst>
                <a:path extrusionOk="0" h="2349" w="2012">
                  <a:moveTo>
                    <a:pt x="921" y="1"/>
                  </a:moveTo>
                  <a:cubicBezTo>
                    <a:pt x="902" y="1"/>
                    <a:pt x="882" y="1"/>
                    <a:pt x="862" y="2"/>
                  </a:cubicBezTo>
                  <a:cubicBezTo>
                    <a:pt x="527" y="18"/>
                    <a:pt x="192" y="353"/>
                    <a:pt x="1" y="465"/>
                  </a:cubicBezTo>
                  <a:cubicBezTo>
                    <a:pt x="1" y="1545"/>
                    <a:pt x="584" y="2349"/>
                    <a:pt x="1149" y="2349"/>
                  </a:cubicBezTo>
                  <a:cubicBezTo>
                    <a:pt x="1160" y="2349"/>
                    <a:pt x="1171" y="2348"/>
                    <a:pt x="1182" y="2348"/>
                  </a:cubicBezTo>
                  <a:cubicBezTo>
                    <a:pt x="1868" y="2332"/>
                    <a:pt x="2011" y="1885"/>
                    <a:pt x="1980" y="1326"/>
                  </a:cubicBezTo>
                  <a:cubicBezTo>
                    <a:pt x="1964" y="626"/>
                    <a:pt x="1705" y="1"/>
                    <a:pt x="9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17"/>
            <p:cNvSpPr/>
            <p:nvPr/>
          </p:nvSpPr>
          <p:spPr>
            <a:xfrm>
              <a:off x="1994809" y="4295347"/>
              <a:ext cx="116851" cy="131306"/>
            </a:xfrm>
            <a:custGeom>
              <a:rect b="b" l="l" r="r" t="t"/>
              <a:pathLst>
                <a:path extrusionOk="0" h="2541" w="2252">
                  <a:moveTo>
                    <a:pt x="1421" y="1"/>
                  </a:moveTo>
                  <a:cubicBezTo>
                    <a:pt x="958" y="480"/>
                    <a:pt x="416" y="894"/>
                    <a:pt x="97" y="1453"/>
                  </a:cubicBezTo>
                  <a:cubicBezTo>
                    <a:pt x="1" y="1629"/>
                    <a:pt x="527" y="2347"/>
                    <a:pt x="895" y="2506"/>
                  </a:cubicBezTo>
                  <a:cubicBezTo>
                    <a:pt x="952" y="2530"/>
                    <a:pt x="1013" y="2541"/>
                    <a:pt x="1074" y="2541"/>
                  </a:cubicBezTo>
                  <a:cubicBezTo>
                    <a:pt x="1554" y="2541"/>
                    <a:pt x="2110" y="1866"/>
                    <a:pt x="2251" y="1230"/>
                  </a:cubicBezTo>
                  <a:lnTo>
                    <a:pt x="142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17"/>
            <p:cNvSpPr/>
            <p:nvPr/>
          </p:nvSpPr>
          <p:spPr>
            <a:xfrm>
              <a:off x="2629132" y="4942716"/>
              <a:ext cx="143313" cy="93480"/>
            </a:xfrm>
            <a:custGeom>
              <a:rect b="b" l="l" r="r" t="t"/>
              <a:pathLst>
                <a:path extrusionOk="0" h="1809" w="2762">
                  <a:moveTo>
                    <a:pt x="1166" y="1"/>
                  </a:moveTo>
                  <a:cubicBezTo>
                    <a:pt x="799" y="224"/>
                    <a:pt x="320" y="384"/>
                    <a:pt x="112" y="719"/>
                  </a:cubicBezTo>
                  <a:cubicBezTo>
                    <a:pt x="1" y="894"/>
                    <a:pt x="320" y="1517"/>
                    <a:pt x="591" y="1676"/>
                  </a:cubicBezTo>
                  <a:cubicBezTo>
                    <a:pt x="760" y="1769"/>
                    <a:pt x="977" y="1808"/>
                    <a:pt x="1199" y="1808"/>
                  </a:cubicBezTo>
                  <a:cubicBezTo>
                    <a:pt x="1397" y="1808"/>
                    <a:pt x="1599" y="1777"/>
                    <a:pt x="1772" y="1724"/>
                  </a:cubicBezTo>
                  <a:cubicBezTo>
                    <a:pt x="2075" y="1645"/>
                    <a:pt x="2474" y="1357"/>
                    <a:pt x="2554" y="1086"/>
                  </a:cubicBezTo>
                  <a:cubicBezTo>
                    <a:pt x="2762" y="368"/>
                    <a:pt x="2394" y="128"/>
                    <a:pt x="1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17"/>
            <p:cNvSpPr/>
            <p:nvPr/>
          </p:nvSpPr>
          <p:spPr>
            <a:xfrm>
              <a:off x="1785340" y="4069378"/>
              <a:ext cx="128370" cy="113065"/>
            </a:xfrm>
            <a:custGeom>
              <a:rect b="b" l="l" r="r" t="t"/>
              <a:pathLst>
                <a:path extrusionOk="0" h="2188" w="2474">
                  <a:moveTo>
                    <a:pt x="415" y="1"/>
                  </a:moveTo>
                  <a:lnTo>
                    <a:pt x="0" y="192"/>
                  </a:lnTo>
                  <a:cubicBezTo>
                    <a:pt x="32" y="847"/>
                    <a:pt x="80" y="1517"/>
                    <a:pt x="112" y="2187"/>
                  </a:cubicBezTo>
                  <a:lnTo>
                    <a:pt x="2410" y="1804"/>
                  </a:lnTo>
                  <a:cubicBezTo>
                    <a:pt x="2442" y="1661"/>
                    <a:pt x="2458" y="1517"/>
                    <a:pt x="2474" y="1357"/>
                  </a:cubicBezTo>
                  <a:lnTo>
                    <a:pt x="4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17"/>
            <p:cNvSpPr/>
            <p:nvPr/>
          </p:nvSpPr>
          <p:spPr>
            <a:xfrm>
              <a:off x="2227524" y="3738718"/>
              <a:ext cx="149073" cy="64387"/>
            </a:xfrm>
            <a:custGeom>
              <a:rect b="b" l="l" r="r" t="t"/>
              <a:pathLst>
                <a:path extrusionOk="0" h="1246" w="2873">
                  <a:moveTo>
                    <a:pt x="1405" y="0"/>
                  </a:moveTo>
                  <a:cubicBezTo>
                    <a:pt x="974" y="48"/>
                    <a:pt x="527" y="144"/>
                    <a:pt x="112" y="272"/>
                  </a:cubicBezTo>
                  <a:cubicBezTo>
                    <a:pt x="16" y="320"/>
                    <a:pt x="0" y="942"/>
                    <a:pt x="16" y="942"/>
                  </a:cubicBezTo>
                  <a:cubicBezTo>
                    <a:pt x="782" y="1086"/>
                    <a:pt x="1548" y="1197"/>
                    <a:pt x="2330" y="1245"/>
                  </a:cubicBezTo>
                  <a:cubicBezTo>
                    <a:pt x="2334" y="1245"/>
                    <a:pt x="2338" y="1246"/>
                    <a:pt x="2342" y="1246"/>
                  </a:cubicBezTo>
                  <a:cubicBezTo>
                    <a:pt x="2522" y="1246"/>
                    <a:pt x="2873" y="908"/>
                    <a:pt x="2857" y="814"/>
                  </a:cubicBezTo>
                  <a:cubicBezTo>
                    <a:pt x="2777" y="543"/>
                    <a:pt x="2602" y="304"/>
                    <a:pt x="2362" y="160"/>
                  </a:cubicBezTo>
                  <a:cubicBezTo>
                    <a:pt x="2107" y="16"/>
                    <a:pt x="1772" y="48"/>
                    <a:pt x="14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17"/>
            <p:cNvSpPr/>
            <p:nvPr/>
          </p:nvSpPr>
          <p:spPr>
            <a:xfrm>
              <a:off x="988921" y="3489754"/>
              <a:ext cx="118874" cy="100818"/>
            </a:xfrm>
            <a:custGeom>
              <a:rect b="b" l="l" r="r" t="t"/>
              <a:pathLst>
                <a:path extrusionOk="0" h="1951" w="2291">
                  <a:moveTo>
                    <a:pt x="404" y="1"/>
                  </a:moveTo>
                  <a:cubicBezTo>
                    <a:pt x="287" y="1"/>
                    <a:pt x="167" y="5"/>
                    <a:pt x="44" y="15"/>
                  </a:cubicBezTo>
                  <a:cubicBezTo>
                    <a:pt x="0" y="1057"/>
                    <a:pt x="348" y="1951"/>
                    <a:pt x="752" y="1951"/>
                  </a:cubicBezTo>
                  <a:cubicBezTo>
                    <a:pt x="787" y="1951"/>
                    <a:pt x="822" y="1944"/>
                    <a:pt x="858" y="1930"/>
                  </a:cubicBezTo>
                  <a:cubicBezTo>
                    <a:pt x="1353" y="1754"/>
                    <a:pt x="1927" y="1323"/>
                    <a:pt x="2103" y="876"/>
                  </a:cubicBezTo>
                  <a:cubicBezTo>
                    <a:pt x="2290" y="387"/>
                    <a:pt x="1489" y="1"/>
                    <a:pt x="4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17"/>
            <p:cNvSpPr/>
            <p:nvPr/>
          </p:nvSpPr>
          <p:spPr>
            <a:xfrm>
              <a:off x="3612916" y="4483285"/>
              <a:ext cx="141653" cy="94979"/>
            </a:xfrm>
            <a:custGeom>
              <a:rect b="b" l="l" r="r" t="t"/>
              <a:pathLst>
                <a:path extrusionOk="0" h="1838" w="2730">
                  <a:moveTo>
                    <a:pt x="638" y="1"/>
                  </a:moveTo>
                  <a:cubicBezTo>
                    <a:pt x="401" y="1"/>
                    <a:pt x="183" y="111"/>
                    <a:pt x="48" y="306"/>
                  </a:cubicBezTo>
                  <a:cubicBezTo>
                    <a:pt x="0" y="545"/>
                    <a:pt x="80" y="784"/>
                    <a:pt x="256" y="944"/>
                  </a:cubicBezTo>
                  <a:cubicBezTo>
                    <a:pt x="878" y="1279"/>
                    <a:pt x="1532" y="1519"/>
                    <a:pt x="2298" y="1838"/>
                  </a:cubicBezTo>
                  <a:cubicBezTo>
                    <a:pt x="2474" y="1566"/>
                    <a:pt x="2729" y="1327"/>
                    <a:pt x="2729" y="1104"/>
                  </a:cubicBezTo>
                  <a:cubicBezTo>
                    <a:pt x="2729" y="848"/>
                    <a:pt x="2522" y="449"/>
                    <a:pt x="2330" y="370"/>
                  </a:cubicBezTo>
                  <a:cubicBezTo>
                    <a:pt x="1788" y="178"/>
                    <a:pt x="1245" y="50"/>
                    <a:pt x="686" y="2"/>
                  </a:cubicBezTo>
                  <a:cubicBezTo>
                    <a:pt x="670" y="1"/>
                    <a:pt x="654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17"/>
            <p:cNvSpPr/>
            <p:nvPr/>
          </p:nvSpPr>
          <p:spPr>
            <a:xfrm>
              <a:off x="2113216" y="3384081"/>
              <a:ext cx="110209" cy="185617"/>
            </a:xfrm>
            <a:custGeom>
              <a:rect b="b" l="l" r="r" t="t"/>
              <a:pathLst>
                <a:path extrusionOk="0" h="3592" w="2124">
                  <a:moveTo>
                    <a:pt x="2124" y="1"/>
                  </a:moveTo>
                  <a:lnTo>
                    <a:pt x="2124" y="1"/>
                  </a:lnTo>
                  <a:cubicBezTo>
                    <a:pt x="895" y="480"/>
                    <a:pt x="1" y="2554"/>
                    <a:pt x="480" y="3592"/>
                  </a:cubicBezTo>
                  <a:cubicBezTo>
                    <a:pt x="1629" y="2698"/>
                    <a:pt x="1900" y="1437"/>
                    <a:pt x="212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17"/>
            <p:cNvSpPr/>
            <p:nvPr/>
          </p:nvSpPr>
          <p:spPr>
            <a:xfrm>
              <a:off x="3203110" y="4403294"/>
              <a:ext cx="109223" cy="112290"/>
            </a:xfrm>
            <a:custGeom>
              <a:rect b="b" l="l" r="r" t="t"/>
              <a:pathLst>
                <a:path extrusionOk="0" h="2173" w="2105">
                  <a:moveTo>
                    <a:pt x="843" y="0"/>
                  </a:moveTo>
                  <a:cubicBezTo>
                    <a:pt x="656" y="0"/>
                    <a:pt x="0" y="679"/>
                    <a:pt x="62" y="864"/>
                  </a:cubicBezTo>
                  <a:cubicBezTo>
                    <a:pt x="206" y="1359"/>
                    <a:pt x="669" y="1742"/>
                    <a:pt x="1004" y="2173"/>
                  </a:cubicBezTo>
                  <a:lnTo>
                    <a:pt x="1435" y="2125"/>
                  </a:lnTo>
                  <a:cubicBezTo>
                    <a:pt x="1642" y="1742"/>
                    <a:pt x="2105" y="1231"/>
                    <a:pt x="1993" y="976"/>
                  </a:cubicBezTo>
                  <a:cubicBezTo>
                    <a:pt x="1818" y="561"/>
                    <a:pt x="1307" y="178"/>
                    <a:pt x="860" y="2"/>
                  </a:cubicBezTo>
                  <a:cubicBezTo>
                    <a:pt x="855" y="1"/>
                    <a:pt x="849" y="0"/>
                    <a:pt x="8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17"/>
            <p:cNvSpPr/>
            <p:nvPr/>
          </p:nvSpPr>
          <p:spPr>
            <a:xfrm>
              <a:off x="3617015" y="3197745"/>
              <a:ext cx="162356" cy="104745"/>
            </a:xfrm>
            <a:custGeom>
              <a:rect b="b" l="l" r="r" t="t"/>
              <a:pathLst>
                <a:path extrusionOk="0" h="2027" w="3129">
                  <a:moveTo>
                    <a:pt x="1" y="0"/>
                  </a:moveTo>
                  <a:lnTo>
                    <a:pt x="1" y="0"/>
                  </a:lnTo>
                  <a:cubicBezTo>
                    <a:pt x="591" y="1277"/>
                    <a:pt x="1246" y="1995"/>
                    <a:pt x="2379" y="2027"/>
                  </a:cubicBezTo>
                  <a:cubicBezTo>
                    <a:pt x="2618" y="2027"/>
                    <a:pt x="2874" y="1708"/>
                    <a:pt x="3129" y="1548"/>
                  </a:cubicBezTo>
                  <a:cubicBezTo>
                    <a:pt x="2921" y="1325"/>
                    <a:pt x="2762" y="1037"/>
                    <a:pt x="2507" y="910"/>
                  </a:cubicBezTo>
                  <a:cubicBezTo>
                    <a:pt x="2044" y="670"/>
                    <a:pt x="1565" y="463"/>
                    <a:pt x="1070" y="287"/>
                  </a:cubicBezTo>
                  <a:cubicBezTo>
                    <a:pt x="815" y="192"/>
                    <a:pt x="528" y="144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17"/>
            <p:cNvSpPr/>
            <p:nvPr/>
          </p:nvSpPr>
          <p:spPr>
            <a:xfrm>
              <a:off x="2224203" y="3634802"/>
              <a:ext cx="161526" cy="98182"/>
            </a:xfrm>
            <a:custGeom>
              <a:rect b="b" l="l" r="r" t="t"/>
              <a:pathLst>
                <a:path extrusionOk="0" h="1900" w="3113">
                  <a:moveTo>
                    <a:pt x="1774" y="12"/>
                  </a:moveTo>
                  <a:cubicBezTo>
                    <a:pt x="1767" y="12"/>
                    <a:pt x="1761" y="14"/>
                    <a:pt x="1756" y="16"/>
                  </a:cubicBezTo>
                  <a:cubicBezTo>
                    <a:pt x="1150" y="320"/>
                    <a:pt x="128" y="0"/>
                    <a:pt x="32" y="990"/>
                  </a:cubicBezTo>
                  <a:cubicBezTo>
                    <a:pt x="1" y="1261"/>
                    <a:pt x="591" y="1596"/>
                    <a:pt x="910" y="1900"/>
                  </a:cubicBezTo>
                  <a:cubicBezTo>
                    <a:pt x="3113" y="1740"/>
                    <a:pt x="1772" y="1900"/>
                    <a:pt x="2219" y="415"/>
                  </a:cubicBezTo>
                  <a:cubicBezTo>
                    <a:pt x="2249" y="340"/>
                    <a:pt x="1885" y="12"/>
                    <a:pt x="1774" y="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17"/>
            <p:cNvSpPr/>
            <p:nvPr/>
          </p:nvSpPr>
          <p:spPr>
            <a:xfrm>
              <a:off x="3463844" y="3088042"/>
              <a:ext cx="115138" cy="94255"/>
            </a:xfrm>
            <a:custGeom>
              <a:rect b="b" l="l" r="r" t="t"/>
              <a:pathLst>
                <a:path extrusionOk="0" h="1824" w="2219">
                  <a:moveTo>
                    <a:pt x="1724" y="1"/>
                  </a:moveTo>
                  <a:cubicBezTo>
                    <a:pt x="1325" y="80"/>
                    <a:pt x="942" y="96"/>
                    <a:pt x="687" y="224"/>
                  </a:cubicBezTo>
                  <a:cubicBezTo>
                    <a:pt x="431" y="352"/>
                    <a:pt x="1" y="655"/>
                    <a:pt x="32" y="814"/>
                  </a:cubicBezTo>
                  <a:cubicBezTo>
                    <a:pt x="96" y="1150"/>
                    <a:pt x="320" y="1596"/>
                    <a:pt x="607" y="1724"/>
                  </a:cubicBezTo>
                  <a:cubicBezTo>
                    <a:pt x="754" y="1793"/>
                    <a:pt x="880" y="1823"/>
                    <a:pt x="990" y="1823"/>
                  </a:cubicBezTo>
                  <a:cubicBezTo>
                    <a:pt x="1516" y="1823"/>
                    <a:pt x="1684" y="1144"/>
                    <a:pt x="2027" y="814"/>
                  </a:cubicBezTo>
                  <a:cubicBezTo>
                    <a:pt x="2155" y="655"/>
                    <a:pt x="2219" y="431"/>
                    <a:pt x="2171" y="224"/>
                  </a:cubicBezTo>
                  <a:cubicBezTo>
                    <a:pt x="2123" y="112"/>
                    <a:pt x="1852" y="64"/>
                    <a:pt x="17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17"/>
            <p:cNvSpPr/>
            <p:nvPr/>
          </p:nvSpPr>
          <p:spPr>
            <a:xfrm>
              <a:off x="5625990" y="4688791"/>
              <a:ext cx="154884" cy="76376"/>
            </a:xfrm>
            <a:custGeom>
              <a:rect b="b" l="l" r="r" t="t"/>
              <a:pathLst>
                <a:path extrusionOk="0" h="1478" w="2985">
                  <a:moveTo>
                    <a:pt x="1980" y="0"/>
                  </a:moveTo>
                  <a:cubicBezTo>
                    <a:pt x="1400" y="0"/>
                    <a:pt x="717" y="354"/>
                    <a:pt x="0" y="1053"/>
                  </a:cubicBezTo>
                  <a:cubicBezTo>
                    <a:pt x="550" y="1331"/>
                    <a:pt x="966" y="1478"/>
                    <a:pt x="1339" y="1478"/>
                  </a:cubicBezTo>
                  <a:cubicBezTo>
                    <a:pt x="1886" y="1478"/>
                    <a:pt x="2339" y="1161"/>
                    <a:pt x="2984" y="478"/>
                  </a:cubicBezTo>
                  <a:cubicBezTo>
                    <a:pt x="2709" y="158"/>
                    <a:pt x="2368" y="0"/>
                    <a:pt x="19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17"/>
            <p:cNvSpPr/>
            <p:nvPr/>
          </p:nvSpPr>
          <p:spPr>
            <a:xfrm>
              <a:off x="5691368" y="4100744"/>
              <a:ext cx="68803" cy="175695"/>
            </a:xfrm>
            <a:custGeom>
              <a:rect b="b" l="l" r="r" t="t"/>
              <a:pathLst>
                <a:path extrusionOk="0" h="3400" w="1326">
                  <a:moveTo>
                    <a:pt x="1006" y="0"/>
                  </a:moveTo>
                  <a:cubicBezTo>
                    <a:pt x="671" y="511"/>
                    <a:pt x="81" y="990"/>
                    <a:pt x="49" y="1517"/>
                  </a:cubicBezTo>
                  <a:cubicBezTo>
                    <a:pt x="1" y="2123"/>
                    <a:pt x="432" y="2777"/>
                    <a:pt x="655" y="3400"/>
                  </a:cubicBezTo>
                  <a:lnTo>
                    <a:pt x="1022" y="3304"/>
                  </a:lnTo>
                  <a:cubicBezTo>
                    <a:pt x="1118" y="2251"/>
                    <a:pt x="1230" y="1213"/>
                    <a:pt x="1325" y="176"/>
                  </a:cubicBezTo>
                  <a:lnTo>
                    <a:pt x="100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17"/>
            <p:cNvSpPr/>
            <p:nvPr/>
          </p:nvSpPr>
          <p:spPr>
            <a:xfrm>
              <a:off x="1423426" y="4202179"/>
              <a:ext cx="103567" cy="109809"/>
            </a:xfrm>
            <a:custGeom>
              <a:rect b="b" l="l" r="r" t="t"/>
              <a:pathLst>
                <a:path extrusionOk="0" h="2125" w="1996">
                  <a:moveTo>
                    <a:pt x="1469" y="0"/>
                  </a:moveTo>
                  <a:lnTo>
                    <a:pt x="1" y="1038"/>
                  </a:lnTo>
                  <a:cubicBezTo>
                    <a:pt x="452" y="1551"/>
                    <a:pt x="751" y="2124"/>
                    <a:pt x="943" y="2124"/>
                  </a:cubicBezTo>
                  <a:cubicBezTo>
                    <a:pt x="948" y="2124"/>
                    <a:pt x="954" y="2124"/>
                    <a:pt x="959" y="2123"/>
                  </a:cubicBezTo>
                  <a:cubicBezTo>
                    <a:pt x="1645" y="1995"/>
                    <a:pt x="1996" y="1437"/>
                    <a:pt x="1932" y="719"/>
                  </a:cubicBezTo>
                  <a:cubicBezTo>
                    <a:pt x="1900" y="463"/>
                    <a:pt x="1629" y="24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17"/>
            <p:cNvSpPr/>
            <p:nvPr/>
          </p:nvSpPr>
          <p:spPr>
            <a:xfrm>
              <a:off x="152341" y="4090823"/>
              <a:ext cx="76223" cy="131668"/>
            </a:xfrm>
            <a:custGeom>
              <a:rect b="b" l="l" r="r" t="t"/>
              <a:pathLst>
                <a:path extrusionOk="0" h="2548" w="1469">
                  <a:moveTo>
                    <a:pt x="431" y="1"/>
                  </a:moveTo>
                  <a:cubicBezTo>
                    <a:pt x="272" y="639"/>
                    <a:pt x="48" y="1198"/>
                    <a:pt x="16" y="1772"/>
                  </a:cubicBezTo>
                  <a:cubicBezTo>
                    <a:pt x="1" y="2028"/>
                    <a:pt x="304" y="2411"/>
                    <a:pt x="559" y="2538"/>
                  </a:cubicBezTo>
                  <a:cubicBezTo>
                    <a:pt x="573" y="2545"/>
                    <a:pt x="591" y="2548"/>
                    <a:pt x="611" y="2548"/>
                  </a:cubicBezTo>
                  <a:cubicBezTo>
                    <a:pt x="800" y="2548"/>
                    <a:pt x="1233" y="2298"/>
                    <a:pt x="1261" y="2139"/>
                  </a:cubicBezTo>
                  <a:cubicBezTo>
                    <a:pt x="1357" y="1357"/>
                    <a:pt x="1469" y="528"/>
                    <a:pt x="4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17"/>
            <p:cNvSpPr/>
            <p:nvPr/>
          </p:nvSpPr>
          <p:spPr>
            <a:xfrm>
              <a:off x="1249551" y="3704096"/>
              <a:ext cx="106058" cy="200447"/>
            </a:xfrm>
            <a:custGeom>
              <a:rect b="b" l="l" r="r" t="t"/>
              <a:pathLst>
                <a:path extrusionOk="0" h="3879" w="2044">
                  <a:moveTo>
                    <a:pt x="1900" y="0"/>
                  </a:moveTo>
                  <a:lnTo>
                    <a:pt x="1900" y="0"/>
                  </a:lnTo>
                  <a:cubicBezTo>
                    <a:pt x="559" y="702"/>
                    <a:pt x="1" y="2107"/>
                    <a:pt x="400" y="3878"/>
                  </a:cubicBezTo>
                  <a:cubicBezTo>
                    <a:pt x="527" y="3814"/>
                    <a:pt x="639" y="3734"/>
                    <a:pt x="735" y="3639"/>
                  </a:cubicBezTo>
                  <a:cubicBezTo>
                    <a:pt x="1102" y="3192"/>
                    <a:pt x="2043" y="2857"/>
                    <a:pt x="1022" y="2123"/>
                  </a:cubicBezTo>
                  <a:cubicBezTo>
                    <a:pt x="942" y="2059"/>
                    <a:pt x="990" y="1740"/>
                    <a:pt x="1070" y="1580"/>
                  </a:cubicBezTo>
                  <a:cubicBezTo>
                    <a:pt x="1325" y="1053"/>
                    <a:pt x="1628" y="527"/>
                    <a:pt x="19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17"/>
            <p:cNvSpPr/>
            <p:nvPr/>
          </p:nvSpPr>
          <p:spPr>
            <a:xfrm>
              <a:off x="3166581" y="4005923"/>
              <a:ext cx="83695" cy="133632"/>
            </a:xfrm>
            <a:custGeom>
              <a:rect b="b" l="l" r="r" t="t"/>
              <a:pathLst>
                <a:path extrusionOk="0" h="2586" w="1613">
                  <a:moveTo>
                    <a:pt x="1325" y="0"/>
                  </a:moveTo>
                  <a:cubicBezTo>
                    <a:pt x="1006" y="80"/>
                    <a:pt x="447" y="96"/>
                    <a:pt x="399" y="255"/>
                  </a:cubicBezTo>
                  <a:cubicBezTo>
                    <a:pt x="224" y="1021"/>
                    <a:pt x="96" y="1803"/>
                    <a:pt x="0" y="2585"/>
                  </a:cubicBezTo>
                  <a:lnTo>
                    <a:pt x="255" y="2522"/>
                  </a:lnTo>
                  <a:cubicBezTo>
                    <a:pt x="702" y="1995"/>
                    <a:pt x="1117" y="1436"/>
                    <a:pt x="1500" y="862"/>
                  </a:cubicBezTo>
                  <a:cubicBezTo>
                    <a:pt x="1612" y="654"/>
                    <a:pt x="1389" y="287"/>
                    <a:pt x="13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17"/>
            <p:cNvSpPr/>
            <p:nvPr/>
          </p:nvSpPr>
          <p:spPr>
            <a:xfrm>
              <a:off x="2976103" y="4113094"/>
              <a:ext cx="69633" cy="122935"/>
            </a:xfrm>
            <a:custGeom>
              <a:rect b="b" l="l" r="r" t="t"/>
              <a:pathLst>
                <a:path extrusionOk="0" h="2379" w="1342">
                  <a:moveTo>
                    <a:pt x="901" y="0"/>
                  </a:moveTo>
                  <a:cubicBezTo>
                    <a:pt x="898" y="0"/>
                    <a:pt x="896" y="0"/>
                    <a:pt x="894" y="1"/>
                  </a:cubicBezTo>
                  <a:cubicBezTo>
                    <a:pt x="655" y="65"/>
                    <a:pt x="304" y="240"/>
                    <a:pt x="240" y="432"/>
                  </a:cubicBezTo>
                  <a:cubicBezTo>
                    <a:pt x="1" y="1246"/>
                    <a:pt x="160" y="1932"/>
                    <a:pt x="1293" y="2379"/>
                  </a:cubicBezTo>
                  <a:cubicBezTo>
                    <a:pt x="1293" y="1677"/>
                    <a:pt x="1341" y="1102"/>
                    <a:pt x="1277" y="543"/>
                  </a:cubicBezTo>
                  <a:cubicBezTo>
                    <a:pt x="1262" y="356"/>
                    <a:pt x="1001" y="0"/>
                    <a:pt x="9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17"/>
            <p:cNvSpPr/>
            <p:nvPr/>
          </p:nvSpPr>
          <p:spPr>
            <a:xfrm>
              <a:off x="2534749" y="3805532"/>
              <a:ext cx="80374" cy="106399"/>
            </a:xfrm>
            <a:custGeom>
              <a:rect b="b" l="l" r="r" t="t"/>
              <a:pathLst>
                <a:path extrusionOk="0" h="2059" w="1549">
                  <a:moveTo>
                    <a:pt x="639" y="0"/>
                  </a:moveTo>
                  <a:cubicBezTo>
                    <a:pt x="415" y="255"/>
                    <a:pt x="0" y="527"/>
                    <a:pt x="32" y="734"/>
                  </a:cubicBezTo>
                  <a:cubicBezTo>
                    <a:pt x="96" y="1117"/>
                    <a:pt x="415" y="1436"/>
                    <a:pt x="798" y="2059"/>
                  </a:cubicBezTo>
                  <a:cubicBezTo>
                    <a:pt x="1149" y="1500"/>
                    <a:pt x="1548" y="1149"/>
                    <a:pt x="1484" y="974"/>
                  </a:cubicBezTo>
                  <a:cubicBezTo>
                    <a:pt x="1325" y="606"/>
                    <a:pt x="926" y="319"/>
                    <a:pt x="6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17"/>
            <p:cNvSpPr/>
            <p:nvPr/>
          </p:nvSpPr>
          <p:spPr>
            <a:xfrm>
              <a:off x="2851936" y="4386913"/>
              <a:ext cx="91114" cy="87486"/>
            </a:xfrm>
            <a:custGeom>
              <a:rect b="b" l="l" r="r" t="t"/>
              <a:pathLst>
                <a:path extrusionOk="0" h="1693" w="1756">
                  <a:moveTo>
                    <a:pt x="845" y="0"/>
                  </a:moveTo>
                  <a:cubicBezTo>
                    <a:pt x="558" y="351"/>
                    <a:pt x="239" y="686"/>
                    <a:pt x="48" y="1085"/>
                  </a:cubicBezTo>
                  <a:cubicBezTo>
                    <a:pt x="0" y="1195"/>
                    <a:pt x="448" y="1692"/>
                    <a:pt x="493" y="1692"/>
                  </a:cubicBezTo>
                  <a:cubicBezTo>
                    <a:pt x="493" y="1692"/>
                    <a:pt x="494" y="1692"/>
                    <a:pt x="494" y="1692"/>
                  </a:cubicBezTo>
                  <a:cubicBezTo>
                    <a:pt x="941" y="1421"/>
                    <a:pt x="1356" y="1117"/>
                    <a:pt x="1755" y="798"/>
                  </a:cubicBezTo>
                  <a:lnTo>
                    <a:pt x="84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17"/>
            <p:cNvSpPr/>
            <p:nvPr/>
          </p:nvSpPr>
          <p:spPr>
            <a:xfrm>
              <a:off x="1307509" y="316107"/>
              <a:ext cx="433987" cy="662577"/>
            </a:xfrm>
            <a:custGeom>
              <a:rect b="b" l="l" r="r" t="t"/>
              <a:pathLst>
                <a:path extrusionOk="0" h="12822" w="8364">
                  <a:moveTo>
                    <a:pt x="4661" y="0"/>
                  </a:moveTo>
                  <a:cubicBezTo>
                    <a:pt x="4639" y="0"/>
                    <a:pt x="4618" y="2"/>
                    <a:pt x="4597" y="5"/>
                  </a:cubicBezTo>
                  <a:cubicBezTo>
                    <a:pt x="3336" y="164"/>
                    <a:pt x="1118" y="2766"/>
                    <a:pt x="942" y="4026"/>
                  </a:cubicBezTo>
                  <a:cubicBezTo>
                    <a:pt x="831" y="4808"/>
                    <a:pt x="559" y="5558"/>
                    <a:pt x="352" y="6340"/>
                  </a:cubicBezTo>
                  <a:cubicBezTo>
                    <a:pt x="256" y="6755"/>
                    <a:pt x="128" y="7170"/>
                    <a:pt x="1" y="7665"/>
                  </a:cubicBezTo>
                  <a:cubicBezTo>
                    <a:pt x="80" y="7825"/>
                    <a:pt x="112" y="8080"/>
                    <a:pt x="272" y="8224"/>
                  </a:cubicBezTo>
                  <a:cubicBezTo>
                    <a:pt x="1740" y="9660"/>
                    <a:pt x="3240" y="11096"/>
                    <a:pt x="4741" y="12517"/>
                  </a:cubicBezTo>
                  <a:cubicBezTo>
                    <a:pt x="4967" y="12723"/>
                    <a:pt x="5194" y="12821"/>
                    <a:pt x="5404" y="12821"/>
                  </a:cubicBezTo>
                  <a:cubicBezTo>
                    <a:pt x="5697" y="12821"/>
                    <a:pt x="5959" y="12630"/>
                    <a:pt x="6145" y="12277"/>
                  </a:cubicBezTo>
                  <a:cubicBezTo>
                    <a:pt x="6480" y="11591"/>
                    <a:pt x="6767" y="10889"/>
                    <a:pt x="6975" y="10155"/>
                  </a:cubicBezTo>
                  <a:cubicBezTo>
                    <a:pt x="7374" y="8718"/>
                    <a:pt x="7613" y="7234"/>
                    <a:pt x="8060" y="5814"/>
                  </a:cubicBezTo>
                  <a:cubicBezTo>
                    <a:pt x="8347" y="4904"/>
                    <a:pt x="8363" y="4186"/>
                    <a:pt x="7709" y="3420"/>
                  </a:cubicBezTo>
                  <a:cubicBezTo>
                    <a:pt x="6959" y="2542"/>
                    <a:pt x="6400" y="1521"/>
                    <a:pt x="5682" y="611"/>
                  </a:cubicBezTo>
                  <a:cubicBezTo>
                    <a:pt x="5443" y="327"/>
                    <a:pt x="4993" y="0"/>
                    <a:pt x="46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17"/>
            <p:cNvSpPr/>
            <p:nvPr/>
          </p:nvSpPr>
          <p:spPr>
            <a:xfrm>
              <a:off x="3950755" y="2427186"/>
              <a:ext cx="385109" cy="382292"/>
            </a:xfrm>
            <a:custGeom>
              <a:rect b="b" l="l" r="r" t="t"/>
              <a:pathLst>
                <a:path extrusionOk="0" h="7398" w="7422">
                  <a:moveTo>
                    <a:pt x="6064" y="0"/>
                  </a:moveTo>
                  <a:cubicBezTo>
                    <a:pt x="5858" y="0"/>
                    <a:pt x="5622" y="56"/>
                    <a:pt x="5363" y="150"/>
                  </a:cubicBezTo>
                  <a:cubicBezTo>
                    <a:pt x="3559" y="788"/>
                    <a:pt x="1932" y="1666"/>
                    <a:pt x="655" y="3166"/>
                  </a:cubicBezTo>
                  <a:cubicBezTo>
                    <a:pt x="1" y="3948"/>
                    <a:pt x="176" y="5480"/>
                    <a:pt x="1054" y="6007"/>
                  </a:cubicBezTo>
                  <a:cubicBezTo>
                    <a:pt x="1596" y="6326"/>
                    <a:pt x="2139" y="6645"/>
                    <a:pt x="2682" y="6980"/>
                  </a:cubicBezTo>
                  <a:cubicBezTo>
                    <a:pt x="3099" y="7245"/>
                    <a:pt x="3659" y="7397"/>
                    <a:pt x="4172" y="7397"/>
                  </a:cubicBezTo>
                  <a:cubicBezTo>
                    <a:pt x="4679" y="7397"/>
                    <a:pt x="5141" y="7249"/>
                    <a:pt x="5379" y="6917"/>
                  </a:cubicBezTo>
                  <a:cubicBezTo>
                    <a:pt x="6257" y="5672"/>
                    <a:pt x="7422" y="4491"/>
                    <a:pt x="7374" y="2703"/>
                  </a:cubicBezTo>
                  <a:cubicBezTo>
                    <a:pt x="7214" y="2113"/>
                    <a:pt x="7023" y="1522"/>
                    <a:pt x="6911" y="900"/>
                  </a:cubicBezTo>
                  <a:cubicBezTo>
                    <a:pt x="6792" y="243"/>
                    <a:pt x="6492" y="0"/>
                    <a:pt x="60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17"/>
            <p:cNvSpPr/>
            <p:nvPr/>
          </p:nvSpPr>
          <p:spPr>
            <a:xfrm>
              <a:off x="3374390" y="2578849"/>
              <a:ext cx="539163" cy="257548"/>
            </a:xfrm>
            <a:custGeom>
              <a:rect b="b" l="l" r="r" t="t"/>
              <a:pathLst>
                <a:path extrusionOk="0" h="4984" w="10391">
                  <a:moveTo>
                    <a:pt x="3955" y="1"/>
                  </a:moveTo>
                  <a:cubicBezTo>
                    <a:pt x="3166" y="1"/>
                    <a:pt x="2547" y="521"/>
                    <a:pt x="1964" y="1380"/>
                  </a:cubicBezTo>
                  <a:cubicBezTo>
                    <a:pt x="1437" y="2130"/>
                    <a:pt x="687" y="2737"/>
                    <a:pt x="65" y="3423"/>
                  </a:cubicBezTo>
                  <a:cubicBezTo>
                    <a:pt x="1" y="3487"/>
                    <a:pt x="33" y="3646"/>
                    <a:pt x="17" y="3870"/>
                  </a:cubicBezTo>
                  <a:lnTo>
                    <a:pt x="607" y="3598"/>
                  </a:lnTo>
                  <a:lnTo>
                    <a:pt x="607" y="4173"/>
                  </a:lnTo>
                  <a:cubicBezTo>
                    <a:pt x="2028" y="4269"/>
                    <a:pt x="3304" y="4333"/>
                    <a:pt x="4597" y="4444"/>
                  </a:cubicBezTo>
                  <a:cubicBezTo>
                    <a:pt x="5475" y="4508"/>
                    <a:pt x="6321" y="4891"/>
                    <a:pt x="7119" y="4971"/>
                  </a:cubicBezTo>
                  <a:cubicBezTo>
                    <a:pt x="7192" y="4979"/>
                    <a:pt x="7266" y="4983"/>
                    <a:pt x="7341" y="4983"/>
                  </a:cubicBezTo>
                  <a:cubicBezTo>
                    <a:pt x="8253" y="4983"/>
                    <a:pt x="9240" y="4386"/>
                    <a:pt x="10199" y="4061"/>
                  </a:cubicBezTo>
                  <a:cubicBezTo>
                    <a:pt x="10263" y="4029"/>
                    <a:pt x="10295" y="3854"/>
                    <a:pt x="10390" y="3678"/>
                  </a:cubicBezTo>
                  <a:lnTo>
                    <a:pt x="9513" y="3471"/>
                  </a:lnTo>
                  <a:cubicBezTo>
                    <a:pt x="9513" y="1013"/>
                    <a:pt x="8731" y="949"/>
                    <a:pt x="7071" y="614"/>
                  </a:cubicBezTo>
                  <a:cubicBezTo>
                    <a:pt x="6899" y="576"/>
                    <a:pt x="6714" y="568"/>
                    <a:pt x="6527" y="568"/>
                  </a:cubicBezTo>
                  <a:cubicBezTo>
                    <a:pt x="6386" y="568"/>
                    <a:pt x="6243" y="572"/>
                    <a:pt x="6104" y="572"/>
                  </a:cubicBezTo>
                  <a:cubicBezTo>
                    <a:pt x="5809" y="572"/>
                    <a:pt x="5527" y="552"/>
                    <a:pt x="5299" y="423"/>
                  </a:cubicBezTo>
                  <a:cubicBezTo>
                    <a:pt x="4796" y="133"/>
                    <a:pt x="4354" y="1"/>
                    <a:pt x="39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17"/>
            <p:cNvSpPr/>
            <p:nvPr/>
          </p:nvSpPr>
          <p:spPr>
            <a:xfrm>
              <a:off x="2099985" y="2629541"/>
              <a:ext cx="426515" cy="307931"/>
            </a:xfrm>
            <a:custGeom>
              <a:rect b="b" l="l" r="r" t="t"/>
              <a:pathLst>
                <a:path extrusionOk="0" h="5959" w="8220">
                  <a:moveTo>
                    <a:pt x="687" y="0"/>
                  </a:moveTo>
                  <a:cubicBezTo>
                    <a:pt x="543" y="96"/>
                    <a:pt x="224" y="208"/>
                    <a:pt x="96" y="431"/>
                  </a:cubicBezTo>
                  <a:cubicBezTo>
                    <a:pt x="1" y="670"/>
                    <a:pt x="17" y="942"/>
                    <a:pt x="144" y="1165"/>
                  </a:cubicBezTo>
                  <a:cubicBezTo>
                    <a:pt x="368" y="1484"/>
                    <a:pt x="639" y="1788"/>
                    <a:pt x="958" y="2043"/>
                  </a:cubicBezTo>
                  <a:cubicBezTo>
                    <a:pt x="1996" y="2969"/>
                    <a:pt x="3097" y="3846"/>
                    <a:pt x="4086" y="4820"/>
                  </a:cubicBezTo>
                  <a:cubicBezTo>
                    <a:pt x="4883" y="5584"/>
                    <a:pt x="5257" y="5959"/>
                    <a:pt x="5652" y="5959"/>
                  </a:cubicBezTo>
                  <a:cubicBezTo>
                    <a:pt x="6017" y="5959"/>
                    <a:pt x="6400" y="5639"/>
                    <a:pt x="7150" y="5011"/>
                  </a:cubicBezTo>
                  <a:cubicBezTo>
                    <a:pt x="8220" y="4118"/>
                    <a:pt x="8220" y="3048"/>
                    <a:pt x="6975" y="2346"/>
                  </a:cubicBezTo>
                  <a:cubicBezTo>
                    <a:pt x="5794" y="1692"/>
                    <a:pt x="4501" y="1213"/>
                    <a:pt x="3240" y="718"/>
                  </a:cubicBezTo>
                  <a:cubicBezTo>
                    <a:pt x="2458" y="431"/>
                    <a:pt x="1628" y="256"/>
                    <a:pt x="6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17"/>
            <p:cNvSpPr/>
            <p:nvPr/>
          </p:nvSpPr>
          <p:spPr>
            <a:xfrm>
              <a:off x="3146708" y="1869317"/>
              <a:ext cx="300636" cy="293204"/>
            </a:xfrm>
            <a:custGeom>
              <a:rect b="b" l="l" r="r" t="t"/>
              <a:pathLst>
                <a:path extrusionOk="0" h="5674" w="5794">
                  <a:moveTo>
                    <a:pt x="2850" y="0"/>
                  </a:moveTo>
                  <a:cubicBezTo>
                    <a:pt x="2406" y="0"/>
                    <a:pt x="1923" y="127"/>
                    <a:pt x="1564" y="317"/>
                  </a:cubicBezTo>
                  <a:cubicBezTo>
                    <a:pt x="463" y="876"/>
                    <a:pt x="224" y="1993"/>
                    <a:pt x="255" y="3158"/>
                  </a:cubicBezTo>
                  <a:lnTo>
                    <a:pt x="0" y="3301"/>
                  </a:lnTo>
                  <a:cubicBezTo>
                    <a:pt x="335" y="3876"/>
                    <a:pt x="543" y="4658"/>
                    <a:pt x="1053" y="4993"/>
                  </a:cubicBezTo>
                  <a:cubicBezTo>
                    <a:pt x="1660" y="5408"/>
                    <a:pt x="2506" y="5456"/>
                    <a:pt x="3256" y="5615"/>
                  </a:cubicBezTo>
                  <a:cubicBezTo>
                    <a:pt x="3429" y="5653"/>
                    <a:pt x="3593" y="5673"/>
                    <a:pt x="3749" y="5673"/>
                  </a:cubicBezTo>
                  <a:cubicBezTo>
                    <a:pt x="4313" y="5673"/>
                    <a:pt x="4763" y="5411"/>
                    <a:pt x="5075" y="4786"/>
                  </a:cubicBezTo>
                  <a:cubicBezTo>
                    <a:pt x="5793" y="3333"/>
                    <a:pt x="5011" y="700"/>
                    <a:pt x="3479" y="110"/>
                  </a:cubicBezTo>
                  <a:cubicBezTo>
                    <a:pt x="3295" y="34"/>
                    <a:pt x="3078" y="0"/>
                    <a:pt x="28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17"/>
            <p:cNvSpPr/>
            <p:nvPr/>
          </p:nvSpPr>
          <p:spPr>
            <a:xfrm>
              <a:off x="2062885" y="2235528"/>
              <a:ext cx="257414" cy="218430"/>
            </a:xfrm>
            <a:custGeom>
              <a:rect b="b" l="l" r="r" t="t"/>
              <a:pathLst>
                <a:path extrusionOk="0" h="4227" w="4961">
                  <a:moveTo>
                    <a:pt x="3095" y="1"/>
                  </a:moveTo>
                  <a:cubicBezTo>
                    <a:pt x="2812" y="1"/>
                    <a:pt x="2500" y="101"/>
                    <a:pt x="2152" y="348"/>
                  </a:cubicBezTo>
                  <a:cubicBezTo>
                    <a:pt x="1881" y="555"/>
                    <a:pt x="1370" y="412"/>
                    <a:pt x="1003" y="539"/>
                  </a:cubicBezTo>
                  <a:cubicBezTo>
                    <a:pt x="700" y="635"/>
                    <a:pt x="237" y="890"/>
                    <a:pt x="205" y="1114"/>
                  </a:cubicBezTo>
                  <a:cubicBezTo>
                    <a:pt x="1" y="2670"/>
                    <a:pt x="695" y="4227"/>
                    <a:pt x="2424" y="4227"/>
                  </a:cubicBezTo>
                  <a:cubicBezTo>
                    <a:pt x="2450" y="4227"/>
                    <a:pt x="2477" y="4227"/>
                    <a:pt x="2503" y="4226"/>
                  </a:cubicBezTo>
                  <a:cubicBezTo>
                    <a:pt x="2528" y="4226"/>
                    <a:pt x="2553" y="4226"/>
                    <a:pt x="2577" y="4226"/>
                  </a:cubicBezTo>
                  <a:cubicBezTo>
                    <a:pt x="3741" y="4226"/>
                    <a:pt x="4332" y="3848"/>
                    <a:pt x="4801" y="2550"/>
                  </a:cubicBezTo>
                  <a:cubicBezTo>
                    <a:pt x="4961" y="2103"/>
                    <a:pt x="4961" y="1337"/>
                    <a:pt x="4674" y="1018"/>
                  </a:cubicBezTo>
                  <a:cubicBezTo>
                    <a:pt x="4240" y="529"/>
                    <a:pt x="3744" y="1"/>
                    <a:pt x="30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17"/>
            <p:cNvSpPr/>
            <p:nvPr/>
          </p:nvSpPr>
          <p:spPr>
            <a:xfrm>
              <a:off x="3892796" y="2149698"/>
              <a:ext cx="241017" cy="229747"/>
            </a:xfrm>
            <a:custGeom>
              <a:rect b="b" l="l" r="r" t="t"/>
              <a:pathLst>
                <a:path extrusionOk="0" h="4446" w="4645">
                  <a:moveTo>
                    <a:pt x="1236" y="1"/>
                  </a:moveTo>
                  <a:cubicBezTo>
                    <a:pt x="921" y="1"/>
                    <a:pt x="580" y="81"/>
                    <a:pt x="383" y="221"/>
                  </a:cubicBezTo>
                  <a:cubicBezTo>
                    <a:pt x="96" y="445"/>
                    <a:pt x="0" y="1067"/>
                    <a:pt x="16" y="1546"/>
                  </a:cubicBezTo>
                  <a:cubicBezTo>
                    <a:pt x="48" y="2025"/>
                    <a:pt x="320" y="2488"/>
                    <a:pt x="463" y="2950"/>
                  </a:cubicBezTo>
                  <a:cubicBezTo>
                    <a:pt x="770" y="3916"/>
                    <a:pt x="1384" y="4445"/>
                    <a:pt x="2162" y="4445"/>
                  </a:cubicBezTo>
                  <a:cubicBezTo>
                    <a:pt x="2476" y="4445"/>
                    <a:pt x="2818" y="4359"/>
                    <a:pt x="3176" y="4179"/>
                  </a:cubicBezTo>
                  <a:cubicBezTo>
                    <a:pt x="3703" y="3924"/>
                    <a:pt x="4134" y="3493"/>
                    <a:pt x="4645" y="3126"/>
                  </a:cubicBezTo>
                  <a:cubicBezTo>
                    <a:pt x="4198" y="2583"/>
                    <a:pt x="3910" y="2200"/>
                    <a:pt x="3575" y="1849"/>
                  </a:cubicBezTo>
                  <a:cubicBezTo>
                    <a:pt x="3001" y="1243"/>
                    <a:pt x="2490" y="572"/>
                    <a:pt x="1804" y="126"/>
                  </a:cubicBezTo>
                  <a:cubicBezTo>
                    <a:pt x="1666" y="40"/>
                    <a:pt x="1457" y="1"/>
                    <a:pt x="12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17"/>
            <p:cNvSpPr/>
            <p:nvPr/>
          </p:nvSpPr>
          <p:spPr>
            <a:xfrm>
              <a:off x="3405055" y="2241936"/>
              <a:ext cx="271683" cy="202204"/>
            </a:xfrm>
            <a:custGeom>
              <a:rect b="b" l="l" r="r" t="t"/>
              <a:pathLst>
                <a:path extrusionOk="0" h="3913" w="5236">
                  <a:moveTo>
                    <a:pt x="0" y="0"/>
                  </a:moveTo>
                  <a:lnTo>
                    <a:pt x="0" y="0"/>
                  </a:lnTo>
                  <a:cubicBezTo>
                    <a:pt x="431" y="1421"/>
                    <a:pt x="719" y="2458"/>
                    <a:pt x="1070" y="3479"/>
                  </a:cubicBezTo>
                  <a:cubicBezTo>
                    <a:pt x="1130" y="3646"/>
                    <a:pt x="1377" y="3913"/>
                    <a:pt x="1512" y="3913"/>
                  </a:cubicBezTo>
                  <a:cubicBezTo>
                    <a:pt x="1519" y="3913"/>
                    <a:pt x="1526" y="3912"/>
                    <a:pt x="1532" y="3910"/>
                  </a:cubicBezTo>
                  <a:cubicBezTo>
                    <a:pt x="2506" y="3671"/>
                    <a:pt x="3559" y="3527"/>
                    <a:pt x="4421" y="3049"/>
                  </a:cubicBezTo>
                  <a:cubicBezTo>
                    <a:pt x="5187" y="2618"/>
                    <a:pt x="5235" y="1405"/>
                    <a:pt x="4645" y="1229"/>
                  </a:cubicBezTo>
                  <a:cubicBezTo>
                    <a:pt x="3208" y="766"/>
                    <a:pt x="1740" y="447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17"/>
            <p:cNvSpPr/>
            <p:nvPr/>
          </p:nvSpPr>
          <p:spPr>
            <a:xfrm>
              <a:off x="2610089" y="2486818"/>
              <a:ext cx="220314" cy="184841"/>
            </a:xfrm>
            <a:custGeom>
              <a:rect b="b" l="l" r="r" t="t"/>
              <a:pathLst>
                <a:path extrusionOk="0" h="3577" w="4246">
                  <a:moveTo>
                    <a:pt x="1973" y="0"/>
                  </a:moveTo>
                  <a:cubicBezTo>
                    <a:pt x="1867" y="0"/>
                    <a:pt x="1767" y="16"/>
                    <a:pt x="1676" y="49"/>
                  </a:cubicBezTo>
                  <a:cubicBezTo>
                    <a:pt x="974" y="289"/>
                    <a:pt x="543" y="1262"/>
                    <a:pt x="1" y="1916"/>
                  </a:cubicBezTo>
                  <a:cubicBezTo>
                    <a:pt x="222" y="2676"/>
                    <a:pt x="1118" y="3576"/>
                    <a:pt x="1693" y="3576"/>
                  </a:cubicBezTo>
                  <a:cubicBezTo>
                    <a:pt x="1698" y="3576"/>
                    <a:pt x="1703" y="3576"/>
                    <a:pt x="1708" y="3576"/>
                  </a:cubicBezTo>
                  <a:cubicBezTo>
                    <a:pt x="2746" y="3528"/>
                    <a:pt x="4246" y="2395"/>
                    <a:pt x="4246" y="1661"/>
                  </a:cubicBezTo>
                  <a:cubicBezTo>
                    <a:pt x="4246" y="1118"/>
                    <a:pt x="2878" y="0"/>
                    <a:pt x="19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17"/>
            <p:cNvSpPr/>
            <p:nvPr/>
          </p:nvSpPr>
          <p:spPr>
            <a:xfrm>
              <a:off x="1235490" y="1403219"/>
              <a:ext cx="192139" cy="256773"/>
            </a:xfrm>
            <a:custGeom>
              <a:rect b="b" l="l" r="r" t="t"/>
              <a:pathLst>
                <a:path extrusionOk="0" h="4969" w="3703">
                  <a:moveTo>
                    <a:pt x="3463" y="1"/>
                  </a:moveTo>
                  <a:cubicBezTo>
                    <a:pt x="3192" y="81"/>
                    <a:pt x="2857" y="81"/>
                    <a:pt x="2681" y="256"/>
                  </a:cubicBezTo>
                  <a:cubicBezTo>
                    <a:pt x="1899" y="974"/>
                    <a:pt x="1165" y="1740"/>
                    <a:pt x="431" y="2522"/>
                  </a:cubicBezTo>
                  <a:cubicBezTo>
                    <a:pt x="272" y="2682"/>
                    <a:pt x="208" y="2921"/>
                    <a:pt x="0" y="3320"/>
                  </a:cubicBezTo>
                  <a:cubicBezTo>
                    <a:pt x="431" y="3895"/>
                    <a:pt x="910" y="4438"/>
                    <a:pt x="1405" y="4948"/>
                  </a:cubicBezTo>
                  <a:cubicBezTo>
                    <a:pt x="1421" y="4962"/>
                    <a:pt x="1451" y="4969"/>
                    <a:pt x="1489" y="4969"/>
                  </a:cubicBezTo>
                  <a:cubicBezTo>
                    <a:pt x="1711" y="4969"/>
                    <a:pt x="2233" y="4753"/>
                    <a:pt x="2314" y="4549"/>
                  </a:cubicBezTo>
                  <a:cubicBezTo>
                    <a:pt x="2825" y="3368"/>
                    <a:pt x="3240" y="2139"/>
                    <a:pt x="3623" y="911"/>
                  </a:cubicBezTo>
                  <a:cubicBezTo>
                    <a:pt x="3703" y="655"/>
                    <a:pt x="3511" y="304"/>
                    <a:pt x="34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17"/>
            <p:cNvSpPr/>
            <p:nvPr/>
          </p:nvSpPr>
          <p:spPr>
            <a:xfrm>
              <a:off x="3913500" y="2908269"/>
              <a:ext cx="192139" cy="256773"/>
            </a:xfrm>
            <a:custGeom>
              <a:rect b="b" l="l" r="r" t="t"/>
              <a:pathLst>
                <a:path extrusionOk="0" h="4969" w="3703">
                  <a:moveTo>
                    <a:pt x="3464" y="0"/>
                  </a:moveTo>
                  <a:cubicBezTo>
                    <a:pt x="3192" y="80"/>
                    <a:pt x="2857" y="80"/>
                    <a:pt x="2682" y="240"/>
                  </a:cubicBezTo>
                  <a:cubicBezTo>
                    <a:pt x="1900" y="974"/>
                    <a:pt x="1149" y="1740"/>
                    <a:pt x="415" y="2506"/>
                  </a:cubicBezTo>
                  <a:cubicBezTo>
                    <a:pt x="272" y="2666"/>
                    <a:pt x="208" y="2905"/>
                    <a:pt x="0" y="3304"/>
                  </a:cubicBezTo>
                  <a:cubicBezTo>
                    <a:pt x="431" y="3878"/>
                    <a:pt x="910" y="4437"/>
                    <a:pt x="1405" y="4948"/>
                  </a:cubicBezTo>
                  <a:cubicBezTo>
                    <a:pt x="1421" y="4962"/>
                    <a:pt x="1451" y="4968"/>
                    <a:pt x="1489" y="4968"/>
                  </a:cubicBezTo>
                  <a:cubicBezTo>
                    <a:pt x="1711" y="4968"/>
                    <a:pt x="2233" y="4753"/>
                    <a:pt x="2314" y="4549"/>
                  </a:cubicBezTo>
                  <a:cubicBezTo>
                    <a:pt x="2825" y="3352"/>
                    <a:pt x="3240" y="2123"/>
                    <a:pt x="3623" y="894"/>
                  </a:cubicBezTo>
                  <a:cubicBezTo>
                    <a:pt x="3703" y="639"/>
                    <a:pt x="3511" y="304"/>
                    <a:pt x="34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17"/>
            <p:cNvSpPr/>
            <p:nvPr/>
          </p:nvSpPr>
          <p:spPr>
            <a:xfrm>
              <a:off x="2864337" y="2325234"/>
              <a:ext cx="355274" cy="106140"/>
            </a:xfrm>
            <a:custGeom>
              <a:rect b="b" l="l" r="r" t="t"/>
              <a:pathLst>
                <a:path extrusionOk="0" h="2054" w="6847">
                  <a:moveTo>
                    <a:pt x="96" y="0"/>
                  </a:moveTo>
                  <a:lnTo>
                    <a:pt x="0" y="447"/>
                  </a:lnTo>
                  <a:cubicBezTo>
                    <a:pt x="878" y="750"/>
                    <a:pt x="1756" y="1085"/>
                    <a:pt x="2649" y="1325"/>
                  </a:cubicBezTo>
                  <a:cubicBezTo>
                    <a:pt x="3176" y="1484"/>
                    <a:pt x="3782" y="1421"/>
                    <a:pt x="4309" y="1612"/>
                  </a:cubicBezTo>
                  <a:cubicBezTo>
                    <a:pt x="5052" y="1881"/>
                    <a:pt x="5522" y="2054"/>
                    <a:pt x="5845" y="2054"/>
                  </a:cubicBezTo>
                  <a:cubicBezTo>
                    <a:pt x="6404" y="2054"/>
                    <a:pt x="6523" y="1538"/>
                    <a:pt x="6847" y="112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17"/>
            <p:cNvSpPr/>
            <p:nvPr/>
          </p:nvSpPr>
          <p:spPr>
            <a:xfrm>
              <a:off x="3824876" y="2461084"/>
              <a:ext cx="183889" cy="171716"/>
            </a:xfrm>
            <a:custGeom>
              <a:rect b="b" l="l" r="r" t="t"/>
              <a:pathLst>
                <a:path extrusionOk="0" h="3323" w="3544">
                  <a:moveTo>
                    <a:pt x="1918" y="1"/>
                  </a:moveTo>
                  <a:cubicBezTo>
                    <a:pt x="1824" y="1"/>
                    <a:pt x="1732" y="12"/>
                    <a:pt x="1645" y="36"/>
                  </a:cubicBezTo>
                  <a:cubicBezTo>
                    <a:pt x="559" y="388"/>
                    <a:pt x="1" y="1345"/>
                    <a:pt x="288" y="2478"/>
                  </a:cubicBezTo>
                  <a:cubicBezTo>
                    <a:pt x="368" y="2829"/>
                    <a:pt x="575" y="3117"/>
                    <a:pt x="878" y="3308"/>
                  </a:cubicBezTo>
                  <a:cubicBezTo>
                    <a:pt x="900" y="3318"/>
                    <a:pt x="926" y="3322"/>
                    <a:pt x="955" y="3322"/>
                  </a:cubicBezTo>
                  <a:cubicBezTo>
                    <a:pt x="1163" y="3322"/>
                    <a:pt x="1536" y="3089"/>
                    <a:pt x="1676" y="2893"/>
                  </a:cubicBezTo>
                  <a:cubicBezTo>
                    <a:pt x="2363" y="1983"/>
                    <a:pt x="2985" y="1042"/>
                    <a:pt x="3544" y="244"/>
                  </a:cubicBezTo>
                  <a:cubicBezTo>
                    <a:pt x="3097" y="164"/>
                    <a:pt x="2666" y="84"/>
                    <a:pt x="2203" y="36"/>
                  </a:cubicBezTo>
                  <a:cubicBezTo>
                    <a:pt x="2107" y="12"/>
                    <a:pt x="2012" y="1"/>
                    <a:pt x="19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17"/>
            <p:cNvSpPr/>
            <p:nvPr/>
          </p:nvSpPr>
          <p:spPr>
            <a:xfrm>
              <a:off x="4442647" y="2245398"/>
              <a:ext cx="139162" cy="170011"/>
            </a:xfrm>
            <a:custGeom>
              <a:rect b="b" l="l" r="r" t="t"/>
              <a:pathLst>
                <a:path extrusionOk="0" h="3290" w="2682">
                  <a:moveTo>
                    <a:pt x="2034" y="1"/>
                  </a:moveTo>
                  <a:cubicBezTo>
                    <a:pt x="1868" y="1"/>
                    <a:pt x="1678" y="34"/>
                    <a:pt x="1532" y="77"/>
                  </a:cubicBezTo>
                  <a:cubicBezTo>
                    <a:pt x="782" y="316"/>
                    <a:pt x="32" y="1513"/>
                    <a:pt x="0" y="2646"/>
                  </a:cubicBezTo>
                  <a:cubicBezTo>
                    <a:pt x="48" y="2742"/>
                    <a:pt x="128" y="3077"/>
                    <a:pt x="319" y="3221"/>
                  </a:cubicBezTo>
                  <a:cubicBezTo>
                    <a:pt x="386" y="3268"/>
                    <a:pt x="503" y="3289"/>
                    <a:pt x="625" y="3289"/>
                  </a:cubicBezTo>
                  <a:cubicBezTo>
                    <a:pt x="794" y="3289"/>
                    <a:pt x="973" y="3247"/>
                    <a:pt x="1038" y="3173"/>
                  </a:cubicBezTo>
                  <a:cubicBezTo>
                    <a:pt x="1596" y="2487"/>
                    <a:pt x="2107" y="1753"/>
                    <a:pt x="2554" y="987"/>
                  </a:cubicBezTo>
                  <a:cubicBezTo>
                    <a:pt x="2681" y="779"/>
                    <a:pt x="2538" y="284"/>
                    <a:pt x="2362" y="93"/>
                  </a:cubicBezTo>
                  <a:cubicBezTo>
                    <a:pt x="2303" y="26"/>
                    <a:pt x="2178" y="1"/>
                    <a:pt x="20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17"/>
            <p:cNvSpPr/>
            <p:nvPr/>
          </p:nvSpPr>
          <p:spPr>
            <a:xfrm>
              <a:off x="3207987" y="2584171"/>
              <a:ext cx="141653" cy="94875"/>
            </a:xfrm>
            <a:custGeom>
              <a:rect b="b" l="l" r="r" t="t"/>
              <a:pathLst>
                <a:path extrusionOk="0" h="1836" w="2730">
                  <a:moveTo>
                    <a:pt x="686" y="0"/>
                  </a:moveTo>
                  <a:cubicBezTo>
                    <a:pt x="431" y="0"/>
                    <a:pt x="192" y="112"/>
                    <a:pt x="48" y="304"/>
                  </a:cubicBezTo>
                  <a:cubicBezTo>
                    <a:pt x="0" y="543"/>
                    <a:pt x="80" y="782"/>
                    <a:pt x="255" y="942"/>
                  </a:cubicBezTo>
                  <a:cubicBezTo>
                    <a:pt x="878" y="1277"/>
                    <a:pt x="1532" y="1517"/>
                    <a:pt x="2298" y="1836"/>
                  </a:cubicBezTo>
                  <a:cubicBezTo>
                    <a:pt x="2474" y="1564"/>
                    <a:pt x="2729" y="1341"/>
                    <a:pt x="2729" y="1118"/>
                  </a:cubicBezTo>
                  <a:cubicBezTo>
                    <a:pt x="2713" y="846"/>
                    <a:pt x="2522" y="447"/>
                    <a:pt x="2330" y="367"/>
                  </a:cubicBezTo>
                  <a:cubicBezTo>
                    <a:pt x="1803" y="176"/>
                    <a:pt x="1245" y="48"/>
                    <a:pt x="6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17"/>
            <p:cNvSpPr/>
            <p:nvPr/>
          </p:nvSpPr>
          <p:spPr>
            <a:xfrm>
              <a:off x="2850380" y="2618586"/>
              <a:ext cx="108393" cy="112445"/>
            </a:xfrm>
            <a:custGeom>
              <a:rect b="b" l="l" r="r" t="t"/>
              <a:pathLst>
                <a:path extrusionOk="0" h="2176" w="2089">
                  <a:moveTo>
                    <a:pt x="836" y="1"/>
                  </a:moveTo>
                  <a:cubicBezTo>
                    <a:pt x="642" y="1"/>
                    <a:pt x="0" y="668"/>
                    <a:pt x="62" y="867"/>
                  </a:cubicBezTo>
                  <a:cubicBezTo>
                    <a:pt x="205" y="1345"/>
                    <a:pt x="668" y="1744"/>
                    <a:pt x="1003" y="2175"/>
                  </a:cubicBezTo>
                  <a:lnTo>
                    <a:pt x="1418" y="2127"/>
                  </a:lnTo>
                  <a:cubicBezTo>
                    <a:pt x="1626" y="1728"/>
                    <a:pt x="2088" y="1234"/>
                    <a:pt x="1993" y="978"/>
                  </a:cubicBezTo>
                  <a:cubicBezTo>
                    <a:pt x="1817" y="547"/>
                    <a:pt x="1306" y="180"/>
                    <a:pt x="860" y="5"/>
                  </a:cubicBezTo>
                  <a:cubicBezTo>
                    <a:pt x="853" y="2"/>
                    <a:pt x="845" y="1"/>
                    <a:pt x="8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17"/>
            <p:cNvSpPr/>
            <p:nvPr/>
          </p:nvSpPr>
          <p:spPr>
            <a:xfrm>
              <a:off x="245220" y="4475844"/>
              <a:ext cx="109223" cy="112341"/>
            </a:xfrm>
            <a:custGeom>
              <a:rect b="b" l="l" r="r" t="t"/>
              <a:pathLst>
                <a:path extrusionOk="0" h="2174" w="2105">
                  <a:moveTo>
                    <a:pt x="843" y="1"/>
                  </a:moveTo>
                  <a:cubicBezTo>
                    <a:pt x="656" y="1"/>
                    <a:pt x="0" y="679"/>
                    <a:pt x="62" y="865"/>
                  </a:cubicBezTo>
                  <a:cubicBezTo>
                    <a:pt x="205" y="1359"/>
                    <a:pt x="668" y="1742"/>
                    <a:pt x="1003" y="2173"/>
                  </a:cubicBezTo>
                  <a:lnTo>
                    <a:pt x="1434" y="2125"/>
                  </a:lnTo>
                  <a:cubicBezTo>
                    <a:pt x="1642" y="1742"/>
                    <a:pt x="2105" y="1248"/>
                    <a:pt x="1993" y="976"/>
                  </a:cubicBezTo>
                  <a:cubicBezTo>
                    <a:pt x="1817" y="561"/>
                    <a:pt x="1307" y="178"/>
                    <a:pt x="860" y="3"/>
                  </a:cubicBezTo>
                  <a:cubicBezTo>
                    <a:pt x="855" y="1"/>
                    <a:pt x="849" y="1"/>
                    <a:pt x="8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17"/>
            <p:cNvSpPr/>
            <p:nvPr/>
          </p:nvSpPr>
          <p:spPr>
            <a:xfrm>
              <a:off x="2477673" y="2352414"/>
              <a:ext cx="91893" cy="88313"/>
            </a:xfrm>
            <a:custGeom>
              <a:rect b="b" l="l" r="r" t="t"/>
              <a:pathLst>
                <a:path extrusionOk="0" h="1709" w="1771">
                  <a:moveTo>
                    <a:pt x="861" y="1"/>
                  </a:moveTo>
                  <a:cubicBezTo>
                    <a:pt x="574" y="368"/>
                    <a:pt x="254" y="703"/>
                    <a:pt x="63" y="1102"/>
                  </a:cubicBezTo>
                  <a:cubicBezTo>
                    <a:pt x="0" y="1212"/>
                    <a:pt x="463" y="1709"/>
                    <a:pt x="508" y="1709"/>
                  </a:cubicBezTo>
                  <a:cubicBezTo>
                    <a:pt x="509" y="1709"/>
                    <a:pt x="509" y="1709"/>
                    <a:pt x="510" y="1709"/>
                  </a:cubicBezTo>
                  <a:cubicBezTo>
                    <a:pt x="941" y="1421"/>
                    <a:pt x="1372" y="1134"/>
                    <a:pt x="1771" y="799"/>
                  </a:cubicBezTo>
                  <a:lnTo>
                    <a:pt x="86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17"/>
            <p:cNvSpPr/>
            <p:nvPr/>
          </p:nvSpPr>
          <p:spPr>
            <a:xfrm>
              <a:off x="706394" y="2777948"/>
              <a:ext cx="91893" cy="88313"/>
            </a:xfrm>
            <a:custGeom>
              <a:rect b="b" l="l" r="r" t="t"/>
              <a:pathLst>
                <a:path extrusionOk="0" h="1709" w="1771">
                  <a:moveTo>
                    <a:pt x="861" y="1"/>
                  </a:moveTo>
                  <a:cubicBezTo>
                    <a:pt x="574" y="368"/>
                    <a:pt x="255" y="703"/>
                    <a:pt x="63" y="1102"/>
                  </a:cubicBezTo>
                  <a:cubicBezTo>
                    <a:pt x="0" y="1212"/>
                    <a:pt x="448" y="1709"/>
                    <a:pt x="507" y="1709"/>
                  </a:cubicBezTo>
                  <a:cubicBezTo>
                    <a:pt x="508" y="1709"/>
                    <a:pt x="509" y="1709"/>
                    <a:pt x="510" y="1708"/>
                  </a:cubicBezTo>
                  <a:cubicBezTo>
                    <a:pt x="941" y="1421"/>
                    <a:pt x="1372" y="1134"/>
                    <a:pt x="1771" y="799"/>
                  </a:cubicBezTo>
                  <a:cubicBezTo>
                    <a:pt x="1308" y="400"/>
                    <a:pt x="1069" y="208"/>
                    <a:pt x="8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17"/>
            <p:cNvSpPr/>
            <p:nvPr/>
          </p:nvSpPr>
          <p:spPr>
            <a:xfrm>
              <a:off x="3369461" y="2949194"/>
              <a:ext cx="88624" cy="92705"/>
            </a:xfrm>
            <a:custGeom>
              <a:rect b="b" l="l" r="r" t="t"/>
              <a:pathLst>
                <a:path extrusionOk="0" h="1794" w="1708">
                  <a:moveTo>
                    <a:pt x="699" y="1"/>
                  </a:moveTo>
                  <a:cubicBezTo>
                    <a:pt x="606" y="1"/>
                    <a:pt x="324" y="246"/>
                    <a:pt x="0" y="437"/>
                  </a:cubicBezTo>
                  <a:lnTo>
                    <a:pt x="958" y="1794"/>
                  </a:lnTo>
                  <a:cubicBezTo>
                    <a:pt x="1213" y="1522"/>
                    <a:pt x="1708" y="1124"/>
                    <a:pt x="1660" y="996"/>
                  </a:cubicBezTo>
                  <a:cubicBezTo>
                    <a:pt x="1452" y="597"/>
                    <a:pt x="1069" y="294"/>
                    <a:pt x="718" y="6"/>
                  </a:cubicBezTo>
                  <a:cubicBezTo>
                    <a:pt x="713" y="3"/>
                    <a:pt x="707" y="1"/>
                    <a:pt x="69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17"/>
            <p:cNvSpPr/>
            <p:nvPr/>
          </p:nvSpPr>
          <p:spPr>
            <a:xfrm>
              <a:off x="686470" y="4349811"/>
              <a:ext cx="122610" cy="81543"/>
            </a:xfrm>
            <a:custGeom>
              <a:rect b="b" l="l" r="r" t="t"/>
              <a:pathLst>
                <a:path extrusionOk="0" h="1578" w="2363">
                  <a:moveTo>
                    <a:pt x="0" y="0"/>
                  </a:moveTo>
                  <a:cubicBezTo>
                    <a:pt x="806" y="1159"/>
                    <a:pt x="1169" y="1578"/>
                    <a:pt x="1633" y="1578"/>
                  </a:cubicBezTo>
                  <a:cubicBezTo>
                    <a:pt x="1840" y="1578"/>
                    <a:pt x="2067" y="1494"/>
                    <a:pt x="2362" y="1357"/>
                  </a:cubicBezTo>
                  <a:cubicBezTo>
                    <a:pt x="1867" y="447"/>
                    <a:pt x="1149" y="16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17"/>
            <p:cNvSpPr/>
            <p:nvPr/>
          </p:nvSpPr>
          <p:spPr>
            <a:xfrm>
              <a:off x="6256161" y="3927327"/>
              <a:ext cx="119289" cy="52398"/>
            </a:xfrm>
            <a:custGeom>
              <a:rect b="b" l="l" r="r" t="t"/>
              <a:pathLst>
                <a:path extrusionOk="0" h="1014" w="2299">
                  <a:moveTo>
                    <a:pt x="976" y="0"/>
                  </a:moveTo>
                  <a:cubicBezTo>
                    <a:pt x="634" y="0"/>
                    <a:pt x="330" y="144"/>
                    <a:pt x="0" y="420"/>
                  </a:cubicBezTo>
                  <a:cubicBezTo>
                    <a:pt x="410" y="813"/>
                    <a:pt x="807" y="1014"/>
                    <a:pt x="1205" y="1014"/>
                  </a:cubicBezTo>
                  <a:cubicBezTo>
                    <a:pt x="1566" y="1014"/>
                    <a:pt x="1926" y="849"/>
                    <a:pt x="2298" y="516"/>
                  </a:cubicBezTo>
                  <a:cubicBezTo>
                    <a:pt x="1760" y="168"/>
                    <a:pt x="1346" y="0"/>
                    <a:pt x="9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17"/>
            <p:cNvSpPr/>
            <p:nvPr/>
          </p:nvSpPr>
          <p:spPr>
            <a:xfrm>
              <a:off x="5555578" y="3153719"/>
              <a:ext cx="107718" cy="52502"/>
            </a:xfrm>
            <a:custGeom>
              <a:rect b="b" l="l" r="r" t="t"/>
              <a:pathLst>
                <a:path extrusionOk="0" h="1016" w="2076">
                  <a:moveTo>
                    <a:pt x="677" y="0"/>
                  </a:moveTo>
                  <a:cubicBezTo>
                    <a:pt x="466" y="0"/>
                    <a:pt x="220" y="223"/>
                    <a:pt x="1" y="325"/>
                  </a:cubicBezTo>
                  <a:cubicBezTo>
                    <a:pt x="176" y="565"/>
                    <a:pt x="336" y="996"/>
                    <a:pt x="527" y="1012"/>
                  </a:cubicBezTo>
                  <a:cubicBezTo>
                    <a:pt x="573" y="1015"/>
                    <a:pt x="618" y="1016"/>
                    <a:pt x="664" y="1016"/>
                  </a:cubicBezTo>
                  <a:cubicBezTo>
                    <a:pt x="1131" y="1016"/>
                    <a:pt x="1610" y="877"/>
                    <a:pt x="2075" y="804"/>
                  </a:cubicBezTo>
                  <a:cubicBezTo>
                    <a:pt x="2075" y="692"/>
                    <a:pt x="2075" y="581"/>
                    <a:pt x="2075" y="469"/>
                  </a:cubicBezTo>
                  <a:cubicBezTo>
                    <a:pt x="1628" y="309"/>
                    <a:pt x="1197" y="86"/>
                    <a:pt x="735" y="6"/>
                  </a:cubicBezTo>
                  <a:cubicBezTo>
                    <a:pt x="716" y="2"/>
                    <a:pt x="697" y="0"/>
                    <a:pt x="6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17"/>
            <p:cNvSpPr/>
            <p:nvPr/>
          </p:nvSpPr>
          <p:spPr>
            <a:xfrm>
              <a:off x="215281" y="4827277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6" y="48"/>
                  </a:moveTo>
                  <a:lnTo>
                    <a:pt x="0" y="336"/>
                  </a:lnTo>
                  <a:lnTo>
                    <a:pt x="942" y="1564"/>
                  </a:lnTo>
                  <a:cubicBezTo>
                    <a:pt x="1118" y="1325"/>
                    <a:pt x="1421" y="1118"/>
                    <a:pt x="1453" y="862"/>
                  </a:cubicBezTo>
                  <a:cubicBezTo>
                    <a:pt x="1533" y="0"/>
                    <a:pt x="830" y="144"/>
                    <a:pt x="336" y="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17"/>
            <p:cNvSpPr/>
            <p:nvPr/>
          </p:nvSpPr>
          <p:spPr>
            <a:xfrm>
              <a:off x="5271547" y="3712312"/>
              <a:ext cx="79544" cy="92447"/>
            </a:xfrm>
            <a:custGeom>
              <a:rect b="b" l="l" r="r" t="t"/>
              <a:pathLst>
                <a:path extrusionOk="0" h="1789" w="1533">
                  <a:moveTo>
                    <a:pt x="176" y="1"/>
                  </a:moveTo>
                  <a:cubicBezTo>
                    <a:pt x="112" y="623"/>
                    <a:pt x="48" y="1166"/>
                    <a:pt x="0" y="1788"/>
                  </a:cubicBezTo>
                  <a:cubicBezTo>
                    <a:pt x="320" y="1485"/>
                    <a:pt x="575" y="1261"/>
                    <a:pt x="830" y="1038"/>
                  </a:cubicBezTo>
                  <a:cubicBezTo>
                    <a:pt x="1054" y="846"/>
                    <a:pt x="1293" y="687"/>
                    <a:pt x="1533" y="511"/>
                  </a:cubicBezTo>
                  <a:cubicBezTo>
                    <a:pt x="1293" y="368"/>
                    <a:pt x="1054" y="240"/>
                    <a:pt x="814" y="112"/>
                  </a:cubicBezTo>
                  <a:cubicBezTo>
                    <a:pt x="607" y="49"/>
                    <a:pt x="384" y="17"/>
                    <a:pt x="17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17"/>
            <p:cNvSpPr/>
            <p:nvPr/>
          </p:nvSpPr>
          <p:spPr>
            <a:xfrm>
              <a:off x="4118039" y="3930841"/>
              <a:ext cx="72072" cy="80045"/>
            </a:xfrm>
            <a:custGeom>
              <a:rect b="b" l="l" r="r" t="t"/>
              <a:pathLst>
                <a:path extrusionOk="0" h="1549" w="1389">
                  <a:moveTo>
                    <a:pt x="671" y="1"/>
                  </a:moveTo>
                  <a:cubicBezTo>
                    <a:pt x="447" y="240"/>
                    <a:pt x="128" y="464"/>
                    <a:pt x="48" y="767"/>
                  </a:cubicBezTo>
                  <a:cubicBezTo>
                    <a:pt x="0" y="926"/>
                    <a:pt x="351" y="1198"/>
                    <a:pt x="623" y="1549"/>
                  </a:cubicBezTo>
                  <a:cubicBezTo>
                    <a:pt x="958" y="1214"/>
                    <a:pt x="1389" y="926"/>
                    <a:pt x="1341" y="815"/>
                  </a:cubicBezTo>
                  <a:cubicBezTo>
                    <a:pt x="1213" y="512"/>
                    <a:pt x="910" y="272"/>
                    <a:pt x="6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17"/>
            <p:cNvSpPr/>
            <p:nvPr/>
          </p:nvSpPr>
          <p:spPr>
            <a:xfrm>
              <a:off x="531586" y="4911402"/>
              <a:ext cx="102737" cy="57773"/>
            </a:xfrm>
            <a:custGeom>
              <a:rect b="b" l="l" r="r" t="t"/>
              <a:pathLst>
                <a:path extrusionOk="0" h="1118" w="1980">
                  <a:moveTo>
                    <a:pt x="97" y="0"/>
                  </a:moveTo>
                  <a:lnTo>
                    <a:pt x="1" y="304"/>
                  </a:lnTo>
                  <a:cubicBezTo>
                    <a:pt x="503" y="841"/>
                    <a:pt x="874" y="1117"/>
                    <a:pt x="1210" y="1117"/>
                  </a:cubicBezTo>
                  <a:cubicBezTo>
                    <a:pt x="1473" y="1117"/>
                    <a:pt x="1714" y="949"/>
                    <a:pt x="1980" y="607"/>
                  </a:cubicBezTo>
                  <a:lnTo>
                    <a:pt x="9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17"/>
            <p:cNvSpPr/>
            <p:nvPr/>
          </p:nvSpPr>
          <p:spPr>
            <a:xfrm>
              <a:off x="1592371" y="4757156"/>
              <a:ext cx="48100" cy="112238"/>
            </a:xfrm>
            <a:custGeom>
              <a:rect b="b" l="l" r="r" t="t"/>
              <a:pathLst>
                <a:path extrusionOk="0" h="2172" w="927">
                  <a:moveTo>
                    <a:pt x="926" y="1"/>
                  </a:moveTo>
                  <a:lnTo>
                    <a:pt x="926" y="1"/>
                  </a:lnTo>
                  <a:cubicBezTo>
                    <a:pt x="1" y="671"/>
                    <a:pt x="783" y="2139"/>
                    <a:pt x="815" y="2171"/>
                  </a:cubicBezTo>
                  <a:cubicBezTo>
                    <a:pt x="862" y="1373"/>
                    <a:pt x="894" y="767"/>
                    <a:pt x="9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17"/>
            <p:cNvSpPr/>
            <p:nvPr/>
          </p:nvSpPr>
          <p:spPr>
            <a:xfrm>
              <a:off x="6235458" y="4556765"/>
              <a:ext cx="511766" cy="468951"/>
            </a:xfrm>
            <a:custGeom>
              <a:rect b="b" l="l" r="r" t="t"/>
              <a:pathLst>
                <a:path extrusionOk="0" h="9075" w="9863">
                  <a:moveTo>
                    <a:pt x="4485" y="1"/>
                  </a:moveTo>
                  <a:cubicBezTo>
                    <a:pt x="2984" y="256"/>
                    <a:pt x="1644" y="416"/>
                    <a:pt x="670" y="1613"/>
                  </a:cubicBezTo>
                  <a:cubicBezTo>
                    <a:pt x="144" y="2251"/>
                    <a:pt x="0" y="2762"/>
                    <a:pt x="543" y="3448"/>
                  </a:cubicBezTo>
                  <a:cubicBezTo>
                    <a:pt x="910" y="3911"/>
                    <a:pt x="1165" y="4453"/>
                    <a:pt x="1500" y="4932"/>
                  </a:cubicBezTo>
                  <a:cubicBezTo>
                    <a:pt x="1803" y="5379"/>
                    <a:pt x="2043" y="6033"/>
                    <a:pt x="2458" y="6193"/>
                  </a:cubicBezTo>
                  <a:cubicBezTo>
                    <a:pt x="3830" y="6720"/>
                    <a:pt x="4852" y="7629"/>
                    <a:pt x="5825" y="8651"/>
                  </a:cubicBezTo>
                  <a:cubicBezTo>
                    <a:pt x="6087" y="8931"/>
                    <a:pt x="6366" y="9075"/>
                    <a:pt x="6667" y="9075"/>
                  </a:cubicBezTo>
                  <a:cubicBezTo>
                    <a:pt x="6880" y="9075"/>
                    <a:pt x="7104" y="9003"/>
                    <a:pt x="7341" y="8858"/>
                  </a:cubicBezTo>
                  <a:cubicBezTo>
                    <a:pt x="7772" y="8619"/>
                    <a:pt x="8203" y="8348"/>
                    <a:pt x="8602" y="8044"/>
                  </a:cubicBezTo>
                  <a:cubicBezTo>
                    <a:pt x="8810" y="7853"/>
                    <a:pt x="9049" y="7486"/>
                    <a:pt x="9017" y="7230"/>
                  </a:cubicBezTo>
                  <a:cubicBezTo>
                    <a:pt x="8825" y="5826"/>
                    <a:pt x="9113" y="4517"/>
                    <a:pt x="9639" y="3241"/>
                  </a:cubicBezTo>
                  <a:cubicBezTo>
                    <a:pt x="9863" y="2650"/>
                    <a:pt x="9767" y="2283"/>
                    <a:pt x="9065" y="2028"/>
                  </a:cubicBezTo>
                  <a:cubicBezTo>
                    <a:pt x="8059" y="1645"/>
                    <a:pt x="7118" y="1070"/>
                    <a:pt x="6128" y="607"/>
                  </a:cubicBezTo>
                  <a:cubicBezTo>
                    <a:pt x="5554" y="352"/>
                    <a:pt x="4947" y="160"/>
                    <a:pt x="44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17"/>
            <p:cNvSpPr/>
            <p:nvPr/>
          </p:nvSpPr>
          <p:spPr>
            <a:xfrm>
              <a:off x="6107089" y="4115161"/>
              <a:ext cx="343703" cy="378829"/>
            </a:xfrm>
            <a:custGeom>
              <a:rect b="b" l="l" r="r" t="t"/>
              <a:pathLst>
                <a:path extrusionOk="0" h="7331" w="6624">
                  <a:moveTo>
                    <a:pt x="3396" y="1"/>
                  </a:moveTo>
                  <a:cubicBezTo>
                    <a:pt x="3104" y="1"/>
                    <a:pt x="2825" y="208"/>
                    <a:pt x="2554" y="631"/>
                  </a:cubicBezTo>
                  <a:cubicBezTo>
                    <a:pt x="1692" y="1940"/>
                    <a:pt x="942" y="3360"/>
                    <a:pt x="160" y="4733"/>
                  </a:cubicBezTo>
                  <a:cubicBezTo>
                    <a:pt x="80" y="4876"/>
                    <a:pt x="80" y="5052"/>
                    <a:pt x="0" y="5483"/>
                  </a:cubicBezTo>
                  <a:cubicBezTo>
                    <a:pt x="367" y="5882"/>
                    <a:pt x="846" y="6392"/>
                    <a:pt x="1341" y="6887"/>
                  </a:cubicBezTo>
                  <a:cubicBezTo>
                    <a:pt x="1630" y="7160"/>
                    <a:pt x="1903" y="7330"/>
                    <a:pt x="2161" y="7330"/>
                  </a:cubicBezTo>
                  <a:cubicBezTo>
                    <a:pt x="2431" y="7330"/>
                    <a:pt x="2684" y="7144"/>
                    <a:pt x="2921" y="6696"/>
                  </a:cubicBezTo>
                  <a:cubicBezTo>
                    <a:pt x="3017" y="6488"/>
                    <a:pt x="3384" y="6392"/>
                    <a:pt x="3639" y="6297"/>
                  </a:cubicBezTo>
                  <a:cubicBezTo>
                    <a:pt x="4453" y="5945"/>
                    <a:pt x="5299" y="5674"/>
                    <a:pt x="6065" y="5259"/>
                  </a:cubicBezTo>
                  <a:cubicBezTo>
                    <a:pt x="6512" y="5020"/>
                    <a:pt x="6623" y="4589"/>
                    <a:pt x="6240" y="4078"/>
                  </a:cubicBezTo>
                  <a:cubicBezTo>
                    <a:pt x="5889" y="3599"/>
                    <a:pt x="5714" y="2993"/>
                    <a:pt x="5427" y="2482"/>
                  </a:cubicBezTo>
                  <a:cubicBezTo>
                    <a:pt x="5107" y="1828"/>
                    <a:pt x="4724" y="1206"/>
                    <a:pt x="4309" y="615"/>
                  </a:cubicBezTo>
                  <a:cubicBezTo>
                    <a:pt x="3990" y="208"/>
                    <a:pt x="3687" y="1"/>
                    <a:pt x="33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17"/>
            <p:cNvSpPr/>
            <p:nvPr/>
          </p:nvSpPr>
          <p:spPr>
            <a:xfrm>
              <a:off x="5149819" y="4704862"/>
              <a:ext cx="247659" cy="377641"/>
            </a:xfrm>
            <a:custGeom>
              <a:rect b="b" l="l" r="r" t="t"/>
              <a:pathLst>
                <a:path extrusionOk="0" h="7308" w="4773">
                  <a:moveTo>
                    <a:pt x="1481" y="1"/>
                  </a:moveTo>
                  <a:cubicBezTo>
                    <a:pt x="1354" y="1"/>
                    <a:pt x="1062" y="185"/>
                    <a:pt x="990" y="343"/>
                  </a:cubicBezTo>
                  <a:cubicBezTo>
                    <a:pt x="639" y="1109"/>
                    <a:pt x="320" y="1891"/>
                    <a:pt x="0" y="2689"/>
                  </a:cubicBezTo>
                  <a:cubicBezTo>
                    <a:pt x="144" y="4540"/>
                    <a:pt x="862" y="5960"/>
                    <a:pt x="2267" y="6966"/>
                  </a:cubicBezTo>
                  <a:cubicBezTo>
                    <a:pt x="2575" y="7175"/>
                    <a:pt x="3057" y="7308"/>
                    <a:pt x="3478" y="7308"/>
                  </a:cubicBezTo>
                  <a:cubicBezTo>
                    <a:pt x="3668" y="7308"/>
                    <a:pt x="3846" y="7281"/>
                    <a:pt x="3990" y="7221"/>
                  </a:cubicBezTo>
                  <a:cubicBezTo>
                    <a:pt x="4357" y="7046"/>
                    <a:pt x="4629" y="6279"/>
                    <a:pt x="4677" y="5753"/>
                  </a:cubicBezTo>
                  <a:cubicBezTo>
                    <a:pt x="4756" y="4700"/>
                    <a:pt x="4772" y="3630"/>
                    <a:pt x="4708" y="2577"/>
                  </a:cubicBezTo>
                  <a:cubicBezTo>
                    <a:pt x="4708" y="2258"/>
                    <a:pt x="4645" y="1795"/>
                    <a:pt x="4437" y="1667"/>
                  </a:cubicBezTo>
                  <a:cubicBezTo>
                    <a:pt x="3496" y="1061"/>
                    <a:pt x="2522" y="502"/>
                    <a:pt x="1517" y="8"/>
                  </a:cubicBezTo>
                  <a:cubicBezTo>
                    <a:pt x="1507" y="3"/>
                    <a:pt x="1495" y="1"/>
                    <a:pt x="14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17"/>
            <p:cNvSpPr/>
            <p:nvPr/>
          </p:nvSpPr>
          <p:spPr>
            <a:xfrm>
              <a:off x="5836652" y="4938944"/>
              <a:ext cx="336439" cy="216828"/>
            </a:xfrm>
            <a:custGeom>
              <a:rect b="b" l="l" r="r" t="t"/>
              <a:pathLst>
                <a:path extrusionOk="0" h="4196" w="6484">
                  <a:moveTo>
                    <a:pt x="5692" y="1"/>
                  </a:moveTo>
                  <a:cubicBezTo>
                    <a:pt x="5591" y="1"/>
                    <a:pt x="5474" y="19"/>
                    <a:pt x="5340" y="58"/>
                  </a:cubicBezTo>
                  <a:cubicBezTo>
                    <a:pt x="3840" y="489"/>
                    <a:pt x="2340" y="888"/>
                    <a:pt x="840" y="1335"/>
                  </a:cubicBezTo>
                  <a:cubicBezTo>
                    <a:pt x="600" y="1414"/>
                    <a:pt x="393" y="1574"/>
                    <a:pt x="281" y="1797"/>
                  </a:cubicBezTo>
                  <a:cubicBezTo>
                    <a:pt x="1" y="2513"/>
                    <a:pt x="1147" y="3699"/>
                    <a:pt x="1929" y="3699"/>
                  </a:cubicBezTo>
                  <a:cubicBezTo>
                    <a:pt x="1949" y="3699"/>
                    <a:pt x="1969" y="3698"/>
                    <a:pt x="1989" y="3696"/>
                  </a:cubicBezTo>
                  <a:cubicBezTo>
                    <a:pt x="2060" y="3693"/>
                    <a:pt x="2131" y="3692"/>
                    <a:pt x="2202" y="3692"/>
                  </a:cubicBezTo>
                  <a:cubicBezTo>
                    <a:pt x="2868" y="3692"/>
                    <a:pt x="3542" y="3817"/>
                    <a:pt x="4191" y="3904"/>
                  </a:cubicBezTo>
                  <a:cubicBezTo>
                    <a:pt x="4558" y="3968"/>
                    <a:pt x="4909" y="4064"/>
                    <a:pt x="5244" y="4191"/>
                  </a:cubicBezTo>
                  <a:cubicBezTo>
                    <a:pt x="5294" y="4194"/>
                    <a:pt x="5341" y="4195"/>
                    <a:pt x="5388" y="4195"/>
                  </a:cubicBezTo>
                  <a:cubicBezTo>
                    <a:pt x="6175" y="4195"/>
                    <a:pt x="6484" y="3807"/>
                    <a:pt x="6393" y="2962"/>
                  </a:cubicBezTo>
                  <a:cubicBezTo>
                    <a:pt x="6330" y="2292"/>
                    <a:pt x="6377" y="1574"/>
                    <a:pt x="6330" y="888"/>
                  </a:cubicBezTo>
                  <a:cubicBezTo>
                    <a:pt x="6303" y="401"/>
                    <a:pt x="6168" y="1"/>
                    <a:pt x="56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17"/>
            <p:cNvSpPr/>
            <p:nvPr/>
          </p:nvSpPr>
          <p:spPr>
            <a:xfrm>
              <a:off x="6709916" y="4975167"/>
              <a:ext cx="272513" cy="284936"/>
            </a:xfrm>
            <a:custGeom>
              <a:rect b="b" l="l" r="r" t="t"/>
              <a:pathLst>
                <a:path extrusionOk="0" h="5514" w="5252">
                  <a:moveTo>
                    <a:pt x="4022" y="1"/>
                  </a:moveTo>
                  <a:cubicBezTo>
                    <a:pt x="3783" y="1"/>
                    <a:pt x="3544" y="7"/>
                    <a:pt x="3304" y="27"/>
                  </a:cubicBezTo>
                  <a:cubicBezTo>
                    <a:pt x="2411" y="123"/>
                    <a:pt x="1644" y="426"/>
                    <a:pt x="1293" y="1384"/>
                  </a:cubicBezTo>
                  <a:cubicBezTo>
                    <a:pt x="1102" y="1862"/>
                    <a:pt x="942" y="2405"/>
                    <a:pt x="607" y="2756"/>
                  </a:cubicBezTo>
                  <a:cubicBezTo>
                    <a:pt x="1" y="3347"/>
                    <a:pt x="1" y="3793"/>
                    <a:pt x="607" y="4336"/>
                  </a:cubicBezTo>
                  <a:cubicBezTo>
                    <a:pt x="799" y="4512"/>
                    <a:pt x="878" y="4831"/>
                    <a:pt x="1102" y="4958"/>
                  </a:cubicBezTo>
                  <a:cubicBezTo>
                    <a:pt x="1473" y="5165"/>
                    <a:pt x="1940" y="5514"/>
                    <a:pt x="2287" y="5514"/>
                  </a:cubicBezTo>
                  <a:cubicBezTo>
                    <a:pt x="2342" y="5514"/>
                    <a:pt x="2394" y="5505"/>
                    <a:pt x="2442" y="5485"/>
                  </a:cubicBezTo>
                  <a:cubicBezTo>
                    <a:pt x="2794" y="5357"/>
                    <a:pt x="2969" y="4687"/>
                    <a:pt x="3161" y="4224"/>
                  </a:cubicBezTo>
                  <a:cubicBezTo>
                    <a:pt x="3224" y="4065"/>
                    <a:pt x="3145" y="3841"/>
                    <a:pt x="3145" y="3666"/>
                  </a:cubicBezTo>
                  <a:cubicBezTo>
                    <a:pt x="4230" y="3267"/>
                    <a:pt x="5251" y="1192"/>
                    <a:pt x="4980" y="11"/>
                  </a:cubicBezTo>
                  <a:cubicBezTo>
                    <a:pt x="4661" y="11"/>
                    <a:pt x="4342" y="1"/>
                    <a:pt x="40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17"/>
            <p:cNvSpPr/>
            <p:nvPr/>
          </p:nvSpPr>
          <p:spPr>
            <a:xfrm>
              <a:off x="6275204" y="4973617"/>
              <a:ext cx="300636" cy="237860"/>
            </a:xfrm>
            <a:custGeom>
              <a:rect b="b" l="l" r="r" t="t"/>
              <a:pathLst>
                <a:path extrusionOk="0" h="4603" w="5794">
                  <a:moveTo>
                    <a:pt x="1625" y="1"/>
                  </a:moveTo>
                  <a:cubicBezTo>
                    <a:pt x="1451" y="1"/>
                    <a:pt x="1307" y="32"/>
                    <a:pt x="1229" y="105"/>
                  </a:cubicBezTo>
                  <a:cubicBezTo>
                    <a:pt x="686" y="616"/>
                    <a:pt x="431" y="1446"/>
                    <a:pt x="0" y="2275"/>
                  </a:cubicBezTo>
                  <a:cubicBezTo>
                    <a:pt x="176" y="2467"/>
                    <a:pt x="383" y="2642"/>
                    <a:pt x="607" y="2786"/>
                  </a:cubicBezTo>
                  <a:cubicBezTo>
                    <a:pt x="1819" y="3393"/>
                    <a:pt x="3032" y="4031"/>
                    <a:pt x="4277" y="4542"/>
                  </a:cubicBezTo>
                  <a:cubicBezTo>
                    <a:pt x="4379" y="4583"/>
                    <a:pt x="4508" y="4602"/>
                    <a:pt x="4647" y="4602"/>
                  </a:cubicBezTo>
                  <a:cubicBezTo>
                    <a:pt x="4987" y="4602"/>
                    <a:pt x="5379" y="4488"/>
                    <a:pt x="5538" y="4318"/>
                  </a:cubicBezTo>
                  <a:cubicBezTo>
                    <a:pt x="5761" y="4095"/>
                    <a:pt x="5793" y="3345"/>
                    <a:pt x="5586" y="3105"/>
                  </a:cubicBezTo>
                  <a:cubicBezTo>
                    <a:pt x="4772" y="2116"/>
                    <a:pt x="3846" y="1206"/>
                    <a:pt x="2857" y="376"/>
                  </a:cubicBezTo>
                  <a:cubicBezTo>
                    <a:pt x="2579" y="165"/>
                    <a:pt x="2023" y="1"/>
                    <a:pt x="16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0" name="Google Shape;7080;p17"/>
            <p:cNvSpPr/>
            <p:nvPr/>
          </p:nvSpPr>
          <p:spPr>
            <a:xfrm>
              <a:off x="5571300" y="4811258"/>
              <a:ext cx="287405" cy="228817"/>
            </a:xfrm>
            <a:custGeom>
              <a:rect b="b" l="l" r="r" t="t"/>
              <a:pathLst>
                <a:path extrusionOk="0" h="4428" w="5539">
                  <a:moveTo>
                    <a:pt x="3545" y="1"/>
                  </a:moveTo>
                  <a:cubicBezTo>
                    <a:pt x="3309" y="1"/>
                    <a:pt x="3119" y="38"/>
                    <a:pt x="3065" y="119"/>
                  </a:cubicBezTo>
                  <a:cubicBezTo>
                    <a:pt x="2490" y="949"/>
                    <a:pt x="1597" y="709"/>
                    <a:pt x="910" y="1061"/>
                  </a:cubicBezTo>
                  <a:cubicBezTo>
                    <a:pt x="575" y="1252"/>
                    <a:pt x="33" y="1523"/>
                    <a:pt x="17" y="1779"/>
                  </a:cubicBezTo>
                  <a:cubicBezTo>
                    <a:pt x="1" y="2146"/>
                    <a:pt x="288" y="2641"/>
                    <a:pt x="591" y="2912"/>
                  </a:cubicBezTo>
                  <a:cubicBezTo>
                    <a:pt x="1150" y="3375"/>
                    <a:pt x="1740" y="3806"/>
                    <a:pt x="2363" y="4173"/>
                  </a:cubicBezTo>
                  <a:cubicBezTo>
                    <a:pt x="2522" y="4284"/>
                    <a:pt x="2730" y="4300"/>
                    <a:pt x="3145" y="4428"/>
                  </a:cubicBezTo>
                  <a:cubicBezTo>
                    <a:pt x="3512" y="4189"/>
                    <a:pt x="3863" y="3901"/>
                    <a:pt x="4182" y="3598"/>
                  </a:cubicBezTo>
                  <a:cubicBezTo>
                    <a:pt x="4469" y="3263"/>
                    <a:pt x="4613" y="2800"/>
                    <a:pt x="4900" y="2465"/>
                  </a:cubicBezTo>
                  <a:cubicBezTo>
                    <a:pt x="5539" y="1731"/>
                    <a:pt x="5156" y="901"/>
                    <a:pt x="4804" y="374"/>
                  </a:cubicBezTo>
                  <a:cubicBezTo>
                    <a:pt x="4646" y="142"/>
                    <a:pt x="4006" y="1"/>
                    <a:pt x="35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17"/>
            <p:cNvSpPr/>
            <p:nvPr/>
          </p:nvSpPr>
          <p:spPr>
            <a:xfrm>
              <a:off x="5515833" y="4961680"/>
              <a:ext cx="127591" cy="113065"/>
            </a:xfrm>
            <a:custGeom>
              <a:rect b="b" l="l" r="r" t="t"/>
              <a:pathLst>
                <a:path extrusionOk="0" h="2188" w="2459">
                  <a:moveTo>
                    <a:pt x="415" y="1"/>
                  </a:moveTo>
                  <a:lnTo>
                    <a:pt x="0" y="192"/>
                  </a:lnTo>
                  <a:cubicBezTo>
                    <a:pt x="32" y="847"/>
                    <a:pt x="80" y="1517"/>
                    <a:pt x="112" y="2187"/>
                  </a:cubicBezTo>
                  <a:lnTo>
                    <a:pt x="2394" y="1820"/>
                  </a:lnTo>
                  <a:lnTo>
                    <a:pt x="2458" y="1373"/>
                  </a:lnTo>
                  <a:lnTo>
                    <a:pt x="4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17"/>
            <p:cNvSpPr/>
            <p:nvPr/>
          </p:nvSpPr>
          <p:spPr>
            <a:xfrm>
              <a:off x="5153970" y="5094482"/>
              <a:ext cx="104398" cy="109809"/>
            </a:xfrm>
            <a:custGeom>
              <a:rect b="b" l="l" r="r" t="t"/>
              <a:pathLst>
                <a:path extrusionOk="0" h="2125" w="2012">
                  <a:moveTo>
                    <a:pt x="1469" y="0"/>
                  </a:moveTo>
                  <a:lnTo>
                    <a:pt x="0" y="1038"/>
                  </a:lnTo>
                  <a:cubicBezTo>
                    <a:pt x="451" y="1551"/>
                    <a:pt x="750" y="2124"/>
                    <a:pt x="943" y="2124"/>
                  </a:cubicBezTo>
                  <a:cubicBezTo>
                    <a:pt x="948" y="2124"/>
                    <a:pt x="953" y="2124"/>
                    <a:pt x="958" y="2123"/>
                  </a:cubicBezTo>
                  <a:cubicBezTo>
                    <a:pt x="1644" y="1995"/>
                    <a:pt x="2011" y="1437"/>
                    <a:pt x="1931" y="718"/>
                  </a:cubicBezTo>
                  <a:cubicBezTo>
                    <a:pt x="1899" y="463"/>
                    <a:pt x="1628" y="240"/>
                    <a:pt x="14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17"/>
            <p:cNvSpPr/>
            <p:nvPr/>
          </p:nvSpPr>
          <p:spPr>
            <a:xfrm>
              <a:off x="6197321" y="4891611"/>
              <a:ext cx="48930" cy="112186"/>
            </a:xfrm>
            <a:custGeom>
              <a:rect b="b" l="l" r="r" t="t"/>
              <a:pathLst>
                <a:path extrusionOk="0" h="2171" w="943">
                  <a:moveTo>
                    <a:pt x="943" y="0"/>
                  </a:moveTo>
                  <a:cubicBezTo>
                    <a:pt x="17" y="687"/>
                    <a:pt x="1" y="1341"/>
                    <a:pt x="831" y="2171"/>
                  </a:cubicBezTo>
                  <a:cubicBezTo>
                    <a:pt x="863" y="1373"/>
                    <a:pt x="895" y="782"/>
                    <a:pt x="9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17"/>
            <p:cNvSpPr/>
            <p:nvPr/>
          </p:nvSpPr>
          <p:spPr>
            <a:xfrm>
              <a:off x="2917314" y="3351940"/>
              <a:ext cx="88676" cy="77564"/>
            </a:xfrm>
            <a:custGeom>
              <a:rect b="b" l="l" r="r" t="t"/>
              <a:pathLst>
                <a:path extrusionOk="0" h="1501" w="1709">
                  <a:moveTo>
                    <a:pt x="0" y="0"/>
                  </a:moveTo>
                  <a:lnTo>
                    <a:pt x="926" y="1501"/>
                  </a:lnTo>
                  <a:lnTo>
                    <a:pt x="1708" y="2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17"/>
            <p:cNvSpPr/>
            <p:nvPr/>
          </p:nvSpPr>
          <p:spPr>
            <a:xfrm>
              <a:off x="4845915" y="3005467"/>
              <a:ext cx="53029" cy="61183"/>
            </a:xfrm>
            <a:custGeom>
              <a:rect b="b" l="l" r="r" t="t"/>
              <a:pathLst>
                <a:path extrusionOk="0" h="1184" w="1022">
                  <a:moveTo>
                    <a:pt x="665" y="0"/>
                  </a:moveTo>
                  <a:cubicBezTo>
                    <a:pt x="508" y="0"/>
                    <a:pt x="353" y="62"/>
                    <a:pt x="224" y="162"/>
                  </a:cubicBezTo>
                  <a:cubicBezTo>
                    <a:pt x="112" y="418"/>
                    <a:pt x="0" y="912"/>
                    <a:pt x="96" y="960"/>
                  </a:cubicBezTo>
                  <a:cubicBezTo>
                    <a:pt x="332" y="1133"/>
                    <a:pt x="692" y="1120"/>
                    <a:pt x="1007" y="1165"/>
                  </a:cubicBezTo>
                  <a:lnTo>
                    <a:pt x="1007" y="1165"/>
                  </a:lnTo>
                  <a:cubicBezTo>
                    <a:pt x="1022" y="997"/>
                    <a:pt x="1021" y="843"/>
                    <a:pt x="1006" y="689"/>
                  </a:cubicBezTo>
                  <a:cubicBezTo>
                    <a:pt x="942" y="449"/>
                    <a:pt x="846" y="210"/>
                    <a:pt x="719" y="3"/>
                  </a:cubicBezTo>
                  <a:cubicBezTo>
                    <a:pt x="701" y="1"/>
                    <a:pt x="683" y="0"/>
                    <a:pt x="665" y="0"/>
                  </a:cubicBezTo>
                  <a:close/>
                  <a:moveTo>
                    <a:pt x="1007" y="1165"/>
                  </a:moveTo>
                  <a:cubicBezTo>
                    <a:pt x="1007" y="1172"/>
                    <a:pt x="1006" y="1178"/>
                    <a:pt x="1006" y="1184"/>
                  </a:cubicBezTo>
                  <a:lnTo>
                    <a:pt x="1022" y="1168"/>
                  </a:lnTo>
                  <a:cubicBezTo>
                    <a:pt x="1017" y="1167"/>
                    <a:pt x="1012" y="1166"/>
                    <a:pt x="1007" y="11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17"/>
            <p:cNvSpPr/>
            <p:nvPr/>
          </p:nvSpPr>
          <p:spPr>
            <a:xfrm>
              <a:off x="4839274" y="3730450"/>
              <a:ext cx="64652" cy="84179"/>
            </a:xfrm>
            <a:custGeom>
              <a:rect b="b" l="l" r="r" t="t"/>
              <a:pathLst>
                <a:path extrusionOk="0" h="1629" w="1246">
                  <a:moveTo>
                    <a:pt x="767" y="1"/>
                  </a:moveTo>
                  <a:cubicBezTo>
                    <a:pt x="1" y="767"/>
                    <a:pt x="448" y="1198"/>
                    <a:pt x="879" y="1629"/>
                  </a:cubicBezTo>
                  <a:lnTo>
                    <a:pt x="1246" y="1533"/>
                  </a:lnTo>
                  <a:lnTo>
                    <a:pt x="76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17"/>
            <p:cNvSpPr/>
            <p:nvPr/>
          </p:nvSpPr>
          <p:spPr>
            <a:xfrm>
              <a:off x="4544502" y="4791105"/>
              <a:ext cx="122610" cy="23874"/>
            </a:xfrm>
            <a:custGeom>
              <a:rect b="b" l="l" r="r" t="t"/>
              <a:pathLst>
                <a:path extrusionOk="0" h="462" w="2363">
                  <a:moveTo>
                    <a:pt x="971" y="0"/>
                  </a:moveTo>
                  <a:cubicBezTo>
                    <a:pt x="635" y="0"/>
                    <a:pt x="365" y="152"/>
                    <a:pt x="0" y="461"/>
                  </a:cubicBezTo>
                  <a:lnTo>
                    <a:pt x="2362" y="461"/>
                  </a:lnTo>
                  <a:cubicBezTo>
                    <a:pt x="1720" y="156"/>
                    <a:pt x="1312" y="0"/>
                    <a:pt x="9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17"/>
            <p:cNvSpPr/>
            <p:nvPr/>
          </p:nvSpPr>
          <p:spPr>
            <a:xfrm>
              <a:off x="2399738" y="3518536"/>
              <a:ext cx="67973" cy="68469"/>
            </a:xfrm>
            <a:custGeom>
              <a:rect b="b" l="l" r="r" t="t"/>
              <a:pathLst>
                <a:path extrusionOk="0" h="1325" w="1310">
                  <a:moveTo>
                    <a:pt x="1006" y="0"/>
                  </a:moveTo>
                  <a:lnTo>
                    <a:pt x="1" y="910"/>
                  </a:lnTo>
                  <a:lnTo>
                    <a:pt x="336" y="1325"/>
                  </a:lnTo>
                  <a:cubicBezTo>
                    <a:pt x="655" y="1022"/>
                    <a:pt x="990" y="734"/>
                    <a:pt x="1278" y="415"/>
                  </a:cubicBezTo>
                  <a:cubicBezTo>
                    <a:pt x="1310" y="399"/>
                    <a:pt x="1102" y="144"/>
                    <a:pt x="10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17"/>
            <p:cNvSpPr/>
            <p:nvPr/>
          </p:nvSpPr>
          <p:spPr>
            <a:xfrm>
              <a:off x="6094636" y="3060810"/>
              <a:ext cx="75444" cy="59426"/>
            </a:xfrm>
            <a:custGeom>
              <a:rect b="b" l="l" r="r" t="t"/>
              <a:pathLst>
                <a:path extrusionOk="0" h="1150" w="1454">
                  <a:moveTo>
                    <a:pt x="687" y="1"/>
                  </a:moveTo>
                  <a:lnTo>
                    <a:pt x="687" y="1"/>
                  </a:lnTo>
                  <a:cubicBezTo>
                    <a:pt x="1" y="799"/>
                    <a:pt x="97" y="958"/>
                    <a:pt x="1453" y="1150"/>
                  </a:cubicBezTo>
                  <a:cubicBezTo>
                    <a:pt x="1214" y="783"/>
                    <a:pt x="959" y="400"/>
                    <a:pt x="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17"/>
            <p:cNvSpPr/>
            <p:nvPr/>
          </p:nvSpPr>
          <p:spPr>
            <a:xfrm>
              <a:off x="86081" y="4604615"/>
              <a:ext cx="60916" cy="72965"/>
            </a:xfrm>
            <a:custGeom>
              <a:rect b="b" l="l" r="r" t="t"/>
              <a:pathLst>
                <a:path extrusionOk="0" h="1412" w="1174">
                  <a:moveTo>
                    <a:pt x="831" y="0"/>
                  </a:moveTo>
                  <a:lnTo>
                    <a:pt x="831" y="0"/>
                  </a:lnTo>
                  <a:cubicBezTo>
                    <a:pt x="543" y="479"/>
                    <a:pt x="288" y="894"/>
                    <a:pt x="1" y="1373"/>
                  </a:cubicBezTo>
                  <a:cubicBezTo>
                    <a:pt x="215" y="1396"/>
                    <a:pt x="393" y="1411"/>
                    <a:pt x="537" y="1411"/>
                  </a:cubicBezTo>
                  <a:cubicBezTo>
                    <a:pt x="1174" y="1411"/>
                    <a:pt x="1156" y="1120"/>
                    <a:pt x="8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17"/>
            <p:cNvSpPr/>
            <p:nvPr/>
          </p:nvSpPr>
          <p:spPr>
            <a:xfrm>
              <a:off x="774211" y="2264001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3" y="0"/>
                  </a:moveTo>
                  <a:cubicBezTo>
                    <a:pt x="3862" y="0"/>
                    <a:pt x="3652" y="17"/>
                    <a:pt x="3432" y="52"/>
                  </a:cubicBezTo>
                  <a:cubicBezTo>
                    <a:pt x="3419" y="54"/>
                    <a:pt x="3406" y="54"/>
                    <a:pt x="3392" y="54"/>
                  </a:cubicBezTo>
                  <a:cubicBezTo>
                    <a:pt x="3286" y="54"/>
                    <a:pt x="3182" y="13"/>
                    <a:pt x="3093" y="13"/>
                  </a:cubicBezTo>
                  <a:cubicBezTo>
                    <a:pt x="3072" y="13"/>
                    <a:pt x="3052" y="15"/>
                    <a:pt x="3033" y="20"/>
                  </a:cubicBezTo>
                  <a:cubicBezTo>
                    <a:pt x="2187" y="228"/>
                    <a:pt x="863" y="196"/>
                    <a:pt x="607" y="691"/>
                  </a:cubicBezTo>
                  <a:cubicBezTo>
                    <a:pt x="161" y="1584"/>
                    <a:pt x="1" y="2957"/>
                    <a:pt x="368" y="3850"/>
                  </a:cubicBezTo>
                  <a:cubicBezTo>
                    <a:pt x="1054" y="5494"/>
                    <a:pt x="2203" y="6962"/>
                    <a:pt x="3177" y="8495"/>
                  </a:cubicBezTo>
                  <a:lnTo>
                    <a:pt x="3975" y="8495"/>
                  </a:lnTo>
                  <a:cubicBezTo>
                    <a:pt x="4102" y="8319"/>
                    <a:pt x="4230" y="8159"/>
                    <a:pt x="4358" y="8016"/>
                  </a:cubicBezTo>
                  <a:cubicBezTo>
                    <a:pt x="5555" y="6883"/>
                    <a:pt x="6768" y="5750"/>
                    <a:pt x="7981" y="4632"/>
                  </a:cubicBezTo>
                  <a:cubicBezTo>
                    <a:pt x="8555" y="4090"/>
                    <a:pt x="8667" y="3627"/>
                    <a:pt x="7981" y="3068"/>
                  </a:cubicBezTo>
                  <a:cubicBezTo>
                    <a:pt x="7518" y="2685"/>
                    <a:pt x="7039" y="2270"/>
                    <a:pt x="6752" y="1776"/>
                  </a:cubicBezTo>
                  <a:cubicBezTo>
                    <a:pt x="6124" y="602"/>
                    <a:pt x="5251" y="0"/>
                    <a:pt x="40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17"/>
            <p:cNvSpPr/>
            <p:nvPr/>
          </p:nvSpPr>
          <p:spPr>
            <a:xfrm>
              <a:off x="11571" y="767787"/>
              <a:ext cx="356934" cy="409679"/>
            </a:xfrm>
            <a:custGeom>
              <a:rect b="b" l="l" r="r" t="t"/>
              <a:pathLst>
                <a:path extrusionOk="0" h="7928" w="6879">
                  <a:moveTo>
                    <a:pt x="691" y="1"/>
                  </a:moveTo>
                  <a:cubicBezTo>
                    <a:pt x="460" y="1"/>
                    <a:pt x="228" y="35"/>
                    <a:pt x="0" y="105"/>
                  </a:cubicBezTo>
                  <a:lnTo>
                    <a:pt x="0" y="5324"/>
                  </a:lnTo>
                  <a:cubicBezTo>
                    <a:pt x="767" y="5994"/>
                    <a:pt x="1533" y="6680"/>
                    <a:pt x="2299" y="7366"/>
                  </a:cubicBezTo>
                  <a:cubicBezTo>
                    <a:pt x="2604" y="7628"/>
                    <a:pt x="2895" y="7927"/>
                    <a:pt x="3262" y="7927"/>
                  </a:cubicBezTo>
                  <a:cubicBezTo>
                    <a:pt x="3432" y="7927"/>
                    <a:pt x="3619" y="7863"/>
                    <a:pt x="3831" y="7702"/>
                  </a:cubicBezTo>
                  <a:cubicBezTo>
                    <a:pt x="4501" y="7223"/>
                    <a:pt x="5187" y="6760"/>
                    <a:pt x="5905" y="6345"/>
                  </a:cubicBezTo>
                  <a:cubicBezTo>
                    <a:pt x="6831" y="5802"/>
                    <a:pt x="6879" y="5515"/>
                    <a:pt x="6097" y="4733"/>
                  </a:cubicBezTo>
                  <a:cubicBezTo>
                    <a:pt x="5522" y="4143"/>
                    <a:pt x="4996" y="3488"/>
                    <a:pt x="4453" y="2882"/>
                  </a:cubicBezTo>
                  <a:cubicBezTo>
                    <a:pt x="3799" y="2164"/>
                    <a:pt x="3160" y="1446"/>
                    <a:pt x="2474" y="775"/>
                  </a:cubicBezTo>
                  <a:cubicBezTo>
                    <a:pt x="2001" y="279"/>
                    <a:pt x="1353" y="1"/>
                    <a:pt x="6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17"/>
            <p:cNvSpPr/>
            <p:nvPr/>
          </p:nvSpPr>
          <p:spPr>
            <a:xfrm>
              <a:off x="11571" y="1397225"/>
              <a:ext cx="236036" cy="260907"/>
            </a:xfrm>
            <a:custGeom>
              <a:rect b="b" l="l" r="r" t="t"/>
              <a:pathLst>
                <a:path extrusionOk="0" h="5049" w="4549">
                  <a:moveTo>
                    <a:pt x="1186" y="0"/>
                  </a:moveTo>
                  <a:cubicBezTo>
                    <a:pt x="891" y="0"/>
                    <a:pt x="578" y="198"/>
                    <a:pt x="0" y="564"/>
                  </a:cubicBezTo>
                  <a:cubicBezTo>
                    <a:pt x="0" y="1697"/>
                    <a:pt x="0" y="2846"/>
                    <a:pt x="0" y="3979"/>
                  </a:cubicBezTo>
                  <a:lnTo>
                    <a:pt x="1644" y="5048"/>
                  </a:lnTo>
                  <a:cubicBezTo>
                    <a:pt x="1916" y="4984"/>
                    <a:pt x="2378" y="4410"/>
                    <a:pt x="2873" y="3867"/>
                  </a:cubicBezTo>
                  <a:cubicBezTo>
                    <a:pt x="3144" y="3580"/>
                    <a:pt x="3480" y="3341"/>
                    <a:pt x="3719" y="3053"/>
                  </a:cubicBezTo>
                  <a:cubicBezTo>
                    <a:pt x="4022" y="2702"/>
                    <a:pt x="4549" y="2176"/>
                    <a:pt x="4453" y="1968"/>
                  </a:cubicBezTo>
                  <a:cubicBezTo>
                    <a:pt x="4262" y="1553"/>
                    <a:pt x="3735" y="1266"/>
                    <a:pt x="3304" y="1011"/>
                  </a:cubicBezTo>
                  <a:cubicBezTo>
                    <a:pt x="3227" y="960"/>
                    <a:pt x="3123" y="952"/>
                    <a:pt x="3013" y="952"/>
                  </a:cubicBezTo>
                  <a:cubicBezTo>
                    <a:pt x="2967" y="952"/>
                    <a:pt x="2919" y="953"/>
                    <a:pt x="2872" y="953"/>
                  </a:cubicBezTo>
                  <a:cubicBezTo>
                    <a:pt x="2756" y="953"/>
                    <a:pt x="2645" y="944"/>
                    <a:pt x="2570" y="883"/>
                  </a:cubicBezTo>
                  <a:cubicBezTo>
                    <a:pt x="1861" y="277"/>
                    <a:pt x="1536" y="0"/>
                    <a:pt x="11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17"/>
            <p:cNvSpPr/>
            <p:nvPr/>
          </p:nvSpPr>
          <p:spPr>
            <a:xfrm>
              <a:off x="11571" y="316314"/>
              <a:ext cx="188871" cy="256980"/>
            </a:xfrm>
            <a:custGeom>
              <a:rect b="b" l="l" r="r" t="t"/>
              <a:pathLst>
                <a:path extrusionOk="0" h="4973" w="3640">
                  <a:moveTo>
                    <a:pt x="0" y="1"/>
                  </a:moveTo>
                  <a:lnTo>
                    <a:pt x="0" y="4613"/>
                  </a:lnTo>
                  <a:cubicBezTo>
                    <a:pt x="383" y="4709"/>
                    <a:pt x="767" y="4804"/>
                    <a:pt x="1150" y="4916"/>
                  </a:cubicBezTo>
                  <a:cubicBezTo>
                    <a:pt x="1299" y="4954"/>
                    <a:pt x="1438" y="4972"/>
                    <a:pt x="1567" y="4972"/>
                  </a:cubicBezTo>
                  <a:cubicBezTo>
                    <a:pt x="2137" y="4972"/>
                    <a:pt x="2505" y="4614"/>
                    <a:pt x="2714" y="4054"/>
                  </a:cubicBezTo>
                  <a:cubicBezTo>
                    <a:pt x="3639" y="1565"/>
                    <a:pt x="2969" y="416"/>
                    <a:pt x="399" y="17"/>
                  </a:cubicBezTo>
                  <a:cubicBezTo>
                    <a:pt x="256" y="1"/>
                    <a:pt x="128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17"/>
            <p:cNvSpPr/>
            <p:nvPr/>
          </p:nvSpPr>
          <p:spPr>
            <a:xfrm>
              <a:off x="1042521" y="2542005"/>
              <a:ext cx="272513" cy="160968"/>
            </a:xfrm>
            <a:custGeom>
              <a:rect b="b" l="l" r="r" t="t"/>
              <a:pathLst>
                <a:path extrusionOk="0" h="3115" w="5252">
                  <a:moveTo>
                    <a:pt x="2981" y="1"/>
                  </a:moveTo>
                  <a:cubicBezTo>
                    <a:pt x="2966" y="1"/>
                    <a:pt x="2951" y="1"/>
                    <a:pt x="2937" y="3"/>
                  </a:cubicBezTo>
                  <a:cubicBezTo>
                    <a:pt x="1533" y="114"/>
                    <a:pt x="176" y="1678"/>
                    <a:pt x="1" y="3115"/>
                  </a:cubicBezTo>
                  <a:lnTo>
                    <a:pt x="5251" y="3115"/>
                  </a:lnTo>
                  <a:cubicBezTo>
                    <a:pt x="5203" y="2923"/>
                    <a:pt x="5235" y="2620"/>
                    <a:pt x="5124" y="2556"/>
                  </a:cubicBezTo>
                  <a:cubicBezTo>
                    <a:pt x="4437" y="2109"/>
                    <a:pt x="4278" y="1471"/>
                    <a:pt x="4134" y="721"/>
                  </a:cubicBezTo>
                  <a:cubicBezTo>
                    <a:pt x="4057" y="413"/>
                    <a:pt x="3386" y="1"/>
                    <a:pt x="29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17"/>
            <p:cNvSpPr/>
            <p:nvPr/>
          </p:nvSpPr>
          <p:spPr>
            <a:xfrm>
              <a:off x="117577" y="2530689"/>
              <a:ext cx="389260" cy="172284"/>
            </a:xfrm>
            <a:custGeom>
              <a:rect b="b" l="l" r="r" t="t"/>
              <a:pathLst>
                <a:path extrusionOk="0" h="3334" w="7502">
                  <a:moveTo>
                    <a:pt x="1054" y="1"/>
                  </a:moveTo>
                  <a:cubicBezTo>
                    <a:pt x="791" y="1"/>
                    <a:pt x="440" y="261"/>
                    <a:pt x="0" y="445"/>
                  </a:cubicBezTo>
                  <a:cubicBezTo>
                    <a:pt x="1045" y="1410"/>
                    <a:pt x="2012" y="1958"/>
                    <a:pt x="3164" y="1958"/>
                  </a:cubicBezTo>
                  <a:cubicBezTo>
                    <a:pt x="3384" y="1958"/>
                    <a:pt x="3611" y="1938"/>
                    <a:pt x="3846" y="1897"/>
                  </a:cubicBezTo>
                  <a:cubicBezTo>
                    <a:pt x="3870" y="1894"/>
                    <a:pt x="3895" y="1892"/>
                    <a:pt x="3920" y="1892"/>
                  </a:cubicBezTo>
                  <a:cubicBezTo>
                    <a:pt x="4260" y="1892"/>
                    <a:pt x="4685" y="2184"/>
                    <a:pt x="5027" y="2392"/>
                  </a:cubicBezTo>
                  <a:cubicBezTo>
                    <a:pt x="5299" y="2568"/>
                    <a:pt x="5474" y="2871"/>
                    <a:pt x="5698" y="3126"/>
                  </a:cubicBezTo>
                  <a:lnTo>
                    <a:pt x="5889" y="2935"/>
                  </a:lnTo>
                  <a:cubicBezTo>
                    <a:pt x="5841" y="2743"/>
                    <a:pt x="5809" y="2552"/>
                    <a:pt x="5746" y="2312"/>
                  </a:cubicBezTo>
                  <a:lnTo>
                    <a:pt x="5746" y="2312"/>
                  </a:lnTo>
                  <a:cubicBezTo>
                    <a:pt x="6512" y="2328"/>
                    <a:pt x="6783" y="2711"/>
                    <a:pt x="6783" y="3334"/>
                  </a:cubicBezTo>
                  <a:lnTo>
                    <a:pt x="6990" y="3334"/>
                  </a:lnTo>
                  <a:cubicBezTo>
                    <a:pt x="7501" y="2695"/>
                    <a:pt x="7341" y="2216"/>
                    <a:pt x="6607" y="1945"/>
                  </a:cubicBezTo>
                  <a:cubicBezTo>
                    <a:pt x="6033" y="1722"/>
                    <a:pt x="5426" y="1610"/>
                    <a:pt x="4836" y="1387"/>
                  </a:cubicBezTo>
                  <a:cubicBezTo>
                    <a:pt x="3607" y="940"/>
                    <a:pt x="2394" y="413"/>
                    <a:pt x="1149" y="14"/>
                  </a:cubicBezTo>
                  <a:cubicBezTo>
                    <a:pt x="1119" y="5"/>
                    <a:pt x="1087" y="1"/>
                    <a:pt x="105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17"/>
            <p:cNvSpPr/>
            <p:nvPr/>
          </p:nvSpPr>
          <p:spPr>
            <a:xfrm>
              <a:off x="10741" y="2302756"/>
              <a:ext cx="135841" cy="161898"/>
            </a:xfrm>
            <a:custGeom>
              <a:rect b="b" l="l" r="r" t="t"/>
              <a:pathLst>
                <a:path extrusionOk="0" h="3133" w="2618">
                  <a:moveTo>
                    <a:pt x="1196" y="0"/>
                  </a:moveTo>
                  <a:cubicBezTo>
                    <a:pt x="758" y="0"/>
                    <a:pt x="303" y="107"/>
                    <a:pt x="16" y="308"/>
                  </a:cubicBezTo>
                  <a:lnTo>
                    <a:pt x="1" y="3132"/>
                  </a:lnTo>
                  <a:cubicBezTo>
                    <a:pt x="527" y="3100"/>
                    <a:pt x="1054" y="3116"/>
                    <a:pt x="1565" y="3037"/>
                  </a:cubicBezTo>
                  <a:cubicBezTo>
                    <a:pt x="1868" y="3005"/>
                    <a:pt x="2347" y="2845"/>
                    <a:pt x="2362" y="2685"/>
                  </a:cubicBezTo>
                  <a:cubicBezTo>
                    <a:pt x="2458" y="1967"/>
                    <a:pt x="2618" y="1153"/>
                    <a:pt x="2378" y="515"/>
                  </a:cubicBezTo>
                  <a:cubicBezTo>
                    <a:pt x="2246" y="163"/>
                    <a:pt x="1735" y="0"/>
                    <a:pt x="11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17"/>
            <p:cNvSpPr/>
            <p:nvPr/>
          </p:nvSpPr>
          <p:spPr>
            <a:xfrm>
              <a:off x="11571" y="1818056"/>
              <a:ext cx="159865" cy="175695"/>
            </a:xfrm>
            <a:custGeom>
              <a:rect b="b" l="l" r="r" t="t"/>
              <a:pathLst>
                <a:path extrusionOk="0" h="3400" w="3081">
                  <a:moveTo>
                    <a:pt x="1389" y="0"/>
                  </a:moveTo>
                  <a:lnTo>
                    <a:pt x="1453" y="415"/>
                  </a:lnTo>
                  <a:lnTo>
                    <a:pt x="0" y="2059"/>
                  </a:lnTo>
                  <a:lnTo>
                    <a:pt x="0" y="3064"/>
                  </a:lnTo>
                  <a:lnTo>
                    <a:pt x="1564" y="3400"/>
                  </a:lnTo>
                  <a:lnTo>
                    <a:pt x="1612" y="3128"/>
                  </a:lnTo>
                  <a:lnTo>
                    <a:pt x="1038" y="2362"/>
                  </a:lnTo>
                  <a:lnTo>
                    <a:pt x="2777" y="2362"/>
                  </a:lnTo>
                  <a:cubicBezTo>
                    <a:pt x="2825" y="1836"/>
                    <a:pt x="3081" y="1165"/>
                    <a:pt x="2857" y="782"/>
                  </a:cubicBezTo>
                  <a:cubicBezTo>
                    <a:pt x="2602" y="367"/>
                    <a:pt x="1900" y="256"/>
                    <a:pt x="13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17"/>
            <p:cNvSpPr/>
            <p:nvPr/>
          </p:nvSpPr>
          <p:spPr>
            <a:xfrm>
              <a:off x="11571" y="2588822"/>
              <a:ext cx="91114" cy="114150"/>
            </a:xfrm>
            <a:custGeom>
              <a:rect b="b" l="l" r="r" t="t"/>
              <a:pathLst>
                <a:path extrusionOk="0" h="2209" w="1756">
                  <a:moveTo>
                    <a:pt x="216" y="0"/>
                  </a:moveTo>
                  <a:cubicBezTo>
                    <a:pt x="144" y="0"/>
                    <a:pt x="72" y="2"/>
                    <a:pt x="0" y="6"/>
                  </a:cubicBezTo>
                  <a:lnTo>
                    <a:pt x="0" y="2209"/>
                  </a:lnTo>
                  <a:lnTo>
                    <a:pt x="798" y="2209"/>
                  </a:lnTo>
                  <a:cubicBezTo>
                    <a:pt x="974" y="1937"/>
                    <a:pt x="1150" y="1666"/>
                    <a:pt x="1341" y="1411"/>
                  </a:cubicBezTo>
                  <a:cubicBezTo>
                    <a:pt x="1756" y="836"/>
                    <a:pt x="1564" y="230"/>
                    <a:pt x="878" y="54"/>
                  </a:cubicBezTo>
                  <a:cubicBezTo>
                    <a:pt x="651" y="18"/>
                    <a:pt x="432" y="0"/>
                    <a:pt x="2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17"/>
            <p:cNvSpPr/>
            <p:nvPr/>
          </p:nvSpPr>
          <p:spPr>
            <a:xfrm>
              <a:off x="438033" y="1006520"/>
              <a:ext cx="507667" cy="539280"/>
            </a:xfrm>
            <a:custGeom>
              <a:rect b="b" l="l" r="r" t="t"/>
              <a:pathLst>
                <a:path extrusionOk="0" h="10436" w="9784">
                  <a:moveTo>
                    <a:pt x="2000" y="0"/>
                  </a:moveTo>
                  <a:cubicBezTo>
                    <a:pt x="1440" y="0"/>
                    <a:pt x="834" y="267"/>
                    <a:pt x="671" y="720"/>
                  </a:cubicBezTo>
                  <a:cubicBezTo>
                    <a:pt x="447" y="1406"/>
                    <a:pt x="160" y="2108"/>
                    <a:pt x="80" y="2826"/>
                  </a:cubicBezTo>
                  <a:cubicBezTo>
                    <a:pt x="0" y="3481"/>
                    <a:pt x="176" y="4167"/>
                    <a:pt x="256" y="4821"/>
                  </a:cubicBezTo>
                  <a:cubicBezTo>
                    <a:pt x="304" y="5204"/>
                    <a:pt x="511" y="5603"/>
                    <a:pt x="447" y="5970"/>
                  </a:cubicBezTo>
                  <a:cubicBezTo>
                    <a:pt x="160" y="7534"/>
                    <a:pt x="160" y="7582"/>
                    <a:pt x="1517" y="8428"/>
                  </a:cubicBezTo>
                  <a:cubicBezTo>
                    <a:pt x="1820" y="8651"/>
                    <a:pt x="2075" y="8907"/>
                    <a:pt x="2299" y="9194"/>
                  </a:cubicBezTo>
                  <a:cubicBezTo>
                    <a:pt x="2990" y="10019"/>
                    <a:pt x="4139" y="10435"/>
                    <a:pt x="5270" y="10435"/>
                  </a:cubicBezTo>
                  <a:cubicBezTo>
                    <a:pt x="6304" y="10435"/>
                    <a:pt x="7324" y="10087"/>
                    <a:pt x="7964" y="9385"/>
                  </a:cubicBezTo>
                  <a:cubicBezTo>
                    <a:pt x="8267" y="9098"/>
                    <a:pt x="8618" y="8859"/>
                    <a:pt x="9001" y="8667"/>
                  </a:cubicBezTo>
                  <a:cubicBezTo>
                    <a:pt x="9672" y="8300"/>
                    <a:pt x="9783" y="7790"/>
                    <a:pt x="9400" y="7167"/>
                  </a:cubicBezTo>
                  <a:cubicBezTo>
                    <a:pt x="9273" y="6928"/>
                    <a:pt x="9017" y="6768"/>
                    <a:pt x="8922" y="6529"/>
                  </a:cubicBezTo>
                  <a:cubicBezTo>
                    <a:pt x="8386" y="5304"/>
                    <a:pt x="7877" y="4869"/>
                    <a:pt x="7142" y="4869"/>
                  </a:cubicBezTo>
                  <a:cubicBezTo>
                    <a:pt x="6738" y="4869"/>
                    <a:pt x="6265" y="5000"/>
                    <a:pt x="5682" y="5204"/>
                  </a:cubicBezTo>
                  <a:cubicBezTo>
                    <a:pt x="5511" y="5267"/>
                    <a:pt x="5359" y="5301"/>
                    <a:pt x="5222" y="5301"/>
                  </a:cubicBezTo>
                  <a:cubicBezTo>
                    <a:pt x="4872" y="5301"/>
                    <a:pt x="4618" y="5082"/>
                    <a:pt x="4389" y="4566"/>
                  </a:cubicBezTo>
                  <a:cubicBezTo>
                    <a:pt x="3974" y="3608"/>
                    <a:pt x="3304" y="2762"/>
                    <a:pt x="2586" y="1661"/>
                  </a:cubicBezTo>
                  <a:cubicBezTo>
                    <a:pt x="2714" y="1454"/>
                    <a:pt x="2825" y="1230"/>
                    <a:pt x="2921" y="1007"/>
                  </a:cubicBezTo>
                  <a:cubicBezTo>
                    <a:pt x="3001" y="799"/>
                    <a:pt x="3001" y="576"/>
                    <a:pt x="2905" y="369"/>
                  </a:cubicBezTo>
                  <a:cubicBezTo>
                    <a:pt x="2715" y="115"/>
                    <a:pt x="2367" y="0"/>
                    <a:pt x="200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17"/>
            <p:cNvSpPr/>
            <p:nvPr/>
          </p:nvSpPr>
          <p:spPr>
            <a:xfrm>
              <a:off x="1129484" y="1730883"/>
              <a:ext cx="353665" cy="541606"/>
            </a:xfrm>
            <a:custGeom>
              <a:rect b="b" l="l" r="r" t="t"/>
              <a:pathLst>
                <a:path extrusionOk="0" h="10481" w="6816">
                  <a:moveTo>
                    <a:pt x="5766" y="0"/>
                  </a:moveTo>
                  <a:cubicBezTo>
                    <a:pt x="5424" y="0"/>
                    <a:pt x="4979" y="310"/>
                    <a:pt x="4676" y="554"/>
                  </a:cubicBezTo>
                  <a:cubicBezTo>
                    <a:pt x="4198" y="953"/>
                    <a:pt x="3831" y="1496"/>
                    <a:pt x="3400" y="1959"/>
                  </a:cubicBezTo>
                  <a:cubicBezTo>
                    <a:pt x="2809" y="2581"/>
                    <a:pt x="1995" y="3108"/>
                    <a:pt x="1676" y="3842"/>
                  </a:cubicBezTo>
                  <a:cubicBezTo>
                    <a:pt x="1022" y="5294"/>
                    <a:pt x="623" y="6858"/>
                    <a:pt x="160" y="8390"/>
                  </a:cubicBezTo>
                  <a:cubicBezTo>
                    <a:pt x="0" y="8965"/>
                    <a:pt x="208" y="9475"/>
                    <a:pt x="862" y="9635"/>
                  </a:cubicBezTo>
                  <a:cubicBezTo>
                    <a:pt x="1979" y="9938"/>
                    <a:pt x="3112" y="10194"/>
                    <a:pt x="4246" y="10481"/>
                  </a:cubicBezTo>
                  <a:cubicBezTo>
                    <a:pt x="5570" y="10305"/>
                    <a:pt x="5810" y="10082"/>
                    <a:pt x="5937" y="8789"/>
                  </a:cubicBezTo>
                  <a:cubicBezTo>
                    <a:pt x="6049" y="7656"/>
                    <a:pt x="6193" y="6523"/>
                    <a:pt x="6320" y="5406"/>
                  </a:cubicBezTo>
                  <a:cubicBezTo>
                    <a:pt x="6464" y="4065"/>
                    <a:pt x="6592" y="2741"/>
                    <a:pt x="6735" y="1416"/>
                  </a:cubicBezTo>
                  <a:cubicBezTo>
                    <a:pt x="6815" y="698"/>
                    <a:pt x="6496" y="139"/>
                    <a:pt x="5873" y="12"/>
                  </a:cubicBezTo>
                  <a:cubicBezTo>
                    <a:pt x="5839" y="4"/>
                    <a:pt x="5803" y="0"/>
                    <a:pt x="57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17"/>
            <p:cNvSpPr/>
            <p:nvPr/>
          </p:nvSpPr>
          <p:spPr>
            <a:xfrm>
              <a:off x="671526" y="775952"/>
              <a:ext cx="299028" cy="398208"/>
            </a:xfrm>
            <a:custGeom>
              <a:rect b="b" l="l" r="r" t="t"/>
              <a:pathLst>
                <a:path extrusionOk="0" h="7706" w="5763">
                  <a:moveTo>
                    <a:pt x="2190" y="1"/>
                  </a:moveTo>
                  <a:cubicBezTo>
                    <a:pt x="1655" y="1"/>
                    <a:pt x="1052" y="282"/>
                    <a:pt x="895" y="745"/>
                  </a:cubicBezTo>
                  <a:cubicBezTo>
                    <a:pt x="528" y="1862"/>
                    <a:pt x="320" y="3043"/>
                    <a:pt x="1" y="4384"/>
                  </a:cubicBezTo>
                  <a:cubicBezTo>
                    <a:pt x="1" y="4384"/>
                    <a:pt x="49" y="4575"/>
                    <a:pt x="113" y="4767"/>
                  </a:cubicBezTo>
                  <a:cubicBezTo>
                    <a:pt x="655" y="6379"/>
                    <a:pt x="2108" y="7528"/>
                    <a:pt x="3815" y="7703"/>
                  </a:cubicBezTo>
                  <a:cubicBezTo>
                    <a:pt x="3842" y="7705"/>
                    <a:pt x="3871" y="7706"/>
                    <a:pt x="3902" y="7706"/>
                  </a:cubicBezTo>
                  <a:cubicBezTo>
                    <a:pt x="4180" y="7706"/>
                    <a:pt x="4588" y="7640"/>
                    <a:pt x="4645" y="7496"/>
                  </a:cubicBezTo>
                  <a:cubicBezTo>
                    <a:pt x="5012" y="6538"/>
                    <a:pt x="5762" y="5389"/>
                    <a:pt x="5491" y="4591"/>
                  </a:cubicBezTo>
                  <a:cubicBezTo>
                    <a:pt x="4980" y="3075"/>
                    <a:pt x="3911" y="1703"/>
                    <a:pt x="2985" y="346"/>
                  </a:cubicBezTo>
                  <a:cubicBezTo>
                    <a:pt x="2827" y="108"/>
                    <a:pt x="2521" y="1"/>
                    <a:pt x="21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17"/>
            <p:cNvSpPr/>
            <p:nvPr/>
          </p:nvSpPr>
          <p:spPr>
            <a:xfrm>
              <a:off x="1065714" y="1019593"/>
              <a:ext cx="440577" cy="389474"/>
            </a:xfrm>
            <a:custGeom>
              <a:rect b="b" l="l" r="r" t="t"/>
              <a:pathLst>
                <a:path extrusionOk="0" h="7537" w="8491">
                  <a:moveTo>
                    <a:pt x="5122" y="1"/>
                  </a:moveTo>
                  <a:cubicBezTo>
                    <a:pt x="4326" y="1"/>
                    <a:pt x="4100" y="899"/>
                    <a:pt x="3655" y="1488"/>
                  </a:cubicBezTo>
                  <a:cubicBezTo>
                    <a:pt x="2554" y="2988"/>
                    <a:pt x="1389" y="4440"/>
                    <a:pt x="336" y="5973"/>
                  </a:cubicBezTo>
                  <a:cubicBezTo>
                    <a:pt x="64" y="6388"/>
                    <a:pt x="96" y="7010"/>
                    <a:pt x="1" y="7537"/>
                  </a:cubicBezTo>
                  <a:cubicBezTo>
                    <a:pt x="495" y="7425"/>
                    <a:pt x="1054" y="7425"/>
                    <a:pt x="1469" y="7185"/>
                  </a:cubicBezTo>
                  <a:cubicBezTo>
                    <a:pt x="3416" y="5973"/>
                    <a:pt x="5315" y="4728"/>
                    <a:pt x="7230" y="3451"/>
                  </a:cubicBezTo>
                  <a:cubicBezTo>
                    <a:pt x="7597" y="3228"/>
                    <a:pt x="7932" y="2940"/>
                    <a:pt x="8236" y="2621"/>
                  </a:cubicBezTo>
                  <a:cubicBezTo>
                    <a:pt x="8379" y="2462"/>
                    <a:pt x="8491" y="1999"/>
                    <a:pt x="8427" y="1951"/>
                  </a:cubicBezTo>
                  <a:cubicBezTo>
                    <a:pt x="7533" y="1288"/>
                    <a:pt x="7041" y="31"/>
                    <a:pt x="5572" y="31"/>
                  </a:cubicBezTo>
                  <a:cubicBezTo>
                    <a:pt x="5520" y="31"/>
                    <a:pt x="5466" y="32"/>
                    <a:pt x="5411" y="36"/>
                  </a:cubicBezTo>
                  <a:cubicBezTo>
                    <a:pt x="5307" y="12"/>
                    <a:pt x="5211" y="1"/>
                    <a:pt x="512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17"/>
            <p:cNvSpPr/>
            <p:nvPr/>
          </p:nvSpPr>
          <p:spPr>
            <a:xfrm>
              <a:off x="346919" y="1478301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0"/>
                  </a:moveTo>
                  <a:cubicBezTo>
                    <a:pt x="224" y="0"/>
                    <a:pt x="1" y="367"/>
                    <a:pt x="65" y="1468"/>
                  </a:cubicBezTo>
                  <a:cubicBezTo>
                    <a:pt x="145" y="3016"/>
                    <a:pt x="288" y="4580"/>
                    <a:pt x="192" y="6128"/>
                  </a:cubicBezTo>
                  <a:cubicBezTo>
                    <a:pt x="129" y="7421"/>
                    <a:pt x="177" y="7708"/>
                    <a:pt x="1405" y="8123"/>
                  </a:cubicBezTo>
                  <a:cubicBezTo>
                    <a:pt x="1693" y="8219"/>
                    <a:pt x="1996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3"/>
                    <a:pt x="4102" y="6575"/>
                  </a:cubicBezTo>
                  <a:cubicBezTo>
                    <a:pt x="3831" y="5075"/>
                    <a:pt x="3576" y="3559"/>
                    <a:pt x="3384" y="2043"/>
                  </a:cubicBezTo>
                  <a:cubicBezTo>
                    <a:pt x="3177" y="431"/>
                    <a:pt x="2746" y="0"/>
                    <a:pt x="11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17"/>
            <p:cNvSpPr/>
            <p:nvPr/>
          </p:nvSpPr>
          <p:spPr>
            <a:xfrm>
              <a:off x="197898" y="552618"/>
              <a:ext cx="308108" cy="386012"/>
            </a:xfrm>
            <a:custGeom>
              <a:rect b="b" l="l" r="r" t="t"/>
              <a:pathLst>
                <a:path extrusionOk="0" h="7470" w="5938">
                  <a:moveTo>
                    <a:pt x="2957" y="1"/>
                  </a:moveTo>
                  <a:cubicBezTo>
                    <a:pt x="2929" y="1"/>
                    <a:pt x="2901" y="3"/>
                    <a:pt x="2873" y="8"/>
                  </a:cubicBezTo>
                  <a:cubicBezTo>
                    <a:pt x="2091" y="439"/>
                    <a:pt x="1245" y="822"/>
                    <a:pt x="591" y="1396"/>
                  </a:cubicBezTo>
                  <a:cubicBezTo>
                    <a:pt x="0" y="1923"/>
                    <a:pt x="543" y="2561"/>
                    <a:pt x="798" y="3120"/>
                  </a:cubicBezTo>
                  <a:cubicBezTo>
                    <a:pt x="846" y="3248"/>
                    <a:pt x="846" y="3391"/>
                    <a:pt x="878" y="3519"/>
                  </a:cubicBezTo>
                  <a:cubicBezTo>
                    <a:pt x="1213" y="4492"/>
                    <a:pt x="1516" y="5482"/>
                    <a:pt x="1883" y="6455"/>
                  </a:cubicBezTo>
                  <a:cubicBezTo>
                    <a:pt x="2110" y="7067"/>
                    <a:pt x="2577" y="7469"/>
                    <a:pt x="3081" y="7469"/>
                  </a:cubicBezTo>
                  <a:cubicBezTo>
                    <a:pt x="3287" y="7469"/>
                    <a:pt x="3499" y="7402"/>
                    <a:pt x="3703" y="7253"/>
                  </a:cubicBezTo>
                  <a:cubicBezTo>
                    <a:pt x="4581" y="6583"/>
                    <a:pt x="5203" y="5578"/>
                    <a:pt x="5937" y="4716"/>
                  </a:cubicBezTo>
                  <a:lnTo>
                    <a:pt x="5762" y="4540"/>
                  </a:lnTo>
                  <a:cubicBezTo>
                    <a:pt x="5762" y="4413"/>
                    <a:pt x="5746" y="4285"/>
                    <a:pt x="5714" y="4157"/>
                  </a:cubicBezTo>
                  <a:cubicBezTo>
                    <a:pt x="4948" y="2833"/>
                    <a:pt x="4166" y="1508"/>
                    <a:pt x="3368" y="199"/>
                  </a:cubicBezTo>
                  <a:cubicBezTo>
                    <a:pt x="3272" y="77"/>
                    <a:pt x="3119" y="1"/>
                    <a:pt x="2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17"/>
            <p:cNvSpPr/>
            <p:nvPr/>
          </p:nvSpPr>
          <p:spPr>
            <a:xfrm>
              <a:off x="863665" y="1643657"/>
              <a:ext cx="242989" cy="288657"/>
            </a:xfrm>
            <a:custGeom>
              <a:rect b="b" l="l" r="r" t="t"/>
              <a:pathLst>
                <a:path extrusionOk="0" h="5586" w="4683">
                  <a:moveTo>
                    <a:pt x="3075" y="0"/>
                  </a:moveTo>
                  <a:cubicBezTo>
                    <a:pt x="1898" y="0"/>
                    <a:pt x="227" y="1095"/>
                    <a:pt x="1" y="2115"/>
                  </a:cubicBezTo>
                  <a:cubicBezTo>
                    <a:pt x="1" y="2274"/>
                    <a:pt x="32" y="2434"/>
                    <a:pt x="112" y="2577"/>
                  </a:cubicBezTo>
                  <a:cubicBezTo>
                    <a:pt x="384" y="3264"/>
                    <a:pt x="655" y="3950"/>
                    <a:pt x="958" y="4604"/>
                  </a:cubicBezTo>
                  <a:cubicBezTo>
                    <a:pt x="1086" y="4891"/>
                    <a:pt x="1261" y="5259"/>
                    <a:pt x="1517" y="5370"/>
                  </a:cubicBezTo>
                  <a:cubicBezTo>
                    <a:pt x="1829" y="5518"/>
                    <a:pt x="2150" y="5586"/>
                    <a:pt x="2462" y="5586"/>
                  </a:cubicBezTo>
                  <a:cubicBezTo>
                    <a:pt x="3635" y="5586"/>
                    <a:pt x="4682" y="4626"/>
                    <a:pt x="4645" y="3327"/>
                  </a:cubicBezTo>
                  <a:cubicBezTo>
                    <a:pt x="4421" y="2338"/>
                    <a:pt x="4214" y="1349"/>
                    <a:pt x="3942" y="391"/>
                  </a:cubicBezTo>
                  <a:cubicBezTo>
                    <a:pt x="3911" y="247"/>
                    <a:pt x="3671" y="104"/>
                    <a:pt x="3496" y="56"/>
                  </a:cubicBezTo>
                  <a:cubicBezTo>
                    <a:pt x="3366" y="18"/>
                    <a:pt x="3224" y="0"/>
                    <a:pt x="30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17"/>
            <p:cNvSpPr/>
            <p:nvPr/>
          </p:nvSpPr>
          <p:spPr>
            <a:xfrm>
              <a:off x="350240" y="2152954"/>
              <a:ext cx="298197" cy="261217"/>
            </a:xfrm>
            <a:custGeom>
              <a:rect b="b" l="l" r="r" t="t"/>
              <a:pathLst>
                <a:path extrusionOk="0" h="5055" w="5747">
                  <a:moveTo>
                    <a:pt x="4225" y="1"/>
                  </a:moveTo>
                  <a:cubicBezTo>
                    <a:pt x="4027" y="1"/>
                    <a:pt x="3143" y="501"/>
                    <a:pt x="2618" y="749"/>
                  </a:cubicBezTo>
                  <a:cubicBezTo>
                    <a:pt x="2474" y="797"/>
                    <a:pt x="2315" y="877"/>
                    <a:pt x="2187" y="972"/>
                  </a:cubicBezTo>
                  <a:cubicBezTo>
                    <a:pt x="1341" y="1802"/>
                    <a:pt x="1" y="2281"/>
                    <a:pt x="17" y="3749"/>
                  </a:cubicBezTo>
                  <a:cubicBezTo>
                    <a:pt x="33" y="4164"/>
                    <a:pt x="160" y="4723"/>
                    <a:pt x="432" y="4946"/>
                  </a:cubicBezTo>
                  <a:cubicBezTo>
                    <a:pt x="529" y="5024"/>
                    <a:pt x="682" y="5054"/>
                    <a:pt x="854" y="5054"/>
                  </a:cubicBezTo>
                  <a:cubicBezTo>
                    <a:pt x="1104" y="5054"/>
                    <a:pt x="1395" y="4990"/>
                    <a:pt x="1613" y="4914"/>
                  </a:cubicBezTo>
                  <a:cubicBezTo>
                    <a:pt x="2618" y="4579"/>
                    <a:pt x="3592" y="4180"/>
                    <a:pt x="4549" y="3717"/>
                  </a:cubicBezTo>
                  <a:cubicBezTo>
                    <a:pt x="4964" y="3526"/>
                    <a:pt x="5299" y="3111"/>
                    <a:pt x="5746" y="2728"/>
                  </a:cubicBezTo>
                  <a:cubicBezTo>
                    <a:pt x="5204" y="1659"/>
                    <a:pt x="4836" y="765"/>
                    <a:pt x="4262" y="15"/>
                  </a:cubicBezTo>
                  <a:cubicBezTo>
                    <a:pt x="4256" y="5"/>
                    <a:pt x="4244" y="1"/>
                    <a:pt x="42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17"/>
            <p:cNvSpPr/>
            <p:nvPr/>
          </p:nvSpPr>
          <p:spPr>
            <a:xfrm>
              <a:off x="551459" y="469578"/>
              <a:ext cx="366897" cy="234398"/>
            </a:xfrm>
            <a:custGeom>
              <a:rect b="b" l="l" r="r" t="t"/>
              <a:pathLst>
                <a:path extrusionOk="0" h="4536" w="7071">
                  <a:moveTo>
                    <a:pt x="678" y="1"/>
                  </a:moveTo>
                  <a:cubicBezTo>
                    <a:pt x="550" y="1"/>
                    <a:pt x="420" y="6"/>
                    <a:pt x="292" y="6"/>
                  </a:cubicBezTo>
                  <a:cubicBezTo>
                    <a:pt x="243" y="6"/>
                    <a:pt x="193" y="5"/>
                    <a:pt x="145" y="3"/>
                  </a:cubicBezTo>
                  <a:lnTo>
                    <a:pt x="145" y="3"/>
                  </a:lnTo>
                  <a:cubicBezTo>
                    <a:pt x="145" y="418"/>
                    <a:pt x="1" y="929"/>
                    <a:pt x="192" y="1248"/>
                  </a:cubicBezTo>
                  <a:cubicBezTo>
                    <a:pt x="528" y="1838"/>
                    <a:pt x="1182" y="2237"/>
                    <a:pt x="1517" y="2844"/>
                  </a:cubicBezTo>
                  <a:cubicBezTo>
                    <a:pt x="2219" y="4057"/>
                    <a:pt x="3448" y="4121"/>
                    <a:pt x="4533" y="4535"/>
                  </a:cubicBezTo>
                  <a:cubicBezTo>
                    <a:pt x="4996" y="4376"/>
                    <a:pt x="5459" y="4232"/>
                    <a:pt x="5938" y="4136"/>
                  </a:cubicBezTo>
                  <a:cubicBezTo>
                    <a:pt x="7071" y="3945"/>
                    <a:pt x="6704" y="3083"/>
                    <a:pt x="6544" y="2509"/>
                  </a:cubicBezTo>
                  <a:cubicBezTo>
                    <a:pt x="6480" y="2221"/>
                    <a:pt x="5810" y="1934"/>
                    <a:pt x="5411" y="1934"/>
                  </a:cubicBezTo>
                  <a:cubicBezTo>
                    <a:pt x="5341" y="1936"/>
                    <a:pt x="5272" y="1937"/>
                    <a:pt x="5205" y="1937"/>
                  </a:cubicBezTo>
                  <a:cubicBezTo>
                    <a:pt x="4612" y="1937"/>
                    <a:pt x="4127" y="1850"/>
                    <a:pt x="3783" y="1248"/>
                  </a:cubicBezTo>
                  <a:cubicBezTo>
                    <a:pt x="3703" y="1120"/>
                    <a:pt x="3576" y="1024"/>
                    <a:pt x="3432" y="977"/>
                  </a:cubicBezTo>
                  <a:cubicBezTo>
                    <a:pt x="2714" y="657"/>
                    <a:pt x="2012" y="322"/>
                    <a:pt x="1278" y="83"/>
                  </a:cubicBezTo>
                  <a:cubicBezTo>
                    <a:pt x="1088" y="14"/>
                    <a:pt x="885" y="1"/>
                    <a:pt x="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17"/>
            <p:cNvSpPr/>
            <p:nvPr/>
          </p:nvSpPr>
          <p:spPr>
            <a:xfrm>
              <a:off x="935685" y="470405"/>
              <a:ext cx="260112" cy="261631"/>
            </a:xfrm>
            <a:custGeom>
              <a:rect b="b" l="l" r="r" t="t"/>
              <a:pathLst>
                <a:path extrusionOk="0" h="5063" w="5013">
                  <a:moveTo>
                    <a:pt x="3014" y="0"/>
                  </a:moveTo>
                  <a:cubicBezTo>
                    <a:pt x="1990" y="0"/>
                    <a:pt x="794" y="556"/>
                    <a:pt x="336" y="1344"/>
                  </a:cubicBezTo>
                  <a:cubicBezTo>
                    <a:pt x="192" y="1631"/>
                    <a:pt x="81" y="1918"/>
                    <a:pt x="1" y="2205"/>
                  </a:cubicBezTo>
                  <a:cubicBezTo>
                    <a:pt x="224" y="2541"/>
                    <a:pt x="400" y="3019"/>
                    <a:pt x="735" y="3259"/>
                  </a:cubicBezTo>
                  <a:cubicBezTo>
                    <a:pt x="1533" y="3849"/>
                    <a:pt x="2379" y="4376"/>
                    <a:pt x="3241" y="4855"/>
                  </a:cubicBezTo>
                  <a:cubicBezTo>
                    <a:pt x="3496" y="4998"/>
                    <a:pt x="3847" y="4998"/>
                    <a:pt x="4150" y="5062"/>
                  </a:cubicBezTo>
                  <a:cubicBezTo>
                    <a:pt x="4198" y="4695"/>
                    <a:pt x="4390" y="4280"/>
                    <a:pt x="4294" y="3961"/>
                  </a:cubicBezTo>
                  <a:cubicBezTo>
                    <a:pt x="4055" y="3243"/>
                    <a:pt x="4071" y="2652"/>
                    <a:pt x="4501" y="1998"/>
                  </a:cubicBezTo>
                  <a:cubicBezTo>
                    <a:pt x="5012" y="1248"/>
                    <a:pt x="4629" y="418"/>
                    <a:pt x="3751" y="115"/>
                  </a:cubicBezTo>
                  <a:cubicBezTo>
                    <a:pt x="3527" y="37"/>
                    <a:pt x="3276" y="0"/>
                    <a:pt x="30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0" name="Google Shape;7110;p17"/>
            <p:cNvSpPr/>
            <p:nvPr/>
          </p:nvSpPr>
          <p:spPr>
            <a:xfrm>
              <a:off x="588766" y="1907917"/>
              <a:ext cx="302297" cy="329273"/>
            </a:xfrm>
            <a:custGeom>
              <a:rect b="b" l="l" r="r" t="t"/>
              <a:pathLst>
                <a:path extrusionOk="0" h="6372" w="5826">
                  <a:moveTo>
                    <a:pt x="239" y="1"/>
                  </a:moveTo>
                  <a:lnTo>
                    <a:pt x="0" y="208"/>
                  </a:lnTo>
                  <a:cubicBezTo>
                    <a:pt x="511" y="1405"/>
                    <a:pt x="974" y="2634"/>
                    <a:pt x="1564" y="3799"/>
                  </a:cubicBezTo>
                  <a:cubicBezTo>
                    <a:pt x="1899" y="4454"/>
                    <a:pt x="2585" y="4948"/>
                    <a:pt x="2857" y="5619"/>
                  </a:cubicBezTo>
                  <a:cubicBezTo>
                    <a:pt x="3108" y="6220"/>
                    <a:pt x="3510" y="6372"/>
                    <a:pt x="3928" y="6372"/>
                  </a:cubicBezTo>
                  <a:cubicBezTo>
                    <a:pt x="4120" y="6372"/>
                    <a:pt x="4315" y="6340"/>
                    <a:pt x="4501" y="6305"/>
                  </a:cubicBezTo>
                  <a:cubicBezTo>
                    <a:pt x="4979" y="6193"/>
                    <a:pt x="5697" y="5826"/>
                    <a:pt x="5761" y="5475"/>
                  </a:cubicBezTo>
                  <a:cubicBezTo>
                    <a:pt x="5825" y="4884"/>
                    <a:pt x="5618" y="4310"/>
                    <a:pt x="5219" y="3879"/>
                  </a:cubicBezTo>
                  <a:cubicBezTo>
                    <a:pt x="3910" y="2666"/>
                    <a:pt x="2506" y="1565"/>
                    <a:pt x="1117" y="448"/>
                  </a:cubicBezTo>
                  <a:cubicBezTo>
                    <a:pt x="846" y="272"/>
                    <a:pt x="543" y="113"/>
                    <a:pt x="2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17"/>
            <p:cNvSpPr/>
            <p:nvPr/>
          </p:nvSpPr>
          <p:spPr>
            <a:xfrm>
              <a:off x="600337" y="1587953"/>
              <a:ext cx="144974" cy="155490"/>
            </a:xfrm>
            <a:custGeom>
              <a:rect b="b" l="l" r="r" t="t"/>
              <a:pathLst>
                <a:path extrusionOk="0" h="3009" w="2794">
                  <a:moveTo>
                    <a:pt x="2059" y="1"/>
                  </a:moveTo>
                  <a:cubicBezTo>
                    <a:pt x="1453" y="17"/>
                    <a:pt x="894" y="272"/>
                    <a:pt x="463" y="703"/>
                  </a:cubicBezTo>
                  <a:cubicBezTo>
                    <a:pt x="0" y="1230"/>
                    <a:pt x="479" y="1740"/>
                    <a:pt x="942" y="2123"/>
                  </a:cubicBezTo>
                  <a:cubicBezTo>
                    <a:pt x="1181" y="2315"/>
                    <a:pt x="1373" y="2538"/>
                    <a:pt x="1612" y="2730"/>
                  </a:cubicBezTo>
                  <a:cubicBezTo>
                    <a:pt x="1857" y="2915"/>
                    <a:pt x="2060" y="3009"/>
                    <a:pt x="2222" y="3009"/>
                  </a:cubicBezTo>
                  <a:cubicBezTo>
                    <a:pt x="2492" y="3009"/>
                    <a:pt x="2648" y="2748"/>
                    <a:pt x="2698" y="2219"/>
                  </a:cubicBezTo>
                  <a:cubicBezTo>
                    <a:pt x="2714" y="1996"/>
                    <a:pt x="2698" y="1756"/>
                    <a:pt x="2698" y="1533"/>
                  </a:cubicBezTo>
                  <a:lnTo>
                    <a:pt x="2730" y="1533"/>
                  </a:lnTo>
                  <a:cubicBezTo>
                    <a:pt x="2714" y="1469"/>
                    <a:pt x="2714" y="1405"/>
                    <a:pt x="2730" y="1325"/>
                  </a:cubicBezTo>
                  <a:cubicBezTo>
                    <a:pt x="2793" y="735"/>
                    <a:pt x="2777" y="33"/>
                    <a:pt x="20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17"/>
            <p:cNvSpPr/>
            <p:nvPr/>
          </p:nvSpPr>
          <p:spPr>
            <a:xfrm>
              <a:off x="809858" y="1512096"/>
              <a:ext cx="204592" cy="136215"/>
            </a:xfrm>
            <a:custGeom>
              <a:rect b="b" l="l" r="r" t="t"/>
              <a:pathLst>
                <a:path extrusionOk="0" h="2636" w="3943">
                  <a:moveTo>
                    <a:pt x="3571" y="1"/>
                  </a:moveTo>
                  <a:cubicBezTo>
                    <a:pt x="2738" y="1"/>
                    <a:pt x="2200" y="504"/>
                    <a:pt x="1612" y="910"/>
                  </a:cubicBezTo>
                  <a:cubicBezTo>
                    <a:pt x="1277" y="1134"/>
                    <a:pt x="894" y="1245"/>
                    <a:pt x="543" y="1453"/>
                  </a:cubicBezTo>
                  <a:cubicBezTo>
                    <a:pt x="351" y="1612"/>
                    <a:pt x="176" y="1772"/>
                    <a:pt x="0" y="1963"/>
                  </a:cubicBezTo>
                  <a:cubicBezTo>
                    <a:pt x="232" y="2195"/>
                    <a:pt x="478" y="2635"/>
                    <a:pt x="667" y="2635"/>
                  </a:cubicBezTo>
                  <a:cubicBezTo>
                    <a:pt x="674" y="2635"/>
                    <a:pt x="680" y="2635"/>
                    <a:pt x="686" y="2634"/>
                  </a:cubicBezTo>
                  <a:cubicBezTo>
                    <a:pt x="2187" y="2394"/>
                    <a:pt x="3160" y="1437"/>
                    <a:pt x="3942" y="32"/>
                  </a:cubicBezTo>
                  <a:cubicBezTo>
                    <a:pt x="3812" y="11"/>
                    <a:pt x="3689" y="1"/>
                    <a:pt x="35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17"/>
            <p:cNvSpPr/>
            <p:nvPr/>
          </p:nvSpPr>
          <p:spPr>
            <a:xfrm>
              <a:off x="170554" y="212811"/>
              <a:ext cx="145804" cy="123348"/>
            </a:xfrm>
            <a:custGeom>
              <a:rect b="b" l="l" r="r" t="t"/>
              <a:pathLst>
                <a:path extrusionOk="0" h="2387" w="2810">
                  <a:moveTo>
                    <a:pt x="1109" y="0"/>
                  </a:moveTo>
                  <a:cubicBezTo>
                    <a:pt x="1006" y="0"/>
                    <a:pt x="907" y="13"/>
                    <a:pt x="815" y="41"/>
                  </a:cubicBezTo>
                  <a:cubicBezTo>
                    <a:pt x="432" y="136"/>
                    <a:pt x="208" y="982"/>
                    <a:pt x="49" y="1541"/>
                  </a:cubicBezTo>
                  <a:cubicBezTo>
                    <a:pt x="1" y="1732"/>
                    <a:pt x="368" y="2036"/>
                    <a:pt x="607" y="2387"/>
                  </a:cubicBezTo>
                  <a:cubicBezTo>
                    <a:pt x="1437" y="1892"/>
                    <a:pt x="2107" y="1525"/>
                    <a:pt x="2730" y="1094"/>
                  </a:cubicBezTo>
                  <a:cubicBezTo>
                    <a:pt x="2809" y="1030"/>
                    <a:pt x="2762" y="472"/>
                    <a:pt x="2666" y="440"/>
                  </a:cubicBezTo>
                  <a:cubicBezTo>
                    <a:pt x="2166" y="269"/>
                    <a:pt x="1591" y="0"/>
                    <a:pt x="11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17"/>
            <p:cNvSpPr/>
            <p:nvPr/>
          </p:nvSpPr>
          <p:spPr>
            <a:xfrm>
              <a:off x="464547" y="2502527"/>
              <a:ext cx="146582" cy="129653"/>
            </a:xfrm>
            <a:custGeom>
              <a:rect b="b" l="l" r="r" t="t"/>
              <a:pathLst>
                <a:path extrusionOk="0" h="2509" w="2825">
                  <a:moveTo>
                    <a:pt x="527" y="0"/>
                  </a:moveTo>
                  <a:cubicBezTo>
                    <a:pt x="351" y="352"/>
                    <a:pt x="96" y="687"/>
                    <a:pt x="16" y="1054"/>
                  </a:cubicBezTo>
                  <a:cubicBezTo>
                    <a:pt x="0" y="1341"/>
                    <a:pt x="96" y="1628"/>
                    <a:pt x="319" y="1836"/>
                  </a:cubicBezTo>
                  <a:cubicBezTo>
                    <a:pt x="686" y="2139"/>
                    <a:pt x="1149" y="2474"/>
                    <a:pt x="1612" y="2506"/>
                  </a:cubicBezTo>
                  <a:cubicBezTo>
                    <a:pt x="1628" y="2507"/>
                    <a:pt x="1644" y="2508"/>
                    <a:pt x="1659" y="2508"/>
                  </a:cubicBezTo>
                  <a:cubicBezTo>
                    <a:pt x="2001" y="2508"/>
                    <a:pt x="2407" y="2190"/>
                    <a:pt x="2681" y="1916"/>
                  </a:cubicBezTo>
                  <a:cubicBezTo>
                    <a:pt x="2825" y="1788"/>
                    <a:pt x="2793" y="1229"/>
                    <a:pt x="2665" y="1150"/>
                  </a:cubicBezTo>
                  <a:cubicBezTo>
                    <a:pt x="2091" y="846"/>
                    <a:pt x="1484" y="575"/>
                    <a:pt x="878" y="336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17"/>
            <p:cNvSpPr/>
            <p:nvPr/>
          </p:nvSpPr>
          <p:spPr>
            <a:xfrm>
              <a:off x="999610" y="1051218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0"/>
                  </a:moveTo>
                  <a:cubicBezTo>
                    <a:pt x="276" y="0"/>
                    <a:pt x="154" y="5"/>
                    <a:pt x="30" y="14"/>
                  </a:cubicBezTo>
                  <a:cubicBezTo>
                    <a:pt x="0" y="1056"/>
                    <a:pt x="349" y="1950"/>
                    <a:pt x="753" y="1950"/>
                  </a:cubicBezTo>
                  <a:cubicBezTo>
                    <a:pt x="788" y="1950"/>
                    <a:pt x="824" y="1943"/>
                    <a:pt x="860" y="1929"/>
                  </a:cubicBezTo>
                  <a:cubicBezTo>
                    <a:pt x="1354" y="1754"/>
                    <a:pt x="1929" y="1323"/>
                    <a:pt x="2104" y="876"/>
                  </a:cubicBezTo>
                  <a:cubicBezTo>
                    <a:pt x="2292" y="386"/>
                    <a:pt x="1491" y="0"/>
                    <a:pt x="3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17"/>
            <p:cNvSpPr/>
            <p:nvPr/>
          </p:nvSpPr>
          <p:spPr>
            <a:xfrm>
              <a:off x="161992" y="1652287"/>
              <a:ext cx="76534" cy="136060"/>
            </a:xfrm>
            <a:custGeom>
              <a:rect b="b" l="l" r="r" t="t"/>
              <a:pathLst>
                <a:path extrusionOk="0" h="2633" w="1475">
                  <a:moveTo>
                    <a:pt x="437" y="1"/>
                  </a:moveTo>
                  <a:cubicBezTo>
                    <a:pt x="277" y="639"/>
                    <a:pt x="70" y="1197"/>
                    <a:pt x="38" y="1772"/>
                  </a:cubicBezTo>
                  <a:cubicBezTo>
                    <a:pt x="1" y="2279"/>
                    <a:pt x="682" y="2633"/>
                    <a:pt x="724" y="2633"/>
                  </a:cubicBezTo>
                  <a:cubicBezTo>
                    <a:pt x="736" y="2633"/>
                    <a:pt x="694" y="2603"/>
                    <a:pt x="565" y="2538"/>
                  </a:cubicBezTo>
                  <a:lnTo>
                    <a:pt x="565" y="2538"/>
                  </a:lnTo>
                  <a:cubicBezTo>
                    <a:pt x="579" y="2544"/>
                    <a:pt x="596" y="2547"/>
                    <a:pt x="617" y="2547"/>
                  </a:cubicBezTo>
                  <a:cubicBezTo>
                    <a:pt x="809" y="2547"/>
                    <a:pt x="1252" y="2298"/>
                    <a:pt x="1267" y="2139"/>
                  </a:cubicBezTo>
                  <a:cubicBezTo>
                    <a:pt x="1363" y="1357"/>
                    <a:pt x="1474" y="527"/>
                    <a:pt x="4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17"/>
            <p:cNvSpPr/>
            <p:nvPr/>
          </p:nvSpPr>
          <p:spPr>
            <a:xfrm>
              <a:off x="696380" y="1911224"/>
              <a:ext cx="122610" cy="81595"/>
            </a:xfrm>
            <a:custGeom>
              <a:rect b="b" l="l" r="r" t="t"/>
              <a:pathLst>
                <a:path extrusionOk="0" h="1579" w="2363">
                  <a:moveTo>
                    <a:pt x="1" y="1"/>
                  </a:moveTo>
                  <a:lnTo>
                    <a:pt x="1" y="1"/>
                  </a:lnTo>
                  <a:cubicBezTo>
                    <a:pt x="818" y="1160"/>
                    <a:pt x="1176" y="1578"/>
                    <a:pt x="1637" y="1578"/>
                  </a:cubicBezTo>
                  <a:cubicBezTo>
                    <a:pt x="1842" y="1578"/>
                    <a:pt x="2067" y="1495"/>
                    <a:pt x="2363" y="1357"/>
                  </a:cubicBezTo>
                  <a:cubicBezTo>
                    <a:pt x="1884" y="448"/>
                    <a:pt x="1150" y="17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17"/>
            <p:cNvSpPr/>
            <p:nvPr/>
          </p:nvSpPr>
          <p:spPr>
            <a:xfrm>
              <a:off x="240965" y="2404398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5" y="48"/>
                  </a:moveTo>
                  <a:lnTo>
                    <a:pt x="0" y="335"/>
                  </a:lnTo>
                  <a:cubicBezTo>
                    <a:pt x="319" y="734"/>
                    <a:pt x="639" y="1149"/>
                    <a:pt x="942" y="1564"/>
                  </a:cubicBezTo>
                  <a:cubicBezTo>
                    <a:pt x="1117" y="1325"/>
                    <a:pt x="1437" y="1102"/>
                    <a:pt x="1452" y="862"/>
                  </a:cubicBezTo>
                  <a:cubicBezTo>
                    <a:pt x="1532" y="0"/>
                    <a:pt x="846" y="144"/>
                    <a:pt x="335" y="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17"/>
            <p:cNvSpPr/>
            <p:nvPr/>
          </p:nvSpPr>
          <p:spPr>
            <a:xfrm>
              <a:off x="542378" y="2472814"/>
              <a:ext cx="101907" cy="57721"/>
            </a:xfrm>
            <a:custGeom>
              <a:rect b="b" l="l" r="r" t="t"/>
              <a:pathLst>
                <a:path extrusionOk="0" h="1117" w="1964">
                  <a:moveTo>
                    <a:pt x="96" y="1"/>
                  </a:moveTo>
                  <a:cubicBezTo>
                    <a:pt x="64" y="97"/>
                    <a:pt x="32" y="192"/>
                    <a:pt x="0" y="288"/>
                  </a:cubicBezTo>
                  <a:cubicBezTo>
                    <a:pt x="495" y="837"/>
                    <a:pt x="868" y="1117"/>
                    <a:pt x="1205" y="1117"/>
                  </a:cubicBezTo>
                  <a:cubicBezTo>
                    <a:pt x="1466" y="1117"/>
                    <a:pt x="1706" y="949"/>
                    <a:pt x="1963" y="607"/>
                  </a:cubicBezTo>
                  <a:lnTo>
                    <a:pt x="9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17"/>
            <p:cNvSpPr/>
            <p:nvPr/>
          </p:nvSpPr>
          <p:spPr>
            <a:xfrm>
              <a:off x="112596" y="2180909"/>
              <a:ext cx="60916" cy="73275"/>
            </a:xfrm>
            <a:custGeom>
              <a:rect b="b" l="l" r="r" t="t"/>
              <a:pathLst>
                <a:path extrusionOk="0" h="1418" w="1174">
                  <a:moveTo>
                    <a:pt x="830" y="0"/>
                  </a:moveTo>
                  <a:cubicBezTo>
                    <a:pt x="527" y="495"/>
                    <a:pt x="288" y="910"/>
                    <a:pt x="0" y="1373"/>
                  </a:cubicBezTo>
                  <a:cubicBezTo>
                    <a:pt x="222" y="1400"/>
                    <a:pt x="404" y="1417"/>
                    <a:pt x="551" y="1417"/>
                  </a:cubicBezTo>
                  <a:cubicBezTo>
                    <a:pt x="1173" y="1417"/>
                    <a:pt x="1153" y="1111"/>
                    <a:pt x="8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17"/>
            <p:cNvSpPr/>
            <p:nvPr/>
          </p:nvSpPr>
          <p:spPr>
            <a:xfrm>
              <a:off x="7440283" y="2547328"/>
              <a:ext cx="357816" cy="409731"/>
            </a:xfrm>
            <a:custGeom>
              <a:rect b="b" l="l" r="r" t="t"/>
              <a:pathLst>
                <a:path extrusionOk="0" h="7929" w="6896">
                  <a:moveTo>
                    <a:pt x="3615" y="1"/>
                  </a:moveTo>
                  <a:cubicBezTo>
                    <a:pt x="3446" y="1"/>
                    <a:pt x="3260" y="63"/>
                    <a:pt x="3049" y="219"/>
                  </a:cubicBezTo>
                  <a:cubicBezTo>
                    <a:pt x="2379" y="713"/>
                    <a:pt x="1692" y="1176"/>
                    <a:pt x="974" y="1591"/>
                  </a:cubicBezTo>
                  <a:cubicBezTo>
                    <a:pt x="49" y="2134"/>
                    <a:pt x="1" y="2421"/>
                    <a:pt x="783" y="3203"/>
                  </a:cubicBezTo>
                  <a:cubicBezTo>
                    <a:pt x="1357" y="3794"/>
                    <a:pt x="1884" y="4432"/>
                    <a:pt x="2427" y="5054"/>
                  </a:cubicBezTo>
                  <a:cubicBezTo>
                    <a:pt x="3081" y="5757"/>
                    <a:pt x="3719" y="6475"/>
                    <a:pt x="4405" y="7161"/>
                  </a:cubicBezTo>
                  <a:cubicBezTo>
                    <a:pt x="4880" y="7660"/>
                    <a:pt x="5532" y="7929"/>
                    <a:pt x="6202" y="7929"/>
                  </a:cubicBezTo>
                  <a:cubicBezTo>
                    <a:pt x="6433" y="7929"/>
                    <a:pt x="6666" y="7897"/>
                    <a:pt x="6895" y="7831"/>
                  </a:cubicBezTo>
                  <a:lnTo>
                    <a:pt x="6895" y="2613"/>
                  </a:lnTo>
                  <a:cubicBezTo>
                    <a:pt x="6113" y="1942"/>
                    <a:pt x="5347" y="1256"/>
                    <a:pt x="4581" y="570"/>
                  </a:cubicBezTo>
                  <a:cubicBezTo>
                    <a:pt x="4275" y="296"/>
                    <a:pt x="3984" y="1"/>
                    <a:pt x="36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17"/>
            <p:cNvSpPr/>
            <p:nvPr/>
          </p:nvSpPr>
          <p:spPr>
            <a:xfrm>
              <a:off x="7146315" y="4129810"/>
              <a:ext cx="189701" cy="257342"/>
            </a:xfrm>
            <a:custGeom>
              <a:rect b="b" l="l" r="r" t="t"/>
              <a:pathLst>
                <a:path extrusionOk="0" h="4980" w="3656">
                  <a:moveTo>
                    <a:pt x="2061" y="1"/>
                  </a:moveTo>
                  <a:cubicBezTo>
                    <a:pt x="1509" y="1"/>
                    <a:pt x="1145" y="359"/>
                    <a:pt x="926" y="926"/>
                  </a:cubicBezTo>
                  <a:cubicBezTo>
                    <a:pt x="0" y="3416"/>
                    <a:pt x="671" y="4549"/>
                    <a:pt x="3256" y="4948"/>
                  </a:cubicBezTo>
                  <a:cubicBezTo>
                    <a:pt x="3384" y="4980"/>
                    <a:pt x="3511" y="4980"/>
                    <a:pt x="3655" y="4980"/>
                  </a:cubicBezTo>
                  <a:lnTo>
                    <a:pt x="3639" y="367"/>
                  </a:lnTo>
                  <a:cubicBezTo>
                    <a:pt x="3256" y="272"/>
                    <a:pt x="2873" y="176"/>
                    <a:pt x="2490" y="64"/>
                  </a:cubicBezTo>
                  <a:cubicBezTo>
                    <a:pt x="2336" y="21"/>
                    <a:pt x="2193" y="1"/>
                    <a:pt x="20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17"/>
            <p:cNvSpPr/>
            <p:nvPr/>
          </p:nvSpPr>
          <p:spPr>
            <a:xfrm>
              <a:off x="7428712" y="4864430"/>
              <a:ext cx="385109" cy="258943"/>
            </a:xfrm>
            <a:custGeom>
              <a:rect b="b" l="l" r="r" t="t"/>
              <a:pathLst>
                <a:path extrusionOk="0" h="5011" w="7422">
                  <a:moveTo>
                    <a:pt x="4507" y="1"/>
                  </a:moveTo>
                  <a:cubicBezTo>
                    <a:pt x="3473" y="1"/>
                    <a:pt x="2455" y="348"/>
                    <a:pt x="1820" y="1053"/>
                  </a:cubicBezTo>
                  <a:cubicBezTo>
                    <a:pt x="1500" y="1340"/>
                    <a:pt x="1149" y="1580"/>
                    <a:pt x="766" y="1755"/>
                  </a:cubicBezTo>
                  <a:cubicBezTo>
                    <a:pt x="96" y="2138"/>
                    <a:pt x="0" y="2649"/>
                    <a:pt x="367" y="3271"/>
                  </a:cubicBezTo>
                  <a:cubicBezTo>
                    <a:pt x="511" y="3495"/>
                    <a:pt x="766" y="3670"/>
                    <a:pt x="862" y="3910"/>
                  </a:cubicBezTo>
                  <a:cubicBezTo>
                    <a:pt x="1022" y="4309"/>
                    <a:pt x="1229" y="4676"/>
                    <a:pt x="1500" y="5011"/>
                  </a:cubicBezTo>
                  <a:lnTo>
                    <a:pt x="7421" y="5011"/>
                  </a:lnTo>
                  <a:lnTo>
                    <a:pt x="7421" y="1165"/>
                  </a:lnTo>
                  <a:cubicBezTo>
                    <a:pt x="6723" y="392"/>
                    <a:pt x="5606" y="1"/>
                    <a:pt x="45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17"/>
            <p:cNvSpPr/>
            <p:nvPr/>
          </p:nvSpPr>
          <p:spPr>
            <a:xfrm>
              <a:off x="6838286" y="2550842"/>
              <a:ext cx="298976" cy="398414"/>
            </a:xfrm>
            <a:custGeom>
              <a:rect b="b" l="l" r="r" t="t"/>
              <a:pathLst>
                <a:path extrusionOk="0" h="7710" w="5762">
                  <a:moveTo>
                    <a:pt x="1815" y="0"/>
                  </a:moveTo>
                  <a:cubicBezTo>
                    <a:pt x="1540" y="0"/>
                    <a:pt x="1174" y="76"/>
                    <a:pt x="1133" y="199"/>
                  </a:cubicBezTo>
                  <a:cubicBezTo>
                    <a:pt x="750" y="1156"/>
                    <a:pt x="0" y="2305"/>
                    <a:pt x="272" y="3103"/>
                  </a:cubicBezTo>
                  <a:cubicBezTo>
                    <a:pt x="782" y="4635"/>
                    <a:pt x="1852" y="5992"/>
                    <a:pt x="2777" y="7364"/>
                  </a:cubicBezTo>
                  <a:cubicBezTo>
                    <a:pt x="2936" y="7602"/>
                    <a:pt x="3241" y="7709"/>
                    <a:pt x="3572" y="7709"/>
                  </a:cubicBezTo>
                  <a:cubicBezTo>
                    <a:pt x="4108" y="7709"/>
                    <a:pt x="4710" y="7429"/>
                    <a:pt x="4868" y="6965"/>
                  </a:cubicBezTo>
                  <a:cubicBezTo>
                    <a:pt x="5235" y="5848"/>
                    <a:pt x="5442" y="4667"/>
                    <a:pt x="5762" y="3327"/>
                  </a:cubicBezTo>
                  <a:cubicBezTo>
                    <a:pt x="5762" y="3327"/>
                    <a:pt x="5714" y="3135"/>
                    <a:pt x="5650" y="2944"/>
                  </a:cubicBezTo>
                  <a:cubicBezTo>
                    <a:pt x="5107" y="1316"/>
                    <a:pt x="3655" y="167"/>
                    <a:pt x="1947" y="7"/>
                  </a:cubicBezTo>
                  <a:cubicBezTo>
                    <a:pt x="1907" y="2"/>
                    <a:pt x="1862" y="0"/>
                    <a:pt x="18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17"/>
            <p:cNvSpPr/>
            <p:nvPr/>
          </p:nvSpPr>
          <p:spPr>
            <a:xfrm>
              <a:off x="6427545" y="2306270"/>
              <a:ext cx="440577" cy="388648"/>
            </a:xfrm>
            <a:custGeom>
              <a:rect b="b" l="l" r="r" t="t"/>
              <a:pathLst>
                <a:path extrusionOk="0" h="7521" w="8491">
                  <a:moveTo>
                    <a:pt x="8491" y="0"/>
                  </a:moveTo>
                  <a:lnTo>
                    <a:pt x="8491" y="0"/>
                  </a:lnTo>
                  <a:cubicBezTo>
                    <a:pt x="7996" y="112"/>
                    <a:pt x="7422" y="96"/>
                    <a:pt x="7023" y="351"/>
                  </a:cubicBezTo>
                  <a:cubicBezTo>
                    <a:pt x="5076" y="1548"/>
                    <a:pt x="3176" y="2809"/>
                    <a:pt x="1261" y="4070"/>
                  </a:cubicBezTo>
                  <a:cubicBezTo>
                    <a:pt x="894" y="4293"/>
                    <a:pt x="559" y="4580"/>
                    <a:pt x="256" y="4900"/>
                  </a:cubicBezTo>
                  <a:cubicBezTo>
                    <a:pt x="128" y="5059"/>
                    <a:pt x="1" y="5522"/>
                    <a:pt x="64" y="5570"/>
                  </a:cubicBezTo>
                  <a:cubicBezTo>
                    <a:pt x="958" y="6232"/>
                    <a:pt x="1465" y="7490"/>
                    <a:pt x="2921" y="7490"/>
                  </a:cubicBezTo>
                  <a:cubicBezTo>
                    <a:pt x="2973" y="7490"/>
                    <a:pt x="3026" y="7488"/>
                    <a:pt x="3081" y="7485"/>
                  </a:cubicBezTo>
                  <a:cubicBezTo>
                    <a:pt x="3188" y="7509"/>
                    <a:pt x="3286" y="7521"/>
                    <a:pt x="3377" y="7521"/>
                  </a:cubicBezTo>
                  <a:cubicBezTo>
                    <a:pt x="4179" y="7521"/>
                    <a:pt x="4392" y="6635"/>
                    <a:pt x="4836" y="6033"/>
                  </a:cubicBezTo>
                  <a:cubicBezTo>
                    <a:pt x="5937" y="4533"/>
                    <a:pt x="7102" y="3080"/>
                    <a:pt x="8156" y="1548"/>
                  </a:cubicBezTo>
                  <a:cubicBezTo>
                    <a:pt x="8427" y="1149"/>
                    <a:pt x="8395" y="511"/>
                    <a:pt x="84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17"/>
            <p:cNvSpPr/>
            <p:nvPr/>
          </p:nvSpPr>
          <p:spPr>
            <a:xfrm>
              <a:off x="4260470" y="2828123"/>
              <a:ext cx="308108" cy="385444"/>
            </a:xfrm>
            <a:custGeom>
              <a:rect b="b" l="l" r="r" t="t"/>
              <a:pathLst>
                <a:path extrusionOk="0" h="7459" w="5938">
                  <a:moveTo>
                    <a:pt x="2873" y="1"/>
                  </a:moveTo>
                  <a:cubicBezTo>
                    <a:pt x="2663" y="1"/>
                    <a:pt x="2446" y="72"/>
                    <a:pt x="2235" y="227"/>
                  </a:cubicBezTo>
                  <a:cubicBezTo>
                    <a:pt x="1357" y="881"/>
                    <a:pt x="734" y="1903"/>
                    <a:pt x="0" y="2764"/>
                  </a:cubicBezTo>
                  <a:lnTo>
                    <a:pt x="176" y="2908"/>
                  </a:lnTo>
                  <a:cubicBezTo>
                    <a:pt x="160" y="3036"/>
                    <a:pt x="176" y="3179"/>
                    <a:pt x="224" y="3307"/>
                  </a:cubicBezTo>
                  <a:cubicBezTo>
                    <a:pt x="990" y="4616"/>
                    <a:pt x="1756" y="5940"/>
                    <a:pt x="2554" y="7249"/>
                  </a:cubicBezTo>
                  <a:cubicBezTo>
                    <a:pt x="2669" y="7393"/>
                    <a:pt x="2836" y="7459"/>
                    <a:pt x="2996" y="7459"/>
                  </a:cubicBezTo>
                  <a:cubicBezTo>
                    <a:pt x="3014" y="7459"/>
                    <a:pt x="3031" y="7458"/>
                    <a:pt x="3048" y="7456"/>
                  </a:cubicBezTo>
                  <a:cubicBezTo>
                    <a:pt x="3846" y="7025"/>
                    <a:pt x="4676" y="6626"/>
                    <a:pt x="5331" y="6052"/>
                  </a:cubicBezTo>
                  <a:cubicBezTo>
                    <a:pt x="5937" y="5525"/>
                    <a:pt x="5379" y="4903"/>
                    <a:pt x="5139" y="4328"/>
                  </a:cubicBezTo>
                  <a:cubicBezTo>
                    <a:pt x="5091" y="4217"/>
                    <a:pt x="5091" y="4073"/>
                    <a:pt x="5043" y="3945"/>
                  </a:cubicBezTo>
                  <a:cubicBezTo>
                    <a:pt x="4724" y="2972"/>
                    <a:pt x="4421" y="1982"/>
                    <a:pt x="4054" y="1025"/>
                  </a:cubicBezTo>
                  <a:cubicBezTo>
                    <a:pt x="3829" y="406"/>
                    <a:pt x="3373" y="1"/>
                    <a:pt x="28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17"/>
            <p:cNvSpPr/>
            <p:nvPr/>
          </p:nvSpPr>
          <p:spPr>
            <a:xfrm>
              <a:off x="6581599" y="2971776"/>
              <a:ext cx="260890" cy="261579"/>
            </a:xfrm>
            <a:custGeom>
              <a:rect b="b" l="l" r="r" t="t"/>
              <a:pathLst>
                <a:path extrusionOk="0" h="5062" w="5028">
                  <a:moveTo>
                    <a:pt x="862" y="0"/>
                  </a:moveTo>
                  <a:cubicBezTo>
                    <a:pt x="814" y="367"/>
                    <a:pt x="622" y="782"/>
                    <a:pt x="734" y="1101"/>
                  </a:cubicBezTo>
                  <a:cubicBezTo>
                    <a:pt x="958" y="1820"/>
                    <a:pt x="958" y="2410"/>
                    <a:pt x="511" y="3064"/>
                  </a:cubicBezTo>
                  <a:cubicBezTo>
                    <a:pt x="0" y="3830"/>
                    <a:pt x="383" y="4644"/>
                    <a:pt x="1277" y="4948"/>
                  </a:cubicBezTo>
                  <a:cubicBezTo>
                    <a:pt x="1498" y="5026"/>
                    <a:pt x="1746" y="5062"/>
                    <a:pt x="2006" y="5062"/>
                  </a:cubicBezTo>
                  <a:cubicBezTo>
                    <a:pt x="3023" y="5062"/>
                    <a:pt x="4222" y="4507"/>
                    <a:pt x="4692" y="3719"/>
                  </a:cubicBezTo>
                  <a:cubicBezTo>
                    <a:pt x="4820" y="3431"/>
                    <a:pt x="4931" y="3144"/>
                    <a:pt x="5027" y="2857"/>
                  </a:cubicBezTo>
                  <a:cubicBezTo>
                    <a:pt x="4788" y="2522"/>
                    <a:pt x="4628" y="2059"/>
                    <a:pt x="4277" y="1804"/>
                  </a:cubicBezTo>
                  <a:cubicBezTo>
                    <a:pt x="3479" y="1213"/>
                    <a:pt x="2649" y="687"/>
                    <a:pt x="1771" y="208"/>
                  </a:cubicBezTo>
                  <a:cubicBezTo>
                    <a:pt x="1516" y="64"/>
                    <a:pt x="1181" y="64"/>
                    <a:pt x="8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17"/>
            <p:cNvSpPr/>
            <p:nvPr/>
          </p:nvSpPr>
          <p:spPr>
            <a:xfrm>
              <a:off x="6690251" y="2573165"/>
              <a:ext cx="118978" cy="100818"/>
            </a:xfrm>
            <a:custGeom>
              <a:rect b="b" l="l" r="r" t="t"/>
              <a:pathLst>
                <a:path extrusionOk="0" h="1951" w="2293">
                  <a:moveTo>
                    <a:pt x="1544" y="1"/>
                  </a:moveTo>
                  <a:cubicBezTo>
                    <a:pt x="1508" y="1"/>
                    <a:pt x="1471" y="8"/>
                    <a:pt x="1433" y="22"/>
                  </a:cubicBezTo>
                  <a:cubicBezTo>
                    <a:pt x="954" y="197"/>
                    <a:pt x="380" y="612"/>
                    <a:pt x="188" y="1075"/>
                  </a:cubicBezTo>
                  <a:cubicBezTo>
                    <a:pt x="0" y="1552"/>
                    <a:pt x="807" y="1950"/>
                    <a:pt x="1909" y="1950"/>
                  </a:cubicBezTo>
                  <a:cubicBezTo>
                    <a:pt x="2024" y="1950"/>
                    <a:pt x="2142" y="1946"/>
                    <a:pt x="2263" y="1937"/>
                  </a:cubicBezTo>
                  <a:cubicBezTo>
                    <a:pt x="2292" y="881"/>
                    <a:pt x="1958" y="1"/>
                    <a:pt x="15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17"/>
            <p:cNvSpPr/>
            <p:nvPr/>
          </p:nvSpPr>
          <p:spPr>
            <a:xfrm>
              <a:off x="6606401" y="346081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677" y="0"/>
                  </a:moveTo>
                  <a:cubicBezTo>
                    <a:pt x="4565" y="160"/>
                    <a:pt x="4437" y="319"/>
                    <a:pt x="4294" y="463"/>
                  </a:cubicBezTo>
                  <a:cubicBezTo>
                    <a:pt x="3097" y="1596"/>
                    <a:pt x="1884" y="2745"/>
                    <a:pt x="671" y="3862"/>
                  </a:cubicBezTo>
                  <a:cubicBezTo>
                    <a:pt x="112" y="4389"/>
                    <a:pt x="1" y="4868"/>
                    <a:pt x="671" y="5426"/>
                  </a:cubicBezTo>
                  <a:cubicBezTo>
                    <a:pt x="1134" y="5793"/>
                    <a:pt x="1629" y="6224"/>
                    <a:pt x="1900" y="6719"/>
                  </a:cubicBezTo>
                  <a:cubicBezTo>
                    <a:pt x="2528" y="7893"/>
                    <a:pt x="3401" y="8494"/>
                    <a:pt x="4598" y="8494"/>
                  </a:cubicBezTo>
                  <a:cubicBezTo>
                    <a:pt x="4801" y="8494"/>
                    <a:pt x="5014" y="8477"/>
                    <a:pt x="5235" y="8442"/>
                  </a:cubicBezTo>
                  <a:cubicBezTo>
                    <a:pt x="5250" y="8441"/>
                    <a:pt x="5264" y="8440"/>
                    <a:pt x="5279" y="8440"/>
                  </a:cubicBezTo>
                  <a:cubicBezTo>
                    <a:pt x="5381" y="8440"/>
                    <a:pt x="5489" y="8477"/>
                    <a:pt x="5591" y="8477"/>
                  </a:cubicBezTo>
                  <a:cubicBezTo>
                    <a:pt x="5605" y="8477"/>
                    <a:pt x="5620" y="8476"/>
                    <a:pt x="5634" y="8474"/>
                  </a:cubicBezTo>
                  <a:cubicBezTo>
                    <a:pt x="6480" y="8267"/>
                    <a:pt x="7789" y="8299"/>
                    <a:pt x="8044" y="7804"/>
                  </a:cubicBezTo>
                  <a:cubicBezTo>
                    <a:pt x="8491" y="6910"/>
                    <a:pt x="8667" y="5538"/>
                    <a:pt x="8284" y="4644"/>
                  </a:cubicBezTo>
                  <a:cubicBezTo>
                    <a:pt x="7613" y="2984"/>
                    <a:pt x="6448" y="1532"/>
                    <a:pt x="54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17"/>
            <p:cNvSpPr/>
            <p:nvPr/>
          </p:nvSpPr>
          <p:spPr>
            <a:xfrm>
              <a:off x="6486334" y="3320625"/>
              <a:ext cx="246829" cy="239204"/>
            </a:xfrm>
            <a:custGeom>
              <a:rect b="b" l="l" r="r" t="t"/>
              <a:pathLst>
                <a:path extrusionOk="0" h="4629" w="4757">
                  <a:moveTo>
                    <a:pt x="3847" y="0"/>
                  </a:moveTo>
                  <a:lnTo>
                    <a:pt x="1" y="3543"/>
                  </a:lnTo>
                  <a:cubicBezTo>
                    <a:pt x="155" y="3651"/>
                    <a:pt x="340" y="3879"/>
                    <a:pt x="467" y="3879"/>
                  </a:cubicBezTo>
                  <a:cubicBezTo>
                    <a:pt x="471" y="3879"/>
                    <a:pt x="475" y="3879"/>
                    <a:pt x="479" y="3878"/>
                  </a:cubicBezTo>
                  <a:cubicBezTo>
                    <a:pt x="599" y="3857"/>
                    <a:pt x="713" y="3846"/>
                    <a:pt x="823" y="3846"/>
                  </a:cubicBezTo>
                  <a:cubicBezTo>
                    <a:pt x="1442" y="3846"/>
                    <a:pt x="1913" y="4169"/>
                    <a:pt x="2442" y="4548"/>
                  </a:cubicBezTo>
                  <a:cubicBezTo>
                    <a:pt x="2521" y="4604"/>
                    <a:pt x="2647" y="4629"/>
                    <a:pt x="2792" y="4629"/>
                  </a:cubicBezTo>
                  <a:cubicBezTo>
                    <a:pt x="3148" y="4629"/>
                    <a:pt x="3622" y="4481"/>
                    <a:pt x="3815" y="4277"/>
                  </a:cubicBezTo>
                  <a:cubicBezTo>
                    <a:pt x="4757" y="3240"/>
                    <a:pt x="4693" y="1165"/>
                    <a:pt x="38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17"/>
            <p:cNvSpPr/>
            <p:nvPr/>
          </p:nvSpPr>
          <p:spPr>
            <a:xfrm>
              <a:off x="7696191" y="3460816"/>
              <a:ext cx="91114" cy="114047"/>
            </a:xfrm>
            <a:custGeom>
              <a:rect b="b" l="l" r="r" t="t"/>
              <a:pathLst>
                <a:path extrusionOk="0" h="2207" w="1756">
                  <a:moveTo>
                    <a:pt x="958" y="0"/>
                  </a:moveTo>
                  <a:cubicBezTo>
                    <a:pt x="766" y="271"/>
                    <a:pt x="607" y="543"/>
                    <a:pt x="415" y="798"/>
                  </a:cubicBezTo>
                  <a:cubicBezTo>
                    <a:pt x="0" y="1373"/>
                    <a:pt x="192" y="1979"/>
                    <a:pt x="878" y="2155"/>
                  </a:cubicBezTo>
                  <a:cubicBezTo>
                    <a:pt x="1112" y="2181"/>
                    <a:pt x="1358" y="2207"/>
                    <a:pt x="1596" y="2207"/>
                  </a:cubicBezTo>
                  <a:cubicBezTo>
                    <a:pt x="1650" y="2207"/>
                    <a:pt x="1703" y="2205"/>
                    <a:pt x="1756" y="2202"/>
                  </a:cubicBezTo>
                  <a:lnTo>
                    <a:pt x="17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17"/>
            <p:cNvSpPr/>
            <p:nvPr/>
          </p:nvSpPr>
          <p:spPr>
            <a:xfrm>
              <a:off x="6853177" y="4617895"/>
              <a:ext cx="506837" cy="539022"/>
            </a:xfrm>
            <a:custGeom>
              <a:rect b="b" l="l" r="r" t="t"/>
              <a:pathLst>
                <a:path extrusionOk="0" h="10431" w="9768">
                  <a:moveTo>
                    <a:pt x="4522" y="1"/>
                  </a:moveTo>
                  <a:cubicBezTo>
                    <a:pt x="3485" y="1"/>
                    <a:pt x="2462" y="349"/>
                    <a:pt x="1820" y="1052"/>
                  </a:cubicBezTo>
                  <a:cubicBezTo>
                    <a:pt x="1501" y="1339"/>
                    <a:pt x="1150" y="1579"/>
                    <a:pt x="767" y="1770"/>
                  </a:cubicBezTo>
                  <a:cubicBezTo>
                    <a:pt x="96" y="2137"/>
                    <a:pt x="1" y="2648"/>
                    <a:pt x="368" y="3270"/>
                  </a:cubicBezTo>
                  <a:cubicBezTo>
                    <a:pt x="511" y="3510"/>
                    <a:pt x="751" y="3669"/>
                    <a:pt x="862" y="3909"/>
                  </a:cubicBezTo>
                  <a:cubicBezTo>
                    <a:pt x="1385" y="5127"/>
                    <a:pt x="1894" y="5558"/>
                    <a:pt x="2622" y="5558"/>
                  </a:cubicBezTo>
                  <a:cubicBezTo>
                    <a:pt x="3028" y="5558"/>
                    <a:pt x="3503" y="5423"/>
                    <a:pt x="4086" y="5217"/>
                  </a:cubicBezTo>
                  <a:cubicBezTo>
                    <a:pt x="4255" y="5161"/>
                    <a:pt x="4406" y="5131"/>
                    <a:pt x="4541" y="5131"/>
                  </a:cubicBezTo>
                  <a:cubicBezTo>
                    <a:pt x="4904" y="5131"/>
                    <a:pt x="5158" y="5349"/>
                    <a:pt x="5379" y="5872"/>
                  </a:cubicBezTo>
                  <a:cubicBezTo>
                    <a:pt x="5794" y="6829"/>
                    <a:pt x="6480" y="7659"/>
                    <a:pt x="7198" y="8776"/>
                  </a:cubicBezTo>
                  <a:cubicBezTo>
                    <a:pt x="7055" y="8984"/>
                    <a:pt x="6943" y="9191"/>
                    <a:pt x="6847" y="9431"/>
                  </a:cubicBezTo>
                  <a:cubicBezTo>
                    <a:pt x="6767" y="9638"/>
                    <a:pt x="6767" y="9862"/>
                    <a:pt x="6863" y="10069"/>
                  </a:cubicBezTo>
                  <a:cubicBezTo>
                    <a:pt x="7054" y="10317"/>
                    <a:pt x="7403" y="10430"/>
                    <a:pt x="7772" y="10430"/>
                  </a:cubicBezTo>
                  <a:cubicBezTo>
                    <a:pt x="8331" y="10430"/>
                    <a:pt x="8934" y="10170"/>
                    <a:pt x="9097" y="9718"/>
                  </a:cubicBezTo>
                  <a:cubicBezTo>
                    <a:pt x="9337" y="9032"/>
                    <a:pt x="9624" y="8330"/>
                    <a:pt x="9704" y="7611"/>
                  </a:cubicBezTo>
                  <a:cubicBezTo>
                    <a:pt x="9768" y="6957"/>
                    <a:pt x="9608" y="6271"/>
                    <a:pt x="9512" y="5616"/>
                  </a:cubicBezTo>
                  <a:cubicBezTo>
                    <a:pt x="9464" y="5233"/>
                    <a:pt x="9257" y="4834"/>
                    <a:pt x="9337" y="4467"/>
                  </a:cubicBezTo>
                  <a:cubicBezTo>
                    <a:pt x="9624" y="2887"/>
                    <a:pt x="9624" y="2856"/>
                    <a:pt x="8252" y="2010"/>
                  </a:cubicBezTo>
                  <a:cubicBezTo>
                    <a:pt x="7964" y="1786"/>
                    <a:pt x="7709" y="1531"/>
                    <a:pt x="7486" y="1228"/>
                  </a:cubicBezTo>
                  <a:cubicBezTo>
                    <a:pt x="6795" y="413"/>
                    <a:pt x="5650" y="1"/>
                    <a:pt x="45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17"/>
            <p:cNvSpPr/>
            <p:nvPr/>
          </p:nvSpPr>
          <p:spPr>
            <a:xfrm>
              <a:off x="6693364" y="4231117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2187" y="0"/>
                  </a:moveTo>
                  <a:cubicBezTo>
                    <a:pt x="1032" y="0"/>
                    <a:pt x="0" y="966"/>
                    <a:pt x="0" y="2249"/>
                  </a:cubicBezTo>
                  <a:cubicBezTo>
                    <a:pt x="240" y="3255"/>
                    <a:pt x="447" y="4244"/>
                    <a:pt x="703" y="5202"/>
                  </a:cubicBezTo>
                  <a:cubicBezTo>
                    <a:pt x="751" y="5345"/>
                    <a:pt x="990" y="5489"/>
                    <a:pt x="1166" y="5537"/>
                  </a:cubicBezTo>
                  <a:cubicBezTo>
                    <a:pt x="1295" y="5575"/>
                    <a:pt x="1437" y="5592"/>
                    <a:pt x="1586" y="5592"/>
                  </a:cubicBezTo>
                  <a:cubicBezTo>
                    <a:pt x="2763" y="5592"/>
                    <a:pt x="4432" y="4498"/>
                    <a:pt x="4645" y="3478"/>
                  </a:cubicBezTo>
                  <a:cubicBezTo>
                    <a:pt x="4661" y="3303"/>
                    <a:pt x="4613" y="3143"/>
                    <a:pt x="4533" y="3015"/>
                  </a:cubicBezTo>
                  <a:cubicBezTo>
                    <a:pt x="4262" y="2329"/>
                    <a:pt x="4006" y="1643"/>
                    <a:pt x="3703" y="988"/>
                  </a:cubicBezTo>
                  <a:cubicBezTo>
                    <a:pt x="3575" y="701"/>
                    <a:pt x="3384" y="334"/>
                    <a:pt x="3129" y="222"/>
                  </a:cubicBezTo>
                  <a:cubicBezTo>
                    <a:pt x="2817" y="70"/>
                    <a:pt x="2498" y="0"/>
                    <a:pt x="21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17"/>
            <p:cNvSpPr/>
            <p:nvPr/>
          </p:nvSpPr>
          <p:spPr>
            <a:xfrm>
              <a:off x="6251180" y="3572793"/>
              <a:ext cx="302297" cy="330100"/>
            </a:xfrm>
            <a:custGeom>
              <a:rect b="b" l="l" r="r" t="t"/>
              <a:pathLst>
                <a:path extrusionOk="0" h="6388" w="5826">
                  <a:moveTo>
                    <a:pt x="1893" y="0"/>
                  </a:moveTo>
                  <a:cubicBezTo>
                    <a:pt x="1698" y="0"/>
                    <a:pt x="1500" y="32"/>
                    <a:pt x="1309" y="67"/>
                  </a:cubicBezTo>
                  <a:cubicBezTo>
                    <a:pt x="830" y="163"/>
                    <a:pt x="112" y="546"/>
                    <a:pt x="48" y="897"/>
                  </a:cubicBezTo>
                  <a:cubicBezTo>
                    <a:pt x="0" y="1488"/>
                    <a:pt x="192" y="2062"/>
                    <a:pt x="607" y="2493"/>
                  </a:cubicBezTo>
                  <a:cubicBezTo>
                    <a:pt x="1899" y="3722"/>
                    <a:pt x="3320" y="4807"/>
                    <a:pt x="4692" y="5940"/>
                  </a:cubicBezTo>
                  <a:cubicBezTo>
                    <a:pt x="4980" y="6116"/>
                    <a:pt x="5267" y="6260"/>
                    <a:pt x="5570" y="6387"/>
                  </a:cubicBezTo>
                  <a:lnTo>
                    <a:pt x="5825" y="6164"/>
                  </a:lnTo>
                  <a:cubicBezTo>
                    <a:pt x="5299" y="4967"/>
                    <a:pt x="4852" y="3738"/>
                    <a:pt x="4245" y="2573"/>
                  </a:cubicBezTo>
                  <a:cubicBezTo>
                    <a:pt x="3910" y="1919"/>
                    <a:pt x="3240" y="1424"/>
                    <a:pt x="2969" y="754"/>
                  </a:cubicBezTo>
                  <a:cubicBezTo>
                    <a:pt x="2717" y="152"/>
                    <a:pt x="2316" y="0"/>
                    <a:pt x="18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17"/>
            <p:cNvSpPr/>
            <p:nvPr/>
          </p:nvSpPr>
          <p:spPr>
            <a:xfrm>
              <a:off x="7083401" y="4420294"/>
              <a:ext cx="145804" cy="154663"/>
            </a:xfrm>
            <a:custGeom>
              <a:rect b="b" l="l" r="r" t="t"/>
              <a:pathLst>
                <a:path extrusionOk="0" h="2993" w="2810">
                  <a:moveTo>
                    <a:pt x="579" y="0"/>
                  </a:moveTo>
                  <a:cubicBezTo>
                    <a:pt x="311" y="0"/>
                    <a:pt x="162" y="257"/>
                    <a:pt x="112" y="775"/>
                  </a:cubicBezTo>
                  <a:cubicBezTo>
                    <a:pt x="96" y="1014"/>
                    <a:pt x="112" y="1253"/>
                    <a:pt x="112" y="1477"/>
                  </a:cubicBezTo>
                  <a:lnTo>
                    <a:pt x="80" y="1477"/>
                  </a:lnTo>
                  <a:cubicBezTo>
                    <a:pt x="80" y="1541"/>
                    <a:pt x="80" y="1605"/>
                    <a:pt x="80" y="1668"/>
                  </a:cubicBezTo>
                  <a:cubicBezTo>
                    <a:pt x="0" y="2275"/>
                    <a:pt x="32" y="2977"/>
                    <a:pt x="750" y="2993"/>
                  </a:cubicBezTo>
                  <a:cubicBezTo>
                    <a:pt x="1341" y="2977"/>
                    <a:pt x="1915" y="2722"/>
                    <a:pt x="2346" y="2291"/>
                  </a:cubicBezTo>
                  <a:cubicBezTo>
                    <a:pt x="2809" y="1764"/>
                    <a:pt x="2330" y="1269"/>
                    <a:pt x="1868" y="886"/>
                  </a:cubicBezTo>
                  <a:cubicBezTo>
                    <a:pt x="1628" y="695"/>
                    <a:pt x="1437" y="455"/>
                    <a:pt x="1197" y="280"/>
                  </a:cubicBezTo>
                  <a:cubicBezTo>
                    <a:pt x="945" y="94"/>
                    <a:pt x="740" y="0"/>
                    <a:pt x="5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17"/>
            <p:cNvSpPr/>
            <p:nvPr/>
          </p:nvSpPr>
          <p:spPr>
            <a:xfrm>
              <a:off x="6784478" y="4515477"/>
              <a:ext cx="203710" cy="135595"/>
            </a:xfrm>
            <a:custGeom>
              <a:rect b="b" l="l" r="r" t="t"/>
              <a:pathLst>
                <a:path extrusionOk="0" h="2624" w="3926">
                  <a:moveTo>
                    <a:pt x="3275" y="0"/>
                  </a:moveTo>
                  <a:cubicBezTo>
                    <a:pt x="3268" y="0"/>
                    <a:pt x="3262" y="1"/>
                    <a:pt x="3256" y="2"/>
                  </a:cubicBezTo>
                  <a:cubicBezTo>
                    <a:pt x="1756" y="241"/>
                    <a:pt x="782" y="1199"/>
                    <a:pt x="0" y="2587"/>
                  </a:cubicBezTo>
                  <a:cubicBezTo>
                    <a:pt x="137" y="2612"/>
                    <a:pt x="267" y="2624"/>
                    <a:pt x="390" y="2624"/>
                  </a:cubicBezTo>
                  <a:cubicBezTo>
                    <a:pt x="1212" y="2624"/>
                    <a:pt x="1747" y="2114"/>
                    <a:pt x="2330" y="1725"/>
                  </a:cubicBezTo>
                  <a:cubicBezTo>
                    <a:pt x="2649" y="1502"/>
                    <a:pt x="3048" y="1390"/>
                    <a:pt x="3383" y="1183"/>
                  </a:cubicBezTo>
                  <a:cubicBezTo>
                    <a:pt x="3591" y="1039"/>
                    <a:pt x="3766" y="864"/>
                    <a:pt x="3926" y="672"/>
                  </a:cubicBezTo>
                  <a:cubicBezTo>
                    <a:pt x="3710" y="441"/>
                    <a:pt x="3464" y="0"/>
                    <a:pt x="3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17"/>
            <p:cNvSpPr/>
            <p:nvPr/>
          </p:nvSpPr>
          <p:spPr>
            <a:xfrm>
              <a:off x="7187747" y="3531609"/>
              <a:ext cx="146582" cy="129653"/>
            </a:xfrm>
            <a:custGeom>
              <a:rect b="b" l="l" r="r" t="t"/>
              <a:pathLst>
                <a:path extrusionOk="0" h="2509" w="2825">
                  <a:moveTo>
                    <a:pt x="1166" y="0"/>
                  </a:moveTo>
                  <a:cubicBezTo>
                    <a:pt x="824" y="0"/>
                    <a:pt x="418" y="319"/>
                    <a:pt x="128" y="593"/>
                  </a:cubicBezTo>
                  <a:cubicBezTo>
                    <a:pt x="0" y="721"/>
                    <a:pt x="32" y="1279"/>
                    <a:pt x="160" y="1359"/>
                  </a:cubicBezTo>
                  <a:cubicBezTo>
                    <a:pt x="734" y="1662"/>
                    <a:pt x="1341" y="1934"/>
                    <a:pt x="1947" y="2173"/>
                  </a:cubicBezTo>
                  <a:lnTo>
                    <a:pt x="2298" y="2508"/>
                  </a:lnTo>
                  <a:cubicBezTo>
                    <a:pt x="2474" y="2157"/>
                    <a:pt x="2729" y="1822"/>
                    <a:pt x="2793" y="1455"/>
                  </a:cubicBezTo>
                  <a:cubicBezTo>
                    <a:pt x="2825" y="1168"/>
                    <a:pt x="2713" y="864"/>
                    <a:pt x="2506" y="673"/>
                  </a:cubicBezTo>
                  <a:cubicBezTo>
                    <a:pt x="2123" y="370"/>
                    <a:pt x="1660" y="34"/>
                    <a:pt x="1213" y="3"/>
                  </a:cubicBezTo>
                  <a:cubicBezTo>
                    <a:pt x="1197" y="1"/>
                    <a:pt x="1182" y="0"/>
                    <a:pt x="1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17"/>
            <p:cNvSpPr/>
            <p:nvPr/>
          </p:nvSpPr>
          <p:spPr>
            <a:xfrm>
              <a:off x="7935496" y="4441558"/>
              <a:ext cx="122610" cy="81905"/>
            </a:xfrm>
            <a:custGeom>
              <a:rect b="b" l="l" r="r" t="t"/>
              <a:pathLst>
                <a:path extrusionOk="0" h="1585" w="2363">
                  <a:moveTo>
                    <a:pt x="730" y="0"/>
                  </a:moveTo>
                  <a:cubicBezTo>
                    <a:pt x="523" y="0"/>
                    <a:pt x="296" y="85"/>
                    <a:pt x="0" y="228"/>
                  </a:cubicBezTo>
                  <a:cubicBezTo>
                    <a:pt x="495" y="1138"/>
                    <a:pt x="1229" y="1569"/>
                    <a:pt x="2362" y="1585"/>
                  </a:cubicBezTo>
                  <a:cubicBezTo>
                    <a:pt x="1557" y="427"/>
                    <a:pt x="1194" y="0"/>
                    <a:pt x="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17"/>
            <p:cNvSpPr/>
            <p:nvPr/>
          </p:nvSpPr>
          <p:spPr>
            <a:xfrm>
              <a:off x="7196827" y="3696784"/>
              <a:ext cx="102737" cy="58186"/>
            </a:xfrm>
            <a:custGeom>
              <a:rect b="b" l="l" r="r" t="t"/>
              <a:pathLst>
                <a:path extrusionOk="0" h="1126" w="1980">
                  <a:moveTo>
                    <a:pt x="770" y="1"/>
                  </a:moveTo>
                  <a:cubicBezTo>
                    <a:pt x="508" y="1"/>
                    <a:pt x="267" y="168"/>
                    <a:pt x="1" y="503"/>
                  </a:cubicBezTo>
                  <a:lnTo>
                    <a:pt x="1884" y="1126"/>
                  </a:lnTo>
                  <a:cubicBezTo>
                    <a:pt x="1916" y="1030"/>
                    <a:pt x="1948" y="918"/>
                    <a:pt x="1980" y="822"/>
                  </a:cubicBezTo>
                  <a:cubicBezTo>
                    <a:pt x="1478" y="275"/>
                    <a:pt x="1106" y="1"/>
                    <a:pt x="7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17"/>
            <p:cNvSpPr/>
            <p:nvPr/>
          </p:nvSpPr>
          <p:spPr>
            <a:xfrm>
              <a:off x="3598803" y="3925105"/>
              <a:ext cx="81204" cy="50383"/>
            </a:xfrm>
            <a:custGeom>
              <a:rect b="b" l="l" r="r" t="t"/>
              <a:pathLst>
                <a:path extrusionOk="0" h="975" w="1565">
                  <a:moveTo>
                    <a:pt x="1246" y="0"/>
                  </a:moveTo>
                  <a:lnTo>
                    <a:pt x="1" y="367"/>
                  </a:lnTo>
                  <a:cubicBezTo>
                    <a:pt x="468" y="663"/>
                    <a:pt x="753" y="974"/>
                    <a:pt x="1033" y="974"/>
                  </a:cubicBezTo>
                  <a:cubicBezTo>
                    <a:pt x="1040" y="974"/>
                    <a:pt x="1047" y="974"/>
                    <a:pt x="1054" y="974"/>
                  </a:cubicBezTo>
                  <a:cubicBezTo>
                    <a:pt x="1230" y="958"/>
                    <a:pt x="1389" y="479"/>
                    <a:pt x="1565" y="192"/>
                  </a:cubicBezTo>
                  <a:lnTo>
                    <a:pt x="124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17"/>
            <p:cNvSpPr/>
            <p:nvPr/>
          </p:nvSpPr>
          <p:spPr>
            <a:xfrm>
              <a:off x="3681615" y="2990740"/>
              <a:ext cx="81204" cy="50383"/>
            </a:xfrm>
            <a:custGeom>
              <a:rect b="b" l="l" r="r" t="t"/>
              <a:pathLst>
                <a:path extrusionOk="0" h="975" w="1565">
                  <a:moveTo>
                    <a:pt x="1262" y="0"/>
                  </a:moveTo>
                  <a:lnTo>
                    <a:pt x="1" y="383"/>
                  </a:lnTo>
                  <a:cubicBezTo>
                    <a:pt x="484" y="664"/>
                    <a:pt x="769" y="974"/>
                    <a:pt x="1049" y="974"/>
                  </a:cubicBezTo>
                  <a:cubicBezTo>
                    <a:pt x="1056" y="974"/>
                    <a:pt x="1063" y="974"/>
                    <a:pt x="1070" y="974"/>
                  </a:cubicBezTo>
                  <a:cubicBezTo>
                    <a:pt x="1246" y="974"/>
                    <a:pt x="1405" y="479"/>
                    <a:pt x="1565" y="208"/>
                  </a:cubicBezTo>
                  <a:lnTo>
                    <a:pt x="126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17"/>
            <p:cNvSpPr/>
            <p:nvPr/>
          </p:nvSpPr>
          <p:spPr>
            <a:xfrm>
              <a:off x="4780485" y="5040844"/>
              <a:ext cx="58840" cy="71828"/>
            </a:xfrm>
            <a:custGeom>
              <a:rect b="b" l="l" r="r" t="t"/>
              <a:pathLst>
                <a:path extrusionOk="0" h="1390" w="1134">
                  <a:moveTo>
                    <a:pt x="703" y="1"/>
                  </a:moveTo>
                  <a:cubicBezTo>
                    <a:pt x="479" y="384"/>
                    <a:pt x="240" y="751"/>
                    <a:pt x="1" y="1134"/>
                  </a:cubicBezTo>
                  <a:lnTo>
                    <a:pt x="432" y="1389"/>
                  </a:lnTo>
                  <a:lnTo>
                    <a:pt x="1134" y="256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43" name="Google Shape;7143;p17"/>
          <p:cNvSpPr/>
          <p:nvPr/>
        </p:nvSpPr>
        <p:spPr>
          <a:xfrm>
            <a:off x="2447925" y="-147125"/>
            <a:ext cx="5982600" cy="5476800"/>
          </a:xfrm>
          <a:prstGeom prst="rect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44" name="Google Shape;7144;p17"/>
          <p:cNvSpPr txBox="1"/>
          <p:nvPr>
            <p:ph idx="1" type="subTitle"/>
          </p:nvPr>
        </p:nvSpPr>
        <p:spPr>
          <a:xfrm>
            <a:off x="3281002" y="1571625"/>
            <a:ext cx="4099200" cy="354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7145" name="Google Shape;7145;p17"/>
          <p:cNvSpPr txBox="1"/>
          <p:nvPr>
            <p:ph hasCustomPrompt="1" type="title"/>
          </p:nvPr>
        </p:nvSpPr>
        <p:spPr>
          <a:xfrm>
            <a:off x="2133350" y="2002125"/>
            <a:ext cx="6686700" cy="905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7146" name="Google Shape;7146;p17"/>
          <p:cNvSpPr txBox="1"/>
          <p:nvPr>
            <p:ph idx="2" type="subTitle"/>
          </p:nvPr>
        </p:nvSpPr>
        <p:spPr>
          <a:xfrm>
            <a:off x="3281002" y="2848625"/>
            <a:ext cx="4099200" cy="354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7147" name="Google Shape;7147;p17"/>
          <p:cNvSpPr txBox="1"/>
          <p:nvPr>
            <p:ph hasCustomPrompt="1" idx="3" type="title"/>
          </p:nvPr>
        </p:nvSpPr>
        <p:spPr>
          <a:xfrm>
            <a:off x="2133350" y="3279125"/>
            <a:ext cx="6686700" cy="905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7148" name="Google Shape;7148;p17"/>
          <p:cNvSpPr txBox="1"/>
          <p:nvPr>
            <p:ph idx="4" type="subTitle"/>
          </p:nvPr>
        </p:nvSpPr>
        <p:spPr>
          <a:xfrm>
            <a:off x="3281002" y="4125625"/>
            <a:ext cx="4099200" cy="354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7149" name="Google Shape;7149;p17"/>
          <p:cNvSpPr txBox="1"/>
          <p:nvPr>
            <p:ph hasCustomPrompt="1" idx="5" type="title"/>
          </p:nvPr>
        </p:nvSpPr>
        <p:spPr>
          <a:xfrm>
            <a:off x="2133350" y="725125"/>
            <a:ext cx="6686700" cy="905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CUSTOM_9">
    <p:spTree>
      <p:nvGrpSpPr>
        <p:cNvPr id="7150" name="Shape 71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151" name="Google Shape;7151;p18"/>
          <p:cNvGrpSpPr/>
          <p:nvPr/>
        </p:nvGrpSpPr>
        <p:grpSpPr>
          <a:xfrm>
            <a:off x="0" y="-76200"/>
            <a:ext cx="9415324" cy="5336303"/>
            <a:chOff x="0" y="-76200"/>
            <a:chExt cx="9415324" cy="5336303"/>
          </a:xfrm>
        </p:grpSpPr>
        <p:sp>
          <p:nvSpPr>
            <p:cNvPr id="7152" name="Google Shape;7152;p18"/>
            <p:cNvSpPr/>
            <p:nvPr/>
          </p:nvSpPr>
          <p:spPr>
            <a:xfrm>
              <a:off x="8588861" y="-44059"/>
              <a:ext cx="327047" cy="224321"/>
            </a:xfrm>
            <a:custGeom>
              <a:rect b="b" l="l" r="r" t="t"/>
              <a:pathLst>
                <a:path extrusionOk="0" h="4341" w="6303">
                  <a:moveTo>
                    <a:pt x="335" y="0"/>
                  </a:moveTo>
                  <a:cubicBezTo>
                    <a:pt x="287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04" y="4246"/>
                  </a:cubicBezTo>
                  <a:cubicBezTo>
                    <a:pt x="5115" y="4306"/>
                    <a:pt x="5366" y="4341"/>
                    <a:pt x="5565" y="4341"/>
                  </a:cubicBezTo>
                  <a:cubicBezTo>
                    <a:pt x="6201" y="4341"/>
                    <a:pt x="6303" y="3986"/>
                    <a:pt x="6144" y="3001"/>
                  </a:cubicBezTo>
                  <a:cubicBezTo>
                    <a:pt x="6001" y="1995"/>
                    <a:pt x="5745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18"/>
            <p:cNvSpPr/>
            <p:nvPr/>
          </p:nvSpPr>
          <p:spPr>
            <a:xfrm>
              <a:off x="8991299" y="-54807"/>
              <a:ext cx="267532" cy="216260"/>
            </a:xfrm>
            <a:custGeom>
              <a:rect b="b" l="l" r="r" t="t"/>
              <a:pathLst>
                <a:path extrusionOk="0" h="4185" w="5156">
                  <a:moveTo>
                    <a:pt x="4022" y="1"/>
                  </a:moveTo>
                  <a:lnTo>
                    <a:pt x="0" y="17"/>
                  </a:lnTo>
                  <a:cubicBezTo>
                    <a:pt x="48" y="304"/>
                    <a:pt x="32" y="639"/>
                    <a:pt x="176" y="879"/>
                  </a:cubicBezTo>
                  <a:cubicBezTo>
                    <a:pt x="719" y="1693"/>
                    <a:pt x="1341" y="2459"/>
                    <a:pt x="1900" y="3289"/>
                  </a:cubicBezTo>
                  <a:cubicBezTo>
                    <a:pt x="2292" y="3867"/>
                    <a:pt x="2737" y="4184"/>
                    <a:pt x="3286" y="4184"/>
                  </a:cubicBezTo>
                  <a:cubicBezTo>
                    <a:pt x="3539" y="4184"/>
                    <a:pt x="3815" y="4116"/>
                    <a:pt x="4118" y="3975"/>
                  </a:cubicBezTo>
                  <a:cubicBezTo>
                    <a:pt x="4453" y="3847"/>
                    <a:pt x="4804" y="3751"/>
                    <a:pt x="5155" y="3688"/>
                  </a:cubicBezTo>
                  <a:cubicBezTo>
                    <a:pt x="4756" y="2427"/>
                    <a:pt x="4389" y="1214"/>
                    <a:pt x="40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18"/>
            <p:cNvSpPr/>
            <p:nvPr/>
          </p:nvSpPr>
          <p:spPr>
            <a:xfrm>
              <a:off x="8843887" y="1302611"/>
              <a:ext cx="395071" cy="356454"/>
            </a:xfrm>
            <a:custGeom>
              <a:rect b="b" l="l" r="r" t="t"/>
              <a:pathLst>
                <a:path extrusionOk="0" h="6898" w="7614">
                  <a:moveTo>
                    <a:pt x="3607" y="1"/>
                  </a:moveTo>
                  <a:cubicBezTo>
                    <a:pt x="2650" y="448"/>
                    <a:pt x="1597" y="799"/>
                    <a:pt x="719" y="1389"/>
                  </a:cubicBezTo>
                  <a:cubicBezTo>
                    <a:pt x="80" y="1804"/>
                    <a:pt x="1" y="2634"/>
                    <a:pt x="559" y="3257"/>
                  </a:cubicBezTo>
                  <a:cubicBezTo>
                    <a:pt x="1517" y="4358"/>
                    <a:pt x="2538" y="5427"/>
                    <a:pt x="3623" y="6416"/>
                  </a:cubicBezTo>
                  <a:cubicBezTo>
                    <a:pt x="3982" y="6739"/>
                    <a:pt x="4395" y="6897"/>
                    <a:pt x="4798" y="6897"/>
                  </a:cubicBezTo>
                  <a:cubicBezTo>
                    <a:pt x="5292" y="6897"/>
                    <a:pt x="5770" y="6659"/>
                    <a:pt x="6113" y="6193"/>
                  </a:cubicBezTo>
                  <a:cubicBezTo>
                    <a:pt x="6703" y="5411"/>
                    <a:pt x="7102" y="4485"/>
                    <a:pt x="7501" y="3576"/>
                  </a:cubicBezTo>
                  <a:cubicBezTo>
                    <a:pt x="7613" y="3272"/>
                    <a:pt x="7581" y="2921"/>
                    <a:pt x="7422" y="2634"/>
                  </a:cubicBezTo>
                  <a:cubicBezTo>
                    <a:pt x="6544" y="1309"/>
                    <a:pt x="5139" y="751"/>
                    <a:pt x="360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18"/>
            <p:cNvSpPr/>
            <p:nvPr/>
          </p:nvSpPr>
          <p:spPr>
            <a:xfrm>
              <a:off x="8969766" y="330162"/>
              <a:ext cx="371878" cy="366066"/>
            </a:xfrm>
            <a:custGeom>
              <a:rect b="b" l="l" r="r" t="t"/>
              <a:pathLst>
                <a:path extrusionOk="0" h="7084" w="7167">
                  <a:moveTo>
                    <a:pt x="5703" y="1"/>
                  </a:moveTo>
                  <a:cubicBezTo>
                    <a:pt x="5439" y="1"/>
                    <a:pt x="5152" y="132"/>
                    <a:pt x="4868" y="403"/>
                  </a:cubicBezTo>
                  <a:cubicBezTo>
                    <a:pt x="3926" y="1345"/>
                    <a:pt x="2698" y="1967"/>
                    <a:pt x="1373" y="2158"/>
                  </a:cubicBezTo>
                  <a:cubicBezTo>
                    <a:pt x="128" y="2334"/>
                    <a:pt x="0" y="2829"/>
                    <a:pt x="719" y="3834"/>
                  </a:cubicBezTo>
                  <a:cubicBezTo>
                    <a:pt x="1277" y="4632"/>
                    <a:pt x="2634" y="4887"/>
                    <a:pt x="2474" y="6228"/>
                  </a:cubicBezTo>
                  <a:cubicBezTo>
                    <a:pt x="2474" y="6292"/>
                    <a:pt x="2618" y="6372"/>
                    <a:pt x="2698" y="6435"/>
                  </a:cubicBezTo>
                  <a:cubicBezTo>
                    <a:pt x="3233" y="6868"/>
                    <a:pt x="3806" y="7084"/>
                    <a:pt x="4345" y="7084"/>
                  </a:cubicBezTo>
                  <a:cubicBezTo>
                    <a:pt x="5139" y="7084"/>
                    <a:pt x="5861" y="6617"/>
                    <a:pt x="6288" y="5685"/>
                  </a:cubicBezTo>
                  <a:cubicBezTo>
                    <a:pt x="6735" y="4744"/>
                    <a:pt x="6895" y="3675"/>
                    <a:pt x="7166" y="2733"/>
                  </a:cubicBezTo>
                  <a:cubicBezTo>
                    <a:pt x="6959" y="1983"/>
                    <a:pt x="6863" y="1360"/>
                    <a:pt x="6624" y="770"/>
                  </a:cubicBezTo>
                  <a:cubicBezTo>
                    <a:pt x="6408" y="265"/>
                    <a:pt x="6078" y="1"/>
                    <a:pt x="57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18"/>
            <p:cNvSpPr/>
            <p:nvPr/>
          </p:nvSpPr>
          <p:spPr>
            <a:xfrm>
              <a:off x="8562347" y="1363017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2358" y="1"/>
                  </a:moveTo>
                  <a:cubicBezTo>
                    <a:pt x="2225" y="1"/>
                    <a:pt x="2121" y="23"/>
                    <a:pt x="2091" y="77"/>
                  </a:cubicBezTo>
                  <a:cubicBezTo>
                    <a:pt x="1421" y="1098"/>
                    <a:pt x="671" y="2119"/>
                    <a:pt x="304" y="3237"/>
                  </a:cubicBezTo>
                  <a:cubicBezTo>
                    <a:pt x="0" y="4194"/>
                    <a:pt x="1118" y="4449"/>
                    <a:pt x="1756" y="4705"/>
                  </a:cubicBezTo>
                  <a:cubicBezTo>
                    <a:pt x="1778" y="4713"/>
                    <a:pt x="1803" y="4717"/>
                    <a:pt x="1832" y="4717"/>
                  </a:cubicBezTo>
                  <a:cubicBezTo>
                    <a:pt x="2138" y="4717"/>
                    <a:pt x="2788" y="4274"/>
                    <a:pt x="2905" y="3939"/>
                  </a:cubicBezTo>
                  <a:cubicBezTo>
                    <a:pt x="3224" y="3013"/>
                    <a:pt x="3320" y="2008"/>
                    <a:pt x="3543" y="747"/>
                  </a:cubicBezTo>
                  <a:cubicBezTo>
                    <a:pt x="3496" y="683"/>
                    <a:pt x="3352" y="316"/>
                    <a:pt x="3065" y="156"/>
                  </a:cubicBezTo>
                  <a:cubicBezTo>
                    <a:pt x="2894" y="66"/>
                    <a:pt x="2584" y="1"/>
                    <a:pt x="23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18"/>
            <p:cNvSpPr/>
            <p:nvPr/>
          </p:nvSpPr>
          <p:spPr>
            <a:xfrm>
              <a:off x="8802481" y="1100566"/>
              <a:ext cx="216163" cy="214916"/>
            </a:xfrm>
            <a:custGeom>
              <a:rect b="b" l="l" r="r" t="t"/>
              <a:pathLst>
                <a:path extrusionOk="0" h="4159" w="4166">
                  <a:moveTo>
                    <a:pt x="3815" y="1"/>
                  </a:moveTo>
                  <a:cubicBezTo>
                    <a:pt x="2794" y="607"/>
                    <a:pt x="1708" y="1102"/>
                    <a:pt x="799" y="1820"/>
                  </a:cubicBezTo>
                  <a:cubicBezTo>
                    <a:pt x="1" y="2459"/>
                    <a:pt x="655" y="3145"/>
                    <a:pt x="1070" y="3751"/>
                  </a:cubicBezTo>
                  <a:cubicBezTo>
                    <a:pt x="1259" y="4027"/>
                    <a:pt x="1491" y="4158"/>
                    <a:pt x="1734" y="4158"/>
                  </a:cubicBezTo>
                  <a:cubicBezTo>
                    <a:pt x="1941" y="4158"/>
                    <a:pt x="2157" y="4063"/>
                    <a:pt x="2363" y="3879"/>
                  </a:cubicBezTo>
                  <a:cubicBezTo>
                    <a:pt x="3432" y="2953"/>
                    <a:pt x="3623" y="1597"/>
                    <a:pt x="4166" y="400"/>
                  </a:cubicBezTo>
                  <a:lnTo>
                    <a:pt x="38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18"/>
            <p:cNvSpPr/>
            <p:nvPr/>
          </p:nvSpPr>
          <p:spPr>
            <a:xfrm>
              <a:off x="8810783" y="391344"/>
              <a:ext cx="130860" cy="154767"/>
            </a:xfrm>
            <a:custGeom>
              <a:rect b="b" l="l" r="r" t="t"/>
              <a:pathLst>
                <a:path extrusionOk="0" h="2995" w="2522">
                  <a:moveTo>
                    <a:pt x="2282" y="1"/>
                  </a:moveTo>
                  <a:cubicBezTo>
                    <a:pt x="1995" y="208"/>
                    <a:pt x="1596" y="320"/>
                    <a:pt x="1421" y="591"/>
                  </a:cubicBezTo>
                  <a:cubicBezTo>
                    <a:pt x="926" y="1294"/>
                    <a:pt x="431" y="1996"/>
                    <a:pt x="0" y="2746"/>
                  </a:cubicBezTo>
                  <a:cubicBezTo>
                    <a:pt x="206" y="2914"/>
                    <a:pt x="450" y="2995"/>
                    <a:pt x="691" y="2995"/>
                  </a:cubicBezTo>
                  <a:cubicBezTo>
                    <a:pt x="1069" y="2995"/>
                    <a:pt x="1440" y="2797"/>
                    <a:pt x="1644" y="2427"/>
                  </a:cubicBezTo>
                  <a:cubicBezTo>
                    <a:pt x="1899" y="1980"/>
                    <a:pt x="2139" y="1517"/>
                    <a:pt x="2378" y="1054"/>
                  </a:cubicBezTo>
                  <a:cubicBezTo>
                    <a:pt x="2522" y="799"/>
                    <a:pt x="2330" y="368"/>
                    <a:pt x="22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18"/>
            <p:cNvSpPr/>
            <p:nvPr/>
          </p:nvSpPr>
          <p:spPr>
            <a:xfrm>
              <a:off x="8727971" y="201701"/>
              <a:ext cx="132521" cy="183550"/>
            </a:xfrm>
            <a:custGeom>
              <a:rect b="b" l="l" r="r" t="t"/>
              <a:pathLst>
                <a:path extrusionOk="0" h="3552" w="2554">
                  <a:moveTo>
                    <a:pt x="1485" y="0"/>
                  </a:moveTo>
                  <a:cubicBezTo>
                    <a:pt x="1437" y="112"/>
                    <a:pt x="1373" y="208"/>
                    <a:pt x="1325" y="304"/>
                  </a:cubicBezTo>
                  <a:cubicBezTo>
                    <a:pt x="814" y="1293"/>
                    <a:pt x="463" y="2362"/>
                    <a:pt x="0" y="3463"/>
                  </a:cubicBezTo>
                  <a:cubicBezTo>
                    <a:pt x="235" y="3523"/>
                    <a:pt x="434" y="3552"/>
                    <a:pt x="602" y="3552"/>
                  </a:cubicBezTo>
                  <a:cubicBezTo>
                    <a:pt x="1112" y="3552"/>
                    <a:pt x="1349" y="3289"/>
                    <a:pt x="1469" y="2809"/>
                  </a:cubicBezTo>
                  <a:cubicBezTo>
                    <a:pt x="1548" y="2522"/>
                    <a:pt x="1676" y="2251"/>
                    <a:pt x="1820" y="1995"/>
                  </a:cubicBezTo>
                  <a:cubicBezTo>
                    <a:pt x="2059" y="1580"/>
                    <a:pt x="2298" y="1149"/>
                    <a:pt x="2554" y="734"/>
                  </a:cubicBezTo>
                  <a:cubicBezTo>
                    <a:pt x="2171" y="527"/>
                    <a:pt x="1820" y="272"/>
                    <a:pt x="14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18"/>
            <p:cNvSpPr/>
            <p:nvPr/>
          </p:nvSpPr>
          <p:spPr>
            <a:xfrm>
              <a:off x="8794231" y="793004"/>
              <a:ext cx="139162" cy="265403"/>
            </a:xfrm>
            <a:custGeom>
              <a:rect b="b" l="l" r="r" t="t"/>
              <a:pathLst>
                <a:path extrusionOk="0" h="5136" w="2682">
                  <a:moveTo>
                    <a:pt x="2266" y="0"/>
                  </a:moveTo>
                  <a:cubicBezTo>
                    <a:pt x="2043" y="160"/>
                    <a:pt x="1756" y="287"/>
                    <a:pt x="1596" y="511"/>
                  </a:cubicBezTo>
                  <a:cubicBezTo>
                    <a:pt x="1293" y="894"/>
                    <a:pt x="1053" y="1341"/>
                    <a:pt x="862" y="1803"/>
                  </a:cubicBezTo>
                  <a:cubicBezTo>
                    <a:pt x="527" y="2681"/>
                    <a:pt x="255" y="3591"/>
                    <a:pt x="16" y="4485"/>
                  </a:cubicBezTo>
                  <a:cubicBezTo>
                    <a:pt x="0" y="4708"/>
                    <a:pt x="80" y="4931"/>
                    <a:pt x="223" y="5107"/>
                  </a:cubicBezTo>
                  <a:cubicBezTo>
                    <a:pt x="243" y="5127"/>
                    <a:pt x="288" y="5136"/>
                    <a:pt x="344" y="5136"/>
                  </a:cubicBezTo>
                  <a:cubicBezTo>
                    <a:pt x="471" y="5136"/>
                    <a:pt x="657" y="5089"/>
                    <a:pt x="734" y="5011"/>
                  </a:cubicBezTo>
                  <a:cubicBezTo>
                    <a:pt x="1756" y="4038"/>
                    <a:pt x="2649" y="2968"/>
                    <a:pt x="2681" y="1420"/>
                  </a:cubicBezTo>
                  <a:cubicBezTo>
                    <a:pt x="2681" y="1197"/>
                    <a:pt x="2649" y="974"/>
                    <a:pt x="2601" y="750"/>
                  </a:cubicBezTo>
                  <a:cubicBezTo>
                    <a:pt x="2506" y="495"/>
                    <a:pt x="2394" y="239"/>
                    <a:pt x="22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18"/>
            <p:cNvSpPr/>
            <p:nvPr/>
          </p:nvSpPr>
          <p:spPr>
            <a:xfrm>
              <a:off x="8829826" y="1607744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734" y="1"/>
                  </a:moveTo>
                  <a:lnTo>
                    <a:pt x="734" y="1"/>
                  </a:lnTo>
                  <a:cubicBezTo>
                    <a:pt x="0" y="1262"/>
                    <a:pt x="16" y="2203"/>
                    <a:pt x="750" y="3384"/>
                  </a:cubicBezTo>
                  <a:cubicBezTo>
                    <a:pt x="927" y="3658"/>
                    <a:pt x="1108" y="3746"/>
                    <a:pt x="1294" y="3746"/>
                  </a:cubicBezTo>
                  <a:cubicBezTo>
                    <a:pt x="1623" y="3746"/>
                    <a:pt x="1971" y="3474"/>
                    <a:pt x="2348" y="3474"/>
                  </a:cubicBezTo>
                  <a:cubicBezTo>
                    <a:pt x="2492" y="3474"/>
                    <a:pt x="2640" y="3514"/>
                    <a:pt x="2793" y="3623"/>
                  </a:cubicBezTo>
                  <a:cubicBezTo>
                    <a:pt x="2442" y="2059"/>
                    <a:pt x="1915" y="910"/>
                    <a:pt x="7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18"/>
            <p:cNvSpPr/>
            <p:nvPr/>
          </p:nvSpPr>
          <p:spPr>
            <a:xfrm>
              <a:off x="8618644" y="1707216"/>
              <a:ext cx="125101" cy="161174"/>
            </a:xfrm>
            <a:custGeom>
              <a:rect b="b" l="l" r="r" t="t"/>
              <a:pathLst>
                <a:path extrusionOk="0" h="3119" w="2411">
                  <a:moveTo>
                    <a:pt x="1364" y="0"/>
                  </a:moveTo>
                  <a:cubicBezTo>
                    <a:pt x="1073" y="0"/>
                    <a:pt x="782" y="40"/>
                    <a:pt x="495" y="119"/>
                  </a:cubicBezTo>
                  <a:cubicBezTo>
                    <a:pt x="272" y="198"/>
                    <a:pt x="1" y="837"/>
                    <a:pt x="96" y="1092"/>
                  </a:cubicBezTo>
                  <a:cubicBezTo>
                    <a:pt x="336" y="1778"/>
                    <a:pt x="783" y="2401"/>
                    <a:pt x="1134" y="3055"/>
                  </a:cubicBezTo>
                  <a:lnTo>
                    <a:pt x="1469" y="3119"/>
                  </a:lnTo>
                  <a:cubicBezTo>
                    <a:pt x="1788" y="2417"/>
                    <a:pt x="2075" y="1698"/>
                    <a:pt x="2331" y="980"/>
                  </a:cubicBezTo>
                  <a:cubicBezTo>
                    <a:pt x="2411" y="709"/>
                    <a:pt x="2235" y="103"/>
                    <a:pt x="2091" y="87"/>
                  </a:cubicBezTo>
                  <a:cubicBezTo>
                    <a:pt x="1851" y="28"/>
                    <a:pt x="1608" y="0"/>
                    <a:pt x="13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18"/>
            <p:cNvSpPr/>
            <p:nvPr/>
          </p:nvSpPr>
          <p:spPr>
            <a:xfrm>
              <a:off x="8348674" y="94685"/>
              <a:ext cx="198833" cy="89915"/>
            </a:xfrm>
            <a:custGeom>
              <a:rect b="b" l="l" r="r" t="t"/>
              <a:pathLst>
                <a:path extrusionOk="0" h="1740" w="3832">
                  <a:moveTo>
                    <a:pt x="2867" y="0"/>
                  </a:moveTo>
                  <a:cubicBezTo>
                    <a:pt x="2825" y="0"/>
                    <a:pt x="2789" y="9"/>
                    <a:pt x="2762" y="29"/>
                  </a:cubicBezTo>
                  <a:cubicBezTo>
                    <a:pt x="2444" y="267"/>
                    <a:pt x="2207" y="481"/>
                    <a:pt x="1872" y="481"/>
                  </a:cubicBezTo>
                  <a:cubicBezTo>
                    <a:pt x="1736" y="481"/>
                    <a:pt x="1585" y="446"/>
                    <a:pt x="1405" y="364"/>
                  </a:cubicBezTo>
                  <a:cubicBezTo>
                    <a:pt x="1353" y="339"/>
                    <a:pt x="1291" y="328"/>
                    <a:pt x="1223" y="328"/>
                  </a:cubicBezTo>
                  <a:cubicBezTo>
                    <a:pt x="943" y="328"/>
                    <a:pt x="561" y="516"/>
                    <a:pt x="304" y="683"/>
                  </a:cubicBezTo>
                  <a:cubicBezTo>
                    <a:pt x="113" y="811"/>
                    <a:pt x="33" y="1178"/>
                    <a:pt x="1" y="1433"/>
                  </a:cubicBezTo>
                  <a:cubicBezTo>
                    <a:pt x="1" y="1529"/>
                    <a:pt x="336" y="1736"/>
                    <a:pt x="528" y="1736"/>
                  </a:cubicBezTo>
                  <a:cubicBezTo>
                    <a:pt x="590" y="1739"/>
                    <a:pt x="651" y="1740"/>
                    <a:pt x="713" y="1740"/>
                  </a:cubicBezTo>
                  <a:cubicBezTo>
                    <a:pt x="1819" y="1740"/>
                    <a:pt x="2814" y="1338"/>
                    <a:pt x="3751" y="779"/>
                  </a:cubicBezTo>
                  <a:cubicBezTo>
                    <a:pt x="3783" y="635"/>
                    <a:pt x="3799" y="507"/>
                    <a:pt x="3831" y="364"/>
                  </a:cubicBezTo>
                  <a:cubicBezTo>
                    <a:pt x="3521" y="256"/>
                    <a:pt x="3097" y="0"/>
                    <a:pt x="28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18"/>
            <p:cNvSpPr/>
            <p:nvPr/>
          </p:nvSpPr>
          <p:spPr>
            <a:xfrm>
              <a:off x="8593790" y="2768905"/>
              <a:ext cx="104398" cy="122108"/>
            </a:xfrm>
            <a:custGeom>
              <a:rect b="b" l="l" r="r" t="t"/>
              <a:pathLst>
                <a:path extrusionOk="0" h="2363" w="2012">
                  <a:moveTo>
                    <a:pt x="831" y="0"/>
                  </a:moveTo>
                  <a:cubicBezTo>
                    <a:pt x="145" y="32"/>
                    <a:pt x="1" y="479"/>
                    <a:pt x="33" y="1022"/>
                  </a:cubicBezTo>
                  <a:cubicBezTo>
                    <a:pt x="49" y="1747"/>
                    <a:pt x="298" y="2363"/>
                    <a:pt x="1118" y="2363"/>
                  </a:cubicBezTo>
                  <a:cubicBezTo>
                    <a:pt x="1129" y="2363"/>
                    <a:pt x="1139" y="2362"/>
                    <a:pt x="1150" y="2362"/>
                  </a:cubicBezTo>
                  <a:cubicBezTo>
                    <a:pt x="1485" y="2346"/>
                    <a:pt x="1820" y="2011"/>
                    <a:pt x="2012" y="1899"/>
                  </a:cubicBezTo>
                  <a:cubicBezTo>
                    <a:pt x="2012" y="798"/>
                    <a:pt x="1405" y="0"/>
                    <a:pt x="8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18"/>
            <p:cNvSpPr/>
            <p:nvPr/>
          </p:nvSpPr>
          <p:spPr>
            <a:xfrm>
              <a:off x="9067470" y="789697"/>
              <a:ext cx="67973" cy="175695"/>
            </a:xfrm>
            <a:custGeom>
              <a:rect b="b" l="l" r="r" t="t"/>
              <a:pathLst>
                <a:path extrusionOk="0" h="3400" w="1310">
                  <a:moveTo>
                    <a:pt x="655" y="0"/>
                  </a:moveTo>
                  <a:lnTo>
                    <a:pt x="288" y="96"/>
                  </a:lnTo>
                  <a:cubicBezTo>
                    <a:pt x="192" y="1149"/>
                    <a:pt x="96" y="2187"/>
                    <a:pt x="1" y="3224"/>
                  </a:cubicBezTo>
                  <a:lnTo>
                    <a:pt x="320" y="3400"/>
                  </a:lnTo>
                  <a:cubicBezTo>
                    <a:pt x="655" y="2905"/>
                    <a:pt x="1229" y="2410"/>
                    <a:pt x="1277" y="1883"/>
                  </a:cubicBezTo>
                  <a:cubicBezTo>
                    <a:pt x="1309" y="1277"/>
                    <a:pt x="878" y="623"/>
                    <a:pt x="6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18"/>
            <p:cNvSpPr/>
            <p:nvPr/>
          </p:nvSpPr>
          <p:spPr>
            <a:xfrm>
              <a:off x="8607904" y="1107077"/>
              <a:ext cx="120120" cy="52812"/>
            </a:xfrm>
            <a:custGeom>
              <a:rect b="b" l="l" r="r" t="t"/>
              <a:pathLst>
                <a:path extrusionOk="0" h="1022" w="2315">
                  <a:moveTo>
                    <a:pt x="1096" y="1"/>
                  </a:moveTo>
                  <a:cubicBezTo>
                    <a:pt x="737" y="1"/>
                    <a:pt x="378" y="165"/>
                    <a:pt x="0" y="497"/>
                  </a:cubicBezTo>
                  <a:cubicBezTo>
                    <a:pt x="554" y="850"/>
                    <a:pt x="971" y="1021"/>
                    <a:pt x="1344" y="1021"/>
                  </a:cubicBezTo>
                  <a:cubicBezTo>
                    <a:pt x="1680" y="1021"/>
                    <a:pt x="1981" y="881"/>
                    <a:pt x="2314" y="609"/>
                  </a:cubicBezTo>
                  <a:cubicBezTo>
                    <a:pt x="1894" y="205"/>
                    <a:pt x="1495" y="1"/>
                    <a:pt x="1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18"/>
            <p:cNvSpPr/>
            <p:nvPr/>
          </p:nvSpPr>
          <p:spPr>
            <a:xfrm>
              <a:off x="9010313" y="1860249"/>
              <a:ext cx="108549" cy="52502"/>
            </a:xfrm>
            <a:custGeom>
              <a:rect b="b" l="l" r="r" t="t"/>
              <a:pathLst>
                <a:path extrusionOk="0" h="1016" w="2092">
                  <a:moveTo>
                    <a:pt x="1413" y="0"/>
                  </a:moveTo>
                  <a:cubicBezTo>
                    <a:pt x="947" y="0"/>
                    <a:pt x="482" y="139"/>
                    <a:pt x="17" y="212"/>
                  </a:cubicBezTo>
                  <a:cubicBezTo>
                    <a:pt x="1" y="323"/>
                    <a:pt x="1" y="435"/>
                    <a:pt x="1" y="547"/>
                  </a:cubicBezTo>
                  <a:cubicBezTo>
                    <a:pt x="448" y="706"/>
                    <a:pt x="879" y="930"/>
                    <a:pt x="1341" y="1010"/>
                  </a:cubicBezTo>
                  <a:cubicBezTo>
                    <a:pt x="1361" y="1014"/>
                    <a:pt x="1382" y="1016"/>
                    <a:pt x="1402" y="1016"/>
                  </a:cubicBezTo>
                  <a:cubicBezTo>
                    <a:pt x="1613" y="1016"/>
                    <a:pt x="1859" y="807"/>
                    <a:pt x="2092" y="690"/>
                  </a:cubicBezTo>
                  <a:cubicBezTo>
                    <a:pt x="1916" y="451"/>
                    <a:pt x="1756" y="20"/>
                    <a:pt x="1549" y="4"/>
                  </a:cubicBezTo>
                  <a:cubicBezTo>
                    <a:pt x="1504" y="1"/>
                    <a:pt x="1458" y="0"/>
                    <a:pt x="14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18"/>
            <p:cNvSpPr/>
            <p:nvPr/>
          </p:nvSpPr>
          <p:spPr>
            <a:xfrm>
              <a:off x="8657560" y="1945897"/>
              <a:ext cx="75444" cy="59426"/>
            </a:xfrm>
            <a:custGeom>
              <a:rect b="b" l="l" r="r" t="t"/>
              <a:pathLst>
                <a:path extrusionOk="0" h="1150" w="1454">
                  <a:moveTo>
                    <a:pt x="1" y="0"/>
                  </a:moveTo>
                  <a:lnTo>
                    <a:pt x="767" y="1149"/>
                  </a:lnTo>
                  <a:cubicBezTo>
                    <a:pt x="1453" y="351"/>
                    <a:pt x="1357" y="207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18"/>
            <p:cNvSpPr/>
            <p:nvPr/>
          </p:nvSpPr>
          <p:spPr>
            <a:xfrm>
              <a:off x="7745847" y="470253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3" y="1"/>
                  </a:moveTo>
                  <a:cubicBezTo>
                    <a:pt x="3862" y="1"/>
                    <a:pt x="3652" y="18"/>
                    <a:pt x="3432" y="53"/>
                  </a:cubicBezTo>
                  <a:cubicBezTo>
                    <a:pt x="3419" y="54"/>
                    <a:pt x="3405" y="55"/>
                    <a:pt x="3392" y="55"/>
                  </a:cubicBezTo>
                  <a:cubicBezTo>
                    <a:pt x="3286" y="55"/>
                    <a:pt x="3182" y="13"/>
                    <a:pt x="3092" y="13"/>
                  </a:cubicBezTo>
                  <a:cubicBezTo>
                    <a:pt x="3072" y="13"/>
                    <a:pt x="3052" y="15"/>
                    <a:pt x="3033" y="21"/>
                  </a:cubicBezTo>
                  <a:cubicBezTo>
                    <a:pt x="2187" y="228"/>
                    <a:pt x="862" y="196"/>
                    <a:pt x="607" y="691"/>
                  </a:cubicBezTo>
                  <a:cubicBezTo>
                    <a:pt x="160" y="1585"/>
                    <a:pt x="1" y="2957"/>
                    <a:pt x="368" y="3851"/>
                  </a:cubicBezTo>
                  <a:cubicBezTo>
                    <a:pt x="1038" y="5495"/>
                    <a:pt x="2203" y="6963"/>
                    <a:pt x="3161" y="8495"/>
                  </a:cubicBezTo>
                  <a:lnTo>
                    <a:pt x="3975" y="8479"/>
                  </a:lnTo>
                  <a:cubicBezTo>
                    <a:pt x="4102" y="8319"/>
                    <a:pt x="4214" y="8160"/>
                    <a:pt x="4358" y="8016"/>
                  </a:cubicBezTo>
                  <a:cubicBezTo>
                    <a:pt x="5554" y="6883"/>
                    <a:pt x="6767" y="5750"/>
                    <a:pt x="7980" y="4633"/>
                  </a:cubicBezTo>
                  <a:cubicBezTo>
                    <a:pt x="8555" y="4106"/>
                    <a:pt x="8667" y="3627"/>
                    <a:pt x="7980" y="3069"/>
                  </a:cubicBezTo>
                  <a:cubicBezTo>
                    <a:pt x="7517" y="2686"/>
                    <a:pt x="7039" y="2271"/>
                    <a:pt x="6767" y="1776"/>
                  </a:cubicBezTo>
                  <a:cubicBezTo>
                    <a:pt x="6126" y="602"/>
                    <a:pt x="5251" y="1"/>
                    <a:pt x="40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18"/>
            <p:cNvSpPr/>
            <p:nvPr/>
          </p:nvSpPr>
          <p:spPr>
            <a:xfrm>
              <a:off x="7013821" y="3206375"/>
              <a:ext cx="356986" cy="409628"/>
            </a:xfrm>
            <a:custGeom>
              <a:rect b="b" l="l" r="r" t="t"/>
              <a:pathLst>
                <a:path extrusionOk="0" h="7927" w="6880">
                  <a:moveTo>
                    <a:pt x="692" y="0"/>
                  </a:moveTo>
                  <a:cubicBezTo>
                    <a:pt x="461" y="0"/>
                    <a:pt x="228" y="34"/>
                    <a:pt x="1" y="104"/>
                  </a:cubicBezTo>
                  <a:lnTo>
                    <a:pt x="1" y="5323"/>
                  </a:lnTo>
                  <a:cubicBezTo>
                    <a:pt x="767" y="5993"/>
                    <a:pt x="1549" y="6680"/>
                    <a:pt x="2315" y="7366"/>
                  </a:cubicBezTo>
                  <a:cubicBezTo>
                    <a:pt x="2620" y="7628"/>
                    <a:pt x="2903" y="7927"/>
                    <a:pt x="3271" y="7927"/>
                  </a:cubicBezTo>
                  <a:cubicBezTo>
                    <a:pt x="3441" y="7927"/>
                    <a:pt x="3630" y="7863"/>
                    <a:pt x="3847" y="7701"/>
                  </a:cubicBezTo>
                  <a:cubicBezTo>
                    <a:pt x="4501" y="7222"/>
                    <a:pt x="5187" y="6759"/>
                    <a:pt x="5906" y="6344"/>
                  </a:cubicBezTo>
                  <a:cubicBezTo>
                    <a:pt x="6847" y="5802"/>
                    <a:pt x="6879" y="5515"/>
                    <a:pt x="6113" y="4733"/>
                  </a:cubicBezTo>
                  <a:cubicBezTo>
                    <a:pt x="5523" y="4142"/>
                    <a:pt x="5012" y="3488"/>
                    <a:pt x="4453" y="2881"/>
                  </a:cubicBezTo>
                  <a:cubicBezTo>
                    <a:pt x="3799" y="2163"/>
                    <a:pt x="3161" y="1445"/>
                    <a:pt x="2474" y="775"/>
                  </a:cubicBezTo>
                  <a:cubicBezTo>
                    <a:pt x="2001" y="278"/>
                    <a:pt x="1353" y="0"/>
                    <a:pt x="6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18"/>
            <p:cNvSpPr/>
            <p:nvPr/>
          </p:nvSpPr>
          <p:spPr>
            <a:xfrm>
              <a:off x="7104935" y="-44059"/>
              <a:ext cx="328085" cy="224321"/>
            </a:xfrm>
            <a:custGeom>
              <a:rect b="b" l="l" r="r" t="t"/>
              <a:pathLst>
                <a:path extrusionOk="0" h="4341" w="6323">
                  <a:moveTo>
                    <a:pt x="351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89" y="2905"/>
                    <a:pt x="3017" y="3879"/>
                    <a:pt x="4836" y="4246"/>
                  </a:cubicBezTo>
                  <a:cubicBezTo>
                    <a:pt x="5143" y="4306"/>
                    <a:pt x="5391" y="4341"/>
                    <a:pt x="5588" y="4341"/>
                  </a:cubicBezTo>
                  <a:cubicBezTo>
                    <a:pt x="6218" y="4341"/>
                    <a:pt x="6322" y="3986"/>
                    <a:pt x="6176" y="3001"/>
                  </a:cubicBezTo>
                  <a:cubicBezTo>
                    <a:pt x="6017" y="1995"/>
                    <a:pt x="5762" y="990"/>
                    <a:pt x="55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18"/>
            <p:cNvSpPr/>
            <p:nvPr/>
          </p:nvSpPr>
          <p:spPr>
            <a:xfrm>
              <a:off x="7013821" y="3835761"/>
              <a:ext cx="236088" cy="260907"/>
            </a:xfrm>
            <a:custGeom>
              <a:rect b="b" l="l" r="r" t="t"/>
              <a:pathLst>
                <a:path extrusionOk="0" h="5049" w="4550">
                  <a:moveTo>
                    <a:pt x="1188" y="0"/>
                  </a:moveTo>
                  <a:cubicBezTo>
                    <a:pt x="891" y="0"/>
                    <a:pt x="578" y="199"/>
                    <a:pt x="1" y="564"/>
                  </a:cubicBezTo>
                  <a:lnTo>
                    <a:pt x="1" y="3979"/>
                  </a:lnTo>
                  <a:lnTo>
                    <a:pt x="1660" y="5049"/>
                  </a:lnTo>
                  <a:cubicBezTo>
                    <a:pt x="1916" y="4985"/>
                    <a:pt x="2395" y="4410"/>
                    <a:pt x="2889" y="3868"/>
                  </a:cubicBezTo>
                  <a:cubicBezTo>
                    <a:pt x="3145" y="3580"/>
                    <a:pt x="3480" y="3341"/>
                    <a:pt x="3735" y="3054"/>
                  </a:cubicBezTo>
                  <a:cubicBezTo>
                    <a:pt x="4022" y="2703"/>
                    <a:pt x="4549" y="2176"/>
                    <a:pt x="4453" y="1968"/>
                  </a:cubicBezTo>
                  <a:cubicBezTo>
                    <a:pt x="4262" y="1554"/>
                    <a:pt x="3735" y="1282"/>
                    <a:pt x="3304" y="1011"/>
                  </a:cubicBezTo>
                  <a:cubicBezTo>
                    <a:pt x="3228" y="960"/>
                    <a:pt x="3123" y="952"/>
                    <a:pt x="3015" y="952"/>
                  </a:cubicBezTo>
                  <a:cubicBezTo>
                    <a:pt x="2968" y="952"/>
                    <a:pt x="2921" y="954"/>
                    <a:pt x="2875" y="954"/>
                  </a:cubicBezTo>
                  <a:cubicBezTo>
                    <a:pt x="2761" y="954"/>
                    <a:pt x="2655" y="945"/>
                    <a:pt x="2586" y="883"/>
                  </a:cubicBezTo>
                  <a:cubicBezTo>
                    <a:pt x="1868" y="278"/>
                    <a:pt x="1539" y="0"/>
                    <a:pt x="11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18"/>
            <p:cNvSpPr/>
            <p:nvPr/>
          </p:nvSpPr>
          <p:spPr>
            <a:xfrm>
              <a:off x="7456005" y="-44059"/>
              <a:ext cx="267532" cy="215433"/>
            </a:xfrm>
            <a:custGeom>
              <a:rect b="b" l="l" r="r" t="t"/>
              <a:pathLst>
                <a:path extrusionOk="0" h="4169" w="5156">
                  <a:moveTo>
                    <a:pt x="1" y="0"/>
                  </a:moveTo>
                  <a:cubicBezTo>
                    <a:pt x="65" y="288"/>
                    <a:pt x="33" y="639"/>
                    <a:pt x="177" y="862"/>
                  </a:cubicBezTo>
                  <a:cubicBezTo>
                    <a:pt x="719" y="1692"/>
                    <a:pt x="1342" y="2442"/>
                    <a:pt x="1916" y="3288"/>
                  </a:cubicBezTo>
                  <a:cubicBezTo>
                    <a:pt x="2297" y="3854"/>
                    <a:pt x="2738" y="4168"/>
                    <a:pt x="3284" y="4168"/>
                  </a:cubicBezTo>
                  <a:cubicBezTo>
                    <a:pt x="3538" y="4168"/>
                    <a:pt x="3814" y="4100"/>
                    <a:pt x="4118" y="3958"/>
                  </a:cubicBezTo>
                  <a:cubicBezTo>
                    <a:pt x="4454" y="3847"/>
                    <a:pt x="4805" y="3751"/>
                    <a:pt x="5156" y="3687"/>
                  </a:cubicBezTo>
                  <a:cubicBezTo>
                    <a:pt x="4757" y="2410"/>
                    <a:pt x="4390" y="1213"/>
                    <a:pt x="40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18"/>
            <p:cNvSpPr/>
            <p:nvPr/>
          </p:nvSpPr>
          <p:spPr>
            <a:xfrm>
              <a:off x="7013821" y="2754850"/>
              <a:ext cx="188871" cy="256980"/>
            </a:xfrm>
            <a:custGeom>
              <a:rect b="b" l="l" r="r" t="t"/>
              <a:pathLst>
                <a:path extrusionOk="0" h="4973" w="3640">
                  <a:moveTo>
                    <a:pt x="1" y="1"/>
                  </a:moveTo>
                  <a:lnTo>
                    <a:pt x="1" y="4613"/>
                  </a:lnTo>
                  <a:cubicBezTo>
                    <a:pt x="384" y="4709"/>
                    <a:pt x="767" y="4805"/>
                    <a:pt x="1166" y="4916"/>
                  </a:cubicBezTo>
                  <a:cubicBezTo>
                    <a:pt x="1312" y="4955"/>
                    <a:pt x="1449" y="4973"/>
                    <a:pt x="1576" y="4973"/>
                  </a:cubicBezTo>
                  <a:cubicBezTo>
                    <a:pt x="2138" y="4973"/>
                    <a:pt x="2505" y="4615"/>
                    <a:pt x="2714" y="4055"/>
                  </a:cubicBezTo>
                  <a:cubicBezTo>
                    <a:pt x="3639" y="1565"/>
                    <a:pt x="2969" y="416"/>
                    <a:pt x="400" y="17"/>
                  </a:cubicBezTo>
                  <a:cubicBezTo>
                    <a:pt x="272" y="1"/>
                    <a:pt x="128" y="1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18"/>
            <p:cNvSpPr/>
            <p:nvPr/>
          </p:nvSpPr>
          <p:spPr>
            <a:xfrm>
              <a:off x="8045600" y="4980593"/>
              <a:ext cx="271683" cy="160916"/>
            </a:xfrm>
            <a:custGeom>
              <a:rect b="b" l="l" r="r" t="t"/>
              <a:pathLst>
                <a:path extrusionOk="0" h="3114" w="5236">
                  <a:moveTo>
                    <a:pt x="2965" y="0"/>
                  </a:moveTo>
                  <a:cubicBezTo>
                    <a:pt x="2950" y="0"/>
                    <a:pt x="2936" y="1"/>
                    <a:pt x="2921" y="2"/>
                  </a:cubicBezTo>
                  <a:cubicBezTo>
                    <a:pt x="1517" y="114"/>
                    <a:pt x="161" y="1678"/>
                    <a:pt x="1" y="3114"/>
                  </a:cubicBezTo>
                  <a:lnTo>
                    <a:pt x="5236" y="3114"/>
                  </a:lnTo>
                  <a:cubicBezTo>
                    <a:pt x="5188" y="2922"/>
                    <a:pt x="5220" y="2619"/>
                    <a:pt x="5108" y="2555"/>
                  </a:cubicBezTo>
                  <a:cubicBezTo>
                    <a:pt x="4422" y="2108"/>
                    <a:pt x="4262" y="1470"/>
                    <a:pt x="4118" y="720"/>
                  </a:cubicBezTo>
                  <a:cubicBezTo>
                    <a:pt x="4041" y="412"/>
                    <a:pt x="3370" y="0"/>
                    <a:pt x="29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18"/>
            <p:cNvSpPr/>
            <p:nvPr/>
          </p:nvSpPr>
          <p:spPr>
            <a:xfrm>
              <a:off x="7013821" y="4741602"/>
              <a:ext cx="135893" cy="161588"/>
            </a:xfrm>
            <a:custGeom>
              <a:rect b="b" l="l" r="r" t="t"/>
              <a:pathLst>
                <a:path extrusionOk="0" h="3127" w="2619">
                  <a:moveTo>
                    <a:pt x="1189" y="1"/>
                  </a:moveTo>
                  <a:cubicBezTo>
                    <a:pt x="749" y="1"/>
                    <a:pt x="289" y="108"/>
                    <a:pt x="1" y="302"/>
                  </a:cubicBezTo>
                  <a:lnTo>
                    <a:pt x="1" y="3127"/>
                  </a:lnTo>
                  <a:cubicBezTo>
                    <a:pt x="527" y="3127"/>
                    <a:pt x="1038" y="3095"/>
                    <a:pt x="1565" y="3031"/>
                  </a:cubicBezTo>
                  <a:cubicBezTo>
                    <a:pt x="1852" y="2999"/>
                    <a:pt x="2331" y="2839"/>
                    <a:pt x="2363" y="2680"/>
                  </a:cubicBezTo>
                  <a:cubicBezTo>
                    <a:pt x="2442" y="1962"/>
                    <a:pt x="2618" y="1148"/>
                    <a:pt x="2363" y="509"/>
                  </a:cubicBezTo>
                  <a:cubicBezTo>
                    <a:pt x="2231" y="159"/>
                    <a:pt x="1725" y="1"/>
                    <a:pt x="11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18"/>
            <p:cNvSpPr/>
            <p:nvPr/>
          </p:nvSpPr>
          <p:spPr>
            <a:xfrm>
              <a:off x="8019138" y="-44059"/>
              <a:ext cx="197951" cy="92912"/>
            </a:xfrm>
            <a:custGeom>
              <a:rect b="b" l="l" r="r" t="t"/>
              <a:pathLst>
                <a:path extrusionOk="0" h="1798" w="3815">
                  <a:moveTo>
                    <a:pt x="0" y="0"/>
                  </a:moveTo>
                  <a:cubicBezTo>
                    <a:pt x="511" y="304"/>
                    <a:pt x="1038" y="559"/>
                    <a:pt x="1516" y="894"/>
                  </a:cubicBezTo>
                  <a:cubicBezTo>
                    <a:pt x="2337" y="1472"/>
                    <a:pt x="2806" y="1797"/>
                    <a:pt x="3106" y="1797"/>
                  </a:cubicBezTo>
                  <a:cubicBezTo>
                    <a:pt x="3494" y="1797"/>
                    <a:pt x="3598" y="1252"/>
                    <a:pt x="38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18"/>
            <p:cNvSpPr/>
            <p:nvPr/>
          </p:nvSpPr>
          <p:spPr>
            <a:xfrm>
              <a:off x="7013821" y="5027358"/>
              <a:ext cx="91166" cy="114150"/>
            </a:xfrm>
            <a:custGeom>
              <a:rect b="b" l="l" r="r" t="t"/>
              <a:pathLst>
                <a:path extrusionOk="0" h="2209" w="1757">
                  <a:moveTo>
                    <a:pt x="219" y="1"/>
                  </a:moveTo>
                  <a:cubicBezTo>
                    <a:pt x="145" y="1"/>
                    <a:pt x="73" y="3"/>
                    <a:pt x="1" y="7"/>
                  </a:cubicBezTo>
                  <a:lnTo>
                    <a:pt x="1" y="2209"/>
                  </a:lnTo>
                  <a:lnTo>
                    <a:pt x="799" y="2209"/>
                  </a:lnTo>
                  <a:cubicBezTo>
                    <a:pt x="974" y="1938"/>
                    <a:pt x="1150" y="1666"/>
                    <a:pt x="1341" y="1411"/>
                  </a:cubicBezTo>
                  <a:cubicBezTo>
                    <a:pt x="1756" y="836"/>
                    <a:pt x="1565" y="230"/>
                    <a:pt x="878" y="54"/>
                  </a:cubicBezTo>
                  <a:cubicBezTo>
                    <a:pt x="663" y="19"/>
                    <a:pt x="439" y="1"/>
                    <a:pt x="2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18"/>
            <p:cNvSpPr/>
            <p:nvPr/>
          </p:nvSpPr>
          <p:spPr>
            <a:xfrm>
              <a:off x="9010353" y="4948347"/>
              <a:ext cx="115138" cy="92395"/>
            </a:xfrm>
            <a:custGeom>
              <a:rect b="b" l="l" r="r" t="t"/>
              <a:pathLst>
                <a:path extrusionOk="0" h="1788" w="2219">
                  <a:moveTo>
                    <a:pt x="1436" y="0"/>
                  </a:moveTo>
                  <a:lnTo>
                    <a:pt x="1085" y="48"/>
                  </a:lnTo>
                  <a:lnTo>
                    <a:pt x="0" y="1788"/>
                  </a:lnTo>
                  <a:lnTo>
                    <a:pt x="2218" y="1788"/>
                  </a:lnTo>
                  <a:lnTo>
                    <a:pt x="143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18"/>
            <p:cNvSpPr/>
            <p:nvPr/>
          </p:nvSpPr>
          <p:spPr>
            <a:xfrm>
              <a:off x="8411614" y="2218011"/>
              <a:ext cx="650929" cy="442596"/>
            </a:xfrm>
            <a:custGeom>
              <a:rect b="b" l="l" r="r" t="t"/>
              <a:pathLst>
                <a:path extrusionOk="0" h="8565" w="12545">
                  <a:moveTo>
                    <a:pt x="3863" y="1"/>
                  </a:moveTo>
                  <a:cubicBezTo>
                    <a:pt x="3273" y="256"/>
                    <a:pt x="2475" y="368"/>
                    <a:pt x="2092" y="830"/>
                  </a:cubicBezTo>
                  <a:cubicBezTo>
                    <a:pt x="1453" y="1596"/>
                    <a:pt x="1070" y="2602"/>
                    <a:pt x="575" y="3512"/>
                  </a:cubicBezTo>
                  <a:cubicBezTo>
                    <a:pt x="1" y="4565"/>
                    <a:pt x="272" y="5650"/>
                    <a:pt x="1102" y="6400"/>
                  </a:cubicBezTo>
                  <a:cubicBezTo>
                    <a:pt x="2219" y="7422"/>
                    <a:pt x="3687" y="7390"/>
                    <a:pt x="4996" y="7852"/>
                  </a:cubicBezTo>
                  <a:cubicBezTo>
                    <a:pt x="5034" y="7868"/>
                    <a:pt x="5078" y="7875"/>
                    <a:pt x="5126" y="7875"/>
                  </a:cubicBezTo>
                  <a:cubicBezTo>
                    <a:pt x="5317" y="7875"/>
                    <a:pt x="5564" y="7763"/>
                    <a:pt x="5730" y="7661"/>
                  </a:cubicBezTo>
                  <a:cubicBezTo>
                    <a:pt x="5946" y="7528"/>
                    <a:pt x="6144" y="7468"/>
                    <a:pt x="6334" y="7468"/>
                  </a:cubicBezTo>
                  <a:cubicBezTo>
                    <a:pt x="6623" y="7468"/>
                    <a:pt x="6894" y="7606"/>
                    <a:pt x="7183" y="7837"/>
                  </a:cubicBezTo>
                  <a:cubicBezTo>
                    <a:pt x="7800" y="8325"/>
                    <a:pt x="8312" y="8565"/>
                    <a:pt x="8833" y="8565"/>
                  </a:cubicBezTo>
                  <a:cubicBezTo>
                    <a:pt x="9349" y="8565"/>
                    <a:pt x="9874" y="8329"/>
                    <a:pt x="10518" y="7868"/>
                  </a:cubicBezTo>
                  <a:cubicBezTo>
                    <a:pt x="10789" y="7677"/>
                    <a:pt x="11093" y="7533"/>
                    <a:pt x="11380" y="7374"/>
                  </a:cubicBezTo>
                  <a:cubicBezTo>
                    <a:pt x="12274" y="6863"/>
                    <a:pt x="12545" y="5778"/>
                    <a:pt x="11906" y="4980"/>
                  </a:cubicBezTo>
                  <a:cubicBezTo>
                    <a:pt x="11172" y="4086"/>
                    <a:pt x="10534" y="2953"/>
                    <a:pt x="9576" y="2410"/>
                  </a:cubicBezTo>
                  <a:cubicBezTo>
                    <a:pt x="7821" y="1437"/>
                    <a:pt x="5858" y="814"/>
                    <a:pt x="386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18"/>
            <p:cNvSpPr/>
            <p:nvPr/>
          </p:nvSpPr>
          <p:spPr>
            <a:xfrm>
              <a:off x="8902676" y="4452849"/>
              <a:ext cx="512649" cy="469312"/>
            </a:xfrm>
            <a:custGeom>
              <a:rect b="b" l="l" r="r" t="t"/>
              <a:pathLst>
                <a:path extrusionOk="0" h="9082" w="9880">
                  <a:moveTo>
                    <a:pt x="4501" y="1"/>
                  </a:moveTo>
                  <a:cubicBezTo>
                    <a:pt x="2985" y="272"/>
                    <a:pt x="1645" y="416"/>
                    <a:pt x="687" y="1613"/>
                  </a:cubicBezTo>
                  <a:cubicBezTo>
                    <a:pt x="160" y="2251"/>
                    <a:pt x="1" y="2778"/>
                    <a:pt x="559" y="3448"/>
                  </a:cubicBezTo>
                  <a:cubicBezTo>
                    <a:pt x="910" y="3911"/>
                    <a:pt x="1182" y="4454"/>
                    <a:pt x="1517" y="4948"/>
                  </a:cubicBezTo>
                  <a:cubicBezTo>
                    <a:pt x="1820" y="5395"/>
                    <a:pt x="2059" y="6034"/>
                    <a:pt x="2474" y="6193"/>
                  </a:cubicBezTo>
                  <a:cubicBezTo>
                    <a:pt x="3831" y="6720"/>
                    <a:pt x="4868" y="7629"/>
                    <a:pt x="5826" y="8651"/>
                  </a:cubicBezTo>
                  <a:cubicBezTo>
                    <a:pt x="6098" y="8933"/>
                    <a:pt x="6382" y="9082"/>
                    <a:pt x="6686" y="9082"/>
                  </a:cubicBezTo>
                  <a:cubicBezTo>
                    <a:pt x="6899" y="9082"/>
                    <a:pt x="7122" y="9009"/>
                    <a:pt x="7358" y="8858"/>
                  </a:cubicBezTo>
                  <a:cubicBezTo>
                    <a:pt x="7789" y="8619"/>
                    <a:pt x="8204" y="8348"/>
                    <a:pt x="8619" y="8044"/>
                  </a:cubicBezTo>
                  <a:cubicBezTo>
                    <a:pt x="8826" y="7853"/>
                    <a:pt x="9066" y="7486"/>
                    <a:pt x="9034" y="7231"/>
                  </a:cubicBezTo>
                  <a:cubicBezTo>
                    <a:pt x="8842" y="5826"/>
                    <a:pt x="9129" y="4533"/>
                    <a:pt x="9656" y="3241"/>
                  </a:cubicBezTo>
                  <a:cubicBezTo>
                    <a:pt x="9879" y="2666"/>
                    <a:pt x="9784" y="2283"/>
                    <a:pt x="9082" y="2028"/>
                  </a:cubicBezTo>
                  <a:cubicBezTo>
                    <a:pt x="8076" y="1645"/>
                    <a:pt x="7134" y="1070"/>
                    <a:pt x="6129" y="607"/>
                  </a:cubicBezTo>
                  <a:cubicBezTo>
                    <a:pt x="5570" y="352"/>
                    <a:pt x="4964" y="177"/>
                    <a:pt x="450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18"/>
            <p:cNvSpPr/>
            <p:nvPr/>
          </p:nvSpPr>
          <p:spPr>
            <a:xfrm>
              <a:off x="7440283" y="3445417"/>
              <a:ext cx="507667" cy="539022"/>
            </a:xfrm>
            <a:custGeom>
              <a:rect b="b" l="l" r="r" t="t"/>
              <a:pathLst>
                <a:path extrusionOk="0" h="10431" w="9784">
                  <a:moveTo>
                    <a:pt x="2003" y="1"/>
                  </a:moveTo>
                  <a:cubicBezTo>
                    <a:pt x="1443" y="1"/>
                    <a:pt x="834" y="261"/>
                    <a:pt x="671" y="713"/>
                  </a:cubicBezTo>
                  <a:cubicBezTo>
                    <a:pt x="448" y="1399"/>
                    <a:pt x="160" y="2101"/>
                    <a:pt x="81" y="2820"/>
                  </a:cubicBezTo>
                  <a:cubicBezTo>
                    <a:pt x="1" y="3474"/>
                    <a:pt x="176" y="4160"/>
                    <a:pt x="256" y="4815"/>
                  </a:cubicBezTo>
                  <a:cubicBezTo>
                    <a:pt x="304" y="5198"/>
                    <a:pt x="511" y="5597"/>
                    <a:pt x="448" y="5964"/>
                  </a:cubicBezTo>
                  <a:cubicBezTo>
                    <a:pt x="160" y="7528"/>
                    <a:pt x="160" y="7575"/>
                    <a:pt x="1517" y="8421"/>
                  </a:cubicBezTo>
                  <a:cubicBezTo>
                    <a:pt x="1820" y="8645"/>
                    <a:pt x="2075" y="8900"/>
                    <a:pt x="2299" y="9203"/>
                  </a:cubicBezTo>
                  <a:cubicBezTo>
                    <a:pt x="2989" y="10018"/>
                    <a:pt x="4134" y="10430"/>
                    <a:pt x="5262" y="10430"/>
                  </a:cubicBezTo>
                  <a:cubicBezTo>
                    <a:pt x="6299" y="10430"/>
                    <a:pt x="7322" y="10082"/>
                    <a:pt x="7964" y="9379"/>
                  </a:cubicBezTo>
                  <a:cubicBezTo>
                    <a:pt x="8268" y="9092"/>
                    <a:pt x="8635" y="8852"/>
                    <a:pt x="9018" y="8661"/>
                  </a:cubicBezTo>
                  <a:cubicBezTo>
                    <a:pt x="9672" y="8294"/>
                    <a:pt x="9784" y="7783"/>
                    <a:pt x="9417" y="7161"/>
                  </a:cubicBezTo>
                  <a:cubicBezTo>
                    <a:pt x="9273" y="6921"/>
                    <a:pt x="9018" y="6762"/>
                    <a:pt x="8922" y="6522"/>
                  </a:cubicBezTo>
                  <a:cubicBezTo>
                    <a:pt x="8387" y="5298"/>
                    <a:pt x="7878" y="4869"/>
                    <a:pt x="7148" y="4869"/>
                  </a:cubicBezTo>
                  <a:cubicBezTo>
                    <a:pt x="6746" y="4869"/>
                    <a:pt x="6276" y="4999"/>
                    <a:pt x="5698" y="5198"/>
                  </a:cubicBezTo>
                  <a:cubicBezTo>
                    <a:pt x="5523" y="5261"/>
                    <a:pt x="5368" y="5294"/>
                    <a:pt x="5228" y="5294"/>
                  </a:cubicBezTo>
                  <a:cubicBezTo>
                    <a:pt x="4874" y="5294"/>
                    <a:pt x="4623" y="5075"/>
                    <a:pt x="4405" y="4559"/>
                  </a:cubicBezTo>
                  <a:cubicBezTo>
                    <a:pt x="3975" y="3602"/>
                    <a:pt x="3304" y="2756"/>
                    <a:pt x="2586" y="1655"/>
                  </a:cubicBezTo>
                  <a:cubicBezTo>
                    <a:pt x="2714" y="1447"/>
                    <a:pt x="2826" y="1224"/>
                    <a:pt x="2921" y="1000"/>
                  </a:cubicBezTo>
                  <a:cubicBezTo>
                    <a:pt x="3001" y="793"/>
                    <a:pt x="3001" y="569"/>
                    <a:pt x="2905" y="362"/>
                  </a:cubicBezTo>
                  <a:cubicBezTo>
                    <a:pt x="2721" y="114"/>
                    <a:pt x="2373" y="1"/>
                    <a:pt x="20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18"/>
            <p:cNvSpPr/>
            <p:nvPr/>
          </p:nvSpPr>
          <p:spPr>
            <a:xfrm>
              <a:off x="8100290" y="4252665"/>
              <a:ext cx="353613" cy="540882"/>
            </a:xfrm>
            <a:custGeom>
              <a:rect b="b" l="l" r="r" t="t"/>
              <a:pathLst>
                <a:path extrusionOk="0" h="10467" w="6815">
                  <a:moveTo>
                    <a:pt x="5765" y="1"/>
                  </a:moveTo>
                  <a:cubicBezTo>
                    <a:pt x="5433" y="1"/>
                    <a:pt x="4977" y="297"/>
                    <a:pt x="4676" y="555"/>
                  </a:cubicBezTo>
                  <a:cubicBezTo>
                    <a:pt x="4198" y="954"/>
                    <a:pt x="3830" y="1497"/>
                    <a:pt x="3400" y="1960"/>
                  </a:cubicBezTo>
                  <a:cubicBezTo>
                    <a:pt x="2809" y="2582"/>
                    <a:pt x="1995" y="3093"/>
                    <a:pt x="1676" y="3843"/>
                  </a:cubicBezTo>
                  <a:cubicBezTo>
                    <a:pt x="1022" y="5295"/>
                    <a:pt x="623" y="6859"/>
                    <a:pt x="176" y="8391"/>
                  </a:cubicBezTo>
                  <a:cubicBezTo>
                    <a:pt x="0" y="8966"/>
                    <a:pt x="208" y="9461"/>
                    <a:pt x="862" y="9636"/>
                  </a:cubicBezTo>
                  <a:cubicBezTo>
                    <a:pt x="1995" y="9924"/>
                    <a:pt x="3112" y="10195"/>
                    <a:pt x="4245" y="10466"/>
                  </a:cubicBezTo>
                  <a:cubicBezTo>
                    <a:pt x="5570" y="10307"/>
                    <a:pt x="5825" y="10083"/>
                    <a:pt x="5937" y="8790"/>
                  </a:cubicBezTo>
                  <a:cubicBezTo>
                    <a:pt x="6065" y="7657"/>
                    <a:pt x="6208" y="6524"/>
                    <a:pt x="6320" y="5391"/>
                  </a:cubicBezTo>
                  <a:cubicBezTo>
                    <a:pt x="6464" y="4066"/>
                    <a:pt x="6591" y="2726"/>
                    <a:pt x="6735" y="1401"/>
                  </a:cubicBezTo>
                  <a:cubicBezTo>
                    <a:pt x="6815" y="699"/>
                    <a:pt x="6496" y="141"/>
                    <a:pt x="5873" y="13"/>
                  </a:cubicBezTo>
                  <a:cubicBezTo>
                    <a:pt x="5839" y="5"/>
                    <a:pt x="5803" y="1"/>
                    <a:pt x="57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18"/>
            <p:cNvSpPr/>
            <p:nvPr/>
          </p:nvSpPr>
          <p:spPr>
            <a:xfrm>
              <a:off x="8769377" y="3494818"/>
              <a:ext cx="371048" cy="368339"/>
            </a:xfrm>
            <a:custGeom>
              <a:rect b="b" l="l" r="r" t="t"/>
              <a:pathLst>
                <a:path extrusionOk="0" h="7128" w="7151">
                  <a:moveTo>
                    <a:pt x="2679" y="1"/>
                  </a:moveTo>
                  <a:cubicBezTo>
                    <a:pt x="2305" y="1"/>
                    <a:pt x="1930" y="122"/>
                    <a:pt x="1580" y="379"/>
                  </a:cubicBezTo>
                  <a:cubicBezTo>
                    <a:pt x="463" y="1209"/>
                    <a:pt x="0" y="2662"/>
                    <a:pt x="463" y="3970"/>
                  </a:cubicBezTo>
                  <a:cubicBezTo>
                    <a:pt x="527" y="4258"/>
                    <a:pt x="591" y="4529"/>
                    <a:pt x="623" y="4816"/>
                  </a:cubicBezTo>
                  <a:cubicBezTo>
                    <a:pt x="575" y="6013"/>
                    <a:pt x="894" y="6444"/>
                    <a:pt x="1564" y="6508"/>
                  </a:cubicBezTo>
                  <a:cubicBezTo>
                    <a:pt x="2155" y="6556"/>
                    <a:pt x="2745" y="6699"/>
                    <a:pt x="3304" y="6907"/>
                  </a:cubicBezTo>
                  <a:cubicBezTo>
                    <a:pt x="3633" y="7054"/>
                    <a:pt x="3952" y="7128"/>
                    <a:pt x="4248" y="7128"/>
                  </a:cubicBezTo>
                  <a:cubicBezTo>
                    <a:pt x="4912" y="7128"/>
                    <a:pt x="5458" y="6758"/>
                    <a:pt x="5746" y="6029"/>
                  </a:cubicBezTo>
                  <a:cubicBezTo>
                    <a:pt x="5825" y="5822"/>
                    <a:pt x="5953" y="5630"/>
                    <a:pt x="6113" y="5470"/>
                  </a:cubicBezTo>
                  <a:cubicBezTo>
                    <a:pt x="7054" y="4625"/>
                    <a:pt x="7150" y="3220"/>
                    <a:pt x="6224" y="2358"/>
                  </a:cubicBezTo>
                  <a:cubicBezTo>
                    <a:pt x="5570" y="1752"/>
                    <a:pt x="4804" y="1289"/>
                    <a:pt x="4182" y="683"/>
                  </a:cubicBezTo>
                  <a:cubicBezTo>
                    <a:pt x="3733" y="243"/>
                    <a:pt x="3207" y="1"/>
                    <a:pt x="267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18"/>
            <p:cNvSpPr/>
            <p:nvPr/>
          </p:nvSpPr>
          <p:spPr>
            <a:xfrm>
              <a:off x="8773528" y="2807608"/>
              <a:ext cx="312207" cy="385444"/>
            </a:xfrm>
            <a:custGeom>
              <a:rect b="b" l="l" r="r" t="t"/>
              <a:pathLst>
                <a:path extrusionOk="0" h="7459" w="6017">
                  <a:moveTo>
                    <a:pt x="3122" y="0"/>
                  </a:moveTo>
                  <a:cubicBezTo>
                    <a:pt x="2197" y="0"/>
                    <a:pt x="1262" y="454"/>
                    <a:pt x="926" y="1246"/>
                  </a:cubicBezTo>
                  <a:cubicBezTo>
                    <a:pt x="511" y="2236"/>
                    <a:pt x="239" y="3257"/>
                    <a:pt x="128" y="4326"/>
                  </a:cubicBezTo>
                  <a:cubicBezTo>
                    <a:pt x="1" y="5389"/>
                    <a:pt x="773" y="6688"/>
                    <a:pt x="1660" y="6688"/>
                  </a:cubicBezTo>
                  <a:cubicBezTo>
                    <a:pt x="1665" y="6688"/>
                    <a:pt x="1670" y="6688"/>
                    <a:pt x="1676" y="6688"/>
                  </a:cubicBezTo>
                  <a:cubicBezTo>
                    <a:pt x="1690" y="6688"/>
                    <a:pt x="1704" y="6688"/>
                    <a:pt x="1719" y="6688"/>
                  </a:cubicBezTo>
                  <a:cubicBezTo>
                    <a:pt x="2864" y="6688"/>
                    <a:pt x="3780" y="7312"/>
                    <a:pt x="4836" y="7438"/>
                  </a:cubicBezTo>
                  <a:cubicBezTo>
                    <a:pt x="4943" y="7452"/>
                    <a:pt x="5040" y="7459"/>
                    <a:pt x="5128" y="7459"/>
                  </a:cubicBezTo>
                  <a:cubicBezTo>
                    <a:pt x="5763" y="7459"/>
                    <a:pt x="5925" y="7108"/>
                    <a:pt x="5841" y="6449"/>
                  </a:cubicBezTo>
                  <a:cubicBezTo>
                    <a:pt x="5777" y="5906"/>
                    <a:pt x="5506" y="5316"/>
                    <a:pt x="5634" y="4805"/>
                  </a:cubicBezTo>
                  <a:cubicBezTo>
                    <a:pt x="6017" y="3289"/>
                    <a:pt x="5809" y="1853"/>
                    <a:pt x="5299" y="416"/>
                  </a:cubicBezTo>
                  <a:cubicBezTo>
                    <a:pt x="4740" y="289"/>
                    <a:pt x="4197" y="145"/>
                    <a:pt x="3639" y="49"/>
                  </a:cubicBezTo>
                  <a:cubicBezTo>
                    <a:pt x="3469" y="16"/>
                    <a:pt x="3296" y="0"/>
                    <a:pt x="31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18"/>
            <p:cNvSpPr/>
            <p:nvPr/>
          </p:nvSpPr>
          <p:spPr>
            <a:xfrm>
              <a:off x="8187201" y="2780635"/>
              <a:ext cx="328811" cy="443527"/>
            </a:xfrm>
            <a:custGeom>
              <a:rect b="b" l="l" r="r" t="t"/>
              <a:pathLst>
                <a:path extrusionOk="0" h="8583" w="6337">
                  <a:moveTo>
                    <a:pt x="4094" y="1"/>
                  </a:moveTo>
                  <a:cubicBezTo>
                    <a:pt x="3882" y="1"/>
                    <a:pt x="3708" y="221"/>
                    <a:pt x="3464" y="667"/>
                  </a:cubicBezTo>
                  <a:cubicBezTo>
                    <a:pt x="2650" y="2151"/>
                    <a:pt x="1836" y="3604"/>
                    <a:pt x="990" y="5056"/>
                  </a:cubicBezTo>
                  <a:cubicBezTo>
                    <a:pt x="1" y="6747"/>
                    <a:pt x="528" y="7992"/>
                    <a:pt x="2395" y="8375"/>
                  </a:cubicBezTo>
                  <a:cubicBezTo>
                    <a:pt x="2650" y="8423"/>
                    <a:pt x="2906" y="8503"/>
                    <a:pt x="3177" y="8583"/>
                  </a:cubicBezTo>
                  <a:cubicBezTo>
                    <a:pt x="4087" y="7418"/>
                    <a:pt x="5252" y="6684"/>
                    <a:pt x="5762" y="5168"/>
                  </a:cubicBezTo>
                  <a:cubicBezTo>
                    <a:pt x="6337" y="3444"/>
                    <a:pt x="6018" y="1736"/>
                    <a:pt x="4837" y="523"/>
                  </a:cubicBezTo>
                  <a:cubicBezTo>
                    <a:pt x="4505" y="177"/>
                    <a:pt x="4284" y="1"/>
                    <a:pt x="40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18"/>
            <p:cNvSpPr/>
            <p:nvPr/>
          </p:nvSpPr>
          <p:spPr>
            <a:xfrm>
              <a:off x="7674658" y="3214539"/>
              <a:ext cx="298146" cy="398156"/>
            </a:xfrm>
            <a:custGeom>
              <a:rect b="b" l="l" r="r" t="t"/>
              <a:pathLst>
                <a:path extrusionOk="0" h="7705" w="5746">
                  <a:moveTo>
                    <a:pt x="2175" y="0"/>
                  </a:moveTo>
                  <a:cubicBezTo>
                    <a:pt x="1641" y="0"/>
                    <a:pt x="1042" y="281"/>
                    <a:pt x="894" y="744"/>
                  </a:cubicBezTo>
                  <a:cubicBezTo>
                    <a:pt x="511" y="1861"/>
                    <a:pt x="303" y="3042"/>
                    <a:pt x="0" y="4383"/>
                  </a:cubicBezTo>
                  <a:cubicBezTo>
                    <a:pt x="0" y="4383"/>
                    <a:pt x="32" y="4575"/>
                    <a:pt x="96" y="4766"/>
                  </a:cubicBezTo>
                  <a:cubicBezTo>
                    <a:pt x="639" y="6394"/>
                    <a:pt x="2091" y="7527"/>
                    <a:pt x="3798" y="7703"/>
                  </a:cubicBezTo>
                  <a:cubicBezTo>
                    <a:pt x="3825" y="7704"/>
                    <a:pt x="3854" y="7705"/>
                    <a:pt x="3885" y="7705"/>
                  </a:cubicBezTo>
                  <a:cubicBezTo>
                    <a:pt x="4164" y="7705"/>
                    <a:pt x="4571" y="7639"/>
                    <a:pt x="4628" y="7495"/>
                  </a:cubicBezTo>
                  <a:cubicBezTo>
                    <a:pt x="4995" y="6538"/>
                    <a:pt x="5746" y="5388"/>
                    <a:pt x="5474" y="4591"/>
                  </a:cubicBezTo>
                  <a:cubicBezTo>
                    <a:pt x="4964" y="3074"/>
                    <a:pt x="3894" y="1702"/>
                    <a:pt x="2969" y="345"/>
                  </a:cubicBezTo>
                  <a:cubicBezTo>
                    <a:pt x="2810" y="108"/>
                    <a:pt x="2505" y="0"/>
                    <a:pt x="21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18"/>
            <p:cNvSpPr/>
            <p:nvPr/>
          </p:nvSpPr>
          <p:spPr>
            <a:xfrm>
              <a:off x="7974411" y="3468826"/>
              <a:ext cx="440577" cy="388699"/>
            </a:xfrm>
            <a:custGeom>
              <a:rect b="b" l="l" r="r" t="t"/>
              <a:pathLst>
                <a:path extrusionOk="0" h="7522" w="8491">
                  <a:moveTo>
                    <a:pt x="5115" y="1"/>
                  </a:moveTo>
                  <a:cubicBezTo>
                    <a:pt x="4312" y="1"/>
                    <a:pt x="4100" y="887"/>
                    <a:pt x="3655" y="1489"/>
                  </a:cubicBezTo>
                  <a:cubicBezTo>
                    <a:pt x="2554" y="2973"/>
                    <a:pt x="1389" y="4441"/>
                    <a:pt x="336" y="5973"/>
                  </a:cubicBezTo>
                  <a:cubicBezTo>
                    <a:pt x="64" y="6372"/>
                    <a:pt x="96" y="6995"/>
                    <a:pt x="0" y="7521"/>
                  </a:cubicBezTo>
                  <a:cubicBezTo>
                    <a:pt x="495" y="7410"/>
                    <a:pt x="1070" y="7426"/>
                    <a:pt x="1469" y="7170"/>
                  </a:cubicBezTo>
                  <a:cubicBezTo>
                    <a:pt x="3416" y="5973"/>
                    <a:pt x="5315" y="4713"/>
                    <a:pt x="7230" y="3452"/>
                  </a:cubicBezTo>
                  <a:cubicBezTo>
                    <a:pt x="7597" y="3212"/>
                    <a:pt x="7932" y="2941"/>
                    <a:pt x="8235" y="2622"/>
                  </a:cubicBezTo>
                  <a:cubicBezTo>
                    <a:pt x="8379" y="2446"/>
                    <a:pt x="8491" y="2000"/>
                    <a:pt x="8427" y="1952"/>
                  </a:cubicBezTo>
                  <a:cubicBezTo>
                    <a:pt x="7533" y="1289"/>
                    <a:pt x="7026" y="32"/>
                    <a:pt x="5571" y="32"/>
                  </a:cubicBezTo>
                  <a:cubicBezTo>
                    <a:pt x="5519" y="32"/>
                    <a:pt x="5465" y="33"/>
                    <a:pt x="5411" y="37"/>
                  </a:cubicBezTo>
                  <a:cubicBezTo>
                    <a:pt x="5304" y="12"/>
                    <a:pt x="5205" y="1"/>
                    <a:pt x="51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18"/>
            <p:cNvSpPr/>
            <p:nvPr/>
          </p:nvSpPr>
          <p:spPr>
            <a:xfrm>
              <a:off x="8419916" y="4353480"/>
              <a:ext cx="343703" cy="379139"/>
            </a:xfrm>
            <a:custGeom>
              <a:rect b="b" l="l" r="r" t="t"/>
              <a:pathLst>
                <a:path extrusionOk="0" h="7337" w="6624">
                  <a:moveTo>
                    <a:pt x="3412" y="1"/>
                  </a:moveTo>
                  <a:cubicBezTo>
                    <a:pt x="3121" y="1"/>
                    <a:pt x="2841" y="208"/>
                    <a:pt x="2570" y="631"/>
                  </a:cubicBezTo>
                  <a:cubicBezTo>
                    <a:pt x="1708" y="1956"/>
                    <a:pt x="958" y="3360"/>
                    <a:pt x="176" y="4749"/>
                  </a:cubicBezTo>
                  <a:cubicBezTo>
                    <a:pt x="96" y="4876"/>
                    <a:pt x="96" y="5068"/>
                    <a:pt x="0" y="5499"/>
                  </a:cubicBezTo>
                  <a:cubicBezTo>
                    <a:pt x="399" y="5898"/>
                    <a:pt x="862" y="6409"/>
                    <a:pt x="1357" y="6887"/>
                  </a:cubicBezTo>
                  <a:cubicBezTo>
                    <a:pt x="1647" y="7162"/>
                    <a:pt x="1922" y="7336"/>
                    <a:pt x="2182" y="7336"/>
                  </a:cubicBezTo>
                  <a:cubicBezTo>
                    <a:pt x="2450" y="7336"/>
                    <a:pt x="2702" y="7150"/>
                    <a:pt x="2937" y="6696"/>
                  </a:cubicBezTo>
                  <a:cubicBezTo>
                    <a:pt x="3033" y="6488"/>
                    <a:pt x="3400" y="6409"/>
                    <a:pt x="3655" y="6297"/>
                  </a:cubicBezTo>
                  <a:cubicBezTo>
                    <a:pt x="4453" y="5946"/>
                    <a:pt x="5315" y="5674"/>
                    <a:pt x="6081" y="5259"/>
                  </a:cubicBezTo>
                  <a:cubicBezTo>
                    <a:pt x="6528" y="5020"/>
                    <a:pt x="6624" y="4589"/>
                    <a:pt x="6257" y="4078"/>
                  </a:cubicBezTo>
                  <a:cubicBezTo>
                    <a:pt x="5905" y="3600"/>
                    <a:pt x="5730" y="3009"/>
                    <a:pt x="5443" y="2483"/>
                  </a:cubicBezTo>
                  <a:cubicBezTo>
                    <a:pt x="5123" y="1828"/>
                    <a:pt x="4740" y="1206"/>
                    <a:pt x="4325" y="615"/>
                  </a:cubicBezTo>
                  <a:cubicBezTo>
                    <a:pt x="4006" y="208"/>
                    <a:pt x="3703" y="1"/>
                    <a:pt x="34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18"/>
            <p:cNvSpPr/>
            <p:nvPr/>
          </p:nvSpPr>
          <p:spPr>
            <a:xfrm>
              <a:off x="7380664" y="3916837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1"/>
                  </a:moveTo>
                  <a:cubicBezTo>
                    <a:pt x="224" y="1"/>
                    <a:pt x="1" y="368"/>
                    <a:pt x="64" y="1469"/>
                  </a:cubicBezTo>
                  <a:cubicBezTo>
                    <a:pt x="144" y="3017"/>
                    <a:pt x="272" y="4581"/>
                    <a:pt x="192" y="6129"/>
                  </a:cubicBezTo>
                  <a:cubicBezTo>
                    <a:pt x="128" y="7422"/>
                    <a:pt x="176" y="7709"/>
                    <a:pt x="1405" y="8124"/>
                  </a:cubicBezTo>
                  <a:cubicBezTo>
                    <a:pt x="1692" y="8219"/>
                    <a:pt x="1980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4"/>
                    <a:pt x="4102" y="6576"/>
                  </a:cubicBezTo>
                  <a:cubicBezTo>
                    <a:pt x="3831" y="5076"/>
                    <a:pt x="3576" y="3559"/>
                    <a:pt x="3384" y="2043"/>
                  </a:cubicBezTo>
                  <a:cubicBezTo>
                    <a:pt x="3177" y="431"/>
                    <a:pt x="2746" y="1"/>
                    <a:pt x="1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18"/>
            <p:cNvSpPr/>
            <p:nvPr/>
          </p:nvSpPr>
          <p:spPr>
            <a:xfrm>
              <a:off x="8463813" y="381255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481" y="1"/>
                  </a:moveTo>
                  <a:cubicBezTo>
                    <a:pt x="1353" y="1"/>
                    <a:pt x="1062" y="183"/>
                    <a:pt x="990" y="327"/>
                  </a:cubicBezTo>
                  <a:cubicBezTo>
                    <a:pt x="639" y="1109"/>
                    <a:pt x="320" y="1891"/>
                    <a:pt x="0" y="2673"/>
                  </a:cubicBezTo>
                  <a:cubicBezTo>
                    <a:pt x="128" y="4540"/>
                    <a:pt x="846" y="5960"/>
                    <a:pt x="2267" y="6966"/>
                  </a:cubicBezTo>
                  <a:cubicBezTo>
                    <a:pt x="2558" y="7171"/>
                    <a:pt x="3031" y="7303"/>
                    <a:pt x="3446" y="7303"/>
                  </a:cubicBezTo>
                  <a:cubicBezTo>
                    <a:pt x="3644" y="7303"/>
                    <a:pt x="3829" y="7272"/>
                    <a:pt x="3974" y="7205"/>
                  </a:cubicBezTo>
                  <a:cubicBezTo>
                    <a:pt x="4357" y="7046"/>
                    <a:pt x="4629" y="6280"/>
                    <a:pt x="4676" y="5753"/>
                  </a:cubicBezTo>
                  <a:cubicBezTo>
                    <a:pt x="4756" y="4700"/>
                    <a:pt x="4772" y="3630"/>
                    <a:pt x="4708" y="2577"/>
                  </a:cubicBezTo>
                  <a:cubicBezTo>
                    <a:pt x="4692" y="2258"/>
                    <a:pt x="4644" y="1795"/>
                    <a:pt x="4437" y="1651"/>
                  </a:cubicBezTo>
                  <a:cubicBezTo>
                    <a:pt x="3495" y="1061"/>
                    <a:pt x="2522" y="502"/>
                    <a:pt x="1516" y="8"/>
                  </a:cubicBezTo>
                  <a:cubicBezTo>
                    <a:pt x="1507" y="3"/>
                    <a:pt x="1495" y="1"/>
                    <a:pt x="14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18"/>
            <p:cNvSpPr/>
            <p:nvPr/>
          </p:nvSpPr>
          <p:spPr>
            <a:xfrm>
              <a:off x="7200148" y="2991205"/>
              <a:ext cx="308108" cy="385961"/>
            </a:xfrm>
            <a:custGeom>
              <a:rect b="b" l="l" r="r" t="t"/>
              <a:pathLst>
                <a:path extrusionOk="0" h="7469" w="5938">
                  <a:moveTo>
                    <a:pt x="2973" y="0"/>
                  </a:moveTo>
                  <a:cubicBezTo>
                    <a:pt x="2945" y="0"/>
                    <a:pt x="2917" y="3"/>
                    <a:pt x="2889" y="7"/>
                  </a:cubicBezTo>
                  <a:cubicBezTo>
                    <a:pt x="2107" y="438"/>
                    <a:pt x="1261" y="821"/>
                    <a:pt x="607" y="1396"/>
                  </a:cubicBezTo>
                  <a:cubicBezTo>
                    <a:pt x="1" y="1922"/>
                    <a:pt x="559" y="2561"/>
                    <a:pt x="799" y="3119"/>
                  </a:cubicBezTo>
                  <a:cubicBezTo>
                    <a:pt x="846" y="3247"/>
                    <a:pt x="846" y="3391"/>
                    <a:pt x="894" y="3518"/>
                  </a:cubicBezTo>
                  <a:cubicBezTo>
                    <a:pt x="1213" y="4492"/>
                    <a:pt x="1517" y="5481"/>
                    <a:pt x="1884" y="6455"/>
                  </a:cubicBezTo>
                  <a:cubicBezTo>
                    <a:pt x="2110" y="7066"/>
                    <a:pt x="2578" y="7469"/>
                    <a:pt x="3081" y="7469"/>
                  </a:cubicBezTo>
                  <a:cubicBezTo>
                    <a:pt x="3287" y="7469"/>
                    <a:pt x="3499" y="7401"/>
                    <a:pt x="3703" y="7253"/>
                  </a:cubicBezTo>
                  <a:cubicBezTo>
                    <a:pt x="4581" y="6582"/>
                    <a:pt x="5203" y="5577"/>
                    <a:pt x="5937" y="4715"/>
                  </a:cubicBezTo>
                  <a:lnTo>
                    <a:pt x="5762" y="4556"/>
                  </a:lnTo>
                  <a:cubicBezTo>
                    <a:pt x="5778" y="4412"/>
                    <a:pt x="5762" y="4284"/>
                    <a:pt x="5714" y="4157"/>
                  </a:cubicBezTo>
                  <a:cubicBezTo>
                    <a:pt x="4948" y="2832"/>
                    <a:pt x="4182" y="1507"/>
                    <a:pt x="3384" y="199"/>
                  </a:cubicBezTo>
                  <a:cubicBezTo>
                    <a:pt x="3275" y="76"/>
                    <a:pt x="3131" y="0"/>
                    <a:pt x="29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18"/>
            <p:cNvSpPr/>
            <p:nvPr/>
          </p:nvSpPr>
          <p:spPr>
            <a:xfrm>
              <a:off x="7788084" y="122486"/>
              <a:ext cx="454690" cy="219412"/>
            </a:xfrm>
            <a:custGeom>
              <a:rect b="b" l="l" r="r" t="t"/>
              <a:pathLst>
                <a:path extrusionOk="0" h="4246" w="8763">
                  <a:moveTo>
                    <a:pt x="2561" y="1"/>
                  </a:moveTo>
                  <a:cubicBezTo>
                    <a:pt x="1492" y="1"/>
                    <a:pt x="506" y="620"/>
                    <a:pt x="64" y="1597"/>
                  </a:cubicBezTo>
                  <a:cubicBezTo>
                    <a:pt x="1" y="1773"/>
                    <a:pt x="17" y="1980"/>
                    <a:pt x="112" y="2140"/>
                  </a:cubicBezTo>
                  <a:cubicBezTo>
                    <a:pt x="639" y="2698"/>
                    <a:pt x="1166" y="3145"/>
                    <a:pt x="2075" y="3145"/>
                  </a:cubicBezTo>
                  <a:cubicBezTo>
                    <a:pt x="2178" y="3145"/>
                    <a:pt x="2284" y="3145"/>
                    <a:pt x="2391" y="3145"/>
                  </a:cubicBezTo>
                  <a:cubicBezTo>
                    <a:pt x="3384" y="3145"/>
                    <a:pt x="4539" y="3171"/>
                    <a:pt x="5187" y="3704"/>
                  </a:cubicBezTo>
                  <a:cubicBezTo>
                    <a:pt x="5670" y="4096"/>
                    <a:pt x="6089" y="4246"/>
                    <a:pt x="6485" y="4246"/>
                  </a:cubicBezTo>
                  <a:cubicBezTo>
                    <a:pt x="6928" y="4246"/>
                    <a:pt x="7343" y="4059"/>
                    <a:pt x="7789" y="3815"/>
                  </a:cubicBezTo>
                  <a:cubicBezTo>
                    <a:pt x="8172" y="3592"/>
                    <a:pt x="8443" y="3161"/>
                    <a:pt x="8762" y="2826"/>
                  </a:cubicBezTo>
                  <a:cubicBezTo>
                    <a:pt x="8347" y="2427"/>
                    <a:pt x="7996" y="1932"/>
                    <a:pt x="7517" y="1645"/>
                  </a:cubicBezTo>
                  <a:cubicBezTo>
                    <a:pt x="6895" y="1326"/>
                    <a:pt x="6241" y="1070"/>
                    <a:pt x="5570" y="895"/>
                  </a:cubicBezTo>
                  <a:cubicBezTo>
                    <a:pt x="4565" y="560"/>
                    <a:pt x="3544" y="288"/>
                    <a:pt x="2602" y="1"/>
                  </a:cubicBezTo>
                  <a:cubicBezTo>
                    <a:pt x="2588" y="1"/>
                    <a:pt x="2575" y="1"/>
                    <a:pt x="25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18"/>
            <p:cNvSpPr/>
            <p:nvPr/>
          </p:nvSpPr>
          <p:spPr>
            <a:xfrm>
              <a:off x="8132564" y="3927120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1565" y="1"/>
                  </a:moveTo>
                  <a:cubicBezTo>
                    <a:pt x="786" y="1"/>
                    <a:pt x="293" y="754"/>
                    <a:pt x="112" y="2259"/>
                  </a:cubicBezTo>
                  <a:cubicBezTo>
                    <a:pt x="80" y="2499"/>
                    <a:pt x="33" y="2722"/>
                    <a:pt x="1" y="2945"/>
                  </a:cubicBezTo>
                  <a:lnTo>
                    <a:pt x="144" y="2961"/>
                  </a:lnTo>
                  <a:lnTo>
                    <a:pt x="144" y="5148"/>
                  </a:lnTo>
                  <a:cubicBezTo>
                    <a:pt x="144" y="5260"/>
                    <a:pt x="160" y="5355"/>
                    <a:pt x="176" y="5451"/>
                  </a:cubicBezTo>
                  <a:cubicBezTo>
                    <a:pt x="317" y="6266"/>
                    <a:pt x="828" y="6704"/>
                    <a:pt x="1463" y="6704"/>
                  </a:cubicBezTo>
                  <a:cubicBezTo>
                    <a:pt x="1760" y="6704"/>
                    <a:pt x="2084" y="6607"/>
                    <a:pt x="2410" y="6409"/>
                  </a:cubicBezTo>
                  <a:cubicBezTo>
                    <a:pt x="3591" y="5690"/>
                    <a:pt x="3751" y="4446"/>
                    <a:pt x="4070" y="3344"/>
                  </a:cubicBezTo>
                  <a:cubicBezTo>
                    <a:pt x="4389" y="2227"/>
                    <a:pt x="2825" y="121"/>
                    <a:pt x="1708" y="9"/>
                  </a:cubicBezTo>
                  <a:cubicBezTo>
                    <a:pt x="1659" y="4"/>
                    <a:pt x="1612" y="1"/>
                    <a:pt x="15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18"/>
            <p:cNvSpPr/>
            <p:nvPr/>
          </p:nvSpPr>
          <p:spPr>
            <a:xfrm>
              <a:off x="8782545" y="1922121"/>
              <a:ext cx="274174" cy="309637"/>
            </a:xfrm>
            <a:custGeom>
              <a:rect b="b" l="l" r="r" t="t"/>
              <a:pathLst>
                <a:path extrusionOk="0" h="5992" w="5284">
                  <a:moveTo>
                    <a:pt x="2773" y="1"/>
                  </a:moveTo>
                  <a:cubicBezTo>
                    <a:pt x="1709" y="1"/>
                    <a:pt x="563" y="1001"/>
                    <a:pt x="480" y="2098"/>
                  </a:cubicBezTo>
                  <a:cubicBezTo>
                    <a:pt x="416" y="2624"/>
                    <a:pt x="336" y="3151"/>
                    <a:pt x="224" y="3662"/>
                  </a:cubicBezTo>
                  <a:cubicBezTo>
                    <a:pt x="1" y="4651"/>
                    <a:pt x="128" y="4827"/>
                    <a:pt x="1118" y="4875"/>
                  </a:cubicBezTo>
                  <a:cubicBezTo>
                    <a:pt x="1341" y="4891"/>
                    <a:pt x="1565" y="4954"/>
                    <a:pt x="1756" y="5066"/>
                  </a:cubicBezTo>
                  <a:cubicBezTo>
                    <a:pt x="2347" y="5353"/>
                    <a:pt x="2905" y="5688"/>
                    <a:pt x="3480" y="5992"/>
                  </a:cubicBezTo>
                  <a:cubicBezTo>
                    <a:pt x="5188" y="5768"/>
                    <a:pt x="5283" y="5641"/>
                    <a:pt x="4852" y="4093"/>
                  </a:cubicBezTo>
                  <a:cubicBezTo>
                    <a:pt x="4549" y="3039"/>
                    <a:pt x="4326" y="1954"/>
                    <a:pt x="3975" y="917"/>
                  </a:cubicBezTo>
                  <a:cubicBezTo>
                    <a:pt x="3863" y="582"/>
                    <a:pt x="3560" y="167"/>
                    <a:pt x="3241" y="71"/>
                  </a:cubicBezTo>
                  <a:cubicBezTo>
                    <a:pt x="3089" y="23"/>
                    <a:pt x="2932" y="1"/>
                    <a:pt x="27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18"/>
            <p:cNvSpPr/>
            <p:nvPr/>
          </p:nvSpPr>
          <p:spPr>
            <a:xfrm>
              <a:off x="7865915" y="4082193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3075" y="1"/>
                  </a:moveTo>
                  <a:cubicBezTo>
                    <a:pt x="1898" y="1"/>
                    <a:pt x="227" y="1095"/>
                    <a:pt x="1" y="2115"/>
                  </a:cubicBezTo>
                  <a:cubicBezTo>
                    <a:pt x="1" y="2275"/>
                    <a:pt x="49" y="2434"/>
                    <a:pt x="112" y="2578"/>
                  </a:cubicBezTo>
                  <a:cubicBezTo>
                    <a:pt x="384" y="3264"/>
                    <a:pt x="655" y="3950"/>
                    <a:pt x="958" y="4605"/>
                  </a:cubicBezTo>
                  <a:cubicBezTo>
                    <a:pt x="1086" y="4892"/>
                    <a:pt x="1278" y="5259"/>
                    <a:pt x="1517" y="5371"/>
                  </a:cubicBezTo>
                  <a:cubicBezTo>
                    <a:pt x="1831" y="5523"/>
                    <a:pt x="2153" y="5592"/>
                    <a:pt x="2465" y="5592"/>
                  </a:cubicBezTo>
                  <a:cubicBezTo>
                    <a:pt x="3629" y="5592"/>
                    <a:pt x="4661" y="4624"/>
                    <a:pt x="4661" y="3328"/>
                  </a:cubicBezTo>
                  <a:cubicBezTo>
                    <a:pt x="4421" y="2338"/>
                    <a:pt x="4214" y="1349"/>
                    <a:pt x="3943" y="391"/>
                  </a:cubicBezTo>
                  <a:cubicBezTo>
                    <a:pt x="3911" y="248"/>
                    <a:pt x="3671" y="104"/>
                    <a:pt x="3496" y="56"/>
                  </a:cubicBezTo>
                  <a:cubicBezTo>
                    <a:pt x="3366" y="18"/>
                    <a:pt x="3225" y="1"/>
                    <a:pt x="30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18"/>
            <p:cNvSpPr/>
            <p:nvPr/>
          </p:nvSpPr>
          <p:spPr>
            <a:xfrm>
              <a:off x="8552384" y="3095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2523" y="1"/>
                  </a:moveTo>
                  <a:cubicBezTo>
                    <a:pt x="2104" y="1"/>
                    <a:pt x="1875" y="343"/>
                    <a:pt x="1597" y="814"/>
                  </a:cubicBezTo>
                  <a:cubicBezTo>
                    <a:pt x="1326" y="1261"/>
                    <a:pt x="1054" y="1740"/>
                    <a:pt x="671" y="2091"/>
                  </a:cubicBezTo>
                  <a:cubicBezTo>
                    <a:pt x="49" y="2617"/>
                    <a:pt x="1" y="3032"/>
                    <a:pt x="719" y="3479"/>
                  </a:cubicBezTo>
                  <a:cubicBezTo>
                    <a:pt x="879" y="3591"/>
                    <a:pt x="1006" y="3767"/>
                    <a:pt x="1166" y="3878"/>
                  </a:cubicBezTo>
                  <a:cubicBezTo>
                    <a:pt x="1900" y="4373"/>
                    <a:pt x="2634" y="4852"/>
                    <a:pt x="3257" y="5267"/>
                  </a:cubicBezTo>
                  <a:cubicBezTo>
                    <a:pt x="5347" y="4820"/>
                    <a:pt x="6321" y="4405"/>
                    <a:pt x="5220" y="2266"/>
                  </a:cubicBezTo>
                  <a:cubicBezTo>
                    <a:pt x="4789" y="1421"/>
                    <a:pt x="4134" y="734"/>
                    <a:pt x="3305" y="271"/>
                  </a:cubicBezTo>
                  <a:cubicBezTo>
                    <a:pt x="2979" y="83"/>
                    <a:pt x="2728" y="1"/>
                    <a:pt x="25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18"/>
            <p:cNvSpPr/>
            <p:nvPr/>
          </p:nvSpPr>
          <p:spPr>
            <a:xfrm>
              <a:off x="8243810" y="4803765"/>
              <a:ext cx="336594" cy="216725"/>
            </a:xfrm>
            <a:custGeom>
              <a:rect b="b" l="l" r="r" t="t"/>
              <a:pathLst>
                <a:path extrusionOk="0" h="4194" w="6487">
                  <a:moveTo>
                    <a:pt x="5687" y="1"/>
                  </a:moveTo>
                  <a:cubicBezTo>
                    <a:pt x="5587" y="1"/>
                    <a:pt x="5473" y="18"/>
                    <a:pt x="5342" y="56"/>
                  </a:cubicBezTo>
                  <a:cubicBezTo>
                    <a:pt x="3841" y="503"/>
                    <a:pt x="2341" y="902"/>
                    <a:pt x="857" y="1349"/>
                  </a:cubicBezTo>
                  <a:cubicBezTo>
                    <a:pt x="602" y="1413"/>
                    <a:pt x="394" y="1573"/>
                    <a:pt x="282" y="1796"/>
                  </a:cubicBezTo>
                  <a:cubicBezTo>
                    <a:pt x="1" y="2516"/>
                    <a:pt x="1163" y="3713"/>
                    <a:pt x="1945" y="3713"/>
                  </a:cubicBezTo>
                  <a:cubicBezTo>
                    <a:pt x="1960" y="3713"/>
                    <a:pt x="1975" y="3712"/>
                    <a:pt x="1990" y="3711"/>
                  </a:cubicBezTo>
                  <a:cubicBezTo>
                    <a:pt x="2090" y="3705"/>
                    <a:pt x="2191" y="3702"/>
                    <a:pt x="2292" y="3702"/>
                  </a:cubicBezTo>
                  <a:cubicBezTo>
                    <a:pt x="2929" y="3702"/>
                    <a:pt x="3572" y="3820"/>
                    <a:pt x="4192" y="3903"/>
                  </a:cubicBezTo>
                  <a:cubicBezTo>
                    <a:pt x="4560" y="3982"/>
                    <a:pt x="4911" y="4078"/>
                    <a:pt x="5246" y="4190"/>
                  </a:cubicBezTo>
                  <a:cubicBezTo>
                    <a:pt x="5295" y="4193"/>
                    <a:pt x="5343" y="4194"/>
                    <a:pt x="5389" y="4194"/>
                  </a:cubicBezTo>
                  <a:cubicBezTo>
                    <a:pt x="6177" y="4194"/>
                    <a:pt x="6486" y="3806"/>
                    <a:pt x="6411" y="2977"/>
                  </a:cubicBezTo>
                  <a:cubicBezTo>
                    <a:pt x="6331" y="2291"/>
                    <a:pt x="6379" y="1589"/>
                    <a:pt x="6331" y="902"/>
                  </a:cubicBezTo>
                  <a:cubicBezTo>
                    <a:pt x="6305" y="413"/>
                    <a:pt x="6169" y="1"/>
                    <a:pt x="5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18"/>
            <p:cNvSpPr/>
            <p:nvPr/>
          </p:nvSpPr>
          <p:spPr>
            <a:xfrm>
              <a:off x="7352541" y="4591489"/>
              <a:ext cx="298146" cy="261217"/>
            </a:xfrm>
            <a:custGeom>
              <a:rect b="b" l="l" r="r" t="t"/>
              <a:pathLst>
                <a:path extrusionOk="0" h="5055" w="5746">
                  <a:moveTo>
                    <a:pt x="4236" y="1"/>
                  </a:moveTo>
                  <a:cubicBezTo>
                    <a:pt x="4026" y="1"/>
                    <a:pt x="3143" y="501"/>
                    <a:pt x="2633" y="749"/>
                  </a:cubicBezTo>
                  <a:cubicBezTo>
                    <a:pt x="2474" y="797"/>
                    <a:pt x="2314" y="877"/>
                    <a:pt x="2186" y="973"/>
                  </a:cubicBezTo>
                  <a:cubicBezTo>
                    <a:pt x="1341" y="1803"/>
                    <a:pt x="0" y="2281"/>
                    <a:pt x="16" y="3750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38" y="5024"/>
                    <a:pt x="687" y="5055"/>
                    <a:pt x="856" y="5055"/>
                  </a:cubicBezTo>
                  <a:cubicBezTo>
                    <a:pt x="1104" y="5055"/>
                    <a:pt x="1394" y="4990"/>
                    <a:pt x="1612" y="4915"/>
                  </a:cubicBezTo>
                  <a:cubicBezTo>
                    <a:pt x="2617" y="4579"/>
                    <a:pt x="3591" y="4180"/>
                    <a:pt x="4548" y="3718"/>
                  </a:cubicBezTo>
                  <a:cubicBezTo>
                    <a:pt x="4979" y="3526"/>
                    <a:pt x="5299" y="3111"/>
                    <a:pt x="5745" y="2728"/>
                  </a:cubicBezTo>
                  <a:cubicBezTo>
                    <a:pt x="5203" y="1659"/>
                    <a:pt x="4836" y="765"/>
                    <a:pt x="4277" y="15"/>
                  </a:cubicBezTo>
                  <a:cubicBezTo>
                    <a:pt x="4270" y="5"/>
                    <a:pt x="4256" y="1"/>
                    <a:pt x="42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18"/>
            <p:cNvSpPr/>
            <p:nvPr/>
          </p:nvSpPr>
          <p:spPr>
            <a:xfrm>
              <a:off x="7386891" y="2870805"/>
              <a:ext cx="366897" cy="234346"/>
            </a:xfrm>
            <a:custGeom>
              <a:rect b="b" l="l" r="r" t="t"/>
              <a:pathLst>
                <a:path extrusionOk="0" h="4535" w="7071">
                  <a:moveTo>
                    <a:pt x="679" y="0"/>
                  </a:moveTo>
                  <a:cubicBezTo>
                    <a:pt x="553" y="0"/>
                    <a:pt x="426" y="5"/>
                    <a:pt x="302" y="5"/>
                  </a:cubicBezTo>
                  <a:cubicBezTo>
                    <a:pt x="254" y="5"/>
                    <a:pt x="207" y="4"/>
                    <a:pt x="160" y="2"/>
                  </a:cubicBezTo>
                  <a:lnTo>
                    <a:pt x="160" y="2"/>
                  </a:lnTo>
                  <a:cubicBezTo>
                    <a:pt x="160" y="417"/>
                    <a:pt x="0" y="928"/>
                    <a:pt x="192" y="1247"/>
                  </a:cubicBezTo>
                  <a:cubicBezTo>
                    <a:pt x="527" y="1838"/>
                    <a:pt x="1181" y="2237"/>
                    <a:pt x="1532" y="2843"/>
                  </a:cubicBezTo>
                  <a:cubicBezTo>
                    <a:pt x="2218" y="4056"/>
                    <a:pt x="3463" y="4120"/>
                    <a:pt x="4533" y="4535"/>
                  </a:cubicBezTo>
                  <a:cubicBezTo>
                    <a:pt x="4995" y="4375"/>
                    <a:pt x="5458" y="4232"/>
                    <a:pt x="5937" y="4136"/>
                  </a:cubicBezTo>
                  <a:cubicBezTo>
                    <a:pt x="7070" y="3944"/>
                    <a:pt x="6703" y="3083"/>
                    <a:pt x="6559" y="2508"/>
                  </a:cubicBezTo>
                  <a:cubicBezTo>
                    <a:pt x="6480" y="2221"/>
                    <a:pt x="5809" y="1949"/>
                    <a:pt x="5410" y="1949"/>
                  </a:cubicBezTo>
                  <a:cubicBezTo>
                    <a:pt x="4724" y="1949"/>
                    <a:pt x="4165" y="1918"/>
                    <a:pt x="3798" y="1247"/>
                  </a:cubicBezTo>
                  <a:cubicBezTo>
                    <a:pt x="3703" y="1120"/>
                    <a:pt x="3575" y="1024"/>
                    <a:pt x="3431" y="976"/>
                  </a:cubicBezTo>
                  <a:cubicBezTo>
                    <a:pt x="2713" y="657"/>
                    <a:pt x="2011" y="322"/>
                    <a:pt x="1277" y="82"/>
                  </a:cubicBezTo>
                  <a:cubicBezTo>
                    <a:pt x="1087" y="13"/>
                    <a:pt x="884" y="0"/>
                    <a:pt x="6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18"/>
            <p:cNvSpPr/>
            <p:nvPr/>
          </p:nvSpPr>
          <p:spPr>
            <a:xfrm>
              <a:off x="8742863" y="4217785"/>
              <a:ext cx="271683" cy="285039"/>
            </a:xfrm>
            <a:custGeom>
              <a:rect b="b" l="l" r="r" t="t"/>
              <a:pathLst>
                <a:path extrusionOk="0" h="5516" w="5236">
                  <a:moveTo>
                    <a:pt x="4325" y="0"/>
                  </a:moveTo>
                  <a:cubicBezTo>
                    <a:pt x="3981" y="0"/>
                    <a:pt x="3640" y="14"/>
                    <a:pt x="3304" y="34"/>
                  </a:cubicBezTo>
                  <a:cubicBezTo>
                    <a:pt x="2394" y="113"/>
                    <a:pt x="1628" y="433"/>
                    <a:pt x="1277" y="1374"/>
                  </a:cubicBezTo>
                  <a:cubicBezTo>
                    <a:pt x="1102" y="1853"/>
                    <a:pt x="942" y="2411"/>
                    <a:pt x="591" y="2747"/>
                  </a:cubicBezTo>
                  <a:cubicBezTo>
                    <a:pt x="1" y="3337"/>
                    <a:pt x="1" y="3800"/>
                    <a:pt x="591" y="4327"/>
                  </a:cubicBezTo>
                  <a:cubicBezTo>
                    <a:pt x="783" y="4502"/>
                    <a:pt x="878" y="4821"/>
                    <a:pt x="1086" y="4949"/>
                  </a:cubicBezTo>
                  <a:cubicBezTo>
                    <a:pt x="1461" y="5172"/>
                    <a:pt x="1934" y="5515"/>
                    <a:pt x="2282" y="5515"/>
                  </a:cubicBezTo>
                  <a:cubicBezTo>
                    <a:pt x="2333" y="5515"/>
                    <a:pt x="2381" y="5508"/>
                    <a:pt x="2426" y="5492"/>
                  </a:cubicBezTo>
                  <a:cubicBezTo>
                    <a:pt x="2777" y="5364"/>
                    <a:pt x="2953" y="4678"/>
                    <a:pt x="3145" y="4231"/>
                  </a:cubicBezTo>
                  <a:cubicBezTo>
                    <a:pt x="3224" y="4071"/>
                    <a:pt x="3129" y="3848"/>
                    <a:pt x="3129" y="3672"/>
                  </a:cubicBezTo>
                  <a:cubicBezTo>
                    <a:pt x="4214" y="3257"/>
                    <a:pt x="5235" y="1183"/>
                    <a:pt x="4964" y="18"/>
                  </a:cubicBezTo>
                  <a:cubicBezTo>
                    <a:pt x="4751" y="5"/>
                    <a:pt x="4537" y="0"/>
                    <a:pt x="43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18"/>
            <p:cNvSpPr/>
            <p:nvPr/>
          </p:nvSpPr>
          <p:spPr>
            <a:xfrm>
              <a:off x="7937986" y="2908941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15" y="1"/>
                  </a:moveTo>
                  <a:cubicBezTo>
                    <a:pt x="1994" y="1"/>
                    <a:pt x="806" y="556"/>
                    <a:pt x="335" y="1344"/>
                  </a:cubicBezTo>
                  <a:cubicBezTo>
                    <a:pt x="208" y="1631"/>
                    <a:pt x="96" y="1918"/>
                    <a:pt x="0" y="2206"/>
                  </a:cubicBezTo>
                  <a:cubicBezTo>
                    <a:pt x="224" y="2541"/>
                    <a:pt x="399" y="3020"/>
                    <a:pt x="734" y="3275"/>
                  </a:cubicBezTo>
                  <a:cubicBezTo>
                    <a:pt x="1548" y="3850"/>
                    <a:pt x="2378" y="4376"/>
                    <a:pt x="3240" y="4855"/>
                  </a:cubicBezTo>
                  <a:cubicBezTo>
                    <a:pt x="3495" y="4999"/>
                    <a:pt x="3846" y="4999"/>
                    <a:pt x="4150" y="5062"/>
                  </a:cubicBezTo>
                  <a:cubicBezTo>
                    <a:pt x="4213" y="4695"/>
                    <a:pt x="4389" y="4280"/>
                    <a:pt x="4293" y="3977"/>
                  </a:cubicBezTo>
                  <a:cubicBezTo>
                    <a:pt x="4054" y="3243"/>
                    <a:pt x="4070" y="2653"/>
                    <a:pt x="4517" y="1998"/>
                  </a:cubicBezTo>
                  <a:cubicBezTo>
                    <a:pt x="5027" y="1248"/>
                    <a:pt x="4644" y="418"/>
                    <a:pt x="3751" y="115"/>
                  </a:cubicBezTo>
                  <a:cubicBezTo>
                    <a:pt x="3526" y="37"/>
                    <a:pt x="3276" y="1"/>
                    <a:pt x="30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18"/>
            <p:cNvSpPr/>
            <p:nvPr/>
          </p:nvSpPr>
          <p:spPr>
            <a:xfrm>
              <a:off x="8567328" y="3384391"/>
              <a:ext cx="178908" cy="350460"/>
            </a:xfrm>
            <a:custGeom>
              <a:rect b="b" l="l" r="r" t="t"/>
              <a:pathLst>
                <a:path extrusionOk="0" h="6782" w="3448">
                  <a:moveTo>
                    <a:pt x="1568" y="0"/>
                  </a:moveTo>
                  <a:cubicBezTo>
                    <a:pt x="1157" y="0"/>
                    <a:pt x="793" y="183"/>
                    <a:pt x="575" y="729"/>
                  </a:cubicBezTo>
                  <a:cubicBezTo>
                    <a:pt x="256" y="1511"/>
                    <a:pt x="128" y="2373"/>
                    <a:pt x="16" y="2804"/>
                  </a:cubicBezTo>
                  <a:cubicBezTo>
                    <a:pt x="16" y="4112"/>
                    <a:pt x="0" y="5006"/>
                    <a:pt x="16" y="5900"/>
                  </a:cubicBezTo>
                  <a:cubicBezTo>
                    <a:pt x="16" y="6375"/>
                    <a:pt x="448" y="6782"/>
                    <a:pt x="865" y="6782"/>
                  </a:cubicBezTo>
                  <a:cubicBezTo>
                    <a:pt x="980" y="6782"/>
                    <a:pt x="1094" y="6751"/>
                    <a:pt x="1197" y="6682"/>
                  </a:cubicBezTo>
                  <a:cubicBezTo>
                    <a:pt x="1548" y="6442"/>
                    <a:pt x="1804" y="6091"/>
                    <a:pt x="1963" y="5692"/>
                  </a:cubicBezTo>
                  <a:cubicBezTo>
                    <a:pt x="2410" y="4511"/>
                    <a:pt x="2761" y="3298"/>
                    <a:pt x="3192" y="2101"/>
                  </a:cubicBezTo>
                  <a:cubicBezTo>
                    <a:pt x="3447" y="1351"/>
                    <a:pt x="3224" y="522"/>
                    <a:pt x="2538" y="234"/>
                  </a:cubicBezTo>
                  <a:cubicBezTo>
                    <a:pt x="2215" y="104"/>
                    <a:pt x="1878" y="0"/>
                    <a:pt x="1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18"/>
            <p:cNvSpPr/>
            <p:nvPr/>
          </p:nvSpPr>
          <p:spPr>
            <a:xfrm>
              <a:off x="7591015" y="4345677"/>
              <a:ext cx="302297" cy="330617"/>
            </a:xfrm>
            <a:custGeom>
              <a:rect b="b" l="l" r="r" t="t"/>
              <a:pathLst>
                <a:path extrusionOk="0" h="6398" w="5826">
                  <a:moveTo>
                    <a:pt x="240" y="0"/>
                  </a:moveTo>
                  <a:lnTo>
                    <a:pt x="0" y="224"/>
                  </a:lnTo>
                  <a:cubicBezTo>
                    <a:pt x="511" y="1421"/>
                    <a:pt x="974" y="2650"/>
                    <a:pt x="1564" y="3815"/>
                  </a:cubicBezTo>
                  <a:cubicBezTo>
                    <a:pt x="1899" y="4469"/>
                    <a:pt x="2586" y="4964"/>
                    <a:pt x="2857" y="5634"/>
                  </a:cubicBezTo>
                  <a:cubicBezTo>
                    <a:pt x="3105" y="6239"/>
                    <a:pt x="3500" y="6398"/>
                    <a:pt x="3912" y="6398"/>
                  </a:cubicBezTo>
                  <a:cubicBezTo>
                    <a:pt x="4109" y="6398"/>
                    <a:pt x="4310" y="6361"/>
                    <a:pt x="4501" y="6320"/>
                  </a:cubicBezTo>
                  <a:cubicBezTo>
                    <a:pt x="4980" y="6224"/>
                    <a:pt x="5714" y="5857"/>
                    <a:pt x="5762" y="5506"/>
                  </a:cubicBezTo>
                  <a:cubicBezTo>
                    <a:pt x="5825" y="4916"/>
                    <a:pt x="5618" y="4325"/>
                    <a:pt x="5219" y="3894"/>
                  </a:cubicBezTo>
                  <a:cubicBezTo>
                    <a:pt x="3910" y="2681"/>
                    <a:pt x="2506" y="1580"/>
                    <a:pt x="1117" y="463"/>
                  </a:cubicBezTo>
                  <a:cubicBezTo>
                    <a:pt x="846" y="272"/>
                    <a:pt x="559" y="128"/>
                    <a:pt x="2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18"/>
            <p:cNvSpPr/>
            <p:nvPr/>
          </p:nvSpPr>
          <p:spPr>
            <a:xfrm>
              <a:off x="8682414" y="4839058"/>
              <a:ext cx="300636" cy="237808"/>
            </a:xfrm>
            <a:custGeom>
              <a:rect b="b" l="l" r="r" t="t"/>
              <a:pathLst>
                <a:path extrusionOk="0" h="4602" w="5794">
                  <a:moveTo>
                    <a:pt x="1639" y="0"/>
                  </a:moveTo>
                  <a:cubicBezTo>
                    <a:pt x="1459" y="0"/>
                    <a:pt x="1309" y="33"/>
                    <a:pt x="1229" y="108"/>
                  </a:cubicBezTo>
                  <a:cubicBezTo>
                    <a:pt x="687" y="618"/>
                    <a:pt x="431" y="1448"/>
                    <a:pt x="1" y="2262"/>
                  </a:cubicBezTo>
                  <a:cubicBezTo>
                    <a:pt x="192" y="2422"/>
                    <a:pt x="974" y="2661"/>
                    <a:pt x="1213" y="2773"/>
                  </a:cubicBezTo>
                  <a:cubicBezTo>
                    <a:pt x="2426" y="3395"/>
                    <a:pt x="3033" y="4034"/>
                    <a:pt x="4294" y="4544"/>
                  </a:cubicBezTo>
                  <a:cubicBezTo>
                    <a:pt x="4391" y="4584"/>
                    <a:pt x="4515" y="4602"/>
                    <a:pt x="4647" y="4602"/>
                  </a:cubicBezTo>
                  <a:cubicBezTo>
                    <a:pt x="4990" y="4602"/>
                    <a:pt x="5393" y="4482"/>
                    <a:pt x="5554" y="4321"/>
                  </a:cubicBezTo>
                  <a:cubicBezTo>
                    <a:pt x="5762" y="4081"/>
                    <a:pt x="5794" y="3331"/>
                    <a:pt x="5602" y="3092"/>
                  </a:cubicBezTo>
                  <a:cubicBezTo>
                    <a:pt x="4772" y="2103"/>
                    <a:pt x="3847" y="1193"/>
                    <a:pt x="2857" y="379"/>
                  </a:cubicBezTo>
                  <a:cubicBezTo>
                    <a:pt x="2583" y="159"/>
                    <a:pt x="2036" y="0"/>
                    <a:pt x="1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18"/>
            <p:cNvSpPr/>
            <p:nvPr/>
          </p:nvSpPr>
          <p:spPr>
            <a:xfrm>
              <a:off x="8853850" y="3918749"/>
              <a:ext cx="288183" cy="229075"/>
            </a:xfrm>
            <a:custGeom>
              <a:rect b="b" l="l" r="r" t="t"/>
              <a:pathLst>
                <a:path extrusionOk="0" h="4433" w="5554">
                  <a:moveTo>
                    <a:pt x="3525" y="0"/>
                  </a:moveTo>
                  <a:cubicBezTo>
                    <a:pt x="3297" y="0"/>
                    <a:pt x="3117" y="34"/>
                    <a:pt x="3064" y="107"/>
                  </a:cubicBezTo>
                  <a:cubicBezTo>
                    <a:pt x="2490" y="953"/>
                    <a:pt x="1596" y="714"/>
                    <a:pt x="910" y="1065"/>
                  </a:cubicBezTo>
                  <a:cubicBezTo>
                    <a:pt x="575" y="1256"/>
                    <a:pt x="32" y="1528"/>
                    <a:pt x="16" y="1783"/>
                  </a:cubicBezTo>
                  <a:cubicBezTo>
                    <a:pt x="0" y="2150"/>
                    <a:pt x="287" y="2645"/>
                    <a:pt x="591" y="2916"/>
                  </a:cubicBezTo>
                  <a:cubicBezTo>
                    <a:pt x="1149" y="3379"/>
                    <a:pt x="1740" y="3810"/>
                    <a:pt x="2362" y="4177"/>
                  </a:cubicBezTo>
                  <a:cubicBezTo>
                    <a:pt x="2522" y="4288"/>
                    <a:pt x="2729" y="4304"/>
                    <a:pt x="3144" y="4432"/>
                  </a:cubicBezTo>
                  <a:cubicBezTo>
                    <a:pt x="3511" y="4177"/>
                    <a:pt x="3862" y="3905"/>
                    <a:pt x="4181" y="3586"/>
                  </a:cubicBezTo>
                  <a:cubicBezTo>
                    <a:pt x="4469" y="3267"/>
                    <a:pt x="4612" y="2804"/>
                    <a:pt x="4900" y="2469"/>
                  </a:cubicBezTo>
                  <a:cubicBezTo>
                    <a:pt x="5554" y="1735"/>
                    <a:pt x="5155" y="889"/>
                    <a:pt x="4804" y="378"/>
                  </a:cubicBezTo>
                  <a:cubicBezTo>
                    <a:pt x="4654" y="142"/>
                    <a:pt x="3991" y="0"/>
                    <a:pt x="35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18"/>
            <p:cNvSpPr/>
            <p:nvPr/>
          </p:nvSpPr>
          <p:spPr>
            <a:xfrm>
              <a:off x="7318555" y="183564"/>
              <a:ext cx="213725" cy="336973"/>
            </a:xfrm>
            <a:custGeom>
              <a:rect b="b" l="l" r="r" t="t"/>
              <a:pathLst>
                <a:path extrusionOk="0" h="6521" w="4119">
                  <a:moveTo>
                    <a:pt x="3863" y="0"/>
                  </a:moveTo>
                  <a:cubicBezTo>
                    <a:pt x="3576" y="192"/>
                    <a:pt x="3193" y="319"/>
                    <a:pt x="3001" y="591"/>
                  </a:cubicBezTo>
                  <a:cubicBezTo>
                    <a:pt x="2379" y="1437"/>
                    <a:pt x="1804" y="2330"/>
                    <a:pt x="1309" y="3272"/>
                  </a:cubicBezTo>
                  <a:cubicBezTo>
                    <a:pt x="815" y="4261"/>
                    <a:pt x="448" y="5315"/>
                    <a:pt x="1" y="6432"/>
                  </a:cubicBezTo>
                  <a:cubicBezTo>
                    <a:pt x="231" y="6491"/>
                    <a:pt x="427" y="6520"/>
                    <a:pt x="594" y="6520"/>
                  </a:cubicBezTo>
                  <a:cubicBezTo>
                    <a:pt x="1096" y="6520"/>
                    <a:pt x="1333" y="6257"/>
                    <a:pt x="1453" y="5777"/>
                  </a:cubicBezTo>
                  <a:cubicBezTo>
                    <a:pt x="1533" y="5490"/>
                    <a:pt x="1660" y="5219"/>
                    <a:pt x="1804" y="4964"/>
                  </a:cubicBezTo>
                  <a:cubicBezTo>
                    <a:pt x="2538" y="3655"/>
                    <a:pt x="3304" y="2394"/>
                    <a:pt x="3975" y="1069"/>
                  </a:cubicBezTo>
                  <a:cubicBezTo>
                    <a:pt x="4118" y="798"/>
                    <a:pt x="3911" y="367"/>
                    <a:pt x="38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18"/>
            <p:cNvSpPr/>
            <p:nvPr/>
          </p:nvSpPr>
          <p:spPr>
            <a:xfrm>
              <a:off x="7724314" y="-6957"/>
              <a:ext cx="188040" cy="132650"/>
            </a:xfrm>
            <a:custGeom>
              <a:rect b="b" l="l" r="r" t="t"/>
              <a:pathLst>
                <a:path extrusionOk="0" h="2567" w="3624">
                  <a:moveTo>
                    <a:pt x="1592" y="0"/>
                  </a:moveTo>
                  <a:cubicBezTo>
                    <a:pt x="1456" y="0"/>
                    <a:pt x="1324" y="15"/>
                    <a:pt x="1198" y="48"/>
                  </a:cubicBezTo>
                  <a:cubicBezTo>
                    <a:pt x="719" y="192"/>
                    <a:pt x="480" y="1229"/>
                    <a:pt x="1" y="2107"/>
                  </a:cubicBezTo>
                  <a:cubicBezTo>
                    <a:pt x="414" y="2292"/>
                    <a:pt x="763" y="2567"/>
                    <a:pt x="993" y="2567"/>
                  </a:cubicBezTo>
                  <a:cubicBezTo>
                    <a:pt x="1020" y="2567"/>
                    <a:pt x="1046" y="2563"/>
                    <a:pt x="1070" y="2554"/>
                  </a:cubicBezTo>
                  <a:cubicBezTo>
                    <a:pt x="1868" y="2251"/>
                    <a:pt x="2634" y="1868"/>
                    <a:pt x="3368" y="1405"/>
                  </a:cubicBezTo>
                  <a:cubicBezTo>
                    <a:pt x="3576" y="1261"/>
                    <a:pt x="3544" y="783"/>
                    <a:pt x="3623" y="447"/>
                  </a:cubicBezTo>
                  <a:cubicBezTo>
                    <a:pt x="2953" y="316"/>
                    <a:pt x="2228" y="0"/>
                    <a:pt x="159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18"/>
            <p:cNvSpPr/>
            <p:nvPr/>
          </p:nvSpPr>
          <p:spPr>
            <a:xfrm>
              <a:off x="8892765" y="3278046"/>
              <a:ext cx="195460" cy="161123"/>
            </a:xfrm>
            <a:custGeom>
              <a:rect b="b" l="l" r="r" t="t"/>
              <a:pathLst>
                <a:path extrusionOk="0" h="3118" w="3767">
                  <a:moveTo>
                    <a:pt x="2417" y="1"/>
                  </a:moveTo>
                  <a:cubicBezTo>
                    <a:pt x="2402" y="1"/>
                    <a:pt x="2389" y="4"/>
                    <a:pt x="2378" y="10"/>
                  </a:cubicBezTo>
                  <a:cubicBezTo>
                    <a:pt x="1988" y="270"/>
                    <a:pt x="1598" y="422"/>
                    <a:pt x="1190" y="422"/>
                  </a:cubicBezTo>
                  <a:cubicBezTo>
                    <a:pt x="847" y="422"/>
                    <a:pt x="491" y="315"/>
                    <a:pt x="112" y="74"/>
                  </a:cubicBezTo>
                  <a:cubicBezTo>
                    <a:pt x="80" y="186"/>
                    <a:pt x="32" y="297"/>
                    <a:pt x="0" y="393"/>
                  </a:cubicBezTo>
                  <a:cubicBezTo>
                    <a:pt x="319" y="872"/>
                    <a:pt x="686" y="1319"/>
                    <a:pt x="1069" y="1734"/>
                  </a:cubicBezTo>
                  <a:cubicBezTo>
                    <a:pt x="1579" y="2228"/>
                    <a:pt x="2385" y="3118"/>
                    <a:pt x="2705" y="3118"/>
                  </a:cubicBezTo>
                  <a:cubicBezTo>
                    <a:pt x="2726" y="3118"/>
                    <a:pt x="2745" y="3114"/>
                    <a:pt x="2761" y="3106"/>
                  </a:cubicBezTo>
                  <a:cubicBezTo>
                    <a:pt x="3767" y="2595"/>
                    <a:pt x="3080" y="1526"/>
                    <a:pt x="3112" y="680"/>
                  </a:cubicBezTo>
                  <a:cubicBezTo>
                    <a:pt x="3128" y="585"/>
                    <a:pt x="3128" y="441"/>
                    <a:pt x="3064" y="393"/>
                  </a:cubicBezTo>
                  <a:cubicBezTo>
                    <a:pt x="2863" y="249"/>
                    <a:pt x="2557" y="1"/>
                    <a:pt x="24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18"/>
            <p:cNvSpPr/>
            <p:nvPr/>
          </p:nvSpPr>
          <p:spPr>
            <a:xfrm>
              <a:off x="7571143" y="4027367"/>
              <a:ext cx="145804" cy="154663"/>
            </a:xfrm>
            <a:custGeom>
              <a:rect b="b" l="l" r="r" t="t"/>
              <a:pathLst>
                <a:path extrusionOk="0" h="2993" w="2810">
                  <a:moveTo>
                    <a:pt x="2075" y="0"/>
                  </a:moveTo>
                  <a:cubicBezTo>
                    <a:pt x="1469" y="0"/>
                    <a:pt x="894" y="255"/>
                    <a:pt x="479" y="702"/>
                  </a:cubicBezTo>
                  <a:cubicBezTo>
                    <a:pt x="0" y="1213"/>
                    <a:pt x="479" y="1724"/>
                    <a:pt x="958" y="2107"/>
                  </a:cubicBezTo>
                  <a:cubicBezTo>
                    <a:pt x="1181" y="2298"/>
                    <a:pt x="1373" y="2522"/>
                    <a:pt x="1612" y="2713"/>
                  </a:cubicBezTo>
                  <a:cubicBezTo>
                    <a:pt x="1864" y="2899"/>
                    <a:pt x="2069" y="2993"/>
                    <a:pt x="2232" y="2993"/>
                  </a:cubicBezTo>
                  <a:cubicBezTo>
                    <a:pt x="2501" y="2993"/>
                    <a:pt x="2654" y="2736"/>
                    <a:pt x="2713" y="2218"/>
                  </a:cubicBezTo>
                  <a:cubicBezTo>
                    <a:pt x="2729" y="1979"/>
                    <a:pt x="2713" y="1740"/>
                    <a:pt x="2713" y="1516"/>
                  </a:cubicBezTo>
                  <a:lnTo>
                    <a:pt x="2729" y="1516"/>
                  </a:lnTo>
                  <a:cubicBezTo>
                    <a:pt x="2729" y="1452"/>
                    <a:pt x="2729" y="1388"/>
                    <a:pt x="2729" y="1325"/>
                  </a:cubicBezTo>
                  <a:cubicBezTo>
                    <a:pt x="2809" y="718"/>
                    <a:pt x="2777" y="16"/>
                    <a:pt x="20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18"/>
            <p:cNvSpPr/>
            <p:nvPr/>
          </p:nvSpPr>
          <p:spPr>
            <a:xfrm>
              <a:off x="8452190" y="3306570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97" y="1"/>
                  </a:moveTo>
                  <a:cubicBezTo>
                    <a:pt x="97" y="815"/>
                    <a:pt x="1" y="1565"/>
                    <a:pt x="145" y="2235"/>
                  </a:cubicBezTo>
                  <a:cubicBezTo>
                    <a:pt x="224" y="2554"/>
                    <a:pt x="815" y="2889"/>
                    <a:pt x="1182" y="2921"/>
                  </a:cubicBezTo>
                  <a:cubicBezTo>
                    <a:pt x="1187" y="2922"/>
                    <a:pt x="1193" y="2922"/>
                    <a:pt x="1198" y="2922"/>
                  </a:cubicBezTo>
                  <a:cubicBezTo>
                    <a:pt x="1472" y="2922"/>
                    <a:pt x="1934" y="2532"/>
                    <a:pt x="2044" y="2235"/>
                  </a:cubicBezTo>
                  <a:cubicBezTo>
                    <a:pt x="2475" y="1054"/>
                    <a:pt x="1900" y="400"/>
                    <a:pt x="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18"/>
            <p:cNvSpPr/>
            <p:nvPr/>
          </p:nvSpPr>
          <p:spPr>
            <a:xfrm>
              <a:off x="7812938" y="3951200"/>
              <a:ext cx="203762" cy="135647"/>
            </a:xfrm>
            <a:custGeom>
              <a:rect b="b" l="l" r="r" t="t"/>
              <a:pathLst>
                <a:path extrusionOk="0" h="2625" w="3927">
                  <a:moveTo>
                    <a:pt x="3529" y="1"/>
                  </a:moveTo>
                  <a:cubicBezTo>
                    <a:pt x="2711" y="1"/>
                    <a:pt x="2178" y="498"/>
                    <a:pt x="1596" y="900"/>
                  </a:cubicBezTo>
                  <a:cubicBezTo>
                    <a:pt x="1277" y="1123"/>
                    <a:pt x="878" y="1251"/>
                    <a:pt x="543" y="1442"/>
                  </a:cubicBezTo>
                  <a:cubicBezTo>
                    <a:pt x="336" y="1602"/>
                    <a:pt x="160" y="1761"/>
                    <a:pt x="0" y="1953"/>
                  </a:cubicBezTo>
                  <a:cubicBezTo>
                    <a:pt x="216" y="2184"/>
                    <a:pt x="462" y="2625"/>
                    <a:pt x="651" y="2625"/>
                  </a:cubicBezTo>
                  <a:cubicBezTo>
                    <a:pt x="658" y="2625"/>
                    <a:pt x="664" y="2624"/>
                    <a:pt x="671" y="2623"/>
                  </a:cubicBezTo>
                  <a:cubicBezTo>
                    <a:pt x="2171" y="2384"/>
                    <a:pt x="3144" y="1426"/>
                    <a:pt x="3926" y="38"/>
                  </a:cubicBezTo>
                  <a:cubicBezTo>
                    <a:pt x="3787" y="12"/>
                    <a:pt x="3655" y="1"/>
                    <a:pt x="35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18"/>
            <p:cNvSpPr/>
            <p:nvPr/>
          </p:nvSpPr>
          <p:spPr>
            <a:xfrm>
              <a:off x="7466797" y="4941062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27" y="1"/>
                  </a:moveTo>
                  <a:cubicBezTo>
                    <a:pt x="352" y="352"/>
                    <a:pt x="96" y="687"/>
                    <a:pt x="16" y="1054"/>
                  </a:cubicBezTo>
                  <a:cubicBezTo>
                    <a:pt x="0" y="1341"/>
                    <a:pt x="96" y="1629"/>
                    <a:pt x="320" y="1836"/>
                  </a:cubicBezTo>
                  <a:cubicBezTo>
                    <a:pt x="703" y="2139"/>
                    <a:pt x="1165" y="2475"/>
                    <a:pt x="1612" y="2506"/>
                  </a:cubicBezTo>
                  <a:cubicBezTo>
                    <a:pt x="1628" y="2508"/>
                    <a:pt x="1644" y="2509"/>
                    <a:pt x="1660" y="2509"/>
                  </a:cubicBezTo>
                  <a:cubicBezTo>
                    <a:pt x="2002" y="2509"/>
                    <a:pt x="2408" y="2190"/>
                    <a:pt x="2698" y="1916"/>
                  </a:cubicBezTo>
                  <a:cubicBezTo>
                    <a:pt x="2825" y="1788"/>
                    <a:pt x="2793" y="1230"/>
                    <a:pt x="2666" y="1150"/>
                  </a:cubicBezTo>
                  <a:cubicBezTo>
                    <a:pt x="2091" y="847"/>
                    <a:pt x="1485" y="575"/>
                    <a:pt x="878" y="336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4" name="Google Shape;7214;p18"/>
            <p:cNvSpPr/>
            <p:nvPr/>
          </p:nvSpPr>
          <p:spPr>
            <a:xfrm>
              <a:off x="9007851" y="4295347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421" y="1"/>
                  </a:moveTo>
                  <a:cubicBezTo>
                    <a:pt x="958" y="480"/>
                    <a:pt x="400" y="894"/>
                    <a:pt x="96" y="1453"/>
                  </a:cubicBezTo>
                  <a:cubicBezTo>
                    <a:pt x="1" y="1629"/>
                    <a:pt x="527" y="2347"/>
                    <a:pt x="894" y="2506"/>
                  </a:cubicBezTo>
                  <a:cubicBezTo>
                    <a:pt x="952" y="2530"/>
                    <a:pt x="1012" y="2541"/>
                    <a:pt x="1074" y="2541"/>
                  </a:cubicBezTo>
                  <a:cubicBezTo>
                    <a:pt x="1553" y="2541"/>
                    <a:pt x="2107" y="1866"/>
                    <a:pt x="2235" y="1230"/>
                  </a:cubicBezTo>
                  <a:lnTo>
                    <a:pt x="142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18"/>
            <p:cNvSpPr/>
            <p:nvPr/>
          </p:nvSpPr>
          <p:spPr>
            <a:xfrm>
              <a:off x="8798330" y="4069378"/>
              <a:ext cx="127591" cy="112238"/>
            </a:xfrm>
            <a:custGeom>
              <a:rect b="b" l="l" r="r" t="t"/>
              <a:pathLst>
                <a:path extrusionOk="0" h="2172" w="2459">
                  <a:moveTo>
                    <a:pt x="416" y="1"/>
                  </a:moveTo>
                  <a:lnTo>
                    <a:pt x="1" y="177"/>
                  </a:lnTo>
                  <a:cubicBezTo>
                    <a:pt x="33" y="847"/>
                    <a:pt x="81" y="1517"/>
                    <a:pt x="113" y="2171"/>
                  </a:cubicBezTo>
                  <a:lnTo>
                    <a:pt x="2395" y="1804"/>
                  </a:lnTo>
                  <a:lnTo>
                    <a:pt x="2459" y="1357"/>
                  </a:lnTo>
                  <a:lnTo>
                    <a:pt x="41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18"/>
            <p:cNvSpPr/>
            <p:nvPr/>
          </p:nvSpPr>
          <p:spPr>
            <a:xfrm>
              <a:off x="8001859" y="3489754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1"/>
                  </a:moveTo>
                  <a:cubicBezTo>
                    <a:pt x="276" y="1"/>
                    <a:pt x="154" y="5"/>
                    <a:pt x="30" y="15"/>
                  </a:cubicBezTo>
                  <a:cubicBezTo>
                    <a:pt x="1" y="1057"/>
                    <a:pt x="349" y="1951"/>
                    <a:pt x="753" y="1951"/>
                  </a:cubicBezTo>
                  <a:cubicBezTo>
                    <a:pt x="788" y="1951"/>
                    <a:pt x="824" y="1944"/>
                    <a:pt x="860" y="1930"/>
                  </a:cubicBezTo>
                  <a:cubicBezTo>
                    <a:pt x="1355" y="1754"/>
                    <a:pt x="1929" y="1323"/>
                    <a:pt x="2105" y="876"/>
                  </a:cubicBezTo>
                  <a:cubicBezTo>
                    <a:pt x="2292" y="387"/>
                    <a:pt x="1491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18"/>
            <p:cNvSpPr/>
            <p:nvPr/>
          </p:nvSpPr>
          <p:spPr>
            <a:xfrm>
              <a:off x="8436468" y="4202179"/>
              <a:ext cx="104398" cy="109809"/>
            </a:xfrm>
            <a:custGeom>
              <a:rect b="b" l="l" r="r" t="t"/>
              <a:pathLst>
                <a:path extrusionOk="0" h="2125" w="2012">
                  <a:moveTo>
                    <a:pt x="1469" y="0"/>
                  </a:moveTo>
                  <a:lnTo>
                    <a:pt x="1" y="1038"/>
                  </a:lnTo>
                  <a:cubicBezTo>
                    <a:pt x="451" y="1551"/>
                    <a:pt x="751" y="2124"/>
                    <a:pt x="943" y="2124"/>
                  </a:cubicBezTo>
                  <a:cubicBezTo>
                    <a:pt x="948" y="2124"/>
                    <a:pt x="953" y="2124"/>
                    <a:pt x="958" y="2123"/>
                  </a:cubicBezTo>
                  <a:cubicBezTo>
                    <a:pt x="1644" y="1995"/>
                    <a:pt x="2012" y="1437"/>
                    <a:pt x="1932" y="719"/>
                  </a:cubicBezTo>
                  <a:cubicBezTo>
                    <a:pt x="1900" y="463"/>
                    <a:pt x="1629" y="24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18"/>
            <p:cNvSpPr/>
            <p:nvPr/>
          </p:nvSpPr>
          <p:spPr>
            <a:xfrm>
              <a:off x="8262593" y="3704096"/>
              <a:ext cx="106058" cy="200447"/>
            </a:xfrm>
            <a:custGeom>
              <a:rect b="b" l="l" r="r" t="t"/>
              <a:pathLst>
                <a:path extrusionOk="0" h="3879" w="2044">
                  <a:moveTo>
                    <a:pt x="1899" y="0"/>
                  </a:moveTo>
                  <a:cubicBezTo>
                    <a:pt x="559" y="702"/>
                    <a:pt x="0" y="2107"/>
                    <a:pt x="399" y="3878"/>
                  </a:cubicBezTo>
                  <a:cubicBezTo>
                    <a:pt x="511" y="3814"/>
                    <a:pt x="623" y="3734"/>
                    <a:pt x="734" y="3639"/>
                  </a:cubicBezTo>
                  <a:cubicBezTo>
                    <a:pt x="1101" y="3192"/>
                    <a:pt x="2043" y="2857"/>
                    <a:pt x="1022" y="2123"/>
                  </a:cubicBezTo>
                  <a:cubicBezTo>
                    <a:pt x="942" y="2059"/>
                    <a:pt x="990" y="1740"/>
                    <a:pt x="1070" y="1580"/>
                  </a:cubicBezTo>
                  <a:cubicBezTo>
                    <a:pt x="1325" y="1037"/>
                    <a:pt x="1612" y="527"/>
                    <a:pt x="18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18"/>
            <p:cNvSpPr/>
            <p:nvPr/>
          </p:nvSpPr>
          <p:spPr>
            <a:xfrm>
              <a:off x="8320552" y="316107"/>
              <a:ext cx="433987" cy="662577"/>
            </a:xfrm>
            <a:custGeom>
              <a:rect b="b" l="l" r="r" t="t"/>
              <a:pathLst>
                <a:path extrusionOk="0" h="12822" w="8364">
                  <a:moveTo>
                    <a:pt x="4661" y="0"/>
                  </a:moveTo>
                  <a:cubicBezTo>
                    <a:pt x="4639" y="0"/>
                    <a:pt x="4617" y="2"/>
                    <a:pt x="4597" y="5"/>
                  </a:cubicBezTo>
                  <a:cubicBezTo>
                    <a:pt x="3336" y="164"/>
                    <a:pt x="1118" y="2766"/>
                    <a:pt x="942" y="4026"/>
                  </a:cubicBezTo>
                  <a:cubicBezTo>
                    <a:pt x="830" y="4808"/>
                    <a:pt x="559" y="5558"/>
                    <a:pt x="351" y="6340"/>
                  </a:cubicBezTo>
                  <a:cubicBezTo>
                    <a:pt x="256" y="6755"/>
                    <a:pt x="144" y="7170"/>
                    <a:pt x="0" y="7665"/>
                  </a:cubicBezTo>
                  <a:cubicBezTo>
                    <a:pt x="80" y="7825"/>
                    <a:pt x="112" y="8080"/>
                    <a:pt x="272" y="8224"/>
                  </a:cubicBezTo>
                  <a:cubicBezTo>
                    <a:pt x="1756" y="9660"/>
                    <a:pt x="3240" y="11096"/>
                    <a:pt x="4740" y="12517"/>
                  </a:cubicBezTo>
                  <a:cubicBezTo>
                    <a:pt x="4967" y="12723"/>
                    <a:pt x="5193" y="12821"/>
                    <a:pt x="5404" y="12821"/>
                  </a:cubicBezTo>
                  <a:cubicBezTo>
                    <a:pt x="5697" y="12821"/>
                    <a:pt x="5959" y="12630"/>
                    <a:pt x="6145" y="12277"/>
                  </a:cubicBezTo>
                  <a:cubicBezTo>
                    <a:pt x="6496" y="11591"/>
                    <a:pt x="6767" y="10889"/>
                    <a:pt x="6975" y="10155"/>
                  </a:cubicBezTo>
                  <a:cubicBezTo>
                    <a:pt x="7374" y="8718"/>
                    <a:pt x="7613" y="7234"/>
                    <a:pt x="8060" y="5814"/>
                  </a:cubicBezTo>
                  <a:cubicBezTo>
                    <a:pt x="8347" y="4904"/>
                    <a:pt x="8363" y="4186"/>
                    <a:pt x="7709" y="3420"/>
                  </a:cubicBezTo>
                  <a:cubicBezTo>
                    <a:pt x="6959" y="2542"/>
                    <a:pt x="6400" y="1521"/>
                    <a:pt x="5682" y="611"/>
                  </a:cubicBezTo>
                  <a:cubicBezTo>
                    <a:pt x="5442" y="327"/>
                    <a:pt x="4992" y="0"/>
                    <a:pt x="46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18"/>
            <p:cNvSpPr/>
            <p:nvPr/>
          </p:nvSpPr>
          <p:spPr>
            <a:xfrm>
              <a:off x="8248480" y="1403219"/>
              <a:ext cx="191361" cy="256773"/>
            </a:xfrm>
            <a:custGeom>
              <a:rect b="b" l="l" r="r" t="t"/>
              <a:pathLst>
                <a:path extrusionOk="0" h="4969" w="3688">
                  <a:moveTo>
                    <a:pt x="3448" y="1"/>
                  </a:moveTo>
                  <a:cubicBezTo>
                    <a:pt x="3177" y="81"/>
                    <a:pt x="2842" y="81"/>
                    <a:pt x="2666" y="256"/>
                  </a:cubicBezTo>
                  <a:cubicBezTo>
                    <a:pt x="1884" y="974"/>
                    <a:pt x="1150" y="1740"/>
                    <a:pt x="416" y="2522"/>
                  </a:cubicBezTo>
                  <a:cubicBezTo>
                    <a:pt x="272" y="2682"/>
                    <a:pt x="192" y="2921"/>
                    <a:pt x="1" y="3320"/>
                  </a:cubicBezTo>
                  <a:cubicBezTo>
                    <a:pt x="432" y="3895"/>
                    <a:pt x="895" y="4438"/>
                    <a:pt x="1405" y="4948"/>
                  </a:cubicBezTo>
                  <a:cubicBezTo>
                    <a:pt x="1419" y="4962"/>
                    <a:pt x="1447" y="4969"/>
                    <a:pt x="1484" y="4969"/>
                  </a:cubicBezTo>
                  <a:cubicBezTo>
                    <a:pt x="1695" y="4969"/>
                    <a:pt x="2217" y="4753"/>
                    <a:pt x="2299" y="4549"/>
                  </a:cubicBezTo>
                  <a:cubicBezTo>
                    <a:pt x="2810" y="3368"/>
                    <a:pt x="3225" y="2139"/>
                    <a:pt x="3608" y="911"/>
                  </a:cubicBezTo>
                  <a:cubicBezTo>
                    <a:pt x="3688" y="655"/>
                    <a:pt x="3512" y="304"/>
                    <a:pt x="34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18"/>
            <p:cNvSpPr/>
            <p:nvPr/>
          </p:nvSpPr>
          <p:spPr>
            <a:xfrm>
              <a:off x="7395634" y="4415799"/>
              <a:ext cx="109275" cy="112341"/>
            </a:xfrm>
            <a:custGeom>
              <a:rect b="b" l="l" r="r" t="t"/>
              <a:pathLst>
                <a:path extrusionOk="0" h="2174" w="2106">
                  <a:moveTo>
                    <a:pt x="843" y="1"/>
                  </a:moveTo>
                  <a:cubicBezTo>
                    <a:pt x="657" y="1"/>
                    <a:pt x="1" y="679"/>
                    <a:pt x="63" y="865"/>
                  </a:cubicBezTo>
                  <a:cubicBezTo>
                    <a:pt x="206" y="1359"/>
                    <a:pt x="669" y="1742"/>
                    <a:pt x="1004" y="2173"/>
                  </a:cubicBezTo>
                  <a:lnTo>
                    <a:pt x="1435" y="2125"/>
                  </a:lnTo>
                  <a:cubicBezTo>
                    <a:pt x="1642" y="1742"/>
                    <a:pt x="2105" y="1248"/>
                    <a:pt x="1994" y="976"/>
                  </a:cubicBezTo>
                  <a:cubicBezTo>
                    <a:pt x="1818" y="561"/>
                    <a:pt x="1307" y="178"/>
                    <a:pt x="860" y="3"/>
                  </a:cubicBezTo>
                  <a:cubicBezTo>
                    <a:pt x="855" y="1"/>
                    <a:pt x="850" y="1"/>
                    <a:pt x="8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18"/>
            <p:cNvSpPr/>
            <p:nvPr/>
          </p:nvSpPr>
          <p:spPr>
            <a:xfrm>
              <a:off x="7719385" y="2777948"/>
              <a:ext cx="91945" cy="88313"/>
            </a:xfrm>
            <a:custGeom>
              <a:rect b="b" l="l" r="r" t="t"/>
              <a:pathLst>
                <a:path extrusionOk="0" h="1709" w="1772">
                  <a:moveTo>
                    <a:pt x="846" y="1"/>
                  </a:moveTo>
                  <a:cubicBezTo>
                    <a:pt x="575" y="368"/>
                    <a:pt x="255" y="703"/>
                    <a:pt x="48" y="1102"/>
                  </a:cubicBezTo>
                  <a:cubicBezTo>
                    <a:pt x="1" y="1212"/>
                    <a:pt x="449" y="1709"/>
                    <a:pt x="508" y="1709"/>
                  </a:cubicBezTo>
                  <a:cubicBezTo>
                    <a:pt x="509" y="1709"/>
                    <a:pt x="510" y="1709"/>
                    <a:pt x="511" y="1708"/>
                  </a:cubicBezTo>
                  <a:cubicBezTo>
                    <a:pt x="942" y="1421"/>
                    <a:pt x="1357" y="1134"/>
                    <a:pt x="1771" y="799"/>
                  </a:cubicBezTo>
                  <a:cubicBezTo>
                    <a:pt x="1293" y="400"/>
                    <a:pt x="1069" y="208"/>
                    <a:pt x="8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18"/>
            <p:cNvSpPr/>
            <p:nvPr/>
          </p:nvSpPr>
          <p:spPr>
            <a:xfrm>
              <a:off x="7699460" y="4349811"/>
              <a:ext cx="121780" cy="81543"/>
            </a:xfrm>
            <a:custGeom>
              <a:rect b="b" l="l" r="r" t="t"/>
              <a:pathLst>
                <a:path extrusionOk="0" h="1578" w="2347">
                  <a:moveTo>
                    <a:pt x="1" y="0"/>
                  </a:moveTo>
                  <a:cubicBezTo>
                    <a:pt x="807" y="1159"/>
                    <a:pt x="1170" y="1578"/>
                    <a:pt x="1629" y="1578"/>
                  </a:cubicBezTo>
                  <a:cubicBezTo>
                    <a:pt x="1833" y="1578"/>
                    <a:pt x="2057" y="1494"/>
                    <a:pt x="2347" y="1357"/>
                  </a:cubicBezTo>
                  <a:cubicBezTo>
                    <a:pt x="1868" y="447"/>
                    <a:pt x="1134" y="16"/>
                    <a:pt x="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18"/>
            <p:cNvSpPr/>
            <p:nvPr/>
          </p:nvSpPr>
          <p:spPr>
            <a:xfrm>
              <a:off x="7228323" y="4827277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5" y="48"/>
                  </a:moveTo>
                  <a:lnTo>
                    <a:pt x="0" y="336"/>
                  </a:lnTo>
                  <a:lnTo>
                    <a:pt x="942" y="1564"/>
                  </a:lnTo>
                  <a:cubicBezTo>
                    <a:pt x="1117" y="1325"/>
                    <a:pt x="1421" y="1118"/>
                    <a:pt x="1452" y="862"/>
                  </a:cubicBezTo>
                  <a:cubicBezTo>
                    <a:pt x="1532" y="0"/>
                    <a:pt x="830" y="144"/>
                    <a:pt x="335" y="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18"/>
            <p:cNvSpPr/>
            <p:nvPr/>
          </p:nvSpPr>
          <p:spPr>
            <a:xfrm>
              <a:off x="7544628" y="4911402"/>
              <a:ext cx="101907" cy="57773"/>
            </a:xfrm>
            <a:custGeom>
              <a:rect b="b" l="l" r="r" t="t"/>
              <a:pathLst>
                <a:path extrusionOk="0" h="1118" w="1964">
                  <a:moveTo>
                    <a:pt x="96" y="0"/>
                  </a:moveTo>
                  <a:lnTo>
                    <a:pt x="1" y="304"/>
                  </a:lnTo>
                  <a:cubicBezTo>
                    <a:pt x="494" y="841"/>
                    <a:pt x="866" y="1117"/>
                    <a:pt x="1202" y="1117"/>
                  </a:cubicBezTo>
                  <a:cubicBezTo>
                    <a:pt x="1464" y="1117"/>
                    <a:pt x="1705" y="949"/>
                    <a:pt x="1964" y="607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18"/>
            <p:cNvSpPr/>
            <p:nvPr/>
          </p:nvSpPr>
          <p:spPr>
            <a:xfrm>
              <a:off x="8605413" y="4757156"/>
              <a:ext cx="48048" cy="112238"/>
            </a:xfrm>
            <a:custGeom>
              <a:rect b="b" l="l" r="r" t="t"/>
              <a:pathLst>
                <a:path extrusionOk="0" h="2172" w="926">
                  <a:moveTo>
                    <a:pt x="926" y="1"/>
                  </a:moveTo>
                  <a:cubicBezTo>
                    <a:pt x="0" y="671"/>
                    <a:pt x="782" y="2139"/>
                    <a:pt x="814" y="2171"/>
                  </a:cubicBezTo>
                  <a:cubicBezTo>
                    <a:pt x="846" y="1373"/>
                    <a:pt x="878" y="767"/>
                    <a:pt x="9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18"/>
            <p:cNvSpPr/>
            <p:nvPr/>
          </p:nvSpPr>
          <p:spPr>
            <a:xfrm>
              <a:off x="7099123" y="4604615"/>
              <a:ext cx="60916" cy="72965"/>
            </a:xfrm>
            <a:custGeom>
              <a:rect b="b" l="l" r="r" t="t"/>
              <a:pathLst>
                <a:path extrusionOk="0" h="1412" w="1174">
                  <a:moveTo>
                    <a:pt x="830" y="0"/>
                  </a:moveTo>
                  <a:lnTo>
                    <a:pt x="830" y="0"/>
                  </a:lnTo>
                  <a:cubicBezTo>
                    <a:pt x="543" y="479"/>
                    <a:pt x="288" y="894"/>
                    <a:pt x="1" y="1373"/>
                  </a:cubicBezTo>
                  <a:cubicBezTo>
                    <a:pt x="215" y="1396"/>
                    <a:pt x="392" y="1411"/>
                    <a:pt x="536" y="1411"/>
                  </a:cubicBezTo>
                  <a:cubicBezTo>
                    <a:pt x="1173" y="1411"/>
                    <a:pt x="1156" y="1120"/>
                    <a:pt x="8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18"/>
            <p:cNvSpPr/>
            <p:nvPr/>
          </p:nvSpPr>
          <p:spPr>
            <a:xfrm>
              <a:off x="7786423" y="2264001"/>
              <a:ext cx="450539" cy="438979"/>
            </a:xfrm>
            <a:custGeom>
              <a:rect b="b" l="l" r="r" t="t"/>
              <a:pathLst>
                <a:path extrusionOk="0" h="8495" w="8683">
                  <a:moveTo>
                    <a:pt x="4069" y="0"/>
                  </a:moveTo>
                  <a:cubicBezTo>
                    <a:pt x="3866" y="0"/>
                    <a:pt x="3654" y="17"/>
                    <a:pt x="3432" y="52"/>
                  </a:cubicBezTo>
                  <a:cubicBezTo>
                    <a:pt x="3420" y="54"/>
                    <a:pt x="3408" y="54"/>
                    <a:pt x="3396" y="54"/>
                  </a:cubicBezTo>
                  <a:cubicBezTo>
                    <a:pt x="3300" y="54"/>
                    <a:pt x="3197" y="13"/>
                    <a:pt x="3099" y="13"/>
                  </a:cubicBezTo>
                  <a:cubicBezTo>
                    <a:pt x="3077" y="13"/>
                    <a:pt x="3055" y="15"/>
                    <a:pt x="3033" y="20"/>
                  </a:cubicBezTo>
                  <a:cubicBezTo>
                    <a:pt x="2187" y="228"/>
                    <a:pt x="878" y="196"/>
                    <a:pt x="623" y="691"/>
                  </a:cubicBezTo>
                  <a:cubicBezTo>
                    <a:pt x="176" y="1584"/>
                    <a:pt x="1" y="2957"/>
                    <a:pt x="384" y="3850"/>
                  </a:cubicBezTo>
                  <a:cubicBezTo>
                    <a:pt x="1054" y="5494"/>
                    <a:pt x="2219" y="6962"/>
                    <a:pt x="3177" y="8495"/>
                  </a:cubicBezTo>
                  <a:lnTo>
                    <a:pt x="3990" y="8495"/>
                  </a:lnTo>
                  <a:cubicBezTo>
                    <a:pt x="4102" y="8319"/>
                    <a:pt x="4230" y="8159"/>
                    <a:pt x="4374" y="8016"/>
                  </a:cubicBezTo>
                  <a:cubicBezTo>
                    <a:pt x="5570" y="6883"/>
                    <a:pt x="6783" y="5750"/>
                    <a:pt x="7996" y="4632"/>
                  </a:cubicBezTo>
                  <a:cubicBezTo>
                    <a:pt x="8571" y="4090"/>
                    <a:pt x="8683" y="3627"/>
                    <a:pt x="7996" y="3068"/>
                  </a:cubicBezTo>
                  <a:cubicBezTo>
                    <a:pt x="7533" y="2685"/>
                    <a:pt x="7055" y="2270"/>
                    <a:pt x="6767" y="1776"/>
                  </a:cubicBezTo>
                  <a:cubicBezTo>
                    <a:pt x="6140" y="602"/>
                    <a:pt x="5267" y="0"/>
                    <a:pt x="40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18"/>
            <p:cNvSpPr/>
            <p:nvPr/>
          </p:nvSpPr>
          <p:spPr>
            <a:xfrm>
              <a:off x="7023783" y="1397225"/>
              <a:ext cx="236866" cy="260907"/>
            </a:xfrm>
            <a:custGeom>
              <a:rect b="b" l="l" r="r" t="t"/>
              <a:pathLst>
                <a:path extrusionOk="0" h="5049" w="4565">
                  <a:moveTo>
                    <a:pt x="1193" y="0"/>
                  </a:moveTo>
                  <a:cubicBezTo>
                    <a:pt x="894" y="0"/>
                    <a:pt x="578" y="198"/>
                    <a:pt x="0" y="564"/>
                  </a:cubicBezTo>
                  <a:lnTo>
                    <a:pt x="0" y="3979"/>
                  </a:lnTo>
                  <a:lnTo>
                    <a:pt x="1660" y="5048"/>
                  </a:lnTo>
                  <a:cubicBezTo>
                    <a:pt x="1915" y="4984"/>
                    <a:pt x="2394" y="4410"/>
                    <a:pt x="2889" y="3867"/>
                  </a:cubicBezTo>
                  <a:cubicBezTo>
                    <a:pt x="3160" y="3580"/>
                    <a:pt x="3479" y="3341"/>
                    <a:pt x="3735" y="3053"/>
                  </a:cubicBezTo>
                  <a:cubicBezTo>
                    <a:pt x="4022" y="2702"/>
                    <a:pt x="4565" y="2176"/>
                    <a:pt x="4469" y="1968"/>
                  </a:cubicBezTo>
                  <a:cubicBezTo>
                    <a:pt x="4277" y="1553"/>
                    <a:pt x="3751" y="1266"/>
                    <a:pt x="3320" y="1011"/>
                  </a:cubicBezTo>
                  <a:cubicBezTo>
                    <a:pt x="3243" y="960"/>
                    <a:pt x="3136" y="952"/>
                    <a:pt x="3025" y="952"/>
                  </a:cubicBezTo>
                  <a:cubicBezTo>
                    <a:pt x="2977" y="952"/>
                    <a:pt x="2928" y="953"/>
                    <a:pt x="2881" y="953"/>
                  </a:cubicBezTo>
                  <a:cubicBezTo>
                    <a:pt x="2763" y="953"/>
                    <a:pt x="2654" y="944"/>
                    <a:pt x="2586" y="883"/>
                  </a:cubicBezTo>
                  <a:cubicBezTo>
                    <a:pt x="1876" y="277"/>
                    <a:pt x="1547" y="0"/>
                    <a:pt x="1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18"/>
            <p:cNvSpPr/>
            <p:nvPr/>
          </p:nvSpPr>
          <p:spPr>
            <a:xfrm>
              <a:off x="7023783" y="316314"/>
              <a:ext cx="189649" cy="256980"/>
            </a:xfrm>
            <a:custGeom>
              <a:rect b="b" l="l" r="r" t="t"/>
              <a:pathLst>
                <a:path extrusionOk="0" h="4973" w="3655">
                  <a:moveTo>
                    <a:pt x="0" y="1"/>
                  </a:moveTo>
                  <a:lnTo>
                    <a:pt x="0" y="4613"/>
                  </a:lnTo>
                  <a:cubicBezTo>
                    <a:pt x="399" y="4709"/>
                    <a:pt x="782" y="4804"/>
                    <a:pt x="1165" y="4916"/>
                  </a:cubicBezTo>
                  <a:cubicBezTo>
                    <a:pt x="1312" y="4954"/>
                    <a:pt x="1448" y="4972"/>
                    <a:pt x="1575" y="4972"/>
                  </a:cubicBezTo>
                  <a:cubicBezTo>
                    <a:pt x="2138" y="4972"/>
                    <a:pt x="2508" y="4614"/>
                    <a:pt x="2729" y="4054"/>
                  </a:cubicBezTo>
                  <a:cubicBezTo>
                    <a:pt x="3655" y="1565"/>
                    <a:pt x="2985" y="416"/>
                    <a:pt x="399" y="17"/>
                  </a:cubicBezTo>
                  <a:cubicBezTo>
                    <a:pt x="272" y="1"/>
                    <a:pt x="144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18"/>
            <p:cNvSpPr/>
            <p:nvPr/>
          </p:nvSpPr>
          <p:spPr>
            <a:xfrm>
              <a:off x="8055563" y="2542005"/>
              <a:ext cx="271683" cy="160968"/>
            </a:xfrm>
            <a:custGeom>
              <a:rect b="b" l="l" r="r" t="t"/>
              <a:pathLst>
                <a:path extrusionOk="0" h="3115" w="5236">
                  <a:moveTo>
                    <a:pt x="2964" y="1"/>
                  </a:moveTo>
                  <a:cubicBezTo>
                    <a:pt x="2950" y="1"/>
                    <a:pt x="2935" y="1"/>
                    <a:pt x="2921" y="3"/>
                  </a:cubicBezTo>
                  <a:cubicBezTo>
                    <a:pt x="1533" y="114"/>
                    <a:pt x="160" y="1678"/>
                    <a:pt x="0" y="3115"/>
                  </a:cubicBezTo>
                  <a:lnTo>
                    <a:pt x="5235" y="3115"/>
                  </a:lnTo>
                  <a:cubicBezTo>
                    <a:pt x="5203" y="2923"/>
                    <a:pt x="5235" y="2620"/>
                    <a:pt x="5123" y="2556"/>
                  </a:cubicBezTo>
                  <a:cubicBezTo>
                    <a:pt x="4437" y="2109"/>
                    <a:pt x="4278" y="1471"/>
                    <a:pt x="4118" y="721"/>
                  </a:cubicBezTo>
                  <a:cubicBezTo>
                    <a:pt x="4056" y="413"/>
                    <a:pt x="3371" y="1"/>
                    <a:pt x="29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18"/>
            <p:cNvSpPr/>
            <p:nvPr/>
          </p:nvSpPr>
          <p:spPr>
            <a:xfrm>
              <a:off x="7023783" y="2588822"/>
              <a:ext cx="91945" cy="114150"/>
            </a:xfrm>
            <a:custGeom>
              <a:rect b="b" l="l" r="r" t="t"/>
              <a:pathLst>
                <a:path extrusionOk="0" h="2209" w="1772">
                  <a:moveTo>
                    <a:pt x="225" y="0"/>
                  </a:moveTo>
                  <a:cubicBezTo>
                    <a:pt x="151" y="0"/>
                    <a:pt x="76" y="2"/>
                    <a:pt x="0" y="6"/>
                  </a:cubicBezTo>
                  <a:lnTo>
                    <a:pt x="16" y="2209"/>
                  </a:lnTo>
                  <a:lnTo>
                    <a:pt x="814" y="2209"/>
                  </a:lnTo>
                  <a:cubicBezTo>
                    <a:pt x="990" y="1937"/>
                    <a:pt x="1165" y="1666"/>
                    <a:pt x="1357" y="1411"/>
                  </a:cubicBezTo>
                  <a:cubicBezTo>
                    <a:pt x="1772" y="836"/>
                    <a:pt x="1564" y="230"/>
                    <a:pt x="878" y="54"/>
                  </a:cubicBezTo>
                  <a:cubicBezTo>
                    <a:pt x="663" y="18"/>
                    <a:pt x="447" y="0"/>
                    <a:pt x="2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18"/>
            <p:cNvSpPr/>
            <p:nvPr/>
          </p:nvSpPr>
          <p:spPr>
            <a:xfrm>
              <a:off x="7451075" y="1006520"/>
              <a:ext cx="507667" cy="539280"/>
            </a:xfrm>
            <a:custGeom>
              <a:rect b="b" l="l" r="r" t="t"/>
              <a:pathLst>
                <a:path extrusionOk="0" h="10436" w="9784">
                  <a:moveTo>
                    <a:pt x="1999" y="0"/>
                  </a:moveTo>
                  <a:cubicBezTo>
                    <a:pt x="1440" y="0"/>
                    <a:pt x="834" y="267"/>
                    <a:pt x="670" y="720"/>
                  </a:cubicBezTo>
                  <a:cubicBezTo>
                    <a:pt x="431" y="1406"/>
                    <a:pt x="160" y="2108"/>
                    <a:pt x="80" y="2826"/>
                  </a:cubicBezTo>
                  <a:cubicBezTo>
                    <a:pt x="0" y="3481"/>
                    <a:pt x="176" y="4167"/>
                    <a:pt x="256" y="4821"/>
                  </a:cubicBezTo>
                  <a:cubicBezTo>
                    <a:pt x="303" y="5204"/>
                    <a:pt x="511" y="5603"/>
                    <a:pt x="447" y="5970"/>
                  </a:cubicBezTo>
                  <a:cubicBezTo>
                    <a:pt x="144" y="7534"/>
                    <a:pt x="160" y="7582"/>
                    <a:pt x="1516" y="8428"/>
                  </a:cubicBezTo>
                  <a:cubicBezTo>
                    <a:pt x="1804" y="8651"/>
                    <a:pt x="2075" y="8907"/>
                    <a:pt x="2282" y="9194"/>
                  </a:cubicBezTo>
                  <a:cubicBezTo>
                    <a:pt x="2974" y="10019"/>
                    <a:pt x="4127" y="10435"/>
                    <a:pt x="5262" y="10435"/>
                  </a:cubicBezTo>
                  <a:cubicBezTo>
                    <a:pt x="6300" y="10435"/>
                    <a:pt x="7323" y="10087"/>
                    <a:pt x="7964" y="9385"/>
                  </a:cubicBezTo>
                  <a:cubicBezTo>
                    <a:pt x="8267" y="9098"/>
                    <a:pt x="8618" y="8859"/>
                    <a:pt x="9001" y="8667"/>
                  </a:cubicBezTo>
                  <a:cubicBezTo>
                    <a:pt x="9671" y="8300"/>
                    <a:pt x="9783" y="7790"/>
                    <a:pt x="9400" y="7167"/>
                  </a:cubicBezTo>
                  <a:cubicBezTo>
                    <a:pt x="9273" y="6928"/>
                    <a:pt x="9017" y="6768"/>
                    <a:pt x="8921" y="6529"/>
                  </a:cubicBezTo>
                  <a:cubicBezTo>
                    <a:pt x="8386" y="5304"/>
                    <a:pt x="7871" y="4869"/>
                    <a:pt x="7135" y="4869"/>
                  </a:cubicBezTo>
                  <a:cubicBezTo>
                    <a:pt x="6730" y="4869"/>
                    <a:pt x="6259" y="5000"/>
                    <a:pt x="5682" y="5204"/>
                  </a:cubicBezTo>
                  <a:cubicBezTo>
                    <a:pt x="5511" y="5267"/>
                    <a:pt x="5358" y="5301"/>
                    <a:pt x="5219" y="5301"/>
                  </a:cubicBezTo>
                  <a:cubicBezTo>
                    <a:pt x="4866" y="5301"/>
                    <a:pt x="4607" y="5082"/>
                    <a:pt x="4389" y="4566"/>
                  </a:cubicBezTo>
                  <a:cubicBezTo>
                    <a:pt x="3974" y="3608"/>
                    <a:pt x="3288" y="2762"/>
                    <a:pt x="2586" y="1661"/>
                  </a:cubicBezTo>
                  <a:cubicBezTo>
                    <a:pt x="2713" y="1454"/>
                    <a:pt x="2825" y="1230"/>
                    <a:pt x="2905" y="1007"/>
                  </a:cubicBezTo>
                  <a:cubicBezTo>
                    <a:pt x="3001" y="799"/>
                    <a:pt x="2985" y="576"/>
                    <a:pt x="2905" y="369"/>
                  </a:cubicBezTo>
                  <a:cubicBezTo>
                    <a:pt x="2715" y="115"/>
                    <a:pt x="2367" y="0"/>
                    <a:pt x="199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18"/>
            <p:cNvSpPr/>
            <p:nvPr/>
          </p:nvSpPr>
          <p:spPr>
            <a:xfrm>
              <a:off x="8141696" y="1730883"/>
              <a:ext cx="353613" cy="541606"/>
            </a:xfrm>
            <a:custGeom>
              <a:rect b="b" l="l" r="r" t="t"/>
              <a:pathLst>
                <a:path extrusionOk="0" h="10481" w="6815">
                  <a:moveTo>
                    <a:pt x="5769" y="0"/>
                  </a:moveTo>
                  <a:cubicBezTo>
                    <a:pt x="5436" y="0"/>
                    <a:pt x="4978" y="310"/>
                    <a:pt x="4676" y="554"/>
                  </a:cubicBezTo>
                  <a:cubicBezTo>
                    <a:pt x="4197" y="953"/>
                    <a:pt x="3830" y="1496"/>
                    <a:pt x="3400" y="1959"/>
                  </a:cubicBezTo>
                  <a:cubicBezTo>
                    <a:pt x="2809" y="2581"/>
                    <a:pt x="1995" y="3108"/>
                    <a:pt x="1676" y="3842"/>
                  </a:cubicBezTo>
                  <a:cubicBezTo>
                    <a:pt x="1022" y="5294"/>
                    <a:pt x="623" y="6858"/>
                    <a:pt x="176" y="8390"/>
                  </a:cubicBezTo>
                  <a:cubicBezTo>
                    <a:pt x="0" y="8965"/>
                    <a:pt x="208" y="9475"/>
                    <a:pt x="862" y="9635"/>
                  </a:cubicBezTo>
                  <a:cubicBezTo>
                    <a:pt x="1995" y="9938"/>
                    <a:pt x="3128" y="10194"/>
                    <a:pt x="4245" y="10481"/>
                  </a:cubicBezTo>
                  <a:cubicBezTo>
                    <a:pt x="5586" y="10305"/>
                    <a:pt x="5825" y="10082"/>
                    <a:pt x="5937" y="8789"/>
                  </a:cubicBezTo>
                  <a:cubicBezTo>
                    <a:pt x="6065" y="7656"/>
                    <a:pt x="6208" y="6523"/>
                    <a:pt x="6320" y="5406"/>
                  </a:cubicBezTo>
                  <a:cubicBezTo>
                    <a:pt x="6464" y="4065"/>
                    <a:pt x="6591" y="2741"/>
                    <a:pt x="6735" y="1416"/>
                  </a:cubicBezTo>
                  <a:cubicBezTo>
                    <a:pt x="6815" y="698"/>
                    <a:pt x="6496" y="139"/>
                    <a:pt x="5873" y="12"/>
                  </a:cubicBezTo>
                  <a:cubicBezTo>
                    <a:pt x="5840" y="4"/>
                    <a:pt x="5805" y="0"/>
                    <a:pt x="57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18"/>
            <p:cNvSpPr/>
            <p:nvPr/>
          </p:nvSpPr>
          <p:spPr>
            <a:xfrm>
              <a:off x="7684568" y="775952"/>
              <a:ext cx="298197" cy="398208"/>
            </a:xfrm>
            <a:custGeom>
              <a:rect b="b" l="l" r="r" t="t"/>
              <a:pathLst>
                <a:path extrusionOk="0" h="7706" w="5747">
                  <a:moveTo>
                    <a:pt x="2183" y="1"/>
                  </a:moveTo>
                  <a:cubicBezTo>
                    <a:pt x="1649" y="1"/>
                    <a:pt x="1052" y="282"/>
                    <a:pt x="894" y="745"/>
                  </a:cubicBezTo>
                  <a:cubicBezTo>
                    <a:pt x="527" y="1862"/>
                    <a:pt x="320" y="3043"/>
                    <a:pt x="1" y="4384"/>
                  </a:cubicBezTo>
                  <a:cubicBezTo>
                    <a:pt x="1" y="4384"/>
                    <a:pt x="49" y="4575"/>
                    <a:pt x="96" y="4767"/>
                  </a:cubicBezTo>
                  <a:cubicBezTo>
                    <a:pt x="655" y="6379"/>
                    <a:pt x="2091" y="7528"/>
                    <a:pt x="3799" y="7703"/>
                  </a:cubicBezTo>
                  <a:cubicBezTo>
                    <a:pt x="3827" y="7705"/>
                    <a:pt x="3858" y="7706"/>
                    <a:pt x="3889" y="7706"/>
                  </a:cubicBezTo>
                  <a:cubicBezTo>
                    <a:pt x="4177" y="7706"/>
                    <a:pt x="4571" y="7640"/>
                    <a:pt x="4629" y="7496"/>
                  </a:cubicBezTo>
                  <a:cubicBezTo>
                    <a:pt x="4996" y="6538"/>
                    <a:pt x="5746" y="5389"/>
                    <a:pt x="5475" y="4591"/>
                  </a:cubicBezTo>
                  <a:cubicBezTo>
                    <a:pt x="4980" y="3075"/>
                    <a:pt x="3911" y="1703"/>
                    <a:pt x="2985" y="346"/>
                  </a:cubicBezTo>
                  <a:cubicBezTo>
                    <a:pt x="2820" y="108"/>
                    <a:pt x="2514" y="1"/>
                    <a:pt x="21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18"/>
            <p:cNvSpPr/>
            <p:nvPr/>
          </p:nvSpPr>
          <p:spPr>
            <a:xfrm>
              <a:off x="8077926" y="1019593"/>
              <a:ext cx="441407" cy="388648"/>
            </a:xfrm>
            <a:custGeom>
              <a:rect b="b" l="l" r="r" t="t"/>
              <a:pathLst>
                <a:path extrusionOk="0" h="7521" w="8507">
                  <a:moveTo>
                    <a:pt x="5134" y="1"/>
                  </a:moveTo>
                  <a:cubicBezTo>
                    <a:pt x="4329" y="1"/>
                    <a:pt x="4116" y="899"/>
                    <a:pt x="3671" y="1488"/>
                  </a:cubicBezTo>
                  <a:cubicBezTo>
                    <a:pt x="2554" y="2988"/>
                    <a:pt x="1405" y="4440"/>
                    <a:pt x="351" y="5973"/>
                  </a:cubicBezTo>
                  <a:cubicBezTo>
                    <a:pt x="64" y="6388"/>
                    <a:pt x="112" y="7010"/>
                    <a:pt x="0" y="7521"/>
                  </a:cubicBezTo>
                  <a:cubicBezTo>
                    <a:pt x="495" y="7425"/>
                    <a:pt x="1070" y="7425"/>
                    <a:pt x="1485" y="7185"/>
                  </a:cubicBezTo>
                  <a:cubicBezTo>
                    <a:pt x="3432" y="5973"/>
                    <a:pt x="5331" y="4712"/>
                    <a:pt x="7246" y="3451"/>
                  </a:cubicBezTo>
                  <a:cubicBezTo>
                    <a:pt x="7613" y="3228"/>
                    <a:pt x="7948" y="2940"/>
                    <a:pt x="8251" y="2621"/>
                  </a:cubicBezTo>
                  <a:cubicBezTo>
                    <a:pt x="8395" y="2462"/>
                    <a:pt x="8507" y="1999"/>
                    <a:pt x="8443" y="1951"/>
                  </a:cubicBezTo>
                  <a:cubicBezTo>
                    <a:pt x="7549" y="1288"/>
                    <a:pt x="7042" y="31"/>
                    <a:pt x="5587" y="31"/>
                  </a:cubicBezTo>
                  <a:cubicBezTo>
                    <a:pt x="5534" y="31"/>
                    <a:pt x="5481" y="32"/>
                    <a:pt x="5426" y="36"/>
                  </a:cubicBezTo>
                  <a:cubicBezTo>
                    <a:pt x="5321" y="12"/>
                    <a:pt x="5224" y="1"/>
                    <a:pt x="513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18"/>
            <p:cNvSpPr/>
            <p:nvPr/>
          </p:nvSpPr>
          <p:spPr>
            <a:xfrm>
              <a:off x="7210941" y="552618"/>
              <a:ext cx="307226" cy="386012"/>
            </a:xfrm>
            <a:custGeom>
              <a:rect b="b" l="l" r="r" t="t"/>
              <a:pathLst>
                <a:path extrusionOk="0" h="7470" w="5921">
                  <a:moveTo>
                    <a:pt x="2957" y="1"/>
                  </a:moveTo>
                  <a:cubicBezTo>
                    <a:pt x="2929" y="1"/>
                    <a:pt x="2901" y="3"/>
                    <a:pt x="2873" y="8"/>
                  </a:cubicBezTo>
                  <a:cubicBezTo>
                    <a:pt x="2091" y="439"/>
                    <a:pt x="1261" y="822"/>
                    <a:pt x="591" y="1396"/>
                  </a:cubicBezTo>
                  <a:cubicBezTo>
                    <a:pt x="0" y="1923"/>
                    <a:pt x="543" y="2561"/>
                    <a:pt x="798" y="3120"/>
                  </a:cubicBezTo>
                  <a:cubicBezTo>
                    <a:pt x="846" y="3248"/>
                    <a:pt x="846" y="3391"/>
                    <a:pt x="878" y="3519"/>
                  </a:cubicBezTo>
                  <a:cubicBezTo>
                    <a:pt x="1213" y="4492"/>
                    <a:pt x="1500" y="5482"/>
                    <a:pt x="1867" y="6455"/>
                  </a:cubicBezTo>
                  <a:cubicBezTo>
                    <a:pt x="2105" y="7067"/>
                    <a:pt x="2568" y="7469"/>
                    <a:pt x="3067" y="7469"/>
                  </a:cubicBezTo>
                  <a:cubicBezTo>
                    <a:pt x="3272" y="7469"/>
                    <a:pt x="3483" y="7402"/>
                    <a:pt x="3687" y="7253"/>
                  </a:cubicBezTo>
                  <a:cubicBezTo>
                    <a:pt x="4580" y="6583"/>
                    <a:pt x="5187" y="5578"/>
                    <a:pt x="5921" y="4716"/>
                  </a:cubicBezTo>
                  <a:lnTo>
                    <a:pt x="5761" y="4540"/>
                  </a:lnTo>
                  <a:cubicBezTo>
                    <a:pt x="5777" y="4413"/>
                    <a:pt x="5761" y="4285"/>
                    <a:pt x="5713" y="4157"/>
                  </a:cubicBezTo>
                  <a:cubicBezTo>
                    <a:pt x="4947" y="2833"/>
                    <a:pt x="4181" y="1508"/>
                    <a:pt x="3383" y="199"/>
                  </a:cubicBezTo>
                  <a:cubicBezTo>
                    <a:pt x="3275" y="77"/>
                    <a:pt x="3119" y="1"/>
                    <a:pt x="2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18"/>
            <p:cNvSpPr/>
            <p:nvPr/>
          </p:nvSpPr>
          <p:spPr>
            <a:xfrm>
              <a:off x="7876707" y="1643657"/>
              <a:ext cx="242989" cy="288657"/>
            </a:xfrm>
            <a:custGeom>
              <a:rect b="b" l="l" r="r" t="t"/>
              <a:pathLst>
                <a:path extrusionOk="0" h="5586" w="4683">
                  <a:moveTo>
                    <a:pt x="3074" y="0"/>
                  </a:moveTo>
                  <a:cubicBezTo>
                    <a:pt x="1895" y="0"/>
                    <a:pt x="213" y="1095"/>
                    <a:pt x="0" y="2115"/>
                  </a:cubicBezTo>
                  <a:cubicBezTo>
                    <a:pt x="0" y="2274"/>
                    <a:pt x="32" y="2434"/>
                    <a:pt x="112" y="2577"/>
                  </a:cubicBezTo>
                  <a:cubicBezTo>
                    <a:pt x="383" y="3264"/>
                    <a:pt x="639" y="3950"/>
                    <a:pt x="942" y="4604"/>
                  </a:cubicBezTo>
                  <a:cubicBezTo>
                    <a:pt x="1085" y="4891"/>
                    <a:pt x="1261" y="5259"/>
                    <a:pt x="1516" y="5370"/>
                  </a:cubicBezTo>
                  <a:cubicBezTo>
                    <a:pt x="1828" y="5518"/>
                    <a:pt x="2149" y="5586"/>
                    <a:pt x="2461" y="5586"/>
                  </a:cubicBezTo>
                  <a:cubicBezTo>
                    <a:pt x="3635" y="5586"/>
                    <a:pt x="4682" y="4626"/>
                    <a:pt x="4644" y="3327"/>
                  </a:cubicBezTo>
                  <a:cubicBezTo>
                    <a:pt x="4421" y="2338"/>
                    <a:pt x="4198" y="1349"/>
                    <a:pt x="3942" y="391"/>
                  </a:cubicBezTo>
                  <a:cubicBezTo>
                    <a:pt x="3910" y="247"/>
                    <a:pt x="3655" y="104"/>
                    <a:pt x="3495" y="56"/>
                  </a:cubicBezTo>
                  <a:cubicBezTo>
                    <a:pt x="3366" y="18"/>
                    <a:pt x="3224" y="0"/>
                    <a:pt x="30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18"/>
            <p:cNvSpPr/>
            <p:nvPr/>
          </p:nvSpPr>
          <p:spPr>
            <a:xfrm>
              <a:off x="7362452" y="2152954"/>
              <a:ext cx="298976" cy="261217"/>
            </a:xfrm>
            <a:custGeom>
              <a:rect b="b" l="l" r="r" t="t"/>
              <a:pathLst>
                <a:path extrusionOk="0" h="5055" w="5762">
                  <a:moveTo>
                    <a:pt x="4237" y="1"/>
                  </a:moveTo>
                  <a:cubicBezTo>
                    <a:pt x="4029" y="1"/>
                    <a:pt x="3158" y="501"/>
                    <a:pt x="2634" y="749"/>
                  </a:cubicBezTo>
                  <a:cubicBezTo>
                    <a:pt x="2474" y="797"/>
                    <a:pt x="2331" y="877"/>
                    <a:pt x="2203" y="972"/>
                  </a:cubicBezTo>
                  <a:cubicBezTo>
                    <a:pt x="1341" y="1802"/>
                    <a:pt x="1" y="2281"/>
                    <a:pt x="32" y="3749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45" y="5024"/>
                    <a:pt x="698" y="5054"/>
                    <a:pt x="870" y="5054"/>
                  </a:cubicBezTo>
                  <a:cubicBezTo>
                    <a:pt x="1120" y="5054"/>
                    <a:pt x="1411" y="4990"/>
                    <a:pt x="1628" y="4914"/>
                  </a:cubicBezTo>
                  <a:cubicBezTo>
                    <a:pt x="2618" y="4579"/>
                    <a:pt x="3607" y="4180"/>
                    <a:pt x="4565" y="3717"/>
                  </a:cubicBezTo>
                  <a:cubicBezTo>
                    <a:pt x="4980" y="3526"/>
                    <a:pt x="5299" y="3111"/>
                    <a:pt x="5762" y="2728"/>
                  </a:cubicBezTo>
                  <a:cubicBezTo>
                    <a:pt x="5219" y="1659"/>
                    <a:pt x="4852" y="765"/>
                    <a:pt x="4278" y="15"/>
                  </a:cubicBezTo>
                  <a:cubicBezTo>
                    <a:pt x="4271" y="5"/>
                    <a:pt x="4257" y="1"/>
                    <a:pt x="4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18"/>
            <p:cNvSpPr/>
            <p:nvPr/>
          </p:nvSpPr>
          <p:spPr>
            <a:xfrm>
              <a:off x="7564501" y="469578"/>
              <a:ext cx="366066" cy="234398"/>
            </a:xfrm>
            <a:custGeom>
              <a:rect b="b" l="l" r="r" t="t"/>
              <a:pathLst>
                <a:path extrusionOk="0" h="4536" w="7055">
                  <a:moveTo>
                    <a:pt x="677" y="1"/>
                  </a:moveTo>
                  <a:cubicBezTo>
                    <a:pt x="549" y="1"/>
                    <a:pt x="420" y="6"/>
                    <a:pt x="292" y="6"/>
                  </a:cubicBezTo>
                  <a:cubicBezTo>
                    <a:pt x="242" y="6"/>
                    <a:pt x="193" y="5"/>
                    <a:pt x="144" y="3"/>
                  </a:cubicBezTo>
                  <a:lnTo>
                    <a:pt x="144" y="3"/>
                  </a:lnTo>
                  <a:cubicBezTo>
                    <a:pt x="144" y="418"/>
                    <a:pt x="1" y="929"/>
                    <a:pt x="176" y="1248"/>
                  </a:cubicBezTo>
                  <a:cubicBezTo>
                    <a:pt x="527" y="1838"/>
                    <a:pt x="1182" y="2237"/>
                    <a:pt x="1517" y="2844"/>
                  </a:cubicBezTo>
                  <a:cubicBezTo>
                    <a:pt x="2219" y="4057"/>
                    <a:pt x="3448" y="4121"/>
                    <a:pt x="4533" y="4535"/>
                  </a:cubicBezTo>
                  <a:cubicBezTo>
                    <a:pt x="4980" y="4376"/>
                    <a:pt x="5459" y="4232"/>
                    <a:pt x="5921" y="4136"/>
                  </a:cubicBezTo>
                  <a:cubicBezTo>
                    <a:pt x="7055" y="3945"/>
                    <a:pt x="6703" y="3083"/>
                    <a:pt x="6544" y="2509"/>
                  </a:cubicBezTo>
                  <a:cubicBezTo>
                    <a:pt x="6464" y="2221"/>
                    <a:pt x="5810" y="1934"/>
                    <a:pt x="5411" y="1934"/>
                  </a:cubicBezTo>
                  <a:cubicBezTo>
                    <a:pt x="5341" y="1936"/>
                    <a:pt x="5272" y="1937"/>
                    <a:pt x="5204" y="1937"/>
                  </a:cubicBezTo>
                  <a:cubicBezTo>
                    <a:pt x="4609" y="1937"/>
                    <a:pt x="4112" y="1850"/>
                    <a:pt x="3783" y="1248"/>
                  </a:cubicBezTo>
                  <a:cubicBezTo>
                    <a:pt x="3687" y="1120"/>
                    <a:pt x="3560" y="1024"/>
                    <a:pt x="3416" y="977"/>
                  </a:cubicBezTo>
                  <a:cubicBezTo>
                    <a:pt x="2714" y="657"/>
                    <a:pt x="1996" y="322"/>
                    <a:pt x="1277" y="83"/>
                  </a:cubicBezTo>
                  <a:cubicBezTo>
                    <a:pt x="1088" y="14"/>
                    <a:pt x="885" y="1"/>
                    <a:pt x="6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18"/>
            <p:cNvSpPr/>
            <p:nvPr/>
          </p:nvSpPr>
          <p:spPr>
            <a:xfrm>
              <a:off x="7947897" y="470405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22" y="0"/>
                  </a:moveTo>
                  <a:cubicBezTo>
                    <a:pt x="2006" y="0"/>
                    <a:pt x="809" y="556"/>
                    <a:pt x="352" y="1344"/>
                  </a:cubicBezTo>
                  <a:cubicBezTo>
                    <a:pt x="208" y="1631"/>
                    <a:pt x="96" y="1918"/>
                    <a:pt x="1" y="2205"/>
                  </a:cubicBezTo>
                  <a:cubicBezTo>
                    <a:pt x="240" y="2541"/>
                    <a:pt x="400" y="3019"/>
                    <a:pt x="751" y="3259"/>
                  </a:cubicBezTo>
                  <a:cubicBezTo>
                    <a:pt x="1549" y="3849"/>
                    <a:pt x="2379" y="4376"/>
                    <a:pt x="3256" y="4855"/>
                  </a:cubicBezTo>
                  <a:cubicBezTo>
                    <a:pt x="3512" y="4998"/>
                    <a:pt x="3863" y="4998"/>
                    <a:pt x="4166" y="5062"/>
                  </a:cubicBezTo>
                  <a:cubicBezTo>
                    <a:pt x="4214" y="4695"/>
                    <a:pt x="4405" y="4280"/>
                    <a:pt x="4294" y="3961"/>
                  </a:cubicBezTo>
                  <a:cubicBezTo>
                    <a:pt x="4070" y="3243"/>
                    <a:pt x="4070" y="2652"/>
                    <a:pt x="4517" y="1998"/>
                  </a:cubicBezTo>
                  <a:cubicBezTo>
                    <a:pt x="5028" y="1248"/>
                    <a:pt x="4645" y="418"/>
                    <a:pt x="3751" y="115"/>
                  </a:cubicBezTo>
                  <a:cubicBezTo>
                    <a:pt x="3530" y="37"/>
                    <a:pt x="3282" y="0"/>
                    <a:pt x="30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18"/>
            <p:cNvSpPr/>
            <p:nvPr/>
          </p:nvSpPr>
          <p:spPr>
            <a:xfrm>
              <a:off x="7622459" y="1783564"/>
              <a:ext cx="302297" cy="329273"/>
            </a:xfrm>
            <a:custGeom>
              <a:rect b="b" l="l" r="r" t="t"/>
              <a:pathLst>
                <a:path extrusionOk="0" h="6372" w="5826">
                  <a:moveTo>
                    <a:pt x="256" y="1"/>
                  </a:moveTo>
                  <a:lnTo>
                    <a:pt x="1" y="208"/>
                  </a:lnTo>
                  <a:cubicBezTo>
                    <a:pt x="527" y="1405"/>
                    <a:pt x="974" y="2634"/>
                    <a:pt x="1581" y="3799"/>
                  </a:cubicBezTo>
                  <a:cubicBezTo>
                    <a:pt x="1916" y="4454"/>
                    <a:pt x="2586" y="4948"/>
                    <a:pt x="2858" y="5619"/>
                  </a:cubicBezTo>
                  <a:cubicBezTo>
                    <a:pt x="3109" y="6220"/>
                    <a:pt x="3511" y="6372"/>
                    <a:pt x="3934" y="6372"/>
                  </a:cubicBezTo>
                  <a:cubicBezTo>
                    <a:pt x="4128" y="6372"/>
                    <a:pt x="4326" y="6340"/>
                    <a:pt x="4517" y="6305"/>
                  </a:cubicBezTo>
                  <a:cubicBezTo>
                    <a:pt x="4996" y="6193"/>
                    <a:pt x="5714" y="5826"/>
                    <a:pt x="5778" y="5475"/>
                  </a:cubicBezTo>
                  <a:cubicBezTo>
                    <a:pt x="5826" y="4884"/>
                    <a:pt x="5634" y="4310"/>
                    <a:pt x="5219" y="3879"/>
                  </a:cubicBezTo>
                  <a:cubicBezTo>
                    <a:pt x="3927" y="2666"/>
                    <a:pt x="2522" y="1565"/>
                    <a:pt x="1134" y="448"/>
                  </a:cubicBezTo>
                  <a:cubicBezTo>
                    <a:pt x="863" y="272"/>
                    <a:pt x="559" y="113"/>
                    <a:pt x="2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18"/>
            <p:cNvSpPr/>
            <p:nvPr/>
          </p:nvSpPr>
          <p:spPr>
            <a:xfrm>
              <a:off x="7613379" y="1587953"/>
              <a:ext cx="144974" cy="155490"/>
            </a:xfrm>
            <a:custGeom>
              <a:rect b="b" l="l" r="r" t="t"/>
              <a:pathLst>
                <a:path extrusionOk="0" h="3009" w="2794">
                  <a:moveTo>
                    <a:pt x="2059" y="1"/>
                  </a:moveTo>
                  <a:cubicBezTo>
                    <a:pt x="1452" y="17"/>
                    <a:pt x="878" y="272"/>
                    <a:pt x="463" y="703"/>
                  </a:cubicBezTo>
                  <a:cubicBezTo>
                    <a:pt x="0" y="1230"/>
                    <a:pt x="463" y="1740"/>
                    <a:pt x="942" y="2123"/>
                  </a:cubicBezTo>
                  <a:cubicBezTo>
                    <a:pt x="1165" y="2315"/>
                    <a:pt x="1373" y="2538"/>
                    <a:pt x="1596" y="2730"/>
                  </a:cubicBezTo>
                  <a:cubicBezTo>
                    <a:pt x="1847" y="2915"/>
                    <a:pt x="2051" y="3009"/>
                    <a:pt x="2213" y="3009"/>
                  </a:cubicBezTo>
                  <a:cubicBezTo>
                    <a:pt x="2484" y="3009"/>
                    <a:pt x="2637" y="2748"/>
                    <a:pt x="2697" y="2219"/>
                  </a:cubicBezTo>
                  <a:cubicBezTo>
                    <a:pt x="2713" y="1996"/>
                    <a:pt x="2697" y="1756"/>
                    <a:pt x="2697" y="1533"/>
                  </a:cubicBezTo>
                  <a:lnTo>
                    <a:pt x="2713" y="1533"/>
                  </a:lnTo>
                  <a:cubicBezTo>
                    <a:pt x="2713" y="1469"/>
                    <a:pt x="2713" y="1405"/>
                    <a:pt x="2713" y="1325"/>
                  </a:cubicBezTo>
                  <a:cubicBezTo>
                    <a:pt x="2793" y="735"/>
                    <a:pt x="2761" y="33"/>
                    <a:pt x="20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18"/>
            <p:cNvSpPr/>
            <p:nvPr/>
          </p:nvSpPr>
          <p:spPr>
            <a:xfrm>
              <a:off x="7822848" y="1512096"/>
              <a:ext cx="204592" cy="136215"/>
            </a:xfrm>
            <a:custGeom>
              <a:rect b="b" l="l" r="r" t="t"/>
              <a:pathLst>
                <a:path extrusionOk="0" h="2636" w="3943">
                  <a:moveTo>
                    <a:pt x="3567" y="1"/>
                  </a:moveTo>
                  <a:cubicBezTo>
                    <a:pt x="2723" y="1"/>
                    <a:pt x="2184" y="504"/>
                    <a:pt x="1597" y="910"/>
                  </a:cubicBezTo>
                  <a:cubicBezTo>
                    <a:pt x="1278" y="1134"/>
                    <a:pt x="879" y="1245"/>
                    <a:pt x="544" y="1453"/>
                  </a:cubicBezTo>
                  <a:cubicBezTo>
                    <a:pt x="352" y="1612"/>
                    <a:pt x="160" y="1772"/>
                    <a:pt x="1" y="1963"/>
                  </a:cubicBezTo>
                  <a:cubicBezTo>
                    <a:pt x="217" y="2195"/>
                    <a:pt x="478" y="2635"/>
                    <a:pt x="668" y="2635"/>
                  </a:cubicBezTo>
                  <a:cubicBezTo>
                    <a:pt x="674" y="2635"/>
                    <a:pt x="681" y="2635"/>
                    <a:pt x="687" y="2634"/>
                  </a:cubicBezTo>
                  <a:cubicBezTo>
                    <a:pt x="2171" y="2394"/>
                    <a:pt x="3145" y="1437"/>
                    <a:pt x="3943" y="32"/>
                  </a:cubicBezTo>
                  <a:cubicBezTo>
                    <a:pt x="3811" y="11"/>
                    <a:pt x="3686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18"/>
            <p:cNvSpPr/>
            <p:nvPr/>
          </p:nvSpPr>
          <p:spPr>
            <a:xfrm>
              <a:off x="7078005" y="837340"/>
              <a:ext cx="145804" cy="123348"/>
            </a:xfrm>
            <a:custGeom>
              <a:rect b="b" l="l" r="r" t="t"/>
              <a:pathLst>
                <a:path extrusionOk="0" h="2387" w="2810">
                  <a:moveTo>
                    <a:pt x="1099" y="0"/>
                  </a:moveTo>
                  <a:cubicBezTo>
                    <a:pt x="994" y="0"/>
                    <a:pt x="894" y="13"/>
                    <a:pt x="798" y="41"/>
                  </a:cubicBezTo>
                  <a:cubicBezTo>
                    <a:pt x="431" y="136"/>
                    <a:pt x="208" y="982"/>
                    <a:pt x="48" y="1541"/>
                  </a:cubicBezTo>
                  <a:cubicBezTo>
                    <a:pt x="0" y="1732"/>
                    <a:pt x="351" y="2036"/>
                    <a:pt x="607" y="2387"/>
                  </a:cubicBezTo>
                  <a:cubicBezTo>
                    <a:pt x="1437" y="1892"/>
                    <a:pt x="2107" y="1525"/>
                    <a:pt x="2713" y="1094"/>
                  </a:cubicBezTo>
                  <a:cubicBezTo>
                    <a:pt x="2809" y="1030"/>
                    <a:pt x="2745" y="472"/>
                    <a:pt x="2666" y="440"/>
                  </a:cubicBezTo>
                  <a:cubicBezTo>
                    <a:pt x="2153" y="269"/>
                    <a:pt x="1586" y="0"/>
                    <a:pt x="10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18"/>
            <p:cNvSpPr/>
            <p:nvPr/>
          </p:nvSpPr>
          <p:spPr>
            <a:xfrm>
              <a:off x="7476708" y="2502527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44" y="0"/>
                  </a:moveTo>
                  <a:cubicBezTo>
                    <a:pt x="368" y="352"/>
                    <a:pt x="113" y="687"/>
                    <a:pt x="33" y="1054"/>
                  </a:cubicBezTo>
                  <a:cubicBezTo>
                    <a:pt x="1" y="1341"/>
                    <a:pt x="113" y="1628"/>
                    <a:pt x="320" y="1836"/>
                  </a:cubicBezTo>
                  <a:cubicBezTo>
                    <a:pt x="703" y="2139"/>
                    <a:pt x="1166" y="2474"/>
                    <a:pt x="1629" y="2506"/>
                  </a:cubicBezTo>
                  <a:cubicBezTo>
                    <a:pt x="1644" y="2507"/>
                    <a:pt x="1659" y="2508"/>
                    <a:pt x="1674" y="2508"/>
                  </a:cubicBezTo>
                  <a:cubicBezTo>
                    <a:pt x="2003" y="2508"/>
                    <a:pt x="2424" y="2190"/>
                    <a:pt x="2698" y="1916"/>
                  </a:cubicBezTo>
                  <a:cubicBezTo>
                    <a:pt x="2826" y="1788"/>
                    <a:pt x="2810" y="1229"/>
                    <a:pt x="2682" y="1150"/>
                  </a:cubicBezTo>
                  <a:cubicBezTo>
                    <a:pt x="2092" y="846"/>
                    <a:pt x="1501" y="575"/>
                    <a:pt x="879" y="336"/>
                  </a:cubicBezTo>
                  <a:lnTo>
                    <a:pt x="54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18"/>
            <p:cNvSpPr/>
            <p:nvPr/>
          </p:nvSpPr>
          <p:spPr>
            <a:xfrm>
              <a:off x="8012652" y="1051218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0"/>
                  </a:moveTo>
                  <a:cubicBezTo>
                    <a:pt x="275" y="0"/>
                    <a:pt x="154" y="5"/>
                    <a:pt x="29" y="14"/>
                  </a:cubicBezTo>
                  <a:cubicBezTo>
                    <a:pt x="0" y="1056"/>
                    <a:pt x="335" y="1950"/>
                    <a:pt x="749" y="1950"/>
                  </a:cubicBezTo>
                  <a:cubicBezTo>
                    <a:pt x="786" y="1950"/>
                    <a:pt x="822" y="1943"/>
                    <a:pt x="859" y="1929"/>
                  </a:cubicBezTo>
                  <a:cubicBezTo>
                    <a:pt x="1354" y="1754"/>
                    <a:pt x="1913" y="1323"/>
                    <a:pt x="2104" y="876"/>
                  </a:cubicBezTo>
                  <a:cubicBezTo>
                    <a:pt x="2291" y="386"/>
                    <a:pt x="1490" y="0"/>
                    <a:pt x="3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18"/>
            <p:cNvSpPr/>
            <p:nvPr/>
          </p:nvSpPr>
          <p:spPr>
            <a:xfrm>
              <a:off x="7197813" y="1722847"/>
              <a:ext cx="76742" cy="136060"/>
            </a:xfrm>
            <a:custGeom>
              <a:rect b="b" l="l" r="r" t="t"/>
              <a:pathLst>
                <a:path extrusionOk="0" h="2633" w="1479">
                  <a:moveTo>
                    <a:pt x="441" y="1"/>
                  </a:moveTo>
                  <a:cubicBezTo>
                    <a:pt x="281" y="639"/>
                    <a:pt x="74" y="1197"/>
                    <a:pt x="26" y="1772"/>
                  </a:cubicBezTo>
                  <a:cubicBezTo>
                    <a:pt x="1" y="2279"/>
                    <a:pt x="685" y="2633"/>
                    <a:pt x="727" y="2633"/>
                  </a:cubicBezTo>
                  <a:cubicBezTo>
                    <a:pt x="740" y="2633"/>
                    <a:pt x="698" y="2603"/>
                    <a:pt x="568" y="2538"/>
                  </a:cubicBezTo>
                  <a:lnTo>
                    <a:pt x="568" y="2538"/>
                  </a:lnTo>
                  <a:cubicBezTo>
                    <a:pt x="582" y="2544"/>
                    <a:pt x="600" y="2547"/>
                    <a:pt x="620" y="2547"/>
                  </a:cubicBezTo>
                  <a:cubicBezTo>
                    <a:pt x="810" y="2547"/>
                    <a:pt x="1242" y="2298"/>
                    <a:pt x="1271" y="2139"/>
                  </a:cubicBezTo>
                  <a:cubicBezTo>
                    <a:pt x="1366" y="1357"/>
                    <a:pt x="1478" y="527"/>
                    <a:pt x="4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18"/>
            <p:cNvSpPr/>
            <p:nvPr/>
          </p:nvSpPr>
          <p:spPr>
            <a:xfrm>
              <a:off x="7253955" y="2404398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6" y="48"/>
                  </a:moveTo>
                  <a:lnTo>
                    <a:pt x="1" y="335"/>
                  </a:lnTo>
                  <a:cubicBezTo>
                    <a:pt x="320" y="734"/>
                    <a:pt x="623" y="1149"/>
                    <a:pt x="942" y="1564"/>
                  </a:cubicBezTo>
                  <a:cubicBezTo>
                    <a:pt x="1118" y="1325"/>
                    <a:pt x="1437" y="1102"/>
                    <a:pt x="1453" y="862"/>
                  </a:cubicBezTo>
                  <a:cubicBezTo>
                    <a:pt x="1533" y="0"/>
                    <a:pt x="831" y="144"/>
                    <a:pt x="336" y="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18"/>
            <p:cNvSpPr/>
            <p:nvPr/>
          </p:nvSpPr>
          <p:spPr>
            <a:xfrm>
              <a:off x="7555421" y="2472814"/>
              <a:ext cx="101907" cy="57721"/>
            </a:xfrm>
            <a:custGeom>
              <a:rect b="b" l="l" r="r" t="t"/>
              <a:pathLst>
                <a:path extrusionOk="0" h="1117" w="1964">
                  <a:moveTo>
                    <a:pt x="80" y="1"/>
                  </a:moveTo>
                  <a:cubicBezTo>
                    <a:pt x="48" y="97"/>
                    <a:pt x="16" y="192"/>
                    <a:pt x="0" y="288"/>
                  </a:cubicBezTo>
                  <a:cubicBezTo>
                    <a:pt x="495" y="837"/>
                    <a:pt x="863" y="1117"/>
                    <a:pt x="1198" y="1117"/>
                  </a:cubicBezTo>
                  <a:cubicBezTo>
                    <a:pt x="1458" y="1117"/>
                    <a:pt x="1698" y="949"/>
                    <a:pt x="1963" y="607"/>
                  </a:cubicBezTo>
                  <a:lnTo>
                    <a:pt x="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18"/>
            <p:cNvSpPr/>
            <p:nvPr/>
          </p:nvSpPr>
          <p:spPr>
            <a:xfrm>
              <a:off x="7124808" y="2180909"/>
              <a:ext cx="61435" cy="73275"/>
            </a:xfrm>
            <a:custGeom>
              <a:rect b="b" l="l" r="r" t="t"/>
              <a:pathLst>
                <a:path extrusionOk="0" h="1418" w="1184">
                  <a:moveTo>
                    <a:pt x="830" y="0"/>
                  </a:moveTo>
                  <a:cubicBezTo>
                    <a:pt x="543" y="495"/>
                    <a:pt x="288" y="910"/>
                    <a:pt x="0" y="1373"/>
                  </a:cubicBezTo>
                  <a:cubicBezTo>
                    <a:pt x="225" y="1400"/>
                    <a:pt x="409" y="1417"/>
                    <a:pt x="557" y="1417"/>
                  </a:cubicBezTo>
                  <a:cubicBezTo>
                    <a:pt x="1183" y="1417"/>
                    <a:pt x="1153" y="1111"/>
                    <a:pt x="8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18"/>
            <p:cNvSpPr/>
            <p:nvPr/>
          </p:nvSpPr>
          <p:spPr>
            <a:xfrm>
              <a:off x="6632085" y="-75373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693" y="0"/>
                  </a:moveTo>
                  <a:cubicBezTo>
                    <a:pt x="4581" y="176"/>
                    <a:pt x="4453" y="319"/>
                    <a:pt x="4310" y="479"/>
                  </a:cubicBezTo>
                  <a:cubicBezTo>
                    <a:pt x="3113" y="1596"/>
                    <a:pt x="1900" y="2745"/>
                    <a:pt x="687" y="3862"/>
                  </a:cubicBezTo>
                  <a:cubicBezTo>
                    <a:pt x="112" y="4389"/>
                    <a:pt x="1" y="4868"/>
                    <a:pt x="687" y="5426"/>
                  </a:cubicBezTo>
                  <a:cubicBezTo>
                    <a:pt x="1150" y="5809"/>
                    <a:pt x="1628" y="6224"/>
                    <a:pt x="1916" y="6735"/>
                  </a:cubicBezTo>
                  <a:cubicBezTo>
                    <a:pt x="2543" y="7895"/>
                    <a:pt x="3416" y="8494"/>
                    <a:pt x="4613" y="8494"/>
                  </a:cubicBezTo>
                  <a:cubicBezTo>
                    <a:pt x="4816" y="8494"/>
                    <a:pt x="5029" y="8477"/>
                    <a:pt x="5251" y="8442"/>
                  </a:cubicBezTo>
                  <a:cubicBezTo>
                    <a:pt x="5263" y="8441"/>
                    <a:pt x="5275" y="8440"/>
                    <a:pt x="5287" y="8440"/>
                  </a:cubicBezTo>
                  <a:cubicBezTo>
                    <a:pt x="5383" y="8440"/>
                    <a:pt x="5486" y="8482"/>
                    <a:pt x="5584" y="8482"/>
                  </a:cubicBezTo>
                  <a:cubicBezTo>
                    <a:pt x="5606" y="8482"/>
                    <a:pt x="5628" y="8480"/>
                    <a:pt x="5650" y="8474"/>
                  </a:cubicBezTo>
                  <a:cubicBezTo>
                    <a:pt x="6480" y="8283"/>
                    <a:pt x="7805" y="8299"/>
                    <a:pt x="8060" y="7804"/>
                  </a:cubicBezTo>
                  <a:cubicBezTo>
                    <a:pt x="8507" y="6910"/>
                    <a:pt x="8666" y="5538"/>
                    <a:pt x="8299" y="4644"/>
                  </a:cubicBezTo>
                  <a:cubicBezTo>
                    <a:pt x="7613" y="3000"/>
                    <a:pt x="6464" y="1532"/>
                    <a:pt x="55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18"/>
            <p:cNvSpPr/>
            <p:nvPr/>
          </p:nvSpPr>
          <p:spPr>
            <a:xfrm>
              <a:off x="4551921" y="-75373"/>
              <a:ext cx="333792" cy="325604"/>
            </a:xfrm>
            <a:custGeom>
              <a:rect b="b" l="l" r="r" t="t"/>
              <a:pathLst>
                <a:path extrusionOk="0" h="6301" w="6433">
                  <a:moveTo>
                    <a:pt x="1" y="0"/>
                  </a:moveTo>
                  <a:cubicBezTo>
                    <a:pt x="288" y="590"/>
                    <a:pt x="607" y="1165"/>
                    <a:pt x="958" y="1724"/>
                  </a:cubicBezTo>
                  <a:cubicBezTo>
                    <a:pt x="1405" y="2346"/>
                    <a:pt x="1948" y="2905"/>
                    <a:pt x="2443" y="3495"/>
                  </a:cubicBezTo>
                  <a:cubicBezTo>
                    <a:pt x="2810" y="3910"/>
                    <a:pt x="3400" y="4261"/>
                    <a:pt x="3512" y="4740"/>
                  </a:cubicBezTo>
                  <a:cubicBezTo>
                    <a:pt x="3751" y="5697"/>
                    <a:pt x="4422" y="5969"/>
                    <a:pt x="5204" y="6224"/>
                  </a:cubicBezTo>
                  <a:cubicBezTo>
                    <a:pt x="5350" y="6275"/>
                    <a:pt x="5473" y="6300"/>
                    <a:pt x="5575" y="6300"/>
                  </a:cubicBezTo>
                  <a:cubicBezTo>
                    <a:pt x="5886" y="6300"/>
                    <a:pt x="6009" y="6070"/>
                    <a:pt x="6034" y="5650"/>
                  </a:cubicBezTo>
                  <a:cubicBezTo>
                    <a:pt x="6161" y="3766"/>
                    <a:pt x="6305" y="1883"/>
                    <a:pt x="64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18"/>
            <p:cNvSpPr/>
            <p:nvPr/>
          </p:nvSpPr>
          <p:spPr>
            <a:xfrm>
              <a:off x="1575819" y="-44059"/>
              <a:ext cx="327047" cy="224321"/>
            </a:xfrm>
            <a:custGeom>
              <a:rect b="b" l="l" r="r" t="t"/>
              <a:pathLst>
                <a:path extrusionOk="0" h="4341" w="6303">
                  <a:moveTo>
                    <a:pt x="336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04" y="4246"/>
                  </a:cubicBezTo>
                  <a:cubicBezTo>
                    <a:pt x="5115" y="4306"/>
                    <a:pt x="5366" y="4341"/>
                    <a:pt x="5565" y="4341"/>
                  </a:cubicBezTo>
                  <a:cubicBezTo>
                    <a:pt x="6201" y="4341"/>
                    <a:pt x="6303" y="3986"/>
                    <a:pt x="6145" y="3001"/>
                  </a:cubicBezTo>
                  <a:cubicBezTo>
                    <a:pt x="6001" y="1995"/>
                    <a:pt x="5746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18"/>
            <p:cNvSpPr/>
            <p:nvPr/>
          </p:nvSpPr>
          <p:spPr>
            <a:xfrm>
              <a:off x="1978257" y="-54807"/>
              <a:ext cx="267532" cy="216260"/>
            </a:xfrm>
            <a:custGeom>
              <a:rect b="b" l="l" r="r" t="t"/>
              <a:pathLst>
                <a:path extrusionOk="0" h="4185" w="5156">
                  <a:moveTo>
                    <a:pt x="4022" y="1"/>
                  </a:moveTo>
                  <a:lnTo>
                    <a:pt x="1" y="17"/>
                  </a:lnTo>
                  <a:cubicBezTo>
                    <a:pt x="64" y="304"/>
                    <a:pt x="33" y="639"/>
                    <a:pt x="176" y="879"/>
                  </a:cubicBezTo>
                  <a:cubicBezTo>
                    <a:pt x="735" y="1693"/>
                    <a:pt x="1341" y="2459"/>
                    <a:pt x="1916" y="3289"/>
                  </a:cubicBezTo>
                  <a:cubicBezTo>
                    <a:pt x="2298" y="3867"/>
                    <a:pt x="2739" y="4184"/>
                    <a:pt x="3286" y="4184"/>
                  </a:cubicBezTo>
                  <a:cubicBezTo>
                    <a:pt x="3539" y="4184"/>
                    <a:pt x="3815" y="4116"/>
                    <a:pt x="4118" y="3975"/>
                  </a:cubicBezTo>
                  <a:cubicBezTo>
                    <a:pt x="4453" y="3847"/>
                    <a:pt x="4804" y="3751"/>
                    <a:pt x="5155" y="3688"/>
                  </a:cubicBezTo>
                  <a:cubicBezTo>
                    <a:pt x="4756" y="2427"/>
                    <a:pt x="4389" y="1214"/>
                    <a:pt x="40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18"/>
            <p:cNvSpPr/>
            <p:nvPr/>
          </p:nvSpPr>
          <p:spPr>
            <a:xfrm>
              <a:off x="6510358" y="-75373"/>
              <a:ext cx="271683" cy="161019"/>
            </a:xfrm>
            <a:custGeom>
              <a:rect b="b" l="l" r="r" t="t"/>
              <a:pathLst>
                <a:path extrusionOk="0" h="3116" w="5236">
                  <a:moveTo>
                    <a:pt x="1" y="0"/>
                  </a:moveTo>
                  <a:cubicBezTo>
                    <a:pt x="32" y="192"/>
                    <a:pt x="1" y="495"/>
                    <a:pt x="112" y="575"/>
                  </a:cubicBezTo>
                  <a:cubicBezTo>
                    <a:pt x="814" y="1005"/>
                    <a:pt x="958" y="1644"/>
                    <a:pt x="1118" y="2394"/>
                  </a:cubicBezTo>
                  <a:cubicBezTo>
                    <a:pt x="1193" y="2697"/>
                    <a:pt x="1845" y="3116"/>
                    <a:pt x="2253" y="3116"/>
                  </a:cubicBezTo>
                  <a:cubicBezTo>
                    <a:pt x="2274" y="3116"/>
                    <a:pt x="2295" y="3114"/>
                    <a:pt x="2315" y="3112"/>
                  </a:cubicBezTo>
                  <a:cubicBezTo>
                    <a:pt x="3703" y="3000"/>
                    <a:pt x="5076" y="1436"/>
                    <a:pt x="52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18"/>
            <p:cNvSpPr/>
            <p:nvPr/>
          </p:nvSpPr>
          <p:spPr>
            <a:xfrm>
              <a:off x="7317725" y="-76200"/>
              <a:ext cx="389260" cy="172491"/>
            </a:xfrm>
            <a:custGeom>
              <a:rect b="b" l="l" r="r" t="t"/>
              <a:pathLst>
                <a:path extrusionOk="0" h="3338" w="7502">
                  <a:moveTo>
                    <a:pt x="527" y="0"/>
                  </a:moveTo>
                  <a:cubicBezTo>
                    <a:pt x="1" y="638"/>
                    <a:pt x="160" y="1117"/>
                    <a:pt x="894" y="1388"/>
                  </a:cubicBezTo>
                  <a:cubicBezTo>
                    <a:pt x="1469" y="1612"/>
                    <a:pt x="2091" y="1740"/>
                    <a:pt x="2666" y="1947"/>
                  </a:cubicBezTo>
                  <a:cubicBezTo>
                    <a:pt x="3895" y="2410"/>
                    <a:pt x="5108" y="2921"/>
                    <a:pt x="6368" y="3320"/>
                  </a:cubicBezTo>
                  <a:cubicBezTo>
                    <a:pt x="6401" y="3332"/>
                    <a:pt x="6435" y="3337"/>
                    <a:pt x="6471" y="3337"/>
                  </a:cubicBezTo>
                  <a:cubicBezTo>
                    <a:pt x="6725" y="3337"/>
                    <a:pt x="7083" y="3072"/>
                    <a:pt x="7502" y="2905"/>
                  </a:cubicBezTo>
                  <a:cubicBezTo>
                    <a:pt x="6447" y="1931"/>
                    <a:pt x="5485" y="1382"/>
                    <a:pt x="4323" y="1382"/>
                  </a:cubicBezTo>
                  <a:cubicBezTo>
                    <a:pt x="4113" y="1382"/>
                    <a:pt x="3896" y="1400"/>
                    <a:pt x="3671" y="1436"/>
                  </a:cubicBezTo>
                  <a:cubicBezTo>
                    <a:pt x="3640" y="1442"/>
                    <a:pt x="3609" y="1444"/>
                    <a:pt x="3577" y="1444"/>
                  </a:cubicBezTo>
                  <a:cubicBezTo>
                    <a:pt x="3229" y="1444"/>
                    <a:pt x="2826" y="1146"/>
                    <a:pt x="2490" y="942"/>
                  </a:cubicBezTo>
                  <a:cubicBezTo>
                    <a:pt x="2219" y="766"/>
                    <a:pt x="2044" y="463"/>
                    <a:pt x="1820" y="223"/>
                  </a:cubicBezTo>
                  <a:lnTo>
                    <a:pt x="1613" y="415"/>
                  </a:lnTo>
                  <a:cubicBezTo>
                    <a:pt x="1661" y="606"/>
                    <a:pt x="1708" y="798"/>
                    <a:pt x="1756" y="1037"/>
                  </a:cubicBezTo>
                  <a:cubicBezTo>
                    <a:pt x="990" y="1021"/>
                    <a:pt x="719" y="638"/>
                    <a:pt x="719" y="16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18"/>
            <p:cNvSpPr/>
            <p:nvPr/>
          </p:nvSpPr>
          <p:spPr>
            <a:xfrm>
              <a:off x="3681615" y="-75373"/>
              <a:ext cx="77053" cy="348858"/>
            </a:xfrm>
            <a:custGeom>
              <a:rect b="b" l="l" r="r" t="t"/>
              <a:pathLst>
                <a:path extrusionOk="0" h="6751" w="1485">
                  <a:moveTo>
                    <a:pt x="304" y="0"/>
                  </a:moveTo>
                  <a:cubicBezTo>
                    <a:pt x="208" y="495"/>
                    <a:pt x="1" y="974"/>
                    <a:pt x="17" y="1452"/>
                  </a:cubicBezTo>
                  <a:cubicBezTo>
                    <a:pt x="65" y="2889"/>
                    <a:pt x="160" y="4309"/>
                    <a:pt x="336" y="5729"/>
                  </a:cubicBezTo>
                  <a:cubicBezTo>
                    <a:pt x="384" y="6096"/>
                    <a:pt x="783" y="6416"/>
                    <a:pt x="1006" y="6751"/>
                  </a:cubicBezTo>
                  <a:cubicBezTo>
                    <a:pt x="1182" y="6400"/>
                    <a:pt x="1485" y="6033"/>
                    <a:pt x="1485" y="5681"/>
                  </a:cubicBezTo>
                  <a:cubicBezTo>
                    <a:pt x="1485" y="4293"/>
                    <a:pt x="1389" y="2889"/>
                    <a:pt x="1293" y="1500"/>
                  </a:cubicBezTo>
                  <a:cubicBezTo>
                    <a:pt x="1278" y="1005"/>
                    <a:pt x="1182" y="495"/>
                    <a:pt x="1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18"/>
            <p:cNvSpPr/>
            <p:nvPr/>
          </p:nvSpPr>
          <p:spPr>
            <a:xfrm>
              <a:off x="7677979" y="162946"/>
              <a:ext cx="135841" cy="161898"/>
            </a:xfrm>
            <a:custGeom>
              <a:rect b="b" l="l" r="r" t="t"/>
              <a:pathLst>
                <a:path extrusionOk="0" h="3133" w="2618">
                  <a:moveTo>
                    <a:pt x="2617" y="0"/>
                  </a:moveTo>
                  <a:cubicBezTo>
                    <a:pt x="2107" y="0"/>
                    <a:pt x="1580" y="32"/>
                    <a:pt x="1053" y="96"/>
                  </a:cubicBezTo>
                  <a:cubicBezTo>
                    <a:pt x="750" y="128"/>
                    <a:pt x="271" y="303"/>
                    <a:pt x="255" y="447"/>
                  </a:cubicBezTo>
                  <a:cubicBezTo>
                    <a:pt x="160" y="1181"/>
                    <a:pt x="0" y="1995"/>
                    <a:pt x="239" y="2618"/>
                  </a:cubicBezTo>
                  <a:cubicBezTo>
                    <a:pt x="380" y="2970"/>
                    <a:pt x="891" y="3133"/>
                    <a:pt x="1430" y="3133"/>
                  </a:cubicBezTo>
                  <a:cubicBezTo>
                    <a:pt x="1867" y="3133"/>
                    <a:pt x="2324" y="3025"/>
                    <a:pt x="2617" y="2825"/>
                  </a:cubicBezTo>
                  <a:lnTo>
                    <a:pt x="261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18"/>
            <p:cNvSpPr/>
            <p:nvPr/>
          </p:nvSpPr>
          <p:spPr>
            <a:xfrm>
              <a:off x="2582745" y="-34189"/>
              <a:ext cx="198003" cy="93428"/>
            </a:xfrm>
            <a:custGeom>
              <a:rect b="b" l="l" r="r" t="t"/>
              <a:pathLst>
                <a:path extrusionOk="0" h="1808" w="3816">
                  <a:moveTo>
                    <a:pt x="1" y="1"/>
                  </a:moveTo>
                  <a:cubicBezTo>
                    <a:pt x="512" y="304"/>
                    <a:pt x="1038" y="575"/>
                    <a:pt x="1517" y="911"/>
                  </a:cubicBezTo>
                  <a:cubicBezTo>
                    <a:pt x="2327" y="1485"/>
                    <a:pt x="2794" y="1807"/>
                    <a:pt x="3095" y="1807"/>
                  </a:cubicBezTo>
                  <a:cubicBezTo>
                    <a:pt x="3489" y="1807"/>
                    <a:pt x="3598" y="1257"/>
                    <a:pt x="38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18"/>
            <p:cNvSpPr/>
            <p:nvPr/>
          </p:nvSpPr>
          <p:spPr>
            <a:xfrm>
              <a:off x="5406506" y="-75373"/>
              <a:ext cx="135893" cy="99009"/>
            </a:xfrm>
            <a:custGeom>
              <a:rect b="b" l="l" r="r" t="t"/>
              <a:pathLst>
                <a:path extrusionOk="0" h="1916" w="2619">
                  <a:moveTo>
                    <a:pt x="1" y="0"/>
                  </a:moveTo>
                  <a:lnTo>
                    <a:pt x="1" y="1915"/>
                  </a:lnTo>
                  <a:cubicBezTo>
                    <a:pt x="512" y="1803"/>
                    <a:pt x="942" y="1803"/>
                    <a:pt x="1182" y="1612"/>
                  </a:cubicBezTo>
                  <a:cubicBezTo>
                    <a:pt x="1708" y="1133"/>
                    <a:pt x="2139" y="543"/>
                    <a:pt x="26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18"/>
            <p:cNvSpPr/>
            <p:nvPr/>
          </p:nvSpPr>
          <p:spPr>
            <a:xfrm>
              <a:off x="7721823" y="-75373"/>
              <a:ext cx="91997" cy="114667"/>
            </a:xfrm>
            <a:custGeom>
              <a:rect b="b" l="l" r="r" t="t"/>
              <a:pathLst>
                <a:path extrusionOk="0" h="2219" w="1773">
                  <a:moveTo>
                    <a:pt x="958" y="0"/>
                  </a:moveTo>
                  <a:cubicBezTo>
                    <a:pt x="783" y="271"/>
                    <a:pt x="607" y="543"/>
                    <a:pt x="432" y="798"/>
                  </a:cubicBezTo>
                  <a:cubicBezTo>
                    <a:pt x="1" y="1372"/>
                    <a:pt x="208" y="1979"/>
                    <a:pt x="895" y="2154"/>
                  </a:cubicBezTo>
                  <a:cubicBezTo>
                    <a:pt x="1182" y="2202"/>
                    <a:pt x="1469" y="2218"/>
                    <a:pt x="1772" y="2218"/>
                  </a:cubicBezTo>
                  <a:lnTo>
                    <a:pt x="17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18"/>
            <p:cNvSpPr/>
            <p:nvPr/>
          </p:nvSpPr>
          <p:spPr>
            <a:xfrm>
              <a:off x="5187905" y="-75373"/>
              <a:ext cx="114308" cy="91568"/>
            </a:xfrm>
            <a:custGeom>
              <a:rect b="b" l="l" r="r" t="t"/>
              <a:pathLst>
                <a:path extrusionOk="0" h="1772" w="2203">
                  <a:moveTo>
                    <a:pt x="1" y="0"/>
                  </a:moveTo>
                  <a:cubicBezTo>
                    <a:pt x="256" y="590"/>
                    <a:pt x="511" y="1181"/>
                    <a:pt x="783" y="1771"/>
                  </a:cubicBezTo>
                  <a:lnTo>
                    <a:pt x="1134" y="1740"/>
                  </a:lnTo>
                  <a:lnTo>
                    <a:pt x="220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18"/>
            <p:cNvSpPr/>
            <p:nvPr/>
          </p:nvSpPr>
          <p:spPr>
            <a:xfrm>
              <a:off x="3801682" y="-44059"/>
              <a:ext cx="116851" cy="48833"/>
            </a:xfrm>
            <a:custGeom>
              <a:rect b="b" l="l" r="r" t="t"/>
              <a:pathLst>
                <a:path extrusionOk="0" h="945" w="2252">
                  <a:moveTo>
                    <a:pt x="1" y="0"/>
                  </a:moveTo>
                  <a:cubicBezTo>
                    <a:pt x="224" y="304"/>
                    <a:pt x="400" y="814"/>
                    <a:pt x="671" y="894"/>
                  </a:cubicBezTo>
                  <a:cubicBezTo>
                    <a:pt x="813" y="931"/>
                    <a:pt x="959" y="945"/>
                    <a:pt x="1109" y="945"/>
                  </a:cubicBezTo>
                  <a:cubicBezTo>
                    <a:pt x="1482" y="945"/>
                    <a:pt x="1875" y="855"/>
                    <a:pt x="2251" y="798"/>
                  </a:cubicBezTo>
                  <a:cubicBezTo>
                    <a:pt x="2251" y="527"/>
                    <a:pt x="2235" y="256"/>
                    <a:pt x="22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18"/>
            <p:cNvSpPr/>
            <p:nvPr/>
          </p:nvSpPr>
          <p:spPr>
            <a:xfrm>
              <a:off x="4404561" y="-75373"/>
              <a:ext cx="86133" cy="78391"/>
            </a:xfrm>
            <a:custGeom>
              <a:rect b="b" l="l" r="r" t="t"/>
              <a:pathLst>
                <a:path extrusionOk="0" h="1517" w="1660">
                  <a:moveTo>
                    <a:pt x="32" y="0"/>
                  </a:moveTo>
                  <a:cubicBezTo>
                    <a:pt x="0" y="160"/>
                    <a:pt x="0" y="335"/>
                    <a:pt x="32" y="495"/>
                  </a:cubicBezTo>
                  <a:cubicBezTo>
                    <a:pt x="144" y="846"/>
                    <a:pt x="287" y="1181"/>
                    <a:pt x="415" y="1516"/>
                  </a:cubicBezTo>
                  <a:cubicBezTo>
                    <a:pt x="798" y="1277"/>
                    <a:pt x="1213" y="1069"/>
                    <a:pt x="1516" y="766"/>
                  </a:cubicBezTo>
                  <a:cubicBezTo>
                    <a:pt x="1660" y="622"/>
                    <a:pt x="1612" y="271"/>
                    <a:pt x="16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18"/>
            <p:cNvSpPr/>
            <p:nvPr/>
          </p:nvSpPr>
          <p:spPr>
            <a:xfrm>
              <a:off x="3270927" y="-44059"/>
              <a:ext cx="82812" cy="47903"/>
            </a:xfrm>
            <a:custGeom>
              <a:rect b="b" l="l" r="r" t="t"/>
              <a:pathLst>
                <a:path extrusionOk="0" h="927" w="1596">
                  <a:moveTo>
                    <a:pt x="0" y="0"/>
                  </a:moveTo>
                  <a:cubicBezTo>
                    <a:pt x="223" y="304"/>
                    <a:pt x="463" y="623"/>
                    <a:pt x="702" y="926"/>
                  </a:cubicBezTo>
                  <a:lnTo>
                    <a:pt x="159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18"/>
            <p:cNvSpPr/>
            <p:nvPr/>
          </p:nvSpPr>
          <p:spPr>
            <a:xfrm>
              <a:off x="4367306" y="2598898"/>
              <a:ext cx="118459" cy="155232"/>
            </a:xfrm>
            <a:custGeom>
              <a:rect b="b" l="l" r="r" t="t"/>
              <a:pathLst>
                <a:path extrusionOk="0" h="3004" w="2283">
                  <a:moveTo>
                    <a:pt x="1078" y="0"/>
                  </a:moveTo>
                  <a:cubicBezTo>
                    <a:pt x="1053" y="0"/>
                    <a:pt x="1029" y="1"/>
                    <a:pt x="1005" y="3"/>
                  </a:cubicBezTo>
                  <a:cubicBezTo>
                    <a:pt x="686" y="51"/>
                    <a:pt x="303" y="162"/>
                    <a:pt x="112" y="386"/>
                  </a:cubicBezTo>
                  <a:cubicBezTo>
                    <a:pt x="0" y="545"/>
                    <a:pt x="80" y="1008"/>
                    <a:pt x="223" y="1216"/>
                  </a:cubicBezTo>
                  <a:cubicBezTo>
                    <a:pt x="575" y="1631"/>
                    <a:pt x="942" y="2014"/>
                    <a:pt x="1341" y="2381"/>
                  </a:cubicBezTo>
                  <a:lnTo>
                    <a:pt x="894" y="2668"/>
                  </a:lnTo>
                  <a:lnTo>
                    <a:pt x="1037" y="3003"/>
                  </a:lnTo>
                  <a:cubicBezTo>
                    <a:pt x="1277" y="2875"/>
                    <a:pt x="1676" y="2812"/>
                    <a:pt x="1756" y="2604"/>
                  </a:cubicBezTo>
                  <a:cubicBezTo>
                    <a:pt x="1995" y="1998"/>
                    <a:pt x="2170" y="1359"/>
                    <a:pt x="2250" y="705"/>
                  </a:cubicBezTo>
                  <a:cubicBezTo>
                    <a:pt x="2282" y="561"/>
                    <a:pt x="1931" y="322"/>
                    <a:pt x="1708" y="194"/>
                  </a:cubicBezTo>
                  <a:cubicBezTo>
                    <a:pt x="1521" y="65"/>
                    <a:pt x="1295" y="0"/>
                    <a:pt x="107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18"/>
            <p:cNvSpPr/>
            <p:nvPr/>
          </p:nvSpPr>
          <p:spPr>
            <a:xfrm>
              <a:off x="3649341" y="1917321"/>
              <a:ext cx="650929" cy="443423"/>
            </a:xfrm>
            <a:custGeom>
              <a:rect b="b" l="l" r="r" t="t"/>
              <a:pathLst>
                <a:path extrusionOk="0" h="8581" w="12545">
                  <a:moveTo>
                    <a:pt x="3712" y="0"/>
                  </a:moveTo>
                  <a:cubicBezTo>
                    <a:pt x="3196" y="0"/>
                    <a:pt x="2671" y="236"/>
                    <a:pt x="2027" y="697"/>
                  </a:cubicBezTo>
                  <a:cubicBezTo>
                    <a:pt x="1756" y="888"/>
                    <a:pt x="1453" y="1032"/>
                    <a:pt x="1165" y="1191"/>
                  </a:cubicBezTo>
                  <a:cubicBezTo>
                    <a:pt x="272" y="1718"/>
                    <a:pt x="0" y="2787"/>
                    <a:pt x="639" y="3585"/>
                  </a:cubicBezTo>
                  <a:cubicBezTo>
                    <a:pt x="1373" y="4495"/>
                    <a:pt x="2011" y="5628"/>
                    <a:pt x="2969" y="6155"/>
                  </a:cubicBezTo>
                  <a:cubicBezTo>
                    <a:pt x="4724" y="7144"/>
                    <a:pt x="6687" y="7751"/>
                    <a:pt x="8682" y="8580"/>
                  </a:cubicBezTo>
                  <a:cubicBezTo>
                    <a:pt x="9273" y="8325"/>
                    <a:pt x="10071" y="8213"/>
                    <a:pt x="10454" y="7735"/>
                  </a:cubicBezTo>
                  <a:cubicBezTo>
                    <a:pt x="11108" y="6969"/>
                    <a:pt x="11475" y="5963"/>
                    <a:pt x="11970" y="5069"/>
                  </a:cubicBezTo>
                  <a:cubicBezTo>
                    <a:pt x="12544" y="4000"/>
                    <a:pt x="12273" y="2915"/>
                    <a:pt x="11443" y="2165"/>
                  </a:cubicBezTo>
                  <a:cubicBezTo>
                    <a:pt x="10326" y="1143"/>
                    <a:pt x="8858" y="1175"/>
                    <a:pt x="7565" y="713"/>
                  </a:cubicBezTo>
                  <a:cubicBezTo>
                    <a:pt x="7527" y="701"/>
                    <a:pt x="7485" y="696"/>
                    <a:pt x="7441" y="696"/>
                  </a:cubicBezTo>
                  <a:cubicBezTo>
                    <a:pt x="7244" y="696"/>
                    <a:pt x="6997" y="800"/>
                    <a:pt x="6815" y="904"/>
                  </a:cubicBezTo>
                  <a:cubicBezTo>
                    <a:pt x="6599" y="1037"/>
                    <a:pt x="6404" y="1097"/>
                    <a:pt x="6215" y="1097"/>
                  </a:cubicBezTo>
                  <a:cubicBezTo>
                    <a:pt x="5930" y="1097"/>
                    <a:pt x="5661" y="959"/>
                    <a:pt x="5363" y="729"/>
                  </a:cubicBezTo>
                  <a:cubicBezTo>
                    <a:pt x="4746" y="240"/>
                    <a:pt x="4233" y="0"/>
                    <a:pt x="37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18"/>
            <p:cNvSpPr/>
            <p:nvPr/>
          </p:nvSpPr>
          <p:spPr>
            <a:xfrm>
              <a:off x="3574001" y="361838"/>
              <a:ext cx="433105" cy="663042"/>
            </a:xfrm>
            <a:custGeom>
              <a:rect b="b" l="l" r="r" t="t"/>
              <a:pathLst>
                <a:path extrusionOk="0" h="12831" w="8347">
                  <a:moveTo>
                    <a:pt x="2953" y="0"/>
                  </a:moveTo>
                  <a:cubicBezTo>
                    <a:pt x="2664" y="0"/>
                    <a:pt x="2404" y="195"/>
                    <a:pt x="2218" y="556"/>
                  </a:cubicBezTo>
                  <a:cubicBezTo>
                    <a:pt x="1867" y="1226"/>
                    <a:pt x="1596" y="1944"/>
                    <a:pt x="1389" y="2663"/>
                  </a:cubicBezTo>
                  <a:cubicBezTo>
                    <a:pt x="990" y="4115"/>
                    <a:pt x="734" y="5583"/>
                    <a:pt x="287" y="7003"/>
                  </a:cubicBezTo>
                  <a:cubicBezTo>
                    <a:pt x="16" y="7929"/>
                    <a:pt x="0" y="8631"/>
                    <a:pt x="654" y="9397"/>
                  </a:cubicBezTo>
                  <a:cubicBezTo>
                    <a:pt x="1404" y="10275"/>
                    <a:pt x="1963" y="11312"/>
                    <a:pt x="2681" y="12206"/>
                  </a:cubicBezTo>
                  <a:cubicBezTo>
                    <a:pt x="2910" y="12511"/>
                    <a:pt x="3386" y="12831"/>
                    <a:pt x="3721" y="12831"/>
                  </a:cubicBezTo>
                  <a:cubicBezTo>
                    <a:pt x="3736" y="12831"/>
                    <a:pt x="3752" y="12830"/>
                    <a:pt x="3766" y="12829"/>
                  </a:cubicBezTo>
                  <a:cubicBezTo>
                    <a:pt x="5027" y="12669"/>
                    <a:pt x="7230" y="10068"/>
                    <a:pt x="7421" y="8807"/>
                  </a:cubicBezTo>
                  <a:cubicBezTo>
                    <a:pt x="7517" y="8025"/>
                    <a:pt x="7804" y="7259"/>
                    <a:pt x="7996" y="6493"/>
                  </a:cubicBezTo>
                  <a:cubicBezTo>
                    <a:pt x="8107" y="6078"/>
                    <a:pt x="8219" y="5663"/>
                    <a:pt x="8347" y="5168"/>
                  </a:cubicBezTo>
                  <a:cubicBezTo>
                    <a:pt x="8283" y="4993"/>
                    <a:pt x="8235" y="4753"/>
                    <a:pt x="8091" y="4610"/>
                  </a:cubicBezTo>
                  <a:cubicBezTo>
                    <a:pt x="6607" y="3157"/>
                    <a:pt x="5123" y="1737"/>
                    <a:pt x="3607" y="317"/>
                  </a:cubicBezTo>
                  <a:cubicBezTo>
                    <a:pt x="3386" y="102"/>
                    <a:pt x="3162" y="0"/>
                    <a:pt x="29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18"/>
            <p:cNvSpPr/>
            <p:nvPr/>
          </p:nvSpPr>
          <p:spPr>
            <a:xfrm>
              <a:off x="5412318" y="143930"/>
              <a:ext cx="511818" cy="469312"/>
            </a:xfrm>
            <a:custGeom>
              <a:rect b="b" l="l" r="r" t="t"/>
              <a:pathLst>
                <a:path extrusionOk="0" h="9082" w="9864">
                  <a:moveTo>
                    <a:pt x="3192" y="1"/>
                  </a:moveTo>
                  <a:cubicBezTo>
                    <a:pt x="2981" y="1"/>
                    <a:pt x="2758" y="74"/>
                    <a:pt x="2522" y="225"/>
                  </a:cubicBezTo>
                  <a:cubicBezTo>
                    <a:pt x="2107" y="496"/>
                    <a:pt x="1644" y="719"/>
                    <a:pt x="1261" y="1038"/>
                  </a:cubicBezTo>
                  <a:cubicBezTo>
                    <a:pt x="1054" y="1230"/>
                    <a:pt x="814" y="1597"/>
                    <a:pt x="846" y="1852"/>
                  </a:cubicBezTo>
                  <a:cubicBezTo>
                    <a:pt x="1038" y="3257"/>
                    <a:pt x="751" y="4550"/>
                    <a:pt x="224" y="5842"/>
                  </a:cubicBezTo>
                  <a:cubicBezTo>
                    <a:pt x="1" y="6417"/>
                    <a:pt x="96" y="6800"/>
                    <a:pt x="799" y="7055"/>
                  </a:cubicBezTo>
                  <a:cubicBezTo>
                    <a:pt x="1804" y="7438"/>
                    <a:pt x="2746" y="8013"/>
                    <a:pt x="3735" y="8475"/>
                  </a:cubicBezTo>
                  <a:cubicBezTo>
                    <a:pt x="4310" y="8731"/>
                    <a:pt x="4916" y="8906"/>
                    <a:pt x="5379" y="9082"/>
                  </a:cubicBezTo>
                  <a:cubicBezTo>
                    <a:pt x="6879" y="8827"/>
                    <a:pt x="8220" y="8667"/>
                    <a:pt x="9193" y="7470"/>
                  </a:cubicBezTo>
                  <a:cubicBezTo>
                    <a:pt x="9720" y="6832"/>
                    <a:pt x="9863" y="6305"/>
                    <a:pt x="9321" y="5635"/>
                  </a:cubicBezTo>
                  <a:cubicBezTo>
                    <a:pt x="8954" y="5172"/>
                    <a:pt x="8698" y="4629"/>
                    <a:pt x="8363" y="4135"/>
                  </a:cubicBezTo>
                  <a:cubicBezTo>
                    <a:pt x="8060" y="3688"/>
                    <a:pt x="7821" y="3033"/>
                    <a:pt x="7406" y="2890"/>
                  </a:cubicBezTo>
                  <a:cubicBezTo>
                    <a:pt x="6033" y="2363"/>
                    <a:pt x="5012" y="1453"/>
                    <a:pt x="4038" y="432"/>
                  </a:cubicBezTo>
                  <a:cubicBezTo>
                    <a:pt x="3775" y="150"/>
                    <a:pt x="3495" y="1"/>
                    <a:pt x="31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18"/>
            <p:cNvSpPr/>
            <p:nvPr/>
          </p:nvSpPr>
          <p:spPr>
            <a:xfrm>
              <a:off x="6879692" y="1081705"/>
              <a:ext cx="507667" cy="539384"/>
            </a:xfrm>
            <a:custGeom>
              <a:rect b="b" l="l" r="r" t="t"/>
              <a:pathLst>
                <a:path extrusionOk="0" h="10438" w="9784">
                  <a:moveTo>
                    <a:pt x="4513" y="1"/>
                  </a:moveTo>
                  <a:cubicBezTo>
                    <a:pt x="3472" y="1"/>
                    <a:pt x="2446" y="349"/>
                    <a:pt x="1804" y="1052"/>
                  </a:cubicBezTo>
                  <a:cubicBezTo>
                    <a:pt x="1500" y="1339"/>
                    <a:pt x="1149" y="1579"/>
                    <a:pt x="766" y="1770"/>
                  </a:cubicBezTo>
                  <a:cubicBezTo>
                    <a:pt x="96" y="2137"/>
                    <a:pt x="0" y="2648"/>
                    <a:pt x="367" y="3286"/>
                  </a:cubicBezTo>
                  <a:cubicBezTo>
                    <a:pt x="511" y="3510"/>
                    <a:pt x="750" y="3669"/>
                    <a:pt x="862" y="3909"/>
                  </a:cubicBezTo>
                  <a:cubicBezTo>
                    <a:pt x="1387" y="5134"/>
                    <a:pt x="1899" y="5569"/>
                    <a:pt x="2633" y="5569"/>
                  </a:cubicBezTo>
                  <a:cubicBezTo>
                    <a:pt x="3037" y="5569"/>
                    <a:pt x="3508" y="5437"/>
                    <a:pt x="4086" y="5233"/>
                  </a:cubicBezTo>
                  <a:cubicBezTo>
                    <a:pt x="4261" y="5170"/>
                    <a:pt x="4417" y="5137"/>
                    <a:pt x="4556" y="5137"/>
                  </a:cubicBezTo>
                  <a:cubicBezTo>
                    <a:pt x="4910" y="5137"/>
                    <a:pt x="5161" y="5356"/>
                    <a:pt x="5379" y="5872"/>
                  </a:cubicBezTo>
                  <a:cubicBezTo>
                    <a:pt x="5794" y="6829"/>
                    <a:pt x="6480" y="7659"/>
                    <a:pt x="7198" y="8776"/>
                  </a:cubicBezTo>
                  <a:cubicBezTo>
                    <a:pt x="7054" y="8984"/>
                    <a:pt x="6943" y="9207"/>
                    <a:pt x="6863" y="9431"/>
                  </a:cubicBezTo>
                  <a:cubicBezTo>
                    <a:pt x="6783" y="9638"/>
                    <a:pt x="6783" y="9862"/>
                    <a:pt x="6879" y="10069"/>
                  </a:cubicBezTo>
                  <a:cubicBezTo>
                    <a:pt x="7062" y="10322"/>
                    <a:pt x="7406" y="10437"/>
                    <a:pt x="7772" y="10437"/>
                  </a:cubicBezTo>
                  <a:cubicBezTo>
                    <a:pt x="8328" y="10437"/>
                    <a:pt x="8933" y="10171"/>
                    <a:pt x="9097" y="9718"/>
                  </a:cubicBezTo>
                  <a:cubicBezTo>
                    <a:pt x="9336" y="9032"/>
                    <a:pt x="9624" y="8329"/>
                    <a:pt x="9704" y="7611"/>
                  </a:cubicBezTo>
                  <a:cubicBezTo>
                    <a:pt x="9783" y="6957"/>
                    <a:pt x="9608" y="6287"/>
                    <a:pt x="9528" y="5616"/>
                  </a:cubicBezTo>
                  <a:cubicBezTo>
                    <a:pt x="9464" y="5233"/>
                    <a:pt x="9257" y="4834"/>
                    <a:pt x="9321" y="4467"/>
                  </a:cubicBezTo>
                  <a:cubicBezTo>
                    <a:pt x="9624" y="2903"/>
                    <a:pt x="9624" y="2855"/>
                    <a:pt x="8251" y="2010"/>
                  </a:cubicBezTo>
                  <a:cubicBezTo>
                    <a:pt x="7964" y="1786"/>
                    <a:pt x="7693" y="1531"/>
                    <a:pt x="7485" y="1228"/>
                  </a:cubicBezTo>
                  <a:cubicBezTo>
                    <a:pt x="6795" y="413"/>
                    <a:pt x="5646" y="1"/>
                    <a:pt x="45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18"/>
            <p:cNvSpPr/>
            <p:nvPr/>
          </p:nvSpPr>
          <p:spPr>
            <a:xfrm>
              <a:off x="6425055" y="272598"/>
              <a:ext cx="353665" cy="540831"/>
            </a:xfrm>
            <a:custGeom>
              <a:rect b="b" l="l" r="r" t="t"/>
              <a:pathLst>
                <a:path extrusionOk="0" h="10466" w="6816">
                  <a:moveTo>
                    <a:pt x="2570" y="1"/>
                  </a:moveTo>
                  <a:cubicBezTo>
                    <a:pt x="1246" y="160"/>
                    <a:pt x="1006" y="400"/>
                    <a:pt x="878" y="1677"/>
                  </a:cubicBezTo>
                  <a:cubicBezTo>
                    <a:pt x="767" y="2810"/>
                    <a:pt x="623" y="3943"/>
                    <a:pt x="495" y="5076"/>
                  </a:cubicBezTo>
                  <a:cubicBezTo>
                    <a:pt x="352" y="6400"/>
                    <a:pt x="224" y="7725"/>
                    <a:pt x="81" y="9066"/>
                  </a:cubicBezTo>
                  <a:cubicBezTo>
                    <a:pt x="1" y="9768"/>
                    <a:pt x="320" y="10326"/>
                    <a:pt x="942" y="10454"/>
                  </a:cubicBezTo>
                  <a:cubicBezTo>
                    <a:pt x="977" y="10462"/>
                    <a:pt x="1013" y="10466"/>
                    <a:pt x="1050" y="10466"/>
                  </a:cubicBezTo>
                  <a:cubicBezTo>
                    <a:pt x="1392" y="10466"/>
                    <a:pt x="1837" y="10156"/>
                    <a:pt x="2139" y="9911"/>
                  </a:cubicBezTo>
                  <a:cubicBezTo>
                    <a:pt x="2618" y="9512"/>
                    <a:pt x="2985" y="8970"/>
                    <a:pt x="3416" y="8507"/>
                  </a:cubicBezTo>
                  <a:cubicBezTo>
                    <a:pt x="4006" y="7885"/>
                    <a:pt x="4820" y="7374"/>
                    <a:pt x="5140" y="6640"/>
                  </a:cubicBezTo>
                  <a:cubicBezTo>
                    <a:pt x="5794" y="5172"/>
                    <a:pt x="6193" y="3608"/>
                    <a:pt x="6656" y="2075"/>
                  </a:cubicBezTo>
                  <a:cubicBezTo>
                    <a:pt x="6815" y="1501"/>
                    <a:pt x="6608" y="1006"/>
                    <a:pt x="5954" y="831"/>
                  </a:cubicBezTo>
                  <a:cubicBezTo>
                    <a:pt x="4836" y="543"/>
                    <a:pt x="3703" y="272"/>
                    <a:pt x="25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18"/>
            <p:cNvSpPr/>
            <p:nvPr/>
          </p:nvSpPr>
          <p:spPr>
            <a:xfrm>
              <a:off x="5178824" y="844264"/>
              <a:ext cx="446388" cy="346274"/>
            </a:xfrm>
            <a:custGeom>
              <a:rect b="b" l="l" r="r" t="t"/>
              <a:pathLst>
                <a:path extrusionOk="0" h="6701" w="8603">
                  <a:moveTo>
                    <a:pt x="5907" y="0"/>
                  </a:moveTo>
                  <a:cubicBezTo>
                    <a:pt x="4333" y="0"/>
                    <a:pt x="2937" y="813"/>
                    <a:pt x="1436" y="1131"/>
                  </a:cubicBezTo>
                  <a:cubicBezTo>
                    <a:pt x="1101" y="1210"/>
                    <a:pt x="814" y="1530"/>
                    <a:pt x="559" y="1785"/>
                  </a:cubicBezTo>
                  <a:cubicBezTo>
                    <a:pt x="32" y="2312"/>
                    <a:pt x="0" y="3572"/>
                    <a:pt x="527" y="4083"/>
                  </a:cubicBezTo>
                  <a:cubicBezTo>
                    <a:pt x="2266" y="5727"/>
                    <a:pt x="4405" y="6445"/>
                    <a:pt x="6288" y="6700"/>
                  </a:cubicBezTo>
                  <a:cubicBezTo>
                    <a:pt x="8171" y="6700"/>
                    <a:pt x="8602" y="6445"/>
                    <a:pt x="8602" y="5025"/>
                  </a:cubicBezTo>
                  <a:cubicBezTo>
                    <a:pt x="8586" y="3700"/>
                    <a:pt x="8283" y="2344"/>
                    <a:pt x="7996" y="1019"/>
                  </a:cubicBezTo>
                  <a:cubicBezTo>
                    <a:pt x="7836" y="253"/>
                    <a:pt x="7102" y="109"/>
                    <a:pt x="6416" y="29"/>
                  </a:cubicBezTo>
                  <a:cubicBezTo>
                    <a:pt x="6244" y="10"/>
                    <a:pt x="6075" y="0"/>
                    <a:pt x="590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18"/>
            <p:cNvSpPr/>
            <p:nvPr/>
          </p:nvSpPr>
          <p:spPr>
            <a:xfrm>
              <a:off x="3459693" y="1451276"/>
              <a:ext cx="428228" cy="394487"/>
            </a:xfrm>
            <a:custGeom>
              <a:rect b="b" l="l" r="r" t="t"/>
              <a:pathLst>
                <a:path extrusionOk="0" h="7634" w="8253">
                  <a:moveTo>
                    <a:pt x="3915" y="0"/>
                  </a:moveTo>
                  <a:cubicBezTo>
                    <a:pt x="2885" y="0"/>
                    <a:pt x="1746" y="784"/>
                    <a:pt x="1469" y="1832"/>
                  </a:cubicBezTo>
                  <a:cubicBezTo>
                    <a:pt x="1405" y="2135"/>
                    <a:pt x="1261" y="2390"/>
                    <a:pt x="1038" y="2598"/>
                  </a:cubicBezTo>
                  <a:cubicBezTo>
                    <a:pt x="384" y="3077"/>
                    <a:pt x="1" y="3619"/>
                    <a:pt x="160" y="4401"/>
                  </a:cubicBezTo>
                  <a:cubicBezTo>
                    <a:pt x="192" y="5822"/>
                    <a:pt x="320" y="5949"/>
                    <a:pt x="1676" y="6189"/>
                  </a:cubicBezTo>
                  <a:cubicBezTo>
                    <a:pt x="2043" y="6268"/>
                    <a:pt x="2395" y="6364"/>
                    <a:pt x="2746" y="6460"/>
                  </a:cubicBezTo>
                  <a:cubicBezTo>
                    <a:pt x="4198" y="6843"/>
                    <a:pt x="5634" y="7258"/>
                    <a:pt x="7087" y="7593"/>
                  </a:cubicBezTo>
                  <a:cubicBezTo>
                    <a:pt x="7202" y="7620"/>
                    <a:pt x="7316" y="7634"/>
                    <a:pt x="7423" y="7634"/>
                  </a:cubicBezTo>
                  <a:cubicBezTo>
                    <a:pt x="7895" y="7634"/>
                    <a:pt x="8253" y="7365"/>
                    <a:pt x="8188" y="6715"/>
                  </a:cubicBezTo>
                  <a:cubicBezTo>
                    <a:pt x="8028" y="4736"/>
                    <a:pt x="7789" y="2789"/>
                    <a:pt x="6017" y="1465"/>
                  </a:cubicBezTo>
                  <a:cubicBezTo>
                    <a:pt x="5570" y="1146"/>
                    <a:pt x="5299" y="571"/>
                    <a:pt x="4852" y="268"/>
                  </a:cubicBezTo>
                  <a:cubicBezTo>
                    <a:pt x="4574" y="84"/>
                    <a:pt x="4250" y="0"/>
                    <a:pt x="391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18"/>
            <p:cNvSpPr/>
            <p:nvPr/>
          </p:nvSpPr>
          <p:spPr>
            <a:xfrm>
              <a:off x="2969461" y="890667"/>
              <a:ext cx="433987" cy="417844"/>
            </a:xfrm>
            <a:custGeom>
              <a:rect b="b" l="l" r="r" t="t"/>
              <a:pathLst>
                <a:path extrusionOk="0" h="8086" w="8364">
                  <a:moveTo>
                    <a:pt x="3398" y="0"/>
                  </a:moveTo>
                  <a:cubicBezTo>
                    <a:pt x="3078" y="0"/>
                    <a:pt x="2767" y="162"/>
                    <a:pt x="2522" y="488"/>
                  </a:cubicBezTo>
                  <a:cubicBezTo>
                    <a:pt x="2187" y="967"/>
                    <a:pt x="1900" y="1477"/>
                    <a:pt x="1645" y="2020"/>
                  </a:cubicBezTo>
                  <a:cubicBezTo>
                    <a:pt x="1373" y="2547"/>
                    <a:pt x="1150" y="3089"/>
                    <a:pt x="895" y="3616"/>
                  </a:cubicBezTo>
                  <a:cubicBezTo>
                    <a:pt x="559" y="4286"/>
                    <a:pt x="224" y="4957"/>
                    <a:pt x="1" y="5403"/>
                  </a:cubicBezTo>
                  <a:cubicBezTo>
                    <a:pt x="81" y="6042"/>
                    <a:pt x="129" y="6361"/>
                    <a:pt x="160" y="6696"/>
                  </a:cubicBezTo>
                  <a:cubicBezTo>
                    <a:pt x="251" y="7635"/>
                    <a:pt x="598" y="8085"/>
                    <a:pt x="1248" y="8085"/>
                  </a:cubicBezTo>
                  <a:cubicBezTo>
                    <a:pt x="1515" y="8085"/>
                    <a:pt x="1832" y="8010"/>
                    <a:pt x="2203" y="7861"/>
                  </a:cubicBezTo>
                  <a:cubicBezTo>
                    <a:pt x="3560" y="7319"/>
                    <a:pt x="4900" y="6680"/>
                    <a:pt x="6321" y="6377"/>
                  </a:cubicBezTo>
                  <a:cubicBezTo>
                    <a:pt x="7486" y="6138"/>
                    <a:pt x="7837" y="5324"/>
                    <a:pt x="8268" y="4494"/>
                  </a:cubicBezTo>
                  <a:cubicBezTo>
                    <a:pt x="8363" y="4254"/>
                    <a:pt x="8316" y="3983"/>
                    <a:pt x="8172" y="3776"/>
                  </a:cubicBezTo>
                  <a:cubicBezTo>
                    <a:pt x="6847" y="2579"/>
                    <a:pt x="5507" y="1414"/>
                    <a:pt x="4118" y="280"/>
                  </a:cubicBezTo>
                  <a:cubicBezTo>
                    <a:pt x="3891" y="94"/>
                    <a:pt x="3642" y="0"/>
                    <a:pt x="33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18"/>
            <p:cNvSpPr/>
            <p:nvPr/>
          </p:nvSpPr>
          <p:spPr>
            <a:xfrm>
              <a:off x="3073807" y="358170"/>
              <a:ext cx="385109" cy="381775"/>
            </a:xfrm>
            <a:custGeom>
              <a:rect b="b" l="l" r="r" t="t"/>
              <a:pathLst>
                <a:path extrusionOk="0" h="7388" w="7422">
                  <a:moveTo>
                    <a:pt x="3240" y="0"/>
                  </a:moveTo>
                  <a:cubicBezTo>
                    <a:pt x="2737" y="0"/>
                    <a:pt x="2280" y="145"/>
                    <a:pt x="2043" y="467"/>
                  </a:cubicBezTo>
                  <a:cubicBezTo>
                    <a:pt x="1166" y="1728"/>
                    <a:pt x="1" y="2893"/>
                    <a:pt x="49" y="4681"/>
                  </a:cubicBezTo>
                  <a:cubicBezTo>
                    <a:pt x="208" y="5287"/>
                    <a:pt x="400" y="5878"/>
                    <a:pt x="495" y="6484"/>
                  </a:cubicBezTo>
                  <a:cubicBezTo>
                    <a:pt x="624" y="7147"/>
                    <a:pt x="924" y="7387"/>
                    <a:pt x="1343" y="7387"/>
                  </a:cubicBezTo>
                  <a:cubicBezTo>
                    <a:pt x="1550" y="7387"/>
                    <a:pt x="1785" y="7329"/>
                    <a:pt x="2043" y="7234"/>
                  </a:cubicBezTo>
                  <a:cubicBezTo>
                    <a:pt x="3863" y="6596"/>
                    <a:pt x="5491" y="5718"/>
                    <a:pt x="6767" y="4218"/>
                  </a:cubicBezTo>
                  <a:cubicBezTo>
                    <a:pt x="7422" y="3436"/>
                    <a:pt x="7246" y="1904"/>
                    <a:pt x="6368" y="1393"/>
                  </a:cubicBezTo>
                  <a:cubicBezTo>
                    <a:pt x="5810" y="1074"/>
                    <a:pt x="5267" y="755"/>
                    <a:pt x="4741" y="419"/>
                  </a:cubicBezTo>
                  <a:cubicBezTo>
                    <a:pt x="4320" y="153"/>
                    <a:pt x="3756" y="0"/>
                    <a:pt x="324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18"/>
            <p:cNvSpPr/>
            <p:nvPr/>
          </p:nvSpPr>
          <p:spPr>
            <a:xfrm>
              <a:off x="5687269" y="1202725"/>
              <a:ext cx="370165" cy="368598"/>
            </a:xfrm>
            <a:custGeom>
              <a:rect b="b" l="l" r="r" t="t"/>
              <a:pathLst>
                <a:path extrusionOk="0" h="7133" w="7134">
                  <a:moveTo>
                    <a:pt x="2917" y="0"/>
                  </a:moveTo>
                  <a:cubicBezTo>
                    <a:pt x="2246" y="0"/>
                    <a:pt x="1694" y="370"/>
                    <a:pt x="1404" y="1104"/>
                  </a:cubicBezTo>
                  <a:cubicBezTo>
                    <a:pt x="1325" y="1311"/>
                    <a:pt x="1197" y="1503"/>
                    <a:pt x="1037" y="1663"/>
                  </a:cubicBezTo>
                  <a:cubicBezTo>
                    <a:pt x="96" y="2508"/>
                    <a:pt x="0" y="3913"/>
                    <a:pt x="926" y="4775"/>
                  </a:cubicBezTo>
                  <a:cubicBezTo>
                    <a:pt x="1580" y="5381"/>
                    <a:pt x="2346" y="5844"/>
                    <a:pt x="2968" y="6450"/>
                  </a:cubicBezTo>
                  <a:cubicBezTo>
                    <a:pt x="3417" y="6890"/>
                    <a:pt x="3938" y="7132"/>
                    <a:pt x="4461" y="7132"/>
                  </a:cubicBezTo>
                  <a:cubicBezTo>
                    <a:pt x="4832" y="7132"/>
                    <a:pt x="5204" y="7011"/>
                    <a:pt x="5554" y="6754"/>
                  </a:cubicBezTo>
                  <a:cubicBezTo>
                    <a:pt x="6687" y="5924"/>
                    <a:pt x="7134" y="4471"/>
                    <a:pt x="6687" y="3163"/>
                  </a:cubicBezTo>
                  <a:cubicBezTo>
                    <a:pt x="6607" y="2875"/>
                    <a:pt x="6559" y="2604"/>
                    <a:pt x="6527" y="2317"/>
                  </a:cubicBezTo>
                  <a:cubicBezTo>
                    <a:pt x="6575" y="1120"/>
                    <a:pt x="6256" y="689"/>
                    <a:pt x="5602" y="609"/>
                  </a:cubicBezTo>
                  <a:cubicBezTo>
                    <a:pt x="4995" y="577"/>
                    <a:pt x="4405" y="434"/>
                    <a:pt x="3846" y="210"/>
                  </a:cubicBezTo>
                  <a:cubicBezTo>
                    <a:pt x="3522" y="70"/>
                    <a:pt x="3208" y="0"/>
                    <a:pt x="29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18"/>
            <p:cNvSpPr/>
            <p:nvPr/>
          </p:nvSpPr>
          <p:spPr>
            <a:xfrm>
              <a:off x="5772519" y="1965688"/>
              <a:ext cx="312259" cy="386012"/>
            </a:xfrm>
            <a:custGeom>
              <a:rect b="b" l="l" r="r" t="t"/>
              <a:pathLst>
                <a:path extrusionOk="0" h="7470" w="6018">
                  <a:moveTo>
                    <a:pt x="921" y="1"/>
                  </a:moveTo>
                  <a:cubicBezTo>
                    <a:pt x="263" y="1"/>
                    <a:pt x="107" y="352"/>
                    <a:pt x="192" y="1021"/>
                  </a:cubicBezTo>
                  <a:cubicBezTo>
                    <a:pt x="256" y="1564"/>
                    <a:pt x="512" y="2170"/>
                    <a:pt x="384" y="2665"/>
                  </a:cubicBezTo>
                  <a:cubicBezTo>
                    <a:pt x="1" y="4181"/>
                    <a:pt x="224" y="5618"/>
                    <a:pt x="735" y="7054"/>
                  </a:cubicBezTo>
                  <a:cubicBezTo>
                    <a:pt x="1278" y="7182"/>
                    <a:pt x="1820" y="7325"/>
                    <a:pt x="2379" y="7421"/>
                  </a:cubicBezTo>
                  <a:cubicBezTo>
                    <a:pt x="2548" y="7454"/>
                    <a:pt x="2722" y="7470"/>
                    <a:pt x="2897" y="7470"/>
                  </a:cubicBezTo>
                  <a:cubicBezTo>
                    <a:pt x="3826" y="7470"/>
                    <a:pt x="4772" y="7017"/>
                    <a:pt x="5108" y="6224"/>
                  </a:cubicBezTo>
                  <a:cubicBezTo>
                    <a:pt x="5507" y="5235"/>
                    <a:pt x="5778" y="4197"/>
                    <a:pt x="5906" y="3144"/>
                  </a:cubicBezTo>
                  <a:cubicBezTo>
                    <a:pt x="6017" y="2059"/>
                    <a:pt x="5235" y="766"/>
                    <a:pt x="4342" y="766"/>
                  </a:cubicBezTo>
                  <a:cubicBezTo>
                    <a:pt x="4327" y="766"/>
                    <a:pt x="4312" y="766"/>
                    <a:pt x="4298" y="766"/>
                  </a:cubicBezTo>
                  <a:cubicBezTo>
                    <a:pt x="3154" y="766"/>
                    <a:pt x="2253" y="158"/>
                    <a:pt x="1182" y="16"/>
                  </a:cubicBezTo>
                  <a:cubicBezTo>
                    <a:pt x="1087" y="6"/>
                    <a:pt x="1000" y="1"/>
                    <a:pt x="9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18"/>
            <p:cNvSpPr/>
            <p:nvPr/>
          </p:nvSpPr>
          <p:spPr>
            <a:xfrm>
              <a:off x="1830845" y="1302611"/>
              <a:ext cx="395071" cy="356454"/>
            </a:xfrm>
            <a:custGeom>
              <a:rect b="b" l="l" r="r" t="t"/>
              <a:pathLst>
                <a:path extrusionOk="0" h="6898" w="7614">
                  <a:moveTo>
                    <a:pt x="3608" y="1"/>
                  </a:moveTo>
                  <a:cubicBezTo>
                    <a:pt x="2650" y="448"/>
                    <a:pt x="1597" y="799"/>
                    <a:pt x="719" y="1389"/>
                  </a:cubicBezTo>
                  <a:cubicBezTo>
                    <a:pt x="97" y="1804"/>
                    <a:pt x="1" y="2634"/>
                    <a:pt x="559" y="3257"/>
                  </a:cubicBezTo>
                  <a:cubicBezTo>
                    <a:pt x="1517" y="4358"/>
                    <a:pt x="2538" y="5427"/>
                    <a:pt x="3624" y="6416"/>
                  </a:cubicBezTo>
                  <a:cubicBezTo>
                    <a:pt x="3982" y="6739"/>
                    <a:pt x="4395" y="6897"/>
                    <a:pt x="4798" y="6897"/>
                  </a:cubicBezTo>
                  <a:cubicBezTo>
                    <a:pt x="5292" y="6897"/>
                    <a:pt x="5770" y="6659"/>
                    <a:pt x="6113" y="6193"/>
                  </a:cubicBezTo>
                  <a:cubicBezTo>
                    <a:pt x="6704" y="5411"/>
                    <a:pt x="7103" y="4485"/>
                    <a:pt x="7502" y="3576"/>
                  </a:cubicBezTo>
                  <a:cubicBezTo>
                    <a:pt x="7613" y="3272"/>
                    <a:pt x="7582" y="2921"/>
                    <a:pt x="7422" y="2634"/>
                  </a:cubicBezTo>
                  <a:cubicBezTo>
                    <a:pt x="6544" y="1309"/>
                    <a:pt x="5140" y="751"/>
                    <a:pt x="36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18"/>
            <p:cNvSpPr/>
            <p:nvPr/>
          </p:nvSpPr>
          <p:spPr>
            <a:xfrm>
              <a:off x="4350702" y="267844"/>
              <a:ext cx="539163" cy="258375"/>
            </a:xfrm>
            <a:custGeom>
              <a:rect b="b" l="l" r="r" t="t"/>
              <a:pathLst>
                <a:path extrusionOk="0" h="5000" w="10391">
                  <a:moveTo>
                    <a:pt x="3050" y="1"/>
                  </a:moveTo>
                  <a:cubicBezTo>
                    <a:pt x="2136" y="1"/>
                    <a:pt x="1137" y="598"/>
                    <a:pt x="192" y="923"/>
                  </a:cubicBezTo>
                  <a:cubicBezTo>
                    <a:pt x="113" y="971"/>
                    <a:pt x="81" y="1146"/>
                    <a:pt x="1" y="1322"/>
                  </a:cubicBezTo>
                  <a:lnTo>
                    <a:pt x="863" y="1529"/>
                  </a:lnTo>
                  <a:cubicBezTo>
                    <a:pt x="879" y="3987"/>
                    <a:pt x="1661" y="4051"/>
                    <a:pt x="3304" y="4386"/>
                  </a:cubicBezTo>
                  <a:cubicBezTo>
                    <a:pt x="3481" y="4424"/>
                    <a:pt x="3668" y="4432"/>
                    <a:pt x="3855" y="4432"/>
                  </a:cubicBezTo>
                  <a:cubicBezTo>
                    <a:pt x="3997" y="4432"/>
                    <a:pt x="4139" y="4428"/>
                    <a:pt x="4277" y="4428"/>
                  </a:cubicBezTo>
                  <a:cubicBezTo>
                    <a:pt x="4570" y="4428"/>
                    <a:pt x="4848" y="4448"/>
                    <a:pt x="5076" y="4577"/>
                  </a:cubicBezTo>
                  <a:cubicBezTo>
                    <a:pt x="5585" y="4867"/>
                    <a:pt x="6029" y="4999"/>
                    <a:pt x="6428" y="4999"/>
                  </a:cubicBezTo>
                  <a:cubicBezTo>
                    <a:pt x="7219" y="4999"/>
                    <a:pt x="7834" y="4479"/>
                    <a:pt x="8427" y="3620"/>
                  </a:cubicBezTo>
                  <a:cubicBezTo>
                    <a:pt x="8954" y="2870"/>
                    <a:pt x="9688" y="2263"/>
                    <a:pt x="10326" y="1577"/>
                  </a:cubicBezTo>
                  <a:cubicBezTo>
                    <a:pt x="10390" y="1513"/>
                    <a:pt x="10358" y="1354"/>
                    <a:pt x="10374" y="1130"/>
                  </a:cubicBezTo>
                  <a:lnTo>
                    <a:pt x="10374" y="1130"/>
                  </a:lnTo>
                  <a:lnTo>
                    <a:pt x="9784" y="1385"/>
                  </a:lnTo>
                  <a:lnTo>
                    <a:pt x="9784" y="827"/>
                  </a:lnTo>
                  <a:cubicBezTo>
                    <a:pt x="8363" y="731"/>
                    <a:pt x="7071" y="667"/>
                    <a:pt x="5778" y="540"/>
                  </a:cubicBezTo>
                  <a:cubicBezTo>
                    <a:pt x="4916" y="476"/>
                    <a:pt x="4054" y="109"/>
                    <a:pt x="3272" y="13"/>
                  </a:cubicBezTo>
                  <a:cubicBezTo>
                    <a:pt x="3199" y="5"/>
                    <a:pt x="3125" y="1"/>
                    <a:pt x="30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18"/>
            <p:cNvSpPr/>
            <p:nvPr/>
          </p:nvSpPr>
          <p:spPr>
            <a:xfrm>
              <a:off x="3858862" y="-61835"/>
              <a:ext cx="407421" cy="389009"/>
            </a:xfrm>
            <a:custGeom>
              <a:rect b="b" l="l" r="r" t="t"/>
              <a:pathLst>
                <a:path extrusionOk="0" h="7528" w="7852">
                  <a:moveTo>
                    <a:pt x="5171" y="0"/>
                  </a:moveTo>
                  <a:cubicBezTo>
                    <a:pt x="5045" y="0"/>
                    <a:pt x="4688" y="251"/>
                    <a:pt x="4501" y="424"/>
                  </a:cubicBezTo>
                  <a:cubicBezTo>
                    <a:pt x="3846" y="1047"/>
                    <a:pt x="3336" y="1877"/>
                    <a:pt x="2585" y="2291"/>
                  </a:cubicBezTo>
                  <a:cubicBezTo>
                    <a:pt x="1277" y="3026"/>
                    <a:pt x="942" y="4175"/>
                    <a:pt x="686" y="5691"/>
                  </a:cubicBezTo>
                  <a:lnTo>
                    <a:pt x="383" y="4813"/>
                  </a:lnTo>
                  <a:lnTo>
                    <a:pt x="383" y="4813"/>
                  </a:lnTo>
                  <a:cubicBezTo>
                    <a:pt x="0" y="6361"/>
                    <a:pt x="447" y="7430"/>
                    <a:pt x="1468" y="7510"/>
                  </a:cubicBezTo>
                  <a:cubicBezTo>
                    <a:pt x="1643" y="7521"/>
                    <a:pt x="1816" y="7527"/>
                    <a:pt x="1987" y="7527"/>
                  </a:cubicBezTo>
                  <a:cubicBezTo>
                    <a:pt x="3098" y="7527"/>
                    <a:pt x="4119" y="7258"/>
                    <a:pt x="4852" y="6138"/>
                  </a:cubicBezTo>
                  <a:cubicBezTo>
                    <a:pt x="5650" y="4925"/>
                    <a:pt x="6639" y="3824"/>
                    <a:pt x="7533" y="2659"/>
                  </a:cubicBezTo>
                  <a:cubicBezTo>
                    <a:pt x="7660" y="2499"/>
                    <a:pt x="7852" y="2132"/>
                    <a:pt x="7804" y="2100"/>
                  </a:cubicBezTo>
                  <a:cubicBezTo>
                    <a:pt x="6958" y="1366"/>
                    <a:pt x="6112" y="664"/>
                    <a:pt x="5203" y="9"/>
                  </a:cubicBezTo>
                  <a:cubicBezTo>
                    <a:pt x="5195" y="3"/>
                    <a:pt x="5184" y="0"/>
                    <a:pt x="51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18"/>
            <p:cNvSpPr/>
            <p:nvPr/>
          </p:nvSpPr>
          <p:spPr>
            <a:xfrm>
              <a:off x="1956724" y="330524"/>
              <a:ext cx="371878" cy="365704"/>
            </a:xfrm>
            <a:custGeom>
              <a:rect b="b" l="l" r="r" t="t"/>
              <a:pathLst>
                <a:path extrusionOk="0" h="7077" w="7167">
                  <a:moveTo>
                    <a:pt x="5705" y="1"/>
                  </a:moveTo>
                  <a:cubicBezTo>
                    <a:pt x="5444" y="1"/>
                    <a:pt x="5163" y="131"/>
                    <a:pt x="4884" y="396"/>
                  </a:cubicBezTo>
                  <a:cubicBezTo>
                    <a:pt x="3927" y="1338"/>
                    <a:pt x="2698" y="1960"/>
                    <a:pt x="1373" y="2151"/>
                  </a:cubicBezTo>
                  <a:cubicBezTo>
                    <a:pt x="144" y="2327"/>
                    <a:pt x="1" y="2822"/>
                    <a:pt x="719" y="3827"/>
                  </a:cubicBezTo>
                  <a:cubicBezTo>
                    <a:pt x="1293" y="4625"/>
                    <a:pt x="2634" y="4880"/>
                    <a:pt x="2490" y="6221"/>
                  </a:cubicBezTo>
                  <a:cubicBezTo>
                    <a:pt x="2474" y="6285"/>
                    <a:pt x="2618" y="6365"/>
                    <a:pt x="2698" y="6428"/>
                  </a:cubicBezTo>
                  <a:cubicBezTo>
                    <a:pt x="3240" y="6861"/>
                    <a:pt x="3814" y="7077"/>
                    <a:pt x="4352" y="7077"/>
                  </a:cubicBezTo>
                  <a:cubicBezTo>
                    <a:pt x="5145" y="7077"/>
                    <a:pt x="5861" y="6610"/>
                    <a:pt x="6289" y="5678"/>
                  </a:cubicBezTo>
                  <a:cubicBezTo>
                    <a:pt x="6735" y="4737"/>
                    <a:pt x="6895" y="3668"/>
                    <a:pt x="7166" y="2726"/>
                  </a:cubicBezTo>
                  <a:cubicBezTo>
                    <a:pt x="6959" y="1976"/>
                    <a:pt x="6863" y="1353"/>
                    <a:pt x="6624" y="763"/>
                  </a:cubicBezTo>
                  <a:cubicBezTo>
                    <a:pt x="6400" y="259"/>
                    <a:pt x="6072" y="1"/>
                    <a:pt x="57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18"/>
            <p:cNvSpPr/>
            <p:nvPr/>
          </p:nvSpPr>
          <p:spPr>
            <a:xfrm>
              <a:off x="6311629" y="1841981"/>
              <a:ext cx="328811" cy="443630"/>
            </a:xfrm>
            <a:custGeom>
              <a:rect b="b" l="l" r="r" t="t"/>
              <a:pathLst>
                <a:path extrusionOk="0" h="8585" w="6337">
                  <a:moveTo>
                    <a:pt x="3160" y="0"/>
                  </a:moveTo>
                  <a:cubicBezTo>
                    <a:pt x="2235" y="1165"/>
                    <a:pt x="1086" y="1899"/>
                    <a:pt x="575" y="3415"/>
                  </a:cubicBezTo>
                  <a:cubicBezTo>
                    <a:pt x="0" y="5139"/>
                    <a:pt x="304" y="6847"/>
                    <a:pt x="1500" y="8076"/>
                  </a:cubicBezTo>
                  <a:cubicBezTo>
                    <a:pt x="1830" y="8413"/>
                    <a:pt x="2051" y="8584"/>
                    <a:pt x="2240" y="8584"/>
                  </a:cubicBezTo>
                  <a:cubicBezTo>
                    <a:pt x="2454" y="8584"/>
                    <a:pt x="2627" y="8365"/>
                    <a:pt x="2873" y="7916"/>
                  </a:cubicBezTo>
                  <a:cubicBezTo>
                    <a:pt x="3671" y="6432"/>
                    <a:pt x="4501" y="4979"/>
                    <a:pt x="5347" y="3527"/>
                  </a:cubicBezTo>
                  <a:cubicBezTo>
                    <a:pt x="6336" y="1835"/>
                    <a:pt x="5809" y="591"/>
                    <a:pt x="3942" y="224"/>
                  </a:cubicBezTo>
                  <a:cubicBezTo>
                    <a:pt x="3687" y="160"/>
                    <a:pt x="3432" y="80"/>
                    <a:pt x="3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18"/>
            <p:cNvSpPr/>
            <p:nvPr/>
          </p:nvSpPr>
          <p:spPr>
            <a:xfrm>
              <a:off x="6854838" y="1453188"/>
              <a:ext cx="298146" cy="398414"/>
            </a:xfrm>
            <a:custGeom>
              <a:rect b="b" l="l" r="r" t="t"/>
              <a:pathLst>
                <a:path extrusionOk="0" h="7710" w="5746">
                  <a:moveTo>
                    <a:pt x="1811" y="0"/>
                  </a:moveTo>
                  <a:cubicBezTo>
                    <a:pt x="1529" y="0"/>
                    <a:pt x="1172" y="79"/>
                    <a:pt x="1118" y="215"/>
                  </a:cubicBezTo>
                  <a:cubicBezTo>
                    <a:pt x="751" y="1172"/>
                    <a:pt x="1" y="2321"/>
                    <a:pt x="256" y="3119"/>
                  </a:cubicBezTo>
                  <a:cubicBezTo>
                    <a:pt x="767" y="4636"/>
                    <a:pt x="1836" y="5992"/>
                    <a:pt x="2761" y="7365"/>
                  </a:cubicBezTo>
                  <a:cubicBezTo>
                    <a:pt x="2920" y="7602"/>
                    <a:pt x="3225" y="7710"/>
                    <a:pt x="3556" y="7710"/>
                  </a:cubicBezTo>
                  <a:cubicBezTo>
                    <a:pt x="4092" y="7710"/>
                    <a:pt x="4694" y="7429"/>
                    <a:pt x="4852" y="6966"/>
                  </a:cubicBezTo>
                  <a:cubicBezTo>
                    <a:pt x="5219" y="5848"/>
                    <a:pt x="5427" y="4667"/>
                    <a:pt x="5746" y="3343"/>
                  </a:cubicBezTo>
                  <a:cubicBezTo>
                    <a:pt x="5746" y="3327"/>
                    <a:pt x="5714" y="3135"/>
                    <a:pt x="5634" y="2944"/>
                  </a:cubicBezTo>
                  <a:cubicBezTo>
                    <a:pt x="5092" y="1316"/>
                    <a:pt x="3639" y="183"/>
                    <a:pt x="1948" y="7"/>
                  </a:cubicBezTo>
                  <a:cubicBezTo>
                    <a:pt x="1906" y="3"/>
                    <a:pt x="1860" y="0"/>
                    <a:pt x="18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18"/>
            <p:cNvSpPr/>
            <p:nvPr/>
          </p:nvSpPr>
          <p:spPr>
            <a:xfrm>
              <a:off x="2482550" y="1286127"/>
              <a:ext cx="391751" cy="325811"/>
            </a:xfrm>
            <a:custGeom>
              <a:rect b="b" l="l" r="r" t="t"/>
              <a:pathLst>
                <a:path extrusionOk="0" h="6305" w="7550">
                  <a:moveTo>
                    <a:pt x="2858" y="1"/>
                  </a:moveTo>
                  <a:cubicBezTo>
                    <a:pt x="2522" y="1"/>
                    <a:pt x="2091" y="384"/>
                    <a:pt x="1868" y="703"/>
                  </a:cubicBezTo>
                  <a:cubicBezTo>
                    <a:pt x="1373" y="1421"/>
                    <a:pt x="1102" y="2267"/>
                    <a:pt x="575" y="2937"/>
                  </a:cubicBezTo>
                  <a:cubicBezTo>
                    <a:pt x="1" y="3703"/>
                    <a:pt x="113" y="4214"/>
                    <a:pt x="879" y="4645"/>
                  </a:cubicBezTo>
                  <a:cubicBezTo>
                    <a:pt x="1868" y="5235"/>
                    <a:pt x="2889" y="5778"/>
                    <a:pt x="3847" y="6305"/>
                  </a:cubicBezTo>
                  <a:cubicBezTo>
                    <a:pt x="4900" y="5299"/>
                    <a:pt x="5906" y="4389"/>
                    <a:pt x="6863" y="3416"/>
                  </a:cubicBezTo>
                  <a:cubicBezTo>
                    <a:pt x="7167" y="3097"/>
                    <a:pt x="7550" y="2586"/>
                    <a:pt x="7486" y="2251"/>
                  </a:cubicBezTo>
                  <a:cubicBezTo>
                    <a:pt x="7358" y="1549"/>
                    <a:pt x="7071" y="815"/>
                    <a:pt x="6113" y="751"/>
                  </a:cubicBezTo>
                  <a:cubicBezTo>
                    <a:pt x="5730" y="735"/>
                    <a:pt x="5379" y="495"/>
                    <a:pt x="4996" y="400"/>
                  </a:cubicBezTo>
                  <a:cubicBezTo>
                    <a:pt x="4294" y="240"/>
                    <a:pt x="3576" y="1"/>
                    <a:pt x="28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18"/>
            <p:cNvSpPr/>
            <p:nvPr/>
          </p:nvSpPr>
          <p:spPr>
            <a:xfrm>
              <a:off x="6411824" y="1208616"/>
              <a:ext cx="441407" cy="388648"/>
            </a:xfrm>
            <a:custGeom>
              <a:rect b="b" l="l" r="r" t="t"/>
              <a:pathLst>
                <a:path extrusionOk="0" h="7521" w="8507">
                  <a:moveTo>
                    <a:pt x="8507" y="0"/>
                  </a:moveTo>
                  <a:lnTo>
                    <a:pt x="8507" y="0"/>
                  </a:lnTo>
                  <a:cubicBezTo>
                    <a:pt x="8012" y="112"/>
                    <a:pt x="7437" y="96"/>
                    <a:pt x="7038" y="352"/>
                  </a:cubicBezTo>
                  <a:cubicBezTo>
                    <a:pt x="5075" y="1549"/>
                    <a:pt x="3176" y="2809"/>
                    <a:pt x="1261" y="4070"/>
                  </a:cubicBezTo>
                  <a:cubicBezTo>
                    <a:pt x="894" y="4309"/>
                    <a:pt x="559" y="4581"/>
                    <a:pt x="272" y="4900"/>
                  </a:cubicBezTo>
                  <a:cubicBezTo>
                    <a:pt x="128" y="5060"/>
                    <a:pt x="0" y="5522"/>
                    <a:pt x="64" y="5570"/>
                  </a:cubicBezTo>
                  <a:cubicBezTo>
                    <a:pt x="958" y="6233"/>
                    <a:pt x="1465" y="7490"/>
                    <a:pt x="2935" y="7490"/>
                  </a:cubicBezTo>
                  <a:cubicBezTo>
                    <a:pt x="2987" y="7490"/>
                    <a:pt x="3041" y="7489"/>
                    <a:pt x="3096" y="7485"/>
                  </a:cubicBezTo>
                  <a:cubicBezTo>
                    <a:pt x="3202" y="7510"/>
                    <a:pt x="3299" y="7521"/>
                    <a:pt x="3388" y="7521"/>
                  </a:cubicBezTo>
                  <a:cubicBezTo>
                    <a:pt x="4179" y="7521"/>
                    <a:pt x="4391" y="6635"/>
                    <a:pt x="4836" y="6033"/>
                  </a:cubicBezTo>
                  <a:cubicBezTo>
                    <a:pt x="5953" y="4549"/>
                    <a:pt x="7102" y="3081"/>
                    <a:pt x="8156" y="1549"/>
                  </a:cubicBezTo>
                  <a:cubicBezTo>
                    <a:pt x="8443" y="1150"/>
                    <a:pt x="8395" y="527"/>
                    <a:pt x="850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18"/>
            <p:cNvSpPr/>
            <p:nvPr/>
          </p:nvSpPr>
          <p:spPr>
            <a:xfrm>
              <a:off x="2118197" y="986264"/>
              <a:ext cx="438968" cy="274343"/>
            </a:xfrm>
            <a:custGeom>
              <a:rect b="b" l="l" r="r" t="t"/>
              <a:pathLst>
                <a:path extrusionOk="0" h="5309" w="8460">
                  <a:moveTo>
                    <a:pt x="2663" y="0"/>
                  </a:moveTo>
                  <a:cubicBezTo>
                    <a:pt x="2411" y="0"/>
                    <a:pt x="2153" y="85"/>
                    <a:pt x="1900" y="314"/>
                  </a:cubicBezTo>
                  <a:cubicBezTo>
                    <a:pt x="1852" y="362"/>
                    <a:pt x="1768" y="374"/>
                    <a:pt x="1676" y="374"/>
                  </a:cubicBezTo>
                  <a:cubicBezTo>
                    <a:pt x="1585" y="374"/>
                    <a:pt x="1485" y="362"/>
                    <a:pt x="1405" y="362"/>
                  </a:cubicBezTo>
                  <a:cubicBezTo>
                    <a:pt x="368" y="409"/>
                    <a:pt x="1" y="856"/>
                    <a:pt x="208" y="1910"/>
                  </a:cubicBezTo>
                  <a:cubicBezTo>
                    <a:pt x="352" y="2548"/>
                    <a:pt x="527" y="3202"/>
                    <a:pt x="767" y="3825"/>
                  </a:cubicBezTo>
                  <a:cubicBezTo>
                    <a:pt x="847" y="4064"/>
                    <a:pt x="1038" y="4272"/>
                    <a:pt x="1277" y="4383"/>
                  </a:cubicBezTo>
                  <a:cubicBezTo>
                    <a:pt x="2634" y="4702"/>
                    <a:pt x="4007" y="4990"/>
                    <a:pt x="5475" y="5309"/>
                  </a:cubicBezTo>
                  <a:cubicBezTo>
                    <a:pt x="5698" y="5261"/>
                    <a:pt x="6017" y="5197"/>
                    <a:pt x="6353" y="5149"/>
                  </a:cubicBezTo>
                  <a:cubicBezTo>
                    <a:pt x="8060" y="4846"/>
                    <a:pt x="8459" y="4048"/>
                    <a:pt x="7246" y="2835"/>
                  </a:cubicBezTo>
                  <a:cubicBezTo>
                    <a:pt x="6257" y="1846"/>
                    <a:pt x="4980" y="1128"/>
                    <a:pt x="3767" y="409"/>
                  </a:cubicBezTo>
                  <a:cubicBezTo>
                    <a:pt x="3444" y="214"/>
                    <a:pt x="3061" y="0"/>
                    <a:pt x="26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18"/>
            <p:cNvSpPr/>
            <p:nvPr/>
          </p:nvSpPr>
          <p:spPr>
            <a:xfrm>
              <a:off x="6063192" y="333831"/>
              <a:ext cx="343703" cy="378829"/>
            </a:xfrm>
            <a:custGeom>
              <a:rect b="b" l="l" r="r" t="t"/>
              <a:pathLst>
                <a:path extrusionOk="0" h="7331" w="6624">
                  <a:moveTo>
                    <a:pt x="4455" y="0"/>
                  </a:moveTo>
                  <a:cubicBezTo>
                    <a:pt x="4185" y="0"/>
                    <a:pt x="3931" y="186"/>
                    <a:pt x="3703" y="635"/>
                  </a:cubicBezTo>
                  <a:cubicBezTo>
                    <a:pt x="3607" y="843"/>
                    <a:pt x="3240" y="922"/>
                    <a:pt x="2985" y="1034"/>
                  </a:cubicBezTo>
                  <a:cubicBezTo>
                    <a:pt x="2171" y="1385"/>
                    <a:pt x="1325" y="1657"/>
                    <a:pt x="559" y="2071"/>
                  </a:cubicBezTo>
                  <a:cubicBezTo>
                    <a:pt x="112" y="2311"/>
                    <a:pt x="1" y="2742"/>
                    <a:pt x="384" y="3252"/>
                  </a:cubicBezTo>
                  <a:cubicBezTo>
                    <a:pt x="735" y="3731"/>
                    <a:pt x="910" y="4322"/>
                    <a:pt x="1197" y="4848"/>
                  </a:cubicBezTo>
                  <a:cubicBezTo>
                    <a:pt x="1517" y="5503"/>
                    <a:pt x="1884" y="6125"/>
                    <a:pt x="2315" y="6716"/>
                  </a:cubicBezTo>
                  <a:cubicBezTo>
                    <a:pt x="2634" y="7123"/>
                    <a:pt x="2933" y="7330"/>
                    <a:pt x="3222" y="7330"/>
                  </a:cubicBezTo>
                  <a:cubicBezTo>
                    <a:pt x="3512" y="7330"/>
                    <a:pt x="3791" y="7123"/>
                    <a:pt x="4070" y="6700"/>
                  </a:cubicBezTo>
                  <a:cubicBezTo>
                    <a:pt x="4932" y="5391"/>
                    <a:pt x="5682" y="3971"/>
                    <a:pt x="6464" y="2598"/>
                  </a:cubicBezTo>
                  <a:cubicBezTo>
                    <a:pt x="6544" y="2454"/>
                    <a:pt x="6528" y="2279"/>
                    <a:pt x="6624" y="1832"/>
                  </a:cubicBezTo>
                  <a:cubicBezTo>
                    <a:pt x="6241" y="1433"/>
                    <a:pt x="5778" y="922"/>
                    <a:pt x="5267" y="444"/>
                  </a:cubicBezTo>
                  <a:cubicBezTo>
                    <a:pt x="4986" y="171"/>
                    <a:pt x="4713" y="0"/>
                    <a:pt x="44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18"/>
            <p:cNvSpPr/>
            <p:nvPr/>
          </p:nvSpPr>
          <p:spPr>
            <a:xfrm>
              <a:off x="6147665" y="87619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318" y="0"/>
                  </a:moveTo>
                  <a:cubicBezTo>
                    <a:pt x="1119" y="0"/>
                    <a:pt x="932" y="30"/>
                    <a:pt x="782" y="98"/>
                  </a:cubicBezTo>
                  <a:cubicBezTo>
                    <a:pt x="399" y="257"/>
                    <a:pt x="144" y="1023"/>
                    <a:pt x="80" y="1550"/>
                  </a:cubicBezTo>
                  <a:cubicBezTo>
                    <a:pt x="0" y="2603"/>
                    <a:pt x="0" y="3673"/>
                    <a:pt x="48" y="4726"/>
                  </a:cubicBezTo>
                  <a:cubicBezTo>
                    <a:pt x="64" y="5045"/>
                    <a:pt x="128" y="5508"/>
                    <a:pt x="320" y="5651"/>
                  </a:cubicBezTo>
                  <a:cubicBezTo>
                    <a:pt x="1261" y="6242"/>
                    <a:pt x="2235" y="6801"/>
                    <a:pt x="3240" y="7295"/>
                  </a:cubicBezTo>
                  <a:cubicBezTo>
                    <a:pt x="3250" y="7300"/>
                    <a:pt x="3262" y="7302"/>
                    <a:pt x="3276" y="7302"/>
                  </a:cubicBezTo>
                  <a:cubicBezTo>
                    <a:pt x="3403" y="7302"/>
                    <a:pt x="3695" y="7120"/>
                    <a:pt x="3767" y="6976"/>
                  </a:cubicBezTo>
                  <a:cubicBezTo>
                    <a:pt x="4134" y="6210"/>
                    <a:pt x="4437" y="5412"/>
                    <a:pt x="4772" y="4614"/>
                  </a:cubicBezTo>
                  <a:cubicBezTo>
                    <a:pt x="4629" y="2779"/>
                    <a:pt x="3910" y="1342"/>
                    <a:pt x="2490" y="337"/>
                  </a:cubicBezTo>
                  <a:cubicBezTo>
                    <a:pt x="2199" y="132"/>
                    <a:pt x="1733" y="0"/>
                    <a:pt x="13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18"/>
            <p:cNvSpPr/>
            <p:nvPr/>
          </p:nvSpPr>
          <p:spPr>
            <a:xfrm>
              <a:off x="7319385" y="1688975"/>
              <a:ext cx="307278" cy="385961"/>
            </a:xfrm>
            <a:custGeom>
              <a:rect b="b" l="l" r="r" t="t"/>
              <a:pathLst>
                <a:path extrusionOk="0" h="7469" w="5922">
                  <a:moveTo>
                    <a:pt x="2854" y="0"/>
                  </a:moveTo>
                  <a:cubicBezTo>
                    <a:pt x="2650" y="0"/>
                    <a:pt x="2439" y="68"/>
                    <a:pt x="2235" y="216"/>
                  </a:cubicBezTo>
                  <a:cubicBezTo>
                    <a:pt x="1341" y="886"/>
                    <a:pt x="735" y="1908"/>
                    <a:pt x="1" y="2770"/>
                  </a:cubicBezTo>
                  <a:lnTo>
                    <a:pt x="160" y="2913"/>
                  </a:lnTo>
                  <a:cubicBezTo>
                    <a:pt x="144" y="3041"/>
                    <a:pt x="160" y="3185"/>
                    <a:pt x="208" y="3312"/>
                  </a:cubicBezTo>
                  <a:cubicBezTo>
                    <a:pt x="974" y="4637"/>
                    <a:pt x="1756" y="5961"/>
                    <a:pt x="2554" y="7270"/>
                  </a:cubicBezTo>
                  <a:cubicBezTo>
                    <a:pt x="2649" y="7393"/>
                    <a:pt x="2803" y="7469"/>
                    <a:pt x="2964" y="7469"/>
                  </a:cubicBezTo>
                  <a:cubicBezTo>
                    <a:pt x="2992" y="7469"/>
                    <a:pt x="3021" y="7466"/>
                    <a:pt x="3049" y="7462"/>
                  </a:cubicBezTo>
                  <a:cubicBezTo>
                    <a:pt x="3831" y="7031"/>
                    <a:pt x="4661" y="6648"/>
                    <a:pt x="5331" y="6073"/>
                  </a:cubicBezTo>
                  <a:cubicBezTo>
                    <a:pt x="5922" y="5547"/>
                    <a:pt x="5379" y="4908"/>
                    <a:pt x="5124" y="4350"/>
                  </a:cubicBezTo>
                  <a:cubicBezTo>
                    <a:pt x="5092" y="4222"/>
                    <a:pt x="5060" y="4078"/>
                    <a:pt x="5044" y="3951"/>
                  </a:cubicBezTo>
                  <a:cubicBezTo>
                    <a:pt x="4709" y="2977"/>
                    <a:pt x="4421" y="1988"/>
                    <a:pt x="4054" y="1014"/>
                  </a:cubicBezTo>
                  <a:cubicBezTo>
                    <a:pt x="3817" y="403"/>
                    <a:pt x="3354" y="0"/>
                    <a:pt x="28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18"/>
            <p:cNvSpPr/>
            <p:nvPr/>
          </p:nvSpPr>
          <p:spPr>
            <a:xfrm>
              <a:off x="4483223" y="1885645"/>
              <a:ext cx="345363" cy="293927"/>
            </a:xfrm>
            <a:custGeom>
              <a:rect b="b" l="l" r="r" t="t"/>
              <a:pathLst>
                <a:path extrusionOk="0" h="5688" w="6656">
                  <a:moveTo>
                    <a:pt x="4692" y="1"/>
                  </a:moveTo>
                  <a:cubicBezTo>
                    <a:pt x="3384" y="272"/>
                    <a:pt x="2298" y="464"/>
                    <a:pt x="1229" y="751"/>
                  </a:cubicBezTo>
                  <a:cubicBezTo>
                    <a:pt x="878" y="847"/>
                    <a:pt x="559" y="1054"/>
                    <a:pt x="351" y="1358"/>
                  </a:cubicBezTo>
                  <a:cubicBezTo>
                    <a:pt x="160" y="1645"/>
                    <a:pt x="0" y="2155"/>
                    <a:pt x="128" y="2443"/>
                  </a:cubicBezTo>
                  <a:cubicBezTo>
                    <a:pt x="543" y="3384"/>
                    <a:pt x="1117" y="4246"/>
                    <a:pt x="1596" y="5156"/>
                  </a:cubicBezTo>
                  <a:cubicBezTo>
                    <a:pt x="1789" y="5541"/>
                    <a:pt x="2028" y="5688"/>
                    <a:pt x="2310" y="5688"/>
                  </a:cubicBezTo>
                  <a:cubicBezTo>
                    <a:pt x="2495" y="5688"/>
                    <a:pt x="2699" y="5624"/>
                    <a:pt x="2921" y="5523"/>
                  </a:cubicBezTo>
                  <a:cubicBezTo>
                    <a:pt x="3639" y="5172"/>
                    <a:pt x="4357" y="4837"/>
                    <a:pt x="5091" y="4517"/>
                  </a:cubicBezTo>
                  <a:cubicBezTo>
                    <a:pt x="6464" y="3959"/>
                    <a:pt x="6655" y="3528"/>
                    <a:pt x="6081" y="2155"/>
                  </a:cubicBezTo>
                  <a:cubicBezTo>
                    <a:pt x="5873" y="1661"/>
                    <a:pt x="5730" y="1134"/>
                    <a:pt x="5442" y="687"/>
                  </a:cubicBezTo>
                  <a:cubicBezTo>
                    <a:pt x="5251" y="368"/>
                    <a:pt x="4868" y="145"/>
                    <a:pt x="46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18"/>
            <p:cNvSpPr/>
            <p:nvPr/>
          </p:nvSpPr>
          <p:spPr>
            <a:xfrm>
              <a:off x="3698997" y="1065635"/>
              <a:ext cx="341108" cy="285763"/>
            </a:xfrm>
            <a:custGeom>
              <a:rect b="b" l="l" r="r" t="t"/>
              <a:pathLst>
                <a:path extrusionOk="0" h="5530" w="6574">
                  <a:moveTo>
                    <a:pt x="5494" y="1"/>
                  </a:moveTo>
                  <a:cubicBezTo>
                    <a:pt x="5341" y="1"/>
                    <a:pt x="5170" y="19"/>
                    <a:pt x="4980" y="54"/>
                  </a:cubicBezTo>
                  <a:cubicBezTo>
                    <a:pt x="4007" y="246"/>
                    <a:pt x="3033" y="469"/>
                    <a:pt x="2060" y="709"/>
                  </a:cubicBezTo>
                  <a:cubicBezTo>
                    <a:pt x="943" y="996"/>
                    <a:pt x="240" y="1906"/>
                    <a:pt x="1" y="3182"/>
                  </a:cubicBezTo>
                  <a:cubicBezTo>
                    <a:pt x="192" y="3565"/>
                    <a:pt x="288" y="4060"/>
                    <a:pt x="575" y="4316"/>
                  </a:cubicBezTo>
                  <a:cubicBezTo>
                    <a:pt x="1054" y="4715"/>
                    <a:pt x="1645" y="4954"/>
                    <a:pt x="2203" y="5257"/>
                  </a:cubicBezTo>
                  <a:cubicBezTo>
                    <a:pt x="2528" y="5437"/>
                    <a:pt x="2976" y="5530"/>
                    <a:pt x="3392" y="5530"/>
                  </a:cubicBezTo>
                  <a:cubicBezTo>
                    <a:pt x="3897" y="5530"/>
                    <a:pt x="4354" y="5394"/>
                    <a:pt x="4485" y="5113"/>
                  </a:cubicBezTo>
                  <a:cubicBezTo>
                    <a:pt x="5267" y="3581"/>
                    <a:pt x="5762" y="2608"/>
                    <a:pt x="6225" y="1411"/>
                  </a:cubicBezTo>
                  <a:cubicBezTo>
                    <a:pt x="6573" y="487"/>
                    <a:pt x="6292" y="1"/>
                    <a:pt x="54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18"/>
            <p:cNvSpPr/>
            <p:nvPr/>
          </p:nvSpPr>
          <p:spPr>
            <a:xfrm>
              <a:off x="2504914" y="471335"/>
              <a:ext cx="321339" cy="282817"/>
            </a:xfrm>
            <a:custGeom>
              <a:rect b="b" l="l" r="r" t="t"/>
              <a:pathLst>
                <a:path extrusionOk="0" h="5473" w="6193">
                  <a:moveTo>
                    <a:pt x="2395" y="1"/>
                  </a:moveTo>
                  <a:cubicBezTo>
                    <a:pt x="1964" y="81"/>
                    <a:pt x="1261" y="17"/>
                    <a:pt x="847" y="336"/>
                  </a:cubicBezTo>
                  <a:cubicBezTo>
                    <a:pt x="1" y="974"/>
                    <a:pt x="751" y="3688"/>
                    <a:pt x="1740" y="4087"/>
                  </a:cubicBezTo>
                  <a:cubicBezTo>
                    <a:pt x="2379" y="4342"/>
                    <a:pt x="2953" y="4709"/>
                    <a:pt x="3464" y="5140"/>
                  </a:cubicBezTo>
                  <a:cubicBezTo>
                    <a:pt x="3733" y="5359"/>
                    <a:pt x="3933" y="5472"/>
                    <a:pt x="4178" y="5472"/>
                  </a:cubicBezTo>
                  <a:cubicBezTo>
                    <a:pt x="4325" y="5472"/>
                    <a:pt x="4489" y="5431"/>
                    <a:pt x="4693" y="5347"/>
                  </a:cubicBezTo>
                  <a:cubicBezTo>
                    <a:pt x="6001" y="4773"/>
                    <a:pt x="6065" y="3640"/>
                    <a:pt x="6113" y="2507"/>
                  </a:cubicBezTo>
                  <a:cubicBezTo>
                    <a:pt x="6193" y="528"/>
                    <a:pt x="6161" y="528"/>
                    <a:pt x="4262" y="192"/>
                  </a:cubicBezTo>
                  <a:cubicBezTo>
                    <a:pt x="3703" y="97"/>
                    <a:pt x="3129" y="81"/>
                    <a:pt x="2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18"/>
            <p:cNvSpPr/>
            <p:nvPr/>
          </p:nvSpPr>
          <p:spPr>
            <a:xfrm>
              <a:off x="4861637" y="319414"/>
              <a:ext cx="426515" cy="307880"/>
            </a:xfrm>
            <a:custGeom>
              <a:rect b="b" l="l" r="r" t="t"/>
              <a:pathLst>
                <a:path extrusionOk="0" h="5958" w="8220">
                  <a:moveTo>
                    <a:pt x="2581" y="1"/>
                  </a:moveTo>
                  <a:cubicBezTo>
                    <a:pt x="2217" y="1"/>
                    <a:pt x="1834" y="320"/>
                    <a:pt x="1086" y="946"/>
                  </a:cubicBezTo>
                  <a:cubicBezTo>
                    <a:pt x="1" y="1856"/>
                    <a:pt x="17" y="2925"/>
                    <a:pt x="1261" y="3611"/>
                  </a:cubicBezTo>
                  <a:cubicBezTo>
                    <a:pt x="2442" y="4266"/>
                    <a:pt x="3735" y="4744"/>
                    <a:pt x="4996" y="5239"/>
                  </a:cubicBezTo>
                  <a:cubicBezTo>
                    <a:pt x="5778" y="5542"/>
                    <a:pt x="6592" y="5702"/>
                    <a:pt x="7549" y="5957"/>
                  </a:cubicBezTo>
                  <a:cubicBezTo>
                    <a:pt x="7693" y="5861"/>
                    <a:pt x="8012" y="5750"/>
                    <a:pt x="8124" y="5526"/>
                  </a:cubicBezTo>
                  <a:cubicBezTo>
                    <a:pt x="8220" y="5287"/>
                    <a:pt x="8220" y="5016"/>
                    <a:pt x="8092" y="4792"/>
                  </a:cubicBezTo>
                  <a:cubicBezTo>
                    <a:pt x="7853" y="4473"/>
                    <a:pt x="7581" y="4170"/>
                    <a:pt x="7278" y="3914"/>
                  </a:cubicBezTo>
                  <a:cubicBezTo>
                    <a:pt x="6241" y="2989"/>
                    <a:pt x="5140" y="2111"/>
                    <a:pt x="4150" y="1154"/>
                  </a:cubicBezTo>
                  <a:cubicBezTo>
                    <a:pt x="3351" y="380"/>
                    <a:pt x="2978" y="1"/>
                    <a:pt x="25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18"/>
            <p:cNvSpPr/>
            <p:nvPr/>
          </p:nvSpPr>
          <p:spPr>
            <a:xfrm>
              <a:off x="4528780" y="2425946"/>
              <a:ext cx="426515" cy="308345"/>
            </a:xfrm>
            <a:custGeom>
              <a:rect b="b" l="l" r="r" t="t"/>
              <a:pathLst>
                <a:path extrusionOk="0" h="5967" w="8220">
                  <a:moveTo>
                    <a:pt x="2568" y="1"/>
                  </a:moveTo>
                  <a:cubicBezTo>
                    <a:pt x="2203" y="1"/>
                    <a:pt x="1820" y="320"/>
                    <a:pt x="1069" y="940"/>
                  </a:cubicBezTo>
                  <a:cubicBezTo>
                    <a:pt x="0" y="1850"/>
                    <a:pt x="0" y="2919"/>
                    <a:pt x="1261" y="3605"/>
                  </a:cubicBezTo>
                  <a:cubicBezTo>
                    <a:pt x="2442" y="4259"/>
                    <a:pt x="3719" y="4754"/>
                    <a:pt x="4979" y="5233"/>
                  </a:cubicBezTo>
                  <a:cubicBezTo>
                    <a:pt x="5761" y="5536"/>
                    <a:pt x="6591" y="5696"/>
                    <a:pt x="7533" y="5967"/>
                  </a:cubicBezTo>
                  <a:cubicBezTo>
                    <a:pt x="7676" y="5855"/>
                    <a:pt x="7996" y="5744"/>
                    <a:pt x="8123" y="5536"/>
                  </a:cubicBezTo>
                  <a:cubicBezTo>
                    <a:pt x="8219" y="5297"/>
                    <a:pt x="8203" y="5025"/>
                    <a:pt x="8075" y="4802"/>
                  </a:cubicBezTo>
                  <a:cubicBezTo>
                    <a:pt x="7852" y="4467"/>
                    <a:pt x="7581" y="4180"/>
                    <a:pt x="7262" y="3924"/>
                  </a:cubicBezTo>
                  <a:cubicBezTo>
                    <a:pt x="6224" y="2983"/>
                    <a:pt x="5139" y="2121"/>
                    <a:pt x="4134" y="1147"/>
                  </a:cubicBezTo>
                  <a:cubicBezTo>
                    <a:pt x="3337" y="375"/>
                    <a:pt x="2963" y="1"/>
                    <a:pt x="256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18"/>
            <p:cNvSpPr/>
            <p:nvPr/>
          </p:nvSpPr>
          <p:spPr>
            <a:xfrm>
              <a:off x="4013694" y="620931"/>
              <a:ext cx="301466" cy="292842"/>
            </a:xfrm>
            <a:custGeom>
              <a:rect b="b" l="l" r="r" t="t"/>
              <a:pathLst>
                <a:path extrusionOk="0" h="5667" w="5810">
                  <a:moveTo>
                    <a:pt x="2061" y="0"/>
                  </a:moveTo>
                  <a:cubicBezTo>
                    <a:pt x="1497" y="0"/>
                    <a:pt x="1047" y="263"/>
                    <a:pt x="735" y="888"/>
                  </a:cubicBezTo>
                  <a:cubicBezTo>
                    <a:pt x="0" y="2325"/>
                    <a:pt x="798" y="4974"/>
                    <a:pt x="2315" y="5564"/>
                  </a:cubicBezTo>
                  <a:cubicBezTo>
                    <a:pt x="2499" y="5635"/>
                    <a:pt x="2718" y="5667"/>
                    <a:pt x="2949" y="5667"/>
                  </a:cubicBezTo>
                  <a:cubicBezTo>
                    <a:pt x="3397" y="5667"/>
                    <a:pt x="3887" y="5547"/>
                    <a:pt x="4246" y="5357"/>
                  </a:cubicBezTo>
                  <a:cubicBezTo>
                    <a:pt x="5363" y="4782"/>
                    <a:pt x="5570" y="3681"/>
                    <a:pt x="5554" y="2516"/>
                  </a:cubicBezTo>
                  <a:lnTo>
                    <a:pt x="5810" y="2372"/>
                  </a:lnTo>
                  <a:cubicBezTo>
                    <a:pt x="5458" y="1782"/>
                    <a:pt x="5251" y="1016"/>
                    <a:pt x="4756" y="665"/>
                  </a:cubicBezTo>
                  <a:cubicBezTo>
                    <a:pt x="4150" y="266"/>
                    <a:pt x="3304" y="218"/>
                    <a:pt x="2554" y="58"/>
                  </a:cubicBezTo>
                  <a:cubicBezTo>
                    <a:pt x="2381" y="20"/>
                    <a:pt x="2217" y="0"/>
                    <a:pt x="20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18"/>
            <p:cNvSpPr/>
            <p:nvPr/>
          </p:nvSpPr>
          <p:spPr>
            <a:xfrm>
              <a:off x="3309842" y="-24475"/>
              <a:ext cx="333740" cy="316096"/>
            </a:xfrm>
            <a:custGeom>
              <a:rect b="b" l="l" r="r" t="t"/>
              <a:pathLst>
                <a:path extrusionOk="0" h="6117" w="6432">
                  <a:moveTo>
                    <a:pt x="4995" y="1"/>
                  </a:moveTo>
                  <a:cubicBezTo>
                    <a:pt x="4682" y="1"/>
                    <a:pt x="4289" y="38"/>
                    <a:pt x="3795" y="38"/>
                  </a:cubicBezTo>
                  <a:cubicBezTo>
                    <a:pt x="3744" y="38"/>
                    <a:pt x="3692" y="37"/>
                    <a:pt x="3639" y="36"/>
                  </a:cubicBezTo>
                  <a:cubicBezTo>
                    <a:pt x="3626" y="36"/>
                    <a:pt x="3614" y="36"/>
                    <a:pt x="3602" y="36"/>
                  </a:cubicBezTo>
                  <a:cubicBezTo>
                    <a:pt x="1965" y="36"/>
                    <a:pt x="16" y="2125"/>
                    <a:pt x="0" y="4010"/>
                  </a:cubicBezTo>
                  <a:cubicBezTo>
                    <a:pt x="176" y="3867"/>
                    <a:pt x="335" y="3723"/>
                    <a:pt x="495" y="3563"/>
                  </a:cubicBezTo>
                  <a:cubicBezTo>
                    <a:pt x="801" y="3182"/>
                    <a:pt x="1125" y="2986"/>
                    <a:pt x="1448" y="2986"/>
                  </a:cubicBezTo>
                  <a:cubicBezTo>
                    <a:pt x="1748" y="2986"/>
                    <a:pt x="2046" y="3154"/>
                    <a:pt x="2330" y="3500"/>
                  </a:cubicBezTo>
                  <a:cubicBezTo>
                    <a:pt x="3000" y="4313"/>
                    <a:pt x="3591" y="5239"/>
                    <a:pt x="4229" y="6117"/>
                  </a:cubicBezTo>
                  <a:cubicBezTo>
                    <a:pt x="6192" y="5159"/>
                    <a:pt x="6432" y="4792"/>
                    <a:pt x="6192" y="2925"/>
                  </a:cubicBezTo>
                  <a:cubicBezTo>
                    <a:pt x="6144" y="2686"/>
                    <a:pt x="6112" y="2462"/>
                    <a:pt x="6097" y="2223"/>
                  </a:cubicBezTo>
                  <a:cubicBezTo>
                    <a:pt x="6085" y="266"/>
                    <a:pt x="5833" y="1"/>
                    <a:pt x="49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18"/>
            <p:cNvSpPr/>
            <p:nvPr/>
          </p:nvSpPr>
          <p:spPr>
            <a:xfrm>
              <a:off x="4503926" y="1337284"/>
              <a:ext cx="245999" cy="458409"/>
            </a:xfrm>
            <a:custGeom>
              <a:rect b="b" l="l" r="r" t="t"/>
              <a:pathLst>
                <a:path extrusionOk="0" h="8871" w="4741">
                  <a:moveTo>
                    <a:pt x="240" y="0"/>
                  </a:moveTo>
                  <a:cubicBezTo>
                    <a:pt x="176" y="383"/>
                    <a:pt x="0" y="798"/>
                    <a:pt x="64" y="1181"/>
                  </a:cubicBezTo>
                  <a:cubicBezTo>
                    <a:pt x="256" y="2250"/>
                    <a:pt x="543" y="3320"/>
                    <a:pt x="750" y="4389"/>
                  </a:cubicBezTo>
                  <a:cubicBezTo>
                    <a:pt x="1006" y="5602"/>
                    <a:pt x="1165" y="6831"/>
                    <a:pt x="1469" y="8028"/>
                  </a:cubicBezTo>
                  <a:cubicBezTo>
                    <a:pt x="1564" y="8363"/>
                    <a:pt x="1963" y="8826"/>
                    <a:pt x="2267" y="8857"/>
                  </a:cubicBezTo>
                  <a:cubicBezTo>
                    <a:pt x="2331" y="8866"/>
                    <a:pt x="2395" y="8871"/>
                    <a:pt x="2460" y="8871"/>
                  </a:cubicBezTo>
                  <a:cubicBezTo>
                    <a:pt x="3543" y="8871"/>
                    <a:pt x="4710" y="7649"/>
                    <a:pt x="4740" y="6384"/>
                  </a:cubicBezTo>
                  <a:cubicBezTo>
                    <a:pt x="4676" y="6112"/>
                    <a:pt x="4581" y="5857"/>
                    <a:pt x="4469" y="5602"/>
                  </a:cubicBezTo>
                  <a:cubicBezTo>
                    <a:pt x="3719" y="4229"/>
                    <a:pt x="2953" y="2857"/>
                    <a:pt x="2155" y="1516"/>
                  </a:cubicBezTo>
                  <a:cubicBezTo>
                    <a:pt x="1915" y="1117"/>
                    <a:pt x="1612" y="750"/>
                    <a:pt x="1261" y="447"/>
                  </a:cubicBezTo>
                  <a:cubicBezTo>
                    <a:pt x="990" y="208"/>
                    <a:pt x="591" y="144"/>
                    <a:pt x="2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18"/>
            <p:cNvSpPr/>
            <p:nvPr/>
          </p:nvSpPr>
          <p:spPr>
            <a:xfrm>
              <a:off x="4166865" y="1160508"/>
              <a:ext cx="306448" cy="332839"/>
            </a:xfrm>
            <a:custGeom>
              <a:rect b="b" l="l" r="r" t="t"/>
              <a:pathLst>
                <a:path extrusionOk="0" h="6441" w="5906">
                  <a:moveTo>
                    <a:pt x="4345" y="0"/>
                  </a:moveTo>
                  <a:cubicBezTo>
                    <a:pt x="3899" y="0"/>
                    <a:pt x="3254" y="238"/>
                    <a:pt x="3033" y="533"/>
                  </a:cubicBezTo>
                  <a:cubicBezTo>
                    <a:pt x="1980" y="1921"/>
                    <a:pt x="1006" y="3389"/>
                    <a:pt x="129" y="4889"/>
                  </a:cubicBezTo>
                  <a:cubicBezTo>
                    <a:pt x="1" y="5097"/>
                    <a:pt x="240" y="5671"/>
                    <a:pt x="480" y="5927"/>
                  </a:cubicBezTo>
                  <a:cubicBezTo>
                    <a:pt x="820" y="6275"/>
                    <a:pt x="1229" y="6440"/>
                    <a:pt x="1659" y="6440"/>
                  </a:cubicBezTo>
                  <a:cubicBezTo>
                    <a:pt x="2156" y="6440"/>
                    <a:pt x="2681" y="6218"/>
                    <a:pt x="3161" y="5799"/>
                  </a:cubicBezTo>
                  <a:cubicBezTo>
                    <a:pt x="4422" y="4730"/>
                    <a:pt x="5379" y="3341"/>
                    <a:pt x="5906" y="1777"/>
                  </a:cubicBezTo>
                  <a:cubicBezTo>
                    <a:pt x="5539" y="1219"/>
                    <a:pt x="5251" y="421"/>
                    <a:pt x="4677" y="70"/>
                  </a:cubicBezTo>
                  <a:cubicBezTo>
                    <a:pt x="4596" y="22"/>
                    <a:pt x="4480" y="0"/>
                    <a:pt x="43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18"/>
            <p:cNvSpPr/>
            <p:nvPr/>
          </p:nvSpPr>
          <p:spPr>
            <a:xfrm>
              <a:off x="2351742" y="91946"/>
              <a:ext cx="455468" cy="218740"/>
            </a:xfrm>
            <a:custGeom>
              <a:rect b="b" l="l" r="r" t="t"/>
              <a:pathLst>
                <a:path extrusionOk="0" h="4233" w="8778">
                  <a:moveTo>
                    <a:pt x="2537" y="1"/>
                  </a:moveTo>
                  <a:cubicBezTo>
                    <a:pt x="1467" y="1"/>
                    <a:pt x="500" y="617"/>
                    <a:pt x="64" y="1598"/>
                  </a:cubicBezTo>
                  <a:cubicBezTo>
                    <a:pt x="0" y="1773"/>
                    <a:pt x="16" y="1965"/>
                    <a:pt x="112" y="2124"/>
                  </a:cubicBezTo>
                  <a:cubicBezTo>
                    <a:pt x="639" y="2699"/>
                    <a:pt x="1165" y="3130"/>
                    <a:pt x="2075" y="3130"/>
                  </a:cubicBezTo>
                  <a:cubicBezTo>
                    <a:pt x="2175" y="3130"/>
                    <a:pt x="2278" y="3129"/>
                    <a:pt x="2383" y="3129"/>
                  </a:cubicBezTo>
                  <a:cubicBezTo>
                    <a:pt x="3378" y="3129"/>
                    <a:pt x="4537" y="3156"/>
                    <a:pt x="5187" y="3704"/>
                  </a:cubicBezTo>
                  <a:cubicBezTo>
                    <a:pt x="5666" y="4086"/>
                    <a:pt x="6083" y="4233"/>
                    <a:pt x="6477" y="4233"/>
                  </a:cubicBezTo>
                  <a:cubicBezTo>
                    <a:pt x="6922" y="4233"/>
                    <a:pt x="7340" y="4046"/>
                    <a:pt x="7788" y="3800"/>
                  </a:cubicBezTo>
                  <a:cubicBezTo>
                    <a:pt x="8171" y="3593"/>
                    <a:pt x="8443" y="3146"/>
                    <a:pt x="8778" y="2811"/>
                  </a:cubicBezTo>
                  <a:cubicBezTo>
                    <a:pt x="8363" y="2412"/>
                    <a:pt x="7996" y="1917"/>
                    <a:pt x="7517" y="1630"/>
                  </a:cubicBezTo>
                  <a:cubicBezTo>
                    <a:pt x="6895" y="1310"/>
                    <a:pt x="6240" y="1055"/>
                    <a:pt x="5570" y="879"/>
                  </a:cubicBezTo>
                  <a:cubicBezTo>
                    <a:pt x="4565" y="544"/>
                    <a:pt x="3543" y="273"/>
                    <a:pt x="2618" y="2"/>
                  </a:cubicBezTo>
                  <a:cubicBezTo>
                    <a:pt x="2591" y="1"/>
                    <a:pt x="2564" y="1"/>
                    <a:pt x="25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18"/>
            <p:cNvSpPr/>
            <p:nvPr/>
          </p:nvSpPr>
          <p:spPr>
            <a:xfrm>
              <a:off x="3219558" y="1176010"/>
              <a:ext cx="379298" cy="304004"/>
            </a:xfrm>
            <a:custGeom>
              <a:rect b="b" l="l" r="r" t="t"/>
              <a:pathLst>
                <a:path extrusionOk="0" h="5883" w="7310">
                  <a:moveTo>
                    <a:pt x="5213" y="0"/>
                  </a:moveTo>
                  <a:cubicBezTo>
                    <a:pt x="4751" y="0"/>
                    <a:pt x="4274" y="148"/>
                    <a:pt x="3783" y="424"/>
                  </a:cubicBezTo>
                  <a:cubicBezTo>
                    <a:pt x="3081" y="855"/>
                    <a:pt x="2331" y="1190"/>
                    <a:pt x="1533" y="1429"/>
                  </a:cubicBezTo>
                  <a:cubicBezTo>
                    <a:pt x="735" y="1621"/>
                    <a:pt x="431" y="2020"/>
                    <a:pt x="368" y="2802"/>
                  </a:cubicBezTo>
                  <a:cubicBezTo>
                    <a:pt x="320" y="3456"/>
                    <a:pt x="128" y="4111"/>
                    <a:pt x="32" y="4765"/>
                  </a:cubicBezTo>
                  <a:cubicBezTo>
                    <a:pt x="1" y="5132"/>
                    <a:pt x="1" y="5515"/>
                    <a:pt x="1" y="5882"/>
                  </a:cubicBezTo>
                  <a:cubicBezTo>
                    <a:pt x="384" y="5802"/>
                    <a:pt x="814" y="5834"/>
                    <a:pt x="1118" y="5627"/>
                  </a:cubicBezTo>
                  <a:cubicBezTo>
                    <a:pt x="2714" y="4589"/>
                    <a:pt x="4278" y="3504"/>
                    <a:pt x="5858" y="2435"/>
                  </a:cubicBezTo>
                  <a:cubicBezTo>
                    <a:pt x="6161" y="2227"/>
                    <a:pt x="6480" y="2052"/>
                    <a:pt x="6783" y="1860"/>
                  </a:cubicBezTo>
                  <a:cubicBezTo>
                    <a:pt x="6975" y="1701"/>
                    <a:pt x="7150" y="1541"/>
                    <a:pt x="7310" y="1350"/>
                  </a:cubicBezTo>
                  <a:cubicBezTo>
                    <a:pt x="7070" y="1046"/>
                    <a:pt x="6911" y="743"/>
                    <a:pt x="6656" y="536"/>
                  </a:cubicBezTo>
                  <a:cubicBezTo>
                    <a:pt x="6192" y="171"/>
                    <a:pt x="5711" y="0"/>
                    <a:pt x="52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18"/>
            <p:cNvSpPr/>
            <p:nvPr/>
          </p:nvSpPr>
          <p:spPr>
            <a:xfrm>
              <a:off x="6487994" y="792591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2927" y="0"/>
                  </a:moveTo>
                  <a:cubicBezTo>
                    <a:pt x="2630" y="0"/>
                    <a:pt x="2306" y="97"/>
                    <a:pt x="1980" y="295"/>
                  </a:cubicBezTo>
                  <a:cubicBezTo>
                    <a:pt x="799" y="1013"/>
                    <a:pt x="623" y="2242"/>
                    <a:pt x="304" y="3359"/>
                  </a:cubicBezTo>
                  <a:cubicBezTo>
                    <a:pt x="1" y="4477"/>
                    <a:pt x="1549" y="6583"/>
                    <a:pt x="2682" y="6695"/>
                  </a:cubicBezTo>
                  <a:cubicBezTo>
                    <a:pt x="2731" y="6700"/>
                    <a:pt x="2778" y="6703"/>
                    <a:pt x="2825" y="6703"/>
                  </a:cubicBezTo>
                  <a:cubicBezTo>
                    <a:pt x="3602" y="6703"/>
                    <a:pt x="4082" y="5950"/>
                    <a:pt x="4278" y="4445"/>
                  </a:cubicBezTo>
                  <a:cubicBezTo>
                    <a:pt x="4310" y="4205"/>
                    <a:pt x="4342" y="3982"/>
                    <a:pt x="4389" y="3758"/>
                  </a:cubicBezTo>
                  <a:lnTo>
                    <a:pt x="4230" y="3742"/>
                  </a:lnTo>
                  <a:lnTo>
                    <a:pt x="4230" y="1556"/>
                  </a:lnTo>
                  <a:cubicBezTo>
                    <a:pt x="4230" y="1444"/>
                    <a:pt x="4230" y="1349"/>
                    <a:pt x="4198" y="1253"/>
                  </a:cubicBezTo>
                  <a:cubicBezTo>
                    <a:pt x="4068" y="438"/>
                    <a:pt x="3560" y="0"/>
                    <a:pt x="29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18"/>
            <p:cNvSpPr/>
            <p:nvPr/>
          </p:nvSpPr>
          <p:spPr>
            <a:xfrm>
              <a:off x="5459535" y="1822190"/>
              <a:ext cx="274122" cy="310412"/>
            </a:xfrm>
            <a:custGeom>
              <a:rect b="b" l="l" r="r" t="t"/>
              <a:pathLst>
                <a:path extrusionOk="0" h="6007" w="5283">
                  <a:moveTo>
                    <a:pt x="1804" y="0"/>
                  </a:moveTo>
                  <a:cubicBezTo>
                    <a:pt x="96" y="224"/>
                    <a:pt x="0" y="367"/>
                    <a:pt x="431" y="1915"/>
                  </a:cubicBezTo>
                  <a:cubicBezTo>
                    <a:pt x="734" y="2969"/>
                    <a:pt x="958" y="4054"/>
                    <a:pt x="1309" y="5091"/>
                  </a:cubicBezTo>
                  <a:cubicBezTo>
                    <a:pt x="1421" y="5426"/>
                    <a:pt x="1740" y="5841"/>
                    <a:pt x="2043" y="5937"/>
                  </a:cubicBezTo>
                  <a:cubicBezTo>
                    <a:pt x="2193" y="5984"/>
                    <a:pt x="2349" y="6006"/>
                    <a:pt x="2506" y="6006"/>
                  </a:cubicBezTo>
                  <a:cubicBezTo>
                    <a:pt x="3571" y="6006"/>
                    <a:pt x="4721" y="4995"/>
                    <a:pt x="4804" y="3910"/>
                  </a:cubicBezTo>
                  <a:cubicBezTo>
                    <a:pt x="4868" y="3383"/>
                    <a:pt x="4948" y="2857"/>
                    <a:pt x="5075" y="2346"/>
                  </a:cubicBezTo>
                  <a:cubicBezTo>
                    <a:pt x="5283" y="1357"/>
                    <a:pt x="5155" y="1165"/>
                    <a:pt x="4166" y="1133"/>
                  </a:cubicBezTo>
                  <a:cubicBezTo>
                    <a:pt x="3942" y="1117"/>
                    <a:pt x="3719" y="1053"/>
                    <a:pt x="3527" y="942"/>
                  </a:cubicBezTo>
                  <a:cubicBezTo>
                    <a:pt x="2937" y="638"/>
                    <a:pt x="2378" y="319"/>
                    <a:pt x="18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18"/>
            <p:cNvSpPr/>
            <p:nvPr/>
          </p:nvSpPr>
          <p:spPr>
            <a:xfrm>
              <a:off x="2810478" y="1641590"/>
              <a:ext cx="347024" cy="360898"/>
            </a:xfrm>
            <a:custGeom>
              <a:rect b="b" l="l" r="r" t="t"/>
              <a:pathLst>
                <a:path extrusionOk="0" h="6984" w="6688">
                  <a:moveTo>
                    <a:pt x="6544" y="0"/>
                  </a:moveTo>
                  <a:lnTo>
                    <a:pt x="6544" y="0"/>
                  </a:lnTo>
                  <a:cubicBezTo>
                    <a:pt x="6097" y="80"/>
                    <a:pt x="5634" y="80"/>
                    <a:pt x="5235" y="255"/>
                  </a:cubicBezTo>
                  <a:cubicBezTo>
                    <a:pt x="4581" y="543"/>
                    <a:pt x="4006" y="1133"/>
                    <a:pt x="3336" y="1261"/>
                  </a:cubicBezTo>
                  <a:cubicBezTo>
                    <a:pt x="1341" y="1692"/>
                    <a:pt x="1" y="3591"/>
                    <a:pt x="272" y="5602"/>
                  </a:cubicBezTo>
                  <a:cubicBezTo>
                    <a:pt x="414" y="6621"/>
                    <a:pt x="650" y="6983"/>
                    <a:pt x="1410" y="6983"/>
                  </a:cubicBezTo>
                  <a:cubicBezTo>
                    <a:pt x="1590" y="6983"/>
                    <a:pt x="1799" y="6963"/>
                    <a:pt x="2043" y="6926"/>
                  </a:cubicBezTo>
                  <a:lnTo>
                    <a:pt x="2027" y="6926"/>
                  </a:lnTo>
                  <a:cubicBezTo>
                    <a:pt x="2155" y="6607"/>
                    <a:pt x="2315" y="6288"/>
                    <a:pt x="2474" y="5969"/>
                  </a:cubicBezTo>
                  <a:cubicBezTo>
                    <a:pt x="2778" y="5490"/>
                    <a:pt x="3224" y="5091"/>
                    <a:pt x="3432" y="4580"/>
                  </a:cubicBezTo>
                  <a:cubicBezTo>
                    <a:pt x="3815" y="3527"/>
                    <a:pt x="4565" y="2889"/>
                    <a:pt x="5507" y="2378"/>
                  </a:cubicBezTo>
                  <a:cubicBezTo>
                    <a:pt x="5874" y="2171"/>
                    <a:pt x="6416" y="1963"/>
                    <a:pt x="6528" y="1644"/>
                  </a:cubicBezTo>
                  <a:cubicBezTo>
                    <a:pt x="6688" y="1149"/>
                    <a:pt x="6544" y="559"/>
                    <a:pt x="65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18"/>
            <p:cNvSpPr/>
            <p:nvPr/>
          </p:nvSpPr>
          <p:spPr>
            <a:xfrm>
              <a:off x="4538690" y="1032150"/>
              <a:ext cx="327151" cy="301575"/>
            </a:xfrm>
            <a:custGeom>
              <a:rect b="b" l="l" r="r" t="t"/>
              <a:pathLst>
                <a:path extrusionOk="0" h="5836" w="6305">
                  <a:moveTo>
                    <a:pt x="3637" y="204"/>
                  </a:moveTo>
                  <a:cubicBezTo>
                    <a:pt x="3359" y="204"/>
                    <a:pt x="2940" y="367"/>
                    <a:pt x="2618" y="415"/>
                  </a:cubicBezTo>
                  <a:cubicBezTo>
                    <a:pt x="2602" y="431"/>
                    <a:pt x="2570" y="463"/>
                    <a:pt x="2554" y="495"/>
                  </a:cubicBezTo>
                  <a:cubicBezTo>
                    <a:pt x="1453" y="1484"/>
                    <a:pt x="1" y="2362"/>
                    <a:pt x="1182" y="4197"/>
                  </a:cubicBezTo>
                  <a:cubicBezTo>
                    <a:pt x="1213" y="4261"/>
                    <a:pt x="1166" y="4357"/>
                    <a:pt x="1182" y="4405"/>
                  </a:cubicBezTo>
                  <a:cubicBezTo>
                    <a:pt x="1469" y="4884"/>
                    <a:pt x="1660" y="5458"/>
                    <a:pt x="2059" y="5777"/>
                  </a:cubicBezTo>
                  <a:cubicBezTo>
                    <a:pt x="2116" y="5818"/>
                    <a:pt x="2203" y="5836"/>
                    <a:pt x="2307" y="5836"/>
                  </a:cubicBezTo>
                  <a:cubicBezTo>
                    <a:pt x="2611" y="5836"/>
                    <a:pt x="3054" y="5681"/>
                    <a:pt x="3256" y="5490"/>
                  </a:cubicBezTo>
                  <a:cubicBezTo>
                    <a:pt x="4134" y="4660"/>
                    <a:pt x="4948" y="3799"/>
                    <a:pt x="5730" y="2889"/>
                  </a:cubicBezTo>
                  <a:cubicBezTo>
                    <a:pt x="6017" y="2554"/>
                    <a:pt x="6161" y="2091"/>
                    <a:pt x="6304" y="1804"/>
                  </a:cubicBezTo>
                  <a:cubicBezTo>
                    <a:pt x="6177" y="0"/>
                    <a:pt x="4581" y="926"/>
                    <a:pt x="3863" y="272"/>
                  </a:cubicBezTo>
                  <a:cubicBezTo>
                    <a:pt x="3810" y="223"/>
                    <a:pt x="3732" y="204"/>
                    <a:pt x="3637" y="2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18"/>
            <p:cNvSpPr/>
            <p:nvPr/>
          </p:nvSpPr>
          <p:spPr>
            <a:xfrm>
              <a:off x="2258968" y="745309"/>
              <a:ext cx="376859" cy="195332"/>
            </a:xfrm>
            <a:custGeom>
              <a:rect b="b" l="l" r="r" t="t"/>
              <a:pathLst>
                <a:path extrusionOk="0" h="3780" w="7263">
                  <a:moveTo>
                    <a:pt x="4313" y="1"/>
                  </a:moveTo>
                  <a:cubicBezTo>
                    <a:pt x="2924" y="1"/>
                    <a:pt x="1700" y="843"/>
                    <a:pt x="368" y="1131"/>
                  </a:cubicBezTo>
                  <a:cubicBezTo>
                    <a:pt x="256" y="1162"/>
                    <a:pt x="128" y="1450"/>
                    <a:pt x="113" y="1625"/>
                  </a:cubicBezTo>
                  <a:cubicBezTo>
                    <a:pt x="1" y="3062"/>
                    <a:pt x="687" y="3780"/>
                    <a:pt x="2379" y="3780"/>
                  </a:cubicBezTo>
                  <a:cubicBezTo>
                    <a:pt x="3560" y="3668"/>
                    <a:pt x="4916" y="3556"/>
                    <a:pt x="6081" y="2391"/>
                  </a:cubicBezTo>
                  <a:cubicBezTo>
                    <a:pt x="7119" y="1354"/>
                    <a:pt x="7262" y="1210"/>
                    <a:pt x="6001" y="412"/>
                  </a:cubicBezTo>
                  <a:cubicBezTo>
                    <a:pt x="5762" y="285"/>
                    <a:pt x="5523" y="189"/>
                    <a:pt x="5267" y="141"/>
                  </a:cubicBezTo>
                  <a:cubicBezTo>
                    <a:pt x="4939" y="42"/>
                    <a:pt x="4622" y="1"/>
                    <a:pt x="43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18"/>
            <p:cNvSpPr/>
            <p:nvPr/>
          </p:nvSpPr>
          <p:spPr>
            <a:xfrm>
              <a:off x="6719879" y="695237"/>
              <a:ext cx="241017" cy="288708"/>
            </a:xfrm>
            <a:custGeom>
              <a:rect b="b" l="l" r="r" t="t"/>
              <a:pathLst>
                <a:path extrusionOk="0" h="5587" w="4645">
                  <a:moveTo>
                    <a:pt x="2188" y="1"/>
                  </a:moveTo>
                  <a:cubicBezTo>
                    <a:pt x="1026" y="1"/>
                    <a:pt x="0" y="961"/>
                    <a:pt x="0" y="2259"/>
                  </a:cubicBezTo>
                  <a:cubicBezTo>
                    <a:pt x="240" y="3249"/>
                    <a:pt x="447" y="4238"/>
                    <a:pt x="702" y="5196"/>
                  </a:cubicBezTo>
                  <a:cubicBezTo>
                    <a:pt x="734" y="5339"/>
                    <a:pt x="990" y="5483"/>
                    <a:pt x="1165" y="5531"/>
                  </a:cubicBezTo>
                  <a:cubicBezTo>
                    <a:pt x="1293" y="5569"/>
                    <a:pt x="1433" y="5586"/>
                    <a:pt x="1582" y="5586"/>
                  </a:cubicBezTo>
                  <a:cubicBezTo>
                    <a:pt x="2750" y="5586"/>
                    <a:pt x="4432" y="4491"/>
                    <a:pt x="4644" y="3472"/>
                  </a:cubicBezTo>
                  <a:cubicBezTo>
                    <a:pt x="4644" y="3312"/>
                    <a:pt x="4612" y="3153"/>
                    <a:pt x="4533" y="3009"/>
                  </a:cubicBezTo>
                  <a:cubicBezTo>
                    <a:pt x="4261" y="2323"/>
                    <a:pt x="4006" y="1637"/>
                    <a:pt x="3703" y="982"/>
                  </a:cubicBezTo>
                  <a:cubicBezTo>
                    <a:pt x="3559" y="695"/>
                    <a:pt x="3384" y="344"/>
                    <a:pt x="3128" y="216"/>
                  </a:cubicBezTo>
                  <a:cubicBezTo>
                    <a:pt x="2816" y="69"/>
                    <a:pt x="2497" y="1"/>
                    <a:pt x="21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18"/>
            <p:cNvSpPr/>
            <p:nvPr/>
          </p:nvSpPr>
          <p:spPr>
            <a:xfrm>
              <a:off x="5946446" y="1698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3064" y="0"/>
                  </a:moveTo>
                  <a:cubicBezTo>
                    <a:pt x="990" y="463"/>
                    <a:pt x="0" y="862"/>
                    <a:pt x="1117" y="3001"/>
                  </a:cubicBezTo>
                  <a:cubicBezTo>
                    <a:pt x="1532" y="3846"/>
                    <a:pt x="2203" y="4533"/>
                    <a:pt x="3033" y="4995"/>
                  </a:cubicBezTo>
                  <a:cubicBezTo>
                    <a:pt x="3352" y="5184"/>
                    <a:pt x="3600" y="5266"/>
                    <a:pt x="3803" y="5266"/>
                  </a:cubicBezTo>
                  <a:cubicBezTo>
                    <a:pt x="4219" y="5266"/>
                    <a:pt x="4451" y="4924"/>
                    <a:pt x="4740" y="4453"/>
                  </a:cubicBezTo>
                  <a:cubicBezTo>
                    <a:pt x="5011" y="4006"/>
                    <a:pt x="5283" y="3511"/>
                    <a:pt x="5666" y="3176"/>
                  </a:cubicBezTo>
                  <a:cubicBezTo>
                    <a:pt x="6272" y="2634"/>
                    <a:pt x="6320" y="2235"/>
                    <a:pt x="5618" y="1788"/>
                  </a:cubicBezTo>
                  <a:cubicBezTo>
                    <a:pt x="5442" y="1676"/>
                    <a:pt x="5331" y="1500"/>
                    <a:pt x="5171" y="1389"/>
                  </a:cubicBezTo>
                  <a:cubicBezTo>
                    <a:pt x="4437" y="894"/>
                    <a:pt x="3687" y="415"/>
                    <a:pt x="30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18"/>
            <p:cNvSpPr/>
            <p:nvPr/>
          </p:nvSpPr>
          <p:spPr>
            <a:xfrm>
              <a:off x="6247237" y="45647"/>
              <a:ext cx="335764" cy="216777"/>
            </a:xfrm>
            <a:custGeom>
              <a:rect b="b" l="l" r="r" t="t"/>
              <a:pathLst>
                <a:path extrusionOk="0" h="4195" w="6471">
                  <a:moveTo>
                    <a:pt x="1096" y="0"/>
                  </a:moveTo>
                  <a:cubicBezTo>
                    <a:pt x="296" y="0"/>
                    <a:pt x="1" y="388"/>
                    <a:pt x="76" y="1217"/>
                  </a:cubicBezTo>
                  <a:cubicBezTo>
                    <a:pt x="140" y="1903"/>
                    <a:pt x="92" y="2605"/>
                    <a:pt x="140" y="3292"/>
                  </a:cubicBezTo>
                  <a:cubicBezTo>
                    <a:pt x="180" y="3792"/>
                    <a:pt x="306" y="4195"/>
                    <a:pt x="788" y="4195"/>
                  </a:cubicBezTo>
                  <a:cubicBezTo>
                    <a:pt x="891" y="4195"/>
                    <a:pt x="1009" y="4177"/>
                    <a:pt x="1146" y="4137"/>
                  </a:cubicBezTo>
                  <a:cubicBezTo>
                    <a:pt x="2646" y="3707"/>
                    <a:pt x="4146" y="3292"/>
                    <a:pt x="5630" y="2861"/>
                  </a:cubicBezTo>
                  <a:cubicBezTo>
                    <a:pt x="5869" y="2781"/>
                    <a:pt x="6077" y="2621"/>
                    <a:pt x="6205" y="2398"/>
                  </a:cubicBezTo>
                  <a:cubicBezTo>
                    <a:pt x="6471" y="1678"/>
                    <a:pt x="5309" y="481"/>
                    <a:pt x="4526" y="481"/>
                  </a:cubicBezTo>
                  <a:cubicBezTo>
                    <a:pt x="4511" y="481"/>
                    <a:pt x="4496" y="482"/>
                    <a:pt x="4481" y="483"/>
                  </a:cubicBezTo>
                  <a:cubicBezTo>
                    <a:pt x="4383" y="489"/>
                    <a:pt x="4284" y="492"/>
                    <a:pt x="4185" y="492"/>
                  </a:cubicBezTo>
                  <a:cubicBezTo>
                    <a:pt x="3558" y="492"/>
                    <a:pt x="2912" y="374"/>
                    <a:pt x="2279" y="291"/>
                  </a:cubicBezTo>
                  <a:cubicBezTo>
                    <a:pt x="1928" y="211"/>
                    <a:pt x="1576" y="116"/>
                    <a:pt x="1241" y="4"/>
                  </a:cubicBezTo>
                  <a:cubicBezTo>
                    <a:pt x="1191" y="1"/>
                    <a:pt x="1142" y="0"/>
                    <a:pt x="10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18"/>
            <p:cNvSpPr/>
            <p:nvPr/>
          </p:nvSpPr>
          <p:spPr>
            <a:xfrm>
              <a:off x="5108413" y="1234195"/>
              <a:ext cx="233598" cy="367048"/>
            </a:xfrm>
            <a:custGeom>
              <a:rect b="b" l="l" r="r" t="t"/>
              <a:pathLst>
                <a:path extrusionOk="0" h="7103" w="4502">
                  <a:moveTo>
                    <a:pt x="1134" y="0"/>
                  </a:moveTo>
                  <a:cubicBezTo>
                    <a:pt x="1102" y="591"/>
                    <a:pt x="1070" y="958"/>
                    <a:pt x="1054" y="1325"/>
                  </a:cubicBezTo>
                  <a:cubicBezTo>
                    <a:pt x="1038" y="1548"/>
                    <a:pt x="1102" y="1836"/>
                    <a:pt x="990" y="1947"/>
                  </a:cubicBezTo>
                  <a:cubicBezTo>
                    <a:pt x="1" y="2921"/>
                    <a:pt x="336" y="4134"/>
                    <a:pt x="304" y="5299"/>
                  </a:cubicBezTo>
                  <a:cubicBezTo>
                    <a:pt x="276" y="6273"/>
                    <a:pt x="568" y="6740"/>
                    <a:pt x="1370" y="6740"/>
                  </a:cubicBezTo>
                  <a:cubicBezTo>
                    <a:pt x="1501" y="6740"/>
                    <a:pt x="1645" y="6728"/>
                    <a:pt x="1804" y="6703"/>
                  </a:cubicBezTo>
                  <a:cubicBezTo>
                    <a:pt x="1813" y="6701"/>
                    <a:pt x="1822" y="6700"/>
                    <a:pt x="1831" y="6700"/>
                  </a:cubicBezTo>
                  <a:cubicBezTo>
                    <a:pt x="1969" y="6700"/>
                    <a:pt x="2139" y="6922"/>
                    <a:pt x="2378" y="7102"/>
                  </a:cubicBezTo>
                  <a:cubicBezTo>
                    <a:pt x="2650" y="6607"/>
                    <a:pt x="2857" y="6208"/>
                    <a:pt x="3097" y="5825"/>
                  </a:cubicBezTo>
                  <a:cubicBezTo>
                    <a:pt x="3256" y="5554"/>
                    <a:pt x="3480" y="5315"/>
                    <a:pt x="3671" y="5059"/>
                  </a:cubicBezTo>
                  <a:cubicBezTo>
                    <a:pt x="3958" y="4660"/>
                    <a:pt x="4501" y="4213"/>
                    <a:pt x="4437" y="3862"/>
                  </a:cubicBezTo>
                  <a:cubicBezTo>
                    <a:pt x="4389" y="3447"/>
                    <a:pt x="3799" y="3096"/>
                    <a:pt x="3304" y="2570"/>
                  </a:cubicBezTo>
                  <a:cubicBezTo>
                    <a:pt x="3528" y="1325"/>
                    <a:pt x="1916" y="1149"/>
                    <a:pt x="11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18"/>
            <p:cNvSpPr/>
            <p:nvPr/>
          </p:nvSpPr>
          <p:spPr>
            <a:xfrm>
              <a:off x="5107583" y="172092"/>
              <a:ext cx="289636" cy="238480"/>
            </a:xfrm>
            <a:custGeom>
              <a:rect b="b" l="l" r="r" t="t"/>
              <a:pathLst>
                <a:path extrusionOk="0" h="4615" w="5582">
                  <a:moveTo>
                    <a:pt x="1947" y="0"/>
                  </a:moveTo>
                  <a:cubicBezTo>
                    <a:pt x="1771" y="0"/>
                    <a:pt x="1606" y="23"/>
                    <a:pt x="1469" y="95"/>
                  </a:cubicBezTo>
                  <a:cubicBezTo>
                    <a:pt x="910" y="414"/>
                    <a:pt x="447" y="861"/>
                    <a:pt x="112" y="1403"/>
                  </a:cubicBezTo>
                  <a:cubicBezTo>
                    <a:pt x="1" y="1579"/>
                    <a:pt x="431" y="2169"/>
                    <a:pt x="735" y="2472"/>
                  </a:cubicBezTo>
                  <a:cubicBezTo>
                    <a:pt x="1293" y="3095"/>
                    <a:pt x="1916" y="3637"/>
                    <a:pt x="2538" y="4196"/>
                  </a:cubicBezTo>
                  <a:cubicBezTo>
                    <a:pt x="2730" y="4372"/>
                    <a:pt x="2953" y="4595"/>
                    <a:pt x="3176" y="4611"/>
                  </a:cubicBezTo>
                  <a:cubicBezTo>
                    <a:pt x="3196" y="4613"/>
                    <a:pt x="3216" y="4614"/>
                    <a:pt x="3236" y="4614"/>
                  </a:cubicBezTo>
                  <a:cubicBezTo>
                    <a:pt x="4066" y="4614"/>
                    <a:pt x="5582" y="2741"/>
                    <a:pt x="5395" y="1978"/>
                  </a:cubicBezTo>
                  <a:cubicBezTo>
                    <a:pt x="4964" y="286"/>
                    <a:pt x="4661" y="63"/>
                    <a:pt x="2857" y="63"/>
                  </a:cubicBezTo>
                  <a:cubicBezTo>
                    <a:pt x="2568" y="63"/>
                    <a:pt x="2241" y="0"/>
                    <a:pt x="19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18"/>
            <p:cNvSpPr/>
            <p:nvPr/>
          </p:nvSpPr>
          <p:spPr>
            <a:xfrm>
              <a:off x="6906984" y="1923626"/>
              <a:ext cx="366897" cy="234243"/>
            </a:xfrm>
            <a:custGeom>
              <a:rect b="b" l="l" r="r" t="t"/>
              <a:pathLst>
                <a:path extrusionOk="0" h="4533" w="7071">
                  <a:moveTo>
                    <a:pt x="2523" y="0"/>
                  </a:moveTo>
                  <a:cubicBezTo>
                    <a:pt x="2076" y="160"/>
                    <a:pt x="1597" y="287"/>
                    <a:pt x="1134" y="399"/>
                  </a:cubicBezTo>
                  <a:cubicBezTo>
                    <a:pt x="1" y="591"/>
                    <a:pt x="368" y="1452"/>
                    <a:pt x="512" y="2027"/>
                  </a:cubicBezTo>
                  <a:cubicBezTo>
                    <a:pt x="591" y="2298"/>
                    <a:pt x="1246" y="2586"/>
                    <a:pt x="1645" y="2586"/>
                  </a:cubicBezTo>
                  <a:cubicBezTo>
                    <a:pt x="2331" y="2586"/>
                    <a:pt x="2906" y="2617"/>
                    <a:pt x="3273" y="3288"/>
                  </a:cubicBezTo>
                  <a:cubicBezTo>
                    <a:pt x="3368" y="3399"/>
                    <a:pt x="3496" y="3495"/>
                    <a:pt x="3640" y="3559"/>
                  </a:cubicBezTo>
                  <a:cubicBezTo>
                    <a:pt x="4342" y="3862"/>
                    <a:pt x="5060" y="4197"/>
                    <a:pt x="5794" y="4453"/>
                  </a:cubicBezTo>
                  <a:cubicBezTo>
                    <a:pt x="6000" y="4521"/>
                    <a:pt x="6229" y="4530"/>
                    <a:pt x="6464" y="4530"/>
                  </a:cubicBezTo>
                  <a:cubicBezTo>
                    <a:pt x="6542" y="4530"/>
                    <a:pt x="6620" y="4529"/>
                    <a:pt x="6698" y="4529"/>
                  </a:cubicBezTo>
                  <a:cubicBezTo>
                    <a:pt x="6769" y="4529"/>
                    <a:pt x="6841" y="4530"/>
                    <a:pt x="6911" y="4533"/>
                  </a:cubicBezTo>
                  <a:cubicBezTo>
                    <a:pt x="6911" y="4118"/>
                    <a:pt x="7071" y="3591"/>
                    <a:pt x="6879" y="3288"/>
                  </a:cubicBezTo>
                  <a:cubicBezTo>
                    <a:pt x="6528" y="2681"/>
                    <a:pt x="5874" y="2282"/>
                    <a:pt x="5539" y="1692"/>
                  </a:cubicBezTo>
                  <a:cubicBezTo>
                    <a:pt x="4837" y="479"/>
                    <a:pt x="3608" y="415"/>
                    <a:pt x="252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18"/>
            <p:cNvSpPr/>
            <p:nvPr/>
          </p:nvSpPr>
          <p:spPr>
            <a:xfrm>
              <a:off x="5813095" y="563314"/>
              <a:ext cx="271683" cy="285246"/>
            </a:xfrm>
            <a:custGeom>
              <a:rect b="b" l="l" r="r" t="t"/>
              <a:pathLst>
                <a:path extrusionOk="0" h="5520" w="5236">
                  <a:moveTo>
                    <a:pt x="2954" y="1"/>
                  </a:moveTo>
                  <a:cubicBezTo>
                    <a:pt x="2903" y="1"/>
                    <a:pt x="2855" y="8"/>
                    <a:pt x="2810" y="24"/>
                  </a:cubicBezTo>
                  <a:cubicBezTo>
                    <a:pt x="2443" y="152"/>
                    <a:pt x="2283" y="838"/>
                    <a:pt x="2076" y="1301"/>
                  </a:cubicBezTo>
                  <a:cubicBezTo>
                    <a:pt x="2012" y="1445"/>
                    <a:pt x="2091" y="1668"/>
                    <a:pt x="2091" y="1844"/>
                  </a:cubicBezTo>
                  <a:cubicBezTo>
                    <a:pt x="1022" y="2259"/>
                    <a:pt x="1" y="4333"/>
                    <a:pt x="272" y="5498"/>
                  </a:cubicBezTo>
                  <a:cubicBezTo>
                    <a:pt x="634" y="5498"/>
                    <a:pt x="1010" y="5520"/>
                    <a:pt x="1381" y="5520"/>
                  </a:cubicBezTo>
                  <a:cubicBezTo>
                    <a:pt x="1567" y="5520"/>
                    <a:pt x="1751" y="5514"/>
                    <a:pt x="1932" y="5498"/>
                  </a:cubicBezTo>
                  <a:cubicBezTo>
                    <a:pt x="2826" y="5403"/>
                    <a:pt x="3592" y="5083"/>
                    <a:pt x="3959" y="4142"/>
                  </a:cubicBezTo>
                  <a:cubicBezTo>
                    <a:pt x="4134" y="3663"/>
                    <a:pt x="4294" y="3104"/>
                    <a:pt x="4645" y="2769"/>
                  </a:cubicBezTo>
                  <a:cubicBezTo>
                    <a:pt x="5235" y="2179"/>
                    <a:pt x="5235" y="1716"/>
                    <a:pt x="4645" y="1189"/>
                  </a:cubicBezTo>
                  <a:cubicBezTo>
                    <a:pt x="4437" y="1014"/>
                    <a:pt x="4358" y="695"/>
                    <a:pt x="4150" y="567"/>
                  </a:cubicBezTo>
                  <a:cubicBezTo>
                    <a:pt x="3775" y="344"/>
                    <a:pt x="3302" y="1"/>
                    <a:pt x="29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18"/>
            <p:cNvSpPr/>
            <p:nvPr/>
          </p:nvSpPr>
          <p:spPr>
            <a:xfrm>
              <a:off x="6628765" y="1895567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862" y="0"/>
                  </a:moveTo>
                  <a:cubicBezTo>
                    <a:pt x="815" y="368"/>
                    <a:pt x="623" y="782"/>
                    <a:pt x="719" y="1102"/>
                  </a:cubicBezTo>
                  <a:cubicBezTo>
                    <a:pt x="958" y="1820"/>
                    <a:pt x="942" y="2410"/>
                    <a:pt x="511" y="3065"/>
                  </a:cubicBezTo>
                  <a:cubicBezTo>
                    <a:pt x="1" y="3831"/>
                    <a:pt x="384" y="4645"/>
                    <a:pt x="1261" y="4948"/>
                  </a:cubicBezTo>
                  <a:cubicBezTo>
                    <a:pt x="1486" y="5026"/>
                    <a:pt x="1736" y="5062"/>
                    <a:pt x="1998" y="5062"/>
                  </a:cubicBezTo>
                  <a:cubicBezTo>
                    <a:pt x="3023" y="5062"/>
                    <a:pt x="4219" y="4507"/>
                    <a:pt x="4677" y="3719"/>
                  </a:cubicBezTo>
                  <a:cubicBezTo>
                    <a:pt x="4820" y="3432"/>
                    <a:pt x="4932" y="3144"/>
                    <a:pt x="5028" y="2857"/>
                  </a:cubicBezTo>
                  <a:cubicBezTo>
                    <a:pt x="4804" y="2522"/>
                    <a:pt x="4613" y="2043"/>
                    <a:pt x="4278" y="1788"/>
                  </a:cubicBezTo>
                  <a:cubicBezTo>
                    <a:pt x="3480" y="1213"/>
                    <a:pt x="2634" y="671"/>
                    <a:pt x="1772" y="192"/>
                  </a:cubicBezTo>
                  <a:cubicBezTo>
                    <a:pt x="1517" y="64"/>
                    <a:pt x="1166" y="64"/>
                    <a:pt x="8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18"/>
            <p:cNvSpPr/>
            <p:nvPr/>
          </p:nvSpPr>
          <p:spPr>
            <a:xfrm>
              <a:off x="4974285" y="692292"/>
              <a:ext cx="257414" cy="218482"/>
            </a:xfrm>
            <a:custGeom>
              <a:rect b="b" l="l" r="r" t="t"/>
              <a:pathLst>
                <a:path extrusionOk="0" h="4228" w="4961">
                  <a:moveTo>
                    <a:pt x="2537" y="1"/>
                  </a:moveTo>
                  <a:cubicBezTo>
                    <a:pt x="2511" y="1"/>
                    <a:pt x="2484" y="1"/>
                    <a:pt x="2458" y="2"/>
                  </a:cubicBezTo>
                  <a:cubicBezTo>
                    <a:pt x="1245" y="2"/>
                    <a:pt x="654" y="353"/>
                    <a:pt x="160" y="1678"/>
                  </a:cubicBezTo>
                  <a:cubicBezTo>
                    <a:pt x="0" y="2125"/>
                    <a:pt x="0" y="2891"/>
                    <a:pt x="287" y="3210"/>
                  </a:cubicBezTo>
                  <a:cubicBezTo>
                    <a:pt x="721" y="3699"/>
                    <a:pt x="1217" y="4227"/>
                    <a:pt x="1866" y="4227"/>
                  </a:cubicBezTo>
                  <a:cubicBezTo>
                    <a:pt x="2149" y="4227"/>
                    <a:pt x="2460" y="4127"/>
                    <a:pt x="2809" y="3880"/>
                  </a:cubicBezTo>
                  <a:cubicBezTo>
                    <a:pt x="3096" y="3673"/>
                    <a:pt x="3591" y="3816"/>
                    <a:pt x="3958" y="3689"/>
                  </a:cubicBezTo>
                  <a:cubicBezTo>
                    <a:pt x="4261" y="3593"/>
                    <a:pt x="4724" y="3353"/>
                    <a:pt x="4756" y="3114"/>
                  </a:cubicBezTo>
                  <a:cubicBezTo>
                    <a:pt x="4960" y="1558"/>
                    <a:pt x="4266" y="1"/>
                    <a:pt x="25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18"/>
            <p:cNvSpPr/>
            <p:nvPr/>
          </p:nvSpPr>
          <p:spPr>
            <a:xfrm>
              <a:off x="6112070" y="1331289"/>
              <a:ext cx="178908" cy="350460"/>
            </a:xfrm>
            <a:custGeom>
              <a:rect b="b" l="l" r="r" t="t"/>
              <a:pathLst>
                <a:path extrusionOk="0" h="6782" w="3448">
                  <a:moveTo>
                    <a:pt x="2591" y="0"/>
                  </a:moveTo>
                  <a:cubicBezTo>
                    <a:pt x="2478" y="0"/>
                    <a:pt x="2366" y="31"/>
                    <a:pt x="2266" y="100"/>
                  </a:cubicBezTo>
                  <a:cubicBezTo>
                    <a:pt x="1915" y="340"/>
                    <a:pt x="1644" y="691"/>
                    <a:pt x="1484" y="1090"/>
                  </a:cubicBezTo>
                  <a:cubicBezTo>
                    <a:pt x="1037" y="2271"/>
                    <a:pt x="686" y="3484"/>
                    <a:pt x="271" y="4680"/>
                  </a:cubicBezTo>
                  <a:cubicBezTo>
                    <a:pt x="0" y="5431"/>
                    <a:pt x="240" y="6260"/>
                    <a:pt x="910" y="6548"/>
                  </a:cubicBezTo>
                  <a:cubicBezTo>
                    <a:pt x="1232" y="6678"/>
                    <a:pt x="1569" y="6782"/>
                    <a:pt x="1879" y="6782"/>
                  </a:cubicBezTo>
                  <a:cubicBezTo>
                    <a:pt x="2291" y="6782"/>
                    <a:pt x="2654" y="6599"/>
                    <a:pt x="2873" y="6053"/>
                  </a:cubicBezTo>
                  <a:cubicBezTo>
                    <a:pt x="3192" y="5271"/>
                    <a:pt x="3336" y="4409"/>
                    <a:pt x="3447" y="3978"/>
                  </a:cubicBezTo>
                  <a:cubicBezTo>
                    <a:pt x="3447" y="2670"/>
                    <a:pt x="3447" y="1776"/>
                    <a:pt x="3447" y="882"/>
                  </a:cubicBezTo>
                  <a:cubicBezTo>
                    <a:pt x="3435" y="407"/>
                    <a:pt x="3001" y="0"/>
                    <a:pt x="25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18"/>
            <p:cNvSpPr/>
            <p:nvPr/>
          </p:nvSpPr>
          <p:spPr>
            <a:xfrm>
              <a:off x="6934329" y="390362"/>
              <a:ext cx="302297" cy="330100"/>
            </a:xfrm>
            <a:custGeom>
              <a:rect b="b" l="l" r="r" t="t"/>
              <a:pathLst>
                <a:path extrusionOk="0" h="6388" w="5826">
                  <a:moveTo>
                    <a:pt x="1893" y="1"/>
                  </a:moveTo>
                  <a:cubicBezTo>
                    <a:pt x="1699" y="1"/>
                    <a:pt x="1500" y="33"/>
                    <a:pt x="1309" y="68"/>
                  </a:cubicBezTo>
                  <a:cubicBezTo>
                    <a:pt x="831" y="164"/>
                    <a:pt x="112" y="547"/>
                    <a:pt x="49" y="898"/>
                  </a:cubicBezTo>
                  <a:cubicBezTo>
                    <a:pt x="1" y="1488"/>
                    <a:pt x="192" y="2063"/>
                    <a:pt x="607" y="2494"/>
                  </a:cubicBezTo>
                  <a:cubicBezTo>
                    <a:pt x="1900" y="3706"/>
                    <a:pt x="3320" y="4808"/>
                    <a:pt x="4693" y="5925"/>
                  </a:cubicBezTo>
                  <a:cubicBezTo>
                    <a:pt x="4980" y="6116"/>
                    <a:pt x="5267" y="6260"/>
                    <a:pt x="5570" y="6388"/>
                  </a:cubicBezTo>
                  <a:lnTo>
                    <a:pt x="5826" y="6164"/>
                  </a:lnTo>
                  <a:cubicBezTo>
                    <a:pt x="5299" y="4967"/>
                    <a:pt x="4852" y="3738"/>
                    <a:pt x="4246" y="2573"/>
                  </a:cubicBezTo>
                  <a:cubicBezTo>
                    <a:pt x="3911" y="1919"/>
                    <a:pt x="3240" y="1424"/>
                    <a:pt x="2969" y="754"/>
                  </a:cubicBezTo>
                  <a:cubicBezTo>
                    <a:pt x="2717" y="152"/>
                    <a:pt x="2316" y="1"/>
                    <a:pt x="18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18"/>
            <p:cNvSpPr/>
            <p:nvPr/>
          </p:nvSpPr>
          <p:spPr>
            <a:xfrm>
              <a:off x="5844591" y="-10419"/>
              <a:ext cx="300636" cy="237498"/>
            </a:xfrm>
            <a:custGeom>
              <a:rect b="b" l="l" r="r" t="t"/>
              <a:pathLst>
                <a:path extrusionOk="0" h="4596" w="5794">
                  <a:moveTo>
                    <a:pt x="1154" y="1"/>
                  </a:moveTo>
                  <a:cubicBezTo>
                    <a:pt x="809" y="1"/>
                    <a:pt x="402" y="113"/>
                    <a:pt x="240" y="275"/>
                  </a:cubicBezTo>
                  <a:cubicBezTo>
                    <a:pt x="16" y="514"/>
                    <a:pt x="0" y="1265"/>
                    <a:pt x="192" y="1504"/>
                  </a:cubicBezTo>
                  <a:cubicBezTo>
                    <a:pt x="1022" y="2493"/>
                    <a:pt x="1931" y="3403"/>
                    <a:pt x="2937" y="4217"/>
                  </a:cubicBezTo>
                  <a:cubicBezTo>
                    <a:pt x="3200" y="4437"/>
                    <a:pt x="3743" y="4596"/>
                    <a:pt x="4140" y="4596"/>
                  </a:cubicBezTo>
                  <a:cubicBezTo>
                    <a:pt x="4319" y="4596"/>
                    <a:pt x="4469" y="4563"/>
                    <a:pt x="4549" y="4488"/>
                  </a:cubicBezTo>
                  <a:cubicBezTo>
                    <a:pt x="5107" y="3978"/>
                    <a:pt x="5347" y="3164"/>
                    <a:pt x="5793" y="2334"/>
                  </a:cubicBezTo>
                  <a:cubicBezTo>
                    <a:pt x="5602" y="2142"/>
                    <a:pt x="5410" y="1967"/>
                    <a:pt x="5187" y="1823"/>
                  </a:cubicBezTo>
                  <a:cubicBezTo>
                    <a:pt x="3974" y="1201"/>
                    <a:pt x="2761" y="578"/>
                    <a:pt x="1500" y="52"/>
                  </a:cubicBezTo>
                  <a:cubicBezTo>
                    <a:pt x="1404" y="17"/>
                    <a:pt x="1283" y="1"/>
                    <a:pt x="11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18"/>
            <p:cNvSpPr/>
            <p:nvPr/>
          </p:nvSpPr>
          <p:spPr>
            <a:xfrm>
              <a:off x="5685608" y="918313"/>
              <a:ext cx="288183" cy="229075"/>
            </a:xfrm>
            <a:custGeom>
              <a:rect b="b" l="l" r="r" t="t"/>
              <a:pathLst>
                <a:path extrusionOk="0" h="4433" w="5554">
                  <a:moveTo>
                    <a:pt x="2394" y="1"/>
                  </a:moveTo>
                  <a:cubicBezTo>
                    <a:pt x="2027" y="256"/>
                    <a:pt x="1692" y="527"/>
                    <a:pt x="1373" y="831"/>
                  </a:cubicBezTo>
                  <a:cubicBezTo>
                    <a:pt x="1069" y="1166"/>
                    <a:pt x="926" y="1629"/>
                    <a:pt x="638" y="1964"/>
                  </a:cubicBezTo>
                  <a:cubicBezTo>
                    <a:pt x="0" y="2698"/>
                    <a:pt x="399" y="3544"/>
                    <a:pt x="734" y="4054"/>
                  </a:cubicBezTo>
                  <a:cubicBezTo>
                    <a:pt x="895" y="4291"/>
                    <a:pt x="1554" y="4433"/>
                    <a:pt x="2017" y="4433"/>
                  </a:cubicBezTo>
                  <a:cubicBezTo>
                    <a:pt x="2242" y="4433"/>
                    <a:pt x="2421" y="4399"/>
                    <a:pt x="2474" y="4326"/>
                  </a:cubicBezTo>
                  <a:cubicBezTo>
                    <a:pt x="3048" y="3480"/>
                    <a:pt x="3958" y="3719"/>
                    <a:pt x="4628" y="3368"/>
                  </a:cubicBezTo>
                  <a:cubicBezTo>
                    <a:pt x="4979" y="3177"/>
                    <a:pt x="5522" y="2905"/>
                    <a:pt x="5538" y="2650"/>
                  </a:cubicBezTo>
                  <a:cubicBezTo>
                    <a:pt x="5554" y="2283"/>
                    <a:pt x="5267" y="1788"/>
                    <a:pt x="4963" y="1517"/>
                  </a:cubicBezTo>
                  <a:cubicBezTo>
                    <a:pt x="4405" y="1054"/>
                    <a:pt x="3798" y="623"/>
                    <a:pt x="3176" y="256"/>
                  </a:cubicBezTo>
                  <a:cubicBezTo>
                    <a:pt x="3016" y="160"/>
                    <a:pt x="2809" y="129"/>
                    <a:pt x="2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18"/>
            <p:cNvSpPr/>
            <p:nvPr/>
          </p:nvSpPr>
          <p:spPr>
            <a:xfrm>
              <a:off x="4922086" y="1755531"/>
              <a:ext cx="212064" cy="278322"/>
            </a:xfrm>
            <a:custGeom>
              <a:rect b="b" l="l" r="r" t="t"/>
              <a:pathLst>
                <a:path extrusionOk="0" h="5386" w="4087">
                  <a:moveTo>
                    <a:pt x="1056" y="1"/>
                  </a:moveTo>
                  <a:cubicBezTo>
                    <a:pt x="741" y="1"/>
                    <a:pt x="440" y="232"/>
                    <a:pt x="352" y="684"/>
                  </a:cubicBezTo>
                  <a:cubicBezTo>
                    <a:pt x="208" y="1434"/>
                    <a:pt x="80" y="2168"/>
                    <a:pt x="1" y="2918"/>
                  </a:cubicBezTo>
                  <a:cubicBezTo>
                    <a:pt x="1" y="3221"/>
                    <a:pt x="80" y="3508"/>
                    <a:pt x="240" y="3764"/>
                  </a:cubicBezTo>
                  <a:cubicBezTo>
                    <a:pt x="511" y="4211"/>
                    <a:pt x="767" y="4785"/>
                    <a:pt x="1182" y="4977"/>
                  </a:cubicBezTo>
                  <a:cubicBezTo>
                    <a:pt x="1734" y="5253"/>
                    <a:pt x="2345" y="5385"/>
                    <a:pt x="2965" y="5385"/>
                  </a:cubicBezTo>
                  <a:cubicBezTo>
                    <a:pt x="3062" y="5385"/>
                    <a:pt x="3159" y="5382"/>
                    <a:pt x="3256" y="5376"/>
                  </a:cubicBezTo>
                  <a:cubicBezTo>
                    <a:pt x="3576" y="5360"/>
                    <a:pt x="3815" y="4626"/>
                    <a:pt x="4086" y="4227"/>
                  </a:cubicBezTo>
                  <a:cubicBezTo>
                    <a:pt x="3512" y="2535"/>
                    <a:pt x="2794" y="1131"/>
                    <a:pt x="1469" y="141"/>
                  </a:cubicBezTo>
                  <a:cubicBezTo>
                    <a:pt x="1341" y="47"/>
                    <a:pt x="1197" y="1"/>
                    <a:pt x="105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18"/>
            <p:cNvSpPr/>
            <p:nvPr/>
          </p:nvSpPr>
          <p:spPr>
            <a:xfrm>
              <a:off x="4142894" y="1502691"/>
              <a:ext cx="314698" cy="173525"/>
            </a:xfrm>
            <a:custGeom>
              <a:rect b="b" l="l" r="r" t="t"/>
              <a:pathLst>
                <a:path extrusionOk="0" h="3358" w="6065">
                  <a:moveTo>
                    <a:pt x="4527" y="1"/>
                  </a:moveTo>
                  <a:cubicBezTo>
                    <a:pt x="4472" y="1"/>
                    <a:pt x="4421" y="8"/>
                    <a:pt x="4373" y="23"/>
                  </a:cubicBezTo>
                  <a:cubicBezTo>
                    <a:pt x="3112" y="438"/>
                    <a:pt x="1947" y="1076"/>
                    <a:pt x="750" y="1667"/>
                  </a:cubicBezTo>
                  <a:cubicBezTo>
                    <a:pt x="479" y="1810"/>
                    <a:pt x="271" y="2098"/>
                    <a:pt x="0" y="2353"/>
                  </a:cubicBezTo>
                  <a:cubicBezTo>
                    <a:pt x="192" y="2576"/>
                    <a:pt x="303" y="2816"/>
                    <a:pt x="431" y="2848"/>
                  </a:cubicBezTo>
                  <a:cubicBezTo>
                    <a:pt x="1596" y="3023"/>
                    <a:pt x="2777" y="3103"/>
                    <a:pt x="3926" y="3310"/>
                  </a:cubicBezTo>
                  <a:cubicBezTo>
                    <a:pt x="4108" y="3342"/>
                    <a:pt x="4275" y="3357"/>
                    <a:pt x="4429" y="3357"/>
                  </a:cubicBezTo>
                  <a:cubicBezTo>
                    <a:pt x="5446" y="3357"/>
                    <a:pt x="5858" y="2689"/>
                    <a:pt x="5969" y="1635"/>
                  </a:cubicBezTo>
                  <a:cubicBezTo>
                    <a:pt x="6001" y="1300"/>
                    <a:pt x="6065" y="789"/>
                    <a:pt x="5905" y="677"/>
                  </a:cubicBezTo>
                  <a:cubicBezTo>
                    <a:pt x="5498" y="382"/>
                    <a:pt x="4929" y="1"/>
                    <a:pt x="45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18"/>
            <p:cNvSpPr/>
            <p:nvPr/>
          </p:nvSpPr>
          <p:spPr>
            <a:xfrm>
              <a:off x="2188868" y="1964965"/>
              <a:ext cx="284655" cy="192748"/>
            </a:xfrm>
            <a:custGeom>
              <a:rect b="b" l="l" r="r" t="t"/>
              <a:pathLst>
                <a:path extrusionOk="0" h="3730" w="5486">
                  <a:moveTo>
                    <a:pt x="722" y="0"/>
                  </a:moveTo>
                  <a:cubicBezTo>
                    <a:pt x="149" y="0"/>
                    <a:pt x="0" y="390"/>
                    <a:pt x="346" y="924"/>
                  </a:cubicBezTo>
                  <a:cubicBezTo>
                    <a:pt x="889" y="1786"/>
                    <a:pt x="1511" y="2599"/>
                    <a:pt x="2214" y="3334"/>
                  </a:cubicBezTo>
                  <a:cubicBezTo>
                    <a:pt x="2445" y="3565"/>
                    <a:pt x="2928" y="3729"/>
                    <a:pt x="3310" y="3729"/>
                  </a:cubicBezTo>
                  <a:cubicBezTo>
                    <a:pt x="3455" y="3729"/>
                    <a:pt x="3585" y="3705"/>
                    <a:pt x="3682" y="3653"/>
                  </a:cubicBezTo>
                  <a:cubicBezTo>
                    <a:pt x="4320" y="3318"/>
                    <a:pt x="5485" y="3270"/>
                    <a:pt x="5166" y="1993"/>
                  </a:cubicBezTo>
                  <a:lnTo>
                    <a:pt x="5437" y="1865"/>
                  </a:lnTo>
                  <a:cubicBezTo>
                    <a:pt x="5150" y="1418"/>
                    <a:pt x="4943" y="716"/>
                    <a:pt x="4560" y="605"/>
                  </a:cubicBezTo>
                  <a:cubicBezTo>
                    <a:pt x="3379" y="269"/>
                    <a:pt x="2150" y="158"/>
                    <a:pt x="921" y="14"/>
                  </a:cubicBezTo>
                  <a:cubicBezTo>
                    <a:pt x="850" y="5"/>
                    <a:pt x="784" y="0"/>
                    <a:pt x="7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18"/>
            <p:cNvSpPr/>
            <p:nvPr/>
          </p:nvSpPr>
          <p:spPr>
            <a:xfrm>
              <a:off x="3275856" y="787992"/>
              <a:ext cx="241017" cy="229799"/>
            </a:xfrm>
            <a:custGeom>
              <a:rect b="b" l="l" r="r" t="t"/>
              <a:pathLst>
                <a:path extrusionOk="0" h="4447" w="4645">
                  <a:moveTo>
                    <a:pt x="2473" y="1"/>
                  </a:moveTo>
                  <a:cubicBezTo>
                    <a:pt x="2161" y="1"/>
                    <a:pt x="1823" y="84"/>
                    <a:pt x="1469" y="257"/>
                  </a:cubicBezTo>
                  <a:cubicBezTo>
                    <a:pt x="942" y="512"/>
                    <a:pt x="511" y="943"/>
                    <a:pt x="1" y="1326"/>
                  </a:cubicBezTo>
                  <a:cubicBezTo>
                    <a:pt x="448" y="1853"/>
                    <a:pt x="735" y="2252"/>
                    <a:pt x="1070" y="2603"/>
                  </a:cubicBezTo>
                  <a:cubicBezTo>
                    <a:pt x="1645" y="3193"/>
                    <a:pt x="2155" y="3879"/>
                    <a:pt x="2841" y="4310"/>
                  </a:cubicBezTo>
                  <a:cubicBezTo>
                    <a:pt x="2982" y="4404"/>
                    <a:pt x="3194" y="4447"/>
                    <a:pt x="3419" y="4447"/>
                  </a:cubicBezTo>
                  <a:cubicBezTo>
                    <a:pt x="3731" y="4447"/>
                    <a:pt x="4067" y="4363"/>
                    <a:pt x="4262" y="4215"/>
                  </a:cubicBezTo>
                  <a:cubicBezTo>
                    <a:pt x="4549" y="4007"/>
                    <a:pt x="4645" y="3385"/>
                    <a:pt x="4613" y="2906"/>
                  </a:cubicBezTo>
                  <a:cubicBezTo>
                    <a:pt x="4597" y="2427"/>
                    <a:pt x="4326" y="1964"/>
                    <a:pt x="4182" y="1485"/>
                  </a:cubicBezTo>
                  <a:cubicBezTo>
                    <a:pt x="3874" y="527"/>
                    <a:pt x="3255" y="1"/>
                    <a:pt x="24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18"/>
            <p:cNvSpPr/>
            <p:nvPr/>
          </p:nvSpPr>
          <p:spPr>
            <a:xfrm>
              <a:off x="3164091" y="1540982"/>
              <a:ext cx="277442" cy="179829"/>
            </a:xfrm>
            <a:custGeom>
              <a:rect b="b" l="l" r="r" t="t"/>
              <a:pathLst>
                <a:path extrusionOk="0" h="3480" w="5347">
                  <a:moveTo>
                    <a:pt x="4756" y="0"/>
                  </a:moveTo>
                  <a:cubicBezTo>
                    <a:pt x="3352" y="48"/>
                    <a:pt x="1963" y="176"/>
                    <a:pt x="591" y="351"/>
                  </a:cubicBezTo>
                  <a:cubicBezTo>
                    <a:pt x="351" y="367"/>
                    <a:pt x="0" y="750"/>
                    <a:pt x="0" y="958"/>
                  </a:cubicBezTo>
                  <a:cubicBezTo>
                    <a:pt x="80" y="1931"/>
                    <a:pt x="1820" y="3463"/>
                    <a:pt x="3017" y="3479"/>
                  </a:cubicBezTo>
                  <a:cubicBezTo>
                    <a:pt x="3096" y="3447"/>
                    <a:pt x="3559" y="3479"/>
                    <a:pt x="3703" y="3272"/>
                  </a:cubicBezTo>
                  <a:cubicBezTo>
                    <a:pt x="4293" y="2442"/>
                    <a:pt x="4820" y="1580"/>
                    <a:pt x="5283" y="686"/>
                  </a:cubicBezTo>
                  <a:cubicBezTo>
                    <a:pt x="5347" y="559"/>
                    <a:pt x="4932" y="0"/>
                    <a:pt x="47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18"/>
            <p:cNvSpPr/>
            <p:nvPr/>
          </p:nvSpPr>
          <p:spPr>
            <a:xfrm>
              <a:off x="1745594" y="1962381"/>
              <a:ext cx="294825" cy="227628"/>
            </a:xfrm>
            <a:custGeom>
              <a:rect b="b" l="l" r="r" t="t"/>
              <a:pathLst>
                <a:path extrusionOk="0" h="4405" w="5682">
                  <a:moveTo>
                    <a:pt x="2809" y="0"/>
                  </a:moveTo>
                  <a:lnTo>
                    <a:pt x="2474" y="160"/>
                  </a:lnTo>
                  <a:cubicBezTo>
                    <a:pt x="2649" y="926"/>
                    <a:pt x="2857" y="1676"/>
                    <a:pt x="3048" y="2554"/>
                  </a:cubicBezTo>
                  <a:cubicBezTo>
                    <a:pt x="2330" y="2394"/>
                    <a:pt x="1788" y="2234"/>
                    <a:pt x="1245" y="2155"/>
                  </a:cubicBezTo>
                  <a:cubicBezTo>
                    <a:pt x="1130" y="2141"/>
                    <a:pt x="1016" y="2131"/>
                    <a:pt x="906" y="2131"/>
                  </a:cubicBezTo>
                  <a:cubicBezTo>
                    <a:pt x="514" y="2131"/>
                    <a:pt x="183" y="2260"/>
                    <a:pt x="96" y="2809"/>
                  </a:cubicBezTo>
                  <a:cubicBezTo>
                    <a:pt x="0" y="3479"/>
                    <a:pt x="128" y="4118"/>
                    <a:pt x="862" y="4213"/>
                  </a:cubicBezTo>
                  <a:cubicBezTo>
                    <a:pt x="1207" y="4264"/>
                    <a:pt x="1556" y="4280"/>
                    <a:pt x="1912" y="4280"/>
                  </a:cubicBezTo>
                  <a:cubicBezTo>
                    <a:pt x="2446" y="4280"/>
                    <a:pt x="2994" y="4245"/>
                    <a:pt x="3559" y="4245"/>
                  </a:cubicBezTo>
                  <a:cubicBezTo>
                    <a:pt x="3415" y="3783"/>
                    <a:pt x="3336" y="3463"/>
                    <a:pt x="3192" y="2985"/>
                  </a:cubicBezTo>
                  <a:lnTo>
                    <a:pt x="3192" y="2985"/>
                  </a:lnTo>
                  <a:cubicBezTo>
                    <a:pt x="3830" y="3479"/>
                    <a:pt x="4293" y="3878"/>
                    <a:pt x="4804" y="4213"/>
                  </a:cubicBezTo>
                  <a:cubicBezTo>
                    <a:pt x="5043" y="4357"/>
                    <a:pt x="5346" y="4341"/>
                    <a:pt x="5634" y="4405"/>
                  </a:cubicBezTo>
                  <a:cubicBezTo>
                    <a:pt x="5666" y="4134"/>
                    <a:pt x="5682" y="3846"/>
                    <a:pt x="5666" y="3575"/>
                  </a:cubicBezTo>
                  <a:cubicBezTo>
                    <a:pt x="5522" y="1708"/>
                    <a:pt x="3623" y="1325"/>
                    <a:pt x="28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18"/>
            <p:cNvSpPr/>
            <p:nvPr/>
          </p:nvSpPr>
          <p:spPr>
            <a:xfrm>
              <a:off x="4076633" y="328664"/>
              <a:ext cx="271631" cy="202153"/>
            </a:xfrm>
            <a:custGeom>
              <a:rect b="b" l="l" r="r" t="t"/>
              <a:pathLst>
                <a:path extrusionOk="0" h="3912" w="5235">
                  <a:moveTo>
                    <a:pt x="3714" y="0"/>
                  </a:moveTo>
                  <a:cubicBezTo>
                    <a:pt x="3710" y="0"/>
                    <a:pt x="3706" y="1"/>
                    <a:pt x="3703" y="1"/>
                  </a:cubicBezTo>
                  <a:cubicBezTo>
                    <a:pt x="2729" y="240"/>
                    <a:pt x="1676" y="384"/>
                    <a:pt x="814" y="879"/>
                  </a:cubicBezTo>
                  <a:cubicBezTo>
                    <a:pt x="48" y="1294"/>
                    <a:pt x="0" y="2507"/>
                    <a:pt x="591" y="2682"/>
                  </a:cubicBezTo>
                  <a:cubicBezTo>
                    <a:pt x="2027" y="3145"/>
                    <a:pt x="3495" y="3464"/>
                    <a:pt x="5235" y="3911"/>
                  </a:cubicBezTo>
                  <a:cubicBezTo>
                    <a:pt x="4804" y="2507"/>
                    <a:pt x="4517" y="1453"/>
                    <a:pt x="4166" y="432"/>
                  </a:cubicBezTo>
                  <a:cubicBezTo>
                    <a:pt x="4104" y="261"/>
                    <a:pt x="3846" y="0"/>
                    <a:pt x="37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18"/>
            <p:cNvSpPr/>
            <p:nvPr/>
          </p:nvSpPr>
          <p:spPr>
            <a:xfrm>
              <a:off x="1549304" y="1363017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2366" y="1"/>
                  </a:moveTo>
                  <a:cubicBezTo>
                    <a:pt x="2232" y="1"/>
                    <a:pt x="2127" y="23"/>
                    <a:pt x="2091" y="77"/>
                  </a:cubicBezTo>
                  <a:cubicBezTo>
                    <a:pt x="1421" y="1098"/>
                    <a:pt x="687" y="2119"/>
                    <a:pt x="304" y="3237"/>
                  </a:cubicBezTo>
                  <a:cubicBezTo>
                    <a:pt x="1" y="4194"/>
                    <a:pt x="1118" y="4449"/>
                    <a:pt x="1756" y="4705"/>
                  </a:cubicBezTo>
                  <a:cubicBezTo>
                    <a:pt x="1779" y="4713"/>
                    <a:pt x="1806" y="4717"/>
                    <a:pt x="1836" y="4717"/>
                  </a:cubicBezTo>
                  <a:cubicBezTo>
                    <a:pt x="2154" y="4717"/>
                    <a:pt x="2803" y="4274"/>
                    <a:pt x="2905" y="3939"/>
                  </a:cubicBezTo>
                  <a:cubicBezTo>
                    <a:pt x="3225" y="3013"/>
                    <a:pt x="3320" y="2008"/>
                    <a:pt x="3544" y="747"/>
                  </a:cubicBezTo>
                  <a:cubicBezTo>
                    <a:pt x="3496" y="683"/>
                    <a:pt x="3352" y="316"/>
                    <a:pt x="3081" y="156"/>
                  </a:cubicBezTo>
                  <a:cubicBezTo>
                    <a:pt x="2900" y="66"/>
                    <a:pt x="2593" y="1"/>
                    <a:pt x="23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18"/>
            <p:cNvSpPr/>
            <p:nvPr/>
          </p:nvSpPr>
          <p:spPr>
            <a:xfrm>
              <a:off x="5365100" y="635347"/>
              <a:ext cx="264211" cy="145310"/>
            </a:xfrm>
            <a:custGeom>
              <a:rect b="b" l="l" r="r" t="t"/>
              <a:pathLst>
                <a:path extrusionOk="0" h="2812" w="5092">
                  <a:moveTo>
                    <a:pt x="3884" y="0"/>
                  </a:moveTo>
                  <a:cubicBezTo>
                    <a:pt x="3597" y="0"/>
                    <a:pt x="3301" y="51"/>
                    <a:pt x="3017" y="51"/>
                  </a:cubicBezTo>
                  <a:cubicBezTo>
                    <a:pt x="2897" y="53"/>
                    <a:pt x="2777" y="54"/>
                    <a:pt x="2657" y="54"/>
                  </a:cubicBezTo>
                  <a:cubicBezTo>
                    <a:pt x="2473" y="54"/>
                    <a:pt x="2288" y="52"/>
                    <a:pt x="2103" y="52"/>
                  </a:cubicBezTo>
                  <a:cubicBezTo>
                    <a:pt x="1715" y="52"/>
                    <a:pt x="1326" y="61"/>
                    <a:pt x="942" y="115"/>
                  </a:cubicBezTo>
                  <a:cubicBezTo>
                    <a:pt x="145" y="210"/>
                    <a:pt x="1" y="849"/>
                    <a:pt x="352" y="1375"/>
                  </a:cubicBezTo>
                  <a:cubicBezTo>
                    <a:pt x="719" y="1918"/>
                    <a:pt x="1373" y="2285"/>
                    <a:pt x="1980" y="2812"/>
                  </a:cubicBezTo>
                  <a:cubicBezTo>
                    <a:pt x="3065" y="2333"/>
                    <a:pt x="4007" y="2030"/>
                    <a:pt x="4821" y="1519"/>
                  </a:cubicBezTo>
                  <a:cubicBezTo>
                    <a:pt x="5092" y="1343"/>
                    <a:pt x="5060" y="625"/>
                    <a:pt x="5012" y="178"/>
                  </a:cubicBezTo>
                  <a:cubicBezTo>
                    <a:pt x="5012" y="83"/>
                    <a:pt x="4358" y="35"/>
                    <a:pt x="3991" y="3"/>
                  </a:cubicBezTo>
                  <a:cubicBezTo>
                    <a:pt x="3955" y="1"/>
                    <a:pt x="3920" y="0"/>
                    <a:pt x="38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18"/>
            <p:cNvSpPr/>
            <p:nvPr/>
          </p:nvSpPr>
          <p:spPr>
            <a:xfrm>
              <a:off x="4903043" y="896042"/>
              <a:ext cx="234428" cy="201843"/>
            </a:xfrm>
            <a:custGeom>
              <a:rect b="b" l="l" r="r" t="t"/>
              <a:pathLst>
                <a:path extrusionOk="0" h="3906" w="4518">
                  <a:moveTo>
                    <a:pt x="336" y="1"/>
                  </a:moveTo>
                  <a:lnTo>
                    <a:pt x="1" y="161"/>
                  </a:lnTo>
                  <a:cubicBezTo>
                    <a:pt x="128" y="1086"/>
                    <a:pt x="224" y="1980"/>
                    <a:pt x="416" y="2874"/>
                  </a:cubicBezTo>
                  <a:cubicBezTo>
                    <a:pt x="542" y="3531"/>
                    <a:pt x="945" y="3905"/>
                    <a:pt x="1465" y="3905"/>
                  </a:cubicBezTo>
                  <a:cubicBezTo>
                    <a:pt x="1665" y="3905"/>
                    <a:pt x="1882" y="3850"/>
                    <a:pt x="2107" y="3735"/>
                  </a:cubicBezTo>
                  <a:cubicBezTo>
                    <a:pt x="2889" y="3336"/>
                    <a:pt x="3623" y="2826"/>
                    <a:pt x="4517" y="2251"/>
                  </a:cubicBezTo>
                  <a:cubicBezTo>
                    <a:pt x="3288" y="990"/>
                    <a:pt x="1724" y="623"/>
                    <a:pt x="3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18"/>
            <p:cNvSpPr/>
            <p:nvPr/>
          </p:nvSpPr>
          <p:spPr>
            <a:xfrm>
              <a:off x="4652116" y="557940"/>
              <a:ext cx="220366" cy="184635"/>
            </a:xfrm>
            <a:custGeom>
              <a:rect b="b" l="l" r="r" t="t"/>
              <a:pathLst>
                <a:path extrusionOk="0" h="3573" w="4247">
                  <a:moveTo>
                    <a:pt x="2554" y="0"/>
                  </a:moveTo>
                  <a:cubicBezTo>
                    <a:pt x="2548" y="0"/>
                    <a:pt x="2543" y="1"/>
                    <a:pt x="2539" y="1"/>
                  </a:cubicBezTo>
                  <a:cubicBezTo>
                    <a:pt x="1501" y="49"/>
                    <a:pt x="1" y="1182"/>
                    <a:pt x="1" y="1916"/>
                  </a:cubicBezTo>
                  <a:cubicBezTo>
                    <a:pt x="1" y="2461"/>
                    <a:pt x="1380" y="3573"/>
                    <a:pt x="2285" y="3573"/>
                  </a:cubicBezTo>
                  <a:cubicBezTo>
                    <a:pt x="2387" y="3573"/>
                    <a:pt x="2483" y="3558"/>
                    <a:pt x="2570" y="3528"/>
                  </a:cubicBezTo>
                  <a:cubicBezTo>
                    <a:pt x="3273" y="3288"/>
                    <a:pt x="3704" y="2315"/>
                    <a:pt x="4246" y="1660"/>
                  </a:cubicBezTo>
                  <a:cubicBezTo>
                    <a:pt x="4025" y="901"/>
                    <a:pt x="3129" y="0"/>
                    <a:pt x="2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18"/>
            <p:cNvSpPr/>
            <p:nvPr/>
          </p:nvSpPr>
          <p:spPr>
            <a:xfrm>
              <a:off x="2939678" y="282312"/>
              <a:ext cx="191309" cy="256721"/>
            </a:xfrm>
            <a:custGeom>
              <a:rect b="b" l="l" r="r" t="t"/>
              <a:pathLst>
                <a:path extrusionOk="0" h="4968" w="3687">
                  <a:moveTo>
                    <a:pt x="2209" y="0"/>
                  </a:moveTo>
                  <a:cubicBezTo>
                    <a:pt x="2000" y="0"/>
                    <a:pt x="1471" y="227"/>
                    <a:pt x="1389" y="419"/>
                  </a:cubicBezTo>
                  <a:cubicBezTo>
                    <a:pt x="878" y="1616"/>
                    <a:pt x="463" y="2845"/>
                    <a:pt x="80" y="4074"/>
                  </a:cubicBezTo>
                  <a:cubicBezTo>
                    <a:pt x="0" y="4329"/>
                    <a:pt x="176" y="4664"/>
                    <a:pt x="240" y="4968"/>
                  </a:cubicBezTo>
                  <a:cubicBezTo>
                    <a:pt x="511" y="4888"/>
                    <a:pt x="846" y="4888"/>
                    <a:pt x="1022" y="4728"/>
                  </a:cubicBezTo>
                  <a:cubicBezTo>
                    <a:pt x="1804" y="3994"/>
                    <a:pt x="2538" y="3228"/>
                    <a:pt x="3272" y="2462"/>
                  </a:cubicBezTo>
                  <a:cubicBezTo>
                    <a:pt x="3416" y="2302"/>
                    <a:pt x="3495" y="2063"/>
                    <a:pt x="3687" y="1664"/>
                  </a:cubicBezTo>
                  <a:cubicBezTo>
                    <a:pt x="3256" y="1090"/>
                    <a:pt x="2793" y="531"/>
                    <a:pt x="2282" y="20"/>
                  </a:cubicBezTo>
                  <a:cubicBezTo>
                    <a:pt x="2269" y="7"/>
                    <a:pt x="2243" y="0"/>
                    <a:pt x="2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18"/>
            <p:cNvSpPr/>
            <p:nvPr/>
          </p:nvSpPr>
          <p:spPr>
            <a:xfrm>
              <a:off x="3943283" y="1241584"/>
              <a:ext cx="293216" cy="260649"/>
            </a:xfrm>
            <a:custGeom>
              <a:rect b="b" l="l" r="r" t="t"/>
              <a:pathLst>
                <a:path extrusionOk="0" h="5044" w="5651">
                  <a:moveTo>
                    <a:pt x="5172" y="1"/>
                  </a:moveTo>
                  <a:lnTo>
                    <a:pt x="1" y="4054"/>
                  </a:lnTo>
                  <a:cubicBezTo>
                    <a:pt x="458" y="4487"/>
                    <a:pt x="839" y="5044"/>
                    <a:pt x="1357" y="5044"/>
                  </a:cubicBezTo>
                  <a:cubicBezTo>
                    <a:pt x="1509" y="5044"/>
                    <a:pt x="1672" y="4996"/>
                    <a:pt x="1852" y="4884"/>
                  </a:cubicBezTo>
                  <a:cubicBezTo>
                    <a:pt x="5650" y="2475"/>
                    <a:pt x="3975" y="3911"/>
                    <a:pt x="5347" y="799"/>
                  </a:cubicBezTo>
                  <a:cubicBezTo>
                    <a:pt x="5395" y="607"/>
                    <a:pt x="5411" y="432"/>
                    <a:pt x="5411" y="240"/>
                  </a:cubicBezTo>
                  <a:lnTo>
                    <a:pt x="5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18"/>
            <p:cNvSpPr/>
            <p:nvPr/>
          </p:nvSpPr>
          <p:spPr>
            <a:xfrm>
              <a:off x="2411361" y="1723752"/>
              <a:ext cx="198781" cy="218895"/>
            </a:xfrm>
            <a:custGeom>
              <a:rect b="b" l="l" r="r" t="t"/>
              <a:pathLst>
                <a:path extrusionOk="0" h="4236" w="3831">
                  <a:moveTo>
                    <a:pt x="986" y="1"/>
                  </a:moveTo>
                  <a:cubicBezTo>
                    <a:pt x="930" y="1"/>
                    <a:pt x="877" y="8"/>
                    <a:pt x="830" y="22"/>
                  </a:cubicBezTo>
                  <a:cubicBezTo>
                    <a:pt x="463" y="134"/>
                    <a:pt x="272" y="836"/>
                    <a:pt x="0" y="1283"/>
                  </a:cubicBezTo>
                  <a:cubicBezTo>
                    <a:pt x="192" y="1666"/>
                    <a:pt x="272" y="2033"/>
                    <a:pt x="495" y="2256"/>
                  </a:cubicBezTo>
                  <a:cubicBezTo>
                    <a:pt x="1070" y="2815"/>
                    <a:pt x="1660" y="3341"/>
                    <a:pt x="2298" y="3820"/>
                  </a:cubicBezTo>
                  <a:cubicBezTo>
                    <a:pt x="2570" y="4028"/>
                    <a:pt x="2937" y="4107"/>
                    <a:pt x="3272" y="4235"/>
                  </a:cubicBezTo>
                  <a:cubicBezTo>
                    <a:pt x="3416" y="3740"/>
                    <a:pt x="3831" y="3118"/>
                    <a:pt x="3671" y="2735"/>
                  </a:cubicBezTo>
                  <a:cubicBezTo>
                    <a:pt x="3304" y="1953"/>
                    <a:pt x="2809" y="1235"/>
                    <a:pt x="2203" y="628"/>
                  </a:cubicBezTo>
                  <a:cubicBezTo>
                    <a:pt x="1911" y="309"/>
                    <a:pt x="1364" y="1"/>
                    <a:pt x="9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18"/>
            <p:cNvSpPr/>
            <p:nvPr/>
          </p:nvSpPr>
          <p:spPr>
            <a:xfrm>
              <a:off x="4354853" y="577628"/>
              <a:ext cx="119912" cy="341572"/>
            </a:xfrm>
            <a:custGeom>
              <a:rect b="b" l="l" r="r" t="t"/>
              <a:pathLst>
                <a:path extrusionOk="0" h="6610" w="2311">
                  <a:moveTo>
                    <a:pt x="508" y="0"/>
                  </a:moveTo>
                  <a:cubicBezTo>
                    <a:pt x="353" y="0"/>
                    <a:pt x="184" y="1"/>
                    <a:pt x="1" y="3"/>
                  </a:cubicBezTo>
                  <a:cubicBezTo>
                    <a:pt x="495" y="2253"/>
                    <a:pt x="974" y="4439"/>
                    <a:pt x="1453" y="6610"/>
                  </a:cubicBezTo>
                  <a:lnTo>
                    <a:pt x="1900" y="6610"/>
                  </a:lnTo>
                  <a:cubicBezTo>
                    <a:pt x="1996" y="5668"/>
                    <a:pt x="2123" y="4743"/>
                    <a:pt x="2155" y="3817"/>
                  </a:cubicBezTo>
                  <a:cubicBezTo>
                    <a:pt x="2187" y="3258"/>
                    <a:pt x="1980" y="2684"/>
                    <a:pt x="2043" y="2141"/>
                  </a:cubicBezTo>
                  <a:cubicBezTo>
                    <a:pt x="2279" y="157"/>
                    <a:pt x="2311" y="0"/>
                    <a:pt x="5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18"/>
            <p:cNvSpPr/>
            <p:nvPr/>
          </p:nvSpPr>
          <p:spPr>
            <a:xfrm>
              <a:off x="1789439" y="1100566"/>
              <a:ext cx="216215" cy="214916"/>
            </a:xfrm>
            <a:custGeom>
              <a:rect b="b" l="l" r="r" t="t"/>
              <a:pathLst>
                <a:path extrusionOk="0" h="4159" w="4167">
                  <a:moveTo>
                    <a:pt x="3815" y="1"/>
                  </a:moveTo>
                  <a:cubicBezTo>
                    <a:pt x="2794" y="607"/>
                    <a:pt x="1709" y="1102"/>
                    <a:pt x="799" y="1820"/>
                  </a:cubicBezTo>
                  <a:cubicBezTo>
                    <a:pt x="1" y="2459"/>
                    <a:pt x="671" y="3145"/>
                    <a:pt x="1070" y="3751"/>
                  </a:cubicBezTo>
                  <a:cubicBezTo>
                    <a:pt x="1260" y="4027"/>
                    <a:pt x="1496" y="4158"/>
                    <a:pt x="1743" y="4158"/>
                  </a:cubicBezTo>
                  <a:cubicBezTo>
                    <a:pt x="1954" y="4158"/>
                    <a:pt x="2173" y="4063"/>
                    <a:pt x="2379" y="3879"/>
                  </a:cubicBezTo>
                  <a:cubicBezTo>
                    <a:pt x="3432" y="2953"/>
                    <a:pt x="3624" y="1597"/>
                    <a:pt x="4166" y="400"/>
                  </a:cubicBezTo>
                  <a:lnTo>
                    <a:pt x="38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18"/>
            <p:cNvSpPr/>
            <p:nvPr/>
          </p:nvSpPr>
          <p:spPr>
            <a:xfrm>
              <a:off x="5157291" y="1951116"/>
              <a:ext cx="241017" cy="127586"/>
            </a:xfrm>
            <a:custGeom>
              <a:rect b="b" l="l" r="r" t="t"/>
              <a:pathLst>
                <a:path extrusionOk="0" h="2469" w="4645">
                  <a:moveTo>
                    <a:pt x="3171" y="1"/>
                  </a:moveTo>
                  <a:cubicBezTo>
                    <a:pt x="2768" y="1"/>
                    <a:pt x="2362" y="29"/>
                    <a:pt x="1963" y="91"/>
                  </a:cubicBezTo>
                  <a:cubicBezTo>
                    <a:pt x="240" y="362"/>
                    <a:pt x="0" y="857"/>
                    <a:pt x="702" y="2468"/>
                  </a:cubicBezTo>
                  <a:cubicBezTo>
                    <a:pt x="1293" y="2373"/>
                    <a:pt x="1835" y="2357"/>
                    <a:pt x="2330" y="2197"/>
                  </a:cubicBezTo>
                  <a:cubicBezTo>
                    <a:pt x="3000" y="1990"/>
                    <a:pt x="3671" y="1718"/>
                    <a:pt x="4293" y="1367"/>
                  </a:cubicBezTo>
                  <a:cubicBezTo>
                    <a:pt x="4533" y="1160"/>
                    <a:pt x="4644" y="841"/>
                    <a:pt x="4596" y="521"/>
                  </a:cubicBezTo>
                  <a:cubicBezTo>
                    <a:pt x="4533" y="298"/>
                    <a:pt x="4134" y="59"/>
                    <a:pt x="3846" y="27"/>
                  </a:cubicBezTo>
                  <a:cubicBezTo>
                    <a:pt x="3623" y="9"/>
                    <a:pt x="3397" y="1"/>
                    <a:pt x="31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18"/>
            <p:cNvSpPr/>
            <p:nvPr/>
          </p:nvSpPr>
          <p:spPr>
            <a:xfrm>
              <a:off x="1798571" y="391344"/>
              <a:ext cx="130912" cy="154767"/>
            </a:xfrm>
            <a:custGeom>
              <a:rect b="b" l="l" r="r" t="t"/>
              <a:pathLst>
                <a:path extrusionOk="0" h="2995" w="2523">
                  <a:moveTo>
                    <a:pt x="2267" y="1"/>
                  </a:moveTo>
                  <a:cubicBezTo>
                    <a:pt x="1979" y="208"/>
                    <a:pt x="1596" y="320"/>
                    <a:pt x="1405" y="591"/>
                  </a:cubicBezTo>
                  <a:cubicBezTo>
                    <a:pt x="910" y="1294"/>
                    <a:pt x="415" y="1996"/>
                    <a:pt x="0" y="2746"/>
                  </a:cubicBezTo>
                  <a:cubicBezTo>
                    <a:pt x="206" y="2914"/>
                    <a:pt x="450" y="2995"/>
                    <a:pt x="691" y="2995"/>
                  </a:cubicBezTo>
                  <a:cubicBezTo>
                    <a:pt x="1069" y="2995"/>
                    <a:pt x="1440" y="2797"/>
                    <a:pt x="1644" y="2427"/>
                  </a:cubicBezTo>
                  <a:cubicBezTo>
                    <a:pt x="1900" y="1980"/>
                    <a:pt x="2139" y="1517"/>
                    <a:pt x="2378" y="1054"/>
                  </a:cubicBezTo>
                  <a:cubicBezTo>
                    <a:pt x="2522" y="799"/>
                    <a:pt x="2315" y="368"/>
                    <a:pt x="22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18"/>
            <p:cNvSpPr/>
            <p:nvPr/>
          </p:nvSpPr>
          <p:spPr>
            <a:xfrm>
              <a:off x="1715759" y="201701"/>
              <a:ext cx="131742" cy="183550"/>
            </a:xfrm>
            <a:custGeom>
              <a:rect b="b" l="l" r="r" t="t"/>
              <a:pathLst>
                <a:path extrusionOk="0" h="3552" w="2539">
                  <a:moveTo>
                    <a:pt x="1469" y="0"/>
                  </a:moveTo>
                  <a:cubicBezTo>
                    <a:pt x="1421" y="112"/>
                    <a:pt x="1357" y="208"/>
                    <a:pt x="1309" y="304"/>
                  </a:cubicBezTo>
                  <a:cubicBezTo>
                    <a:pt x="814" y="1293"/>
                    <a:pt x="447" y="2362"/>
                    <a:pt x="1" y="3463"/>
                  </a:cubicBezTo>
                  <a:cubicBezTo>
                    <a:pt x="231" y="3523"/>
                    <a:pt x="427" y="3552"/>
                    <a:pt x="593" y="3552"/>
                  </a:cubicBezTo>
                  <a:cubicBezTo>
                    <a:pt x="1096" y="3552"/>
                    <a:pt x="1333" y="3289"/>
                    <a:pt x="1453" y="2809"/>
                  </a:cubicBezTo>
                  <a:cubicBezTo>
                    <a:pt x="1533" y="2522"/>
                    <a:pt x="1660" y="2251"/>
                    <a:pt x="1820" y="1995"/>
                  </a:cubicBezTo>
                  <a:cubicBezTo>
                    <a:pt x="2059" y="1580"/>
                    <a:pt x="2299" y="1149"/>
                    <a:pt x="2538" y="734"/>
                  </a:cubicBezTo>
                  <a:cubicBezTo>
                    <a:pt x="2155" y="527"/>
                    <a:pt x="1804" y="272"/>
                    <a:pt x="14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18"/>
            <p:cNvSpPr/>
            <p:nvPr/>
          </p:nvSpPr>
          <p:spPr>
            <a:xfrm>
              <a:off x="5236783" y="1569092"/>
              <a:ext cx="234376" cy="204478"/>
            </a:xfrm>
            <a:custGeom>
              <a:rect b="b" l="l" r="r" t="t"/>
              <a:pathLst>
                <a:path extrusionOk="0" h="3957" w="4517">
                  <a:moveTo>
                    <a:pt x="3852" y="1"/>
                  </a:moveTo>
                  <a:cubicBezTo>
                    <a:pt x="3660" y="1"/>
                    <a:pt x="3429" y="29"/>
                    <a:pt x="3272" y="78"/>
                  </a:cubicBezTo>
                  <a:cubicBezTo>
                    <a:pt x="1405" y="621"/>
                    <a:pt x="1006" y="2408"/>
                    <a:pt x="0" y="3957"/>
                  </a:cubicBezTo>
                  <a:cubicBezTo>
                    <a:pt x="287" y="3829"/>
                    <a:pt x="575" y="3733"/>
                    <a:pt x="878" y="3653"/>
                  </a:cubicBezTo>
                  <a:cubicBezTo>
                    <a:pt x="2394" y="3414"/>
                    <a:pt x="3320" y="2265"/>
                    <a:pt x="4325" y="1291"/>
                  </a:cubicBezTo>
                  <a:cubicBezTo>
                    <a:pt x="4517" y="1116"/>
                    <a:pt x="4341" y="446"/>
                    <a:pt x="4197" y="78"/>
                  </a:cubicBezTo>
                  <a:cubicBezTo>
                    <a:pt x="4174" y="25"/>
                    <a:pt x="4030" y="1"/>
                    <a:pt x="38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18"/>
            <p:cNvSpPr/>
            <p:nvPr/>
          </p:nvSpPr>
          <p:spPr>
            <a:xfrm>
              <a:off x="1781189" y="793004"/>
              <a:ext cx="139992" cy="265403"/>
            </a:xfrm>
            <a:custGeom>
              <a:rect b="b" l="l" r="r" t="t"/>
              <a:pathLst>
                <a:path extrusionOk="0" h="5136" w="2698">
                  <a:moveTo>
                    <a:pt x="2267" y="0"/>
                  </a:moveTo>
                  <a:cubicBezTo>
                    <a:pt x="2043" y="160"/>
                    <a:pt x="1756" y="287"/>
                    <a:pt x="1612" y="511"/>
                  </a:cubicBezTo>
                  <a:cubicBezTo>
                    <a:pt x="1293" y="894"/>
                    <a:pt x="1054" y="1341"/>
                    <a:pt x="862" y="1803"/>
                  </a:cubicBezTo>
                  <a:cubicBezTo>
                    <a:pt x="527" y="2681"/>
                    <a:pt x="272" y="3591"/>
                    <a:pt x="16" y="4485"/>
                  </a:cubicBezTo>
                  <a:cubicBezTo>
                    <a:pt x="0" y="4708"/>
                    <a:pt x="80" y="4931"/>
                    <a:pt x="240" y="5107"/>
                  </a:cubicBezTo>
                  <a:cubicBezTo>
                    <a:pt x="254" y="5127"/>
                    <a:pt x="296" y="5136"/>
                    <a:pt x="350" y="5136"/>
                  </a:cubicBezTo>
                  <a:cubicBezTo>
                    <a:pt x="472" y="5136"/>
                    <a:pt x="657" y="5089"/>
                    <a:pt x="734" y="5011"/>
                  </a:cubicBezTo>
                  <a:cubicBezTo>
                    <a:pt x="1772" y="4038"/>
                    <a:pt x="2650" y="2968"/>
                    <a:pt x="2697" y="1420"/>
                  </a:cubicBezTo>
                  <a:cubicBezTo>
                    <a:pt x="2681" y="1197"/>
                    <a:pt x="2650" y="974"/>
                    <a:pt x="2602" y="750"/>
                  </a:cubicBezTo>
                  <a:cubicBezTo>
                    <a:pt x="2506" y="495"/>
                    <a:pt x="2394" y="239"/>
                    <a:pt x="22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18"/>
            <p:cNvSpPr/>
            <p:nvPr/>
          </p:nvSpPr>
          <p:spPr>
            <a:xfrm>
              <a:off x="4866618" y="2161377"/>
              <a:ext cx="225296" cy="163913"/>
            </a:xfrm>
            <a:custGeom>
              <a:rect b="b" l="l" r="r" t="t"/>
              <a:pathLst>
                <a:path extrusionOk="0" h="3172" w="4342">
                  <a:moveTo>
                    <a:pt x="1901" y="0"/>
                  </a:moveTo>
                  <a:cubicBezTo>
                    <a:pt x="1576" y="0"/>
                    <a:pt x="1217" y="85"/>
                    <a:pt x="814" y="251"/>
                  </a:cubicBezTo>
                  <a:cubicBezTo>
                    <a:pt x="176" y="522"/>
                    <a:pt x="0" y="953"/>
                    <a:pt x="559" y="1352"/>
                  </a:cubicBezTo>
                  <a:cubicBezTo>
                    <a:pt x="1517" y="2038"/>
                    <a:pt x="2554" y="2597"/>
                    <a:pt x="3511" y="3171"/>
                  </a:cubicBezTo>
                  <a:cubicBezTo>
                    <a:pt x="3926" y="2964"/>
                    <a:pt x="4230" y="2916"/>
                    <a:pt x="4278" y="2788"/>
                  </a:cubicBezTo>
                  <a:cubicBezTo>
                    <a:pt x="4341" y="2533"/>
                    <a:pt x="4325" y="2278"/>
                    <a:pt x="4214" y="2038"/>
                  </a:cubicBezTo>
                  <a:cubicBezTo>
                    <a:pt x="4054" y="1719"/>
                    <a:pt x="3751" y="1480"/>
                    <a:pt x="3575" y="1160"/>
                  </a:cubicBezTo>
                  <a:cubicBezTo>
                    <a:pt x="3111" y="372"/>
                    <a:pt x="2581" y="0"/>
                    <a:pt x="19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18"/>
            <p:cNvSpPr/>
            <p:nvPr/>
          </p:nvSpPr>
          <p:spPr>
            <a:xfrm>
              <a:off x="4899722" y="-28402"/>
              <a:ext cx="116020" cy="249022"/>
            </a:xfrm>
            <a:custGeom>
              <a:rect b="b" l="l" r="r" t="t"/>
              <a:pathLst>
                <a:path extrusionOk="0" h="4819" w="2236">
                  <a:moveTo>
                    <a:pt x="208" y="1"/>
                  </a:moveTo>
                  <a:lnTo>
                    <a:pt x="208" y="1"/>
                  </a:lnTo>
                  <a:cubicBezTo>
                    <a:pt x="288" y="432"/>
                    <a:pt x="448" y="831"/>
                    <a:pt x="432" y="1261"/>
                  </a:cubicBezTo>
                  <a:cubicBezTo>
                    <a:pt x="400" y="1676"/>
                    <a:pt x="144" y="2075"/>
                    <a:pt x="97" y="2506"/>
                  </a:cubicBezTo>
                  <a:cubicBezTo>
                    <a:pt x="17" y="2985"/>
                    <a:pt x="1" y="3496"/>
                    <a:pt x="49" y="3990"/>
                  </a:cubicBezTo>
                  <a:cubicBezTo>
                    <a:pt x="117" y="4633"/>
                    <a:pt x="583" y="4819"/>
                    <a:pt x="1077" y="4819"/>
                  </a:cubicBezTo>
                  <a:cubicBezTo>
                    <a:pt x="1160" y="4819"/>
                    <a:pt x="1243" y="4814"/>
                    <a:pt x="1325" y="4804"/>
                  </a:cubicBezTo>
                  <a:cubicBezTo>
                    <a:pt x="1980" y="4725"/>
                    <a:pt x="1884" y="4230"/>
                    <a:pt x="1756" y="3735"/>
                  </a:cubicBezTo>
                  <a:cubicBezTo>
                    <a:pt x="1645" y="3320"/>
                    <a:pt x="1629" y="2889"/>
                    <a:pt x="1724" y="2474"/>
                  </a:cubicBezTo>
                  <a:cubicBezTo>
                    <a:pt x="2235" y="751"/>
                    <a:pt x="2028" y="368"/>
                    <a:pt x="2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18"/>
            <p:cNvSpPr/>
            <p:nvPr/>
          </p:nvSpPr>
          <p:spPr>
            <a:xfrm>
              <a:off x="2289633" y="1556380"/>
              <a:ext cx="221975" cy="124847"/>
            </a:xfrm>
            <a:custGeom>
              <a:rect b="b" l="l" r="r" t="t"/>
              <a:pathLst>
                <a:path extrusionOk="0" h="2416" w="4278">
                  <a:moveTo>
                    <a:pt x="559" y="0"/>
                  </a:moveTo>
                  <a:cubicBezTo>
                    <a:pt x="439" y="0"/>
                    <a:pt x="352" y="14"/>
                    <a:pt x="335" y="53"/>
                  </a:cubicBezTo>
                  <a:cubicBezTo>
                    <a:pt x="96" y="548"/>
                    <a:pt x="0" y="1106"/>
                    <a:pt x="32" y="1649"/>
                  </a:cubicBezTo>
                  <a:cubicBezTo>
                    <a:pt x="64" y="1888"/>
                    <a:pt x="703" y="2048"/>
                    <a:pt x="1086" y="2192"/>
                  </a:cubicBezTo>
                  <a:cubicBezTo>
                    <a:pt x="1133" y="2205"/>
                    <a:pt x="1185" y="2209"/>
                    <a:pt x="1238" y="2209"/>
                  </a:cubicBezTo>
                  <a:cubicBezTo>
                    <a:pt x="1381" y="2209"/>
                    <a:pt x="1537" y="2176"/>
                    <a:pt x="1676" y="2176"/>
                  </a:cubicBezTo>
                  <a:lnTo>
                    <a:pt x="1804" y="2415"/>
                  </a:lnTo>
                  <a:cubicBezTo>
                    <a:pt x="2554" y="2032"/>
                    <a:pt x="3336" y="1649"/>
                    <a:pt x="4086" y="1218"/>
                  </a:cubicBezTo>
                  <a:cubicBezTo>
                    <a:pt x="4230" y="1138"/>
                    <a:pt x="4277" y="835"/>
                    <a:pt x="4277" y="644"/>
                  </a:cubicBezTo>
                  <a:cubicBezTo>
                    <a:pt x="4277" y="564"/>
                    <a:pt x="3974" y="468"/>
                    <a:pt x="3783" y="436"/>
                  </a:cubicBezTo>
                  <a:cubicBezTo>
                    <a:pt x="2985" y="308"/>
                    <a:pt x="2171" y="181"/>
                    <a:pt x="1357" y="69"/>
                  </a:cubicBezTo>
                  <a:cubicBezTo>
                    <a:pt x="1128" y="48"/>
                    <a:pt x="784" y="0"/>
                    <a:pt x="5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18"/>
            <p:cNvSpPr/>
            <p:nvPr/>
          </p:nvSpPr>
          <p:spPr>
            <a:xfrm>
              <a:off x="3948264" y="1552350"/>
              <a:ext cx="168167" cy="175178"/>
            </a:xfrm>
            <a:custGeom>
              <a:rect b="b" l="l" r="r" t="t"/>
              <a:pathLst>
                <a:path extrusionOk="0" h="3390" w="3241">
                  <a:moveTo>
                    <a:pt x="988" y="0"/>
                  </a:moveTo>
                  <a:cubicBezTo>
                    <a:pt x="389" y="0"/>
                    <a:pt x="480" y="1036"/>
                    <a:pt x="336" y="1599"/>
                  </a:cubicBezTo>
                  <a:cubicBezTo>
                    <a:pt x="304" y="1759"/>
                    <a:pt x="240" y="1919"/>
                    <a:pt x="192" y="2078"/>
                  </a:cubicBezTo>
                  <a:lnTo>
                    <a:pt x="1" y="2286"/>
                  </a:lnTo>
                  <a:cubicBezTo>
                    <a:pt x="400" y="2653"/>
                    <a:pt x="735" y="3195"/>
                    <a:pt x="1198" y="3355"/>
                  </a:cubicBezTo>
                  <a:cubicBezTo>
                    <a:pt x="1268" y="3378"/>
                    <a:pt x="1346" y="3389"/>
                    <a:pt x="1429" y="3389"/>
                  </a:cubicBezTo>
                  <a:cubicBezTo>
                    <a:pt x="2140" y="3389"/>
                    <a:pt x="3240" y="2601"/>
                    <a:pt x="3240" y="2158"/>
                  </a:cubicBezTo>
                  <a:cubicBezTo>
                    <a:pt x="3240" y="2126"/>
                    <a:pt x="3240" y="2078"/>
                    <a:pt x="3224" y="2062"/>
                  </a:cubicBezTo>
                  <a:cubicBezTo>
                    <a:pt x="2554" y="1344"/>
                    <a:pt x="2027" y="275"/>
                    <a:pt x="1198" y="35"/>
                  </a:cubicBezTo>
                  <a:cubicBezTo>
                    <a:pt x="1120" y="11"/>
                    <a:pt x="1050" y="0"/>
                    <a:pt x="9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18"/>
            <p:cNvSpPr/>
            <p:nvPr/>
          </p:nvSpPr>
          <p:spPr>
            <a:xfrm>
              <a:off x="2641533" y="950764"/>
              <a:ext cx="177300" cy="151666"/>
            </a:xfrm>
            <a:custGeom>
              <a:rect b="b" l="l" r="r" t="t"/>
              <a:pathLst>
                <a:path extrusionOk="0" h="2935" w="3417">
                  <a:moveTo>
                    <a:pt x="2345" y="0"/>
                  </a:moveTo>
                  <a:cubicBezTo>
                    <a:pt x="2275" y="0"/>
                    <a:pt x="2206" y="14"/>
                    <a:pt x="2140" y="43"/>
                  </a:cubicBezTo>
                  <a:cubicBezTo>
                    <a:pt x="1358" y="426"/>
                    <a:pt x="703" y="1049"/>
                    <a:pt x="1" y="1559"/>
                  </a:cubicBezTo>
                  <a:cubicBezTo>
                    <a:pt x="400" y="2038"/>
                    <a:pt x="735" y="2820"/>
                    <a:pt x="1214" y="2916"/>
                  </a:cubicBezTo>
                  <a:cubicBezTo>
                    <a:pt x="1287" y="2929"/>
                    <a:pt x="1361" y="2935"/>
                    <a:pt x="1436" y="2935"/>
                  </a:cubicBezTo>
                  <a:cubicBezTo>
                    <a:pt x="2376" y="2935"/>
                    <a:pt x="3416" y="1967"/>
                    <a:pt x="3416" y="1272"/>
                  </a:cubicBezTo>
                  <a:cubicBezTo>
                    <a:pt x="3416" y="698"/>
                    <a:pt x="2851" y="0"/>
                    <a:pt x="23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18"/>
            <p:cNvSpPr/>
            <p:nvPr/>
          </p:nvSpPr>
          <p:spPr>
            <a:xfrm>
              <a:off x="3400904" y="534325"/>
              <a:ext cx="183059" cy="171509"/>
            </a:xfrm>
            <a:custGeom>
              <a:rect b="b" l="l" r="r" t="t"/>
              <a:pathLst>
                <a:path extrusionOk="0" h="3319" w="3528">
                  <a:moveTo>
                    <a:pt x="2601" y="1"/>
                  </a:moveTo>
                  <a:cubicBezTo>
                    <a:pt x="2395" y="1"/>
                    <a:pt x="2010" y="226"/>
                    <a:pt x="1868" y="426"/>
                  </a:cubicBezTo>
                  <a:cubicBezTo>
                    <a:pt x="1182" y="1335"/>
                    <a:pt x="559" y="2277"/>
                    <a:pt x="1" y="3075"/>
                  </a:cubicBezTo>
                  <a:cubicBezTo>
                    <a:pt x="447" y="3139"/>
                    <a:pt x="894" y="3235"/>
                    <a:pt x="1341" y="3282"/>
                  </a:cubicBezTo>
                  <a:cubicBezTo>
                    <a:pt x="1429" y="3306"/>
                    <a:pt x="1521" y="3318"/>
                    <a:pt x="1614" y="3318"/>
                  </a:cubicBezTo>
                  <a:cubicBezTo>
                    <a:pt x="1708" y="3318"/>
                    <a:pt x="1804" y="3306"/>
                    <a:pt x="1900" y="3282"/>
                  </a:cubicBezTo>
                  <a:cubicBezTo>
                    <a:pt x="2985" y="2931"/>
                    <a:pt x="3528" y="1974"/>
                    <a:pt x="3256" y="841"/>
                  </a:cubicBezTo>
                  <a:cubicBezTo>
                    <a:pt x="3176" y="506"/>
                    <a:pt x="2953" y="202"/>
                    <a:pt x="2666" y="11"/>
                  </a:cubicBezTo>
                  <a:cubicBezTo>
                    <a:pt x="2647" y="4"/>
                    <a:pt x="2625" y="1"/>
                    <a:pt x="26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18"/>
            <p:cNvSpPr/>
            <p:nvPr/>
          </p:nvSpPr>
          <p:spPr>
            <a:xfrm>
              <a:off x="2288803" y="-37755"/>
              <a:ext cx="188040" cy="132133"/>
            </a:xfrm>
            <a:custGeom>
              <a:rect b="b" l="l" r="r" t="t"/>
              <a:pathLst>
                <a:path extrusionOk="0" h="2557" w="3624">
                  <a:moveTo>
                    <a:pt x="1599" y="0"/>
                  </a:moveTo>
                  <a:cubicBezTo>
                    <a:pt x="1460" y="0"/>
                    <a:pt x="1325" y="16"/>
                    <a:pt x="1197" y="54"/>
                  </a:cubicBezTo>
                  <a:cubicBezTo>
                    <a:pt x="703" y="182"/>
                    <a:pt x="479" y="1219"/>
                    <a:pt x="0" y="2113"/>
                  </a:cubicBezTo>
                  <a:cubicBezTo>
                    <a:pt x="413" y="2284"/>
                    <a:pt x="750" y="2556"/>
                    <a:pt x="977" y="2556"/>
                  </a:cubicBezTo>
                  <a:cubicBezTo>
                    <a:pt x="1004" y="2556"/>
                    <a:pt x="1030" y="2552"/>
                    <a:pt x="1054" y="2544"/>
                  </a:cubicBezTo>
                  <a:cubicBezTo>
                    <a:pt x="1852" y="2240"/>
                    <a:pt x="2618" y="1857"/>
                    <a:pt x="3352" y="1395"/>
                  </a:cubicBezTo>
                  <a:cubicBezTo>
                    <a:pt x="3559" y="1267"/>
                    <a:pt x="3527" y="772"/>
                    <a:pt x="3623" y="453"/>
                  </a:cubicBezTo>
                  <a:cubicBezTo>
                    <a:pt x="2945" y="323"/>
                    <a:pt x="2224" y="0"/>
                    <a:pt x="15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18"/>
            <p:cNvSpPr/>
            <p:nvPr/>
          </p:nvSpPr>
          <p:spPr>
            <a:xfrm>
              <a:off x="2998466" y="-51190"/>
              <a:ext cx="166507" cy="184480"/>
            </a:xfrm>
            <a:custGeom>
              <a:rect b="b" l="l" r="r" t="t"/>
              <a:pathLst>
                <a:path extrusionOk="0" h="3570" w="3209">
                  <a:moveTo>
                    <a:pt x="1916" y="0"/>
                  </a:moveTo>
                  <a:cubicBezTo>
                    <a:pt x="1677" y="0"/>
                    <a:pt x="1387" y="95"/>
                    <a:pt x="1325" y="218"/>
                  </a:cubicBezTo>
                  <a:cubicBezTo>
                    <a:pt x="862" y="1256"/>
                    <a:pt x="479" y="2325"/>
                    <a:pt x="0" y="3570"/>
                  </a:cubicBezTo>
                  <a:cubicBezTo>
                    <a:pt x="2235" y="3506"/>
                    <a:pt x="3208" y="2261"/>
                    <a:pt x="2698" y="601"/>
                  </a:cubicBezTo>
                  <a:cubicBezTo>
                    <a:pt x="2586" y="330"/>
                    <a:pt x="2378" y="122"/>
                    <a:pt x="2107" y="27"/>
                  </a:cubicBezTo>
                  <a:cubicBezTo>
                    <a:pt x="2053" y="9"/>
                    <a:pt x="1986" y="0"/>
                    <a:pt x="19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18"/>
            <p:cNvSpPr/>
            <p:nvPr/>
          </p:nvSpPr>
          <p:spPr>
            <a:xfrm>
              <a:off x="4260470" y="105898"/>
              <a:ext cx="135011" cy="162208"/>
            </a:xfrm>
            <a:custGeom>
              <a:rect b="b" l="l" r="r" t="t"/>
              <a:pathLst>
                <a:path extrusionOk="0" h="3139" w="2602">
                  <a:moveTo>
                    <a:pt x="1264" y="1"/>
                  </a:moveTo>
                  <a:cubicBezTo>
                    <a:pt x="668" y="1"/>
                    <a:pt x="1" y="1211"/>
                    <a:pt x="16" y="2269"/>
                  </a:cubicBezTo>
                  <a:cubicBezTo>
                    <a:pt x="30" y="2845"/>
                    <a:pt x="315" y="3139"/>
                    <a:pt x="760" y="3139"/>
                  </a:cubicBezTo>
                  <a:cubicBezTo>
                    <a:pt x="832" y="3139"/>
                    <a:pt x="909" y="3131"/>
                    <a:pt x="990" y="3115"/>
                  </a:cubicBezTo>
                  <a:cubicBezTo>
                    <a:pt x="1995" y="3115"/>
                    <a:pt x="2570" y="2445"/>
                    <a:pt x="2586" y="1344"/>
                  </a:cubicBezTo>
                  <a:cubicBezTo>
                    <a:pt x="2602" y="466"/>
                    <a:pt x="2107" y="83"/>
                    <a:pt x="1309" y="3"/>
                  </a:cubicBezTo>
                  <a:cubicBezTo>
                    <a:pt x="1294" y="1"/>
                    <a:pt x="1279" y="1"/>
                    <a:pt x="126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18"/>
            <p:cNvSpPr/>
            <p:nvPr/>
          </p:nvSpPr>
          <p:spPr>
            <a:xfrm>
              <a:off x="5738585" y="1626967"/>
              <a:ext cx="196290" cy="161071"/>
            </a:xfrm>
            <a:custGeom>
              <a:rect b="b" l="l" r="r" t="t"/>
              <a:pathLst>
                <a:path extrusionOk="0" h="3117" w="3783">
                  <a:moveTo>
                    <a:pt x="1078" y="0"/>
                  </a:moveTo>
                  <a:cubicBezTo>
                    <a:pt x="1057" y="0"/>
                    <a:pt x="1038" y="4"/>
                    <a:pt x="1022" y="12"/>
                  </a:cubicBezTo>
                  <a:cubicBezTo>
                    <a:pt x="1" y="522"/>
                    <a:pt x="703" y="1592"/>
                    <a:pt x="655" y="2438"/>
                  </a:cubicBezTo>
                  <a:cubicBezTo>
                    <a:pt x="655" y="2533"/>
                    <a:pt x="655" y="2693"/>
                    <a:pt x="719" y="2725"/>
                  </a:cubicBezTo>
                  <a:cubicBezTo>
                    <a:pt x="906" y="2869"/>
                    <a:pt x="1223" y="3117"/>
                    <a:pt x="1354" y="3117"/>
                  </a:cubicBezTo>
                  <a:cubicBezTo>
                    <a:pt x="1368" y="3117"/>
                    <a:pt x="1380" y="3114"/>
                    <a:pt x="1389" y="3108"/>
                  </a:cubicBezTo>
                  <a:cubicBezTo>
                    <a:pt x="1779" y="2848"/>
                    <a:pt x="2174" y="2696"/>
                    <a:pt x="2584" y="2696"/>
                  </a:cubicBezTo>
                  <a:cubicBezTo>
                    <a:pt x="2928" y="2696"/>
                    <a:pt x="3283" y="2803"/>
                    <a:pt x="3655" y="3044"/>
                  </a:cubicBezTo>
                  <a:cubicBezTo>
                    <a:pt x="3703" y="2932"/>
                    <a:pt x="3735" y="2821"/>
                    <a:pt x="3783" y="2725"/>
                  </a:cubicBezTo>
                  <a:cubicBezTo>
                    <a:pt x="3448" y="2246"/>
                    <a:pt x="3097" y="1799"/>
                    <a:pt x="2714" y="1384"/>
                  </a:cubicBezTo>
                  <a:cubicBezTo>
                    <a:pt x="2204" y="889"/>
                    <a:pt x="1398" y="0"/>
                    <a:pt x="10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18"/>
            <p:cNvSpPr/>
            <p:nvPr/>
          </p:nvSpPr>
          <p:spPr>
            <a:xfrm>
              <a:off x="4915496" y="2406103"/>
              <a:ext cx="196290" cy="160451"/>
            </a:xfrm>
            <a:custGeom>
              <a:rect b="b" l="l" r="r" t="t"/>
              <a:pathLst>
                <a:path extrusionOk="0" h="3105" w="3783">
                  <a:moveTo>
                    <a:pt x="1084" y="1"/>
                  </a:moveTo>
                  <a:cubicBezTo>
                    <a:pt x="1061" y="1"/>
                    <a:pt x="1040" y="6"/>
                    <a:pt x="1021" y="15"/>
                  </a:cubicBezTo>
                  <a:cubicBezTo>
                    <a:pt x="0" y="510"/>
                    <a:pt x="702" y="1579"/>
                    <a:pt x="654" y="2441"/>
                  </a:cubicBezTo>
                  <a:cubicBezTo>
                    <a:pt x="654" y="2537"/>
                    <a:pt x="654" y="2680"/>
                    <a:pt x="718" y="2712"/>
                  </a:cubicBezTo>
                  <a:cubicBezTo>
                    <a:pt x="905" y="2856"/>
                    <a:pt x="1223" y="3104"/>
                    <a:pt x="1353" y="3104"/>
                  </a:cubicBezTo>
                  <a:cubicBezTo>
                    <a:pt x="1367" y="3104"/>
                    <a:pt x="1379" y="3102"/>
                    <a:pt x="1388" y="3095"/>
                  </a:cubicBezTo>
                  <a:cubicBezTo>
                    <a:pt x="1779" y="2835"/>
                    <a:pt x="2169" y="2684"/>
                    <a:pt x="2577" y="2684"/>
                  </a:cubicBezTo>
                  <a:cubicBezTo>
                    <a:pt x="2920" y="2684"/>
                    <a:pt x="3276" y="2791"/>
                    <a:pt x="3655" y="3031"/>
                  </a:cubicBezTo>
                  <a:lnTo>
                    <a:pt x="3782" y="2712"/>
                  </a:lnTo>
                  <a:cubicBezTo>
                    <a:pt x="3447" y="2234"/>
                    <a:pt x="3096" y="1787"/>
                    <a:pt x="2713" y="1372"/>
                  </a:cubicBezTo>
                  <a:cubicBezTo>
                    <a:pt x="2207" y="881"/>
                    <a:pt x="1410" y="1"/>
                    <a:pt x="10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18"/>
            <p:cNvSpPr/>
            <p:nvPr/>
          </p:nvSpPr>
          <p:spPr>
            <a:xfrm>
              <a:off x="4930388" y="1131674"/>
              <a:ext cx="145804" cy="158384"/>
            </a:xfrm>
            <a:custGeom>
              <a:rect b="b" l="l" r="r" t="t"/>
              <a:pathLst>
                <a:path extrusionOk="0" h="3065" w="2810">
                  <a:moveTo>
                    <a:pt x="973" y="0"/>
                  </a:moveTo>
                  <a:cubicBezTo>
                    <a:pt x="495" y="0"/>
                    <a:pt x="43" y="971"/>
                    <a:pt x="0" y="2463"/>
                  </a:cubicBezTo>
                  <a:cubicBezTo>
                    <a:pt x="191" y="2595"/>
                    <a:pt x="598" y="3065"/>
                    <a:pt x="823" y="3065"/>
                  </a:cubicBezTo>
                  <a:cubicBezTo>
                    <a:pt x="843" y="3065"/>
                    <a:pt x="861" y="3061"/>
                    <a:pt x="878" y="3053"/>
                  </a:cubicBezTo>
                  <a:cubicBezTo>
                    <a:pt x="1580" y="2750"/>
                    <a:pt x="2171" y="2224"/>
                    <a:pt x="2809" y="1793"/>
                  </a:cubicBezTo>
                  <a:cubicBezTo>
                    <a:pt x="2267" y="1202"/>
                    <a:pt x="1820" y="436"/>
                    <a:pt x="1165" y="53"/>
                  </a:cubicBezTo>
                  <a:cubicBezTo>
                    <a:pt x="1101" y="17"/>
                    <a:pt x="1037" y="0"/>
                    <a:pt x="97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18"/>
            <p:cNvSpPr/>
            <p:nvPr/>
          </p:nvSpPr>
          <p:spPr>
            <a:xfrm>
              <a:off x="4919595" y="1432415"/>
              <a:ext cx="145804" cy="158642"/>
            </a:xfrm>
            <a:custGeom>
              <a:rect b="b" l="l" r="r" t="t"/>
              <a:pathLst>
                <a:path extrusionOk="0" h="3070" w="2810">
                  <a:moveTo>
                    <a:pt x="973" y="1"/>
                  </a:moveTo>
                  <a:cubicBezTo>
                    <a:pt x="507" y="1"/>
                    <a:pt x="57" y="982"/>
                    <a:pt x="1" y="2468"/>
                  </a:cubicBezTo>
                  <a:cubicBezTo>
                    <a:pt x="192" y="2600"/>
                    <a:pt x="612" y="3070"/>
                    <a:pt x="840" y="3070"/>
                  </a:cubicBezTo>
                  <a:cubicBezTo>
                    <a:pt x="860" y="3070"/>
                    <a:pt x="878" y="3066"/>
                    <a:pt x="895" y="3059"/>
                  </a:cubicBezTo>
                  <a:cubicBezTo>
                    <a:pt x="1581" y="2755"/>
                    <a:pt x="2187" y="2229"/>
                    <a:pt x="2810" y="1798"/>
                  </a:cubicBezTo>
                  <a:cubicBezTo>
                    <a:pt x="2283" y="1191"/>
                    <a:pt x="1836" y="441"/>
                    <a:pt x="1166" y="58"/>
                  </a:cubicBezTo>
                  <a:cubicBezTo>
                    <a:pt x="1102" y="19"/>
                    <a:pt x="1037" y="1"/>
                    <a:pt x="9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18"/>
            <p:cNvSpPr/>
            <p:nvPr/>
          </p:nvSpPr>
          <p:spPr>
            <a:xfrm>
              <a:off x="4257149" y="971123"/>
              <a:ext cx="133351" cy="193833"/>
            </a:xfrm>
            <a:custGeom>
              <a:rect b="b" l="l" r="r" t="t"/>
              <a:pathLst>
                <a:path extrusionOk="0" h="3751" w="2570">
                  <a:moveTo>
                    <a:pt x="1357" y="0"/>
                  </a:moveTo>
                  <a:cubicBezTo>
                    <a:pt x="1070" y="351"/>
                    <a:pt x="639" y="655"/>
                    <a:pt x="495" y="1054"/>
                  </a:cubicBezTo>
                  <a:cubicBezTo>
                    <a:pt x="256" y="1740"/>
                    <a:pt x="96" y="2458"/>
                    <a:pt x="32" y="3176"/>
                  </a:cubicBezTo>
                  <a:cubicBezTo>
                    <a:pt x="0" y="3384"/>
                    <a:pt x="304" y="3623"/>
                    <a:pt x="383" y="3751"/>
                  </a:cubicBezTo>
                  <a:cubicBezTo>
                    <a:pt x="1644" y="3703"/>
                    <a:pt x="2570" y="2235"/>
                    <a:pt x="2171" y="1117"/>
                  </a:cubicBezTo>
                  <a:cubicBezTo>
                    <a:pt x="2027" y="702"/>
                    <a:pt x="1644" y="367"/>
                    <a:pt x="13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18"/>
            <p:cNvSpPr/>
            <p:nvPr/>
          </p:nvSpPr>
          <p:spPr>
            <a:xfrm>
              <a:off x="4763933" y="1229596"/>
              <a:ext cx="129252" cy="167995"/>
            </a:xfrm>
            <a:custGeom>
              <a:rect b="b" l="l" r="r" t="t"/>
              <a:pathLst>
                <a:path extrusionOk="0" h="3251" w="2491">
                  <a:moveTo>
                    <a:pt x="1415" y="0"/>
                  </a:moveTo>
                  <a:cubicBezTo>
                    <a:pt x="1042" y="0"/>
                    <a:pt x="0" y="1563"/>
                    <a:pt x="0" y="2308"/>
                  </a:cubicBezTo>
                  <a:cubicBezTo>
                    <a:pt x="0" y="3153"/>
                    <a:pt x="639" y="3233"/>
                    <a:pt x="1245" y="3249"/>
                  </a:cubicBezTo>
                  <a:cubicBezTo>
                    <a:pt x="1262" y="3250"/>
                    <a:pt x="1280" y="3250"/>
                    <a:pt x="1296" y="3250"/>
                  </a:cubicBezTo>
                  <a:cubicBezTo>
                    <a:pt x="1973" y="3250"/>
                    <a:pt x="2475" y="2631"/>
                    <a:pt x="2490" y="1510"/>
                  </a:cubicBezTo>
                  <a:cubicBezTo>
                    <a:pt x="2267" y="1158"/>
                    <a:pt x="1995" y="456"/>
                    <a:pt x="1485" y="25"/>
                  </a:cubicBezTo>
                  <a:cubicBezTo>
                    <a:pt x="1465" y="8"/>
                    <a:pt x="1442" y="0"/>
                    <a:pt x="14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18"/>
            <p:cNvSpPr/>
            <p:nvPr/>
          </p:nvSpPr>
          <p:spPr>
            <a:xfrm>
              <a:off x="1816784" y="1607744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751" y="1"/>
                  </a:moveTo>
                  <a:lnTo>
                    <a:pt x="751" y="1"/>
                  </a:lnTo>
                  <a:cubicBezTo>
                    <a:pt x="1" y="1262"/>
                    <a:pt x="17" y="2203"/>
                    <a:pt x="767" y="3384"/>
                  </a:cubicBezTo>
                  <a:cubicBezTo>
                    <a:pt x="939" y="3658"/>
                    <a:pt x="1117" y="3746"/>
                    <a:pt x="1303" y="3746"/>
                  </a:cubicBezTo>
                  <a:cubicBezTo>
                    <a:pt x="1631" y="3746"/>
                    <a:pt x="1980" y="3474"/>
                    <a:pt x="2354" y="3474"/>
                  </a:cubicBezTo>
                  <a:cubicBezTo>
                    <a:pt x="2497" y="3474"/>
                    <a:pt x="2643" y="3514"/>
                    <a:pt x="2793" y="3623"/>
                  </a:cubicBezTo>
                  <a:cubicBezTo>
                    <a:pt x="2458" y="2059"/>
                    <a:pt x="1916" y="910"/>
                    <a:pt x="7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18"/>
            <p:cNvSpPr/>
            <p:nvPr/>
          </p:nvSpPr>
          <p:spPr>
            <a:xfrm>
              <a:off x="2692071" y="741640"/>
              <a:ext cx="139992" cy="170114"/>
            </a:xfrm>
            <a:custGeom>
              <a:rect b="b" l="l" r="r" t="t"/>
              <a:pathLst>
                <a:path extrusionOk="0" h="3292" w="2698">
                  <a:moveTo>
                    <a:pt x="2058" y="0"/>
                  </a:moveTo>
                  <a:cubicBezTo>
                    <a:pt x="1891" y="0"/>
                    <a:pt x="1716" y="42"/>
                    <a:pt x="1660" y="116"/>
                  </a:cubicBezTo>
                  <a:cubicBezTo>
                    <a:pt x="1086" y="803"/>
                    <a:pt x="575" y="1537"/>
                    <a:pt x="128" y="2319"/>
                  </a:cubicBezTo>
                  <a:cubicBezTo>
                    <a:pt x="0" y="2526"/>
                    <a:pt x="144" y="3005"/>
                    <a:pt x="336" y="3212"/>
                  </a:cubicBezTo>
                  <a:cubicBezTo>
                    <a:pt x="385" y="3269"/>
                    <a:pt x="618" y="3291"/>
                    <a:pt x="885" y="3291"/>
                  </a:cubicBezTo>
                  <a:cubicBezTo>
                    <a:pt x="1218" y="3291"/>
                    <a:pt x="1605" y="3257"/>
                    <a:pt x="1756" y="3212"/>
                  </a:cubicBezTo>
                  <a:cubicBezTo>
                    <a:pt x="2506" y="2973"/>
                    <a:pt x="2650" y="1776"/>
                    <a:pt x="2698" y="643"/>
                  </a:cubicBezTo>
                  <a:cubicBezTo>
                    <a:pt x="2634" y="531"/>
                    <a:pt x="2554" y="212"/>
                    <a:pt x="2362" y="68"/>
                  </a:cubicBezTo>
                  <a:cubicBezTo>
                    <a:pt x="2296" y="22"/>
                    <a:pt x="2179" y="0"/>
                    <a:pt x="20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18"/>
            <p:cNvSpPr/>
            <p:nvPr/>
          </p:nvSpPr>
          <p:spPr>
            <a:xfrm>
              <a:off x="2613410" y="2124637"/>
              <a:ext cx="180569" cy="121591"/>
            </a:xfrm>
            <a:custGeom>
              <a:rect b="b" l="l" r="r" t="t"/>
              <a:pathLst>
                <a:path extrusionOk="0" h="2353" w="3480">
                  <a:moveTo>
                    <a:pt x="562" y="1"/>
                  </a:moveTo>
                  <a:cubicBezTo>
                    <a:pt x="376" y="1"/>
                    <a:pt x="181" y="36"/>
                    <a:pt x="0" y="36"/>
                  </a:cubicBezTo>
                  <a:cubicBezTo>
                    <a:pt x="32" y="291"/>
                    <a:pt x="0" y="563"/>
                    <a:pt x="112" y="786"/>
                  </a:cubicBezTo>
                  <a:cubicBezTo>
                    <a:pt x="564" y="1676"/>
                    <a:pt x="1830" y="2353"/>
                    <a:pt x="2995" y="2353"/>
                  </a:cubicBezTo>
                  <a:cubicBezTo>
                    <a:pt x="3104" y="2353"/>
                    <a:pt x="3213" y="2347"/>
                    <a:pt x="3320" y="2334"/>
                  </a:cubicBezTo>
                  <a:cubicBezTo>
                    <a:pt x="3479" y="978"/>
                    <a:pt x="3464" y="1010"/>
                    <a:pt x="2298" y="643"/>
                  </a:cubicBezTo>
                  <a:cubicBezTo>
                    <a:pt x="1788" y="499"/>
                    <a:pt x="1325" y="196"/>
                    <a:pt x="830" y="36"/>
                  </a:cubicBezTo>
                  <a:cubicBezTo>
                    <a:pt x="745" y="9"/>
                    <a:pt x="655" y="1"/>
                    <a:pt x="5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18"/>
            <p:cNvSpPr/>
            <p:nvPr/>
          </p:nvSpPr>
          <p:spPr>
            <a:xfrm>
              <a:off x="1606432" y="1707216"/>
              <a:ext cx="124271" cy="161174"/>
            </a:xfrm>
            <a:custGeom>
              <a:rect b="b" l="l" r="r" t="t"/>
              <a:pathLst>
                <a:path extrusionOk="0" h="3119" w="2395">
                  <a:moveTo>
                    <a:pt x="1359" y="0"/>
                  </a:moveTo>
                  <a:cubicBezTo>
                    <a:pt x="1065" y="0"/>
                    <a:pt x="774" y="40"/>
                    <a:pt x="496" y="119"/>
                  </a:cubicBezTo>
                  <a:cubicBezTo>
                    <a:pt x="256" y="198"/>
                    <a:pt x="1" y="837"/>
                    <a:pt x="97" y="1092"/>
                  </a:cubicBezTo>
                  <a:cubicBezTo>
                    <a:pt x="336" y="1778"/>
                    <a:pt x="767" y="2401"/>
                    <a:pt x="1134" y="3055"/>
                  </a:cubicBezTo>
                  <a:lnTo>
                    <a:pt x="1469" y="3119"/>
                  </a:lnTo>
                  <a:cubicBezTo>
                    <a:pt x="1788" y="2417"/>
                    <a:pt x="2076" y="1698"/>
                    <a:pt x="2315" y="980"/>
                  </a:cubicBezTo>
                  <a:cubicBezTo>
                    <a:pt x="2395" y="709"/>
                    <a:pt x="2219" y="103"/>
                    <a:pt x="2092" y="87"/>
                  </a:cubicBezTo>
                  <a:cubicBezTo>
                    <a:pt x="1851" y="28"/>
                    <a:pt x="1605" y="0"/>
                    <a:pt x="13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18"/>
            <p:cNvSpPr/>
            <p:nvPr/>
          </p:nvSpPr>
          <p:spPr>
            <a:xfrm>
              <a:off x="6247029" y="1608571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1261" y="0"/>
                  </a:moveTo>
                  <a:cubicBezTo>
                    <a:pt x="987" y="0"/>
                    <a:pt x="525" y="390"/>
                    <a:pt x="415" y="687"/>
                  </a:cubicBezTo>
                  <a:cubicBezTo>
                    <a:pt x="0" y="1868"/>
                    <a:pt x="575" y="2522"/>
                    <a:pt x="2362" y="2921"/>
                  </a:cubicBezTo>
                  <a:cubicBezTo>
                    <a:pt x="2362" y="2107"/>
                    <a:pt x="2474" y="1373"/>
                    <a:pt x="2315" y="687"/>
                  </a:cubicBezTo>
                  <a:cubicBezTo>
                    <a:pt x="2251" y="384"/>
                    <a:pt x="1660" y="33"/>
                    <a:pt x="1277" y="1"/>
                  </a:cubicBezTo>
                  <a:cubicBezTo>
                    <a:pt x="1272" y="0"/>
                    <a:pt x="1267" y="0"/>
                    <a:pt x="12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18"/>
            <p:cNvSpPr/>
            <p:nvPr/>
          </p:nvSpPr>
          <p:spPr>
            <a:xfrm>
              <a:off x="6381988" y="2781255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1277" y="0"/>
                  </a:moveTo>
                  <a:cubicBezTo>
                    <a:pt x="1004" y="0"/>
                    <a:pt x="541" y="390"/>
                    <a:pt x="432" y="687"/>
                  </a:cubicBezTo>
                  <a:cubicBezTo>
                    <a:pt x="1" y="1868"/>
                    <a:pt x="575" y="2522"/>
                    <a:pt x="2379" y="2921"/>
                  </a:cubicBezTo>
                  <a:cubicBezTo>
                    <a:pt x="2379" y="2107"/>
                    <a:pt x="2475" y="1373"/>
                    <a:pt x="2331" y="687"/>
                  </a:cubicBezTo>
                  <a:cubicBezTo>
                    <a:pt x="2251" y="368"/>
                    <a:pt x="1677" y="33"/>
                    <a:pt x="1294" y="1"/>
                  </a:cubicBezTo>
                  <a:cubicBezTo>
                    <a:pt x="1288" y="0"/>
                    <a:pt x="1283" y="0"/>
                    <a:pt x="12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18"/>
            <p:cNvSpPr/>
            <p:nvPr/>
          </p:nvSpPr>
          <p:spPr>
            <a:xfrm>
              <a:off x="4747381" y="1770258"/>
              <a:ext cx="117629" cy="145155"/>
            </a:xfrm>
            <a:custGeom>
              <a:rect b="b" l="l" r="r" t="t"/>
              <a:pathLst>
                <a:path extrusionOk="0" h="2809" w="2267">
                  <a:moveTo>
                    <a:pt x="1363" y="0"/>
                  </a:moveTo>
                  <a:cubicBezTo>
                    <a:pt x="1133" y="0"/>
                    <a:pt x="892" y="36"/>
                    <a:pt x="687" y="48"/>
                  </a:cubicBezTo>
                  <a:cubicBezTo>
                    <a:pt x="463" y="48"/>
                    <a:pt x="80" y="574"/>
                    <a:pt x="64" y="893"/>
                  </a:cubicBezTo>
                  <a:cubicBezTo>
                    <a:pt x="0" y="1596"/>
                    <a:pt x="1086" y="2649"/>
                    <a:pt x="2043" y="2809"/>
                  </a:cubicBezTo>
                  <a:cubicBezTo>
                    <a:pt x="2107" y="2138"/>
                    <a:pt x="2267" y="1452"/>
                    <a:pt x="2235" y="782"/>
                  </a:cubicBezTo>
                  <a:cubicBezTo>
                    <a:pt x="2183" y="127"/>
                    <a:pt x="1792" y="0"/>
                    <a:pt x="13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18"/>
            <p:cNvSpPr/>
            <p:nvPr/>
          </p:nvSpPr>
          <p:spPr>
            <a:xfrm>
              <a:off x="4695182" y="2299655"/>
              <a:ext cx="117681" cy="145207"/>
            </a:xfrm>
            <a:custGeom>
              <a:rect b="b" l="l" r="r" t="t"/>
              <a:pathLst>
                <a:path extrusionOk="0" h="2810" w="2268">
                  <a:moveTo>
                    <a:pt x="1375" y="1"/>
                  </a:moveTo>
                  <a:cubicBezTo>
                    <a:pt x="1143" y="1"/>
                    <a:pt x="899" y="37"/>
                    <a:pt x="687" y="48"/>
                  </a:cubicBezTo>
                  <a:cubicBezTo>
                    <a:pt x="464" y="48"/>
                    <a:pt x="97" y="575"/>
                    <a:pt x="65" y="894"/>
                  </a:cubicBezTo>
                  <a:cubicBezTo>
                    <a:pt x="1" y="1596"/>
                    <a:pt x="1102" y="2650"/>
                    <a:pt x="2044" y="2809"/>
                  </a:cubicBezTo>
                  <a:cubicBezTo>
                    <a:pt x="2107" y="2123"/>
                    <a:pt x="2267" y="1453"/>
                    <a:pt x="2235" y="783"/>
                  </a:cubicBezTo>
                  <a:cubicBezTo>
                    <a:pt x="2194" y="128"/>
                    <a:pt x="1807" y="1"/>
                    <a:pt x="13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18"/>
            <p:cNvSpPr/>
            <p:nvPr/>
          </p:nvSpPr>
          <p:spPr>
            <a:xfrm>
              <a:off x="5216080" y="2206023"/>
              <a:ext cx="118459" cy="145620"/>
            </a:xfrm>
            <a:custGeom>
              <a:rect b="b" l="l" r="r" t="t"/>
              <a:pathLst>
                <a:path extrusionOk="0" h="2818" w="2283">
                  <a:moveTo>
                    <a:pt x="1365" y="1"/>
                  </a:moveTo>
                  <a:cubicBezTo>
                    <a:pt x="1134" y="1"/>
                    <a:pt x="893" y="35"/>
                    <a:pt x="686" y="41"/>
                  </a:cubicBezTo>
                  <a:cubicBezTo>
                    <a:pt x="463" y="57"/>
                    <a:pt x="80" y="584"/>
                    <a:pt x="64" y="887"/>
                  </a:cubicBezTo>
                  <a:cubicBezTo>
                    <a:pt x="0" y="1605"/>
                    <a:pt x="1085" y="2658"/>
                    <a:pt x="2043" y="2818"/>
                  </a:cubicBezTo>
                  <a:cubicBezTo>
                    <a:pt x="2107" y="2132"/>
                    <a:pt x="2282" y="1445"/>
                    <a:pt x="2235" y="775"/>
                  </a:cubicBezTo>
                  <a:cubicBezTo>
                    <a:pt x="2183" y="121"/>
                    <a:pt x="1793" y="1"/>
                    <a:pt x="13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18"/>
            <p:cNvSpPr/>
            <p:nvPr/>
          </p:nvSpPr>
          <p:spPr>
            <a:xfrm>
              <a:off x="6810111" y="979288"/>
              <a:ext cx="204592" cy="135647"/>
            </a:xfrm>
            <a:custGeom>
              <a:rect b="b" l="l" r="r" t="t"/>
              <a:pathLst>
                <a:path extrusionOk="0" h="2625" w="3943">
                  <a:moveTo>
                    <a:pt x="3290" y="0"/>
                  </a:moveTo>
                  <a:cubicBezTo>
                    <a:pt x="3284" y="0"/>
                    <a:pt x="3278" y="1"/>
                    <a:pt x="3272" y="2"/>
                  </a:cubicBezTo>
                  <a:cubicBezTo>
                    <a:pt x="1772" y="241"/>
                    <a:pt x="799" y="1199"/>
                    <a:pt x="1" y="2587"/>
                  </a:cubicBezTo>
                  <a:cubicBezTo>
                    <a:pt x="143" y="2613"/>
                    <a:pt x="276" y="2624"/>
                    <a:pt x="403" y="2624"/>
                  </a:cubicBezTo>
                  <a:cubicBezTo>
                    <a:pt x="1232" y="2624"/>
                    <a:pt x="1765" y="2127"/>
                    <a:pt x="2347" y="1725"/>
                  </a:cubicBezTo>
                  <a:cubicBezTo>
                    <a:pt x="2666" y="1502"/>
                    <a:pt x="3065" y="1374"/>
                    <a:pt x="3400" y="1183"/>
                  </a:cubicBezTo>
                  <a:cubicBezTo>
                    <a:pt x="3592" y="1023"/>
                    <a:pt x="3783" y="848"/>
                    <a:pt x="3943" y="656"/>
                  </a:cubicBezTo>
                  <a:cubicBezTo>
                    <a:pt x="3727" y="440"/>
                    <a:pt x="3466" y="0"/>
                    <a:pt x="32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18"/>
            <p:cNvSpPr/>
            <p:nvPr/>
          </p:nvSpPr>
          <p:spPr>
            <a:xfrm>
              <a:off x="7210084" y="220485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1166" y="0"/>
                  </a:moveTo>
                  <a:cubicBezTo>
                    <a:pt x="823" y="0"/>
                    <a:pt x="403" y="319"/>
                    <a:pt x="129" y="593"/>
                  </a:cubicBezTo>
                  <a:cubicBezTo>
                    <a:pt x="1" y="721"/>
                    <a:pt x="33" y="1279"/>
                    <a:pt x="144" y="1359"/>
                  </a:cubicBezTo>
                  <a:cubicBezTo>
                    <a:pt x="735" y="1662"/>
                    <a:pt x="1325" y="1934"/>
                    <a:pt x="1948" y="2173"/>
                  </a:cubicBezTo>
                  <a:lnTo>
                    <a:pt x="2283" y="2508"/>
                  </a:lnTo>
                  <a:cubicBezTo>
                    <a:pt x="2475" y="2157"/>
                    <a:pt x="2730" y="1822"/>
                    <a:pt x="2794" y="1455"/>
                  </a:cubicBezTo>
                  <a:cubicBezTo>
                    <a:pt x="2826" y="1168"/>
                    <a:pt x="2714" y="880"/>
                    <a:pt x="2506" y="673"/>
                  </a:cubicBezTo>
                  <a:cubicBezTo>
                    <a:pt x="2123" y="370"/>
                    <a:pt x="1661" y="34"/>
                    <a:pt x="1214" y="2"/>
                  </a:cubicBezTo>
                  <a:cubicBezTo>
                    <a:pt x="1198" y="1"/>
                    <a:pt x="1182" y="0"/>
                    <a:pt x="1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18"/>
            <p:cNvSpPr/>
            <p:nvPr/>
          </p:nvSpPr>
          <p:spPr>
            <a:xfrm>
              <a:off x="1335684" y="94685"/>
              <a:ext cx="198781" cy="89915"/>
            </a:xfrm>
            <a:custGeom>
              <a:rect b="b" l="l" r="r" t="t"/>
              <a:pathLst>
                <a:path extrusionOk="0" h="1740" w="3831">
                  <a:moveTo>
                    <a:pt x="2867" y="0"/>
                  </a:moveTo>
                  <a:cubicBezTo>
                    <a:pt x="2824" y="0"/>
                    <a:pt x="2789" y="9"/>
                    <a:pt x="2761" y="29"/>
                  </a:cubicBezTo>
                  <a:cubicBezTo>
                    <a:pt x="2443" y="267"/>
                    <a:pt x="2206" y="481"/>
                    <a:pt x="1871" y="481"/>
                  </a:cubicBezTo>
                  <a:cubicBezTo>
                    <a:pt x="1735" y="481"/>
                    <a:pt x="1584" y="446"/>
                    <a:pt x="1405" y="364"/>
                  </a:cubicBezTo>
                  <a:cubicBezTo>
                    <a:pt x="1352" y="339"/>
                    <a:pt x="1290" y="328"/>
                    <a:pt x="1222" y="328"/>
                  </a:cubicBezTo>
                  <a:cubicBezTo>
                    <a:pt x="942" y="328"/>
                    <a:pt x="561" y="516"/>
                    <a:pt x="304" y="683"/>
                  </a:cubicBezTo>
                  <a:cubicBezTo>
                    <a:pt x="112" y="811"/>
                    <a:pt x="32" y="1178"/>
                    <a:pt x="0" y="1433"/>
                  </a:cubicBezTo>
                  <a:cubicBezTo>
                    <a:pt x="0" y="1529"/>
                    <a:pt x="335" y="1736"/>
                    <a:pt x="527" y="1736"/>
                  </a:cubicBezTo>
                  <a:cubicBezTo>
                    <a:pt x="589" y="1739"/>
                    <a:pt x="651" y="1740"/>
                    <a:pt x="712" y="1740"/>
                  </a:cubicBezTo>
                  <a:cubicBezTo>
                    <a:pt x="1819" y="1740"/>
                    <a:pt x="2813" y="1338"/>
                    <a:pt x="3751" y="779"/>
                  </a:cubicBezTo>
                  <a:cubicBezTo>
                    <a:pt x="3783" y="635"/>
                    <a:pt x="3815" y="507"/>
                    <a:pt x="3830" y="364"/>
                  </a:cubicBezTo>
                  <a:cubicBezTo>
                    <a:pt x="3520" y="256"/>
                    <a:pt x="3097" y="0"/>
                    <a:pt x="28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18"/>
            <p:cNvSpPr/>
            <p:nvPr/>
          </p:nvSpPr>
          <p:spPr>
            <a:xfrm>
              <a:off x="2832012" y="80578"/>
              <a:ext cx="128422" cy="165722"/>
            </a:xfrm>
            <a:custGeom>
              <a:rect b="b" l="l" r="r" t="t"/>
              <a:pathLst>
                <a:path extrusionOk="0" h="3207" w="2475">
                  <a:moveTo>
                    <a:pt x="1297" y="1"/>
                  </a:moveTo>
                  <a:cubicBezTo>
                    <a:pt x="1250" y="1"/>
                    <a:pt x="1220" y="5"/>
                    <a:pt x="1214" y="14"/>
                  </a:cubicBezTo>
                  <a:cubicBezTo>
                    <a:pt x="767" y="1020"/>
                    <a:pt x="1" y="1993"/>
                    <a:pt x="862" y="3206"/>
                  </a:cubicBezTo>
                  <a:cubicBezTo>
                    <a:pt x="1612" y="2839"/>
                    <a:pt x="2474" y="812"/>
                    <a:pt x="2091" y="238"/>
                  </a:cubicBezTo>
                  <a:cubicBezTo>
                    <a:pt x="1988" y="83"/>
                    <a:pt x="1497" y="1"/>
                    <a:pt x="1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18"/>
            <p:cNvSpPr/>
            <p:nvPr/>
          </p:nvSpPr>
          <p:spPr>
            <a:xfrm>
              <a:off x="2664727" y="1742147"/>
              <a:ext cx="104398" cy="121385"/>
            </a:xfrm>
            <a:custGeom>
              <a:rect b="b" l="l" r="r" t="t"/>
              <a:pathLst>
                <a:path extrusionOk="0" h="2349" w="2012">
                  <a:moveTo>
                    <a:pt x="848" y="1"/>
                  </a:moveTo>
                  <a:cubicBezTo>
                    <a:pt x="842" y="1"/>
                    <a:pt x="836" y="1"/>
                    <a:pt x="831" y="1"/>
                  </a:cubicBezTo>
                  <a:cubicBezTo>
                    <a:pt x="144" y="17"/>
                    <a:pt x="1" y="464"/>
                    <a:pt x="33" y="1022"/>
                  </a:cubicBezTo>
                  <a:cubicBezTo>
                    <a:pt x="48" y="1739"/>
                    <a:pt x="292" y="2348"/>
                    <a:pt x="1088" y="2348"/>
                  </a:cubicBezTo>
                  <a:cubicBezTo>
                    <a:pt x="1109" y="2348"/>
                    <a:pt x="1129" y="2348"/>
                    <a:pt x="1150" y="2347"/>
                  </a:cubicBezTo>
                  <a:cubicBezTo>
                    <a:pt x="1485" y="2331"/>
                    <a:pt x="1820" y="1996"/>
                    <a:pt x="2012" y="1884"/>
                  </a:cubicBezTo>
                  <a:cubicBezTo>
                    <a:pt x="2012" y="794"/>
                    <a:pt x="1417" y="1"/>
                    <a:pt x="8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18"/>
            <p:cNvSpPr/>
            <p:nvPr/>
          </p:nvSpPr>
          <p:spPr>
            <a:xfrm>
              <a:off x="1581630" y="2768905"/>
              <a:ext cx="104398" cy="122108"/>
            </a:xfrm>
            <a:custGeom>
              <a:rect b="b" l="l" r="r" t="t"/>
              <a:pathLst>
                <a:path extrusionOk="0" h="2363" w="2012">
                  <a:moveTo>
                    <a:pt x="814" y="0"/>
                  </a:moveTo>
                  <a:cubicBezTo>
                    <a:pt x="144" y="32"/>
                    <a:pt x="0" y="479"/>
                    <a:pt x="16" y="1022"/>
                  </a:cubicBezTo>
                  <a:cubicBezTo>
                    <a:pt x="48" y="1747"/>
                    <a:pt x="297" y="2363"/>
                    <a:pt x="1118" y="2363"/>
                  </a:cubicBezTo>
                  <a:cubicBezTo>
                    <a:pt x="1128" y="2363"/>
                    <a:pt x="1139" y="2362"/>
                    <a:pt x="1149" y="2362"/>
                  </a:cubicBezTo>
                  <a:cubicBezTo>
                    <a:pt x="1484" y="2346"/>
                    <a:pt x="1804" y="2011"/>
                    <a:pt x="2011" y="1899"/>
                  </a:cubicBezTo>
                  <a:cubicBezTo>
                    <a:pt x="2011" y="798"/>
                    <a:pt x="1389" y="0"/>
                    <a:pt x="8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18"/>
            <p:cNvSpPr/>
            <p:nvPr/>
          </p:nvSpPr>
          <p:spPr>
            <a:xfrm>
              <a:off x="5702990" y="639481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177" y="0"/>
                  </a:moveTo>
                  <a:cubicBezTo>
                    <a:pt x="697" y="0"/>
                    <a:pt x="142" y="674"/>
                    <a:pt x="0" y="1311"/>
                  </a:cubicBezTo>
                  <a:lnTo>
                    <a:pt x="830" y="2540"/>
                  </a:lnTo>
                  <a:cubicBezTo>
                    <a:pt x="1277" y="2061"/>
                    <a:pt x="1836" y="1630"/>
                    <a:pt x="2155" y="1072"/>
                  </a:cubicBezTo>
                  <a:cubicBezTo>
                    <a:pt x="2235" y="912"/>
                    <a:pt x="1724" y="194"/>
                    <a:pt x="1357" y="35"/>
                  </a:cubicBezTo>
                  <a:cubicBezTo>
                    <a:pt x="1299" y="11"/>
                    <a:pt x="1239" y="0"/>
                    <a:pt x="11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18"/>
            <p:cNvSpPr/>
            <p:nvPr/>
          </p:nvSpPr>
          <p:spPr>
            <a:xfrm>
              <a:off x="6671831" y="1687632"/>
              <a:ext cx="116799" cy="131306"/>
            </a:xfrm>
            <a:custGeom>
              <a:rect b="b" l="l" r="r" t="t"/>
              <a:pathLst>
                <a:path extrusionOk="0" h="2541" w="2251">
                  <a:moveTo>
                    <a:pt x="1178" y="0"/>
                  </a:moveTo>
                  <a:cubicBezTo>
                    <a:pt x="698" y="0"/>
                    <a:pt x="142" y="675"/>
                    <a:pt x="1" y="1311"/>
                  </a:cubicBezTo>
                  <a:lnTo>
                    <a:pt x="830" y="2540"/>
                  </a:lnTo>
                  <a:cubicBezTo>
                    <a:pt x="1293" y="2062"/>
                    <a:pt x="1836" y="1647"/>
                    <a:pt x="2155" y="1088"/>
                  </a:cubicBezTo>
                  <a:cubicBezTo>
                    <a:pt x="2251" y="912"/>
                    <a:pt x="1724" y="194"/>
                    <a:pt x="1357" y="35"/>
                  </a:cubicBezTo>
                  <a:cubicBezTo>
                    <a:pt x="1299" y="11"/>
                    <a:pt x="1239" y="0"/>
                    <a:pt x="117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18"/>
            <p:cNvSpPr/>
            <p:nvPr/>
          </p:nvSpPr>
          <p:spPr>
            <a:xfrm>
              <a:off x="5661584" y="48179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166" y="0"/>
                  </a:moveTo>
                  <a:cubicBezTo>
                    <a:pt x="694" y="0"/>
                    <a:pt x="128" y="675"/>
                    <a:pt x="0" y="1312"/>
                  </a:cubicBezTo>
                  <a:cubicBezTo>
                    <a:pt x="272" y="1726"/>
                    <a:pt x="543" y="2125"/>
                    <a:pt x="814" y="2540"/>
                  </a:cubicBezTo>
                  <a:cubicBezTo>
                    <a:pt x="1277" y="2062"/>
                    <a:pt x="1836" y="1647"/>
                    <a:pt x="2139" y="1072"/>
                  </a:cubicBezTo>
                  <a:cubicBezTo>
                    <a:pt x="2235" y="913"/>
                    <a:pt x="1724" y="194"/>
                    <a:pt x="1341" y="35"/>
                  </a:cubicBezTo>
                  <a:cubicBezTo>
                    <a:pt x="1285" y="11"/>
                    <a:pt x="1226" y="0"/>
                    <a:pt x="1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18"/>
            <p:cNvSpPr/>
            <p:nvPr/>
          </p:nvSpPr>
          <p:spPr>
            <a:xfrm>
              <a:off x="5042153" y="29938"/>
              <a:ext cx="142483" cy="93480"/>
            </a:xfrm>
            <a:custGeom>
              <a:rect b="b" l="l" r="r" t="t"/>
              <a:pathLst>
                <a:path extrusionOk="0" h="1809" w="2746">
                  <a:moveTo>
                    <a:pt x="1563" y="0"/>
                  </a:moveTo>
                  <a:cubicBezTo>
                    <a:pt x="1365" y="0"/>
                    <a:pt x="1164" y="32"/>
                    <a:pt x="990" y="85"/>
                  </a:cubicBezTo>
                  <a:cubicBezTo>
                    <a:pt x="687" y="164"/>
                    <a:pt x="288" y="452"/>
                    <a:pt x="208" y="723"/>
                  </a:cubicBezTo>
                  <a:cubicBezTo>
                    <a:pt x="1" y="1441"/>
                    <a:pt x="368" y="1680"/>
                    <a:pt x="1597" y="1808"/>
                  </a:cubicBezTo>
                  <a:cubicBezTo>
                    <a:pt x="1964" y="1585"/>
                    <a:pt x="2443" y="1425"/>
                    <a:pt x="2650" y="1090"/>
                  </a:cubicBezTo>
                  <a:cubicBezTo>
                    <a:pt x="2746" y="914"/>
                    <a:pt x="2443" y="292"/>
                    <a:pt x="2171" y="132"/>
                  </a:cubicBezTo>
                  <a:cubicBezTo>
                    <a:pt x="2003" y="40"/>
                    <a:pt x="1785" y="0"/>
                    <a:pt x="15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18"/>
            <p:cNvSpPr/>
            <p:nvPr/>
          </p:nvSpPr>
          <p:spPr>
            <a:xfrm>
              <a:off x="5901719" y="883692"/>
              <a:ext cx="127591" cy="113013"/>
            </a:xfrm>
            <a:custGeom>
              <a:rect b="b" l="l" r="r" t="t"/>
              <a:pathLst>
                <a:path extrusionOk="0" h="2187" w="2459">
                  <a:moveTo>
                    <a:pt x="2331" y="1"/>
                  </a:moveTo>
                  <a:lnTo>
                    <a:pt x="48" y="384"/>
                  </a:lnTo>
                  <a:cubicBezTo>
                    <a:pt x="32" y="527"/>
                    <a:pt x="16" y="671"/>
                    <a:pt x="0" y="814"/>
                  </a:cubicBezTo>
                  <a:lnTo>
                    <a:pt x="2043" y="2187"/>
                  </a:lnTo>
                  <a:lnTo>
                    <a:pt x="2458" y="1995"/>
                  </a:lnTo>
                  <a:cubicBezTo>
                    <a:pt x="2410" y="1341"/>
                    <a:pt x="2378" y="671"/>
                    <a:pt x="23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18"/>
            <p:cNvSpPr/>
            <p:nvPr/>
          </p:nvSpPr>
          <p:spPr>
            <a:xfrm>
              <a:off x="5438002" y="1263028"/>
              <a:ext cx="149073" cy="64387"/>
            </a:xfrm>
            <a:custGeom>
              <a:rect b="b" l="l" r="r" t="t"/>
              <a:pathLst>
                <a:path extrusionOk="0" h="1246" w="2873">
                  <a:moveTo>
                    <a:pt x="531" y="0"/>
                  </a:moveTo>
                  <a:cubicBezTo>
                    <a:pt x="351" y="0"/>
                    <a:pt x="1" y="338"/>
                    <a:pt x="16" y="432"/>
                  </a:cubicBezTo>
                  <a:cubicBezTo>
                    <a:pt x="96" y="703"/>
                    <a:pt x="272" y="942"/>
                    <a:pt x="511" y="1086"/>
                  </a:cubicBezTo>
                  <a:cubicBezTo>
                    <a:pt x="750" y="1230"/>
                    <a:pt x="1086" y="1198"/>
                    <a:pt x="1469" y="1246"/>
                  </a:cubicBezTo>
                  <a:cubicBezTo>
                    <a:pt x="1899" y="1198"/>
                    <a:pt x="2330" y="1102"/>
                    <a:pt x="2761" y="974"/>
                  </a:cubicBezTo>
                  <a:cubicBezTo>
                    <a:pt x="2873" y="926"/>
                    <a:pt x="2873" y="304"/>
                    <a:pt x="2857" y="304"/>
                  </a:cubicBezTo>
                  <a:cubicBezTo>
                    <a:pt x="2091" y="160"/>
                    <a:pt x="1325" y="49"/>
                    <a:pt x="543" y="1"/>
                  </a:cubicBezTo>
                  <a:cubicBezTo>
                    <a:pt x="539" y="0"/>
                    <a:pt x="535" y="0"/>
                    <a:pt x="5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18"/>
            <p:cNvSpPr/>
            <p:nvPr/>
          </p:nvSpPr>
          <p:spPr>
            <a:xfrm>
              <a:off x="6706077" y="1475563"/>
              <a:ext cx="118874" cy="100818"/>
            </a:xfrm>
            <a:custGeom>
              <a:rect b="b" l="l" r="r" t="t"/>
              <a:pathLst>
                <a:path extrusionOk="0" h="1951" w="2291">
                  <a:moveTo>
                    <a:pt x="1554" y="0"/>
                  </a:moveTo>
                  <a:cubicBezTo>
                    <a:pt x="1519" y="0"/>
                    <a:pt x="1483" y="7"/>
                    <a:pt x="1447" y="21"/>
                  </a:cubicBezTo>
                  <a:cubicBezTo>
                    <a:pt x="952" y="197"/>
                    <a:pt x="378" y="628"/>
                    <a:pt x="202" y="1075"/>
                  </a:cubicBezTo>
                  <a:cubicBezTo>
                    <a:pt x="1" y="1564"/>
                    <a:pt x="813" y="1950"/>
                    <a:pt x="1901" y="1950"/>
                  </a:cubicBezTo>
                  <a:cubicBezTo>
                    <a:pt x="2018" y="1950"/>
                    <a:pt x="2138" y="1946"/>
                    <a:pt x="2261" y="1936"/>
                  </a:cubicBezTo>
                  <a:cubicBezTo>
                    <a:pt x="2290" y="894"/>
                    <a:pt x="1955" y="0"/>
                    <a:pt x="15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18"/>
            <p:cNvSpPr/>
            <p:nvPr/>
          </p:nvSpPr>
          <p:spPr>
            <a:xfrm>
              <a:off x="4060081" y="487871"/>
              <a:ext cx="141653" cy="94927"/>
            </a:xfrm>
            <a:custGeom>
              <a:rect b="b" l="l" r="r" t="t"/>
              <a:pathLst>
                <a:path extrusionOk="0" h="1837" w="2730">
                  <a:moveTo>
                    <a:pt x="431" y="0"/>
                  </a:moveTo>
                  <a:cubicBezTo>
                    <a:pt x="255" y="271"/>
                    <a:pt x="0" y="511"/>
                    <a:pt x="0" y="734"/>
                  </a:cubicBezTo>
                  <a:cubicBezTo>
                    <a:pt x="0" y="990"/>
                    <a:pt x="192" y="1389"/>
                    <a:pt x="399" y="1468"/>
                  </a:cubicBezTo>
                  <a:cubicBezTo>
                    <a:pt x="926" y="1660"/>
                    <a:pt x="1484" y="1788"/>
                    <a:pt x="2043" y="1835"/>
                  </a:cubicBezTo>
                  <a:cubicBezTo>
                    <a:pt x="2059" y="1836"/>
                    <a:pt x="2075" y="1837"/>
                    <a:pt x="2091" y="1837"/>
                  </a:cubicBezTo>
                  <a:cubicBezTo>
                    <a:pt x="2326" y="1837"/>
                    <a:pt x="2532" y="1727"/>
                    <a:pt x="2681" y="1532"/>
                  </a:cubicBezTo>
                  <a:cubicBezTo>
                    <a:pt x="2729" y="1293"/>
                    <a:pt x="2649" y="1053"/>
                    <a:pt x="2458" y="894"/>
                  </a:cubicBezTo>
                  <a:cubicBezTo>
                    <a:pt x="1851" y="575"/>
                    <a:pt x="1197" y="319"/>
                    <a:pt x="4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18"/>
            <p:cNvSpPr/>
            <p:nvPr/>
          </p:nvSpPr>
          <p:spPr>
            <a:xfrm>
              <a:off x="5591173" y="1496439"/>
              <a:ext cx="109379" cy="185617"/>
            </a:xfrm>
            <a:custGeom>
              <a:rect b="b" l="l" r="r" t="t"/>
              <a:pathLst>
                <a:path extrusionOk="0" h="3592" w="2108">
                  <a:moveTo>
                    <a:pt x="1645" y="0"/>
                  </a:moveTo>
                  <a:cubicBezTo>
                    <a:pt x="495" y="894"/>
                    <a:pt x="224" y="2155"/>
                    <a:pt x="1" y="3591"/>
                  </a:cubicBezTo>
                  <a:cubicBezTo>
                    <a:pt x="1230" y="3112"/>
                    <a:pt x="2107" y="1038"/>
                    <a:pt x="164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18"/>
            <p:cNvSpPr/>
            <p:nvPr/>
          </p:nvSpPr>
          <p:spPr>
            <a:xfrm>
              <a:off x="4502265" y="550551"/>
              <a:ext cx="109223" cy="112290"/>
            </a:xfrm>
            <a:custGeom>
              <a:rect b="b" l="l" r="r" t="t"/>
              <a:pathLst>
                <a:path extrusionOk="0" h="2173" w="2105">
                  <a:moveTo>
                    <a:pt x="1102" y="0"/>
                  </a:moveTo>
                  <a:lnTo>
                    <a:pt x="671" y="48"/>
                  </a:lnTo>
                  <a:cubicBezTo>
                    <a:pt x="463" y="447"/>
                    <a:pt x="0" y="942"/>
                    <a:pt x="112" y="1197"/>
                  </a:cubicBezTo>
                  <a:cubicBezTo>
                    <a:pt x="288" y="1612"/>
                    <a:pt x="798" y="1995"/>
                    <a:pt x="1245" y="2170"/>
                  </a:cubicBezTo>
                  <a:cubicBezTo>
                    <a:pt x="1250" y="2172"/>
                    <a:pt x="1256" y="2173"/>
                    <a:pt x="1263" y="2173"/>
                  </a:cubicBezTo>
                  <a:cubicBezTo>
                    <a:pt x="1450" y="2173"/>
                    <a:pt x="2105" y="1509"/>
                    <a:pt x="2043" y="1309"/>
                  </a:cubicBezTo>
                  <a:cubicBezTo>
                    <a:pt x="1900" y="830"/>
                    <a:pt x="1437" y="431"/>
                    <a:pt x="1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18"/>
            <p:cNvSpPr/>
            <p:nvPr/>
          </p:nvSpPr>
          <p:spPr>
            <a:xfrm>
              <a:off x="4035227" y="1763644"/>
              <a:ext cx="162356" cy="104745"/>
            </a:xfrm>
            <a:custGeom>
              <a:rect b="b" l="l" r="r" t="t"/>
              <a:pathLst>
                <a:path extrusionOk="0" h="2027" w="3129">
                  <a:moveTo>
                    <a:pt x="750" y="0"/>
                  </a:moveTo>
                  <a:cubicBezTo>
                    <a:pt x="511" y="0"/>
                    <a:pt x="256" y="319"/>
                    <a:pt x="0" y="479"/>
                  </a:cubicBezTo>
                  <a:cubicBezTo>
                    <a:pt x="208" y="702"/>
                    <a:pt x="367" y="989"/>
                    <a:pt x="607" y="1117"/>
                  </a:cubicBezTo>
                  <a:cubicBezTo>
                    <a:pt x="1086" y="1357"/>
                    <a:pt x="1564" y="1564"/>
                    <a:pt x="2059" y="1740"/>
                  </a:cubicBezTo>
                  <a:cubicBezTo>
                    <a:pt x="2314" y="1835"/>
                    <a:pt x="2586" y="1883"/>
                    <a:pt x="3128" y="2027"/>
                  </a:cubicBezTo>
                  <a:cubicBezTo>
                    <a:pt x="2538" y="750"/>
                    <a:pt x="1884" y="32"/>
                    <a:pt x="7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18"/>
            <p:cNvSpPr/>
            <p:nvPr/>
          </p:nvSpPr>
          <p:spPr>
            <a:xfrm>
              <a:off x="5473648" y="1333150"/>
              <a:ext cx="116747" cy="98286"/>
            </a:xfrm>
            <a:custGeom>
              <a:rect b="b" l="l" r="r" t="t"/>
              <a:pathLst>
                <a:path extrusionOk="0" h="1902" w="2250">
                  <a:moveTo>
                    <a:pt x="1340" y="0"/>
                  </a:moveTo>
                  <a:cubicBezTo>
                    <a:pt x="207" y="80"/>
                    <a:pt x="207" y="894"/>
                    <a:pt x="31" y="1485"/>
                  </a:cubicBezTo>
                  <a:cubicBezTo>
                    <a:pt x="1" y="1561"/>
                    <a:pt x="381" y="1901"/>
                    <a:pt x="469" y="1901"/>
                  </a:cubicBezTo>
                  <a:cubicBezTo>
                    <a:pt x="472" y="1901"/>
                    <a:pt x="476" y="1901"/>
                    <a:pt x="478" y="1899"/>
                  </a:cubicBezTo>
                  <a:cubicBezTo>
                    <a:pt x="1085" y="1596"/>
                    <a:pt x="2122" y="1899"/>
                    <a:pt x="2218" y="910"/>
                  </a:cubicBezTo>
                  <a:cubicBezTo>
                    <a:pt x="2250" y="639"/>
                    <a:pt x="1643" y="304"/>
                    <a:pt x="13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18"/>
            <p:cNvSpPr/>
            <p:nvPr/>
          </p:nvSpPr>
          <p:spPr>
            <a:xfrm>
              <a:off x="4235616" y="1883940"/>
              <a:ext cx="115138" cy="94152"/>
            </a:xfrm>
            <a:custGeom>
              <a:rect b="b" l="l" r="r" t="t"/>
              <a:pathLst>
                <a:path extrusionOk="0" h="1822" w="2219">
                  <a:moveTo>
                    <a:pt x="1219" y="0"/>
                  </a:moveTo>
                  <a:cubicBezTo>
                    <a:pt x="693" y="0"/>
                    <a:pt x="536" y="690"/>
                    <a:pt x="192" y="1007"/>
                  </a:cubicBezTo>
                  <a:cubicBezTo>
                    <a:pt x="64" y="1167"/>
                    <a:pt x="1" y="1391"/>
                    <a:pt x="48" y="1598"/>
                  </a:cubicBezTo>
                  <a:cubicBezTo>
                    <a:pt x="80" y="1726"/>
                    <a:pt x="368" y="1774"/>
                    <a:pt x="479" y="1821"/>
                  </a:cubicBezTo>
                  <a:cubicBezTo>
                    <a:pt x="878" y="1742"/>
                    <a:pt x="1277" y="1726"/>
                    <a:pt x="1533" y="1598"/>
                  </a:cubicBezTo>
                  <a:cubicBezTo>
                    <a:pt x="1788" y="1470"/>
                    <a:pt x="2219" y="1167"/>
                    <a:pt x="2187" y="1007"/>
                  </a:cubicBezTo>
                  <a:cubicBezTo>
                    <a:pt x="2123" y="672"/>
                    <a:pt x="1900" y="225"/>
                    <a:pt x="1596" y="98"/>
                  </a:cubicBezTo>
                  <a:cubicBezTo>
                    <a:pt x="1452" y="29"/>
                    <a:pt x="1327" y="0"/>
                    <a:pt x="12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18"/>
            <p:cNvSpPr/>
            <p:nvPr/>
          </p:nvSpPr>
          <p:spPr>
            <a:xfrm>
              <a:off x="2048668" y="316365"/>
              <a:ext cx="154884" cy="76686"/>
            </a:xfrm>
            <a:custGeom>
              <a:rect b="b" l="l" r="r" t="t"/>
              <a:pathLst>
                <a:path extrusionOk="0" h="1484" w="2985">
                  <a:moveTo>
                    <a:pt x="1645" y="1"/>
                  </a:moveTo>
                  <a:cubicBezTo>
                    <a:pt x="1100" y="1"/>
                    <a:pt x="642" y="316"/>
                    <a:pt x="0" y="1005"/>
                  </a:cubicBezTo>
                  <a:cubicBezTo>
                    <a:pt x="275" y="1325"/>
                    <a:pt x="617" y="1483"/>
                    <a:pt x="1004" y="1483"/>
                  </a:cubicBezTo>
                  <a:cubicBezTo>
                    <a:pt x="1584" y="1483"/>
                    <a:pt x="2267" y="1129"/>
                    <a:pt x="2985" y="431"/>
                  </a:cubicBezTo>
                  <a:cubicBezTo>
                    <a:pt x="2437" y="150"/>
                    <a:pt x="2020" y="1"/>
                    <a:pt x="1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18"/>
            <p:cNvSpPr/>
            <p:nvPr/>
          </p:nvSpPr>
          <p:spPr>
            <a:xfrm>
              <a:off x="2054428" y="789697"/>
              <a:ext cx="68803" cy="175695"/>
            </a:xfrm>
            <a:custGeom>
              <a:rect b="b" l="l" r="r" t="t"/>
              <a:pathLst>
                <a:path extrusionOk="0" h="3400" w="1326">
                  <a:moveTo>
                    <a:pt x="671" y="0"/>
                  </a:moveTo>
                  <a:lnTo>
                    <a:pt x="304" y="96"/>
                  </a:lnTo>
                  <a:cubicBezTo>
                    <a:pt x="192" y="1149"/>
                    <a:pt x="97" y="2187"/>
                    <a:pt x="1" y="3224"/>
                  </a:cubicBezTo>
                  <a:lnTo>
                    <a:pt x="320" y="3400"/>
                  </a:lnTo>
                  <a:cubicBezTo>
                    <a:pt x="655" y="2905"/>
                    <a:pt x="1230" y="2410"/>
                    <a:pt x="1278" y="1883"/>
                  </a:cubicBezTo>
                  <a:cubicBezTo>
                    <a:pt x="1326" y="1277"/>
                    <a:pt x="895" y="623"/>
                    <a:pt x="6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18"/>
            <p:cNvSpPr/>
            <p:nvPr/>
          </p:nvSpPr>
          <p:spPr>
            <a:xfrm>
              <a:off x="6286775" y="754145"/>
              <a:ext cx="103567" cy="109809"/>
            </a:xfrm>
            <a:custGeom>
              <a:rect b="b" l="l" r="r" t="t"/>
              <a:pathLst>
                <a:path extrusionOk="0" h="2125" w="1996">
                  <a:moveTo>
                    <a:pt x="1069" y="1"/>
                  </a:moveTo>
                  <a:cubicBezTo>
                    <a:pt x="1064" y="1"/>
                    <a:pt x="1059" y="1"/>
                    <a:pt x="1054" y="2"/>
                  </a:cubicBezTo>
                  <a:cubicBezTo>
                    <a:pt x="352" y="130"/>
                    <a:pt x="1" y="688"/>
                    <a:pt x="80" y="1406"/>
                  </a:cubicBezTo>
                  <a:cubicBezTo>
                    <a:pt x="96" y="1662"/>
                    <a:pt x="368" y="1885"/>
                    <a:pt x="543" y="2125"/>
                  </a:cubicBezTo>
                  <a:lnTo>
                    <a:pt x="1995" y="1087"/>
                  </a:lnTo>
                  <a:cubicBezTo>
                    <a:pt x="1560" y="574"/>
                    <a:pt x="1261" y="1"/>
                    <a:pt x="10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18"/>
            <p:cNvSpPr/>
            <p:nvPr/>
          </p:nvSpPr>
          <p:spPr>
            <a:xfrm>
              <a:off x="7586034" y="843438"/>
              <a:ext cx="76223" cy="131875"/>
            </a:xfrm>
            <a:custGeom>
              <a:rect b="b" l="l" r="r" t="t"/>
              <a:pathLst>
                <a:path extrusionOk="0" h="2552" w="1469">
                  <a:moveTo>
                    <a:pt x="848" y="0"/>
                  </a:moveTo>
                  <a:cubicBezTo>
                    <a:pt x="654" y="0"/>
                    <a:pt x="236" y="257"/>
                    <a:pt x="208" y="412"/>
                  </a:cubicBezTo>
                  <a:cubicBezTo>
                    <a:pt x="112" y="1179"/>
                    <a:pt x="1" y="2024"/>
                    <a:pt x="1038" y="2551"/>
                  </a:cubicBezTo>
                  <a:cubicBezTo>
                    <a:pt x="1197" y="1913"/>
                    <a:pt x="1421" y="1354"/>
                    <a:pt x="1453" y="764"/>
                  </a:cubicBezTo>
                  <a:cubicBezTo>
                    <a:pt x="1469" y="508"/>
                    <a:pt x="1166" y="141"/>
                    <a:pt x="910" y="14"/>
                  </a:cubicBezTo>
                  <a:cubicBezTo>
                    <a:pt x="894" y="5"/>
                    <a:pt x="873" y="0"/>
                    <a:pt x="8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18"/>
            <p:cNvSpPr/>
            <p:nvPr/>
          </p:nvSpPr>
          <p:spPr>
            <a:xfrm>
              <a:off x="6459041" y="1162420"/>
              <a:ext cx="106006" cy="199621"/>
            </a:xfrm>
            <a:custGeom>
              <a:rect b="b" l="l" r="r" t="t"/>
              <a:pathLst>
                <a:path extrusionOk="0" h="3863" w="2043">
                  <a:moveTo>
                    <a:pt x="1644" y="1"/>
                  </a:moveTo>
                  <a:lnTo>
                    <a:pt x="1644" y="1"/>
                  </a:lnTo>
                  <a:cubicBezTo>
                    <a:pt x="1516" y="49"/>
                    <a:pt x="1404" y="128"/>
                    <a:pt x="1309" y="224"/>
                  </a:cubicBezTo>
                  <a:cubicBezTo>
                    <a:pt x="942" y="671"/>
                    <a:pt x="0" y="1006"/>
                    <a:pt x="1021" y="1740"/>
                  </a:cubicBezTo>
                  <a:cubicBezTo>
                    <a:pt x="1101" y="1804"/>
                    <a:pt x="1053" y="2123"/>
                    <a:pt x="974" y="2283"/>
                  </a:cubicBezTo>
                  <a:cubicBezTo>
                    <a:pt x="718" y="2826"/>
                    <a:pt x="431" y="3336"/>
                    <a:pt x="144" y="3863"/>
                  </a:cubicBezTo>
                  <a:cubicBezTo>
                    <a:pt x="1468" y="3161"/>
                    <a:pt x="2043" y="1756"/>
                    <a:pt x="16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18"/>
            <p:cNvSpPr/>
            <p:nvPr/>
          </p:nvSpPr>
          <p:spPr>
            <a:xfrm>
              <a:off x="4564374" y="926581"/>
              <a:ext cx="83695" cy="134458"/>
            </a:xfrm>
            <a:custGeom>
              <a:rect b="b" l="l" r="r" t="t"/>
              <a:pathLst>
                <a:path extrusionOk="0" h="2602" w="1613">
                  <a:moveTo>
                    <a:pt x="1612" y="0"/>
                  </a:moveTo>
                  <a:lnTo>
                    <a:pt x="1341" y="64"/>
                  </a:lnTo>
                  <a:cubicBezTo>
                    <a:pt x="894" y="591"/>
                    <a:pt x="495" y="1149"/>
                    <a:pt x="112" y="1740"/>
                  </a:cubicBezTo>
                  <a:cubicBezTo>
                    <a:pt x="0" y="1931"/>
                    <a:pt x="208" y="2315"/>
                    <a:pt x="272" y="2602"/>
                  </a:cubicBezTo>
                  <a:cubicBezTo>
                    <a:pt x="607" y="2506"/>
                    <a:pt x="1165" y="2490"/>
                    <a:pt x="1213" y="2330"/>
                  </a:cubicBezTo>
                  <a:cubicBezTo>
                    <a:pt x="1389" y="1564"/>
                    <a:pt x="1516" y="782"/>
                    <a:pt x="16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18"/>
            <p:cNvSpPr/>
            <p:nvPr/>
          </p:nvSpPr>
          <p:spPr>
            <a:xfrm>
              <a:off x="4768914" y="830106"/>
              <a:ext cx="68751" cy="122935"/>
            </a:xfrm>
            <a:custGeom>
              <a:rect b="b" l="l" r="r" t="t"/>
              <a:pathLst>
                <a:path extrusionOk="0" h="2379" w="1325">
                  <a:moveTo>
                    <a:pt x="32" y="0"/>
                  </a:moveTo>
                  <a:cubicBezTo>
                    <a:pt x="32" y="702"/>
                    <a:pt x="0" y="1277"/>
                    <a:pt x="48" y="1836"/>
                  </a:cubicBezTo>
                  <a:cubicBezTo>
                    <a:pt x="79" y="2038"/>
                    <a:pt x="339" y="2379"/>
                    <a:pt x="441" y="2379"/>
                  </a:cubicBezTo>
                  <a:cubicBezTo>
                    <a:pt x="443" y="2379"/>
                    <a:pt x="445" y="2378"/>
                    <a:pt x="447" y="2378"/>
                  </a:cubicBezTo>
                  <a:cubicBezTo>
                    <a:pt x="686" y="2314"/>
                    <a:pt x="1038" y="2139"/>
                    <a:pt x="1101" y="1947"/>
                  </a:cubicBezTo>
                  <a:cubicBezTo>
                    <a:pt x="1325" y="1133"/>
                    <a:pt x="1165" y="447"/>
                    <a:pt x="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18"/>
            <p:cNvSpPr/>
            <p:nvPr/>
          </p:nvSpPr>
          <p:spPr>
            <a:xfrm>
              <a:off x="5210268" y="1155030"/>
              <a:ext cx="80374" cy="105572"/>
            </a:xfrm>
            <a:custGeom>
              <a:rect b="b" l="l" r="r" t="t"/>
              <a:pathLst>
                <a:path extrusionOk="0" h="2043" w="1549">
                  <a:moveTo>
                    <a:pt x="751" y="0"/>
                  </a:moveTo>
                  <a:cubicBezTo>
                    <a:pt x="384" y="543"/>
                    <a:pt x="1" y="910"/>
                    <a:pt x="64" y="1069"/>
                  </a:cubicBezTo>
                  <a:cubicBezTo>
                    <a:pt x="224" y="1436"/>
                    <a:pt x="607" y="1724"/>
                    <a:pt x="910" y="2043"/>
                  </a:cubicBezTo>
                  <a:cubicBezTo>
                    <a:pt x="1118" y="1788"/>
                    <a:pt x="1549" y="1516"/>
                    <a:pt x="1501" y="1309"/>
                  </a:cubicBezTo>
                  <a:cubicBezTo>
                    <a:pt x="1437" y="942"/>
                    <a:pt x="1118" y="591"/>
                    <a:pt x="75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18"/>
            <p:cNvSpPr/>
            <p:nvPr/>
          </p:nvSpPr>
          <p:spPr>
            <a:xfrm>
              <a:off x="4871599" y="591735"/>
              <a:ext cx="91063" cy="87486"/>
            </a:xfrm>
            <a:custGeom>
              <a:rect b="b" l="l" r="r" t="t"/>
              <a:pathLst>
                <a:path extrusionOk="0" h="1693" w="1755">
                  <a:moveTo>
                    <a:pt x="1263" y="1"/>
                  </a:moveTo>
                  <a:cubicBezTo>
                    <a:pt x="1262" y="1"/>
                    <a:pt x="1261" y="1"/>
                    <a:pt x="1261" y="1"/>
                  </a:cubicBezTo>
                  <a:cubicBezTo>
                    <a:pt x="814" y="272"/>
                    <a:pt x="399" y="576"/>
                    <a:pt x="0" y="895"/>
                  </a:cubicBezTo>
                  <a:lnTo>
                    <a:pt x="910" y="1693"/>
                  </a:lnTo>
                  <a:cubicBezTo>
                    <a:pt x="1181" y="1342"/>
                    <a:pt x="1500" y="1006"/>
                    <a:pt x="1708" y="607"/>
                  </a:cubicBezTo>
                  <a:cubicBezTo>
                    <a:pt x="1755" y="497"/>
                    <a:pt x="1307" y="1"/>
                    <a:pt x="126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18"/>
            <p:cNvSpPr/>
            <p:nvPr/>
          </p:nvSpPr>
          <p:spPr>
            <a:xfrm>
              <a:off x="4355684" y="2024234"/>
              <a:ext cx="88676" cy="92705"/>
            </a:xfrm>
            <a:custGeom>
              <a:rect b="b" l="l" r="r" t="t"/>
              <a:pathLst>
                <a:path extrusionOk="0" h="1794" w="1709">
                  <a:moveTo>
                    <a:pt x="767" y="0"/>
                  </a:moveTo>
                  <a:cubicBezTo>
                    <a:pt x="511" y="271"/>
                    <a:pt x="1" y="670"/>
                    <a:pt x="64" y="798"/>
                  </a:cubicBezTo>
                  <a:cubicBezTo>
                    <a:pt x="256" y="1197"/>
                    <a:pt x="639" y="1500"/>
                    <a:pt x="1006" y="1788"/>
                  </a:cubicBezTo>
                  <a:cubicBezTo>
                    <a:pt x="1011" y="1792"/>
                    <a:pt x="1018" y="1793"/>
                    <a:pt x="1026" y="1793"/>
                  </a:cubicBezTo>
                  <a:cubicBezTo>
                    <a:pt x="1118" y="1793"/>
                    <a:pt x="1386" y="1562"/>
                    <a:pt x="1708" y="1357"/>
                  </a:cubicBezTo>
                  <a:lnTo>
                    <a:pt x="76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18"/>
            <p:cNvSpPr/>
            <p:nvPr/>
          </p:nvSpPr>
          <p:spPr>
            <a:xfrm>
              <a:off x="7005570" y="634779"/>
              <a:ext cx="122610" cy="81543"/>
            </a:xfrm>
            <a:custGeom>
              <a:rect b="b" l="l" r="r" t="t"/>
              <a:pathLst>
                <a:path extrusionOk="0" h="1578" w="2363">
                  <a:moveTo>
                    <a:pt x="726" y="0"/>
                  </a:moveTo>
                  <a:cubicBezTo>
                    <a:pt x="521" y="0"/>
                    <a:pt x="295" y="84"/>
                    <a:pt x="0" y="221"/>
                  </a:cubicBezTo>
                  <a:cubicBezTo>
                    <a:pt x="495" y="1131"/>
                    <a:pt x="1213" y="1562"/>
                    <a:pt x="2362" y="1578"/>
                  </a:cubicBezTo>
                  <a:cubicBezTo>
                    <a:pt x="1545" y="419"/>
                    <a:pt x="1187" y="0"/>
                    <a:pt x="7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18"/>
            <p:cNvSpPr/>
            <p:nvPr/>
          </p:nvSpPr>
          <p:spPr>
            <a:xfrm>
              <a:off x="1594861" y="1107077"/>
              <a:ext cx="120120" cy="52812"/>
            </a:xfrm>
            <a:custGeom>
              <a:rect b="b" l="l" r="r" t="t"/>
              <a:pathLst>
                <a:path extrusionOk="0" h="1022" w="2315">
                  <a:moveTo>
                    <a:pt x="1096" y="1"/>
                  </a:moveTo>
                  <a:cubicBezTo>
                    <a:pt x="737" y="1"/>
                    <a:pt x="378" y="165"/>
                    <a:pt x="1" y="497"/>
                  </a:cubicBezTo>
                  <a:cubicBezTo>
                    <a:pt x="554" y="850"/>
                    <a:pt x="971" y="1021"/>
                    <a:pt x="1344" y="1021"/>
                  </a:cubicBezTo>
                  <a:cubicBezTo>
                    <a:pt x="1681" y="1021"/>
                    <a:pt x="1982" y="881"/>
                    <a:pt x="2315" y="609"/>
                  </a:cubicBezTo>
                  <a:cubicBezTo>
                    <a:pt x="1894" y="205"/>
                    <a:pt x="1495" y="1"/>
                    <a:pt x="1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18"/>
            <p:cNvSpPr/>
            <p:nvPr/>
          </p:nvSpPr>
          <p:spPr>
            <a:xfrm>
              <a:off x="2150523" y="1859912"/>
              <a:ext cx="108497" cy="52502"/>
            </a:xfrm>
            <a:custGeom>
              <a:rect b="b" l="l" r="r" t="t"/>
              <a:pathLst>
                <a:path extrusionOk="0" h="1016" w="2091">
                  <a:moveTo>
                    <a:pt x="1428" y="0"/>
                  </a:moveTo>
                  <a:cubicBezTo>
                    <a:pt x="963" y="0"/>
                    <a:pt x="496" y="139"/>
                    <a:pt x="16" y="212"/>
                  </a:cubicBezTo>
                  <a:cubicBezTo>
                    <a:pt x="16" y="323"/>
                    <a:pt x="0" y="435"/>
                    <a:pt x="16" y="547"/>
                  </a:cubicBezTo>
                  <a:cubicBezTo>
                    <a:pt x="463" y="706"/>
                    <a:pt x="894" y="930"/>
                    <a:pt x="1357" y="1010"/>
                  </a:cubicBezTo>
                  <a:cubicBezTo>
                    <a:pt x="1377" y="1014"/>
                    <a:pt x="1397" y="1016"/>
                    <a:pt x="1417" y="1016"/>
                  </a:cubicBezTo>
                  <a:cubicBezTo>
                    <a:pt x="1628" y="1016"/>
                    <a:pt x="1873" y="807"/>
                    <a:pt x="2091" y="690"/>
                  </a:cubicBezTo>
                  <a:cubicBezTo>
                    <a:pt x="1915" y="451"/>
                    <a:pt x="1756" y="20"/>
                    <a:pt x="1564" y="4"/>
                  </a:cubicBezTo>
                  <a:cubicBezTo>
                    <a:pt x="1519" y="1"/>
                    <a:pt x="1473" y="0"/>
                    <a:pt x="14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18"/>
            <p:cNvSpPr/>
            <p:nvPr/>
          </p:nvSpPr>
          <p:spPr>
            <a:xfrm>
              <a:off x="7519774" y="157985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591" y="0"/>
                  </a:moveTo>
                  <a:cubicBezTo>
                    <a:pt x="416" y="240"/>
                    <a:pt x="97" y="447"/>
                    <a:pt x="81" y="703"/>
                  </a:cubicBezTo>
                  <a:cubicBezTo>
                    <a:pt x="1" y="1564"/>
                    <a:pt x="703" y="1421"/>
                    <a:pt x="1198" y="1517"/>
                  </a:cubicBezTo>
                  <a:lnTo>
                    <a:pt x="1533" y="1229"/>
                  </a:lnTo>
                  <a:lnTo>
                    <a:pt x="59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18"/>
            <p:cNvSpPr/>
            <p:nvPr/>
          </p:nvSpPr>
          <p:spPr>
            <a:xfrm>
              <a:off x="2463508" y="1261375"/>
              <a:ext cx="79544" cy="92447"/>
            </a:xfrm>
            <a:custGeom>
              <a:rect b="b" l="l" r="r" t="t"/>
              <a:pathLst>
                <a:path extrusionOk="0" h="1789" w="1533">
                  <a:moveTo>
                    <a:pt x="1533" y="1"/>
                  </a:moveTo>
                  <a:lnTo>
                    <a:pt x="1533" y="1"/>
                  </a:lnTo>
                  <a:cubicBezTo>
                    <a:pt x="1214" y="288"/>
                    <a:pt x="974" y="528"/>
                    <a:pt x="687" y="751"/>
                  </a:cubicBezTo>
                  <a:cubicBezTo>
                    <a:pt x="480" y="942"/>
                    <a:pt x="240" y="1102"/>
                    <a:pt x="1" y="1278"/>
                  </a:cubicBezTo>
                  <a:cubicBezTo>
                    <a:pt x="224" y="1421"/>
                    <a:pt x="464" y="1549"/>
                    <a:pt x="719" y="1677"/>
                  </a:cubicBezTo>
                  <a:cubicBezTo>
                    <a:pt x="926" y="1740"/>
                    <a:pt x="1134" y="1772"/>
                    <a:pt x="1357" y="1788"/>
                  </a:cubicBezTo>
                  <a:cubicBezTo>
                    <a:pt x="1421" y="1166"/>
                    <a:pt x="1469" y="623"/>
                    <a:pt x="15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18"/>
            <p:cNvSpPr/>
            <p:nvPr/>
          </p:nvSpPr>
          <p:spPr>
            <a:xfrm>
              <a:off x="3624487" y="1055248"/>
              <a:ext cx="72124" cy="80045"/>
            </a:xfrm>
            <a:custGeom>
              <a:rect b="b" l="l" r="r" t="t"/>
              <a:pathLst>
                <a:path extrusionOk="0" h="1549" w="1390">
                  <a:moveTo>
                    <a:pt x="767" y="0"/>
                  </a:moveTo>
                  <a:cubicBezTo>
                    <a:pt x="431" y="335"/>
                    <a:pt x="1" y="622"/>
                    <a:pt x="48" y="734"/>
                  </a:cubicBezTo>
                  <a:cubicBezTo>
                    <a:pt x="176" y="1037"/>
                    <a:pt x="479" y="1293"/>
                    <a:pt x="719" y="1548"/>
                  </a:cubicBezTo>
                  <a:cubicBezTo>
                    <a:pt x="942" y="1309"/>
                    <a:pt x="1261" y="1085"/>
                    <a:pt x="1341" y="798"/>
                  </a:cubicBezTo>
                  <a:cubicBezTo>
                    <a:pt x="1389" y="622"/>
                    <a:pt x="1038" y="351"/>
                    <a:pt x="7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18"/>
            <p:cNvSpPr/>
            <p:nvPr/>
          </p:nvSpPr>
          <p:spPr>
            <a:xfrm>
              <a:off x="2894951" y="764945"/>
              <a:ext cx="72072" cy="80045"/>
            </a:xfrm>
            <a:custGeom>
              <a:rect b="b" l="l" r="r" t="t"/>
              <a:pathLst>
                <a:path extrusionOk="0" h="1549" w="1389">
                  <a:moveTo>
                    <a:pt x="767" y="0"/>
                  </a:moveTo>
                  <a:cubicBezTo>
                    <a:pt x="431" y="336"/>
                    <a:pt x="1" y="623"/>
                    <a:pt x="48" y="719"/>
                  </a:cubicBezTo>
                  <a:cubicBezTo>
                    <a:pt x="176" y="1038"/>
                    <a:pt x="479" y="1277"/>
                    <a:pt x="719" y="1548"/>
                  </a:cubicBezTo>
                  <a:cubicBezTo>
                    <a:pt x="942" y="1293"/>
                    <a:pt x="1261" y="1070"/>
                    <a:pt x="1341" y="782"/>
                  </a:cubicBezTo>
                  <a:cubicBezTo>
                    <a:pt x="1389" y="623"/>
                    <a:pt x="1038" y="352"/>
                    <a:pt x="7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18"/>
            <p:cNvSpPr/>
            <p:nvPr/>
          </p:nvSpPr>
          <p:spPr>
            <a:xfrm>
              <a:off x="6173349" y="196741"/>
              <a:ext cx="49708" cy="112186"/>
            </a:xfrm>
            <a:custGeom>
              <a:rect b="b" l="l" r="r" t="t"/>
              <a:pathLst>
                <a:path extrusionOk="0" h="2171" w="958">
                  <a:moveTo>
                    <a:pt x="128" y="1"/>
                  </a:moveTo>
                  <a:lnTo>
                    <a:pt x="128" y="1"/>
                  </a:lnTo>
                  <a:cubicBezTo>
                    <a:pt x="96" y="799"/>
                    <a:pt x="48" y="1405"/>
                    <a:pt x="0" y="2171"/>
                  </a:cubicBezTo>
                  <a:cubicBezTo>
                    <a:pt x="942" y="1501"/>
                    <a:pt x="958" y="846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18"/>
            <p:cNvSpPr/>
            <p:nvPr/>
          </p:nvSpPr>
          <p:spPr>
            <a:xfrm>
              <a:off x="4808660" y="1636630"/>
              <a:ext cx="87794" cy="77564"/>
            </a:xfrm>
            <a:custGeom>
              <a:rect b="b" l="l" r="r" t="t"/>
              <a:pathLst>
                <a:path extrusionOk="0" h="1501" w="1692">
                  <a:moveTo>
                    <a:pt x="782" y="0"/>
                  </a:moveTo>
                  <a:lnTo>
                    <a:pt x="0" y="1245"/>
                  </a:lnTo>
                  <a:lnTo>
                    <a:pt x="1692" y="1500"/>
                  </a:lnTo>
                  <a:lnTo>
                    <a:pt x="78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18"/>
            <p:cNvSpPr/>
            <p:nvPr/>
          </p:nvSpPr>
          <p:spPr>
            <a:xfrm>
              <a:off x="2965466" y="2134713"/>
              <a:ext cx="55416" cy="60408"/>
            </a:xfrm>
            <a:custGeom>
              <a:rect b="b" l="l" r="r" t="t"/>
              <a:pathLst>
                <a:path extrusionOk="0" h="1169" w="1068">
                  <a:moveTo>
                    <a:pt x="62" y="1"/>
                  </a:moveTo>
                  <a:lnTo>
                    <a:pt x="46" y="17"/>
                  </a:lnTo>
                  <a:cubicBezTo>
                    <a:pt x="50" y="17"/>
                    <a:pt x="55" y="18"/>
                    <a:pt x="59" y="19"/>
                  </a:cubicBezTo>
                  <a:lnTo>
                    <a:pt x="59" y="19"/>
                  </a:lnTo>
                  <a:cubicBezTo>
                    <a:pt x="60" y="13"/>
                    <a:pt x="61" y="7"/>
                    <a:pt x="62" y="1"/>
                  </a:cubicBezTo>
                  <a:close/>
                  <a:moveTo>
                    <a:pt x="59" y="19"/>
                  </a:moveTo>
                  <a:lnTo>
                    <a:pt x="59" y="19"/>
                  </a:lnTo>
                  <a:cubicBezTo>
                    <a:pt x="1" y="428"/>
                    <a:pt x="97" y="835"/>
                    <a:pt x="349" y="1166"/>
                  </a:cubicBezTo>
                  <a:cubicBezTo>
                    <a:pt x="371" y="1168"/>
                    <a:pt x="392" y="1169"/>
                    <a:pt x="414" y="1169"/>
                  </a:cubicBezTo>
                  <a:cubicBezTo>
                    <a:pt x="567" y="1169"/>
                    <a:pt x="716" y="1118"/>
                    <a:pt x="828" y="1006"/>
                  </a:cubicBezTo>
                  <a:cubicBezTo>
                    <a:pt x="940" y="767"/>
                    <a:pt x="1067" y="272"/>
                    <a:pt x="972" y="208"/>
                  </a:cubicBezTo>
                  <a:cubicBezTo>
                    <a:pt x="735" y="51"/>
                    <a:pt x="375" y="64"/>
                    <a:pt x="59" y="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18"/>
            <p:cNvSpPr/>
            <p:nvPr/>
          </p:nvSpPr>
          <p:spPr>
            <a:xfrm>
              <a:off x="2910673" y="1251505"/>
              <a:ext cx="64652" cy="84179"/>
            </a:xfrm>
            <a:custGeom>
              <a:rect b="b" l="l" r="r" t="t"/>
              <a:pathLst>
                <a:path extrusionOk="0" h="1629" w="1246">
                  <a:moveTo>
                    <a:pt x="368" y="0"/>
                  </a:moveTo>
                  <a:lnTo>
                    <a:pt x="1" y="112"/>
                  </a:lnTo>
                  <a:cubicBezTo>
                    <a:pt x="160" y="623"/>
                    <a:pt x="320" y="1118"/>
                    <a:pt x="480" y="1628"/>
                  </a:cubicBezTo>
                  <a:cubicBezTo>
                    <a:pt x="1246" y="862"/>
                    <a:pt x="799" y="431"/>
                    <a:pt x="3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18"/>
            <p:cNvSpPr/>
            <p:nvPr/>
          </p:nvSpPr>
          <p:spPr>
            <a:xfrm>
              <a:off x="2942168" y="1466933"/>
              <a:ext cx="80374" cy="46042"/>
            </a:xfrm>
            <a:custGeom>
              <a:rect b="b" l="l" r="r" t="t"/>
              <a:pathLst>
                <a:path extrusionOk="0" h="891" w="1549">
                  <a:moveTo>
                    <a:pt x="692" y="0"/>
                  </a:moveTo>
                  <a:cubicBezTo>
                    <a:pt x="508" y="0"/>
                    <a:pt x="310" y="40"/>
                    <a:pt x="112" y="77"/>
                  </a:cubicBezTo>
                  <a:lnTo>
                    <a:pt x="0" y="444"/>
                  </a:lnTo>
                  <a:lnTo>
                    <a:pt x="1548" y="890"/>
                  </a:lnTo>
                  <a:cubicBezTo>
                    <a:pt x="1398" y="170"/>
                    <a:pt x="1073" y="0"/>
                    <a:pt x="69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18"/>
            <p:cNvSpPr/>
            <p:nvPr/>
          </p:nvSpPr>
          <p:spPr>
            <a:xfrm>
              <a:off x="3147538" y="251153"/>
              <a:ext cx="122610" cy="24184"/>
            </a:xfrm>
            <a:custGeom>
              <a:rect b="b" l="l" r="r" t="t"/>
              <a:pathLst>
                <a:path extrusionOk="0" h="468" w="2363">
                  <a:moveTo>
                    <a:pt x="0" y="1"/>
                  </a:moveTo>
                  <a:cubicBezTo>
                    <a:pt x="638" y="312"/>
                    <a:pt x="1045" y="468"/>
                    <a:pt x="1385" y="468"/>
                  </a:cubicBezTo>
                  <a:cubicBezTo>
                    <a:pt x="1724" y="468"/>
                    <a:pt x="1995" y="312"/>
                    <a:pt x="23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18"/>
            <p:cNvSpPr/>
            <p:nvPr/>
          </p:nvSpPr>
          <p:spPr>
            <a:xfrm>
              <a:off x="5346057" y="1479128"/>
              <a:ext cx="68803" cy="68469"/>
            </a:xfrm>
            <a:custGeom>
              <a:rect b="b" l="l" r="r" t="t"/>
              <a:pathLst>
                <a:path extrusionOk="0" h="1325" w="1326">
                  <a:moveTo>
                    <a:pt x="974" y="0"/>
                  </a:moveTo>
                  <a:cubicBezTo>
                    <a:pt x="655" y="303"/>
                    <a:pt x="320" y="591"/>
                    <a:pt x="33" y="910"/>
                  </a:cubicBezTo>
                  <a:cubicBezTo>
                    <a:pt x="1" y="926"/>
                    <a:pt x="208" y="1181"/>
                    <a:pt x="304" y="1325"/>
                  </a:cubicBezTo>
                  <a:lnTo>
                    <a:pt x="1325" y="415"/>
                  </a:lnTo>
                  <a:lnTo>
                    <a:pt x="97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18"/>
            <p:cNvSpPr/>
            <p:nvPr/>
          </p:nvSpPr>
          <p:spPr>
            <a:xfrm>
              <a:off x="1644570" y="1945897"/>
              <a:ext cx="75393" cy="59426"/>
            </a:xfrm>
            <a:custGeom>
              <a:rect b="b" l="l" r="r" t="t"/>
              <a:pathLst>
                <a:path extrusionOk="0" h="1150" w="1453">
                  <a:moveTo>
                    <a:pt x="0" y="0"/>
                  </a:moveTo>
                  <a:lnTo>
                    <a:pt x="766" y="1149"/>
                  </a:lnTo>
                  <a:cubicBezTo>
                    <a:pt x="1452" y="351"/>
                    <a:pt x="1357" y="207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18"/>
            <p:cNvSpPr/>
            <p:nvPr/>
          </p:nvSpPr>
          <p:spPr>
            <a:xfrm>
              <a:off x="7667082" y="388554"/>
              <a:ext cx="61435" cy="72965"/>
            </a:xfrm>
            <a:custGeom>
              <a:rect b="b" l="l" r="r" t="t"/>
              <a:pathLst>
                <a:path extrusionOk="0" h="1412" w="1184">
                  <a:moveTo>
                    <a:pt x="642" y="1"/>
                  </a:moveTo>
                  <a:cubicBezTo>
                    <a:pt x="0" y="1"/>
                    <a:pt x="28" y="292"/>
                    <a:pt x="354" y="1411"/>
                  </a:cubicBezTo>
                  <a:lnTo>
                    <a:pt x="1184" y="39"/>
                  </a:lnTo>
                  <a:cubicBezTo>
                    <a:pt x="966" y="15"/>
                    <a:pt x="787" y="1"/>
                    <a:pt x="6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18"/>
            <p:cNvSpPr/>
            <p:nvPr/>
          </p:nvSpPr>
          <p:spPr>
            <a:xfrm>
              <a:off x="4134592" y="1090697"/>
              <a:ext cx="81204" cy="50331"/>
            </a:xfrm>
            <a:custGeom>
              <a:rect b="b" l="l" r="r" t="t"/>
              <a:pathLst>
                <a:path extrusionOk="0" h="974" w="1565">
                  <a:moveTo>
                    <a:pt x="511" y="0"/>
                  </a:moveTo>
                  <a:cubicBezTo>
                    <a:pt x="336" y="16"/>
                    <a:pt x="176" y="495"/>
                    <a:pt x="0" y="782"/>
                  </a:cubicBezTo>
                  <a:lnTo>
                    <a:pt x="304" y="974"/>
                  </a:lnTo>
                  <a:lnTo>
                    <a:pt x="1564" y="607"/>
                  </a:lnTo>
                  <a:cubicBezTo>
                    <a:pt x="1086" y="304"/>
                    <a:pt x="782" y="0"/>
                    <a:pt x="5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18"/>
            <p:cNvSpPr/>
            <p:nvPr/>
          </p:nvSpPr>
          <p:spPr>
            <a:xfrm>
              <a:off x="2975272" y="-46539"/>
              <a:ext cx="58840" cy="71828"/>
            </a:xfrm>
            <a:custGeom>
              <a:rect b="b" l="l" r="r" t="t"/>
              <a:pathLst>
                <a:path extrusionOk="0" h="1390" w="1134">
                  <a:moveTo>
                    <a:pt x="703" y="1"/>
                  </a:moveTo>
                  <a:lnTo>
                    <a:pt x="1" y="1134"/>
                  </a:lnTo>
                  <a:lnTo>
                    <a:pt x="431" y="1389"/>
                  </a:lnTo>
                  <a:cubicBezTo>
                    <a:pt x="655" y="1006"/>
                    <a:pt x="894" y="639"/>
                    <a:pt x="1134" y="256"/>
                  </a:cubicBezTo>
                  <a:lnTo>
                    <a:pt x="70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18"/>
            <p:cNvSpPr/>
            <p:nvPr/>
          </p:nvSpPr>
          <p:spPr>
            <a:xfrm>
              <a:off x="732805" y="470253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8" y="1"/>
                  </a:moveTo>
                  <a:cubicBezTo>
                    <a:pt x="3866" y="1"/>
                    <a:pt x="3654" y="18"/>
                    <a:pt x="3432" y="53"/>
                  </a:cubicBezTo>
                  <a:cubicBezTo>
                    <a:pt x="3420" y="54"/>
                    <a:pt x="3408" y="55"/>
                    <a:pt x="3396" y="55"/>
                  </a:cubicBezTo>
                  <a:cubicBezTo>
                    <a:pt x="3300" y="55"/>
                    <a:pt x="3197" y="13"/>
                    <a:pt x="3099" y="13"/>
                  </a:cubicBezTo>
                  <a:cubicBezTo>
                    <a:pt x="3077" y="13"/>
                    <a:pt x="3055" y="15"/>
                    <a:pt x="3033" y="21"/>
                  </a:cubicBezTo>
                  <a:cubicBezTo>
                    <a:pt x="2187" y="228"/>
                    <a:pt x="863" y="196"/>
                    <a:pt x="607" y="691"/>
                  </a:cubicBezTo>
                  <a:cubicBezTo>
                    <a:pt x="177" y="1585"/>
                    <a:pt x="1" y="2957"/>
                    <a:pt x="368" y="3851"/>
                  </a:cubicBezTo>
                  <a:cubicBezTo>
                    <a:pt x="1038" y="5495"/>
                    <a:pt x="2203" y="6963"/>
                    <a:pt x="3161" y="8495"/>
                  </a:cubicBezTo>
                  <a:lnTo>
                    <a:pt x="3991" y="8479"/>
                  </a:lnTo>
                  <a:cubicBezTo>
                    <a:pt x="4102" y="8319"/>
                    <a:pt x="4230" y="8160"/>
                    <a:pt x="4358" y="8016"/>
                  </a:cubicBezTo>
                  <a:cubicBezTo>
                    <a:pt x="5571" y="6883"/>
                    <a:pt x="6768" y="5750"/>
                    <a:pt x="7981" y="4633"/>
                  </a:cubicBezTo>
                  <a:cubicBezTo>
                    <a:pt x="8555" y="4106"/>
                    <a:pt x="8667" y="3627"/>
                    <a:pt x="7981" y="3069"/>
                  </a:cubicBezTo>
                  <a:cubicBezTo>
                    <a:pt x="7534" y="2686"/>
                    <a:pt x="7039" y="2271"/>
                    <a:pt x="6768" y="1776"/>
                  </a:cubicBezTo>
                  <a:cubicBezTo>
                    <a:pt x="6126" y="602"/>
                    <a:pt x="5263" y="1"/>
                    <a:pt x="40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18"/>
            <p:cNvSpPr/>
            <p:nvPr/>
          </p:nvSpPr>
          <p:spPr>
            <a:xfrm>
              <a:off x="830" y="3206375"/>
              <a:ext cx="356934" cy="409628"/>
            </a:xfrm>
            <a:custGeom>
              <a:rect b="b" l="l" r="r" t="t"/>
              <a:pathLst>
                <a:path extrusionOk="0" h="7927" w="6879">
                  <a:moveTo>
                    <a:pt x="700" y="0"/>
                  </a:moveTo>
                  <a:cubicBezTo>
                    <a:pt x="467" y="0"/>
                    <a:pt x="231" y="34"/>
                    <a:pt x="0" y="104"/>
                  </a:cubicBezTo>
                  <a:lnTo>
                    <a:pt x="0" y="5323"/>
                  </a:lnTo>
                  <a:cubicBezTo>
                    <a:pt x="766" y="5993"/>
                    <a:pt x="1548" y="6680"/>
                    <a:pt x="2314" y="7366"/>
                  </a:cubicBezTo>
                  <a:cubicBezTo>
                    <a:pt x="2620" y="7628"/>
                    <a:pt x="2903" y="7927"/>
                    <a:pt x="3270" y="7927"/>
                  </a:cubicBezTo>
                  <a:cubicBezTo>
                    <a:pt x="3441" y="7927"/>
                    <a:pt x="3629" y="7863"/>
                    <a:pt x="3846" y="7701"/>
                  </a:cubicBezTo>
                  <a:cubicBezTo>
                    <a:pt x="4501" y="7222"/>
                    <a:pt x="5203" y="6759"/>
                    <a:pt x="5905" y="6344"/>
                  </a:cubicBezTo>
                  <a:cubicBezTo>
                    <a:pt x="6847" y="5802"/>
                    <a:pt x="6878" y="5515"/>
                    <a:pt x="6112" y="4733"/>
                  </a:cubicBezTo>
                  <a:cubicBezTo>
                    <a:pt x="5538" y="4142"/>
                    <a:pt x="5011" y="3488"/>
                    <a:pt x="4453" y="2881"/>
                  </a:cubicBezTo>
                  <a:cubicBezTo>
                    <a:pt x="3798" y="2163"/>
                    <a:pt x="3160" y="1445"/>
                    <a:pt x="2474" y="775"/>
                  </a:cubicBezTo>
                  <a:cubicBezTo>
                    <a:pt x="2012" y="278"/>
                    <a:pt x="1367" y="0"/>
                    <a:pt x="7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18"/>
            <p:cNvSpPr/>
            <p:nvPr/>
          </p:nvSpPr>
          <p:spPr>
            <a:xfrm>
              <a:off x="2960381" y="4816270"/>
              <a:ext cx="333740" cy="325242"/>
            </a:xfrm>
            <a:custGeom>
              <a:rect b="b" l="l" r="r" t="t"/>
              <a:pathLst>
                <a:path extrusionOk="0" h="6294" w="6432">
                  <a:moveTo>
                    <a:pt x="863" y="0"/>
                  </a:moveTo>
                  <a:cubicBezTo>
                    <a:pt x="548" y="0"/>
                    <a:pt x="423" y="222"/>
                    <a:pt x="399" y="644"/>
                  </a:cubicBezTo>
                  <a:cubicBezTo>
                    <a:pt x="272" y="2528"/>
                    <a:pt x="128" y="4411"/>
                    <a:pt x="0" y="6294"/>
                  </a:cubicBezTo>
                  <a:lnTo>
                    <a:pt x="6432" y="6294"/>
                  </a:lnTo>
                  <a:cubicBezTo>
                    <a:pt x="6145" y="5703"/>
                    <a:pt x="5825" y="5129"/>
                    <a:pt x="5474" y="4586"/>
                  </a:cubicBezTo>
                  <a:cubicBezTo>
                    <a:pt x="5027" y="3948"/>
                    <a:pt x="4485" y="3389"/>
                    <a:pt x="3974" y="2799"/>
                  </a:cubicBezTo>
                  <a:cubicBezTo>
                    <a:pt x="3607" y="2384"/>
                    <a:pt x="3017" y="2033"/>
                    <a:pt x="2905" y="1554"/>
                  </a:cubicBezTo>
                  <a:cubicBezTo>
                    <a:pt x="2665" y="596"/>
                    <a:pt x="2011" y="325"/>
                    <a:pt x="1229" y="70"/>
                  </a:cubicBezTo>
                  <a:cubicBezTo>
                    <a:pt x="1085" y="23"/>
                    <a:pt x="964" y="0"/>
                    <a:pt x="8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18"/>
            <p:cNvSpPr/>
            <p:nvPr/>
          </p:nvSpPr>
          <p:spPr>
            <a:xfrm>
              <a:off x="92723" y="-44059"/>
              <a:ext cx="327877" cy="224321"/>
            </a:xfrm>
            <a:custGeom>
              <a:rect b="b" l="l" r="r" t="t"/>
              <a:pathLst>
                <a:path extrusionOk="0" h="4341" w="6319">
                  <a:moveTo>
                    <a:pt x="336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20" y="4246"/>
                  </a:cubicBezTo>
                  <a:cubicBezTo>
                    <a:pt x="5131" y="4306"/>
                    <a:pt x="5382" y="4341"/>
                    <a:pt x="5581" y="4341"/>
                  </a:cubicBezTo>
                  <a:cubicBezTo>
                    <a:pt x="6217" y="4341"/>
                    <a:pt x="6319" y="3986"/>
                    <a:pt x="6161" y="3001"/>
                  </a:cubicBezTo>
                  <a:cubicBezTo>
                    <a:pt x="6001" y="1995"/>
                    <a:pt x="5746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18"/>
            <p:cNvSpPr/>
            <p:nvPr/>
          </p:nvSpPr>
          <p:spPr>
            <a:xfrm>
              <a:off x="830" y="3835761"/>
              <a:ext cx="236036" cy="260907"/>
            </a:xfrm>
            <a:custGeom>
              <a:rect b="b" l="l" r="r" t="t"/>
              <a:pathLst>
                <a:path extrusionOk="0" h="5049" w="4549">
                  <a:moveTo>
                    <a:pt x="1193" y="0"/>
                  </a:moveTo>
                  <a:cubicBezTo>
                    <a:pt x="894" y="0"/>
                    <a:pt x="577" y="199"/>
                    <a:pt x="0" y="564"/>
                  </a:cubicBezTo>
                  <a:lnTo>
                    <a:pt x="0" y="3979"/>
                  </a:lnTo>
                  <a:lnTo>
                    <a:pt x="1660" y="5049"/>
                  </a:lnTo>
                  <a:cubicBezTo>
                    <a:pt x="1915" y="4985"/>
                    <a:pt x="2394" y="4410"/>
                    <a:pt x="2889" y="3868"/>
                  </a:cubicBezTo>
                  <a:cubicBezTo>
                    <a:pt x="3144" y="3580"/>
                    <a:pt x="3479" y="3341"/>
                    <a:pt x="3734" y="3054"/>
                  </a:cubicBezTo>
                  <a:cubicBezTo>
                    <a:pt x="4022" y="2703"/>
                    <a:pt x="4548" y="2176"/>
                    <a:pt x="4453" y="1968"/>
                  </a:cubicBezTo>
                  <a:cubicBezTo>
                    <a:pt x="4277" y="1554"/>
                    <a:pt x="3750" y="1282"/>
                    <a:pt x="3320" y="1011"/>
                  </a:cubicBezTo>
                  <a:cubicBezTo>
                    <a:pt x="3237" y="960"/>
                    <a:pt x="3128" y="952"/>
                    <a:pt x="3017" y="952"/>
                  </a:cubicBezTo>
                  <a:cubicBezTo>
                    <a:pt x="2970" y="952"/>
                    <a:pt x="2922" y="954"/>
                    <a:pt x="2876" y="954"/>
                  </a:cubicBezTo>
                  <a:cubicBezTo>
                    <a:pt x="2760" y="954"/>
                    <a:pt x="2654" y="945"/>
                    <a:pt x="2585" y="883"/>
                  </a:cubicBezTo>
                  <a:cubicBezTo>
                    <a:pt x="1876" y="278"/>
                    <a:pt x="1547" y="0"/>
                    <a:pt x="1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18"/>
            <p:cNvSpPr/>
            <p:nvPr/>
          </p:nvSpPr>
          <p:spPr>
            <a:xfrm>
              <a:off x="443844" y="-44059"/>
              <a:ext cx="266702" cy="215433"/>
            </a:xfrm>
            <a:custGeom>
              <a:rect b="b" l="l" r="r" t="t"/>
              <a:pathLst>
                <a:path extrusionOk="0" h="4169" w="5140">
                  <a:moveTo>
                    <a:pt x="0" y="0"/>
                  </a:moveTo>
                  <a:cubicBezTo>
                    <a:pt x="48" y="288"/>
                    <a:pt x="16" y="639"/>
                    <a:pt x="160" y="862"/>
                  </a:cubicBezTo>
                  <a:cubicBezTo>
                    <a:pt x="718" y="1692"/>
                    <a:pt x="1325" y="2442"/>
                    <a:pt x="1899" y="3288"/>
                  </a:cubicBezTo>
                  <a:cubicBezTo>
                    <a:pt x="2281" y="3854"/>
                    <a:pt x="2729" y="4168"/>
                    <a:pt x="3274" y="4168"/>
                  </a:cubicBezTo>
                  <a:cubicBezTo>
                    <a:pt x="3528" y="4168"/>
                    <a:pt x="3803" y="4100"/>
                    <a:pt x="4102" y="3958"/>
                  </a:cubicBezTo>
                  <a:cubicBezTo>
                    <a:pt x="4437" y="3847"/>
                    <a:pt x="4788" y="3751"/>
                    <a:pt x="5139" y="3687"/>
                  </a:cubicBezTo>
                  <a:cubicBezTo>
                    <a:pt x="4756" y="2410"/>
                    <a:pt x="4373" y="1213"/>
                    <a:pt x="40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18"/>
            <p:cNvSpPr/>
            <p:nvPr/>
          </p:nvSpPr>
          <p:spPr>
            <a:xfrm>
              <a:off x="830" y="2754850"/>
              <a:ext cx="189649" cy="256980"/>
            </a:xfrm>
            <a:custGeom>
              <a:rect b="b" l="l" r="r" t="t"/>
              <a:pathLst>
                <a:path extrusionOk="0" h="4973" w="3655">
                  <a:moveTo>
                    <a:pt x="0" y="1"/>
                  </a:moveTo>
                  <a:lnTo>
                    <a:pt x="0" y="4613"/>
                  </a:lnTo>
                  <a:cubicBezTo>
                    <a:pt x="383" y="4709"/>
                    <a:pt x="782" y="4805"/>
                    <a:pt x="1165" y="4916"/>
                  </a:cubicBezTo>
                  <a:cubicBezTo>
                    <a:pt x="1312" y="4955"/>
                    <a:pt x="1448" y="4973"/>
                    <a:pt x="1575" y="4973"/>
                  </a:cubicBezTo>
                  <a:cubicBezTo>
                    <a:pt x="2137" y="4973"/>
                    <a:pt x="2505" y="4615"/>
                    <a:pt x="2713" y="4055"/>
                  </a:cubicBezTo>
                  <a:cubicBezTo>
                    <a:pt x="3655" y="1565"/>
                    <a:pt x="2968" y="416"/>
                    <a:pt x="399" y="17"/>
                  </a:cubicBezTo>
                  <a:cubicBezTo>
                    <a:pt x="271" y="1"/>
                    <a:pt x="128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18"/>
            <p:cNvSpPr/>
            <p:nvPr/>
          </p:nvSpPr>
          <p:spPr>
            <a:xfrm>
              <a:off x="1032610" y="4980593"/>
              <a:ext cx="270801" cy="160916"/>
            </a:xfrm>
            <a:custGeom>
              <a:rect b="b" l="l" r="r" t="t"/>
              <a:pathLst>
                <a:path extrusionOk="0" h="3114" w="5219">
                  <a:moveTo>
                    <a:pt x="2964" y="0"/>
                  </a:moveTo>
                  <a:cubicBezTo>
                    <a:pt x="2949" y="0"/>
                    <a:pt x="2935" y="1"/>
                    <a:pt x="2921" y="2"/>
                  </a:cubicBezTo>
                  <a:cubicBezTo>
                    <a:pt x="1532" y="114"/>
                    <a:pt x="160" y="1678"/>
                    <a:pt x="0" y="3114"/>
                  </a:cubicBezTo>
                  <a:lnTo>
                    <a:pt x="5219" y="3114"/>
                  </a:lnTo>
                  <a:cubicBezTo>
                    <a:pt x="5187" y="2922"/>
                    <a:pt x="5219" y="2619"/>
                    <a:pt x="5107" y="2555"/>
                  </a:cubicBezTo>
                  <a:cubicBezTo>
                    <a:pt x="4421" y="2108"/>
                    <a:pt x="4261" y="1470"/>
                    <a:pt x="4118" y="720"/>
                  </a:cubicBezTo>
                  <a:cubicBezTo>
                    <a:pt x="4041" y="412"/>
                    <a:pt x="3370" y="0"/>
                    <a:pt x="29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18"/>
            <p:cNvSpPr/>
            <p:nvPr/>
          </p:nvSpPr>
          <p:spPr>
            <a:xfrm>
              <a:off x="107614" y="4969276"/>
              <a:ext cx="389260" cy="173060"/>
            </a:xfrm>
            <a:custGeom>
              <a:rect b="b" l="l" r="r" t="t"/>
              <a:pathLst>
                <a:path extrusionOk="0" h="3349" w="7502">
                  <a:moveTo>
                    <a:pt x="1043" y="0"/>
                  </a:moveTo>
                  <a:cubicBezTo>
                    <a:pt x="788" y="0"/>
                    <a:pt x="426" y="260"/>
                    <a:pt x="1" y="444"/>
                  </a:cubicBezTo>
                  <a:cubicBezTo>
                    <a:pt x="1046" y="1409"/>
                    <a:pt x="2001" y="1958"/>
                    <a:pt x="3150" y="1958"/>
                  </a:cubicBezTo>
                  <a:cubicBezTo>
                    <a:pt x="3369" y="1958"/>
                    <a:pt x="3595" y="1938"/>
                    <a:pt x="3831" y="1897"/>
                  </a:cubicBezTo>
                  <a:cubicBezTo>
                    <a:pt x="3856" y="1893"/>
                    <a:pt x="3881" y="1892"/>
                    <a:pt x="3907" y="1892"/>
                  </a:cubicBezTo>
                  <a:cubicBezTo>
                    <a:pt x="4259" y="1892"/>
                    <a:pt x="4670" y="2183"/>
                    <a:pt x="5012" y="2391"/>
                  </a:cubicBezTo>
                  <a:cubicBezTo>
                    <a:pt x="5283" y="2567"/>
                    <a:pt x="5459" y="2870"/>
                    <a:pt x="5682" y="3125"/>
                  </a:cubicBezTo>
                  <a:lnTo>
                    <a:pt x="5890" y="2934"/>
                  </a:lnTo>
                  <a:cubicBezTo>
                    <a:pt x="5842" y="2742"/>
                    <a:pt x="5794" y="2551"/>
                    <a:pt x="5730" y="2312"/>
                  </a:cubicBezTo>
                  <a:lnTo>
                    <a:pt x="5730" y="2312"/>
                  </a:lnTo>
                  <a:cubicBezTo>
                    <a:pt x="6512" y="2327"/>
                    <a:pt x="6783" y="2711"/>
                    <a:pt x="6783" y="3333"/>
                  </a:cubicBezTo>
                  <a:lnTo>
                    <a:pt x="6975" y="3349"/>
                  </a:lnTo>
                  <a:cubicBezTo>
                    <a:pt x="7502" y="2695"/>
                    <a:pt x="7342" y="2216"/>
                    <a:pt x="6608" y="1944"/>
                  </a:cubicBezTo>
                  <a:cubicBezTo>
                    <a:pt x="6033" y="1721"/>
                    <a:pt x="5411" y="1609"/>
                    <a:pt x="4836" y="1386"/>
                  </a:cubicBezTo>
                  <a:cubicBezTo>
                    <a:pt x="3592" y="939"/>
                    <a:pt x="2395" y="412"/>
                    <a:pt x="1134" y="13"/>
                  </a:cubicBezTo>
                  <a:cubicBezTo>
                    <a:pt x="1105" y="4"/>
                    <a:pt x="1075" y="0"/>
                    <a:pt x="10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18"/>
            <p:cNvSpPr/>
            <p:nvPr/>
          </p:nvSpPr>
          <p:spPr>
            <a:xfrm>
              <a:off x="4055930" y="4792655"/>
              <a:ext cx="77053" cy="348858"/>
            </a:xfrm>
            <a:custGeom>
              <a:rect b="b" l="l" r="r" t="t"/>
              <a:pathLst>
                <a:path extrusionOk="0" h="6751" w="1485">
                  <a:moveTo>
                    <a:pt x="479" y="0"/>
                  </a:moveTo>
                  <a:cubicBezTo>
                    <a:pt x="304" y="351"/>
                    <a:pt x="0" y="718"/>
                    <a:pt x="0" y="1069"/>
                  </a:cubicBezTo>
                  <a:cubicBezTo>
                    <a:pt x="0" y="2474"/>
                    <a:pt x="96" y="3862"/>
                    <a:pt x="176" y="5267"/>
                  </a:cubicBezTo>
                  <a:cubicBezTo>
                    <a:pt x="208" y="5745"/>
                    <a:pt x="304" y="6256"/>
                    <a:pt x="367" y="6751"/>
                  </a:cubicBezTo>
                  <a:lnTo>
                    <a:pt x="1165" y="6751"/>
                  </a:lnTo>
                  <a:cubicBezTo>
                    <a:pt x="1277" y="6256"/>
                    <a:pt x="1485" y="5777"/>
                    <a:pt x="1469" y="5299"/>
                  </a:cubicBezTo>
                  <a:cubicBezTo>
                    <a:pt x="1421" y="3862"/>
                    <a:pt x="1309" y="2442"/>
                    <a:pt x="1149" y="1022"/>
                  </a:cubicBezTo>
                  <a:cubicBezTo>
                    <a:pt x="1102" y="655"/>
                    <a:pt x="703" y="335"/>
                    <a:pt x="4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18"/>
            <p:cNvSpPr/>
            <p:nvPr/>
          </p:nvSpPr>
          <p:spPr>
            <a:xfrm>
              <a:off x="0" y="4741602"/>
              <a:ext cx="136672" cy="161588"/>
            </a:xfrm>
            <a:custGeom>
              <a:rect b="b" l="l" r="r" t="t"/>
              <a:pathLst>
                <a:path extrusionOk="0" h="3127" w="2634">
                  <a:moveTo>
                    <a:pt x="1204" y="1"/>
                  </a:moveTo>
                  <a:cubicBezTo>
                    <a:pt x="764" y="1"/>
                    <a:pt x="304" y="108"/>
                    <a:pt x="16" y="302"/>
                  </a:cubicBezTo>
                  <a:lnTo>
                    <a:pt x="0" y="3127"/>
                  </a:lnTo>
                  <a:cubicBezTo>
                    <a:pt x="527" y="3127"/>
                    <a:pt x="1053" y="3095"/>
                    <a:pt x="1580" y="3031"/>
                  </a:cubicBezTo>
                  <a:cubicBezTo>
                    <a:pt x="1867" y="2999"/>
                    <a:pt x="2346" y="2839"/>
                    <a:pt x="2378" y="2680"/>
                  </a:cubicBezTo>
                  <a:cubicBezTo>
                    <a:pt x="2474" y="1962"/>
                    <a:pt x="2633" y="1148"/>
                    <a:pt x="2378" y="509"/>
                  </a:cubicBezTo>
                  <a:cubicBezTo>
                    <a:pt x="2247" y="159"/>
                    <a:pt x="1740" y="1"/>
                    <a:pt x="12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18"/>
            <p:cNvSpPr/>
            <p:nvPr/>
          </p:nvSpPr>
          <p:spPr>
            <a:xfrm>
              <a:off x="830" y="4256592"/>
              <a:ext cx="160696" cy="176522"/>
            </a:xfrm>
            <a:custGeom>
              <a:rect b="b" l="l" r="r" t="t"/>
              <a:pathLst>
                <a:path extrusionOk="0" h="3416" w="3097">
                  <a:moveTo>
                    <a:pt x="1388" y="1"/>
                  </a:moveTo>
                  <a:lnTo>
                    <a:pt x="1452" y="416"/>
                  </a:lnTo>
                  <a:lnTo>
                    <a:pt x="0" y="2059"/>
                  </a:lnTo>
                  <a:lnTo>
                    <a:pt x="0" y="3065"/>
                  </a:lnTo>
                  <a:lnTo>
                    <a:pt x="1564" y="3416"/>
                  </a:lnTo>
                  <a:lnTo>
                    <a:pt x="1628" y="3129"/>
                  </a:lnTo>
                  <a:lnTo>
                    <a:pt x="1037" y="2363"/>
                  </a:lnTo>
                  <a:lnTo>
                    <a:pt x="2777" y="2363"/>
                  </a:lnTo>
                  <a:cubicBezTo>
                    <a:pt x="2825" y="1836"/>
                    <a:pt x="3096" y="1166"/>
                    <a:pt x="2857" y="783"/>
                  </a:cubicBezTo>
                  <a:cubicBezTo>
                    <a:pt x="2617" y="368"/>
                    <a:pt x="1899" y="256"/>
                    <a:pt x="13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18"/>
            <p:cNvSpPr/>
            <p:nvPr/>
          </p:nvSpPr>
          <p:spPr>
            <a:xfrm>
              <a:off x="1006926" y="-44059"/>
              <a:ext cx="197121" cy="92912"/>
            </a:xfrm>
            <a:custGeom>
              <a:rect b="b" l="l" r="r" t="t"/>
              <a:pathLst>
                <a:path extrusionOk="0" h="1798" w="3799">
                  <a:moveTo>
                    <a:pt x="0" y="0"/>
                  </a:moveTo>
                  <a:cubicBezTo>
                    <a:pt x="495" y="304"/>
                    <a:pt x="1038" y="559"/>
                    <a:pt x="1517" y="894"/>
                  </a:cubicBezTo>
                  <a:cubicBezTo>
                    <a:pt x="2324" y="1472"/>
                    <a:pt x="2788" y="1797"/>
                    <a:pt x="3087" y="1797"/>
                  </a:cubicBezTo>
                  <a:cubicBezTo>
                    <a:pt x="3473" y="1797"/>
                    <a:pt x="3583" y="1252"/>
                    <a:pt x="37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18"/>
            <p:cNvSpPr/>
            <p:nvPr/>
          </p:nvSpPr>
          <p:spPr>
            <a:xfrm>
              <a:off x="2272251" y="5042498"/>
              <a:ext cx="135841" cy="99009"/>
            </a:xfrm>
            <a:custGeom>
              <a:rect b="b" l="l" r="r" t="t"/>
              <a:pathLst>
                <a:path extrusionOk="0" h="1916" w="2618">
                  <a:moveTo>
                    <a:pt x="2617" y="1"/>
                  </a:moveTo>
                  <a:cubicBezTo>
                    <a:pt x="2107" y="128"/>
                    <a:pt x="1676" y="97"/>
                    <a:pt x="1436" y="304"/>
                  </a:cubicBezTo>
                  <a:cubicBezTo>
                    <a:pt x="910" y="783"/>
                    <a:pt x="479" y="1373"/>
                    <a:pt x="0" y="1916"/>
                  </a:cubicBezTo>
                  <a:lnTo>
                    <a:pt x="2617" y="1916"/>
                  </a:lnTo>
                  <a:lnTo>
                    <a:pt x="261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18"/>
            <p:cNvSpPr/>
            <p:nvPr/>
          </p:nvSpPr>
          <p:spPr>
            <a:xfrm>
              <a:off x="830" y="5027358"/>
              <a:ext cx="91114" cy="114150"/>
            </a:xfrm>
            <a:custGeom>
              <a:rect b="b" l="l" r="r" t="t"/>
              <a:pathLst>
                <a:path extrusionOk="0" h="2209" w="1756">
                  <a:moveTo>
                    <a:pt x="218" y="1"/>
                  </a:moveTo>
                  <a:cubicBezTo>
                    <a:pt x="145" y="1"/>
                    <a:pt x="72" y="3"/>
                    <a:pt x="0" y="7"/>
                  </a:cubicBezTo>
                  <a:lnTo>
                    <a:pt x="0" y="2209"/>
                  </a:lnTo>
                  <a:lnTo>
                    <a:pt x="798" y="2209"/>
                  </a:lnTo>
                  <a:cubicBezTo>
                    <a:pt x="989" y="1938"/>
                    <a:pt x="1165" y="1666"/>
                    <a:pt x="1341" y="1411"/>
                  </a:cubicBezTo>
                  <a:cubicBezTo>
                    <a:pt x="1756" y="836"/>
                    <a:pt x="1564" y="230"/>
                    <a:pt x="878" y="54"/>
                  </a:cubicBezTo>
                  <a:cubicBezTo>
                    <a:pt x="662" y="19"/>
                    <a:pt x="438" y="1"/>
                    <a:pt x="2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18"/>
            <p:cNvSpPr/>
            <p:nvPr/>
          </p:nvSpPr>
          <p:spPr>
            <a:xfrm>
              <a:off x="2512385" y="5049112"/>
              <a:ext cx="114308" cy="92395"/>
            </a:xfrm>
            <a:custGeom>
              <a:rect b="b" l="l" r="r" t="t"/>
              <a:pathLst>
                <a:path extrusionOk="0" h="1788" w="2203">
                  <a:moveTo>
                    <a:pt x="1421" y="0"/>
                  </a:moveTo>
                  <a:lnTo>
                    <a:pt x="1070" y="48"/>
                  </a:lnTo>
                  <a:lnTo>
                    <a:pt x="0" y="1788"/>
                  </a:lnTo>
                  <a:lnTo>
                    <a:pt x="2203" y="1788"/>
                  </a:lnTo>
                  <a:lnTo>
                    <a:pt x="142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18"/>
            <p:cNvSpPr/>
            <p:nvPr/>
          </p:nvSpPr>
          <p:spPr>
            <a:xfrm>
              <a:off x="3896117" y="5092673"/>
              <a:ext cx="116799" cy="48833"/>
            </a:xfrm>
            <a:custGeom>
              <a:rect b="b" l="l" r="r" t="t"/>
              <a:pathLst>
                <a:path extrusionOk="0" h="945" w="2251">
                  <a:moveTo>
                    <a:pt x="1137" y="0"/>
                  </a:moveTo>
                  <a:cubicBezTo>
                    <a:pt x="769" y="0"/>
                    <a:pt x="376" y="90"/>
                    <a:pt x="0" y="147"/>
                  </a:cubicBezTo>
                  <a:cubicBezTo>
                    <a:pt x="0" y="418"/>
                    <a:pt x="0" y="674"/>
                    <a:pt x="32" y="945"/>
                  </a:cubicBezTo>
                  <a:lnTo>
                    <a:pt x="2250" y="945"/>
                  </a:lnTo>
                  <a:cubicBezTo>
                    <a:pt x="2027" y="642"/>
                    <a:pt x="1851" y="115"/>
                    <a:pt x="1564" y="51"/>
                  </a:cubicBezTo>
                  <a:cubicBezTo>
                    <a:pt x="1427" y="15"/>
                    <a:pt x="1284" y="0"/>
                    <a:pt x="11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18"/>
            <p:cNvSpPr/>
            <p:nvPr/>
          </p:nvSpPr>
          <p:spPr>
            <a:xfrm>
              <a:off x="3323904" y="5063116"/>
              <a:ext cx="86185" cy="78391"/>
            </a:xfrm>
            <a:custGeom>
              <a:rect b="b" l="l" r="r" t="t"/>
              <a:pathLst>
                <a:path extrusionOk="0" h="1517" w="1661">
                  <a:moveTo>
                    <a:pt x="1229" y="1"/>
                  </a:moveTo>
                  <a:cubicBezTo>
                    <a:pt x="862" y="240"/>
                    <a:pt x="447" y="448"/>
                    <a:pt x="144" y="751"/>
                  </a:cubicBezTo>
                  <a:cubicBezTo>
                    <a:pt x="0" y="895"/>
                    <a:pt x="48" y="1262"/>
                    <a:pt x="16" y="1517"/>
                  </a:cubicBezTo>
                  <a:lnTo>
                    <a:pt x="1628" y="1517"/>
                  </a:lnTo>
                  <a:cubicBezTo>
                    <a:pt x="1660" y="1357"/>
                    <a:pt x="1660" y="1182"/>
                    <a:pt x="1628" y="1022"/>
                  </a:cubicBezTo>
                  <a:cubicBezTo>
                    <a:pt x="1517" y="671"/>
                    <a:pt x="1373" y="336"/>
                    <a:pt x="1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18"/>
            <p:cNvSpPr/>
            <p:nvPr/>
          </p:nvSpPr>
          <p:spPr>
            <a:xfrm>
              <a:off x="4460859" y="5093655"/>
              <a:ext cx="82864" cy="47851"/>
            </a:xfrm>
            <a:custGeom>
              <a:rect b="b" l="l" r="r" t="t"/>
              <a:pathLst>
                <a:path extrusionOk="0" h="926" w="1597">
                  <a:moveTo>
                    <a:pt x="894" y="0"/>
                  </a:moveTo>
                  <a:lnTo>
                    <a:pt x="0" y="926"/>
                  </a:lnTo>
                  <a:lnTo>
                    <a:pt x="1596" y="926"/>
                  </a:lnTo>
                  <a:lnTo>
                    <a:pt x="89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18"/>
            <p:cNvSpPr/>
            <p:nvPr/>
          </p:nvSpPr>
          <p:spPr>
            <a:xfrm>
              <a:off x="1398624" y="2218011"/>
              <a:ext cx="650929" cy="442596"/>
            </a:xfrm>
            <a:custGeom>
              <a:rect b="b" l="l" r="r" t="t"/>
              <a:pathLst>
                <a:path extrusionOk="0" h="8565" w="12545">
                  <a:moveTo>
                    <a:pt x="3878" y="1"/>
                  </a:moveTo>
                  <a:cubicBezTo>
                    <a:pt x="3272" y="256"/>
                    <a:pt x="2474" y="368"/>
                    <a:pt x="2091" y="830"/>
                  </a:cubicBezTo>
                  <a:cubicBezTo>
                    <a:pt x="1452" y="1596"/>
                    <a:pt x="1069" y="2602"/>
                    <a:pt x="575" y="3512"/>
                  </a:cubicBezTo>
                  <a:cubicBezTo>
                    <a:pt x="0" y="4565"/>
                    <a:pt x="271" y="5650"/>
                    <a:pt x="1101" y="6400"/>
                  </a:cubicBezTo>
                  <a:cubicBezTo>
                    <a:pt x="2234" y="7422"/>
                    <a:pt x="3687" y="7390"/>
                    <a:pt x="4995" y="7852"/>
                  </a:cubicBezTo>
                  <a:cubicBezTo>
                    <a:pt x="5034" y="7868"/>
                    <a:pt x="5078" y="7875"/>
                    <a:pt x="5125" y="7875"/>
                  </a:cubicBezTo>
                  <a:cubicBezTo>
                    <a:pt x="5316" y="7875"/>
                    <a:pt x="5564" y="7763"/>
                    <a:pt x="5730" y="7661"/>
                  </a:cubicBezTo>
                  <a:cubicBezTo>
                    <a:pt x="5952" y="7528"/>
                    <a:pt x="6151" y="7468"/>
                    <a:pt x="6341" y="7468"/>
                  </a:cubicBezTo>
                  <a:cubicBezTo>
                    <a:pt x="6628" y="7468"/>
                    <a:pt x="6893" y="7606"/>
                    <a:pt x="7182" y="7837"/>
                  </a:cubicBezTo>
                  <a:cubicBezTo>
                    <a:pt x="7799" y="8325"/>
                    <a:pt x="8315" y="8565"/>
                    <a:pt x="8840" y="8565"/>
                  </a:cubicBezTo>
                  <a:cubicBezTo>
                    <a:pt x="9361" y="8565"/>
                    <a:pt x="9890" y="8329"/>
                    <a:pt x="10533" y="7868"/>
                  </a:cubicBezTo>
                  <a:cubicBezTo>
                    <a:pt x="10789" y="7677"/>
                    <a:pt x="11108" y="7533"/>
                    <a:pt x="11395" y="7374"/>
                  </a:cubicBezTo>
                  <a:cubicBezTo>
                    <a:pt x="12289" y="6863"/>
                    <a:pt x="12544" y="5778"/>
                    <a:pt x="11906" y="4980"/>
                  </a:cubicBezTo>
                  <a:cubicBezTo>
                    <a:pt x="11172" y="4086"/>
                    <a:pt x="10533" y="2953"/>
                    <a:pt x="9576" y="2410"/>
                  </a:cubicBezTo>
                  <a:cubicBezTo>
                    <a:pt x="7836" y="1437"/>
                    <a:pt x="5873" y="814"/>
                    <a:pt x="387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18"/>
            <p:cNvSpPr/>
            <p:nvPr/>
          </p:nvSpPr>
          <p:spPr>
            <a:xfrm>
              <a:off x="3828197" y="4041267"/>
              <a:ext cx="433157" cy="662215"/>
            </a:xfrm>
            <a:custGeom>
              <a:rect b="b" l="l" r="r" t="t"/>
              <a:pathLst>
                <a:path extrusionOk="0" h="12815" w="8348">
                  <a:moveTo>
                    <a:pt x="4627" y="0"/>
                  </a:moveTo>
                  <a:cubicBezTo>
                    <a:pt x="4611" y="0"/>
                    <a:pt x="4596" y="1"/>
                    <a:pt x="4581" y="2"/>
                  </a:cubicBezTo>
                  <a:cubicBezTo>
                    <a:pt x="3320" y="162"/>
                    <a:pt x="1102" y="2763"/>
                    <a:pt x="926" y="4024"/>
                  </a:cubicBezTo>
                  <a:cubicBezTo>
                    <a:pt x="814" y="4806"/>
                    <a:pt x="543" y="5572"/>
                    <a:pt x="352" y="6338"/>
                  </a:cubicBezTo>
                  <a:cubicBezTo>
                    <a:pt x="240" y="6753"/>
                    <a:pt x="128" y="7168"/>
                    <a:pt x="1" y="7663"/>
                  </a:cubicBezTo>
                  <a:cubicBezTo>
                    <a:pt x="64" y="7838"/>
                    <a:pt x="112" y="8094"/>
                    <a:pt x="256" y="8221"/>
                  </a:cubicBezTo>
                  <a:cubicBezTo>
                    <a:pt x="1740" y="9658"/>
                    <a:pt x="3224" y="11094"/>
                    <a:pt x="4724" y="12498"/>
                  </a:cubicBezTo>
                  <a:cubicBezTo>
                    <a:pt x="4952" y="12713"/>
                    <a:pt x="5180" y="12815"/>
                    <a:pt x="5391" y="12815"/>
                  </a:cubicBezTo>
                  <a:cubicBezTo>
                    <a:pt x="5683" y="12815"/>
                    <a:pt x="5944" y="12620"/>
                    <a:pt x="6129" y="12259"/>
                  </a:cubicBezTo>
                  <a:cubicBezTo>
                    <a:pt x="6480" y="11589"/>
                    <a:pt x="6751" y="10887"/>
                    <a:pt x="6959" y="10152"/>
                  </a:cubicBezTo>
                  <a:cubicBezTo>
                    <a:pt x="7358" y="8716"/>
                    <a:pt x="7613" y="7232"/>
                    <a:pt x="8060" y="5811"/>
                  </a:cubicBezTo>
                  <a:cubicBezTo>
                    <a:pt x="8331" y="4902"/>
                    <a:pt x="8347" y="4184"/>
                    <a:pt x="7693" y="3418"/>
                  </a:cubicBezTo>
                  <a:cubicBezTo>
                    <a:pt x="6943" y="2540"/>
                    <a:pt x="6384" y="1503"/>
                    <a:pt x="5666" y="609"/>
                  </a:cubicBezTo>
                  <a:cubicBezTo>
                    <a:pt x="5422" y="319"/>
                    <a:pt x="4960" y="0"/>
                    <a:pt x="46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18"/>
            <p:cNvSpPr/>
            <p:nvPr/>
          </p:nvSpPr>
          <p:spPr>
            <a:xfrm>
              <a:off x="1890464" y="4452849"/>
              <a:ext cx="512649" cy="469312"/>
            </a:xfrm>
            <a:custGeom>
              <a:rect b="b" l="l" r="r" t="t"/>
              <a:pathLst>
                <a:path extrusionOk="0" h="9082" w="9880">
                  <a:moveTo>
                    <a:pt x="4486" y="1"/>
                  </a:moveTo>
                  <a:cubicBezTo>
                    <a:pt x="2985" y="272"/>
                    <a:pt x="1645" y="416"/>
                    <a:pt x="671" y="1613"/>
                  </a:cubicBezTo>
                  <a:cubicBezTo>
                    <a:pt x="145" y="2251"/>
                    <a:pt x="1" y="2778"/>
                    <a:pt x="544" y="3448"/>
                  </a:cubicBezTo>
                  <a:cubicBezTo>
                    <a:pt x="911" y="3911"/>
                    <a:pt x="1166" y="4454"/>
                    <a:pt x="1501" y="4948"/>
                  </a:cubicBezTo>
                  <a:cubicBezTo>
                    <a:pt x="1804" y="5395"/>
                    <a:pt x="2044" y="6034"/>
                    <a:pt x="2459" y="6193"/>
                  </a:cubicBezTo>
                  <a:cubicBezTo>
                    <a:pt x="3831" y="6720"/>
                    <a:pt x="4853" y="7629"/>
                    <a:pt x="5826" y="8651"/>
                  </a:cubicBezTo>
                  <a:cubicBezTo>
                    <a:pt x="6089" y="8933"/>
                    <a:pt x="6369" y="9082"/>
                    <a:pt x="6672" y="9082"/>
                  </a:cubicBezTo>
                  <a:cubicBezTo>
                    <a:pt x="6883" y="9082"/>
                    <a:pt x="7106" y="9009"/>
                    <a:pt x="7342" y="8858"/>
                  </a:cubicBezTo>
                  <a:cubicBezTo>
                    <a:pt x="7773" y="8619"/>
                    <a:pt x="8204" y="8348"/>
                    <a:pt x="8603" y="8044"/>
                  </a:cubicBezTo>
                  <a:cubicBezTo>
                    <a:pt x="8810" y="7853"/>
                    <a:pt x="9050" y="7486"/>
                    <a:pt x="9018" y="7231"/>
                  </a:cubicBezTo>
                  <a:cubicBezTo>
                    <a:pt x="8826" y="5826"/>
                    <a:pt x="9114" y="4533"/>
                    <a:pt x="9640" y="3241"/>
                  </a:cubicBezTo>
                  <a:cubicBezTo>
                    <a:pt x="9880" y="2666"/>
                    <a:pt x="9768" y="2283"/>
                    <a:pt x="9082" y="2028"/>
                  </a:cubicBezTo>
                  <a:cubicBezTo>
                    <a:pt x="8060" y="1645"/>
                    <a:pt x="7119" y="1070"/>
                    <a:pt x="6113" y="607"/>
                  </a:cubicBezTo>
                  <a:cubicBezTo>
                    <a:pt x="5555" y="352"/>
                    <a:pt x="4948" y="177"/>
                    <a:pt x="44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18"/>
            <p:cNvSpPr/>
            <p:nvPr/>
          </p:nvSpPr>
          <p:spPr>
            <a:xfrm>
              <a:off x="428071" y="3445417"/>
              <a:ext cx="506889" cy="539022"/>
            </a:xfrm>
            <a:custGeom>
              <a:rect b="b" l="l" r="r" t="t"/>
              <a:pathLst>
                <a:path extrusionOk="0" h="10431" w="9769">
                  <a:moveTo>
                    <a:pt x="1989" y="1"/>
                  </a:moveTo>
                  <a:cubicBezTo>
                    <a:pt x="1430" y="1"/>
                    <a:pt x="825" y="261"/>
                    <a:pt x="671" y="713"/>
                  </a:cubicBezTo>
                  <a:cubicBezTo>
                    <a:pt x="432" y="1399"/>
                    <a:pt x="145" y="2101"/>
                    <a:pt x="65" y="2820"/>
                  </a:cubicBezTo>
                  <a:cubicBezTo>
                    <a:pt x="1" y="3474"/>
                    <a:pt x="161" y="4160"/>
                    <a:pt x="256" y="4815"/>
                  </a:cubicBezTo>
                  <a:cubicBezTo>
                    <a:pt x="304" y="5198"/>
                    <a:pt x="512" y="5597"/>
                    <a:pt x="432" y="5964"/>
                  </a:cubicBezTo>
                  <a:cubicBezTo>
                    <a:pt x="145" y="7528"/>
                    <a:pt x="145" y="7575"/>
                    <a:pt x="1517" y="8421"/>
                  </a:cubicBezTo>
                  <a:cubicBezTo>
                    <a:pt x="1804" y="8645"/>
                    <a:pt x="2060" y="8900"/>
                    <a:pt x="2283" y="9203"/>
                  </a:cubicBezTo>
                  <a:cubicBezTo>
                    <a:pt x="2973" y="10018"/>
                    <a:pt x="4118" y="10430"/>
                    <a:pt x="5247" y="10430"/>
                  </a:cubicBezTo>
                  <a:cubicBezTo>
                    <a:pt x="6284" y="10430"/>
                    <a:pt x="7307" y="10082"/>
                    <a:pt x="7949" y="9379"/>
                  </a:cubicBezTo>
                  <a:cubicBezTo>
                    <a:pt x="8268" y="9092"/>
                    <a:pt x="8619" y="8852"/>
                    <a:pt x="9002" y="8661"/>
                  </a:cubicBezTo>
                  <a:cubicBezTo>
                    <a:pt x="9672" y="8294"/>
                    <a:pt x="9768" y="7783"/>
                    <a:pt x="9401" y="7161"/>
                  </a:cubicBezTo>
                  <a:cubicBezTo>
                    <a:pt x="9257" y="6921"/>
                    <a:pt x="9018" y="6762"/>
                    <a:pt x="8906" y="6522"/>
                  </a:cubicBezTo>
                  <a:cubicBezTo>
                    <a:pt x="8381" y="5298"/>
                    <a:pt x="7870" y="4869"/>
                    <a:pt x="7136" y="4869"/>
                  </a:cubicBezTo>
                  <a:cubicBezTo>
                    <a:pt x="6732" y="4869"/>
                    <a:pt x="6261" y="4999"/>
                    <a:pt x="5682" y="5198"/>
                  </a:cubicBezTo>
                  <a:cubicBezTo>
                    <a:pt x="5507" y="5261"/>
                    <a:pt x="5352" y="5294"/>
                    <a:pt x="5213" y="5294"/>
                  </a:cubicBezTo>
                  <a:cubicBezTo>
                    <a:pt x="4858" y="5294"/>
                    <a:pt x="4608" y="5075"/>
                    <a:pt x="4390" y="4559"/>
                  </a:cubicBezTo>
                  <a:cubicBezTo>
                    <a:pt x="3975" y="3602"/>
                    <a:pt x="3289" y="2756"/>
                    <a:pt x="2570" y="1655"/>
                  </a:cubicBezTo>
                  <a:cubicBezTo>
                    <a:pt x="2714" y="1447"/>
                    <a:pt x="2826" y="1224"/>
                    <a:pt x="2906" y="1000"/>
                  </a:cubicBezTo>
                  <a:cubicBezTo>
                    <a:pt x="2985" y="793"/>
                    <a:pt x="2985" y="569"/>
                    <a:pt x="2890" y="362"/>
                  </a:cubicBezTo>
                  <a:cubicBezTo>
                    <a:pt x="2705" y="114"/>
                    <a:pt x="2357" y="1"/>
                    <a:pt x="19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18"/>
            <p:cNvSpPr/>
            <p:nvPr/>
          </p:nvSpPr>
          <p:spPr>
            <a:xfrm>
              <a:off x="5773350" y="2459276"/>
              <a:ext cx="506837" cy="538815"/>
            </a:xfrm>
            <a:custGeom>
              <a:rect b="b" l="l" r="r" t="t"/>
              <a:pathLst>
                <a:path extrusionOk="0" h="10427" w="9768">
                  <a:moveTo>
                    <a:pt x="1993" y="1"/>
                  </a:moveTo>
                  <a:cubicBezTo>
                    <a:pt x="1438" y="1"/>
                    <a:pt x="840" y="261"/>
                    <a:pt x="687" y="710"/>
                  </a:cubicBezTo>
                  <a:cubicBezTo>
                    <a:pt x="432" y="1412"/>
                    <a:pt x="160" y="2114"/>
                    <a:pt x="81" y="2832"/>
                  </a:cubicBezTo>
                  <a:cubicBezTo>
                    <a:pt x="1" y="3471"/>
                    <a:pt x="176" y="4157"/>
                    <a:pt x="256" y="4827"/>
                  </a:cubicBezTo>
                  <a:cubicBezTo>
                    <a:pt x="304" y="5210"/>
                    <a:pt x="511" y="5609"/>
                    <a:pt x="448" y="5960"/>
                  </a:cubicBezTo>
                  <a:cubicBezTo>
                    <a:pt x="144" y="7540"/>
                    <a:pt x="160" y="7572"/>
                    <a:pt x="1517" y="8434"/>
                  </a:cubicBezTo>
                  <a:cubicBezTo>
                    <a:pt x="1804" y="8642"/>
                    <a:pt x="2075" y="8913"/>
                    <a:pt x="2283" y="9200"/>
                  </a:cubicBezTo>
                  <a:cubicBezTo>
                    <a:pt x="2973" y="10015"/>
                    <a:pt x="4123" y="10427"/>
                    <a:pt x="5255" y="10427"/>
                  </a:cubicBezTo>
                  <a:cubicBezTo>
                    <a:pt x="6296" y="10427"/>
                    <a:pt x="7322" y="10079"/>
                    <a:pt x="7964" y="9376"/>
                  </a:cubicBezTo>
                  <a:cubicBezTo>
                    <a:pt x="8268" y="9088"/>
                    <a:pt x="8619" y="8849"/>
                    <a:pt x="9002" y="8673"/>
                  </a:cubicBezTo>
                  <a:cubicBezTo>
                    <a:pt x="9672" y="8290"/>
                    <a:pt x="9768" y="7780"/>
                    <a:pt x="9401" y="7157"/>
                  </a:cubicBezTo>
                  <a:cubicBezTo>
                    <a:pt x="9257" y="6934"/>
                    <a:pt x="9018" y="6758"/>
                    <a:pt x="8906" y="6535"/>
                  </a:cubicBezTo>
                  <a:cubicBezTo>
                    <a:pt x="8383" y="5304"/>
                    <a:pt x="7873" y="4871"/>
                    <a:pt x="7144" y="4871"/>
                  </a:cubicBezTo>
                  <a:cubicBezTo>
                    <a:pt x="6738" y="4871"/>
                    <a:pt x="6264" y="5005"/>
                    <a:pt x="5682" y="5210"/>
                  </a:cubicBezTo>
                  <a:cubicBezTo>
                    <a:pt x="5511" y="5272"/>
                    <a:pt x="5360" y="5304"/>
                    <a:pt x="5224" y="5304"/>
                  </a:cubicBezTo>
                  <a:cubicBezTo>
                    <a:pt x="4863" y="5304"/>
                    <a:pt x="4610" y="5077"/>
                    <a:pt x="4390" y="4556"/>
                  </a:cubicBezTo>
                  <a:cubicBezTo>
                    <a:pt x="3975" y="3614"/>
                    <a:pt x="3288" y="2769"/>
                    <a:pt x="2570" y="1651"/>
                  </a:cubicBezTo>
                  <a:cubicBezTo>
                    <a:pt x="2714" y="1460"/>
                    <a:pt x="2826" y="1236"/>
                    <a:pt x="2921" y="1013"/>
                  </a:cubicBezTo>
                  <a:cubicBezTo>
                    <a:pt x="3001" y="806"/>
                    <a:pt x="3001" y="566"/>
                    <a:pt x="2905" y="375"/>
                  </a:cubicBezTo>
                  <a:cubicBezTo>
                    <a:pt x="2719" y="118"/>
                    <a:pt x="2366" y="1"/>
                    <a:pt x="1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18"/>
            <p:cNvSpPr/>
            <p:nvPr/>
          </p:nvSpPr>
          <p:spPr>
            <a:xfrm>
              <a:off x="1087248" y="4252665"/>
              <a:ext cx="354495" cy="540882"/>
            </a:xfrm>
            <a:custGeom>
              <a:rect b="b" l="l" r="r" t="t"/>
              <a:pathLst>
                <a:path extrusionOk="0" h="10467" w="6832">
                  <a:moveTo>
                    <a:pt x="5777" y="1"/>
                  </a:moveTo>
                  <a:cubicBezTo>
                    <a:pt x="5436" y="1"/>
                    <a:pt x="4993" y="297"/>
                    <a:pt x="4693" y="555"/>
                  </a:cubicBezTo>
                  <a:cubicBezTo>
                    <a:pt x="4198" y="954"/>
                    <a:pt x="3831" y="1497"/>
                    <a:pt x="3400" y="1960"/>
                  </a:cubicBezTo>
                  <a:cubicBezTo>
                    <a:pt x="2825" y="2582"/>
                    <a:pt x="2011" y="3093"/>
                    <a:pt x="1676" y="3843"/>
                  </a:cubicBezTo>
                  <a:cubicBezTo>
                    <a:pt x="1038" y="5295"/>
                    <a:pt x="623" y="6859"/>
                    <a:pt x="176" y="8391"/>
                  </a:cubicBezTo>
                  <a:cubicBezTo>
                    <a:pt x="1" y="8966"/>
                    <a:pt x="208" y="9461"/>
                    <a:pt x="862" y="9636"/>
                  </a:cubicBezTo>
                  <a:cubicBezTo>
                    <a:pt x="1995" y="9924"/>
                    <a:pt x="3129" y="10195"/>
                    <a:pt x="4262" y="10466"/>
                  </a:cubicBezTo>
                  <a:cubicBezTo>
                    <a:pt x="5586" y="10307"/>
                    <a:pt x="5826" y="10083"/>
                    <a:pt x="5953" y="8790"/>
                  </a:cubicBezTo>
                  <a:cubicBezTo>
                    <a:pt x="6065" y="7657"/>
                    <a:pt x="6209" y="6524"/>
                    <a:pt x="6336" y="5391"/>
                  </a:cubicBezTo>
                  <a:cubicBezTo>
                    <a:pt x="6480" y="4066"/>
                    <a:pt x="6592" y="2726"/>
                    <a:pt x="6751" y="1401"/>
                  </a:cubicBezTo>
                  <a:cubicBezTo>
                    <a:pt x="6831" y="699"/>
                    <a:pt x="6512" y="141"/>
                    <a:pt x="5889" y="13"/>
                  </a:cubicBezTo>
                  <a:cubicBezTo>
                    <a:pt x="5854" y="5"/>
                    <a:pt x="5816" y="1"/>
                    <a:pt x="57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18"/>
            <p:cNvSpPr/>
            <p:nvPr/>
          </p:nvSpPr>
          <p:spPr>
            <a:xfrm>
              <a:off x="2209311" y="3875601"/>
              <a:ext cx="447218" cy="346274"/>
            </a:xfrm>
            <a:custGeom>
              <a:rect b="b" l="l" r="r" t="t"/>
              <a:pathLst>
                <a:path extrusionOk="0" h="6701" w="8619">
                  <a:moveTo>
                    <a:pt x="2330" y="1"/>
                  </a:moveTo>
                  <a:cubicBezTo>
                    <a:pt x="447" y="1"/>
                    <a:pt x="0" y="256"/>
                    <a:pt x="32" y="1676"/>
                  </a:cubicBezTo>
                  <a:cubicBezTo>
                    <a:pt x="32" y="3017"/>
                    <a:pt x="335" y="4357"/>
                    <a:pt x="623" y="5682"/>
                  </a:cubicBezTo>
                  <a:cubicBezTo>
                    <a:pt x="798" y="6448"/>
                    <a:pt x="1516" y="6592"/>
                    <a:pt x="2203" y="6671"/>
                  </a:cubicBezTo>
                  <a:cubicBezTo>
                    <a:pt x="2374" y="6691"/>
                    <a:pt x="2544" y="6701"/>
                    <a:pt x="2711" y="6701"/>
                  </a:cubicBezTo>
                  <a:cubicBezTo>
                    <a:pt x="4286" y="6701"/>
                    <a:pt x="5682" y="5888"/>
                    <a:pt x="7182" y="5570"/>
                  </a:cubicBezTo>
                  <a:cubicBezTo>
                    <a:pt x="7517" y="5491"/>
                    <a:pt x="7804" y="5171"/>
                    <a:pt x="8076" y="4916"/>
                  </a:cubicBezTo>
                  <a:cubicBezTo>
                    <a:pt x="8602" y="4389"/>
                    <a:pt x="8618" y="3129"/>
                    <a:pt x="8092" y="2618"/>
                  </a:cubicBezTo>
                  <a:cubicBezTo>
                    <a:pt x="6368" y="974"/>
                    <a:pt x="4229" y="256"/>
                    <a:pt x="23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18"/>
            <p:cNvSpPr/>
            <p:nvPr/>
          </p:nvSpPr>
          <p:spPr>
            <a:xfrm>
              <a:off x="3958019" y="3220275"/>
              <a:ext cx="428383" cy="394694"/>
            </a:xfrm>
            <a:custGeom>
              <a:rect b="b" l="l" r="r" t="t"/>
              <a:pathLst>
                <a:path extrusionOk="0" h="7638" w="8256">
                  <a:moveTo>
                    <a:pt x="815" y="1"/>
                  </a:moveTo>
                  <a:cubicBezTo>
                    <a:pt x="356" y="1"/>
                    <a:pt x="0" y="262"/>
                    <a:pt x="52" y="921"/>
                  </a:cubicBezTo>
                  <a:cubicBezTo>
                    <a:pt x="228" y="2900"/>
                    <a:pt x="451" y="4847"/>
                    <a:pt x="2238" y="6171"/>
                  </a:cubicBezTo>
                  <a:cubicBezTo>
                    <a:pt x="2685" y="6506"/>
                    <a:pt x="2957" y="7065"/>
                    <a:pt x="3403" y="7368"/>
                  </a:cubicBezTo>
                  <a:cubicBezTo>
                    <a:pt x="3684" y="7554"/>
                    <a:pt x="4010" y="7638"/>
                    <a:pt x="4348" y="7638"/>
                  </a:cubicBezTo>
                  <a:cubicBezTo>
                    <a:pt x="5375" y="7638"/>
                    <a:pt x="6507" y="6861"/>
                    <a:pt x="6771" y="5804"/>
                  </a:cubicBezTo>
                  <a:cubicBezTo>
                    <a:pt x="6835" y="5501"/>
                    <a:pt x="6994" y="5246"/>
                    <a:pt x="7218" y="5038"/>
                  </a:cubicBezTo>
                  <a:cubicBezTo>
                    <a:pt x="7872" y="4559"/>
                    <a:pt x="8255" y="4017"/>
                    <a:pt x="8095" y="3251"/>
                  </a:cubicBezTo>
                  <a:cubicBezTo>
                    <a:pt x="8048" y="1814"/>
                    <a:pt x="7936" y="1687"/>
                    <a:pt x="6563" y="1447"/>
                  </a:cubicBezTo>
                  <a:cubicBezTo>
                    <a:pt x="6212" y="1383"/>
                    <a:pt x="5861" y="1272"/>
                    <a:pt x="5510" y="1176"/>
                  </a:cubicBezTo>
                  <a:cubicBezTo>
                    <a:pt x="4058" y="793"/>
                    <a:pt x="2621" y="378"/>
                    <a:pt x="1153" y="43"/>
                  </a:cubicBezTo>
                  <a:cubicBezTo>
                    <a:pt x="1037" y="15"/>
                    <a:pt x="923" y="1"/>
                    <a:pt x="8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18"/>
            <p:cNvSpPr/>
            <p:nvPr/>
          </p:nvSpPr>
          <p:spPr>
            <a:xfrm>
              <a:off x="4411151" y="3757630"/>
              <a:ext cx="433987" cy="417844"/>
            </a:xfrm>
            <a:custGeom>
              <a:rect b="b" l="l" r="r" t="t"/>
              <a:pathLst>
                <a:path extrusionOk="0" h="8086" w="8364">
                  <a:moveTo>
                    <a:pt x="7109" y="1"/>
                  </a:moveTo>
                  <a:cubicBezTo>
                    <a:pt x="6843" y="1"/>
                    <a:pt x="6528" y="76"/>
                    <a:pt x="6161" y="225"/>
                  </a:cubicBezTo>
                  <a:cubicBezTo>
                    <a:pt x="4805" y="767"/>
                    <a:pt x="3448" y="1406"/>
                    <a:pt x="2044" y="1709"/>
                  </a:cubicBezTo>
                  <a:cubicBezTo>
                    <a:pt x="863" y="1948"/>
                    <a:pt x="528" y="2762"/>
                    <a:pt x="81" y="3592"/>
                  </a:cubicBezTo>
                  <a:cubicBezTo>
                    <a:pt x="1" y="3832"/>
                    <a:pt x="33" y="4103"/>
                    <a:pt x="192" y="4310"/>
                  </a:cubicBezTo>
                  <a:cubicBezTo>
                    <a:pt x="1517" y="5507"/>
                    <a:pt x="2858" y="6672"/>
                    <a:pt x="4230" y="7805"/>
                  </a:cubicBezTo>
                  <a:cubicBezTo>
                    <a:pt x="4465" y="7992"/>
                    <a:pt x="4714" y="8086"/>
                    <a:pt x="4957" y="8086"/>
                  </a:cubicBezTo>
                  <a:cubicBezTo>
                    <a:pt x="5275" y="8086"/>
                    <a:pt x="5581" y="7924"/>
                    <a:pt x="5826" y="7598"/>
                  </a:cubicBezTo>
                  <a:cubicBezTo>
                    <a:pt x="6161" y="7119"/>
                    <a:pt x="6464" y="6608"/>
                    <a:pt x="6720" y="6066"/>
                  </a:cubicBezTo>
                  <a:cubicBezTo>
                    <a:pt x="6975" y="5539"/>
                    <a:pt x="7214" y="4997"/>
                    <a:pt x="7470" y="4470"/>
                  </a:cubicBezTo>
                  <a:cubicBezTo>
                    <a:pt x="7789" y="3800"/>
                    <a:pt x="8140" y="3129"/>
                    <a:pt x="8363" y="2683"/>
                  </a:cubicBezTo>
                  <a:cubicBezTo>
                    <a:pt x="8284" y="2060"/>
                    <a:pt x="8236" y="1725"/>
                    <a:pt x="8204" y="1390"/>
                  </a:cubicBezTo>
                  <a:cubicBezTo>
                    <a:pt x="8113" y="450"/>
                    <a:pt x="7758" y="1"/>
                    <a:pt x="71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18"/>
            <p:cNvSpPr/>
            <p:nvPr/>
          </p:nvSpPr>
          <p:spPr>
            <a:xfrm>
              <a:off x="7057717" y="2232015"/>
              <a:ext cx="433987" cy="417431"/>
            </a:xfrm>
            <a:custGeom>
              <a:rect b="b" l="l" r="r" t="t"/>
              <a:pathLst>
                <a:path extrusionOk="0" h="8078" w="8364">
                  <a:moveTo>
                    <a:pt x="7109" y="0"/>
                  </a:moveTo>
                  <a:cubicBezTo>
                    <a:pt x="6843" y="0"/>
                    <a:pt x="6527" y="76"/>
                    <a:pt x="6161" y="224"/>
                  </a:cubicBezTo>
                  <a:cubicBezTo>
                    <a:pt x="4804" y="767"/>
                    <a:pt x="3464" y="1405"/>
                    <a:pt x="2043" y="1693"/>
                  </a:cubicBezTo>
                  <a:cubicBezTo>
                    <a:pt x="862" y="1948"/>
                    <a:pt x="527" y="2762"/>
                    <a:pt x="80" y="3592"/>
                  </a:cubicBezTo>
                  <a:cubicBezTo>
                    <a:pt x="1" y="3831"/>
                    <a:pt x="32" y="4102"/>
                    <a:pt x="192" y="4310"/>
                  </a:cubicBezTo>
                  <a:cubicBezTo>
                    <a:pt x="1517" y="5491"/>
                    <a:pt x="2857" y="6672"/>
                    <a:pt x="4230" y="7789"/>
                  </a:cubicBezTo>
                  <a:cubicBezTo>
                    <a:pt x="4465" y="7982"/>
                    <a:pt x="4714" y="8077"/>
                    <a:pt x="4957" y="8077"/>
                  </a:cubicBezTo>
                  <a:cubicBezTo>
                    <a:pt x="5275" y="8077"/>
                    <a:pt x="5581" y="7914"/>
                    <a:pt x="5826" y="7597"/>
                  </a:cubicBezTo>
                  <a:cubicBezTo>
                    <a:pt x="6161" y="7119"/>
                    <a:pt x="6464" y="6608"/>
                    <a:pt x="6719" y="6081"/>
                  </a:cubicBezTo>
                  <a:cubicBezTo>
                    <a:pt x="6991" y="5555"/>
                    <a:pt x="7214" y="5012"/>
                    <a:pt x="7469" y="4485"/>
                  </a:cubicBezTo>
                  <a:cubicBezTo>
                    <a:pt x="7789" y="3799"/>
                    <a:pt x="8140" y="3129"/>
                    <a:pt x="8363" y="2682"/>
                  </a:cubicBezTo>
                  <a:cubicBezTo>
                    <a:pt x="8283" y="2060"/>
                    <a:pt x="8236" y="1724"/>
                    <a:pt x="8204" y="1389"/>
                  </a:cubicBezTo>
                  <a:cubicBezTo>
                    <a:pt x="8113" y="450"/>
                    <a:pt x="7758" y="0"/>
                    <a:pt x="71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18"/>
            <p:cNvSpPr/>
            <p:nvPr/>
          </p:nvSpPr>
          <p:spPr>
            <a:xfrm>
              <a:off x="4387179" y="4326196"/>
              <a:ext cx="384279" cy="381775"/>
            </a:xfrm>
            <a:custGeom>
              <a:rect b="b" l="l" r="r" t="t"/>
              <a:pathLst>
                <a:path extrusionOk="0" h="7388" w="7406">
                  <a:moveTo>
                    <a:pt x="6073" y="1"/>
                  </a:moveTo>
                  <a:cubicBezTo>
                    <a:pt x="5865" y="1"/>
                    <a:pt x="5626" y="59"/>
                    <a:pt x="5362" y="154"/>
                  </a:cubicBezTo>
                  <a:cubicBezTo>
                    <a:pt x="3559" y="792"/>
                    <a:pt x="1915" y="1670"/>
                    <a:pt x="654" y="3170"/>
                  </a:cubicBezTo>
                  <a:cubicBezTo>
                    <a:pt x="0" y="3952"/>
                    <a:pt x="176" y="5484"/>
                    <a:pt x="1053" y="5995"/>
                  </a:cubicBezTo>
                  <a:cubicBezTo>
                    <a:pt x="1596" y="6314"/>
                    <a:pt x="2139" y="6633"/>
                    <a:pt x="2681" y="6968"/>
                  </a:cubicBezTo>
                  <a:cubicBezTo>
                    <a:pt x="3102" y="7235"/>
                    <a:pt x="3666" y="7387"/>
                    <a:pt x="4180" y="7387"/>
                  </a:cubicBezTo>
                  <a:cubicBezTo>
                    <a:pt x="4681" y="7387"/>
                    <a:pt x="5134" y="7243"/>
                    <a:pt x="5362" y="6921"/>
                  </a:cubicBezTo>
                  <a:cubicBezTo>
                    <a:pt x="6256" y="5660"/>
                    <a:pt x="7405" y="4495"/>
                    <a:pt x="7357" y="2707"/>
                  </a:cubicBezTo>
                  <a:cubicBezTo>
                    <a:pt x="7214" y="2101"/>
                    <a:pt x="7006" y="1510"/>
                    <a:pt x="6910" y="904"/>
                  </a:cubicBezTo>
                  <a:cubicBezTo>
                    <a:pt x="6793" y="241"/>
                    <a:pt x="6496" y="1"/>
                    <a:pt x="60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18"/>
            <p:cNvSpPr/>
            <p:nvPr/>
          </p:nvSpPr>
          <p:spPr>
            <a:xfrm>
              <a:off x="1756335" y="3494818"/>
              <a:ext cx="370217" cy="368339"/>
            </a:xfrm>
            <a:custGeom>
              <a:rect b="b" l="l" r="r" t="t"/>
              <a:pathLst>
                <a:path extrusionOk="0" h="7128" w="7135">
                  <a:moveTo>
                    <a:pt x="2688" y="1"/>
                  </a:moveTo>
                  <a:cubicBezTo>
                    <a:pt x="2319" y="1"/>
                    <a:pt x="1947" y="122"/>
                    <a:pt x="1596" y="379"/>
                  </a:cubicBezTo>
                  <a:cubicBezTo>
                    <a:pt x="463" y="1209"/>
                    <a:pt x="1" y="2662"/>
                    <a:pt x="463" y="3970"/>
                  </a:cubicBezTo>
                  <a:cubicBezTo>
                    <a:pt x="543" y="4258"/>
                    <a:pt x="591" y="4529"/>
                    <a:pt x="623" y="4816"/>
                  </a:cubicBezTo>
                  <a:cubicBezTo>
                    <a:pt x="575" y="6013"/>
                    <a:pt x="894" y="6444"/>
                    <a:pt x="1549" y="6508"/>
                  </a:cubicBezTo>
                  <a:cubicBezTo>
                    <a:pt x="2155" y="6556"/>
                    <a:pt x="2730" y="6699"/>
                    <a:pt x="3304" y="6907"/>
                  </a:cubicBezTo>
                  <a:cubicBezTo>
                    <a:pt x="3634" y="7054"/>
                    <a:pt x="3951" y="7128"/>
                    <a:pt x="4245" y="7128"/>
                  </a:cubicBezTo>
                  <a:cubicBezTo>
                    <a:pt x="4905" y="7128"/>
                    <a:pt x="5448" y="6758"/>
                    <a:pt x="5746" y="6029"/>
                  </a:cubicBezTo>
                  <a:cubicBezTo>
                    <a:pt x="5826" y="5822"/>
                    <a:pt x="5953" y="5630"/>
                    <a:pt x="6113" y="5470"/>
                  </a:cubicBezTo>
                  <a:cubicBezTo>
                    <a:pt x="7055" y="4625"/>
                    <a:pt x="7134" y="3220"/>
                    <a:pt x="6209" y="2358"/>
                  </a:cubicBezTo>
                  <a:cubicBezTo>
                    <a:pt x="5570" y="1752"/>
                    <a:pt x="4788" y="1289"/>
                    <a:pt x="4166" y="683"/>
                  </a:cubicBezTo>
                  <a:cubicBezTo>
                    <a:pt x="3726" y="243"/>
                    <a:pt x="3210" y="1"/>
                    <a:pt x="26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18"/>
            <p:cNvSpPr/>
            <p:nvPr/>
          </p:nvSpPr>
          <p:spPr>
            <a:xfrm>
              <a:off x="1760538" y="2807608"/>
              <a:ext cx="312155" cy="385444"/>
            </a:xfrm>
            <a:custGeom>
              <a:rect b="b" l="l" r="r" t="t"/>
              <a:pathLst>
                <a:path extrusionOk="0" h="7459" w="6016">
                  <a:moveTo>
                    <a:pt x="3121" y="0"/>
                  </a:moveTo>
                  <a:cubicBezTo>
                    <a:pt x="2196" y="0"/>
                    <a:pt x="1261" y="454"/>
                    <a:pt x="925" y="1246"/>
                  </a:cubicBezTo>
                  <a:cubicBezTo>
                    <a:pt x="510" y="2236"/>
                    <a:pt x="239" y="3257"/>
                    <a:pt x="127" y="4326"/>
                  </a:cubicBezTo>
                  <a:cubicBezTo>
                    <a:pt x="0" y="5389"/>
                    <a:pt x="788" y="6688"/>
                    <a:pt x="1659" y="6688"/>
                  </a:cubicBezTo>
                  <a:cubicBezTo>
                    <a:pt x="1664" y="6688"/>
                    <a:pt x="1670" y="6688"/>
                    <a:pt x="1675" y="6688"/>
                  </a:cubicBezTo>
                  <a:cubicBezTo>
                    <a:pt x="1689" y="6688"/>
                    <a:pt x="1704" y="6688"/>
                    <a:pt x="1718" y="6688"/>
                  </a:cubicBezTo>
                  <a:cubicBezTo>
                    <a:pt x="2863" y="6688"/>
                    <a:pt x="3779" y="7312"/>
                    <a:pt x="4835" y="7438"/>
                  </a:cubicBezTo>
                  <a:cubicBezTo>
                    <a:pt x="4942" y="7452"/>
                    <a:pt x="5039" y="7459"/>
                    <a:pt x="5127" y="7459"/>
                  </a:cubicBezTo>
                  <a:cubicBezTo>
                    <a:pt x="5762" y="7459"/>
                    <a:pt x="5925" y="7108"/>
                    <a:pt x="5840" y="6449"/>
                  </a:cubicBezTo>
                  <a:cubicBezTo>
                    <a:pt x="5777" y="5906"/>
                    <a:pt x="5521" y="5316"/>
                    <a:pt x="5633" y="4805"/>
                  </a:cubicBezTo>
                  <a:cubicBezTo>
                    <a:pt x="6016" y="3289"/>
                    <a:pt x="5809" y="1853"/>
                    <a:pt x="5298" y="416"/>
                  </a:cubicBezTo>
                  <a:cubicBezTo>
                    <a:pt x="4739" y="289"/>
                    <a:pt x="4213" y="145"/>
                    <a:pt x="3638" y="49"/>
                  </a:cubicBezTo>
                  <a:cubicBezTo>
                    <a:pt x="3469" y="16"/>
                    <a:pt x="3295" y="0"/>
                    <a:pt x="3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18"/>
            <p:cNvSpPr/>
            <p:nvPr/>
          </p:nvSpPr>
          <p:spPr>
            <a:xfrm>
              <a:off x="5557239" y="3417720"/>
              <a:ext cx="395020" cy="356506"/>
            </a:xfrm>
            <a:custGeom>
              <a:rect b="b" l="l" r="r" t="t"/>
              <a:pathLst>
                <a:path extrusionOk="0" h="6899" w="7613">
                  <a:moveTo>
                    <a:pt x="2811" y="1"/>
                  </a:moveTo>
                  <a:cubicBezTo>
                    <a:pt x="2318" y="1"/>
                    <a:pt x="1842" y="235"/>
                    <a:pt x="1501" y="690"/>
                  </a:cubicBezTo>
                  <a:cubicBezTo>
                    <a:pt x="910" y="1472"/>
                    <a:pt x="511" y="2414"/>
                    <a:pt x="112" y="3308"/>
                  </a:cubicBezTo>
                  <a:cubicBezTo>
                    <a:pt x="0" y="3627"/>
                    <a:pt x="32" y="3978"/>
                    <a:pt x="192" y="4265"/>
                  </a:cubicBezTo>
                  <a:cubicBezTo>
                    <a:pt x="1070" y="5590"/>
                    <a:pt x="2474" y="6148"/>
                    <a:pt x="4006" y="6899"/>
                  </a:cubicBezTo>
                  <a:cubicBezTo>
                    <a:pt x="4964" y="6452"/>
                    <a:pt x="6017" y="6101"/>
                    <a:pt x="6895" y="5510"/>
                  </a:cubicBezTo>
                  <a:cubicBezTo>
                    <a:pt x="7533" y="5079"/>
                    <a:pt x="7613" y="4249"/>
                    <a:pt x="7054" y="3643"/>
                  </a:cubicBezTo>
                  <a:cubicBezTo>
                    <a:pt x="6097" y="2526"/>
                    <a:pt x="5075" y="1472"/>
                    <a:pt x="3990" y="483"/>
                  </a:cubicBezTo>
                  <a:cubicBezTo>
                    <a:pt x="3630" y="159"/>
                    <a:pt x="3215" y="1"/>
                    <a:pt x="28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18"/>
            <p:cNvSpPr/>
            <p:nvPr/>
          </p:nvSpPr>
          <p:spPr>
            <a:xfrm>
              <a:off x="2924786" y="4539919"/>
              <a:ext cx="539111" cy="257548"/>
            </a:xfrm>
            <a:custGeom>
              <a:rect b="b" l="l" r="r" t="t"/>
              <a:pathLst>
                <a:path extrusionOk="0" h="4984" w="10390">
                  <a:moveTo>
                    <a:pt x="3959" y="1"/>
                  </a:moveTo>
                  <a:cubicBezTo>
                    <a:pt x="3165" y="1"/>
                    <a:pt x="2546" y="521"/>
                    <a:pt x="1963" y="1380"/>
                  </a:cubicBezTo>
                  <a:cubicBezTo>
                    <a:pt x="1436" y="2146"/>
                    <a:pt x="686" y="2737"/>
                    <a:pt x="64" y="3423"/>
                  </a:cubicBezTo>
                  <a:cubicBezTo>
                    <a:pt x="0" y="3487"/>
                    <a:pt x="32" y="3646"/>
                    <a:pt x="16" y="3870"/>
                  </a:cubicBezTo>
                  <a:lnTo>
                    <a:pt x="606" y="3614"/>
                  </a:lnTo>
                  <a:lnTo>
                    <a:pt x="606" y="4173"/>
                  </a:lnTo>
                  <a:cubicBezTo>
                    <a:pt x="2027" y="4269"/>
                    <a:pt x="3304" y="4333"/>
                    <a:pt x="4612" y="4444"/>
                  </a:cubicBezTo>
                  <a:cubicBezTo>
                    <a:pt x="5474" y="4508"/>
                    <a:pt x="6320" y="4891"/>
                    <a:pt x="7118" y="4971"/>
                  </a:cubicBezTo>
                  <a:cubicBezTo>
                    <a:pt x="7191" y="4979"/>
                    <a:pt x="7265" y="4983"/>
                    <a:pt x="7340" y="4983"/>
                  </a:cubicBezTo>
                  <a:cubicBezTo>
                    <a:pt x="8253" y="4983"/>
                    <a:pt x="9239" y="4386"/>
                    <a:pt x="10198" y="4061"/>
                  </a:cubicBezTo>
                  <a:cubicBezTo>
                    <a:pt x="10262" y="4029"/>
                    <a:pt x="10294" y="3854"/>
                    <a:pt x="10390" y="3678"/>
                  </a:cubicBezTo>
                  <a:lnTo>
                    <a:pt x="9512" y="3471"/>
                  </a:lnTo>
                  <a:cubicBezTo>
                    <a:pt x="9512" y="1013"/>
                    <a:pt x="8730" y="965"/>
                    <a:pt x="7070" y="614"/>
                  </a:cubicBezTo>
                  <a:cubicBezTo>
                    <a:pt x="6902" y="582"/>
                    <a:pt x="6723" y="575"/>
                    <a:pt x="6541" y="575"/>
                  </a:cubicBezTo>
                  <a:cubicBezTo>
                    <a:pt x="6410" y="575"/>
                    <a:pt x="6279" y="578"/>
                    <a:pt x="6150" y="578"/>
                  </a:cubicBezTo>
                  <a:cubicBezTo>
                    <a:pt x="5841" y="578"/>
                    <a:pt x="5546" y="558"/>
                    <a:pt x="5314" y="423"/>
                  </a:cubicBezTo>
                  <a:cubicBezTo>
                    <a:pt x="4806" y="133"/>
                    <a:pt x="4360" y="1"/>
                    <a:pt x="39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18"/>
            <p:cNvSpPr/>
            <p:nvPr/>
          </p:nvSpPr>
          <p:spPr>
            <a:xfrm>
              <a:off x="3548316" y="4739483"/>
              <a:ext cx="407473" cy="388544"/>
            </a:xfrm>
            <a:custGeom>
              <a:rect b="b" l="l" r="r" t="t"/>
              <a:pathLst>
                <a:path extrusionOk="0" h="7519" w="7853">
                  <a:moveTo>
                    <a:pt x="5805" y="1"/>
                  </a:moveTo>
                  <a:cubicBezTo>
                    <a:pt x="4717" y="1"/>
                    <a:pt x="3720" y="280"/>
                    <a:pt x="3001" y="1380"/>
                  </a:cubicBezTo>
                  <a:cubicBezTo>
                    <a:pt x="2203" y="2593"/>
                    <a:pt x="1213" y="3694"/>
                    <a:pt x="320" y="4859"/>
                  </a:cubicBezTo>
                  <a:cubicBezTo>
                    <a:pt x="176" y="5035"/>
                    <a:pt x="0" y="5386"/>
                    <a:pt x="48" y="5434"/>
                  </a:cubicBezTo>
                  <a:cubicBezTo>
                    <a:pt x="878" y="6152"/>
                    <a:pt x="1740" y="6854"/>
                    <a:pt x="2650" y="7509"/>
                  </a:cubicBezTo>
                  <a:cubicBezTo>
                    <a:pt x="2658" y="7515"/>
                    <a:pt x="2669" y="7518"/>
                    <a:pt x="2684" y="7518"/>
                  </a:cubicBezTo>
                  <a:cubicBezTo>
                    <a:pt x="2811" y="7518"/>
                    <a:pt x="3165" y="7280"/>
                    <a:pt x="3352" y="7094"/>
                  </a:cubicBezTo>
                  <a:cubicBezTo>
                    <a:pt x="3990" y="6471"/>
                    <a:pt x="4517" y="5641"/>
                    <a:pt x="5267" y="5226"/>
                  </a:cubicBezTo>
                  <a:cubicBezTo>
                    <a:pt x="6576" y="4492"/>
                    <a:pt x="6911" y="3343"/>
                    <a:pt x="7166" y="1843"/>
                  </a:cubicBezTo>
                  <a:lnTo>
                    <a:pt x="7469" y="2705"/>
                  </a:lnTo>
                  <a:cubicBezTo>
                    <a:pt x="7852" y="1157"/>
                    <a:pt x="7405" y="88"/>
                    <a:pt x="6384" y="24"/>
                  </a:cubicBezTo>
                  <a:cubicBezTo>
                    <a:pt x="6189" y="9"/>
                    <a:pt x="5995" y="1"/>
                    <a:pt x="58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18"/>
            <p:cNvSpPr/>
            <p:nvPr/>
          </p:nvSpPr>
          <p:spPr>
            <a:xfrm>
              <a:off x="5485998" y="4369912"/>
              <a:ext cx="371878" cy="366066"/>
            </a:xfrm>
            <a:custGeom>
              <a:rect b="b" l="l" r="r" t="t"/>
              <a:pathLst>
                <a:path extrusionOk="0" h="7084" w="7167">
                  <a:moveTo>
                    <a:pt x="2815" y="0"/>
                  </a:moveTo>
                  <a:cubicBezTo>
                    <a:pt x="2022" y="0"/>
                    <a:pt x="1306" y="467"/>
                    <a:pt x="879" y="1399"/>
                  </a:cubicBezTo>
                  <a:cubicBezTo>
                    <a:pt x="432" y="2340"/>
                    <a:pt x="272" y="3409"/>
                    <a:pt x="1" y="4351"/>
                  </a:cubicBezTo>
                  <a:cubicBezTo>
                    <a:pt x="208" y="5101"/>
                    <a:pt x="304" y="5739"/>
                    <a:pt x="544" y="6314"/>
                  </a:cubicBezTo>
                  <a:cubicBezTo>
                    <a:pt x="759" y="6819"/>
                    <a:pt x="1089" y="7083"/>
                    <a:pt x="1461" y="7083"/>
                  </a:cubicBezTo>
                  <a:cubicBezTo>
                    <a:pt x="1723" y="7083"/>
                    <a:pt x="2006" y="6952"/>
                    <a:pt x="2283" y="6681"/>
                  </a:cubicBezTo>
                  <a:cubicBezTo>
                    <a:pt x="3241" y="5739"/>
                    <a:pt x="4470" y="5117"/>
                    <a:pt x="5794" y="4926"/>
                  </a:cubicBezTo>
                  <a:cubicBezTo>
                    <a:pt x="7023" y="4750"/>
                    <a:pt x="7167" y="4255"/>
                    <a:pt x="6448" y="3250"/>
                  </a:cubicBezTo>
                  <a:cubicBezTo>
                    <a:pt x="5874" y="2452"/>
                    <a:pt x="4533" y="2196"/>
                    <a:pt x="4677" y="856"/>
                  </a:cubicBezTo>
                  <a:cubicBezTo>
                    <a:pt x="4693" y="792"/>
                    <a:pt x="4533" y="712"/>
                    <a:pt x="4470" y="648"/>
                  </a:cubicBezTo>
                  <a:cubicBezTo>
                    <a:pt x="3927" y="216"/>
                    <a:pt x="3353" y="0"/>
                    <a:pt x="28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18"/>
            <p:cNvSpPr/>
            <p:nvPr/>
          </p:nvSpPr>
          <p:spPr>
            <a:xfrm>
              <a:off x="1174211" y="2780635"/>
              <a:ext cx="329589" cy="443527"/>
            </a:xfrm>
            <a:custGeom>
              <a:rect b="b" l="l" r="r" t="t"/>
              <a:pathLst>
                <a:path extrusionOk="0" h="8583" w="6352">
                  <a:moveTo>
                    <a:pt x="4109" y="1"/>
                  </a:moveTo>
                  <a:cubicBezTo>
                    <a:pt x="3897" y="1"/>
                    <a:pt x="3724" y="221"/>
                    <a:pt x="3479" y="667"/>
                  </a:cubicBezTo>
                  <a:cubicBezTo>
                    <a:pt x="2665" y="2151"/>
                    <a:pt x="1836" y="3604"/>
                    <a:pt x="1006" y="5056"/>
                  </a:cubicBezTo>
                  <a:cubicBezTo>
                    <a:pt x="0" y="6747"/>
                    <a:pt x="527" y="7992"/>
                    <a:pt x="2394" y="8375"/>
                  </a:cubicBezTo>
                  <a:cubicBezTo>
                    <a:pt x="2649" y="8423"/>
                    <a:pt x="2905" y="8503"/>
                    <a:pt x="3176" y="8583"/>
                  </a:cubicBezTo>
                  <a:cubicBezTo>
                    <a:pt x="4086" y="7418"/>
                    <a:pt x="5251" y="6684"/>
                    <a:pt x="5762" y="5168"/>
                  </a:cubicBezTo>
                  <a:cubicBezTo>
                    <a:pt x="6352" y="3444"/>
                    <a:pt x="6033" y="1736"/>
                    <a:pt x="4852" y="523"/>
                  </a:cubicBezTo>
                  <a:cubicBezTo>
                    <a:pt x="4520" y="177"/>
                    <a:pt x="4299" y="1"/>
                    <a:pt x="41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18"/>
            <p:cNvSpPr/>
            <p:nvPr/>
          </p:nvSpPr>
          <p:spPr>
            <a:xfrm>
              <a:off x="660785" y="3214539"/>
              <a:ext cx="298976" cy="398156"/>
            </a:xfrm>
            <a:custGeom>
              <a:rect b="b" l="l" r="r" t="t"/>
              <a:pathLst>
                <a:path extrusionOk="0" h="7705" w="5762">
                  <a:moveTo>
                    <a:pt x="2190" y="0"/>
                  </a:moveTo>
                  <a:cubicBezTo>
                    <a:pt x="1655" y="0"/>
                    <a:pt x="1052" y="281"/>
                    <a:pt x="894" y="744"/>
                  </a:cubicBezTo>
                  <a:cubicBezTo>
                    <a:pt x="527" y="1861"/>
                    <a:pt x="320" y="3042"/>
                    <a:pt x="1" y="4383"/>
                  </a:cubicBezTo>
                  <a:cubicBezTo>
                    <a:pt x="16" y="4383"/>
                    <a:pt x="48" y="4575"/>
                    <a:pt x="112" y="4766"/>
                  </a:cubicBezTo>
                  <a:cubicBezTo>
                    <a:pt x="655" y="6394"/>
                    <a:pt x="2107" y="7527"/>
                    <a:pt x="3815" y="7703"/>
                  </a:cubicBezTo>
                  <a:cubicBezTo>
                    <a:pt x="3842" y="7704"/>
                    <a:pt x="3871" y="7705"/>
                    <a:pt x="3901" y="7705"/>
                  </a:cubicBezTo>
                  <a:cubicBezTo>
                    <a:pt x="4180" y="7705"/>
                    <a:pt x="4586" y="7639"/>
                    <a:pt x="4629" y="7495"/>
                  </a:cubicBezTo>
                  <a:cubicBezTo>
                    <a:pt x="5012" y="6538"/>
                    <a:pt x="5762" y="5388"/>
                    <a:pt x="5490" y="4591"/>
                  </a:cubicBezTo>
                  <a:cubicBezTo>
                    <a:pt x="4980" y="3074"/>
                    <a:pt x="3911" y="1702"/>
                    <a:pt x="2985" y="345"/>
                  </a:cubicBezTo>
                  <a:cubicBezTo>
                    <a:pt x="2826" y="108"/>
                    <a:pt x="2521" y="0"/>
                    <a:pt x="21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18"/>
            <p:cNvSpPr/>
            <p:nvPr/>
          </p:nvSpPr>
          <p:spPr>
            <a:xfrm>
              <a:off x="4940298" y="3454202"/>
              <a:ext cx="391751" cy="325811"/>
            </a:xfrm>
            <a:custGeom>
              <a:rect b="b" l="l" r="r" t="t"/>
              <a:pathLst>
                <a:path extrusionOk="0" h="6305" w="7550">
                  <a:moveTo>
                    <a:pt x="3703" y="0"/>
                  </a:moveTo>
                  <a:cubicBezTo>
                    <a:pt x="2650" y="1006"/>
                    <a:pt x="1629" y="1915"/>
                    <a:pt x="687" y="2889"/>
                  </a:cubicBezTo>
                  <a:cubicBezTo>
                    <a:pt x="384" y="3208"/>
                    <a:pt x="1" y="3719"/>
                    <a:pt x="65" y="4054"/>
                  </a:cubicBezTo>
                  <a:cubicBezTo>
                    <a:pt x="192" y="4756"/>
                    <a:pt x="480" y="5490"/>
                    <a:pt x="1437" y="5554"/>
                  </a:cubicBezTo>
                  <a:cubicBezTo>
                    <a:pt x="1820" y="5570"/>
                    <a:pt x="2171" y="5810"/>
                    <a:pt x="2554" y="5905"/>
                  </a:cubicBezTo>
                  <a:cubicBezTo>
                    <a:pt x="3272" y="6065"/>
                    <a:pt x="3975" y="6304"/>
                    <a:pt x="4693" y="6304"/>
                  </a:cubicBezTo>
                  <a:cubicBezTo>
                    <a:pt x="5028" y="6304"/>
                    <a:pt x="5459" y="5921"/>
                    <a:pt x="5682" y="5602"/>
                  </a:cubicBezTo>
                  <a:cubicBezTo>
                    <a:pt x="6161" y="4884"/>
                    <a:pt x="6448" y="4038"/>
                    <a:pt x="6975" y="3368"/>
                  </a:cubicBezTo>
                  <a:cubicBezTo>
                    <a:pt x="7550" y="2618"/>
                    <a:pt x="7438" y="2091"/>
                    <a:pt x="6672" y="1660"/>
                  </a:cubicBezTo>
                  <a:cubicBezTo>
                    <a:pt x="5682" y="1070"/>
                    <a:pt x="4661" y="527"/>
                    <a:pt x="37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18"/>
            <p:cNvSpPr/>
            <p:nvPr/>
          </p:nvSpPr>
          <p:spPr>
            <a:xfrm>
              <a:off x="961369" y="3468826"/>
              <a:ext cx="441407" cy="388699"/>
            </a:xfrm>
            <a:custGeom>
              <a:rect b="b" l="l" r="r" t="t"/>
              <a:pathLst>
                <a:path extrusionOk="0" h="7522" w="8507">
                  <a:moveTo>
                    <a:pt x="5119" y="1"/>
                  </a:moveTo>
                  <a:cubicBezTo>
                    <a:pt x="4325" y="1"/>
                    <a:pt x="4100" y="887"/>
                    <a:pt x="3655" y="1489"/>
                  </a:cubicBezTo>
                  <a:cubicBezTo>
                    <a:pt x="2554" y="2973"/>
                    <a:pt x="1389" y="4441"/>
                    <a:pt x="336" y="5973"/>
                  </a:cubicBezTo>
                  <a:cubicBezTo>
                    <a:pt x="65" y="6372"/>
                    <a:pt x="96" y="6995"/>
                    <a:pt x="1" y="7521"/>
                  </a:cubicBezTo>
                  <a:cubicBezTo>
                    <a:pt x="495" y="7410"/>
                    <a:pt x="1070" y="7426"/>
                    <a:pt x="1469" y="7170"/>
                  </a:cubicBezTo>
                  <a:cubicBezTo>
                    <a:pt x="3416" y="5973"/>
                    <a:pt x="5331" y="4713"/>
                    <a:pt x="7230" y="3452"/>
                  </a:cubicBezTo>
                  <a:cubicBezTo>
                    <a:pt x="7597" y="3212"/>
                    <a:pt x="7932" y="2941"/>
                    <a:pt x="8236" y="2622"/>
                  </a:cubicBezTo>
                  <a:cubicBezTo>
                    <a:pt x="8379" y="2446"/>
                    <a:pt x="8507" y="2000"/>
                    <a:pt x="8427" y="1952"/>
                  </a:cubicBezTo>
                  <a:cubicBezTo>
                    <a:pt x="7549" y="1289"/>
                    <a:pt x="7028" y="32"/>
                    <a:pt x="5571" y="32"/>
                  </a:cubicBezTo>
                  <a:cubicBezTo>
                    <a:pt x="5519" y="32"/>
                    <a:pt x="5466" y="33"/>
                    <a:pt x="5411" y="37"/>
                  </a:cubicBezTo>
                  <a:cubicBezTo>
                    <a:pt x="5306" y="12"/>
                    <a:pt x="5209" y="1"/>
                    <a:pt x="51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18"/>
            <p:cNvSpPr/>
            <p:nvPr/>
          </p:nvSpPr>
          <p:spPr>
            <a:xfrm>
              <a:off x="5233462" y="2223592"/>
              <a:ext cx="441407" cy="388699"/>
            </a:xfrm>
            <a:custGeom>
              <a:rect b="b" l="l" r="r" t="t"/>
              <a:pathLst>
                <a:path extrusionOk="0" h="7522" w="8507">
                  <a:moveTo>
                    <a:pt x="5119" y="1"/>
                  </a:moveTo>
                  <a:cubicBezTo>
                    <a:pt x="4325" y="1"/>
                    <a:pt x="4101" y="886"/>
                    <a:pt x="3671" y="1488"/>
                  </a:cubicBezTo>
                  <a:cubicBezTo>
                    <a:pt x="2554" y="2973"/>
                    <a:pt x="1389" y="4441"/>
                    <a:pt x="351" y="5973"/>
                  </a:cubicBezTo>
                  <a:cubicBezTo>
                    <a:pt x="64" y="6372"/>
                    <a:pt x="112" y="6994"/>
                    <a:pt x="0" y="7521"/>
                  </a:cubicBezTo>
                  <a:cubicBezTo>
                    <a:pt x="495" y="7409"/>
                    <a:pt x="1070" y="7425"/>
                    <a:pt x="1469" y="7170"/>
                  </a:cubicBezTo>
                  <a:cubicBezTo>
                    <a:pt x="3878" y="5702"/>
                    <a:pt x="5730" y="4457"/>
                    <a:pt x="7246" y="3451"/>
                  </a:cubicBezTo>
                  <a:cubicBezTo>
                    <a:pt x="7597" y="3212"/>
                    <a:pt x="7932" y="2941"/>
                    <a:pt x="8235" y="2622"/>
                  </a:cubicBezTo>
                  <a:cubicBezTo>
                    <a:pt x="8379" y="2462"/>
                    <a:pt x="8507" y="1999"/>
                    <a:pt x="8443" y="1951"/>
                  </a:cubicBezTo>
                  <a:cubicBezTo>
                    <a:pt x="7549" y="1289"/>
                    <a:pt x="7027" y="31"/>
                    <a:pt x="5571" y="31"/>
                  </a:cubicBezTo>
                  <a:cubicBezTo>
                    <a:pt x="5519" y="31"/>
                    <a:pt x="5465" y="33"/>
                    <a:pt x="5411" y="36"/>
                  </a:cubicBezTo>
                  <a:cubicBezTo>
                    <a:pt x="5305" y="12"/>
                    <a:pt x="5208" y="1"/>
                    <a:pt x="5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18"/>
            <p:cNvSpPr/>
            <p:nvPr/>
          </p:nvSpPr>
          <p:spPr>
            <a:xfrm>
              <a:off x="5257486" y="3805532"/>
              <a:ext cx="438916" cy="274394"/>
            </a:xfrm>
            <a:custGeom>
              <a:rect b="b" l="l" r="r" t="t"/>
              <a:pathLst>
                <a:path extrusionOk="0" h="5310" w="8459">
                  <a:moveTo>
                    <a:pt x="2985" y="0"/>
                  </a:moveTo>
                  <a:cubicBezTo>
                    <a:pt x="2761" y="48"/>
                    <a:pt x="2442" y="112"/>
                    <a:pt x="2107" y="176"/>
                  </a:cubicBezTo>
                  <a:cubicBezTo>
                    <a:pt x="383" y="463"/>
                    <a:pt x="0" y="1261"/>
                    <a:pt x="1213" y="2474"/>
                  </a:cubicBezTo>
                  <a:cubicBezTo>
                    <a:pt x="2203" y="3463"/>
                    <a:pt x="3463" y="4181"/>
                    <a:pt x="4692" y="4915"/>
                  </a:cubicBezTo>
                  <a:cubicBezTo>
                    <a:pt x="5004" y="5101"/>
                    <a:pt x="5388" y="5310"/>
                    <a:pt x="5788" y="5310"/>
                  </a:cubicBezTo>
                  <a:cubicBezTo>
                    <a:pt x="6043" y="5310"/>
                    <a:pt x="6305" y="5225"/>
                    <a:pt x="6559" y="4995"/>
                  </a:cubicBezTo>
                  <a:cubicBezTo>
                    <a:pt x="6613" y="4951"/>
                    <a:pt x="6705" y="4941"/>
                    <a:pt x="6807" y="4941"/>
                  </a:cubicBezTo>
                  <a:cubicBezTo>
                    <a:pt x="6889" y="4941"/>
                    <a:pt x="6976" y="4947"/>
                    <a:pt x="7054" y="4947"/>
                  </a:cubicBezTo>
                  <a:cubicBezTo>
                    <a:pt x="8092" y="4899"/>
                    <a:pt x="8459" y="4453"/>
                    <a:pt x="8251" y="3415"/>
                  </a:cubicBezTo>
                  <a:cubicBezTo>
                    <a:pt x="8107" y="2761"/>
                    <a:pt x="7916" y="2107"/>
                    <a:pt x="7677" y="1484"/>
                  </a:cubicBezTo>
                  <a:cubicBezTo>
                    <a:pt x="7597" y="1245"/>
                    <a:pt x="7405" y="1037"/>
                    <a:pt x="7166" y="926"/>
                  </a:cubicBezTo>
                  <a:cubicBezTo>
                    <a:pt x="5809" y="606"/>
                    <a:pt x="4453" y="319"/>
                    <a:pt x="29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18"/>
            <p:cNvSpPr/>
            <p:nvPr/>
          </p:nvSpPr>
          <p:spPr>
            <a:xfrm>
              <a:off x="1407704" y="4353480"/>
              <a:ext cx="343703" cy="379139"/>
            </a:xfrm>
            <a:custGeom>
              <a:rect b="b" l="l" r="r" t="t"/>
              <a:pathLst>
                <a:path extrusionOk="0" h="7337" w="6624">
                  <a:moveTo>
                    <a:pt x="3396" y="1"/>
                  </a:moveTo>
                  <a:cubicBezTo>
                    <a:pt x="3105" y="1"/>
                    <a:pt x="2826" y="208"/>
                    <a:pt x="2554" y="631"/>
                  </a:cubicBezTo>
                  <a:cubicBezTo>
                    <a:pt x="1692" y="1956"/>
                    <a:pt x="942" y="3360"/>
                    <a:pt x="160" y="4749"/>
                  </a:cubicBezTo>
                  <a:cubicBezTo>
                    <a:pt x="81" y="4876"/>
                    <a:pt x="81" y="5068"/>
                    <a:pt x="1" y="5499"/>
                  </a:cubicBezTo>
                  <a:cubicBezTo>
                    <a:pt x="384" y="5898"/>
                    <a:pt x="847" y="6409"/>
                    <a:pt x="1357" y="6887"/>
                  </a:cubicBezTo>
                  <a:cubicBezTo>
                    <a:pt x="1640" y="7162"/>
                    <a:pt x="1911" y="7336"/>
                    <a:pt x="2168" y="7336"/>
                  </a:cubicBezTo>
                  <a:cubicBezTo>
                    <a:pt x="2434" y="7336"/>
                    <a:pt x="2686" y="7150"/>
                    <a:pt x="2921" y="6696"/>
                  </a:cubicBezTo>
                  <a:cubicBezTo>
                    <a:pt x="3017" y="6488"/>
                    <a:pt x="3384" y="6409"/>
                    <a:pt x="3639" y="6297"/>
                  </a:cubicBezTo>
                  <a:cubicBezTo>
                    <a:pt x="4453" y="5946"/>
                    <a:pt x="5299" y="5674"/>
                    <a:pt x="6065" y="5259"/>
                  </a:cubicBezTo>
                  <a:cubicBezTo>
                    <a:pt x="6512" y="5020"/>
                    <a:pt x="6624" y="4589"/>
                    <a:pt x="6241" y="4078"/>
                  </a:cubicBezTo>
                  <a:cubicBezTo>
                    <a:pt x="5890" y="3600"/>
                    <a:pt x="5714" y="3009"/>
                    <a:pt x="5427" y="2483"/>
                  </a:cubicBezTo>
                  <a:cubicBezTo>
                    <a:pt x="5108" y="1828"/>
                    <a:pt x="4725" y="1206"/>
                    <a:pt x="4310" y="615"/>
                  </a:cubicBezTo>
                  <a:cubicBezTo>
                    <a:pt x="3991" y="208"/>
                    <a:pt x="3687" y="1"/>
                    <a:pt x="33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18"/>
            <p:cNvSpPr/>
            <p:nvPr/>
          </p:nvSpPr>
          <p:spPr>
            <a:xfrm>
              <a:off x="367622" y="3916837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1"/>
                  </a:moveTo>
                  <a:cubicBezTo>
                    <a:pt x="224" y="1"/>
                    <a:pt x="1" y="368"/>
                    <a:pt x="65" y="1469"/>
                  </a:cubicBezTo>
                  <a:cubicBezTo>
                    <a:pt x="161" y="3017"/>
                    <a:pt x="288" y="4581"/>
                    <a:pt x="192" y="6129"/>
                  </a:cubicBezTo>
                  <a:cubicBezTo>
                    <a:pt x="129" y="7422"/>
                    <a:pt x="176" y="7709"/>
                    <a:pt x="1421" y="8124"/>
                  </a:cubicBezTo>
                  <a:cubicBezTo>
                    <a:pt x="1693" y="8219"/>
                    <a:pt x="1996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4"/>
                    <a:pt x="4102" y="6576"/>
                  </a:cubicBezTo>
                  <a:cubicBezTo>
                    <a:pt x="3831" y="5076"/>
                    <a:pt x="3576" y="3559"/>
                    <a:pt x="3384" y="2043"/>
                  </a:cubicBezTo>
                  <a:cubicBezTo>
                    <a:pt x="3177" y="431"/>
                    <a:pt x="2746" y="1"/>
                    <a:pt x="1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18"/>
            <p:cNvSpPr/>
            <p:nvPr/>
          </p:nvSpPr>
          <p:spPr>
            <a:xfrm>
              <a:off x="1450770" y="381255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493" y="1"/>
                  </a:moveTo>
                  <a:cubicBezTo>
                    <a:pt x="1354" y="1"/>
                    <a:pt x="1064" y="183"/>
                    <a:pt x="1006" y="327"/>
                  </a:cubicBezTo>
                  <a:cubicBezTo>
                    <a:pt x="639" y="1109"/>
                    <a:pt x="336" y="1891"/>
                    <a:pt x="1" y="2673"/>
                  </a:cubicBezTo>
                  <a:cubicBezTo>
                    <a:pt x="144" y="4540"/>
                    <a:pt x="862" y="5960"/>
                    <a:pt x="2267" y="6966"/>
                  </a:cubicBezTo>
                  <a:cubicBezTo>
                    <a:pt x="2569" y="7171"/>
                    <a:pt x="3039" y="7303"/>
                    <a:pt x="3454" y="7303"/>
                  </a:cubicBezTo>
                  <a:cubicBezTo>
                    <a:pt x="3654" y="7303"/>
                    <a:pt x="3840" y="7272"/>
                    <a:pt x="3990" y="7205"/>
                  </a:cubicBezTo>
                  <a:cubicBezTo>
                    <a:pt x="4373" y="7046"/>
                    <a:pt x="4629" y="6280"/>
                    <a:pt x="4677" y="5753"/>
                  </a:cubicBezTo>
                  <a:cubicBezTo>
                    <a:pt x="4756" y="4700"/>
                    <a:pt x="4772" y="3630"/>
                    <a:pt x="4709" y="2577"/>
                  </a:cubicBezTo>
                  <a:cubicBezTo>
                    <a:pt x="4709" y="2258"/>
                    <a:pt x="4645" y="1795"/>
                    <a:pt x="4437" y="1651"/>
                  </a:cubicBezTo>
                  <a:cubicBezTo>
                    <a:pt x="3496" y="1061"/>
                    <a:pt x="2522" y="502"/>
                    <a:pt x="1533" y="8"/>
                  </a:cubicBezTo>
                  <a:cubicBezTo>
                    <a:pt x="1522" y="3"/>
                    <a:pt x="1508" y="1"/>
                    <a:pt x="1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18"/>
            <p:cNvSpPr/>
            <p:nvPr/>
          </p:nvSpPr>
          <p:spPr>
            <a:xfrm>
              <a:off x="187106" y="2991205"/>
              <a:ext cx="308108" cy="385961"/>
            </a:xfrm>
            <a:custGeom>
              <a:rect b="b" l="l" r="r" t="t"/>
              <a:pathLst>
                <a:path extrusionOk="0" h="7469" w="5938">
                  <a:moveTo>
                    <a:pt x="2968" y="0"/>
                  </a:moveTo>
                  <a:cubicBezTo>
                    <a:pt x="2942" y="0"/>
                    <a:pt x="2915" y="3"/>
                    <a:pt x="2889" y="7"/>
                  </a:cubicBezTo>
                  <a:cubicBezTo>
                    <a:pt x="2091" y="438"/>
                    <a:pt x="1262" y="821"/>
                    <a:pt x="607" y="1396"/>
                  </a:cubicBezTo>
                  <a:cubicBezTo>
                    <a:pt x="1" y="1922"/>
                    <a:pt x="559" y="2561"/>
                    <a:pt x="799" y="3119"/>
                  </a:cubicBezTo>
                  <a:cubicBezTo>
                    <a:pt x="847" y="3247"/>
                    <a:pt x="847" y="3391"/>
                    <a:pt x="895" y="3518"/>
                  </a:cubicBezTo>
                  <a:cubicBezTo>
                    <a:pt x="1230" y="4492"/>
                    <a:pt x="1517" y="5481"/>
                    <a:pt x="1884" y="6455"/>
                  </a:cubicBezTo>
                  <a:cubicBezTo>
                    <a:pt x="2122" y="7066"/>
                    <a:pt x="2584" y="7469"/>
                    <a:pt x="3084" y="7469"/>
                  </a:cubicBezTo>
                  <a:cubicBezTo>
                    <a:pt x="3289" y="7469"/>
                    <a:pt x="3499" y="7401"/>
                    <a:pt x="3703" y="7253"/>
                  </a:cubicBezTo>
                  <a:cubicBezTo>
                    <a:pt x="4597" y="6582"/>
                    <a:pt x="5204" y="5577"/>
                    <a:pt x="5938" y="4715"/>
                  </a:cubicBezTo>
                  <a:lnTo>
                    <a:pt x="5762" y="4556"/>
                  </a:lnTo>
                  <a:cubicBezTo>
                    <a:pt x="5778" y="4412"/>
                    <a:pt x="5762" y="4284"/>
                    <a:pt x="5714" y="4157"/>
                  </a:cubicBezTo>
                  <a:cubicBezTo>
                    <a:pt x="4948" y="2832"/>
                    <a:pt x="4182" y="1507"/>
                    <a:pt x="3384" y="199"/>
                  </a:cubicBezTo>
                  <a:cubicBezTo>
                    <a:pt x="3275" y="76"/>
                    <a:pt x="3120" y="0"/>
                    <a:pt x="29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18"/>
            <p:cNvSpPr/>
            <p:nvPr/>
          </p:nvSpPr>
          <p:spPr>
            <a:xfrm>
              <a:off x="3017509" y="2917880"/>
              <a:ext cx="344533" cy="293927"/>
            </a:xfrm>
            <a:custGeom>
              <a:rect b="b" l="l" r="r" t="t"/>
              <a:pathLst>
                <a:path extrusionOk="0" h="5688" w="6640">
                  <a:moveTo>
                    <a:pt x="4335" y="1"/>
                  </a:moveTo>
                  <a:cubicBezTo>
                    <a:pt x="4151" y="1"/>
                    <a:pt x="3950" y="64"/>
                    <a:pt x="3735" y="166"/>
                  </a:cubicBezTo>
                  <a:cubicBezTo>
                    <a:pt x="3017" y="517"/>
                    <a:pt x="2283" y="868"/>
                    <a:pt x="1549" y="1171"/>
                  </a:cubicBezTo>
                  <a:cubicBezTo>
                    <a:pt x="192" y="1745"/>
                    <a:pt x="0" y="2176"/>
                    <a:pt x="575" y="3533"/>
                  </a:cubicBezTo>
                  <a:cubicBezTo>
                    <a:pt x="782" y="4028"/>
                    <a:pt x="926" y="4554"/>
                    <a:pt x="1197" y="5001"/>
                  </a:cubicBezTo>
                  <a:cubicBezTo>
                    <a:pt x="1405" y="5320"/>
                    <a:pt x="1772" y="5544"/>
                    <a:pt x="1948" y="5687"/>
                  </a:cubicBezTo>
                  <a:cubicBezTo>
                    <a:pt x="3256" y="5416"/>
                    <a:pt x="4357" y="5225"/>
                    <a:pt x="5411" y="4953"/>
                  </a:cubicBezTo>
                  <a:cubicBezTo>
                    <a:pt x="5762" y="4858"/>
                    <a:pt x="6081" y="4634"/>
                    <a:pt x="6304" y="4331"/>
                  </a:cubicBezTo>
                  <a:cubicBezTo>
                    <a:pt x="6496" y="4044"/>
                    <a:pt x="6640" y="3533"/>
                    <a:pt x="6512" y="3246"/>
                  </a:cubicBezTo>
                  <a:cubicBezTo>
                    <a:pt x="6097" y="2304"/>
                    <a:pt x="5522" y="1442"/>
                    <a:pt x="5060" y="533"/>
                  </a:cubicBezTo>
                  <a:cubicBezTo>
                    <a:pt x="4857" y="148"/>
                    <a:pt x="4615" y="1"/>
                    <a:pt x="43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18"/>
            <p:cNvSpPr/>
            <p:nvPr/>
          </p:nvSpPr>
          <p:spPr>
            <a:xfrm>
              <a:off x="3774493" y="3714741"/>
              <a:ext cx="341108" cy="285763"/>
            </a:xfrm>
            <a:custGeom>
              <a:rect b="b" l="l" r="r" t="t"/>
              <a:pathLst>
                <a:path extrusionOk="0" h="5530" w="6574">
                  <a:moveTo>
                    <a:pt x="3183" y="0"/>
                  </a:moveTo>
                  <a:cubicBezTo>
                    <a:pt x="2678" y="0"/>
                    <a:pt x="2220" y="136"/>
                    <a:pt x="2089" y="416"/>
                  </a:cubicBezTo>
                  <a:cubicBezTo>
                    <a:pt x="1435" y="1613"/>
                    <a:pt x="860" y="2858"/>
                    <a:pt x="349" y="4119"/>
                  </a:cubicBezTo>
                  <a:cubicBezTo>
                    <a:pt x="1" y="5043"/>
                    <a:pt x="282" y="5529"/>
                    <a:pt x="1080" y="5529"/>
                  </a:cubicBezTo>
                  <a:cubicBezTo>
                    <a:pt x="1233" y="5529"/>
                    <a:pt x="1405" y="5511"/>
                    <a:pt x="1594" y="5476"/>
                  </a:cubicBezTo>
                  <a:cubicBezTo>
                    <a:pt x="2568" y="5284"/>
                    <a:pt x="3541" y="5061"/>
                    <a:pt x="4515" y="4821"/>
                  </a:cubicBezTo>
                  <a:cubicBezTo>
                    <a:pt x="5632" y="4534"/>
                    <a:pt x="6334" y="3624"/>
                    <a:pt x="6573" y="2348"/>
                  </a:cubicBezTo>
                  <a:cubicBezTo>
                    <a:pt x="6382" y="1964"/>
                    <a:pt x="6286" y="1470"/>
                    <a:pt x="5983" y="1214"/>
                  </a:cubicBezTo>
                  <a:cubicBezTo>
                    <a:pt x="5520" y="815"/>
                    <a:pt x="4930" y="576"/>
                    <a:pt x="4371" y="273"/>
                  </a:cubicBezTo>
                  <a:cubicBezTo>
                    <a:pt x="4047" y="93"/>
                    <a:pt x="3599" y="0"/>
                    <a:pt x="31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18"/>
            <p:cNvSpPr/>
            <p:nvPr/>
          </p:nvSpPr>
          <p:spPr>
            <a:xfrm>
              <a:off x="5039663" y="4373840"/>
              <a:ext cx="322221" cy="283592"/>
            </a:xfrm>
            <a:custGeom>
              <a:rect b="b" l="l" r="r" t="t"/>
              <a:pathLst>
                <a:path extrusionOk="0" h="5488" w="6210">
                  <a:moveTo>
                    <a:pt x="2025" y="0"/>
                  </a:moveTo>
                  <a:cubicBezTo>
                    <a:pt x="1877" y="0"/>
                    <a:pt x="1715" y="42"/>
                    <a:pt x="1517" y="126"/>
                  </a:cubicBezTo>
                  <a:cubicBezTo>
                    <a:pt x="208" y="700"/>
                    <a:pt x="129" y="1833"/>
                    <a:pt x="81" y="2966"/>
                  </a:cubicBezTo>
                  <a:cubicBezTo>
                    <a:pt x="1" y="4945"/>
                    <a:pt x="33" y="4961"/>
                    <a:pt x="1948" y="5280"/>
                  </a:cubicBezTo>
                  <a:cubicBezTo>
                    <a:pt x="2507" y="5376"/>
                    <a:pt x="3065" y="5408"/>
                    <a:pt x="3799" y="5488"/>
                  </a:cubicBezTo>
                  <a:cubicBezTo>
                    <a:pt x="4230" y="5392"/>
                    <a:pt x="4932" y="5456"/>
                    <a:pt x="5363" y="5137"/>
                  </a:cubicBezTo>
                  <a:cubicBezTo>
                    <a:pt x="6209" y="4498"/>
                    <a:pt x="5459" y="1785"/>
                    <a:pt x="4454" y="1386"/>
                  </a:cubicBezTo>
                  <a:cubicBezTo>
                    <a:pt x="3831" y="1131"/>
                    <a:pt x="3257" y="780"/>
                    <a:pt x="2746" y="333"/>
                  </a:cubicBezTo>
                  <a:cubicBezTo>
                    <a:pt x="2477" y="114"/>
                    <a:pt x="2270" y="0"/>
                    <a:pt x="20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18"/>
            <p:cNvSpPr/>
            <p:nvPr/>
          </p:nvSpPr>
          <p:spPr>
            <a:xfrm>
              <a:off x="2525617" y="4438845"/>
              <a:ext cx="427345" cy="307983"/>
            </a:xfrm>
            <a:custGeom>
              <a:rect b="b" l="l" r="r" t="t"/>
              <a:pathLst>
                <a:path extrusionOk="0" h="5960" w="8236">
                  <a:moveTo>
                    <a:pt x="687" y="1"/>
                  </a:moveTo>
                  <a:cubicBezTo>
                    <a:pt x="543" y="96"/>
                    <a:pt x="224" y="208"/>
                    <a:pt x="112" y="432"/>
                  </a:cubicBezTo>
                  <a:cubicBezTo>
                    <a:pt x="1" y="671"/>
                    <a:pt x="17" y="942"/>
                    <a:pt x="144" y="1166"/>
                  </a:cubicBezTo>
                  <a:cubicBezTo>
                    <a:pt x="368" y="1501"/>
                    <a:pt x="639" y="1788"/>
                    <a:pt x="958" y="2043"/>
                  </a:cubicBezTo>
                  <a:cubicBezTo>
                    <a:pt x="1996" y="2969"/>
                    <a:pt x="3097" y="3847"/>
                    <a:pt x="4086" y="4820"/>
                  </a:cubicBezTo>
                  <a:cubicBezTo>
                    <a:pt x="4883" y="5584"/>
                    <a:pt x="5257" y="5959"/>
                    <a:pt x="5652" y="5959"/>
                  </a:cubicBezTo>
                  <a:cubicBezTo>
                    <a:pt x="6017" y="5959"/>
                    <a:pt x="6400" y="5640"/>
                    <a:pt x="7150" y="5012"/>
                  </a:cubicBezTo>
                  <a:cubicBezTo>
                    <a:pt x="8236" y="4118"/>
                    <a:pt x="8220" y="3049"/>
                    <a:pt x="6975" y="2347"/>
                  </a:cubicBezTo>
                  <a:cubicBezTo>
                    <a:pt x="5794" y="1692"/>
                    <a:pt x="4501" y="1214"/>
                    <a:pt x="3240" y="719"/>
                  </a:cubicBezTo>
                  <a:cubicBezTo>
                    <a:pt x="2458" y="432"/>
                    <a:pt x="1644" y="256"/>
                    <a:pt x="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18"/>
            <p:cNvSpPr/>
            <p:nvPr/>
          </p:nvSpPr>
          <p:spPr>
            <a:xfrm>
              <a:off x="3499438" y="4151746"/>
              <a:ext cx="300636" cy="293462"/>
            </a:xfrm>
            <a:custGeom>
              <a:rect b="b" l="l" r="r" t="t"/>
              <a:pathLst>
                <a:path extrusionOk="0" h="5679" w="5794">
                  <a:moveTo>
                    <a:pt x="2880" y="0"/>
                  </a:moveTo>
                  <a:cubicBezTo>
                    <a:pt x="2423" y="0"/>
                    <a:pt x="1925" y="129"/>
                    <a:pt x="1549" y="322"/>
                  </a:cubicBezTo>
                  <a:cubicBezTo>
                    <a:pt x="448" y="881"/>
                    <a:pt x="224" y="1998"/>
                    <a:pt x="256" y="3163"/>
                  </a:cubicBezTo>
                  <a:lnTo>
                    <a:pt x="1" y="3306"/>
                  </a:lnTo>
                  <a:cubicBezTo>
                    <a:pt x="336" y="3881"/>
                    <a:pt x="543" y="4663"/>
                    <a:pt x="1054" y="4998"/>
                  </a:cubicBezTo>
                  <a:cubicBezTo>
                    <a:pt x="1661" y="5397"/>
                    <a:pt x="2506" y="5461"/>
                    <a:pt x="3256" y="5621"/>
                  </a:cubicBezTo>
                  <a:cubicBezTo>
                    <a:pt x="3429" y="5659"/>
                    <a:pt x="3594" y="5679"/>
                    <a:pt x="3749" y="5679"/>
                  </a:cubicBezTo>
                  <a:cubicBezTo>
                    <a:pt x="4313" y="5679"/>
                    <a:pt x="4763" y="5416"/>
                    <a:pt x="5076" y="4791"/>
                  </a:cubicBezTo>
                  <a:cubicBezTo>
                    <a:pt x="5794" y="3338"/>
                    <a:pt x="5012" y="705"/>
                    <a:pt x="3496" y="99"/>
                  </a:cubicBezTo>
                  <a:cubicBezTo>
                    <a:pt x="3313" y="31"/>
                    <a:pt x="3101" y="0"/>
                    <a:pt x="28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18"/>
            <p:cNvSpPr/>
            <p:nvPr/>
          </p:nvSpPr>
          <p:spPr>
            <a:xfrm>
              <a:off x="4171016" y="4774518"/>
              <a:ext cx="332962" cy="316096"/>
            </a:xfrm>
            <a:custGeom>
              <a:rect b="b" l="l" r="r" t="t"/>
              <a:pathLst>
                <a:path extrusionOk="0" h="6117" w="6417">
                  <a:moveTo>
                    <a:pt x="2203" y="0"/>
                  </a:moveTo>
                  <a:cubicBezTo>
                    <a:pt x="240" y="958"/>
                    <a:pt x="1" y="1325"/>
                    <a:pt x="240" y="3192"/>
                  </a:cubicBezTo>
                  <a:cubicBezTo>
                    <a:pt x="288" y="3431"/>
                    <a:pt x="320" y="3655"/>
                    <a:pt x="336" y="3894"/>
                  </a:cubicBezTo>
                  <a:cubicBezTo>
                    <a:pt x="347" y="5851"/>
                    <a:pt x="599" y="6116"/>
                    <a:pt x="1437" y="6116"/>
                  </a:cubicBezTo>
                  <a:cubicBezTo>
                    <a:pt x="1750" y="6116"/>
                    <a:pt x="2144" y="6079"/>
                    <a:pt x="2637" y="6079"/>
                  </a:cubicBezTo>
                  <a:cubicBezTo>
                    <a:pt x="2688" y="6079"/>
                    <a:pt x="2740" y="6080"/>
                    <a:pt x="2794" y="6081"/>
                  </a:cubicBezTo>
                  <a:cubicBezTo>
                    <a:pt x="2806" y="6081"/>
                    <a:pt x="2818" y="6081"/>
                    <a:pt x="2830" y="6081"/>
                  </a:cubicBezTo>
                  <a:cubicBezTo>
                    <a:pt x="4451" y="6081"/>
                    <a:pt x="6400" y="3992"/>
                    <a:pt x="6416" y="2123"/>
                  </a:cubicBezTo>
                  <a:lnTo>
                    <a:pt x="6416" y="2123"/>
                  </a:lnTo>
                  <a:cubicBezTo>
                    <a:pt x="6257" y="2250"/>
                    <a:pt x="6081" y="2394"/>
                    <a:pt x="5938" y="2538"/>
                  </a:cubicBezTo>
                  <a:cubicBezTo>
                    <a:pt x="5628" y="2923"/>
                    <a:pt x="5300" y="3123"/>
                    <a:pt x="4974" y="3123"/>
                  </a:cubicBezTo>
                  <a:cubicBezTo>
                    <a:pt x="4678" y="3123"/>
                    <a:pt x="4383" y="2959"/>
                    <a:pt x="4102" y="2617"/>
                  </a:cubicBezTo>
                  <a:cubicBezTo>
                    <a:pt x="3416" y="1788"/>
                    <a:pt x="2841" y="878"/>
                    <a:pt x="22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18"/>
            <p:cNvSpPr/>
            <p:nvPr/>
          </p:nvSpPr>
          <p:spPr>
            <a:xfrm>
              <a:off x="3064726" y="3270450"/>
              <a:ext cx="245168" cy="458409"/>
            </a:xfrm>
            <a:custGeom>
              <a:rect b="b" l="l" r="r" t="t"/>
              <a:pathLst>
                <a:path extrusionOk="0" h="8871" w="4725">
                  <a:moveTo>
                    <a:pt x="2266" y="0"/>
                  </a:moveTo>
                  <a:cubicBezTo>
                    <a:pt x="1183" y="0"/>
                    <a:pt x="15" y="1237"/>
                    <a:pt x="0" y="2487"/>
                  </a:cubicBezTo>
                  <a:cubicBezTo>
                    <a:pt x="64" y="2758"/>
                    <a:pt x="160" y="3014"/>
                    <a:pt x="271" y="3269"/>
                  </a:cubicBezTo>
                  <a:cubicBezTo>
                    <a:pt x="1022" y="4642"/>
                    <a:pt x="1788" y="6014"/>
                    <a:pt x="2586" y="7355"/>
                  </a:cubicBezTo>
                  <a:cubicBezTo>
                    <a:pt x="2809" y="7754"/>
                    <a:pt x="3112" y="8121"/>
                    <a:pt x="3463" y="8424"/>
                  </a:cubicBezTo>
                  <a:cubicBezTo>
                    <a:pt x="3751" y="8663"/>
                    <a:pt x="4150" y="8727"/>
                    <a:pt x="4501" y="8871"/>
                  </a:cubicBezTo>
                  <a:cubicBezTo>
                    <a:pt x="4564" y="8488"/>
                    <a:pt x="4724" y="8073"/>
                    <a:pt x="4660" y="7690"/>
                  </a:cubicBezTo>
                  <a:cubicBezTo>
                    <a:pt x="4485" y="6621"/>
                    <a:pt x="4197" y="5551"/>
                    <a:pt x="3974" y="4482"/>
                  </a:cubicBezTo>
                  <a:cubicBezTo>
                    <a:pt x="3735" y="3269"/>
                    <a:pt x="3559" y="2040"/>
                    <a:pt x="3256" y="843"/>
                  </a:cubicBezTo>
                  <a:cubicBezTo>
                    <a:pt x="3176" y="508"/>
                    <a:pt x="2761" y="45"/>
                    <a:pt x="2458" y="13"/>
                  </a:cubicBezTo>
                  <a:cubicBezTo>
                    <a:pt x="2395" y="5"/>
                    <a:pt x="2331" y="0"/>
                    <a:pt x="22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18"/>
            <p:cNvSpPr/>
            <p:nvPr/>
          </p:nvSpPr>
          <p:spPr>
            <a:xfrm>
              <a:off x="3342116" y="3572793"/>
              <a:ext cx="305617" cy="332839"/>
            </a:xfrm>
            <a:custGeom>
              <a:rect b="b" l="l" r="r" t="t"/>
              <a:pathLst>
                <a:path extrusionOk="0" h="6441" w="5890">
                  <a:moveTo>
                    <a:pt x="4246" y="0"/>
                  </a:moveTo>
                  <a:cubicBezTo>
                    <a:pt x="3747" y="0"/>
                    <a:pt x="3217" y="222"/>
                    <a:pt x="2730" y="642"/>
                  </a:cubicBezTo>
                  <a:cubicBezTo>
                    <a:pt x="1469" y="1711"/>
                    <a:pt x="527" y="3100"/>
                    <a:pt x="0" y="4664"/>
                  </a:cubicBezTo>
                  <a:cubicBezTo>
                    <a:pt x="352" y="5222"/>
                    <a:pt x="639" y="6020"/>
                    <a:pt x="1213" y="6371"/>
                  </a:cubicBezTo>
                  <a:cubicBezTo>
                    <a:pt x="1295" y="6419"/>
                    <a:pt x="1412" y="6441"/>
                    <a:pt x="1547" y="6441"/>
                  </a:cubicBezTo>
                  <a:cubicBezTo>
                    <a:pt x="1994" y="6441"/>
                    <a:pt x="2640" y="6206"/>
                    <a:pt x="2873" y="5924"/>
                  </a:cubicBezTo>
                  <a:cubicBezTo>
                    <a:pt x="3926" y="4520"/>
                    <a:pt x="4884" y="3052"/>
                    <a:pt x="5762" y="1552"/>
                  </a:cubicBezTo>
                  <a:cubicBezTo>
                    <a:pt x="5889" y="1344"/>
                    <a:pt x="5650" y="770"/>
                    <a:pt x="5427" y="514"/>
                  </a:cubicBezTo>
                  <a:cubicBezTo>
                    <a:pt x="5086" y="166"/>
                    <a:pt x="4677" y="0"/>
                    <a:pt x="424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18"/>
            <p:cNvSpPr/>
            <p:nvPr/>
          </p:nvSpPr>
          <p:spPr>
            <a:xfrm>
              <a:off x="775041" y="122486"/>
              <a:ext cx="455520" cy="219412"/>
            </a:xfrm>
            <a:custGeom>
              <a:rect b="b" l="l" r="r" t="t"/>
              <a:pathLst>
                <a:path extrusionOk="0" h="4246" w="8779">
                  <a:moveTo>
                    <a:pt x="2561" y="1"/>
                  </a:moveTo>
                  <a:cubicBezTo>
                    <a:pt x="1492" y="1"/>
                    <a:pt x="506" y="620"/>
                    <a:pt x="65" y="1597"/>
                  </a:cubicBezTo>
                  <a:cubicBezTo>
                    <a:pt x="1" y="1773"/>
                    <a:pt x="17" y="1980"/>
                    <a:pt x="113" y="2140"/>
                  </a:cubicBezTo>
                  <a:cubicBezTo>
                    <a:pt x="639" y="2698"/>
                    <a:pt x="1166" y="3129"/>
                    <a:pt x="2076" y="3129"/>
                  </a:cubicBezTo>
                  <a:cubicBezTo>
                    <a:pt x="2130" y="3129"/>
                    <a:pt x="2184" y="3129"/>
                    <a:pt x="2240" y="3129"/>
                  </a:cubicBezTo>
                  <a:cubicBezTo>
                    <a:pt x="3265" y="3129"/>
                    <a:pt x="4506" y="3144"/>
                    <a:pt x="5188" y="3704"/>
                  </a:cubicBezTo>
                  <a:cubicBezTo>
                    <a:pt x="5670" y="4096"/>
                    <a:pt x="6089" y="4246"/>
                    <a:pt x="6486" y="4246"/>
                  </a:cubicBezTo>
                  <a:cubicBezTo>
                    <a:pt x="6928" y="4246"/>
                    <a:pt x="7343" y="4059"/>
                    <a:pt x="7789" y="3815"/>
                  </a:cubicBezTo>
                  <a:cubicBezTo>
                    <a:pt x="8172" y="3592"/>
                    <a:pt x="8443" y="3161"/>
                    <a:pt x="8778" y="2826"/>
                  </a:cubicBezTo>
                  <a:cubicBezTo>
                    <a:pt x="8364" y="2427"/>
                    <a:pt x="7996" y="1932"/>
                    <a:pt x="7518" y="1645"/>
                  </a:cubicBezTo>
                  <a:cubicBezTo>
                    <a:pt x="6895" y="1326"/>
                    <a:pt x="6241" y="1070"/>
                    <a:pt x="5571" y="895"/>
                  </a:cubicBezTo>
                  <a:cubicBezTo>
                    <a:pt x="4565" y="560"/>
                    <a:pt x="3544" y="288"/>
                    <a:pt x="2602" y="1"/>
                  </a:cubicBezTo>
                  <a:cubicBezTo>
                    <a:pt x="2589" y="1"/>
                    <a:pt x="2575" y="1"/>
                    <a:pt x="25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18"/>
            <p:cNvSpPr/>
            <p:nvPr/>
          </p:nvSpPr>
          <p:spPr>
            <a:xfrm>
              <a:off x="4214913" y="3586125"/>
              <a:ext cx="380128" cy="303901"/>
            </a:xfrm>
            <a:custGeom>
              <a:rect b="b" l="l" r="r" t="t"/>
              <a:pathLst>
                <a:path extrusionOk="0" h="5881" w="7326">
                  <a:moveTo>
                    <a:pt x="7326" y="1"/>
                  </a:moveTo>
                  <a:cubicBezTo>
                    <a:pt x="6943" y="81"/>
                    <a:pt x="6512" y="65"/>
                    <a:pt x="6209" y="256"/>
                  </a:cubicBezTo>
                  <a:cubicBezTo>
                    <a:pt x="4613" y="1294"/>
                    <a:pt x="3049" y="2379"/>
                    <a:pt x="1469" y="3448"/>
                  </a:cubicBezTo>
                  <a:cubicBezTo>
                    <a:pt x="1166" y="3656"/>
                    <a:pt x="846" y="3815"/>
                    <a:pt x="543" y="4023"/>
                  </a:cubicBezTo>
                  <a:cubicBezTo>
                    <a:pt x="352" y="4182"/>
                    <a:pt x="176" y="4358"/>
                    <a:pt x="1" y="4533"/>
                  </a:cubicBezTo>
                  <a:cubicBezTo>
                    <a:pt x="256" y="4837"/>
                    <a:pt x="415" y="5124"/>
                    <a:pt x="671" y="5331"/>
                  </a:cubicBezTo>
                  <a:cubicBezTo>
                    <a:pt x="1137" y="5706"/>
                    <a:pt x="1616" y="5881"/>
                    <a:pt x="2115" y="5881"/>
                  </a:cubicBezTo>
                  <a:cubicBezTo>
                    <a:pt x="2573" y="5881"/>
                    <a:pt x="3047" y="5734"/>
                    <a:pt x="3543" y="5459"/>
                  </a:cubicBezTo>
                  <a:cubicBezTo>
                    <a:pt x="4246" y="5028"/>
                    <a:pt x="4996" y="4693"/>
                    <a:pt x="5778" y="4469"/>
                  </a:cubicBezTo>
                  <a:cubicBezTo>
                    <a:pt x="6576" y="4262"/>
                    <a:pt x="6895" y="3863"/>
                    <a:pt x="6959" y="3097"/>
                  </a:cubicBezTo>
                  <a:cubicBezTo>
                    <a:pt x="7007" y="2427"/>
                    <a:pt x="7198" y="1788"/>
                    <a:pt x="7294" y="1118"/>
                  </a:cubicBezTo>
                  <a:cubicBezTo>
                    <a:pt x="7326" y="751"/>
                    <a:pt x="7326" y="384"/>
                    <a:pt x="73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18"/>
            <p:cNvSpPr/>
            <p:nvPr/>
          </p:nvSpPr>
          <p:spPr>
            <a:xfrm>
              <a:off x="1119521" y="3927120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1565" y="1"/>
                  </a:moveTo>
                  <a:cubicBezTo>
                    <a:pt x="786" y="1"/>
                    <a:pt x="293" y="754"/>
                    <a:pt x="113" y="2259"/>
                  </a:cubicBezTo>
                  <a:cubicBezTo>
                    <a:pt x="81" y="2499"/>
                    <a:pt x="49" y="2722"/>
                    <a:pt x="1" y="2945"/>
                  </a:cubicBezTo>
                  <a:lnTo>
                    <a:pt x="161" y="2961"/>
                  </a:lnTo>
                  <a:lnTo>
                    <a:pt x="161" y="5148"/>
                  </a:lnTo>
                  <a:cubicBezTo>
                    <a:pt x="161" y="5260"/>
                    <a:pt x="161" y="5355"/>
                    <a:pt x="176" y="5451"/>
                  </a:cubicBezTo>
                  <a:cubicBezTo>
                    <a:pt x="318" y="6266"/>
                    <a:pt x="829" y="6704"/>
                    <a:pt x="1463" y="6704"/>
                  </a:cubicBezTo>
                  <a:cubicBezTo>
                    <a:pt x="1760" y="6704"/>
                    <a:pt x="2085" y="6607"/>
                    <a:pt x="2411" y="6409"/>
                  </a:cubicBezTo>
                  <a:cubicBezTo>
                    <a:pt x="3592" y="5690"/>
                    <a:pt x="3767" y="4446"/>
                    <a:pt x="4071" y="3344"/>
                  </a:cubicBezTo>
                  <a:cubicBezTo>
                    <a:pt x="4390" y="2227"/>
                    <a:pt x="2842" y="121"/>
                    <a:pt x="1709" y="9"/>
                  </a:cubicBezTo>
                  <a:cubicBezTo>
                    <a:pt x="1660" y="4"/>
                    <a:pt x="1612" y="1"/>
                    <a:pt x="15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18"/>
            <p:cNvSpPr/>
            <p:nvPr/>
          </p:nvSpPr>
          <p:spPr>
            <a:xfrm>
              <a:off x="2090905" y="3016784"/>
              <a:ext cx="274122" cy="309637"/>
            </a:xfrm>
            <a:custGeom>
              <a:rect b="b" l="l" r="r" t="t"/>
              <a:pathLst>
                <a:path extrusionOk="0" h="5992" w="5283">
                  <a:moveTo>
                    <a:pt x="2783" y="1"/>
                  </a:moveTo>
                  <a:cubicBezTo>
                    <a:pt x="1712" y="1"/>
                    <a:pt x="576" y="1001"/>
                    <a:pt x="479" y="2098"/>
                  </a:cubicBezTo>
                  <a:cubicBezTo>
                    <a:pt x="431" y="2624"/>
                    <a:pt x="335" y="3151"/>
                    <a:pt x="224" y="3662"/>
                  </a:cubicBezTo>
                  <a:cubicBezTo>
                    <a:pt x="0" y="4651"/>
                    <a:pt x="128" y="4827"/>
                    <a:pt x="1133" y="4875"/>
                  </a:cubicBezTo>
                  <a:cubicBezTo>
                    <a:pt x="1357" y="4891"/>
                    <a:pt x="1564" y="4954"/>
                    <a:pt x="1772" y="5066"/>
                  </a:cubicBezTo>
                  <a:cubicBezTo>
                    <a:pt x="2346" y="5353"/>
                    <a:pt x="2905" y="5688"/>
                    <a:pt x="3479" y="5992"/>
                  </a:cubicBezTo>
                  <a:cubicBezTo>
                    <a:pt x="5187" y="5768"/>
                    <a:pt x="5283" y="5641"/>
                    <a:pt x="4852" y="4093"/>
                  </a:cubicBezTo>
                  <a:cubicBezTo>
                    <a:pt x="4548" y="3039"/>
                    <a:pt x="4325" y="1954"/>
                    <a:pt x="3990" y="917"/>
                  </a:cubicBezTo>
                  <a:cubicBezTo>
                    <a:pt x="3878" y="582"/>
                    <a:pt x="3559" y="167"/>
                    <a:pt x="3256" y="71"/>
                  </a:cubicBezTo>
                  <a:cubicBezTo>
                    <a:pt x="3102" y="23"/>
                    <a:pt x="2943" y="1"/>
                    <a:pt x="27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18"/>
            <p:cNvSpPr/>
            <p:nvPr/>
          </p:nvSpPr>
          <p:spPr>
            <a:xfrm>
              <a:off x="4656267" y="3063652"/>
              <a:ext cx="347024" cy="360898"/>
            </a:xfrm>
            <a:custGeom>
              <a:rect b="b" l="l" r="r" t="t"/>
              <a:pathLst>
                <a:path extrusionOk="0" h="6984" w="6688">
                  <a:moveTo>
                    <a:pt x="5294" y="1"/>
                  </a:moveTo>
                  <a:cubicBezTo>
                    <a:pt x="5115" y="1"/>
                    <a:pt x="4905" y="21"/>
                    <a:pt x="4661" y="58"/>
                  </a:cubicBezTo>
                  <a:lnTo>
                    <a:pt x="4677" y="58"/>
                  </a:lnTo>
                  <a:cubicBezTo>
                    <a:pt x="4533" y="377"/>
                    <a:pt x="4390" y="696"/>
                    <a:pt x="4214" y="999"/>
                  </a:cubicBezTo>
                  <a:cubicBezTo>
                    <a:pt x="3927" y="1478"/>
                    <a:pt x="3480" y="1893"/>
                    <a:pt x="3272" y="2404"/>
                  </a:cubicBezTo>
                  <a:cubicBezTo>
                    <a:pt x="2889" y="3441"/>
                    <a:pt x="2139" y="4095"/>
                    <a:pt x="1198" y="4590"/>
                  </a:cubicBezTo>
                  <a:cubicBezTo>
                    <a:pt x="815" y="4797"/>
                    <a:pt x="288" y="5005"/>
                    <a:pt x="176" y="5340"/>
                  </a:cubicBezTo>
                  <a:cubicBezTo>
                    <a:pt x="1" y="5835"/>
                    <a:pt x="144" y="6425"/>
                    <a:pt x="160" y="6984"/>
                  </a:cubicBezTo>
                  <a:cubicBezTo>
                    <a:pt x="591" y="6904"/>
                    <a:pt x="1070" y="6904"/>
                    <a:pt x="1469" y="6729"/>
                  </a:cubicBezTo>
                  <a:cubicBezTo>
                    <a:pt x="2123" y="6441"/>
                    <a:pt x="2698" y="5851"/>
                    <a:pt x="3368" y="5707"/>
                  </a:cubicBezTo>
                  <a:cubicBezTo>
                    <a:pt x="5363" y="5292"/>
                    <a:pt x="6688" y="3393"/>
                    <a:pt x="6416" y="1382"/>
                  </a:cubicBezTo>
                  <a:cubicBezTo>
                    <a:pt x="6287" y="363"/>
                    <a:pt x="6054" y="1"/>
                    <a:pt x="52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18"/>
            <p:cNvSpPr/>
            <p:nvPr/>
          </p:nvSpPr>
          <p:spPr>
            <a:xfrm>
              <a:off x="2948758" y="3732413"/>
              <a:ext cx="327151" cy="301575"/>
            </a:xfrm>
            <a:custGeom>
              <a:rect b="b" l="l" r="r" t="t"/>
              <a:pathLst>
                <a:path extrusionOk="0" h="5836" w="6305">
                  <a:moveTo>
                    <a:pt x="4001" y="0"/>
                  </a:moveTo>
                  <a:cubicBezTo>
                    <a:pt x="3700" y="0"/>
                    <a:pt x="3263" y="155"/>
                    <a:pt x="3049" y="346"/>
                  </a:cubicBezTo>
                  <a:cubicBezTo>
                    <a:pt x="2187" y="1176"/>
                    <a:pt x="1357" y="2037"/>
                    <a:pt x="575" y="2963"/>
                  </a:cubicBezTo>
                  <a:cubicBezTo>
                    <a:pt x="288" y="3282"/>
                    <a:pt x="144" y="3745"/>
                    <a:pt x="1" y="4032"/>
                  </a:cubicBezTo>
                  <a:cubicBezTo>
                    <a:pt x="129" y="5836"/>
                    <a:pt x="1724" y="4926"/>
                    <a:pt x="2443" y="5564"/>
                  </a:cubicBezTo>
                  <a:cubicBezTo>
                    <a:pt x="2495" y="5613"/>
                    <a:pt x="2573" y="5632"/>
                    <a:pt x="2668" y="5632"/>
                  </a:cubicBezTo>
                  <a:cubicBezTo>
                    <a:pt x="2946" y="5632"/>
                    <a:pt x="3366" y="5468"/>
                    <a:pt x="3687" y="5421"/>
                  </a:cubicBezTo>
                  <a:cubicBezTo>
                    <a:pt x="3719" y="5405"/>
                    <a:pt x="3735" y="5373"/>
                    <a:pt x="3751" y="5341"/>
                  </a:cubicBezTo>
                  <a:cubicBezTo>
                    <a:pt x="4852" y="4352"/>
                    <a:pt x="6305" y="3474"/>
                    <a:pt x="5124" y="1638"/>
                  </a:cubicBezTo>
                  <a:cubicBezTo>
                    <a:pt x="5092" y="1575"/>
                    <a:pt x="5156" y="1479"/>
                    <a:pt x="5124" y="1431"/>
                  </a:cubicBezTo>
                  <a:cubicBezTo>
                    <a:pt x="4837" y="952"/>
                    <a:pt x="4645" y="378"/>
                    <a:pt x="4246" y="58"/>
                  </a:cubicBezTo>
                  <a:cubicBezTo>
                    <a:pt x="4189" y="18"/>
                    <a:pt x="4103" y="0"/>
                    <a:pt x="40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18"/>
            <p:cNvSpPr/>
            <p:nvPr/>
          </p:nvSpPr>
          <p:spPr>
            <a:xfrm>
              <a:off x="5178824" y="4125444"/>
              <a:ext cx="376755" cy="195383"/>
            </a:xfrm>
            <a:custGeom>
              <a:rect b="b" l="l" r="r" t="t"/>
              <a:pathLst>
                <a:path extrusionOk="0" h="3781" w="7261">
                  <a:moveTo>
                    <a:pt x="4937" y="1"/>
                  </a:moveTo>
                  <a:cubicBezTo>
                    <a:pt x="4919" y="1"/>
                    <a:pt x="4902" y="1"/>
                    <a:pt x="4884" y="1"/>
                  </a:cubicBezTo>
                  <a:cubicBezTo>
                    <a:pt x="3703" y="113"/>
                    <a:pt x="2330" y="225"/>
                    <a:pt x="1181" y="1390"/>
                  </a:cubicBezTo>
                  <a:cubicBezTo>
                    <a:pt x="144" y="2427"/>
                    <a:pt x="0" y="2571"/>
                    <a:pt x="1261" y="3369"/>
                  </a:cubicBezTo>
                  <a:cubicBezTo>
                    <a:pt x="1484" y="3496"/>
                    <a:pt x="1740" y="3592"/>
                    <a:pt x="1995" y="3640"/>
                  </a:cubicBezTo>
                  <a:cubicBezTo>
                    <a:pt x="2323" y="3739"/>
                    <a:pt x="2640" y="3780"/>
                    <a:pt x="2949" y="3780"/>
                  </a:cubicBezTo>
                  <a:cubicBezTo>
                    <a:pt x="4338" y="3780"/>
                    <a:pt x="5563" y="2938"/>
                    <a:pt x="6894" y="2650"/>
                  </a:cubicBezTo>
                  <a:cubicBezTo>
                    <a:pt x="7006" y="2618"/>
                    <a:pt x="7134" y="2331"/>
                    <a:pt x="7150" y="2172"/>
                  </a:cubicBezTo>
                  <a:cubicBezTo>
                    <a:pt x="7260" y="735"/>
                    <a:pt x="6590" y="1"/>
                    <a:pt x="49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18"/>
            <p:cNvSpPr/>
            <p:nvPr/>
          </p:nvSpPr>
          <p:spPr>
            <a:xfrm>
              <a:off x="5484389" y="2553839"/>
              <a:ext cx="192139" cy="255326"/>
            </a:xfrm>
            <a:custGeom>
              <a:rect b="b" l="l" r="r" t="t"/>
              <a:pathLst>
                <a:path extrusionOk="0" h="4941" w="3703">
                  <a:moveTo>
                    <a:pt x="600" y="0"/>
                  </a:moveTo>
                  <a:cubicBezTo>
                    <a:pt x="351" y="0"/>
                    <a:pt x="236" y="250"/>
                    <a:pt x="64" y="875"/>
                  </a:cubicBezTo>
                  <a:cubicBezTo>
                    <a:pt x="16" y="1066"/>
                    <a:pt x="0" y="1274"/>
                    <a:pt x="16" y="1465"/>
                  </a:cubicBezTo>
                  <a:cubicBezTo>
                    <a:pt x="16" y="2917"/>
                    <a:pt x="1197" y="3731"/>
                    <a:pt x="1819" y="4849"/>
                  </a:cubicBezTo>
                  <a:cubicBezTo>
                    <a:pt x="1843" y="4908"/>
                    <a:pt x="1981" y="4941"/>
                    <a:pt x="2103" y="4941"/>
                  </a:cubicBezTo>
                  <a:cubicBezTo>
                    <a:pt x="2145" y="4941"/>
                    <a:pt x="2185" y="4937"/>
                    <a:pt x="2218" y="4928"/>
                  </a:cubicBezTo>
                  <a:cubicBezTo>
                    <a:pt x="3304" y="4689"/>
                    <a:pt x="3703" y="4019"/>
                    <a:pt x="3320" y="2790"/>
                  </a:cubicBezTo>
                  <a:cubicBezTo>
                    <a:pt x="2968" y="1944"/>
                    <a:pt x="2601" y="970"/>
                    <a:pt x="1484" y="380"/>
                  </a:cubicBezTo>
                  <a:cubicBezTo>
                    <a:pt x="1056" y="145"/>
                    <a:pt x="789" y="0"/>
                    <a:pt x="6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18"/>
            <p:cNvSpPr/>
            <p:nvPr/>
          </p:nvSpPr>
          <p:spPr>
            <a:xfrm>
              <a:off x="852924" y="4082193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3079" y="1"/>
                  </a:moveTo>
                  <a:cubicBezTo>
                    <a:pt x="1910" y="1"/>
                    <a:pt x="228" y="1095"/>
                    <a:pt x="16" y="2115"/>
                  </a:cubicBezTo>
                  <a:cubicBezTo>
                    <a:pt x="0" y="2275"/>
                    <a:pt x="48" y="2434"/>
                    <a:pt x="128" y="2578"/>
                  </a:cubicBezTo>
                  <a:cubicBezTo>
                    <a:pt x="399" y="3264"/>
                    <a:pt x="654" y="3950"/>
                    <a:pt x="958" y="4605"/>
                  </a:cubicBezTo>
                  <a:cubicBezTo>
                    <a:pt x="1085" y="4892"/>
                    <a:pt x="1277" y="5259"/>
                    <a:pt x="1532" y="5371"/>
                  </a:cubicBezTo>
                  <a:cubicBezTo>
                    <a:pt x="1843" y="5523"/>
                    <a:pt x="2162" y="5592"/>
                    <a:pt x="2472" y="5592"/>
                  </a:cubicBezTo>
                  <a:cubicBezTo>
                    <a:pt x="3629" y="5592"/>
                    <a:pt x="4660" y="4624"/>
                    <a:pt x="4660" y="3328"/>
                  </a:cubicBezTo>
                  <a:cubicBezTo>
                    <a:pt x="4421" y="2338"/>
                    <a:pt x="4213" y="1349"/>
                    <a:pt x="3958" y="391"/>
                  </a:cubicBezTo>
                  <a:cubicBezTo>
                    <a:pt x="3910" y="248"/>
                    <a:pt x="3671" y="104"/>
                    <a:pt x="3495" y="56"/>
                  </a:cubicBezTo>
                  <a:cubicBezTo>
                    <a:pt x="3367" y="18"/>
                    <a:pt x="3227" y="1"/>
                    <a:pt x="30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18"/>
            <p:cNvSpPr/>
            <p:nvPr/>
          </p:nvSpPr>
          <p:spPr>
            <a:xfrm>
              <a:off x="1540224" y="3095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2517" y="1"/>
                  </a:moveTo>
                  <a:cubicBezTo>
                    <a:pt x="2101" y="1"/>
                    <a:pt x="1869" y="343"/>
                    <a:pt x="1580" y="814"/>
                  </a:cubicBezTo>
                  <a:cubicBezTo>
                    <a:pt x="1309" y="1261"/>
                    <a:pt x="1038" y="1740"/>
                    <a:pt x="655" y="2091"/>
                  </a:cubicBezTo>
                  <a:cubicBezTo>
                    <a:pt x="48" y="2617"/>
                    <a:pt x="0" y="3032"/>
                    <a:pt x="702" y="3479"/>
                  </a:cubicBezTo>
                  <a:cubicBezTo>
                    <a:pt x="862" y="3591"/>
                    <a:pt x="990" y="3767"/>
                    <a:pt x="1149" y="3878"/>
                  </a:cubicBezTo>
                  <a:cubicBezTo>
                    <a:pt x="1883" y="4373"/>
                    <a:pt x="2618" y="4852"/>
                    <a:pt x="3240" y="5267"/>
                  </a:cubicBezTo>
                  <a:cubicBezTo>
                    <a:pt x="5331" y="4820"/>
                    <a:pt x="6320" y="4405"/>
                    <a:pt x="5203" y="2266"/>
                  </a:cubicBezTo>
                  <a:cubicBezTo>
                    <a:pt x="4772" y="1421"/>
                    <a:pt x="4118" y="734"/>
                    <a:pt x="3288" y="271"/>
                  </a:cubicBezTo>
                  <a:cubicBezTo>
                    <a:pt x="2968" y="83"/>
                    <a:pt x="2720" y="1"/>
                    <a:pt x="25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18"/>
            <p:cNvSpPr/>
            <p:nvPr/>
          </p:nvSpPr>
          <p:spPr>
            <a:xfrm>
              <a:off x="1230768" y="4803765"/>
              <a:ext cx="336594" cy="216725"/>
            </a:xfrm>
            <a:custGeom>
              <a:rect b="b" l="l" r="r" t="t"/>
              <a:pathLst>
                <a:path extrusionOk="0" h="4194" w="6487">
                  <a:moveTo>
                    <a:pt x="5687" y="1"/>
                  </a:moveTo>
                  <a:cubicBezTo>
                    <a:pt x="5588" y="1"/>
                    <a:pt x="5473" y="18"/>
                    <a:pt x="5342" y="56"/>
                  </a:cubicBezTo>
                  <a:cubicBezTo>
                    <a:pt x="3842" y="503"/>
                    <a:pt x="2341" y="902"/>
                    <a:pt x="857" y="1349"/>
                  </a:cubicBezTo>
                  <a:cubicBezTo>
                    <a:pt x="602" y="1413"/>
                    <a:pt x="394" y="1573"/>
                    <a:pt x="283" y="1796"/>
                  </a:cubicBezTo>
                  <a:cubicBezTo>
                    <a:pt x="1" y="2516"/>
                    <a:pt x="1163" y="3713"/>
                    <a:pt x="1945" y="3713"/>
                  </a:cubicBezTo>
                  <a:cubicBezTo>
                    <a:pt x="1960" y="3713"/>
                    <a:pt x="1976" y="3712"/>
                    <a:pt x="1990" y="3711"/>
                  </a:cubicBezTo>
                  <a:cubicBezTo>
                    <a:pt x="2091" y="3705"/>
                    <a:pt x="2191" y="3702"/>
                    <a:pt x="2292" y="3702"/>
                  </a:cubicBezTo>
                  <a:cubicBezTo>
                    <a:pt x="2929" y="3702"/>
                    <a:pt x="3575" y="3820"/>
                    <a:pt x="4209" y="3903"/>
                  </a:cubicBezTo>
                  <a:cubicBezTo>
                    <a:pt x="4560" y="3982"/>
                    <a:pt x="4911" y="4078"/>
                    <a:pt x="5246" y="4190"/>
                  </a:cubicBezTo>
                  <a:cubicBezTo>
                    <a:pt x="5296" y="4193"/>
                    <a:pt x="5345" y="4194"/>
                    <a:pt x="5392" y="4194"/>
                  </a:cubicBezTo>
                  <a:cubicBezTo>
                    <a:pt x="6192" y="4194"/>
                    <a:pt x="6486" y="3806"/>
                    <a:pt x="6411" y="2977"/>
                  </a:cubicBezTo>
                  <a:cubicBezTo>
                    <a:pt x="6347" y="2291"/>
                    <a:pt x="6395" y="1589"/>
                    <a:pt x="6347" y="902"/>
                  </a:cubicBezTo>
                  <a:cubicBezTo>
                    <a:pt x="6308" y="413"/>
                    <a:pt x="6169" y="1"/>
                    <a:pt x="5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18"/>
            <p:cNvSpPr/>
            <p:nvPr/>
          </p:nvSpPr>
          <p:spPr>
            <a:xfrm>
              <a:off x="339499" y="4591489"/>
              <a:ext cx="298146" cy="261217"/>
            </a:xfrm>
            <a:custGeom>
              <a:rect b="b" l="l" r="r" t="t"/>
              <a:pathLst>
                <a:path extrusionOk="0" h="5055" w="5746">
                  <a:moveTo>
                    <a:pt x="4237" y="1"/>
                  </a:moveTo>
                  <a:cubicBezTo>
                    <a:pt x="4029" y="1"/>
                    <a:pt x="3158" y="501"/>
                    <a:pt x="2634" y="749"/>
                  </a:cubicBezTo>
                  <a:cubicBezTo>
                    <a:pt x="2474" y="797"/>
                    <a:pt x="2330" y="877"/>
                    <a:pt x="2187" y="973"/>
                  </a:cubicBezTo>
                  <a:cubicBezTo>
                    <a:pt x="1341" y="1803"/>
                    <a:pt x="0" y="2281"/>
                    <a:pt x="32" y="3750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45" y="5024"/>
                    <a:pt x="695" y="5055"/>
                    <a:pt x="864" y="5055"/>
                  </a:cubicBezTo>
                  <a:cubicBezTo>
                    <a:pt x="1109" y="5055"/>
                    <a:pt x="1395" y="4990"/>
                    <a:pt x="1612" y="4915"/>
                  </a:cubicBezTo>
                  <a:cubicBezTo>
                    <a:pt x="2618" y="4579"/>
                    <a:pt x="3591" y="4180"/>
                    <a:pt x="4549" y="3718"/>
                  </a:cubicBezTo>
                  <a:cubicBezTo>
                    <a:pt x="4980" y="3526"/>
                    <a:pt x="5299" y="3111"/>
                    <a:pt x="5746" y="2728"/>
                  </a:cubicBezTo>
                  <a:cubicBezTo>
                    <a:pt x="5219" y="1659"/>
                    <a:pt x="4836" y="765"/>
                    <a:pt x="4277" y="15"/>
                  </a:cubicBezTo>
                  <a:cubicBezTo>
                    <a:pt x="4270" y="5"/>
                    <a:pt x="4257" y="1"/>
                    <a:pt x="4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18"/>
            <p:cNvSpPr/>
            <p:nvPr/>
          </p:nvSpPr>
          <p:spPr>
            <a:xfrm>
              <a:off x="2472640" y="3464898"/>
              <a:ext cx="233546" cy="367048"/>
            </a:xfrm>
            <a:custGeom>
              <a:rect b="b" l="l" r="r" t="t"/>
              <a:pathLst>
                <a:path extrusionOk="0" h="7103" w="4501">
                  <a:moveTo>
                    <a:pt x="2123" y="1"/>
                  </a:moveTo>
                  <a:cubicBezTo>
                    <a:pt x="1852" y="480"/>
                    <a:pt x="1644" y="879"/>
                    <a:pt x="1405" y="1262"/>
                  </a:cubicBezTo>
                  <a:cubicBezTo>
                    <a:pt x="1245" y="1533"/>
                    <a:pt x="1006" y="1772"/>
                    <a:pt x="830" y="2044"/>
                  </a:cubicBezTo>
                  <a:cubicBezTo>
                    <a:pt x="543" y="2443"/>
                    <a:pt x="0" y="2889"/>
                    <a:pt x="48" y="3241"/>
                  </a:cubicBezTo>
                  <a:cubicBezTo>
                    <a:pt x="112" y="3656"/>
                    <a:pt x="703" y="4007"/>
                    <a:pt x="1197" y="4533"/>
                  </a:cubicBezTo>
                  <a:cubicBezTo>
                    <a:pt x="974" y="5778"/>
                    <a:pt x="2586" y="5954"/>
                    <a:pt x="3368" y="7103"/>
                  </a:cubicBezTo>
                  <a:cubicBezTo>
                    <a:pt x="3400" y="6512"/>
                    <a:pt x="3416" y="6145"/>
                    <a:pt x="3447" y="5778"/>
                  </a:cubicBezTo>
                  <a:cubicBezTo>
                    <a:pt x="3463" y="5555"/>
                    <a:pt x="3384" y="5267"/>
                    <a:pt x="3511" y="5156"/>
                  </a:cubicBezTo>
                  <a:cubicBezTo>
                    <a:pt x="4501" y="4166"/>
                    <a:pt x="4166" y="2969"/>
                    <a:pt x="4198" y="1788"/>
                  </a:cubicBezTo>
                  <a:cubicBezTo>
                    <a:pt x="4211" y="817"/>
                    <a:pt x="3920" y="362"/>
                    <a:pt x="3134" y="362"/>
                  </a:cubicBezTo>
                  <a:cubicBezTo>
                    <a:pt x="3002" y="362"/>
                    <a:pt x="2857" y="375"/>
                    <a:pt x="2697" y="400"/>
                  </a:cubicBezTo>
                  <a:cubicBezTo>
                    <a:pt x="2693" y="400"/>
                    <a:pt x="2688" y="401"/>
                    <a:pt x="2684" y="401"/>
                  </a:cubicBezTo>
                  <a:cubicBezTo>
                    <a:pt x="2543" y="401"/>
                    <a:pt x="2370" y="171"/>
                    <a:pt x="21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18"/>
            <p:cNvSpPr/>
            <p:nvPr/>
          </p:nvSpPr>
          <p:spPr>
            <a:xfrm>
              <a:off x="6296737" y="3039365"/>
              <a:ext cx="233546" cy="367048"/>
            </a:xfrm>
            <a:custGeom>
              <a:rect b="b" l="l" r="r" t="t"/>
              <a:pathLst>
                <a:path extrusionOk="0" h="7103" w="4501">
                  <a:moveTo>
                    <a:pt x="2123" y="1"/>
                  </a:moveTo>
                  <a:cubicBezTo>
                    <a:pt x="1851" y="496"/>
                    <a:pt x="1644" y="895"/>
                    <a:pt x="1404" y="1278"/>
                  </a:cubicBezTo>
                  <a:cubicBezTo>
                    <a:pt x="1245" y="1549"/>
                    <a:pt x="1005" y="1788"/>
                    <a:pt x="830" y="2060"/>
                  </a:cubicBezTo>
                  <a:cubicBezTo>
                    <a:pt x="543" y="2459"/>
                    <a:pt x="0" y="2890"/>
                    <a:pt x="48" y="3257"/>
                  </a:cubicBezTo>
                  <a:cubicBezTo>
                    <a:pt x="112" y="3672"/>
                    <a:pt x="702" y="4007"/>
                    <a:pt x="1197" y="4533"/>
                  </a:cubicBezTo>
                  <a:cubicBezTo>
                    <a:pt x="974" y="5778"/>
                    <a:pt x="2585" y="5954"/>
                    <a:pt x="3367" y="7103"/>
                  </a:cubicBezTo>
                  <a:lnTo>
                    <a:pt x="3447" y="5778"/>
                  </a:lnTo>
                  <a:cubicBezTo>
                    <a:pt x="3463" y="5571"/>
                    <a:pt x="3383" y="5267"/>
                    <a:pt x="3511" y="5156"/>
                  </a:cubicBezTo>
                  <a:cubicBezTo>
                    <a:pt x="4501" y="4182"/>
                    <a:pt x="4165" y="2969"/>
                    <a:pt x="4197" y="1804"/>
                  </a:cubicBezTo>
                  <a:cubicBezTo>
                    <a:pt x="4211" y="830"/>
                    <a:pt x="3918" y="363"/>
                    <a:pt x="3125" y="363"/>
                  </a:cubicBezTo>
                  <a:cubicBezTo>
                    <a:pt x="2996" y="363"/>
                    <a:pt x="2854" y="375"/>
                    <a:pt x="2697" y="400"/>
                  </a:cubicBezTo>
                  <a:cubicBezTo>
                    <a:pt x="2688" y="402"/>
                    <a:pt x="2679" y="403"/>
                    <a:pt x="2670" y="403"/>
                  </a:cubicBezTo>
                  <a:cubicBezTo>
                    <a:pt x="2532" y="403"/>
                    <a:pt x="2362" y="181"/>
                    <a:pt x="21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18"/>
            <p:cNvSpPr/>
            <p:nvPr/>
          </p:nvSpPr>
          <p:spPr>
            <a:xfrm>
              <a:off x="2417380" y="4655565"/>
              <a:ext cx="289636" cy="238480"/>
            </a:xfrm>
            <a:custGeom>
              <a:rect b="b" l="l" r="r" t="t"/>
              <a:pathLst>
                <a:path extrusionOk="0" h="4615" w="5582">
                  <a:moveTo>
                    <a:pt x="2346" y="1"/>
                  </a:moveTo>
                  <a:cubicBezTo>
                    <a:pt x="1517" y="1"/>
                    <a:pt x="1" y="1874"/>
                    <a:pt x="188" y="2637"/>
                  </a:cubicBezTo>
                  <a:cubicBezTo>
                    <a:pt x="602" y="4329"/>
                    <a:pt x="922" y="4552"/>
                    <a:pt x="2725" y="4552"/>
                  </a:cubicBezTo>
                  <a:cubicBezTo>
                    <a:pt x="3014" y="4552"/>
                    <a:pt x="3341" y="4615"/>
                    <a:pt x="3635" y="4615"/>
                  </a:cubicBezTo>
                  <a:cubicBezTo>
                    <a:pt x="3811" y="4615"/>
                    <a:pt x="3976" y="4592"/>
                    <a:pt x="4114" y="4520"/>
                  </a:cubicBezTo>
                  <a:cubicBezTo>
                    <a:pt x="4672" y="4201"/>
                    <a:pt x="5135" y="3754"/>
                    <a:pt x="5470" y="3212"/>
                  </a:cubicBezTo>
                  <a:cubicBezTo>
                    <a:pt x="5582" y="3036"/>
                    <a:pt x="5135" y="2446"/>
                    <a:pt x="4848" y="2142"/>
                  </a:cubicBezTo>
                  <a:cubicBezTo>
                    <a:pt x="4289" y="1520"/>
                    <a:pt x="3667" y="977"/>
                    <a:pt x="3044" y="419"/>
                  </a:cubicBezTo>
                  <a:cubicBezTo>
                    <a:pt x="2853" y="243"/>
                    <a:pt x="2629" y="20"/>
                    <a:pt x="2406" y="4"/>
                  </a:cubicBezTo>
                  <a:cubicBezTo>
                    <a:pt x="2386" y="2"/>
                    <a:pt x="2367" y="1"/>
                    <a:pt x="23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18"/>
            <p:cNvSpPr/>
            <p:nvPr/>
          </p:nvSpPr>
          <p:spPr>
            <a:xfrm>
              <a:off x="540718" y="2908166"/>
              <a:ext cx="366897" cy="234346"/>
            </a:xfrm>
            <a:custGeom>
              <a:rect b="b" l="l" r="r" t="t"/>
              <a:pathLst>
                <a:path extrusionOk="0" h="4535" w="7071">
                  <a:moveTo>
                    <a:pt x="685" y="0"/>
                  </a:moveTo>
                  <a:cubicBezTo>
                    <a:pt x="557" y="0"/>
                    <a:pt x="428" y="5"/>
                    <a:pt x="303" y="5"/>
                  </a:cubicBezTo>
                  <a:cubicBezTo>
                    <a:pt x="255" y="5"/>
                    <a:pt x="207" y="4"/>
                    <a:pt x="160" y="2"/>
                  </a:cubicBezTo>
                  <a:lnTo>
                    <a:pt x="160" y="2"/>
                  </a:lnTo>
                  <a:cubicBezTo>
                    <a:pt x="160" y="417"/>
                    <a:pt x="0" y="928"/>
                    <a:pt x="192" y="1247"/>
                  </a:cubicBezTo>
                  <a:cubicBezTo>
                    <a:pt x="527" y="1838"/>
                    <a:pt x="1197" y="2237"/>
                    <a:pt x="1533" y="2843"/>
                  </a:cubicBezTo>
                  <a:cubicBezTo>
                    <a:pt x="2235" y="4056"/>
                    <a:pt x="3464" y="4120"/>
                    <a:pt x="4549" y="4535"/>
                  </a:cubicBezTo>
                  <a:cubicBezTo>
                    <a:pt x="4996" y="4375"/>
                    <a:pt x="5458" y="4232"/>
                    <a:pt x="5937" y="4136"/>
                  </a:cubicBezTo>
                  <a:cubicBezTo>
                    <a:pt x="7070" y="3944"/>
                    <a:pt x="6703" y="3083"/>
                    <a:pt x="6560" y="2508"/>
                  </a:cubicBezTo>
                  <a:cubicBezTo>
                    <a:pt x="6480" y="2221"/>
                    <a:pt x="5826" y="1949"/>
                    <a:pt x="5427" y="1949"/>
                  </a:cubicBezTo>
                  <a:cubicBezTo>
                    <a:pt x="4740" y="1949"/>
                    <a:pt x="4166" y="1918"/>
                    <a:pt x="3799" y="1247"/>
                  </a:cubicBezTo>
                  <a:cubicBezTo>
                    <a:pt x="3703" y="1120"/>
                    <a:pt x="3575" y="1024"/>
                    <a:pt x="3432" y="976"/>
                  </a:cubicBezTo>
                  <a:cubicBezTo>
                    <a:pt x="2713" y="657"/>
                    <a:pt x="2011" y="322"/>
                    <a:pt x="1277" y="82"/>
                  </a:cubicBezTo>
                  <a:cubicBezTo>
                    <a:pt x="1096" y="13"/>
                    <a:pt x="892" y="0"/>
                    <a:pt x="6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18"/>
            <p:cNvSpPr/>
            <p:nvPr/>
          </p:nvSpPr>
          <p:spPr>
            <a:xfrm>
              <a:off x="1729820" y="4218147"/>
              <a:ext cx="271683" cy="285504"/>
            </a:xfrm>
            <a:custGeom>
              <a:rect b="b" l="l" r="r" t="t"/>
              <a:pathLst>
                <a:path extrusionOk="0" h="5525" w="5236">
                  <a:moveTo>
                    <a:pt x="4276" y="0"/>
                  </a:moveTo>
                  <a:cubicBezTo>
                    <a:pt x="3953" y="0"/>
                    <a:pt x="3632" y="8"/>
                    <a:pt x="3304" y="27"/>
                  </a:cubicBezTo>
                  <a:cubicBezTo>
                    <a:pt x="2411" y="122"/>
                    <a:pt x="1645" y="441"/>
                    <a:pt x="1278" y="1383"/>
                  </a:cubicBezTo>
                  <a:cubicBezTo>
                    <a:pt x="1102" y="1862"/>
                    <a:pt x="942" y="2404"/>
                    <a:pt x="591" y="2756"/>
                  </a:cubicBezTo>
                  <a:cubicBezTo>
                    <a:pt x="1" y="3346"/>
                    <a:pt x="1" y="3793"/>
                    <a:pt x="591" y="4336"/>
                  </a:cubicBezTo>
                  <a:cubicBezTo>
                    <a:pt x="799" y="4511"/>
                    <a:pt x="879" y="4830"/>
                    <a:pt x="1086" y="4958"/>
                  </a:cubicBezTo>
                  <a:cubicBezTo>
                    <a:pt x="1462" y="5181"/>
                    <a:pt x="1934" y="5524"/>
                    <a:pt x="2282" y="5524"/>
                  </a:cubicBezTo>
                  <a:cubicBezTo>
                    <a:pt x="2333" y="5524"/>
                    <a:pt x="2382" y="5517"/>
                    <a:pt x="2427" y="5501"/>
                  </a:cubicBezTo>
                  <a:cubicBezTo>
                    <a:pt x="2778" y="5357"/>
                    <a:pt x="2953" y="4687"/>
                    <a:pt x="3161" y="4224"/>
                  </a:cubicBezTo>
                  <a:cubicBezTo>
                    <a:pt x="3225" y="4064"/>
                    <a:pt x="3145" y="3841"/>
                    <a:pt x="3145" y="3665"/>
                  </a:cubicBezTo>
                  <a:cubicBezTo>
                    <a:pt x="4214" y="3250"/>
                    <a:pt x="5235" y="1176"/>
                    <a:pt x="4964" y="11"/>
                  </a:cubicBezTo>
                  <a:cubicBezTo>
                    <a:pt x="4733" y="4"/>
                    <a:pt x="4504" y="0"/>
                    <a:pt x="42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18"/>
            <p:cNvSpPr/>
            <p:nvPr/>
          </p:nvSpPr>
          <p:spPr>
            <a:xfrm>
              <a:off x="924944" y="2908941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22" y="1"/>
                  </a:moveTo>
                  <a:cubicBezTo>
                    <a:pt x="2005" y="1"/>
                    <a:pt x="806" y="556"/>
                    <a:pt x="336" y="1344"/>
                  </a:cubicBezTo>
                  <a:cubicBezTo>
                    <a:pt x="208" y="1631"/>
                    <a:pt x="96" y="1918"/>
                    <a:pt x="1" y="2206"/>
                  </a:cubicBezTo>
                  <a:cubicBezTo>
                    <a:pt x="224" y="2541"/>
                    <a:pt x="399" y="3020"/>
                    <a:pt x="751" y="3275"/>
                  </a:cubicBezTo>
                  <a:cubicBezTo>
                    <a:pt x="1549" y="3850"/>
                    <a:pt x="2378" y="4376"/>
                    <a:pt x="3240" y="4855"/>
                  </a:cubicBezTo>
                  <a:cubicBezTo>
                    <a:pt x="3512" y="4999"/>
                    <a:pt x="3847" y="4999"/>
                    <a:pt x="4150" y="5062"/>
                  </a:cubicBezTo>
                  <a:cubicBezTo>
                    <a:pt x="4214" y="4695"/>
                    <a:pt x="4405" y="4280"/>
                    <a:pt x="4294" y="3977"/>
                  </a:cubicBezTo>
                  <a:cubicBezTo>
                    <a:pt x="4054" y="3243"/>
                    <a:pt x="4070" y="2653"/>
                    <a:pt x="4517" y="1998"/>
                  </a:cubicBezTo>
                  <a:cubicBezTo>
                    <a:pt x="5028" y="1248"/>
                    <a:pt x="4645" y="418"/>
                    <a:pt x="3751" y="115"/>
                  </a:cubicBezTo>
                  <a:cubicBezTo>
                    <a:pt x="3530" y="37"/>
                    <a:pt x="3282" y="1"/>
                    <a:pt x="30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18"/>
            <p:cNvSpPr/>
            <p:nvPr/>
          </p:nvSpPr>
          <p:spPr>
            <a:xfrm>
              <a:off x="2614396" y="4155363"/>
              <a:ext cx="257414" cy="218430"/>
            </a:xfrm>
            <a:custGeom>
              <a:rect b="b" l="l" r="r" t="t"/>
              <a:pathLst>
                <a:path extrusionOk="0" h="4227" w="4961">
                  <a:moveTo>
                    <a:pt x="3095" y="1"/>
                  </a:moveTo>
                  <a:cubicBezTo>
                    <a:pt x="2812" y="1"/>
                    <a:pt x="2500" y="101"/>
                    <a:pt x="2152" y="348"/>
                  </a:cubicBezTo>
                  <a:cubicBezTo>
                    <a:pt x="1865" y="555"/>
                    <a:pt x="1354" y="412"/>
                    <a:pt x="987" y="539"/>
                  </a:cubicBezTo>
                  <a:cubicBezTo>
                    <a:pt x="684" y="635"/>
                    <a:pt x="237" y="874"/>
                    <a:pt x="205" y="1114"/>
                  </a:cubicBezTo>
                  <a:cubicBezTo>
                    <a:pt x="0" y="2670"/>
                    <a:pt x="679" y="4227"/>
                    <a:pt x="2423" y="4227"/>
                  </a:cubicBezTo>
                  <a:cubicBezTo>
                    <a:pt x="2450" y="4227"/>
                    <a:pt x="2476" y="4227"/>
                    <a:pt x="2503" y="4226"/>
                  </a:cubicBezTo>
                  <a:cubicBezTo>
                    <a:pt x="2528" y="4226"/>
                    <a:pt x="2552" y="4226"/>
                    <a:pt x="2577" y="4226"/>
                  </a:cubicBezTo>
                  <a:cubicBezTo>
                    <a:pt x="3740" y="4226"/>
                    <a:pt x="4316" y="3848"/>
                    <a:pt x="4785" y="2550"/>
                  </a:cubicBezTo>
                  <a:cubicBezTo>
                    <a:pt x="4961" y="2103"/>
                    <a:pt x="4945" y="1337"/>
                    <a:pt x="4673" y="1018"/>
                  </a:cubicBezTo>
                  <a:cubicBezTo>
                    <a:pt x="4240" y="529"/>
                    <a:pt x="3744" y="1"/>
                    <a:pt x="309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18"/>
            <p:cNvSpPr/>
            <p:nvPr/>
          </p:nvSpPr>
          <p:spPr>
            <a:xfrm>
              <a:off x="1554286" y="3384391"/>
              <a:ext cx="179738" cy="350460"/>
            </a:xfrm>
            <a:custGeom>
              <a:rect b="b" l="l" r="r" t="t"/>
              <a:pathLst>
                <a:path extrusionOk="0" h="6782" w="3464">
                  <a:moveTo>
                    <a:pt x="1574" y="0"/>
                  </a:moveTo>
                  <a:cubicBezTo>
                    <a:pt x="1165" y="0"/>
                    <a:pt x="803" y="183"/>
                    <a:pt x="575" y="729"/>
                  </a:cubicBezTo>
                  <a:cubicBezTo>
                    <a:pt x="256" y="1511"/>
                    <a:pt x="128" y="2373"/>
                    <a:pt x="16" y="2804"/>
                  </a:cubicBezTo>
                  <a:cubicBezTo>
                    <a:pt x="16" y="4112"/>
                    <a:pt x="1" y="5006"/>
                    <a:pt x="16" y="5900"/>
                  </a:cubicBezTo>
                  <a:cubicBezTo>
                    <a:pt x="16" y="6375"/>
                    <a:pt x="448" y="6782"/>
                    <a:pt x="865" y="6782"/>
                  </a:cubicBezTo>
                  <a:cubicBezTo>
                    <a:pt x="980" y="6782"/>
                    <a:pt x="1094" y="6751"/>
                    <a:pt x="1197" y="6682"/>
                  </a:cubicBezTo>
                  <a:cubicBezTo>
                    <a:pt x="1549" y="6442"/>
                    <a:pt x="1820" y="6091"/>
                    <a:pt x="1964" y="5692"/>
                  </a:cubicBezTo>
                  <a:cubicBezTo>
                    <a:pt x="2410" y="4511"/>
                    <a:pt x="2761" y="3298"/>
                    <a:pt x="3192" y="2101"/>
                  </a:cubicBezTo>
                  <a:cubicBezTo>
                    <a:pt x="3464" y="1351"/>
                    <a:pt x="3224" y="522"/>
                    <a:pt x="2538" y="234"/>
                  </a:cubicBezTo>
                  <a:cubicBezTo>
                    <a:pt x="2216" y="104"/>
                    <a:pt x="1882" y="0"/>
                    <a:pt x="15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18"/>
            <p:cNvSpPr/>
            <p:nvPr/>
          </p:nvSpPr>
          <p:spPr>
            <a:xfrm>
              <a:off x="577973" y="4345677"/>
              <a:ext cx="302297" cy="330617"/>
            </a:xfrm>
            <a:custGeom>
              <a:rect b="b" l="l" r="r" t="t"/>
              <a:pathLst>
                <a:path extrusionOk="0" h="6398" w="5826">
                  <a:moveTo>
                    <a:pt x="256" y="0"/>
                  </a:moveTo>
                  <a:lnTo>
                    <a:pt x="1" y="224"/>
                  </a:lnTo>
                  <a:cubicBezTo>
                    <a:pt x="527" y="1421"/>
                    <a:pt x="974" y="2650"/>
                    <a:pt x="1581" y="3815"/>
                  </a:cubicBezTo>
                  <a:cubicBezTo>
                    <a:pt x="1916" y="4469"/>
                    <a:pt x="2586" y="4964"/>
                    <a:pt x="2857" y="5634"/>
                  </a:cubicBezTo>
                  <a:cubicBezTo>
                    <a:pt x="3106" y="6239"/>
                    <a:pt x="3500" y="6398"/>
                    <a:pt x="3917" y="6398"/>
                  </a:cubicBezTo>
                  <a:cubicBezTo>
                    <a:pt x="4117" y="6398"/>
                    <a:pt x="4321" y="6361"/>
                    <a:pt x="4517" y="6320"/>
                  </a:cubicBezTo>
                  <a:cubicBezTo>
                    <a:pt x="4996" y="6224"/>
                    <a:pt x="5714" y="5857"/>
                    <a:pt x="5778" y="5506"/>
                  </a:cubicBezTo>
                  <a:cubicBezTo>
                    <a:pt x="5826" y="4916"/>
                    <a:pt x="5618" y="4325"/>
                    <a:pt x="5219" y="3894"/>
                  </a:cubicBezTo>
                  <a:cubicBezTo>
                    <a:pt x="3927" y="2681"/>
                    <a:pt x="2506" y="1580"/>
                    <a:pt x="1134" y="463"/>
                  </a:cubicBezTo>
                  <a:cubicBezTo>
                    <a:pt x="846" y="272"/>
                    <a:pt x="559" y="128"/>
                    <a:pt x="2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18"/>
            <p:cNvSpPr/>
            <p:nvPr/>
          </p:nvSpPr>
          <p:spPr>
            <a:xfrm>
              <a:off x="1669372" y="4839058"/>
              <a:ext cx="300688" cy="237808"/>
            </a:xfrm>
            <a:custGeom>
              <a:rect b="b" l="l" r="r" t="t"/>
              <a:pathLst>
                <a:path extrusionOk="0" h="4602" w="5795">
                  <a:moveTo>
                    <a:pt x="1644" y="0"/>
                  </a:moveTo>
                  <a:cubicBezTo>
                    <a:pt x="1467" y="0"/>
                    <a:pt x="1320" y="33"/>
                    <a:pt x="1246" y="108"/>
                  </a:cubicBezTo>
                  <a:cubicBezTo>
                    <a:pt x="687" y="618"/>
                    <a:pt x="448" y="1448"/>
                    <a:pt x="1" y="2262"/>
                  </a:cubicBezTo>
                  <a:cubicBezTo>
                    <a:pt x="192" y="2422"/>
                    <a:pt x="974" y="2661"/>
                    <a:pt x="1214" y="2773"/>
                  </a:cubicBezTo>
                  <a:cubicBezTo>
                    <a:pt x="2427" y="3395"/>
                    <a:pt x="3033" y="4034"/>
                    <a:pt x="4294" y="4544"/>
                  </a:cubicBezTo>
                  <a:cubicBezTo>
                    <a:pt x="4391" y="4584"/>
                    <a:pt x="4514" y="4602"/>
                    <a:pt x="4644" y="4602"/>
                  </a:cubicBezTo>
                  <a:cubicBezTo>
                    <a:pt x="4983" y="4602"/>
                    <a:pt x="5377" y="4482"/>
                    <a:pt x="5539" y="4321"/>
                  </a:cubicBezTo>
                  <a:cubicBezTo>
                    <a:pt x="5762" y="4081"/>
                    <a:pt x="5794" y="3331"/>
                    <a:pt x="5603" y="3092"/>
                  </a:cubicBezTo>
                  <a:cubicBezTo>
                    <a:pt x="4773" y="2103"/>
                    <a:pt x="3847" y="1193"/>
                    <a:pt x="2858" y="379"/>
                  </a:cubicBezTo>
                  <a:cubicBezTo>
                    <a:pt x="2583" y="159"/>
                    <a:pt x="2037" y="0"/>
                    <a:pt x="16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18"/>
            <p:cNvSpPr/>
            <p:nvPr/>
          </p:nvSpPr>
          <p:spPr>
            <a:xfrm>
              <a:off x="1840807" y="3918749"/>
              <a:ext cx="288235" cy="229075"/>
            </a:xfrm>
            <a:custGeom>
              <a:rect b="b" l="l" r="r" t="t"/>
              <a:pathLst>
                <a:path extrusionOk="0" h="4433" w="5555">
                  <a:moveTo>
                    <a:pt x="3538" y="0"/>
                  </a:moveTo>
                  <a:cubicBezTo>
                    <a:pt x="3312" y="0"/>
                    <a:pt x="3133" y="34"/>
                    <a:pt x="3081" y="107"/>
                  </a:cubicBezTo>
                  <a:cubicBezTo>
                    <a:pt x="2506" y="953"/>
                    <a:pt x="1612" y="714"/>
                    <a:pt x="926" y="1065"/>
                  </a:cubicBezTo>
                  <a:cubicBezTo>
                    <a:pt x="575" y="1256"/>
                    <a:pt x="32" y="1528"/>
                    <a:pt x="32" y="1783"/>
                  </a:cubicBezTo>
                  <a:cubicBezTo>
                    <a:pt x="0" y="2150"/>
                    <a:pt x="304" y="2645"/>
                    <a:pt x="607" y="2916"/>
                  </a:cubicBezTo>
                  <a:cubicBezTo>
                    <a:pt x="1165" y="3379"/>
                    <a:pt x="1756" y="3810"/>
                    <a:pt x="2378" y="4177"/>
                  </a:cubicBezTo>
                  <a:cubicBezTo>
                    <a:pt x="2522" y="4288"/>
                    <a:pt x="2745" y="4304"/>
                    <a:pt x="3144" y="4432"/>
                  </a:cubicBezTo>
                  <a:cubicBezTo>
                    <a:pt x="3527" y="4177"/>
                    <a:pt x="3863" y="3905"/>
                    <a:pt x="4198" y="3586"/>
                  </a:cubicBezTo>
                  <a:cubicBezTo>
                    <a:pt x="4485" y="3267"/>
                    <a:pt x="4629" y="2804"/>
                    <a:pt x="4916" y="2469"/>
                  </a:cubicBezTo>
                  <a:cubicBezTo>
                    <a:pt x="5554" y="1735"/>
                    <a:pt x="5171" y="889"/>
                    <a:pt x="4820" y="378"/>
                  </a:cubicBezTo>
                  <a:cubicBezTo>
                    <a:pt x="4659" y="142"/>
                    <a:pt x="4000" y="0"/>
                    <a:pt x="35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18"/>
            <p:cNvSpPr/>
            <p:nvPr/>
          </p:nvSpPr>
          <p:spPr>
            <a:xfrm>
              <a:off x="2680500" y="3032027"/>
              <a:ext cx="212012" cy="278580"/>
            </a:xfrm>
            <a:custGeom>
              <a:rect b="b" l="l" r="r" t="t"/>
              <a:pathLst>
                <a:path extrusionOk="0" h="5391" w="4086">
                  <a:moveTo>
                    <a:pt x="1159" y="0"/>
                  </a:moveTo>
                  <a:cubicBezTo>
                    <a:pt x="1049" y="0"/>
                    <a:pt x="939" y="5"/>
                    <a:pt x="830" y="15"/>
                  </a:cubicBezTo>
                  <a:cubicBezTo>
                    <a:pt x="511" y="47"/>
                    <a:pt x="271" y="765"/>
                    <a:pt x="0" y="1164"/>
                  </a:cubicBezTo>
                  <a:cubicBezTo>
                    <a:pt x="575" y="2856"/>
                    <a:pt x="1293" y="4276"/>
                    <a:pt x="2601" y="5250"/>
                  </a:cubicBezTo>
                  <a:cubicBezTo>
                    <a:pt x="2735" y="5344"/>
                    <a:pt x="2882" y="5390"/>
                    <a:pt x="3025" y="5390"/>
                  </a:cubicBezTo>
                  <a:cubicBezTo>
                    <a:pt x="3345" y="5390"/>
                    <a:pt x="3646" y="5159"/>
                    <a:pt x="3735" y="4707"/>
                  </a:cubicBezTo>
                  <a:cubicBezTo>
                    <a:pt x="3862" y="3957"/>
                    <a:pt x="4006" y="3223"/>
                    <a:pt x="4086" y="2473"/>
                  </a:cubicBezTo>
                  <a:cubicBezTo>
                    <a:pt x="4086" y="2170"/>
                    <a:pt x="4006" y="1882"/>
                    <a:pt x="3846" y="1627"/>
                  </a:cubicBezTo>
                  <a:cubicBezTo>
                    <a:pt x="3575" y="1180"/>
                    <a:pt x="3320" y="606"/>
                    <a:pt x="2905" y="414"/>
                  </a:cubicBezTo>
                  <a:cubicBezTo>
                    <a:pt x="2352" y="145"/>
                    <a:pt x="1754" y="0"/>
                    <a:pt x="11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18"/>
            <p:cNvSpPr/>
            <p:nvPr/>
          </p:nvSpPr>
          <p:spPr>
            <a:xfrm>
              <a:off x="3357008" y="3390488"/>
              <a:ext cx="314750" cy="172956"/>
            </a:xfrm>
            <a:custGeom>
              <a:rect b="b" l="l" r="r" t="t"/>
              <a:pathLst>
                <a:path extrusionOk="0" h="3347" w="6066">
                  <a:moveTo>
                    <a:pt x="1603" y="0"/>
                  </a:moveTo>
                  <a:cubicBezTo>
                    <a:pt x="610" y="0"/>
                    <a:pt x="193" y="668"/>
                    <a:pt x="97" y="1728"/>
                  </a:cubicBezTo>
                  <a:cubicBezTo>
                    <a:pt x="65" y="2047"/>
                    <a:pt x="1" y="2558"/>
                    <a:pt x="160" y="2686"/>
                  </a:cubicBezTo>
                  <a:cubicBezTo>
                    <a:pt x="568" y="2967"/>
                    <a:pt x="1123" y="3346"/>
                    <a:pt x="1534" y="3346"/>
                  </a:cubicBezTo>
                  <a:cubicBezTo>
                    <a:pt x="1589" y="3346"/>
                    <a:pt x="1643" y="3339"/>
                    <a:pt x="1692" y="3324"/>
                  </a:cubicBezTo>
                  <a:cubicBezTo>
                    <a:pt x="2937" y="2909"/>
                    <a:pt x="4118" y="2271"/>
                    <a:pt x="5315" y="1680"/>
                  </a:cubicBezTo>
                  <a:cubicBezTo>
                    <a:pt x="5586" y="1553"/>
                    <a:pt x="5778" y="1249"/>
                    <a:pt x="6065" y="994"/>
                  </a:cubicBezTo>
                  <a:cubicBezTo>
                    <a:pt x="5874" y="771"/>
                    <a:pt x="5762" y="531"/>
                    <a:pt x="5634" y="499"/>
                  </a:cubicBezTo>
                  <a:cubicBezTo>
                    <a:pt x="4469" y="340"/>
                    <a:pt x="3288" y="244"/>
                    <a:pt x="2123" y="52"/>
                  </a:cubicBezTo>
                  <a:cubicBezTo>
                    <a:pt x="1934" y="17"/>
                    <a:pt x="1761" y="0"/>
                    <a:pt x="16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18"/>
            <p:cNvSpPr/>
            <p:nvPr/>
          </p:nvSpPr>
          <p:spPr>
            <a:xfrm>
              <a:off x="5441323" y="2910956"/>
              <a:ext cx="294098" cy="184635"/>
            </a:xfrm>
            <a:custGeom>
              <a:rect b="b" l="l" r="r" t="t"/>
              <a:pathLst>
                <a:path extrusionOk="0" h="3573" w="5668">
                  <a:moveTo>
                    <a:pt x="2220" y="1"/>
                  </a:moveTo>
                  <a:cubicBezTo>
                    <a:pt x="2042" y="1"/>
                    <a:pt x="1881" y="29"/>
                    <a:pt x="1772" y="92"/>
                  </a:cubicBezTo>
                  <a:cubicBezTo>
                    <a:pt x="1149" y="475"/>
                    <a:pt x="0" y="603"/>
                    <a:pt x="399" y="1848"/>
                  </a:cubicBezTo>
                  <a:lnTo>
                    <a:pt x="128" y="2007"/>
                  </a:lnTo>
                  <a:cubicBezTo>
                    <a:pt x="447" y="2422"/>
                    <a:pt x="702" y="3124"/>
                    <a:pt x="1085" y="3204"/>
                  </a:cubicBezTo>
                  <a:cubicBezTo>
                    <a:pt x="2282" y="3459"/>
                    <a:pt x="3527" y="3491"/>
                    <a:pt x="4756" y="3571"/>
                  </a:cubicBezTo>
                  <a:cubicBezTo>
                    <a:pt x="4782" y="3572"/>
                    <a:pt x="4807" y="3573"/>
                    <a:pt x="4831" y="3573"/>
                  </a:cubicBezTo>
                  <a:cubicBezTo>
                    <a:pt x="5503" y="3573"/>
                    <a:pt x="5667" y="3153"/>
                    <a:pt x="5267" y="2614"/>
                  </a:cubicBezTo>
                  <a:cubicBezTo>
                    <a:pt x="4676" y="1784"/>
                    <a:pt x="4006" y="1018"/>
                    <a:pt x="3256" y="315"/>
                  </a:cubicBezTo>
                  <a:cubicBezTo>
                    <a:pt x="3030" y="122"/>
                    <a:pt x="2587" y="1"/>
                    <a:pt x="22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18"/>
            <p:cNvSpPr/>
            <p:nvPr/>
          </p:nvSpPr>
          <p:spPr>
            <a:xfrm>
              <a:off x="4297725" y="4048347"/>
              <a:ext cx="241017" cy="230160"/>
            </a:xfrm>
            <a:custGeom>
              <a:rect b="b" l="l" r="r" t="t"/>
              <a:pathLst>
                <a:path extrusionOk="0" h="4454" w="4645">
                  <a:moveTo>
                    <a:pt x="1227" y="0"/>
                  </a:moveTo>
                  <a:cubicBezTo>
                    <a:pt x="914" y="0"/>
                    <a:pt x="579" y="84"/>
                    <a:pt x="383" y="232"/>
                  </a:cubicBezTo>
                  <a:cubicBezTo>
                    <a:pt x="96" y="440"/>
                    <a:pt x="0" y="1062"/>
                    <a:pt x="16" y="1541"/>
                  </a:cubicBezTo>
                  <a:cubicBezTo>
                    <a:pt x="48" y="2020"/>
                    <a:pt x="304" y="2483"/>
                    <a:pt x="463" y="2961"/>
                  </a:cubicBezTo>
                  <a:cubicBezTo>
                    <a:pt x="771" y="3919"/>
                    <a:pt x="1389" y="4453"/>
                    <a:pt x="2170" y="4453"/>
                  </a:cubicBezTo>
                  <a:cubicBezTo>
                    <a:pt x="2482" y="4453"/>
                    <a:pt x="2821" y="4368"/>
                    <a:pt x="3176" y="4190"/>
                  </a:cubicBezTo>
                  <a:cubicBezTo>
                    <a:pt x="3703" y="3935"/>
                    <a:pt x="4134" y="3504"/>
                    <a:pt x="4645" y="3121"/>
                  </a:cubicBezTo>
                  <a:cubicBezTo>
                    <a:pt x="4198" y="2594"/>
                    <a:pt x="3894" y="2211"/>
                    <a:pt x="3575" y="1844"/>
                  </a:cubicBezTo>
                  <a:cubicBezTo>
                    <a:pt x="3001" y="1254"/>
                    <a:pt x="2474" y="568"/>
                    <a:pt x="1804" y="137"/>
                  </a:cubicBezTo>
                  <a:cubicBezTo>
                    <a:pt x="1664" y="43"/>
                    <a:pt x="1451" y="0"/>
                    <a:pt x="12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18"/>
            <p:cNvSpPr/>
            <p:nvPr/>
          </p:nvSpPr>
          <p:spPr>
            <a:xfrm>
              <a:off x="4373066" y="3346152"/>
              <a:ext cx="277494" cy="179829"/>
            </a:xfrm>
            <a:custGeom>
              <a:rect b="b" l="l" r="r" t="t"/>
              <a:pathLst>
                <a:path extrusionOk="0" h="3480" w="5348">
                  <a:moveTo>
                    <a:pt x="2331" y="1"/>
                  </a:moveTo>
                  <a:cubicBezTo>
                    <a:pt x="2235" y="17"/>
                    <a:pt x="1788" y="1"/>
                    <a:pt x="1645" y="208"/>
                  </a:cubicBezTo>
                  <a:cubicBezTo>
                    <a:pt x="1054" y="1022"/>
                    <a:pt x="527" y="1900"/>
                    <a:pt x="65" y="2794"/>
                  </a:cubicBezTo>
                  <a:cubicBezTo>
                    <a:pt x="1" y="2905"/>
                    <a:pt x="416" y="3480"/>
                    <a:pt x="591" y="3480"/>
                  </a:cubicBezTo>
                  <a:cubicBezTo>
                    <a:pt x="1980" y="3416"/>
                    <a:pt x="3368" y="3304"/>
                    <a:pt x="4757" y="3129"/>
                  </a:cubicBezTo>
                  <a:cubicBezTo>
                    <a:pt x="4980" y="3097"/>
                    <a:pt x="5347" y="2730"/>
                    <a:pt x="5331" y="2522"/>
                  </a:cubicBezTo>
                  <a:cubicBezTo>
                    <a:pt x="5267" y="1549"/>
                    <a:pt x="3528" y="17"/>
                    <a:pt x="23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18"/>
            <p:cNvSpPr/>
            <p:nvPr/>
          </p:nvSpPr>
          <p:spPr>
            <a:xfrm>
              <a:off x="5055436" y="2876076"/>
              <a:ext cx="293995" cy="227680"/>
            </a:xfrm>
            <a:custGeom>
              <a:rect b="b" l="l" r="r" t="t"/>
              <a:pathLst>
                <a:path extrusionOk="0" h="4406" w="5666">
                  <a:moveTo>
                    <a:pt x="48" y="1"/>
                  </a:moveTo>
                  <a:cubicBezTo>
                    <a:pt x="16" y="272"/>
                    <a:pt x="0" y="560"/>
                    <a:pt x="0" y="831"/>
                  </a:cubicBezTo>
                  <a:cubicBezTo>
                    <a:pt x="160" y="2714"/>
                    <a:pt x="2043" y="3097"/>
                    <a:pt x="2857" y="4406"/>
                  </a:cubicBezTo>
                  <a:lnTo>
                    <a:pt x="3192" y="4262"/>
                  </a:lnTo>
                  <a:cubicBezTo>
                    <a:pt x="3032" y="3480"/>
                    <a:pt x="2825" y="2730"/>
                    <a:pt x="2633" y="1868"/>
                  </a:cubicBezTo>
                  <a:lnTo>
                    <a:pt x="2633" y="1868"/>
                  </a:lnTo>
                  <a:cubicBezTo>
                    <a:pt x="3336" y="2012"/>
                    <a:pt x="3878" y="2171"/>
                    <a:pt x="4437" y="2251"/>
                  </a:cubicBezTo>
                  <a:cubicBezTo>
                    <a:pt x="4548" y="2265"/>
                    <a:pt x="4661" y="2275"/>
                    <a:pt x="4769" y="2275"/>
                  </a:cubicBezTo>
                  <a:cubicBezTo>
                    <a:pt x="5157" y="2275"/>
                    <a:pt x="5495" y="2146"/>
                    <a:pt x="5570" y="1597"/>
                  </a:cubicBezTo>
                  <a:cubicBezTo>
                    <a:pt x="5666" y="943"/>
                    <a:pt x="5538" y="288"/>
                    <a:pt x="4804" y="193"/>
                  </a:cubicBezTo>
                  <a:cubicBezTo>
                    <a:pt x="4466" y="141"/>
                    <a:pt x="4120" y="126"/>
                    <a:pt x="3766" y="126"/>
                  </a:cubicBezTo>
                  <a:cubicBezTo>
                    <a:pt x="3235" y="126"/>
                    <a:pt x="2688" y="161"/>
                    <a:pt x="2123" y="161"/>
                  </a:cubicBezTo>
                  <a:cubicBezTo>
                    <a:pt x="2250" y="623"/>
                    <a:pt x="2346" y="943"/>
                    <a:pt x="2490" y="1421"/>
                  </a:cubicBezTo>
                  <a:cubicBezTo>
                    <a:pt x="1851" y="927"/>
                    <a:pt x="1389" y="528"/>
                    <a:pt x="878" y="193"/>
                  </a:cubicBezTo>
                  <a:cubicBezTo>
                    <a:pt x="639" y="49"/>
                    <a:pt x="319" y="65"/>
                    <a:pt x="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18"/>
            <p:cNvSpPr/>
            <p:nvPr/>
          </p:nvSpPr>
          <p:spPr>
            <a:xfrm>
              <a:off x="6081405" y="2283585"/>
              <a:ext cx="245999" cy="282766"/>
            </a:xfrm>
            <a:custGeom>
              <a:rect b="b" l="l" r="r" t="t"/>
              <a:pathLst>
                <a:path extrusionOk="0" h="5472" w="4741">
                  <a:moveTo>
                    <a:pt x="2779" y="1"/>
                  </a:moveTo>
                  <a:cubicBezTo>
                    <a:pt x="2563" y="1"/>
                    <a:pt x="2304" y="107"/>
                    <a:pt x="2027" y="343"/>
                  </a:cubicBezTo>
                  <a:cubicBezTo>
                    <a:pt x="1613" y="758"/>
                    <a:pt x="1261" y="1221"/>
                    <a:pt x="974" y="1732"/>
                  </a:cubicBezTo>
                  <a:cubicBezTo>
                    <a:pt x="687" y="2195"/>
                    <a:pt x="384" y="2673"/>
                    <a:pt x="96" y="3152"/>
                  </a:cubicBezTo>
                  <a:cubicBezTo>
                    <a:pt x="49" y="3232"/>
                    <a:pt x="1" y="3312"/>
                    <a:pt x="49" y="3392"/>
                  </a:cubicBezTo>
                  <a:cubicBezTo>
                    <a:pt x="72" y="3447"/>
                    <a:pt x="128" y="3467"/>
                    <a:pt x="192" y="3467"/>
                  </a:cubicBezTo>
                  <a:cubicBezTo>
                    <a:pt x="256" y="3467"/>
                    <a:pt x="328" y="3447"/>
                    <a:pt x="384" y="3424"/>
                  </a:cubicBezTo>
                  <a:cubicBezTo>
                    <a:pt x="869" y="3228"/>
                    <a:pt x="1191" y="3141"/>
                    <a:pt x="1409" y="3141"/>
                  </a:cubicBezTo>
                  <a:cubicBezTo>
                    <a:pt x="1564" y="3141"/>
                    <a:pt x="1667" y="3184"/>
                    <a:pt x="1740" y="3264"/>
                  </a:cubicBezTo>
                  <a:cubicBezTo>
                    <a:pt x="2011" y="3551"/>
                    <a:pt x="1868" y="4317"/>
                    <a:pt x="2458" y="5067"/>
                  </a:cubicBezTo>
                  <a:cubicBezTo>
                    <a:pt x="2686" y="5355"/>
                    <a:pt x="2911" y="5472"/>
                    <a:pt x="3122" y="5472"/>
                  </a:cubicBezTo>
                  <a:cubicBezTo>
                    <a:pt x="3635" y="5472"/>
                    <a:pt x="4065" y="4782"/>
                    <a:pt x="4246" y="4206"/>
                  </a:cubicBezTo>
                  <a:cubicBezTo>
                    <a:pt x="4741" y="2610"/>
                    <a:pt x="3448" y="2785"/>
                    <a:pt x="3240" y="1684"/>
                  </a:cubicBezTo>
                  <a:cubicBezTo>
                    <a:pt x="3224" y="1540"/>
                    <a:pt x="3240" y="1397"/>
                    <a:pt x="3304" y="1269"/>
                  </a:cubicBezTo>
                  <a:cubicBezTo>
                    <a:pt x="3512" y="504"/>
                    <a:pt x="3248" y="1"/>
                    <a:pt x="27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18"/>
            <p:cNvSpPr/>
            <p:nvPr/>
          </p:nvSpPr>
          <p:spPr>
            <a:xfrm>
              <a:off x="3466334" y="4535320"/>
              <a:ext cx="270853" cy="202153"/>
            </a:xfrm>
            <a:custGeom>
              <a:rect b="b" l="l" r="r" t="t"/>
              <a:pathLst>
                <a:path extrusionOk="0" h="3912" w="5220">
                  <a:moveTo>
                    <a:pt x="0" y="1"/>
                  </a:moveTo>
                  <a:cubicBezTo>
                    <a:pt x="415" y="1405"/>
                    <a:pt x="719" y="2459"/>
                    <a:pt x="1054" y="3480"/>
                  </a:cubicBezTo>
                  <a:cubicBezTo>
                    <a:pt x="1116" y="3651"/>
                    <a:pt x="1389" y="3912"/>
                    <a:pt x="1507" y="3912"/>
                  </a:cubicBezTo>
                  <a:cubicBezTo>
                    <a:pt x="1510" y="3912"/>
                    <a:pt x="1513" y="3911"/>
                    <a:pt x="1517" y="3911"/>
                  </a:cubicBezTo>
                  <a:cubicBezTo>
                    <a:pt x="2506" y="3672"/>
                    <a:pt x="3559" y="3528"/>
                    <a:pt x="4421" y="3049"/>
                  </a:cubicBezTo>
                  <a:cubicBezTo>
                    <a:pt x="5187" y="2618"/>
                    <a:pt x="5219" y="1405"/>
                    <a:pt x="4629" y="1230"/>
                  </a:cubicBezTo>
                  <a:cubicBezTo>
                    <a:pt x="3208" y="767"/>
                    <a:pt x="1724" y="448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18"/>
            <p:cNvSpPr/>
            <p:nvPr/>
          </p:nvSpPr>
          <p:spPr>
            <a:xfrm>
              <a:off x="5997762" y="3407386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1709" y="1"/>
                  </a:moveTo>
                  <a:cubicBezTo>
                    <a:pt x="1393" y="1"/>
                    <a:pt x="756" y="443"/>
                    <a:pt x="639" y="779"/>
                  </a:cubicBezTo>
                  <a:cubicBezTo>
                    <a:pt x="320" y="1704"/>
                    <a:pt x="224" y="2710"/>
                    <a:pt x="1" y="3971"/>
                  </a:cubicBezTo>
                  <a:cubicBezTo>
                    <a:pt x="49" y="4034"/>
                    <a:pt x="192" y="4401"/>
                    <a:pt x="464" y="4561"/>
                  </a:cubicBezTo>
                  <a:cubicBezTo>
                    <a:pt x="644" y="4651"/>
                    <a:pt x="952" y="4717"/>
                    <a:pt x="1179" y="4717"/>
                  </a:cubicBezTo>
                  <a:cubicBezTo>
                    <a:pt x="1312" y="4717"/>
                    <a:pt x="1418" y="4694"/>
                    <a:pt x="1453" y="4641"/>
                  </a:cubicBezTo>
                  <a:cubicBezTo>
                    <a:pt x="2123" y="3619"/>
                    <a:pt x="2857" y="2614"/>
                    <a:pt x="3240" y="1481"/>
                  </a:cubicBezTo>
                  <a:cubicBezTo>
                    <a:pt x="3544" y="523"/>
                    <a:pt x="2427" y="268"/>
                    <a:pt x="1788" y="13"/>
                  </a:cubicBezTo>
                  <a:cubicBezTo>
                    <a:pt x="1765" y="4"/>
                    <a:pt x="1738" y="1"/>
                    <a:pt x="17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18"/>
            <p:cNvSpPr/>
            <p:nvPr/>
          </p:nvSpPr>
          <p:spPr>
            <a:xfrm>
              <a:off x="2185288" y="4285478"/>
              <a:ext cx="264211" cy="145362"/>
            </a:xfrm>
            <a:custGeom>
              <a:rect b="b" l="l" r="r" t="t"/>
              <a:pathLst>
                <a:path extrusionOk="0" h="2813" w="5092">
                  <a:moveTo>
                    <a:pt x="3112" y="0"/>
                  </a:moveTo>
                  <a:cubicBezTo>
                    <a:pt x="2027" y="479"/>
                    <a:pt x="1086" y="782"/>
                    <a:pt x="272" y="1293"/>
                  </a:cubicBezTo>
                  <a:cubicBezTo>
                    <a:pt x="0" y="1469"/>
                    <a:pt x="32" y="2187"/>
                    <a:pt x="80" y="2634"/>
                  </a:cubicBezTo>
                  <a:cubicBezTo>
                    <a:pt x="80" y="2729"/>
                    <a:pt x="735" y="2777"/>
                    <a:pt x="1102" y="2809"/>
                  </a:cubicBezTo>
                  <a:cubicBezTo>
                    <a:pt x="1147" y="2811"/>
                    <a:pt x="1193" y="2812"/>
                    <a:pt x="1239" y="2812"/>
                  </a:cubicBezTo>
                  <a:cubicBezTo>
                    <a:pt x="1516" y="2812"/>
                    <a:pt x="1802" y="2777"/>
                    <a:pt x="2075" y="2777"/>
                  </a:cubicBezTo>
                  <a:cubicBezTo>
                    <a:pt x="2761" y="2745"/>
                    <a:pt x="3464" y="2793"/>
                    <a:pt x="4134" y="2697"/>
                  </a:cubicBezTo>
                  <a:cubicBezTo>
                    <a:pt x="4932" y="2602"/>
                    <a:pt x="5091" y="1963"/>
                    <a:pt x="4740" y="1437"/>
                  </a:cubicBezTo>
                  <a:cubicBezTo>
                    <a:pt x="4357" y="894"/>
                    <a:pt x="3719" y="527"/>
                    <a:pt x="31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18"/>
            <p:cNvSpPr/>
            <p:nvPr/>
          </p:nvSpPr>
          <p:spPr>
            <a:xfrm>
              <a:off x="2677180" y="3968407"/>
              <a:ext cx="234376" cy="202463"/>
            </a:xfrm>
            <a:custGeom>
              <a:rect b="b" l="l" r="r" t="t"/>
              <a:pathLst>
                <a:path extrusionOk="0" h="3918" w="4517">
                  <a:moveTo>
                    <a:pt x="3038" y="0"/>
                  </a:moveTo>
                  <a:cubicBezTo>
                    <a:pt x="2838" y="0"/>
                    <a:pt x="2621" y="54"/>
                    <a:pt x="2394" y="168"/>
                  </a:cubicBezTo>
                  <a:cubicBezTo>
                    <a:pt x="1612" y="567"/>
                    <a:pt x="894" y="1093"/>
                    <a:pt x="0" y="1652"/>
                  </a:cubicBezTo>
                  <a:cubicBezTo>
                    <a:pt x="1229" y="2913"/>
                    <a:pt x="2777" y="3280"/>
                    <a:pt x="4182" y="3918"/>
                  </a:cubicBezTo>
                  <a:lnTo>
                    <a:pt x="4517" y="3742"/>
                  </a:lnTo>
                  <a:cubicBezTo>
                    <a:pt x="4389" y="2849"/>
                    <a:pt x="4277" y="1939"/>
                    <a:pt x="4102" y="1029"/>
                  </a:cubicBezTo>
                  <a:cubicBezTo>
                    <a:pt x="3974" y="380"/>
                    <a:pt x="3569" y="0"/>
                    <a:pt x="30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18"/>
            <p:cNvSpPr/>
            <p:nvPr/>
          </p:nvSpPr>
          <p:spPr>
            <a:xfrm>
              <a:off x="2942168" y="4323561"/>
              <a:ext cx="220314" cy="184635"/>
            </a:xfrm>
            <a:custGeom>
              <a:rect b="b" l="l" r="r" t="t"/>
              <a:pathLst>
                <a:path extrusionOk="0" h="3573" w="4246">
                  <a:moveTo>
                    <a:pt x="1950" y="0"/>
                  </a:moveTo>
                  <a:cubicBezTo>
                    <a:pt x="1847" y="0"/>
                    <a:pt x="1749" y="15"/>
                    <a:pt x="1660" y="45"/>
                  </a:cubicBezTo>
                  <a:cubicBezTo>
                    <a:pt x="974" y="285"/>
                    <a:pt x="543" y="1258"/>
                    <a:pt x="0" y="1912"/>
                  </a:cubicBezTo>
                  <a:cubicBezTo>
                    <a:pt x="206" y="2672"/>
                    <a:pt x="1117" y="3572"/>
                    <a:pt x="1693" y="3572"/>
                  </a:cubicBezTo>
                  <a:cubicBezTo>
                    <a:pt x="1698" y="3572"/>
                    <a:pt x="1703" y="3572"/>
                    <a:pt x="1708" y="3572"/>
                  </a:cubicBezTo>
                  <a:cubicBezTo>
                    <a:pt x="2745" y="3524"/>
                    <a:pt x="4245" y="2391"/>
                    <a:pt x="4245" y="1657"/>
                  </a:cubicBezTo>
                  <a:cubicBezTo>
                    <a:pt x="4245" y="1112"/>
                    <a:pt x="2867" y="0"/>
                    <a:pt x="19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18"/>
            <p:cNvSpPr/>
            <p:nvPr/>
          </p:nvSpPr>
          <p:spPr>
            <a:xfrm>
              <a:off x="4683612" y="4527104"/>
              <a:ext cx="191361" cy="256721"/>
            </a:xfrm>
            <a:custGeom>
              <a:rect b="b" l="l" r="r" t="t"/>
              <a:pathLst>
                <a:path extrusionOk="0" h="4968" w="3688">
                  <a:moveTo>
                    <a:pt x="3448" y="0"/>
                  </a:moveTo>
                  <a:cubicBezTo>
                    <a:pt x="3176" y="80"/>
                    <a:pt x="2841" y="80"/>
                    <a:pt x="2666" y="240"/>
                  </a:cubicBezTo>
                  <a:cubicBezTo>
                    <a:pt x="1884" y="974"/>
                    <a:pt x="1150" y="1740"/>
                    <a:pt x="415" y="2506"/>
                  </a:cubicBezTo>
                  <a:cubicBezTo>
                    <a:pt x="256" y="2666"/>
                    <a:pt x="192" y="2905"/>
                    <a:pt x="0" y="3304"/>
                  </a:cubicBezTo>
                  <a:cubicBezTo>
                    <a:pt x="431" y="3878"/>
                    <a:pt x="894" y="4437"/>
                    <a:pt x="1405" y="4948"/>
                  </a:cubicBezTo>
                  <a:cubicBezTo>
                    <a:pt x="1418" y="4961"/>
                    <a:pt x="1444" y="4967"/>
                    <a:pt x="1479" y="4967"/>
                  </a:cubicBezTo>
                  <a:cubicBezTo>
                    <a:pt x="1688" y="4967"/>
                    <a:pt x="2216" y="4740"/>
                    <a:pt x="2299" y="4549"/>
                  </a:cubicBezTo>
                  <a:cubicBezTo>
                    <a:pt x="2809" y="3352"/>
                    <a:pt x="3224" y="2123"/>
                    <a:pt x="3607" y="894"/>
                  </a:cubicBezTo>
                  <a:cubicBezTo>
                    <a:pt x="3687" y="639"/>
                    <a:pt x="3511" y="304"/>
                    <a:pt x="34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18"/>
            <p:cNvSpPr/>
            <p:nvPr/>
          </p:nvSpPr>
          <p:spPr>
            <a:xfrm>
              <a:off x="3590553" y="3563905"/>
              <a:ext cx="280763" cy="260649"/>
            </a:xfrm>
            <a:custGeom>
              <a:rect b="b" l="l" r="r" t="t"/>
              <a:pathLst>
                <a:path extrusionOk="0" h="5044" w="5411">
                  <a:moveTo>
                    <a:pt x="4052" y="0"/>
                  </a:moveTo>
                  <a:cubicBezTo>
                    <a:pt x="3902" y="0"/>
                    <a:pt x="3739" y="48"/>
                    <a:pt x="3559" y="160"/>
                  </a:cubicBezTo>
                  <a:cubicBezTo>
                    <a:pt x="2011" y="1133"/>
                    <a:pt x="782" y="2569"/>
                    <a:pt x="64" y="4245"/>
                  </a:cubicBezTo>
                  <a:cubicBezTo>
                    <a:pt x="16" y="4437"/>
                    <a:pt x="0" y="4612"/>
                    <a:pt x="0" y="4804"/>
                  </a:cubicBezTo>
                  <a:lnTo>
                    <a:pt x="240" y="5043"/>
                  </a:lnTo>
                  <a:lnTo>
                    <a:pt x="5410" y="989"/>
                  </a:lnTo>
                  <a:cubicBezTo>
                    <a:pt x="4941" y="557"/>
                    <a:pt x="4567" y="0"/>
                    <a:pt x="40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18"/>
            <p:cNvSpPr/>
            <p:nvPr/>
          </p:nvSpPr>
          <p:spPr>
            <a:xfrm>
              <a:off x="6445758" y="3989439"/>
              <a:ext cx="280763" cy="260649"/>
            </a:xfrm>
            <a:custGeom>
              <a:rect b="b" l="l" r="r" t="t"/>
              <a:pathLst>
                <a:path extrusionOk="0" h="5044" w="5411">
                  <a:moveTo>
                    <a:pt x="4048" y="0"/>
                  </a:moveTo>
                  <a:cubicBezTo>
                    <a:pt x="3897" y="0"/>
                    <a:pt x="3736" y="48"/>
                    <a:pt x="3560" y="160"/>
                  </a:cubicBezTo>
                  <a:cubicBezTo>
                    <a:pt x="2012" y="1133"/>
                    <a:pt x="783" y="2553"/>
                    <a:pt x="65" y="4245"/>
                  </a:cubicBezTo>
                  <a:cubicBezTo>
                    <a:pt x="17" y="4421"/>
                    <a:pt x="1" y="4612"/>
                    <a:pt x="1" y="4804"/>
                  </a:cubicBezTo>
                  <a:lnTo>
                    <a:pt x="240" y="5043"/>
                  </a:lnTo>
                  <a:lnTo>
                    <a:pt x="5411" y="989"/>
                  </a:lnTo>
                  <a:cubicBezTo>
                    <a:pt x="4954" y="557"/>
                    <a:pt x="4564" y="0"/>
                    <a:pt x="40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18"/>
            <p:cNvSpPr/>
            <p:nvPr/>
          </p:nvSpPr>
          <p:spPr>
            <a:xfrm>
              <a:off x="5444591" y="3164726"/>
              <a:ext cx="198003" cy="218895"/>
            </a:xfrm>
            <a:custGeom>
              <a:rect b="b" l="l" r="r" t="t"/>
              <a:pathLst>
                <a:path extrusionOk="0" h="4236" w="3816">
                  <a:moveTo>
                    <a:pt x="560" y="1"/>
                  </a:moveTo>
                  <a:cubicBezTo>
                    <a:pt x="400" y="511"/>
                    <a:pt x="1" y="1118"/>
                    <a:pt x="145" y="1501"/>
                  </a:cubicBezTo>
                  <a:cubicBezTo>
                    <a:pt x="512" y="2299"/>
                    <a:pt x="1006" y="3017"/>
                    <a:pt x="1629" y="3623"/>
                  </a:cubicBezTo>
                  <a:cubicBezTo>
                    <a:pt x="1921" y="3929"/>
                    <a:pt x="2467" y="4235"/>
                    <a:pt x="2845" y="4235"/>
                  </a:cubicBezTo>
                  <a:cubicBezTo>
                    <a:pt x="2902" y="4235"/>
                    <a:pt x="2954" y="4228"/>
                    <a:pt x="3001" y="4214"/>
                  </a:cubicBezTo>
                  <a:cubicBezTo>
                    <a:pt x="3368" y="4102"/>
                    <a:pt x="3544" y="3400"/>
                    <a:pt x="3815" y="2953"/>
                  </a:cubicBezTo>
                  <a:cubicBezTo>
                    <a:pt x="3624" y="2570"/>
                    <a:pt x="3544" y="2219"/>
                    <a:pt x="3336" y="1996"/>
                  </a:cubicBezTo>
                  <a:cubicBezTo>
                    <a:pt x="2762" y="1437"/>
                    <a:pt x="2171" y="910"/>
                    <a:pt x="1533" y="416"/>
                  </a:cubicBezTo>
                  <a:cubicBezTo>
                    <a:pt x="1262" y="208"/>
                    <a:pt x="895" y="144"/>
                    <a:pt x="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18"/>
            <p:cNvSpPr/>
            <p:nvPr/>
          </p:nvSpPr>
          <p:spPr>
            <a:xfrm>
              <a:off x="3339833" y="4146940"/>
              <a:ext cx="119912" cy="341572"/>
            </a:xfrm>
            <a:custGeom>
              <a:rect b="b" l="l" r="r" t="t"/>
              <a:pathLst>
                <a:path extrusionOk="0" h="6610" w="2311">
                  <a:moveTo>
                    <a:pt x="858" y="0"/>
                  </a:moveTo>
                  <a:lnTo>
                    <a:pt x="396" y="16"/>
                  </a:lnTo>
                  <a:cubicBezTo>
                    <a:pt x="316" y="942"/>
                    <a:pt x="188" y="1867"/>
                    <a:pt x="156" y="2793"/>
                  </a:cubicBezTo>
                  <a:cubicBezTo>
                    <a:pt x="124" y="3352"/>
                    <a:pt x="332" y="3926"/>
                    <a:pt x="268" y="4469"/>
                  </a:cubicBezTo>
                  <a:cubicBezTo>
                    <a:pt x="33" y="6452"/>
                    <a:pt x="1" y="6610"/>
                    <a:pt x="1803" y="6610"/>
                  </a:cubicBezTo>
                  <a:cubicBezTo>
                    <a:pt x="1959" y="6610"/>
                    <a:pt x="2127" y="6608"/>
                    <a:pt x="2311" y="6607"/>
                  </a:cubicBezTo>
                  <a:cubicBezTo>
                    <a:pt x="1816" y="4357"/>
                    <a:pt x="1337" y="2171"/>
                    <a:pt x="8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18"/>
            <p:cNvSpPr/>
            <p:nvPr/>
          </p:nvSpPr>
          <p:spPr>
            <a:xfrm>
              <a:off x="5923252" y="3761247"/>
              <a:ext cx="216994" cy="214193"/>
            </a:xfrm>
            <a:custGeom>
              <a:rect b="b" l="l" r="r" t="t"/>
              <a:pathLst>
                <a:path extrusionOk="0" h="4145" w="4182">
                  <a:moveTo>
                    <a:pt x="2433" y="1"/>
                  </a:moveTo>
                  <a:cubicBezTo>
                    <a:pt x="2224" y="1"/>
                    <a:pt x="2007" y="92"/>
                    <a:pt x="1804" y="267"/>
                  </a:cubicBezTo>
                  <a:cubicBezTo>
                    <a:pt x="735" y="1208"/>
                    <a:pt x="543" y="2565"/>
                    <a:pt x="0" y="3762"/>
                  </a:cubicBezTo>
                  <a:lnTo>
                    <a:pt x="367" y="4145"/>
                  </a:lnTo>
                  <a:cubicBezTo>
                    <a:pt x="1389" y="3554"/>
                    <a:pt x="2458" y="3043"/>
                    <a:pt x="3384" y="2325"/>
                  </a:cubicBezTo>
                  <a:cubicBezTo>
                    <a:pt x="4182" y="1703"/>
                    <a:pt x="3511" y="1001"/>
                    <a:pt x="3112" y="410"/>
                  </a:cubicBezTo>
                  <a:cubicBezTo>
                    <a:pt x="2921" y="132"/>
                    <a:pt x="2682" y="1"/>
                    <a:pt x="24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18"/>
            <p:cNvSpPr/>
            <p:nvPr/>
          </p:nvSpPr>
          <p:spPr>
            <a:xfrm>
              <a:off x="2369124" y="3062463"/>
              <a:ext cx="241017" cy="127947"/>
            </a:xfrm>
            <a:custGeom>
              <a:rect b="b" l="l" r="r" t="t"/>
              <a:pathLst>
                <a:path extrusionOk="0" h="2476" w="4645">
                  <a:moveTo>
                    <a:pt x="3942" y="1"/>
                  </a:moveTo>
                  <a:lnTo>
                    <a:pt x="3942" y="1"/>
                  </a:lnTo>
                  <a:cubicBezTo>
                    <a:pt x="3336" y="97"/>
                    <a:pt x="2809" y="128"/>
                    <a:pt x="2314" y="288"/>
                  </a:cubicBezTo>
                  <a:cubicBezTo>
                    <a:pt x="1644" y="496"/>
                    <a:pt x="974" y="767"/>
                    <a:pt x="352" y="1118"/>
                  </a:cubicBezTo>
                  <a:cubicBezTo>
                    <a:pt x="112" y="1325"/>
                    <a:pt x="0" y="1645"/>
                    <a:pt x="48" y="1948"/>
                  </a:cubicBezTo>
                  <a:cubicBezTo>
                    <a:pt x="112" y="2187"/>
                    <a:pt x="511" y="2427"/>
                    <a:pt x="798" y="2443"/>
                  </a:cubicBezTo>
                  <a:cubicBezTo>
                    <a:pt x="1019" y="2465"/>
                    <a:pt x="1241" y="2476"/>
                    <a:pt x="1464" y="2476"/>
                  </a:cubicBezTo>
                  <a:cubicBezTo>
                    <a:pt x="1871" y="2476"/>
                    <a:pt x="2280" y="2441"/>
                    <a:pt x="2682" y="2379"/>
                  </a:cubicBezTo>
                  <a:cubicBezTo>
                    <a:pt x="4405" y="2107"/>
                    <a:pt x="4645" y="1613"/>
                    <a:pt x="39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18"/>
            <p:cNvSpPr/>
            <p:nvPr/>
          </p:nvSpPr>
          <p:spPr>
            <a:xfrm>
              <a:off x="305513" y="183564"/>
              <a:ext cx="213725" cy="336973"/>
            </a:xfrm>
            <a:custGeom>
              <a:rect b="b" l="l" r="r" t="t"/>
              <a:pathLst>
                <a:path extrusionOk="0" h="6521" w="4119">
                  <a:moveTo>
                    <a:pt x="3879" y="0"/>
                  </a:moveTo>
                  <a:cubicBezTo>
                    <a:pt x="3576" y="192"/>
                    <a:pt x="3209" y="319"/>
                    <a:pt x="3001" y="591"/>
                  </a:cubicBezTo>
                  <a:cubicBezTo>
                    <a:pt x="2379" y="1437"/>
                    <a:pt x="1804" y="2330"/>
                    <a:pt x="1310" y="3272"/>
                  </a:cubicBezTo>
                  <a:cubicBezTo>
                    <a:pt x="815" y="4261"/>
                    <a:pt x="448" y="5315"/>
                    <a:pt x="1" y="6432"/>
                  </a:cubicBezTo>
                  <a:cubicBezTo>
                    <a:pt x="235" y="6491"/>
                    <a:pt x="433" y="6520"/>
                    <a:pt x="601" y="6520"/>
                  </a:cubicBezTo>
                  <a:cubicBezTo>
                    <a:pt x="1107" y="6520"/>
                    <a:pt x="1337" y="6257"/>
                    <a:pt x="1469" y="5777"/>
                  </a:cubicBezTo>
                  <a:cubicBezTo>
                    <a:pt x="1549" y="5490"/>
                    <a:pt x="1661" y="5219"/>
                    <a:pt x="1820" y="4964"/>
                  </a:cubicBezTo>
                  <a:cubicBezTo>
                    <a:pt x="2539" y="3655"/>
                    <a:pt x="3305" y="2394"/>
                    <a:pt x="3975" y="1069"/>
                  </a:cubicBezTo>
                  <a:cubicBezTo>
                    <a:pt x="4118" y="798"/>
                    <a:pt x="3911" y="367"/>
                    <a:pt x="38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18"/>
            <p:cNvSpPr/>
            <p:nvPr/>
          </p:nvSpPr>
          <p:spPr>
            <a:xfrm>
              <a:off x="2343440" y="3292567"/>
              <a:ext cx="234428" cy="204478"/>
            </a:xfrm>
            <a:custGeom>
              <a:rect b="b" l="l" r="r" t="t"/>
              <a:pathLst>
                <a:path extrusionOk="0" h="3957" w="4518">
                  <a:moveTo>
                    <a:pt x="4517" y="0"/>
                  </a:moveTo>
                  <a:lnTo>
                    <a:pt x="4517" y="0"/>
                  </a:lnTo>
                  <a:cubicBezTo>
                    <a:pt x="4230" y="128"/>
                    <a:pt x="3927" y="224"/>
                    <a:pt x="3639" y="304"/>
                  </a:cubicBezTo>
                  <a:cubicBezTo>
                    <a:pt x="2123" y="543"/>
                    <a:pt x="1182" y="1692"/>
                    <a:pt x="192" y="2666"/>
                  </a:cubicBezTo>
                  <a:cubicBezTo>
                    <a:pt x="1" y="2841"/>
                    <a:pt x="176" y="3511"/>
                    <a:pt x="320" y="3878"/>
                  </a:cubicBezTo>
                  <a:cubicBezTo>
                    <a:pt x="343" y="3932"/>
                    <a:pt x="488" y="3956"/>
                    <a:pt x="666" y="3956"/>
                  </a:cubicBezTo>
                  <a:cubicBezTo>
                    <a:pt x="858" y="3956"/>
                    <a:pt x="1088" y="3928"/>
                    <a:pt x="1245" y="3878"/>
                  </a:cubicBezTo>
                  <a:cubicBezTo>
                    <a:pt x="3113" y="3336"/>
                    <a:pt x="3512" y="1548"/>
                    <a:pt x="45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18"/>
            <p:cNvSpPr/>
            <p:nvPr/>
          </p:nvSpPr>
          <p:spPr>
            <a:xfrm>
              <a:off x="5872714" y="4039045"/>
              <a:ext cx="139214" cy="266281"/>
            </a:xfrm>
            <a:custGeom>
              <a:rect b="b" l="l" r="r" t="t"/>
              <a:pathLst>
                <a:path extrusionOk="0" h="5153" w="2683">
                  <a:moveTo>
                    <a:pt x="2349" y="1"/>
                  </a:moveTo>
                  <a:cubicBezTo>
                    <a:pt x="2227" y="1"/>
                    <a:pt x="2041" y="48"/>
                    <a:pt x="1964" y="125"/>
                  </a:cubicBezTo>
                  <a:cubicBezTo>
                    <a:pt x="927" y="1099"/>
                    <a:pt x="49" y="2168"/>
                    <a:pt x="1" y="3716"/>
                  </a:cubicBezTo>
                  <a:cubicBezTo>
                    <a:pt x="1" y="3939"/>
                    <a:pt x="33" y="4163"/>
                    <a:pt x="81" y="4386"/>
                  </a:cubicBezTo>
                  <a:cubicBezTo>
                    <a:pt x="176" y="4642"/>
                    <a:pt x="288" y="4897"/>
                    <a:pt x="416" y="5152"/>
                  </a:cubicBezTo>
                  <a:cubicBezTo>
                    <a:pt x="639" y="4977"/>
                    <a:pt x="927" y="4865"/>
                    <a:pt x="1086" y="4642"/>
                  </a:cubicBezTo>
                  <a:cubicBezTo>
                    <a:pt x="1389" y="4243"/>
                    <a:pt x="1645" y="3812"/>
                    <a:pt x="1836" y="3349"/>
                  </a:cubicBezTo>
                  <a:cubicBezTo>
                    <a:pt x="2155" y="2455"/>
                    <a:pt x="2443" y="1561"/>
                    <a:pt x="2666" y="636"/>
                  </a:cubicBezTo>
                  <a:cubicBezTo>
                    <a:pt x="2682" y="412"/>
                    <a:pt x="2618" y="189"/>
                    <a:pt x="2459" y="29"/>
                  </a:cubicBezTo>
                  <a:cubicBezTo>
                    <a:pt x="2444" y="10"/>
                    <a:pt x="2402" y="1"/>
                    <a:pt x="2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18"/>
            <p:cNvSpPr/>
            <p:nvPr/>
          </p:nvSpPr>
          <p:spPr>
            <a:xfrm>
              <a:off x="2670538" y="2834892"/>
              <a:ext cx="224465" cy="163706"/>
            </a:xfrm>
            <a:custGeom>
              <a:rect b="b" l="l" r="r" t="t"/>
              <a:pathLst>
                <a:path extrusionOk="0" h="3168" w="4326">
                  <a:moveTo>
                    <a:pt x="830" y="0"/>
                  </a:moveTo>
                  <a:cubicBezTo>
                    <a:pt x="415" y="192"/>
                    <a:pt x="112" y="255"/>
                    <a:pt x="64" y="383"/>
                  </a:cubicBezTo>
                  <a:cubicBezTo>
                    <a:pt x="1" y="638"/>
                    <a:pt x="17" y="894"/>
                    <a:pt x="128" y="1133"/>
                  </a:cubicBezTo>
                  <a:cubicBezTo>
                    <a:pt x="288" y="1452"/>
                    <a:pt x="591" y="1692"/>
                    <a:pt x="767" y="2011"/>
                  </a:cubicBezTo>
                  <a:cubicBezTo>
                    <a:pt x="1233" y="2792"/>
                    <a:pt x="1766" y="3167"/>
                    <a:pt x="2450" y="3167"/>
                  </a:cubicBezTo>
                  <a:cubicBezTo>
                    <a:pt x="2773" y="3167"/>
                    <a:pt x="3129" y="3084"/>
                    <a:pt x="3528" y="2921"/>
                  </a:cubicBezTo>
                  <a:cubicBezTo>
                    <a:pt x="4150" y="2649"/>
                    <a:pt x="4326" y="2218"/>
                    <a:pt x="3783" y="1819"/>
                  </a:cubicBezTo>
                  <a:cubicBezTo>
                    <a:pt x="2825" y="1133"/>
                    <a:pt x="1788" y="575"/>
                    <a:pt x="8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18"/>
            <p:cNvSpPr/>
            <p:nvPr/>
          </p:nvSpPr>
          <p:spPr>
            <a:xfrm>
              <a:off x="2798907" y="4845518"/>
              <a:ext cx="115969" cy="249022"/>
            </a:xfrm>
            <a:custGeom>
              <a:rect b="b" l="l" r="r" t="t"/>
              <a:pathLst>
                <a:path extrusionOk="0" h="4819" w="2235">
                  <a:moveTo>
                    <a:pt x="1158" y="0"/>
                  </a:moveTo>
                  <a:cubicBezTo>
                    <a:pt x="1076" y="0"/>
                    <a:pt x="992" y="5"/>
                    <a:pt x="910" y="15"/>
                  </a:cubicBezTo>
                  <a:cubicBezTo>
                    <a:pt x="240" y="94"/>
                    <a:pt x="351" y="589"/>
                    <a:pt x="479" y="1084"/>
                  </a:cubicBezTo>
                  <a:cubicBezTo>
                    <a:pt x="591" y="1499"/>
                    <a:pt x="591" y="1930"/>
                    <a:pt x="511" y="2345"/>
                  </a:cubicBezTo>
                  <a:cubicBezTo>
                    <a:pt x="0" y="4068"/>
                    <a:pt x="208" y="4451"/>
                    <a:pt x="2027" y="4818"/>
                  </a:cubicBezTo>
                  <a:cubicBezTo>
                    <a:pt x="1947" y="4387"/>
                    <a:pt x="1772" y="3988"/>
                    <a:pt x="1804" y="3573"/>
                  </a:cubicBezTo>
                  <a:cubicBezTo>
                    <a:pt x="1820" y="3143"/>
                    <a:pt x="2075" y="2744"/>
                    <a:pt x="2139" y="2329"/>
                  </a:cubicBezTo>
                  <a:cubicBezTo>
                    <a:pt x="2219" y="1834"/>
                    <a:pt x="2235" y="1323"/>
                    <a:pt x="2187" y="828"/>
                  </a:cubicBezTo>
                  <a:cubicBezTo>
                    <a:pt x="2118" y="186"/>
                    <a:pt x="1652" y="0"/>
                    <a:pt x="11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18"/>
            <p:cNvSpPr/>
            <p:nvPr/>
          </p:nvSpPr>
          <p:spPr>
            <a:xfrm>
              <a:off x="5302161" y="3384908"/>
              <a:ext cx="222857" cy="125054"/>
            </a:xfrm>
            <a:custGeom>
              <a:rect b="b" l="l" r="r" t="t"/>
              <a:pathLst>
                <a:path extrusionOk="0" h="2420" w="4295">
                  <a:moveTo>
                    <a:pt x="2491" y="1"/>
                  </a:moveTo>
                  <a:cubicBezTo>
                    <a:pt x="1725" y="384"/>
                    <a:pt x="959" y="767"/>
                    <a:pt x="208" y="1198"/>
                  </a:cubicBezTo>
                  <a:cubicBezTo>
                    <a:pt x="65" y="1278"/>
                    <a:pt x="1" y="1581"/>
                    <a:pt x="17" y="1772"/>
                  </a:cubicBezTo>
                  <a:cubicBezTo>
                    <a:pt x="17" y="1852"/>
                    <a:pt x="320" y="1948"/>
                    <a:pt x="496" y="1980"/>
                  </a:cubicBezTo>
                  <a:cubicBezTo>
                    <a:pt x="1310" y="2107"/>
                    <a:pt x="2124" y="2235"/>
                    <a:pt x="2937" y="2347"/>
                  </a:cubicBezTo>
                  <a:cubicBezTo>
                    <a:pt x="3158" y="2377"/>
                    <a:pt x="3485" y="2419"/>
                    <a:pt x="3710" y="2419"/>
                  </a:cubicBezTo>
                  <a:cubicBezTo>
                    <a:pt x="3843" y="2419"/>
                    <a:pt x="3941" y="2404"/>
                    <a:pt x="3959" y="2363"/>
                  </a:cubicBezTo>
                  <a:cubicBezTo>
                    <a:pt x="4198" y="1852"/>
                    <a:pt x="4294" y="1309"/>
                    <a:pt x="4262" y="767"/>
                  </a:cubicBezTo>
                  <a:cubicBezTo>
                    <a:pt x="4214" y="543"/>
                    <a:pt x="3592" y="368"/>
                    <a:pt x="3209" y="224"/>
                  </a:cubicBezTo>
                  <a:cubicBezTo>
                    <a:pt x="3161" y="211"/>
                    <a:pt x="3109" y="206"/>
                    <a:pt x="3056" y="206"/>
                  </a:cubicBezTo>
                  <a:cubicBezTo>
                    <a:pt x="2914" y="206"/>
                    <a:pt x="2758" y="240"/>
                    <a:pt x="2618" y="240"/>
                  </a:cubicBezTo>
                  <a:lnTo>
                    <a:pt x="249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18"/>
            <p:cNvSpPr/>
            <p:nvPr/>
          </p:nvSpPr>
          <p:spPr>
            <a:xfrm>
              <a:off x="3698167" y="3338608"/>
              <a:ext cx="168167" cy="175798"/>
            </a:xfrm>
            <a:custGeom>
              <a:rect b="b" l="l" r="r" t="t"/>
              <a:pathLst>
                <a:path extrusionOk="0" h="3402" w="3241">
                  <a:moveTo>
                    <a:pt x="1812" y="1"/>
                  </a:moveTo>
                  <a:cubicBezTo>
                    <a:pt x="1101" y="1"/>
                    <a:pt x="1" y="789"/>
                    <a:pt x="1" y="1232"/>
                  </a:cubicBezTo>
                  <a:cubicBezTo>
                    <a:pt x="1" y="1264"/>
                    <a:pt x="1" y="1312"/>
                    <a:pt x="17" y="1328"/>
                  </a:cubicBezTo>
                  <a:cubicBezTo>
                    <a:pt x="687" y="2046"/>
                    <a:pt x="1246" y="3115"/>
                    <a:pt x="2044" y="3370"/>
                  </a:cubicBezTo>
                  <a:cubicBezTo>
                    <a:pt x="2117" y="3392"/>
                    <a:pt x="2184" y="3402"/>
                    <a:pt x="2243" y="3402"/>
                  </a:cubicBezTo>
                  <a:cubicBezTo>
                    <a:pt x="2851" y="3402"/>
                    <a:pt x="2746" y="2358"/>
                    <a:pt x="2906" y="1791"/>
                  </a:cubicBezTo>
                  <a:cubicBezTo>
                    <a:pt x="2937" y="1631"/>
                    <a:pt x="3001" y="1471"/>
                    <a:pt x="3049" y="1312"/>
                  </a:cubicBezTo>
                  <a:lnTo>
                    <a:pt x="3241" y="1120"/>
                  </a:lnTo>
                  <a:cubicBezTo>
                    <a:pt x="2842" y="737"/>
                    <a:pt x="2507" y="195"/>
                    <a:pt x="2044" y="35"/>
                  </a:cubicBezTo>
                  <a:cubicBezTo>
                    <a:pt x="1974" y="12"/>
                    <a:pt x="1896" y="1"/>
                    <a:pt x="181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18"/>
            <p:cNvSpPr/>
            <p:nvPr/>
          </p:nvSpPr>
          <p:spPr>
            <a:xfrm>
              <a:off x="4995091" y="3963653"/>
              <a:ext cx="177974" cy="151149"/>
            </a:xfrm>
            <a:custGeom>
              <a:rect b="b" l="l" r="r" t="t"/>
              <a:pathLst>
                <a:path extrusionOk="0" h="2925" w="3430">
                  <a:moveTo>
                    <a:pt x="1991" y="1"/>
                  </a:moveTo>
                  <a:cubicBezTo>
                    <a:pt x="1052" y="1"/>
                    <a:pt x="14" y="955"/>
                    <a:pt x="14" y="1664"/>
                  </a:cubicBezTo>
                  <a:cubicBezTo>
                    <a:pt x="0" y="2234"/>
                    <a:pt x="567" y="2925"/>
                    <a:pt x="1062" y="2925"/>
                  </a:cubicBezTo>
                  <a:cubicBezTo>
                    <a:pt x="1135" y="2925"/>
                    <a:pt x="1207" y="2910"/>
                    <a:pt x="1275" y="2877"/>
                  </a:cubicBezTo>
                  <a:cubicBezTo>
                    <a:pt x="2057" y="2510"/>
                    <a:pt x="2727" y="1887"/>
                    <a:pt x="3429" y="1361"/>
                  </a:cubicBezTo>
                  <a:cubicBezTo>
                    <a:pt x="3030" y="898"/>
                    <a:pt x="2695" y="116"/>
                    <a:pt x="2216" y="20"/>
                  </a:cubicBezTo>
                  <a:cubicBezTo>
                    <a:pt x="2142" y="7"/>
                    <a:pt x="2067" y="1"/>
                    <a:pt x="19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18"/>
            <p:cNvSpPr/>
            <p:nvPr/>
          </p:nvSpPr>
          <p:spPr>
            <a:xfrm>
              <a:off x="4609932" y="2842953"/>
              <a:ext cx="178078" cy="151149"/>
            </a:xfrm>
            <a:custGeom>
              <a:rect b="b" l="l" r="r" t="t"/>
              <a:pathLst>
                <a:path extrusionOk="0" h="2925" w="3432">
                  <a:moveTo>
                    <a:pt x="1977" y="0"/>
                  </a:moveTo>
                  <a:cubicBezTo>
                    <a:pt x="1038" y="0"/>
                    <a:pt x="0" y="955"/>
                    <a:pt x="0" y="1663"/>
                  </a:cubicBezTo>
                  <a:cubicBezTo>
                    <a:pt x="0" y="2233"/>
                    <a:pt x="569" y="2924"/>
                    <a:pt x="1064" y="2924"/>
                  </a:cubicBezTo>
                  <a:cubicBezTo>
                    <a:pt x="1137" y="2924"/>
                    <a:pt x="1209" y="2909"/>
                    <a:pt x="1277" y="2876"/>
                  </a:cubicBezTo>
                  <a:cubicBezTo>
                    <a:pt x="2059" y="2509"/>
                    <a:pt x="2713" y="1887"/>
                    <a:pt x="3431" y="1360"/>
                  </a:cubicBezTo>
                  <a:cubicBezTo>
                    <a:pt x="3032" y="897"/>
                    <a:pt x="2681" y="115"/>
                    <a:pt x="2202" y="20"/>
                  </a:cubicBezTo>
                  <a:cubicBezTo>
                    <a:pt x="2128" y="6"/>
                    <a:pt x="2053" y="0"/>
                    <a:pt x="19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18"/>
            <p:cNvSpPr/>
            <p:nvPr/>
          </p:nvSpPr>
          <p:spPr>
            <a:xfrm>
              <a:off x="4230635" y="4360301"/>
              <a:ext cx="183059" cy="171716"/>
            </a:xfrm>
            <a:custGeom>
              <a:rect b="b" l="l" r="r" t="t"/>
              <a:pathLst>
                <a:path extrusionOk="0" h="3323" w="3528">
                  <a:moveTo>
                    <a:pt x="1908" y="1"/>
                  </a:moveTo>
                  <a:cubicBezTo>
                    <a:pt x="1812" y="1"/>
                    <a:pt x="1716" y="13"/>
                    <a:pt x="1629" y="36"/>
                  </a:cubicBezTo>
                  <a:cubicBezTo>
                    <a:pt x="543" y="388"/>
                    <a:pt x="1" y="1345"/>
                    <a:pt x="272" y="2478"/>
                  </a:cubicBezTo>
                  <a:cubicBezTo>
                    <a:pt x="352" y="2813"/>
                    <a:pt x="559" y="3117"/>
                    <a:pt x="863" y="3308"/>
                  </a:cubicBezTo>
                  <a:cubicBezTo>
                    <a:pt x="884" y="3318"/>
                    <a:pt x="910" y="3322"/>
                    <a:pt x="939" y="3322"/>
                  </a:cubicBezTo>
                  <a:cubicBezTo>
                    <a:pt x="1147" y="3322"/>
                    <a:pt x="1520" y="3089"/>
                    <a:pt x="1661" y="2893"/>
                  </a:cubicBezTo>
                  <a:cubicBezTo>
                    <a:pt x="2347" y="1983"/>
                    <a:pt x="2969" y="1042"/>
                    <a:pt x="3528" y="244"/>
                  </a:cubicBezTo>
                  <a:cubicBezTo>
                    <a:pt x="3081" y="164"/>
                    <a:pt x="2634" y="84"/>
                    <a:pt x="2187" y="36"/>
                  </a:cubicBezTo>
                  <a:cubicBezTo>
                    <a:pt x="2099" y="13"/>
                    <a:pt x="2004" y="1"/>
                    <a:pt x="19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18"/>
            <p:cNvSpPr/>
            <p:nvPr/>
          </p:nvSpPr>
          <p:spPr>
            <a:xfrm>
              <a:off x="712102" y="-6957"/>
              <a:ext cx="187210" cy="132650"/>
            </a:xfrm>
            <a:custGeom>
              <a:rect b="b" l="l" r="r" t="t"/>
              <a:pathLst>
                <a:path extrusionOk="0" h="2567" w="3608">
                  <a:moveTo>
                    <a:pt x="1586" y="0"/>
                  </a:moveTo>
                  <a:cubicBezTo>
                    <a:pt x="1452" y="0"/>
                    <a:pt x="1322" y="15"/>
                    <a:pt x="1198" y="48"/>
                  </a:cubicBezTo>
                  <a:cubicBezTo>
                    <a:pt x="703" y="192"/>
                    <a:pt x="480" y="1229"/>
                    <a:pt x="1" y="2107"/>
                  </a:cubicBezTo>
                  <a:cubicBezTo>
                    <a:pt x="414" y="2292"/>
                    <a:pt x="751" y="2567"/>
                    <a:pt x="977" y="2567"/>
                  </a:cubicBezTo>
                  <a:cubicBezTo>
                    <a:pt x="1005" y="2567"/>
                    <a:pt x="1030" y="2563"/>
                    <a:pt x="1054" y="2554"/>
                  </a:cubicBezTo>
                  <a:cubicBezTo>
                    <a:pt x="1852" y="2251"/>
                    <a:pt x="2618" y="1868"/>
                    <a:pt x="3352" y="1405"/>
                  </a:cubicBezTo>
                  <a:cubicBezTo>
                    <a:pt x="3560" y="1261"/>
                    <a:pt x="3528" y="783"/>
                    <a:pt x="3608" y="447"/>
                  </a:cubicBezTo>
                  <a:cubicBezTo>
                    <a:pt x="2950" y="316"/>
                    <a:pt x="2217" y="0"/>
                    <a:pt x="15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18"/>
            <p:cNvSpPr/>
            <p:nvPr/>
          </p:nvSpPr>
          <p:spPr>
            <a:xfrm>
              <a:off x="4649677" y="4932846"/>
              <a:ext cx="166455" cy="184480"/>
            </a:xfrm>
            <a:custGeom>
              <a:rect b="b" l="l" r="r" t="t"/>
              <a:pathLst>
                <a:path extrusionOk="0" h="3570" w="3208">
                  <a:moveTo>
                    <a:pt x="3208" y="0"/>
                  </a:moveTo>
                  <a:cubicBezTo>
                    <a:pt x="974" y="64"/>
                    <a:pt x="0" y="1309"/>
                    <a:pt x="511" y="2969"/>
                  </a:cubicBezTo>
                  <a:cubicBezTo>
                    <a:pt x="623" y="3240"/>
                    <a:pt x="830" y="3447"/>
                    <a:pt x="1101" y="3543"/>
                  </a:cubicBezTo>
                  <a:cubicBezTo>
                    <a:pt x="1152" y="3561"/>
                    <a:pt x="1216" y="3570"/>
                    <a:pt x="1286" y="3570"/>
                  </a:cubicBezTo>
                  <a:cubicBezTo>
                    <a:pt x="1522" y="3570"/>
                    <a:pt x="1822" y="3475"/>
                    <a:pt x="1883" y="3352"/>
                  </a:cubicBezTo>
                  <a:cubicBezTo>
                    <a:pt x="2346" y="2314"/>
                    <a:pt x="2729" y="1245"/>
                    <a:pt x="32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18"/>
            <p:cNvSpPr/>
            <p:nvPr/>
          </p:nvSpPr>
          <p:spPr>
            <a:xfrm>
              <a:off x="3419117" y="4798288"/>
              <a:ext cx="135011" cy="162776"/>
            </a:xfrm>
            <a:custGeom>
              <a:rect b="b" l="l" r="r" t="t"/>
              <a:pathLst>
                <a:path extrusionOk="0" h="3150" w="2602">
                  <a:moveTo>
                    <a:pt x="1825" y="0"/>
                  </a:moveTo>
                  <a:cubicBezTo>
                    <a:pt x="1758" y="0"/>
                    <a:pt x="1687" y="6"/>
                    <a:pt x="1613" y="19"/>
                  </a:cubicBezTo>
                  <a:cubicBezTo>
                    <a:pt x="591" y="19"/>
                    <a:pt x="17" y="689"/>
                    <a:pt x="17" y="1806"/>
                  </a:cubicBezTo>
                  <a:cubicBezTo>
                    <a:pt x="1" y="2668"/>
                    <a:pt x="495" y="3067"/>
                    <a:pt x="1293" y="3147"/>
                  </a:cubicBezTo>
                  <a:cubicBezTo>
                    <a:pt x="1308" y="3148"/>
                    <a:pt x="1323" y="3149"/>
                    <a:pt x="1338" y="3149"/>
                  </a:cubicBezTo>
                  <a:cubicBezTo>
                    <a:pt x="1934" y="3149"/>
                    <a:pt x="2601" y="1923"/>
                    <a:pt x="2570" y="865"/>
                  </a:cubicBezTo>
                  <a:cubicBezTo>
                    <a:pt x="2556" y="281"/>
                    <a:pt x="2276" y="0"/>
                    <a:pt x="18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18"/>
            <p:cNvSpPr/>
            <p:nvPr/>
          </p:nvSpPr>
          <p:spPr>
            <a:xfrm>
              <a:off x="1879723" y="3278046"/>
              <a:ext cx="196290" cy="161123"/>
            </a:xfrm>
            <a:custGeom>
              <a:rect b="b" l="l" r="r" t="t"/>
              <a:pathLst>
                <a:path extrusionOk="0" h="3118" w="3783">
                  <a:moveTo>
                    <a:pt x="2418" y="1"/>
                  </a:moveTo>
                  <a:cubicBezTo>
                    <a:pt x="2402" y="1"/>
                    <a:pt x="2389" y="4"/>
                    <a:pt x="2378" y="10"/>
                  </a:cubicBezTo>
                  <a:cubicBezTo>
                    <a:pt x="1997" y="270"/>
                    <a:pt x="1606" y="422"/>
                    <a:pt x="1198" y="422"/>
                  </a:cubicBezTo>
                  <a:cubicBezTo>
                    <a:pt x="855" y="422"/>
                    <a:pt x="500" y="315"/>
                    <a:pt x="128" y="74"/>
                  </a:cubicBezTo>
                  <a:cubicBezTo>
                    <a:pt x="80" y="186"/>
                    <a:pt x="48" y="297"/>
                    <a:pt x="0" y="393"/>
                  </a:cubicBezTo>
                  <a:cubicBezTo>
                    <a:pt x="320" y="872"/>
                    <a:pt x="687" y="1319"/>
                    <a:pt x="1070" y="1734"/>
                  </a:cubicBezTo>
                  <a:cubicBezTo>
                    <a:pt x="1580" y="2228"/>
                    <a:pt x="2385" y="3118"/>
                    <a:pt x="2706" y="3118"/>
                  </a:cubicBezTo>
                  <a:cubicBezTo>
                    <a:pt x="2726" y="3118"/>
                    <a:pt x="2745" y="3114"/>
                    <a:pt x="2761" y="3106"/>
                  </a:cubicBezTo>
                  <a:cubicBezTo>
                    <a:pt x="3783" y="2595"/>
                    <a:pt x="3081" y="1526"/>
                    <a:pt x="3129" y="680"/>
                  </a:cubicBezTo>
                  <a:cubicBezTo>
                    <a:pt x="3129" y="585"/>
                    <a:pt x="3129" y="441"/>
                    <a:pt x="3065" y="393"/>
                  </a:cubicBezTo>
                  <a:cubicBezTo>
                    <a:pt x="2863" y="249"/>
                    <a:pt x="2557" y="1"/>
                    <a:pt x="24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18"/>
            <p:cNvSpPr/>
            <p:nvPr/>
          </p:nvSpPr>
          <p:spPr>
            <a:xfrm>
              <a:off x="2738459" y="3776078"/>
              <a:ext cx="145804" cy="158642"/>
            </a:xfrm>
            <a:custGeom>
              <a:rect b="b" l="l" r="r" t="t"/>
              <a:pathLst>
                <a:path extrusionOk="0" h="3070" w="2810">
                  <a:moveTo>
                    <a:pt x="1983" y="0"/>
                  </a:moveTo>
                  <a:cubicBezTo>
                    <a:pt x="1964" y="0"/>
                    <a:pt x="1947" y="4"/>
                    <a:pt x="1931" y="11"/>
                  </a:cubicBezTo>
                  <a:cubicBezTo>
                    <a:pt x="1229" y="315"/>
                    <a:pt x="639" y="841"/>
                    <a:pt x="0" y="1272"/>
                  </a:cubicBezTo>
                  <a:cubicBezTo>
                    <a:pt x="543" y="1879"/>
                    <a:pt x="990" y="2629"/>
                    <a:pt x="1644" y="3012"/>
                  </a:cubicBezTo>
                  <a:cubicBezTo>
                    <a:pt x="1708" y="3051"/>
                    <a:pt x="1773" y="3069"/>
                    <a:pt x="1837" y="3069"/>
                  </a:cubicBezTo>
                  <a:cubicBezTo>
                    <a:pt x="2303" y="3069"/>
                    <a:pt x="2753" y="2088"/>
                    <a:pt x="2809" y="602"/>
                  </a:cubicBezTo>
                  <a:cubicBezTo>
                    <a:pt x="2618" y="470"/>
                    <a:pt x="2198" y="0"/>
                    <a:pt x="19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18"/>
            <p:cNvSpPr/>
            <p:nvPr/>
          </p:nvSpPr>
          <p:spPr>
            <a:xfrm>
              <a:off x="3424928" y="3901180"/>
              <a:ext cx="132521" cy="193833"/>
            </a:xfrm>
            <a:custGeom>
              <a:rect b="b" l="l" r="r" t="t"/>
              <a:pathLst>
                <a:path extrusionOk="0" h="3751" w="2554">
                  <a:moveTo>
                    <a:pt x="2171" y="0"/>
                  </a:moveTo>
                  <a:cubicBezTo>
                    <a:pt x="910" y="48"/>
                    <a:pt x="0" y="1516"/>
                    <a:pt x="383" y="2634"/>
                  </a:cubicBezTo>
                  <a:cubicBezTo>
                    <a:pt x="527" y="3048"/>
                    <a:pt x="910" y="3384"/>
                    <a:pt x="1181" y="3751"/>
                  </a:cubicBezTo>
                  <a:cubicBezTo>
                    <a:pt x="1485" y="3400"/>
                    <a:pt x="1916" y="3096"/>
                    <a:pt x="2059" y="2697"/>
                  </a:cubicBezTo>
                  <a:cubicBezTo>
                    <a:pt x="2299" y="2011"/>
                    <a:pt x="2458" y="1293"/>
                    <a:pt x="2522" y="575"/>
                  </a:cubicBezTo>
                  <a:cubicBezTo>
                    <a:pt x="2554" y="367"/>
                    <a:pt x="2251" y="128"/>
                    <a:pt x="21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18"/>
            <p:cNvSpPr/>
            <p:nvPr/>
          </p:nvSpPr>
          <p:spPr>
            <a:xfrm>
              <a:off x="2920635" y="3668545"/>
              <a:ext cx="130030" cy="167995"/>
            </a:xfrm>
            <a:custGeom>
              <a:rect b="b" l="l" r="r" t="t"/>
              <a:pathLst>
                <a:path extrusionOk="0" h="3251" w="2506">
                  <a:moveTo>
                    <a:pt x="1195" y="1"/>
                  </a:moveTo>
                  <a:cubicBezTo>
                    <a:pt x="533" y="1"/>
                    <a:pt x="31" y="620"/>
                    <a:pt x="0" y="1741"/>
                  </a:cubicBezTo>
                  <a:cubicBezTo>
                    <a:pt x="224" y="2092"/>
                    <a:pt x="511" y="2779"/>
                    <a:pt x="1022" y="3226"/>
                  </a:cubicBezTo>
                  <a:cubicBezTo>
                    <a:pt x="1041" y="3243"/>
                    <a:pt x="1064" y="3251"/>
                    <a:pt x="1091" y="3251"/>
                  </a:cubicBezTo>
                  <a:cubicBezTo>
                    <a:pt x="1465" y="3251"/>
                    <a:pt x="2506" y="1688"/>
                    <a:pt x="2506" y="943"/>
                  </a:cubicBezTo>
                  <a:cubicBezTo>
                    <a:pt x="2506" y="98"/>
                    <a:pt x="1867" y="34"/>
                    <a:pt x="1245" y="2"/>
                  </a:cubicBezTo>
                  <a:cubicBezTo>
                    <a:pt x="1228" y="1"/>
                    <a:pt x="1212" y="1"/>
                    <a:pt x="11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18"/>
            <p:cNvSpPr/>
            <p:nvPr/>
          </p:nvSpPr>
          <p:spPr>
            <a:xfrm>
              <a:off x="5821397" y="3088300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1491" y="1"/>
                  </a:moveTo>
                  <a:cubicBezTo>
                    <a:pt x="1163" y="1"/>
                    <a:pt x="814" y="272"/>
                    <a:pt x="440" y="272"/>
                  </a:cubicBezTo>
                  <a:cubicBezTo>
                    <a:pt x="297" y="272"/>
                    <a:pt x="151" y="233"/>
                    <a:pt x="0" y="123"/>
                  </a:cubicBezTo>
                  <a:lnTo>
                    <a:pt x="0" y="123"/>
                  </a:lnTo>
                  <a:cubicBezTo>
                    <a:pt x="352" y="1687"/>
                    <a:pt x="878" y="2836"/>
                    <a:pt x="2043" y="3746"/>
                  </a:cubicBezTo>
                  <a:cubicBezTo>
                    <a:pt x="2793" y="2485"/>
                    <a:pt x="2777" y="1544"/>
                    <a:pt x="2027" y="363"/>
                  </a:cubicBezTo>
                  <a:cubicBezTo>
                    <a:pt x="1855" y="88"/>
                    <a:pt x="1677" y="1"/>
                    <a:pt x="14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18"/>
            <p:cNvSpPr/>
            <p:nvPr/>
          </p:nvSpPr>
          <p:spPr>
            <a:xfrm>
              <a:off x="4982535" y="4154536"/>
              <a:ext cx="139992" cy="170217"/>
            </a:xfrm>
            <a:custGeom>
              <a:rect b="b" l="l" r="r" t="t"/>
              <a:pathLst>
                <a:path extrusionOk="0" h="3294" w="2698">
                  <a:moveTo>
                    <a:pt x="2036" y="0"/>
                  </a:moveTo>
                  <a:cubicBezTo>
                    <a:pt x="1872" y="0"/>
                    <a:pt x="1685" y="34"/>
                    <a:pt x="1549" y="77"/>
                  </a:cubicBezTo>
                  <a:cubicBezTo>
                    <a:pt x="783" y="316"/>
                    <a:pt x="49" y="1513"/>
                    <a:pt x="1" y="2646"/>
                  </a:cubicBezTo>
                  <a:cubicBezTo>
                    <a:pt x="65" y="2758"/>
                    <a:pt x="144" y="3077"/>
                    <a:pt x="336" y="3221"/>
                  </a:cubicBezTo>
                  <a:cubicBezTo>
                    <a:pt x="406" y="3269"/>
                    <a:pt x="530" y="3294"/>
                    <a:pt x="657" y="3294"/>
                  </a:cubicBezTo>
                  <a:cubicBezTo>
                    <a:pt x="819" y="3294"/>
                    <a:pt x="984" y="3253"/>
                    <a:pt x="1038" y="3173"/>
                  </a:cubicBezTo>
                  <a:cubicBezTo>
                    <a:pt x="1597" y="2486"/>
                    <a:pt x="2107" y="1752"/>
                    <a:pt x="2570" y="986"/>
                  </a:cubicBezTo>
                  <a:cubicBezTo>
                    <a:pt x="2698" y="779"/>
                    <a:pt x="2554" y="300"/>
                    <a:pt x="2363" y="93"/>
                  </a:cubicBezTo>
                  <a:cubicBezTo>
                    <a:pt x="2303" y="26"/>
                    <a:pt x="2178" y="0"/>
                    <a:pt x="20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18"/>
            <p:cNvSpPr/>
            <p:nvPr/>
          </p:nvSpPr>
          <p:spPr>
            <a:xfrm>
              <a:off x="558931" y="4027367"/>
              <a:ext cx="144974" cy="154663"/>
            </a:xfrm>
            <a:custGeom>
              <a:rect b="b" l="l" r="r" t="t"/>
              <a:pathLst>
                <a:path extrusionOk="0" h="2993" w="2794">
                  <a:moveTo>
                    <a:pt x="2059" y="0"/>
                  </a:moveTo>
                  <a:cubicBezTo>
                    <a:pt x="1453" y="0"/>
                    <a:pt x="878" y="255"/>
                    <a:pt x="463" y="702"/>
                  </a:cubicBezTo>
                  <a:cubicBezTo>
                    <a:pt x="1" y="1213"/>
                    <a:pt x="479" y="1724"/>
                    <a:pt x="942" y="2107"/>
                  </a:cubicBezTo>
                  <a:cubicBezTo>
                    <a:pt x="1166" y="2298"/>
                    <a:pt x="1373" y="2522"/>
                    <a:pt x="1612" y="2713"/>
                  </a:cubicBezTo>
                  <a:cubicBezTo>
                    <a:pt x="1859" y="2899"/>
                    <a:pt x="2062" y="2993"/>
                    <a:pt x="2224" y="2993"/>
                  </a:cubicBezTo>
                  <a:cubicBezTo>
                    <a:pt x="2493" y="2993"/>
                    <a:pt x="2648" y="2736"/>
                    <a:pt x="2698" y="2218"/>
                  </a:cubicBezTo>
                  <a:cubicBezTo>
                    <a:pt x="2714" y="1979"/>
                    <a:pt x="2698" y="1740"/>
                    <a:pt x="2698" y="1516"/>
                  </a:cubicBezTo>
                  <a:lnTo>
                    <a:pt x="2714" y="1516"/>
                  </a:lnTo>
                  <a:cubicBezTo>
                    <a:pt x="2714" y="1452"/>
                    <a:pt x="2714" y="1388"/>
                    <a:pt x="2714" y="1325"/>
                  </a:cubicBezTo>
                  <a:cubicBezTo>
                    <a:pt x="2793" y="718"/>
                    <a:pt x="2777" y="16"/>
                    <a:pt x="20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18"/>
            <p:cNvSpPr/>
            <p:nvPr/>
          </p:nvSpPr>
          <p:spPr>
            <a:xfrm>
              <a:off x="5197867" y="2736609"/>
              <a:ext cx="180568" cy="121591"/>
            </a:xfrm>
            <a:custGeom>
              <a:rect b="b" l="l" r="r" t="t"/>
              <a:pathLst>
                <a:path extrusionOk="0" h="2353" w="3480">
                  <a:moveTo>
                    <a:pt x="490" y="0"/>
                  </a:moveTo>
                  <a:cubicBezTo>
                    <a:pt x="379" y="0"/>
                    <a:pt x="269" y="6"/>
                    <a:pt x="160" y="19"/>
                  </a:cubicBezTo>
                  <a:cubicBezTo>
                    <a:pt x="0" y="1375"/>
                    <a:pt x="0" y="1359"/>
                    <a:pt x="1181" y="1695"/>
                  </a:cubicBezTo>
                  <a:cubicBezTo>
                    <a:pt x="1692" y="1854"/>
                    <a:pt x="2155" y="2157"/>
                    <a:pt x="2649" y="2317"/>
                  </a:cubicBezTo>
                  <a:cubicBezTo>
                    <a:pt x="2734" y="2344"/>
                    <a:pt x="2823" y="2352"/>
                    <a:pt x="2914" y="2352"/>
                  </a:cubicBezTo>
                  <a:cubicBezTo>
                    <a:pt x="3096" y="2352"/>
                    <a:pt x="3288" y="2317"/>
                    <a:pt x="3479" y="2317"/>
                  </a:cubicBezTo>
                  <a:cubicBezTo>
                    <a:pt x="3431" y="2062"/>
                    <a:pt x="3463" y="1790"/>
                    <a:pt x="3352" y="1567"/>
                  </a:cubicBezTo>
                  <a:cubicBezTo>
                    <a:pt x="2900" y="664"/>
                    <a:pt x="1651" y="0"/>
                    <a:pt x="4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18"/>
            <p:cNvSpPr/>
            <p:nvPr/>
          </p:nvSpPr>
          <p:spPr>
            <a:xfrm>
              <a:off x="6042489" y="3197745"/>
              <a:ext cx="124271" cy="161174"/>
            </a:xfrm>
            <a:custGeom>
              <a:rect b="b" l="l" r="r" t="t"/>
              <a:pathLst>
                <a:path extrusionOk="0" h="3119" w="2395">
                  <a:moveTo>
                    <a:pt x="926" y="0"/>
                  </a:moveTo>
                  <a:cubicBezTo>
                    <a:pt x="639" y="702"/>
                    <a:pt x="288" y="1404"/>
                    <a:pt x="64" y="2139"/>
                  </a:cubicBezTo>
                  <a:cubicBezTo>
                    <a:pt x="1" y="2410"/>
                    <a:pt x="160" y="3016"/>
                    <a:pt x="304" y="3032"/>
                  </a:cubicBezTo>
                  <a:cubicBezTo>
                    <a:pt x="544" y="3091"/>
                    <a:pt x="787" y="3119"/>
                    <a:pt x="1031" y="3119"/>
                  </a:cubicBezTo>
                  <a:cubicBezTo>
                    <a:pt x="1322" y="3119"/>
                    <a:pt x="1613" y="3079"/>
                    <a:pt x="1900" y="3000"/>
                  </a:cubicBezTo>
                  <a:cubicBezTo>
                    <a:pt x="2139" y="2921"/>
                    <a:pt x="2394" y="2282"/>
                    <a:pt x="2299" y="2027"/>
                  </a:cubicBezTo>
                  <a:cubicBezTo>
                    <a:pt x="2059" y="1341"/>
                    <a:pt x="1612" y="718"/>
                    <a:pt x="1261" y="64"/>
                  </a:cubicBezTo>
                  <a:lnTo>
                    <a:pt x="9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18"/>
            <p:cNvSpPr/>
            <p:nvPr/>
          </p:nvSpPr>
          <p:spPr>
            <a:xfrm>
              <a:off x="1439199" y="3306570"/>
              <a:ext cx="128370" cy="150994"/>
            </a:xfrm>
            <a:custGeom>
              <a:rect b="b" l="l" r="r" t="t"/>
              <a:pathLst>
                <a:path extrusionOk="0" h="2922" w="2474">
                  <a:moveTo>
                    <a:pt x="96" y="1"/>
                  </a:moveTo>
                  <a:cubicBezTo>
                    <a:pt x="96" y="815"/>
                    <a:pt x="0" y="1565"/>
                    <a:pt x="160" y="2235"/>
                  </a:cubicBezTo>
                  <a:cubicBezTo>
                    <a:pt x="224" y="2554"/>
                    <a:pt x="814" y="2889"/>
                    <a:pt x="1181" y="2921"/>
                  </a:cubicBezTo>
                  <a:cubicBezTo>
                    <a:pt x="1187" y="2922"/>
                    <a:pt x="1192" y="2922"/>
                    <a:pt x="1198" y="2922"/>
                  </a:cubicBezTo>
                  <a:cubicBezTo>
                    <a:pt x="1487" y="2922"/>
                    <a:pt x="1949" y="2532"/>
                    <a:pt x="2059" y="2235"/>
                  </a:cubicBezTo>
                  <a:cubicBezTo>
                    <a:pt x="2474" y="1054"/>
                    <a:pt x="1899" y="400"/>
                    <a:pt x="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18"/>
            <p:cNvSpPr/>
            <p:nvPr/>
          </p:nvSpPr>
          <p:spPr>
            <a:xfrm>
              <a:off x="2949588" y="3149895"/>
              <a:ext cx="117681" cy="145982"/>
            </a:xfrm>
            <a:custGeom>
              <a:rect b="b" l="l" r="r" t="t"/>
              <a:pathLst>
                <a:path extrusionOk="0" h="2825" w="2268">
                  <a:moveTo>
                    <a:pt x="224" y="0"/>
                  </a:moveTo>
                  <a:cubicBezTo>
                    <a:pt x="160" y="703"/>
                    <a:pt x="1" y="1373"/>
                    <a:pt x="33" y="2043"/>
                  </a:cubicBezTo>
                  <a:cubicBezTo>
                    <a:pt x="85" y="2698"/>
                    <a:pt x="475" y="2825"/>
                    <a:pt x="904" y="2825"/>
                  </a:cubicBezTo>
                  <a:cubicBezTo>
                    <a:pt x="1134" y="2825"/>
                    <a:pt x="1375" y="2788"/>
                    <a:pt x="1581" y="2777"/>
                  </a:cubicBezTo>
                  <a:cubicBezTo>
                    <a:pt x="1804" y="2761"/>
                    <a:pt x="2187" y="2251"/>
                    <a:pt x="2203" y="1932"/>
                  </a:cubicBezTo>
                  <a:cubicBezTo>
                    <a:pt x="2267" y="1213"/>
                    <a:pt x="1182" y="176"/>
                    <a:pt x="2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18"/>
            <p:cNvSpPr/>
            <p:nvPr/>
          </p:nvSpPr>
          <p:spPr>
            <a:xfrm>
              <a:off x="799895" y="3951200"/>
              <a:ext cx="203762" cy="135647"/>
            </a:xfrm>
            <a:custGeom>
              <a:rect b="b" l="l" r="r" t="t"/>
              <a:pathLst>
                <a:path extrusionOk="0" h="2625" w="3927">
                  <a:moveTo>
                    <a:pt x="3530" y="1"/>
                  </a:moveTo>
                  <a:cubicBezTo>
                    <a:pt x="2711" y="1"/>
                    <a:pt x="2178" y="498"/>
                    <a:pt x="1597" y="900"/>
                  </a:cubicBezTo>
                  <a:cubicBezTo>
                    <a:pt x="1277" y="1123"/>
                    <a:pt x="878" y="1251"/>
                    <a:pt x="543" y="1442"/>
                  </a:cubicBezTo>
                  <a:cubicBezTo>
                    <a:pt x="336" y="1602"/>
                    <a:pt x="160" y="1761"/>
                    <a:pt x="1" y="1953"/>
                  </a:cubicBezTo>
                  <a:cubicBezTo>
                    <a:pt x="217" y="2184"/>
                    <a:pt x="463" y="2625"/>
                    <a:pt x="652" y="2625"/>
                  </a:cubicBezTo>
                  <a:cubicBezTo>
                    <a:pt x="658" y="2625"/>
                    <a:pt x="665" y="2624"/>
                    <a:pt x="671" y="2623"/>
                  </a:cubicBezTo>
                  <a:cubicBezTo>
                    <a:pt x="2171" y="2384"/>
                    <a:pt x="3145" y="1426"/>
                    <a:pt x="3927" y="38"/>
                  </a:cubicBezTo>
                  <a:cubicBezTo>
                    <a:pt x="3787" y="12"/>
                    <a:pt x="3655" y="1"/>
                    <a:pt x="35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18"/>
            <p:cNvSpPr/>
            <p:nvPr/>
          </p:nvSpPr>
          <p:spPr>
            <a:xfrm>
              <a:off x="222752" y="2869049"/>
              <a:ext cx="146582" cy="123400"/>
            </a:xfrm>
            <a:custGeom>
              <a:rect b="b" l="l" r="r" t="t"/>
              <a:pathLst>
                <a:path extrusionOk="0" h="2388" w="2825">
                  <a:moveTo>
                    <a:pt x="1107" y="1"/>
                  </a:moveTo>
                  <a:cubicBezTo>
                    <a:pt x="1005" y="1"/>
                    <a:pt x="906" y="13"/>
                    <a:pt x="814" y="41"/>
                  </a:cubicBezTo>
                  <a:cubicBezTo>
                    <a:pt x="431" y="137"/>
                    <a:pt x="208" y="983"/>
                    <a:pt x="48" y="1541"/>
                  </a:cubicBezTo>
                  <a:cubicBezTo>
                    <a:pt x="0" y="1733"/>
                    <a:pt x="367" y="2036"/>
                    <a:pt x="607" y="2387"/>
                  </a:cubicBezTo>
                  <a:cubicBezTo>
                    <a:pt x="1436" y="1893"/>
                    <a:pt x="2107" y="1541"/>
                    <a:pt x="2729" y="1111"/>
                  </a:cubicBezTo>
                  <a:cubicBezTo>
                    <a:pt x="2825" y="1031"/>
                    <a:pt x="2745" y="488"/>
                    <a:pt x="2665" y="456"/>
                  </a:cubicBezTo>
                  <a:cubicBezTo>
                    <a:pt x="2165" y="272"/>
                    <a:pt x="1589" y="1"/>
                    <a:pt x="1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18"/>
            <p:cNvSpPr/>
            <p:nvPr/>
          </p:nvSpPr>
          <p:spPr>
            <a:xfrm>
              <a:off x="453755" y="4941062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27" y="1"/>
                  </a:moveTo>
                  <a:cubicBezTo>
                    <a:pt x="352" y="352"/>
                    <a:pt x="96" y="687"/>
                    <a:pt x="17" y="1054"/>
                  </a:cubicBezTo>
                  <a:cubicBezTo>
                    <a:pt x="1" y="1341"/>
                    <a:pt x="96" y="1629"/>
                    <a:pt x="320" y="1836"/>
                  </a:cubicBezTo>
                  <a:cubicBezTo>
                    <a:pt x="703" y="2139"/>
                    <a:pt x="1166" y="2475"/>
                    <a:pt x="1613" y="2506"/>
                  </a:cubicBezTo>
                  <a:cubicBezTo>
                    <a:pt x="1628" y="2508"/>
                    <a:pt x="1644" y="2509"/>
                    <a:pt x="1660" y="2509"/>
                  </a:cubicBezTo>
                  <a:cubicBezTo>
                    <a:pt x="2002" y="2509"/>
                    <a:pt x="2408" y="2190"/>
                    <a:pt x="2698" y="1916"/>
                  </a:cubicBezTo>
                  <a:cubicBezTo>
                    <a:pt x="2825" y="1788"/>
                    <a:pt x="2794" y="1230"/>
                    <a:pt x="2682" y="1150"/>
                  </a:cubicBezTo>
                  <a:cubicBezTo>
                    <a:pt x="2091" y="847"/>
                    <a:pt x="1485" y="575"/>
                    <a:pt x="878" y="336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18"/>
            <p:cNvSpPr/>
            <p:nvPr/>
          </p:nvSpPr>
          <p:spPr>
            <a:xfrm>
              <a:off x="5967149" y="4694992"/>
              <a:ext cx="198781" cy="89346"/>
            </a:xfrm>
            <a:custGeom>
              <a:rect b="b" l="l" r="r" t="t"/>
              <a:pathLst>
                <a:path extrusionOk="0" h="1729" w="3831">
                  <a:moveTo>
                    <a:pt x="3084" y="1"/>
                  </a:moveTo>
                  <a:cubicBezTo>
                    <a:pt x="1984" y="1"/>
                    <a:pt x="1004" y="412"/>
                    <a:pt x="80" y="949"/>
                  </a:cubicBezTo>
                  <a:lnTo>
                    <a:pt x="0" y="1379"/>
                  </a:lnTo>
                  <a:cubicBezTo>
                    <a:pt x="308" y="1487"/>
                    <a:pt x="728" y="1728"/>
                    <a:pt x="959" y="1728"/>
                  </a:cubicBezTo>
                  <a:cubicBezTo>
                    <a:pt x="1004" y="1728"/>
                    <a:pt x="1041" y="1719"/>
                    <a:pt x="1070" y="1699"/>
                  </a:cubicBezTo>
                  <a:cubicBezTo>
                    <a:pt x="1386" y="1472"/>
                    <a:pt x="1623" y="1254"/>
                    <a:pt x="1955" y="1254"/>
                  </a:cubicBezTo>
                  <a:cubicBezTo>
                    <a:pt x="2092" y="1254"/>
                    <a:pt x="2245" y="1291"/>
                    <a:pt x="2426" y="1379"/>
                  </a:cubicBezTo>
                  <a:cubicBezTo>
                    <a:pt x="2477" y="1403"/>
                    <a:pt x="2536" y="1414"/>
                    <a:pt x="2601" y="1414"/>
                  </a:cubicBezTo>
                  <a:cubicBezTo>
                    <a:pt x="2882" y="1414"/>
                    <a:pt x="3268" y="1216"/>
                    <a:pt x="3527" y="1060"/>
                  </a:cubicBezTo>
                  <a:cubicBezTo>
                    <a:pt x="3719" y="933"/>
                    <a:pt x="3799" y="566"/>
                    <a:pt x="3830" y="294"/>
                  </a:cubicBezTo>
                  <a:cubicBezTo>
                    <a:pt x="3830" y="199"/>
                    <a:pt x="3495" y="7"/>
                    <a:pt x="3320" y="7"/>
                  </a:cubicBezTo>
                  <a:cubicBezTo>
                    <a:pt x="3241" y="3"/>
                    <a:pt x="3162" y="1"/>
                    <a:pt x="30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18"/>
            <p:cNvSpPr/>
            <p:nvPr/>
          </p:nvSpPr>
          <p:spPr>
            <a:xfrm>
              <a:off x="4854217" y="4819836"/>
              <a:ext cx="127539" cy="166135"/>
            </a:xfrm>
            <a:custGeom>
              <a:rect b="b" l="l" r="r" t="t"/>
              <a:pathLst>
                <a:path extrusionOk="0" h="3215" w="2458">
                  <a:moveTo>
                    <a:pt x="1596" y="1"/>
                  </a:moveTo>
                  <a:cubicBezTo>
                    <a:pt x="862" y="368"/>
                    <a:pt x="0" y="2395"/>
                    <a:pt x="383" y="2985"/>
                  </a:cubicBezTo>
                  <a:cubicBezTo>
                    <a:pt x="482" y="3133"/>
                    <a:pt x="932" y="3214"/>
                    <a:pt x="1147" y="3214"/>
                  </a:cubicBezTo>
                  <a:cubicBezTo>
                    <a:pt x="1211" y="3214"/>
                    <a:pt x="1254" y="3207"/>
                    <a:pt x="1261" y="3193"/>
                  </a:cubicBezTo>
                  <a:cubicBezTo>
                    <a:pt x="1692" y="2203"/>
                    <a:pt x="2458" y="1230"/>
                    <a:pt x="15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18"/>
            <p:cNvSpPr/>
            <p:nvPr/>
          </p:nvSpPr>
          <p:spPr>
            <a:xfrm>
              <a:off x="5045474" y="3202603"/>
              <a:ext cx="104398" cy="121385"/>
            </a:xfrm>
            <a:custGeom>
              <a:rect b="b" l="l" r="r" t="t"/>
              <a:pathLst>
                <a:path extrusionOk="0" h="2349" w="2012">
                  <a:moveTo>
                    <a:pt x="921" y="1"/>
                  </a:moveTo>
                  <a:cubicBezTo>
                    <a:pt x="902" y="1"/>
                    <a:pt x="882" y="1"/>
                    <a:pt x="862" y="2"/>
                  </a:cubicBezTo>
                  <a:cubicBezTo>
                    <a:pt x="527" y="18"/>
                    <a:pt x="192" y="353"/>
                    <a:pt x="1" y="465"/>
                  </a:cubicBezTo>
                  <a:cubicBezTo>
                    <a:pt x="1" y="1545"/>
                    <a:pt x="584" y="2349"/>
                    <a:pt x="1149" y="2349"/>
                  </a:cubicBezTo>
                  <a:cubicBezTo>
                    <a:pt x="1160" y="2349"/>
                    <a:pt x="1171" y="2348"/>
                    <a:pt x="1182" y="2348"/>
                  </a:cubicBezTo>
                  <a:cubicBezTo>
                    <a:pt x="1868" y="2332"/>
                    <a:pt x="2011" y="1885"/>
                    <a:pt x="1980" y="1326"/>
                  </a:cubicBezTo>
                  <a:cubicBezTo>
                    <a:pt x="1964" y="626"/>
                    <a:pt x="1705" y="1"/>
                    <a:pt x="9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18"/>
            <p:cNvSpPr/>
            <p:nvPr/>
          </p:nvSpPr>
          <p:spPr>
            <a:xfrm>
              <a:off x="1994809" y="4295347"/>
              <a:ext cx="116851" cy="131306"/>
            </a:xfrm>
            <a:custGeom>
              <a:rect b="b" l="l" r="r" t="t"/>
              <a:pathLst>
                <a:path extrusionOk="0" h="2541" w="2252">
                  <a:moveTo>
                    <a:pt x="1421" y="1"/>
                  </a:moveTo>
                  <a:cubicBezTo>
                    <a:pt x="958" y="480"/>
                    <a:pt x="416" y="894"/>
                    <a:pt x="97" y="1453"/>
                  </a:cubicBezTo>
                  <a:cubicBezTo>
                    <a:pt x="1" y="1629"/>
                    <a:pt x="527" y="2347"/>
                    <a:pt x="895" y="2506"/>
                  </a:cubicBezTo>
                  <a:cubicBezTo>
                    <a:pt x="952" y="2530"/>
                    <a:pt x="1013" y="2541"/>
                    <a:pt x="1074" y="2541"/>
                  </a:cubicBezTo>
                  <a:cubicBezTo>
                    <a:pt x="1554" y="2541"/>
                    <a:pt x="2110" y="1866"/>
                    <a:pt x="2251" y="1230"/>
                  </a:cubicBezTo>
                  <a:lnTo>
                    <a:pt x="142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18"/>
            <p:cNvSpPr/>
            <p:nvPr/>
          </p:nvSpPr>
          <p:spPr>
            <a:xfrm>
              <a:off x="2629132" y="4942716"/>
              <a:ext cx="143313" cy="93480"/>
            </a:xfrm>
            <a:custGeom>
              <a:rect b="b" l="l" r="r" t="t"/>
              <a:pathLst>
                <a:path extrusionOk="0" h="1809" w="2762">
                  <a:moveTo>
                    <a:pt x="1166" y="1"/>
                  </a:moveTo>
                  <a:cubicBezTo>
                    <a:pt x="799" y="224"/>
                    <a:pt x="320" y="384"/>
                    <a:pt x="112" y="719"/>
                  </a:cubicBezTo>
                  <a:cubicBezTo>
                    <a:pt x="1" y="894"/>
                    <a:pt x="320" y="1517"/>
                    <a:pt x="591" y="1676"/>
                  </a:cubicBezTo>
                  <a:cubicBezTo>
                    <a:pt x="760" y="1769"/>
                    <a:pt x="977" y="1808"/>
                    <a:pt x="1199" y="1808"/>
                  </a:cubicBezTo>
                  <a:cubicBezTo>
                    <a:pt x="1397" y="1808"/>
                    <a:pt x="1599" y="1777"/>
                    <a:pt x="1772" y="1724"/>
                  </a:cubicBezTo>
                  <a:cubicBezTo>
                    <a:pt x="2075" y="1645"/>
                    <a:pt x="2474" y="1357"/>
                    <a:pt x="2554" y="1086"/>
                  </a:cubicBezTo>
                  <a:cubicBezTo>
                    <a:pt x="2762" y="368"/>
                    <a:pt x="2394" y="128"/>
                    <a:pt x="1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18"/>
            <p:cNvSpPr/>
            <p:nvPr/>
          </p:nvSpPr>
          <p:spPr>
            <a:xfrm>
              <a:off x="1785340" y="4069378"/>
              <a:ext cx="128370" cy="113065"/>
            </a:xfrm>
            <a:custGeom>
              <a:rect b="b" l="l" r="r" t="t"/>
              <a:pathLst>
                <a:path extrusionOk="0" h="2188" w="2474">
                  <a:moveTo>
                    <a:pt x="415" y="1"/>
                  </a:moveTo>
                  <a:lnTo>
                    <a:pt x="0" y="192"/>
                  </a:lnTo>
                  <a:cubicBezTo>
                    <a:pt x="32" y="847"/>
                    <a:pt x="80" y="1517"/>
                    <a:pt x="112" y="2187"/>
                  </a:cubicBezTo>
                  <a:lnTo>
                    <a:pt x="2410" y="1804"/>
                  </a:lnTo>
                  <a:cubicBezTo>
                    <a:pt x="2442" y="1661"/>
                    <a:pt x="2458" y="1517"/>
                    <a:pt x="2474" y="1357"/>
                  </a:cubicBezTo>
                  <a:lnTo>
                    <a:pt x="4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18"/>
            <p:cNvSpPr/>
            <p:nvPr/>
          </p:nvSpPr>
          <p:spPr>
            <a:xfrm>
              <a:off x="2227524" y="3738718"/>
              <a:ext cx="149073" cy="64387"/>
            </a:xfrm>
            <a:custGeom>
              <a:rect b="b" l="l" r="r" t="t"/>
              <a:pathLst>
                <a:path extrusionOk="0" h="1246" w="2873">
                  <a:moveTo>
                    <a:pt x="1405" y="0"/>
                  </a:moveTo>
                  <a:cubicBezTo>
                    <a:pt x="974" y="48"/>
                    <a:pt x="527" y="144"/>
                    <a:pt x="112" y="272"/>
                  </a:cubicBezTo>
                  <a:cubicBezTo>
                    <a:pt x="16" y="320"/>
                    <a:pt x="0" y="942"/>
                    <a:pt x="16" y="942"/>
                  </a:cubicBezTo>
                  <a:cubicBezTo>
                    <a:pt x="782" y="1086"/>
                    <a:pt x="1548" y="1197"/>
                    <a:pt x="2330" y="1245"/>
                  </a:cubicBezTo>
                  <a:cubicBezTo>
                    <a:pt x="2334" y="1245"/>
                    <a:pt x="2338" y="1246"/>
                    <a:pt x="2342" y="1246"/>
                  </a:cubicBezTo>
                  <a:cubicBezTo>
                    <a:pt x="2522" y="1246"/>
                    <a:pt x="2873" y="908"/>
                    <a:pt x="2857" y="814"/>
                  </a:cubicBezTo>
                  <a:cubicBezTo>
                    <a:pt x="2777" y="543"/>
                    <a:pt x="2602" y="304"/>
                    <a:pt x="2362" y="160"/>
                  </a:cubicBezTo>
                  <a:cubicBezTo>
                    <a:pt x="2107" y="16"/>
                    <a:pt x="1772" y="48"/>
                    <a:pt x="14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18"/>
            <p:cNvSpPr/>
            <p:nvPr/>
          </p:nvSpPr>
          <p:spPr>
            <a:xfrm>
              <a:off x="988921" y="3489754"/>
              <a:ext cx="118874" cy="100818"/>
            </a:xfrm>
            <a:custGeom>
              <a:rect b="b" l="l" r="r" t="t"/>
              <a:pathLst>
                <a:path extrusionOk="0" h="1951" w="2291">
                  <a:moveTo>
                    <a:pt x="404" y="1"/>
                  </a:moveTo>
                  <a:cubicBezTo>
                    <a:pt x="287" y="1"/>
                    <a:pt x="167" y="5"/>
                    <a:pt x="44" y="15"/>
                  </a:cubicBezTo>
                  <a:cubicBezTo>
                    <a:pt x="0" y="1057"/>
                    <a:pt x="348" y="1951"/>
                    <a:pt x="752" y="1951"/>
                  </a:cubicBezTo>
                  <a:cubicBezTo>
                    <a:pt x="787" y="1951"/>
                    <a:pt x="822" y="1944"/>
                    <a:pt x="858" y="1930"/>
                  </a:cubicBezTo>
                  <a:cubicBezTo>
                    <a:pt x="1353" y="1754"/>
                    <a:pt x="1927" y="1323"/>
                    <a:pt x="2103" y="876"/>
                  </a:cubicBezTo>
                  <a:cubicBezTo>
                    <a:pt x="2290" y="387"/>
                    <a:pt x="1489" y="1"/>
                    <a:pt x="4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18"/>
            <p:cNvSpPr/>
            <p:nvPr/>
          </p:nvSpPr>
          <p:spPr>
            <a:xfrm>
              <a:off x="3612916" y="4483285"/>
              <a:ext cx="141653" cy="94979"/>
            </a:xfrm>
            <a:custGeom>
              <a:rect b="b" l="l" r="r" t="t"/>
              <a:pathLst>
                <a:path extrusionOk="0" h="1838" w="2730">
                  <a:moveTo>
                    <a:pt x="638" y="1"/>
                  </a:moveTo>
                  <a:cubicBezTo>
                    <a:pt x="401" y="1"/>
                    <a:pt x="183" y="111"/>
                    <a:pt x="48" y="306"/>
                  </a:cubicBezTo>
                  <a:cubicBezTo>
                    <a:pt x="0" y="545"/>
                    <a:pt x="80" y="784"/>
                    <a:pt x="256" y="944"/>
                  </a:cubicBezTo>
                  <a:cubicBezTo>
                    <a:pt x="878" y="1279"/>
                    <a:pt x="1532" y="1519"/>
                    <a:pt x="2298" y="1838"/>
                  </a:cubicBezTo>
                  <a:cubicBezTo>
                    <a:pt x="2474" y="1566"/>
                    <a:pt x="2729" y="1327"/>
                    <a:pt x="2729" y="1104"/>
                  </a:cubicBezTo>
                  <a:cubicBezTo>
                    <a:pt x="2729" y="848"/>
                    <a:pt x="2522" y="449"/>
                    <a:pt x="2330" y="370"/>
                  </a:cubicBezTo>
                  <a:cubicBezTo>
                    <a:pt x="1788" y="178"/>
                    <a:pt x="1245" y="50"/>
                    <a:pt x="686" y="2"/>
                  </a:cubicBezTo>
                  <a:cubicBezTo>
                    <a:pt x="670" y="1"/>
                    <a:pt x="654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18"/>
            <p:cNvSpPr/>
            <p:nvPr/>
          </p:nvSpPr>
          <p:spPr>
            <a:xfrm>
              <a:off x="2113216" y="3384081"/>
              <a:ext cx="110209" cy="185617"/>
            </a:xfrm>
            <a:custGeom>
              <a:rect b="b" l="l" r="r" t="t"/>
              <a:pathLst>
                <a:path extrusionOk="0" h="3592" w="2124">
                  <a:moveTo>
                    <a:pt x="2124" y="1"/>
                  </a:moveTo>
                  <a:lnTo>
                    <a:pt x="2124" y="1"/>
                  </a:lnTo>
                  <a:cubicBezTo>
                    <a:pt x="895" y="480"/>
                    <a:pt x="1" y="2554"/>
                    <a:pt x="480" y="3592"/>
                  </a:cubicBezTo>
                  <a:cubicBezTo>
                    <a:pt x="1629" y="2698"/>
                    <a:pt x="1900" y="1437"/>
                    <a:pt x="212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18"/>
            <p:cNvSpPr/>
            <p:nvPr/>
          </p:nvSpPr>
          <p:spPr>
            <a:xfrm>
              <a:off x="3203110" y="4403294"/>
              <a:ext cx="109223" cy="112290"/>
            </a:xfrm>
            <a:custGeom>
              <a:rect b="b" l="l" r="r" t="t"/>
              <a:pathLst>
                <a:path extrusionOk="0" h="2173" w="2105">
                  <a:moveTo>
                    <a:pt x="843" y="0"/>
                  </a:moveTo>
                  <a:cubicBezTo>
                    <a:pt x="656" y="0"/>
                    <a:pt x="0" y="679"/>
                    <a:pt x="62" y="864"/>
                  </a:cubicBezTo>
                  <a:cubicBezTo>
                    <a:pt x="206" y="1359"/>
                    <a:pt x="669" y="1742"/>
                    <a:pt x="1004" y="2173"/>
                  </a:cubicBezTo>
                  <a:lnTo>
                    <a:pt x="1435" y="2125"/>
                  </a:lnTo>
                  <a:cubicBezTo>
                    <a:pt x="1642" y="1742"/>
                    <a:pt x="2105" y="1231"/>
                    <a:pt x="1993" y="976"/>
                  </a:cubicBezTo>
                  <a:cubicBezTo>
                    <a:pt x="1818" y="561"/>
                    <a:pt x="1307" y="178"/>
                    <a:pt x="860" y="2"/>
                  </a:cubicBezTo>
                  <a:cubicBezTo>
                    <a:pt x="855" y="1"/>
                    <a:pt x="849" y="0"/>
                    <a:pt x="8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18"/>
            <p:cNvSpPr/>
            <p:nvPr/>
          </p:nvSpPr>
          <p:spPr>
            <a:xfrm>
              <a:off x="3617015" y="3197745"/>
              <a:ext cx="162356" cy="104745"/>
            </a:xfrm>
            <a:custGeom>
              <a:rect b="b" l="l" r="r" t="t"/>
              <a:pathLst>
                <a:path extrusionOk="0" h="2027" w="3129">
                  <a:moveTo>
                    <a:pt x="1" y="0"/>
                  </a:moveTo>
                  <a:lnTo>
                    <a:pt x="1" y="0"/>
                  </a:lnTo>
                  <a:cubicBezTo>
                    <a:pt x="591" y="1277"/>
                    <a:pt x="1246" y="1995"/>
                    <a:pt x="2379" y="2027"/>
                  </a:cubicBezTo>
                  <a:cubicBezTo>
                    <a:pt x="2618" y="2027"/>
                    <a:pt x="2874" y="1708"/>
                    <a:pt x="3129" y="1548"/>
                  </a:cubicBezTo>
                  <a:cubicBezTo>
                    <a:pt x="2921" y="1325"/>
                    <a:pt x="2762" y="1037"/>
                    <a:pt x="2507" y="910"/>
                  </a:cubicBezTo>
                  <a:cubicBezTo>
                    <a:pt x="2044" y="670"/>
                    <a:pt x="1565" y="463"/>
                    <a:pt x="1070" y="287"/>
                  </a:cubicBezTo>
                  <a:cubicBezTo>
                    <a:pt x="815" y="192"/>
                    <a:pt x="528" y="144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18"/>
            <p:cNvSpPr/>
            <p:nvPr/>
          </p:nvSpPr>
          <p:spPr>
            <a:xfrm>
              <a:off x="2224203" y="3634802"/>
              <a:ext cx="161526" cy="98182"/>
            </a:xfrm>
            <a:custGeom>
              <a:rect b="b" l="l" r="r" t="t"/>
              <a:pathLst>
                <a:path extrusionOk="0" h="1900" w="3113">
                  <a:moveTo>
                    <a:pt x="1774" y="12"/>
                  </a:moveTo>
                  <a:cubicBezTo>
                    <a:pt x="1767" y="12"/>
                    <a:pt x="1761" y="14"/>
                    <a:pt x="1756" y="16"/>
                  </a:cubicBezTo>
                  <a:cubicBezTo>
                    <a:pt x="1150" y="320"/>
                    <a:pt x="128" y="0"/>
                    <a:pt x="32" y="990"/>
                  </a:cubicBezTo>
                  <a:cubicBezTo>
                    <a:pt x="1" y="1261"/>
                    <a:pt x="591" y="1596"/>
                    <a:pt x="910" y="1900"/>
                  </a:cubicBezTo>
                  <a:cubicBezTo>
                    <a:pt x="3113" y="1740"/>
                    <a:pt x="1772" y="1900"/>
                    <a:pt x="2219" y="415"/>
                  </a:cubicBezTo>
                  <a:cubicBezTo>
                    <a:pt x="2249" y="340"/>
                    <a:pt x="1885" y="12"/>
                    <a:pt x="1774" y="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18"/>
            <p:cNvSpPr/>
            <p:nvPr/>
          </p:nvSpPr>
          <p:spPr>
            <a:xfrm>
              <a:off x="3463844" y="3088042"/>
              <a:ext cx="115138" cy="94255"/>
            </a:xfrm>
            <a:custGeom>
              <a:rect b="b" l="l" r="r" t="t"/>
              <a:pathLst>
                <a:path extrusionOk="0" h="1824" w="2219">
                  <a:moveTo>
                    <a:pt x="1724" y="1"/>
                  </a:moveTo>
                  <a:cubicBezTo>
                    <a:pt x="1325" y="80"/>
                    <a:pt x="942" y="96"/>
                    <a:pt x="687" y="224"/>
                  </a:cubicBezTo>
                  <a:cubicBezTo>
                    <a:pt x="431" y="352"/>
                    <a:pt x="1" y="655"/>
                    <a:pt x="32" y="814"/>
                  </a:cubicBezTo>
                  <a:cubicBezTo>
                    <a:pt x="96" y="1150"/>
                    <a:pt x="320" y="1596"/>
                    <a:pt x="607" y="1724"/>
                  </a:cubicBezTo>
                  <a:cubicBezTo>
                    <a:pt x="754" y="1793"/>
                    <a:pt x="880" y="1823"/>
                    <a:pt x="990" y="1823"/>
                  </a:cubicBezTo>
                  <a:cubicBezTo>
                    <a:pt x="1516" y="1823"/>
                    <a:pt x="1684" y="1144"/>
                    <a:pt x="2027" y="814"/>
                  </a:cubicBezTo>
                  <a:cubicBezTo>
                    <a:pt x="2155" y="655"/>
                    <a:pt x="2219" y="431"/>
                    <a:pt x="2171" y="224"/>
                  </a:cubicBezTo>
                  <a:cubicBezTo>
                    <a:pt x="2123" y="112"/>
                    <a:pt x="1852" y="64"/>
                    <a:pt x="17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18"/>
            <p:cNvSpPr/>
            <p:nvPr/>
          </p:nvSpPr>
          <p:spPr>
            <a:xfrm>
              <a:off x="5625990" y="4688791"/>
              <a:ext cx="154884" cy="76376"/>
            </a:xfrm>
            <a:custGeom>
              <a:rect b="b" l="l" r="r" t="t"/>
              <a:pathLst>
                <a:path extrusionOk="0" h="1478" w="2985">
                  <a:moveTo>
                    <a:pt x="1980" y="0"/>
                  </a:moveTo>
                  <a:cubicBezTo>
                    <a:pt x="1400" y="0"/>
                    <a:pt x="717" y="354"/>
                    <a:pt x="0" y="1053"/>
                  </a:cubicBezTo>
                  <a:cubicBezTo>
                    <a:pt x="550" y="1331"/>
                    <a:pt x="966" y="1478"/>
                    <a:pt x="1339" y="1478"/>
                  </a:cubicBezTo>
                  <a:cubicBezTo>
                    <a:pt x="1886" y="1478"/>
                    <a:pt x="2339" y="1161"/>
                    <a:pt x="2984" y="478"/>
                  </a:cubicBezTo>
                  <a:cubicBezTo>
                    <a:pt x="2709" y="158"/>
                    <a:pt x="2368" y="0"/>
                    <a:pt x="19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18"/>
            <p:cNvSpPr/>
            <p:nvPr/>
          </p:nvSpPr>
          <p:spPr>
            <a:xfrm>
              <a:off x="5691368" y="4100744"/>
              <a:ext cx="68803" cy="175695"/>
            </a:xfrm>
            <a:custGeom>
              <a:rect b="b" l="l" r="r" t="t"/>
              <a:pathLst>
                <a:path extrusionOk="0" h="3400" w="1326">
                  <a:moveTo>
                    <a:pt x="1006" y="0"/>
                  </a:moveTo>
                  <a:cubicBezTo>
                    <a:pt x="671" y="511"/>
                    <a:pt x="81" y="990"/>
                    <a:pt x="49" y="1517"/>
                  </a:cubicBezTo>
                  <a:cubicBezTo>
                    <a:pt x="1" y="2123"/>
                    <a:pt x="432" y="2777"/>
                    <a:pt x="655" y="3400"/>
                  </a:cubicBezTo>
                  <a:lnTo>
                    <a:pt x="1022" y="3304"/>
                  </a:lnTo>
                  <a:cubicBezTo>
                    <a:pt x="1118" y="2251"/>
                    <a:pt x="1230" y="1213"/>
                    <a:pt x="1325" y="176"/>
                  </a:cubicBezTo>
                  <a:lnTo>
                    <a:pt x="100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18"/>
            <p:cNvSpPr/>
            <p:nvPr/>
          </p:nvSpPr>
          <p:spPr>
            <a:xfrm>
              <a:off x="1423426" y="4202179"/>
              <a:ext cx="103567" cy="109809"/>
            </a:xfrm>
            <a:custGeom>
              <a:rect b="b" l="l" r="r" t="t"/>
              <a:pathLst>
                <a:path extrusionOk="0" h="2125" w="1996">
                  <a:moveTo>
                    <a:pt x="1469" y="0"/>
                  </a:moveTo>
                  <a:lnTo>
                    <a:pt x="1" y="1038"/>
                  </a:lnTo>
                  <a:cubicBezTo>
                    <a:pt x="452" y="1551"/>
                    <a:pt x="751" y="2124"/>
                    <a:pt x="943" y="2124"/>
                  </a:cubicBezTo>
                  <a:cubicBezTo>
                    <a:pt x="948" y="2124"/>
                    <a:pt x="954" y="2124"/>
                    <a:pt x="959" y="2123"/>
                  </a:cubicBezTo>
                  <a:cubicBezTo>
                    <a:pt x="1645" y="1995"/>
                    <a:pt x="1996" y="1437"/>
                    <a:pt x="1932" y="719"/>
                  </a:cubicBezTo>
                  <a:cubicBezTo>
                    <a:pt x="1900" y="463"/>
                    <a:pt x="1629" y="24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18"/>
            <p:cNvSpPr/>
            <p:nvPr/>
          </p:nvSpPr>
          <p:spPr>
            <a:xfrm>
              <a:off x="152341" y="4090823"/>
              <a:ext cx="76223" cy="131668"/>
            </a:xfrm>
            <a:custGeom>
              <a:rect b="b" l="l" r="r" t="t"/>
              <a:pathLst>
                <a:path extrusionOk="0" h="2548" w="1469">
                  <a:moveTo>
                    <a:pt x="431" y="1"/>
                  </a:moveTo>
                  <a:cubicBezTo>
                    <a:pt x="272" y="639"/>
                    <a:pt x="48" y="1198"/>
                    <a:pt x="16" y="1772"/>
                  </a:cubicBezTo>
                  <a:cubicBezTo>
                    <a:pt x="1" y="2028"/>
                    <a:pt x="304" y="2411"/>
                    <a:pt x="559" y="2538"/>
                  </a:cubicBezTo>
                  <a:cubicBezTo>
                    <a:pt x="573" y="2545"/>
                    <a:pt x="591" y="2548"/>
                    <a:pt x="611" y="2548"/>
                  </a:cubicBezTo>
                  <a:cubicBezTo>
                    <a:pt x="800" y="2548"/>
                    <a:pt x="1233" y="2298"/>
                    <a:pt x="1261" y="2139"/>
                  </a:cubicBezTo>
                  <a:cubicBezTo>
                    <a:pt x="1357" y="1357"/>
                    <a:pt x="1469" y="528"/>
                    <a:pt x="4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18"/>
            <p:cNvSpPr/>
            <p:nvPr/>
          </p:nvSpPr>
          <p:spPr>
            <a:xfrm>
              <a:off x="1249551" y="3704096"/>
              <a:ext cx="106058" cy="200447"/>
            </a:xfrm>
            <a:custGeom>
              <a:rect b="b" l="l" r="r" t="t"/>
              <a:pathLst>
                <a:path extrusionOk="0" h="3879" w="2044">
                  <a:moveTo>
                    <a:pt x="1900" y="0"/>
                  </a:moveTo>
                  <a:lnTo>
                    <a:pt x="1900" y="0"/>
                  </a:lnTo>
                  <a:cubicBezTo>
                    <a:pt x="559" y="702"/>
                    <a:pt x="1" y="2107"/>
                    <a:pt x="400" y="3878"/>
                  </a:cubicBezTo>
                  <a:cubicBezTo>
                    <a:pt x="527" y="3814"/>
                    <a:pt x="639" y="3734"/>
                    <a:pt x="735" y="3639"/>
                  </a:cubicBezTo>
                  <a:cubicBezTo>
                    <a:pt x="1102" y="3192"/>
                    <a:pt x="2043" y="2857"/>
                    <a:pt x="1022" y="2123"/>
                  </a:cubicBezTo>
                  <a:cubicBezTo>
                    <a:pt x="942" y="2059"/>
                    <a:pt x="990" y="1740"/>
                    <a:pt x="1070" y="1580"/>
                  </a:cubicBezTo>
                  <a:cubicBezTo>
                    <a:pt x="1325" y="1053"/>
                    <a:pt x="1628" y="527"/>
                    <a:pt x="19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18"/>
            <p:cNvSpPr/>
            <p:nvPr/>
          </p:nvSpPr>
          <p:spPr>
            <a:xfrm>
              <a:off x="3166581" y="4005923"/>
              <a:ext cx="83695" cy="133632"/>
            </a:xfrm>
            <a:custGeom>
              <a:rect b="b" l="l" r="r" t="t"/>
              <a:pathLst>
                <a:path extrusionOk="0" h="2586" w="1613">
                  <a:moveTo>
                    <a:pt x="1325" y="0"/>
                  </a:moveTo>
                  <a:cubicBezTo>
                    <a:pt x="1006" y="80"/>
                    <a:pt x="447" y="96"/>
                    <a:pt x="399" y="255"/>
                  </a:cubicBezTo>
                  <a:cubicBezTo>
                    <a:pt x="224" y="1021"/>
                    <a:pt x="96" y="1803"/>
                    <a:pt x="0" y="2585"/>
                  </a:cubicBezTo>
                  <a:lnTo>
                    <a:pt x="255" y="2522"/>
                  </a:lnTo>
                  <a:cubicBezTo>
                    <a:pt x="702" y="1995"/>
                    <a:pt x="1117" y="1436"/>
                    <a:pt x="1500" y="862"/>
                  </a:cubicBezTo>
                  <a:cubicBezTo>
                    <a:pt x="1612" y="654"/>
                    <a:pt x="1389" y="287"/>
                    <a:pt x="13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18"/>
            <p:cNvSpPr/>
            <p:nvPr/>
          </p:nvSpPr>
          <p:spPr>
            <a:xfrm>
              <a:off x="2976103" y="4113094"/>
              <a:ext cx="69633" cy="122935"/>
            </a:xfrm>
            <a:custGeom>
              <a:rect b="b" l="l" r="r" t="t"/>
              <a:pathLst>
                <a:path extrusionOk="0" h="2379" w="1342">
                  <a:moveTo>
                    <a:pt x="901" y="0"/>
                  </a:moveTo>
                  <a:cubicBezTo>
                    <a:pt x="898" y="0"/>
                    <a:pt x="896" y="0"/>
                    <a:pt x="894" y="1"/>
                  </a:cubicBezTo>
                  <a:cubicBezTo>
                    <a:pt x="655" y="65"/>
                    <a:pt x="304" y="240"/>
                    <a:pt x="240" y="432"/>
                  </a:cubicBezTo>
                  <a:cubicBezTo>
                    <a:pt x="1" y="1246"/>
                    <a:pt x="160" y="1932"/>
                    <a:pt x="1293" y="2379"/>
                  </a:cubicBezTo>
                  <a:cubicBezTo>
                    <a:pt x="1293" y="1677"/>
                    <a:pt x="1341" y="1102"/>
                    <a:pt x="1277" y="543"/>
                  </a:cubicBezTo>
                  <a:cubicBezTo>
                    <a:pt x="1262" y="356"/>
                    <a:pt x="1001" y="0"/>
                    <a:pt x="9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18"/>
            <p:cNvSpPr/>
            <p:nvPr/>
          </p:nvSpPr>
          <p:spPr>
            <a:xfrm>
              <a:off x="2534749" y="3805532"/>
              <a:ext cx="80374" cy="106399"/>
            </a:xfrm>
            <a:custGeom>
              <a:rect b="b" l="l" r="r" t="t"/>
              <a:pathLst>
                <a:path extrusionOk="0" h="2059" w="1549">
                  <a:moveTo>
                    <a:pt x="639" y="0"/>
                  </a:moveTo>
                  <a:cubicBezTo>
                    <a:pt x="415" y="255"/>
                    <a:pt x="0" y="527"/>
                    <a:pt x="32" y="734"/>
                  </a:cubicBezTo>
                  <a:cubicBezTo>
                    <a:pt x="96" y="1117"/>
                    <a:pt x="415" y="1436"/>
                    <a:pt x="798" y="2059"/>
                  </a:cubicBezTo>
                  <a:cubicBezTo>
                    <a:pt x="1149" y="1500"/>
                    <a:pt x="1548" y="1149"/>
                    <a:pt x="1484" y="974"/>
                  </a:cubicBezTo>
                  <a:cubicBezTo>
                    <a:pt x="1325" y="606"/>
                    <a:pt x="926" y="319"/>
                    <a:pt x="6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18"/>
            <p:cNvSpPr/>
            <p:nvPr/>
          </p:nvSpPr>
          <p:spPr>
            <a:xfrm>
              <a:off x="2851936" y="4386913"/>
              <a:ext cx="91114" cy="87486"/>
            </a:xfrm>
            <a:custGeom>
              <a:rect b="b" l="l" r="r" t="t"/>
              <a:pathLst>
                <a:path extrusionOk="0" h="1693" w="1756">
                  <a:moveTo>
                    <a:pt x="845" y="0"/>
                  </a:moveTo>
                  <a:cubicBezTo>
                    <a:pt x="558" y="351"/>
                    <a:pt x="239" y="686"/>
                    <a:pt x="48" y="1085"/>
                  </a:cubicBezTo>
                  <a:cubicBezTo>
                    <a:pt x="0" y="1195"/>
                    <a:pt x="448" y="1692"/>
                    <a:pt x="493" y="1692"/>
                  </a:cubicBezTo>
                  <a:cubicBezTo>
                    <a:pt x="493" y="1692"/>
                    <a:pt x="494" y="1692"/>
                    <a:pt x="494" y="1692"/>
                  </a:cubicBezTo>
                  <a:cubicBezTo>
                    <a:pt x="941" y="1421"/>
                    <a:pt x="1356" y="1117"/>
                    <a:pt x="1755" y="798"/>
                  </a:cubicBezTo>
                  <a:lnTo>
                    <a:pt x="84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18"/>
            <p:cNvSpPr/>
            <p:nvPr/>
          </p:nvSpPr>
          <p:spPr>
            <a:xfrm>
              <a:off x="1307509" y="316107"/>
              <a:ext cx="433987" cy="662577"/>
            </a:xfrm>
            <a:custGeom>
              <a:rect b="b" l="l" r="r" t="t"/>
              <a:pathLst>
                <a:path extrusionOk="0" h="12822" w="8364">
                  <a:moveTo>
                    <a:pt x="4661" y="0"/>
                  </a:moveTo>
                  <a:cubicBezTo>
                    <a:pt x="4639" y="0"/>
                    <a:pt x="4618" y="2"/>
                    <a:pt x="4597" y="5"/>
                  </a:cubicBezTo>
                  <a:cubicBezTo>
                    <a:pt x="3336" y="164"/>
                    <a:pt x="1118" y="2766"/>
                    <a:pt x="942" y="4026"/>
                  </a:cubicBezTo>
                  <a:cubicBezTo>
                    <a:pt x="831" y="4808"/>
                    <a:pt x="559" y="5558"/>
                    <a:pt x="352" y="6340"/>
                  </a:cubicBezTo>
                  <a:cubicBezTo>
                    <a:pt x="256" y="6755"/>
                    <a:pt x="128" y="7170"/>
                    <a:pt x="1" y="7665"/>
                  </a:cubicBezTo>
                  <a:cubicBezTo>
                    <a:pt x="80" y="7825"/>
                    <a:pt x="112" y="8080"/>
                    <a:pt x="272" y="8224"/>
                  </a:cubicBezTo>
                  <a:cubicBezTo>
                    <a:pt x="1740" y="9660"/>
                    <a:pt x="3240" y="11096"/>
                    <a:pt x="4741" y="12517"/>
                  </a:cubicBezTo>
                  <a:cubicBezTo>
                    <a:pt x="4967" y="12723"/>
                    <a:pt x="5194" y="12821"/>
                    <a:pt x="5404" y="12821"/>
                  </a:cubicBezTo>
                  <a:cubicBezTo>
                    <a:pt x="5697" y="12821"/>
                    <a:pt x="5959" y="12630"/>
                    <a:pt x="6145" y="12277"/>
                  </a:cubicBezTo>
                  <a:cubicBezTo>
                    <a:pt x="6480" y="11591"/>
                    <a:pt x="6767" y="10889"/>
                    <a:pt x="6975" y="10155"/>
                  </a:cubicBezTo>
                  <a:cubicBezTo>
                    <a:pt x="7374" y="8718"/>
                    <a:pt x="7613" y="7234"/>
                    <a:pt x="8060" y="5814"/>
                  </a:cubicBezTo>
                  <a:cubicBezTo>
                    <a:pt x="8347" y="4904"/>
                    <a:pt x="8363" y="4186"/>
                    <a:pt x="7709" y="3420"/>
                  </a:cubicBezTo>
                  <a:cubicBezTo>
                    <a:pt x="6959" y="2542"/>
                    <a:pt x="6400" y="1521"/>
                    <a:pt x="5682" y="611"/>
                  </a:cubicBezTo>
                  <a:cubicBezTo>
                    <a:pt x="5443" y="327"/>
                    <a:pt x="4993" y="0"/>
                    <a:pt x="46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18"/>
            <p:cNvSpPr/>
            <p:nvPr/>
          </p:nvSpPr>
          <p:spPr>
            <a:xfrm>
              <a:off x="3950755" y="2427186"/>
              <a:ext cx="385109" cy="382292"/>
            </a:xfrm>
            <a:custGeom>
              <a:rect b="b" l="l" r="r" t="t"/>
              <a:pathLst>
                <a:path extrusionOk="0" h="7398" w="7422">
                  <a:moveTo>
                    <a:pt x="6064" y="0"/>
                  </a:moveTo>
                  <a:cubicBezTo>
                    <a:pt x="5858" y="0"/>
                    <a:pt x="5622" y="56"/>
                    <a:pt x="5363" y="150"/>
                  </a:cubicBezTo>
                  <a:cubicBezTo>
                    <a:pt x="3559" y="788"/>
                    <a:pt x="1932" y="1666"/>
                    <a:pt x="655" y="3166"/>
                  </a:cubicBezTo>
                  <a:cubicBezTo>
                    <a:pt x="1" y="3948"/>
                    <a:pt x="176" y="5480"/>
                    <a:pt x="1054" y="6007"/>
                  </a:cubicBezTo>
                  <a:cubicBezTo>
                    <a:pt x="1596" y="6326"/>
                    <a:pt x="2139" y="6645"/>
                    <a:pt x="2682" y="6980"/>
                  </a:cubicBezTo>
                  <a:cubicBezTo>
                    <a:pt x="3099" y="7245"/>
                    <a:pt x="3659" y="7397"/>
                    <a:pt x="4172" y="7397"/>
                  </a:cubicBezTo>
                  <a:cubicBezTo>
                    <a:pt x="4679" y="7397"/>
                    <a:pt x="5141" y="7249"/>
                    <a:pt x="5379" y="6917"/>
                  </a:cubicBezTo>
                  <a:cubicBezTo>
                    <a:pt x="6257" y="5672"/>
                    <a:pt x="7422" y="4491"/>
                    <a:pt x="7374" y="2703"/>
                  </a:cubicBezTo>
                  <a:cubicBezTo>
                    <a:pt x="7214" y="2113"/>
                    <a:pt x="7023" y="1522"/>
                    <a:pt x="6911" y="900"/>
                  </a:cubicBezTo>
                  <a:cubicBezTo>
                    <a:pt x="6792" y="243"/>
                    <a:pt x="6492" y="0"/>
                    <a:pt x="60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18"/>
            <p:cNvSpPr/>
            <p:nvPr/>
          </p:nvSpPr>
          <p:spPr>
            <a:xfrm>
              <a:off x="3374390" y="2578849"/>
              <a:ext cx="539163" cy="257548"/>
            </a:xfrm>
            <a:custGeom>
              <a:rect b="b" l="l" r="r" t="t"/>
              <a:pathLst>
                <a:path extrusionOk="0" h="4984" w="10391">
                  <a:moveTo>
                    <a:pt x="3955" y="1"/>
                  </a:moveTo>
                  <a:cubicBezTo>
                    <a:pt x="3166" y="1"/>
                    <a:pt x="2547" y="521"/>
                    <a:pt x="1964" y="1380"/>
                  </a:cubicBezTo>
                  <a:cubicBezTo>
                    <a:pt x="1437" y="2130"/>
                    <a:pt x="687" y="2737"/>
                    <a:pt x="65" y="3423"/>
                  </a:cubicBezTo>
                  <a:cubicBezTo>
                    <a:pt x="1" y="3487"/>
                    <a:pt x="33" y="3646"/>
                    <a:pt x="17" y="3870"/>
                  </a:cubicBezTo>
                  <a:lnTo>
                    <a:pt x="607" y="3598"/>
                  </a:lnTo>
                  <a:lnTo>
                    <a:pt x="607" y="4173"/>
                  </a:lnTo>
                  <a:cubicBezTo>
                    <a:pt x="2028" y="4269"/>
                    <a:pt x="3304" y="4333"/>
                    <a:pt x="4597" y="4444"/>
                  </a:cubicBezTo>
                  <a:cubicBezTo>
                    <a:pt x="5475" y="4508"/>
                    <a:pt x="6321" y="4891"/>
                    <a:pt x="7119" y="4971"/>
                  </a:cubicBezTo>
                  <a:cubicBezTo>
                    <a:pt x="7192" y="4979"/>
                    <a:pt x="7266" y="4983"/>
                    <a:pt x="7341" y="4983"/>
                  </a:cubicBezTo>
                  <a:cubicBezTo>
                    <a:pt x="8253" y="4983"/>
                    <a:pt x="9240" y="4386"/>
                    <a:pt x="10199" y="4061"/>
                  </a:cubicBezTo>
                  <a:cubicBezTo>
                    <a:pt x="10263" y="4029"/>
                    <a:pt x="10295" y="3854"/>
                    <a:pt x="10390" y="3678"/>
                  </a:cubicBezTo>
                  <a:lnTo>
                    <a:pt x="9513" y="3471"/>
                  </a:lnTo>
                  <a:cubicBezTo>
                    <a:pt x="9513" y="1013"/>
                    <a:pt x="8731" y="949"/>
                    <a:pt x="7071" y="614"/>
                  </a:cubicBezTo>
                  <a:cubicBezTo>
                    <a:pt x="6899" y="576"/>
                    <a:pt x="6714" y="568"/>
                    <a:pt x="6527" y="568"/>
                  </a:cubicBezTo>
                  <a:cubicBezTo>
                    <a:pt x="6386" y="568"/>
                    <a:pt x="6243" y="572"/>
                    <a:pt x="6104" y="572"/>
                  </a:cubicBezTo>
                  <a:cubicBezTo>
                    <a:pt x="5809" y="572"/>
                    <a:pt x="5527" y="552"/>
                    <a:pt x="5299" y="423"/>
                  </a:cubicBezTo>
                  <a:cubicBezTo>
                    <a:pt x="4796" y="133"/>
                    <a:pt x="4354" y="1"/>
                    <a:pt x="39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18"/>
            <p:cNvSpPr/>
            <p:nvPr/>
          </p:nvSpPr>
          <p:spPr>
            <a:xfrm>
              <a:off x="2099985" y="2629541"/>
              <a:ext cx="426515" cy="307931"/>
            </a:xfrm>
            <a:custGeom>
              <a:rect b="b" l="l" r="r" t="t"/>
              <a:pathLst>
                <a:path extrusionOk="0" h="5959" w="8220">
                  <a:moveTo>
                    <a:pt x="687" y="0"/>
                  </a:moveTo>
                  <a:cubicBezTo>
                    <a:pt x="543" y="96"/>
                    <a:pt x="224" y="208"/>
                    <a:pt x="96" y="431"/>
                  </a:cubicBezTo>
                  <a:cubicBezTo>
                    <a:pt x="1" y="670"/>
                    <a:pt x="17" y="942"/>
                    <a:pt x="144" y="1165"/>
                  </a:cubicBezTo>
                  <a:cubicBezTo>
                    <a:pt x="368" y="1484"/>
                    <a:pt x="639" y="1788"/>
                    <a:pt x="958" y="2043"/>
                  </a:cubicBezTo>
                  <a:cubicBezTo>
                    <a:pt x="1996" y="2969"/>
                    <a:pt x="3097" y="3846"/>
                    <a:pt x="4086" y="4820"/>
                  </a:cubicBezTo>
                  <a:cubicBezTo>
                    <a:pt x="4883" y="5584"/>
                    <a:pt x="5257" y="5959"/>
                    <a:pt x="5652" y="5959"/>
                  </a:cubicBezTo>
                  <a:cubicBezTo>
                    <a:pt x="6017" y="5959"/>
                    <a:pt x="6400" y="5639"/>
                    <a:pt x="7150" y="5011"/>
                  </a:cubicBezTo>
                  <a:cubicBezTo>
                    <a:pt x="8220" y="4118"/>
                    <a:pt x="8220" y="3048"/>
                    <a:pt x="6975" y="2346"/>
                  </a:cubicBezTo>
                  <a:cubicBezTo>
                    <a:pt x="5794" y="1692"/>
                    <a:pt x="4501" y="1213"/>
                    <a:pt x="3240" y="718"/>
                  </a:cubicBezTo>
                  <a:cubicBezTo>
                    <a:pt x="2458" y="431"/>
                    <a:pt x="1628" y="256"/>
                    <a:pt x="6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18"/>
            <p:cNvSpPr/>
            <p:nvPr/>
          </p:nvSpPr>
          <p:spPr>
            <a:xfrm>
              <a:off x="3146708" y="1869317"/>
              <a:ext cx="300636" cy="293204"/>
            </a:xfrm>
            <a:custGeom>
              <a:rect b="b" l="l" r="r" t="t"/>
              <a:pathLst>
                <a:path extrusionOk="0" h="5674" w="5794">
                  <a:moveTo>
                    <a:pt x="2850" y="0"/>
                  </a:moveTo>
                  <a:cubicBezTo>
                    <a:pt x="2406" y="0"/>
                    <a:pt x="1923" y="127"/>
                    <a:pt x="1564" y="317"/>
                  </a:cubicBezTo>
                  <a:cubicBezTo>
                    <a:pt x="463" y="876"/>
                    <a:pt x="224" y="1993"/>
                    <a:pt x="255" y="3158"/>
                  </a:cubicBezTo>
                  <a:lnTo>
                    <a:pt x="0" y="3301"/>
                  </a:lnTo>
                  <a:cubicBezTo>
                    <a:pt x="335" y="3876"/>
                    <a:pt x="543" y="4658"/>
                    <a:pt x="1053" y="4993"/>
                  </a:cubicBezTo>
                  <a:cubicBezTo>
                    <a:pt x="1660" y="5408"/>
                    <a:pt x="2506" y="5456"/>
                    <a:pt x="3256" y="5615"/>
                  </a:cubicBezTo>
                  <a:cubicBezTo>
                    <a:pt x="3429" y="5653"/>
                    <a:pt x="3593" y="5673"/>
                    <a:pt x="3749" y="5673"/>
                  </a:cubicBezTo>
                  <a:cubicBezTo>
                    <a:pt x="4313" y="5673"/>
                    <a:pt x="4763" y="5411"/>
                    <a:pt x="5075" y="4786"/>
                  </a:cubicBezTo>
                  <a:cubicBezTo>
                    <a:pt x="5793" y="3333"/>
                    <a:pt x="5011" y="700"/>
                    <a:pt x="3479" y="110"/>
                  </a:cubicBezTo>
                  <a:cubicBezTo>
                    <a:pt x="3295" y="34"/>
                    <a:pt x="3078" y="0"/>
                    <a:pt x="28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18"/>
            <p:cNvSpPr/>
            <p:nvPr/>
          </p:nvSpPr>
          <p:spPr>
            <a:xfrm>
              <a:off x="2062885" y="2235528"/>
              <a:ext cx="257414" cy="218430"/>
            </a:xfrm>
            <a:custGeom>
              <a:rect b="b" l="l" r="r" t="t"/>
              <a:pathLst>
                <a:path extrusionOk="0" h="4227" w="4961">
                  <a:moveTo>
                    <a:pt x="3095" y="1"/>
                  </a:moveTo>
                  <a:cubicBezTo>
                    <a:pt x="2812" y="1"/>
                    <a:pt x="2500" y="101"/>
                    <a:pt x="2152" y="348"/>
                  </a:cubicBezTo>
                  <a:cubicBezTo>
                    <a:pt x="1881" y="555"/>
                    <a:pt x="1370" y="412"/>
                    <a:pt x="1003" y="539"/>
                  </a:cubicBezTo>
                  <a:cubicBezTo>
                    <a:pt x="700" y="635"/>
                    <a:pt x="237" y="890"/>
                    <a:pt x="205" y="1114"/>
                  </a:cubicBezTo>
                  <a:cubicBezTo>
                    <a:pt x="1" y="2670"/>
                    <a:pt x="695" y="4227"/>
                    <a:pt x="2424" y="4227"/>
                  </a:cubicBezTo>
                  <a:cubicBezTo>
                    <a:pt x="2450" y="4227"/>
                    <a:pt x="2477" y="4227"/>
                    <a:pt x="2503" y="4226"/>
                  </a:cubicBezTo>
                  <a:cubicBezTo>
                    <a:pt x="2528" y="4226"/>
                    <a:pt x="2553" y="4226"/>
                    <a:pt x="2577" y="4226"/>
                  </a:cubicBezTo>
                  <a:cubicBezTo>
                    <a:pt x="3741" y="4226"/>
                    <a:pt x="4332" y="3848"/>
                    <a:pt x="4801" y="2550"/>
                  </a:cubicBezTo>
                  <a:cubicBezTo>
                    <a:pt x="4961" y="2103"/>
                    <a:pt x="4961" y="1337"/>
                    <a:pt x="4674" y="1018"/>
                  </a:cubicBezTo>
                  <a:cubicBezTo>
                    <a:pt x="4240" y="529"/>
                    <a:pt x="3744" y="1"/>
                    <a:pt x="30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18"/>
            <p:cNvSpPr/>
            <p:nvPr/>
          </p:nvSpPr>
          <p:spPr>
            <a:xfrm>
              <a:off x="3892796" y="2149698"/>
              <a:ext cx="241017" cy="229747"/>
            </a:xfrm>
            <a:custGeom>
              <a:rect b="b" l="l" r="r" t="t"/>
              <a:pathLst>
                <a:path extrusionOk="0" h="4446" w="4645">
                  <a:moveTo>
                    <a:pt x="1236" y="1"/>
                  </a:moveTo>
                  <a:cubicBezTo>
                    <a:pt x="921" y="1"/>
                    <a:pt x="580" y="81"/>
                    <a:pt x="383" y="221"/>
                  </a:cubicBezTo>
                  <a:cubicBezTo>
                    <a:pt x="96" y="445"/>
                    <a:pt x="0" y="1067"/>
                    <a:pt x="16" y="1546"/>
                  </a:cubicBezTo>
                  <a:cubicBezTo>
                    <a:pt x="48" y="2025"/>
                    <a:pt x="320" y="2488"/>
                    <a:pt x="463" y="2950"/>
                  </a:cubicBezTo>
                  <a:cubicBezTo>
                    <a:pt x="770" y="3916"/>
                    <a:pt x="1384" y="4445"/>
                    <a:pt x="2162" y="4445"/>
                  </a:cubicBezTo>
                  <a:cubicBezTo>
                    <a:pt x="2476" y="4445"/>
                    <a:pt x="2818" y="4359"/>
                    <a:pt x="3176" y="4179"/>
                  </a:cubicBezTo>
                  <a:cubicBezTo>
                    <a:pt x="3703" y="3924"/>
                    <a:pt x="4134" y="3493"/>
                    <a:pt x="4645" y="3126"/>
                  </a:cubicBezTo>
                  <a:cubicBezTo>
                    <a:pt x="4198" y="2583"/>
                    <a:pt x="3910" y="2200"/>
                    <a:pt x="3575" y="1849"/>
                  </a:cubicBezTo>
                  <a:cubicBezTo>
                    <a:pt x="3001" y="1243"/>
                    <a:pt x="2490" y="572"/>
                    <a:pt x="1804" y="126"/>
                  </a:cubicBezTo>
                  <a:cubicBezTo>
                    <a:pt x="1666" y="40"/>
                    <a:pt x="1457" y="1"/>
                    <a:pt x="12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18"/>
            <p:cNvSpPr/>
            <p:nvPr/>
          </p:nvSpPr>
          <p:spPr>
            <a:xfrm>
              <a:off x="3405055" y="2241936"/>
              <a:ext cx="271683" cy="202204"/>
            </a:xfrm>
            <a:custGeom>
              <a:rect b="b" l="l" r="r" t="t"/>
              <a:pathLst>
                <a:path extrusionOk="0" h="3913" w="5236">
                  <a:moveTo>
                    <a:pt x="0" y="0"/>
                  </a:moveTo>
                  <a:lnTo>
                    <a:pt x="0" y="0"/>
                  </a:lnTo>
                  <a:cubicBezTo>
                    <a:pt x="431" y="1421"/>
                    <a:pt x="719" y="2458"/>
                    <a:pt x="1070" y="3479"/>
                  </a:cubicBezTo>
                  <a:cubicBezTo>
                    <a:pt x="1130" y="3646"/>
                    <a:pt x="1377" y="3913"/>
                    <a:pt x="1512" y="3913"/>
                  </a:cubicBezTo>
                  <a:cubicBezTo>
                    <a:pt x="1519" y="3913"/>
                    <a:pt x="1526" y="3912"/>
                    <a:pt x="1532" y="3910"/>
                  </a:cubicBezTo>
                  <a:cubicBezTo>
                    <a:pt x="2506" y="3671"/>
                    <a:pt x="3559" y="3527"/>
                    <a:pt x="4421" y="3049"/>
                  </a:cubicBezTo>
                  <a:cubicBezTo>
                    <a:pt x="5187" y="2618"/>
                    <a:pt x="5235" y="1405"/>
                    <a:pt x="4645" y="1229"/>
                  </a:cubicBezTo>
                  <a:cubicBezTo>
                    <a:pt x="3208" y="766"/>
                    <a:pt x="1740" y="447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18"/>
            <p:cNvSpPr/>
            <p:nvPr/>
          </p:nvSpPr>
          <p:spPr>
            <a:xfrm>
              <a:off x="2610089" y="2486818"/>
              <a:ext cx="220314" cy="184841"/>
            </a:xfrm>
            <a:custGeom>
              <a:rect b="b" l="l" r="r" t="t"/>
              <a:pathLst>
                <a:path extrusionOk="0" h="3577" w="4246">
                  <a:moveTo>
                    <a:pt x="1973" y="0"/>
                  </a:moveTo>
                  <a:cubicBezTo>
                    <a:pt x="1867" y="0"/>
                    <a:pt x="1767" y="16"/>
                    <a:pt x="1676" y="49"/>
                  </a:cubicBezTo>
                  <a:cubicBezTo>
                    <a:pt x="974" y="289"/>
                    <a:pt x="543" y="1262"/>
                    <a:pt x="1" y="1916"/>
                  </a:cubicBezTo>
                  <a:cubicBezTo>
                    <a:pt x="222" y="2676"/>
                    <a:pt x="1118" y="3576"/>
                    <a:pt x="1693" y="3576"/>
                  </a:cubicBezTo>
                  <a:cubicBezTo>
                    <a:pt x="1698" y="3576"/>
                    <a:pt x="1703" y="3576"/>
                    <a:pt x="1708" y="3576"/>
                  </a:cubicBezTo>
                  <a:cubicBezTo>
                    <a:pt x="2746" y="3528"/>
                    <a:pt x="4246" y="2395"/>
                    <a:pt x="4246" y="1661"/>
                  </a:cubicBezTo>
                  <a:cubicBezTo>
                    <a:pt x="4246" y="1118"/>
                    <a:pt x="2878" y="0"/>
                    <a:pt x="19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18"/>
            <p:cNvSpPr/>
            <p:nvPr/>
          </p:nvSpPr>
          <p:spPr>
            <a:xfrm>
              <a:off x="1235490" y="1403219"/>
              <a:ext cx="192139" cy="256773"/>
            </a:xfrm>
            <a:custGeom>
              <a:rect b="b" l="l" r="r" t="t"/>
              <a:pathLst>
                <a:path extrusionOk="0" h="4969" w="3703">
                  <a:moveTo>
                    <a:pt x="3463" y="1"/>
                  </a:moveTo>
                  <a:cubicBezTo>
                    <a:pt x="3192" y="81"/>
                    <a:pt x="2857" y="81"/>
                    <a:pt x="2681" y="256"/>
                  </a:cubicBezTo>
                  <a:cubicBezTo>
                    <a:pt x="1899" y="974"/>
                    <a:pt x="1165" y="1740"/>
                    <a:pt x="431" y="2522"/>
                  </a:cubicBezTo>
                  <a:cubicBezTo>
                    <a:pt x="272" y="2682"/>
                    <a:pt x="208" y="2921"/>
                    <a:pt x="0" y="3320"/>
                  </a:cubicBezTo>
                  <a:cubicBezTo>
                    <a:pt x="431" y="3895"/>
                    <a:pt x="910" y="4438"/>
                    <a:pt x="1405" y="4948"/>
                  </a:cubicBezTo>
                  <a:cubicBezTo>
                    <a:pt x="1421" y="4962"/>
                    <a:pt x="1451" y="4969"/>
                    <a:pt x="1489" y="4969"/>
                  </a:cubicBezTo>
                  <a:cubicBezTo>
                    <a:pt x="1711" y="4969"/>
                    <a:pt x="2233" y="4753"/>
                    <a:pt x="2314" y="4549"/>
                  </a:cubicBezTo>
                  <a:cubicBezTo>
                    <a:pt x="2825" y="3368"/>
                    <a:pt x="3240" y="2139"/>
                    <a:pt x="3623" y="911"/>
                  </a:cubicBezTo>
                  <a:cubicBezTo>
                    <a:pt x="3703" y="655"/>
                    <a:pt x="3511" y="304"/>
                    <a:pt x="34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18"/>
            <p:cNvSpPr/>
            <p:nvPr/>
          </p:nvSpPr>
          <p:spPr>
            <a:xfrm>
              <a:off x="3913500" y="2908269"/>
              <a:ext cx="192139" cy="256773"/>
            </a:xfrm>
            <a:custGeom>
              <a:rect b="b" l="l" r="r" t="t"/>
              <a:pathLst>
                <a:path extrusionOk="0" h="4969" w="3703">
                  <a:moveTo>
                    <a:pt x="3464" y="0"/>
                  </a:moveTo>
                  <a:cubicBezTo>
                    <a:pt x="3192" y="80"/>
                    <a:pt x="2857" y="80"/>
                    <a:pt x="2682" y="240"/>
                  </a:cubicBezTo>
                  <a:cubicBezTo>
                    <a:pt x="1900" y="974"/>
                    <a:pt x="1149" y="1740"/>
                    <a:pt x="415" y="2506"/>
                  </a:cubicBezTo>
                  <a:cubicBezTo>
                    <a:pt x="272" y="2666"/>
                    <a:pt x="208" y="2905"/>
                    <a:pt x="0" y="3304"/>
                  </a:cubicBezTo>
                  <a:cubicBezTo>
                    <a:pt x="431" y="3878"/>
                    <a:pt x="910" y="4437"/>
                    <a:pt x="1405" y="4948"/>
                  </a:cubicBezTo>
                  <a:cubicBezTo>
                    <a:pt x="1421" y="4962"/>
                    <a:pt x="1451" y="4968"/>
                    <a:pt x="1489" y="4968"/>
                  </a:cubicBezTo>
                  <a:cubicBezTo>
                    <a:pt x="1711" y="4968"/>
                    <a:pt x="2233" y="4753"/>
                    <a:pt x="2314" y="4549"/>
                  </a:cubicBezTo>
                  <a:cubicBezTo>
                    <a:pt x="2825" y="3352"/>
                    <a:pt x="3240" y="2123"/>
                    <a:pt x="3623" y="894"/>
                  </a:cubicBezTo>
                  <a:cubicBezTo>
                    <a:pt x="3703" y="639"/>
                    <a:pt x="3511" y="304"/>
                    <a:pt x="34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18"/>
            <p:cNvSpPr/>
            <p:nvPr/>
          </p:nvSpPr>
          <p:spPr>
            <a:xfrm>
              <a:off x="2864337" y="2325234"/>
              <a:ext cx="355274" cy="106140"/>
            </a:xfrm>
            <a:custGeom>
              <a:rect b="b" l="l" r="r" t="t"/>
              <a:pathLst>
                <a:path extrusionOk="0" h="2054" w="6847">
                  <a:moveTo>
                    <a:pt x="96" y="0"/>
                  </a:moveTo>
                  <a:lnTo>
                    <a:pt x="0" y="447"/>
                  </a:lnTo>
                  <a:cubicBezTo>
                    <a:pt x="878" y="750"/>
                    <a:pt x="1756" y="1085"/>
                    <a:pt x="2649" y="1325"/>
                  </a:cubicBezTo>
                  <a:cubicBezTo>
                    <a:pt x="3176" y="1484"/>
                    <a:pt x="3782" y="1421"/>
                    <a:pt x="4309" y="1612"/>
                  </a:cubicBezTo>
                  <a:cubicBezTo>
                    <a:pt x="5052" y="1881"/>
                    <a:pt x="5522" y="2054"/>
                    <a:pt x="5845" y="2054"/>
                  </a:cubicBezTo>
                  <a:cubicBezTo>
                    <a:pt x="6404" y="2054"/>
                    <a:pt x="6523" y="1538"/>
                    <a:pt x="6847" y="112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18"/>
            <p:cNvSpPr/>
            <p:nvPr/>
          </p:nvSpPr>
          <p:spPr>
            <a:xfrm>
              <a:off x="3824876" y="2461084"/>
              <a:ext cx="183889" cy="171716"/>
            </a:xfrm>
            <a:custGeom>
              <a:rect b="b" l="l" r="r" t="t"/>
              <a:pathLst>
                <a:path extrusionOk="0" h="3323" w="3544">
                  <a:moveTo>
                    <a:pt x="1918" y="1"/>
                  </a:moveTo>
                  <a:cubicBezTo>
                    <a:pt x="1824" y="1"/>
                    <a:pt x="1732" y="12"/>
                    <a:pt x="1645" y="36"/>
                  </a:cubicBezTo>
                  <a:cubicBezTo>
                    <a:pt x="559" y="388"/>
                    <a:pt x="1" y="1345"/>
                    <a:pt x="288" y="2478"/>
                  </a:cubicBezTo>
                  <a:cubicBezTo>
                    <a:pt x="368" y="2829"/>
                    <a:pt x="575" y="3117"/>
                    <a:pt x="878" y="3308"/>
                  </a:cubicBezTo>
                  <a:cubicBezTo>
                    <a:pt x="900" y="3318"/>
                    <a:pt x="926" y="3322"/>
                    <a:pt x="955" y="3322"/>
                  </a:cubicBezTo>
                  <a:cubicBezTo>
                    <a:pt x="1163" y="3322"/>
                    <a:pt x="1536" y="3089"/>
                    <a:pt x="1676" y="2893"/>
                  </a:cubicBezTo>
                  <a:cubicBezTo>
                    <a:pt x="2363" y="1983"/>
                    <a:pt x="2985" y="1042"/>
                    <a:pt x="3544" y="244"/>
                  </a:cubicBezTo>
                  <a:cubicBezTo>
                    <a:pt x="3097" y="164"/>
                    <a:pt x="2666" y="84"/>
                    <a:pt x="2203" y="36"/>
                  </a:cubicBezTo>
                  <a:cubicBezTo>
                    <a:pt x="2107" y="12"/>
                    <a:pt x="2012" y="1"/>
                    <a:pt x="19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18"/>
            <p:cNvSpPr/>
            <p:nvPr/>
          </p:nvSpPr>
          <p:spPr>
            <a:xfrm>
              <a:off x="4442647" y="2245398"/>
              <a:ext cx="139162" cy="170011"/>
            </a:xfrm>
            <a:custGeom>
              <a:rect b="b" l="l" r="r" t="t"/>
              <a:pathLst>
                <a:path extrusionOk="0" h="3290" w="2682">
                  <a:moveTo>
                    <a:pt x="2034" y="1"/>
                  </a:moveTo>
                  <a:cubicBezTo>
                    <a:pt x="1868" y="1"/>
                    <a:pt x="1678" y="34"/>
                    <a:pt x="1532" y="77"/>
                  </a:cubicBezTo>
                  <a:cubicBezTo>
                    <a:pt x="782" y="316"/>
                    <a:pt x="32" y="1513"/>
                    <a:pt x="0" y="2646"/>
                  </a:cubicBezTo>
                  <a:cubicBezTo>
                    <a:pt x="48" y="2742"/>
                    <a:pt x="128" y="3077"/>
                    <a:pt x="319" y="3221"/>
                  </a:cubicBezTo>
                  <a:cubicBezTo>
                    <a:pt x="386" y="3268"/>
                    <a:pt x="503" y="3289"/>
                    <a:pt x="625" y="3289"/>
                  </a:cubicBezTo>
                  <a:cubicBezTo>
                    <a:pt x="794" y="3289"/>
                    <a:pt x="973" y="3247"/>
                    <a:pt x="1038" y="3173"/>
                  </a:cubicBezTo>
                  <a:cubicBezTo>
                    <a:pt x="1596" y="2487"/>
                    <a:pt x="2107" y="1753"/>
                    <a:pt x="2554" y="987"/>
                  </a:cubicBezTo>
                  <a:cubicBezTo>
                    <a:pt x="2681" y="779"/>
                    <a:pt x="2538" y="284"/>
                    <a:pt x="2362" y="93"/>
                  </a:cubicBezTo>
                  <a:cubicBezTo>
                    <a:pt x="2303" y="26"/>
                    <a:pt x="2178" y="1"/>
                    <a:pt x="20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18"/>
            <p:cNvSpPr/>
            <p:nvPr/>
          </p:nvSpPr>
          <p:spPr>
            <a:xfrm>
              <a:off x="3207987" y="2584171"/>
              <a:ext cx="141653" cy="94875"/>
            </a:xfrm>
            <a:custGeom>
              <a:rect b="b" l="l" r="r" t="t"/>
              <a:pathLst>
                <a:path extrusionOk="0" h="1836" w="2730">
                  <a:moveTo>
                    <a:pt x="686" y="0"/>
                  </a:moveTo>
                  <a:cubicBezTo>
                    <a:pt x="431" y="0"/>
                    <a:pt x="192" y="112"/>
                    <a:pt x="48" y="304"/>
                  </a:cubicBezTo>
                  <a:cubicBezTo>
                    <a:pt x="0" y="543"/>
                    <a:pt x="80" y="782"/>
                    <a:pt x="255" y="942"/>
                  </a:cubicBezTo>
                  <a:cubicBezTo>
                    <a:pt x="878" y="1277"/>
                    <a:pt x="1532" y="1517"/>
                    <a:pt x="2298" y="1836"/>
                  </a:cubicBezTo>
                  <a:cubicBezTo>
                    <a:pt x="2474" y="1564"/>
                    <a:pt x="2729" y="1341"/>
                    <a:pt x="2729" y="1118"/>
                  </a:cubicBezTo>
                  <a:cubicBezTo>
                    <a:pt x="2713" y="846"/>
                    <a:pt x="2522" y="447"/>
                    <a:pt x="2330" y="367"/>
                  </a:cubicBezTo>
                  <a:cubicBezTo>
                    <a:pt x="1803" y="176"/>
                    <a:pt x="1245" y="48"/>
                    <a:pt x="6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18"/>
            <p:cNvSpPr/>
            <p:nvPr/>
          </p:nvSpPr>
          <p:spPr>
            <a:xfrm>
              <a:off x="2850380" y="2618586"/>
              <a:ext cx="108393" cy="112445"/>
            </a:xfrm>
            <a:custGeom>
              <a:rect b="b" l="l" r="r" t="t"/>
              <a:pathLst>
                <a:path extrusionOk="0" h="2176" w="2089">
                  <a:moveTo>
                    <a:pt x="836" y="1"/>
                  </a:moveTo>
                  <a:cubicBezTo>
                    <a:pt x="642" y="1"/>
                    <a:pt x="0" y="668"/>
                    <a:pt x="62" y="867"/>
                  </a:cubicBezTo>
                  <a:cubicBezTo>
                    <a:pt x="205" y="1345"/>
                    <a:pt x="668" y="1744"/>
                    <a:pt x="1003" y="2175"/>
                  </a:cubicBezTo>
                  <a:lnTo>
                    <a:pt x="1418" y="2127"/>
                  </a:lnTo>
                  <a:cubicBezTo>
                    <a:pt x="1626" y="1728"/>
                    <a:pt x="2088" y="1234"/>
                    <a:pt x="1993" y="978"/>
                  </a:cubicBezTo>
                  <a:cubicBezTo>
                    <a:pt x="1817" y="547"/>
                    <a:pt x="1306" y="180"/>
                    <a:pt x="860" y="5"/>
                  </a:cubicBezTo>
                  <a:cubicBezTo>
                    <a:pt x="853" y="2"/>
                    <a:pt x="845" y="1"/>
                    <a:pt x="8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18"/>
            <p:cNvSpPr/>
            <p:nvPr/>
          </p:nvSpPr>
          <p:spPr>
            <a:xfrm>
              <a:off x="245220" y="4475844"/>
              <a:ext cx="109223" cy="112341"/>
            </a:xfrm>
            <a:custGeom>
              <a:rect b="b" l="l" r="r" t="t"/>
              <a:pathLst>
                <a:path extrusionOk="0" h="2174" w="2105">
                  <a:moveTo>
                    <a:pt x="843" y="1"/>
                  </a:moveTo>
                  <a:cubicBezTo>
                    <a:pt x="656" y="1"/>
                    <a:pt x="0" y="679"/>
                    <a:pt x="62" y="865"/>
                  </a:cubicBezTo>
                  <a:cubicBezTo>
                    <a:pt x="205" y="1359"/>
                    <a:pt x="668" y="1742"/>
                    <a:pt x="1003" y="2173"/>
                  </a:cubicBezTo>
                  <a:lnTo>
                    <a:pt x="1434" y="2125"/>
                  </a:lnTo>
                  <a:cubicBezTo>
                    <a:pt x="1642" y="1742"/>
                    <a:pt x="2105" y="1248"/>
                    <a:pt x="1993" y="976"/>
                  </a:cubicBezTo>
                  <a:cubicBezTo>
                    <a:pt x="1817" y="561"/>
                    <a:pt x="1307" y="178"/>
                    <a:pt x="860" y="3"/>
                  </a:cubicBezTo>
                  <a:cubicBezTo>
                    <a:pt x="855" y="1"/>
                    <a:pt x="849" y="1"/>
                    <a:pt x="8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18"/>
            <p:cNvSpPr/>
            <p:nvPr/>
          </p:nvSpPr>
          <p:spPr>
            <a:xfrm>
              <a:off x="2477673" y="2352414"/>
              <a:ext cx="91893" cy="88313"/>
            </a:xfrm>
            <a:custGeom>
              <a:rect b="b" l="l" r="r" t="t"/>
              <a:pathLst>
                <a:path extrusionOk="0" h="1709" w="1771">
                  <a:moveTo>
                    <a:pt x="861" y="1"/>
                  </a:moveTo>
                  <a:cubicBezTo>
                    <a:pt x="574" y="368"/>
                    <a:pt x="254" y="703"/>
                    <a:pt x="63" y="1102"/>
                  </a:cubicBezTo>
                  <a:cubicBezTo>
                    <a:pt x="0" y="1212"/>
                    <a:pt x="463" y="1709"/>
                    <a:pt x="508" y="1709"/>
                  </a:cubicBezTo>
                  <a:cubicBezTo>
                    <a:pt x="509" y="1709"/>
                    <a:pt x="509" y="1709"/>
                    <a:pt x="510" y="1709"/>
                  </a:cubicBezTo>
                  <a:cubicBezTo>
                    <a:pt x="941" y="1421"/>
                    <a:pt x="1372" y="1134"/>
                    <a:pt x="1771" y="799"/>
                  </a:cubicBezTo>
                  <a:lnTo>
                    <a:pt x="86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18"/>
            <p:cNvSpPr/>
            <p:nvPr/>
          </p:nvSpPr>
          <p:spPr>
            <a:xfrm>
              <a:off x="706394" y="2777948"/>
              <a:ext cx="91893" cy="88313"/>
            </a:xfrm>
            <a:custGeom>
              <a:rect b="b" l="l" r="r" t="t"/>
              <a:pathLst>
                <a:path extrusionOk="0" h="1709" w="1771">
                  <a:moveTo>
                    <a:pt x="861" y="1"/>
                  </a:moveTo>
                  <a:cubicBezTo>
                    <a:pt x="574" y="368"/>
                    <a:pt x="255" y="703"/>
                    <a:pt x="63" y="1102"/>
                  </a:cubicBezTo>
                  <a:cubicBezTo>
                    <a:pt x="0" y="1212"/>
                    <a:pt x="448" y="1709"/>
                    <a:pt x="507" y="1709"/>
                  </a:cubicBezTo>
                  <a:cubicBezTo>
                    <a:pt x="508" y="1709"/>
                    <a:pt x="509" y="1709"/>
                    <a:pt x="510" y="1708"/>
                  </a:cubicBezTo>
                  <a:cubicBezTo>
                    <a:pt x="941" y="1421"/>
                    <a:pt x="1372" y="1134"/>
                    <a:pt x="1771" y="799"/>
                  </a:cubicBezTo>
                  <a:cubicBezTo>
                    <a:pt x="1308" y="400"/>
                    <a:pt x="1069" y="208"/>
                    <a:pt x="8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18"/>
            <p:cNvSpPr/>
            <p:nvPr/>
          </p:nvSpPr>
          <p:spPr>
            <a:xfrm>
              <a:off x="3369461" y="2949194"/>
              <a:ext cx="88624" cy="92705"/>
            </a:xfrm>
            <a:custGeom>
              <a:rect b="b" l="l" r="r" t="t"/>
              <a:pathLst>
                <a:path extrusionOk="0" h="1794" w="1708">
                  <a:moveTo>
                    <a:pt x="699" y="1"/>
                  </a:moveTo>
                  <a:cubicBezTo>
                    <a:pt x="606" y="1"/>
                    <a:pt x="324" y="246"/>
                    <a:pt x="0" y="437"/>
                  </a:cubicBezTo>
                  <a:lnTo>
                    <a:pt x="958" y="1794"/>
                  </a:lnTo>
                  <a:cubicBezTo>
                    <a:pt x="1213" y="1522"/>
                    <a:pt x="1708" y="1124"/>
                    <a:pt x="1660" y="996"/>
                  </a:cubicBezTo>
                  <a:cubicBezTo>
                    <a:pt x="1452" y="597"/>
                    <a:pt x="1069" y="294"/>
                    <a:pt x="718" y="6"/>
                  </a:cubicBezTo>
                  <a:cubicBezTo>
                    <a:pt x="713" y="3"/>
                    <a:pt x="707" y="1"/>
                    <a:pt x="69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18"/>
            <p:cNvSpPr/>
            <p:nvPr/>
          </p:nvSpPr>
          <p:spPr>
            <a:xfrm>
              <a:off x="686470" y="4349811"/>
              <a:ext cx="122610" cy="81543"/>
            </a:xfrm>
            <a:custGeom>
              <a:rect b="b" l="l" r="r" t="t"/>
              <a:pathLst>
                <a:path extrusionOk="0" h="1578" w="2363">
                  <a:moveTo>
                    <a:pt x="0" y="0"/>
                  </a:moveTo>
                  <a:cubicBezTo>
                    <a:pt x="806" y="1159"/>
                    <a:pt x="1169" y="1578"/>
                    <a:pt x="1633" y="1578"/>
                  </a:cubicBezTo>
                  <a:cubicBezTo>
                    <a:pt x="1840" y="1578"/>
                    <a:pt x="2067" y="1494"/>
                    <a:pt x="2362" y="1357"/>
                  </a:cubicBezTo>
                  <a:cubicBezTo>
                    <a:pt x="1867" y="447"/>
                    <a:pt x="1149" y="16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18"/>
            <p:cNvSpPr/>
            <p:nvPr/>
          </p:nvSpPr>
          <p:spPr>
            <a:xfrm>
              <a:off x="6256161" y="3927327"/>
              <a:ext cx="119289" cy="52398"/>
            </a:xfrm>
            <a:custGeom>
              <a:rect b="b" l="l" r="r" t="t"/>
              <a:pathLst>
                <a:path extrusionOk="0" h="1014" w="2299">
                  <a:moveTo>
                    <a:pt x="976" y="0"/>
                  </a:moveTo>
                  <a:cubicBezTo>
                    <a:pt x="634" y="0"/>
                    <a:pt x="330" y="144"/>
                    <a:pt x="0" y="420"/>
                  </a:cubicBezTo>
                  <a:cubicBezTo>
                    <a:pt x="410" y="813"/>
                    <a:pt x="807" y="1014"/>
                    <a:pt x="1205" y="1014"/>
                  </a:cubicBezTo>
                  <a:cubicBezTo>
                    <a:pt x="1566" y="1014"/>
                    <a:pt x="1926" y="849"/>
                    <a:pt x="2298" y="516"/>
                  </a:cubicBezTo>
                  <a:cubicBezTo>
                    <a:pt x="1760" y="168"/>
                    <a:pt x="1346" y="0"/>
                    <a:pt x="9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18"/>
            <p:cNvSpPr/>
            <p:nvPr/>
          </p:nvSpPr>
          <p:spPr>
            <a:xfrm>
              <a:off x="5555578" y="3153719"/>
              <a:ext cx="107718" cy="52502"/>
            </a:xfrm>
            <a:custGeom>
              <a:rect b="b" l="l" r="r" t="t"/>
              <a:pathLst>
                <a:path extrusionOk="0" h="1016" w="2076">
                  <a:moveTo>
                    <a:pt x="677" y="0"/>
                  </a:moveTo>
                  <a:cubicBezTo>
                    <a:pt x="466" y="0"/>
                    <a:pt x="220" y="223"/>
                    <a:pt x="1" y="325"/>
                  </a:cubicBezTo>
                  <a:cubicBezTo>
                    <a:pt x="176" y="565"/>
                    <a:pt x="336" y="996"/>
                    <a:pt x="527" y="1012"/>
                  </a:cubicBezTo>
                  <a:cubicBezTo>
                    <a:pt x="573" y="1015"/>
                    <a:pt x="618" y="1016"/>
                    <a:pt x="664" y="1016"/>
                  </a:cubicBezTo>
                  <a:cubicBezTo>
                    <a:pt x="1131" y="1016"/>
                    <a:pt x="1610" y="877"/>
                    <a:pt x="2075" y="804"/>
                  </a:cubicBezTo>
                  <a:cubicBezTo>
                    <a:pt x="2075" y="692"/>
                    <a:pt x="2075" y="581"/>
                    <a:pt x="2075" y="469"/>
                  </a:cubicBezTo>
                  <a:cubicBezTo>
                    <a:pt x="1628" y="309"/>
                    <a:pt x="1197" y="86"/>
                    <a:pt x="735" y="6"/>
                  </a:cubicBezTo>
                  <a:cubicBezTo>
                    <a:pt x="716" y="2"/>
                    <a:pt x="697" y="0"/>
                    <a:pt x="6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18"/>
            <p:cNvSpPr/>
            <p:nvPr/>
          </p:nvSpPr>
          <p:spPr>
            <a:xfrm>
              <a:off x="215281" y="4827277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6" y="48"/>
                  </a:moveTo>
                  <a:lnTo>
                    <a:pt x="0" y="336"/>
                  </a:lnTo>
                  <a:lnTo>
                    <a:pt x="942" y="1564"/>
                  </a:lnTo>
                  <a:cubicBezTo>
                    <a:pt x="1118" y="1325"/>
                    <a:pt x="1421" y="1118"/>
                    <a:pt x="1453" y="862"/>
                  </a:cubicBezTo>
                  <a:cubicBezTo>
                    <a:pt x="1533" y="0"/>
                    <a:pt x="830" y="144"/>
                    <a:pt x="336" y="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18"/>
            <p:cNvSpPr/>
            <p:nvPr/>
          </p:nvSpPr>
          <p:spPr>
            <a:xfrm>
              <a:off x="5271547" y="3712312"/>
              <a:ext cx="79544" cy="92447"/>
            </a:xfrm>
            <a:custGeom>
              <a:rect b="b" l="l" r="r" t="t"/>
              <a:pathLst>
                <a:path extrusionOk="0" h="1789" w="1533">
                  <a:moveTo>
                    <a:pt x="176" y="1"/>
                  </a:moveTo>
                  <a:cubicBezTo>
                    <a:pt x="112" y="623"/>
                    <a:pt x="48" y="1166"/>
                    <a:pt x="0" y="1788"/>
                  </a:cubicBezTo>
                  <a:cubicBezTo>
                    <a:pt x="320" y="1485"/>
                    <a:pt x="575" y="1261"/>
                    <a:pt x="830" y="1038"/>
                  </a:cubicBezTo>
                  <a:cubicBezTo>
                    <a:pt x="1054" y="846"/>
                    <a:pt x="1293" y="687"/>
                    <a:pt x="1533" y="511"/>
                  </a:cubicBezTo>
                  <a:cubicBezTo>
                    <a:pt x="1293" y="368"/>
                    <a:pt x="1054" y="240"/>
                    <a:pt x="814" y="112"/>
                  </a:cubicBezTo>
                  <a:cubicBezTo>
                    <a:pt x="607" y="49"/>
                    <a:pt x="384" y="17"/>
                    <a:pt x="17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18"/>
            <p:cNvSpPr/>
            <p:nvPr/>
          </p:nvSpPr>
          <p:spPr>
            <a:xfrm>
              <a:off x="4118039" y="3930841"/>
              <a:ext cx="72072" cy="80045"/>
            </a:xfrm>
            <a:custGeom>
              <a:rect b="b" l="l" r="r" t="t"/>
              <a:pathLst>
                <a:path extrusionOk="0" h="1549" w="1389">
                  <a:moveTo>
                    <a:pt x="671" y="1"/>
                  </a:moveTo>
                  <a:cubicBezTo>
                    <a:pt x="447" y="240"/>
                    <a:pt x="128" y="464"/>
                    <a:pt x="48" y="767"/>
                  </a:cubicBezTo>
                  <a:cubicBezTo>
                    <a:pt x="0" y="926"/>
                    <a:pt x="351" y="1198"/>
                    <a:pt x="623" y="1549"/>
                  </a:cubicBezTo>
                  <a:cubicBezTo>
                    <a:pt x="958" y="1214"/>
                    <a:pt x="1389" y="926"/>
                    <a:pt x="1341" y="815"/>
                  </a:cubicBezTo>
                  <a:cubicBezTo>
                    <a:pt x="1213" y="512"/>
                    <a:pt x="910" y="272"/>
                    <a:pt x="6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18"/>
            <p:cNvSpPr/>
            <p:nvPr/>
          </p:nvSpPr>
          <p:spPr>
            <a:xfrm>
              <a:off x="531586" y="4911402"/>
              <a:ext cx="102737" cy="57773"/>
            </a:xfrm>
            <a:custGeom>
              <a:rect b="b" l="l" r="r" t="t"/>
              <a:pathLst>
                <a:path extrusionOk="0" h="1118" w="1980">
                  <a:moveTo>
                    <a:pt x="97" y="0"/>
                  </a:moveTo>
                  <a:lnTo>
                    <a:pt x="1" y="304"/>
                  </a:lnTo>
                  <a:cubicBezTo>
                    <a:pt x="503" y="841"/>
                    <a:pt x="874" y="1117"/>
                    <a:pt x="1210" y="1117"/>
                  </a:cubicBezTo>
                  <a:cubicBezTo>
                    <a:pt x="1473" y="1117"/>
                    <a:pt x="1714" y="949"/>
                    <a:pt x="1980" y="607"/>
                  </a:cubicBezTo>
                  <a:lnTo>
                    <a:pt x="9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18"/>
            <p:cNvSpPr/>
            <p:nvPr/>
          </p:nvSpPr>
          <p:spPr>
            <a:xfrm>
              <a:off x="1592371" y="4757156"/>
              <a:ext cx="48100" cy="112238"/>
            </a:xfrm>
            <a:custGeom>
              <a:rect b="b" l="l" r="r" t="t"/>
              <a:pathLst>
                <a:path extrusionOk="0" h="2172" w="927">
                  <a:moveTo>
                    <a:pt x="926" y="1"/>
                  </a:moveTo>
                  <a:lnTo>
                    <a:pt x="926" y="1"/>
                  </a:lnTo>
                  <a:cubicBezTo>
                    <a:pt x="1" y="671"/>
                    <a:pt x="783" y="2139"/>
                    <a:pt x="815" y="2171"/>
                  </a:cubicBezTo>
                  <a:cubicBezTo>
                    <a:pt x="862" y="1373"/>
                    <a:pt x="894" y="767"/>
                    <a:pt x="9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18"/>
            <p:cNvSpPr/>
            <p:nvPr/>
          </p:nvSpPr>
          <p:spPr>
            <a:xfrm>
              <a:off x="6235458" y="4556765"/>
              <a:ext cx="511766" cy="468951"/>
            </a:xfrm>
            <a:custGeom>
              <a:rect b="b" l="l" r="r" t="t"/>
              <a:pathLst>
                <a:path extrusionOk="0" h="9075" w="9863">
                  <a:moveTo>
                    <a:pt x="4485" y="1"/>
                  </a:moveTo>
                  <a:cubicBezTo>
                    <a:pt x="2984" y="256"/>
                    <a:pt x="1644" y="416"/>
                    <a:pt x="670" y="1613"/>
                  </a:cubicBezTo>
                  <a:cubicBezTo>
                    <a:pt x="144" y="2251"/>
                    <a:pt x="0" y="2762"/>
                    <a:pt x="543" y="3448"/>
                  </a:cubicBezTo>
                  <a:cubicBezTo>
                    <a:pt x="910" y="3911"/>
                    <a:pt x="1165" y="4453"/>
                    <a:pt x="1500" y="4932"/>
                  </a:cubicBezTo>
                  <a:cubicBezTo>
                    <a:pt x="1803" y="5379"/>
                    <a:pt x="2043" y="6033"/>
                    <a:pt x="2458" y="6193"/>
                  </a:cubicBezTo>
                  <a:cubicBezTo>
                    <a:pt x="3830" y="6720"/>
                    <a:pt x="4852" y="7629"/>
                    <a:pt x="5825" y="8651"/>
                  </a:cubicBezTo>
                  <a:cubicBezTo>
                    <a:pt x="6087" y="8931"/>
                    <a:pt x="6366" y="9075"/>
                    <a:pt x="6667" y="9075"/>
                  </a:cubicBezTo>
                  <a:cubicBezTo>
                    <a:pt x="6880" y="9075"/>
                    <a:pt x="7104" y="9003"/>
                    <a:pt x="7341" y="8858"/>
                  </a:cubicBezTo>
                  <a:cubicBezTo>
                    <a:pt x="7772" y="8619"/>
                    <a:pt x="8203" y="8348"/>
                    <a:pt x="8602" y="8044"/>
                  </a:cubicBezTo>
                  <a:cubicBezTo>
                    <a:pt x="8810" y="7853"/>
                    <a:pt x="9049" y="7486"/>
                    <a:pt x="9017" y="7230"/>
                  </a:cubicBezTo>
                  <a:cubicBezTo>
                    <a:pt x="8825" y="5826"/>
                    <a:pt x="9113" y="4517"/>
                    <a:pt x="9639" y="3241"/>
                  </a:cubicBezTo>
                  <a:cubicBezTo>
                    <a:pt x="9863" y="2650"/>
                    <a:pt x="9767" y="2283"/>
                    <a:pt x="9065" y="2028"/>
                  </a:cubicBezTo>
                  <a:cubicBezTo>
                    <a:pt x="8059" y="1645"/>
                    <a:pt x="7118" y="1070"/>
                    <a:pt x="6128" y="607"/>
                  </a:cubicBezTo>
                  <a:cubicBezTo>
                    <a:pt x="5554" y="352"/>
                    <a:pt x="4947" y="160"/>
                    <a:pt x="44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18"/>
            <p:cNvSpPr/>
            <p:nvPr/>
          </p:nvSpPr>
          <p:spPr>
            <a:xfrm>
              <a:off x="6107089" y="4115161"/>
              <a:ext cx="343703" cy="378829"/>
            </a:xfrm>
            <a:custGeom>
              <a:rect b="b" l="l" r="r" t="t"/>
              <a:pathLst>
                <a:path extrusionOk="0" h="7331" w="6624">
                  <a:moveTo>
                    <a:pt x="3396" y="1"/>
                  </a:moveTo>
                  <a:cubicBezTo>
                    <a:pt x="3104" y="1"/>
                    <a:pt x="2825" y="208"/>
                    <a:pt x="2554" y="631"/>
                  </a:cubicBezTo>
                  <a:cubicBezTo>
                    <a:pt x="1692" y="1940"/>
                    <a:pt x="942" y="3360"/>
                    <a:pt x="160" y="4733"/>
                  </a:cubicBezTo>
                  <a:cubicBezTo>
                    <a:pt x="80" y="4876"/>
                    <a:pt x="80" y="5052"/>
                    <a:pt x="0" y="5483"/>
                  </a:cubicBezTo>
                  <a:cubicBezTo>
                    <a:pt x="367" y="5882"/>
                    <a:pt x="846" y="6392"/>
                    <a:pt x="1341" y="6887"/>
                  </a:cubicBezTo>
                  <a:cubicBezTo>
                    <a:pt x="1630" y="7160"/>
                    <a:pt x="1903" y="7330"/>
                    <a:pt x="2161" y="7330"/>
                  </a:cubicBezTo>
                  <a:cubicBezTo>
                    <a:pt x="2431" y="7330"/>
                    <a:pt x="2684" y="7144"/>
                    <a:pt x="2921" y="6696"/>
                  </a:cubicBezTo>
                  <a:cubicBezTo>
                    <a:pt x="3017" y="6488"/>
                    <a:pt x="3384" y="6392"/>
                    <a:pt x="3639" y="6297"/>
                  </a:cubicBezTo>
                  <a:cubicBezTo>
                    <a:pt x="4453" y="5945"/>
                    <a:pt x="5299" y="5674"/>
                    <a:pt x="6065" y="5259"/>
                  </a:cubicBezTo>
                  <a:cubicBezTo>
                    <a:pt x="6512" y="5020"/>
                    <a:pt x="6623" y="4589"/>
                    <a:pt x="6240" y="4078"/>
                  </a:cubicBezTo>
                  <a:cubicBezTo>
                    <a:pt x="5889" y="3599"/>
                    <a:pt x="5714" y="2993"/>
                    <a:pt x="5427" y="2482"/>
                  </a:cubicBezTo>
                  <a:cubicBezTo>
                    <a:pt x="5107" y="1828"/>
                    <a:pt x="4724" y="1206"/>
                    <a:pt x="4309" y="615"/>
                  </a:cubicBezTo>
                  <a:cubicBezTo>
                    <a:pt x="3990" y="208"/>
                    <a:pt x="3687" y="1"/>
                    <a:pt x="33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18"/>
            <p:cNvSpPr/>
            <p:nvPr/>
          </p:nvSpPr>
          <p:spPr>
            <a:xfrm>
              <a:off x="5149819" y="4704862"/>
              <a:ext cx="247659" cy="377641"/>
            </a:xfrm>
            <a:custGeom>
              <a:rect b="b" l="l" r="r" t="t"/>
              <a:pathLst>
                <a:path extrusionOk="0" h="7308" w="4773">
                  <a:moveTo>
                    <a:pt x="1481" y="1"/>
                  </a:moveTo>
                  <a:cubicBezTo>
                    <a:pt x="1354" y="1"/>
                    <a:pt x="1062" y="185"/>
                    <a:pt x="990" y="343"/>
                  </a:cubicBezTo>
                  <a:cubicBezTo>
                    <a:pt x="639" y="1109"/>
                    <a:pt x="320" y="1891"/>
                    <a:pt x="0" y="2689"/>
                  </a:cubicBezTo>
                  <a:cubicBezTo>
                    <a:pt x="144" y="4540"/>
                    <a:pt x="862" y="5960"/>
                    <a:pt x="2267" y="6966"/>
                  </a:cubicBezTo>
                  <a:cubicBezTo>
                    <a:pt x="2575" y="7175"/>
                    <a:pt x="3057" y="7308"/>
                    <a:pt x="3478" y="7308"/>
                  </a:cubicBezTo>
                  <a:cubicBezTo>
                    <a:pt x="3668" y="7308"/>
                    <a:pt x="3846" y="7281"/>
                    <a:pt x="3990" y="7221"/>
                  </a:cubicBezTo>
                  <a:cubicBezTo>
                    <a:pt x="4357" y="7046"/>
                    <a:pt x="4629" y="6279"/>
                    <a:pt x="4677" y="5753"/>
                  </a:cubicBezTo>
                  <a:cubicBezTo>
                    <a:pt x="4756" y="4700"/>
                    <a:pt x="4772" y="3630"/>
                    <a:pt x="4708" y="2577"/>
                  </a:cubicBezTo>
                  <a:cubicBezTo>
                    <a:pt x="4708" y="2258"/>
                    <a:pt x="4645" y="1795"/>
                    <a:pt x="4437" y="1667"/>
                  </a:cubicBezTo>
                  <a:cubicBezTo>
                    <a:pt x="3496" y="1061"/>
                    <a:pt x="2522" y="502"/>
                    <a:pt x="1517" y="8"/>
                  </a:cubicBezTo>
                  <a:cubicBezTo>
                    <a:pt x="1507" y="3"/>
                    <a:pt x="1495" y="1"/>
                    <a:pt x="14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18"/>
            <p:cNvSpPr/>
            <p:nvPr/>
          </p:nvSpPr>
          <p:spPr>
            <a:xfrm>
              <a:off x="5836652" y="4938944"/>
              <a:ext cx="336439" cy="216828"/>
            </a:xfrm>
            <a:custGeom>
              <a:rect b="b" l="l" r="r" t="t"/>
              <a:pathLst>
                <a:path extrusionOk="0" h="4196" w="6484">
                  <a:moveTo>
                    <a:pt x="5692" y="1"/>
                  </a:moveTo>
                  <a:cubicBezTo>
                    <a:pt x="5591" y="1"/>
                    <a:pt x="5474" y="19"/>
                    <a:pt x="5340" y="58"/>
                  </a:cubicBezTo>
                  <a:cubicBezTo>
                    <a:pt x="3840" y="489"/>
                    <a:pt x="2340" y="888"/>
                    <a:pt x="840" y="1335"/>
                  </a:cubicBezTo>
                  <a:cubicBezTo>
                    <a:pt x="600" y="1414"/>
                    <a:pt x="393" y="1574"/>
                    <a:pt x="281" y="1797"/>
                  </a:cubicBezTo>
                  <a:cubicBezTo>
                    <a:pt x="1" y="2513"/>
                    <a:pt x="1147" y="3699"/>
                    <a:pt x="1929" y="3699"/>
                  </a:cubicBezTo>
                  <a:cubicBezTo>
                    <a:pt x="1949" y="3699"/>
                    <a:pt x="1969" y="3698"/>
                    <a:pt x="1989" y="3696"/>
                  </a:cubicBezTo>
                  <a:cubicBezTo>
                    <a:pt x="2060" y="3693"/>
                    <a:pt x="2131" y="3692"/>
                    <a:pt x="2202" y="3692"/>
                  </a:cubicBezTo>
                  <a:cubicBezTo>
                    <a:pt x="2868" y="3692"/>
                    <a:pt x="3542" y="3817"/>
                    <a:pt x="4191" y="3904"/>
                  </a:cubicBezTo>
                  <a:cubicBezTo>
                    <a:pt x="4558" y="3968"/>
                    <a:pt x="4909" y="4064"/>
                    <a:pt x="5244" y="4191"/>
                  </a:cubicBezTo>
                  <a:cubicBezTo>
                    <a:pt x="5294" y="4194"/>
                    <a:pt x="5341" y="4195"/>
                    <a:pt x="5388" y="4195"/>
                  </a:cubicBezTo>
                  <a:cubicBezTo>
                    <a:pt x="6175" y="4195"/>
                    <a:pt x="6484" y="3807"/>
                    <a:pt x="6393" y="2962"/>
                  </a:cubicBezTo>
                  <a:cubicBezTo>
                    <a:pt x="6330" y="2292"/>
                    <a:pt x="6377" y="1574"/>
                    <a:pt x="6330" y="888"/>
                  </a:cubicBezTo>
                  <a:cubicBezTo>
                    <a:pt x="6303" y="401"/>
                    <a:pt x="6168" y="1"/>
                    <a:pt x="56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18"/>
            <p:cNvSpPr/>
            <p:nvPr/>
          </p:nvSpPr>
          <p:spPr>
            <a:xfrm>
              <a:off x="6709916" y="4975167"/>
              <a:ext cx="272513" cy="284936"/>
            </a:xfrm>
            <a:custGeom>
              <a:rect b="b" l="l" r="r" t="t"/>
              <a:pathLst>
                <a:path extrusionOk="0" h="5514" w="5252">
                  <a:moveTo>
                    <a:pt x="4022" y="1"/>
                  </a:moveTo>
                  <a:cubicBezTo>
                    <a:pt x="3783" y="1"/>
                    <a:pt x="3544" y="7"/>
                    <a:pt x="3304" y="27"/>
                  </a:cubicBezTo>
                  <a:cubicBezTo>
                    <a:pt x="2411" y="123"/>
                    <a:pt x="1644" y="426"/>
                    <a:pt x="1293" y="1384"/>
                  </a:cubicBezTo>
                  <a:cubicBezTo>
                    <a:pt x="1102" y="1862"/>
                    <a:pt x="942" y="2405"/>
                    <a:pt x="607" y="2756"/>
                  </a:cubicBezTo>
                  <a:cubicBezTo>
                    <a:pt x="1" y="3347"/>
                    <a:pt x="1" y="3793"/>
                    <a:pt x="607" y="4336"/>
                  </a:cubicBezTo>
                  <a:cubicBezTo>
                    <a:pt x="799" y="4512"/>
                    <a:pt x="878" y="4831"/>
                    <a:pt x="1102" y="4958"/>
                  </a:cubicBezTo>
                  <a:cubicBezTo>
                    <a:pt x="1473" y="5165"/>
                    <a:pt x="1940" y="5514"/>
                    <a:pt x="2287" y="5514"/>
                  </a:cubicBezTo>
                  <a:cubicBezTo>
                    <a:pt x="2342" y="5514"/>
                    <a:pt x="2394" y="5505"/>
                    <a:pt x="2442" y="5485"/>
                  </a:cubicBezTo>
                  <a:cubicBezTo>
                    <a:pt x="2794" y="5357"/>
                    <a:pt x="2969" y="4687"/>
                    <a:pt x="3161" y="4224"/>
                  </a:cubicBezTo>
                  <a:cubicBezTo>
                    <a:pt x="3224" y="4065"/>
                    <a:pt x="3145" y="3841"/>
                    <a:pt x="3145" y="3666"/>
                  </a:cubicBezTo>
                  <a:cubicBezTo>
                    <a:pt x="4230" y="3267"/>
                    <a:pt x="5251" y="1192"/>
                    <a:pt x="4980" y="11"/>
                  </a:cubicBezTo>
                  <a:cubicBezTo>
                    <a:pt x="4661" y="11"/>
                    <a:pt x="4342" y="1"/>
                    <a:pt x="40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18"/>
            <p:cNvSpPr/>
            <p:nvPr/>
          </p:nvSpPr>
          <p:spPr>
            <a:xfrm>
              <a:off x="6275204" y="4973617"/>
              <a:ext cx="300636" cy="237860"/>
            </a:xfrm>
            <a:custGeom>
              <a:rect b="b" l="l" r="r" t="t"/>
              <a:pathLst>
                <a:path extrusionOk="0" h="4603" w="5794">
                  <a:moveTo>
                    <a:pt x="1625" y="1"/>
                  </a:moveTo>
                  <a:cubicBezTo>
                    <a:pt x="1451" y="1"/>
                    <a:pt x="1307" y="32"/>
                    <a:pt x="1229" y="105"/>
                  </a:cubicBezTo>
                  <a:cubicBezTo>
                    <a:pt x="686" y="616"/>
                    <a:pt x="431" y="1446"/>
                    <a:pt x="0" y="2275"/>
                  </a:cubicBezTo>
                  <a:cubicBezTo>
                    <a:pt x="176" y="2467"/>
                    <a:pt x="383" y="2642"/>
                    <a:pt x="607" y="2786"/>
                  </a:cubicBezTo>
                  <a:cubicBezTo>
                    <a:pt x="1819" y="3393"/>
                    <a:pt x="3032" y="4031"/>
                    <a:pt x="4277" y="4542"/>
                  </a:cubicBezTo>
                  <a:cubicBezTo>
                    <a:pt x="4379" y="4583"/>
                    <a:pt x="4508" y="4602"/>
                    <a:pt x="4647" y="4602"/>
                  </a:cubicBezTo>
                  <a:cubicBezTo>
                    <a:pt x="4987" y="4602"/>
                    <a:pt x="5379" y="4488"/>
                    <a:pt x="5538" y="4318"/>
                  </a:cubicBezTo>
                  <a:cubicBezTo>
                    <a:pt x="5761" y="4095"/>
                    <a:pt x="5793" y="3345"/>
                    <a:pt x="5586" y="3105"/>
                  </a:cubicBezTo>
                  <a:cubicBezTo>
                    <a:pt x="4772" y="2116"/>
                    <a:pt x="3846" y="1206"/>
                    <a:pt x="2857" y="376"/>
                  </a:cubicBezTo>
                  <a:cubicBezTo>
                    <a:pt x="2579" y="165"/>
                    <a:pt x="2023" y="1"/>
                    <a:pt x="16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18"/>
            <p:cNvSpPr/>
            <p:nvPr/>
          </p:nvSpPr>
          <p:spPr>
            <a:xfrm>
              <a:off x="5571300" y="4811258"/>
              <a:ext cx="287405" cy="228817"/>
            </a:xfrm>
            <a:custGeom>
              <a:rect b="b" l="l" r="r" t="t"/>
              <a:pathLst>
                <a:path extrusionOk="0" h="4428" w="5539">
                  <a:moveTo>
                    <a:pt x="3545" y="1"/>
                  </a:moveTo>
                  <a:cubicBezTo>
                    <a:pt x="3309" y="1"/>
                    <a:pt x="3119" y="38"/>
                    <a:pt x="3065" y="119"/>
                  </a:cubicBezTo>
                  <a:cubicBezTo>
                    <a:pt x="2490" y="949"/>
                    <a:pt x="1597" y="709"/>
                    <a:pt x="910" y="1061"/>
                  </a:cubicBezTo>
                  <a:cubicBezTo>
                    <a:pt x="575" y="1252"/>
                    <a:pt x="33" y="1523"/>
                    <a:pt x="17" y="1779"/>
                  </a:cubicBezTo>
                  <a:cubicBezTo>
                    <a:pt x="1" y="2146"/>
                    <a:pt x="288" y="2641"/>
                    <a:pt x="591" y="2912"/>
                  </a:cubicBezTo>
                  <a:cubicBezTo>
                    <a:pt x="1150" y="3375"/>
                    <a:pt x="1740" y="3806"/>
                    <a:pt x="2363" y="4173"/>
                  </a:cubicBezTo>
                  <a:cubicBezTo>
                    <a:pt x="2522" y="4284"/>
                    <a:pt x="2730" y="4300"/>
                    <a:pt x="3145" y="4428"/>
                  </a:cubicBezTo>
                  <a:cubicBezTo>
                    <a:pt x="3512" y="4189"/>
                    <a:pt x="3863" y="3901"/>
                    <a:pt x="4182" y="3598"/>
                  </a:cubicBezTo>
                  <a:cubicBezTo>
                    <a:pt x="4469" y="3263"/>
                    <a:pt x="4613" y="2800"/>
                    <a:pt x="4900" y="2465"/>
                  </a:cubicBezTo>
                  <a:cubicBezTo>
                    <a:pt x="5539" y="1731"/>
                    <a:pt x="5156" y="901"/>
                    <a:pt x="4804" y="374"/>
                  </a:cubicBezTo>
                  <a:cubicBezTo>
                    <a:pt x="4646" y="142"/>
                    <a:pt x="4006" y="1"/>
                    <a:pt x="35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18"/>
            <p:cNvSpPr/>
            <p:nvPr/>
          </p:nvSpPr>
          <p:spPr>
            <a:xfrm>
              <a:off x="5515833" y="4961680"/>
              <a:ext cx="127591" cy="113065"/>
            </a:xfrm>
            <a:custGeom>
              <a:rect b="b" l="l" r="r" t="t"/>
              <a:pathLst>
                <a:path extrusionOk="0" h="2188" w="2459">
                  <a:moveTo>
                    <a:pt x="415" y="1"/>
                  </a:moveTo>
                  <a:lnTo>
                    <a:pt x="0" y="192"/>
                  </a:lnTo>
                  <a:cubicBezTo>
                    <a:pt x="32" y="847"/>
                    <a:pt x="80" y="1517"/>
                    <a:pt x="112" y="2187"/>
                  </a:cubicBezTo>
                  <a:lnTo>
                    <a:pt x="2394" y="1820"/>
                  </a:lnTo>
                  <a:lnTo>
                    <a:pt x="2458" y="1373"/>
                  </a:lnTo>
                  <a:lnTo>
                    <a:pt x="4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18"/>
            <p:cNvSpPr/>
            <p:nvPr/>
          </p:nvSpPr>
          <p:spPr>
            <a:xfrm>
              <a:off x="5153970" y="5094482"/>
              <a:ext cx="104398" cy="109809"/>
            </a:xfrm>
            <a:custGeom>
              <a:rect b="b" l="l" r="r" t="t"/>
              <a:pathLst>
                <a:path extrusionOk="0" h="2125" w="2012">
                  <a:moveTo>
                    <a:pt x="1469" y="0"/>
                  </a:moveTo>
                  <a:lnTo>
                    <a:pt x="0" y="1038"/>
                  </a:lnTo>
                  <a:cubicBezTo>
                    <a:pt x="451" y="1551"/>
                    <a:pt x="750" y="2124"/>
                    <a:pt x="943" y="2124"/>
                  </a:cubicBezTo>
                  <a:cubicBezTo>
                    <a:pt x="948" y="2124"/>
                    <a:pt x="953" y="2124"/>
                    <a:pt x="958" y="2123"/>
                  </a:cubicBezTo>
                  <a:cubicBezTo>
                    <a:pt x="1644" y="1995"/>
                    <a:pt x="2011" y="1437"/>
                    <a:pt x="1931" y="718"/>
                  </a:cubicBezTo>
                  <a:cubicBezTo>
                    <a:pt x="1899" y="463"/>
                    <a:pt x="1628" y="240"/>
                    <a:pt x="14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18"/>
            <p:cNvSpPr/>
            <p:nvPr/>
          </p:nvSpPr>
          <p:spPr>
            <a:xfrm>
              <a:off x="6197321" y="4891611"/>
              <a:ext cx="48930" cy="112186"/>
            </a:xfrm>
            <a:custGeom>
              <a:rect b="b" l="l" r="r" t="t"/>
              <a:pathLst>
                <a:path extrusionOk="0" h="2171" w="943">
                  <a:moveTo>
                    <a:pt x="943" y="0"/>
                  </a:moveTo>
                  <a:cubicBezTo>
                    <a:pt x="17" y="687"/>
                    <a:pt x="1" y="1341"/>
                    <a:pt x="831" y="2171"/>
                  </a:cubicBezTo>
                  <a:cubicBezTo>
                    <a:pt x="863" y="1373"/>
                    <a:pt x="895" y="782"/>
                    <a:pt x="9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18"/>
            <p:cNvSpPr/>
            <p:nvPr/>
          </p:nvSpPr>
          <p:spPr>
            <a:xfrm>
              <a:off x="2917314" y="3351940"/>
              <a:ext cx="88676" cy="77564"/>
            </a:xfrm>
            <a:custGeom>
              <a:rect b="b" l="l" r="r" t="t"/>
              <a:pathLst>
                <a:path extrusionOk="0" h="1501" w="1709">
                  <a:moveTo>
                    <a:pt x="0" y="0"/>
                  </a:moveTo>
                  <a:lnTo>
                    <a:pt x="926" y="1501"/>
                  </a:lnTo>
                  <a:lnTo>
                    <a:pt x="1708" y="2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18"/>
            <p:cNvSpPr/>
            <p:nvPr/>
          </p:nvSpPr>
          <p:spPr>
            <a:xfrm>
              <a:off x="4845915" y="3005467"/>
              <a:ext cx="53029" cy="61183"/>
            </a:xfrm>
            <a:custGeom>
              <a:rect b="b" l="l" r="r" t="t"/>
              <a:pathLst>
                <a:path extrusionOk="0" h="1184" w="1022">
                  <a:moveTo>
                    <a:pt x="665" y="0"/>
                  </a:moveTo>
                  <a:cubicBezTo>
                    <a:pt x="508" y="0"/>
                    <a:pt x="353" y="62"/>
                    <a:pt x="224" y="162"/>
                  </a:cubicBezTo>
                  <a:cubicBezTo>
                    <a:pt x="112" y="418"/>
                    <a:pt x="0" y="912"/>
                    <a:pt x="96" y="960"/>
                  </a:cubicBezTo>
                  <a:cubicBezTo>
                    <a:pt x="332" y="1133"/>
                    <a:pt x="692" y="1120"/>
                    <a:pt x="1007" y="1165"/>
                  </a:cubicBezTo>
                  <a:lnTo>
                    <a:pt x="1007" y="1165"/>
                  </a:lnTo>
                  <a:cubicBezTo>
                    <a:pt x="1022" y="997"/>
                    <a:pt x="1021" y="843"/>
                    <a:pt x="1006" y="689"/>
                  </a:cubicBezTo>
                  <a:cubicBezTo>
                    <a:pt x="942" y="449"/>
                    <a:pt x="846" y="210"/>
                    <a:pt x="719" y="3"/>
                  </a:cubicBezTo>
                  <a:cubicBezTo>
                    <a:pt x="701" y="1"/>
                    <a:pt x="683" y="0"/>
                    <a:pt x="665" y="0"/>
                  </a:cubicBezTo>
                  <a:close/>
                  <a:moveTo>
                    <a:pt x="1007" y="1165"/>
                  </a:moveTo>
                  <a:cubicBezTo>
                    <a:pt x="1007" y="1172"/>
                    <a:pt x="1006" y="1178"/>
                    <a:pt x="1006" y="1184"/>
                  </a:cubicBezTo>
                  <a:lnTo>
                    <a:pt x="1022" y="1168"/>
                  </a:lnTo>
                  <a:cubicBezTo>
                    <a:pt x="1017" y="1167"/>
                    <a:pt x="1012" y="1166"/>
                    <a:pt x="1007" y="11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18"/>
            <p:cNvSpPr/>
            <p:nvPr/>
          </p:nvSpPr>
          <p:spPr>
            <a:xfrm>
              <a:off x="4839274" y="3730450"/>
              <a:ext cx="64652" cy="84179"/>
            </a:xfrm>
            <a:custGeom>
              <a:rect b="b" l="l" r="r" t="t"/>
              <a:pathLst>
                <a:path extrusionOk="0" h="1629" w="1246">
                  <a:moveTo>
                    <a:pt x="767" y="1"/>
                  </a:moveTo>
                  <a:cubicBezTo>
                    <a:pt x="1" y="767"/>
                    <a:pt x="448" y="1198"/>
                    <a:pt x="879" y="1629"/>
                  </a:cubicBezTo>
                  <a:lnTo>
                    <a:pt x="1246" y="1533"/>
                  </a:lnTo>
                  <a:lnTo>
                    <a:pt x="76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18"/>
            <p:cNvSpPr/>
            <p:nvPr/>
          </p:nvSpPr>
          <p:spPr>
            <a:xfrm>
              <a:off x="4544502" y="4791105"/>
              <a:ext cx="122610" cy="23874"/>
            </a:xfrm>
            <a:custGeom>
              <a:rect b="b" l="l" r="r" t="t"/>
              <a:pathLst>
                <a:path extrusionOk="0" h="462" w="2363">
                  <a:moveTo>
                    <a:pt x="971" y="0"/>
                  </a:moveTo>
                  <a:cubicBezTo>
                    <a:pt x="635" y="0"/>
                    <a:pt x="365" y="152"/>
                    <a:pt x="0" y="461"/>
                  </a:cubicBezTo>
                  <a:lnTo>
                    <a:pt x="2362" y="461"/>
                  </a:lnTo>
                  <a:cubicBezTo>
                    <a:pt x="1720" y="156"/>
                    <a:pt x="1312" y="0"/>
                    <a:pt x="9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18"/>
            <p:cNvSpPr/>
            <p:nvPr/>
          </p:nvSpPr>
          <p:spPr>
            <a:xfrm>
              <a:off x="2399738" y="3518536"/>
              <a:ext cx="67973" cy="68469"/>
            </a:xfrm>
            <a:custGeom>
              <a:rect b="b" l="l" r="r" t="t"/>
              <a:pathLst>
                <a:path extrusionOk="0" h="1325" w="1310">
                  <a:moveTo>
                    <a:pt x="1006" y="0"/>
                  </a:moveTo>
                  <a:lnTo>
                    <a:pt x="1" y="910"/>
                  </a:lnTo>
                  <a:lnTo>
                    <a:pt x="336" y="1325"/>
                  </a:lnTo>
                  <a:cubicBezTo>
                    <a:pt x="655" y="1022"/>
                    <a:pt x="990" y="734"/>
                    <a:pt x="1278" y="415"/>
                  </a:cubicBezTo>
                  <a:cubicBezTo>
                    <a:pt x="1310" y="399"/>
                    <a:pt x="1102" y="144"/>
                    <a:pt x="10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18"/>
            <p:cNvSpPr/>
            <p:nvPr/>
          </p:nvSpPr>
          <p:spPr>
            <a:xfrm>
              <a:off x="6094636" y="3060810"/>
              <a:ext cx="75444" cy="59426"/>
            </a:xfrm>
            <a:custGeom>
              <a:rect b="b" l="l" r="r" t="t"/>
              <a:pathLst>
                <a:path extrusionOk="0" h="1150" w="1454">
                  <a:moveTo>
                    <a:pt x="687" y="1"/>
                  </a:moveTo>
                  <a:lnTo>
                    <a:pt x="687" y="1"/>
                  </a:lnTo>
                  <a:cubicBezTo>
                    <a:pt x="1" y="799"/>
                    <a:pt x="97" y="958"/>
                    <a:pt x="1453" y="1150"/>
                  </a:cubicBezTo>
                  <a:cubicBezTo>
                    <a:pt x="1214" y="783"/>
                    <a:pt x="959" y="400"/>
                    <a:pt x="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18"/>
            <p:cNvSpPr/>
            <p:nvPr/>
          </p:nvSpPr>
          <p:spPr>
            <a:xfrm>
              <a:off x="86081" y="4604615"/>
              <a:ext cx="60916" cy="72965"/>
            </a:xfrm>
            <a:custGeom>
              <a:rect b="b" l="l" r="r" t="t"/>
              <a:pathLst>
                <a:path extrusionOk="0" h="1412" w="1174">
                  <a:moveTo>
                    <a:pt x="831" y="0"/>
                  </a:moveTo>
                  <a:lnTo>
                    <a:pt x="831" y="0"/>
                  </a:lnTo>
                  <a:cubicBezTo>
                    <a:pt x="543" y="479"/>
                    <a:pt x="288" y="894"/>
                    <a:pt x="1" y="1373"/>
                  </a:cubicBezTo>
                  <a:cubicBezTo>
                    <a:pt x="215" y="1396"/>
                    <a:pt x="393" y="1411"/>
                    <a:pt x="537" y="1411"/>
                  </a:cubicBezTo>
                  <a:cubicBezTo>
                    <a:pt x="1174" y="1411"/>
                    <a:pt x="1156" y="1120"/>
                    <a:pt x="8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18"/>
            <p:cNvSpPr/>
            <p:nvPr/>
          </p:nvSpPr>
          <p:spPr>
            <a:xfrm>
              <a:off x="774211" y="2264001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3" y="0"/>
                  </a:moveTo>
                  <a:cubicBezTo>
                    <a:pt x="3862" y="0"/>
                    <a:pt x="3652" y="17"/>
                    <a:pt x="3432" y="52"/>
                  </a:cubicBezTo>
                  <a:cubicBezTo>
                    <a:pt x="3419" y="54"/>
                    <a:pt x="3406" y="54"/>
                    <a:pt x="3392" y="54"/>
                  </a:cubicBezTo>
                  <a:cubicBezTo>
                    <a:pt x="3286" y="54"/>
                    <a:pt x="3182" y="13"/>
                    <a:pt x="3093" y="13"/>
                  </a:cubicBezTo>
                  <a:cubicBezTo>
                    <a:pt x="3072" y="13"/>
                    <a:pt x="3052" y="15"/>
                    <a:pt x="3033" y="20"/>
                  </a:cubicBezTo>
                  <a:cubicBezTo>
                    <a:pt x="2187" y="228"/>
                    <a:pt x="863" y="196"/>
                    <a:pt x="607" y="691"/>
                  </a:cubicBezTo>
                  <a:cubicBezTo>
                    <a:pt x="161" y="1584"/>
                    <a:pt x="1" y="2957"/>
                    <a:pt x="368" y="3850"/>
                  </a:cubicBezTo>
                  <a:cubicBezTo>
                    <a:pt x="1054" y="5494"/>
                    <a:pt x="2203" y="6962"/>
                    <a:pt x="3177" y="8495"/>
                  </a:cubicBezTo>
                  <a:lnTo>
                    <a:pt x="3975" y="8495"/>
                  </a:lnTo>
                  <a:cubicBezTo>
                    <a:pt x="4102" y="8319"/>
                    <a:pt x="4230" y="8159"/>
                    <a:pt x="4358" y="8016"/>
                  </a:cubicBezTo>
                  <a:cubicBezTo>
                    <a:pt x="5555" y="6883"/>
                    <a:pt x="6768" y="5750"/>
                    <a:pt x="7981" y="4632"/>
                  </a:cubicBezTo>
                  <a:cubicBezTo>
                    <a:pt x="8555" y="4090"/>
                    <a:pt x="8667" y="3627"/>
                    <a:pt x="7981" y="3068"/>
                  </a:cubicBezTo>
                  <a:cubicBezTo>
                    <a:pt x="7518" y="2685"/>
                    <a:pt x="7039" y="2270"/>
                    <a:pt x="6752" y="1776"/>
                  </a:cubicBezTo>
                  <a:cubicBezTo>
                    <a:pt x="6124" y="602"/>
                    <a:pt x="5251" y="0"/>
                    <a:pt x="40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18"/>
            <p:cNvSpPr/>
            <p:nvPr/>
          </p:nvSpPr>
          <p:spPr>
            <a:xfrm>
              <a:off x="11571" y="767787"/>
              <a:ext cx="356934" cy="409679"/>
            </a:xfrm>
            <a:custGeom>
              <a:rect b="b" l="l" r="r" t="t"/>
              <a:pathLst>
                <a:path extrusionOk="0" h="7928" w="6879">
                  <a:moveTo>
                    <a:pt x="691" y="1"/>
                  </a:moveTo>
                  <a:cubicBezTo>
                    <a:pt x="460" y="1"/>
                    <a:pt x="228" y="35"/>
                    <a:pt x="0" y="105"/>
                  </a:cubicBezTo>
                  <a:lnTo>
                    <a:pt x="0" y="5324"/>
                  </a:lnTo>
                  <a:cubicBezTo>
                    <a:pt x="767" y="5994"/>
                    <a:pt x="1533" y="6680"/>
                    <a:pt x="2299" y="7366"/>
                  </a:cubicBezTo>
                  <a:cubicBezTo>
                    <a:pt x="2604" y="7628"/>
                    <a:pt x="2895" y="7927"/>
                    <a:pt x="3262" y="7927"/>
                  </a:cubicBezTo>
                  <a:cubicBezTo>
                    <a:pt x="3432" y="7927"/>
                    <a:pt x="3619" y="7863"/>
                    <a:pt x="3831" y="7702"/>
                  </a:cubicBezTo>
                  <a:cubicBezTo>
                    <a:pt x="4501" y="7223"/>
                    <a:pt x="5187" y="6760"/>
                    <a:pt x="5905" y="6345"/>
                  </a:cubicBezTo>
                  <a:cubicBezTo>
                    <a:pt x="6831" y="5802"/>
                    <a:pt x="6879" y="5515"/>
                    <a:pt x="6097" y="4733"/>
                  </a:cubicBezTo>
                  <a:cubicBezTo>
                    <a:pt x="5522" y="4143"/>
                    <a:pt x="4996" y="3488"/>
                    <a:pt x="4453" y="2882"/>
                  </a:cubicBezTo>
                  <a:cubicBezTo>
                    <a:pt x="3799" y="2164"/>
                    <a:pt x="3160" y="1446"/>
                    <a:pt x="2474" y="775"/>
                  </a:cubicBezTo>
                  <a:cubicBezTo>
                    <a:pt x="2001" y="279"/>
                    <a:pt x="1353" y="1"/>
                    <a:pt x="6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18"/>
            <p:cNvSpPr/>
            <p:nvPr/>
          </p:nvSpPr>
          <p:spPr>
            <a:xfrm>
              <a:off x="11571" y="1397225"/>
              <a:ext cx="236036" cy="260907"/>
            </a:xfrm>
            <a:custGeom>
              <a:rect b="b" l="l" r="r" t="t"/>
              <a:pathLst>
                <a:path extrusionOk="0" h="5049" w="4549">
                  <a:moveTo>
                    <a:pt x="1186" y="0"/>
                  </a:moveTo>
                  <a:cubicBezTo>
                    <a:pt x="891" y="0"/>
                    <a:pt x="578" y="198"/>
                    <a:pt x="0" y="564"/>
                  </a:cubicBezTo>
                  <a:cubicBezTo>
                    <a:pt x="0" y="1697"/>
                    <a:pt x="0" y="2846"/>
                    <a:pt x="0" y="3979"/>
                  </a:cubicBezTo>
                  <a:lnTo>
                    <a:pt x="1644" y="5048"/>
                  </a:lnTo>
                  <a:cubicBezTo>
                    <a:pt x="1916" y="4984"/>
                    <a:pt x="2378" y="4410"/>
                    <a:pt x="2873" y="3867"/>
                  </a:cubicBezTo>
                  <a:cubicBezTo>
                    <a:pt x="3144" y="3580"/>
                    <a:pt x="3480" y="3341"/>
                    <a:pt x="3719" y="3053"/>
                  </a:cubicBezTo>
                  <a:cubicBezTo>
                    <a:pt x="4022" y="2702"/>
                    <a:pt x="4549" y="2176"/>
                    <a:pt x="4453" y="1968"/>
                  </a:cubicBezTo>
                  <a:cubicBezTo>
                    <a:pt x="4262" y="1553"/>
                    <a:pt x="3735" y="1266"/>
                    <a:pt x="3304" y="1011"/>
                  </a:cubicBezTo>
                  <a:cubicBezTo>
                    <a:pt x="3227" y="960"/>
                    <a:pt x="3123" y="952"/>
                    <a:pt x="3013" y="952"/>
                  </a:cubicBezTo>
                  <a:cubicBezTo>
                    <a:pt x="2967" y="952"/>
                    <a:pt x="2919" y="953"/>
                    <a:pt x="2872" y="953"/>
                  </a:cubicBezTo>
                  <a:cubicBezTo>
                    <a:pt x="2756" y="953"/>
                    <a:pt x="2645" y="944"/>
                    <a:pt x="2570" y="883"/>
                  </a:cubicBezTo>
                  <a:cubicBezTo>
                    <a:pt x="1861" y="277"/>
                    <a:pt x="1536" y="0"/>
                    <a:pt x="11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18"/>
            <p:cNvSpPr/>
            <p:nvPr/>
          </p:nvSpPr>
          <p:spPr>
            <a:xfrm>
              <a:off x="11571" y="316314"/>
              <a:ext cx="188871" cy="256980"/>
            </a:xfrm>
            <a:custGeom>
              <a:rect b="b" l="l" r="r" t="t"/>
              <a:pathLst>
                <a:path extrusionOk="0" h="4973" w="3640">
                  <a:moveTo>
                    <a:pt x="0" y="1"/>
                  </a:moveTo>
                  <a:lnTo>
                    <a:pt x="0" y="4613"/>
                  </a:lnTo>
                  <a:cubicBezTo>
                    <a:pt x="383" y="4709"/>
                    <a:pt x="767" y="4804"/>
                    <a:pt x="1150" y="4916"/>
                  </a:cubicBezTo>
                  <a:cubicBezTo>
                    <a:pt x="1299" y="4954"/>
                    <a:pt x="1438" y="4972"/>
                    <a:pt x="1567" y="4972"/>
                  </a:cubicBezTo>
                  <a:cubicBezTo>
                    <a:pt x="2137" y="4972"/>
                    <a:pt x="2505" y="4614"/>
                    <a:pt x="2714" y="4054"/>
                  </a:cubicBezTo>
                  <a:cubicBezTo>
                    <a:pt x="3639" y="1565"/>
                    <a:pt x="2969" y="416"/>
                    <a:pt x="399" y="17"/>
                  </a:cubicBezTo>
                  <a:cubicBezTo>
                    <a:pt x="256" y="1"/>
                    <a:pt x="128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18"/>
            <p:cNvSpPr/>
            <p:nvPr/>
          </p:nvSpPr>
          <p:spPr>
            <a:xfrm>
              <a:off x="1042521" y="2542005"/>
              <a:ext cx="272513" cy="160968"/>
            </a:xfrm>
            <a:custGeom>
              <a:rect b="b" l="l" r="r" t="t"/>
              <a:pathLst>
                <a:path extrusionOk="0" h="3115" w="5252">
                  <a:moveTo>
                    <a:pt x="2981" y="1"/>
                  </a:moveTo>
                  <a:cubicBezTo>
                    <a:pt x="2966" y="1"/>
                    <a:pt x="2951" y="1"/>
                    <a:pt x="2937" y="3"/>
                  </a:cubicBezTo>
                  <a:cubicBezTo>
                    <a:pt x="1533" y="114"/>
                    <a:pt x="176" y="1678"/>
                    <a:pt x="1" y="3115"/>
                  </a:cubicBezTo>
                  <a:lnTo>
                    <a:pt x="5251" y="3115"/>
                  </a:lnTo>
                  <a:cubicBezTo>
                    <a:pt x="5203" y="2923"/>
                    <a:pt x="5235" y="2620"/>
                    <a:pt x="5124" y="2556"/>
                  </a:cubicBezTo>
                  <a:cubicBezTo>
                    <a:pt x="4437" y="2109"/>
                    <a:pt x="4278" y="1471"/>
                    <a:pt x="4134" y="721"/>
                  </a:cubicBezTo>
                  <a:cubicBezTo>
                    <a:pt x="4057" y="413"/>
                    <a:pt x="3386" y="1"/>
                    <a:pt x="29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18"/>
            <p:cNvSpPr/>
            <p:nvPr/>
          </p:nvSpPr>
          <p:spPr>
            <a:xfrm>
              <a:off x="117577" y="2530689"/>
              <a:ext cx="389260" cy="172284"/>
            </a:xfrm>
            <a:custGeom>
              <a:rect b="b" l="l" r="r" t="t"/>
              <a:pathLst>
                <a:path extrusionOk="0" h="3334" w="7502">
                  <a:moveTo>
                    <a:pt x="1054" y="1"/>
                  </a:moveTo>
                  <a:cubicBezTo>
                    <a:pt x="791" y="1"/>
                    <a:pt x="440" y="261"/>
                    <a:pt x="0" y="445"/>
                  </a:cubicBezTo>
                  <a:cubicBezTo>
                    <a:pt x="1045" y="1410"/>
                    <a:pt x="2012" y="1958"/>
                    <a:pt x="3164" y="1958"/>
                  </a:cubicBezTo>
                  <a:cubicBezTo>
                    <a:pt x="3384" y="1958"/>
                    <a:pt x="3611" y="1938"/>
                    <a:pt x="3846" y="1897"/>
                  </a:cubicBezTo>
                  <a:cubicBezTo>
                    <a:pt x="3870" y="1894"/>
                    <a:pt x="3895" y="1892"/>
                    <a:pt x="3920" y="1892"/>
                  </a:cubicBezTo>
                  <a:cubicBezTo>
                    <a:pt x="4260" y="1892"/>
                    <a:pt x="4685" y="2184"/>
                    <a:pt x="5027" y="2392"/>
                  </a:cubicBezTo>
                  <a:cubicBezTo>
                    <a:pt x="5299" y="2568"/>
                    <a:pt x="5474" y="2871"/>
                    <a:pt x="5698" y="3126"/>
                  </a:cubicBezTo>
                  <a:lnTo>
                    <a:pt x="5889" y="2935"/>
                  </a:lnTo>
                  <a:cubicBezTo>
                    <a:pt x="5841" y="2743"/>
                    <a:pt x="5809" y="2552"/>
                    <a:pt x="5746" y="2312"/>
                  </a:cubicBezTo>
                  <a:lnTo>
                    <a:pt x="5746" y="2312"/>
                  </a:lnTo>
                  <a:cubicBezTo>
                    <a:pt x="6512" y="2328"/>
                    <a:pt x="6783" y="2711"/>
                    <a:pt x="6783" y="3334"/>
                  </a:cubicBezTo>
                  <a:lnTo>
                    <a:pt x="6990" y="3334"/>
                  </a:lnTo>
                  <a:cubicBezTo>
                    <a:pt x="7501" y="2695"/>
                    <a:pt x="7341" y="2216"/>
                    <a:pt x="6607" y="1945"/>
                  </a:cubicBezTo>
                  <a:cubicBezTo>
                    <a:pt x="6033" y="1722"/>
                    <a:pt x="5426" y="1610"/>
                    <a:pt x="4836" y="1387"/>
                  </a:cubicBezTo>
                  <a:cubicBezTo>
                    <a:pt x="3607" y="940"/>
                    <a:pt x="2394" y="413"/>
                    <a:pt x="1149" y="14"/>
                  </a:cubicBezTo>
                  <a:cubicBezTo>
                    <a:pt x="1119" y="5"/>
                    <a:pt x="1087" y="1"/>
                    <a:pt x="105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18"/>
            <p:cNvSpPr/>
            <p:nvPr/>
          </p:nvSpPr>
          <p:spPr>
            <a:xfrm>
              <a:off x="10741" y="2302756"/>
              <a:ext cx="135841" cy="161898"/>
            </a:xfrm>
            <a:custGeom>
              <a:rect b="b" l="l" r="r" t="t"/>
              <a:pathLst>
                <a:path extrusionOk="0" h="3133" w="2618">
                  <a:moveTo>
                    <a:pt x="1196" y="0"/>
                  </a:moveTo>
                  <a:cubicBezTo>
                    <a:pt x="758" y="0"/>
                    <a:pt x="303" y="107"/>
                    <a:pt x="16" y="308"/>
                  </a:cubicBezTo>
                  <a:lnTo>
                    <a:pt x="1" y="3132"/>
                  </a:lnTo>
                  <a:cubicBezTo>
                    <a:pt x="527" y="3100"/>
                    <a:pt x="1054" y="3116"/>
                    <a:pt x="1565" y="3037"/>
                  </a:cubicBezTo>
                  <a:cubicBezTo>
                    <a:pt x="1868" y="3005"/>
                    <a:pt x="2347" y="2845"/>
                    <a:pt x="2362" y="2685"/>
                  </a:cubicBezTo>
                  <a:cubicBezTo>
                    <a:pt x="2458" y="1967"/>
                    <a:pt x="2618" y="1153"/>
                    <a:pt x="2378" y="515"/>
                  </a:cubicBezTo>
                  <a:cubicBezTo>
                    <a:pt x="2246" y="163"/>
                    <a:pt x="1735" y="0"/>
                    <a:pt x="11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18"/>
            <p:cNvSpPr/>
            <p:nvPr/>
          </p:nvSpPr>
          <p:spPr>
            <a:xfrm>
              <a:off x="11571" y="1818056"/>
              <a:ext cx="159865" cy="175695"/>
            </a:xfrm>
            <a:custGeom>
              <a:rect b="b" l="l" r="r" t="t"/>
              <a:pathLst>
                <a:path extrusionOk="0" h="3400" w="3081">
                  <a:moveTo>
                    <a:pt x="1389" y="0"/>
                  </a:moveTo>
                  <a:lnTo>
                    <a:pt x="1453" y="415"/>
                  </a:lnTo>
                  <a:lnTo>
                    <a:pt x="0" y="2059"/>
                  </a:lnTo>
                  <a:lnTo>
                    <a:pt x="0" y="3064"/>
                  </a:lnTo>
                  <a:lnTo>
                    <a:pt x="1564" y="3400"/>
                  </a:lnTo>
                  <a:lnTo>
                    <a:pt x="1612" y="3128"/>
                  </a:lnTo>
                  <a:lnTo>
                    <a:pt x="1038" y="2362"/>
                  </a:lnTo>
                  <a:lnTo>
                    <a:pt x="2777" y="2362"/>
                  </a:lnTo>
                  <a:cubicBezTo>
                    <a:pt x="2825" y="1836"/>
                    <a:pt x="3081" y="1165"/>
                    <a:pt x="2857" y="782"/>
                  </a:cubicBezTo>
                  <a:cubicBezTo>
                    <a:pt x="2602" y="367"/>
                    <a:pt x="1900" y="256"/>
                    <a:pt x="13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18"/>
            <p:cNvSpPr/>
            <p:nvPr/>
          </p:nvSpPr>
          <p:spPr>
            <a:xfrm>
              <a:off x="11571" y="2588822"/>
              <a:ext cx="91114" cy="114150"/>
            </a:xfrm>
            <a:custGeom>
              <a:rect b="b" l="l" r="r" t="t"/>
              <a:pathLst>
                <a:path extrusionOk="0" h="2209" w="1756">
                  <a:moveTo>
                    <a:pt x="216" y="0"/>
                  </a:moveTo>
                  <a:cubicBezTo>
                    <a:pt x="144" y="0"/>
                    <a:pt x="72" y="2"/>
                    <a:pt x="0" y="6"/>
                  </a:cubicBezTo>
                  <a:lnTo>
                    <a:pt x="0" y="2209"/>
                  </a:lnTo>
                  <a:lnTo>
                    <a:pt x="798" y="2209"/>
                  </a:lnTo>
                  <a:cubicBezTo>
                    <a:pt x="974" y="1937"/>
                    <a:pt x="1150" y="1666"/>
                    <a:pt x="1341" y="1411"/>
                  </a:cubicBezTo>
                  <a:cubicBezTo>
                    <a:pt x="1756" y="836"/>
                    <a:pt x="1564" y="230"/>
                    <a:pt x="878" y="54"/>
                  </a:cubicBezTo>
                  <a:cubicBezTo>
                    <a:pt x="651" y="18"/>
                    <a:pt x="432" y="0"/>
                    <a:pt x="2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18"/>
            <p:cNvSpPr/>
            <p:nvPr/>
          </p:nvSpPr>
          <p:spPr>
            <a:xfrm>
              <a:off x="438033" y="1006520"/>
              <a:ext cx="507667" cy="539280"/>
            </a:xfrm>
            <a:custGeom>
              <a:rect b="b" l="l" r="r" t="t"/>
              <a:pathLst>
                <a:path extrusionOk="0" h="10436" w="9784">
                  <a:moveTo>
                    <a:pt x="2000" y="0"/>
                  </a:moveTo>
                  <a:cubicBezTo>
                    <a:pt x="1440" y="0"/>
                    <a:pt x="834" y="267"/>
                    <a:pt x="671" y="720"/>
                  </a:cubicBezTo>
                  <a:cubicBezTo>
                    <a:pt x="447" y="1406"/>
                    <a:pt x="160" y="2108"/>
                    <a:pt x="80" y="2826"/>
                  </a:cubicBezTo>
                  <a:cubicBezTo>
                    <a:pt x="0" y="3481"/>
                    <a:pt x="176" y="4167"/>
                    <a:pt x="256" y="4821"/>
                  </a:cubicBezTo>
                  <a:cubicBezTo>
                    <a:pt x="304" y="5204"/>
                    <a:pt x="511" y="5603"/>
                    <a:pt x="447" y="5970"/>
                  </a:cubicBezTo>
                  <a:cubicBezTo>
                    <a:pt x="160" y="7534"/>
                    <a:pt x="160" y="7582"/>
                    <a:pt x="1517" y="8428"/>
                  </a:cubicBezTo>
                  <a:cubicBezTo>
                    <a:pt x="1820" y="8651"/>
                    <a:pt x="2075" y="8907"/>
                    <a:pt x="2299" y="9194"/>
                  </a:cubicBezTo>
                  <a:cubicBezTo>
                    <a:pt x="2990" y="10019"/>
                    <a:pt x="4139" y="10435"/>
                    <a:pt x="5270" y="10435"/>
                  </a:cubicBezTo>
                  <a:cubicBezTo>
                    <a:pt x="6304" y="10435"/>
                    <a:pt x="7324" y="10087"/>
                    <a:pt x="7964" y="9385"/>
                  </a:cubicBezTo>
                  <a:cubicBezTo>
                    <a:pt x="8267" y="9098"/>
                    <a:pt x="8618" y="8859"/>
                    <a:pt x="9001" y="8667"/>
                  </a:cubicBezTo>
                  <a:cubicBezTo>
                    <a:pt x="9672" y="8300"/>
                    <a:pt x="9783" y="7790"/>
                    <a:pt x="9400" y="7167"/>
                  </a:cubicBezTo>
                  <a:cubicBezTo>
                    <a:pt x="9273" y="6928"/>
                    <a:pt x="9017" y="6768"/>
                    <a:pt x="8922" y="6529"/>
                  </a:cubicBezTo>
                  <a:cubicBezTo>
                    <a:pt x="8386" y="5304"/>
                    <a:pt x="7877" y="4869"/>
                    <a:pt x="7142" y="4869"/>
                  </a:cubicBezTo>
                  <a:cubicBezTo>
                    <a:pt x="6738" y="4869"/>
                    <a:pt x="6265" y="5000"/>
                    <a:pt x="5682" y="5204"/>
                  </a:cubicBezTo>
                  <a:cubicBezTo>
                    <a:pt x="5511" y="5267"/>
                    <a:pt x="5359" y="5301"/>
                    <a:pt x="5222" y="5301"/>
                  </a:cubicBezTo>
                  <a:cubicBezTo>
                    <a:pt x="4872" y="5301"/>
                    <a:pt x="4618" y="5082"/>
                    <a:pt x="4389" y="4566"/>
                  </a:cubicBezTo>
                  <a:cubicBezTo>
                    <a:pt x="3974" y="3608"/>
                    <a:pt x="3304" y="2762"/>
                    <a:pt x="2586" y="1661"/>
                  </a:cubicBezTo>
                  <a:cubicBezTo>
                    <a:pt x="2714" y="1454"/>
                    <a:pt x="2825" y="1230"/>
                    <a:pt x="2921" y="1007"/>
                  </a:cubicBezTo>
                  <a:cubicBezTo>
                    <a:pt x="3001" y="799"/>
                    <a:pt x="3001" y="576"/>
                    <a:pt x="2905" y="369"/>
                  </a:cubicBezTo>
                  <a:cubicBezTo>
                    <a:pt x="2715" y="115"/>
                    <a:pt x="2367" y="0"/>
                    <a:pt x="200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18"/>
            <p:cNvSpPr/>
            <p:nvPr/>
          </p:nvSpPr>
          <p:spPr>
            <a:xfrm>
              <a:off x="1129484" y="1730883"/>
              <a:ext cx="353665" cy="541606"/>
            </a:xfrm>
            <a:custGeom>
              <a:rect b="b" l="l" r="r" t="t"/>
              <a:pathLst>
                <a:path extrusionOk="0" h="10481" w="6816">
                  <a:moveTo>
                    <a:pt x="5766" y="0"/>
                  </a:moveTo>
                  <a:cubicBezTo>
                    <a:pt x="5424" y="0"/>
                    <a:pt x="4979" y="310"/>
                    <a:pt x="4676" y="554"/>
                  </a:cubicBezTo>
                  <a:cubicBezTo>
                    <a:pt x="4198" y="953"/>
                    <a:pt x="3831" y="1496"/>
                    <a:pt x="3400" y="1959"/>
                  </a:cubicBezTo>
                  <a:cubicBezTo>
                    <a:pt x="2809" y="2581"/>
                    <a:pt x="1995" y="3108"/>
                    <a:pt x="1676" y="3842"/>
                  </a:cubicBezTo>
                  <a:cubicBezTo>
                    <a:pt x="1022" y="5294"/>
                    <a:pt x="623" y="6858"/>
                    <a:pt x="160" y="8390"/>
                  </a:cubicBezTo>
                  <a:cubicBezTo>
                    <a:pt x="0" y="8965"/>
                    <a:pt x="208" y="9475"/>
                    <a:pt x="862" y="9635"/>
                  </a:cubicBezTo>
                  <a:cubicBezTo>
                    <a:pt x="1979" y="9938"/>
                    <a:pt x="3112" y="10194"/>
                    <a:pt x="4246" y="10481"/>
                  </a:cubicBezTo>
                  <a:cubicBezTo>
                    <a:pt x="5570" y="10305"/>
                    <a:pt x="5810" y="10082"/>
                    <a:pt x="5937" y="8789"/>
                  </a:cubicBezTo>
                  <a:cubicBezTo>
                    <a:pt x="6049" y="7656"/>
                    <a:pt x="6193" y="6523"/>
                    <a:pt x="6320" y="5406"/>
                  </a:cubicBezTo>
                  <a:cubicBezTo>
                    <a:pt x="6464" y="4065"/>
                    <a:pt x="6592" y="2741"/>
                    <a:pt x="6735" y="1416"/>
                  </a:cubicBezTo>
                  <a:cubicBezTo>
                    <a:pt x="6815" y="698"/>
                    <a:pt x="6496" y="139"/>
                    <a:pt x="5873" y="12"/>
                  </a:cubicBezTo>
                  <a:cubicBezTo>
                    <a:pt x="5839" y="4"/>
                    <a:pt x="5803" y="0"/>
                    <a:pt x="57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18"/>
            <p:cNvSpPr/>
            <p:nvPr/>
          </p:nvSpPr>
          <p:spPr>
            <a:xfrm>
              <a:off x="671526" y="775952"/>
              <a:ext cx="299028" cy="398208"/>
            </a:xfrm>
            <a:custGeom>
              <a:rect b="b" l="l" r="r" t="t"/>
              <a:pathLst>
                <a:path extrusionOk="0" h="7706" w="5763">
                  <a:moveTo>
                    <a:pt x="2190" y="1"/>
                  </a:moveTo>
                  <a:cubicBezTo>
                    <a:pt x="1655" y="1"/>
                    <a:pt x="1052" y="282"/>
                    <a:pt x="895" y="745"/>
                  </a:cubicBezTo>
                  <a:cubicBezTo>
                    <a:pt x="528" y="1862"/>
                    <a:pt x="320" y="3043"/>
                    <a:pt x="1" y="4384"/>
                  </a:cubicBezTo>
                  <a:cubicBezTo>
                    <a:pt x="1" y="4384"/>
                    <a:pt x="49" y="4575"/>
                    <a:pt x="113" y="4767"/>
                  </a:cubicBezTo>
                  <a:cubicBezTo>
                    <a:pt x="655" y="6379"/>
                    <a:pt x="2108" y="7528"/>
                    <a:pt x="3815" y="7703"/>
                  </a:cubicBezTo>
                  <a:cubicBezTo>
                    <a:pt x="3842" y="7705"/>
                    <a:pt x="3871" y="7706"/>
                    <a:pt x="3902" y="7706"/>
                  </a:cubicBezTo>
                  <a:cubicBezTo>
                    <a:pt x="4180" y="7706"/>
                    <a:pt x="4588" y="7640"/>
                    <a:pt x="4645" y="7496"/>
                  </a:cubicBezTo>
                  <a:cubicBezTo>
                    <a:pt x="5012" y="6538"/>
                    <a:pt x="5762" y="5389"/>
                    <a:pt x="5491" y="4591"/>
                  </a:cubicBezTo>
                  <a:cubicBezTo>
                    <a:pt x="4980" y="3075"/>
                    <a:pt x="3911" y="1703"/>
                    <a:pt x="2985" y="346"/>
                  </a:cubicBezTo>
                  <a:cubicBezTo>
                    <a:pt x="2827" y="108"/>
                    <a:pt x="2521" y="1"/>
                    <a:pt x="21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18"/>
            <p:cNvSpPr/>
            <p:nvPr/>
          </p:nvSpPr>
          <p:spPr>
            <a:xfrm>
              <a:off x="1065714" y="1019593"/>
              <a:ext cx="440577" cy="389474"/>
            </a:xfrm>
            <a:custGeom>
              <a:rect b="b" l="l" r="r" t="t"/>
              <a:pathLst>
                <a:path extrusionOk="0" h="7537" w="8491">
                  <a:moveTo>
                    <a:pt x="5122" y="1"/>
                  </a:moveTo>
                  <a:cubicBezTo>
                    <a:pt x="4326" y="1"/>
                    <a:pt x="4100" y="899"/>
                    <a:pt x="3655" y="1488"/>
                  </a:cubicBezTo>
                  <a:cubicBezTo>
                    <a:pt x="2554" y="2988"/>
                    <a:pt x="1389" y="4440"/>
                    <a:pt x="336" y="5973"/>
                  </a:cubicBezTo>
                  <a:cubicBezTo>
                    <a:pt x="64" y="6388"/>
                    <a:pt x="96" y="7010"/>
                    <a:pt x="1" y="7537"/>
                  </a:cubicBezTo>
                  <a:cubicBezTo>
                    <a:pt x="495" y="7425"/>
                    <a:pt x="1054" y="7425"/>
                    <a:pt x="1469" y="7185"/>
                  </a:cubicBezTo>
                  <a:cubicBezTo>
                    <a:pt x="3416" y="5973"/>
                    <a:pt x="5315" y="4728"/>
                    <a:pt x="7230" y="3451"/>
                  </a:cubicBezTo>
                  <a:cubicBezTo>
                    <a:pt x="7597" y="3228"/>
                    <a:pt x="7932" y="2940"/>
                    <a:pt x="8236" y="2621"/>
                  </a:cubicBezTo>
                  <a:cubicBezTo>
                    <a:pt x="8379" y="2462"/>
                    <a:pt x="8491" y="1999"/>
                    <a:pt x="8427" y="1951"/>
                  </a:cubicBezTo>
                  <a:cubicBezTo>
                    <a:pt x="7533" y="1288"/>
                    <a:pt x="7041" y="31"/>
                    <a:pt x="5572" y="31"/>
                  </a:cubicBezTo>
                  <a:cubicBezTo>
                    <a:pt x="5520" y="31"/>
                    <a:pt x="5466" y="32"/>
                    <a:pt x="5411" y="36"/>
                  </a:cubicBezTo>
                  <a:cubicBezTo>
                    <a:pt x="5307" y="12"/>
                    <a:pt x="5211" y="1"/>
                    <a:pt x="512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18"/>
            <p:cNvSpPr/>
            <p:nvPr/>
          </p:nvSpPr>
          <p:spPr>
            <a:xfrm>
              <a:off x="346919" y="1478301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0"/>
                  </a:moveTo>
                  <a:cubicBezTo>
                    <a:pt x="224" y="0"/>
                    <a:pt x="1" y="367"/>
                    <a:pt x="65" y="1468"/>
                  </a:cubicBezTo>
                  <a:cubicBezTo>
                    <a:pt x="145" y="3016"/>
                    <a:pt x="288" y="4580"/>
                    <a:pt x="192" y="6128"/>
                  </a:cubicBezTo>
                  <a:cubicBezTo>
                    <a:pt x="129" y="7421"/>
                    <a:pt x="177" y="7708"/>
                    <a:pt x="1405" y="8123"/>
                  </a:cubicBezTo>
                  <a:cubicBezTo>
                    <a:pt x="1693" y="8219"/>
                    <a:pt x="1996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3"/>
                    <a:pt x="4102" y="6575"/>
                  </a:cubicBezTo>
                  <a:cubicBezTo>
                    <a:pt x="3831" y="5075"/>
                    <a:pt x="3576" y="3559"/>
                    <a:pt x="3384" y="2043"/>
                  </a:cubicBezTo>
                  <a:cubicBezTo>
                    <a:pt x="3177" y="431"/>
                    <a:pt x="2746" y="0"/>
                    <a:pt x="11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18"/>
            <p:cNvSpPr/>
            <p:nvPr/>
          </p:nvSpPr>
          <p:spPr>
            <a:xfrm>
              <a:off x="197898" y="552618"/>
              <a:ext cx="308108" cy="386012"/>
            </a:xfrm>
            <a:custGeom>
              <a:rect b="b" l="l" r="r" t="t"/>
              <a:pathLst>
                <a:path extrusionOk="0" h="7470" w="5938">
                  <a:moveTo>
                    <a:pt x="2957" y="1"/>
                  </a:moveTo>
                  <a:cubicBezTo>
                    <a:pt x="2929" y="1"/>
                    <a:pt x="2901" y="3"/>
                    <a:pt x="2873" y="8"/>
                  </a:cubicBezTo>
                  <a:cubicBezTo>
                    <a:pt x="2091" y="439"/>
                    <a:pt x="1245" y="822"/>
                    <a:pt x="591" y="1396"/>
                  </a:cubicBezTo>
                  <a:cubicBezTo>
                    <a:pt x="0" y="1923"/>
                    <a:pt x="543" y="2561"/>
                    <a:pt x="798" y="3120"/>
                  </a:cubicBezTo>
                  <a:cubicBezTo>
                    <a:pt x="846" y="3248"/>
                    <a:pt x="846" y="3391"/>
                    <a:pt x="878" y="3519"/>
                  </a:cubicBezTo>
                  <a:cubicBezTo>
                    <a:pt x="1213" y="4492"/>
                    <a:pt x="1516" y="5482"/>
                    <a:pt x="1883" y="6455"/>
                  </a:cubicBezTo>
                  <a:cubicBezTo>
                    <a:pt x="2110" y="7067"/>
                    <a:pt x="2577" y="7469"/>
                    <a:pt x="3081" y="7469"/>
                  </a:cubicBezTo>
                  <a:cubicBezTo>
                    <a:pt x="3287" y="7469"/>
                    <a:pt x="3499" y="7402"/>
                    <a:pt x="3703" y="7253"/>
                  </a:cubicBezTo>
                  <a:cubicBezTo>
                    <a:pt x="4581" y="6583"/>
                    <a:pt x="5203" y="5578"/>
                    <a:pt x="5937" y="4716"/>
                  </a:cubicBezTo>
                  <a:lnTo>
                    <a:pt x="5762" y="4540"/>
                  </a:lnTo>
                  <a:cubicBezTo>
                    <a:pt x="5762" y="4413"/>
                    <a:pt x="5746" y="4285"/>
                    <a:pt x="5714" y="4157"/>
                  </a:cubicBezTo>
                  <a:cubicBezTo>
                    <a:pt x="4948" y="2833"/>
                    <a:pt x="4166" y="1508"/>
                    <a:pt x="3368" y="199"/>
                  </a:cubicBezTo>
                  <a:cubicBezTo>
                    <a:pt x="3272" y="77"/>
                    <a:pt x="3119" y="1"/>
                    <a:pt x="2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18"/>
            <p:cNvSpPr/>
            <p:nvPr/>
          </p:nvSpPr>
          <p:spPr>
            <a:xfrm>
              <a:off x="863665" y="1643657"/>
              <a:ext cx="242989" cy="288657"/>
            </a:xfrm>
            <a:custGeom>
              <a:rect b="b" l="l" r="r" t="t"/>
              <a:pathLst>
                <a:path extrusionOk="0" h="5586" w="4683">
                  <a:moveTo>
                    <a:pt x="3075" y="0"/>
                  </a:moveTo>
                  <a:cubicBezTo>
                    <a:pt x="1898" y="0"/>
                    <a:pt x="227" y="1095"/>
                    <a:pt x="1" y="2115"/>
                  </a:cubicBezTo>
                  <a:cubicBezTo>
                    <a:pt x="1" y="2274"/>
                    <a:pt x="32" y="2434"/>
                    <a:pt x="112" y="2577"/>
                  </a:cubicBezTo>
                  <a:cubicBezTo>
                    <a:pt x="384" y="3264"/>
                    <a:pt x="655" y="3950"/>
                    <a:pt x="958" y="4604"/>
                  </a:cubicBezTo>
                  <a:cubicBezTo>
                    <a:pt x="1086" y="4891"/>
                    <a:pt x="1261" y="5259"/>
                    <a:pt x="1517" y="5370"/>
                  </a:cubicBezTo>
                  <a:cubicBezTo>
                    <a:pt x="1829" y="5518"/>
                    <a:pt x="2150" y="5586"/>
                    <a:pt x="2462" y="5586"/>
                  </a:cubicBezTo>
                  <a:cubicBezTo>
                    <a:pt x="3635" y="5586"/>
                    <a:pt x="4682" y="4626"/>
                    <a:pt x="4645" y="3327"/>
                  </a:cubicBezTo>
                  <a:cubicBezTo>
                    <a:pt x="4421" y="2338"/>
                    <a:pt x="4214" y="1349"/>
                    <a:pt x="3942" y="391"/>
                  </a:cubicBezTo>
                  <a:cubicBezTo>
                    <a:pt x="3911" y="247"/>
                    <a:pt x="3671" y="104"/>
                    <a:pt x="3496" y="56"/>
                  </a:cubicBezTo>
                  <a:cubicBezTo>
                    <a:pt x="3366" y="18"/>
                    <a:pt x="3224" y="0"/>
                    <a:pt x="30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18"/>
            <p:cNvSpPr/>
            <p:nvPr/>
          </p:nvSpPr>
          <p:spPr>
            <a:xfrm>
              <a:off x="350240" y="2152954"/>
              <a:ext cx="298197" cy="261217"/>
            </a:xfrm>
            <a:custGeom>
              <a:rect b="b" l="l" r="r" t="t"/>
              <a:pathLst>
                <a:path extrusionOk="0" h="5055" w="5747">
                  <a:moveTo>
                    <a:pt x="4225" y="1"/>
                  </a:moveTo>
                  <a:cubicBezTo>
                    <a:pt x="4027" y="1"/>
                    <a:pt x="3143" y="501"/>
                    <a:pt x="2618" y="749"/>
                  </a:cubicBezTo>
                  <a:cubicBezTo>
                    <a:pt x="2474" y="797"/>
                    <a:pt x="2315" y="877"/>
                    <a:pt x="2187" y="972"/>
                  </a:cubicBezTo>
                  <a:cubicBezTo>
                    <a:pt x="1341" y="1802"/>
                    <a:pt x="1" y="2281"/>
                    <a:pt x="17" y="3749"/>
                  </a:cubicBezTo>
                  <a:cubicBezTo>
                    <a:pt x="33" y="4164"/>
                    <a:pt x="160" y="4723"/>
                    <a:pt x="432" y="4946"/>
                  </a:cubicBezTo>
                  <a:cubicBezTo>
                    <a:pt x="529" y="5024"/>
                    <a:pt x="682" y="5054"/>
                    <a:pt x="854" y="5054"/>
                  </a:cubicBezTo>
                  <a:cubicBezTo>
                    <a:pt x="1104" y="5054"/>
                    <a:pt x="1395" y="4990"/>
                    <a:pt x="1613" y="4914"/>
                  </a:cubicBezTo>
                  <a:cubicBezTo>
                    <a:pt x="2618" y="4579"/>
                    <a:pt x="3592" y="4180"/>
                    <a:pt x="4549" y="3717"/>
                  </a:cubicBezTo>
                  <a:cubicBezTo>
                    <a:pt x="4964" y="3526"/>
                    <a:pt x="5299" y="3111"/>
                    <a:pt x="5746" y="2728"/>
                  </a:cubicBezTo>
                  <a:cubicBezTo>
                    <a:pt x="5204" y="1659"/>
                    <a:pt x="4836" y="765"/>
                    <a:pt x="4262" y="15"/>
                  </a:cubicBezTo>
                  <a:cubicBezTo>
                    <a:pt x="4256" y="5"/>
                    <a:pt x="4244" y="1"/>
                    <a:pt x="42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18"/>
            <p:cNvSpPr/>
            <p:nvPr/>
          </p:nvSpPr>
          <p:spPr>
            <a:xfrm>
              <a:off x="551459" y="469578"/>
              <a:ext cx="366897" cy="234398"/>
            </a:xfrm>
            <a:custGeom>
              <a:rect b="b" l="l" r="r" t="t"/>
              <a:pathLst>
                <a:path extrusionOk="0" h="4536" w="7071">
                  <a:moveTo>
                    <a:pt x="678" y="1"/>
                  </a:moveTo>
                  <a:cubicBezTo>
                    <a:pt x="550" y="1"/>
                    <a:pt x="420" y="6"/>
                    <a:pt x="292" y="6"/>
                  </a:cubicBezTo>
                  <a:cubicBezTo>
                    <a:pt x="243" y="6"/>
                    <a:pt x="193" y="5"/>
                    <a:pt x="145" y="3"/>
                  </a:cubicBezTo>
                  <a:lnTo>
                    <a:pt x="145" y="3"/>
                  </a:lnTo>
                  <a:cubicBezTo>
                    <a:pt x="145" y="418"/>
                    <a:pt x="1" y="929"/>
                    <a:pt x="192" y="1248"/>
                  </a:cubicBezTo>
                  <a:cubicBezTo>
                    <a:pt x="528" y="1838"/>
                    <a:pt x="1182" y="2237"/>
                    <a:pt x="1517" y="2844"/>
                  </a:cubicBezTo>
                  <a:cubicBezTo>
                    <a:pt x="2219" y="4057"/>
                    <a:pt x="3448" y="4121"/>
                    <a:pt x="4533" y="4535"/>
                  </a:cubicBezTo>
                  <a:cubicBezTo>
                    <a:pt x="4996" y="4376"/>
                    <a:pt x="5459" y="4232"/>
                    <a:pt x="5938" y="4136"/>
                  </a:cubicBezTo>
                  <a:cubicBezTo>
                    <a:pt x="7071" y="3945"/>
                    <a:pt x="6704" y="3083"/>
                    <a:pt x="6544" y="2509"/>
                  </a:cubicBezTo>
                  <a:cubicBezTo>
                    <a:pt x="6480" y="2221"/>
                    <a:pt x="5810" y="1934"/>
                    <a:pt x="5411" y="1934"/>
                  </a:cubicBezTo>
                  <a:cubicBezTo>
                    <a:pt x="5341" y="1936"/>
                    <a:pt x="5272" y="1937"/>
                    <a:pt x="5205" y="1937"/>
                  </a:cubicBezTo>
                  <a:cubicBezTo>
                    <a:pt x="4612" y="1937"/>
                    <a:pt x="4127" y="1850"/>
                    <a:pt x="3783" y="1248"/>
                  </a:cubicBezTo>
                  <a:cubicBezTo>
                    <a:pt x="3703" y="1120"/>
                    <a:pt x="3576" y="1024"/>
                    <a:pt x="3432" y="977"/>
                  </a:cubicBezTo>
                  <a:cubicBezTo>
                    <a:pt x="2714" y="657"/>
                    <a:pt x="2012" y="322"/>
                    <a:pt x="1278" y="83"/>
                  </a:cubicBezTo>
                  <a:cubicBezTo>
                    <a:pt x="1088" y="14"/>
                    <a:pt x="885" y="1"/>
                    <a:pt x="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18"/>
            <p:cNvSpPr/>
            <p:nvPr/>
          </p:nvSpPr>
          <p:spPr>
            <a:xfrm>
              <a:off x="935685" y="470405"/>
              <a:ext cx="260112" cy="261631"/>
            </a:xfrm>
            <a:custGeom>
              <a:rect b="b" l="l" r="r" t="t"/>
              <a:pathLst>
                <a:path extrusionOk="0" h="5063" w="5013">
                  <a:moveTo>
                    <a:pt x="3014" y="0"/>
                  </a:moveTo>
                  <a:cubicBezTo>
                    <a:pt x="1990" y="0"/>
                    <a:pt x="794" y="556"/>
                    <a:pt x="336" y="1344"/>
                  </a:cubicBezTo>
                  <a:cubicBezTo>
                    <a:pt x="192" y="1631"/>
                    <a:pt x="81" y="1918"/>
                    <a:pt x="1" y="2205"/>
                  </a:cubicBezTo>
                  <a:cubicBezTo>
                    <a:pt x="224" y="2541"/>
                    <a:pt x="400" y="3019"/>
                    <a:pt x="735" y="3259"/>
                  </a:cubicBezTo>
                  <a:cubicBezTo>
                    <a:pt x="1533" y="3849"/>
                    <a:pt x="2379" y="4376"/>
                    <a:pt x="3241" y="4855"/>
                  </a:cubicBezTo>
                  <a:cubicBezTo>
                    <a:pt x="3496" y="4998"/>
                    <a:pt x="3847" y="4998"/>
                    <a:pt x="4150" y="5062"/>
                  </a:cubicBezTo>
                  <a:cubicBezTo>
                    <a:pt x="4198" y="4695"/>
                    <a:pt x="4390" y="4280"/>
                    <a:pt x="4294" y="3961"/>
                  </a:cubicBezTo>
                  <a:cubicBezTo>
                    <a:pt x="4055" y="3243"/>
                    <a:pt x="4071" y="2652"/>
                    <a:pt x="4501" y="1998"/>
                  </a:cubicBezTo>
                  <a:cubicBezTo>
                    <a:pt x="5012" y="1248"/>
                    <a:pt x="4629" y="418"/>
                    <a:pt x="3751" y="115"/>
                  </a:cubicBezTo>
                  <a:cubicBezTo>
                    <a:pt x="3527" y="37"/>
                    <a:pt x="3276" y="0"/>
                    <a:pt x="30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18"/>
            <p:cNvSpPr/>
            <p:nvPr/>
          </p:nvSpPr>
          <p:spPr>
            <a:xfrm>
              <a:off x="588766" y="1907917"/>
              <a:ext cx="302297" cy="329273"/>
            </a:xfrm>
            <a:custGeom>
              <a:rect b="b" l="l" r="r" t="t"/>
              <a:pathLst>
                <a:path extrusionOk="0" h="6372" w="5826">
                  <a:moveTo>
                    <a:pt x="239" y="1"/>
                  </a:moveTo>
                  <a:lnTo>
                    <a:pt x="0" y="208"/>
                  </a:lnTo>
                  <a:cubicBezTo>
                    <a:pt x="511" y="1405"/>
                    <a:pt x="974" y="2634"/>
                    <a:pt x="1564" y="3799"/>
                  </a:cubicBezTo>
                  <a:cubicBezTo>
                    <a:pt x="1899" y="4454"/>
                    <a:pt x="2585" y="4948"/>
                    <a:pt x="2857" y="5619"/>
                  </a:cubicBezTo>
                  <a:cubicBezTo>
                    <a:pt x="3108" y="6220"/>
                    <a:pt x="3510" y="6372"/>
                    <a:pt x="3928" y="6372"/>
                  </a:cubicBezTo>
                  <a:cubicBezTo>
                    <a:pt x="4120" y="6372"/>
                    <a:pt x="4315" y="6340"/>
                    <a:pt x="4501" y="6305"/>
                  </a:cubicBezTo>
                  <a:cubicBezTo>
                    <a:pt x="4979" y="6193"/>
                    <a:pt x="5697" y="5826"/>
                    <a:pt x="5761" y="5475"/>
                  </a:cubicBezTo>
                  <a:cubicBezTo>
                    <a:pt x="5825" y="4884"/>
                    <a:pt x="5618" y="4310"/>
                    <a:pt x="5219" y="3879"/>
                  </a:cubicBezTo>
                  <a:cubicBezTo>
                    <a:pt x="3910" y="2666"/>
                    <a:pt x="2506" y="1565"/>
                    <a:pt x="1117" y="448"/>
                  </a:cubicBezTo>
                  <a:cubicBezTo>
                    <a:pt x="846" y="272"/>
                    <a:pt x="543" y="113"/>
                    <a:pt x="2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18"/>
            <p:cNvSpPr/>
            <p:nvPr/>
          </p:nvSpPr>
          <p:spPr>
            <a:xfrm>
              <a:off x="600337" y="1587953"/>
              <a:ext cx="144974" cy="155490"/>
            </a:xfrm>
            <a:custGeom>
              <a:rect b="b" l="l" r="r" t="t"/>
              <a:pathLst>
                <a:path extrusionOk="0" h="3009" w="2794">
                  <a:moveTo>
                    <a:pt x="2059" y="1"/>
                  </a:moveTo>
                  <a:cubicBezTo>
                    <a:pt x="1453" y="17"/>
                    <a:pt x="894" y="272"/>
                    <a:pt x="463" y="703"/>
                  </a:cubicBezTo>
                  <a:cubicBezTo>
                    <a:pt x="0" y="1230"/>
                    <a:pt x="479" y="1740"/>
                    <a:pt x="942" y="2123"/>
                  </a:cubicBezTo>
                  <a:cubicBezTo>
                    <a:pt x="1181" y="2315"/>
                    <a:pt x="1373" y="2538"/>
                    <a:pt x="1612" y="2730"/>
                  </a:cubicBezTo>
                  <a:cubicBezTo>
                    <a:pt x="1857" y="2915"/>
                    <a:pt x="2060" y="3009"/>
                    <a:pt x="2222" y="3009"/>
                  </a:cubicBezTo>
                  <a:cubicBezTo>
                    <a:pt x="2492" y="3009"/>
                    <a:pt x="2648" y="2748"/>
                    <a:pt x="2698" y="2219"/>
                  </a:cubicBezTo>
                  <a:cubicBezTo>
                    <a:pt x="2714" y="1996"/>
                    <a:pt x="2698" y="1756"/>
                    <a:pt x="2698" y="1533"/>
                  </a:cubicBezTo>
                  <a:lnTo>
                    <a:pt x="2730" y="1533"/>
                  </a:lnTo>
                  <a:cubicBezTo>
                    <a:pt x="2714" y="1469"/>
                    <a:pt x="2714" y="1405"/>
                    <a:pt x="2730" y="1325"/>
                  </a:cubicBezTo>
                  <a:cubicBezTo>
                    <a:pt x="2793" y="735"/>
                    <a:pt x="2777" y="33"/>
                    <a:pt x="20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18"/>
            <p:cNvSpPr/>
            <p:nvPr/>
          </p:nvSpPr>
          <p:spPr>
            <a:xfrm>
              <a:off x="809858" y="1512096"/>
              <a:ext cx="204592" cy="136215"/>
            </a:xfrm>
            <a:custGeom>
              <a:rect b="b" l="l" r="r" t="t"/>
              <a:pathLst>
                <a:path extrusionOk="0" h="2636" w="3943">
                  <a:moveTo>
                    <a:pt x="3571" y="1"/>
                  </a:moveTo>
                  <a:cubicBezTo>
                    <a:pt x="2738" y="1"/>
                    <a:pt x="2200" y="504"/>
                    <a:pt x="1612" y="910"/>
                  </a:cubicBezTo>
                  <a:cubicBezTo>
                    <a:pt x="1277" y="1134"/>
                    <a:pt x="894" y="1245"/>
                    <a:pt x="543" y="1453"/>
                  </a:cubicBezTo>
                  <a:cubicBezTo>
                    <a:pt x="351" y="1612"/>
                    <a:pt x="176" y="1772"/>
                    <a:pt x="0" y="1963"/>
                  </a:cubicBezTo>
                  <a:cubicBezTo>
                    <a:pt x="232" y="2195"/>
                    <a:pt x="478" y="2635"/>
                    <a:pt x="667" y="2635"/>
                  </a:cubicBezTo>
                  <a:cubicBezTo>
                    <a:pt x="674" y="2635"/>
                    <a:pt x="680" y="2635"/>
                    <a:pt x="686" y="2634"/>
                  </a:cubicBezTo>
                  <a:cubicBezTo>
                    <a:pt x="2187" y="2394"/>
                    <a:pt x="3160" y="1437"/>
                    <a:pt x="3942" y="32"/>
                  </a:cubicBezTo>
                  <a:cubicBezTo>
                    <a:pt x="3812" y="11"/>
                    <a:pt x="3689" y="1"/>
                    <a:pt x="35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18"/>
            <p:cNvSpPr/>
            <p:nvPr/>
          </p:nvSpPr>
          <p:spPr>
            <a:xfrm>
              <a:off x="170554" y="212811"/>
              <a:ext cx="145804" cy="123348"/>
            </a:xfrm>
            <a:custGeom>
              <a:rect b="b" l="l" r="r" t="t"/>
              <a:pathLst>
                <a:path extrusionOk="0" h="2387" w="2810">
                  <a:moveTo>
                    <a:pt x="1109" y="0"/>
                  </a:moveTo>
                  <a:cubicBezTo>
                    <a:pt x="1006" y="0"/>
                    <a:pt x="907" y="13"/>
                    <a:pt x="815" y="41"/>
                  </a:cubicBezTo>
                  <a:cubicBezTo>
                    <a:pt x="432" y="136"/>
                    <a:pt x="208" y="982"/>
                    <a:pt x="49" y="1541"/>
                  </a:cubicBezTo>
                  <a:cubicBezTo>
                    <a:pt x="1" y="1732"/>
                    <a:pt x="368" y="2036"/>
                    <a:pt x="607" y="2387"/>
                  </a:cubicBezTo>
                  <a:cubicBezTo>
                    <a:pt x="1437" y="1892"/>
                    <a:pt x="2107" y="1525"/>
                    <a:pt x="2730" y="1094"/>
                  </a:cubicBezTo>
                  <a:cubicBezTo>
                    <a:pt x="2809" y="1030"/>
                    <a:pt x="2762" y="472"/>
                    <a:pt x="2666" y="440"/>
                  </a:cubicBezTo>
                  <a:cubicBezTo>
                    <a:pt x="2166" y="269"/>
                    <a:pt x="1591" y="0"/>
                    <a:pt x="11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18"/>
            <p:cNvSpPr/>
            <p:nvPr/>
          </p:nvSpPr>
          <p:spPr>
            <a:xfrm>
              <a:off x="464547" y="2502527"/>
              <a:ext cx="146582" cy="129653"/>
            </a:xfrm>
            <a:custGeom>
              <a:rect b="b" l="l" r="r" t="t"/>
              <a:pathLst>
                <a:path extrusionOk="0" h="2509" w="2825">
                  <a:moveTo>
                    <a:pt x="527" y="0"/>
                  </a:moveTo>
                  <a:cubicBezTo>
                    <a:pt x="351" y="352"/>
                    <a:pt x="96" y="687"/>
                    <a:pt x="16" y="1054"/>
                  </a:cubicBezTo>
                  <a:cubicBezTo>
                    <a:pt x="0" y="1341"/>
                    <a:pt x="96" y="1628"/>
                    <a:pt x="319" y="1836"/>
                  </a:cubicBezTo>
                  <a:cubicBezTo>
                    <a:pt x="686" y="2139"/>
                    <a:pt x="1149" y="2474"/>
                    <a:pt x="1612" y="2506"/>
                  </a:cubicBezTo>
                  <a:cubicBezTo>
                    <a:pt x="1628" y="2507"/>
                    <a:pt x="1644" y="2508"/>
                    <a:pt x="1659" y="2508"/>
                  </a:cubicBezTo>
                  <a:cubicBezTo>
                    <a:pt x="2001" y="2508"/>
                    <a:pt x="2407" y="2190"/>
                    <a:pt x="2681" y="1916"/>
                  </a:cubicBezTo>
                  <a:cubicBezTo>
                    <a:pt x="2825" y="1788"/>
                    <a:pt x="2793" y="1229"/>
                    <a:pt x="2665" y="1150"/>
                  </a:cubicBezTo>
                  <a:cubicBezTo>
                    <a:pt x="2091" y="846"/>
                    <a:pt x="1484" y="575"/>
                    <a:pt x="878" y="336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18"/>
            <p:cNvSpPr/>
            <p:nvPr/>
          </p:nvSpPr>
          <p:spPr>
            <a:xfrm>
              <a:off x="999610" y="1051218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0"/>
                  </a:moveTo>
                  <a:cubicBezTo>
                    <a:pt x="276" y="0"/>
                    <a:pt x="154" y="5"/>
                    <a:pt x="30" y="14"/>
                  </a:cubicBezTo>
                  <a:cubicBezTo>
                    <a:pt x="0" y="1056"/>
                    <a:pt x="349" y="1950"/>
                    <a:pt x="753" y="1950"/>
                  </a:cubicBezTo>
                  <a:cubicBezTo>
                    <a:pt x="788" y="1950"/>
                    <a:pt x="824" y="1943"/>
                    <a:pt x="860" y="1929"/>
                  </a:cubicBezTo>
                  <a:cubicBezTo>
                    <a:pt x="1354" y="1754"/>
                    <a:pt x="1929" y="1323"/>
                    <a:pt x="2104" y="876"/>
                  </a:cubicBezTo>
                  <a:cubicBezTo>
                    <a:pt x="2292" y="386"/>
                    <a:pt x="1491" y="0"/>
                    <a:pt x="3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18"/>
            <p:cNvSpPr/>
            <p:nvPr/>
          </p:nvSpPr>
          <p:spPr>
            <a:xfrm>
              <a:off x="161992" y="1652287"/>
              <a:ext cx="76534" cy="136060"/>
            </a:xfrm>
            <a:custGeom>
              <a:rect b="b" l="l" r="r" t="t"/>
              <a:pathLst>
                <a:path extrusionOk="0" h="2633" w="1475">
                  <a:moveTo>
                    <a:pt x="437" y="1"/>
                  </a:moveTo>
                  <a:cubicBezTo>
                    <a:pt x="277" y="639"/>
                    <a:pt x="70" y="1197"/>
                    <a:pt x="38" y="1772"/>
                  </a:cubicBezTo>
                  <a:cubicBezTo>
                    <a:pt x="1" y="2279"/>
                    <a:pt x="682" y="2633"/>
                    <a:pt x="724" y="2633"/>
                  </a:cubicBezTo>
                  <a:cubicBezTo>
                    <a:pt x="736" y="2633"/>
                    <a:pt x="694" y="2603"/>
                    <a:pt x="565" y="2538"/>
                  </a:cubicBezTo>
                  <a:lnTo>
                    <a:pt x="565" y="2538"/>
                  </a:lnTo>
                  <a:cubicBezTo>
                    <a:pt x="579" y="2544"/>
                    <a:pt x="596" y="2547"/>
                    <a:pt x="617" y="2547"/>
                  </a:cubicBezTo>
                  <a:cubicBezTo>
                    <a:pt x="809" y="2547"/>
                    <a:pt x="1252" y="2298"/>
                    <a:pt x="1267" y="2139"/>
                  </a:cubicBezTo>
                  <a:cubicBezTo>
                    <a:pt x="1363" y="1357"/>
                    <a:pt x="1474" y="527"/>
                    <a:pt x="4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18"/>
            <p:cNvSpPr/>
            <p:nvPr/>
          </p:nvSpPr>
          <p:spPr>
            <a:xfrm>
              <a:off x="696380" y="1911224"/>
              <a:ext cx="122610" cy="81595"/>
            </a:xfrm>
            <a:custGeom>
              <a:rect b="b" l="l" r="r" t="t"/>
              <a:pathLst>
                <a:path extrusionOk="0" h="1579" w="2363">
                  <a:moveTo>
                    <a:pt x="1" y="1"/>
                  </a:moveTo>
                  <a:lnTo>
                    <a:pt x="1" y="1"/>
                  </a:lnTo>
                  <a:cubicBezTo>
                    <a:pt x="818" y="1160"/>
                    <a:pt x="1176" y="1578"/>
                    <a:pt x="1637" y="1578"/>
                  </a:cubicBezTo>
                  <a:cubicBezTo>
                    <a:pt x="1842" y="1578"/>
                    <a:pt x="2067" y="1495"/>
                    <a:pt x="2363" y="1357"/>
                  </a:cubicBezTo>
                  <a:cubicBezTo>
                    <a:pt x="1884" y="448"/>
                    <a:pt x="1150" y="17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18"/>
            <p:cNvSpPr/>
            <p:nvPr/>
          </p:nvSpPr>
          <p:spPr>
            <a:xfrm>
              <a:off x="240965" y="2404398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5" y="48"/>
                  </a:moveTo>
                  <a:lnTo>
                    <a:pt x="0" y="335"/>
                  </a:lnTo>
                  <a:cubicBezTo>
                    <a:pt x="319" y="734"/>
                    <a:pt x="639" y="1149"/>
                    <a:pt x="942" y="1564"/>
                  </a:cubicBezTo>
                  <a:cubicBezTo>
                    <a:pt x="1117" y="1325"/>
                    <a:pt x="1437" y="1102"/>
                    <a:pt x="1452" y="862"/>
                  </a:cubicBezTo>
                  <a:cubicBezTo>
                    <a:pt x="1532" y="0"/>
                    <a:pt x="846" y="144"/>
                    <a:pt x="335" y="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18"/>
            <p:cNvSpPr/>
            <p:nvPr/>
          </p:nvSpPr>
          <p:spPr>
            <a:xfrm>
              <a:off x="542378" y="2472814"/>
              <a:ext cx="101907" cy="57721"/>
            </a:xfrm>
            <a:custGeom>
              <a:rect b="b" l="l" r="r" t="t"/>
              <a:pathLst>
                <a:path extrusionOk="0" h="1117" w="1964">
                  <a:moveTo>
                    <a:pt x="96" y="1"/>
                  </a:moveTo>
                  <a:cubicBezTo>
                    <a:pt x="64" y="97"/>
                    <a:pt x="32" y="192"/>
                    <a:pt x="0" y="288"/>
                  </a:cubicBezTo>
                  <a:cubicBezTo>
                    <a:pt x="495" y="837"/>
                    <a:pt x="868" y="1117"/>
                    <a:pt x="1205" y="1117"/>
                  </a:cubicBezTo>
                  <a:cubicBezTo>
                    <a:pt x="1466" y="1117"/>
                    <a:pt x="1706" y="949"/>
                    <a:pt x="1963" y="607"/>
                  </a:cubicBezTo>
                  <a:lnTo>
                    <a:pt x="9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18"/>
            <p:cNvSpPr/>
            <p:nvPr/>
          </p:nvSpPr>
          <p:spPr>
            <a:xfrm>
              <a:off x="112596" y="2180909"/>
              <a:ext cx="60916" cy="73275"/>
            </a:xfrm>
            <a:custGeom>
              <a:rect b="b" l="l" r="r" t="t"/>
              <a:pathLst>
                <a:path extrusionOk="0" h="1418" w="1174">
                  <a:moveTo>
                    <a:pt x="830" y="0"/>
                  </a:moveTo>
                  <a:cubicBezTo>
                    <a:pt x="527" y="495"/>
                    <a:pt x="288" y="910"/>
                    <a:pt x="0" y="1373"/>
                  </a:cubicBezTo>
                  <a:cubicBezTo>
                    <a:pt x="222" y="1400"/>
                    <a:pt x="404" y="1417"/>
                    <a:pt x="551" y="1417"/>
                  </a:cubicBezTo>
                  <a:cubicBezTo>
                    <a:pt x="1173" y="1417"/>
                    <a:pt x="1153" y="1111"/>
                    <a:pt x="8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18"/>
            <p:cNvSpPr/>
            <p:nvPr/>
          </p:nvSpPr>
          <p:spPr>
            <a:xfrm>
              <a:off x="7440283" y="2547328"/>
              <a:ext cx="357816" cy="409731"/>
            </a:xfrm>
            <a:custGeom>
              <a:rect b="b" l="l" r="r" t="t"/>
              <a:pathLst>
                <a:path extrusionOk="0" h="7929" w="6896">
                  <a:moveTo>
                    <a:pt x="3615" y="1"/>
                  </a:moveTo>
                  <a:cubicBezTo>
                    <a:pt x="3446" y="1"/>
                    <a:pt x="3260" y="63"/>
                    <a:pt x="3049" y="219"/>
                  </a:cubicBezTo>
                  <a:cubicBezTo>
                    <a:pt x="2379" y="713"/>
                    <a:pt x="1692" y="1176"/>
                    <a:pt x="974" y="1591"/>
                  </a:cubicBezTo>
                  <a:cubicBezTo>
                    <a:pt x="49" y="2134"/>
                    <a:pt x="1" y="2421"/>
                    <a:pt x="783" y="3203"/>
                  </a:cubicBezTo>
                  <a:cubicBezTo>
                    <a:pt x="1357" y="3794"/>
                    <a:pt x="1884" y="4432"/>
                    <a:pt x="2427" y="5054"/>
                  </a:cubicBezTo>
                  <a:cubicBezTo>
                    <a:pt x="3081" y="5757"/>
                    <a:pt x="3719" y="6475"/>
                    <a:pt x="4405" y="7161"/>
                  </a:cubicBezTo>
                  <a:cubicBezTo>
                    <a:pt x="4880" y="7660"/>
                    <a:pt x="5532" y="7929"/>
                    <a:pt x="6202" y="7929"/>
                  </a:cubicBezTo>
                  <a:cubicBezTo>
                    <a:pt x="6433" y="7929"/>
                    <a:pt x="6666" y="7897"/>
                    <a:pt x="6895" y="7831"/>
                  </a:cubicBezTo>
                  <a:lnTo>
                    <a:pt x="6895" y="2613"/>
                  </a:lnTo>
                  <a:cubicBezTo>
                    <a:pt x="6113" y="1942"/>
                    <a:pt x="5347" y="1256"/>
                    <a:pt x="4581" y="570"/>
                  </a:cubicBezTo>
                  <a:cubicBezTo>
                    <a:pt x="4275" y="296"/>
                    <a:pt x="3984" y="1"/>
                    <a:pt x="36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18"/>
            <p:cNvSpPr/>
            <p:nvPr/>
          </p:nvSpPr>
          <p:spPr>
            <a:xfrm>
              <a:off x="7146315" y="4129810"/>
              <a:ext cx="189701" cy="257342"/>
            </a:xfrm>
            <a:custGeom>
              <a:rect b="b" l="l" r="r" t="t"/>
              <a:pathLst>
                <a:path extrusionOk="0" h="4980" w="3656">
                  <a:moveTo>
                    <a:pt x="2061" y="1"/>
                  </a:moveTo>
                  <a:cubicBezTo>
                    <a:pt x="1509" y="1"/>
                    <a:pt x="1145" y="359"/>
                    <a:pt x="926" y="926"/>
                  </a:cubicBezTo>
                  <a:cubicBezTo>
                    <a:pt x="0" y="3416"/>
                    <a:pt x="671" y="4549"/>
                    <a:pt x="3256" y="4948"/>
                  </a:cubicBezTo>
                  <a:cubicBezTo>
                    <a:pt x="3384" y="4980"/>
                    <a:pt x="3511" y="4980"/>
                    <a:pt x="3655" y="4980"/>
                  </a:cubicBezTo>
                  <a:lnTo>
                    <a:pt x="3639" y="367"/>
                  </a:lnTo>
                  <a:cubicBezTo>
                    <a:pt x="3256" y="272"/>
                    <a:pt x="2873" y="176"/>
                    <a:pt x="2490" y="64"/>
                  </a:cubicBezTo>
                  <a:cubicBezTo>
                    <a:pt x="2336" y="21"/>
                    <a:pt x="2193" y="1"/>
                    <a:pt x="20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18"/>
            <p:cNvSpPr/>
            <p:nvPr/>
          </p:nvSpPr>
          <p:spPr>
            <a:xfrm>
              <a:off x="7428712" y="4864430"/>
              <a:ext cx="385109" cy="258943"/>
            </a:xfrm>
            <a:custGeom>
              <a:rect b="b" l="l" r="r" t="t"/>
              <a:pathLst>
                <a:path extrusionOk="0" h="5011" w="7422">
                  <a:moveTo>
                    <a:pt x="4507" y="1"/>
                  </a:moveTo>
                  <a:cubicBezTo>
                    <a:pt x="3473" y="1"/>
                    <a:pt x="2455" y="348"/>
                    <a:pt x="1820" y="1053"/>
                  </a:cubicBezTo>
                  <a:cubicBezTo>
                    <a:pt x="1500" y="1340"/>
                    <a:pt x="1149" y="1580"/>
                    <a:pt x="766" y="1755"/>
                  </a:cubicBezTo>
                  <a:cubicBezTo>
                    <a:pt x="96" y="2138"/>
                    <a:pt x="0" y="2649"/>
                    <a:pt x="367" y="3271"/>
                  </a:cubicBezTo>
                  <a:cubicBezTo>
                    <a:pt x="511" y="3495"/>
                    <a:pt x="766" y="3670"/>
                    <a:pt x="862" y="3910"/>
                  </a:cubicBezTo>
                  <a:cubicBezTo>
                    <a:pt x="1022" y="4309"/>
                    <a:pt x="1229" y="4676"/>
                    <a:pt x="1500" y="5011"/>
                  </a:cubicBezTo>
                  <a:lnTo>
                    <a:pt x="7421" y="5011"/>
                  </a:lnTo>
                  <a:lnTo>
                    <a:pt x="7421" y="1165"/>
                  </a:lnTo>
                  <a:cubicBezTo>
                    <a:pt x="6723" y="392"/>
                    <a:pt x="5606" y="1"/>
                    <a:pt x="45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18"/>
            <p:cNvSpPr/>
            <p:nvPr/>
          </p:nvSpPr>
          <p:spPr>
            <a:xfrm>
              <a:off x="6838286" y="2550842"/>
              <a:ext cx="298976" cy="398414"/>
            </a:xfrm>
            <a:custGeom>
              <a:rect b="b" l="l" r="r" t="t"/>
              <a:pathLst>
                <a:path extrusionOk="0" h="7710" w="5762">
                  <a:moveTo>
                    <a:pt x="1815" y="0"/>
                  </a:moveTo>
                  <a:cubicBezTo>
                    <a:pt x="1540" y="0"/>
                    <a:pt x="1174" y="76"/>
                    <a:pt x="1133" y="199"/>
                  </a:cubicBezTo>
                  <a:cubicBezTo>
                    <a:pt x="750" y="1156"/>
                    <a:pt x="0" y="2305"/>
                    <a:pt x="272" y="3103"/>
                  </a:cubicBezTo>
                  <a:cubicBezTo>
                    <a:pt x="782" y="4635"/>
                    <a:pt x="1852" y="5992"/>
                    <a:pt x="2777" y="7364"/>
                  </a:cubicBezTo>
                  <a:cubicBezTo>
                    <a:pt x="2936" y="7602"/>
                    <a:pt x="3241" y="7709"/>
                    <a:pt x="3572" y="7709"/>
                  </a:cubicBezTo>
                  <a:cubicBezTo>
                    <a:pt x="4108" y="7709"/>
                    <a:pt x="4710" y="7429"/>
                    <a:pt x="4868" y="6965"/>
                  </a:cubicBezTo>
                  <a:cubicBezTo>
                    <a:pt x="5235" y="5848"/>
                    <a:pt x="5442" y="4667"/>
                    <a:pt x="5762" y="3327"/>
                  </a:cubicBezTo>
                  <a:cubicBezTo>
                    <a:pt x="5762" y="3327"/>
                    <a:pt x="5714" y="3135"/>
                    <a:pt x="5650" y="2944"/>
                  </a:cubicBezTo>
                  <a:cubicBezTo>
                    <a:pt x="5107" y="1316"/>
                    <a:pt x="3655" y="167"/>
                    <a:pt x="1947" y="7"/>
                  </a:cubicBezTo>
                  <a:cubicBezTo>
                    <a:pt x="1907" y="2"/>
                    <a:pt x="1862" y="0"/>
                    <a:pt x="18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18"/>
            <p:cNvSpPr/>
            <p:nvPr/>
          </p:nvSpPr>
          <p:spPr>
            <a:xfrm>
              <a:off x="6427545" y="2306270"/>
              <a:ext cx="440577" cy="388648"/>
            </a:xfrm>
            <a:custGeom>
              <a:rect b="b" l="l" r="r" t="t"/>
              <a:pathLst>
                <a:path extrusionOk="0" h="7521" w="8491">
                  <a:moveTo>
                    <a:pt x="8491" y="0"/>
                  </a:moveTo>
                  <a:lnTo>
                    <a:pt x="8491" y="0"/>
                  </a:lnTo>
                  <a:cubicBezTo>
                    <a:pt x="7996" y="112"/>
                    <a:pt x="7422" y="96"/>
                    <a:pt x="7023" y="351"/>
                  </a:cubicBezTo>
                  <a:cubicBezTo>
                    <a:pt x="5076" y="1548"/>
                    <a:pt x="3176" y="2809"/>
                    <a:pt x="1261" y="4070"/>
                  </a:cubicBezTo>
                  <a:cubicBezTo>
                    <a:pt x="894" y="4293"/>
                    <a:pt x="559" y="4580"/>
                    <a:pt x="256" y="4900"/>
                  </a:cubicBezTo>
                  <a:cubicBezTo>
                    <a:pt x="128" y="5059"/>
                    <a:pt x="1" y="5522"/>
                    <a:pt x="64" y="5570"/>
                  </a:cubicBezTo>
                  <a:cubicBezTo>
                    <a:pt x="958" y="6232"/>
                    <a:pt x="1465" y="7490"/>
                    <a:pt x="2921" y="7490"/>
                  </a:cubicBezTo>
                  <a:cubicBezTo>
                    <a:pt x="2973" y="7490"/>
                    <a:pt x="3026" y="7488"/>
                    <a:pt x="3081" y="7485"/>
                  </a:cubicBezTo>
                  <a:cubicBezTo>
                    <a:pt x="3188" y="7509"/>
                    <a:pt x="3286" y="7521"/>
                    <a:pt x="3377" y="7521"/>
                  </a:cubicBezTo>
                  <a:cubicBezTo>
                    <a:pt x="4179" y="7521"/>
                    <a:pt x="4392" y="6635"/>
                    <a:pt x="4836" y="6033"/>
                  </a:cubicBezTo>
                  <a:cubicBezTo>
                    <a:pt x="5937" y="4533"/>
                    <a:pt x="7102" y="3080"/>
                    <a:pt x="8156" y="1548"/>
                  </a:cubicBezTo>
                  <a:cubicBezTo>
                    <a:pt x="8427" y="1149"/>
                    <a:pt x="8395" y="511"/>
                    <a:pt x="84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18"/>
            <p:cNvSpPr/>
            <p:nvPr/>
          </p:nvSpPr>
          <p:spPr>
            <a:xfrm>
              <a:off x="4260470" y="2828123"/>
              <a:ext cx="308108" cy="385444"/>
            </a:xfrm>
            <a:custGeom>
              <a:rect b="b" l="l" r="r" t="t"/>
              <a:pathLst>
                <a:path extrusionOk="0" h="7459" w="5938">
                  <a:moveTo>
                    <a:pt x="2873" y="1"/>
                  </a:moveTo>
                  <a:cubicBezTo>
                    <a:pt x="2663" y="1"/>
                    <a:pt x="2446" y="72"/>
                    <a:pt x="2235" y="227"/>
                  </a:cubicBezTo>
                  <a:cubicBezTo>
                    <a:pt x="1357" y="881"/>
                    <a:pt x="734" y="1903"/>
                    <a:pt x="0" y="2764"/>
                  </a:cubicBezTo>
                  <a:lnTo>
                    <a:pt x="176" y="2908"/>
                  </a:lnTo>
                  <a:cubicBezTo>
                    <a:pt x="160" y="3036"/>
                    <a:pt x="176" y="3179"/>
                    <a:pt x="224" y="3307"/>
                  </a:cubicBezTo>
                  <a:cubicBezTo>
                    <a:pt x="990" y="4616"/>
                    <a:pt x="1756" y="5940"/>
                    <a:pt x="2554" y="7249"/>
                  </a:cubicBezTo>
                  <a:cubicBezTo>
                    <a:pt x="2669" y="7393"/>
                    <a:pt x="2836" y="7459"/>
                    <a:pt x="2996" y="7459"/>
                  </a:cubicBezTo>
                  <a:cubicBezTo>
                    <a:pt x="3014" y="7459"/>
                    <a:pt x="3031" y="7458"/>
                    <a:pt x="3048" y="7456"/>
                  </a:cubicBezTo>
                  <a:cubicBezTo>
                    <a:pt x="3846" y="7025"/>
                    <a:pt x="4676" y="6626"/>
                    <a:pt x="5331" y="6052"/>
                  </a:cubicBezTo>
                  <a:cubicBezTo>
                    <a:pt x="5937" y="5525"/>
                    <a:pt x="5379" y="4903"/>
                    <a:pt x="5139" y="4328"/>
                  </a:cubicBezTo>
                  <a:cubicBezTo>
                    <a:pt x="5091" y="4217"/>
                    <a:pt x="5091" y="4073"/>
                    <a:pt x="5043" y="3945"/>
                  </a:cubicBezTo>
                  <a:cubicBezTo>
                    <a:pt x="4724" y="2972"/>
                    <a:pt x="4421" y="1982"/>
                    <a:pt x="4054" y="1025"/>
                  </a:cubicBezTo>
                  <a:cubicBezTo>
                    <a:pt x="3829" y="406"/>
                    <a:pt x="3373" y="1"/>
                    <a:pt x="28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18"/>
            <p:cNvSpPr/>
            <p:nvPr/>
          </p:nvSpPr>
          <p:spPr>
            <a:xfrm>
              <a:off x="6581599" y="2971776"/>
              <a:ext cx="260890" cy="261579"/>
            </a:xfrm>
            <a:custGeom>
              <a:rect b="b" l="l" r="r" t="t"/>
              <a:pathLst>
                <a:path extrusionOk="0" h="5062" w="5028">
                  <a:moveTo>
                    <a:pt x="862" y="0"/>
                  </a:moveTo>
                  <a:cubicBezTo>
                    <a:pt x="814" y="367"/>
                    <a:pt x="622" y="782"/>
                    <a:pt x="734" y="1101"/>
                  </a:cubicBezTo>
                  <a:cubicBezTo>
                    <a:pt x="958" y="1820"/>
                    <a:pt x="958" y="2410"/>
                    <a:pt x="511" y="3064"/>
                  </a:cubicBezTo>
                  <a:cubicBezTo>
                    <a:pt x="0" y="3830"/>
                    <a:pt x="383" y="4644"/>
                    <a:pt x="1277" y="4948"/>
                  </a:cubicBezTo>
                  <a:cubicBezTo>
                    <a:pt x="1498" y="5026"/>
                    <a:pt x="1746" y="5062"/>
                    <a:pt x="2006" y="5062"/>
                  </a:cubicBezTo>
                  <a:cubicBezTo>
                    <a:pt x="3023" y="5062"/>
                    <a:pt x="4222" y="4507"/>
                    <a:pt x="4692" y="3719"/>
                  </a:cubicBezTo>
                  <a:cubicBezTo>
                    <a:pt x="4820" y="3431"/>
                    <a:pt x="4931" y="3144"/>
                    <a:pt x="5027" y="2857"/>
                  </a:cubicBezTo>
                  <a:cubicBezTo>
                    <a:pt x="4788" y="2522"/>
                    <a:pt x="4628" y="2059"/>
                    <a:pt x="4277" y="1804"/>
                  </a:cubicBezTo>
                  <a:cubicBezTo>
                    <a:pt x="3479" y="1213"/>
                    <a:pt x="2649" y="687"/>
                    <a:pt x="1771" y="208"/>
                  </a:cubicBezTo>
                  <a:cubicBezTo>
                    <a:pt x="1516" y="64"/>
                    <a:pt x="1181" y="64"/>
                    <a:pt x="8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18"/>
            <p:cNvSpPr/>
            <p:nvPr/>
          </p:nvSpPr>
          <p:spPr>
            <a:xfrm>
              <a:off x="6690251" y="2573165"/>
              <a:ext cx="118978" cy="100818"/>
            </a:xfrm>
            <a:custGeom>
              <a:rect b="b" l="l" r="r" t="t"/>
              <a:pathLst>
                <a:path extrusionOk="0" h="1951" w="2293">
                  <a:moveTo>
                    <a:pt x="1544" y="1"/>
                  </a:moveTo>
                  <a:cubicBezTo>
                    <a:pt x="1508" y="1"/>
                    <a:pt x="1471" y="8"/>
                    <a:pt x="1433" y="22"/>
                  </a:cubicBezTo>
                  <a:cubicBezTo>
                    <a:pt x="954" y="197"/>
                    <a:pt x="380" y="612"/>
                    <a:pt x="188" y="1075"/>
                  </a:cubicBezTo>
                  <a:cubicBezTo>
                    <a:pt x="0" y="1552"/>
                    <a:pt x="807" y="1950"/>
                    <a:pt x="1909" y="1950"/>
                  </a:cubicBezTo>
                  <a:cubicBezTo>
                    <a:pt x="2024" y="1950"/>
                    <a:pt x="2142" y="1946"/>
                    <a:pt x="2263" y="1937"/>
                  </a:cubicBezTo>
                  <a:cubicBezTo>
                    <a:pt x="2292" y="881"/>
                    <a:pt x="1958" y="1"/>
                    <a:pt x="15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18"/>
            <p:cNvSpPr/>
            <p:nvPr/>
          </p:nvSpPr>
          <p:spPr>
            <a:xfrm>
              <a:off x="6606401" y="346081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677" y="0"/>
                  </a:moveTo>
                  <a:cubicBezTo>
                    <a:pt x="4565" y="160"/>
                    <a:pt x="4437" y="319"/>
                    <a:pt x="4294" y="463"/>
                  </a:cubicBezTo>
                  <a:cubicBezTo>
                    <a:pt x="3097" y="1596"/>
                    <a:pt x="1884" y="2745"/>
                    <a:pt x="671" y="3862"/>
                  </a:cubicBezTo>
                  <a:cubicBezTo>
                    <a:pt x="112" y="4389"/>
                    <a:pt x="1" y="4868"/>
                    <a:pt x="671" y="5426"/>
                  </a:cubicBezTo>
                  <a:cubicBezTo>
                    <a:pt x="1134" y="5793"/>
                    <a:pt x="1629" y="6224"/>
                    <a:pt x="1900" y="6719"/>
                  </a:cubicBezTo>
                  <a:cubicBezTo>
                    <a:pt x="2528" y="7893"/>
                    <a:pt x="3401" y="8494"/>
                    <a:pt x="4598" y="8494"/>
                  </a:cubicBezTo>
                  <a:cubicBezTo>
                    <a:pt x="4801" y="8494"/>
                    <a:pt x="5014" y="8477"/>
                    <a:pt x="5235" y="8442"/>
                  </a:cubicBezTo>
                  <a:cubicBezTo>
                    <a:pt x="5250" y="8441"/>
                    <a:pt x="5264" y="8440"/>
                    <a:pt x="5279" y="8440"/>
                  </a:cubicBezTo>
                  <a:cubicBezTo>
                    <a:pt x="5381" y="8440"/>
                    <a:pt x="5489" y="8477"/>
                    <a:pt x="5591" y="8477"/>
                  </a:cubicBezTo>
                  <a:cubicBezTo>
                    <a:pt x="5605" y="8477"/>
                    <a:pt x="5620" y="8476"/>
                    <a:pt x="5634" y="8474"/>
                  </a:cubicBezTo>
                  <a:cubicBezTo>
                    <a:pt x="6480" y="8267"/>
                    <a:pt x="7789" y="8299"/>
                    <a:pt x="8044" y="7804"/>
                  </a:cubicBezTo>
                  <a:cubicBezTo>
                    <a:pt x="8491" y="6910"/>
                    <a:pt x="8667" y="5538"/>
                    <a:pt x="8284" y="4644"/>
                  </a:cubicBezTo>
                  <a:cubicBezTo>
                    <a:pt x="7613" y="2984"/>
                    <a:pt x="6448" y="1532"/>
                    <a:pt x="54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18"/>
            <p:cNvSpPr/>
            <p:nvPr/>
          </p:nvSpPr>
          <p:spPr>
            <a:xfrm>
              <a:off x="6486334" y="3320625"/>
              <a:ext cx="246829" cy="239204"/>
            </a:xfrm>
            <a:custGeom>
              <a:rect b="b" l="l" r="r" t="t"/>
              <a:pathLst>
                <a:path extrusionOk="0" h="4629" w="4757">
                  <a:moveTo>
                    <a:pt x="3847" y="0"/>
                  </a:moveTo>
                  <a:lnTo>
                    <a:pt x="1" y="3543"/>
                  </a:lnTo>
                  <a:cubicBezTo>
                    <a:pt x="155" y="3651"/>
                    <a:pt x="340" y="3879"/>
                    <a:pt x="467" y="3879"/>
                  </a:cubicBezTo>
                  <a:cubicBezTo>
                    <a:pt x="471" y="3879"/>
                    <a:pt x="475" y="3879"/>
                    <a:pt x="479" y="3878"/>
                  </a:cubicBezTo>
                  <a:cubicBezTo>
                    <a:pt x="599" y="3857"/>
                    <a:pt x="713" y="3846"/>
                    <a:pt x="823" y="3846"/>
                  </a:cubicBezTo>
                  <a:cubicBezTo>
                    <a:pt x="1442" y="3846"/>
                    <a:pt x="1913" y="4169"/>
                    <a:pt x="2442" y="4548"/>
                  </a:cubicBezTo>
                  <a:cubicBezTo>
                    <a:pt x="2521" y="4604"/>
                    <a:pt x="2647" y="4629"/>
                    <a:pt x="2792" y="4629"/>
                  </a:cubicBezTo>
                  <a:cubicBezTo>
                    <a:pt x="3148" y="4629"/>
                    <a:pt x="3622" y="4481"/>
                    <a:pt x="3815" y="4277"/>
                  </a:cubicBezTo>
                  <a:cubicBezTo>
                    <a:pt x="4757" y="3240"/>
                    <a:pt x="4693" y="1165"/>
                    <a:pt x="38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18"/>
            <p:cNvSpPr/>
            <p:nvPr/>
          </p:nvSpPr>
          <p:spPr>
            <a:xfrm>
              <a:off x="7696191" y="3460816"/>
              <a:ext cx="91114" cy="114047"/>
            </a:xfrm>
            <a:custGeom>
              <a:rect b="b" l="l" r="r" t="t"/>
              <a:pathLst>
                <a:path extrusionOk="0" h="2207" w="1756">
                  <a:moveTo>
                    <a:pt x="958" y="0"/>
                  </a:moveTo>
                  <a:cubicBezTo>
                    <a:pt x="766" y="271"/>
                    <a:pt x="607" y="543"/>
                    <a:pt x="415" y="798"/>
                  </a:cubicBezTo>
                  <a:cubicBezTo>
                    <a:pt x="0" y="1373"/>
                    <a:pt x="192" y="1979"/>
                    <a:pt x="878" y="2155"/>
                  </a:cubicBezTo>
                  <a:cubicBezTo>
                    <a:pt x="1112" y="2181"/>
                    <a:pt x="1358" y="2207"/>
                    <a:pt x="1596" y="2207"/>
                  </a:cubicBezTo>
                  <a:cubicBezTo>
                    <a:pt x="1650" y="2207"/>
                    <a:pt x="1703" y="2205"/>
                    <a:pt x="1756" y="2202"/>
                  </a:cubicBezTo>
                  <a:lnTo>
                    <a:pt x="17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18"/>
            <p:cNvSpPr/>
            <p:nvPr/>
          </p:nvSpPr>
          <p:spPr>
            <a:xfrm>
              <a:off x="6853177" y="4617895"/>
              <a:ext cx="506837" cy="539022"/>
            </a:xfrm>
            <a:custGeom>
              <a:rect b="b" l="l" r="r" t="t"/>
              <a:pathLst>
                <a:path extrusionOk="0" h="10431" w="9768">
                  <a:moveTo>
                    <a:pt x="4522" y="1"/>
                  </a:moveTo>
                  <a:cubicBezTo>
                    <a:pt x="3485" y="1"/>
                    <a:pt x="2462" y="349"/>
                    <a:pt x="1820" y="1052"/>
                  </a:cubicBezTo>
                  <a:cubicBezTo>
                    <a:pt x="1501" y="1339"/>
                    <a:pt x="1150" y="1579"/>
                    <a:pt x="767" y="1770"/>
                  </a:cubicBezTo>
                  <a:cubicBezTo>
                    <a:pt x="96" y="2137"/>
                    <a:pt x="1" y="2648"/>
                    <a:pt x="368" y="3270"/>
                  </a:cubicBezTo>
                  <a:cubicBezTo>
                    <a:pt x="511" y="3510"/>
                    <a:pt x="751" y="3669"/>
                    <a:pt x="862" y="3909"/>
                  </a:cubicBezTo>
                  <a:cubicBezTo>
                    <a:pt x="1385" y="5127"/>
                    <a:pt x="1894" y="5558"/>
                    <a:pt x="2622" y="5558"/>
                  </a:cubicBezTo>
                  <a:cubicBezTo>
                    <a:pt x="3028" y="5558"/>
                    <a:pt x="3503" y="5423"/>
                    <a:pt x="4086" y="5217"/>
                  </a:cubicBezTo>
                  <a:cubicBezTo>
                    <a:pt x="4255" y="5161"/>
                    <a:pt x="4406" y="5131"/>
                    <a:pt x="4541" y="5131"/>
                  </a:cubicBezTo>
                  <a:cubicBezTo>
                    <a:pt x="4904" y="5131"/>
                    <a:pt x="5158" y="5349"/>
                    <a:pt x="5379" y="5872"/>
                  </a:cubicBezTo>
                  <a:cubicBezTo>
                    <a:pt x="5794" y="6829"/>
                    <a:pt x="6480" y="7659"/>
                    <a:pt x="7198" y="8776"/>
                  </a:cubicBezTo>
                  <a:cubicBezTo>
                    <a:pt x="7055" y="8984"/>
                    <a:pt x="6943" y="9191"/>
                    <a:pt x="6847" y="9431"/>
                  </a:cubicBezTo>
                  <a:cubicBezTo>
                    <a:pt x="6767" y="9638"/>
                    <a:pt x="6767" y="9862"/>
                    <a:pt x="6863" y="10069"/>
                  </a:cubicBezTo>
                  <a:cubicBezTo>
                    <a:pt x="7054" y="10317"/>
                    <a:pt x="7403" y="10430"/>
                    <a:pt x="7772" y="10430"/>
                  </a:cubicBezTo>
                  <a:cubicBezTo>
                    <a:pt x="8331" y="10430"/>
                    <a:pt x="8934" y="10170"/>
                    <a:pt x="9097" y="9718"/>
                  </a:cubicBezTo>
                  <a:cubicBezTo>
                    <a:pt x="9337" y="9032"/>
                    <a:pt x="9624" y="8330"/>
                    <a:pt x="9704" y="7611"/>
                  </a:cubicBezTo>
                  <a:cubicBezTo>
                    <a:pt x="9768" y="6957"/>
                    <a:pt x="9608" y="6271"/>
                    <a:pt x="9512" y="5616"/>
                  </a:cubicBezTo>
                  <a:cubicBezTo>
                    <a:pt x="9464" y="5233"/>
                    <a:pt x="9257" y="4834"/>
                    <a:pt x="9337" y="4467"/>
                  </a:cubicBezTo>
                  <a:cubicBezTo>
                    <a:pt x="9624" y="2887"/>
                    <a:pt x="9624" y="2856"/>
                    <a:pt x="8252" y="2010"/>
                  </a:cubicBezTo>
                  <a:cubicBezTo>
                    <a:pt x="7964" y="1786"/>
                    <a:pt x="7709" y="1531"/>
                    <a:pt x="7486" y="1228"/>
                  </a:cubicBezTo>
                  <a:cubicBezTo>
                    <a:pt x="6795" y="413"/>
                    <a:pt x="5650" y="1"/>
                    <a:pt x="45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18"/>
            <p:cNvSpPr/>
            <p:nvPr/>
          </p:nvSpPr>
          <p:spPr>
            <a:xfrm>
              <a:off x="6693364" y="4231117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2187" y="0"/>
                  </a:moveTo>
                  <a:cubicBezTo>
                    <a:pt x="1032" y="0"/>
                    <a:pt x="0" y="966"/>
                    <a:pt x="0" y="2249"/>
                  </a:cubicBezTo>
                  <a:cubicBezTo>
                    <a:pt x="240" y="3255"/>
                    <a:pt x="447" y="4244"/>
                    <a:pt x="703" y="5202"/>
                  </a:cubicBezTo>
                  <a:cubicBezTo>
                    <a:pt x="751" y="5345"/>
                    <a:pt x="990" y="5489"/>
                    <a:pt x="1166" y="5537"/>
                  </a:cubicBezTo>
                  <a:cubicBezTo>
                    <a:pt x="1295" y="5575"/>
                    <a:pt x="1437" y="5592"/>
                    <a:pt x="1586" y="5592"/>
                  </a:cubicBezTo>
                  <a:cubicBezTo>
                    <a:pt x="2763" y="5592"/>
                    <a:pt x="4432" y="4498"/>
                    <a:pt x="4645" y="3478"/>
                  </a:cubicBezTo>
                  <a:cubicBezTo>
                    <a:pt x="4661" y="3303"/>
                    <a:pt x="4613" y="3143"/>
                    <a:pt x="4533" y="3015"/>
                  </a:cubicBezTo>
                  <a:cubicBezTo>
                    <a:pt x="4262" y="2329"/>
                    <a:pt x="4006" y="1643"/>
                    <a:pt x="3703" y="988"/>
                  </a:cubicBezTo>
                  <a:cubicBezTo>
                    <a:pt x="3575" y="701"/>
                    <a:pt x="3384" y="334"/>
                    <a:pt x="3129" y="222"/>
                  </a:cubicBezTo>
                  <a:cubicBezTo>
                    <a:pt x="2817" y="70"/>
                    <a:pt x="2498" y="0"/>
                    <a:pt x="21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18"/>
            <p:cNvSpPr/>
            <p:nvPr/>
          </p:nvSpPr>
          <p:spPr>
            <a:xfrm>
              <a:off x="6251180" y="3572793"/>
              <a:ext cx="302297" cy="330100"/>
            </a:xfrm>
            <a:custGeom>
              <a:rect b="b" l="l" r="r" t="t"/>
              <a:pathLst>
                <a:path extrusionOk="0" h="6388" w="5826">
                  <a:moveTo>
                    <a:pt x="1893" y="0"/>
                  </a:moveTo>
                  <a:cubicBezTo>
                    <a:pt x="1698" y="0"/>
                    <a:pt x="1500" y="32"/>
                    <a:pt x="1309" y="67"/>
                  </a:cubicBezTo>
                  <a:cubicBezTo>
                    <a:pt x="830" y="163"/>
                    <a:pt x="112" y="546"/>
                    <a:pt x="48" y="897"/>
                  </a:cubicBezTo>
                  <a:cubicBezTo>
                    <a:pt x="0" y="1488"/>
                    <a:pt x="192" y="2062"/>
                    <a:pt x="607" y="2493"/>
                  </a:cubicBezTo>
                  <a:cubicBezTo>
                    <a:pt x="1899" y="3722"/>
                    <a:pt x="3320" y="4807"/>
                    <a:pt x="4692" y="5940"/>
                  </a:cubicBezTo>
                  <a:cubicBezTo>
                    <a:pt x="4980" y="6116"/>
                    <a:pt x="5267" y="6260"/>
                    <a:pt x="5570" y="6387"/>
                  </a:cubicBezTo>
                  <a:lnTo>
                    <a:pt x="5825" y="6164"/>
                  </a:lnTo>
                  <a:cubicBezTo>
                    <a:pt x="5299" y="4967"/>
                    <a:pt x="4852" y="3738"/>
                    <a:pt x="4245" y="2573"/>
                  </a:cubicBezTo>
                  <a:cubicBezTo>
                    <a:pt x="3910" y="1919"/>
                    <a:pt x="3240" y="1424"/>
                    <a:pt x="2969" y="754"/>
                  </a:cubicBezTo>
                  <a:cubicBezTo>
                    <a:pt x="2717" y="152"/>
                    <a:pt x="2316" y="0"/>
                    <a:pt x="18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18"/>
            <p:cNvSpPr/>
            <p:nvPr/>
          </p:nvSpPr>
          <p:spPr>
            <a:xfrm>
              <a:off x="7083401" y="4420294"/>
              <a:ext cx="145804" cy="154663"/>
            </a:xfrm>
            <a:custGeom>
              <a:rect b="b" l="l" r="r" t="t"/>
              <a:pathLst>
                <a:path extrusionOk="0" h="2993" w="2810">
                  <a:moveTo>
                    <a:pt x="579" y="0"/>
                  </a:moveTo>
                  <a:cubicBezTo>
                    <a:pt x="311" y="0"/>
                    <a:pt x="162" y="257"/>
                    <a:pt x="112" y="775"/>
                  </a:cubicBezTo>
                  <a:cubicBezTo>
                    <a:pt x="96" y="1014"/>
                    <a:pt x="112" y="1253"/>
                    <a:pt x="112" y="1477"/>
                  </a:cubicBezTo>
                  <a:lnTo>
                    <a:pt x="80" y="1477"/>
                  </a:lnTo>
                  <a:cubicBezTo>
                    <a:pt x="80" y="1541"/>
                    <a:pt x="80" y="1605"/>
                    <a:pt x="80" y="1668"/>
                  </a:cubicBezTo>
                  <a:cubicBezTo>
                    <a:pt x="0" y="2275"/>
                    <a:pt x="32" y="2977"/>
                    <a:pt x="750" y="2993"/>
                  </a:cubicBezTo>
                  <a:cubicBezTo>
                    <a:pt x="1341" y="2977"/>
                    <a:pt x="1915" y="2722"/>
                    <a:pt x="2346" y="2291"/>
                  </a:cubicBezTo>
                  <a:cubicBezTo>
                    <a:pt x="2809" y="1764"/>
                    <a:pt x="2330" y="1269"/>
                    <a:pt x="1868" y="886"/>
                  </a:cubicBezTo>
                  <a:cubicBezTo>
                    <a:pt x="1628" y="695"/>
                    <a:pt x="1437" y="455"/>
                    <a:pt x="1197" y="280"/>
                  </a:cubicBezTo>
                  <a:cubicBezTo>
                    <a:pt x="945" y="94"/>
                    <a:pt x="740" y="0"/>
                    <a:pt x="5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18"/>
            <p:cNvSpPr/>
            <p:nvPr/>
          </p:nvSpPr>
          <p:spPr>
            <a:xfrm>
              <a:off x="6784478" y="4515477"/>
              <a:ext cx="203710" cy="135595"/>
            </a:xfrm>
            <a:custGeom>
              <a:rect b="b" l="l" r="r" t="t"/>
              <a:pathLst>
                <a:path extrusionOk="0" h="2624" w="3926">
                  <a:moveTo>
                    <a:pt x="3275" y="0"/>
                  </a:moveTo>
                  <a:cubicBezTo>
                    <a:pt x="3268" y="0"/>
                    <a:pt x="3262" y="1"/>
                    <a:pt x="3256" y="2"/>
                  </a:cubicBezTo>
                  <a:cubicBezTo>
                    <a:pt x="1756" y="241"/>
                    <a:pt x="782" y="1199"/>
                    <a:pt x="0" y="2587"/>
                  </a:cubicBezTo>
                  <a:cubicBezTo>
                    <a:pt x="137" y="2612"/>
                    <a:pt x="267" y="2624"/>
                    <a:pt x="390" y="2624"/>
                  </a:cubicBezTo>
                  <a:cubicBezTo>
                    <a:pt x="1212" y="2624"/>
                    <a:pt x="1747" y="2114"/>
                    <a:pt x="2330" y="1725"/>
                  </a:cubicBezTo>
                  <a:cubicBezTo>
                    <a:pt x="2649" y="1502"/>
                    <a:pt x="3048" y="1390"/>
                    <a:pt x="3383" y="1183"/>
                  </a:cubicBezTo>
                  <a:cubicBezTo>
                    <a:pt x="3591" y="1039"/>
                    <a:pt x="3766" y="864"/>
                    <a:pt x="3926" y="672"/>
                  </a:cubicBezTo>
                  <a:cubicBezTo>
                    <a:pt x="3710" y="441"/>
                    <a:pt x="3464" y="0"/>
                    <a:pt x="3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18"/>
            <p:cNvSpPr/>
            <p:nvPr/>
          </p:nvSpPr>
          <p:spPr>
            <a:xfrm>
              <a:off x="7187747" y="3531609"/>
              <a:ext cx="146582" cy="129653"/>
            </a:xfrm>
            <a:custGeom>
              <a:rect b="b" l="l" r="r" t="t"/>
              <a:pathLst>
                <a:path extrusionOk="0" h="2509" w="2825">
                  <a:moveTo>
                    <a:pt x="1166" y="0"/>
                  </a:moveTo>
                  <a:cubicBezTo>
                    <a:pt x="824" y="0"/>
                    <a:pt x="418" y="319"/>
                    <a:pt x="128" y="593"/>
                  </a:cubicBezTo>
                  <a:cubicBezTo>
                    <a:pt x="0" y="721"/>
                    <a:pt x="32" y="1279"/>
                    <a:pt x="160" y="1359"/>
                  </a:cubicBezTo>
                  <a:cubicBezTo>
                    <a:pt x="734" y="1662"/>
                    <a:pt x="1341" y="1934"/>
                    <a:pt x="1947" y="2173"/>
                  </a:cubicBezTo>
                  <a:lnTo>
                    <a:pt x="2298" y="2508"/>
                  </a:lnTo>
                  <a:cubicBezTo>
                    <a:pt x="2474" y="2157"/>
                    <a:pt x="2729" y="1822"/>
                    <a:pt x="2793" y="1455"/>
                  </a:cubicBezTo>
                  <a:cubicBezTo>
                    <a:pt x="2825" y="1168"/>
                    <a:pt x="2713" y="864"/>
                    <a:pt x="2506" y="673"/>
                  </a:cubicBezTo>
                  <a:cubicBezTo>
                    <a:pt x="2123" y="370"/>
                    <a:pt x="1660" y="34"/>
                    <a:pt x="1213" y="3"/>
                  </a:cubicBezTo>
                  <a:cubicBezTo>
                    <a:pt x="1197" y="1"/>
                    <a:pt x="1182" y="0"/>
                    <a:pt x="1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18"/>
            <p:cNvSpPr/>
            <p:nvPr/>
          </p:nvSpPr>
          <p:spPr>
            <a:xfrm>
              <a:off x="7935496" y="4441558"/>
              <a:ext cx="122610" cy="81905"/>
            </a:xfrm>
            <a:custGeom>
              <a:rect b="b" l="l" r="r" t="t"/>
              <a:pathLst>
                <a:path extrusionOk="0" h="1585" w="2363">
                  <a:moveTo>
                    <a:pt x="730" y="0"/>
                  </a:moveTo>
                  <a:cubicBezTo>
                    <a:pt x="523" y="0"/>
                    <a:pt x="296" y="85"/>
                    <a:pt x="0" y="228"/>
                  </a:cubicBezTo>
                  <a:cubicBezTo>
                    <a:pt x="495" y="1138"/>
                    <a:pt x="1229" y="1569"/>
                    <a:pt x="2362" y="1585"/>
                  </a:cubicBezTo>
                  <a:cubicBezTo>
                    <a:pt x="1557" y="427"/>
                    <a:pt x="1194" y="0"/>
                    <a:pt x="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18"/>
            <p:cNvSpPr/>
            <p:nvPr/>
          </p:nvSpPr>
          <p:spPr>
            <a:xfrm>
              <a:off x="7196827" y="3696784"/>
              <a:ext cx="102737" cy="58186"/>
            </a:xfrm>
            <a:custGeom>
              <a:rect b="b" l="l" r="r" t="t"/>
              <a:pathLst>
                <a:path extrusionOk="0" h="1126" w="1980">
                  <a:moveTo>
                    <a:pt x="770" y="1"/>
                  </a:moveTo>
                  <a:cubicBezTo>
                    <a:pt x="508" y="1"/>
                    <a:pt x="267" y="168"/>
                    <a:pt x="1" y="503"/>
                  </a:cubicBezTo>
                  <a:lnTo>
                    <a:pt x="1884" y="1126"/>
                  </a:lnTo>
                  <a:cubicBezTo>
                    <a:pt x="1916" y="1030"/>
                    <a:pt x="1948" y="918"/>
                    <a:pt x="1980" y="822"/>
                  </a:cubicBezTo>
                  <a:cubicBezTo>
                    <a:pt x="1478" y="275"/>
                    <a:pt x="1106" y="1"/>
                    <a:pt x="7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18"/>
            <p:cNvSpPr/>
            <p:nvPr/>
          </p:nvSpPr>
          <p:spPr>
            <a:xfrm>
              <a:off x="3598803" y="3925105"/>
              <a:ext cx="81204" cy="50383"/>
            </a:xfrm>
            <a:custGeom>
              <a:rect b="b" l="l" r="r" t="t"/>
              <a:pathLst>
                <a:path extrusionOk="0" h="975" w="1565">
                  <a:moveTo>
                    <a:pt x="1246" y="0"/>
                  </a:moveTo>
                  <a:lnTo>
                    <a:pt x="1" y="367"/>
                  </a:lnTo>
                  <a:cubicBezTo>
                    <a:pt x="468" y="663"/>
                    <a:pt x="753" y="974"/>
                    <a:pt x="1033" y="974"/>
                  </a:cubicBezTo>
                  <a:cubicBezTo>
                    <a:pt x="1040" y="974"/>
                    <a:pt x="1047" y="974"/>
                    <a:pt x="1054" y="974"/>
                  </a:cubicBezTo>
                  <a:cubicBezTo>
                    <a:pt x="1230" y="958"/>
                    <a:pt x="1389" y="479"/>
                    <a:pt x="1565" y="192"/>
                  </a:cubicBezTo>
                  <a:lnTo>
                    <a:pt x="124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18"/>
            <p:cNvSpPr/>
            <p:nvPr/>
          </p:nvSpPr>
          <p:spPr>
            <a:xfrm>
              <a:off x="3681615" y="2990740"/>
              <a:ext cx="81204" cy="50383"/>
            </a:xfrm>
            <a:custGeom>
              <a:rect b="b" l="l" r="r" t="t"/>
              <a:pathLst>
                <a:path extrusionOk="0" h="975" w="1565">
                  <a:moveTo>
                    <a:pt x="1262" y="0"/>
                  </a:moveTo>
                  <a:lnTo>
                    <a:pt x="1" y="383"/>
                  </a:lnTo>
                  <a:cubicBezTo>
                    <a:pt x="484" y="664"/>
                    <a:pt x="769" y="974"/>
                    <a:pt x="1049" y="974"/>
                  </a:cubicBezTo>
                  <a:cubicBezTo>
                    <a:pt x="1056" y="974"/>
                    <a:pt x="1063" y="974"/>
                    <a:pt x="1070" y="974"/>
                  </a:cubicBezTo>
                  <a:cubicBezTo>
                    <a:pt x="1246" y="974"/>
                    <a:pt x="1405" y="479"/>
                    <a:pt x="1565" y="208"/>
                  </a:cubicBezTo>
                  <a:lnTo>
                    <a:pt x="126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18"/>
            <p:cNvSpPr/>
            <p:nvPr/>
          </p:nvSpPr>
          <p:spPr>
            <a:xfrm>
              <a:off x="4780485" y="5040844"/>
              <a:ext cx="58840" cy="71828"/>
            </a:xfrm>
            <a:custGeom>
              <a:rect b="b" l="l" r="r" t="t"/>
              <a:pathLst>
                <a:path extrusionOk="0" h="1390" w="1134">
                  <a:moveTo>
                    <a:pt x="703" y="1"/>
                  </a:moveTo>
                  <a:cubicBezTo>
                    <a:pt x="479" y="384"/>
                    <a:pt x="240" y="751"/>
                    <a:pt x="1" y="1134"/>
                  </a:cubicBezTo>
                  <a:lnTo>
                    <a:pt x="432" y="1389"/>
                  </a:lnTo>
                  <a:lnTo>
                    <a:pt x="1134" y="256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55" name="Google Shape;7655;p18"/>
          <p:cNvSpPr/>
          <p:nvPr/>
        </p:nvSpPr>
        <p:spPr>
          <a:xfrm>
            <a:off x="-103025" y="295275"/>
            <a:ext cx="9288300" cy="4539300"/>
          </a:xfrm>
          <a:prstGeom prst="rect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56" name="Google Shape;7656;p18"/>
          <p:cNvSpPr txBox="1"/>
          <p:nvPr>
            <p:ph type="title"/>
          </p:nvPr>
        </p:nvSpPr>
        <p:spPr>
          <a:xfrm>
            <a:off x="1069850" y="676650"/>
            <a:ext cx="70044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7657" name="Google Shape;7657;p18"/>
          <p:cNvSpPr txBox="1"/>
          <p:nvPr>
            <p:ph idx="1" type="subTitle"/>
          </p:nvPr>
        </p:nvSpPr>
        <p:spPr>
          <a:xfrm>
            <a:off x="1801368" y="1725168"/>
            <a:ext cx="23928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800"/>
              <a:buNone/>
              <a:defRPr b="1" sz="1800"/>
            </a:lvl1pPr>
            <a:lvl2pPr lvl="1">
              <a:spcBef>
                <a:spcPts val="1600"/>
              </a:spcBef>
              <a:spcAft>
                <a:spcPts val="0"/>
              </a:spcAft>
              <a:buSzPts val="1800"/>
              <a:buNone/>
              <a:defRPr b="1" sz="1800"/>
            </a:lvl2pPr>
            <a:lvl3pPr lvl="2">
              <a:spcBef>
                <a:spcPts val="1600"/>
              </a:spcBef>
              <a:spcAft>
                <a:spcPts val="0"/>
              </a:spcAft>
              <a:buSzPts val="1800"/>
              <a:buNone/>
              <a:defRPr b="1" sz="1800"/>
            </a:lvl3pPr>
            <a:lvl4pPr lvl="3">
              <a:spcBef>
                <a:spcPts val="1600"/>
              </a:spcBef>
              <a:spcAft>
                <a:spcPts val="0"/>
              </a:spcAft>
              <a:buSzPts val="1800"/>
              <a:buNone/>
              <a:defRPr b="1" sz="1800"/>
            </a:lvl4pPr>
            <a:lvl5pPr lvl="4">
              <a:spcBef>
                <a:spcPts val="1600"/>
              </a:spcBef>
              <a:spcAft>
                <a:spcPts val="0"/>
              </a:spcAft>
              <a:buSzPts val="1800"/>
              <a:buNone/>
              <a:defRPr b="1" sz="1800"/>
            </a:lvl5pPr>
            <a:lvl6pPr lvl="5">
              <a:spcBef>
                <a:spcPts val="1600"/>
              </a:spcBef>
              <a:spcAft>
                <a:spcPts val="0"/>
              </a:spcAft>
              <a:buSzPts val="1800"/>
              <a:buNone/>
              <a:defRPr b="1" sz="1800"/>
            </a:lvl6pPr>
            <a:lvl7pPr lvl="6">
              <a:spcBef>
                <a:spcPts val="1600"/>
              </a:spcBef>
              <a:spcAft>
                <a:spcPts val="0"/>
              </a:spcAft>
              <a:buSzPts val="1800"/>
              <a:buNone/>
              <a:defRPr b="1" sz="1800"/>
            </a:lvl7pPr>
            <a:lvl8pPr lvl="7">
              <a:spcBef>
                <a:spcPts val="1600"/>
              </a:spcBef>
              <a:spcAft>
                <a:spcPts val="0"/>
              </a:spcAft>
              <a:buSzPts val="1800"/>
              <a:buNone/>
              <a:defRPr b="1" sz="1800"/>
            </a:lvl8pPr>
            <a:lvl9pPr lvl="8">
              <a:spcBef>
                <a:spcPts val="1600"/>
              </a:spcBef>
              <a:spcAft>
                <a:spcPts val="1600"/>
              </a:spcAft>
              <a:buSzPts val="1800"/>
              <a:buNone/>
              <a:defRPr b="1" sz="1800"/>
            </a:lvl9pPr>
          </a:lstStyle>
          <a:p/>
        </p:txBody>
      </p:sp>
      <p:sp>
        <p:nvSpPr>
          <p:cNvPr id="7658" name="Google Shape;7658;p18"/>
          <p:cNvSpPr txBox="1"/>
          <p:nvPr>
            <p:ph hasCustomPrompt="1" idx="2" type="title"/>
          </p:nvPr>
        </p:nvSpPr>
        <p:spPr>
          <a:xfrm>
            <a:off x="832104" y="1644850"/>
            <a:ext cx="8088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t>xx%</a:t>
            </a:r>
          </a:p>
        </p:txBody>
      </p:sp>
      <p:sp>
        <p:nvSpPr>
          <p:cNvPr id="7659" name="Google Shape;7659;p18"/>
          <p:cNvSpPr txBox="1"/>
          <p:nvPr>
            <p:ph idx="3" type="subTitle"/>
          </p:nvPr>
        </p:nvSpPr>
        <p:spPr>
          <a:xfrm>
            <a:off x="1801368" y="3136068"/>
            <a:ext cx="23928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b="1" sz="1800"/>
            </a:lvl1pPr>
            <a:lvl2pPr lvl="1" rtl="0">
              <a:spcBef>
                <a:spcPts val="1600"/>
              </a:spcBef>
              <a:spcAft>
                <a:spcPts val="0"/>
              </a:spcAft>
              <a:buSzPts val="1800"/>
              <a:buNone/>
              <a:defRPr b="1" sz="1800"/>
            </a:lvl2pPr>
            <a:lvl3pPr lvl="2" rtl="0">
              <a:spcBef>
                <a:spcPts val="1600"/>
              </a:spcBef>
              <a:spcAft>
                <a:spcPts val="0"/>
              </a:spcAft>
              <a:buSzPts val="1800"/>
              <a:buNone/>
              <a:defRPr b="1" sz="1800"/>
            </a:lvl3pPr>
            <a:lvl4pPr lvl="3" rtl="0">
              <a:spcBef>
                <a:spcPts val="1600"/>
              </a:spcBef>
              <a:spcAft>
                <a:spcPts val="0"/>
              </a:spcAft>
              <a:buSzPts val="1800"/>
              <a:buNone/>
              <a:defRPr b="1" sz="1800"/>
            </a:lvl4pPr>
            <a:lvl5pPr lvl="4" rtl="0">
              <a:spcBef>
                <a:spcPts val="1600"/>
              </a:spcBef>
              <a:spcAft>
                <a:spcPts val="0"/>
              </a:spcAft>
              <a:buSzPts val="1800"/>
              <a:buNone/>
              <a:defRPr b="1" sz="1800"/>
            </a:lvl5pPr>
            <a:lvl6pPr lvl="5" rtl="0">
              <a:spcBef>
                <a:spcPts val="1600"/>
              </a:spcBef>
              <a:spcAft>
                <a:spcPts val="0"/>
              </a:spcAft>
              <a:buSzPts val="1800"/>
              <a:buNone/>
              <a:defRPr b="1" sz="1800"/>
            </a:lvl6pPr>
            <a:lvl7pPr lvl="6" rtl="0">
              <a:spcBef>
                <a:spcPts val="1600"/>
              </a:spcBef>
              <a:spcAft>
                <a:spcPts val="0"/>
              </a:spcAft>
              <a:buSzPts val="1800"/>
              <a:buNone/>
              <a:defRPr b="1" sz="1800"/>
            </a:lvl7pPr>
            <a:lvl8pPr lvl="7" rtl="0">
              <a:spcBef>
                <a:spcPts val="1600"/>
              </a:spcBef>
              <a:spcAft>
                <a:spcPts val="0"/>
              </a:spcAft>
              <a:buSzPts val="1800"/>
              <a:buNone/>
              <a:defRPr b="1" sz="1800"/>
            </a:lvl8pPr>
            <a:lvl9pPr lvl="8" rtl="0">
              <a:spcBef>
                <a:spcPts val="1600"/>
              </a:spcBef>
              <a:spcAft>
                <a:spcPts val="1600"/>
              </a:spcAft>
              <a:buSzPts val="1800"/>
              <a:buNone/>
              <a:defRPr b="1" sz="1800"/>
            </a:lvl9pPr>
          </a:lstStyle>
          <a:p/>
        </p:txBody>
      </p:sp>
      <p:sp>
        <p:nvSpPr>
          <p:cNvPr id="7660" name="Google Shape;7660;p18"/>
          <p:cNvSpPr txBox="1"/>
          <p:nvPr>
            <p:ph hasCustomPrompt="1" idx="4" type="title"/>
          </p:nvPr>
        </p:nvSpPr>
        <p:spPr>
          <a:xfrm>
            <a:off x="832104" y="3220650"/>
            <a:ext cx="8088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t>xx%</a:t>
            </a:r>
          </a:p>
        </p:txBody>
      </p:sp>
      <p:sp>
        <p:nvSpPr>
          <p:cNvPr id="7661" name="Google Shape;7661;p18"/>
          <p:cNvSpPr txBox="1"/>
          <p:nvPr>
            <p:ph idx="5" type="subTitle"/>
          </p:nvPr>
        </p:nvSpPr>
        <p:spPr>
          <a:xfrm>
            <a:off x="4931400" y="1725168"/>
            <a:ext cx="23928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b="1" sz="1800"/>
            </a:lvl1pPr>
            <a:lvl2pPr lvl="1" rtl="0" algn="r">
              <a:spcBef>
                <a:spcPts val="1600"/>
              </a:spcBef>
              <a:spcAft>
                <a:spcPts val="0"/>
              </a:spcAft>
              <a:buSzPts val="1800"/>
              <a:buNone/>
              <a:defRPr b="1" sz="1800"/>
            </a:lvl2pPr>
            <a:lvl3pPr lvl="2" rtl="0" algn="r">
              <a:spcBef>
                <a:spcPts val="1600"/>
              </a:spcBef>
              <a:spcAft>
                <a:spcPts val="0"/>
              </a:spcAft>
              <a:buSzPts val="1800"/>
              <a:buNone/>
              <a:defRPr b="1" sz="1800"/>
            </a:lvl3pPr>
            <a:lvl4pPr lvl="3" rtl="0" algn="r">
              <a:spcBef>
                <a:spcPts val="1600"/>
              </a:spcBef>
              <a:spcAft>
                <a:spcPts val="0"/>
              </a:spcAft>
              <a:buSzPts val="1800"/>
              <a:buNone/>
              <a:defRPr b="1" sz="1800"/>
            </a:lvl4pPr>
            <a:lvl5pPr lvl="4" rtl="0" algn="r">
              <a:spcBef>
                <a:spcPts val="1600"/>
              </a:spcBef>
              <a:spcAft>
                <a:spcPts val="0"/>
              </a:spcAft>
              <a:buSzPts val="1800"/>
              <a:buNone/>
              <a:defRPr b="1" sz="1800"/>
            </a:lvl5pPr>
            <a:lvl6pPr lvl="5" rtl="0" algn="r">
              <a:spcBef>
                <a:spcPts val="1600"/>
              </a:spcBef>
              <a:spcAft>
                <a:spcPts val="0"/>
              </a:spcAft>
              <a:buSzPts val="1800"/>
              <a:buNone/>
              <a:defRPr b="1" sz="1800"/>
            </a:lvl6pPr>
            <a:lvl7pPr lvl="6" rtl="0" algn="r">
              <a:spcBef>
                <a:spcPts val="1600"/>
              </a:spcBef>
              <a:spcAft>
                <a:spcPts val="0"/>
              </a:spcAft>
              <a:buSzPts val="1800"/>
              <a:buNone/>
              <a:defRPr b="1" sz="1800"/>
            </a:lvl7pPr>
            <a:lvl8pPr lvl="7" rtl="0" algn="r">
              <a:spcBef>
                <a:spcPts val="1600"/>
              </a:spcBef>
              <a:spcAft>
                <a:spcPts val="0"/>
              </a:spcAft>
              <a:buSzPts val="1800"/>
              <a:buNone/>
              <a:defRPr b="1" sz="1800"/>
            </a:lvl8pPr>
            <a:lvl9pPr lvl="8" rtl="0" algn="r">
              <a:spcBef>
                <a:spcPts val="1600"/>
              </a:spcBef>
              <a:spcAft>
                <a:spcPts val="1600"/>
              </a:spcAft>
              <a:buSzPts val="1800"/>
              <a:buNone/>
              <a:defRPr b="1" sz="1800"/>
            </a:lvl9pPr>
          </a:lstStyle>
          <a:p/>
        </p:txBody>
      </p:sp>
      <p:sp>
        <p:nvSpPr>
          <p:cNvPr id="7662" name="Google Shape;7662;p18"/>
          <p:cNvSpPr txBox="1"/>
          <p:nvPr>
            <p:ph hasCustomPrompt="1" idx="6" type="title"/>
          </p:nvPr>
        </p:nvSpPr>
        <p:spPr>
          <a:xfrm>
            <a:off x="7488936" y="1644850"/>
            <a:ext cx="8088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t>xx%</a:t>
            </a:r>
          </a:p>
        </p:txBody>
      </p:sp>
      <p:sp>
        <p:nvSpPr>
          <p:cNvPr id="7663" name="Google Shape;7663;p18"/>
          <p:cNvSpPr txBox="1"/>
          <p:nvPr>
            <p:ph idx="7" type="subTitle"/>
          </p:nvPr>
        </p:nvSpPr>
        <p:spPr>
          <a:xfrm>
            <a:off x="4931400" y="3136068"/>
            <a:ext cx="23928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b="1" sz="1800"/>
            </a:lvl1pPr>
            <a:lvl2pPr lvl="1" rtl="0" algn="r">
              <a:spcBef>
                <a:spcPts val="1600"/>
              </a:spcBef>
              <a:spcAft>
                <a:spcPts val="0"/>
              </a:spcAft>
              <a:buSzPts val="1800"/>
              <a:buNone/>
              <a:defRPr b="1" sz="1800"/>
            </a:lvl2pPr>
            <a:lvl3pPr lvl="2" rtl="0" algn="r">
              <a:spcBef>
                <a:spcPts val="1600"/>
              </a:spcBef>
              <a:spcAft>
                <a:spcPts val="0"/>
              </a:spcAft>
              <a:buSzPts val="1800"/>
              <a:buNone/>
              <a:defRPr b="1" sz="1800"/>
            </a:lvl3pPr>
            <a:lvl4pPr lvl="3" rtl="0" algn="r">
              <a:spcBef>
                <a:spcPts val="1600"/>
              </a:spcBef>
              <a:spcAft>
                <a:spcPts val="0"/>
              </a:spcAft>
              <a:buSzPts val="1800"/>
              <a:buNone/>
              <a:defRPr b="1" sz="1800"/>
            </a:lvl4pPr>
            <a:lvl5pPr lvl="4" rtl="0" algn="r">
              <a:spcBef>
                <a:spcPts val="1600"/>
              </a:spcBef>
              <a:spcAft>
                <a:spcPts val="0"/>
              </a:spcAft>
              <a:buSzPts val="1800"/>
              <a:buNone/>
              <a:defRPr b="1" sz="1800"/>
            </a:lvl5pPr>
            <a:lvl6pPr lvl="5" rtl="0" algn="r">
              <a:spcBef>
                <a:spcPts val="1600"/>
              </a:spcBef>
              <a:spcAft>
                <a:spcPts val="0"/>
              </a:spcAft>
              <a:buSzPts val="1800"/>
              <a:buNone/>
              <a:defRPr b="1" sz="1800"/>
            </a:lvl6pPr>
            <a:lvl7pPr lvl="6" rtl="0" algn="r">
              <a:spcBef>
                <a:spcPts val="1600"/>
              </a:spcBef>
              <a:spcAft>
                <a:spcPts val="0"/>
              </a:spcAft>
              <a:buSzPts val="1800"/>
              <a:buNone/>
              <a:defRPr b="1" sz="1800"/>
            </a:lvl7pPr>
            <a:lvl8pPr lvl="7" rtl="0" algn="r">
              <a:spcBef>
                <a:spcPts val="1600"/>
              </a:spcBef>
              <a:spcAft>
                <a:spcPts val="0"/>
              </a:spcAft>
              <a:buSzPts val="1800"/>
              <a:buNone/>
              <a:defRPr b="1" sz="1800"/>
            </a:lvl8pPr>
            <a:lvl9pPr lvl="8" rtl="0" algn="r">
              <a:spcBef>
                <a:spcPts val="1600"/>
              </a:spcBef>
              <a:spcAft>
                <a:spcPts val="1600"/>
              </a:spcAft>
              <a:buSzPts val="1800"/>
              <a:buNone/>
              <a:defRPr b="1" sz="1800"/>
            </a:lvl9pPr>
          </a:lstStyle>
          <a:p/>
        </p:txBody>
      </p:sp>
      <p:sp>
        <p:nvSpPr>
          <p:cNvPr id="7664" name="Google Shape;7664;p18"/>
          <p:cNvSpPr txBox="1"/>
          <p:nvPr>
            <p:ph hasCustomPrompt="1" idx="8" type="title"/>
          </p:nvPr>
        </p:nvSpPr>
        <p:spPr>
          <a:xfrm>
            <a:off x="7488936" y="3220650"/>
            <a:ext cx="8088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t>xx%</a:t>
            </a:r>
          </a:p>
        </p:txBody>
      </p:sp>
      <p:sp>
        <p:nvSpPr>
          <p:cNvPr id="7665" name="Google Shape;7665;p18"/>
          <p:cNvSpPr txBox="1"/>
          <p:nvPr>
            <p:ph idx="9" type="subTitle"/>
          </p:nvPr>
        </p:nvSpPr>
        <p:spPr>
          <a:xfrm>
            <a:off x="1801368" y="2063496"/>
            <a:ext cx="2754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7666" name="Google Shape;7666;p18"/>
          <p:cNvSpPr txBox="1"/>
          <p:nvPr>
            <p:ph idx="13" type="subTitle"/>
          </p:nvPr>
        </p:nvSpPr>
        <p:spPr>
          <a:xfrm>
            <a:off x="1801368" y="3471672"/>
            <a:ext cx="2754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7667" name="Google Shape;7667;p18"/>
          <p:cNvSpPr txBox="1"/>
          <p:nvPr>
            <p:ph idx="14" type="subTitle"/>
          </p:nvPr>
        </p:nvSpPr>
        <p:spPr>
          <a:xfrm>
            <a:off x="4572000" y="2063496"/>
            <a:ext cx="2752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 algn="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r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7668" name="Google Shape;7668;p18"/>
          <p:cNvSpPr txBox="1"/>
          <p:nvPr>
            <p:ph idx="15" type="subTitle"/>
          </p:nvPr>
        </p:nvSpPr>
        <p:spPr>
          <a:xfrm>
            <a:off x="4572000" y="3471672"/>
            <a:ext cx="2752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 algn="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r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">
  <p:cSld name="CUSTOM_12">
    <p:spTree>
      <p:nvGrpSpPr>
        <p:cNvPr id="7669" name="Shape 76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70" name="Google Shape;7670;p19"/>
          <p:cNvGrpSpPr/>
          <p:nvPr/>
        </p:nvGrpSpPr>
        <p:grpSpPr>
          <a:xfrm>
            <a:off x="0" y="-76200"/>
            <a:ext cx="9415324" cy="5336303"/>
            <a:chOff x="0" y="-76200"/>
            <a:chExt cx="9415324" cy="5336303"/>
          </a:xfrm>
        </p:grpSpPr>
        <p:sp>
          <p:nvSpPr>
            <p:cNvPr id="7671" name="Google Shape;7671;p19"/>
            <p:cNvSpPr/>
            <p:nvPr/>
          </p:nvSpPr>
          <p:spPr>
            <a:xfrm>
              <a:off x="8588861" y="-44059"/>
              <a:ext cx="327047" cy="224321"/>
            </a:xfrm>
            <a:custGeom>
              <a:rect b="b" l="l" r="r" t="t"/>
              <a:pathLst>
                <a:path extrusionOk="0" h="4341" w="6303">
                  <a:moveTo>
                    <a:pt x="335" y="0"/>
                  </a:moveTo>
                  <a:cubicBezTo>
                    <a:pt x="287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04" y="4246"/>
                  </a:cubicBezTo>
                  <a:cubicBezTo>
                    <a:pt x="5115" y="4306"/>
                    <a:pt x="5366" y="4341"/>
                    <a:pt x="5565" y="4341"/>
                  </a:cubicBezTo>
                  <a:cubicBezTo>
                    <a:pt x="6201" y="4341"/>
                    <a:pt x="6303" y="3986"/>
                    <a:pt x="6144" y="3001"/>
                  </a:cubicBezTo>
                  <a:cubicBezTo>
                    <a:pt x="6001" y="1995"/>
                    <a:pt x="5745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19"/>
            <p:cNvSpPr/>
            <p:nvPr/>
          </p:nvSpPr>
          <p:spPr>
            <a:xfrm>
              <a:off x="8991299" y="-54807"/>
              <a:ext cx="267532" cy="216260"/>
            </a:xfrm>
            <a:custGeom>
              <a:rect b="b" l="l" r="r" t="t"/>
              <a:pathLst>
                <a:path extrusionOk="0" h="4185" w="5156">
                  <a:moveTo>
                    <a:pt x="4022" y="1"/>
                  </a:moveTo>
                  <a:lnTo>
                    <a:pt x="0" y="17"/>
                  </a:lnTo>
                  <a:cubicBezTo>
                    <a:pt x="48" y="304"/>
                    <a:pt x="32" y="639"/>
                    <a:pt x="176" y="879"/>
                  </a:cubicBezTo>
                  <a:cubicBezTo>
                    <a:pt x="719" y="1693"/>
                    <a:pt x="1341" y="2459"/>
                    <a:pt x="1900" y="3289"/>
                  </a:cubicBezTo>
                  <a:cubicBezTo>
                    <a:pt x="2292" y="3867"/>
                    <a:pt x="2737" y="4184"/>
                    <a:pt x="3286" y="4184"/>
                  </a:cubicBezTo>
                  <a:cubicBezTo>
                    <a:pt x="3539" y="4184"/>
                    <a:pt x="3815" y="4116"/>
                    <a:pt x="4118" y="3975"/>
                  </a:cubicBezTo>
                  <a:cubicBezTo>
                    <a:pt x="4453" y="3847"/>
                    <a:pt x="4804" y="3751"/>
                    <a:pt x="5155" y="3688"/>
                  </a:cubicBezTo>
                  <a:cubicBezTo>
                    <a:pt x="4756" y="2427"/>
                    <a:pt x="4389" y="1214"/>
                    <a:pt x="40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19"/>
            <p:cNvSpPr/>
            <p:nvPr/>
          </p:nvSpPr>
          <p:spPr>
            <a:xfrm>
              <a:off x="8843887" y="1302611"/>
              <a:ext cx="395071" cy="356454"/>
            </a:xfrm>
            <a:custGeom>
              <a:rect b="b" l="l" r="r" t="t"/>
              <a:pathLst>
                <a:path extrusionOk="0" h="6898" w="7614">
                  <a:moveTo>
                    <a:pt x="3607" y="1"/>
                  </a:moveTo>
                  <a:cubicBezTo>
                    <a:pt x="2650" y="448"/>
                    <a:pt x="1597" y="799"/>
                    <a:pt x="719" y="1389"/>
                  </a:cubicBezTo>
                  <a:cubicBezTo>
                    <a:pt x="80" y="1804"/>
                    <a:pt x="1" y="2634"/>
                    <a:pt x="559" y="3257"/>
                  </a:cubicBezTo>
                  <a:cubicBezTo>
                    <a:pt x="1517" y="4358"/>
                    <a:pt x="2538" y="5427"/>
                    <a:pt x="3623" y="6416"/>
                  </a:cubicBezTo>
                  <a:cubicBezTo>
                    <a:pt x="3982" y="6739"/>
                    <a:pt x="4395" y="6897"/>
                    <a:pt x="4798" y="6897"/>
                  </a:cubicBezTo>
                  <a:cubicBezTo>
                    <a:pt x="5292" y="6897"/>
                    <a:pt x="5770" y="6659"/>
                    <a:pt x="6113" y="6193"/>
                  </a:cubicBezTo>
                  <a:cubicBezTo>
                    <a:pt x="6703" y="5411"/>
                    <a:pt x="7102" y="4485"/>
                    <a:pt x="7501" y="3576"/>
                  </a:cubicBezTo>
                  <a:cubicBezTo>
                    <a:pt x="7613" y="3272"/>
                    <a:pt x="7581" y="2921"/>
                    <a:pt x="7422" y="2634"/>
                  </a:cubicBezTo>
                  <a:cubicBezTo>
                    <a:pt x="6544" y="1309"/>
                    <a:pt x="5139" y="751"/>
                    <a:pt x="360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19"/>
            <p:cNvSpPr/>
            <p:nvPr/>
          </p:nvSpPr>
          <p:spPr>
            <a:xfrm>
              <a:off x="8969766" y="330162"/>
              <a:ext cx="371878" cy="366066"/>
            </a:xfrm>
            <a:custGeom>
              <a:rect b="b" l="l" r="r" t="t"/>
              <a:pathLst>
                <a:path extrusionOk="0" h="7084" w="7167">
                  <a:moveTo>
                    <a:pt x="5703" y="1"/>
                  </a:moveTo>
                  <a:cubicBezTo>
                    <a:pt x="5439" y="1"/>
                    <a:pt x="5152" y="132"/>
                    <a:pt x="4868" y="403"/>
                  </a:cubicBezTo>
                  <a:cubicBezTo>
                    <a:pt x="3926" y="1345"/>
                    <a:pt x="2698" y="1967"/>
                    <a:pt x="1373" y="2158"/>
                  </a:cubicBezTo>
                  <a:cubicBezTo>
                    <a:pt x="128" y="2334"/>
                    <a:pt x="0" y="2829"/>
                    <a:pt x="719" y="3834"/>
                  </a:cubicBezTo>
                  <a:cubicBezTo>
                    <a:pt x="1277" y="4632"/>
                    <a:pt x="2634" y="4887"/>
                    <a:pt x="2474" y="6228"/>
                  </a:cubicBezTo>
                  <a:cubicBezTo>
                    <a:pt x="2474" y="6292"/>
                    <a:pt x="2618" y="6372"/>
                    <a:pt x="2698" y="6435"/>
                  </a:cubicBezTo>
                  <a:cubicBezTo>
                    <a:pt x="3233" y="6868"/>
                    <a:pt x="3806" y="7084"/>
                    <a:pt x="4345" y="7084"/>
                  </a:cubicBezTo>
                  <a:cubicBezTo>
                    <a:pt x="5139" y="7084"/>
                    <a:pt x="5861" y="6617"/>
                    <a:pt x="6288" y="5685"/>
                  </a:cubicBezTo>
                  <a:cubicBezTo>
                    <a:pt x="6735" y="4744"/>
                    <a:pt x="6895" y="3675"/>
                    <a:pt x="7166" y="2733"/>
                  </a:cubicBezTo>
                  <a:cubicBezTo>
                    <a:pt x="6959" y="1983"/>
                    <a:pt x="6863" y="1360"/>
                    <a:pt x="6624" y="770"/>
                  </a:cubicBezTo>
                  <a:cubicBezTo>
                    <a:pt x="6408" y="265"/>
                    <a:pt x="6078" y="1"/>
                    <a:pt x="57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19"/>
            <p:cNvSpPr/>
            <p:nvPr/>
          </p:nvSpPr>
          <p:spPr>
            <a:xfrm>
              <a:off x="8562347" y="1363017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2358" y="1"/>
                  </a:moveTo>
                  <a:cubicBezTo>
                    <a:pt x="2225" y="1"/>
                    <a:pt x="2121" y="23"/>
                    <a:pt x="2091" y="77"/>
                  </a:cubicBezTo>
                  <a:cubicBezTo>
                    <a:pt x="1421" y="1098"/>
                    <a:pt x="671" y="2119"/>
                    <a:pt x="304" y="3237"/>
                  </a:cubicBezTo>
                  <a:cubicBezTo>
                    <a:pt x="0" y="4194"/>
                    <a:pt x="1118" y="4449"/>
                    <a:pt x="1756" y="4705"/>
                  </a:cubicBezTo>
                  <a:cubicBezTo>
                    <a:pt x="1778" y="4713"/>
                    <a:pt x="1803" y="4717"/>
                    <a:pt x="1832" y="4717"/>
                  </a:cubicBezTo>
                  <a:cubicBezTo>
                    <a:pt x="2138" y="4717"/>
                    <a:pt x="2788" y="4274"/>
                    <a:pt x="2905" y="3939"/>
                  </a:cubicBezTo>
                  <a:cubicBezTo>
                    <a:pt x="3224" y="3013"/>
                    <a:pt x="3320" y="2008"/>
                    <a:pt x="3543" y="747"/>
                  </a:cubicBezTo>
                  <a:cubicBezTo>
                    <a:pt x="3496" y="683"/>
                    <a:pt x="3352" y="316"/>
                    <a:pt x="3065" y="156"/>
                  </a:cubicBezTo>
                  <a:cubicBezTo>
                    <a:pt x="2894" y="66"/>
                    <a:pt x="2584" y="1"/>
                    <a:pt x="23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19"/>
            <p:cNvSpPr/>
            <p:nvPr/>
          </p:nvSpPr>
          <p:spPr>
            <a:xfrm>
              <a:off x="8802481" y="1100566"/>
              <a:ext cx="216163" cy="214916"/>
            </a:xfrm>
            <a:custGeom>
              <a:rect b="b" l="l" r="r" t="t"/>
              <a:pathLst>
                <a:path extrusionOk="0" h="4159" w="4166">
                  <a:moveTo>
                    <a:pt x="3815" y="1"/>
                  </a:moveTo>
                  <a:cubicBezTo>
                    <a:pt x="2794" y="607"/>
                    <a:pt x="1708" y="1102"/>
                    <a:pt x="799" y="1820"/>
                  </a:cubicBezTo>
                  <a:cubicBezTo>
                    <a:pt x="1" y="2459"/>
                    <a:pt x="655" y="3145"/>
                    <a:pt x="1070" y="3751"/>
                  </a:cubicBezTo>
                  <a:cubicBezTo>
                    <a:pt x="1259" y="4027"/>
                    <a:pt x="1491" y="4158"/>
                    <a:pt x="1734" y="4158"/>
                  </a:cubicBezTo>
                  <a:cubicBezTo>
                    <a:pt x="1941" y="4158"/>
                    <a:pt x="2157" y="4063"/>
                    <a:pt x="2363" y="3879"/>
                  </a:cubicBezTo>
                  <a:cubicBezTo>
                    <a:pt x="3432" y="2953"/>
                    <a:pt x="3623" y="1597"/>
                    <a:pt x="4166" y="400"/>
                  </a:cubicBezTo>
                  <a:lnTo>
                    <a:pt x="38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19"/>
            <p:cNvSpPr/>
            <p:nvPr/>
          </p:nvSpPr>
          <p:spPr>
            <a:xfrm>
              <a:off x="8810783" y="391344"/>
              <a:ext cx="130860" cy="154767"/>
            </a:xfrm>
            <a:custGeom>
              <a:rect b="b" l="l" r="r" t="t"/>
              <a:pathLst>
                <a:path extrusionOk="0" h="2995" w="2522">
                  <a:moveTo>
                    <a:pt x="2282" y="1"/>
                  </a:moveTo>
                  <a:cubicBezTo>
                    <a:pt x="1995" y="208"/>
                    <a:pt x="1596" y="320"/>
                    <a:pt x="1421" y="591"/>
                  </a:cubicBezTo>
                  <a:cubicBezTo>
                    <a:pt x="926" y="1294"/>
                    <a:pt x="431" y="1996"/>
                    <a:pt x="0" y="2746"/>
                  </a:cubicBezTo>
                  <a:cubicBezTo>
                    <a:pt x="206" y="2914"/>
                    <a:pt x="450" y="2995"/>
                    <a:pt x="691" y="2995"/>
                  </a:cubicBezTo>
                  <a:cubicBezTo>
                    <a:pt x="1069" y="2995"/>
                    <a:pt x="1440" y="2797"/>
                    <a:pt x="1644" y="2427"/>
                  </a:cubicBezTo>
                  <a:cubicBezTo>
                    <a:pt x="1899" y="1980"/>
                    <a:pt x="2139" y="1517"/>
                    <a:pt x="2378" y="1054"/>
                  </a:cubicBezTo>
                  <a:cubicBezTo>
                    <a:pt x="2522" y="799"/>
                    <a:pt x="2330" y="368"/>
                    <a:pt x="22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19"/>
            <p:cNvSpPr/>
            <p:nvPr/>
          </p:nvSpPr>
          <p:spPr>
            <a:xfrm>
              <a:off x="8727971" y="201701"/>
              <a:ext cx="132521" cy="183550"/>
            </a:xfrm>
            <a:custGeom>
              <a:rect b="b" l="l" r="r" t="t"/>
              <a:pathLst>
                <a:path extrusionOk="0" h="3552" w="2554">
                  <a:moveTo>
                    <a:pt x="1485" y="0"/>
                  </a:moveTo>
                  <a:cubicBezTo>
                    <a:pt x="1437" y="112"/>
                    <a:pt x="1373" y="208"/>
                    <a:pt x="1325" y="304"/>
                  </a:cubicBezTo>
                  <a:cubicBezTo>
                    <a:pt x="814" y="1293"/>
                    <a:pt x="463" y="2362"/>
                    <a:pt x="0" y="3463"/>
                  </a:cubicBezTo>
                  <a:cubicBezTo>
                    <a:pt x="235" y="3523"/>
                    <a:pt x="434" y="3552"/>
                    <a:pt x="602" y="3552"/>
                  </a:cubicBezTo>
                  <a:cubicBezTo>
                    <a:pt x="1112" y="3552"/>
                    <a:pt x="1349" y="3289"/>
                    <a:pt x="1469" y="2809"/>
                  </a:cubicBezTo>
                  <a:cubicBezTo>
                    <a:pt x="1548" y="2522"/>
                    <a:pt x="1676" y="2251"/>
                    <a:pt x="1820" y="1995"/>
                  </a:cubicBezTo>
                  <a:cubicBezTo>
                    <a:pt x="2059" y="1580"/>
                    <a:pt x="2298" y="1149"/>
                    <a:pt x="2554" y="734"/>
                  </a:cubicBezTo>
                  <a:cubicBezTo>
                    <a:pt x="2171" y="527"/>
                    <a:pt x="1820" y="272"/>
                    <a:pt x="14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19"/>
            <p:cNvSpPr/>
            <p:nvPr/>
          </p:nvSpPr>
          <p:spPr>
            <a:xfrm>
              <a:off x="8794231" y="793004"/>
              <a:ext cx="139162" cy="265403"/>
            </a:xfrm>
            <a:custGeom>
              <a:rect b="b" l="l" r="r" t="t"/>
              <a:pathLst>
                <a:path extrusionOk="0" h="5136" w="2682">
                  <a:moveTo>
                    <a:pt x="2266" y="0"/>
                  </a:moveTo>
                  <a:cubicBezTo>
                    <a:pt x="2043" y="160"/>
                    <a:pt x="1756" y="287"/>
                    <a:pt x="1596" y="511"/>
                  </a:cubicBezTo>
                  <a:cubicBezTo>
                    <a:pt x="1293" y="894"/>
                    <a:pt x="1053" y="1341"/>
                    <a:pt x="862" y="1803"/>
                  </a:cubicBezTo>
                  <a:cubicBezTo>
                    <a:pt x="527" y="2681"/>
                    <a:pt x="255" y="3591"/>
                    <a:pt x="16" y="4485"/>
                  </a:cubicBezTo>
                  <a:cubicBezTo>
                    <a:pt x="0" y="4708"/>
                    <a:pt x="80" y="4931"/>
                    <a:pt x="223" y="5107"/>
                  </a:cubicBezTo>
                  <a:cubicBezTo>
                    <a:pt x="243" y="5127"/>
                    <a:pt x="288" y="5136"/>
                    <a:pt x="344" y="5136"/>
                  </a:cubicBezTo>
                  <a:cubicBezTo>
                    <a:pt x="471" y="5136"/>
                    <a:pt x="657" y="5089"/>
                    <a:pt x="734" y="5011"/>
                  </a:cubicBezTo>
                  <a:cubicBezTo>
                    <a:pt x="1756" y="4038"/>
                    <a:pt x="2649" y="2968"/>
                    <a:pt x="2681" y="1420"/>
                  </a:cubicBezTo>
                  <a:cubicBezTo>
                    <a:pt x="2681" y="1197"/>
                    <a:pt x="2649" y="974"/>
                    <a:pt x="2601" y="750"/>
                  </a:cubicBezTo>
                  <a:cubicBezTo>
                    <a:pt x="2506" y="495"/>
                    <a:pt x="2394" y="239"/>
                    <a:pt x="22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19"/>
            <p:cNvSpPr/>
            <p:nvPr/>
          </p:nvSpPr>
          <p:spPr>
            <a:xfrm>
              <a:off x="8829826" y="1607744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734" y="1"/>
                  </a:moveTo>
                  <a:lnTo>
                    <a:pt x="734" y="1"/>
                  </a:lnTo>
                  <a:cubicBezTo>
                    <a:pt x="0" y="1262"/>
                    <a:pt x="16" y="2203"/>
                    <a:pt x="750" y="3384"/>
                  </a:cubicBezTo>
                  <a:cubicBezTo>
                    <a:pt x="927" y="3658"/>
                    <a:pt x="1108" y="3746"/>
                    <a:pt x="1294" y="3746"/>
                  </a:cubicBezTo>
                  <a:cubicBezTo>
                    <a:pt x="1623" y="3746"/>
                    <a:pt x="1971" y="3474"/>
                    <a:pt x="2348" y="3474"/>
                  </a:cubicBezTo>
                  <a:cubicBezTo>
                    <a:pt x="2492" y="3474"/>
                    <a:pt x="2640" y="3514"/>
                    <a:pt x="2793" y="3623"/>
                  </a:cubicBezTo>
                  <a:cubicBezTo>
                    <a:pt x="2442" y="2059"/>
                    <a:pt x="1915" y="910"/>
                    <a:pt x="7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19"/>
            <p:cNvSpPr/>
            <p:nvPr/>
          </p:nvSpPr>
          <p:spPr>
            <a:xfrm>
              <a:off x="8618644" y="1707216"/>
              <a:ext cx="125101" cy="161174"/>
            </a:xfrm>
            <a:custGeom>
              <a:rect b="b" l="l" r="r" t="t"/>
              <a:pathLst>
                <a:path extrusionOk="0" h="3119" w="2411">
                  <a:moveTo>
                    <a:pt x="1364" y="0"/>
                  </a:moveTo>
                  <a:cubicBezTo>
                    <a:pt x="1073" y="0"/>
                    <a:pt x="782" y="40"/>
                    <a:pt x="495" y="119"/>
                  </a:cubicBezTo>
                  <a:cubicBezTo>
                    <a:pt x="272" y="198"/>
                    <a:pt x="1" y="837"/>
                    <a:pt x="96" y="1092"/>
                  </a:cubicBezTo>
                  <a:cubicBezTo>
                    <a:pt x="336" y="1778"/>
                    <a:pt x="783" y="2401"/>
                    <a:pt x="1134" y="3055"/>
                  </a:cubicBezTo>
                  <a:lnTo>
                    <a:pt x="1469" y="3119"/>
                  </a:lnTo>
                  <a:cubicBezTo>
                    <a:pt x="1788" y="2417"/>
                    <a:pt x="2075" y="1698"/>
                    <a:pt x="2331" y="980"/>
                  </a:cubicBezTo>
                  <a:cubicBezTo>
                    <a:pt x="2411" y="709"/>
                    <a:pt x="2235" y="103"/>
                    <a:pt x="2091" y="87"/>
                  </a:cubicBezTo>
                  <a:cubicBezTo>
                    <a:pt x="1851" y="28"/>
                    <a:pt x="1608" y="0"/>
                    <a:pt x="13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19"/>
            <p:cNvSpPr/>
            <p:nvPr/>
          </p:nvSpPr>
          <p:spPr>
            <a:xfrm>
              <a:off x="8348674" y="94685"/>
              <a:ext cx="198833" cy="89915"/>
            </a:xfrm>
            <a:custGeom>
              <a:rect b="b" l="l" r="r" t="t"/>
              <a:pathLst>
                <a:path extrusionOk="0" h="1740" w="3832">
                  <a:moveTo>
                    <a:pt x="2867" y="0"/>
                  </a:moveTo>
                  <a:cubicBezTo>
                    <a:pt x="2825" y="0"/>
                    <a:pt x="2789" y="9"/>
                    <a:pt x="2762" y="29"/>
                  </a:cubicBezTo>
                  <a:cubicBezTo>
                    <a:pt x="2444" y="267"/>
                    <a:pt x="2207" y="481"/>
                    <a:pt x="1872" y="481"/>
                  </a:cubicBezTo>
                  <a:cubicBezTo>
                    <a:pt x="1736" y="481"/>
                    <a:pt x="1585" y="446"/>
                    <a:pt x="1405" y="364"/>
                  </a:cubicBezTo>
                  <a:cubicBezTo>
                    <a:pt x="1353" y="339"/>
                    <a:pt x="1291" y="328"/>
                    <a:pt x="1223" y="328"/>
                  </a:cubicBezTo>
                  <a:cubicBezTo>
                    <a:pt x="943" y="328"/>
                    <a:pt x="561" y="516"/>
                    <a:pt x="304" y="683"/>
                  </a:cubicBezTo>
                  <a:cubicBezTo>
                    <a:pt x="113" y="811"/>
                    <a:pt x="33" y="1178"/>
                    <a:pt x="1" y="1433"/>
                  </a:cubicBezTo>
                  <a:cubicBezTo>
                    <a:pt x="1" y="1529"/>
                    <a:pt x="336" y="1736"/>
                    <a:pt x="528" y="1736"/>
                  </a:cubicBezTo>
                  <a:cubicBezTo>
                    <a:pt x="590" y="1739"/>
                    <a:pt x="651" y="1740"/>
                    <a:pt x="713" y="1740"/>
                  </a:cubicBezTo>
                  <a:cubicBezTo>
                    <a:pt x="1819" y="1740"/>
                    <a:pt x="2814" y="1338"/>
                    <a:pt x="3751" y="779"/>
                  </a:cubicBezTo>
                  <a:cubicBezTo>
                    <a:pt x="3783" y="635"/>
                    <a:pt x="3799" y="507"/>
                    <a:pt x="3831" y="364"/>
                  </a:cubicBezTo>
                  <a:cubicBezTo>
                    <a:pt x="3521" y="256"/>
                    <a:pt x="3097" y="0"/>
                    <a:pt x="28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19"/>
            <p:cNvSpPr/>
            <p:nvPr/>
          </p:nvSpPr>
          <p:spPr>
            <a:xfrm>
              <a:off x="8593790" y="2768905"/>
              <a:ext cx="104398" cy="122108"/>
            </a:xfrm>
            <a:custGeom>
              <a:rect b="b" l="l" r="r" t="t"/>
              <a:pathLst>
                <a:path extrusionOk="0" h="2363" w="2012">
                  <a:moveTo>
                    <a:pt x="831" y="0"/>
                  </a:moveTo>
                  <a:cubicBezTo>
                    <a:pt x="145" y="32"/>
                    <a:pt x="1" y="479"/>
                    <a:pt x="33" y="1022"/>
                  </a:cubicBezTo>
                  <a:cubicBezTo>
                    <a:pt x="49" y="1747"/>
                    <a:pt x="298" y="2363"/>
                    <a:pt x="1118" y="2363"/>
                  </a:cubicBezTo>
                  <a:cubicBezTo>
                    <a:pt x="1129" y="2363"/>
                    <a:pt x="1139" y="2362"/>
                    <a:pt x="1150" y="2362"/>
                  </a:cubicBezTo>
                  <a:cubicBezTo>
                    <a:pt x="1485" y="2346"/>
                    <a:pt x="1820" y="2011"/>
                    <a:pt x="2012" y="1899"/>
                  </a:cubicBezTo>
                  <a:cubicBezTo>
                    <a:pt x="2012" y="798"/>
                    <a:pt x="1405" y="0"/>
                    <a:pt x="8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19"/>
            <p:cNvSpPr/>
            <p:nvPr/>
          </p:nvSpPr>
          <p:spPr>
            <a:xfrm>
              <a:off x="9067470" y="789697"/>
              <a:ext cx="67973" cy="175695"/>
            </a:xfrm>
            <a:custGeom>
              <a:rect b="b" l="l" r="r" t="t"/>
              <a:pathLst>
                <a:path extrusionOk="0" h="3400" w="1310">
                  <a:moveTo>
                    <a:pt x="655" y="0"/>
                  </a:moveTo>
                  <a:lnTo>
                    <a:pt x="288" y="96"/>
                  </a:lnTo>
                  <a:cubicBezTo>
                    <a:pt x="192" y="1149"/>
                    <a:pt x="96" y="2187"/>
                    <a:pt x="1" y="3224"/>
                  </a:cubicBezTo>
                  <a:lnTo>
                    <a:pt x="320" y="3400"/>
                  </a:lnTo>
                  <a:cubicBezTo>
                    <a:pt x="655" y="2905"/>
                    <a:pt x="1229" y="2410"/>
                    <a:pt x="1277" y="1883"/>
                  </a:cubicBezTo>
                  <a:cubicBezTo>
                    <a:pt x="1309" y="1277"/>
                    <a:pt x="878" y="623"/>
                    <a:pt x="6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19"/>
            <p:cNvSpPr/>
            <p:nvPr/>
          </p:nvSpPr>
          <p:spPr>
            <a:xfrm>
              <a:off x="8607904" y="1107077"/>
              <a:ext cx="120120" cy="52812"/>
            </a:xfrm>
            <a:custGeom>
              <a:rect b="b" l="l" r="r" t="t"/>
              <a:pathLst>
                <a:path extrusionOk="0" h="1022" w="2315">
                  <a:moveTo>
                    <a:pt x="1096" y="1"/>
                  </a:moveTo>
                  <a:cubicBezTo>
                    <a:pt x="737" y="1"/>
                    <a:pt x="378" y="165"/>
                    <a:pt x="0" y="497"/>
                  </a:cubicBezTo>
                  <a:cubicBezTo>
                    <a:pt x="554" y="850"/>
                    <a:pt x="971" y="1021"/>
                    <a:pt x="1344" y="1021"/>
                  </a:cubicBezTo>
                  <a:cubicBezTo>
                    <a:pt x="1680" y="1021"/>
                    <a:pt x="1981" y="881"/>
                    <a:pt x="2314" y="609"/>
                  </a:cubicBezTo>
                  <a:cubicBezTo>
                    <a:pt x="1894" y="205"/>
                    <a:pt x="1495" y="1"/>
                    <a:pt x="1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19"/>
            <p:cNvSpPr/>
            <p:nvPr/>
          </p:nvSpPr>
          <p:spPr>
            <a:xfrm>
              <a:off x="9010313" y="1860249"/>
              <a:ext cx="108549" cy="52502"/>
            </a:xfrm>
            <a:custGeom>
              <a:rect b="b" l="l" r="r" t="t"/>
              <a:pathLst>
                <a:path extrusionOk="0" h="1016" w="2092">
                  <a:moveTo>
                    <a:pt x="1413" y="0"/>
                  </a:moveTo>
                  <a:cubicBezTo>
                    <a:pt x="947" y="0"/>
                    <a:pt x="482" y="139"/>
                    <a:pt x="17" y="212"/>
                  </a:cubicBezTo>
                  <a:cubicBezTo>
                    <a:pt x="1" y="323"/>
                    <a:pt x="1" y="435"/>
                    <a:pt x="1" y="547"/>
                  </a:cubicBezTo>
                  <a:cubicBezTo>
                    <a:pt x="448" y="706"/>
                    <a:pt x="879" y="930"/>
                    <a:pt x="1341" y="1010"/>
                  </a:cubicBezTo>
                  <a:cubicBezTo>
                    <a:pt x="1361" y="1014"/>
                    <a:pt x="1382" y="1016"/>
                    <a:pt x="1402" y="1016"/>
                  </a:cubicBezTo>
                  <a:cubicBezTo>
                    <a:pt x="1613" y="1016"/>
                    <a:pt x="1859" y="807"/>
                    <a:pt x="2092" y="690"/>
                  </a:cubicBezTo>
                  <a:cubicBezTo>
                    <a:pt x="1916" y="451"/>
                    <a:pt x="1756" y="20"/>
                    <a:pt x="1549" y="4"/>
                  </a:cubicBezTo>
                  <a:cubicBezTo>
                    <a:pt x="1504" y="1"/>
                    <a:pt x="1458" y="0"/>
                    <a:pt x="14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19"/>
            <p:cNvSpPr/>
            <p:nvPr/>
          </p:nvSpPr>
          <p:spPr>
            <a:xfrm>
              <a:off x="8657560" y="1945897"/>
              <a:ext cx="75444" cy="59426"/>
            </a:xfrm>
            <a:custGeom>
              <a:rect b="b" l="l" r="r" t="t"/>
              <a:pathLst>
                <a:path extrusionOk="0" h="1150" w="1454">
                  <a:moveTo>
                    <a:pt x="1" y="0"/>
                  </a:moveTo>
                  <a:lnTo>
                    <a:pt x="767" y="1149"/>
                  </a:lnTo>
                  <a:cubicBezTo>
                    <a:pt x="1453" y="351"/>
                    <a:pt x="1357" y="207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19"/>
            <p:cNvSpPr/>
            <p:nvPr/>
          </p:nvSpPr>
          <p:spPr>
            <a:xfrm>
              <a:off x="7745847" y="470253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3" y="1"/>
                  </a:moveTo>
                  <a:cubicBezTo>
                    <a:pt x="3862" y="1"/>
                    <a:pt x="3652" y="18"/>
                    <a:pt x="3432" y="53"/>
                  </a:cubicBezTo>
                  <a:cubicBezTo>
                    <a:pt x="3419" y="54"/>
                    <a:pt x="3405" y="55"/>
                    <a:pt x="3392" y="55"/>
                  </a:cubicBezTo>
                  <a:cubicBezTo>
                    <a:pt x="3286" y="55"/>
                    <a:pt x="3182" y="13"/>
                    <a:pt x="3092" y="13"/>
                  </a:cubicBezTo>
                  <a:cubicBezTo>
                    <a:pt x="3072" y="13"/>
                    <a:pt x="3052" y="15"/>
                    <a:pt x="3033" y="21"/>
                  </a:cubicBezTo>
                  <a:cubicBezTo>
                    <a:pt x="2187" y="228"/>
                    <a:pt x="862" y="196"/>
                    <a:pt x="607" y="691"/>
                  </a:cubicBezTo>
                  <a:cubicBezTo>
                    <a:pt x="160" y="1585"/>
                    <a:pt x="1" y="2957"/>
                    <a:pt x="368" y="3851"/>
                  </a:cubicBezTo>
                  <a:cubicBezTo>
                    <a:pt x="1038" y="5495"/>
                    <a:pt x="2203" y="6963"/>
                    <a:pt x="3161" y="8495"/>
                  </a:cubicBezTo>
                  <a:lnTo>
                    <a:pt x="3975" y="8479"/>
                  </a:lnTo>
                  <a:cubicBezTo>
                    <a:pt x="4102" y="8319"/>
                    <a:pt x="4214" y="8160"/>
                    <a:pt x="4358" y="8016"/>
                  </a:cubicBezTo>
                  <a:cubicBezTo>
                    <a:pt x="5554" y="6883"/>
                    <a:pt x="6767" y="5750"/>
                    <a:pt x="7980" y="4633"/>
                  </a:cubicBezTo>
                  <a:cubicBezTo>
                    <a:pt x="8555" y="4106"/>
                    <a:pt x="8667" y="3627"/>
                    <a:pt x="7980" y="3069"/>
                  </a:cubicBezTo>
                  <a:cubicBezTo>
                    <a:pt x="7517" y="2686"/>
                    <a:pt x="7039" y="2271"/>
                    <a:pt x="6767" y="1776"/>
                  </a:cubicBezTo>
                  <a:cubicBezTo>
                    <a:pt x="6126" y="602"/>
                    <a:pt x="5251" y="1"/>
                    <a:pt x="40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19"/>
            <p:cNvSpPr/>
            <p:nvPr/>
          </p:nvSpPr>
          <p:spPr>
            <a:xfrm>
              <a:off x="7013821" y="3206375"/>
              <a:ext cx="356986" cy="409628"/>
            </a:xfrm>
            <a:custGeom>
              <a:rect b="b" l="l" r="r" t="t"/>
              <a:pathLst>
                <a:path extrusionOk="0" h="7927" w="6880">
                  <a:moveTo>
                    <a:pt x="692" y="0"/>
                  </a:moveTo>
                  <a:cubicBezTo>
                    <a:pt x="461" y="0"/>
                    <a:pt x="228" y="34"/>
                    <a:pt x="1" y="104"/>
                  </a:cubicBezTo>
                  <a:lnTo>
                    <a:pt x="1" y="5323"/>
                  </a:lnTo>
                  <a:cubicBezTo>
                    <a:pt x="767" y="5993"/>
                    <a:pt x="1549" y="6680"/>
                    <a:pt x="2315" y="7366"/>
                  </a:cubicBezTo>
                  <a:cubicBezTo>
                    <a:pt x="2620" y="7628"/>
                    <a:pt x="2903" y="7927"/>
                    <a:pt x="3271" y="7927"/>
                  </a:cubicBezTo>
                  <a:cubicBezTo>
                    <a:pt x="3441" y="7927"/>
                    <a:pt x="3630" y="7863"/>
                    <a:pt x="3847" y="7701"/>
                  </a:cubicBezTo>
                  <a:cubicBezTo>
                    <a:pt x="4501" y="7222"/>
                    <a:pt x="5187" y="6759"/>
                    <a:pt x="5906" y="6344"/>
                  </a:cubicBezTo>
                  <a:cubicBezTo>
                    <a:pt x="6847" y="5802"/>
                    <a:pt x="6879" y="5515"/>
                    <a:pt x="6113" y="4733"/>
                  </a:cubicBezTo>
                  <a:cubicBezTo>
                    <a:pt x="5523" y="4142"/>
                    <a:pt x="5012" y="3488"/>
                    <a:pt x="4453" y="2881"/>
                  </a:cubicBezTo>
                  <a:cubicBezTo>
                    <a:pt x="3799" y="2163"/>
                    <a:pt x="3161" y="1445"/>
                    <a:pt x="2474" y="775"/>
                  </a:cubicBezTo>
                  <a:cubicBezTo>
                    <a:pt x="2001" y="278"/>
                    <a:pt x="1353" y="0"/>
                    <a:pt x="6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19"/>
            <p:cNvSpPr/>
            <p:nvPr/>
          </p:nvSpPr>
          <p:spPr>
            <a:xfrm>
              <a:off x="7104935" y="-44059"/>
              <a:ext cx="328085" cy="224321"/>
            </a:xfrm>
            <a:custGeom>
              <a:rect b="b" l="l" r="r" t="t"/>
              <a:pathLst>
                <a:path extrusionOk="0" h="4341" w="6323">
                  <a:moveTo>
                    <a:pt x="351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89" y="2905"/>
                    <a:pt x="3017" y="3879"/>
                    <a:pt x="4836" y="4246"/>
                  </a:cubicBezTo>
                  <a:cubicBezTo>
                    <a:pt x="5143" y="4306"/>
                    <a:pt x="5391" y="4341"/>
                    <a:pt x="5588" y="4341"/>
                  </a:cubicBezTo>
                  <a:cubicBezTo>
                    <a:pt x="6218" y="4341"/>
                    <a:pt x="6322" y="3986"/>
                    <a:pt x="6176" y="3001"/>
                  </a:cubicBezTo>
                  <a:cubicBezTo>
                    <a:pt x="6017" y="1995"/>
                    <a:pt x="5762" y="990"/>
                    <a:pt x="55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19"/>
            <p:cNvSpPr/>
            <p:nvPr/>
          </p:nvSpPr>
          <p:spPr>
            <a:xfrm>
              <a:off x="7013821" y="3835761"/>
              <a:ext cx="236088" cy="260907"/>
            </a:xfrm>
            <a:custGeom>
              <a:rect b="b" l="l" r="r" t="t"/>
              <a:pathLst>
                <a:path extrusionOk="0" h="5049" w="4550">
                  <a:moveTo>
                    <a:pt x="1188" y="0"/>
                  </a:moveTo>
                  <a:cubicBezTo>
                    <a:pt x="891" y="0"/>
                    <a:pt x="578" y="199"/>
                    <a:pt x="1" y="564"/>
                  </a:cubicBezTo>
                  <a:lnTo>
                    <a:pt x="1" y="3979"/>
                  </a:lnTo>
                  <a:lnTo>
                    <a:pt x="1660" y="5049"/>
                  </a:lnTo>
                  <a:cubicBezTo>
                    <a:pt x="1916" y="4985"/>
                    <a:pt x="2395" y="4410"/>
                    <a:pt x="2889" y="3868"/>
                  </a:cubicBezTo>
                  <a:cubicBezTo>
                    <a:pt x="3145" y="3580"/>
                    <a:pt x="3480" y="3341"/>
                    <a:pt x="3735" y="3054"/>
                  </a:cubicBezTo>
                  <a:cubicBezTo>
                    <a:pt x="4022" y="2703"/>
                    <a:pt x="4549" y="2176"/>
                    <a:pt x="4453" y="1968"/>
                  </a:cubicBezTo>
                  <a:cubicBezTo>
                    <a:pt x="4262" y="1554"/>
                    <a:pt x="3735" y="1282"/>
                    <a:pt x="3304" y="1011"/>
                  </a:cubicBezTo>
                  <a:cubicBezTo>
                    <a:pt x="3228" y="960"/>
                    <a:pt x="3123" y="952"/>
                    <a:pt x="3015" y="952"/>
                  </a:cubicBezTo>
                  <a:cubicBezTo>
                    <a:pt x="2968" y="952"/>
                    <a:pt x="2921" y="954"/>
                    <a:pt x="2875" y="954"/>
                  </a:cubicBezTo>
                  <a:cubicBezTo>
                    <a:pt x="2761" y="954"/>
                    <a:pt x="2655" y="945"/>
                    <a:pt x="2586" y="883"/>
                  </a:cubicBezTo>
                  <a:cubicBezTo>
                    <a:pt x="1868" y="278"/>
                    <a:pt x="1539" y="0"/>
                    <a:pt x="11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19"/>
            <p:cNvSpPr/>
            <p:nvPr/>
          </p:nvSpPr>
          <p:spPr>
            <a:xfrm>
              <a:off x="7456005" y="-44059"/>
              <a:ext cx="267532" cy="215433"/>
            </a:xfrm>
            <a:custGeom>
              <a:rect b="b" l="l" r="r" t="t"/>
              <a:pathLst>
                <a:path extrusionOk="0" h="4169" w="5156">
                  <a:moveTo>
                    <a:pt x="1" y="0"/>
                  </a:moveTo>
                  <a:cubicBezTo>
                    <a:pt x="65" y="288"/>
                    <a:pt x="33" y="639"/>
                    <a:pt x="177" y="862"/>
                  </a:cubicBezTo>
                  <a:cubicBezTo>
                    <a:pt x="719" y="1692"/>
                    <a:pt x="1342" y="2442"/>
                    <a:pt x="1916" y="3288"/>
                  </a:cubicBezTo>
                  <a:cubicBezTo>
                    <a:pt x="2297" y="3854"/>
                    <a:pt x="2738" y="4168"/>
                    <a:pt x="3284" y="4168"/>
                  </a:cubicBezTo>
                  <a:cubicBezTo>
                    <a:pt x="3538" y="4168"/>
                    <a:pt x="3814" y="4100"/>
                    <a:pt x="4118" y="3958"/>
                  </a:cubicBezTo>
                  <a:cubicBezTo>
                    <a:pt x="4454" y="3847"/>
                    <a:pt x="4805" y="3751"/>
                    <a:pt x="5156" y="3687"/>
                  </a:cubicBezTo>
                  <a:cubicBezTo>
                    <a:pt x="4757" y="2410"/>
                    <a:pt x="4390" y="1213"/>
                    <a:pt x="40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19"/>
            <p:cNvSpPr/>
            <p:nvPr/>
          </p:nvSpPr>
          <p:spPr>
            <a:xfrm>
              <a:off x="7013821" y="2754850"/>
              <a:ext cx="188871" cy="256980"/>
            </a:xfrm>
            <a:custGeom>
              <a:rect b="b" l="l" r="r" t="t"/>
              <a:pathLst>
                <a:path extrusionOk="0" h="4973" w="3640">
                  <a:moveTo>
                    <a:pt x="1" y="1"/>
                  </a:moveTo>
                  <a:lnTo>
                    <a:pt x="1" y="4613"/>
                  </a:lnTo>
                  <a:cubicBezTo>
                    <a:pt x="384" y="4709"/>
                    <a:pt x="767" y="4805"/>
                    <a:pt x="1166" y="4916"/>
                  </a:cubicBezTo>
                  <a:cubicBezTo>
                    <a:pt x="1312" y="4955"/>
                    <a:pt x="1449" y="4973"/>
                    <a:pt x="1576" y="4973"/>
                  </a:cubicBezTo>
                  <a:cubicBezTo>
                    <a:pt x="2138" y="4973"/>
                    <a:pt x="2505" y="4615"/>
                    <a:pt x="2714" y="4055"/>
                  </a:cubicBezTo>
                  <a:cubicBezTo>
                    <a:pt x="3639" y="1565"/>
                    <a:pt x="2969" y="416"/>
                    <a:pt x="400" y="17"/>
                  </a:cubicBezTo>
                  <a:cubicBezTo>
                    <a:pt x="272" y="1"/>
                    <a:pt x="128" y="1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19"/>
            <p:cNvSpPr/>
            <p:nvPr/>
          </p:nvSpPr>
          <p:spPr>
            <a:xfrm>
              <a:off x="8045600" y="4980593"/>
              <a:ext cx="271683" cy="160916"/>
            </a:xfrm>
            <a:custGeom>
              <a:rect b="b" l="l" r="r" t="t"/>
              <a:pathLst>
                <a:path extrusionOk="0" h="3114" w="5236">
                  <a:moveTo>
                    <a:pt x="2965" y="0"/>
                  </a:moveTo>
                  <a:cubicBezTo>
                    <a:pt x="2950" y="0"/>
                    <a:pt x="2936" y="1"/>
                    <a:pt x="2921" y="2"/>
                  </a:cubicBezTo>
                  <a:cubicBezTo>
                    <a:pt x="1517" y="114"/>
                    <a:pt x="161" y="1678"/>
                    <a:pt x="1" y="3114"/>
                  </a:cubicBezTo>
                  <a:lnTo>
                    <a:pt x="5236" y="3114"/>
                  </a:lnTo>
                  <a:cubicBezTo>
                    <a:pt x="5188" y="2922"/>
                    <a:pt x="5220" y="2619"/>
                    <a:pt x="5108" y="2555"/>
                  </a:cubicBezTo>
                  <a:cubicBezTo>
                    <a:pt x="4422" y="2108"/>
                    <a:pt x="4262" y="1470"/>
                    <a:pt x="4118" y="720"/>
                  </a:cubicBezTo>
                  <a:cubicBezTo>
                    <a:pt x="4041" y="412"/>
                    <a:pt x="3370" y="0"/>
                    <a:pt x="29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19"/>
            <p:cNvSpPr/>
            <p:nvPr/>
          </p:nvSpPr>
          <p:spPr>
            <a:xfrm>
              <a:off x="7013821" y="4741602"/>
              <a:ext cx="135893" cy="161588"/>
            </a:xfrm>
            <a:custGeom>
              <a:rect b="b" l="l" r="r" t="t"/>
              <a:pathLst>
                <a:path extrusionOk="0" h="3127" w="2619">
                  <a:moveTo>
                    <a:pt x="1189" y="1"/>
                  </a:moveTo>
                  <a:cubicBezTo>
                    <a:pt x="749" y="1"/>
                    <a:pt x="289" y="108"/>
                    <a:pt x="1" y="302"/>
                  </a:cubicBezTo>
                  <a:lnTo>
                    <a:pt x="1" y="3127"/>
                  </a:lnTo>
                  <a:cubicBezTo>
                    <a:pt x="527" y="3127"/>
                    <a:pt x="1038" y="3095"/>
                    <a:pt x="1565" y="3031"/>
                  </a:cubicBezTo>
                  <a:cubicBezTo>
                    <a:pt x="1852" y="2999"/>
                    <a:pt x="2331" y="2839"/>
                    <a:pt x="2363" y="2680"/>
                  </a:cubicBezTo>
                  <a:cubicBezTo>
                    <a:pt x="2442" y="1962"/>
                    <a:pt x="2618" y="1148"/>
                    <a:pt x="2363" y="509"/>
                  </a:cubicBezTo>
                  <a:cubicBezTo>
                    <a:pt x="2231" y="159"/>
                    <a:pt x="1725" y="1"/>
                    <a:pt x="11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19"/>
            <p:cNvSpPr/>
            <p:nvPr/>
          </p:nvSpPr>
          <p:spPr>
            <a:xfrm>
              <a:off x="8019138" y="-44059"/>
              <a:ext cx="197951" cy="92912"/>
            </a:xfrm>
            <a:custGeom>
              <a:rect b="b" l="l" r="r" t="t"/>
              <a:pathLst>
                <a:path extrusionOk="0" h="1798" w="3815">
                  <a:moveTo>
                    <a:pt x="0" y="0"/>
                  </a:moveTo>
                  <a:cubicBezTo>
                    <a:pt x="511" y="304"/>
                    <a:pt x="1038" y="559"/>
                    <a:pt x="1516" y="894"/>
                  </a:cubicBezTo>
                  <a:cubicBezTo>
                    <a:pt x="2337" y="1472"/>
                    <a:pt x="2806" y="1797"/>
                    <a:pt x="3106" y="1797"/>
                  </a:cubicBezTo>
                  <a:cubicBezTo>
                    <a:pt x="3494" y="1797"/>
                    <a:pt x="3598" y="1252"/>
                    <a:pt x="38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19"/>
            <p:cNvSpPr/>
            <p:nvPr/>
          </p:nvSpPr>
          <p:spPr>
            <a:xfrm>
              <a:off x="7013821" y="5027358"/>
              <a:ext cx="91166" cy="114150"/>
            </a:xfrm>
            <a:custGeom>
              <a:rect b="b" l="l" r="r" t="t"/>
              <a:pathLst>
                <a:path extrusionOk="0" h="2209" w="1757">
                  <a:moveTo>
                    <a:pt x="219" y="1"/>
                  </a:moveTo>
                  <a:cubicBezTo>
                    <a:pt x="145" y="1"/>
                    <a:pt x="73" y="3"/>
                    <a:pt x="1" y="7"/>
                  </a:cubicBezTo>
                  <a:lnTo>
                    <a:pt x="1" y="2209"/>
                  </a:lnTo>
                  <a:lnTo>
                    <a:pt x="799" y="2209"/>
                  </a:lnTo>
                  <a:cubicBezTo>
                    <a:pt x="974" y="1938"/>
                    <a:pt x="1150" y="1666"/>
                    <a:pt x="1341" y="1411"/>
                  </a:cubicBezTo>
                  <a:cubicBezTo>
                    <a:pt x="1756" y="836"/>
                    <a:pt x="1565" y="230"/>
                    <a:pt x="878" y="54"/>
                  </a:cubicBezTo>
                  <a:cubicBezTo>
                    <a:pt x="663" y="19"/>
                    <a:pt x="439" y="1"/>
                    <a:pt x="2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19"/>
            <p:cNvSpPr/>
            <p:nvPr/>
          </p:nvSpPr>
          <p:spPr>
            <a:xfrm>
              <a:off x="9010353" y="4948347"/>
              <a:ext cx="115138" cy="92395"/>
            </a:xfrm>
            <a:custGeom>
              <a:rect b="b" l="l" r="r" t="t"/>
              <a:pathLst>
                <a:path extrusionOk="0" h="1788" w="2219">
                  <a:moveTo>
                    <a:pt x="1436" y="0"/>
                  </a:moveTo>
                  <a:lnTo>
                    <a:pt x="1085" y="48"/>
                  </a:lnTo>
                  <a:lnTo>
                    <a:pt x="0" y="1788"/>
                  </a:lnTo>
                  <a:lnTo>
                    <a:pt x="2218" y="1788"/>
                  </a:lnTo>
                  <a:lnTo>
                    <a:pt x="143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19"/>
            <p:cNvSpPr/>
            <p:nvPr/>
          </p:nvSpPr>
          <p:spPr>
            <a:xfrm>
              <a:off x="8411614" y="2218011"/>
              <a:ext cx="650929" cy="442596"/>
            </a:xfrm>
            <a:custGeom>
              <a:rect b="b" l="l" r="r" t="t"/>
              <a:pathLst>
                <a:path extrusionOk="0" h="8565" w="12545">
                  <a:moveTo>
                    <a:pt x="3863" y="1"/>
                  </a:moveTo>
                  <a:cubicBezTo>
                    <a:pt x="3273" y="256"/>
                    <a:pt x="2475" y="368"/>
                    <a:pt x="2092" y="830"/>
                  </a:cubicBezTo>
                  <a:cubicBezTo>
                    <a:pt x="1453" y="1596"/>
                    <a:pt x="1070" y="2602"/>
                    <a:pt x="575" y="3512"/>
                  </a:cubicBezTo>
                  <a:cubicBezTo>
                    <a:pt x="1" y="4565"/>
                    <a:pt x="272" y="5650"/>
                    <a:pt x="1102" y="6400"/>
                  </a:cubicBezTo>
                  <a:cubicBezTo>
                    <a:pt x="2219" y="7422"/>
                    <a:pt x="3687" y="7390"/>
                    <a:pt x="4996" y="7852"/>
                  </a:cubicBezTo>
                  <a:cubicBezTo>
                    <a:pt x="5034" y="7868"/>
                    <a:pt x="5078" y="7875"/>
                    <a:pt x="5126" y="7875"/>
                  </a:cubicBezTo>
                  <a:cubicBezTo>
                    <a:pt x="5317" y="7875"/>
                    <a:pt x="5564" y="7763"/>
                    <a:pt x="5730" y="7661"/>
                  </a:cubicBezTo>
                  <a:cubicBezTo>
                    <a:pt x="5946" y="7528"/>
                    <a:pt x="6144" y="7468"/>
                    <a:pt x="6334" y="7468"/>
                  </a:cubicBezTo>
                  <a:cubicBezTo>
                    <a:pt x="6623" y="7468"/>
                    <a:pt x="6894" y="7606"/>
                    <a:pt x="7183" y="7837"/>
                  </a:cubicBezTo>
                  <a:cubicBezTo>
                    <a:pt x="7800" y="8325"/>
                    <a:pt x="8312" y="8565"/>
                    <a:pt x="8833" y="8565"/>
                  </a:cubicBezTo>
                  <a:cubicBezTo>
                    <a:pt x="9349" y="8565"/>
                    <a:pt x="9874" y="8329"/>
                    <a:pt x="10518" y="7868"/>
                  </a:cubicBezTo>
                  <a:cubicBezTo>
                    <a:pt x="10789" y="7677"/>
                    <a:pt x="11093" y="7533"/>
                    <a:pt x="11380" y="7374"/>
                  </a:cubicBezTo>
                  <a:cubicBezTo>
                    <a:pt x="12274" y="6863"/>
                    <a:pt x="12545" y="5778"/>
                    <a:pt x="11906" y="4980"/>
                  </a:cubicBezTo>
                  <a:cubicBezTo>
                    <a:pt x="11172" y="4086"/>
                    <a:pt x="10534" y="2953"/>
                    <a:pt x="9576" y="2410"/>
                  </a:cubicBezTo>
                  <a:cubicBezTo>
                    <a:pt x="7821" y="1437"/>
                    <a:pt x="5858" y="814"/>
                    <a:pt x="386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19"/>
            <p:cNvSpPr/>
            <p:nvPr/>
          </p:nvSpPr>
          <p:spPr>
            <a:xfrm>
              <a:off x="8902676" y="4452849"/>
              <a:ext cx="512649" cy="469312"/>
            </a:xfrm>
            <a:custGeom>
              <a:rect b="b" l="l" r="r" t="t"/>
              <a:pathLst>
                <a:path extrusionOk="0" h="9082" w="9880">
                  <a:moveTo>
                    <a:pt x="4501" y="1"/>
                  </a:moveTo>
                  <a:cubicBezTo>
                    <a:pt x="2985" y="272"/>
                    <a:pt x="1645" y="416"/>
                    <a:pt x="687" y="1613"/>
                  </a:cubicBezTo>
                  <a:cubicBezTo>
                    <a:pt x="160" y="2251"/>
                    <a:pt x="1" y="2778"/>
                    <a:pt x="559" y="3448"/>
                  </a:cubicBezTo>
                  <a:cubicBezTo>
                    <a:pt x="910" y="3911"/>
                    <a:pt x="1182" y="4454"/>
                    <a:pt x="1517" y="4948"/>
                  </a:cubicBezTo>
                  <a:cubicBezTo>
                    <a:pt x="1820" y="5395"/>
                    <a:pt x="2059" y="6034"/>
                    <a:pt x="2474" y="6193"/>
                  </a:cubicBezTo>
                  <a:cubicBezTo>
                    <a:pt x="3831" y="6720"/>
                    <a:pt x="4868" y="7629"/>
                    <a:pt x="5826" y="8651"/>
                  </a:cubicBezTo>
                  <a:cubicBezTo>
                    <a:pt x="6098" y="8933"/>
                    <a:pt x="6382" y="9082"/>
                    <a:pt x="6686" y="9082"/>
                  </a:cubicBezTo>
                  <a:cubicBezTo>
                    <a:pt x="6899" y="9082"/>
                    <a:pt x="7122" y="9009"/>
                    <a:pt x="7358" y="8858"/>
                  </a:cubicBezTo>
                  <a:cubicBezTo>
                    <a:pt x="7789" y="8619"/>
                    <a:pt x="8204" y="8348"/>
                    <a:pt x="8619" y="8044"/>
                  </a:cubicBezTo>
                  <a:cubicBezTo>
                    <a:pt x="8826" y="7853"/>
                    <a:pt x="9066" y="7486"/>
                    <a:pt x="9034" y="7231"/>
                  </a:cubicBezTo>
                  <a:cubicBezTo>
                    <a:pt x="8842" y="5826"/>
                    <a:pt x="9129" y="4533"/>
                    <a:pt x="9656" y="3241"/>
                  </a:cubicBezTo>
                  <a:cubicBezTo>
                    <a:pt x="9879" y="2666"/>
                    <a:pt x="9784" y="2283"/>
                    <a:pt x="9082" y="2028"/>
                  </a:cubicBezTo>
                  <a:cubicBezTo>
                    <a:pt x="8076" y="1645"/>
                    <a:pt x="7134" y="1070"/>
                    <a:pt x="6129" y="607"/>
                  </a:cubicBezTo>
                  <a:cubicBezTo>
                    <a:pt x="5570" y="352"/>
                    <a:pt x="4964" y="177"/>
                    <a:pt x="450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19"/>
            <p:cNvSpPr/>
            <p:nvPr/>
          </p:nvSpPr>
          <p:spPr>
            <a:xfrm>
              <a:off x="7440283" y="3445417"/>
              <a:ext cx="507667" cy="539022"/>
            </a:xfrm>
            <a:custGeom>
              <a:rect b="b" l="l" r="r" t="t"/>
              <a:pathLst>
                <a:path extrusionOk="0" h="10431" w="9784">
                  <a:moveTo>
                    <a:pt x="2003" y="1"/>
                  </a:moveTo>
                  <a:cubicBezTo>
                    <a:pt x="1443" y="1"/>
                    <a:pt x="834" y="261"/>
                    <a:pt x="671" y="713"/>
                  </a:cubicBezTo>
                  <a:cubicBezTo>
                    <a:pt x="448" y="1399"/>
                    <a:pt x="160" y="2101"/>
                    <a:pt x="81" y="2820"/>
                  </a:cubicBezTo>
                  <a:cubicBezTo>
                    <a:pt x="1" y="3474"/>
                    <a:pt x="176" y="4160"/>
                    <a:pt x="256" y="4815"/>
                  </a:cubicBezTo>
                  <a:cubicBezTo>
                    <a:pt x="304" y="5198"/>
                    <a:pt x="511" y="5597"/>
                    <a:pt x="448" y="5964"/>
                  </a:cubicBezTo>
                  <a:cubicBezTo>
                    <a:pt x="160" y="7528"/>
                    <a:pt x="160" y="7575"/>
                    <a:pt x="1517" y="8421"/>
                  </a:cubicBezTo>
                  <a:cubicBezTo>
                    <a:pt x="1820" y="8645"/>
                    <a:pt x="2075" y="8900"/>
                    <a:pt x="2299" y="9203"/>
                  </a:cubicBezTo>
                  <a:cubicBezTo>
                    <a:pt x="2989" y="10018"/>
                    <a:pt x="4134" y="10430"/>
                    <a:pt x="5262" y="10430"/>
                  </a:cubicBezTo>
                  <a:cubicBezTo>
                    <a:pt x="6299" y="10430"/>
                    <a:pt x="7322" y="10082"/>
                    <a:pt x="7964" y="9379"/>
                  </a:cubicBezTo>
                  <a:cubicBezTo>
                    <a:pt x="8268" y="9092"/>
                    <a:pt x="8635" y="8852"/>
                    <a:pt x="9018" y="8661"/>
                  </a:cubicBezTo>
                  <a:cubicBezTo>
                    <a:pt x="9672" y="8294"/>
                    <a:pt x="9784" y="7783"/>
                    <a:pt x="9417" y="7161"/>
                  </a:cubicBezTo>
                  <a:cubicBezTo>
                    <a:pt x="9273" y="6921"/>
                    <a:pt x="9018" y="6762"/>
                    <a:pt x="8922" y="6522"/>
                  </a:cubicBezTo>
                  <a:cubicBezTo>
                    <a:pt x="8387" y="5298"/>
                    <a:pt x="7878" y="4869"/>
                    <a:pt x="7148" y="4869"/>
                  </a:cubicBezTo>
                  <a:cubicBezTo>
                    <a:pt x="6746" y="4869"/>
                    <a:pt x="6276" y="4999"/>
                    <a:pt x="5698" y="5198"/>
                  </a:cubicBezTo>
                  <a:cubicBezTo>
                    <a:pt x="5523" y="5261"/>
                    <a:pt x="5368" y="5294"/>
                    <a:pt x="5228" y="5294"/>
                  </a:cubicBezTo>
                  <a:cubicBezTo>
                    <a:pt x="4874" y="5294"/>
                    <a:pt x="4623" y="5075"/>
                    <a:pt x="4405" y="4559"/>
                  </a:cubicBezTo>
                  <a:cubicBezTo>
                    <a:pt x="3975" y="3602"/>
                    <a:pt x="3304" y="2756"/>
                    <a:pt x="2586" y="1655"/>
                  </a:cubicBezTo>
                  <a:cubicBezTo>
                    <a:pt x="2714" y="1447"/>
                    <a:pt x="2826" y="1224"/>
                    <a:pt x="2921" y="1000"/>
                  </a:cubicBezTo>
                  <a:cubicBezTo>
                    <a:pt x="3001" y="793"/>
                    <a:pt x="3001" y="569"/>
                    <a:pt x="2905" y="362"/>
                  </a:cubicBezTo>
                  <a:cubicBezTo>
                    <a:pt x="2721" y="114"/>
                    <a:pt x="2373" y="1"/>
                    <a:pt x="20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19"/>
            <p:cNvSpPr/>
            <p:nvPr/>
          </p:nvSpPr>
          <p:spPr>
            <a:xfrm>
              <a:off x="8100290" y="4252665"/>
              <a:ext cx="353613" cy="540882"/>
            </a:xfrm>
            <a:custGeom>
              <a:rect b="b" l="l" r="r" t="t"/>
              <a:pathLst>
                <a:path extrusionOk="0" h="10467" w="6815">
                  <a:moveTo>
                    <a:pt x="5765" y="1"/>
                  </a:moveTo>
                  <a:cubicBezTo>
                    <a:pt x="5433" y="1"/>
                    <a:pt x="4977" y="297"/>
                    <a:pt x="4676" y="555"/>
                  </a:cubicBezTo>
                  <a:cubicBezTo>
                    <a:pt x="4198" y="954"/>
                    <a:pt x="3830" y="1497"/>
                    <a:pt x="3400" y="1960"/>
                  </a:cubicBezTo>
                  <a:cubicBezTo>
                    <a:pt x="2809" y="2582"/>
                    <a:pt x="1995" y="3093"/>
                    <a:pt x="1676" y="3843"/>
                  </a:cubicBezTo>
                  <a:cubicBezTo>
                    <a:pt x="1022" y="5295"/>
                    <a:pt x="623" y="6859"/>
                    <a:pt x="176" y="8391"/>
                  </a:cubicBezTo>
                  <a:cubicBezTo>
                    <a:pt x="0" y="8966"/>
                    <a:pt x="208" y="9461"/>
                    <a:pt x="862" y="9636"/>
                  </a:cubicBezTo>
                  <a:cubicBezTo>
                    <a:pt x="1995" y="9924"/>
                    <a:pt x="3112" y="10195"/>
                    <a:pt x="4245" y="10466"/>
                  </a:cubicBezTo>
                  <a:cubicBezTo>
                    <a:pt x="5570" y="10307"/>
                    <a:pt x="5825" y="10083"/>
                    <a:pt x="5937" y="8790"/>
                  </a:cubicBezTo>
                  <a:cubicBezTo>
                    <a:pt x="6065" y="7657"/>
                    <a:pt x="6208" y="6524"/>
                    <a:pt x="6320" y="5391"/>
                  </a:cubicBezTo>
                  <a:cubicBezTo>
                    <a:pt x="6464" y="4066"/>
                    <a:pt x="6591" y="2726"/>
                    <a:pt x="6735" y="1401"/>
                  </a:cubicBezTo>
                  <a:cubicBezTo>
                    <a:pt x="6815" y="699"/>
                    <a:pt x="6496" y="141"/>
                    <a:pt x="5873" y="13"/>
                  </a:cubicBezTo>
                  <a:cubicBezTo>
                    <a:pt x="5839" y="5"/>
                    <a:pt x="5803" y="1"/>
                    <a:pt x="57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19"/>
            <p:cNvSpPr/>
            <p:nvPr/>
          </p:nvSpPr>
          <p:spPr>
            <a:xfrm>
              <a:off x="8769377" y="3494818"/>
              <a:ext cx="371048" cy="368339"/>
            </a:xfrm>
            <a:custGeom>
              <a:rect b="b" l="l" r="r" t="t"/>
              <a:pathLst>
                <a:path extrusionOk="0" h="7128" w="7151">
                  <a:moveTo>
                    <a:pt x="2679" y="1"/>
                  </a:moveTo>
                  <a:cubicBezTo>
                    <a:pt x="2305" y="1"/>
                    <a:pt x="1930" y="122"/>
                    <a:pt x="1580" y="379"/>
                  </a:cubicBezTo>
                  <a:cubicBezTo>
                    <a:pt x="463" y="1209"/>
                    <a:pt x="0" y="2662"/>
                    <a:pt x="463" y="3970"/>
                  </a:cubicBezTo>
                  <a:cubicBezTo>
                    <a:pt x="527" y="4258"/>
                    <a:pt x="591" y="4529"/>
                    <a:pt x="623" y="4816"/>
                  </a:cubicBezTo>
                  <a:cubicBezTo>
                    <a:pt x="575" y="6013"/>
                    <a:pt x="894" y="6444"/>
                    <a:pt x="1564" y="6508"/>
                  </a:cubicBezTo>
                  <a:cubicBezTo>
                    <a:pt x="2155" y="6556"/>
                    <a:pt x="2745" y="6699"/>
                    <a:pt x="3304" y="6907"/>
                  </a:cubicBezTo>
                  <a:cubicBezTo>
                    <a:pt x="3633" y="7054"/>
                    <a:pt x="3952" y="7128"/>
                    <a:pt x="4248" y="7128"/>
                  </a:cubicBezTo>
                  <a:cubicBezTo>
                    <a:pt x="4912" y="7128"/>
                    <a:pt x="5458" y="6758"/>
                    <a:pt x="5746" y="6029"/>
                  </a:cubicBezTo>
                  <a:cubicBezTo>
                    <a:pt x="5825" y="5822"/>
                    <a:pt x="5953" y="5630"/>
                    <a:pt x="6113" y="5470"/>
                  </a:cubicBezTo>
                  <a:cubicBezTo>
                    <a:pt x="7054" y="4625"/>
                    <a:pt x="7150" y="3220"/>
                    <a:pt x="6224" y="2358"/>
                  </a:cubicBezTo>
                  <a:cubicBezTo>
                    <a:pt x="5570" y="1752"/>
                    <a:pt x="4804" y="1289"/>
                    <a:pt x="4182" y="683"/>
                  </a:cubicBezTo>
                  <a:cubicBezTo>
                    <a:pt x="3733" y="243"/>
                    <a:pt x="3207" y="1"/>
                    <a:pt x="267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19"/>
            <p:cNvSpPr/>
            <p:nvPr/>
          </p:nvSpPr>
          <p:spPr>
            <a:xfrm>
              <a:off x="8773528" y="2807608"/>
              <a:ext cx="312207" cy="385444"/>
            </a:xfrm>
            <a:custGeom>
              <a:rect b="b" l="l" r="r" t="t"/>
              <a:pathLst>
                <a:path extrusionOk="0" h="7459" w="6017">
                  <a:moveTo>
                    <a:pt x="3122" y="0"/>
                  </a:moveTo>
                  <a:cubicBezTo>
                    <a:pt x="2197" y="0"/>
                    <a:pt x="1262" y="454"/>
                    <a:pt x="926" y="1246"/>
                  </a:cubicBezTo>
                  <a:cubicBezTo>
                    <a:pt x="511" y="2236"/>
                    <a:pt x="239" y="3257"/>
                    <a:pt x="128" y="4326"/>
                  </a:cubicBezTo>
                  <a:cubicBezTo>
                    <a:pt x="1" y="5389"/>
                    <a:pt x="773" y="6688"/>
                    <a:pt x="1660" y="6688"/>
                  </a:cubicBezTo>
                  <a:cubicBezTo>
                    <a:pt x="1665" y="6688"/>
                    <a:pt x="1670" y="6688"/>
                    <a:pt x="1676" y="6688"/>
                  </a:cubicBezTo>
                  <a:cubicBezTo>
                    <a:pt x="1690" y="6688"/>
                    <a:pt x="1704" y="6688"/>
                    <a:pt x="1719" y="6688"/>
                  </a:cubicBezTo>
                  <a:cubicBezTo>
                    <a:pt x="2864" y="6688"/>
                    <a:pt x="3780" y="7312"/>
                    <a:pt x="4836" y="7438"/>
                  </a:cubicBezTo>
                  <a:cubicBezTo>
                    <a:pt x="4943" y="7452"/>
                    <a:pt x="5040" y="7459"/>
                    <a:pt x="5128" y="7459"/>
                  </a:cubicBezTo>
                  <a:cubicBezTo>
                    <a:pt x="5763" y="7459"/>
                    <a:pt x="5925" y="7108"/>
                    <a:pt x="5841" y="6449"/>
                  </a:cubicBezTo>
                  <a:cubicBezTo>
                    <a:pt x="5777" y="5906"/>
                    <a:pt x="5506" y="5316"/>
                    <a:pt x="5634" y="4805"/>
                  </a:cubicBezTo>
                  <a:cubicBezTo>
                    <a:pt x="6017" y="3289"/>
                    <a:pt x="5809" y="1853"/>
                    <a:pt x="5299" y="416"/>
                  </a:cubicBezTo>
                  <a:cubicBezTo>
                    <a:pt x="4740" y="289"/>
                    <a:pt x="4197" y="145"/>
                    <a:pt x="3639" y="49"/>
                  </a:cubicBezTo>
                  <a:cubicBezTo>
                    <a:pt x="3469" y="16"/>
                    <a:pt x="3296" y="0"/>
                    <a:pt x="31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19"/>
            <p:cNvSpPr/>
            <p:nvPr/>
          </p:nvSpPr>
          <p:spPr>
            <a:xfrm>
              <a:off x="8187201" y="2780635"/>
              <a:ext cx="328811" cy="443527"/>
            </a:xfrm>
            <a:custGeom>
              <a:rect b="b" l="l" r="r" t="t"/>
              <a:pathLst>
                <a:path extrusionOk="0" h="8583" w="6337">
                  <a:moveTo>
                    <a:pt x="4094" y="1"/>
                  </a:moveTo>
                  <a:cubicBezTo>
                    <a:pt x="3882" y="1"/>
                    <a:pt x="3708" y="221"/>
                    <a:pt x="3464" y="667"/>
                  </a:cubicBezTo>
                  <a:cubicBezTo>
                    <a:pt x="2650" y="2151"/>
                    <a:pt x="1836" y="3604"/>
                    <a:pt x="990" y="5056"/>
                  </a:cubicBezTo>
                  <a:cubicBezTo>
                    <a:pt x="1" y="6747"/>
                    <a:pt x="528" y="7992"/>
                    <a:pt x="2395" y="8375"/>
                  </a:cubicBezTo>
                  <a:cubicBezTo>
                    <a:pt x="2650" y="8423"/>
                    <a:pt x="2906" y="8503"/>
                    <a:pt x="3177" y="8583"/>
                  </a:cubicBezTo>
                  <a:cubicBezTo>
                    <a:pt x="4087" y="7418"/>
                    <a:pt x="5252" y="6684"/>
                    <a:pt x="5762" y="5168"/>
                  </a:cubicBezTo>
                  <a:cubicBezTo>
                    <a:pt x="6337" y="3444"/>
                    <a:pt x="6018" y="1736"/>
                    <a:pt x="4837" y="523"/>
                  </a:cubicBezTo>
                  <a:cubicBezTo>
                    <a:pt x="4505" y="177"/>
                    <a:pt x="4284" y="1"/>
                    <a:pt x="40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19"/>
            <p:cNvSpPr/>
            <p:nvPr/>
          </p:nvSpPr>
          <p:spPr>
            <a:xfrm>
              <a:off x="7674658" y="3214539"/>
              <a:ext cx="298146" cy="398156"/>
            </a:xfrm>
            <a:custGeom>
              <a:rect b="b" l="l" r="r" t="t"/>
              <a:pathLst>
                <a:path extrusionOk="0" h="7705" w="5746">
                  <a:moveTo>
                    <a:pt x="2175" y="0"/>
                  </a:moveTo>
                  <a:cubicBezTo>
                    <a:pt x="1641" y="0"/>
                    <a:pt x="1042" y="281"/>
                    <a:pt x="894" y="744"/>
                  </a:cubicBezTo>
                  <a:cubicBezTo>
                    <a:pt x="511" y="1861"/>
                    <a:pt x="303" y="3042"/>
                    <a:pt x="0" y="4383"/>
                  </a:cubicBezTo>
                  <a:cubicBezTo>
                    <a:pt x="0" y="4383"/>
                    <a:pt x="32" y="4575"/>
                    <a:pt x="96" y="4766"/>
                  </a:cubicBezTo>
                  <a:cubicBezTo>
                    <a:pt x="639" y="6394"/>
                    <a:pt x="2091" y="7527"/>
                    <a:pt x="3798" y="7703"/>
                  </a:cubicBezTo>
                  <a:cubicBezTo>
                    <a:pt x="3825" y="7704"/>
                    <a:pt x="3854" y="7705"/>
                    <a:pt x="3885" y="7705"/>
                  </a:cubicBezTo>
                  <a:cubicBezTo>
                    <a:pt x="4164" y="7705"/>
                    <a:pt x="4571" y="7639"/>
                    <a:pt x="4628" y="7495"/>
                  </a:cubicBezTo>
                  <a:cubicBezTo>
                    <a:pt x="4995" y="6538"/>
                    <a:pt x="5746" y="5388"/>
                    <a:pt x="5474" y="4591"/>
                  </a:cubicBezTo>
                  <a:cubicBezTo>
                    <a:pt x="4964" y="3074"/>
                    <a:pt x="3894" y="1702"/>
                    <a:pt x="2969" y="345"/>
                  </a:cubicBezTo>
                  <a:cubicBezTo>
                    <a:pt x="2810" y="108"/>
                    <a:pt x="2505" y="0"/>
                    <a:pt x="21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19"/>
            <p:cNvSpPr/>
            <p:nvPr/>
          </p:nvSpPr>
          <p:spPr>
            <a:xfrm>
              <a:off x="7974411" y="3468826"/>
              <a:ext cx="440577" cy="388699"/>
            </a:xfrm>
            <a:custGeom>
              <a:rect b="b" l="l" r="r" t="t"/>
              <a:pathLst>
                <a:path extrusionOk="0" h="7522" w="8491">
                  <a:moveTo>
                    <a:pt x="5115" y="1"/>
                  </a:moveTo>
                  <a:cubicBezTo>
                    <a:pt x="4312" y="1"/>
                    <a:pt x="4100" y="887"/>
                    <a:pt x="3655" y="1489"/>
                  </a:cubicBezTo>
                  <a:cubicBezTo>
                    <a:pt x="2554" y="2973"/>
                    <a:pt x="1389" y="4441"/>
                    <a:pt x="336" y="5973"/>
                  </a:cubicBezTo>
                  <a:cubicBezTo>
                    <a:pt x="64" y="6372"/>
                    <a:pt x="96" y="6995"/>
                    <a:pt x="0" y="7521"/>
                  </a:cubicBezTo>
                  <a:cubicBezTo>
                    <a:pt x="495" y="7410"/>
                    <a:pt x="1070" y="7426"/>
                    <a:pt x="1469" y="7170"/>
                  </a:cubicBezTo>
                  <a:cubicBezTo>
                    <a:pt x="3416" y="5973"/>
                    <a:pt x="5315" y="4713"/>
                    <a:pt x="7230" y="3452"/>
                  </a:cubicBezTo>
                  <a:cubicBezTo>
                    <a:pt x="7597" y="3212"/>
                    <a:pt x="7932" y="2941"/>
                    <a:pt x="8235" y="2622"/>
                  </a:cubicBezTo>
                  <a:cubicBezTo>
                    <a:pt x="8379" y="2446"/>
                    <a:pt x="8491" y="2000"/>
                    <a:pt x="8427" y="1952"/>
                  </a:cubicBezTo>
                  <a:cubicBezTo>
                    <a:pt x="7533" y="1289"/>
                    <a:pt x="7026" y="32"/>
                    <a:pt x="5571" y="32"/>
                  </a:cubicBezTo>
                  <a:cubicBezTo>
                    <a:pt x="5519" y="32"/>
                    <a:pt x="5465" y="33"/>
                    <a:pt x="5411" y="37"/>
                  </a:cubicBezTo>
                  <a:cubicBezTo>
                    <a:pt x="5304" y="12"/>
                    <a:pt x="5205" y="1"/>
                    <a:pt x="51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19"/>
            <p:cNvSpPr/>
            <p:nvPr/>
          </p:nvSpPr>
          <p:spPr>
            <a:xfrm>
              <a:off x="8419916" y="4353480"/>
              <a:ext cx="343703" cy="379139"/>
            </a:xfrm>
            <a:custGeom>
              <a:rect b="b" l="l" r="r" t="t"/>
              <a:pathLst>
                <a:path extrusionOk="0" h="7337" w="6624">
                  <a:moveTo>
                    <a:pt x="3412" y="1"/>
                  </a:moveTo>
                  <a:cubicBezTo>
                    <a:pt x="3121" y="1"/>
                    <a:pt x="2841" y="208"/>
                    <a:pt x="2570" y="631"/>
                  </a:cubicBezTo>
                  <a:cubicBezTo>
                    <a:pt x="1708" y="1956"/>
                    <a:pt x="958" y="3360"/>
                    <a:pt x="176" y="4749"/>
                  </a:cubicBezTo>
                  <a:cubicBezTo>
                    <a:pt x="96" y="4876"/>
                    <a:pt x="96" y="5068"/>
                    <a:pt x="0" y="5499"/>
                  </a:cubicBezTo>
                  <a:cubicBezTo>
                    <a:pt x="399" y="5898"/>
                    <a:pt x="862" y="6409"/>
                    <a:pt x="1357" y="6887"/>
                  </a:cubicBezTo>
                  <a:cubicBezTo>
                    <a:pt x="1647" y="7162"/>
                    <a:pt x="1922" y="7336"/>
                    <a:pt x="2182" y="7336"/>
                  </a:cubicBezTo>
                  <a:cubicBezTo>
                    <a:pt x="2450" y="7336"/>
                    <a:pt x="2702" y="7150"/>
                    <a:pt x="2937" y="6696"/>
                  </a:cubicBezTo>
                  <a:cubicBezTo>
                    <a:pt x="3033" y="6488"/>
                    <a:pt x="3400" y="6409"/>
                    <a:pt x="3655" y="6297"/>
                  </a:cubicBezTo>
                  <a:cubicBezTo>
                    <a:pt x="4453" y="5946"/>
                    <a:pt x="5315" y="5674"/>
                    <a:pt x="6081" y="5259"/>
                  </a:cubicBezTo>
                  <a:cubicBezTo>
                    <a:pt x="6528" y="5020"/>
                    <a:pt x="6624" y="4589"/>
                    <a:pt x="6257" y="4078"/>
                  </a:cubicBezTo>
                  <a:cubicBezTo>
                    <a:pt x="5905" y="3600"/>
                    <a:pt x="5730" y="3009"/>
                    <a:pt x="5443" y="2483"/>
                  </a:cubicBezTo>
                  <a:cubicBezTo>
                    <a:pt x="5123" y="1828"/>
                    <a:pt x="4740" y="1206"/>
                    <a:pt x="4325" y="615"/>
                  </a:cubicBezTo>
                  <a:cubicBezTo>
                    <a:pt x="4006" y="208"/>
                    <a:pt x="3703" y="1"/>
                    <a:pt x="34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19"/>
            <p:cNvSpPr/>
            <p:nvPr/>
          </p:nvSpPr>
          <p:spPr>
            <a:xfrm>
              <a:off x="7380664" y="3916837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1"/>
                  </a:moveTo>
                  <a:cubicBezTo>
                    <a:pt x="224" y="1"/>
                    <a:pt x="1" y="368"/>
                    <a:pt x="64" y="1469"/>
                  </a:cubicBezTo>
                  <a:cubicBezTo>
                    <a:pt x="144" y="3017"/>
                    <a:pt x="272" y="4581"/>
                    <a:pt x="192" y="6129"/>
                  </a:cubicBezTo>
                  <a:cubicBezTo>
                    <a:pt x="128" y="7422"/>
                    <a:pt x="176" y="7709"/>
                    <a:pt x="1405" y="8124"/>
                  </a:cubicBezTo>
                  <a:cubicBezTo>
                    <a:pt x="1692" y="8219"/>
                    <a:pt x="1980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4"/>
                    <a:pt x="4102" y="6576"/>
                  </a:cubicBezTo>
                  <a:cubicBezTo>
                    <a:pt x="3831" y="5076"/>
                    <a:pt x="3576" y="3559"/>
                    <a:pt x="3384" y="2043"/>
                  </a:cubicBezTo>
                  <a:cubicBezTo>
                    <a:pt x="3177" y="431"/>
                    <a:pt x="2746" y="1"/>
                    <a:pt x="1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19"/>
            <p:cNvSpPr/>
            <p:nvPr/>
          </p:nvSpPr>
          <p:spPr>
            <a:xfrm>
              <a:off x="8463813" y="381255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481" y="1"/>
                  </a:moveTo>
                  <a:cubicBezTo>
                    <a:pt x="1353" y="1"/>
                    <a:pt x="1062" y="183"/>
                    <a:pt x="990" y="327"/>
                  </a:cubicBezTo>
                  <a:cubicBezTo>
                    <a:pt x="639" y="1109"/>
                    <a:pt x="320" y="1891"/>
                    <a:pt x="0" y="2673"/>
                  </a:cubicBezTo>
                  <a:cubicBezTo>
                    <a:pt x="128" y="4540"/>
                    <a:pt x="846" y="5960"/>
                    <a:pt x="2267" y="6966"/>
                  </a:cubicBezTo>
                  <a:cubicBezTo>
                    <a:pt x="2558" y="7171"/>
                    <a:pt x="3031" y="7303"/>
                    <a:pt x="3446" y="7303"/>
                  </a:cubicBezTo>
                  <a:cubicBezTo>
                    <a:pt x="3644" y="7303"/>
                    <a:pt x="3829" y="7272"/>
                    <a:pt x="3974" y="7205"/>
                  </a:cubicBezTo>
                  <a:cubicBezTo>
                    <a:pt x="4357" y="7046"/>
                    <a:pt x="4629" y="6280"/>
                    <a:pt x="4676" y="5753"/>
                  </a:cubicBezTo>
                  <a:cubicBezTo>
                    <a:pt x="4756" y="4700"/>
                    <a:pt x="4772" y="3630"/>
                    <a:pt x="4708" y="2577"/>
                  </a:cubicBezTo>
                  <a:cubicBezTo>
                    <a:pt x="4692" y="2258"/>
                    <a:pt x="4644" y="1795"/>
                    <a:pt x="4437" y="1651"/>
                  </a:cubicBezTo>
                  <a:cubicBezTo>
                    <a:pt x="3495" y="1061"/>
                    <a:pt x="2522" y="502"/>
                    <a:pt x="1516" y="8"/>
                  </a:cubicBezTo>
                  <a:cubicBezTo>
                    <a:pt x="1507" y="3"/>
                    <a:pt x="1495" y="1"/>
                    <a:pt x="14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19"/>
            <p:cNvSpPr/>
            <p:nvPr/>
          </p:nvSpPr>
          <p:spPr>
            <a:xfrm>
              <a:off x="7200148" y="2991205"/>
              <a:ext cx="308108" cy="385961"/>
            </a:xfrm>
            <a:custGeom>
              <a:rect b="b" l="l" r="r" t="t"/>
              <a:pathLst>
                <a:path extrusionOk="0" h="7469" w="5938">
                  <a:moveTo>
                    <a:pt x="2973" y="0"/>
                  </a:moveTo>
                  <a:cubicBezTo>
                    <a:pt x="2945" y="0"/>
                    <a:pt x="2917" y="3"/>
                    <a:pt x="2889" y="7"/>
                  </a:cubicBezTo>
                  <a:cubicBezTo>
                    <a:pt x="2107" y="438"/>
                    <a:pt x="1261" y="821"/>
                    <a:pt x="607" y="1396"/>
                  </a:cubicBezTo>
                  <a:cubicBezTo>
                    <a:pt x="1" y="1922"/>
                    <a:pt x="559" y="2561"/>
                    <a:pt x="799" y="3119"/>
                  </a:cubicBezTo>
                  <a:cubicBezTo>
                    <a:pt x="846" y="3247"/>
                    <a:pt x="846" y="3391"/>
                    <a:pt x="894" y="3518"/>
                  </a:cubicBezTo>
                  <a:cubicBezTo>
                    <a:pt x="1213" y="4492"/>
                    <a:pt x="1517" y="5481"/>
                    <a:pt x="1884" y="6455"/>
                  </a:cubicBezTo>
                  <a:cubicBezTo>
                    <a:pt x="2110" y="7066"/>
                    <a:pt x="2578" y="7469"/>
                    <a:pt x="3081" y="7469"/>
                  </a:cubicBezTo>
                  <a:cubicBezTo>
                    <a:pt x="3287" y="7469"/>
                    <a:pt x="3499" y="7401"/>
                    <a:pt x="3703" y="7253"/>
                  </a:cubicBezTo>
                  <a:cubicBezTo>
                    <a:pt x="4581" y="6582"/>
                    <a:pt x="5203" y="5577"/>
                    <a:pt x="5937" y="4715"/>
                  </a:cubicBezTo>
                  <a:lnTo>
                    <a:pt x="5762" y="4556"/>
                  </a:lnTo>
                  <a:cubicBezTo>
                    <a:pt x="5778" y="4412"/>
                    <a:pt x="5762" y="4284"/>
                    <a:pt x="5714" y="4157"/>
                  </a:cubicBezTo>
                  <a:cubicBezTo>
                    <a:pt x="4948" y="2832"/>
                    <a:pt x="4182" y="1507"/>
                    <a:pt x="3384" y="199"/>
                  </a:cubicBezTo>
                  <a:cubicBezTo>
                    <a:pt x="3275" y="76"/>
                    <a:pt x="3131" y="0"/>
                    <a:pt x="29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19"/>
            <p:cNvSpPr/>
            <p:nvPr/>
          </p:nvSpPr>
          <p:spPr>
            <a:xfrm>
              <a:off x="7788084" y="122486"/>
              <a:ext cx="454690" cy="219412"/>
            </a:xfrm>
            <a:custGeom>
              <a:rect b="b" l="l" r="r" t="t"/>
              <a:pathLst>
                <a:path extrusionOk="0" h="4246" w="8763">
                  <a:moveTo>
                    <a:pt x="2561" y="1"/>
                  </a:moveTo>
                  <a:cubicBezTo>
                    <a:pt x="1492" y="1"/>
                    <a:pt x="506" y="620"/>
                    <a:pt x="64" y="1597"/>
                  </a:cubicBezTo>
                  <a:cubicBezTo>
                    <a:pt x="1" y="1773"/>
                    <a:pt x="17" y="1980"/>
                    <a:pt x="112" y="2140"/>
                  </a:cubicBezTo>
                  <a:cubicBezTo>
                    <a:pt x="639" y="2698"/>
                    <a:pt x="1166" y="3145"/>
                    <a:pt x="2075" y="3145"/>
                  </a:cubicBezTo>
                  <a:cubicBezTo>
                    <a:pt x="2178" y="3145"/>
                    <a:pt x="2284" y="3145"/>
                    <a:pt x="2391" y="3145"/>
                  </a:cubicBezTo>
                  <a:cubicBezTo>
                    <a:pt x="3384" y="3145"/>
                    <a:pt x="4539" y="3171"/>
                    <a:pt x="5187" y="3704"/>
                  </a:cubicBezTo>
                  <a:cubicBezTo>
                    <a:pt x="5670" y="4096"/>
                    <a:pt x="6089" y="4246"/>
                    <a:pt x="6485" y="4246"/>
                  </a:cubicBezTo>
                  <a:cubicBezTo>
                    <a:pt x="6928" y="4246"/>
                    <a:pt x="7343" y="4059"/>
                    <a:pt x="7789" y="3815"/>
                  </a:cubicBezTo>
                  <a:cubicBezTo>
                    <a:pt x="8172" y="3592"/>
                    <a:pt x="8443" y="3161"/>
                    <a:pt x="8762" y="2826"/>
                  </a:cubicBezTo>
                  <a:cubicBezTo>
                    <a:pt x="8347" y="2427"/>
                    <a:pt x="7996" y="1932"/>
                    <a:pt x="7517" y="1645"/>
                  </a:cubicBezTo>
                  <a:cubicBezTo>
                    <a:pt x="6895" y="1326"/>
                    <a:pt x="6241" y="1070"/>
                    <a:pt x="5570" y="895"/>
                  </a:cubicBezTo>
                  <a:cubicBezTo>
                    <a:pt x="4565" y="560"/>
                    <a:pt x="3544" y="288"/>
                    <a:pt x="2602" y="1"/>
                  </a:cubicBezTo>
                  <a:cubicBezTo>
                    <a:pt x="2588" y="1"/>
                    <a:pt x="2575" y="1"/>
                    <a:pt x="25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19"/>
            <p:cNvSpPr/>
            <p:nvPr/>
          </p:nvSpPr>
          <p:spPr>
            <a:xfrm>
              <a:off x="8132564" y="3927120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1565" y="1"/>
                  </a:moveTo>
                  <a:cubicBezTo>
                    <a:pt x="786" y="1"/>
                    <a:pt x="293" y="754"/>
                    <a:pt x="112" y="2259"/>
                  </a:cubicBezTo>
                  <a:cubicBezTo>
                    <a:pt x="80" y="2499"/>
                    <a:pt x="33" y="2722"/>
                    <a:pt x="1" y="2945"/>
                  </a:cubicBezTo>
                  <a:lnTo>
                    <a:pt x="144" y="2961"/>
                  </a:lnTo>
                  <a:lnTo>
                    <a:pt x="144" y="5148"/>
                  </a:lnTo>
                  <a:cubicBezTo>
                    <a:pt x="144" y="5260"/>
                    <a:pt x="160" y="5355"/>
                    <a:pt x="176" y="5451"/>
                  </a:cubicBezTo>
                  <a:cubicBezTo>
                    <a:pt x="317" y="6266"/>
                    <a:pt x="828" y="6704"/>
                    <a:pt x="1463" y="6704"/>
                  </a:cubicBezTo>
                  <a:cubicBezTo>
                    <a:pt x="1760" y="6704"/>
                    <a:pt x="2084" y="6607"/>
                    <a:pt x="2410" y="6409"/>
                  </a:cubicBezTo>
                  <a:cubicBezTo>
                    <a:pt x="3591" y="5690"/>
                    <a:pt x="3751" y="4446"/>
                    <a:pt x="4070" y="3344"/>
                  </a:cubicBezTo>
                  <a:cubicBezTo>
                    <a:pt x="4389" y="2227"/>
                    <a:pt x="2825" y="121"/>
                    <a:pt x="1708" y="9"/>
                  </a:cubicBezTo>
                  <a:cubicBezTo>
                    <a:pt x="1659" y="4"/>
                    <a:pt x="1612" y="1"/>
                    <a:pt x="15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19"/>
            <p:cNvSpPr/>
            <p:nvPr/>
          </p:nvSpPr>
          <p:spPr>
            <a:xfrm>
              <a:off x="8782545" y="1922121"/>
              <a:ext cx="274174" cy="309637"/>
            </a:xfrm>
            <a:custGeom>
              <a:rect b="b" l="l" r="r" t="t"/>
              <a:pathLst>
                <a:path extrusionOk="0" h="5992" w="5284">
                  <a:moveTo>
                    <a:pt x="2773" y="1"/>
                  </a:moveTo>
                  <a:cubicBezTo>
                    <a:pt x="1709" y="1"/>
                    <a:pt x="563" y="1001"/>
                    <a:pt x="480" y="2098"/>
                  </a:cubicBezTo>
                  <a:cubicBezTo>
                    <a:pt x="416" y="2624"/>
                    <a:pt x="336" y="3151"/>
                    <a:pt x="224" y="3662"/>
                  </a:cubicBezTo>
                  <a:cubicBezTo>
                    <a:pt x="1" y="4651"/>
                    <a:pt x="128" y="4827"/>
                    <a:pt x="1118" y="4875"/>
                  </a:cubicBezTo>
                  <a:cubicBezTo>
                    <a:pt x="1341" y="4891"/>
                    <a:pt x="1565" y="4954"/>
                    <a:pt x="1756" y="5066"/>
                  </a:cubicBezTo>
                  <a:cubicBezTo>
                    <a:pt x="2347" y="5353"/>
                    <a:pt x="2905" y="5688"/>
                    <a:pt x="3480" y="5992"/>
                  </a:cubicBezTo>
                  <a:cubicBezTo>
                    <a:pt x="5188" y="5768"/>
                    <a:pt x="5283" y="5641"/>
                    <a:pt x="4852" y="4093"/>
                  </a:cubicBezTo>
                  <a:cubicBezTo>
                    <a:pt x="4549" y="3039"/>
                    <a:pt x="4326" y="1954"/>
                    <a:pt x="3975" y="917"/>
                  </a:cubicBezTo>
                  <a:cubicBezTo>
                    <a:pt x="3863" y="582"/>
                    <a:pt x="3560" y="167"/>
                    <a:pt x="3241" y="71"/>
                  </a:cubicBezTo>
                  <a:cubicBezTo>
                    <a:pt x="3089" y="23"/>
                    <a:pt x="2932" y="1"/>
                    <a:pt x="27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19"/>
            <p:cNvSpPr/>
            <p:nvPr/>
          </p:nvSpPr>
          <p:spPr>
            <a:xfrm>
              <a:off x="7865915" y="4082193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3075" y="1"/>
                  </a:moveTo>
                  <a:cubicBezTo>
                    <a:pt x="1898" y="1"/>
                    <a:pt x="227" y="1095"/>
                    <a:pt x="1" y="2115"/>
                  </a:cubicBezTo>
                  <a:cubicBezTo>
                    <a:pt x="1" y="2275"/>
                    <a:pt x="49" y="2434"/>
                    <a:pt x="112" y="2578"/>
                  </a:cubicBezTo>
                  <a:cubicBezTo>
                    <a:pt x="384" y="3264"/>
                    <a:pt x="655" y="3950"/>
                    <a:pt x="958" y="4605"/>
                  </a:cubicBezTo>
                  <a:cubicBezTo>
                    <a:pt x="1086" y="4892"/>
                    <a:pt x="1278" y="5259"/>
                    <a:pt x="1517" y="5371"/>
                  </a:cubicBezTo>
                  <a:cubicBezTo>
                    <a:pt x="1831" y="5523"/>
                    <a:pt x="2153" y="5592"/>
                    <a:pt x="2465" y="5592"/>
                  </a:cubicBezTo>
                  <a:cubicBezTo>
                    <a:pt x="3629" y="5592"/>
                    <a:pt x="4661" y="4624"/>
                    <a:pt x="4661" y="3328"/>
                  </a:cubicBezTo>
                  <a:cubicBezTo>
                    <a:pt x="4421" y="2338"/>
                    <a:pt x="4214" y="1349"/>
                    <a:pt x="3943" y="391"/>
                  </a:cubicBezTo>
                  <a:cubicBezTo>
                    <a:pt x="3911" y="248"/>
                    <a:pt x="3671" y="104"/>
                    <a:pt x="3496" y="56"/>
                  </a:cubicBezTo>
                  <a:cubicBezTo>
                    <a:pt x="3366" y="18"/>
                    <a:pt x="3225" y="1"/>
                    <a:pt x="30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19"/>
            <p:cNvSpPr/>
            <p:nvPr/>
          </p:nvSpPr>
          <p:spPr>
            <a:xfrm>
              <a:off x="8552384" y="3095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2523" y="1"/>
                  </a:moveTo>
                  <a:cubicBezTo>
                    <a:pt x="2104" y="1"/>
                    <a:pt x="1875" y="343"/>
                    <a:pt x="1597" y="814"/>
                  </a:cubicBezTo>
                  <a:cubicBezTo>
                    <a:pt x="1326" y="1261"/>
                    <a:pt x="1054" y="1740"/>
                    <a:pt x="671" y="2091"/>
                  </a:cubicBezTo>
                  <a:cubicBezTo>
                    <a:pt x="49" y="2617"/>
                    <a:pt x="1" y="3032"/>
                    <a:pt x="719" y="3479"/>
                  </a:cubicBezTo>
                  <a:cubicBezTo>
                    <a:pt x="879" y="3591"/>
                    <a:pt x="1006" y="3767"/>
                    <a:pt x="1166" y="3878"/>
                  </a:cubicBezTo>
                  <a:cubicBezTo>
                    <a:pt x="1900" y="4373"/>
                    <a:pt x="2634" y="4852"/>
                    <a:pt x="3257" y="5267"/>
                  </a:cubicBezTo>
                  <a:cubicBezTo>
                    <a:pt x="5347" y="4820"/>
                    <a:pt x="6321" y="4405"/>
                    <a:pt x="5220" y="2266"/>
                  </a:cubicBezTo>
                  <a:cubicBezTo>
                    <a:pt x="4789" y="1421"/>
                    <a:pt x="4134" y="734"/>
                    <a:pt x="3305" y="271"/>
                  </a:cubicBezTo>
                  <a:cubicBezTo>
                    <a:pt x="2979" y="83"/>
                    <a:pt x="2728" y="1"/>
                    <a:pt x="25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19"/>
            <p:cNvSpPr/>
            <p:nvPr/>
          </p:nvSpPr>
          <p:spPr>
            <a:xfrm>
              <a:off x="8243810" y="4803765"/>
              <a:ext cx="336594" cy="216725"/>
            </a:xfrm>
            <a:custGeom>
              <a:rect b="b" l="l" r="r" t="t"/>
              <a:pathLst>
                <a:path extrusionOk="0" h="4194" w="6487">
                  <a:moveTo>
                    <a:pt x="5687" y="1"/>
                  </a:moveTo>
                  <a:cubicBezTo>
                    <a:pt x="5587" y="1"/>
                    <a:pt x="5473" y="18"/>
                    <a:pt x="5342" y="56"/>
                  </a:cubicBezTo>
                  <a:cubicBezTo>
                    <a:pt x="3841" y="503"/>
                    <a:pt x="2341" y="902"/>
                    <a:pt x="857" y="1349"/>
                  </a:cubicBezTo>
                  <a:cubicBezTo>
                    <a:pt x="602" y="1413"/>
                    <a:pt x="394" y="1573"/>
                    <a:pt x="282" y="1796"/>
                  </a:cubicBezTo>
                  <a:cubicBezTo>
                    <a:pt x="1" y="2516"/>
                    <a:pt x="1163" y="3713"/>
                    <a:pt x="1945" y="3713"/>
                  </a:cubicBezTo>
                  <a:cubicBezTo>
                    <a:pt x="1960" y="3713"/>
                    <a:pt x="1975" y="3712"/>
                    <a:pt x="1990" y="3711"/>
                  </a:cubicBezTo>
                  <a:cubicBezTo>
                    <a:pt x="2090" y="3705"/>
                    <a:pt x="2191" y="3702"/>
                    <a:pt x="2292" y="3702"/>
                  </a:cubicBezTo>
                  <a:cubicBezTo>
                    <a:pt x="2929" y="3702"/>
                    <a:pt x="3572" y="3820"/>
                    <a:pt x="4192" y="3903"/>
                  </a:cubicBezTo>
                  <a:cubicBezTo>
                    <a:pt x="4560" y="3982"/>
                    <a:pt x="4911" y="4078"/>
                    <a:pt x="5246" y="4190"/>
                  </a:cubicBezTo>
                  <a:cubicBezTo>
                    <a:pt x="5295" y="4193"/>
                    <a:pt x="5343" y="4194"/>
                    <a:pt x="5389" y="4194"/>
                  </a:cubicBezTo>
                  <a:cubicBezTo>
                    <a:pt x="6177" y="4194"/>
                    <a:pt x="6486" y="3806"/>
                    <a:pt x="6411" y="2977"/>
                  </a:cubicBezTo>
                  <a:cubicBezTo>
                    <a:pt x="6331" y="2291"/>
                    <a:pt x="6379" y="1589"/>
                    <a:pt x="6331" y="902"/>
                  </a:cubicBezTo>
                  <a:cubicBezTo>
                    <a:pt x="6305" y="413"/>
                    <a:pt x="6169" y="1"/>
                    <a:pt x="5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19"/>
            <p:cNvSpPr/>
            <p:nvPr/>
          </p:nvSpPr>
          <p:spPr>
            <a:xfrm>
              <a:off x="7352541" y="4591489"/>
              <a:ext cx="298146" cy="261217"/>
            </a:xfrm>
            <a:custGeom>
              <a:rect b="b" l="l" r="r" t="t"/>
              <a:pathLst>
                <a:path extrusionOk="0" h="5055" w="5746">
                  <a:moveTo>
                    <a:pt x="4236" y="1"/>
                  </a:moveTo>
                  <a:cubicBezTo>
                    <a:pt x="4026" y="1"/>
                    <a:pt x="3143" y="501"/>
                    <a:pt x="2633" y="749"/>
                  </a:cubicBezTo>
                  <a:cubicBezTo>
                    <a:pt x="2474" y="797"/>
                    <a:pt x="2314" y="877"/>
                    <a:pt x="2186" y="973"/>
                  </a:cubicBezTo>
                  <a:cubicBezTo>
                    <a:pt x="1341" y="1803"/>
                    <a:pt x="0" y="2281"/>
                    <a:pt x="16" y="3750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38" y="5024"/>
                    <a:pt x="687" y="5055"/>
                    <a:pt x="856" y="5055"/>
                  </a:cubicBezTo>
                  <a:cubicBezTo>
                    <a:pt x="1104" y="5055"/>
                    <a:pt x="1394" y="4990"/>
                    <a:pt x="1612" y="4915"/>
                  </a:cubicBezTo>
                  <a:cubicBezTo>
                    <a:pt x="2617" y="4579"/>
                    <a:pt x="3591" y="4180"/>
                    <a:pt x="4548" y="3718"/>
                  </a:cubicBezTo>
                  <a:cubicBezTo>
                    <a:pt x="4979" y="3526"/>
                    <a:pt x="5299" y="3111"/>
                    <a:pt x="5745" y="2728"/>
                  </a:cubicBezTo>
                  <a:cubicBezTo>
                    <a:pt x="5203" y="1659"/>
                    <a:pt x="4836" y="765"/>
                    <a:pt x="4277" y="15"/>
                  </a:cubicBezTo>
                  <a:cubicBezTo>
                    <a:pt x="4270" y="5"/>
                    <a:pt x="4256" y="1"/>
                    <a:pt x="42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19"/>
            <p:cNvSpPr/>
            <p:nvPr/>
          </p:nvSpPr>
          <p:spPr>
            <a:xfrm>
              <a:off x="7386891" y="2870805"/>
              <a:ext cx="366897" cy="234346"/>
            </a:xfrm>
            <a:custGeom>
              <a:rect b="b" l="l" r="r" t="t"/>
              <a:pathLst>
                <a:path extrusionOk="0" h="4535" w="7071">
                  <a:moveTo>
                    <a:pt x="679" y="0"/>
                  </a:moveTo>
                  <a:cubicBezTo>
                    <a:pt x="553" y="0"/>
                    <a:pt x="426" y="5"/>
                    <a:pt x="302" y="5"/>
                  </a:cubicBezTo>
                  <a:cubicBezTo>
                    <a:pt x="254" y="5"/>
                    <a:pt x="207" y="4"/>
                    <a:pt x="160" y="2"/>
                  </a:cubicBezTo>
                  <a:lnTo>
                    <a:pt x="160" y="2"/>
                  </a:lnTo>
                  <a:cubicBezTo>
                    <a:pt x="160" y="417"/>
                    <a:pt x="0" y="928"/>
                    <a:pt x="192" y="1247"/>
                  </a:cubicBezTo>
                  <a:cubicBezTo>
                    <a:pt x="527" y="1838"/>
                    <a:pt x="1181" y="2237"/>
                    <a:pt x="1532" y="2843"/>
                  </a:cubicBezTo>
                  <a:cubicBezTo>
                    <a:pt x="2218" y="4056"/>
                    <a:pt x="3463" y="4120"/>
                    <a:pt x="4533" y="4535"/>
                  </a:cubicBezTo>
                  <a:cubicBezTo>
                    <a:pt x="4995" y="4375"/>
                    <a:pt x="5458" y="4232"/>
                    <a:pt x="5937" y="4136"/>
                  </a:cubicBezTo>
                  <a:cubicBezTo>
                    <a:pt x="7070" y="3944"/>
                    <a:pt x="6703" y="3083"/>
                    <a:pt x="6559" y="2508"/>
                  </a:cubicBezTo>
                  <a:cubicBezTo>
                    <a:pt x="6480" y="2221"/>
                    <a:pt x="5809" y="1949"/>
                    <a:pt x="5410" y="1949"/>
                  </a:cubicBezTo>
                  <a:cubicBezTo>
                    <a:pt x="4724" y="1949"/>
                    <a:pt x="4165" y="1918"/>
                    <a:pt x="3798" y="1247"/>
                  </a:cubicBezTo>
                  <a:cubicBezTo>
                    <a:pt x="3703" y="1120"/>
                    <a:pt x="3575" y="1024"/>
                    <a:pt x="3431" y="976"/>
                  </a:cubicBezTo>
                  <a:cubicBezTo>
                    <a:pt x="2713" y="657"/>
                    <a:pt x="2011" y="322"/>
                    <a:pt x="1277" y="82"/>
                  </a:cubicBezTo>
                  <a:cubicBezTo>
                    <a:pt x="1087" y="13"/>
                    <a:pt x="884" y="0"/>
                    <a:pt x="6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19"/>
            <p:cNvSpPr/>
            <p:nvPr/>
          </p:nvSpPr>
          <p:spPr>
            <a:xfrm>
              <a:off x="8742863" y="4217785"/>
              <a:ext cx="271683" cy="285039"/>
            </a:xfrm>
            <a:custGeom>
              <a:rect b="b" l="l" r="r" t="t"/>
              <a:pathLst>
                <a:path extrusionOk="0" h="5516" w="5236">
                  <a:moveTo>
                    <a:pt x="4325" y="0"/>
                  </a:moveTo>
                  <a:cubicBezTo>
                    <a:pt x="3981" y="0"/>
                    <a:pt x="3640" y="14"/>
                    <a:pt x="3304" y="34"/>
                  </a:cubicBezTo>
                  <a:cubicBezTo>
                    <a:pt x="2394" y="113"/>
                    <a:pt x="1628" y="433"/>
                    <a:pt x="1277" y="1374"/>
                  </a:cubicBezTo>
                  <a:cubicBezTo>
                    <a:pt x="1102" y="1853"/>
                    <a:pt x="942" y="2411"/>
                    <a:pt x="591" y="2747"/>
                  </a:cubicBezTo>
                  <a:cubicBezTo>
                    <a:pt x="1" y="3337"/>
                    <a:pt x="1" y="3800"/>
                    <a:pt x="591" y="4327"/>
                  </a:cubicBezTo>
                  <a:cubicBezTo>
                    <a:pt x="783" y="4502"/>
                    <a:pt x="878" y="4821"/>
                    <a:pt x="1086" y="4949"/>
                  </a:cubicBezTo>
                  <a:cubicBezTo>
                    <a:pt x="1461" y="5172"/>
                    <a:pt x="1934" y="5515"/>
                    <a:pt x="2282" y="5515"/>
                  </a:cubicBezTo>
                  <a:cubicBezTo>
                    <a:pt x="2333" y="5515"/>
                    <a:pt x="2381" y="5508"/>
                    <a:pt x="2426" y="5492"/>
                  </a:cubicBezTo>
                  <a:cubicBezTo>
                    <a:pt x="2777" y="5364"/>
                    <a:pt x="2953" y="4678"/>
                    <a:pt x="3145" y="4231"/>
                  </a:cubicBezTo>
                  <a:cubicBezTo>
                    <a:pt x="3224" y="4071"/>
                    <a:pt x="3129" y="3848"/>
                    <a:pt x="3129" y="3672"/>
                  </a:cubicBezTo>
                  <a:cubicBezTo>
                    <a:pt x="4214" y="3257"/>
                    <a:pt x="5235" y="1183"/>
                    <a:pt x="4964" y="18"/>
                  </a:cubicBezTo>
                  <a:cubicBezTo>
                    <a:pt x="4751" y="5"/>
                    <a:pt x="4537" y="0"/>
                    <a:pt x="43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19"/>
            <p:cNvSpPr/>
            <p:nvPr/>
          </p:nvSpPr>
          <p:spPr>
            <a:xfrm>
              <a:off x="7937986" y="2908941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15" y="1"/>
                  </a:moveTo>
                  <a:cubicBezTo>
                    <a:pt x="1994" y="1"/>
                    <a:pt x="806" y="556"/>
                    <a:pt x="335" y="1344"/>
                  </a:cubicBezTo>
                  <a:cubicBezTo>
                    <a:pt x="208" y="1631"/>
                    <a:pt x="96" y="1918"/>
                    <a:pt x="0" y="2206"/>
                  </a:cubicBezTo>
                  <a:cubicBezTo>
                    <a:pt x="224" y="2541"/>
                    <a:pt x="399" y="3020"/>
                    <a:pt x="734" y="3275"/>
                  </a:cubicBezTo>
                  <a:cubicBezTo>
                    <a:pt x="1548" y="3850"/>
                    <a:pt x="2378" y="4376"/>
                    <a:pt x="3240" y="4855"/>
                  </a:cubicBezTo>
                  <a:cubicBezTo>
                    <a:pt x="3495" y="4999"/>
                    <a:pt x="3846" y="4999"/>
                    <a:pt x="4150" y="5062"/>
                  </a:cubicBezTo>
                  <a:cubicBezTo>
                    <a:pt x="4213" y="4695"/>
                    <a:pt x="4389" y="4280"/>
                    <a:pt x="4293" y="3977"/>
                  </a:cubicBezTo>
                  <a:cubicBezTo>
                    <a:pt x="4054" y="3243"/>
                    <a:pt x="4070" y="2653"/>
                    <a:pt x="4517" y="1998"/>
                  </a:cubicBezTo>
                  <a:cubicBezTo>
                    <a:pt x="5027" y="1248"/>
                    <a:pt x="4644" y="418"/>
                    <a:pt x="3751" y="115"/>
                  </a:cubicBezTo>
                  <a:cubicBezTo>
                    <a:pt x="3526" y="37"/>
                    <a:pt x="3276" y="1"/>
                    <a:pt x="30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19"/>
            <p:cNvSpPr/>
            <p:nvPr/>
          </p:nvSpPr>
          <p:spPr>
            <a:xfrm>
              <a:off x="8567328" y="3384391"/>
              <a:ext cx="178908" cy="350460"/>
            </a:xfrm>
            <a:custGeom>
              <a:rect b="b" l="l" r="r" t="t"/>
              <a:pathLst>
                <a:path extrusionOk="0" h="6782" w="3448">
                  <a:moveTo>
                    <a:pt x="1568" y="0"/>
                  </a:moveTo>
                  <a:cubicBezTo>
                    <a:pt x="1157" y="0"/>
                    <a:pt x="793" y="183"/>
                    <a:pt x="575" y="729"/>
                  </a:cubicBezTo>
                  <a:cubicBezTo>
                    <a:pt x="256" y="1511"/>
                    <a:pt x="128" y="2373"/>
                    <a:pt x="16" y="2804"/>
                  </a:cubicBezTo>
                  <a:cubicBezTo>
                    <a:pt x="16" y="4112"/>
                    <a:pt x="0" y="5006"/>
                    <a:pt x="16" y="5900"/>
                  </a:cubicBezTo>
                  <a:cubicBezTo>
                    <a:pt x="16" y="6375"/>
                    <a:pt x="448" y="6782"/>
                    <a:pt x="865" y="6782"/>
                  </a:cubicBezTo>
                  <a:cubicBezTo>
                    <a:pt x="980" y="6782"/>
                    <a:pt x="1094" y="6751"/>
                    <a:pt x="1197" y="6682"/>
                  </a:cubicBezTo>
                  <a:cubicBezTo>
                    <a:pt x="1548" y="6442"/>
                    <a:pt x="1804" y="6091"/>
                    <a:pt x="1963" y="5692"/>
                  </a:cubicBezTo>
                  <a:cubicBezTo>
                    <a:pt x="2410" y="4511"/>
                    <a:pt x="2761" y="3298"/>
                    <a:pt x="3192" y="2101"/>
                  </a:cubicBezTo>
                  <a:cubicBezTo>
                    <a:pt x="3447" y="1351"/>
                    <a:pt x="3224" y="522"/>
                    <a:pt x="2538" y="234"/>
                  </a:cubicBezTo>
                  <a:cubicBezTo>
                    <a:pt x="2215" y="104"/>
                    <a:pt x="1878" y="0"/>
                    <a:pt x="1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19"/>
            <p:cNvSpPr/>
            <p:nvPr/>
          </p:nvSpPr>
          <p:spPr>
            <a:xfrm>
              <a:off x="7591015" y="4345677"/>
              <a:ext cx="302297" cy="330617"/>
            </a:xfrm>
            <a:custGeom>
              <a:rect b="b" l="l" r="r" t="t"/>
              <a:pathLst>
                <a:path extrusionOk="0" h="6398" w="5826">
                  <a:moveTo>
                    <a:pt x="240" y="0"/>
                  </a:moveTo>
                  <a:lnTo>
                    <a:pt x="0" y="224"/>
                  </a:lnTo>
                  <a:cubicBezTo>
                    <a:pt x="511" y="1421"/>
                    <a:pt x="974" y="2650"/>
                    <a:pt x="1564" y="3815"/>
                  </a:cubicBezTo>
                  <a:cubicBezTo>
                    <a:pt x="1899" y="4469"/>
                    <a:pt x="2586" y="4964"/>
                    <a:pt x="2857" y="5634"/>
                  </a:cubicBezTo>
                  <a:cubicBezTo>
                    <a:pt x="3105" y="6239"/>
                    <a:pt x="3500" y="6398"/>
                    <a:pt x="3912" y="6398"/>
                  </a:cubicBezTo>
                  <a:cubicBezTo>
                    <a:pt x="4109" y="6398"/>
                    <a:pt x="4310" y="6361"/>
                    <a:pt x="4501" y="6320"/>
                  </a:cubicBezTo>
                  <a:cubicBezTo>
                    <a:pt x="4980" y="6224"/>
                    <a:pt x="5714" y="5857"/>
                    <a:pt x="5762" y="5506"/>
                  </a:cubicBezTo>
                  <a:cubicBezTo>
                    <a:pt x="5825" y="4916"/>
                    <a:pt x="5618" y="4325"/>
                    <a:pt x="5219" y="3894"/>
                  </a:cubicBezTo>
                  <a:cubicBezTo>
                    <a:pt x="3910" y="2681"/>
                    <a:pt x="2506" y="1580"/>
                    <a:pt x="1117" y="463"/>
                  </a:cubicBezTo>
                  <a:cubicBezTo>
                    <a:pt x="846" y="272"/>
                    <a:pt x="559" y="128"/>
                    <a:pt x="2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19"/>
            <p:cNvSpPr/>
            <p:nvPr/>
          </p:nvSpPr>
          <p:spPr>
            <a:xfrm>
              <a:off x="8682414" y="4839058"/>
              <a:ext cx="300636" cy="237808"/>
            </a:xfrm>
            <a:custGeom>
              <a:rect b="b" l="l" r="r" t="t"/>
              <a:pathLst>
                <a:path extrusionOk="0" h="4602" w="5794">
                  <a:moveTo>
                    <a:pt x="1639" y="0"/>
                  </a:moveTo>
                  <a:cubicBezTo>
                    <a:pt x="1459" y="0"/>
                    <a:pt x="1309" y="33"/>
                    <a:pt x="1229" y="108"/>
                  </a:cubicBezTo>
                  <a:cubicBezTo>
                    <a:pt x="687" y="618"/>
                    <a:pt x="431" y="1448"/>
                    <a:pt x="1" y="2262"/>
                  </a:cubicBezTo>
                  <a:cubicBezTo>
                    <a:pt x="192" y="2422"/>
                    <a:pt x="974" y="2661"/>
                    <a:pt x="1213" y="2773"/>
                  </a:cubicBezTo>
                  <a:cubicBezTo>
                    <a:pt x="2426" y="3395"/>
                    <a:pt x="3033" y="4034"/>
                    <a:pt x="4294" y="4544"/>
                  </a:cubicBezTo>
                  <a:cubicBezTo>
                    <a:pt x="4391" y="4584"/>
                    <a:pt x="4515" y="4602"/>
                    <a:pt x="4647" y="4602"/>
                  </a:cubicBezTo>
                  <a:cubicBezTo>
                    <a:pt x="4990" y="4602"/>
                    <a:pt x="5393" y="4482"/>
                    <a:pt x="5554" y="4321"/>
                  </a:cubicBezTo>
                  <a:cubicBezTo>
                    <a:pt x="5762" y="4081"/>
                    <a:pt x="5794" y="3331"/>
                    <a:pt x="5602" y="3092"/>
                  </a:cubicBezTo>
                  <a:cubicBezTo>
                    <a:pt x="4772" y="2103"/>
                    <a:pt x="3847" y="1193"/>
                    <a:pt x="2857" y="379"/>
                  </a:cubicBezTo>
                  <a:cubicBezTo>
                    <a:pt x="2583" y="159"/>
                    <a:pt x="2036" y="0"/>
                    <a:pt x="1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19"/>
            <p:cNvSpPr/>
            <p:nvPr/>
          </p:nvSpPr>
          <p:spPr>
            <a:xfrm>
              <a:off x="8853850" y="3918749"/>
              <a:ext cx="288183" cy="229075"/>
            </a:xfrm>
            <a:custGeom>
              <a:rect b="b" l="l" r="r" t="t"/>
              <a:pathLst>
                <a:path extrusionOk="0" h="4433" w="5554">
                  <a:moveTo>
                    <a:pt x="3525" y="0"/>
                  </a:moveTo>
                  <a:cubicBezTo>
                    <a:pt x="3297" y="0"/>
                    <a:pt x="3117" y="34"/>
                    <a:pt x="3064" y="107"/>
                  </a:cubicBezTo>
                  <a:cubicBezTo>
                    <a:pt x="2490" y="953"/>
                    <a:pt x="1596" y="714"/>
                    <a:pt x="910" y="1065"/>
                  </a:cubicBezTo>
                  <a:cubicBezTo>
                    <a:pt x="575" y="1256"/>
                    <a:pt x="32" y="1528"/>
                    <a:pt x="16" y="1783"/>
                  </a:cubicBezTo>
                  <a:cubicBezTo>
                    <a:pt x="0" y="2150"/>
                    <a:pt x="287" y="2645"/>
                    <a:pt x="591" y="2916"/>
                  </a:cubicBezTo>
                  <a:cubicBezTo>
                    <a:pt x="1149" y="3379"/>
                    <a:pt x="1740" y="3810"/>
                    <a:pt x="2362" y="4177"/>
                  </a:cubicBezTo>
                  <a:cubicBezTo>
                    <a:pt x="2522" y="4288"/>
                    <a:pt x="2729" y="4304"/>
                    <a:pt x="3144" y="4432"/>
                  </a:cubicBezTo>
                  <a:cubicBezTo>
                    <a:pt x="3511" y="4177"/>
                    <a:pt x="3862" y="3905"/>
                    <a:pt x="4181" y="3586"/>
                  </a:cubicBezTo>
                  <a:cubicBezTo>
                    <a:pt x="4469" y="3267"/>
                    <a:pt x="4612" y="2804"/>
                    <a:pt x="4900" y="2469"/>
                  </a:cubicBezTo>
                  <a:cubicBezTo>
                    <a:pt x="5554" y="1735"/>
                    <a:pt x="5155" y="889"/>
                    <a:pt x="4804" y="378"/>
                  </a:cubicBezTo>
                  <a:cubicBezTo>
                    <a:pt x="4654" y="142"/>
                    <a:pt x="3991" y="0"/>
                    <a:pt x="35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19"/>
            <p:cNvSpPr/>
            <p:nvPr/>
          </p:nvSpPr>
          <p:spPr>
            <a:xfrm>
              <a:off x="7318555" y="183564"/>
              <a:ext cx="213725" cy="336973"/>
            </a:xfrm>
            <a:custGeom>
              <a:rect b="b" l="l" r="r" t="t"/>
              <a:pathLst>
                <a:path extrusionOk="0" h="6521" w="4119">
                  <a:moveTo>
                    <a:pt x="3863" y="0"/>
                  </a:moveTo>
                  <a:cubicBezTo>
                    <a:pt x="3576" y="192"/>
                    <a:pt x="3193" y="319"/>
                    <a:pt x="3001" y="591"/>
                  </a:cubicBezTo>
                  <a:cubicBezTo>
                    <a:pt x="2379" y="1437"/>
                    <a:pt x="1804" y="2330"/>
                    <a:pt x="1309" y="3272"/>
                  </a:cubicBezTo>
                  <a:cubicBezTo>
                    <a:pt x="815" y="4261"/>
                    <a:pt x="448" y="5315"/>
                    <a:pt x="1" y="6432"/>
                  </a:cubicBezTo>
                  <a:cubicBezTo>
                    <a:pt x="231" y="6491"/>
                    <a:pt x="427" y="6520"/>
                    <a:pt x="594" y="6520"/>
                  </a:cubicBezTo>
                  <a:cubicBezTo>
                    <a:pt x="1096" y="6520"/>
                    <a:pt x="1333" y="6257"/>
                    <a:pt x="1453" y="5777"/>
                  </a:cubicBezTo>
                  <a:cubicBezTo>
                    <a:pt x="1533" y="5490"/>
                    <a:pt x="1660" y="5219"/>
                    <a:pt x="1804" y="4964"/>
                  </a:cubicBezTo>
                  <a:cubicBezTo>
                    <a:pt x="2538" y="3655"/>
                    <a:pt x="3304" y="2394"/>
                    <a:pt x="3975" y="1069"/>
                  </a:cubicBezTo>
                  <a:cubicBezTo>
                    <a:pt x="4118" y="798"/>
                    <a:pt x="3911" y="367"/>
                    <a:pt x="38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19"/>
            <p:cNvSpPr/>
            <p:nvPr/>
          </p:nvSpPr>
          <p:spPr>
            <a:xfrm>
              <a:off x="7724314" y="-6957"/>
              <a:ext cx="188040" cy="132650"/>
            </a:xfrm>
            <a:custGeom>
              <a:rect b="b" l="l" r="r" t="t"/>
              <a:pathLst>
                <a:path extrusionOk="0" h="2567" w="3624">
                  <a:moveTo>
                    <a:pt x="1592" y="0"/>
                  </a:moveTo>
                  <a:cubicBezTo>
                    <a:pt x="1456" y="0"/>
                    <a:pt x="1324" y="15"/>
                    <a:pt x="1198" y="48"/>
                  </a:cubicBezTo>
                  <a:cubicBezTo>
                    <a:pt x="719" y="192"/>
                    <a:pt x="480" y="1229"/>
                    <a:pt x="1" y="2107"/>
                  </a:cubicBezTo>
                  <a:cubicBezTo>
                    <a:pt x="414" y="2292"/>
                    <a:pt x="763" y="2567"/>
                    <a:pt x="993" y="2567"/>
                  </a:cubicBezTo>
                  <a:cubicBezTo>
                    <a:pt x="1020" y="2567"/>
                    <a:pt x="1046" y="2563"/>
                    <a:pt x="1070" y="2554"/>
                  </a:cubicBezTo>
                  <a:cubicBezTo>
                    <a:pt x="1868" y="2251"/>
                    <a:pt x="2634" y="1868"/>
                    <a:pt x="3368" y="1405"/>
                  </a:cubicBezTo>
                  <a:cubicBezTo>
                    <a:pt x="3576" y="1261"/>
                    <a:pt x="3544" y="783"/>
                    <a:pt x="3623" y="447"/>
                  </a:cubicBezTo>
                  <a:cubicBezTo>
                    <a:pt x="2953" y="316"/>
                    <a:pt x="2228" y="0"/>
                    <a:pt x="159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19"/>
            <p:cNvSpPr/>
            <p:nvPr/>
          </p:nvSpPr>
          <p:spPr>
            <a:xfrm>
              <a:off x="8892765" y="3278046"/>
              <a:ext cx="195460" cy="161123"/>
            </a:xfrm>
            <a:custGeom>
              <a:rect b="b" l="l" r="r" t="t"/>
              <a:pathLst>
                <a:path extrusionOk="0" h="3118" w="3767">
                  <a:moveTo>
                    <a:pt x="2417" y="1"/>
                  </a:moveTo>
                  <a:cubicBezTo>
                    <a:pt x="2402" y="1"/>
                    <a:pt x="2389" y="4"/>
                    <a:pt x="2378" y="10"/>
                  </a:cubicBezTo>
                  <a:cubicBezTo>
                    <a:pt x="1988" y="270"/>
                    <a:pt x="1598" y="422"/>
                    <a:pt x="1190" y="422"/>
                  </a:cubicBezTo>
                  <a:cubicBezTo>
                    <a:pt x="847" y="422"/>
                    <a:pt x="491" y="315"/>
                    <a:pt x="112" y="74"/>
                  </a:cubicBezTo>
                  <a:cubicBezTo>
                    <a:pt x="80" y="186"/>
                    <a:pt x="32" y="297"/>
                    <a:pt x="0" y="393"/>
                  </a:cubicBezTo>
                  <a:cubicBezTo>
                    <a:pt x="319" y="872"/>
                    <a:pt x="686" y="1319"/>
                    <a:pt x="1069" y="1734"/>
                  </a:cubicBezTo>
                  <a:cubicBezTo>
                    <a:pt x="1579" y="2228"/>
                    <a:pt x="2385" y="3118"/>
                    <a:pt x="2705" y="3118"/>
                  </a:cubicBezTo>
                  <a:cubicBezTo>
                    <a:pt x="2726" y="3118"/>
                    <a:pt x="2745" y="3114"/>
                    <a:pt x="2761" y="3106"/>
                  </a:cubicBezTo>
                  <a:cubicBezTo>
                    <a:pt x="3767" y="2595"/>
                    <a:pt x="3080" y="1526"/>
                    <a:pt x="3112" y="680"/>
                  </a:cubicBezTo>
                  <a:cubicBezTo>
                    <a:pt x="3128" y="585"/>
                    <a:pt x="3128" y="441"/>
                    <a:pt x="3064" y="393"/>
                  </a:cubicBezTo>
                  <a:cubicBezTo>
                    <a:pt x="2863" y="249"/>
                    <a:pt x="2557" y="1"/>
                    <a:pt x="24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19"/>
            <p:cNvSpPr/>
            <p:nvPr/>
          </p:nvSpPr>
          <p:spPr>
            <a:xfrm>
              <a:off x="7571143" y="4027367"/>
              <a:ext cx="145804" cy="154663"/>
            </a:xfrm>
            <a:custGeom>
              <a:rect b="b" l="l" r="r" t="t"/>
              <a:pathLst>
                <a:path extrusionOk="0" h="2993" w="2810">
                  <a:moveTo>
                    <a:pt x="2075" y="0"/>
                  </a:moveTo>
                  <a:cubicBezTo>
                    <a:pt x="1469" y="0"/>
                    <a:pt x="894" y="255"/>
                    <a:pt x="479" y="702"/>
                  </a:cubicBezTo>
                  <a:cubicBezTo>
                    <a:pt x="0" y="1213"/>
                    <a:pt x="479" y="1724"/>
                    <a:pt x="958" y="2107"/>
                  </a:cubicBezTo>
                  <a:cubicBezTo>
                    <a:pt x="1181" y="2298"/>
                    <a:pt x="1373" y="2522"/>
                    <a:pt x="1612" y="2713"/>
                  </a:cubicBezTo>
                  <a:cubicBezTo>
                    <a:pt x="1864" y="2899"/>
                    <a:pt x="2069" y="2993"/>
                    <a:pt x="2232" y="2993"/>
                  </a:cubicBezTo>
                  <a:cubicBezTo>
                    <a:pt x="2501" y="2993"/>
                    <a:pt x="2654" y="2736"/>
                    <a:pt x="2713" y="2218"/>
                  </a:cubicBezTo>
                  <a:cubicBezTo>
                    <a:pt x="2729" y="1979"/>
                    <a:pt x="2713" y="1740"/>
                    <a:pt x="2713" y="1516"/>
                  </a:cubicBezTo>
                  <a:lnTo>
                    <a:pt x="2729" y="1516"/>
                  </a:lnTo>
                  <a:cubicBezTo>
                    <a:pt x="2729" y="1452"/>
                    <a:pt x="2729" y="1388"/>
                    <a:pt x="2729" y="1325"/>
                  </a:cubicBezTo>
                  <a:cubicBezTo>
                    <a:pt x="2809" y="718"/>
                    <a:pt x="2777" y="16"/>
                    <a:pt x="20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19"/>
            <p:cNvSpPr/>
            <p:nvPr/>
          </p:nvSpPr>
          <p:spPr>
            <a:xfrm>
              <a:off x="8452190" y="3306570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97" y="1"/>
                  </a:moveTo>
                  <a:cubicBezTo>
                    <a:pt x="97" y="815"/>
                    <a:pt x="1" y="1565"/>
                    <a:pt x="145" y="2235"/>
                  </a:cubicBezTo>
                  <a:cubicBezTo>
                    <a:pt x="224" y="2554"/>
                    <a:pt x="815" y="2889"/>
                    <a:pt x="1182" y="2921"/>
                  </a:cubicBezTo>
                  <a:cubicBezTo>
                    <a:pt x="1187" y="2922"/>
                    <a:pt x="1193" y="2922"/>
                    <a:pt x="1198" y="2922"/>
                  </a:cubicBezTo>
                  <a:cubicBezTo>
                    <a:pt x="1472" y="2922"/>
                    <a:pt x="1934" y="2532"/>
                    <a:pt x="2044" y="2235"/>
                  </a:cubicBezTo>
                  <a:cubicBezTo>
                    <a:pt x="2475" y="1054"/>
                    <a:pt x="1900" y="400"/>
                    <a:pt x="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19"/>
            <p:cNvSpPr/>
            <p:nvPr/>
          </p:nvSpPr>
          <p:spPr>
            <a:xfrm>
              <a:off x="7812938" y="3951200"/>
              <a:ext cx="203762" cy="135647"/>
            </a:xfrm>
            <a:custGeom>
              <a:rect b="b" l="l" r="r" t="t"/>
              <a:pathLst>
                <a:path extrusionOk="0" h="2625" w="3927">
                  <a:moveTo>
                    <a:pt x="3529" y="1"/>
                  </a:moveTo>
                  <a:cubicBezTo>
                    <a:pt x="2711" y="1"/>
                    <a:pt x="2178" y="498"/>
                    <a:pt x="1596" y="900"/>
                  </a:cubicBezTo>
                  <a:cubicBezTo>
                    <a:pt x="1277" y="1123"/>
                    <a:pt x="878" y="1251"/>
                    <a:pt x="543" y="1442"/>
                  </a:cubicBezTo>
                  <a:cubicBezTo>
                    <a:pt x="336" y="1602"/>
                    <a:pt x="160" y="1761"/>
                    <a:pt x="0" y="1953"/>
                  </a:cubicBezTo>
                  <a:cubicBezTo>
                    <a:pt x="216" y="2184"/>
                    <a:pt x="462" y="2625"/>
                    <a:pt x="651" y="2625"/>
                  </a:cubicBezTo>
                  <a:cubicBezTo>
                    <a:pt x="658" y="2625"/>
                    <a:pt x="664" y="2624"/>
                    <a:pt x="671" y="2623"/>
                  </a:cubicBezTo>
                  <a:cubicBezTo>
                    <a:pt x="2171" y="2384"/>
                    <a:pt x="3144" y="1426"/>
                    <a:pt x="3926" y="38"/>
                  </a:cubicBezTo>
                  <a:cubicBezTo>
                    <a:pt x="3787" y="12"/>
                    <a:pt x="3655" y="1"/>
                    <a:pt x="35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19"/>
            <p:cNvSpPr/>
            <p:nvPr/>
          </p:nvSpPr>
          <p:spPr>
            <a:xfrm>
              <a:off x="7466797" y="4941062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27" y="1"/>
                  </a:moveTo>
                  <a:cubicBezTo>
                    <a:pt x="352" y="352"/>
                    <a:pt x="96" y="687"/>
                    <a:pt x="16" y="1054"/>
                  </a:cubicBezTo>
                  <a:cubicBezTo>
                    <a:pt x="0" y="1341"/>
                    <a:pt x="96" y="1629"/>
                    <a:pt x="320" y="1836"/>
                  </a:cubicBezTo>
                  <a:cubicBezTo>
                    <a:pt x="703" y="2139"/>
                    <a:pt x="1165" y="2475"/>
                    <a:pt x="1612" y="2506"/>
                  </a:cubicBezTo>
                  <a:cubicBezTo>
                    <a:pt x="1628" y="2508"/>
                    <a:pt x="1644" y="2509"/>
                    <a:pt x="1660" y="2509"/>
                  </a:cubicBezTo>
                  <a:cubicBezTo>
                    <a:pt x="2002" y="2509"/>
                    <a:pt x="2408" y="2190"/>
                    <a:pt x="2698" y="1916"/>
                  </a:cubicBezTo>
                  <a:cubicBezTo>
                    <a:pt x="2825" y="1788"/>
                    <a:pt x="2793" y="1230"/>
                    <a:pt x="2666" y="1150"/>
                  </a:cubicBezTo>
                  <a:cubicBezTo>
                    <a:pt x="2091" y="847"/>
                    <a:pt x="1485" y="575"/>
                    <a:pt x="878" y="336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19"/>
            <p:cNvSpPr/>
            <p:nvPr/>
          </p:nvSpPr>
          <p:spPr>
            <a:xfrm>
              <a:off x="9007851" y="4295347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421" y="1"/>
                  </a:moveTo>
                  <a:cubicBezTo>
                    <a:pt x="958" y="480"/>
                    <a:pt x="400" y="894"/>
                    <a:pt x="96" y="1453"/>
                  </a:cubicBezTo>
                  <a:cubicBezTo>
                    <a:pt x="1" y="1629"/>
                    <a:pt x="527" y="2347"/>
                    <a:pt x="894" y="2506"/>
                  </a:cubicBezTo>
                  <a:cubicBezTo>
                    <a:pt x="952" y="2530"/>
                    <a:pt x="1012" y="2541"/>
                    <a:pt x="1074" y="2541"/>
                  </a:cubicBezTo>
                  <a:cubicBezTo>
                    <a:pt x="1553" y="2541"/>
                    <a:pt x="2107" y="1866"/>
                    <a:pt x="2235" y="1230"/>
                  </a:cubicBezTo>
                  <a:lnTo>
                    <a:pt x="142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19"/>
            <p:cNvSpPr/>
            <p:nvPr/>
          </p:nvSpPr>
          <p:spPr>
            <a:xfrm>
              <a:off x="8798330" y="4069378"/>
              <a:ext cx="127591" cy="112238"/>
            </a:xfrm>
            <a:custGeom>
              <a:rect b="b" l="l" r="r" t="t"/>
              <a:pathLst>
                <a:path extrusionOk="0" h="2172" w="2459">
                  <a:moveTo>
                    <a:pt x="416" y="1"/>
                  </a:moveTo>
                  <a:lnTo>
                    <a:pt x="1" y="177"/>
                  </a:lnTo>
                  <a:cubicBezTo>
                    <a:pt x="33" y="847"/>
                    <a:pt x="81" y="1517"/>
                    <a:pt x="113" y="2171"/>
                  </a:cubicBezTo>
                  <a:lnTo>
                    <a:pt x="2395" y="1804"/>
                  </a:lnTo>
                  <a:lnTo>
                    <a:pt x="2459" y="1357"/>
                  </a:lnTo>
                  <a:lnTo>
                    <a:pt x="41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19"/>
            <p:cNvSpPr/>
            <p:nvPr/>
          </p:nvSpPr>
          <p:spPr>
            <a:xfrm>
              <a:off x="8001859" y="3489754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1"/>
                  </a:moveTo>
                  <a:cubicBezTo>
                    <a:pt x="276" y="1"/>
                    <a:pt x="154" y="5"/>
                    <a:pt x="30" y="15"/>
                  </a:cubicBezTo>
                  <a:cubicBezTo>
                    <a:pt x="1" y="1057"/>
                    <a:pt x="349" y="1951"/>
                    <a:pt x="753" y="1951"/>
                  </a:cubicBezTo>
                  <a:cubicBezTo>
                    <a:pt x="788" y="1951"/>
                    <a:pt x="824" y="1944"/>
                    <a:pt x="860" y="1930"/>
                  </a:cubicBezTo>
                  <a:cubicBezTo>
                    <a:pt x="1355" y="1754"/>
                    <a:pt x="1929" y="1323"/>
                    <a:pt x="2105" y="876"/>
                  </a:cubicBezTo>
                  <a:cubicBezTo>
                    <a:pt x="2292" y="387"/>
                    <a:pt x="1491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19"/>
            <p:cNvSpPr/>
            <p:nvPr/>
          </p:nvSpPr>
          <p:spPr>
            <a:xfrm>
              <a:off x="8436468" y="4202179"/>
              <a:ext cx="104398" cy="109809"/>
            </a:xfrm>
            <a:custGeom>
              <a:rect b="b" l="l" r="r" t="t"/>
              <a:pathLst>
                <a:path extrusionOk="0" h="2125" w="2012">
                  <a:moveTo>
                    <a:pt x="1469" y="0"/>
                  </a:moveTo>
                  <a:lnTo>
                    <a:pt x="1" y="1038"/>
                  </a:lnTo>
                  <a:cubicBezTo>
                    <a:pt x="451" y="1551"/>
                    <a:pt x="751" y="2124"/>
                    <a:pt x="943" y="2124"/>
                  </a:cubicBezTo>
                  <a:cubicBezTo>
                    <a:pt x="948" y="2124"/>
                    <a:pt x="953" y="2124"/>
                    <a:pt x="958" y="2123"/>
                  </a:cubicBezTo>
                  <a:cubicBezTo>
                    <a:pt x="1644" y="1995"/>
                    <a:pt x="2012" y="1437"/>
                    <a:pt x="1932" y="719"/>
                  </a:cubicBezTo>
                  <a:cubicBezTo>
                    <a:pt x="1900" y="463"/>
                    <a:pt x="1629" y="24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19"/>
            <p:cNvSpPr/>
            <p:nvPr/>
          </p:nvSpPr>
          <p:spPr>
            <a:xfrm>
              <a:off x="8262593" y="3704096"/>
              <a:ext cx="106058" cy="200447"/>
            </a:xfrm>
            <a:custGeom>
              <a:rect b="b" l="l" r="r" t="t"/>
              <a:pathLst>
                <a:path extrusionOk="0" h="3879" w="2044">
                  <a:moveTo>
                    <a:pt x="1899" y="0"/>
                  </a:moveTo>
                  <a:cubicBezTo>
                    <a:pt x="559" y="702"/>
                    <a:pt x="0" y="2107"/>
                    <a:pt x="399" y="3878"/>
                  </a:cubicBezTo>
                  <a:cubicBezTo>
                    <a:pt x="511" y="3814"/>
                    <a:pt x="623" y="3734"/>
                    <a:pt x="734" y="3639"/>
                  </a:cubicBezTo>
                  <a:cubicBezTo>
                    <a:pt x="1101" y="3192"/>
                    <a:pt x="2043" y="2857"/>
                    <a:pt x="1022" y="2123"/>
                  </a:cubicBezTo>
                  <a:cubicBezTo>
                    <a:pt x="942" y="2059"/>
                    <a:pt x="990" y="1740"/>
                    <a:pt x="1070" y="1580"/>
                  </a:cubicBezTo>
                  <a:cubicBezTo>
                    <a:pt x="1325" y="1037"/>
                    <a:pt x="1612" y="527"/>
                    <a:pt x="18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19"/>
            <p:cNvSpPr/>
            <p:nvPr/>
          </p:nvSpPr>
          <p:spPr>
            <a:xfrm>
              <a:off x="8320552" y="316107"/>
              <a:ext cx="433987" cy="662577"/>
            </a:xfrm>
            <a:custGeom>
              <a:rect b="b" l="l" r="r" t="t"/>
              <a:pathLst>
                <a:path extrusionOk="0" h="12822" w="8364">
                  <a:moveTo>
                    <a:pt x="4661" y="0"/>
                  </a:moveTo>
                  <a:cubicBezTo>
                    <a:pt x="4639" y="0"/>
                    <a:pt x="4617" y="2"/>
                    <a:pt x="4597" y="5"/>
                  </a:cubicBezTo>
                  <a:cubicBezTo>
                    <a:pt x="3336" y="164"/>
                    <a:pt x="1118" y="2766"/>
                    <a:pt x="942" y="4026"/>
                  </a:cubicBezTo>
                  <a:cubicBezTo>
                    <a:pt x="830" y="4808"/>
                    <a:pt x="559" y="5558"/>
                    <a:pt x="351" y="6340"/>
                  </a:cubicBezTo>
                  <a:cubicBezTo>
                    <a:pt x="256" y="6755"/>
                    <a:pt x="144" y="7170"/>
                    <a:pt x="0" y="7665"/>
                  </a:cubicBezTo>
                  <a:cubicBezTo>
                    <a:pt x="80" y="7825"/>
                    <a:pt x="112" y="8080"/>
                    <a:pt x="272" y="8224"/>
                  </a:cubicBezTo>
                  <a:cubicBezTo>
                    <a:pt x="1756" y="9660"/>
                    <a:pt x="3240" y="11096"/>
                    <a:pt x="4740" y="12517"/>
                  </a:cubicBezTo>
                  <a:cubicBezTo>
                    <a:pt x="4967" y="12723"/>
                    <a:pt x="5193" y="12821"/>
                    <a:pt x="5404" y="12821"/>
                  </a:cubicBezTo>
                  <a:cubicBezTo>
                    <a:pt x="5697" y="12821"/>
                    <a:pt x="5959" y="12630"/>
                    <a:pt x="6145" y="12277"/>
                  </a:cubicBezTo>
                  <a:cubicBezTo>
                    <a:pt x="6496" y="11591"/>
                    <a:pt x="6767" y="10889"/>
                    <a:pt x="6975" y="10155"/>
                  </a:cubicBezTo>
                  <a:cubicBezTo>
                    <a:pt x="7374" y="8718"/>
                    <a:pt x="7613" y="7234"/>
                    <a:pt x="8060" y="5814"/>
                  </a:cubicBezTo>
                  <a:cubicBezTo>
                    <a:pt x="8347" y="4904"/>
                    <a:pt x="8363" y="4186"/>
                    <a:pt x="7709" y="3420"/>
                  </a:cubicBezTo>
                  <a:cubicBezTo>
                    <a:pt x="6959" y="2542"/>
                    <a:pt x="6400" y="1521"/>
                    <a:pt x="5682" y="611"/>
                  </a:cubicBezTo>
                  <a:cubicBezTo>
                    <a:pt x="5442" y="327"/>
                    <a:pt x="4992" y="0"/>
                    <a:pt x="46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19"/>
            <p:cNvSpPr/>
            <p:nvPr/>
          </p:nvSpPr>
          <p:spPr>
            <a:xfrm>
              <a:off x="8248480" y="1403219"/>
              <a:ext cx="191361" cy="256773"/>
            </a:xfrm>
            <a:custGeom>
              <a:rect b="b" l="l" r="r" t="t"/>
              <a:pathLst>
                <a:path extrusionOk="0" h="4969" w="3688">
                  <a:moveTo>
                    <a:pt x="3448" y="1"/>
                  </a:moveTo>
                  <a:cubicBezTo>
                    <a:pt x="3177" y="81"/>
                    <a:pt x="2842" y="81"/>
                    <a:pt x="2666" y="256"/>
                  </a:cubicBezTo>
                  <a:cubicBezTo>
                    <a:pt x="1884" y="974"/>
                    <a:pt x="1150" y="1740"/>
                    <a:pt x="416" y="2522"/>
                  </a:cubicBezTo>
                  <a:cubicBezTo>
                    <a:pt x="272" y="2682"/>
                    <a:pt x="192" y="2921"/>
                    <a:pt x="1" y="3320"/>
                  </a:cubicBezTo>
                  <a:cubicBezTo>
                    <a:pt x="432" y="3895"/>
                    <a:pt x="895" y="4438"/>
                    <a:pt x="1405" y="4948"/>
                  </a:cubicBezTo>
                  <a:cubicBezTo>
                    <a:pt x="1419" y="4962"/>
                    <a:pt x="1447" y="4969"/>
                    <a:pt x="1484" y="4969"/>
                  </a:cubicBezTo>
                  <a:cubicBezTo>
                    <a:pt x="1695" y="4969"/>
                    <a:pt x="2217" y="4753"/>
                    <a:pt x="2299" y="4549"/>
                  </a:cubicBezTo>
                  <a:cubicBezTo>
                    <a:pt x="2810" y="3368"/>
                    <a:pt x="3225" y="2139"/>
                    <a:pt x="3608" y="911"/>
                  </a:cubicBezTo>
                  <a:cubicBezTo>
                    <a:pt x="3688" y="655"/>
                    <a:pt x="3512" y="304"/>
                    <a:pt x="34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19"/>
            <p:cNvSpPr/>
            <p:nvPr/>
          </p:nvSpPr>
          <p:spPr>
            <a:xfrm>
              <a:off x="7395634" y="4415799"/>
              <a:ext cx="109275" cy="112341"/>
            </a:xfrm>
            <a:custGeom>
              <a:rect b="b" l="l" r="r" t="t"/>
              <a:pathLst>
                <a:path extrusionOk="0" h="2174" w="2106">
                  <a:moveTo>
                    <a:pt x="843" y="1"/>
                  </a:moveTo>
                  <a:cubicBezTo>
                    <a:pt x="657" y="1"/>
                    <a:pt x="1" y="679"/>
                    <a:pt x="63" y="865"/>
                  </a:cubicBezTo>
                  <a:cubicBezTo>
                    <a:pt x="206" y="1359"/>
                    <a:pt x="669" y="1742"/>
                    <a:pt x="1004" y="2173"/>
                  </a:cubicBezTo>
                  <a:lnTo>
                    <a:pt x="1435" y="2125"/>
                  </a:lnTo>
                  <a:cubicBezTo>
                    <a:pt x="1642" y="1742"/>
                    <a:pt x="2105" y="1248"/>
                    <a:pt x="1994" y="976"/>
                  </a:cubicBezTo>
                  <a:cubicBezTo>
                    <a:pt x="1818" y="561"/>
                    <a:pt x="1307" y="178"/>
                    <a:pt x="860" y="3"/>
                  </a:cubicBezTo>
                  <a:cubicBezTo>
                    <a:pt x="855" y="1"/>
                    <a:pt x="850" y="1"/>
                    <a:pt x="8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19"/>
            <p:cNvSpPr/>
            <p:nvPr/>
          </p:nvSpPr>
          <p:spPr>
            <a:xfrm>
              <a:off x="7719385" y="2777948"/>
              <a:ext cx="91945" cy="88313"/>
            </a:xfrm>
            <a:custGeom>
              <a:rect b="b" l="l" r="r" t="t"/>
              <a:pathLst>
                <a:path extrusionOk="0" h="1709" w="1772">
                  <a:moveTo>
                    <a:pt x="846" y="1"/>
                  </a:moveTo>
                  <a:cubicBezTo>
                    <a:pt x="575" y="368"/>
                    <a:pt x="255" y="703"/>
                    <a:pt x="48" y="1102"/>
                  </a:cubicBezTo>
                  <a:cubicBezTo>
                    <a:pt x="1" y="1212"/>
                    <a:pt x="449" y="1709"/>
                    <a:pt x="508" y="1709"/>
                  </a:cubicBezTo>
                  <a:cubicBezTo>
                    <a:pt x="509" y="1709"/>
                    <a:pt x="510" y="1709"/>
                    <a:pt x="511" y="1708"/>
                  </a:cubicBezTo>
                  <a:cubicBezTo>
                    <a:pt x="942" y="1421"/>
                    <a:pt x="1357" y="1134"/>
                    <a:pt x="1771" y="799"/>
                  </a:cubicBezTo>
                  <a:cubicBezTo>
                    <a:pt x="1293" y="400"/>
                    <a:pt x="1069" y="208"/>
                    <a:pt x="8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19"/>
            <p:cNvSpPr/>
            <p:nvPr/>
          </p:nvSpPr>
          <p:spPr>
            <a:xfrm>
              <a:off x="7699460" y="4349811"/>
              <a:ext cx="121780" cy="81543"/>
            </a:xfrm>
            <a:custGeom>
              <a:rect b="b" l="l" r="r" t="t"/>
              <a:pathLst>
                <a:path extrusionOk="0" h="1578" w="2347">
                  <a:moveTo>
                    <a:pt x="1" y="0"/>
                  </a:moveTo>
                  <a:cubicBezTo>
                    <a:pt x="807" y="1159"/>
                    <a:pt x="1170" y="1578"/>
                    <a:pt x="1629" y="1578"/>
                  </a:cubicBezTo>
                  <a:cubicBezTo>
                    <a:pt x="1833" y="1578"/>
                    <a:pt x="2057" y="1494"/>
                    <a:pt x="2347" y="1357"/>
                  </a:cubicBezTo>
                  <a:cubicBezTo>
                    <a:pt x="1868" y="447"/>
                    <a:pt x="1134" y="16"/>
                    <a:pt x="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19"/>
            <p:cNvSpPr/>
            <p:nvPr/>
          </p:nvSpPr>
          <p:spPr>
            <a:xfrm>
              <a:off x="7228323" y="4827277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5" y="48"/>
                  </a:moveTo>
                  <a:lnTo>
                    <a:pt x="0" y="336"/>
                  </a:lnTo>
                  <a:lnTo>
                    <a:pt x="942" y="1564"/>
                  </a:lnTo>
                  <a:cubicBezTo>
                    <a:pt x="1117" y="1325"/>
                    <a:pt x="1421" y="1118"/>
                    <a:pt x="1452" y="862"/>
                  </a:cubicBezTo>
                  <a:cubicBezTo>
                    <a:pt x="1532" y="0"/>
                    <a:pt x="830" y="144"/>
                    <a:pt x="335" y="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19"/>
            <p:cNvSpPr/>
            <p:nvPr/>
          </p:nvSpPr>
          <p:spPr>
            <a:xfrm>
              <a:off x="7544628" y="4911402"/>
              <a:ext cx="101907" cy="57773"/>
            </a:xfrm>
            <a:custGeom>
              <a:rect b="b" l="l" r="r" t="t"/>
              <a:pathLst>
                <a:path extrusionOk="0" h="1118" w="1964">
                  <a:moveTo>
                    <a:pt x="96" y="0"/>
                  </a:moveTo>
                  <a:lnTo>
                    <a:pt x="1" y="304"/>
                  </a:lnTo>
                  <a:cubicBezTo>
                    <a:pt x="494" y="841"/>
                    <a:pt x="866" y="1117"/>
                    <a:pt x="1202" y="1117"/>
                  </a:cubicBezTo>
                  <a:cubicBezTo>
                    <a:pt x="1464" y="1117"/>
                    <a:pt x="1705" y="949"/>
                    <a:pt x="1964" y="607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19"/>
            <p:cNvSpPr/>
            <p:nvPr/>
          </p:nvSpPr>
          <p:spPr>
            <a:xfrm>
              <a:off x="8605413" y="4757156"/>
              <a:ext cx="48048" cy="112238"/>
            </a:xfrm>
            <a:custGeom>
              <a:rect b="b" l="l" r="r" t="t"/>
              <a:pathLst>
                <a:path extrusionOk="0" h="2172" w="926">
                  <a:moveTo>
                    <a:pt x="926" y="1"/>
                  </a:moveTo>
                  <a:cubicBezTo>
                    <a:pt x="0" y="671"/>
                    <a:pt x="782" y="2139"/>
                    <a:pt x="814" y="2171"/>
                  </a:cubicBezTo>
                  <a:cubicBezTo>
                    <a:pt x="846" y="1373"/>
                    <a:pt x="878" y="767"/>
                    <a:pt x="9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19"/>
            <p:cNvSpPr/>
            <p:nvPr/>
          </p:nvSpPr>
          <p:spPr>
            <a:xfrm>
              <a:off x="7099123" y="4604615"/>
              <a:ext cx="60916" cy="72965"/>
            </a:xfrm>
            <a:custGeom>
              <a:rect b="b" l="l" r="r" t="t"/>
              <a:pathLst>
                <a:path extrusionOk="0" h="1412" w="1174">
                  <a:moveTo>
                    <a:pt x="830" y="0"/>
                  </a:moveTo>
                  <a:lnTo>
                    <a:pt x="830" y="0"/>
                  </a:lnTo>
                  <a:cubicBezTo>
                    <a:pt x="543" y="479"/>
                    <a:pt x="288" y="894"/>
                    <a:pt x="1" y="1373"/>
                  </a:cubicBezTo>
                  <a:cubicBezTo>
                    <a:pt x="215" y="1396"/>
                    <a:pt x="392" y="1411"/>
                    <a:pt x="536" y="1411"/>
                  </a:cubicBezTo>
                  <a:cubicBezTo>
                    <a:pt x="1173" y="1411"/>
                    <a:pt x="1156" y="1120"/>
                    <a:pt x="8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19"/>
            <p:cNvSpPr/>
            <p:nvPr/>
          </p:nvSpPr>
          <p:spPr>
            <a:xfrm>
              <a:off x="7786423" y="2264001"/>
              <a:ext cx="450539" cy="438979"/>
            </a:xfrm>
            <a:custGeom>
              <a:rect b="b" l="l" r="r" t="t"/>
              <a:pathLst>
                <a:path extrusionOk="0" h="8495" w="8683">
                  <a:moveTo>
                    <a:pt x="4069" y="0"/>
                  </a:moveTo>
                  <a:cubicBezTo>
                    <a:pt x="3866" y="0"/>
                    <a:pt x="3654" y="17"/>
                    <a:pt x="3432" y="52"/>
                  </a:cubicBezTo>
                  <a:cubicBezTo>
                    <a:pt x="3420" y="54"/>
                    <a:pt x="3408" y="54"/>
                    <a:pt x="3396" y="54"/>
                  </a:cubicBezTo>
                  <a:cubicBezTo>
                    <a:pt x="3300" y="54"/>
                    <a:pt x="3197" y="13"/>
                    <a:pt x="3099" y="13"/>
                  </a:cubicBezTo>
                  <a:cubicBezTo>
                    <a:pt x="3077" y="13"/>
                    <a:pt x="3055" y="15"/>
                    <a:pt x="3033" y="20"/>
                  </a:cubicBezTo>
                  <a:cubicBezTo>
                    <a:pt x="2187" y="228"/>
                    <a:pt x="878" y="196"/>
                    <a:pt x="623" y="691"/>
                  </a:cubicBezTo>
                  <a:cubicBezTo>
                    <a:pt x="176" y="1584"/>
                    <a:pt x="1" y="2957"/>
                    <a:pt x="384" y="3850"/>
                  </a:cubicBezTo>
                  <a:cubicBezTo>
                    <a:pt x="1054" y="5494"/>
                    <a:pt x="2219" y="6962"/>
                    <a:pt x="3177" y="8495"/>
                  </a:cubicBezTo>
                  <a:lnTo>
                    <a:pt x="3990" y="8495"/>
                  </a:lnTo>
                  <a:cubicBezTo>
                    <a:pt x="4102" y="8319"/>
                    <a:pt x="4230" y="8159"/>
                    <a:pt x="4374" y="8016"/>
                  </a:cubicBezTo>
                  <a:cubicBezTo>
                    <a:pt x="5570" y="6883"/>
                    <a:pt x="6783" y="5750"/>
                    <a:pt x="7996" y="4632"/>
                  </a:cubicBezTo>
                  <a:cubicBezTo>
                    <a:pt x="8571" y="4090"/>
                    <a:pt x="8683" y="3627"/>
                    <a:pt x="7996" y="3068"/>
                  </a:cubicBezTo>
                  <a:cubicBezTo>
                    <a:pt x="7533" y="2685"/>
                    <a:pt x="7055" y="2270"/>
                    <a:pt x="6767" y="1776"/>
                  </a:cubicBezTo>
                  <a:cubicBezTo>
                    <a:pt x="6140" y="602"/>
                    <a:pt x="5267" y="0"/>
                    <a:pt x="40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19"/>
            <p:cNvSpPr/>
            <p:nvPr/>
          </p:nvSpPr>
          <p:spPr>
            <a:xfrm>
              <a:off x="7023783" y="1397225"/>
              <a:ext cx="236866" cy="260907"/>
            </a:xfrm>
            <a:custGeom>
              <a:rect b="b" l="l" r="r" t="t"/>
              <a:pathLst>
                <a:path extrusionOk="0" h="5049" w="4565">
                  <a:moveTo>
                    <a:pt x="1193" y="0"/>
                  </a:moveTo>
                  <a:cubicBezTo>
                    <a:pt x="894" y="0"/>
                    <a:pt x="578" y="198"/>
                    <a:pt x="0" y="564"/>
                  </a:cubicBezTo>
                  <a:lnTo>
                    <a:pt x="0" y="3979"/>
                  </a:lnTo>
                  <a:lnTo>
                    <a:pt x="1660" y="5048"/>
                  </a:lnTo>
                  <a:cubicBezTo>
                    <a:pt x="1915" y="4984"/>
                    <a:pt x="2394" y="4410"/>
                    <a:pt x="2889" y="3867"/>
                  </a:cubicBezTo>
                  <a:cubicBezTo>
                    <a:pt x="3160" y="3580"/>
                    <a:pt x="3479" y="3341"/>
                    <a:pt x="3735" y="3053"/>
                  </a:cubicBezTo>
                  <a:cubicBezTo>
                    <a:pt x="4022" y="2702"/>
                    <a:pt x="4565" y="2176"/>
                    <a:pt x="4469" y="1968"/>
                  </a:cubicBezTo>
                  <a:cubicBezTo>
                    <a:pt x="4277" y="1553"/>
                    <a:pt x="3751" y="1266"/>
                    <a:pt x="3320" y="1011"/>
                  </a:cubicBezTo>
                  <a:cubicBezTo>
                    <a:pt x="3243" y="960"/>
                    <a:pt x="3136" y="952"/>
                    <a:pt x="3025" y="952"/>
                  </a:cubicBezTo>
                  <a:cubicBezTo>
                    <a:pt x="2977" y="952"/>
                    <a:pt x="2928" y="953"/>
                    <a:pt x="2881" y="953"/>
                  </a:cubicBezTo>
                  <a:cubicBezTo>
                    <a:pt x="2763" y="953"/>
                    <a:pt x="2654" y="944"/>
                    <a:pt x="2586" y="883"/>
                  </a:cubicBezTo>
                  <a:cubicBezTo>
                    <a:pt x="1876" y="277"/>
                    <a:pt x="1547" y="0"/>
                    <a:pt x="1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19"/>
            <p:cNvSpPr/>
            <p:nvPr/>
          </p:nvSpPr>
          <p:spPr>
            <a:xfrm>
              <a:off x="7023783" y="316314"/>
              <a:ext cx="189649" cy="256980"/>
            </a:xfrm>
            <a:custGeom>
              <a:rect b="b" l="l" r="r" t="t"/>
              <a:pathLst>
                <a:path extrusionOk="0" h="4973" w="3655">
                  <a:moveTo>
                    <a:pt x="0" y="1"/>
                  </a:moveTo>
                  <a:lnTo>
                    <a:pt x="0" y="4613"/>
                  </a:lnTo>
                  <a:cubicBezTo>
                    <a:pt x="399" y="4709"/>
                    <a:pt x="782" y="4804"/>
                    <a:pt x="1165" y="4916"/>
                  </a:cubicBezTo>
                  <a:cubicBezTo>
                    <a:pt x="1312" y="4954"/>
                    <a:pt x="1448" y="4972"/>
                    <a:pt x="1575" y="4972"/>
                  </a:cubicBezTo>
                  <a:cubicBezTo>
                    <a:pt x="2138" y="4972"/>
                    <a:pt x="2508" y="4614"/>
                    <a:pt x="2729" y="4054"/>
                  </a:cubicBezTo>
                  <a:cubicBezTo>
                    <a:pt x="3655" y="1565"/>
                    <a:pt x="2985" y="416"/>
                    <a:pt x="399" y="17"/>
                  </a:cubicBezTo>
                  <a:cubicBezTo>
                    <a:pt x="272" y="1"/>
                    <a:pt x="144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19"/>
            <p:cNvSpPr/>
            <p:nvPr/>
          </p:nvSpPr>
          <p:spPr>
            <a:xfrm>
              <a:off x="8055563" y="2542005"/>
              <a:ext cx="271683" cy="160968"/>
            </a:xfrm>
            <a:custGeom>
              <a:rect b="b" l="l" r="r" t="t"/>
              <a:pathLst>
                <a:path extrusionOk="0" h="3115" w="5236">
                  <a:moveTo>
                    <a:pt x="2964" y="1"/>
                  </a:moveTo>
                  <a:cubicBezTo>
                    <a:pt x="2950" y="1"/>
                    <a:pt x="2935" y="1"/>
                    <a:pt x="2921" y="3"/>
                  </a:cubicBezTo>
                  <a:cubicBezTo>
                    <a:pt x="1533" y="114"/>
                    <a:pt x="160" y="1678"/>
                    <a:pt x="0" y="3115"/>
                  </a:cubicBezTo>
                  <a:lnTo>
                    <a:pt x="5235" y="3115"/>
                  </a:lnTo>
                  <a:cubicBezTo>
                    <a:pt x="5203" y="2923"/>
                    <a:pt x="5235" y="2620"/>
                    <a:pt x="5123" y="2556"/>
                  </a:cubicBezTo>
                  <a:cubicBezTo>
                    <a:pt x="4437" y="2109"/>
                    <a:pt x="4278" y="1471"/>
                    <a:pt x="4118" y="721"/>
                  </a:cubicBezTo>
                  <a:cubicBezTo>
                    <a:pt x="4056" y="413"/>
                    <a:pt x="3371" y="1"/>
                    <a:pt x="29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19"/>
            <p:cNvSpPr/>
            <p:nvPr/>
          </p:nvSpPr>
          <p:spPr>
            <a:xfrm>
              <a:off x="7023783" y="2588822"/>
              <a:ext cx="91945" cy="114150"/>
            </a:xfrm>
            <a:custGeom>
              <a:rect b="b" l="l" r="r" t="t"/>
              <a:pathLst>
                <a:path extrusionOk="0" h="2209" w="1772">
                  <a:moveTo>
                    <a:pt x="225" y="0"/>
                  </a:moveTo>
                  <a:cubicBezTo>
                    <a:pt x="151" y="0"/>
                    <a:pt x="76" y="2"/>
                    <a:pt x="0" y="6"/>
                  </a:cubicBezTo>
                  <a:lnTo>
                    <a:pt x="16" y="2209"/>
                  </a:lnTo>
                  <a:lnTo>
                    <a:pt x="814" y="2209"/>
                  </a:lnTo>
                  <a:cubicBezTo>
                    <a:pt x="990" y="1937"/>
                    <a:pt x="1165" y="1666"/>
                    <a:pt x="1357" y="1411"/>
                  </a:cubicBezTo>
                  <a:cubicBezTo>
                    <a:pt x="1772" y="836"/>
                    <a:pt x="1564" y="230"/>
                    <a:pt x="878" y="54"/>
                  </a:cubicBezTo>
                  <a:cubicBezTo>
                    <a:pt x="663" y="18"/>
                    <a:pt x="447" y="0"/>
                    <a:pt x="2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19"/>
            <p:cNvSpPr/>
            <p:nvPr/>
          </p:nvSpPr>
          <p:spPr>
            <a:xfrm>
              <a:off x="7451075" y="1006520"/>
              <a:ext cx="507667" cy="539280"/>
            </a:xfrm>
            <a:custGeom>
              <a:rect b="b" l="l" r="r" t="t"/>
              <a:pathLst>
                <a:path extrusionOk="0" h="10436" w="9784">
                  <a:moveTo>
                    <a:pt x="1999" y="0"/>
                  </a:moveTo>
                  <a:cubicBezTo>
                    <a:pt x="1440" y="0"/>
                    <a:pt x="834" y="267"/>
                    <a:pt x="670" y="720"/>
                  </a:cubicBezTo>
                  <a:cubicBezTo>
                    <a:pt x="431" y="1406"/>
                    <a:pt x="160" y="2108"/>
                    <a:pt x="80" y="2826"/>
                  </a:cubicBezTo>
                  <a:cubicBezTo>
                    <a:pt x="0" y="3481"/>
                    <a:pt x="176" y="4167"/>
                    <a:pt x="256" y="4821"/>
                  </a:cubicBezTo>
                  <a:cubicBezTo>
                    <a:pt x="303" y="5204"/>
                    <a:pt x="511" y="5603"/>
                    <a:pt x="447" y="5970"/>
                  </a:cubicBezTo>
                  <a:cubicBezTo>
                    <a:pt x="144" y="7534"/>
                    <a:pt x="160" y="7582"/>
                    <a:pt x="1516" y="8428"/>
                  </a:cubicBezTo>
                  <a:cubicBezTo>
                    <a:pt x="1804" y="8651"/>
                    <a:pt x="2075" y="8907"/>
                    <a:pt x="2282" y="9194"/>
                  </a:cubicBezTo>
                  <a:cubicBezTo>
                    <a:pt x="2974" y="10019"/>
                    <a:pt x="4127" y="10435"/>
                    <a:pt x="5262" y="10435"/>
                  </a:cubicBezTo>
                  <a:cubicBezTo>
                    <a:pt x="6300" y="10435"/>
                    <a:pt x="7323" y="10087"/>
                    <a:pt x="7964" y="9385"/>
                  </a:cubicBezTo>
                  <a:cubicBezTo>
                    <a:pt x="8267" y="9098"/>
                    <a:pt x="8618" y="8859"/>
                    <a:pt x="9001" y="8667"/>
                  </a:cubicBezTo>
                  <a:cubicBezTo>
                    <a:pt x="9671" y="8300"/>
                    <a:pt x="9783" y="7790"/>
                    <a:pt x="9400" y="7167"/>
                  </a:cubicBezTo>
                  <a:cubicBezTo>
                    <a:pt x="9273" y="6928"/>
                    <a:pt x="9017" y="6768"/>
                    <a:pt x="8921" y="6529"/>
                  </a:cubicBezTo>
                  <a:cubicBezTo>
                    <a:pt x="8386" y="5304"/>
                    <a:pt x="7871" y="4869"/>
                    <a:pt x="7135" y="4869"/>
                  </a:cubicBezTo>
                  <a:cubicBezTo>
                    <a:pt x="6730" y="4869"/>
                    <a:pt x="6259" y="5000"/>
                    <a:pt x="5682" y="5204"/>
                  </a:cubicBezTo>
                  <a:cubicBezTo>
                    <a:pt x="5511" y="5267"/>
                    <a:pt x="5358" y="5301"/>
                    <a:pt x="5219" y="5301"/>
                  </a:cubicBezTo>
                  <a:cubicBezTo>
                    <a:pt x="4866" y="5301"/>
                    <a:pt x="4607" y="5082"/>
                    <a:pt x="4389" y="4566"/>
                  </a:cubicBezTo>
                  <a:cubicBezTo>
                    <a:pt x="3974" y="3608"/>
                    <a:pt x="3288" y="2762"/>
                    <a:pt x="2586" y="1661"/>
                  </a:cubicBezTo>
                  <a:cubicBezTo>
                    <a:pt x="2713" y="1454"/>
                    <a:pt x="2825" y="1230"/>
                    <a:pt x="2905" y="1007"/>
                  </a:cubicBezTo>
                  <a:cubicBezTo>
                    <a:pt x="3001" y="799"/>
                    <a:pt x="2985" y="576"/>
                    <a:pt x="2905" y="369"/>
                  </a:cubicBezTo>
                  <a:cubicBezTo>
                    <a:pt x="2715" y="115"/>
                    <a:pt x="2367" y="0"/>
                    <a:pt x="199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19"/>
            <p:cNvSpPr/>
            <p:nvPr/>
          </p:nvSpPr>
          <p:spPr>
            <a:xfrm>
              <a:off x="8141696" y="1730883"/>
              <a:ext cx="353613" cy="541606"/>
            </a:xfrm>
            <a:custGeom>
              <a:rect b="b" l="l" r="r" t="t"/>
              <a:pathLst>
                <a:path extrusionOk="0" h="10481" w="6815">
                  <a:moveTo>
                    <a:pt x="5769" y="0"/>
                  </a:moveTo>
                  <a:cubicBezTo>
                    <a:pt x="5436" y="0"/>
                    <a:pt x="4978" y="310"/>
                    <a:pt x="4676" y="554"/>
                  </a:cubicBezTo>
                  <a:cubicBezTo>
                    <a:pt x="4197" y="953"/>
                    <a:pt x="3830" y="1496"/>
                    <a:pt x="3400" y="1959"/>
                  </a:cubicBezTo>
                  <a:cubicBezTo>
                    <a:pt x="2809" y="2581"/>
                    <a:pt x="1995" y="3108"/>
                    <a:pt x="1676" y="3842"/>
                  </a:cubicBezTo>
                  <a:cubicBezTo>
                    <a:pt x="1022" y="5294"/>
                    <a:pt x="623" y="6858"/>
                    <a:pt x="176" y="8390"/>
                  </a:cubicBezTo>
                  <a:cubicBezTo>
                    <a:pt x="0" y="8965"/>
                    <a:pt x="208" y="9475"/>
                    <a:pt x="862" y="9635"/>
                  </a:cubicBezTo>
                  <a:cubicBezTo>
                    <a:pt x="1995" y="9938"/>
                    <a:pt x="3128" y="10194"/>
                    <a:pt x="4245" y="10481"/>
                  </a:cubicBezTo>
                  <a:cubicBezTo>
                    <a:pt x="5586" y="10305"/>
                    <a:pt x="5825" y="10082"/>
                    <a:pt x="5937" y="8789"/>
                  </a:cubicBezTo>
                  <a:cubicBezTo>
                    <a:pt x="6065" y="7656"/>
                    <a:pt x="6208" y="6523"/>
                    <a:pt x="6320" y="5406"/>
                  </a:cubicBezTo>
                  <a:cubicBezTo>
                    <a:pt x="6464" y="4065"/>
                    <a:pt x="6591" y="2741"/>
                    <a:pt x="6735" y="1416"/>
                  </a:cubicBezTo>
                  <a:cubicBezTo>
                    <a:pt x="6815" y="698"/>
                    <a:pt x="6496" y="139"/>
                    <a:pt x="5873" y="12"/>
                  </a:cubicBezTo>
                  <a:cubicBezTo>
                    <a:pt x="5840" y="4"/>
                    <a:pt x="5805" y="0"/>
                    <a:pt x="57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19"/>
            <p:cNvSpPr/>
            <p:nvPr/>
          </p:nvSpPr>
          <p:spPr>
            <a:xfrm>
              <a:off x="7684568" y="775952"/>
              <a:ext cx="298197" cy="398208"/>
            </a:xfrm>
            <a:custGeom>
              <a:rect b="b" l="l" r="r" t="t"/>
              <a:pathLst>
                <a:path extrusionOk="0" h="7706" w="5747">
                  <a:moveTo>
                    <a:pt x="2183" y="1"/>
                  </a:moveTo>
                  <a:cubicBezTo>
                    <a:pt x="1649" y="1"/>
                    <a:pt x="1052" y="282"/>
                    <a:pt x="894" y="745"/>
                  </a:cubicBezTo>
                  <a:cubicBezTo>
                    <a:pt x="527" y="1862"/>
                    <a:pt x="320" y="3043"/>
                    <a:pt x="1" y="4384"/>
                  </a:cubicBezTo>
                  <a:cubicBezTo>
                    <a:pt x="1" y="4384"/>
                    <a:pt x="49" y="4575"/>
                    <a:pt x="96" y="4767"/>
                  </a:cubicBezTo>
                  <a:cubicBezTo>
                    <a:pt x="655" y="6379"/>
                    <a:pt x="2091" y="7528"/>
                    <a:pt x="3799" y="7703"/>
                  </a:cubicBezTo>
                  <a:cubicBezTo>
                    <a:pt x="3827" y="7705"/>
                    <a:pt x="3858" y="7706"/>
                    <a:pt x="3889" y="7706"/>
                  </a:cubicBezTo>
                  <a:cubicBezTo>
                    <a:pt x="4177" y="7706"/>
                    <a:pt x="4571" y="7640"/>
                    <a:pt x="4629" y="7496"/>
                  </a:cubicBezTo>
                  <a:cubicBezTo>
                    <a:pt x="4996" y="6538"/>
                    <a:pt x="5746" y="5389"/>
                    <a:pt x="5475" y="4591"/>
                  </a:cubicBezTo>
                  <a:cubicBezTo>
                    <a:pt x="4980" y="3075"/>
                    <a:pt x="3911" y="1703"/>
                    <a:pt x="2985" y="346"/>
                  </a:cubicBezTo>
                  <a:cubicBezTo>
                    <a:pt x="2820" y="108"/>
                    <a:pt x="2514" y="1"/>
                    <a:pt x="21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19"/>
            <p:cNvSpPr/>
            <p:nvPr/>
          </p:nvSpPr>
          <p:spPr>
            <a:xfrm>
              <a:off x="8077926" y="1019593"/>
              <a:ext cx="441407" cy="388648"/>
            </a:xfrm>
            <a:custGeom>
              <a:rect b="b" l="l" r="r" t="t"/>
              <a:pathLst>
                <a:path extrusionOk="0" h="7521" w="8507">
                  <a:moveTo>
                    <a:pt x="5134" y="1"/>
                  </a:moveTo>
                  <a:cubicBezTo>
                    <a:pt x="4329" y="1"/>
                    <a:pt x="4116" y="899"/>
                    <a:pt x="3671" y="1488"/>
                  </a:cubicBezTo>
                  <a:cubicBezTo>
                    <a:pt x="2554" y="2988"/>
                    <a:pt x="1405" y="4440"/>
                    <a:pt x="351" y="5973"/>
                  </a:cubicBezTo>
                  <a:cubicBezTo>
                    <a:pt x="64" y="6388"/>
                    <a:pt x="112" y="7010"/>
                    <a:pt x="0" y="7521"/>
                  </a:cubicBezTo>
                  <a:cubicBezTo>
                    <a:pt x="495" y="7425"/>
                    <a:pt x="1070" y="7425"/>
                    <a:pt x="1485" y="7185"/>
                  </a:cubicBezTo>
                  <a:cubicBezTo>
                    <a:pt x="3432" y="5973"/>
                    <a:pt x="5331" y="4712"/>
                    <a:pt x="7246" y="3451"/>
                  </a:cubicBezTo>
                  <a:cubicBezTo>
                    <a:pt x="7613" y="3228"/>
                    <a:pt x="7948" y="2940"/>
                    <a:pt x="8251" y="2621"/>
                  </a:cubicBezTo>
                  <a:cubicBezTo>
                    <a:pt x="8395" y="2462"/>
                    <a:pt x="8507" y="1999"/>
                    <a:pt x="8443" y="1951"/>
                  </a:cubicBezTo>
                  <a:cubicBezTo>
                    <a:pt x="7549" y="1288"/>
                    <a:pt x="7042" y="31"/>
                    <a:pt x="5587" y="31"/>
                  </a:cubicBezTo>
                  <a:cubicBezTo>
                    <a:pt x="5534" y="31"/>
                    <a:pt x="5481" y="32"/>
                    <a:pt x="5426" y="36"/>
                  </a:cubicBezTo>
                  <a:cubicBezTo>
                    <a:pt x="5321" y="12"/>
                    <a:pt x="5224" y="1"/>
                    <a:pt x="513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19"/>
            <p:cNvSpPr/>
            <p:nvPr/>
          </p:nvSpPr>
          <p:spPr>
            <a:xfrm>
              <a:off x="7210941" y="552618"/>
              <a:ext cx="307226" cy="386012"/>
            </a:xfrm>
            <a:custGeom>
              <a:rect b="b" l="l" r="r" t="t"/>
              <a:pathLst>
                <a:path extrusionOk="0" h="7470" w="5921">
                  <a:moveTo>
                    <a:pt x="2957" y="1"/>
                  </a:moveTo>
                  <a:cubicBezTo>
                    <a:pt x="2929" y="1"/>
                    <a:pt x="2901" y="3"/>
                    <a:pt x="2873" y="8"/>
                  </a:cubicBezTo>
                  <a:cubicBezTo>
                    <a:pt x="2091" y="439"/>
                    <a:pt x="1261" y="822"/>
                    <a:pt x="591" y="1396"/>
                  </a:cubicBezTo>
                  <a:cubicBezTo>
                    <a:pt x="0" y="1923"/>
                    <a:pt x="543" y="2561"/>
                    <a:pt x="798" y="3120"/>
                  </a:cubicBezTo>
                  <a:cubicBezTo>
                    <a:pt x="846" y="3248"/>
                    <a:pt x="846" y="3391"/>
                    <a:pt x="878" y="3519"/>
                  </a:cubicBezTo>
                  <a:cubicBezTo>
                    <a:pt x="1213" y="4492"/>
                    <a:pt x="1500" y="5482"/>
                    <a:pt x="1867" y="6455"/>
                  </a:cubicBezTo>
                  <a:cubicBezTo>
                    <a:pt x="2105" y="7067"/>
                    <a:pt x="2568" y="7469"/>
                    <a:pt x="3067" y="7469"/>
                  </a:cubicBezTo>
                  <a:cubicBezTo>
                    <a:pt x="3272" y="7469"/>
                    <a:pt x="3483" y="7402"/>
                    <a:pt x="3687" y="7253"/>
                  </a:cubicBezTo>
                  <a:cubicBezTo>
                    <a:pt x="4580" y="6583"/>
                    <a:pt x="5187" y="5578"/>
                    <a:pt x="5921" y="4716"/>
                  </a:cubicBezTo>
                  <a:lnTo>
                    <a:pt x="5761" y="4540"/>
                  </a:lnTo>
                  <a:cubicBezTo>
                    <a:pt x="5777" y="4413"/>
                    <a:pt x="5761" y="4285"/>
                    <a:pt x="5713" y="4157"/>
                  </a:cubicBezTo>
                  <a:cubicBezTo>
                    <a:pt x="4947" y="2833"/>
                    <a:pt x="4181" y="1508"/>
                    <a:pt x="3383" y="199"/>
                  </a:cubicBezTo>
                  <a:cubicBezTo>
                    <a:pt x="3275" y="77"/>
                    <a:pt x="3119" y="1"/>
                    <a:pt x="2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19"/>
            <p:cNvSpPr/>
            <p:nvPr/>
          </p:nvSpPr>
          <p:spPr>
            <a:xfrm>
              <a:off x="7876707" y="1643657"/>
              <a:ext cx="242989" cy="288657"/>
            </a:xfrm>
            <a:custGeom>
              <a:rect b="b" l="l" r="r" t="t"/>
              <a:pathLst>
                <a:path extrusionOk="0" h="5586" w="4683">
                  <a:moveTo>
                    <a:pt x="3074" y="0"/>
                  </a:moveTo>
                  <a:cubicBezTo>
                    <a:pt x="1895" y="0"/>
                    <a:pt x="213" y="1095"/>
                    <a:pt x="0" y="2115"/>
                  </a:cubicBezTo>
                  <a:cubicBezTo>
                    <a:pt x="0" y="2274"/>
                    <a:pt x="32" y="2434"/>
                    <a:pt x="112" y="2577"/>
                  </a:cubicBezTo>
                  <a:cubicBezTo>
                    <a:pt x="383" y="3264"/>
                    <a:pt x="639" y="3950"/>
                    <a:pt x="942" y="4604"/>
                  </a:cubicBezTo>
                  <a:cubicBezTo>
                    <a:pt x="1085" y="4891"/>
                    <a:pt x="1261" y="5259"/>
                    <a:pt x="1516" y="5370"/>
                  </a:cubicBezTo>
                  <a:cubicBezTo>
                    <a:pt x="1828" y="5518"/>
                    <a:pt x="2149" y="5586"/>
                    <a:pt x="2461" y="5586"/>
                  </a:cubicBezTo>
                  <a:cubicBezTo>
                    <a:pt x="3635" y="5586"/>
                    <a:pt x="4682" y="4626"/>
                    <a:pt x="4644" y="3327"/>
                  </a:cubicBezTo>
                  <a:cubicBezTo>
                    <a:pt x="4421" y="2338"/>
                    <a:pt x="4198" y="1349"/>
                    <a:pt x="3942" y="391"/>
                  </a:cubicBezTo>
                  <a:cubicBezTo>
                    <a:pt x="3910" y="247"/>
                    <a:pt x="3655" y="104"/>
                    <a:pt x="3495" y="56"/>
                  </a:cubicBezTo>
                  <a:cubicBezTo>
                    <a:pt x="3366" y="18"/>
                    <a:pt x="3224" y="0"/>
                    <a:pt x="30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19"/>
            <p:cNvSpPr/>
            <p:nvPr/>
          </p:nvSpPr>
          <p:spPr>
            <a:xfrm>
              <a:off x="7362452" y="2152954"/>
              <a:ext cx="298976" cy="261217"/>
            </a:xfrm>
            <a:custGeom>
              <a:rect b="b" l="l" r="r" t="t"/>
              <a:pathLst>
                <a:path extrusionOk="0" h="5055" w="5762">
                  <a:moveTo>
                    <a:pt x="4237" y="1"/>
                  </a:moveTo>
                  <a:cubicBezTo>
                    <a:pt x="4029" y="1"/>
                    <a:pt x="3158" y="501"/>
                    <a:pt x="2634" y="749"/>
                  </a:cubicBezTo>
                  <a:cubicBezTo>
                    <a:pt x="2474" y="797"/>
                    <a:pt x="2331" y="877"/>
                    <a:pt x="2203" y="972"/>
                  </a:cubicBezTo>
                  <a:cubicBezTo>
                    <a:pt x="1341" y="1802"/>
                    <a:pt x="1" y="2281"/>
                    <a:pt x="32" y="3749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45" y="5024"/>
                    <a:pt x="698" y="5054"/>
                    <a:pt x="870" y="5054"/>
                  </a:cubicBezTo>
                  <a:cubicBezTo>
                    <a:pt x="1120" y="5054"/>
                    <a:pt x="1411" y="4990"/>
                    <a:pt x="1628" y="4914"/>
                  </a:cubicBezTo>
                  <a:cubicBezTo>
                    <a:pt x="2618" y="4579"/>
                    <a:pt x="3607" y="4180"/>
                    <a:pt x="4565" y="3717"/>
                  </a:cubicBezTo>
                  <a:cubicBezTo>
                    <a:pt x="4980" y="3526"/>
                    <a:pt x="5299" y="3111"/>
                    <a:pt x="5762" y="2728"/>
                  </a:cubicBezTo>
                  <a:cubicBezTo>
                    <a:pt x="5219" y="1659"/>
                    <a:pt x="4852" y="765"/>
                    <a:pt x="4278" y="15"/>
                  </a:cubicBezTo>
                  <a:cubicBezTo>
                    <a:pt x="4271" y="5"/>
                    <a:pt x="4257" y="1"/>
                    <a:pt x="4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19"/>
            <p:cNvSpPr/>
            <p:nvPr/>
          </p:nvSpPr>
          <p:spPr>
            <a:xfrm>
              <a:off x="7564501" y="469578"/>
              <a:ext cx="366066" cy="234398"/>
            </a:xfrm>
            <a:custGeom>
              <a:rect b="b" l="l" r="r" t="t"/>
              <a:pathLst>
                <a:path extrusionOk="0" h="4536" w="7055">
                  <a:moveTo>
                    <a:pt x="677" y="1"/>
                  </a:moveTo>
                  <a:cubicBezTo>
                    <a:pt x="549" y="1"/>
                    <a:pt x="420" y="6"/>
                    <a:pt x="292" y="6"/>
                  </a:cubicBezTo>
                  <a:cubicBezTo>
                    <a:pt x="242" y="6"/>
                    <a:pt x="193" y="5"/>
                    <a:pt x="144" y="3"/>
                  </a:cubicBezTo>
                  <a:lnTo>
                    <a:pt x="144" y="3"/>
                  </a:lnTo>
                  <a:cubicBezTo>
                    <a:pt x="144" y="418"/>
                    <a:pt x="1" y="929"/>
                    <a:pt x="176" y="1248"/>
                  </a:cubicBezTo>
                  <a:cubicBezTo>
                    <a:pt x="527" y="1838"/>
                    <a:pt x="1182" y="2237"/>
                    <a:pt x="1517" y="2844"/>
                  </a:cubicBezTo>
                  <a:cubicBezTo>
                    <a:pt x="2219" y="4057"/>
                    <a:pt x="3448" y="4121"/>
                    <a:pt x="4533" y="4535"/>
                  </a:cubicBezTo>
                  <a:cubicBezTo>
                    <a:pt x="4980" y="4376"/>
                    <a:pt x="5459" y="4232"/>
                    <a:pt x="5921" y="4136"/>
                  </a:cubicBezTo>
                  <a:cubicBezTo>
                    <a:pt x="7055" y="3945"/>
                    <a:pt x="6703" y="3083"/>
                    <a:pt x="6544" y="2509"/>
                  </a:cubicBezTo>
                  <a:cubicBezTo>
                    <a:pt x="6464" y="2221"/>
                    <a:pt x="5810" y="1934"/>
                    <a:pt x="5411" y="1934"/>
                  </a:cubicBezTo>
                  <a:cubicBezTo>
                    <a:pt x="5341" y="1936"/>
                    <a:pt x="5272" y="1937"/>
                    <a:pt x="5204" y="1937"/>
                  </a:cubicBezTo>
                  <a:cubicBezTo>
                    <a:pt x="4609" y="1937"/>
                    <a:pt x="4112" y="1850"/>
                    <a:pt x="3783" y="1248"/>
                  </a:cubicBezTo>
                  <a:cubicBezTo>
                    <a:pt x="3687" y="1120"/>
                    <a:pt x="3560" y="1024"/>
                    <a:pt x="3416" y="977"/>
                  </a:cubicBezTo>
                  <a:cubicBezTo>
                    <a:pt x="2714" y="657"/>
                    <a:pt x="1996" y="322"/>
                    <a:pt x="1277" y="83"/>
                  </a:cubicBezTo>
                  <a:cubicBezTo>
                    <a:pt x="1088" y="14"/>
                    <a:pt x="885" y="1"/>
                    <a:pt x="6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19"/>
            <p:cNvSpPr/>
            <p:nvPr/>
          </p:nvSpPr>
          <p:spPr>
            <a:xfrm>
              <a:off x="7947897" y="470405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22" y="0"/>
                  </a:moveTo>
                  <a:cubicBezTo>
                    <a:pt x="2006" y="0"/>
                    <a:pt x="809" y="556"/>
                    <a:pt x="352" y="1344"/>
                  </a:cubicBezTo>
                  <a:cubicBezTo>
                    <a:pt x="208" y="1631"/>
                    <a:pt x="96" y="1918"/>
                    <a:pt x="1" y="2205"/>
                  </a:cubicBezTo>
                  <a:cubicBezTo>
                    <a:pt x="240" y="2541"/>
                    <a:pt x="400" y="3019"/>
                    <a:pt x="751" y="3259"/>
                  </a:cubicBezTo>
                  <a:cubicBezTo>
                    <a:pt x="1549" y="3849"/>
                    <a:pt x="2379" y="4376"/>
                    <a:pt x="3256" y="4855"/>
                  </a:cubicBezTo>
                  <a:cubicBezTo>
                    <a:pt x="3512" y="4998"/>
                    <a:pt x="3863" y="4998"/>
                    <a:pt x="4166" y="5062"/>
                  </a:cubicBezTo>
                  <a:cubicBezTo>
                    <a:pt x="4214" y="4695"/>
                    <a:pt x="4405" y="4280"/>
                    <a:pt x="4294" y="3961"/>
                  </a:cubicBezTo>
                  <a:cubicBezTo>
                    <a:pt x="4070" y="3243"/>
                    <a:pt x="4070" y="2652"/>
                    <a:pt x="4517" y="1998"/>
                  </a:cubicBezTo>
                  <a:cubicBezTo>
                    <a:pt x="5028" y="1248"/>
                    <a:pt x="4645" y="418"/>
                    <a:pt x="3751" y="115"/>
                  </a:cubicBezTo>
                  <a:cubicBezTo>
                    <a:pt x="3530" y="37"/>
                    <a:pt x="3282" y="0"/>
                    <a:pt x="30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19"/>
            <p:cNvSpPr/>
            <p:nvPr/>
          </p:nvSpPr>
          <p:spPr>
            <a:xfrm>
              <a:off x="7622459" y="1783564"/>
              <a:ext cx="302297" cy="329273"/>
            </a:xfrm>
            <a:custGeom>
              <a:rect b="b" l="l" r="r" t="t"/>
              <a:pathLst>
                <a:path extrusionOk="0" h="6372" w="5826">
                  <a:moveTo>
                    <a:pt x="256" y="1"/>
                  </a:moveTo>
                  <a:lnTo>
                    <a:pt x="1" y="208"/>
                  </a:lnTo>
                  <a:cubicBezTo>
                    <a:pt x="527" y="1405"/>
                    <a:pt x="974" y="2634"/>
                    <a:pt x="1581" y="3799"/>
                  </a:cubicBezTo>
                  <a:cubicBezTo>
                    <a:pt x="1916" y="4454"/>
                    <a:pt x="2586" y="4948"/>
                    <a:pt x="2858" y="5619"/>
                  </a:cubicBezTo>
                  <a:cubicBezTo>
                    <a:pt x="3109" y="6220"/>
                    <a:pt x="3511" y="6372"/>
                    <a:pt x="3934" y="6372"/>
                  </a:cubicBezTo>
                  <a:cubicBezTo>
                    <a:pt x="4128" y="6372"/>
                    <a:pt x="4326" y="6340"/>
                    <a:pt x="4517" y="6305"/>
                  </a:cubicBezTo>
                  <a:cubicBezTo>
                    <a:pt x="4996" y="6193"/>
                    <a:pt x="5714" y="5826"/>
                    <a:pt x="5778" y="5475"/>
                  </a:cubicBezTo>
                  <a:cubicBezTo>
                    <a:pt x="5826" y="4884"/>
                    <a:pt x="5634" y="4310"/>
                    <a:pt x="5219" y="3879"/>
                  </a:cubicBezTo>
                  <a:cubicBezTo>
                    <a:pt x="3927" y="2666"/>
                    <a:pt x="2522" y="1565"/>
                    <a:pt x="1134" y="448"/>
                  </a:cubicBezTo>
                  <a:cubicBezTo>
                    <a:pt x="863" y="272"/>
                    <a:pt x="559" y="113"/>
                    <a:pt x="2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19"/>
            <p:cNvSpPr/>
            <p:nvPr/>
          </p:nvSpPr>
          <p:spPr>
            <a:xfrm>
              <a:off x="7613379" y="1587953"/>
              <a:ext cx="144974" cy="155490"/>
            </a:xfrm>
            <a:custGeom>
              <a:rect b="b" l="l" r="r" t="t"/>
              <a:pathLst>
                <a:path extrusionOk="0" h="3009" w="2794">
                  <a:moveTo>
                    <a:pt x="2059" y="1"/>
                  </a:moveTo>
                  <a:cubicBezTo>
                    <a:pt x="1452" y="17"/>
                    <a:pt x="878" y="272"/>
                    <a:pt x="463" y="703"/>
                  </a:cubicBezTo>
                  <a:cubicBezTo>
                    <a:pt x="0" y="1230"/>
                    <a:pt x="463" y="1740"/>
                    <a:pt x="942" y="2123"/>
                  </a:cubicBezTo>
                  <a:cubicBezTo>
                    <a:pt x="1165" y="2315"/>
                    <a:pt x="1373" y="2538"/>
                    <a:pt x="1596" y="2730"/>
                  </a:cubicBezTo>
                  <a:cubicBezTo>
                    <a:pt x="1847" y="2915"/>
                    <a:pt x="2051" y="3009"/>
                    <a:pt x="2213" y="3009"/>
                  </a:cubicBezTo>
                  <a:cubicBezTo>
                    <a:pt x="2484" y="3009"/>
                    <a:pt x="2637" y="2748"/>
                    <a:pt x="2697" y="2219"/>
                  </a:cubicBezTo>
                  <a:cubicBezTo>
                    <a:pt x="2713" y="1996"/>
                    <a:pt x="2697" y="1756"/>
                    <a:pt x="2697" y="1533"/>
                  </a:cubicBezTo>
                  <a:lnTo>
                    <a:pt x="2713" y="1533"/>
                  </a:lnTo>
                  <a:cubicBezTo>
                    <a:pt x="2713" y="1469"/>
                    <a:pt x="2713" y="1405"/>
                    <a:pt x="2713" y="1325"/>
                  </a:cubicBezTo>
                  <a:cubicBezTo>
                    <a:pt x="2793" y="735"/>
                    <a:pt x="2761" y="33"/>
                    <a:pt x="20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19"/>
            <p:cNvSpPr/>
            <p:nvPr/>
          </p:nvSpPr>
          <p:spPr>
            <a:xfrm>
              <a:off x="7822848" y="1512096"/>
              <a:ext cx="204592" cy="136215"/>
            </a:xfrm>
            <a:custGeom>
              <a:rect b="b" l="l" r="r" t="t"/>
              <a:pathLst>
                <a:path extrusionOk="0" h="2636" w="3943">
                  <a:moveTo>
                    <a:pt x="3567" y="1"/>
                  </a:moveTo>
                  <a:cubicBezTo>
                    <a:pt x="2723" y="1"/>
                    <a:pt x="2184" y="504"/>
                    <a:pt x="1597" y="910"/>
                  </a:cubicBezTo>
                  <a:cubicBezTo>
                    <a:pt x="1278" y="1134"/>
                    <a:pt x="879" y="1245"/>
                    <a:pt x="544" y="1453"/>
                  </a:cubicBezTo>
                  <a:cubicBezTo>
                    <a:pt x="352" y="1612"/>
                    <a:pt x="160" y="1772"/>
                    <a:pt x="1" y="1963"/>
                  </a:cubicBezTo>
                  <a:cubicBezTo>
                    <a:pt x="217" y="2195"/>
                    <a:pt x="478" y="2635"/>
                    <a:pt x="668" y="2635"/>
                  </a:cubicBezTo>
                  <a:cubicBezTo>
                    <a:pt x="674" y="2635"/>
                    <a:pt x="681" y="2635"/>
                    <a:pt x="687" y="2634"/>
                  </a:cubicBezTo>
                  <a:cubicBezTo>
                    <a:pt x="2171" y="2394"/>
                    <a:pt x="3145" y="1437"/>
                    <a:pt x="3943" y="32"/>
                  </a:cubicBezTo>
                  <a:cubicBezTo>
                    <a:pt x="3811" y="11"/>
                    <a:pt x="3686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19"/>
            <p:cNvSpPr/>
            <p:nvPr/>
          </p:nvSpPr>
          <p:spPr>
            <a:xfrm>
              <a:off x="7078005" y="837340"/>
              <a:ext cx="145804" cy="123348"/>
            </a:xfrm>
            <a:custGeom>
              <a:rect b="b" l="l" r="r" t="t"/>
              <a:pathLst>
                <a:path extrusionOk="0" h="2387" w="2810">
                  <a:moveTo>
                    <a:pt x="1099" y="0"/>
                  </a:moveTo>
                  <a:cubicBezTo>
                    <a:pt x="994" y="0"/>
                    <a:pt x="894" y="13"/>
                    <a:pt x="798" y="41"/>
                  </a:cubicBezTo>
                  <a:cubicBezTo>
                    <a:pt x="431" y="136"/>
                    <a:pt x="208" y="982"/>
                    <a:pt x="48" y="1541"/>
                  </a:cubicBezTo>
                  <a:cubicBezTo>
                    <a:pt x="0" y="1732"/>
                    <a:pt x="351" y="2036"/>
                    <a:pt x="607" y="2387"/>
                  </a:cubicBezTo>
                  <a:cubicBezTo>
                    <a:pt x="1437" y="1892"/>
                    <a:pt x="2107" y="1525"/>
                    <a:pt x="2713" y="1094"/>
                  </a:cubicBezTo>
                  <a:cubicBezTo>
                    <a:pt x="2809" y="1030"/>
                    <a:pt x="2745" y="472"/>
                    <a:pt x="2666" y="440"/>
                  </a:cubicBezTo>
                  <a:cubicBezTo>
                    <a:pt x="2153" y="269"/>
                    <a:pt x="1586" y="0"/>
                    <a:pt x="10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19"/>
            <p:cNvSpPr/>
            <p:nvPr/>
          </p:nvSpPr>
          <p:spPr>
            <a:xfrm>
              <a:off x="7476708" y="2502527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44" y="0"/>
                  </a:moveTo>
                  <a:cubicBezTo>
                    <a:pt x="368" y="352"/>
                    <a:pt x="113" y="687"/>
                    <a:pt x="33" y="1054"/>
                  </a:cubicBezTo>
                  <a:cubicBezTo>
                    <a:pt x="1" y="1341"/>
                    <a:pt x="113" y="1628"/>
                    <a:pt x="320" y="1836"/>
                  </a:cubicBezTo>
                  <a:cubicBezTo>
                    <a:pt x="703" y="2139"/>
                    <a:pt x="1166" y="2474"/>
                    <a:pt x="1629" y="2506"/>
                  </a:cubicBezTo>
                  <a:cubicBezTo>
                    <a:pt x="1644" y="2507"/>
                    <a:pt x="1659" y="2508"/>
                    <a:pt x="1674" y="2508"/>
                  </a:cubicBezTo>
                  <a:cubicBezTo>
                    <a:pt x="2003" y="2508"/>
                    <a:pt x="2424" y="2190"/>
                    <a:pt x="2698" y="1916"/>
                  </a:cubicBezTo>
                  <a:cubicBezTo>
                    <a:pt x="2826" y="1788"/>
                    <a:pt x="2810" y="1229"/>
                    <a:pt x="2682" y="1150"/>
                  </a:cubicBezTo>
                  <a:cubicBezTo>
                    <a:pt x="2092" y="846"/>
                    <a:pt x="1501" y="575"/>
                    <a:pt x="879" y="336"/>
                  </a:cubicBezTo>
                  <a:lnTo>
                    <a:pt x="54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19"/>
            <p:cNvSpPr/>
            <p:nvPr/>
          </p:nvSpPr>
          <p:spPr>
            <a:xfrm>
              <a:off x="8012652" y="1051218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0"/>
                  </a:moveTo>
                  <a:cubicBezTo>
                    <a:pt x="275" y="0"/>
                    <a:pt x="154" y="5"/>
                    <a:pt x="29" y="14"/>
                  </a:cubicBezTo>
                  <a:cubicBezTo>
                    <a:pt x="0" y="1056"/>
                    <a:pt x="335" y="1950"/>
                    <a:pt x="749" y="1950"/>
                  </a:cubicBezTo>
                  <a:cubicBezTo>
                    <a:pt x="786" y="1950"/>
                    <a:pt x="822" y="1943"/>
                    <a:pt x="859" y="1929"/>
                  </a:cubicBezTo>
                  <a:cubicBezTo>
                    <a:pt x="1354" y="1754"/>
                    <a:pt x="1913" y="1323"/>
                    <a:pt x="2104" y="876"/>
                  </a:cubicBezTo>
                  <a:cubicBezTo>
                    <a:pt x="2291" y="386"/>
                    <a:pt x="1490" y="0"/>
                    <a:pt x="3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19"/>
            <p:cNvSpPr/>
            <p:nvPr/>
          </p:nvSpPr>
          <p:spPr>
            <a:xfrm>
              <a:off x="7197813" y="1722847"/>
              <a:ext cx="76742" cy="136060"/>
            </a:xfrm>
            <a:custGeom>
              <a:rect b="b" l="l" r="r" t="t"/>
              <a:pathLst>
                <a:path extrusionOk="0" h="2633" w="1479">
                  <a:moveTo>
                    <a:pt x="441" y="1"/>
                  </a:moveTo>
                  <a:cubicBezTo>
                    <a:pt x="281" y="639"/>
                    <a:pt x="74" y="1197"/>
                    <a:pt x="26" y="1772"/>
                  </a:cubicBezTo>
                  <a:cubicBezTo>
                    <a:pt x="1" y="2279"/>
                    <a:pt x="685" y="2633"/>
                    <a:pt x="727" y="2633"/>
                  </a:cubicBezTo>
                  <a:cubicBezTo>
                    <a:pt x="740" y="2633"/>
                    <a:pt x="698" y="2603"/>
                    <a:pt x="568" y="2538"/>
                  </a:cubicBezTo>
                  <a:lnTo>
                    <a:pt x="568" y="2538"/>
                  </a:lnTo>
                  <a:cubicBezTo>
                    <a:pt x="582" y="2544"/>
                    <a:pt x="600" y="2547"/>
                    <a:pt x="620" y="2547"/>
                  </a:cubicBezTo>
                  <a:cubicBezTo>
                    <a:pt x="810" y="2547"/>
                    <a:pt x="1242" y="2298"/>
                    <a:pt x="1271" y="2139"/>
                  </a:cubicBezTo>
                  <a:cubicBezTo>
                    <a:pt x="1366" y="1357"/>
                    <a:pt x="1478" y="527"/>
                    <a:pt x="4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19"/>
            <p:cNvSpPr/>
            <p:nvPr/>
          </p:nvSpPr>
          <p:spPr>
            <a:xfrm>
              <a:off x="7253955" y="2404398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6" y="48"/>
                  </a:moveTo>
                  <a:lnTo>
                    <a:pt x="1" y="335"/>
                  </a:lnTo>
                  <a:cubicBezTo>
                    <a:pt x="320" y="734"/>
                    <a:pt x="623" y="1149"/>
                    <a:pt x="942" y="1564"/>
                  </a:cubicBezTo>
                  <a:cubicBezTo>
                    <a:pt x="1118" y="1325"/>
                    <a:pt x="1437" y="1102"/>
                    <a:pt x="1453" y="862"/>
                  </a:cubicBezTo>
                  <a:cubicBezTo>
                    <a:pt x="1533" y="0"/>
                    <a:pt x="831" y="144"/>
                    <a:pt x="336" y="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19"/>
            <p:cNvSpPr/>
            <p:nvPr/>
          </p:nvSpPr>
          <p:spPr>
            <a:xfrm>
              <a:off x="7555421" y="2472814"/>
              <a:ext cx="101907" cy="57721"/>
            </a:xfrm>
            <a:custGeom>
              <a:rect b="b" l="l" r="r" t="t"/>
              <a:pathLst>
                <a:path extrusionOk="0" h="1117" w="1964">
                  <a:moveTo>
                    <a:pt x="80" y="1"/>
                  </a:moveTo>
                  <a:cubicBezTo>
                    <a:pt x="48" y="97"/>
                    <a:pt x="16" y="192"/>
                    <a:pt x="0" y="288"/>
                  </a:cubicBezTo>
                  <a:cubicBezTo>
                    <a:pt x="495" y="837"/>
                    <a:pt x="863" y="1117"/>
                    <a:pt x="1198" y="1117"/>
                  </a:cubicBezTo>
                  <a:cubicBezTo>
                    <a:pt x="1458" y="1117"/>
                    <a:pt x="1698" y="949"/>
                    <a:pt x="1963" y="607"/>
                  </a:cubicBezTo>
                  <a:lnTo>
                    <a:pt x="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19"/>
            <p:cNvSpPr/>
            <p:nvPr/>
          </p:nvSpPr>
          <p:spPr>
            <a:xfrm>
              <a:off x="7124808" y="2180909"/>
              <a:ext cx="61435" cy="73275"/>
            </a:xfrm>
            <a:custGeom>
              <a:rect b="b" l="l" r="r" t="t"/>
              <a:pathLst>
                <a:path extrusionOk="0" h="1418" w="1184">
                  <a:moveTo>
                    <a:pt x="830" y="0"/>
                  </a:moveTo>
                  <a:cubicBezTo>
                    <a:pt x="543" y="495"/>
                    <a:pt x="288" y="910"/>
                    <a:pt x="0" y="1373"/>
                  </a:cubicBezTo>
                  <a:cubicBezTo>
                    <a:pt x="225" y="1400"/>
                    <a:pt x="409" y="1417"/>
                    <a:pt x="557" y="1417"/>
                  </a:cubicBezTo>
                  <a:cubicBezTo>
                    <a:pt x="1183" y="1417"/>
                    <a:pt x="1153" y="1111"/>
                    <a:pt x="8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19"/>
            <p:cNvSpPr/>
            <p:nvPr/>
          </p:nvSpPr>
          <p:spPr>
            <a:xfrm>
              <a:off x="6632085" y="-75373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693" y="0"/>
                  </a:moveTo>
                  <a:cubicBezTo>
                    <a:pt x="4581" y="176"/>
                    <a:pt x="4453" y="319"/>
                    <a:pt x="4310" y="479"/>
                  </a:cubicBezTo>
                  <a:cubicBezTo>
                    <a:pt x="3113" y="1596"/>
                    <a:pt x="1900" y="2745"/>
                    <a:pt x="687" y="3862"/>
                  </a:cubicBezTo>
                  <a:cubicBezTo>
                    <a:pt x="112" y="4389"/>
                    <a:pt x="1" y="4868"/>
                    <a:pt x="687" y="5426"/>
                  </a:cubicBezTo>
                  <a:cubicBezTo>
                    <a:pt x="1150" y="5809"/>
                    <a:pt x="1628" y="6224"/>
                    <a:pt x="1916" y="6735"/>
                  </a:cubicBezTo>
                  <a:cubicBezTo>
                    <a:pt x="2543" y="7895"/>
                    <a:pt x="3416" y="8494"/>
                    <a:pt x="4613" y="8494"/>
                  </a:cubicBezTo>
                  <a:cubicBezTo>
                    <a:pt x="4816" y="8494"/>
                    <a:pt x="5029" y="8477"/>
                    <a:pt x="5251" y="8442"/>
                  </a:cubicBezTo>
                  <a:cubicBezTo>
                    <a:pt x="5263" y="8441"/>
                    <a:pt x="5275" y="8440"/>
                    <a:pt x="5287" y="8440"/>
                  </a:cubicBezTo>
                  <a:cubicBezTo>
                    <a:pt x="5383" y="8440"/>
                    <a:pt x="5486" y="8482"/>
                    <a:pt x="5584" y="8482"/>
                  </a:cubicBezTo>
                  <a:cubicBezTo>
                    <a:pt x="5606" y="8482"/>
                    <a:pt x="5628" y="8480"/>
                    <a:pt x="5650" y="8474"/>
                  </a:cubicBezTo>
                  <a:cubicBezTo>
                    <a:pt x="6480" y="8283"/>
                    <a:pt x="7805" y="8299"/>
                    <a:pt x="8060" y="7804"/>
                  </a:cubicBezTo>
                  <a:cubicBezTo>
                    <a:pt x="8507" y="6910"/>
                    <a:pt x="8666" y="5538"/>
                    <a:pt x="8299" y="4644"/>
                  </a:cubicBezTo>
                  <a:cubicBezTo>
                    <a:pt x="7613" y="3000"/>
                    <a:pt x="6464" y="1532"/>
                    <a:pt x="55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19"/>
            <p:cNvSpPr/>
            <p:nvPr/>
          </p:nvSpPr>
          <p:spPr>
            <a:xfrm>
              <a:off x="4551921" y="-75373"/>
              <a:ext cx="333792" cy="325604"/>
            </a:xfrm>
            <a:custGeom>
              <a:rect b="b" l="l" r="r" t="t"/>
              <a:pathLst>
                <a:path extrusionOk="0" h="6301" w="6433">
                  <a:moveTo>
                    <a:pt x="1" y="0"/>
                  </a:moveTo>
                  <a:cubicBezTo>
                    <a:pt x="288" y="590"/>
                    <a:pt x="607" y="1165"/>
                    <a:pt x="958" y="1724"/>
                  </a:cubicBezTo>
                  <a:cubicBezTo>
                    <a:pt x="1405" y="2346"/>
                    <a:pt x="1948" y="2905"/>
                    <a:pt x="2443" y="3495"/>
                  </a:cubicBezTo>
                  <a:cubicBezTo>
                    <a:pt x="2810" y="3910"/>
                    <a:pt x="3400" y="4261"/>
                    <a:pt x="3512" y="4740"/>
                  </a:cubicBezTo>
                  <a:cubicBezTo>
                    <a:pt x="3751" y="5697"/>
                    <a:pt x="4422" y="5969"/>
                    <a:pt x="5204" y="6224"/>
                  </a:cubicBezTo>
                  <a:cubicBezTo>
                    <a:pt x="5350" y="6275"/>
                    <a:pt x="5473" y="6300"/>
                    <a:pt x="5575" y="6300"/>
                  </a:cubicBezTo>
                  <a:cubicBezTo>
                    <a:pt x="5886" y="6300"/>
                    <a:pt x="6009" y="6070"/>
                    <a:pt x="6034" y="5650"/>
                  </a:cubicBezTo>
                  <a:cubicBezTo>
                    <a:pt x="6161" y="3766"/>
                    <a:pt x="6305" y="1883"/>
                    <a:pt x="64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19"/>
            <p:cNvSpPr/>
            <p:nvPr/>
          </p:nvSpPr>
          <p:spPr>
            <a:xfrm>
              <a:off x="1575819" y="-44059"/>
              <a:ext cx="327047" cy="224321"/>
            </a:xfrm>
            <a:custGeom>
              <a:rect b="b" l="l" r="r" t="t"/>
              <a:pathLst>
                <a:path extrusionOk="0" h="4341" w="6303">
                  <a:moveTo>
                    <a:pt x="336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04" y="4246"/>
                  </a:cubicBezTo>
                  <a:cubicBezTo>
                    <a:pt x="5115" y="4306"/>
                    <a:pt x="5366" y="4341"/>
                    <a:pt x="5565" y="4341"/>
                  </a:cubicBezTo>
                  <a:cubicBezTo>
                    <a:pt x="6201" y="4341"/>
                    <a:pt x="6303" y="3986"/>
                    <a:pt x="6145" y="3001"/>
                  </a:cubicBezTo>
                  <a:cubicBezTo>
                    <a:pt x="6001" y="1995"/>
                    <a:pt x="5746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19"/>
            <p:cNvSpPr/>
            <p:nvPr/>
          </p:nvSpPr>
          <p:spPr>
            <a:xfrm>
              <a:off x="1978257" y="-54807"/>
              <a:ext cx="267532" cy="216260"/>
            </a:xfrm>
            <a:custGeom>
              <a:rect b="b" l="l" r="r" t="t"/>
              <a:pathLst>
                <a:path extrusionOk="0" h="4185" w="5156">
                  <a:moveTo>
                    <a:pt x="4022" y="1"/>
                  </a:moveTo>
                  <a:lnTo>
                    <a:pt x="1" y="17"/>
                  </a:lnTo>
                  <a:cubicBezTo>
                    <a:pt x="64" y="304"/>
                    <a:pt x="33" y="639"/>
                    <a:pt x="176" y="879"/>
                  </a:cubicBezTo>
                  <a:cubicBezTo>
                    <a:pt x="735" y="1693"/>
                    <a:pt x="1341" y="2459"/>
                    <a:pt x="1916" y="3289"/>
                  </a:cubicBezTo>
                  <a:cubicBezTo>
                    <a:pt x="2298" y="3867"/>
                    <a:pt x="2739" y="4184"/>
                    <a:pt x="3286" y="4184"/>
                  </a:cubicBezTo>
                  <a:cubicBezTo>
                    <a:pt x="3539" y="4184"/>
                    <a:pt x="3815" y="4116"/>
                    <a:pt x="4118" y="3975"/>
                  </a:cubicBezTo>
                  <a:cubicBezTo>
                    <a:pt x="4453" y="3847"/>
                    <a:pt x="4804" y="3751"/>
                    <a:pt x="5155" y="3688"/>
                  </a:cubicBezTo>
                  <a:cubicBezTo>
                    <a:pt x="4756" y="2427"/>
                    <a:pt x="4389" y="1214"/>
                    <a:pt x="40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19"/>
            <p:cNvSpPr/>
            <p:nvPr/>
          </p:nvSpPr>
          <p:spPr>
            <a:xfrm>
              <a:off x="6510358" y="-75373"/>
              <a:ext cx="271683" cy="161019"/>
            </a:xfrm>
            <a:custGeom>
              <a:rect b="b" l="l" r="r" t="t"/>
              <a:pathLst>
                <a:path extrusionOk="0" h="3116" w="5236">
                  <a:moveTo>
                    <a:pt x="1" y="0"/>
                  </a:moveTo>
                  <a:cubicBezTo>
                    <a:pt x="32" y="192"/>
                    <a:pt x="1" y="495"/>
                    <a:pt x="112" y="575"/>
                  </a:cubicBezTo>
                  <a:cubicBezTo>
                    <a:pt x="814" y="1005"/>
                    <a:pt x="958" y="1644"/>
                    <a:pt x="1118" y="2394"/>
                  </a:cubicBezTo>
                  <a:cubicBezTo>
                    <a:pt x="1193" y="2697"/>
                    <a:pt x="1845" y="3116"/>
                    <a:pt x="2253" y="3116"/>
                  </a:cubicBezTo>
                  <a:cubicBezTo>
                    <a:pt x="2274" y="3116"/>
                    <a:pt x="2295" y="3114"/>
                    <a:pt x="2315" y="3112"/>
                  </a:cubicBezTo>
                  <a:cubicBezTo>
                    <a:pt x="3703" y="3000"/>
                    <a:pt x="5076" y="1436"/>
                    <a:pt x="52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19"/>
            <p:cNvSpPr/>
            <p:nvPr/>
          </p:nvSpPr>
          <p:spPr>
            <a:xfrm>
              <a:off x="7317725" y="-76200"/>
              <a:ext cx="389260" cy="172491"/>
            </a:xfrm>
            <a:custGeom>
              <a:rect b="b" l="l" r="r" t="t"/>
              <a:pathLst>
                <a:path extrusionOk="0" h="3338" w="7502">
                  <a:moveTo>
                    <a:pt x="527" y="0"/>
                  </a:moveTo>
                  <a:cubicBezTo>
                    <a:pt x="1" y="638"/>
                    <a:pt x="160" y="1117"/>
                    <a:pt x="894" y="1388"/>
                  </a:cubicBezTo>
                  <a:cubicBezTo>
                    <a:pt x="1469" y="1612"/>
                    <a:pt x="2091" y="1740"/>
                    <a:pt x="2666" y="1947"/>
                  </a:cubicBezTo>
                  <a:cubicBezTo>
                    <a:pt x="3895" y="2410"/>
                    <a:pt x="5108" y="2921"/>
                    <a:pt x="6368" y="3320"/>
                  </a:cubicBezTo>
                  <a:cubicBezTo>
                    <a:pt x="6401" y="3332"/>
                    <a:pt x="6435" y="3337"/>
                    <a:pt x="6471" y="3337"/>
                  </a:cubicBezTo>
                  <a:cubicBezTo>
                    <a:pt x="6725" y="3337"/>
                    <a:pt x="7083" y="3072"/>
                    <a:pt x="7502" y="2905"/>
                  </a:cubicBezTo>
                  <a:cubicBezTo>
                    <a:pt x="6447" y="1931"/>
                    <a:pt x="5485" y="1382"/>
                    <a:pt x="4323" y="1382"/>
                  </a:cubicBezTo>
                  <a:cubicBezTo>
                    <a:pt x="4113" y="1382"/>
                    <a:pt x="3896" y="1400"/>
                    <a:pt x="3671" y="1436"/>
                  </a:cubicBezTo>
                  <a:cubicBezTo>
                    <a:pt x="3640" y="1442"/>
                    <a:pt x="3609" y="1444"/>
                    <a:pt x="3577" y="1444"/>
                  </a:cubicBezTo>
                  <a:cubicBezTo>
                    <a:pt x="3229" y="1444"/>
                    <a:pt x="2826" y="1146"/>
                    <a:pt x="2490" y="942"/>
                  </a:cubicBezTo>
                  <a:cubicBezTo>
                    <a:pt x="2219" y="766"/>
                    <a:pt x="2044" y="463"/>
                    <a:pt x="1820" y="223"/>
                  </a:cubicBezTo>
                  <a:lnTo>
                    <a:pt x="1613" y="415"/>
                  </a:lnTo>
                  <a:cubicBezTo>
                    <a:pt x="1661" y="606"/>
                    <a:pt x="1708" y="798"/>
                    <a:pt x="1756" y="1037"/>
                  </a:cubicBezTo>
                  <a:cubicBezTo>
                    <a:pt x="990" y="1021"/>
                    <a:pt x="719" y="638"/>
                    <a:pt x="719" y="16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19"/>
            <p:cNvSpPr/>
            <p:nvPr/>
          </p:nvSpPr>
          <p:spPr>
            <a:xfrm>
              <a:off x="3681615" y="-75373"/>
              <a:ext cx="77053" cy="348858"/>
            </a:xfrm>
            <a:custGeom>
              <a:rect b="b" l="l" r="r" t="t"/>
              <a:pathLst>
                <a:path extrusionOk="0" h="6751" w="1485">
                  <a:moveTo>
                    <a:pt x="304" y="0"/>
                  </a:moveTo>
                  <a:cubicBezTo>
                    <a:pt x="208" y="495"/>
                    <a:pt x="1" y="974"/>
                    <a:pt x="17" y="1452"/>
                  </a:cubicBezTo>
                  <a:cubicBezTo>
                    <a:pt x="65" y="2889"/>
                    <a:pt x="160" y="4309"/>
                    <a:pt x="336" y="5729"/>
                  </a:cubicBezTo>
                  <a:cubicBezTo>
                    <a:pt x="384" y="6096"/>
                    <a:pt x="783" y="6416"/>
                    <a:pt x="1006" y="6751"/>
                  </a:cubicBezTo>
                  <a:cubicBezTo>
                    <a:pt x="1182" y="6400"/>
                    <a:pt x="1485" y="6033"/>
                    <a:pt x="1485" y="5681"/>
                  </a:cubicBezTo>
                  <a:cubicBezTo>
                    <a:pt x="1485" y="4293"/>
                    <a:pt x="1389" y="2889"/>
                    <a:pt x="1293" y="1500"/>
                  </a:cubicBezTo>
                  <a:cubicBezTo>
                    <a:pt x="1278" y="1005"/>
                    <a:pt x="1182" y="495"/>
                    <a:pt x="1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19"/>
            <p:cNvSpPr/>
            <p:nvPr/>
          </p:nvSpPr>
          <p:spPr>
            <a:xfrm>
              <a:off x="7677979" y="162946"/>
              <a:ext cx="135841" cy="161898"/>
            </a:xfrm>
            <a:custGeom>
              <a:rect b="b" l="l" r="r" t="t"/>
              <a:pathLst>
                <a:path extrusionOk="0" h="3133" w="2618">
                  <a:moveTo>
                    <a:pt x="2617" y="0"/>
                  </a:moveTo>
                  <a:cubicBezTo>
                    <a:pt x="2107" y="0"/>
                    <a:pt x="1580" y="32"/>
                    <a:pt x="1053" y="96"/>
                  </a:cubicBezTo>
                  <a:cubicBezTo>
                    <a:pt x="750" y="128"/>
                    <a:pt x="271" y="303"/>
                    <a:pt x="255" y="447"/>
                  </a:cubicBezTo>
                  <a:cubicBezTo>
                    <a:pt x="160" y="1181"/>
                    <a:pt x="0" y="1995"/>
                    <a:pt x="239" y="2618"/>
                  </a:cubicBezTo>
                  <a:cubicBezTo>
                    <a:pt x="380" y="2970"/>
                    <a:pt x="891" y="3133"/>
                    <a:pt x="1430" y="3133"/>
                  </a:cubicBezTo>
                  <a:cubicBezTo>
                    <a:pt x="1867" y="3133"/>
                    <a:pt x="2324" y="3025"/>
                    <a:pt x="2617" y="2825"/>
                  </a:cubicBezTo>
                  <a:lnTo>
                    <a:pt x="261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19"/>
            <p:cNvSpPr/>
            <p:nvPr/>
          </p:nvSpPr>
          <p:spPr>
            <a:xfrm>
              <a:off x="2582745" y="-34189"/>
              <a:ext cx="198003" cy="93428"/>
            </a:xfrm>
            <a:custGeom>
              <a:rect b="b" l="l" r="r" t="t"/>
              <a:pathLst>
                <a:path extrusionOk="0" h="1808" w="3816">
                  <a:moveTo>
                    <a:pt x="1" y="1"/>
                  </a:moveTo>
                  <a:cubicBezTo>
                    <a:pt x="512" y="304"/>
                    <a:pt x="1038" y="575"/>
                    <a:pt x="1517" y="911"/>
                  </a:cubicBezTo>
                  <a:cubicBezTo>
                    <a:pt x="2327" y="1485"/>
                    <a:pt x="2794" y="1807"/>
                    <a:pt x="3095" y="1807"/>
                  </a:cubicBezTo>
                  <a:cubicBezTo>
                    <a:pt x="3489" y="1807"/>
                    <a:pt x="3598" y="1257"/>
                    <a:pt x="38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19"/>
            <p:cNvSpPr/>
            <p:nvPr/>
          </p:nvSpPr>
          <p:spPr>
            <a:xfrm>
              <a:off x="5406506" y="-75373"/>
              <a:ext cx="135893" cy="99009"/>
            </a:xfrm>
            <a:custGeom>
              <a:rect b="b" l="l" r="r" t="t"/>
              <a:pathLst>
                <a:path extrusionOk="0" h="1916" w="2619">
                  <a:moveTo>
                    <a:pt x="1" y="0"/>
                  </a:moveTo>
                  <a:lnTo>
                    <a:pt x="1" y="1915"/>
                  </a:lnTo>
                  <a:cubicBezTo>
                    <a:pt x="512" y="1803"/>
                    <a:pt x="942" y="1803"/>
                    <a:pt x="1182" y="1612"/>
                  </a:cubicBezTo>
                  <a:cubicBezTo>
                    <a:pt x="1708" y="1133"/>
                    <a:pt x="2139" y="543"/>
                    <a:pt x="26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19"/>
            <p:cNvSpPr/>
            <p:nvPr/>
          </p:nvSpPr>
          <p:spPr>
            <a:xfrm>
              <a:off x="7721823" y="-75373"/>
              <a:ext cx="91997" cy="114667"/>
            </a:xfrm>
            <a:custGeom>
              <a:rect b="b" l="l" r="r" t="t"/>
              <a:pathLst>
                <a:path extrusionOk="0" h="2219" w="1773">
                  <a:moveTo>
                    <a:pt x="958" y="0"/>
                  </a:moveTo>
                  <a:cubicBezTo>
                    <a:pt x="783" y="271"/>
                    <a:pt x="607" y="543"/>
                    <a:pt x="432" y="798"/>
                  </a:cubicBezTo>
                  <a:cubicBezTo>
                    <a:pt x="1" y="1372"/>
                    <a:pt x="208" y="1979"/>
                    <a:pt x="895" y="2154"/>
                  </a:cubicBezTo>
                  <a:cubicBezTo>
                    <a:pt x="1182" y="2202"/>
                    <a:pt x="1469" y="2218"/>
                    <a:pt x="1772" y="2218"/>
                  </a:cubicBezTo>
                  <a:lnTo>
                    <a:pt x="17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19"/>
            <p:cNvSpPr/>
            <p:nvPr/>
          </p:nvSpPr>
          <p:spPr>
            <a:xfrm>
              <a:off x="5187905" y="-75373"/>
              <a:ext cx="114308" cy="91568"/>
            </a:xfrm>
            <a:custGeom>
              <a:rect b="b" l="l" r="r" t="t"/>
              <a:pathLst>
                <a:path extrusionOk="0" h="1772" w="2203">
                  <a:moveTo>
                    <a:pt x="1" y="0"/>
                  </a:moveTo>
                  <a:cubicBezTo>
                    <a:pt x="256" y="590"/>
                    <a:pt x="511" y="1181"/>
                    <a:pt x="783" y="1771"/>
                  </a:cubicBezTo>
                  <a:lnTo>
                    <a:pt x="1134" y="1740"/>
                  </a:lnTo>
                  <a:lnTo>
                    <a:pt x="220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19"/>
            <p:cNvSpPr/>
            <p:nvPr/>
          </p:nvSpPr>
          <p:spPr>
            <a:xfrm>
              <a:off x="3801682" y="-44059"/>
              <a:ext cx="116851" cy="48833"/>
            </a:xfrm>
            <a:custGeom>
              <a:rect b="b" l="l" r="r" t="t"/>
              <a:pathLst>
                <a:path extrusionOk="0" h="945" w="2252">
                  <a:moveTo>
                    <a:pt x="1" y="0"/>
                  </a:moveTo>
                  <a:cubicBezTo>
                    <a:pt x="224" y="304"/>
                    <a:pt x="400" y="814"/>
                    <a:pt x="671" y="894"/>
                  </a:cubicBezTo>
                  <a:cubicBezTo>
                    <a:pt x="813" y="931"/>
                    <a:pt x="959" y="945"/>
                    <a:pt x="1109" y="945"/>
                  </a:cubicBezTo>
                  <a:cubicBezTo>
                    <a:pt x="1482" y="945"/>
                    <a:pt x="1875" y="855"/>
                    <a:pt x="2251" y="798"/>
                  </a:cubicBezTo>
                  <a:cubicBezTo>
                    <a:pt x="2251" y="527"/>
                    <a:pt x="2235" y="256"/>
                    <a:pt x="22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19"/>
            <p:cNvSpPr/>
            <p:nvPr/>
          </p:nvSpPr>
          <p:spPr>
            <a:xfrm>
              <a:off x="4404561" y="-75373"/>
              <a:ext cx="86133" cy="78391"/>
            </a:xfrm>
            <a:custGeom>
              <a:rect b="b" l="l" r="r" t="t"/>
              <a:pathLst>
                <a:path extrusionOk="0" h="1517" w="1660">
                  <a:moveTo>
                    <a:pt x="32" y="0"/>
                  </a:moveTo>
                  <a:cubicBezTo>
                    <a:pt x="0" y="160"/>
                    <a:pt x="0" y="335"/>
                    <a:pt x="32" y="495"/>
                  </a:cubicBezTo>
                  <a:cubicBezTo>
                    <a:pt x="144" y="846"/>
                    <a:pt x="287" y="1181"/>
                    <a:pt x="415" y="1516"/>
                  </a:cubicBezTo>
                  <a:cubicBezTo>
                    <a:pt x="798" y="1277"/>
                    <a:pt x="1213" y="1069"/>
                    <a:pt x="1516" y="766"/>
                  </a:cubicBezTo>
                  <a:cubicBezTo>
                    <a:pt x="1660" y="622"/>
                    <a:pt x="1612" y="271"/>
                    <a:pt x="16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19"/>
            <p:cNvSpPr/>
            <p:nvPr/>
          </p:nvSpPr>
          <p:spPr>
            <a:xfrm>
              <a:off x="3270927" y="-44059"/>
              <a:ext cx="82812" cy="47903"/>
            </a:xfrm>
            <a:custGeom>
              <a:rect b="b" l="l" r="r" t="t"/>
              <a:pathLst>
                <a:path extrusionOk="0" h="927" w="1596">
                  <a:moveTo>
                    <a:pt x="0" y="0"/>
                  </a:moveTo>
                  <a:cubicBezTo>
                    <a:pt x="223" y="304"/>
                    <a:pt x="463" y="623"/>
                    <a:pt x="702" y="926"/>
                  </a:cubicBezTo>
                  <a:lnTo>
                    <a:pt x="159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19"/>
            <p:cNvSpPr/>
            <p:nvPr/>
          </p:nvSpPr>
          <p:spPr>
            <a:xfrm>
              <a:off x="4367306" y="2598898"/>
              <a:ext cx="118459" cy="155232"/>
            </a:xfrm>
            <a:custGeom>
              <a:rect b="b" l="l" r="r" t="t"/>
              <a:pathLst>
                <a:path extrusionOk="0" h="3004" w="2283">
                  <a:moveTo>
                    <a:pt x="1078" y="0"/>
                  </a:moveTo>
                  <a:cubicBezTo>
                    <a:pt x="1053" y="0"/>
                    <a:pt x="1029" y="1"/>
                    <a:pt x="1005" y="3"/>
                  </a:cubicBezTo>
                  <a:cubicBezTo>
                    <a:pt x="686" y="51"/>
                    <a:pt x="303" y="162"/>
                    <a:pt x="112" y="386"/>
                  </a:cubicBezTo>
                  <a:cubicBezTo>
                    <a:pt x="0" y="545"/>
                    <a:pt x="80" y="1008"/>
                    <a:pt x="223" y="1216"/>
                  </a:cubicBezTo>
                  <a:cubicBezTo>
                    <a:pt x="575" y="1631"/>
                    <a:pt x="942" y="2014"/>
                    <a:pt x="1341" y="2381"/>
                  </a:cubicBezTo>
                  <a:lnTo>
                    <a:pt x="894" y="2668"/>
                  </a:lnTo>
                  <a:lnTo>
                    <a:pt x="1037" y="3003"/>
                  </a:lnTo>
                  <a:cubicBezTo>
                    <a:pt x="1277" y="2875"/>
                    <a:pt x="1676" y="2812"/>
                    <a:pt x="1756" y="2604"/>
                  </a:cubicBezTo>
                  <a:cubicBezTo>
                    <a:pt x="1995" y="1998"/>
                    <a:pt x="2170" y="1359"/>
                    <a:pt x="2250" y="705"/>
                  </a:cubicBezTo>
                  <a:cubicBezTo>
                    <a:pt x="2282" y="561"/>
                    <a:pt x="1931" y="322"/>
                    <a:pt x="1708" y="194"/>
                  </a:cubicBezTo>
                  <a:cubicBezTo>
                    <a:pt x="1521" y="65"/>
                    <a:pt x="1295" y="0"/>
                    <a:pt x="107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19"/>
            <p:cNvSpPr/>
            <p:nvPr/>
          </p:nvSpPr>
          <p:spPr>
            <a:xfrm>
              <a:off x="3649341" y="1917321"/>
              <a:ext cx="650929" cy="443423"/>
            </a:xfrm>
            <a:custGeom>
              <a:rect b="b" l="l" r="r" t="t"/>
              <a:pathLst>
                <a:path extrusionOk="0" h="8581" w="12545">
                  <a:moveTo>
                    <a:pt x="3712" y="0"/>
                  </a:moveTo>
                  <a:cubicBezTo>
                    <a:pt x="3196" y="0"/>
                    <a:pt x="2671" y="236"/>
                    <a:pt x="2027" y="697"/>
                  </a:cubicBezTo>
                  <a:cubicBezTo>
                    <a:pt x="1756" y="888"/>
                    <a:pt x="1453" y="1032"/>
                    <a:pt x="1165" y="1191"/>
                  </a:cubicBezTo>
                  <a:cubicBezTo>
                    <a:pt x="272" y="1718"/>
                    <a:pt x="0" y="2787"/>
                    <a:pt x="639" y="3585"/>
                  </a:cubicBezTo>
                  <a:cubicBezTo>
                    <a:pt x="1373" y="4495"/>
                    <a:pt x="2011" y="5628"/>
                    <a:pt x="2969" y="6155"/>
                  </a:cubicBezTo>
                  <a:cubicBezTo>
                    <a:pt x="4724" y="7144"/>
                    <a:pt x="6687" y="7751"/>
                    <a:pt x="8682" y="8580"/>
                  </a:cubicBezTo>
                  <a:cubicBezTo>
                    <a:pt x="9273" y="8325"/>
                    <a:pt x="10071" y="8213"/>
                    <a:pt x="10454" y="7735"/>
                  </a:cubicBezTo>
                  <a:cubicBezTo>
                    <a:pt x="11108" y="6969"/>
                    <a:pt x="11475" y="5963"/>
                    <a:pt x="11970" y="5069"/>
                  </a:cubicBezTo>
                  <a:cubicBezTo>
                    <a:pt x="12544" y="4000"/>
                    <a:pt x="12273" y="2915"/>
                    <a:pt x="11443" y="2165"/>
                  </a:cubicBezTo>
                  <a:cubicBezTo>
                    <a:pt x="10326" y="1143"/>
                    <a:pt x="8858" y="1175"/>
                    <a:pt x="7565" y="713"/>
                  </a:cubicBezTo>
                  <a:cubicBezTo>
                    <a:pt x="7527" y="701"/>
                    <a:pt x="7485" y="696"/>
                    <a:pt x="7441" y="696"/>
                  </a:cubicBezTo>
                  <a:cubicBezTo>
                    <a:pt x="7244" y="696"/>
                    <a:pt x="6997" y="800"/>
                    <a:pt x="6815" y="904"/>
                  </a:cubicBezTo>
                  <a:cubicBezTo>
                    <a:pt x="6599" y="1037"/>
                    <a:pt x="6404" y="1097"/>
                    <a:pt x="6215" y="1097"/>
                  </a:cubicBezTo>
                  <a:cubicBezTo>
                    <a:pt x="5930" y="1097"/>
                    <a:pt x="5661" y="959"/>
                    <a:pt x="5363" y="729"/>
                  </a:cubicBezTo>
                  <a:cubicBezTo>
                    <a:pt x="4746" y="240"/>
                    <a:pt x="4233" y="0"/>
                    <a:pt x="37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19"/>
            <p:cNvSpPr/>
            <p:nvPr/>
          </p:nvSpPr>
          <p:spPr>
            <a:xfrm>
              <a:off x="3574001" y="361838"/>
              <a:ext cx="433105" cy="663042"/>
            </a:xfrm>
            <a:custGeom>
              <a:rect b="b" l="l" r="r" t="t"/>
              <a:pathLst>
                <a:path extrusionOk="0" h="12831" w="8347">
                  <a:moveTo>
                    <a:pt x="2953" y="0"/>
                  </a:moveTo>
                  <a:cubicBezTo>
                    <a:pt x="2664" y="0"/>
                    <a:pt x="2404" y="195"/>
                    <a:pt x="2218" y="556"/>
                  </a:cubicBezTo>
                  <a:cubicBezTo>
                    <a:pt x="1867" y="1226"/>
                    <a:pt x="1596" y="1944"/>
                    <a:pt x="1389" y="2663"/>
                  </a:cubicBezTo>
                  <a:cubicBezTo>
                    <a:pt x="990" y="4115"/>
                    <a:pt x="734" y="5583"/>
                    <a:pt x="287" y="7003"/>
                  </a:cubicBezTo>
                  <a:cubicBezTo>
                    <a:pt x="16" y="7929"/>
                    <a:pt x="0" y="8631"/>
                    <a:pt x="654" y="9397"/>
                  </a:cubicBezTo>
                  <a:cubicBezTo>
                    <a:pt x="1404" y="10275"/>
                    <a:pt x="1963" y="11312"/>
                    <a:pt x="2681" y="12206"/>
                  </a:cubicBezTo>
                  <a:cubicBezTo>
                    <a:pt x="2910" y="12511"/>
                    <a:pt x="3386" y="12831"/>
                    <a:pt x="3721" y="12831"/>
                  </a:cubicBezTo>
                  <a:cubicBezTo>
                    <a:pt x="3736" y="12831"/>
                    <a:pt x="3752" y="12830"/>
                    <a:pt x="3766" y="12829"/>
                  </a:cubicBezTo>
                  <a:cubicBezTo>
                    <a:pt x="5027" y="12669"/>
                    <a:pt x="7230" y="10068"/>
                    <a:pt x="7421" y="8807"/>
                  </a:cubicBezTo>
                  <a:cubicBezTo>
                    <a:pt x="7517" y="8025"/>
                    <a:pt x="7804" y="7259"/>
                    <a:pt x="7996" y="6493"/>
                  </a:cubicBezTo>
                  <a:cubicBezTo>
                    <a:pt x="8107" y="6078"/>
                    <a:pt x="8219" y="5663"/>
                    <a:pt x="8347" y="5168"/>
                  </a:cubicBezTo>
                  <a:cubicBezTo>
                    <a:pt x="8283" y="4993"/>
                    <a:pt x="8235" y="4753"/>
                    <a:pt x="8091" y="4610"/>
                  </a:cubicBezTo>
                  <a:cubicBezTo>
                    <a:pt x="6607" y="3157"/>
                    <a:pt x="5123" y="1737"/>
                    <a:pt x="3607" y="317"/>
                  </a:cubicBezTo>
                  <a:cubicBezTo>
                    <a:pt x="3386" y="102"/>
                    <a:pt x="3162" y="0"/>
                    <a:pt x="29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19"/>
            <p:cNvSpPr/>
            <p:nvPr/>
          </p:nvSpPr>
          <p:spPr>
            <a:xfrm>
              <a:off x="5412318" y="143930"/>
              <a:ext cx="511818" cy="469312"/>
            </a:xfrm>
            <a:custGeom>
              <a:rect b="b" l="l" r="r" t="t"/>
              <a:pathLst>
                <a:path extrusionOk="0" h="9082" w="9864">
                  <a:moveTo>
                    <a:pt x="3192" y="1"/>
                  </a:moveTo>
                  <a:cubicBezTo>
                    <a:pt x="2981" y="1"/>
                    <a:pt x="2758" y="74"/>
                    <a:pt x="2522" y="225"/>
                  </a:cubicBezTo>
                  <a:cubicBezTo>
                    <a:pt x="2107" y="496"/>
                    <a:pt x="1644" y="719"/>
                    <a:pt x="1261" y="1038"/>
                  </a:cubicBezTo>
                  <a:cubicBezTo>
                    <a:pt x="1054" y="1230"/>
                    <a:pt x="814" y="1597"/>
                    <a:pt x="846" y="1852"/>
                  </a:cubicBezTo>
                  <a:cubicBezTo>
                    <a:pt x="1038" y="3257"/>
                    <a:pt x="751" y="4550"/>
                    <a:pt x="224" y="5842"/>
                  </a:cubicBezTo>
                  <a:cubicBezTo>
                    <a:pt x="1" y="6417"/>
                    <a:pt x="96" y="6800"/>
                    <a:pt x="799" y="7055"/>
                  </a:cubicBezTo>
                  <a:cubicBezTo>
                    <a:pt x="1804" y="7438"/>
                    <a:pt x="2746" y="8013"/>
                    <a:pt x="3735" y="8475"/>
                  </a:cubicBezTo>
                  <a:cubicBezTo>
                    <a:pt x="4310" y="8731"/>
                    <a:pt x="4916" y="8906"/>
                    <a:pt x="5379" y="9082"/>
                  </a:cubicBezTo>
                  <a:cubicBezTo>
                    <a:pt x="6879" y="8827"/>
                    <a:pt x="8220" y="8667"/>
                    <a:pt x="9193" y="7470"/>
                  </a:cubicBezTo>
                  <a:cubicBezTo>
                    <a:pt x="9720" y="6832"/>
                    <a:pt x="9863" y="6305"/>
                    <a:pt x="9321" y="5635"/>
                  </a:cubicBezTo>
                  <a:cubicBezTo>
                    <a:pt x="8954" y="5172"/>
                    <a:pt x="8698" y="4629"/>
                    <a:pt x="8363" y="4135"/>
                  </a:cubicBezTo>
                  <a:cubicBezTo>
                    <a:pt x="8060" y="3688"/>
                    <a:pt x="7821" y="3033"/>
                    <a:pt x="7406" y="2890"/>
                  </a:cubicBezTo>
                  <a:cubicBezTo>
                    <a:pt x="6033" y="2363"/>
                    <a:pt x="5012" y="1453"/>
                    <a:pt x="4038" y="432"/>
                  </a:cubicBezTo>
                  <a:cubicBezTo>
                    <a:pt x="3775" y="150"/>
                    <a:pt x="3495" y="1"/>
                    <a:pt x="31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19"/>
            <p:cNvSpPr/>
            <p:nvPr/>
          </p:nvSpPr>
          <p:spPr>
            <a:xfrm>
              <a:off x="6879692" y="1081705"/>
              <a:ext cx="507667" cy="539384"/>
            </a:xfrm>
            <a:custGeom>
              <a:rect b="b" l="l" r="r" t="t"/>
              <a:pathLst>
                <a:path extrusionOk="0" h="10438" w="9784">
                  <a:moveTo>
                    <a:pt x="4513" y="1"/>
                  </a:moveTo>
                  <a:cubicBezTo>
                    <a:pt x="3472" y="1"/>
                    <a:pt x="2446" y="349"/>
                    <a:pt x="1804" y="1052"/>
                  </a:cubicBezTo>
                  <a:cubicBezTo>
                    <a:pt x="1500" y="1339"/>
                    <a:pt x="1149" y="1579"/>
                    <a:pt x="766" y="1770"/>
                  </a:cubicBezTo>
                  <a:cubicBezTo>
                    <a:pt x="96" y="2137"/>
                    <a:pt x="0" y="2648"/>
                    <a:pt x="367" y="3286"/>
                  </a:cubicBezTo>
                  <a:cubicBezTo>
                    <a:pt x="511" y="3510"/>
                    <a:pt x="750" y="3669"/>
                    <a:pt x="862" y="3909"/>
                  </a:cubicBezTo>
                  <a:cubicBezTo>
                    <a:pt x="1387" y="5134"/>
                    <a:pt x="1899" y="5569"/>
                    <a:pt x="2633" y="5569"/>
                  </a:cubicBezTo>
                  <a:cubicBezTo>
                    <a:pt x="3037" y="5569"/>
                    <a:pt x="3508" y="5437"/>
                    <a:pt x="4086" y="5233"/>
                  </a:cubicBezTo>
                  <a:cubicBezTo>
                    <a:pt x="4261" y="5170"/>
                    <a:pt x="4417" y="5137"/>
                    <a:pt x="4556" y="5137"/>
                  </a:cubicBezTo>
                  <a:cubicBezTo>
                    <a:pt x="4910" y="5137"/>
                    <a:pt x="5161" y="5356"/>
                    <a:pt x="5379" y="5872"/>
                  </a:cubicBezTo>
                  <a:cubicBezTo>
                    <a:pt x="5794" y="6829"/>
                    <a:pt x="6480" y="7659"/>
                    <a:pt x="7198" y="8776"/>
                  </a:cubicBezTo>
                  <a:cubicBezTo>
                    <a:pt x="7054" y="8984"/>
                    <a:pt x="6943" y="9207"/>
                    <a:pt x="6863" y="9431"/>
                  </a:cubicBezTo>
                  <a:cubicBezTo>
                    <a:pt x="6783" y="9638"/>
                    <a:pt x="6783" y="9862"/>
                    <a:pt x="6879" y="10069"/>
                  </a:cubicBezTo>
                  <a:cubicBezTo>
                    <a:pt x="7062" y="10322"/>
                    <a:pt x="7406" y="10437"/>
                    <a:pt x="7772" y="10437"/>
                  </a:cubicBezTo>
                  <a:cubicBezTo>
                    <a:pt x="8328" y="10437"/>
                    <a:pt x="8933" y="10171"/>
                    <a:pt x="9097" y="9718"/>
                  </a:cubicBezTo>
                  <a:cubicBezTo>
                    <a:pt x="9336" y="9032"/>
                    <a:pt x="9624" y="8329"/>
                    <a:pt x="9704" y="7611"/>
                  </a:cubicBezTo>
                  <a:cubicBezTo>
                    <a:pt x="9783" y="6957"/>
                    <a:pt x="9608" y="6287"/>
                    <a:pt x="9528" y="5616"/>
                  </a:cubicBezTo>
                  <a:cubicBezTo>
                    <a:pt x="9464" y="5233"/>
                    <a:pt x="9257" y="4834"/>
                    <a:pt x="9321" y="4467"/>
                  </a:cubicBezTo>
                  <a:cubicBezTo>
                    <a:pt x="9624" y="2903"/>
                    <a:pt x="9624" y="2855"/>
                    <a:pt x="8251" y="2010"/>
                  </a:cubicBezTo>
                  <a:cubicBezTo>
                    <a:pt x="7964" y="1786"/>
                    <a:pt x="7693" y="1531"/>
                    <a:pt x="7485" y="1228"/>
                  </a:cubicBezTo>
                  <a:cubicBezTo>
                    <a:pt x="6795" y="413"/>
                    <a:pt x="5646" y="1"/>
                    <a:pt x="45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19"/>
            <p:cNvSpPr/>
            <p:nvPr/>
          </p:nvSpPr>
          <p:spPr>
            <a:xfrm>
              <a:off x="6425055" y="272598"/>
              <a:ext cx="353665" cy="540831"/>
            </a:xfrm>
            <a:custGeom>
              <a:rect b="b" l="l" r="r" t="t"/>
              <a:pathLst>
                <a:path extrusionOk="0" h="10466" w="6816">
                  <a:moveTo>
                    <a:pt x="2570" y="1"/>
                  </a:moveTo>
                  <a:cubicBezTo>
                    <a:pt x="1246" y="160"/>
                    <a:pt x="1006" y="400"/>
                    <a:pt x="878" y="1677"/>
                  </a:cubicBezTo>
                  <a:cubicBezTo>
                    <a:pt x="767" y="2810"/>
                    <a:pt x="623" y="3943"/>
                    <a:pt x="495" y="5076"/>
                  </a:cubicBezTo>
                  <a:cubicBezTo>
                    <a:pt x="352" y="6400"/>
                    <a:pt x="224" y="7725"/>
                    <a:pt x="81" y="9066"/>
                  </a:cubicBezTo>
                  <a:cubicBezTo>
                    <a:pt x="1" y="9768"/>
                    <a:pt x="320" y="10326"/>
                    <a:pt x="942" y="10454"/>
                  </a:cubicBezTo>
                  <a:cubicBezTo>
                    <a:pt x="977" y="10462"/>
                    <a:pt x="1013" y="10466"/>
                    <a:pt x="1050" y="10466"/>
                  </a:cubicBezTo>
                  <a:cubicBezTo>
                    <a:pt x="1392" y="10466"/>
                    <a:pt x="1837" y="10156"/>
                    <a:pt x="2139" y="9911"/>
                  </a:cubicBezTo>
                  <a:cubicBezTo>
                    <a:pt x="2618" y="9512"/>
                    <a:pt x="2985" y="8970"/>
                    <a:pt x="3416" y="8507"/>
                  </a:cubicBezTo>
                  <a:cubicBezTo>
                    <a:pt x="4006" y="7885"/>
                    <a:pt x="4820" y="7374"/>
                    <a:pt x="5140" y="6640"/>
                  </a:cubicBezTo>
                  <a:cubicBezTo>
                    <a:pt x="5794" y="5172"/>
                    <a:pt x="6193" y="3608"/>
                    <a:pt x="6656" y="2075"/>
                  </a:cubicBezTo>
                  <a:cubicBezTo>
                    <a:pt x="6815" y="1501"/>
                    <a:pt x="6608" y="1006"/>
                    <a:pt x="5954" y="831"/>
                  </a:cubicBezTo>
                  <a:cubicBezTo>
                    <a:pt x="4836" y="543"/>
                    <a:pt x="3703" y="272"/>
                    <a:pt x="25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19"/>
            <p:cNvSpPr/>
            <p:nvPr/>
          </p:nvSpPr>
          <p:spPr>
            <a:xfrm>
              <a:off x="5178824" y="844264"/>
              <a:ext cx="446388" cy="346274"/>
            </a:xfrm>
            <a:custGeom>
              <a:rect b="b" l="l" r="r" t="t"/>
              <a:pathLst>
                <a:path extrusionOk="0" h="6701" w="8603">
                  <a:moveTo>
                    <a:pt x="5907" y="0"/>
                  </a:moveTo>
                  <a:cubicBezTo>
                    <a:pt x="4333" y="0"/>
                    <a:pt x="2937" y="813"/>
                    <a:pt x="1436" y="1131"/>
                  </a:cubicBezTo>
                  <a:cubicBezTo>
                    <a:pt x="1101" y="1210"/>
                    <a:pt x="814" y="1530"/>
                    <a:pt x="559" y="1785"/>
                  </a:cubicBezTo>
                  <a:cubicBezTo>
                    <a:pt x="32" y="2312"/>
                    <a:pt x="0" y="3572"/>
                    <a:pt x="527" y="4083"/>
                  </a:cubicBezTo>
                  <a:cubicBezTo>
                    <a:pt x="2266" y="5727"/>
                    <a:pt x="4405" y="6445"/>
                    <a:pt x="6288" y="6700"/>
                  </a:cubicBezTo>
                  <a:cubicBezTo>
                    <a:pt x="8171" y="6700"/>
                    <a:pt x="8602" y="6445"/>
                    <a:pt x="8602" y="5025"/>
                  </a:cubicBezTo>
                  <a:cubicBezTo>
                    <a:pt x="8586" y="3700"/>
                    <a:pt x="8283" y="2344"/>
                    <a:pt x="7996" y="1019"/>
                  </a:cubicBezTo>
                  <a:cubicBezTo>
                    <a:pt x="7836" y="253"/>
                    <a:pt x="7102" y="109"/>
                    <a:pt x="6416" y="29"/>
                  </a:cubicBezTo>
                  <a:cubicBezTo>
                    <a:pt x="6244" y="10"/>
                    <a:pt x="6075" y="0"/>
                    <a:pt x="590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19"/>
            <p:cNvSpPr/>
            <p:nvPr/>
          </p:nvSpPr>
          <p:spPr>
            <a:xfrm>
              <a:off x="3459693" y="1451276"/>
              <a:ext cx="428228" cy="394487"/>
            </a:xfrm>
            <a:custGeom>
              <a:rect b="b" l="l" r="r" t="t"/>
              <a:pathLst>
                <a:path extrusionOk="0" h="7634" w="8253">
                  <a:moveTo>
                    <a:pt x="3915" y="0"/>
                  </a:moveTo>
                  <a:cubicBezTo>
                    <a:pt x="2885" y="0"/>
                    <a:pt x="1746" y="784"/>
                    <a:pt x="1469" y="1832"/>
                  </a:cubicBezTo>
                  <a:cubicBezTo>
                    <a:pt x="1405" y="2135"/>
                    <a:pt x="1261" y="2390"/>
                    <a:pt x="1038" y="2598"/>
                  </a:cubicBezTo>
                  <a:cubicBezTo>
                    <a:pt x="384" y="3077"/>
                    <a:pt x="1" y="3619"/>
                    <a:pt x="160" y="4401"/>
                  </a:cubicBezTo>
                  <a:cubicBezTo>
                    <a:pt x="192" y="5822"/>
                    <a:pt x="320" y="5949"/>
                    <a:pt x="1676" y="6189"/>
                  </a:cubicBezTo>
                  <a:cubicBezTo>
                    <a:pt x="2043" y="6268"/>
                    <a:pt x="2395" y="6364"/>
                    <a:pt x="2746" y="6460"/>
                  </a:cubicBezTo>
                  <a:cubicBezTo>
                    <a:pt x="4198" y="6843"/>
                    <a:pt x="5634" y="7258"/>
                    <a:pt x="7087" y="7593"/>
                  </a:cubicBezTo>
                  <a:cubicBezTo>
                    <a:pt x="7202" y="7620"/>
                    <a:pt x="7316" y="7634"/>
                    <a:pt x="7423" y="7634"/>
                  </a:cubicBezTo>
                  <a:cubicBezTo>
                    <a:pt x="7895" y="7634"/>
                    <a:pt x="8253" y="7365"/>
                    <a:pt x="8188" y="6715"/>
                  </a:cubicBezTo>
                  <a:cubicBezTo>
                    <a:pt x="8028" y="4736"/>
                    <a:pt x="7789" y="2789"/>
                    <a:pt x="6017" y="1465"/>
                  </a:cubicBezTo>
                  <a:cubicBezTo>
                    <a:pt x="5570" y="1146"/>
                    <a:pt x="5299" y="571"/>
                    <a:pt x="4852" y="268"/>
                  </a:cubicBezTo>
                  <a:cubicBezTo>
                    <a:pt x="4574" y="84"/>
                    <a:pt x="4250" y="0"/>
                    <a:pt x="391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19"/>
            <p:cNvSpPr/>
            <p:nvPr/>
          </p:nvSpPr>
          <p:spPr>
            <a:xfrm>
              <a:off x="2969461" y="890667"/>
              <a:ext cx="433987" cy="417844"/>
            </a:xfrm>
            <a:custGeom>
              <a:rect b="b" l="l" r="r" t="t"/>
              <a:pathLst>
                <a:path extrusionOk="0" h="8086" w="8364">
                  <a:moveTo>
                    <a:pt x="3398" y="0"/>
                  </a:moveTo>
                  <a:cubicBezTo>
                    <a:pt x="3078" y="0"/>
                    <a:pt x="2767" y="162"/>
                    <a:pt x="2522" y="488"/>
                  </a:cubicBezTo>
                  <a:cubicBezTo>
                    <a:pt x="2187" y="967"/>
                    <a:pt x="1900" y="1477"/>
                    <a:pt x="1645" y="2020"/>
                  </a:cubicBezTo>
                  <a:cubicBezTo>
                    <a:pt x="1373" y="2547"/>
                    <a:pt x="1150" y="3089"/>
                    <a:pt x="895" y="3616"/>
                  </a:cubicBezTo>
                  <a:cubicBezTo>
                    <a:pt x="559" y="4286"/>
                    <a:pt x="224" y="4957"/>
                    <a:pt x="1" y="5403"/>
                  </a:cubicBezTo>
                  <a:cubicBezTo>
                    <a:pt x="81" y="6042"/>
                    <a:pt x="129" y="6361"/>
                    <a:pt x="160" y="6696"/>
                  </a:cubicBezTo>
                  <a:cubicBezTo>
                    <a:pt x="251" y="7635"/>
                    <a:pt x="598" y="8085"/>
                    <a:pt x="1248" y="8085"/>
                  </a:cubicBezTo>
                  <a:cubicBezTo>
                    <a:pt x="1515" y="8085"/>
                    <a:pt x="1832" y="8010"/>
                    <a:pt x="2203" y="7861"/>
                  </a:cubicBezTo>
                  <a:cubicBezTo>
                    <a:pt x="3560" y="7319"/>
                    <a:pt x="4900" y="6680"/>
                    <a:pt x="6321" y="6377"/>
                  </a:cubicBezTo>
                  <a:cubicBezTo>
                    <a:pt x="7486" y="6138"/>
                    <a:pt x="7837" y="5324"/>
                    <a:pt x="8268" y="4494"/>
                  </a:cubicBezTo>
                  <a:cubicBezTo>
                    <a:pt x="8363" y="4254"/>
                    <a:pt x="8316" y="3983"/>
                    <a:pt x="8172" y="3776"/>
                  </a:cubicBezTo>
                  <a:cubicBezTo>
                    <a:pt x="6847" y="2579"/>
                    <a:pt x="5507" y="1414"/>
                    <a:pt x="4118" y="280"/>
                  </a:cubicBezTo>
                  <a:cubicBezTo>
                    <a:pt x="3891" y="94"/>
                    <a:pt x="3642" y="0"/>
                    <a:pt x="33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19"/>
            <p:cNvSpPr/>
            <p:nvPr/>
          </p:nvSpPr>
          <p:spPr>
            <a:xfrm>
              <a:off x="3073807" y="358170"/>
              <a:ext cx="385109" cy="381775"/>
            </a:xfrm>
            <a:custGeom>
              <a:rect b="b" l="l" r="r" t="t"/>
              <a:pathLst>
                <a:path extrusionOk="0" h="7388" w="7422">
                  <a:moveTo>
                    <a:pt x="3240" y="0"/>
                  </a:moveTo>
                  <a:cubicBezTo>
                    <a:pt x="2737" y="0"/>
                    <a:pt x="2280" y="145"/>
                    <a:pt x="2043" y="467"/>
                  </a:cubicBezTo>
                  <a:cubicBezTo>
                    <a:pt x="1166" y="1728"/>
                    <a:pt x="1" y="2893"/>
                    <a:pt x="49" y="4681"/>
                  </a:cubicBezTo>
                  <a:cubicBezTo>
                    <a:pt x="208" y="5287"/>
                    <a:pt x="400" y="5878"/>
                    <a:pt x="495" y="6484"/>
                  </a:cubicBezTo>
                  <a:cubicBezTo>
                    <a:pt x="624" y="7147"/>
                    <a:pt x="924" y="7387"/>
                    <a:pt x="1343" y="7387"/>
                  </a:cubicBezTo>
                  <a:cubicBezTo>
                    <a:pt x="1550" y="7387"/>
                    <a:pt x="1785" y="7329"/>
                    <a:pt x="2043" y="7234"/>
                  </a:cubicBezTo>
                  <a:cubicBezTo>
                    <a:pt x="3863" y="6596"/>
                    <a:pt x="5491" y="5718"/>
                    <a:pt x="6767" y="4218"/>
                  </a:cubicBezTo>
                  <a:cubicBezTo>
                    <a:pt x="7422" y="3436"/>
                    <a:pt x="7246" y="1904"/>
                    <a:pt x="6368" y="1393"/>
                  </a:cubicBezTo>
                  <a:cubicBezTo>
                    <a:pt x="5810" y="1074"/>
                    <a:pt x="5267" y="755"/>
                    <a:pt x="4741" y="419"/>
                  </a:cubicBezTo>
                  <a:cubicBezTo>
                    <a:pt x="4320" y="153"/>
                    <a:pt x="3756" y="0"/>
                    <a:pt x="324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19"/>
            <p:cNvSpPr/>
            <p:nvPr/>
          </p:nvSpPr>
          <p:spPr>
            <a:xfrm>
              <a:off x="5687269" y="1202725"/>
              <a:ext cx="370165" cy="368598"/>
            </a:xfrm>
            <a:custGeom>
              <a:rect b="b" l="l" r="r" t="t"/>
              <a:pathLst>
                <a:path extrusionOk="0" h="7133" w="7134">
                  <a:moveTo>
                    <a:pt x="2917" y="0"/>
                  </a:moveTo>
                  <a:cubicBezTo>
                    <a:pt x="2246" y="0"/>
                    <a:pt x="1694" y="370"/>
                    <a:pt x="1404" y="1104"/>
                  </a:cubicBezTo>
                  <a:cubicBezTo>
                    <a:pt x="1325" y="1311"/>
                    <a:pt x="1197" y="1503"/>
                    <a:pt x="1037" y="1663"/>
                  </a:cubicBezTo>
                  <a:cubicBezTo>
                    <a:pt x="96" y="2508"/>
                    <a:pt x="0" y="3913"/>
                    <a:pt x="926" y="4775"/>
                  </a:cubicBezTo>
                  <a:cubicBezTo>
                    <a:pt x="1580" y="5381"/>
                    <a:pt x="2346" y="5844"/>
                    <a:pt x="2968" y="6450"/>
                  </a:cubicBezTo>
                  <a:cubicBezTo>
                    <a:pt x="3417" y="6890"/>
                    <a:pt x="3938" y="7132"/>
                    <a:pt x="4461" y="7132"/>
                  </a:cubicBezTo>
                  <a:cubicBezTo>
                    <a:pt x="4832" y="7132"/>
                    <a:pt x="5204" y="7011"/>
                    <a:pt x="5554" y="6754"/>
                  </a:cubicBezTo>
                  <a:cubicBezTo>
                    <a:pt x="6687" y="5924"/>
                    <a:pt x="7134" y="4471"/>
                    <a:pt x="6687" y="3163"/>
                  </a:cubicBezTo>
                  <a:cubicBezTo>
                    <a:pt x="6607" y="2875"/>
                    <a:pt x="6559" y="2604"/>
                    <a:pt x="6527" y="2317"/>
                  </a:cubicBezTo>
                  <a:cubicBezTo>
                    <a:pt x="6575" y="1120"/>
                    <a:pt x="6256" y="689"/>
                    <a:pt x="5602" y="609"/>
                  </a:cubicBezTo>
                  <a:cubicBezTo>
                    <a:pt x="4995" y="577"/>
                    <a:pt x="4405" y="434"/>
                    <a:pt x="3846" y="210"/>
                  </a:cubicBezTo>
                  <a:cubicBezTo>
                    <a:pt x="3522" y="70"/>
                    <a:pt x="3208" y="0"/>
                    <a:pt x="29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19"/>
            <p:cNvSpPr/>
            <p:nvPr/>
          </p:nvSpPr>
          <p:spPr>
            <a:xfrm>
              <a:off x="5772519" y="1965688"/>
              <a:ext cx="312259" cy="386012"/>
            </a:xfrm>
            <a:custGeom>
              <a:rect b="b" l="l" r="r" t="t"/>
              <a:pathLst>
                <a:path extrusionOk="0" h="7470" w="6018">
                  <a:moveTo>
                    <a:pt x="921" y="1"/>
                  </a:moveTo>
                  <a:cubicBezTo>
                    <a:pt x="263" y="1"/>
                    <a:pt x="107" y="352"/>
                    <a:pt x="192" y="1021"/>
                  </a:cubicBezTo>
                  <a:cubicBezTo>
                    <a:pt x="256" y="1564"/>
                    <a:pt x="512" y="2170"/>
                    <a:pt x="384" y="2665"/>
                  </a:cubicBezTo>
                  <a:cubicBezTo>
                    <a:pt x="1" y="4181"/>
                    <a:pt x="224" y="5618"/>
                    <a:pt x="735" y="7054"/>
                  </a:cubicBezTo>
                  <a:cubicBezTo>
                    <a:pt x="1278" y="7182"/>
                    <a:pt x="1820" y="7325"/>
                    <a:pt x="2379" y="7421"/>
                  </a:cubicBezTo>
                  <a:cubicBezTo>
                    <a:pt x="2548" y="7454"/>
                    <a:pt x="2722" y="7470"/>
                    <a:pt x="2897" y="7470"/>
                  </a:cubicBezTo>
                  <a:cubicBezTo>
                    <a:pt x="3826" y="7470"/>
                    <a:pt x="4772" y="7017"/>
                    <a:pt x="5108" y="6224"/>
                  </a:cubicBezTo>
                  <a:cubicBezTo>
                    <a:pt x="5507" y="5235"/>
                    <a:pt x="5778" y="4197"/>
                    <a:pt x="5906" y="3144"/>
                  </a:cubicBezTo>
                  <a:cubicBezTo>
                    <a:pt x="6017" y="2059"/>
                    <a:pt x="5235" y="766"/>
                    <a:pt x="4342" y="766"/>
                  </a:cubicBezTo>
                  <a:cubicBezTo>
                    <a:pt x="4327" y="766"/>
                    <a:pt x="4312" y="766"/>
                    <a:pt x="4298" y="766"/>
                  </a:cubicBezTo>
                  <a:cubicBezTo>
                    <a:pt x="3154" y="766"/>
                    <a:pt x="2253" y="158"/>
                    <a:pt x="1182" y="16"/>
                  </a:cubicBezTo>
                  <a:cubicBezTo>
                    <a:pt x="1087" y="6"/>
                    <a:pt x="1000" y="1"/>
                    <a:pt x="9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19"/>
            <p:cNvSpPr/>
            <p:nvPr/>
          </p:nvSpPr>
          <p:spPr>
            <a:xfrm>
              <a:off x="1830845" y="1302611"/>
              <a:ext cx="395071" cy="356454"/>
            </a:xfrm>
            <a:custGeom>
              <a:rect b="b" l="l" r="r" t="t"/>
              <a:pathLst>
                <a:path extrusionOk="0" h="6898" w="7614">
                  <a:moveTo>
                    <a:pt x="3608" y="1"/>
                  </a:moveTo>
                  <a:cubicBezTo>
                    <a:pt x="2650" y="448"/>
                    <a:pt x="1597" y="799"/>
                    <a:pt x="719" y="1389"/>
                  </a:cubicBezTo>
                  <a:cubicBezTo>
                    <a:pt x="97" y="1804"/>
                    <a:pt x="1" y="2634"/>
                    <a:pt x="559" y="3257"/>
                  </a:cubicBezTo>
                  <a:cubicBezTo>
                    <a:pt x="1517" y="4358"/>
                    <a:pt x="2538" y="5427"/>
                    <a:pt x="3624" y="6416"/>
                  </a:cubicBezTo>
                  <a:cubicBezTo>
                    <a:pt x="3982" y="6739"/>
                    <a:pt x="4395" y="6897"/>
                    <a:pt x="4798" y="6897"/>
                  </a:cubicBezTo>
                  <a:cubicBezTo>
                    <a:pt x="5292" y="6897"/>
                    <a:pt x="5770" y="6659"/>
                    <a:pt x="6113" y="6193"/>
                  </a:cubicBezTo>
                  <a:cubicBezTo>
                    <a:pt x="6704" y="5411"/>
                    <a:pt x="7103" y="4485"/>
                    <a:pt x="7502" y="3576"/>
                  </a:cubicBezTo>
                  <a:cubicBezTo>
                    <a:pt x="7613" y="3272"/>
                    <a:pt x="7582" y="2921"/>
                    <a:pt x="7422" y="2634"/>
                  </a:cubicBezTo>
                  <a:cubicBezTo>
                    <a:pt x="6544" y="1309"/>
                    <a:pt x="5140" y="751"/>
                    <a:pt x="36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19"/>
            <p:cNvSpPr/>
            <p:nvPr/>
          </p:nvSpPr>
          <p:spPr>
            <a:xfrm>
              <a:off x="4350702" y="267844"/>
              <a:ext cx="539163" cy="258375"/>
            </a:xfrm>
            <a:custGeom>
              <a:rect b="b" l="l" r="r" t="t"/>
              <a:pathLst>
                <a:path extrusionOk="0" h="5000" w="10391">
                  <a:moveTo>
                    <a:pt x="3050" y="1"/>
                  </a:moveTo>
                  <a:cubicBezTo>
                    <a:pt x="2136" y="1"/>
                    <a:pt x="1137" y="598"/>
                    <a:pt x="192" y="923"/>
                  </a:cubicBezTo>
                  <a:cubicBezTo>
                    <a:pt x="113" y="971"/>
                    <a:pt x="81" y="1146"/>
                    <a:pt x="1" y="1322"/>
                  </a:cubicBezTo>
                  <a:lnTo>
                    <a:pt x="863" y="1529"/>
                  </a:lnTo>
                  <a:cubicBezTo>
                    <a:pt x="879" y="3987"/>
                    <a:pt x="1661" y="4051"/>
                    <a:pt x="3304" y="4386"/>
                  </a:cubicBezTo>
                  <a:cubicBezTo>
                    <a:pt x="3481" y="4424"/>
                    <a:pt x="3668" y="4432"/>
                    <a:pt x="3855" y="4432"/>
                  </a:cubicBezTo>
                  <a:cubicBezTo>
                    <a:pt x="3997" y="4432"/>
                    <a:pt x="4139" y="4428"/>
                    <a:pt x="4277" y="4428"/>
                  </a:cubicBezTo>
                  <a:cubicBezTo>
                    <a:pt x="4570" y="4428"/>
                    <a:pt x="4848" y="4448"/>
                    <a:pt x="5076" y="4577"/>
                  </a:cubicBezTo>
                  <a:cubicBezTo>
                    <a:pt x="5585" y="4867"/>
                    <a:pt x="6029" y="4999"/>
                    <a:pt x="6428" y="4999"/>
                  </a:cubicBezTo>
                  <a:cubicBezTo>
                    <a:pt x="7219" y="4999"/>
                    <a:pt x="7834" y="4479"/>
                    <a:pt x="8427" y="3620"/>
                  </a:cubicBezTo>
                  <a:cubicBezTo>
                    <a:pt x="8954" y="2870"/>
                    <a:pt x="9688" y="2263"/>
                    <a:pt x="10326" y="1577"/>
                  </a:cubicBezTo>
                  <a:cubicBezTo>
                    <a:pt x="10390" y="1513"/>
                    <a:pt x="10358" y="1354"/>
                    <a:pt x="10374" y="1130"/>
                  </a:cubicBezTo>
                  <a:lnTo>
                    <a:pt x="10374" y="1130"/>
                  </a:lnTo>
                  <a:lnTo>
                    <a:pt x="9784" y="1385"/>
                  </a:lnTo>
                  <a:lnTo>
                    <a:pt x="9784" y="827"/>
                  </a:lnTo>
                  <a:cubicBezTo>
                    <a:pt x="8363" y="731"/>
                    <a:pt x="7071" y="667"/>
                    <a:pt x="5778" y="540"/>
                  </a:cubicBezTo>
                  <a:cubicBezTo>
                    <a:pt x="4916" y="476"/>
                    <a:pt x="4054" y="109"/>
                    <a:pt x="3272" y="13"/>
                  </a:cubicBezTo>
                  <a:cubicBezTo>
                    <a:pt x="3199" y="5"/>
                    <a:pt x="3125" y="1"/>
                    <a:pt x="30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19"/>
            <p:cNvSpPr/>
            <p:nvPr/>
          </p:nvSpPr>
          <p:spPr>
            <a:xfrm>
              <a:off x="3858862" y="-61835"/>
              <a:ext cx="407421" cy="389009"/>
            </a:xfrm>
            <a:custGeom>
              <a:rect b="b" l="l" r="r" t="t"/>
              <a:pathLst>
                <a:path extrusionOk="0" h="7528" w="7852">
                  <a:moveTo>
                    <a:pt x="5171" y="0"/>
                  </a:moveTo>
                  <a:cubicBezTo>
                    <a:pt x="5045" y="0"/>
                    <a:pt x="4688" y="251"/>
                    <a:pt x="4501" y="424"/>
                  </a:cubicBezTo>
                  <a:cubicBezTo>
                    <a:pt x="3846" y="1047"/>
                    <a:pt x="3336" y="1877"/>
                    <a:pt x="2585" y="2291"/>
                  </a:cubicBezTo>
                  <a:cubicBezTo>
                    <a:pt x="1277" y="3026"/>
                    <a:pt x="942" y="4175"/>
                    <a:pt x="686" y="5691"/>
                  </a:cubicBezTo>
                  <a:lnTo>
                    <a:pt x="383" y="4813"/>
                  </a:lnTo>
                  <a:lnTo>
                    <a:pt x="383" y="4813"/>
                  </a:lnTo>
                  <a:cubicBezTo>
                    <a:pt x="0" y="6361"/>
                    <a:pt x="447" y="7430"/>
                    <a:pt x="1468" y="7510"/>
                  </a:cubicBezTo>
                  <a:cubicBezTo>
                    <a:pt x="1643" y="7521"/>
                    <a:pt x="1816" y="7527"/>
                    <a:pt x="1987" y="7527"/>
                  </a:cubicBezTo>
                  <a:cubicBezTo>
                    <a:pt x="3098" y="7527"/>
                    <a:pt x="4119" y="7258"/>
                    <a:pt x="4852" y="6138"/>
                  </a:cubicBezTo>
                  <a:cubicBezTo>
                    <a:pt x="5650" y="4925"/>
                    <a:pt x="6639" y="3824"/>
                    <a:pt x="7533" y="2659"/>
                  </a:cubicBezTo>
                  <a:cubicBezTo>
                    <a:pt x="7660" y="2499"/>
                    <a:pt x="7852" y="2132"/>
                    <a:pt x="7804" y="2100"/>
                  </a:cubicBezTo>
                  <a:cubicBezTo>
                    <a:pt x="6958" y="1366"/>
                    <a:pt x="6112" y="664"/>
                    <a:pt x="5203" y="9"/>
                  </a:cubicBezTo>
                  <a:cubicBezTo>
                    <a:pt x="5195" y="3"/>
                    <a:pt x="5184" y="0"/>
                    <a:pt x="51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19"/>
            <p:cNvSpPr/>
            <p:nvPr/>
          </p:nvSpPr>
          <p:spPr>
            <a:xfrm>
              <a:off x="1956724" y="330524"/>
              <a:ext cx="371878" cy="365704"/>
            </a:xfrm>
            <a:custGeom>
              <a:rect b="b" l="l" r="r" t="t"/>
              <a:pathLst>
                <a:path extrusionOk="0" h="7077" w="7167">
                  <a:moveTo>
                    <a:pt x="5705" y="1"/>
                  </a:moveTo>
                  <a:cubicBezTo>
                    <a:pt x="5444" y="1"/>
                    <a:pt x="5163" y="131"/>
                    <a:pt x="4884" y="396"/>
                  </a:cubicBezTo>
                  <a:cubicBezTo>
                    <a:pt x="3927" y="1338"/>
                    <a:pt x="2698" y="1960"/>
                    <a:pt x="1373" y="2151"/>
                  </a:cubicBezTo>
                  <a:cubicBezTo>
                    <a:pt x="144" y="2327"/>
                    <a:pt x="1" y="2822"/>
                    <a:pt x="719" y="3827"/>
                  </a:cubicBezTo>
                  <a:cubicBezTo>
                    <a:pt x="1293" y="4625"/>
                    <a:pt x="2634" y="4880"/>
                    <a:pt x="2490" y="6221"/>
                  </a:cubicBezTo>
                  <a:cubicBezTo>
                    <a:pt x="2474" y="6285"/>
                    <a:pt x="2618" y="6365"/>
                    <a:pt x="2698" y="6428"/>
                  </a:cubicBezTo>
                  <a:cubicBezTo>
                    <a:pt x="3240" y="6861"/>
                    <a:pt x="3814" y="7077"/>
                    <a:pt x="4352" y="7077"/>
                  </a:cubicBezTo>
                  <a:cubicBezTo>
                    <a:pt x="5145" y="7077"/>
                    <a:pt x="5861" y="6610"/>
                    <a:pt x="6289" y="5678"/>
                  </a:cubicBezTo>
                  <a:cubicBezTo>
                    <a:pt x="6735" y="4737"/>
                    <a:pt x="6895" y="3668"/>
                    <a:pt x="7166" y="2726"/>
                  </a:cubicBezTo>
                  <a:cubicBezTo>
                    <a:pt x="6959" y="1976"/>
                    <a:pt x="6863" y="1353"/>
                    <a:pt x="6624" y="763"/>
                  </a:cubicBezTo>
                  <a:cubicBezTo>
                    <a:pt x="6400" y="259"/>
                    <a:pt x="6072" y="1"/>
                    <a:pt x="57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19"/>
            <p:cNvSpPr/>
            <p:nvPr/>
          </p:nvSpPr>
          <p:spPr>
            <a:xfrm>
              <a:off x="6311629" y="1841981"/>
              <a:ext cx="328811" cy="443630"/>
            </a:xfrm>
            <a:custGeom>
              <a:rect b="b" l="l" r="r" t="t"/>
              <a:pathLst>
                <a:path extrusionOk="0" h="8585" w="6337">
                  <a:moveTo>
                    <a:pt x="3160" y="0"/>
                  </a:moveTo>
                  <a:cubicBezTo>
                    <a:pt x="2235" y="1165"/>
                    <a:pt x="1086" y="1899"/>
                    <a:pt x="575" y="3415"/>
                  </a:cubicBezTo>
                  <a:cubicBezTo>
                    <a:pt x="0" y="5139"/>
                    <a:pt x="304" y="6847"/>
                    <a:pt x="1500" y="8076"/>
                  </a:cubicBezTo>
                  <a:cubicBezTo>
                    <a:pt x="1830" y="8413"/>
                    <a:pt x="2051" y="8584"/>
                    <a:pt x="2240" y="8584"/>
                  </a:cubicBezTo>
                  <a:cubicBezTo>
                    <a:pt x="2454" y="8584"/>
                    <a:pt x="2627" y="8365"/>
                    <a:pt x="2873" y="7916"/>
                  </a:cubicBezTo>
                  <a:cubicBezTo>
                    <a:pt x="3671" y="6432"/>
                    <a:pt x="4501" y="4979"/>
                    <a:pt x="5347" y="3527"/>
                  </a:cubicBezTo>
                  <a:cubicBezTo>
                    <a:pt x="6336" y="1835"/>
                    <a:pt x="5809" y="591"/>
                    <a:pt x="3942" y="224"/>
                  </a:cubicBezTo>
                  <a:cubicBezTo>
                    <a:pt x="3687" y="160"/>
                    <a:pt x="3432" y="80"/>
                    <a:pt x="3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19"/>
            <p:cNvSpPr/>
            <p:nvPr/>
          </p:nvSpPr>
          <p:spPr>
            <a:xfrm>
              <a:off x="6854838" y="1453188"/>
              <a:ext cx="298146" cy="398414"/>
            </a:xfrm>
            <a:custGeom>
              <a:rect b="b" l="l" r="r" t="t"/>
              <a:pathLst>
                <a:path extrusionOk="0" h="7710" w="5746">
                  <a:moveTo>
                    <a:pt x="1811" y="0"/>
                  </a:moveTo>
                  <a:cubicBezTo>
                    <a:pt x="1529" y="0"/>
                    <a:pt x="1172" y="79"/>
                    <a:pt x="1118" y="215"/>
                  </a:cubicBezTo>
                  <a:cubicBezTo>
                    <a:pt x="751" y="1172"/>
                    <a:pt x="1" y="2321"/>
                    <a:pt x="256" y="3119"/>
                  </a:cubicBezTo>
                  <a:cubicBezTo>
                    <a:pt x="767" y="4636"/>
                    <a:pt x="1836" y="5992"/>
                    <a:pt x="2761" y="7365"/>
                  </a:cubicBezTo>
                  <a:cubicBezTo>
                    <a:pt x="2920" y="7602"/>
                    <a:pt x="3225" y="7710"/>
                    <a:pt x="3556" y="7710"/>
                  </a:cubicBezTo>
                  <a:cubicBezTo>
                    <a:pt x="4092" y="7710"/>
                    <a:pt x="4694" y="7429"/>
                    <a:pt x="4852" y="6966"/>
                  </a:cubicBezTo>
                  <a:cubicBezTo>
                    <a:pt x="5219" y="5848"/>
                    <a:pt x="5427" y="4667"/>
                    <a:pt x="5746" y="3343"/>
                  </a:cubicBezTo>
                  <a:cubicBezTo>
                    <a:pt x="5746" y="3327"/>
                    <a:pt x="5714" y="3135"/>
                    <a:pt x="5634" y="2944"/>
                  </a:cubicBezTo>
                  <a:cubicBezTo>
                    <a:pt x="5092" y="1316"/>
                    <a:pt x="3639" y="183"/>
                    <a:pt x="1948" y="7"/>
                  </a:cubicBezTo>
                  <a:cubicBezTo>
                    <a:pt x="1906" y="3"/>
                    <a:pt x="1860" y="0"/>
                    <a:pt x="18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19"/>
            <p:cNvSpPr/>
            <p:nvPr/>
          </p:nvSpPr>
          <p:spPr>
            <a:xfrm>
              <a:off x="2482550" y="1286127"/>
              <a:ext cx="391751" cy="325811"/>
            </a:xfrm>
            <a:custGeom>
              <a:rect b="b" l="l" r="r" t="t"/>
              <a:pathLst>
                <a:path extrusionOk="0" h="6305" w="7550">
                  <a:moveTo>
                    <a:pt x="2858" y="1"/>
                  </a:moveTo>
                  <a:cubicBezTo>
                    <a:pt x="2522" y="1"/>
                    <a:pt x="2091" y="384"/>
                    <a:pt x="1868" y="703"/>
                  </a:cubicBezTo>
                  <a:cubicBezTo>
                    <a:pt x="1373" y="1421"/>
                    <a:pt x="1102" y="2267"/>
                    <a:pt x="575" y="2937"/>
                  </a:cubicBezTo>
                  <a:cubicBezTo>
                    <a:pt x="1" y="3703"/>
                    <a:pt x="113" y="4214"/>
                    <a:pt x="879" y="4645"/>
                  </a:cubicBezTo>
                  <a:cubicBezTo>
                    <a:pt x="1868" y="5235"/>
                    <a:pt x="2889" y="5778"/>
                    <a:pt x="3847" y="6305"/>
                  </a:cubicBezTo>
                  <a:cubicBezTo>
                    <a:pt x="4900" y="5299"/>
                    <a:pt x="5906" y="4389"/>
                    <a:pt x="6863" y="3416"/>
                  </a:cubicBezTo>
                  <a:cubicBezTo>
                    <a:pt x="7167" y="3097"/>
                    <a:pt x="7550" y="2586"/>
                    <a:pt x="7486" y="2251"/>
                  </a:cubicBezTo>
                  <a:cubicBezTo>
                    <a:pt x="7358" y="1549"/>
                    <a:pt x="7071" y="815"/>
                    <a:pt x="6113" y="751"/>
                  </a:cubicBezTo>
                  <a:cubicBezTo>
                    <a:pt x="5730" y="735"/>
                    <a:pt x="5379" y="495"/>
                    <a:pt x="4996" y="400"/>
                  </a:cubicBezTo>
                  <a:cubicBezTo>
                    <a:pt x="4294" y="240"/>
                    <a:pt x="3576" y="1"/>
                    <a:pt x="28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19"/>
            <p:cNvSpPr/>
            <p:nvPr/>
          </p:nvSpPr>
          <p:spPr>
            <a:xfrm>
              <a:off x="6411824" y="1208616"/>
              <a:ext cx="441407" cy="388648"/>
            </a:xfrm>
            <a:custGeom>
              <a:rect b="b" l="l" r="r" t="t"/>
              <a:pathLst>
                <a:path extrusionOk="0" h="7521" w="8507">
                  <a:moveTo>
                    <a:pt x="8507" y="0"/>
                  </a:moveTo>
                  <a:lnTo>
                    <a:pt x="8507" y="0"/>
                  </a:lnTo>
                  <a:cubicBezTo>
                    <a:pt x="8012" y="112"/>
                    <a:pt x="7437" y="96"/>
                    <a:pt x="7038" y="352"/>
                  </a:cubicBezTo>
                  <a:cubicBezTo>
                    <a:pt x="5075" y="1549"/>
                    <a:pt x="3176" y="2809"/>
                    <a:pt x="1261" y="4070"/>
                  </a:cubicBezTo>
                  <a:cubicBezTo>
                    <a:pt x="894" y="4309"/>
                    <a:pt x="559" y="4581"/>
                    <a:pt x="272" y="4900"/>
                  </a:cubicBezTo>
                  <a:cubicBezTo>
                    <a:pt x="128" y="5060"/>
                    <a:pt x="0" y="5522"/>
                    <a:pt x="64" y="5570"/>
                  </a:cubicBezTo>
                  <a:cubicBezTo>
                    <a:pt x="958" y="6233"/>
                    <a:pt x="1465" y="7490"/>
                    <a:pt x="2935" y="7490"/>
                  </a:cubicBezTo>
                  <a:cubicBezTo>
                    <a:pt x="2987" y="7490"/>
                    <a:pt x="3041" y="7489"/>
                    <a:pt x="3096" y="7485"/>
                  </a:cubicBezTo>
                  <a:cubicBezTo>
                    <a:pt x="3202" y="7510"/>
                    <a:pt x="3299" y="7521"/>
                    <a:pt x="3388" y="7521"/>
                  </a:cubicBezTo>
                  <a:cubicBezTo>
                    <a:pt x="4179" y="7521"/>
                    <a:pt x="4391" y="6635"/>
                    <a:pt x="4836" y="6033"/>
                  </a:cubicBezTo>
                  <a:cubicBezTo>
                    <a:pt x="5953" y="4549"/>
                    <a:pt x="7102" y="3081"/>
                    <a:pt x="8156" y="1549"/>
                  </a:cubicBezTo>
                  <a:cubicBezTo>
                    <a:pt x="8443" y="1150"/>
                    <a:pt x="8395" y="527"/>
                    <a:pt x="850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19"/>
            <p:cNvSpPr/>
            <p:nvPr/>
          </p:nvSpPr>
          <p:spPr>
            <a:xfrm>
              <a:off x="2118197" y="986264"/>
              <a:ext cx="438968" cy="274343"/>
            </a:xfrm>
            <a:custGeom>
              <a:rect b="b" l="l" r="r" t="t"/>
              <a:pathLst>
                <a:path extrusionOk="0" h="5309" w="8460">
                  <a:moveTo>
                    <a:pt x="2663" y="0"/>
                  </a:moveTo>
                  <a:cubicBezTo>
                    <a:pt x="2411" y="0"/>
                    <a:pt x="2153" y="85"/>
                    <a:pt x="1900" y="314"/>
                  </a:cubicBezTo>
                  <a:cubicBezTo>
                    <a:pt x="1852" y="362"/>
                    <a:pt x="1768" y="374"/>
                    <a:pt x="1676" y="374"/>
                  </a:cubicBezTo>
                  <a:cubicBezTo>
                    <a:pt x="1585" y="374"/>
                    <a:pt x="1485" y="362"/>
                    <a:pt x="1405" y="362"/>
                  </a:cubicBezTo>
                  <a:cubicBezTo>
                    <a:pt x="368" y="409"/>
                    <a:pt x="1" y="856"/>
                    <a:pt x="208" y="1910"/>
                  </a:cubicBezTo>
                  <a:cubicBezTo>
                    <a:pt x="352" y="2548"/>
                    <a:pt x="527" y="3202"/>
                    <a:pt x="767" y="3825"/>
                  </a:cubicBezTo>
                  <a:cubicBezTo>
                    <a:pt x="847" y="4064"/>
                    <a:pt x="1038" y="4272"/>
                    <a:pt x="1277" y="4383"/>
                  </a:cubicBezTo>
                  <a:cubicBezTo>
                    <a:pt x="2634" y="4702"/>
                    <a:pt x="4007" y="4990"/>
                    <a:pt x="5475" y="5309"/>
                  </a:cubicBezTo>
                  <a:cubicBezTo>
                    <a:pt x="5698" y="5261"/>
                    <a:pt x="6017" y="5197"/>
                    <a:pt x="6353" y="5149"/>
                  </a:cubicBezTo>
                  <a:cubicBezTo>
                    <a:pt x="8060" y="4846"/>
                    <a:pt x="8459" y="4048"/>
                    <a:pt x="7246" y="2835"/>
                  </a:cubicBezTo>
                  <a:cubicBezTo>
                    <a:pt x="6257" y="1846"/>
                    <a:pt x="4980" y="1128"/>
                    <a:pt x="3767" y="409"/>
                  </a:cubicBezTo>
                  <a:cubicBezTo>
                    <a:pt x="3444" y="214"/>
                    <a:pt x="3061" y="0"/>
                    <a:pt x="26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19"/>
            <p:cNvSpPr/>
            <p:nvPr/>
          </p:nvSpPr>
          <p:spPr>
            <a:xfrm>
              <a:off x="6063192" y="333831"/>
              <a:ext cx="343703" cy="378829"/>
            </a:xfrm>
            <a:custGeom>
              <a:rect b="b" l="l" r="r" t="t"/>
              <a:pathLst>
                <a:path extrusionOk="0" h="7331" w="6624">
                  <a:moveTo>
                    <a:pt x="4455" y="0"/>
                  </a:moveTo>
                  <a:cubicBezTo>
                    <a:pt x="4185" y="0"/>
                    <a:pt x="3931" y="186"/>
                    <a:pt x="3703" y="635"/>
                  </a:cubicBezTo>
                  <a:cubicBezTo>
                    <a:pt x="3607" y="843"/>
                    <a:pt x="3240" y="922"/>
                    <a:pt x="2985" y="1034"/>
                  </a:cubicBezTo>
                  <a:cubicBezTo>
                    <a:pt x="2171" y="1385"/>
                    <a:pt x="1325" y="1657"/>
                    <a:pt x="559" y="2071"/>
                  </a:cubicBezTo>
                  <a:cubicBezTo>
                    <a:pt x="112" y="2311"/>
                    <a:pt x="1" y="2742"/>
                    <a:pt x="384" y="3252"/>
                  </a:cubicBezTo>
                  <a:cubicBezTo>
                    <a:pt x="735" y="3731"/>
                    <a:pt x="910" y="4322"/>
                    <a:pt x="1197" y="4848"/>
                  </a:cubicBezTo>
                  <a:cubicBezTo>
                    <a:pt x="1517" y="5503"/>
                    <a:pt x="1884" y="6125"/>
                    <a:pt x="2315" y="6716"/>
                  </a:cubicBezTo>
                  <a:cubicBezTo>
                    <a:pt x="2634" y="7123"/>
                    <a:pt x="2933" y="7330"/>
                    <a:pt x="3222" y="7330"/>
                  </a:cubicBezTo>
                  <a:cubicBezTo>
                    <a:pt x="3512" y="7330"/>
                    <a:pt x="3791" y="7123"/>
                    <a:pt x="4070" y="6700"/>
                  </a:cubicBezTo>
                  <a:cubicBezTo>
                    <a:pt x="4932" y="5391"/>
                    <a:pt x="5682" y="3971"/>
                    <a:pt x="6464" y="2598"/>
                  </a:cubicBezTo>
                  <a:cubicBezTo>
                    <a:pt x="6544" y="2454"/>
                    <a:pt x="6528" y="2279"/>
                    <a:pt x="6624" y="1832"/>
                  </a:cubicBezTo>
                  <a:cubicBezTo>
                    <a:pt x="6241" y="1433"/>
                    <a:pt x="5778" y="922"/>
                    <a:pt x="5267" y="444"/>
                  </a:cubicBezTo>
                  <a:cubicBezTo>
                    <a:pt x="4986" y="171"/>
                    <a:pt x="4713" y="0"/>
                    <a:pt x="44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19"/>
            <p:cNvSpPr/>
            <p:nvPr/>
          </p:nvSpPr>
          <p:spPr>
            <a:xfrm>
              <a:off x="6147665" y="87619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318" y="0"/>
                  </a:moveTo>
                  <a:cubicBezTo>
                    <a:pt x="1119" y="0"/>
                    <a:pt x="932" y="30"/>
                    <a:pt x="782" y="98"/>
                  </a:cubicBezTo>
                  <a:cubicBezTo>
                    <a:pt x="399" y="257"/>
                    <a:pt x="144" y="1023"/>
                    <a:pt x="80" y="1550"/>
                  </a:cubicBezTo>
                  <a:cubicBezTo>
                    <a:pt x="0" y="2603"/>
                    <a:pt x="0" y="3673"/>
                    <a:pt x="48" y="4726"/>
                  </a:cubicBezTo>
                  <a:cubicBezTo>
                    <a:pt x="64" y="5045"/>
                    <a:pt x="128" y="5508"/>
                    <a:pt x="320" y="5651"/>
                  </a:cubicBezTo>
                  <a:cubicBezTo>
                    <a:pt x="1261" y="6242"/>
                    <a:pt x="2235" y="6801"/>
                    <a:pt x="3240" y="7295"/>
                  </a:cubicBezTo>
                  <a:cubicBezTo>
                    <a:pt x="3250" y="7300"/>
                    <a:pt x="3262" y="7302"/>
                    <a:pt x="3276" y="7302"/>
                  </a:cubicBezTo>
                  <a:cubicBezTo>
                    <a:pt x="3403" y="7302"/>
                    <a:pt x="3695" y="7120"/>
                    <a:pt x="3767" y="6976"/>
                  </a:cubicBezTo>
                  <a:cubicBezTo>
                    <a:pt x="4134" y="6210"/>
                    <a:pt x="4437" y="5412"/>
                    <a:pt x="4772" y="4614"/>
                  </a:cubicBezTo>
                  <a:cubicBezTo>
                    <a:pt x="4629" y="2779"/>
                    <a:pt x="3910" y="1342"/>
                    <a:pt x="2490" y="337"/>
                  </a:cubicBezTo>
                  <a:cubicBezTo>
                    <a:pt x="2199" y="132"/>
                    <a:pt x="1733" y="0"/>
                    <a:pt x="13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19"/>
            <p:cNvSpPr/>
            <p:nvPr/>
          </p:nvSpPr>
          <p:spPr>
            <a:xfrm>
              <a:off x="7319385" y="1688975"/>
              <a:ext cx="307278" cy="385961"/>
            </a:xfrm>
            <a:custGeom>
              <a:rect b="b" l="l" r="r" t="t"/>
              <a:pathLst>
                <a:path extrusionOk="0" h="7469" w="5922">
                  <a:moveTo>
                    <a:pt x="2854" y="0"/>
                  </a:moveTo>
                  <a:cubicBezTo>
                    <a:pt x="2650" y="0"/>
                    <a:pt x="2439" y="68"/>
                    <a:pt x="2235" y="216"/>
                  </a:cubicBezTo>
                  <a:cubicBezTo>
                    <a:pt x="1341" y="886"/>
                    <a:pt x="735" y="1908"/>
                    <a:pt x="1" y="2770"/>
                  </a:cubicBezTo>
                  <a:lnTo>
                    <a:pt x="160" y="2913"/>
                  </a:lnTo>
                  <a:cubicBezTo>
                    <a:pt x="144" y="3041"/>
                    <a:pt x="160" y="3185"/>
                    <a:pt x="208" y="3312"/>
                  </a:cubicBezTo>
                  <a:cubicBezTo>
                    <a:pt x="974" y="4637"/>
                    <a:pt x="1756" y="5961"/>
                    <a:pt x="2554" y="7270"/>
                  </a:cubicBezTo>
                  <a:cubicBezTo>
                    <a:pt x="2649" y="7393"/>
                    <a:pt x="2803" y="7469"/>
                    <a:pt x="2964" y="7469"/>
                  </a:cubicBezTo>
                  <a:cubicBezTo>
                    <a:pt x="2992" y="7469"/>
                    <a:pt x="3021" y="7466"/>
                    <a:pt x="3049" y="7462"/>
                  </a:cubicBezTo>
                  <a:cubicBezTo>
                    <a:pt x="3831" y="7031"/>
                    <a:pt x="4661" y="6648"/>
                    <a:pt x="5331" y="6073"/>
                  </a:cubicBezTo>
                  <a:cubicBezTo>
                    <a:pt x="5922" y="5547"/>
                    <a:pt x="5379" y="4908"/>
                    <a:pt x="5124" y="4350"/>
                  </a:cubicBezTo>
                  <a:cubicBezTo>
                    <a:pt x="5092" y="4222"/>
                    <a:pt x="5060" y="4078"/>
                    <a:pt x="5044" y="3951"/>
                  </a:cubicBezTo>
                  <a:cubicBezTo>
                    <a:pt x="4709" y="2977"/>
                    <a:pt x="4421" y="1988"/>
                    <a:pt x="4054" y="1014"/>
                  </a:cubicBezTo>
                  <a:cubicBezTo>
                    <a:pt x="3817" y="403"/>
                    <a:pt x="3354" y="0"/>
                    <a:pt x="28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19"/>
            <p:cNvSpPr/>
            <p:nvPr/>
          </p:nvSpPr>
          <p:spPr>
            <a:xfrm>
              <a:off x="4483223" y="1885645"/>
              <a:ext cx="345363" cy="293927"/>
            </a:xfrm>
            <a:custGeom>
              <a:rect b="b" l="l" r="r" t="t"/>
              <a:pathLst>
                <a:path extrusionOk="0" h="5688" w="6656">
                  <a:moveTo>
                    <a:pt x="4692" y="1"/>
                  </a:moveTo>
                  <a:cubicBezTo>
                    <a:pt x="3384" y="272"/>
                    <a:pt x="2298" y="464"/>
                    <a:pt x="1229" y="751"/>
                  </a:cubicBezTo>
                  <a:cubicBezTo>
                    <a:pt x="878" y="847"/>
                    <a:pt x="559" y="1054"/>
                    <a:pt x="351" y="1358"/>
                  </a:cubicBezTo>
                  <a:cubicBezTo>
                    <a:pt x="160" y="1645"/>
                    <a:pt x="0" y="2155"/>
                    <a:pt x="128" y="2443"/>
                  </a:cubicBezTo>
                  <a:cubicBezTo>
                    <a:pt x="543" y="3384"/>
                    <a:pt x="1117" y="4246"/>
                    <a:pt x="1596" y="5156"/>
                  </a:cubicBezTo>
                  <a:cubicBezTo>
                    <a:pt x="1789" y="5541"/>
                    <a:pt x="2028" y="5688"/>
                    <a:pt x="2310" y="5688"/>
                  </a:cubicBezTo>
                  <a:cubicBezTo>
                    <a:pt x="2495" y="5688"/>
                    <a:pt x="2699" y="5624"/>
                    <a:pt x="2921" y="5523"/>
                  </a:cubicBezTo>
                  <a:cubicBezTo>
                    <a:pt x="3639" y="5172"/>
                    <a:pt x="4357" y="4837"/>
                    <a:pt x="5091" y="4517"/>
                  </a:cubicBezTo>
                  <a:cubicBezTo>
                    <a:pt x="6464" y="3959"/>
                    <a:pt x="6655" y="3528"/>
                    <a:pt x="6081" y="2155"/>
                  </a:cubicBezTo>
                  <a:cubicBezTo>
                    <a:pt x="5873" y="1661"/>
                    <a:pt x="5730" y="1134"/>
                    <a:pt x="5442" y="687"/>
                  </a:cubicBezTo>
                  <a:cubicBezTo>
                    <a:pt x="5251" y="368"/>
                    <a:pt x="4868" y="145"/>
                    <a:pt x="46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19"/>
            <p:cNvSpPr/>
            <p:nvPr/>
          </p:nvSpPr>
          <p:spPr>
            <a:xfrm>
              <a:off x="3698997" y="1065635"/>
              <a:ext cx="341108" cy="285763"/>
            </a:xfrm>
            <a:custGeom>
              <a:rect b="b" l="l" r="r" t="t"/>
              <a:pathLst>
                <a:path extrusionOk="0" h="5530" w="6574">
                  <a:moveTo>
                    <a:pt x="5494" y="1"/>
                  </a:moveTo>
                  <a:cubicBezTo>
                    <a:pt x="5341" y="1"/>
                    <a:pt x="5170" y="19"/>
                    <a:pt x="4980" y="54"/>
                  </a:cubicBezTo>
                  <a:cubicBezTo>
                    <a:pt x="4007" y="246"/>
                    <a:pt x="3033" y="469"/>
                    <a:pt x="2060" y="709"/>
                  </a:cubicBezTo>
                  <a:cubicBezTo>
                    <a:pt x="943" y="996"/>
                    <a:pt x="240" y="1906"/>
                    <a:pt x="1" y="3182"/>
                  </a:cubicBezTo>
                  <a:cubicBezTo>
                    <a:pt x="192" y="3565"/>
                    <a:pt x="288" y="4060"/>
                    <a:pt x="575" y="4316"/>
                  </a:cubicBezTo>
                  <a:cubicBezTo>
                    <a:pt x="1054" y="4715"/>
                    <a:pt x="1645" y="4954"/>
                    <a:pt x="2203" y="5257"/>
                  </a:cubicBezTo>
                  <a:cubicBezTo>
                    <a:pt x="2528" y="5437"/>
                    <a:pt x="2976" y="5530"/>
                    <a:pt x="3392" y="5530"/>
                  </a:cubicBezTo>
                  <a:cubicBezTo>
                    <a:pt x="3897" y="5530"/>
                    <a:pt x="4354" y="5394"/>
                    <a:pt x="4485" y="5113"/>
                  </a:cubicBezTo>
                  <a:cubicBezTo>
                    <a:pt x="5267" y="3581"/>
                    <a:pt x="5762" y="2608"/>
                    <a:pt x="6225" y="1411"/>
                  </a:cubicBezTo>
                  <a:cubicBezTo>
                    <a:pt x="6573" y="487"/>
                    <a:pt x="6292" y="1"/>
                    <a:pt x="54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19"/>
            <p:cNvSpPr/>
            <p:nvPr/>
          </p:nvSpPr>
          <p:spPr>
            <a:xfrm>
              <a:off x="2504914" y="471335"/>
              <a:ext cx="321339" cy="282817"/>
            </a:xfrm>
            <a:custGeom>
              <a:rect b="b" l="l" r="r" t="t"/>
              <a:pathLst>
                <a:path extrusionOk="0" h="5473" w="6193">
                  <a:moveTo>
                    <a:pt x="2395" y="1"/>
                  </a:moveTo>
                  <a:cubicBezTo>
                    <a:pt x="1964" y="81"/>
                    <a:pt x="1261" y="17"/>
                    <a:pt x="847" y="336"/>
                  </a:cubicBezTo>
                  <a:cubicBezTo>
                    <a:pt x="1" y="974"/>
                    <a:pt x="751" y="3688"/>
                    <a:pt x="1740" y="4087"/>
                  </a:cubicBezTo>
                  <a:cubicBezTo>
                    <a:pt x="2379" y="4342"/>
                    <a:pt x="2953" y="4709"/>
                    <a:pt x="3464" y="5140"/>
                  </a:cubicBezTo>
                  <a:cubicBezTo>
                    <a:pt x="3733" y="5359"/>
                    <a:pt x="3933" y="5472"/>
                    <a:pt x="4178" y="5472"/>
                  </a:cubicBezTo>
                  <a:cubicBezTo>
                    <a:pt x="4325" y="5472"/>
                    <a:pt x="4489" y="5431"/>
                    <a:pt x="4693" y="5347"/>
                  </a:cubicBezTo>
                  <a:cubicBezTo>
                    <a:pt x="6001" y="4773"/>
                    <a:pt x="6065" y="3640"/>
                    <a:pt x="6113" y="2507"/>
                  </a:cubicBezTo>
                  <a:cubicBezTo>
                    <a:pt x="6193" y="528"/>
                    <a:pt x="6161" y="528"/>
                    <a:pt x="4262" y="192"/>
                  </a:cubicBezTo>
                  <a:cubicBezTo>
                    <a:pt x="3703" y="97"/>
                    <a:pt x="3129" y="81"/>
                    <a:pt x="2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19"/>
            <p:cNvSpPr/>
            <p:nvPr/>
          </p:nvSpPr>
          <p:spPr>
            <a:xfrm>
              <a:off x="4861637" y="319414"/>
              <a:ext cx="426515" cy="307880"/>
            </a:xfrm>
            <a:custGeom>
              <a:rect b="b" l="l" r="r" t="t"/>
              <a:pathLst>
                <a:path extrusionOk="0" h="5958" w="8220">
                  <a:moveTo>
                    <a:pt x="2581" y="1"/>
                  </a:moveTo>
                  <a:cubicBezTo>
                    <a:pt x="2217" y="1"/>
                    <a:pt x="1834" y="320"/>
                    <a:pt x="1086" y="946"/>
                  </a:cubicBezTo>
                  <a:cubicBezTo>
                    <a:pt x="1" y="1856"/>
                    <a:pt x="17" y="2925"/>
                    <a:pt x="1261" y="3611"/>
                  </a:cubicBezTo>
                  <a:cubicBezTo>
                    <a:pt x="2442" y="4266"/>
                    <a:pt x="3735" y="4744"/>
                    <a:pt x="4996" y="5239"/>
                  </a:cubicBezTo>
                  <a:cubicBezTo>
                    <a:pt x="5778" y="5542"/>
                    <a:pt x="6592" y="5702"/>
                    <a:pt x="7549" y="5957"/>
                  </a:cubicBezTo>
                  <a:cubicBezTo>
                    <a:pt x="7693" y="5861"/>
                    <a:pt x="8012" y="5750"/>
                    <a:pt x="8124" y="5526"/>
                  </a:cubicBezTo>
                  <a:cubicBezTo>
                    <a:pt x="8220" y="5287"/>
                    <a:pt x="8220" y="5016"/>
                    <a:pt x="8092" y="4792"/>
                  </a:cubicBezTo>
                  <a:cubicBezTo>
                    <a:pt x="7853" y="4473"/>
                    <a:pt x="7581" y="4170"/>
                    <a:pt x="7278" y="3914"/>
                  </a:cubicBezTo>
                  <a:cubicBezTo>
                    <a:pt x="6241" y="2989"/>
                    <a:pt x="5140" y="2111"/>
                    <a:pt x="4150" y="1154"/>
                  </a:cubicBezTo>
                  <a:cubicBezTo>
                    <a:pt x="3351" y="380"/>
                    <a:pt x="2978" y="1"/>
                    <a:pt x="25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19"/>
            <p:cNvSpPr/>
            <p:nvPr/>
          </p:nvSpPr>
          <p:spPr>
            <a:xfrm>
              <a:off x="4528780" y="2425946"/>
              <a:ext cx="426515" cy="308345"/>
            </a:xfrm>
            <a:custGeom>
              <a:rect b="b" l="l" r="r" t="t"/>
              <a:pathLst>
                <a:path extrusionOk="0" h="5967" w="8220">
                  <a:moveTo>
                    <a:pt x="2568" y="1"/>
                  </a:moveTo>
                  <a:cubicBezTo>
                    <a:pt x="2203" y="1"/>
                    <a:pt x="1820" y="320"/>
                    <a:pt x="1069" y="940"/>
                  </a:cubicBezTo>
                  <a:cubicBezTo>
                    <a:pt x="0" y="1850"/>
                    <a:pt x="0" y="2919"/>
                    <a:pt x="1261" y="3605"/>
                  </a:cubicBezTo>
                  <a:cubicBezTo>
                    <a:pt x="2442" y="4259"/>
                    <a:pt x="3719" y="4754"/>
                    <a:pt x="4979" y="5233"/>
                  </a:cubicBezTo>
                  <a:cubicBezTo>
                    <a:pt x="5761" y="5536"/>
                    <a:pt x="6591" y="5696"/>
                    <a:pt x="7533" y="5967"/>
                  </a:cubicBezTo>
                  <a:cubicBezTo>
                    <a:pt x="7676" y="5855"/>
                    <a:pt x="7996" y="5744"/>
                    <a:pt x="8123" y="5536"/>
                  </a:cubicBezTo>
                  <a:cubicBezTo>
                    <a:pt x="8219" y="5297"/>
                    <a:pt x="8203" y="5025"/>
                    <a:pt x="8075" y="4802"/>
                  </a:cubicBezTo>
                  <a:cubicBezTo>
                    <a:pt x="7852" y="4467"/>
                    <a:pt x="7581" y="4180"/>
                    <a:pt x="7262" y="3924"/>
                  </a:cubicBezTo>
                  <a:cubicBezTo>
                    <a:pt x="6224" y="2983"/>
                    <a:pt x="5139" y="2121"/>
                    <a:pt x="4134" y="1147"/>
                  </a:cubicBezTo>
                  <a:cubicBezTo>
                    <a:pt x="3337" y="375"/>
                    <a:pt x="2963" y="1"/>
                    <a:pt x="256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19"/>
            <p:cNvSpPr/>
            <p:nvPr/>
          </p:nvSpPr>
          <p:spPr>
            <a:xfrm>
              <a:off x="4013694" y="620931"/>
              <a:ext cx="301466" cy="292842"/>
            </a:xfrm>
            <a:custGeom>
              <a:rect b="b" l="l" r="r" t="t"/>
              <a:pathLst>
                <a:path extrusionOk="0" h="5667" w="5810">
                  <a:moveTo>
                    <a:pt x="2061" y="0"/>
                  </a:moveTo>
                  <a:cubicBezTo>
                    <a:pt x="1497" y="0"/>
                    <a:pt x="1047" y="263"/>
                    <a:pt x="735" y="888"/>
                  </a:cubicBezTo>
                  <a:cubicBezTo>
                    <a:pt x="0" y="2325"/>
                    <a:pt x="798" y="4974"/>
                    <a:pt x="2315" y="5564"/>
                  </a:cubicBezTo>
                  <a:cubicBezTo>
                    <a:pt x="2499" y="5635"/>
                    <a:pt x="2718" y="5667"/>
                    <a:pt x="2949" y="5667"/>
                  </a:cubicBezTo>
                  <a:cubicBezTo>
                    <a:pt x="3397" y="5667"/>
                    <a:pt x="3887" y="5547"/>
                    <a:pt x="4246" y="5357"/>
                  </a:cubicBezTo>
                  <a:cubicBezTo>
                    <a:pt x="5363" y="4782"/>
                    <a:pt x="5570" y="3681"/>
                    <a:pt x="5554" y="2516"/>
                  </a:cubicBezTo>
                  <a:lnTo>
                    <a:pt x="5810" y="2372"/>
                  </a:lnTo>
                  <a:cubicBezTo>
                    <a:pt x="5458" y="1782"/>
                    <a:pt x="5251" y="1016"/>
                    <a:pt x="4756" y="665"/>
                  </a:cubicBezTo>
                  <a:cubicBezTo>
                    <a:pt x="4150" y="266"/>
                    <a:pt x="3304" y="218"/>
                    <a:pt x="2554" y="58"/>
                  </a:cubicBezTo>
                  <a:cubicBezTo>
                    <a:pt x="2381" y="20"/>
                    <a:pt x="2217" y="0"/>
                    <a:pt x="20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19"/>
            <p:cNvSpPr/>
            <p:nvPr/>
          </p:nvSpPr>
          <p:spPr>
            <a:xfrm>
              <a:off x="3309842" y="-24475"/>
              <a:ext cx="333740" cy="316096"/>
            </a:xfrm>
            <a:custGeom>
              <a:rect b="b" l="l" r="r" t="t"/>
              <a:pathLst>
                <a:path extrusionOk="0" h="6117" w="6432">
                  <a:moveTo>
                    <a:pt x="4995" y="1"/>
                  </a:moveTo>
                  <a:cubicBezTo>
                    <a:pt x="4682" y="1"/>
                    <a:pt x="4289" y="38"/>
                    <a:pt x="3795" y="38"/>
                  </a:cubicBezTo>
                  <a:cubicBezTo>
                    <a:pt x="3744" y="38"/>
                    <a:pt x="3692" y="37"/>
                    <a:pt x="3639" y="36"/>
                  </a:cubicBezTo>
                  <a:cubicBezTo>
                    <a:pt x="3626" y="36"/>
                    <a:pt x="3614" y="36"/>
                    <a:pt x="3602" y="36"/>
                  </a:cubicBezTo>
                  <a:cubicBezTo>
                    <a:pt x="1965" y="36"/>
                    <a:pt x="16" y="2125"/>
                    <a:pt x="0" y="4010"/>
                  </a:cubicBezTo>
                  <a:cubicBezTo>
                    <a:pt x="176" y="3867"/>
                    <a:pt x="335" y="3723"/>
                    <a:pt x="495" y="3563"/>
                  </a:cubicBezTo>
                  <a:cubicBezTo>
                    <a:pt x="801" y="3182"/>
                    <a:pt x="1125" y="2986"/>
                    <a:pt x="1448" y="2986"/>
                  </a:cubicBezTo>
                  <a:cubicBezTo>
                    <a:pt x="1748" y="2986"/>
                    <a:pt x="2046" y="3154"/>
                    <a:pt x="2330" y="3500"/>
                  </a:cubicBezTo>
                  <a:cubicBezTo>
                    <a:pt x="3000" y="4313"/>
                    <a:pt x="3591" y="5239"/>
                    <a:pt x="4229" y="6117"/>
                  </a:cubicBezTo>
                  <a:cubicBezTo>
                    <a:pt x="6192" y="5159"/>
                    <a:pt x="6432" y="4792"/>
                    <a:pt x="6192" y="2925"/>
                  </a:cubicBezTo>
                  <a:cubicBezTo>
                    <a:pt x="6144" y="2686"/>
                    <a:pt x="6112" y="2462"/>
                    <a:pt x="6097" y="2223"/>
                  </a:cubicBezTo>
                  <a:cubicBezTo>
                    <a:pt x="6085" y="266"/>
                    <a:pt x="5833" y="1"/>
                    <a:pt x="49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19"/>
            <p:cNvSpPr/>
            <p:nvPr/>
          </p:nvSpPr>
          <p:spPr>
            <a:xfrm>
              <a:off x="4503926" y="1337284"/>
              <a:ext cx="245999" cy="458409"/>
            </a:xfrm>
            <a:custGeom>
              <a:rect b="b" l="l" r="r" t="t"/>
              <a:pathLst>
                <a:path extrusionOk="0" h="8871" w="4741">
                  <a:moveTo>
                    <a:pt x="240" y="0"/>
                  </a:moveTo>
                  <a:cubicBezTo>
                    <a:pt x="176" y="383"/>
                    <a:pt x="0" y="798"/>
                    <a:pt x="64" y="1181"/>
                  </a:cubicBezTo>
                  <a:cubicBezTo>
                    <a:pt x="256" y="2250"/>
                    <a:pt x="543" y="3320"/>
                    <a:pt x="750" y="4389"/>
                  </a:cubicBezTo>
                  <a:cubicBezTo>
                    <a:pt x="1006" y="5602"/>
                    <a:pt x="1165" y="6831"/>
                    <a:pt x="1469" y="8028"/>
                  </a:cubicBezTo>
                  <a:cubicBezTo>
                    <a:pt x="1564" y="8363"/>
                    <a:pt x="1963" y="8826"/>
                    <a:pt x="2267" y="8857"/>
                  </a:cubicBezTo>
                  <a:cubicBezTo>
                    <a:pt x="2331" y="8866"/>
                    <a:pt x="2395" y="8871"/>
                    <a:pt x="2460" y="8871"/>
                  </a:cubicBezTo>
                  <a:cubicBezTo>
                    <a:pt x="3543" y="8871"/>
                    <a:pt x="4710" y="7649"/>
                    <a:pt x="4740" y="6384"/>
                  </a:cubicBezTo>
                  <a:cubicBezTo>
                    <a:pt x="4676" y="6112"/>
                    <a:pt x="4581" y="5857"/>
                    <a:pt x="4469" y="5602"/>
                  </a:cubicBezTo>
                  <a:cubicBezTo>
                    <a:pt x="3719" y="4229"/>
                    <a:pt x="2953" y="2857"/>
                    <a:pt x="2155" y="1516"/>
                  </a:cubicBezTo>
                  <a:cubicBezTo>
                    <a:pt x="1915" y="1117"/>
                    <a:pt x="1612" y="750"/>
                    <a:pt x="1261" y="447"/>
                  </a:cubicBezTo>
                  <a:cubicBezTo>
                    <a:pt x="990" y="208"/>
                    <a:pt x="591" y="144"/>
                    <a:pt x="2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19"/>
            <p:cNvSpPr/>
            <p:nvPr/>
          </p:nvSpPr>
          <p:spPr>
            <a:xfrm>
              <a:off x="4166865" y="1160508"/>
              <a:ext cx="306448" cy="332839"/>
            </a:xfrm>
            <a:custGeom>
              <a:rect b="b" l="l" r="r" t="t"/>
              <a:pathLst>
                <a:path extrusionOk="0" h="6441" w="5906">
                  <a:moveTo>
                    <a:pt x="4345" y="0"/>
                  </a:moveTo>
                  <a:cubicBezTo>
                    <a:pt x="3899" y="0"/>
                    <a:pt x="3254" y="238"/>
                    <a:pt x="3033" y="533"/>
                  </a:cubicBezTo>
                  <a:cubicBezTo>
                    <a:pt x="1980" y="1921"/>
                    <a:pt x="1006" y="3389"/>
                    <a:pt x="129" y="4889"/>
                  </a:cubicBezTo>
                  <a:cubicBezTo>
                    <a:pt x="1" y="5097"/>
                    <a:pt x="240" y="5671"/>
                    <a:pt x="480" y="5927"/>
                  </a:cubicBezTo>
                  <a:cubicBezTo>
                    <a:pt x="820" y="6275"/>
                    <a:pt x="1229" y="6440"/>
                    <a:pt x="1659" y="6440"/>
                  </a:cubicBezTo>
                  <a:cubicBezTo>
                    <a:pt x="2156" y="6440"/>
                    <a:pt x="2681" y="6218"/>
                    <a:pt x="3161" y="5799"/>
                  </a:cubicBezTo>
                  <a:cubicBezTo>
                    <a:pt x="4422" y="4730"/>
                    <a:pt x="5379" y="3341"/>
                    <a:pt x="5906" y="1777"/>
                  </a:cubicBezTo>
                  <a:cubicBezTo>
                    <a:pt x="5539" y="1219"/>
                    <a:pt x="5251" y="421"/>
                    <a:pt x="4677" y="70"/>
                  </a:cubicBezTo>
                  <a:cubicBezTo>
                    <a:pt x="4596" y="22"/>
                    <a:pt x="4480" y="0"/>
                    <a:pt x="43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19"/>
            <p:cNvSpPr/>
            <p:nvPr/>
          </p:nvSpPr>
          <p:spPr>
            <a:xfrm>
              <a:off x="2351742" y="91946"/>
              <a:ext cx="455468" cy="218740"/>
            </a:xfrm>
            <a:custGeom>
              <a:rect b="b" l="l" r="r" t="t"/>
              <a:pathLst>
                <a:path extrusionOk="0" h="4233" w="8778">
                  <a:moveTo>
                    <a:pt x="2537" y="1"/>
                  </a:moveTo>
                  <a:cubicBezTo>
                    <a:pt x="1467" y="1"/>
                    <a:pt x="500" y="617"/>
                    <a:pt x="64" y="1598"/>
                  </a:cubicBezTo>
                  <a:cubicBezTo>
                    <a:pt x="0" y="1773"/>
                    <a:pt x="16" y="1965"/>
                    <a:pt x="112" y="2124"/>
                  </a:cubicBezTo>
                  <a:cubicBezTo>
                    <a:pt x="639" y="2699"/>
                    <a:pt x="1165" y="3130"/>
                    <a:pt x="2075" y="3130"/>
                  </a:cubicBezTo>
                  <a:cubicBezTo>
                    <a:pt x="2175" y="3130"/>
                    <a:pt x="2278" y="3129"/>
                    <a:pt x="2383" y="3129"/>
                  </a:cubicBezTo>
                  <a:cubicBezTo>
                    <a:pt x="3378" y="3129"/>
                    <a:pt x="4537" y="3156"/>
                    <a:pt x="5187" y="3704"/>
                  </a:cubicBezTo>
                  <a:cubicBezTo>
                    <a:pt x="5666" y="4086"/>
                    <a:pt x="6083" y="4233"/>
                    <a:pt x="6477" y="4233"/>
                  </a:cubicBezTo>
                  <a:cubicBezTo>
                    <a:pt x="6922" y="4233"/>
                    <a:pt x="7340" y="4046"/>
                    <a:pt x="7788" y="3800"/>
                  </a:cubicBezTo>
                  <a:cubicBezTo>
                    <a:pt x="8171" y="3593"/>
                    <a:pt x="8443" y="3146"/>
                    <a:pt x="8778" y="2811"/>
                  </a:cubicBezTo>
                  <a:cubicBezTo>
                    <a:pt x="8363" y="2412"/>
                    <a:pt x="7996" y="1917"/>
                    <a:pt x="7517" y="1630"/>
                  </a:cubicBezTo>
                  <a:cubicBezTo>
                    <a:pt x="6895" y="1310"/>
                    <a:pt x="6240" y="1055"/>
                    <a:pt x="5570" y="879"/>
                  </a:cubicBezTo>
                  <a:cubicBezTo>
                    <a:pt x="4565" y="544"/>
                    <a:pt x="3543" y="273"/>
                    <a:pt x="2618" y="2"/>
                  </a:cubicBezTo>
                  <a:cubicBezTo>
                    <a:pt x="2591" y="1"/>
                    <a:pt x="2564" y="1"/>
                    <a:pt x="25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19"/>
            <p:cNvSpPr/>
            <p:nvPr/>
          </p:nvSpPr>
          <p:spPr>
            <a:xfrm>
              <a:off x="3219558" y="1176010"/>
              <a:ext cx="379298" cy="304004"/>
            </a:xfrm>
            <a:custGeom>
              <a:rect b="b" l="l" r="r" t="t"/>
              <a:pathLst>
                <a:path extrusionOk="0" h="5883" w="7310">
                  <a:moveTo>
                    <a:pt x="5213" y="0"/>
                  </a:moveTo>
                  <a:cubicBezTo>
                    <a:pt x="4751" y="0"/>
                    <a:pt x="4274" y="148"/>
                    <a:pt x="3783" y="424"/>
                  </a:cubicBezTo>
                  <a:cubicBezTo>
                    <a:pt x="3081" y="855"/>
                    <a:pt x="2331" y="1190"/>
                    <a:pt x="1533" y="1429"/>
                  </a:cubicBezTo>
                  <a:cubicBezTo>
                    <a:pt x="735" y="1621"/>
                    <a:pt x="431" y="2020"/>
                    <a:pt x="368" y="2802"/>
                  </a:cubicBezTo>
                  <a:cubicBezTo>
                    <a:pt x="320" y="3456"/>
                    <a:pt x="128" y="4111"/>
                    <a:pt x="32" y="4765"/>
                  </a:cubicBezTo>
                  <a:cubicBezTo>
                    <a:pt x="1" y="5132"/>
                    <a:pt x="1" y="5515"/>
                    <a:pt x="1" y="5882"/>
                  </a:cubicBezTo>
                  <a:cubicBezTo>
                    <a:pt x="384" y="5802"/>
                    <a:pt x="814" y="5834"/>
                    <a:pt x="1118" y="5627"/>
                  </a:cubicBezTo>
                  <a:cubicBezTo>
                    <a:pt x="2714" y="4589"/>
                    <a:pt x="4278" y="3504"/>
                    <a:pt x="5858" y="2435"/>
                  </a:cubicBezTo>
                  <a:cubicBezTo>
                    <a:pt x="6161" y="2227"/>
                    <a:pt x="6480" y="2052"/>
                    <a:pt x="6783" y="1860"/>
                  </a:cubicBezTo>
                  <a:cubicBezTo>
                    <a:pt x="6975" y="1701"/>
                    <a:pt x="7150" y="1541"/>
                    <a:pt x="7310" y="1350"/>
                  </a:cubicBezTo>
                  <a:cubicBezTo>
                    <a:pt x="7070" y="1046"/>
                    <a:pt x="6911" y="743"/>
                    <a:pt x="6656" y="536"/>
                  </a:cubicBezTo>
                  <a:cubicBezTo>
                    <a:pt x="6192" y="171"/>
                    <a:pt x="5711" y="0"/>
                    <a:pt x="52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19"/>
            <p:cNvSpPr/>
            <p:nvPr/>
          </p:nvSpPr>
          <p:spPr>
            <a:xfrm>
              <a:off x="6487994" y="792591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2927" y="0"/>
                  </a:moveTo>
                  <a:cubicBezTo>
                    <a:pt x="2630" y="0"/>
                    <a:pt x="2306" y="97"/>
                    <a:pt x="1980" y="295"/>
                  </a:cubicBezTo>
                  <a:cubicBezTo>
                    <a:pt x="799" y="1013"/>
                    <a:pt x="623" y="2242"/>
                    <a:pt x="304" y="3359"/>
                  </a:cubicBezTo>
                  <a:cubicBezTo>
                    <a:pt x="1" y="4477"/>
                    <a:pt x="1549" y="6583"/>
                    <a:pt x="2682" y="6695"/>
                  </a:cubicBezTo>
                  <a:cubicBezTo>
                    <a:pt x="2731" y="6700"/>
                    <a:pt x="2778" y="6703"/>
                    <a:pt x="2825" y="6703"/>
                  </a:cubicBezTo>
                  <a:cubicBezTo>
                    <a:pt x="3602" y="6703"/>
                    <a:pt x="4082" y="5950"/>
                    <a:pt x="4278" y="4445"/>
                  </a:cubicBezTo>
                  <a:cubicBezTo>
                    <a:pt x="4310" y="4205"/>
                    <a:pt x="4342" y="3982"/>
                    <a:pt x="4389" y="3758"/>
                  </a:cubicBezTo>
                  <a:lnTo>
                    <a:pt x="4230" y="3742"/>
                  </a:lnTo>
                  <a:lnTo>
                    <a:pt x="4230" y="1556"/>
                  </a:lnTo>
                  <a:cubicBezTo>
                    <a:pt x="4230" y="1444"/>
                    <a:pt x="4230" y="1349"/>
                    <a:pt x="4198" y="1253"/>
                  </a:cubicBezTo>
                  <a:cubicBezTo>
                    <a:pt x="4068" y="438"/>
                    <a:pt x="3560" y="0"/>
                    <a:pt x="29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19"/>
            <p:cNvSpPr/>
            <p:nvPr/>
          </p:nvSpPr>
          <p:spPr>
            <a:xfrm>
              <a:off x="5459535" y="1822190"/>
              <a:ext cx="274122" cy="310412"/>
            </a:xfrm>
            <a:custGeom>
              <a:rect b="b" l="l" r="r" t="t"/>
              <a:pathLst>
                <a:path extrusionOk="0" h="6007" w="5283">
                  <a:moveTo>
                    <a:pt x="1804" y="0"/>
                  </a:moveTo>
                  <a:cubicBezTo>
                    <a:pt x="96" y="224"/>
                    <a:pt x="0" y="367"/>
                    <a:pt x="431" y="1915"/>
                  </a:cubicBezTo>
                  <a:cubicBezTo>
                    <a:pt x="734" y="2969"/>
                    <a:pt x="958" y="4054"/>
                    <a:pt x="1309" y="5091"/>
                  </a:cubicBezTo>
                  <a:cubicBezTo>
                    <a:pt x="1421" y="5426"/>
                    <a:pt x="1740" y="5841"/>
                    <a:pt x="2043" y="5937"/>
                  </a:cubicBezTo>
                  <a:cubicBezTo>
                    <a:pt x="2193" y="5984"/>
                    <a:pt x="2349" y="6006"/>
                    <a:pt x="2506" y="6006"/>
                  </a:cubicBezTo>
                  <a:cubicBezTo>
                    <a:pt x="3571" y="6006"/>
                    <a:pt x="4721" y="4995"/>
                    <a:pt x="4804" y="3910"/>
                  </a:cubicBezTo>
                  <a:cubicBezTo>
                    <a:pt x="4868" y="3383"/>
                    <a:pt x="4948" y="2857"/>
                    <a:pt x="5075" y="2346"/>
                  </a:cubicBezTo>
                  <a:cubicBezTo>
                    <a:pt x="5283" y="1357"/>
                    <a:pt x="5155" y="1165"/>
                    <a:pt x="4166" y="1133"/>
                  </a:cubicBezTo>
                  <a:cubicBezTo>
                    <a:pt x="3942" y="1117"/>
                    <a:pt x="3719" y="1053"/>
                    <a:pt x="3527" y="942"/>
                  </a:cubicBezTo>
                  <a:cubicBezTo>
                    <a:pt x="2937" y="638"/>
                    <a:pt x="2378" y="319"/>
                    <a:pt x="18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19"/>
            <p:cNvSpPr/>
            <p:nvPr/>
          </p:nvSpPr>
          <p:spPr>
            <a:xfrm>
              <a:off x="2810478" y="1641590"/>
              <a:ext cx="347024" cy="360898"/>
            </a:xfrm>
            <a:custGeom>
              <a:rect b="b" l="l" r="r" t="t"/>
              <a:pathLst>
                <a:path extrusionOk="0" h="6984" w="6688">
                  <a:moveTo>
                    <a:pt x="6544" y="0"/>
                  </a:moveTo>
                  <a:lnTo>
                    <a:pt x="6544" y="0"/>
                  </a:lnTo>
                  <a:cubicBezTo>
                    <a:pt x="6097" y="80"/>
                    <a:pt x="5634" y="80"/>
                    <a:pt x="5235" y="255"/>
                  </a:cubicBezTo>
                  <a:cubicBezTo>
                    <a:pt x="4581" y="543"/>
                    <a:pt x="4006" y="1133"/>
                    <a:pt x="3336" y="1261"/>
                  </a:cubicBezTo>
                  <a:cubicBezTo>
                    <a:pt x="1341" y="1692"/>
                    <a:pt x="1" y="3591"/>
                    <a:pt x="272" y="5602"/>
                  </a:cubicBezTo>
                  <a:cubicBezTo>
                    <a:pt x="414" y="6621"/>
                    <a:pt x="650" y="6983"/>
                    <a:pt x="1410" y="6983"/>
                  </a:cubicBezTo>
                  <a:cubicBezTo>
                    <a:pt x="1590" y="6983"/>
                    <a:pt x="1799" y="6963"/>
                    <a:pt x="2043" y="6926"/>
                  </a:cubicBezTo>
                  <a:lnTo>
                    <a:pt x="2027" y="6926"/>
                  </a:lnTo>
                  <a:cubicBezTo>
                    <a:pt x="2155" y="6607"/>
                    <a:pt x="2315" y="6288"/>
                    <a:pt x="2474" y="5969"/>
                  </a:cubicBezTo>
                  <a:cubicBezTo>
                    <a:pt x="2778" y="5490"/>
                    <a:pt x="3224" y="5091"/>
                    <a:pt x="3432" y="4580"/>
                  </a:cubicBezTo>
                  <a:cubicBezTo>
                    <a:pt x="3815" y="3527"/>
                    <a:pt x="4565" y="2889"/>
                    <a:pt x="5507" y="2378"/>
                  </a:cubicBezTo>
                  <a:cubicBezTo>
                    <a:pt x="5874" y="2171"/>
                    <a:pt x="6416" y="1963"/>
                    <a:pt x="6528" y="1644"/>
                  </a:cubicBezTo>
                  <a:cubicBezTo>
                    <a:pt x="6688" y="1149"/>
                    <a:pt x="6544" y="559"/>
                    <a:pt x="65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19"/>
            <p:cNvSpPr/>
            <p:nvPr/>
          </p:nvSpPr>
          <p:spPr>
            <a:xfrm>
              <a:off x="4538690" y="1032150"/>
              <a:ext cx="327151" cy="301575"/>
            </a:xfrm>
            <a:custGeom>
              <a:rect b="b" l="l" r="r" t="t"/>
              <a:pathLst>
                <a:path extrusionOk="0" h="5836" w="6305">
                  <a:moveTo>
                    <a:pt x="3637" y="204"/>
                  </a:moveTo>
                  <a:cubicBezTo>
                    <a:pt x="3359" y="204"/>
                    <a:pt x="2940" y="367"/>
                    <a:pt x="2618" y="415"/>
                  </a:cubicBezTo>
                  <a:cubicBezTo>
                    <a:pt x="2602" y="431"/>
                    <a:pt x="2570" y="463"/>
                    <a:pt x="2554" y="495"/>
                  </a:cubicBezTo>
                  <a:cubicBezTo>
                    <a:pt x="1453" y="1484"/>
                    <a:pt x="1" y="2362"/>
                    <a:pt x="1182" y="4197"/>
                  </a:cubicBezTo>
                  <a:cubicBezTo>
                    <a:pt x="1213" y="4261"/>
                    <a:pt x="1166" y="4357"/>
                    <a:pt x="1182" y="4405"/>
                  </a:cubicBezTo>
                  <a:cubicBezTo>
                    <a:pt x="1469" y="4884"/>
                    <a:pt x="1660" y="5458"/>
                    <a:pt x="2059" y="5777"/>
                  </a:cubicBezTo>
                  <a:cubicBezTo>
                    <a:pt x="2116" y="5818"/>
                    <a:pt x="2203" y="5836"/>
                    <a:pt x="2307" y="5836"/>
                  </a:cubicBezTo>
                  <a:cubicBezTo>
                    <a:pt x="2611" y="5836"/>
                    <a:pt x="3054" y="5681"/>
                    <a:pt x="3256" y="5490"/>
                  </a:cubicBezTo>
                  <a:cubicBezTo>
                    <a:pt x="4134" y="4660"/>
                    <a:pt x="4948" y="3799"/>
                    <a:pt x="5730" y="2889"/>
                  </a:cubicBezTo>
                  <a:cubicBezTo>
                    <a:pt x="6017" y="2554"/>
                    <a:pt x="6161" y="2091"/>
                    <a:pt x="6304" y="1804"/>
                  </a:cubicBezTo>
                  <a:cubicBezTo>
                    <a:pt x="6177" y="0"/>
                    <a:pt x="4581" y="926"/>
                    <a:pt x="3863" y="272"/>
                  </a:cubicBezTo>
                  <a:cubicBezTo>
                    <a:pt x="3810" y="223"/>
                    <a:pt x="3732" y="204"/>
                    <a:pt x="3637" y="2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19"/>
            <p:cNvSpPr/>
            <p:nvPr/>
          </p:nvSpPr>
          <p:spPr>
            <a:xfrm>
              <a:off x="2258968" y="745309"/>
              <a:ext cx="376859" cy="195332"/>
            </a:xfrm>
            <a:custGeom>
              <a:rect b="b" l="l" r="r" t="t"/>
              <a:pathLst>
                <a:path extrusionOk="0" h="3780" w="7263">
                  <a:moveTo>
                    <a:pt x="4313" y="1"/>
                  </a:moveTo>
                  <a:cubicBezTo>
                    <a:pt x="2924" y="1"/>
                    <a:pt x="1700" y="843"/>
                    <a:pt x="368" y="1131"/>
                  </a:cubicBezTo>
                  <a:cubicBezTo>
                    <a:pt x="256" y="1162"/>
                    <a:pt x="128" y="1450"/>
                    <a:pt x="113" y="1625"/>
                  </a:cubicBezTo>
                  <a:cubicBezTo>
                    <a:pt x="1" y="3062"/>
                    <a:pt x="687" y="3780"/>
                    <a:pt x="2379" y="3780"/>
                  </a:cubicBezTo>
                  <a:cubicBezTo>
                    <a:pt x="3560" y="3668"/>
                    <a:pt x="4916" y="3556"/>
                    <a:pt x="6081" y="2391"/>
                  </a:cubicBezTo>
                  <a:cubicBezTo>
                    <a:pt x="7119" y="1354"/>
                    <a:pt x="7262" y="1210"/>
                    <a:pt x="6001" y="412"/>
                  </a:cubicBezTo>
                  <a:cubicBezTo>
                    <a:pt x="5762" y="285"/>
                    <a:pt x="5523" y="189"/>
                    <a:pt x="5267" y="141"/>
                  </a:cubicBezTo>
                  <a:cubicBezTo>
                    <a:pt x="4939" y="42"/>
                    <a:pt x="4622" y="1"/>
                    <a:pt x="43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19"/>
            <p:cNvSpPr/>
            <p:nvPr/>
          </p:nvSpPr>
          <p:spPr>
            <a:xfrm>
              <a:off x="6719879" y="695237"/>
              <a:ext cx="241017" cy="288708"/>
            </a:xfrm>
            <a:custGeom>
              <a:rect b="b" l="l" r="r" t="t"/>
              <a:pathLst>
                <a:path extrusionOk="0" h="5587" w="4645">
                  <a:moveTo>
                    <a:pt x="2188" y="1"/>
                  </a:moveTo>
                  <a:cubicBezTo>
                    <a:pt x="1026" y="1"/>
                    <a:pt x="0" y="961"/>
                    <a:pt x="0" y="2259"/>
                  </a:cubicBezTo>
                  <a:cubicBezTo>
                    <a:pt x="240" y="3249"/>
                    <a:pt x="447" y="4238"/>
                    <a:pt x="702" y="5196"/>
                  </a:cubicBezTo>
                  <a:cubicBezTo>
                    <a:pt x="734" y="5339"/>
                    <a:pt x="990" y="5483"/>
                    <a:pt x="1165" y="5531"/>
                  </a:cubicBezTo>
                  <a:cubicBezTo>
                    <a:pt x="1293" y="5569"/>
                    <a:pt x="1433" y="5586"/>
                    <a:pt x="1582" y="5586"/>
                  </a:cubicBezTo>
                  <a:cubicBezTo>
                    <a:pt x="2750" y="5586"/>
                    <a:pt x="4432" y="4491"/>
                    <a:pt x="4644" y="3472"/>
                  </a:cubicBezTo>
                  <a:cubicBezTo>
                    <a:pt x="4644" y="3312"/>
                    <a:pt x="4612" y="3153"/>
                    <a:pt x="4533" y="3009"/>
                  </a:cubicBezTo>
                  <a:cubicBezTo>
                    <a:pt x="4261" y="2323"/>
                    <a:pt x="4006" y="1637"/>
                    <a:pt x="3703" y="982"/>
                  </a:cubicBezTo>
                  <a:cubicBezTo>
                    <a:pt x="3559" y="695"/>
                    <a:pt x="3384" y="344"/>
                    <a:pt x="3128" y="216"/>
                  </a:cubicBezTo>
                  <a:cubicBezTo>
                    <a:pt x="2816" y="69"/>
                    <a:pt x="2497" y="1"/>
                    <a:pt x="21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19"/>
            <p:cNvSpPr/>
            <p:nvPr/>
          </p:nvSpPr>
          <p:spPr>
            <a:xfrm>
              <a:off x="5946446" y="1698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3064" y="0"/>
                  </a:moveTo>
                  <a:cubicBezTo>
                    <a:pt x="990" y="463"/>
                    <a:pt x="0" y="862"/>
                    <a:pt x="1117" y="3001"/>
                  </a:cubicBezTo>
                  <a:cubicBezTo>
                    <a:pt x="1532" y="3846"/>
                    <a:pt x="2203" y="4533"/>
                    <a:pt x="3033" y="4995"/>
                  </a:cubicBezTo>
                  <a:cubicBezTo>
                    <a:pt x="3352" y="5184"/>
                    <a:pt x="3600" y="5266"/>
                    <a:pt x="3803" y="5266"/>
                  </a:cubicBezTo>
                  <a:cubicBezTo>
                    <a:pt x="4219" y="5266"/>
                    <a:pt x="4451" y="4924"/>
                    <a:pt x="4740" y="4453"/>
                  </a:cubicBezTo>
                  <a:cubicBezTo>
                    <a:pt x="5011" y="4006"/>
                    <a:pt x="5283" y="3511"/>
                    <a:pt x="5666" y="3176"/>
                  </a:cubicBezTo>
                  <a:cubicBezTo>
                    <a:pt x="6272" y="2634"/>
                    <a:pt x="6320" y="2235"/>
                    <a:pt x="5618" y="1788"/>
                  </a:cubicBezTo>
                  <a:cubicBezTo>
                    <a:pt x="5442" y="1676"/>
                    <a:pt x="5331" y="1500"/>
                    <a:pt x="5171" y="1389"/>
                  </a:cubicBezTo>
                  <a:cubicBezTo>
                    <a:pt x="4437" y="894"/>
                    <a:pt x="3687" y="415"/>
                    <a:pt x="30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19"/>
            <p:cNvSpPr/>
            <p:nvPr/>
          </p:nvSpPr>
          <p:spPr>
            <a:xfrm>
              <a:off x="6247237" y="45647"/>
              <a:ext cx="335764" cy="216777"/>
            </a:xfrm>
            <a:custGeom>
              <a:rect b="b" l="l" r="r" t="t"/>
              <a:pathLst>
                <a:path extrusionOk="0" h="4195" w="6471">
                  <a:moveTo>
                    <a:pt x="1096" y="0"/>
                  </a:moveTo>
                  <a:cubicBezTo>
                    <a:pt x="296" y="0"/>
                    <a:pt x="1" y="388"/>
                    <a:pt x="76" y="1217"/>
                  </a:cubicBezTo>
                  <a:cubicBezTo>
                    <a:pt x="140" y="1903"/>
                    <a:pt x="92" y="2605"/>
                    <a:pt x="140" y="3292"/>
                  </a:cubicBezTo>
                  <a:cubicBezTo>
                    <a:pt x="180" y="3792"/>
                    <a:pt x="306" y="4195"/>
                    <a:pt x="788" y="4195"/>
                  </a:cubicBezTo>
                  <a:cubicBezTo>
                    <a:pt x="891" y="4195"/>
                    <a:pt x="1009" y="4177"/>
                    <a:pt x="1146" y="4137"/>
                  </a:cubicBezTo>
                  <a:cubicBezTo>
                    <a:pt x="2646" y="3707"/>
                    <a:pt x="4146" y="3292"/>
                    <a:pt x="5630" y="2861"/>
                  </a:cubicBezTo>
                  <a:cubicBezTo>
                    <a:pt x="5869" y="2781"/>
                    <a:pt x="6077" y="2621"/>
                    <a:pt x="6205" y="2398"/>
                  </a:cubicBezTo>
                  <a:cubicBezTo>
                    <a:pt x="6471" y="1678"/>
                    <a:pt x="5309" y="481"/>
                    <a:pt x="4526" y="481"/>
                  </a:cubicBezTo>
                  <a:cubicBezTo>
                    <a:pt x="4511" y="481"/>
                    <a:pt x="4496" y="482"/>
                    <a:pt x="4481" y="483"/>
                  </a:cubicBezTo>
                  <a:cubicBezTo>
                    <a:pt x="4383" y="489"/>
                    <a:pt x="4284" y="492"/>
                    <a:pt x="4185" y="492"/>
                  </a:cubicBezTo>
                  <a:cubicBezTo>
                    <a:pt x="3558" y="492"/>
                    <a:pt x="2912" y="374"/>
                    <a:pt x="2279" y="291"/>
                  </a:cubicBezTo>
                  <a:cubicBezTo>
                    <a:pt x="1928" y="211"/>
                    <a:pt x="1576" y="116"/>
                    <a:pt x="1241" y="4"/>
                  </a:cubicBezTo>
                  <a:cubicBezTo>
                    <a:pt x="1191" y="1"/>
                    <a:pt x="1142" y="0"/>
                    <a:pt x="10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19"/>
            <p:cNvSpPr/>
            <p:nvPr/>
          </p:nvSpPr>
          <p:spPr>
            <a:xfrm>
              <a:off x="5108413" y="1234195"/>
              <a:ext cx="233598" cy="367048"/>
            </a:xfrm>
            <a:custGeom>
              <a:rect b="b" l="l" r="r" t="t"/>
              <a:pathLst>
                <a:path extrusionOk="0" h="7103" w="4502">
                  <a:moveTo>
                    <a:pt x="1134" y="0"/>
                  </a:moveTo>
                  <a:cubicBezTo>
                    <a:pt x="1102" y="591"/>
                    <a:pt x="1070" y="958"/>
                    <a:pt x="1054" y="1325"/>
                  </a:cubicBezTo>
                  <a:cubicBezTo>
                    <a:pt x="1038" y="1548"/>
                    <a:pt x="1102" y="1836"/>
                    <a:pt x="990" y="1947"/>
                  </a:cubicBezTo>
                  <a:cubicBezTo>
                    <a:pt x="1" y="2921"/>
                    <a:pt x="336" y="4134"/>
                    <a:pt x="304" y="5299"/>
                  </a:cubicBezTo>
                  <a:cubicBezTo>
                    <a:pt x="276" y="6273"/>
                    <a:pt x="568" y="6740"/>
                    <a:pt x="1370" y="6740"/>
                  </a:cubicBezTo>
                  <a:cubicBezTo>
                    <a:pt x="1501" y="6740"/>
                    <a:pt x="1645" y="6728"/>
                    <a:pt x="1804" y="6703"/>
                  </a:cubicBezTo>
                  <a:cubicBezTo>
                    <a:pt x="1813" y="6701"/>
                    <a:pt x="1822" y="6700"/>
                    <a:pt x="1831" y="6700"/>
                  </a:cubicBezTo>
                  <a:cubicBezTo>
                    <a:pt x="1969" y="6700"/>
                    <a:pt x="2139" y="6922"/>
                    <a:pt x="2378" y="7102"/>
                  </a:cubicBezTo>
                  <a:cubicBezTo>
                    <a:pt x="2650" y="6607"/>
                    <a:pt x="2857" y="6208"/>
                    <a:pt x="3097" y="5825"/>
                  </a:cubicBezTo>
                  <a:cubicBezTo>
                    <a:pt x="3256" y="5554"/>
                    <a:pt x="3480" y="5315"/>
                    <a:pt x="3671" y="5059"/>
                  </a:cubicBezTo>
                  <a:cubicBezTo>
                    <a:pt x="3958" y="4660"/>
                    <a:pt x="4501" y="4213"/>
                    <a:pt x="4437" y="3862"/>
                  </a:cubicBezTo>
                  <a:cubicBezTo>
                    <a:pt x="4389" y="3447"/>
                    <a:pt x="3799" y="3096"/>
                    <a:pt x="3304" y="2570"/>
                  </a:cubicBezTo>
                  <a:cubicBezTo>
                    <a:pt x="3528" y="1325"/>
                    <a:pt x="1916" y="1149"/>
                    <a:pt x="11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19"/>
            <p:cNvSpPr/>
            <p:nvPr/>
          </p:nvSpPr>
          <p:spPr>
            <a:xfrm>
              <a:off x="5107583" y="172092"/>
              <a:ext cx="289636" cy="238480"/>
            </a:xfrm>
            <a:custGeom>
              <a:rect b="b" l="l" r="r" t="t"/>
              <a:pathLst>
                <a:path extrusionOk="0" h="4615" w="5582">
                  <a:moveTo>
                    <a:pt x="1947" y="0"/>
                  </a:moveTo>
                  <a:cubicBezTo>
                    <a:pt x="1771" y="0"/>
                    <a:pt x="1606" y="23"/>
                    <a:pt x="1469" y="95"/>
                  </a:cubicBezTo>
                  <a:cubicBezTo>
                    <a:pt x="910" y="414"/>
                    <a:pt x="447" y="861"/>
                    <a:pt x="112" y="1403"/>
                  </a:cubicBezTo>
                  <a:cubicBezTo>
                    <a:pt x="1" y="1579"/>
                    <a:pt x="431" y="2169"/>
                    <a:pt x="735" y="2472"/>
                  </a:cubicBezTo>
                  <a:cubicBezTo>
                    <a:pt x="1293" y="3095"/>
                    <a:pt x="1916" y="3637"/>
                    <a:pt x="2538" y="4196"/>
                  </a:cubicBezTo>
                  <a:cubicBezTo>
                    <a:pt x="2730" y="4372"/>
                    <a:pt x="2953" y="4595"/>
                    <a:pt x="3176" y="4611"/>
                  </a:cubicBezTo>
                  <a:cubicBezTo>
                    <a:pt x="3196" y="4613"/>
                    <a:pt x="3216" y="4614"/>
                    <a:pt x="3236" y="4614"/>
                  </a:cubicBezTo>
                  <a:cubicBezTo>
                    <a:pt x="4066" y="4614"/>
                    <a:pt x="5582" y="2741"/>
                    <a:pt x="5395" y="1978"/>
                  </a:cubicBezTo>
                  <a:cubicBezTo>
                    <a:pt x="4964" y="286"/>
                    <a:pt x="4661" y="63"/>
                    <a:pt x="2857" y="63"/>
                  </a:cubicBezTo>
                  <a:cubicBezTo>
                    <a:pt x="2568" y="63"/>
                    <a:pt x="2241" y="0"/>
                    <a:pt x="19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19"/>
            <p:cNvSpPr/>
            <p:nvPr/>
          </p:nvSpPr>
          <p:spPr>
            <a:xfrm>
              <a:off x="6906984" y="1923626"/>
              <a:ext cx="366897" cy="234243"/>
            </a:xfrm>
            <a:custGeom>
              <a:rect b="b" l="l" r="r" t="t"/>
              <a:pathLst>
                <a:path extrusionOk="0" h="4533" w="7071">
                  <a:moveTo>
                    <a:pt x="2523" y="0"/>
                  </a:moveTo>
                  <a:cubicBezTo>
                    <a:pt x="2076" y="160"/>
                    <a:pt x="1597" y="287"/>
                    <a:pt x="1134" y="399"/>
                  </a:cubicBezTo>
                  <a:cubicBezTo>
                    <a:pt x="1" y="591"/>
                    <a:pt x="368" y="1452"/>
                    <a:pt x="512" y="2027"/>
                  </a:cubicBezTo>
                  <a:cubicBezTo>
                    <a:pt x="591" y="2298"/>
                    <a:pt x="1246" y="2586"/>
                    <a:pt x="1645" y="2586"/>
                  </a:cubicBezTo>
                  <a:cubicBezTo>
                    <a:pt x="2331" y="2586"/>
                    <a:pt x="2906" y="2617"/>
                    <a:pt x="3273" y="3288"/>
                  </a:cubicBezTo>
                  <a:cubicBezTo>
                    <a:pt x="3368" y="3399"/>
                    <a:pt x="3496" y="3495"/>
                    <a:pt x="3640" y="3559"/>
                  </a:cubicBezTo>
                  <a:cubicBezTo>
                    <a:pt x="4342" y="3862"/>
                    <a:pt x="5060" y="4197"/>
                    <a:pt x="5794" y="4453"/>
                  </a:cubicBezTo>
                  <a:cubicBezTo>
                    <a:pt x="6000" y="4521"/>
                    <a:pt x="6229" y="4530"/>
                    <a:pt x="6464" y="4530"/>
                  </a:cubicBezTo>
                  <a:cubicBezTo>
                    <a:pt x="6542" y="4530"/>
                    <a:pt x="6620" y="4529"/>
                    <a:pt x="6698" y="4529"/>
                  </a:cubicBezTo>
                  <a:cubicBezTo>
                    <a:pt x="6769" y="4529"/>
                    <a:pt x="6841" y="4530"/>
                    <a:pt x="6911" y="4533"/>
                  </a:cubicBezTo>
                  <a:cubicBezTo>
                    <a:pt x="6911" y="4118"/>
                    <a:pt x="7071" y="3591"/>
                    <a:pt x="6879" y="3288"/>
                  </a:cubicBezTo>
                  <a:cubicBezTo>
                    <a:pt x="6528" y="2681"/>
                    <a:pt x="5874" y="2282"/>
                    <a:pt x="5539" y="1692"/>
                  </a:cubicBezTo>
                  <a:cubicBezTo>
                    <a:pt x="4837" y="479"/>
                    <a:pt x="3608" y="415"/>
                    <a:pt x="252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19"/>
            <p:cNvSpPr/>
            <p:nvPr/>
          </p:nvSpPr>
          <p:spPr>
            <a:xfrm>
              <a:off x="5813095" y="563314"/>
              <a:ext cx="271683" cy="285246"/>
            </a:xfrm>
            <a:custGeom>
              <a:rect b="b" l="l" r="r" t="t"/>
              <a:pathLst>
                <a:path extrusionOk="0" h="5520" w="5236">
                  <a:moveTo>
                    <a:pt x="2954" y="1"/>
                  </a:moveTo>
                  <a:cubicBezTo>
                    <a:pt x="2903" y="1"/>
                    <a:pt x="2855" y="8"/>
                    <a:pt x="2810" y="24"/>
                  </a:cubicBezTo>
                  <a:cubicBezTo>
                    <a:pt x="2443" y="152"/>
                    <a:pt x="2283" y="838"/>
                    <a:pt x="2076" y="1301"/>
                  </a:cubicBezTo>
                  <a:cubicBezTo>
                    <a:pt x="2012" y="1445"/>
                    <a:pt x="2091" y="1668"/>
                    <a:pt x="2091" y="1844"/>
                  </a:cubicBezTo>
                  <a:cubicBezTo>
                    <a:pt x="1022" y="2259"/>
                    <a:pt x="1" y="4333"/>
                    <a:pt x="272" y="5498"/>
                  </a:cubicBezTo>
                  <a:cubicBezTo>
                    <a:pt x="634" y="5498"/>
                    <a:pt x="1010" y="5520"/>
                    <a:pt x="1381" y="5520"/>
                  </a:cubicBezTo>
                  <a:cubicBezTo>
                    <a:pt x="1567" y="5520"/>
                    <a:pt x="1751" y="5514"/>
                    <a:pt x="1932" y="5498"/>
                  </a:cubicBezTo>
                  <a:cubicBezTo>
                    <a:pt x="2826" y="5403"/>
                    <a:pt x="3592" y="5083"/>
                    <a:pt x="3959" y="4142"/>
                  </a:cubicBezTo>
                  <a:cubicBezTo>
                    <a:pt x="4134" y="3663"/>
                    <a:pt x="4294" y="3104"/>
                    <a:pt x="4645" y="2769"/>
                  </a:cubicBezTo>
                  <a:cubicBezTo>
                    <a:pt x="5235" y="2179"/>
                    <a:pt x="5235" y="1716"/>
                    <a:pt x="4645" y="1189"/>
                  </a:cubicBezTo>
                  <a:cubicBezTo>
                    <a:pt x="4437" y="1014"/>
                    <a:pt x="4358" y="695"/>
                    <a:pt x="4150" y="567"/>
                  </a:cubicBezTo>
                  <a:cubicBezTo>
                    <a:pt x="3775" y="344"/>
                    <a:pt x="3302" y="1"/>
                    <a:pt x="29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19"/>
            <p:cNvSpPr/>
            <p:nvPr/>
          </p:nvSpPr>
          <p:spPr>
            <a:xfrm>
              <a:off x="6628765" y="1895567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862" y="0"/>
                  </a:moveTo>
                  <a:cubicBezTo>
                    <a:pt x="815" y="368"/>
                    <a:pt x="623" y="782"/>
                    <a:pt x="719" y="1102"/>
                  </a:cubicBezTo>
                  <a:cubicBezTo>
                    <a:pt x="958" y="1820"/>
                    <a:pt x="942" y="2410"/>
                    <a:pt x="511" y="3065"/>
                  </a:cubicBezTo>
                  <a:cubicBezTo>
                    <a:pt x="1" y="3831"/>
                    <a:pt x="384" y="4645"/>
                    <a:pt x="1261" y="4948"/>
                  </a:cubicBezTo>
                  <a:cubicBezTo>
                    <a:pt x="1486" y="5026"/>
                    <a:pt x="1736" y="5062"/>
                    <a:pt x="1998" y="5062"/>
                  </a:cubicBezTo>
                  <a:cubicBezTo>
                    <a:pt x="3023" y="5062"/>
                    <a:pt x="4219" y="4507"/>
                    <a:pt x="4677" y="3719"/>
                  </a:cubicBezTo>
                  <a:cubicBezTo>
                    <a:pt x="4820" y="3432"/>
                    <a:pt x="4932" y="3144"/>
                    <a:pt x="5028" y="2857"/>
                  </a:cubicBezTo>
                  <a:cubicBezTo>
                    <a:pt x="4804" y="2522"/>
                    <a:pt x="4613" y="2043"/>
                    <a:pt x="4278" y="1788"/>
                  </a:cubicBezTo>
                  <a:cubicBezTo>
                    <a:pt x="3480" y="1213"/>
                    <a:pt x="2634" y="671"/>
                    <a:pt x="1772" y="192"/>
                  </a:cubicBezTo>
                  <a:cubicBezTo>
                    <a:pt x="1517" y="64"/>
                    <a:pt x="1166" y="64"/>
                    <a:pt x="8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19"/>
            <p:cNvSpPr/>
            <p:nvPr/>
          </p:nvSpPr>
          <p:spPr>
            <a:xfrm>
              <a:off x="4974285" y="692292"/>
              <a:ext cx="257414" cy="218482"/>
            </a:xfrm>
            <a:custGeom>
              <a:rect b="b" l="l" r="r" t="t"/>
              <a:pathLst>
                <a:path extrusionOk="0" h="4228" w="4961">
                  <a:moveTo>
                    <a:pt x="2537" y="1"/>
                  </a:moveTo>
                  <a:cubicBezTo>
                    <a:pt x="2511" y="1"/>
                    <a:pt x="2484" y="1"/>
                    <a:pt x="2458" y="2"/>
                  </a:cubicBezTo>
                  <a:cubicBezTo>
                    <a:pt x="1245" y="2"/>
                    <a:pt x="654" y="353"/>
                    <a:pt x="160" y="1678"/>
                  </a:cubicBezTo>
                  <a:cubicBezTo>
                    <a:pt x="0" y="2125"/>
                    <a:pt x="0" y="2891"/>
                    <a:pt x="287" y="3210"/>
                  </a:cubicBezTo>
                  <a:cubicBezTo>
                    <a:pt x="721" y="3699"/>
                    <a:pt x="1217" y="4227"/>
                    <a:pt x="1866" y="4227"/>
                  </a:cubicBezTo>
                  <a:cubicBezTo>
                    <a:pt x="2149" y="4227"/>
                    <a:pt x="2460" y="4127"/>
                    <a:pt x="2809" y="3880"/>
                  </a:cubicBezTo>
                  <a:cubicBezTo>
                    <a:pt x="3096" y="3673"/>
                    <a:pt x="3591" y="3816"/>
                    <a:pt x="3958" y="3689"/>
                  </a:cubicBezTo>
                  <a:cubicBezTo>
                    <a:pt x="4261" y="3593"/>
                    <a:pt x="4724" y="3353"/>
                    <a:pt x="4756" y="3114"/>
                  </a:cubicBezTo>
                  <a:cubicBezTo>
                    <a:pt x="4960" y="1558"/>
                    <a:pt x="4266" y="1"/>
                    <a:pt x="25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19"/>
            <p:cNvSpPr/>
            <p:nvPr/>
          </p:nvSpPr>
          <p:spPr>
            <a:xfrm>
              <a:off x="6112070" y="1331289"/>
              <a:ext cx="178908" cy="350460"/>
            </a:xfrm>
            <a:custGeom>
              <a:rect b="b" l="l" r="r" t="t"/>
              <a:pathLst>
                <a:path extrusionOk="0" h="6782" w="3448">
                  <a:moveTo>
                    <a:pt x="2591" y="0"/>
                  </a:moveTo>
                  <a:cubicBezTo>
                    <a:pt x="2478" y="0"/>
                    <a:pt x="2366" y="31"/>
                    <a:pt x="2266" y="100"/>
                  </a:cubicBezTo>
                  <a:cubicBezTo>
                    <a:pt x="1915" y="340"/>
                    <a:pt x="1644" y="691"/>
                    <a:pt x="1484" y="1090"/>
                  </a:cubicBezTo>
                  <a:cubicBezTo>
                    <a:pt x="1037" y="2271"/>
                    <a:pt x="686" y="3484"/>
                    <a:pt x="271" y="4680"/>
                  </a:cubicBezTo>
                  <a:cubicBezTo>
                    <a:pt x="0" y="5431"/>
                    <a:pt x="240" y="6260"/>
                    <a:pt x="910" y="6548"/>
                  </a:cubicBezTo>
                  <a:cubicBezTo>
                    <a:pt x="1232" y="6678"/>
                    <a:pt x="1569" y="6782"/>
                    <a:pt x="1879" y="6782"/>
                  </a:cubicBezTo>
                  <a:cubicBezTo>
                    <a:pt x="2291" y="6782"/>
                    <a:pt x="2654" y="6599"/>
                    <a:pt x="2873" y="6053"/>
                  </a:cubicBezTo>
                  <a:cubicBezTo>
                    <a:pt x="3192" y="5271"/>
                    <a:pt x="3336" y="4409"/>
                    <a:pt x="3447" y="3978"/>
                  </a:cubicBezTo>
                  <a:cubicBezTo>
                    <a:pt x="3447" y="2670"/>
                    <a:pt x="3447" y="1776"/>
                    <a:pt x="3447" y="882"/>
                  </a:cubicBezTo>
                  <a:cubicBezTo>
                    <a:pt x="3435" y="407"/>
                    <a:pt x="3001" y="0"/>
                    <a:pt x="25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19"/>
            <p:cNvSpPr/>
            <p:nvPr/>
          </p:nvSpPr>
          <p:spPr>
            <a:xfrm>
              <a:off x="6934329" y="390362"/>
              <a:ext cx="302297" cy="330100"/>
            </a:xfrm>
            <a:custGeom>
              <a:rect b="b" l="l" r="r" t="t"/>
              <a:pathLst>
                <a:path extrusionOk="0" h="6388" w="5826">
                  <a:moveTo>
                    <a:pt x="1893" y="1"/>
                  </a:moveTo>
                  <a:cubicBezTo>
                    <a:pt x="1699" y="1"/>
                    <a:pt x="1500" y="33"/>
                    <a:pt x="1309" y="68"/>
                  </a:cubicBezTo>
                  <a:cubicBezTo>
                    <a:pt x="831" y="164"/>
                    <a:pt x="112" y="547"/>
                    <a:pt x="49" y="898"/>
                  </a:cubicBezTo>
                  <a:cubicBezTo>
                    <a:pt x="1" y="1488"/>
                    <a:pt x="192" y="2063"/>
                    <a:pt x="607" y="2494"/>
                  </a:cubicBezTo>
                  <a:cubicBezTo>
                    <a:pt x="1900" y="3706"/>
                    <a:pt x="3320" y="4808"/>
                    <a:pt x="4693" y="5925"/>
                  </a:cubicBezTo>
                  <a:cubicBezTo>
                    <a:pt x="4980" y="6116"/>
                    <a:pt x="5267" y="6260"/>
                    <a:pt x="5570" y="6388"/>
                  </a:cubicBezTo>
                  <a:lnTo>
                    <a:pt x="5826" y="6164"/>
                  </a:lnTo>
                  <a:cubicBezTo>
                    <a:pt x="5299" y="4967"/>
                    <a:pt x="4852" y="3738"/>
                    <a:pt x="4246" y="2573"/>
                  </a:cubicBezTo>
                  <a:cubicBezTo>
                    <a:pt x="3911" y="1919"/>
                    <a:pt x="3240" y="1424"/>
                    <a:pt x="2969" y="754"/>
                  </a:cubicBezTo>
                  <a:cubicBezTo>
                    <a:pt x="2717" y="152"/>
                    <a:pt x="2316" y="1"/>
                    <a:pt x="18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19"/>
            <p:cNvSpPr/>
            <p:nvPr/>
          </p:nvSpPr>
          <p:spPr>
            <a:xfrm>
              <a:off x="5844591" y="-10419"/>
              <a:ext cx="300636" cy="237498"/>
            </a:xfrm>
            <a:custGeom>
              <a:rect b="b" l="l" r="r" t="t"/>
              <a:pathLst>
                <a:path extrusionOk="0" h="4596" w="5794">
                  <a:moveTo>
                    <a:pt x="1154" y="1"/>
                  </a:moveTo>
                  <a:cubicBezTo>
                    <a:pt x="809" y="1"/>
                    <a:pt x="402" y="113"/>
                    <a:pt x="240" y="275"/>
                  </a:cubicBezTo>
                  <a:cubicBezTo>
                    <a:pt x="16" y="514"/>
                    <a:pt x="0" y="1265"/>
                    <a:pt x="192" y="1504"/>
                  </a:cubicBezTo>
                  <a:cubicBezTo>
                    <a:pt x="1022" y="2493"/>
                    <a:pt x="1931" y="3403"/>
                    <a:pt x="2937" y="4217"/>
                  </a:cubicBezTo>
                  <a:cubicBezTo>
                    <a:pt x="3200" y="4437"/>
                    <a:pt x="3743" y="4596"/>
                    <a:pt x="4140" y="4596"/>
                  </a:cubicBezTo>
                  <a:cubicBezTo>
                    <a:pt x="4319" y="4596"/>
                    <a:pt x="4469" y="4563"/>
                    <a:pt x="4549" y="4488"/>
                  </a:cubicBezTo>
                  <a:cubicBezTo>
                    <a:pt x="5107" y="3978"/>
                    <a:pt x="5347" y="3164"/>
                    <a:pt x="5793" y="2334"/>
                  </a:cubicBezTo>
                  <a:cubicBezTo>
                    <a:pt x="5602" y="2142"/>
                    <a:pt x="5410" y="1967"/>
                    <a:pt x="5187" y="1823"/>
                  </a:cubicBezTo>
                  <a:cubicBezTo>
                    <a:pt x="3974" y="1201"/>
                    <a:pt x="2761" y="578"/>
                    <a:pt x="1500" y="52"/>
                  </a:cubicBezTo>
                  <a:cubicBezTo>
                    <a:pt x="1404" y="17"/>
                    <a:pt x="1283" y="1"/>
                    <a:pt x="11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19"/>
            <p:cNvSpPr/>
            <p:nvPr/>
          </p:nvSpPr>
          <p:spPr>
            <a:xfrm>
              <a:off x="5685608" y="918313"/>
              <a:ext cx="288183" cy="229075"/>
            </a:xfrm>
            <a:custGeom>
              <a:rect b="b" l="l" r="r" t="t"/>
              <a:pathLst>
                <a:path extrusionOk="0" h="4433" w="5554">
                  <a:moveTo>
                    <a:pt x="2394" y="1"/>
                  </a:moveTo>
                  <a:cubicBezTo>
                    <a:pt x="2027" y="256"/>
                    <a:pt x="1692" y="527"/>
                    <a:pt x="1373" y="831"/>
                  </a:cubicBezTo>
                  <a:cubicBezTo>
                    <a:pt x="1069" y="1166"/>
                    <a:pt x="926" y="1629"/>
                    <a:pt x="638" y="1964"/>
                  </a:cubicBezTo>
                  <a:cubicBezTo>
                    <a:pt x="0" y="2698"/>
                    <a:pt x="399" y="3544"/>
                    <a:pt x="734" y="4054"/>
                  </a:cubicBezTo>
                  <a:cubicBezTo>
                    <a:pt x="895" y="4291"/>
                    <a:pt x="1554" y="4433"/>
                    <a:pt x="2017" y="4433"/>
                  </a:cubicBezTo>
                  <a:cubicBezTo>
                    <a:pt x="2242" y="4433"/>
                    <a:pt x="2421" y="4399"/>
                    <a:pt x="2474" y="4326"/>
                  </a:cubicBezTo>
                  <a:cubicBezTo>
                    <a:pt x="3048" y="3480"/>
                    <a:pt x="3958" y="3719"/>
                    <a:pt x="4628" y="3368"/>
                  </a:cubicBezTo>
                  <a:cubicBezTo>
                    <a:pt x="4979" y="3177"/>
                    <a:pt x="5522" y="2905"/>
                    <a:pt x="5538" y="2650"/>
                  </a:cubicBezTo>
                  <a:cubicBezTo>
                    <a:pt x="5554" y="2283"/>
                    <a:pt x="5267" y="1788"/>
                    <a:pt x="4963" y="1517"/>
                  </a:cubicBezTo>
                  <a:cubicBezTo>
                    <a:pt x="4405" y="1054"/>
                    <a:pt x="3798" y="623"/>
                    <a:pt x="3176" y="256"/>
                  </a:cubicBezTo>
                  <a:cubicBezTo>
                    <a:pt x="3016" y="160"/>
                    <a:pt x="2809" y="129"/>
                    <a:pt x="2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19"/>
            <p:cNvSpPr/>
            <p:nvPr/>
          </p:nvSpPr>
          <p:spPr>
            <a:xfrm>
              <a:off x="4922086" y="1755531"/>
              <a:ext cx="212064" cy="278322"/>
            </a:xfrm>
            <a:custGeom>
              <a:rect b="b" l="l" r="r" t="t"/>
              <a:pathLst>
                <a:path extrusionOk="0" h="5386" w="4087">
                  <a:moveTo>
                    <a:pt x="1056" y="1"/>
                  </a:moveTo>
                  <a:cubicBezTo>
                    <a:pt x="741" y="1"/>
                    <a:pt x="440" y="232"/>
                    <a:pt x="352" y="684"/>
                  </a:cubicBezTo>
                  <a:cubicBezTo>
                    <a:pt x="208" y="1434"/>
                    <a:pt x="80" y="2168"/>
                    <a:pt x="1" y="2918"/>
                  </a:cubicBezTo>
                  <a:cubicBezTo>
                    <a:pt x="1" y="3221"/>
                    <a:pt x="80" y="3508"/>
                    <a:pt x="240" y="3764"/>
                  </a:cubicBezTo>
                  <a:cubicBezTo>
                    <a:pt x="511" y="4211"/>
                    <a:pt x="767" y="4785"/>
                    <a:pt x="1182" y="4977"/>
                  </a:cubicBezTo>
                  <a:cubicBezTo>
                    <a:pt x="1734" y="5253"/>
                    <a:pt x="2345" y="5385"/>
                    <a:pt x="2965" y="5385"/>
                  </a:cubicBezTo>
                  <a:cubicBezTo>
                    <a:pt x="3062" y="5385"/>
                    <a:pt x="3159" y="5382"/>
                    <a:pt x="3256" y="5376"/>
                  </a:cubicBezTo>
                  <a:cubicBezTo>
                    <a:pt x="3576" y="5360"/>
                    <a:pt x="3815" y="4626"/>
                    <a:pt x="4086" y="4227"/>
                  </a:cubicBezTo>
                  <a:cubicBezTo>
                    <a:pt x="3512" y="2535"/>
                    <a:pt x="2794" y="1131"/>
                    <a:pt x="1469" y="141"/>
                  </a:cubicBezTo>
                  <a:cubicBezTo>
                    <a:pt x="1341" y="47"/>
                    <a:pt x="1197" y="1"/>
                    <a:pt x="105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19"/>
            <p:cNvSpPr/>
            <p:nvPr/>
          </p:nvSpPr>
          <p:spPr>
            <a:xfrm>
              <a:off x="4142894" y="1502691"/>
              <a:ext cx="314698" cy="173525"/>
            </a:xfrm>
            <a:custGeom>
              <a:rect b="b" l="l" r="r" t="t"/>
              <a:pathLst>
                <a:path extrusionOk="0" h="3358" w="6065">
                  <a:moveTo>
                    <a:pt x="4527" y="1"/>
                  </a:moveTo>
                  <a:cubicBezTo>
                    <a:pt x="4472" y="1"/>
                    <a:pt x="4421" y="8"/>
                    <a:pt x="4373" y="23"/>
                  </a:cubicBezTo>
                  <a:cubicBezTo>
                    <a:pt x="3112" y="438"/>
                    <a:pt x="1947" y="1076"/>
                    <a:pt x="750" y="1667"/>
                  </a:cubicBezTo>
                  <a:cubicBezTo>
                    <a:pt x="479" y="1810"/>
                    <a:pt x="271" y="2098"/>
                    <a:pt x="0" y="2353"/>
                  </a:cubicBezTo>
                  <a:cubicBezTo>
                    <a:pt x="192" y="2576"/>
                    <a:pt x="303" y="2816"/>
                    <a:pt x="431" y="2848"/>
                  </a:cubicBezTo>
                  <a:cubicBezTo>
                    <a:pt x="1596" y="3023"/>
                    <a:pt x="2777" y="3103"/>
                    <a:pt x="3926" y="3310"/>
                  </a:cubicBezTo>
                  <a:cubicBezTo>
                    <a:pt x="4108" y="3342"/>
                    <a:pt x="4275" y="3357"/>
                    <a:pt x="4429" y="3357"/>
                  </a:cubicBezTo>
                  <a:cubicBezTo>
                    <a:pt x="5446" y="3357"/>
                    <a:pt x="5858" y="2689"/>
                    <a:pt x="5969" y="1635"/>
                  </a:cubicBezTo>
                  <a:cubicBezTo>
                    <a:pt x="6001" y="1300"/>
                    <a:pt x="6065" y="789"/>
                    <a:pt x="5905" y="677"/>
                  </a:cubicBezTo>
                  <a:cubicBezTo>
                    <a:pt x="5498" y="382"/>
                    <a:pt x="4929" y="1"/>
                    <a:pt x="45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19"/>
            <p:cNvSpPr/>
            <p:nvPr/>
          </p:nvSpPr>
          <p:spPr>
            <a:xfrm>
              <a:off x="2188868" y="1964965"/>
              <a:ext cx="284655" cy="192748"/>
            </a:xfrm>
            <a:custGeom>
              <a:rect b="b" l="l" r="r" t="t"/>
              <a:pathLst>
                <a:path extrusionOk="0" h="3730" w="5486">
                  <a:moveTo>
                    <a:pt x="722" y="0"/>
                  </a:moveTo>
                  <a:cubicBezTo>
                    <a:pt x="149" y="0"/>
                    <a:pt x="0" y="390"/>
                    <a:pt x="346" y="924"/>
                  </a:cubicBezTo>
                  <a:cubicBezTo>
                    <a:pt x="889" y="1786"/>
                    <a:pt x="1511" y="2599"/>
                    <a:pt x="2214" y="3334"/>
                  </a:cubicBezTo>
                  <a:cubicBezTo>
                    <a:pt x="2445" y="3565"/>
                    <a:pt x="2928" y="3729"/>
                    <a:pt x="3310" y="3729"/>
                  </a:cubicBezTo>
                  <a:cubicBezTo>
                    <a:pt x="3455" y="3729"/>
                    <a:pt x="3585" y="3705"/>
                    <a:pt x="3682" y="3653"/>
                  </a:cubicBezTo>
                  <a:cubicBezTo>
                    <a:pt x="4320" y="3318"/>
                    <a:pt x="5485" y="3270"/>
                    <a:pt x="5166" y="1993"/>
                  </a:cubicBezTo>
                  <a:lnTo>
                    <a:pt x="5437" y="1865"/>
                  </a:lnTo>
                  <a:cubicBezTo>
                    <a:pt x="5150" y="1418"/>
                    <a:pt x="4943" y="716"/>
                    <a:pt x="4560" y="605"/>
                  </a:cubicBezTo>
                  <a:cubicBezTo>
                    <a:pt x="3379" y="269"/>
                    <a:pt x="2150" y="158"/>
                    <a:pt x="921" y="14"/>
                  </a:cubicBezTo>
                  <a:cubicBezTo>
                    <a:pt x="850" y="5"/>
                    <a:pt x="784" y="0"/>
                    <a:pt x="7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19"/>
            <p:cNvSpPr/>
            <p:nvPr/>
          </p:nvSpPr>
          <p:spPr>
            <a:xfrm>
              <a:off x="3275856" y="787992"/>
              <a:ext cx="241017" cy="229799"/>
            </a:xfrm>
            <a:custGeom>
              <a:rect b="b" l="l" r="r" t="t"/>
              <a:pathLst>
                <a:path extrusionOk="0" h="4447" w="4645">
                  <a:moveTo>
                    <a:pt x="2473" y="1"/>
                  </a:moveTo>
                  <a:cubicBezTo>
                    <a:pt x="2161" y="1"/>
                    <a:pt x="1823" y="84"/>
                    <a:pt x="1469" y="257"/>
                  </a:cubicBezTo>
                  <a:cubicBezTo>
                    <a:pt x="942" y="512"/>
                    <a:pt x="511" y="943"/>
                    <a:pt x="1" y="1326"/>
                  </a:cubicBezTo>
                  <a:cubicBezTo>
                    <a:pt x="448" y="1853"/>
                    <a:pt x="735" y="2252"/>
                    <a:pt x="1070" y="2603"/>
                  </a:cubicBezTo>
                  <a:cubicBezTo>
                    <a:pt x="1645" y="3193"/>
                    <a:pt x="2155" y="3879"/>
                    <a:pt x="2841" y="4310"/>
                  </a:cubicBezTo>
                  <a:cubicBezTo>
                    <a:pt x="2982" y="4404"/>
                    <a:pt x="3194" y="4447"/>
                    <a:pt x="3419" y="4447"/>
                  </a:cubicBezTo>
                  <a:cubicBezTo>
                    <a:pt x="3731" y="4447"/>
                    <a:pt x="4067" y="4363"/>
                    <a:pt x="4262" y="4215"/>
                  </a:cubicBezTo>
                  <a:cubicBezTo>
                    <a:pt x="4549" y="4007"/>
                    <a:pt x="4645" y="3385"/>
                    <a:pt x="4613" y="2906"/>
                  </a:cubicBezTo>
                  <a:cubicBezTo>
                    <a:pt x="4597" y="2427"/>
                    <a:pt x="4326" y="1964"/>
                    <a:pt x="4182" y="1485"/>
                  </a:cubicBezTo>
                  <a:cubicBezTo>
                    <a:pt x="3874" y="527"/>
                    <a:pt x="3255" y="1"/>
                    <a:pt x="24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19"/>
            <p:cNvSpPr/>
            <p:nvPr/>
          </p:nvSpPr>
          <p:spPr>
            <a:xfrm>
              <a:off x="3164091" y="1540982"/>
              <a:ext cx="277442" cy="179829"/>
            </a:xfrm>
            <a:custGeom>
              <a:rect b="b" l="l" r="r" t="t"/>
              <a:pathLst>
                <a:path extrusionOk="0" h="3480" w="5347">
                  <a:moveTo>
                    <a:pt x="4756" y="0"/>
                  </a:moveTo>
                  <a:cubicBezTo>
                    <a:pt x="3352" y="48"/>
                    <a:pt x="1963" y="176"/>
                    <a:pt x="591" y="351"/>
                  </a:cubicBezTo>
                  <a:cubicBezTo>
                    <a:pt x="351" y="367"/>
                    <a:pt x="0" y="750"/>
                    <a:pt x="0" y="958"/>
                  </a:cubicBezTo>
                  <a:cubicBezTo>
                    <a:pt x="80" y="1931"/>
                    <a:pt x="1820" y="3463"/>
                    <a:pt x="3017" y="3479"/>
                  </a:cubicBezTo>
                  <a:cubicBezTo>
                    <a:pt x="3096" y="3447"/>
                    <a:pt x="3559" y="3479"/>
                    <a:pt x="3703" y="3272"/>
                  </a:cubicBezTo>
                  <a:cubicBezTo>
                    <a:pt x="4293" y="2442"/>
                    <a:pt x="4820" y="1580"/>
                    <a:pt x="5283" y="686"/>
                  </a:cubicBezTo>
                  <a:cubicBezTo>
                    <a:pt x="5347" y="559"/>
                    <a:pt x="4932" y="0"/>
                    <a:pt x="47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19"/>
            <p:cNvSpPr/>
            <p:nvPr/>
          </p:nvSpPr>
          <p:spPr>
            <a:xfrm>
              <a:off x="1745594" y="1962381"/>
              <a:ext cx="294825" cy="227628"/>
            </a:xfrm>
            <a:custGeom>
              <a:rect b="b" l="l" r="r" t="t"/>
              <a:pathLst>
                <a:path extrusionOk="0" h="4405" w="5682">
                  <a:moveTo>
                    <a:pt x="2809" y="0"/>
                  </a:moveTo>
                  <a:lnTo>
                    <a:pt x="2474" y="160"/>
                  </a:lnTo>
                  <a:cubicBezTo>
                    <a:pt x="2649" y="926"/>
                    <a:pt x="2857" y="1676"/>
                    <a:pt x="3048" y="2554"/>
                  </a:cubicBezTo>
                  <a:cubicBezTo>
                    <a:pt x="2330" y="2394"/>
                    <a:pt x="1788" y="2234"/>
                    <a:pt x="1245" y="2155"/>
                  </a:cubicBezTo>
                  <a:cubicBezTo>
                    <a:pt x="1130" y="2141"/>
                    <a:pt x="1016" y="2131"/>
                    <a:pt x="906" y="2131"/>
                  </a:cubicBezTo>
                  <a:cubicBezTo>
                    <a:pt x="514" y="2131"/>
                    <a:pt x="183" y="2260"/>
                    <a:pt x="96" y="2809"/>
                  </a:cubicBezTo>
                  <a:cubicBezTo>
                    <a:pt x="0" y="3479"/>
                    <a:pt x="128" y="4118"/>
                    <a:pt x="862" y="4213"/>
                  </a:cubicBezTo>
                  <a:cubicBezTo>
                    <a:pt x="1207" y="4264"/>
                    <a:pt x="1556" y="4280"/>
                    <a:pt x="1912" y="4280"/>
                  </a:cubicBezTo>
                  <a:cubicBezTo>
                    <a:pt x="2446" y="4280"/>
                    <a:pt x="2994" y="4245"/>
                    <a:pt x="3559" y="4245"/>
                  </a:cubicBezTo>
                  <a:cubicBezTo>
                    <a:pt x="3415" y="3783"/>
                    <a:pt x="3336" y="3463"/>
                    <a:pt x="3192" y="2985"/>
                  </a:cubicBezTo>
                  <a:lnTo>
                    <a:pt x="3192" y="2985"/>
                  </a:lnTo>
                  <a:cubicBezTo>
                    <a:pt x="3830" y="3479"/>
                    <a:pt x="4293" y="3878"/>
                    <a:pt x="4804" y="4213"/>
                  </a:cubicBezTo>
                  <a:cubicBezTo>
                    <a:pt x="5043" y="4357"/>
                    <a:pt x="5346" y="4341"/>
                    <a:pt x="5634" y="4405"/>
                  </a:cubicBezTo>
                  <a:cubicBezTo>
                    <a:pt x="5666" y="4134"/>
                    <a:pt x="5682" y="3846"/>
                    <a:pt x="5666" y="3575"/>
                  </a:cubicBezTo>
                  <a:cubicBezTo>
                    <a:pt x="5522" y="1708"/>
                    <a:pt x="3623" y="1325"/>
                    <a:pt x="28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19"/>
            <p:cNvSpPr/>
            <p:nvPr/>
          </p:nvSpPr>
          <p:spPr>
            <a:xfrm>
              <a:off x="4076633" y="328664"/>
              <a:ext cx="271631" cy="202153"/>
            </a:xfrm>
            <a:custGeom>
              <a:rect b="b" l="l" r="r" t="t"/>
              <a:pathLst>
                <a:path extrusionOk="0" h="3912" w="5235">
                  <a:moveTo>
                    <a:pt x="3714" y="0"/>
                  </a:moveTo>
                  <a:cubicBezTo>
                    <a:pt x="3710" y="0"/>
                    <a:pt x="3706" y="1"/>
                    <a:pt x="3703" y="1"/>
                  </a:cubicBezTo>
                  <a:cubicBezTo>
                    <a:pt x="2729" y="240"/>
                    <a:pt x="1676" y="384"/>
                    <a:pt x="814" y="879"/>
                  </a:cubicBezTo>
                  <a:cubicBezTo>
                    <a:pt x="48" y="1294"/>
                    <a:pt x="0" y="2507"/>
                    <a:pt x="591" y="2682"/>
                  </a:cubicBezTo>
                  <a:cubicBezTo>
                    <a:pt x="2027" y="3145"/>
                    <a:pt x="3495" y="3464"/>
                    <a:pt x="5235" y="3911"/>
                  </a:cubicBezTo>
                  <a:cubicBezTo>
                    <a:pt x="4804" y="2507"/>
                    <a:pt x="4517" y="1453"/>
                    <a:pt x="4166" y="432"/>
                  </a:cubicBezTo>
                  <a:cubicBezTo>
                    <a:pt x="4104" y="261"/>
                    <a:pt x="3846" y="0"/>
                    <a:pt x="37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19"/>
            <p:cNvSpPr/>
            <p:nvPr/>
          </p:nvSpPr>
          <p:spPr>
            <a:xfrm>
              <a:off x="1549304" y="1363017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2366" y="1"/>
                  </a:moveTo>
                  <a:cubicBezTo>
                    <a:pt x="2232" y="1"/>
                    <a:pt x="2127" y="23"/>
                    <a:pt x="2091" y="77"/>
                  </a:cubicBezTo>
                  <a:cubicBezTo>
                    <a:pt x="1421" y="1098"/>
                    <a:pt x="687" y="2119"/>
                    <a:pt x="304" y="3237"/>
                  </a:cubicBezTo>
                  <a:cubicBezTo>
                    <a:pt x="1" y="4194"/>
                    <a:pt x="1118" y="4449"/>
                    <a:pt x="1756" y="4705"/>
                  </a:cubicBezTo>
                  <a:cubicBezTo>
                    <a:pt x="1779" y="4713"/>
                    <a:pt x="1806" y="4717"/>
                    <a:pt x="1836" y="4717"/>
                  </a:cubicBezTo>
                  <a:cubicBezTo>
                    <a:pt x="2154" y="4717"/>
                    <a:pt x="2803" y="4274"/>
                    <a:pt x="2905" y="3939"/>
                  </a:cubicBezTo>
                  <a:cubicBezTo>
                    <a:pt x="3225" y="3013"/>
                    <a:pt x="3320" y="2008"/>
                    <a:pt x="3544" y="747"/>
                  </a:cubicBezTo>
                  <a:cubicBezTo>
                    <a:pt x="3496" y="683"/>
                    <a:pt x="3352" y="316"/>
                    <a:pt x="3081" y="156"/>
                  </a:cubicBezTo>
                  <a:cubicBezTo>
                    <a:pt x="2900" y="66"/>
                    <a:pt x="2593" y="1"/>
                    <a:pt x="23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19"/>
            <p:cNvSpPr/>
            <p:nvPr/>
          </p:nvSpPr>
          <p:spPr>
            <a:xfrm>
              <a:off x="5365100" y="635347"/>
              <a:ext cx="264211" cy="145310"/>
            </a:xfrm>
            <a:custGeom>
              <a:rect b="b" l="l" r="r" t="t"/>
              <a:pathLst>
                <a:path extrusionOk="0" h="2812" w="5092">
                  <a:moveTo>
                    <a:pt x="3884" y="0"/>
                  </a:moveTo>
                  <a:cubicBezTo>
                    <a:pt x="3597" y="0"/>
                    <a:pt x="3301" y="51"/>
                    <a:pt x="3017" y="51"/>
                  </a:cubicBezTo>
                  <a:cubicBezTo>
                    <a:pt x="2897" y="53"/>
                    <a:pt x="2777" y="54"/>
                    <a:pt x="2657" y="54"/>
                  </a:cubicBezTo>
                  <a:cubicBezTo>
                    <a:pt x="2473" y="54"/>
                    <a:pt x="2288" y="52"/>
                    <a:pt x="2103" y="52"/>
                  </a:cubicBezTo>
                  <a:cubicBezTo>
                    <a:pt x="1715" y="52"/>
                    <a:pt x="1326" y="61"/>
                    <a:pt x="942" y="115"/>
                  </a:cubicBezTo>
                  <a:cubicBezTo>
                    <a:pt x="145" y="210"/>
                    <a:pt x="1" y="849"/>
                    <a:pt x="352" y="1375"/>
                  </a:cubicBezTo>
                  <a:cubicBezTo>
                    <a:pt x="719" y="1918"/>
                    <a:pt x="1373" y="2285"/>
                    <a:pt x="1980" y="2812"/>
                  </a:cubicBezTo>
                  <a:cubicBezTo>
                    <a:pt x="3065" y="2333"/>
                    <a:pt x="4007" y="2030"/>
                    <a:pt x="4821" y="1519"/>
                  </a:cubicBezTo>
                  <a:cubicBezTo>
                    <a:pt x="5092" y="1343"/>
                    <a:pt x="5060" y="625"/>
                    <a:pt x="5012" y="178"/>
                  </a:cubicBezTo>
                  <a:cubicBezTo>
                    <a:pt x="5012" y="83"/>
                    <a:pt x="4358" y="35"/>
                    <a:pt x="3991" y="3"/>
                  </a:cubicBezTo>
                  <a:cubicBezTo>
                    <a:pt x="3955" y="1"/>
                    <a:pt x="3920" y="0"/>
                    <a:pt x="38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19"/>
            <p:cNvSpPr/>
            <p:nvPr/>
          </p:nvSpPr>
          <p:spPr>
            <a:xfrm>
              <a:off x="4903043" y="896042"/>
              <a:ext cx="234428" cy="201843"/>
            </a:xfrm>
            <a:custGeom>
              <a:rect b="b" l="l" r="r" t="t"/>
              <a:pathLst>
                <a:path extrusionOk="0" h="3906" w="4518">
                  <a:moveTo>
                    <a:pt x="336" y="1"/>
                  </a:moveTo>
                  <a:lnTo>
                    <a:pt x="1" y="161"/>
                  </a:lnTo>
                  <a:cubicBezTo>
                    <a:pt x="128" y="1086"/>
                    <a:pt x="224" y="1980"/>
                    <a:pt x="416" y="2874"/>
                  </a:cubicBezTo>
                  <a:cubicBezTo>
                    <a:pt x="542" y="3531"/>
                    <a:pt x="945" y="3905"/>
                    <a:pt x="1465" y="3905"/>
                  </a:cubicBezTo>
                  <a:cubicBezTo>
                    <a:pt x="1665" y="3905"/>
                    <a:pt x="1882" y="3850"/>
                    <a:pt x="2107" y="3735"/>
                  </a:cubicBezTo>
                  <a:cubicBezTo>
                    <a:pt x="2889" y="3336"/>
                    <a:pt x="3623" y="2826"/>
                    <a:pt x="4517" y="2251"/>
                  </a:cubicBezTo>
                  <a:cubicBezTo>
                    <a:pt x="3288" y="990"/>
                    <a:pt x="1724" y="623"/>
                    <a:pt x="3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19"/>
            <p:cNvSpPr/>
            <p:nvPr/>
          </p:nvSpPr>
          <p:spPr>
            <a:xfrm>
              <a:off x="4652116" y="557940"/>
              <a:ext cx="220366" cy="184635"/>
            </a:xfrm>
            <a:custGeom>
              <a:rect b="b" l="l" r="r" t="t"/>
              <a:pathLst>
                <a:path extrusionOk="0" h="3573" w="4247">
                  <a:moveTo>
                    <a:pt x="2554" y="0"/>
                  </a:moveTo>
                  <a:cubicBezTo>
                    <a:pt x="2548" y="0"/>
                    <a:pt x="2543" y="1"/>
                    <a:pt x="2539" y="1"/>
                  </a:cubicBezTo>
                  <a:cubicBezTo>
                    <a:pt x="1501" y="49"/>
                    <a:pt x="1" y="1182"/>
                    <a:pt x="1" y="1916"/>
                  </a:cubicBezTo>
                  <a:cubicBezTo>
                    <a:pt x="1" y="2461"/>
                    <a:pt x="1380" y="3573"/>
                    <a:pt x="2285" y="3573"/>
                  </a:cubicBezTo>
                  <a:cubicBezTo>
                    <a:pt x="2387" y="3573"/>
                    <a:pt x="2483" y="3558"/>
                    <a:pt x="2570" y="3528"/>
                  </a:cubicBezTo>
                  <a:cubicBezTo>
                    <a:pt x="3273" y="3288"/>
                    <a:pt x="3704" y="2315"/>
                    <a:pt x="4246" y="1660"/>
                  </a:cubicBezTo>
                  <a:cubicBezTo>
                    <a:pt x="4025" y="901"/>
                    <a:pt x="3129" y="0"/>
                    <a:pt x="2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19"/>
            <p:cNvSpPr/>
            <p:nvPr/>
          </p:nvSpPr>
          <p:spPr>
            <a:xfrm>
              <a:off x="2939678" y="282312"/>
              <a:ext cx="191309" cy="256721"/>
            </a:xfrm>
            <a:custGeom>
              <a:rect b="b" l="l" r="r" t="t"/>
              <a:pathLst>
                <a:path extrusionOk="0" h="4968" w="3687">
                  <a:moveTo>
                    <a:pt x="2209" y="0"/>
                  </a:moveTo>
                  <a:cubicBezTo>
                    <a:pt x="2000" y="0"/>
                    <a:pt x="1471" y="227"/>
                    <a:pt x="1389" y="419"/>
                  </a:cubicBezTo>
                  <a:cubicBezTo>
                    <a:pt x="878" y="1616"/>
                    <a:pt x="463" y="2845"/>
                    <a:pt x="80" y="4074"/>
                  </a:cubicBezTo>
                  <a:cubicBezTo>
                    <a:pt x="0" y="4329"/>
                    <a:pt x="176" y="4664"/>
                    <a:pt x="240" y="4968"/>
                  </a:cubicBezTo>
                  <a:cubicBezTo>
                    <a:pt x="511" y="4888"/>
                    <a:pt x="846" y="4888"/>
                    <a:pt x="1022" y="4728"/>
                  </a:cubicBezTo>
                  <a:cubicBezTo>
                    <a:pt x="1804" y="3994"/>
                    <a:pt x="2538" y="3228"/>
                    <a:pt x="3272" y="2462"/>
                  </a:cubicBezTo>
                  <a:cubicBezTo>
                    <a:pt x="3416" y="2302"/>
                    <a:pt x="3495" y="2063"/>
                    <a:pt x="3687" y="1664"/>
                  </a:cubicBezTo>
                  <a:cubicBezTo>
                    <a:pt x="3256" y="1090"/>
                    <a:pt x="2793" y="531"/>
                    <a:pt x="2282" y="20"/>
                  </a:cubicBezTo>
                  <a:cubicBezTo>
                    <a:pt x="2269" y="7"/>
                    <a:pt x="2243" y="0"/>
                    <a:pt x="2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19"/>
            <p:cNvSpPr/>
            <p:nvPr/>
          </p:nvSpPr>
          <p:spPr>
            <a:xfrm>
              <a:off x="3943283" y="1241584"/>
              <a:ext cx="293216" cy="260649"/>
            </a:xfrm>
            <a:custGeom>
              <a:rect b="b" l="l" r="r" t="t"/>
              <a:pathLst>
                <a:path extrusionOk="0" h="5044" w="5651">
                  <a:moveTo>
                    <a:pt x="5172" y="1"/>
                  </a:moveTo>
                  <a:lnTo>
                    <a:pt x="1" y="4054"/>
                  </a:lnTo>
                  <a:cubicBezTo>
                    <a:pt x="458" y="4487"/>
                    <a:pt x="839" y="5044"/>
                    <a:pt x="1357" y="5044"/>
                  </a:cubicBezTo>
                  <a:cubicBezTo>
                    <a:pt x="1509" y="5044"/>
                    <a:pt x="1672" y="4996"/>
                    <a:pt x="1852" y="4884"/>
                  </a:cubicBezTo>
                  <a:cubicBezTo>
                    <a:pt x="5650" y="2475"/>
                    <a:pt x="3975" y="3911"/>
                    <a:pt x="5347" y="799"/>
                  </a:cubicBezTo>
                  <a:cubicBezTo>
                    <a:pt x="5395" y="607"/>
                    <a:pt x="5411" y="432"/>
                    <a:pt x="5411" y="240"/>
                  </a:cubicBezTo>
                  <a:lnTo>
                    <a:pt x="5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19"/>
            <p:cNvSpPr/>
            <p:nvPr/>
          </p:nvSpPr>
          <p:spPr>
            <a:xfrm>
              <a:off x="2411361" y="1723752"/>
              <a:ext cx="198781" cy="218895"/>
            </a:xfrm>
            <a:custGeom>
              <a:rect b="b" l="l" r="r" t="t"/>
              <a:pathLst>
                <a:path extrusionOk="0" h="4236" w="3831">
                  <a:moveTo>
                    <a:pt x="986" y="1"/>
                  </a:moveTo>
                  <a:cubicBezTo>
                    <a:pt x="930" y="1"/>
                    <a:pt x="877" y="8"/>
                    <a:pt x="830" y="22"/>
                  </a:cubicBezTo>
                  <a:cubicBezTo>
                    <a:pt x="463" y="134"/>
                    <a:pt x="272" y="836"/>
                    <a:pt x="0" y="1283"/>
                  </a:cubicBezTo>
                  <a:cubicBezTo>
                    <a:pt x="192" y="1666"/>
                    <a:pt x="272" y="2033"/>
                    <a:pt x="495" y="2256"/>
                  </a:cubicBezTo>
                  <a:cubicBezTo>
                    <a:pt x="1070" y="2815"/>
                    <a:pt x="1660" y="3341"/>
                    <a:pt x="2298" y="3820"/>
                  </a:cubicBezTo>
                  <a:cubicBezTo>
                    <a:pt x="2570" y="4028"/>
                    <a:pt x="2937" y="4107"/>
                    <a:pt x="3272" y="4235"/>
                  </a:cubicBezTo>
                  <a:cubicBezTo>
                    <a:pt x="3416" y="3740"/>
                    <a:pt x="3831" y="3118"/>
                    <a:pt x="3671" y="2735"/>
                  </a:cubicBezTo>
                  <a:cubicBezTo>
                    <a:pt x="3304" y="1953"/>
                    <a:pt x="2809" y="1235"/>
                    <a:pt x="2203" y="628"/>
                  </a:cubicBezTo>
                  <a:cubicBezTo>
                    <a:pt x="1911" y="309"/>
                    <a:pt x="1364" y="1"/>
                    <a:pt x="9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19"/>
            <p:cNvSpPr/>
            <p:nvPr/>
          </p:nvSpPr>
          <p:spPr>
            <a:xfrm>
              <a:off x="4354853" y="577628"/>
              <a:ext cx="119912" cy="341572"/>
            </a:xfrm>
            <a:custGeom>
              <a:rect b="b" l="l" r="r" t="t"/>
              <a:pathLst>
                <a:path extrusionOk="0" h="6610" w="2311">
                  <a:moveTo>
                    <a:pt x="508" y="0"/>
                  </a:moveTo>
                  <a:cubicBezTo>
                    <a:pt x="353" y="0"/>
                    <a:pt x="184" y="1"/>
                    <a:pt x="1" y="3"/>
                  </a:cubicBezTo>
                  <a:cubicBezTo>
                    <a:pt x="495" y="2253"/>
                    <a:pt x="974" y="4439"/>
                    <a:pt x="1453" y="6610"/>
                  </a:cubicBezTo>
                  <a:lnTo>
                    <a:pt x="1900" y="6610"/>
                  </a:lnTo>
                  <a:cubicBezTo>
                    <a:pt x="1996" y="5668"/>
                    <a:pt x="2123" y="4743"/>
                    <a:pt x="2155" y="3817"/>
                  </a:cubicBezTo>
                  <a:cubicBezTo>
                    <a:pt x="2187" y="3258"/>
                    <a:pt x="1980" y="2684"/>
                    <a:pt x="2043" y="2141"/>
                  </a:cubicBezTo>
                  <a:cubicBezTo>
                    <a:pt x="2279" y="157"/>
                    <a:pt x="2311" y="0"/>
                    <a:pt x="5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19"/>
            <p:cNvSpPr/>
            <p:nvPr/>
          </p:nvSpPr>
          <p:spPr>
            <a:xfrm>
              <a:off x="1789439" y="1100566"/>
              <a:ext cx="216215" cy="214916"/>
            </a:xfrm>
            <a:custGeom>
              <a:rect b="b" l="l" r="r" t="t"/>
              <a:pathLst>
                <a:path extrusionOk="0" h="4159" w="4167">
                  <a:moveTo>
                    <a:pt x="3815" y="1"/>
                  </a:moveTo>
                  <a:cubicBezTo>
                    <a:pt x="2794" y="607"/>
                    <a:pt x="1709" y="1102"/>
                    <a:pt x="799" y="1820"/>
                  </a:cubicBezTo>
                  <a:cubicBezTo>
                    <a:pt x="1" y="2459"/>
                    <a:pt x="671" y="3145"/>
                    <a:pt x="1070" y="3751"/>
                  </a:cubicBezTo>
                  <a:cubicBezTo>
                    <a:pt x="1260" y="4027"/>
                    <a:pt x="1496" y="4158"/>
                    <a:pt x="1743" y="4158"/>
                  </a:cubicBezTo>
                  <a:cubicBezTo>
                    <a:pt x="1954" y="4158"/>
                    <a:pt x="2173" y="4063"/>
                    <a:pt x="2379" y="3879"/>
                  </a:cubicBezTo>
                  <a:cubicBezTo>
                    <a:pt x="3432" y="2953"/>
                    <a:pt x="3624" y="1597"/>
                    <a:pt x="4166" y="400"/>
                  </a:cubicBezTo>
                  <a:lnTo>
                    <a:pt x="38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19"/>
            <p:cNvSpPr/>
            <p:nvPr/>
          </p:nvSpPr>
          <p:spPr>
            <a:xfrm>
              <a:off x="5157291" y="1951116"/>
              <a:ext cx="241017" cy="127586"/>
            </a:xfrm>
            <a:custGeom>
              <a:rect b="b" l="l" r="r" t="t"/>
              <a:pathLst>
                <a:path extrusionOk="0" h="2469" w="4645">
                  <a:moveTo>
                    <a:pt x="3171" y="1"/>
                  </a:moveTo>
                  <a:cubicBezTo>
                    <a:pt x="2768" y="1"/>
                    <a:pt x="2362" y="29"/>
                    <a:pt x="1963" y="91"/>
                  </a:cubicBezTo>
                  <a:cubicBezTo>
                    <a:pt x="240" y="362"/>
                    <a:pt x="0" y="857"/>
                    <a:pt x="702" y="2468"/>
                  </a:cubicBezTo>
                  <a:cubicBezTo>
                    <a:pt x="1293" y="2373"/>
                    <a:pt x="1835" y="2357"/>
                    <a:pt x="2330" y="2197"/>
                  </a:cubicBezTo>
                  <a:cubicBezTo>
                    <a:pt x="3000" y="1990"/>
                    <a:pt x="3671" y="1718"/>
                    <a:pt x="4293" y="1367"/>
                  </a:cubicBezTo>
                  <a:cubicBezTo>
                    <a:pt x="4533" y="1160"/>
                    <a:pt x="4644" y="841"/>
                    <a:pt x="4596" y="521"/>
                  </a:cubicBezTo>
                  <a:cubicBezTo>
                    <a:pt x="4533" y="298"/>
                    <a:pt x="4134" y="59"/>
                    <a:pt x="3846" y="27"/>
                  </a:cubicBezTo>
                  <a:cubicBezTo>
                    <a:pt x="3623" y="9"/>
                    <a:pt x="3397" y="1"/>
                    <a:pt x="31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19"/>
            <p:cNvSpPr/>
            <p:nvPr/>
          </p:nvSpPr>
          <p:spPr>
            <a:xfrm>
              <a:off x="1798571" y="391344"/>
              <a:ext cx="130912" cy="154767"/>
            </a:xfrm>
            <a:custGeom>
              <a:rect b="b" l="l" r="r" t="t"/>
              <a:pathLst>
                <a:path extrusionOk="0" h="2995" w="2523">
                  <a:moveTo>
                    <a:pt x="2267" y="1"/>
                  </a:moveTo>
                  <a:cubicBezTo>
                    <a:pt x="1979" y="208"/>
                    <a:pt x="1596" y="320"/>
                    <a:pt x="1405" y="591"/>
                  </a:cubicBezTo>
                  <a:cubicBezTo>
                    <a:pt x="910" y="1294"/>
                    <a:pt x="415" y="1996"/>
                    <a:pt x="0" y="2746"/>
                  </a:cubicBezTo>
                  <a:cubicBezTo>
                    <a:pt x="206" y="2914"/>
                    <a:pt x="450" y="2995"/>
                    <a:pt x="691" y="2995"/>
                  </a:cubicBezTo>
                  <a:cubicBezTo>
                    <a:pt x="1069" y="2995"/>
                    <a:pt x="1440" y="2797"/>
                    <a:pt x="1644" y="2427"/>
                  </a:cubicBezTo>
                  <a:cubicBezTo>
                    <a:pt x="1900" y="1980"/>
                    <a:pt x="2139" y="1517"/>
                    <a:pt x="2378" y="1054"/>
                  </a:cubicBezTo>
                  <a:cubicBezTo>
                    <a:pt x="2522" y="799"/>
                    <a:pt x="2315" y="368"/>
                    <a:pt x="22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19"/>
            <p:cNvSpPr/>
            <p:nvPr/>
          </p:nvSpPr>
          <p:spPr>
            <a:xfrm>
              <a:off x="1715759" y="201701"/>
              <a:ext cx="131742" cy="183550"/>
            </a:xfrm>
            <a:custGeom>
              <a:rect b="b" l="l" r="r" t="t"/>
              <a:pathLst>
                <a:path extrusionOk="0" h="3552" w="2539">
                  <a:moveTo>
                    <a:pt x="1469" y="0"/>
                  </a:moveTo>
                  <a:cubicBezTo>
                    <a:pt x="1421" y="112"/>
                    <a:pt x="1357" y="208"/>
                    <a:pt x="1309" y="304"/>
                  </a:cubicBezTo>
                  <a:cubicBezTo>
                    <a:pt x="814" y="1293"/>
                    <a:pt x="447" y="2362"/>
                    <a:pt x="1" y="3463"/>
                  </a:cubicBezTo>
                  <a:cubicBezTo>
                    <a:pt x="231" y="3523"/>
                    <a:pt x="427" y="3552"/>
                    <a:pt x="593" y="3552"/>
                  </a:cubicBezTo>
                  <a:cubicBezTo>
                    <a:pt x="1096" y="3552"/>
                    <a:pt x="1333" y="3289"/>
                    <a:pt x="1453" y="2809"/>
                  </a:cubicBezTo>
                  <a:cubicBezTo>
                    <a:pt x="1533" y="2522"/>
                    <a:pt x="1660" y="2251"/>
                    <a:pt x="1820" y="1995"/>
                  </a:cubicBezTo>
                  <a:cubicBezTo>
                    <a:pt x="2059" y="1580"/>
                    <a:pt x="2299" y="1149"/>
                    <a:pt x="2538" y="734"/>
                  </a:cubicBezTo>
                  <a:cubicBezTo>
                    <a:pt x="2155" y="527"/>
                    <a:pt x="1804" y="272"/>
                    <a:pt x="14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19"/>
            <p:cNvSpPr/>
            <p:nvPr/>
          </p:nvSpPr>
          <p:spPr>
            <a:xfrm>
              <a:off x="5236783" y="1569092"/>
              <a:ext cx="234376" cy="204478"/>
            </a:xfrm>
            <a:custGeom>
              <a:rect b="b" l="l" r="r" t="t"/>
              <a:pathLst>
                <a:path extrusionOk="0" h="3957" w="4517">
                  <a:moveTo>
                    <a:pt x="3852" y="1"/>
                  </a:moveTo>
                  <a:cubicBezTo>
                    <a:pt x="3660" y="1"/>
                    <a:pt x="3429" y="29"/>
                    <a:pt x="3272" y="78"/>
                  </a:cubicBezTo>
                  <a:cubicBezTo>
                    <a:pt x="1405" y="621"/>
                    <a:pt x="1006" y="2408"/>
                    <a:pt x="0" y="3957"/>
                  </a:cubicBezTo>
                  <a:cubicBezTo>
                    <a:pt x="287" y="3829"/>
                    <a:pt x="575" y="3733"/>
                    <a:pt x="878" y="3653"/>
                  </a:cubicBezTo>
                  <a:cubicBezTo>
                    <a:pt x="2394" y="3414"/>
                    <a:pt x="3320" y="2265"/>
                    <a:pt x="4325" y="1291"/>
                  </a:cubicBezTo>
                  <a:cubicBezTo>
                    <a:pt x="4517" y="1116"/>
                    <a:pt x="4341" y="446"/>
                    <a:pt x="4197" y="78"/>
                  </a:cubicBezTo>
                  <a:cubicBezTo>
                    <a:pt x="4174" y="25"/>
                    <a:pt x="4030" y="1"/>
                    <a:pt x="38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19"/>
            <p:cNvSpPr/>
            <p:nvPr/>
          </p:nvSpPr>
          <p:spPr>
            <a:xfrm>
              <a:off x="1781189" y="793004"/>
              <a:ext cx="139992" cy="265403"/>
            </a:xfrm>
            <a:custGeom>
              <a:rect b="b" l="l" r="r" t="t"/>
              <a:pathLst>
                <a:path extrusionOk="0" h="5136" w="2698">
                  <a:moveTo>
                    <a:pt x="2267" y="0"/>
                  </a:moveTo>
                  <a:cubicBezTo>
                    <a:pt x="2043" y="160"/>
                    <a:pt x="1756" y="287"/>
                    <a:pt x="1612" y="511"/>
                  </a:cubicBezTo>
                  <a:cubicBezTo>
                    <a:pt x="1293" y="894"/>
                    <a:pt x="1054" y="1341"/>
                    <a:pt x="862" y="1803"/>
                  </a:cubicBezTo>
                  <a:cubicBezTo>
                    <a:pt x="527" y="2681"/>
                    <a:pt x="272" y="3591"/>
                    <a:pt x="16" y="4485"/>
                  </a:cubicBezTo>
                  <a:cubicBezTo>
                    <a:pt x="0" y="4708"/>
                    <a:pt x="80" y="4931"/>
                    <a:pt x="240" y="5107"/>
                  </a:cubicBezTo>
                  <a:cubicBezTo>
                    <a:pt x="254" y="5127"/>
                    <a:pt x="296" y="5136"/>
                    <a:pt x="350" y="5136"/>
                  </a:cubicBezTo>
                  <a:cubicBezTo>
                    <a:pt x="472" y="5136"/>
                    <a:pt x="657" y="5089"/>
                    <a:pt x="734" y="5011"/>
                  </a:cubicBezTo>
                  <a:cubicBezTo>
                    <a:pt x="1772" y="4038"/>
                    <a:pt x="2650" y="2968"/>
                    <a:pt x="2697" y="1420"/>
                  </a:cubicBezTo>
                  <a:cubicBezTo>
                    <a:pt x="2681" y="1197"/>
                    <a:pt x="2650" y="974"/>
                    <a:pt x="2602" y="750"/>
                  </a:cubicBezTo>
                  <a:cubicBezTo>
                    <a:pt x="2506" y="495"/>
                    <a:pt x="2394" y="239"/>
                    <a:pt x="22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19"/>
            <p:cNvSpPr/>
            <p:nvPr/>
          </p:nvSpPr>
          <p:spPr>
            <a:xfrm>
              <a:off x="4866618" y="2161377"/>
              <a:ext cx="225296" cy="163913"/>
            </a:xfrm>
            <a:custGeom>
              <a:rect b="b" l="l" r="r" t="t"/>
              <a:pathLst>
                <a:path extrusionOk="0" h="3172" w="4342">
                  <a:moveTo>
                    <a:pt x="1901" y="0"/>
                  </a:moveTo>
                  <a:cubicBezTo>
                    <a:pt x="1576" y="0"/>
                    <a:pt x="1217" y="85"/>
                    <a:pt x="814" y="251"/>
                  </a:cubicBezTo>
                  <a:cubicBezTo>
                    <a:pt x="176" y="522"/>
                    <a:pt x="0" y="953"/>
                    <a:pt x="559" y="1352"/>
                  </a:cubicBezTo>
                  <a:cubicBezTo>
                    <a:pt x="1517" y="2038"/>
                    <a:pt x="2554" y="2597"/>
                    <a:pt x="3511" y="3171"/>
                  </a:cubicBezTo>
                  <a:cubicBezTo>
                    <a:pt x="3926" y="2964"/>
                    <a:pt x="4230" y="2916"/>
                    <a:pt x="4278" y="2788"/>
                  </a:cubicBezTo>
                  <a:cubicBezTo>
                    <a:pt x="4341" y="2533"/>
                    <a:pt x="4325" y="2278"/>
                    <a:pt x="4214" y="2038"/>
                  </a:cubicBezTo>
                  <a:cubicBezTo>
                    <a:pt x="4054" y="1719"/>
                    <a:pt x="3751" y="1480"/>
                    <a:pt x="3575" y="1160"/>
                  </a:cubicBezTo>
                  <a:cubicBezTo>
                    <a:pt x="3111" y="372"/>
                    <a:pt x="2581" y="0"/>
                    <a:pt x="19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19"/>
            <p:cNvSpPr/>
            <p:nvPr/>
          </p:nvSpPr>
          <p:spPr>
            <a:xfrm>
              <a:off x="4899722" y="-28402"/>
              <a:ext cx="116020" cy="249022"/>
            </a:xfrm>
            <a:custGeom>
              <a:rect b="b" l="l" r="r" t="t"/>
              <a:pathLst>
                <a:path extrusionOk="0" h="4819" w="2236">
                  <a:moveTo>
                    <a:pt x="208" y="1"/>
                  </a:moveTo>
                  <a:lnTo>
                    <a:pt x="208" y="1"/>
                  </a:lnTo>
                  <a:cubicBezTo>
                    <a:pt x="288" y="432"/>
                    <a:pt x="448" y="831"/>
                    <a:pt x="432" y="1261"/>
                  </a:cubicBezTo>
                  <a:cubicBezTo>
                    <a:pt x="400" y="1676"/>
                    <a:pt x="144" y="2075"/>
                    <a:pt x="97" y="2506"/>
                  </a:cubicBezTo>
                  <a:cubicBezTo>
                    <a:pt x="17" y="2985"/>
                    <a:pt x="1" y="3496"/>
                    <a:pt x="49" y="3990"/>
                  </a:cubicBezTo>
                  <a:cubicBezTo>
                    <a:pt x="117" y="4633"/>
                    <a:pt x="583" y="4819"/>
                    <a:pt x="1077" y="4819"/>
                  </a:cubicBezTo>
                  <a:cubicBezTo>
                    <a:pt x="1160" y="4819"/>
                    <a:pt x="1243" y="4814"/>
                    <a:pt x="1325" y="4804"/>
                  </a:cubicBezTo>
                  <a:cubicBezTo>
                    <a:pt x="1980" y="4725"/>
                    <a:pt x="1884" y="4230"/>
                    <a:pt x="1756" y="3735"/>
                  </a:cubicBezTo>
                  <a:cubicBezTo>
                    <a:pt x="1645" y="3320"/>
                    <a:pt x="1629" y="2889"/>
                    <a:pt x="1724" y="2474"/>
                  </a:cubicBezTo>
                  <a:cubicBezTo>
                    <a:pt x="2235" y="751"/>
                    <a:pt x="2028" y="368"/>
                    <a:pt x="2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19"/>
            <p:cNvSpPr/>
            <p:nvPr/>
          </p:nvSpPr>
          <p:spPr>
            <a:xfrm>
              <a:off x="2289633" y="1556380"/>
              <a:ext cx="221975" cy="124847"/>
            </a:xfrm>
            <a:custGeom>
              <a:rect b="b" l="l" r="r" t="t"/>
              <a:pathLst>
                <a:path extrusionOk="0" h="2416" w="4278">
                  <a:moveTo>
                    <a:pt x="559" y="0"/>
                  </a:moveTo>
                  <a:cubicBezTo>
                    <a:pt x="439" y="0"/>
                    <a:pt x="352" y="14"/>
                    <a:pt x="335" y="53"/>
                  </a:cubicBezTo>
                  <a:cubicBezTo>
                    <a:pt x="96" y="548"/>
                    <a:pt x="0" y="1106"/>
                    <a:pt x="32" y="1649"/>
                  </a:cubicBezTo>
                  <a:cubicBezTo>
                    <a:pt x="64" y="1888"/>
                    <a:pt x="703" y="2048"/>
                    <a:pt x="1086" y="2192"/>
                  </a:cubicBezTo>
                  <a:cubicBezTo>
                    <a:pt x="1133" y="2205"/>
                    <a:pt x="1185" y="2209"/>
                    <a:pt x="1238" y="2209"/>
                  </a:cubicBezTo>
                  <a:cubicBezTo>
                    <a:pt x="1381" y="2209"/>
                    <a:pt x="1537" y="2176"/>
                    <a:pt x="1676" y="2176"/>
                  </a:cubicBezTo>
                  <a:lnTo>
                    <a:pt x="1804" y="2415"/>
                  </a:lnTo>
                  <a:cubicBezTo>
                    <a:pt x="2554" y="2032"/>
                    <a:pt x="3336" y="1649"/>
                    <a:pt x="4086" y="1218"/>
                  </a:cubicBezTo>
                  <a:cubicBezTo>
                    <a:pt x="4230" y="1138"/>
                    <a:pt x="4277" y="835"/>
                    <a:pt x="4277" y="644"/>
                  </a:cubicBezTo>
                  <a:cubicBezTo>
                    <a:pt x="4277" y="564"/>
                    <a:pt x="3974" y="468"/>
                    <a:pt x="3783" y="436"/>
                  </a:cubicBezTo>
                  <a:cubicBezTo>
                    <a:pt x="2985" y="308"/>
                    <a:pt x="2171" y="181"/>
                    <a:pt x="1357" y="69"/>
                  </a:cubicBezTo>
                  <a:cubicBezTo>
                    <a:pt x="1128" y="48"/>
                    <a:pt x="784" y="0"/>
                    <a:pt x="5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19"/>
            <p:cNvSpPr/>
            <p:nvPr/>
          </p:nvSpPr>
          <p:spPr>
            <a:xfrm>
              <a:off x="3948264" y="1552350"/>
              <a:ext cx="168167" cy="175178"/>
            </a:xfrm>
            <a:custGeom>
              <a:rect b="b" l="l" r="r" t="t"/>
              <a:pathLst>
                <a:path extrusionOk="0" h="3390" w="3241">
                  <a:moveTo>
                    <a:pt x="988" y="0"/>
                  </a:moveTo>
                  <a:cubicBezTo>
                    <a:pt x="389" y="0"/>
                    <a:pt x="480" y="1036"/>
                    <a:pt x="336" y="1599"/>
                  </a:cubicBezTo>
                  <a:cubicBezTo>
                    <a:pt x="304" y="1759"/>
                    <a:pt x="240" y="1919"/>
                    <a:pt x="192" y="2078"/>
                  </a:cubicBezTo>
                  <a:lnTo>
                    <a:pt x="1" y="2286"/>
                  </a:lnTo>
                  <a:cubicBezTo>
                    <a:pt x="400" y="2653"/>
                    <a:pt x="735" y="3195"/>
                    <a:pt x="1198" y="3355"/>
                  </a:cubicBezTo>
                  <a:cubicBezTo>
                    <a:pt x="1268" y="3378"/>
                    <a:pt x="1346" y="3389"/>
                    <a:pt x="1429" y="3389"/>
                  </a:cubicBezTo>
                  <a:cubicBezTo>
                    <a:pt x="2140" y="3389"/>
                    <a:pt x="3240" y="2601"/>
                    <a:pt x="3240" y="2158"/>
                  </a:cubicBezTo>
                  <a:cubicBezTo>
                    <a:pt x="3240" y="2126"/>
                    <a:pt x="3240" y="2078"/>
                    <a:pt x="3224" y="2062"/>
                  </a:cubicBezTo>
                  <a:cubicBezTo>
                    <a:pt x="2554" y="1344"/>
                    <a:pt x="2027" y="275"/>
                    <a:pt x="1198" y="35"/>
                  </a:cubicBezTo>
                  <a:cubicBezTo>
                    <a:pt x="1120" y="11"/>
                    <a:pt x="1050" y="0"/>
                    <a:pt x="9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19"/>
            <p:cNvSpPr/>
            <p:nvPr/>
          </p:nvSpPr>
          <p:spPr>
            <a:xfrm>
              <a:off x="2641533" y="950764"/>
              <a:ext cx="177300" cy="151666"/>
            </a:xfrm>
            <a:custGeom>
              <a:rect b="b" l="l" r="r" t="t"/>
              <a:pathLst>
                <a:path extrusionOk="0" h="2935" w="3417">
                  <a:moveTo>
                    <a:pt x="2345" y="0"/>
                  </a:moveTo>
                  <a:cubicBezTo>
                    <a:pt x="2275" y="0"/>
                    <a:pt x="2206" y="14"/>
                    <a:pt x="2140" y="43"/>
                  </a:cubicBezTo>
                  <a:cubicBezTo>
                    <a:pt x="1358" y="426"/>
                    <a:pt x="703" y="1049"/>
                    <a:pt x="1" y="1559"/>
                  </a:cubicBezTo>
                  <a:cubicBezTo>
                    <a:pt x="400" y="2038"/>
                    <a:pt x="735" y="2820"/>
                    <a:pt x="1214" y="2916"/>
                  </a:cubicBezTo>
                  <a:cubicBezTo>
                    <a:pt x="1287" y="2929"/>
                    <a:pt x="1361" y="2935"/>
                    <a:pt x="1436" y="2935"/>
                  </a:cubicBezTo>
                  <a:cubicBezTo>
                    <a:pt x="2376" y="2935"/>
                    <a:pt x="3416" y="1967"/>
                    <a:pt x="3416" y="1272"/>
                  </a:cubicBezTo>
                  <a:cubicBezTo>
                    <a:pt x="3416" y="698"/>
                    <a:pt x="2851" y="0"/>
                    <a:pt x="23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19"/>
            <p:cNvSpPr/>
            <p:nvPr/>
          </p:nvSpPr>
          <p:spPr>
            <a:xfrm>
              <a:off x="3400904" y="534325"/>
              <a:ext cx="183059" cy="171509"/>
            </a:xfrm>
            <a:custGeom>
              <a:rect b="b" l="l" r="r" t="t"/>
              <a:pathLst>
                <a:path extrusionOk="0" h="3319" w="3528">
                  <a:moveTo>
                    <a:pt x="2601" y="1"/>
                  </a:moveTo>
                  <a:cubicBezTo>
                    <a:pt x="2395" y="1"/>
                    <a:pt x="2010" y="226"/>
                    <a:pt x="1868" y="426"/>
                  </a:cubicBezTo>
                  <a:cubicBezTo>
                    <a:pt x="1182" y="1335"/>
                    <a:pt x="559" y="2277"/>
                    <a:pt x="1" y="3075"/>
                  </a:cubicBezTo>
                  <a:cubicBezTo>
                    <a:pt x="447" y="3139"/>
                    <a:pt x="894" y="3235"/>
                    <a:pt x="1341" y="3282"/>
                  </a:cubicBezTo>
                  <a:cubicBezTo>
                    <a:pt x="1429" y="3306"/>
                    <a:pt x="1521" y="3318"/>
                    <a:pt x="1614" y="3318"/>
                  </a:cubicBezTo>
                  <a:cubicBezTo>
                    <a:pt x="1708" y="3318"/>
                    <a:pt x="1804" y="3306"/>
                    <a:pt x="1900" y="3282"/>
                  </a:cubicBezTo>
                  <a:cubicBezTo>
                    <a:pt x="2985" y="2931"/>
                    <a:pt x="3528" y="1974"/>
                    <a:pt x="3256" y="841"/>
                  </a:cubicBezTo>
                  <a:cubicBezTo>
                    <a:pt x="3176" y="506"/>
                    <a:pt x="2953" y="202"/>
                    <a:pt x="2666" y="11"/>
                  </a:cubicBezTo>
                  <a:cubicBezTo>
                    <a:pt x="2647" y="4"/>
                    <a:pt x="2625" y="1"/>
                    <a:pt x="26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19"/>
            <p:cNvSpPr/>
            <p:nvPr/>
          </p:nvSpPr>
          <p:spPr>
            <a:xfrm>
              <a:off x="2288803" y="-37755"/>
              <a:ext cx="188040" cy="132133"/>
            </a:xfrm>
            <a:custGeom>
              <a:rect b="b" l="l" r="r" t="t"/>
              <a:pathLst>
                <a:path extrusionOk="0" h="2557" w="3624">
                  <a:moveTo>
                    <a:pt x="1599" y="0"/>
                  </a:moveTo>
                  <a:cubicBezTo>
                    <a:pt x="1460" y="0"/>
                    <a:pt x="1325" y="16"/>
                    <a:pt x="1197" y="54"/>
                  </a:cubicBezTo>
                  <a:cubicBezTo>
                    <a:pt x="703" y="182"/>
                    <a:pt x="479" y="1219"/>
                    <a:pt x="0" y="2113"/>
                  </a:cubicBezTo>
                  <a:cubicBezTo>
                    <a:pt x="413" y="2284"/>
                    <a:pt x="750" y="2556"/>
                    <a:pt x="977" y="2556"/>
                  </a:cubicBezTo>
                  <a:cubicBezTo>
                    <a:pt x="1004" y="2556"/>
                    <a:pt x="1030" y="2552"/>
                    <a:pt x="1054" y="2544"/>
                  </a:cubicBezTo>
                  <a:cubicBezTo>
                    <a:pt x="1852" y="2240"/>
                    <a:pt x="2618" y="1857"/>
                    <a:pt x="3352" y="1395"/>
                  </a:cubicBezTo>
                  <a:cubicBezTo>
                    <a:pt x="3559" y="1267"/>
                    <a:pt x="3527" y="772"/>
                    <a:pt x="3623" y="453"/>
                  </a:cubicBezTo>
                  <a:cubicBezTo>
                    <a:pt x="2945" y="323"/>
                    <a:pt x="2224" y="0"/>
                    <a:pt x="15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19"/>
            <p:cNvSpPr/>
            <p:nvPr/>
          </p:nvSpPr>
          <p:spPr>
            <a:xfrm>
              <a:off x="2998466" y="-51190"/>
              <a:ext cx="166507" cy="184480"/>
            </a:xfrm>
            <a:custGeom>
              <a:rect b="b" l="l" r="r" t="t"/>
              <a:pathLst>
                <a:path extrusionOk="0" h="3570" w="3209">
                  <a:moveTo>
                    <a:pt x="1916" y="0"/>
                  </a:moveTo>
                  <a:cubicBezTo>
                    <a:pt x="1677" y="0"/>
                    <a:pt x="1387" y="95"/>
                    <a:pt x="1325" y="218"/>
                  </a:cubicBezTo>
                  <a:cubicBezTo>
                    <a:pt x="862" y="1256"/>
                    <a:pt x="479" y="2325"/>
                    <a:pt x="0" y="3570"/>
                  </a:cubicBezTo>
                  <a:cubicBezTo>
                    <a:pt x="2235" y="3506"/>
                    <a:pt x="3208" y="2261"/>
                    <a:pt x="2698" y="601"/>
                  </a:cubicBezTo>
                  <a:cubicBezTo>
                    <a:pt x="2586" y="330"/>
                    <a:pt x="2378" y="122"/>
                    <a:pt x="2107" y="27"/>
                  </a:cubicBezTo>
                  <a:cubicBezTo>
                    <a:pt x="2053" y="9"/>
                    <a:pt x="1986" y="0"/>
                    <a:pt x="19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19"/>
            <p:cNvSpPr/>
            <p:nvPr/>
          </p:nvSpPr>
          <p:spPr>
            <a:xfrm>
              <a:off x="4260470" y="105898"/>
              <a:ext cx="135011" cy="162208"/>
            </a:xfrm>
            <a:custGeom>
              <a:rect b="b" l="l" r="r" t="t"/>
              <a:pathLst>
                <a:path extrusionOk="0" h="3139" w="2602">
                  <a:moveTo>
                    <a:pt x="1264" y="1"/>
                  </a:moveTo>
                  <a:cubicBezTo>
                    <a:pt x="668" y="1"/>
                    <a:pt x="1" y="1211"/>
                    <a:pt x="16" y="2269"/>
                  </a:cubicBezTo>
                  <a:cubicBezTo>
                    <a:pt x="30" y="2845"/>
                    <a:pt x="315" y="3139"/>
                    <a:pt x="760" y="3139"/>
                  </a:cubicBezTo>
                  <a:cubicBezTo>
                    <a:pt x="832" y="3139"/>
                    <a:pt x="909" y="3131"/>
                    <a:pt x="990" y="3115"/>
                  </a:cubicBezTo>
                  <a:cubicBezTo>
                    <a:pt x="1995" y="3115"/>
                    <a:pt x="2570" y="2445"/>
                    <a:pt x="2586" y="1344"/>
                  </a:cubicBezTo>
                  <a:cubicBezTo>
                    <a:pt x="2602" y="466"/>
                    <a:pt x="2107" y="83"/>
                    <a:pt x="1309" y="3"/>
                  </a:cubicBezTo>
                  <a:cubicBezTo>
                    <a:pt x="1294" y="1"/>
                    <a:pt x="1279" y="1"/>
                    <a:pt x="126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19"/>
            <p:cNvSpPr/>
            <p:nvPr/>
          </p:nvSpPr>
          <p:spPr>
            <a:xfrm>
              <a:off x="5738585" y="1626967"/>
              <a:ext cx="196290" cy="161071"/>
            </a:xfrm>
            <a:custGeom>
              <a:rect b="b" l="l" r="r" t="t"/>
              <a:pathLst>
                <a:path extrusionOk="0" h="3117" w="3783">
                  <a:moveTo>
                    <a:pt x="1078" y="0"/>
                  </a:moveTo>
                  <a:cubicBezTo>
                    <a:pt x="1057" y="0"/>
                    <a:pt x="1038" y="4"/>
                    <a:pt x="1022" y="12"/>
                  </a:cubicBezTo>
                  <a:cubicBezTo>
                    <a:pt x="1" y="522"/>
                    <a:pt x="703" y="1592"/>
                    <a:pt x="655" y="2438"/>
                  </a:cubicBezTo>
                  <a:cubicBezTo>
                    <a:pt x="655" y="2533"/>
                    <a:pt x="655" y="2693"/>
                    <a:pt x="719" y="2725"/>
                  </a:cubicBezTo>
                  <a:cubicBezTo>
                    <a:pt x="906" y="2869"/>
                    <a:pt x="1223" y="3117"/>
                    <a:pt x="1354" y="3117"/>
                  </a:cubicBezTo>
                  <a:cubicBezTo>
                    <a:pt x="1368" y="3117"/>
                    <a:pt x="1380" y="3114"/>
                    <a:pt x="1389" y="3108"/>
                  </a:cubicBezTo>
                  <a:cubicBezTo>
                    <a:pt x="1779" y="2848"/>
                    <a:pt x="2174" y="2696"/>
                    <a:pt x="2584" y="2696"/>
                  </a:cubicBezTo>
                  <a:cubicBezTo>
                    <a:pt x="2928" y="2696"/>
                    <a:pt x="3283" y="2803"/>
                    <a:pt x="3655" y="3044"/>
                  </a:cubicBezTo>
                  <a:cubicBezTo>
                    <a:pt x="3703" y="2932"/>
                    <a:pt x="3735" y="2821"/>
                    <a:pt x="3783" y="2725"/>
                  </a:cubicBezTo>
                  <a:cubicBezTo>
                    <a:pt x="3448" y="2246"/>
                    <a:pt x="3097" y="1799"/>
                    <a:pt x="2714" y="1384"/>
                  </a:cubicBezTo>
                  <a:cubicBezTo>
                    <a:pt x="2204" y="889"/>
                    <a:pt x="1398" y="0"/>
                    <a:pt x="10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19"/>
            <p:cNvSpPr/>
            <p:nvPr/>
          </p:nvSpPr>
          <p:spPr>
            <a:xfrm>
              <a:off x="4915496" y="2406103"/>
              <a:ext cx="196290" cy="160451"/>
            </a:xfrm>
            <a:custGeom>
              <a:rect b="b" l="l" r="r" t="t"/>
              <a:pathLst>
                <a:path extrusionOk="0" h="3105" w="3783">
                  <a:moveTo>
                    <a:pt x="1084" y="1"/>
                  </a:moveTo>
                  <a:cubicBezTo>
                    <a:pt x="1061" y="1"/>
                    <a:pt x="1040" y="6"/>
                    <a:pt x="1021" y="15"/>
                  </a:cubicBezTo>
                  <a:cubicBezTo>
                    <a:pt x="0" y="510"/>
                    <a:pt x="702" y="1579"/>
                    <a:pt x="654" y="2441"/>
                  </a:cubicBezTo>
                  <a:cubicBezTo>
                    <a:pt x="654" y="2537"/>
                    <a:pt x="654" y="2680"/>
                    <a:pt x="718" y="2712"/>
                  </a:cubicBezTo>
                  <a:cubicBezTo>
                    <a:pt x="905" y="2856"/>
                    <a:pt x="1223" y="3104"/>
                    <a:pt x="1353" y="3104"/>
                  </a:cubicBezTo>
                  <a:cubicBezTo>
                    <a:pt x="1367" y="3104"/>
                    <a:pt x="1379" y="3102"/>
                    <a:pt x="1388" y="3095"/>
                  </a:cubicBezTo>
                  <a:cubicBezTo>
                    <a:pt x="1779" y="2835"/>
                    <a:pt x="2169" y="2684"/>
                    <a:pt x="2577" y="2684"/>
                  </a:cubicBezTo>
                  <a:cubicBezTo>
                    <a:pt x="2920" y="2684"/>
                    <a:pt x="3276" y="2791"/>
                    <a:pt x="3655" y="3031"/>
                  </a:cubicBezTo>
                  <a:lnTo>
                    <a:pt x="3782" y="2712"/>
                  </a:lnTo>
                  <a:cubicBezTo>
                    <a:pt x="3447" y="2234"/>
                    <a:pt x="3096" y="1787"/>
                    <a:pt x="2713" y="1372"/>
                  </a:cubicBezTo>
                  <a:cubicBezTo>
                    <a:pt x="2207" y="881"/>
                    <a:pt x="1410" y="1"/>
                    <a:pt x="10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19"/>
            <p:cNvSpPr/>
            <p:nvPr/>
          </p:nvSpPr>
          <p:spPr>
            <a:xfrm>
              <a:off x="4930388" y="1131674"/>
              <a:ext cx="145804" cy="158384"/>
            </a:xfrm>
            <a:custGeom>
              <a:rect b="b" l="l" r="r" t="t"/>
              <a:pathLst>
                <a:path extrusionOk="0" h="3065" w="2810">
                  <a:moveTo>
                    <a:pt x="973" y="0"/>
                  </a:moveTo>
                  <a:cubicBezTo>
                    <a:pt x="495" y="0"/>
                    <a:pt x="43" y="971"/>
                    <a:pt x="0" y="2463"/>
                  </a:cubicBezTo>
                  <a:cubicBezTo>
                    <a:pt x="191" y="2595"/>
                    <a:pt x="598" y="3065"/>
                    <a:pt x="823" y="3065"/>
                  </a:cubicBezTo>
                  <a:cubicBezTo>
                    <a:pt x="843" y="3065"/>
                    <a:pt x="861" y="3061"/>
                    <a:pt x="878" y="3053"/>
                  </a:cubicBezTo>
                  <a:cubicBezTo>
                    <a:pt x="1580" y="2750"/>
                    <a:pt x="2171" y="2224"/>
                    <a:pt x="2809" y="1793"/>
                  </a:cubicBezTo>
                  <a:cubicBezTo>
                    <a:pt x="2267" y="1202"/>
                    <a:pt x="1820" y="436"/>
                    <a:pt x="1165" y="53"/>
                  </a:cubicBezTo>
                  <a:cubicBezTo>
                    <a:pt x="1101" y="17"/>
                    <a:pt x="1037" y="0"/>
                    <a:pt x="97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19"/>
            <p:cNvSpPr/>
            <p:nvPr/>
          </p:nvSpPr>
          <p:spPr>
            <a:xfrm>
              <a:off x="4919595" y="1432415"/>
              <a:ext cx="145804" cy="158642"/>
            </a:xfrm>
            <a:custGeom>
              <a:rect b="b" l="l" r="r" t="t"/>
              <a:pathLst>
                <a:path extrusionOk="0" h="3070" w="2810">
                  <a:moveTo>
                    <a:pt x="973" y="1"/>
                  </a:moveTo>
                  <a:cubicBezTo>
                    <a:pt x="507" y="1"/>
                    <a:pt x="57" y="982"/>
                    <a:pt x="1" y="2468"/>
                  </a:cubicBezTo>
                  <a:cubicBezTo>
                    <a:pt x="192" y="2600"/>
                    <a:pt x="612" y="3070"/>
                    <a:pt x="840" y="3070"/>
                  </a:cubicBezTo>
                  <a:cubicBezTo>
                    <a:pt x="860" y="3070"/>
                    <a:pt x="878" y="3066"/>
                    <a:pt x="895" y="3059"/>
                  </a:cubicBezTo>
                  <a:cubicBezTo>
                    <a:pt x="1581" y="2755"/>
                    <a:pt x="2187" y="2229"/>
                    <a:pt x="2810" y="1798"/>
                  </a:cubicBezTo>
                  <a:cubicBezTo>
                    <a:pt x="2283" y="1191"/>
                    <a:pt x="1836" y="441"/>
                    <a:pt x="1166" y="58"/>
                  </a:cubicBezTo>
                  <a:cubicBezTo>
                    <a:pt x="1102" y="19"/>
                    <a:pt x="1037" y="1"/>
                    <a:pt x="9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19"/>
            <p:cNvSpPr/>
            <p:nvPr/>
          </p:nvSpPr>
          <p:spPr>
            <a:xfrm>
              <a:off x="4257149" y="971123"/>
              <a:ext cx="133351" cy="193833"/>
            </a:xfrm>
            <a:custGeom>
              <a:rect b="b" l="l" r="r" t="t"/>
              <a:pathLst>
                <a:path extrusionOk="0" h="3751" w="2570">
                  <a:moveTo>
                    <a:pt x="1357" y="0"/>
                  </a:moveTo>
                  <a:cubicBezTo>
                    <a:pt x="1070" y="351"/>
                    <a:pt x="639" y="655"/>
                    <a:pt x="495" y="1054"/>
                  </a:cubicBezTo>
                  <a:cubicBezTo>
                    <a:pt x="256" y="1740"/>
                    <a:pt x="96" y="2458"/>
                    <a:pt x="32" y="3176"/>
                  </a:cubicBezTo>
                  <a:cubicBezTo>
                    <a:pt x="0" y="3384"/>
                    <a:pt x="304" y="3623"/>
                    <a:pt x="383" y="3751"/>
                  </a:cubicBezTo>
                  <a:cubicBezTo>
                    <a:pt x="1644" y="3703"/>
                    <a:pt x="2570" y="2235"/>
                    <a:pt x="2171" y="1117"/>
                  </a:cubicBezTo>
                  <a:cubicBezTo>
                    <a:pt x="2027" y="702"/>
                    <a:pt x="1644" y="367"/>
                    <a:pt x="13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19"/>
            <p:cNvSpPr/>
            <p:nvPr/>
          </p:nvSpPr>
          <p:spPr>
            <a:xfrm>
              <a:off x="4763933" y="1229596"/>
              <a:ext cx="129252" cy="167995"/>
            </a:xfrm>
            <a:custGeom>
              <a:rect b="b" l="l" r="r" t="t"/>
              <a:pathLst>
                <a:path extrusionOk="0" h="3251" w="2491">
                  <a:moveTo>
                    <a:pt x="1415" y="0"/>
                  </a:moveTo>
                  <a:cubicBezTo>
                    <a:pt x="1042" y="0"/>
                    <a:pt x="0" y="1563"/>
                    <a:pt x="0" y="2308"/>
                  </a:cubicBezTo>
                  <a:cubicBezTo>
                    <a:pt x="0" y="3153"/>
                    <a:pt x="639" y="3233"/>
                    <a:pt x="1245" y="3249"/>
                  </a:cubicBezTo>
                  <a:cubicBezTo>
                    <a:pt x="1262" y="3250"/>
                    <a:pt x="1280" y="3250"/>
                    <a:pt x="1296" y="3250"/>
                  </a:cubicBezTo>
                  <a:cubicBezTo>
                    <a:pt x="1973" y="3250"/>
                    <a:pt x="2475" y="2631"/>
                    <a:pt x="2490" y="1510"/>
                  </a:cubicBezTo>
                  <a:cubicBezTo>
                    <a:pt x="2267" y="1158"/>
                    <a:pt x="1995" y="456"/>
                    <a:pt x="1485" y="25"/>
                  </a:cubicBezTo>
                  <a:cubicBezTo>
                    <a:pt x="1465" y="8"/>
                    <a:pt x="1442" y="0"/>
                    <a:pt x="14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19"/>
            <p:cNvSpPr/>
            <p:nvPr/>
          </p:nvSpPr>
          <p:spPr>
            <a:xfrm>
              <a:off x="1816784" y="1607744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751" y="1"/>
                  </a:moveTo>
                  <a:lnTo>
                    <a:pt x="751" y="1"/>
                  </a:lnTo>
                  <a:cubicBezTo>
                    <a:pt x="1" y="1262"/>
                    <a:pt x="17" y="2203"/>
                    <a:pt x="767" y="3384"/>
                  </a:cubicBezTo>
                  <a:cubicBezTo>
                    <a:pt x="939" y="3658"/>
                    <a:pt x="1117" y="3746"/>
                    <a:pt x="1303" y="3746"/>
                  </a:cubicBezTo>
                  <a:cubicBezTo>
                    <a:pt x="1631" y="3746"/>
                    <a:pt x="1980" y="3474"/>
                    <a:pt x="2354" y="3474"/>
                  </a:cubicBezTo>
                  <a:cubicBezTo>
                    <a:pt x="2497" y="3474"/>
                    <a:pt x="2643" y="3514"/>
                    <a:pt x="2793" y="3623"/>
                  </a:cubicBezTo>
                  <a:cubicBezTo>
                    <a:pt x="2458" y="2059"/>
                    <a:pt x="1916" y="910"/>
                    <a:pt x="7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19"/>
            <p:cNvSpPr/>
            <p:nvPr/>
          </p:nvSpPr>
          <p:spPr>
            <a:xfrm>
              <a:off x="2692071" y="741640"/>
              <a:ext cx="139992" cy="170114"/>
            </a:xfrm>
            <a:custGeom>
              <a:rect b="b" l="l" r="r" t="t"/>
              <a:pathLst>
                <a:path extrusionOk="0" h="3292" w="2698">
                  <a:moveTo>
                    <a:pt x="2058" y="0"/>
                  </a:moveTo>
                  <a:cubicBezTo>
                    <a:pt x="1891" y="0"/>
                    <a:pt x="1716" y="42"/>
                    <a:pt x="1660" y="116"/>
                  </a:cubicBezTo>
                  <a:cubicBezTo>
                    <a:pt x="1086" y="803"/>
                    <a:pt x="575" y="1537"/>
                    <a:pt x="128" y="2319"/>
                  </a:cubicBezTo>
                  <a:cubicBezTo>
                    <a:pt x="0" y="2526"/>
                    <a:pt x="144" y="3005"/>
                    <a:pt x="336" y="3212"/>
                  </a:cubicBezTo>
                  <a:cubicBezTo>
                    <a:pt x="385" y="3269"/>
                    <a:pt x="618" y="3291"/>
                    <a:pt x="885" y="3291"/>
                  </a:cubicBezTo>
                  <a:cubicBezTo>
                    <a:pt x="1218" y="3291"/>
                    <a:pt x="1605" y="3257"/>
                    <a:pt x="1756" y="3212"/>
                  </a:cubicBezTo>
                  <a:cubicBezTo>
                    <a:pt x="2506" y="2973"/>
                    <a:pt x="2650" y="1776"/>
                    <a:pt x="2698" y="643"/>
                  </a:cubicBezTo>
                  <a:cubicBezTo>
                    <a:pt x="2634" y="531"/>
                    <a:pt x="2554" y="212"/>
                    <a:pt x="2362" y="68"/>
                  </a:cubicBezTo>
                  <a:cubicBezTo>
                    <a:pt x="2296" y="22"/>
                    <a:pt x="2179" y="0"/>
                    <a:pt x="20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19"/>
            <p:cNvSpPr/>
            <p:nvPr/>
          </p:nvSpPr>
          <p:spPr>
            <a:xfrm>
              <a:off x="2613410" y="2124637"/>
              <a:ext cx="180569" cy="121591"/>
            </a:xfrm>
            <a:custGeom>
              <a:rect b="b" l="l" r="r" t="t"/>
              <a:pathLst>
                <a:path extrusionOk="0" h="2353" w="3480">
                  <a:moveTo>
                    <a:pt x="562" y="1"/>
                  </a:moveTo>
                  <a:cubicBezTo>
                    <a:pt x="376" y="1"/>
                    <a:pt x="181" y="36"/>
                    <a:pt x="0" y="36"/>
                  </a:cubicBezTo>
                  <a:cubicBezTo>
                    <a:pt x="32" y="291"/>
                    <a:pt x="0" y="563"/>
                    <a:pt x="112" y="786"/>
                  </a:cubicBezTo>
                  <a:cubicBezTo>
                    <a:pt x="564" y="1676"/>
                    <a:pt x="1830" y="2353"/>
                    <a:pt x="2995" y="2353"/>
                  </a:cubicBezTo>
                  <a:cubicBezTo>
                    <a:pt x="3104" y="2353"/>
                    <a:pt x="3213" y="2347"/>
                    <a:pt x="3320" y="2334"/>
                  </a:cubicBezTo>
                  <a:cubicBezTo>
                    <a:pt x="3479" y="978"/>
                    <a:pt x="3464" y="1010"/>
                    <a:pt x="2298" y="643"/>
                  </a:cubicBezTo>
                  <a:cubicBezTo>
                    <a:pt x="1788" y="499"/>
                    <a:pt x="1325" y="196"/>
                    <a:pt x="830" y="36"/>
                  </a:cubicBezTo>
                  <a:cubicBezTo>
                    <a:pt x="745" y="9"/>
                    <a:pt x="655" y="1"/>
                    <a:pt x="5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19"/>
            <p:cNvSpPr/>
            <p:nvPr/>
          </p:nvSpPr>
          <p:spPr>
            <a:xfrm>
              <a:off x="1606432" y="1707216"/>
              <a:ext cx="124271" cy="161174"/>
            </a:xfrm>
            <a:custGeom>
              <a:rect b="b" l="l" r="r" t="t"/>
              <a:pathLst>
                <a:path extrusionOk="0" h="3119" w="2395">
                  <a:moveTo>
                    <a:pt x="1359" y="0"/>
                  </a:moveTo>
                  <a:cubicBezTo>
                    <a:pt x="1065" y="0"/>
                    <a:pt x="774" y="40"/>
                    <a:pt x="496" y="119"/>
                  </a:cubicBezTo>
                  <a:cubicBezTo>
                    <a:pt x="256" y="198"/>
                    <a:pt x="1" y="837"/>
                    <a:pt x="97" y="1092"/>
                  </a:cubicBezTo>
                  <a:cubicBezTo>
                    <a:pt x="336" y="1778"/>
                    <a:pt x="767" y="2401"/>
                    <a:pt x="1134" y="3055"/>
                  </a:cubicBezTo>
                  <a:lnTo>
                    <a:pt x="1469" y="3119"/>
                  </a:lnTo>
                  <a:cubicBezTo>
                    <a:pt x="1788" y="2417"/>
                    <a:pt x="2076" y="1698"/>
                    <a:pt x="2315" y="980"/>
                  </a:cubicBezTo>
                  <a:cubicBezTo>
                    <a:pt x="2395" y="709"/>
                    <a:pt x="2219" y="103"/>
                    <a:pt x="2092" y="87"/>
                  </a:cubicBezTo>
                  <a:cubicBezTo>
                    <a:pt x="1851" y="28"/>
                    <a:pt x="1605" y="0"/>
                    <a:pt x="13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19"/>
            <p:cNvSpPr/>
            <p:nvPr/>
          </p:nvSpPr>
          <p:spPr>
            <a:xfrm>
              <a:off x="6247029" y="1608571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1261" y="0"/>
                  </a:moveTo>
                  <a:cubicBezTo>
                    <a:pt x="987" y="0"/>
                    <a:pt x="525" y="390"/>
                    <a:pt x="415" y="687"/>
                  </a:cubicBezTo>
                  <a:cubicBezTo>
                    <a:pt x="0" y="1868"/>
                    <a:pt x="575" y="2522"/>
                    <a:pt x="2362" y="2921"/>
                  </a:cubicBezTo>
                  <a:cubicBezTo>
                    <a:pt x="2362" y="2107"/>
                    <a:pt x="2474" y="1373"/>
                    <a:pt x="2315" y="687"/>
                  </a:cubicBezTo>
                  <a:cubicBezTo>
                    <a:pt x="2251" y="384"/>
                    <a:pt x="1660" y="33"/>
                    <a:pt x="1277" y="1"/>
                  </a:cubicBezTo>
                  <a:cubicBezTo>
                    <a:pt x="1272" y="0"/>
                    <a:pt x="1267" y="0"/>
                    <a:pt x="12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19"/>
            <p:cNvSpPr/>
            <p:nvPr/>
          </p:nvSpPr>
          <p:spPr>
            <a:xfrm>
              <a:off x="6381988" y="2781255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1277" y="0"/>
                  </a:moveTo>
                  <a:cubicBezTo>
                    <a:pt x="1004" y="0"/>
                    <a:pt x="541" y="390"/>
                    <a:pt x="432" y="687"/>
                  </a:cubicBezTo>
                  <a:cubicBezTo>
                    <a:pt x="1" y="1868"/>
                    <a:pt x="575" y="2522"/>
                    <a:pt x="2379" y="2921"/>
                  </a:cubicBezTo>
                  <a:cubicBezTo>
                    <a:pt x="2379" y="2107"/>
                    <a:pt x="2475" y="1373"/>
                    <a:pt x="2331" y="687"/>
                  </a:cubicBezTo>
                  <a:cubicBezTo>
                    <a:pt x="2251" y="368"/>
                    <a:pt x="1677" y="33"/>
                    <a:pt x="1294" y="1"/>
                  </a:cubicBezTo>
                  <a:cubicBezTo>
                    <a:pt x="1288" y="0"/>
                    <a:pt x="1283" y="0"/>
                    <a:pt x="12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19"/>
            <p:cNvSpPr/>
            <p:nvPr/>
          </p:nvSpPr>
          <p:spPr>
            <a:xfrm>
              <a:off x="4747381" y="1770258"/>
              <a:ext cx="117629" cy="145155"/>
            </a:xfrm>
            <a:custGeom>
              <a:rect b="b" l="l" r="r" t="t"/>
              <a:pathLst>
                <a:path extrusionOk="0" h="2809" w="2267">
                  <a:moveTo>
                    <a:pt x="1363" y="0"/>
                  </a:moveTo>
                  <a:cubicBezTo>
                    <a:pt x="1133" y="0"/>
                    <a:pt x="892" y="36"/>
                    <a:pt x="687" y="48"/>
                  </a:cubicBezTo>
                  <a:cubicBezTo>
                    <a:pt x="463" y="48"/>
                    <a:pt x="80" y="574"/>
                    <a:pt x="64" y="893"/>
                  </a:cubicBezTo>
                  <a:cubicBezTo>
                    <a:pt x="0" y="1596"/>
                    <a:pt x="1086" y="2649"/>
                    <a:pt x="2043" y="2809"/>
                  </a:cubicBezTo>
                  <a:cubicBezTo>
                    <a:pt x="2107" y="2138"/>
                    <a:pt x="2267" y="1452"/>
                    <a:pt x="2235" y="782"/>
                  </a:cubicBezTo>
                  <a:cubicBezTo>
                    <a:pt x="2183" y="127"/>
                    <a:pt x="1792" y="0"/>
                    <a:pt x="13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19"/>
            <p:cNvSpPr/>
            <p:nvPr/>
          </p:nvSpPr>
          <p:spPr>
            <a:xfrm>
              <a:off x="4695182" y="2299655"/>
              <a:ext cx="117681" cy="145207"/>
            </a:xfrm>
            <a:custGeom>
              <a:rect b="b" l="l" r="r" t="t"/>
              <a:pathLst>
                <a:path extrusionOk="0" h="2810" w="2268">
                  <a:moveTo>
                    <a:pt x="1375" y="1"/>
                  </a:moveTo>
                  <a:cubicBezTo>
                    <a:pt x="1143" y="1"/>
                    <a:pt x="899" y="37"/>
                    <a:pt x="687" y="48"/>
                  </a:cubicBezTo>
                  <a:cubicBezTo>
                    <a:pt x="464" y="48"/>
                    <a:pt x="97" y="575"/>
                    <a:pt x="65" y="894"/>
                  </a:cubicBezTo>
                  <a:cubicBezTo>
                    <a:pt x="1" y="1596"/>
                    <a:pt x="1102" y="2650"/>
                    <a:pt x="2044" y="2809"/>
                  </a:cubicBezTo>
                  <a:cubicBezTo>
                    <a:pt x="2107" y="2123"/>
                    <a:pt x="2267" y="1453"/>
                    <a:pt x="2235" y="783"/>
                  </a:cubicBezTo>
                  <a:cubicBezTo>
                    <a:pt x="2194" y="128"/>
                    <a:pt x="1807" y="1"/>
                    <a:pt x="13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19"/>
            <p:cNvSpPr/>
            <p:nvPr/>
          </p:nvSpPr>
          <p:spPr>
            <a:xfrm>
              <a:off x="5216080" y="2206023"/>
              <a:ext cx="118459" cy="145620"/>
            </a:xfrm>
            <a:custGeom>
              <a:rect b="b" l="l" r="r" t="t"/>
              <a:pathLst>
                <a:path extrusionOk="0" h="2818" w="2283">
                  <a:moveTo>
                    <a:pt x="1365" y="1"/>
                  </a:moveTo>
                  <a:cubicBezTo>
                    <a:pt x="1134" y="1"/>
                    <a:pt x="893" y="35"/>
                    <a:pt x="686" y="41"/>
                  </a:cubicBezTo>
                  <a:cubicBezTo>
                    <a:pt x="463" y="57"/>
                    <a:pt x="80" y="584"/>
                    <a:pt x="64" y="887"/>
                  </a:cubicBezTo>
                  <a:cubicBezTo>
                    <a:pt x="0" y="1605"/>
                    <a:pt x="1085" y="2658"/>
                    <a:pt x="2043" y="2818"/>
                  </a:cubicBezTo>
                  <a:cubicBezTo>
                    <a:pt x="2107" y="2132"/>
                    <a:pt x="2282" y="1445"/>
                    <a:pt x="2235" y="775"/>
                  </a:cubicBezTo>
                  <a:cubicBezTo>
                    <a:pt x="2183" y="121"/>
                    <a:pt x="1793" y="1"/>
                    <a:pt x="13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19"/>
            <p:cNvSpPr/>
            <p:nvPr/>
          </p:nvSpPr>
          <p:spPr>
            <a:xfrm>
              <a:off x="6810111" y="979288"/>
              <a:ext cx="204592" cy="135647"/>
            </a:xfrm>
            <a:custGeom>
              <a:rect b="b" l="l" r="r" t="t"/>
              <a:pathLst>
                <a:path extrusionOk="0" h="2625" w="3943">
                  <a:moveTo>
                    <a:pt x="3290" y="0"/>
                  </a:moveTo>
                  <a:cubicBezTo>
                    <a:pt x="3284" y="0"/>
                    <a:pt x="3278" y="1"/>
                    <a:pt x="3272" y="2"/>
                  </a:cubicBezTo>
                  <a:cubicBezTo>
                    <a:pt x="1772" y="241"/>
                    <a:pt x="799" y="1199"/>
                    <a:pt x="1" y="2587"/>
                  </a:cubicBezTo>
                  <a:cubicBezTo>
                    <a:pt x="143" y="2613"/>
                    <a:pt x="276" y="2624"/>
                    <a:pt x="403" y="2624"/>
                  </a:cubicBezTo>
                  <a:cubicBezTo>
                    <a:pt x="1232" y="2624"/>
                    <a:pt x="1765" y="2127"/>
                    <a:pt x="2347" y="1725"/>
                  </a:cubicBezTo>
                  <a:cubicBezTo>
                    <a:pt x="2666" y="1502"/>
                    <a:pt x="3065" y="1374"/>
                    <a:pt x="3400" y="1183"/>
                  </a:cubicBezTo>
                  <a:cubicBezTo>
                    <a:pt x="3592" y="1023"/>
                    <a:pt x="3783" y="848"/>
                    <a:pt x="3943" y="656"/>
                  </a:cubicBezTo>
                  <a:cubicBezTo>
                    <a:pt x="3727" y="440"/>
                    <a:pt x="3466" y="0"/>
                    <a:pt x="32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19"/>
            <p:cNvSpPr/>
            <p:nvPr/>
          </p:nvSpPr>
          <p:spPr>
            <a:xfrm>
              <a:off x="7210084" y="220485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1166" y="0"/>
                  </a:moveTo>
                  <a:cubicBezTo>
                    <a:pt x="823" y="0"/>
                    <a:pt x="403" y="319"/>
                    <a:pt x="129" y="593"/>
                  </a:cubicBezTo>
                  <a:cubicBezTo>
                    <a:pt x="1" y="721"/>
                    <a:pt x="33" y="1279"/>
                    <a:pt x="144" y="1359"/>
                  </a:cubicBezTo>
                  <a:cubicBezTo>
                    <a:pt x="735" y="1662"/>
                    <a:pt x="1325" y="1934"/>
                    <a:pt x="1948" y="2173"/>
                  </a:cubicBezTo>
                  <a:lnTo>
                    <a:pt x="2283" y="2508"/>
                  </a:lnTo>
                  <a:cubicBezTo>
                    <a:pt x="2475" y="2157"/>
                    <a:pt x="2730" y="1822"/>
                    <a:pt x="2794" y="1455"/>
                  </a:cubicBezTo>
                  <a:cubicBezTo>
                    <a:pt x="2826" y="1168"/>
                    <a:pt x="2714" y="880"/>
                    <a:pt x="2506" y="673"/>
                  </a:cubicBezTo>
                  <a:cubicBezTo>
                    <a:pt x="2123" y="370"/>
                    <a:pt x="1661" y="34"/>
                    <a:pt x="1214" y="2"/>
                  </a:cubicBezTo>
                  <a:cubicBezTo>
                    <a:pt x="1198" y="1"/>
                    <a:pt x="1182" y="0"/>
                    <a:pt x="1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19"/>
            <p:cNvSpPr/>
            <p:nvPr/>
          </p:nvSpPr>
          <p:spPr>
            <a:xfrm>
              <a:off x="1335684" y="94685"/>
              <a:ext cx="198781" cy="89915"/>
            </a:xfrm>
            <a:custGeom>
              <a:rect b="b" l="l" r="r" t="t"/>
              <a:pathLst>
                <a:path extrusionOk="0" h="1740" w="3831">
                  <a:moveTo>
                    <a:pt x="2867" y="0"/>
                  </a:moveTo>
                  <a:cubicBezTo>
                    <a:pt x="2824" y="0"/>
                    <a:pt x="2789" y="9"/>
                    <a:pt x="2761" y="29"/>
                  </a:cubicBezTo>
                  <a:cubicBezTo>
                    <a:pt x="2443" y="267"/>
                    <a:pt x="2206" y="481"/>
                    <a:pt x="1871" y="481"/>
                  </a:cubicBezTo>
                  <a:cubicBezTo>
                    <a:pt x="1735" y="481"/>
                    <a:pt x="1584" y="446"/>
                    <a:pt x="1405" y="364"/>
                  </a:cubicBezTo>
                  <a:cubicBezTo>
                    <a:pt x="1352" y="339"/>
                    <a:pt x="1290" y="328"/>
                    <a:pt x="1222" y="328"/>
                  </a:cubicBezTo>
                  <a:cubicBezTo>
                    <a:pt x="942" y="328"/>
                    <a:pt x="561" y="516"/>
                    <a:pt x="304" y="683"/>
                  </a:cubicBezTo>
                  <a:cubicBezTo>
                    <a:pt x="112" y="811"/>
                    <a:pt x="32" y="1178"/>
                    <a:pt x="0" y="1433"/>
                  </a:cubicBezTo>
                  <a:cubicBezTo>
                    <a:pt x="0" y="1529"/>
                    <a:pt x="335" y="1736"/>
                    <a:pt x="527" y="1736"/>
                  </a:cubicBezTo>
                  <a:cubicBezTo>
                    <a:pt x="589" y="1739"/>
                    <a:pt x="651" y="1740"/>
                    <a:pt x="712" y="1740"/>
                  </a:cubicBezTo>
                  <a:cubicBezTo>
                    <a:pt x="1819" y="1740"/>
                    <a:pt x="2813" y="1338"/>
                    <a:pt x="3751" y="779"/>
                  </a:cubicBezTo>
                  <a:cubicBezTo>
                    <a:pt x="3783" y="635"/>
                    <a:pt x="3815" y="507"/>
                    <a:pt x="3830" y="364"/>
                  </a:cubicBezTo>
                  <a:cubicBezTo>
                    <a:pt x="3520" y="256"/>
                    <a:pt x="3097" y="0"/>
                    <a:pt x="28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19"/>
            <p:cNvSpPr/>
            <p:nvPr/>
          </p:nvSpPr>
          <p:spPr>
            <a:xfrm>
              <a:off x="2832012" y="80578"/>
              <a:ext cx="128422" cy="165722"/>
            </a:xfrm>
            <a:custGeom>
              <a:rect b="b" l="l" r="r" t="t"/>
              <a:pathLst>
                <a:path extrusionOk="0" h="3207" w="2475">
                  <a:moveTo>
                    <a:pt x="1297" y="1"/>
                  </a:moveTo>
                  <a:cubicBezTo>
                    <a:pt x="1250" y="1"/>
                    <a:pt x="1220" y="5"/>
                    <a:pt x="1214" y="14"/>
                  </a:cubicBezTo>
                  <a:cubicBezTo>
                    <a:pt x="767" y="1020"/>
                    <a:pt x="1" y="1993"/>
                    <a:pt x="862" y="3206"/>
                  </a:cubicBezTo>
                  <a:cubicBezTo>
                    <a:pt x="1612" y="2839"/>
                    <a:pt x="2474" y="812"/>
                    <a:pt x="2091" y="238"/>
                  </a:cubicBezTo>
                  <a:cubicBezTo>
                    <a:pt x="1988" y="83"/>
                    <a:pt x="1497" y="1"/>
                    <a:pt x="1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19"/>
            <p:cNvSpPr/>
            <p:nvPr/>
          </p:nvSpPr>
          <p:spPr>
            <a:xfrm>
              <a:off x="2664727" y="1742147"/>
              <a:ext cx="104398" cy="121385"/>
            </a:xfrm>
            <a:custGeom>
              <a:rect b="b" l="l" r="r" t="t"/>
              <a:pathLst>
                <a:path extrusionOk="0" h="2349" w="2012">
                  <a:moveTo>
                    <a:pt x="848" y="1"/>
                  </a:moveTo>
                  <a:cubicBezTo>
                    <a:pt x="842" y="1"/>
                    <a:pt x="836" y="1"/>
                    <a:pt x="831" y="1"/>
                  </a:cubicBezTo>
                  <a:cubicBezTo>
                    <a:pt x="144" y="17"/>
                    <a:pt x="1" y="464"/>
                    <a:pt x="33" y="1022"/>
                  </a:cubicBezTo>
                  <a:cubicBezTo>
                    <a:pt x="48" y="1739"/>
                    <a:pt x="292" y="2348"/>
                    <a:pt x="1088" y="2348"/>
                  </a:cubicBezTo>
                  <a:cubicBezTo>
                    <a:pt x="1109" y="2348"/>
                    <a:pt x="1129" y="2348"/>
                    <a:pt x="1150" y="2347"/>
                  </a:cubicBezTo>
                  <a:cubicBezTo>
                    <a:pt x="1485" y="2331"/>
                    <a:pt x="1820" y="1996"/>
                    <a:pt x="2012" y="1884"/>
                  </a:cubicBezTo>
                  <a:cubicBezTo>
                    <a:pt x="2012" y="794"/>
                    <a:pt x="1417" y="1"/>
                    <a:pt x="8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19"/>
            <p:cNvSpPr/>
            <p:nvPr/>
          </p:nvSpPr>
          <p:spPr>
            <a:xfrm>
              <a:off x="1581630" y="2768905"/>
              <a:ext cx="104398" cy="122108"/>
            </a:xfrm>
            <a:custGeom>
              <a:rect b="b" l="l" r="r" t="t"/>
              <a:pathLst>
                <a:path extrusionOk="0" h="2363" w="2012">
                  <a:moveTo>
                    <a:pt x="814" y="0"/>
                  </a:moveTo>
                  <a:cubicBezTo>
                    <a:pt x="144" y="32"/>
                    <a:pt x="0" y="479"/>
                    <a:pt x="16" y="1022"/>
                  </a:cubicBezTo>
                  <a:cubicBezTo>
                    <a:pt x="48" y="1747"/>
                    <a:pt x="297" y="2363"/>
                    <a:pt x="1118" y="2363"/>
                  </a:cubicBezTo>
                  <a:cubicBezTo>
                    <a:pt x="1128" y="2363"/>
                    <a:pt x="1139" y="2362"/>
                    <a:pt x="1149" y="2362"/>
                  </a:cubicBezTo>
                  <a:cubicBezTo>
                    <a:pt x="1484" y="2346"/>
                    <a:pt x="1804" y="2011"/>
                    <a:pt x="2011" y="1899"/>
                  </a:cubicBezTo>
                  <a:cubicBezTo>
                    <a:pt x="2011" y="798"/>
                    <a:pt x="1389" y="0"/>
                    <a:pt x="8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19"/>
            <p:cNvSpPr/>
            <p:nvPr/>
          </p:nvSpPr>
          <p:spPr>
            <a:xfrm>
              <a:off x="5702990" y="639481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177" y="0"/>
                  </a:moveTo>
                  <a:cubicBezTo>
                    <a:pt x="697" y="0"/>
                    <a:pt x="142" y="674"/>
                    <a:pt x="0" y="1311"/>
                  </a:cubicBezTo>
                  <a:lnTo>
                    <a:pt x="830" y="2540"/>
                  </a:lnTo>
                  <a:cubicBezTo>
                    <a:pt x="1277" y="2061"/>
                    <a:pt x="1836" y="1630"/>
                    <a:pt x="2155" y="1072"/>
                  </a:cubicBezTo>
                  <a:cubicBezTo>
                    <a:pt x="2235" y="912"/>
                    <a:pt x="1724" y="194"/>
                    <a:pt x="1357" y="35"/>
                  </a:cubicBezTo>
                  <a:cubicBezTo>
                    <a:pt x="1299" y="11"/>
                    <a:pt x="1239" y="0"/>
                    <a:pt x="11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19"/>
            <p:cNvSpPr/>
            <p:nvPr/>
          </p:nvSpPr>
          <p:spPr>
            <a:xfrm>
              <a:off x="6671831" y="1687632"/>
              <a:ext cx="116799" cy="131306"/>
            </a:xfrm>
            <a:custGeom>
              <a:rect b="b" l="l" r="r" t="t"/>
              <a:pathLst>
                <a:path extrusionOk="0" h="2541" w="2251">
                  <a:moveTo>
                    <a:pt x="1178" y="0"/>
                  </a:moveTo>
                  <a:cubicBezTo>
                    <a:pt x="698" y="0"/>
                    <a:pt x="142" y="675"/>
                    <a:pt x="1" y="1311"/>
                  </a:cubicBezTo>
                  <a:lnTo>
                    <a:pt x="830" y="2540"/>
                  </a:lnTo>
                  <a:cubicBezTo>
                    <a:pt x="1293" y="2062"/>
                    <a:pt x="1836" y="1647"/>
                    <a:pt x="2155" y="1088"/>
                  </a:cubicBezTo>
                  <a:cubicBezTo>
                    <a:pt x="2251" y="912"/>
                    <a:pt x="1724" y="194"/>
                    <a:pt x="1357" y="35"/>
                  </a:cubicBezTo>
                  <a:cubicBezTo>
                    <a:pt x="1299" y="11"/>
                    <a:pt x="1239" y="0"/>
                    <a:pt x="117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19"/>
            <p:cNvSpPr/>
            <p:nvPr/>
          </p:nvSpPr>
          <p:spPr>
            <a:xfrm>
              <a:off x="5661584" y="48179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166" y="0"/>
                  </a:moveTo>
                  <a:cubicBezTo>
                    <a:pt x="694" y="0"/>
                    <a:pt x="128" y="675"/>
                    <a:pt x="0" y="1312"/>
                  </a:cubicBezTo>
                  <a:cubicBezTo>
                    <a:pt x="272" y="1726"/>
                    <a:pt x="543" y="2125"/>
                    <a:pt x="814" y="2540"/>
                  </a:cubicBezTo>
                  <a:cubicBezTo>
                    <a:pt x="1277" y="2062"/>
                    <a:pt x="1836" y="1647"/>
                    <a:pt x="2139" y="1072"/>
                  </a:cubicBezTo>
                  <a:cubicBezTo>
                    <a:pt x="2235" y="913"/>
                    <a:pt x="1724" y="194"/>
                    <a:pt x="1341" y="35"/>
                  </a:cubicBezTo>
                  <a:cubicBezTo>
                    <a:pt x="1285" y="11"/>
                    <a:pt x="1226" y="0"/>
                    <a:pt x="1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19"/>
            <p:cNvSpPr/>
            <p:nvPr/>
          </p:nvSpPr>
          <p:spPr>
            <a:xfrm>
              <a:off x="5042153" y="29938"/>
              <a:ext cx="142483" cy="93480"/>
            </a:xfrm>
            <a:custGeom>
              <a:rect b="b" l="l" r="r" t="t"/>
              <a:pathLst>
                <a:path extrusionOk="0" h="1809" w="2746">
                  <a:moveTo>
                    <a:pt x="1563" y="0"/>
                  </a:moveTo>
                  <a:cubicBezTo>
                    <a:pt x="1365" y="0"/>
                    <a:pt x="1164" y="32"/>
                    <a:pt x="990" y="85"/>
                  </a:cubicBezTo>
                  <a:cubicBezTo>
                    <a:pt x="687" y="164"/>
                    <a:pt x="288" y="452"/>
                    <a:pt x="208" y="723"/>
                  </a:cubicBezTo>
                  <a:cubicBezTo>
                    <a:pt x="1" y="1441"/>
                    <a:pt x="368" y="1680"/>
                    <a:pt x="1597" y="1808"/>
                  </a:cubicBezTo>
                  <a:cubicBezTo>
                    <a:pt x="1964" y="1585"/>
                    <a:pt x="2443" y="1425"/>
                    <a:pt x="2650" y="1090"/>
                  </a:cubicBezTo>
                  <a:cubicBezTo>
                    <a:pt x="2746" y="914"/>
                    <a:pt x="2443" y="292"/>
                    <a:pt x="2171" y="132"/>
                  </a:cubicBezTo>
                  <a:cubicBezTo>
                    <a:pt x="2003" y="40"/>
                    <a:pt x="1785" y="0"/>
                    <a:pt x="15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19"/>
            <p:cNvSpPr/>
            <p:nvPr/>
          </p:nvSpPr>
          <p:spPr>
            <a:xfrm>
              <a:off x="5901719" y="883692"/>
              <a:ext cx="127591" cy="113013"/>
            </a:xfrm>
            <a:custGeom>
              <a:rect b="b" l="l" r="r" t="t"/>
              <a:pathLst>
                <a:path extrusionOk="0" h="2187" w="2459">
                  <a:moveTo>
                    <a:pt x="2331" y="1"/>
                  </a:moveTo>
                  <a:lnTo>
                    <a:pt x="48" y="384"/>
                  </a:lnTo>
                  <a:cubicBezTo>
                    <a:pt x="32" y="527"/>
                    <a:pt x="16" y="671"/>
                    <a:pt x="0" y="814"/>
                  </a:cubicBezTo>
                  <a:lnTo>
                    <a:pt x="2043" y="2187"/>
                  </a:lnTo>
                  <a:lnTo>
                    <a:pt x="2458" y="1995"/>
                  </a:lnTo>
                  <a:cubicBezTo>
                    <a:pt x="2410" y="1341"/>
                    <a:pt x="2378" y="671"/>
                    <a:pt x="23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19"/>
            <p:cNvSpPr/>
            <p:nvPr/>
          </p:nvSpPr>
          <p:spPr>
            <a:xfrm>
              <a:off x="5438002" y="1263028"/>
              <a:ext cx="149073" cy="64387"/>
            </a:xfrm>
            <a:custGeom>
              <a:rect b="b" l="l" r="r" t="t"/>
              <a:pathLst>
                <a:path extrusionOk="0" h="1246" w="2873">
                  <a:moveTo>
                    <a:pt x="531" y="0"/>
                  </a:moveTo>
                  <a:cubicBezTo>
                    <a:pt x="351" y="0"/>
                    <a:pt x="1" y="338"/>
                    <a:pt x="16" y="432"/>
                  </a:cubicBezTo>
                  <a:cubicBezTo>
                    <a:pt x="96" y="703"/>
                    <a:pt x="272" y="942"/>
                    <a:pt x="511" y="1086"/>
                  </a:cubicBezTo>
                  <a:cubicBezTo>
                    <a:pt x="750" y="1230"/>
                    <a:pt x="1086" y="1198"/>
                    <a:pt x="1469" y="1246"/>
                  </a:cubicBezTo>
                  <a:cubicBezTo>
                    <a:pt x="1899" y="1198"/>
                    <a:pt x="2330" y="1102"/>
                    <a:pt x="2761" y="974"/>
                  </a:cubicBezTo>
                  <a:cubicBezTo>
                    <a:pt x="2873" y="926"/>
                    <a:pt x="2873" y="304"/>
                    <a:pt x="2857" y="304"/>
                  </a:cubicBezTo>
                  <a:cubicBezTo>
                    <a:pt x="2091" y="160"/>
                    <a:pt x="1325" y="49"/>
                    <a:pt x="543" y="1"/>
                  </a:cubicBezTo>
                  <a:cubicBezTo>
                    <a:pt x="539" y="0"/>
                    <a:pt x="535" y="0"/>
                    <a:pt x="5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19"/>
            <p:cNvSpPr/>
            <p:nvPr/>
          </p:nvSpPr>
          <p:spPr>
            <a:xfrm>
              <a:off x="6706077" y="1475563"/>
              <a:ext cx="118874" cy="100818"/>
            </a:xfrm>
            <a:custGeom>
              <a:rect b="b" l="l" r="r" t="t"/>
              <a:pathLst>
                <a:path extrusionOk="0" h="1951" w="2291">
                  <a:moveTo>
                    <a:pt x="1554" y="0"/>
                  </a:moveTo>
                  <a:cubicBezTo>
                    <a:pt x="1519" y="0"/>
                    <a:pt x="1483" y="7"/>
                    <a:pt x="1447" y="21"/>
                  </a:cubicBezTo>
                  <a:cubicBezTo>
                    <a:pt x="952" y="197"/>
                    <a:pt x="378" y="628"/>
                    <a:pt x="202" y="1075"/>
                  </a:cubicBezTo>
                  <a:cubicBezTo>
                    <a:pt x="1" y="1564"/>
                    <a:pt x="813" y="1950"/>
                    <a:pt x="1901" y="1950"/>
                  </a:cubicBezTo>
                  <a:cubicBezTo>
                    <a:pt x="2018" y="1950"/>
                    <a:pt x="2138" y="1946"/>
                    <a:pt x="2261" y="1936"/>
                  </a:cubicBezTo>
                  <a:cubicBezTo>
                    <a:pt x="2290" y="894"/>
                    <a:pt x="1955" y="0"/>
                    <a:pt x="15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19"/>
            <p:cNvSpPr/>
            <p:nvPr/>
          </p:nvSpPr>
          <p:spPr>
            <a:xfrm>
              <a:off x="4060081" y="487871"/>
              <a:ext cx="141653" cy="94927"/>
            </a:xfrm>
            <a:custGeom>
              <a:rect b="b" l="l" r="r" t="t"/>
              <a:pathLst>
                <a:path extrusionOk="0" h="1837" w="2730">
                  <a:moveTo>
                    <a:pt x="431" y="0"/>
                  </a:moveTo>
                  <a:cubicBezTo>
                    <a:pt x="255" y="271"/>
                    <a:pt x="0" y="511"/>
                    <a:pt x="0" y="734"/>
                  </a:cubicBezTo>
                  <a:cubicBezTo>
                    <a:pt x="0" y="990"/>
                    <a:pt x="192" y="1389"/>
                    <a:pt x="399" y="1468"/>
                  </a:cubicBezTo>
                  <a:cubicBezTo>
                    <a:pt x="926" y="1660"/>
                    <a:pt x="1484" y="1788"/>
                    <a:pt x="2043" y="1835"/>
                  </a:cubicBezTo>
                  <a:cubicBezTo>
                    <a:pt x="2059" y="1836"/>
                    <a:pt x="2075" y="1837"/>
                    <a:pt x="2091" y="1837"/>
                  </a:cubicBezTo>
                  <a:cubicBezTo>
                    <a:pt x="2326" y="1837"/>
                    <a:pt x="2532" y="1727"/>
                    <a:pt x="2681" y="1532"/>
                  </a:cubicBezTo>
                  <a:cubicBezTo>
                    <a:pt x="2729" y="1293"/>
                    <a:pt x="2649" y="1053"/>
                    <a:pt x="2458" y="894"/>
                  </a:cubicBezTo>
                  <a:cubicBezTo>
                    <a:pt x="1851" y="575"/>
                    <a:pt x="1197" y="319"/>
                    <a:pt x="4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19"/>
            <p:cNvSpPr/>
            <p:nvPr/>
          </p:nvSpPr>
          <p:spPr>
            <a:xfrm>
              <a:off x="5591173" y="1496439"/>
              <a:ext cx="109379" cy="185617"/>
            </a:xfrm>
            <a:custGeom>
              <a:rect b="b" l="l" r="r" t="t"/>
              <a:pathLst>
                <a:path extrusionOk="0" h="3592" w="2108">
                  <a:moveTo>
                    <a:pt x="1645" y="0"/>
                  </a:moveTo>
                  <a:cubicBezTo>
                    <a:pt x="495" y="894"/>
                    <a:pt x="224" y="2155"/>
                    <a:pt x="1" y="3591"/>
                  </a:cubicBezTo>
                  <a:cubicBezTo>
                    <a:pt x="1230" y="3112"/>
                    <a:pt x="2107" y="1038"/>
                    <a:pt x="164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19"/>
            <p:cNvSpPr/>
            <p:nvPr/>
          </p:nvSpPr>
          <p:spPr>
            <a:xfrm>
              <a:off x="4502265" y="550551"/>
              <a:ext cx="109223" cy="112290"/>
            </a:xfrm>
            <a:custGeom>
              <a:rect b="b" l="l" r="r" t="t"/>
              <a:pathLst>
                <a:path extrusionOk="0" h="2173" w="2105">
                  <a:moveTo>
                    <a:pt x="1102" y="0"/>
                  </a:moveTo>
                  <a:lnTo>
                    <a:pt x="671" y="48"/>
                  </a:lnTo>
                  <a:cubicBezTo>
                    <a:pt x="463" y="447"/>
                    <a:pt x="0" y="942"/>
                    <a:pt x="112" y="1197"/>
                  </a:cubicBezTo>
                  <a:cubicBezTo>
                    <a:pt x="288" y="1612"/>
                    <a:pt x="798" y="1995"/>
                    <a:pt x="1245" y="2170"/>
                  </a:cubicBezTo>
                  <a:cubicBezTo>
                    <a:pt x="1250" y="2172"/>
                    <a:pt x="1256" y="2173"/>
                    <a:pt x="1263" y="2173"/>
                  </a:cubicBezTo>
                  <a:cubicBezTo>
                    <a:pt x="1450" y="2173"/>
                    <a:pt x="2105" y="1509"/>
                    <a:pt x="2043" y="1309"/>
                  </a:cubicBezTo>
                  <a:cubicBezTo>
                    <a:pt x="1900" y="830"/>
                    <a:pt x="1437" y="431"/>
                    <a:pt x="1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19"/>
            <p:cNvSpPr/>
            <p:nvPr/>
          </p:nvSpPr>
          <p:spPr>
            <a:xfrm>
              <a:off x="4035227" y="1763644"/>
              <a:ext cx="162356" cy="104745"/>
            </a:xfrm>
            <a:custGeom>
              <a:rect b="b" l="l" r="r" t="t"/>
              <a:pathLst>
                <a:path extrusionOk="0" h="2027" w="3129">
                  <a:moveTo>
                    <a:pt x="750" y="0"/>
                  </a:moveTo>
                  <a:cubicBezTo>
                    <a:pt x="511" y="0"/>
                    <a:pt x="256" y="319"/>
                    <a:pt x="0" y="479"/>
                  </a:cubicBezTo>
                  <a:cubicBezTo>
                    <a:pt x="208" y="702"/>
                    <a:pt x="367" y="989"/>
                    <a:pt x="607" y="1117"/>
                  </a:cubicBezTo>
                  <a:cubicBezTo>
                    <a:pt x="1086" y="1357"/>
                    <a:pt x="1564" y="1564"/>
                    <a:pt x="2059" y="1740"/>
                  </a:cubicBezTo>
                  <a:cubicBezTo>
                    <a:pt x="2314" y="1835"/>
                    <a:pt x="2586" y="1883"/>
                    <a:pt x="3128" y="2027"/>
                  </a:cubicBezTo>
                  <a:cubicBezTo>
                    <a:pt x="2538" y="750"/>
                    <a:pt x="1884" y="32"/>
                    <a:pt x="7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19"/>
            <p:cNvSpPr/>
            <p:nvPr/>
          </p:nvSpPr>
          <p:spPr>
            <a:xfrm>
              <a:off x="5473648" y="1333150"/>
              <a:ext cx="116747" cy="98286"/>
            </a:xfrm>
            <a:custGeom>
              <a:rect b="b" l="l" r="r" t="t"/>
              <a:pathLst>
                <a:path extrusionOk="0" h="1902" w="2250">
                  <a:moveTo>
                    <a:pt x="1340" y="0"/>
                  </a:moveTo>
                  <a:cubicBezTo>
                    <a:pt x="207" y="80"/>
                    <a:pt x="207" y="894"/>
                    <a:pt x="31" y="1485"/>
                  </a:cubicBezTo>
                  <a:cubicBezTo>
                    <a:pt x="1" y="1561"/>
                    <a:pt x="381" y="1901"/>
                    <a:pt x="469" y="1901"/>
                  </a:cubicBezTo>
                  <a:cubicBezTo>
                    <a:pt x="472" y="1901"/>
                    <a:pt x="476" y="1901"/>
                    <a:pt x="478" y="1899"/>
                  </a:cubicBezTo>
                  <a:cubicBezTo>
                    <a:pt x="1085" y="1596"/>
                    <a:pt x="2122" y="1899"/>
                    <a:pt x="2218" y="910"/>
                  </a:cubicBezTo>
                  <a:cubicBezTo>
                    <a:pt x="2250" y="639"/>
                    <a:pt x="1643" y="304"/>
                    <a:pt x="13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19"/>
            <p:cNvSpPr/>
            <p:nvPr/>
          </p:nvSpPr>
          <p:spPr>
            <a:xfrm>
              <a:off x="4235616" y="1883940"/>
              <a:ext cx="115138" cy="94152"/>
            </a:xfrm>
            <a:custGeom>
              <a:rect b="b" l="l" r="r" t="t"/>
              <a:pathLst>
                <a:path extrusionOk="0" h="1822" w="2219">
                  <a:moveTo>
                    <a:pt x="1219" y="0"/>
                  </a:moveTo>
                  <a:cubicBezTo>
                    <a:pt x="693" y="0"/>
                    <a:pt x="536" y="690"/>
                    <a:pt x="192" y="1007"/>
                  </a:cubicBezTo>
                  <a:cubicBezTo>
                    <a:pt x="64" y="1167"/>
                    <a:pt x="1" y="1391"/>
                    <a:pt x="48" y="1598"/>
                  </a:cubicBezTo>
                  <a:cubicBezTo>
                    <a:pt x="80" y="1726"/>
                    <a:pt x="368" y="1774"/>
                    <a:pt x="479" y="1821"/>
                  </a:cubicBezTo>
                  <a:cubicBezTo>
                    <a:pt x="878" y="1742"/>
                    <a:pt x="1277" y="1726"/>
                    <a:pt x="1533" y="1598"/>
                  </a:cubicBezTo>
                  <a:cubicBezTo>
                    <a:pt x="1788" y="1470"/>
                    <a:pt x="2219" y="1167"/>
                    <a:pt x="2187" y="1007"/>
                  </a:cubicBezTo>
                  <a:cubicBezTo>
                    <a:pt x="2123" y="672"/>
                    <a:pt x="1900" y="225"/>
                    <a:pt x="1596" y="98"/>
                  </a:cubicBezTo>
                  <a:cubicBezTo>
                    <a:pt x="1452" y="29"/>
                    <a:pt x="1327" y="0"/>
                    <a:pt x="12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19"/>
            <p:cNvSpPr/>
            <p:nvPr/>
          </p:nvSpPr>
          <p:spPr>
            <a:xfrm>
              <a:off x="2048668" y="316365"/>
              <a:ext cx="154884" cy="76686"/>
            </a:xfrm>
            <a:custGeom>
              <a:rect b="b" l="l" r="r" t="t"/>
              <a:pathLst>
                <a:path extrusionOk="0" h="1484" w="2985">
                  <a:moveTo>
                    <a:pt x="1645" y="1"/>
                  </a:moveTo>
                  <a:cubicBezTo>
                    <a:pt x="1100" y="1"/>
                    <a:pt x="642" y="316"/>
                    <a:pt x="0" y="1005"/>
                  </a:cubicBezTo>
                  <a:cubicBezTo>
                    <a:pt x="275" y="1325"/>
                    <a:pt x="617" y="1483"/>
                    <a:pt x="1004" y="1483"/>
                  </a:cubicBezTo>
                  <a:cubicBezTo>
                    <a:pt x="1584" y="1483"/>
                    <a:pt x="2267" y="1129"/>
                    <a:pt x="2985" y="431"/>
                  </a:cubicBezTo>
                  <a:cubicBezTo>
                    <a:pt x="2437" y="150"/>
                    <a:pt x="2020" y="1"/>
                    <a:pt x="1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19"/>
            <p:cNvSpPr/>
            <p:nvPr/>
          </p:nvSpPr>
          <p:spPr>
            <a:xfrm>
              <a:off x="2054428" y="789697"/>
              <a:ext cx="68803" cy="175695"/>
            </a:xfrm>
            <a:custGeom>
              <a:rect b="b" l="l" r="r" t="t"/>
              <a:pathLst>
                <a:path extrusionOk="0" h="3400" w="1326">
                  <a:moveTo>
                    <a:pt x="671" y="0"/>
                  </a:moveTo>
                  <a:lnTo>
                    <a:pt x="304" y="96"/>
                  </a:lnTo>
                  <a:cubicBezTo>
                    <a:pt x="192" y="1149"/>
                    <a:pt x="97" y="2187"/>
                    <a:pt x="1" y="3224"/>
                  </a:cubicBezTo>
                  <a:lnTo>
                    <a:pt x="320" y="3400"/>
                  </a:lnTo>
                  <a:cubicBezTo>
                    <a:pt x="655" y="2905"/>
                    <a:pt x="1230" y="2410"/>
                    <a:pt x="1278" y="1883"/>
                  </a:cubicBezTo>
                  <a:cubicBezTo>
                    <a:pt x="1326" y="1277"/>
                    <a:pt x="895" y="623"/>
                    <a:pt x="6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19"/>
            <p:cNvSpPr/>
            <p:nvPr/>
          </p:nvSpPr>
          <p:spPr>
            <a:xfrm>
              <a:off x="6286775" y="754145"/>
              <a:ext cx="103567" cy="109809"/>
            </a:xfrm>
            <a:custGeom>
              <a:rect b="b" l="l" r="r" t="t"/>
              <a:pathLst>
                <a:path extrusionOk="0" h="2125" w="1996">
                  <a:moveTo>
                    <a:pt x="1069" y="1"/>
                  </a:moveTo>
                  <a:cubicBezTo>
                    <a:pt x="1064" y="1"/>
                    <a:pt x="1059" y="1"/>
                    <a:pt x="1054" y="2"/>
                  </a:cubicBezTo>
                  <a:cubicBezTo>
                    <a:pt x="352" y="130"/>
                    <a:pt x="1" y="688"/>
                    <a:pt x="80" y="1406"/>
                  </a:cubicBezTo>
                  <a:cubicBezTo>
                    <a:pt x="96" y="1662"/>
                    <a:pt x="368" y="1885"/>
                    <a:pt x="543" y="2125"/>
                  </a:cubicBezTo>
                  <a:lnTo>
                    <a:pt x="1995" y="1087"/>
                  </a:lnTo>
                  <a:cubicBezTo>
                    <a:pt x="1560" y="574"/>
                    <a:pt x="1261" y="1"/>
                    <a:pt x="10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19"/>
            <p:cNvSpPr/>
            <p:nvPr/>
          </p:nvSpPr>
          <p:spPr>
            <a:xfrm>
              <a:off x="7586034" y="843438"/>
              <a:ext cx="76223" cy="131875"/>
            </a:xfrm>
            <a:custGeom>
              <a:rect b="b" l="l" r="r" t="t"/>
              <a:pathLst>
                <a:path extrusionOk="0" h="2552" w="1469">
                  <a:moveTo>
                    <a:pt x="848" y="0"/>
                  </a:moveTo>
                  <a:cubicBezTo>
                    <a:pt x="654" y="0"/>
                    <a:pt x="236" y="257"/>
                    <a:pt x="208" y="412"/>
                  </a:cubicBezTo>
                  <a:cubicBezTo>
                    <a:pt x="112" y="1179"/>
                    <a:pt x="1" y="2024"/>
                    <a:pt x="1038" y="2551"/>
                  </a:cubicBezTo>
                  <a:cubicBezTo>
                    <a:pt x="1197" y="1913"/>
                    <a:pt x="1421" y="1354"/>
                    <a:pt x="1453" y="764"/>
                  </a:cubicBezTo>
                  <a:cubicBezTo>
                    <a:pt x="1469" y="508"/>
                    <a:pt x="1166" y="141"/>
                    <a:pt x="910" y="14"/>
                  </a:cubicBezTo>
                  <a:cubicBezTo>
                    <a:pt x="894" y="5"/>
                    <a:pt x="873" y="0"/>
                    <a:pt x="8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19"/>
            <p:cNvSpPr/>
            <p:nvPr/>
          </p:nvSpPr>
          <p:spPr>
            <a:xfrm>
              <a:off x="6459041" y="1162420"/>
              <a:ext cx="106006" cy="199621"/>
            </a:xfrm>
            <a:custGeom>
              <a:rect b="b" l="l" r="r" t="t"/>
              <a:pathLst>
                <a:path extrusionOk="0" h="3863" w="2043">
                  <a:moveTo>
                    <a:pt x="1644" y="1"/>
                  </a:moveTo>
                  <a:lnTo>
                    <a:pt x="1644" y="1"/>
                  </a:lnTo>
                  <a:cubicBezTo>
                    <a:pt x="1516" y="49"/>
                    <a:pt x="1404" y="128"/>
                    <a:pt x="1309" y="224"/>
                  </a:cubicBezTo>
                  <a:cubicBezTo>
                    <a:pt x="942" y="671"/>
                    <a:pt x="0" y="1006"/>
                    <a:pt x="1021" y="1740"/>
                  </a:cubicBezTo>
                  <a:cubicBezTo>
                    <a:pt x="1101" y="1804"/>
                    <a:pt x="1053" y="2123"/>
                    <a:pt x="974" y="2283"/>
                  </a:cubicBezTo>
                  <a:cubicBezTo>
                    <a:pt x="718" y="2826"/>
                    <a:pt x="431" y="3336"/>
                    <a:pt x="144" y="3863"/>
                  </a:cubicBezTo>
                  <a:cubicBezTo>
                    <a:pt x="1468" y="3161"/>
                    <a:pt x="2043" y="1756"/>
                    <a:pt x="16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19"/>
            <p:cNvSpPr/>
            <p:nvPr/>
          </p:nvSpPr>
          <p:spPr>
            <a:xfrm>
              <a:off x="4564374" y="926581"/>
              <a:ext cx="83695" cy="134458"/>
            </a:xfrm>
            <a:custGeom>
              <a:rect b="b" l="l" r="r" t="t"/>
              <a:pathLst>
                <a:path extrusionOk="0" h="2602" w="1613">
                  <a:moveTo>
                    <a:pt x="1612" y="0"/>
                  </a:moveTo>
                  <a:lnTo>
                    <a:pt x="1341" y="64"/>
                  </a:lnTo>
                  <a:cubicBezTo>
                    <a:pt x="894" y="591"/>
                    <a:pt x="495" y="1149"/>
                    <a:pt x="112" y="1740"/>
                  </a:cubicBezTo>
                  <a:cubicBezTo>
                    <a:pt x="0" y="1931"/>
                    <a:pt x="208" y="2315"/>
                    <a:pt x="272" y="2602"/>
                  </a:cubicBezTo>
                  <a:cubicBezTo>
                    <a:pt x="607" y="2506"/>
                    <a:pt x="1165" y="2490"/>
                    <a:pt x="1213" y="2330"/>
                  </a:cubicBezTo>
                  <a:cubicBezTo>
                    <a:pt x="1389" y="1564"/>
                    <a:pt x="1516" y="782"/>
                    <a:pt x="16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19"/>
            <p:cNvSpPr/>
            <p:nvPr/>
          </p:nvSpPr>
          <p:spPr>
            <a:xfrm>
              <a:off x="4768914" y="830106"/>
              <a:ext cx="68751" cy="122935"/>
            </a:xfrm>
            <a:custGeom>
              <a:rect b="b" l="l" r="r" t="t"/>
              <a:pathLst>
                <a:path extrusionOk="0" h="2379" w="1325">
                  <a:moveTo>
                    <a:pt x="32" y="0"/>
                  </a:moveTo>
                  <a:cubicBezTo>
                    <a:pt x="32" y="702"/>
                    <a:pt x="0" y="1277"/>
                    <a:pt x="48" y="1836"/>
                  </a:cubicBezTo>
                  <a:cubicBezTo>
                    <a:pt x="79" y="2038"/>
                    <a:pt x="339" y="2379"/>
                    <a:pt x="441" y="2379"/>
                  </a:cubicBezTo>
                  <a:cubicBezTo>
                    <a:pt x="443" y="2379"/>
                    <a:pt x="445" y="2378"/>
                    <a:pt x="447" y="2378"/>
                  </a:cubicBezTo>
                  <a:cubicBezTo>
                    <a:pt x="686" y="2314"/>
                    <a:pt x="1038" y="2139"/>
                    <a:pt x="1101" y="1947"/>
                  </a:cubicBezTo>
                  <a:cubicBezTo>
                    <a:pt x="1325" y="1133"/>
                    <a:pt x="1165" y="447"/>
                    <a:pt x="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19"/>
            <p:cNvSpPr/>
            <p:nvPr/>
          </p:nvSpPr>
          <p:spPr>
            <a:xfrm>
              <a:off x="5210268" y="1155030"/>
              <a:ext cx="80374" cy="105572"/>
            </a:xfrm>
            <a:custGeom>
              <a:rect b="b" l="l" r="r" t="t"/>
              <a:pathLst>
                <a:path extrusionOk="0" h="2043" w="1549">
                  <a:moveTo>
                    <a:pt x="751" y="0"/>
                  </a:moveTo>
                  <a:cubicBezTo>
                    <a:pt x="384" y="543"/>
                    <a:pt x="1" y="910"/>
                    <a:pt x="64" y="1069"/>
                  </a:cubicBezTo>
                  <a:cubicBezTo>
                    <a:pt x="224" y="1436"/>
                    <a:pt x="607" y="1724"/>
                    <a:pt x="910" y="2043"/>
                  </a:cubicBezTo>
                  <a:cubicBezTo>
                    <a:pt x="1118" y="1788"/>
                    <a:pt x="1549" y="1516"/>
                    <a:pt x="1501" y="1309"/>
                  </a:cubicBezTo>
                  <a:cubicBezTo>
                    <a:pt x="1437" y="942"/>
                    <a:pt x="1118" y="591"/>
                    <a:pt x="75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19"/>
            <p:cNvSpPr/>
            <p:nvPr/>
          </p:nvSpPr>
          <p:spPr>
            <a:xfrm>
              <a:off x="4871599" y="591735"/>
              <a:ext cx="91063" cy="87486"/>
            </a:xfrm>
            <a:custGeom>
              <a:rect b="b" l="l" r="r" t="t"/>
              <a:pathLst>
                <a:path extrusionOk="0" h="1693" w="1755">
                  <a:moveTo>
                    <a:pt x="1263" y="1"/>
                  </a:moveTo>
                  <a:cubicBezTo>
                    <a:pt x="1262" y="1"/>
                    <a:pt x="1261" y="1"/>
                    <a:pt x="1261" y="1"/>
                  </a:cubicBezTo>
                  <a:cubicBezTo>
                    <a:pt x="814" y="272"/>
                    <a:pt x="399" y="576"/>
                    <a:pt x="0" y="895"/>
                  </a:cubicBezTo>
                  <a:lnTo>
                    <a:pt x="910" y="1693"/>
                  </a:lnTo>
                  <a:cubicBezTo>
                    <a:pt x="1181" y="1342"/>
                    <a:pt x="1500" y="1006"/>
                    <a:pt x="1708" y="607"/>
                  </a:cubicBezTo>
                  <a:cubicBezTo>
                    <a:pt x="1755" y="497"/>
                    <a:pt x="1307" y="1"/>
                    <a:pt x="126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19"/>
            <p:cNvSpPr/>
            <p:nvPr/>
          </p:nvSpPr>
          <p:spPr>
            <a:xfrm>
              <a:off x="4355684" y="2024234"/>
              <a:ext cx="88676" cy="92705"/>
            </a:xfrm>
            <a:custGeom>
              <a:rect b="b" l="l" r="r" t="t"/>
              <a:pathLst>
                <a:path extrusionOk="0" h="1794" w="1709">
                  <a:moveTo>
                    <a:pt x="767" y="0"/>
                  </a:moveTo>
                  <a:cubicBezTo>
                    <a:pt x="511" y="271"/>
                    <a:pt x="1" y="670"/>
                    <a:pt x="64" y="798"/>
                  </a:cubicBezTo>
                  <a:cubicBezTo>
                    <a:pt x="256" y="1197"/>
                    <a:pt x="639" y="1500"/>
                    <a:pt x="1006" y="1788"/>
                  </a:cubicBezTo>
                  <a:cubicBezTo>
                    <a:pt x="1011" y="1792"/>
                    <a:pt x="1018" y="1793"/>
                    <a:pt x="1026" y="1793"/>
                  </a:cubicBezTo>
                  <a:cubicBezTo>
                    <a:pt x="1118" y="1793"/>
                    <a:pt x="1386" y="1562"/>
                    <a:pt x="1708" y="1357"/>
                  </a:cubicBezTo>
                  <a:lnTo>
                    <a:pt x="76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19"/>
            <p:cNvSpPr/>
            <p:nvPr/>
          </p:nvSpPr>
          <p:spPr>
            <a:xfrm>
              <a:off x="7005570" y="634779"/>
              <a:ext cx="122610" cy="81543"/>
            </a:xfrm>
            <a:custGeom>
              <a:rect b="b" l="l" r="r" t="t"/>
              <a:pathLst>
                <a:path extrusionOk="0" h="1578" w="2363">
                  <a:moveTo>
                    <a:pt x="726" y="0"/>
                  </a:moveTo>
                  <a:cubicBezTo>
                    <a:pt x="521" y="0"/>
                    <a:pt x="295" y="84"/>
                    <a:pt x="0" y="221"/>
                  </a:cubicBezTo>
                  <a:cubicBezTo>
                    <a:pt x="495" y="1131"/>
                    <a:pt x="1213" y="1562"/>
                    <a:pt x="2362" y="1578"/>
                  </a:cubicBezTo>
                  <a:cubicBezTo>
                    <a:pt x="1545" y="419"/>
                    <a:pt x="1187" y="0"/>
                    <a:pt x="7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19"/>
            <p:cNvSpPr/>
            <p:nvPr/>
          </p:nvSpPr>
          <p:spPr>
            <a:xfrm>
              <a:off x="1594861" y="1107077"/>
              <a:ext cx="120120" cy="52812"/>
            </a:xfrm>
            <a:custGeom>
              <a:rect b="b" l="l" r="r" t="t"/>
              <a:pathLst>
                <a:path extrusionOk="0" h="1022" w="2315">
                  <a:moveTo>
                    <a:pt x="1096" y="1"/>
                  </a:moveTo>
                  <a:cubicBezTo>
                    <a:pt x="737" y="1"/>
                    <a:pt x="378" y="165"/>
                    <a:pt x="1" y="497"/>
                  </a:cubicBezTo>
                  <a:cubicBezTo>
                    <a:pt x="554" y="850"/>
                    <a:pt x="971" y="1021"/>
                    <a:pt x="1344" y="1021"/>
                  </a:cubicBezTo>
                  <a:cubicBezTo>
                    <a:pt x="1681" y="1021"/>
                    <a:pt x="1982" y="881"/>
                    <a:pt x="2315" y="609"/>
                  </a:cubicBezTo>
                  <a:cubicBezTo>
                    <a:pt x="1894" y="205"/>
                    <a:pt x="1495" y="1"/>
                    <a:pt x="1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19"/>
            <p:cNvSpPr/>
            <p:nvPr/>
          </p:nvSpPr>
          <p:spPr>
            <a:xfrm>
              <a:off x="2150523" y="1859912"/>
              <a:ext cx="108497" cy="52502"/>
            </a:xfrm>
            <a:custGeom>
              <a:rect b="b" l="l" r="r" t="t"/>
              <a:pathLst>
                <a:path extrusionOk="0" h="1016" w="2091">
                  <a:moveTo>
                    <a:pt x="1428" y="0"/>
                  </a:moveTo>
                  <a:cubicBezTo>
                    <a:pt x="963" y="0"/>
                    <a:pt x="496" y="139"/>
                    <a:pt x="16" y="212"/>
                  </a:cubicBezTo>
                  <a:cubicBezTo>
                    <a:pt x="16" y="323"/>
                    <a:pt x="0" y="435"/>
                    <a:pt x="16" y="547"/>
                  </a:cubicBezTo>
                  <a:cubicBezTo>
                    <a:pt x="463" y="706"/>
                    <a:pt x="894" y="930"/>
                    <a:pt x="1357" y="1010"/>
                  </a:cubicBezTo>
                  <a:cubicBezTo>
                    <a:pt x="1377" y="1014"/>
                    <a:pt x="1397" y="1016"/>
                    <a:pt x="1417" y="1016"/>
                  </a:cubicBezTo>
                  <a:cubicBezTo>
                    <a:pt x="1628" y="1016"/>
                    <a:pt x="1873" y="807"/>
                    <a:pt x="2091" y="690"/>
                  </a:cubicBezTo>
                  <a:cubicBezTo>
                    <a:pt x="1915" y="451"/>
                    <a:pt x="1756" y="20"/>
                    <a:pt x="1564" y="4"/>
                  </a:cubicBezTo>
                  <a:cubicBezTo>
                    <a:pt x="1519" y="1"/>
                    <a:pt x="1473" y="0"/>
                    <a:pt x="14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19"/>
            <p:cNvSpPr/>
            <p:nvPr/>
          </p:nvSpPr>
          <p:spPr>
            <a:xfrm>
              <a:off x="7519774" y="157985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591" y="0"/>
                  </a:moveTo>
                  <a:cubicBezTo>
                    <a:pt x="416" y="240"/>
                    <a:pt x="97" y="447"/>
                    <a:pt x="81" y="703"/>
                  </a:cubicBezTo>
                  <a:cubicBezTo>
                    <a:pt x="1" y="1564"/>
                    <a:pt x="703" y="1421"/>
                    <a:pt x="1198" y="1517"/>
                  </a:cubicBezTo>
                  <a:lnTo>
                    <a:pt x="1533" y="1229"/>
                  </a:lnTo>
                  <a:lnTo>
                    <a:pt x="59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19"/>
            <p:cNvSpPr/>
            <p:nvPr/>
          </p:nvSpPr>
          <p:spPr>
            <a:xfrm>
              <a:off x="2463508" y="1261375"/>
              <a:ext cx="79544" cy="92447"/>
            </a:xfrm>
            <a:custGeom>
              <a:rect b="b" l="l" r="r" t="t"/>
              <a:pathLst>
                <a:path extrusionOk="0" h="1789" w="1533">
                  <a:moveTo>
                    <a:pt x="1533" y="1"/>
                  </a:moveTo>
                  <a:lnTo>
                    <a:pt x="1533" y="1"/>
                  </a:lnTo>
                  <a:cubicBezTo>
                    <a:pt x="1214" y="288"/>
                    <a:pt x="974" y="528"/>
                    <a:pt x="687" y="751"/>
                  </a:cubicBezTo>
                  <a:cubicBezTo>
                    <a:pt x="480" y="942"/>
                    <a:pt x="240" y="1102"/>
                    <a:pt x="1" y="1278"/>
                  </a:cubicBezTo>
                  <a:cubicBezTo>
                    <a:pt x="224" y="1421"/>
                    <a:pt x="464" y="1549"/>
                    <a:pt x="719" y="1677"/>
                  </a:cubicBezTo>
                  <a:cubicBezTo>
                    <a:pt x="926" y="1740"/>
                    <a:pt x="1134" y="1772"/>
                    <a:pt x="1357" y="1788"/>
                  </a:cubicBezTo>
                  <a:cubicBezTo>
                    <a:pt x="1421" y="1166"/>
                    <a:pt x="1469" y="623"/>
                    <a:pt x="15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19"/>
            <p:cNvSpPr/>
            <p:nvPr/>
          </p:nvSpPr>
          <p:spPr>
            <a:xfrm>
              <a:off x="3624487" y="1055248"/>
              <a:ext cx="72124" cy="80045"/>
            </a:xfrm>
            <a:custGeom>
              <a:rect b="b" l="l" r="r" t="t"/>
              <a:pathLst>
                <a:path extrusionOk="0" h="1549" w="1390">
                  <a:moveTo>
                    <a:pt x="767" y="0"/>
                  </a:moveTo>
                  <a:cubicBezTo>
                    <a:pt x="431" y="335"/>
                    <a:pt x="1" y="622"/>
                    <a:pt x="48" y="734"/>
                  </a:cubicBezTo>
                  <a:cubicBezTo>
                    <a:pt x="176" y="1037"/>
                    <a:pt x="479" y="1293"/>
                    <a:pt x="719" y="1548"/>
                  </a:cubicBezTo>
                  <a:cubicBezTo>
                    <a:pt x="942" y="1309"/>
                    <a:pt x="1261" y="1085"/>
                    <a:pt x="1341" y="798"/>
                  </a:cubicBezTo>
                  <a:cubicBezTo>
                    <a:pt x="1389" y="622"/>
                    <a:pt x="1038" y="351"/>
                    <a:pt x="7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19"/>
            <p:cNvSpPr/>
            <p:nvPr/>
          </p:nvSpPr>
          <p:spPr>
            <a:xfrm>
              <a:off x="2894951" y="764945"/>
              <a:ext cx="72072" cy="80045"/>
            </a:xfrm>
            <a:custGeom>
              <a:rect b="b" l="l" r="r" t="t"/>
              <a:pathLst>
                <a:path extrusionOk="0" h="1549" w="1389">
                  <a:moveTo>
                    <a:pt x="767" y="0"/>
                  </a:moveTo>
                  <a:cubicBezTo>
                    <a:pt x="431" y="336"/>
                    <a:pt x="1" y="623"/>
                    <a:pt x="48" y="719"/>
                  </a:cubicBezTo>
                  <a:cubicBezTo>
                    <a:pt x="176" y="1038"/>
                    <a:pt x="479" y="1277"/>
                    <a:pt x="719" y="1548"/>
                  </a:cubicBezTo>
                  <a:cubicBezTo>
                    <a:pt x="942" y="1293"/>
                    <a:pt x="1261" y="1070"/>
                    <a:pt x="1341" y="782"/>
                  </a:cubicBezTo>
                  <a:cubicBezTo>
                    <a:pt x="1389" y="623"/>
                    <a:pt x="1038" y="352"/>
                    <a:pt x="7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19"/>
            <p:cNvSpPr/>
            <p:nvPr/>
          </p:nvSpPr>
          <p:spPr>
            <a:xfrm>
              <a:off x="6173349" y="196741"/>
              <a:ext cx="49708" cy="112186"/>
            </a:xfrm>
            <a:custGeom>
              <a:rect b="b" l="l" r="r" t="t"/>
              <a:pathLst>
                <a:path extrusionOk="0" h="2171" w="958">
                  <a:moveTo>
                    <a:pt x="128" y="1"/>
                  </a:moveTo>
                  <a:lnTo>
                    <a:pt x="128" y="1"/>
                  </a:lnTo>
                  <a:cubicBezTo>
                    <a:pt x="96" y="799"/>
                    <a:pt x="48" y="1405"/>
                    <a:pt x="0" y="2171"/>
                  </a:cubicBezTo>
                  <a:cubicBezTo>
                    <a:pt x="942" y="1501"/>
                    <a:pt x="958" y="846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19"/>
            <p:cNvSpPr/>
            <p:nvPr/>
          </p:nvSpPr>
          <p:spPr>
            <a:xfrm>
              <a:off x="4808660" y="1636630"/>
              <a:ext cx="87794" cy="77564"/>
            </a:xfrm>
            <a:custGeom>
              <a:rect b="b" l="l" r="r" t="t"/>
              <a:pathLst>
                <a:path extrusionOk="0" h="1501" w="1692">
                  <a:moveTo>
                    <a:pt x="782" y="0"/>
                  </a:moveTo>
                  <a:lnTo>
                    <a:pt x="0" y="1245"/>
                  </a:lnTo>
                  <a:lnTo>
                    <a:pt x="1692" y="1500"/>
                  </a:lnTo>
                  <a:lnTo>
                    <a:pt x="78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19"/>
            <p:cNvSpPr/>
            <p:nvPr/>
          </p:nvSpPr>
          <p:spPr>
            <a:xfrm>
              <a:off x="2965466" y="2134713"/>
              <a:ext cx="55416" cy="60408"/>
            </a:xfrm>
            <a:custGeom>
              <a:rect b="b" l="l" r="r" t="t"/>
              <a:pathLst>
                <a:path extrusionOk="0" h="1169" w="1068">
                  <a:moveTo>
                    <a:pt x="62" y="1"/>
                  </a:moveTo>
                  <a:lnTo>
                    <a:pt x="46" y="17"/>
                  </a:lnTo>
                  <a:cubicBezTo>
                    <a:pt x="50" y="17"/>
                    <a:pt x="55" y="18"/>
                    <a:pt x="59" y="19"/>
                  </a:cubicBezTo>
                  <a:lnTo>
                    <a:pt x="59" y="19"/>
                  </a:lnTo>
                  <a:cubicBezTo>
                    <a:pt x="60" y="13"/>
                    <a:pt x="61" y="7"/>
                    <a:pt x="62" y="1"/>
                  </a:cubicBezTo>
                  <a:close/>
                  <a:moveTo>
                    <a:pt x="59" y="19"/>
                  </a:moveTo>
                  <a:lnTo>
                    <a:pt x="59" y="19"/>
                  </a:lnTo>
                  <a:cubicBezTo>
                    <a:pt x="1" y="428"/>
                    <a:pt x="97" y="835"/>
                    <a:pt x="349" y="1166"/>
                  </a:cubicBezTo>
                  <a:cubicBezTo>
                    <a:pt x="371" y="1168"/>
                    <a:pt x="392" y="1169"/>
                    <a:pt x="414" y="1169"/>
                  </a:cubicBezTo>
                  <a:cubicBezTo>
                    <a:pt x="567" y="1169"/>
                    <a:pt x="716" y="1118"/>
                    <a:pt x="828" y="1006"/>
                  </a:cubicBezTo>
                  <a:cubicBezTo>
                    <a:pt x="940" y="767"/>
                    <a:pt x="1067" y="272"/>
                    <a:pt x="972" y="208"/>
                  </a:cubicBezTo>
                  <a:cubicBezTo>
                    <a:pt x="735" y="51"/>
                    <a:pt x="375" y="64"/>
                    <a:pt x="59" y="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19"/>
            <p:cNvSpPr/>
            <p:nvPr/>
          </p:nvSpPr>
          <p:spPr>
            <a:xfrm>
              <a:off x="2910673" y="1251505"/>
              <a:ext cx="64652" cy="84179"/>
            </a:xfrm>
            <a:custGeom>
              <a:rect b="b" l="l" r="r" t="t"/>
              <a:pathLst>
                <a:path extrusionOk="0" h="1629" w="1246">
                  <a:moveTo>
                    <a:pt x="368" y="0"/>
                  </a:moveTo>
                  <a:lnTo>
                    <a:pt x="1" y="112"/>
                  </a:lnTo>
                  <a:cubicBezTo>
                    <a:pt x="160" y="623"/>
                    <a:pt x="320" y="1118"/>
                    <a:pt x="480" y="1628"/>
                  </a:cubicBezTo>
                  <a:cubicBezTo>
                    <a:pt x="1246" y="862"/>
                    <a:pt x="799" y="431"/>
                    <a:pt x="3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19"/>
            <p:cNvSpPr/>
            <p:nvPr/>
          </p:nvSpPr>
          <p:spPr>
            <a:xfrm>
              <a:off x="2942168" y="1466933"/>
              <a:ext cx="80374" cy="46042"/>
            </a:xfrm>
            <a:custGeom>
              <a:rect b="b" l="l" r="r" t="t"/>
              <a:pathLst>
                <a:path extrusionOk="0" h="891" w="1549">
                  <a:moveTo>
                    <a:pt x="692" y="0"/>
                  </a:moveTo>
                  <a:cubicBezTo>
                    <a:pt x="508" y="0"/>
                    <a:pt x="310" y="40"/>
                    <a:pt x="112" y="77"/>
                  </a:cubicBezTo>
                  <a:lnTo>
                    <a:pt x="0" y="444"/>
                  </a:lnTo>
                  <a:lnTo>
                    <a:pt x="1548" y="890"/>
                  </a:lnTo>
                  <a:cubicBezTo>
                    <a:pt x="1398" y="170"/>
                    <a:pt x="1073" y="0"/>
                    <a:pt x="69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19"/>
            <p:cNvSpPr/>
            <p:nvPr/>
          </p:nvSpPr>
          <p:spPr>
            <a:xfrm>
              <a:off x="3147538" y="251153"/>
              <a:ext cx="122610" cy="24184"/>
            </a:xfrm>
            <a:custGeom>
              <a:rect b="b" l="l" r="r" t="t"/>
              <a:pathLst>
                <a:path extrusionOk="0" h="468" w="2363">
                  <a:moveTo>
                    <a:pt x="0" y="1"/>
                  </a:moveTo>
                  <a:cubicBezTo>
                    <a:pt x="638" y="312"/>
                    <a:pt x="1045" y="468"/>
                    <a:pt x="1385" y="468"/>
                  </a:cubicBezTo>
                  <a:cubicBezTo>
                    <a:pt x="1724" y="468"/>
                    <a:pt x="1995" y="312"/>
                    <a:pt x="23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19"/>
            <p:cNvSpPr/>
            <p:nvPr/>
          </p:nvSpPr>
          <p:spPr>
            <a:xfrm>
              <a:off x="5346057" y="1479128"/>
              <a:ext cx="68803" cy="68469"/>
            </a:xfrm>
            <a:custGeom>
              <a:rect b="b" l="l" r="r" t="t"/>
              <a:pathLst>
                <a:path extrusionOk="0" h="1325" w="1326">
                  <a:moveTo>
                    <a:pt x="974" y="0"/>
                  </a:moveTo>
                  <a:cubicBezTo>
                    <a:pt x="655" y="303"/>
                    <a:pt x="320" y="591"/>
                    <a:pt x="33" y="910"/>
                  </a:cubicBezTo>
                  <a:cubicBezTo>
                    <a:pt x="1" y="926"/>
                    <a:pt x="208" y="1181"/>
                    <a:pt x="304" y="1325"/>
                  </a:cubicBezTo>
                  <a:lnTo>
                    <a:pt x="1325" y="415"/>
                  </a:lnTo>
                  <a:lnTo>
                    <a:pt x="97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19"/>
            <p:cNvSpPr/>
            <p:nvPr/>
          </p:nvSpPr>
          <p:spPr>
            <a:xfrm>
              <a:off x="1644570" y="1945897"/>
              <a:ext cx="75393" cy="59426"/>
            </a:xfrm>
            <a:custGeom>
              <a:rect b="b" l="l" r="r" t="t"/>
              <a:pathLst>
                <a:path extrusionOk="0" h="1150" w="1453">
                  <a:moveTo>
                    <a:pt x="0" y="0"/>
                  </a:moveTo>
                  <a:lnTo>
                    <a:pt x="766" y="1149"/>
                  </a:lnTo>
                  <a:cubicBezTo>
                    <a:pt x="1452" y="351"/>
                    <a:pt x="1357" y="207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19"/>
            <p:cNvSpPr/>
            <p:nvPr/>
          </p:nvSpPr>
          <p:spPr>
            <a:xfrm>
              <a:off x="7667082" y="388554"/>
              <a:ext cx="61435" cy="72965"/>
            </a:xfrm>
            <a:custGeom>
              <a:rect b="b" l="l" r="r" t="t"/>
              <a:pathLst>
                <a:path extrusionOk="0" h="1412" w="1184">
                  <a:moveTo>
                    <a:pt x="642" y="1"/>
                  </a:moveTo>
                  <a:cubicBezTo>
                    <a:pt x="0" y="1"/>
                    <a:pt x="28" y="292"/>
                    <a:pt x="354" y="1411"/>
                  </a:cubicBezTo>
                  <a:lnTo>
                    <a:pt x="1184" y="39"/>
                  </a:lnTo>
                  <a:cubicBezTo>
                    <a:pt x="966" y="15"/>
                    <a:pt x="787" y="1"/>
                    <a:pt x="6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19"/>
            <p:cNvSpPr/>
            <p:nvPr/>
          </p:nvSpPr>
          <p:spPr>
            <a:xfrm>
              <a:off x="4134592" y="1090697"/>
              <a:ext cx="81204" cy="50331"/>
            </a:xfrm>
            <a:custGeom>
              <a:rect b="b" l="l" r="r" t="t"/>
              <a:pathLst>
                <a:path extrusionOk="0" h="974" w="1565">
                  <a:moveTo>
                    <a:pt x="511" y="0"/>
                  </a:moveTo>
                  <a:cubicBezTo>
                    <a:pt x="336" y="16"/>
                    <a:pt x="176" y="495"/>
                    <a:pt x="0" y="782"/>
                  </a:cubicBezTo>
                  <a:lnTo>
                    <a:pt x="304" y="974"/>
                  </a:lnTo>
                  <a:lnTo>
                    <a:pt x="1564" y="607"/>
                  </a:lnTo>
                  <a:cubicBezTo>
                    <a:pt x="1086" y="304"/>
                    <a:pt x="782" y="0"/>
                    <a:pt x="5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19"/>
            <p:cNvSpPr/>
            <p:nvPr/>
          </p:nvSpPr>
          <p:spPr>
            <a:xfrm>
              <a:off x="2975272" y="-46539"/>
              <a:ext cx="58840" cy="71828"/>
            </a:xfrm>
            <a:custGeom>
              <a:rect b="b" l="l" r="r" t="t"/>
              <a:pathLst>
                <a:path extrusionOk="0" h="1390" w="1134">
                  <a:moveTo>
                    <a:pt x="703" y="1"/>
                  </a:moveTo>
                  <a:lnTo>
                    <a:pt x="1" y="1134"/>
                  </a:lnTo>
                  <a:lnTo>
                    <a:pt x="431" y="1389"/>
                  </a:lnTo>
                  <a:cubicBezTo>
                    <a:pt x="655" y="1006"/>
                    <a:pt x="894" y="639"/>
                    <a:pt x="1134" y="256"/>
                  </a:cubicBezTo>
                  <a:lnTo>
                    <a:pt x="70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19"/>
            <p:cNvSpPr/>
            <p:nvPr/>
          </p:nvSpPr>
          <p:spPr>
            <a:xfrm>
              <a:off x="732805" y="470253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8" y="1"/>
                  </a:moveTo>
                  <a:cubicBezTo>
                    <a:pt x="3866" y="1"/>
                    <a:pt x="3654" y="18"/>
                    <a:pt x="3432" y="53"/>
                  </a:cubicBezTo>
                  <a:cubicBezTo>
                    <a:pt x="3420" y="54"/>
                    <a:pt x="3408" y="55"/>
                    <a:pt x="3396" y="55"/>
                  </a:cubicBezTo>
                  <a:cubicBezTo>
                    <a:pt x="3300" y="55"/>
                    <a:pt x="3197" y="13"/>
                    <a:pt x="3099" y="13"/>
                  </a:cubicBezTo>
                  <a:cubicBezTo>
                    <a:pt x="3077" y="13"/>
                    <a:pt x="3055" y="15"/>
                    <a:pt x="3033" y="21"/>
                  </a:cubicBezTo>
                  <a:cubicBezTo>
                    <a:pt x="2187" y="228"/>
                    <a:pt x="863" y="196"/>
                    <a:pt x="607" y="691"/>
                  </a:cubicBezTo>
                  <a:cubicBezTo>
                    <a:pt x="177" y="1585"/>
                    <a:pt x="1" y="2957"/>
                    <a:pt x="368" y="3851"/>
                  </a:cubicBezTo>
                  <a:cubicBezTo>
                    <a:pt x="1038" y="5495"/>
                    <a:pt x="2203" y="6963"/>
                    <a:pt x="3161" y="8495"/>
                  </a:cubicBezTo>
                  <a:lnTo>
                    <a:pt x="3991" y="8479"/>
                  </a:lnTo>
                  <a:cubicBezTo>
                    <a:pt x="4102" y="8319"/>
                    <a:pt x="4230" y="8160"/>
                    <a:pt x="4358" y="8016"/>
                  </a:cubicBezTo>
                  <a:cubicBezTo>
                    <a:pt x="5571" y="6883"/>
                    <a:pt x="6768" y="5750"/>
                    <a:pt x="7981" y="4633"/>
                  </a:cubicBezTo>
                  <a:cubicBezTo>
                    <a:pt x="8555" y="4106"/>
                    <a:pt x="8667" y="3627"/>
                    <a:pt x="7981" y="3069"/>
                  </a:cubicBezTo>
                  <a:cubicBezTo>
                    <a:pt x="7534" y="2686"/>
                    <a:pt x="7039" y="2271"/>
                    <a:pt x="6768" y="1776"/>
                  </a:cubicBezTo>
                  <a:cubicBezTo>
                    <a:pt x="6126" y="602"/>
                    <a:pt x="5263" y="1"/>
                    <a:pt x="40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19"/>
            <p:cNvSpPr/>
            <p:nvPr/>
          </p:nvSpPr>
          <p:spPr>
            <a:xfrm>
              <a:off x="830" y="3206375"/>
              <a:ext cx="356934" cy="409628"/>
            </a:xfrm>
            <a:custGeom>
              <a:rect b="b" l="l" r="r" t="t"/>
              <a:pathLst>
                <a:path extrusionOk="0" h="7927" w="6879">
                  <a:moveTo>
                    <a:pt x="700" y="0"/>
                  </a:moveTo>
                  <a:cubicBezTo>
                    <a:pt x="467" y="0"/>
                    <a:pt x="231" y="34"/>
                    <a:pt x="0" y="104"/>
                  </a:cubicBezTo>
                  <a:lnTo>
                    <a:pt x="0" y="5323"/>
                  </a:lnTo>
                  <a:cubicBezTo>
                    <a:pt x="766" y="5993"/>
                    <a:pt x="1548" y="6680"/>
                    <a:pt x="2314" y="7366"/>
                  </a:cubicBezTo>
                  <a:cubicBezTo>
                    <a:pt x="2620" y="7628"/>
                    <a:pt x="2903" y="7927"/>
                    <a:pt x="3270" y="7927"/>
                  </a:cubicBezTo>
                  <a:cubicBezTo>
                    <a:pt x="3441" y="7927"/>
                    <a:pt x="3629" y="7863"/>
                    <a:pt x="3846" y="7701"/>
                  </a:cubicBezTo>
                  <a:cubicBezTo>
                    <a:pt x="4501" y="7222"/>
                    <a:pt x="5203" y="6759"/>
                    <a:pt x="5905" y="6344"/>
                  </a:cubicBezTo>
                  <a:cubicBezTo>
                    <a:pt x="6847" y="5802"/>
                    <a:pt x="6878" y="5515"/>
                    <a:pt x="6112" y="4733"/>
                  </a:cubicBezTo>
                  <a:cubicBezTo>
                    <a:pt x="5538" y="4142"/>
                    <a:pt x="5011" y="3488"/>
                    <a:pt x="4453" y="2881"/>
                  </a:cubicBezTo>
                  <a:cubicBezTo>
                    <a:pt x="3798" y="2163"/>
                    <a:pt x="3160" y="1445"/>
                    <a:pt x="2474" y="775"/>
                  </a:cubicBezTo>
                  <a:cubicBezTo>
                    <a:pt x="2012" y="278"/>
                    <a:pt x="1367" y="0"/>
                    <a:pt x="7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19"/>
            <p:cNvSpPr/>
            <p:nvPr/>
          </p:nvSpPr>
          <p:spPr>
            <a:xfrm>
              <a:off x="2960381" y="4816270"/>
              <a:ext cx="333740" cy="325242"/>
            </a:xfrm>
            <a:custGeom>
              <a:rect b="b" l="l" r="r" t="t"/>
              <a:pathLst>
                <a:path extrusionOk="0" h="6294" w="6432">
                  <a:moveTo>
                    <a:pt x="863" y="0"/>
                  </a:moveTo>
                  <a:cubicBezTo>
                    <a:pt x="548" y="0"/>
                    <a:pt x="423" y="222"/>
                    <a:pt x="399" y="644"/>
                  </a:cubicBezTo>
                  <a:cubicBezTo>
                    <a:pt x="272" y="2528"/>
                    <a:pt x="128" y="4411"/>
                    <a:pt x="0" y="6294"/>
                  </a:cubicBezTo>
                  <a:lnTo>
                    <a:pt x="6432" y="6294"/>
                  </a:lnTo>
                  <a:cubicBezTo>
                    <a:pt x="6145" y="5703"/>
                    <a:pt x="5825" y="5129"/>
                    <a:pt x="5474" y="4586"/>
                  </a:cubicBezTo>
                  <a:cubicBezTo>
                    <a:pt x="5027" y="3948"/>
                    <a:pt x="4485" y="3389"/>
                    <a:pt x="3974" y="2799"/>
                  </a:cubicBezTo>
                  <a:cubicBezTo>
                    <a:pt x="3607" y="2384"/>
                    <a:pt x="3017" y="2033"/>
                    <a:pt x="2905" y="1554"/>
                  </a:cubicBezTo>
                  <a:cubicBezTo>
                    <a:pt x="2665" y="596"/>
                    <a:pt x="2011" y="325"/>
                    <a:pt x="1229" y="70"/>
                  </a:cubicBezTo>
                  <a:cubicBezTo>
                    <a:pt x="1085" y="23"/>
                    <a:pt x="964" y="0"/>
                    <a:pt x="8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19"/>
            <p:cNvSpPr/>
            <p:nvPr/>
          </p:nvSpPr>
          <p:spPr>
            <a:xfrm>
              <a:off x="92723" y="-44059"/>
              <a:ext cx="327877" cy="224321"/>
            </a:xfrm>
            <a:custGeom>
              <a:rect b="b" l="l" r="r" t="t"/>
              <a:pathLst>
                <a:path extrusionOk="0" h="4341" w="6319">
                  <a:moveTo>
                    <a:pt x="336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20" y="4246"/>
                  </a:cubicBezTo>
                  <a:cubicBezTo>
                    <a:pt x="5131" y="4306"/>
                    <a:pt x="5382" y="4341"/>
                    <a:pt x="5581" y="4341"/>
                  </a:cubicBezTo>
                  <a:cubicBezTo>
                    <a:pt x="6217" y="4341"/>
                    <a:pt x="6319" y="3986"/>
                    <a:pt x="6161" y="3001"/>
                  </a:cubicBezTo>
                  <a:cubicBezTo>
                    <a:pt x="6001" y="1995"/>
                    <a:pt x="5746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19"/>
            <p:cNvSpPr/>
            <p:nvPr/>
          </p:nvSpPr>
          <p:spPr>
            <a:xfrm>
              <a:off x="830" y="3835761"/>
              <a:ext cx="236036" cy="260907"/>
            </a:xfrm>
            <a:custGeom>
              <a:rect b="b" l="l" r="r" t="t"/>
              <a:pathLst>
                <a:path extrusionOk="0" h="5049" w="4549">
                  <a:moveTo>
                    <a:pt x="1193" y="0"/>
                  </a:moveTo>
                  <a:cubicBezTo>
                    <a:pt x="894" y="0"/>
                    <a:pt x="577" y="199"/>
                    <a:pt x="0" y="564"/>
                  </a:cubicBezTo>
                  <a:lnTo>
                    <a:pt x="0" y="3979"/>
                  </a:lnTo>
                  <a:lnTo>
                    <a:pt x="1660" y="5049"/>
                  </a:lnTo>
                  <a:cubicBezTo>
                    <a:pt x="1915" y="4985"/>
                    <a:pt x="2394" y="4410"/>
                    <a:pt x="2889" y="3868"/>
                  </a:cubicBezTo>
                  <a:cubicBezTo>
                    <a:pt x="3144" y="3580"/>
                    <a:pt x="3479" y="3341"/>
                    <a:pt x="3734" y="3054"/>
                  </a:cubicBezTo>
                  <a:cubicBezTo>
                    <a:pt x="4022" y="2703"/>
                    <a:pt x="4548" y="2176"/>
                    <a:pt x="4453" y="1968"/>
                  </a:cubicBezTo>
                  <a:cubicBezTo>
                    <a:pt x="4277" y="1554"/>
                    <a:pt x="3750" y="1282"/>
                    <a:pt x="3320" y="1011"/>
                  </a:cubicBezTo>
                  <a:cubicBezTo>
                    <a:pt x="3237" y="960"/>
                    <a:pt x="3128" y="952"/>
                    <a:pt x="3017" y="952"/>
                  </a:cubicBezTo>
                  <a:cubicBezTo>
                    <a:pt x="2970" y="952"/>
                    <a:pt x="2922" y="954"/>
                    <a:pt x="2876" y="954"/>
                  </a:cubicBezTo>
                  <a:cubicBezTo>
                    <a:pt x="2760" y="954"/>
                    <a:pt x="2654" y="945"/>
                    <a:pt x="2585" y="883"/>
                  </a:cubicBezTo>
                  <a:cubicBezTo>
                    <a:pt x="1876" y="278"/>
                    <a:pt x="1547" y="0"/>
                    <a:pt x="1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19"/>
            <p:cNvSpPr/>
            <p:nvPr/>
          </p:nvSpPr>
          <p:spPr>
            <a:xfrm>
              <a:off x="443844" y="-44059"/>
              <a:ext cx="266702" cy="215433"/>
            </a:xfrm>
            <a:custGeom>
              <a:rect b="b" l="l" r="r" t="t"/>
              <a:pathLst>
                <a:path extrusionOk="0" h="4169" w="5140">
                  <a:moveTo>
                    <a:pt x="0" y="0"/>
                  </a:moveTo>
                  <a:cubicBezTo>
                    <a:pt x="48" y="288"/>
                    <a:pt x="16" y="639"/>
                    <a:pt x="160" y="862"/>
                  </a:cubicBezTo>
                  <a:cubicBezTo>
                    <a:pt x="718" y="1692"/>
                    <a:pt x="1325" y="2442"/>
                    <a:pt x="1899" y="3288"/>
                  </a:cubicBezTo>
                  <a:cubicBezTo>
                    <a:pt x="2281" y="3854"/>
                    <a:pt x="2729" y="4168"/>
                    <a:pt x="3274" y="4168"/>
                  </a:cubicBezTo>
                  <a:cubicBezTo>
                    <a:pt x="3528" y="4168"/>
                    <a:pt x="3803" y="4100"/>
                    <a:pt x="4102" y="3958"/>
                  </a:cubicBezTo>
                  <a:cubicBezTo>
                    <a:pt x="4437" y="3847"/>
                    <a:pt x="4788" y="3751"/>
                    <a:pt x="5139" y="3687"/>
                  </a:cubicBezTo>
                  <a:cubicBezTo>
                    <a:pt x="4756" y="2410"/>
                    <a:pt x="4373" y="1213"/>
                    <a:pt x="40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19"/>
            <p:cNvSpPr/>
            <p:nvPr/>
          </p:nvSpPr>
          <p:spPr>
            <a:xfrm>
              <a:off x="830" y="2754850"/>
              <a:ext cx="189649" cy="256980"/>
            </a:xfrm>
            <a:custGeom>
              <a:rect b="b" l="l" r="r" t="t"/>
              <a:pathLst>
                <a:path extrusionOk="0" h="4973" w="3655">
                  <a:moveTo>
                    <a:pt x="0" y="1"/>
                  </a:moveTo>
                  <a:lnTo>
                    <a:pt x="0" y="4613"/>
                  </a:lnTo>
                  <a:cubicBezTo>
                    <a:pt x="383" y="4709"/>
                    <a:pt x="782" y="4805"/>
                    <a:pt x="1165" y="4916"/>
                  </a:cubicBezTo>
                  <a:cubicBezTo>
                    <a:pt x="1312" y="4955"/>
                    <a:pt x="1448" y="4973"/>
                    <a:pt x="1575" y="4973"/>
                  </a:cubicBezTo>
                  <a:cubicBezTo>
                    <a:pt x="2137" y="4973"/>
                    <a:pt x="2505" y="4615"/>
                    <a:pt x="2713" y="4055"/>
                  </a:cubicBezTo>
                  <a:cubicBezTo>
                    <a:pt x="3655" y="1565"/>
                    <a:pt x="2968" y="416"/>
                    <a:pt x="399" y="17"/>
                  </a:cubicBezTo>
                  <a:cubicBezTo>
                    <a:pt x="271" y="1"/>
                    <a:pt x="128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19"/>
            <p:cNvSpPr/>
            <p:nvPr/>
          </p:nvSpPr>
          <p:spPr>
            <a:xfrm>
              <a:off x="1032610" y="4980593"/>
              <a:ext cx="270801" cy="160916"/>
            </a:xfrm>
            <a:custGeom>
              <a:rect b="b" l="l" r="r" t="t"/>
              <a:pathLst>
                <a:path extrusionOk="0" h="3114" w="5219">
                  <a:moveTo>
                    <a:pt x="2964" y="0"/>
                  </a:moveTo>
                  <a:cubicBezTo>
                    <a:pt x="2949" y="0"/>
                    <a:pt x="2935" y="1"/>
                    <a:pt x="2921" y="2"/>
                  </a:cubicBezTo>
                  <a:cubicBezTo>
                    <a:pt x="1532" y="114"/>
                    <a:pt x="160" y="1678"/>
                    <a:pt x="0" y="3114"/>
                  </a:cubicBezTo>
                  <a:lnTo>
                    <a:pt x="5219" y="3114"/>
                  </a:lnTo>
                  <a:cubicBezTo>
                    <a:pt x="5187" y="2922"/>
                    <a:pt x="5219" y="2619"/>
                    <a:pt x="5107" y="2555"/>
                  </a:cubicBezTo>
                  <a:cubicBezTo>
                    <a:pt x="4421" y="2108"/>
                    <a:pt x="4261" y="1470"/>
                    <a:pt x="4118" y="720"/>
                  </a:cubicBezTo>
                  <a:cubicBezTo>
                    <a:pt x="4041" y="412"/>
                    <a:pt x="3370" y="0"/>
                    <a:pt x="29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19"/>
            <p:cNvSpPr/>
            <p:nvPr/>
          </p:nvSpPr>
          <p:spPr>
            <a:xfrm>
              <a:off x="107614" y="4969276"/>
              <a:ext cx="389260" cy="173060"/>
            </a:xfrm>
            <a:custGeom>
              <a:rect b="b" l="l" r="r" t="t"/>
              <a:pathLst>
                <a:path extrusionOk="0" h="3349" w="7502">
                  <a:moveTo>
                    <a:pt x="1043" y="0"/>
                  </a:moveTo>
                  <a:cubicBezTo>
                    <a:pt x="788" y="0"/>
                    <a:pt x="426" y="260"/>
                    <a:pt x="1" y="444"/>
                  </a:cubicBezTo>
                  <a:cubicBezTo>
                    <a:pt x="1046" y="1409"/>
                    <a:pt x="2001" y="1958"/>
                    <a:pt x="3150" y="1958"/>
                  </a:cubicBezTo>
                  <a:cubicBezTo>
                    <a:pt x="3369" y="1958"/>
                    <a:pt x="3595" y="1938"/>
                    <a:pt x="3831" y="1897"/>
                  </a:cubicBezTo>
                  <a:cubicBezTo>
                    <a:pt x="3856" y="1893"/>
                    <a:pt x="3881" y="1892"/>
                    <a:pt x="3907" y="1892"/>
                  </a:cubicBezTo>
                  <a:cubicBezTo>
                    <a:pt x="4259" y="1892"/>
                    <a:pt x="4670" y="2183"/>
                    <a:pt x="5012" y="2391"/>
                  </a:cubicBezTo>
                  <a:cubicBezTo>
                    <a:pt x="5283" y="2567"/>
                    <a:pt x="5459" y="2870"/>
                    <a:pt x="5682" y="3125"/>
                  </a:cubicBezTo>
                  <a:lnTo>
                    <a:pt x="5890" y="2934"/>
                  </a:lnTo>
                  <a:cubicBezTo>
                    <a:pt x="5842" y="2742"/>
                    <a:pt x="5794" y="2551"/>
                    <a:pt x="5730" y="2312"/>
                  </a:cubicBezTo>
                  <a:lnTo>
                    <a:pt x="5730" y="2312"/>
                  </a:lnTo>
                  <a:cubicBezTo>
                    <a:pt x="6512" y="2327"/>
                    <a:pt x="6783" y="2711"/>
                    <a:pt x="6783" y="3333"/>
                  </a:cubicBezTo>
                  <a:lnTo>
                    <a:pt x="6975" y="3349"/>
                  </a:lnTo>
                  <a:cubicBezTo>
                    <a:pt x="7502" y="2695"/>
                    <a:pt x="7342" y="2216"/>
                    <a:pt x="6608" y="1944"/>
                  </a:cubicBezTo>
                  <a:cubicBezTo>
                    <a:pt x="6033" y="1721"/>
                    <a:pt x="5411" y="1609"/>
                    <a:pt x="4836" y="1386"/>
                  </a:cubicBezTo>
                  <a:cubicBezTo>
                    <a:pt x="3592" y="939"/>
                    <a:pt x="2395" y="412"/>
                    <a:pt x="1134" y="13"/>
                  </a:cubicBezTo>
                  <a:cubicBezTo>
                    <a:pt x="1105" y="4"/>
                    <a:pt x="1075" y="0"/>
                    <a:pt x="10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19"/>
            <p:cNvSpPr/>
            <p:nvPr/>
          </p:nvSpPr>
          <p:spPr>
            <a:xfrm>
              <a:off x="4055930" y="4792655"/>
              <a:ext cx="77053" cy="348858"/>
            </a:xfrm>
            <a:custGeom>
              <a:rect b="b" l="l" r="r" t="t"/>
              <a:pathLst>
                <a:path extrusionOk="0" h="6751" w="1485">
                  <a:moveTo>
                    <a:pt x="479" y="0"/>
                  </a:moveTo>
                  <a:cubicBezTo>
                    <a:pt x="304" y="351"/>
                    <a:pt x="0" y="718"/>
                    <a:pt x="0" y="1069"/>
                  </a:cubicBezTo>
                  <a:cubicBezTo>
                    <a:pt x="0" y="2474"/>
                    <a:pt x="96" y="3862"/>
                    <a:pt x="176" y="5267"/>
                  </a:cubicBezTo>
                  <a:cubicBezTo>
                    <a:pt x="208" y="5745"/>
                    <a:pt x="304" y="6256"/>
                    <a:pt x="367" y="6751"/>
                  </a:cubicBezTo>
                  <a:lnTo>
                    <a:pt x="1165" y="6751"/>
                  </a:lnTo>
                  <a:cubicBezTo>
                    <a:pt x="1277" y="6256"/>
                    <a:pt x="1485" y="5777"/>
                    <a:pt x="1469" y="5299"/>
                  </a:cubicBezTo>
                  <a:cubicBezTo>
                    <a:pt x="1421" y="3862"/>
                    <a:pt x="1309" y="2442"/>
                    <a:pt x="1149" y="1022"/>
                  </a:cubicBezTo>
                  <a:cubicBezTo>
                    <a:pt x="1102" y="655"/>
                    <a:pt x="703" y="335"/>
                    <a:pt x="4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19"/>
            <p:cNvSpPr/>
            <p:nvPr/>
          </p:nvSpPr>
          <p:spPr>
            <a:xfrm>
              <a:off x="0" y="4741602"/>
              <a:ext cx="136672" cy="161588"/>
            </a:xfrm>
            <a:custGeom>
              <a:rect b="b" l="l" r="r" t="t"/>
              <a:pathLst>
                <a:path extrusionOk="0" h="3127" w="2634">
                  <a:moveTo>
                    <a:pt x="1204" y="1"/>
                  </a:moveTo>
                  <a:cubicBezTo>
                    <a:pt x="764" y="1"/>
                    <a:pt x="304" y="108"/>
                    <a:pt x="16" y="302"/>
                  </a:cubicBezTo>
                  <a:lnTo>
                    <a:pt x="0" y="3127"/>
                  </a:lnTo>
                  <a:cubicBezTo>
                    <a:pt x="527" y="3127"/>
                    <a:pt x="1053" y="3095"/>
                    <a:pt x="1580" y="3031"/>
                  </a:cubicBezTo>
                  <a:cubicBezTo>
                    <a:pt x="1867" y="2999"/>
                    <a:pt x="2346" y="2839"/>
                    <a:pt x="2378" y="2680"/>
                  </a:cubicBezTo>
                  <a:cubicBezTo>
                    <a:pt x="2474" y="1962"/>
                    <a:pt x="2633" y="1148"/>
                    <a:pt x="2378" y="509"/>
                  </a:cubicBezTo>
                  <a:cubicBezTo>
                    <a:pt x="2247" y="159"/>
                    <a:pt x="1740" y="1"/>
                    <a:pt x="12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19"/>
            <p:cNvSpPr/>
            <p:nvPr/>
          </p:nvSpPr>
          <p:spPr>
            <a:xfrm>
              <a:off x="830" y="4256592"/>
              <a:ext cx="160696" cy="176522"/>
            </a:xfrm>
            <a:custGeom>
              <a:rect b="b" l="l" r="r" t="t"/>
              <a:pathLst>
                <a:path extrusionOk="0" h="3416" w="3097">
                  <a:moveTo>
                    <a:pt x="1388" y="1"/>
                  </a:moveTo>
                  <a:lnTo>
                    <a:pt x="1452" y="416"/>
                  </a:lnTo>
                  <a:lnTo>
                    <a:pt x="0" y="2059"/>
                  </a:lnTo>
                  <a:lnTo>
                    <a:pt x="0" y="3065"/>
                  </a:lnTo>
                  <a:lnTo>
                    <a:pt x="1564" y="3416"/>
                  </a:lnTo>
                  <a:lnTo>
                    <a:pt x="1628" y="3129"/>
                  </a:lnTo>
                  <a:lnTo>
                    <a:pt x="1037" y="2363"/>
                  </a:lnTo>
                  <a:lnTo>
                    <a:pt x="2777" y="2363"/>
                  </a:lnTo>
                  <a:cubicBezTo>
                    <a:pt x="2825" y="1836"/>
                    <a:pt x="3096" y="1166"/>
                    <a:pt x="2857" y="783"/>
                  </a:cubicBezTo>
                  <a:cubicBezTo>
                    <a:pt x="2617" y="368"/>
                    <a:pt x="1899" y="256"/>
                    <a:pt x="13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19"/>
            <p:cNvSpPr/>
            <p:nvPr/>
          </p:nvSpPr>
          <p:spPr>
            <a:xfrm>
              <a:off x="1006926" y="-44059"/>
              <a:ext cx="197121" cy="92912"/>
            </a:xfrm>
            <a:custGeom>
              <a:rect b="b" l="l" r="r" t="t"/>
              <a:pathLst>
                <a:path extrusionOk="0" h="1798" w="3799">
                  <a:moveTo>
                    <a:pt x="0" y="0"/>
                  </a:moveTo>
                  <a:cubicBezTo>
                    <a:pt x="495" y="304"/>
                    <a:pt x="1038" y="559"/>
                    <a:pt x="1517" y="894"/>
                  </a:cubicBezTo>
                  <a:cubicBezTo>
                    <a:pt x="2324" y="1472"/>
                    <a:pt x="2788" y="1797"/>
                    <a:pt x="3087" y="1797"/>
                  </a:cubicBezTo>
                  <a:cubicBezTo>
                    <a:pt x="3473" y="1797"/>
                    <a:pt x="3583" y="1252"/>
                    <a:pt x="37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19"/>
            <p:cNvSpPr/>
            <p:nvPr/>
          </p:nvSpPr>
          <p:spPr>
            <a:xfrm>
              <a:off x="2272251" y="5042498"/>
              <a:ext cx="135841" cy="99009"/>
            </a:xfrm>
            <a:custGeom>
              <a:rect b="b" l="l" r="r" t="t"/>
              <a:pathLst>
                <a:path extrusionOk="0" h="1916" w="2618">
                  <a:moveTo>
                    <a:pt x="2617" y="1"/>
                  </a:moveTo>
                  <a:cubicBezTo>
                    <a:pt x="2107" y="128"/>
                    <a:pt x="1676" y="97"/>
                    <a:pt x="1436" y="304"/>
                  </a:cubicBezTo>
                  <a:cubicBezTo>
                    <a:pt x="910" y="783"/>
                    <a:pt x="479" y="1373"/>
                    <a:pt x="0" y="1916"/>
                  </a:cubicBezTo>
                  <a:lnTo>
                    <a:pt x="2617" y="1916"/>
                  </a:lnTo>
                  <a:lnTo>
                    <a:pt x="261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19"/>
            <p:cNvSpPr/>
            <p:nvPr/>
          </p:nvSpPr>
          <p:spPr>
            <a:xfrm>
              <a:off x="830" y="5027358"/>
              <a:ext cx="91114" cy="114150"/>
            </a:xfrm>
            <a:custGeom>
              <a:rect b="b" l="l" r="r" t="t"/>
              <a:pathLst>
                <a:path extrusionOk="0" h="2209" w="1756">
                  <a:moveTo>
                    <a:pt x="218" y="1"/>
                  </a:moveTo>
                  <a:cubicBezTo>
                    <a:pt x="145" y="1"/>
                    <a:pt x="72" y="3"/>
                    <a:pt x="0" y="7"/>
                  </a:cubicBezTo>
                  <a:lnTo>
                    <a:pt x="0" y="2209"/>
                  </a:lnTo>
                  <a:lnTo>
                    <a:pt x="798" y="2209"/>
                  </a:lnTo>
                  <a:cubicBezTo>
                    <a:pt x="989" y="1938"/>
                    <a:pt x="1165" y="1666"/>
                    <a:pt x="1341" y="1411"/>
                  </a:cubicBezTo>
                  <a:cubicBezTo>
                    <a:pt x="1756" y="836"/>
                    <a:pt x="1564" y="230"/>
                    <a:pt x="878" y="54"/>
                  </a:cubicBezTo>
                  <a:cubicBezTo>
                    <a:pt x="662" y="19"/>
                    <a:pt x="438" y="1"/>
                    <a:pt x="2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19"/>
            <p:cNvSpPr/>
            <p:nvPr/>
          </p:nvSpPr>
          <p:spPr>
            <a:xfrm>
              <a:off x="2512385" y="5049112"/>
              <a:ext cx="114308" cy="92395"/>
            </a:xfrm>
            <a:custGeom>
              <a:rect b="b" l="l" r="r" t="t"/>
              <a:pathLst>
                <a:path extrusionOk="0" h="1788" w="2203">
                  <a:moveTo>
                    <a:pt x="1421" y="0"/>
                  </a:moveTo>
                  <a:lnTo>
                    <a:pt x="1070" y="48"/>
                  </a:lnTo>
                  <a:lnTo>
                    <a:pt x="0" y="1788"/>
                  </a:lnTo>
                  <a:lnTo>
                    <a:pt x="2203" y="1788"/>
                  </a:lnTo>
                  <a:lnTo>
                    <a:pt x="142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19"/>
            <p:cNvSpPr/>
            <p:nvPr/>
          </p:nvSpPr>
          <p:spPr>
            <a:xfrm>
              <a:off x="3896117" y="5092673"/>
              <a:ext cx="116799" cy="48833"/>
            </a:xfrm>
            <a:custGeom>
              <a:rect b="b" l="l" r="r" t="t"/>
              <a:pathLst>
                <a:path extrusionOk="0" h="945" w="2251">
                  <a:moveTo>
                    <a:pt x="1137" y="0"/>
                  </a:moveTo>
                  <a:cubicBezTo>
                    <a:pt x="769" y="0"/>
                    <a:pt x="376" y="90"/>
                    <a:pt x="0" y="147"/>
                  </a:cubicBezTo>
                  <a:cubicBezTo>
                    <a:pt x="0" y="418"/>
                    <a:pt x="0" y="674"/>
                    <a:pt x="32" y="945"/>
                  </a:cubicBezTo>
                  <a:lnTo>
                    <a:pt x="2250" y="945"/>
                  </a:lnTo>
                  <a:cubicBezTo>
                    <a:pt x="2027" y="642"/>
                    <a:pt x="1851" y="115"/>
                    <a:pt x="1564" y="51"/>
                  </a:cubicBezTo>
                  <a:cubicBezTo>
                    <a:pt x="1427" y="15"/>
                    <a:pt x="1284" y="0"/>
                    <a:pt x="11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19"/>
            <p:cNvSpPr/>
            <p:nvPr/>
          </p:nvSpPr>
          <p:spPr>
            <a:xfrm>
              <a:off x="3323904" y="5063116"/>
              <a:ext cx="86185" cy="78391"/>
            </a:xfrm>
            <a:custGeom>
              <a:rect b="b" l="l" r="r" t="t"/>
              <a:pathLst>
                <a:path extrusionOk="0" h="1517" w="1661">
                  <a:moveTo>
                    <a:pt x="1229" y="1"/>
                  </a:moveTo>
                  <a:cubicBezTo>
                    <a:pt x="862" y="240"/>
                    <a:pt x="447" y="448"/>
                    <a:pt x="144" y="751"/>
                  </a:cubicBezTo>
                  <a:cubicBezTo>
                    <a:pt x="0" y="895"/>
                    <a:pt x="48" y="1262"/>
                    <a:pt x="16" y="1517"/>
                  </a:cubicBezTo>
                  <a:lnTo>
                    <a:pt x="1628" y="1517"/>
                  </a:lnTo>
                  <a:cubicBezTo>
                    <a:pt x="1660" y="1357"/>
                    <a:pt x="1660" y="1182"/>
                    <a:pt x="1628" y="1022"/>
                  </a:cubicBezTo>
                  <a:cubicBezTo>
                    <a:pt x="1517" y="671"/>
                    <a:pt x="1373" y="336"/>
                    <a:pt x="1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19"/>
            <p:cNvSpPr/>
            <p:nvPr/>
          </p:nvSpPr>
          <p:spPr>
            <a:xfrm>
              <a:off x="4460859" y="5093655"/>
              <a:ext cx="82864" cy="47851"/>
            </a:xfrm>
            <a:custGeom>
              <a:rect b="b" l="l" r="r" t="t"/>
              <a:pathLst>
                <a:path extrusionOk="0" h="926" w="1597">
                  <a:moveTo>
                    <a:pt x="894" y="0"/>
                  </a:moveTo>
                  <a:lnTo>
                    <a:pt x="0" y="926"/>
                  </a:lnTo>
                  <a:lnTo>
                    <a:pt x="1596" y="926"/>
                  </a:lnTo>
                  <a:lnTo>
                    <a:pt x="89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19"/>
            <p:cNvSpPr/>
            <p:nvPr/>
          </p:nvSpPr>
          <p:spPr>
            <a:xfrm>
              <a:off x="1398624" y="2218011"/>
              <a:ext cx="650929" cy="442596"/>
            </a:xfrm>
            <a:custGeom>
              <a:rect b="b" l="l" r="r" t="t"/>
              <a:pathLst>
                <a:path extrusionOk="0" h="8565" w="12545">
                  <a:moveTo>
                    <a:pt x="3878" y="1"/>
                  </a:moveTo>
                  <a:cubicBezTo>
                    <a:pt x="3272" y="256"/>
                    <a:pt x="2474" y="368"/>
                    <a:pt x="2091" y="830"/>
                  </a:cubicBezTo>
                  <a:cubicBezTo>
                    <a:pt x="1452" y="1596"/>
                    <a:pt x="1069" y="2602"/>
                    <a:pt x="575" y="3512"/>
                  </a:cubicBezTo>
                  <a:cubicBezTo>
                    <a:pt x="0" y="4565"/>
                    <a:pt x="271" y="5650"/>
                    <a:pt x="1101" y="6400"/>
                  </a:cubicBezTo>
                  <a:cubicBezTo>
                    <a:pt x="2234" y="7422"/>
                    <a:pt x="3687" y="7390"/>
                    <a:pt x="4995" y="7852"/>
                  </a:cubicBezTo>
                  <a:cubicBezTo>
                    <a:pt x="5034" y="7868"/>
                    <a:pt x="5078" y="7875"/>
                    <a:pt x="5125" y="7875"/>
                  </a:cubicBezTo>
                  <a:cubicBezTo>
                    <a:pt x="5316" y="7875"/>
                    <a:pt x="5564" y="7763"/>
                    <a:pt x="5730" y="7661"/>
                  </a:cubicBezTo>
                  <a:cubicBezTo>
                    <a:pt x="5952" y="7528"/>
                    <a:pt x="6151" y="7468"/>
                    <a:pt x="6341" y="7468"/>
                  </a:cubicBezTo>
                  <a:cubicBezTo>
                    <a:pt x="6628" y="7468"/>
                    <a:pt x="6893" y="7606"/>
                    <a:pt x="7182" y="7837"/>
                  </a:cubicBezTo>
                  <a:cubicBezTo>
                    <a:pt x="7799" y="8325"/>
                    <a:pt x="8315" y="8565"/>
                    <a:pt x="8840" y="8565"/>
                  </a:cubicBezTo>
                  <a:cubicBezTo>
                    <a:pt x="9361" y="8565"/>
                    <a:pt x="9890" y="8329"/>
                    <a:pt x="10533" y="7868"/>
                  </a:cubicBezTo>
                  <a:cubicBezTo>
                    <a:pt x="10789" y="7677"/>
                    <a:pt x="11108" y="7533"/>
                    <a:pt x="11395" y="7374"/>
                  </a:cubicBezTo>
                  <a:cubicBezTo>
                    <a:pt x="12289" y="6863"/>
                    <a:pt x="12544" y="5778"/>
                    <a:pt x="11906" y="4980"/>
                  </a:cubicBezTo>
                  <a:cubicBezTo>
                    <a:pt x="11172" y="4086"/>
                    <a:pt x="10533" y="2953"/>
                    <a:pt x="9576" y="2410"/>
                  </a:cubicBezTo>
                  <a:cubicBezTo>
                    <a:pt x="7836" y="1437"/>
                    <a:pt x="5873" y="814"/>
                    <a:pt x="387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19"/>
            <p:cNvSpPr/>
            <p:nvPr/>
          </p:nvSpPr>
          <p:spPr>
            <a:xfrm>
              <a:off x="3828197" y="4041267"/>
              <a:ext cx="433157" cy="662215"/>
            </a:xfrm>
            <a:custGeom>
              <a:rect b="b" l="l" r="r" t="t"/>
              <a:pathLst>
                <a:path extrusionOk="0" h="12815" w="8348">
                  <a:moveTo>
                    <a:pt x="4627" y="0"/>
                  </a:moveTo>
                  <a:cubicBezTo>
                    <a:pt x="4611" y="0"/>
                    <a:pt x="4596" y="1"/>
                    <a:pt x="4581" y="2"/>
                  </a:cubicBezTo>
                  <a:cubicBezTo>
                    <a:pt x="3320" y="162"/>
                    <a:pt x="1102" y="2763"/>
                    <a:pt x="926" y="4024"/>
                  </a:cubicBezTo>
                  <a:cubicBezTo>
                    <a:pt x="814" y="4806"/>
                    <a:pt x="543" y="5572"/>
                    <a:pt x="352" y="6338"/>
                  </a:cubicBezTo>
                  <a:cubicBezTo>
                    <a:pt x="240" y="6753"/>
                    <a:pt x="128" y="7168"/>
                    <a:pt x="1" y="7663"/>
                  </a:cubicBezTo>
                  <a:cubicBezTo>
                    <a:pt x="64" y="7838"/>
                    <a:pt x="112" y="8094"/>
                    <a:pt x="256" y="8221"/>
                  </a:cubicBezTo>
                  <a:cubicBezTo>
                    <a:pt x="1740" y="9658"/>
                    <a:pt x="3224" y="11094"/>
                    <a:pt x="4724" y="12498"/>
                  </a:cubicBezTo>
                  <a:cubicBezTo>
                    <a:pt x="4952" y="12713"/>
                    <a:pt x="5180" y="12815"/>
                    <a:pt x="5391" y="12815"/>
                  </a:cubicBezTo>
                  <a:cubicBezTo>
                    <a:pt x="5683" y="12815"/>
                    <a:pt x="5944" y="12620"/>
                    <a:pt x="6129" y="12259"/>
                  </a:cubicBezTo>
                  <a:cubicBezTo>
                    <a:pt x="6480" y="11589"/>
                    <a:pt x="6751" y="10887"/>
                    <a:pt x="6959" y="10152"/>
                  </a:cubicBezTo>
                  <a:cubicBezTo>
                    <a:pt x="7358" y="8716"/>
                    <a:pt x="7613" y="7232"/>
                    <a:pt x="8060" y="5811"/>
                  </a:cubicBezTo>
                  <a:cubicBezTo>
                    <a:pt x="8331" y="4902"/>
                    <a:pt x="8347" y="4184"/>
                    <a:pt x="7693" y="3418"/>
                  </a:cubicBezTo>
                  <a:cubicBezTo>
                    <a:pt x="6943" y="2540"/>
                    <a:pt x="6384" y="1503"/>
                    <a:pt x="5666" y="609"/>
                  </a:cubicBezTo>
                  <a:cubicBezTo>
                    <a:pt x="5422" y="319"/>
                    <a:pt x="4960" y="0"/>
                    <a:pt x="46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19"/>
            <p:cNvSpPr/>
            <p:nvPr/>
          </p:nvSpPr>
          <p:spPr>
            <a:xfrm>
              <a:off x="1890464" y="4452849"/>
              <a:ext cx="512649" cy="469312"/>
            </a:xfrm>
            <a:custGeom>
              <a:rect b="b" l="l" r="r" t="t"/>
              <a:pathLst>
                <a:path extrusionOk="0" h="9082" w="9880">
                  <a:moveTo>
                    <a:pt x="4486" y="1"/>
                  </a:moveTo>
                  <a:cubicBezTo>
                    <a:pt x="2985" y="272"/>
                    <a:pt x="1645" y="416"/>
                    <a:pt x="671" y="1613"/>
                  </a:cubicBezTo>
                  <a:cubicBezTo>
                    <a:pt x="145" y="2251"/>
                    <a:pt x="1" y="2778"/>
                    <a:pt x="544" y="3448"/>
                  </a:cubicBezTo>
                  <a:cubicBezTo>
                    <a:pt x="911" y="3911"/>
                    <a:pt x="1166" y="4454"/>
                    <a:pt x="1501" y="4948"/>
                  </a:cubicBezTo>
                  <a:cubicBezTo>
                    <a:pt x="1804" y="5395"/>
                    <a:pt x="2044" y="6034"/>
                    <a:pt x="2459" y="6193"/>
                  </a:cubicBezTo>
                  <a:cubicBezTo>
                    <a:pt x="3831" y="6720"/>
                    <a:pt x="4853" y="7629"/>
                    <a:pt x="5826" y="8651"/>
                  </a:cubicBezTo>
                  <a:cubicBezTo>
                    <a:pt x="6089" y="8933"/>
                    <a:pt x="6369" y="9082"/>
                    <a:pt x="6672" y="9082"/>
                  </a:cubicBezTo>
                  <a:cubicBezTo>
                    <a:pt x="6883" y="9082"/>
                    <a:pt x="7106" y="9009"/>
                    <a:pt x="7342" y="8858"/>
                  </a:cubicBezTo>
                  <a:cubicBezTo>
                    <a:pt x="7773" y="8619"/>
                    <a:pt x="8204" y="8348"/>
                    <a:pt x="8603" y="8044"/>
                  </a:cubicBezTo>
                  <a:cubicBezTo>
                    <a:pt x="8810" y="7853"/>
                    <a:pt x="9050" y="7486"/>
                    <a:pt x="9018" y="7231"/>
                  </a:cubicBezTo>
                  <a:cubicBezTo>
                    <a:pt x="8826" y="5826"/>
                    <a:pt x="9114" y="4533"/>
                    <a:pt x="9640" y="3241"/>
                  </a:cubicBezTo>
                  <a:cubicBezTo>
                    <a:pt x="9880" y="2666"/>
                    <a:pt x="9768" y="2283"/>
                    <a:pt x="9082" y="2028"/>
                  </a:cubicBezTo>
                  <a:cubicBezTo>
                    <a:pt x="8060" y="1645"/>
                    <a:pt x="7119" y="1070"/>
                    <a:pt x="6113" y="607"/>
                  </a:cubicBezTo>
                  <a:cubicBezTo>
                    <a:pt x="5555" y="352"/>
                    <a:pt x="4948" y="177"/>
                    <a:pt x="44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19"/>
            <p:cNvSpPr/>
            <p:nvPr/>
          </p:nvSpPr>
          <p:spPr>
            <a:xfrm>
              <a:off x="428071" y="3445417"/>
              <a:ext cx="506889" cy="539022"/>
            </a:xfrm>
            <a:custGeom>
              <a:rect b="b" l="l" r="r" t="t"/>
              <a:pathLst>
                <a:path extrusionOk="0" h="10431" w="9769">
                  <a:moveTo>
                    <a:pt x="1989" y="1"/>
                  </a:moveTo>
                  <a:cubicBezTo>
                    <a:pt x="1430" y="1"/>
                    <a:pt x="825" y="261"/>
                    <a:pt x="671" y="713"/>
                  </a:cubicBezTo>
                  <a:cubicBezTo>
                    <a:pt x="432" y="1399"/>
                    <a:pt x="145" y="2101"/>
                    <a:pt x="65" y="2820"/>
                  </a:cubicBezTo>
                  <a:cubicBezTo>
                    <a:pt x="1" y="3474"/>
                    <a:pt x="161" y="4160"/>
                    <a:pt x="256" y="4815"/>
                  </a:cubicBezTo>
                  <a:cubicBezTo>
                    <a:pt x="304" y="5198"/>
                    <a:pt x="512" y="5597"/>
                    <a:pt x="432" y="5964"/>
                  </a:cubicBezTo>
                  <a:cubicBezTo>
                    <a:pt x="145" y="7528"/>
                    <a:pt x="145" y="7575"/>
                    <a:pt x="1517" y="8421"/>
                  </a:cubicBezTo>
                  <a:cubicBezTo>
                    <a:pt x="1804" y="8645"/>
                    <a:pt x="2060" y="8900"/>
                    <a:pt x="2283" y="9203"/>
                  </a:cubicBezTo>
                  <a:cubicBezTo>
                    <a:pt x="2973" y="10018"/>
                    <a:pt x="4118" y="10430"/>
                    <a:pt x="5247" y="10430"/>
                  </a:cubicBezTo>
                  <a:cubicBezTo>
                    <a:pt x="6284" y="10430"/>
                    <a:pt x="7307" y="10082"/>
                    <a:pt x="7949" y="9379"/>
                  </a:cubicBezTo>
                  <a:cubicBezTo>
                    <a:pt x="8268" y="9092"/>
                    <a:pt x="8619" y="8852"/>
                    <a:pt x="9002" y="8661"/>
                  </a:cubicBezTo>
                  <a:cubicBezTo>
                    <a:pt x="9672" y="8294"/>
                    <a:pt x="9768" y="7783"/>
                    <a:pt x="9401" y="7161"/>
                  </a:cubicBezTo>
                  <a:cubicBezTo>
                    <a:pt x="9257" y="6921"/>
                    <a:pt x="9018" y="6762"/>
                    <a:pt x="8906" y="6522"/>
                  </a:cubicBezTo>
                  <a:cubicBezTo>
                    <a:pt x="8381" y="5298"/>
                    <a:pt x="7870" y="4869"/>
                    <a:pt x="7136" y="4869"/>
                  </a:cubicBezTo>
                  <a:cubicBezTo>
                    <a:pt x="6732" y="4869"/>
                    <a:pt x="6261" y="4999"/>
                    <a:pt x="5682" y="5198"/>
                  </a:cubicBezTo>
                  <a:cubicBezTo>
                    <a:pt x="5507" y="5261"/>
                    <a:pt x="5352" y="5294"/>
                    <a:pt x="5213" y="5294"/>
                  </a:cubicBezTo>
                  <a:cubicBezTo>
                    <a:pt x="4858" y="5294"/>
                    <a:pt x="4608" y="5075"/>
                    <a:pt x="4390" y="4559"/>
                  </a:cubicBezTo>
                  <a:cubicBezTo>
                    <a:pt x="3975" y="3602"/>
                    <a:pt x="3289" y="2756"/>
                    <a:pt x="2570" y="1655"/>
                  </a:cubicBezTo>
                  <a:cubicBezTo>
                    <a:pt x="2714" y="1447"/>
                    <a:pt x="2826" y="1224"/>
                    <a:pt x="2906" y="1000"/>
                  </a:cubicBezTo>
                  <a:cubicBezTo>
                    <a:pt x="2985" y="793"/>
                    <a:pt x="2985" y="569"/>
                    <a:pt x="2890" y="362"/>
                  </a:cubicBezTo>
                  <a:cubicBezTo>
                    <a:pt x="2705" y="114"/>
                    <a:pt x="2357" y="1"/>
                    <a:pt x="19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19"/>
            <p:cNvSpPr/>
            <p:nvPr/>
          </p:nvSpPr>
          <p:spPr>
            <a:xfrm>
              <a:off x="5773350" y="2459276"/>
              <a:ext cx="506837" cy="538815"/>
            </a:xfrm>
            <a:custGeom>
              <a:rect b="b" l="l" r="r" t="t"/>
              <a:pathLst>
                <a:path extrusionOk="0" h="10427" w="9768">
                  <a:moveTo>
                    <a:pt x="1993" y="1"/>
                  </a:moveTo>
                  <a:cubicBezTo>
                    <a:pt x="1438" y="1"/>
                    <a:pt x="840" y="261"/>
                    <a:pt x="687" y="710"/>
                  </a:cubicBezTo>
                  <a:cubicBezTo>
                    <a:pt x="432" y="1412"/>
                    <a:pt x="160" y="2114"/>
                    <a:pt x="81" y="2832"/>
                  </a:cubicBezTo>
                  <a:cubicBezTo>
                    <a:pt x="1" y="3471"/>
                    <a:pt x="176" y="4157"/>
                    <a:pt x="256" y="4827"/>
                  </a:cubicBezTo>
                  <a:cubicBezTo>
                    <a:pt x="304" y="5210"/>
                    <a:pt x="511" y="5609"/>
                    <a:pt x="448" y="5960"/>
                  </a:cubicBezTo>
                  <a:cubicBezTo>
                    <a:pt x="144" y="7540"/>
                    <a:pt x="160" y="7572"/>
                    <a:pt x="1517" y="8434"/>
                  </a:cubicBezTo>
                  <a:cubicBezTo>
                    <a:pt x="1804" y="8642"/>
                    <a:pt x="2075" y="8913"/>
                    <a:pt x="2283" y="9200"/>
                  </a:cubicBezTo>
                  <a:cubicBezTo>
                    <a:pt x="2973" y="10015"/>
                    <a:pt x="4123" y="10427"/>
                    <a:pt x="5255" y="10427"/>
                  </a:cubicBezTo>
                  <a:cubicBezTo>
                    <a:pt x="6296" y="10427"/>
                    <a:pt x="7322" y="10079"/>
                    <a:pt x="7964" y="9376"/>
                  </a:cubicBezTo>
                  <a:cubicBezTo>
                    <a:pt x="8268" y="9088"/>
                    <a:pt x="8619" y="8849"/>
                    <a:pt x="9002" y="8673"/>
                  </a:cubicBezTo>
                  <a:cubicBezTo>
                    <a:pt x="9672" y="8290"/>
                    <a:pt x="9768" y="7780"/>
                    <a:pt x="9401" y="7157"/>
                  </a:cubicBezTo>
                  <a:cubicBezTo>
                    <a:pt x="9257" y="6934"/>
                    <a:pt x="9018" y="6758"/>
                    <a:pt x="8906" y="6535"/>
                  </a:cubicBezTo>
                  <a:cubicBezTo>
                    <a:pt x="8383" y="5304"/>
                    <a:pt x="7873" y="4871"/>
                    <a:pt x="7144" y="4871"/>
                  </a:cubicBezTo>
                  <a:cubicBezTo>
                    <a:pt x="6738" y="4871"/>
                    <a:pt x="6264" y="5005"/>
                    <a:pt x="5682" y="5210"/>
                  </a:cubicBezTo>
                  <a:cubicBezTo>
                    <a:pt x="5511" y="5272"/>
                    <a:pt x="5360" y="5304"/>
                    <a:pt x="5224" y="5304"/>
                  </a:cubicBezTo>
                  <a:cubicBezTo>
                    <a:pt x="4863" y="5304"/>
                    <a:pt x="4610" y="5077"/>
                    <a:pt x="4390" y="4556"/>
                  </a:cubicBezTo>
                  <a:cubicBezTo>
                    <a:pt x="3975" y="3614"/>
                    <a:pt x="3288" y="2769"/>
                    <a:pt x="2570" y="1651"/>
                  </a:cubicBezTo>
                  <a:cubicBezTo>
                    <a:pt x="2714" y="1460"/>
                    <a:pt x="2826" y="1236"/>
                    <a:pt x="2921" y="1013"/>
                  </a:cubicBezTo>
                  <a:cubicBezTo>
                    <a:pt x="3001" y="806"/>
                    <a:pt x="3001" y="566"/>
                    <a:pt x="2905" y="375"/>
                  </a:cubicBezTo>
                  <a:cubicBezTo>
                    <a:pt x="2719" y="118"/>
                    <a:pt x="2366" y="1"/>
                    <a:pt x="1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19"/>
            <p:cNvSpPr/>
            <p:nvPr/>
          </p:nvSpPr>
          <p:spPr>
            <a:xfrm>
              <a:off x="1087248" y="4252665"/>
              <a:ext cx="354495" cy="540882"/>
            </a:xfrm>
            <a:custGeom>
              <a:rect b="b" l="l" r="r" t="t"/>
              <a:pathLst>
                <a:path extrusionOk="0" h="10467" w="6832">
                  <a:moveTo>
                    <a:pt x="5777" y="1"/>
                  </a:moveTo>
                  <a:cubicBezTo>
                    <a:pt x="5436" y="1"/>
                    <a:pt x="4993" y="297"/>
                    <a:pt x="4693" y="555"/>
                  </a:cubicBezTo>
                  <a:cubicBezTo>
                    <a:pt x="4198" y="954"/>
                    <a:pt x="3831" y="1497"/>
                    <a:pt x="3400" y="1960"/>
                  </a:cubicBezTo>
                  <a:cubicBezTo>
                    <a:pt x="2825" y="2582"/>
                    <a:pt x="2011" y="3093"/>
                    <a:pt x="1676" y="3843"/>
                  </a:cubicBezTo>
                  <a:cubicBezTo>
                    <a:pt x="1038" y="5295"/>
                    <a:pt x="623" y="6859"/>
                    <a:pt x="176" y="8391"/>
                  </a:cubicBezTo>
                  <a:cubicBezTo>
                    <a:pt x="1" y="8966"/>
                    <a:pt x="208" y="9461"/>
                    <a:pt x="862" y="9636"/>
                  </a:cubicBezTo>
                  <a:cubicBezTo>
                    <a:pt x="1995" y="9924"/>
                    <a:pt x="3129" y="10195"/>
                    <a:pt x="4262" y="10466"/>
                  </a:cubicBezTo>
                  <a:cubicBezTo>
                    <a:pt x="5586" y="10307"/>
                    <a:pt x="5826" y="10083"/>
                    <a:pt x="5953" y="8790"/>
                  </a:cubicBezTo>
                  <a:cubicBezTo>
                    <a:pt x="6065" y="7657"/>
                    <a:pt x="6209" y="6524"/>
                    <a:pt x="6336" y="5391"/>
                  </a:cubicBezTo>
                  <a:cubicBezTo>
                    <a:pt x="6480" y="4066"/>
                    <a:pt x="6592" y="2726"/>
                    <a:pt x="6751" y="1401"/>
                  </a:cubicBezTo>
                  <a:cubicBezTo>
                    <a:pt x="6831" y="699"/>
                    <a:pt x="6512" y="141"/>
                    <a:pt x="5889" y="13"/>
                  </a:cubicBezTo>
                  <a:cubicBezTo>
                    <a:pt x="5854" y="5"/>
                    <a:pt x="5816" y="1"/>
                    <a:pt x="57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19"/>
            <p:cNvSpPr/>
            <p:nvPr/>
          </p:nvSpPr>
          <p:spPr>
            <a:xfrm>
              <a:off x="2209311" y="3875601"/>
              <a:ext cx="447218" cy="346274"/>
            </a:xfrm>
            <a:custGeom>
              <a:rect b="b" l="l" r="r" t="t"/>
              <a:pathLst>
                <a:path extrusionOk="0" h="6701" w="8619">
                  <a:moveTo>
                    <a:pt x="2330" y="1"/>
                  </a:moveTo>
                  <a:cubicBezTo>
                    <a:pt x="447" y="1"/>
                    <a:pt x="0" y="256"/>
                    <a:pt x="32" y="1676"/>
                  </a:cubicBezTo>
                  <a:cubicBezTo>
                    <a:pt x="32" y="3017"/>
                    <a:pt x="335" y="4357"/>
                    <a:pt x="623" y="5682"/>
                  </a:cubicBezTo>
                  <a:cubicBezTo>
                    <a:pt x="798" y="6448"/>
                    <a:pt x="1516" y="6592"/>
                    <a:pt x="2203" y="6671"/>
                  </a:cubicBezTo>
                  <a:cubicBezTo>
                    <a:pt x="2374" y="6691"/>
                    <a:pt x="2544" y="6701"/>
                    <a:pt x="2711" y="6701"/>
                  </a:cubicBezTo>
                  <a:cubicBezTo>
                    <a:pt x="4286" y="6701"/>
                    <a:pt x="5682" y="5888"/>
                    <a:pt x="7182" y="5570"/>
                  </a:cubicBezTo>
                  <a:cubicBezTo>
                    <a:pt x="7517" y="5491"/>
                    <a:pt x="7804" y="5171"/>
                    <a:pt x="8076" y="4916"/>
                  </a:cubicBezTo>
                  <a:cubicBezTo>
                    <a:pt x="8602" y="4389"/>
                    <a:pt x="8618" y="3129"/>
                    <a:pt x="8092" y="2618"/>
                  </a:cubicBezTo>
                  <a:cubicBezTo>
                    <a:pt x="6368" y="974"/>
                    <a:pt x="4229" y="256"/>
                    <a:pt x="23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19"/>
            <p:cNvSpPr/>
            <p:nvPr/>
          </p:nvSpPr>
          <p:spPr>
            <a:xfrm>
              <a:off x="3958019" y="3220275"/>
              <a:ext cx="428383" cy="394694"/>
            </a:xfrm>
            <a:custGeom>
              <a:rect b="b" l="l" r="r" t="t"/>
              <a:pathLst>
                <a:path extrusionOk="0" h="7638" w="8256">
                  <a:moveTo>
                    <a:pt x="815" y="1"/>
                  </a:moveTo>
                  <a:cubicBezTo>
                    <a:pt x="356" y="1"/>
                    <a:pt x="0" y="262"/>
                    <a:pt x="52" y="921"/>
                  </a:cubicBezTo>
                  <a:cubicBezTo>
                    <a:pt x="228" y="2900"/>
                    <a:pt x="451" y="4847"/>
                    <a:pt x="2238" y="6171"/>
                  </a:cubicBezTo>
                  <a:cubicBezTo>
                    <a:pt x="2685" y="6506"/>
                    <a:pt x="2957" y="7065"/>
                    <a:pt x="3403" y="7368"/>
                  </a:cubicBezTo>
                  <a:cubicBezTo>
                    <a:pt x="3684" y="7554"/>
                    <a:pt x="4010" y="7638"/>
                    <a:pt x="4348" y="7638"/>
                  </a:cubicBezTo>
                  <a:cubicBezTo>
                    <a:pt x="5375" y="7638"/>
                    <a:pt x="6507" y="6861"/>
                    <a:pt x="6771" y="5804"/>
                  </a:cubicBezTo>
                  <a:cubicBezTo>
                    <a:pt x="6835" y="5501"/>
                    <a:pt x="6994" y="5246"/>
                    <a:pt x="7218" y="5038"/>
                  </a:cubicBezTo>
                  <a:cubicBezTo>
                    <a:pt x="7872" y="4559"/>
                    <a:pt x="8255" y="4017"/>
                    <a:pt x="8095" y="3251"/>
                  </a:cubicBezTo>
                  <a:cubicBezTo>
                    <a:pt x="8048" y="1814"/>
                    <a:pt x="7936" y="1687"/>
                    <a:pt x="6563" y="1447"/>
                  </a:cubicBezTo>
                  <a:cubicBezTo>
                    <a:pt x="6212" y="1383"/>
                    <a:pt x="5861" y="1272"/>
                    <a:pt x="5510" y="1176"/>
                  </a:cubicBezTo>
                  <a:cubicBezTo>
                    <a:pt x="4058" y="793"/>
                    <a:pt x="2621" y="378"/>
                    <a:pt x="1153" y="43"/>
                  </a:cubicBezTo>
                  <a:cubicBezTo>
                    <a:pt x="1037" y="15"/>
                    <a:pt x="923" y="1"/>
                    <a:pt x="8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19"/>
            <p:cNvSpPr/>
            <p:nvPr/>
          </p:nvSpPr>
          <p:spPr>
            <a:xfrm>
              <a:off x="4411151" y="3757630"/>
              <a:ext cx="433987" cy="417844"/>
            </a:xfrm>
            <a:custGeom>
              <a:rect b="b" l="l" r="r" t="t"/>
              <a:pathLst>
                <a:path extrusionOk="0" h="8086" w="8364">
                  <a:moveTo>
                    <a:pt x="7109" y="1"/>
                  </a:moveTo>
                  <a:cubicBezTo>
                    <a:pt x="6843" y="1"/>
                    <a:pt x="6528" y="76"/>
                    <a:pt x="6161" y="225"/>
                  </a:cubicBezTo>
                  <a:cubicBezTo>
                    <a:pt x="4805" y="767"/>
                    <a:pt x="3448" y="1406"/>
                    <a:pt x="2044" y="1709"/>
                  </a:cubicBezTo>
                  <a:cubicBezTo>
                    <a:pt x="863" y="1948"/>
                    <a:pt x="528" y="2762"/>
                    <a:pt x="81" y="3592"/>
                  </a:cubicBezTo>
                  <a:cubicBezTo>
                    <a:pt x="1" y="3832"/>
                    <a:pt x="33" y="4103"/>
                    <a:pt x="192" y="4310"/>
                  </a:cubicBezTo>
                  <a:cubicBezTo>
                    <a:pt x="1517" y="5507"/>
                    <a:pt x="2858" y="6672"/>
                    <a:pt x="4230" y="7805"/>
                  </a:cubicBezTo>
                  <a:cubicBezTo>
                    <a:pt x="4465" y="7992"/>
                    <a:pt x="4714" y="8086"/>
                    <a:pt x="4957" y="8086"/>
                  </a:cubicBezTo>
                  <a:cubicBezTo>
                    <a:pt x="5275" y="8086"/>
                    <a:pt x="5581" y="7924"/>
                    <a:pt x="5826" y="7598"/>
                  </a:cubicBezTo>
                  <a:cubicBezTo>
                    <a:pt x="6161" y="7119"/>
                    <a:pt x="6464" y="6608"/>
                    <a:pt x="6720" y="6066"/>
                  </a:cubicBezTo>
                  <a:cubicBezTo>
                    <a:pt x="6975" y="5539"/>
                    <a:pt x="7214" y="4997"/>
                    <a:pt x="7470" y="4470"/>
                  </a:cubicBezTo>
                  <a:cubicBezTo>
                    <a:pt x="7789" y="3800"/>
                    <a:pt x="8140" y="3129"/>
                    <a:pt x="8363" y="2683"/>
                  </a:cubicBezTo>
                  <a:cubicBezTo>
                    <a:pt x="8284" y="2060"/>
                    <a:pt x="8236" y="1725"/>
                    <a:pt x="8204" y="1390"/>
                  </a:cubicBezTo>
                  <a:cubicBezTo>
                    <a:pt x="8113" y="450"/>
                    <a:pt x="7758" y="1"/>
                    <a:pt x="71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19"/>
            <p:cNvSpPr/>
            <p:nvPr/>
          </p:nvSpPr>
          <p:spPr>
            <a:xfrm>
              <a:off x="7057717" y="2232015"/>
              <a:ext cx="433987" cy="417431"/>
            </a:xfrm>
            <a:custGeom>
              <a:rect b="b" l="l" r="r" t="t"/>
              <a:pathLst>
                <a:path extrusionOk="0" h="8078" w="8364">
                  <a:moveTo>
                    <a:pt x="7109" y="0"/>
                  </a:moveTo>
                  <a:cubicBezTo>
                    <a:pt x="6843" y="0"/>
                    <a:pt x="6527" y="76"/>
                    <a:pt x="6161" y="224"/>
                  </a:cubicBezTo>
                  <a:cubicBezTo>
                    <a:pt x="4804" y="767"/>
                    <a:pt x="3464" y="1405"/>
                    <a:pt x="2043" y="1693"/>
                  </a:cubicBezTo>
                  <a:cubicBezTo>
                    <a:pt x="862" y="1948"/>
                    <a:pt x="527" y="2762"/>
                    <a:pt x="80" y="3592"/>
                  </a:cubicBezTo>
                  <a:cubicBezTo>
                    <a:pt x="1" y="3831"/>
                    <a:pt x="32" y="4102"/>
                    <a:pt x="192" y="4310"/>
                  </a:cubicBezTo>
                  <a:cubicBezTo>
                    <a:pt x="1517" y="5491"/>
                    <a:pt x="2857" y="6672"/>
                    <a:pt x="4230" y="7789"/>
                  </a:cubicBezTo>
                  <a:cubicBezTo>
                    <a:pt x="4465" y="7982"/>
                    <a:pt x="4714" y="8077"/>
                    <a:pt x="4957" y="8077"/>
                  </a:cubicBezTo>
                  <a:cubicBezTo>
                    <a:pt x="5275" y="8077"/>
                    <a:pt x="5581" y="7914"/>
                    <a:pt x="5826" y="7597"/>
                  </a:cubicBezTo>
                  <a:cubicBezTo>
                    <a:pt x="6161" y="7119"/>
                    <a:pt x="6464" y="6608"/>
                    <a:pt x="6719" y="6081"/>
                  </a:cubicBezTo>
                  <a:cubicBezTo>
                    <a:pt x="6991" y="5555"/>
                    <a:pt x="7214" y="5012"/>
                    <a:pt x="7469" y="4485"/>
                  </a:cubicBezTo>
                  <a:cubicBezTo>
                    <a:pt x="7789" y="3799"/>
                    <a:pt x="8140" y="3129"/>
                    <a:pt x="8363" y="2682"/>
                  </a:cubicBezTo>
                  <a:cubicBezTo>
                    <a:pt x="8283" y="2060"/>
                    <a:pt x="8236" y="1724"/>
                    <a:pt x="8204" y="1389"/>
                  </a:cubicBezTo>
                  <a:cubicBezTo>
                    <a:pt x="8113" y="450"/>
                    <a:pt x="7758" y="0"/>
                    <a:pt x="71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19"/>
            <p:cNvSpPr/>
            <p:nvPr/>
          </p:nvSpPr>
          <p:spPr>
            <a:xfrm>
              <a:off x="4387179" y="4326196"/>
              <a:ext cx="384279" cy="381775"/>
            </a:xfrm>
            <a:custGeom>
              <a:rect b="b" l="l" r="r" t="t"/>
              <a:pathLst>
                <a:path extrusionOk="0" h="7388" w="7406">
                  <a:moveTo>
                    <a:pt x="6073" y="1"/>
                  </a:moveTo>
                  <a:cubicBezTo>
                    <a:pt x="5865" y="1"/>
                    <a:pt x="5626" y="59"/>
                    <a:pt x="5362" y="154"/>
                  </a:cubicBezTo>
                  <a:cubicBezTo>
                    <a:pt x="3559" y="792"/>
                    <a:pt x="1915" y="1670"/>
                    <a:pt x="654" y="3170"/>
                  </a:cubicBezTo>
                  <a:cubicBezTo>
                    <a:pt x="0" y="3952"/>
                    <a:pt x="176" y="5484"/>
                    <a:pt x="1053" y="5995"/>
                  </a:cubicBezTo>
                  <a:cubicBezTo>
                    <a:pt x="1596" y="6314"/>
                    <a:pt x="2139" y="6633"/>
                    <a:pt x="2681" y="6968"/>
                  </a:cubicBezTo>
                  <a:cubicBezTo>
                    <a:pt x="3102" y="7235"/>
                    <a:pt x="3666" y="7387"/>
                    <a:pt x="4180" y="7387"/>
                  </a:cubicBezTo>
                  <a:cubicBezTo>
                    <a:pt x="4681" y="7387"/>
                    <a:pt x="5134" y="7243"/>
                    <a:pt x="5362" y="6921"/>
                  </a:cubicBezTo>
                  <a:cubicBezTo>
                    <a:pt x="6256" y="5660"/>
                    <a:pt x="7405" y="4495"/>
                    <a:pt x="7357" y="2707"/>
                  </a:cubicBezTo>
                  <a:cubicBezTo>
                    <a:pt x="7214" y="2101"/>
                    <a:pt x="7006" y="1510"/>
                    <a:pt x="6910" y="904"/>
                  </a:cubicBezTo>
                  <a:cubicBezTo>
                    <a:pt x="6793" y="241"/>
                    <a:pt x="6496" y="1"/>
                    <a:pt x="60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19"/>
            <p:cNvSpPr/>
            <p:nvPr/>
          </p:nvSpPr>
          <p:spPr>
            <a:xfrm>
              <a:off x="1756335" y="3494818"/>
              <a:ext cx="370217" cy="368339"/>
            </a:xfrm>
            <a:custGeom>
              <a:rect b="b" l="l" r="r" t="t"/>
              <a:pathLst>
                <a:path extrusionOk="0" h="7128" w="7135">
                  <a:moveTo>
                    <a:pt x="2688" y="1"/>
                  </a:moveTo>
                  <a:cubicBezTo>
                    <a:pt x="2319" y="1"/>
                    <a:pt x="1947" y="122"/>
                    <a:pt x="1596" y="379"/>
                  </a:cubicBezTo>
                  <a:cubicBezTo>
                    <a:pt x="463" y="1209"/>
                    <a:pt x="1" y="2662"/>
                    <a:pt x="463" y="3970"/>
                  </a:cubicBezTo>
                  <a:cubicBezTo>
                    <a:pt x="543" y="4258"/>
                    <a:pt x="591" y="4529"/>
                    <a:pt x="623" y="4816"/>
                  </a:cubicBezTo>
                  <a:cubicBezTo>
                    <a:pt x="575" y="6013"/>
                    <a:pt x="894" y="6444"/>
                    <a:pt x="1549" y="6508"/>
                  </a:cubicBezTo>
                  <a:cubicBezTo>
                    <a:pt x="2155" y="6556"/>
                    <a:pt x="2730" y="6699"/>
                    <a:pt x="3304" y="6907"/>
                  </a:cubicBezTo>
                  <a:cubicBezTo>
                    <a:pt x="3634" y="7054"/>
                    <a:pt x="3951" y="7128"/>
                    <a:pt x="4245" y="7128"/>
                  </a:cubicBezTo>
                  <a:cubicBezTo>
                    <a:pt x="4905" y="7128"/>
                    <a:pt x="5448" y="6758"/>
                    <a:pt x="5746" y="6029"/>
                  </a:cubicBezTo>
                  <a:cubicBezTo>
                    <a:pt x="5826" y="5822"/>
                    <a:pt x="5953" y="5630"/>
                    <a:pt x="6113" y="5470"/>
                  </a:cubicBezTo>
                  <a:cubicBezTo>
                    <a:pt x="7055" y="4625"/>
                    <a:pt x="7134" y="3220"/>
                    <a:pt x="6209" y="2358"/>
                  </a:cubicBezTo>
                  <a:cubicBezTo>
                    <a:pt x="5570" y="1752"/>
                    <a:pt x="4788" y="1289"/>
                    <a:pt x="4166" y="683"/>
                  </a:cubicBezTo>
                  <a:cubicBezTo>
                    <a:pt x="3726" y="243"/>
                    <a:pt x="3210" y="1"/>
                    <a:pt x="26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19"/>
            <p:cNvSpPr/>
            <p:nvPr/>
          </p:nvSpPr>
          <p:spPr>
            <a:xfrm>
              <a:off x="1760538" y="2807608"/>
              <a:ext cx="312155" cy="385444"/>
            </a:xfrm>
            <a:custGeom>
              <a:rect b="b" l="l" r="r" t="t"/>
              <a:pathLst>
                <a:path extrusionOk="0" h="7459" w="6016">
                  <a:moveTo>
                    <a:pt x="3121" y="0"/>
                  </a:moveTo>
                  <a:cubicBezTo>
                    <a:pt x="2196" y="0"/>
                    <a:pt x="1261" y="454"/>
                    <a:pt x="925" y="1246"/>
                  </a:cubicBezTo>
                  <a:cubicBezTo>
                    <a:pt x="510" y="2236"/>
                    <a:pt x="239" y="3257"/>
                    <a:pt x="127" y="4326"/>
                  </a:cubicBezTo>
                  <a:cubicBezTo>
                    <a:pt x="0" y="5389"/>
                    <a:pt x="788" y="6688"/>
                    <a:pt x="1659" y="6688"/>
                  </a:cubicBezTo>
                  <a:cubicBezTo>
                    <a:pt x="1664" y="6688"/>
                    <a:pt x="1670" y="6688"/>
                    <a:pt x="1675" y="6688"/>
                  </a:cubicBezTo>
                  <a:cubicBezTo>
                    <a:pt x="1689" y="6688"/>
                    <a:pt x="1704" y="6688"/>
                    <a:pt x="1718" y="6688"/>
                  </a:cubicBezTo>
                  <a:cubicBezTo>
                    <a:pt x="2863" y="6688"/>
                    <a:pt x="3779" y="7312"/>
                    <a:pt x="4835" y="7438"/>
                  </a:cubicBezTo>
                  <a:cubicBezTo>
                    <a:pt x="4942" y="7452"/>
                    <a:pt x="5039" y="7459"/>
                    <a:pt x="5127" y="7459"/>
                  </a:cubicBezTo>
                  <a:cubicBezTo>
                    <a:pt x="5762" y="7459"/>
                    <a:pt x="5925" y="7108"/>
                    <a:pt x="5840" y="6449"/>
                  </a:cubicBezTo>
                  <a:cubicBezTo>
                    <a:pt x="5777" y="5906"/>
                    <a:pt x="5521" y="5316"/>
                    <a:pt x="5633" y="4805"/>
                  </a:cubicBezTo>
                  <a:cubicBezTo>
                    <a:pt x="6016" y="3289"/>
                    <a:pt x="5809" y="1853"/>
                    <a:pt x="5298" y="416"/>
                  </a:cubicBezTo>
                  <a:cubicBezTo>
                    <a:pt x="4739" y="289"/>
                    <a:pt x="4213" y="145"/>
                    <a:pt x="3638" y="49"/>
                  </a:cubicBezTo>
                  <a:cubicBezTo>
                    <a:pt x="3469" y="16"/>
                    <a:pt x="3295" y="0"/>
                    <a:pt x="3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19"/>
            <p:cNvSpPr/>
            <p:nvPr/>
          </p:nvSpPr>
          <p:spPr>
            <a:xfrm>
              <a:off x="5557239" y="3417720"/>
              <a:ext cx="395020" cy="356506"/>
            </a:xfrm>
            <a:custGeom>
              <a:rect b="b" l="l" r="r" t="t"/>
              <a:pathLst>
                <a:path extrusionOk="0" h="6899" w="7613">
                  <a:moveTo>
                    <a:pt x="2811" y="1"/>
                  </a:moveTo>
                  <a:cubicBezTo>
                    <a:pt x="2318" y="1"/>
                    <a:pt x="1842" y="235"/>
                    <a:pt x="1501" y="690"/>
                  </a:cubicBezTo>
                  <a:cubicBezTo>
                    <a:pt x="910" y="1472"/>
                    <a:pt x="511" y="2414"/>
                    <a:pt x="112" y="3308"/>
                  </a:cubicBezTo>
                  <a:cubicBezTo>
                    <a:pt x="0" y="3627"/>
                    <a:pt x="32" y="3978"/>
                    <a:pt x="192" y="4265"/>
                  </a:cubicBezTo>
                  <a:cubicBezTo>
                    <a:pt x="1070" y="5590"/>
                    <a:pt x="2474" y="6148"/>
                    <a:pt x="4006" y="6899"/>
                  </a:cubicBezTo>
                  <a:cubicBezTo>
                    <a:pt x="4964" y="6452"/>
                    <a:pt x="6017" y="6101"/>
                    <a:pt x="6895" y="5510"/>
                  </a:cubicBezTo>
                  <a:cubicBezTo>
                    <a:pt x="7533" y="5079"/>
                    <a:pt x="7613" y="4249"/>
                    <a:pt x="7054" y="3643"/>
                  </a:cubicBezTo>
                  <a:cubicBezTo>
                    <a:pt x="6097" y="2526"/>
                    <a:pt x="5075" y="1472"/>
                    <a:pt x="3990" y="483"/>
                  </a:cubicBezTo>
                  <a:cubicBezTo>
                    <a:pt x="3630" y="159"/>
                    <a:pt x="3215" y="1"/>
                    <a:pt x="28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19"/>
            <p:cNvSpPr/>
            <p:nvPr/>
          </p:nvSpPr>
          <p:spPr>
            <a:xfrm>
              <a:off x="2924786" y="4539919"/>
              <a:ext cx="539111" cy="257548"/>
            </a:xfrm>
            <a:custGeom>
              <a:rect b="b" l="l" r="r" t="t"/>
              <a:pathLst>
                <a:path extrusionOk="0" h="4984" w="10390">
                  <a:moveTo>
                    <a:pt x="3959" y="1"/>
                  </a:moveTo>
                  <a:cubicBezTo>
                    <a:pt x="3165" y="1"/>
                    <a:pt x="2546" y="521"/>
                    <a:pt x="1963" y="1380"/>
                  </a:cubicBezTo>
                  <a:cubicBezTo>
                    <a:pt x="1436" y="2146"/>
                    <a:pt x="686" y="2737"/>
                    <a:pt x="64" y="3423"/>
                  </a:cubicBezTo>
                  <a:cubicBezTo>
                    <a:pt x="0" y="3487"/>
                    <a:pt x="32" y="3646"/>
                    <a:pt x="16" y="3870"/>
                  </a:cubicBezTo>
                  <a:lnTo>
                    <a:pt x="606" y="3614"/>
                  </a:lnTo>
                  <a:lnTo>
                    <a:pt x="606" y="4173"/>
                  </a:lnTo>
                  <a:cubicBezTo>
                    <a:pt x="2027" y="4269"/>
                    <a:pt x="3304" y="4333"/>
                    <a:pt x="4612" y="4444"/>
                  </a:cubicBezTo>
                  <a:cubicBezTo>
                    <a:pt x="5474" y="4508"/>
                    <a:pt x="6320" y="4891"/>
                    <a:pt x="7118" y="4971"/>
                  </a:cubicBezTo>
                  <a:cubicBezTo>
                    <a:pt x="7191" y="4979"/>
                    <a:pt x="7265" y="4983"/>
                    <a:pt x="7340" y="4983"/>
                  </a:cubicBezTo>
                  <a:cubicBezTo>
                    <a:pt x="8253" y="4983"/>
                    <a:pt x="9239" y="4386"/>
                    <a:pt x="10198" y="4061"/>
                  </a:cubicBezTo>
                  <a:cubicBezTo>
                    <a:pt x="10262" y="4029"/>
                    <a:pt x="10294" y="3854"/>
                    <a:pt x="10390" y="3678"/>
                  </a:cubicBezTo>
                  <a:lnTo>
                    <a:pt x="9512" y="3471"/>
                  </a:lnTo>
                  <a:cubicBezTo>
                    <a:pt x="9512" y="1013"/>
                    <a:pt x="8730" y="965"/>
                    <a:pt x="7070" y="614"/>
                  </a:cubicBezTo>
                  <a:cubicBezTo>
                    <a:pt x="6902" y="582"/>
                    <a:pt x="6723" y="575"/>
                    <a:pt x="6541" y="575"/>
                  </a:cubicBezTo>
                  <a:cubicBezTo>
                    <a:pt x="6410" y="575"/>
                    <a:pt x="6279" y="578"/>
                    <a:pt x="6150" y="578"/>
                  </a:cubicBezTo>
                  <a:cubicBezTo>
                    <a:pt x="5841" y="578"/>
                    <a:pt x="5546" y="558"/>
                    <a:pt x="5314" y="423"/>
                  </a:cubicBezTo>
                  <a:cubicBezTo>
                    <a:pt x="4806" y="133"/>
                    <a:pt x="4360" y="1"/>
                    <a:pt x="39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19"/>
            <p:cNvSpPr/>
            <p:nvPr/>
          </p:nvSpPr>
          <p:spPr>
            <a:xfrm>
              <a:off x="3548316" y="4739483"/>
              <a:ext cx="407473" cy="388544"/>
            </a:xfrm>
            <a:custGeom>
              <a:rect b="b" l="l" r="r" t="t"/>
              <a:pathLst>
                <a:path extrusionOk="0" h="7519" w="7853">
                  <a:moveTo>
                    <a:pt x="5805" y="1"/>
                  </a:moveTo>
                  <a:cubicBezTo>
                    <a:pt x="4717" y="1"/>
                    <a:pt x="3720" y="280"/>
                    <a:pt x="3001" y="1380"/>
                  </a:cubicBezTo>
                  <a:cubicBezTo>
                    <a:pt x="2203" y="2593"/>
                    <a:pt x="1213" y="3694"/>
                    <a:pt x="320" y="4859"/>
                  </a:cubicBezTo>
                  <a:cubicBezTo>
                    <a:pt x="176" y="5035"/>
                    <a:pt x="0" y="5386"/>
                    <a:pt x="48" y="5434"/>
                  </a:cubicBezTo>
                  <a:cubicBezTo>
                    <a:pt x="878" y="6152"/>
                    <a:pt x="1740" y="6854"/>
                    <a:pt x="2650" y="7509"/>
                  </a:cubicBezTo>
                  <a:cubicBezTo>
                    <a:pt x="2658" y="7515"/>
                    <a:pt x="2669" y="7518"/>
                    <a:pt x="2684" y="7518"/>
                  </a:cubicBezTo>
                  <a:cubicBezTo>
                    <a:pt x="2811" y="7518"/>
                    <a:pt x="3165" y="7280"/>
                    <a:pt x="3352" y="7094"/>
                  </a:cubicBezTo>
                  <a:cubicBezTo>
                    <a:pt x="3990" y="6471"/>
                    <a:pt x="4517" y="5641"/>
                    <a:pt x="5267" y="5226"/>
                  </a:cubicBezTo>
                  <a:cubicBezTo>
                    <a:pt x="6576" y="4492"/>
                    <a:pt x="6911" y="3343"/>
                    <a:pt x="7166" y="1843"/>
                  </a:cubicBezTo>
                  <a:lnTo>
                    <a:pt x="7469" y="2705"/>
                  </a:lnTo>
                  <a:cubicBezTo>
                    <a:pt x="7852" y="1157"/>
                    <a:pt x="7405" y="88"/>
                    <a:pt x="6384" y="24"/>
                  </a:cubicBezTo>
                  <a:cubicBezTo>
                    <a:pt x="6189" y="9"/>
                    <a:pt x="5995" y="1"/>
                    <a:pt x="58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19"/>
            <p:cNvSpPr/>
            <p:nvPr/>
          </p:nvSpPr>
          <p:spPr>
            <a:xfrm>
              <a:off x="5485998" y="4369912"/>
              <a:ext cx="371878" cy="366066"/>
            </a:xfrm>
            <a:custGeom>
              <a:rect b="b" l="l" r="r" t="t"/>
              <a:pathLst>
                <a:path extrusionOk="0" h="7084" w="7167">
                  <a:moveTo>
                    <a:pt x="2815" y="0"/>
                  </a:moveTo>
                  <a:cubicBezTo>
                    <a:pt x="2022" y="0"/>
                    <a:pt x="1306" y="467"/>
                    <a:pt x="879" y="1399"/>
                  </a:cubicBezTo>
                  <a:cubicBezTo>
                    <a:pt x="432" y="2340"/>
                    <a:pt x="272" y="3409"/>
                    <a:pt x="1" y="4351"/>
                  </a:cubicBezTo>
                  <a:cubicBezTo>
                    <a:pt x="208" y="5101"/>
                    <a:pt x="304" y="5739"/>
                    <a:pt x="544" y="6314"/>
                  </a:cubicBezTo>
                  <a:cubicBezTo>
                    <a:pt x="759" y="6819"/>
                    <a:pt x="1089" y="7083"/>
                    <a:pt x="1461" y="7083"/>
                  </a:cubicBezTo>
                  <a:cubicBezTo>
                    <a:pt x="1723" y="7083"/>
                    <a:pt x="2006" y="6952"/>
                    <a:pt x="2283" y="6681"/>
                  </a:cubicBezTo>
                  <a:cubicBezTo>
                    <a:pt x="3241" y="5739"/>
                    <a:pt x="4470" y="5117"/>
                    <a:pt x="5794" y="4926"/>
                  </a:cubicBezTo>
                  <a:cubicBezTo>
                    <a:pt x="7023" y="4750"/>
                    <a:pt x="7167" y="4255"/>
                    <a:pt x="6448" y="3250"/>
                  </a:cubicBezTo>
                  <a:cubicBezTo>
                    <a:pt x="5874" y="2452"/>
                    <a:pt x="4533" y="2196"/>
                    <a:pt x="4677" y="856"/>
                  </a:cubicBezTo>
                  <a:cubicBezTo>
                    <a:pt x="4693" y="792"/>
                    <a:pt x="4533" y="712"/>
                    <a:pt x="4470" y="648"/>
                  </a:cubicBezTo>
                  <a:cubicBezTo>
                    <a:pt x="3927" y="216"/>
                    <a:pt x="3353" y="0"/>
                    <a:pt x="28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19"/>
            <p:cNvSpPr/>
            <p:nvPr/>
          </p:nvSpPr>
          <p:spPr>
            <a:xfrm>
              <a:off x="1174211" y="2780635"/>
              <a:ext cx="329589" cy="443527"/>
            </a:xfrm>
            <a:custGeom>
              <a:rect b="b" l="l" r="r" t="t"/>
              <a:pathLst>
                <a:path extrusionOk="0" h="8583" w="6352">
                  <a:moveTo>
                    <a:pt x="4109" y="1"/>
                  </a:moveTo>
                  <a:cubicBezTo>
                    <a:pt x="3897" y="1"/>
                    <a:pt x="3724" y="221"/>
                    <a:pt x="3479" y="667"/>
                  </a:cubicBezTo>
                  <a:cubicBezTo>
                    <a:pt x="2665" y="2151"/>
                    <a:pt x="1836" y="3604"/>
                    <a:pt x="1006" y="5056"/>
                  </a:cubicBezTo>
                  <a:cubicBezTo>
                    <a:pt x="0" y="6747"/>
                    <a:pt x="527" y="7992"/>
                    <a:pt x="2394" y="8375"/>
                  </a:cubicBezTo>
                  <a:cubicBezTo>
                    <a:pt x="2649" y="8423"/>
                    <a:pt x="2905" y="8503"/>
                    <a:pt x="3176" y="8583"/>
                  </a:cubicBezTo>
                  <a:cubicBezTo>
                    <a:pt x="4086" y="7418"/>
                    <a:pt x="5251" y="6684"/>
                    <a:pt x="5762" y="5168"/>
                  </a:cubicBezTo>
                  <a:cubicBezTo>
                    <a:pt x="6352" y="3444"/>
                    <a:pt x="6033" y="1736"/>
                    <a:pt x="4852" y="523"/>
                  </a:cubicBezTo>
                  <a:cubicBezTo>
                    <a:pt x="4520" y="177"/>
                    <a:pt x="4299" y="1"/>
                    <a:pt x="41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19"/>
            <p:cNvSpPr/>
            <p:nvPr/>
          </p:nvSpPr>
          <p:spPr>
            <a:xfrm>
              <a:off x="660785" y="3214539"/>
              <a:ext cx="298976" cy="398156"/>
            </a:xfrm>
            <a:custGeom>
              <a:rect b="b" l="l" r="r" t="t"/>
              <a:pathLst>
                <a:path extrusionOk="0" h="7705" w="5762">
                  <a:moveTo>
                    <a:pt x="2190" y="0"/>
                  </a:moveTo>
                  <a:cubicBezTo>
                    <a:pt x="1655" y="0"/>
                    <a:pt x="1052" y="281"/>
                    <a:pt x="894" y="744"/>
                  </a:cubicBezTo>
                  <a:cubicBezTo>
                    <a:pt x="527" y="1861"/>
                    <a:pt x="320" y="3042"/>
                    <a:pt x="1" y="4383"/>
                  </a:cubicBezTo>
                  <a:cubicBezTo>
                    <a:pt x="16" y="4383"/>
                    <a:pt x="48" y="4575"/>
                    <a:pt x="112" y="4766"/>
                  </a:cubicBezTo>
                  <a:cubicBezTo>
                    <a:pt x="655" y="6394"/>
                    <a:pt x="2107" y="7527"/>
                    <a:pt x="3815" y="7703"/>
                  </a:cubicBezTo>
                  <a:cubicBezTo>
                    <a:pt x="3842" y="7704"/>
                    <a:pt x="3871" y="7705"/>
                    <a:pt x="3901" y="7705"/>
                  </a:cubicBezTo>
                  <a:cubicBezTo>
                    <a:pt x="4180" y="7705"/>
                    <a:pt x="4586" y="7639"/>
                    <a:pt x="4629" y="7495"/>
                  </a:cubicBezTo>
                  <a:cubicBezTo>
                    <a:pt x="5012" y="6538"/>
                    <a:pt x="5762" y="5388"/>
                    <a:pt x="5490" y="4591"/>
                  </a:cubicBezTo>
                  <a:cubicBezTo>
                    <a:pt x="4980" y="3074"/>
                    <a:pt x="3911" y="1702"/>
                    <a:pt x="2985" y="345"/>
                  </a:cubicBezTo>
                  <a:cubicBezTo>
                    <a:pt x="2826" y="108"/>
                    <a:pt x="2521" y="0"/>
                    <a:pt x="21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19"/>
            <p:cNvSpPr/>
            <p:nvPr/>
          </p:nvSpPr>
          <p:spPr>
            <a:xfrm>
              <a:off x="4940298" y="3454202"/>
              <a:ext cx="391751" cy="325811"/>
            </a:xfrm>
            <a:custGeom>
              <a:rect b="b" l="l" r="r" t="t"/>
              <a:pathLst>
                <a:path extrusionOk="0" h="6305" w="7550">
                  <a:moveTo>
                    <a:pt x="3703" y="0"/>
                  </a:moveTo>
                  <a:cubicBezTo>
                    <a:pt x="2650" y="1006"/>
                    <a:pt x="1629" y="1915"/>
                    <a:pt x="687" y="2889"/>
                  </a:cubicBezTo>
                  <a:cubicBezTo>
                    <a:pt x="384" y="3208"/>
                    <a:pt x="1" y="3719"/>
                    <a:pt x="65" y="4054"/>
                  </a:cubicBezTo>
                  <a:cubicBezTo>
                    <a:pt x="192" y="4756"/>
                    <a:pt x="480" y="5490"/>
                    <a:pt x="1437" y="5554"/>
                  </a:cubicBezTo>
                  <a:cubicBezTo>
                    <a:pt x="1820" y="5570"/>
                    <a:pt x="2171" y="5810"/>
                    <a:pt x="2554" y="5905"/>
                  </a:cubicBezTo>
                  <a:cubicBezTo>
                    <a:pt x="3272" y="6065"/>
                    <a:pt x="3975" y="6304"/>
                    <a:pt x="4693" y="6304"/>
                  </a:cubicBezTo>
                  <a:cubicBezTo>
                    <a:pt x="5028" y="6304"/>
                    <a:pt x="5459" y="5921"/>
                    <a:pt x="5682" y="5602"/>
                  </a:cubicBezTo>
                  <a:cubicBezTo>
                    <a:pt x="6161" y="4884"/>
                    <a:pt x="6448" y="4038"/>
                    <a:pt x="6975" y="3368"/>
                  </a:cubicBezTo>
                  <a:cubicBezTo>
                    <a:pt x="7550" y="2618"/>
                    <a:pt x="7438" y="2091"/>
                    <a:pt x="6672" y="1660"/>
                  </a:cubicBezTo>
                  <a:cubicBezTo>
                    <a:pt x="5682" y="1070"/>
                    <a:pt x="4661" y="527"/>
                    <a:pt x="37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19"/>
            <p:cNvSpPr/>
            <p:nvPr/>
          </p:nvSpPr>
          <p:spPr>
            <a:xfrm>
              <a:off x="961369" y="3468826"/>
              <a:ext cx="441407" cy="388699"/>
            </a:xfrm>
            <a:custGeom>
              <a:rect b="b" l="l" r="r" t="t"/>
              <a:pathLst>
                <a:path extrusionOk="0" h="7522" w="8507">
                  <a:moveTo>
                    <a:pt x="5119" y="1"/>
                  </a:moveTo>
                  <a:cubicBezTo>
                    <a:pt x="4325" y="1"/>
                    <a:pt x="4100" y="887"/>
                    <a:pt x="3655" y="1489"/>
                  </a:cubicBezTo>
                  <a:cubicBezTo>
                    <a:pt x="2554" y="2973"/>
                    <a:pt x="1389" y="4441"/>
                    <a:pt x="336" y="5973"/>
                  </a:cubicBezTo>
                  <a:cubicBezTo>
                    <a:pt x="65" y="6372"/>
                    <a:pt x="96" y="6995"/>
                    <a:pt x="1" y="7521"/>
                  </a:cubicBezTo>
                  <a:cubicBezTo>
                    <a:pt x="495" y="7410"/>
                    <a:pt x="1070" y="7426"/>
                    <a:pt x="1469" y="7170"/>
                  </a:cubicBezTo>
                  <a:cubicBezTo>
                    <a:pt x="3416" y="5973"/>
                    <a:pt x="5331" y="4713"/>
                    <a:pt x="7230" y="3452"/>
                  </a:cubicBezTo>
                  <a:cubicBezTo>
                    <a:pt x="7597" y="3212"/>
                    <a:pt x="7932" y="2941"/>
                    <a:pt x="8236" y="2622"/>
                  </a:cubicBezTo>
                  <a:cubicBezTo>
                    <a:pt x="8379" y="2446"/>
                    <a:pt x="8507" y="2000"/>
                    <a:pt x="8427" y="1952"/>
                  </a:cubicBezTo>
                  <a:cubicBezTo>
                    <a:pt x="7549" y="1289"/>
                    <a:pt x="7028" y="32"/>
                    <a:pt x="5571" y="32"/>
                  </a:cubicBezTo>
                  <a:cubicBezTo>
                    <a:pt x="5519" y="32"/>
                    <a:pt x="5466" y="33"/>
                    <a:pt x="5411" y="37"/>
                  </a:cubicBezTo>
                  <a:cubicBezTo>
                    <a:pt x="5306" y="12"/>
                    <a:pt x="5209" y="1"/>
                    <a:pt x="51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19"/>
            <p:cNvSpPr/>
            <p:nvPr/>
          </p:nvSpPr>
          <p:spPr>
            <a:xfrm>
              <a:off x="5233462" y="2223592"/>
              <a:ext cx="441407" cy="388699"/>
            </a:xfrm>
            <a:custGeom>
              <a:rect b="b" l="l" r="r" t="t"/>
              <a:pathLst>
                <a:path extrusionOk="0" h="7522" w="8507">
                  <a:moveTo>
                    <a:pt x="5119" y="1"/>
                  </a:moveTo>
                  <a:cubicBezTo>
                    <a:pt x="4325" y="1"/>
                    <a:pt x="4101" y="886"/>
                    <a:pt x="3671" y="1488"/>
                  </a:cubicBezTo>
                  <a:cubicBezTo>
                    <a:pt x="2554" y="2973"/>
                    <a:pt x="1389" y="4441"/>
                    <a:pt x="351" y="5973"/>
                  </a:cubicBezTo>
                  <a:cubicBezTo>
                    <a:pt x="64" y="6372"/>
                    <a:pt x="112" y="6994"/>
                    <a:pt x="0" y="7521"/>
                  </a:cubicBezTo>
                  <a:cubicBezTo>
                    <a:pt x="495" y="7409"/>
                    <a:pt x="1070" y="7425"/>
                    <a:pt x="1469" y="7170"/>
                  </a:cubicBezTo>
                  <a:cubicBezTo>
                    <a:pt x="3878" y="5702"/>
                    <a:pt x="5730" y="4457"/>
                    <a:pt x="7246" y="3451"/>
                  </a:cubicBezTo>
                  <a:cubicBezTo>
                    <a:pt x="7597" y="3212"/>
                    <a:pt x="7932" y="2941"/>
                    <a:pt x="8235" y="2622"/>
                  </a:cubicBezTo>
                  <a:cubicBezTo>
                    <a:pt x="8379" y="2462"/>
                    <a:pt x="8507" y="1999"/>
                    <a:pt x="8443" y="1951"/>
                  </a:cubicBezTo>
                  <a:cubicBezTo>
                    <a:pt x="7549" y="1289"/>
                    <a:pt x="7027" y="31"/>
                    <a:pt x="5571" y="31"/>
                  </a:cubicBezTo>
                  <a:cubicBezTo>
                    <a:pt x="5519" y="31"/>
                    <a:pt x="5465" y="33"/>
                    <a:pt x="5411" y="36"/>
                  </a:cubicBezTo>
                  <a:cubicBezTo>
                    <a:pt x="5305" y="12"/>
                    <a:pt x="5208" y="1"/>
                    <a:pt x="5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19"/>
            <p:cNvSpPr/>
            <p:nvPr/>
          </p:nvSpPr>
          <p:spPr>
            <a:xfrm>
              <a:off x="5257486" y="3805532"/>
              <a:ext cx="438916" cy="274394"/>
            </a:xfrm>
            <a:custGeom>
              <a:rect b="b" l="l" r="r" t="t"/>
              <a:pathLst>
                <a:path extrusionOk="0" h="5310" w="8459">
                  <a:moveTo>
                    <a:pt x="2985" y="0"/>
                  </a:moveTo>
                  <a:cubicBezTo>
                    <a:pt x="2761" y="48"/>
                    <a:pt x="2442" y="112"/>
                    <a:pt x="2107" y="176"/>
                  </a:cubicBezTo>
                  <a:cubicBezTo>
                    <a:pt x="383" y="463"/>
                    <a:pt x="0" y="1261"/>
                    <a:pt x="1213" y="2474"/>
                  </a:cubicBezTo>
                  <a:cubicBezTo>
                    <a:pt x="2203" y="3463"/>
                    <a:pt x="3463" y="4181"/>
                    <a:pt x="4692" y="4915"/>
                  </a:cubicBezTo>
                  <a:cubicBezTo>
                    <a:pt x="5004" y="5101"/>
                    <a:pt x="5388" y="5310"/>
                    <a:pt x="5788" y="5310"/>
                  </a:cubicBezTo>
                  <a:cubicBezTo>
                    <a:pt x="6043" y="5310"/>
                    <a:pt x="6305" y="5225"/>
                    <a:pt x="6559" y="4995"/>
                  </a:cubicBezTo>
                  <a:cubicBezTo>
                    <a:pt x="6613" y="4951"/>
                    <a:pt x="6705" y="4941"/>
                    <a:pt x="6807" y="4941"/>
                  </a:cubicBezTo>
                  <a:cubicBezTo>
                    <a:pt x="6889" y="4941"/>
                    <a:pt x="6976" y="4947"/>
                    <a:pt x="7054" y="4947"/>
                  </a:cubicBezTo>
                  <a:cubicBezTo>
                    <a:pt x="8092" y="4899"/>
                    <a:pt x="8459" y="4453"/>
                    <a:pt x="8251" y="3415"/>
                  </a:cubicBezTo>
                  <a:cubicBezTo>
                    <a:pt x="8107" y="2761"/>
                    <a:pt x="7916" y="2107"/>
                    <a:pt x="7677" y="1484"/>
                  </a:cubicBezTo>
                  <a:cubicBezTo>
                    <a:pt x="7597" y="1245"/>
                    <a:pt x="7405" y="1037"/>
                    <a:pt x="7166" y="926"/>
                  </a:cubicBezTo>
                  <a:cubicBezTo>
                    <a:pt x="5809" y="606"/>
                    <a:pt x="4453" y="319"/>
                    <a:pt x="29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19"/>
            <p:cNvSpPr/>
            <p:nvPr/>
          </p:nvSpPr>
          <p:spPr>
            <a:xfrm>
              <a:off x="1407704" y="4353480"/>
              <a:ext cx="343703" cy="379139"/>
            </a:xfrm>
            <a:custGeom>
              <a:rect b="b" l="l" r="r" t="t"/>
              <a:pathLst>
                <a:path extrusionOk="0" h="7337" w="6624">
                  <a:moveTo>
                    <a:pt x="3396" y="1"/>
                  </a:moveTo>
                  <a:cubicBezTo>
                    <a:pt x="3105" y="1"/>
                    <a:pt x="2826" y="208"/>
                    <a:pt x="2554" y="631"/>
                  </a:cubicBezTo>
                  <a:cubicBezTo>
                    <a:pt x="1692" y="1956"/>
                    <a:pt x="942" y="3360"/>
                    <a:pt x="160" y="4749"/>
                  </a:cubicBezTo>
                  <a:cubicBezTo>
                    <a:pt x="81" y="4876"/>
                    <a:pt x="81" y="5068"/>
                    <a:pt x="1" y="5499"/>
                  </a:cubicBezTo>
                  <a:cubicBezTo>
                    <a:pt x="384" y="5898"/>
                    <a:pt x="847" y="6409"/>
                    <a:pt x="1357" y="6887"/>
                  </a:cubicBezTo>
                  <a:cubicBezTo>
                    <a:pt x="1640" y="7162"/>
                    <a:pt x="1911" y="7336"/>
                    <a:pt x="2168" y="7336"/>
                  </a:cubicBezTo>
                  <a:cubicBezTo>
                    <a:pt x="2434" y="7336"/>
                    <a:pt x="2686" y="7150"/>
                    <a:pt x="2921" y="6696"/>
                  </a:cubicBezTo>
                  <a:cubicBezTo>
                    <a:pt x="3017" y="6488"/>
                    <a:pt x="3384" y="6409"/>
                    <a:pt x="3639" y="6297"/>
                  </a:cubicBezTo>
                  <a:cubicBezTo>
                    <a:pt x="4453" y="5946"/>
                    <a:pt x="5299" y="5674"/>
                    <a:pt x="6065" y="5259"/>
                  </a:cubicBezTo>
                  <a:cubicBezTo>
                    <a:pt x="6512" y="5020"/>
                    <a:pt x="6624" y="4589"/>
                    <a:pt x="6241" y="4078"/>
                  </a:cubicBezTo>
                  <a:cubicBezTo>
                    <a:pt x="5890" y="3600"/>
                    <a:pt x="5714" y="3009"/>
                    <a:pt x="5427" y="2483"/>
                  </a:cubicBezTo>
                  <a:cubicBezTo>
                    <a:pt x="5108" y="1828"/>
                    <a:pt x="4725" y="1206"/>
                    <a:pt x="4310" y="615"/>
                  </a:cubicBezTo>
                  <a:cubicBezTo>
                    <a:pt x="3991" y="208"/>
                    <a:pt x="3687" y="1"/>
                    <a:pt x="33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19"/>
            <p:cNvSpPr/>
            <p:nvPr/>
          </p:nvSpPr>
          <p:spPr>
            <a:xfrm>
              <a:off x="367622" y="3916837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1"/>
                  </a:moveTo>
                  <a:cubicBezTo>
                    <a:pt x="224" y="1"/>
                    <a:pt x="1" y="368"/>
                    <a:pt x="65" y="1469"/>
                  </a:cubicBezTo>
                  <a:cubicBezTo>
                    <a:pt x="161" y="3017"/>
                    <a:pt x="288" y="4581"/>
                    <a:pt x="192" y="6129"/>
                  </a:cubicBezTo>
                  <a:cubicBezTo>
                    <a:pt x="129" y="7422"/>
                    <a:pt x="176" y="7709"/>
                    <a:pt x="1421" y="8124"/>
                  </a:cubicBezTo>
                  <a:cubicBezTo>
                    <a:pt x="1693" y="8219"/>
                    <a:pt x="1996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4"/>
                    <a:pt x="4102" y="6576"/>
                  </a:cubicBezTo>
                  <a:cubicBezTo>
                    <a:pt x="3831" y="5076"/>
                    <a:pt x="3576" y="3559"/>
                    <a:pt x="3384" y="2043"/>
                  </a:cubicBezTo>
                  <a:cubicBezTo>
                    <a:pt x="3177" y="431"/>
                    <a:pt x="2746" y="1"/>
                    <a:pt x="1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19"/>
            <p:cNvSpPr/>
            <p:nvPr/>
          </p:nvSpPr>
          <p:spPr>
            <a:xfrm>
              <a:off x="1450770" y="381255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493" y="1"/>
                  </a:moveTo>
                  <a:cubicBezTo>
                    <a:pt x="1354" y="1"/>
                    <a:pt x="1064" y="183"/>
                    <a:pt x="1006" y="327"/>
                  </a:cubicBezTo>
                  <a:cubicBezTo>
                    <a:pt x="639" y="1109"/>
                    <a:pt x="336" y="1891"/>
                    <a:pt x="1" y="2673"/>
                  </a:cubicBezTo>
                  <a:cubicBezTo>
                    <a:pt x="144" y="4540"/>
                    <a:pt x="862" y="5960"/>
                    <a:pt x="2267" y="6966"/>
                  </a:cubicBezTo>
                  <a:cubicBezTo>
                    <a:pt x="2569" y="7171"/>
                    <a:pt x="3039" y="7303"/>
                    <a:pt x="3454" y="7303"/>
                  </a:cubicBezTo>
                  <a:cubicBezTo>
                    <a:pt x="3654" y="7303"/>
                    <a:pt x="3840" y="7272"/>
                    <a:pt x="3990" y="7205"/>
                  </a:cubicBezTo>
                  <a:cubicBezTo>
                    <a:pt x="4373" y="7046"/>
                    <a:pt x="4629" y="6280"/>
                    <a:pt x="4677" y="5753"/>
                  </a:cubicBezTo>
                  <a:cubicBezTo>
                    <a:pt x="4756" y="4700"/>
                    <a:pt x="4772" y="3630"/>
                    <a:pt x="4709" y="2577"/>
                  </a:cubicBezTo>
                  <a:cubicBezTo>
                    <a:pt x="4709" y="2258"/>
                    <a:pt x="4645" y="1795"/>
                    <a:pt x="4437" y="1651"/>
                  </a:cubicBezTo>
                  <a:cubicBezTo>
                    <a:pt x="3496" y="1061"/>
                    <a:pt x="2522" y="502"/>
                    <a:pt x="1533" y="8"/>
                  </a:cubicBezTo>
                  <a:cubicBezTo>
                    <a:pt x="1522" y="3"/>
                    <a:pt x="1508" y="1"/>
                    <a:pt x="1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19"/>
            <p:cNvSpPr/>
            <p:nvPr/>
          </p:nvSpPr>
          <p:spPr>
            <a:xfrm>
              <a:off x="187106" y="2991205"/>
              <a:ext cx="308108" cy="385961"/>
            </a:xfrm>
            <a:custGeom>
              <a:rect b="b" l="l" r="r" t="t"/>
              <a:pathLst>
                <a:path extrusionOk="0" h="7469" w="5938">
                  <a:moveTo>
                    <a:pt x="2968" y="0"/>
                  </a:moveTo>
                  <a:cubicBezTo>
                    <a:pt x="2942" y="0"/>
                    <a:pt x="2915" y="3"/>
                    <a:pt x="2889" y="7"/>
                  </a:cubicBezTo>
                  <a:cubicBezTo>
                    <a:pt x="2091" y="438"/>
                    <a:pt x="1262" y="821"/>
                    <a:pt x="607" y="1396"/>
                  </a:cubicBezTo>
                  <a:cubicBezTo>
                    <a:pt x="1" y="1922"/>
                    <a:pt x="559" y="2561"/>
                    <a:pt x="799" y="3119"/>
                  </a:cubicBezTo>
                  <a:cubicBezTo>
                    <a:pt x="847" y="3247"/>
                    <a:pt x="847" y="3391"/>
                    <a:pt x="895" y="3518"/>
                  </a:cubicBezTo>
                  <a:cubicBezTo>
                    <a:pt x="1230" y="4492"/>
                    <a:pt x="1517" y="5481"/>
                    <a:pt x="1884" y="6455"/>
                  </a:cubicBezTo>
                  <a:cubicBezTo>
                    <a:pt x="2122" y="7066"/>
                    <a:pt x="2584" y="7469"/>
                    <a:pt x="3084" y="7469"/>
                  </a:cubicBezTo>
                  <a:cubicBezTo>
                    <a:pt x="3289" y="7469"/>
                    <a:pt x="3499" y="7401"/>
                    <a:pt x="3703" y="7253"/>
                  </a:cubicBezTo>
                  <a:cubicBezTo>
                    <a:pt x="4597" y="6582"/>
                    <a:pt x="5204" y="5577"/>
                    <a:pt x="5938" y="4715"/>
                  </a:cubicBezTo>
                  <a:lnTo>
                    <a:pt x="5762" y="4556"/>
                  </a:lnTo>
                  <a:cubicBezTo>
                    <a:pt x="5778" y="4412"/>
                    <a:pt x="5762" y="4284"/>
                    <a:pt x="5714" y="4157"/>
                  </a:cubicBezTo>
                  <a:cubicBezTo>
                    <a:pt x="4948" y="2832"/>
                    <a:pt x="4182" y="1507"/>
                    <a:pt x="3384" y="199"/>
                  </a:cubicBezTo>
                  <a:cubicBezTo>
                    <a:pt x="3275" y="76"/>
                    <a:pt x="3120" y="0"/>
                    <a:pt x="29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19"/>
            <p:cNvSpPr/>
            <p:nvPr/>
          </p:nvSpPr>
          <p:spPr>
            <a:xfrm>
              <a:off x="3017509" y="2917880"/>
              <a:ext cx="344533" cy="293927"/>
            </a:xfrm>
            <a:custGeom>
              <a:rect b="b" l="l" r="r" t="t"/>
              <a:pathLst>
                <a:path extrusionOk="0" h="5688" w="6640">
                  <a:moveTo>
                    <a:pt x="4335" y="1"/>
                  </a:moveTo>
                  <a:cubicBezTo>
                    <a:pt x="4151" y="1"/>
                    <a:pt x="3950" y="64"/>
                    <a:pt x="3735" y="166"/>
                  </a:cubicBezTo>
                  <a:cubicBezTo>
                    <a:pt x="3017" y="517"/>
                    <a:pt x="2283" y="868"/>
                    <a:pt x="1549" y="1171"/>
                  </a:cubicBezTo>
                  <a:cubicBezTo>
                    <a:pt x="192" y="1745"/>
                    <a:pt x="0" y="2176"/>
                    <a:pt x="575" y="3533"/>
                  </a:cubicBezTo>
                  <a:cubicBezTo>
                    <a:pt x="782" y="4028"/>
                    <a:pt x="926" y="4554"/>
                    <a:pt x="1197" y="5001"/>
                  </a:cubicBezTo>
                  <a:cubicBezTo>
                    <a:pt x="1405" y="5320"/>
                    <a:pt x="1772" y="5544"/>
                    <a:pt x="1948" y="5687"/>
                  </a:cubicBezTo>
                  <a:cubicBezTo>
                    <a:pt x="3256" y="5416"/>
                    <a:pt x="4357" y="5225"/>
                    <a:pt x="5411" y="4953"/>
                  </a:cubicBezTo>
                  <a:cubicBezTo>
                    <a:pt x="5762" y="4858"/>
                    <a:pt x="6081" y="4634"/>
                    <a:pt x="6304" y="4331"/>
                  </a:cubicBezTo>
                  <a:cubicBezTo>
                    <a:pt x="6496" y="4044"/>
                    <a:pt x="6640" y="3533"/>
                    <a:pt x="6512" y="3246"/>
                  </a:cubicBezTo>
                  <a:cubicBezTo>
                    <a:pt x="6097" y="2304"/>
                    <a:pt x="5522" y="1442"/>
                    <a:pt x="5060" y="533"/>
                  </a:cubicBezTo>
                  <a:cubicBezTo>
                    <a:pt x="4857" y="148"/>
                    <a:pt x="4615" y="1"/>
                    <a:pt x="43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19"/>
            <p:cNvSpPr/>
            <p:nvPr/>
          </p:nvSpPr>
          <p:spPr>
            <a:xfrm>
              <a:off x="3774493" y="3714741"/>
              <a:ext cx="341108" cy="285763"/>
            </a:xfrm>
            <a:custGeom>
              <a:rect b="b" l="l" r="r" t="t"/>
              <a:pathLst>
                <a:path extrusionOk="0" h="5530" w="6574">
                  <a:moveTo>
                    <a:pt x="3183" y="0"/>
                  </a:moveTo>
                  <a:cubicBezTo>
                    <a:pt x="2678" y="0"/>
                    <a:pt x="2220" y="136"/>
                    <a:pt x="2089" y="416"/>
                  </a:cubicBezTo>
                  <a:cubicBezTo>
                    <a:pt x="1435" y="1613"/>
                    <a:pt x="860" y="2858"/>
                    <a:pt x="349" y="4119"/>
                  </a:cubicBezTo>
                  <a:cubicBezTo>
                    <a:pt x="1" y="5043"/>
                    <a:pt x="282" y="5529"/>
                    <a:pt x="1080" y="5529"/>
                  </a:cubicBezTo>
                  <a:cubicBezTo>
                    <a:pt x="1233" y="5529"/>
                    <a:pt x="1405" y="5511"/>
                    <a:pt x="1594" y="5476"/>
                  </a:cubicBezTo>
                  <a:cubicBezTo>
                    <a:pt x="2568" y="5284"/>
                    <a:pt x="3541" y="5061"/>
                    <a:pt x="4515" y="4821"/>
                  </a:cubicBezTo>
                  <a:cubicBezTo>
                    <a:pt x="5632" y="4534"/>
                    <a:pt x="6334" y="3624"/>
                    <a:pt x="6573" y="2348"/>
                  </a:cubicBezTo>
                  <a:cubicBezTo>
                    <a:pt x="6382" y="1964"/>
                    <a:pt x="6286" y="1470"/>
                    <a:pt x="5983" y="1214"/>
                  </a:cubicBezTo>
                  <a:cubicBezTo>
                    <a:pt x="5520" y="815"/>
                    <a:pt x="4930" y="576"/>
                    <a:pt x="4371" y="273"/>
                  </a:cubicBezTo>
                  <a:cubicBezTo>
                    <a:pt x="4047" y="93"/>
                    <a:pt x="3599" y="0"/>
                    <a:pt x="31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19"/>
            <p:cNvSpPr/>
            <p:nvPr/>
          </p:nvSpPr>
          <p:spPr>
            <a:xfrm>
              <a:off x="5039663" y="4373840"/>
              <a:ext cx="322221" cy="283592"/>
            </a:xfrm>
            <a:custGeom>
              <a:rect b="b" l="l" r="r" t="t"/>
              <a:pathLst>
                <a:path extrusionOk="0" h="5488" w="6210">
                  <a:moveTo>
                    <a:pt x="2025" y="0"/>
                  </a:moveTo>
                  <a:cubicBezTo>
                    <a:pt x="1877" y="0"/>
                    <a:pt x="1715" y="42"/>
                    <a:pt x="1517" y="126"/>
                  </a:cubicBezTo>
                  <a:cubicBezTo>
                    <a:pt x="208" y="700"/>
                    <a:pt x="129" y="1833"/>
                    <a:pt x="81" y="2966"/>
                  </a:cubicBezTo>
                  <a:cubicBezTo>
                    <a:pt x="1" y="4945"/>
                    <a:pt x="33" y="4961"/>
                    <a:pt x="1948" y="5280"/>
                  </a:cubicBezTo>
                  <a:cubicBezTo>
                    <a:pt x="2507" y="5376"/>
                    <a:pt x="3065" y="5408"/>
                    <a:pt x="3799" y="5488"/>
                  </a:cubicBezTo>
                  <a:cubicBezTo>
                    <a:pt x="4230" y="5392"/>
                    <a:pt x="4932" y="5456"/>
                    <a:pt x="5363" y="5137"/>
                  </a:cubicBezTo>
                  <a:cubicBezTo>
                    <a:pt x="6209" y="4498"/>
                    <a:pt x="5459" y="1785"/>
                    <a:pt x="4454" y="1386"/>
                  </a:cubicBezTo>
                  <a:cubicBezTo>
                    <a:pt x="3831" y="1131"/>
                    <a:pt x="3257" y="780"/>
                    <a:pt x="2746" y="333"/>
                  </a:cubicBezTo>
                  <a:cubicBezTo>
                    <a:pt x="2477" y="114"/>
                    <a:pt x="2270" y="0"/>
                    <a:pt x="20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19"/>
            <p:cNvSpPr/>
            <p:nvPr/>
          </p:nvSpPr>
          <p:spPr>
            <a:xfrm>
              <a:off x="2525617" y="4438845"/>
              <a:ext cx="427345" cy="307983"/>
            </a:xfrm>
            <a:custGeom>
              <a:rect b="b" l="l" r="r" t="t"/>
              <a:pathLst>
                <a:path extrusionOk="0" h="5960" w="8236">
                  <a:moveTo>
                    <a:pt x="687" y="1"/>
                  </a:moveTo>
                  <a:cubicBezTo>
                    <a:pt x="543" y="96"/>
                    <a:pt x="224" y="208"/>
                    <a:pt x="112" y="432"/>
                  </a:cubicBezTo>
                  <a:cubicBezTo>
                    <a:pt x="1" y="671"/>
                    <a:pt x="17" y="942"/>
                    <a:pt x="144" y="1166"/>
                  </a:cubicBezTo>
                  <a:cubicBezTo>
                    <a:pt x="368" y="1501"/>
                    <a:pt x="639" y="1788"/>
                    <a:pt x="958" y="2043"/>
                  </a:cubicBezTo>
                  <a:cubicBezTo>
                    <a:pt x="1996" y="2969"/>
                    <a:pt x="3097" y="3847"/>
                    <a:pt x="4086" y="4820"/>
                  </a:cubicBezTo>
                  <a:cubicBezTo>
                    <a:pt x="4883" y="5584"/>
                    <a:pt x="5257" y="5959"/>
                    <a:pt x="5652" y="5959"/>
                  </a:cubicBezTo>
                  <a:cubicBezTo>
                    <a:pt x="6017" y="5959"/>
                    <a:pt x="6400" y="5640"/>
                    <a:pt x="7150" y="5012"/>
                  </a:cubicBezTo>
                  <a:cubicBezTo>
                    <a:pt x="8236" y="4118"/>
                    <a:pt x="8220" y="3049"/>
                    <a:pt x="6975" y="2347"/>
                  </a:cubicBezTo>
                  <a:cubicBezTo>
                    <a:pt x="5794" y="1692"/>
                    <a:pt x="4501" y="1214"/>
                    <a:pt x="3240" y="719"/>
                  </a:cubicBezTo>
                  <a:cubicBezTo>
                    <a:pt x="2458" y="432"/>
                    <a:pt x="1644" y="256"/>
                    <a:pt x="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19"/>
            <p:cNvSpPr/>
            <p:nvPr/>
          </p:nvSpPr>
          <p:spPr>
            <a:xfrm>
              <a:off x="3499438" y="4151746"/>
              <a:ext cx="300636" cy="293462"/>
            </a:xfrm>
            <a:custGeom>
              <a:rect b="b" l="l" r="r" t="t"/>
              <a:pathLst>
                <a:path extrusionOk="0" h="5679" w="5794">
                  <a:moveTo>
                    <a:pt x="2880" y="0"/>
                  </a:moveTo>
                  <a:cubicBezTo>
                    <a:pt x="2423" y="0"/>
                    <a:pt x="1925" y="129"/>
                    <a:pt x="1549" y="322"/>
                  </a:cubicBezTo>
                  <a:cubicBezTo>
                    <a:pt x="448" y="881"/>
                    <a:pt x="224" y="1998"/>
                    <a:pt x="256" y="3163"/>
                  </a:cubicBezTo>
                  <a:lnTo>
                    <a:pt x="1" y="3306"/>
                  </a:lnTo>
                  <a:cubicBezTo>
                    <a:pt x="336" y="3881"/>
                    <a:pt x="543" y="4663"/>
                    <a:pt x="1054" y="4998"/>
                  </a:cubicBezTo>
                  <a:cubicBezTo>
                    <a:pt x="1661" y="5397"/>
                    <a:pt x="2506" y="5461"/>
                    <a:pt x="3256" y="5621"/>
                  </a:cubicBezTo>
                  <a:cubicBezTo>
                    <a:pt x="3429" y="5659"/>
                    <a:pt x="3594" y="5679"/>
                    <a:pt x="3749" y="5679"/>
                  </a:cubicBezTo>
                  <a:cubicBezTo>
                    <a:pt x="4313" y="5679"/>
                    <a:pt x="4763" y="5416"/>
                    <a:pt x="5076" y="4791"/>
                  </a:cubicBezTo>
                  <a:cubicBezTo>
                    <a:pt x="5794" y="3338"/>
                    <a:pt x="5012" y="705"/>
                    <a:pt x="3496" y="99"/>
                  </a:cubicBezTo>
                  <a:cubicBezTo>
                    <a:pt x="3313" y="31"/>
                    <a:pt x="3101" y="0"/>
                    <a:pt x="28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19"/>
            <p:cNvSpPr/>
            <p:nvPr/>
          </p:nvSpPr>
          <p:spPr>
            <a:xfrm>
              <a:off x="4171016" y="4774518"/>
              <a:ext cx="332962" cy="316096"/>
            </a:xfrm>
            <a:custGeom>
              <a:rect b="b" l="l" r="r" t="t"/>
              <a:pathLst>
                <a:path extrusionOk="0" h="6117" w="6417">
                  <a:moveTo>
                    <a:pt x="2203" y="0"/>
                  </a:moveTo>
                  <a:cubicBezTo>
                    <a:pt x="240" y="958"/>
                    <a:pt x="1" y="1325"/>
                    <a:pt x="240" y="3192"/>
                  </a:cubicBezTo>
                  <a:cubicBezTo>
                    <a:pt x="288" y="3431"/>
                    <a:pt x="320" y="3655"/>
                    <a:pt x="336" y="3894"/>
                  </a:cubicBezTo>
                  <a:cubicBezTo>
                    <a:pt x="347" y="5851"/>
                    <a:pt x="599" y="6116"/>
                    <a:pt x="1437" y="6116"/>
                  </a:cubicBezTo>
                  <a:cubicBezTo>
                    <a:pt x="1750" y="6116"/>
                    <a:pt x="2144" y="6079"/>
                    <a:pt x="2637" y="6079"/>
                  </a:cubicBezTo>
                  <a:cubicBezTo>
                    <a:pt x="2688" y="6079"/>
                    <a:pt x="2740" y="6080"/>
                    <a:pt x="2794" y="6081"/>
                  </a:cubicBezTo>
                  <a:cubicBezTo>
                    <a:pt x="2806" y="6081"/>
                    <a:pt x="2818" y="6081"/>
                    <a:pt x="2830" y="6081"/>
                  </a:cubicBezTo>
                  <a:cubicBezTo>
                    <a:pt x="4451" y="6081"/>
                    <a:pt x="6400" y="3992"/>
                    <a:pt x="6416" y="2123"/>
                  </a:cubicBezTo>
                  <a:lnTo>
                    <a:pt x="6416" y="2123"/>
                  </a:lnTo>
                  <a:cubicBezTo>
                    <a:pt x="6257" y="2250"/>
                    <a:pt x="6081" y="2394"/>
                    <a:pt x="5938" y="2538"/>
                  </a:cubicBezTo>
                  <a:cubicBezTo>
                    <a:pt x="5628" y="2923"/>
                    <a:pt x="5300" y="3123"/>
                    <a:pt x="4974" y="3123"/>
                  </a:cubicBezTo>
                  <a:cubicBezTo>
                    <a:pt x="4678" y="3123"/>
                    <a:pt x="4383" y="2959"/>
                    <a:pt x="4102" y="2617"/>
                  </a:cubicBezTo>
                  <a:cubicBezTo>
                    <a:pt x="3416" y="1788"/>
                    <a:pt x="2841" y="878"/>
                    <a:pt x="22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19"/>
            <p:cNvSpPr/>
            <p:nvPr/>
          </p:nvSpPr>
          <p:spPr>
            <a:xfrm>
              <a:off x="3064726" y="3270450"/>
              <a:ext cx="245168" cy="458409"/>
            </a:xfrm>
            <a:custGeom>
              <a:rect b="b" l="l" r="r" t="t"/>
              <a:pathLst>
                <a:path extrusionOk="0" h="8871" w="4725">
                  <a:moveTo>
                    <a:pt x="2266" y="0"/>
                  </a:moveTo>
                  <a:cubicBezTo>
                    <a:pt x="1183" y="0"/>
                    <a:pt x="15" y="1237"/>
                    <a:pt x="0" y="2487"/>
                  </a:cubicBezTo>
                  <a:cubicBezTo>
                    <a:pt x="64" y="2758"/>
                    <a:pt x="160" y="3014"/>
                    <a:pt x="271" y="3269"/>
                  </a:cubicBezTo>
                  <a:cubicBezTo>
                    <a:pt x="1022" y="4642"/>
                    <a:pt x="1788" y="6014"/>
                    <a:pt x="2586" y="7355"/>
                  </a:cubicBezTo>
                  <a:cubicBezTo>
                    <a:pt x="2809" y="7754"/>
                    <a:pt x="3112" y="8121"/>
                    <a:pt x="3463" y="8424"/>
                  </a:cubicBezTo>
                  <a:cubicBezTo>
                    <a:pt x="3751" y="8663"/>
                    <a:pt x="4150" y="8727"/>
                    <a:pt x="4501" y="8871"/>
                  </a:cubicBezTo>
                  <a:cubicBezTo>
                    <a:pt x="4564" y="8488"/>
                    <a:pt x="4724" y="8073"/>
                    <a:pt x="4660" y="7690"/>
                  </a:cubicBezTo>
                  <a:cubicBezTo>
                    <a:pt x="4485" y="6621"/>
                    <a:pt x="4197" y="5551"/>
                    <a:pt x="3974" y="4482"/>
                  </a:cubicBezTo>
                  <a:cubicBezTo>
                    <a:pt x="3735" y="3269"/>
                    <a:pt x="3559" y="2040"/>
                    <a:pt x="3256" y="843"/>
                  </a:cubicBezTo>
                  <a:cubicBezTo>
                    <a:pt x="3176" y="508"/>
                    <a:pt x="2761" y="45"/>
                    <a:pt x="2458" y="13"/>
                  </a:cubicBezTo>
                  <a:cubicBezTo>
                    <a:pt x="2395" y="5"/>
                    <a:pt x="2331" y="0"/>
                    <a:pt x="22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19"/>
            <p:cNvSpPr/>
            <p:nvPr/>
          </p:nvSpPr>
          <p:spPr>
            <a:xfrm>
              <a:off x="3342116" y="3572793"/>
              <a:ext cx="305617" cy="332839"/>
            </a:xfrm>
            <a:custGeom>
              <a:rect b="b" l="l" r="r" t="t"/>
              <a:pathLst>
                <a:path extrusionOk="0" h="6441" w="5890">
                  <a:moveTo>
                    <a:pt x="4246" y="0"/>
                  </a:moveTo>
                  <a:cubicBezTo>
                    <a:pt x="3747" y="0"/>
                    <a:pt x="3217" y="222"/>
                    <a:pt x="2730" y="642"/>
                  </a:cubicBezTo>
                  <a:cubicBezTo>
                    <a:pt x="1469" y="1711"/>
                    <a:pt x="527" y="3100"/>
                    <a:pt x="0" y="4664"/>
                  </a:cubicBezTo>
                  <a:cubicBezTo>
                    <a:pt x="352" y="5222"/>
                    <a:pt x="639" y="6020"/>
                    <a:pt x="1213" y="6371"/>
                  </a:cubicBezTo>
                  <a:cubicBezTo>
                    <a:pt x="1295" y="6419"/>
                    <a:pt x="1412" y="6441"/>
                    <a:pt x="1547" y="6441"/>
                  </a:cubicBezTo>
                  <a:cubicBezTo>
                    <a:pt x="1994" y="6441"/>
                    <a:pt x="2640" y="6206"/>
                    <a:pt x="2873" y="5924"/>
                  </a:cubicBezTo>
                  <a:cubicBezTo>
                    <a:pt x="3926" y="4520"/>
                    <a:pt x="4884" y="3052"/>
                    <a:pt x="5762" y="1552"/>
                  </a:cubicBezTo>
                  <a:cubicBezTo>
                    <a:pt x="5889" y="1344"/>
                    <a:pt x="5650" y="770"/>
                    <a:pt x="5427" y="514"/>
                  </a:cubicBezTo>
                  <a:cubicBezTo>
                    <a:pt x="5086" y="166"/>
                    <a:pt x="4677" y="0"/>
                    <a:pt x="424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19"/>
            <p:cNvSpPr/>
            <p:nvPr/>
          </p:nvSpPr>
          <p:spPr>
            <a:xfrm>
              <a:off x="775041" y="122486"/>
              <a:ext cx="455520" cy="219412"/>
            </a:xfrm>
            <a:custGeom>
              <a:rect b="b" l="l" r="r" t="t"/>
              <a:pathLst>
                <a:path extrusionOk="0" h="4246" w="8779">
                  <a:moveTo>
                    <a:pt x="2561" y="1"/>
                  </a:moveTo>
                  <a:cubicBezTo>
                    <a:pt x="1492" y="1"/>
                    <a:pt x="506" y="620"/>
                    <a:pt x="65" y="1597"/>
                  </a:cubicBezTo>
                  <a:cubicBezTo>
                    <a:pt x="1" y="1773"/>
                    <a:pt x="17" y="1980"/>
                    <a:pt x="113" y="2140"/>
                  </a:cubicBezTo>
                  <a:cubicBezTo>
                    <a:pt x="639" y="2698"/>
                    <a:pt x="1166" y="3129"/>
                    <a:pt x="2076" y="3129"/>
                  </a:cubicBezTo>
                  <a:cubicBezTo>
                    <a:pt x="2130" y="3129"/>
                    <a:pt x="2184" y="3129"/>
                    <a:pt x="2240" y="3129"/>
                  </a:cubicBezTo>
                  <a:cubicBezTo>
                    <a:pt x="3265" y="3129"/>
                    <a:pt x="4506" y="3144"/>
                    <a:pt x="5188" y="3704"/>
                  </a:cubicBezTo>
                  <a:cubicBezTo>
                    <a:pt x="5670" y="4096"/>
                    <a:pt x="6089" y="4246"/>
                    <a:pt x="6486" y="4246"/>
                  </a:cubicBezTo>
                  <a:cubicBezTo>
                    <a:pt x="6928" y="4246"/>
                    <a:pt x="7343" y="4059"/>
                    <a:pt x="7789" y="3815"/>
                  </a:cubicBezTo>
                  <a:cubicBezTo>
                    <a:pt x="8172" y="3592"/>
                    <a:pt x="8443" y="3161"/>
                    <a:pt x="8778" y="2826"/>
                  </a:cubicBezTo>
                  <a:cubicBezTo>
                    <a:pt x="8364" y="2427"/>
                    <a:pt x="7996" y="1932"/>
                    <a:pt x="7518" y="1645"/>
                  </a:cubicBezTo>
                  <a:cubicBezTo>
                    <a:pt x="6895" y="1326"/>
                    <a:pt x="6241" y="1070"/>
                    <a:pt x="5571" y="895"/>
                  </a:cubicBezTo>
                  <a:cubicBezTo>
                    <a:pt x="4565" y="560"/>
                    <a:pt x="3544" y="288"/>
                    <a:pt x="2602" y="1"/>
                  </a:cubicBezTo>
                  <a:cubicBezTo>
                    <a:pt x="2589" y="1"/>
                    <a:pt x="2575" y="1"/>
                    <a:pt x="25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19"/>
            <p:cNvSpPr/>
            <p:nvPr/>
          </p:nvSpPr>
          <p:spPr>
            <a:xfrm>
              <a:off x="4214913" y="3586125"/>
              <a:ext cx="380128" cy="303901"/>
            </a:xfrm>
            <a:custGeom>
              <a:rect b="b" l="l" r="r" t="t"/>
              <a:pathLst>
                <a:path extrusionOk="0" h="5881" w="7326">
                  <a:moveTo>
                    <a:pt x="7326" y="1"/>
                  </a:moveTo>
                  <a:cubicBezTo>
                    <a:pt x="6943" y="81"/>
                    <a:pt x="6512" y="65"/>
                    <a:pt x="6209" y="256"/>
                  </a:cubicBezTo>
                  <a:cubicBezTo>
                    <a:pt x="4613" y="1294"/>
                    <a:pt x="3049" y="2379"/>
                    <a:pt x="1469" y="3448"/>
                  </a:cubicBezTo>
                  <a:cubicBezTo>
                    <a:pt x="1166" y="3656"/>
                    <a:pt x="846" y="3815"/>
                    <a:pt x="543" y="4023"/>
                  </a:cubicBezTo>
                  <a:cubicBezTo>
                    <a:pt x="352" y="4182"/>
                    <a:pt x="176" y="4358"/>
                    <a:pt x="1" y="4533"/>
                  </a:cubicBezTo>
                  <a:cubicBezTo>
                    <a:pt x="256" y="4837"/>
                    <a:pt x="415" y="5124"/>
                    <a:pt x="671" y="5331"/>
                  </a:cubicBezTo>
                  <a:cubicBezTo>
                    <a:pt x="1137" y="5706"/>
                    <a:pt x="1616" y="5881"/>
                    <a:pt x="2115" y="5881"/>
                  </a:cubicBezTo>
                  <a:cubicBezTo>
                    <a:pt x="2573" y="5881"/>
                    <a:pt x="3047" y="5734"/>
                    <a:pt x="3543" y="5459"/>
                  </a:cubicBezTo>
                  <a:cubicBezTo>
                    <a:pt x="4246" y="5028"/>
                    <a:pt x="4996" y="4693"/>
                    <a:pt x="5778" y="4469"/>
                  </a:cubicBezTo>
                  <a:cubicBezTo>
                    <a:pt x="6576" y="4262"/>
                    <a:pt x="6895" y="3863"/>
                    <a:pt x="6959" y="3097"/>
                  </a:cubicBezTo>
                  <a:cubicBezTo>
                    <a:pt x="7007" y="2427"/>
                    <a:pt x="7198" y="1788"/>
                    <a:pt x="7294" y="1118"/>
                  </a:cubicBezTo>
                  <a:cubicBezTo>
                    <a:pt x="7326" y="751"/>
                    <a:pt x="7326" y="384"/>
                    <a:pt x="73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19"/>
            <p:cNvSpPr/>
            <p:nvPr/>
          </p:nvSpPr>
          <p:spPr>
            <a:xfrm>
              <a:off x="1119521" y="3927120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1565" y="1"/>
                  </a:moveTo>
                  <a:cubicBezTo>
                    <a:pt x="786" y="1"/>
                    <a:pt x="293" y="754"/>
                    <a:pt x="113" y="2259"/>
                  </a:cubicBezTo>
                  <a:cubicBezTo>
                    <a:pt x="81" y="2499"/>
                    <a:pt x="49" y="2722"/>
                    <a:pt x="1" y="2945"/>
                  </a:cubicBezTo>
                  <a:lnTo>
                    <a:pt x="161" y="2961"/>
                  </a:lnTo>
                  <a:lnTo>
                    <a:pt x="161" y="5148"/>
                  </a:lnTo>
                  <a:cubicBezTo>
                    <a:pt x="161" y="5260"/>
                    <a:pt x="161" y="5355"/>
                    <a:pt x="176" y="5451"/>
                  </a:cubicBezTo>
                  <a:cubicBezTo>
                    <a:pt x="318" y="6266"/>
                    <a:pt x="829" y="6704"/>
                    <a:pt x="1463" y="6704"/>
                  </a:cubicBezTo>
                  <a:cubicBezTo>
                    <a:pt x="1760" y="6704"/>
                    <a:pt x="2085" y="6607"/>
                    <a:pt x="2411" y="6409"/>
                  </a:cubicBezTo>
                  <a:cubicBezTo>
                    <a:pt x="3592" y="5690"/>
                    <a:pt x="3767" y="4446"/>
                    <a:pt x="4071" y="3344"/>
                  </a:cubicBezTo>
                  <a:cubicBezTo>
                    <a:pt x="4390" y="2227"/>
                    <a:pt x="2842" y="121"/>
                    <a:pt x="1709" y="9"/>
                  </a:cubicBezTo>
                  <a:cubicBezTo>
                    <a:pt x="1660" y="4"/>
                    <a:pt x="1612" y="1"/>
                    <a:pt x="15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19"/>
            <p:cNvSpPr/>
            <p:nvPr/>
          </p:nvSpPr>
          <p:spPr>
            <a:xfrm>
              <a:off x="2090905" y="3016784"/>
              <a:ext cx="274122" cy="309637"/>
            </a:xfrm>
            <a:custGeom>
              <a:rect b="b" l="l" r="r" t="t"/>
              <a:pathLst>
                <a:path extrusionOk="0" h="5992" w="5283">
                  <a:moveTo>
                    <a:pt x="2783" y="1"/>
                  </a:moveTo>
                  <a:cubicBezTo>
                    <a:pt x="1712" y="1"/>
                    <a:pt x="576" y="1001"/>
                    <a:pt x="479" y="2098"/>
                  </a:cubicBezTo>
                  <a:cubicBezTo>
                    <a:pt x="431" y="2624"/>
                    <a:pt x="335" y="3151"/>
                    <a:pt x="224" y="3662"/>
                  </a:cubicBezTo>
                  <a:cubicBezTo>
                    <a:pt x="0" y="4651"/>
                    <a:pt x="128" y="4827"/>
                    <a:pt x="1133" y="4875"/>
                  </a:cubicBezTo>
                  <a:cubicBezTo>
                    <a:pt x="1357" y="4891"/>
                    <a:pt x="1564" y="4954"/>
                    <a:pt x="1772" y="5066"/>
                  </a:cubicBezTo>
                  <a:cubicBezTo>
                    <a:pt x="2346" y="5353"/>
                    <a:pt x="2905" y="5688"/>
                    <a:pt x="3479" y="5992"/>
                  </a:cubicBezTo>
                  <a:cubicBezTo>
                    <a:pt x="5187" y="5768"/>
                    <a:pt x="5283" y="5641"/>
                    <a:pt x="4852" y="4093"/>
                  </a:cubicBezTo>
                  <a:cubicBezTo>
                    <a:pt x="4548" y="3039"/>
                    <a:pt x="4325" y="1954"/>
                    <a:pt x="3990" y="917"/>
                  </a:cubicBezTo>
                  <a:cubicBezTo>
                    <a:pt x="3878" y="582"/>
                    <a:pt x="3559" y="167"/>
                    <a:pt x="3256" y="71"/>
                  </a:cubicBezTo>
                  <a:cubicBezTo>
                    <a:pt x="3102" y="23"/>
                    <a:pt x="2943" y="1"/>
                    <a:pt x="27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19"/>
            <p:cNvSpPr/>
            <p:nvPr/>
          </p:nvSpPr>
          <p:spPr>
            <a:xfrm>
              <a:off x="4656267" y="3063652"/>
              <a:ext cx="347024" cy="360898"/>
            </a:xfrm>
            <a:custGeom>
              <a:rect b="b" l="l" r="r" t="t"/>
              <a:pathLst>
                <a:path extrusionOk="0" h="6984" w="6688">
                  <a:moveTo>
                    <a:pt x="5294" y="1"/>
                  </a:moveTo>
                  <a:cubicBezTo>
                    <a:pt x="5115" y="1"/>
                    <a:pt x="4905" y="21"/>
                    <a:pt x="4661" y="58"/>
                  </a:cubicBezTo>
                  <a:lnTo>
                    <a:pt x="4677" y="58"/>
                  </a:lnTo>
                  <a:cubicBezTo>
                    <a:pt x="4533" y="377"/>
                    <a:pt x="4390" y="696"/>
                    <a:pt x="4214" y="999"/>
                  </a:cubicBezTo>
                  <a:cubicBezTo>
                    <a:pt x="3927" y="1478"/>
                    <a:pt x="3480" y="1893"/>
                    <a:pt x="3272" y="2404"/>
                  </a:cubicBezTo>
                  <a:cubicBezTo>
                    <a:pt x="2889" y="3441"/>
                    <a:pt x="2139" y="4095"/>
                    <a:pt x="1198" y="4590"/>
                  </a:cubicBezTo>
                  <a:cubicBezTo>
                    <a:pt x="815" y="4797"/>
                    <a:pt x="288" y="5005"/>
                    <a:pt x="176" y="5340"/>
                  </a:cubicBezTo>
                  <a:cubicBezTo>
                    <a:pt x="1" y="5835"/>
                    <a:pt x="144" y="6425"/>
                    <a:pt x="160" y="6984"/>
                  </a:cubicBezTo>
                  <a:cubicBezTo>
                    <a:pt x="591" y="6904"/>
                    <a:pt x="1070" y="6904"/>
                    <a:pt x="1469" y="6729"/>
                  </a:cubicBezTo>
                  <a:cubicBezTo>
                    <a:pt x="2123" y="6441"/>
                    <a:pt x="2698" y="5851"/>
                    <a:pt x="3368" y="5707"/>
                  </a:cubicBezTo>
                  <a:cubicBezTo>
                    <a:pt x="5363" y="5292"/>
                    <a:pt x="6688" y="3393"/>
                    <a:pt x="6416" y="1382"/>
                  </a:cubicBezTo>
                  <a:cubicBezTo>
                    <a:pt x="6287" y="363"/>
                    <a:pt x="6054" y="1"/>
                    <a:pt x="52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19"/>
            <p:cNvSpPr/>
            <p:nvPr/>
          </p:nvSpPr>
          <p:spPr>
            <a:xfrm>
              <a:off x="2948758" y="3732413"/>
              <a:ext cx="327151" cy="301575"/>
            </a:xfrm>
            <a:custGeom>
              <a:rect b="b" l="l" r="r" t="t"/>
              <a:pathLst>
                <a:path extrusionOk="0" h="5836" w="6305">
                  <a:moveTo>
                    <a:pt x="4001" y="0"/>
                  </a:moveTo>
                  <a:cubicBezTo>
                    <a:pt x="3700" y="0"/>
                    <a:pt x="3263" y="155"/>
                    <a:pt x="3049" y="346"/>
                  </a:cubicBezTo>
                  <a:cubicBezTo>
                    <a:pt x="2187" y="1176"/>
                    <a:pt x="1357" y="2037"/>
                    <a:pt x="575" y="2963"/>
                  </a:cubicBezTo>
                  <a:cubicBezTo>
                    <a:pt x="288" y="3282"/>
                    <a:pt x="144" y="3745"/>
                    <a:pt x="1" y="4032"/>
                  </a:cubicBezTo>
                  <a:cubicBezTo>
                    <a:pt x="129" y="5836"/>
                    <a:pt x="1724" y="4926"/>
                    <a:pt x="2443" y="5564"/>
                  </a:cubicBezTo>
                  <a:cubicBezTo>
                    <a:pt x="2495" y="5613"/>
                    <a:pt x="2573" y="5632"/>
                    <a:pt x="2668" y="5632"/>
                  </a:cubicBezTo>
                  <a:cubicBezTo>
                    <a:pt x="2946" y="5632"/>
                    <a:pt x="3366" y="5468"/>
                    <a:pt x="3687" y="5421"/>
                  </a:cubicBezTo>
                  <a:cubicBezTo>
                    <a:pt x="3719" y="5405"/>
                    <a:pt x="3735" y="5373"/>
                    <a:pt x="3751" y="5341"/>
                  </a:cubicBezTo>
                  <a:cubicBezTo>
                    <a:pt x="4852" y="4352"/>
                    <a:pt x="6305" y="3474"/>
                    <a:pt x="5124" y="1638"/>
                  </a:cubicBezTo>
                  <a:cubicBezTo>
                    <a:pt x="5092" y="1575"/>
                    <a:pt x="5156" y="1479"/>
                    <a:pt x="5124" y="1431"/>
                  </a:cubicBezTo>
                  <a:cubicBezTo>
                    <a:pt x="4837" y="952"/>
                    <a:pt x="4645" y="378"/>
                    <a:pt x="4246" y="58"/>
                  </a:cubicBezTo>
                  <a:cubicBezTo>
                    <a:pt x="4189" y="18"/>
                    <a:pt x="4103" y="0"/>
                    <a:pt x="40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19"/>
            <p:cNvSpPr/>
            <p:nvPr/>
          </p:nvSpPr>
          <p:spPr>
            <a:xfrm>
              <a:off x="5178824" y="4125444"/>
              <a:ext cx="376755" cy="195383"/>
            </a:xfrm>
            <a:custGeom>
              <a:rect b="b" l="l" r="r" t="t"/>
              <a:pathLst>
                <a:path extrusionOk="0" h="3781" w="7261">
                  <a:moveTo>
                    <a:pt x="4937" y="1"/>
                  </a:moveTo>
                  <a:cubicBezTo>
                    <a:pt x="4919" y="1"/>
                    <a:pt x="4902" y="1"/>
                    <a:pt x="4884" y="1"/>
                  </a:cubicBezTo>
                  <a:cubicBezTo>
                    <a:pt x="3703" y="113"/>
                    <a:pt x="2330" y="225"/>
                    <a:pt x="1181" y="1390"/>
                  </a:cubicBezTo>
                  <a:cubicBezTo>
                    <a:pt x="144" y="2427"/>
                    <a:pt x="0" y="2571"/>
                    <a:pt x="1261" y="3369"/>
                  </a:cubicBezTo>
                  <a:cubicBezTo>
                    <a:pt x="1484" y="3496"/>
                    <a:pt x="1740" y="3592"/>
                    <a:pt x="1995" y="3640"/>
                  </a:cubicBezTo>
                  <a:cubicBezTo>
                    <a:pt x="2323" y="3739"/>
                    <a:pt x="2640" y="3780"/>
                    <a:pt x="2949" y="3780"/>
                  </a:cubicBezTo>
                  <a:cubicBezTo>
                    <a:pt x="4338" y="3780"/>
                    <a:pt x="5563" y="2938"/>
                    <a:pt x="6894" y="2650"/>
                  </a:cubicBezTo>
                  <a:cubicBezTo>
                    <a:pt x="7006" y="2618"/>
                    <a:pt x="7134" y="2331"/>
                    <a:pt x="7150" y="2172"/>
                  </a:cubicBezTo>
                  <a:cubicBezTo>
                    <a:pt x="7260" y="735"/>
                    <a:pt x="6590" y="1"/>
                    <a:pt x="49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19"/>
            <p:cNvSpPr/>
            <p:nvPr/>
          </p:nvSpPr>
          <p:spPr>
            <a:xfrm>
              <a:off x="5484389" y="2553839"/>
              <a:ext cx="192139" cy="255326"/>
            </a:xfrm>
            <a:custGeom>
              <a:rect b="b" l="l" r="r" t="t"/>
              <a:pathLst>
                <a:path extrusionOk="0" h="4941" w="3703">
                  <a:moveTo>
                    <a:pt x="600" y="0"/>
                  </a:moveTo>
                  <a:cubicBezTo>
                    <a:pt x="351" y="0"/>
                    <a:pt x="236" y="250"/>
                    <a:pt x="64" y="875"/>
                  </a:cubicBezTo>
                  <a:cubicBezTo>
                    <a:pt x="16" y="1066"/>
                    <a:pt x="0" y="1274"/>
                    <a:pt x="16" y="1465"/>
                  </a:cubicBezTo>
                  <a:cubicBezTo>
                    <a:pt x="16" y="2917"/>
                    <a:pt x="1197" y="3731"/>
                    <a:pt x="1819" y="4849"/>
                  </a:cubicBezTo>
                  <a:cubicBezTo>
                    <a:pt x="1843" y="4908"/>
                    <a:pt x="1981" y="4941"/>
                    <a:pt x="2103" y="4941"/>
                  </a:cubicBezTo>
                  <a:cubicBezTo>
                    <a:pt x="2145" y="4941"/>
                    <a:pt x="2185" y="4937"/>
                    <a:pt x="2218" y="4928"/>
                  </a:cubicBezTo>
                  <a:cubicBezTo>
                    <a:pt x="3304" y="4689"/>
                    <a:pt x="3703" y="4019"/>
                    <a:pt x="3320" y="2790"/>
                  </a:cubicBezTo>
                  <a:cubicBezTo>
                    <a:pt x="2968" y="1944"/>
                    <a:pt x="2601" y="970"/>
                    <a:pt x="1484" y="380"/>
                  </a:cubicBezTo>
                  <a:cubicBezTo>
                    <a:pt x="1056" y="145"/>
                    <a:pt x="789" y="0"/>
                    <a:pt x="6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19"/>
            <p:cNvSpPr/>
            <p:nvPr/>
          </p:nvSpPr>
          <p:spPr>
            <a:xfrm>
              <a:off x="852924" y="4082193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3079" y="1"/>
                  </a:moveTo>
                  <a:cubicBezTo>
                    <a:pt x="1910" y="1"/>
                    <a:pt x="228" y="1095"/>
                    <a:pt x="16" y="2115"/>
                  </a:cubicBezTo>
                  <a:cubicBezTo>
                    <a:pt x="0" y="2275"/>
                    <a:pt x="48" y="2434"/>
                    <a:pt x="128" y="2578"/>
                  </a:cubicBezTo>
                  <a:cubicBezTo>
                    <a:pt x="399" y="3264"/>
                    <a:pt x="654" y="3950"/>
                    <a:pt x="958" y="4605"/>
                  </a:cubicBezTo>
                  <a:cubicBezTo>
                    <a:pt x="1085" y="4892"/>
                    <a:pt x="1277" y="5259"/>
                    <a:pt x="1532" y="5371"/>
                  </a:cubicBezTo>
                  <a:cubicBezTo>
                    <a:pt x="1843" y="5523"/>
                    <a:pt x="2162" y="5592"/>
                    <a:pt x="2472" y="5592"/>
                  </a:cubicBezTo>
                  <a:cubicBezTo>
                    <a:pt x="3629" y="5592"/>
                    <a:pt x="4660" y="4624"/>
                    <a:pt x="4660" y="3328"/>
                  </a:cubicBezTo>
                  <a:cubicBezTo>
                    <a:pt x="4421" y="2338"/>
                    <a:pt x="4213" y="1349"/>
                    <a:pt x="3958" y="391"/>
                  </a:cubicBezTo>
                  <a:cubicBezTo>
                    <a:pt x="3910" y="248"/>
                    <a:pt x="3671" y="104"/>
                    <a:pt x="3495" y="56"/>
                  </a:cubicBezTo>
                  <a:cubicBezTo>
                    <a:pt x="3367" y="18"/>
                    <a:pt x="3227" y="1"/>
                    <a:pt x="30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19"/>
            <p:cNvSpPr/>
            <p:nvPr/>
          </p:nvSpPr>
          <p:spPr>
            <a:xfrm>
              <a:off x="1540224" y="3095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2517" y="1"/>
                  </a:moveTo>
                  <a:cubicBezTo>
                    <a:pt x="2101" y="1"/>
                    <a:pt x="1869" y="343"/>
                    <a:pt x="1580" y="814"/>
                  </a:cubicBezTo>
                  <a:cubicBezTo>
                    <a:pt x="1309" y="1261"/>
                    <a:pt x="1038" y="1740"/>
                    <a:pt x="655" y="2091"/>
                  </a:cubicBezTo>
                  <a:cubicBezTo>
                    <a:pt x="48" y="2617"/>
                    <a:pt x="0" y="3032"/>
                    <a:pt x="702" y="3479"/>
                  </a:cubicBezTo>
                  <a:cubicBezTo>
                    <a:pt x="862" y="3591"/>
                    <a:pt x="990" y="3767"/>
                    <a:pt x="1149" y="3878"/>
                  </a:cubicBezTo>
                  <a:cubicBezTo>
                    <a:pt x="1883" y="4373"/>
                    <a:pt x="2618" y="4852"/>
                    <a:pt x="3240" y="5267"/>
                  </a:cubicBezTo>
                  <a:cubicBezTo>
                    <a:pt x="5331" y="4820"/>
                    <a:pt x="6320" y="4405"/>
                    <a:pt x="5203" y="2266"/>
                  </a:cubicBezTo>
                  <a:cubicBezTo>
                    <a:pt x="4772" y="1421"/>
                    <a:pt x="4118" y="734"/>
                    <a:pt x="3288" y="271"/>
                  </a:cubicBezTo>
                  <a:cubicBezTo>
                    <a:pt x="2968" y="83"/>
                    <a:pt x="2720" y="1"/>
                    <a:pt x="25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19"/>
            <p:cNvSpPr/>
            <p:nvPr/>
          </p:nvSpPr>
          <p:spPr>
            <a:xfrm>
              <a:off x="1230768" y="4803765"/>
              <a:ext cx="336594" cy="216725"/>
            </a:xfrm>
            <a:custGeom>
              <a:rect b="b" l="l" r="r" t="t"/>
              <a:pathLst>
                <a:path extrusionOk="0" h="4194" w="6487">
                  <a:moveTo>
                    <a:pt x="5687" y="1"/>
                  </a:moveTo>
                  <a:cubicBezTo>
                    <a:pt x="5588" y="1"/>
                    <a:pt x="5473" y="18"/>
                    <a:pt x="5342" y="56"/>
                  </a:cubicBezTo>
                  <a:cubicBezTo>
                    <a:pt x="3842" y="503"/>
                    <a:pt x="2341" y="902"/>
                    <a:pt x="857" y="1349"/>
                  </a:cubicBezTo>
                  <a:cubicBezTo>
                    <a:pt x="602" y="1413"/>
                    <a:pt x="394" y="1573"/>
                    <a:pt x="283" y="1796"/>
                  </a:cubicBezTo>
                  <a:cubicBezTo>
                    <a:pt x="1" y="2516"/>
                    <a:pt x="1163" y="3713"/>
                    <a:pt x="1945" y="3713"/>
                  </a:cubicBezTo>
                  <a:cubicBezTo>
                    <a:pt x="1960" y="3713"/>
                    <a:pt x="1976" y="3712"/>
                    <a:pt x="1990" y="3711"/>
                  </a:cubicBezTo>
                  <a:cubicBezTo>
                    <a:pt x="2091" y="3705"/>
                    <a:pt x="2191" y="3702"/>
                    <a:pt x="2292" y="3702"/>
                  </a:cubicBezTo>
                  <a:cubicBezTo>
                    <a:pt x="2929" y="3702"/>
                    <a:pt x="3575" y="3820"/>
                    <a:pt x="4209" y="3903"/>
                  </a:cubicBezTo>
                  <a:cubicBezTo>
                    <a:pt x="4560" y="3982"/>
                    <a:pt x="4911" y="4078"/>
                    <a:pt x="5246" y="4190"/>
                  </a:cubicBezTo>
                  <a:cubicBezTo>
                    <a:pt x="5296" y="4193"/>
                    <a:pt x="5345" y="4194"/>
                    <a:pt x="5392" y="4194"/>
                  </a:cubicBezTo>
                  <a:cubicBezTo>
                    <a:pt x="6192" y="4194"/>
                    <a:pt x="6486" y="3806"/>
                    <a:pt x="6411" y="2977"/>
                  </a:cubicBezTo>
                  <a:cubicBezTo>
                    <a:pt x="6347" y="2291"/>
                    <a:pt x="6395" y="1589"/>
                    <a:pt x="6347" y="902"/>
                  </a:cubicBezTo>
                  <a:cubicBezTo>
                    <a:pt x="6308" y="413"/>
                    <a:pt x="6169" y="1"/>
                    <a:pt x="5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19"/>
            <p:cNvSpPr/>
            <p:nvPr/>
          </p:nvSpPr>
          <p:spPr>
            <a:xfrm>
              <a:off x="339499" y="4591489"/>
              <a:ext cx="298146" cy="261217"/>
            </a:xfrm>
            <a:custGeom>
              <a:rect b="b" l="l" r="r" t="t"/>
              <a:pathLst>
                <a:path extrusionOk="0" h="5055" w="5746">
                  <a:moveTo>
                    <a:pt x="4237" y="1"/>
                  </a:moveTo>
                  <a:cubicBezTo>
                    <a:pt x="4029" y="1"/>
                    <a:pt x="3158" y="501"/>
                    <a:pt x="2634" y="749"/>
                  </a:cubicBezTo>
                  <a:cubicBezTo>
                    <a:pt x="2474" y="797"/>
                    <a:pt x="2330" y="877"/>
                    <a:pt x="2187" y="973"/>
                  </a:cubicBezTo>
                  <a:cubicBezTo>
                    <a:pt x="1341" y="1803"/>
                    <a:pt x="0" y="2281"/>
                    <a:pt x="32" y="3750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45" y="5024"/>
                    <a:pt x="695" y="5055"/>
                    <a:pt x="864" y="5055"/>
                  </a:cubicBezTo>
                  <a:cubicBezTo>
                    <a:pt x="1109" y="5055"/>
                    <a:pt x="1395" y="4990"/>
                    <a:pt x="1612" y="4915"/>
                  </a:cubicBezTo>
                  <a:cubicBezTo>
                    <a:pt x="2618" y="4579"/>
                    <a:pt x="3591" y="4180"/>
                    <a:pt x="4549" y="3718"/>
                  </a:cubicBezTo>
                  <a:cubicBezTo>
                    <a:pt x="4980" y="3526"/>
                    <a:pt x="5299" y="3111"/>
                    <a:pt x="5746" y="2728"/>
                  </a:cubicBezTo>
                  <a:cubicBezTo>
                    <a:pt x="5219" y="1659"/>
                    <a:pt x="4836" y="765"/>
                    <a:pt x="4277" y="15"/>
                  </a:cubicBezTo>
                  <a:cubicBezTo>
                    <a:pt x="4270" y="5"/>
                    <a:pt x="4257" y="1"/>
                    <a:pt x="4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19"/>
            <p:cNvSpPr/>
            <p:nvPr/>
          </p:nvSpPr>
          <p:spPr>
            <a:xfrm>
              <a:off x="2472640" y="3464898"/>
              <a:ext cx="233546" cy="367048"/>
            </a:xfrm>
            <a:custGeom>
              <a:rect b="b" l="l" r="r" t="t"/>
              <a:pathLst>
                <a:path extrusionOk="0" h="7103" w="4501">
                  <a:moveTo>
                    <a:pt x="2123" y="1"/>
                  </a:moveTo>
                  <a:cubicBezTo>
                    <a:pt x="1852" y="480"/>
                    <a:pt x="1644" y="879"/>
                    <a:pt x="1405" y="1262"/>
                  </a:cubicBezTo>
                  <a:cubicBezTo>
                    <a:pt x="1245" y="1533"/>
                    <a:pt x="1006" y="1772"/>
                    <a:pt x="830" y="2044"/>
                  </a:cubicBezTo>
                  <a:cubicBezTo>
                    <a:pt x="543" y="2443"/>
                    <a:pt x="0" y="2889"/>
                    <a:pt x="48" y="3241"/>
                  </a:cubicBezTo>
                  <a:cubicBezTo>
                    <a:pt x="112" y="3656"/>
                    <a:pt x="703" y="4007"/>
                    <a:pt x="1197" y="4533"/>
                  </a:cubicBezTo>
                  <a:cubicBezTo>
                    <a:pt x="974" y="5778"/>
                    <a:pt x="2586" y="5954"/>
                    <a:pt x="3368" y="7103"/>
                  </a:cubicBezTo>
                  <a:cubicBezTo>
                    <a:pt x="3400" y="6512"/>
                    <a:pt x="3416" y="6145"/>
                    <a:pt x="3447" y="5778"/>
                  </a:cubicBezTo>
                  <a:cubicBezTo>
                    <a:pt x="3463" y="5555"/>
                    <a:pt x="3384" y="5267"/>
                    <a:pt x="3511" y="5156"/>
                  </a:cubicBezTo>
                  <a:cubicBezTo>
                    <a:pt x="4501" y="4166"/>
                    <a:pt x="4166" y="2969"/>
                    <a:pt x="4198" y="1788"/>
                  </a:cubicBezTo>
                  <a:cubicBezTo>
                    <a:pt x="4211" y="817"/>
                    <a:pt x="3920" y="362"/>
                    <a:pt x="3134" y="362"/>
                  </a:cubicBezTo>
                  <a:cubicBezTo>
                    <a:pt x="3002" y="362"/>
                    <a:pt x="2857" y="375"/>
                    <a:pt x="2697" y="400"/>
                  </a:cubicBezTo>
                  <a:cubicBezTo>
                    <a:pt x="2693" y="400"/>
                    <a:pt x="2688" y="401"/>
                    <a:pt x="2684" y="401"/>
                  </a:cubicBezTo>
                  <a:cubicBezTo>
                    <a:pt x="2543" y="401"/>
                    <a:pt x="2370" y="171"/>
                    <a:pt x="21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19"/>
            <p:cNvSpPr/>
            <p:nvPr/>
          </p:nvSpPr>
          <p:spPr>
            <a:xfrm>
              <a:off x="6296737" y="3039365"/>
              <a:ext cx="233546" cy="367048"/>
            </a:xfrm>
            <a:custGeom>
              <a:rect b="b" l="l" r="r" t="t"/>
              <a:pathLst>
                <a:path extrusionOk="0" h="7103" w="4501">
                  <a:moveTo>
                    <a:pt x="2123" y="1"/>
                  </a:moveTo>
                  <a:cubicBezTo>
                    <a:pt x="1851" y="496"/>
                    <a:pt x="1644" y="895"/>
                    <a:pt x="1404" y="1278"/>
                  </a:cubicBezTo>
                  <a:cubicBezTo>
                    <a:pt x="1245" y="1549"/>
                    <a:pt x="1005" y="1788"/>
                    <a:pt x="830" y="2060"/>
                  </a:cubicBezTo>
                  <a:cubicBezTo>
                    <a:pt x="543" y="2459"/>
                    <a:pt x="0" y="2890"/>
                    <a:pt x="48" y="3257"/>
                  </a:cubicBezTo>
                  <a:cubicBezTo>
                    <a:pt x="112" y="3672"/>
                    <a:pt x="702" y="4007"/>
                    <a:pt x="1197" y="4533"/>
                  </a:cubicBezTo>
                  <a:cubicBezTo>
                    <a:pt x="974" y="5778"/>
                    <a:pt x="2585" y="5954"/>
                    <a:pt x="3367" y="7103"/>
                  </a:cubicBezTo>
                  <a:lnTo>
                    <a:pt x="3447" y="5778"/>
                  </a:lnTo>
                  <a:cubicBezTo>
                    <a:pt x="3463" y="5571"/>
                    <a:pt x="3383" y="5267"/>
                    <a:pt x="3511" y="5156"/>
                  </a:cubicBezTo>
                  <a:cubicBezTo>
                    <a:pt x="4501" y="4182"/>
                    <a:pt x="4165" y="2969"/>
                    <a:pt x="4197" y="1804"/>
                  </a:cubicBezTo>
                  <a:cubicBezTo>
                    <a:pt x="4211" y="830"/>
                    <a:pt x="3918" y="363"/>
                    <a:pt x="3125" y="363"/>
                  </a:cubicBezTo>
                  <a:cubicBezTo>
                    <a:pt x="2996" y="363"/>
                    <a:pt x="2854" y="375"/>
                    <a:pt x="2697" y="400"/>
                  </a:cubicBezTo>
                  <a:cubicBezTo>
                    <a:pt x="2688" y="402"/>
                    <a:pt x="2679" y="403"/>
                    <a:pt x="2670" y="403"/>
                  </a:cubicBezTo>
                  <a:cubicBezTo>
                    <a:pt x="2532" y="403"/>
                    <a:pt x="2362" y="181"/>
                    <a:pt x="21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19"/>
            <p:cNvSpPr/>
            <p:nvPr/>
          </p:nvSpPr>
          <p:spPr>
            <a:xfrm>
              <a:off x="2417380" y="4655565"/>
              <a:ext cx="289636" cy="238480"/>
            </a:xfrm>
            <a:custGeom>
              <a:rect b="b" l="l" r="r" t="t"/>
              <a:pathLst>
                <a:path extrusionOk="0" h="4615" w="5582">
                  <a:moveTo>
                    <a:pt x="2346" y="1"/>
                  </a:moveTo>
                  <a:cubicBezTo>
                    <a:pt x="1517" y="1"/>
                    <a:pt x="1" y="1874"/>
                    <a:pt x="188" y="2637"/>
                  </a:cubicBezTo>
                  <a:cubicBezTo>
                    <a:pt x="602" y="4329"/>
                    <a:pt x="922" y="4552"/>
                    <a:pt x="2725" y="4552"/>
                  </a:cubicBezTo>
                  <a:cubicBezTo>
                    <a:pt x="3014" y="4552"/>
                    <a:pt x="3341" y="4615"/>
                    <a:pt x="3635" y="4615"/>
                  </a:cubicBezTo>
                  <a:cubicBezTo>
                    <a:pt x="3811" y="4615"/>
                    <a:pt x="3976" y="4592"/>
                    <a:pt x="4114" y="4520"/>
                  </a:cubicBezTo>
                  <a:cubicBezTo>
                    <a:pt x="4672" y="4201"/>
                    <a:pt x="5135" y="3754"/>
                    <a:pt x="5470" y="3212"/>
                  </a:cubicBezTo>
                  <a:cubicBezTo>
                    <a:pt x="5582" y="3036"/>
                    <a:pt x="5135" y="2446"/>
                    <a:pt x="4848" y="2142"/>
                  </a:cubicBezTo>
                  <a:cubicBezTo>
                    <a:pt x="4289" y="1520"/>
                    <a:pt x="3667" y="977"/>
                    <a:pt x="3044" y="419"/>
                  </a:cubicBezTo>
                  <a:cubicBezTo>
                    <a:pt x="2853" y="243"/>
                    <a:pt x="2629" y="20"/>
                    <a:pt x="2406" y="4"/>
                  </a:cubicBezTo>
                  <a:cubicBezTo>
                    <a:pt x="2386" y="2"/>
                    <a:pt x="2367" y="1"/>
                    <a:pt x="23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19"/>
            <p:cNvSpPr/>
            <p:nvPr/>
          </p:nvSpPr>
          <p:spPr>
            <a:xfrm>
              <a:off x="540718" y="2908166"/>
              <a:ext cx="366897" cy="234346"/>
            </a:xfrm>
            <a:custGeom>
              <a:rect b="b" l="l" r="r" t="t"/>
              <a:pathLst>
                <a:path extrusionOk="0" h="4535" w="7071">
                  <a:moveTo>
                    <a:pt x="685" y="0"/>
                  </a:moveTo>
                  <a:cubicBezTo>
                    <a:pt x="557" y="0"/>
                    <a:pt x="428" y="5"/>
                    <a:pt x="303" y="5"/>
                  </a:cubicBezTo>
                  <a:cubicBezTo>
                    <a:pt x="255" y="5"/>
                    <a:pt x="207" y="4"/>
                    <a:pt x="160" y="2"/>
                  </a:cubicBezTo>
                  <a:lnTo>
                    <a:pt x="160" y="2"/>
                  </a:lnTo>
                  <a:cubicBezTo>
                    <a:pt x="160" y="417"/>
                    <a:pt x="0" y="928"/>
                    <a:pt x="192" y="1247"/>
                  </a:cubicBezTo>
                  <a:cubicBezTo>
                    <a:pt x="527" y="1838"/>
                    <a:pt x="1197" y="2237"/>
                    <a:pt x="1533" y="2843"/>
                  </a:cubicBezTo>
                  <a:cubicBezTo>
                    <a:pt x="2235" y="4056"/>
                    <a:pt x="3464" y="4120"/>
                    <a:pt x="4549" y="4535"/>
                  </a:cubicBezTo>
                  <a:cubicBezTo>
                    <a:pt x="4996" y="4375"/>
                    <a:pt x="5458" y="4232"/>
                    <a:pt x="5937" y="4136"/>
                  </a:cubicBezTo>
                  <a:cubicBezTo>
                    <a:pt x="7070" y="3944"/>
                    <a:pt x="6703" y="3083"/>
                    <a:pt x="6560" y="2508"/>
                  </a:cubicBezTo>
                  <a:cubicBezTo>
                    <a:pt x="6480" y="2221"/>
                    <a:pt x="5826" y="1949"/>
                    <a:pt x="5427" y="1949"/>
                  </a:cubicBezTo>
                  <a:cubicBezTo>
                    <a:pt x="4740" y="1949"/>
                    <a:pt x="4166" y="1918"/>
                    <a:pt x="3799" y="1247"/>
                  </a:cubicBezTo>
                  <a:cubicBezTo>
                    <a:pt x="3703" y="1120"/>
                    <a:pt x="3575" y="1024"/>
                    <a:pt x="3432" y="976"/>
                  </a:cubicBezTo>
                  <a:cubicBezTo>
                    <a:pt x="2713" y="657"/>
                    <a:pt x="2011" y="322"/>
                    <a:pt x="1277" y="82"/>
                  </a:cubicBezTo>
                  <a:cubicBezTo>
                    <a:pt x="1096" y="13"/>
                    <a:pt x="892" y="0"/>
                    <a:pt x="6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19"/>
            <p:cNvSpPr/>
            <p:nvPr/>
          </p:nvSpPr>
          <p:spPr>
            <a:xfrm>
              <a:off x="1729820" y="4218147"/>
              <a:ext cx="271683" cy="285504"/>
            </a:xfrm>
            <a:custGeom>
              <a:rect b="b" l="l" r="r" t="t"/>
              <a:pathLst>
                <a:path extrusionOk="0" h="5525" w="5236">
                  <a:moveTo>
                    <a:pt x="4276" y="0"/>
                  </a:moveTo>
                  <a:cubicBezTo>
                    <a:pt x="3953" y="0"/>
                    <a:pt x="3632" y="8"/>
                    <a:pt x="3304" y="27"/>
                  </a:cubicBezTo>
                  <a:cubicBezTo>
                    <a:pt x="2411" y="122"/>
                    <a:pt x="1645" y="441"/>
                    <a:pt x="1278" y="1383"/>
                  </a:cubicBezTo>
                  <a:cubicBezTo>
                    <a:pt x="1102" y="1862"/>
                    <a:pt x="942" y="2404"/>
                    <a:pt x="591" y="2756"/>
                  </a:cubicBezTo>
                  <a:cubicBezTo>
                    <a:pt x="1" y="3346"/>
                    <a:pt x="1" y="3793"/>
                    <a:pt x="591" y="4336"/>
                  </a:cubicBezTo>
                  <a:cubicBezTo>
                    <a:pt x="799" y="4511"/>
                    <a:pt x="879" y="4830"/>
                    <a:pt x="1086" y="4958"/>
                  </a:cubicBezTo>
                  <a:cubicBezTo>
                    <a:pt x="1462" y="5181"/>
                    <a:pt x="1934" y="5524"/>
                    <a:pt x="2282" y="5524"/>
                  </a:cubicBezTo>
                  <a:cubicBezTo>
                    <a:pt x="2333" y="5524"/>
                    <a:pt x="2382" y="5517"/>
                    <a:pt x="2427" y="5501"/>
                  </a:cubicBezTo>
                  <a:cubicBezTo>
                    <a:pt x="2778" y="5357"/>
                    <a:pt x="2953" y="4687"/>
                    <a:pt x="3161" y="4224"/>
                  </a:cubicBezTo>
                  <a:cubicBezTo>
                    <a:pt x="3225" y="4064"/>
                    <a:pt x="3145" y="3841"/>
                    <a:pt x="3145" y="3665"/>
                  </a:cubicBezTo>
                  <a:cubicBezTo>
                    <a:pt x="4214" y="3250"/>
                    <a:pt x="5235" y="1176"/>
                    <a:pt x="4964" y="11"/>
                  </a:cubicBezTo>
                  <a:cubicBezTo>
                    <a:pt x="4733" y="4"/>
                    <a:pt x="4504" y="0"/>
                    <a:pt x="42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19"/>
            <p:cNvSpPr/>
            <p:nvPr/>
          </p:nvSpPr>
          <p:spPr>
            <a:xfrm>
              <a:off x="924944" y="2908941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22" y="1"/>
                  </a:moveTo>
                  <a:cubicBezTo>
                    <a:pt x="2005" y="1"/>
                    <a:pt x="806" y="556"/>
                    <a:pt x="336" y="1344"/>
                  </a:cubicBezTo>
                  <a:cubicBezTo>
                    <a:pt x="208" y="1631"/>
                    <a:pt x="96" y="1918"/>
                    <a:pt x="1" y="2206"/>
                  </a:cubicBezTo>
                  <a:cubicBezTo>
                    <a:pt x="224" y="2541"/>
                    <a:pt x="399" y="3020"/>
                    <a:pt x="751" y="3275"/>
                  </a:cubicBezTo>
                  <a:cubicBezTo>
                    <a:pt x="1549" y="3850"/>
                    <a:pt x="2378" y="4376"/>
                    <a:pt x="3240" y="4855"/>
                  </a:cubicBezTo>
                  <a:cubicBezTo>
                    <a:pt x="3512" y="4999"/>
                    <a:pt x="3847" y="4999"/>
                    <a:pt x="4150" y="5062"/>
                  </a:cubicBezTo>
                  <a:cubicBezTo>
                    <a:pt x="4214" y="4695"/>
                    <a:pt x="4405" y="4280"/>
                    <a:pt x="4294" y="3977"/>
                  </a:cubicBezTo>
                  <a:cubicBezTo>
                    <a:pt x="4054" y="3243"/>
                    <a:pt x="4070" y="2653"/>
                    <a:pt x="4517" y="1998"/>
                  </a:cubicBezTo>
                  <a:cubicBezTo>
                    <a:pt x="5028" y="1248"/>
                    <a:pt x="4645" y="418"/>
                    <a:pt x="3751" y="115"/>
                  </a:cubicBezTo>
                  <a:cubicBezTo>
                    <a:pt x="3530" y="37"/>
                    <a:pt x="3282" y="1"/>
                    <a:pt x="30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19"/>
            <p:cNvSpPr/>
            <p:nvPr/>
          </p:nvSpPr>
          <p:spPr>
            <a:xfrm>
              <a:off x="2614396" y="4155363"/>
              <a:ext cx="257414" cy="218430"/>
            </a:xfrm>
            <a:custGeom>
              <a:rect b="b" l="l" r="r" t="t"/>
              <a:pathLst>
                <a:path extrusionOk="0" h="4227" w="4961">
                  <a:moveTo>
                    <a:pt x="3095" y="1"/>
                  </a:moveTo>
                  <a:cubicBezTo>
                    <a:pt x="2812" y="1"/>
                    <a:pt x="2500" y="101"/>
                    <a:pt x="2152" y="348"/>
                  </a:cubicBezTo>
                  <a:cubicBezTo>
                    <a:pt x="1865" y="555"/>
                    <a:pt x="1354" y="412"/>
                    <a:pt x="987" y="539"/>
                  </a:cubicBezTo>
                  <a:cubicBezTo>
                    <a:pt x="684" y="635"/>
                    <a:pt x="237" y="874"/>
                    <a:pt x="205" y="1114"/>
                  </a:cubicBezTo>
                  <a:cubicBezTo>
                    <a:pt x="0" y="2670"/>
                    <a:pt x="679" y="4227"/>
                    <a:pt x="2423" y="4227"/>
                  </a:cubicBezTo>
                  <a:cubicBezTo>
                    <a:pt x="2450" y="4227"/>
                    <a:pt x="2476" y="4227"/>
                    <a:pt x="2503" y="4226"/>
                  </a:cubicBezTo>
                  <a:cubicBezTo>
                    <a:pt x="2528" y="4226"/>
                    <a:pt x="2552" y="4226"/>
                    <a:pt x="2577" y="4226"/>
                  </a:cubicBezTo>
                  <a:cubicBezTo>
                    <a:pt x="3740" y="4226"/>
                    <a:pt x="4316" y="3848"/>
                    <a:pt x="4785" y="2550"/>
                  </a:cubicBezTo>
                  <a:cubicBezTo>
                    <a:pt x="4961" y="2103"/>
                    <a:pt x="4945" y="1337"/>
                    <a:pt x="4673" y="1018"/>
                  </a:cubicBezTo>
                  <a:cubicBezTo>
                    <a:pt x="4240" y="529"/>
                    <a:pt x="3744" y="1"/>
                    <a:pt x="309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19"/>
            <p:cNvSpPr/>
            <p:nvPr/>
          </p:nvSpPr>
          <p:spPr>
            <a:xfrm>
              <a:off x="1554286" y="3384391"/>
              <a:ext cx="179738" cy="350460"/>
            </a:xfrm>
            <a:custGeom>
              <a:rect b="b" l="l" r="r" t="t"/>
              <a:pathLst>
                <a:path extrusionOk="0" h="6782" w="3464">
                  <a:moveTo>
                    <a:pt x="1574" y="0"/>
                  </a:moveTo>
                  <a:cubicBezTo>
                    <a:pt x="1165" y="0"/>
                    <a:pt x="803" y="183"/>
                    <a:pt x="575" y="729"/>
                  </a:cubicBezTo>
                  <a:cubicBezTo>
                    <a:pt x="256" y="1511"/>
                    <a:pt x="128" y="2373"/>
                    <a:pt x="16" y="2804"/>
                  </a:cubicBezTo>
                  <a:cubicBezTo>
                    <a:pt x="16" y="4112"/>
                    <a:pt x="1" y="5006"/>
                    <a:pt x="16" y="5900"/>
                  </a:cubicBezTo>
                  <a:cubicBezTo>
                    <a:pt x="16" y="6375"/>
                    <a:pt x="448" y="6782"/>
                    <a:pt x="865" y="6782"/>
                  </a:cubicBezTo>
                  <a:cubicBezTo>
                    <a:pt x="980" y="6782"/>
                    <a:pt x="1094" y="6751"/>
                    <a:pt x="1197" y="6682"/>
                  </a:cubicBezTo>
                  <a:cubicBezTo>
                    <a:pt x="1549" y="6442"/>
                    <a:pt x="1820" y="6091"/>
                    <a:pt x="1964" y="5692"/>
                  </a:cubicBezTo>
                  <a:cubicBezTo>
                    <a:pt x="2410" y="4511"/>
                    <a:pt x="2761" y="3298"/>
                    <a:pt x="3192" y="2101"/>
                  </a:cubicBezTo>
                  <a:cubicBezTo>
                    <a:pt x="3464" y="1351"/>
                    <a:pt x="3224" y="522"/>
                    <a:pt x="2538" y="234"/>
                  </a:cubicBezTo>
                  <a:cubicBezTo>
                    <a:pt x="2216" y="104"/>
                    <a:pt x="1882" y="0"/>
                    <a:pt x="15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19"/>
            <p:cNvSpPr/>
            <p:nvPr/>
          </p:nvSpPr>
          <p:spPr>
            <a:xfrm>
              <a:off x="577973" y="4345677"/>
              <a:ext cx="302297" cy="330617"/>
            </a:xfrm>
            <a:custGeom>
              <a:rect b="b" l="l" r="r" t="t"/>
              <a:pathLst>
                <a:path extrusionOk="0" h="6398" w="5826">
                  <a:moveTo>
                    <a:pt x="256" y="0"/>
                  </a:moveTo>
                  <a:lnTo>
                    <a:pt x="1" y="224"/>
                  </a:lnTo>
                  <a:cubicBezTo>
                    <a:pt x="527" y="1421"/>
                    <a:pt x="974" y="2650"/>
                    <a:pt x="1581" y="3815"/>
                  </a:cubicBezTo>
                  <a:cubicBezTo>
                    <a:pt x="1916" y="4469"/>
                    <a:pt x="2586" y="4964"/>
                    <a:pt x="2857" y="5634"/>
                  </a:cubicBezTo>
                  <a:cubicBezTo>
                    <a:pt x="3106" y="6239"/>
                    <a:pt x="3500" y="6398"/>
                    <a:pt x="3917" y="6398"/>
                  </a:cubicBezTo>
                  <a:cubicBezTo>
                    <a:pt x="4117" y="6398"/>
                    <a:pt x="4321" y="6361"/>
                    <a:pt x="4517" y="6320"/>
                  </a:cubicBezTo>
                  <a:cubicBezTo>
                    <a:pt x="4996" y="6224"/>
                    <a:pt x="5714" y="5857"/>
                    <a:pt x="5778" y="5506"/>
                  </a:cubicBezTo>
                  <a:cubicBezTo>
                    <a:pt x="5826" y="4916"/>
                    <a:pt x="5618" y="4325"/>
                    <a:pt x="5219" y="3894"/>
                  </a:cubicBezTo>
                  <a:cubicBezTo>
                    <a:pt x="3927" y="2681"/>
                    <a:pt x="2506" y="1580"/>
                    <a:pt x="1134" y="463"/>
                  </a:cubicBezTo>
                  <a:cubicBezTo>
                    <a:pt x="846" y="272"/>
                    <a:pt x="559" y="128"/>
                    <a:pt x="2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19"/>
            <p:cNvSpPr/>
            <p:nvPr/>
          </p:nvSpPr>
          <p:spPr>
            <a:xfrm>
              <a:off x="1669372" y="4839058"/>
              <a:ext cx="300688" cy="237808"/>
            </a:xfrm>
            <a:custGeom>
              <a:rect b="b" l="l" r="r" t="t"/>
              <a:pathLst>
                <a:path extrusionOk="0" h="4602" w="5795">
                  <a:moveTo>
                    <a:pt x="1644" y="0"/>
                  </a:moveTo>
                  <a:cubicBezTo>
                    <a:pt x="1467" y="0"/>
                    <a:pt x="1320" y="33"/>
                    <a:pt x="1246" y="108"/>
                  </a:cubicBezTo>
                  <a:cubicBezTo>
                    <a:pt x="687" y="618"/>
                    <a:pt x="448" y="1448"/>
                    <a:pt x="1" y="2262"/>
                  </a:cubicBezTo>
                  <a:cubicBezTo>
                    <a:pt x="192" y="2422"/>
                    <a:pt x="974" y="2661"/>
                    <a:pt x="1214" y="2773"/>
                  </a:cubicBezTo>
                  <a:cubicBezTo>
                    <a:pt x="2427" y="3395"/>
                    <a:pt x="3033" y="4034"/>
                    <a:pt x="4294" y="4544"/>
                  </a:cubicBezTo>
                  <a:cubicBezTo>
                    <a:pt x="4391" y="4584"/>
                    <a:pt x="4514" y="4602"/>
                    <a:pt x="4644" y="4602"/>
                  </a:cubicBezTo>
                  <a:cubicBezTo>
                    <a:pt x="4983" y="4602"/>
                    <a:pt x="5377" y="4482"/>
                    <a:pt x="5539" y="4321"/>
                  </a:cubicBezTo>
                  <a:cubicBezTo>
                    <a:pt x="5762" y="4081"/>
                    <a:pt x="5794" y="3331"/>
                    <a:pt x="5603" y="3092"/>
                  </a:cubicBezTo>
                  <a:cubicBezTo>
                    <a:pt x="4773" y="2103"/>
                    <a:pt x="3847" y="1193"/>
                    <a:pt x="2858" y="379"/>
                  </a:cubicBezTo>
                  <a:cubicBezTo>
                    <a:pt x="2583" y="159"/>
                    <a:pt x="2037" y="0"/>
                    <a:pt x="16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19"/>
            <p:cNvSpPr/>
            <p:nvPr/>
          </p:nvSpPr>
          <p:spPr>
            <a:xfrm>
              <a:off x="1840807" y="3918749"/>
              <a:ext cx="288235" cy="229075"/>
            </a:xfrm>
            <a:custGeom>
              <a:rect b="b" l="l" r="r" t="t"/>
              <a:pathLst>
                <a:path extrusionOk="0" h="4433" w="5555">
                  <a:moveTo>
                    <a:pt x="3538" y="0"/>
                  </a:moveTo>
                  <a:cubicBezTo>
                    <a:pt x="3312" y="0"/>
                    <a:pt x="3133" y="34"/>
                    <a:pt x="3081" y="107"/>
                  </a:cubicBezTo>
                  <a:cubicBezTo>
                    <a:pt x="2506" y="953"/>
                    <a:pt x="1612" y="714"/>
                    <a:pt x="926" y="1065"/>
                  </a:cubicBezTo>
                  <a:cubicBezTo>
                    <a:pt x="575" y="1256"/>
                    <a:pt x="32" y="1528"/>
                    <a:pt x="32" y="1783"/>
                  </a:cubicBezTo>
                  <a:cubicBezTo>
                    <a:pt x="0" y="2150"/>
                    <a:pt x="304" y="2645"/>
                    <a:pt x="607" y="2916"/>
                  </a:cubicBezTo>
                  <a:cubicBezTo>
                    <a:pt x="1165" y="3379"/>
                    <a:pt x="1756" y="3810"/>
                    <a:pt x="2378" y="4177"/>
                  </a:cubicBezTo>
                  <a:cubicBezTo>
                    <a:pt x="2522" y="4288"/>
                    <a:pt x="2745" y="4304"/>
                    <a:pt x="3144" y="4432"/>
                  </a:cubicBezTo>
                  <a:cubicBezTo>
                    <a:pt x="3527" y="4177"/>
                    <a:pt x="3863" y="3905"/>
                    <a:pt x="4198" y="3586"/>
                  </a:cubicBezTo>
                  <a:cubicBezTo>
                    <a:pt x="4485" y="3267"/>
                    <a:pt x="4629" y="2804"/>
                    <a:pt x="4916" y="2469"/>
                  </a:cubicBezTo>
                  <a:cubicBezTo>
                    <a:pt x="5554" y="1735"/>
                    <a:pt x="5171" y="889"/>
                    <a:pt x="4820" y="378"/>
                  </a:cubicBezTo>
                  <a:cubicBezTo>
                    <a:pt x="4659" y="142"/>
                    <a:pt x="4000" y="0"/>
                    <a:pt x="35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19"/>
            <p:cNvSpPr/>
            <p:nvPr/>
          </p:nvSpPr>
          <p:spPr>
            <a:xfrm>
              <a:off x="2680500" y="3032027"/>
              <a:ext cx="212012" cy="278580"/>
            </a:xfrm>
            <a:custGeom>
              <a:rect b="b" l="l" r="r" t="t"/>
              <a:pathLst>
                <a:path extrusionOk="0" h="5391" w="4086">
                  <a:moveTo>
                    <a:pt x="1159" y="0"/>
                  </a:moveTo>
                  <a:cubicBezTo>
                    <a:pt x="1049" y="0"/>
                    <a:pt x="939" y="5"/>
                    <a:pt x="830" y="15"/>
                  </a:cubicBezTo>
                  <a:cubicBezTo>
                    <a:pt x="511" y="47"/>
                    <a:pt x="271" y="765"/>
                    <a:pt x="0" y="1164"/>
                  </a:cubicBezTo>
                  <a:cubicBezTo>
                    <a:pt x="575" y="2856"/>
                    <a:pt x="1293" y="4276"/>
                    <a:pt x="2601" y="5250"/>
                  </a:cubicBezTo>
                  <a:cubicBezTo>
                    <a:pt x="2735" y="5344"/>
                    <a:pt x="2882" y="5390"/>
                    <a:pt x="3025" y="5390"/>
                  </a:cubicBezTo>
                  <a:cubicBezTo>
                    <a:pt x="3345" y="5390"/>
                    <a:pt x="3646" y="5159"/>
                    <a:pt x="3735" y="4707"/>
                  </a:cubicBezTo>
                  <a:cubicBezTo>
                    <a:pt x="3862" y="3957"/>
                    <a:pt x="4006" y="3223"/>
                    <a:pt x="4086" y="2473"/>
                  </a:cubicBezTo>
                  <a:cubicBezTo>
                    <a:pt x="4086" y="2170"/>
                    <a:pt x="4006" y="1882"/>
                    <a:pt x="3846" y="1627"/>
                  </a:cubicBezTo>
                  <a:cubicBezTo>
                    <a:pt x="3575" y="1180"/>
                    <a:pt x="3320" y="606"/>
                    <a:pt x="2905" y="414"/>
                  </a:cubicBezTo>
                  <a:cubicBezTo>
                    <a:pt x="2352" y="145"/>
                    <a:pt x="1754" y="0"/>
                    <a:pt x="11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19"/>
            <p:cNvSpPr/>
            <p:nvPr/>
          </p:nvSpPr>
          <p:spPr>
            <a:xfrm>
              <a:off x="3357008" y="3390488"/>
              <a:ext cx="314750" cy="172956"/>
            </a:xfrm>
            <a:custGeom>
              <a:rect b="b" l="l" r="r" t="t"/>
              <a:pathLst>
                <a:path extrusionOk="0" h="3347" w="6066">
                  <a:moveTo>
                    <a:pt x="1603" y="0"/>
                  </a:moveTo>
                  <a:cubicBezTo>
                    <a:pt x="610" y="0"/>
                    <a:pt x="193" y="668"/>
                    <a:pt x="97" y="1728"/>
                  </a:cubicBezTo>
                  <a:cubicBezTo>
                    <a:pt x="65" y="2047"/>
                    <a:pt x="1" y="2558"/>
                    <a:pt x="160" y="2686"/>
                  </a:cubicBezTo>
                  <a:cubicBezTo>
                    <a:pt x="568" y="2967"/>
                    <a:pt x="1123" y="3346"/>
                    <a:pt x="1534" y="3346"/>
                  </a:cubicBezTo>
                  <a:cubicBezTo>
                    <a:pt x="1589" y="3346"/>
                    <a:pt x="1643" y="3339"/>
                    <a:pt x="1692" y="3324"/>
                  </a:cubicBezTo>
                  <a:cubicBezTo>
                    <a:pt x="2937" y="2909"/>
                    <a:pt x="4118" y="2271"/>
                    <a:pt x="5315" y="1680"/>
                  </a:cubicBezTo>
                  <a:cubicBezTo>
                    <a:pt x="5586" y="1553"/>
                    <a:pt x="5778" y="1249"/>
                    <a:pt x="6065" y="994"/>
                  </a:cubicBezTo>
                  <a:cubicBezTo>
                    <a:pt x="5874" y="771"/>
                    <a:pt x="5762" y="531"/>
                    <a:pt x="5634" y="499"/>
                  </a:cubicBezTo>
                  <a:cubicBezTo>
                    <a:pt x="4469" y="340"/>
                    <a:pt x="3288" y="244"/>
                    <a:pt x="2123" y="52"/>
                  </a:cubicBezTo>
                  <a:cubicBezTo>
                    <a:pt x="1934" y="17"/>
                    <a:pt x="1761" y="0"/>
                    <a:pt x="16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19"/>
            <p:cNvSpPr/>
            <p:nvPr/>
          </p:nvSpPr>
          <p:spPr>
            <a:xfrm>
              <a:off x="5441323" y="2910956"/>
              <a:ext cx="294098" cy="184635"/>
            </a:xfrm>
            <a:custGeom>
              <a:rect b="b" l="l" r="r" t="t"/>
              <a:pathLst>
                <a:path extrusionOk="0" h="3573" w="5668">
                  <a:moveTo>
                    <a:pt x="2220" y="1"/>
                  </a:moveTo>
                  <a:cubicBezTo>
                    <a:pt x="2042" y="1"/>
                    <a:pt x="1881" y="29"/>
                    <a:pt x="1772" y="92"/>
                  </a:cubicBezTo>
                  <a:cubicBezTo>
                    <a:pt x="1149" y="475"/>
                    <a:pt x="0" y="603"/>
                    <a:pt x="399" y="1848"/>
                  </a:cubicBezTo>
                  <a:lnTo>
                    <a:pt x="128" y="2007"/>
                  </a:lnTo>
                  <a:cubicBezTo>
                    <a:pt x="447" y="2422"/>
                    <a:pt x="702" y="3124"/>
                    <a:pt x="1085" y="3204"/>
                  </a:cubicBezTo>
                  <a:cubicBezTo>
                    <a:pt x="2282" y="3459"/>
                    <a:pt x="3527" y="3491"/>
                    <a:pt x="4756" y="3571"/>
                  </a:cubicBezTo>
                  <a:cubicBezTo>
                    <a:pt x="4782" y="3572"/>
                    <a:pt x="4807" y="3573"/>
                    <a:pt x="4831" y="3573"/>
                  </a:cubicBezTo>
                  <a:cubicBezTo>
                    <a:pt x="5503" y="3573"/>
                    <a:pt x="5667" y="3153"/>
                    <a:pt x="5267" y="2614"/>
                  </a:cubicBezTo>
                  <a:cubicBezTo>
                    <a:pt x="4676" y="1784"/>
                    <a:pt x="4006" y="1018"/>
                    <a:pt x="3256" y="315"/>
                  </a:cubicBezTo>
                  <a:cubicBezTo>
                    <a:pt x="3030" y="122"/>
                    <a:pt x="2587" y="1"/>
                    <a:pt x="22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19"/>
            <p:cNvSpPr/>
            <p:nvPr/>
          </p:nvSpPr>
          <p:spPr>
            <a:xfrm>
              <a:off x="4297725" y="4048347"/>
              <a:ext cx="241017" cy="230160"/>
            </a:xfrm>
            <a:custGeom>
              <a:rect b="b" l="l" r="r" t="t"/>
              <a:pathLst>
                <a:path extrusionOk="0" h="4454" w="4645">
                  <a:moveTo>
                    <a:pt x="1227" y="0"/>
                  </a:moveTo>
                  <a:cubicBezTo>
                    <a:pt x="914" y="0"/>
                    <a:pt x="579" y="84"/>
                    <a:pt x="383" y="232"/>
                  </a:cubicBezTo>
                  <a:cubicBezTo>
                    <a:pt x="96" y="440"/>
                    <a:pt x="0" y="1062"/>
                    <a:pt x="16" y="1541"/>
                  </a:cubicBezTo>
                  <a:cubicBezTo>
                    <a:pt x="48" y="2020"/>
                    <a:pt x="304" y="2483"/>
                    <a:pt x="463" y="2961"/>
                  </a:cubicBezTo>
                  <a:cubicBezTo>
                    <a:pt x="771" y="3919"/>
                    <a:pt x="1389" y="4453"/>
                    <a:pt x="2170" y="4453"/>
                  </a:cubicBezTo>
                  <a:cubicBezTo>
                    <a:pt x="2482" y="4453"/>
                    <a:pt x="2821" y="4368"/>
                    <a:pt x="3176" y="4190"/>
                  </a:cubicBezTo>
                  <a:cubicBezTo>
                    <a:pt x="3703" y="3935"/>
                    <a:pt x="4134" y="3504"/>
                    <a:pt x="4645" y="3121"/>
                  </a:cubicBezTo>
                  <a:cubicBezTo>
                    <a:pt x="4198" y="2594"/>
                    <a:pt x="3894" y="2211"/>
                    <a:pt x="3575" y="1844"/>
                  </a:cubicBezTo>
                  <a:cubicBezTo>
                    <a:pt x="3001" y="1254"/>
                    <a:pt x="2474" y="568"/>
                    <a:pt x="1804" y="137"/>
                  </a:cubicBezTo>
                  <a:cubicBezTo>
                    <a:pt x="1664" y="43"/>
                    <a:pt x="1451" y="0"/>
                    <a:pt x="12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19"/>
            <p:cNvSpPr/>
            <p:nvPr/>
          </p:nvSpPr>
          <p:spPr>
            <a:xfrm>
              <a:off x="4373066" y="3346152"/>
              <a:ext cx="277494" cy="179829"/>
            </a:xfrm>
            <a:custGeom>
              <a:rect b="b" l="l" r="r" t="t"/>
              <a:pathLst>
                <a:path extrusionOk="0" h="3480" w="5348">
                  <a:moveTo>
                    <a:pt x="2331" y="1"/>
                  </a:moveTo>
                  <a:cubicBezTo>
                    <a:pt x="2235" y="17"/>
                    <a:pt x="1788" y="1"/>
                    <a:pt x="1645" y="208"/>
                  </a:cubicBezTo>
                  <a:cubicBezTo>
                    <a:pt x="1054" y="1022"/>
                    <a:pt x="527" y="1900"/>
                    <a:pt x="65" y="2794"/>
                  </a:cubicBezTo>
                  <a:cubicBezTo>
                    <a:pt x="1" y="2905"/>
                    <a:pt x="416" y="3480"/>
                    <a:pt x="591" y="3480"/>
                  </a:cubicBezTo>
                  <a:cubicBezTo>
                    <a:pt x="1980" y="3416"/>
                    <a:pt x="3368" y="3304"/>
                    <a:pt x="4757" y="3129"/>
                  </a:cubicBezTo>
                  <a:cubicBezTo>
                    <a:pt x="4980" y="3097"/>
                    <a:pt x="5347" y="2730"/>
                    <a:pt x="5331" y="2522"/>
                  </a:cubicBezTo>
                  <a:cubicBezTo>
                    <a:pt x="5267" y="1549"/>
                    <a:pt x="3528" y="17"/>
                    <a:pt x="23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19"/>
            <p:cNvSpPr/>
            <p:nvPr/>
          </p:nvSpPr>
          <p:spPr>
            <a:xfrm>
              <a:off x="5055436" y="2876076"/>
              <a:ext cx="293995" cy="227680"/>
            </a:xfrm>
            <a:custGeom>
              <a:rect b="b" l="l" r="r" t="t"/>
              <a:pathLst>
                <a:path extrusionOk="0" h="4406" w="5666">
                  <a:moveTo>
                    <a:pt x="48" y="1"/>
                  </a:moveTo>
                  <a:cubicBezTo>
                    <a:pt x="16" y="272"/>
                    <a:pt x="0" y="560"/>
                    <a:pt x="0" y="831"/>
                  </a:cubicBezTo>
                  <a:cubicBezTo>
                    <a:pt x="160" y="2714"/>
                    <a:pt x="2043" y="3097"/>
                    <a:pt x="2857" y="4406"/>
                  </a:cubicBezTo>
                  <a:lnTo>
                    <a:pt x="3192" y="4262"/>
                  </a:lnTo>
                  <a:cubicBezTo>
                    <a:pt x="3032" y="3480"/>
                    <a:pt x="2825" y="2730"/>
                    <a:pt x="2633" y="1868"/>
                  </a:cubicBezTo>
                  <a:lnTo>
                    <a:pt x="2633" y="1868"/>
                  </a:lnTo>
                  <a:cubicBezTo>
                    <a:pt x="3336" y="2012"/>
                    <a:pt x="3878" y="2171"/>
                    <a:pt x="4437" y="2251"/>
                  </a:cubicBezTo>
                  <a:cubicBezTo>
                    <a:pt x="4548" y="2265"/>
                    <a:pt x="4661" y="2275"/>
                    <a:pt x="4769" y="2275"/>
                  </a:cubicBezTo>
                  <a:cubicBezTo>
                    <a:pt x="5157" y="2275"/>
                    <a:pt x="5495" y="2146"/>
                    <a:pt x="5570" y="1597"/>
                  </a:cubicBezTo>
                  <a:cubicBezTo>
                    <a:pt x="5666" y="943"/>
                    <a:pt x="5538" y="288"/>
                    <a:pt x="4804" y="193"/>
                  </a:cubicBezTo>
                  <a:cubicBezTo>
                    <a:pt x="4466" y="141"/>
                    <a:pt x="4120" y="126"/>
                    <a:pt x="3766" y="126"/>
                  </a:cubicBezTo>
                  <a:cubicBezTo>
                    <a:pt x="3235" y="126"/>
                    <a:pt x="2688" y="161"/>
                    <a:pt x="2123" y="161"/>
                  </a:cubicBezTo>
                  <a:cubicBezTo>
                    <a:pt x="2250" y="623"/>
                    <a:pt x="2346" y="943"/>
                    <a:pt x="2490" y="1421"/>
                  </a:cubicBezTo>
                  <a:cubicBezTo>
                    <a:pt x="1851" y="927"/>
                    <a:pt x="1389" y="528"/>
                    <a:pt x="878" y="193"/>
                  </a:cubicBezTo>
                  <a:cubicBezTo>
                    <a:pt x="639" y="49"/>
                    <a:pt x="319" y="65"/>
                    <a:pt x="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19"/>
            <p:cNvSpPr/>
            <p:nvPr/>
          </p:nvSpPr>
          <p:spPr>
            <a:xfrm>
              <a:off x="6081405" y="2283585"/>
              <a:ext cx="245999" cy="282766"/>
            </a:xfrm>
            <a:custGeom>
              <a:rect b="b" l="l" r="r" t="t"/>
              <a:pathLst>
                <a:path extrusionOk="0" h="5472" w="4741">
                  <a:moveTo>
                    <a:pt x="2779" y="1"/>
                  </a:moveTo>
                  <a:cubicBezTo>
                    <a:pt x="2563" y="1"/>
                    <a:pt x="2304" y="107"/>
                    <a:pt x="2027" y="343"/>
                  </a:cubicBezTo>
                  <a:cubicBezTo>
                    <a:pt x="1613" y="758"/>
                    <a:pt x="1261" y="1221"/>
                    <a:pt x="974" y="1732"/>
                  </a:cubicBezTo>
                  <a:cubicBezTo>
                    <a:pt x="687" y="2195"/>
                    <a:pt x="384" y="2673"/>
                    <a:pt x="96" y="3152"/>
                  </a:cubicBezTo>
                  <a:cubicBezTo>
                    <a:pt x="49" y="3232"/>
                    <a:pt x="1" y="3312"/>
                    <a:pt x="49" y="3392"/>
                  </a:cubicBezTo>
                  <a:cubicBezTo>
                    <a:pt x="72" y="3447"/>
                    <a:pt x="128" y="3467"/>
                    <a:pt x="192" y="3467"/>
                  </a:cubicBezTo>
                  <a:cubicBezTo>
                    <a:pt x="256" y="3467"/>
                    <a:pt x="328" y="3447"/>
                    <a:pt x="384" y="3424"/>
                  </a:cubicBezTo>
                  <a:cubicBezTo>
                    <a:pt x="869" y="3228"/>
                    <a:pt x="1191" y="3141"/>
                    <a:pt x="1409" y="3141"/>
                  </a:cubicBezTo>
                  <a:cubicBezTo>
                    <a:pt x="1564" y="3141"/>
                    <a:pt x="1667" y="3184"/>
                    <a:pt x="1740" y="3264"/>
                  </a:cubicBezTo>
                  <a:cubicBezTo>
                    <a:pt x="2011" y="3551"/>
                    <a:pt x="1868" y="4317"/>
                    <a:pt x="2458" y="5067"/>
                  </a:cubicBezTo>
                  <a:cubicBezTo>
                    <a:pt x="2686" y="5355"/>
                    <a:pt x="2911" y="5472"/>
                    <a:pt x="3122" y="5472"/>
                  </a:cubicBezTo>
                  <a:cubicBezTo>
                    <a:pt x="3635" y="5472"/>
                    <a:pt x="4065" y="4782"/>
                    <a:pt x="4246" y="4206"/>
                  </a:cubicBezTo>
                  <a:cubicBezTo>
                    <a:pt x="4741" y="2610"/>
                    <a:pt x="3448" y="2785"/>
                    <a:pt x="3240" y="1684"/>
                  </a:cubicBezTo>
                  <a:cubicBezTo>
                    <a:pt x="3224" y="1540"/>
                    <a:pt x="3240" y="1397"/>
                    <a:pt x="3304" y="1269"/>
                  </a:cubicBezTo>
                  <a:cubicBezTo>
                    <a:pt x="3512" y="504"/>
                    <a:pt x="3248" y="1"/>
                    <a:pt x="27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19"/>
            <p:cNvSpPr/>
            <p:nvPr/>
          </p:nvSpPr>
          <p:spPr>
            <a:xfrm>
              <a:off x="3466334" y="4535320"/>
              <a:ext cx="270853" cy="202153"/>
            </a:xfrm>
            <a:custGeom>
              <a:rect b="b" l="l" r="r" t="t"/>
              <a:pathLst>
                <a:path extrusionOk="0" h="3912" w="5220">
                  <a:moveTo>
                    <a:pt x="0" y="1"/>
                  </a:moveTo>
                  <a:cubicBezTo>
                    <a:pt x="415" y="1405"/>
                    <a:pt x="719" y="2459"/>
                    <a:pt x="1054" y="3480"/>
                  </a:cubicBezTo>
                  <a:cubicBezTo>
                    <a:pt x="1116" y="3651"/>
                    <a:pt x="1389" y="3912"/>
                    <a:pt x="1507" y="3912"/>
                  </a:cubicBezTo>
                  <a:cubicBezTo>
                    <a:pt x="1510" y="3912"/>
                    <a:pt x="1513" y="3911"/>
                    <a:pt x="1517" y="3911"/>
                  </a:cubicBezTo>
                  <a:cubicBezTo>
                    <a:pt x="2506" y="3672"/>
                    <a:pt x="3559" y="3528"/>
                    <a:pt x="4421" y="3049"/>
                  </a:cubicBezTo>
                  <a:cubicBezTo>
                    <a:pt x="5187" y="2618"/>
                    <a:pt x="5219" y="1405"/>
                    <a:pt x="4629" y="1230"/>
                  </a:cubicBezTo>
                  <a:cubicBezTo>
                    <a:pt x="3208" y="767"/>
                    <a:pt x="1724" y="448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19"/>
            <p:cNvSpPr/>
            <p:nvPr/>
          </p:nvSpPr>
          <p:spPr>
            <a:xfrm>
              <a:off x="5997762" y="3407386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1709" y="1"/>
                  </a:moveTo>
                  <a:cubicBezTo>
                    <a:pt x="1393" y="1"/>
                    <a:pt x="756" y="443"/>
                    <a:pt x="639" y="779"/>
                  </a:cubicBezTo>
                  <a:cubicBezTo>
                    <a:pt x="320" y="1704"/>
                    <a:pt x="224" y="2710"/>
                    <a:pt x="1" y="3971"/>
                  </a:cubicBezTo>
                  <a:cubicBezTo>
                    <a:pt x="49" y="4034"/>
                    <a:pt x="192" y="4401"/>
                    <a:pt x="464" y="4561"/>
                  </a:cubicBezTo>
                  <a:cubicBezTo>
                    <a:pt x="644" y="4651"/>
                    <a:pt x="952" y="4717"/>
                    <a:pt x="1179" y="4717"/>
                  </a:cubicBezTo>
                  <a:cubicBezTo>
                    <a:pt x="1312" y="4717"/>
                    <a:pt x="1418" y="4694"/>
                    <a:pt x="1453" y="4641"/>
                  </a:cubicBezTo>
                  <a:cubicBezTo>
                    <a:pt x="2123" y="3619"/>
                    <a:pt x="2857" y="2614"/>
                    <a:pt x="3240" y="1481"/>
                  </a:cubicBezTo>
                  <a:cubicBezTo>
                    <a:pt x="3544" y="523"/>
                    <a:pt x="2427" y="268"/>
                    <a:pt x="1788" y="13"/>
                  </a:cubicBezTo>
                  <a:cubicBezTo>
                    <a:pt x="1765" y="4"/>
                    <a:pt x="1738" y="1"/>
                    <a:pt x="17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19"/>
            <p:cNvSpPr/>
            <p:nvPr/>
          </p:nvSpPr>
          <p:spPr>
            <a:xfrm>
              <a:off x="2185288" y="4285478"/>
              <a:ext cx="264211" cy="145362"/>
            </a:xfrm>
            <a:custGeom>
              <a:rect b="b" l="l" r="r" t="t"/>
              <a:pathLst>
                <a:path extrusionOk="0" h="2813" w="5092">
                  <a:moveTo>
                    <a:pt x="3112" y="0"/>
                  </a:moveTo>
                  <a:cubicBezTo>
                    <a:pt x="2027" y="479"/>
                    <a:pt x="1086" y="782"/>
                    <a:pt x="272" y="1293"/>
                  </a:cubicBezTo>
                  <a:cubicBezTo>
                    <a:pt x="0" y="1469"/>
                    <a:pt x="32" y="2187"/>
                    <a:pt x="80" y="2634"/>
                  </a:cubicBezTo>
                  <a:cubicBezTo>
                    <a:pt x="80" y="2729"/>
                    <a:pt x="735" y="2777"/>
                    <a:pt x="1102" y="2809"/>
                  </a:cubicBezTo>
                  <a:cubicBezTo>
                    <a:pt x="1147" y="2811"/>
                    <a:pt x="1193" y="2812"/>
                    <a:pt x="1239" y="2812"/>
                  </a:cubicBezTo>
                  <a:cubicBezTo>
                    <a:pt x="1516" y="2812"/>
                    <a:pt x="1802" y="2777"/>
                    <a:pt x="2075" y="2777"/>
                  </a:cubicBezTo>
                  <a:cubicBezTo>
                    <a:pt x="2761" y="2745"/>
                    <a:pt x="3464" y="2793"/>
                    <a:pt x="4134" y="2697"/>
                  </a:cubicBezTo>
                  <a:cubicBezTo>
                    <a:pt x="4932" y="2602"/>
                    <a:pt x="5091" y="1963"/>
                    <a:pt x="4740" y="1437"/>
                  </a:cubicBezTo>
                  <a:cubicBezTo>
                    <a:pt x="4357" y="894"/>
                    <a:pt x="3719" y="527"/>
                    <a:pt x="31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19"/>
            <p:cNvSpPr/>
            <p:nvPr/>
          </p:nvSpPr>
          <p:spPr>
            <a:xfrm>
              <a:off x="2677180" y="3968407"/>
              <a:ext cx="234376" cy="202463"/>
            </a:xfrm>
            <a:custGeom>
              <a:rect b="b" l="l" r="r" t="t"/>
              <a:pathLst>
                <a:path extrusionOk="0" h="3918" w="4517">
                  <a:moveTo>
                    <a:pt x="3038" y="0"/>
                  </a:moveTo>
                  <a:cubicBezTo>
                    <a:pt x="2838" y="0"/>
                    <a:pt x="2621" y="54"/>
                    <a:pt x="2394" y="168"/>
                  </a:cubicBezTo>
                  <a:cubicBezTo>
                    <a:pt x="1612" y="567"/>
                    <a:pt x="894" y="1093"/>
                    <a:pt x="0" y="1652"/>
                  </a:cubicBezTo>
                  <a:cubicBezTo>
                    <a:pt x="1229" y="2913"/>
                    <a:pt x="2777" y="3280"/>
                    <a:pt x="4182" y="3918"/>
                  </a:cubicBezTo>
                  <a:lnTo>
                    <a:pt x="4517" y="3742"/>
                  </a:lnTo>
                  <a:cubicBezTo>
                    <a:pt x="4389" y="2849"/>
                    <a:pt x="4277" y="1939"/>
                    <a:pt x="4102" y="1029"/>
                  </a:cubicBezTo>
                  <a:cubicBezTo>
                    <a:pt x="3974" y="380"/>
                    <a:pt x="3569" y="0"/>
                    <a:pt x="30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19"/>
            <p:cNvSpPr/>
            <p:nvPr/>
          </p:nvSpPr>
          <p:spPr>
            <a:xfrm>
              <a:off x="2942168" y="4323561"/>
              <a:ext cx="220314" cy="184635"/>
            </a:xfrm>
            <a:custGeom>
              <a:rect b="b" l="l" r="r" t="t"/>
              <a:pathLst>
                <a:path extrusionOk="0" h="3573" w="4246">
                  <a:moveTo>
                    <a:pt x="1950" y="0"/>
                  </a:moveTo>
                  <a:cubicBezTo>
                    <a:pt x="1847" y="0"/>
                    <a:pt x="1749" y="15"/>
                    <a:pt x="1660" y="45"/>
                  </a:cubicBezTo>
                  <a:cubicBezTo>
                    <a:pt x="974" y="285"/>
                    <a:pt x="543" y="1258"/>
                    <a:pt x="0" y="1912"/>
                  </a:cubicBezTo>
                  <a:cubicBezTo>
                    <a:pt x="206" y="2672"/>
                    <a:pt x="1117" y="3572"/>
                    <a:pt x="1693" y="3572"/>
                  </a:cubicBezTo>
                  <a:cubicBezTo>
                    <a:pt x="1698" y="3572"/>
                    <a:pt x="1703" y="3572"/>
                    <a:pt x="1708" y="3572"/>
                  </a:cubicBezTo>
                  <a:cubicBezTo>
                    <a:pt x="2745" y="3524"/>
                    <a:pt x="4245" y="2391"/>
                    <a:pt x="4245" y="1657"/>
                  </a:cubicBezTo>
                  <a:cubicBezTo>
                    <a:pt x="4245" y="1112"/>
                    <a:pt x="2867" y="0"/>
                    <a:pt x="19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19"/>
            <p:cNvSpPr/>
            <p:nvPr/>
          </p:nvSpPr>
          <p:spPr>
            <a:xfrm>
              <a:off x="4683612" y="4527104"/>
              <a:ext cx="191361" cy="256721"/>
            </a:xfrm>
            <a:custGeom>
              <a:rect b="b" l="l" r="r" t="t"/>
              <a:pathLst>
                <a:path extrusionOk="0" h="4968" w="3688">
                  <a:moveTo>
                    <a:pt x="3448" y="0"/>
                  </a:moveTo>
                  <a:cubicBezTo>
                    <a:pt x="3176" y="80"/>
                    <a:pt x="2841" y="80"/>
                    <a:pt x="2666" y="240"/>
                  </a:cubicBezTo>
                  <a:cubicBezTo>
                    <a:pt x="1884" y="974"/>
                    <a:pt x="1150" y="1740"/>
                    <a:pt x="415" y="2506"/>
                  </a:cubicBezTo>
                  <a:cubicBezTo>
                    <a:pt x="256" y="2666"/>
                    <a:pt x="192" y="2905"/>
                    <a:pt x="0" y="3304"/>
                  </a:cubicBezTo>
                  <a:cubicBezTo>
                    <a:pt x="431" y="3878"/>
                    <a:pt x="894" y="4437"/>
                    <a:pt x="1405" y="4948"/>
                  </a:cubicBezTo>
                  <a:cubicBezTo>
                    <a:pt x="1418" y="4961"/>
                    <a:pt x="1444" y="4967"/>
                    <a:pt x="1479" y="4967"/>
                  </a:cubicBezTo>
                  <a:cubicBezTo>
                    <a:pt x="1688" y="4967"/>
                    <a:pt x="2216" y="4740"/>
                    <a:pt x="2299" y="4549"/>
                  </a:cubicBezTo>
                  <a:cubicBezTo>
                    <a:pt x="2809" y="3352"/>
                    <a:pt x="3224" y="2123"/>
                    <a:pt x="3607" y="894"/>
                  </a:cubicBezTo>
                  <a:cubicBezTo>
                    <a:pt x="3687" y="639"/>
                    <a:pt x="3511" y="304"/>
                    <a:pt x="34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19"/>
            <p:cNvSpPr/>
            <p:nvPr/>
          </p:nvSpPr>
          <p:spPr>
            <a:xfrm>
              <a:off x="3590553" y="3563905"/>
              <a:ext cx="280763" cy="260649"/>
            </a:xfrm>
            <a:custGeom>
              <a:rect b="b" l="l" r="r" t="t"/>
              <a:pathLst>
                <a:path extrusionOk="0" h="5044" w="5411">
                  <a:moveTo>
                    <a:pt x="4052" y="0"/>
                  </a:moveTo>
                  <a:cubicBezTo>
                    <a:pt x="3902" y="0"/>
                    <a:pt x="3739" y="48"/>
                    <a:pt x="3559" y="160"/>
                  </a:cubicBezTo>
                  <a:cubicBezTo>
                    <a:pt x="2011" y="1133"/>
                    <a:pt x="782" y="2569"/>
                    <a:pt x="64" y="4245"/>
                  </a:cubicBezTo>
                  <a:cubicBezTo>
                    <a:pt x="16" y="4437"/>
                    <a:pt x="0" y="4612"/>
                    <a:pt x="0" y="4804"/>
                  </a:cubicBezTo>
                  <a:lnTo>
                    <a:pt x="240" y="5043"/>
                  </a:lnTo>
                  <a:lnTo>
                    <a:pt x="5410" y="989"/>
                  </a:lnTo>
                  <a:cubicBezTo>
                    <a:pt x="4941" y="557"/>
                    <a:pt x="4567" y="0"/>
                    <a:pt x="40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19"/>
            <p:cNvSpPr/>
            <p:nvPr/>
          </p:nvSpPr>
          <p:spPr>
            <a:xfrm>
              <a:off x="6445758" y="3989439"/>
              <a:ext cx="280763" cy="260649"/>
            </a:xfrm>
            <a:custGeom>
              <a:rect b="b" l="l" r="r" t="t"/>
              <a:pathLst>
                <a:path extrusionOk="0" h="5044" w="5411">
                  <a:moveTo>
                    <a:pt x="4048" y="0"/>
                  </a:moveTo>
                  <a:cubicBezTo>
                    <a:pt x="3897" y="0"/>
                    <a:pt x="3736" y="48"/>
                    <a:pt x="3560" y="160"/>
                  </a:cubicBezTo>
                  <a:cubicBezTo>
                    <a:pt x="2012" y="1133"/>
                    <a:pt x="783" y="2553"/>
                    <a:pt x="65" y="4245"/>
                  </a:cubicBezTo>
                  <a:cubicBezTo>
                    <a:pt x="17" y="4421"/>
                    <a:pt x="1" y="4612"/>
                    <a:pt x="1" y="4804"/>
                  </a:cubicBezTo>
                  <a:lnTo>
                    <a:pt x="240" y="5043"/>
                  </a:lnTo>
                  <a:lnTo>
                    <a:pt x="5411" y="989"/>
                  </a:lnTo>
                  <a:cubicBezTo>
                    <a:pt x="4954" y="557"/>
                    <a:pt x="4564" y="0"/>
                    <a:pt x="40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19"/>
            <p:cNvSpPr/>
            <p:nvPr/>
          </p:nvSpPr>
          <p:spPr>
            <a:xfrm>
              <a:off x="5444591" y="3164726"/>
              <a:ext cx="198003" cy="218895"/>
            </a:xfrm>
            <a:custGeom>
              <a:rect b="b" l="l" r="r" t="t"/>
              <a:pathLst>
                <a:path extrusionOk="0" h="4236" w="3816">
                  <a:moveTo>
                    <a:pt x="560" y="1"/>
                  </a:moveTo>
                  <a:cubicBezTo>
                    <a:pt x="400" y="511"/>
                    <a:pt x="1" y="1118"/>
                    <a:pt x="145" y="1501"/>
                  </a:cubicBezTo>
                  <a:cubicBezTo>
                    <a:pt x="512" y="2299"/>
                    <a:pt x="1006" y="3017"/>
                    <a:pt x="1629" y="3623"/>
                  </a:cubicBezTo>
                  <a:cubicBezTo>
                    <a:pt x="1921" y="3929"/>
                    <a:pt x="2467" y="4235"/>
                    <a:pt x="2845" y="4235"/>
                  </a:cubicBezTo>
                  <a:cubicBezTo>
                    <a:pt x="2902" y="4235"/>
                    <a:pt x="2954" y="4228"/>
                    <a:pt x="3001" y="4214"/>
                  </a:cubicBezTo>
                  <a:cubicBezTo>
                    <a:pt x="3368" y="4102"/>
                    <a:pt x="3544" y="3400"/>
                    <a:pt x="3815" y="2953"/>
                  </a:cubicBezTo>
                  <a:cubicBezTo>
                    <a:pt x="3624" y="2570"/>
                    <a:pt x="3544" y="2219"/>
                    <a:pt x="3336" y="1996"/>
                  </a:cubicBezTo>
                  <a:cubicBezTo>
                    <a:pt x="2762" y="1437"/>
                    <a:pt x="2171" y="910"/>
                    <a:pt x="1533" y="416"/>
                  </a:cubicBezTo>
                  <a:cubicBezTo>
                    <a:pt x="1262" y="208"/>
                    <a:pt x="895" y="144"/>
                    <a:pt x="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19"/>
            <p:cNvSpPr/>
            <p:nvPr/>
          </p:nvSpPr>
          <p:spPr>
            <a:xfrm>
              <a:off x="3339833" y="4146940"/>
              <a:ext cx="119912" cy="341572"/>
            </a:xfrm>
            <a:custGeom>
              <a:rect b="b" l="l" r="r" t="t"/>
              <a:pathLst>
                <a:path extrusionOk="0" h="6610" w="2311">
                  <a:moveTo>
                    <a:pt x="858" y="0"/>
                  </a:moveTo>
                  <a:lnTo>
                    <a:pt x="396" y="16"/>
                  </a:lnTo>
                  <a:cubicBezTo>
                    <a:pt x="316" y="942"/>
                    <a:pt x="188" y="1867"/>
                    <a:pt x="156" y="2793"/>
                  </a:cubicBezTo>
                  <a:cubicBezTo>
                    <a:pt x="124" y="3352"/>
                    <a:pt x="332" y="3926"/>
                    <a:pt x="268" y="4469"/>
                  </a:cubicBezTo>
                  <a:cubicBezTo>
                    <a:pt x="33" y="6452"/>
                    <a:pt x="1" y="6610"/>
                    <a:pt x="1803" y="6610"/>
                  </a:cubicBezTo>
                  <a:cubicBezTo>
                    <a:pt x="1959" y="6610"/>
                    <a:pt x="2127" y="6608"/>
                    <a:pt x="2311" y="6607"/>
                  </a:cubicBezTo>
                  <a:cubicBezTo>
                    <a:pt x="1816" y="4357"/>
                    <a:pt x="1337" y="2171"/>
                    <a:pt x="8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19"/>
            <p:cNvSpPr/>
            <p:nvPr/>
          </p:nvSpPr>
          <p:spPr>
            <a:xfrm>
              <a:off x="5923252" y="3761247"/>
              <a:ext cx="216994" cy="214193"/>
            </a:xfrm>
            <a:custGeom>
              <a:rect b="b" l="l" r="r" t="t"/>
              <a:pathLst>
                <a:path extrusionOk="0" h="4145" w="4182">
                  <a:moveTo>
                    <a:pt x="2433" y="1"/>
                  </a:moveTo>
                  <a:cubicBezTo>
                    <a:pt x="2224" y="1"/>
                    <a:pt x="2007" y="92"/>
                    <a:pt x="1804" y="267"/>
                  </a:cubicBezTo>
                  <a:cubicBezTo>
                    <a:pt x="735" y="1208"/>
                    <a:pt x="543" y="2565"/>
                    <a:pt x="0" y="3762"/>
                  </a:cubicBezTo>
                  <a:lnTo>
                    <a:pt x="367" y="4145"/>
                  </a:lnTo>
                  <a:cubicBezTo>
                    <a:pt x="1389" y="3554"/>
                    <a:pt x="2458" y="3043"/>
                    <a:pt x="3384" y="2325"/>
                  </a:cubicBezTo>
                  <a:cubicBezTo>
                    <a:pt x="4182" y="1703"/>
                    <a:pt x="3511" y="1001"/>
                    <a:pt x="3112" y="410"/>
                  </a:cubicBezTo>
                  <a:cubicBezTo>
                    <a:pt x="2921" y="132"/>
                    <a:pt x="2682" y="1"/>
                    <a:pt x="24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19"/>
            <p:cNvSpPr/>
            <p:nvPr/>
          </p:nvSpPr>
          <p:spPr>
            <a:xfrm>
              <a:off x="2369124" y="3062463"/>
              <a:ext cx="241017" cy="127947"/>
            </a:xfrm>
            <a:custGeom>
              <a:rect b="b" l="l" r="r" t="t"/>
              <a:pathLst>
                <a:path extrusionOk="0" h="2476" w="4645">
                  <a:moveTo>
                    <a:pt x="3942" y="1"/>
                  </a:moveTo>
                  <a:lnTo>
                    <a:pt x="3942" y="1"/>
                  </a:lnTo>
                  <a:cubicBezTo>
                    <a:pt x="3336" y="97"/>
                    <a:pt x="2809" y="128"/>
                    <a:pt x="2314" y="288"/>
                  </a:cubicBezTo>
                  <a:cubicBezTo>
                    <a:pt x="1644" y="496"/>
                    <a:pt x="974" y="767"/>
                    <a:pt x="352" y="1118"/>
                  </a:cubicBezTo>
                  <a:cubicBezTo>
                    <a:pt x="112" y="1325"/>
                    <a:pt x="0" y="1645"/>
                    <a:pt x="48" y="1948"/>
                  </a:cubicBezTo>
                  <a:cubicBezTo>
                    <a:pt x="112" y="2187"/>
                    <a:pt x="511" y="2427"/>
                    <a:pt x="798" y="2443"/>
                  </a:cubicBezTo>
                  <a:cubicBezTo>
                    <a:pt x="1019" y="2465"/>
                    <a:pt x="1241" y="2476"/>
                    <a:pt x="1464" y="2476"/>
                  </a:cubicBezTo>
                  <a:cubicBezTo>
                    <a:pt x="1871" y="2476"/>
                    <a:pt x="2280" y="2441"/>
                    <a:pt x="2682" y="2379"/>
                  </a:cubicBezTo>
                  <a:cubicBezTo>
                    <a:pt x="4405" y="2107"/>
                    <a:pt x="4645" y="1613"/>
                    <a:pt x="39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19"/>
            <p:cNvSpPr/>
            <p:nvPr/>
          </p:nvSpPr>
          <p:spPr>
            <a:xfrm>
              <a:off x="305513" y="183564"/>
              <a:ext cx="213725" cy="336973"/>
            </a:xfrm>
            <a:custGeom>
              <a:rect b="b" l="l" r="r" t="t"/>
              <a:pathLst>
                <a:path extrusionOk="0" h="6521" w="4119">
                  <a:moveTo>
                    <a:pt x="3879" y="0"/>
                  </a:moveTo>
                  <a:cubicBezTo>
                    <a:pt x="3576" y="192"/>
                    <a:pt x="3209" y="319"/>
                    <a:pt x="3001" y="591"/>
                  </a:cubicBezTo>
                  <a:cubicBezTo>
                    <a:pt x="2379" y="1437"/>
                    <a:pt x="1804" y="2330"/>
                    <a:pt x="1310" y="3272"/>
                  </a:cubicBezTo>
                  <a:cubicBezTo>
                    <a:pt x="815" y="4261"/>
                    <a:pt x="448" y="5315"/>
                    <a:pt x="1" y="6432"/>
                  </a:cubicBezTo>
                  <a:cubicBezTo>
                    <a:pt x="235" y="6491"/>
                    <a:pt x="433" y="6520"/>
                    <a:pt x="601" y="6520"/>
                  </a:cubicBezTo>
                  <a:cubicBezTo>
                    <a:pt x="1107" y="6520"/>
                    <a:pt x="1337" y="6257"/>
                    <a:pt x="1469" y="5777"/>
                  </a:cubicBezTo>
                  <a:cubicBezTo>
                    <a:pt x="1549" y="5490"/>
                    <a:pt x="1661" y="5219"/>
                    <a:pt x="1820" y="4964"/>
                  </a:cubicBezTo>
                  <a:cubicBezTo>
                    <a:pt x="2539" y="3655"/>
                    <a:pt x="3305" y="2394"/>
                    <a:pt x="3975" y="1069"/>
                  </a:cubicBezTo>
                  <a:cubicBezTo>
                    <a:pt x="4118" y="798"/>
                    <a:pt x="3911" y="367"/>
                    <a:pt x="38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19"/>
            <p:cNvSpPr/>
            <p:nvPr/>
          </p:nvSpPr>
          <p:spPr>
            <a:xfrm>
              <a:off x="2343440" y="3292567"/>
              <a:ext cx="234428" cy="204478"/>
            </a:xfrm>
            <a:custGeom>
              <a:rect b="b" l="l" r="r" t="t"/>
              <a:pathLst>
                <a:path extrusionOk="0" h="3957" w="4518">
                  <a:moveTo>
                    <a:pt x="4517" y="0"/>
                  </a:moveTo>
                  <a:lnTo>
                    <a:pt x="4517" y="0"/>
                  </a:lnTo>
                  <a:cubicBezTo>
                    <a:pt x="4230" y="128"/>
                    <a:pt x="3927" y="224"/>
                    <a:pt x="3639" y="304"/>
                  </a:cubicBezTo>
                  <a:cubicBezTo>
                    <a:pt x="2123" y="543"/>
                    <a:pt x="1182" y="1692"/>
                    <a:pt x="192" y="2666"/>
                  </a:cubicBezTo>
                  <a:cubicBezTo>
                    <a:pt x="1" y="2841"/>
                    <a:pt x="176" y="3511"/>
                    <a:pt x="320" y="3878"/>
                  </a:cubicBezTo>
                  <a:cubicBezTo>
                    <a:pt x="343" y="3932"/>
                    <a:pt x="488" y="3956"/>
                    <a:pt x="666" y="3956"/>
                  </a:cubicBezTo>
                  <a:cubicBezTo>
                    <a:pt x="858" y="3956"/>
                    <a:pt x="1088" y="3928"/>
                    <a:pt x="1245" y="3878"/>
                  </a:cubicBezTo>
                  <a:cubicBezTo>
                    <a:pt x="3113" y="3336"/>
                    <a:pt x="3512" y="1548"/>
                    <a:pt x="45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19"/>
            <p:cNvSpPr/>
            <p:nvPr/>
          </p:nvSpPr>
          <p:spPr>
            <a:xfrm>
              <a:off x="5872714" y="4039045"/>
              <a:ext cx="139214" cy="266281"/>
            </a:xfrm>
            <a:custGeom>
              <a:rect b="b" l="l" r="r" t="t"/>
              <a:pathLst>
                <a:path extrusionOk="0" h="5153" w="2683">
                  <a:moveTo>
                    <a:pt x="2349" y="1"/>
                  </a:moveTo>
                  <a:cubicBezTo>
                    <a:pt x="2227" y="1"/>
                    <a:pt x="2041" y="48"/>
                    <a:pt x="1964" y="125"/>
                  </a:cubicBezTo>
                  <a:cubicBezTo>
                    <a:pt x="927" y="1099"/>
                    <a:pt x="49" y="2168"/>
                    <a:pt x="1" y="3716"/>
                  </a:cubicBezTo>
                  <a:cubicBezTo>
                    <a:pt x="1" y="3939"/>
                    <a:pt x="33" y="4163"/>
                    <a:pt x="81" y="4386"/>
                  </a:cubicBezTo>
                  <a:cubicBezTo>
                    <a:pt x="176" y="4642"/>
                    <a:pt x="288" y="4897"/>
                    <a:pt x="416" y="5152"/>
                  </a:cubicBezTo>
                  <a:cubicBezTo>
                    <a:pt x="639" y="4977"/>
                    <a:pt x="927" y="4865"/>
                    <a:pt x="1086" y="4642"/>
                  </a:cubicBezTo>
                  <a:cubicBezTo>
                    <a:pt x="1389" y="4243"/>
                    <a:pt x="1645" y="3812"/>
                    <a:pt x="1836" y="3349"/>
                  </a:cubicBezTo>
                  <a:cubicBezTo>
                    <a:pt x="2155" y="2455"/>
                    <a:pt x="2443" y="1561"/>
                    <a:pt x="2666" y="636"/>
                  </a:cubicBezTo>
                  <a:cubicBezTo>
                    <a:pt x="2682" y="412"/>
                    <a:pt x="2618" y="189"/>
                    <a:pt x="2459" y="29"/>
                  </a:cubicBezTo>
                  <a:cubicBezTo>
                    <a:pt x="2444" y="10"/>
                    <a:pt x="2402" y="1"/>
                    <a:pt x="2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19"/>
            <p:cNvSpPr/>
            <p:nvPr/>
          </p:nvSpPr>
          <p:spPr>
            <a:xfrm>
              <a:off x="2670538" y="2834892"/>
              <a:ext cx="224465" cy="163706"/>
            </a:xfrm>
            <a:custGeom>
              <a:rect b="b" l="l" r="r" t="t"/>
              <a:pathLst>
                <a:path extrusionOk="0" h="3168" w="4326">
                  <a:moveTo>
                    <a:pt x="830" y="0"/>
                  </a:moveTo>
                  <a:cubicBezTo>
                    <a:pt x="415" y="192"/>
                    <a:pt x="112" y="255"/>
                    <a:pt x="64" y="383"/>
                  </a:cubicBezTo>
                  <a:cubicBezTo>
                    <a:pt x="1" y="638"/>
                    <a:pt x="17" y="894"/>
                    <a:pt x="128" y="1133"/>
                  </a:cubicBezTo>
                  <a:cubicBezTo>
                    <a:pt x="288" y="1452"/>
                    <a:pt x="591" y="1692"/>
                    <a:pt x="767" y="2011"/>
                  </a:cubicBezTo>
                  <a:cubicBezTo>
                    <a:pt x="1233" y="2792"/>
                    <a:pt x="1766" y="3167"/>
                    <a:pt x="2450" y="3167"/>
                  </a:cubicBezTo>
                  <a:cubicBezTo>
                    <a:pt x="2773" y="3167"/>
                    <a:pt x="3129" y="3084"/>
                    <a:pt x="3528" y="2921"/>
                  </a:cubicBezTo>
                  <a:cubicBezTo>
                    <a:pt x="4150" y="2649"/>
                    <a:pt x="4326" y="2218"/>
                    <a:pt x="3783" y="1819"/>
                  </a:cubicBezTo>
                  <a:cubicBezTo>
                    <a:pt x="2825" y="1133"/>
                    <a:pt x="1788" y="575"/>
                    <a:pt x="8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19"/>
            <p:cNvSpPr/>
            <p:nvPr/>
          </p:nvSpPr>
          <p:spPr>
            <a:xfrm>
              <a:off x="2798907" y="4845518"/>
              <a:ext cx="115969" cy="249022"/>
            </a:xfrm>
            <a:custGeom>
              <a:rect b="b" l="l" r="r" t="t"/>
              <a:pathLst>
                <a:path extrusionOk="0" h="4819" w="2235">
                  <a:moveTo>
                    <a:pt x="1158" y="0"/>
                  </a:moveTo>
                  <a:cubicBezTo>
                    <a:pt x="1076" y="0"/>
                    <a:pt x="992" y="5"/>
                    <a:pt x="910" y="15"/>
                  </a:cubicBezTo>
                  <a:cubicBezTo>
                    <a:pt x="240" y="94"/>
                    <a:pt x="351" y="589"/>
                    <a:pt x="479" y="1084"/>
                  </a:cubicBezTo>
                  <a:cubicBezTo>
                    <a:pt x="591" y="1499"/>
                    <a:pt x="591" y="1930"/>
                    <a:pt x="511" y="2345"/>
                  </a:cubicBezTo>
                  <a:cubicBezTo>
                    <a:pt x="0" y="4068"/>
                    <a:pt x="208" y="4451"/>
                    <a:pt x="2027" y="4818"/>
                  </a:cubicBezTo>
                  <a:cubicBezTo>
                    <a:pt x="1947" y="4387"/>
                    <a:pt x="1772" y="3988"/>
                    <a:pt x="1804" y="3573"/>
                  </a:cubicBezTo>
                  <a:cubicBezTo>
                    <a:pt x="1820" y="3143"/>
                    <a:pt x="2075" y="2744"/>
                    <a:pt x="2139" y="2329"/>
                  </a:cubicBezTo>
                  <a:cubicBezTo>
                    <a:pt x="2219" y="1834"/>
                    <a:pt x="2235" y="1323"/>
                    <a:pt x="2187" y="828"/>
                  </a:cubicBezTo>
                  <a:cubicBezTo>
                    <a:pt x="2118" y="186"/>
                    <a:pt x="1652" y="0"/>
                    <a:pt x="11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19"/>
            <p:cNvSpPr/>
            <p:nvPr/>
          </p:nvSpPr>
          <p:spPr>
            <a:xfrm>
              <a:off x="5302161" y="3384908"/>
              <a:ext cx="222857" cy="125054"/>
            </a:xfrm>
            <a:custGeom>
              <a:rect b="b" l="l" r="r" t="t"/>
              <a:pathLst>
                <a:path extrusionOk="0" h="2420" w="4295">
                  <a:moveTo>
                    <a:pt x="2491" y="1"/>
                  </a:moveTo>
                  <a:cubicBezTo>
                    <a:pt x="1725" y="384"/>
                    <a:pt x="959" y="767"/>
                    <a:pt x="208" y="1198"/>
                  </a:cubicBezTo>
                  <a:cubicBezTo>
                    <a:pt x="65" y="1278"/>
                    <a:pt x="1" y="1581"/>
                    <a:pt x="17" y="1772"/>
                  </a:cubicBezTo>
                  <a:cubicBezTo>
                    <a:pt x="17" y="1852"/>
                    <a:pt x="320" y="1948"/>
                    <a:pt x="496" y="1980"/>
                  </a:cubicBezTo>
                  <a:cubicBezTo>
                    <a:pt x="1310" y="2107"/>
                    <a:pt x="2124" y="2235"/>
                    <a:pt x="2937" y="2347"/>
                  </a:cubicBezTo>
                  <a:cubicBezTo>
                    <a:pt x="3158" y="2377"/>
                    <a:pt x="3485" y="2419"/>
                    <a:pt x="3710" y="2419"/>
                  </a:cubicBezTo>
                  <a:cubicBezTo>
                    <a:pt x="3843" y="2419"/>
                    <a:pt x="3941" y="2404"/>
                    <a:pt x="3959" y="2363"/>
                  </a:cubicBezTo>
                  <a:cubicBezTo>
                    <a:pt x="4198" y="1852"/>
                    <a:pt x="4294" y="1309"/>
                    <a:pt x="4262" y="767"/>
                  </a:cubicBezTo>
                  <a:cubicBezTo>
                    <a:pt x="4214" y="543"/>
                    <a:pt x="3592" y="368"/>
                    <a:pt x="3209" y="224"/>
                  </a:cubicBezTo>
                  <a:cubicBezTo>
                    <a:pt x="3161" y="211"/>
                    <a:pt x="3109" y="206"/>
                    <a:pt x="3056" y="206"/>
                  </a:cubicBezTo>
                  <a:cubicBezTo>
                    <a:pt x="2914" y="206"/>
                    <a:pt x="2758" y="240"/>
                    <a:pt x="2618" y="240"/>
                  </a:cubicBezTo>
                  <a:lnTo>
                    <a:pt x="249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19"/>
            <p:cNvSpPr/>
            <p:nvPr/>
          </p:nvSpPr>
          <p:spPr>
            <a:xfrm>
              <a:off x="3698167" y="3338608"/>
              <a:ext cx="168167" cy="175798"/>
            </a:xfrm>
            <a:custGeom>
              <a:rect b="b" l="l" r="r" t="t"/>
              <a:pathLst>
                <a:path extrusionOk="0" h="3402" w="3241">
                  <a:moveTo>
                    <a:pt x="1812" y="1"/>
                  </a:moveTo>
                  <a:cubicBezTo>
                    <a:pt x="1101" y="1"/>
                    <a:pt x="1" y="789"/>
                    <a:pt x="1" y="1232"/>
                  </a:cubicBezTo>
                  <a:cubicBezTo>
                    <a:pt x="1" y="1264"/>
                    <a:pt x="1" y="1312"/>
                    <a:pt x="17" y="1328"/>
                  </a:cubicBezTo>
                  <a:cubicBezTo>
                    <a:pt x="687" y="2046"/>
                    <a:pt x="1246" y="3115"/>
                    <a:pt x="2044" y="3370"/>
                  </a:cubicBezTo>
                  <a:cubicBezTo>
                    <a:pt x="2117" y="3392"/>
                    <a:pt x="2184" y="3402"/>
                    <a:pt x="2243" y="3402"/>
                  </a:cubicBezTo>
                  <a:cubicBezTo>
                    <a:pt x="2851" y="3402"/>
                    <a:pt x="2746" y="2358"/>
                    <a:pt x="2906" y="1791"/>
                  </a:cubicBezTo>
                  <a:cubicBezTo>
                    <a:pt x="2937" y="1631"/>
                    <a:pt x="3001" y="1471"/>
                    <a:pt x="3049" y="1312"/>
                  </a:cubicBezTo>
                  <a:lnTo>
                    <a:pt x="3241" y="1120"/>
                  </a:lnTo>
                  <a:cubicBezTo>
                    <a:pt x="2842" y="737"/>
                    <a:pt x="2507" y="195"/>
                    <a:pt x="2044" y="35"/>
                  </a:cubicBezTo>
                  <a:cubicBezTo>
                    <a:pt x="1974" y="12"/>
                    <a:pt x="1896" y="1"/>
                    <a:pt x="181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19"/>
            <p:cNvSpPr/>
            <p:nvPr/>
          </p:nvSpPr>
          <p:spPr>
            <a:xfrm>
              <a:off x="4995091" y="3963653"/>
              <a:ext cx="177974" cy="151149"/>
            </a:xfrm>
            <a:custGeom>
              <a:rect b="b" l="l" r="r" t="t"/>
              <a:pathLst>
                <a:path extrusionOk="0" h="2925" w="3430">
                  <a:moveTo>
                    <a:pt x="1991" y="1"/>
                  </a:moveTo>
                  <a:cubicBezTo>
                    <a:pt x="1052" y="1"/>
                    <a:pt x="14" y="955"/>
                    <a:pt x="14" y="1664"/>
                  </a:cubicBezTo>
                  <a:cubicBezTo>
                    <a:pt x="0" y="2234"/>
                    <a:pt x="567" y="2925"/>
                    <a:pt x="1062" y="2925"/>
                  </a:cubicBezTo>
                  <a:cubicBezTo>
                    <a:pt x="1135" y="2925"/>
                    <a:pt x="1207" y="2910"/>
                    <a:pt x="1275" y="2877"/>
                  </a:cubicBezTo>
                  <a:cubicBezTo>
                    <a:pt x="2057" y="2510"/>
                    <a:pt x="2727" y="1887"/>
                    <a:pt x="3429" y="1361"/>
                  </a:cubicBezTo>
                  <a:cubicBezTo>
                    <a:pt x="3030" y="898"/>
                    <a:pt x="2695" y="116"/>
                    <a:pt x="2216" y="20"/>
                  </a:cubicBezTo>
                  <a:cubicBezTo>
                    <a:pt x="2142" y="7"/>
                    <a:pt x="2067" y="1"/>
                    <a:pt x="19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19"/>
            <p:cNvSpPr/>
            <p:nvPr/>
          </p:nvSpPr>
          <p:spPr>
            <a:xfrm>
              <a:off x="4609932" y="2842953"/>
              <a:ext cx="178078" cy="151149"/>
            </a:xfrm>
            <a:custGeom>
              <a:rect b="b" l="l" r="r" t="t"/>
              <a:pathLst>
                <a:path extrusionOk="0" h="2925" w="3432">
                  <a:moveTo>
                    <a:pt x="1977" y="0"/>
                  </a:moveTo>
                  <a:cubicBezTo>
                    <a:pt x="1038" y="0"/>
                    <a:pt x="0" y="955"/>
                    <a:pt x="0" y="1663"/>
                  </a:cubicBezTo>
                  <a:cubicBezTo>
                    <a:pt x="0" y="2233"/>
                    <a:pt x="569" y="2924"/>
                    <a:pt x="1064" y="2924"/>
                  </a:cubicBezTo>
                  <a:cubicBezTo>
                    <a:pt x="1137" y="2924"/>
                    <a:pt x="1209" y="2909"/>
                    <a:pt x="1277" y="2876"/>
                  </a:cubicBezTo>
                  <a:cubicBezTo>
                    <a:pt x="2059" y="2509"/>
                    <a:pt x="2713" y="1887"/>
                    <a:pt x="3431" y="1360"/>
                  </a:cubicBezTo>
                  <a:cubicBezTo>
                    <a:pt x="3032" y="897"/>
                    <a:pt x="2681" y="115"/>
                    <a:pt x="2202" y="20"/>
                  </a:cubicBezTo>
                  <a:cubicBezTo>
                    <a:pt x="2128" y="6"/>
                    <a:pt x="2053" y="0"/>
                    <a:pt x="19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19"/>
            <p:cNvSpPr/>
            <p:nvPr/>
          </p:nvSpPr>
          <p:spPr>
            <a:xfrm>
              <a:off x="4230635" y="4360301"/>
              <a:ext cx="183059" cy="171716"/>
            </a:xfrm>
            <a:custGeom>
              <a:rect b="b" l="l" r="r" t="t"/>
              <a:pathLst>
                <a:path extrusionOk="0" h="3323" w="3528">
                  <a:moveTo>
                    <a:pt x="1908" y="1"/>
                  </a:moveTo>
                  <a:cubicBezTo>
                    <a:pt x="1812" y="1"/>
                    <a:pt x="1716" y="13"/>
                    <a:pt x="1629" y="36"/>
                  </a:cubicBezTo>
                  <a:cubicBezTo>
                    <a:pt x="543" y="388"/>
                    <a:pt x="1" y="1345"/>
                    <a:pt x="272" y="2478"/>
                  </a:cubicBezTo>
                  <a:cubicBezTo>
                    <a:pt x="352" y="2813"/>
                    <a:pt x="559" y="3117"/>
                    <a:pt x="863" y="3308"/>
                  </a:cubicBezTo>
                  <a:cubicBezTo>
                    <a:pt x="884" y="3318"/>
                    <a:pt x="910" y="3322"/>
                    <a:pt x="939" y="3322"/>
                  </a:cubicBezTo>
                  <a:cubicBezTo>
                    <a:pt x="1147" y="3322"/>
                    <a:pt x="1520" y="3089"/>
                    <a:pt x="1661" y="2893"/>
                  </a:cubicBezTo>
                  <a:cubicBezTo>
                    <a:pt x="2347" y="1983"/>
                    <a:pt x="2969" y="1042"/>
                    <a:pt x="3528" y="244"/>
                  </a:cubicBezTo>
                  <a:cubicBezTo>
                    <a:pt x="3081" y="164"/>
                    <a:pt x="2634" y="84"/>
                    <a:pt x="2187" y="36"/>
                  </a:cubicBezTo>
                  <a:cubicBezTo>
                    <a:pt x="2099" y="13"/>
                    <a:pt x="2004" y="1"/>
                    <a:pt x="19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19"/>
            <p:cNvSpPr/>
            <p:nvPr/>
          </p:nvSpPr>
          <p:spPr>
            <a:xfrm>
              <a:off x="712102" y="-6957"/>
              <a:ext cx="187210" cy="132650"/>
            </a:xfrm>
            <a:custGeom>
              <a:rect b="b" l="l" r="r" t="t"/>
              <a:pathLst>
                <a:path extrusionOk="0" h="2567" w="3608">
                  <a:moveTo>
                    <a:pt x="1586" y="0"/>
                  </a:moveTo>
                  <a:cubicBezTo>
                    <a:pt x="1452" y="0"/>
                    <a:pt x="1322" y="15"/>
                    <a:pt x="1198" y="48"/>
                  </a:cubicBezTo>
                  <a:cubicBezTo>
                    <a:pt x="703" y="192"/>
                    <a:pt x="480" y="1229"/>
                    <a:pt x="1" y="2107"/>
                  </a:cubicBezTo>
                  <a:cubicBezTo>
                    <a:pt x="414" y="2292"/>
                    <a:pt x="751" y="2567"/>
                    <a:pt x="977" y="2567"/>
                  </a:cubicBezTo>
                  <a:cubicBezTo>
                    <a:pt x="1005" y="2567"/>
                    <a:pt x="1030" y="2563"/>
                    <a:pt x="1054" y="2554"/>
                  </a:cubicBezTo>
                  <a:cubicBezTo>
                    <a:pt x="1852" y="2251"/>
                    <a:pt x="2618" y="1868"/>
                    <a:pt x="3352" y="1405"/>
                  </a:cubicBezTo>
                  <a:cubicBezTo>
                    <a:pt x="3560" y="1261"/>
                    <a:pt x="3528" y="783"/>
                    <a:pt x="3608" y="447"/>
                  </a:cubicBezTo>
                  <a:cubicBezTo>
                    <a:pt x="2950" y="316"/>
                    <a:pt x="2217" y="0"/>
                    <a:pt x="15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19"/>
            <p:cNvSpPr/>
            <p:nvPr/>
          </p:nvSpPr>
          <p:spPr>
            <a:xfrm>
              <a:off x="4649677" y="4932846"/>
              <a:ext cx="166455" cy="184480"/>
            </a:xfrm>
            <a:custGeom>
              <a:rect b="b" l="l" r="r" t="t"/>
              <a:pathLst>
                <a:path extrusionOk="0" h="3570" w="3208">
                  <a:moveTo>
                    <a:pt x="3208" y="0"/>
                  </a:moveTo>
                  <a:cubicBezTo>
                    <a:pt x="974" y="64"/>
                    <a:pt x="0" y="1309"/>
                    <a:pt x="511" y="2969"/>
                  </a:cubicBezTo>
                  <a:cubicBezTo>
                    <a:pt x="623" y="3240"/>
                    <a:pt x="830" y="3447"/>
                    <a:pt x="1101" y="3543"/>
                  </a:cubicBezTo>
                  <a:cubicBezTo>
                    <a:pt x="1152" y="3561"/>
                    <a:pt x="1216" y="3570"/>
                    <a:pt x="1286" y="3570"/>
                  </a:cubicBezTo>
                  <a:cubicBezTo>
                    <a:pt x="1522" y="3570"/>
                    <a:pt x="1822" y="3475"/>
                    <a:pt x="1883" y="3352"/>
                  </a:cubicBezTo>
                  <a:cubicBezTo>
                    <a:pt x="2346" y="2314"/>
                    <a:pt x="2729" y="1245"/>
                    <a:pt x="32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19"/>
            <p:cNvSpPr/>
            <p:nvPr/>
          </p:nvSpPr>
          <p:spPr>
            <a:xfrm>
              <a:off x="3419117" y="4798288"/>
              <a:ext cx="135011" cy="162776"/>
            </a:xfrm>
            <a:custGeom>
              <a:rect b="b" l="l" r="r" t="t"/>
              <a:pathLst>
                <a:path extrusionOk="0" h="3150" w="2602">
                  <a:moveTo>
                    <a:pt x="1825" y="0"/>
                  </a:moveTo>
                  <a:cubicBezTo>
                    <a:pt x="1758" y="0"/>
                    <a:pt x="1687" y="6"/>
                    <a:pt x="1613" y="19"/>
                  </a:cubicBezTo>
                  <a:cubicBezTo>
                    <a:pt x="591" y="19"/>
                    <a:pt x="17" y="689"/>
                    <a:pt x="17" y="1806"/>
                  </a:cubicBezTo>
                  <a:cubicBezTo>
                    <a:pt x="1" y="2668"/>
                    <a:pt x="495" y="3067"/>
                    <a:pt x="1293" y="3147"/>
                  </a:cubicBezTo>
                  <a:cubicBezTo>
                    <a:pt x="1308" y="3148"/>
                    <a:pt x="1323" y="3149"/>
                    <a:pt x="1338" y="3149"/>
                  </a:cubicBezTo>
                  <a:cubicBezTo>
                    <a:pt x="1934" y="3149"/>
                    <a:pt x="2601" y="1923"/>
                    <a:pt x="2570" y="865"/>
                  </a:cubicBezTo>
                  <a:cubicBezTo>
                    <a:pt x="2556" y="281"/>
                    <a:pt x="2276" y="0"/>
                    <a:pt x="18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19"/>
            <p:cNvSpPr/>
            <p:nvPr/>
          </p:nvSpPr>
          <p:spPr>
            <a:xfrm>
              <a:off x="1879723" y="3278046"/>
              <a:ext cx="196290" cy="161123"/>
            </a:xfrm>
            <a:custGeom>
              <a:rect b="b" l="l" r="r" t="t"/>
              <a:pathLst>
                <a:path extrusionOk="0" h="3118" w="3783">
                  <a:moveTo>
                    <a:pt x="2418" y="1"/>
                  </a:moveTo>
                  <a:cubicBezTo>
                    <a:pt x="2402" y="1"/>
                    <a:pt x="2389" y="4"/>
                    <a:pt x="2378" y="10"/>
                  </a:cubicBezTo>
                  <a:cubicBezTo>
                    <a:pt x="1997" y="270"/>
                    <a:pt x="1606" y="422"/>
                    <a:pt x="1198" y="422"/>
                  </a:cubicBezTo>
                  <a:cubicBezTo>
                    <a:pt x="855" y="422"/>
                    <a:pt x="500" y="315"/>
                    <a:pt x="128" y="74"/>
                  </a:cubicBezTo>
                  <a:cubicBezTo>
                    <a:pt x="80" y="186"/>
                    <a:pt x="48" y="297"/>
                    <a:pt x="0" y="393"/>
                  </a:cubicBezTo>
                  <a:cubicBezTo>
                    <a:pt x="320" y="872"/>
                    <a:pt x="687" y="1319"/>
                    <a:pt x="1070" y="1734"/>
                  </a:cubicBezTo>
                  <a:cubicBezTo>
                    <a:pt x="1580" y="2228"/>
                    <a:pt x="2385" y="3118"/>
                    <a:pt x="2706" y="3118"/>
                  </a:cubicBezTo>
                  <a:cubicBezTo>
                    <a:pt x="2726" y="3118"/>
                    <a:pt x="2745" y="3114"/>
                    <a:pt x="2761" y="3106"/>
                  </a:cubicBezTo>
                  <a:cubicBezTo>
                    <a:pt x="3783" y="2595"/>
                    <a:pt x="3081" y="1526"/>
                    <a:pt x="3129" y="680"/>
                  </a:cubicBezTo>
                  <a:cubicBezTo>
                    <a:pt x="3129" y="585"/>
                    <a:pt x="3129" y="441"/>
                    <a:pt x="3065" y="393"/>
                  </a:cubicBezTo>
                  <a:cubicBezTo>
                    <a:pt x="2863" y="249"/>
                    <a:pt x="2557" y="1"/>
                    <a:pt x="24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19"/>
            <p:cNvSpPr/>
            <p:nvPr/>
          </p:nvSpPr>
          <p:spPr>
            <a:xfrm>
              <a:off x="2738459" y="3776078"/>
              <a:ext cx="145804" cy="158642"/>
            </a:xfrm>
            <a:custGeom>
              <a:rect b="b" l="l" r="r" t="t"/>
              <a:pathLst>
                <a:path extrusionOk="0" h="3070" w="2810">
                  <a:moveTo>
                    <a:pt x="1983" y="0"/>
                  </a:moveTo>
                  <a:cubicBezTo>
                    <a:pt x="1964" y="0"/>
                    <a:pt x="1947" y="4"/>
                    <a:pt x="1931" y="11"/>
                  </a:cubicBezTo>
                  <a:cubicBezTo>
                    <a:pt x="1229" y="315"/>
                    <a:pt x="639" y="841"/>
                    <a:pt x="0" y="1272"/>
                  </a:cubicBezTo>
                  <a:cubicBezTo>
                    <a:pt x="543" y="1879"/>
                    <a:pt x="990" y="2629"/>
                    <a:pt x="1644" y="3012"/>
                  </a:cubicBezTo>
                  <a:cubicBezTo>
                    <a:pt x="1708" y="3051"/>
                    <a:pt x="1773" y="3069"/>
                    <a:pt x="1837" y="3069"/>
                  </a:cubicBezTo>
                  <a:cubicBezTo>
                    <a:pt x="2303" y="3069"/>
                    <a:pt x="2753" y="2088"/>
                    <a:pt x="2809" y="602"/>
                  </a:cubicBezTo>
                  <a:cubicBezTo>
                    <a:pt x="2618" y="470"/>
                    <a:pt x="2198" y="0"/>
                    <a:pt x="19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19"/>
            <p:cNvSpPr/>
            <p:nvPr/>
          </p:nvSpPr>
          <p:spPr>
            <a:xfrm>
              <a:off x="3424928" y="3901180"/>
              <a:ext cx="132521" cy="193833"/>
            </a:xfrm>
            <a:custGeom>
              <a:rect b="b" l="l" r="r" t="t"/>
              <a:pathLst>
                <a:path extrusionOk="0" h="3751" w="2554">
                  <a:moveTo>
                    <a:pt x="2171" y="0"/>
                  </a:moveTo>
                  <a:cubicBezTo>
                    <a:pt x="910" y="48"/>
                    <a:pt x="0" y="1516"/>
                    <a:pt x="383" y="2634"/>
                  </a:cubicBezTo>
                  <a:cubicBezTo>
                    <a:pt x="527" y="3048"/>
                    <a:pt x="910" y="3384"/>
                    <a:pt x="1181" y="3751"/>
                  </a:cubicBezTo>
                  <a:cubicBezTo>
                    <a:pt x="1485" y="3400"/>
                    <a:pt x="1916" y="3096"/>
                    <a:pt x="2059" y="2697"/>
                  </a:cubicBezTo>
                  <a:cubicBezTo>
                    <a:pt x="2299" y="2011"/>
                    <a:pt x="2458" y="1293"/>
                    <a:pt x="2522" y="575"/>
                  </a:cubicBezTo>
                  <a:cubicBezTo>
                    <a:pt x="2554" y="367"/>
                    <a:pt x="2251" y="128"/>
                    <a:pt x="21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19"/>
            <p:cNvSpPr/>
            <p:nvPr/>
          </p:nvSpPr>
          <p:spPr>
            <a:xfrm>
              <a:off x="2920635" y="3668545"/>
              <a:ext cx="130030" cy="167995"/>
            </a:xfrm>
            <a:custGeom>
              <a:rect b="b" l="l" r="r" t="t"/>
              <a:pathLst>
                <a:path extrusionOk="0" h="3251" w="2506">
                  <a:moveTo>
                    <a:pt x="1195" y="1"/>
                  </a:moveTo>
                  <a:cubicBezTo>
                    <a:pt x="533" y="1"/>
                    <a:pt x="31" y="620"/>
                    <a:pt x="0" y="1741"/>
                  </a:cubicBezTo>
                  <a:cubicBezTo>
                    <a:pt x="224" y="2092"/>
                    <a:pt x="511" y="2779"/>
                    <a:pt x="1022" y="3226"/>
                  </a:cubicBezTo>
                  <a:cubicBezTo>
                    <a:pt x="1041" y="3243"/>
                    <a:pt x="1064" y="3251"/>
                    <a:pt x="1091" y="3251"/>
                  </a:cubicBezTo>
                  <a:cubicBezTo>
                    <a:pt x="1465" y="3251"/>
                    <a:pt x="2506" y="1688"/>
                    <a:pt x="2506" y="943"/>
                  </a:cubicBezTo>
                  <a:cubicBezTo>
                    <a:pt x="2506" y="98"/>
                    <a:pt x="1867" y="34"/>
                    <a:pt x="1245" y="2"/>
                  </a:cubicBezTo>
                  <a:cubicBezTo>
                    <a:pt x="1228" y="1"/>
                    <a:pt x="1212" y="1"/>
                    <a:pt x="11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19"/>
            <p:cNvSpPr/>
            <p:nvPr/>
          </p:nvSpPr>
          <p:spPr>
            <a:xfrm>
              <a:off x="5821397" y="3088300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1491" y="1"/>
                  </a:moveTo>
                  <a:cubicBezTo>
                    <a:pt x="1163" y="1"/>
                    <a:pt x="814" y="272"/>
                    <a:pt x="440" y="272"/>
                  </a:cubicBezTo>
                  <a:cubicBezTo>
                    <a:pt x="297" y="272"/>
                    <a:pt x="151" y="233"/>
                    <a:pt x="0" y="123"/>
                  </a:cubicBezTo>
                  <a:lnTo>
                    <a:pt x="0" y="123"/>
                  </a:lnTo>
                  <a:cubicBezTo>
                    <a:pt x="352" y="1687"/>
                    <a:pt x="878" y="2836"/>
                    <a:pt x="2043" y="3746"/>
                  </a:cubicBezTo>
                  <a:cubicBezTo>
                    <a:pt x="2793" y="2485"/>
                    <a:pt x="2777" y="1544"/>
                    <a:pt x="2027" y="363"/>
                  </a:cubicBezTo>
                  <a:cubicBezTo>
                    <a:pt x="1855" y="88"/>
                    <a:pt x="1677" y="1"/>
                    <a:pt x="14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19"/>
            <p:cNvSpPr/>
            <p:nvPr/>
          </p:nvSpPr>
          <p:spPr>
            <a:xfrm>
              <a:off x="4982535" y="4154536"/>
              <a:ext cx="139992" cy="170217"/>
            </a:xfrm>
            <a:custGeom>
              <a:rect b="b" l="l" r="r" t="t"/>
              <a:pathLst>
                <a:path extrusionOk="0" h="3294" w="2698">
                  <a:moveTo>
                    <a:pt x="2036" y="0"/>
                  </a:moveTo>
                  <a:cubicBezTo>
                    <a:pt x="1872" y="0"/>
                    <a:pt x="1685" y="34"/>
                    <a:pt x="1549" y="77"/>
                  </a:cubicBezTo>
                  <a:cubicBezTo>
                    <a:pt x="783" y="316"/>
                    <a:pt x="49" y="1513"/>
                    <a:pt x="1" y="2646"/>
                  </a:cubicBezTo>
                  <a:cubicBezTo>
                    <a:pt x="65" y="2758"/>
                    <a:pt x="144" y="3077"/>
                    <a:pt x="336" y="3221"/>
                  </a:cubicBezTo>
                  <a:cubicBezTo>
                    <a:pt x="406" y="3269"/>
                    <a:pt x="530" y="3294"/>
                    <a:pt x="657" y="3294"/>
                  </a:cubicBezTo>
                  <a:cubicBezTo>
                    <a:pt x="819" y="3294"/>
                    <a:pt x="984" y="3253"/>
                    <a:pt x="1038" y="3173"/>
                  </a:cubicBezTo>
                  <a:cubicBezTo>
                    <a:pt x="1597" y="2486"/>
                    <a:pt x="2107" y="1752"/>
                    <a:pt x="2570" y="986"/>
                  </a:cubicBezTo>
                  <a:cubicBezTo>
                    <a:pt x="2698" y="779"/>
                    <a:pt x="2554" y="300"/>
                    <a:pt x="2363" y="93"/>
                  </a:cubicBezTo>
                  <a:cubicBezTo>
                    <a:pt x="2303" y="26"/>
                    <a:pt x="2178" y="0"/>
                    <a:pt x="20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19"/>
            <p:cNvSpPr/>
            <p:nvPr/>
          </p:nvSpPr>
          <p:spPr>
            <a:xfrm>
              <a:off x="558931" y="4027367"/>
              <a:ext cx="144974" cy="154663"/>
            </a:xfrm>
            <a:custGeom>
              <a:rect b="b" l="l" r="r" t="t"/>
              <a:pathLst>
                <a:path extrusionOk="0" h="2993" w="2794">
                  <a:moveTo>
                    <a:pt x="2059" y="0"/>
                  </a:moveTo>
                  <a:cubicBezTo>
                    <a:pt x="1453" y="0"/>
                    <a:pt x="878" y="255"/>
                    <a:pt x="463" y="702"/>
                  </a:cubicBezTo>
                  <a:cubicBezTo>
                    <a:pt x="1" y="1213"/>
                    <a:pt x="479" y="1724"/>
                    <a:pt x="942" y="2107"/>
                  </a:cubicBezTo>
                  <a:cubicBezTo>
                    <a:pt x="1166" y="2298"/>
                    <a:pt x="1373" y="2522"/>
                    <a:pt x="1612" y="2713"/>
                  </a:cubicBezTo>
                  <a:cubicBezTo>
                    <a:pt x="1859" y="2899"/>
                    <a:pt x="2062" y="2993"/>
                    <a:pt x="2224" y="2993"/>
                  </a:cubicBezTo>
                  <a:cubicBezTo>
                    <a:pt x="2493" y="2993"/>
                    <a:pt x="2648" y="2736"/>
                    <a:pt x="2698" y="2218"/>
                  </a:cubicBezTo>
                  <a:cubicBezTo>
                    <a:pt x="2714" y="1979"/>
                    <a:pt x="2698" y="1740"/>
                    <a:pt x="2698" y="1516"/>
                  </a:cubicBezTo>
                  <a:lnTo>
                    <a:pt x="2714" y="1516"/>
                  </a:lnTo>
                  <a:cubicBezTo>
                    <a:pt x="2714" y="1452"/>
                    <a:pt x="2714" y="1388"/>
                    <a:pt x="2714" y="1325"/>
                  </a:cubicBezTo>
                  <a:cubicBezTo>
                    <a:pt x="2793" y="718"/>
                    <a:pt x="2777" y="16"/>
                    <a:pt x="20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19"/>
            <p:cNvSpPr/>
            <p:nvPr/>
          </p:nvSpPr>
          <p:spPr>
            <a:xfrm>
              <a:off x="5197867" y="2736609"/>
              <a:ext cx="180568" cy="121591"/>
            </a:xfrm>
            <a:custGeom>
              <a:rect b="b" l="l" r="r" t="t"/>
              <a:pathLst>
                <a:path extrusionOk="0" h="2353" w="3480">
                  <a:moveTo>
                    <a:pt x="490" y="0"/>
                  </a:moveTo>
                  <a:cubicBezTo>
                    <a:pt x="379" y="0"/>
                    <a:pt x="269" y="6"/>
                    <a:pt x="160" y="19"/>
                  </a:cubicBezTo>
                  <a:cubicBezTo>
                    <a:pt x="0" y="1375"/>
                    <a:pt x="0" y="1359"/>
                    <a:pt x="1181" y="1695"/>
                  </a:cubicBezTo>
                  <a:cubicBezTo>
                    <a:pt x="1692" y="1854"/>
                    <a:pt x="2155" y="2157"/>
                    <a:pt x="2649" y="2317"/>
                  </a:cubicBezTo>
                  <a:cubicBezTo>
                    <a:pt x="2734" y="2344"/>
                    <a:pt x="2823" y="2352"/>
                    <a:pt x="2914" y="2352"/>
                  </a:cubicBezTo>
                  <a:cubicBezTo>
                    <a:pt x="3096" y="2352"/>
                    <a:pt x="3288" y="2317"/>
                    <a:pt x="3479" y="2317"/>
                  </a:cubicBezTo>
                  <a:cubicBezTo>
                    <a:pt x="3431" y="2062"/>
                    <a:pt x="3463" y="1790"/>
                    <a:pt x="3352" y="1567"/>
                  </a:cubicBezTo>
                  <a:cubicBezTo>
                    <a:pt x="2900" y="664"/>
                    <a:pt x="1651" y="0"/>
                    <a:pt x="4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19"/>
            <p:cNvSpPr/>
            <p:nvPr/>
          </p:nvSpPr>
          <p:spPr>
            <a:xfrm>
              <a:off x="6042489" y="3197745"/>
              <a:ext cx="124271" cy="161174"/>
            </a:xfrm>
            <a:custGeom>
              <a:rect b="b" l="l" r="r" t="t"/>
              <a:pathLst>
                <a:path extrusionOk="0" h="3119" w="2395">
                  <a:moveTo>
                    <a:pt x="926" y="0"/>
                  </a:moveTo>
                  <a:cubicBezTo>
                    <a:pt x="639" y="702"/>
                    <a:pt x="288" y="1404"/>
                    <a:pt x="64" y="2139"/>
                  </a:cubicBezTo>
                  <a:cubicBezTo>
                    <a:pt x="1" y="2410"/>
                    <a:pt x="160" y="3016"/>
                    <a:pt x="304" y="3032"/>
                  </a:cubicBezTo>
                  <a:cubicBezTo>
                    <a:pt x="544" y="3091"/>
                    <a:pt x="787" y="3119"/>
                    <a:pt x="1031" y="3119"/>
                  </a:cubicBezTo>
                  <a:cubicBezTo>
                    <a:pt x="1322" y="3119"/>
                    <a:pt x="1613" y="3079"/>
                    <a:pt x="1900" y="3000"/>
                  </a:cubicBezTo>
                  <a:cubicBezTo>
                    <a:pt x="2139" y="2921"/>
                    <a:pt x="2394" y="2282"/>
                    <a:pt x="2299" y="2027"/>
                  </a:cubicBezTo>
                  <a:cubicBezTo>
                    <a:pt x="2059" y="1341"/>
                    <a:pt x="1612" y="718"/>
                    <a:pt x="1261" y="64"/>
                  </a:cubicBezTo>
                  <a:lnTo>
                    <a:pt x="9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19"/>
            <p:cNvSpPr/>
            <p:nvPr/>
          </p:nvSpPr>
          <p:spPr>
            <a:xfrm>
              <a:off x="1439199" y="3306570"/>
              <a:ext cx="128370" cy="150994"/>
            </a:xfrm>
            <a:custGeom>
              <a:rect b="b" l="l" r="r" t="t"/>
              <a:pathLst>
                <a:path extrusionOk="0" h="2922" w="2474">
                  <a:moveTo>
                    <a:pt x="96" y="1"/>
                  </a:moveTo>
                  <a:cubicBezTo>
                    <a:pt x="96" y="815"/>
                    <a:pt x="0" y="1565"/>
                    <a:pt x="160" y="2235"/>
                  </a:cubicBezTo>
                  <a:cubicBezTo>
                    <a:pt x="224" y="2554"/>
                    <a:pt x="814" y="2889"/>
                    <a:pt x="1181" y="2921"/>
                  </a:cubicBezTo>
                  <a:cubicBezTo>
                    <a:pt x="1187" y="2922"/>
                    <a:pt x="1192" y="2922"/>
                    <a:pt x="1198" y="2922"/>
                  </a:cubicBezTo>
                  <a:cubicBezTo>
                    <a:pt x="1487" y="2922"/>
                    <a:pt x="1949" y="2532"/>
                    <a:pt x="2059" y="2235"/>
                  </a:cubicBezTo>
                  <a:cubicBezTo>
                    <a:pt x="2474" y="1054"/>
                    <a:pt x="1899" y="400"/>
                    <a:pt x="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19"/>
            <p:cNvSpPr/>
            <p:nvPr/>
          </p:nvSpPr>
          <p:spPr>
            <a:xfrm>
              <a:off x="2949588" y="3149895"/>
              <a:ext cx="117681" cy="145982"/>
            </a:xfrm>
            <a:custGeom>
              <a:rect b="b" l="l" r="r" t="t"/>
              <a:pathLst>
                <a:path extrusionOk="0" h="2825" w="2268">
                  <a:moveTo>
                    <a:pt x="224" y="0"/>
                  </a:moveTo>
                  <a:cubicBezTo>
                    <a:pt x="160" y="703"/>
                    <a:pt x="1" y="1373"/>
                    <a:pt x="33" y="2043"/>
                  </a:cubicBezTo>
                  <a:cubicBezTo>
                    <a:pt x="85" y="2698"/>
                    <a:pt x="475" y="2825"/>
                    <a:pt x="904" y="2825"/>
                  </a:cubicBezTo>
                  <a:cubicBezTo>
                    <a:pt x="1134" y="2825"/>
                    <a:pt x="1375" y="2788"/>
                    <a:pt x="1581" y="2777"/>
                  </a:cubicBezTo>
                  <a:cubicBezTo>
                    <a:pt x="1804" y="2761"/>
                    <a:pt x="2187" y="2251"/>
                    <a:pt x="2203" y="1932"/>
                  </a:cubicBezTo>
                  <a:cubicBezTo>
                    <a:pt x="2267" y="1213"/>
                    <a:pt x="1182" y="176"/>
                    <a:pt x="2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19"/>
            <p:cNvSpPr/>
            <p:nvPr/>
          </p:nvSpPr>
          <p:spPr>
            <a:xfrm>
              <a:off x="799895" y="3951200"/>
              <a:ext cx="203762" cy="135647"/>
            </a:xfrm>
            <a:custGeom>
              <a:rect b="b" l="l" r="r" t="t"/>
              <a:pathLst>
                <a:path extrusionOk="0" h="2625" w="3927">
                  <a:moveTo>
                    <a:pt x="3530" y="1"/>
                  </a:moveTo>
                  <a:cubicBezTo>
                    <a:pt x="2711" y="1"/>
                    <a:pt x="2178" y="498"/>
                    <a:pt x="1597" y="900"/>
                  </a:cubicBezTo>
                  <a:cubicBezTo>
                    <a:pt x="1277" y="1123"/>
                    <a:pt x="878" y="1251"/>
                    <a:pt x="543" y="1442"/>
                  </a:cubicBezTo>
                  <a:cubicBezTo>
                    <a:pt x="336" y="1602"/>
                    <a:pt x="160" y="1761"/>
                    <a:pt x="1" y="1953"/>
                  </a:cubicBezTo>
                  <a:cubicBezTo>
                    <a:pt x="217" y="2184"/>
                    <a:pt x="463" y="2625"/>
                    <a:pt x="652" y="2625"/>
                  </a:cubicBezTo>
                  <a:cubicBezTo>
                    <a:pt x="658" y="2625"/>
                    <a:pt x="665" y="2624"/>
                    <a:pt x="671" y="2623"/>
                  </a:cubicBezTo>
                  <a:cubicBezTo>
                    <a:pt x="2171" y="2384"/>
                    <a:pt x="3145" y="1426"/>
                    <a:pt x="3927" y="38"/>
                  </a:cubicBezTo>
                  <a:cubicBezTo>
                    <a:pt x="3787" y="12"/>
                    <a:pt x="3655" y="1"/>
                    <a:pt x="35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19"/>
            <p:cNvSpPr/>
            <p:nvPr/>
          </p:nvSpPr>
          <p:spPr>
            <a:xfrm>
              <a:off x="222752" y="2869049"/>
              <a:ext cx="146582" cy="123400"/>
            </a:xfrm>
            <a:custGeom>
              <a:rect b="b" l="l" r="r" t="t"/>
              <a:pathLst>
                <a:path extrusionOk="0" h="2388" w="2825">
                  <a:moveTo>
                    <a:pt x="1107" y="1"/>
                  </a:moveTo>
                  <a:cubicBezTo>
                    <a:pt x="1005" y="1"/>
                    <a:pt x="906" y="13"/>
                    <a:pt x="814" y="41"/>
                  </a:cubicBezTo>
                  <a:cubicBezTo>
                    <a:pt x="431" y="137"/>
                    <a:pt x="208" y="983"/>
                    <a:pt x="48" y="1541"/>
                  </a:cubicBezTo>
                  <a:cubicBezTo>
                    <a:pt x="0" y="1733"/>
                    <a:pt x="367" y="2036"/>
                    <a:pt x="607" y="2387"/>
                  </a:cubicBezTo>
                  <a:cubicBezTo>
                    <a:pt x="1436" y="1893"/>
                    <a:pt x="2107" y="1541"/>
                    <a:pt x="2729" y="1111"/>
                  </a:cubicBezTo>
                  <a:cubicBezTo>
                    <a:pt x="2825" y="1031"/>
                    <a:pt x="2745" y="488"/>
                    <a:pt x="2665" y="456"/>
                  </a:cubicBezTo>
                  <a:cubicBezTo>
                    <a:pt x="2165" y="272"/>
                    <a:pt x="1589" y="1"/>
                    <a:pt x="1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19"/>
            <p:cNvSpPr/>
            <p:nvPr/>
          </p:nvSpPr>
          <p:spPr>
            <a:xfrm>
              <a:off x="453755" y="4941062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27" y="1"/>
                  </a:moveTo>
                  <a:cubicBezTo>
                    <a:pt x="352" y="352"/>
                    <a:pt x="96" y="687"/>
                    <a:pt x="17" y="1054"/>
                  </a:cubicBezTo>
                  <a:cubicBezTo>
                    <a:pt x="1" y="1341"/>
                    <a:pt x="96" y="1629"/>
                    <a:pt x="320" y="1836"/>
                  </a:cubicBezTo>
                  <a:cubicBezTo>
                    <a:pt x="703" y="2139"/>
                    <a:pt x="1166" y="2475"/>
                    <a:pt x="1613" y="2506"/>
                  </a:cubicBezTo>
                  <a:cubicBezTo>
                    <a:pt x="1628" y="2508"/>
                    <a:pt x="1644" y="2509"/>
                    <a:pt x="1660" y="2509"/>
                  </a:cubicBezTo>
                  <a:cubicBezTo>
                    <a:pt x="2002" y="2509"/>
                    <a:pt x="2408" y="2190"/>
                    <a:pt x="2698" y="1916"/>
                  </a:cubicBezTo>
                  <a:cubicBezTo>
                    <a:pt x="2825" y="1788"/>
                    <a:pt x="2794" y="1230"/>
                    <a:pt x="2682" y="1150"/>
                  </a:cubicBezTo>
                  <a:cubicBezTo>
                    <a:pt x="2091" y="847"/>
                    <a:pt x="1485" y="575"/>
                    <a:pt x="878" y="336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19"/>
            <p:cNvSpPr/>
            <p:nvPr/>
          </p:nvSpPr>
          <p:spPr>
            <a:xfrm>
              <a:off x="5967149" y="4694992"/>
              <a:ext cx="198781" cy="89346"/>
            </a:xfrm>
            <a:custGeom>
              <a:rect b="b" l="l" r="r" t="t"/>
              <a:pathLst>
                <a:path extrusionOk="0" h="1729" w="3831">
                  <a:moveTo>
                    <a:pt x="3084" y="1"/>
                  </a:moveTo>
                  <a:cubicBezTo>
                    <a:pt x="1984" y="1"/>
                    <a:pt x="1004" y="412"/>
                    <a:pt x="80" y="949"/>
                  </a:cubicBezTo>
                  <a:lnTo>
                    <a:pt x="0" y="1379"/>
                  </a:lnTo>
                  <a:cubicBezTo>
                    <a:pt x="308" y="1487"/>
                    <a:pt x="728" y="1728"/>
                    <a:pt x="959" y="1728"/>
                  </a:cubicBezTo>
                  <a:cubicBezTo>
                    <a:pt x="1004" y="1728"/>
                    <a:pt x="1041" y="1719"/>
                    <a:pt x="1070" y="1699"/>
                  </a:cubicBezTo>
                  <a:cubicBezTo>
                    <a:pt x="1386" y="1472"/>
                    <a:pt x="1623" y="1254"/>
                    <a:pt x="1955" y="1254"/>
                  </a:cubicBezTo>
                  <a:cubicBezTo>
                    <a:pt x="2092" y="1254"/>
                    <a:pt x="2245" y="1291"/>
                    <a:pt x="2426" y="1379"/>
                  </a:cubicBezTo>
                  <a:cubicBezTo>
                    <a:pt x="2477" y="1403"/>
                    <a:pt x="2536" y="1414"/>
                    <a:pt x="2601" y="1414"/>
                  </a:cubicBezTo>
                  <a:cubicBezTo>
                    <a:pt x="2882" y="1414"/>
                    <a:pt x="3268" y="1216"/>
                    <a:pt x="3527" y="1060"/>
                  </a:cubicBezTo>
                  <a:cubicBezTo>
                    <a:pt x="3719" y="933"/>
                    <a:pt x="3799" y="566"/>
                    <a:pt x="3830" y="294"/>
                  </a:cubicBezTo>
                  <a:cubicBezTo>
                    <a:pt x="3830" y="199"/>
                    <a:pt x="3495" y="7"/>
                    <a:pt x="3320" y="7"/>
                  </a:cubicBezTo>
                  <a:cubicBezTo>
                    <a:pt x="3241" y="3"/>
                    <a:pt x="3162" y="1"/>
                    <a:pt x="30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19"/>
            <p:cNvSpPr/>
            <p:nvPr/>
          </p:nvSpPr>
          <p:spPr>
            <a:xfrm>
              <a:off x="4854217" y="4819836"/>
              <a:ext cx="127539" cy="166135"/>
            </a:xfrm>
            <a:custGeom>
              <a:rect b="b" l="l" r="r" t="t"/>
              <a:pathLst>
                <a:path extrusionOk="0" h="3215" w="2458">
                  <a:moveTo>
                    <a:pt x="1596" y="1"/>
                  </a:moveTo>
                  <a:cubicBezTo>
                    <a:pt x="862" y="368"/>
                    <a:pt x="0" y="2395"/>
                    <a:pt x="383" y="2985"/>
                  </a:cubicBezTo>
                  <a:cubicBezTo>
                    <a:pt x="482" y="3133"/>
                    <a:pt x="932" y="3214"/>
                    <a:pt x="1147" y="3214"/>
                  </a:cubicBezTo>
                  <a:cubicBezTo>
                    <a:pt x="1211" y="3214"/>
                    <a:pt x="1254" y="3207"/>
                    <a:pt x="1261" y="3193"/>
                  </a:cubicBezTo>
                  <a:cubicBezTo>
                    <a:pt x="1692" y="2203"/>
                    <a:pt x="2458" y="1230"/>
                    <a:pt x="15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19"/>
            <p:cNvSpPr/>
            <p:nvPr/>
          </p:nvSpPr>
          <p:spPr>
            <a:xfrm>
              <a:off x="5045474" y="3202603"/>
              <a:ext cx="104398" cy="121385"/>
            </a:xfrm>
            <a:custGeom>
              <a:rect b="b" l="l" r="r" t="t"/>
              <a:pathLst>
                <a:path extrusionOk="0" h="2349" w="2012">
                  <a:moveTo>
                    <a:pt x="921" y="1"/>
                  </a:moveTo>
                  <a:cubicBezTo>
                    <a:pt x="902" y="1"/>
                    <a:pt x="882" y="1"/>
                    <a:pt x="862" y="2"/>
                  </a:cubicBezTo>
                  <a:cubicBezTo>
                    <a:pt x="527" y="18"/>
                    <a:pt x="192" y="353"/>
                    <a:pt x="1" y="465"/>
                  </a:cubicBezTo>
                  <a:cubicBezTo>
                    <a:pt x="1" y="1545"/>
                    <a:pt x="584" y="2349"/>
                    <a:pt x="1149" y="2349"/>
                  </a:cubicBezTo>
                  <a:cubicBezTo>
                    <a:pt x="1160" y="2349"/>
                    <a:pt x="1171" y="2348"/>
                    <a:pt x="1182" y="2348"/>
                  </a:cubicBezTo>
                  <a:cubicBezTo>
                    <a:pt x="1868" y="2332"/>
                    <a:pt x="2011" y="1885"/>
                    <a:pt x="1980" y="1326"/>
                  </a:cubicBezTo>
                  <a:cubicBezTo>
                    <a:pt x="1964" y="626"/>
                    <a:pt x="1705" y="1"/>
                    <a:pt x="9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19"/>
            <p:cNvSpPr/>
            <p:nvPr/>
          </p:nvSpPr>
          <p:spPr>
            <a:xfrm>
              <a:off x="1994809" y="4295347"/>
              <a:ext cx="116851" cy="131306"/>
            </a:xfrm>
            <a:custGeom>
              <a:rect b="b" l="l" r="r" t="t"/>
              <a:pathLst>
                <a:path extrusionOk="0" h="2541" w="2252">
                  <a:moveTo>
                    <a:pt x="1421" y="1"/>
                  </a:moveTo>
                  <a:cubicBezTo>
                    <a:pt x="958" y="480"/>
                    <a:pt x="416" y="894"/>
                    <a:pt x="97" y="1453"/>
                  </a:cubicBezTo>
                  <a:cubicBezTo>
                    <a:pt x="1" y="1629"/>
                    <a:pt x="527" y="2347"/>
                    <a:pt x="895" y="2506"/>
                  </a:cubicBezTo>
                  <a:cubicBezTo>
                    <a:pt x="952" y="2530"/>
                    <a:pt x="1013" y="2541"/>
                    <a:pt x="1074" y="2541"/>
                  </a:cubicBezTo>
                  <a:cubicBezTo>
                    <a:pt x="1554" y="2541"/>
                    <a:pt x="2110" y="1866"/>
                    <a:pt x="2251" y="1230"/>
                  </a:cubicBezTo>
                  <a:lnTo>
                    <a:pt x="142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19"/>
            <p:cNvSpPr/>
            <p:nvPr/>
          </p:nvSpPr>
          <p:spPr>
            <a:xfrm>
              <a:off x="2629132" y="4942716"/>
              <a:ext cx="143313" cy="93480"/>
            </a:xfrm>
            <a:custGeom>
              <a:rect b="b" l="l" r="r" t="t"/>
              <a:pathLst>
                <a:path extrusionOk="0" h="1809" w="2762">
                  <a:moveTo>
                    <a:pt x="1166" y="1"/>
                  </a:moveTo>
                  <a:cubicBezTo>
                    <a:pt x="799" y="224"/>
                    <a:pt x="320" y="384"/>
                    <a:pt x="112" y="719"/>
                  </a:cubicBezTo>
                  <a:cubicBezTo>
                    <a:pt x="1" y="894"/>
                    <a:pt x="320" y="1517"/>
                    <a:pt x="591" y="1676"/>
                  </a:cubicBezTo>
                  <a:cubicBezTo>
                    <a:pt x="760" y="1769"/>
                    <a:pt x="977" y="1808"/>
                    <a:pt x="1199" y="1808"/>
                  </a:cubicBezTo>
                  <a:cubicBezTo>
                    <a:pt x="1397" y="1808"/>
                    <a:pt x="1599" y="1777"/>
                    <a:pt x="1772" y="1724"/>
                  </a:cubicBezTo>
                  <a:cubicBezTo>
                    <a:pt x="2075" y="1645"/>
                    <a:pt x="2474" y="1357"/>
                    <a:pt x="2554" y="1086"/>
                  </a:cubicBezTo>
                  <a:cubicBezTo>
                    <a:pt x="2762" y="368"/>
                    <a:pt x="2394" y="128"/>
                    <a:pt x="1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19"/>
            <p:cNvSpPr/>
            <p:nvPr/>
          </p:nvSpPr>
          <p:spPr>
            <a:xfrm>
              <a:off x="1785340" y="4069378"/>
              <a:ext cx="128370" cy="113065"/>
            </a:xfrm>
            <a:custGeom>
              <a:rect b="b" l="l" r="r" t="t"/>
              <a:pathLst>
                <a:path extrusionOk="0" h="2188" w="2474">
                  <a:moveTo>
                    <a:pt x="415" y="1"/>
                  </a:moveTo>
                  <a:lnTo>
                    <a:pt x="0" y="192"/>
                  </a:lnTo>
                  <a:cubicBezTo>
                    <a:pt x="32" y="847"/>
                    <a:pt x="80" y="1517"/>
                    <a:pt x="112" y="2187"/>
                  </a:cubicBezTo>
                  <a:lnTo>
                    <a:pt x="2410" y="1804"/>
                  </a:lnTo>
                  <a:cubicBezTo>
                    <a:pt x="2442" y="1661"/>
                    <a:pt x="2458" y="1517"/>
                    <a:pt x="2474" y="1357"/>
                  </a:cubicBezTo>
                  <a:lnTo>
                    <a:pt x="4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19"/>
            <p:cNvSpPr/>
            <p:nvPr/>
          </p:nvSpPr>
          <p:spPr>
            <a:xfrm>
              <a:off x="2227524" y="3738718"/>
              <a:ext cx="149073" cy="64387"/>
            </a:xfrm>
            <a:custGeom>
              <a:rect b="b" l="l" r="r" t="t"/>
              <a:pathLst>
                <a:path extrusionOk="0" h="1246" w="2873">
                  <a:moveTo>
                    <a:pt x="1405" y="0"/>
                  </a:moveTo>
                  <a:cubicBezTo>
                    <a:pt x="974" y="48"/>
                    <a:pt x="527" y="144"/>
                    <a:pt x="112" y="272"/>
                  </a:cubicBezTo>
                  <a:cubicBezTo>
                    <a:pt x="16" y="320"/>
                    <a:pt x="0" y="942"/>
                    <a:pt x="16" y="942"/>
                  </a:cubicBezTo>
                  <a:cubicBezTo>
                    <a:pt x="782" y="1086"/>
                    <a:pt x="1548" y="1197"/>
                    <a:pt x="2330" y="1245"/>
                  </a:cubicBezTo>
                  <a:cubicBezTo>
                    <a:pt x="2334" y="1245"/>
                    <a:pt x="2338" y="1246"/>
                    <a:pt x="2342" y="1246"/>
                  </a:cubicBezTo>
                  <a:cubicBezTo>
                    <a:pt x="2522" y="1246"/>
                    <a:pt x="2873" y="908"/>
                    <a:pt x="2857" y="814"/>
                  </a:cubicBezTo>
                  <a:cubicBezTo>
                    <a:pt x="2777" y="543"/>
                    <a:pt x="2602" y="304"/>
                    <a:pt x="2362" y="160"/>
                  </a:cubicBezTo>
                  <a:cubicBezTo>
                    <a:pt x="2107" y="16"/>
                    <a:pt x="1772" y="48"/>
                    <a:pt x="14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19"/>
            <p:cNvSpPr/>
            <p:nvPr/>
          </p:nvSpPr>
          <p:spPr>
            <a:xfrm>
              <a:off x="988921" y="3489754"/>
              <a:ext cx="118874" cy="100818"/>
            </a:xfrm>
            <a:custGeom>
              <a:rect b="b" l="l" r="r" t="t"/>
              <a:pathLst>
                <a:path extrusionOk="0" h="1951" w="2291">
                  <a:moveTo>
                    <a:pt x="404" y="1"/>
                  </a:moveTo>
                  <a:cubicBezTo>
                    <a:pt x="287" y="1"/>
                    <a:pt x="167" y="5"/>
                    <a:pt x="44" y="15"/>
                  </a:cubicBezTo>
                  <a:cubicBezTo>
                    <a:pt x="0" y="1057"/>
                    <a:pt x="348" y="1951"/>
                    <a:pt x="752" y="1951"/>
                  </a:cubicBezTo>
                  <a:cubicBezTo>
                    <a:pt x="787" y="1951"/>
                    <a:pt x="822" y="1944"/>
                    <a:pt x="858" y="1930"/>
                  </a:cubicBezTo>
                  <a:cubicBezTo>
                    <a:pt x="1353" y="1754"/>
                    <a:pt x="1927" y="1323"/>
                    <a:pt x="2103" y="876"/>
                  </a:cubicBezTo>
                  <a:cubicBezTo>
                    <a:pt x="2290" y="387"/>
                    <a:pt x="1489" y="1"/>
                    <a:pt x="4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19"/>
            <p:cNvSpPr/>
            <p:nvPr/>
          </p:nvSpPr>
          <p:spPr>
            <a:xfrm>
              <a:off x="3612916" y="4483285"/>
              <a:ext cx="141653" cy="94979"/>
            </a:xfrm>
            <a:custGeom>
              <a:rect b="b" l="l" r="r" t="t"/>
              <a:pathLst>
                <a:path extrusionOk="0" h="1838" w="2730">
                  <a:moveTo>
                    <a:pt x="638" y="1"/>
                  </a:moveTo>
                  <a:cubicBezTo>
                    <a:pt x="401" y="1"/>
                    <a:pt x="183" y="111"/>
                    <a:pt x="48" y="306"/>
                  </a:cubicBezTo>
                  <a:cubicBezTo>
                    <a:pt x="0" y="545"/>
                    <a:pt x="80" y="784"/>
                    <a:pt x="256" y="944"/>
                  </a:cubicBezTo>
                  <a:cubicBezTo>
                    <a:pt x="878" y="1279"/>
                    <a:pt x="1532" y="1519"/>
                    <a:pt x="2298" y="1838"/>
                  </a:cubicBezTo>
                  <a:cubicBezTo>
                    <a:pt x="2474" y="1566"/>
                    <a:pt x="2729" y="1327"/>
                    <a:pt x="2729" y="1104"/>
                  </a:cubicBezTo>
                  <a:cubicBezTo>
                    <a:pt x="2729" y="848"/>
                    <a:pt x="2522" y="449"/>
                    <a:pt x="2330" y="370"/>
                  </a:cubicBezTo>
                  <a:cubicBezTo>
                    <a:pt x="1788" y="178"/>
                    <a:pt x="1245" y="50"/>
                    <a:pt x="686" y="2"/>
                  </a:cubicBezTo>
                  <a:cubicBezTo>
                    <a:pt x="670" y="1"/>
                    <a:pt x="654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19"/>
            <p:cNvSpPr/>
            <p:nvPr/>
          </p:nvSpPr>
          <p:spPr>
            <a:xfrm>
              <a:off x="2113216" y="3384081"/>
              <a:ext cx="110209" cy="185617"/>
            </a:xfrm>
            <a:custGeom>
              <a:rect b="b" l="l" r="r" t="t"/>
              <a:pathLst>
                <a:path extrusionOk="0" h="3592" w="2124">
                  <a:moveTo>
                    <a:pt x="2124" y="1"/>
                  </a:moveTo>
                  <a:lnTo>
                    <a:pt x="2124" y="1"/>
                  </a:lnTo>
                  <a:cubicBezTo>
                    <a:pt x="895" y="480"/>
                    <a:pt x="1" y="2554"/>
                    <a:pt x="480" y="3592"/>
                  </a:cubicBezTo>
                  <a:cubicBezTo>
                    <a:pt x="1629" y="2698"/>
                    <a:pt x="1900" y="1437"/>
                    <a:pt x="212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19"/>
            <p:cNvSpPr/>
            <p:nvPr/>
          </p:nvSpPr>
          <p:spPr>
            <a:xfrm>
              <a:off x="3203110" y="4403294"/>
              <a:ext cx="109223" cy="112290"/>
            </a:xfrm>
            <a:custGeom>
              <a:rect b="b" l="l" r="r" t="t"/>
              <a:pathLst>
                <a:path extrusionOk="0" h="2173" w="2105">
                  <a:moveTo>
                    <a:pt x="843" y="0"/>
                  </a:moveTo>
                  <a:cubicBezTo>
                    <a:pt x="656" y="0"/>
                    <a:pt x="0" y="679"/>
                    <a:pt x="62" y="864"/>
                  </a:cubicBezTo>
                  <a:cubicBezTo>
                    <a:pt x="206" y="1359"/>
                    <a:pt x="669" y="1742"/>
                    <a:pt x="1004" y="2173"/>
                  </a:cubicBezTo>
                  <a:lnTo>
                    <a:pt x="1435" y="2125"/>
                  </a:lnTo>
                  <a:cubicBezTo>
                    <a:pt x="1642" y="1742"/>
                    <a:pt x="2105" y="1231"/>
                    <a:pt x="1993" y="976"/>
                  </a:cubicBezTo>
                  <a:cubicBezTo>
                    <a:pt x="1818" y="561"/>
                    <a:pt x="1307" y="178"/>
                    <a:pt x="860" y="2"/>
                  </a:cubicBezTo>
                  <a:cubicBezTo>
                    <a:pt x="855" y="1"/>
                    <a:pt x="849" y="0"/>
                    <a:pt x="8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19"/>
            <p:cNvSpPr/>
            <p:nvPr/>
          </p:nvSpPr>
          <p:spPr>
            <a:xfrm>
              <a:off x="3617015" y="3197745"/>
              <a:ext cx="162356" cy="104745"/>
            </a:xfrm>
            <a:custGeom>
              <a:rect b="b" l="l" r="r" t="t"/>
              <a:pathLst>
                <a:path extrusionOk="0" h="2027" w="3129">
                  <a:moveTo>
                    <a:pt x="1" y="0"/>
                  </a:moveTo>
                  <a:lnTo>
                    <a:pt x="1" y="0"/>
                  </a:lnTo>
                  <a:cubicBezTo>
                    <a:pt x="591" y="1277"/>
                    <a:pt x="1246" y="1995"/>
                    <a:pt x="2379" y="2027"/>
                  </a:cubicBezTo>
                  <a:cubicBezTo>
                    <a:pt x="2618" y="2027"/>
                    <a:pt x="2874" y="1708"/>
                    <a:pt x="3129" y="1548"/>
                  </a:cubicBezTo>
                  <a:cubicBezTo>
                    <a:pt x="2921" y="1325"/>
                    <a:pt x="2762" y="1037"/>
                    <a:pt x="2507" y="910"/>
                  </a:cubicBezTo>
                  <a:cubicBezTo>
                    <a:pt x="2044" y="670"/>
                    <a:pt x="1565" y="463"/>
                    <a:pt x="1070" y="287"/>
                  </a:cubicBezTo>
                  <a:cubicBezTo>
                    <a:pt x="815" y="192"/>
                    <a:pt x="528" y="144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19"/>
            <p:cNvSpPr/>
            <p:nvPr/>
          </p:nvSpPr>
          <p:spPr>
            <a:xfrm>
              <a:off x="2224203" y="3634802"/>
              <a:ext cx="161526" cy="98182"/>
            </a:xfrm>
            <a:custGeom>
              <a:rect b="b" l="l" r="r" t="t"/>
              <a:pathLst>
                <a:path extrusionOk="0" h="1900" w="3113">
                  <a:moveTo>
                    <a:pt x="1774" y="12"/>
                  </a:moveTo>
                  <a:cubicBezTo>
                    <a:pt x="1767" y="12"/>
                    <a:pt x="1761" y="14"/>
                    <a:pt x="1756" y="16"/>
                  </a:cubicBezTo>
                  <a:cubicBezTo>
                    <a:pt x="1150" y="320"/>
                    <a:pt x="128" y="0"/>
                    <a:pt x="32" y="990"/>
                  </a:cubicBezTo>
                  <a:cubicBezTo>
                    <a:pt x="1" y="1261"/>
                    <a:pt x="591" y="1596"/>
                    <a:pt x="910" y="1900"/>
                  </a:cubicBezTo>
                  <a:cubicBezTo>
                    <a:pt x="3113" y="1740"/>
                    <a:pt x="1772" y="1900"/>
                    <a:pt x="2219" y="415"/>
                  </a:cubicBezTo>
                  <a:cubicBezTo>
                    <a:pt x="2249" y="340"/>
                    <a:pt x="1885" y="12"/>
                    <a:pt x="1774" y="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19"/>
            <p:cNvSpPr/>
            <p:nvPr/>
          </p:nvSpPr>
          <p:spPr>
            <a:xfrm>
              <a:off x="3463844" y="3088042"/>
              <a:ext cx="115138" cy="94255"/>
            </a:xfrm>
            <a:custGeom>
              <a:rect b="b" l="l" r="r" t="t"/>
              <a:pathLst>
                <a:path extrusionOk="0" h="1824" w="2219">
                  <a:moveTo>
                    <a:pt x="1724" y="1"/>
                  </a:moveTo>
                  <a:cubicBezTo>
                    <a:pt x="1325" y="80"/>
                    <a:pt x="942" y="96"/>
                    <a:pt x="687" y="224"/>
                  </a:cubicBezTo>
                  <a:cubicBezTo>
                    <a:pt x="431" y="352"/>
                    <a:pt x="1" y="655"/>
                    <a:pt x="32" y="814"/>
                  </a:cubicBezTo>
                  <a:cubicBezTo>
                    <a:pt x="96" y="1150"/>
                    <a:pt x="320" y="1596"/>
                    <a:pt x="607" y="1724"/>
                  </a:cubicBezTo>
                  <a:cubicBezTo>
                    <a:pt x="754" y="1793"/>
                    <a:pt x="880" y="1823"/>
                    <a:pt x="990" y="1823"/>
                  </a:cubicBezTo>
                  <a:cubicBezTo>
                    <a:pt x="1516" y="1823"/>
                    <a:pt x="1684" y="1144"/>
                    <a:pt x="2027" y="814"/>
                  </a:cubicBezTo>
                  <a:cubicBezTo>
                    <a:pt x="2155" y="655"/>
                    <a:pt x="2219" y="431"/>
                    <a:pt x="2171" y="224"/>
                  </a:cubicBezTo>
                  <a:cubicBezTo>
                    <a:pt x="2123" y="112"/>
                    <a:pt x="1852" y="64"/>
                    <a:pt x="17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19"/>
            <p:cNvSpPr/>
            <p:nvPr/>
          </p:nvSpPr>
          <p:spPr>
            <a:xfrm>
              <a:off x="5625990" y="4688791"/>
              <a:ext cx="154884" cy="76376"/>
            </a:xfrm>
            <a:custGeom>
              <a:rect b="b" l="l" r="r" t="t"/>
              <a:pathLst>
                <a:path extrusionOk="0" h="1478" w="2985">
                  <a:moveTo>
                    <a:pt x="1980" y="0"/>
                  </a:moveTo>
                  <a:cubicBezTo>
                    <a:pt x="1400" y="0"/>
                    <a:pt x="717" y="354"/>
                    <a:pt x="0" y="1053"/>
                  </a:cubicBezTo>
                  <a:cubicBezTo>
                    <a:pt x="550" y="1331"/>
                    <a:pt x="966" y="1478"/>
                    <a:pt x="1339" y="1478"/>
                  </a:cubicBezTo>
                  <a:cubicBezTo>
                    <a:pt x="1886" y="1478"/>
                    <a:pt x="2339" y="1161"/>
                    <a:pt x="2984" y="478"/>
                  </a:cubicBezTo>
                  <a:cubicBezTo>
                    <a:pt x="2709" y="158"/>
                    <a:pt x="2368" y="0"/>
                    <a:pt x="19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19"/>
            <p:cNvSpPr/>
            <p:nvPr/>
          </p:nvSpPr>
          <p:spPr>
            <a:xfrm>
              <a:off x="5691368" y="4100744"/>
              <a:ext cx="68803" cy="175695"/>
            </a:xfrm>
            <a:custGeom>
              <a:rect b="b" l="l" r="r" t="t"/>
              <a:pathLst>
                <a:path extrusionOk="0" h="3400" w="1326">
                  <a:moveTo>
                    <a:pt x="1006" y="0"/>
                  </a:moveTo>
                  <a:cubicBezTo>
                    <a:pt x="671" y="511"/>
                    <a:pt x="81" y="990"/>
                    <a:pt x="49" y="1517"/>
                  </a:cubicBezTo>
                  <a:cubicBezTo>
                    <a:pt x="1" y="2123"/>
                    <a:pt x="432" y="2777"/>
                    <a:pt x="655" y="3400"/>
                  </a:cubicBezTo>
                  <a:lnTo>
                    <a:pt x="1022" y="3304"/>
                  </a:lnTo>
                  <a:cubicBezTo>
                    <a:pt x="1118" y="2251"/>
                    <a:pt x="1230" y="1213"/>
                    <a:pt x="1325" y="176"/>
                  </a:cubicBezTo>
                  <a:lnTo>
                    <a:pt x="100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19"/>
            <p:cNvSpPr/>
            <p:nvPr/>
          </p:nvSpPr>
          <p:spPr>
            <a:xfrm>
              <a:off x="1423426" y="4202179"/>
              <a:ext cx="103567" cy="109809"/>
            </a:xfrm>
            <a:custGeom>
              <a:rect b="b" l="l" r="r" t="t"/>
              <a:pathLst>
                <a:path extrusionOk="0" h="2125" w="1996">
                  <a:moveTo>
                    <a:pt x="1469" y="0"/>
                  </a:moveTo>
                  <a:lnTo>
                    <a:pt x="1" y="1038"/>
                  </a:lnTo>
                  <a:cubicBezTo>
                    <a:pt x="452" y="1551"/>
                    <a:pt x="751" y="2124"/>
                    <a:pt x="943" y="2124"/>
                  </a:cubicBezTo>
                  <a:cubicBezTo>
                    <a:pt x="948" y="2124"/>
                    <a:pt x="954" y="2124"/>
                    <a:pt x="959" y="2123"/>
                  </a:cubicBezTo>
                  <a:cubicBezTo>
                    <a:pt x="1645" y="1995"/>
                    <a:pt x="1996" y="1437"/>
                    <a:pt x="1932" y="719"/>
                  </a:cubicBezTo>
                  <a:cubicBezTo>
                    <a:pt x="1900" y="463"/>
                    <a:pt x="1629" y="24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19"/>
            <p:cNvSpPr/>
            <p:nvPr/>
          </p:nvSpPr>
          <p:spPr>
            <a:xfrm>
              <a:off x="152341" y="4090823"/>
              <a:ext cx="76223" cy="131668"/>
            </a:xfrm>
            <a:custGeom>
              <a:rect b="b" l="l" r="r" t="t"/>
              <a:pathLst>
                <a:path extrusionOk="0" h="2548" w="1469">
                  <a:moveTo>
                    <a:pt x="431" y="1"/>
                  </a:moveTo>
                  <a:cubicBezTo>
                    <a:pt x="272" y="639"/>
                    <a:pt x="48" y="1198"/>
                    <a:pt x="16" y="1772"/>
                  </a:cubicBezTo>
                  <a:cubicBezTo>
                    <a:pt x="1" y="2028"/>
                    <a:pt x="304" y="2411"/>
                    <a:pt x="559" y="2538"/>
                  </a:cubicBezTo>
                  <a:cubicBezTo>
                    <a:pt x="573" y="2545"/>
                    <a:pt x="591" y="2548"/>
                    <a:pt x="611" y="2548"/>
                  </a:cubicBezTo>
                  <a:cubicBezTo>
                    <a:pt x="800" y="2548"/>
                    <a:pt x="1233" y="2298"/>
                    <a:pt x="1261" y="2139"/>
                  </a:cubicBezTo>
                  <a:cubicBezTo>
                    <a:pt x="1357" y="1357"/>
                    <a:pt x="1469" y="528"/>
                    <a:pt x="4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19"/>
            <p:cNvSpPr/>
            <p:nvPr/>
          </p:nvSpPr>
          <p:spPr>
            <a:xfrm>
              <a:off x="1249551" y="3704096"/>
              <a:ext cx="106058" cy="200447"/>
            </a:xfrm>
            <a:custGeom>
              <a:rect b="b" l="l" r="r" t="t"/>
              <a:pathLst>
                <a:path extrusionOk="0" h="3879" w="2044">
                  <a:moveTo>
                    <a:pt x="1900" y="0"/>
                  </a:moveTo>
                  <a:lnTo>
                    <a:pt x="1900" y="0"/>
                  </a:lnTo>
                  <a:cubicBezTo>
                    <a:pt x="559" y="702"/>
                    <a:pt x="1" y="2107"/>
                    <a:pt x="400" y="3878"/>
                  </a:cubicBezTo>
                  <a:cubicBezTo>
                    <a:pt x="527" y="3814"/>
                    <a:pt x="639" y="3734"/>
                    <a:pt x="735" y="3639"/>
                  </a:cubicBezTo>
                  <a:cubicBezTo>
                    <a:pt x="1102" y="3192"/>
                    <a:pt x="2043" y="2857"/>
                    <a:pt x="1022" y="2123"/>
                  </a:cubicBezTo>
                  <a:cubicBezTo>
                    <a:pt x="942" y="2059"/>
                    <a:pt x="990" y="1740"/>
                    <a:pt x="1070" y="1580"/>
                  </a:cubicBezTo>
                  <a:cubicBezTo>
                    <a:pt x="1325" y="1053"/>
                    <a:pt x="1628" y="527"/>
                    <a:pt x="19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19"/>
            <p:cNvSpPr/>
            <p:nvPr/>
          </p:nvSpPr>
          <p:spPr>
            <a:xfrm>
              <a:off x="3166581" y="4005923"/>
              <a:ext cx="83695" cy="133632"/>
            </a:xfrm>
            <a:custGeom>
              <a:rect b="b" l="l" r="r" t="t"/>
              <a:pathLst>
                <a:path extrusionOk="0" h="2586" w="1613">
                  <a:moveTo>
                    <a:pt x="1325" y="0"/>
                  </a:moveTo>
                  <a:cubicBezTo>
                    <a:pt x="1006" y="80"/>
                    <a:pt x="447" y="96"/>
                    <a:pt x="399" y="255"/>
                  </a:cubicBezTo>
                  <a:cubicBezTo>
                    <a:pt x="224" y="1021"/>
                    <a:pt x="96" y="1803"/>
                    <a:pt x="0" y="2585"/>
                  </a:cubicBezTo>
                  <a:lnTo>
                    <a:pt x="255" y="2522"/>
                  </a:lnTo>
                  <a:cubicBezTo>
                    <a:pt x="702" y="1995"/>
                    <a:pt x="1117" y="1436"/>
                    <a:pt x="1500" y="862"/>
                  </a:cubicBezTo>
                  <a:cubicBezTo>
                    <a:pt x="1612" y="654"/>
                    <a:pt x="1389" y="287"/>
                    <a:pt x="13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19"/>
            <p:cNvSpPr/>
            <p:nvPr/>
          </p:nvSpPr>
          <p:spPr>
            <a:xfrm>
              <a:off x="2976103" y="4113094"/>
              <a:ext cx="69633" cy="122935"/>
            </a:xfrm>
            <a:custGeom>
              <a:rect b="b" l="l" r="r" t="t"/>
              <a:pathLst>
                <a:path extrusionOk="0" h="2379" w="1342">
                  <a:moveTo>
                    <a:pt x="901" y="0"/>
                  </a:moveTo>
                  <a:cubicBezTo>
                    <a:pt x="898" y="0"/>
                    <a:pt x="896" y="0"/>
                    <a:pt x="894" y="1"/>
                  </a:cubicBezTo>
                  <a:cubicBezTo>
                    <a:pt x="655" y="65"/>
                    <a:pt x="304" y="240"/>
                    <a:pt x="240" y="432"/>
                  </a:cubicBezTo>
                  <a:cubicBezTo>
                    <a:pt x="1" y="1246"/>
                    <a:pt x="160" y="1932"/>
                    <a:pt x="1293" y="2379"/>
                  </a:cubicBezTo>
                  <a:cubicBezTo>
                    <a:pt x="1293" y="1677"/>
                    <a:pt x="1341" y="1102"/>
                    <a:pt x="1277" y="543"/>
                  </a:cubicBezTo>
                  <a:cubicBezTo>
                    <a:pt x="1262" y="356"/>
                    <a:pt x="1001" y="0"/>
                    <a:pt x="9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19"/>
            <p:cNvSpPr/>
            <p:nvPr/>
          </p:nvSpPr>
          <p:spPr>
            <a:xfrm>
              <a:off x="2534749" y="3805532"/>
              <a:ext cx="80374" cy="106399"/>
            </a:xfrm>
            <a:custGeom>
              <a:rect b="b" l="l" r="r" t="t"/>
              <a:pathLst>
                <a:path extrusionOk="0" h="2059" w="1549">
                  <a:moveTo>
                    <a:pt x="639" y="0"/>
                  </a:moveTo>
                  <a:cubicBezTo>
                    <a:pt x="415" y="255"/>
                    <a:pt x="0" y="527"/>
                    <a:pt x="32" y="734"/>
                  </a:cubicBezTo>
                  <a:cubicBezTo>
                    <a:pt x="96" y="1117"/>
                    <a:pt x="415" y="1436"/>
                    <a:pt x="798" y="2059"/>
                  </a:cubicBezTo>
                  <a:cubicBezTo>
                    <a:pt x="1149" y="1500"/>
                    <a:pt x="1548" y="1149"/>
                    <a:pt x="1484" y="974"/>
                  </a:cubicBezTo>
                  <a:cubicBezTo>
                    <a:pt x="1325" y="606"/>
                    <a:pt x="926" y="319"/>
                    <a:pt x="6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19"/>
            <p:cNvSpPr/>
            <p:nvPr/>
          </p:nvSpPr>
          <p:spPr>
            <a:xfrm>
              <a:off x="2851936" y="4386913"/>
              <a:ext cx="91114" cy="87486"/>
            </a:xfrm>
            <a:custGeom>
              <a:rect b="b" l="l" r="r" t="t"/>
              <a:pathLst>
                <a:path extrusionOk="0" h="1693" w="1756">
                  <a:moveTo>
                    <a:pt x="845" y="0"/>
                  </a:moveTo>
                  <a:cubicBezTo>
                    <a:pt x="558" y="351"/>
                    <a:pt x="239" y="686"/>
                    <a:pt x="48" y="1085"/>
                  </a:cubicBezTo>
                  <a:cubicBezTo>
                    <a:pt x="0" y="1195"/>
                    <a:pt x="448" y="1692"/>
                    <a:pt x="493" y="1692"/>
                  </a:cubicBezTo>
                  <a:cubicBezTo>
                    <a:pt x="493" y="1692"/>
                    <a:pt x="494" y="1692"/>
                    <a:pt x="494" y="1692"/>
                  </a:cubicBezTo>
                  <a:cubicBezTo>
                    <a:pt x="941" y="1421"/>
                    <a:pt x="1356" y="1117"/>
                    <a:pt x="1755" y="798"/>
                  </a:cubicBezTo>
                  <a:lnTo>
                    <a:pt x="84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19"/>
            <p:cNvSpPr/>
            <p:nvPr/>
          </p:nvSpPr>
          <p:spPr>
            <a:xfrm>
              <a:off x="1307509" y="316107"/>
              <a:ext cx="433987" cy="662577"/>
            </a:xfrm>
            <a:custGeom>
              <a:rect b="b" l="l" r="r" t="t"/>
              <a:pathLst>
                <a:path extrusionOk="0" h="12822" w="8364">
                  <a:moveTo>
                    <a:pt x="4661" y="0"/>
                  </a:moveTo>
                  <a:cubicBezTo>
                    <a:pt x="4639" y="0"/>
                    <a:pt x="4618" y="2"/>
                    <a:pt x="4597" y="5"/>
                  </a:cubicBezTo>
                  <a:cubicBezTo>
                    <a:pt x="3336" y="164"/>
                    <a:pt x="1118" y="2766"/>
                    <a:pt x="942" y="4026"/>
                  </a:cubicBezTo>
                  <a:cubicBezTo>
                    <a:pt x="831" y="4808"/>
                    <a:pt x="559" y="5558"/>
                    <a:pt x="352" y="6340"/>
                  </a:cubicBezTo>
                  <a:cubicBezTo>
                    <a:pt x="256" y="6755"/>
                    <a:pt x="128" y="7170"/>
                    <a:pt x="1" y="7665"/>
                  </a:cubicBezTo>
                  <a:cubicBezTo>
                    <a:pt x="80" y="7825"/>
                    <a:pt x="112" y="8080"/>
                    <a:pt x="272" y="8224"/>
                  </a:cubicBezTo>
                  <a:cubicBezTo>
                    <a:pt x="1740" y="9660"/>
                    <a:pt x="3240" y="11096"/>
                    <a:pt x="4741" y="12517"/>
                  </a:cubicBezTo>
                  <a:cubicBezTo>
                    <a:pt x="4967" y="12723"/>
                    <a:pt x="5194" y="12821"/>
                    <a:pt x="5404" y="12821"/>
                  </a:cubicBezTo>
                  <a:cubicBezTo>
                    <a:pt x="5697" y="12821"/>
                    <a:pt x="5959" y="12630"/>
                    <a:pt x="6145" y="12277"/>
                  </a:cubicBezTo>
                  <a:cubicBezTo>
                    <a:pt x="6480" y="11591"/>
                    <a:pt x="6767" y="10889"/>
                    <a:pt x="6975" y="10155"/>
                  </a:cubicBezTo>
                  <a:cubicBezTo>
                    <a:pt x="7374" y="8718"/>
                    <a:pt x="7613" y="7234"/>
                    <a:pt x="8060" y="5814"/>
                  </a:cubicBezTo>
                  <a:cubicBezTo>
                    <a:pt x="8347" y="4904"/>
                    <a:pt x="8363" y="4186"/>
                    <a:pt x="7709" y="3420"/>
                  </a:cubicBezTo>
                  <a:cubicBezTo>
                    <a:pt x="6959" y="2542"/>
                    <a:pt x="6400" y="1521"/>
                    <a:pt x="5682" y="611"/>
                  </a:cubicBezTo>
                  <a:cubicBezTo>
                    <a:pt x="5443" y="327"/>
                    <a:pt x="4993" y="0"/>
                    <a:pt x="46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19"/>
            <p:cNvSpPr/>
            <p:nvPr/>
          </p:nvSpPr>
          <p:spPr>
            <a:xfrm>
              <a:off x="3950755" y="2427186"/>
              <a:ext cx="385109" cy="382292"/>
            </a:xfrm>
            <a:custGeom>
              <a:rect b="b" l="l" r="r" t="t"/>
              <a:pathLst>
                <a:path extrusionOk="0" h="7398" w="7422">
                  <a:moveTo>
                    <a:pt x="6064" y="0"/>
                  </a:moveTo>
                  <a:cubicBezTo>
                    <a:pt x="5858" y="0"/>
                    <a:pt x="5622" y="56"/>
                    <a:pt x="5363" y="150"/>
                  </a:cubicBezTo>
                  <a:cubicBezTo>
                    <a:pt x="3559" y="788"/>
                    <a:pt x="1932" y="1666"/>
                    <a:pt x="655" y="3166"/>
                  </a:cubicBezTo>
                  <a:cubicBezTo>
                    <a:pt x="1" y="3948"/>
                    <a:pt x="176" y="5480"/>
                    <a:pt x="1054" y="6007"/>
                  </a:cubicBezTo>
                  <a:cubicBezTo>
                    <a:pt x="1596" y="6326"/>
                    <a:pt x="2139" y="6645"/>
                    <a:pt x="2682" y="6980"/>
                  </a:cubicBezTo>
                  <a:cubicBezTo>
                    <a:pt x="3099" y="7245"/>
                    <a:pt x="3659" y="7397"/>
                    <a:pt x="4172" y="7397"/>
                  </a:cubicBezTo>
                  <a:cubicBezTo>
                    <a:pt x="4679" y="7397"/>
                    <a:pt x="5141" y="7249"/>
                    <a:pt x="5379" y="6917"/>
                  </a:cubicBezTo>
                  <a:cubicBezTo>
                    <a:pt x="6257" y="5672"/>
                    <a:pt x="7422" y="4491"/>
                    <a:pt x="7374" y="2703"/>
                  </a:cubicBezTo>
                  <a:cubicBezTo>
                    <a:pt x="7214" y="2113"/>
                    <a:pt x="7023" y="1522"/>
                    <a:pt x="6911" y="900"/>
                  </a:cubicBezTo>
                  <a:cubicBezTo>
                    <a:pt x="6792" y="243"/>
                    <a:pt x="6492" y="0"/>
                    <a:pt x="60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19"/>
            <p:cNvSpPr/>
            <p:nvPr/>
          </p:nvSpPr>
          <p:spPr>
            <a:xfrm>
              <a:off x="3374390" y="2578849"/>
              <a:ext cx="539163" cy="257548"/>
            </a:xfrm>
            <a:custGeom>
              <a:rect b="b" l="l" r="r" t="t"/>
              <a:pathLst>
                <a:path extrusionOk="0" h="4984" w="10391">
                  <a:moveTo>
                    <a:pt x="3955" y="1"/>
                  </a:moveTo>
                  <a:cubicBezTo>
                    <a:pt x="3166" y="1"/>
                    <a:pt x="2547" y="521"/>
                    <a:pt x="1964" y="1380"/>
                  </a:cubicBezTo>
                  <a:cubicBezTo>
                    <a:pt x="1437" y="2130"/>
                    <a:pt x="687" y="2737"/>
                    <a:pt x="65" y="3423"/>
                  </a:cubicBezTo>
                  <a:cubicBezTo>
                    <a:pt x="1" y="3487"/>
                    <a:pt x="33" y="3646"/>
                    <a:pt x="17" y="3870"/>
                  </a:cubicBezTo>
                  <a:lnTo>
                    <a:pt x="607" y="3598"/>
                  </a:lnTo>
                  <a:lnTo>
                    <a:pt x="607" y="4173"/>
                  </a:lnTo>
                  <a:cubicBezTo>
                    <a:pt x="2028" y="4269"/>
                    <a:pt x="3304" y="4333"/>
                    <a:pt x="4597" y="4444"/>
                  </a:cubicBezTo>
                  <a:cubicBezTo>
                    <a:pt x="5475" y="4508"/>
                    <a:pt x="6321" y="4891"/>
                    <a:pt x="7119" y="4971"/>
                  </a:cubicBezTo>
                  <a:cubicBezTo>
                    <a:pt x="7192" y="4979"/>
                    <a:pt x="7266" y="4983"/>
                    <a:pt x="7341" y="4983"/>
                  </a:cubicBezTo>
                  <a:cubicBezTo>
                    <a:pt x="8253" y="4983"/>
                    <a:pt x="9240" y="4386"/>
                    <a:pt x="10199" y="4061"/>
                  </a:cubicBezTo>
                  <a:cubicBezTo>
                    <a:pt x="10263" y="4029"/>
                    <a:pt x="10295" y="3854"/>
                    <a:pt x="10390" y="3678"/>
                  </a:cubicBezTo>
                  <a:lnTo>
                    <a:pt x="9513" y="3471"/>
                  </a:lnTo>
                  <a:cubicBezTo>
                    <a:pt x="9513" y="1013"/>
                    <a:pt x="8731" y="949"/>
                    <a:pt x="7071" y="614"/>
                  </a:cubicBezTo>
                  <a:cubicBezTo>
                    <a:pt x="6899" y="576"/>
                    <a:pt x="6714" y="568"/>
                    <a:pt x="6527" y="568"/>
                  </a:cubicBezTo>
                  <a:cubicBezTo>
                    <a:pt x="6386" y="568"/>
                    <a:pt x="6243" y="572"/>
                    <a:pt x="6104" y="572"/>
                  </a:cubicBezTo>
                  <a:cubicBezTo>
                    <a:pt x="5809" y="572"/>
                    <a:pt x="5527" y="552"/>
                    <a:pt x="5299" y="423"/>
                  </a:cubicBezTo>
                  <a:cubicBezTo>
                    <a:pt x="4796" y="133"/>
                    <a:pt x="4354" y="1"/>
                    <a:pt x="39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19"/>
            <p:cNvSpPr/>
            <p:nvPr/>
          </p:nvSpPr>
          <p:spPr>
            <a:xfrm>
              <a:off x="2099985" y="2629541"/>
              <a:ext cx="426515" cy="307931"/>
            </a:xfrm>
            <a:custGeom>
              <a:rect b="b" l="l" r="r" t="t"/>
              <a:pathLst>
                <a:path extrusionOk="0" h="5959" w="8220">
                  <a:moveTo>
                    <a:pt x="687" y="0"/>
                  </a:moveTo>
                  <a:cubicBezTo>
                    <a:pt x="543" y="96"/>
                    <a:pt x="224" y="208"/>
                    <a:pt x="96" y="431"/>
                  </a:cubicBezTo>
                  <a:cubicBezTo>
                    <a:pt x="1" y="670"/>
                    <a:pt x="17" y="942"/>
                    <a:pt x="144" y="1165"/>
                  </a:cubicBezTo>
                  <a:cubicBezTo>
                    <a:pt x="368" y="1484"/>
                    <a:pt x="639" y="1788"/>
                    <a:pt x="958" y="2043"/>
                  </a:cubicBezTo>
                  <a:cubicBezTo>
                    <a:pt x="1996" y="2969"/>
                    <a:pt x="3097" y="3846"/>
                    <a:pt x="4086" y="4820"/>
                  </a:cubicBezTo>
                  <a:cubicBezTo>
                    <a:pt x="4883" y="5584"/>
                    <a:pt x="5257" y="5959"/>
                    <a:pt x="5652" y="5959"/>
                  </a:cubicBezTo>
                  <a:cubicBezTo>
                    <a:pt x="6017" y="5959"/>
                    <a:pt x="6400" y="5639"/>
                    <a:pt x="7150" y="5011"/>
                  </a:cubicBezTo>
                  <a:cubicBezTo>
                    <a:pt x="8220" y="4118"/>
                    <a:pt x="8220" y="3048"/>
                    <a:pt x="6975" y="2346"/>
                  </a:cubicBezTo>
                  <a:cubicBezTo>
                    <a:pt x="5794" y="1692"/>
                    <a:pt x="4501" y="1213"/>
                    <a:pt x="3240" y="718"/>
                  </a:cubicBezTo>
                  <a:cubicBezTo>
                    <a:pt x="2458" y="431"/>
                    <a:pt x="1628" y="256"/>
                    <a:pt x="6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19"/>
            <p:cNvSpPr/>
            <p:nvPr/>
          </p:nvSpPr>
          <p:spPr>
            <a:xfrm>
              <a:off x="3146708" y="1869317"/>
              <a:ext cx="300636" cy="293204"/>
            </a:xfrm>
            <a:custGeom>
              <a:rect b="b" l="l" r="r" t="t"/>
              <a:pathLst>
                <a:path extrusionOk="0" h="5674" w="5794">
                  <a:moveTo>
                    <a:pt x="2850" y="0"/>
                  </a:moveTo>
                  <a:cubicBezTo>
                    <a:pt x="2406" y="0"/>
                    <a:pt x="1923" y="127"/>
                    <a:pt x="1564" y="317"/>
                  </a:cubicBezTo>
                  <a:cubicBezTo>
                    <a:pt x="463" y="876"/>
                    <a:pt x="224" y="1993"/>
                    <a:pt x="255" y="3158"/>
                  </a:cubicBezTo>
                  <a:lnTo>
                    <a:pt x="0" y="3301"/>
                  </a:lnTo>
                  <a:cubicBezTo>
                    <a:pt x="335" y="3876"/>
                    <a:pt x="543" y="4658"/>
                    <a:pt x="1053" y="4993"/>
                  </a:cubicBezTo>
                  <a:cubicBezTo>
                    <a:pt x="1660" y="5408"/>
                    <a:pt x="2506" y="5456"/>
                    <a:pt x="3256" y="5615"/>
                  </a:cubicBezTo>
                  <a:cubicBezTo>
                    <a:pt x="3429" y="5653"/>
                    <a:pt x="3593" y="5673"/>
                    <a:pt x="3749" y="5673"/>
                  </a:cubicBezTo>
                  <a:cubicBezTo>
                    <a:pt x="4313" y="5673"/>
                    <a:pt x="4763" y="5411"/>
                    <a:pt x="5075" y="4786"/>
                  </a:cubicBezTo>
                  <a:cubicBezTo>
                    <a:pt x="5793" y="3333"/>
                    <a:pt x="5011" y="700"/>
                    <a:pt x="3479" y="110"/>
                  </a:cubicBezTo>
                  <a:cubicBezTo>
                    <a:pt x="3295" y="34"/>
                    <a:pt x="3078" y="0"/>
                    <a:pt x="28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19"/>
            <p:cNvSpPr/>
            <p:nvPr/>
          </p:nvSpPr>
          <p:spPr>
            <a:xfrm>
              <a:off x="2062885" y="2235528"/>
              <a:ext cx="257414" cy="218430"/>
            </a:xfrm>
            <a:custGeom>
              <a:rect b="b" l="l" r="r" t="t"/>
              <a:pathLst>
                <a:path extrusionOk="0" h="4227" w="4961">
                  <a:moveTo>
                    <a:pt x="3095" y="1"/>
                  </a:moveTo>
                  <a:cubicBezTo>
                    <a:pt x="2812" y="1"/>
                    <a:pt x="2500" y="101"/>
                    <a:pt x="2152" y="348"/>
                  </a:cubicBezTo>
                  <a:cubicBezTo>
                    <a:pt x="1881" y="555"/>
                    <a:pt x="1370" y="412"/>
                    <a:pt x="1003" y="539"/>
                  </a:cubicBezTo>
                  <a:cubicBezTo>
                    <a:pt x="700" y="635"/>
                    <a:pt x="237" y="890"/>
                    <a:pt x="205" y="1114"/>
                  </a:cubicBezTo>
                  <a:cubicBezTo>
                    <a:pt x="1" y="2670"/>
                    <a:pt x="695" y="4227"/>
                    <a:pt x="2424" y="4227"/>
                  </a:cubicBezTo>
                  <a:cubicBezTo>
                    <a:pt x="2450" y="4227"/>
                    <a:pt x="2477" y="4227"/>
                    <a:pt x="2503" y="4226"/>
                  </a:cubicBezTo>
                  <a:cubicBezTo>
                    <a:pt x="2528" y="4226"/>
                    <a:pt x="2553" y="4226"/>
                    <a:pt x="2577" y="4226"/>
                  </a:cubicBezTo>
                  <a:cubicBezTo>
                    <a:pt x="3741" y="4226"/>
                    <a:pt x="4332" y="3848"/>
                    <a:pt x="4801" y="2550"/>
                  </a:cubicBezTo>
                  <a:cubicBezTo>
                    <a:pt x="4961" y="2103"/>
                    <a:pt x="4961" y="1337"/>
                    <a:pt x="4674" y="1018"/>
                  </a:cubicBezTo>
                  <a:cubicBezTo>
                    <a:pt x="4240" y="529"/>
                    <a:pt x="3744" y="1"/>
                    <a:pt x="30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19"/>
            <p:cNvSpPr/>
            <p:nvPr/>
          </p:nvSpPr>
          <p:spPr>
            <a:xfrm>
              <a:off x="3892796" y="2149698"/>
              <a:ext cx="241017" cy="229747"/>
            </a:xfrm>
            <a:custGeom>
              <a:rect b="b" l="l" r="r" t="t"/>
              <a:pathLst>
                <a:path extrusionOk="0" h="4446" w="4645">
                  <a:moveTo>
                    <a:pt x="1236" y="1"/>
                  </a:moveTo>
                  <a:cubicBezTo>
                    <a:pt x="921" y="1"/>
                    <a:pt x="580" y="81"/>
                    <a:pt x="383" y="221"/>
                  </a:cubicBezTo>
                  <a:cubicBezTo>
                    <a:pt x="96" y="445"/>
                    <a:pt x="0" y="1067"/>
                    <a:pt x="16" y="1546"/>
                  </a:cubicBezTo>
                  <a:cubicBezTo>
                    <a:pt x="48" y="2025"/>
                    <a:pt x="320" y="2488"/>
                    <a:pt x="463" y="2950"/>
                  </a:cubicBezTo>
                  <a:cubicBezTo>
                    <a:pt x="770" y="3916"/>
                    <a:pt x="1384" y="4445"/>
                    <a:pt x="2162" y="4445"/>
                  </a:cubicBezTo>
                  <a:cubicBezTo>
                    <a:pt x="2476" y="4445"/>
                    <a:pt x="2818" y="4359"/>
                    <a:pt x="3176" y="4179"/>
                  </a:cubicBezTo>
                  <a:cubicBezTo>
                    <a:pt x="3703" y="3924"/>
                    <a:pt x="4134" y="3493"/>
                    <a:pt x="4645" y="3126"/>
                  </a:cubicBezTo>
                  <a:cubicBezTo>
                    <a:pt x="4198" y="2583"/>
                    <a:pt x="3910" y="2200"/>
                    <a:pt x="3575" y="1849"/>
                  </a:cubicBezTo>
                  <a:cubicBezTo>
                    <a:pt x="3001" y="1243"/>
                    <a:pt x="2490" y="572"/>
                    <a:pt x="1804" y="126"/>
                  </a:cubicBezTo>
                  <a:cubicBezTo>
                    <a:pt x="1666" y="40"/>
                    <a:pt x="1457" y="1"/>
                    <a:pt x="12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19"/>
            <p:cNvSpPr/>
            <p:nvPr/>
          </p:nvSpPr>
          <p:spPr>
            <a:xfrm>
              <a:off x="3405055" y="2241936"/>
              <a:ext cx="271683" cy="202204"/>
            </a:xfrm>
            <a:custGeom>
              <a:rect b="b" l="l" r="r" t="t"/>
              <a:pathLst>
                <a:path extrusionOk="0" h="3913" w="5236">
                  <a:moveTo>
                    <a:pt x="0" y="0"/>
                  </a:moveTo>
                  <a:lnTo>
                    <a:pt x="0" y="0"/>
                  </a:lnTo>
                  <a:cubicBezTo>
                    <a:pt x="431" y="1421"/>
                    <a:pt x="719" y="2458"/>
                    <a:pt x="1070" y="3479"/>
                  </a:cubicBezTo>
                  <a:cubicBezTo>
                    <a:pt x="1130" y="3646"/>
                    <a:pt x="1377" y="3913"/>
                    <a:pt x="1512" y="3913"/>
                  </a:cubicBezTo>
                  <a:cubicBezTo>
                    <a:pt x="1519" y="3913"/>
                    <a:pt x="1526" y="3912"/>
                    <a:pt x="1532" y="3910"/>
                  </a:cubicBezTo>
                  <a:cubicBezTo>
                    <a:pt x="2506" y="3671"/>
                    <a:pt x="3559" y="3527"/>
                    <a:pt x="4421" y="3049"/>
                  </a:cubicBezTo>
                  <a:cubicBezTo>
                    <a:pt x="5187" y="2618"/>
                    <a:pt x="5235" y="1405"/>
                    <a:pt x="4645" y="1229"/>
                  </a:cubicBezTo>
                  <a:cubicBezTo>
                    <a:pt x="3208" y="766"/>
                    <a:pt x="1740" y="447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19"/>
            <p:cNvSpPr/>
            <p:nvPr/>
          </p:nvSpPr>
          <p:spPr>
            <a:xfrm>
              <a:off x="2610089" y="2486818"/>
              <a:ext cx="220314" cy="184841"/>
            </a:xfrm>
            <a:custGeom>
              <a:rect b="b" l="l" r="r" t="t"/>
              <a:pathLst>
                <a:path extrusionOk="0" h="3577" w="4246">
                  <a:moveTo>
                    <a:pt x="1973" y="0"/>
                  </a:moveTo>
                  <a:cubicBezTo>
                    <a:pt x="1867" y="0"/>
                    <a:pt x="1767" y="16"/>
                    <a:pt x="1676" y="49"/>
                  </a:cubicBezTo>
                  <a:cubicBezTo>
                    <a:pt x="974" y="289"/>
                    <a:pt x="543" y="1262"/>
                    <a:pt x="1" y="1916"/>
                  </a:cubicBezTo>
                  <a:cubicBezTo>
                    <a:pt x="222" y="2676"/>
                    <a:pt x="1118" y="3576"/>
                    <a:pt x="1693" y="3576"/>
                  </a:cubicBezTo>
                  <a:cubicBezTo>
                    <a:pt x="1698" y="3576"/>
                    <a:pt x="1703" y="3576"/>
                    <a:pt x="1708" y="3576"/>
                  </a:cubicBezTo>
                  <a:cubicBezTo>
                    <a:pt x="2746" y="3528"/>
                    <a:pt x="4246" y="2395"/>
                    <a:pt x="4246" y="1661"/>
                  </a:cubicBezTo>
                  <a:cubicBezTo>
                    <a:pt x="4246" y="1118"/>
                    <a:pt x="2878" y="0"/>
                    <a:pt x="19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19"/>
            <p:cNvSpPr/>
            <p:nvPr/>
          </p:nvSpPr>
          <p:spPr>
            <a:xfrm>
              <a:off x="1235490" y="1403219"/>
              <a:ext cx="192139" cy="256773"/>
            </a:xfrm>
            <a:custGeom>
              <a:rect b="b" l="l" r="r" t="t"/>
              <a:pathLst>
                <a:path extrusionOk="0" h="4969" w="3703">
                  <a:moveTo>
                    <a:pt x="3463" y="1"/>
                  </a:moveTo>
                  <a:cubicBezTo>
                    <a:pt x="3192" y="81"/>
                    <a:pt x="2857" y="81"/>
                    <a:pt x="2681" y="256"/>
                  </a:cubicBezTo>
                  <a:cubicBezTo>
                    <a:pt x="1899" y="974"/>
                    <a:pt x="1165" y="1740"/>
                    <a:pt x="431" y="2522"/>
                  </a:cubicBezTo>
                  <a:cubicBezTo>
                    <a:pt x="272" y="2682"/>
                    <a:pt x="208" y="2921"/>
                    <a:pt x="0" y="3320"/>
                  </a:cubicBezTo>
                  <a:cubicBezTo>
                    <a:pt x="431" y="3895"/>
                    <a:pt x="910" y="4438"/>
                    <a:pt x="1405" y="4948"/>
                  </a:cubicBezTo>
                  <a:cubicBezTo>
                    <a:pt x="1421" y="4962"/>
                    <a:pt x="1451" y="4969"/>
                    <a:pt x="1489" y="4969"/>
                  </a:cubicBezTo>
                  <a:cubicBezTo>
                    <a:pt x="1711" y="4969"/>
                    <a:pt x="2233" y="4753"/>
                    <a:pt x="2314" y="4549"/>
                  </a:cubicBezTo>
                  <a:cubicBezTo>
                    <a:pt x="2825" y="3368"/>
                    <a:pt x="3240" y="2139"/>
                    <a:pt x="3623" y="911"/>
                  </a:cubicBezTo>
                  <a:cubicBezTo>
                    <a:pt x="3703" y="655"/>
                    <a:pt x="3511" y="304"/>
                    <a:pt x="34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19"/>
            <p:cNvSpPr/>
            <p:nvPr/>
          </p:nvSpPr>
          <p:spPr>
            <a:xfrm>
              <a:off x="3913500" y="2908269"/>
              <a:ext cx="192139" cy="256773"/>
            </a:xfrm>
            <a:custGeom>
              <a:rect b="b" l="l" r="r" t="t"/>
              <a:pathLst>
                <a:path extrusionOk="0" h="4969" w="3703">
                  <a:moveTo>
                    <a:pt x="3464" y="0"/>
                  </a:moveTo>
                  <a:cubicBezTo>
                    <a:pt x="3192" y="80"/>
                    <a:pt x="2857" y="80"/>
                    <a:pt x="2682" y="240"/>
                  </a:cubicBezTo>
                  <a:cubicBezTo>
                    <a:pt x="1900" y="974"/>
                    <a:pt x="1149" y="1740"/>
                    <a:pt x="415" y="2506"/>
                  </a:cubicBezTo>
                  <a:cubicBezTo>
                    <a:pt x="272" y="2666"/>
                    <a:pt x="208" y="2905"/>
                    <a:pt x="0" y="3304"/>
                  </a:cubicBezTo>
                  <a:cubicBezTo>
                    <a:pt x="431" y="3878"/>
                    <a:pt x="910" y="4437"/>
                    <a:pt x="1405" y="4948"/>
                  </a:cubicBezTo>
                  <a:cubicBezTo>
                    <a:pt x="1421" y="4962"/>
                    <a:pt x="1451" y="4968"/>
                    <a:pt x="1489" y="4968"/>
                  </a:cubicBezTo>
                  <a:cubicBezTo>
                    <a:pt x="1711" y="4968"/>
                    <a:pt x="2233" y="4753"/>
                    <a:pt x="2314" y="4549"/>
                  </a:cubicBezTo>
                  <a:cubicBezTo>
                    <a:pt x="2825" y="3352"/>
                    <a:pt x="3240" y="2123"/>
                    <a:pt x="3623" y="894"/>
                  </a:cubicBezTo>
                  <a:cubicBezTo>
                    <a:pt x="3703" y="639"/>
                    <a:pt x="3511" y="304"/>
                    <a:pt x="34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19"/>
            <p:cNvSpPr/>
            <p:nvPr/>
          </p:nvSpPr>
          <p:spPr>
            <a:xfrm>
              <a:off x="2864337" y="2325234"/>
              <a:ext cx="355274" cy="106140"/>
            </a:xfrm>
            <a:custGeom>
              <a:rect b="b" l="l" r="r" t="t"/>
              <a:pathLst>
                <a:path extrusionOk="0" h="2054" w="6847">
                  <a:moveTo>
                    <a:pt x="96" y="0"/>
                  </a:moveTo>
                  <a:lnTo>
                    <a:pt x="0" y="447"/>
                  </a:lnTo>
                  <a:cubicBezTo>
                    <a:pt x="878" y="750"/>
                    <a:pt x="1756" y="1085"/>
                    <a:pt x="2649" y="1325"/>
                  </a:cubicBezTo>
                  <a:cubicBezTo>
                    <a:pt x="3176" y="1484"/>
                    <a:pt x="3782" y="1421"/>
                    <a:pt x="4309" y="1612"/>
                  </a:cubicBezTo>
                  <a:cubicBezTo>
                    <a:pt x="5052" y="1881"/>
                    <a:pt x="5522" y="2054"/>
                    <a:pt x="5845" y="2054"/>
                  </a:cubicBezTo>
                  <a:cubicBezTo>
                    <a:pt x="6404" y="2054"/>
                    <a:pt x="6523" y="1538"/>
                    <a:pt x="6847" y="112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19"/>
            <p:cNvSpPr/>
            <p:nvPr/>
          </p:nvSpPr>
          <p:spPr>
            <a:xfrm>
              <a:off x="3824876" y="2461084"/>
              <a:ext cx="183889" cy="171716"/>
            </a:xfrm>
            <a:custGeom>
              <a:rect b="b" l="l" r="r" t="t"/>
              <a:pathLst>
                <a:path extrusionOk="0" h="3323" w="3544">
                  <a:moveTo>
                    <a:pt x="1918" y="1"/>
                  </a:moveTo>
                  <a:cubicBezTo>
                    <a:pt x="1824" y="1"/>
                    <a:pt x="1732" y="12"/>
                    <a:pt x="1645" y="36"/>
                  </a:cubicBezTo>
                  <a:cubicBezTo>
                    <a:pt x="559" y="388"/>
                    <a:pt x="1" y="1345"/>
                    <a:pt x="288" y="2478"/>
                  </a:cubicBezTo>
                  <a:cubicBezTo>
                    <a:pt x="368" y="2829"/>
                    <a:pt x="575" y="3117"/>
                    <a:pt x="878" y="3308"/>
                  </a:cubicBezTo>
                  <a:cubicBezTo>
                    <a:pt x="900" y="3318"/>
                    <a:pt x="926" y="3322"/>
                    <a:pt x="955" y="3322"/>
                  </a:cubicBezTo>
                  <a:cubicBezTo>
                    <a:pt x="1163" y="3322"/>
                    <a:pt x="1536" y="3089"/>
                    <a:pt x="1676" y="2893"/>
                  </a:cubicBezTo>
                  <a:cubicBezTo>
                    <a:pt x="2363" y="1983"/>
                    <a:pt x="2985" y="1042"/>
                    <a:pt x="3544" y="244"/>
                  </a:cubicBezTo>
                  <a:cubicBezTo>
                    <a:pt x="3097" y="164"/>
                    <a:pt x="2666" y="84"/>
                    <a:pt x="2203" y="36"/>
                  </a:cubicBezTo>
                  <a:cubicBezTo>
                    <a:pt x="2107" y="12"/>
                    <a:pt x="2012" y="1"/>
                    <a:pt x="19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19"/>
            <p:cNvSpPr/>
            <p:nvPr/>
          </p:nvSpPr>
          <p:spPr>
            <a:xfrm>
              <a:off x="4442647" y="2245398"/>
              <a:ext cx="139162" cy="170011"/>
            </a:xfrm>
            <a:custGeom>
              <a:rect b="b" l="l" r="r" t="t"/>
              <a:pathLst>
                <a:path extrusionOk="0" h="3290" w="2682">
                  <a:moveTo>
                    <a:pt x="2034" y="1"/>
                  </a:moveTo>
                  <a:cubicBezTo>
                    <a:pt x="1868" y="1"/>
                    <a:pt x="1678" y="34"/>
                    <a:pt x="1532" y="77"/>
                  </a:cubicBezTo>
                  <a:cubicBezTo>
                    <a:pt x="782" y="316"/>
                    <a:pt x="32" y="1513"/>
                    <a:pt x="0" y="2646"/>
                  </a:cubicBezTo>
                  <a:cubicBezTo>
                    <a:pt x="48" y="2742"/>
                    <a:pt x="128" y="3077"/>
                    <a:pt x="319" y="3221"/>
                  </a:cubicBezTo>
                  <a:cubicBezTo>
                    <a:pt x="386" y="3268"/>
                    <a:pt x="503" y="3289"/>
                    <a:pt x="625" y="3289"/>
                  </a:cubicBezTo>
                  <a:cubicBezTo>
                    <a:pt x="794" y="3289"/>
                    <a:pt x="973" y="3247"/>
                    <a:pt x="1038" y="3173"/>
                  </a:cubicBezTo>
                  <a:cubicBezTo>
                    <a:pt x="1596" y="2487"/>
                    <a:pt x="2107" y="1753"/>
                    <a:pt x="2554" y="987"/>
                  </a:cubicBezTo>
                  <a:cubicBezTo>
                    <a:pt x="2681" y="779"/>
                    <a:pt x="2538" y="284"/>
                    <a:pt x="2362" y="93"/>
                  </a:cubicBezTo>
                  <a:cubicBezTo>
                    <a:pt x="2303" y="26"/>
                    <a:pt x="2178" y="1"/>
                    <a:pt x="20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19"/>
            <p:cNvSpPr/>
            <p:nvPr/>
          </p:nvSpPr>
          <p:spPr>
            <a:xfrm>
              <a:off x="3207987" y="2584171"/>
              <a:ext cx="141653" cy="94875"/>
            </a:xfrm>
            <a:custGeom>
              <a:rect b="b" l="l" r="r" t="t"/>
              <a:pathLst>
                <a:path extrusionOk="0" h="1836" w="2730">
                  <a:moveTo>
                    <a:pt x="686" y="0"/>
                  </a:moveTo>
                  <a:cubicBezTo>
                    <a:pt x="431" y="0"/>
                    <a:pt x="192" y="112"/>
                    <a:pt x="48" y="304"/>
                  </a:cubicBezTo>
                  <a:cubicBezTo>
                    <a:pt x="0" y="543"/>
                    <a:pt x="80" y="782"/>
                    <a:pt x="255" y="942"/>
                  </a:cubicBezTo>
                  <a:cubicBezTo>
                    <a:pt x="878" y="1277"/>
                    <a:pt x="1532" y="1517"/>
                    <a:pt x="2298" y="1836"/>
                  </a:cubicBezTo>
                  <a:cubicBezTo>
                    <a:pt x="2474" y="1564"/>
                    <a:pt x="2729" y="1341"/>
                    <a:pt x="2729" y="1118"/>
                  </a:cubicBezTo>
                  <a:cubicBezTo>
                    <a:pt x="2713" y="846"/>
                    <a:pt x="2522" y="447"/>
                    <a:pt x="2330" y="367"/>
                  </a:cubicBezTo>
                  <a:cubicBezTo>
                    <a:pt x="1803" y="176"/>
                    <a:pt x="1245" y="48"/>
                    <a:pt x="6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19"/>
            <p:cNvSpPr/>
            <p:nvPr/>
          </p:nvSpPr>
          <p:spPr>
            <a:xfrm>
              <a:off x="2850380" y="2618586"/>
              <a:ext cx="108393" cy="112445"/>
            </a:xfrm>
            <a:custGeom>
              <a:rect b="b" l="l" r="r" t="t"/>
              <a:pathLst>
                <a:path extrusionOk="0" h="2176" w="2089">
                  <a:moveTo>
                    <a:pt x="836" y="1"/>
                  </a:moveTo>
                  <a:cubicBezTo>
                    <a:pt x="642" y="1"/>
                    <a:pt x="0" y="668"/>
                    <a:pt x="62" y="867"/>
                  </a:cubicBezTo>
                  <a:cubicBezTo>
                    <a:pt x="205" y="1345"/>
                    <a:pt x="668" y="1744"/>
                    <a:pt x="1003" y="2175"/>
                  </a:cubicBezTo>
                  <a:lnTo>
                    <a:pt x="1418" y="2127"/>
                  </a:lnTo>
                  <a:cubicBezTo>
                    <a:pt x="1626" y="1728"/>
                    <a:pt x="2088" y="1234"/>
                    <a:pt x="1993" y="978"/>
                  </a:cubicBezTo>
                  <a:cubicBezTo>
                    <a:pt x="1817" y="547"/>
                    <a:pt x="1306" y="180"/>
                    <a:pt x="860" y="5"/>
                  </a:cubicBezTo>
                  <a:cubicBezTo>
                    <a:pt x="853" y="2"/>
                    <a:pt x="845" y="1"/>
                    <a:pt x="8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19"/>
            <p:cNvSpPr/>
            <p:nvPr/>
          </p:nvSpPr>
          <p:spPr>
            <a:xfrm>
              <a:off x="245220" y="4475844"/>
              <a:ext cx="109223" cy="112341"/>
            </a:xfrm>
            <a:custGeom>
              <a:rect b="b" l="l" r="r" t="t"/>
              <a:pathLst>
                <a:path extrusionOk="0" h="2174" w="2105">
                  <a:moveTo>
                    <a:pt x="843" y="1"/>
                  </a:moveTo>
                  <a:cubicBezTo>
                    <a:pt x="656" y="1"/>
                    <a:pt x="0" y="679"/>
                    <a:pt x="62" y="865"/>
                  </a:cubicBezTo>
                  <a:cubicBezTo>
                    <a:pt x="205" y="1359"/>
                    <a:pt x="668" y="1742"/>
                    <a:pt x="1003" y="2173"/>
                  </a:cubicBezTo>
                  <a:lnTo>
                    <a:pt x="1434" y="2125"/>
                  </a:lnTo>
                  <a:cubicBezTo>
                    <a:pt x="1642" y="1742"/>
                    <a:pt x="2105" y="1248"/>
                    <a:pt x="1993" y="976"/>
                  </a:cubicBezTo>
                  <a:cubicBezTo>
                    <a:pt x="1817" y="561"/>
                    <a:pt x="1307" y="178"/>
                    <a:pt x="860" y="3"/>
                  </a:cubicBezTo>
                  <a:cubicBezTo>
                    <a:pt x="855" y="1"/>
                    <a:pt x="849" y="1"/>
                    <a:pt x="8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19"/>
            <p:cNvSpPr/>
            <p:nvPr/>
          </p:nvSpPr>
          <p:spPr>
            <a:xfrm>
              <a:off x="2477673" y="2352414"/>
              <a:ext cx="91893" cy="88313"/>
            </a:xfrm>
            <a:custGeom>
              <a:rect b="b" l="l" r="r" t="t"/>
              <a:pathLst>
                <a:path extrusionOk="0" h="1709" w="1771">
                  <a:moveTo>
                    <a:pt x="861" y="1"/>
                  </a:moveTo>
                  <a:cubicBezTo>
                    <a:pt x="574" y="368"/>
                    <a:pt x="254" y="703"/>
                    <a:pt x="63" y="1102"/>
                  </a:cubicBezTo>
                  <a:cubicBezTo>
                    <a:pt x="0" y="1212"/>
                    <a:pt x="463" y="1709"/>
                    <a:pt x="508" y="1709"/>
                  </a:cubicBezTo>
                  <a:cubicBezTo>
                    <a:pt x="509" y="1709"/>
                    <a:pt x="509" y="1709"/>
                    <a:pt x="510" y="1709"/>
                  </a:cubicBezTo>
                  <a:cubicBezTo>
                    <a:pt x="941" y="1421"/>
                    <a:pt x="1372" y="1134"/>
                    <a:pt x="1771" y="799"/>
                  </a:cubicBezTo>
                  <a:lnTo>
                    <a:pt x="86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19"/>
            <p:cNvSpPr/>
            <p:nvPr/>
          </p:nvSpPr>
          <p:spPr>
            <a:xfrm>
              <a:off x="706394" y="2777948"/>
              <a:ext cx="91893" cy="88313"/>
            </a:xfrm>
            <a:custGeom>
              <a:rect b="b" l="l" r="r" t="t"/>
              <a:pathLst>
                <a:path extrusionOk="0" h="1709" w="1771">
                  <a:moveTo>
                    <a:pt x="861" y="1"/>
                  </a:moveTo>
                  <a:cubicBezTo>
                    <a:pt x="574" y="368"/>
                    <a:pt x="255" y="703"/>
                    <a:pt x="63" y="1102"/>
                  </a:cubicBezTo>
                  <a:cubicBezTo>
                    <a:pt x="0" y="1212"/>
                    <a:pt x="448" y="1709"/>
                    <a:pt x="507" y="1709"/>
                  </a:cubicBezTo>
                  <a:cubicBezTo>
                    <a:pt x="508" y="1709"/>
                    <a:pt x="509" y="1709"/>
                    <a:pt x="510" y="1708"/>
                  </a:cubicBezTo>
                  <a:cubicBezTo>
                    <a:pt x="941" y="1421"/>
                    <a:pt x="1372" y="1134"/>
                    <a:pt x="1771" y="799"/>
                  </a:cubicBezTo>
                  <a:cubicBezTo>
                    <a:pt x="1308" y="400"/>
                    <a:pt x="1069" y="208"/>
                    <a:pt x="8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19"/>
            <p:cNvSpPr/>
            <p:nvPr/>
          </p:nvSpPr>
          <p:spPr>
            <a:xfrm>
              <a:off x="3369461" y="2949194"/>
              <a:ext cx="88624" cy="92705"/>
            </a:xfrm>
            <a:custGeom>
              <a:rect b="b" l="l" r="r" t="t"/>
              <a:pathLst>
                <a:path extrusionOk="0" h="1794" w="1708">
                  <a:moveTo>
                    <a:pt x="699" y="1"/>
                  </a:moveTo>
                  <a:cubicBezTo>
                    <a:pt x="606" y="1"/>
                    <a:pt x="324" y="246"/>
                    <a:pt x="0" y="437"/>
                  </a:cubicBezTo>
                  <a:lnTo>
                    <a:pt x="958" y="1794"/>
                  </a:lnTo>
                  <a:cubicBezTo>
                    <a:pt x="1213" y="1522"/>
                    <a:pt x="1708" y="1124"/>
                    <a:pt x="1660" y="996"/>
                  </a:cubicBezTo>
                  <a:cubicBezTo>
                    <a:pt x="1452" y="597"/>
                    <a:pt x="1069" y="294"/>
                    <a:pt x="718" y="6"/>
                  </a:cubicBezTo>
                  <a:cubicBezTo>
                    <a:pt x="713" y="3"/>
                    <a:pt x="707" y="1"/>
                    <a:pt x="69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19"/>
            <p:cNvSpPr/>
            <p:nvPr/>
          </p:nvSpPr>
          <p:spPr>
            <a:xfrm>
              <a:off x="686470" y="4349811"/>
              <a:ext cx="122610" cy="81543"/>
            </a:xfrm>
            <a:custGeom>
              <a:rect b="b" l="l" r="r" t="t"/>
              <a:pathLst>
                <a:path extrusionOk="0" h="1578" w="2363">
                  <a:moveTo>
                    <a:pt x="0" y="0"/>
                  </a:moveTo>
                  <a:cubicBezTo>
                    <a:pt x="806" y="1159"/>
                    <a:pt x="1169" y="1578"/>
                    <a:pt x="1633" y="1578"/>
                  </a:cubicBezTo>
                  <a:cubicBezTo>
                    <a:pt x="1840" y="1578"/>
                    <a:pt x="2067" y="1494"/>
                    <a:pt x="2362" y="1357"/>
                  </a:cubicBezTo>
                  <a:cubicBezTo>
                    <a:pt x="1867" y="447"/>
                    <a:pt x="1149" y="16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19"/>
            <p:cNvSpPr/>
            <p:nvPr/>
          </p:nvSpPr>
          <p:spPr>
            <a:xfrm>
              <a:off x="6256161" y="3927327"/>
              <a:ext cx="119289" cy="52398"/>
            </a:xfrm>
            <a:custGeom>
              <a:rect b="b" l="l" r="r" t="t"/>
              <a:pathLst>
                <a:path extrusionOk="0" h="1014" w="2299">
                  <a:moveTo>
                    <a:pt x="976" y="0"/>
                  </a:moveTo>
                  <a:cubicBezTo>
                    <a:pt x="634" y="0"/>
                    <a:pt x="330" y="144"/>
                    <a:pt x="0" y="420"/>
                  </a:cubicBezTo>
                  <a:cubicBezTo>
                    <a:pt x="410" y="813"/>
                    <a:pt x="807" y="1014"/>
                    <a:pt x="1205" y="1014"/>
                  </a:cubicBezTo>
                  <a:cubicBezTo>
                    <a:pt x="1566" y="1014"/>
                    <a:pt x="1926" y="849"/>
                    <a:pt x="2298" y="516"/>
                  </a:cubicBezTo>
                  <a:cubicBezTo>
                    <a:pt x="1760" y="168"/>
                    <a:pt x="1346" y="0"/>
                    <a:pt x="9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19"/>
            <p:cNvSpPr/>
            <p:nvPr/>
          </p:nvSpPr>
          <p:spPr>
            <a:xfrm>
              <a:off x="5555578" y="3153719"/>
              <a:ext cx="107718" cy="52502"/>
            </a:xfrm>
            <a:custGeom>
              <a:rect b="b" l="l" r="r" t="t"/>
              <a:pathLst>
                <a:path extrusionOk="0" h="1016" w="2076">
                  <a:moveTo>
                    <a:pt x="677" y="0"/>
                  </a:moveTo>
                  <a:cubicBezTo>
                    <a:pt x="466" y="0"/>
                    <a:pt x="220" y="223"/>
                    <a:pt x="1" y="325"/>
                  </a:cubicBezTo>
                  <a:cubicBezTo>
                    <a:pt x="176" y="565"/>
                    <a:pt x="336" y="996"/>
                    <a:pt x="527" y="1012"/>
                  </a:cubicBezTo>
                  <a:cubicBezTo>
                    <a:pt x="573" y="1015"/>
                    <a:pt x="618" y="1016"/>
                    <a:pt x="664" y="1016"/>
                  </a:cubicBezTo>
                  <a:cubicBezTo>
                    <a:pt x="1131" y="1016"/>
                    <a:pt x="1610" y="877"/>
                    <a:pt x="2075" y="804"/>
                  </a:cubicBezTo>
                  <a:cubicBezTo>
                    <a:pt x="2075" y="692"/>
                    <a:pt x="2075" y="581"/>
                    <a:pt x="2075" y="469"/>
                  </a:cubicBezTo>
                  <a:cubicBezTo>
                    <a:pt x="1628" y="309"/>
                    <a:pt x="1197" y="86"/>
                    <a:pt x="735" y="6"/>
                  </a:cubicBezTo>
                  <a:cubicBezTo>
                    <a:pt x="716" y="2"/>
                    <a:pt x="697" y="0"/>
                    <a:pt x="6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19"/>
            <p:cNvSpPr/>
            <p:nvPr/>
          </p:nvSpPr>
          <p:spPr>
            <a:xfrm>
              <a:off x="215281" y="4827277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6" y="48"/>
                  </a:moveTo>
                  <a:lnTo>
                    <a:pt x="0" y="336"/>
                  </a:lnTo>
                  <a:lnTo>
                    <a:pt x="942" y="1564"/>
                  </a:lnTo>
                  <a:cubicBezTo>
                    <a:pt x="1118" y="1325"/>
                    <a:pt x="1421" y="1118"/>
                    <a:pt x="1453" y="862"/>
                  </a:cubicBezTo>
                  <a:cubicBezTo>
                    <a:pt x="1533" y="0"/>
                    <a:pt x="830" y="144"/>
                    <a:pt x="336" y="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19"/>
            <p:cNvSpPr/>
            <p:nvPr/>
          </p:nvSpPr>
          <p:spPr>
            <a:xfrm>
              <a:off x="5271547" y="3712312"/>
              <a:ext cx="79544" cy="92447"/>
            </a:xfrm>
            <a:custGeom>
              <a:rect b="b" l="l" r="r" t="t"/>
              <a:pathLst>
                <a:path extrusionOk="0" h="1789" w="1533">
                  <a:moveTo>
                    <a:pt x="176" y="1"/>
                  </a:moveTo>
                  <a:cubicBezTo>
                    <a:pt x="112" y="623"/>
                    <a:pt x="48" y="1166"/>
                    <a:pt x="0" y="1788"/>
                  </a:cubicBezTo>
                  <a:cubicBezTo>
                    <a:pt x="320" y="1485"/>
                    <a:pt x="575" y="1261"/>
                    <a:pt x="830" y="1038"/>
                  </a:cubicBezTo>
                  <a:cubicBezTo>
                    <a:pt x="1054" y="846"/>
                    <a:pt x="1293" y="687"/>
                    <a:pt x="1533" y="511"/>
                  </a:cubicBezTo>
                  <a:cubicBezTo>
                    <a:pt x="1293" y="368"/>
                    <a:pt x="1054" y="240"/>
                    <a:pt x="814" y="112"/>
                  </a:cubicBezTo>
                  <a:cubicBezTo>
                    <a:pt x="607" y="49"/>
                    <a:pt x="384" y="17"/>
                    <a:pt x="17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19"/>
            <p:cNvSpPr/>
            <p:nvPr/>
          </p:nvSpPr>
          <p:spPr>
            <a:xfrm>
              <a:off x="4118039" y="3930841"/>
              <a:ext cx="72072" cy="80045"/>
            </a:xfrm>
            <a:custGeom>
              <a:rect b="b" l="l" r="r" t="t"/>
              <a:pathLst>
                <a:path extrusionOk="0" h="1549" w="1389">
                  <a:moveTo>
                    <a:pt x="671" y="1"/>
                  </a:moveTo>
                  <a:cubicBezTo>
                    <a:pt x="447" y="240"/>
                    <a:pt x="128" y="464"/>
                    <a:pt x="48" y="767"/>
                  </a:cubicBezTo>
                  <a:cubicBezTo>
                    <a:pt x="0" y="926"/>
                    <a:pt x="351" y="1198"/>
                    <a:pt x="623" y="1549"/>
                  </a:cubicBezTo>
                  <a:cubicBezTo>
                    <a:pt x="958" y="1214"/>
                    <a:pt x="1389" y="926"/>
                    <a:pt x="1341" y="815"/>
                  </a:cubicBezTo>
                  <a:cubicBezTo>
                    <a:pt x="1213" y="512"/>
                    <a:pt x="910" y="272"/>
                    <a:pt x="6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19"/>
            <p:cNvSpPr/>
            <p:nvPr/>
          </p:nvSpPr>
          <p:spPr>
            <a:xfrm>
              <a:off x="531586" y="4911402"/>
              <a:ext cx="102737" cy="57773"/>
            </a:xfrm>
            <a:custGeom>
              <a:rect b="b" l="l" r="r" t="t"/>
              <a:pathLst>
                <a:path extrusionOk="0" h="1118" w="1980">
                  <a:moveTo>
                    <a:pt x="97" y="0"/>
                  </a:moveTo>
                  <a:lnTo>
                    <a:pt x="1" y="304"/>
                  </a:lnTo>
                  <a:cubicBezTo>
                    <a:pt x="503" y="841"/>
                    <a:pt x="874" y="1117"/>
                    <a:pt x="1210" y="1117"/>
                  </a:cubicBezTo>
                  <a:cubicBezTo>
                    <a:pt x="1473" y="1117"/>
                    <a:pt x="1714" y="949"/>
                    <a:pt x="1980" y="607"/>
                  </a:cubicBezTo>
                  <a:lnTo>
                    <a:pt x="9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19"/>
            <p:cNvSpPr/>
            <p:nvPr/>
          </p:nvSpPr>
          <p:spPr>
            <a:xfrm>
              <a:off x="1592371" y="4757156"/>
              <a:ext cx="48100" cy="112238"/>
            </a:xfrm>
            <a:custGeom>
              <a:rect b="b" l="l" r="r" t="t"/>
              <a:pathLst>
                <a:path extrusionOk="0" h="2172" w="927">
                  <a:moveTo>
                    <a:pt x="926" y="1"/>
                  </a:moveTo>
                  <a:lnTo>
                    <a:pt x="926" y="1"/>
                  </a:lnTo>
                  <a:cubicBezTo>
                    <a:pt x="1" y="671"/>
                    <a:pt x="783" y="2139"/>
                    <a:pt x="815" y="2171"/>
                  </a:cubicBezTo>
                  <a:cubicBezTo>
                    <a:pt x="862" y="1373"/>
                    <a:pt x="894" y="767"/>
                    <a:pt x="9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19"/>
            <p:cNvSpPr/>
            <p:nvPr/>
          </p:nvSpPr>
          <p:spPr>
            <a:xfrm>
              <a:off x="6235458" y="4556765"/>
              <a:ext cx="511766" cy="468951"/>
            </a:xfrm>
            <a:custGeom>
              <a:rect b="b" l="l" r="r" t="t"/>
              <a:pathLst>
                <a:path extrusionOk="0" h="9075" w="9863">
                  <a:moveTo>
                    <a:pt x="4485" y="1"/>
                  </a:moveTo>
                  <a:cubicBezTo>
                    <a:pt x="2984" y="256"/>
                    <a:pt x="1644" y="416"/>
                    <a:pt x="670" y="1613"/>
                  </a:cubicBezTo>
                  <a:cubicBezTo>
                    <a:pt x="144" y="2251"/>
                    <a:pt x="0" y="2762"/>
                    <a:pt x="543" y="3448"/>
                  </a:cubicBezTo>
                  <a:cubicBezTo>
                    <a:pt x="910" y="3911"/>
                    <a:pt x="1165" y="4453"/>
                    <a:pt x="1500" y="4932"/>
                  </a:cubicBezTo>
                  <a:cubicBezTo>
                    <a:pt x="1803" y="5379"/>
                    <a:pt x="2043" y="6033"/>
                    <a:pt x="2458" y="6193"/>
                  </a:cubicBezTo>
                  <a:cubicBezTo>
                    <a:pt x="3830" y="6720"/>
                    <a:pt x="4852" y="7629"/>
                    <a:pt x="5825" y="8651"/>
                  </a:cubicBezTo>
                  <a:cubicBezTo>
                    <a:pt x="6087" y="8931"/>
                    <a:pt x="6366" y="9075"/>
                    <a:pt x="6667" y="9075"/>
                  </a:cubicBezTo>
                  <a:cubicBezTo>
                    <a:pt x="6880" y="9075"/>
                    <a:pt x="7104" y="9003"/>
                    <a:pt x="7341" y="8858"/>
                  </a:cubicBezTo>
                  <a:cubicBezTo>
                    <a:pt x="7772" y="8619"/>
                    <a:pt x="8203" y="8348"/>
                    <a:pt x="8602" y="8044"/>
                  </a:cubicBezTo>
                  <a:cubicBezTo>
                    <a:pt x="8810" y="7853"/>
                    <a:pt x="9049" y="7486"/>
                    <a:pt x="9017" y="7230"/>
                  </a:cubicBezTo>
                  <a:cubicBezTo>
                    <a:pt x="8825" y="5826"/>
                    <a:pt x="9113" y="4517"/>
                    <a:pt x="9639" y="3241"/>
                  </a:cubicBezTo>
                  <a:cubicBezTo>
                    <a:pt x="9863" y="2650"/>
                    <a:pt x="9767" y="2283"/>
                    <a:pt x="9065" y="2028"/>
                  </a:cubicBezTo>
                  <a:cubicBezTo>
                    <a:pt x="8059" y="1645"/>
                    <a:pt x="7118" y="1070"/>
                    <a:pt x="6128" y="607"/>
                  </a:cubicBezTo>
                  <a:cubicBezTo>
                    <a:pt x="5554" y="352"/>
                    <a:pt x="4947" y="160"/>
                    <a:pt x="44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19"/>
            <p:cNvSpPr/>
            <p:nvPr/>
          </p:nvSpPr>
          <p:spPr>
            <a:xfrm>
              <a:off x="6107089" y="4115161"/>
              <a:ext cx="343703" cy="378829"/>
            </a:xfrm>
            <a:custGeom>
              <a:rect b="b" l="l" r="r" t="t"/>
              <a:pathLst>
                <a:path extrusionOk="0" h="7331" w="6624">
                  <a:moveTo>
                    <a:pt x="3396" y="1"/>
                  </a:moveTo>
                  <a:cubicBezTo>
                    <a:pt x="3104" y="1"/>
                    <a:pt x="2825" y="208"/>
                    <a:pt x="2554" y="631"/>
                  </a:cubicBezTo>
                  <a:cubicBezTo>
                    <a:pt x="1692" y="1940"/>
                    <a:pt x="942" y="3360"/>
                    <a:pt x="160" y="4733"/>
                  </a:cubicBezTo>
                  <a:cubicBezTo>
                    <a:pt x="80" y="4876"/>
                    <a:pt x="80" y="5052"/>
                    <a:pt x="0" y="5483"/>
                  </a:cubicBezTo>
                  <a:cubicBezTo>
                    <a:pt x="367" y="5882"/>
                    <a:pt x="846" y="6392"/>
                    <a:pt x="1341" y="6887"/>
                  </a:cubicBezTo>
                  <a:cubicBezTo>
                    <a:pt x="1630" y="7160"/>
                    <a:pt x="1903" y="7330"/>
                    <a:pt x="2161" y="7330"/>
                  </a:cubicBezTo>
                  <a:cubicBezTo>
                    <a:pt x="2431" y="7330"/>
                    <a:pt x="2684" y="7144"/>
                    <a:pt x="2921" y="6696"/>
                  </a:cubicBezTo>
                  <a:cubicBezTo>
                    <a:pt x="3017" y="6488"/>
                    <a:pt x="3384" y="6392"/>
                    <a:pt x="3639" y="6297"/>
                  </a:cubicBezTo>
                  <a:cubicBezTo>
                    <a:pt x="4453" y="5945"/>
                    <a:pt x="5299" y="5674"/>
                    <a:pt x="6065" y="5259"/>
                  </a:cubicBezTo>
                  <a:cubicBezTo>
                    <a:pt x="6512" y="5020"/>
                    <a:pt x="6623" y="4589"/>
                    <a:pt x="6240" y="4078"/>
                  </a:cubicBezTo>
                  <a:cubicBezTo>
                    <a:pt x="5889" y="3599"/>
                    <a:pt x="5714" y="2993"/>
                    <a:pt x="5427" y="2482"/>
                  </a:cubicBezTo>
                  <a:cubicBezTo>
                    <a:pt x="5107" y="1828"/>
                    <a:pt x="4724" y="1206"/>
                    <a:pt x="4309" y="615"/>
                  </a:cubicBezTo>
                  <a:cubicBezTo>
                    <a:pt x="3990" y="208"/>
                    <a:pt x="3687" y="1"/>
                    <a:pt x="33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19"/>
            <p:cNvSpPr/>
            <p:nvPr/>
          </p:nvSpPr>
          <p:spPr>
            <a:xfrm>
              <a:off x="5149819" y="4704862"/>
              <a:ext cx="247659" cy="377641"/>
            </a:xfrm>
            <a:custGeom>
              <a:rect b="b" l="l" r="r" t="t"/>
              <a:pathLst>
                <a:path extrusionOk="0" h="7308" w="4773">
                  <a:moveTo>
                    <a:pt x="1481" y="1"/>
                  </a:moveTo>
                  <a:cubicBezTo>
                    <a:pt x="1354" y="1"/>
                    <a:pt x="1062" y="185"/>
                    <a:pt x="990" y="343"/>
                  </a:cubicBezTo>
                  <a:cubicBezTo>
                    <a:pt x="639" y="1109"/>
                    <a:pt x="320" y="1891"/>
                    <a:pt x="0" y="2689"/>
                  </a:cubicBezTo>
                  <a:cubicBezTo>
                    <a:pt x="144" y="4540"/>
                    <a:pt x="862" y="5960"/>
                    <a:pt x="2267" y="6966"/>
                  </a:cubicBezTo>
                  <a:cubicBezTo>
                    <a:pt x="2575" y="7175"/>
                    <a:pt x="3057" y="7308"/>
                    <a:pt x="3478" y="7308"/>
                  </a:cubicBezTo>
                  <a:cubicBezTo>
                    <a:pt x="3668" y="7308"/>
                    <a:pt x="3846" y="7281"/>
                    <a:pt x="3990" y="7221"/>
                  </a:cubicBezTo>
                  <a:cubicBezTo>
                    <a:pt x="4357" y="7046"/>
                    <a:pt x="4629" y="6279"/>
                    <a:pt x="4677" y="5753"/>
                  </a:cubicBezTo>
                  <a:cubicBezTo>
                    <a:pt x="4756" y="4700"/>
                    <a:pt x="4772" y="3630"/>
                    <a:pt x="4708" y="2577"/>
                  </a:cubicBezTo>
                  <a:cubicBezTo>
                    <a:pt x="4708" y="2258"/>
                    <a:pt x="4645" y="1795"/>
                    <a:pt x="4437" y="1667"/>
                  </a:cubicBezTo>
                  <a:cubicBezTo>
                    <a:pt x="3496" y="1061"/>
                    <a:pt x="2522" y="502"/>
                    <a:pt x="1517" y="8"/>
                  </a:cubicBezTo>
                  <a:cubicBezTo>
                    <a:pt x="1507" y="3"/>
                    <a:pt x="1495" y="1"/>
                    <a:pt x="14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19"/>
            <p:cNvSpPr/>
            <p:nvPr/>
          </p:nvSpPr>
          <p:spPr>
            <a:xfrm>
              <a:off x="5836652" y="4938944"/>
              <a:ext cx="336439" cy="216828"/>
            </a:xfrm>
            <a:custGeom>
              <a:rect b="b" l="l" r="r" t="t"/>
              <a:pathLst>
                <a:path extrusionOk="0" h="4196" w="6484">
                  <a:moveTo>
                    <a:pt x="5692" y="1"/>
                  </a:moveTo>
                  <a:cubicBezTo>
                    <a:pt x="5591" y="1"/>
                    <a:pt x="5474" y="19"/>
                    <a:pt x="5340" y="58"/>
                  </a:cubicBezTo>
                  <a:cubicBezTo>
                    <a:pt x="3840" y="489"/>
                    <a:pt x="2340" y="888"/>
                    <a:pt x="840" y="1335"/>
                  </a:cubicBezTo>
                  <a:cubicBezTo>
                    <a:pt x="600" y="1414"/>
                    <a:pt x="393" y="1574"/>
                    <a:pt x="281" y="1797"/>
                  </a:cubicBezTo>
                  <a:cubicBezTo>
                    <a:pt x="1" y="2513"/>
                    <a:pt x="1147" y="3699"/>
                    <a:pt x="1929" y="3699"/>
                  </a:cubicBezTo>
                  <a:cubicBezTo>
                    <a:pt x="1949" y="3699"/>
                    <a:pt x="1969" y="3698"/>
                    <a:pt x="1989" y="3696"/>
                  </a:cubicBezTo>
                  <a:cubicBezTo>
                    <a:pt x="2060" y="3693"/>
                    <a:pt x="2131" y="3692"/>
                    <a:pt x="2202" y="3692"/>
                  </a:cubicBezTo>
                  <a:cubicBezTo>
                    <a:pt x="2868" y="3692"/>
                    <a:pt x="3542" y="3817"/>
                    <a:pt x="4191" y="3904"/>
                  </a:cubicBezTo>
                  <a:cubicBezTo>
                    <a:pt x="4558" y="3968"/>
                    <a:pt x="4909" y="4064"/>
                    <a:pt x="5244" y="4191"/>
                  </a:cubicBezTo>
                  <a:cubicBezTo>
                    <a:pt x="5294" y="4194"/>
                    <a:pt x="5341" y="4195"/>
                    <a:pt x="5388" y="4195"/>
                  </a:cubicBezTo>
                  <a:cubicBezTo>
                    <a:pt x="6175" y="4195"/>
                    <a:pt x="6484" y="3807"/>
                    <a:pt x="6393" y="2962"/>
                  </a:cubicBezTo>
                  <a:cubicBezTo>
                    <a:pt x="6330" y="2292"/>
                    <a:pt x="6377" y="1574"/>
                    <a:pt x="6330" y="888"/>
                  </a:cubicBezTo>
                  <a:cubicBezTo>
                    <a:pt x="6303" y="401"/>
                    <a:pt x="6168" y="1"/>
                    <a:pt x="56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19"/>
            <p:cNvSpPr/>
            <p:nvPr/>
          </p:nvSpPr>
          <p:spPr>
            <a:xfrm>
              <a:off x="6709916" y="4975167"/>
              <a:ext cx="272513" cy="284936"/>
            </a:xfrm>
            <a:custGeom>
              <a:rect b="b" l="l" r="r" t="t"/>
              <a:pathLst>
                <a:path extrusionOk="0" h="5514" w="5252">
                  <a:moveTo>
                    <a:pt x="4022" y="1"/>
                  </a:moveTo>
                  <a:cubicBezTo>
                    <a:pt x="3783" y="1"/>
                    <a:pt x="3544" y="7"/>
                    <a:pt x="3304" y="27"/>
                  </a:cubicBezTo>
                  <a:cubicBezTo>
                    <a:pt x="2411" y="123"/>
                    <a:pt x="1644" y="426"/>
                    <a:pt x="1293" y="1384"/>
                  </a:cubicBezTo>
                  <a:cubicBezTo>
                    <a:pt x="1102" y="1862"/>
                    <a:pt x="942" y="2405"/>
                    <a:pt x="607" y="2756"/>
                  </a:cubicBezTo>
                  <a:cubicBezTo>
                    <a:pt x="1" y="3347"/>
                    <a:pt x="1" y="3793"/>
                    <a:pt x="607" y="4336"/>
                  </a:cubicBezTo>
                  <a:cubicBezTo>
                    <a:pt x="799" y="4512"/>
                    <a:pt x="878" y="4831"/>
                    <a:pt x="1102" y="4958"/>
                  </a:cubicBezTo>
                  <a:cubicBezTo>
                    <a:pt x="1473" y="5165"/>
                    <a:pt x="1940" y="5514"/>
                    <a:pt x="2287" y="5514"/>
                  </a:cubicBezTo>
                  <a:cubicBezTo>
                    <a:pt x="2342" y="5514"/>
                    <a:pt x="2394" y="5505"/>
                    <a:pt x="2442" y="5485"/>
                  </a:cubicBezTo>
                  <a:cubicBezTo>
                    <a:pt x="2794" y="5357"/>
                    <a:pt x="2969" y="4687"/>
                    <a:pt x="3161" y="4224"/>
                  </a:cubicBezTo>
                  <a:cubicBezTo>
                    <a:pt x="3224" y="4065"/>
                    <a:pt x="3145" y="3841"/>
                    <a:pt x="3145" y="3666"/>
                  </a:cubicBezTo>
                  <a:cubicBezTo>
                    <a:pt x="4230" y="3267"/>
                    <a:pt x="5251" y="1192"/>
                    <a:pt x="4980" y="11"/>
                  </a:cubicBezTo>
                  <a:cubicBezTo>
                    <a:pt x="4661" y="11"/>
                    <a:pt x="4342" y="1"/>
                    <a:pt x="40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19"/>
            <p:cNvSpPr/>
            <p:nvPr/>
          </p:nvSpPr>
          <p:spPr>
            <a:xfrm>
              <a:off x="6275204" y="4973617"/>
              <a:ext cx="300636" cy="237860"/>
            </a:xfrm>
            <a:custGeom>
              <a:rect b="b" l="l" r="r" t="t"/>
              <a:pathLst>
                <a:path extrusionOk="0" h="4603" w="5794">
                  <a:moveTo>
                    <a:pt x="1625" y="1"/>
                  </a:moveTo>
                  <a:cubicBezTo>
                    <a:pt x="1451" y="1"/>
                    <a:pt x="1307" y="32"/>
                    <a:pt x="1229" y="105"/>
                  </a:cubicBezTo>
                  <a:cubicBezTo>
                    <a:pt x="686" y="616"/>
                    <a:pt x="431" y="1446"/>
                    <a:pt x="0" y="2275"/>
                  </a:cubicBezTo>
                  <a:cubicBezTo>
                    <a:pt x="176" y="2467"/>
                    <a:pt x="383" y="2642"/>
                    <a:pt x="607" y="2786"/>
                  </a:cubicBezTo>
                  <a:cubicBezTo>
                    <a:pt x="1819" y="3393"/>
                    <a:pt x="3032" y="4031"/>
                    <a:pt x="4277" y="4542"/>
                  </a:cubicBezTo>
                  <a:cubicBezTo>
                    <a:pt x="4379" y="4583"/>
                    <a:pt x="4508" y="4602"/>
                    <a:pt x="4647" y="4602"/>
                  </a:cubicBezTo>
                  <a:cubicBezTo>
                    <a:pt x="4987" y="4602"/>
                    <a:pt x="5379" y="4488"/>
                    <a:pt x="5538" y="4318"/>
                  </a:cubicBezTo>
                  <a:cubicBezTo>
                    <a:pt x="5761" y="4095"/>
                    <a:pt x="5793" y="3345"/>
                    <a:pt x="5586" y="3105"/>
                  </a:cubicBezTo>
                  <a:cubicBezTo>
                    <a:pt x="4772" y="2116"/>
                    <a:pt x="3846" y="1206"/>
                    <a:pt x="2857" y="376"/>
                  </a:cubicBezTo>
                  <a:cubicBezTo>
                    <a:pt x="2579" y="165"/>
                    <a:pt x="2023" y="1"/>
                    <a:pt x="16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19"/>
            <p:cNvSpPr/>
            <p:nvPr/>
          </p:nvSpPr>
          <p:spPr>
            <a:xfrm>
              <a:off x="5571300" y="4811258"/>
              <a:ext cx="287405" cy="228817"/>
            </a:xfrm>
            <a:custGeom>
              <a:rect b="b" l="l" r="r" t="t"/>
              <a:pathLst>
                <a:path extrusionOk="0" h="4428" w="5539">
                  <a:moveTo>
                    <a:pt x="3545" y="1"/>
                  </a:moveTo>
                  <a:cubicBezTo>
                    <a:pt x="3309" y="1"/>
                    <a:pt x="3119" y="38"/>
                    <a:pt x="3065" y="119"/>
                  </a:cubicBezTo>
                  <a:cubicBezTo>
                    <a:pt x="2490" y="949"/>
                    <a:pt x="1597" y="709"/>
                    <a:pt x="910" y="1061"/>
                  </a:cubicBezTo>
                  <a:cubicBezTo>
                    <a:pt x="575" y="1252"/>
                    <a:pt x="33" y="1523"/>
                    <a:pt x="17" y="1779"/>
                  </a:cubicBezTo>
                  <a:cubicBezTo>
                    <a:pt x="1" y="2146"/>
                    <a:pt x="288" y="2641"/>
                    <a:pt x="591" y="2912"/>
                  </a:cubicBezTo>
                  <a:cubicBezTo>
                    <a:pt x="1150" y="3375"/>
                    <a:pt x="1740" y="3806"/>
                    <a:pt x="2363" y="4173"/>
                  </a:cubicBezTo>
                  <a:cubicBezTo>
                    <a:pt x="2522" y="4284"/>
                    <a:pt x="2730" y="4300"/>
                    <a:pt x="3145" y="4428"/>
                  </a:cubicBezTo>
                  <a:cubicBezTo>
                    <a:pt x="3512" y="4189"/>
                    <a:pt x="3863" y="3901"/>
                    <a:pt x="4182" y="3598"/>
                  </a:cubicBezTo>
                  <a:cubicBezTo>
                    <a:pt x="4469" y="3263"/>
                    <a:pt x="4613" y="2800"/>
                    <a:pt x="4900" y="2465"/>
                  </a:cubicBezTo>
                  <a:cubicBezTo>
                    <a:pt x="5539" y="1731"/>
                    <a:pt x="5156" y="901"/>
                    <a:pt x="4804" y="374"/>
                  </a:cubicBezTo>
                  <a:cubicBezTo>
                    <a:pt x="4646" y="142"/>
                    <a:pt x="4006" y="1"/>
                    <a:pt x="35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19"/>
            <p:cNvSpPr/>
            <p:nvPr/>
          </p:nvSpPr>
          <p:spPr>
            <a:xfrm>
              <a:off x="5515833" y="4961680"/>
              <a:ext cx="127591" cy="113065"/>
            </a:xfrm>
            <a:custGeom>
              <a:rect b="b" l="l" r="r" t="t"/>
              <a:pathLst>
                <a:path extrusionOk="0" h="2188" w="2459">
                  <a:moveTo>
                    <a:pt x="415" y="1"/>
                  </a:moveTo>
                  <a:lnTo>
                    <a:pt x="0" y="192"/>
                  </a:lnTo>
                  <a:cubicBezTo>
                    <a:pt x="32" y="847"/>
                    <a:pt x="80" y="1517"/>
                    <a:pt x="112" y="2187"/>
                  </a:cubicBezTo>
                  <a:lnTo>
                    <a:pt x="2394" y="1820"/>
                  </a:lnTo>
                  <a:lnTo>
                    <a:pt x="2458" y="1373"/>
                  </a:lnTo>
                  <a:lnTo>
                    <a:pt x="4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19"/>
            <p:cNvSpPr/>
            <p:nvPr/>
          </p:nvSpPr>
          <p:spPr>
            <a:xfrm>
              <a:off x="5153970" y="5094482"/>
              <a:ext cx="104398" cy="109809"/>
            </a:xfrm>
            <a:custGeom>
              <a:rect b="b" l="l" r="r" t="t"/>
              <a:pathLst>
                <a:path extrusionOk="0" h="2125" w="2012">
                  <a:moveTo>
                    <a:pt x="1469" y="0"/>
                  </a:moveTo>
                  <a:lnTo>
                    <a:pt x="0" y="1038"/>
                  </a:lnTo>
                  <a:cubicBezTo>
                    <a:pt x="451" y="1551"/>
                    <a:pt x="750" y="2124"/>
                    <a:pt x="943" y="2124"/>
                  </a:cubicBezTo>
                  <a:cubicBezTo>
                    <a:pt x="948" y="2124"/>
                    <a:pt x="953" y="2124"/>
                    <a:pt x="958" y="2123"/>
                  </a:cubicBezTo>
                  <a:cubicBezTo>
                    <a:pt x="1644" y="1995"/>
                    <a:pt x="2011" y="1437"/>
                    <a:pt x="1931" y="718"/>
                  </a:cubicBezTo>
                  <a:cubicBezTo>
                    <a:pt x="1899" y="463"/>
                    <a:pt x="1628" y="240"/>
                    <a:pt x="14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19"/>
            <p:cNvSpPr/>
            <p:nvPr/>
          </p:nvSpPr>
          <p:spPr>
            <a:xfrm>
              <a:off x="6197321" y="4891611"/>
              <a:ext cx="48930" cy="112186"/>
            </a:xfrm>
            <a:custGeom>
              <a:rect b="b" l="l" r="r" t="t"/>
              <a:pathLst>
                <a:path extrusionOk="0" h="2171" w="943">
                  <a:moveTo>
                    <a:pt x="943" y="0"/>
                  </a:moveTo>
                  <a:cubicBezTo>
                    <a:pt x="17" y="687"/>
                    <a:pt x="1" y="1341"/>
                    <a:pt x="831" y="2171"/>
                  </a:cubicBezTo>
                  <a:cubicBezTo>
                    <a:pt x="863" y="1373"/>
                    <a:pt x="895" y="782"/>
                    <a:pt x="9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19"/>
            <p:cNvSpPr/>
            <p:nvPr/>
          </p:nvSpPr>
          <p:spPr>
            <a:xfrm>
              <a:off x="2917314" y="3351940"/>
              <a:ext cx="88676" cy="77564"/>
            </a:xfrm>
            <a:custGeom>
              <a:rect b="b" l="l" r="r" t="t"/>
              <a:pathLst>
                <a:path extrusionOk="0" h="1501" w="1709">
                  <a:moveTo>
                    <a:pt x="0" y="0"/>
                  </a:moveTo>
                  <a:lnTo>
                    <a:pt x="926" y="1501"/>
                  </a:lnTo>
                  <a:lnTo>
                    <a:pt x="1708" y="2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19"/>
            <p:cNvSpPr/>
            <p:nvPr/>
          </p:nvSpPr>
          <p:spPr>
            <a:xfrm>
              <a:off x="4845915" y="3005467"/>
              <a:ext cx="53029" cy="61183"/>
            </a:xfrm>
            <a:custGeom>
              <a:rect b="b" l="l" r="r" t="t"/>
              <a:pathLst>
                <a:path extrusionOk="0" h="1184" w="1022">
                  <a:moveTo>
                    <a:pt x="665" y="0"/>
                  </a:moveTo>
                  <a:cubicBezTo>
                    <a:pt x="508" y="0"/>
                    <a:pt x="353" y="62"/>
                    <a:pt x="224" y="162"/>
                  </a:cubicBezTo>
                  <a:cubicBezTo>
                    <a:pt x="112" y="418"/>
                    <a:pt x="0" y="912"/>
                    <a:pt x="96" y="960"/>
                  </a:cubicBezTo>
                  <a:cubicBezTo>
                    <a:pt x="332" y="1133"/>
                    <a:pt x="692" y="1120"/>
                    <a:pt x="1007" y="1165"/>
                  </a:cubicBezTo>
                  <a:lnTo>
                    <a:pt x="1007" y="1165"/>
                  </a:lnTo>
                  <a:cubicBezTo>
                    <a:pt x="1022" y="997"/>
                    <a:pt x="1021" y="843"/>
                    <a:pt x="1006" y="689"/>
                  </a:cubicBezTo>
                  <a:cubicBezTo>
                    <a:pt x="942" y="449"/>
                    <a:pt x="846" y="210"/>
                    <a:pt x="719" y="3"/>
                  </a:cubicBezTo>
                  <a:cubicBezTo>
                    <a:pt x="701" y="1"/>
                    <a:pt x="683" y="0"/>
                    <a:pt x="665" y="0"/>
                  </a:cubicBezTo>
                  <a:close/>
                  <a:moveTo>
                    <a:pt x="1007" y="1165"/>
                  </a:moveTo>
                  <a:cubicBezTo>
                    <a:pt x="1007" y="1172"/>
                    <a:pt x="1006" y="1178"/>
                    <a:pt x="1006" y="1184"/>
                  </a:cubicBezTo>
                  <a:lnTo>
                    <a:pt x="1022" y="1168"/>
                  </a:lnTo>
                  <a:cubicBezTo>
                    <a:pt x="1017" y="1167"/>
                    <a:pt x="1012" y="1166"/>
                    <a:pt x="1007" y="11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19"/>
            <p:cNvSpPr/>
            <p:nvPr/>
          </p:nvSpPr>
          <p:spPr>
            <a:xfrm>
              <a:off x="4839274" y="3730450"/>
              <a:ext cx="64652" cy="84179"/>
            </a:xfrm>
            <a:custGeom>
              <a:rect b="b" l="l" r="r" t="t"/>
              <a:pathLst>
                <a:path extrusionOk="0" h="1629" w="1246">
                  <a:moveTo>
                    <a:pt x="767" y="1"/>
                  </a:moveTo>
                  <a:cubicBezTo>
                    <a:pt x="1" y="767"/>
                    <a:pt x="448" y="1198"/>
                    <a:pt x="879" y="1629"/>
                  </a:cubicBezTo>
                  <a:lnTo>
                    <a:pt x="1246" y="1533"/>
                  </a:lnTo>
                  <a:lnTo>
                    <a:pt x="76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19"/>
            <p:cNvSpPr/>
            <p:nvPr/>
          </p:nvSpPr>
          <p:spPr>
            <a:xfrm>
              <a:off x="4544502" y="4791105"/>
              <a:ext cx="122610" cy="23874"/>
            </a:xfrm>
            <a:custGeom>
              <a:rect b="b" l="l" r="r" t="t"/>
              <a:pathLst>
                <a:path extrusionOk="0" h="462" w="2363">
                  <a:moveTo>
                    <a:pt x="971" y="0"/>
                  </a:moveTo>
                  <a:cubicBezTo>
                    <a:pt x="635" y="0"/>
                    <a:pt x="365" y="152"/>
                    <a:pt x="0" y="461"/>
                  </a:cubicBezTo>
                  <a:lnTo>
                    <a:pt x="2362" y="461"/>
                  </a:lnTo>
                  <a:cubicBezTo>
                    <a:pt x="1720" y="156"/>
                    <a:pt x="1312" y="0"/>
                    <a:pt x="9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19"/>
            <p:cNvSpPr/>
            <p:nvPr/>
          </p:nvSpPr>
          <p:spPr>
            <a:xfrm>
              <a:off x="2399738" y="3518536"/>
              <a:ext cx="67973" cy="68469"/>
            </a:xfrm>
            <a:custGeom>
              <a:rect b="b" l="l" r="r" t="t"/>
              <a:pathLst>
                <a:path extrusionOk="0" h="1325" w="1310">
                  <a:moveTo>
                    <a:pt x="1006" y="0"/>
                  </a:moveTo>
                  <a:lnTo>
                    <a:pt x="1" y="910"/>
                  </a:lnTo>
                  <a:lnTo>
                    <a:pt x="336" y="1325"/>
                  </a:lnTo>
                  <a:cubicBezTo>
                    <a:pt x="655" y="1022"/>
                    <a:pt x="990" y="734"/>
                    <a:pt x="1278" y="415"/>
                  </a:cubicBezTo>
                  <a:cubicBezTo>
                    <a:pt x="1310" y="399"/>
                    <a:pt x="1102" y="144"/>
                    <a:pt x="10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19"/>
            <p:cNvSpPr/>
            <p:nvPr/>
          </p:nvSpPr>
          <p:spPr>
            <a:xfrm>
              <a:off x="6094636" y="3060810"/>
              <a:ext cx="75444" cy="59426"/>
            </a:xfrm>
            <a:custGeom>
              <a:rect b="b" l="l" r="r" t="t"/>
              <a:pathLst>
                <a:path extrusionOk="0" h="1150" w="1454">
                  <a:moveTo>
                    <a:pt x="687" y="1"/>
                  </a:moveTo>
                  <a:lnTo>
                    <a:pt x="687" y="1"/>
                  </a:lnTo>
                  <a:cubicBezTo>
                    <a:pt x="1" y="799"/>
                    <a:pt x="97" y="958"/>
                    <a:pt x="1453" y="1150"/>
                  </a:cubicBezTo>
                  <a:cubicBezTo>
                    <a:pt x="1214" y="783"/>
                    <a:pt x="959" y="400"/>
                    <a:pt x="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19"/>
            <p:cNvSpPr/>
            <p:nvPr/>
          </p:nvSpPr>
          <p:spPr>
            <a:xfrm>
              <a:off x="86081" y="4604615"/>
              <a:ext cx="60916" cy="72965"/>
            </a:xfrm>
            <a:custGeom>
              <a:rect b="b" l="l" r="r" t="t"/>
              <a:pathLst>
                <a:path extrusionOk="0" h="1412" w="1174">
                  <a:moveTo>
                    <a:pt x="831" y="0"/>
                  </a:moveTo>
                  <a:lnTo>
                    <a:pt x="831" y="0"/>
                  </a:lnTo>
                  <a:cubicBezTo>
                    <a:pt x="543" y="479"/>
                    <a:pt x="288" y="894"/>
                    <a:pt x="1" y="1373"/>
                  </a:cubicBezTo>
                  <a:cubicBezTo>
                    <a:pt x="215" y="1396"/>
                    <a:pt x="393" y="1411"/>
                    <a:pt x="537" y="1411"/>
                  </a:cubicBezTo>
                  <a:cubicBezTo>
                    <a:pt x="1174" y="1411"/>
                    <a:pt x="1156" y="1120"/>
                    <a:pt x="8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19"/>
            <p:cNvSpPr/>
            <p:nvPr/>
          </p:nvSpPr>
          <p:spPr>
            <a:xfrm>
              <a:off x="774211" y="2264001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3" y="0"/>
                  </a:moveTo>
                  <a:cubicBezTo>
                    <a:pt x="3862" y="0"/>
                    <a:pt x="3652" y="17"/>
                    <a:pt x="3432" y="52"/>
                  </a:cubicBezTo>
                  <a:cubicBezTo>
                    <a:pt x="3419" y="54"/>
                    <a:pt x="3406" y="54"/>
                    <a:pt x="3392" y="54"/>
                  </a:cubicBezTo>
                  <a:cubicBezTo>
                    <a:pt x="3286" y="54"/>
                    <a:pt x="3182" y="13"/>
                    <a:pt x="3093" y="13"/>
                  </a:cubicBezTo>
                  <a:cubicBezTo>
                    <a:pt x="3072" y="13"/>
                    <a:pt x="3052" y="15"/>
                    <a:pt x="3033" y="20"/>
                  </a:cubicBezTo>
                  <a:cubicBezTo>
                    <a:pt x="2187" y="228"/>
                    <a:pt x="863" y="196"/>
                    <a:pt x="607" y="691"/>
                  </a:cubicBezTo>
                  <a:cubicBezTo>
                    <a:pt x="161" y="1584"/>
                    <a:pt x="1" y="2957"/>
                    <a:pt x="368" y="3850"/>
                  </a:cubicBezTo>
                  <a:cubicBezTo>
                    <a:pt x="1054" y="5494"/>
                    <a:pt x="2203" y="6962"/>
                    <a:pt x="3177" y="8495"/>
                  </a:cubicBezTo>
                  <a:lnTo>
                    <a:pt x="3975" y="8495"/>
                  </a:lnTo>
                  <a:cubicBezTo>
                    <a:pt x="4102" y="8319"/>
                    <a:pt x="4230" y="8159"/>
                    <a:pt x="4358" y="8016"/>
                  </a:cubicBezTo>
                  <a:cubicBezTo>
                    <a:pt x="5555" y="6883"/>
                    <a:pt x="6768" y="5750"/>
                    <a:pt x="7981" y="4632"/>
                  </a:cubicBezTo>
                  <a:cubicBezTo>
                    <a:pt x="8555" y="4090"/>
                    <a:pt x="8667" y="3627"/>
                    <a:pt x="7981" y="3068"/>
                  </a:cubicBezTo>
                  <a:cubicBezTo>
                    <a:pt x="7518" y="2685"/>
                    <a:pt x="7039" y="2270"/>
                    <a:pt x="6752" y="1776"/>
                  </a:cubicBezTo>
                  <a:cubicBezTo>
                    <a:pt x="6124" y="602"/>
                    <a:pt x="5251" y="0"/>
                    <a:pt x="40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19"/>
            <p:cNvSpPr/>
            <p:nvPr/>
          </p:nvSpPr>
          <p:spPr>
            <a:xfrm>
              <a:off x="11571" y="767787"/>
              <a:ext cx="356934" cy="409679"/>
            </a:xfrm>
            <a:custGeom>
              <a:rect b="b" l="l" r="r" t="t"/>
              <a:pathLst>
                <a:path extrusionOk="0" h="7928" w="6879">
                  <a:moveTo>
                    <a:pt x="691" y="1"/>
                  </a:moveTo>
                  <a:cubicBezTo>
                    <a:pt x="460" y="1"/>
                    <a:pt x="228" y="35"/>
                    <a:pt x="0" y="105"/>
                  </a:cubicBezTo>
                  <a:lnTo>
                    <a:pt x="0" y="5324"/>
                  </a:lnTo>
                  <a:cubicBezTo>
                    <a:pt x="767" y="5994"/>
                    <a:pt x="1533" y="6680"/>
                    <a:pt x="2299" y="7366"/>
                  </a:cubicBezTo>
                  <a:cubicBezTo>
                    <a:pt x="2604" y="7628"/>
                    <a:pt x="2895" y="7927"/>
                    <a:pt x="3262" y="7927"/>
                  </a:cubicBezTo>
                  <a:cubicBezTo>
                    <a:pt x="3432" y="7927"/>
                    <a:pt x="3619" y="7863"/>
                    <a:pt x="3831" y="7702"/>
                  </a:cubicBezTo>
                  <a:cubicBezTo>
                    <a:pt x="4501" y="7223"/>
                    <a:pt x="5187" y="6760"/>
                    <a:pt x="5905" y="6345"/>
                  </a:cubicBezTo>
                  <a:cubicBezTo>
                    <a:pt x="6831" y="5802"/>
                    <a:pt x="6879" y="5515"/>
                    <a:pt x="6097" y="4733"/>
                  </a:cubicBezTo>
                  <a:cubicBezTo>
                    <a:pt x="5522" y="4143"/>
                    <a:pt x="4996" y="3488"/>
                    <a:pt x="4453" y="2882"/>
                  </a:cubicBezTo>
                  <a:cubicBezTo>
                    <a:pt x="3799" y="2164"/>
                    <a:pt x="3160" y="1446"/>
                    <a:pt x="2474" y="775"/>
                  </a:cubicBezTo>
                  <a:cubicBezTo>
                    <a:pt x="2001" y="279"/>
                    <a:pt x="1353" y="1"/>
                    <a:pt x="6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19"/>
            <p:cNvSpPr/>
            <p:nvPr/>
          </p:nvSpPr>
          <p:spPr>
            <a:xfrm>
              <a:off x="11571" y="1397225"/>
              <a:ext cx="236036" cy="260907"/>
            </a:xfrm>
            <a:custGeom>
              <a:rect b="b" l="l" r="r" t="t"/>
              <a:pathLst>
                <a:path extrusionOk="0" h="5049" w="4549">
                  <a:moveTo>
                    <a:pt x="1186" y="0"/>
                  </a:moveTo>
                  <a:cubicBezTo>
                    <a:pt x="891" y="0"/>
                    <a:pt x="578" y="198"/>
                    <a:pt x="0" y="564"/>
                  </a:cubicBezTo>
                  <a:cubicBezTo>
                    <a:pt x="0" y="1697"/>
                    <a:pt x="0" y="2846"/>
                    <a:pt x="0" y="3979"/>
                  </a:cubicBezTo>
                  <a:lnTo>
                    <a:pt x="1644" y="5048"/>
                  </a:lnTo>
                  <a:cubicBezTo>
                    <a:pt x="1916" y="4984"/>
                    <a:pt x="2378" y="4410"/>
                    <a:pt x="2873" y="3867"/>
                  </a:cubicBezTo>
                  <a:cubicBezTo>
                    <a:pt x="3144" y="3580"/>
                    <a:pt x="3480" y="3341"/>
                    <a:pt x="3719" y="3053"/>
                  </a:cubicBezTo>
                  <a:cubicBezTo>
                    <a:pt x="4022" y="2702"/>
                    <a:pt x="4549" y="2176"/>
                    <a:pt x="4453" y="1968"/>
                  </a:cubicBezTo>
                  <a:cubicBezTo>
                    <a:pt x="4262" y="1553"/>
                    <a:pt x="3735" y="1266"/>
                    <a:pt x="3304" y="1011"/>
                  </a:cubicBezTo>
                  <a:cubicBezTo>
                    <a:pt x="3227" y="960"/>
                    <a:pt x="3123" y="952"/>
                    <a:pt x="3013" y="952"/>
                  </a:cubicBezTo>
                  <a:cubicBezTo>
                    <a:pt x="2967" y="952"/>
                    <a:pt x="2919" y="953"/>
                    <a:pt x="2872" y="953"/>
                  </a:cubicBezTo>
                  <a:cubicBezTo>
                    <a:pt x="2756" y="953"/>
                    <a:pt x="2645" y="944"/>
                    <a:pt x="2570" y="883"/>
                  </a:cubicBezTo>
                  <a:cubicBezTo>
                    <a:pt x="1861" y="277"/>
                    <a:pt x="1536" y="0"/>
                    <a:pt x="11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19"/>
            <p:cNvSpPr/>
            <p:nvPr/>
          </p:nvSpPr>
          <p:spPr>
            <a:xfrm>
              <a:off x="11571" y="316314"/>
              <a:ext cx="188871" cy="256980"/>
            </a:xfrm>
            <a:custGeom>
              <a:rect b="b" l="l" r="r" t="t"/>
              <a:pathLst>
                <a:path extrusionOk="0" h="4973" w="3640">
                  <a:moveTo>
                    <a:pt x="0" y="1"/>
                  </a:moveTo>
                  <a:lnTo>
                    <a:pt x="0" y="4613"/>
                  </a:lnTo>
                  <a:cubicBezTo>
                    <a:pt x="383" y="4709"/>
                    <a:pt x="767" y="4804"/>
                    <a:pt x="1150" y="4916"/>
                  </a:cubicBezTo>
                  <a:cubicBezTo>
                    <a:pt x="1299" y="4954"/>
                    <a:pt x="1438" y="4972"/>
                    <a:pt x="1567" y="4972"/>
                  </a:cubicBezTo>
                  <a:cubicBezTo>
                    <a:pt x="2137" y="4972"/>
                    <a:pt x="2505" y="4614"/>
                    <a:pt x="2714" y="4054"/>
                  </a:cubicBezTo>
                  <a:cubicBezTo>
                    <a:pt x="3639" y="1565"/>
                    <a:pt x="2969" y="416"/>
                    <a:pt x="399" y="17"/>
                  </a:cubicBezTo>
                  <a:cubicBezTo>
                    <a:pt x="256" y="1"/>
                    <a:pt x="128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19"/>
            <p:cNvSpPr/>
            <p:nvPr/>
          </p:nvSpPr>
          <p:spPr>
            <a:xfrm>
              <a:off x="1042521" y="2542005"/>
              <a:ext cx="272513" cy="160968"/>
            </a:xfrm>
            <a:custGeom>
              <a:rect b="b" l="l" r="r" t="t"/>
              <a:pathLst>
                <a:path extrusionOk="0" h="3115" w="5252">
                  <a:moveTo>
                    <a:pt x="2981" y="1"/>
                  </a:moveTo>
                  <a:cubicBezTo>
                    <a:pt x="2966" y="1"/>
                    <a:pt x="2951" y="1"/>
                    <a:pt x="2937" y="3"/>
                  </a:cubicBezTo>
                  <a:cubicBezTo>
                    <a:pt x="1533" y="114"/>
                    <a:pt x="176" y="1678"/>
                    <a:pt x="1" y="3115"/>
                  </a:cubicBezTo>
                  <a:lnTo>
                    <a:pt x="5251" y="3115"/>
                  </a:lnTo>
                  <a:cubicBezTo>
                    <a:pt x="5203" y="2923"/>
                    <a:pt x="5235" y="2620"/>
                    <a:pt x="5124" y="2556"/>
                  </a:cubicBezTo>
                  <a:cubicBezTo>
                    <a:pt x="4437" y="2109"/>
                    <a:pt x="4278" y="1471"/>
                    <a:pt x="4134" y="721"/>
                  </a:cubicBezTo>
                  <a:cubicBezTo>
                    <a:pt x="4057" y="413"/>
                    <a:pt x="3386" y="1"/>
                    <a:pt x="29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19"/>
            <p:cNvSpPr/>
            <p:nvPr/>
          </p:nvSpPr>
          <p:spPr>
            <a:xfrm>
              <a:off x="117577" y="2530689"/>
              <a:ext cx="389260" cy="172284"/>
            </a:xfrm>
            <a:custGeom>
              <a:rect b="b" l="l" r="r" t="t"/>
              <a:pathLst>
                <a:path extrusionOk="0" h="3334" w="7502">
                  <a:moveTo>
                    <a:pt x="1054" y="1"/>
                  </a:moveTo>
                  <a:cubicBezTo>
                    <a:pt x="791" y="1"/>
                    <a:pt x="440" y="261"/>
                    <a:pt x="0" y="445"/>
                  </a:cubicBezTo>
                  <a:cubicBezTo>
                    <a:pt x="1045" y="1410"/>
                    <a:pt x="2012" y="1958"/>
                    <a:pt x="3164" y="1958"/>
                  </a:cubicBezTo>
                  <a:cubicBezTo>
                    <a:pt x="3384" y="1958"/>
                    <a:pt x="3611" y="1938"/>
                    <a:pt x="3846" y="1897"/>
                  </a:cubicBezTo>
                  <a:cubicBezTo>
                    <a:pt x="3870" y="1894"/>
                    <a:pt x="3895" y="1892"/>
                    <a:pt x="3920" y="1892"/>
                  </a:cubicBezTo>
                  <a:cubicBezTo>
                    <a:pt x="4260" y="1892"/>
                    <a:pt x="4685" y="2184"/>
                    <a:pt x="5027" y="2392"/>
                  </a:cubicBezTo>
                  <a:cubicBezTo>
                    <a:pt x="5299" y="2568"/>
                    <a:pt x="5474" y="2871"/>
                    <a:pt x="5698" y="3126"/>
                  </a:cubicBezTo>
                  <a:lnTo>
                    <a:pt x="5889" y="2935"/>
                  </a:lnTo>
                  <a:cubicBezTo>
                    <a:pt x="5841" y="2743"/>
                    <a:pt x="5809" y="2552"/>
                    <a:pt x="5746" y="2312"/>
                  </a:cubicBezTo>
                  <a:lnTo>
                    <a:pt x="5746" y="2312"/>
                  </a:lnTo>
                  <a:cubicBezTo>
                    <a:pt x="6512" y="2328"/>
                    <a:pt x="6783" y="2711"/>
                    <a:pt x="6783" y="3334"/>
                  </a:cubicBezTo>
                  <a:lnTo>
                    <a:pt x="6990" y="3334"/>
                  </a:lnTo>
                  <a:cubicBezTo>
                    <a:pt x="7501" y="2695"/>
                    <a:pt x="7341" y="2216"/>
                    <a:pt x="6607" y="1945"/>
                  </a:cubicBezTo>
                  <a:cubicBezTo>
                    <a:pt x="6033" y="1722"/>
                    <a:pt x="5426" y="1610"/>
                    <a:pt x="4836" y="1387"/>
                  </a:cubicBezTo>
                  <a:cubicBezTo>
                    <a:pt x="3607" y="940"/>
                    <a:pt x="2394" y="413"/>
                    <a:pt x="1149" y="14"/>
                  </a:cubicBezTo>
                  <a:cubicBezTo>
                    <a:pt x="1119" y="5"/>
                    <a:pt x="1087" y="1"/>
                    <a:pt x="105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19"/>
            <p:cNvSpPr/>
            <p:nvPr/>
          </p:nvSpPr>
          <p:spPr>
            <a:xfrm>
              <a:off x="10741" y="2302756"/>
              <a:ext cx="135841" cy="161898"/>
            </a:xfrm>
            <a:custGeom>
              <a:rect b="b" l="l" r="r" t="t"/>
              <a:pathLst>
                <a:path extrusionOk="0" h="3133" w="2618">
                  <a:moveTo>
                    <a:pt x="1196" y="0"/>
                  </a:moveTo>
                  <a:cubicBezTo>
                    <a:pt x="758" y="0"/>
                    <a:pt x="303" y="107"/>
                    <a:pt x="16" y="308"/>
                  </a:cubicBezTo>
                  <a:lnTo>
                    <a:pt x="1" y="3132"/>
                  </a:lnTo>
                  <a:cubicBezTo>
                    <a:pt x="527" y="3100"/>
                    <a:pt x="1054" y="3116"/>
                    <a:pt x="1565" y="3037"/>
                  </a:cubicBezTo>
                  <a:cubicBezTo>
                    <a:pt x="1868" y="3005"/>
                    <a:pt x="2347" y="2845"/>
                    <a:pt x="2362" y="2685"/>
                  </a:cubicBezTo>
                  <a:cubicBezTo>
                    <a:pt x="2458" y="1967"/>
                    <a:pt x="2618" y="1153"/>
                    <a:pt x="2378" y="515"/>
                  </a:cubicBezTo>
                  <a:cubicBezTo>
                    <a:pt x="2246" y="163"/>
                    <a:pt x="1735" y="0"/>
                    <a:pt x="11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19"/>
            <p:cNvSpPr/>
            <p:nvPr/>
          </p:nvSpPr>
          <p:spPr>
            <a:xfrm>
              <a:off x="11571" y="1818056"/>
              <a:ext cx="159865" cy="175695"/>
            </a:xfrm>
            <a:custGeom>
              <a:rect b="b" l="l" r="r" t="t"/>
              <a:pathLst>
                <a:path extrusionOk="0" h="3400" w="3081">
                  <a:moveTo>
                    <a:pt x="1389" y="0"/>
                  </a:moveTo>
                  <a:lnTo>
                    <a:pt x="1453" y="415"/>
                  </a:lnTo>
                  <a:lnTo>
                    <a:pt x="0" y="2059"/>
                  </a:lnTo>
                  <a:lnTo>
                    <a:pt x="0" y="3064"/>
                  </a:lnTo>
                  <a:lnTo>
                    <a:pt x="1564" y="3400"/>
                  </a:lnTo>
                  <a:lnTo>
                    <a:pt x="1612" y="3128"/>
                  </a:lnTo>
                  <a:lnTo>
                    <a:pt x="1038" y="2362"/>
                  </a:lnTo>
                  <a:lnTo>
                    <a:pt x="2777" y="2362"/>
                  </a:lnTo>
                  <a:cubicBezTo>
                    <a:pt x="2825" y="1836"/>
                    <a:pt x="3081" y="1165"/>
                    <a:pt x="2857" y="782"/>
                  </a:cubicBezTo>
                  <a:cubicBezTo>
                    <a:pt x="2602" y="367"/>
                    <a:pt x="1900" y="256"/>
                    <a:pt x="13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19"/>
            <p:cNvSpPr/>
            <p:nvPr/>
          </p:nvSpPr>
          <p:spPr>
            <a:xfrm>
              <a:off x="11571" y="2588822"/>
              <a:ext cx="91114" cy="114150"/>
            </a:xfrm>
            <a:custGeom>
              <a:rect b="b" l="l" r="r" t="t"/>
              <a:pathLst>
                <a:path extrusionOk="0" h="2209" w="1756">
                  <a:moveTo>
                    <a:pt x="216" y="0"/>
                  </a:moveTo>
                  <a:cubicBezTo>
                    <a:pt x="144" y="0"/>
                    <a:pt x="72" y="2"/>
                    <a:pt x="0" y="6"/>
                  </a:cubicBezTo>
                  <a:lnTo>
                    <a:pt x="0" y="2209"/>
                  </a:lnTo>
                  <a:lnTo>
                    <a:pt x="798" y="2209"/>
                  </a:lnTo>
                  <a:cubicBezTo>
                    <a:pt x="974" y="1937"/>
                    <a:pt x="1150" y="1666"/>
                    <a:pt x="1341" y="1411"/>
                  </a:cubicBezTo>
                  <a:cubicBezTo>
                    <a:pt x="1756" y="836"/>
                    <a:pt x="1564" y="230"/>
                    <a:pt x="878" y="54"/>
                  </a:cubicBezTo>
                  <a:cubicBezTo>
                    <a:pt x="651" y="18"/>
                    <a:pt x="432" y="0"/>
                    <a:pt x="2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19"/>
            <p:cNvSpPr/>
            <p:nvPr/>
          </p:nvSpPr>
          <p:spPr>
            <a:xfrm>
              <a:off x="438033" y="1006520"/>
              <a:ext cx="507667" cy="539280"/>
            </a:xfrm>
            <a:custGeom>
              <a:rect b="b" l="l" r="r" t="t"/>
              <a:pathLst>
                <a:path extrusionOk="0" h="10436" w="9784">
                  <a:moveTo>
                    <a:pt x="2000" y="0"/>
                  </a:moveTo>
                  <a:cubicBezTo>
                    <a:pt x="1440" y="0"/>
                    <a:pt x="834" y="267"/>
                    <a:pt x="671" y="720"/>
                  </a:cubicBezTo>
                  <a:cubicBezTo>
                    <a:pt x="447" y="1406"/>
                    <a:pt x="160" y="2108"/>
                    <a:pt x="80" y="2826"/>
                  </a:cubicBezTo>
                  <a:cubicBezTo>
                    <a:pt x="0" y="3481"/>
                    <a:pt x="176" y="4167"/>
                    <a:pt x="256" y="4821"/>
                  </a:cubicBezTo>
                  <a:cubicBezTo>
                    <a:pt x="304" y="5204"/>
                    <a:pt x="511" y="5603"/>
                    <a:pt x="447" y="5970"/>
                  </a:cubicBezTo>
                  <a:cubicBezTo>
                    <a:pt x="160" y="7534"/>
                    <a:pt x="160" y="7582"/>
                    <a:pt x="1517" y="8428"/>
                  </a:cubicBezTo>
                  <a:cubicBezTo>
                    <a:pt x="1820" y="8651"/>
                    <a:pt x="2075" y="8907"/>
                    <a:pt x="2299" y="9194"/>
                  </a:cubicBezTo>
                  <a:cubicBezTo>
                    <a:pt x="2990" y="10019"/>
                    <a:pt x="4139" y="10435"/>
                    <a:pt x="5270" y="10435"/>
                  </a:cubicBezTo>
                  <a:cubicBezTo>
                    <a:pt x="6304" y="10435"/>
                    <a:pt x="7324" y="10087"/>
                    <a:pt x="7964" y="9385"/>
                  </a:cubicBezTo>
                  <a:cubicBezTo>
                    <a:pt x="8267" y="9098"/>
                    <a:pt x="8618" y="8859"/>
                    <a:pt x="9001" y="8667"/>
                  </a:cubicBezTo>
                  <a:cubicBezTo>
                    <a:pt x="9672" y="8300"/>
                    <a:pt x="9783" y="7790"/>
                    <a:pt x="9400" y="7167"/>
                  </a:cubicBezTo>
                  <a:cubicBezTo>
                    <a:pt x="9273" y="6928"/>
                    <a:pt x="9017" y="6768"/>
                    <a:pt x="8922" y="6529"/>
                  </a:cubicBezTo>
                  <a:cubicBezTo>
                    <a:pt x="8386" y="5304"/>
                    <a:pt x="7877" y="4869"/>
                    <a:pt x="7142" y="4869"/>
                  </a:cubicBezTo>
                  <a:cubicBezTo>
                    <a:pt x="6738" y="4869"/>
                    <a:pt x="6265" y="5000"/>
                    <a:pt x="5682" y="5204"/>
                  </a:cubicBezTo>
                  <a:cubicBezTo>
                    <a:pt x="5511" y="5267"/>
                    <a:pt x="5359" y="5301"/>
                    <a:pt x="5222" y="5301"/>
                  </a:cubicBezTo>
                  <a:cubicBezTo>
                    <a:pt x="4872" y="5301"/>
                    <a:pt x="4618" y="5082"/>
                    <a:pt x="4389" y="4566"/>
                  </a:cubicBezTo>
                  <a:cubicBezTo>
                    <a:pt x="3974" y="3608"/>
                    <a:pt x="3304" y="2762"/>
                    <a:pt x="2586" y="1661"/>
                  </a:cubicBezTo>
                  <a:cubicBezTo>
                    <a:pt x="2714" y="1454"/>
                    <a:pt x="2825" y="1230"/>
                    <a:pt x="2921" y="1007"/>
                  </a:cubicBezTo>
                  <a:cubicBezTo>
                    <a:pt x="3001" y="799"/>
                    <a:pt x="3001" y="576"/>
                    <a:pt x="2905" y="369"/>
                  </a:cubicBezTo>
                  <a:cubicBezTo>
                    <a:pt x="2715" y="115"/>
                    <a:pt x="2367" y="0"/>
                    <a:pt x="200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19"/>
            <p:cNvSpPr/>
            <p:nvPr/>
          </p:nvSpPr>
          <p:spPr>
            <a:xfrm>
              <a:off x="1129484" y="1730883"/>
              <a:ext cx="353665" cy="541606"/>
            </a:xfrm>
            <a:custGeom>
              <a:rect b="b" l="l" r="r" t="t"/>
              <a:pathLst>
                <a:path extrusionOk="0" h="10481" w="6816">
                  <a:moveTo>
                    <a:pt x="5766" y="0"/>
                  </a:moveTo>
                  <a:cubicBezTo>
                    <a:pt x="5424" y="0"/>
                    <a:pt x="4979" y="310"/>
                    <a:pt x="4676" y="554"/>
                  </a:cubicBezTo>
                  <a:cubicBezTo>
                    <a:pt x="4198" y="953"/>
                    <a:pt x="3831" y="1496"/>
                    <a:pt x="3400" y="1959"/>
                  </a:cubicBezTo>
                  <a:cubicBezTo>
                    <a:pt x="2809" y="2581"/>
                    <a:pt x="1995" y="3108"/>
                    <a:pt x="1676" y="3842"/>
                  </a:cubicBezTo>
                  <a:cubicBezTo>
                    <a:pt x="1022" y="5294"/>
                    <a:pt x="623" y="6858"/>
                    <a:pt x="160" y="8390"/>
                  </a:cubicBezTo>
                  <a:cubicBezTo>
                    <a:pt x="0" y="8965"/>
                    <a:pt x="208" y="9475"/>
                    <a:pt x="862" y="9635"/>
                  </a:cubicBezTo>
                  <a:cubicBezTo>
                    <a:pt x="1979" y="9938"/>
                    <a:pt x="3112" y="10194"/>
                    <a:pt x="4246" y="10481"/>
                  </a:cubicBezTo>
                  <a:cubicBezTo>
                    <a:pt x="5570" y="10305"/>
                    <a:pt x="5810" y="10082"/>
                    <a:pt x="5937" y="8789"/>
                  </a:cubicBezTo>
                  <a:cubicBezTo>
                    <a:pt x="6049" y="7656"/>
                    <a:pt x="6193" y="6523"/>
                    <a:pt x="6320" y="5406"/>
                  </a:cubicBezTo>
                  <a:cubicBezTo>
                    <a:pt x="6464" y="4065"/>
                    <a:pt x="6592" y="2741"/>
                    <a:pt x="6735" y="1416"/>
                  </a:cubicBezTo>
                  <a:cubicBezTo>
                    <a:pt x="6815" y="698"/>
                    <a:pt x="6496" y="139"/>
                    <a:pt x="5873" y="12"/>
                  </a:cubicBezTo>
                  <a:cubicBezTo>
                    <a:pt x="5839" y="4"/>
                    <a:pt x="5803" y="0"/>
                    <a:pt x="57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19"/>
            <p:cNvSpPr/>
            <p:nvPr/>
          </p:nvSpPr>
          <p:spPr>
            <a:xfrm>
              <a:off x="671526" y="775952"/>
              <a:ext cx="299028" cy="398208"/>
            </a:xfrm>
            <a:custGeom>
              <a:rect b="b" l="l" r="r" t="t"/>
              <a:pathLst>
                <a:path extrusionOk="0" h="7706" w="5763">
                  <a:moveTo>
                    <a:pt x="2190" y="1"/>
                  </a:moveTo>
                  <a:cubicBezTo>
                    <a:pt x="1655" y="1"/>
                    <a:pt x="1052" y="282"/>
                    <a:pt x="895" y="745"/>
                  </a:cubicBezTo>
                  <a:cubicBezTo>
                    <a:pt x="528" y="1862"/>
                    <a:pt x="320" y="3043"/>
                    <a:pt x="1" y="4384"/>
                  </a:cubicBezTo>
                  <a:cubicBezTo>
                    <a:pt x="1" y="4384"/>
                    <a:pt x="49" y="4575"/>
                    <a:pt x="113" y="4767"/>
                  </a:cubicBezTo>
                  <a:cubicBezTo>
                    <a:pt x="655" y="6379"/>
                    <a:pt x="2108" y="7528"/>
                    <a:pt x="3815" y="7703"/>
                  </a:cubicBezTo>
                  <a:cubicBezTo>
                    <a:pt x="3842" y="7705"/>
                    <a:pt x="3871" y="7706"/>
                    <a:pt x="3902" y="7706"/>
                  </a:cubicBezTo>
                  <a:cubicBezTo>
                    <a:pt x="4180" y="7706"/>
                    <a:pt x="4588" y="7640"/>
                    <a:pt x="4645" y="7496"/>
                  </a:cubicBezTo>
                  <a:cubicBezTo>
                    <a:pt x="5012" y="6538"/>
                    <a:pt x="5762" y="5389"/>
                    <a:pt x="5491" y="4591"/>
                  </a:cubicBezTo>
                  <a:cubicBezTo>
                    <a:pt x="4980" y="3075"/>
                    <a:pt x="3911" y="1703"/>
                    <a:pt x="2985" y="346"/>
                  </a:cubicBezTo>
                  <a:cubicBezTo>
                    <a:pt x="2827" y="108"/>
                    <a:pt x="2521" y="1"/>
                    <a:pt x="21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19"/>
            <p:cNvSpPr/>
            <p:nvPr/>
          </p:nvSpPr>
          <p:spPr>
            <a:xfrm>
              <a:off x="1065714" y="1019593"/>
              <a:ext cx="440577" cy="389474"/>
            </a:xfrm>
            <a:custGeom>
              <a:rect b="b" l="l" r="r" t="t"/>
              <a:pathLst>
                <a:path extrusionOk="0" h="7537" w="8491">
                  <a:moveTo>
                    <a:pt x="5122" y="1"/>
                  </a:moveTo>
                  <a:cubicBezTo>
                    <a:pt x="4326" y="1"/>
                    <a:pt x="4100" y="899"/>
                    <a:pt x="3655" y="1488"/>
                  </a:cubicBezTo>
                  <a:cubicBezTo>
                    <a:pt x="2554" y="2988"/>
                    <a:pt x="1389" y="4440"/>
                    <a:pt x="336" y="5973"/>
                  </a:cubicBezTo>
                  <a:cubicBezTo>
                    <a:pt x="64" y="6388"/>
                    <a:pt x="96" y="7010"/>
                    <a:pt x="1" y="7537"/>
                  </a:cubicBezTo>
                  <a:cubicBezTo>
                    <a:pt x="495" y="7425"/>
                    <a:pt x="1054" y="7425"/>
                    <a:pt x="1469" y="7185"/>
                  </a:cubicBezTo>
                  <a:cubicBezTo>
                    <a:pt x="3416" y="5973"/>
                    <a:pt x="5315" y="4728"/>
                    <a:pt x="7230" y="3451"/>
                  </a:cubicBezTo>
                  <a:cubicBezTo>
                    <a:pt x="7597" y="3228"/>
                    <a:pt x="7932" y="2940"/>
                    <a:pt x="8236" y="2621"/>
                  </a:cubicBezTo>
                  <a:cubicBezTo>
                    <a:pt x="8379" y="2462"/>
                    <a:pt x="8491" y="1999"/>
                    <a:pt x="8427" y="1951"/>
                  </a:cubicBezTo>
                  <a:cubicBezTo>
                    <a:pt x="7533" y="1288"/>
                    <a:pt x="7041" y="31"/>
                    <a:pt x="5572" y="31"/>
                  </a:cubicBezTo>
                  <a:cubicBezTo>
                    <a:pt x="5520" y="31"/>
                    <a:pt x="5466" y="32"/>
                    <a:pt x="5411" y="36"/>
                  </a:cubicBezTo>
                  <a:cubicBezTo>
                    <a:pt x="5307" y="12"/>
                    <a:pt x="5211" y="1"/>
                    <a:pt x="512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19"/>
            <p:cNvSpPr/>
            <p:nvPr/>
          </p:nvSpPr>
          <p:spPr>
            <a:xfrm>
              <a:off x="346919" y="1478301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0"/>
                  </a:moveTo>
                  <a:cubicBezTo>
                    <a:pt x="224" y="0"/>
                    <a:pt x="1" y="367"/>
                    <a:pt x="65" y="1468"/>
                  </a:cubicBezTo>
                  <a:cubicBezTo>
                    <a:pt x="145" y="3016"/>
                    <a:pt x="288" y="4580"/>
                    <a:pt x="192" y="6128"/>
                  </a:cubicBezTo>
                  <a:cubicBezTo>
                    <a:pt x="129" y="7421"/>
                    <a:pt x="177" y="7708"/>
                    <a:pt x="1405" y="8123"/>
                  </a:cubicBezTo>
                  <a:cubicBezTo>
                    <a:pt x="1693" y="8219"/>
                    <a:pt x="1996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3"/>
                    <a:pt x="4102" y="6575"/>
                  </a:cubicBezTo>
                  <a:cubicBezTo>
                    <a:pt x="3831" y="5075"/>
                    <a:pt x="3576" y="3559"/>
                    <a:pt x="3384" y="2043"/>
                  </a:cubicBezTo>
                  <a:cubicBezTo>
                    <a:pt x="3177" y="431"/>
                    <a:pt x="2746" y="0"/>
                    <a:pt x="11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19"/>
            <p:cNvSpPr/>
            <p:nvPr/>
          </p:nvSpPr>
          <p:spPr>
            <a:xfrm>
              <a:off x="197898" y="552618"/>
              <a:ext cx="308108" cy="386012"/>
            </a:xfrm>
            <a:custGeom>
              <a:rect b="b" l="l" r="r" t="t"/>
              <a:pathLst>
                <a:path extrusionOk="0" h="7470" w="5938">
                  <a:moveTo>
                    <a:pt x="2957" y="1"/>
                  </a:moveTo>
                  <a:cubicBezTo>
                    <a:pt x="2929" y="1"/>
                    <a:pt x="2901" y="3"/>
                    <a:pt x="2873" y="8"/>
                  </a:cubicBezTo>
                  <a:cubicBezTo>
                    <a:pt x="2091" y="439"/>
                    <a:pt x="1245" y="822"/>
                    <a:pt x="591" y="1396"/>
                  </a:cubicBezTo>
                  <a:cubicBezTo>
                    <a:pt x="0" y="1923"/>
                    <a:pt x="543" y="2561"/>
                    <a:pt x="798" y="3120"/>
                  </a:cubicBezTo>
                  <a:cubicBezTo>
                    <a:pt x="846" y="3248"/>
                    <a:pt x="846" y="3391"/>
                    <a:pt x="878" y="3519"/>
                  </a:cubicBezTo>
                  <a:cubicBezTo>
                    <a:pt x="1213" y="4492"/>
                    <a:pt x="1516" y="5482"/>
                    <a:pt x="1883" y="6455"/>
                  </a:cubicBezTo>
                  <a:cubicBezTo>
                    <a:pt x="2110" y="7067"/>
                    <a:pt x="2577" y="7469"/>
                    <a:pt x="3081" y="7469"/>
                  </a:cubicBezTo>
                  <a:cubicBezTo>
                    <a:pt x="3287" y="7469"/>
                    <a:pt x="3499" y="7402"/>
                    <a:pt x="3703" y="7253"/>
                  </a:cubicBezTo>
                  <a:cubicBezTo>
                    <a:pt x="4581" y="6583"/>
                    <a:pt x="5203" y="5578"/>
                    <a:pt x="5937" y="4716"/>
                  </a:cubicBezTo>
                  <a:lnTo>
                    <a:pt x="5762" y="4540"/>
                  </a:lnTo>
                  <a:cubicBezTo>
                    <a:pt x="5762" y="4413"/>
                    <a:pt x="5746" y="4285"/>
                    <a:pt x="5714" y="4157"/>
                  </a:cubicBezTo>
                  <a:cubicBezTo>
                    <a:pt x="4948" y="2833"/>
                    <a:pt x="4166" y="1508"/>
                    <a:pt x="3368" y="199"/>
                  </a:cubicBezTo>
                  <a:cubicBezTo>
                    <a:pt x="3272" y="77"/>
                    <a:pt x="3119" y="1"/>
                    <a:pt x="2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19"/>
            <p:cNvSpPr/>
            <p:nvPr/>
          </p:nvSpPr>
          <p:spPr>
            <a:xfrm>
              <a:off x="863665" y="1643657"/>
              <a:ext cx="242989" cy="288657"/>
            </a:xfrm>
            <a:custGeom>
              <a:rect b="b" l="l" r="r" t="t"/>
              <a:pathLst>
                <a:path extrusionOk="0" h="5586" w="4683">
                  <a:moveTo>
                    <a:pt x="3075" y="0"/>
                  </a:moveTo>
                  <a:cubicBezTo>
                    <a:pt x="1898" y="0"/>
                    <a:pt x="227" y="1095"/>
                    <a:pt x="1" y="2115"/>
                  </a:cubicBezTo>
                  <a:cubicBezTo>
                    <a:pt x="1" y="2274"/>
                    <a:pt x="32" y="2434"/>
                    <a:pt x="112" y="2577"/>
                  </a:cubicBezTo>
                  <a:cubicBezTo>
                    <a:pt x="384" y="3264"/>
                    <a:pt x="655" y="3950"/>
                    <a:pt x="958" y="4604"/>
                  </a:cubicBezTo>
                  <a:cubicBezTo>
                    <a:pt x="1086" y="4891"/>
                    <a:pt x="1261" y="5259"/>
                    <a:pt x="1517" y="5370"/>
                  </a:cubicBezTo>
                  <a:cubicBezTo>
                    <a:pt x="1829" y="5518"/>
                    <a:pt x="2150" y="5586"/>
                    <a:pt x="2462" y="5586"/>
                  </a:cubicBezTo>
                  <a:cubicBezTo>
                    <a:pt x="3635" y="5586"/>
                    <a:pt x="4682" y="4626"/>
                    <a:pt x="4645" y="3327"/>
                  </a:cubicBezTo>
                  <a:cubicBezTo>
                    <a:pt x="4421" y="2338"/>
                    <a:pt x="4214" y="1349"/>
                    <a:pt x="3942" y="391"/>
                  </a:cubicBezTo>
                  <a:cubicBezTo>
                    <a:pt x="3911" y="247"/>
                    <a:pt x="3671" y="104"/>
                    <a:pt x="3496" y="56"/>
                  </a:cubicBezTo>
                  <a:cubicBezTo>
                    <a:pt x="3366" y="18"/>
                    <a:pt x="3224" y="0"/>
                    <a:pt x="30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19"/>
            <p:cNvSpPr/>
            <p:nvPr/>
          </p:nvSpPr>
          <p:spPr>
            <a:xfrm>
              <a:off x="350240" y="2152954"/>
              <a:ext cx="298197" cy="261217"/>
            </a:xfrm>
            <a:custGeom>
              <a:rect b="b" l="l" r="r" t="t"/>
              <a:pathLst>
                <a:path extrusionOk="0" h="5055" w="5747">
                  <a:moveTo>
                    <a:pt x="4225" y="1"/>
                  </a:moveTo>
                  <a:cubicBezTo>
                    <a:pt x="4027" y="1"/>
                    <a:pt x="3143" y="501"/>
                    <a:pt x="2618" y="749"/>
                  </a:cubicBezTo>
                  <a:cubicBezTo>
                    <a:pt x="2474" y="797"/>
                    <a:pt x="2315" y="877"/>
                    <a:pt x="2187" y="972"/>
                  </a:cubicBezTo>
                  <a:cubicBezTo>
                    <a:pt x="1341" y="1802"/>
                    <a:pt x="1" y="2281"/>
                    <a:pt x="17" y="3749"/>
                  </a:cubicBezTo>
                  <a:cubicBezTo>
                    <a:pt x="33" y="4164"/>
                    <a:pt x="160" y="4723"/>
                    <a:pt x="432" y="4946"/>
                  </a:cubicBezTo>
                  <a:cubicBezTo>
                    <a:pt x="529" y="5024"/>
                    <a:pt x="682" y="5054"/>
                    <a:pt x="854" y="5054"/>
                  </a:cubicBezTo>
                  <a:cubicBezTo>
                    <a:pt x="1104" y="5054"/>
                    <a:pt x="1395" y="4990"/>
                    <a:pt x="1613" y="4914"/>
                  </a:cubicBezTo>
                  <a:cubicBezTo>
                    <a:pt x="2618" y="4579"/>
                    <a:pt x="3592" y="4180"/>
                    <a:pt x="4549" y="3717"/>
                  </a:cubicBezTo>
                  <a:cubicBezTo>
                    <a:pt x="4964" y="3526"/>
                    <a:pt x="5299" y="3111"/>
                    <a:pt x="5746" y="2728"/>
                  </a:cubicBezTo>
                  <a:cubicBezTo>
                    <a:pt x="5204" y="1659"/>
                    <a:pt x="4836" y="765"/>
                    <a:pt x="4262" y="15"/>
                  </a:cubicBezTo>
                  <a:cubicBezTo>
                    <a:pt x="4256" y="5"/>
                    <a:pt x="4244" y="1"/>
                    <a:pt x="42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19"/>
            <p:cNvSpPr/>
            <p:nvPr/>
          </p:nvSpPr>
          <p:spPr>
            <a:xfrm>
              <a:off x="551459" y="469578"/>
              <a:ext cx="366897" cy="234398"/>
            </a:xfrm>
            <a:custGeom>
              <a:rect b="b" l="l" r="r" t="t"/>
              <a:pathLst>
                <a:path extrusionOk="0" h="4536" w="7071">
                  <a:moveTo>
                    <a:pt x="678" y="1"/>
                  </a:moveTo>
                  <a:cubicBezTo>
                    <a:pt x="550" y="1"/>
                    <a:pt x="420" y="6"/>
                    <a:pt x="292" y="6"/>
                  </a:cubicBezTo>
                  <a:cubicBezTo>
                    <a:pt x="243" y="6"/>
                    <a:pt x="193" y="5"/>
                    <a:pt x="145" y="3"/>
                  </a:cubicBezTo>
                  <a:lnTo>
                    <a:pt x="145" y="3"/>
                  </a:lnTo>
                  <a:cubicBezTo>
                    <a:pt x="145" y="418"/>
                    <a:pt x="1" y="929"/>
                    <a:pt x="192" y="1248"/>
                  </a:cubicBezTo>
                  <a:cubicBezTo>
                    <a:pt x="528" y="1838"/>
                    <a:pt x="1182" y="2237"/>
                    <a:pt x="1517" y="2844"/>
                  </a:cubicBezTo>
                  <a:cubicBezTo>
                    <a:pt x="2219" y="4057"/>
                    <a:pt x="3448" y="4121"/>
                    <a:pt x="4533" y="4535"/>
                  </a:cubicBezTo>
                  <a:cubicBezTo>
                    <a:pt x="4996" y="4376"/>
                    <a:pt x="5459" y="4232"/>
                    <a:pt x="5938" y="4136"/>
                  </a:cubicBezTo>
                  <a:cubicBezTo>
                    <a:pt x="7071" y="3945"/>
                    <a:pt x="6704" y="3083"/>
                    <a:pt x="6544" y="2509"/>
                  </a:cubicBezTo>
                  <a:cubicBezTo>
                    <a:pt x="6480" y="2221"/>
                    <a:pt x="5810" y="1934"/>
                    <a:pt x="5411" y="1934"/>
                  </a:cubicBezTo>
                  <a:cubicBezTo>
                    <a:pt x="5341" y="1936"/>
                    <a:pt x="5272" y="1937"/>
                    <a:pt x="5205" y="1937"/>
                  </a:cubicBezTo>
                  <a:cubicBezTo>
                    <a:pt x="4612" y="1937"/>
                    <a:pt x="4127" y="1850"/>
                    <a:pt x="3783" y="1248"/>
                  </a:cubicBezTo>
                  <a:cubicBezTo>
                    <a:pt x="3703" y="1120"/>
                    <a:pt x="3576" y="1024"/>
                    <a:pt x="3432" y="977"/>
                  </a:cubicBezTo>
                  <a:cubicBezTo>
                    <a:pt x="2714" y="657"/>
                    <a:pt x="2012" y="322"/>
                    <a:pt x="1278" y="83"/>
                  </a:cubicBezTo>
                  <a:cubicBezTo>
                    <a:pt x="1088" y="14"/>
                    <a:pt x="885" y="1"/>
                    <a:pt x="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19"/>
            <p:cNvSpPr/>
            <p:nvPr/>
          </p:nvSpPr>
          <p:spPr>
            <a:xfrm>
              <a:off x="935685" y="470405"/>
              <a:ext cx="260112" cy="261631"/>
            </a:xfrm>
            <a:custGeom>
              <a:rect b="b" l="l" r="r" t="t"/>
              <a:pathLst>
                <a:path extrusionOk="0" h="5063" w="5013">
                  <a:moveTo>
                    <a:pt x="3014" y="0"/>
                  </a:moveTo>
                  <a:cubicBezTo>
                    <a:pt x="1990" y="0"/>
                    <a:pt x="794" y="556"/>
                    <a:pt x="336" y="1344"/>
                  </a:cubicBezTo>
                  <a:cubicBezTo>
                    <a:pt x="192" y="1631"/>
                    <a:pt x="81" y="1918"/>
                    <a:pt x="1" y="2205"/>
                  </a:cubicBezTo>
                  <a:cubicBezTo>
                    <a:pt x="224" y="2541"/>
                    <a:pt x="400" y="3019"/>
                    <a:pt x="735" y="3259"/>
                  </a:cubicBezTo>
                  <a:cubicBezTo>
                    <a:pt x="1533" y="3849"/>
                    <a:pt x="2379" y="4376"/>
                    <a:pt x="3241" y="4855"/>
                  </a:cubicBezTo>
                  <a:cubicBezTo>
                    <a:pt x="3496" y="4998"/>
                    <a:pt x="3847" y="4998"/>
                    <a:pt x="4150" y="5062"/>
                  </a:cubicBezTo>
                  <a:cubicBezTo>
                    <a:pt x="4198" y="4695"/>
                    <a:pt x="4390" y="4280"/>
                    <a:pt x="4294" y="3961"/>
                  </a:cubicBezTo>
                  <a:cubicBezTo>
                    <a:pt x="4055" y="3243"/>
                    <a:pt x="4071" y="2652"/>
                    <a:pt x="4501" y="1998"/>
                  </a:cubicBezTo>
                  <a:cubicBezTo>
                    <a:pt x="5012" y="1248"/>
                    <a:pt x="4629" y="418"/>
                    <a:pt x="3751" y="115"/>
                  </a:cubicBezTo>
                  <a:cubicBezTo>
                    <a:pt x="3527" y="37"/>
                    <a:pt x="3276" y="0"/>
                    <a:pt x="30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19"/>
            <p:cNvSpPr/>
            <p:nvPr/>
          </p:nvSpPr>
          <p:spPr>
            <a:xfrm>
              <a:off x="588766" y="1907917"/>
              <a:ext cx="302297" cy="329273"/>
            </a:xfrm>
            <a:custGeom>
              <a:rect b="b" l="l" r="r" t="t"/>
              <a:pathLst>
                <a:path extrusionOk="0" h="6372" w="5826">
                  <a:moveTo>
                    <a:pt x="239" y="1"/>
                  </a:moveTo>
                  <a:lnTo>
                    <a:pt x="0" y="208"/>
                  </a:lnTo>
                  <a:cubicBezTo>
                    <a:pt x="511" y="1405"/>
                    <a:pt x="974" y="2634"/>
                    <a:pt x="1564" y="3799"/>
                  </a:cubicBezTo>
                  <a:cubicBezTo>
                    <a:pt x="1899" y="4454"/>
                    <a:pt x="2585" y="4948"/>
                    <a:pt x="2857" y="5619"/>
                  </a:cubicBezTo>
                  <a:cubicBezTo>
                    <a:pt x="3108" y="6220"/>
                    <a:pt x="3510" y="6372"/>
                    <a:pt x="3928" y="6372"/>
                  </a:cubicBezTo>
                  <a:cubicBezTo>
                    <a:pt x="4120" y="6372"/>
                    <a:pt x="4315" y="6340"/>
                    <a:pt x="4501" y="6305"/>
                  </a:cubicBezTo>
                  <a:cubicBezTo>
                    <a:pt x="4979" y="6193"/>
                    <a:pt x="5697" y="5826"/>
                    <a:pt x="5761" y="5475"/>
                  </a:cubicBezTo>
                  <a:cubicBezTo>
                    <a:pt x="5825" y="4884"/>
                    <a:pt x="5618" y="4310"/>
                    <a:pt x="5219" y="3879"/>
                  </a:cubicBezTo>
                  <a:cubicBezTo>
                    <a:pt x="3910" y="2666"/>
                    <a:pt x="2506" y="1565"/>
                    <a:pt x="1117" y="448"/>
                  </a:cubicBezTo>
                  <a:cubicBezTo>
                    <a:pt x="846" y="272"/>
                    <a:pt x="543" y="113"/>
                    <a:pt x="2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19"/>
            <p:cNvSpPr/>
            <p:nvPr/>
          </p:nvSpPr>
          <p:spPr>
            <a:xfrm>
              <a:off x="600337" y="1587953"/>
              <a:ext cx="144974" cy="155490"/>
            </a:xfrm>
            <a:custGeom>
              <a:rect b="b" l="l" r="r" t="t"/>
              <a:pathLst>
                <a:path extrusionOk="0" h="3009" w="2794">
                  <a:moveTo>
                    <a:pt x="2059" y="1"/>
                  </a:moveTo>
                  <a:cubicBezTo>
                    <a:pt x="1453" y="17"/>
                    <a:pt x="894" y="272"/>
                    <a:pt x="463" y="703"/>
                  </a:cubicBezTo>
                  <a:cubicBezTo>
                    <a:pt x="0" y="1230"/>
                    <a:pt x="479" y="1740"/>
                    <a:pt x="942" y="2123"/>
                  </a:cubicBezTo>
                  <a:cubicBezTo>
                    <a:pt x="1181" y="2315"/>
                    <a:pt x="1373" y="2538"/>
                    <a:pt x="1612" y="2730"/>
                  </a:cubicBezTo>
                  <a:cubicBezTo>
                    <a:pt x="1857" y="2915"/>
                    <a:pt x="2060" y="3009"/>
                    <a:pt x="2222" y="3009"/>
                  </a:cubicBezTo>
                  <a:cubicBezTo>
                    <a:pt x="2492" y="3009"/>
                    <a:pt x="2648" y="2748"/>
                    <a:pt x="2698" y="2219"/>
                  </a:cubicBezTo>
                  <a:cubicBezTo>
                    <a:pt x="2714" y="1996"/>
                    <a:pt x="2698" y="1756"/>
                    <a:pt x="2698" y="1533"/>
                  </a:cubicBezTo>
                  <a:lnTo>
                    <a:pt x="2730" y="1533"/>
                  </a:lnTo>
                  <a:cubicBezTo>
                    <a:pt x="2714" y="1469"/>
                    <a:pt x="2714" y="1405"/>
                    <a:pt x="2730" y="1325"/>
                  </a:cubicBezTo>
                  <a:cubicBezTo>
                    <a:pt x="2793" y="735"/>
                    <a:pt x="2777" y="33"/>
                    <a:pt x="20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19"/>
            <p:cNvSpPr/>
            <p:nvPr/>
          </p:nvSpPr>
          <p:spPr>
            <a:xfrm>
              <a:off x="809858" y="1512096"/>
              <a:ext cx="204592" cy="136215"/>
            </a:xfrm>
            <a:custGeom>
              <a:rect b="b" l="l" r="r" t="t"/>
              <a:pathLst>
                <a:path extrusionOk="0" h="2636" w="3943">
                  <a:moveTo>
                    <a:pt x="3571" y="1"/>
                  </a:moveTo>
                  <a:cubicBezTo>
                    <a:pt x="2738" y="1"/>
                    <a:pt x="2200" y="504"/>
                    <a:pt x="1612" y="910"/>
                  </a:cubicBezTo>
                  <a:cubicBezTo>
                    <a:pt x="1277" y="1134"/>
                    <a:pt x="894" y="1245"/>
                    <a:pt x="543" y="1453"/>
                  </a:cubicBezTo>
                  <a:cubicBezTo>
                    <a:pt x="351" y="1612"/>
                    <a:pt x="176" y="1772"/>
                    <a:pt x="0" y="1963"/>
                  </a:cubicBezTo>
                  <a:cubicBezTo>
                    <a:pt x="232" y="2195"/>
                    <a:pt x="478" y="2635"/>
                    <a:pt x="667" y="2635"/>
                  </a:cubicBezTo>
                  <a:cubicBezTo>
                    <a:pt x="674" y="2635"/>
                    <a:pt x="680" y="2635"/>
                    <a:pt x="686" y="2634"/>
                  </a:cubicBezTo>
                  <a:cubicBezTo>
                    <a:pt x="2187" y="2394"/>
                    <a:pt x="3160" y="1437"/>
                    <a:pt x="3942" y="32"/>
                  </a:cubicBezTo>
                  <a:cubicBezTo>
                    <a:pt x="3812" y="11"/>
                    <a:pt x="3689" y="1"/>
                    <a:pt x="35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19"/>
            <p:cNvSpPr/>
            <p:nvPr/>
          </p:nvSpPr>
          <p:spPr>
            <a:xfrm>
              <a:off x="170554" y="212811"/>
              <a:ext cx="145804" cy="123348"/>
            </a:xfrm>
            <a:custGeom>
              <a:rect b="b" l="l" r="r" t="t"/>
              <a:pathLst>
                <a:path extrusionOk="0" h="2387" w="2810">
                  <a:moveTo>
                    <a:pt x="1109" y="0"/>
                  </a:moveTo>
                  <a:cubicBezTo>
                    <a:pt x="1006" y="0"/>
                    <a:pt x="907" y="13"/>
                    <a:pt x="815" y="41"/>
                  </a:cubicBezTo>
                  <a:cubicBezTo>
                    <a:pt x="432" y="136"/>
                    <a:pt x="208" y="982"/>
                    <a:pt x="49" y="1541"/>
                  </a:cubicBezTo>
                  <a:cubicBezTo>
                    <a:pt x="1" y="1732"/>
                    <a:pt x="368" y="2036"/>
                    <a:pt x="607" y="2387"/>
                  </a:cubicBezTo>
                  <a:cubicBezTo>
                    <a:pt x="1437" y="1892"/>
                    <a:pt x="2107" y="1525"/>
                    <a:pt x="2730" y="1094"/>
                  </a:cubicBezTo>
                  <a:cubicBezTo>
                    <a:pt x="2809" y="1030"/>
                    <a:pt x="2762" y="472"/>
                    <a:pt x="2666" y="440"/>
                  </a:cubicBezTo>
                  <a:cubicBezTo>
                    <a:pt x="2166" y="269"/>
                    <a:pt x="1591" y="0"/>
                    <a:pt x="11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19"/>
            <p:cNvSpPr/>
            <p:nvPr/>
          </p:nvSpPr>
          <p:spPr>
            <a:xfrm>
              <a:off x="464547" y="2502527"/>
              <a:ext cx="146582" cy="129653"/>
            </a:xfrm>
            <a:custGeom>
              <a:rect b="b" l="l" r="r" t="t"/>
              <a:pathLst>
                <a:path extrusionOk="0" h="2509" w="2825">
                  <a:moveTo>
                    <a:pt x="527" y="0"/>
                  </a:moveTo>
                  <a:cubicBezTo>
                    <a:pt x="351" y="352"/>
                    <a:pt x="96" y="687"/>
                    <a:pt x="16" y="1054"/>
                  </a:cubicBezTo>
                  <a:cubicBezTo>
                    <a:pt x="0" y="1341"/>
                    <a:pt x="96" y="1628"/>
                    <a:pt x="319" y="1836"/>
                  </a:cubicBezTo>
                  <a:cubicBezTo>
                    <a:pt x="686" y="2139"/>
                    <a:pt x="1149" y="2474"/>
                    <a:pt x="1612" y="2506"/>
                  </a:cubicBezTo>
                  <a:cubicBezTo>
                    <a:pt x="1628" y="2507"/>
                    <a:pt x="1644" y="2508"/>
                    <a:pt x="1659" y="2508"/>
                  </a:cubicBezTo>
                  <a:cubicBezTo>
                    <a:pt x="2001" y="2508"/>
                    <a:pt x="2407" y="2190"/>
                    <a:pt x="2681" y="1916"/>
                  </a:cubicBezTo>
                  <a:cubicBezTo>
                    <a:pt x="2825" y="1788"/>
                    <a:pt x="2793" y="1229"/>
                    <a:pt x="2665" y="1150"/>
                  </a:cubicBezTo>
                  <a:cubicBezTo>
                    <a:pt x="2091" y="846"/>
                    <a:pt x="1484" y="575"/>
                    <a:pt x="878" y="336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19"/>
            <p:cNvSpPr/>
            <p:nvPr/>
          </p:nvSpPr>
          <p:spPr>
            <a:xfrm>
              <a:off x="999610" y="1051218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0"/>
                  </a:moveTo>
                  <a:cubicBezTo>
                    <a:pt x="276" y="0"/>
                    <a:pt x="154" y="5"/>
                    <a:pt x="30" y="14"/>
                  </a:cubicBezTo>
                  <a:cubicBezTo>
                    <a:pt x="0" y="1056"/>
                    <a:pt x="349" y="1950"/>
                    <a:pt x="753" y="1950"/>
                  </a:cubicBezTo>
                  <a:cubicBezTo>
                    <a:pt x="788" y="1950"/>
                    <a:pt x="824" y="1943"/>
                    <a:pt x="860" y="1929"/>
                  </a:cubicBezTo>
                  <a:cubicBezTo>
                    <a:pt x="1354" y="1754"/>
                    <a:pt x="1929" y="1323"/>
                    <a:pt x="2104" y="876"/>
                  </a:cubicBezTo>
                  <a:cubicBezTo>
                    <a:pt x="2292" y="386"/>
                    <a:pt x="1491" y="0"/>
                    <a:pt x="3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19"/>
            <p:cNvSpPr/>
            <p:nvPr/>
          </p:nvSpPr>
          <p:spPr>
            <a:xfrm>
              <a:off x="161992" y="1652287"/>
              <a:ext cx="76534" cy="136060"/>
            </a:xfrm>
            <a:custGeom>
              <a:rect b="b" l="l" r="r" t="t"/>
              <a:pathLst>
                <a:path extrusionOk="0" h="2633" w="1475">
                  <a:moveTo>
                    <a:pt x="437" y="1"/>
                  </a:moveTo>
                  <a:cubicBezTo>
                    <a:pt x="277" y="639"/>
                    <a:pt x="70" y="1197"/>
                    <a:pt x="38" y="1772"/>
                  </a:cubicBezTo>
                  <a:cubicBezTo>
                    <a:pt x="1" y="2279"/>
                    <a:pt x="682" y="2633"/>
                    <a:pt x="724" y="2633"/>
                  </a:cubicBezTo>
                  <a:cubicBezTo>
                    <a:pt x="736" y="2633"/>
                    <a:pt x="694" y="2603"/>
                    <a:pt x="565" y="2538"/>
                  </a:cubicBezTo>
                  <a:lnTo>
                    <a:pt x="565" y="2538"/>
                  </a:lnTo>
                  <a:cubicBezTo>
                    <a:pt x="579" y="2544"/>
                    <a:pt x="596" y="2547"/>
                    <a:pt x="617" y="2547"/>
                  </a:cubicBezTo>
                  <a:cubicBezTo>
                    <a:pt x="809" y="2547"/>
                    <a:pt x="1252" y="2298"/>
                    <a:pt x="1267" y="2139"/>
                  </a:cubicBezTo>
                  <a:cubicBezTo>
                    <a:pt x="1363" y="1357"/>
                    <a:pt x="1474" y="527"/>
                    <a:pt x="4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19"/>
            <p:cNvSpPr/>
            <p:nvPr/>
          </p:nvSpPr>
          <p:spPr>
            <a:xfrm>
              <a:off x="696380" y="1911224"/>
              <a:ext cx="122610" cy="81595"/>
            </a:xfrm>
            <a:custGeom>
              <a:rect b="b" l="l" r="r" t="t"/>
              <a:pathLst>
                <a:path extrusionOk="0" h="1579" w="2363">
                  <a:moveTo>
                    <a:pt x="1" y="1"/>
                  </a:moveTo>
                  <a:lnTo>
                    <a:pt x="1" y="1"/>
                  </a:lnTo>
                  <a:cubicBezTo>
                    <a:pt x="818" y="1160"/>
                    <a:pt x="1176" y="1578"/>
                    <a:pt x="1637" y="1578"/>
                  </a:cubicBezTo>
                  <a:cubicBezTo>
                    <a:pt x="1842" y="1578"/>
                    <a:pt x="2067" y="1495"/>
                    <a:pt x="2363" y="1357"/>
                  </a:cubicBezTo>
                  <a:cubicBezTo>
                    <a:pt x="1884" y="448"/>
                    <a:pt x="1150" y="17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19"/>
            <p:cNvSpPr/>
            <p:nvPr/>
          </p:nvSpPr>
          <p:spPr>
            <a:xfrm>
              <a:off x="240965" y="2404398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5" y="48"/>
                  </a:moveTo>
                  <a:lnTo>
                    <a:pt x="0" y="335"/>
                  </a:lnTo>
                  <a:cubicBezTo>
                    <a:pt x="319" y="734"/>
                    <a:pt x="639" y="1149"/>
                    <a:pt x="942" y="1564"/>
                  </a:cubicBezTo>
                  <a:cubicBezTo>
                    <a:pt x="1117" y="1325"/>
                    <a:pt x="1437" y="1102"/>
                    <a:pt x="1452" y="862"/>
                  </a:cubicBezTo>
                  <a:cubicBezTo>
                    <a:pt x="1532" y="0"/>
                    <a:pt x="846" y="144"/>
                    <a:pt x="335" y="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19"/>
            <p:cNvSpPr/>
            <p:nvPr/>
          </p:nvSpPr>
          <p:spPr>
            <a:xfrm>
              <a:off x="542378" y="2472814"/>
              <a:ext cx="101907" cy="57721"/>
            </a:xfrm>
            <a:custGeom>
              <a:rect b="b" l="l" r="r" t="t"/>
              <a:pathLst>
                <a:path extrusionOk="0" h="1117" w="1964">
                  <a:moveTo>
                    <a:pt x="96" y="1"/>
                  </a:moveTo>
                  <a:cubicBezTo>
                    <a:pt x="64" y="97"/>
                    <a:pt x="32" y="192"/>
                    <a:pt x="0" y="288"/>
                  </a:cubicBezTo>
                  <a:cubicBezTo>
                    <a:pt x="495" y="837"/>
                    <a:pt x="868" y="1117"/>
                    <a:pt x="1205" y="1117"/>
                  </a:cubicBezTo>
                  <a:cubicBezTo>
                    <a:pt x="1466" y="1117"/>
                    <a:pt x="1706" y="949"/>
                    <a:pt x="1963" y="607"/>
                  </a:cubicBezTo>
                  <a:lnTo>
                    <a:pt x="9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19"/>
            <p:cNvSpPr/>
            <p:nvPr/>
          </p:nvSpPr>
          <p:spPr>
            <a:xfrm>
              <a:off x="112596" y="2180909"/>
              <a:ext cx="60916" cy="73275"/>
            </a:xfrm>
            <a:custGeom>
              <a:rect b="b" l="l" r="r" t="t"/>
              <a:pathLst>
                <a:path extrusionOk="0" h="1418" w="1174">
                  <a:moveTo>
                    <a:pt x="830" y="0"/>
                  </a:moveTo>
                  <a:cubicBezTo>
                    <a:pt x="527" y="495"/>
                    <a:pt x="288" y="910"/>
                    <a:pt x="0" y="1373"/>
                  </a:cubicBezTo>
                  <a:cubicBezTo>
                    <a:pt x="222" y="1400"/>
                    <a:pt x="404" y="1417"/>
                    <a:pt x="551" y="1417"/>
                  </a:cubicBezTo>
                  <a:cubicBezTo>
                    <a:pt x="1173" y="1417"/>
                    <a:pt x="1153" y="1111"/>
                    <a:pt x="8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19"/>
            <p:cNvSpPr/>
            <p:nvPr/>
          </p:nvSpPr>
          <p:spPr>
            <a:xfrm>
              <a:off x="7440283" y="2547328"/>
              <a:ext cx="357816" cy="409731"/>
            </a:xfrm>
            <a:custGeom>
              <a:rect b="b" l="l" r="r" t="t"/>
              <a:pathLst>
                <a:path extrusionOk="0" h="7929" w="6896">
                  <a:moveTo>
                    <a:pt x="3615" y="1"/>
                  </a:moveTo>
                  <a:cubicBezTo>
                    <a:pt x="3446" y="1"/>
                    <a:pt x="3260" y="63"/>
                    <a:pt x="3049" y="219"/>
                  </a:cubicBezTo>
                  <a:cubicBezTo>
                    <a:pt x="2379" y="713"/>
                    <a:pt x="1692" y="1176"/>
                    <a:pt x="974" y="1591"/>
                  </a:cubicBezTo>
                  <a:cubicBezTo>
                    <a:pt x="49" y="2134"/>
                    <a:pt x="1" y="2421"/>
                    <a:pt x="783" y="3203"/>
                  </a:cubicBezTo>
                  <a:cubicBezTo>
                    <a:pt x="1357" y="3794"/>
                    <a:pt x="1884" y="4432"/>
                    <a:pt x="2427" y="5054"/>
                  </a:cubicBezTo>
                  <a:cubicBezTo>
                    <a:pt x="3081" y="5757"/>
                    <a:pt x="3719" y="6475"/>
                    <a:pt x="4405" y="7161"/>
                  </a:cubicBezTo>
                  <a:cubicBezTo>
                    <a:pt x="4880" y="7660"/>
                    <a:pt x="5532" y="7929"/>
                    <a:pt x="6202" y="7929"/>
                  </a:cubicBezTo>
                  <a:cubicBezTo>
                    <a:pt x="6433" y="7929"/>
                    <a:pt x="6666" y="7897"/>
                    <a:pt x="6895" y="7831"/>
                  </a:cubicBezTo>
                  <a:lnTo>
                    <a:pt x="6895" y="2613"/>
                  </a:lnTo>
                  <a:cubicBezTo>
                    <a:pt x="6113" y="1942"/>
                    <a:pt x="5347" y="1256"/>
                    <a:pt x="4581" y="570"/>
                  </a:cubicBezTo>
                  <a:cubicBezTo>
                    <a:pt x="4275" y="296"/>
                    <a:pt x="3984" y="1"/>
                    <a:pt x="36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19"/>
            <p:cNvSpPr/>
            <p:nvPr/>
          </p:nvSpPr>
          <p:spPr>
            <a:xfrm>
              <a:off x="7146315" y="4129810"/>
              <a:ext cx="189701" cy="257342"/>
            </a:xfrm>
            <a:custGeom>
              <a:rect b="b" l="l" r="r" t="t"/>
              <a:pathLst>
                <a:path extrusionOk="0" h="4980" w="3656">
                  <a:moveTo>
                    <a:pt x="2061" y="1"/>
                  </a:moveTo>
                  <a:cubicBezTo>
                    <a:pt x="1509" y="1"/>
                    <a:pt x="1145" y="359"/>
                    <a:pt x="926" y="926"/>
                  </a:cubicBezTo>
                  <a:cubicBezTo>
                    <a:pt x="0" y="3416"/>
                    <a:pt x="671" y="4549"/>
                    <a:pt x="3256" y="4948"/>
                  </a:cubicBezTo>
                  <a:cubicBezTo>
                    <a:pt x="3384" y="4980"/>
                    <a:pt x="3511" y="4980"/>
                    <a:pt x="3655" y="4980"/>
                  </a:cubicBezTo>
                  <a:lnTo>
                    <a:pt x="3639" y="367"/>
                  </a:lnTo>
                  <a:cubicBezTo>
                    <a:pt x="3256" y="272"/>
                    <a:pt x="2873" y="176"/>
                    <a:pt x="2490" y="64"/>
                  </a:cubicBezTo>
                  <a:cubicBezTo>
                    <a:pt x="2336" y="21"/>
                    <a:pt x="2193" y="1"/>
                    <a:pt x="20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19"/>
            <p:cNvSpPr/>
            <p:nvPr/>
          </p:nvSpPr>
          <p:spPr>
            <a:xfrm>
              <a:off x="7428712" y="4864430"/>
              <a:ext cx="385109" cy="258943"/>
            </a:xfrm>
            <a:custGeom>
              <a:rect b="b" l="l" r="r" t="t"/>
              <a:pathLst>
                <a:path extrusionOk="0" h="5011" w="7422">
                  <a:moveTo>
                    <a:pt x="4507" y="1"/>
                  </a:moveTo>
                  <a:cubicBezTo>
                    <a:pt x="3473" y="1"/>
                    <a:pt x="2455" y="348"/>
                    <a:pt x="1820" y="1053"/>
                  </a:cubicBezTo>
                  <a:cubicBezTo>
                    <a:pt x="1500" y="1340"/>
                    <a:pt x="1149" y="1580"/>
                    <a:pt x="766" y="1755"/>
                  </a:cubicBezTo>
                  <a:cubicBezTo>
                    <a:pt x="96" y="2138"/>
                    <a:pt x="0" y="2649"/>
                    <a:pt x="367" y="3271"/>
                  </a:cubicBezTo>
                  <a:cubicBezTo>
                    <a:pt x="511" y="3495"/>
                    <a:pt x="766" y="3670"/>
                    <a:pt x="862" y="3910"/>
                  </a:cubicBezTo>
                  <a:cubicBezTo>
                    <a:pt x="1022" y="4309"/>
                    <a:pt x="1229" y="4676"/>
                    <a:pt x="1500" y="5011"/>
                  </a:cubicBezTo>
                  <a:lnTo>
                    <a:pt x="7421" y="5011"/>
                  </a:lnTo>
                  <a:lnTo>
                    <a:pt x="7421" y="1165"/>
                  </a:lnTo>
                  <a:cubicBezTo>
                    <a:pt x="6723" y="392"/>
                    <a:pt x="5606" y="1"/>
                    <a:pt x="45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19"/>
            <p:cNvSpPr/>
            <p:nvPr/>
          </p:nvSpPr>
          <p:spPr>
            <a:xfrm>
              <a:off x="6838286" y="2550842"/>
              <a:ext cx="298976" cy="398414"/>
            </a:xfrm>
            <a:custGeom>
              <a:rect b="b" l="l" r="r" t="t"/>
              <a:pathLst>
                <a:path extrusionOk="0" h="7710" w="5762">
                  <a:moveTo>
                    <a:pt x="1815" y="0"/>
                  </a:moveTo>
                  <a:cubicBezTo>
                    <a:pt x="1540" y="0"/>
                    <a:pt x="1174" y="76"/>
                    <a:pt x="1133" y="199"/>
                  </a:cubicBezTo>
                  <a:cubicBezTo>
                    <a:pt x="750" y="1156"/>
                    <a:pt x="0" y="2305"/>
                    <a:pt x="272" y="3103"/>
                  </a:cubicBezTo>
                  <a:cubicBezTo>
                    <a:pt x="782" y="4635"/>
                    <a:pt x="1852" y="5992"/>
                    <a:pt x="2777" y="7364"/>
                  </a:cubicBezTo>
                  <a:cubicBezTo>
                    <a:pt x="2936" y="7602"/>
                    <a:pt x="3241" y="7709"/>
                    <a:pt x="3572" y="7709"/>
                  </a:cubicBezTo>
                  <a:cubicBezTo>
                    <a:pt x="4108" y="7709"/>
                    <a:pt x="4710" y="7429"/>
                    <a:pt x="4868" y="6965"/>
                  </a:cubicBezTo>
                  <a:cubicBezTo>
                    <a:pt x="5235" y="5848"/>
                    <a:pt x="5442" y="4667"/>
                    <a:pt x="5762" y="3327"/>
                  </a:cubicBezTo>
                  <a:cubicBezTo>
                    <a:pt x="5762" y="3327"/>
                    <a:pt x="5714" y="3135"/>
                    <a:pt x="5650" y="2944"/>
                  </a:cubicBezTo>
                  <a:cubicBezTo>
                    <a:pt x="5107" y="1316"/>
                    <a:pt x="3655" y="167"/>
                    <a:pt x="1947" y="7"/>
                  </a:cubicBezTo>
                  <a:cubicBezTo>
                    <a:pt x="1907" y="2"/>
                    <a:pt x="1862" y="0"/>
                    <a:pt x="18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19"/>
            <p:cNvSpPr/>
            <p:nvPr/>
          </p:nvSpPr>
          <p:spPr>
            <a:xfrm>
              <a:off x="6427545" y="2306270"/>
              <a:ext cx="440577" cy="388648"/>
            </a:xfrm>
            <a:custGeom>
              <a:rect b="b" l="l" r="r" t="t"/>
              <a:pathLst>
                <a:path extrusionOk="0" h="7521" w="8491">
                  <a:moveTo>
                    <a:pt x="8491" y="0"/>
                  </a:moveTo>
                  <a:lnTo>
                    <a:pt x="8491" y="0"/>
                  </a:lnTo>
                  <a:cubicBezTo>
                    <a:pt x="7996" y="112"/>
                    <a:pt x="7422" y="96"/>
                    <a:pt x="7023" y="351"/>
                  </a:cubicBezTo>
                  <a:cubicBezTo>
                    <a:pt x="5076" y="1548"/>
                    <a:pt x="3176" y="2809"/>
                    <a:pt x="1261" y="4070"/>
                  </a:cubicBezTo>
                  <a:cubicBezTo>
                    <a:pt x="894" y="4293"/>
                    <a:pt x="559" y="4580"/>
                    <a:pt x="256" y="4900"/>
                  </a:cubicBezTo>
                  <a:cubicBezTo>
                    <a:pt x="128" y="5059"/>
                    <a:pt x="1" y="5522"/>
                    <a:pt x="64" y="5570"/>
                  </a:cubicBezTo>
                  <a:cubicBezTo>
                    <a:pt x="958" y="6232"/>
                    <a:pt x="1465" y="7490"/>
                    <a:pt x="2921" y="7490"/>
                  </a:cubicBezTo>
                  <a:cubicBezTo>
                    <a:pt x="2973" y="7490"/>
                    <a:pt x="3026" y="7488"/>
                    <a:pt x="3081" y="7485"/>
                  </a:cubicBezTo>
                  <a:cubicBezTo>
                    <a:pt x="3188" y="7509"/>
                    <a:pt x="3286" y="7521"/>
                    <a:pt x="3377" y="7521"/>
                  </a:cubicBezTo>
                  <a:cubicBezTo>
                    <a:pt x="4179" y="7521"/>
                    <a:pt x="4392" y="6635"/>
                    <a:pt x="4836" y="6033"/>
                  </a:cubicBezTo>
                  <a:cubicBezTo>
                    <a:pt x="5937" y="4533"/>
                    <a:pt x="7102" y="3080"/>
                    <a:pt x="8156" y="1548"/>
                  </a:cubicBezTo>
                  <a:cubicBezTo>
                    <a:pt x="8427" y="1149"/>
                    <a:pt x="8395" y="511"/>
                    <a:pt x="84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19"/>
            <p:cNvSpPr/>
            <p:nvPr/>
          </p:nvSpPr>
          <p:spPr>
            <a:xfrm>
              <a:off x="4260470" y="2828123"/>
              <a:ext cx="308108" cy="385444"/>
            </a:xfrm>
            <a:custGeom>
              <a:rect b="b" l="l" r="r" t="t"/>
              <a:pathLst>
                <a:path extrusionOk="0" h="7459" w="5938">
                  <a:moveTo>
                    <a:pt x="2873" y="1"/>
                  </a:moveTo>
                  <a:cubicBezTo>
                    <a:pt x="2663" y="1"/>
                    <a:pt x="2446" y="72"/>
                    <a:pt x="2235" y="227"/>
                  </a:cubicBezTo>
                  <a:cubicBezTo>
                    <a:pt x="1357" y="881"/>
                    <a:pt x="734" y="1903"/>
                    <a:pt x="0" y="2764"/>
                  </a:cubicBezTo>
                  <a:lnTo>
                    <a:pt x="176" y="2908"/>
                  </a:lnTo>
                  <a:cubicBezTo>
                    <a:pt x="160" y="3036"/>
                    <a:pt x="176" y="3179"/>
                    <a:pt x="224" y="3307"/>
                  </a:cubicBezTo>
                  <a:cubicBezTo>
                    <a:pt x="990" y="4616"/>
                    <a:pt x="1756" y="5940"/>
                    <a:pt x="2554" y="7249"/>
                  </a:cubicBezTo>
                  <a:cubicBezTo>
                    <a:pt x="2669" y="7393"/>
                    <a:pt x="2836" y="7459"/>
                    <a:pt x="2996" y="7459"/>
                  </a:cubicBezTo>
                  <a:cubicBezTo>
                    <a:pt x="3014" y="7459"/>
                    <a:pt x="3031" y="7458"/>
                    <a:pt x="3048" y="7456"/>
                  </a:cubicBezTo>
                  <a:cubicBezTo>
                    <a:pt x="3846" y="7025"/>
                    <a:pt x="4676" y="6626"/>
                    <a:pt x="5331" y="6052"/>
                  </a:cubicBezTo>
                  <a:cubicBezTo>
                    <a:pt x="5937" y="5525"/>
                    <a:pt x="5379" y="4903"/>
                    <a:pt x="5139" y="4328"/>
                  </a:cubicBezTo>
                  <a:cubicBezTo>
                    <a:pt x="5091" y="4217"/>
                    <a:pt x="5091" y="4073"/>
                    <a:pt x="5043" y="3945"/>
                  </a:cubicBezTo>
                  <a:cubicBezTo>
                    <a:pt x="4724" y="2972"/>
                    <a:pt x="4421" y="1982"/>
                    <a:pt x="4054" y="1025"/>
                  </a:cubicBezTo>
                  <a:cubicBezTo>
                    <a:pt x="3829" y="406"/>
                    <a:pt x="3373" y="1"/>
                    <a:pt x="28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19"/>
            <p:cNvSpPr/>
            <p:nvPr/>
          </p:nvSpPr>
          <p:spPr>
            <a:xfrm>
              <a:off x="6581599" y="2971776"/>
              <a:ext cx="260890" cy="261579"/>
            </a:xfrm>
            <a:custGeom>
              <a:rect b="b" l="l" r="r" t="t"/>
              <a:pathLst>
                <a:path extrusionOk="0" h="5062" w="5028">
                  <a:moveTo>
                    <a:pt x="862" y="0"/>
                  </a:moveTo>
                  <a:cubicBezTo>
                    <a:pt x="814" y="367"/>
                    <a:pt x="622" y="782"/>
                    <a:pt x="734" y="1101"/>
                  </a:cubicBezTo>
                  <a:cubicBezTo>
                    <a:pt x="958" y="1820"/>
                    <a:pt x="958" y="2410"/>
                    <a:pt x="511" y="3064"/>
                  </a:cubicBezTo>
                  <a:cubicBezTo>
                    <a:pt x="0" y="3830"/>
                    <a:pt x="383" y="4644"/>
                    <a:pt x="1277" y="4948"/>
                  </a:cubicBezTo>
                  <a:cubicBezTo>
                    <a:pt x="1498" y="5026"/>
                    <a:pt x="1746" y="5062"/>
                    <a:pt x="2006" y="5062"/>
                  </a:cubicBezTo>
                  <a:cubicBezTo>
                    <a:pt x="3023" y="5062"/>
                    <a:pt x="4222" y="4507"/>
                    <a:pt x="4692" y="3719"/>
                  </a:cubicBezTo>
                  <a:cubicBezTo>
                    <a:pt x="4820" y="3431"/>
                    <a:pt x="4931" y="3144"/>
                    <a:pt x="5027" y="2857"/>
                  </a:cubicBezTo>
                  <a:cubicBezTo>
                    <a:pt x="4788" y="2522"/>
                    <a:pt x="4628" y="2059"/>
                    <a:pt x="4277" y="1804"/>
                  </a:cubicBezTo>
                  <a:cubicBezTo>
                    <a:pt x="3479" y="1213"/>
                    <a:pt x="2649" y="687"/>
                    <a:pt x="1771" y="208"/>
                  </a:cubicBezTo>
                  <a:cubicBezTo>
                    <a:pt x="1516" y="64"/>
                    <a:pt x="1181" y="64"/>
                    <a:pt x="8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19"/>
            <p:cNvSpPr/>
            <p:nvPr/>
          </p:nvSpPr>
          <p:spPr>
            <a:xfrm>
              <a:off x="6690251" y="2573165"/>
              <a:ext cx="118978" cy="100818"/>
            </a:xfrm>
            <a:custGeom>
              <a:rect b="b" l="l" r="r" t="t"/>
              <a:pathLst>
                <a:path extrusionOk="0" h="1951" w="2293">
                  <a:moveTo>
                    <a:pt x="1544" y="1"/>
                  </a:moveTo>
                  <a:cubicBezTo>
                    <a:pt x="1508" y="1"/>
                    <a:pt x="1471" y="8"/>
                    <a:pt x="1433" y="22"/>
                  </a:cubicBezTo>
                  <a:cubicBezTo>
                    <a:pt x="954" y="197"/>
                    <a:pt x="380" y="612"/>
                    <a:pt x="188" y="1075"/>
                  </a:cubicBezTo>
                  <a:cubicBezTo>
                    <a:pt x="0" y="1552"/>
                    <a:pt x="807" y="1950"/>
                    <a:pt x="1909" y="1950"/>
                  </a:cubicBezTo>
                  <a:cubicBezTo>
                    <a:pt x="2024" y="1950"/>
                    <a:pt x="2142" y="1946"/>
                    <a:pt x="2263" y="1937"/>
                  </a:cubicBezTo>
                  <a:cubicBezTo>
                    <a:pt x="2292" y="881"/>
                    <a:pt x="1958" y="1"/>
                    <a:pt x="15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19"/>
            <p:cNvSpPr/>
            <p:nvPr/>
          </p:nvSpPr>
          <p:spPr>
            <a:xfrm>
              <a:off x="6606401" y="346081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677" y="0"/>
                  </a:moveTo>
                  <a:cubicBezTo>
                    <a:pt x="4565" y="160"/>
                    <a:pt x="4437" y="319"/>
                    <a:pt x="4294" y="463"/>
                  </a:cubicBezTo>
                  <a:cubicBezTo>
                    <a:pt x="3097" y="1596"/>
                    <a:pt x="1884" y="2745"/>
                    <a:pt x="671" y="3862"/>
                  </a:cubicBezTo>
                  <a:cubicBezTo>
                    <a:pt x="112" y="4389"/>
                    <a:pt x="1" y="4868"/>
                    <a:pt x="671" y="5426"/>
                  </a:cubicBezTo>
                  <a:cubicBezTo>
                    <a:pt x="1134" y="5793"/>
                    <a:pt x="1629" y="6224"/>
                    <a:pt x="1900" y="6719"/>
                  </a:cubicBezTo>
                  <a:cubicBezTo>
                    <a:pt x="2528" y="7893"/>
                    <a:pt x="3401" y="8494"/>
                    <a:pt x="4598" y="8494"/>
                  </a:cubicBezTo>
                  <a:cubicBezTo>
                    <a:pt x="4801" y="8494"/>
                    <a:pt x="5014" y="8477"/>
                    <a:pt x="5235" y="8442"/>
                  </a:cubicBezTo>
                  <a:cubicBezTo>
                    <a:pt x="5250" y="8441"/>
                    <a:pt x="5264" y="8440"/>
                    <a:pt x="5279" y="8440"/>
                  </a:cubicBezTo>
                  <a:cubicBezTo>
                    <a:pt x="5381" y="8440"/>
                    <a:pt x="5489" y="8477"/>
                    <a:pt x="5591" y="8477"/>
                  </a:cubicBezTo>
                  <a:cubicBezTo>
                    <a:pt x="5605" y="8477"/>
                    <a:pt x="5620" y="8476"/>
                    <a:pt x="5634" y="8474"/>
                  </a:cubicBezTo>
                  <a:cubicBezTo>
                    <a:pt x="6480" y="8267"/>
                    <a:pt x="7789" y="8299"/>
                    <a:pt x="8044" y="7804"/>
                  </a:cubicBezTo>
                  <a:cubicBezTo>
                    <a:pt x="8491" y="6910"/>
                    <a:pt x="8667" y="5538"/>
                    <a:pt x="8284" y="4644"/>
                  </a:cubicBezTo>
                  <a:cubicBezTo>
                    <a:pt x="7613" y="2984"/>
                    <a:pt x="6448" y="1532"/>
                    <a:pt x="54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19"/>
            <p:cNvSpPr/>
            <p:nvPr/>
          </p:nvSpPr>
          <p:spPr>
            <a:xfrm>
              <a:off x="6486334" y="3320625"/>
              <a:ext cx="246829" cy="239204"/>
            </a:xfrm>
            <a:custGeom>
              <a:rect b="b" l="l" r="r" t="t"/>
              <a:pathLst>
                <a:path extrusionOk="0" h="4629" w="4757">
                  <a:moveTo>
                    <a:pt x="3847" y="0"/>
                  </a:moveTo>
                  <a:lnTo>
                    <a:pt x="1" y="3543"/>
                  </a:lnTo>
                  <a:cubicBezTo>
                    <a:pt x="155" y="3651"/>
                    <a:pt x="340" y="3879"/>
                    <a:pt x="467" y="3879"/>
                  </a:cubicBezTo>
                  <a:cubicBezTo>
                    <a:pt x="471" y="3879"/>
                    <a:pt x="475" y="3879"/>
                    <a:pt x="479" y="3878"/>
                  </a:cubicBezTo>
                  <a:cubicBezTo>
                    <a:pt x="599" y="3857"/>
                    <a:pt x="713" y="3846"/>
                    <a:pt x="823" y="3846"/>
                  </a:cubicBezTo>
                  <a:cubicBezTo>
                    <a:pt x="1442" y="3846"/>
                    <a:pt x="1913" y="4169"/>
                    <a:pt x="2442" y="4548"/>
                  </a:cubicBezTo>
                  <a:cubicBezTo>
                    <a:pt x="2521" y="4604"/>
                    <a:pt x="2647" y="4629"/>
                    <a:pt x="2792" y="4629"/>
                  </a:cubicBezTo>
                  <a:cubicBezTo>
                    <a:pt x="3148" y="4629"/>
                    <a:pt x="3622" y="4481"/>
                    <a:pt x="3815" y="4277"/>
                  </a:cubicBezTo>
                  <a:cubicBezTo>
                    <a:pt x="4757" y="3240"/>
                    <a:pt x="4693" y="1165"/>
                    <a:pt x="38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19"/>
            <p:cNvSpPr/>
            <p:nvPr/>
          </p:nvSpPr>
          <p:spPr>
            <a:xfrm>
              <a:off x="7696191" y="3460816"/>
              <a:ext cx="91114" cy="114047"/>
            </a:xfrm>
            <a:custGeom>
              <a:rect b="b" l="l" r="r" t="t"/>
              <a:pathLst>
                <a:path extrusionOk="0" h="2207" w="1756">
                  <a:moveTo>
                    <a:pt x="958" y="0"/>
                  </a:moveTo>
                  <a:cubicBezTo>
                    <a:pt x="766" y="271"/>
                    <a:pt x="607" y="543"/>
                    <a:pt x="415" y="798"/>
                  </a:cubicBezTo>
                  <a:cubicBezTo>
                    <a:pt x="0" y="1373"/>
                    <a:pt x="192" y="1979"/>
                    <a:pt x="878" y="2155"/>
                  </a:cubicBezTo>
                  <a:cubicBezTo>
                    <a:pt x="1112" y="2181"/>
                    <a:pt x="1358" y="2207"/>
                    <a:pt x="1596" y="2207"/>
                  </a:cubicBezTo>
                  <a:cubicBezTo>
                    <a:pt x="1650" y="2207"/>
                    <a:pt x="1703" y="2205"/>
                    <a:pt x="1756" y="2202"/>
                  </a:cubicBezTo>
                  <a:lnTo>
                    <a:pt x="17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19"/>
            <p:cNvSpPr/>
            <p:nvPr/>
          </p:nvSpPr>
          <p:spPr>
            <a:xfrm>
              <a:off x="6853177" y="4617895"/>
              <a:ext cx="506837" cy="539022"/>
            </a:xfrm>
            <a:custGeom>
              <a:rect b="b" l="l" r="r" t="t"/>
              <a:pathLst>
                <a:path extrusionOk="0" h="10431" w="9768">
                  <a:moveTo>
                    <a:pt x="4522" y="1"/>
                  </a:moveTo>
                  <a:cubicBezTo>
                    <a:pt x="3485" y="1"/>
                    <a:pt x="2462" y="349"/>
                    <a:pt x="1820" y="1052"/>
                  </a:cubicBezTo>
                  <a:cubicBezTo>
                    <a:pt x="1501" y="1339"/>
                    <a:pt x="1150" y="1579"/>
                    <a:pt x="767" y="1770"/>
                  </a:cubicBezTo>
                  <a:cubicBezTo>
                    <a:pt x="96" y="2137"/>
                    <a:pt x="1" y="2648"/>
                    <a:pt x="368" y="3270"/>
                  </a:cubicBezTo>
                  <a:cubicBezTo>
                    <a:pt x="511" y="3510"/>
                    <a:pt x="751" y="3669"/>
                    <a:pt x="862" y="3909"/>
                  </a:cubicBezTo>
                  <a:cubicBezTo>
                    <a:pt x="1385" y="5127"/>
                    <a:pt x="1894" y="5558"/>
                    <a:pt x="2622" y="5558"/>
                  </a:cubicBezTo>
                  <a:cubicBezTo>
                    <a:pt x="3028" y="5558"/>
                    <a:pt x="3503" y="5423"/>
                    <a:pt x="4086" y="5217"/>
                  </a:cubicBezTo>
                  <a:cubicBezTo>
                    <a:pt x="4255" y="5161"/>
                    <a:pt x="4406" y="5131"/>
                    <a:pt x="4541" y="5131"/>
                  </a:cubicBezTo>
                  <a:cubicBezTo>
                    <a:pt x="4904" y="5131"/>
                    <a:pt x="5158" y="5349"/>
                    <a:pt x="5379" y="5872"/>
                  </a:cubicBezTo>
                  <a:cubicBezTo>
                    <a:pt x="5794" y="6829"/>
                    <a:pt x="6480" y="7659"/>
                    <a:pt x="7198" y="8776"/>
                  </a:cubicBezTo>
                  <a:cubicBezTo>
                    <a:pt x="7055" y="8984"/>
                    <a:pt x="6943" y="9191"/>
                    <a:pt x="6847" y="9431"/>
                  </a:cubicBezTo>
                  <a:cubicBezTo>
                    <a:pt x="6767" y="9638"/>
                    <a:pt x="6767" y="9862"/>
                    <a:pt x="6863" y="10069"/>
                  </a:cubicBezTo>
                  <a:cubicBezTo>
                    <a:pt x="7054" y="10317"/>
                    <a:pt x="7403" y="10430"/>
                    <a:pt x="7772" y="10430"/>
                  </a:cubicBezTo>
                  <a:cubicBezTo>
                    <a:pt x="8331" y="10430"/>
                    <a:pt x="8934" y="10170"/>
                    <a:pt x="9097" y="9718"/>
                  </a:cubicBezTo>
                  <a:cubicBezTo>
                    <a:pt x="9337" y="9032"/>
                    <a:pt x="9624" y="8330"/>
                    <a:pt x="9704" y="7611"/>
                  </a:cubicBezTo>
                  <a:cubicBezTo>
                    <a:pt x="9768" y="6957"/>
                    <a:pt x="9608" y="6271"/>
                    <a:pt x="9512" y="5616"/>
                  </a:cubicBezTo>
                  <a:cubicBezTo>
                    <a:pt x="9464" y="5233"/>
                    <a:pt x="9257" y="4834"/>
                    <a:pt x="9337" y="4467"/>
                  </a:cubicBezTo>
                  <a:cubicBezTo>
                    <a:pt x="9624" y="2887"/>
                    <a:pt x="9624" y="2856"/>
                    <a:pt x="8252" y="2010"/>
                  </a:cubicBezTo>
                  <a:cubicBezTo>
                    <a:pt x="7964" y="1786"/>
                    <a:pt x="7709" y="1531"/>
                    <a:pt x="7486" y="1228"/>
                  </a:cubicBezTo>
                  <a:cubicBezTo>
                    <a:pt x="6795" y="413"/>
                    <a:pt x="5650" y="1"/>
                    <a:pt x="45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19"/>
            <p:cNvSpPr/>
            <p:nvPr/>
          </p:nvSpPr>
          <p:spPr>
            <a:xfrm>
              <a:off x="6693364" y="4231117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2187" y="0"/>
                  </a:moveTo>
                  <a:cubicBezTo>
                    <a:pt x="1032" y="0"/>
                    <a:pt x="0" y="966"/>
                    <a:pt x="0" y="2249"/>
                  </a:cubicBezTo>
                  <a:cubicBezTo>
                    <a:pt x="240" y="3255"/>
                    <a:pt x="447" y="4244"/>
                    <a:pt x="703" y="5202"/>
                  </a:cubicBezTo>
                  <a:cubicBezTo>
                    <a:pt x="751" y="5345"/>
                    <a:pt x="990" y="5489"/>
                    <a:pt x="1166" y="5537"/>
                  </a:cubicBezTo>
                  <a:cubicBezTo>
                    <a:pt x="1295" y="5575"/>
                    <a:pt x="1437" y="5592"/>
                    <a:pt x="1586" y="5592"/>
                  </a:cubicBezTo>
                  <a:cubicBezTo>
                    <a:pt x="2763" y="5592"/>
                    <a:pt x="4432" y="4498"/>
                    <a:pt x="4645" y="3478"/>
                  </a:cubicBezTo>
                  <a:cubicBezTo>
                    <a:pt x="4661" y="3303"/>
                    <a:pt x="4613" y="3143"/>
                    <a:pt x="4533" y="3015"/>
                  </a:cubicBezTo>
                  <a:cubicBezTo>
                    <a:pt x="4262" y="2329"/>
                    <a:pt x="4006" y="1643"/>
                    <a:pt x="3703" y="988"/>
                  </a:cubicBezTo>
                  <a:cubicBezTo>
                    <a:pt x="3575" y="701"/>
                    <a:pt x="3384" y="334"/>
                    <a:pt x="3129" y="222"/>
                  </a:cubicBezTo>
                  <a:cubicBezTo>
                    <a:pt x="2817" y="70"/>
                    <a:pt x="2498" y="0"/>
                    <a:pt x="21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19"/>
            <p:cNvSpPr/>
            <p:nvPr/>
          </p:nvSpPr>
          <p:spPr>
            <a:xfrm>
              <a:off x="6251180" y="3572793"/>
              <a:ext cx="302297" cy="330100"/>
            </a:xfrm>
            <a:custGeom>
              <a:rect b="b" l="l" r="r" t="t"/>
              <a:pathLst>
                <a:path extrusionOk="0" h="6388" w="5826">
                  <a:moveTo>
                    <a:pt x="1893" y="0"/>
                  </a:moveTo>
                  <a:cubicBezTo>
                    <a:pt x="1698" y="0"/>
                    <a:pt x="1500" y="32"/>
                    <a:pt x="1309" y="67"/>
                  </a:cubicBezTo>
                  <a:cubicBezTo>
                    <a:pt x="830" y="163"/>
                    <a:pt x="112" y="546"/>
                    <a:pt x="48" y="897"/>
                  </a:cubicBezTo>
                  <a:cubicBezTo>
                    <a:pt x="0" y="1488"/>
                    <a:pt x="192" y="2062"/>
                    <a:pt x="607" y="2493"/>
                  </a:cubicBezTo>
                  <a:cubicBezTo>
                    <a:pt x="1899" y="3722"/>
                    <a:pt x="3320" y="4807"/>
                    <a:pt x="4692" y="5940"/>
                  </a:cubicBezTo>
                  <a:cubicBezTo>
                    <a:pt x="4980" y="6116"/>
                    <a:pt x="5267" y="6260"/>
                    <a:pt x="5570" y="6387"/>
                  </a:cubicBezTo>
                  <a:lnTo>
                    <a:pt x="5825" y="6164"/>
                  </a:lnTo>
                  <a:cubicBezTo>
                    <a:pt x="5299" y="4967"/>
                    <a:pt x="4852" y="3738"/>
                    <a:pt x="4245" y="2573"/>
                  </a:cubicBezTo>
                  <a:cubicBezTo>
                    <a:pt x="3910" y="1919"/>
                    <a:pt x="3240" y="1424"/>
                    <a:pt x="2969" y="754"/>
                  </a:cubicBezTo>
                  <a:cubicBezTo>
                    <a:pt x="2717" y="152"/>
                    <a:pt x="2316" y="0"/>
                    <a:pt x="18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19"/>
            <p:cNvSpPr/>
            <p:nvPr/>
          </p:nvSpPr>
          <p:spPr>
            <a:xfrm>
              <a:off x="7083401" y="4420294"/>
              <a:ext cx="145804" cy="154663"/>
            </a:xfrm>
            <a:custGeom>
              <a:rect b="b" l="l" r="r" t="t"/>
              <a:pathLst>
                <a:path extrusionOk="0" h="2993" w="2810">
                  <a:moveTo>
                    <a:pt x="579" y="0"/>
                  </a:moveTo>
                  <a:cubicBezTo>
                    <a:pt x="311" y="0"/>
                    <a:pt x="162" y="257"/>
                    <a:pt x="112" y="775"/>
                  </a:cubicBezTo>
                  <a:cubicBezTo>
                    <a:pt x="96" y="1014"/>
                    <a:pt x="112" y="1253"/>
                    <a:pt x="112" y="1477"/>
                  </a:cubicBezTo>
                  <a:lnTo>
                    <a:pt x="80" y="1477"/>
                  </a:lnTo>
                  <a:cubicBezTo>
                    <a:pt x="80" y="1541"/>
                    <a:pt x="80" y="1605"/>
                    <a:pt x="80" y="1668"/>
                  </a:cubicBezTo>
                  <a:cubicBezTo>
                    <a:pt x="0" y="2275"/>
                    <a:pt x="32" y="2977"/>
                    <a:pt x="750" y="2993"/>
                  </a:cubicBezTo>
                  <a:cubicBezTo>
                    <a:pt x="1341" y="2977"/>
                    <a:pt x="1915" y="2722"/>
                    <a:pt x="2346" y="2291"/>
                  </a:cubicBezTo>
                  <a:cubicBezTo>
                    <a:pt x="2809" y="1764"/>
                    <a:pt x="2330" y="1269"/>
                    <a:pt x="1868" y="886"/>
                  </a:cubicBezTo>
                  <a:cubicBezTo>
                    <a:pt x="1628" y="695"/>
                    <a:pt x="1437" y="455"/>
                    <a:pt x="1197" y="280"/>
                  </a:cubicBezTo>
                  <a:cubicBezTo>
                    <a:pt x="945" y="94"/>
                    <a:pt x="740" y="0"/>
                    <a:pt x="5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19"/>
            <p:cNvSpPr/>
            <p:nvPr/>
          </p:nvSpPr>
          <p:spPr>
            <a:xfrm>
              <a:off x="6784478" y="4515477"/>
              <a:ext cx="203710" cy="135595"/>
            </a:xfrm>
            <a:custGeom>
              <a:rect b="b" l="l" r="r" t="t"/>
              <a:pathLst>
                <a:path extrusionOk="0" h="2624" w="3926">
                  <a:moveTo>
                    <a:pt x="3275" y="0"/>
                  </a:moveTo>
                  <a:cubicBezTo>
                    <a:pt x="3268" y="0"/>
                    <a:pt x="3262" y="1"/>
                    <a:pt x="3256" y="2"/>
                  </a:cubicBezTo>
                  <a:cubicBezTo>
                    <a:pt x="1756" y="241"/>
                    <a:pt x="782" y="1199"/>
                    <a:pt x="0" y="2587"/>
                  </a:cubicBezTo>
                  <a:cubicBezTo>
                    <a:pt x="137" y="2612"/>
                    <a:pt x="267" y="2624"/>
                    <a:pt x="390" y="2624"/>
                  </a:cubicBezTo>
                  <a:cubicBezTo>
                    <a:pt x="1212" y="2624"/>
                    <a:pt x="1747" y="2114"/>
                    <a:pt x="2330" y="1725"/>
                  </a:cubicBezTo>
                  <a:cubicBezTo>
                    <a:pt x="2649" y="1502"/>
                    <a:pt x="3048" y="1390"/>
                    <a:pt x="3383" y="1183"/>
                  </a:cubicBezTo>
                  <a:cubicBezTo>
                    <a:pt x="3591" y="1039"/>
                    <a:pt x="3766" y="864"/>
                    <a:pt x="3926" y="672"/>
                  </a:cubicBezTo>
                  <a:cubicBezTo>
                    <a:pt x="3710" y="441"/>
                    <a:pt x="3464" y="0"/>
                    <a:pt x="3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19"/>
            <p:cNvSpPr/>
            <p:nvPr/>
          </p:nvSpPr>
          <p:spPr>
            <a:xfrm>
              <a:off x="7187747" y="3531609"/>
              <a:ext cx="146582" cy="129653"/>
            </a:xfrm>
            <a:custGeom>
              <a:rect b="b" l="l" r="r" t="t"/>
              <a:pathLst>
                <a:path extrusionOk="0" h="2509" w="2825">
                  <a:moveTo>
                    <a:pt x="1166" y="0"/>
                  </a:moveTo>
                  <a:cubicBezTo>
                    <a:pt x="824" y="0"/>
                    <a:pt x="418" y="319"/>
                    <a:pt x="128" y="593"/>
                  </a:cubicBezTo>
                  <a:cubicBezTo>
                    <a:pt x="0" y="721"/>
                    <a:pt x="32" y="1279"/>
                    <a:pt x="160" y="1359"/>
                  </a:cubicBezTo>
                  <a:cubicBezTo>
                    <a:pt x="734" y="1662"/>
                    <a:pt x="1341" y="1934"/>
                    <a:pt x="1947" y="2173"/>
                  </a:cubicBezTo>
                  <a:lnTo>
                    <a:pt x="2298" y="2508"/>
                  </a:lnTo>
                  <a:cubicBezTo>
                    <a:pt x="2474" y="2157"/>
                    <a:pt x="2729" y="1822"/>
                    <a:pt x="2793" y="1455"/>
                  </a:cubicBezTo>
                  <a:cubicBezTo>
                    <a:pt x="2825" y="1168"/>
                    <a:pt x="2713" y="864"/>
                    <a:pt x="2506" y="673"/>
                  </a:cubicBezTo>
                  <a:cubicBezTo>
                    <a:pt x="2123" y="370"/>
                    <a:pt x="1660" y="34"/>
                    <a:pt x="1213" y="3"/>
                  </a:cubicBezTo>
                  <a:cubicBezTo>
                    <a:pt x="1197" y="1"/>
                    <a:pt x="1182" y="0"/>
                    <a:pt x="1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19"/>
            <p:cNvSpPr/>
            <p:nvPr/>
          </p:nvSpPr>
          <p:spPr>
            <a:xfrm>
              <a:off x="7935496" y="4441558"/>
              <a:ext cx="122610" cy="81905"/>
            </a:xfrm>
            <a:custGeom>
              <a:rect b="b" l="l" r="r" t="t"/>
              <a:pathLst>
                <a:path extrusionOk="0" h="1585" w="2363">
                  <a:moveTo>
                    <a:pt x="730" y="0"/>
                  </a:moveTo>
                  <a:cubicBezTo>
                    <a:pt x="523" y="0"/>
                    <a:pt x="296" y="85"/>
                    <a:pt x="0" y="228"/>
                  </a:cubicBezTo>
                  <a:cubicBezTo>
                    <a:pt x="495" y="1138"/>
                    <a:pt x="1229" y="1569"/>
                    <a:pt x="2362" y="1585"/>
                  </a:cubicBezTo>
                  <a:cubicBezTo>
                    <a:pt x="1557" y="427"/>
                    <a:pt x="1194" y="0"/>
                    <a:pt x="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19"/>
            <p:cNvSpPr/>
            <p:nvPr/>
          </p:nvSpPr>
          <p:spPr>
            <a:xfrm>
              <a:off x="7196827" y="3696784"/>
              <a:ext cx="102737" cy="58186"/>
            </a:xfrm>
            <a:custGeom>
              <a:rect b="b" l="l" r="r" t="t"/>
              <a:pathLst>
                <a:path extrusionOk="0" h="1126" w="1980">
                  <a:moveTo>
                    <a:pt x="770" y="1"/>
                  </a:moveTo>
                  <a:cubicBezTo>
                    <a:pt x="508" y="1"/>
                    <a:pt x="267" y="168"/>
                    <a:pt x="1" y="503"/>
                  </a:cubicBezTo>
                  <a:lnTo>
                    <a:pt x="1884" y="1126"/>
                  </a:lnTo>
                  <a:cubicBezTo>
                    <a:pt x="1916" y="1030"/>
                    <a:pt x="1948" y="918"/>
                    <a:pt x="1980" y="822"/>
                  </a:cubicBezTo>
                  <a:cubicBezTo>
                    <a:pt x="1478" y="275"/>
                    <a:pt x="1106" y="1"/>
                    <a:pt x="7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19"/>
            <p:cNvSpPr/>
            <p:nvPr/>
          </p:nvSpPr>
          <p:spPr>
            <a:xfrm>
              <a:off x="3598803" y="3925105"/>
              <a:ext cx="81204" cy="50383"/>
            </a:xfrm>
            <a:custGeom>
              <a:rect b="b" l="l" r="r" t="t"/>
              <a:pathLst>
                <a:path extrusionOk="0" h="975" w="1565">
                  <a:moveTo>
                    <a:pt x="1246" y="0"/>
                  </a:moveTo>
                  <a:lnTo>
                    <a:pt x="1" y="367"/>
                  </a:lnTo>
                  <a:cubicBezTo>
                    <a:pt x="468" y="663"/>
                    <a:pt x="753" y="974"/>
                    <a:pt x="1033" y="974"/>
                  </a:cubicBezTo>
                  <a:cubicBezTo>
                    <a:pt x="1040" y="974"/>
                    <a:pt x="1047" y="974"/>
                    <a:pt x="1054" y="974"/>
                  </a:cubicBezTo>
                  <a:cubicBezTo>
                    <a:pt x="1230" y="958"/>
                    <a:pt x="1389" y="479"/>
                    <a:pt x="1565" y="192"/>
                  </a:cubicBezTo>
                  <a:lnTo>
                    <a:pt x="124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19"/>
            <p:cNvSpPr/>
            <p:nvPr/>
          </p:nvSpPr>
          <p:spPr>
            <a:xfrm>
              <a:off x="3681615" y="2990740"/>
              <a:ext cx="81204" cy="50383"/>
            </a:xfrm>
            <a:custGeom>
              <a:rect b="b" l="l" r="r" t="t"/>
              <a:pathLst>
                <a:path extrusionOk="0" h="975" w="1565">
                  <a:moveTo>
                    <a:pt x="1262" y="0"/>
                  </a:moveTo>
                  <a:lnTo>
                    <a:pt x="1" y="383"/>
                  </a:lnTo>
                  <a:cubicBezTo>
                    <a:pt x="484" y="664"/>
                    <a:pt x="769" y="974"/>
                    <a:pt x="1049" y="974"/>
                  </a:cubicBezTo>
                  <a:cubicBezTo>
                    <a:pt x="1056" y="974"/>
                    <a:pt x="1063" y="974"/>
                    <a:pt x="1070" y="974"/>
                  </a:cubicBezTo>
                  <a:cubicBezTo>
                    <a:pt x="1246" y="974"/>
                    <a:pt x="1405" y="479"/>
                    <a:pt x="1565" y="208"/>
                  </a:cubicBezTo>
                  <a:lnTo>
                    <a:pt x="126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19"/>
            <p:cNvSpPr/>
            <p:nvPr/>
          </p:nvSpPr>
          <p:spPr>
            <a:xfrm>
              <a:off x="4780485" y="5040844"/>
              <a:ext cx="58840" cy="71828"/>
            </a:xfrm>
            <a:custGeom>
              <a:rect b="b" l="l" r="r" t="t"/>
              <a:pathLst>
                <a:path extrusionOk="0" h="1390" w="1134">
                  <a:moveTo>
                    <a:pt x="703" y="1"/>
                  </a:moveTo>
                  <a:cubicBezTo>
                    <a:pt x="479" y="384"/>
                    <a:pt x="240" y="751"/>
                    <a:pt x="1" y="1134"/>
                  </a:cubicBezTo>
                  <a:lnTo>
                    <a:pt x="432" y="1389"/>
                  </a:lnTo>
                  <a:lnTo>
                    <a:pt x="1134" y="256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74" name="Google Shape;8174;p19"/>
          <p:cNvSpPr/>
          <p:nvPr/>
        </p:nvSpPr>
        <p:spPr>
          <a:xfrm>
            <a:off x="-39650" y="535200"/>
            <a:ext cx="9256800" cy="4064100"/>
          </a:xfrm>
          <a:prstGeom prst="rect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75" name="Google Shape;8175;p19"/>
          <p:cNvSpPr txBox="1"/>
          <p:nvPr>
            <p:ph idx="1" type="subTitle"/>
          </p:nvPr>
        </p:nvSpPr>
        <p:spPr>
          <a:xfrm>
            <a:off x="1155192" y="1770888"/>
            <a:ext cx="2469000" cy="39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b="1" sz="1800"/>
            </a:lvl1pPr>
            <a:lvl2pPr lvl="1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8176" name="Google Shape;8176;p19"/>
          <p:cNvSpPr txBox="1"/>
          <p:nvPr>
            <p:ph idx="2" type="subTitle"/>
          </p:nvPr>
        </p:nvSpPr>
        <p:spPr>
          <a:xfrm>
            <a:off x="1155192" y="2109750"/>
            <a:ext cx="2469000" cy="78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8177" name="Google Shape;8177;p19"/>
          <p:cNvSpPr txBox="1"/>
          <p:nvPr>
            <p:ph idx="3" type="subTitle"/>
          </p:nvPr>
        </p:nvSpPr>
        <p:spPr>
          <a:xfrm>
            <a:off x="5470851" y="1770888"/>
            <a:ext cx="2469000" cy="39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b="1" sz="1800"/>
            </a:lvl1pPr>
            <a:lvl2pPr lvl="1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8178" name="Google Shape;8178;p19"/>
          <p:cNvSpPr txBox="1"/>
          <p:nvPr>
            <p:ph idx="4" type="subTitle"/>
          </p:nvPr>
        </p:nvSpPr>
        <p:spPr>
          <a:xfrm>
            <a:off x="5470851" y="2109750"/>
            <a:ext cx="2469000" cy="78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8179" name="Google Shape;8179;p19"/>
          <p:cNvSpPr txBox="1"/>
          <p:nvPr>
            <p:ph type="title"/>
          </p:nvPr>
        </p:nvSpPr>
        <p:spPr>
          <a:xfrm>
            <a:off x="713475" y="676650"/>
            <a:ext cx="7717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8180" name="Google Shape;8180;p19"/>
          <p:cNvSpPr txBox="1"/>
          <p:nvPr>
            <p:ph idx="5" type="subTitle"/>
          </p:nvPr>
        </p:nvSpPr>
        <p:spPr>
          <a:xfrm>
            <a:off x="1155192" y="3044952"/>
            <a:ext cx="2469000" cy="39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b="1" sz="1800"/>
            </a:lvl1pPr>
            <a:lvl2pPr lvl="1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8181" name="Google Shape;8181;p19"/>
          <p:cNvSpPr txBox="1"/>
          <p:nvPr>
            <p:ph idx="6" type="subTitle"/>
          </p:nvPr>
        </p:nvSpPr>
        <p:spPr>
          <a:xfrm>
            <a:off x="1155192" y="3383280"/>
            <a:ext cx="2469000" cy="78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8182" name="Google Shape;8182;p19"/>
          <p:cNvSpPr txBox="1"/>
          <p:nvPr>
            <p:ph idx="7" type="subTitle"/>
          </p:nvPr>
        </p:nvSpPr>
        <p:spPr>
          <a:xfrm>
            <a:off x="5470851" y="3044952"/>
            <a:ext cx="2469000" cy="39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b="1" sz="1800"/>
            </a:lvl1pPr>
            <a:lvl2pPr lvl="1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8183" name="Google Shape;8183;p19"/>
          <p:cNvSpPr txBox="1"/>
          <p:nvPr>
            <p:ph idx="8" type="subTitle"/>
          </p:nvPr>
        </p:nvSpPr>
        <p:spPr>
          <a:xfrm>
            <a:off x="5470851" y="3383280"/>
            <a:ext cx="2469000" cy="78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">
  <p:cSld name="TITLE_AND_BODY_1">
    <p:spTree>
      <p:nvGrpSpPr>
        <p:cNvPr id="8184" name="Shape 81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85" name="Google Shape;8185;p20"/>
          <p:cNvGrpSpPr/>
          <p:nvPr/>
        </p:nvGrpSpPr>
        <p:grpSpPr>
          <a:xfrm>
            <a:off x="0" y="-76200"/>
            <a:ext cx="9415324" cy="5336303"/>
            <a:chOff x="0" y="-76200"/>
            <a:chExt cx="9415324" cy="5336303"/>
          </a:xfrm>
        </p:grpSpPr>
        <p:sp>
          <p:nvSpPr>
            <p:cNvPr id="8186" name="Google Shape;8186;p20"/>
            <p:cNvSpPr/>
            <p:nvPr/>
          </p:nvSpPr>
          <p:spPr>
            <a:xfrm>
              <a:off x="8588861" y="-44059"/>
              <a:ext cx="327047" cy="224321"/>
            </a:xfrm>
            <a:custGeom>
              <a:rect b="b" l="l" r="r" t="t"/>
              <a:pathLst>
                <a:path extrusionOk="0" h="4341" w="6303">
                  <a:moveTo>
                    <a:pt x="335" y="0"/>
                  </a:moveTo>
                  <a:cubicBezTo>
                    <a:pt x="287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04" y="4246"/>
                  </a:cubicBezTo>
                  <a:cubicBezTo>
                    <a:pt x="5115" y="4306"/>
                    <a:pt x="5366" y="4341"/>
                    <a:pt x="5565" y="4341"/>
                  </a:cubicBezTo>
                  <a:cubicBezTo>
                    <a:pt x="6201" y="4341"/>
                    <a:pt x="6303" y="3986"/>
                    <a:pt x="6144" y="3001"/>
                  </a:cubicBezTo>
                  <a:cubicBezTo>
                    <a:pt x="6001" y="1995"/>
                    <a:pt x="5745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20"/>
            <p:cNvSpPr/>
            <p:nvPr/>
          </p:nvSpPr>
          <p:spPr>
            <a:xfrm>
              <a:off x="8991299" y="-54807"/>
              <a:ext cx="267532" cy="216260"/>
            </a:xfrm>
            <a:custGeom>
              <a:rect b="b" l="l" r="r" t="t"/>
              <a:pathLst>
                <a:path extrusionOk="0" h="4185" w="5156">
                  <a:moveTo>
                    <a:pt x="4022" y="1"/>
                  </a:moveTo>
                  <a:lnTo>
                    <a:pt x="0" y="17"/>
                  </a:lnTo>
                  <a:cubicBezTo>
                    <a:pt x="48" y="304"/>
                    <a:pt x="32" y="639"/>
                    <a:pt x="176" y="879"/>
                  </a:cubicBezTo>
                  <a:cubicBezTo>
                    <a:pt x="719" y="1693"/>
                    <a:pt x="1341" y="2459"/>
                    <a:pt x="1900" y="3289"/>
                  </a:cubicBezTo>
                  <a:cubicBezTo>
                    <a:pt x="2292" y="3867"/>
                    <a:pt x="2737" y="4184"/>
                    <a:pt x="3286" y="4184"/>
                  </a:cubicBezTo>
                  <a:cubicBezTo>
                    <a:pt x="3539" y="4184"/>
                    <a:pt x="3815" y="4116"/>
                    <a:pt x="4118" y="3975"/>
                  </a:cubicBezTo>
                  <a:cubicBezTo>
                    <a:pt x="4453" y="3847"/>
                    <a:pt x="4804" y="3751"/>
                    <a:pt x="5155" y="3688"/>
                  </a:cubicBezTo>
                  <a:cubicBezTo>
                    <a:pt x="4756" y="2427"/>
                    <a:pt x="4389" y="1214"/>
                    <a:pt x="40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20"/>
            <p:cNvSpPr/>
            <p:nvPr/>
          </p:nvSpPr>
          <p:spPr>
            <a:xfrm>
              <a:off x="8843887" y="1302611"/>
              <a:ext cx="395071" cy="356454"/>
            </a:xfrm>
            <a:custGeom>
              <a:rect b="b" l="l" r="r" t="t"/>
              <a:pathLst>
                <a:path extrusionOk="0" h="6898" w="7614">
                  <a:moveTo>
                    <a:pt x="3607" y="1"/>
                  </a:moveTo>
                  <a:cubicBezTo>
                    <a:pt x="2650" y="448"/>
                    <a:pt x="1597" y="799"/>
                    <a:pt x="719" y="1389"/>
                  </a:cubicBezTo>
                  <a:cubicBezTo>
                    <a:pt x="80" y="1804"/>
                    <a:pt x="1" y="2634"/>
                    <a:pt x="559" y="3257"/>
                  </a:cubicBezTo>
                  <a:cubicBezTo>
                    <a:pt x="1517" y="4358"/>
                    <a:pt x="2538" y="5427"/>
                    <a:pt x="3623" y="6416"/>
                  </a:cubicBezTo>
                  <a:cubicBezTo>
                    <a:pt x="3982" y="6739"/>
                    <a:pt x="4395" y="6897"/>
                    <a:pt x="4798" y="6897"/>
                  </a:cubicBezTo>
                  <a:cubicBezTo>
                    <a:pt x="5292" y="6897"/>
                    <a:pt x="5770" y="6659"/>
                    <a:pt x="6113" y="6193"/>
                  </a:cubicBezTo>
                  <a:cubicBezTo>
                    <a:pt x="6703" y="5411"/>
                    <a:pt x="7102" y="4485"/>
                    <a:pt x="7501" y="3576"/>
                  </a:cubicBezTo>
                  <a:cubicBezTo>
                    <a:pt x="7613" y="3272"/>
                    <a:pt x="7581" y="2921"/>
                    <a:pt x="7422" y="2634"/>
                  </a:cubicBezTo>
                  <a:cubicBezTo>
                    <a:pt x="6544" y="1309"/>
                    <a:pt x="5139" y="751"/>
                    <a:pt x="360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20"/>
            <p:cNvSpPr/>
            <p:nvPr/>
          </p:nvSpPr>
          <p:spPr>
            <a:xfrm>
              <a:off x="8969766" y="330162"/>
              <a:ext cx="371878" cy="366066"/>
            </a:xfrm>
            <a:custGeom>
              <a:rect b="b" l="l" r="r" t="t"/>
              <a:pathLst>
                <a:path extrusionOk="0" h="7084" w="7167">
                  <a:moveTo>
                    <a:pt x="5703" y="1"/>
                  </a:moveTo>
                  <a:cubicBezTo>
                    <a:pt x="5439" y="1"/>
                    <a:pt x="5152" y="132"/>
                    <a:pt x="4868" y="403"/>
                  </a:cubicBezTo>
                  <a:cubicBezTo>
                    <a:pt x="3926" y="1345"/>
                    <a:pt x="2698" y="1967"/>
                    <a:pt x="1373" y="2158"/>
                  </a:cubicBezTo>
                  <a:cubicBezTo>
                    <a:pt x="128" y="2334"/>
                    <a:pt x="0" y="2829"/>
                    <a:pt x="719" y="3834"/>
                  </a:cubicBezTo>
                  <a:cubicBezTo>
                    <a:pt x="1277" y="4632"/>
                    <a:pt x="2634" y="4887"/>
                    <a:pt x="2474" y="6228"/>
                  </a:cubicBezTo>
                  <a:cubicBezTo>
                    <a:pt x="2474" y="6292"/>
                    <a:pt x="2618" y="6372"/>
                    <a:pt x="2698" y="6435"/>
                  </a:cubicBezTo>
                  <a:cubicBezTo>
                    <a:pt x="3233" y="6868"/>
                    <a:pt x="3806" y="7084"/>
                    <a:pt x="4345" y="7084"/>
                  </a:cubicBezTo>
                  <a:cubicBezTo>
                    <a:pt x="5139" y="7084"/>
                    <a:pt x="5861" y="6617"/>
                    <a:pt x="6288" y="5685"/>
                  </a:cubicBezTo>
                  <a:cubicBezTo>
                    <a:pt x="6735" y="4744"/>
                    <a:pt x="6895" y="3675"/>
                    <a:pt x="7166" y="2733"/>
                  </a:cubicBezTo>
                  <a:cubicBezTo>
                    <a:pt x="6959" y="1983"/>
                    <a:pt x="6863" y="1360"/>
                    <a:pt x="6624" y="770"/>
                  </a:cubicBezTo>
                  <a:cubicBezTo>
                    <a:pt x="6408" y="265"/>
                    <a:pt x="6078" y="1"/>
                    <a:pt x="57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20"/>
            <p:cNvSpPr/>
            <p:nvPr/>
          </p:nvSpPr>
          <p:spPr>
            <a:xfrm>
              <a:off x="8562347" y="1363017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2358" y="1"/>
                  </a:moveTo>
                  <a:cubicBezTo>
                    <a:pt x="2225" y="1"/>
                    <a:pt x="2121" y="23"/>
                    <a:pt x="2091" y="77"/>
                  </a:cubicBezTo>
                  <a:cubicBezTo>
                    <a:pt x="1421" y="1098"/>
                    <a:pt x="671" y="2119"/>
                    <a:pt x="304" y="3237"/>
                  </a:cubicBezTo>
                  <a:cubicBezTo>
                    <a:pt x="0" y="4194"/>
                    <a:pt x="1118" y="4449"/>
                    <a:pt x="1756" y="4705"/>
                  </a:cubicBezTo>
                  <a:cubicBezTo>
                    <a:pt x="1778" y="4713"/>
                    <a:pt x="1803" y="4717"/>
                    <a:pt x="1832" y="4717"/>
                  </a:cubicBezTo>
                  <a:cubicBezTo>
                    <a:pt x="2138" y="4717"/>
                    <a:pt x="2788" y="4274"/>
                    <a:pt x="2905" y="3939"/>
                  </a:cubicBezTo>
                  <a:cubicBezTo>
                    <a:pt x="3224" y="3013"/>
                    <a:pt x="3320" y="2008"/>
                    <a:pt x="3543" y="747"/>
                  </a:cubicBezTo>
                  <a:cubicBezTo>
                    <a:pt x="3496" y="683"/>
                    <a:pt x="3352" y="316"/>
                    <a:pt x="3065" y="156"/>
                  </a:cubicBezTo>
                  <a:cubicBezTo>
                    <a:pt x="2894" y="66"/>
                    <a:pt x="2584" y="1"/>
                    <a:pt x="23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20"/>
            <p:cNvSpPr/>
            <p:nvPr/>
          </p:nvSpPr>
          <p:spPr>
            <a:xfrm>
              <a:off x="8802481" y="1100566"/>
              <a:ext cx="216163" cy="214916"/>
            </a:xfrm>
            <a:custGeom>
              <a:rect b="b" l="l" r="r" t="t"/>
              <a:pathLst>
                <a:path extrusionOk="0" h="4159" w="4166">
                  <a:moveTo>
                    <a:pt x="3815" y="1"/>
                  </a:moveTo>
                  <a:cubicBezTo>
                    <a:pt x="2794" y="607"/>
                    <a:pt x="1708" y="1102"/>
                    <a:pt x="799" y="1820"/>
                  </a:cubicBezTo>
                  <a:cubicBezTo>
                    <a:pt x="1" y="2459"/>
                    <a:pt x="655" y="3145"/>
                    <a:pt x="1070" y="3751"/>
                  </a:cubicBezTo>
                  <a:cubicBezTo>
                    <a:pt x="1259" y="4027"/>
                    <a:pt x="1491" y="4158"/>
                    <a:pt x="1734" y="4158"/>
                  </a:cubicBezTo>
                  <a:cubicBezTo>
                    <a:pt x="1941" y="4158"/>
                    <a:pt x="2157" y="4063"/>
                    <a:pt x="2363" y="3879"/>
                  </a:cubicBezTo>
                  <a:cubicBezTo>
                    <a:pt x="3432" y="2953"/>
                    <a:pt x="3623" y="1597"/>
                    <a:pt x="4166" y="400"/>
                  </a:cubicBezTo>
                  <a:lnTo>
                    <a:pt x="38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20"/>
            <p:cNvSpPr/>
            <p:nvPr/>
          </p:nvSpPr>
          <p:spPr>
            <a:xfrm>
              <a:off x="8810783" y="391344"/>
              <a:ext cx="130860" cy="154767"/>
            </a:xfrm>
            <a:custGeom>
              <a:rect b="b" l="l" r="r" t="t"/>
              <a:pathLst>
                <a:path extrusionOk="0" h="2995" w="2522">
                  <a:moveTo>
                    <a:pt x="2282" y="1"/>
                  </a:moveTo>
                  <a:cubicBezTo>
                    <a:pt x="1995" y="208"/>
                    <a:pt x="1596" y="320"/>
                    <a:pt x="1421" y="591"/>
                  </a:cubicBezTo>
                  <a:cubicBezTo>
                    <a:pt x="926" y="1294"/>
                    <a:pt x="431" y="1996"/>
                    <a:pt x="0" y="2746"/>
                  </a:cubicBezTo>
                  <a:cubicBezTo>
                    <a:pt x="206" y="2914"/>
                    <a:pt x="450" y="2995"/>
                    <a:pt x="691" y="2995"/>
                  </a:cubicBezTo>
                  <a:cubicBezTo>
                    <a:pt x="1069" y="2995"/>
                    <a:pt x="1440" y="2797"/>
                    <a:pt x="1644" y="2427"/>
                  </a:cubicBezTo>
                  <a:cubicBezTo>
                    <a:pt x="1899" y="1980"/>
                    <a:pt x="2139" y="1517"/>
                    <a:pt x="2378" y="1054"/>
                  </a:cubicBezTo>
                  <a:cubicBezTo>
                    <a:pt x="2522" y="799"/>
                    <a:pt x="2330" y="368"/>
                    <a:pt x="22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20"/>
            <p:cNvSpPr/>
            <p:nvPr/>
          </p:nvSpPr>
          <p:spPr>
            <a:xfrm>
              <a:off x="8727971" y="201701"/>
              <a:ext cx="132521" cy="183550"/>
            </a:xfrm>
            <a:custGeom>
              <a:rect b="b" l="l" r="r" t="t"/>
              <a:pathLst>
                <a:path extrusionOk="0" h="3552" w="2554">
                  <a:moveTo>
                    <a:pt x="1485" y="0"/>
                  </a:moveTo>
                  <a:cubicBezTo>
                    <a:pt x="1437" y="112"/>
                    <a:pt x="1373" y="208"/>
                    <a:pt x="1325" y="304"/>
                  </a:cubicBezTo>
                  <a:cubicBezTo>
                    <a:pt x="814" y="1293"/>
                    <a:pt x="463" y="2362"/>
                    <a:pt x="0" y="3463"/>
                  </a:cubicBezTo>
                  <a:cubicBezTo>
                    <a:pt x="235" y="3523"/>
                    <a:pt x="434" y="3552"/>
                    <a:pt x="602" y="3552"/>
                  </a:cubicBezTo>
                  <a:cubicBezTo>
                    <a:pt x="1112" y="3552"/>
                    <a:pt x="1349" y="3289"/>
                    <a:pt x="1469" y="2809"/>
                  </a:cubicBezTo>
                  <a:cubicBezTo>
                    <a:pt x="1548" y="2522"/>
                    <a:pt x="1676" y="2251"/>
                    <a:pt x="1820" y="1995"/>
                  </a:cubicBezTo>
                  <a:cubicBezTo>
                    <a:pt x="2059" y="1580"/>
                    <a:pt x="2298" y="1149"/>
                    <a:pt x="2554" y="734"/>
                  </a:cubicBezTo>
                  <a:cubicBezTo>
                    <a:pt x="2171" y="527"/>
                    <a:pt x="1820" y="272"/>
                    <a:pt x="14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20"/>
            <p:cNvSpPr/>
            <p:nvPr/>
          </p:nvSpPr>
          <p:spPr>
            <a:xfrm>
              <a:off x="8794231" y="793004"/>
              <a:ext cx="139162" cy="265403"/>
            </a:xfrm>
            <a:custGeom>
              <a:rect b="b" l="l" r="r" t="t"/>
              <a:pathLst>
                <a:path extrusionOk="0" h="5136" w="2682">
                  <a:moveTo>
                    <a:pt x="2266" y="0"/>
                  </a:moveTo>
                  <a:cubicBezTo>
                    <a:pt x="2043" y="160"/>
                    <a:pt x="1756" y="287"/>
                    <a:pt x="1596" y="511"/>
                  </a:cubicBezTo>
                  <a:cubicBezTo>
                    <a:pt x="1293" y="894"/>
                    <a:pt x="1053" y="1341"/>
                    <a:pt x="862" y="1803"/>
                  </a:cubicBezTo>
                  <a:cubicBezTo>
                    <a:pt x="527" y="2681"/>
                    <a:pt x="255" y="3591"/>
                    <a:pt x="16" y="4485"/>
                  </a:cubicBezTo>
                  <a:cubicBezTo>
                    <a:pt x="0" y="4708"/>
                    <a:pt x="80" y="4931"/>
                    <a:pt x="223" y="5107"/>
                  </a:cubicBezTo>
                  <a:cubicBezTo>
                    <a:pt x="243" y="5127"/>
                    <a:pt x="288" y="5136"/>
                    <a:pt x="344" y="5136"/>
                  </a:cubicBezTo>
                  <a:cubicBezTo>
                    <a:pt x="471" y="5136"/>
                    <a:pt x="657" y="5089"/>
                    <a:pt x="734" y="5011"/>
                  </a:cubicBezTo>
                  <a:cubicBezTo>
                    <a:pt x="1756" y="4038"/>
                    <a:pt x="2649" y="2968"/>
                    <a:pt x="2681" y="1420"/>
                  </a:cubicBezTo>
                  <a:cubicBezTo>
                    <a:pt x="2681" y="1197"/>
                    <a:pt x="2649" y="974"/>
                    <a:pt x="2601" y="750"/>
                  </a:cubicBezTo>
                  <a:cubicBezTo>
                    <a:pt x="2506" y="495"/>
                    <a:pt x="2394" y="239"/>
                    <a:pt x="22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20"/>
            <p:cNvSpPr/>
            <p:nvPr/>
          </p:nvSpPr>
          <p:spPr>
            <a:xfrm>
              <a:off x="8829826" y="1607744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734" y="1"/>
                  </a:moveTo>
                  <a:lnTo>
                    <a:pt x="734" y="1"/>
                  </a:lnTo>
                  <a:cubicBezTo>
                    <a:pt x="0" y="1262"/>
                    <a:pt x="16" y="2203"/>
                    <a:pt x="750" y="3384"/>
                  </a:cubicBezTo>
                  <a:cubicBezTo>
                    <a:pt x="927" y="3658"/>
                    <a:pt x="1108" y="3746"/>
                    <a:pt x="1294" y="3746"/>
                  </a:cubicBezTo>
                  <a:cubicBezTo>
                    <a:pt x="1623" y="3746"/>
                    <a:pt x="1971" y="3474"/>
                    <a:pt x="2348" y="3474"/>
                  </a:cubicBezTo>
                  <a:cubicBezTo>
                    <a:pt x="2492" y="3474"/>
                    <a:pt x="2640" y="3514"/>
                    <a:pt x="2793" y="3623"/>
                  </a:cubicBezTo>
                  <a:cubicBezTo>
                    <a:pt x="2442" y="2059"/>
                    <a:pt x="1915" y="910"/>
                    <a:pt x="7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20"/>
            <p:cNvSpPr/>
            <p:nvPr/>
          </p:nvSpPr>
          <p:spPr>
            <a:xfrm>
              <a:off x="8618644" y="1707216"/>
              <a:ext cx="125101" cy="161174"/>
            </a:xfrm>
            <a:custGeom>
              <a:rect b="b" l="l" r="r" t="t"/>
              <a:pathLst>
                <a:path extrusionOk="0" h="3119" w="2411">
                  <a:moveTo>
                    <a:pt x="1364" y="0"/>
                  </a:moveTo>
                  <a:cubicBezTo>
                    <a:pt x="1073" y="0"/>
                    <a:pt x="782" y="40"/>
                    <a:pt x="495" y="119"/>
                  </a:cubicBezTo>
                  <a:cubicBezTo>
                    <a:pt x="272" y="198"/>
                    <a:pt x="1" y="837"/>
                    <a:pt x="96" y="1092"/>
                  </a:cubicBezTo>
                  <a:cubicBezTo>
                    <a:pt x="336" y="1778"/>
                    <a:pt x="783" y="2401"/>
                    <a:pt x="1134" y="3055"/>
                  </a:cubicBezTo>
                  <a:lnTo>
                    <a:pt x="1469" y="3119"/>
                  </a:lnTo>
                  <a:cubicBezTo>
                    <a:pt x="1788" y="2417"/>
                    <a:pt x="2075" y="1698"/>
                    <a:pt x="2331" y="980"/>
                  </a:cubicBezTo>
                  <a:cubicBezTo>
                    <a:pt x="2411" y="709"/>
                    <a:pt x="2235" y="103"/>
                    <a:pt x="2091" y="87"/>
                  </a:cubicBezTo>
                  <a:cubicBezTo>
                    <a:pt x="1851" y="28"/>
                    <a:pt x="1608" y="0"/>
                    <a:pt x="13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20"/>
            <p:cNvSpPr/>
            <p:nvPr/>
          </p:nvSpPr>
          <p:spPr>
            <a:xfrm>
              <a:off x="8348674" y="94685"/>
              <a:ext cx="198833" cy="89915"/>
            </a:xfrm>
            <a:custGeom>
              <a:rect b="b" l="l" r="r" t="t"/>
              <a:pathLst>
                <a:path extrusionOk="0" h="1740" w="3832">
                  <a:moveTo>
                    <a:pt x="2867" y="0"/>
                  </a:moveTo>
                  <a:cubicBezTo>
                    <a:pt x="2825" y="0"/>
                    <a:pt x="2789" y="9"/>
                    <a:pt x="2762" y="29"/>
                  </a:cubicBezTo>
                  <a:cubicBezTo>
                    <a:pt x="2444" y="267"/>
                    <a:pt x="2207" y="481"/>
                    <a:pt x="1872" y="481"/>
                  </a:cubicBezTo>
                  <a:cubicBezTo>
                    <a:pt x="1736" y="481"/>
                    <a:pt x="1585" y="446"/>
                    <a:pt x="1405" y="364"/>
                  </a:cubicBezTo>
                  <a:cubicBezTo>
                    <a:pt x="1353" y="339"/>
                    <a:pt x="1291" y="328"/>
                    <a:pt x="1223" y="328"/>
                  </a:cubicBezTo>
                  <a:cubicBezTo>
                    <a:pt x="943" y="328"/>
                    <a:pt x="561" y="516"/>
                    <a:pt x="304" y="683"/>
                  </a:cubicBezTo>
                  <a:cubicBezTo>
                    <a:pt x="113" y="811"/>
                    <a:pt x="33" y="1178"/>
                    <a:pt x="1" y="1433"/>
                  </a:cubicBezTo>
                  <a:cubicBezTo>
                    <a:pt x="1" y="1529"/>
                    <a:pt x="336" y="1736"/>
                    <a:pt x="528" y="1736"/>
                  </a:cubicBezTo>
                  <a:cubicBezTo>
                    <a:pt x="590" y="1739"/>
                    <a:pt x="651" y="1740"/>
                    <a:pt x="713" y="1740"/>
                  </a:cubicBezTo>
                  <a:cubicBezTo>
                    <a:pt x="1819" y="1740"/>
                    <a:pt x="2814" y="1338"/>
                    <a:pt x="3751" y="779"/>
                  </a:cubicBezTo>
                  <a:cubicBezTo>
                    <a:pt x="3783" y="635"/>
                    <a:pt x="3799" y="507"/>
                    <a:pt x="3831" y="364"/>
                  </a:cubicBezTo>
                  <a:cubicBezTo>
                    <a:pt x="3521" y="256"/>
                    <a:pt x="3097" y="0"/>
                    <a:pt x="28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20"/>
            <p:cNvSpPr/>
            <p:nvPr/>
          </p:nvSpPr>
          <p:spPr>
            <a:xfrm>
              <a:off x="8593790" y="2768905"/>
              <a:ext cx="104398" cy="122108"/>
            </a:xfrm>
            <a:custGeom>
              <a:rect b="b" l="l" r="r" t="t"/>
              <a:pathLst>
                <a:path extrusionOk="0" h="2363" w="2012">
                  <a:moveTo>
                    <a:pt x="831" y="0"/>
                  </a:moveTo>
                  <a:cubicBezTo>
                    <a:pt x="145" y="32"/>
                    <a:pt x="1" y="479"/>
                    <a:pt x="33" y="1022"/>
                  </a:cubicBezTo>
                  <a:cubicBezTo>
                    <a:pt x="49" y="1747"/>
                    <a:pt x="298" y="2363"/>
                    <a:pt x="1118" y="2363"/>
                  </a:cubicBezTo>
                  <a:cubicBezTo>
                    <a:pt x="1129" y="2363"/>
                    <a:pt x="1139" y="2362"/>
                    <a:pt x="1150" y="2362"/>
                  </a:cubicBezTo>
                  <a:cubicBezTo>
                    <a:pt x="1485" y="2346"/>
                    <a:pt x="1820" y="2011"/>
                    <a:pt x="2012" y="1899"/>
                  </a:cubicBezTo>
                  <a:cubicBezTo>
                    <a:pt x="2012" y="798"/>
                    <a:pt x="1405" y="0"/>
                    <a:pt x="8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20"/>
            <p:cNvSpPr/>
            <p:nvPr/>
          </p:nvSpPr>
          <p:spPr>
            <a:xfrm>
              <a:off x="9067470" y="789697"/>
              <a:ext cx="67973" cy="175695"/>
            </a:xfrm>
            <a:custGeom>
              <a:rect b="b" l="l" r="r" t="t"/>
              <a:pathLst>
                <a:path extrusionOk="0" h="3400" w="1310">
                  <a:moveTo>
                    <a:pt x="655" y="0"/>
                  </a:moveTo>
                  <a:lnTo>
                    <a:pt x="288" y="96"/>
                  </a:lnTo>
                  <a:cubicBezTo>
                    <a:pt x="192" y="1149"/>
                    <a:pt x="96" y="2187"/>
                    <a:pt x="1" y="3224"/>
                  </a:cubicBezTo>
                  <a:lnTo>
                    <a:pt x="320" y="3400"/>
                  </a:lnTo>
                  <a:cubicBezTo>
                    <a:pt x="655" y="2905"/>
                    <a:pt x="1229" y="2410"/>
                    <a:pt x="1277" y="1883"/>
                  </a:cubicBezTo>
                  <a:cubicBezTo>
                    <a:pt x="1309" y="1277"/>
                    <a:pt x="878" y="623"/>
                    <a:pt x="6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20"/>
            <p:cNvSpPr/>
            <p:nvPr/>
          </p:nvSpPr>
          <p:spPr>
            <a:xfrm>
              <a:off x="8607904" y="1107077"/>
              <a:ext cx="120120" cy="52812"/>
            </a:xfrm>
            <a:custGeom>
              <a:rect b="b" l="l" r="r" t="t"/>
              <a:pathLst>
                <a:path extrusionOk="0" h="1022" w="2315">
                  <a:moveTo>
                    <a:pt x="1096" y="1"/>
                  </a:moveTo>
                  <a:cubicBezTo>
                    <a:pt x="737" y="1"/>
                    <a:pt x="378" y="165"/>
                    <a:pt x="0" y="497"/>
                  </a:cubicBezTo>
                  <a:cubicBezTo>
                    <a:pt x="554" y="850"/>
                    <a:pt x="971" y="1021"/>
                    <a:pt x="1344" y="1021"/>
                  </a:cubicBezTo>
                  <a:cubicBezTo>
                    <a:pt x="1680" y="1021"/>
                    <a:pt x="1981" y="881"/>
                    <a:pt x="2314" y="609"/>
                  </a:cubicBezTo>
                  <a:cubicBezTo>
                    <a:pt x="1894" y="205"/>
                    <a:pt x="1495" y="1"/>
                    <a:pt x="1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20"/>
            <p:cNvSpPr/>
            <p:nvPr/>
          </p:nvSpPr>
          <p:spPr>
            <a:xfrm>
              <a:off x="9010313" y="1860249"/>
              <a:ext cx="108549" cy="52502"/>
            </a:xfrm>
            <a:custGeom>
              <a:rect b="b" l="l" r="r" t="t"/>
              <a:pathLst>
                <a:path extrusionOk="0" h="1016" w="2092">
                  <a:moveTo>
                    <a:pt x="1413" y="0"/>
                  </a:moveTo>
                  <a:cubicBezTo>
                    <a:pt x="947" y="0"/>
                    <a:pt x="482" y="139"/>
                    <a:pt x="17" y="212"/>
                  </a:cubicBezTo>
                  <a:cubicBezTo>
                    <a:pt x="1" y="323"/>
                    <a:pt x="1" y="435"/>
                    <a:pt x="1" y="547"/>
                  </a:cubicBezTo>
                  <a:cubicBezTo>
                    <a:pt x="448" y="706"/>
                    <a:pt x="879" y="930"/>
                    <a:pt x="1341" y="1010"/>
                  </a:cubicBezTo>
                  <a:cubicBezTo>
                    <a:pt x="1361" y="1014"/>
                    <a:pt x="1382" y="1016"/>
                    <a:pt x="1402" y="1016"/>
                  </a:cubicBezTo>
                  <a:cubicBezTo>
                    <a:pt x="1613" y="1016"/>
                    <a:pt x="1859" y="807"/>
                    <a:pt x="2092" y="690"/>
                  </a:cubicBezTo>
                  <a:cubicBezTo>
                    <a:pt x="1916" y="451"/>
                    <a:pt x="1756" y="20"/>
                    <a:pt x="1549" y="4"/>
                  </a:cubicBezTo>
                  <a:cubicBezTo>
                    <a:pt x="1504" y="1"/>
                    <a:pt x="1458" y="0"/>
                    <a:pt x="14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20"/>
            <p:cNvSpPr/>
            <p:nvPr/>
          </p:nvSpPr>
          <p:spPr>
            <a:xfrm>
              <a:off x="8657560" y="1945897"/>
              <a:ext cx="75444" cy="59426"/>
            </a:xfrm>
            <a:custGeom>
              <a:rect b="b" l="l" r="r" t="t"/>
              <a:pathLst>
                <a:path extrusionOk="0" h="1150" w="1454">
                  <a:moveTo>
                    <a:pt x="1" y="0"/>
                  </a:moveTo>
                  <a:lnTo>
                    <a:pt x="767" y="1149"/>
                  </a:lnTo>
                  <a:cubicBezTo>
                    <a:pt x="1453" y="351"/>
                    <a:pt x="1357" y="207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20"/>
            <p:cNvSpPr/>
            <p:nvPr/>
          </p:nvSpPr>
          <p:spPr>
            <a:xfrm>
              <a:off x="7745847" y="470253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3" y="1"/>
                  </a:moveTo>
                  <a:cubicBezTo>
                    <a:pt x="3862" y="1"/>
                    <a:pt x="3652" y="18"/>
                    <a:pt x="3432" y="53"/>
                  </a:cubicBezTo>
                  <a:cubicBezTo>
                    <a:pt x="3419" y="54"/>
                    <a:pt x="3405" y="55"/>
                    <a:pt x="3392" y="55"/>
                  </a:cubicBezTo>
                  <a:cubicBezTo>
                    <a:pt x="3286" y="55"/>
                    <a:pt x="3182" y="13"/>
                    <a:pt x="3092" y="13"/>
                  </a:cubicBezTo>
                  <a:cubicBezTo>
                    <a:pt x="3072" y="13"/>
                    <a:pt x="3052" y="15"/>
                    <a:pt x="3033" y="21"/>
                  </a:cubicBezTo>
                  <a:cubicBezTo>
                    <a:pt x="2187" y="228"/>
                    <a:pt x="862" y="196"/>
                    <a:pt x="607" y="691"/>
                  </a:cubicBezTo>
                  <a:cubicBezTo>
                    <a:pt x="160" y="1585"/>
                    <a:pt x="1" y="2957"/>
                    <a:pt x="368" y="3851"/>
                  </a:cubicBezTo>
                  <a:cubicBezTo>
                    <a:pt x="1038" y="5495"/>
                    <a:pt x="2203" y="6963"/>
                    <a:pt x="3161" y="8495"/>
                  </a:cubicBezTo>
                  <a:lnTo>
                    <a:pt x="3975" y="8479"/>
                  </a:lnTo>
                  <a:cubicBezTo>
                    <a:pt x="4102" y="8319"/>
                    <a:pt x="4214" y="8160"/>
                    <a:pt x="4358" y="8016"/>
                  </a:cubicBezTo>
                  <a:cubicBezTo>
                    <a:pt x="5554" y="6883"/>
                    <a:pt x="6767" y="5750"/>
                    <a:pt x="7980" y="4633"/>
                  </a:cubicBezTo>
                  <a:cubicBezTo>
                    <a:pt x="8555" y="4106"/>
                    <a:pt x="8667" y="3627"/>
                    <a:pt x="7980" y="3069"/>
                  </a:cubicBezTo>
                  <a:cubicBezTo>
                    <a:pt x="7517" y="2686"/>
                    <a:pt x="7039" y="2271"/>
                    <a:pt x="6767" y="1776"/>
                  </a:cubicBezTo>
                  <a:cubicBezTo>
                    <a:pt x="6126" y="602"/>
                    <a:pt x="5251" y="1"/>
                    <a:pt x="40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20"/>
            <p:cNvSpPr/>
            <p:nvPr/>
          </p:nvSpPr>
          <p:spPr>
            <a:xfrm>
              <a:off x="7013821" y="3206375"/>
              <a:ext cx="356986" cy="409628"/>
            </a:xfrm>
            <a:custGeom>
              <a:rect b="b" l="l" r="r" t="t"/>
              <a:pathLst>
                <a:path extrusionOk="0" h="7927" w="6880">
                  <a:moveTo>
                    <a:pt x="692" y="0"/>
                  </a:moveTo>
                  <a:cubicBezTo>
                    <a:pt x="461" y="0"/>
                    <a:pt x="228" y="34"/>
                    <a:pt x="1" y="104"/>
                  </a:cubicBezTo>
                  <a:lnTo>
                    <a:pt x="1" y="5323"/>
                  </a:lnTo>
                  <a:cubicBezTo>
                    <a:pt x="767" y="5993"/>
                    <a:pt x="1549" y="6680"/>
                    <a:pt x="2315" y="7366"/>
                  </a:cubicBezTo>
                  <a:cubicBezTo>
                    <a:pt x="2620" y="7628"/>
                    <a:pt x="2903" y="7927"/>
                    <a:pt x="3271" y="7927"/>
                  </a:cubicBezTo>
                  <a:cubicBezTo>
                    <a:pt x="3441" y="7927"/>
                    <a:pt x="3630" y="7863"/>
                    <a:pt x="3847" y="7701"/>
                  </a:cubicBezTo>
                  <a:cubicBezTo>
                    <a:pt x="4501" y="7222"/>
                    <a:pt x="5187" y="6759"/>
                    <a:pt x="5906" y="6344"/>
                  </a:cubicBezTo>
                  <a:cubicBezTo>
                    <a:pt x="6847" y="5802"/>
                    <a:pt x="6879" y="5515"/>
                    <a:pt x="6113" y="4733"/>
                  </a:cubicBezTo>
                  <a:cubicBezTo>
                    <a:pt x="5523" y="4142"/>
                    <a:pt x="5012" y="3488"/>
                    <a:pt x="4453" y="2881"/>
                  </a:cubicBezTo>
                  <a:cubicBezTo>
                    <a:pt x="3799" y="2163"/>
                    <a:pt x="3161" y="1445"/>
                    <a:pt x="2474" y="775"/>
                  </a:cubicBezTo>
                  <a:cubicBezTo>
                    <a:pt x="2001" y="278"/>
                    <a:pt x="1353" y="0"/>
                    <a:pt x="6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20"/>
            <p:cNvSpPr/>
            <p:nvPr/>
          </p:nvSpPr>
          <p:spPr>
            <a:xfrm>
              <a:off x="7104935" y="-44059"/>
              <a:ext cx="328085" cy="224321"/>
            </a:xfrm>
            <a:custGeom>
              <a:rect b="b" l="l" r="r" t="t"/>
              <a:pathLst>
                <a:path extrusionOk="0" h="4341" w="6323">
                  <a:moveTo>
                    <a:pt x="351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89" y="2905"/>
                    <a:pt x="3017" y="3879"/>
                    <a:pt x="4836" y="4246"/>
                  </a:cubicBezTo>
                  <a:cubicBezTo>
                    <a:pt x="5143" y="4306"/>
                    <a:pt x="5391" y="4341"/>
                    <a:pt x="5588" y="4341"/>
                  </a:cubicBezTo>
                  <a:cubicBezTo>
                    <a:pt x="6218" y="4341"/>
                    <a:pt x="6322" y="3986"/>
                    <a:pt x="6176" y="3001"/>
                  </a:cubicBezTo>
                  <a:cubicBezTo>
                    <a:pt x="6017" y="1995"/>
                    <a:pt x="5762" y="990"/>
                    <a:pt x="55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20"/>
            <p:cNvSpPr/>
            <p:nvPr/>
          </p:nvSpPr>
          <p:spPr>
            <a:xfrm>
              <a:off x="7013821" y="3835761"/>
              <a:ext cx="236088" cy="260907"/>
            </a:xfrm>
            <a:custGeom>
              <a:rect b="b" l="l" r="r" t="t"/>
              <a:pathLst>
                <a:path extrusionOk="0" h="5049" w="4550">
                  <a:moveTo>
                    <a:pt x="1188" y="0"/>
                  </a:moveTo>
                  <a:cubicBezTo>
                    <a:pt x="891" y="0"/>
                    <a:pt x="578" y="199"/>
                    <a:pt x="1" y="564"/>
                  </a:cubicBezTo>
                  <a:lnTo>
                    <a:pt x="1" y="3979"/>
                  </a:lnTo>
                  <a:lnTo>
                    <a:pt x="1660" y="5049"/>
                  </a:lnTo>
                  <a:cubicBezTo>
                    <a:pt x="1916" y="4985"/>
                    <a:pt x="2395" y="4410"/>
                    <a:pt x="2889" y="3868"/>
                  </a:cubicBezTo>
                  <a:cubicBezTo>
                    <a:pt x="3145" y="3580"/>
                    <a:pt x="3480" y="3341"/>
                    <a:pt x="3735" y="3054"/>
                  </a:cubicBezTo>
                  <a:cubicBezTo>
                    <a:pt x="4022" y="2703"/>
                    <a:pt x="4549" y="2176"/>
                    <a:pt x="4453" y="1968"/>
                  </a:cubicBezTo>
                  <a:cubicBezTo>
                    <a:pt x="4262" y="1554"/>
                    <a:pt x="3735" y="1282"/>
                    <a:pt x="3304" y="1011"/>
                  </a:cubicBezTo>
                  <a:cubicBezTo>
                    <a:pt x="3228" y="960"/>
                    <a:pt x="3123" y="952"/>
                    <a:pt x="3015" y="952"/>
                  </a:cubicBezTo>
                  <a:cubicBezTo>
                    <a:pt x="2968" y="952"/>
                    <a:pt x="2921" y="954"/>
                    <a:pt x="2875" y="954"/>
                  </a:cubicBezTo>
                  <a:cubicBezTo>
                    <a:pt x="2761" y="954"/>
                    <a:pt x="2655" y="945"/>
                    <a:pt x="2586" y="883"/>
                  </a:cubicBezTo>
                  <a:cubicBezTo>
                    <a:pt x="1868" y="278"/>
                    <a:pt x="1539" y="0"/>
                    <a:pt x="11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20"/>
            <p:cNvSpPr/>
            <p:nvPr/>
          </p:nvSpPr>
          <p:spPr>
            <a:xfrm>
              <a:off x="7456005" y="-44059"/>
              <a:ext cx="267532" cy="215433"/>
            </a:xfrm>
            <a:custGeom>
              <a:rect b="b" l="l" r="r" t="t"/>
              <a:pathLst>
                <a:path extrusionOk="0" h="4169" w="5156">
                  <a:moveTo>
                    <a:pt x="1" y="0"/>
                  </a:moveTo>
                  <a:cubicBezTo>
                    <a:pt x="65" y="288"/>
                    <a:pt x="33" y="639"/>
                    <a:pt x="177" y="862"/>
                  </a:cubicBezTo>
                  <a:cubicBezTo>
                    <a:pt x="719" y="1692"/>
                    <a:pt x="1342" y="2442"/>
                    <a:pt x="1916" y="3288"/>
                  </a:cubicBezTo>
                  <a:cubicBezTo>
                    <a:pt x="2297" y="3854"/>
                    <a:pt x="2738" y="4168"/>
                    <a:pt x="3284" y="4168"/>
                  </a:cubicBezTo>
                  <a:cubicBezTo>
                    <a:pt x="3538" y="4168"/>
                    <a:pt x="3814" y="4100"/>
                    <a:pt x="4118" y="3958"/>
                  </a:cubicBezTo>
                  <a:cubicBezTo>
                    <a:pt x="4454" y="3847"/>
                    <a:pt x="4805" y="3751"/>
                    <a:pt x="5156" y="3687"/>
                  </a:cubicBezTo>
                  <a:cubicBezTo>
                    <a:pt x="4757" y="2410"/>
                    <a:pt x="4390" y="1213"/>
                    <a:pt x="40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20"/>
            <p:cNvSpPr/>
            <p:nvPr/>
          </p:nvSpPr>
          <p:spPr>
            <a:xfrm>
              <a:off x="7013821" y="2754850"/>
              <a:ext cx="188871" cy="256980"/>
            </a:xfrm>
            <a:custGeom>
              <a:rect b="b" l="l" r="r" t="t"/>
              <a:pathLst>
                <a:path extrusionOk="0" h="4973" w="3640">
                  <a:moveTo>
                    <a:pt x="1" y="1"/>
                  </a:moveTo>
                  <a:lnTo>
                    <a:pt x="1" y="4613"/>
                  </a:lnTo>
                  <a:cubicBezTo>
                    <a:pt x="384" y="4709"/>
                    <a:pt x="767" y="4805"/>
                    <a:pt x="1166" y="4916"/>
                  </a:cubicBezTo>
                  <a:cubicBezTo>
                    <a:pt x="1312" y="4955"/>
                    <a:pt x="1449" y="4973"/>
                    <a:pt x="1576" y="4973"/>
                  </a:cubicBezTo>
                  <a:cubicBezTo>
                    <a:pt x="2138" y="4973"/>
                    <a:pt x="2505" y="4615"/>
                    <a:pt x="2714" y="4055"/>
                  </a:cubicBezTo>
                  <a:cubicBezTo>
                    <a:pt x="3639" y="1565"/>
                    <a:pt x="2969" y="416"/>
                    <a:pt x="400" y="17"/>
                  </a:cubicBezTo>
                  <a:cubicBezTo>
                    <a:pt x="272" y="1"/>
                    <a:pt x="128" y="1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20"/>
            <p:cNvSpPr/>
            <p:nvPr/>
          </p:nvSpPr>
          <p:spPr>
            <a:xfrm>
              <a:off x="8045600" y="4980593"/>
              <a:ext cx="271683" cy="160916"/>
            </a:xfrm>
            <a:custGeom>
              <a:rect b="b" l="l" r="r" t="t"/>
              <a:pathLst>
                <a:path extrusionOk="0" h="3114" w="5236">
                  <a:moveTo>
                    <a:pt x="2965" y="0"/>
                  </a:moveTo>
                  <a:cubicBezTo>
                    <a:pt x="2950" y="0"/>
                    <a:pt x="2936" y="1"/>
                    <a:pt x="2921" y="2"/>
                  </a:cubicBezTo>
                  <a:cubicBezTo>
                    <a:pt x="1517" y="114"/>
                    <a:pt x="161" y="1678"/>
                    <a:pt x="1" y="3114"/>
                  </a:cubicBezTo>
                  <a:lnTo>
                    <a:pt x="5236" y="3114"/>
                  </a:lnTo>
                  <a:cubicBezTo>
                    <a:pt x="5188" y="2922"/>
                    <a:pt x="5220" y="2619"/>
                    <a:pt x="5108" y="2555"/>
                  </a:cubicBezTo>
                  <a:cubicBezTo>
                    <a:pt x="4422" y="2108"/>
                    <a:pt x="4262" y="1470"/>
                    <a:pt x="4118" y="720"/>
                  </a:cubicBezTo>
                  <a:cubicBezTo>
                    <a:pt x="4041" y="412"/>
                    <a:pt x="3370" y="0"/>
                    <a:pt x="29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20"/>
            <p:cNvSpPr/>
            <p:nvPr/>
          </p:nvSpPr>
          <p:spPr>
            <a:xfrm>
              <a:off x="7013821" y="4741602"/>
              <a:ext cx="135893" cy="161588"/>
            </a:xfrm>
            <a:custGeom>
              <a:rect b="b" l="l" r="r" t="t"/>
              <a:pathLst>
                <a:path extrusionOk="0" h="3127" w="2619">
                  <a:moveTo>
                    <a:pt x="1189" y="1"/>
                  </a:moveTo>
                  <a:cubicBezTo>
                    <a:pt x="749" y="1"/>
                    <a:pt x="289" y="108"/>
                    <a:pt x="1" y="302"/>
                  </a:cubicBezTo>
                  <a:lnTo>
                    <a:pt x="1" y="3127"/>
                  </a:lnTo>
                  <a:cubicBezTo>
                    <a:pt x="527" y="3127"/>
                    <a:pt x="1038" y="3095"/>
                    <a:pt x="1565" y="3031"/>
                  </a:cubicBezTo>
                  <a:cubicBezTo>
                    <a:pt x="1852" y="2999"/>
                    <a:pt x="2331" y="2839"/>
                    <a:pt x="2363" y="2680"/>
                  </a:cubicBezTo>
                  <a:cubicBezTo>
                    <a:pt x="2442" y="1962"/>
                    <a:pt x="2618" y="1148"/>
                    <a:pt x="2363" y="509"/>
                  </a:cubicBezTo>
                  <a:cubicBezTo>
                    <a:pt x="2231" y="159"/>
                    <a:pt x="1725" y="1"/>
                    <a:pt x="11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20"/>
            <p:cNvSpPr/>
            <p:nvPr/>
          </p:nvSpPr>
          <p:spPr>
            <a:xfrm>
              <a:off x="8019138" y="-44059"/>
              <a:ext cx="197951" cy="92912"/>
            </a:xfrm>
            <a:custGeom>
              <a:rect b="b" l="l" r="r" t="t"/>
              <a:pathLst>
                <a:path extrusionOk="0" h="1798" w="3815">
                  <a:moveTo>
                    <a:pt x="0" y="0"/>
                  </a:moveTo>
                  <a:cubicBezTo>
                    <a:pt x="511" y="304"/>
                    <a:pt x="1038" y="559"/>
                    <a:pt x="1516" y="894"/>
                  </a:cubicBezTo>
                  <a:cubicBezTo>
                    <a:pt x="2337" y="1472"/>
                    <a:pt x="2806" y="1797"/>
                    <a:pt x="3106" y="1797"/>
                  </a:cubicBezTo>
                  <a:cubicBezTo>
                    <a:pt x="3494" y="1797"/>
                    <a:pt x="3598" y="1252"/>
                    <a:pt x="38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20"/>
            <p:cNvSpPr/>
            <p:nvPr/>
          </p:nvSpPr>
          <p:spPr>
            <a:xfrm>
              <a:off x="7013821" y="5027358"/>
              <a:ext cx="91166" cy="114150"/>
            </a:xfrm>
            <a:custGeom>
              <a:rect b="b" l="l" r="r" t="t"/>
              <a:pathLst>
                <a:path extrusionOk="0" h="2209" w="1757">
                  <a:moveTo>
                    <a:pt x="219" y="1"/>
                  </a:moveTo>
                  <a:cubicBezTo>
                    <a:pt x="145" y="1"/>
                    <a:pt x="73" y="3"/>
                    <a:pt x="1" y="7"/>
                  </a:cubicBezTo>
                  <a:lnTo>
                    <a:pt x="1" y="2209"/>
                  </a:lnTo>
                  <a:lnTo>
                    <a:pt x="799" y="2209"/>
                  </a:lnTo>
                  <a:cubicBezTo>
                    <a:pt x="974" y="1938"/>
                    <a:pt x="1150" y="1666"/>
                    <a:pt x="1341" y="1411"/>
                  </a:cubicBezTo>
                  <a:cubicBezTo>
                    <a:pt x="1756" y="836"/>
                    <a:pt x="1565" y="230"/>
                    <a:pt x="878" y="54"/>
                  </a:cubicBezTo>
                  <a:cubicBezTo>
                    <a:pt x="663" y="19"/>
                    <a:pt x="439" y="1"/>
                    <a:pt x="2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20"/>
            <p:cNvSpPr/>
            <p:nvPr/>
          </p:nvSpPr>
          <p:spPr>
            <a:xfrm>
              <a:off x="9010353" y="4948347"/>
              <a:ext cx="115138" cy="92395"/>
            </a:xfrm>
            <a:custGeom>
              <a:rect b="b" l="l" r="r" t="t"/>
              <a:pathLst>
                <a:path extrusionOk="0" h="1788" w="2219">
                  <a:moveTo>
                    <a:pt x="1436" y="0"/>
                  </a:moveTo>
                  <a:lnTo>
                    <a:pt x="1085" y="48"/>
                  </a:lnTo>
                  <a:lnTo>
                    <a:pt x="0" y="1788"/>
                  </a:lnTo>
                  <a:lnTo>
                    <a:pt x="2218" y="1788"/>
                  </a:lnTo>
                  <a:lnTo>
                    <a:pt x="143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20"/>
            <p:cNvSpPr/>
            <p:nvPr/>
          </p:nvSpPr>
          <p:spPr>
            <a:xfrm>
              <a:off x="8411614" y="2218011"/>
              <a:ext cx="650929" cy="442596"/>
            </a:xfrm>
            <a:custGeom>
              <a:rect b="b" l="l" r="r" t="t"/>
              <a:pathLst>
                <a:path extrusionOk="0" h="8565" w="12545">
                  <a:moveTo>
                    <a:pt x="3863" y="1"/>
                  </a:moveTo>
                  <a:cubicBezTo>
                    <a:pt x="3273" y="256"/>
                    <a:pt x="2475" y="368"/>
                    <a:pt x="2092" y="830"/>
                  </a:cubicBezTo>
                  <a:cubicBezTo>
                    <a:pt x="1453" y="1596"/>
                    <a:pt x="1070" y="2602"/>
                    <a:pt x="575" y="3512"/>
                  </a:cubicBezTo>
                  <a:cubicBezTo>
                    <a:pt x="1" y="4565"/>
                    <a:pt x="272" y="5650"/>
                    <a:pt x="1102" y="6400"/>
                  </a:cubicBezTo>
                  <a:cubicBezTo>
                    <a:pt x="2219" y="7422"/>
                    <a:pt x="3687" y="7390"/>
                    <a:pt x="4996" y="7852"/>
                  </a:cubicBezTo>
                  <a:cubicBezTo>
                    <a:pt x="5034" y="7868"/>
                    <a:pt x="5078" y="7875"/>
                    <a:pt x="5126" y="7875"/>
                  </a:cubicBezTo>
                  <a:cubicBezTo>
                    <a:pt x="5317" y="7875"/>
                    <a:pt x="5564" y="7763"/>
                    <a:pt x="5730" y="7661"/>
                  </a:cubicBezTo>
                  <a:cubicBezTo>
                    <a:pt x="5946" y="7528"/>
                    <a:pt x="6144" y="7468"/>
                    <a:pt x="6334" y="7468"/>
                  </a:cubicBezTo>
                  <a:cubicBezTo>
                    <a:pt x="6623" y="7468"/>
                    <a:pt x="6894" y="7606"/>
                    <a:pt x="7183" y="7837"/>
                  </a:cubicBezTo>
                  <a:cubicBezTo>
                    <a:pt x="7800" y="8325"/>
                    <a:pt x="8312" y="8565"/>
                    <a:pt x="8833" y="8565"/>
                  </a:cubicBezTo>
                  <a:cubicBezTo>
                    <a:pt x="9349" y="8565"/>
                    <a:pt x="9874" y="8329"/>
                    <a:pt x="10518" y="7868"/>
                  </a:cubicBezTo>
                  <a:cubicBezTo>
                    <a:pt x="10789" y="7677"/>
                    <a:pt x="11093" y="7533"/>
                    <a:pt x="11380" y="7374"/>
                  </a:cubicBezTo>
                  <a:cubicBezTo>
                    <a:pt x="12274" y="6863"/>
                    <a:pt x="12545" y="5778"/>
                    <a:pt x="11906" y="4980"/>
                  </a:cubicBezTo>
                  <a:cubicBezTo>
                    <a:pt x="11172" y="4086"/>
                    <a:pt x="10534" y="2953"/>
                    <a:pt x="9576" y="2410"/>
                  </a:cubicBezTo>
                  <a:cubicBezTo>
                    <a:pt x="7821" y="1437"/>
                    <a:pt x="5858" y="814"/>
                    <a:pt x="386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20"/>
            <p:cNvSpPr/>
            <p:nvPr/>
          </p:nvSpPr>
          <p:spPr>
            <a:xfrm>
              <a:off x="8902676" y="4452849"/>
              <a:ext cx="512649" cy="469312"/>
            </a:xfrm>
            <a:custGeom>
              <a:rect b="b" l="l" r="r" t="t"/>
              <a:pathLst>
                <a:path extrusionOk="0" h="9082" w="9880">
                  <a:moveTo>
                    <a:pt x="4501" y="1"/>
                  </a:moveTo>
                  <a:cubicBezTo>
                    <a:pt x="2985" y="272"/>
                    <a:pt x="1645" y="416"/>
                    <a:pt x="687" y="1613"/>
                  </a:cubicBezTo>
                  <a:cubicBezTo>
                    <a:pt x="160" y="2251"/>
                    <a:pt x="1" y="2778"/>
                    <a:pt x="559" y="3448"/>
                  </a:cubicBezTo>
                  <a:cubicBezTo>
                    <a:pt x="910" y="3911"/>
                    <a:pt x="1182" y="4454"/>
                    <a:pt x="1517" y="4948"/>
                  </a:cubicBezTo>
                  <a:cubicBezTo>
                    <a:pt x="1820" y="5395"/>
                    <a:pt x="2059" y="6034"/>
                    <a:pt x="2474" y="6193"/>
                  </a:cubicBezTo>
                  <a:cubicBezTo>
                    <a:pt x="3831" y="6720"/>
                    <a:pt x="4868" y="7629"/>
                    <a:pt x="5826" y="8651"/>
                  </a:cubicBezTo>
                  <a:cubicBezTo>
                    <a:pt x="6098" y="8933"/>
                    <a:pt x="6382" y="9082"/>
                    <a:pt x="6686" y="9082"/>
                  </a:cubicBezTo>
                  <a:cubicBezTo>
                    <a:pt x="6899" y="9082"/>
                    <a:pt x="7122" y="9009"/>
                    <a:pt x="7358" y="8858"/>
                  </a:cubicBezTo>
                  <a:cubicBezTo>
                    <a:pt x="7789" y="8619"/>
                    <a:pt x="8204" y="8348"/>
                    <a:pt x="8619" y="8044"/>
                  </a:cubicBezTo>
                  <a:cubicBezTo>
                    <a:pt x="8826" y="7853"/>
                    <a:pt x="9066" y="7486"/>
                    <a:pt x="9034" y="7231"/>
                  </a:cubicBezTo>
                  <a:cubicBezTo>
                    <a:pt x="8842" y="5826"/>
                    <a:pt x="9129" y="4533"/>
                    <a:pt x="9656" y="3241"/>
                  </a:cubicBezTo>
                  <a:cubicBezTo>
                    <a:pt x="9879" y="2666"/>
                    <a:pt x="9784" y="2283"/>
                    <a:pt x="9082" y="2028"/>
                  </a:cubicBezTo>
                  <a:cubicBezTo>
                    <a:pt x="8076" y="1645"/>
                    <a:pt x="7134" y="1070"/>
                    <a:pt x="6129" y="607"/>
                  </a:cubicBezTo>
                  <a:cubicBezTo>
                    <a:pt x="5570" y="352"/>
                    <a:pt x="4964" y="177"/>
                    <a:pt x="450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20"/>
            <p:cNvSpPr/>
            <p:nvPr/>
          </p:nvSpPr>
          <p:spPr>
            <a:xfrm>
              <a:off x="7440283" y="3445417"/>
              <a:ext cx="507667" cy="539022"/>
            </a:xfrm>
            <a:custGeom>
              <a:rect b="b" l="l" r="r" t="t"/>
              <a:pathLst>
                <a:path extrusionOk="0" h="10431" w="9784">
                  <a:moveTo>
                    <a:pt x="2003" y="1"/>
                  </a:moveTo>
                  <a:cubicBezTo>
                    <a:pt x="1443" y="1"/>
                    <a:pt x="834" y="261"/>
                    <a:pt x="671" y="713"/>
                  </a:cubicBezTo>
                  <a:cubicBezTo>
                    <a:pt x="448" y="1399"/>
                    <a:pt x="160" y="2101"/>
                    <a:pt x="81" y="2820"/>
                  </a:cubicBezTo>
                  <a:cubicBezTo>
                    <a:pt x="1" y="3474"/>
                    <a:pt x="176" y="4160"/>
                    <a:pt x="256" y="4815"/>
                  </a:cubicBezTo>
                  <a:cubicBezTo>
                    <a:pt x="304" y="5198"/>
                    <a:pt x="511" y="5597"/>
                    <a:pt x="448" y="5964"/>
                  </a:cubicBezTo>
                  <a:cubicBezTo>
                    <a:pt x="160" y="7528"/>
                    <a:pt x="160" y="7575"/>
                    <a:pt x="1517" y="8421"/>
                  </a:cubicBezTo>
                  <a:cubicBezTo>
                    <a:pt x="1820" y="8645"/>
                    <a:pt x="2075" y="8900"/>
                    <a:pt x="2299" y="9203"/>
                  </a:cubicBezTo>
                  <a:cubicBezTo>
                    <a:pt x="2989" y="10018"/>
                    <a:pt x="4134" y="10430"/>
                    <a:pt x="5262" y="10430"/>
                  </a:cubicBezTo>
                  <a:cubicBezTo>
                    <a:pt x="6299" y="10430"/>
                    <a:pt x="7322" y="10082"/>
                    <a:pt x="7964" y="9379"/>
                  </a:cubicBezTo>
                  <a:cubicBezTo>
                    <a:pt x="8268" y="9092"/>
                    <a:pt x="8635" y="8852"/>
                    <a:pt x="9018" y="8661"/>
                  </a:cubicBezTo>
                  <a:cubicBezTo>
                    <a:pt x="9672" y="8294"/>
                    <a:pt x="9784" y="7783"/>
                    <a:pt x="9417" y="7161"/>
                  </a:cubicBezTo>
                  <a:cubicBezTo>
                    <a:pt x="9273" y="6921"/>
                    <a:pt x="9018" y="6762"/>
                    <a:pt x="8922" y="6522"/>
                  </a:cubicBezTo>
                  <a:cubicBezTo>
                    <a:pt x="8387" y="5298"/>
                    <a:pt x="7878" y="4869"/>
                    <a:pt x="7148" y="4869"/>
                  </a:cubicBezTo>
                  <a:cubicBezTo>
                    <a:pt x="6746" y="4869"/>
                    <a:pt x="6276" y="4999"/>
                    <a:pt x="5698" y="5198"/>
                  </a:cubicBezTo>
                  <a:cubicBezTo>
                    <a:pt x="5523" y="5261"/>
                    <a:pt x="5368" y="5294"/>
                    <a:pt x="5228" y="5294"/>
                  </a:cubicBezTo>
                  <a:cubicBezTo>
                    <a:pt x="4874" y="5294"/>
                    <a:pt x="4623" y="5075"/>
                    <a:pt x="4405" y="4559"/>
                  </a:cubicBezTo>
                  <a:cubicBezTo>
                    <a:pt x="3975" y="3602"/>
                    <a:pt x="3304" y="2756"/>
                    <a:pt x="2586" y="1655"/>
                  </a:cubicBezTo>
                  <a:cubicBezTo>
                    <a:pt x="2714" y="1447"/>
                    <a:pt x="2826" y="1224"/>
                    <a:pt x="2921" y="1000"/>
                  </a:cubicBezTo>
                  <a:cubicBezTo>
                    <a:pt x="3001" y="793"/>
                    <a:pt x="3001" y="569"/>
                    <a:pt x="2905" y="362"/>
                  </a:cubicBezTo>
                  <a:cubicBezTo>
                    <a:pt x="2721" y="114"/>
                    <a:pt x="2373" y="1"/>
                    <a:pt x="20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20"/>
            <p:cNvSpPr/>
            <p:nvPr/>
          </p:nvSpPr>
          <p:spPr>
            <a:xfrm>
              <a:off x="8100290" y="4252665"/>
              <a:ext cx="353613" cy="540882"/>
            </a:xfrm>
            <a:custGeom>
              <a:rect b="b" l="l" r="r" t="t"/>
              <a:pathLst>
                <a:path extrusionOk="0" h="10467" w="6815">
                  <a:moveTo>
                    <a:pt x="5765" y="1"/>
                  </a:moveTo>
                  <a:cubicBezTo>
                    <a:pt x="5433" y="1"/>
                    <a:pt x="4977" y="297"/>
                    <a:pt x="4676" y="555"/>
                  </a:cubicBezTo>
                  <a:cubicBezTo>
                    <a:pt x="4198" y="954"/>
                    <a:pt x="3830" y="1497"/>
                    <a:pt x="3400" y="1960"/>
                  </a:cubicBezTo>
                  <a:cubicBezTo>
                    <a:pt x="2809" y="2582"/>
                    <a:pt x="1995" y="3093"/>
                    <a:pt x="1676" y="3843"/>
                  </a:cubicBezTo>
                  <a:cubicBezTo>
                    <a:pt x="1022" y="5295"/>
                    <a:pt x="623" y="6859"/>
                    <a:pt x="176" y="8391"/>
                  </a:cubicBezTo>
                  <a:cubicBezTo>
                    <a:pt x="0" y="8966"/>
                    <a:pt x="208" y="9461"/>
                    <a:pt x="862" y="9636"/>
                  </a:cubicBezTo>
                  <a:cubicBezTo>
                    <a:pt x="1995" y="9924"/>
                    <a:pt x="3112" y="10195"/>
                    <a:pt x="4245" y="10466"/>
                  </a:cubicBezTo>
                  <a:cubicBezTo>
                    <a:pt x="5570" y="10307"/>
                    <a:pt x="5825" y="10083"/>
                    <a:pt x="5937" y="8790"/>
                  </a:cubicBezTo>
                  <a:cubicBezTo>
                    <a:pt x="6065" y="7657"/>
                    <a:pt x="6208" y="6524"/>
                    <a:pt x="6320" y="5391"/>
                  </a:cubicBezTo>
                  <a:cubicBezTo>
                    <a:pt x="6464" y="4066"/>
                    <a:pt x="6591" y="2726"/>
                    <a:pt x="6735" y="1401"/>
                  </a:cubicBezTo>
                  <a:cubicBezTo>
                    <a:pt x="6815" y="699"/>
                    <a:pt x="6496" y="141"/>
                    <a:pt x="5873" y="13"/>
                  </a:cubicBezTo>
                  <a:cubicBezTo>
                    <a:pt x="5839" y="5"/>
                    <a:pt x="5803" y="1"/>
                    <a:pt x="57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20"/>
            <p:cNvSpPr/>
            <p:nvPr/>
          </p:nvSpPr>
          <p:spPr>
            <a:xfrm>
              <a:off x="8769377" y="3494818"/>
              <a:ext cx="371048" cy="368339"/>
            </a:xfrm>
            <a:custGeom>
              <a:rect b="b" l="l" r="r" t="t"/>
              <a:pathLst>
                <a:path extrusionOk="0" h="7128" w="7151">
                  <a:moveTo>
                    <a:pt x="2679" y="1"/>
                  </a:moveTo>
                  <a:cubicBezTo>
                    <a:pt x="2305" y="1"/>
                    <a:pt x="1930" y="122"/>
                    <a:pt x="1580" y="379"/>
                  </a:cubicBezTo>
                  <a:cubicBezTo>
                    <a:pt x="463" y="1209"/>
                    <a:pt x="0" y="2662"/>
                    <a:pt x="463" y="3970"/>
                  </a:cubicBezTo>
                  <a:cubicBezTo>
                    <a:pt x="527" y="4258"/>
                    <a:pt x="591" y="4529"/>
                    <a:pt x="623" y="4816"/>
                  </a:cubicBezTo>
                  <a:cubicBezTo>
                    <a:pt x="575" y="6013"/>
                    <a:pt x="894" y="6444"/>
                    <a:pt x="1564" y="6508"/>
                  </a:cubicBezTo>
                  <a:cubicBezTo>
                    <a:pt x="2155" y="6556"/>
                    <a:pt x="2745" y="6699"/>
                    <a:pt x="3304" y="6907"/>
                  </a:cubicBezTo>
                  <a:cubicBezTo>
                    <a:pt x="3633" y="7054"/>
                    <a:pt x="3952" y="7128"/>
                    <a:pt x="4248" y="7128"/>
                  </a:cubicBezTo>
                  <a:cubicBezTo>
                    <a:pt x="4912" y="7128"/>
                    <a:pt x="5458" y="6758"/>
                    <a:pt x="5746" y="6029"/>
                  </a:cubicBezTo>
                  <a:cubicBezTo>
                    <a:pt x="5825" y="5822"/>
                    <a:pt x="5953" y="5630"/>
                    <a:pt x="6113" y="5470"/>
                  </a:cubicBezTo>
                  <a:cubicBezTo>
                    <a:pt x="7054" y="4625"/>
                    <a:pt x="7150" y="3220"/>
                    <a:pt x="6224" y="2358"/>
                  </a:cubicBezTo>
                  <a:cubicBezTo>
                    <a:pt x="5570" y="1752"/>
                    <a:pt x="4804" y="1289"/>
                    <a:pt x="4182" y="683"/>
                  </a:cubicBezTo>
                  <a:cubicBezTo>
                    <a:pt x="3733" y="243"/>
                    <a:pt x="3207" y="1"/>
                    <a:pt x="267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20"/>
            <p:cNvSpPr/>
            <p:nvPr/>
          </p:nvSpPr>
          <p:spPr>
            <a:xfrm>
              <a:off x="8773528" y="2807608"/>
              <a:ext cx="312207" cy="385444"/>
            </a:xfrm>
            <a:custGeom>
              <a:rect b="b" l="l" r="r" t="t"/>
              <a:pathLst>
                <a:path extrusionOk="0" h="7459" w="6017">
                  <a:moveTo>
                    <a:pt x="3122" y="0"/>
                  </a:moveTo>
                  <a:cubicBezTo>
                    <a:pt x="2197" y="0"/>
                    <a:pt x="1262" y="454"/>
                    <a:pt x="926" y="1246"/>
                  </a:cubicBezTo>
                  <a:cubicBezTo>
                    <a:pt x="511" y="2236"/>
                    <a:pt x="239" y="3257"/>
                    <a:pt x="128" y="4326"/>
                  </a:cubicBezTo>
                  <a:cubicBezTo>
                    <a:pt x="1" y="5389"/>
                    <a:pt x="773" y="6688"/>
                    <a:pt x="1660" y="6688"/>
                  </a:cubicBezTo>
                  <a:cubicBezTo>
                    <a:pt x="1665" y="6688"/>
                    <a:pt x="1670" y="6688"/>
                    <a:pt x="1676" y="6688"/>
                  </a:cubicBezTo>
                  <a:cubicBezTo>
                    <a:pt x="1690" y="6688"/>
                    <a:pt x="1704" y="6688"/>
                    <a:pt x="1719" y="6688"/>
                  </a:cubicBezTo>
                  <a:cubicBezTo>
                    <a:pt x="2864" y="6688"/>
                    <a:pt x="3780" y="7312"/>
                    <a:pt x="4836" y="7438"/>
                  </a:cubicBezTo>
                  <a:cubicBezTo>
                    <a:pt x="4943" y="7452"/>
                    <a:pt x="5040" y="7459"/>
                    <a:pt x="5128" y="7459"/>
                  </a:cubicBezTo>
                  <a:cubicBezTo>
                    <a:pt x="5763" y="7459"/>
                    <a:pt x="5925" y="7108"/>
                    <a:pt x="5841" y="6449"/>
                  </a:cubicBezTo>
                  <a:cubicBezTo>
                    <a:pt x="5777" y="5906"/>
                    <a:pt x="5506" y="5316"/>
                    <a:pt x="5634" y="4805"/>
                  </a:cubicBezTo>
                  <a:cubicBezTo>
                    <a:pt x="6017" y="3289"/>
                    <a:pt x="5809" y="1853"/>
                    <a:pt x="5299" y="416"/>
                  </a:cubicBezTo>
                  <a:cubicBezTo>
                    <a:pt x="4740" y="289"/>
                    <a:pt x="4197" y="145"/>
                    <a:pt x="3639" y="49"/>
                  </a:cubicBezTo>
                  <a:cubicBezTo>
                    <a:pt x="3469" y="16"/>
                    <a:pt x="3296" y="0"/>
                    <a:pt x="31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20"/>
            <p:cNvSpPr/>
            <p:nvPr/>
          </p:nvSpPr>
          <p:spPr>
            <a:xfrm>
              <a:off x="8187201" y="2780635"/>
              <a:ext cx="328811" cy="443527"/>
            </a:xfrm>
            <a:custGeom>
              <a:rect b="b" l="l" r="r" t="t"/>
              <a:pathLst>
                <a:path extrusionOk="0" h="8583" w="6337">
                  <a:moveTo>
                    <a:pt x="4094" y="1"/>
                  </a:moveTo>
                  <a:cubicBezTo>
                    <a:pt x="3882" y="1"/>
                    <a:pt x="3708" y="221"/>
                    <a:pt x="3464" y="667"/>
                  </a:cubicBezTo>
                  <a:cubicBezTo>
                    <a:pt x="2650" y="2151"/>
                    <a:pt x="1836" y="3604"/>
                    <a:pt x="990" y="5056"/>
                  </a:cubicBezTo>
                  <a:cubicBezTo>
                    <a:pt x="1" y="6747"/>
                    <a:pt x="528" y="7992"/>
                    <a:pt x="2395" y="8375"/>
                  </a:cubicBezTo>
                  <a:cubicBezTo>
                    <a:pt x="2650" y="8423"/>
                    <a:pt x="2906" y="8503"/>
                    <a:pt x="3177" y="8583"/>
                  </a:cubicBezTo>
                  <a:cubicBezTo>
                    <a:pt x="4087" y="7418"/>
                    <a:pt x="5252" y="6684"/>
                    <a:pt x="5762" y="5168"/>
                  </a:cubicBezTo>
                  <a:cubicBezTo>
                    <a:pt x="6337" y="3444"/>
                    <a:pt x="6018" y="1736"/>
                    <a:pt x="4837" y="523"/>
                  </a:cubicBezTo>
                  <a:cubicBezTo>
                    <a:pt x="4505" y="177"/>
                    <a:pt x="4284" y="1"/>
                    <a:pt x="40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20"/>
            <p:cNvSpPr/>
            <p:nvPr/>
          </p:nvSpPr>
          <p:spPr>
            <a:xfrm>
              <a:off x="7674658" y="3214539"/>
              <a:ext cx="298146" cy="398156"/>
            </a:xfrm>
            <a:custGeom>
              <a:rect b="b" l="l" r="r" t="t"/>
              <a:pathLst>
                <a:path extrusionOk="0" h="7705" w="5746">
                  <a:moveTo>
                    <a:pt x="2175" y="0"/>
                  </a:moveTo>
                  <a:cubicBezTo>
                    <a:pt x="1641" y="0"/>
                    <a:pt x="1042" y="281"/>
                    <a:pt x="894" y="744"/>
                  </a:cubicBezTo>
                  <a:cubicBezTo>
                    <a:pt x="511" y="1861"/>
                    <a:pt x="303" y="3042"/>
                    <a:pt x="0" y="4383"/>
                  </a:cubicBezTo>
                  <a:cubicBezTo>
                    <a:pt x="0" y="4383"/>
                    <a:pt x="32" y="4575"/>
                    <a:pt x="96" y="4766"/>
                  </a:cubicBezTo>
                  <a:cubicBezTo>
                    <a:pt x="639" y="6394"/>
                    <a:pt x="2091" y="7527"/>
                    <a:pt x="3798" y="7703"/>
                  </a:cubicBezTo>
                  <a:cubicBezTo>
                    <a:pt x="3825" y="7704"/>
                    <a:pt x="3854" y="7705"/>
                    <a:pt x="3885" y="7705"/>
                  </a:cubicBezTo>
                  <a:cubicBezTo>
                    <a:pt x="4164" y="7705"/>
                    <a:pt x="4571" y="7639"/>
                    <a:pt x="4628" y="7495"/>
                  </a:cubicBezTo>
                  <a:cubicBezTo>
                    <a:pt x="4995" y="6538"/>
                    <a:pt x="5746" y="5388"/>
                    <a:pt x="5474" y="4591"/>
                  </a:cubicBezTo>
                  <a:cubicBezTo>
                    <a:pt x="4964" y="3074"/>
                    <a:pt x="3894" y="1702"/>
                    <a:pt x="2969" y="345"/>
                  </a:cubicBezTo>
                  <a:cubicBezTo>
                    <a:pt x="2810" y="108"/>
                    <a:pt x="2505" y="0"/>
                    <a:pt x="21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20"/>
            <p:cNvSpPr/>
            <p:nvPr/>
          </p:nvSpPr>
          <p:spPr>
            <a:xfrm>
              <a:off x="7974411" y="3468826"/>
              <a:ext cx="440577" cy="388699"/>
            </a:xfrm>
            <a:custGeom>
              <a:rect b="b" l="l" r="r" t="t"/>
              <a:pathLst>
                <a:path extrusionOk="0" h="7522" w="8491">
                  <a:moveTo>
                    <a:pt x="5115" y="1"/>
                  </a:moveTo>
                  <a:cubicBezTo>
                    <a:pt x="4312" y="1"/>
                    <a:pt x="4100" y="887"/>
                    <a:pt x="3655" y="1489"/>
                  </a:cubicBezTo>
                  <a:cubicBezTo>
                    <a:pt x="2554" y="2973"/>
                    <a:pt x="1389" y="4441"/>
                    <a:pt x="336" y="5973"/>
                  </a:cubicBezTo>
                  <a:cubicBezTo>
                    <a:pt x="64" y="6372"/>
                    <a:pt x="96" y="6995"/>
                    <a:pt x="0" y="7521"/>
                  </a:cubicBezTo>
                  <a:cubicBezTo>
                    <a:pt x="495" y="7410"/>
                    <a:pt x="1070" y="7426"/>
                    <a:pt x="1469" y="7170"/>
                  </a:cubicBezTo>
                  <a:cubicBezTo>
                    <a:pt x="3416" y="5973"/>
                    <a:pt x="5315" y="4713"/>
                    <a:pt x="7230" y="3452"/>
                  </a:cubicBezTo>
                  <a:cubicBezTo>
                    <a:pt x="7597" y="3212"/>
                    <a:pt x="7932" y="2941"/>
                    <a:pt x="8235" y="2622"/>
                  </a:cubicBezTo>
                  <a:cubicBezTo>
                    <a:pt x="8379" y="2446"/>
                    <a:pt x="8491" y="2000"/>
                    <a:pt x="8427" y="1952"/>
                  </a:cubicBezTo>
                  <a:cubicBezTo>
                    <a:pt x="7533" y="1289"/>
                    <a:pt x="7026" y="32"/>
                    <a:pt x="5571" y="32"/>
                  </a:cubicBezTo>
                  <a:cubicBezTo>
                    <a:pt x="5519" y="32"/>
                    <a:pt x="5465" y="33"/>
                    <a:pt x="5411" y="37"/>
                  </a:cubicBezTo>
                  <a:cubicBezTo>
                    <a:pt x="5304" y="12"/>
                    <a:pt x="5205" y="1"/>
                    <a:pt x="51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20"/>
            <p:cNvSpPr/>
            <p:nvPr/>
          </p:nvSpPr>
          <p:spPr>
            <a:xfrm>
              <a:off x="8419916" y="4353480"/>
              <a:ext cx="343703" cy="379139"/>
            </a:xfrm>
            <a:custGeom>
              <a:rect b="b" l="l" r="r" t="t"/>
              <a:pathLst>
                <a:path extrusionOk="0" h="7337" w="6624">
                  <a:moveTo>
                    <a:pt x="3412" y="1"/>
                  </a:moveTo>
                  <a:cubicBezTo>
                    <a:pt x="3121" y="1"/>
                    <a:pt x="2841" y="208"/>
                    <a:pt x="2570" y="631"/>
                  </a:cubicBezTo>
                  <a:cubicBezTo>
                    <a:pt x="1708" y="1956"/>
                    <a:pt x="958" y="3360"/>
                    <a:pt x="176" y="4749"/>
                  </a:cubicBezTo>
                  <a:cubicBezTo>
                    <a:pt x="96" y="4876"/>
                    <a:pt x="96" y="5068"/>
                    <a:pt x="0" y="5499"/>
                  </a:cubicBezTo>
                  <a:cubicBezTo>
                    <a:pt x="399" y="5898"/>
                    <a:pt x="862" y="6409"/>
                    <a:pt x="1357" y="6887"/>
                  </a:cubicBezTo>
                  <a:cubicBezTo>
                    <a:pt x="1647" y="7162"/>
                    <a:pt x="1922" y="7336"/>
                    <a:pt x="2182" y="7336"/>
                  </a:cubicBezTo>
                  <a:cubicBezTo>
                    <a:pt x="2450" y="7336"/>
                    <a:pt x="2702" y="7150"/>
                    <a:pt x="2937" y="6696"/>
                  </a:cubicBezTo>
                  <a:cubicBezTo>
                    <a:pt x="3033" y="6488"/>
                    <a:pt x="3400" y="6409"/>
                    <a:pt x="3655" y="6297"/>
                  </a:cubicBezTo>
                  <a:cubicBezTo>
                    <a:pt x="4453" y="5946"/>
                    <a:pt x="5315" y="5674"/>
                    <a:pt x="6081" y="5259"/>
                  </a:cubicBezTo>
                  <a:cubicBezTo>
                    <a:pt x="6528" y="5020"/>
                    <a:pt x="6624" y="4589"/>
                    <a:pt x="6257" y="4078"/>
                  </a:cubicBezTo>
                  <a:cubicBezTo>
                    <a:pt x="5905" y="3600"/>
                    <a:pt x="5730" y="3009"/>
                    <a:pt x="5443" y="2483"/>
                  </a:cubicBezTo>
                  <a:cubicBezTo>
                    <a:pt x="5123" y="1828"/>
                    <a:pt x="4740" y="1206"/>
                    <a:pt x="4325" y="615"/>
                  </a:cubicBezTo>
                  <a:cubicBezTo>
                    <a:pt x="4006" y="208"/>
                    <a:pt x="3703" y="1"/>
                    <a:pt x="34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20"/>
            <p:cNvSpPr/>
            <p:nvPr/>
          </p:nvSpPr>
          <p:spPr>
            <a:xfrm>
              <a:off x="7380664" y="3916837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1"/>
                  </a:moveTo>
                  <a:cubicBezTo>
                    <a:pt x="224" y="1"/>
                    <a:pt x="1" y="368"/>
                    <a:pt x="64" y="1469"/>
                  </a:cubicBezTo>
                  <a:cubicBezTo>
                    <a:pt x="144" y="3017"/>
                    <a:pt x="272" y="4581"/>
                    <a:pt x="192" y="6129"/>
                  </a:cubicBezTo>
                  <a:cubicBezTo>
                    <a:pt x="128" y="7422"/>
                    <a:pt x="176" y="7709"/>
                    <a:pt x="1405" y="8124"/>
                  </a:cubicBezTo>
                  <a:cubicBezTo>
                    <a:pt x="1692" y="8219"/>
                    <a:pt x="1980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4"/>
                    <a:pt x="4102" y="6576"/>
                  </a:cubicBezTo>
                  <a:cubicBezTo>
                    <a:pt x="3831" y="5076"/>
                    <a:pt x="3576" y="3559"/>
                    <a:pt x="3384" y="2043"/>
                  </a:cubicBezTo>
                  <a:cubicBezTo>
                    <a:pt x="3177" y="431"/>
                    <a:pt x="2746" y="1"/>
                    <a:pt x="1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20"/>
            <p:cNvSpPr/>
            <p:nvPr/>
          </p:nvSpPr>
          <p:spPr>
            <a:xfrm>
              <a:off x="8463813" y="381255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481" y="1"/>
                  </a:moveTo>
                  <a:cubicBezTo>
                    <a:pt x="1353" y="1"/>
                    <a:pt x="1062" y="183"/>
                    <a:pt x="990" y="327"/>
                  </a:cubicBezTo>
                  <a:cubicBezTo>
                    <a:pt x="639" y="1109"/>
                    <a:pt x="320" y="1891"/>
                    <a:pt x="0" y="2673"/>
                  </a:cubicBezTo>
                  <a:cubicBezTo>
                    <a:pt x="128" y="4540"/>
                    <a:pt x="846" y="5960"/>
                    <a:pt x="2267" y="6966"/>
                  </a:cubicBezTo>
                  <a:cubicBezTo>
                    <a:pt x="2558" y="7171"/>
                    <a:pt x="3031" y="7303"/>
                    <a:pt x="3446" y="7303"/>
                  </a:cubicBezTo>
                  <a:cubicBezTo>
                    <a:pt x="3644" y="7303"/>
                    <a:pt x="3829" y="7272"/>
                    <a:pt x="3974" y="7205"/>
                  </a:cubicBezTo>
                  <a:cubicBezTo>
                    <a:pt x="4357" y="7046"/>
                    <a:pt x="4629" y="6280"/>
                    <a:pt x="4676" y="5753"/>
                  </a:cubicBezTo>
                  <a:cubicBezTo>
                    <a:pt x="4756" y="4700"/>
                    <a:pt x="4772" y="3630"/>
                    <a:pt x="4708" y="2577"/>
                  </a:cubicBezTo>
                  <a:cubicBezTo>
                    <a:pt x="4692" y="2258"/>
                    <a:pt x="4644" y="1795"/>
                    <a:pt x="4437" y="1651"/>
                  </a:cubicBezTo>
                  <a:cubicBezTo>
                    <a:pt x="3495" y="1061"/>
                    <a:pt x="2522" y="502"/>
                    <a:pt x="1516" y="8"/>
                  </a:cubicBezTo>
                  <a:cubicBezTo>
                    <a:pt x="1507" y="3"/>
                    <a:pt x="1495" y="1"/>
                    <a:pt x="14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20"/>
            <p:cNvSpPr/>
            <p:nvPr/>
          </p:nvSpPr>
          <p:spPr>
            <a:xfrm>
              <a:off x="7200148" y="2991205"/>
              <a:ext cx="308108" cy="385961"/>
            </a:xfrm>
            <a:custGeom>
              <a:rect b="b" l="l" r="r" t="t"/>
              <a:pathLst>
                <a:path extrusionOk="0" h="7469" w="5938">
                  <a:moveTo>
                    <a:pt x="2973" y="0"/>
                  </a:moveTo>
                  <a:cubicBezTo>
                    <a:pt x="2945" y="0"/>
                    <a:pt x="2917" y="3"/>
                    <a:pt x="2889" y="7"/>
                  </a:cubicBezTo>
                  <a:cubicBezTo>
                    <a:pt x="2107" y="438"/>
                    <a:pt x="1261" y="821"/>
                    <a:pt x="607" y="1396"/>
                  </a:cubicBezTo>
                  <a:cubicBezTo>
                    <a:pt x="1" y="1922"/>
                    <a:pt x="559" y="2561"/>
                    <a:pt x="799" y="3119"/>
                  </a:cubicBezTo>
                  <a:cubicBezTo>
                    <a:pt x="846" y="3247"/>
                    <a:pt x="846" y="3391"/>
                    <a:pt x="894" y="3518"/>
                  </a:cubicBezTo>
                  <a:cubicBezTo>
                    <a:pt x="1213" y="4492"/>
                    <a:pt x="1517" y="5481"/>
                    <a:pt x="1884" y="6455"/>
                  </a:cubicBezTo>
                  <a:cubicBezTo>
                    <a:pt x="2110" y="7066"/>
                    <a:pt x="2578" y="7469"/>
                    <a:pt x="3081" y="7469"/>
                  </a:cubicBezTo>
                  <a:cubicBezTo>
                    <a:pt x="3287" y="7469"/>
                    <a:pt x="3499" y="7401"/>
                    <a:pt x="3703" y="7253"/>
                  </a:cubicBezTo>
                  <a:cubicBezTo>
                    <a:pt x="4581" y="6582"/>
                    <a:pt x="5203" y="5577"/>
                    <a:pt x="5937" y="4715"/>
                  </a:cubicBezTo>
                  <a:lnTo>
                    <a:pt x="5762" y="4556"/>
                  </a:lnTo>
                  <a:cubicBezTo>
                    <a:pt x="5778" y="4412"/>
                    <a:pt x="5762" y="4284"/>
                    <a:pt x="5714" y="4157"/>
                  </a:cubicBezTo>
                  <a:cubicBezTo>
                    <a:pt x="4948" y="2832"/>
                    <a:pt x="4182" y="1507"/>
                    <a:pt x="3384" y="199"/>
                  </a:cubicBezTo>
                  <a:cubicBezTo>
                    <a:pt x="3275" y="76"/>
                    <a:pt x="3131" y="0"/>
                    <a:pt x="29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20"/>
            <p:cNvSpPr/>
            <p:nvPr/>
          </p:nvSpPr>
          <p:spPr>
            <a:xfrm>
              <a:off x="7788084" y="122486"/>
              <a:ext cx="454690" cy="219412"/>
            </a:xfrm>
            <a:custGeom>
              <a:rect b="b" l="l" r="r" t="t"/>
              <a:pathLst>
                <a:path extrusionOk="0" h="4246" w="8763">
                  <a:moveTo>
                    <a:pt x="2561" y="1"/>
                  </a:moveTo>
                  <a:cubicBezTo>
                    <a:pt x="1492" y="1"/>
                    <a:pt x="506" y="620"/>
                    <a:pt x="64" y="1597"/>
                  </a:cubicBezTo>
                  <a:cubicBezTo>
                    <a:pt x="1" y="1773"/>
                    <a:pt x="17" y="1980"/>
                    <a:pt x="112" y="2140"/>
                  </a:cubicBezTo>
                  <a:cubicBezTo>
                    <a:pt x="639" y="2698"/>
                    <a:pt x="1166" y="3145"/>
                    <a:pt x="2075" y="3145"/>
                  </a:cubicBezTo>
                  <a:cubicBezTo>
                    <a:pt x="2178" y="3145"/>
                    <a:pt x="2284" y="3145"/>
                    <a:pt x="2391" y="3145"/>
                  </a:cubicBezTo>
                  <a:cubicBezTo>
                    <a:pt x="3384" y="3145"/>
                    <a:pt x="4539" y="3171"/>
                    <a:pt x="5187" y="3704"/>
                  </a:cubicBezTo>
                  <a:cubicBezTo>
                    <a:pt x="5670" y="4096"/>
                    <a:pt x="6089" y="4246"/>
                    <a:pt x="6485" y="4246"/>
                  </a:cubicBezTo>
                  <a:cubicBezTo>
                    <a:pt x="6928" y="4246"/>
                    <a:pt x="7343" y="4059"/>
                    <a:pt x="7789" y="3815"/>
                  </a:cubicBezTo>
                  <a:cubicBezTo>
                    <a:pt x="8172" y="3592"/>
                    <a:pt x="8443" y="3161"/>
                    <a:pt x="8762" y="2826"/>
                  </a:cubicBezTo>
                  <a:cubicBezTo>
                    <a:pt x="8347" y="2427"/>
                    <a:pt x="7996" y="1932"/>
                    <a:pt x="7517" y="1645"/>
                  </a:cubicBezTo>
                  <a:cubicBezTo>
                    <a:pt x="6895" y="1326"/>
                    <a:pt x="6241" y="1070"/>
                    <a:pt x="5570" y="895"/>
                  </a:cubicBezTo>
                  <a:cubicBezTo>
                    <a:pt x="4565" y="560"/>
                    <a:pt x="3544" y="288"/>
                    <a:pt x="2602" y="1"/>
                  </a:cubicBezTo>
                  <a:cubicBezTo>
                    <a:pt x="2588" y="1"/>
                    <a:pt x="2575" y="1"/>
                    <a:pt x="25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20"/>
            <p:cNvSpPr/>
            <p:nvPr/>
          </p:nvSpPr>
          <p:spPr>
            <a:xfrm>
              <a:off x="8132564" y="3927120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1565" y="1"/>
                  </a:moveTo>
                  <a:cubicBezTo>
                    <a:pt x="786" y="1"/>
                    <a:pt x="293" y="754"/>
                    <a:pt x="112" y="2259"/>
                  </a:cubicBezTo>
                  <a:cubicBezTo>
                    <a:pt x="80" y="2499"/>
                    <a:pt x="33" y="2722"/>
                    <a:pt x="1" y="2945"/>
                  </a:cubicBezTo>
                  <a:lnTo>
                    <a:pt x="144" y="2961"/>
                  </a:lnTo>
                  <a:lnTo>
                    <a:pt x="144" y="5148"/>
                  </a:lnTo>
                  <a:cubicBezTo>
                    <a:pt x="144" y="5260"/>
                    <a:pt x="160" y="5355"/>
                    <a:pt x="176" y="5451"/>
                  </a:cubicBezTo>
                  <a:cubicBezTo>
                    <a:pt x="317" y="6266"/>
                    <a:pt x="828" y="6704"/>
                    <a:pt x="1463" y="6704"/>
                  </a:cubicBezTo>
                  <a:cubicBezTo>
                    <a:pt x="1760" y="6704"/>
                    <a:pt x="2084" y="6607"/>
                    <a:pt x="2410" y="6409"/>
                  </a:cubicBezTo>
                  <a:cubicBezTo>
                    <a:pt x="3591" y="5690"/>
                    <a:pt x="3751" y="4446"/>
                    <a:pt x="4070" y="3344"/>
                  </a:cubicBezTo>
                  <a:cubicBezTo>
                    <a:pt x="4389" y="2227"/>
                    <a:pt x="2825" y="121"/>
                    <a:pt x="1708" y="9"/>
                  </a:cubicBezTo>
                  <a:cubicBezTo>
                    <a:pt x="1659" y="4"/>
                    <a:pt x="1612" y="1"/>
                    <a:pt x="15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20"/>
            <p:cNvSpPr/>
            <p:nvPr/>
          </p:nvSpPr>
          <p:spPr>
            <a:xfrm>
              <a:off x="8782545" y="1922121"/>
              <a:ext cx="274174" cy="309637"/>
            </a:xfrm>
            <a:custGeom>
              <a:rect b="b" l="l" r="r" t="t"/>
              <a:pathLst>
                <a:path extrusionOk="0" h="5992" w="5284">
                  <a:moveTo>
                    <a:pt x="2773" y="1"/>
                  </a:moveTo>
                  <a:cubicBezTo>
                    <a:pt x="1709" y="1"/>
                    <a:pt x="563" y="1001"/>
                    <a:pt x="480" y="2098"/>
                  </a:cubicBezTo>
                  <a:cubicBezTo>
                    <a:pt x="416" y="2624"/>
                    <a:pt x="336" y="3151"/>
                    <a:pt x="224" y="3662"/>
                  </a:cubicBezTo>
                  <a:cubicBezTo>
                    <a:pt x="1" y="4651"/>
                    <a:pt x="128" y="4827"/>
                    <a:pt x="1118" y="4875"/>
                  </a:cubicBezTo>
                  <a:cubicBezTo>
                    <a:pt x="1341" y="4891"/>
                    <a:pt x="1565" y="4954"/>
                    <a:pt x="1756" y="5066"/>
                  </a:cubicBezTo>
                  <a:cubicBezTo>
                    <a:pt x="2347" y="5353"/>
                    <a:pt x="2905" y="5688"/>
                    <a:pt x="3480" y="5992"/>
                  </a:cubicBezTo>
                  <a:cubicBezTo>
                    <a:pt x="5188" y="5768"/>
                    <a:pt x="5283" y="5641"/>
                    <a:pt x="4852" y="4093"/>
                  </a:cubicBezTo>
                  <a:cubicBezTo>
                    <a:pt x="4549" y="3039"/>
                    <a:pt x="4326" y="1954"/>
                    <a:pt x="3975" y="917"/>
                  </a:cubicBezTo>
                  <a:cubicBezTo>
                    <a:pt x="3863" y="582"/>
                    <a:pt x="3560" y="167"/>
                    <a:pt x="3241" y="71"/>
                  </a:cubicBezTo>
                  <a:cubicBezTo>
                    <a:pt x="3089" y="23"/>
                    <a:pt x="2932" y="1"/>
                    <a:pt x="27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20"/>
            <p:cNvSpPr/>
            <p:nvPr/>
          </p:nvSpPr>
          <p:spPr>
            <a:xfrm>
              <a:off x="7865915" y="4082193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3075" y="1"/>
                  </a:moveTo>
                  <a:cubicBezTo>
                    <a:pt x="1898" y="1"/>
                    <a:pt x="227" y="1095"/>
                    <a:pt x="1" y="2115"/>
                  </a:cubicBezTo>
                  <a:cubicBezTo>
                    <a:pt x="1" y="2275"/>
                    <a:pt x="49" y="2434"/>
                    <a:pt x="112" y="2578"/>
                  </a:cubicBezTo>
                  <a:cubicBezTo>
                    <a:pt x="384" y="3264"/>
                    <a:pt x="655" y="3950"/>
                    <a:pt x="958" y="4605"/>
                  </a:cubicBezTo>
                  <a:cubicBezTo>
                    <a:pt x="1086" y="4892"/>
                    <a:pt x="1278" y="5259"/>
                    <a:pt x="1517" y="5371"/>
                  </a:cubicBezTo>
                  <a:cubicBezTo>
                    <a:pt x="1831" y="5523"/>
                    <a:pt x="2153" y="5592"/>
                    <a:pt x="2465" y="5592"/>
                  </a:cubicBezTo>
                  <a:cubicBezTo>
                    <a:pt x="3629" y="5592"/>
                    <a:pt x="4661" y="4624"/>
                    <a:pt x="4661" y="3328"/>
                  </a:cubicBezTo>
                  <a:cubicBezTo>
                    <a:pt x="4421" y="2338"/>
                    <a:pt x="4214" y="1349"/>
                    <a:pt x="3943" y="391"/>
                  </a:cubicBezTo>
                  <a:cubicBezTo>
                    <a:pt x="3911" y="248"/>
                    <a:pt x="3671" y="104"/>
                    <a:pt x="3496" y="56"/>
                  </a:cubicBezTo>
                  <a:cubicBezTo>
                    <a:pt x="3366" y="18"/>
                    <a:pt x="3225" y="1"/>
                    <a:pt x="30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20"/>
            <p:cNvSpPr/>
            <p:nvPr/>
          </p:nvSpPr>
          <p:spPr>
            <a:xfrm>
              <a:off x="8552384" y="3095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2523" y="1"/>
                  </a:moveTo>
                  <a:cubicBezTo>
                    <a:pt x="2104" y="1"/>
                    <a:pt x="1875" y="343"/>
                    <a:pt x="1597" y="814"/>
                  </a:cubicBezTo>
                  <a:cubicBezTo>
                    <a:pt x="1326" y="1261"/>
                    <a:pt x="1054" y="1740"/>
                    <a:pt x="671" y="2091"/>
                  </a:cubicBezTo>
                  <a:cubicBezTo>
                    <a:pt x="49" y="2617"/>
                    <a:pt x="1" y="3032"/>
                    <a:pt x="719" y="3479"/>
                  </a:cubicBezTo>
                  <a:cubicBezTo>
                    <a:pt x="879" y="3591"/>
                    <a:pt x="1006" y="3767"/>
                    <a:pt x="1166" y="3878"/>
                  </a:cubicBezTo>
                  <a:cubicBezTo>
                    <a:pt x="1900" y="4373"/>
                    <a:pt x="2634" y="4852"/>
                    <a:pt x="3257" y="5267"/>
                  </a:cubicBezTo>
                  <a:cubicBezTo>
                    <a:pt x="5347" y="4820"/>
                    <a:pt x="6321" y="4405"/>
                    <a:pt x="5220" y="2266"/>
                  </a:cubicBezTo>
                  <a:cubicBezTo>
                    <a:pt x="4789" y="1421"/>
                    <a:pt x="4134" y="734"/>
                    <a:pt x="3305" y="271"/>
                  </a:cubicBezTo>
                  <a:cubicBezTo>
                    <a:pt x="2979" y="83"/>
                    <a:pt x="2728" y="1"/>
                    <a:pt x="25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20"/>
            <p:cNvSpPr/>
            <p:nvPr/>
          </p:nvSpPr>
          <p:spPr>
            <a:xfrm>
              <a:off x="8243810" y="4803765"/>
              <a:ext cx="336594" cy="216725"/>
            </a:xfrm>
            <a:custGeom>
              <a:rect b="b" l="l" r="r" t="t"/>
              <a:pathLst>
                <a:path extrusionOk="0" h="4194" w="6487">
                  <a:moveTo>
                    <a:pt x="5687" y="1"/>
                  </a:moveTo>
                  <a:cubicBezTo>
                    <a:pt x="5587" y="1"/>
                    <a:pt x="5473" y="18"/>
                    <a:pt x="5342" y="56"/>
                  </a:cubicBezTo>
                  <a:cubicBezTo>
                    <a:pt x="3841" y="503"/>
                    <a:pt x="2341" y="902"/>
                    <a:pt x="857" y="1349"/>
                  </a:cubicBezTo>
                  <a:cubicBezTo>
                    <a:pt x="602" y="1413"/>
                    <a:pt x="394" y="1573"/>
                    <a:pt x="282" y="1796"/>
                  </a:cubicBezTo>
                  <a:cubicBezTo>
                    <a:pt x="1" y="2516"/>
                    <a:pt x="1163" y="3713"/>
                    <a:pt x="1945" y="3713"/>
                  </a:cubicBezTo>
                  <a:cubicBezTo>
                    <a:pt x="1960" y="3713"/>
                    <a:pt x="1975" y="3712"/>
                    <a:pt x="1990" y="3711"/>
                  </a:cubicBezTo>
                  <a:cubicBezTo>
                    <a:pt x="2090" y="3705"/>
                    <a:pt x="2191" y="3702"/>
                    <a:pt x="2292" y="3702"/>
                  </a:cubicBezTo>
                  <a:cubicBezTo>
                    <a:pt x="2929" y="3702"/>
                    <a:pt x="3572" y="3820"/>
                    <a:pt x="4192" y="3903"/>
                  </a:cubicBezTo>
                  <a:cubicBezTo>
                    <a:pt x="4560" y="3982"/>
                    <a:pt x="4911" y="4078"/>
                    <a:pt x="5246" y="4190"/>
                  </a:cubicBezTo>
                  <a:cubicBezTo>
                    <a:pt x="5295" y="4193"/>
                    <a:pt x="5343" y="4194"/>
                    <a:pt x="5389" y="4194"/>
                  </a:cubicBezTo>
                  <a:cubicBezTo>
                    <a:pt x="6177" y="4194"/>
                    <a:pt x="6486" y="3806"/>
                    <a:pt x="6411" y="2977"/>
                  </a:cubicBezTo>
                  <a:cubicBezTo>
                    <a:pt x="6331" y="2291"/>
                    <a:pt x="6379" y="1589"/>
                    <a:pt x="6331" y="902"/>
                  </a:cubicBezTo>
                  <a:cubicBezTo>
                    <a:pt x="6305" y="413"/>
                    <a:pt x="6169" y="1"/>
                    <a:pt x="5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20"/>
            <p:cNvSpPr/>
            <p:nvPr/>
          </p:nvSpPr>
          <p:spPr>
            <a:xfrm>
              <a:off x="7352541" y="4591489"/>
              <a:ext cx="298146" cy="261217"/>
            </a:xfrm>
            <a:custGeom>
              <a:rect b="b" l="l" r="r" t="t"/>
              <a:pathLst>
                <a:path extrusionOk="0" h="5055" w="5746">
                  <a:moveTo>
                    <a:pt x="4236" y="1"/>
                  </a:moveTo>
                  <a:cubicBezTo>
                    <a:pt x="4026" y="1"/>
                    <a:pt x="3143" y="501"/>
                    <a:pt x="2633" y="749"/>
                  </a:cubicBezTo>
                  <a:cubicBezTo>
                    <a:pt x="2474" y="797"/>
                    <a:pt x="2314" y="877"/>
                    <a:pt x="2186" y="973"/>
                  </a:cubicBezTo>
                  <a:cubicBezTo>
                    <a:pt x="1341" y="1803"/>
                    <a:pt x="0" y="2281"/>
                    <a:pt x="16" y="3750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38" y="5024"/>
                    <a:pt x="687" y="5055"/>
                    <a:pt x="856" y="5055"/>
                  </a:cubicBezTo>
                  <a:cubicBezTo>
                    <a:pt x="1104" y="5055"/>
                    <a:pt x="1394" y="4990"/>
                    <a:pt x="1612" y="4915"/>
                  </a:cubicBezTo>
                  <a:cubicBezTo>
                    <a:pt x="2617" y="4579"/>
                    <a:pt x="3591" y="4180"/>
                    <a:pt x="4548" y="3718"/>
                  </a:cubicBezTo>
                  <a:cubicBezTo>
                    <a:pt x="4979" y="3526"/>
                    <a:pt x="5299" y="3111"/>
                    <a:pt x="5745" y="2728"/>
                  </a:cubicBezTo>
                  <a:cubicBezTo>
                    <a:pt x="5203" y="1659"/>
                    <a:pt x="4836" y="765"/>
                    <a:pt x="4277" y="15"/>
                  </a:cubicBezTo>
                  <a:cubicBezTo>
                    <a:pt x="4270" y="5"/>
                    <a:pt x="4256" y="1"/>
                    <a:pt x="42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20"/>
            <p:cNvSpPr/>
            <p:nvPr/>
          </p:nvSpPr>
          <p:spPr>
            <a:xfrm>
              <a:off x="7386891" y="2870805"/>
              <a:ext cx="366897" cy="234346"/>
            </a:xfrm>
            <a:custGeom>
              <a:rect b="b" l="l" r="r" t="t"/>
              <a:pathLst>
                <a:path extrusionOk="0" h="4535" w="7071">
                  <a:moveTo>
                    <a:pt x="679" y="0"/>
                  </a:moveTo>
                  <a:cubicBezTo>
                    <a:pt x="553" y="0"/>
                    <a:pt x="426" y="5"/>
                    <a:pt x="302" y="5"/>
                  </a:cubicBezTo>
                  <a:cubicBezTo>
                    <a:pt x="254" y="5"/>
                    <a:pt x="207" y="4"/>
                    <a:pt x="160" y="2"/>
                  </a:cubicBezTo>
                  <a:lnTo>
                    <a:pt x="160" y="2"/>
                  </a:lnTo>
                  <a:cubicBezTo>
                    <a:pt x="160" y="417"/>
                    <a:pt x="0" y="928"/>
                    <a:pt x="192" y="1247"/>
                  </a:cubicBezTo>
                  <a:cubicBezTo>
                    <a:pt x="527" y="1838"/>
                    <a:pt x="1181" y="2237"/>
                    <a:pt x="1532" y="2843"/>
                  </a:cubicBezTo>
                  <a:cubicBezTo>
                    <a:pt x="2218" y="4056"/>
                    <a:pt x="3463" y="4120"/>
                    <a:pt x="4533" y="4535"/>
                  </a:cubicBezTo>
                  <a:cubicBezTo>
                    <a:pt x="4995" y="4375"/>
                    <a:pt x="5458" y="4232"/>
                    <a:pt x="5937" y="4136"/>
                  </a:cubicBezTo>
                  <a:cubicBezTo>
                    <a:pt x="7070" y="3944"/>
                    <a:pt x="6703" y="3083"/>
                    <a:pt x="6559" y="2508"/>
                  </a:cubicBezTo>
                  <a:cubicBezTo>
                    <a:pt x="6480" y="2221"/>
                    <a:pt x="5809" y="1949"/>
                    <a:pt x="5410" y="1949"/>
                  </a:cubicBezTo>
                  <a:cubicBezTo>
                    <a:pt x="4724" y="1949"/>
                    <a:pt x="4165" y="1918"/>
                    <a:pt x="3798" y="1247"/>
                  </a:cubicBezTo>
                  <a:cubicBezTo>
                    <a:pt x="3703" y="1120"/>
                    <a:pt x="3575" y="1024"/>
                    <a:pt x="3431" y="976"/>
                  </a:cubicBezTo>
                  <a:cubicBezTo>
                    <a:pt x="2713" y="657"/>
                    <a:pt x="2011" y="322"/>
                    <a:pt x="1277" y="82"/>
                  </a:cubicBezTo>
                  <a:cubicBezTo>
                    <a:pt x="1087" y="13"/>
                    <a:pt x="884" y="0"/>
                    <a:pt x="6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20"/>
            <p:cNvSpPr/>
            <p:nvPr/>
          </p:nvSpPr>
          <p:spPr>
            <a:xfrm>
              <a:off x="8742863" y="4217785"/>
              <a:ext cx="271683" cy="285039"/>
            </a:xfrm>
            <a:custGeom>
              <a:rect b="b" l="l" r="r" t="t"/>
              <a:pathLst>
                <a:path extrusionOk="0" h="5516" w="5236">
                  <a:moveTo>
                    <a:pt x="4325" y="0"/>
                  </a:moveTo>
                  <a:cubicBezTo>
                    <a:pt x="3981" y="0"/>
                    <a:pt x="3640" y="14"/>
                    <a:pt x="3304" y="34"/>
                  </a:cubicBezTo>
                  <a:cubicBezTo>
                    <a:pt x="2394" y="113"/>
                    <a:pt x="1628" y="433"/>
                    <a:pt x="1277" y="1374"/>
                  </a:cubicBezTo>
                  <a:cubicBezTo>
                    <a:pt x="1102" y="1853"/>
                    <a:pt x="942" y="2411"/>
                    <a:pt x="591" y="2747"/>
                  </a:cubicBezTo>
                  <a:cubicBezTo>
                    <a:pt x="1" y="3337"/>
                    <a:pt x="1" y="3800"/>
                    <a:pt x="591" y="4327"/>
                  </a:cubicBezTo>
                  <a:cubicBezTo>
                    <a:pt x="783" y="4502"/>
                    <a:pt x="878" y="4821"/>
                    <a:pt x="1086" y="4949"/>
                  </a:cubicBezTo>
                  <a:cubicBezTo>
                    <a:pt x="1461" y="5172"/>
                    <a:pt x="1934" y="5515"/>
                    <a:pt x="2282" y="5515"/>
                  </a:cubicBezTo>
                  <a:cubicBezTo>
                    <a:pt x="2333" y="5515"/>
                    <a:pt x="2381" y="5508"/>
                    <a:pt x="2426" y="5492"/>
                  </a:cubicBezTo>
                  <a:cubicBezTo>
                    <a:pt x="2777" y="5364"/>
                    <a:pt x="2953" y="4678"/>
                    <a:pt x="3145" y="4231"/>
                  </a:cubicBezTo>
                  <a:cubicBezTo>
                    <a:pt x="3224" y="4071"/>
                    <a:pt x="3129" y="3848"/>
                    <a:pt x="3129" y="3672"/>
                  </a:cubicBezTo>
                  <a:cubicBezTo>
                    <a:pt x="4214" y="3257"/>
                    <a:pt x="5235" y="1183"/>
                    <a:pt x="4964" y="18"/>
                  </a:cubicBezTo>
                  <a:cubicBezTo>
                    <a:pt x="4751" y="5"/>
                    <a:pt x="4537" y="0"/>
                    <a:pt x="43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20"/>
            <p:cNvSpPr/>
            <p:nvPr/>
          </p:nvSpPr>
          <p:spPr>
            <a:xfrm>
              <a:off x="7937986" y="2908941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15" y="1"/>
                  </a:moveTo>
                  <a:cubicBezTo>
                    <a:pt x="1994" y="1"/>
                    <a:pt x="806" y="556"/>
                    <a:pt x="335" y="1344"/>
                  </a:cubicBezTo>
                  <a:cubicBezTo>
                    <a:pt x="208" y="1631"/>
                    <a:pt x="96" y="1918"/>
                    <a:pt x="0" y="2206"/>
                  </a:cubicBezTo>
                  <a:cubicBezTo>
                    <a:pt x="224" y="2541"/>
                    <a:pt x="399" y="3020"/>
                    <a:pt x="734" y="3275"/>
                  </a:cubicBezTo>
                  <a:cubicBezTo>
                    <a:pt x="1548" y="3850"/>
                    <a:pt x="2378" y="4376"/>
                    <a:pt x="3240" y="4855"/>
                  </a:cubicBezTo>
                  <a:cubicBezTo>
                    <a:pt x="3495" y="4999"/>
                    <a:pt x="3846" y="4999"/>
                    <a:pt x="4150" y="5062"/>
                  </a:cubicBezTo>
                  <a:cubicBezTo>
                    <a:pt x="4213" y="4695"/>
                    <a:pt x="4389" y="4280"/>
                    <a:pt x="4293" y="3977"/>
                  </a:cubicBezTo>
                  <a:cubicBezTo>
                    <a:pt x="4054" y="3243"/>
                    <a:pt x="4070" y="2653"/>
                    <a:pt x="4517" y="1998"/>
                  </a:cubicBezTo>
                  <a:cubicBezTo>
                    <a:pt x="5027" y="1248"/>
                    <a:pt x="4644" y="418"/>
                    <a:pt x="3751" y="115"/>
                  </a:cubicBezTo>
                  <a:cubicBezTo>
                    <a:pt x="3526" y="37"/>
                    <a:pt x="3276" y="1"/>
                    <a:pt x="30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20"/>
            <p:cNvSpPr/>
            <p:nvPr/>
          </p:nvSpPr>
          <p:spPr>
            <a:xfrm>
              <a:off x="8567328" y="3384391"/>
              <a:ext cx="178908" cy="350460"/>
            </a:xfrm>
            <a:custGeom>
              <a:rect b="b" l="l" r="r" t="t"/>
              <a:pathLst>
                <a:path extrusionOk="0" h="6782" w="3448">
                  <a:moveTo>
                    <a:pt x="1568" y="0"/>
                  </a:moveTo>
                  <a:cubicBezTo>
                    <a:pt x="1157" y="0"/>
                    <a:pt x="793" y="183"/>
                    <a:pt x="575" y="729"/>
                  </a:cubicBezTo>
                  <a:cubicBezTo>
                    <a:pt x="256" y="1511"/>
                    <a:pt x="128" y="2373"/>
                    <a:pt x="16" y="2804"/>
                  </a:cubicBezTo>
                  <a:cubicBezTo>
                    <a:pt x="16" y="4112"/>
                    <a:pt x="0" y="5006"/>
                    <a:pt x="16" y="5900"/>
                  </a:cubicBezTo>
                  <a:cubicBezTo>
                    <a:pt x="16" y="6375"/>
                    <a:pt x="448" y="6782"/>
                    <a:pt x="865" y="6782"/>
                  </a:cubicBezTo>
                  <a:cubicBezTo>
                    <a:pt x="980" y="6782"/>
                    <a:pt x="1094" y="6751"/>
                    <a:pt x="1197" y="6682"/>
                  </a:cubicBezTo>
                  <a:cubicBezTo>
                    <a:pt x="1548" y="6442"/>
                    <a:pt x="1804" y="6091"/>
                    <a:pt x="1963" y="5692"/>
                  </a:cubicBezTo>
                  <a:cubicBezTo>
                    <a:pt x="2410" y="4511"/>
                    <a:pt x="2761" y="3298"/>
                    <a:pt x="3192" y="2101"/>
                  </a:cubicBezTo>
                  <a:cubicBezTo>
                    <a:pt x="3447" y="1351"/>
                    <a:pt x="3224" y="522"/>
                    <a:pt x="2538" y="234"/>
                  </a:cubicBezTo>
                  <a:cubicBezTo>
                    <a:pt x="2215" y="104"/>
                    <a:pt x="1878" y="0"/>
                    <a:pt x="1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20"/>
            <p:cNvSpPr/>
            <p:nvPr/>
          </p:nvSpPr>
          <p:spPr>
            <a:xfrm>
              <a:off x="7591015" y="4345677"/>
              <a:ext cx="302297" cy="330617"/>
            </a:xfrm>
            <a:custGeom>
              <a:rect b="b" l="l" r="r" t="t"/>
              <a:pathLst>
                <a:path extrusionOk="0" h="6398" w="5826">
                  <a:moveTo>
                    <a:pt x="240" y="0"/>
                  </a:moveTo>
                  <a:lnTo>
                    <a:pt x="0" y="224"/>
                  </a:lnTo>
                  <a:cubicBezTo>
                    <a:pt x="511" y="1421"/>
                    <a:pt x="974" y="2650"/>
                    <a:pt x="1564" y="3815"/>
                  </a:cubicBezTo>
                  <a:cubicBezTo>
                    <a:pt x="1899" y="4469"/>
                    <a:pt x="2586" y="4964"/>
                    <a:pt x="2857" y="5634"/>
                  </a:cubicBezTo>
                  <a:cubicBezTo>
                    <a:pt x="3105" y="6239"/>
                    <a:pt x="3500" y="6398"/>
                    <a:pt x="3912" y="6398"/>
                  </a:cubicBezTo>
                  <a:cubicBezTo>
                    <a:pt x="4109" y="6398"/>
                    <a:pt x="4310" y="6361"/>
                    <a:pt x="4501" y="6320"/>
                  </a:cubicBezTo>
                  <a:cubicBezTo>
                    <a:pt x="4980" y="6224"/>
                    <a:pt x="5714" y="5857"/>
                    <a:pt x="5762" y="5506"/>
                  </a:cubicBezTo>
                  <a:cubicBezTo>
                    <a:pt x="5825" y="4916"/>
                    <a:pt x="5618" y="4325"/>
                    <a:pt x="5219" y="3894"/>
                  </a:cubicBezTo>
                  <a:cubicBezTo>
                    <a:pt x="3910" y="2681"/>
                    <a:pt x="2506" y="1580"/>
                    <a:pt x="1117" y="463"/>
                  </a:cubicBezTo>
                  <a:cubicBezTo>
                    <a:pt x="846" y="272"/>
                    <a:pt x="559" y="128"/>
                    <a:pt x="2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20"/>
            <p:cNvSpPr/>
            <p:nvPr/>
          </p:nvSpPr>
          <p:spPr>
            <a:xfrm>
              <a:off x="8682414" y="4839058"/>
              <a:ext cx="300636" cy="237808"/>
            </a:xfrm>
            <a:custGeom>
              <a:rect b="b" l="l" r="r" t="t"/>
              <a:pathLst>
                <a:path extrusionOk="0" h="4602" w="5794">
                  <a:moveTo>
                    <a:pt x="1639" y="0"/>
                  </a:moveTo>
                  <a:cubicBezTo>
                    <a:pt x="1459" y="0"/>
                    <a:pt x="1309" y="33"/>
                    <a:pt x="1229" y="108"/>
                  </a:cubicBezTo>
                  <a:cubicBezTo>
                    <a:pt x="687" y="618"/>
                    <a:pt x="431" y="1448"/>
                    <a:pt x="1" y="2262"/>
                  </a:cubicBezTo>
                  <a:cubicBezTo>
                    <a:pt x="192" y="2422"/>
                    <a:pt x="974" y="2661"/>
                    <a:pt x="1213" y="2773"/>
                  </a:cubicBezTo>
                  <a:cubicBezTo>
                    <a:pt x="2426" y="3395"/>
                    <a:pt x="3033" y="4034"/>
                    <a:pt x="4294" y="4544"/>
                  </a:cubicBezTo>
                  <a:cubicBezTo>
                    <a:pt x="4391" y="4584"/>
                    <a:pt x="4515" y="4602"/>
                    <a:pt x="4647" y="4602"/>
                  </a:cubicBezTo>
                  <a:cubicBezTo>
                    <a:pt x="4990" y="4602"/>
                    <a:pt x="5393" y="4482"/>
                    <a:pt x="5554" y="4321"/>
                  </a:cubicBezTo>
                  <a:cubicBezTo>
                    <a:pt x="5762" y="4081"/>
                    <a:pt x="5794" y="3331"/>
                    <a:pt x="5602" y="3092"/>
                  </a:cubicBezTo>
                  <a:cubicBezTo>
                    <a:pt x="4772" y="2103"/>
                    <a:pt x="3847" y="1193"/>
                    <a:pt x="2857" y="379"/>
                  </a:cubicBezTo>
                  <a:cubicBezTo>
                    <a:pt x="2583" y="159"/>
                    <a:pt x="2036" y="0"/>
                    <a:pt x="1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20"/>
            <p:cNvSpPr/>
            <p:nvPr/>
          </p:nvSpPr>
          <p:spPr>
            <a:xfrm>
              <a:off x="8853850" y="3918749"/>
              <a:ext cx="288183" cy="229075"/>
            </a:xfrm>
            <a:custGeom>
              <a:rect b="b" l="l" r="r" t="t"/>
              <a:pathLst>
                <a:path extrusionOk="0" h="4433" w="5554">
                  <a:moveTo>
                    <a:pt x="3525" y="0"/>
                  </a:moveTo>
                  <a:cubicBezTo>
                    <a:pt x="3297" y="0"/>
                    <a:pt x="3117" y="34"/>
                    <a:pt x="3064" y="107"/>
                  </a:cubicBezTo>
                  <a:cubicBezTo>
                    <a:pt x="2490" y="953"/>
                    <a:pt x="1596" y="714"/>
                    <a:pt x="910" y="1065"/>
                  </a:cubicBezTo>
                  <a:cubicBezTo>
                    <a:pt x="575" y="1256"/>
                    <a:pt x="32" y="1528"/>
                    <a:pt x="16" y="1783"/>
                  </a:cubicBezTo>
                  <a:cubicBezTo>
                    <a:pt x="0" y="2150"/>
                    <a:pt x="287" y="2645"/>
                    <a:pt x="591" y="2916"/>
                  </a:cubicBezTo>
                  <a:cubicBezTo>
                    <a:pt x="1149" y="3379"/>
                    <a:pt x="1740" y="3810"/>
                    <a:pt x="2362" y="4177"/>
                  </a:cubicBezTo>
                  <a:cubicBezTo>
                    <a:pt x="2522" y="4288"/>
                    <a:pt x="2729" y="4304"/>
                    <a:pt x="3144" y="4432"/>
                  </a:cubicBezTo>
                  <a:cubicBezTo>
                    <a:pt x="3511" y="4177"/>
                    <a:pt x="3862" y="3905"/>
                    <a:pt x="4181" y="3586"/>
                  </a:cubicBezTo>
                  <a:cubicBezTo>
                    <a:pt x="4469" y="3267"/>
                    <a:pt x="4612" y="2804"/>
                    <a:pt x="4900" y="2469"/>
                  </a:cubicBezTo>
                  <a:cubicBezTo>
                    <a:pt x="5554" y="1735"/>
                    <a:pt x="5155" y="889"/>
                    <a:pt x="4804" y="378"/>
                  </a:cubicBezTo>
                  <a:cubicBezTo>
                    <a:pt x="4654" y="142"/>
                    <a:pt x="3991" y="0"/>
                    <a:pt x="35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20"/>
            <p:cNvSpPr/>
            <p:nvPr/>
          </p:nvSpPr>
          <p:spPr>
            <a:xfrm>
              <a:off x="7318555" y="183564"/>
              <a:ext cx="213725" cy="336973"/>
            </a:xfrm>
            <a:custGeom>
              <a:rect b="b" l="l" r="r" t="t"/>
              <a:pathLst>
                <a:path extrusionOk="0" h="6521" w="4119">
                  <a:moveTo>
                    <a:pt x="3863" y="0"/>
                  </a:moveTo>
                  <a:cubicBezTo>
                    <a:pt x="3576" y="192"/>
                    <a:pt x="3193" y="319"/>
                    <a:pt x="3001" y="591"/>
                  </a:cubicBezTo>
                  <a:cubicBezTo>
                    <a:pt x="2379" y="1437"/>
                    <a:pt x="1804" y="2330"/>
                    <a:pt x="1309" y="3272"/>
                  </a:cubicBezTo>
                  <a:cubicBezTo>
                    <a:pt x="815" y="4261"/>
                    <a:pt x="448" y="5315"/>
                    <a:pt x="1" y="6432"/>
                  </a:cubicBezTo>
                  <a:cubicBezTo>
                    <a:pt x="231" y="6491"/>
                    <a:pt x="427" y="6520"/>
                    <a:pt x="594" y="6520"/>
                  </a:cubicBezTo>
                  <a:cubicBezTo>
                    <a:pt x="1096" y="6520"/>
                    <a:pt x="1333" y="6257"/>
                    <a:pt x="1453" y="5777"/>
                  </a:cubicBezTo>
                  <a:cubicBezTo>
                    <a:pt x="1533" y="5490"/>
                    <a:pt x="1660" y="5219"/>
                    <a:pt x="1804" y="4964"/>
                  </a:cubicBezTo>
                  <a:cubicBezTo>
                    <a:pt x="2538" y="3655"/>
                    <a:pt x="3304" y="2394"/>
                    <a:pt x="3975" y="1069"/>
                  </a:cubicBezTo>
                  <a:cubicBezTo>
                    <a:pt x="4118" y="798"/>
                    <a:pt x="3911" y="367"/>
                    <a:pt x="38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20"/>
            <p:cNvSpPr/>
            <p:nvPr/>
          </p:nvSpPr>
          <p:spPr>
            <a:xfrm>
              <a:off x="7724314" y="-6957"/>
              <a:ext cx="188040" cy="132650"/>
            </a:xfrm>
            <a:custGeom>
              <a:rect b="b" l="l" r="r" t="t"/>
              <a:pathLst>
                <a:path extrusionOk="0" h="2567" w="3624">
                  <a:moveTo>
                    <a:pt x="1592" y="0"/>
                  </a:moveTo>
                  <a:cubicBezTo>
                    <a:pt x="1456" y="0"/>
                    <a:pt x="1324" y="15"/>
                    <a:pt x="1198" y="48"/>
                  </a:cubicBezTo>
                  <a:cubicBezTo>
                    <a:pt x="719" y="192"/>
                    <a:pt x="480" y="1229"/>
                    <a:pt x="1" y="2107"/>
                  </a:cubicBezTo>
                  <a:cubicBezTo>
                    <a:pt x="414" y="2292"/>
                    <a:pt x="763" y="2567"/>
                    <a:pt x="993" y="2567"/>
                  </a:cubicBezTo>
                  <a:cubicBezTo>
                    <a:pt x="1020" y="2567"/>
                    <a:pt x="1046" y="2563"/>
                    <a:pt x="1070" y="2554"/>
                  </a:cubicBezTo>
                  <a:cubicBezTo>
                    <a:pt x="1868" y="2251"/>
                    <a:pt x="2634" y="1868"/>
                    <a:pt x="3368" y="1405"/>
                  </a:cubicBezTo>
                  <a:cubicBezTo>
                    <a:pt x="3576" y="1261"/>
                    <a:pt x="3544" y="783"/>
                    <a:pt x="3623" y="447"/>
                  </a:cubicBezTo>
                  <a:cubicBezTo>
                    <a:pt x="2953" y="316"/>
                    <a:pt x="2228" y="0"/>
                    <a:pt x="15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20"/>
            <p:cNvSpPr/>
            <p:nvPr/>
          </p:nvSpPr>
          <p:spPr>
            <a:xfrm>
              <a:off x="8892765" y="3278046"/>
              <a:ext cx="195460" cy="161123"/>
            </a:xfrm>
            <a:custGeom>
              <a:rect b="b" l="l" r="r" t="t"/>
              <a:pathLst>
                <a:path extrusionOk="0" h="3118" w="3767">
                  <a:moveTo>
                    <a:pt x="2417" y="1"/>
                  </a:moveTo>
                  <a:cubicBezTo>
                    <a:pt x="2402" y="1"/>
                    <a:pt x="2389" y="4"/>
                    <a:pt x="2378" y="10"/>
                  </a:cubicBezTo>
                  <a:cubicBezTo>
                    <a:pt x="1988" y="270"/>
                    <a:pt x="1598" y="422"/>
                    <a:pt x="1190" y="422"/>
                  </a:cubicBezTo>
                  <a:cubicBezTo>
                    <a:pt x="847" y="422"/>
                    <a:pt x="491" y="315"/>
                    <a:pt x="112" y="74"/>
                  </a:cubicBezTo>
                  <a:cubicBezTo>
                    <a:pt x="80" y="186"/>
                    <a:pt x="32" y="297"/>
                    <a:pt x="0" y="393"/>
                  </a:cubicBezTo>
                  <a:cubicBezTo>
                    <a:pt x="319" y="872"/>
                    <a:pt x="686" y="1319"/>
                    <a:pt x="1069" y="1734"/>
                  </a:cubicBezTo>
                  <a:cubicBezTo>
                    <a:pt x="1579" y="2228"/>
                    <a:pt x="2385" y="3118"/>
                    <a:pt x="2705" y="3118"/>
                  </a:cubicBezTo>
                  <a:cubicBezTo>
                    <a:pt x="2726" y="3118"/>
                    <a:pt x="2745" y="3114"/>
                    <a:pt x="2761" y="3106"/>
                  </a:cubicBezTo>
                  <a:cubicBezTo>
                    <a:pt x="3767" y="2595"/>
                    <a:pt x="3080" y="1526"/>
                    <a:pt x="3112" y="680"/>
                  </a:cubicBezTo>
                  <a:cubicBezTo>
                    <a:pt x="3128" y="585"/>
                    <a:pt x="3128" y="441"/>
                    <a:pt x="3064" y="393"/>
                  </a:cubicBezTo>
                  <a:cubicBezTo>
                    <a:pt x="2863" y="249"/>
                    <a:pt x="2557" y="1"/>
                    <a:pt x="24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20"/>
            <p:cNvSpPr/>
            <p:nvPr/>
          </p:nvSpPr>
          <p:spPr>
            <a:xfrm>
              <a:off x="7571143" y="4027367"/>
              <a:ext cx="145804" cy="154663"/>
            </a:xfrm>
            <a:custGeom>
              <a:rect b="b" l="l" r="r" t="t"/>
              <a:pathLst>
                <a:path extrusionOk="0" h="2993" w="2810">
                  <a:moveTo>
                    <a:pt x="2075" y="0"/>
                  </a:moveTo>
                  <a:cubicBezTo>
                    <a:pt x="1469" y="0"/>
                    <a:pt x="894" y="255"/>
                    <a:pt x="479" y="702"/>
                  </a:cubicBezTo>
                  <a:cubicBezTo>
                    <a:pt x="0" y="1213"/>
                    <a:pt x="479" y="1724"/>
                    <a:pt x="958" y="2107"/>
                  </a:cubicBezTo>
                  <a:cubicBezTo>
                    <a:pt x="1181" y="2298"/>
                    <a:pt x="1373" y="2522"/>
                    <a:pt x="1612" y="2713"/>
                  </a:cubicBezTo>
                  <a:cubicBezTo>
                    <a:pt x="1864" y="2899"/>
                    <a:pt x="2069" y="2993"/>
                    <a:pt x="2232" y="2993"/>
                  </a:cubicBezTo>
                  <a:cubicBezTo>
                    <a:pt x="2501" y="2993"/>
                    <a:pt x="2654" y="2736"/>
                    <a:pt x="2713" y="2218"/>
                  </a:cubicBezTo>
                  <a:cubicBezTo>
                    <a:pt x="2729" y="1979"/>
                    <a:pt x="2713" y="1740"/>
                    <a:pt x="2713" y="1516"/>
                  </a:cubicBezTo>
                  <a:lnTo>
                    <a:pt x="2729" y="1516"/>
                  </a:lnTo>
                  <a:cubicBezTo>
                    <a:pt x="2729" y="1452"/>
                    <a:pt x="2729" y="1388"/>
                    <a:pt x="2729" y="1325"/>
                  </a:cubicBezTo>
                  <a:cubicBezTo>
                    <a:pt x="2809" y="718"/>
                    <a:pt x="2777" y="16"/>
                    <a:pt x="20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20"/>
            <p:cNvSpPr/>
            <p:nvPr/>
          </p:nvSpPr>
          <p:spPr>
            <a:xfrm>
              <a:off x="8452190" y="3306570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97" y="1"/>
                  </a:moveTo>
                  <a:cubicBezTo>
                    <a:pt x="97" y="815"/>
                    <a:pt x="1" y="1565"/>
                    <a:pt x="145" y="2235"/>
                  </a:cubicBezTo>
                  <a:cubicBezTo>
                    <a:pt x="224" y="2554"/>
                    <a:pt x="815" y="2889"/>
                    <a:pt x="1182" y="2921"/>
                  </a:cubicBezTo>
                  <a:cubicBezTo>
                    <a:pt x="1187" y="2922"/>
                    <a:pt x="1193" y="2922"/>
                    <a:pt x="1198" y="2922"/>
                  </a:cubicBezTo>
                  <a:cubicBezTo>
                    <a:pt x="1472" y="2922"/>
                    <a:pt x="1934" y="2532"/>
                    <a:pt x="2044" y="2235"/>
                  </a:cubicBezTo>
                  <a:cubicBezTo>
                    <a:pt x="2475" y="1054"/>
                    <a:pt x="1900" y="400"/>
                    <a:pt x="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20"/>
            <p:cNvSpPr/>
            <p:nvPr/>
          </p:nvSpPr>
          <p:spPr>
            <a:xfrm>
              <a:off x="7812938" y="3951200"/>
              <a:ext cx="203762" cy="135647"/>
            </a:xfrm>
            <a:custGeom>
              <a:rect b="b" l="l" r="r" t="t"/>
              <a:pathLst>
                <a:path extrusionOk="0" h="2625" w="3927">
                  <a:moveTo>
                    <a:pt x="3529" y="1"/>
                  </a:moveTo>
                  <a:cubicBezTo>
                    <a:pt x="2711" y="1"/>
                    <a:pt x="2178" y="498"/>
                    <a:pt x="1596" y="900"/>
                  </a:cubicBezTo>
                  <a:cubicBezTo>
                    <a:pt x="1277" y="1123"/>
                    <a:pt x="878" y="1251"/>
                    <a:pt x="543" y="1442"/>
                  </a:cubicBezTo>
                  <a:cubicBezTo>
                    <a:pt x="336" y="1602"/>
                    <a:pt x="160" y="1761"/>
                    <a:pt x="0" y="1953"/>
                  </a:cubicBezTo>
                  <a:cubicBezTo>
                    <a:pt x="216" y="2184"/>
                    <a:pt x="462" y="2625"/>
                    <a:pt x="651" y="2625"/>
                  </a:cubicBezTo>
                  <a:cubicBezTo>
                    <a:pt x="658" y="2625"/>
                    <a:pt x="664" y="2624"/>
                    <a:pt x="671" y="2623"/>
                  </a:cubicBezTo>
                  <a:cubicBezTo>
                    <a:pt x="2171" y="2384"/>
                    <a:pt x="3144" y="1426"/>
                    <a:pt x="3926" y="38"/>
                  </a:cubicBezTo>
                  <a:cubicBezTo>
                    <a:pt x="3787" y="12"/>
                    <a:pt x="3655" y="1"/>
                    <a:pt x="35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20"/>
            <p:cNvSpPr/>
            <p:nvPr/>
          </p:nvSpPr>
          <p:spPr>
            <a:xfrm>
              <a:off x="7466797" y="4941062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27" y="1"/>
                  </a:moveTo>
                  <a:cubicBezTo>
                    <a:pt x="352" y="352"/>
                    <a:pt x="96" y="687"/>
                    <a:pt x="16" y="1054"/>
                  </a:cubicBezTo>
                  <a:cubicBezTo>
                    <a:pt x="0" y="1341"/>
                    <a:pt x="96" y="1629"/>
                    <a:pt x="320" y="1836"/>
                  </a:cubicBezTo>
                  <a:cubicBezTo>
                    <a:pt x="703" y="2139"/>
                    <a:pt x="1165" y="2475"/>
                    <a:pt x="1612" y="2506"/>
                  </a:cubicBezTo>
                  <a:cubicBezTo>
                    <a:pt x="1628" y="2508"/>
                    <a:pt x="1644" y="2509"/>
                    <a:pt x="1660" y="2509"/>
                  </a:cubicBezTo>
                  <a:cubicBezTo>
                    <a:pt x="2002" y="2509"/>
                    <a:pt x="2408" y="2190"/>
                    <a:pt x="2698" y="1916"/>
                  </a:cubicBezTo>
                  <a:cubicBezTo>
                    <a:pt x="2825" y="1788"/>
                    <a:pt x="2793" y="1230"/>
                    <a:pt x="2666" y="1150"/>
                  </a:cubicBezTo>
                  <a:cubicBezTo>
                    <a:pt x="2091" y="847"/>
                    <a:pt x="1485" y="575"/>
                    <a:pt x="878" y="336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20"/>
            <p:cNvSpPr/>
            <p:nvPr/>
          </p:nvSpPr>
          <p:spPr>
            <a:xfrm>
              <a:off x="9007851" y="4295347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421" y="1"/>
                  </a:moveTo>
                  <a:cubicBezTo>
                    <a:pt x="958" y="480"/>
                    <a:pt x="400" y="894"/>
                    <a:pt x="96" y="1453"/>
                  </a:cubicBezTo>
                  <a:cubicBezTo>
                    <a:pt x="1" y="1629"/>
                    <a:pt x="527" y="2347"/>
                    <a:pt x="894" y="2506"/>
                  </a:cubicBezTo>
                  <a:cubicBezTo>
                    <a:pt x="952" y="2530"/>
                    <a:pt x="1012" y="2541"/>
                    <a:pt x="1074" y="2541"/>
                  </a:cubicBezTo>
                  <a:cubicBezTo>
                    <a:pt x="1553" y="2541"/>
                    <a:pt x="2107" y="1866"/>
                    <a:pt x="2235" y="1230"/>
                  </a:cubicBezTo>
                  <a:lnTo>
                    <a:pt x="142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20"/>
            <p:cNvSpPr/>
            <p:nvPr/>
          </p:nvSpPr>
          <p:spPr>
            <a:xfrm>
              <a:off x="8798330" y="4069378"/>
              <a:ext cx="127591" cy="112238"/>
            </a:xfrm>
            <a:custGeom>
              <a:rect b="b" l="l" r="r" t="t"/>
              <a:pathLst>
                <a:path extrusionOk="0" h="2172" w="2459">
                  <a:moveTo>
                    <a:pt x="416" y="1"/>
                  </a:moveTo>
                  <a:lnTo>
                    <a:pt x="1" y="177"/>
                  </a:lnTo>
                  <a:cubicBezTo>
                    <a:pt x="33" y="847"/>
                    <a:pt x="81" y="1517"/>
                    <a:pt x="113" y="2171"/>
                  </a:cubicBezTo>
                  <a:lnTo>
                    <a:pt x="2395" y="1804"/>
                  </a:lnTo>
                  <a:lnTo>
                    <a:pt x="2459" y="1357"/>
                  </a:lnTo>
                  <a:lnTo>
                    <a:pt x="41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20"/>
            <p:cNvSpPr/>
            <p:nvPr/>
          </p:nvSpPr>
          <p:spPr>
            <a:xfrm>
              <a:off x="8001859" y="3489754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1"/>
                  </a:moveTo>
                  <a:cubicBezTo>
                    <a:pt x="276" y="1"/>
                    <a:pt x="154" y="5"/>
                    <a:pt x="30" y="15"/>
                  </a:cubicBezTo>
                  <a:cubicBezTo>
                    <a:pt x="1" y="1057"/>
                    <a:pt x="349" y="1951"/>
                    <a:pt x="753" y="1951"/>
                  </a:cubicBezTo>
                  <a:cubicBezTo>
                    <a:pt x="788" y="1951"/>
                    <a:pt x="824" y="1944"/>
                    <a:pt x="860" y="1930"/>
                  </a:cubicBezTo>
                  <a:cubicBezTo>
                    <a:pt x="1355" y="1754"/>
                    <a:pt x="1929" y="1323"/>
                    <a:pt x="2105" y="876"/>
                  </a:cubicBezTo>
                  <a:cubicBezTo>
                    <a:pt x="2292" y="387"/>
                    <a:pt x="1491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20"/>
            <p:cNvSpPr/>
            <p:nvPr/>
          </p:nvSpPr>
          <p:spPr>
            <a:xfrm>
              <a:off x="8436468" y="4202179"/>
              <a:ext cx="104398" cy="109809"/>
            </a:xfrm>
            <a:custGeom>
              <a:rect b="b" l="l" r="r" t="t"/>
              <a:pathLst>
                <a:path extrusionOk="0" h="2125" w="2012">
                  <a:moveTo>
                    <a:pt x="1469" y="0"/>
                  </a:moveTo>
                  <a:lnTo>
                    <a:pt x="1" y="1038"/>
                  </a:lnTo>
                  <a:cubicBezTo>
                    <a:pt x="451" y="1551"/>
                    <a:pt x="751" y="2124"/>
                    <a:pt x="943" y="2124"/>
                  </a:cubicBezTo>
                  <a:cubicBezTo>
                    <a:pt x="948" y="2124"/>
                    <a:pt x="953" y="2124"/>
                    <a:pt x="958" y="2123"/>
                  </a:cubicBezTo>
                  <a:cubicBezTo>
                    <a:pt x="1644" y="1995"/>
                    <a:pt x="2012" y="1437"/>
                    <a:pt x="1932" y="719"/>
                  </a:cubicBezTo>
                  <a:cubicBezTo>
                    <a:pt x="1900" y="463"/>
                    <a:pt x="1629" y="24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20"/>
            <p:cNvSpPr/>
            <p:nvPr/>
          </p:nvSpPr>
          <p:spPr>
            <a:xfrm>
              <a:off x="8262593" y="3704096"/>
              <a:ext cx="106058" cy="200447"/>
            </a:xfrm>
            <a:custGeom>
              <a:rect b="b" l="l" r="r" t="t"/>
              <a:pathLst>
                <a:path extrusionOk="0" h="3879" w="2044">
                  <a:moveTo>
                    <a:pt x="1899" y="0"/>
                  </a:moveTo>
                  <a:cubicBezTo>
                    <a:pt x="559" y="702"/>
                    <a:pt x="0" y="2107"/>
                    <a:pt x="399" y="3878"/>
                  </a:cubicBezTo>
                  <a:cubicBezTo>
                    <a:pt x="511" y="3814"/>
                    <a:pt x="623" y="3734"/>
                    <a:pt x="734" y="3639"/>
                  </a:cubicBezTo>
                  <a:cubicBezTo>
                    <a:pt x="1101" y="3192"/>
                    <a:pt x="2043" y="2857"/>
                    <a:pt x="1022" y="2123"/>
                  </a:cubicBezTo>
                  <a:cubicBezTo>
                    <a:pt x="942" y="2059"/>
                    <a:pt x="990" y="1740"/>
                    <a:pt x="1070" y="1580"/>
                  </a:cubicBezTo>
                  <a:cubicBezTo>
                    <a:pt x="1325" y="1037"/>
                    <a:pt x="1612" y="527"/>
                    <a:pt x="18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20"/>
            <p:cNvSpPr/>
            <p:nvPr/>
          </p:nvSpPr>
          <p:spPr>
            <a:xfrm>
              <a:off x="8320552" y="316107"/>
              <a:ext cx="433987" cy="662577"/>
            </a:xfrm>
            <a:custGeom>
              <a:rect b="b" l="l" r="r" t="t"/>
              <a:pathLst>
                <a:path extrusionOk="0" h="12822" w="8364">
                  <a:moveTo>
                    <a:pt x="4661" y="0"/>
                  </a:moveTo>
                  <a:cubicBezTo>
                    <a:pt x="4639" y="0"/>
                    <a:pt x="4617" y="2"/>
                    <a:pt x="4597" y="5"/>
                  </a:cubicBezTo>
                  <a:cubicBezTo>
                    <a:pt x="3336" y="164"/>
                    <a:pt x="1118" y="2766"/>
                    <a:pt x="942" y="4026"/>
                  </a:cubicBezTo>
                  <a:cubicBezTo>
                    <a:pt x="830" y="4808"/>
                    <a:pt x="559" y="5558"/>
                    <a:pt x="351" y="6340"/>
                  </a:cubicBezTo>
                  <a:cubicBezTo>
                    <a:pt x="256" y="6755"/>
                    <a:pt x="144" y="7170"/>
                    <a:pt x="0" y="7665"/>
                  </a:cubicBezTo>
                  <a:cubicBezTo>
                    <a:pt x="80" y="7825"/>
                    <a:pt x="112" y="8080"/>
                    <a:pt x="272" y="8224"/>
                  </a:cubicBezTo>
                  <a:cubicBezTo>
                    <a:pt x="1756" y="9660"/>
                    <a:pt x="3240" y="11096"/>
                    <a:pt x="4740" y="12517"/>
                  </a:cubicBezTo>
                  <a:cubicBezTo>
                    <a:pt x="4967" y="12723"/>
                    <a:pt x="5193" y="12821"/>
                    <a:pt x="5404" y="12821"/>
                  </a:cubicBezTo>
                  <a:cubicBezTo>
                    <a:pt x="5697" y="12821"/>
                    <a:pt x="5959" y="12630"/>
                    <a:pt x="6145" y="12277"/>
                  </a:cubicBezTo>
                  <a:cubicBezTo>
                    <a:pt x="6496" y="11591"/>
                    <a:pt x="6767" y="10889"/>
                    <a:pt x="6975" y="10155"/>
                  </a:cubicBezTo>
                  <a:cubicBezTo>
                    <a:pt x="7374" y="8718"/>
                    <a:pt x="7613" y="7234"/>
                    <a:pt x="8060" y="5814"/>
                  </a:cubicBezTo>
                  <a:cubicBezTo>
                    <a:pt x="8347" y="4904"/>
                    <a:pt x="8363" y="4186"/>
                    <a:pt x="7709" y="3420"/>
                  </a:cubicBezTo>
                  <a:cubicBezTo>
                    <a:pt x="6959" y="2542"/>
                    <a:pt x="6400" y="1521"/>
                    <a:pt x="5682" y="611"/>
                  </a:cubicBezTo>
                  <a:cubicBezTo>
                    <a:pt x="5442" y="327"/>
                    <a:pt x="4992" y="0"/>
                    <a:pt x="46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20"/>
            <p:cNvSpPr/>
            <p:nvPr/>
          </p:nvSpPr>
          <p:spPr>
            <a:xfrm>
              <a:off x="8248480" y="1403219"/>
              <a:ext cx="191361" cy="256773"/>
            </a:xfrm>
            <a:custGeom>
              <a:rect b="b" l="l" r="r" t="t"/>
              <a:pathLst>
                <a:path extrusionOk="0" h="4969" w="3688">
                  <a:moveTo>
                    <a:pt x="3448" y="1"/>
                  </a:moveTo>
                  <a:cubicBezTo>
                    <a:pt x="3177" y="81"/>
                    <a:pt x="2842" y="81"/>
                    <a:pt x="2666" y="256"/>
                  </a:cubicBezTo>
                  <a:cubicBezTo>
                    <a:pt x="1884" y="974"/>
                    <a:pt x="1150" y="1740"/>
                    <a:pt x="416" y="2522"/>
                  </a:cubicBezTo>
                  <a:cubicBezTo>
                    <a:pt x="272" y="2682"/>
                    <a:pt x="192" y="2921"/>
                    <a:pt x="1" y="3320"/>
                  </a:cubicBezTo>
                  <a:cubicBezTo>
                    <a:pt x="432" y="3895"/>
                    <a:pt x="895" y="4438"/>
                    <a:pt x="1405" y="4948"/>
                  </a:cubicBezTo>
                  <a:cubicBezTo>
                    <a:pt x="1419" y="4962"/>
                    <a:pt x="1447" y="4969"/>
                    <a:pt x="1484" y="4969"/>
                  </a:cubicBezTo>
                  <a:cubicBezTo>
                    <a:pt x="1695" y="4969"/>
                    <a:pt x="2217" y="4753"/>
                    <a:pt x="2299" y="4549"/>
                  </a:cubicBezTo>
                  <a:cubicBezTo>
                    <a:pt x="2810" y="3368"/>
                    <a:pt x="3225" y="2139"/>
                    <a:pt x="3608" y="911"/>
                  </a:cubicBezTo>
                  <a:cubicBezTo>
                    <a:pt x="3688" y="655"/>
                    <a:pt x="3512" y="304"/>
                    <a:pt x="34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20"/>
            <p:cNvSpPr/>
            <p:nvPr/>
          </p:nvSpPr>
          <p:spPr>
            <a:xfrm>
              <a:off x="7395634" y="4415799"/>
              <a:ext cx="109275" cy="112341"/>
            </a:xfrm>
            <a:custGeom>
              <a:rect b="b" l="l" r="r" t="t"/>
              <a:pathLst>
                <a:path extrusionOk="0" h="2174" w="2106">
                  <a:moveTo>
                    <a:pt x="843" y="1"/>
                  </a:moveTo>
                  <a:cubicBezTo>
                    <a:pt x="657" y="1"/>
                    <a:pt x="1" y="679"/>
                    <a:pt x="63" y="865"/>
                  </a:cubicBezTo>
                  <a:cubicBezTo>
                    <a:pt x="206" y="1359"/>
                    <a:pt x="669" y="1742"/>
                    <a:pt x="1004" y="2173"/>
                  </a:cubicBezTo>
                  <a:lnTo>
                    <a:pt x="1435" y="2125"/>
                  </a:lnTo>
                  <a:cubicBezTo>
                    <a:pt x="1642" y="1742"/>
                    <a:pt x="2105" y="1248"/>
                    <a:pt x="1994" y="976"/>
                  </a:cubicBezTo>
                  <a:cubicBezTo>
                    <a:pt x="1818" y="561"/>
                    <a:pt x="1307" y="178"/>
                    <a:pt x="860" y="3"/>
                  </a:cubicBezTo>
                  <a:cubicBezTo>
                    <a:pt x="855" y="1"/>
                    <a:pt x="850" y="1"/>
                    <a:pt x="8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20"/>
            <p:cNvSpPr/>
            <p:nvPr/>
          </p:nvSpPr>
          <p:spPr>
            <a:xfrm>
              <a:off x="7719385" y="2777948"/>
              <a:ext cx="91945" cy="88313"/>
            </a:xfrm>
            <a:custGeom>
              <a:rect b="b" l="l" r="r" t="t"/>
              <a:pathLst>
                <a:path extrusionOk="0" h="1709" w="1772">
                  <a:moveTo>
                    <a:pt x="846" y="1"/>
                  </a:moveTo>
                  <a:cubicBezTo>
                    <a:pt x="575" y="368"/>
                    <a:pt x="255" y="703"/>
                    <a:pt x="48" y="1102"/>
                  </a:cubicBezTo>
                  <a:cubicBezTo>
                    <a:pt x="1" y="1212"/>
                    <a:pt x="449" y="1709"/>
                    <a:pt x="508" y="1709"/>
                  </a:cubicBezTo>
                  <a:cubicBezTo>
                    <a:pt x="509" y="1709"/>
                    <a:pt x="510" y="1709"/>
                    <a:pt x="511" y="1708"/>
                  </a:cubicBezTo>
                  <a:cubicBezTo>
                    <a:pt x="942" y="1421"/>
                    <a:pt x="1357" y="1134"/>
                    <a:pt x="1771" y="799"/>
                  </a:cubicBezTo>
                  <a:cubicBezTo>
                    <a:pt x="1293" y="400"/>
                    <a:pt x="1069" y="208"/>
                    <a:pt x="8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20"/>
            <p:cNvSpPr/>
            <p:nvPr/>
          </p:nvSpPr>
          <p:spPr>
            <a:xfrm>
              <a:off x="7699460" y="4349811"/>
              <a:ext cx="121780" cy="81543"/>
            </a:xfrm>
            <a:custGeom>
              <a:rect b="b" l="l" r="r" t="t"/>
              <a:pathLst>
                <a:path extrusionOk="0" h="1578" w="2347">
                  <a:moveTo>
                    <a:pt x="1" y="0"/>
                  </a:moveTo>
                  <a:cubicBezTo>
                    <a:pt x="807" y="1159"/>
                    <a:pt x="1170" y="1578"/>
                    <a:pt x="1629" y="1578"/>
                  </a:cubicBezTo>
                  <a:cubicBezTo>
                    <a:pt x="1833" y="1578"/>
                    <a:pt x="2057" y="1494"/>
                    <a:pt x="2347" y="1357"/>
                  </a:cubicBezTo>
                  <a:cubicBezTo>
                    <a:pt x="1868" y="447"/>
                    <a:pt x="1134" y="16"/>
                    <a:pt x="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20"/>
            <p:cNvSpPr/>
            <p:nvPr/>
          </p:nvSpPr>
          <p:spPr>
            <a:xfrm>
              <a:off x="7228323" y="4827277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5" y="48"/>
                  </a:moveTo>
                  <a:lnTo>
                    <a:pt x="0" y="336"/>
                  </a:lnTo>
                  <a:lnTo>
                    <a:pt x="942" y="1564"/>
                  </a:lnTo>
                  <a:cubicBezTo>
                    <a:pt x="1117" y="1325"/>
                    <a:pt x="1421" y="1118"/>
                    <a:pt x="1452" y="862"/>
                  </a:cubicBezTo>
                  <a:cubicBezTo>
                    <a:pt x="1532" y="0"/>
                    <a:pt x="830" y="144"/>
                    <a:pt x="335" y="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20"/>
            <p:cNvSpPr/>
            <p:nvPr/>
          </p:nvSpPr>
          <p:spPr>
            <a:xfrm>
              <a:off x="7544628" y="4911402"/>
              <a:ext cx="101907" cy="57773"/>
            </a:xfrm>
            <a:custGeom>
              <a:rect b="b" l="l" r="r" t="t"/>
              <a:pathLst>
                <a:path extrusionOk="0" h="1118" w="1964">
                  <a:moveTo>
                    <a:pt x="96" y="0"/>
                  </a:moveTo>
                  <a:lnTo>
                    <a:pt x="1" y="304"/>
                  </a:lnTo>
                  <a:cubicBezTo>
                    <a:pt x="494" y="841"/>
                    <a:pt x="866" y="1117"/>
                    <a:pt x="1202" y="1117"/>
                  </a:cubicBezTo>
                  <a:cubicBezTo>
                    <a:pt x="1464" y="1117"/>
                    <a:pt x="1705" y="949"/>
                    <a:pt x="1964" y="607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20"/>
            <p:cNvSpPr/>
            <p:nvPr/>
          </p:nvSpPr>
          <p:spPr>
            <a:xfrm>
              <a:off x="8605413" y="4757156"/>
              <a:ext cx="48048" cy="112238"/>
            </a:xfrm>
            <a:custGeom>
              <a:rect b="b" l="l" r="r" t="t"/>
              <a:pathLst>
                <a:path extrusionOk="0" h="2172" w="926">
                  <a:moveTo>
                    <a:pt x="926" y="1"/>
                  </a:moveTo>
                  <a:cubicBezTo>
                    <a:pt x="0" y="671"/>
                    <a:pt x="782" y="2139"/>
                    <a:pt x="814" y="2171"/>
                  </a:cubicBezTo>
                  <a:cubicBezTo>
                    <a:pt x="846" y="1373"/>
                    <a:pt x="878" y="767"/>
                    <a:pt x="9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20"/>
            <p:cNvSpPr/>
            <p:nvPr/>
          </p:nvSpPr>
          <p:spPr>
            <a:xfrm>
              <a:off x="7099123" y="4604615"/>
              <a:ext cx="60916" cy="72965"/>
            </a:xfrm>
            <a:custGeom>
              <a:rect b="b" l="l" r="r" t="t"/>
              <a:pathLst>
                <a:path extrusionOk="0" h="1412" w="1174">
                  <a:moveTo>
                    <a:pt x="830" y="0"/>
                  </a:moveTo>
                  <a:lnTo>
                    <a:pt x="830" y="0"/>
                  </a:lnTo>
                  <a:cubicBezTo>
                    <a:pt x="543" y="479"/>
                    <a:pt x="288" y="894"/>
                    <a:pt x="1" y="1373"/>
                  </a:cubicBezTo>
                  <a:cubicBezTo>
                    <a:pt x="215" y="1396"/>
                    <a:pt x="392" y="1411"/>
                    <a:pt x="536" y="1411"/>
                  </a:cubicBezTo>
                  <a:cubicBezTo>
                    <a:pt x="1173" y="1411"/>
                    <a:pt x="1156" y="1120"/>
                    <a:pt x="8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20"/>
            <p:cNvSpPr/>
            <p:nvPr/>
          </p:nvSpPr>
          <p:spPr>
            <a:xfrm>
              <a:off x="7786423" y="2264001"/>
              <a:ext cx="450539" cy="438979"/>
            </a:xfrm>
            <a:custGeom>
              <a:rect b="b" l="l" r="r" t="t"/>
              <a:pathLst>
                <a:path extrusionOk="0" h="8495" w="8683">
                  <a:moveTo>
                    <a:pt x="4069" y="0"/>
                  </a:moveTo>
                  <a:cubicBezTo>
                    <a:pt x="3866" y="0"/>
                    <a:pt x="3654" y="17"/>
                    <a:pt x="3432" y="52"/>
                  </a:cubicBezTo>
                  <a:cubicBezTo>
                    <a:pt x="3420" y="54"/>
                    <a:pt x="3408" y="54"/>
                    <a:pt x="3396" y="54"/>
                  </a:cubicBezTo>
                  <a:cubicBezTo>
                    <a:pt x="3300" y="54"/>
                    <a:pt x="3197" y="13"/>
                    <a:pt x="3099" y="13"/>
                  </a:cubicBezTo>
                  <a:cubicBezTo>
                    <a:pt x="3077" y="13"/>
                    <a:pt x="3055" y="15"/>
                    <a:pt x="3033" y="20"/>
                  </a:cubicBezTo>
                  <a:cubicBezTo>
                    <a:pt x="2187" y="228"/>
                    <a:pt x="878" y="196"/>
                    <a:pt x="623" y="691"/>
                  </a:cubicBezTo>
                  <a:cubicBezTo>
                    <a:pt x="176" y="1584"/>
                    <a:pt x="1" y="2957"/>
                    <a:pt x="384" y="3850"/>
                  </a:cubicBezTo>
                  <a:cubicBezTo>
                    <a:pt x="1054" y="5494"/>
                    <a:pt x="2219" y="6962"/>
                    <a:pt x="3177" y="8495"/>
                  </a:cubicBezTo>
                  <a:lnTo>
                    <a:pt x="3990" y="8495"/>
                  </a:lnTo>
                  <a:cubicBezTo>
                    <a:pt x="4102" y="8319"/>
                    <a:pt x="4230" y="8159"/>
                    <a:pt x="4374" y="8016"/>
                  </a:cubicBezTo>
                  <a:cubicBezTo>
                    <a:pt x="5570" y="6883"/>
                    <a:pt x="6783" y="5750"/>
                    <a:pt x="7996" y="4632"/>
                  </a:cubicBezTo>
                  <a:cubicBezTo>
                    <a:pt x="8571" y="4090"/>
                    <a:pt x="8683" y="3627"/>
                    <a:pt x="7996" y="3068"/>
                  </a:cubicBezTo>
                  <a:cubicBezTo>
                    <a:pt x="7533" y="2685"/>
                    <a:pt x="7055" y="2270"/>
                    <a:pt x="6767" y="1776"/>
                  </a:cubicBezTo>
                  <a:cubicBezTo>
                    <a:pt x="6140" y="602"/>
                    <a:pt x="5267" y="0"/>
                    <a:pt x="40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20"/>
            <p:cNvSpPr/>
            <p:nvPr/>
          </p:nvSpPr>
          <p:spPr>
            <a:xfrm>
              <a:off x="7023783" y="1397225"/>
              <a:ext cx="236866" cy="260907"/>
            </a:xfrm>
            <a:custGeom>
              <a:rect b="b" l="l" r="r" t="t"/>
              <a:pathLst>
                <a:path extrusionOk="0" h="5049" w="4565">
                  <a:moveTo>
                    <a:pt x="1193" y="0"/>
                  </a:moveTo>
                  <a:cubicBezTo>
                    <a:pt x="894" y="0"/>
                    <a:pt x="578" y="198"/>
                    <a:pt x="0" y="564"/>
                  </a:cubicBezTo>
                  <a:lnTo>
                    <a:pt x="0" y="3979"/>
                  </a:lnTo>
                  <a:lnTo>
                    <a:pt x="1660" y="5048"/>
                  </a:lnTo>
                  <a:cubicBezTo>
                    <a:pt x="1915" y="4984"/>
                    <a:pt x="2394" y="4410"/>
                    <a:pt x="2889" y="3867"/>
                  </a:cubicBezTo>
                  <a:cubicBezTo>
                    <a:pt x="3160" y="3580"/>
                    <a:pt x="3479" y="3341"/>
                    <a:pt x="3735" y="3053"/>
                  </a:cubicBezTo>
                  <a:cubicBezTo>
                    <a:pt x="4022" y="2702"/>
                    <a:pt x="4565" y="2176"/>
                    <a:pt x="4469" y="1968"/>
                  </a:cubicBezTo>
                  <a:cubicBezTo>
                    <a:pt x="4277" y="1553"/>
                    <a:pt x="3751" y="1266"/>
                    <a:pt x="3320" y="1011"/>
                  </a:cubicBezTo>
                  <a:cubicBezTo>
                    <a:pt x="3243" y="960"/>
                    <a:pt x="3136" y="952"/>
                    <a:pt x="3025" y="952"/>
                  </a:cubicBezTo>
                  <a:cubicBezTo>
                    <a:pt x="2977" y="952"/>
                    <a:pt x="2928" y="953"/>
                    <a:pt x="2881" y="953"/>
                  </a:cubicBezTo>
                  <a:cubicBezTo>
                    <a:pt x="2763" y="953"/>
                    <a:pt x="2654" y="944"/>
                    <a:pt x="2586" y="883"/>
                  </a:cubicBezTo>
                  <a:cubicBezTo>
                    <a:pt x="1876" y="277"/>
                    <a:pt x="1547" y="0"/>
                    <a:pt x="1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20"/>
            <p:cNvSpPr/>
            <p:nvPr/>
          </p:nvSpPr>
          <p:spPr>
            <a:xfrm>
              <a:off x="7023783" y="316314"/>
              <a:ext cx="189649" cy="256980"/>
            </a:xfrm>
            <a:custGeom>
              <a:rect b="b" l="l" r="r" t="t"/>
              <a:pathLst>
                <a:path extrusionOk="0" h="4973" w="3655">
                  <a:moveTo>
                    <a:pt x="0" y="1"/>
                  </a:moveTo>
                  <a:lnTo>
                    <a:pt x="0" y="4613"/>
                  </a:lnTo>
                  <a:cubicBezTo>
                    <a:pt x="399" y="4709"/>
                    <a:pt x="782" y="4804"/>
                    <a:pt x="1165" y="4916"/>
                  </a:cubicBezTo>
                  <a:cubicBezTo>
                    <a:pt x="1312" y="4954"/>
                    <a:pt x="1448" y="4972"/>
                    <a:pt x="1575" y="4972"/>
                  </a:cubicBezTo>
                  <a:cubicBezTo>
                    <a:pt x="2138" y="4972"/>
                    <a:pt x="2508" y="4614"/>
                    <a:pt x="2729" y="4054"/>
                  </a:cubicBezTo>
                  <a:cubicBezTo>
                    <a:pt x="3655" y="1565"/>
                    <a:pt x="2985" y="416"/>
                    <a:pt x="399" y="17"/>
                  </a:cubicBezTo>
                  <a:cubicBezTo>
                    <a:pt x="272" y="1"/>
                    <a:pt x="144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20"/>
            <p:cNvSpPr/>
            <p:nvPr/>
          </p:nvSpPr>
          <p:spPr>
            <a:xfrm>
              <a:off x="8055563" y="2542005"/>
              <a:ext cx="271683" cy="160968"/>
            </a:xfrm>
            <a:custGeom>
              <a:rect b="b" l="l" r="r" t="t"/>
              <a:pathLst>
                <a:path extrusionOk="0" h="3115" w="5236">
                  <a:moveTo>
                    <a:pt x="2964" y="1"/>
                  </a:moveTo>
                  <a:cubicBezTo>
                    <a:pt x="2950" y="1"/>
                    <a:pt x="2935" y="1"/>
                    <a:pt x="2921" y="3"/>
                  </a:cubicBezTo>
                  <a:cubicBezTo>
                    <a:pt x="1533" y="114"/>
                    <a:pt x="160" y="1678"/>
                    <a:pt x="0" y="3115"/>
                  </a:cubicBezTo>
                  <a:lnTo>
                    <a:pt x="5235" y="3115"/>
                  </a:lnTo>
                  <a:cubicBezTo>
                    <a:pt x="5203" y="2923"/>
                    <a:pt x="5235" y="2620"/>
                    <a:pt x="5123" y="2556"/>
                  </a:cubicBezTo>
                  <a:cubicBezTo>
                    <a:pt x="4437" y="2109"/>
                    <a:pt x="4278" y="1471"/>
                    <a:pt x="4118" y="721"/>
                  </a:cubicBezTo>
                  <a:cubicBezTo>
                    <a:pt x="4056" y="413"/>
                    <a:pt x="3371" y="1"/>
                    <a:pt x="29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20"/>
            <p:cNvSpPr/>
            <p:nvPr/>
          </p:nvSpPr>
          <p:spPr>
            <a:xfrm>
              <a:off x="7023783" y="2588822"/>
              <a:ext cx="91945" cy="114150"/>
            </a:xfrm>
            <a:custGeom>
              <a:rect b="b" l="l" r="r" t="t"/>
              <a:pathLst>
                <a:path extrusionOk="0" h="2209" w="1772">
                  <a:moveTo>
                    <a:pt x="225" y="0"/>
                  </a:moveTo>
                  <a:cubicBezTo>
                    <a:pt x="151" y="0"/>
                    <a:pt x="76" y="2"/>
                    <a:pt x="0" y="6"/>
                  </a:cubicBezTo>
                  <a:lnTo>
                    <a:pt x="16" y="2209"/>
                  </a:lnTo>
                  <a:lnTo>
                    <a:pt x="814" y="2209"/>
                  </a:lnTo>
                  <a:cubicBezTo>
                    <a:pt x="990" y="1937"/>
                    <a:pt x="1165" y="1666"/>
                    <a:pt x="1357" y="1411"/>
                  </a:cubicBezTo>
                  <a:cubicBezTo>
                    <a:pt x="1772" y="836"/>
                    <a:pt x="1564" y="230"/>
                    <a:pt x="878" y="54"/>
                  </a:cubicBezTo>
                  <a:cubicBezTo>
                    <a:pt x="663" y="18"/>
                    <a:pt x="447" y="0"/>
                    <a:pt x="2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20"/>
            <p:cNvSpPr/>
            <p:nvPr/>
          </p:nvSpPr>
          <p:spPr>
            <a:xfrm>
              <a:off x="7451075" y="1006520"/>
              <a:ext cx="507667" cy="539280"/>
            </a:xfrm>
            <a:custGeom>
              <a:rect b="b" l="l" r="r" t="t"/>
              <a:pathLst>
                <a:path extrusionOk="0" h="10436" w="9784">
                  <a:moveTo>
                    <a:pt x="1999" y="0"/>
                  </a:moveTo>
                  <a:cubicBezTo>
                    <a:pt x="1440" y="0"/>
                    <a:pt x="834" y="267"/>
                    <a:pt x="670" y="720"/>
                  </a:cubicBezTo>
                  <a:cubicBezTo>
                    <a:pt x="431" y="1406"/>
                    <a:pt x="160" y="2108"/>
                    <a:pt x="80" y="2826"/>
                  </a:cubicBezTo>
                  <a:cubicBezTo>
                    <a:pt x="0" y="3481"/>
                    <a:pt x="176" y="4167"/>
                    <a:pt x="256" y="4821"/>
                  </a:cubicBezTo>
                  <a:cubicBezTo>
                    <a:pt x="303" y="5204"/>
                    <a:pt x="511" y="5603"/>
                    <a:pt x="447" y="5970"/>
                  </a:cubicBezTo>
                  <a:cubicBezTo>
                    <a:pt x="144" y="7534"/>
                    <a:pt x="160" y="7582"/>
                    <a:pt x="1516" y="8428"/>
                  </a:cubicBezTo>
                  <a:cubicBezTo>
                    <a:pt x="1804" y="8651"/>
                    <a:pt x="2075" y="8907"/>
                    <a:pt x="2282" y="9194"/>
                  </a:cubicBezTo>
                  <a:cubicBezTo>
                    <a:pt x="2974" y="10019"/>
                    <a:pt x="4127" y="10435"/>
                    <a:pt x="5262" y="10435"/>
                  </a:cubicBezTo>
                  <a:cubicBezTo>
                    <a:pt x="6300" y="10435"/>
                    <a:pt x="7323" y="10087"/>
                    <a:pt x="7964" y="9385"/>
                  </a:cubicBezTo>
                  <a:cubicBezTo>
                    <a:pt x="8267" y="9098"/>
                    <a:pt x="8618" y="8859"/>
                    <a:pt x="9001" y="8667"/>
                  </a:cubicBezTo>
                  <a:cubicBezTo>
                    <a:pt x="9671" y="8300"/>
                    <a:pt x="9783" y="7790"/>
                    <a:pt x="9400" y="7167"/>
                  </a:cubicBezTo>
                  <a:cubicBezTo>
                    <a:pt x="9273" y="6928"/>
                    <a:pt x="9017" y="6768"/>
                    <a:pt x="8921" y="6529"/>
                  </a:cubicBezTo>
                  <a:cubicBezTo>
                    <a:pt x="8386" y="5304"/>
                    <a:pt x="7871" y="4869"/>
                    <a:pt x="7135" y="4869"/>
                  </a:cubicBezTo>
                  <a:cubicBezTo>
                    <a:pt x="6730" y="4869"/>
                    <a:pt x="6259" y="5000"/>
                    <a:pt x="5682" y="5204"/>
                  </a:cubicBezTo>
                  <a:cubicBezTo>
                    <a:pt x="5511" y="5267"/>
                    <a:pt x="5358" y="5301"/>
                    <a:pt x="5219" y="5301"/>
                  </a:cubicBezTo>
                  <a:cubicBezTo>
                    <a:pt x="4866" y="5301"/>
                    <a:pt x="4607" y="5082"/>
                    <a:pt x="4389" y="4566"/>
                  </a:cubicBezTo>
                  <a:cubicBezTo>
                    <a:pt x="3974" y="3608"/>
                    <a:pt x="3288" y="2762"/>
                    <a:pt x="2586" y="1661"/>
                  </a:cubicBezTo>
                  <a:cubicBezTo>
                    <a:pt x="2713" y="1454"/>
                    <a:pt x="2825" y="1230"/>
                    <a:pt x="2905" y="1007"/>
                  </a:cubicBezTo>
                  <a:cubicBezTo>
                    <a:pt x="3001" y="799"/>
                    <a:pt x="2985" y="576"/>
                    <a:pt x="2905" y="369"/>
                  </a:cubicBezTo>
                  <a:cubicBezTo>
                    <a:pt x="2715" y="115"/>
                    <a:pt x="2367" y="0"/>
                    <a:pt x="199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20"/>
            <p:cNvSpPr/>
            <p:nvPr/>
          </p:nvSpPr>
          <p:spPr>
            <a:xfrm>
              <a:off x="8141696" y="1730883"/>
              <a:ext cx="353613" cy="541606"/>
            </a:xfrm>
            <a:custGeom>
              <a:rect b="b" l="l" r="r" t="t"/>
              <a:pathLst>
                <a:path extrusionOk="0" h="10481" w="6815">
                  <a:moveTo>
                    <a:pt x="5769" y="0"/>
                  </a:moveTo>
                  <a:cubicBezTo>
                    <a:pt x="5436" y="0"/>
                    <a:pt x="4978" y="310"/>
                    <a:pt x="4676" y="554"/>
                  </a:cubicBezTo>
                  <a:cubicBezTo>
                    <a:pt x="4197" y="953"/>
                    <a:pt x="3830" y="1496"/>
                    <a:pt x="3400" y="1959"/>
                  </a:cubicBezTo>
                  <a:cubicBezTo>
                    <a:pt x="2809" y="2581"/>
                    <a:pt x="1995" y="3108"/>
                    <a:pt x="1676" y="3842"/>
                  </a:cubicBezTo>
                  <a:cubicBezTo>
                    <a:pt x="1022" y="5294"/>
                    <a:pt x="623" y="6858"/>
                    <a:pt x="176" y="8390"/>
                  </a:cubicBezTo>
                  <a:cubicBezTo>
                    <a:pt x="0" y="8965"/>
                    <a:pt x="208" y="9475"/>
                    <a:pt x="862" y="9635"/>
                  </a:cubicBezTo>
                  <a:cubicBezTo>
                    <a:pt x="1995" y="9938"/>
                    <a:pt x="3128" y="10194"/>
                    <a:pt x="4245" y="10481"/>
                  </a:cubicBezTo>
                  <a:cubicBezTo>
                    <a:pt x="5586" y="10305"/>
                    <a:pt x="5825" y="10082"/>
                    <a:pt x="5937" y="8789"/>
                  </a:cubicBezTo>
                  <a:cubicBezTo>
                    <a:pt x="6065" y="7656"/>
                    <a:pt x="6208" y="6523"/>
                    <a:pt x="6320" y="5406"/>
                  </a:cubicBezTo>
                  <a:cubicBezTo>
                    <a:pt x="6464" y="4065"/>
                    <a:pt x="6591" y="2741"/>
                    <a:pt x="6735" y="1416"/>
                  </a:cubicBezTo>
                  <a:cubicBezTo>
                    <a:pt x="6815" y="698"/>
                    <a:pt x="6496" y="139"/>
                    <a:pt x="5873" y="12"/>
                  </a:cubicBezTo>
                  <a:cubicBezTo>
                    <a:pt x="5840" y="4"/>
                    <a:pt x="5805" y="0"/>
                    <a:pt x="57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20"/>
            <p:cNvSpPr/>
            <p:nvPr/>
          </p:nvSpPr>
          <p:spPr>
            <a:xfrm>
              <a:off x="7684568" y="775952"/>
              <a:ext cx="298197" cy="398208"/>
            </a:xfrm>
            <a:custGeom>
              <a:rect b="b" l="l" r="r" t="t"/>
              <a:pathLst>
                <a:path extrusionOk="0" h="7706" w="5747">
                  <a:moveTo>
                    <a:pt x="2183" y="1"/>
                  </a:moveTo>
                  <a:cubicBezTo>
                    <a:pt x="1649" y="1"/>
                    <a:pt x="1052" y="282"/>
                    <a:pt x="894" y="745"/>
                  </a:cubicBezTo>
                  <a:cubicBezTo>
                    <a:pt x="527" y="1862"/>
                    <a:pt x="320" y="3043"/>
                    <a:pt x="1" y="4384"/>
                  </a:cubicBezTo>
                  <a:cubicBezTo>
                    <a:pt x="1" y="4384"/>
                    <a:pt x="49" y="4575"/>
                    <a:pt x="96" y="4767"/>
                  </a:cubicBezTo>
                  <a:cubicBezTo>
                    <a:pt x="655" y="6379"/>
                    <a:pt x="2091" y="7528"/>
                    <a:pt x="3799" y="7703"/>
                  </a:cubicBezTo>
                  <a:cubicBezTo>
                    <a:pt x="3827" y="7705"/>
                    <a:pt x="3858" y="7706"/>
                    <a:pt x="3889" y="7706"/>
                  </a:cubicBezTo>
                  <a:cubicBezTo>
                    <a:pt x="4177" y="7706"/>
                    <a:pt x="4571" y="7640"/>
                    <a:pt x="4629" y="7496"/>
                  </a:cubicBezTo>
                  <a:cubicBezTo>
                    <a:pt x="4996" y="6538"/>
                    <a:pt x="5746" y="5389"/>
                    <a:pt x="5475" y="4591"/>
                  </a:cubicBezTo>
                  <a:cubicBezTo>
                    <a:pt x="4980" y="3075"/>
                    <a:pt x="3911" y="1703"/>
                    <a:pt x="2985" y="346"/>
                  </a:cubicBezTo>
                  <a:cubicBezTo>
                    <a:pt x="2820" y="108"/>
                    <a:pt x="2514" y="1"/>
                    <a:pt x="21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20"/>
            <p:cNvSpPr/>
            <p:nvPr/>
          </p:nvSpPr>
          <p:spPr>
            <a:xfrm>
              <a:off x="8077926" y="1019593"/>
              <a:ext cx="441407" cy="388648"/>
            </a:xfrm>
            <a:custGeom>
              <a:rect b="b" l="l" r="r" t="t"/>
              <a:pathLst>
                <a:path extrusionOk="0" h="7521" w="8507">
                  <a:moveTo>
                    <a:pt x="5134" y="1"/>
                  </a:moveTo>
                  <a:cubicBezTo>
                    <a:pt x="4329" y="1"/>
                    <a:pt x="4116" y="899"/>
                    <a:pt x="3671" y="1488"/>
                  </a:cubicBezTo>
                  <a:cubicBezTo>
                    <a:pt x="2554" y="2988"/>
                    <a:pt x="1405" y="4440"/>
                    <a:pt x="351" y="5973"/>
                  </a:cubicBezTo>
                  <a:cubicBezTo>
                    <a:pt x="64" y="6388"/>
                    <a:pt x="112" y="7010"/>
                    <a:pt x="0" y="7521"/>
                  </a:cubicBezTo>
                  <a:cubicBezTo>
                    <a:pt x="495" y="7425"/>
                    <a:pt x="1070" y="7425"/>
                    <a:pt x="1485" y="7185"/>
                  </a:cubicBezTo>
                  <a:cubicBezTo>
                    <a:pt x="3432" y="5973"/>
                    <a:pt x="5331" y="4712"/>
                    <a:pt x="7246" y="3451"/>
                  </a:cubicBezTo>
                  <a:cubicBezTo>
                    <a:pt x="7613" y="3228"/>
                    <a:pt x="7948" y="2940"/>
                    <a:pt x="8251" y="2621"/>
                  </a:cubicBezTo>
                  <a:cubicBezTo>
                    <a:pt x="8395" y="2462"/>
                    <a:pt x="8507" y="1999"/>
                    <a:pt x="8443" y="1951"/>
                  </a:cubicBezTo>
                  <a:cubicBezTo>
                    <a:pt x="7549" y="1288"/>
                    <a:pt x="7042" y="31"/>
                    <a:pt x="5587" y="31"/>
                  </a:cubicBezTo>
                  <a:cubicBezTo>
                    <a:pt x="5534" y="31"/>
                    <a:pt x="5481" y="32"/>
                    <a:pt x="5426" y="36"/>
                  </a:cubicBezTo>
                  <a:cubicBezTo>
                    <a:pt x="5321" y="12"/>
                    <a:pt x="5224" y="1"/>
                    <a:pt x="513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20"/>
            <p:cNvSpPr/>
            <p:nvPr/>
          </p:nvSpPr>
          <p:spPr>
            <a:xfrm>
              <a:off x="7210941" y="552618"/>
              <a:ext cx="307226" cy="386012"/>
            </a:xfrm>
            <a:custGeom>
              <a:rect b="b" l="l" r="r" t="t"/>
              <a:pathLst>
                <a:path extrusionOk="0" h="7470" w="5921">
                  <a:moveTo>
                    <a:pt x="2957" y="1"/>
                  </a:moveTo>
                  <a:cubicBezTo>
                    <a:pt x="2929" y="1"/>
                    <a:pt x="2901" y="3"/>
                    <a:pt x="2873" y="8"/>
                  </a:cubicBezTo>
                  <a:cubicBezTo>
                    <a:pt x="2091" y="439"/>
                    <a:pt x="1261" y="822"/>
                    <a:pt x="591" y="1396"/>
                  </a:cubicBezTo>
                  <a:cubicBezTo>
                    <a:pt x="0" y="1923"/>
                    <a:pt x="543" y="2561"/>
                    <a:pt x="798" y="3120"/>
                  </a:cubicBezTo>
                  <a:cubicBezTo>
                    <a:pt x="846" y="3248"/>
                    <a:pt x="846" y="3391"/>
                    <a:pt x="878" y="3519"/>
                  </a:cubicBezTo>
                  <a:cubicBezTo>
                    <a:pt x="1213" y="4492"/>
                    <a:pt x="1500" y="5482"/>
                    <a:pt x="1867" y="6455"/>
                  </a:cubicBezTo>
                  <a:cubicBezTo>
                    <a:pt x="2105" y="7067"/>
                    <a:pt x="2568" y="7469"/>
                    <a:pt x="3067" y="7469"/>
                  </a:cubicBezTo>
                  <a:cubicBezTo>
                    <a:pt x="3272" y="7469"/>
                    <a:pt x="3483" y="7402"/>
                    <a:pt x="3687" y="7253"/>
                  </a:cubicBezTo>
                  <a:cubicBezTo>
                    <a:pt x="4580" y="6583"/>
                    <a:pt x="5187" y="5578"/>
                    <a:pt x="5921" y="4716"/>
                  </a:cubicBezTo>
                  <a:lnTo>
                    <a:pt x="5761" y="4540"/>
                  </a:lnTo>
                  <a:cubicBezTo>
                    <a:pt x="5777" y="4413"/>
                    <a:pt x="5761" y="4285"/>
                    <a:pt x="5713" y="4157"/>
                  </a:cubicBezTo>
                  <a:cubicBezTo>
                    <a:pt x="4947" y="2833"/>
                    <a:pt x="4181" y="1508"/>
                    <a:pt x="3383" y="199"/>
                  </a:cubicBezTo>
                  <a:cubicBezTo>
                    <a:pt x="3275" y="77"/>
                    <a:pt x="3119" y="1"/>
                    <a:pt x="2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20"/>
            <p:cNvSpPr/>
            <p:nvPr/>
          </p:nvSpPr>
          <p:spPr>
            <a:xfrm>
              <a:off x="7876707" y="1643657"/>
              <a:ext cx="242989" cy="288657"/>
            </a:xfrm>
            <a:custGeom>
              <a:rect b="b" l="l" r="r" t="t"/>
              <a:pathLst>
                <a:path extrusionOk="0" h="5586" w="4683">
                  <a:moveTo>
                    <a:pt x="3074" y="0"/>
                  </a:moveTo>
                  <a:cubicBezTo>
                    <a:pt x="1895" y="0"/>
                    <a:pt x="213" y="1095"/>
                    <a:pt x="0" y="2115"/>
                  </a:cubicBezTo>
                  <a:cubicBezTo>
                    <a:pt x="0" y="2274"/>
                    <a:pt x="32" y="2434"/>
                    <a:pt x="112" y="2577"/>
                  </a:cubicBezTo>
                  <a:cubicBezTo>
                    <a:pt x="383" y="3264"/>
                    <a:pt x="639" y="3950"/>
                    <a:pt x="942" y="4604"/>
                  </a:cubicBezTo>
                  <a:cubicBezTo>
                    <a:pt x="1085" y="4891"/>
                    <a:pt x="1261" y="5259"/>
                    <a:pt x="1516" y="5370"/>
                  </a:cubicBezTo>
                  <a:cubicBezTo>
                    <a:pt x="1828" y="5518"/>
                    <a:pt x="2149" y="5586"/>
                    <a:pt x="2461" y="5586"/>
                  </a:cubicBezTo>
                  <a:cubicBezTo>
                    <a:pt x="3635" y="5586"/>
                    <a:pt x="4682" y="4626"/>
                    <a:pt x="4644" y="3327"/>
                  </a:cubicBezTo>
                  <a:cubicBezTo>
                    <a:pt x="4421" y="2338"/>
                    <a:pt x="4198" y="1349"/>
                    <a:pt x="3942" y="391"/>
                  </a:cubicBezTo>
                  <a:cubicBezTo>
                    <a:pt x="3910" y="247"/>
                    <a:pt x="3655" y="104"/>
                    <a:pt x="3495" y="56"/>
                  </a:cubicBezTo>
                  <a:cubicBezTo>
                    <a:pt x="3366" y="18"/>
                    <a:pt x="3224" y="0"/>
                    <a:pt x="30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20"/>
            <p:cNvSpPr/>
            <p:nvPr/>
          </p:nvSpPr>
          <p:spPr>
            <a:xfrm>
              <a:off x="7362452" y="2152954"/>
              <a:ext cx="298976" cy="261217"/>
            </a:xfrm>
            <a:custGeom>
              <a:rect b="b" l="l" r="r" t="t"/>
              <a:pathLst>
                <a:path extrusionOk="0" h="5055" w="5762">
                  <a:moveTo>
                    <a:pt x="4237" y="1"/>
                  </a:moveTo>
                  <a:cubicBezTo>
                    <a:pt x="4029" y="1"/>
                    <a:pt x="3158" y="501"/>
                    <a:pt x="2634" y="749"/>
                  </a:cubicBezTo>
                  <a:cubicBezTo>
                    <a:pt x="2474" y="797"/>
                    <a:pt x="2331" y="877"/>
                    <a:pt x="2203" y="972"/>
                  </a:cubicBezTo>
                  <a:cubicBezTo>
                    <a:pt x="1341" y="1802"/>
                    <a:pt x="1" y="2281"/>
                    <a:pt x="32" y="3749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45" y="5024"/>
                    <a:pt x="698" y="5054"/>
                    <a:pt x="870" y="5054"/>
                  </a:cubicBezTo>
                  <a:cubicBezTo>
                    <a:pt x="1120" y="5054"/>
                    <a:pt x="1411" y="4990"/>
                    <a:pt x="1628" y="4914"/>
                  </a:cubicBezTo>
                  <a:cubicBezTo>
                    <a:pt x="2618" y="4579"/>
                    <a:pt x="3607" y="4180"/>
                    <a:pt x="4565" y="3717"/>
                  </a:cubicBezTo>
                  <a:cubicBezTo>
                    <a:pt x="4980" y="3526"/>
                    <a:pt x="5299" y="3111"/>
                    <a:pt x="5762" y="2728"/>
                  </a:cubicBezTo>
                  <a:cubicBezTo>
                    <a:pt x="5219" y="1659"/>
                    <a:pt x="4852" y="765"/>
                    <a:pt x="4278" y="15"/>
                  </a:cubicBezTo>
                  <a:cubicBezTo>
                    <a:pt x="4271" y="5"/>
                    <a:pt x="4257" y="1"/>
                    <a:pt x="4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20"/>
            <p:cNvSpPr/>
            <p:nvPr/>
          </p:nvSpPr>
          <p:spPr>
            <a:xfrm>
              <a:off x="7564501" y="469578"/>
              <a:ext cx="366066" cy="234398"/>
            </a:xfrm>
            <a:custGeom>
              <a:rect b="b" l="l" r="r" t="t"/>
              <a:pathLst>
                <a:path extrusionOk="0" h="4536" w="7055">
                  <a:moveTo>
                    <a:pt x="677" y="1"/>
                  </a:moveTo>
                  <a:cubicBezTo>
                    <a:pt x="549" y="1"/>
                    <a:pt x="420" y="6"/>
                    <a:pt x="292" y="6"/>
                  </a:cubicBezTo>
                  <a:cubicBezTo>
                    <a:pt x="242" y="6"/>
                    <a:pt x="193" y="5"/>
                    <a:pt x="144" y="3"/>
                  </a:cubicBezTo>
                  <a:lnTo>
                    <a:pt x="144" y="3"/>
                  </a:lnTo>
                  <a:cubicBezTo>
                    <a:pt x="144" y="418"/>
                    <a:pt x="1" y="929"/>
                    <a:pt x="176" y="1248"/>
                  </a:cubicBezTo>
                  <a:cubicBezTo>
                    <a:pt x="527" y="1838"/>
                    <a:pt x="1182" y="2237"/>
                    <a:pt x="1517" y="2844"/>
                  </a:cubicBezTo>
                  <a:cubicBezTo>
                    <a:pt x="2219" y="4057"/>
                    <a:pt x="3448" y="4121"/>
                    <a:pt x="4533" y="4535"/>
                  </a:cubicBezTo>
                  <a:cubicBezTo>
                    <a:pt x="4980" y="4376"/>
                    <a:pt x="5459" y="4232"/>
                    <a:pt x="5921" y="4136"/>
                  </a:cubicBezTo>
                  <a:cubicBezTo>
                    <a:pt x="7055" y="3945"/>
                    <a:pt x="6703" y="3083"/>
                    <a:pt x="6544" y="2509"/>
                  </a:cubicBezTo>
                  <a:cubicBezTo>
                    <a:pt x="6464" y="2221"/>
                    <a:pt x="5810" y="1934"/>
                    <a:pt x="5411" y="1934"/>
                  </a:cubicBezTo>
                  <a:cubicBezTo>
                    <a:pt x="5341" y="1936"/>
                    <a:pt x="5272" y="1937"/>
                    <a:pt x="5204" y="1937"/>
                  </a:cubicBezTo>
                  <a:cubicBezTo>
                    <a:pt x="4609" y="1937"/>
                    <a:pt x="4112" y="1850"/>
                    <a:pt x="3783" y="1248"/>
                  </a:cubicBezTo>
                  <a:cubicBezTo>
                    <a:pt x="3687" y="1120"/>
                    <a:pt x="3560" y="1024"/>
                    <a:pt x="3416" y="977"/>
                  </a:cubicBezTo>
                  <a:cubicBezTo>
                    <a:pt x="2714" y="657"/>
                    <a:pt x="1996" y="322"/>
                    <a:pt x="1277" y="83"/>
                  </a:cubicBezTo>
                  <a:cubicBezTo>
                    <a:pt x="1088" y="14"/>
                    <a:pt x="885" y="1"/>
                    <a:pt x="6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20"/>
            <p:cNvSpPr/>
            <p:nvPr/>
          </p:nvSpPr>
          <p:spPr>
            <a:xfrm>
              <a:off x="7947897" y="470405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22" y="0"/>
                  </a:moveTo>
                  <a:cubicBezTo>
                    <a:pt x="2006" y="0"/>
                    <a:pt x="809" y="556"/>
                    <a:pt x="352" y="1344"/>
                  </a:cubicBezTo>
                  <a:cubicBezTo>
                    <a:pt x="208" y="1631"/>
                    <a:pt x="96" y="1918"/>
                    <a:pt x="1" y="2205"/>
                  </a:cubicBezTo>
                  <a:cubicBezTo>
                    <a:pt x="240" y="2541"/>
                    <a:pt x="400" y="3019"/>
                    <a:pt x="751" y="3259"/>
                  </a:cubicBezTo>
                  <a:cubicBezTo>
                    <a:pt x="1549" y="3849"/>
                    <a:pt x="2379" y="4376"/>
                    <a:pt x="3256" y="4855"/>
                  </a:cubicBezTo>
                  <a:cubicBezTo>
                    <a:pt x="3512" y="4998"/>
                    <a:pt x="3863" y="4998"/>
                    <a:pt x="4166" y="5062"/>
                  </a:cubicBezTo>
                  <a:cubicBezTo>
                    <a:pt x="4214" y="4695"/>
                    <a:pt x="4405" y="4280"/>
                    <a:pt x="4294" y="3961"/>
                  </a:cubicBezTo>
                  <a:cubicBezTo>
                    <a:pt x="4070" y="3243"/>
                    <a:pt x="4070" y="2652"/>
                    <a:pt x="4517" y="1998"/>
                  </a:cubicBezTo>
                  <a:cubicBezTo>
                    <a:pt x="5028" y="1248"/>
                    <a:pt x="4645" y="418"/>
                    <a:pt x="3751" y="115"/>
                  </a:cubicBezTo>
                  <a:cubicBezTo>
                    <a:pt x="3530" y="37"/>
                    <a:pt x="3282" y="0"/>
                    <a:pt x="30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20"/>
            <p:cNvSpPr/>
            <p:nvPr/>
          </p:nvSpPr>
          <p:spPr>
            <a:xfrm>
              <a:off x="7622459" y="1783564"/>
              <a:ext cx="302297" cy="329273"/>
            </a:xfrm>
            <a:custGeom>
              <a:rect b="b" l="l" r="r" t="t"/>
              <a:pathLst>
                <a:path extrusionOk="0" h="6372" w="5826">
                  <a:moveTo>
                    <a:pt x="256" y="1"/>
                  </a:moveTo>
                  <a:lnTo>
                    <a:pt x="1" y="208"/>
                  </a:lnTo>
                  <a:cubicBezTo>
                    <a:pt x="527" y="1405"/>
                    <a:pt x="974" y="2634"/>
                    <a:pt x="1581" y="3799"/>
                  </a:cubicBezTo>
                  <a:cubicBezTo>
                    <a:pt x="1916" y="4454"/>
                    <a:pt x="2586" y="4948"/>
                    <a:pt x="2858" y="5619"/>
                  </a:cubicBezTo>
                  <a:cubicBezTo>
                    <a:pt x="3109" y="6220"/>
                    <a:pt x="3511" y="6372"/>
                    <a:pt x="3934" y="6372"/>
                  </a:cubicBezTo>
                  <a:cubicBezTo>
                    <a:pt x="4128" y="6372"/>
                    <a:pt x="4326" y="6340"/>
                    <a:pt x="4517" y="6305"/>
                  </a:cubicBezTo>
                  <a:cubicBezTo>
                    <a:pt x="4996" y="6193"/>
                    <a:pt x="5714" y="5826"/>
                    <a:pt x="5778" y="5475"/>
                  </a:cubicBezTo>
                  <a:cubicBezTo>
                    <a:pt x="5826" y="4884"/>
                    <a:pt x="5634" y="4310"/>
                    <a:pt x="5219" y="3879"/>
                  </a:cubicBezTo>
                  <a:cubicBezTo>
                    <a:pt x="3927" y="2666"/>
                    <a:pt x="2522" y="1565"/>
                    <a:pt x="1134" y="448"/>
                  </a:cubicBezTo>
                  <a:cubicBezTo>
                    <a:pt x="863" y="272"/>
                    <a:pt x="559" y="113"/>
                    <a:pt x="2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20"/>
            <p:cNvSpPr/>
            <p:nvPr/>
          </p:nvSpPr>
          <p:spPr>
            <a:xfrm>
              <a:off x="7613379" y="1587953"/>
              <a:ext cx="144974" cy="155490"/>
            </a:xfrm>
            <a:custGeom>
              <a:rect b="b" l="l" r="r" t="t"/>
              <a:pathLst>
                <a:path extrusionOk="0" h="3009" w="2794">
                  <a:moveTo>
                    <a:pt x="2059" y="1"/>
                  </a:moveTo>
                  <a:cubicBezTo>
                    <a:pt x="1452" y="17"/>
                    <a:pt x="878" y="272"/>
                    <a:pt x="463" y="703"/>
                  </a:cubicBezTo>
                  <a:cubicBezTo>
                    <a:pt x="0" y="1230"/>
                    <a:pt x="463" y="1740"/>
                    <a:pt x="942" y="2123"/>
                  </a:cubicBezTo>
                  <a:cubicBezTo>
                    <a:pt x="1165" y="2315"/>
                    <a:pt x="1373" y="2538"/>
                    <a:pt x="1596" y="2730"/>
                  </a:cubicBezTo>
                  <a:cubicBezTo>
                    <a:pt x="1847" y="2915"/>
                    <a:pt x="2051" y="3009"/>
                    <a:pt x="2213" y="3009"/>
                  </a:cubicBezTo>
                  <a:cubicBezTo>
                    <a:pt x="2484" y="3009"/>
                    <a:pt x="2637" y="2748"/>
                    <a:pt x="2697" y="2219"/>
                  </a:cubicBezTo>
                  <a:cubicBezTo>
                    <a:pt x="2713" y="1996"/>
                    <a:pt x="2697" y="1756"/>
                    <a:pt x="2697" y="1533"/>
                  </a:cubicBezTo>
                  <a:lnTo>
                    <a:pt x="2713" y="1533"/>
                  </a:lnTo>
                  <a:cubicBezTo>
                    <a:pt x="2713" y="1469"/>
                    <a:pt x="2713" y="1405"/>
                    <a:pt x="2713" y="1325"/>
                  </a:cubicBezTo>
                  <a:cubicBezTo>
                    <a:pt x="2793" y="735"/>
                    <a:pt x="2761" y="33"/>
                    <a:pt x="20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20"/>
            <p:cNvSpPr/>
            <p:nvPr/>
          </p:nvSpPr>
          <p:spPr>
            <a:xfrm>
              <a:off x="7822848" y="1512096"/>
              <a:ext cx="204592" cy="136215"/>
            </a:xfrm>
            <a:custGeom>
              <a:rect b="b" l="l" r="r" t="t"/>
              <a:pathLst>
                <a:path extrusionOk="0" h="2636" w="3943">
                  <a:moveTo>
                    <a:pt x="3567" y="1"/>
                  </a:moveTo>
                  <a:cubicBezTo>
                    <a:pt x="2723" y="1"/>
                    <a:pt x="2184" y="504"/>
                    <a:pt x="1597" y="910"/>
                  </a:cubicBezTo>
                  <a:cubicBezTo>
                    <a:pt x="1278" y="1134"/>
                    <a:pt x="879" y="1245"/>
                    <a:pt x="544" y="1453"/>
                  </a:cubicBezTo>
                  <a:cubicBezTo>
                    <a:pt x="352" y="1612"/>
                    <a:pt x="160" y="1772"/>
                    <a:pt x="1" y="1963"/>
                  </a:cubicBezTo>
                  <a:cubicBezTo>
                    <a:pt x="217" y="2195"/>
                    <a:pt x="478" y="2635"/>
                    <a:pt x="668" y="2635"/>
                  </a:cubicBezTo>
                  <a:cubicBezTo>
                    <a:pt x="674" y="2635"/>
                    <a:pt x="681" y="2635"/>
                    <a:pt x="687" y="2634"/>
                  </a:cubicBezTo>
                  <a:cubicBezTo>
                    <a:pt x="2171" y="2394"/>
                    <a:pt x="3145" y="1437"/>
                    <a:pt x="3943" y="32"/>
                  </a:cubicBezTo>
                  <a:cubicBezTo>
                    <a:pt x="3811" y="11"/>
                    <a:pt x="3686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20"/>
            <p:cNvSpPr/>
            <p:nvPr/>
          </p:nvSpPr>
          <p:spPr>
            <a:xfrm>
              <a:off x="7078005" y="837340"/>
              <a:ext cx="145804" cy="123348"/>
            </a:xfrm>
            <a:custGeom>
              <a:rect b="b" l="l" r="r" t="t"/>
              <a:pathLst>
                <a:path extrusionOk="0" h="2387" w="2810">
                  <a:moveTo>
                    <a:pt x="1099" y="0"/>
                  </a:moveTo>
                  <a:cubicBezTo>
                    <a:pt x="994" y="0"/>
                    <a:pt x="894" y="13"/>
                    <a:pt x="798" y="41"/>
                  </a:cubicBezTo>
                  <a:cubicBezTo>
                    <a:pt x="431" y="136"/>
                    <a:pt x="208" y="982"/>
                    <a:pt x="48" y="1541"/>
                  </a:cubicBezTo>
                  <a:cubicBezTo>
                    <a:pt x="0" y="1732"/>
                    <a:pt x="351" y="2036"/>
                    <a:pt x="607" y="2387"/>
                  </a:cubicBezTo>
                  <a:cubicBezTo>
                    <a:pt x="1437" y="1892"/>
                    <a:pt x="2107" y="1525"/>
                    <a:pt x="2713" y="1094"/>
                  </a:cubicBezTo>
                  <a:cubicBezTo>
                    <a:pt x="2809" y="1030"/>
                    <a:pt x="2745" y="472"/>
                    <a:pt x="2666" y="440"/>
                  </a:cubicBezTo>
                  <a:cubicBezTo>
                    <a:pt x="2153" y="269"/>
                    <a:pt x="1586" y="0"/>
                    <a:pt x="10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20"/>
            <p:cNvSpPr/>
            <p:nvPr/>
          </p:nvSpPr>
          <p:spPr>
            <a:xfrm>
              <a:off x="7476708" y="2502527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44" y="0"/>
                  </a:moveTo>
                  <a:cubicBezTo>
                    <a:pt x="368" y="352"/>
                    <a:pt x="113" y="687"/>
                    <a:pt x="33" y="1054"/>
                  </a:cubicBezTo>
                  <a:cubicBezTo>
                    <a:pt x="1" y="1341"/>
                    <a:pt x="113" y="1628"/>
                    <a:pt x="320" y="1836"/>
                  </a:cubicBezTo>
                  <a:cubicBezTo>
                    <a:pt x="703" y="2139"/>
                    <a:pt x="1166" y="2474"/>
                    <a:pt x="1629" y="2506"/>
                  </a:cubicBezTo>
                  <a:cubicBezTo>
                    <a:pt x="1644" y="2507"/>
                    <a:pt x="1659" y="2508"/>
                    <a:pt x="1674" y="2508"/>
                  </a:cubicBezTo>
                  <a:cubicBezTo>
                    <a:pt x="2003" y="2508"/>
                    <a:pt x="2424" y="2190"/>
                    <a:pt x="2698" y="1916"/>
                  </a:cubicBezTo>
                  <a:cubicBezTo>
                    <a:pt x="2826" y="1788"/>
                    <a:pt x="2810" y="1229"/>
                    <a:pt x="2682" y="1150"/>
                  </a:cubicBezTo>
                  <a:cubicBezTo>
                    <a:pt x="2092" y="846"/>
                    <a:pt x="1501" y="575"/>
                    <a:pt x="879" y="336"/>
                  </a:cubicBezTo>
                  <a:lnTo>
                    <a:pt x="54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20"/>
            <p:cNvSpPr/>
            <p:nvPr/>
          </p:nvSpPr>
          <p:spPr>
            <a:xfrm>
              <a:off x="8012652" y="1051218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0"/>
                  </a:moveTo>
                  <a:cubicBezTo>
                    <a:pt x="275" y="0"/>
                    <a:pt x="154" y="5"/>
                    <a:pt x="29" y="14"/>
                  </a:cubicBezTo>
                  <a:cubicBezTo>
                    <a:pt x="0" y="1056"/>
                    <a:pt x="335" y="1950"/>
                    <a:pt x="749" y="1950"/>
                  </a:cubicBezTo>
                  <a:cubicBezTo>
                    <a:pt x="786" y="1950"/>
                    <a:pt x="822" y="1943"/>
                    <a:pt x="859" y="1929"/>
                  </a:cubicBezTo>
                  <a:cubicBezTo>
                    <a:pt x="1354" y="1754"/>
                    <a:pt x="1913" y="1323"/>
                    <a:pt x="2104" y="876"/>
                  </a:cubicBezTo>
                  <a:cubicBezTo>
                    <a:pt x="2291" y="386"/>
                    <a:pt x="1490" y="0"/>
                    <a:pt x="3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20"/>
            <p:cNvSpPr/>
            <p:nvPr/>
          </p:nvSpPr>
          <p:spPr>
            <a:xfrm>
              <a:off x="7197813" y="1722847"/>
              <a:ext cx="76742" cy="136060"/>
            </a:xfrm>
            <a:custGeom>
              <a:rect b="b" l="l" r="r" t="t"/>
              <a:pathLst>
                <a:path extrusionOk="0" h="2633" w="1479">
                  <a:moveTo>
                    <a:pt x="441" y="1"/>
                  </a:moveTo>
                  <a:cubicBezTo>
                    <a:pt x="281" y="639"/>
                    <a:pt x="74" y="1197"/>
                    <a:pt x="26" y="1772"/>
                  </a:cubicBezTo>
                  <a:cubicBezTo>
                    <a:pt x="1" y="2279"/>
                    <a:pt x="685" y="2633"/>
                    <a:pt x="727" y="2633"/>
                  </a:cubicBezTo>
                  <a:cubicBezTo>
                    <a:pt x="740" y="2633"/>
                    <a:pt x="698" y="2603"/>
                    <a:pt x="568" y="2538"/>
                  </a:cubicBezTo>
                  <a:lnTo>
                    <a:pt x="568" y="2538"/>
                  </a:lnTo>
                  <a:cubicBezTo>
                    <a:pt x="582" y="2544"/>
                    <a:pt x="600" y="2547"/>
                    <a:pt x="620" y="2547"/>
                  </a:cubicBezTo>
                  <a:cubicBezTo>
                    <a:pt x="810" y="2547"/>
                    <a:pt x="1242" y="2298"/>
                    <a:pt x="1271" y="2139"/>
                  </a:cubicBezTo>
                  <a:cubicBezTo>
                    <a:pt x="1366" y="1357"/>
                    <a:pt x="1478" y="527"/>
                    <a:pt x="4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20"/>
            <p:cNvSpPr/>
            <p:nvPr/>
          </p:nvSpPr>
          <p:spPr>
            <a:xfrm>
              <a:off x="7253955" y="2404398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6" y="48"/>
                  </a:moveTo>
                  <a:lnTo>
                    <a:pt x="1" y="335"/>
                  </a:lnTo>
                  <a:cubicBezTo>
                    <a:pt x="320" y="734"/>
                    <a:pt x="623" y="1149"/>
                    <a:pt x="942" y="1564"/>
                  </a:cubicBezTo>
                  <a:cubicBezTo>
                    <a:pt x="1118" y="1325"/>
                    <a:pt x="1437" y="1102"/>
                    <a:pt x="1453" y="862"/>
                  </a:cubicBezTo>
                  <a:cubicBezTo>
                    <a:pt x="1533" y="0"/>
                    <a:pt x="831" y="144"/>
                    <a:pt x="336" y="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20"/>
            <p:cNvSpPr/>
            <p:nvPr/>
          </p:nvSpPr>
          <p:spPr>
            <a:xfrm>
              <a:off x="7555421" y="2472814"/>
              <a:ext cx="101907" cy="57721"/>
            </a:xfrm>
            <a:custGeom>
              <a:rect b="b" l="l" r="r" t="t"/>
              <a:pathLst>
                <a:path extrusionOk="0" h="1117" w="1964">
                  <a:moveTo>
                    <a:pt x="80" y="1"/>
                  </a:moveTo>
                  <a:cubicBezTo>
                    <a:pt x="48" y="97"/>
                    <a:pt x="16" y="192"/>
                    <a:pt x="0" y="288"/>
                  </a:cubicBezTo>
                  <a:cubicBezTo>
                    <a:pt x="495" y="837"/>
                    <a:pt x="863" y="1117"/>
                    <a:pt x="1198" y="1117"/>
                  </a:cubicBezTo>
                  <a:cubicBezTo>
                    <a:pt x="1458" y="1117"/>
                    <a:pt x="1698" y="949"/>
                    <a:pt x="1963" y="607"/>
                  </a:cubicBezTo>
                  <a:lnTo>
                    <a:pt x="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20"/>
            <p:cNvSpPr/>
            <p:nvPr/>
          </p:nvSpPr>
          <p:spPr>
            <a:xfrm>
              <a:off x="7124808" y="2180909"/>
              <a:ext cx="61435" cy="73275"/>
            </a:xfrm>
            <a:custGeom>
              <a:rect b="b" l="l" r="r" t="t"/>
              <a:pathLst>
                <a:path extrusionOk="0" h="1418" w="1184">
                  <a:moveTo>
                    <a:pt x="830" y="0"/>
                  </a:moveTo>
                  <a:cubicBezTo>
                    <a:pt x="543" y="495"/>
                    <a:pt x="288" y="910"/>
                    <a:pt x="0" y="1373"/>
                  </a:cubicBezTo>
                  <a:cubicBezTo>
                    <a:pt x="225" y="1400"/>
                    <a:pt x="409" y="1417"/>
                    <a:pt x="557" y="1417"/>
                  </a:cubicBezTo>
                  <a:cubicBezTo>
                    <a:pt x="1183" y="1417"/>
                    <a:pt x="1153" y="1111"/>
                    <a:pt x="8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20"/>
            <p:cNvSpPr/>
            <p:nvPr/>
          </p:nvSpPr>
          <p:spPr>
            <a:xfrm>
              <a:off x="6632085" y="-75373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693" y="0"/>
                  </a:moveTo>
                  <a:cubicBezTo>
                    <a:pt x="4581" y="176"/>
                    <a:pt x="4453" y="319"/>
                    <a:pt x="4310" y="479"/>
                  </a:cubicBezTo>
                  <a:cubicBezTo>
                    <a:pt x="3113" y="1596"/>
                    <a:pt x="1900" y="2745"/>
                    <a:pt x="687" y="3862"/>
                  </a:cubicBezTo>
                  <a:cubicBezTo>
                    <a:pt x="112" y="4389"/>
                    <a:pt x="1" y="4868"/>
                    <a:pt x="687" y="5426"/>
                  </a:cubicBezTo>
                  <a:cubicBezTo>
                    <a:pt x="1150" y="5809"/>
                    <a:pt x="1628" y="6224"/>
                    <a:pt x="1916" y="6735"/>
                  </a:cubicBezTo>
                  <a:cubicBezTo>
                    <a:pt x="2543" y="7895"/>
                    <a:pt x="3416" y="8494"/>
                    <a:pt x="4613" y="8494"/>
                  </a:cubicBezTo>
                  <a:cubicBezTo>
                    <a:pt x="4816" y="8494"/>
                    <a:pt x="5029" y="8477"/>
                    <a:pt x="5251" y="8442"/>
                  </a:cubicBezTo>
                  <a:cubicBezTo>
                    <a:pt x="5263" y="8441"/>
                    <a:pt x="5275" y="8440"/>
                    <a:pt x="5287" y="8440"/>
                  </a:cubicBezTo>
                  <a:cubicBezTo>
                    <a:pt x="5383" y="8440"/>
                    <a:pt x="5486" y="8482"/>
                    <a:pt x="5584" y="8482"/>
                  </a:cubicBezTo>
                  <a:cubicBezTo>
                    <a:pt x="5606" y="8482"/>
                    <a:pt x="5628" y="8480"/>
                    <a:pt x="5650" y="8474"/>
                  </a:cubicBezTo>
                  <a:cubicBezTo>
                    <a:pt x="6480" y="8283"/>
                    <a:pt x="7805" y="8299"/>
                    <a:pt x="8060" y="7804"/>
                  </a:cubicBezTo>
                  <a:cubicBezTo>
                    <a:pt x="8507" y="6910"/>
                    <a:pt x="8666" y="5538"/>
                    <a:pt x="8299" y="4644"/>
                  </a:cubicBezTo>
                  <a:cubicBezTo>
                    <a:pt x="7613" y="3000"/>
                    <a:pt x="6464" y="1532"/>
                    <a:pt x="55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20"/>
            <p:cNvSpPr/>
            <p:nvPr/>
          </p:nvSpPr>
          <p:spPr>
            <a:xfrm>
              <a:off x="4551921" y="-75373"/>
              <a:ext cx="333792" cy="325604"/>
            </a:xfrm>
            <a:custGeom>
              <a:rect b="b" l="l" r="r" t="t"/>
              <a:pathLst>
                <a:path extrusionOk="0" h="6301" w="6433">
                  <a:moveTo>
                    <a:pt x="1" y="0"/>
                  </a:moveTo>
                  <a:cubicBezTo>
                    <a:pt x="288" y="590"/>
                    <a:pt x="607" y="1165"/>
                    <a:pt x="958" y="1724"/>
                  </a:cubicBezTo>
                  <a:cubicBezTo>
                    <a:pt x="1405" y="2346"/>
                    <a:pt x="1948" y="2905"/>
                    <a:pt x="2443" y="3495"/>
                  </a:cubicBezTo>
                  <a:cubicBezTo>
                    <a:pt x="2810" y="3910"/>
                    <a:pt x="3400" y="4261"/>
                    <a:pt x="3512" y="4740"/>
                  </a:cubicBezTo>
                  <a:cubicBezTo>
                    <a:pt x="3751" y="5697"/>
                    <a:pt x="4422" y="5969"/>
                    <a:pt x="5204" y="6224"/>
                  </a:cubicBezTo>
                  <a:cubicBezTo>
                    <a:pt x="5350" y="6275"/>
                    <a:pt x="5473" y="6300"/>
                    <a:pt x="5575" y="6300"/>
                  </a:cubicBezTo>
                  <a:cubicBezTo>
                    <a:pt x="5886" y="6300"/>
                    <a:pt x="6009" y="6070"/>
                    <a:pt x="6034" y="5650"/>
                  </a:cubicBezTo>
                  <a:cubicBezTo>
                    <a:pt x="6161" y="3766"/>
                    <a:pt x="6305" y="1883"/>
                    <a:pt x="64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20"/>
            <p:cNvSpPr/>
            <p:nvPr/>
          </p:nvSpPr>
          <p:spPr>
            <a:xfrm>
              <a:off x="1575819" y="-44059"/>
              <a:ext cx="327047" cy="224321"/>
            </a:xfrm>
            <a:custGeom>
              <a:rect b="b" l="l" r="r" t="t"/>
              <a:pathLst>
                <a:path extrusionOk="0" h="4341" w="6303">
                  <a:moveTo>
                    <a:pt x="336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04" y="4246"/>
                  </a:cubicBezTo>
                  <a:cubicBezTo>
                    <a:pt x="5115" y="4306"/>
                    <a:pt x="5366" y="4341"/>
                    <a:pt x="5565" y="4341"/>
                  </a:cubicBezTo>
                  <a:cubicBezTo>
                    <a:pt x="6201" y="4341"/>
                    <a:pt x="6303" y="3986"/>
                    <a:pt x="6145" y="3001"/>
                  </a:cubicBezTo>
                  <a:cubicBezTo>
                    <a:pt x="6001" y="1995"/>
                    <a:pt x="5746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20"/>
            <p:cNvSpPr/>
            <p:nvPr/>
          </p:nvSpPr>
          <p:spPr>
            <a:xfrm>
              <a:off x="1978257" y="-54807"/>
              <a:ext cx="267532" cy="216260"/>
            </a:xfrm>
            <a:custGeom>
              <a:rect b="b" l="l" r="r" t="t"/>
              <a:pathLst>
                <a:path extrusionOk="0" h="4185" w="5156">
                  <a:moveTo>
                    <a:pt x="4022" y="1"/>
                  </a:moveTo>
                  <a:lnTo>
                    <a:pt x="1" y="17"/>
                  </a:lnTo>
                  <a:cubicBezTo>
                    <a:pt x="64" y="304"/>
                    <a:pt x="33" y="639"/>
                    <a:pt x="176" y="879"/>
                  </a:cubicBezTo>
                  <a:cubicBezTo>
                    <a:pt x="735" y="1693"/>
                    <a:pt x="1341" y="2459"/>
                    <a:pt x="1916" y="3289"/>
                  </a:cubicBezTo>
                  <a:cubicBezTo>
                    <a:pt x="2298" y="3867"/>
                    <a:pt x="2739" y="4184"/>
                    <a:pt x="3286" y="4184"/>
                  </a:cubicBezTo>
                  <a:cubicBezTo>
                    <a:pt x="3539" y="4184"/>
                    <a:pt x="3815" y="4116"/>
                    <a:pt x="4118" y="3975"/>
                  </a:cubicBezTo>
                  <a:cubicBezTo>
                    <a:pt x="4453" y="3847"/>
                    <a:pt x="4804" y="3751"/>
                    <a:pt x="5155" y="3688"/>
                  </a:cubicBezTo>
                  <a:cubicBezTo>
                    <a:pt x="4756" y="2427"/>
                    <a:pt x="4389" y="1214"/>
                    <a:pt x="40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20"/>
            <p:cNvSpPr/>
            <p:nvPr/>
          </p:nvSpPr>
          <p:spPr>
            <a:xfrm>
              <a:off x="6510358" y="-75373"/>
              <a:ext cx="271683" cy="161019"/>
            </a:xfrm>
            <a:custGeom>
              <a:rect b="b" l="l" r="r" t="t"/>
              <a:pathLst>
                <a:path extrusionOk="0" h="3116" w="5236">
                  <a:moveTo>
                    <a:pt x="1" y="0"/>
                  </a:moveTo>
                  <a:cubicBezTo>
                    <a:pt x="32" y="192"/>
                    <a:pt x="1" y="495"/>
                    <a:pt x="112" y="575"/>
                  </a:cubicBezTo>
                  <a:cubicBezTo>
                    <a:pt x="814" y="1005"/>
                    <a:pt x="958" y="1644"/>
                    <a:pt x="1118" y="2394"/>
                  </a:cubicBezTo>
                  <a:cubicBezTo>
                    <a:pt x="1193" y="2697"/>
                    <a:pt x="1845" y="3116"/>
                    <a:pt x="2253" y="3116"/>
                  </a:cubicBezTo>
                  <a:cubicBezTo>
                    <a:pt x="2274" y="3116"/>
                    <a:pt x="2295" y="3114"/>
                    <a:pt x="2315" y="3112"/>
                  </a:cubicBezTo>
                  <a:cubicBezTo>
                    <a:pt x="3703" y="3000"/>
                    <a:pt x="5076" y="1436"/>
                    <a:pt x="52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20"/>
            <p:cNvSpPr/>
            <p:nvPr/>
          </p:nvSpPr>
          <p:spPr>
            <a:xfrm>
              <a:off x="7317725" y="-76200"/>
              <a:ext cx="389260" cy="172491"/>
            </a:xfrm>
            <a:custGeom>
              <a:rect b="b" l="l" r="r" t="t"/>
              <a:pathLst>
                <a:path extrusionOk="0" h="3338" w="7502">
                  <a:moveTo>
                    <a:pt x="527" y="0"/>
                  </a:moveTo>
                  <a:cubicBezTo>
                    <a:pt x="1" y="638"/>
                    <a:pt x="160" y="1117"/>
                    <a:pt x="894" y="1388"/>
                  </a:cubicBezTo>
                  <a:cubicBezTo>
                    <a:pt x="1469" y="1612"/>
                    <a:pt x="2091" y="1740"/>
                    <a:pt x="2666" y="1947"/>
                  </a:cubicBezTo>
                  <a:cubicBezTo>
                    <a:pt x="3895" y="2410"/>
                    <a:pt x="5108" y="2921"/>
                    <a:pt x="6368" y="3320"/>
                  </a:cubicBezTo>
                  <a:cubicBezTo>
                    <a:pt x="6401" y="3332"/>
                    <a:pt x="6435" y="3337"/>
                    <a:pt x="6471" y="3337"/>
                  </a:cubicBezTo>
                  <a:cubicBezTo>
                    <a:pt x="6725" y="3337"/>
                    <a:pt x="7083" y="3072"/>
                    <a:pt x="7502" y="2905"/>
                  </a:cubicBezTo>
                  <a:cubicBezTo>
                    <a:pt x="6447" y="1931"/>
                    <a:pt x="5485" y="1382"/>
                    <a:pt x="4323" y="1382"/>
                  </a:cubicBezTo>
                  <a:cubicBezTo>
                    <a:pt x="4113" y="1382"/>
                    <a:pt x="3896" y="1400"/>
                    <a:pt x="3671" y="1436"/>
                  </a:cubicBezTo>
                  <a:cubicBezTo>
                    <a:pt x="3640" y="1442"/>
                    <a:pt x="3609" y="1444"/>
                    <a:pt x="3577" y="1444"/>
                  </a:cubicBezTo>
                  <a:cubicBezTo>
                    <a:pt x="3229" y="1444"/>
                    <a:pt x="2826" y="1146"/>
                    <a:pt x="2490" y="942"/>
                  </a:cubicBezTo>
                  <a:cubicBezTo>
                    <a:pt x="2219" y="766"/>
                    <a:pt x="2044" y="463"/>
                    <a:pt x="1820" y="223"/>
                  </a:cubicBezTo>
                  <a:lnTo>
                    <a:pt x="1613" y="415"/>
                  </a:lnTo>
                  <a:cubicBezTo>
                    <a:pt x="1661" y="606"/>
                    <a:pt x="1708" y="798"/>
                    <a:pt x="1756" y="1037"/>
                  </a:cubicBezTo>
                  <a:cubicBezTo>
                    <a:pt x="990" y="1021"/>
                    <a:pt x="719" y="638"/>
                    <a:pt x="719" y="16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20"/>
            <p:cNvSpPr/>
            <p:nvPr/>
          </p:nvSpPr>
          <p:spPr>
            <a:xfrm>
              <a:off x="3681615" y="-75373"/>
              <a:ext cx="77053" cy="348858"/>
            </a:xfrm>
            <a:custGeom>
              <a:rect b="b" l="l" r="r" t="t"/>
              <a:pathLst>
                <a:path extrusionOk="0" h="6751" w="1485">
                  <a:moveTo>
                    <a:pt x="304" y="0"/>
                  </a:moveTo>
                  <a:cubicBezTo>
                    <a:pt x="208" y="495"/>
                    <a:pt x="1" y="974"/>
                    <a:pt x="17" y="1452"/>
                  </a:cubicBezTo>
                  <a:cubicBezTo>
                    <a:pt x="65" y="2889"/>
                    <a:pt x="160" y="4309"/>
                    <a:pt x="336" y="5729"/>
                  </a:cubicBezTo>
                  <a:cubicBezTo>
                    <a:pt x="384" y="6096"/>
                    <a:pt x="783" y="6416"/>
                    <a:pt x="1006" y="6751"/>
                  </a:cubicBezTo>
                  <a:cubicBezTo>
                    <a:pt x="1182" y="6400"/>
                    <a:pt x="1485" y="6033"/>
                    <a:pt x="1485" y="5681"/>
                  </a:cubicBezTo>
                  <a:cubicBezTo>
                    <a:pt x="1485" y="4293"/>
                    <a:pt x="1389" y="2889"/>
                    <a:pt x="1293" y="1500"/>
                  </a:cubicBezTo>
                  <a:cubicBezTo>
                    <a:pt x="1278" y="1005"/>
                    <a:pt x="1182" y="495"/>
                    <a:pt x="1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20"/>
            <p:cNvSpPr/>
            <p:nvPr/>
          </p:nvSpPr>
          <p:spPr>
            <a:xfrm>
              <a:off x="7677979" y="162946"/>
              <a:ext cx="135841" cy="161898"/>
            </a:xfrm>
            <a:custGeom>
              <a:rect b="b" l="l" r="r" t="t"/>
              <a:pathLst>
                <a:path extrusionOk="0" h="3133" w="2618">
                  <a:moveTo>
                    <a:pt x="2617" y="0"/>
                  </a:moveTo>
                  <a:cubicBezTo>
                    <a:pt x="2107" y="0"/>
                    <a:pt x="1580" y="32"/>
                    <a:pt x="1053" y="96"/>
                  </a:cubicBezTo>
                  <a:cubicBezTo>
                    <a:pt x="750" y="128"/>
                    <a:pt x="271" y="303"/>
                    <a:pt x="255" y="447"/>
                  </a:cubicBezTo>
                  <a:cubicBezTo>
                    <a:pt x="160" y="1181"/>
                    <a:pt x="0" y="1995"/>
                    <a:pt x="239" y="2618"/>
                  </a:cubicBezTo>
                  <a:cubicBezTo>
                    <a:pt x="380" y="2970"/>
                    <a:pt x="891" y="3133"/>
                    <a:pt x="1430" y="3133"/>
                  </a:cubicBezTo>
                  <a:cubicBezTo>
                    <a:pt x="1867" y="3133"/>
                    <a:pt x="2324" y="3025"/>
                    <a:pt x="2617" y="2825"/>
                  </a:cubicBezTo>
                  <a:lnTo>
                    <a:pt x="261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20"/>
            <p:cNvSpPr/>
            <p:nvPr/>
          </p:nvSpPr>
          <p:spPr>
            <a:xfrm>
              <a:off x="2582745" y="-34189"/>
              <a:ext cx="198003" cy="93428"/>
            </a:xfrm>
            <a:custGeom>
              <a:rect b="b" l="l" r="r" t="t"/>
              <a:pathLst>
                <a:path extrusionOk="0" h="1808" w="3816">
                  <a:moveTo>
                    <a:pt x="1" y="1"/>
                  </a:moveTo>
                  <a:cubicBezTo>
                    <a:pt x="512" y="304"/>
                    <a:pt x="1038" y="575"/>
                    <a:pt x="1517" y="911"/>
                  </a:cubicBezTo>
                  <a:cubicBezTo>
                    <a:pt x="2327" y="1485"/>
                    <a:pt x="2794" y="1807"/>
                    <a:pt x="3095" y="1807"/>
                  </a:cubicBezTo>
                  <a:cubicBezTo>
                    <a:pt x="3489" y="1807"/>
                    <a:pt x="3598" y="1257"/>
                    <a:pt x="38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20"/>
            <p:cNvSpPr/>
            <p:nvPr/>
          </p:nvSpPr>
          <p:spPr>
            <a:xfrm>
              <a:off x="5406506" y="-75373"/>
              <a:ext cx="135893" cy="99009"/>
            </a:xfrm>
            <a:custGeom>
              <a:rect b="b" l="l" r="r" t="t"/>
              <a:pathLst>
                <a:path extrusionOk="0" h="1916" w="2619">
                  <a:moveTo>
                    <a:pt x="1" y="0"/>
                  </a:moveTo>
                  <a:lnTo>
                    <a:pt x="1" y="1915"/>
                  </a:lnTo>
                  <a:cubicBezTo>
                    <a:pt x="512" y="1803"/>
                    <a:pt x="942" y="1803"/>
                    <a:pt x="1182" y="1612"/>
                  </a:cubicBezTo>
                  <a:cubicBezTo>
                    <a:pt x="1708" y="1133"/>
                    <a:pt x="2139" y="543"/>
                    <a:pt x="26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20"/>
            <p:cNvSpPr/>
            <p:nvPr/>
          </p:nvSpPr>
          <p:spPr>
            <a:xfrm>
              <a:off x="7721823" y="-75373"/>
              <a:ext cx="91997" cy="114667"/>
            </a:xfrm>
            <a:custGeom>
              <a:rect b="b" l="l" r="r" t="t"/>
              <a:pathLst>
                <a:path extrusionOk="0" h="2219" w="1773">
                  <a:moveTo>
                    <a:pt x="958" y="0"/>
                  </a:moveTo>
                  <a:cubicBezTo>
                    <a:pt x="783" y="271"/>
                    <a:pt x="607" y="543"/>
                    <a:pt x="432" y="798"/>
                  </a:cubicBezTo>
                  <a:cubicBezTo>
                    <a:pt x="1" y="1372"/>
                    <a:pt x="208" y="1979"/>
                    <a:pt x="895" y="2154"/>
                  </a:cubicBezTo>
                  <a:cubicBezTo>
                    <a:pt x="1182" y="2202"/>
                    <a:pt x="1469" y="2218"/>
                    <a:pt x="1772" y="2218"/>
                  </a:cubicBezTo>
                  <a:lnTo>
                    <a:pt x="17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20"/>
            <p:cNvSpPr/>
            <p:nvPr/>
          </p:nvSpPr>
          <p:spPr>
            <a:xfrm>
              <a:off x="5187905" y="-75373"/>
              <a:ext cx="114308" cy="91568"/>
            </a:xfrm>
            <a:custGeom>
              <a:rect b="b" l="l" r="r" t="t"/>
              <a:pathLst>
                <a:path extrusionOk="0" h="1772" w="2203">
                  <a:moveTo>
                    <a:pt x="1" y="0"/>
                  </a:moveTo>
                  <a:cubicBezTo>
                    <a:pt x="256" y="590"/>
                    <a:pt x="511" y="1181"/>
                    <a:pt x="783" y="1771"/>
                  </a:cubicBezTo>
                  <a:lnTo>
                    <a:pt x="1134" y="1740"/>
                  </a:lnTo>
                  <a:lnTo>
                    <a:pt x="220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20"/>
            <p:cNvSpPr/>
            <p:nvPr/>
          </p:nvSpPr>
          <p:spPr>
            <a:xfrm>
              <a:off x="3801682" y="-44059"/>
              <a:ext cx="116851" cy="48833"/>
            </a:xfrm>
            <a:custGeom>
              <a:rect b="b" l="l" r="r" t="t"/>
              <a:pathLst>
                <a:path extrusionOk="0" h="945" w="2252">
                  <a:moveTo>
                    <a:pt x="1" y="0"/>
                  </a:moveTo>
                  <a:cubicBezTo>
                    <a:pt x="224" y="304"/>
                    <a:pt x="400" y="814"/>
                    <a:pt x="671" y="894"/>
                  </a:cubicBezTo>
                  <a:cubicBezTo>
                    <a:pt x="813" y="931"/>
                    <a:pt x="959" y="945"/>
                    <a:pt x="1109" y="945"/>
                  </a:cubicBezTo>
                  <a:cubicBezTo>
                    <a:pt x="1482" y="945"/>
                    <a:pt x="1875" y="855"/>
                    <a:pt x="2251" y="798"/>
                  </a:cubicBezTo>
                  <a:cubicBezTo>
                    <a:pt x="2251" y="527"/>
                    <a:pt x="2235" y="256"/>
                    <a:pt x="22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20"/>
            <p:cNvSpPr/>
            <p:nvPr/>
          </p:nvSpPr>
          <p:spPr>
            <a:xfrm>
              <a:off x="4404561" y="-75373"/>
              <a:ext cx="86133" cy="78391"/>
            </a:xfrm>
            <a:custGeom>
              <a:rect b="b" l="l" r="r" t="t"/>
              <a:pathLst>
                <a:path extrusionOk="0" h="1517" w="1660">
                  <a:moveTo>
                    <a:pt x="32" y="0"/>
                  </a:moveTo>
                  <a:cubicBezTo>
                    <a:pt x="0" y="160"/>
                    <a:pt x="0" y="335"/>
                    <a:pt x="32" y="495"/>
                  </a:cubicBezTo>
                  <a:cubicBezTo>
                    <a:pt x="144" y="846"/>
                    <a:pt x="287" y="1181"/>
                    <a:pt x="415" y="1516"/>
                  </a:cubicBezTo>
                  <a:cubicBezTo>
                    <a:pt x="798" y="1277"/>
                    <a:pt x="1213" y="1069"/>
                    <a:pt x="1516" y="766"/>
                  </a:cubicBezTo>
                  <a:cubicBezTo>
                    <a:pt x="1660" y="622"/>
                    <a:pt x="1612" y="271"/>
                    <a:pt x="16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20"/>
            <p:cNvSpPr/>
            <p:nvPr/>
          </p:nvSpPr>
          <p:spPr>
            <a:xfrm>
              <a:off x="3270927" y="-44059"/>
              <a:ext cx="82812" cy="47903"/>
            </a:xfrm>
            <a:custGeom>
              <a:rect b="b" l="l" r="r" t="t"/>
              <a:pathLst>
                <a:path extrusionOk="0" h="927" w="1596">
                  <a:moveTo>
                    <a:pt x="0" y="0"/>
                  </a:moveTo>
                  <a:cubicBezTo>
                    <a:pt x="223" y="304"/>
                    <a:pt x="463" y="623"/>
                    <a:pt x="702" y="926"/>
                  </a:cubicBezTo>
                  <a:lnTo>
                    <a:pt x="159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20"/>
            <p:cNvSpPr/>
            <p:nvPr/>
          </p:nvSpPr>
          <p:spPr>
            <a:xfrm>
              <a:off x="4367306" y="2598898"/>
              <a:ext cx="118459" cy="155232"/>
            </a:xfrm>
            <a:custGeom>
              <a:rect b="b" l="l" r="r" t="t"/>
              <a:pathLst>
                <a:path extrusionOk="0" h="3004" w="2283">
                  <a:moveTo>
                    <a:pt x="1078" y="0"/>
                  </a:moveTo>
                  <a:cubicBezTo>
                    <a:pt x="1053" y="0"/>
                    <a:pt x="1029" y="1"/>
                    <a:pt x="1005" y="3"/>
                  </a:cubicBezTo>
                  <a:cubicBezTo>
                    <a:pt x="686" y="51"/>
                    <a:pt x="303" y="162"/>
                    <a:pt x="112" y="386"/>
                  </a:cubicBezTo>
                  <a:cubicBezTo>
                    <a:pt x="0" y="545"/>
                    <a:pt x="80" y="1008"/>
                    <a:pt x="223" y="1216"/>
                  </a:cubicBezTo>
                  <a:cubicBezTo>
                    <a:pt x="575" y="1631"/>
                    <a:pt x="942" y="2014"/>
                    <a:pt x="1341" y="2381"/>
                  </a:cubicBezTo>
                  <a:lnTo>
                    <a:pt x="894" y="2668"/>
                  </a:lnTo>
                  <a:lnTo>
                    <a:pt x="1037" y="3003"/>
                  </a:lnTo>
                  <a:cubicBezTo>
                    <a:pt x="1277" y="2875"/>
                    <a:pt x="1676" y="2812"/>
                    <a:pt x="1756" y="2604"/>
                  </a:cubicBezTo>
                  <a:cubicBezTo>
                    <a:pt x="1995" y="1998"/>
                    <a:pt x="2170" y="1359"/>
                    <a:pt x="2250" y="705"/>
                  </a:cubicBezTo>
                  <a:cubicBezTo>
                    <a:pt x="2282" y="561"/>
                    <a:pt x="1931" y="322"/>
                    <a:pt x="1708" y="194"/>
                  </a:cubicBezTo>
                  <a:cubicBezTo>
                    <a:pt x="1521" y="65"/>
                    <a:pt x="1295" y="0"/>
                    <a:pt x="107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20"/>
            <p:cNvSpPr/>
            <p:nvPr/>
          </p:nvSpPr>
          <p:spPr>
            <a:xfrm>
              <a:off x="3649341" y="1917321"/>
              <a:ext cx="650929" cy="443423"/>
            </a:xfrm>
            <a:custGeom>
              <a:rect b="b" l="l" r="r" t="t"/>
              <a:pathLst>
                <a:path extrusionOk="0" h="8581" w="12545">
                  <a:moveTo>
                    <a:pt x="3712" y="0"/>
                  </a:moveTo>
                  <a:cubicBezTo>
                    <a:pt x="3196" y="0"/>
                    <a:pt x="2671" y="236"/>
                    <a:pt x="2027" y="697"/>
                  </a:cubicBezTo>
                  <a:cubicBezTo>
                    <a:pt x="1756" y="888"/>
                    <a:pt x="1453" y="1032"/>
                    <a:pt x="1165" y="1191"/>
                  </a:cubicBezTo>
                  <a:cubicBezTo>
                    <a:pt x="272" y="1718"/>
                    <a:pt x="0" y="2787"/>
                    <a:pt x="639" y="3585"/>
                  </a:cubicBezTo>
                  <a:cubicBezTo>
                    <a:pt x="1373" y="4495"/>
                    <a:pt x="2011" y="5628"/>
                    <a:pt x="2969" y="6155"/>
                  </a:cubicBezTo>
                  <a:cubicBezTo>
                    <a:pt x="4724" y="7144"/>
                    <a:pt x="6687" y="7751"/>
                    <a:pt x="8682" y="8580"/>
                  </a:cubicBezTo>
                  <a:cubicBezTo>
                    <a:pt x="9273" y="8325"/>
                    <a:pt x="10071" y="8213"/>
                    <a:pt x="10454" y="7735"/>
                  </a:cubicBezTo>
                  <a:cubicBezTo>
                    <a:pt x="11108" y="6969"/>
                    <a:pt x="11475" y="5963"/>
                    <a:pt x="11970" y="5069"/>
                  </a:cubicBezTo>
                  <a:cubicBezTo>
                    <a:pt x="12544" y="4000"/>
                    <a:pt x="12273" y="2915"/>
                    <a:pt x="11443" y="2165"/>
                  </a:cubicBezTo>
                  <a:cubicBezTo>
                    <a:pt x="10326" y="1143"/>
                    <a:pt x="8858" y="1175"/>
                    <a:pt x="7565" y="713"/>
                  </a:cubicBezTo>
                  <a:cubicBezTo>
                    <a:pt x="7527" y="701"/>
                    <a:pt x="7485" y="696"/>
                    <a:pt x="7441" y="696"/>
                  </a:cubicBezTo>
                  <a:cubicBezTo>
                    <a:pt x="7244" y="696"/>
                    <a:pt x="6997" y="800"/>
                    <a:pt x="6815" y="904"/>
                  </a:cubicBezTo>
                  <a:cubicBezTo>
                    <a:pt x="6599" y="1037"/>
                    <a:pt x="6404" y="1097"/>
                    <a:pt x="6215" y="1097"/>
                  </a:cubicBezTo>
                  <a:cubicBezTo>
                    <a:pt x="5930" y="1097"/>
                    <a:pt x="5661" y="959"/>
                    <a:pt x="5363" y="729"/>
                  </a:cubicBezTo>
                  <a:cubicBezTo>
                    <a:pt x="4746" y="240"/>
                    <a:pt x="4233" y="0"/>
                    <a:pt x="37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20"/>
            <p:cNvSpPr/>
            <p:nvPr/>
          </p:nvSpPr>
          <p:spPr>
            <a:xfrm>
              <a:off x="3574001" y="361838"/>
              <a:ext cx="433105" cy="663042"/>
            </a:xfrm>
            <a:custGeom>
              <a:rect b="b" l="l" r="r" t="t"/>
              <a:pathLst>
                <a:path extrusionOk="0" h="12831" w="8347">
                  <a:moveTo>
                    <a:pt x="2953" y="0"/>
                  </a:moveTo>
                  <a:cubicBezTo>
                    <a:pt x="2664" y="0"/>
                    <a:pt x="2404" y="195"/>
                    <a:pt x="2218" y="556"/>
                  </a:cubicBezTo>
                  <a:cubicBezTo>
                    <a:pt x="1867" y="1226"/>
                    <a:pt x="1596" y="1944"/>
                    <a:pt x="1389" y="2663"/>
                  </a:cubicBezTo>
                  <a:cubicBezTo>
                    <a:pt x="990" y="4115"/>
                    <a:pt x="734" y="5583"/>
                    <a:pt x="287" y="7003"/>
                  </a:cubicBezTo>
                  <a:cubicBezTo>
                    <a:pt x="16" y="7929"/>
                    <a:pt x="0" y="8631"/>
                    <a:pt x="654" y="9397"/>
                  </a:cubicBezTo>
                  <a:cubicBezTo>
                    <a:pt x="1404" y="10275"/>
                    <a:pt x="1963" y="11312"/>
                    <a:pt x="2681" y="12206"/>
                  </a:cubicBezTo>
                  <a:cubicBezTo>
                    <a:pt x="2910" y="12511"/>
                    <a:pt x="3386" y="12831"/>
                    <a:pt x="3721" y="12831"/>
                  </a:cubicBezTo>
                  <a:cubicBezTo>
                    <a:pt x="3736" y="12831"/>
                    <a:pt x="3752" y="12830"/>
                    <a:pt x="3766" y="12829"/>
                  </a:cubicBezTo>
                  <a:cubicBezTo>
                    <a:pt x="5027" y="12669"/>
                    <a:pt x="7230" y="10068"/>
                    <a:pt x="7421" y="8807"/>
                  </a:cubicBezTo>
                  <a:cubicBezTo>
                    <a:pt x="7517" y="8025"/>
                    <a:pt x="7804" y="7259"/>
                    <a:pt x="7996" y="6493"/>
                  </a:cubicBezTo>
                  <a:cubicBezTo>
                    <a:pt x="8107" y="6078"/>
                    <a:pt x="8219" y="5663"/>
                    <a:pt x="8347" y="5168"/>
                  </a:cubicBezTo>
                  <a:cubicBezTo>
                    <a:pt x="8283" y="4993"/>
                    <a:pt x="8235" y="4753"/>
                    <a:pt x="8091" y="4610"/>
                  </a:cubicBezTo>
                  <a:cubicBezTo>
                    <a:pt x="6607" y="3157"/>
                    <a:pt x="5123" y="1737"/>
                    <a:pt x="3607" y="317"/>
                  </a:cubicBezTo>
                  <a:cubicBezTo>
                    <a:pt x="3386" y="102"/>
                    <a:pt x="3162" y="0"/>
                    <a:pt x="29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20"/>
            <p:cNvSpPr/>
            <p:nvPr/>
          </p:nvSpPr>
          <p:spPr>
            <a:xfrm>
              <a:off x="5412318" y="143930"/>
              <a:ext cx="511818" cy="469312"/>
            </a:xfrm>
            <a:custGeom>
              <a:rect b="b" l="l" r="r" t="t"/>
              <a:pathLst>
                <a:path extrusionOk="0" h="9082" w="9864">
                  <a:moveTo>
                    <a:pt x="3192" y="1"/>
                  </a:moveTo>
                  <a:cubicBezTo>
                    <a:pt x="2981" y="1"/>
                    <a:pt x="2758" y="74"/>
                    <a:pt x="2522" y="225"/>
                  </a:cubicBezTo>
                  <a:cubicBezTo>
                    <a:pt x="2107" y="496"/>
                    <a:pt x="1644" y="719"/>
                    <a:pt x="1261" y="1038"/>
                  </a:cubicBezTo>
                  <a:cubicBezTo>
                    <a:pt x="1054" y="1230"/>
                    <a:pt x="814" y="1597"/>
                    <a:pt x="846" y="1852"/>
                  </a:cubicBezTo>
                  <a:cubicBezTo>
                    <a:pt x="1038" y="3257"/>
                    <a:pt x="751" y="4550"/>
                    <a:pt x="224" y="5842"/>
                  </a:cubicBezTo>
                  <a:cubicBezTo>
                    <a:pt x="1" y="6417"/>
                    <a:pt x="96" y="6800"/>
                    <a:pt x="799" y="7055"/>
                  </a:cubicBezTo>
                  <a:cubicBezTo>
                    <a:pt x="1804" y="7438"/>
                    <a:pt x="2746" y="8013"/>
                    <a:pt x="3735" y="8475"/>
                  </a:cubicBezTo>
                  <a:cubicBezTo>
                    <a:pt x="4310" y="8731"/>
                    <a:pt x="4916" y="8906"/>
                    <a:pt x="5379" y="9082"/>
                  </a:cubicBezTo>
                  <a:cubicBezTo>
                    <a:pt x="6879" y="8827"/>
                    <a:pt x="8220" y="8667"/>
                    <a:pt x="9193" y="7470"/>
                  </a:cubicBezTo>
                  <a:cubicBezTo>
                    <a:pt x="9720" y="6832"/>
                    <a:pt x="9863" y="6305"/>
                    <a:pt x="9321" y="5635"/>
                  </a:cubicBezTo>
                  <a:cubicBezTo>
                    <a:pt x="8954" y="5172"/>
                    <a:pt x="8698" y="4629"/>
                    <a:pt x="8363" y="4135"/>
                  </a:cubicBezTo>
                  <a:cubicBezTo>
                    <a:pt x="8060" y="3688"/>
                    <a:pt x="7821" y="3033"/>
                    <a:pt x="7406" y="2890"/>
                  </a:cubicBezTo>
                  <a:cubicBezTo>
                    <a:pt x="6033" y="2363"/>
                    <a:pt x="5012" y="1453"/>
                    <a:pt x="4038" y="432"/>
                  </a:cubicBezTo>
                  <a:cubicBezTo>
                    <a:pt x="3775" y="150"/>
                    <a:pt x="3495" y="1"/>
                    <a:pt x="31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20"/>
            <p:cNvSpPr/>
            <p:nvPr/>
          </p:nvSpPr>
          <p:spPr>
            <a:xfrm>
              <a:off x="6879692" y="1081705"/>
              <a:ext cx="507667" cy="539384"/>
            </a:xfrm>
            <a:custGeom>
              <a:rect b="b" l="l" r="r" t="t"/>
              <a:pathLst>
                <a:path extrusionOk="0" h="10438" w="9784">
                  <a:moveTo>
                    <a:pt x="4513" y="1"/>
                  </a:moveTo>
                  <a:cubicBezTo>
                    <a:pt x="3472" y="1"/>
                    <a:pt x="2446" y="349"/>
                    <a:pt x="1804" y="1052"/>
                  </a:cubicBezTo>
                  <a:cubicBezTo>
                    <a:pt x="1500" y="1339"/>
                    <a:pt x="1149" y="1579"/>
                    <a:pt x="766" y="1770"/>
                  </a:cubicBezTo>
                  <a:cubicBezTo>
                    <a:pt x="96" y="2137"/>
                    <a:pt x="0" y="2648"/>
                    <a:pt x="367" y="3286"/>
                  </a:cubicBezTo>
                  <a:cubicBezTo>
                    <a:pt x="511" y="3510"/>
                    <a:pt x="750" y="3669"/>
                    <a:pt x="862" y="3909"/>
                  </a:cubicBezTo>
                  <a:cubicBezTo>
                    <a:pt x="1387" y="5134"/>
                    <a:pt x="1899" y="5569"/>
                    <a:pt x="2633" y="5569"/>
                  </a:cubicBezTo>
                  <a:cubicBezTo>
                    <a:pt x="3037" y="5569"/>
                    <a:pt x="3508" y="5437"/>
                    <a:pt x="4086" y="5233"/>
                  </a:cubicBezTo>
                  <a:cubicBezTo>
                    <a:pt x="4261" y="5170"/>
                    <a:pt x="4417" y="5137"/>
                    <a:pt x="4556" y="5137"/>
                  </a:cubicBezTo>
                  <a:cubicBezTo>
                    <a:pt x="4910" y="5137"/>
                    <a:pt x="5161" y="5356"/>
                    <a:pt x="5379" y="5872"/>
                  </a:cubicBezTo>
                  <a:cubicBezTo>
                    <a:pt x="5794" y="6829"/>
                    <a:pt x="6480" y="7659"/>
                    <a:pt x="7198" y="8776"/>
                  </a:cubicBezTo>
                  <a:cubicBezTo>
                    <a:pt x="7054" y="8984"/>
                    <a:pt x="6943" y="9207"/>
                    <a:pt x="6863" y="9431"/>
                  </a:cubicBezTo>
                  <a:cubicBezTo>
                    <a:pt x="6783" y="9638"/>
                    <a:pt x="6783" y="9862"/>
                    <a:pt x="6879" y="10069"/>
                  </a:cubicBezTo>
                  <a:cubicBezTo>
                    <a:pt x="7062" y="10322"/>
                    <a:pt x="7406" y="10437"/>
                    <a:pt x="7772" y="10437"/>
                  </a:cubicBezTo>
                  <a:cubicBezTo>
                    <a:pt x="8328" y="10437"/>
                    <a:pt x="8933" y="10171"/>
                    <a:pt x="9097" y="9718"/>
                  </a:cubicBezTo>
                  <a:cubicBezTo>
                    <a:pt x="9336" y="9032"/>
                    <a:pt x="9624" y="8329"/>
                    <a:pt x="9704" y="7611"/>
                  </a:cubicBezTo>
                  <a:cubicBezTo>
                    <a:pt x="9783" y="6957"/>
                    <a:pt x="9608" y="6287"/>
                    <a:pt x="9528" y="5616"/>
                  </a:cubicBezTo>
                  <a:cubicBezTo>
                    <a:pt x="9464" y="5233"/>
                    <a:pt x="9257" y="4834"/>
                    <a:pt x="9321" y="4467"/>
                  </a:cubicBezTo>
                  <a:cubicBezTo>
                    <a:pt x="9624" y="2903"/>
                    <a:pt x="9624" y="2855"/>
                    <a:pt x="8251" y="2010"/>
                  </a:cubicBezTo>
                  <a:cubicBezTo>
                    <a:pt x="7964" y="1786"/>
                    <a:pt x="7693" y="1531"/>
                    <a:pt x="7485" y="1228"/>
                  </a:cubicBezTo>
                  <a:cubicBezTo>
                    <a:pt x="6795" y="413"/>
                    <a:pt x="5646" y="1"/>
                    <a:pt x="45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20"/>
            <p:cNvSpPr/>
            <p:nvPr/>
          </p:nvSpPr>
          <p:spPr>
            <a:xfrm>
              <a:off x="6425055" y="272598"/>
              <a:ext cx="353665" cy="540831"/>
            </a:xfrm>
            <a:custGeom>
              <a:rect b="b" l="l" r="r" t="t"/>
              <a:pathLst>
                <a:path extrusionOk="0" h="10466" w="6816">
                  <a:moveTo>
                    <a:pt x="2570" y="1"/>
                  </a:moveTo>
                  <a:cubicBezTo>
                    <a:pt x="1246" y="160"/>
                    <a:pt x="1006" y="400"/>
                    <a:pt x="878" y="1677"/>
                  </a:cubicBezTo>
                  <a:cubicBezTo>
                    <a:pt x="767" y="2810"/>
                    <a:pt x="623" y="3943"/>
                    <a:pt x="495" y="5076"/>
                  </a:cubicBezTo>
                  <a:cubicBezTo>
                    <a:pt x="352" y="6400"/>
                    <a:pt x="224" y="7725"/>
                    <a:pt x="81" y="9066"/>
                  </a:cubicBezTo>
                  <a:cubicBezTo>
                    <a:pt x="1" y="9768"/>
                    <a:pt x="320" y="10326"/>
                    <a:pt x="942" y="10454"/>
                  </a:cubicBezTo>
                  <a:cubicBezTo>
                    <a:pt x="977" y="10462"/>
                    <a:pt x="1013" y="10466"/>
                    <a:pt x="1050" y="10466"/>
                  </a:cubicBezTo>
                  <a:cubicBezTo>
                    <a:pt x="1392" y="10466"/>
                    <a:pt x="1837" y="10156"/>
                    <a:pt x="2139" y="9911"/>
                  </a:cubicBezTo>
                  <a:cubicBezTo>
                    <a:pt x="2618" y="9512"/>
                    <a:pt x="2985" y="8970"/>
                    <a:pt x="3416" y="8507"/>
                  </a:cubicBezTo>
                  <a:cubicBezTo>
                    <a:pt x="4006" y="7885"/>
                    <a:pt x="4820" y="7374"/>
                    <a:pt x="5140" y="6640"/>
                  </a:cubicBezTo>
                  <a:cubicBezTo>
                    <a:pt x="5794" y="5172"/>
                    <a:pt x="6193" y="3608"/>
                    <a:pt x="6656" y="2075"/>
                  </a:cubicBezTo>
                  <a:cubicBezTo>
                    <a:pt x="6815" y="1501"/>
                    <a:pt x="6608" y="1006"/>
                    <a:pt x="5954" y="831"/>
                  </a:cubicBezTo>
                  <a:cubicBezTo>
                    <a:pt x="4836" y="543"/>
                    <a:pt x="3703" y="272"/>
                    <a:pt x="25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20"/>
            <p:cNvSpPr/>
            <p:nvPr/>
          </p:nvSpPr>
          <p:spPr>
            <a:xfrm>
              <a:off x="5178824" y="844264"/>
              <a:ext cx="446388" cy="346274"/>
            </a:xfrm>
            <a:custGeom>
              <a:rect b="b" l="l" r="r" t="t"/>
              <a:pathLst>
                <a:path extrusionOk="0" h="6701" w="8603">
                  <a:moveTo>
                    <a:pt x="5907" y="0"/>
                  </a:moveTo>
                  <a:cubicBezTo>
                    <a:pt x="4333" y="0"/>
                    <a:pt x="2937" y="813"/>
                    <a:pt x="1436" y="1131"/>
                  </a:cubicBezTo>
                  <a:cubicBezTo>
                    <a:pt x="1101" y="1210"/>
                    <a:pt x="814" y="1530"/>
                    <a:pt x="559" y="1785"/>
                  </a:cubicBezTo>
                  <a:cubicBezTo>
                    <a:pt x="32" y="2312"/>
                    <a:pt x="0" y="3572"/>
                    <a:pt x="527" y="4083"/>
                  </a:cubicBezTo>
                  <a:cubicBezTo>
                    <a:pt x="2266" y="5727"/>
                    <a:pt x="4405" y="6445"/>
                    <a:pt x="6288" y="6700"/>
                  </a:cubicBezTo>
                  <a:cubicBezTo>
                    <a:pt x="8171" y="6700"/>
                    <a:pt x="8602" y="6445"/>
                    <a:pt x="8602" y="5025"/>
                  </a:cubicBezTo>
                  <a:cubicBezTo>
                    <a:pt x="8586" y="3700"/>
                    <a:pt x="8283" y="2344"/>
                    <a:pt x="7996" y="1019"/>
                  </a:cubicBezTo>
                  <a:cubicBezTo>
                    <a:pt x="7836" y="253"/>
                    <a:pt x="7102" y="109"/>
                    <a:pt x="6416" y="29"/>
                  </a:cubicBezTo>
                  <a:cubicBezTo>
                    <a:pt x="6244" y="10"/>
                    <a:pt x="6075" y="0"/>
                    <a:pt x="590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20"/>
            <p:cNvSpPr/>
            <p:nvPr/>
          </p:nvSpPr>
          <p:spPr>
            <a:xfrm>
              <a:off x="3459693" y="1451276"/>
              <a:ext cx="428228" cy="394487"/>
            </a:xfrm>
            <a:custGeom>
              <a:rect b="b" l="l" r="r" t="t"/>
              <a:pathLst>
                <a:path extrusionOk="0" h="7634" w="8253">
                  <a:moveTo>
                    <a:pt x="3915" y="0"/>
                  </a:moveTo>
                  <a:cubicBezTo>
                    <a:pt x="2885" y="0"/>
                    <a:pt x="1746" y="784"/>
                    <a:pt x="1469" y="1832"/>
                  </a:cubicBezTo>
                  <a:cubicBezTo>
                    <a:pt x="1405" y="2135"/>
                    <a:pt x="1261" y="2390"/>
                    <a:pt x="1038" y="2598"/>
                  </a:cubicBezTo>
                  <a:cubicBezTo>
                    <a:pt x="384" y="3077"/>
                    <a:pt x="1" y="3619"/>
                    <a:pt x="160" y="4401"/>
                  </a:cubicBezTo>
                  <a:cubicBezTo>
                    <a:pt x="192" y="5822"/>
                    <a:pt x="320" y="5949"/>
                    <a:pt x="1676" y="6189"/>
                  </a:cubicBezTo>
                  <a:cubicBezTo>
                    <a:pt x="2043" y="6268"/>
                    <a:pt x="2395" y="6364"/>
                    <a:pt x="2746" y="6460"/>
                  </a:cubicBezTo>
                  <a:cubicBezTo>
                    <a:pt x="4198" y="6843"/>
                    <a:pt x="5634" y="7258"/>
                    <a:pt x="7087" y="7593"/>
                  </a:cubicBezTo>
                  <a:cubicBezTo>
                    <a:pt x="7202" y="7620"/>
                    <a:pt x="7316" y="7634"/>
                    <a:pt x="7423" y="7634"/>
                  </a:cubicBezTo>
                  <a:cubicBezTo>
                    <a:pt x="7895" y="7634"/>
                    <a:pt x="8253" y="7365"/>
                    <a:pt x="8188" y="6715"/>
                  </a:cubicBezTo>
                  <a:cubicBezTo>
                    <a:pt x="8028" y="4736"/>
                    <a:pt x="7789" y="2789"/>
                    <a:pt x="6017" y="1465"/>
                  </a:cubicBezTo>
                  <a:cubicBezTo>
                    <a:pt x="5570" y="1146"/>
                    <a:pt x="5299" y="571"/>
                    <a:pt x="4852" y="268"/>
                  </a:cubicBezTo>
                  <a:cubicBezTo>
                    <a:pt x="4574" y="84"/>
                    <a:pt x="4250" y="0"/>
                    <a:pt x="391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20"/>
            <p:cNvSpPr/>
            <p:nvPr/>
          </p:nvSpPr>
          <p:spPr>
            <a:xfrm>
              <a:off x="2969461" y="890667"/>
              <a:ext cx="433987" cy="417844"/>
            </a:xfrm>
            <a:custGeom>
              <a:rect b="b" l="l" r="r" t="t"/>
              <a:pathLst>
                <a:path extrusionOk="0" h="8086" w="8364">
                  <a:moveTo>
                    <a:pt x="3398" y="0"/>
                  </a:moveTo>
                  <a:cubicBezTo>
                    <a:pt x="3078" y="0"/>
                    <a:pt x="2767" y="162"/>
                    <a:pt x="2522" y="488"/>
                  </a:cubicBezTo>
                  <a:cubicBezTo>
                    <a:pt x="2187" y="967"/>
                    <a:pt x="1900" y="1477"/>
                    <a:pt x="1645" y="2020"/>
                  </a:cubicBezTo>
                  <a:cubicBezTo>
                    <a:pt x="1373" y="2547"/>
                    <a:pt x="1150" y="3089"/>
                    <a:pt x="895" y="3616"/>
                  </a:cubicBezTo>
                  <a:cubicBezTo>
                    <a:pt x="559" y="4286"/>
                    <a:pt x="224" y="4957"/>
                    <a:pt x="1" y="5403"/>
                  </a:cubicBezTo>
                  <a:cubicBezTo>
                    <a:pt x="81" y="6042"/>
                    <a:pt x="129" y="6361"/>
                    <a:pt x="160" y="6696"/>
                  </a:cubicBezTo>
                  <a:cubicBezTo>
                    <a:pt x="251" y="7635"/>
                    <a:pt x="598" y="8085"/>
                    <a:pt x="1248" y="8085"/>
                  </a:cubicBezTo>
                  <a:cubicBezTo>
                    <a:pt x="1515" y="8085"/>
                    <a:pt x="1832" y="8010"/>
                    <a:pt x="2203" y="7861"/>
                  </a:cubicBezTo>
                  <a:cubicBezTo>
                    <a:pt x="3560" y="7319"/>
                    <a:pt x="4900" y="6680"/>
                    <a:pt x="6321" y="6377"/>
                  </a:cubicBezTo>
                  <a:cubicBezTo>
                    <a:pt x="7486" y="6138"/>
                    <a:pt x="7837" y="5324"/>
                    <a:pt x="8268" y="4494"/>
                  </a:cubicBezTo>
                  <a:cubicBezTo>
                    <a:pt x="8363" y="4254"/>
                    <a:pt x="8316" y="3983"/>
                    <a:pt x="8172" y="3776"/>
                  </a:cubicBezTo>
                  <a:cubicBezTo>
                    <a:pt x="6847" y="2579"/>
                    <a:pt x="5507" y="1414"/>
                    <a:pt x="4118" y="280"/>
                  </a:cubicBezTo>
                  <a:cubicBezTo>
                    <a:pt x="3891" y="94"/>
                    <a:pt x="3642" y="0"/>
                    <a:pt x="33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20"/>
            <p:cNvSpPr/>
            <p:nvPr/>
          </p:nvSpPr>
          <p:spPr>
            <a:xfrm>
              <a:off x="3073807" y="358170"/>
              <a:ext cx="385109" cy="381775"/>
            </a:xfrm>
            <a:custGeom>
              <a:rect b="b" l="l" r="r" t="t"/>
              <a:pathLst>
                <a:path extrusionOk="0" h="7388" w="7422">
                  <a:moveTo>
                    <a:pt x="3240" y="0"/>
                  </a:moveTo>
                  <a:cubicBezTo>
                    <a:pt x="2737" y="0"/>
                    <a:pt x="2280" y="145"/>
                    <a:pt x="2043" y="467"/>
                  </a:cubicBezTo>
                  <a:cubicBezTo>
                    <a:pt x="1166" y="1728"/>
                    <a:pt x="1" y="2893"/>
                    <a:pt x="49" y="4681"/>
                  </a:cubicBezTo>
                  <a:cubicBezTo>
                    <a:pt x="208" y="5287"/>
                    <a:pt x="400" y="5878"/>
                    <a:pt x="495" y="6484"/>
                  </a:cubicBezTo>
                  <a:cubicBezTo>
                    <a:pt x="624" y="7147"/>
                    <a:pt x="924" y="7387"/>
                    <a:pt x="1343" y="7387"/>
                  </a:cubicBezTo>
                  <a:cubicBezTo>
                    <a:pt x="1550" y="7387"/>
                    <a:pt x="1785" y="7329"/>
                    <a:pt x="2043" y="7234"/>
                  </a:cubicBezTo>
                  <a:cubicBezTo>
                    <a:pt x="3863" y="6596"/>
                    <a:pt x="5491" y="5718"/>
                    <a:pt x="6767" y="4218"/>
                  </a:cubicBezTo>
                  <a:cubicBezTo>
                    <a:pt x="7422" y="3436"/>
                    <a:pt x="7246" y="1904"/>
                    <a:pt x="6368" y="1393"/>
                  </a:cubicBezTo>
                  <a:cubicBezTo>
                    <a:pt x="5810" y="1074"/>
                    <a:pt x="5267" y="755"/>
                    <a:pt x="4741" y="419"/>
                  </a:cubicBezTo>
                  <a:cubicBezTo>
                    <a:pt x="4320" y="153"/>
                    <a:pt x="3756" y="0"/>
                    <a:pt x="324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20"/>
            <p:cNvSpPr/>
            <p:nvPr/>
          </p:nvSpPr>
          <p:spPr>
            <a:xfrm>
              <a:off x="5687269" y="1202725"/>
              <a:ext cx="370165" cy="368598"/>
            </a:xfrm>
            <a:custGeom>
              <a:rect b="b" l="l" r="r" t="t"/>
              <a:pathLst>
                <a:path extrusionOk="0" h="7133" w="7134">
                  <a:moveTo>
                    <a:pt x="2917" y="0"/>
                  </a:moveTo>
                  <a:cubicBezTo>
                    <a:pt x="2246" y="0"/>
                    <a:pt x="1694" y="370"/>
                    <a:pt x="1404" y="1104"/>
                  </a:cubicBezTo>
                  <a:cubicBezTo>
                    <a:pt x="1325" y="1311"/>
                    <a:pt x="1197" y="1503"/>
                    <a:pt x="1037" y="1663"/>
                  </a:cubicBezTo>
                  <a:cubicBezTo>
                    <a:pt x="96" y="2508"/>
                    <a:pt x="0" y="3913"/>
                    <a:pt x="926" y="4775"/>
                  </a:cubicBezTo>
                  <a:cubicBezTo>
                    <a:pt x="1580" y="5381"/>
                    <a:pt x="2346" y="5844"/>
                    <a:pt x="2968" y="6450"/>
                  </a:cubicBezTo>
                  <a:cubicBezTo>
                    <a:pt x="3417" y="6890"/>
                    <a:pt x="3938" y="7132"/>
                    <a:pt x="4461" y="7132"/>
                  </a:cubicBezTo>
                  <a:cubicBezTo>
                    <a:pt x="4832" y="7132"/>
                    <a:pt x="5204" y="7011"/>
                    <a:pt x="5554" y="6754"/>
                  </a:cubicBezTo>
                  <a:cubicBezTo>
                    <a:pt x="6687" y="5924"/>
                    <a:pt x="7134" y="4471"/>
                    <a:pt x="6687" y="3163"/>
                  </a:cubicBezTo>
                  <a:cubicBezTo>
                    <a:pt x="6607" y="2875"/>
                    <a:pt x="6559" y="2604"/>
                    <a:pt x="6527" y="2317"/>
                  </a:cubicBezTo>
                  <a:cubicBezTo>
                    <a:pt x="6575" y="1120"/>
                    <a:pt x="6256" y="689"/>
                    <a:pt x="5602" y="609"/>
                  </a:cubicBezTo>
                  <a:cubicBezTo>
                    <a:pt x="4995" y="577"/>
                    <a:pt x="4405" y="434"/>
                    <a:pt x="3846" y="210"/>
                  </a:cubicBezTo>
                  <a:cubicBezTo>
                    <a:pt x="3522" y="70"/>
                    <a:pt x="3208" y="0"/>
                    <a:pt x="29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20"/>
            <p:cNvSpPr/>
            <p:nvPr/>
          </p:nvSpPr>
          <p:spPr>
            <a:xfrm>
              <a:off x="5772519" y="1965688"/>
              <a:ext cx="312259" cy="386012"/>
            </a:xfrm>
            <a:custGeom>
              <a:rect b="b" l="l" r="r" t="t"/>
              <a:pathLst>
                <a:path extrusionOk="0" h="7470" w="6018">
                  <a:moveTo>
                    <a:pt x="921" y="1"/>
                  </a:moveTo>
                  <a:cubicBezTo>
                    <a:pt x="263" y="1"/>
                    <a:pt x="107" y="352"/>
                    <a:pt x="192" y="1021"/>
                  </a:cubicBezTo>
                  <a:cubicBezTo>
                    <a:pt x="256" y="1564"/>
                    <a:pt x="512" y="2170"/>
                    <a:pt x="384" y="2665"/>
                  </a:cubicBezTo>
                  <a:cubicBezTo>
                    <a:pt x="1" y="4181"/>
                    <a:pt x="224" y="5618"/>
                    <a:pt x="735" y="7054"/>
                  </a:cubicBezTo>
                  <a:cubicBezTo>
                    <a:pt x="1278" y="7182"/>
                    <a:pt x="1820" y="7325"/>
                    <a:pt x="2379" y="7421"/>
                  </a:cubicBezTo>
                  <a:cubicBezTo>
                    <a:pt x="2548" y="7454"/>
                    <a:pt x="2722" y="7470"/>
                    <a:pt x="2897" y="7470"/>
                  </a:cubicBezTo>
                  <a:cubicBezTo>
                    <a:pt x="3826" y="7470"/>
                    <a:pt x="4772" y="7017"/>
                    <a:pt x="5108" y="6224"/>
                  </a:cubicBezTo>
                  <a:cubicBezTo>
                    <a:pt x="5507" y="5235"/>
                    <a:pt x="5778" y="4197"/>
                    <a:pt x="5906" y="3144"/>
                  </a:cubicBezTo>
                  <a:cubicBezTo>
                    <a:pt x="6017" y="2059"/>
                    <a:pt x="5235" y="766"/>
                    <a:pt x="4342" y="766"/>
                  </a:cubicBezTo>
                  <a:cubicBezTo>
                    <a:pt x="4327" y="766"/>
                    <a:pt x="4312" y="766"/>
                    <a:pt x="4298" y="766"/>
                  </a:cubicBezTo>
                  <a:cubicBezTo>
                    <a:pt x="3154" y="766"/>
                    <a:pt x="2253" y="158"/>
                    <a:pt x="1182" y="16"/>
                  </a:cubicBezTo>
                  <a:cubicBezTo>
                    <a:pt x="1087" y="6"/>
                    <a:pt x="1000" y="1"/>
                    <a:pt x="9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20"/>
            <p:cNvSpPr/>
            <p:nvPr/>
          </p:nvSpPr>
          <p:spPr>
            <a:xfrm>
              <a:off x="1830845" y="1302611"/>
              <a:ext cx="395071" cy="356454"/>
            </a:xfrm>
            <a:custGeom>
              <a:rect b="b" l="l" r="r" t="t"/>
              <a:pathLst>
                <a:path extrusionOk="0" h="6898" w="7614">
                  <a:moveTo>
                    <a:pt x="3608" y="1"/>
                  </a:moveTo>
                  <a:cubicBezTo>
                    <a:pt x="2650" y="448"/>
                    <a:pt x="1597" y="799"/>
                    <a:pt x="719" y="1389"/>
                  </a:cubicBezTo>
                  <a:cubicBezTo>
                    <a:pt x="97" y="1804"/>
                    <a:pt x="1" y="2634"/>
                    <a:pt x="559" y="3257"/>
                  </a:cubicBezTo>
                  <a:cubicBezTo>
                    <a:pt x="1517" y="4358"/>
                    <a:pt x="2538" y="5427"/>
                    <a:pt x="3624" y="6416"/>
                  </a:cubicBezTo>
                  <a:cubicBezTo>
                    <a:pt x="3982" y="6739"/>
                    <a:pt x="4395" y="6897"/>
                    <a:pt x="4798" y="6897"/>
                  </a:cubicBezTo>
                  <a:cubicBezTo>
                    <a:pt x="5292" y="6897"/>
                    <a:pt x="5770" y="6659"/>
                    <a:pt x="6113" y="6193"/>
                  </a:cubicBezTo>
                  <a:cubicBezTo>
                    <a:pt x="6704" y="5411"/>
                    <a:pt x="7103" y="4485"/>
                    <a:pt x="7502" y="3576"/>
                  </a:cubicBezTo>
                  <a:cubicBezTo>
                    <a:pt x="7613" y="3272"/>
                    <a:pt x="7582" y="2921"/>
                    <a:pt x="7422" y="2634"/>
                  </a:cubicBezTo>
                  <a:cubicBezTo>
                    <a:pt x="6544" y="1309"/>
                    <a:pt x="5140" y="751"/>
                    <a:pt x="36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20"/>
            <p:cNvSpPr/>
            <p:nvPr/>
          </p:nvSpPr>
          <p:spPr>
            <a:xfrm>
              <a:off x="4350702" y="267844"/>
              <a:ext cx="539163" cy="258375"/>
            </a:xfrm>
            <a:custGeom>
              <a:rect b="b" l="l" r="r" t="t"/>
              <a:pathLst>
                <a:path extrusionOk="0" h="5000" w="10391">
                  <a:moveTo>
                    <a:pt x="3050" y="1"/>
                  </a:moveTo>
                  <a:cubicBezTo>
                    <a:pt x="2136" y="1"/>
                    <a:pt x="1137" y="598"/>
                    <a:pt x="192" y="923"/>
                  </a:cubicBezTo>
                  <a:cubicBezTo>
                    <a:pt x="113" y="971"/>
                    <a:pt x="81" y="1146"/>
                    <a:pt x="1" y="1322"/>
                  </a:cubicBezTo>
                  <a:lnTo>
                    <a:pt x="863" y="1529"/>
                  </a:lnTo>
                  <a:cubicBezTo>
                    <a:pt x="879" y="3987"/>
                    <a:pt x="1661" y="4051"/>
                    <a:pt x="3304" y="4386"/>
                  </a:cubicBezTo>
                  <a:cubicBezTo>
                    <a:pt x="3481" y="4424"/>
                    <a:pt x="3668" y="4432"/>
                    <a:pt x="3855" y="4432"/>
                  </a:cubicBezTo>
                  <a:cubicBezTo>
                    <a:pt x="3997" y="4432"/>
                    <a:pt x="4139" y="4428"/>
                    <a:pt x="4277" y="4428"/>
                  </a:cubicBezTo>
                  <a:cubicBezTo>
                    <a:pt x="4570" y="4428"/>
                    <a:pt x="4848" y="4448"/>
                    <a:pt x="5076" y="4577"/>
                  </a:cubicBezTo>
                  <a:cubicBezTo>
                    <a:pt x="5585" y="4867"/>
                    <a:pt x="6029" y="4999"/>
                    <a:pt x="6428" y="4999"/>
                  </a:cubicBezTo>
                  <a:cubicBezTo>
                    <a:pt x="7219" y="4999"/>
                    <a:pt x="7834" y="4479"/>
                    <a:pt x="8427" y="3620"/>
                  </a:cubicBezTo>
                  <a:cubicBezTo>
                    <a:pt x="8954" y="2870"/>
                    <a:pt x="9688" y="2263"/>
                    <a:pt x="10326" y="1577"/>
                  </a:cubicBezTo>
                  <a:cubicBezTo>
                    <a:pt x="10390" y="1513"/>
                    <a:pt x="10358" y="1354"/>
                    <a:pt x="10374" y="1130"/>
                  </a:cubicBezTo>
                  <a:lnTo>
                    <a:pt x="10374" y="1130"/>
                  </a:lnTo>
                  <a:lnTo>
                    <a:pt x="9784" y="1385"/>
                  </a:lnTo>
                  <a:lnTo>
                    <a:pt x="9784" y="827"/>
                  </a:lnTo>
                  <a:cubicBezTo>
                    <a:pt x="8363" y="731"/>
                    <a:pt x="7071" y="667"/>
                    <a:pt x="5778" y="540"/>
                  </a:cubicBezTo>
                  <a:cubicBezTo>
                    <a:pt x="4916" y="476"/>
                    <a:pt x="4054" y="109"/>
                    <a:pt x="3272" y="13"/>
                  </a:cubicBezTo>
                  <a:cubicBezTo>
                    <a:pt x="3199" y="5"/>
                    <a:pt x="3125" y="1"/>
                    <a:pt x="30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20"/>
            <p:cNvSpPr/>
            <p:nvPr/>
          </p:nvSpPr>
          <p:spPr>
            <a:xfrm>
              <a:off x="3858862" y="-61835"/>
              <a:ext cx="407421" cy="389009"/>
            </a:xfrm>
            <a:custGeom>
              <a:rect b="b" l="l" r="r" t="t"/>
              <a:pathLst>
                <a:path extrusionOk="0" h="7528" w="7852">
                  <a:moveTo>
                    <a:pt x="5171" y="0"/>
                  </a:moveTo>
                  <a:cubicBezTo>
                    <a:pt x="5045" y="0"/>
                    <a:pt x="4688" y="251"/>
                    <a:pt x="4501" y="424"/>
                  </a:cubicBezTo>
                  <a:cubicBezTo>
                    <a:pt x="3846" y="1047"/>
                    <a:pt x="3336" y="1877"/>
                    <a:pt x="2585" y="2291"/>
                  </a:cubicBezTo>
                  <a:cubicBezTo>
                    <a:pt x="1277" y="3026"/>
                    <a:pt x="942" y="4175"/>
                    <a:pt x="686" y="5691"/>
                  </a:cubicBezTo>
                  <a:lnTo>
                    <a:pt x="383" y="4813"/>
                  </a:lnTo>
                  <a:lnTo>
                    <a:pt x="383" y="4813"/>
                  </a:lnTo>
                  <a:cubicBezTo>
                    <a:pt x="0" y="6361"/>
                    <a:pt x="447" y="7430"/>
                    <a:pt x="1468" y="7510"/>
                  </a:cubicBezTo>
                  <a:cubicBezTo>
                    <a:pt x="1643" y="7521"/>
                    <a:pt x="1816" y="7527"/>
                    <a:pt x="1987" y="7527"/>
                  </a:cubicBezTo>
                  <a:cubicBezTo>
                    <a:pt x="3098" y="7527"/>
                    <a:pt x="4119" y="7258"/>
                    <a:pt x="4852" y="6138"/>
                  </a:cubicBezTo>
                  <a:cubicBezTo>
                    <a:pt x="5650" y="4925"/>
                    <a:pt x="6639" y="3824"/>
                    <a:pt x="7533" y="2659"/>
                  </a:cubicBezTo>
                  <a:cubicBezTo>
                    <a:pt x="7660" y="2499"/>
                    <a:pt x="7852" y="2132"/>
                    <a:pt x="7804" y="2100"/>
                  </a:cubicBezTo>
                  <a:cubicBezTo>
                    <a:pt x="6958" y="1366"/>
                    <a:pt x="6112" y="664"/>
                    <a:pt x="5203" y="9"/>
                  </a:cubicBezTo>
                  <a:cubicBezTo>
                    <a:pt x="5195" y="3"/>
                    <a:pt x="5184" y="0"/>
                    <a:pt x="51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20"/>
            <p:cNvSpPr/>
            <p:nvPr/>
          </p:nvSpPr>
          <p:spPr>
            <a:xfrm>
              <a:off x="1956724" y="330524"/>
              <a:ext cx="371878" cy="365704"/>
            </a:xfrm>
            <a:custGeom>
              <a:rect b="b" l="l" r="r" t="t"/>
              <a:pathLst>
                <a:path extrusionOk="0" h="7077" w="7167">
                  <a:moveTo>
                    <a:pt x="5705" y="1"/>
                  </a:moveTo>
                  <a:cubicBezTo>
                    <a:pt x="5444" y="1"/>
                    <a:pt x="5163" y="131"/>
                    <a:pt x="4884" y="396"/>
                  </a:cubicBezTo>
                  <a:cubicBezTo>
                    <a:pt x="3927" y="1338"/>
                    <a:pt x="2698" y="1960"/>
                    <a:pt x="1373" y="2151"/>
                  </a:cubicBezTo>
                  <a:cubicBezTo>
                    <a:pt x="144" y="2327"/>
                    <a:pt x="1" y="2822"/>
                    <a:pt x="719" y="3827"/>
                  </a:cubicBezTo>
                  <a:cubicBezTo>
                    <a:pt x="1293" y="4625"/>
                    <a:pt x="2634" y="4880"/>
                    <a:pt x="2490" y="6221"/>
                  </a:cubicBezTo>
                  <a:cubicBezTo>
                    <a:pt x="2474" y="6285"/>
                    <a:pt x="2618" y="6365"/>
                    <a:pt x="2698" y="6428"/>
                  </a:cubicBezTo>
                  <a:cubicBezTo>
                    <a:pt x="3240" y="6861"/>
                    <a:pt x="3814" y="7077"/>
                    <a:pt x="4352" y="7077"/>
                  </a:cubicBezTo>
                  <a:cubicBezTo>
                    <a:pt x="5145" y="7077"/>
                    <a:pt x="5861" y="6610"/>
                    <a:pt x="6289" y="5678"/>
                  </a:cubicBezTo>
                  <a:cubicBezTo>
                    <a:pt x="6735" y="4737"/>
                    <a:pt x="6895" y="3668"/>
                    <a:pt x="7166" y="2726"/>
                  </a:cubicBezTo>
                  <a:cubicBezTo>
                    <a:pt x="6959" y="1976"/>
                    <a:pt x="6863" y="1353"/>
                    <a:pt x="6624" y="763"/>
                  </a:cubicBezTo>
                  <a:cubicBezTo>
                    <a:pt x="6400" y="259"/>
                    <a:pt x="6072" y="1"/>
                    <a:pt x="57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20"/>
            <p:cNvSpPr/>
            <p:nvPr/>
          </p:nvSpPr>
          <p:spPr>
            <a:xfrm>
              <a:off x="6311629" y="1841981"/>
              <a:ext cx="328811" cy="443630"/>
            </a:xfrm>
            <a:custGeom>
              <a:rect b="b" l="l" r="r" t="t"/>
              <a:pathLst>
                <a:path extrusionOk="0" h="8585" w="6337">
                  <a:moveTo>
                    <a:pt x="3160" y="0"/>
                  </a:moveTo>
                  <a:cubicBezTo>
                    <a:pt x="2235" y="1165"/>
                    <a:pt x="1086" y="1899"/>
                    <a:pt x="575" y="3415"/>
                  </a:cubicBezTo>
                  <a:cubicBezTo>
                    <a:pt x="0" y="5139"/>
                    <a:pt x="304" y="6847"/>
                    <a:pt x="1500" y="8076"/>
                  </a:cubicBezTo>
                  <a:cubicBezTo>
                    <a:pt x="1830" y="8413"/>
                    <a:pt x="2051" y="8584"/>
                    <a:pt x="2240" y="8584"/>
                  </a:cubicBezTo>
                  <a:cubicBezTo>
                    <a:pt x="2454" y="8584"/>
                    <a:pt x="2627" y="8365"/>
                    <a:pt x="2873" y="7916"/>
                  </a:cubicBezTo>
                  <a:cubicBezTo>
                    <a:pt x="3671" y="6432"/>
                    <a:pt x="4501" y="4979"/>
                    <a:pt x="5347" y="3527"/>
                  </a:cubicBezTo>
                  <a:cubicBezTo>
                    <a:pt x="6336" y="1835"/>
                    <a:pt x="5809" y="591"/>
                    <a:pt x="3942" y="224"/>
                  </a:cubicBezTo>
                  <a:cubicBezTo>
                    <a:pt x="3687" y="160"/>
                    <a:pt x="3432" y="80"/>
                    <a:pt x="3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20"/>
            <p:cNvSpPr/>
            <p:nvPr/>
          </p:nvSpPr>
          <p:spPr>
            <a:xfrm>
              <a:off x="6854838" y="1453188"/>
              <a:ext cx="298146" cy="398414"/>
            </a:xfrm>
            <a:custGeom>
              <a:rect b="b" l="l" r="r" t="t"/>
              <a:pathLst>
                <a:path extrusionOk="0" h="7710" w="5746">
                  <a:moveTo>
                    <a:pt x="1811" y="0"/>
                  </a:moveTo>
                  <a:cubicBezTo>
                    <a:pt x="1529" y="0"/>
                    <a:pt x="1172" y="79"/>
                    <a:pt x="1118" y="215"/>
                  </a:cubicBezTo>
                  <a:cubicBezTo>
                    <a:pt x="751" y="1172"/>
                    <a:pt x="1" y="2321"/>
                    <a:pt x="256" y="3119"/>
                  </a:cubicBezTo>
                  <a:cubicBezTo>
                    <a:pt x="767" y="4636"/>
                    <a:pt x="1836" y="5992"/>
                    <a:pt x="2761" y="7365"/>
                  </a:cubicBezTo>
                  <a:cubicBezTo>
                    <a:pt x="2920" y="7602"/>
                    <a:pt x="3225" y="7710"/>
                    <a:pt x="3556" y="7710"/>
                  </a:cubicBezTo>
                  <a:cubicBezTo>
                    <a:pt x="4092" y="7710"/>
                    <a:pt x="4694" y="7429"/>
                    <a:pt x="4852" y="6966"/>
                  </a:cubicBezTo>
                  <a:cubicBezTo>
                    <a:pt x="5219" y="5848"/>
                    <a:pt x="5427" y="4667"/>
                    <a:pt x="5746" y="3343"/>
                  </a:cubicBezTo>
                  <a:cubicBezTo>
                    <a:pt x="5746" y="3327"/>
                    <a:pt x="5714" y="3135"/>
                    <a:pt x="5634" y="2944"/>
                  </a:cubicBezTo>
                  <a:cubicBezTo>
                    <a:pt x="5092" y="1316"/>
                    <a:pt x="3639" y="183"/>
                    <a:pt x="1948" y="7"/>
                  </a:cubicBezTo>
                  <a:cubicBezTo>
                    <a:pt x="1906" y="3"/>
                    <a:pt x="1860" y="0"/>
                    <a:pt x="18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20"/>
            <p:cNvSpPr/>
            <p:nvPr/>
          </p:nvSpPr>
          <p:spPr>
            <a:xfrm>
              <a:off x="2482550" y="1286127"/>
              <a:ext cx="391751" cy="325811"/>
            </a:xfrm>
            <a:custGeom>
              <a:rect b="b" l="l" r="r" t="t"/>
              <a:pathLst>
                <a:path extrusionOk="0" h="6305" w="7550">
                  <a:moveTo>
                    <a:pt x="2858" y="1"/>
                  </a:moveTo>
                  <a:cubicBezTo>
                    <a:pt x="2522" y="1"/>
                    <a:pt x="2091" y="384"/>
                    <a:pt x="1868" y="703"/>
                  </a:cubicBezTo>
                  <a:cubicBezTo>
                    <a:pt x="1373" y="1421"/>
                    <a:pt x="1102" y="2267"/>
                    <a:pt x="575" y="2937"/>
                  </a:cubicBezTo>
                  <a:cubicBezTo>
                    <a:pt x="1" y="3703"/>
                    <a:pt x="113" y="4214"/>
                    <a:pt x="879" y="4645"/>
                  </a:cubicBezTo>
                  <a:cubicBezTo>
                    <a:pt x="1868" y="5235"/>
                    <a:pt x="2889" y="5778"/>
                    <a:pt x="3847" y="6305"/>
                  </a:cubicBezTo>
                  <a:cubicBezTo>
                    <a:pt x="4900" y="5299"/>
                    <a:pt x="5906" y="4389"/>
                    <a:pt x="6863" y="3416"/>
                  </a:cubicBezTo>
                  <a:cubicBezTo>
                    <a:pt x="7167" y="3097"/>
                    <a:pt x="7550" y="2586"/>
                    <a:pt x="7486" y="2251"/>
                  </a:cubicBezTo>
                  <a:cubicBezTo>
                    <a:pt x="7358" y="1549"/>
                    <a:pt x="7071" y="815"/>
                    <a:pt x="6113" y="751"/>
                  </a:cubicBezTo>
                  <a:cubicBezTo>
                    <a:pt x="5730" y="735"/>
                    <a:pt x="5379" y="495"/>
                    <a:pt x="4996" y="400"/>
                  </a:cubicBezTo>
                  <a:cubicBezTo>
                    <a:pt x="4294" y="240"/>
                    <a:pt x="3576" y="1"/>
                    <a:pt x="28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20"/>
            <p:cNvSpPr/>
            <p:nvPr/>
          </p:nvSpPr>
          <p:spPr>
            <a:xfrm>
              <a:off x="6411824" y="1208616"/>
              <a:ext cx="441407" cy="388648"/>
            </a:xfrm>
            <a:custGeom>
              <a:rect b="b" l="l" r="r" t="t"/>
              <a:pathLst>
                <a:path extrusionOk="0" h="7521" w="8507">
                  <a:moveTo>
                    <a:pt x="8507" y="0"/>
                  </a:moveTo>
                  <a:lnTo>
                    <a:pt x="8507" y="0"/>
                  </a:lnTo>
                  <a:cubicBezTo>
                    <a:pt x="8012" y="112"/>
                    <a:pt x="7437" y="96"/>
                    <a:pt x="7038" y="352"/>
                  </a:cubicBezTo>
                  <a:cubicBezTo>
                    <a:pt x="5075" y="1549"/>
                    <a:pt x="3176" y="2809"/>
                    <a:pt x="1261" y="4070"/>
                  </a:cubicBezTo>
                  <a:cubicBezTo>
                    <a:pt x="894" y="4309"/>
                    <a:pt x="559" y="4581"/>
                    <a:pt x="272" y="4900"/>
                  </a:cubicBezTo>
                  <a:cubicBezTo>
                    <a:pt x="128" y="5060"/>
                    <a:pt x="0" y="5522"/>
                    <a:pt x="64" y="5570"/>
                  </a:cubicBezTo>
                  <a:cubicBezTo>
                    <a:pt x="958" y="6233"/>
                    <a:pt x="1465" y="7490"/>
                    <a:pt x="2935" y="7490"/>
                  </a:cubicBezTo>
                  <a:cubicBezTo>
                    <a:pt x="2987" y="7490"/>
                    <a:pt x="3041" y="7489"/>
                    <a:pt x="3096" y="7485"/>
                  </a:cubicBezTo>
                  <a:cubicBezTo>
                    <a:pt x="3202" y="7510"/>
                    <a:pt x="3299" y="7521"/>
                    <a:pt x="3388" y="7521"/>
                  </a:cubicBezTo>
                  <a:cubicBezTo>
                    <a:pt x="4179" y="7521"/>
                    <a:pt x="4391" y="6635"/>
                    <a:pt x="4836" y="6033"/>
                  </a:cubicBezTo>
                  <a:cubicBezTo>
                    <a:pt x="5953" y="4549"/>
                    <a:pt x="7102" y="3081"/>
                    <a:pt x="8156" y="1549"/>
                  </a:cubicBezTo>
                  <a:cubicBezTo>
                    <a:pt x="8443" y="1150"/>
                    <a:pt x="8395" y="527"/>
                    <a:pt x="850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20"/>
            <p:cNvSpPr/>
            <p:nvPr/>
          </p:nvSpPr>
          <p:spPr>
            <a:xfrm>
              <a:off x="2118197" y="986264"/>
              <a:ext cx="438968" cy="274343"/>
            </a:xfrm>
            <a:custGeom>
              <a:rect b="b" l="l" r="r" t="t"/>
              <a:pathLst>
                <a:path extrusionOk="0" h="5309" w="8460">
                  <a:moveTo>
                    <a:pt x="2663" y="0"/>
                  </a:moveTo>
                  <a:cubicBezTo>
                    <a:pt x="2411" y="0"/>
                    <a:pt x="2153" y="85"/>
                    <a:pt x="1900" y="314"/>
                  </a:cubicBezTo>
                  <a:cubicBezTo>
                    <a:pt x="1852" y="362"/>
                    <a:pt x="1768" y="374"/>
                    <a:pt x="1676" y="374"/>
                  </a:cubicBezTo>
                  <a:cubicBezTo>
                    <a:pt x="1585" y="374"/>
                    <a:pt x="1485" y="362"/>
                    <a:pt x="1405" y="362"/>
                  </a:cubicBezTo>
                  <a:cubicBezTo>
                    <a:pt x="368" y="409"/>
                    <a:pt x="1" y="856"/>
                    <a:pt x="208" y="1910"/>
                  </a:cubicBezTo>
                  <a:cubicBezTo>
                    <a:pt x="352" y="2548"/>
                    <a:pt x="527" y="3202"/>
                    <a:pt x="767" y="3825"/>
                  </a:cubicBezTo>
                  <a:cubicBezTo>
                    <a:pt x="847" y="4064"/>
                    <a:pt x="1038" y="4272"/>
                    <a:pt x="1277" y="4383"/>
                  </a:cubicBezTo>
                  <a:cubicBezTo>
                    <a:pt x="2634" y="4702"/>
                    <a:pt x="4007" y="4990"/>
                    <a:pt x="5475" y="5309"/>
                  </a:cubicBezTo>
                  <a:cubicBezTo>
                    <a:pt x="5698" y="5261"/>
                    <a:pt x="6017" y="5197"/>
                    <a:pt x="6353" y="5149"/>
                  </a:cubicBezTo>
                  <a:cubicBezTo>
                    <a:pt x="8060" y="4846"/>
                    <a:pt x="8459" y="4048"/>
                    <a:pt x="7246" y="2835"/>
                  </a:cubicBezTo>
                  <a:cubicBezTo>
                    <a:pt x="6257" y="1846"/>
                    <a:pt x="4980" y="1128"/>
                    <a:pt x="3767" y="409"/>
                  </a:cubicBezTo>
                  <a:cubicBezTo>
                    <a:pt x="3444" y="214"/>
                    <a:pt x="3061" y="0"/>
                    <a:pt x="26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20"/>
            <p:cNvSpPr/>
            <p:nvPr/>
          </p:nvSpPr>
          <p:spPr>
            <a:xfrm>
              <a:off x="6063192" y="333831"/>
              <a:ext cx="343703" cy="378829"/>
            </a:xfrm>
            <a:custGeom>
              <a:rect b="b" l="l" r="r" t="t"/>
              <a:pathLst>
                <a:path extrusionOk="0" h="7331" w="6624">
                  <a:moveTo>
                    <a:pt x="4455" y="0"/>
                  </a:moveTo>
                  <a:cubicBezTo>
                    <a:pt x="4185" y="0"/>
                    <a:pt x="3931" y="186"/>
                    <a:pt x="3703" y="635"/>
                  </a:cubicBezTo>
                  <a:cubicBezTo>
                    <a:pt x="3607" y="843"/>
                    <a:pt x="3240" y="922"/>
                    <a:pt x="2985" y="1034"/>
                  </a:cubicBezTo>
                  <a:cubicBezTo>
                    <a:pt x="2171" y="1385"/>
                    <a:pt x="1325" y="1657"/>
                    <a:pt x="559" y="2071"/>
                  </a:cubicBezTo>
                  <a:cubicBezTo>
                    <a:pt x="112" y="2311"/>
                    <a:pt x="1" y="2742"/>
                    <a:pt x="384" y="3252"/>
                  </a:cubicBezTo>
                  <a:cubicBezTo>
                    <a:pt x="735" y="3731"/>
                    <a:pt x="910" y="4322"/>
                    <a:pt x="1197" y="4848"/>
                  </a:cubicBezTo>
                  <a:cubicBezTo>
                    <a:pt x="1517" y="5503"/>
                    <a:pt x="1884" y="6125"/>
                    <a:pt x="2315" y="6716"/>
                  </a:cubicBezTo>
                  <a:cubicBezTo>
                    <a:pt x="2634" y="7123"/>
                    <a:pt x="2933" y="7330"/>
                    <a:pt x="3222" y="7330"/>
                  </a:cubicBezTo>
                  <a:cubicBezTo>
                    <a:pt x="3512" y="7330"/>
                    <a:pt x="3791" y="7123"/>
                    <a:pt x="4070" y="6700"/>
                  </a:cubicBezTo>
                  <a:cubicBezTo>
                    <a:pt x="4932" y="5391"/>
                    <a:pt x="5682" y="3971"/>
                    <a:pt x="6464" y="2598"/>
                  </a:cubicBezTo>
                  <a:cubicBezTo>
                    <a:pt x="6544" y="2454"/>
                    <a:pt x="6528" y="2279"/>
                    <a:pt x="6624" y="1832"/>
                  </a:cubicBezTo>
                  <a:cubicBezTo>
                    <a:pt x="6241" y="1433"/>
                    <a:pt x="5778" y="922"/>
                    <a:pt x="5267" y="444"/>
                  </a:cubicBezTo>
                  <a:cubicBezTo>
                    <a:pt x="4986" y="171"/>
                    <a:pt x="4713" y="0"/>
                    <a:pt x="44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20"/>
            <p:cNvSpPr/>
            <p:nvPr/>
          </p:nvSpPr>
          <p:spPr>
            <a:xfrm>
              <a:off x="6147665" y="87619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318" y="0"/>
                  </a:moveTo>
                  <a:cubicBezTo>
                    <a:pt x="1119" y="0"/>
                    <a:pt x="932" y="30"/>
                    <a:pt x="782" y="98"/>
                  </a:cubicBezTo>
                  <a:cubicBezTo>
                    <a:pt x="399" y="257"/>
                    <a:pt x="144" y="1023"/>
                    <a:pt x="80" y="1550"/>
                  </a:cubicBezTo>
                  <a:cubicBezTo>
                    <a:pt x="0" y="2603"/>
                    <a:pt x="0" y="3673"/>
                    <a:pt x="48" y="4726"/>
                  </a:cubicBezTo>
                  <a:cubicBezTo>
                    <a:pt x="64" y="5045"/>
                    <a:pt x="128" y="5508"/>
                    <a:pt x="320" y="5651"/>
                  </a:cubicBezTo>
                  <a:cubicBezTo>
                    <a:pt x="1261" y="6242"/>
                    <a:pt x="2235" y="6801"/>
                    <a:pt x="3240" y="7295"/>
                  </a:cubicBezTo>
                  <a:cubicBezTo>
                    <a:pt x="3250" y="7300"/>
                    <a:pt x="3262" y="7302"/>
                    <a:pt x="3276" y="7302"/>
                  </a:cubicBezTo>
                  <a:cubicBezTo>
                    <a:pt x="3403" y="7302"/>
                    <a:pt x="3695" y="7120"/>
                    <a:pt x="3767" y="6976"/>
                  </a:cubicBezTo>
                  <a:cubicBezTo>
                    <a:pt x="4134" y="6210"/>
                    <a:pt x="4437" y="5412"/>
                    <a:pt x="4772" y="4614"/>
                  </a:cubicBezTo>
                  <a:cubicBezTo>
                    <a:pt x="4629" y="2779"/>
                    <a:pt x="3910" y="1342"/>
                    <a:pt x="2490" y="337"/>
                  </a:cubicBezTo>
                  <a:cubicBezTo>
                    <a:pt x="2199" y="132"/>
                    <a:pt x="1733" y="0"/>
                    <a:pt x="13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20"/>
            <p:cNvSpPr/>
            <p:nvPr/>
          </p:nvSpPr>
          <p:spPr>
            <a:xfrm>
              <a:off x="7319385" y="1688975"/>
              <a:ext cx="307278" cy="385961"/>
            </a:xfrm>
            <a:custGeom>
              <a:rect b="b" l="l" r="r" t="t"/>
              <a:pathLst>
                <a:path extrusionOk="0" h="7469" w="5922">
                  <a:moveTo>
                    <a:pt x="2854" y="0"/>
                  </a:moveTo>
                  <a:cubicBezTo>
                    <a:pt x="2650" y="0"/>
                    <a:pt x="2439" y="68"/>
                    <a:pt x="2235" y="216"/>
                  </a:cubicBezTo>
                  <a:cubicBezTo>
                    <a:pt x="1341" y="886"/>
                    <a:pt x="735" y="1908"/>
                    <a:pt x="1" y="2770"/>
                  </a:cubicBezTo>
                  <a:lnTo>
                    <a:pt x="160" y="2913"/>
                  </a:lnTo>
                  <a:cubicBezTo>
                    <a:pt x="144" y="3041"/>
                    <a:pt x="160" y="3185"/>
                    <a:pt x="208" y="3312"/>
                  </a:cubicBezTo>
                  <a:cubicBezTo>
                    <a:pt x="974" y="4637"/>
                    <a:pt x="1756" y="5961"/>
                    <a:pt x="2554" y="7270"/>
                  </a:cubicBezTo>
                  <a:cubicBezTo>
                    <a:pt x="2649" y="7393"/>
                    <a:pt x="2803" y="7469"/>
                    <a:pt x="2964" y="7469"/>
                  </a:cubicBezTo>
                  <a:cubicBezTo>
                    <a:pt x="2992" y="7469"/>
                    <a:pt x="3021" y="7466"/>
                    <a:pt x="3049" y="7462"/>
                  </a:cubicBezTo>
                  <a:cubicBezTo>
                    <a:pt x="3831" y="7031"/>
                    <a:pt x="4661" y="6648"/>
                    <a:pt x="5331" y="6073"/>
                  </a:cubicBezTo>
                  <a:cubicBezTo>
                    <a:pt x="5922" y="5547"/>
                    <a:pt x="5379" y="4908"/>
                    <a:pt x="5124" y="4350"/>
                  </a:cubicBezTo>
                  <a:cubicBezTo>
                    <a:pt x="5092" y="4222"/>
                    <a:pt x="5060" y="4078"/>
                    <a:pt x="5044" y="3951"/>
                  </a:cubicBezTo>
                  <a:cubicBezTo>
                    <a:pt x="4709" y="2977"/>
                    <a:pt x="4421" y="1988"/>
                    <a:pt x="4054" y="1014"/>
                  </a:cubicBezTo>
                  <a:cubicBezTo>
                    <a:pt x="3817" y="403"/>
                    <a:pt x="3354" y="0"/>
                    <a:pt x="28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20"/>
            <p:cNvSpPr/>
            <p:nvPr/>
          </p:nvSpPr>
          <p:spPr>
            <a:xfrm>
              <a:off x="4483223" y="1885645"/>
              <a:ext cx="345363" cy="293927"/>
            </a:xfrm>
            <a:custGeom>
              <a:rect b="b" l="l" r="r" t="t"/>
              <a:pathLst>
                <a:path extrusionOk="0" h="5688" w="6656">
                  <a:moveTo>
                    <a:pt x="4692" y="1"/>
                  </a:moveTo>
                  <a:cubicBezTo>
                    <a:pt x="3384" y="272"/>
                    <a:pt x="2298" y="464"/>
                    <a:pt x="1229" y="751"/>
                  </a:cubicBezTo>
                  <a:cubicBezTo>
                    <a:pt x="878" y="847"/>
                    <a:pt x="559" y="1054"/>
                    <a:pt x="351" y="1358"/>
                  </a:cubicBezTo>
                  <a:cubicBezTo>
                    <a:pt x="160" y="1645"/>
                    <a:pt x="0" y="2155"/>
                    <a:pt x="128" y="2443"/>
                  </a:cubicBezTo>
                  <a:cubicBezTo>
                    <a:pt x="543" y="3384"/>
                    <a:pt x="1117" y="4246"/>
                    <a:pt x="1596" y="5156"/>
                  </a:cubicBezTo>
                  <a:cubicBezTo>
                    <a:pt x="1789" y="5541"/>
                    <a:pt x="2028" y="5688"/>
                    <a:pt x="2310" y="5688"/>
                  </a:cubicBezTo>
                  <a:cubicBezTo>
                    <a:pt x="2495" y="5688"/>
                    <a:pt x="2699" y="5624"/>
                    <a:pt x="2921" y="5523"/>
                  </a:cubicBezTo>
                  <a:cubicBezTo>
                    <a:pt x="3639" y="5172"/>
                    <a:pt x="4357" y="4837"/>
                    <a:pt x="5091" y="4517"/>
                  </a:cubicBezTo>
                  <a:cubicBezTo>
                    <a:pt x="6464" y="3959"/>
                    <a:pt x="6655" y="3528"/>
                    <a:pt x="6081" y="2155"/>
                  </a:cubicBezTo>
                  <a:cubicBezTo>
                    <a:pt x="5873" y="1661"/>
                    <a:pt x="5730" y="1134"/>
                    <a:pt x="5442" y="687"/>
                  </a:cubicBezTo>
                  <a:cubicBezTo>
                    <a:pt x="5251" y="368"/>
                    <a:pt x="4868" y="145"/>
                    <a:pt x="46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20"/>
            <p:cNvSpPr/>
            <p:nvPr/>
          </p:nvSpPr>
          <p:spPr>
            <a:xfrm>
              <a:off x="3698997" y="1065635"/>
              <a:ext cx="341108" cy="285763"/>
            </a:xfrm>
            <a:custGeom>
              <a:rect b="b" l="l" r="r" t="t"/>
              <a:pathLst>
                <a:path extrusionOk="0" h="5530" w="6574">
                  <a:moveTo>
                    <a:pt x="5494" y="1"/>
                  </a:moveTo>
                  <a:cubicBezTo>
                    <a:pt x="5341" y="1"/>
                    <a:pt x="5170" y="19"/>
                    <a:pt x="4980" y="54"/>
                  </a:cubicBezTo>
                  <a:cubicBezTo>
                    <a:pt x="4007" y="246"/>
                    <a:pt x="3033" y="469"/>
                    <a:pt x="2060" y="709"/>
                  </a:cubicBezTo>
                  <a:cubicBezTo>
                    <a:pt x="943" y="996"/>
                    <a:pt x="240" y="1906"/>
                    <a:pt x="1" y="3182"/>
                  </a:cubicBezTo>
                  <a:cubicBezTo>
                    <a:pt x="192" y="3565"/>
                    <a:pt x="288" y="4060"/>
                    <a:pt x="575" y="4316"/>
                  </a:cubicBezTo>
                  <a:cubicBezTo>
                    <a:pt x="1054" y="4715"/>
                    <a:pt x="1645" y="4954"/>
                    <a:pt x="2203" y="5257"/>
                  </a:cubicBezTo>
                  <a:cubicBezTo>
                    <a:pt x="2528" y="5437"/>
                    <a:pt x="2976" y="5530"/>
                    <a:pt x="3392" y="5530"/>
                  </a:cubicBezTo>
                  <a:cubicBezTo>
                    <a:pt x="3897" y="5530"/>
                    <a:pt x="4354" y="5394"/>
                    <a:pt x="4485" y="5113"/>
                  </a:cubicBezTo>
                  <a:cubicBezTo>
                    <a:pt x="5267" y="3581"/>
                    <a:pt x="5762" y="2608"/>
                    <a:pt x="6225" y="1411"/>
                  </a:cubicBezTo>
                  <a:cubicBezTo>
                    <a:pt x="6573" y="487"/>
                    <a:pt x="6292" y="1"/>
                    <a:pt x="54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20"/>
            <p:cNvSpPr/>
            <p:nvPr/>
          </p:nvSpPr>
          <p:spPr>
            <a:xfrm>
              <a:off x="2504914" y="471335"/>
              <a:ext cx="321339" cy="282817"/>
            </a:xfrm>
            <a:custGeom>
              <a:rect b="b" l="l" r="r" t="t"/>
              <a:pathLst>
                <a:path extrusionOk="0" h="5473" w="6193">
                  <a:moveTo>
                    <a:pt x="2395" y="1"/>
                  </a:moveTo>
                  <a:cubicBezTo>
                    <a:pt x="1964" y="81"/>
                    <a:pt x="1261" y="17"/>
                    <a:pt x="847" y="336"/>
                  </a:cubicBezTo>
                  <a:cubicBezTo>
                    <a:pt x="1" y="974"/>
                    <a:pt x="751" y="3688"/>
                    <a:pt x="1740" y="4087"/>
                  </a:cubicBezTo>
                  <a:cubicBezTo>
                    <a:pt x="2379" y="4342"/>
                    <a:pt x="2953" y="4709"/>
                    <a:pt x="3464" y="5140"/>
                  </a:cubicBezTo>
                  <a:cubicBezTo>
                    <a:pt x="3733" y="5359"/>
                    <a:pt x="3933" y="5472"/>
                    <a:pt x="4178" y="5472"/>
                  </a:cubicBezTo>
                  <a:cubicBezTo>
                    <a:pt x="4325" y="5472"/>
                    <a:pt x="4489" y="5431"/>
                    <a:pt x="4693" y="5347"/>
                  </a:cubicBezTo>
                  <a:cubicBezTo>
                    <a:pt x="6001" y="4773"/>
                    <a:pt x="6065" y="3640"/>
                    <a:pt x="6113" y="2507"/>
                  </a:cubicBezTo>
                  <a:cubicBezTo>
                    <a:pt x="6193" y="528"/>
                    <a:pt x="6161" y="528"/>
                    <a:pt x="4262" y="192"/>
                  </a:cubicBezTo>
                  <a:cubicBezTo>
                    <a:pt x="3703" y="97"/>
                    <a:pt x="3129" y="81"/>
                    <a:pt x="2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20"/>
            <p:cNvSpPr/>
            <p:nvPr/>
          </p:nvSpPr>
          <p:spPr>
            <a:xfrm>
              <a:off x="4861637" y="319414"/>
              <a:ext cx="426515" cy="307880"/>
            </a:xfrm>
            <a:custGeom>
              <a:rect b="b" l="l" r="r" t="t"/>
              <a:pathLst>
                <a:path extrusionOk="0" h="5958" w="8220">
                  <a:moveTo>
                    <a:pt x="2581" y="1"/>
                  </a:moveTo>
                  <a:cubicBezTo>
                    <a:pt x="2217" y="1"/>
                    <a:pt x="1834" y="320"/>
                    <a:pt x="1086" y="946"/>
                  </a:cubicBezTo>
                  <a:cubicBezTo>
                    <a:pt x="1" y="1856"/>
                    <a:pt x="17" y="2925"/>
                    <a:pt x="1261" y="3611"/>
                  </a:cubicBezTo>
                  <a:cubicBezTo>
                    <a:pt x="2442" y="4266"/>
                    <a:pt x="3735" y="4744"/>
                    <a:pt x="4996" y="5239"/>
                  </a:cubicBezTo>
                  <a:cubicBezTo>
                    <a:pt x="5778" y="5542"/>
                    <a:pt x="6592" y="5702"/>
                    <a:pt x="7549" y="5957"/>
                  </a:cubicBezTo>
                  <a:cubicBezTo>
                    <a:pt x="7693" y="5861"/>
                    <a:pt x="8012" y="5750"/>
                    <a:pt x="8124" y="5526"/>
                  </a:cubicBezTo>
                  <a:cubicBezTo>
                    <a:pt x="8220" y="5287"/>
                    <a:pt x="8220" y="5016"/>
                    <a:pt x="8092" y="4792"/>
                  </a:cubicBezTo>
                  <a:cubicBezTo>
                    <a:pt x="7853" y="4473"/>
                    <a:pt x="7581" y="4170"/>
                    <a:pt x="7278" y="3914"/>
                  </a:cubicBezTo>
                  <a:cubicBezTo>
                    <a:pt x="6241" y="2989"/>
                    <a:pt x="5140" y="2111"/>
                    <a:pt x="4150" y="1154"/>
                  </a:cubicBezTo>
                  <a:cubicBezTo>
                    <a:pt x="3351" y="380"/>
                    <a:pt x="2978" y="1"/>
                    <a:pt x="25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20"/>
            <p:cNvSpPr/>
            <p:nvPr/>
          </p:nvSpPr>
          <p:spPr>
            <a:xfrm>
              <a:off x="4528780" y="2425946"/>
              <a:ext cx="426515" cy="308345"/>
            </a:xfrm>
            <a:custGeom>
              <a:rect b="b" l="l" r="r" t="t"/>
              <a:pathLst>
                <a:path extrusionOk="0" h="5967" w="8220">
                  <a:moveTo>
                    <a:pt x="2568" y="1"/>
                  </a:moveTo>
                  <a:cubicBezTo>
                    <a:pt x="2203" y="1"/>
                    <a:pt x="1820" y="320"/>
                    <a:pt x="1069" y="940"/>
                  </a:cubicBezTo>
                  <a:cubicBezTo>
                    <a:pt x="0" y="1850"/>
                    <a:pt x="0" y="2919"/>
                    <a:pt x="1261" y="3605"/>
                  </a:cubicBezTo>
                  <a:cubicBezTo>
                    <a:pt x="2442" y="4259"/>
                    <a:pt x="3719" y="4754"/>
                    <a:pt x="4979" y="5233"/>
                  </a:cubicBezTo>
                  <a:cubicBezTo>
                    <a:pt x="5761" y="5536"/>
                    <a:pt x="6591" y="5696"/>
                    <a:pt x="7533" y="5967"/>
                  </a:cubicBezTo>
                  <a:cubicBezTo>
                    <a:pt x="7676" y="5855"/>
                    <a:pt x="7996" y="5744"/>
                    <a:pt x="8123" y="5536"/>
                  </a:cubicBezTo>
                  <a:cubicBezTo>
                    <a:pt x="8219" y="5297"/>
                    <a:pt x="8203" y="5025"/>
                    <a:pt x="8075" y="4802"/>
                  </a:cubicBezTo>
                  <a:cubicBezTo>
                    <a:pt x="7852" y="4467"/>
                    <a:pt x="7581" y="4180"/>
                    <a:pt x="7262" y="3924"/>
                  </a:cubicBezTo>
                  <a:cubicBezTo>
                    <a:pt x="6224" y="2983"/>
                    <a:pt x="5139" y="2121"/>
                    <a:pt x="4134" y="1147"/>
                  </a:cubicBezTo>
                  <a:cubicBezTo>
                    <a:pt x="3337" y="375"/>
                    <a:pt x="2963" y="1"/>
                    <a:pt x="256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20"/>
            <p:cNvSpPr/>
            <p:nvPr/>
          </p:nvSpPr>
          <p:spPr>
            <a:xfrm>
              <a:off x="4013694" y="620931"/>
              <a:ext cx="301466" cy="292842"/>
            </a:xfrm>
            <a:custGeom>
              <a:rect b="b" l="l" r="r" t="t"/>
              <a:pathLst>
                <a:path extrusionOk="0" h="5667" w="5810">
                  <a:moveTo>
                    <a:pt x="2061" y="0"/>
                  </a:moveTo>
                  <a:cubicBezTo>
                    <a:pt x="1497" y="0"/>
                    <a:pt x="1047" y="263"/>
                    <a:pt x="735" y="888"/>
                  </a:cubicBezTo>
                  <a:cubicBezTo>
                    <a:pt x="0" y="2325"/>
                    <a:pt x="798" y="4974"/>
                    <a:pt x="2315" y="5564"/>
                  </a:cubicBezTo>
                  <a:cubicBezTo>
                    <a:pt x="2499" y="5635"/>
                    <a:pt x="2718" y="5667"/>
                    <a:pt x="2949" y="5667"/>
                  </a:cubicBezTo>
                  <a:cubicBezTo>
                    <a:pt x="3397" y="5667"/>
                    <a:pt x="3887" y="5547"/>
                    <a:pt x="4246" y="5357"/>
                  </a:cubicBezTo>
                  <a:cubicBezTo>
                    <a:pt x="5363" y="4782"/>
                    <a:pt x="5570" y="3681"/>
                    <a:pt x="5554" y="2516"/>
                  </a:cubicBezTo>
                  <a:lnTo>
                    <a:pt x="5810" y="2372"/>
                  </a:lnTo>
                  <a:cubicBezTo>
                    <a:pt x="5458" y="1782"/>
                    <a:pt x="5251" y="1016"/>
                    <a:pt x="4756" y="665"/>
                  </a:cubicBezTo>
                  <a:cubicBezTo>
                    <a:pt x="4150" y="266"/>
                    <a:pt x="3304" y="218"/>
                    <a:pt x="2554" y="58"/>
                  </a:cubicBezTo>
                  <a:cubicBezTo>
                    <a:pt x="2381" y="20"/>
                    <a:pt x="2217" y="0"/>
                    <a:pt x="20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20"/>
            <p:cNvSpPr/>
            <p:nvPr/>
          </p:nvSpPr>
          <p:spPr>
            <a:xfrm>
              <a:off x="3309842" y="-24475"/>
              <a:ext cx="333740" cy="316096"/>
            </a:xfrm>
            <a:custGeom>
              <a:rect b="b" l="l" r="r" t="t"/>
              <a:pathLst>
                <a:path extrusionOk="0" h="6117" w="6432">
                  <a:moveTo>
                    <a:pt x="4995" y="1"/>
                  </a:moveTo>
                  <a:cubicBezTo>
                    <a:pt x="4682" y="1"/>
                    <a:pt x="4289" y="38"/>
                    <a:pt x="3795" y="38"/>
                  </a:cubicBezTo>
                  <a:cubicBezTo>
                    <a:pt x="3744" y="38"/>
                    <a:pt x="3692" y="37"/>
                    <a:pt x="3639" y="36"/>
                  </a:cubicBezTo>
                  <a:cubicBezTo>
                    <a:pt x="3626" y="36"/>
                    <a:pt x="3614" y="36"/>
                    <a:pt x="3602" y="36"/>
                  </a:cubicBezTo>
                  <a:cubicBezTo>
                    <a:pt x="1965" y="36"/>
                    <a:pt x="16" y="2125"/>
                    <a:pt x="0" y="4010"/>
                  </a:cubicBezTo>
                  <a:cubicBezTo>
                    <a:pt x="176" y="3867"/>
                    <a:pt x="335" y="3723"/>
                    <a:pt x="495" y="3563"/>
                  </a:cubicBezTo>
                  <a:cubicBezTo>
                    <a:pt x="801" y="3182"/>
                    <a:pt x="1125" y="2986"/>
                    <a:pt x="1448" y="2986"/>
                  </a:cubicBezTo>
                  <a:cubicBezTo>
                    <a:pt x="1748" y="2986"/>
                    <a:pt x="2046" y="3154"/>
                    <a:pt x="2330" y="3500"/>
                  </a:cubicBezTo>
                  <a:cubicBezTo>
                    <a:pt x="3000" y="4313"/>
                    <a:pt x="3591" y="5239"/>
                    <a:pt x="4229" y="6117"/>
                  </a:cubicBezTo>
                  <a:cubicBezTo>
                    <a:pt x="6192" y="5159"/>
                    <a:pt x="6432" y="4792"/>
                    <a:pt x="6192" y="2925"/>
                  </a:cubicBezTo>
                  <a:cubicBezTo>
                    <a:pt x="6144" y="2686"/>
                    <a:pt x="6112" y="2462"/>
                    <a:pt x="6097" y="2223"/>
                  </a:cubicBezTo>
                  <a:cubicBezTo>
                    <a:pt x="6085" y="266"/>
                    <a:pt x="5833" y="1"/>
                    <a:pt x="49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20"/>
            <p:cNvSpPr/>
            <p:nvPr/>
          </p:nvSpPr>
          <p:spPr>
            <a:xfrm>
              <a:off x="4503926" y="1337284"/>
              <a:ext cx="245999" cy="458409"/>
            </a:xfrm>
            <a:custGeom>
              <a:rect b="b" l="l" r="r" t="t"/>
              <a:pathLst>
                <a:path extrusionOk="0" h="8871" w="4741">
                  <a:moveTo>
                    <a:pt x="240" y="0"/>
                  </a:moveTo>
                  <a:cubicBezTo>
                    <a:pt x="176" y="383"/>
                    <a:pt x="0" y="798"/>
                    <a:pt x="64" y="1181"/>
                  </a:cubicBezTo>
                  <a:cubicBezTo>
                    <a:pt x="256" y="2250"/>
                    <a:pt x="543" y="3320"/>
                    <a:pt x="750" y="4389"/>
                  </a:cubicBezTo>
                  <a:cubicBezTo>
                    <a:pt x="1006" y="5602"/>
                    <a:pt x="1165" y="6831"/>
                    <a:pt x="1469" y="8028"/>
                  </a:cubicBezTo>
                  <a:cubicBezTo>
                    <a:pt x="1564" y="8363"/>
                    <a:pt x="1963" y="8826"/>
                    <a:pt x="2267" y="8857"/>
                  </a:cubicBezTo>
                  <a:cubicBezTo>
                    <a:pt x="2331" y="8866"/>
                    <a:pt x="2395" y="8871"/>
                    <a:pt x="2460" y="8871"/>
                  </a:cubicBezTo>
                  <a:cubicBezTo>
                    <a:pt x="3543" y="8871"/>
                    <a:pt x="4710" y="7649"/>
                    <a:pt x="4740" y="6384"/>
                  </a:cubicBezTo>
                  <a:cubicBezTo>
                    <a:pt x="4676" y="6112"/>
                    <a:pt x="4581" y="5857"/>
                    <a:pt x="4469" y="5602"/>
                  </a:cubicBezTo>
                  <a:cubicBezTo>
                    <a:pt x="3719" y="4229"/>
                    <a:pt x="2953" y="2857"/>
                    <a:pt x="2155" y="1516"/>
                  </a:cubicBezTo>
                  <a:cubicBezTo>
                    <a:pt x="1915" y="1117"/>
                    <a:pt x="1612" y="750"/>
                    <a:pt x="1261" y="447"/>
                  </a:cubicBezTo>
                  <a:cubicBezTo>
                    <a:pt x="990" y="208"/>
                    <a:pt x="591" y="144"/>
                    <a:pt x="2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20"/>
            <p:cNvSpPr/>
            <p:nvPr/>
          </p:nvSpPr>
          <p:spPr>
            <a:xfrm>
              <a:off x="4166865" y="1160508"/>
              <a:ext cx="306448" cy="332839"/>
            </a:xfrm>
            <a:custGeom>
              <a:rect b="b" l="l" r="r" t="t"/>
              <a:pathLst>
                <a:path extrusionOk="0" h="6441" w="5906">
                  <a:moveTo>
                    <a:pt x="4345" y="0"/>
                  </a:moveTo>
                  <a:cubicBezTo>
                    <a:pt x="3899" y="0"/>
                    <a:pt x="3254" y="238"/>
                    <a:pt x="3033" y="533"/>
                  </a:cubicBezTo>
                  <a:cubicBezTo>
                    <a:pt x="1980" y="1921"/>
                    <a:pt x="1006" y="3389"/>
                    <a:pt x="129" y="4889"/>
                  </a:cubicBezTo>
                  <a:cubicBezTo>
                    <a:pt x="1" y="5097"/>
                    <a:pt x="240" y="5671"/>
                    <a:pt x="480" y="5927"/>
                  </a:cubicBezTo>
                  <a:cubicBezTo>
                    <a:pt x="820" y="6275"/>
                    <a:pt x="1229" y="6440"/>
                    <a:pt x="1659" y="6440"/>
                  </a:cubicBezTo>
                  <a:cubicBezTo>
                    <a:pt x="2156" y="6440"/>
                    <a:pt x="2681" y="6218"/>
                    <a:pt x="3161" y="5799"/>
                  </a:cubicBezTo>
                  <a:cubicBezTo>
                    <a:pt x="4422" y="4730"/>
                    <a:pt x="5379" y="3341"/>
                    <a:pt x="5906" y="1777"/>
                  </a:cubicBezTo>
                  <a:cubicBezTo>
                    <a:pt x="5539" y="1219"/>
                    <a:pt x="5251" y="421"/>
                    <a:pt x="4677" y="70"/>
                  </a:cubicBezTo>
                  <a:cubicBezTo>
                    <a:pt x="4596" y="22"/>
                    <a:pt x="4480" y="0"/>
                    <a:pt x="43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20"/>
            <p:cNvSpPr/>
            <p:nvPr/>
          </p:nvSpPr>
          <p:spPr>
            <a:xfrm>
              <a:off x="2351742" y="91946"/>
              <a:ext cx="455468" cy="218740"/>
            </a:xfrm>
            <a:custGeom>
              <a:rect b="b" l="l" r="r" t="t"/>
              <a:pathLst>
                <a:path extrusionOk="0" h="4233" w="8778">
                  <a:moveTo>
                    <a:pt x="2537" y="1"/>
                  </a:moveTo>
                  <a:cubicBezTo>
                    <a:pt x="1467" y="1"/>
                    <a:pt x="500" y="617"/>
                    <a:pt x="64" y="1598"/>
                  </a:cubicBezTo>
                  <a:cubicBezTo>
                    <a:pt x="0" y="1773"/>
                    <a:pt x="16" y="1965"/>
                    <a:pt x="112" y="2124"/>
                  </a:cubicBezTo>
                  <a:cubicBezTo>
                    <a:pt x="639" y="2699"/>
                    <a:pt x="1165" y="3130"/>
                    <a:pt x="2075" y="3130"/>
                  </a:cubicBezTo>
                  <a:cubicBezTo>
                    <a:pt x="2175" y="3130"/>
                    <a:pt x="2278" y="3129"/>
                    <a:pt x="2383" y="3129"/>
                  </a:cubicBezTo>
                  <a:cubicBezTo>
                    <a:pt x="3378" y="3129"/>
                    <a:pt x="4537" y="3156"/>
                    <a:pt x="5187" y="3704"/>
                  </a:cubicBezTo>
                  <a:cubicBezTo>
                    <a:pt x="5666" y="4086"/>
                    <a:pt x="6083" y="4233"/>
                    <a:pt x="6477" y="4233"/>
                  </a:cubicBezTo>
                  <a:cubicBezTo>
                    <a:pt x="6922" y="4233"/>
                    <a:pt x="7340" y="4046"/>
                    <a:pt x="7788" y="3800"/>
                  </a:cubicBezTo>
                  <a:cubicBezTo>
                    <a:pt x="8171" y="3593"/>
                    <a:pt x="8443" y="3146"/>
                    <a:pt x="8778" y="2811"/>
                  </a:cubicBezTo>
                  <a:cubicBezTo>
                    <a:pt x="8363" y="2412"/>
                    <a:pt x="7996" y="1917"/>
                    <a:pt x="7517" y="1630"/>
                  </a:cubicBezTo>
                  <a:cubicBezTo>
                    <a:pt x="6895" y="1310"/>
                    <a:pt x="6240" y="1055"/>
                    <a:pt x="5570" y="879"/>
                  </a:cubicBezTo>
                  <a:cubicBezTo>
                    <a:pt x="4565" y="544"/>
                    <a:pt x="3543" y="273"/>
                    <a:pt x="2618" y="2"/>
                  </a:cubicBezTo>
                  <a:cubicBezTo>
                    <a:pt x="2591" y="1"/>
                    <a:pt x="2564" y="1"/>
                    <a:pt x="25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20"/>
            <p:cNvSpPr/>
            <p:nvPr/>
          </p:nvSpPr>
          <p:spPr>
            <a:xfrm>
              <a:off x="3219558" y="1176010"/>
              <a:ext cx="379298" cy="304004"/>
            </a:xfrm>
            <a:custGeom>
              <a:rect b="b" l="l" r="r" t="t"/>
              <a:pathLst>
                <a:path extrusionOk="0" h="5883" w="7310">
                  <a:moveTo>
                    <a:pt x="5213" y="0"/>
                  </a:moveTo>
                  <a:cubicBezTo>
                    <a:pt x="4751" y="0"/>
                    <a:pt x="4274" y="148"/>
                    <a:pt x="3783" y="424"/>
                  </a:cubicBezTo>
                  <a:cubicBezTo>
                    <a:pt x="3081" y="855"/>
                    <a:pt x="2331" y="1190"/>
                    <a:pt x="1533" y="1429"/>
                  </a:cubicBezTo>
                  <a:cubicBezTo>
                    <a:pt x="735" y="1621"/>
                    <a:pt x="431" y="2020"/>
                    <a:pt x="368" y="2802"/>
                  </a:cubicBezTo>
                  <a:cubicBezTo>
                    <a:pt x="320" y="3456"/>
                    <a:pt x="128" y="4111"/>
                    <a:pt x="32" y="4765"/>
                  </a:cubicBezTo>
                  <a:cubicBezTo>
                    <a:pt x="1" y="5132"/>
                    <a:pt x="1" y="5515"/>
                    <a:pt x="1" y="5882"/>
                  </a:cubicBezTo>
                  <a:cubicBezTo>
                    <a:pt x="384" y="5802"/>
                    <a:pt x="814" y="5834"/>
                    <a:pt x="1118" y="5627"/>
                  </a:cubicBezTo>
                  <a:cubicBezTo>
                    <a:pt x="2714" y="4589"/>
                    <a:pt x="4278" y="3504"/>
                    <a:pt x="5858" y="2435"/>
                  </a:cubicBezTo>
                  <a:cubicBezTo>
                    <a:pt x="6161" y="2227"/>
                    <a:pt x="6480" y="2052"/>
                    <a:pt x="6783" y="1860"/>
                  </a:cubicBezTo>
                  <a:cubicBezTo>
                    <a:pt x="6975" y="1701"/>
                    <a:pt x="7150" y="1541"/>
                    <a:pt x="7310" y="1350"/>
                  </a:cubicBezTo>
                  <a:cubicBezTo>
                    <a:pt x="7070" y="1046"/>
                    <a:pt x="6911" y="743"/>
                    <a:pt x="6656" y="536"/>
                  </a:cubicBezTo>
                  <a:cubicBezTo>
                    <a:pt x="6192" y="171"/>
                    <a:pt x="5711" y="0"/>
                    <a:pt x="52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20"/>
            <p:cNvSpPr/>
            <p:nvPr/>
          </p:nvSpPr>
          <p:spPr>
            <a:xfrm>
              <a:off x="6487994" y="792591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2927" y="0"/>
                  </a:moveTo>
                  <a:cubicBezTo>
                    <a:pt x="2630" y="0"/>
                    <a:pt x="2306" y="97"/>
                    <a:pt x="1980" y="295"/>
                  </a:cubicBezTo>
                  <a:cubicBezTo>
                    <a:pt x="799" y="1013"/>
                    <a:pt x="623" y="2242"/>
                    <a:pt x="304" y="3359"/>
                  </a:cubicBezTo>
                  <a:cubicBezTo>
                    <a:pt x="1" y="4477"/>
                    <a:pt x="1549" y="6583"/>
                    <a:pt x="2682" y="6695"/>
                  </a:cubicBezTo>
                  <a:cubicBezTo>
                    <a:pt x="2731" y="6700"/>
                    <a:pt x="2778" y="6703"/>
                    <a:pt x="2825" y="6703"/>
                  </a:cubicBezTo>
                  <a:cubicBezTo>
                    <a:pt x="3602" y="6703"/>
                    <a:pt x="4082" y="5950"/>
                    <a:pt x="4278" y="4445"/>
                  </a:cubicBezTo>
                  <a:cubicBezTo>
                    <a:pt x="4310" y="4205"/>
                    <a:pt x="4342" y="3982"/>
                    <a:pt x="4389" y="3758"/>
                  </a:cubicBezTo>
                  <a:lnTo>
                    <a:pt x="4230" y="3742"/>
                  </a:lnTo>
                  <a:lnTo>
                    <a:pt x="4230" y="1556"/>
                  </a:lnTo>
                  <a:cubicBezTo>
                    <a:pt x="4230" y="1444"/>
                    <a:pt x="4230" y="1349"/>
                    <a:pt x="4198" y="1253"/>
                  </a:cubicBezTo>
                  <a:cubicBezTo>
                    <a:pt x="4068" y="438"/>
                    <a:pt x="3560" y="0"/>
                    <a:pt x="29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20"/>
            <p:cNvSpPr/>
            <p:nvPr/>
          </p:nvSpPr>
          <p:spPr>
            <a:xfrm>
              <a:off x="5459535" y="1822190"/>
              <a:ext cx="274122" cy="310412"/>
            </a:xfrm>
            <a:custGeom>
              <a:rect b="b" l="l" r="r" t="t"/>
              <a:pathLst>
                <a:path extrusionOk="0" h="6007" w="5283">
                  <a:moveTo>
                    <a:pt x="1804" y="0"/>
                  </a:moveTo>
                  <a:cubicBezTo>
                    <a:pt x="96" y="224"/>
                    <a:pt x="0" y="367"/>
                    <a:pt x="431" y="1915"/>
                  </a:cubicBezTo>
                  <a:cubicBezTo>
                    <a:pt x="734" y="2969"/>
                    <a:pt x="958" y="4054"/>
                    <a:pt x="1309" y="5091"/>
                  </a:cubicBezTo>
                  <a:cubicBezTo>
                    <a:pt x="1421" y="5426"/>
                    <a:pt x="1740" y="5841"/>
                    <a:pt x="2043" y="5937"/>
                  </a:cubicBezTo>
                  <a:cubicBezTo>
                    <a:pt x="2193" y="5984"/>
                    <a:pt x="2349" y="6006"/>
                    <a:pt x="2506" y="6006"/>
                  </a:cubicBezTo>
                  <a:cubicBezTo>
                    <a:pt x="3571" y="6006"/>
                    <a:pt x="4721" y="4995"/>
                    <a:pt x="4804" y="3910"/>
                  </a:cubicBezTo>
                  <a:cubicBezTo>
                    <a:pt x="4868" y="3383"/>
                    <a:pt x="4948" y="2857"/>
                    <a:pt x="5075" y="2346"/>
                  </a:cubicBezTo>
                  <a:cubicBezTo>
                    <a:pt x="5283" y="1357"/>
                    <a:pt x="5155" y="1165"/>
                    <a:pt x="4166" y="1133"/>
                  </a:cubicBezTo>
                  <a:cubicBezTo>
                    <a:pt x="3942" y="1117"/>
                    <a:pt x="3719" y="1053"/>
                    <a:pt x="3527" y="942"/>
                  </a:cubicBezTo>
                  <a:cubicBezTo>
                    <a:pt x="2937" y="638"/>
                    <a:pt x="2378" y="319"/>
                    <a:pt x="18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20"/>
            <p:cNvSpPr/>
            <p:nvPr/>
          </p:nvSpPr>
          <p:spPr>
            <a:xfrm>
              <a:off x="2810478" y="1641590"/>
              <a:ext cx="347024" cy="360898"/>
            </a:xfrm>
            <a:custGeom>
              <a:rect b="b" l="l" r="r" t="t"/>
              <a:pathLst>
                <a:path extrusionOk="0" h="6984" w="6688">
                  <a:moveTo>
                    <a:pt x="6544" y="0"/>
                  </a:moveTo>
                  <a:lnTo>
                    <a:pt x="6544" y="0"/>
                  </a:lnTo>
                  <a:cubicBezTo>
                    <a:pt x="6097" y="80"/>
                    <a:pt x="5634" y="80"/>
                    <a:pt x="5235" y="255"/>
                  </a:cubicBezTo>
                  <a:cubicBezTo>
                    <a:pt x="4581" y="543"/>
                    <a:pt x="4006" y="1133"/>
                    <a:pt x="3336" y="1261"/>
                  </a:cubicBezTo>
                  <a:cubicBezTo>
                    <a:pt x="1341" y="1692"/>
                    <a:pt x="1" y="3591"/>
                    <a:pt x="272" y="5602"/>
                  </a:cubicBezTo>
                  <a:cubicBezTo>
                    <a:pt x="414" y="6621"/>
                    <a:pt x="650" y="6983"/>
                    <a:pt x="1410" y="6983"/>
                  </a:cubicBezTo>
                  <a:cubicBezTo>
                    <a:pt x="1590" y="6983"/>
                    <a:pt x="1799" y="6963"/>
                    <a:pt x="2043" y="6926"/>
                  </a:cubicBezTo>
                  <a:lnTo>
                    <a:pt x="2027" y="6926"/>
                  </a:lnTo>
                  <a:cubicBezTo>
                    <a:pt x="2155" y="6607"/>
                    <a:pt x="2315" y="6288"/>
                    <a:pt x="2474" y="5969"/>
                  </a:cubicBezTo>
                  <a:cubicBezTo>
                    <a:pt x="2778" y="5490"/>
                    <a:pt x="3224" y="5091"/>
                    <a:pt x="3432" y="4580"/>
                  </a:cubicBezTo>
                  <a:cubicBezTo>
                    <a:pt x="3815" y="3527"/>
                    <a:pt x="4565" y="2889"/>
                    <a:pt x="5507" y="2378"/>
                  </a:cubicBezTo>
                  <a:cubicBezTo>
                    <a:pt x="5874" y="2171"/>
                    <a:pt x="6416" y="1963"/>
                    <a:pt x="6528" y="1644"/>
                  </a:cubicBezTo>
                  <a:cubicBezTo>
                    <a:pt x="6688" y="1149"/>
                    <a:pt x="6544" y="559"/>
                    <a:pt x="65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20"/>
            <p:cNvSpPr/>
            <p:nvPr/>
          </p:nvSpPr>
          <p:spPr>
            <a:xfrm>
              <a:off x="4538690" y="1032150"/>
              <a:ext cx="327151" cy="301575"/>
            </a:xfrm>
            <a:custGeom>
              <a:rect b="b" l="l" r="r" t="t"/>
              <a:pathLst>
                <a:path extrusionOk="0" h="5836" w="6305">
                  <a:moveTo>
                    <a:pt x="3637" y="204"/>
                  </a:moveTo>
                  <a:cubicBezTo>
                    <a:pt x="3359" y="204"/>
                    <a:pt x="2940" y="367"/>
                    <a:pt x="2618" y="415"/>
                  </a:cubicBezTo>
                  <a:cubicBezTo>
                    <a:pt x="2602" y="431"/>
                    <a:pt x="2570" y="463"/>
                    <a:pt x="2554" y="495"/>
                  </a:cubicBezTo>
                  <a:cubicBezTo>
                    <a:pt x="1453" y="1484"/>
                    <a:pt x="1" y="2362"/>
                    <a:pt x="1182" y="4197"/>
                  </a:cubicBezTo>
                  <a:cubicBezTo>
                    <a:pt x="1213" y="4261"/>
                    <a:pt x="1166" y="4357"/>
                    <a:pt x="1182" y="4405"/>
                  </a:cubicBezTo>
                  <a:cubicBezTo>
                    <a:pt x="1469" y="4884"/>
                    <a:pt x="1660" y="5458"/>
                    <a:pt x="2059" y="5777"/>
                  </a:cubicBezTo>
                  <a:cubicBezTo>
                    <a:pt x="2116" y="5818"/>
                    <a:pt x="2203" y="5836"/>
                    <a:pt x="2307" y="5836"/>
                  </a:cubicBezTo>
                  <a:cubicBezTo>
                    <a:pt x="2611" y="5836"/>
                    <a:pt x="3054" y="5681"/>
                    <a:pt x="3256" y="5490"/>
                  </a:cubicBezTo>
                  <a:cubicBezTo>
                    <a:pt x="4134" y="4660"/>
                    <a:pt x="4948" y="3799"/>
                    <a:pt x="5730" y="2889"/>
                  </a:cubicBezTo>
                  <a:cubicBezTo>
                    <a:pt x="6017" y="2554"/>
                    <a:pt x="6161" y="2091"/>
                    <a:pt x="6304" y="1804"/>
                  </a:cubicBezTo>
                  <a:cubicBezTo>
                    <a:pt x="6177" y="0"/>
                    <a:pt x="4581" y="926"/>
                    <a:pt x="3863" y="272"/>
                  </a:cubicBezTo>
                  <a:cubicBezTo>
                    <a:pt x="3810" y="223"/>
                    <a:pt x="3732" y="204"/>
                    <a:pt x="3637" y="2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20"/>
            <p:cNvSpPr/>
            <p:nvPr/>
          </p:nvSpPr>
          <p:spPr>
            <a:xfrm>
              <a:off x="2258968" y="745309"/>
              <a:ext cx="376859" cy="195332"/>
            </a:xfrm>
            <a:custGeom>
              <a:rect b="b" l="l" r="r" t="t"/>
              <a:pathLst>
                <a:path extrusionOk="0" h="3780" w="7263">
                  <a:moveTo>
                    <a:pt x="4313" y="1"/>
                  </a:moveTo>
                  <a:cubicBezTo>
                    <a:pt x="2924" y="1"/>
                    <a:pt x="1700" y="843"/>
                    <a:pt x="368" y="1131"/>
                  </a:cubicBezTo>
                  <a:cubicBezTo>
                    <a:pt x="256" y="1162"/>
                    <a:pt x="128" y="1450"/>
                    <a:pt x="113" y="1625"/>
                  </a:cubicBezTo>
                  <a:cubicBezTo>
                    <a:pt x="1" y="3062"/>
                    <a:pt x="687" y="3780"/>
                    <a:pt x="2379" y="3780"/>
                  </a:cubicBezTo>
                  <a:cubicBezTo>
                    <a:pt x="3560" y="3668"/>
                    <a:pt x="4916" y="3556"/>
                    <a:pt x="6081" y="2391"/>
                  </a:cubicBezTo>
                  <a:cubicBezTo>
                    <a:pt x="7119" y="1354"/>
                    <a:pt x="7262" y="1210"/>
                    <a:pt x="6001" y="412"/>
                  </a:cubicBezTo>
                  <a:cubicBezTo>
                    <a:pt x="5762" y="285"/>
                    <a:pt x="5523" y="189"/>
                    <a:pt x="5267" y="141"/>
                  </a:cubicBezTo>
                  <a:cubicBezTo>
                    <a:pt x="4939" y="42"/>
                    <a:pt x="4622" y="1"/>
                    <a:pt x="43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20"/>
            <p:cNvSpPr/>
            <p:nvPr/>
          </p:nvSpPr>
          <p:spPr>
            <a:xfrm>
              <a:off x="6719879" y="695237"/>
              <a:ext cx="241017" cy="288708"/>
            </a:xfrm>
            <a:custGeom>
              <a:rect b="b" l="l" r="r" t="t"/>
              <a:pathLst>
                <a:path extrusionOk="0" h="5587" w="4645">
                  <a:moveTo>
                    <a:pt x="2188" y="1"/>
                  </a:moveTo>
                  <a:cubicBezTo>
                    <a:pt x="1026" y="1"/>
                    <a:pt x="0" y="961"/>
                    <a:pt x="0" y="2259"/>
                  </a:cubicBezTo>
                  <a:cubicBezTo>
                    <a:pt x="240" y="3249"/>
                    <a:pt x="447" y="4238"/>
                    <a:pt x="702" y="5196"/>
                  </a:cubicBezTo>
                  <a:cubicBezTo>
                    <a:pt x="734" y="5339"/>
                    <a:pt x="990" y="5483"/>
                    <a:pt x="1165" y="5531"/>
                  </a:cubicBezTo>
                  <a:cubicBezTo>
                    <a:pt x="1293" y="5569"/>
                    <a:pt x="1433" y="5586"/>
                    <a:pt x="1582" y="5586"/>
                  </a:cubicBezTo>
                  <a:cubicBezTo>
                    <a:pt x="2750" y="5586"/>
                    <a:pt x="4432" y="4491"/>
                    <a:pt x="4644" y="3472"/>
                  </a:cubicBezTo>
                  <a:cubicBezTo>
                    <a:pt x="4644" y="3312"/>
                    <a:pt x="4612" y="3153"/>
                    <a:pt x="4533" y="3009"/>
                  </a:cubicBezTo>
                  <a:cubicBezTo>
                    <a:pt x="4261" y="2323"/>
                    <a:pt x="4006" y="1637"/>
                    <a:pt x="3703" y="982"/>
                  </a:cubicBezTo>
                  <a:cubicBezTo>
                    <a:pt x="3559" y="695"/>
                    <a:pt x="3384" y="344"/>
                    <a:pt x="3128" y="216"/>
                  </a:cubicBezTo>
                  <a:cubicBezTo>
                    <a:pt x="2816" y="69"/>
                    <a:pt x="2497" y="1"/>
                    <a:pt x="21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20"/>
            <p:cNvSpPr/>
            <p:nvPr/>
          </p:nvSpPr>
          <p:spPr>
            <a:xfrm>
              <a:off x="5946446" y="1698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3064" y="0"/>
                  </a:moveTo>
                  <a:cubicBezTo>
                    <a:pt x="990" y="463"/>
                    <a:pt x="0" y="862"/>
                    <a:pt x="1117" y="3001"/>
                  </a:cubicBezTo>
                  <a:cubicBezTo>
                    <a:pt x="1532" y="3846"/>
                    <a:pt x="2203" y="4533"/>
                    <a:pt x="3033" y="4995"/>
                  </a:cubicBezTo>
                  <a:cubicBezTo>
                    <a:pt x="3352" y="5184"/>
                    <a:pt x="3600" y="5266"/>
                    <a:pt x="3803" y="5266"/>
                  </a:cubicBezTo>
                  <a:cubicBezTo>
                    <a:pt x="4219" y="5266"/>
                    <a:pt x="4451" y="4924"/>
                    <a:pt x="4740" y="4453"/>
                  </a:cubicBezTo>
                  <a:cubicBezTo>
                    <a:pt x="5011" y="4006"/>
                    <a:pt x="5283" y="3511"/>
                    <a:pt x="5666" y="3176"/>
                  </a:cubicBezTo>
                  <a:cubicBezTo>
                    <a:pt x="6272" y="2634"/>
                    <a:pt x="6320" y="2235"/>
                    <a:pt x="5618" y="1788"/>
                  </a:cubicBezTo>
                  <a:cubicBezTo>
                    <a:pt x="5442" y="1676"/>
                    <a:pt x="5331" y="1500"/>
                    <a:pt x="5171" y="1389"/>
                  </a:cubicBezTo>
                  <a:cubicBezTo>
                    <a:pt x="4437" y="894"/>
                    <a:pt x="3687" y="415"/>
                    <a:pt x="30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20"/>
            <p:cNvSpPr/>
            <p:nvPr/>
          </p:nvSpPr>
          <p:spPr>
            <a:xfrm>
              <a:off x="6247237" y="45647"/>
              <a:ext cx="335764" cy="216777"/>
            </a:xfrm>
            <a:custGeom>
              <a:rect b="b" l="l" r="r" t="t"/>
              <a:pathLst>
                <a:path extrusionOk="0" h="4195" w="6471">
                  <a:moveTo>
                    <a:pt x="1096" y="0"/>
                  </a:moveTo>
                  <a:cubicBezTo>
                    <a:pt x="296" y="0"/>
                    <a:pt x="1" y="388"/>
                    <a:pt x="76" y="1217"/>
                  </a:cubicBezTo>
                  <a:cubicBezTo>
                    <a:pt x="140" y="1903"/>
                    <a:pt x="92" y="2605"/>
                    <a:pt x="140" y="3292"/>
                  </a:cubicBezTo>
                  <a:cubicBezTo>
                    <a:pt x="180" y="3792"/>
                    <a:pt x="306" y="4195"/>
                    <a:pt x="788" y="4195"/>
                  </a:cubicBezTo>
                  <a:cubicBezTo>
                    <a:pt x="891" y="4195"/>
                    <a:pt x="1009" y="4177"/>
                    <a:pt x="1146" y="4137"/>
                  </a:cubicBezTo>
                  <a:cubicBezTo>
                    <a:pt x="2646" y="3707"/>
                    <a:pt x="4146" y="3292"/>
                    <a:pt x="5630" y="2861"/>
                  </a:cubicBezTo>
                  <a:cubicBezTo>
                    <a:pt x="5869" y="2781"/>
                    <a:pt x="6077" y="2621"/>
                    <a:pt x="6205" y="2398"/>
                  </a:cubicBezTo>
                  <a:cubicBezTo>
                    <a:pt x="6471" y="1678"/>
                    <a:pt x="5309" y="481"/>
                    <a:pt x="4526" y="481"/>
                  </a:cubicBezTo>
                  <a:cubicBezTo>
                    <a:pt x="4511" y="481"/>
                    <a:pt x="4496" y="482"/>
                    <a:pt x="4481" y="483"/>
                  </a:cubicBezTo>
                  <a:cubicBezTo>
                    <a:pt x="4383" y="489"/>
                    <a:pt x="4284" y="492"/>
                    <a:pt x="4185" y="492"/>
                  </a:cubicBezTo>
                  <a:cubicBezTo>
                    <a:pt x="3558" y="492"/>
                    <a:pt x="2912" y="374"/>
                    <a:pt x="2279" y="291"/>
                  </a:cubicBezTo>
                  <a:cubicBezTo>
                    <a:pt x="1928" y="211"/>
                    <a:pt x="1576" y="116"/>
                    <a:pt x="1241" y="4"/>
                  </a:cubicBezTo>
                  <a:cubicBezTo>
                    <a:pt x="1191" y="1"/>
                    <a:pt x="1142" y="0"/>
                    <a:pt x="10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20"/>
            <p:cNvSpPr/>
            <p:nvPr/>
          </p:nvSpPr>
          <p:spPr>
            <a:xfrm>
              <a:off x="5108413" y="1234195"/>
              <a:ext cx="233598" cy="367048"/>
            </a:xfrm>
            <a:custGeom>
              <a:rect b="b" l="l" r="r" t="t"/>
              <a:pathLst>
                <a:path extrusionOk="0" h="7103" w="4502">
                  <a:moveTo>
                    <a:pt x="1134" y="0"/>
                  </a:moveTo>
                  <a:cubicBezTo>
                    <a:pt x="1102" y="591"/>
                    <a:pt x="1070" y="958"/>
                    <a:pt x="1054" y="1325"/>
                  </a:cubicBezTo>
                  <a:cubicBezTo>
                    <a:pt x="1038" y="1548"/>
                    <a:pt x="1102" y="1836"/>
                    <a:pt x="990" y="1947"/>
                  </a:cubicBezTo>
                  <a:cubicBezTo>
                    <a:pt x="1" y="2921"/>
                    <a:pt x="336" y="4134"/>
                    <a:pt x="304" y="5299"/>
                  </a:cubicBezTo>
                  <a:cubicBezTo>
                    <a:pt x="276" y="6273"/>
                    <a:pt x="568" y="6740"/>
                    <a:pt x="1370" y="6740"/>
                  </a:cubicBezTo>
                  <a:cubicBezTo>
                    <a:pt x="1501" y="6740"/>
                    <a:pt x="1645" y="6728"/>
                    <a:pt x="1804" y="6703"/>
                  </a:cubicBezTo>
                  <a:cubicBezTo>
                    <a:pt x="1813" y="6701"/>
                    <a:pt x="1822" y="6700"/>
                    <a:pt x="1831" y="6700"/>
                  </a:cubicBezTo>
                  <a:cubicBezTo>
                    <a:pt x="1969" y="6700"/>
                    <a:pt x="2139" y="6922"/>
                    <a:pt x="2378" y="7102"/>
                  </a:cubicBezTo>
                  <a:cubicBezTo>
                    <a:pt x="2650" y="6607"/>
                    <a:pt x="2857" y="6208"/>
                    <a:pt x="3097" y="5825"/>
                  </a:cubicBezTo>
                  <a:cubicBezTo>
                    <a:pt x="3256" y="5554"/>
                    <a:pt x="3480" y="5315"/>
                    <a:pt x="3671" y="5059"/>
                  </a:cubicBezTo>
                  <a:cubicBezTo>
                    <a:pt x="3958" y="4660"/>
                    <a:pt x="4501" y="4213"/>
                    <a:pt x="4437" y="3862"/>
                  </a:cubicBezTo>
                  <a:cubicBezTo>
                    <a:pt x="4389" y="3447"/>
                    <a:pt x="3799" y="3096"/>
                    <a:pt x="3304" y="2570"/>
                  </a:cubicBezTo>
                  <a:cubicBezTo>
                    <a:pt x="3528" y="1325"/>
                    <a:pt x="1916" y="1149"/>
                    <a:pt x="11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20"/>
            <p:cNvSpPr/>
            <p:nvPr/>
          </p:nvSpPr>
          <p:spPr>
            <a:xfrm>
              <a:off x="5107583" y="172092"/>
              <a:ext cx="289636" cy="238480"/>
            </a:xfrm>
            <a:custGeom>
              <a:rect b="b" l="l" r="r" t="t"/>
              <a:pathLst>
                <a:path extrusionOk="0" h="4615" w="5582">
                  <a:moveTo>
                    <a:pt x="1947" y="0"/>
                  </a:moveTo>
                  <a:cubicBezTo>
                    <a:pt x="1771" y="0"/>
                    <a:pt x="1606" y="23"/>
                    <a:pt x="1469" y="95"/>
                  </a:cubicBezTo>
                  <a:cubicBezTo>
                    <a:pt x="910" y="414"/>
                    <a:pt x="447" y="861"/>
                    <a:pt x="112" y="1403"/>
                  </a:cubicBezTo>
                  <a:cubicBezTo>
                    <a:pt x="1" y="1579"/>
                    <a:pt x="431" y="2169"/>
                    <a:pt x="735" y="2472"/>
                  </a:cubicBezTo>
                  <a:cubicBezTo>
                    <a:pt x="1293" y="3095"/>
                    <a:pt x="1916" y="3637"/>
                    <a:pt x="2538" y="4196"/>
                  </a:cubicBezTo>
                  <a:cubicBezTo>
                    <a:pt x="2730" y="4372"/>
                    <a:pt x="2953" y="4595"/>
                    <a:pt x="3176" y="4611"/>
                  </a:cubicBezTo>
                  <a:cubicBezTo>
                    <a:pt x="3196" y="4613"/>
                    <a:pt x="3216" y="4614"/>
                    <a:pt x="3236" y="4614"/>
                  </a:cubicBezTo>
                  <a:cubicBezTo>
                    <a:pt x="4066" y="4614"/>
                    <a:pt x="5582" y="2741"/>
                    <a:pt x="5395" y="1978"/>
                  </a:cubicBezTo>
                  <a:cubicBezTo>
                    <a:pt x="4964" y="286"/>
                    <a:pt x="4661" y="63"/>
                    <a:pt x="2857" y="63"/>
                  </a:cubicBezTo>
                  <a:cubicBezTo>
                    <a:pt x="2568" y="63"/>
                    <a:pt x="2241" y="0"/>
                    <a:pt x="19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20"/>
            <p:cNvSpPr/>
            <p:nvPr/>
          </p:nvSpPr>
          <p:spPr>
            <a:xfrm>
              <a:off x="6906984" y="1923626"/>
              <a:ext cx="366897" cy="234243"/>
            </a:xfrm>
            <a:custGeom>
              <a:rect b="b" l="l" r="r" t="t"/>
              <a:pathLst>
                <a:path extrusionOk="0" h="4533" w="7071">
                  <a:moveTo>
                    <a:pt x="2523" y="0"/>
                  </a:moveTo>
                  <a:cubicBezTo>
                    <a:pt x="2076" y="160"/>
                    <a:pt x="1597" y="287"/>
                    <a:pt x="1134" y="399"/>
                  </a:cubicBezTo>
                  <a:cubicBezTo>
                    <a:pt x="1" y="591"/>
                    <a:pt x="368" y="1452"/>
                    <a:pt x="512" y="2027"/>
                  </a:cubicBezTo>
                  <a:cubicBezTo>
                    <a:pt x="591" y="2298"/>
                    <a:pt x="1246" y="2586"/>
                    <a:pt x="1645" y="2586"/>
                  </a:cubicBezTo>
                  <a:cubicBezTo>
                    <a:pt x="2331" y="2586"/>
                    <a:pt x="2906" y="2617"/>
                    <a:pt x="3273" y="3288"/>
                  </a:cubicBezTo>
                  <a:cubicBezTo>
                    <a:pt x="3368" y="3399"/>
                    <a:pt x="3496" y="3495"/>
                    <a:pt x="3640" y="3559"/>
                  </a:cubicBezTo>
                  <a:cubicBezTo>
                    <a:pt x="4342" y="3862"/>
                    <a:pt x="5060" y="4197"/>
                    <a:pt x="5794" y="4453"/>
                  </a:cubicBezTo>
                  <a:cubicBezTo>
                    <a:pt x="6000" y="4521"/>
                    <a:pt x="6229" y="4530"/>
                    <a:pt x="6464" y="4530"/>
                  </a:cubicBezTo>
                  <a:cubicBezTo>
                    <a:pt x="6542" y="4530"/>
                    <a:pt x="6620" y="4529"/>
                    <a:pt x="6698" y="4529"/>
                  </a:cubicBezTo>
                  <a:cubicBezTo>
                    <a:pt x="6769" y="4529"/>
                    <a:pt x="6841" y="4530"/>
                    <a:pt x="6911" y="4533"/>
                  </a:cubicBezTo>
                  <a:cubicBezTo>
                    <a:pt x="6911" y="4118"/>
                    <a:pt x="7071" y="3591"/>
                    <a:pt x="6879" y="3288"/>
                  </a:cubicBezTo>
                  <a:cubicBezTo>
                    <a:pt x="6528" y="2681"/>
                    <a:pt x="5874" y="2282"/>
                    <a:pt x="5539" y="1692"/>
                  </a:cubicBezTo>
                  <a:cubicBezTo>
                    <a:pt x="4837" y="479"/>
                    <a:pt x="3608" y="415"/>
                    <a:pt x="252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20"/>
            <p:cNvSpPr/>
            <p:nvPr/>
          </p:nvSpPr>
          <p:spPr>
            <a:xfrm>
              <a:off x="5813095" y="563314"/>
              <a:ext cx="271683" cy="285246"/>
            </a:xfrm>
            <a:custGeom>
              <a:rect b="b" l="l" r="r" t="t"/>
              <a:pathLst>
                <a:path extrusionOk="0" h="5520" w="5236">
                  <a:moveTo>
                    <a:pt x="2954" y="1"/>
                  </a:moveTo>
                  <a:cubicBezTo>
                    <a:pt x="2903" y="1"/>
                    <a:pt x="2855" y="8"/>
                    <a:pt x="2810" y="24"/>
                  </a:cubicBezTo>
                  <a:cubicBezTo>
                    <a:pt x="2443" y="152"/>
                    <a:pt x="2283" y="838"/>
                    <a:pt x="2076" y="1301"/>
                  </a:cubicBezTo>
                  <a:cubicBezTo>
                    <a:pt x="2012" y="1445"/>
                    <a:pt x="2091" y="1668"/>
                    <a:pt x="2091" y="1844"/>
                  </a:cubicBezTo>
                  <a:cubicBezTo>
                    <a:pt x="1022" y="2259"/>
                    <a:pt x="1" y="4333"/>
                    <a:pt x="272" y="5498"/>
                  </a:cubicBezTo>
                  <a:cubicBezTo>
                    <a:pt x="634" y="5498"/>
                    <a:pt x="1010" y="5520"/>
                    <a:pt x="1381" y="5520"/>
                  </a:cubicBezTo>
                  <a:cubicBezTo>
                    <a:pt x="1567" y="5520"/>
                    <a:pt x="1751" y="5514"/>
                    <a:pt x="1932" y="5498"/>
                  </a:cubicBezTo>
                  <a:cubicBezTo>
                    <a:pt x="2826" y="5403"/>
                    <a:pt x="3592" y="5083"/>
                    <a:pt x="3959" y="4142"/>
                  </a:cubicBezTo>
                  <a:cubicBezTo>
                    <a:pt x="4134" y="3663"/>
                    <a:pt x="4294" y="3104"/>
                    <a:pt x="4645" y="2769"/>
                  </a:cubicBezTo>
                  <a:cubicBezTo>
                    <a:pt x="5235" y="2179"/>
                    <a:pt x="5235" y="1716"/>
                    <a:pt x="4645" y="1189"/>
                  </a:cubicBezTo>
                  <a:cubicBezTo>
                    <a:pt x="4437" y="1014"/>
                    <a:pt x="4358" y="695"/>
                    <a:pt x="4150" y="567"/>
                  </a:cubicBezTo>
                  <a:cubicBezTo>
                    <a:pt x="3775" y="344"/>
                    <a:pt x="3302" y="1"/>
                    <a:pt x="29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20"/>
            <p:cNvSpPr/>
            <p:nvPr/>
          </p:nvSpPr>
          <p:spPr>
            <a:xfrm>
              <a:off x="6628765" y="1895567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862" y="0"/>
                  </a:moveTo>
                  <a:cubicBezTo>
                    <a:pt x="815" y="368"/>
                    <a:pt x="623" y="782"/>
                    <a:pt x="719" y="1102"/>
                  </a:cubicBezTo>
                  <a:cubicBezTo>
                    <a:pt x="958" y="1820"/>
                    <a:pt x="942" y="2410"/>
                    <a:pt x="511" y="3065"/>
                  </a:cubicBezTo>
                  <a:cubicBezTo>
                    <a:pt x="1" y="3831"/>
                    <a:pt x="384" y="4645"/>
                    <a:pt x="1261" y="4948"/>
                  </a:cubicBezTo>
                  <a:cubicBezTo>
                    <a:pt x="1486" y="5026"/>
                    <a:pt x="1736" y="5062"/>
                    <a:pt x="1998" y="5062"/>
                  </a:cubicBezTo>
                  <a:cubicBezTo>
                    <a:pt x="3023" y="5062"/>
                    <a:pt x="4219" y="4507"/>
                    <a:pt x="4677" y="3719"/>
                  </a:cubicBezTo>
                  <a:cubicBezTo>
                    <a:pt x="4820" y="3432"/>
                    <a:pt x="4932" y="3144"/>
                    <a:pt x="5028" y="2857"/>
                  </a:cubicBezTo>
                  <a:cubicBezTo>
                    <a:pt x="4804" y="2522"/>
                    <a:pt x="4613" y="2043"/>
                    <a:pt x="4278" y="1788"/>
                  </a:cubicBezTo>
                  <a:cubicBezTo>
                    <a:pt x="3480" y="1213"/>
                    <a:pt x="2634" y="671"/>
                    <a:pt x="1772" y="192"/>
                  </a:cubicBezTo>
                  <a:cubicBezTo>
                    <a:pt x="1517" y="64"/>
                    <a:pt x="1166" y="64"/>
                    <a:pt x="8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20"/>
            <p:cNvSpPr/>
            <p:nvPr/>
          </p:nvSpPr>
          <p:spPr>
            <a:xfrm>
              <a:off x="4974285" y="692292"/>
              <a:ext cx="257414" cy="218482"/>
            </a:xfrm>
            <a:custGeom>
              <a:rect b="b" l="l" r="r" t="t"/>
              <a:pathLst>
                <a:path extrusionOk="0" h="4228" w="4961">
                  <a:moveTo>
                    <a:pt x="2537" y="1"/>
                  </a:moveTo>
                  <a:cubicBezTo>
                    <a:pt x="2511" y="1"/>
                    <a:pt x="2484" y="1"/>
                    <a:pt x="2458" y="2"/>
                  </a:cubicBezTo>
                  <a:cubicBezTo>
                    <a:pt x="1245" y="2"/>
                    <a:pt x="654" y="353"/>
                    <a:pt x="160" y="1678"/>
                  </a:cubicBezTo>
                  <a:cubicBezTo>
                    <a:pt x="0" y="2125"/>
                    <a:pt x="0" y="2891"/>
                    <a:pt x="287" y="3210"/>
                  </a:cubicBezTo>
                  <a:cubicBezTo>
                    <a:pt x="721" y="3699"/>
                    <a:pt x="1217" y="4227"/>
                    <a:pt x="1866" y="4227"/>
                  </a:cubicBezTo>
                  <a:cubicBezTo>
                    <a:pt x="2149" y="4227"/>
                    <a:pt x="2460" y="4127"/>
                    <a:pt x="2809" y="3880"/>
                  </a:cubicBezTo>
                  <a:cubicBezTo>
                    <a:pt x="3096" y="3673"/>
                    <a:pt x="3591" y="3816"/>
                    <a:pt x="3958" y="3689"/>
                  </a:cubicBezTo>
                  <a:cubicBezTo>
                    <a:pt x="4261" y="3593"/>
                    <a:pt x="4724" y="3353"/>
                    <a:pt x="4756" y="3114"/>
                  </a:cubicBezTo>
                  <a:cubicBezTo>
                    <a:pt x="4960" y="1558"/>
                    <a:pt x="4266" y="1"/>
                    <a:pt x="25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20"/>
            <p:cNvSpPr/>
            <p:nvPr/>
          </p:nvSpPr>
          <p:spPr>
            <a:xfrm>
              <a:off x="6112070" y="1331289"/>
              <a:ext cx="178908" cy="350460"/>
            </a:xfrm>
            <a:custGeom>
              <a:rect b="b" l="l" r="r" t="t"/>
              <a:pathLst>
                <a:path extrusionOk="0" h="6782" w="3448">
                  <a:moveTo>
                    <a:pt x="2591" y="0"/>
                  </a:moveTo>
                  <a:cubicBezTo>
                    <a:pt x="2478" y="0"/>
                    <a:pt x="2366" y="31"/>
                    <a:pt x="2266" y="100"/>
                  </a:cubicBezTo>
                  <a:cubicBezTo>
                    <a:pt x="1915" y="340"/>
                    <a:pt x="1644" y="691"/>
                    <a:pt x="1484" y="1090"/>
                  </a:cubicBezTo>
                  <a:cubicBezTo>
                    <a:pt x="1037" y="2271"/>
                    <a:pt x="686" y="3484"/>
                    <a:pt x="271" y="4680"/>
                  </a:cubicBezTo>
                  <a:cubicBezTo>
                    <a:pt x="0" y="5431"/>
                    <a:pt x="240" y="6260"/>
                    <a:pt x="910" y="6548"/>
                  </a:cubicBezTo>
                  <a:cubicBezTo>
                    <a:pt x="1232" y="6678"/>
                    <a:pt x="1569" y="6782"/>
                    <a:pt x="1879" y="6782"/>
                  </a:cubicBezTo>
                  <a:cubicBezTo>
                    <a:pt x="2291" y="6782"/>
                    <a:pt x="2654" y="6599"/>
                    <a:pt x="2873" y="6053"/>
                  </a:cubicBezTo>
                  <a:cubicBezTo>
                    <a:pt x="3192" y="5271"/>
                    <a:pt x="3336" y="4409"/>
                    <a:pt x="3447" y="3978"/>
                  </a:cubicBezTo>
                  <a:cubicBezTo>
                    <a:pt x="3447" y="2670"/>
                    <a:pt x="3447" y="1776"/>
                    <a:pt x="3447" y="882"/>
                  </a:cubicBezTo>
                  <a:cubicBezTo>
                    <a:pt x="3435" y="407"/>
                    <a:pt x="3001" y="0"/>
                    <a:pt x="25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20"/>
            <p:cNvSpPr/>
            <p:nvPr/>
          </p:nvSpPr>
          <p:spPr>
            <a:xfrm>
              <a:off x="6934329" y="390362"/>
              <a:ext cx="302297" cy="330100"/>
            </a:xfrm>
            <a:custGeom>
              <a:rect b="b" l="l" r="r" t="t"/>
              <a:pathLst>
                <a:path extrusionOk="0" h="6388" w="5826">
                  <a:moveTo>
                    <a:pt x="1893" y="1"/>
                  </a:moveTo>
                  <a:cubicBezTo>
                    <a:pt x="1699" y="1"/>
                    <a:pt x="1500" y="33"/>
                    <a:pt x="1309" y="68"/>
                  </a:cubicBezTo>
                  <a:cubicBezTo>
                    <a:pt x="831" y="164"/>
                    <a:pt x="112" y="547"/>
                    <a:pt x="49" y="898"/>
                  </a:cubicBezTo>
                  <a:cubicBezTo>
                    <a:pt x="1" y="1488"/>
                    <a:pt x="192" y="2063"/>
                    <a:pt x="607" y="2494"/>
                  </a:cubicBezTo>
                  <a:cubicBezTo>
                    <a:pt x="1900" y="3706"/>
                    <a:pt x="3320" y="4808"/>
                    <a:pt x="4693" y="5925"/>
                  </a:cubicBezTo>
                  <a:cubicBezTo>
                    <a:pt x="4980" y="6116"/>
                    <a:pt x="5267" y="6260"/>
                    <a:pt x="5570" y="6388"/>
                  </a:cubicBezTo>
                  <a:lnTo>
                    <a:pt x="5826" y="6164"/>
                  </a:lnTo>
                  <a:cubicBezTo>
                    <a:pt x="5299" y="4967"/>
                    <a:pt x="4852" y="3738"/>
                    <a:pt x="4246" y="2573"/>
                  </a:cubicBezTo>
                  <a:cubicBezTo>
                    <a:pt x="3911" y="1919"/>
                    <a:pt x="3240" y="1424"/>
                    <a:pt x="2969" y="754"/>
                  </a:cubicBezTo>
                  <a:cubicBezTo>
                    <a:pt x="2717" y="152"/>
                    <a:pt x="2316" y="1"/>
                    <a:pt x="18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20"/>
            <p:cNvSpPr/>
            <p:nvPr/>
          </p:nvSpPr>
          <p:spPr>
            <a:xfrm>
              <a:off x="5844591" y="-10419"/>
              <a:ext cx="300636" cy="237498"/>
            </a:xfrm>
            <a:custGeom>
              <a:rect b="b" l="l" r="r" t="t"/>
              <a:pathLst>
                <a:path extrusionOk="0" h="4596" w="5794">
                  <a:moveTo>
                    <a:pt x="1154" y="1"/>
                  </a:moveTo>
                  <a:cubicBezTo>
                    <a:pt x="809" y="1"/>
                    <a:pt x="402" y="113"/>
                    <a:pt x="240" y="275"/>
                  </a:cubicBezTo>
                  <a:cubicBezTo>
                    <a:pt x="16" y="514"/>
                    <a:pt x="0" y="1265"/>
                    <a:pt x="192" y="1504"/>
                  </a:cubicBezTo>
                  <a:cubicBezTo>
                    <a:pt x="1022" y="2493"/>
                    <a:pt x="1931" y="3403"/>
                    <a:pt x="2937" y="4217"/>
                  </a:cubicBezTo>
                  <a:cubicBezTo>
                    <a:pt x="3200" y="4437"/>
                    <a:pt x="3743" y="4596"/>
                    <a:pt x="4140" y="4596"/>
                  </a:cubicBezTo>
                  <a:cubicBezTo>
                    <a:pt x="4319" y="4596"/>
                    <a:pt x="4469" y="4563"/>
                    <a:pt x="4549" y="4488"/>
                  </a:cubicBezTo>
                  <a:cubicBezTo>
                    <a:pt x="5107" y="3978"/>
                    <a:pt x="5347" y="3164"/>
                    <a:pt x="5793" y="2334"/>
                  </a:cubicBezTo>
                  <a:cubicBezTo>
                    <a:pt x="5602" y="2142"/>
                    <a:pt x="5410" y="1967"/>
                    <a:pt x="5187" y="1823"/>
                  </a:cubicBezTo>
                  <a:cubicBezTo>
                    <a:pt x="3974" y="1201"/>
                    <a:pt x="2761" y="578"/>
                    <a:pt x="1500" y="52"/>
                  </a:cubicBezTo>
                  <a:cubicBezTo>
                    <a:pt x="1404" y="17"/>
                    <a:pt x="1283" y="1"/>
                    <a:pt x="11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20"/>
            <p:cNvSpPr/>
            <p:nvPr/>
          </p:nvSpPr>
          <p:spPr>
            <a:xfrm>
              <a:off x="5685608" y="918313"/>
              <a:ext cx="288183" cy="229075"/>
            </a:xfrm>
            <a:custGeom>
              <a:rect b="b" l="l" r="r" t="t"/>
              <a:pathLst>
                <a:path extrusionOk="0" h="4433" w="5554">
                  <a:moveTo>
                    <a:pt x="2394" y="1"/>
                  </a:moveTo>
                  <a:cubicBezTo>
                    <a:pt x="2027" y="256"/>
                    <a:pt x="1692" y="527"/>
                    <a:pt x="1373" y="831"/>
                  </a:cubicBezTo>
                  <a:cubicBezTo>
                    <a:pt x="1069" y="1166"/>
                    <a:pt x="926" y="1629"/>
                    <a:pt x="638" y="1964"/>
                  </a:cubicBezTo>
                  <a:cubicBezTo>
                    <a:pt x="0" y="2698"/>
                    <a:pt x="399" y="3544"/>
                    <a:pt x="734" y="4054"/>
                  </a:cubicBezTo>
                  <a:cubicBezTo>
                    <a:pt x="895" y="4291"/>
                    <a:pt x="1554" y="4433"/>
                    <a:pt x="2017" y="4433"/>
                  </a:cubicBezTo>
                  <a:cubicBezTo>
                    <a:pt x="2242" y="4433"/>
                    <a:pt x="2421" y="4399"/>
                    <a:pt x="2474" y="4326"/>
                  </a:cubicBezTo>
                  <a:cubicBezTo>
                    <a:pt x="3048" y="3480"/>
                    <a:pt x="3958" y="3719"/>
                    <a:pt x="4628" y="3368"/>
                  </a:cubicBezTo>
                  <a:cubicBezTo>
                    <a:pt x="4979" y="3177"/>
                    <a:pt x="5522" y="2905"/>
                    <a:pt x="5538" y="2650"/>
                  </a:cubicBezTo>
                  <a:cubicBezTo>
                    <a:pt x="5554" y="2283"/>
                    <a:pt x="5267" y="1788"/>
                    <a:pt x="4963" y="1517"/>
                  </a:cubicBezTo>
                  <a:cubicBezTo>
                    <a:pt x="4405" y="1054"/>
                    <a:pt x="3798" y="623"/>
                    <a:pt x="3176" y="256"/>
                  </a:cubicBezTo>
                  <a:cubicBezTo>
                    <a:pt x="3016" y="160"/>
                    <a:pt x="2809" y="129"/>
                    <a:pt x="2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20"/>
            <p:cNvSpPr/>
            <p:nvPr/>
          </p:nvSpPr>
          <p:spPr>
            <a:xfrm>
              <a:off x="4922086" y="1755531"/>
              <a:ext cx="212064" cy="278322"/>
            </a:xfrm>
            <a:custGeom>
              <a:rect b="b" l="l" r="r" t="t"/>
              <a:pathLst>
                <a:path extrusionOk="0" h="5386" w="4087">
                  <a:moveTo>
                    <a:pt x="1056" y="1"/>
                  </a:moveTo>
                  <a:cubicBezTo>
                    <a:pt x="741" y="1"/>
                    <a:pt x="440" y="232"/>
                    <a:pt x="352" y="684"/>
                  </a:cubicBezTo>
                  <a:cubicBezTo>
                    <a:pt x="208" y="1434"/>
                    <a:pt x="80" y="2168"/>
                    <a:pt x="1" y="2918"/>
                  </a:cubicBezTo>
                  <a:cubicBezTo>
                    <a:pt x="1" y="3221"/>
                    <a:pt x="80" y="3508"/>
                    <a:pt x="240" y="3764"/>
                  </a:cubicBezTo>
                  <a:cubicBezTo>
                    <a:pt x="511" y="4211"/>
                    <a:pt x="767" y="4785"/>
                    <a:pt x="1182" y="4977"/>
                  </a:cubicBezTo>
                  <a:cubicBezTo>
                    <a:pt x="1734" y="5253"/>
                    <a:pt x="2345" y="5385"/>
                    <a:pt x="2965" y="5385"/>
                  </a:cubicBezTo>
                  <a:cubicBezTo>
                    <a:pt x="3062" y="5385"/>
                    <a:pt x="3159" y="5382"/>
                    <a:pt x="3256" y="5376"/>
                  </a:cubicBezTo>
                  <a:cubicBezTo>
                    <a:pt x="3576" y="5360"/>
                    <a:pt x="3815" y="4626"/>
                    <a:pt x="4086" y="4227"/>
                  </a:cubicBezTo>
                  <a:cubicBezTo>
                    <a:pt x="3512" y="2535"/>
                    <a:pt x="2794" y="1131"/>
                    <a:pt x="1469" y="141"/>
                  </a:cubicBezTo>
                  <a:cubicBezTo>
                    <a:pt x="1341" y="47"/>
                    <a:pt x="1197" y="1"/>
                    <a:pt x="105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20"/>
            <p:cNvSpPr/>
            <p:nvPr/>
          </p:nvSpPr>
          <p:spPr>
            <a:xfrm>
              <a:off x="4142894" y="1502691"/>
              <a:ext cx="314698" cy="173525"/>
            </a:xfrm>
            <a:custGeom>
              <a:rect b="b" l="l" r="r" t="t"/>
              <a:pathLst>
                <a:path extrusionOk="0" h="3358" w="6065">
                  <a:moveTo>
                    <a:pt x="4527" y="1"/>
                  </a:moveTo>
                  <a:cubicBezTo>
                    <a:pt x="4472" y="1"/>
                    <a:pt x="4421" y="8"/>
                    <a:pt x="4373" y="23"/>
                  </a:cubicBezTo>
                  <a:cubicBezTo>
                    <a:pt x="3112" y="438"/>
                    <a:pt x="1947" y="1076"/>
                    <a:pt x="750" y="1667"/>
                  </a:cubicBezTo>
                  <a:cubicBezTo>
                    <a:pt x="479" y="1810"/>
                    <a:pt x="271" y="2098"/>
                    <a:pt x="0" y="2353"/>
                  </a:cubicBezTo>
                  <a:cubicBezTo>
                    <a:pt x="192" y="2576"/>
                    <a:pt x="303" y="2816"/>
                    <a:pt x="431" y="2848"/>
                  </a:cubicBezTo>
                  <a:cubicBezTo>
                    <a:pt x="1596" y="3023"/>
                    <a:pt x="2777" y="3103"/>
                    <a:pt x="3926" y="3310"/>
                  </a:cubicBezTo>
                  <a:cubicBezTo>
                    <a:pt x="4108" y="3342"/>
                    <a:pt x="4275" y="3357"/>
                    <a:pt x="4429" y="3357"/>
                  </a:cubicBezTo>
                  <a:cubicBezTo>
                    <a:pt x="5446" y="3357"/>
                    <a:pt x="5858" y="2689"/>
                    <a:pt x="5969" y="1635"/>
                  </a:cubicBezTo>
                  <a:cubicBezTo>
                    <a:pt x="6001" y="1300"/>
                    <a:pt x="6065" y="789"/>
                    <a:pt x="5905" y="677"/>
                  </a:cubicBezTo>
                  <a:cubicBezTo>
                    <a:pt x="5498" y="382"/>
                    <a:pt x="4929" y="1"/>
                    <a:pt x="45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20"/>
            <p:cNvSpPr/>
            <p:nvPr/>
          </p:nvSpPr>
          <p:spPr>
            <a:xfrm>
              <a:off x="2188868" y="1964965"/>
              <a:ext cx="284655" cy="192748"/>
            </a:xfrm>
            <a:custGeom>
              <a:rect b="b" l="l" r="r" t="t"/>
              <a:pathLst>
                <a:path extrusionOk="0" h="3730" w="5486">
                  <a:moveTo>
                    <a:pt x="722" y="0"/>
                  </a:moveTo>
                  <a:cubicBezTo>
                    <a:pt x="149" y="0"/>
                    <a:pt x="0" y="390"/>
                    <a:pt x="346" y="924"/>
                  </a:cubicBezTo>
                  <a:cubicBezTo>
                    <a:pt x="889" y="1786"/>
                    <a:pt x="1511" y="2599"/>
                    <a:pt x="2214" y="3334"/>
                  </a:cubicBezTo>
                  <a:cubicBezTo>
                    <a:pt x="2445" y="3565"/>
                    <a:pt x="2928" y="3729"/>
                    <a:pt x="3310" y="3729"/>
                  </a:cubicBezTo>
                  <a:cubicBezTo>
                    <a:pt x="3455" y="3729"/>
                    <a:pt x="3585" y="3705"/>
                    <a:pt x="3682" y="3653"/>
                  </a:cubicBezTo>
                  <a:cubicBezTo>
                    <a:pt x="4320" y="3318"/>
                    <a:pt x="5485" y="3270"/>
                    <a:pt x="5166" y="1993"/>
                  </a:cubicBezTo>
                  <a:lnTo>
                    <a:pt x="5437" y="1865"/>
                  </a:lnTo>
                  <a:cubicBezTo>
                    <a:pt x="5150" y="1418"/>
                    <a:pt x="4943" y="716"/>
                    <a:pt x="4560" y="605"/>
                  </a:cubicBezTo>
                  <a:cubicBezTo>
                    <a:pt x="3379" y="269"/>
                    <a:pt x="2150" y="158"/>
                    <a:pt x="921" y="14"/>
                  </a:cubicBezTo>
                  <a:cubicBezTo>
                    <a:pt x="850" y="5"/>
                    <a:pt x="784" y="0"/>
                    <a:pt x="7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20"/>
            <p:cNvSpPr/>
            <p:nvPr/>
          </p:nvSpPr>
          <p:spPr>
            <a:xfrm>
              <a:off x="3275856" y="787992"/>
              <a:ext cx="241017" cy="229799"/>
            </a:xfrm>
            <a:custGeom>
              <a:rect b="b" l="l" r="r" t="t"/>
              <a:pathLst>
                <a:path extrusionOk="0" h="4447" w="4645">
                  <a:moveTo>
                    <a:pt x="2473" y="1"/>
                  </a:moveTo>
                  <a:cubicBezTo>
                    <a:pt x="2161" y="1"/>
                    <a:pt x="1823" y="84"/>
                    <a:pt x="1469" y="257"/>
                  </a:cubicBezTo>
                  <a:cubicBezTo>
                    <a:pt x="942" y="512"/>
                    <a:pt x="511" y="943"/>
                    <a:pt x="1" y="1326"/>
                  </a:cubicBezTo>
                  <a:cubicBezTo>
                    <a:pt x="448" y="1853"/>
                    <a:pt x="735" y="2252"/>
                    <a:pt x="1070" y="2603"/>
                  </a:cubicBezTo>
                  <a:cubicBezTo>
                    <a:pt x="1645" y="3193"/>
                    <a:pt x="2155" y="3879"/>
                    <a:pt x="2841" y="4310"/>
                  </a:cubicBezTo>
                  <a:cubicBezTo>
                    <a:pt x="2982" y="4404"/>
                    <a:pt x="3194" y="4447"/>
                    <a:pt x="3419" y="4447"/>
                  </a:cubicBezTo>
                  <a:cubicBezTo>
                    <a:pt x="3731" y="4447"/>
                    <a:pt x="4067" y="4363"/>
                    <a:pt x="4262" y="4215"/>
                  </a:cubicBezTo>
                  <a:cubicBezTo>
                    <a:pt x="4549" y="4007"/>
                    <a:pt x="4645" y="3385"/>
                    <a:pt x="4613" y="2906"/>
                  </a:cubicBezTo>
                  <a:cubicBezTo>
                    <a:pt x="4597" y="2427"/>
                    <a:pt x="4326" y="1964"/>
                    <a:pt x="4182" y="1485"/>
                  </a:cubicBezTo>
                  <a:cubicBezTo>
                    <a:pt x="3874" y="527"/>
                    <a:pt x="3255" y="1"/>
                    <a:pt x="24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20"/>
            <p:cNvSpPr/>
            <p:nvPr/>
          </p:nvSpPr>
          <p:spPr>
            <a:xfrm>
              <a:off x="3164091" y="1540982"/>
              <a:ext cx="277442" cy="179829"/>
            </a:xfrm>
            <a:custGeom>
              <a:rect b="b" l="l" r="r" t="t"/>
              <a:pathLst>
                <a:path extrusionOk="0" h="3480" w="5347">
                  <a:moveTo>
                    <a:pt x="4756" y="0"/>
                  </a:moveTo>
                  <a:cubicBezTo>
                    <a:pt x="3352" y="48"/>
                    <a:pt x="1963" y="176"/>
                    <a:pt x="591" y="351"/>
                  </a:cubicBezTo>
                  <a:cubicBezTo>
                    <a:pt x="351" y="367"/>
                    <a:pt x="0" y="750"/>
                    <a:pt x="0" y="958"/>
                  </a:cubicBezTo>
                  <a:cubicBezTo>
                    <a:pt x="80" y="1931"/>
                    <a:pt x="1820" y="3463"/>
                    <a:pt x="3017" y="3479"/>
                  </a:cubicBezTo>
                  <a:cubicBezTo>
                    <a:pt x="3096" y="3447"/>
                    <a:pt x="3559" y="3479"/>
                    <a:pt x="3703" y="3272"/>
                  </a:cubicBezTo>
                  <a:cubicBezTo>
                    <a:pt x="4293" y="2442"/>
                    <a:pt x="4820" y="1580"/>
                    <a:pt x="5283" y="686"/>
                  </a:cubicBezTo>
                  <a:cubicBezTo>
                    <a:pt x="5347" y="559"/>
                    <a:pt x="4932" y="0"/>
                    <a:pt x="47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20"/>
            <p:cNvSpPr/>
            <p:nvPr/>
          </p:nvSpPr>
          <p:spPr>
            <a:xfrm>
              <a:off x="1745594" y="1962381"/>
              <a:ext cx="294825" cy="227628"/>
            </a:xfrm>
            <a:custGeom>
              <a:rect b="b" l="l" r="r" t="t"/>
              <a:pathLst>
                <a:path extrusionOk="0" h="4405" w="5682">
                  <a:moveTo>
                    <a:pt x="2809" y="0"/>
                  </a:moveTo>
                  <a:lnTo>
                    <a:pt x="2474" y="160"/>
                  </a:lnTo>
                  <a:cubicBezTo>
                    <a:pt x="2649" y="926"/>
                    <a:pt x="2857" y="1676"/>
                    <a:pt x="3048" y="2554"/>
                  </a:cubicBezTo>
                  <a:cubicBezTo>
                    <a:pt x="2330" y="2394"/>
                    <a:pt x="1788" y="2234"/>
                    <a:pt x="1245" y="2155"/>
                  </a:cubicBezTo>
                  <a:cubicBezTo>
                    <a:pt x="1130" y="2141"/>
                    <a:pt x="1016" y="2131"/>
                    <a:pt x="906" y="2131"/>
                  </a:cubicBezTo>
                  <a:cubicBezTo>
                    <a:pt x="514" y="2131"/>
                    <a:pt x="183" y="2260"/>
                    <a:pt x="96" y="2809"/>
                  </a:cubicBezTo>
                  <a:cubicBezTo>
                    <a:pt x="0" y="3479"/>
                    <a:pt x="128" y="4118"/>
                    <a:pt x="862" y="4213"/>
                  </a:cubicBezTo>
                  <a:cubicBezTo>
                    <a:pt x="1207" y="4264"/>
                    <a:pt x="1556" y="4280"/>
                    <a:pt x="1912" y="4280"/>
                  </a:cubicBezTo>
                  <a:cubicBezTo>
                    <a:pt x="2446" y="4280"/>
                    <a:pt x="2994" y="4245"/>
                    <a:pt x="3559" y="4245"/>
                  </a:cubicBezTo>
                  <a:cubicBezTo>
                    <a:pt x="3415" y="3783"/>
                    <a:pt x="3336" y="3463"/>
                    <a:pt x="3192" y="2985"/>
                  </a:cubicBezTo>
                  <a:lnTo>
                    <a:pt x="3192" y="2985"/>
                  </a:lnTo>
                  <a:cubicBezTo>
                    <a:pt x="3830" y="3479"/>
                    <a:pt x="4293" y="3878"/>
                    <a:pt x="4804" y="4213"/>
                  </a:cubicBezTo>
                  <a:cubicBezTo>
                    <a:pt x="5043" y="4357"/>
                    <a:pt x="5346" y="4341"/>
                    <a:pt x="5634" y="4405"/>
                  </a:cubicBezTo>
                  <a:cubicBezTo>
                    <a:pt x="5666" y="4134"/>
                    <a:pt x="5682" y="3846"/>
                    <a:pt x="5666" y="3575"/>
                  </a:cubicBezTo>
                  <a:cubicBezTo>
                    <a:pt x="5522" y="1708"/>
                    <a:pt x="3623" y="1325"/>
                    <a:pt x="28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20"/>
            <p:cNvSpPr/>
            <p:nvPr/>
          </p:nvSpPr>
          <p:spPr>
            <a:xfrm>
              <a:off x="4076633" y="328664"/>
              <a:ext cx="271631" cy="202153"/>
            </a:xfrm>
            <a:custGeom>
              <a:rect b="b" l="l" r="r" t="t"/>
              <a:pathLst>
                <a:path extrusionOk="0" h="3912" w="5235">
                  <a:moveTo>
                    <a:pt x="3714" y="0"/>
                  </a:moveTo>
                  <a:cubicBezTo>
                    <a:pt x="3710" y="0"/>
                    <a:pt x="3706" y="1"/>
                    <a:pt x="3703" y="1"/>
                  </a:cubicBezTo>
                  <a:cubicBezTo>
                    <a:pt x="2729" y="240"/>
                    <a:pt x="1676" y="384"/>
                    <a:pt x="814" y="879"/>
                  </a:cubicBezTo>
                  <a:cubicBezTo>
                    <a:pt x="48" y="1294"/>
                    <a:pt x="0" y="2507"/>
                    <a:pt x="591" y="2682"/>
                  </a:cubicBezTo>
                  <a:cubicBezTo>
                    <a:pt x="2027" y="3145"/>
                    <a:pt x="3495" y="3464"/>
                    <a:pt x="5235" y="3911"/>
                  </a:cubicBezTo>
                  <a:cubicBezTo>
                    <a:pt x="4804" y="2507"/>
                    <a:pt x="4517" y="1453"/>
                    <a:pt x="4166" y="432"/>
                  </a:cubicBezTo>
                  <a:cubicBezTo>
                    <a:pt x="4104" y="261"/>
                    <a:pt x="3846" y="0"/>
                    <a:pt x="37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20"/>
            <p:cNvSpPr/>
            <p:nvPr/>
          </p:nvSpPr>
          <p:spPr>
            <a:xfrm>
              <a:off x="1549304" y="1363017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2366" y="1"/>
                  </a:moveTo>
                  <a:cubicBezTo>
                    <a:pt x="2232" y="1"/>
                    <a:pt x="2127" y="23"/>
                    <a:pt x="2091" y="77"/>
                  </a:cubicBezTo>
                  <a:cubicBezTo>
                    <a:pt x="1421" y="1098"/>
                    <a:pt x="687" y="2119"/>
                    <a:pt x="304" y="3237"/>
                  </a:cubicBezTo>
                  <a:cubicBezTo>
                    <a:pt x="1" y="4194"/>
                    <a:pt x="1118" y="4449"/>
                    <a:pt x="1756" y="4705"/>
                  </a:cubicBezTo>
                  <a:cubicBezTo>
                    <a:pt x="1779" y="4713"/>
                    <a:pt x="1806" y="4717"/>
                    <a:pt x="1836" y="4717"/>
                  </a:cubicBezTo>
                  <a:cubicBezTo>
                    <a:pt x="2154" y="4717"/>
                    <a:pt x="2803" y="4274"/>
                    <a:pt x="2905" y="3939"/>
                  </a:cubicBezTo>
                  <a:cubicBezTo>
                    <a:pt x="3225" y="3013"/>
                    <a:pt x="3320" y="2008"/>
                    <a:pt x="3544" y="747"/>
                  </a:cubicBezTo>
                  <a:cubicBezTo>
                    <a:pt x="3496" y="683"/>
                    <a:pt x="3352" y="316"/>
                    <a:pt x="3081" y="156"/>
                  </a:cubicBezTo>
                  <a:cubicBezTo>
                    <a:pt x="2900" y="66"/>
                    <a:pt x="2593" y="1"/>
                    <a:pt x="23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20"/>
            <p:cNvSpPr/>
            <p:nvPr/>
          </p:nvSpPr>
          <p:spPr>
            <a:xfrm>
              <a:off x="5365100" y="635347"/>
              <a:ext cx="264211" cy="145310"/>
            </a:xfrm>
            <a:custGeom>
              <a:rect b="b" l="l" r="r" t="t"/>
              <a:pathLst>
                <a:path extrusionOk="0" h="2812" w="5092">
                  <a:moveTo>
                    <a:pt x="3884" y="0"/>
                  </a:moveTo>
                  <a:cubicBezTo>
                    <a:pt x="3597" y="0"/>
                    <a:pt x="3301" y="51"/>
                    <a:pt x="3017" y="51"/>
                  </a:cubicBezTo>
                  <a:cubicBezTo>
                    <a:pt x="2897" y="53"/>
                    <a:pt x="2777" y="54"/>
                    <a:pt x="2657" y="54"/>
                  </a:cubicBezTo>
                  <a:cubicBezTo>
                    <a:pt x="2473" y="54"/>
                    <a:pt x="2288" y="52"/>
                    <a:pt x="2103" y="52"/>
                  </a:cubicBezTo>
                  <a:cubicBezTo>
                    <a:pt x="1715" y="52"/>
                    <a:pt x="1326" y="61"/>
                    <a:pt x="942" y="115"/>
                  </a:cubicBezTo>
                  <a:cubicBezTo>
                    <a:pt x="145" y="210"/>
                    <a:pt x="1" y="849"/>
                    <a:pt x="352" y="1375"/>
                  </a:cubicBezTo>
                  <a:cubicBezTo>
                    <a:pt x="719" y="1918"/>
                    <a:pt x="1373" y="2285"/>
                    <a:pt x="1980" y="2812"/>
                  </a:cubicBezTo>
                  <a:cubicBezTo>
                    <a:pt x="3065" y="2333"/>
                    <a:pt x="4007" y="2030"/>
                    <a:pt x="4821" y="1519"/>
                  </a:cubicBezTo>
                  <a:cubicBezTo>
                    <a:pt x="5092" y="1343"/>
                    <a:pt x="5060" y="625"/>
                    <a:pt x="5012" y="178"/>
                  </a:cubicBezTo>
                  <a:cubicBezTo>
                    <a:pt x="5012" y="83"/>
                    <a:pt x="4358" y="35"/>
                    <a:pt x="3991" y="3"/>
                  </a:cubicBezTo>
                  <a:cubicBezTo>
                    <a:pt x="3955" y="1"/>
                    <a:pt x="3920" y="0"/>
                    <a:pt x="38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20"/>
            <p:cNvSpPr/>
            <p:nvPr/>
          </p:nvSpPr>
          <p:spPr>
            <a:xfrm>
              <a:off x="4903043" y="896042"/>
              <a:ext cx="234428" cy="201843"/>
            </a:xfrm>
            <a:custGeom>
              <a:rect b="b" l="l" r="r" t="t"/>
              <a:pathLst>
                <a:path extrusionOk="0" h="3906" w="4518">
                  <a:moveTo>
                    <a:pt x="336" y="1"/>
                  </a:moveTo>
                  <a:lnTo>
                    <a:pt x="1" y="161"/>
                  </a:lnTo>
                  <a:cubicBezTo>
                    <a:pt x="128" y="1086"/>
                    <a:pt x="224" y="1980"/>
                    <a:pt x="416" y="2874"/>
                  </a:cubicBezTo>
                  <a:cubicBezTo>
                    <a:pt x="542" y="3531"/>
                    <a:pt x="945" y="3905"/>
                    <a:pt x="1465" y="3905"/>
                  </a:cubicBezTo>
                  <a:cubicBezTo>
                    <a:pt x="1665" y="3905"/>
                    <a:pt x="1882" y="3850"/>
                    <a:pt x="2107" y="3735"/>
                  </a:cubicBezTo>
                  <a:cubicBezTo>
                    <a:pt x="2889" y="3336"/>
                    <a:pt x="3623" y="2826"/>
                    <a:pt x="4517" y="2251"/>
                  </a:cubicBezTo>
                  <a:cubicBezTo>
                    <a:pt x="3288" y="990"/>
                    <a:pt x="1724" y="623"/>
                    <a:pt x="3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20"/>
            <p:cNvSpPr/>
            <p:nvPr/>
          </p:nvSpPr>
          <p:spPr>
            <a:xfrm>
              <a:off x="4652116" y="557940"/>
              <a:ext cx="220366" cy="184635"/>
            </a:xfrm>
            <a:custGeom>
              <a:rect b="b" l="l" r="r" t="t"/>
              <a:pathLst>
                <a:path extrusionOk="0" h="3573" w="4247">
                  <a:moveTo>
                    <a:pt x="2554" y="0"/>
                  </a:moveTo>
                  <a:cubicBezTo>
                    <a:pt x="2548" y="0"/>
                    <a:pt x="2543" y="1"/>
                    <a:pt x="2539" y="1"/>
                  </a:cubicBezTo>
                  <a:cubicBezTo>
                    <a:pt x="1501" y="49"/>
                    <a:pt x="1" y="1182"/>
                    <a:pt x="1" y="1916"/>
                  </a:cubicBezTo>
                  <a:cubicBezTo>
                    <a:pt x="1" y="2461"/>
                    <a:pt x="1380" y="3573"/>
                    <a:pt x="2285" y="3573"/>
                  </a:cubicBezTo>
                  <a:cubicBezTo>
                    <a:pt x="2387" y="3573"/>
                    <a:pt x="2483" y="3558"/>
                    <a:pt x="2570" y="3528"/>
                  </a:cubicBezTo>
                  <a:cubicBezTo>
                    <a:pt x="3273" y="3288"/>
                    <a:pt x="3704" y="2315"/>
                    <a:pt x="4246" y="1660"/>
                  </a:cubicBezTo>
                  <a:cubicBezTo>
                    <a:pt x="4025" y="901"/>
                    <a:pt x="3129" y="0"/>
                    <a:pt x="2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20"/>
            <p:cNvSpPr/>
            <p:nvPr/>
          </p:nvSpPr>
          <p:spPr>
            <a:xfrm>
              <a:off x="2939678" y="282312"/>
              <a:ext cx="191309" cy="256721"/>
            </a:xfrm>
            <a:custGeom>
              <a:rect b="b" l="l" r="r" t="t"/>
              <a:pathLst>
                <a:path extrusionOk="0" h="4968" w="3687">
                  <a:moveTo>
                    <a:pt x="2209" y="0"/>
                  </a:moveTo>
                  <a:cubicBezTo>
                    <a:pt x="2000" y="0"/>
                    <a:pt x="1471" y="227"/>
                    <a:pt x="1389" y="419"/>
                  </a:cubicBezTo>
                  <a:cubicBezTo>
                    <a:pt x="878" y="1616"/>
                    <a:pt x="463" y="2845"/>
                    <a:pt x="80" y="4074"/>
                  </a:cubicBezTo>
                  <a:cubicBezTo>
                    <a:pt x="0" y="4329"/>
                    <a:pt x="176" y="4664"/>
                    <a:pt x="240" y="4968"/>
                  </a:cubicBezTo>
                  <a:cubicBezTo>
                    <a:pt x="511" y="4888"/>
                    <a:pt x="846" y="4888"/>
                    <a:pt x="1022" y="4728"/>
                  </a:cubicBezTo>
                  <a:cubicBezTo>
                    <a:pt x="1804" y="3994"/>
                    <a:pt x="2538" y="3228"/>
                    <a:pt x="3272" y="2462"/>
                  </a:cubicBezTo>
                  <a:cubicBezTo>
                    <a:pt x="3416" y="2302"/>
                    <a:pt x="3495" y="2063"/>
                    <a:pt x="3687" y="1664"/>
                  </a:cubicBezTo>
                  <a:cubicBezTo>
                    <a:pt x="3256" y="1090"/>
                    <a:pt x="2793" y="531"/>
                    <a:pt x="2282" y="20"/>
                  </a:cubicBezTo>
                  <a:cubicBezTo>
                    <a:pt x="2269" y="7"/>
                    <a:pt x="2243" y="0"/>
                    <a:pt x="2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20"/>
            <p:cNvSpPr/>
            <p:nvPr/>
          </p:nvSpPr>
          <p:spPr>
            <a:xfrm>
              <a:off x="3943283" y="1241584"/>
              <a:ext cx="293216" cy="260649"/>
            </a:xfrm>
            <a:custGeom>
              <a:rect b="b" l="l" r="r" t="t"/>
              <a:pathLst>
                <a:path extrusionOk="0" h="5044" w="5651">
                  <a:moveTo>
                    <a:pt x="5172" y="1"/>
                  </a:moveTo>
                  <a:lnTo>
                    <a:pt x="1" y="4054"/>
                  </a:lnTo>
                  <a:cubicBezTo>
                    <a:pt x="458" y="4487"/>
                    <a:pt x="839" y="5044"/>
                    <a:pt x="1357" y="5044"/>
                  </a:cubicBezTo>
                  <a:cubicBezTo>
                    <a:pt x="1509" y="5044"/>
                    <a:pt x="1672" y="4996"/>
                    <a:pt x="1852" y="4884"/>
                  </a:cubicBezTo>
                  <a:cubicBezTo>
                    <a:pt x="5650" y="2475"/>
                    <a:pt x="3975" y="3911"/>
                    <a:pt x="5347" y="799"/>
                  </a:cubicBezTo>
                  <a:cubicBezTo>
                    <a:pt x="5395" y="607"/>
                    <a:pt x="5411" y="432"/>
                    <a:pt x="5411" y="240"/>
                  </a:cubicBezTo>
                  <a:lnTo>
                    <a:pt x="5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20"/>
            <p:cNvSpPr/>
            <p:nvPr/>
          </p:nvSpPr>
          <p:spPr>
            <a:xfrm>
              <a:off x="2411361" y="1723752"/>
              <a:ext cx="198781" cy="218895"/>
            </a:xfrm>
            <a:custGeom>
              <a:rect b="b" l="l" r="r" t="t"/>
              <a:pathLst>
                <a:path extrusionOk="0" h="4236" w="3831">
                  <a:moveTo>
                    <a:pt x="986" y="1"/>
                  </a:moveTo>
                  <a:cubicBezTo>
                    <a:pt x="930" y="1"/>
                    <a:pt x="877" y="8"/>
                    <a:pt x="830" y="22"/>
                  </a:cubicBezTo>
                  <a:cubicBezTo>
                    <a:pt x="463" y="134"/>
                    <a:pt x="272" y="836"/>
                    <a:pt x="0" y="1283"/>
                  </a:cubicBezTo>
                  <a:cubicBezTo>
                    <a:pt x="192" y="1666"/>
                    <a:pt x="272" y="2033"/>
                    <a:pt x="495" y="2256"/>
                  </a:cubicBezTo>
                  <a:cubicBezTo>
                    <a:pt x="1070" y="2815"/>
                    <a:pt x="1660" y="3341"/>
                    <a:pt x="2298" y="3820"/>
                  </a:cubicBezTo>
                  <a:cubicBezTo>
                    <a:pt x="2570" y="4028"/>
                    <a:pt x="2937" y="4107"/>
                    <a:pt x="3272" y="4235"/>
                  </a:cubicBezTo>
                  <a:cubicBezTo>
                    <a:pt x="3416" y="3740"/>
                    <a:pt x="3831" y="3118"/>
                    <a:pt x="3671" y="2735"/>
                  </a:cubicBezTo>
                  <a:cubicBezTo>
                    <a:pt x="3304" y="1953"/>
                    <a:pt x="2809" y="1235"/>
                    <a:pt x="2203" y="628"/>
                  </a:cubicBezTo>
                  <a:cubicBezTo>
                    <a:pt x="1911" y="309"/>
                    <a:pt x="1364" y="1"/>
                    <a:pt x="9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20"/>
            <p:cNvSpPr/>
            <p:nvPr/>
          </p:nvSpPr>
          <p:spPr>
            <a:xfrm>
              <a:off x="4354853" y="577628"/>
              <a:ext cx="119912" cy="341572"/>
            </a:xfrm>
            <a:custGeom>
              <a:rect b="b" l="l" r="r" t="t"/>
              <a:pathLst>
                <a:path extrusionOk="0" h="6610" w="2311">
                  <a:moveTo>
                    <a:pt x="508" y="0"/>
                  </a:moveTo>
                  <a:cubicBezTo>
                    <a:pt x="353" y="0"/>
                    <a:pt x="184" y="1"/>
                    <a:pt x="1" y="3"/>
                  </a:cubicBezTo>
                  <a:cubicBezTo>
                    <a:pt x="495" y="2253"/>
                    <a:pt x="974" y="4439"/>
                    <a:pt x="1453" y="6610"/>
                  </a:cubicBezTo>
                  <a:lnTo>
                    <a:pt x="1900" y="6610"/>
                  </a:lnTo>
                  <a:cubicBezTo>
                    <a:pt x="1996" y="5668"/>
                    <a:pt x="2123" y="4743"/>
                    <a:pt x="2155" y="3817"/>
                  </a:cubicBezTo>
                  <a:cubicBezTo>
                    <a:pt x="2187" y="3258"/>
                    <a:pt x="1980" y="2684"/>
                    <a:pt x="2043" y="2141"/>
                  </a:cubicBezTo>
                  <a:cubicBezTo>
                    <a:pt x="2279" y="157"/>
                    <a:pt x="2311" y="0"/>
                    <a:pt x="5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20"/>
            <p:cNvSpPr/>
            <p:nvPr/>
          </p:nvSpPr>
          <p:spPr>
            <a:xfrm>
              <a:off x="1789439" y="1100566"/>
              <a:ext cx="216215" cy="214916"/>
            </a:xfrm>
            <a:custGeom>
              <a:rect b="b" l="l" r="r" t="t"/>
              <a:pathLst>
                <a:path extrusionOk="0" h="4159" w="4167">
                  <a:moveTo>
                    <a:pt x="3815" y="1"/>
                  </a:moveTo>
                  <a:cubicBezTo>
                    <a:pt x="2794" y="607"/>
                    <a:pt x="1709" y="1102"/>
                    <a:pt x="799" y="1820"/>
                  </a:cubicBezTo>
                  <a:cubicBezTo>
                    <a:pt x="1" y="2459"/>
                    <a:pt x="671" y="3145"/>
                    <a:pt x="1070" y="3751"/>
                  </a:cubicBezTo>
                  <a:cubicBezTo>
                    <a:pt x="1260" y="4027"/>
                    <a:pt x="1496" y="4158"/>
                    <a:pt x="1743" y="4158"/>
                  </a:cubicBezTo>
                  <a:cubicBezTo>
                    <a:pt x="1954" y="4158"/>
                    <a:pt x="2173" y="4063"/>
                    <a:pt x="2379" y="3879"/>
                  </a:cubicBezTo>
                  <a:cubicBezTo>
                    <a:pt x="3432" y="2953"/>
                    <a:pt x="3624" y="1597"/>
                    <a:pt x="4166" y="400"/>
                  </a:cubicBezTo>
                  <a:lnTo>
                    <a:pt x="38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20"/>
            <p:cNvSpPr/>
            <p:nvPr/>
          </p:nvSpPr>
          <p:spPr>
            <a:xfrm>
              <a:off x="5157291" y="1951116"/>
              <a:ext cx="241017" cy="127586"/>
            </a:xfrm>
            <a:custGeom>
              <a:rect b="b" l="l" r="r" t="t"/>
              <a:pathLst>
                <a:path extrusionOk="0" h="2469" w="4645">
                  <a:moveTo>
                    <a:pt x="3171" y="1"/>
                  </a:moveTo>
                  <a:cubicBezTo>
                    <a:pt x="2768" y="1"/>
                    <a:pt x="2362" y="29"/>
                    <a:pt x="1963" y="91"/>
                  </a:cubicBezTo>
                  <a:cubicBezTo>
                    <a:pt x="240" y="362"/>
                    <a:pt x="0" y="857"/>
                    <a:pt x="702" y="2468"/>
                  </a:cubicBezTo>
                  <a:cubicBezTo>
                    <a:pt x="1293" y="2373"/>
                    <a:pt x="1835" y="2357"/>
                    <a:pt x="2330" y="2197"/>
                  </a:cubicBezTo>
                  <a:cubicBezTo>
                    <a:pt x="3000" y="1990"/>
                    <a:pt x="3671" y="1718"/>
                    <a:pt x="4293" y="1367"/>
                  </a:cubicBezTo>
                  <a:cubicBezTo>
                    <a:pt x="4533" y="1160"/>
                    <a:pt x="4644" y="841"/>
                    <a:pt x="4596" y="521"/>
                  </a:cubicBezTo>
                  <a:cubicBezTo>
                    <a:pt x="4533" y="298"/>
                    <a:pt x="4134" y="59"/>
                    <a:pt x="3846" y="27"/>
                  </a:cubicBezTo>
                  <a:cubicBezTo>
                    <a:pt x="3623" y="9"/>
                    <a:pt x="3397" y="1"/>
                    <a:pt x="31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20"/>
            <p:cNvSpPr/>
            <p:nvPr/>
          </p:nvSpPr>
          <p:spPr>
            <a:xfrm>
              <a:off x="1798571" y="391344"/>
              <a:ext cx="130912" cy="154767"/>
            </a:xfrm>
            <a:custGeom>
              <a:rect b="b" l="l" r="r" t="t"/>
              <a:pathLst>
                <a:path extrusionOk="0" h="2995" w="2523">
                  <a:moveTo>
                    <a:pt x="2267" y="1"/>
                  </a:moveTo>
                  <a:cubicBezTo>
                    <a:pt x="1979" y="208"/>
                    <a:pt x="1596" y="320"/>
                    <a:pt x="1405" y="591"/>
                  </a:cubicBezTo>
                  <a:cubicBezTo>
                    <a:pt x="910" y="1294"/>
                    <a:pt x="415" y="1996"/>
                    <a:pt x="0" y="2746"/>
                  </a:cubicBezTo>
                  <a:cubicBezTo>
                    <a:pt x="206" y="2914"/>
                    <a:pt x="450" y="2995"/>
                    <a:pt x="691" y="2995"/>
                  </a:cubicBezTo>
                  <a:cubicBezTo>
                    <a:pt x="1069" y="2995"/>
                    <a:pt x="1440" y="2797"/>
                    <a:pt x="1644" y="2427"/>
                  </a:cubicBezTo>
                  <a:cubicBezTo>
                    <a:pt x="1900" y="1980"/>
                    <a:pt x="2139" y="1517"/>
                    <a:pt x="2378" y="1054"/>
                  </a:cubicBezTo>
                  <a:cubicBezTo>
                    <a:pt x="2522" y="799"/>
                    <a:pt x="2315" y="368"/>
                    <a:pt x="22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20"/>
            <p:cNvSpPr/>
            <p:nvPr/>
          </p:nvSpPr>
          <p:spPr>
            <a:xfrm>
              <a:off x="1715759" y="201701"/>
              <a:ext cx="131742" cy="183550"/>
            </a:xfrm>
            <a:custGeom>
              <a:rect b="b" l="l" r="r" t="t"/>
              <a:pathLst>
                <a:path extrusionOk="0" h="3552" w="2539">
                  <a:moveTo>
                    <a:pt x="1469" y="0"/>
                  </a:moveTo>
                  <a:cubicBezTo>
                    <a:pt x="1421" y="112"/>
                    <a:pt x="1357" y="208"/>
                    <a:pt x="1309" y="304"/>
                  </a:cubicBezTo>
                  <a:cubicBezTo>
                    <a:pt x="814" y="1293"/>
                    <a:pt x="447" y="2362"/>
                    <a:pt x="1" y="3463"/>
                  </a:cubicBezTo>
                  <a:cubicBezTo>
                    <a:pt x="231" y="3523"/>
                    <a:pt x="427" y="3552"/>
                    <a:pt x="593" y="3552"/>
                  </a:cubicBezTo>
                  <a:cubicBezTo>
                    <a:pt x="1096" y="3552"/>
                    <a:pt x="1333" y="3289"/>
                    <a:pt x="1453" y="2809"/>
                  </a:cubicBezTo>
                  <a:cubicBezTo>
                    <a:pt x="1533" y="2522"/>
                    <a:pt x="1660" y="2251"/>
                    <a:pt x="1820" y="1995"/>
                  </a:cubicBezTo>
                  <a:cubicBezTo>
                    <a:pt x="2059" y="1580"/>
                    <a:pt x="2299" y="1149"/>
                    <a:pt x="2538" y="734"/>
                  </a:cubicBezTo>
                  <a:cubicBezTo>
                    <a:pt x="2155" y="527"/>
                    <a:pt x="1804" y="272"/>
                    <a:pt x="14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20"/>
            <p:cNvSpPr/>
            <p:nvPr/>
          </p:nvSpPr>
          <p:spPr>
            <a:xfrm>
              <a:off x="5236783" y="1569092"/>
              <a:ext cx="234376" cy="204478"/>
            </a:xfrm>
            <a:custGeom>
              <a:rect b="b" l="l" r="r" t="t"/>
              <a:pathLst>
                <a:path extrusionOk="0" h="3957" w="4517">
                  <a:moveTo>
                    <a:pt x="3852" y="1"/>
                  </a:moveTo>
                  <a:cubicBezTo>
                    <a:pt x="3660" y="1"/>
                    <a:pt x="3429" y="29"/>
                    <a:pt x="3272" y="78"/>
                  </a:cubicBezTo>
                  <a:cubicBezTo>
                    <a:pt x="1405" y="621"/>
                    <a:pt x="1006" y="2408"/>
                    <a:pt x="0" y="3957"/>
                  </a:cubicBezTo>
                  <a:cubicBezTo>
                    <a:pt x="287" y="3829"/>
                    <a:pt x="575" y="3733"/>
                    <a:pt x="878" y="3653"/>
                  </a:cubicBezTo>
                  <a:cubicBezTo>
                    <a:pt x="2394" y="3414"/>
                    <a:pt x="3320" y="2265"/>
                    <a:pt x="4325" y="1291"/>
                  </a:cubicBezTo>
                  <a:cubicBezTo>
                    <a:pt x="4517" y="1116"/>
                    <a:pt x="4341" y="446"/>
                    <a:pt x="4197" y="78"/>
                  </a:cubicBezTo>
                  <a:cubicBezTo>
                    <a:pt x="4174" y="25"/>
                    <a:pt x="4030" y="1"/>
                    <a:pt x="38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20"/>
            <p:cNvSpPr/>
            <p:nvPr/>
          </p:nvSpPr>
          <p:spPr>
            <a:xfrm>
              <a:off x="1781189" y="793004"/>
              <a:ext cx="139992" cy="265403"/>
            </a:xfrm>
            <a:custGeom>
              <a:rect b="b" l="l" r="r" t="t"/>
              <a:pathLst>
                <a:path extrusionOk="0" h="5136" w="2698">
                  <a:moveTo>
                    <a:pt x="2267" y="0"/>
                  </a:moveTo>
                  <a:cubicBezTo>
                    <a:pt x="2043" y="160"/>
                    <a:pt x="1756" y="287"/>
                    <a:pt x="1612" y="511"/>
                  </a:cubicBezTo>
                  <a:cubicBezTo>
                    <a:pt x="1293" y="894"/>
                    <a:pt x="1054" y="1341"/>
                    <a:pt x="862" y="1803"/>
                  </a:cubicBezTo>
                  <a:cubicBezTo>
                    <a:pt x="527" y="2681"/>
                    <a:pt x="272" y="3591"/>
                    <a:pt x="16" y="4485"/>
                  </a:cubicBezTo>
                  <a:cubicBezTo>
                    <a:pt x="0" y="4708"/>
                    <a:pt x="80" y="4931"/>
                    <a:pt x="240" y="5107"/>
                  </a:cubicBezTo>
                  <a:cubicBezTo>
                    <a:pt x="254" y="5127"/>
                    <a:pt x="296" y="5136"/>
                    <a:pt x="350" y="5136"/>
                  </a:cubicBezTo>
                  <a:cubicBezTo>
                    <a:pt x="472" y="5136"/>
                    <a:pt x="657" y="5089"/>
                    <a:pt x="734" y="5011"/>
                  </a:cubicBezTo>
                  <a:cubicBezTo>
                    <a:pt x="1772" y="4038"/>
                    <a:pt x="2650" y="2968"/>
                    <a:pt x="2697" y="1420"/>
                  </a:cubicBezTo>
                  <a:cubicBezTo>
                    <a:pt x="2681" y="1197"/>
                    <a:pt x="2650" y="974"/>
                    <a:pt x="2602" y="750"/>
                  </a:cubicBezTo>
                  <a:cubicBezTo>
                    <a:pt x="2506" y="495"/>
                    <a:pt x="2394" y="239"/>
                    <a:pt x="22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20"/>
            <p:cNvSpPr/>
            <p:nvPr/>
          </p:nvSpPr>
          <p:spPr>
            <a:xfrm>
              <a:off x="4866618" y="2161377"/>
              <a:ext cx="225296" cy="163913"/>
            </a:xfrm>
            <a:custGeom>
              <a:rect b="b" l="l" r="r" t="t"/>
              <a:pathLst>
                <a:path extrusionOk="0" h="3172" w="4342">
                  <a:moveTo>
                    <a:pt x="1901" y="0"/>
                  </a:moveTo>
                  <a:cubicBezTo>
                    <a:pt x="1576" y="0"/>
                    <a:pt x="1217" y="85"/>
                    <a:pt x="814" y="251"/>
                  </a:cubicBezTo>
                  <a:cubicBezTo>
                    <a:pt x="176" y="522"/>
                    <a:pt x="0" y="953"/>
                    <a:pt x="559" y="1352"/>
                  </a:cubicBezTo>
                  <a:cubicBezTo>
                    <a:pt x="1517" y="2038"/>
                    <a:pt x="2554" y="2597"/>
                    <a:pt x="3511" y="3171"/>
                  </a:cubicBezTo>
                  <a:cubicBezTo>
                    <a:pt x="3926" y="2964"/>
                    <a:pt x="4230" y="2916"/>
                    <a:pt x="4278" y="2788"/>
                  </a:cubicBezTo>
                  <a:cubicBezTo>
                    <a:pt x="4341" y="2533"/>
                    <a:pt x="4325" y="2278"/>
                    <a:pt x="4214" y="2038"/>
                  </a:cubicBezTo>
                  <a:cubicBezTo>
                    <a:pt x="4054" y="1719"/>
                    <a:pt x="3751" y="1480"/>
                    <a:pt x="3575" y="1160"/>
                  </a:cubicBezTo>
                  <a:cubicBezTo>
                    <a:pt x="3111" y="372"/>
                    <a:pt x="2581" y="0"/>
                    <a:pt x="19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20"/>
            <p:cNvSpPr/>
            <p:nvPr/>
          </p:nvSpPr>
          <p:spPr>
            <a:xfrm>
              <a:off x="4899722" y="-28402"/>
              <a:ext cx="116020" cy="249022"/>
            </a:xfrm>
            <a:custGeom>
              <a:rect b="b" l="l" r="r" t="t"/>
              <a:pathLst>
                <a:path extrusionOk="0" h="4819" w="2236">
                  <a:moveTo>
                    <a:pt x="208" y="1"/>
                  </a:moveTo>
                  <a:lnTo>
                    <a:pt x="208" y="1"/>
                  </a:lnTo>
                  <a:cubicBezTo>
                    <a:pt x="288" y="432"/>
                    <a:pt x="448" y="831"/>
                    <a:pt x="432" y="1261"/>
                  </a:cubicBezTo>
                  <a:cubicBezTo>
                    <a:pt x="400" y="1676"/>
                    <a:pt x="144" y="2075"/>
                    <a:pt x="97" y="2506"/>
                  </a:cubicBezTo>
                  <a:cubicBezTo>
                    <a:pt x="17" y="2985"/>
                    <a:pt x="1" y="3496"/>
                    <a:pt x="49" y="3990"/>
                  </a:cubicBezTo>
                  <a:cubicBezTo>
                    <a:pt x="117" y="4633"/>
                    <a:pt x="583" y="4819"/>
                    <a:pt x="1077" y="4819"/>
                  </a:cubicBezTo>
                  <a:cubicBezTo>
                    <a:pt x="1160" y="4819"/>
                    <a:pt x="1243" y="4814"/>
                    <a:pt x="1325" y="4804"/>
                  </a:cubicBezTo>
                  <a:cubicBezTo>
                    <a:pt x="1980" y="4725"/>
                    <a:pt x="1884" y="4230"/>
                    <a:pt x="1756" y="3735"/>
                  </a:cubicBezTo>
                  <a:cubicBezTo>
                    <a:pt x="1645" y="3320"/>
                    <a:pt x="1629" y="2889"/>
                    <a:pt x="1724" y="2474"/>
                  </a:cubicBezTo>
                  <a:cubicBezTo>
                    <a:pt x="2235" y="751"/>
                    <a:pt x="2028" y="368"/>
                    <a:pt x="2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20"/>
            <p:cNvSpPr/>
            <p:nvPr/>
          </p:nvSpPr>
          <p:spPr>
            <a:xfrm>
              <a:off x="2289633" y="1556380"/>
              <a:ext cx="221975" cy="124847"/>
            </a:xfrm>
            <a:custGeom>
              <a:rect b="b" l="l" r="r" t="t"/>
              <a:pathLst>
                <a:path extrusionOk="0" h="2416" w="4278">
                  <a:moveTo>
                    <a:pt x="559" y="0"/>
                  </a:moveTo>
                  <a:cubicBezTo>
                    <a:pt x="439" y="0"/>
                    <a:pt x="352" y="14"/>
                    <a:pt x="335" y="53"/>
                  </a:cubicBezTo>
                  <a:cubicBezTo>
                    <a:pt x="96" y="548"/>
                    <a:pt x="0" y="1106"/>
                    <a:pt x="32" y="1649"/>
                  </a:cubicBezTo>
                  <a:cubicBezTo>
                    <a:pt x="64" y="1888"/>
                    <a:pt x="703" y="2048"/>
                    <a:pt x="1086" y="2192"/>
                  </a:cubicBezTo>
                  <a:cubicBezTo>
                    <a:pt x="1133" y="2205"/>
                    <a:pt x="1185" y="2209"/>
                    <a:pt x="1238" y="2209"/>
                  </a:cubicBezTo>
                  <a:cubicBezTo>
                    <a:pt x="1381" y="2209"/>
                    <a:pt x="1537" y="2176"/>
                    <a:pt x="1676" y="2176"/>
                  </a:cubicBezTo>
                  <a:lnTo>
                    <a:pt x="1804" y="2415"/>
                  </a:lnTo>
                  <a:cubicBezTo>
                    <a:pt x="2554" y="2032"/>
                    <a:pt x="3336" y="1649"/>
                    <a:pt x="4086" y="1218"/>
                  </a:cubicBezTo>
                  <a:cubicBezTo>
                    <a:pt x="4230" y="1138"/>
                    <a:pt x="4277" y="835"/>
                    <a:pt x="4277" y="644"/>
                  </a:cubicBezTo>
                  <a:cubicBezTo>
                    <a:pt x="4277" y="564"/>
                    <a:pt x="3974" y="468"/>
                    <a:pt x="3783" y="436"/>
                  </a:cubicBezTo>
                  <a:cubicBezTo>
                    <a:pt x="2985" y="308"/>
                    <a:pt x="2171" y="181"/>
                    <a:pt x="1357" y="69"/>
                  </a:cubicBezTo>
                  <a:cubicBezTo>
                    <a:pt x="1128" y="48"/>
                    <a:pt x="784" y="0"/>
                    <a:pt x="5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20"/>
            <p:cNvSpPr/>
            <p:nvPr/>
          </p:nvSpPr>
          <p:spPr>
            <a:xfrm>
              <a:off x="3948264" y="1552350"/>
              <a:ext cx="168167" cy="175178"/>
            </a:xfrm>
            <a:custGeom>
              <a:rect b="b" l="l" r="r" t="t"/>
              <a:pathLst>
                <a:path extrusionOk="0" h="3390" w="3241">
                  <a:moveTo>
                    <a:pt x="988" y="0"/>
                  </a:moveTo>
                  <a:cubicBezTo>
                    <a:pt x="389" y="0"/>
                    <a:pt x="480" y="1036"/>
                    <a:pt x="336" y="1599"/>
                  </a:cubicBezTo>
                  <a:cubicBezTo>
                    <a:pt x="304" y="1759"/>
                    <a:pt x="240" y="1919"/>
                    <a:pt x="192" y="2078"/>
                  </a:cubicBezTo>
                  <a:lnTo>
                    <a:pt x="1" y="2286"/>
                  </a:lnTo>
                  <a:cubicBezTo>
                    <a:pt x="400" y="2653"/>
                    <a:pt x="735" y="3195"/>
                    <a:pt x="1198" y="3355"/>
                  </a:cubicBezTo>
                  <a:cubicBezTo>
                    <a:pt x="1268" y="3378"/>
                    <a:pt x="1346" y="3389"/>
                    <a:pt x="1429" y="3389"/>
                  </a:cubicBezTo>
                  <a:cubicBezTo>
                    <a:pt x="2140" y="3389"/>
                    <a:pt x="3240" y="2601"/>
                    <a:pt x="3240" y="2158"/>
                  </a:cubicBezTo>
                  <a:cubicBezTo>
                    <a:pt x="3240" y="2126"/>
                    <a:pt x="3240" y="2078"/>
                    <a:pt x="3224" y="2062"/>
                  </a:cubicBezTo>
                  <a:cubicBezTo>
                    <a:pt x="2554" y="1344"/>
                    <a:pt x="2027" y="275"/>
                    <a:pt x="1198" y="35"/>
                  </a:cubicBezTo>
                  <a:cubicBezTo>
                    <a:pt x="1120" y="11"/>
                    <a:pt x="1050" y="0"/>
                    <a:pt x="9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20"/>
            <p:cNvSpPr/>
            <p:nvPr/>
          </p:nvSpPr>
          <p:spPr>
            <a:xfrm>
              <a:off x="2641533" y="950764"/>
              <a:ext cx="177300" cy="151666"/>
            </a:xfrm>
            <a:custGeom>
              <a:rect b="b" l="l" r="r" t="t"/>
              <a:pathLst>
                <a:path extrusionOk="0" h="2935" w="3417">
                  <a:moveTo>
                    <a:pt x="2345" y="0"/>
                  </a:moveTo>
                  <a:cubicBezTo>
                    <a:pt x="2275" y="0"/>
                    <a:pt x="2206" y="14"/>
                    <a:pt x="2140" y="43"/>
                  </a:cubicBezTo>
                  <a:cubicBezTo>
                    <a:pt x="1358" y="426"/>
                    <a:pt x="703" y="1049"/>
                    <a:pt x="1" y="1559"/>
                  </a:cubicBezTo>
                  <a:cubicBezTo>
                    <a:pt x="400" y="2038"/>
                    <a:pt x="735" y="2820"/>
                    <a:pt x="1214" y="2916"/>
                  </a:cubicBezTo>
                  <a:cubicBezTo>
                    <a:pt x="1287" y="2929"/>
                    <a:pt x="1361" y="2935"/>
                    <a:pt x="1436" y="2935"/>
                  </a:cubicBezTo>
                  <a:cubicBezTo>
                    <a:pt x="2376" y="2935"/>
                    <a:pt x="3416" y="1967"/>
                    <a:pt x="3416" y="1272"/>
                  </a:cubicBezTo>
                  <a:cubicBezTo>
                    <a:pt x="3416" y="698"/>
                    <a:pt x="2851" y="0"/>
                    <a:pt x="23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20"/>
            <p:cNvSpPr/>
            <p:nvPr/>
          </p:nvSpPr>
          <p:spPr>
            <a:xfrm>
              <a:off x="3400904" y="534325"/>
              <a:ext cx="183059" cy="171509"/>
            </a:xfrm>
            <a:custGeom>
              <a:rect b="b" l="l" r="r" t="t"/>
              <a:pathLst>
                <a:path extrusionOk="0" h="3319" w="3528">
                  <a:moveTo>
                    <a:pt x="2601" y="1"/>
                  </a:moveTo>
                  <a:cubicBezTo>
                    <a:pt x="2395" y="1"/>
                    <a:pt x="2010" y="226"/>
                    <a:pt x="1868" y="426"/>
                  </a:cubicBezTo>
                  <a:cubicBezTo>
                    <a:pt x="1182" y="1335"/>
                    <a:pt x="559" y="2277"/>
                    <a:pt x="1" y="3075"/>
                  </a:cubicBezTo>
                  <a:cubicBezTo>
                    <a:pt x="447" y="3139"/>
                    <a:pt x="894" y="3235"/>
                    <a:pt x="1341" y="3282"/>
                  </a:cubicBezTo>
                  <a:cubicBezTo>
                    <a:pt x="1429" y="3306"/>
                    <a:pt x="1521" y="3318"/>
                    <a:pt x="1614" y="3318"/>
                  </a:cubicBezTo>
                  <a:cubicBezTo>
                    <a:pt x="1708" y="3318"/>
                    <a:pt x="1804" y="3306"/>
                    <a:pt x="1900" y="3282"/>
                  </a:cubicBezTo>
                  <a:cubicBezTo>
                    <a:pt x="2985" y="2931"/>
                    <a:pt x="3528" y="1974"/>
                    <a:pt x="3256" y="841"/>
                  </a:cubicBezTo>
                  <a:cubicBezTo>
                    <a:pt x="3176" y="506"/>
                    <a:pt x="2953" y="202"/>
                    <a:pt x="2666" y="11"/>
                  </a:cubicBezTo>
                  <a:cubicBezTo>
                    <a:pt x="2647" y="4"/>
                    <a:pt x="2625" y="1"/>
                    <a:pt x="26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20"/>
            <p:cNvSpPr/>
            <p:nvPr/>
          </p:nvSpPr>
          <p:spPr>
            <a:xfrm>
              <a:off x="2288803" y="-37755"/>
              <a:ext cx="188040" cy="132133"/>
            </a:xfrm>
            <a:custGeom>
              <a:rect b="b" l="l" r="r" t="t"/>
              <a:pathLst>
                <a:path extrusionOk="0" h="2557" w="3624">
                  <a:moveTo>
                    <a:pt x="1599" y="0"/>
                  </a:moveTo>
                  <a:cubicBezTo>
                    <a:pt x="1460" y="0"/>
                    <a:pt x="1325" y="16"/>
                    <a:pt x="1197" y="54"/>
                  </a:cubicBezTo>
                  <a:cubicBezTo>
                    <a:pt x="703" y="182"/>
                    <a:pt x="479" y="1219"/>
                    <a:pt x="0" y="2113"/>
                  </a:cubicBezTo>
                  <a:cubicBezTo>
                    <a:pt x="413" y="2284"/>
                    <a:pt x="750" y="2556"/>
                    <a:pt x="977" y="2556"/>
                  </a:cubicBezTo>
                  <a:cubicBezTo>
                    <a:pt x="1004" y="2556"/>
                    <a:pt x="1030" y="2552"/>
                    <a:pt x="1054" y="2544"/>
                  </a:cubicBezTo>
                  <a:cubicBezTo>
                    <a:pt x="1852" y="2240"/>
                    <a:pt x="2618" y="1857"/>
                    <a:pt x="3352" y="1395"/>
                  </a:cubicBezTo>
                  <a:cubicBezTo>
                    <a:pt x="3559" y="1267"/>
                    <a:pt x="3527" y="772"/>
                    <a:pt x="3623" y="453"/>
                  </a:cubicBezTo>
                  <a:cubicBezTo>
                    <a:pt x="2945" y="323"/>
                    <a:pt x="2224" y="0"/>
                    <a:pt x="15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20"/>
            <p:cNvSpPr/>
            <p:nvPr/>
          </p:nvSpPr>
          <p:spPr>
            <a:xfrm>
              <a:off x="2998466" y="-51190"/>
              <a:ext cx="166507" cy="184480"/>
            </a:xfrm>
            <a:custGeom>
              <a:rect b="b" l="l" r="r" t="t"/>
              <a:pathLst>
                <a:path extrusionOk="0" h="3570" w="3209">
                  <a:moveTo>
                    <a:pt x="1916" y="0"/>
                  </a:moveTo>
                  <a:cubicBezTo>
                    <a:pt x="1677" y="0"/>
                    <a:pt x="1387" y="95"/>
                    <a:pt x="1325" y="218"/>
                  </a:cubicBezTo>
                  <a:cubicBezTo>
                    <a:pt x="862" y="1256"/>
                    <a:pt x="479" y="2325"/>
                    <a:pt x="0" y="3570"/>
                  </a:cubicBezTo>
                  <a:cubicBezTo>
                    <a:pt x="2235" y="3506"/>
                    <a:pt x="3208" y="2261"/>
                    <a:pt x="2698" y="601"/>
                  </a:cubicBezTo>
                  <a:cubicBezTo>
                    <a:pt x="2586" y="330"/>
                    <a:pt x="2378" y="122"/>
                    <a:pt x="2107" y="27"/>
                  </a:cubicBezTo>
                  <a:cubicBezTo>
                    <a:pt x="2053" y="9"/>
                    <a:pt x="1986" y="0"/>
                    <a:pt x="19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20"/>
            <p:cNvSpPr/>
            <p:nvPr/>
          </p:nvSpPr>
          <p:spPr>
            <a:xfrm>
              <a:off x="4260470" y="105898"/>
              <a:ext cx="135011" cy="162208"/>
            </a:xfrm>
            <a:custGeom>
              <a:rect b="b" l="l" r="r" t="t"/>
              <a:pathLst>
                <a:path extrusionOk="0" h="3139" w="2602">
                  <a:moveTo>
                    <a:pt x="1264" y="1"/>
                  </a:moveTo>
                  <a:cubicBezTo>
                    <a:pt x="668" y="1"/>
                    <a:pt x="1" y="1211"/>
                    <a:pt x="16" y="2269"/>
                  </a:cubicBezTo>
                  <a:cubicBezTo>
                    <a:pt x="30" y="2845"/>
                    <a:pt x="315" y="3139"/>
                    <a:pt x="760" y="3139"/>
                  </a:cubicBezTo>
                  <a:cubicBezTo>
                    <a:pt x="832" y="3139"/>
                    <a:pt x="909" y="3131"/>
                    <a:pt x="990" y="3115"/>
                  </a:cubicBezTo>
                  <a:cubicBezTo>
                    <a:pt x="1995" y="3115"/>
                    <a:pt x="2570" y="2445"/>
                    <a:pt x="2586" y="1344"/>
                  </a:cubicBezTo>
                  <a:cubicBezTo>
                    <a:pt x="2602" y="466"/>
                    <a:pt x="2107" y="83"/>
                    <a:pt x="1309" y="3"/>
                  </a:cubicBezTo>
                  <a:cubicBezTo>
                    <a:pt x="1294" y="1"/>
                    <a:pt x="1279" y="1"/>
                    <a:pt x="126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20"/>
            <p:cNvSpPr/>
            <p:nvPr/>
          </p:nvSpPr>
          <p:spPr>
            <a:xfrm>
              <a:off x="5738585" y="1626967"/>
              <a:ext cx="196290" cy="161071"/>
            </a:xfrm>
            <a:custGeom>
              <a:rect b="b" l="l" r="r" t="t"/>
              <a:pathLst>
                <a:path extrusionOk="0" h="3117" w="3783">
                  <a:moveTo>
                    <a:pt x="1078" y="0"/>
                  </a:moveTo>
                  <a:cubicBezTo>
                    <a:pt x="1057" y="0"/>
                    <a:pt x="1038" y="4"/>
                    <a:pt x="1022" y="12"/>
                  </a:cubicBezTo>
                  <a:cubicBezTo>
                    <a:pt x="1" y="522"/>
                    <a:pt x="703" y="1592"/>
                    <a:pt x="655" y="2438"/>
                  </a:cubicBezTo>
                  <a:cubicBezTo>
                    <a:pt x="655" y="2533"/>
                    <a:pt x="655" y="2693"/>
                    <a:pt x="719" y="2725"/>
                  </a:cubicBezTo>
                  <a:cubicBezTo>
                    <a:pt x="906" y="2869"/>
                    <a:pt x="1223" y="3117"/>
                    <a:pt x="1354" y="3117"/>
                  </a:cubicBezTo>
                  <a:cubicBezTo>
                    <a:pt x="1368" y="3117"/>
                    <a:pt x="1380" y="3114"/>
                    <a:pt x="1389" y="3108"/>
                  </a:cubicBezTo>
                  <a:cubicBezTo>
                    <a:pt x="1779" y="2848"/>
                    <a:pt x="2174" y="2696"/>
                    <a:pt x="2584" y="2696"/>
                  </a:cubicBezTo>
                  <a:cubicBezTo>
                    <a:pt x="2928" y="2696"/>
                    <a:pt x="3283" y="2803"/>
                    <a:pt x="3655" y="3044"/>
                  </a:cubicBezTo>
                  <a:cubicBezTo>
                    <a:pt x="3703" y="2932"/>
                    <a:pt x="3735" y="2821"/>
                    <a:pt x="3783" y="2725"/>
                  </a:cubicBezTo>
                  <a:cubicBezTo>
                    <a:pt x="3448" y="2246"/>
                    <a:pt x="3097" y="1799"/>
                    <a:pt x="2714" y="1384"/>
                  </a:cubicBezTo>
                  <a:cubicBezTo>
                    <a:pt x="2204" y="889"/>
                    <a:pt x="1398" y="0"/>
                    <a:pt x="10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20"/>
            <p:cNvSpPr/>
            <p:nvPr/>
          </p:nvSpPr>
          <p:spPr>
            <a:xfrm>
              <a:off x="4915496" y="2406103"/>
              <a:ext cx="196290" cy="160451"/>
            </a:xfrm>
            <a:custGeom>
              <a:rect b="b" l="l" r="r" t="t"/>
              <a:pathLst>
                <a:path extrusionOk="0" h="3105" w="3783">
                  <a:moveTo>
                    <a:pt x="1084" y="1"/>
                  </a:moveTo>
                  <a:cubicBezTo>
                    <a:pt x="1061" y="1"/>
                    <a:pt x="1040" y="6"/>
                    <a:pt x="1021" y="15"/>
                  </a:cubicBezTo>
                  <a:cubicBezTo>
                    <a:pt x="0" y="510"/>
                    <a:pt x="702" y="1579"/>
                    <a:pt x="654" y="2441"/>
                  </a:cubicBezTo>
                  <a:cubicBezTo>
                    <a:pt x="654" y="2537"/>
                    <a:pt x="654" y="2680"/>
                    <a:pt x="718" y="2712"/>
                  </a:cubicBezTo>
                  <a:cubicBezTo>
                    <a:pt x="905" y="2856"/>
                    <a:pt x="1223" y="3104"/>
                    <a:pt x="1353" y="3104"/>
                  </a:cubicBezTo>
                  <a:cubicBezTo>
                    <a:pt x="1367" y="3104"/>
                    <a:pt x="1379" y="3102"/>
                    <a:pt x="1388" y="3095"/>
                  </a:cubicBezTo>
                  <a:cubicBezTo>
                    <a:pt x="1779" y="2835"/>
                    <a:pt x="2169" y="2684"/>
                    <a:pt x="2577" y="2684"/>
                  </a:cubicBezTo>
                  <a:cubicBezTo>
                    <a:pt x="2920" y="2684"/>
                    <a:pt x="3276" y="2791"/>
                    <a:pt x="3655" y="3031"/>
                  </a:cubicBezTo>
                  <a:lnTo>
                    <a:pt x="3782" y="2712"/>
                  </a:lnTo>
                  <a:cubicBezTo>
                    <a:pt x="3447" y="2234"/>
                    <a:pt x="3096" y="1787"/>
                    <a:pt x="2713" y="1372"/>
                  </a:cubicBezTo>
                  <a:cubicBezTo>
                    <a:pt x="2207" y="881"/>
                    <a:pt x="1410" y="1"/>
                    <a:pt x="10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20"/>
            <p:cNvSpPr/>
            <p:nvPr/>
          </p:nvSpPr>
          <p:spPr>
            <a:xfrm>
              <a:off x="4930388" y="1131674"/>
              <a:ext cx="145804" cy="158384"/>
            </a:xfrm>
            <a:custGeom>
              <a:rect b="b" l="l" r="r" t="t"/>
              <a:pathLst>
                <a:path extrusionOk="0" h="3065" w="2810">
                  <a:moveTo>
                    <a:pt x="973" y="0"/>
                  </a:moveTo>
                  <a:cubicBezTo>
                    <a:pt x="495" y="0"/>
                    <a:pt x="43" y="971"/>
                    <a:pt x="0" y="2463"/>
                  </a:cubicBezTo>
                  <a:cubicBezTo>
                    <a:pt x="191" y="2595"/>
                    <a:pt x="598" y="3065"/>
                    <a:pt x="823" y="3065"/>
                  </a:cubicBezTo>
                  <a:cubicBezTo>
                    <a:pt x="843" y="3065"/>
                    <a:pt x="861" y="3061"/>
                    <a:pt x="878" y="3053"/>
                  </a:cubicBezTo>
                  <a:cubicBezTo>
                    <a:pt x="1580" y="2750"/>
                    <a:pt x="2171" y="2224"/>
                    <a:pt x="2809" y="1793"/>
                  </a:cubicBezTo>
                  <a:cubicBezTo>
                    <a:pt x="2267" y="1202"/>
                    <a:pt x="1820" y="436"/>
                    <a:pt x="1165" y="53"/>
                  </a:cubicBezTo>
                  <a:cubicBezTo>
                    <a:pt x="1101" y="17"/>
                    <a:pt x="1037" y="0"/>
                    <a:pt x="97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20"/>
            <p:cNvSpPr/>
            <p:nvPr/>
          </p:nvSpPr>
          <p:spPr>
            <a:xfrm>
              <a:off x="4919595" y="1432415"/>
              <a:ext cx="145804" cy="158642"/>
            </a:xfrm>
            <a:custGeom>
              <a:rect b="b" l="l" r="r" t="t"/>
              <a:pathLst>
                <a:path extrusionOk="0" h="3070" w="2810">
                  <a:moveTo>
                    <a:pt x="973" y="1"/>
                  </a:moveTo>
                  <a:cubicBezTo>
                    <a:pt x="507" y="1"/>
                    <a:pt x="57" y="982"/>
                    <a:pt x="1" y="2468"/>
                  </a:cubicBezTo>
                  <a:cubicBezTo>
                    <a:pt x="192" y="2600"/>
                    <a:pt x="612" y="3070"/>
                    <a:pt x="840" y="3070"/>
                  </a:cubicBezTo>
                  <a:cubicBezTo>
                    <a:pt x="860" y="3070"/>
                    <a:pt x="878" y="3066"/>
                    <a:pt x="895" y="3059"/>
                  </a:cubicBezTo>
                  <a:cubicBezTo>
                    <a:pt x="1581" y="2755"/>
                    <a:pt x="2187" y="2229"/>
                    <a:pt x="2810" y="1798"/>
                  </a:cubicBezTo>
                  <a:cubicBezTo>
                    <a:pt x="2283" y="1191"/>
                    <a:pt x="1836" y="441"/>
                    <a:pt x="1166" y="58"/>
                  </a:cubicBezTo>
                  <a:cubicBezTo>
                    <a:pt x="1102" y="19"/>
                    <a:pt x="1037" y="1"/>
                    <a:pt x="9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20"/>
            <p:cNvSpPr/>
            <p:nvPr/>
          </p:nvSpPr>
          <p:spPr>
            <a:xfrm>
              <a:off x="4257149" y="971123"/>
              <a:ext cx="133351" cy="193833"/>
            </a:xfrm>
            <a:custGeom>
              <a:rect b="b" l="l" r="r" t="t"/>
              <a:pathLst>
                <a:path extrusionOk="0" h="3751" w="2570">
                  <a:moveTo>
                    <a:pt x="1357" y="0"/>
                  </a:moveTo>
                  <a:cubicBezTo>
                    <a:pt x="1070" y="351"/>
                    <a:pt x="639" y="655"/>
                    <a:pt x="495" y="1054"/>
                  </a:cubicBezTo>
                  <a:cubicBezTo>
                    <a:pt x="256" y="1740"/>
                    <a:pt x="96" y="2458"/>
                    <a:pt x="32" y="3176"/>
                  </a:cubicBezTo>
                  <a:cubicBezTo>
                    <a:pt x="0" y="3384"/>
                    <a:pt x="304" y="3623"/>
                    <a:pt x="383" y="3751"/>
                  </a:cubicBezTo>
                  <a:cubicBezTo>
                    <a:pt x="1644" y="3703"/>
                    <a:pt x="2570" y="2235"/>
                    <a:pt x="2171" y="1117"/>
                  </a:cubicBezTo>
                  <a:cubicBezTo>
                    <a:pt x="2027" y="702"/>
                    <a:pt x="1644" y="367"/>
                    <a:pt x="13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20"/>
            <p:cNvSpPr/>
            <p:nvPr/>
          </p:nvSpPr>
          <p:spPr>
            <a:xfrm>
              <a:off x="4763933" y="1229596"/>
              <a:ext cx="129252" cy="167995"/>
            </a:xfrm>
            <a:custGeom>
              <a:rect b="b" l="l" r="r" t="t"/>
              <a:pathLst>
                <a:path extrusionOk="0" h="3251" w="2491">
                  <a:moveTo>
                    <a:pt x="1415" y="0"/>
                  </a:moveTo>
                  <a:cubicBezTo>
                    <a:pt x="1042" y="0"/>
                    <a:pt x="0" y="1563"/>
                    <a:pt x="0" y="2308"/>
                  </a:cubicBezTo>
                  <a:cubicBezTo>
                    <a:pt x="0" y="3153"/>
                    <a:pt x="639" y="3233"/>
                    <a:pt x="1245" y="3249"/>
                  </a:cubicBezTo>
                  <a:cubicBezTo>
                    <a:pt x="1262" y="3250"/>
                    <a:pt x="1280" y="3250"/>
                    <a:pt x="1296" y="3250"/>
                  </a:cubicBezTo>
                  <a:cubicBezTo>
                    <a:pt x="1973" y="3250"/>
                    <a:pt x="2475" y="2631"/>
                    <a:pt x="2490" y="1510"/>
                  </a:cubicBezTo>
                  <a:cubicBezTo>
                    <a:pt x="2267" y="1158"/>
                    <a:pt x="1995" y="456"/>
                    <a:pt x="1485" y="25"/>
                  </a:cubicBezTo>
                  <a:cubicBezTo>
                    <a:pt x="1465" y="8"/>
                    <a:pt x="1442" y="0"/>
                    <a:pt x="14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20"/>
            <p:cNvSpPr/>
            <p:nvPr/>
          </p:nvSpPr>
          <p:spPr>
            <a:xfrm>
              <a:off x="1816784" y="1607744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751" y="1"/>
                  </a:moveTo>
                  <a:lnTo>
                    <a:pt x="751" y="1"/>
                  </a:lnTo>
                  <a:cubicBezTo>
                    <a:pt x="1" y="1262"/>
                    <a:pt x="17" y="2203"/>
                    <a:pt x="767" y="3384"/>
                  </a:cubicBezTo>
                  <a:cubicBezTo>
                    <a:pt x="939" y="3658"/>
                    <a:pt x="1117" y="3746"/>
                    <a:pt x="1303" y="3746"/>
                  </a:cubicBezTo>
                  <a:cubicBezTo>
                    <a:pt x="1631" y="3746"/>
                    <a:pt x="1980" y="3474"/>
                    <a:pt x="2354" y="3474"/>
                  </a:cubicBezTo>
                  <a:cubicBezTo>
                    <a:pt x="2497" y="3474"/>
                    <a:pt x="2643" y="3514"/>
                    <a:pt x="2793" y="3623"/>
                  </a:cubicBezTo>
                  <a:cubicBezTo>
                    <a:pt x="2458" y="2059"/>
                    <a:pt x="1916" y="910"/>
                    <a:pt x="7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20"/>
            <p:cNvSpPr/>
            <p:nvPr/>
          </p:nvSpPr>
          <p:spPr>
            <a:xfrm>
              <a:off x="2692071" y="741640"/>
              <a:ext cx="139992" cy="170114"/>
            </a:xfrm>
            <a:custGeom>
              <a:rect b="b" l="l" r="r" t="t"/>
              <a:pathLst>
                <a:path extrusionOk="0" h="3292" w="2698">
                  <a:moveTo>
                    <a:pt x="2058" y="0"/>
                  </a:moveTo>
                  <a:cubicBezTo>
                    <a:pt x="1891" y="0"/>
                    <a:pt x="1716" y="42"/>
                    <a:pt x="1660" y="116"/>
                  </a:cubicBezTo>
                  <a:cubicBezTo>
                    <a:pt x="1086" y="803"/>
                    <a:pt x="575" y="1537"/>
                    <a:pt x="128" y="2319"/>
                  </a:cubicBezTo>
                  <a:cubicBezTo>
                    <a:pt x="0" y="2526"/>
                    <a:pt x="144" y="3005"/>
                    <a:pt x="336" y="3212"/>
                  </a:cubicBezTo>
                  <a:cubicBezTo>
                    <a:pt x="385" y="3269"/>
                    <a:pt x="618" y="3291"/>
                    <a:pt x="885" y="3291"/>
                  </a:cubicBezTo>
                  <a:cubicBezTo>
                    <a:pt x="1218" y="3291"/>
                    <a:pt x="1605" y="3257"/>
                    <a:pt x="1756" y="3212"/>
                  </a:cubicBezTo>
                  <a:cubicBezTo>
                    <a:pt x="2506" y="2973"/>
                    <a:pt x="2650" y="1776"/>
                    <a:pt x="2698" y="643"/>
                  </a:cubicBezTo>
                  <a:cubicBezTo>
                    <a:pt x="2634" y="531"/>
                    <a:pt x="2554" y="212"/>
                    <a:pt x="2362" y="68"/>
                  </a:cubicBezTo>
                  <a:cubicBezTo>
                    <a:pt x="2296" y="22"/>
                    <a:pt x="2179" y="0"/>
                    <a:pt x="20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20"/>
            <p:cNvSpPr/>
            <p:nvPr/>
          </p:nvSpPr>
          <p:spPr>
            <a:xfrm>
              <a:off x="2613410" y="2124637"/>
              <a:ext cx="180569" cy="121591"/>
            </a:xfrm>
            <a:custGeom>
              <a:rect b="b" l="l" r="r" t="t"/>
              <a:pathLst>
                <a:path extrusionOk="0" h="2353" w="3480">
                  <a:moveTo>
                    <a:pt x="562" y="1"/>
                  </a:moveTo>
                  <a:cubicBezTo>
                    <a:pt x="376" y="1"/>
                    <a:pt x="181" y="36"/>
                    <a:pt x="0" y="36"/>
                  </a:cubicBezTo>
                  <a:cubicBezTo>
                    <a:pt x="32" y="291"/>
                    <a:pt x="0" y="563"/>
                    <a:pt x="112" y="786"/>
                  </a:cubicBezTo>
                  <a:cubicBezTo>
                    <a:pt x="564" y="1676"/>
                    <a:pt x="1830" y="2353"/>
                    <a:pt x="2995" y="2353"/>
                  </a:cubicBezTo>
                  <a:cubicBezTo>
                    <a:pt x="3104" y="2353"/>
                    <a:pt x="3213" y="2347"/>
                    <a:pt x="3320" y="2334"/>
                  </a:cubicBezTo>
                  <a:cubicBezTo>
                    <a:pt x="3479" y="978"/>
                    <a:pt x="3464" y="1010"/>
                    <a:pt x="2298" y="643"/>
                  </a:cubicBezTo>
                  <a:cubicBezTo>
                    <a:pt x="1788" y="499"/>
                    <a:pt x="1325" y="196"/>
                    <a:pt x="830" y="36"/>
                  </a:cubicBezTo>
                  <a:cubicBezTo>
                    <a:pt x="745" y="9"/>
                    <a:pt x="655" y="1"/>
                    <a:pt x="5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20"/>
            <p:cNvSpPr/>
            <p:nvPr/>
          </p:nvSpPr>
          <p:spPr>
            <a:xfrm>
              <a:off x="1606432" y="1707216"/>
              <a:ext cx="124271" cy="161174"/>
            </a:xfrm>
            <a:custGeom>
              <a:rect b="b" l="l" r="r" t="t"/>
              <a:pathLst>
                <a:path extrusionOk="0" h="3119" w="2395">
                  <a:moveTo>
                    <a:pt x="1359" y="0"/>
                  </a:moveTo>
                  <a:cubicBezTo>
                    <a:pt x="1065" y="0"/>
                    <a:pt x="774" y="40"/>
                    <a:pt x="496" y="119"/>
                  </a:cubicBezTo>
                  <a:cubicBezTo>
                    <a:pt x="256" y="198"/>
                    <a:pt x="1" y="837"/>
                    <a:pt x="97" y="1092"/>
                  </a:cubicBezTo>
                  <a:cubicBezTo>
                    <a:pt x="336" y="1778"/>
                    <a:pt x="767" y="2401"/>
                    <a:pt x="1134" y="3055"/>
                  </a:cubicBezTo>
                  <a:lnTo>
                    <a:pt x="1469" y="3119"/>
                  </a:lnTo>
                  <a:cubicBezTo>
                    <a:pt x="1788" y="2417"/>
                    <a:pt x="2076" y="1698"/>
                    <a:pt x="2315" y="980"/>
                  </a:cubicBezTo>
                  <a:cubicBezTo>
                    <a:pt x="2395" y="709"/>
                    <a:pt x="2219" y="103"/>
                    <a:pt x="2092" y="87"/>
                  </a:cubicBezTo>
                  <a:cubicBezTo>
                    <a:pt x="1851" y="28"/>
                    <a:pt x="1605" y="0"/>
                    <a:pt x="13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20"/>
            <p:cNvSpPr/>
            <p:nvPr/>
          </p:nvSpPr>
          <p:spPr>
            <a:xfrm>
              <a:off x="6247029" y="1608571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1261" y="0"/>
                  </a:moveTo>
                  <a:cubicBezTo>
                    <a:pt x="987" y="0"/>
                    <a:pt x="525" y="390"/>
                    <a:pt x="415" y="687"/>
                  </a:cubicBezTo>
                  <a:cubicBezTo>
                    <a:pt x="0" y="1868"/>
                    <a:pt x="575" y="2522"/>
                    <a:pt x="2362" y="2921"/>
                  </a:cubicBezTo>
                  <a:cubicBezTo>
                    <a:pt x="2362" y="2107"/>
                    <a:pt x="2474" y="1373"/>
                    <a:pt x="2315" y="687"/>
                  </a:cubicBezTo>
                  <a:cubicBezTo>
                    <a:pt x="2251" y="384"/>
                    <a:pt x="1660" y="33"/>
                    <a:pt x="1277" y="1"/>
                  </a:cubicBezTo>
                  <a:cubicBezTo>
                    <a:pt x="1272" y="0"/>
                    <a:pt x="1267" y="0"/>
                    <a:pt x="12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20"/>
            <p:cNvSpPr/>
            <p:nvPr/>
          </p:nvSpPr>
          <p:spPr>
            <a:xfrm>
              <a:off x="6381988" y="2781255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1277" y="0"/>
                  </a:moveTo>
                  <a:cubicBezTo>
                    <a:pt x="1004" y="0"/>
                    <a:pt x="541" y="390"/>
                    <a:pt x="432" y="687"/>
                  </a:cubicBezTo>
                  <a:cubicBezTo>
                    <a:pt x="1" y="1868"/>
                    <a:pt x="575" y="2522"/>
                    <a:pt x="2379" y="2921"/>
                  </a:cubicBezTo>
                  <a:cubicBezTo>
                    <a:pt x="2379" y="2107"/>
                    <a:pt x="2475" y="1373"/>
                    <a:pt x="2331" y="687"/>
                  </a:cubicBezTo>
                  <a:cubicBezTo>
                    <a:pt x="2251" y="368"/>
                    <a:pt x="1677" y="33"/>
                    <a:pt x="1294" y="1"/>
                  </a:cubicBezTo>
                  <a:cubicBezTo>
                    <a:pt x="1288" y="0"/>
                    <a:pt x="1283" y="0"/>
                    <a:pt x="12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20"/>
            <p:cNvSpPr/>
            <p:nvPr/>
          </p:nvSpPr>
          <p:spPr>
            <a:xfrm>
              <a:off x="4747381" y="1770258"/>
              <a:ext cx="117629" cy="145155"/>
            </a:xfrm>
            <a:custGeom>
              <a:rect b="b" l="l" r="r" t="t"/>
              <a:pathLst>
                <a:path extrusionOk="0" h="2809" w="2267">
                  <a:moveTo>
                    <a:pt x="1363" y="0"/>
                  </a:moveTo>
                  <a:cubicBezTo>
                    <a:pt x="1133" y="0"/>
                    <a:pt x="892" y="36"/>
                    <a:pt x="687" y="48"/>
                  </a:cubicBezTo>
                  <a:cubicBezTo>
                    <a:pt x="463" y="48"/>
                    <a:pt x="80" y="574"/>
                    <a:pt x="64" y="893"/>
                  </a:cubicBezTo>
                  <a:cubicBezTo>
                    <a:pt x="0" y="1596"/>
                    <a:pt x="1086" y="2649"/>
                    <a:pt x="2043" y="2809"/>
                  </a:cubicBezTo>
                  <a:cubicBezTo>
                    <a:pt x="2107" y="2138"/>
                    <a:pt x="2267" y="1452"/>
                    <a:pt x="2235" y="782"/>
                  </a:cubicBezTo>
                  <a:cubicBezTo>
                    <a:pt x="2183" y="127"/>
                    <a:pt x="1792" y="0"/>
                    <a:pt x="13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20"/>
            <p:cNvSpPr/>
            <p:nvPr/>
          </p:nvSpPr>
          <p:spPr>
            <a:xfrm>
              <a:off x="4695182" y="2299655"/>
              <a:ext cx="117681" cy="145207"/>
            </a:xfrm>
            <a:custGeom>
              <a:rect b="b" l="l" r="r" t="t"/>
              <a:pathLst>
                <a:path extrusionOk="0" h="2810" w="2268">
                  <a:moveTo>
                    <a:pt x="1375" y="1"/>
                  </a:moveTo>
                  <a:cubicBezTo>
                    <a:pt x="1143" y="1"/>
                    <a:pt x="899" y="37"/>
                    <a:pt x="687" y="48"/>
                  </a:cubicBezTo>
                  <a:cubicBezTo>
                    <a:pt x="464" y="48"/>
                    <a:pt x="97" y="575"/>
                    <a:pt x="65" y="894"/>
                  </a:cubicBezTo>
                  <a:cubicBezTo>
                    <a:pt x="1" y="1596"/>
                    <a:pt x="1102" y="2650"/>
                    <a:pt x="2044" y="2809"/>
                  </a:cubicBezTo>
                  <a:cubicBezTo>
                    <a:pt x="2107" y="2123"/>
                    <a:pt x="2267" y="1453"/>
                    <a:pt x="2235" y="783"/>
                  </a:cubicBezTo>
                  <a:cubicBezTo>
                    <a:pt x="2194" y="128"/>
                    <a:pt x="1807" y="1"/>
                    <a:pt x="13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20"/>
            <p:cNvSpPr/>
            <p:nvPr/>
          </p:nvSpPr>
          <p:spPr>
            <a:xfrm>
              <a:off x="5216080" y="2206023"/>
              <a:ext cx="118459" cy="145620"/>
            </a:xfrm>
            <a:custGeom>
              <a:rect b="b" l="l" r="r" t="t"/>
              <a:pathLst>
                <a:path extrusionOk="0" h="2818" w="2283">
                  <a:moveTo>
                    <a:pt x="1365" y="1"/>
                  </a:moveTo>
                  <a:cubicBezTo>
                    <a:pt x="1134" y="1"/>
                    <a:pt x="893" y="35"/>
                    <a:pt x="686" y="41"/>
                  </a:cubicBezTo>
                  <a:cubicBezTo>
                    <a:pt x="463" y="57"/>
                    <a:pt x="80" y="584"/>
                    <a:pt x="64" y="887"/>
                  </a:cubicBezTo>
                  <a:cubicBezTo>
                    <a:pt x="0" y="1605"/>
                    <a:pt x="1085" y="2658"/>
                    <a:pt x="2043" y="2818"/>
                  </a:cubicBezTo>
                  <a:cubicBezTo>
                    <a:pt x="2107" y="2132"/>
                    <a:pt x="2282" y="1445"/>
                    <a:pt x="2235" y="775"/>
                  </a:cubicBezTo>
                  <a:cubicBezTo>
                    <a:pt x="2183" y="121"/>
                    <a:pt x="1793" y="1"/>
                    <a:pt x="13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20"/>
            <p:cNvSpPr/>
            <p:nvPr/>
          </p:nvSpPr>
          <p:spPr>
            <a:xfrm>
              <a:off x="6810111" y="979288"/>
              <a:ext cx="204592" cy="135647"/>
            </a:xfrm>
            <a:custGeom>
              <a:rect b="b" l="l" r="r" t="t"/>
              <a:pathLst>
                <a:path extrusionOk="0" h="2625" w="3943">
                  <a:moveTo>
                    <a:pt x="3290" y="0"/>
                  </a:moveTo>
                  <a:cubicBezTo>
                    <a:pt x="3284" y="0"/>
                    <a:pt x="3278" y="1"/>
                    <a:pt x="3272" y="2"/>
                  </a:cubicBezTo>
                  <a:cubicBezTo>
                    <a:pt x="1772" y="241"/>
                    <a:pt x="799" y="1199"/>
                    <a:pt x="1" y="2587"/>
                  </a:cubicBezTo>
                  <a:cubicBezTo>
                    <a:pt x="143" y="2613"/>
                    <a:pt x="276" y="2624"/>
                    <a:pt x="403" y="2624"/>
                  </a:cubicBezTo>
                  <a:cubicBezTo>
                    <a:pt x="1232" y="2624"/>
                    <a:pt x="1765" y="2127"/>
                    <a:pt x="2347" y="1725"/>
                  </a:cubicBezTo>
                  <a:cubicBezTo>
                    <a:pt x="2666" y="1502"/>
                    <a:pt x="3065" y="1374"/>
                    <a:pt x="3400" y="1183"/>
                  </a:cubicBezTo>
                  <a:cubicBezTo>
                    <a:pt x="3592" y="1023"/>
                    <a:pt x="3783" y="848"/>
                    <a:pt x="3943" y="656"/>
                  </a:cubicBezTo>
                  <a:cubicBezTo>
                    <a:pt x="3727" y="440"/>
                    <a:pt x="3466" y="0"/>
                    <a:pt x="32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20"/>
            <p:cNvSpPr/>
            <p:nvPr/>
          </p:nvSpPr>
          <p:spPr>
            <a:xfrm>
              <a:off x="7210084" y="220485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1166" y="0"/>
                  </a:moveTo>
                  <a:cubicBezTo>
                    <a:pt x="823" y="0"/>
                    <a:pt x="403" y="319"/>
                    <a:pt x="129" y="593"/>
                  </a:cubicBezTo>
                  <a:cubicBezTo>
                    <a:pt x="1" y="721"/>
                    <a:pt x="33" y="1279"/>
                    <a:pt x="144" y="1359"/>
                  </a:cubicBezTo>
                  <a:cubicBezTo>
                    <a:pt x="735" y="1662"/>
                    <a:pt x="1325" y="1934"/>
                    <a:pt x="1948" y="2173"/>
                  </a:cubicBezTo>
                  <a:lnTo>
                    <a:pt x="2283" y="2508"/>
                  </a:lnTo>
                  <a:cubicBezTo>
                    <a:pt x="2475" y="2157"/>
                    <a:pt x="2730" y="1822"/>
                    <a:pt x="2794" y="1455"/>
                  </a:cubicBezTo>
                  <a:cubicBezTo>
                    <a:pt x="2826" y="1168"/>
                    <a:pt x="2714" y="880"/>
                    <a:pt x="2506" y="673"/>
                  </a:cubicBezTo>
                  <a:cubicBezTo>
                    <a:pt x="2123" y="370"/>
                    <a:pt x="1661" y="34"/>
                    <a:pt x="1214" y="2"/>
                  </a:cubicBezTo>
                  <a:cubicBezTo>
                    <a:pt x="1198" y="1"/>
                    <a:pt x="1182" y="0"/>
                    <a:pt x="1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20"/>
            <p:cNvSpPr/>
            <p:nvPr/>
          </p:nvSpPr>
          <p:spPr>
            <a:xfrm>
              <a:off x="1335684" y="94685"/>
              <a:ext cx="198781" cy="89915"/>
            </a:xfrm>
            <a:custGeom>
              <a:rect b="b" l="l" r="r" t="t"/>
              <a:pathLst>
                <a:path extrusionOk="0" h="1740" w="3831">
                  <a:moveTo>
                    <a:pt x="2867" y="0"/>
                  </a:moveTo>
                  <a:cubicBezTo>
                    <a:pt x="2824" y="0"/>
                    <a:pt x="2789" y="9"/>
                    <a:pt x="2761" y="29"/>
                  </a:cubicBezTo>
                  <a:cubicBezTo>
                    <a:pt x="2443" y="267"/>
                    <a:pt x="2206" y="481"/>
                    <a:pt x="1871" y="481"/>
                  </a:cubicBezTo>
                  <a:cubicBezTo>
                    <a:pt x="1735" y="481"/>
                    <a:pt x="1584" y="446"/>
                    <a:pt x="1405" y="364"/>
                  </a:cubicBezTo>
                  <a:cubicBezTo>
                    <a:pt x="1352" y="339"/>
                    <a:pt x="1290" y="328"/>
                    <a:pt x="1222" y="328"/>
                  </a:cubicBezTo>
                  <a:cubicBezTo>
                    <a:pt x="942" y="328"/>
                    <a:pt x="561" y="516"/>
                    <a:pt x="304" y="683"/>
                  </a:cubicBezTo>
                  <a:cubicBezTo>
                    <a:pt x="112" y="811"/>
                    <a:pt x="32" y="1178"/>
                    <a:pt x="0" y="1433"/>
                  </a:cubicBezTo>
                  <a:cubicBezTo>
                    <a:pt x="0" y="1529"/>
                    <a:pt x="335" y="1736"/>
                    <a:pt x="527" y="1736"/>
                  </a:cubicBezTo>
                  <a:cubicBezTo>
                    <a:pt x="589" y="1739"/>
                    <a:pt x="651" y="1740"/>
                    <a:pt x="712" y="1740"/>
                  </a:cubicBezTo>
                  <a:cubicBezTo>
                    <a:pt x="1819" y="1740"/>
                    <a:pt x="2813" y="1338"/>
                    <a:pt x="3751" y="779"/>
                  </a:cubicBezTo>
                  <a:cubicBezTo>
                    <a:pt x="3783" y="635"/>
                    <a:pt x="3815" y="507"/>
                    <a:pt x="3830" y="364"/>
                  </a:cubicBezTo>
                  <a:cubicBezTo>
                    <a:pt x="3520" y="256"/>
                    <a:pt x="3097" y="0"/>
                    <a:pt x="28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20"/>
            <p:cNvSpPr/>
            <p:nvPr/>
          </p:nvSpPr>
          <p:spPr>
            <a:xfrm>
              <a:off x="2832012" y="80578"/>
              <a:ext cx="128422" cy="165722"/>
            </a:xfrm>
            <a:custGeom>
              <a:rect b="b" l="l" r="r" t="t"/>
              <a:pathLst>
                <a:path extrusionOk="0" h="3207" w="2475">
                  <a:moveTo>
                    <a:pt x="1297" y="1"/>
                  </a:moveTo>
                  <a:cubicBezTo>
                    <a:pt x="1250" y="1"/>
                    <a:pt x="1220" y="5"/>
                    <a:pt x="1214" y="14"/>
                  </a:cubicBezTo>
                  <a:cubicBezTo>
                    <a:pt x="767" y="1020"/>
                    <a:pt x="1" y="1993"/>
                    <a:pt x="862" y="3206"/>
                  </a:cubicBezTo>
                  <a:cubicBezTo>
                    <a:pt x="1612" y="2839"/>
                    <a:pt x="2474" y="812"/>
                    <a:pt x="2091" y="238"/>
                  </a:cubicBezTo>
                  <a:cubicBezTo>
                    <a:pt x="1988" y="83"/>
                    <a:pt x="1497" y="1"/>
                    <a:pt x="1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20"/>
            <p:cNvSpPr/>
            <p:nvPr/>
          </p:nvSpPr>
          <p:spPr>
            <a:xfrm>
              <a:off x="2664727" y="1742147"/>
              <a:ext cx="104398" cy="121385"/>
            </a:xfrm>
            <a:custGeom>
              <a:rect b="b" l="l" r="r" t="t"/>
              <a:pathLst>
                <a:path extrusionOk="0" h="2349" w="2012">
                  <a:moveTo>
                    <a:pt x="848" y="1"/>
                  </a:moveTo>
                  <a:cubicBezTo>
                    <a:pt x="842" y="1"/>
                    <a:pt x="836" y="1"/>
                    <a:pt x="831" y="1"/>
                  </a:cubicBezTo>
                  <a:cubicBezTo>
                    <a:pt x="144" y="17"/>
                    <a:pt x="1" y="464"/>
                    <a:pt x="33" y="1022"/>
                  </a:cubicBezTo>
                  <a:cubicBezTo>
                    <a:pt x="48" y="1739"/>
                    <a:pt x="292" y="2348"/>
                    <a:pt x="1088" y="2348"/>
                  </a:cubicBezTo>
                  <a:cubicBezTo>
                    <a:pt x="1109" y="2348"/>
                    <a:pt x="1129" y="2348"/>
                    <a:pt x="1150" y="2347"/>
                  </a:cubicBezTo>
                  <a:cubicBezTo>
                    <a:pt x="1485" y="2331"/>
                    <a:pt x="1820" y="1996"/>
                    <a:pt x="2012" y="1884"/>
                  </a:cubicBezTo>
                  <a:cubicBezTo>
                    <a:pt x="2012" y="794"/>
                    <a:pt x="1417" y="1"/>
                    <a:pt x="8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20"/>
            <p:cNvSpPr/>
            <p:nvPr/>
          </p:nvSpPr>
          <p:spPr>
            <a:xfrm>
              <a:off x="1581630" y="2768905"/>
              <a:ext cx="104398" cy="122108"/>
            </a:xfrm>
            <a:custGeom>
              <a:rect b="b" l="l" r="r" t="t"/>
              <a:pathLst>
                <a:path extrusionOk="0" h="2363" w="2012">
                  <a:moveTo>
                    <a:pt x="814" y="0"/>
                  </a:moveTo>
                  <a:cubicBezTo>
                    <a:pt x="144" y="32"/>
                    <a:pt x="0" y="479"/>
                    <a:pt x="16" y="1022"/>
                  </a:cubicBezTo>
                  <a:cubicBezTo>
                    <a:pt x="48" y="1747"/>
                    <a:pt x="297" y="2363"/>
                    <a:pt x="1118" y="2363"/>
                  </a:cubicBezTo>
                  <a:cubicBezTo>
                    <a:pt x="1128" y="2363"/>
                    <a:pt x="1139" y="2362"/>
                    <a:pt x="1149" y="2362"/>
                  </a:cubicBezTo>
                  <a:cubicBezTo>
                    <a:pt x="1484" y="2346"/>
                    <a:pt x="1804" y="2011"/>
                    <a:pt x="2011" y="1899"/>
                  </a:cubicBezTo>
                  <a:cubicBezTo>
                    <a:pt x="2011" y="798"/>
                    <a:pt x="1389" y="0"/>
                    <a:pt x="8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20"/>
            <p:cNvSpPr/>
            <p:nvPr/>
          </p:nvSpPr>
          <p:spPr>
            <a:xfrm>
              <a:off x="5702990" y="639481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177" y="0"/>
                  </a:moveTo>
                  <a:cubicBezTo>
                    <a:pt x="697" y="0"/>
                    <a:pt x="142" y="674"/>
                    <a:pt x="0" y="1311"/>
                  </a:cubicBezTo>
                  <a:lnTo>
                    <a:pt x="830" y="2540"/>
                  </a:lnTo>
                  <a:cubicBezTo>
                    <a:pt x="1277" y="2061"/>
                    <a:pt x="1836" y="1630"/>
                    <a:pt x="2155" y="1072"/>
                  </a:cubicBezTo>
                  <a:cubicBezTo>
                    <a:pt x="2235" y="912"/>
                    <a:pt x="1724" y="194"/>
                    <a:pt x="1357" y="35"/>
                  </a:cubicBezTo>
                  <a:cubicBezTo>
                    <a:pt x="1299" y="11"/>
                    <a:pt x="1239" y="0"/>
                    <a:pt x="11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20"/>
            <p:cNvSpPr/>
            <p:nvPr/>
          </p:nvSpPr>
          <p:spPr>
            <a:xfrm>
              <a:off x="6671831" y="1687632"/>
              <a:ext cx="116799" cy="131306"/>
            </a:xfrm>
            <a:custGeom>
              <a:rect b="b" l="l" r="r" t="t"/>
              <a:pathLst>
                <a:path extrusionOk="0" h="2541" w="2251">
                  <a:moveTo>
                    <a:pt x="1178" y="0"/>
                  </a:moveTo>
                  <a:cubicBezTo>
                    <a:pt x="698" y="0"/>
                    <a:pt x="142" y="675"/>
                    <a:pt x="1" y="1311"/>
                  </a:cubicBezTo>
                  <a:lnTo>
                    <a:pt x="830" y="2540"/>
                  </a:lnTo>
                  <a:cubicBezTo>
                    <a:pt x="1293" y="2062"/>
                    <a:pt x="1836" y="1647"/>
                    <a:pt x="2155" y="1088"/>
                  </a:cubicBezTo>
                  <a:cubicBezTo>
                    <a:pt x="2251" y="912"/>
                    <a:pt x="1724" y="194"/>
                    <a:pt x="1357" y="35"/>
                  </a:cubicBezTo>
                  <a:cubicBezTo>
                    <a:pt x="1299" y="11"/>
                    <a:pt x="1239" y="0"/>
                    <a:pt x="117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20"/>
            <p:cNvSpPr/>
            <p:nvPr/>
          </p:nvSpPr>
          <p:spPr>
            <a:xfrm>
              <a:off x="5661584" y="48179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166" y="0"/>
                  </a:moveTo>
                  <a:cubicBezTo>
                    <a:pt x="694" y="0"/>
                    <a:pt x="128" y="675"/>
                    <a:pt x="0" y="1312"/>
                  </a:cubicBezTo>
                  <a:cubicBezTo>
                    <a:pt x="272" y="1726"/>
                    <a:pt x="543" y="2125"/>
                    <a:pt x="814" y="2540"/>
                  </a:cubicBezTo>
                  <a:cubicBezTo>
                    <a:pt x="1277" y="2062"/>
                    <a:pt x="1836" y="1647"/>
                    <a:pt x="2139" y="1072"/>
                  </a:cubicBezTo>
                  <a:cubicBezTo>
                    <a:pt x="2235" y="913"/>
                    <a:pt x="1724" y="194"/>
                    <a:pt x="1341" y="35"/>
                  </a:cubicBezTo>
                  <a:cubicBezTo>
                    <a:pt x="1285" y="11"/>
                    <a:pt x="1226" y="0"/>
                    <a:pt x="1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20"/>
            <p:cNvSpPr/>
            <p:nvPr/>
          </p:nvSpPr>
          <p:spPr>
            <a:xfrm>
              <a:off x="5042153" y="29938"/>
              <a:ext cx="142483" cy="93480"/>
            </a:xfrm>
            <a:custGeom>
              <a:rect b="b" l="l" r="r" t="t"/>
              <a:pathLst>
                <a:path extrusionOk="0" h="1809" w="2746">
                  <a:moveTo>
                    <a:pt x="1563" y="0"/>
                  </a:moveTo>
                  <a:cubicBezTo>
                    <a:pt x="1365" y="0"/>
                    <a:pt x="1164" y="32"/>
                    <a:pt x="990" y="85"/>
                  </a:cubicBezTo>
                  <a:cubicBezTo>
                    <a:pt x="687" y="164"/>
                    <a:pt x="288" y="452"/>
                    <a:pt x="208" y="723"/>
                  </a:cubicBezTo>
                  <a:cubicBezTo>
                    <a:pt x="1" y="1441"/>
                    <a:pt x="368" y="1680"/>
                    <a:pt x="1597" y="1808"/>
                  </a:cubicBezTo>
                  <a:cubicBezTo>
                    <a:pt x="1964" y="1585"/>
                    <a:pt x="2443" y="1425"/>
                    <a:pt x="2650" y="1090"/>
                  </a:cubicBezTo>
                  <a:cubicBezTo>
                    <a:pt x="2746" y="914"/>
                    <a:pt x="2443" y="292"/>
                    <a:pt x="2171" y="132"/>
                  </a:cubicBezTo>
                  <a:cubicBezTo>
                    <a:pt x="2003" y="40"/>
                    <a:pt x="1785" y="0"/>
                    <a:pt x="15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20"/>
            <p:cNvSpPr/>
            <p:nvPr/>
          </p:nvSpPr>
          <p:spPr>
            <a:xfrm>
              <a:off x="5901719" y="883692"/>
              <a:ext cx="127591" cy="113013"/>
            </a:xfrm>
            <a:custGeom>
              <a:rect b="b" l="l" r="r" t="t"/>
              <a:pathLst>
                <a:path extrusionOk="0" h="2187" w="2459">
                  <a:moveTo>
                    <a:pt x="2331" y="1"/>
                  </a:moveTo>
                  <a:lnTo>
                    <a:pt x="48" y="384"/>
                  </a:lnTo>
                  <a:cubicBezTo>
                    <a:pt x="32" y="527"/>
                    <a:pt x="16" y="671"/>
                    <a:pt x="0" y="814"/>
                  </a:cubicBezTo>
                  <a:lnTo>
                    <a:pt x="2043" y="2187"/>
                  </a:lnTo>
                  <a:lnTo>
                    <a:pt x="2458" y="1995"/>
                  </a:lnTo>
                  <a:cubicBezTo>
                    <a:pt x="2410" y="1341"/>
                    <a:pt x="2378" y="671"/>
                    <a:pt x="23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20"/>
            <p:cNvSpPr/>
            <p:nvPr/>
          </p:nvSpPr>
          <p:spPr>
            <a:xfrm>
              <a:off x="5438002" y="1263028"/>
              <a:ext cx="149073" cy="64387"/>
            </a:xfrm>
            <a:custGeom>
              <a:rect b="b" l="l" r="r" t="t"/>
              <a:pathLst>
                <a:path extrusionOk="0" h="1246" w="2873">
                  <a:moveTo>
                    <a:pt x="531" y="0"/>
                  </a:moveTo>
                  <a:cubicBezTo>
                    <a:pt x="351" y="0"/>
                    <a:pt x="1" y="338"/>
                    <a:pt x="16" y="432"/>
                  </a:cubicBezTo>
                  <a:cubicBezTo>
                    <a:pt x="96" y="703"/>
                    <a:pt x="272" y="942"/>
                    <a:pt x="511" y="1086"/>
                  </a:cubicBezTo>
                  <a:cubicBezTo>
                    <a:pt x="750" y="1230"/>
                    <a:pt x="1086" y="1198"/>
                    <a:pt x="1469" y="1246"/>
                  </a:cubicBezTo>
                  <a:cubicBezTo>
                    <a:pt x="1899" y="1198"/>
                    <a:pt x="2330" y="1102"/>
                    <a:pt x="2761" y="974"/>
                  </a:cubicBezTo>
                  <a:cubicBezTo>
                    <a:pt x="2873" y="926"/>
                    <a:pt x="2873" y="304"/>
                    <a:pt x="2857" y="304"/>
                  </a:cubicBezTo>
                  <a:cubicBezTo>
                    <a:pt x="2091" y="160"/>
                    <a:pt x="1325" y="49"/>
                    <a:pt x="543" y="1"/>
                  </a:cubicBezTo>
                  <a:cubicBezTo>
                    <a:pt x="539" y="0"/>
                    <a:pt x="535" y="0"/>
                    <a:pt x="5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20"/>
            <p:cNvSpPr/>
            <p:nvPr/>
          </p:nvSpPr>
          <p:spPr>
            <a:xfrm>
              <a:off x="6706077" y="1475563"/>
              <a:ext cx="118874" cy="100818"/>
            </a:xfrm>
            <a:custGeom>
              <a:rect b="b" l="l" r="r" t="t"/>
              <a:pathLst>
                <a:path extrusionOk="0" h="1951" w="2291">
                  <a:moveTo>
                    <a:pt x="1554" y="0"/>
                  </a:moveTo>
                  <a:cubicBezTo>
                    <a:pt x="1519" y="0"/>
                    <a:pt x="1483" y="7"/>
                    <a:pt x="1447" y="21"/>
                  </a:cubicBezTo>
                  <a:cubicBezTo>
                    <a:pt x="952" y="197"/>
                    <a:pt x="378" y="628"/>
                    <a:pt x="202" y="1075"/>
                  </a:cubicBezTo>
                  <a:cubicBezTo>
                    <a:pt x="1" y="1564"/>
                    <a:pt x="813" y="1950"/>
                    <a:pt x="1901" y="1950"/>
                  </a:cubicBezTo>
                  <a:cubicBezTo>
                    <a:pt x="2018" y="1950"/>
                    <a:pt x="2138" y="1946"/>
                    <a:pt x="2261" y="1936"/>
                  </a:cubicBezTo>
                  <a:cubicBezTo>
                    <a:pt x="2290" y="894"/>
                    <a:pt x="1955" y="0"/>
                    <a:pt x="15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20"/>
            <p:cNvSpPr/>
            <p:nvPr/>
          </p:nvSpPr>
          <p:spPr>
            <a:xfrm>
              <a:off x="4060081" y="487871"/>
              <a:ext cx="141653" cy="94927"/>
            </a:xfrm>
            <a:custGeom>
              <a:rect b="b" l="l" r="r" t="t"/>
              <a:pathLst>
                <a:path extrusionOk="0" h="1837" w="2730">
                  <a:moveTo>
                    <a:pt x="431" y="0"/>
                  </a:moveTo>
                  <a:cubicBezTo>
                    <a:pt x="255" y="271"/>
                    <a:pt x="0" y="511"/>
                    <a:pt x="0" y="734"/>
                  </a:cubicBezTo>
                  <a:cubicBezTo>
                    <a:pt x="0" y="990"/>
                    <a:pt x="192" y="1389"/>
                    <a:pt x="399" y="1468"/>
                  </a:cubicBezTo>
                  <a:cubicBezTo>
                    <a:pt x="926" y="1660"/>
                    <a:pt x="1484" y="1788"/>
                    <a:pt x="2043" y="1835"/>
                  </a:cubicBezTo>
                  <a:cubicBezTo>
                    <a:pt x="2059" y="1836"/>
                    <a:pt x="2075" y="1837"/>
                    <a:pt x="2091" y="1837"/>
                  </a:cubicBezTo>
                  <a:cubicBezTo>
                    <a:pt x="2326" y="1837"/>
                    <a:pt x="2532" y="1727"/>
                    <a:pt x="2681" y="1532"/>
                  </a:cubicBezTo>
                  <a:cubicBezTo>
                    <a:pt x="2729" y="1293"/>
                    <a:pt x="2649" y="1053"/>
                    <a:pt x="2458" y="894"/>
                  </a:cubicBezTo>
                  <a:cubicBezTo>
                    <a:pt x="1851" y="575"/>
                    <a:pt x="1197" y="319"/>
                    <a:pt x="4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20"/>
            <p:cNvSpPr/>
            <p:nvPr/>
          </p:nvSpPr>
          <p:spPr>
            <a:xfrm>
              <a:off x="5591173" y="1496439"/>
              <a:ext cx="109379" cy="185617"/>
            </a:xfrm>
            <a:custGeom>
              <a:rect b="b" l="l" r="r" t="t"/>
              <a:pathLst>
                <a:path extrusionOk="0" h="3592" w="2108">
                  <a:moveTo>
                    <a:pt x="1645" y="0"/>
                  </a:moveTo>
                  <a:cubicBezTo>
                    <a:pt x="495" y="894"/>
                    <a:pt x="224" y="2155"/>
                    <a:pt x="1" y="3591"/>
                  </a:cubicBezTo>
                  <a:cubicBezTo>
                    <a:pt x="1230" y="3112"/>
                    <a:pt x="2107" y="1038"/>
                    <a:pt x="164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20"/>
            <p:cNvSpPr/>
            <p:nvPr/>
          </p:nvSpPr>
          <p:spPr>
            <a:xfrm>
              <a:off x="4502265" y="550551"/>
              <a:ext cx="109223" cy="112290"/>
            </a:xfrm>
            <a:custGeom>
              <a:rect b="b" l="l" r="r" t="t"/>
              <a:pathLst>
                <a:path extrusionOk="0" h="2173" w="2105">
                  <a:moveTo>
                    <a:pt x="1102" y="0"/>
                  </a:moveTo>
                  <a:lnTo>
                    <a:pt x="671" y="48"/>
                  </a:lnTo>
                  <a:cubicBezTo>
                    <a:pt x="463" y="447"/>
                    <a:pt x="0" y="942"/>
                    <a:pt x="112" y="1197"/>
                  </a:cubicBezTo>
                  <a:cubicBezTo>
                    <a:pt x="288" y="1612"/>
                    <a:pt x="798" y="1995"/>
                    <a:pt x="1245" y="2170"/>
                  </a:cubicBezTo>
                  <a:cubicBezTo>
                    <a:pt x="1250" y="2172"/>
                    <a:pt x="1256" y="2173"/>
                    <a:pt x="1263" y="2173"/>
                  </a:cubicBezTo>
                  <a:cubicBezTo>
                    <a:pt x="1450" y="2173"/>
                    <a:pt x="2105" y="1509"/>
                    <a:pt x="2043" y="1309"/>
                  </a:cubicBezTo>
                  <a:cubicBezTo>
                    <a:pt x="1900" y="830"/>
                    <a:pt x="1437" y="431"/>
                    <a:pt x="1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20"/>
            <p:cNvSpPr/>
            <p:nvPr/>
          </p:nvSpPr>
          <p:spPr>
            <a:xfrm>
              <a:off x="4035227" y="1763644"/>
              <a:ext cx="162356" cy="104745"/>
            </a:xfrm>
            <a:custGeom>
              <a:rect b="b" l="l" r="r" t="t"/>
              <a:pathLst>
                <a:path extrusionOk="0" h="2027" w="3129">
                  <a:moveTo>
                    <a:pt x="750" y="0"/>
                  </a:moveTo>
                  <a:cubicBezTo>
                    <a:pt x="511" y="0"/>
                    <a:pt x="256" y="319"/>
                    <a:pt x="0" y="479"/>
                  </a:cubicBezTo>
                  <a:cubicBezTo>
                    <a:pt x="208" y="702"/>
                    <a:pt x="367" y="989"/>
                    <a:pt x="607" y="1117"/>
                  </a:cubicBezTo>
                  <a:cubicBezTo>
                    <a:pt x="1086" y="1357"/>
                    <a:pt x="1564" y="1564"/>
                    <a:pt x="2059" y="1740"/>
                  </a:cubicBezTo>
                  <a:cubicBezTo>
                    <a:pt x="2314" y="1835"/>
                    <a:pt x="2586" y="1883"/>
                    <a:pt x="3128" y="2027"/>
                  </a:cubicBezTo>
                  <a:cubicBezTo>
                    <a:pt x="2538" y="750"/>
                    <a:pt x="1884" y="32"/>
                    <a:pt x="7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20"/>
            <p:cNvSpPr/>
            <p:nvPr/>
          </p:nvSpPr>
          <p:spPr>
            <a:xfrm>
              <a:off x="5473648" y="1333150"/>
              <a:ext cx="116747" cy="98286"/>
            </a:xfrm>
            <a:custGeom>
              <a:rect b="b" l="l" r="r" t="t"/>
              <a:pathLst>
                <a:path extrusionOk="0" h="1902" w="2250">
                  <a:moveTo>
                    <a:pt x="1340" y="0"/>
                  </a:moveTo>
                  <a:cubicBezTo>
                    <a:pt x="207" y="80"/>
                    <a:pt x="207" y="894"/>
                    <a:pt x="31" y="1485"/>
                  </a:cubicBezTo>
                  <a:cubicBezTo>
                    <a:pt x="1" y="1561"/>
                    <a:pt x="381" y="1901"/>
                    <a:pt x="469" y="1901"/>
                  </a:cubicBezTo>
                  <a:cubicBezTo>
                    <a:pt x="472" y="1901"/>
                    <a:pt x="476" y="1901"/>
                    <a:pt x="478" y="1899"/>
                  </a:cubicBezTo>
                  <a:cubicBezTo>
                    <a:pt x="1085" y="1596"/>
                    <a:pt x="2122" y="1899"/>
                    <a:pt x="2218" y="910"/>
                  </a:cubicBezTo>
                  <a:cubicBezTo>
                    <a:pt x="2250" y="639"/>
                    <a:pt x="1643" y="304"/>
                    <a:pt x="13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20"/>
            <p:cNvSpPr/>
            <p:nvPr/>
          </p:nvSpPr>
          <p:spPr>
            <a:xfrm>
              <a:off x="4235616" y="1883940"/>
              <a:ext cx="115138" cy="94152"/>
            </a:xfrm>
            <a:custGeom>
              <a:rect b="b" l="l" r="r" t="t"/>
              <a:pathLst>
                <a:path extrusionOk="0" h="1822" w="2219">
                  <a:moveTo>
                    <a:pt x="1219" y="0"/>
                  </a:moveTo>
                  <a:cubicBezTo>
                    <a:pt x="693" y="0"/>
                    <a:pt x="536" y="690"/>
                    <a:pt x="192" y="1007"/>
                  </a:cubicBezTo>
                  <a:cubicBezTo>
                    <a:pt x="64" y="1167"/>
                    <a:pt x="1" y="1391"/>
                    <a:pt x="48" y="1598"/>
                  </a:cubicBezTo>
                  <a:cubicBezTo>
                    <a:pt x="80" y="1726"/>
                    <a:pt x="368" y="1774"/>
                    <a:pt x="479" y="1821"/>
                  </a:cubicBezTo>
                  <a:cubicBezTo>
                    <a:pt x="878" y="1742"/>
                    <a:pt x="1277" y="1726"/>
                    <a:pt x="1533" y="1598"/>
                  </a:cubicBezTo>
                  <a:cubicBezTo>
                    <a:pt x="1788" y="1470"/>
                    <a:pt x="2219" y="1167"/>
                    <a:pt x="2187" y="1007"/>
                  </a:cubicBezTo>
                  <a:cubicBezTo>
                    <a:pt x="2123" y="672"/>
                    <a:pt x="1900" y="225"/>
                    <a:pt x="1596" y="98"/>
                  </a:cubicBezTo>
                  <a:cubicBezTo>
                    <a:pt x="1452" y="29"/>
                    <a:pt x="1327" y="0"/>
                    <a:pt x="12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20"/>
            <p:cNvSpPr/>
            <p:nvPr/>
          </p:nvSpPr>
          <p:spPr>
            <a:xfrm>
              <a:off x="2048668" y="316365"/>
              <a:ext cx="154884" cy="76686"/>
            </a:xfrm>
            <a:custGeom>
              <a:rect b="b" l="l" r="r" t="t"/>
              <a:pathLst>
                <a:path extrusionOk="0" h="1484" w="2985">
                  <a:moveTo>
                    <a:pt x="1645" y="1"/>
                  </a:moveTo>
                  <a:cubicBezTo>
                    <a:pt x="1100" y="1"/>
                    <a:pt x="642" y="316"/>
                    <a:pt x="0" y="1005"/>
                  </a:cubicBezTo>
                  <a:cubicBezTo>
                    <a:pt x="275" y="1325"/>
                    <a:pt x="617" y="1483"/>
                    <a:pt x="1004" y="1483"/>
                  </a:cubicBezTo>
                  <a:cubicBezTo>
                    <a:pt x="1584" y="1483"/>
                    <a:pt x="2267" y="1129"/>
                    <a:pt x="2985" y="431"/>
                  </a:cubicBezTo>
                  <a:cubicBezTo>
                    <a:pt x="2437" y="150"/>
                    <a:pt x="2020" y="1"/>
                    <a:pt x="1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20"/>
            <p:cNvSpPr/>
            <p:nvPr/>
          </p:nvSpPr>
          <p:spPr>
            <a:xfrm>
              <a:off x="2054428" y="789697"/>
              <a:ext cx="68803" cy="175695"/>
            </a:xfrm>
            <a:custGeom>
              <a:rect b="b" l="l" r="r" t="t"/>
              <a:pathLst>
                <a:path extrusionOk="0" h="3400" w="1326">
                  <a:moveTo>
                    <a:pt x="671" y="0"/>
                  </a:moveTo>
                  <a:lnTo>
                    <a:pt x="304" y="96"/>
                  </a:lnTo>
                  <a:cubicBezTo>
                    <a:pt x="192" y="1149"/>
                    <a:pt x="97" y="2187"/>
                    <a:pt x="1" y="3224"/>
                  </a:cubicBezTo>
                  <a:lnTo>
                    <a:pt x="320" y="3400"/>
                  </a:lnTo>
                  <a:cubicBezTo>
                    <a:pt x="655" y="2905"/>
                    <a:pt x="1230" y="2410"/>
                    <a:pt x="1278" y="1883"/>
                  </a:cubicBezTo>
                  <a:cubicBezTo>
                    <a:pt x="1326" y="1277"/>
                    <a:pt x="895" y="623"/>
                    <a:pt x="6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20"/>
            <p:cNvSpPr/>
            <p:nvPr/>
          </p:nvSpPr>
          <p:spPr>
            <a:xfrm>
              <a:off x="6286775" y="754145"/>
              <a:ext cx="103567" cy="109809"/>
            </a:xfrm>
            <a:custGeom>
              <a:rect b="b" l="l" r="r" t="t"/>
              <a:pathLst>
                <a:path extrusionOk="0" h="2125" w="1996">
                  <a:moveTo>
                    <a:pt x="1069" y="1"/>
                  </a:moveTo>
                  <a:cubicBezTo>
                    <a:pt x="1064" y="1"/>
                    <a:pt x="1059" y="1"/>
                    <a:pt x="1054" y="2"/>
                  </a:cubicBezTo>
                  <a:cubicBezTo>
                    <a:pt x="352" y="130"/>
                    <a:pt x="1" y="688"/>
                    <a:pt x="80" y="1406"/>
                  </a:cubicBezTo>
                  <a:cubicBezTo>
                    <a:pt x="96" y="1662"/>
                    <a:pt x="368" y="1885"/>
                    <a:pt x="543" y="2125"/>
                  </a:cubicBezTo>
                  <a:lnTo>
                    <a:pt x="1995" y="1087"/>
                  </a:lnTo>
                  <a:cubicBezTo>
                    <a:pt x="1560" y="574"/>
                    <a:pt x="1261" y="1"/>
                    <a:pt x="10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20"/>
            <p:cNvSpPr/>
            <p:nvPr/>
          </p:nvSpPr>
          <p:spPr>
            <a:xfrm>
              <a:off x="7586034" y="843438"/>
              <a:ext cx="76223" cy="131875"/>
            </a:xfrm>
            <a:custGeom>
              <a:rect b="b" l="l" r="r" t="t"/>
              <a:pathLst>
                <a:path extrusionOk="0" h="2552" w="1469">
                  <a:moveTo>
                    <a:pt x="848" y="0"/>
                  </a:moveTo>
                  <a:cubicBezTo>
                    <a:pt x="654" y="0"/>
                    <a:pt x="236" y="257"/>
                    <a:pt x="208" y="412"/>
                  </a:cubicBezTo>
                  <a:cubicBezTo>
                    <a:pt x="112" y="1179"/>
                    <a:pt x="1" y="2024"/>
                    <a:pt x="1038" y="2551"/>
                  </a:cubicBezTo>
                  <a:cubicBezTo>
                    <a:pt x="1197" y="1913"/>
                    <a:pt x="1421" y="1354"/>
                    <a:pt x="1453" y="764"/>
                  </a:cubicBezTo>
                  <a:cubicBezTo>
                    <a:pt x="1469" y="508"/>
                    <a:pt x="1166" y="141"/>
                    <a:pt x="910" y="14"/>
                  </a:cubicBezTo>
                  <a:cubicBezTo>
                    <a:pt x="894" y="5"/>
                    <a:pt x="873" y="0"/>
                    <a:pt x="8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20"/>
            <p:cNvSpPr/>
            <p:nvPr/>
          </p:nvSpPr>
          <p:spPr>
            <a:xfrm>
              <a:off x="6459041" y="1162420"/>
              <a:ext cx="106006" cy="199621"/>
            </a:xfrm>
            <a:custGeom>
              <a:rect b="b" l="l" r="r" t="t"/>
              <a:pathLst>
                <a:path extrusionOk="0" h="3863" w="2043">
                  <a:moveTo>
                    <a:pt x="1644" y="1"/>
                  </a:moveTo>
                  <a:lnTo>
                    <a:pt x="1644" y="1"/>
                  </a:lnTo>
                  <a:cubicBezTo>
                    <a:pt x="1516" y="49"/>
                    <a:pt x="1404" y="128"/>
                    <a:pt x="1309" y="224"/>
                  </a:cubicBezTo>
                  <a:cubicBezTo>
                    <a:pt x="942" y="671"/>
                    <a:pt x="0" y="1006"/>
                    <a:pt x="1021" y="1740"/>
                  </a:cubicBezTo>
                  <a:cubicBezTo>
                    <a:pt x="1101" y="1804"/>
                    <a:pt x="1053" y="2123"/>
                    <a:pt x="974" y="2283"/>
                  </a:cubicBezTo>
                  <a:cubicBezTo>
                    <a:pt x="718" y="2826"/>
                    <a:pt x="431" y="3336"/>
                    <a:pt x="144" y="3863"/>
                  </a:cubicBezTo>
                  <a:cubicBezTo>
                    <a:pt x="1468" y="3161"/>
                    <a:pt x="2043" y="1756"/>
                    <a:pt x="16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20"/>
            <p:cNvSpPr/>
            <p:nvPr/>
          </p:nvSpPr>
          <p:spPr>
            <a:xfrm>
              <a:off x="4564374" y="926581"/>
              <a:ext cx="83695" cy="134458"/>
            </a:xfrm>
            <a:custGeom>
              <a:rect b="b" l="l" r="r" t="t"/>
              <a:pathLst>
                <a:path extrusionOk="0" h="2602" w="1613">
                  <a:moveTo>
                    <a:pt x="1612" y="0"/>
                  </a:moveTo>
                  <a:lnTo>
                    <a:pt x="1341" y="64"/>
                  </a:lnTo>
                  <a:cubicBezTo>
                    <a:pt x="894" y="591"/>
                    <a:pt x="495" y="1149"/>
                    <a:pt x="112" y="1740"/>
                  </a:cubicBezTo>
                  <a:cubicBezTo>
                    <a:pt x="0" y="1931"/>
                    <a:pt x="208" y="2315"/>
                    <a:pt x="272" y="2602"/>
                  </a:cubicBezTo>
                  <a:cubicBezTo>
                    <a:pt x="607" y="2506"/>
                    <a:pt x="1165" y="2490"/>
                    <a:pt x="1213" y="2330"/>
                  </a:cubicBezTo>
                  <a:cubicBezTo>
                    <a:pt x="1389" y="1564"/>
                    <a:pt x="1516" y="782"/>
                    <a:pt x="16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20"/>
            <p:cNvSpPr/>
            <p:nvPr/>
          </p:nvSpPr>
          <p:spPr>
            <a:xfrm>
              <a:off x="4768914" y="830106"/>
              <a:ext cx="68751" cy="122935"/>
            </a:xfrm>
            <a:custGeom>
              <a:rect b="b" l="l" r="r" t="t"/>
              <a:pathLst>
                <a:path extrusionOk="0" h="2379" w="1325">
                  <a:moveTo>
                    <a:pt x="32" y="0"/>
                  </a:moveTo>
                  <a:cubicBezTo>
                    <a:pt x="32" y="702"/>
                    <a:pt x="0" y="1277"/>
                    <a:pt x="48" y="1836"/>
                  </a:cubicBezTo>
                  <a:cubicBezTo>
                    <a:pt x="79" y="2038"/>
                    <a:pt x="339" y="2379"/>
                    <a:pt x="441" y="2379"/>
                  </a:cubicBezTo>
                  <a:cubicBezTo>
                    <a:pt x="443" y="2379"/>
                    <a:pt x="445" y="2378"/>
                    <a:pt x="447" y="2378"/>
                  </a:cubicBezTo>
                  <a:cubicBezTo>
                    <a:pt x="686" y="2314"/>
                    <a:pt x="1038" y="2139"/>
                    <a:pt x="1101" y="1947"/>
                  </a:cubicBezTo>
                  <a:cubicBezTo>
                    <a:pt x="1325" y="1133"/>
                    <a:pt x="1165" y="447"/>
                    <a:pt x="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20"/>
            <p:cNvSpPr/>
            <p:nvPr/>
          </p:nvSpPr>
          <p:spPr>
            <a:xfrm>
              <a:off x="5210268" y="1155030"/>
              <a:ext cx="80374" cy="105572"/>
            </a:xfrm>
            <a:custGeom>
              <a:rect b="b" l="l" r="r" t="t"/>
              <a:pathLst>
                <a:path extrusionOk="0" h="2043" w="1549">
                  <a:moveTo>
                    <a:pt x="751" y="0"/>
                  </a:moveTo>
                  <a:cubicBezTo>
                    <a:pt x="384" y="543"/>
                    <a:pt x="1" y="910"/>
                    <a:pt x="64" y="1069"/>
                  </a:cubicBezTo>
                  <a:cubicBezTo>
                    <a:pt x="224" y="1436"/>
                    <a:pt x="607" y="1724"/>
                    <a:pt x="910" y="2043"/>
                  </a:cubicBezTo>
                  <a:cubicBezTo>
                    <a:pt x="1118" y="1788"/>
                    <a:pt x="1549" y="1516"/>
                    <a:pt x="1501" y="1309"/>
                  </a:cubicBezTo>
                  <a:cubicBezTo>
                    <a:pt x="1437" y="942"/>
                    <a:pt x="1118" y="591"/>
                    <a:pt x="75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20"/>
            <p:cNvSpPr/>
            <p:nvPr/>
          </p:nvSpPr>
          <p:spPr>
            <a:xfrm>
              <a:off x="4871599" y="591735"/>
              <a:ext cx="91063" cy="87486"/>
            </a:xfrm>
            <a:custGeom>
              <a:rect b="b" l="l" r="r" t="t"/>
              <a:pathLst>
                <a:path extrusionOk="0" h="1693" w="1755">
                  <a:moveTo>
                    <a:pt x="1263" y="1"/>
                  </a:moveTo>
                  <a:cubicBezTo>
                    <a:pt x="1262" y="1"/>
                    <a:pt x="1261" y="1"/>
                    <a:pt x="1261" y="1"/>
                  </a:cubicBezTo>
                  <a:cubicBezTo>
                    <a:pt x="814" y="272"/>
                    <a:pt x="399" y="576"/>
                    <a:pt x="0" y="895"/>
                  </a:cubicBezTo>
                  <a:lnTo>
                    <a:pt x="910" y="1693"/>
                  </a:lnTo>
                  <a:cubicBezTo>
                    <a:pt x="1181" y="1342"/>
                    <a:pt x="1500" y="1006"/>
                    <a:pt x="1708" y="607"/>
                  </a:cubicBezTo>
                  <a:cubicBezTo>
                    <a:pt x="1755" y="497"/>
                    <a:pt x="1307" y="1"/>
                    <a:pt x="126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20"/>
            <p:cNvSpPr/>
            <p:nvPr/>
          </p:nvSpPr>
          <p:spPr>
            <a:xfrm>
              <a:off x="4355684" y="2024234"/>
              <a:ext cx="88676" cy="92705"/>
            </a:xfrm>
            <a:custGeom>
              <a:rect b="b" l="l" r="r" t="t"/>
              <a:pathLst>
                <a:path extrusionOk="0" h="1794" w="1709">
                  <a:moveTo>
                    <a:pt x="767" y="0"/>
                  </a:moveTo>
                  <a:cubicBezTo>
                    <a:pt x="511" y="271"/>
                    <a:pt x="1" y="670"/>
                    <a:pt x="64" y="798"/>
                  </a:cubicBezTo>
                  <a:cubicBezTo>
                    <a:pt x="256" y="1197"/>
                    <a:pt x="639" y="1500"/>
                    <a:pt x="1006" y="1788"/>
                  </a:cubicBezTo>
                  <a:cubicBezTo>
                    <a:pt x="1011" y="1792"/>
                    <a:pt x="1018" y="1793"/>
                    <a:pt x="1026" y="1793"/>
                  </a:cubicBezTo>
                  <a:cubicBezTo>
                    <a:pt x="1118" y="1793"/>
                    <a:pt x="1386" y="1562"/>
                    <a:pt x="1708" y="1357"/>
                  </a:cubicBezTo>
                  <a:lnTo>
                    <a:pt x="76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20"/>
            <p:cNvSpPr/>
            <p:nvPr/>
          </p:nvSpPr>
          <p:spPr>
            <a:xfrm>
              <a:off x="7005570" y="634779"/>
              <a:ext cx="122610" cy="81543"/>
            </a:xfrm>
            <a:custGeom>
              <a:rect b="b" l="l" r="r" t="t"/>
              <a:pathLst>
                <a:path extrusionOk="0" h="1578" w="2363">
                  <a:moveTo>
                    <a:pt x="726" y="0"/>
                  </a:moveTo>
                  <a:cubicBezTo>
                    <a:pt x="521" y="0"/>
                    <a:pt x="295" y="84"/>
                    <a:pt x="0" y="221"/>
                  </a:cubicBezTo>
                  <a:cubicBezTo>
                    <a:pt x="495" y="1131"/>
                    <a:pt x="1213" y="1562"/>
                    <a:pt x="2362" y="1578"/>
                  </a:cubicBezTo>
                  <a:cubicBezTo>
                    <a:pt x="1545" y="419"/>
                    <a:pt x="1187" y="0"/>
                    <a:pt x="7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20"/>
            <p:cNvSpPr/>
            <p:nvPr/>
          </p:nvSpPr>
          <p:spPr>
            <a:xfrm>
              <a:off x="1594861" y="1107077"/>
              <a:ext cx="120120" cy="52812"/>
            </a:xfrm>
            <a:custGeom>
              <a:rect b="b" l="l" r="r" t="t"/>
              <a:pathLst>
                <a:path extrusionOk="0" h="1022" w="2315">
                  <a:moveTo>
                    <a:pt x="1096" y="1"/>
                  </a:moveTo>
                  <a:cubicBezTo>
                    <a:pt x="737" y="1"/>
                    <a:pt x="378" y="165"/>
                    <a:pt x="1" y="497"/>
                  </a:cubicBezTo>
                  <a:cubicBezTo>
                    <a:pt x="554" y="850"/>
                    <a:pt x="971" y="1021"/>
                    <a:pt x="1344" y="1021"/>
                  </a:cubicBezTo>
                  <a:cubicBezTo>
                    <a:pt x="1681" y="1021"/>
                    <a:pt x="1982" y="881"/>
                    <a:pt x="2315" y="609"/>
                  </a:cubicBezTo>
                  <a:cubicBezTo>
                    <a:pt x="1894" y="205"/>
                    <a:pt x="1495" y="1"/>
                    <a:pt x="1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20"/>
            <p:cNvSpPr/>
            <p:nvPr/>
          </p:nvSpPr>
          <p:spPr>
            <a:xfrm>
              <a:off x="2150523" y="1859912"/>
              <a:ext cx="108497" cy="52502"/>
            </a:xfrm>
            <a:custGeom>
              <a:rect b="b" l="l" r="r" t="t"/>
              <a:pathLst>
                <a:path extrusionOk="0" h="1016" w="2091">
                  <a:moveTo>
                    <a:pt x="1428" y="0"/>
                  </a:moveTo>
                  <a:cubicBezTo>
                    <a:pt x="963" y="0"/>
                    <a:pt x="496" y="139"/>
                    <a:pt x="16" y="212"/>
                  </a:cubicBezTo>
                  <a:cubicBezTo>
                    <a:pt x="16" y="323"/>
                    <a:pt x="0" y="435"/>
                    <a:pt x="16" y="547"/>
                  </a:cubicBezTo>
                  <a:cubicBezTo>
                    <a:pt x="463" y="706"/>
                    <a:pt x="894" y="930"/>
                    <a:pt x="1357" y="1010"/>
                  </a:cubicBezTo>
                  <a:cubicBezTo>
                    <a:pt x="1377" y="1014"/>
                    <a:pt x="1397" y="1016"/>
                    <a:pt x="1417" y="1016"/>
                  </a:cubicBezTo>
                  <a:cubicBezTo>
                    <a:pt x="1628" y="1016"/>
                    <a:pt x="1873" y="807"/>
                    <a:pt x="2091" y="690"/>
                  </a:cubicBezTo>
                  <a:cubicBezTo>
                    <a:pt x="1915" y="451"/>
                    <a:pt x="1756" y="20"/>
                    <a:pt x="1564" y="4"/>
                  </a:cubicBezTo>
                  <a:cubicBezTo>
                    <a:pt x="1519" y="1"/>
                    <a:pt x="1473" y="0"/>
                    <a:pt x="14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20"/>
            <p:cNvSpPr/>
            <p:nvPr/>
          </p:nvSpPr>
          <p:spPr>
            <a:xfrm>
              <a:off x="7519774" y="157985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591" y="0"/>
                  </a:moveTo>
                  <a:cubicBezTo>
                    <a:pt x="416" y="240"/>
                    <a:pt x="97" y="447"/>
                    <a:pt x="81" y="703"/>
                  </a:cubicBezTo>
                  <a:cubicBezTo>
                    <a:pt x="1" y="1564"/>
                    <a:pt x="703" y="1421"/>
                    <a:pt x="1198" y="1517"/>
                  </a:cubicBezTo>
                  <a:lnTo>
                    <a:pt x="1533" y="1229"/>
                  </a:lnTo>
                  <a:lnTo>
                    <a:pt x="59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20"/>
            <p:cNvSpPr/>
            <p:nvPr/>
          </p:nvSpPr>
          <p:spPr>
            <a:xfrm>
              <a:off x="2463508" y="1261375"/>
              <a:ext cx="79544" cy="92447"/>
            </a:xfrm>
            <a:custGeom>
              <a:rect b="b" l="l" r="r" t="t"/>
              <a:pathLst>
                <a:path extrusionOk="0" h="1789" w="1533">
                  <a:moveTo>
                    <a:pt x="1533" y="1"/>
                  </a:moveTo>
                  <a:lnTo>
                    <a:pt x="1533" y="1"/>
                  </a:lnTo>
                  <a:cubicBezTo>
                    <a:pt x="1214" y="288"/>
                    <a:pt x="974" y="528"/>
                    <a:pt x="687" y="751"/>
                  </a:cubicBezTo>
                  <a:cubicBezTo>
                    <a:pt x="480" y="942"/>
                    <a:pt x="240" y="1102"/>
                    <a:pt x="1" y="1278"/>
                  </a:cubicBezTo>
                  <a:cubicBezTo>
                    <a:pt x="224" y="1421"/>
                    <a:pt x="464" y="1549"/>
                    <a:pt x="719" y="1677"/>
                  </a:cubicBezTo>
                  <a:cubicBezTo>
                    <a:pt x="926" y="1740"/>
                    <a:pt x="1134" y="1772"/>
                    <a:pt x="1357" y="1788"/>
                  </a:cubicBezTo>
                  <a:cubicBezTo>
                    <a:pt x="1421" y="1166"/>
                    <a:pt x="1469" y="623"/>
                    <a:pt x="15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20"/>
            <p:cNvSpPr/>
            <p:nvPr/>
          </p:nvSpPr>
          <p:spPr>
            <a:xfrm>
              <a:off x="3624487" y="1055248"/>
              <a:ext cx="72124" cy="80045"/>
            </a:xfrm>
            <a:custGeom>
              <a:rect b="b" l="l" r="r" t="t"/>
              <a:pathLst>
                <a:path extrusionOk="0" h="1549" w="1390">
                  <a:moveTo>
                    <a:pt x="767" y="0"/>
                  </a:moveTo>
                  <a:cubicBezTo>
                    <a:pt x="431" y="335"/>
                    <a:pt x="1" y="622"/>
                    <a:pt x="48" y="734"/>
                  </a:cubicBezTo>
                  <a:cubicBezTo>
                    <a:pt x="176" y="1037"/>
                    <a:pt x="479" y="1293"/>
                    <a:pt x="719" y="1548"/>
                  </a:cubicBezTo>
                  <a:cubicBezTo>
                    <a:pt x="942" y="1309"/>
                    <a:pt x="1261" y="1085"/>
                    <a:pt x="1341" y="798"/>
                  </a:cubicBezTo>
                  <a:cubicBezTo>
                    <a:pt x="1389" y="622"/>
                    <a:pt x="1038" y="351"/>
                    <a:pt x="7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20"/>
            <p:cNvSpPr/>
            <p:nvPr/>
          </p:nvSpPr>
          <p:spPr>
            <a:xfrm>
              <a:off x="2894951" y="764945"/>
              <a:ext cx="72072" cy="80045"/>
            </a:xfrm>
            <a:custGeom>
              <a:rect b="b" l="l" r="r" t="t"/>
              <a:pathLst>
                <a:path extrusionOk="0" h="1549" w="1389">
                  <a:moveTo>
                    <a:pt x="767" y="0"/>
                  </a:moveTo>
                  <a:cubicBezTo>
                    <a:pt x="431" y="336"/>
                    <a:pt x="1" y="623"/>
                    <a:pt x="48" y="719"/>
                  </a:cubicBezTo>
                  <a:cubicBezTo>
                    <a:pt x="176" y="1038"/>
                    <a:pt x="479" y="1277"/>
                    <a:pt x="719" y="1548"/>
                  </a:cubicBezTo>
                  <a:cubicBezTo>
                    <a:pt x="942" y="1293"/>
                    <a:pt x="1261" y="1070"/>
                    <a:pt x="1341" y="782"/>
                  </a:cubicBezTo>
                  <a:cubicBezTo>
                    <a:pt x="1389" y="623"/>
                    <a:pt x="1038" y="352"/>
                    <a:pt x="7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20"/>
            <p:cNvSpPr/>
            <p:nvPr/>
          </p:nvSpPr>
          <p:spPr>
            <a:xfrm>
              <a:off x="6173349" y="196741"/>
              <a:ext cx="49708" cy="112186"/>
            </a:xfrm>
            <a:custGeom>
              <a:rect b="b" l="l" r="r" t="t"/>
              <a:pathLst>
                <a:path extrusionOk="0" h="2171" w="958">
                  <a:moveTo>
                    <a:pt x="128" y="1"/>
                  </a:moveTo>
                  <a:lnTo>
                    <a:pt x="128" y="1"/>
                  </a:lnTo>
                  <a:cubicBezTo>
                    <a:pt x="96" y="799"/>
                    <a:pt x="48" y="1405"/>
                    <a:pt x="0" y="2171"/>
                  </a:cubicBezTo>
                  <a:cubicBezTo>
                    <a:pt x="942" y="1501"/>
                    <a:pt x="958" y="846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20"/>
            <p:cNvSpPr/>
            <p:nvPr/>
          </p:nvSpPr>
          <p:spPr>
            <a:xfrm>
              <a:off x="4808660" y="1636630"/>
              <a:ext cx="87794" cy="77564"/>
            </a:xfrm>
            <a:custGeom>
              <a:rect b="b" l="l" r="r" t="t"/>
              <a:pathLst>
                <a:path extrusionOk="0" h="1501" w="1692">
                  <a:moveTo>
                    <a:pt x="782" y="0"/>
                  </a:moveTo>
                  <a:lnTo>
                    <a:pt x="0" y="1245"/>
                  </a:lnTo>
                  <a:lnTo>
                    <a:pt x="1692" y="1500"/>
                  </a:lnTo>
                  <a:lnTo>
                    <a:pt x="78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20"/>
            <p:cNvSpPr/>
            <p:nvPr/>
          </p:nvSpPr>
          <p:spPr>
            <a:xfrm>
              <a:off x="2965466" y="2134713"/>
              <a:ext cx="55416" cy="60408"/>
            </a:xfrm>
            <a:custGeom>
              <a:rect b="b" l="l" r="r" t="t"/>
              <a:pathLst>
                <a:path extrusionOk="0" h="1169" w="1068">
                  <a:moveTo>
                    <a:pt x="62" y="1"/>
                  </a:moveTo>
                  <a:lnTo>
                    <a:pt x="46" y="17"/>
                  </a:lnTo>
                  <a:cubicBezTo>
                    <a:pt x="50" y="17"/>
                    <a:pt x="55" y="18"/>
                    <a:pt x="59" y="19"/>
                  </a:cubicBezTo>
                  <a:lnTo>
                    <a:pt x="59" y="19"/>
                  </a:lnTo>
                  <a:cubicBezTo>
                    <a:pt x="60" y="13"/>
                    <a:pt x="61" y="7"/>
                    <a:pt x="62" y="1"/>
                  </a:cubicBezTo>
                  <a:close/>
                  <a:moveTo>
                    <a:pt x="59" y="19"/>
                  </a:moveTo>
                  <a:lnTo>
                    <a:pt x="59" y="19"/>
                  </a:lnTo>
                  <a:cubicBezTo>
                    <a:pt x="1" y="428"/>
                    <a:pt x="97" y="835"/>
                    <a:pt x="349" y="1166"/>
                  </a:cubicBezTo>
                  <a:cubicBezTo>
                    <a:pt x="371" y="1168"/>
                    <a:pt x="392" y="1169"/>
                    <a:pt x="414" y="1169"/>
                  </a:cubicBezTo>
                  <a:cubicBezTo>
                    <a:pt x="567" y="1169"/>
                    <a:pt x="716" y="1118"/>
                    <a:pt x="828" y="1006"/>
                  </a:cubicBezTo>
                  <a:cubicBezTo>
                    <a:pt x="940" y="767"/>
                    <a:pt x="1067" y="272"/>
                    <a:pt x="972" y="208"/>
                  </a:cubicBezTo>
                  <a:cubicBezTo>
                    <a:pt x="735" y="51"/>
                    <a:pt x="375" y="64"/>
                    <a:pt x="59" y="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20"/>
            <p:cNvSpPr/>
            <p:nvPr/>
          </p:nvSpPr>
          <p:spPr>
            <a:xfrm>
              <a:off x="2910673" y="1251505"/>
              <a:ext cx="64652" cy="84179"/>
            </a:xfrm>
            <a:custGeom>
              <a:rect b="b" l="l" r="r" t="t"/>
              <a:pathLst>
                <a:path extrusionOk="0" h="1629" w="1246">
                  <a:moveTo>
                    <a:pt x="368" y="0"/>
                  </a:moveTo>
                  <a:lnTo>
                    <a:pt x="1" y="112"/>
                  </a:lnTo>
                  <a:cubicBezTo>
                    <a:pt x="160" y="623"/>
                    <a:pt x="320" y="1118"/>
                    <a:pt x="480" y="1628"/>
                  </a:cubicBezTo>
                  <a:cubicBezTo>
                    <a:pt x="1246" y="862"/>
                    <a:pt x="799" y="431"/>
                    <a:pt x="3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20"/>
            <p:cNvSpPr/>
            <p:nvPr/>
          </p:nvSpPr>
          <p:spPr>
            <a:xfrm>
              <a:off x="2942168" y="1466933"/>
              <a:ext cx="80374" cy="46042"/>
            </a:xfrm>
            <a:custGeom>
              <a:rect b="b" l="l" r="r" t="t"/>
              <a:pathLst>
                <a:path extrusionOk="0" h="891" w="1549">
                  <a:moveTo>
                    <a:pt x="692" y="0"/>
                  </a:moveTo>
                  <a:cubicBezTo>
                    <a:pt x="508" y="0"/>
                    <a:pt x="310" y="40"/>
                    <a:pt x="112" y="77"/>
                  </a:cubicBezTo>
                  <a:lnTo>
                    <a:pt x="0" y="444"/>
                  </a:lnTo>
                  <a:lnTo>
                    <a:pt x="1548" y="890"/>
                  </a:lnTo>
                  <a:cubicBezTo>
                    <a:pt x="1398" y="170"/>
                    <a:pt x="1073" y="0"/>
                    <a:pt x="69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20"/>
            <p:cNvSpPr/>
            <p:nvPr/>
          </p:nvSpPr>
          <p:spPr>
            <a:xfrm>
              <a:off x="3147538" y="251153"/>
              <a:ext cx="122610" cy="24184"/>
            </a:xfrm>
            <a:custGeom>
              <a:rect b="b" l="l" r="r" t="t"/>
              <a:pathLst>
                <a:path extrusionOk="0" h="468" w="2363">
                  <a:moveTo>
                    <a:pt x="0" y="1"/>
                  </a:moveTo>
                  <a:cubicBezTo>
                    <a:pt x="638" y="312"/>
                    <a:pt x="1045" y="468"/>
                    <a:pt x="1385" y="468"/>
                  </a:cubicBezTo>
                  <a:cubicBezTo>
                    <a:pt x="1724" y="468"/>
                    <a:pt x="1995" y="312"/>
                    <a:pt x="23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20"/>
            <p:cNvSpPr/>
            <p:nvPr/>
          </p:nvSpPr>
          <p:spPr>
            <a:xfrm>
              <a:off x="5346057" y="1479128"/>
              <a:ext cx="68803" cy="68469"/>
            </a:xfrm>
            <a:custGeom>
              <a:rect b="b" l="l" r="r" t="t"/>
              <a:pathLst>
                <a:path extrusionOk="0" h="1325" w="1326">
                  <a:moveTo>
                    <a:pt x="974" y="0"/>
                  </a:moveTo>
                  <a:cubicBezTo>
                    <a:pt x="655" y="303"/>
                    <a:pt x="320" y="591"/>
                    <a:pt x="33" y="910"/>
                  </a:cubicBezTo>
                  <a:cubicBezTo>
                    <a:pt x="1" y="926"/>
                    <a:pt x="208" y="1181"/>
                    <a:pt x="304" y="1325"/>
                  </a:cubicBezTo>
                  <a:lnTo>
                    <a:pt x="1325" y="415"/>
                  </a:lnTo>
                  <a:lnTo>
                    <a:pt x="97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20"/>
            <p:cNvSpPr/>
            <p:nvPr/>
          </p:nvSpPr>
          <p:spPr>
            <a:xfrm>
              <a:off x="1644570" y="1945897"/>
              <a:ext cx="75393" cy="59426"/>
            </a:xfrm>
            <a:custGeom>
              <a:rect b="b" l="l" r="r" t="t"/>
              <a:pathLst>
                <a:path extrusionOk="0" h="1150" w="1453">
                  <a:moveTo>
                    <a:pt x="0" y="0"/>
                  </a:moveTo>
                  <a:lnTo>
                    <a:pt x="766" y="1149"/>
                  </a:lnTo>
                  <a:cubicBezTo>
                    <a:pt x="1452" y="351"/>
                    <a:pt x="1357" y="207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20"/>
            <p:cNvSpPr/>
            <p:nvPr/>
          </p:nvSpPr>
          <p:spPr>
            <a:xfrm>
              <a:off x="7667082" y="388554"/>
              <a:ext cx="61435" cy="72965"/>
            </a:xfrm>
            <a:custGeom>
              <a:rect b="b" l="l" r="r" t="t"/>
              <a:pathLst>
                <a:path extrusionOk="0" h="1412" w="1184">
                  <a:moveTo>
                    <a:pt x="642" y="1"/>
                  </a:moveTo>
                  <a:cubicBezTo>
                    <a:pt x="0" y="1"/>
                    <a:pt x="28" y="292"/>
                    <a:pt x="354" y="1411"/>
                  </a:cubicBezTo>
                  <a:lnTo>
                    <a:pt x="1184" y="39"/>
                  </a:lnTo>
                  <a:cubicBezTo>
                    <a:pt x="966" y="15"/>
                    <a:pt x="787" y="1"/>
                    <a:pt x="6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20"/>
            <p:cNvSpPr/>
            <p:nvPr/>
          </p:nvSpPr>
          <p:spPr>
            <a:xfrm>
              <a:off x="4134592" y="1090697"/>
              <a:ext cx="81204" cy="50331"/>
            </a:xfrm>
            <a:custGeom>
              <a:rect b="b" l="l" r="r" t="t"/>
              <a:pathLst>
                <a:path extrusionOk="0" h="974" w="1565">
                  <a:moveTo>
                    <a:pt x="511" y="0"/>
                  </a:moveTo>
                  <a:cubicBezTo>
                    <a:pt x="336" y="16"/>
                    <a:pt x="176" y="495"/>
                    <a:pt x="0" y="782"/>
                  </a:cubicBezTo>
                  <a:lnTo>
                    <a:pt x="304" y="974"/>
                  </a:lnTo>
                  <a:lnTo>
                    <a:pt x="1564" y="607"/>
                  </a:lnTo>
                  <a:cubicBezTo>
                    <a:pt x="1086" y="304"/>
                    <a:pt x="782" y="0"/>
                    <a:pt x="5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20"/>
            <p:cNvSpPr/>
            <p:nvPr/>
          </p:nvSpPr>
          <p:spPr>
            <a:xfrm>
              <a:off x="2975272" y="-46539"/>
              <a:ext cx="58840" cy="71828"/>
            </a:xfrm>
            <a:custGeom>
              <a:rect b="b" l="l" r="r" t="t"/>
              <a:pathLst>
                <a:path extrusionOk="0" h="1390" w="1134">
                  <a:moveTo>
                    <a:pt x="703" y="1"/>
                  </a:moveTo>
                  <a:lnTo>
                    <a:pt x="1" y="1134"/>
                  </a:lnTo>
                  <a:lnTo>
                    <a:pt x="431" y="1389"/>
                  </a:lnTo>
                  <a:cubicBezTo>
                    <a:pt x="655" y="1006"/>
                    <a:pt x="894" y="639"/>
                    <a:pt x="1134" y="256"/>
                  </a:cubicBezTo>
                  <a:lnTo>
                    <a:pt x="70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20"/>
            <p:cNvSpPr/>
            <p:nvPr/>
          </p:nvSpPr>
          <p:spPr>
            <a:xfrm>
              <a:off x="732805" y="470253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8" y="1"/>
                  </a:moveTo>
                  <a:cubicBezTo>
                    <a:pt x="3866" y="1"/>
                    <a:pt x="3654" y="18"/>
                    <a:pt x="3432" y="53"/>
                  </a:cubicBezTo>
                  <a:cubicBezTo>
                    <a:pt x="3420" y="54"/>
                    <a:pt x="3408" y="55"/>
                    <a:pt x="3396" y="55"/>
                  </a:cubicBezTo>
                  <a:cubicBezTo>
                    <a:pt x="3300" y="55"/>
                    <a:pt x="3197" y="13"/>
                    <a:pt x="3099" y="13"/>
                  </a:cubicBezTo>
                  <a:cubicBezTo>
                    <a:pt x="3077" y="13"/>
                    <a:pt x="3055" y="15"/>
                    <a:pt x="3033" y="21"/>
                  </a:cubicBezTo>
                  <a:cubicBezTo>
                    <a:pt x="2187" y="228"/>
                    <a:pt x="863" y="196"/>
                    <a:pt x="607" y="691"/>
                  </a:cubicBezTo>
                  <a:cubicBezTo>
                    <a:pt x="177" y="1585"/>
                    <a:pt x="1" y="2957"/>
                    <a:pt x="368" y="3851"/>
                  </a:cubicBezTo>
                  <a:cubicBezTo>
                    <a:pt x="1038" y="5495"/>
                    <a:pt x="2203" y="6963"/>
                    <a:pt x="3161" y="8495"/>
                  </a:cubicBezTo>
                  <a:lnTo>
                    <a:pt x="3991" y="8479"/>
                  </a:lnTo>
                  <a:cubicBezTo>
                    <a:pt x="4102" y="8319"/>
                    <a:pt x="4230" y="8160"/>
                    <a:pt x="4358" y="8016"/>
                  </a:cubicBezTo>
                  <a:cubicBezTo>
                    <a:pt x="5571" y="6883"/>
                    <a:pt x="6768" y="5750"/>
                    <a:pt x="7981" y="4633"/>
                  </a:cubicBezTo>
                  <a:cubicBezTo>
                    <a:pt x="8555" y="4106"/>
                    <a:pt x="8667" y="3627"/>
                    <a:pt x="7981" y="3069"/>
                  </a:cubicBezTo>
                  <a:cubicBezTo>
                    <a:pt x="7534" y="2686"/>
                    <a:pt x="7039" y="2271"/>
                    <a:pt x="6768" y="1776"/>
                  </a:cubicBezTo>
                  <a:cubicBezTo>
                    <a:pt x="6126" y="602"/>
                    <a:pt x="5263" y="1"/>
                    <a:pt x="40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20"/>
            <p:cNvSpPr/>
            <p:nvPr/>
          </p:nvSpPr>
          <p:spPr>
            <a:xfrm>
              <a:off x="830" y="3206375"/>
              <a:ext cx="356934" cy="409628"/>
            </a:xfrm>
            <a:custGeom>
              <a:rect b="b" l="l" r="r" t="t"/>
              <a:pathLst>
                <a:path extrusionOk="0" h="7927" w="6879">
                  <a:moveTo>
                    <a:pt x="700" y="0"/>
                  </a:moveTo>
                  <a:cubicBezTo>
                    <a:pt x="467" y="0"/>
                    <a:pt x="231" y="34"/>
                    <a:pt x="0" y="104"/>
                  </a:cubicBezTo>
                  <a:lnTo>
                    <a:pt x="0" y="5323"/>
                  </a:lnTo>
                  <a:cubicBezTo>
                    <a:pt x="766" y="5993"/>
                    <a:pt x="1548" y="6680"/>
                    <a:pt x="2314" y="7366"/>
                  </a:cubicBezTo>
                  <a:cubicBezTo>
                    <a:pt x="2620" y="7628"/>
                    <a:pt x="2903" y="7927"/>
                    <a:pt x="3270" y="7927"/>
                  </a:cubicBezTo>
                  <a:cubicBezTo>
                    <a:pt x="3441" y="7927"/>
                    <a:pt x="3629" y="7863"/>
                    <a:pt x="3846" y="7701"/>
                  </a:cubicBezTo>
                  <a:cubicBezTo>
                    <a:pt x="4501" y="7222"/>
                    <a:pt x="5203" y="6759"/>
                    <a:pt x="5905" y="6344"/>
                  </a:cubicBezTo>
                  <a:cubicBezTo>
                    <a:pt x="6847" y="5802"/>
                    <a:pt x="6878" y="5515"/>
                    <a:pt x="6112" y="4733"/>
                  </a:cubicBezTo>
                  <a:cubicBezTo>
                    <a:pt x="5538" y="4142"/>
                    <a:pt x="5011" y="3488"/>
                    <a:pt x="4453" y="2881"/>
                  </a:cubicBezTo>
                  <a:cubicBezTo>
                    <a:pt x="3798" y="2163"/>
                    <a:pt x="3160" y="1445"/>
                    <a:pt x="2474" y="775"/>
                  </a:cubicBezTo>
                  <a:cubicBezTo>
                    <a:pt x="2012" y="278"/>
                    <a:pt x="1367" y="0"/>
                    <a:pt x="7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20"/>
            <p:cNvSpPr/>
            <p:nvPr/>
          </p:nvSpPr>
          <p:spPr>
            <a:xfrm>
              <a:off x="2960381" y="4816270"/>
              <a:ext cx="333740" cy="325242"/>
            </a:xfrm>
            <a:custGeom>
              <a:rect b="b" l="l" r="r" t="t"/>
              <a:pathLst>
                <a:path extrusionOk="0" h="6294" w="6432">
                  <a:moveTo>
                    <a:pt x="863" y="0"/>
                  </a:moveTo>
                  <a:cubicBezTo>
                    <a:pt x="548" y="0"/>
                    <a:pt x="423" y="222"/>
                    <a:pt x="399" y="644"/>
                  </a:cubicBezTo>
                  <a:cubicBezTo>
                    <a:pt x="272" y="2528"/>
                    <a:pt x="128" y="4411"/>
                    <a:pt x="0" y="6294"/>
                  </a:cubicBezTo>
                  <a:lnTo>
                    <a:pt x="6432" y="6294"/>
                  </a:lnTo>
                  <a:cubicBezTo>
                    <a:pt x="6145" y="5703"/>
                    <a:pt x="5825" y="5129"/>
                    <a:pt x="5474" y="4586"/>
                  </a:cubicBezTo>
                  <a:cubicBezTo>
                    <a:pt x="5027" y="3948"/>
                    <a:pt x="4485" y="3389"/>
                    <a:pt x="3974" y="2799"/>
                  </a:cubicBezTo>
                  <a:cubicBezTo>
                    <a:pt x="3607" y="2384"/>
                    <a:pt x="3017" y="2033"/>
                    <a:pt x="2905" y="1554"/>
                  </a:cubicBezTo>
                  <a:cubicBezTo>
                    <a:pt x="2665" y="596"/>
                    <a:pt x="2011" y="325"/>
                    <a:pt x="1229" y="70"/>
                  </a:cubicBezTo>
                  <a:cubicBezTo>
                    <a:pt x="1085" y="23"/>
                    <a:pt x="964" y="0"/>
                    <a:pt x="8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20"/>
            <p:cNvSpPr/>
            <p:nvPr/>
          </p:nvSpPr>
          <p:spPr>
            <a:xfrm>
              <a:off x="92723" y="-44059"/>
              <a:ext cx="327877" cy="224321"/>
            </a:xfrm>
            <a:custGeom>
              <a:rect b="b" l="l" r="r" t="t"/>
              <a:pathLst>
                <a:path extrusionOk="0" h="4341" w="6319">
                  <a:moveTo>
                    <a:pt x="336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20" y="4246"/>
                  </a:cubicBezTo>
                  <a:cubicBezTo>
                    <a:pt x="5131" y="4306"/>
                    <a:pt x="5382" y="4341"/>
                    <a:pt x="5581" y="4341"/>
                  </a:cubicBezTo>
                  <a:cubicBezTo>
                    <a:pt x="6217" y="4341"/>
                    <a:pt x="6319" y="3986"/>
                    <a:pt x="6161" y="3001"/>
                  </a:cubicBezTo>
                  <a:cubicBezTo>
                    <a:pt x="6001" y="1995"/>
                    <a:pt x="5746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20"/>
            <p:cNvSpPr/>
            <p:nvPr/>
          </p:nvSpPr>
          <p:spPr>
            <a:xfrm>
              <a:off x="830" y="3835761"/>
              <a:ext cx="236036" cy="260907"/>
            </a:xfrm>
            <a:custGeom>
              <a:rect b="b" l="l" r="r" t="t"/>
              <a:pathLst>
                <a:path extrusionOk="0" h="5049" w="4549">
                  <a:moveTo>
                    <a:pt x="1193" y="0"/>
                  </a:moveTo>
                  <a:cubicBezTo>
                    <a:pt x="894" y="0"/>
                    <a:pt x="577" y="199"/>
                    <a:pt x="0" y="564"/>
                  </a:cubicBezTo>
                  <a:lnTo>
                    <a:pt x="0" y="3979"/>
                  </a:lnTo>
                  <a:lnTo>
                    <a:pt x="1660" y="5049"/>
                  </a:lnTo>
                  <a:cubicBezTo>
                    <a:pt x="1915" y="4985"/>
                    <a:pt x="2394" y="4410"/>
                    <a:pt x="2889" y="3868"/>
                  </a:cubicBezTo>
                  <a:cubicBezTo>
                    <a:pt x="3144" y="3580"/>
                    <a:pt x="3479" y="3341"/>
                    <a:pt x="3734" y="3054"/>
                  </a:cubicBezTo>
                  <a:cubicBezTo>
                    <a:pt x="4022" y="2703"/>
                    <a:pt x="4548" y="2176"/>
                    <a:pt x="4453" y="1968"/>
                  </a:cubicBezTo>
                  <a:cubicBezTo>
                    <a:pt x="4277" y="1554"/>
                    <a:pt x="3750" y="1282"/>
                    <a:pt x="3320" y="1011"/>
                  </a:cubicBezTo>
                  <a:cubicBezTo>
                    <a:pt x="3237" y="960"/>
                    <a:pt x="3128" y="952"/>
                    <a:pt x="3017" y="952"/>
                  </a:cubicBezTo>
                  <a:cubicBezTo>
                    <a:pt x="2970" y="952"/>
                    <a:pt x="2922" y="954"/>
                    <a:pt x="2876" y="954"/>
                  </a:cubicBezTo>
                  <a:cubicBezTo>
                    <a:pt x="2760" y="954"/>
                    <a:pt x="2654" y="945"/>
                    <a:pt x="2585" y="883"/>
                  </a:cubicBezTo>
                  <a:cubicBezTo>
                    <a:pt x="1876" y="278"/>
                    <a:pt x="1547" y="0"/>
                    <a:pt x="1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20"/>
            <p:cNvSpPr/>
            <p:nvPr/>
          </p:nvSpPr>
          <p:spPr>
            <a:xfrm>
              <a:off x="443844" y="-44059"/>
              <a:ext cx="266702" cy="215433"/>
            </a:xfrm>
            <a:custGeom>
              <a:rect b="b" l="l" r="r" t="t"/>
              <a:pathLst>
                <a:path extrusionOk="0" h="4169" w="5140">
                  <a:moveTo>
                    <a:pt x="0" y="0"/>
                  </a:moveTo>
                  <a:cubicBezTo>
                    <a:pt x="48" y="288"/>
                    <a:pt x="16" y="639"/>
                    <a:pt x="160" y="862"/>
                  </a:cubicBezTo>
                  <a:cubicBezTo>
                    <a:pt x="718" y="1692"/>
                    <a:pt x="1325" y="2442"/>
                    <a:pt x="1899" y="3288"/>
                  </a:cubicBezTo>
                  <a:cubicBezTo>
                    <a:pt x="2281" y="3854"/>
                    <a:pt x="2729" y="4168"/>
                    <a:pt x="3274" y="4168"/>
                  </a:cubicBezTo>
                  <a:cubicBezTo>
                    <a:pt x="3528" y="4168"/>
                    <a:pt x="3803" y="4100"/>
                    <a:pt x="4102" y="3958"/>
                  </a:cubicBezTo>
                  <a:cubicBezTo>
                    <a:pt x="4437" y="3847"/>
                    <a:pt x="4788" y="3751"/>
                    <a:pt x="5139" y="3687"/>
                  </a:cubicBezTo>
                  <a:cubicBezTo>
                    <a:pt x="4756" y="2410"/>
                    <a:pt x="4373" y="1213"/>
                    <a:pt x="40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20"/>
            <p:cNvSpPr/>
            <p:nvPr/>
          </p:nvSpPr>
          <p:spPr>
            <a:xfrm>
              <a:off x="830" y="2754850"/>
              <a:ext cx="189649" cy="256980"/>
            </a:xfrm>
            <a:custGeom>
              <a:rect b="b" l="l" r="r" t="t"/>
              <a:pathLst>
                <a:path extrusionOk="0" h="4973" w="3655">
                  <a:moveTo>
                    <a:pt x="0" y="1"/>
                  </a:moveTo>
                  <a:lnTo>
                    <a:pt x="0" y="4613"/>
                  </a:lnTo>
                  <a:cubicBezTo>
                    <a:pt x="383" y="4709"/>
                    <a:pt x="782" y="4805"/>
                    <a:pt x="1165" y="4916"/>
                  </a:cubicBezTo>
                  <a:cubicBezTo>
                    <a:pt x="1312" y="4955"/>
                    <a:pt x="1448" y="4973"/>
                    <a:pt x="1575" y="4973"/>
                  </a:cubicBezTo>
                  <a:cubicBezTo>
                    <a:pt x="2137" y="4973"/>
                    <a:pt x="2505" y="4615"/>
                    <a:pt x="2713" y="4055"/>
                  </a:cubicBezTo>
                  <a:cubicBezTo>
                    <a:pt x="3655" y="1565"/>
                    <a:pt x="2968" y="416"/>
                    <a:pt x="399" y="17"/>
                  </a:cubicBezTo>
                  <a:cubicBezTo>
                    <a:pt x="271" y="1"/>
                    <a:pt x="128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20"/>
            <p:cNvSpPr/>
            <p:nvPr/>
          </p:nvSpPr>
          <p:spPr>
            <a:xfrm>
              <a:off x="1032610" y="4980593"/>
              <a:ext cx="270801" cy="160916"/>
            </a:xfrm>
            <a:custGeom>
              <a:rect b="b" l="l" r="r" t="t"/>
              <a:pathLst>
                <a:path extrusionOk="0" h="3114" w="5219">
                  <a:moveTo>
                    <a:pt x="2964" y="0"/>
                  </a:moveTo>
                  <a:cubicBezTo>
                    <a:pt x="2949" y="0"/>
                    <a:pt x="2935" y="1"/>
                    <a:pt x="2921" y="2"/>
                  </a:cubicBezTo>
                  <a:cubicBezTo>
                    <a:pt x="1532" y="114"/>
                    <a:pt x="160" y="1678"/>
                    <a:pt x="0" y="3114"/>
                  </a:cubicBezTo>
                  <a:lnTo>
                    <a:pt x="5219" y="3114"/>
                  </a:lnTo>
                  <a:cubicBezTo>
                    <a:pt x="5187" y="2922"/>
                    <a:pt x="5219" y="2619"/>
                    <a:pt x="5107" y="2555"/>
                  </a:cubicBezTo>
                  <a:cubicBezTo>
                    <a:pt x="4421" y="2108"/>
                    <a:pt x="4261" y="1470"/>
                    <a:pt x="4118" y="720"/>
                  </a:cubicBezTo>
                  <a:cubicBezTo>
                    <a:pt x="4041" y="412"/>
                    <a:pt x="3370" y="0"/>
                    <a:pt x="29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20"/>
            <p:cNvSpPr/>
            <p:nvPr/>
          </p:nvSpPr>
          <p:spPr>
            <a:xfrm>
              <a:off x="107614" y="4969276"/>
              <a:ext cx="389260" cy="173060"/>
            </a:xfrm>
            <a:custGeom>
              <a:rect b="b" l="l" r="r" t="t"/>
              <a:pathLst>
                <a:path extrusionOk="0" h="3349" w="7502">
                  <a:moveTo>
                    <a:pt x="1043" y="0"/>
                  </a:moveTo>
                  <a:cubicBezTo>
                    <a:pt x="788" y="0"/>
                    <a:pt x="426" y="260"/>
                    <a:pt x="1" y="444"/>
                  </a:cubicBezTo>
                  <a:cubicBezTo>
                    <a:pt x="1046" y="1409"/>
                    <a:pt x="2001" y="1958"/>
                    <a:pt x="3150" y="1958"/>
                  </a:cubicBezTo>
                  <a:cubicBezTo>
                    <a:pt x="3369" y="1958"/>
                    <a:pt x="3595" y="1938"/>
                    <a:pt x="3831" y="1897"/>
                  </a:cubicBezTo>
                  <a:cubicBezTo>
                    <a:pt x="3856" y="1893"/>
                    <a:pt x="3881" y="1892"/>
                    <a:pt x="3907" y="1892"/>
                  </a:cubicBezTo>
                  <a:cubicBezTo>
                    <a:pt x="4259" y="1892"/>
                    <a:pt x="4670" y="2183"/>
                    <a:pt x="5012" y="2391"/>
                  </a:cubicBezTo>
                  <a:cubicBezTo>
                    <a:pt x="5283" y="2567"/>
                    <a:pt x="5459" y="2870"/>
                    <a:pt x="5682" y="3125"/>
                  </a:cubicBezTo>
                  <a:lnTo>
                    <a:pt x="5890" y="2934"/>
                  </a:lnTo>
                  <a:cubicBezTo>
                    <a:pt x="5842" y="2742"/>
                    <a:pt x="5794" y="2551"/>
                    <a:pt x="5730" y="2312"/>
                  </a:cubicBezTo>
                  <a:lnTo>
                    <a:pt x="5730" y="2312"/>
                  </a:lnTo>
                  <a:cubicBezTo>
                    <a:pt x="6512" y="2327"/>
                    <a:pt x="6783" y="2711"/>
                    <a:pt x="6783" y="3333"/>
                  </a:cubicBezTo>
                  <a:lnTo>
                    <a:pt x="6975" y="3349"/>
                  </a:lnTo>
                  <a:cubicBezTo>
                    <a:pt x="7502" y="2695"/>
                    <a:pt x="7342" y="2216"/>
                    <a:pt x="6608" y="1944"/>
                  </a:cubicBezTo>
                  <a:cubicBezTo>
                    <a:pt x="6033" y="1721"/>
                    <a:pt x="5411" y="1609"/>
                    <a:pt x="4836" y="1386"/>
                  </a:cubicBezTo>
                  <a:cubicBezTo>
                    <a:pt x="3592" y="939"/>
                    <a:pt x="2395" y="412"/>
                    <a:pt x="1134" y="13"/>
                  </a:cubicBezTo>
                  <a:cubicBezTo>
                    <a:pt x="1105" y="4"/>
                    <a:pt x="1075" y="0"/>
                    <a:pt x="10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20"/>
            <p:cNvSpPr/>
            <p:nvPr/>
          </p:nvSpPr>
          <p:spPr>
            <a:xfrm>
              <a:off x="4055930" y="4792655"/>
              <a:ext cx="77053" cy="348858"/>
            </a:xfrm>
            <a:custGeom>
              <a:rect b="b" l="l" r="r" t="t"/>
              <a:pathLst>
                <a:path extrusionOk="0" h="6751" w="1485">
                  <a:moveTo>
                    <a:pt x="479" y="0"/>
                  </a:moveTo>
                  <a:cubicBezTo>
                    <a:pt x="304" y="351"/>
                    <a:pt x="0" y="718"/>
                    <a:pt x="0" y="1069"/>
                  </a:cubicBezTo>
                  <a:cubicBezTo>
                    <a:pt x="0" y="2474"/>
                    <a:pt x="96" y="3862"/>
                    <a:pt x="176" y="5267"/>
                  </a:cubicBezTo>
                  <a:cubicBezTo>
                    <a:pt x="208" y="5745"/>
                    <a:pt x="304" y="6256"/>
                    <a:pt x="367" y="6751"/>
                  </a:cubicBezTo>
                  <a:lnTo>
                    <a:pt x="1165" y="6751"/>
                  </a:lnTo>
                  <a:cubicBezTo>
                    <a:pt x="1277" y="6256"/>
                    <a:pt x="1485" y="5777"/>
                    <a:pt x="1469" y="5299"/>
                  </a:cubicBezTo>
                  <a:cubicBezTo>
                    <a:pt x="1421" y="3862"/>
                    <a:pt x="1309" y="2442"/>
                    <a:pt x="1149" y="1022"/>
                  </a:cubicBezTo>
                  <a:cubicBezTo>
                    <a:pt x="1102" y="655"/>
                    <a:pt x="703" y="335"/>
                    <a:pt x="4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20"/>
            <p:cNvSpPr/>
            <p:nvPr/>
          </p:nvSpPr>
          <p:spPr>
            <a:xfrm>
              <a:off x="0" y="4741602"/>
              <a:ext cx="136672" cy="161588"/>
            </a:xfrm>
            <a:custGeom>
              <a:rect b="b" l="l" r="r" t="t"/>
              <a:pathLst>
                <a:path extrusionOk="0" h="3127" w="2634">
                  <a:moveTo>
                    <a:pt x="1204" y="1"/>
                  </a:moveTo>
                  <a:cubicBezTo>
                    <a:pt x="764" y="1"/>
                    <a:pt x="304" y="108"/>
                    <a:pt x="16" y="302"/>
                  </a:cubicBezTo>
                  <a:lnTo>
                    <a:pt x="0" y="3127"/>
                  </a:lnTo>
                  <a:cubicBezTo>
                    <a:pt x="527" y="3127"/>
                    <a:pt x="1053" y="3095"/>
                    <a:pt x="1580" y="3031"/>
                  </a:cubicBezTo>
                  <a:cubicBezTo>
                    <a:pt x="1867" y="2999"/>
                    <a:pt x="2346" y="2839"/>
                    <a:pt x="2378" y="2680"/>
                  </a:cubicBezTo>
                  <a:cubicBezTo>
                    <a:pt x="2474" y="1962"/>
                    <a:pt x="2633" y="1148"/>
                    <a:pt x="2378" y="509"/>
                  </a:cubicBezTo>
                  <a:cubicBezTo>
                    <a:pt x="2247" y="159"/>
                    <a:pt x="1740" y="1"/>
                    <a:pt x="12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20"/>
            <p:cNvSpPr/>
            <p:nvPr/>
          </p:nvSpPr>
          <p:spPr>
            <a:xfrm>
              <a:off x="830" y="4256592"/>
              <a:ext cx="160696" cy="176522"/>
            </a:xfrm>
            <a:custGeom>
              <a:rect b="b" l="l" r="r" t="t"/>
              <a:pathLst>
                <a:path extrusionOk="0" h="3416" w="3097">
                  <a:moveTo>
                    <a:pt x="1388" y="1"/>
                  </a:moveTo>
                  <a:lnTo>
                    <a:pt x="1452" y="416"/>
                  </a:lnTo>
                  <a:lnTo>
                    <a:pt x="0" y="2059"/>
                  </a:lnTo>
                  <a:lnTo>
                    <a:pt x="0" y="3065"/>
                  </a:lnTo>
                  <a:lnTo>
                    <a:pt x="1564" y="3416"/>
                  </a:lnTo>
                  <a:lnTo>
                    <a:pt x="1628" y="3129"/>
                  </a:lnTo>
                  <a:lnTo>
                    <a:pt x="1037" y="2363"/>
                  </a:lnTo>
                  <a:lnTo>
                    <a:pt x="2777" y="2363"/>
                  </a:lnTo>
                  <a:cubicBezTo>
                    <a:pt x="2825" y="1836"/>
                    <a:pt x="3096" y="1166"/>
                    <a:pt x="2857" y="783"/>
                  </a:cubicBezTo>
                  <a:cubicBezTo>
                    <a:pt x="2617" y="368"/>
                    <a:pt x="1899" y="256"/>
                    <a:pt x="13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20"/>
            <p:cNvSpPr/>
            <p:nvPr/>
          </p:nvSpPr>
          <p:spPr>
            <a:xfrm>
              <a:off x="1006926" y="-44059"/>
              <a:ext cx="197121" cy="92912"/>
            </a:xfrm>
            <a:custGeom>
              <a:rect b="b" l="l" r="r" t="t"/>
              <a:pathLst>
                <a:path extrusionOk="0" h="1798" w="3799">
                  <a:moveTo>
                    <a:pt x="0" y="0"/>
                  </a:moveTo>
                  <a:cubicBezTo>
                    <a:pt x="495" y="304"/>
                    <a:pt x="1038" y="559"/>
                    <a:pt x="1517" y="894"/>
                  </a:cubicBezTo>
                  <a:cubicBezTo>
                    <a:pt x="2324" y="1472"/>
                    <a:pt x="2788" y="1797"/>
                    <a:pt x="3087" y="1797"/>
                  </a:cubicBezTo>
                  <a:cubicBezTo>
                    <a:pt x="3473" y="1797"/>
                    <a:pt x="3583" y="1252"/>
                    <a:pt x="37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20"/>
            <p:cNvSpPr/>
            <p:nvPr/>
          </p:nvSpPr>
          <p:spPr>
            <a:xfrm>
              <a:off x="2272251" y="5042498"/>
              <a:ext cx="135841" cy="99009"/>
            </a:xfrm>
            <a:custGeom>
              <a:rect b="b" l="l" r="r" t="t"/>
              <a:pathLst>
                <a:path extrusionOk="0" h="1916" w="2618">
                  <a:moveTo>
                    <a:pt x="2617" y="1"/>
                  </a:moveTo>
                  <a:cubicBezTo>
                    <a:pt x="2107" y="128"/>
                    <a:pt x="1676" y="97"/>
                    <a:pt x="1436" y="304"/>
                  </a:cubicBezTo>
                  <a:cubicBezTo>
                    <a:pt x="910" y="783"/>
                    <a:pt x="479" y="1373"/>
                    <a:pt x="0" y="1916"/>
                  </a:cubicBezTo>
                  <a:lnTo>
                    <a:pt x="2617" y="1916"/>
                  </a:lnTo>
                  <a:lnTo>
                    <a:pt x="261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20"/>
            <p:cNvSpPr/>
            <p:nvPr/>
          </p:nvSpPr>
          <p:spPr>
            <a:xfrm>
              <a:off x="830" y="5027358"/>
              <a:ext cx="91114" cy="114150"/>
            </a:xfrm>
            <a:custGeom>
              <a:rect b="b" l="l" r="r" t="t"/>
              <a:pathLst>
                <a:path extrusionOk="0" h="2209" w="1756">
                  <a:moveTo>
                    <a:pt x="218" y="1"/>
                  </a:moveTo>
                  <a:cubicBezTo>
                    <a:pt x="145" y="1"/>
                    <a:pt x="72" y="3"/>
                    <a:pt x="0" y="7"/>
                  </a:cubicBezTo>
                  <a:lnTo>
                    <a:pt x="0" y="2209"/>
                  </a:lnTo>
                  <a:lnTo>
                    <a:pt x="798" y="2209"/>
                  </a:lnTo>
                  <a:cubicBezTo>
                    <a:pt x="989" y="1938"/>
                    <a:pt x="1165" y="1666"/>
                    <a:pt x="1341" y="1411"/>
                  </a:cubicBezTo>
                  <a:cubicBezTo>
                    <a:pt x="1756" y="836"/>
                    <a:pt x="1564" y="230"/>
                    <a:pt x="878" y="54"/>
                  </a:cubicBezTo>
                  <a:cubicBezTo>
                    <a:pt x="662" y="19"/>
                    <a:pt x="438" y="1"/>
                    <a:pt x="2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20"/>
            <p:cNvSpPr/>
            <p:nvPr/>
          </p:nvSpPr>
          <p:spPr>
            <a:xfrm>
              <a:off x="2512385" y="5049112"/>
              <a:ext cx="114308" cy="92395"/>
            </a:xfrm>
            <a:custGeom>
              <a:rect b="b" l="l" r="r" t="t"/>
              <a:pathLst>
                <a:path extrusionOk="0" h="1788" w="2203">
                  <a:moveTo>
                    <a:pt x="1421" y="0"/>
                  </a:moveTo>
                  <a:lnTo>
                    <a:pt x="1070" y="48"/>
                  </a:lnTo>
                  <a:lnTo>
                    <a:pt x="0" y="1788"/>
                  </a:lnTo>
                  <a:lnTo>
                    <a:pt x="2203" y="1788"/>
                  </a:lnTo>
                  <a:lnTo>
                    <a:pt x="142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20"/>
            <p:cNvSpPr/>
            <p:nvPr/>
          </p:nvSpPr>
          <p:spPr>
            <a:xfrm>
              <a:off x="3896117" y="5092673"/>
              <a:ext cx="116799" cy="48833"/>
            </a:xfrm>
            <a:custGeom>
              <a:rect b="b" l="l" r="r" t="t"/>
              <a:pathLst>
                <a:path extrusionOk="0" h="945" w="2251">
                  <a:moveTo>
                    <a:pt x="1137" y="0"/>
                  </a:moveTo>
                  <a:cubicBezTo>
                    <a:pt x="769" y="0"/>
                    <a:pt x="376" y="90"/>
                    <a:pt x="0" y="147"/>
                  </a:cubicBezTo>
                  <a:cubicBezTo>
                    <a:pt x="0" y="418"/>
                    <a:pt x="0" y="674"/>
                    <a:pt x="32" y="945"/>
                  </a:cubicBezTo>
                  <a:lnTo>
                    <a:pt x="2250" y="945"/>
                  </a:lnTo>
                  <a:cubicBezTo>
                    <a:pt x="2027" y="642"/>
                    <a:pt x="1851" y="115"/>
                    <a:pt x="1564" y="51"/>
                  </a:cubicBezTo>
                  <a:cubicBezTo>
                    <a:pt x="1427" y="15"/>
                    <a:pt x="1284" y="0"/>
                    <a:pt x="11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20"/>
            <p:cNvSpPr/>
            <p:nvPr/>
          </p:nvSpPr>
          <p:spPr>
            <a:xfrm>
              <a:off x="3323904" y="5063116"/>
              <a:ext cx="86185" cy="78391"/>
            </a:xfrm>
            <a:custGeom>
              <a:rect b="b" l="l" r="r" t="t"/>
              <a:pathLst>
                <a:path extrusionOk="0" h="1517" w="1661">
                  <a:moveTo>
                    <a:pt x="1229" y="1"/>
                  </a:moveTo>
                  <a:cubicBezTo>
                    <a:pt x="862" y="240"/>
                    <a:pt x="447" y="448"/>
                    <a:pt x="144" y="751"/>
                  </a:cubicBezTo>
                  <a:cubicBezTo>
                    <a:pt x="0" y="895"/>
                    <a:pt x="48" y="1262"/>
                    <a:pt x="16" y="1517"/>
                  </a:cubicBezTo>
                  <a:lnTo>
                    <a:pt x="1628" y="1517"/>
                  </a:lnTo>
                  <a:cubicBezTo>
                    <a:pt x="1660" y="1357"/>
                    <a:pt x="1660" y="1182"/>
                    <a:pt x="1628" y="1022"/>
                  </a:cubicBezTo>
                  <a:cubicBezTo>
                    <a:pt x="1517" y="671"/>
                    <a:pt x="1373" y="336"/>
                    <a:pt x="1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20"/>
            <p:cNvSpPr/>
            <p:nvPr/>
          </p:nvSpPr>
          <p:spPr>
            <a:xfrm>
              <a:off x="4460859" y="5093655"/>
              <a:ext cx="82864" cy="47851"/>
            </a:xfrm>
            <a:custGeom>
              <a:rect b="b" l="l" r="r" t="t"/>
              <a:pathLst>
                <a:path extrusionOk="0" h="926" w="1597">
                  <a:moveTo>
                    <a:pt x="894" y="0"/>
                  </a:moveTo>
                  <a:lnTo>
                    <a:pt x="0" y="926"/>
                  </a:lnTo>
                  <a:lnTo>
                    <a:pt x="1596" y="926"/>
                  </a:lnTo>
                  <a:lnTo>
                    <a:pt x="89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20"/>
            <p:cNvSpPr/>
            <p:nvPr/>
          </p:nvSpPr>
          <p:spPr>
            <a:xfrm>
              <a:off x="1398624" y="2218011"/>
              <a:ext cx="650929" cy="442596"/>
            </a:xfrm>
            <a:custGeom>
              <a:rect b="b" l="l" r="r" t="t"/>
              <a:pathLst>
                <a:path extrusionOk="0" h="8565" w="12545">
                  <a:moveTo>
                    <a:pt x="3878" y="1"/>
                  </a:moveTo>
                  <a:cubicBezTo>
                    <a:pt x="3272" y="256"/>
                    <a:pt x="2474" y="368"/>
                    <a:pt x="2091" y="830"/>
                  </a:cubicBezTo>
                  <a:cubicBezTo>
                    <a:pt x="1452" y="1596"/>
                    <a:pt x="1069" y="2602"/>
                    <a:pt x="575" y="3512"/>
                  </a:cubicBezTo>
                  <a:cubicBezTo>
                    <a:pt x="0" y="4565"/>
                    <a:pt x="271" y="5650"/>
                    <a:pt x="1101" y="6400"/>
                  </a:cubicBezTo>
                  <a:cubicBezTo>
                    <a:pt x="2234" y="7422"/>
                    <a:pt x="3687" y="7390"/>
                    <a:pt x="4995" y="7852"/>
                  </a:cubicBezTo>
                  <a:cubicBezTo>
                    <a:pt x="5034" y="7868"/>
                    <a:pt x="5078" y="7875"/>
                    <a:pt x="5125" y="7875"/>
                  </a:cubicBezTo>
                  <a:cubicBezTo>
                    <a:pt x="5316" y="7875"/>
                    <a:pt x="5564" y="7763"/>
                    <a:pt x="5730" y="7661"/>
                  </a:cubicBezTo>
                  <a:cubicBezTo>
                    <a:pt x="5952" y="7528"/>
                    <a:pt x="6151" y="7468"/>
                    <a:pt x="6341" y="7468"/>
                  </a:cubicBezTo>
                  <a:cubicBezTo>
                    <a:pt x="6628" y="7468"/>
                    <a:pt x="6893" y="7606"/>
                    <a:pt x="7182" y="7837"/>
                  </a:cubicBezTo>
                  <a:cubicBezTo>
                    <a:pt x="7799" y="8325"/>
                    <a:pt x="8315" y="8565"/>
                    <a:pt x="8840" y="8565"/>
                  </a:cubicBezTo>
                  <a:cubicBezTo>
                    <a:pt x="9361" y="8565"/>
                    <a:pt x="9890" y="8329"/>
                    <a:pt x="10533" y="7868"/>
                  </a:cubicBezTo>
                  <a:cubicBezTo>
                    <a:pt x="10789" y="7677"/>
                    <a:pt x="11108" y="7533"/>
                    <a:pt x="11395" y="7374"/>
                  </a:cubicBezTo>
                  <a:cubicBezTo>
                    <a:pt x="12289" y="6863"/>
                    <a:pt x="12544" y="5778"/>
                    <a:pt x="11906" y="4980"/>
                  </a:cubicBezTo>
                  <a:cubicBezTo>
                    <a:pt x="11172" y="4086"/>
                    <a:pt x="10533" y="2953"/>
                    <a:pt x="9576" y="2410"/>
                  </a:cubicBezTo>
                  <a:cubicBezTo>
                    <a:pt x="7836" y="1437"/>
                    <a:pt x="5873" y="814"/>
                    <a:pt x="387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20"/>
            <p:cNvSpPr/>
            <p:nvPr/>
          </p:nvSpPr>
          <p:spPr>
            <a:xfrm>
              <a:off x="3828197" y="4041267"/>
              <a:ext cx="433157" cy="662215"/>
            </a:xfrm>
            <a:custGeom>
              <a:rect b="b" l="l" r="r" t="t"/>
              <a:pathLst>
                <a:path extrusionOk="0" h="12815" w="8348">
                  <a:moveTo>
                    <a:pt x="4627" y="0"/>
                  </a:moveTo>
                  <a:cubicBezTo>
                    <a:pt x="4611" y="0"/>
                    <a:pt x="4596" y="1"/>
                    <a:pt x="4581" y="2"/>
                  </a:cubicBezTo>
                  <a:cubicBezTo>
                    <a:pt x="3320" y="162"/>
                    <a:pt x="1102" y="2763"/>
                    <a:pt x="926" y="4024"/>
                  </a:cubicBezTo>
                  <a:cubicBezTo>
                    <a:pt x="814" y="4806"/>
                    <a:pt x="543" y="5572"/>
                    <a:pt x="352" y="6338"/>
                  </a:cubicBezTo>
                  <a:cubicBezTo>
                    <a:pt x="240" y="6753"/>
                    <a:pt x="128" y="7168"/>
                    <a:pt x="1" y="7663"/>
                  </a:cubicBezTo>
                  <a:cubicBezTo>
                    <a:pt x="64" y="7838"/>
                    <a:pt x="112" y="8094"/>
                    <a:pt x="256" y="8221"/>
                  </a:cubicBezTo>
                  <a:cubicBezTo>
                    <a:pt x="1740" y="9658"/>
                    <a:pt x="3224" y="11094"/>
                    <a:pt x="4724" y="12498"/>
                  </a:cubicBezTo>
                  <a:cubicBezTo>
                    <a:pt x="4952" y="12713"/>
                    <a:pt x="5180" y="12815"/>
                    <a:pt x="5391" y="12815"/>
                  </a:cubicBezTo>
                  <a:cubicBezTo>
                    <a:pt x="5683" y="12815"/>
                    <a:pt x="5944" y="12620"/>
                    <a:pt x="6129" y="12259"/>
                  </a:cubicBezTo>
                  <a:cubicBezTo>
                    <a:pt x="6480" y="11589"/>
                    <a:pt x="6751" y="10887"/>
                    <a:pt x="6959" y="10152"/>
                  </a:cubicBezTo>
                  <a:cubicBezTo>
                    <a:pt x="7358" y="8716"/>
                    <a:pt x="7613" y="7232"/>
                    <a:pt x="8060" y="5811"/>
                  </a:cubicBezTo>
                  <a:cubicBezTo>
                    <a:pt x="8331" y="4902"/>
                    <a:pt x="8347" y="4184"/>
                    <a:pt x="7693" y="3418"/>
                  </a:cubicBezTo>
                  <a:cubicBezTo>
                    <a:pt x="6943" y="2540"/>
                    <a:pt x="6384" y="1503"/>
                    <a:pt x="5666" y="609"/>
                  </a:cubicBezTo>
                  <a:cubicBezTo>
                    <a:pt x="5422" y="319"/>
                    <a:pt x="4960" y="0"/>
                    <a:pt x="46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20"/>
            <p:cNvSpPr/>
            <p:nvPr/>
          </p:nvSpPr>
          <p:spPr>
            <a:xfrm>
              <a:off x="1890464" y="4452849"/>
              <a:ext cx="512649" cy="469312"/>
            </a:xfrm>
            <a:custGeom>
              <a:rect b="b" l="l" r="r" t="t"/>
              <a:pathLst>
                <a:path extrusionOk="0" h="9082" w="9880">
                  <a:moveTo>
                    <a:pt x="4486" y="1"/>
                  </a:moveTo>
                  <a:cubicBezTo>
                    <a:pt x="2985" y="272"/>
                    <a:pt x="1645" y="416"/>
                    <a:pt x="671" y="1613"/>
                  </a:cubicBezTo>
                  <a:cubicBezTo>
                    <a:pt x="145" y="2251"/>
                    <a:pt x="1" y="2778"/>
                    <a:pt x="544" y="3448"/>
                  </a:cubicBezTo>
                  <a:cubicBezTo>
                    <a:pt x="911" y="3911"/>
                    <a:pt x="1166" y="4454"/>
                    <a:pt x="1501" y="4948"/>
                  </a:cubicBezTo>
                  <a:cubicBezTo>
                    <a:pt x="1804" y="5395"/>
                    <a:pt x="2044" y="6034"/>
                    <a:pt x="2459" y="6193"/>
                  </a:cubicBezTo>
                  <a:cubicBezTo>
                    <a:pt x="3831" y="6720"/>
                    <a:pt x="4853" y="7629"/>
                    <a:pt x="5826" y="8651"/>
                  </a:cubicBezTo>
                  <a:cubicBezTo>
                    <a:pt x="6089" y="8933"/>
                    <a:pt x="6369" y="9082"/>
                    <a:pt x="6672" y="9082"/>
                  </a:cubicBezTo>
                  <a:cubicBezTo>
                    <a:pt x="6883" y="9082"/>
                    <a:pt x="7106" y="9009"/>
                    <a:pt x="7342" y="8858"/>
                  </a:cubicBezTo>
                  <a:cubicBezTo>
                    <a:pt x="7773" y="8619"/>
                    <a:pt x="8204" y="8348"/>
                    <a:pt x="8603" y="8044"/>
                  </a:cubicBezTo>
                  <a:cubicBezTo>
                    <a:pt x="8810" y="7853"/>
                    <a:pt x="9050" y="7486"/>
                    <a:pt x="9018" y="7231"/>
                  </a:cubicBezTo>
                  <a:cubicBezTo>
                    <a:pt x="8826" y="5826"/>
                    <a:pt x="9114" y="4533"/>
                    <a:pt x="9640" y="3241"/>
                  </a:cubicBezTo>
                  <a:cubicBezTo>
                    <a:pt x="9880" y="2666"/>
                    <a:pt x="9768" y="2283"/>
                    <a:pt x="9082" y="2028"/>
                  </a:cubicBezTo>
                  <a:cubicBezTo>
                    <a:pt x="8060" y="1645"/>
                    <a:pt x="7119" y="1070"/>
                    <a:pt x="6113" y="607"/>
                  </a:cubicBezTo>
                  <a:cubicBezTo>
                    <a:pt x="5555" y="352"/>
                    <a:pt x="4948" y="177"/>
                    <a:pt x="44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20"/>
            <p:cNvSpPr/>
            <p:nvPr/>
          </p:nvSpPr>
          <p:spPr>
            <a:xfrm>
              <a:off x="428071" y="3445417"/>
              <a:ext cx="506889" cy="539022"/>
            </a:xfrm>
            <a:custGeom>
              <a:rect b="b" l="l" r="r" t="t"/>
              <a:pathLst>
                <a:path extrusionOk="0" h="10431" w="9769">
                  <a:moveTo>
                    <a:pt x="1989" y="1"/>
                  </a:moveTo>
                  <a:cubicBezTo>
                    <a:pt x="1430" y="1"/>
                    <a:pt x="825" y="261"/>
                    <a:pt x="671" y="713"/>
                  </a:cubicBezTo>
                  <a:cubicBezTo>
                    <a:pt x="432" y="1399"/>
                    <a:pt x="145" y="2101"/>
                    <a:pt x="65" y="2820"/>
                  </a:cubicBezTo>
                  <a:cubicBezTo>
                    <a:pt x="1" y="3474"/>
                    <a:pt x="161" y="4160"/>
                    <a:pt x="256" y="4815"/>
                  </a:cubicBezTo>
                  <a:cubicBezTo>
                    <a:pt x="304" y="5198"/>
                    <a:pt x="512" y="5597"/>
                    <a:pt x="432" y="5964"/>
                  </a:cubicBezTo>
                  <a:cubicBezTo>
                    <a:pt x="145" y="7528"/>
                    <a:pt x="145" y="7575"/>
                    <a:pt x="1517" y="8421"/>
                  </a:cubicBezTo>
                  <a:cubicBezTo>
                    <a:pt x="1804" y="8645"/>
                    <a:pt x="2060" y="8900"/>
                    <a:pt x="2283" y="9203"/>
                  </a:cubicBezTo>
                  <a:cubicBezTo>
                    <a:pt x="2973" y="10018"/>
                    <a:pt x="4118" y="10430"/>
                    <a:pt x="5247" y="10430"/>
                  </a:cubicBezTo>
                  <a:cubicBezTo>
                    <a:pt x="6284" y="10430"/>
                    <a:pt x="7307" y="10082"/>
                    <a:pt x="7949" y="9379"/>
                  </a:cubicBezTo>
                  <a:cubicBezTo>
                    <a:pt x="8268" y="9092"/>
                    <a:pt x="8619" y="8852"/>
                    <a:pt x="9002" y="8661"/>
                  </a:cubicBezTo>
                  <a:cubicBezTo>
                    <a:pt x="9672" y="8294"/>
                    <a:pt x="9768" y="7783"/>
                    <a:pt x="9401" y="7161"/>
                  </a:cubicBezTo>
                  <a:cubicBezTo>
                    <a:pt x="9257" y="6921"/>
                    <a:pt x="9018" y="6762"/>
                    <a:pt x="8906" y="6522"/>
                  </a:cubicBezTo>
                  <a:cubicBezTo>
                    <a:pt x="8381" y="5298"/>
                    <a:pt x="7870" y="4869"/>
                    <a:pt x="7136" y="4869"/>
                  </a:cubicBezTo>
                  <a:cubicBezTo>
                    <a:pt x="6732" y="4869"/>
                    <a:pt x="6261" y="4999"/>
                    <a:pt x="5682" y="5198"/>
                  </a:cubicBezTo>
                  <a:cubicBezTo>
                    <a:pt x="5507" y="5261"/>
                    <a:pt x="5352" y="5294"/>
                    <a:pt x="5213" y="5294"/>
                  </a:cubicBezTo>
                  <a:cubicBezTo>
                    <a:pt x="4858" y="5294"/>
                    <a:pt x="4608" y="5075"/>
                    <a:pt x="4390" y="4559"/>
                  </a:cubicBezTo>
                  <a:cubicBezTo>
                    <a:pt x="3975" y="3602"/>
                    <a:pt x="3289" y="2756"/>
                    <a:pt x="2570" y="1655"/>
                  </a:cubicBezTo>
                  <a:cubicBezTo>
                    <a:pt x="2714" y="1447"/>
                    <a:pt x="2826" y="1224"/>
                    <a:pt x="2906" y="1000"/>
                  </a:cubicBezTo>
                  <a:cubicBezTo>
                    <a:pt x="2985" y="793"/>
                    <a:pt x="2985" y="569"/>
                    <a:pt x="2890" y="362"/>
                  </a:cubicBezTo>
                  <a:cubicBezTo>
                    <a:pt x="2705" y="114"/>
                    <a:pt x="2357" y="1"/>
                    <a:pt x="19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20"/>
            <p:cNvSpPr/>
            <p:nvPr/>
          </p:nvSpPr>
          <p:spPr>
            <a:xfrm>
              <a:off x="5773350" y="2459276"/>
              <a:ext cx="506837" cy="538815"/>
            </a:xfrm>
            <a:custGeom>
              <a:rect b="b" l="l" r="r" t="t"/>
              <a:pathLst>
                <a:path extrusionOk="0" h="10427" w="9768">
                  <a:moveTo>
                    <a:pt x="1993" y="1"/>
                  </a:moveTo>
                  <a:cubicBezTo>
                    <a:pt x="1438" y="1"/>
                    <a:pt x="840" y="261"/>
                    <a:pt x="687" y="710"/>
                  </a:cubicBezTo>
                  <a:cubicBezTo>
                    <a:pt x="432" y="1412"/>
                    <a:pt x="160" y="2114"/>
                    <a:pt x="81" y="2832"/>
                  </a:cubicBezTo>
                  <a:cubicBezTo>
                    <a:pt x="1" y="3471"/>
                    <a:pt x="176" y="4157"/>
                    <a:pt x="256" y="4827"/>
                  </a:cubicBezTo>
                  <a:cubicBezTo>
                    <a:pt x="304" y="5210"/>
                    <a:pt x="511" y="5609"/>
                    <a:pt x="448" y="5960"/>
                  </a:cubicBezTo>
                  <a:cubicBezTo>
                    <a:pt x="144" y="7540"/>
                    <a:pt x="160" y="7572"/>
                    <a:pt x="1517" y="8434"/>
                  </a:cubicBezTo>
                  <a:cubicBezTo>
                    <a:pt x="1804" y="8642"/>
                    <a:pt x="2075" y="8913"/>
                    <a:pt x="2283" y="9200"/>
                  </a:cubicBezTo>
                  <a:cubicBezTo>
                    <a:pt x="2973" y="10015"/>
                    <a:pt x="4123" y="10427"/>
                    <a:pt x="5255" y="10427"/>
                  </a:cubicBezTo>
                  <a:cubicBezTo>
                    <a:pt x="6296" y="10427"/>
                    <a:pt x="7322" y="10079"/>
                    <a:pt x="7964" y="9376"/>
                  </a:cubicBezTo>
                  <a:cubicBezTo>
                    <a:pt x="8268" y="9088"/>
                    <a:pt x="8619" y="8849"/>
                    <a:pt x="9002" y="8673"/>
                  </a:cubicBezTo>
                  <a:cubicBezTo>
                    <a:pt x="9672" y="8290"/>
                    <a:pt x="9768" y="7780"/>
                    <a:pt x="9401" y="7157"/>
                  </a:cubicBezTo>
                  <a:cubicBezTo>
                    <a:pt x="9257" y="6934"/>
                    <a:pt x="9018" y="6758"/>
                    <a:pt x="8906" y="6535"/>
                  </a:cubicBezTo>
                  <a:cubicBezTo>
                    <a:pt x="8383" y="5304"/>
                    <a:pt x="7873" y="4871"/>
                    <a:pt x="7144" y="4871"/>
                  </a:cubicBezTo>
                  <a:cubicBezTo>
                    <a:pt x="6738" y="4871"/>
                    <a:pt x="6264" y="5005"/>
                    <a:pt x="5682" y="5210"/>
                  </a:cubicBezTo>
                  <a:cubicBezTo>
                    <a:pt x="5511" y="5272"/>
                    <a:pt x="5360" y="5304"/>
                    <a:pt x="5224" y="5304"/>
                  </a:cubicBezTo>
                  <a:cubicBezTo>
                    <a:pt x="4863" y="5304"/>
                    <a:pt x="4610" y="5077"/>
                    <a:pt x="4390" y="4556"/>
                  </a:cubicBezTo>
                  <a:cubicBezTo>
                    <a:pt x="3975" y="3614"/>
                    <a:pt x="3288" y="2769"/>
                    <a:pt x="2570" y="1651"/>
                  </a:cubicBezTo>
                  <a:cubicBezTo>
                    <a:pt x="2714" y="1460"/>
                    <a:pt x="2826" y="1236"/>
                    <a:pt x="2921" y="1013"/>
                  </a:cubicBezTo>
                  <a:cubicBezTo>
                    <a:pt x="3001" y="806"/>
                    <a:pt x="3001" y="566"/>
                    <a:pt x="2905" y="375"/>
                  </a:cubicBezTo>
                  <a:cubicBezTo>
                    <a:pt x="2719" y="118"/>
                    <a:pt x="2366" y="1"/>
                    <a:pt x="1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20"/>
            <p:cNvSpPr/>
            <p:nvPr/>
          </p:nvSpPr>
          <p:spPr>
            <a:xfrm>
              <a:off x="1087248" y="4252665"/>
              <a:ext cx="354495" cy="540882"/>
            </a:xfrm>
            <a:custGeom>
              <a:rect b="b" l="l" r="r" t="t"/>
              <a:pathLst>
                <a:path extrusionOk="0" h="10467" w="6832">
                  <a:moveTo>
                    <a:pt x="5777" y="1"/>
                  </a:moveTo>
                  <a:cubicBezTo>
                    <a:pt x="5436" y="1"/>
                    <a:pt x="4993" y="297"/>
                    <a:pt x="4693" y="555"/>
                  </a:cubicBezTo>
                  <a:cubicBezTo>
                    <a:pt x="4198" y="954"/>
                    <a:pt x="3831" y="1497"/>
                    <a:pt x="3400" y="1960"/>
                  </a:cubicBezTo>
                  <a:cubicBezTo>
                    <a:pt x="2825" y="2582"/>
                    <a:pt x="2011" y="3093"/>
                    <a:pt x="1676" y="3843"/>
                  </a:cubicBezTo>
                  <a:cubicBezTo>
                    <a:pt x="1038" y="5295"/>
                    <a:pt x="623" y="6859"/>
                    <a:pt x="176" y="8391"/>
                  </a:cubicBezTo>
                  <a:cubicBezTo>
                    <a:pt x="1" y="8966"/>
                    <a:pt x="208" y="9461"/>
                    <a:pt x="862" y="9636"/>
                  </a:cubicBezTo>
                  <a:cubicBezTo>
                    <a:pt x="1995" y="9924"/>
                    <a:pt x="3129" y="10195"/>
                    <a:pt x="4262" y="10466"/>
                  </a:cubicBezTo>
                  <a:cubicBezTo>
                    <a:pt x="5586" y="10307"/>
                    <a:pt x="5826" y="10083"/>
                    <a:pt x="5953" y="8790"/>
                  </a:cubicBezTo>
                  <a:cubicBezTo>
                    <a:pt x="6065" y="7657"/>
                    <a:pt x="6209" y="6524"/>
                    <a:pt x="6336" y="5391"/>
                  </a:cubicBezTo>
                  <a:cubicBezTo>
                    <a:pt x="6480" y="4066"/>
                    <a:pt x="6592" y="2726"/>
                    <a:pt x="6751" y="1401"/>
                  </a:cubicBezTo>
                  <a:cubicBezTo>
                    <a:pt x="6831" y="699"/>
                    <a:pt x="6512" y="141"/>
                    <a:pt x="5889" y="13"/>
                  </a:cubicBezTo>
                  <a:cubicBezTo>
                    <a:pt x="5854" y="5"/>
                    <a:pt x="5816" y="1"/>
                    <a:pt x="57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20"/>
            <p:cNvSpPr/>
            <p:nvPr/>
          </p:nvSpPr>
          <p:spPr>
            <a:xfrm>
              <a:off x="2209311" y="3875601"/>
              <a:ext cx="447218" cy="346274"/>
            </a:xfrm>
            <a:custGeom>
              <a:rect b="b" l="l" r="r" t="t"/>
              <a:pathLst>
                <a:path extrusionOk="0" h="6701" w="8619">
                  <a:moveTo>
                    <a:pt x="2330" y="1"/>
                  </a:moveTo>
                  <a:cubicBezTo>
                    <a:pt x="447" y="1"/>
                    <a:pt x="0" y="256"/>
                    <a:pt x="32" y="1676"/>
                  </a:cubicBezTo>
                  <a:cubicBezTo>
                    <a:pt x="32" y="3017"/>
                    <a:pt x="335" y="4357"/>
                    <a:pt x="623" y="5682"/>
                  </a:cubicBezTo>
                  <a:cubicBezTo>
                    <a:pt x="798" y="6448"/>
                    <a:pt x="1516" y="6592"/>
                    <a:pt x="2203" y="6671"/>
                  </a:cubicBezTo>
                  <a:cubicBezTo>
                    <a:pt x="2374" y="6691"/>
                    <a:pt x="2544" y="6701"/>
                    <a:pt x="2711" y="6701"/>
                  </a:cubicBezTo>
                  <a:cubicBezTo>
                    <a:pt x="4286" y="6701"/>
                    <a:pt x="5682" y="5888"/>
                    <a:pt x="7182" y="5570"/>
                  </a:cubicBezTo>
                  <a:cubicBezTo>
                    <a:pt x="7517" y="5491"/>
                    <a:pt x="7804" y="5171"/>
                    <a:pt x="8076" y="4916"/>
                  </a:cubicBezTo>
                  <a:cubicBezTo>
                    <a:pt x="8602" y="4389"/>
                    <a:pt x="8618" y="3129"/>
                    <a:pt x="8092" y="2618"/>
                  </a:cubicBezTo>
                  <a:cubicBezTo>
                    <a:pt x="6368" y="974"/>
                    <a:pt x="4229" y="256"/>
                    <a:pt x="23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20"/>
            <p:cNvSpPr/>
            <p:nvPr/>
          </p:nvSpPr>
          <p:spPr>
            <a:xfrm>
              <a:off x="3958019" y="3220275"/>
              <a:ext cx="428383" cy="394694"/>
            </a:xfrm>
            <a:custGeom>
              <a:rect b="b" l="l" r="r" t="t"/>
              <a:pathLst>
                <a:path extrusionOk="0" h="7638" w="8256">
                  <a:moveTo>
                    <a:pt x="815" y="1"/>
                  </a:moveTo>
                  <a:cubicBezTo>
                    <a:pt x="356" y="1"/>
                    <a:pt x="0" y="262"/>
                    <a:pt x="52" y="921"/>
                  </a:cubicBezTo>
                  <a:cubicBezTo>
                    <a:pt x="228" y="2900"/>
                    <a:pt x="451" y="4847"/>
                    <a:pt x="2238" y="6171"/>
                  </a:cubicBezTo>
                  <a:cubicBezTo>
                    <a:pt x="2685" y="6506"/>
                    <a:pt x="2957" y="7065"/>
                    <a:pt x="3403" y="7368"/>
                  </a:cubicBezTo>
                  <a:cubicBezTo>
                    <a:pt x="3684" y="7554"/>
                    <a:pt x="4010" y="7638"/>
                    <a:pt x="4348" y="7638"/>
                  </a:cubicBezTo>
                  <a:cubicBezTo>
                    <a:pt x="5375" y="7638"/>
                    <a:pt x="6507" y="6861"/>
                    <a:pt x="6771" y="5804"/>
                  </a:cubicBezTo>
                  <a:cubicBezTo>
                    <a:pt x="6835" y="5501"/>
                    <a:pt x="6994" y="5246"/>
                    <a:pt x="7218" y="5038"/>
                  </a:cubicBezTo>
                  <a:cubicBezTo>
                    <a:pt x="7872" y="4559"/>
                    <a:pt x="8255" y="4017"/>
                    <a:pt x="8095" y="3251"/>
                  </a:cubicBezTo>
                  <a:cubicBezTo>
                    <a:pt x="8048" y="1814"/>
                    <a:pt x="7936" y="1687"/>
                    <a:pt x="6563" y="1447"/>
                  </a:cubicBezTo>
                  <a:cubicBezTo>
                    <a:pt x="6212" y="1383"/>
                    <a:pt x="5861" y="1272"/>
                    <a:pt x="5510" y="1176"/>
                  </a:cubicBezTo>
                  <a:cubicBezTo>
                    <a:pt x="4058" y="793"/>
                    <a:pt x="2621" y="378"/>
                    <a:pt x="1153" y="43"/>
                  </a:cubicBezTo>
                  <a:cubicBezTo>
                    <a:pt x="1037" y="15"/>
                    <a:pt x="923" y="1"/>
                    <a:pt x="8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20"/>
            <p:cNvSpPr/>
            <p:nvPr/>
          </p:nvSpPr>
          <p:spPr>
            <a:xfrm>
              <a:off x="4411151" y="3757630"/>
              <a:ext cx="433987" cy="417844"/>
            </a:xfrm>
            <a:custGeom>
              <a:rect b="b" l="l" r="r" t="t"/>
              <a:pathLst>
                <a:path extrusionOk="0" h="8086" w="8364">
                  <a:moveTo>
                    <a:pt x="7109" y="1"/>
                  </a:moveTo>
                  <a:cubicBezTo>
                    <a:pt x="6843" y="1"/>
                    <a:pt x="6528" y="76"/>
                    <a:pt x="6161" y="225"/>
                  </a:cubicBezTo>
                  <a:cubicBezTo>
                    <a:pt x="4805" y="767"/>
                    <a:pt x="3448" y="1406"/>
                    <a:pt x="2044" y="1709"/>
                  </a:cubicBezTo>
                  <a:cubicBezTo>
                    <a:pt x="863" y="1948"/>
                    <a:pt x="528" y="2762"/>
                    <a:pt x="81" y="3592"/>
                  </a:cubicBezTo>
                  <a:cubicBezTo>
                    <a:pt x="1" y="3832"/>
                    <a:pt x="33" y="4103"/>
                    <a:pt x="192" y="4310"/>
                  </a:cubicBezTo>
                  <a:cubicBezTo>
                    <a:pt x="1517" y="5507"/>
                    <a:pt x="2858" y="6672"/>
                    <a:pt x="4230" y="7805"/>
                  </a:cubicBezTo>
                  <a:cubicBezTo>
                    <a:pt x="4465" y="7992"/>
                    <a:pt x="4714" y="8086"/>
                    <a:pt x="4957" y="8086"/>
                  </a:cubicBezTo>
                  <a:cubicBezTo>
                    <a:pt x="5275" y="8086"/>
                    <a:pt x="5581" y="7924"/>
                    <a:pt x="5826" y="7598"/>
                  </a:cubicBezTo>
                  <a:cubicBezTo>
                    <a:pt x="6161" y="7119"/>
                    <a:pt x="6464" y="6608"/>
                    <a:pt x="6720" y="6066"/>
                  </a:cubicBezTo>
                  <a:cubicBezTo>
                    <a:pt x="6975" y="5539"/>
                    <a:pt x="7214" y="4997"/>
                    <a:pt x="7470" y="4470"/>
                  </a:cubicBezTo>
                  <a:cubicBezTo>
                    <a:pt x="7789" y="3800"/>
                    <a:pt x="8140" y="3129"/>
                    <a:pt x="8363" y="2683"/>
                  </a:cubicBezTo>
                  <a:cubicBezTo>
                    <a:pt x="8284" y="2060"/>
                    <a:pt x="8236" y="1725"/>
                    <a:pt x="8204" y="1390"/>
                  </a:cubicBezTo>
                  <a:cubicBezTo>
                    <a:pt x="8113" y="450"/>
                    <a:pt x="7758" y="1"/>
                    <a:pt x="71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20"/>
            <p:cNvSpPr/>
            <p:nvPr/>
          </p:nvSpPr>
          <p:spPr>
            <a:xfrm>
              <a:off x="7057717" y="2232015"/>
              <a:ext cx="433987" cy="417431"/>
            </a:xfrm>
            <a:custGeom>
              <a:rect b="b" l="l" r="r" t="t"/>
              <a:pathLst>
                <a:path extrusionOk="0" h="8078" w="8364">
                  <a:moveTo>
                    <a:pt x="7109" y="0"/>
                  </a:moveTo>
                  <a:cubicBezTo>
                    <a:pt x="6843" y="0"/>
                    <a:pt x="6527" y="76"/>
                    <a:pt x="6161" y="224"/>
                  </a:cubicBezTo>
                  <a:cubicBezTo>
                    <a:pt x="4804" y="767"/>
                    <a:pt x="3464" y="1405"/>
                    <a:pt x="2043" y="1693"/>
                  </a:cubicBezTo>
                  <a:cubicBezTo>
                    <a:pt x="862" y="1948"/>
                    <a:pt x="527" y="2762"/>
                    <a:pt x="80" y="3592"/>
                  </a:cubicBezTo>
                  <a:cubicBezTo>
                    <a:pt x="1" y="3831"/>
                    <a:pt x="32" y="4102"/>
                    <a:pt x="192" y="4310"/>
                  </a:cubicBezTo>
                  <a:cubicBezTo>
                    <a:pt x="1517" y="5491"/>
                    <a:pt x="2857" y="6672"/>
                    <a:pt x="4230" y="7789"/>
                  </a:cubicBezTo>
                  <a:cubicBezTo>
                    <a:pt x="4465" y="7982"/>
                    <a:pt x="4714" y="8077"/>
                    <a:pt x="4957" y="8077"/>
                  </a:cubicBezTo>
                  <a:cubicBezTo>
                    <a:pt x="5275" y="8077"/>
                    <a:pt x="5581" y="7914"/>
                    <a:pt x="5826" y="7597"/>
                  </a:cubicBezTo>
                  <a:cubicBezTo>
                    <a:pt x="6161" y="7119"/>
                    <a:pt x="6464" y="6608"/>
                    <a:pt x="6719" y="6081"/>
                  </a:cubicBezTo>
                  <a:cubicBezTo>
                    <a:pt x="6991" y="5555"/>
                    <a:pt x="7214" y="5012"/>
                    <a:pt x="7469" y="4485"/>
                  </a:cubicBezTo>
                  <a:cubicBezTo>
                    <a:pt x="7789" y="3799"/>
                    <a:pt x="8140" y="3129"/>
                    <a:pt x="8363" y="2682"/>
                  </a:cubicBezTo>
                  <a:cubicBezTo>
                    <a:pt x="8283" y="2060"/>
                    <a:pt x="8236" y="1724"/>
                    <a:pt x="8204" y="1389"/>
                  </a:cubicBezTo>
                  <a:cubicBezTo>
                    <a:pt x="8113" y="450"/>
                    <a:pt x="7758" y="0"/>
                    <a:pt x="71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20"/>
            <p:cNvSpPr/>
            <p:nvPr/>
          </p:nvSpPr>
          <p:spPr>
            <a:xfrm>
              <a:off x="4387179" y="4326196"/>
              <a:ext cx="384279" cy="381775"/>
            </a:xfrm>
            <a:custGeom>
              <a:rect b="b" l="l" r="r" t="t"/>
              <a:pathLst>
                <a:path extrusionOk="0" h="7388" w="7406">
                  <a:moveTo>
                    <a:pt x="6073" y="1"/>
                  </a:moveTo>
                  <a:cubicBezTo>
                    <a:pt x="5865" y="1"/>
                    <a:pt x="5626" y="59"/>
                    <a:pt x="5362" y="154"/>
                  </a:cubicBezTo>
                  <a:cubicBezTo>
                    <a:pt x="3559" y="792"/>
                    <a:pt x="1915" y="1670"/>
                    <a:pt x="654" y="3170"/>
                  </a:cubicBezTo>
                  <a:cubicBezTo>
                    <a:pt x="0" y="3952"/>
                    <a:pt x="176" y="5484"/>
                    <a:pt x="1053" y="5995"/>
                  </a:cubicBezTo>
                  <a:cubicBezTo>
                    <a:pt x="1596" y="6314"/>
                    <a:pt x="2139" y="6633"/>
                    <a:pt x="2681" y="6968"/>
                  </a:cubicBezTo>
                  <a:cubicBezTo>
                    <a:pt x="3102" y="7235"/>
                    <a:pt x="3666" y="7387"/>
                    <a:pt x="4180" y="7387"/>
                  </a:cubicBezTo>
                  <a:cubicBezTo>
                    <a:pt x="4681" y="7387"/>
                    <a:pt x="5134" y="7243"/>
                    <a:pt x="5362" y="6921"/>
                  </a:cubicBezTo>
                  <a:cubicBezTo>
                    <a:pt x="6256" y="5660"/>
                    <a:pt x="7405" y="4495"/>
                    <a:pt x="7357" y="2707"/>
                  </a:cubicBezTo>
                  <a:cubicBezTo>
                    <a:pt x="7214" y="2101"/>
                    <a:pt x="7006" y="1510"/>
                    <a:pt x="6910" y="904"/>
                  </a:cubicBezTo>
                  <a:cubicBezTo>
                    <a:pt x="6793" y="241"/>
                    <a:pt x="6496" y="1"/>
                    <a:pt x="60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20"/>
            <p:cNvSpPr/>
            <p:nvPr/>
          </p:nvSpPr>
          <p:spPr>
            <a:xfrm>
              <a:off x="1756335" y="3494818"/>
              <a:ext cx="370217" cy="368339"/>
            </a:xfrm>
            <a:custGeom>
              <a:rect b="b" l="l" r="r" t="t"/>
              <a:pathLst>
                <a:path extrusionOk="0" h="7128" w="7135">
                  <a:moveTo>
                    <a:pt x="2688" y="1"/>
                  </a:moveTo>
                  <a:cubicBezTo>
                    <a:pt x="2319" y="1"/>
                    <a:pt x="1947" y="122"/>
                    <a:pt x="1596" y="379"/>
                  </a:cubicBezTo>
                  <a:cubicBezTo>
                    <a:pt x="463" y="1209"/>
                    <a:pt x="1" y="2662"/>
                    <a:pt x="463" y="3970"/>
                  </a:cubicBezTo>
                  <a:cubicBezTo>
                    <a:pt x="543" y="4258"/>
                    <a:pt x="591" y="4529"/>
                    <a:pt x="623" y="4816"/>
                  </a:cubicBezTo>
                  <a:cubicBezTo>
                    <a:pt x="575" y="6013"/>
                    <a:pt x="894" y="6444"/>
                    <a:pt x="1549" y="6508"/>
                  </a:cubicBezTo>
                  <a:cubicBezTo>
                    <a:pt x="2155" y="6556"/>
                    <a:pt x="2730" y="6699"/>
                    <a:pt x="3304" y="6907"/>
                  </a:cubicBezTo>
                  <a:cubicBezTo>
                    <a:pt x="3634" y="7054"/>
                    <a:pt x="3951" y="7128"/>
                    <a:pt x="4245" y="7128"/>
                  </a:cubicBezTo>
                  <a:cubicBezTo>
                    <a:pt x="4905" y="7128"/>
                    <a:pt x="5448" y="6758"/>
                    <a:pt x="5746" y="6029"/>
                  </a:cubicBezTo>
                  <a:cubicBezTo>
                    <a:pt x="5826" y="5822"/>
                    <a:pt x="5953" y="5630"/>
                    <a:pt x="6113" y="5470"/>
                  </a:cubicBezTo>
                  <a:cubicBezTo>
                    <a:pt x="7055" y="4625"/>
                    <a:pt x="7134" y="3220"/>
                    <a:pt x="6209" y="2358"/>
                  </a:cubicBezTo>
                  <a:cubicBezTo>
                    <a:pt x="5570" y="1752"/>
                    <a:pt x="4788" y="1289"/>
                    <a:pt x="4166" y="683"/>
                  </a:cubicBezTo>
                  <a:cubicBezTo>
                    <a:pt x="3726" y="243"/>
                    <a:pt x="3210" y="1"/>
                    <a:pt x="26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20"/>
            <p:cNvSpPr/>
            <p:nvPr/>
          </p:nvSpPr>
          <p:spPr>
            <a:xfrm>
              <a:off x="1760538" y="2807608"/>
              <a:ext cx="312155" cy="385444"/>
            </a:xfrm>
            <a:custGeom>
              <a:rect b="b" l="l" r="r" t="t"/>
              <a:pathLst>
                <a:path extrusionOk="0" h="7459" w="6016">
                  <a:moveTo>
                    <a:pt x="3121" y="0"/>
                  </a:moveTo>
                  <a:cubicBezTo>
                    <a:pt x="2196" y="0"/>
                    <a:pt x="1261" y="454"/>
                    <a:pt x="925" y="1246"/>
                  </a:cubicBezTo>
                  <a:cubicBezTo>
                    <a:pt x="510" y="2236"/>
                    <a:pt x="239" y="3257"/>
                    <a:pt x="127" y="4326"/>
                  </a:cubicBezTo>
                  <a:cubicBezTo>
                    <a:pt x="0" y="5389"/>
                    <a:pt x="788" y="6688"/>
                    <a:pt x="1659" y="6688"/>
                  </a:cubicBezTo>
                  <a:cubicBezTo>
                    <a:pt x="1664" y="6688"/>
                    <a:pt x="1670" y="6688"/>
                    <a:pt x="1675" y="6688"/>
                  </a:cubicBezTo>
                  <a:cubicBezTo>
                    <a:pt x="1689" y="6688"/>
                    <a:pt x="1704" y="6688"/>
                    <a:pt x="1718" y="6688"/>
                  </a:cubicBezTo>
                  <a:cubicBezTo>
                    <a:pt x="2863" y="6688"/>
                    <a:pt x="3779" y="7312"/>
                    <a:pt x="4835" y="7438"/>
                  </a:cubicBezTo>
                  <a:cubicBezTo>
                    <a:pt x="4942" y="7452"/>
                    <a:pt x="5039" y="7459"/>
                    <a:pt x="5127" y="7459"/>
                  </a:cubicBezTo>
                  <a:cubicBezTo>
                    <a:pt x="5762" y="7459"/>
                    <a:pt x="5925" y="7108"/>
                    <a:pt x="5840" y="6449"/>
                  </a:cubicBezTo>
                  <a:cubicBezTo>
                    <a:pt x="5777" y="5906"/>
                    <a:pt x="5521" y="5316"/>
                    <a:pt x="5633" y="4805"/>
                  </a:cubicBezTo>
                  <a:cubicBezTo>
                    <a:pt x="6016" y="3289"/>
                    <a:pt x="5809" y="1853"/>
                    <a:pt x="5298" y="416"/>
                  </a:cubicBezTo>
                  <a:cubicBezTo>
                    <a:pt x="4739" y="289"/>
                    <a:pt x="4213" y="145"/>
                    <a:pt x="3638" y="49"/>
                  </a:cubicBezTo>
                  <a:cubicBezTo>
                    <a:pt x="3469" y="16"/>
                    <a:pt x="3295" y="0"/>
                    <a:pt x="3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20"/>
            <p:cNvSpPr/>
            <p:nvPr/>
          </p:nvSpPr>
          <p:spPr>
            <a:xfrm>
              <a:off x="5557239" y="3417720"/>
              <a:ext cx="395020" cy="356506"/>
            </a:xfrm>
            <a:custGeom>
              <a:rect b="b" l="l" r="r" t="t"/>
              <a:pathLst>
                <a:path extrusionOk="0" h="6899" w="7613">
                  <a:moveTo>
                    <a:pt x="2811" y="1"/>
                  </a:moveTo>
                  <a:cubicBezTo>
                    <a:pt x="2318" y="1"/>
                    <a:pt x="1842" y="235"/>
                    <a:pt x="1501" y="690"/>
                  </a:cubicBezTo>
                  <a:cubicBezTo>
                    <a:pt x="910" y="1472"/>
                    <a:pt x="511" y="2414"/>
                    <a:pt x="112" y="3308"/>
                  </a:cubicBezTo>
                  <a:cubicBezTo>
                    <a:pt x="0" y="3627"/>
                    <a:pt x="32" y="3978"/>
                    <a:pt x="192" y="4265"/>
                  </a:cubicBezTo>
                  <a:cubicBezTo>
                    <a:pt x="1070" y="5590"/>
                    <a:pt x="2474" y="6148"/>
                    <a:pt x="4006" y="6899"/>
                  </a:cubicBezTo>
                  <a:cubicBezTo>
                    <a:pt x="4964" y="6452"/>
                    <a:pt x="6017" y="6101"/>
                    <a:pt x="6895" y="5510"/>
                  </a:cubicBezTo>
                  <a:cubicBezTo>
                    <a:pt x="7533" y="5079"/>
                    <a:pt x="7613" y="4249"/>
                    <a:pt x="7054" y="3643"/>
                  </a:cubicBezTo>
                  <a:cubicBezTo>
                    <a:pt x="6097" y="2526"/>
                    <a:pt x="5075" y="1472"/>
                    <a:pt x="3990" y="483"/>
                  </a:cubicBezTo>
                  <a:cubicBezTo>
                    <a:pt x="3630" y="159"/>
                    <a:pt x="3215" y="1"/>
                    <a:pt x="28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20"/>
            <p:cNvSpPr/>
            <p:nvPr/>
          </p:nvSpPr>
          <p:spPr>
            <a:xfrm>
              <a:off x="2924786" y="4539919"/>
              <a:ext cx="539111" cy="257548"/>
            </a:xfrm>
            <a:custGeom>
              <a:rect b="b" l="l" r="r" t="t"/>
              <a:pathLst>
                <a:path extrusionOk="0" h="4984" w="10390">
                  <a:moveTo>
                    <a:pt x="3959" y="1"/>
                  </a:moveTo>
                  <a:cubicBezTo>
                    <a:pt x="3165" y="1"/>
                    <a:pt x="2546" y="521"/>
                    <a:pt x="1963" y="1380"/>
                  </a:cubicBezTo>
                  <a:cubicBezTo>
                    <a:pt x="1436" y="2146"/>
                    <a:pt x="686" y="2737"/>
                    <a:pt x="64" y="3423"/>
                  </a:cubicBezTo>
                  <a:cubicBezTo>
                    <a:pt x="0" y="3487"/>
                    <a:pt x="32" y="3646"/>
                    <a:pt x="16" y="3870"/>
                  </a:cubicBezTo>
                  <a:lnTo>
                    <a:pt x="606" y="3614"/>
                  </a:lnTo>
                  <a:lnTo>
                    <a:pt x="606" y="4173"/>
                  </a:lnTo>
                  <a:cubicBezTo>
                    <a:pt x="2027" y="4269"/>
                    <a:pt x="3304" y="4333"/>
                    <a:pt x="4612" y="4444"/>
                  </a:cubicBezTo>
                  <a:cubicBezTo>
                    <a:pt x="5474" y="4508"/>
                    <a:pt x="6320" y="4891"/>
                    <a:pt x="7118" y="4971"/>
                  </a:cubicBezTo>
                  <a:cubicBezTo>
                    <a:pt x="7191" y="4979"/>
                    <a:pt x="7265" y="4983"/>
                    <a:pt x="7340" y="4983"/>
                  </a:cubicBezTo>
                  <a:cubicBezTo>
                    <a:pt x="8253" y="4983"/>
                    <a:pt x="9239" y="4386"/>
                    <a:pt x="10198" y="4061"/>
                  </a:cubicBezTo>
                  <a:cubicBezTo>
                    <a:pt x="10262" y="4029"/>
                    <a:pt x="10294" y="3854"/>
                    <a:pt x="10390" y="3678"/>
                  </a:cubicBezTo>
                  <a:lnTo>
                    <a:pt x="9512" y="3471"/>
                  </a:lnTo>
                  <a:cubicBezTo>
                    <a:pt x="9512" y="1013"/>
                    <a:pt x="8730" y="965"/>
                    <a:pt x="7070" y="614"/>
                  </a:cubicBezTo>
                  <a:cubicBezTo>
                    <a:pt x="6902" y="582"/>
                    <a:pt x="6723" y="575"/>
                    <a:pt x="6541" y="575"/>
                  </a:cubicBezTo>
                  <a:cubicBezTo>
                    <a:pt x="6410" y="575"/>
                    <a:pt x="6279" y="578"/>
                    <a:pt x="6150" y="578"/>
                  </a:cubicBezTo>
                  <a:cubicBezTo>
                    <a:pt x="5841" y="578"/>
                    <a:pt x="5546" y="558"/>
                    <a:pt x="5314" y="423"/>
                  </a:cubicBezTo>
                  <a:cubicBezTo>
                    <a:pt x="4806" y="133"/>
                    <a:pt x="4360" y="1"/>
                    <a:pt x="39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20"/>
            <p:cNvSpPr/>
            <p:nvPr/>
          </p:nvSpPr>
          <p:spPr>
            <a:xfrm>
              <a:off x="3548316" y="4739483"/>
              <a:ext cx="407473" cy="388544"/>
            </a:xfrm>
            <a:custGeom>
              <a:rect b="b" l="l" r="r" t="t"/>
              <a:pathLst>
                <a:path extrusionOk="0" h="7519" w="7853">
                  <a:moveTo>
                    <a:pt x="5805" y="1"/>
                  </a:moveTo>
                  <a:cubicBezTo>
                    <a:pt x="4717" y="1"/>
                    <a:pt x="3720" y="280"/>
                    <a:pt x="3001" y="1380"/>
                  </a:cubicBezTo>
                  <a:cubicBezTo>
                    <a:pt x="2203" y="2593"/>
                    <a:pt x="1213" y="3694"/>
                    <a:pt x="320" y="4859"/>
                  </a:cubicBezTo>
                  <a:cubicBezTo>
                    <a:pt x="176" y="5035"/>
                    <a:pt x="0" y="5386"/>
                    <a:pt x="48" y="5434"/>
                  </a:cubicBezTo>
                  <a:cubicBezTo>
                    <a:pt x="878" y="6152"/>
                    <a:pt x="1740" y="6854"/>
                    <a:pt x="2650" y="7509"/>
                  </a:cubicBezTo>
                  <a:cubicBezTo>
                    <a:pt x="2658" y="7515"/>
                    <a:pt x="2669" y="7518"/>
                    <a:pt x="2684" y="7518"/>
                  </a:cubicBezTo>
                  <a:cubicBezTo>
                    <a:pt x="2811" y="7518"/>
                    <a:pt x="3165" y="7280"/>
                    <a:pt x="3352" y="7094"/>
                  </a:cubicBezTo>
                  <a:cubicBezTo>
                    <a:pt x="3990" y="6471"/>
                    <a:pt x="4517" y="5641"/>
                    <a:pt x="5267" y="5226"/>
                  </a:cubicBezTo>
                  <a:cubicBezTo>
                    <a:pt x="6576" y="4492"/>
                    <a:pt x="6911" y="3343"/>
                    <a:pt x="7166" y="1843"/>
                  </a:cubicBezTo>
                  <a:lnTo>
                    <a:pt x="7469" y="2705"/>
                  </a:lnTo>
                  <a:cubicBezTo>
                    <a:pt x="7852" y="1157"/>
                    <a:pt x="7405" y="88"/>
                    <a:pt x="6384" y="24"/>
                  </a:cubicBezTo>
                  <a:cubicBezTo>
                    <a:pt x="6189" y="9"/>
                    <a:pt x="5995" y="1"/>
                    <a:pt x="58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20"/>
            <p:cNvSpPr/>
            <p:nvPr/>
          </p:nvSpPr>
          <p:spPr>
            <a:xfrm>
              <a:off x="5485998" y="4369912"/>
              <a:ext cx="371878" cy="366066"/>
            </a:xfrm>
            <a:custGeom>
              <a:rect b="b" l="l" r="r" t="t"/>
              <a:pathLst>
                <a:path extrusionOk="0" h="7084" w="7167">
                  <a:moveTo>
                    <a:pt x="2815" y="0"/>
                  </a:moveTo>
                  <a:cubicBezTo>
                    <a:pt x="2022" y="0"/>
                    <a:pt x="1306" y="467"/>
                    <a:pt x="879" y="1399"/>
                  </a:cubicBezTo>
                  <a:cubicBezTo>
                    <a:pt x="432" y="2340"/>
                    <a:pt x="272" y="3409"/>
                    <a:pt x="1" y="4351"/>
                  </a:cubicBezTo>
                  <a:cubicBezTo>
                    <a:pt x="208" y="5101"/>
                    <a:pt x="304" y="5739"/>
                    <a:pt x="544" y="6314"/>
                  </a:cubicBezTo>
                  <a:cubicBezTo>
                    <a:pt x="759" y="6819"/>
                    <a:pt x="1089" y="7083"/>
                    <a:pt x="1461" y="7083"/>
                  </a:cubicBezTo>
                  <a:cubicBezTo>
                    <a:pt x="1723" y="7083"/>
                    <a:pt x="2006" y="6952"/>
                    <a:pt x="2283" y="6681"/>
                  </a:cubicBezTo>
                  <a:cubicBezTo>
                    <a:pt x="3241" y="5739"/>
                    <a:pt x="4470" y="5117"/>
                    <a:pt x="5794" y="4926"/>
                  </a:cubicBezTo>
                  <a:cubicBezTo>
                    <a:pt x="7023" y="4750"/>
                    <a:pt x="7167" y="4255"/>
                    <a:pt x="6448" y="3250"/>
                  </a:cubicBezTo>
                  <a:cubicBezTo>
                    <a:pt x="5874" y="2452"/>
                    <a:pt x="4533" y="2196"/>
                    <a:pt x="4677" y="856"/>
                  </a:cubicBezTo>
                  <a:cubicBezTo>
                    <a:pt x="4693" y="792"/>
                    <a:pt x="4533" y="712"/>
                    <a:pt x="4470" y="648"/>
                  </a:cubicBezTo>
                  <a:cubicBezTo>
                    <a:pt x="3927" y="216"/>
                    <a:pt x="3353" y="0"/>
                    <a:pt x="28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20"/>
            <p:cNvSpPr/>
            <p:nvPr/>
          </p:nvSpPr>
          <p:spPr>
            <a:xfrm>
              <a:off x="1174211" y="2780635"/>
              <a:ext cx="329589" cy="443527"/>
            </a:xfrm>
            <a:custGeom>
              <a:rect b="b" l="l" r="r" t="t"/>
              <a:pathLst>
                <a:path extrusionOk="0" h="8583" w="6352">
                  <a:moveTo>
                    <a:pt x="4109" y="1"/>
                  </a:moveTo>
                  <a:cubicBezTo>
                    <a:pt x="3897" y="1"/>
                    <a:pt x="3724" y="221"/>
                    <a:pt x="3479" y="667"/>
                  </a:cubicBezTo>
                  <a:cubicBezTo>
                    <a:pt x="2665" y="2151"/>
                    <a:pt x="1836" y="3604"/>
                    <a:pt x="1006" y="5056"/>
                  </a:cubicBezTo>
                  <a:cubicBezTo>
                    <a:pt x="0" y="6747"/>
                    <a:pt x="527" y="7992"/>
                    <a:pt x="2394" y="8375"/>
                  </a:cubicBezTo>
                  <a:cubicBezTo>
                    <a:pt x="2649" y="8423"/>
                    <a:pt x="2905" y="8503"/>
                    <a:pt x="3176" y="8583"/>
                  </a:cubicBezTo>
                  <a:cubicBezTo>
                    <a:pt x="4086" y="7418"/>
                    <a:pt x="5251" y="6684"/>
                    <a:pt x="5762" y="5168"/>
                  </a:cubicBezTo>
                  <a:cubicBezTo>
                    <a:pt x="6352" y="3444"/>
                    <a:pt x="6033" y="1736"/>
                    <a:pt x="4852" y="523"/>
                  </a:cubicBezTo>
                  <a:cubicBezTo>
                    <a:pt x="4520" y="177"/>
                    <a:pt x="4299" y="1"/>
                    <a:pt x="41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20"/>
            <p:cNvSpPr/>
            <p:nvPr/>
          </p:nvSpPr>
          <p:spPr>
            <a:xfrm>
              <a:off x="660785" y="3214539"/>
              <a:ext cx="298976" cy="398156"/>
            </a:xfrm>
            <a:custGeom>
              <a:rect b="b" l="l" r="r" t="t"/>
              <a:pathLst>
                <a:path extrusionOk="0" h="7705" w="5762">
                  <a:moveTo>
                    <a:pt x="2190" y="0"/>
                  </a:moveTo>
                  <a:cubicBezTo>
                    <a:pt x="1655" y="0"/>
                    <a:pt x="1052" y="281"/>
                    <a:pt x="894" y="744"/>
                  </a:cubicBezTo>
                  <a:cubicBezTo>
                    <a:pt x="527" y="1861"/>
                    <a:pt x="320" y="3042"/>
                    <a:pt x="1" y="4383"/>
                  </a:cubicBezTo>
                  <a:cubicBezTo>
                    <a:pt x="16" y="4383"/>
                    <a:pt x="48" y="4575"/>
                    <a:pt x="112" y="4766"/>
                  </a:cubicBezTo>
                  <a:cubicBezTo>
                    <a:pt x="655" y="6394"/>
                    <a:pt x="2107" y="7527"/>
                    <a:pt x="3815" y="7703"/>
                  </a:cubicBezTo>
                  <a:cubicBezTo>
                    <a:pt x="3842" y="7704"/>
                    <a:pt x="3871" y="7705"/>
                    <a:pt x="3901" y="7705"/>
                  </a:cubicBezTo>
                  <a:cubicBezTo>
                    <a:pt x="4180" y="7705"/>
                    <a:pt x="4586" y="7639"/>
                    <a:pt x="4629" y="7495"/>
                  </a:cubicBezTo>
                  <a:cubicBezTo>
                    <a:pt x="5012" y="6538"/>
                    <a:pt x="5762" y="5388"/>
                    <a:pt x="5490" y="4591"/>
                  </a:cubicBezTo>
                  <a:cubicBezTo>
                    <a:pt x="4980" y="3074"/>
                    <a:pt x="3911" y="1702"/>
                    <a:pt x="2985" y="345"/>
                  </a:cubicBezTo>
                  <a:cubicBezTo>
                    <a:pt x="2826" y="108"/>
                    <a:pt x="2521" y="0"/>
                    <a:pt x="21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20"/>
            <p:cNvSpPr/>
            <p:nvPr/>
          </p:nvSpPr>
          <p:spPr>
            <a:xfrm>
              <a:off x="4940298" y="3454202"/>
              <a:ext cx="391751" cy="325811"/>
            </a:xfrm>
            <a:custGeom>
              <a:rect b="b" l="l" r="r" t="t"/>
              <a:pathLst>
                <a:path extrusionOk="0" h="6305" w="7550">
                  <a:moveTo>
                    <a:pt x="3703" y="0"/>
                  </a:moveTo>
                  <a:cubicBezTo>
                    <a:pt x="2650" y="1006"/>
                    <a:pt x="1629" y="1915"/>
                    <a:pt x="687" y="2889"/>
                  </a:cubicBezTo>
                  <a:cubicBezTo>
                    <a:pt x="384" y="3208"/>
                    <a:pt x="1" y="3719"/>
                    <a:pt x="65" y="4054"/>
                  </a:cubicBezTo>
                  <a:cubicBezTo>
                    <a:pt x="192" y="4756"/>
                    <a:pt x="480" y="5490"/>
                    <a:pt x="1437" y="5554"/>
                  </a:cubicBezTo>
                  <a:cubicBezTo>
                    <a:pt x="1820" y="5570"/>
                    <a:pt x="2171" y="5810"/>
                    <a:pt x="2554" y="5905"/>
                  </a:cubicBezTo>
                  <a:cubicBezTo>
                    <a:pt x="3272" y="6065"/>
                    <a:pt x="3975" y="6304"/>
                    <a:pt x="4693" y="6304"/>
                  </a:cubicBezTo>
                  <a:cubicBezTo>
                    <a:pt x="5028" y="6304"/>
                    <a:pt x="5459" y="5921"/>
                    <a:pt x="5682" y="5602"/>
                  </a:cubicBezTo>
                  <a:cubicBezTo>
                    <a:pt x="6161" y="4884"/>
                    <a:pt x="6448" y="4038"/>
                    <a:pt x="6975" y="3368"/>
                  </a:cubicBezTo>
                  <a:cubicBezTo>
                    <a:pt x="7550" y="2618"/>
                    <a:pt x="7438" y="2091"/>
                    <a:pt x="6672" y="1660"/>
                  </a:cubicBezTo>
                  <a:cubicBezTo>
                    <a:pt x="5682" y="1070"/>
                    <a:pt x="4661" y="527"/>
                    <a:pt x="37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20"/>
            <p:cNvSpPr/>
            <p:nvPr/>
          </p:nvSpPr>
          <p:spPr>
            <a:xfrm>
              <a:off x="961369" y="3468826"/>
              <a:ext cx="441407" cy="388699"/>
            </a:xfrm>
            <a:custGeom>
              <a:rect b="b" l="l" r="r" t="t"/>
              <a:pathLst>
                <a:path extrusionOk="0" h="7522" w="8507">
                  <a:moveTo>
                    <a:pt x="5119" y="1"/>
                  </a:moveTo>
                  <a:cubicBezTo>
                    <a:pt x="4325" y="1"/>
                    <a:pt x="4100" y="887"/>
                    <a:pt x="3655" y="1489"/>
                  </a:cubicBezTo>
                  <a:cubicBezTo>
                    <a:pt x="2554" y="2973"/>
                    <a:pt x="1389" y="4441"/>
                    <a:pt x="336" y="5973"/>
                  </a:cubicBezTo>
                  <a:cubicBezTo>
                    <a:pt x="65" y="6372"/>
                    <a:pt x="96" y="6995"/>
                    <a:pt x="1" y="7521"/>
                  </a:cubicBezTo>
                  <a:cubicBezTo>
                    <a:pt x="495" y="7410"/>
                    <a:pt x="1070" y="7426"/>
                    <a:pt x="1469" y="7170"/>
                  </a:cubicBezTo>
                  <a:cubicBezTo>
                    <a:pt x="3416" y="5973"/>
                    <a:pt x="5331" y="4713"/>
                    <a:pt x="7230" y="3452"/>
                  </a:cubicBezTo>
                  <a:cubicBezTo>
                    <a:pt x="7597" y="3212"/>
                    <a:pt x="7932" y="2941"/>
                    <a:pt x="8236" y="2622"/>
                  </a:cubicBezTo>
                  <a:cubicBezTo>
                    <a:pt x="8379" y="2446"/>
                    <a:pt x="8507" y="2000"/>
                    <a:pt x="8427" y="1952"/>
                  </a:cubicBezTo>
                  <a:cubicBezTo>
                    <a:pt x="7549" y="1289"/>
                    <a:pt x="7028" y="32"/>
                    <a:pt x="5571" y="32"/>
                  </a:cubicBezTo>
                  <a:cubicBezTo>
                    <a:pt x="5519" y="32"/>
                    <a:pt x="5466" y="33"/>
                    <a:pt x="5411" y="37"/>
                  </a:cubicBezTo>
                  <a:cubicBezTo>
                    <a:pt x="5306" y="12"/>
                    <a:pt x="5209" y="1"/>
                    <a:pt x="51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20"/>
            <p:cNvSpPr/>
            <p:nvPr/>
          </p:nvSpPr>
          <p:spPr>
            <a:xfrm>
              <a:off x="5233462" y="2223592"/>
              <a:ext cx="441407" cy="388699"/>
            </a:xfrm>
            <a:custGeom>
              <a:rect b="b" l="l" r="r" t="t"/>
              <a:pathLst>
                <a:path extrusionOk="0" h="7522" w="8507">
                  <a:moveTo>
                    <a:pt x="5119" y="1"/>
                  </a:moveTo>
                  <a:cubicBezTo>
                    <a:pt x="4325" y="1"/>
                    <a:pt x="4101" y="886"/>
                    <a:pt x="3671" y="1488"/>
                  </a:cubicBezTo>
                  <a:cubicBezTo>
                    <a:pt x="2554" y="2973"/>
                    <a:pt x="1389" y="4441"/>
                    <a:pt x="351" y="5973"/>
                  </a:cubicBezTo>
                  <a:cubicBezTo>
                    <a:pt x="64" y="6372"/>
                    <a:pt x="112" y="6994"/>
                    <a:pt x="0" y="7521"/>
                  </a:cubicBezTo>
                  <a:cubicBezTo>
                    <a:pt x="495" y="7409"/>
                    <a:pt x="1070" y="7425"/>
                    <a:pt x="1469" y="7170"/>
                  </a:cubicBezTo>
                  <a:cubicBezTo>
                    <a:pt x="3878" y="5702"/>
                    <a:pt x="5730" y="4457"/>
                    <a:pt x="7246" y="3451"/>
                  </a:cubicBezTo>
                  <a:cubicBezTo>
                    <a:pt x="7597" y="3212"/>
                    <a:pt x="7932" y="2941"/>
                    <a:pt x="8235" y="2622"/>
                  </a:cubicBezTo>
                  <a:cubicBezTo>
                    <a:pt x="8379" y="2462"/>
                    <a:pt x="8507" y="1999"/>
                    <a:pt x="8443" y="1951"/>
                  </a:cubicBezTo>
                  <a:cubicBezTo>
                    <a:pt x="7549" y="1289"/>
                    <a:pt x="7027" y="31"/>
                    <a:pt x="5571" y="31"/>
                  </a:cubicBezTo>
                  <a:cubicBezTo>
                    <a:pt x="5519" y="31"/>
                    <a:pt x="5465" y="33"/>
                    <a:pt x="5411" y="36"/>
                  </a:cubicBezTo>
                  <a:cubicBezTo>
                    <a:pt x="5305" y="12"/>
                    <a:pt x="5208" y="1"/>
                    <a:pt x="5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20"/>
            <p:cNvSpPr/>
            <p:nvPr/>
          </p:nvSpPr>
          <p:spPr>
            <a:xfrm>
              <a:off x="5257486" y="3805532"/>
              <a:ext cx="438916" cy="274394"/>
            </a:xfrm>
            <a:custGeom>
              <a:rect b="b" l="l" r="r" t="t"/>
              <a:pathLst>
                <a:path extrusionOk="0" h="5310" w="8459">
                  <a:moveTo>
                    <a:pt x="2985" y="0"/>
                  </a:moveTo>
                  <a:cubicBezTo>
                    <a:pt x="2761" y="48"/>
                    <a:pt x="2442" y="112"/>
                    <a:pt x="2107" y="176"/>
                  </a:cubicBezTo>
                  <a:cubicBezTo>
                    <a:pt x="383" y="463"/>
                    <a:pt x="0" y="1261"/>
                    <a:pt x="1213" y="2474"/>
                  </a:cubicBezTo>
                  <a:cubicBezTo>
                    <a:pt x="2203" y="3463"/>
                    <a:pt x="3463" y="4181"/>
                    <a:pt x="4692" y="4915"/>
                  </a:cubicBezTo>
                  <a:cubicBezTo>
                    <a:pt x="5004" y="5101"/>
                    <a:pt x="5388" y="5310"/>
                    <a:pt x="5788" y="5310"/>
                  </a:cubicBezTo>
                  <a:cubicBezTo>
                    <a:pt x="6043" y="5310"/>
                    <a:pt x="6305" y="5225"/>
                    <a:pt x="6559" y="4995"/>
                  </a:cubicBezTo>
                  <a:cubicBezTo>
                    <a:pt x="6613" y="4951"/>
                    <a:pt x="6705" y="4941"/>
                    <a:pt x="6807" y="4941"/>
                  </a:cubicBezTo>
                  <a:cubicBezTo>
                    <a:pt x="6889" y="4941"/>
                    <a:pt x="6976" y="4947"/>
                    <a:pt x="7054" y="4947"/>
                  </a:cubicBezTo>
                  <a:cubicBezTo>
                    <a:pt x="8092" y="4899"/>
                    <a:pt x="8459" y="4453"/>
                    <a:pt x="8251" y="3415"/>
                  </a:cubicBezTo>
                  <a:cubicBezTo>
                    <a:pt x="8107" y="2761"/>
                    <a:pt x="7916" y="2107"/>
                    <a:pt x="7677" y="1484"/>
                  </a:cubicBezTo>
                  <a:cubicBezTo>
                    <a:pt x="7597" y="1245"/>
                    <a:pt x="7405" y="1037"/>
                    <a:pt x="7166" y="926"/>
                  </a:cubicBezTo>
                  <a:cubicBezTo>
                    <a:pt x="5809" y="606"/>
                    <a:pt x="4453" y="319"/>
                    <a:pt x="29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20"/>
            <p:cNvSpPr/>
            <p:nvPr/>
          </p:nvSpPr>
          <p:spPr>
            <a:xfrm>
              <a:off x="1407704" y="4353480"/>
              <a:ext cx="343703" cy="379139"/>
            </a:xfrm>
            <a:custGeom>
              <a:rect b="b" l="l" r="r" t="t"/>
              <a:pathLst>
                <a:path extrusionOk="0" h="7337" w="6624">
                  <a:moveTo>
                    <a:pt x="3396" y="1"/>
                  </a:moveTo>
                  <a:cubicBezTo>
                    <a:pt x="3105" y="1"/>
                    <a:pt x="2826" y="208"/>
                    <a:pt x="2554" y="631"/>
                  </a:cubicBezTo>
                  <a:cubicBezTo>
                    <a:pt x="1692" y="1956"/>
                    <a:pt x="942" y="3360"/>
                    <a:pt x="160" y="4749"/>
                  </a:cubicBezTo>
                  <a:cubicBezTo>
                    <a:pt x="81" y="4876"/>
                    <a:pt x="81" y="5068"/>
                    <a:pt x="1" y="5499"/>
                  </a:cubicBezTo>
                  <a:cubicBezTo>
                    <a:pt x="384" y="5898"/>
                    <a:pt x="847" y="6409"/>
                    <a:pt x="1357" y="6887"/>
                  </a:cubicBezTo>
                  <a:cubicBezTo>
                    <a:pt x="1640" y="7162"/>
                    <a:pt x="1911" y="7336"/>
                    <a:pt x="2168" y="7336"/>
                  </a:cubicBezTo>
                  <a:cubicBezTo>
                    <a:pt x="2434" y="7336"/>
                    <a:pt x="2686" y="7150"/>
                    <a:pt x="2921" y="6696"/>
                  </a:cubicBezTo>
                  <a:cubicBezTo>
                    <a:pt x="3017" y="6488"/>
                    <a:pt x="3384" y="6409"/>
                    <a:pt x="3639" y="6297"/>
                  </a:cubicBezTo>
                  <a:cubicBezTo>
                    <a:pt x="4453" y="5946"/>
                    <a:pt x="5299" y="5674"/>
                    <a:pt x="6065" y="5259"/>
                  </a:cubicBezTo>
                  <a:cubicBezTo>
                    <a:pt x="6512" y="5020"/>
                    <a:pt x="6624" y="4589"/>
                    <a:pt x="6241" y="4078"/>
                  </a:cubicBezTo>
                  <a:cubicBezTo>
                    <a:pt x="5890" y="3600"/>
                    <a:pt x="5714" y="3009"/>
                    <a:pt x="5427" y="2483"/>
                  </a:cubicBezTo>
                  <a:cubicBezTo>
                    <a:pt x="5108" y="1828"/>
                    <a:pt x="4725" y="1206"/>
                    <a:pt x="4310" y="615"/>
                  </a:cubicBezTo>
                  <a:cubicBezTo>
                    <a:pt x="3991" y="208"/>
                    <a:pt x="3687" y="1"/>
                    <a:pt x="33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20"/>
            <p:cNvSpPr/>
            <p:nvPr/>
          </p:nvSpPr>
          <p:spPr>
            <a:xfrm>
              <a:off x="367622" y="3916837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1"/>
                  </a:moveTo>
                  <a:cubicBezTo>
                    <a:pt x="224" y="1"/>
                    <a:pt x="1" y="368"/>
                    <a:pt x="65" y="1469"/>
                  </a:cubicBezTo>
                  <a:cubicBezTo>
                    <a:pt x="161" y="3017"/>
                    <a:pt x="288" y="4581"/>
                    <a:pt x="192" y="6129"/>
                  </a:cubicBezTo>
                  <a:cubicBezTo>
                    <a:pt x="129" y="7422"/>
                    <a:pt x="176" y="7709"/>
                    <a:pt x="1421" y="8124"/>
                  </a:cubicBezTo>
                  <a:cubicBezTo>
                    <a:pt x="1693" y="8219"/>
                    <a:pt x="1996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4"/>
                    <a:pt x="4102" y="6576"/>
                  </a:cubicBezTo>
                  <a:cubicBezTo>
                    <a:pt x="3831" y="5076"/>
                    <a:pt x="3576" y="3559"/>
                    <a:pt x="3384" y="2043"/>
                  </a:cubicBezTo>
                  <a:cubicBezTo>
                    <a:pt x="3177" y="431"/>
                    <a:pt x="2746" y="1"/>
                    <a:pt x="1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20"/>
            <p:cNvSpPr/>
            <p:nvPr/>
          </p:nvSpPr>
          <p:spPr>
            <a:xfrm>
              <a:off x="1450770" y="381255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493" y="1"/>
                  </a:moveTo>
                  <a:cubicBezTo>
                    <a:pt x="1354" y="1"/>
                    <a:pt x="1064" y="183"/>
                    <a:pt x="1006" y="327"/>
                  </a:cubicBezTo>
                  <a:cubicBezTo>
                    <a:pt x="639" y="1109"/>
                    <a:pt x="336" y="1891"/>
                    <a:pt x="1" y="2673"/>
                  </a:cubicBezTo>
                  <a:cubicBezTo>
                    <a:pt x="144" y="4540"/>
                    <a:pt x="862" y="5960"/>
                    <a:pt x="2267" y="6966"/>
                  </a:cubicBezTo>
                  <a:cubicBezTo>
                    <a:pt x="2569" y="7171"/>
                    <a:pt x="3039" y="7303"/>
                    <a:pt x="3454" y="7303"/>
                  </a:cubicBezTo>
                  <a:cubicBezTo>
                    <a:pt x="3654" y="7303"/>
                    <a:pt x="3840" y="7272"/>
                    <a:pt x="3990" y="7205"/>
                  </a:cubicBezTo>
                  <a:cubicBezTo>
                    <a:pt x="4373" y="7046"/>
                    <a:pt x="4629" y="6280"/>
                    <a:pt x="4677" y="5753"/>
                  </a:cubicBezTo>
                  <a:cubicBezTo>
                    <a:pt x="4756" y="4700"/>
                    <a:pt x="4772" y="3630"/>
                    <a:pt x="4709" y="2577"/>
                  </a:cubicBezTo>
                  <a:cubicBezTo>
                    <a:pt x="4709" y="2258"/>
                    <a:pt x="4645" y="1795"/>
                    <a:pt x="4437" y="1651"/>
                  </a:cubicBezTo>
                  <a:cubicBezTo>
                    <a:pt x="3496" y="1061"/>
                    <a:pt x="2522" y="502"/>
                    <a:pt x="1533" y="8"/>
                  </a:cubicBezTo>
                  <a:cubicBezTo>
                    <a:pt x="1522" y="3"/>
                    <a:pt x="1508" y="1"/>
                    <a:pt x="1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20"/>
            <p:cNvSpPr/>
            <p:nvPr/>
          </p:nvSpPr>
          <p:spPr>
            <a:xfrm>
              <a:off x="187106" y="2991205"/>
              <a:ext cx="308108" cy="385961"/>
            </a:xfrm>
            <a:custGeom>
              <a:rect b="b" l="l" r="r" t="t"/>
              <a:pathLst>
                <a:path extrusionOk="0" h="7469" w="5938">
                  <a:moveTo>
                    <a:pt x="2968" y="0"/>
                  </a:moveTo>
                  <a:cubicBezTo>
                    <a:pt x="2942" y="0"/>
                    <a:pt x="2915" y="3"/>
                    <a:pt x="2889" y="7"/>
                  </a:cubicBezTo>
                  <a:cubicBezTo>
                    <a:pt x="2091" y="438"/>
                    <a:pt x="1262" y="821"/>
                    <a:pt x="607" y="1396"/>
                  </a:cubicBezTo>
                  <a:cubicBezTo>
                    <a:pt x="1" y="1922"/>
                    <a:pt x="559" y="2561"/>
                    <a:pt x="799" y="3119"/>
                  </a:cubicBezTo>
                  <a:cubicBezTo>
                    <a:pt x="847" y="3247"/>
                    <a:pt x="847" y="3391"/>
                    <a:pt x="895" y="3518"/>
                  </a:cubicBezTo>
                  <a:cubicBezTo>
                    <a:pt x="1230" y="4492"/>
                    <a:pt x="1517" y="5481"/>
                    <a:pt x="1884" y="6455"/>
                  </a:cubicBezTo>
                  <a:cubicBezTo>
                    <a:pt x="2122" y="7066"/>
                    <a:pt x="2584" y="7469"/>
                    <a:pt x="3084" y="7469"/>
                  </a:cubicBezTo>
                  <a:cubicBezTo>
                    <a:pt x="3289" y="7469"/>
                    <a:pt x="3499" y="7401"/>
                    <a:pt x="3703" y="7253"/>
                  </a:cubicBezTo>
                  <a:cubicBezTo>
                    <a:pt x="4597" y="6582"/>
                    <a:pt x="5204" y="5577"/>
                    <a:pt x="5938" y="4715"/>
                  </a:cubicBezTo>
                  <a:lnTo>
                    <a:pt x="5762" y="4556"/>
                  </a:lnTo>
                  <a:cubicBezTo>
                    <a:pt x="5778" y="4412"/>
                    <a:pt x="5762" y="4284"/>
                    <a:pt x="5714" y="4157"/>
                  </a:cubicBezTo>
                  <a:cubicBezTo>
                    <a:pt x="4948" y="2832"/>
                    <a:pt x="4182" y="1507"/>
                    <a:pt x="3384" y="199"/>
                  </a:cubicBezTo>
                  <a:cubicBezTo>
                    <a:pt x="3275" y="76"/>
                    <a:pt x="3120" y="0"/>
                    <a:pt x="29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20"/>
            <p:cNvSpPr/>
            <p:nvPr/>
          </p:nvSpPr>
          <p:spPr>
            <a:xfrm>
              <a:off x="3017509" y="2917880"/>
              <a:ext cx="344533" cy="293927"/>
            </a:xfrm>
            <a:custGeom>
              <a:rect b="b" l="l" r="r" t="t"/>
              <a:pathLst>
                <a:path extrusionOk="0" h="5688" w="6640">
                  <a:moveTo>
                    <a:pt x="4335" y="1"/>
                  </a:moveTo>
                  <a:cubicBezTo>
                    <a:pt x="4151" y="1"/>
                    <a:pt x="3950" y="64"/>
                    <a:pt x="3735" y="166"/>
                  </a:cubicBezTo>
                  <a:cubicBezTo>
                    <a:pt x="3017" y="517"/>
                    <a:pt x="2283" y="868"/>
                    <a:pt x="1549" y="1171"/>
                  </a:cubicBezTo>
                  <a:cubicBezTo>
                    <a:pt x="192" y="1745"/>
                    <a:pt x="0" y="2176"/>
                    <a:pt x="575" y="3533"/>
                  </a:cubicBezTo>
                  <a:cubicBezTo>
                    <a:pt x="782" y="4028"/>
                    <a:pt x="926" y="4554"/>
                    <a:pt x="1197" y="5001"/>
                  </a:cubicBezTo>
                  <a:cubicBezTo>
                    <a:pt x="1405" y="5320"/>
                    <a:pt x="1772" y="5544"/>
                    <a:pt x="1948" y="5687"/>
                  </a:cubicBezTo>
                  <a:cubicBezTo>
                    <a:pt x="3256" y="5416"/>
                    <a:pt x="4357" y="5225"/>
                    <a:pt x="5411" y="4953"/>
                  </a:cubicBezTo>
                  <a:cubicBezTo>
                    <a:pt x="5762" y="4858"/>
                    <a:pt x="6081" y="4634"/>
                    <a:pt x="6304" y="4331"/>
                  </a:cubicBezTo>
                  <a:cubicBezTo>
                    <a:pt x="6496" y="4044"/>
                    <a:pt x="6640" y="3533"/>
                    <a:pt x="6512" y="3246"/>
                  </a:cubicBezTo>
                  <a:cubicBezTo>
                    <a:pt x="6097" y="2304"/>
                    <a:pt x="5522" y="1442"/>
                    <a:pt x="5060" y="533"/>
                  </a:cubicBezTo>
                  <a:cubicBezTo>
                    <a:pt x="4857" y="148"/>
                    <a:pt x="4615" y="1"/>
                    <a:pt x="43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20"/>
            <p:cNvSpPr/>
            <p:nvPr/>
          </p:nvSpPr>
          <p:spPr>
            <a:xfrm>
              <a:off x="3774493" y="3714741"/>
              <a:ext cx="341108" cy="285763"/>
            </a:xfrm>
            <a:custGeom>
              <a:rect b="b" l="l" r="r" t="t"/>
              <a:pathLst>
                <a:path extrusionOk="0" h="5530" w="6574">
                  <a:moveTo>
                    <a:pt x="3183" y="0"/>
                  </a:moveTo>
                  <a:cubicBezTo>
                    <a:pt x="2678" y="0"/>
                    <a:pt x="2220" y="136"/>
                    <a:pt x="2089" y="416"/>
                  </a:cubicBezTo>
                  <a:cubicBezTo>
                    <a:pt x="1435" y="1613"/>
                    <a:pt x="860" y="2858"/>
                    <a:pt x="349" y="4119"/>
                  </a:cubicBezTo>
                  <a:cubicBezTo>
                    <a:pt x="1" y="5043"/>
                    <a:pt x="282" y="5529"/>
                    <a:pt x="1080" y="5529"/>
                  </a:cubicBezTo>
                  <a:cubicBezTo>
                    <a:pt x="1233" y="5529"/>
                    <a:pt x="1405" y="5511"/>
                    <a:pt x="1594" y="5476"/>
                  </a:cubicBezTo>
                  <a:cubicBezTo>
                    <a:pt x="2568" y="5284"/>
                    <a:pt x="3541" y="5061"/>
                    <a:pt x="4515" y="4821"/>
                  </a:cubicBezTo>
                  <a:cubicBezTo>
                    <a:pt x="5632" y="4534"/>
                    <a:pt x="6334" y="3624"/>
                    <a:pt x="6573" y="2348"/>
                  </a:cubicBezTo>
                  <a:cubicBezTo>
                    <a:pt x="6382" y="1964"/>
                    <a:pt x="6286" y="1470"/>
                    <a:pt x="5983" y="1214"/>
                  </a:cubicBezTo>
                  <a:cubicBezTo>
                    <a:pt x="5520" y="815"/>
                    <a:pt x="4930" y="576"/>
                    <a:pt x="4371" y="273"/>
                  </a:cubicBezTo>
                  <a:cubicBezTo>
                    <a:pt x="4047" y="93"/>
                    <a:pt x="3599" y="0"/>
                    <a:pt x="31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20"/>
            <p:cNvSpPr/>
            <p:nvPr/>
          </p:nvSpPr>
          <p:spPr>
            <a:xfrm>
              <a:off x="5039663" y="4373840"/>
              <a:ext cx="322221" cy="283592"/>
            </a:xfrm>
            <a:custGeom>
              <a:rect b="b" l="l" r="r" t="t"/>
              <a:pathLst>
                <a:path extrusionOk="0" h="5488" w="6210">
                  <a:moveTo>
                    <a:pt x="2025" y="0"/>
                  </a:moveTo>
                  <a:cubicBezTo>
                    <a:pt x="1877" y="0"/>
                    <a:pt x="1715" y="42"/>
                    <a:pt x="1517" y="126"/>
                  </a:cubicBezTo>
                  <a:cubicBezTo>
                    <a:pt x="208" y="700"/>
                    <a:pt x="129" y="1833"/>
                    <a:pt x="81" y="2966"/>
                  </a:cubicBezTo>
                  <a:cubicBezTo>
                    <a:pt x="1" y="4945"/>
                    <a:pt x="33" y="4961"/>
                    <a:pt x="1948" y="5280"/>
                  </a:cubicBezTo>
                  <a:cubicBezTo>
                    <a:pt x="2507" y="5376"/>
                    <a:pt x="3065" y="5408"/>
                    <a:pt x="3799" y="5488"/>
                  </a:cubicBezTo>
                  <a:cubicBezTo>
                    <a:pt x="4230" y="5392"/>
                    <a:pt x="4932" y="5456"/>
                    <a:pt x="5363" y="5137"/>
                  </a:cubicBezTo>
                  <a:cubicBezTo>
                    <a:pt x="6209" y="4498"/>
                    <a:pt x="5459" y="1785"/>
                    <a:pt x="4454" y="1386"/>
                  </a:cubicBezTo>
                  <a:cubicBezTo>
                    <a:pt x="3831" y="1131"/>
                    <a:pt x="3257" y="780"/>
                    <a:pt x="2746" y="333"/>
                  </a:cubicBezTo>
                  <a:cubicBezTo>
                    <a:pt x="2477" y="114"/>
                    <a:pt x="2270" y="0"/>
                    <a:pt x="20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20"/>
            <p:cNvSpPr/>
            <p:nvPr/>
          </p:nvSpPr>
          <p:spPr>
            <a:xfrm>
              <a:off x="2525617" y="4438845"/>
              <a:ext cx="427345" cy="307983"/>
            </a:xfrm>
            <a:custGeom>
              <a:rect b="b" l="l" r="r" t="t"/>
              <a:pathLst>
                <a:path extrusionOk="0" h="5960" w="8236">
                  <a:moveTo>
                    <a:pt x="687" y="1"/>
                  </a:moveTo>
                  <a:cubicBezTo>
                    <a:pt x="543" y="96"/>
                    <a:pt x="224" y="208"/>
                    <a:pt x="112" y="432"/>
                  </a:cubicBezTo>
                  <a:cubicBezTo>
                    <a:pt x="1" y="671"/>
                    <a:pt x="17" y="942"/>
                    <a:pt x="144" y="1166"/>
                  </a:cubicBezTo>
                  <a:cubicBezTo>
                    <a:pt x="368" y="1501"/>
                    <a:pt x="639" y="1788"/>
                    <a:pt x="958" y="2043"/>
                  </a:cubicBezTo>
                  <a:cubicBezTo>
                    <a:pt x="1996" y="2969"/>
                    <a:pt x="3097" y="3847"/>
                    <a:pt x="4086" y="4820"/>
                  </a:cubicBezTo>
                  <a:cubicBezTo>
                    <a:pt x="4883" y="5584"/>
                    <a:pt x="5257" y="5959"/>
                    <a:pt x="5652" y="5959"/>
                  </a:cubicBezTo>
                  <a:cubicBezTo>
                    <a:pt x="6017" y="5959"/>
                    <a:pt x="6400" y="5640"/>
                    <a:pt x="7150" y="5012"/>
                  </a:cubicBezTo>
                  <a:cubicBezTo>
                    <a:pt x="8236" y="4118"/>
                    <a:pt x="8220" y="3049"/>
                    <a:pt x="6975" y="2347"/>
                  </a:cubicBezTo>
                  <a:cubicBezTo>
                    <a:pt x="5794" y="1692"/>
                    <a:pt x="4501" y="1214"/>
                    <a:pt x="3240" y="719"/>
                  </a:cubicBezTo>
                  <a:cubicBezTo>
                    <a:pt x="2458" y="432"/>
                    <a:pt x="1644" y="256"/>
                    <a:pt x="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20"/>
            <p:cNvSpPr/>
            <p:nvPr/>
          </p:nvSpPr>
          <p:spPr>
            <a:xfrm>
              <a:off x="3499438" y="4151746"/>
              <a:ext cx="300636" cy="293462"/>
            </a:xfrm>
            <a:custGeom>
              <a:rect b="b" l="l" r="r" t="t"/>
              <a:pathLst>
                <a:path extrusionOk="0" h="5679" w="5794">
                  <a:moveTo>
                    <a:pt x="2880" y="0"/>
                  </a:moveTo>
                  <a:cubicBezTo>
                    <a:pt x="2423" y="0"/>
                    <a:pt x="1925" y="129"/>
                    <a:pt x="1549" y="322"/>
                  </a:cubicBezTo>
                  <a:cubicBezTo>
                    <a:pt x="448" y="881"/>
                    <a:pt x="224" y="1998"/>
                    <a:pt x="256" y="3163"/>
                  </a:cubicBezTo>
                  <a:lnTo>
                    <a:pt x="1" y="3306"/>
                  </a:lnTo>
                  <a:cubicBezTo>
                    <a:pt x="336" y="3881"/>
                    <a:pt x="543" y="4663"/>
                    <a:pt x="1054" y="4998"/>
                  </a:cubicBezTo>
                  <a:cubicBezTo>
                    <a:pt x="1661" y="5397"/>
                    <a:pt x="2506" y="5461"/>
                    <a:pt x="3256" y="5621"/>
                  </a:cubicBezTo>
                  <a:cubicBezTo>
                    <a:pt x="3429" y="5659"/>
                    <a:pt x="3594" y="5679"/>
                    <a:pt x="3749" y="5679"/>
                  </a:cubicBezTo>
                  <a:cubicBezTo>
                    <a:pt x="4313" y="5679"/>
                    <a:pt x="4763" y="5416"/>
                    <a:pt x="5076" y="4791"/>
                  </a:cubicBezTo>
                  <a:cubicBezTo>
                    <a:pt x="5794" y="3338"/>
                    <a:pt x="5012" y="705"/>
                    <a:pt x="3496" y="99"/>
                  </a:cubicBezTo>
                  <a:cubicBezTo>
                    <a:pt x="3313" y="31"/>
                    <a:pt x="3101" y="0"/>
                    <a:pt x="28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20"/>
            <p:cNvSpPr/>
            <p:nvPr/>
          </p:nvSpPr>
          <p:spPr>
            <a:xfrm>
              <a:off x="4171016" y="4774518"/>
              <a:ext cx="332962" cy="316096"/>
            </a:xfrm>
            <a:custGeom>
              <a:rect b="b" l="l" r="r" t="t"/>
              <a:pathLst>
                <a:path extrusionOk="0" h="6117" w="6417">
                  <a:moveTo>
                    <a:pt x="2203" y="0"/>
                  </a:moveTo>
                  <a:cubicBezTo>
                    <a:pt x="240" y="958"/>
                    <a:pt x="1" y="1325"/>
                    <a:pt x="240" y="3192"/>
                  </a:cubicBezTo>
                  <a:cubicBezTo>
                    <a:pt x="288" y="3431"/>
                    <a:pt x="320" y="3655"/>
                    <a:pt x="336" y="3894"/>
                  </a:cubicBezTo>
                  <a:cubicBezTo>
                    <a:pt x="347" y="5851"/>
                    <a:pt x="599" y="6116"/>
                    <a:pt x="1437" y="6116"/>
                  </a:cubicBezTo>
                  <a:cubicBezTo>
                    <a:pt x="1750" y="6116"/>
                    <a:pt x="2144" y="6079"/>
                    <a:pt x="2637" y="6079"/>
                  </a:cubicBezTo>
                  <a:cubicBezTo>
                    <a:pt x="2688" y="6079"/>
                    <a:pt x="2740" y="6080"/>
                    <a:pt x="2794" y="6081"/>
                  </a:cubicBezTo>
                  <a:cubicBezTo>
                    <a:pt x="2806" y="6081"/>
                    <a:pt x="2818" y="6081"/>
                    <a:pt x="2830" y="6081"/>
                  </a:cubicBezTo>
                  <a:cubicBezTo>
                    <a:pt x="4451" y="6081"/>
                    <a:pt x="6400" y="3992"/>
                    <a:pt x="6416" y="2123"/>
                  </a:cubicBezTo>
                  <a:lnTo>
                    <a:pt x="6416" y="2123"/>
                  </a:lnTo>
                  <a:cubicBezTo>
                    <a:pt x="6257" y="2250"/>
                    <a:pt x="6081" y="2394"/>
                    <a:pt x="5938" y="2538"/>
                  </a:cubicBezTo>
                  <a:cubicBezTo>
                    <a:pt x="5628" y="2923"/>
                    <a:pt x="5300" y="3123"/>
                    <a:pt x="4974" y="3123"/>
                  </a:cubicBezTo>
                  <a:cubicBezTo>
                    <a:pt x="4678" y="3123"/>
                    <a:pt x="4383" y="2959"/>
                    <a:pt x="4102" y="2617"/>
                  </a:cubicBezTo>
                  <a:cubicBezTo>
                    <a:pt x="3416" y="1788"/>
                    <a:pt x="2841" y="878"/>
                    <a:pt x="22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20"/>
            <p:cNvSpPr/>
            <p:nvPr/>
          </p:nvSpPr>
          <p:spPr>
            <a:xfrm>
              <a:off x="3064726" y="3270450"/>
              <a:ext cx="245168" cy="458409"/>
            </a:xfrm>
            <a:custGeom>
              <a:rect b="b" l="l" r="r" t="t"/>
              <a:pathLst>
                <a:path extrusionOk="0" h="8871" w="4725">
                  <a:moveTo>
                    <a:pt x="2266" y="0"/>
                  </a:moveTo>
                  <a:cubicBezTo>
                    <a:pt x="1183" y="0"/>
                    <a:pt x="15" y="1237"/>
                    <a:pt x="0" y="2487"/>
                  </a:cubicBezTo>
                  <a:cubicBezTo>
                    <a:pt x="64" y="2758"/>
                    <a:pt x="160" y="3014"/>
                    <a:pt x="271" y="3269"/>
                  </a:cubicBezTo>
                  <a:cubicBezTo>
                    <a:pt x="1022" y="4642"/>
                    <a:pt x="1788" y="6014"/>
                    <a:pt x="2586" y="7355"/>
                  </a:cubicBezTo>
                  <a:cubicBezTo>
                    <a:pt x="2809" y="7754"/>
                    <a:pt x="3112" y="8121"/>
                    <a:pt x="3463" y="8424"/>
                  </a:cubicBezTo>
                  <a:cubicBezTo>
                    <a:pt x="3751" y="8663"/>
                    <a:pt x="4150" y="8727"/>
                    <a:pt x="4501" y="8871"/>
                  </a:cubicBezTo>
                  <a:cubicBezTo>
                    <a:pt x="4564" y="8488"/>
                    <a:pt x="4724" y="8073"/>
                    <a:pt x="4660" y="7690"/>
                  </a:cubicBezTo>
                  <a:cubicBezTo>
                    <a:pt x="4485" y="6621"/>
                    <a:pt x="4197" y="5551"/>
                    <a:pt x="3974" y="4482"/>
                  </a:cubicBezTo>
                  <a:cubicBezTo>
                    <a:pt x="3735" y="3269"/>
                    <a:pt x="3559" y="2040"/>
                    <a:pt x="3256" y="843"/>
                  </a:cubicBezTo>
                  <a:cubicBezTo>
                    <a:pt x="3176" y="508"/>
                    <a:pt x="2761" y="45"/>
                    <a:pt x="2458" y="13"/>
                  </a:cubicBezTo>
                  <a:cubicBezTo>
                    <a:pt x="2395" y="5"/>
                    <a:pt x="2331" y="0"/>
                    <a:pt x="22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20"/>
            <p:cNvSpPr/>
            <p:nvPr/>
          </p:nvSpPr>
          <p:spPr>
            <a:xfrm>
              <a:off x="3342116" y="3572793"/>
              <a:ext cx="305617" cy="332839"/>
            </a:xfrm>
            <a:custGeom>
              <a:rect b="b" l="l" r="r" t="t"/>
              <a:pathLst>
                <a:path extrusionOk="0" h="6441" w="5890">
                  <a:moveTo>
                    <a:pt x="4246" y="0"/>
                  </a:moveTo>
                  <a:cubicBezTo>
                    <a:pt x="3747" y="0"/>
                    <a:pt x="3217" y="222"/>
                    <a:pt x="2730" y="642"/>
                  </a:cubicBezTo>
                  <a:cubicBezTo>
                    <a:pt x="1469" y="1711"/>
                    <a:pt x="527" y="3100"/>
                    <a:pt x="0" y="4664"/>
                  </a:cubicBezTo>
                  <a:cubicBezTo>
                    <a:pt x="352" y="5222"/>
                    <a:pt x="639" y="6020"/>
                    <a:pt x="1213" y="6371"/>
                  </a:cubicBezTo>
                  <a:cubicBezTo>
                    <a:pt x="1295" y="6419"/>
                    <a:pt x="1412" y="6441"/>
                    <a:pt x="1547" y="6441"/>
                  </a:cubicBezTo>
                  <a:cubicBezTo>
                    <a:pt x="1994" y="6441"/>
                    <a:pt x="2640" y="6206"/>
                    <a:pt x="2873" y="5924"/>
                  </a:cubicBezTo>
                  <a:cubicBezTo>
                    <a:pt x="3926" y="4520"/>
                    <a:pt x="4884" y="3052"/>
                    <a:pt x="5762" y="1552"/>
                  </a:cubicBezTo>
                  <a:cubicBezTo>
                    <a:pt x="5889" y="1344"/>
                    <a:pt x="5650" y="770"/>
                    <a:pt x="5427" y="514"/>
                  </a:cubicBezTo>
                  <a:cubicBezTo>
                    <a:pt x="5086" y="166"/>
                    <a:pt x="4677" y="0"/>
                    <a:pt x="424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20"/>
            <p:cNvSpPr/>
            <p:nvPr/>
          </p:nvSpPr>
          <p:spPr>
            <a:xfrm>
              <a:off x="775041" y="122486"/>
              <a:ext cx="455520" cy="219412"/>
            </a:xfrm>
            <a:custGeom>
              <a:rect b="b" l="l" r="r" t="t"/>
              <a:pathLst>
                <a:path extrusionOk="0" h="4246" w="8779">
                  <a:moveTo>
                    <a:pt x="2561" y="1"/>
                  </a:moveTo>
                  <a:cubicBezTo>
                    <a:pt x="1492" y="1"/>
                    <a:pt x="506" y="620"/>
                    <a:pt x="65" y="1597"/>
                  </a:cubicBezTo>
                  <a:cubicBezTo>
                    <a:pt x="1" y="1773"/>
                    <a:pt x="17" y="1980"/>
                    <a:pt x="113" y="2140"/>
                  </a:cubicBezTo>
                  <a:cubicBezTo>
                    <a:pt x="639" y="2698"/>
                    <a:pt x="1166" y="3129"/>
                    <a:pt x="2076" y="3129"/>
                  </a:cubicBezTo>
                  <a:cubicBezTo>
                    <a:pt x="2130" y="3129"/>
                    <a:pt x="2184" y="3129"/>
                    <a:pt x="2240" y="3129"/>
                  </a:cubicBezTo>
                  <a:cubicBezTo>
                    <a:pt x="3265" y="3129"/>
                    <a:pt x="4506" y="3144"/>
                    <a:pt x="5188" y="3704"/>
                  </a:cubicBezTo>
                  <a:cubicBezTo>
                    <a:pt x="5670" y="4096"/>
                    <a:pt x="6089" y="4246"/>
                    <a:pt x="6486" y="4246"/>
                  </a:cubicBezTo>
                  <a:cubicBezTo>
                    <a:pt x="6928" y="4246"/>
                    <a:pt x="7343" y="4059"/>
                    <a:pt x="7789" y="3815"/>
                  </a:cubicBezTo>
                  <a:cubicBezTo>
                    <a:pt x="8172" y="3592"/>
                    <a:pt x="8443" y="3161"/>
                    <a:pt x="8778" y="2826"/>
                  </a:cubicBezTo>
                  <a:cubicBezTo>
                    <a:pt x="8364" y="2427"/>
                    <a:pt x="7996" y="1932"/>
                    <a:pt x="7518" y="1645"/>
                  </a:cubicBezTo>
                  <a:cubicBezTo>
                    <a:pt x="6895" y="1326"/>
                    <a:pt x="6241" y="1070"/>
                    <a:pt x="5571" y="895"/>
                  </a:cubicBezTo>
                  <a:cubicBezTo>
                    <a:pt x="4565" y="560"/>
                    <a:pt x="3544" y="288"/>
                    <a:pt x="2602" y="1"/>
                  </a:cubicBezTo>
                  <a:cubicBezTo>
                    <a:pt x="2589" y="1"/>
                    <a:pt x="2575" y="1"/>
                    <a:pt x="25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20"/>
            <p:cNvSpPr/>
            <p:nvPr/>
          </p:nvSpPr>
          <p:spPr>
            <a:xfrm>
              <a:off x="4214913" y="3586125"/>
              <a:ext cx="380128" cy="303901"/>
            </a:xfrm>
            <a:custGeom>
              <a:rect b="b" l="l" r="r" t="t"/>
              <a:pathLst>
                <a:path extrusionOk="0" h="5881" w="7326">
                  <a:moveTo>
                    <a:pt x="7326" y="1"/>
                  </a:moveTo>
                  <a:cubicBezTo>
                    <a:pt x="6943" y="81"/>
                    <a:pt x="6512" y="65"/>
                    <a:pt x="6209" y="256"/>
                  </a:cubicBezTo>
                  <a:cubicBezTo>
                    <a:pt x="4613" y="1294"/>
                    <a:pt x="3049" y="2379"/>
                    <a:pt x="1469" y="3448"/>
                  </a:cubicBezTo>
                  <a:cubicBezTo>
                    <a:pt x="1166" y="3656"/>
                    <a:pt x="846" y="3815"/>
                    <a:pt x="543" y="4023"/>
                  </a:cubicBezTo>
                  <a:cubicBezTo>
                    <a:pt x="352" y="4182"/>
                    <a:pt x="176" y="4358"/>
                    <a:pt x="1" y="4533"/>
                  </a:cubicBezTo>
                  <a:cubicBezTo>
                    <a:pt x="256" y="4837"/>
                    <a:pt x="415" y="5124"/>
                    <a:pt x="671" y="5331"/>
                  </a:cubicBezTo>
                  <a:cubicBezTo>
                    <a:pt x="1137" y="5706"/>
                    <a:pt x="1616" y="5881"/>
                    <a:pt x="2115" y="5881"/>
                  </a:cubicBezTo>
                  <a:cubicBezTo>
                    <a:pt x="2573" y="5881"/>
                    <a:pt x="3047" y="5734"/>
                    <a:pt x="3543" y="5459"/>
                  </a:cubicBezTo>
                  <a:cubicBezTo>
                    <a:pt x="4246" y="5028"/>
                    <a:pt x="4996" y="4693"/>
                    <a:pt x="5778" y="4469"/>
                  </a:cubicBezTo>
                  <a:cubicBezTo>
                    <a:pt x="6576" y="4262"/>
                    <a:pt x="6895" y="3863"/>
                    <a:pt x="6959" y="3097"/>
                  </a:cubicBezTo>
                  <a:cubicBezTo>
                    <a:pt x="7007" y="2427"/>
                    <a:pt x="7198" y="1788"/>
                    <a:pt x="7294" y="1118"/>
                  </a:cubicBezTo>
                  <a:cubicBezTo>
                    <a:pt x="7326" y="751"/>
                    <a:pt x="7326" y="384"/>
                    <a:pt x="73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20"/>
            <p:cNvSpPr/>
            <p:nvPr/>
          </p:nvSpPr>
          <p:spPr>
            <a:xfrm>
              <a:off x="1119521" y="3927120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1565" y="1"/>
                  </a:moveTo>
                  <a:cubicBezTo>
                    <a:pt x="786" y="1"/>
                    <a:pt x="293" y="754"/>
                    <a:pt x="113" y="2259"/>
                  </a:cubicBezTo>
                  <a:cubicBezTo>
                    <a:pt x="81" y="2499"/>
                    <a:pt x="49" y="2722"/>
                    <a:pt x="1" y="2945"/>
                  </a:cubicBezTo>
                  <a:lnTo>
                    <a:pt x="161" y="2961"/>
                  </a:lnTo>
                  <a:lnTo>
                    <a:pt x="161" y="5148"/>
                  </a:lnTo>
                  <a:cubicBezTo>
                    <a:pt x="161" y="5260"/>
                    <a:pt x="161" y="5355"/>
                    <a:pt x="176" y="5451"/>
                  </a:cubicBezTo>
                  <a:cubicBezTo>
                    <a:pt x="318" y="6266"/>
                    <a:pt x="829" y="6704"/>
                    <a:pt x="1463" y="6704"/>
                  </a:cubicBezTo>
                  <a:cubicBezTo>
                    <a:pt x="1760" y="6704"/>
                    <a:pt x="2085" y="6607"/>
                    <a:pt x="2411" y="6409"/>
                  </a:cubicBezTo>
                  <a:cubicBezTo>
                    <a:pt x="3592" y="5690"/>
                    <a:pt x="3767" y="4446"/>
                    <a:pt x="4071" y="3344"/>
                  </a:cubicBezTo>
                  <a:cubicBezTo>
                    <a:pt x="4390" y="2227"/>
                    <a:pt x="2842" y="121"/>
                    <a:pt x="1709" y="9"/>
                  </a:cubicBezTo>
                  <a:cubicBezTo>
                    <a:pt x="1660" y="4"/>
                    <a:pt x="1612" y="1"/>
                    <a:pt x="15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20"/>
            <p:cNvSpPr/>
            <p:nvPr/>
          </p:nvSpPr>
          <p:spPr>
            <a:xfrm>
              <a:off x="2090905" y="3016784"/>
              <a:ext cx="274122" cy="309637"/>
            </a:xfrm>
            <a:custGeom>
              <a:rect b="b" l="l" r="r" t="t"/>
              <a:pathLst>
                <a:path extrusionOk="0" h="5992" w="5283">
                  <a:moveTo>
                    <a:pt x="2783" y="1"/>
                  </a:moveTo>
                  <a:cubicBezTo>
                    <a:pt x="1712" y="1"/>
                    <a:pt x="576" y="1001"/>
                    <a:pt x="479" y="2098"/>
                  </a:cubicBezTo>
                  <a:cubicBezTo>
                    <a:pt x="431" y="2624"/>
                    <a:pt x="335" y="3151"/>
                    <a:pt x="224" y="3662"/>
                  </a:cubicBezTo>
                  <a:cubicBezTo>
                    <a:pt x="0" y="4651"/>
                    <a:pt x="128" y="4827"/>
                    <a:pt x="1133" y="4875"/>
                  </a:cubicBezTo>
                  <a:cubicBezTo>
                    <a:pt x="1357" y="4891"/>
                    <a:pt x="1564" y="4954"/>
                    <a:pt x="1772" y="5066"/>
                  </a:cubicBezTo>
                  <a:cubicBezTo>
                    <a:pt x="2346" y="5353"/>
                    <a:pt x="2905" y="5688"/>
                    <a:pt x="3479" y="5992"/>
                  </a:cubicBezTo>
                  <a:cubicBezTo>
                    <a:pt x="5187" y="5768"/>
                    <a:pt x="5283" y="5641"/>
                    <a:pt x="4852" y="4093"/>
                  </a:cubicBezTo>
                  <a:cubicBezTo>
                    <a:pt x="4548" y="3039"/>
                    <a:pt x="4325" y="1954"/>
                    <a:pt x="3990" y="917"/>
                  </a:cubicBezTo>
                  <a:cubicBezTo>
                    <a:pt x="3878" y="582"/>
                    <a:pt x="3559" y="167"/>
                    <a:pt x="3256" y="71"/>
                  </a:cubicBezTo>
                  <a:cubicBezTo>
                    <a:pt x="3102" y="23"/>
                    <a:pt x="2943" y="1"/>
                    <a:pt x="27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20"/>
            <p:cNvSpPr/>
            <p:nvPr/>
          </p:nvSpPr>
          <p:spPr>
            <a:xfrm>
              <a:off x="4656267" y="3063652"/>
              <a:ext cx="347024" cy="360898"/>
            </a:xfrm>
            <a:custGeom>
              <a:rect b="b" l="l" r="r" t="t"/>
              <a:pathLst>
                <a:path extrusionOk="0" h="6984" w="6688">
                  <a:moveTo>
                    <a:pt x="5294" y="1"/>
                  </a:moveTo>
                  <a:cubicBezTo>
                    <a:pt x="5115" y="1"/>
                    <a:pt x="4905" y="21"/>
                    <a:pt x="4661" y="58"/>
                  </a:cubicBezTo>
                  <a:lnTo>
                    <a:pt x="4677" y="58"/>
                  </a:lnTo>
                  <a:cubicBezTo>
                    <a:pt x="4533" y="377"/>
                    <a:pt x="4390" y="696"/>
                    <a:pt x="4214" y="999"/>
                  </a:cubicBezTo>
                  <a:cubicBezTo>
                    <a:pt x="3927" y="1478"/>
                    <a:pt x="3480" y="1893"/>
                    <a:pt x="3272" y="2404"/>
                  </a:cubicBezTo>
                  <a:cubicBezTo>
                    <a:pt x="2889" y="3441"/>
                    <a:pt x="2139" y="4095"/>
                    <a:pt x="1198" y="4590"/>
                  </a:cubicBezTo>
                  <a:cubicBezTo>
                    <a:pt x="815" y="4797"/>
                    <a:pt x="288" y="5005"/>
                    <a:pt x="176" y="5340"/>
                  </a:cubicBezTo>
                  <a:cubicBezTo>
                    <a:pt x="1" y="5835"/>
                    <a:pt x="144" y="6425"/>
                    <a:pt x="160" y="6984"/>
                  </a:cubicBezTo>
                  <a:cubicBezTo>
                    <a:pt x="591" y="6904"/>
                    <a:pt x="1070" y="6904"/>
                    <a:pt x="1469" y="6729"/>
                  </a:cubicBezTo>
                  <a:cubicBezTo>
                    <a:pt x="2123" y="6441"/>
                    <a:pt x="2698" y="5851"/>
                    <a:pt x="3368" y="5707"/>
                  </a:cubicBezTo>
                  <a:cubicBezTo>
                    <a:pt x="5363" y="5292"/>
                    <a:pt x="6688" y="3393"/>
                    <a:pt x="6416" y="1382"/>
                  </a:cubicBezTo>
                  <a:cubicBezTo>
                    <a:pt x="6287" y="363"/>
                    <a:pt x="6054" y="1"/>
                    <a:pt x="52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20"/>
            <p:cNvSpPr/>
            <p:nvPr/>
          </p:nvSpPr>
          <p:spPr>
            <a:xfrm>
              <a:off x="2948758" y="3732413"/>
              <a:ext cx="327151" cy="301575"/>
            </a:xfrm>
            <a:custGeom>
              <a:rect b="b" l="l" r="r" t="t"/>
              <a:pathLst>
                <a:path extrusionOk="0" h="5836" w="6305">
                  <a:moveTo>
                    <a:pt x="4001" y="0"/>
                  </a:moveTo>
                  <a:cubicBezTo>
                    <a:pt x="3700" y="0"/>
                    <a:pt x="3263" y="155"/>
                    <a:pt x="3049" y="346"/>
                  </a:cubicBezTo>
                  <a:cubicBezTo>
                    <a:pt x="2187" y="1176"/>
                    <a:pt x="1357" y="2037"/>
                    <a:pt x="575" y="2963"/>
                  </a:cubicBezTo>
                  <a:cubicBezTo>
                    <a:pt x="288" y="3282"/>
                    <a:pt x="144" y="3745"/>
                    <a:pt x="1" y="4032"/>
                  </a:cubicBezTo>
                  <a:cubicBezTo>
                    <a:pt x="129" y="5836"/>
                    <a:pt x="1724" y="4926"/>
                    <a:pt x="2443" y="5564"/>
                  </a:cubicBezTo>
                  <a:cubicBezTo>
                    <a:pt x="2495" y="5613"/>
                    <a:pt x="2573" y="5632"/>
                    <a:pt x="2668" y="5632"/>
                  </a:cubicBezTo>
                  <a:cubicBezTo>
                    <a:pt x="2946" y="5632"/>
                    <a:pt x="3366" y="5468"/>
                    <a:pt x="3687" y="5421"/>
                  </a:cubicBezTo>
                  <a:cubicBezTo>
                    <a:pt x="3719" y="5405"/>
                    <a:pt x="3735" y="5373"/>
                    <a:pt x="3751" y="5341"/>
                  </a:cubicBezTo>
                  <a:cubicBezTo>
                    <a:pt x="4852" y="4352"/>
                    <a:pt x="6305" y="3474"/>
                    <a:pt x="5124" y="1638"/>
                  </a:cubicBezTo>
                  <a:cubicBezTo>
                    <a:pt x="5092" y="1575"/>
                    <a:pt x="5156" y="1479"/>
                    <a:pt x="5124" y="1431"/>
                  </a:cubicBezTo>
                  <a:cubicBezTo>
                    <a:pt x="4837" y="952"/>
                    <a:pt x="4645" y="378"/>
                    <a:pt x="4246" y="58"/>
                  </a:cubicBezTo>
                  <a:cubicBezTo>
                    <a:pt x="4189" y="18"/>
                    <a:pt x="4103" y="0"/>
                    <a:pt x="40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20"/>
            <p:cNvSpPr/>
            <p:nvPr/>
          </p:nvSpPr>
          <p:spPr>
            <a:xfrm>
              <a:off x="5178824" y="4125444"/>
              <a:ext cx="376755" cy="195383"/>
            </a:xfrm>
            <a:custGeom>
              <a:rect b="b" l="l" r="r" t="t"/>
              <a:pathLst>
                <a:path extrusionOk="0" h="3781" w="7261">
                  <a:moveTo>
                    <a:pt x="4937" y="1"/>
                  </a:moveTo>
                  <a:cubicBezTo>
                    <a:pt x="4919" y="1"/>
                    <a:pt x="4902" y="1"/>
                    <a:pt x="4884" y="1"/>
                  </a:cubicBezTo>
                  <a:cubicBezTo>
                    <a:pt x="3703" y="113"/>
                    <a:pt x="2330" y="225"/>
                    <a:pt x="1181" y="1390"/>
                  </a:cubicBezTo>
                  <a:cubicBezTo>
                    <a:pt x="144" y="2427"/>
                    <a:pt x="0" y="2571"/>
                    <a:pt x="1261" y="3369"/>
                  </a:cubicBezTo>
                  <a:cubicBezTo>
                    <a:pt x="1484" y="3496"/>
                    <a:pt x="1740" y="3592"/>
                    <a:pt x="1995" y="3640"/>
                  </a:cubicBezTo>
                  <a:cubicBezTo>
                    <a:pt x="2323" y="3739"/>
                    <a:pt x="2640" y="3780"/>
                    <a:pt x="2949" y="3780"/>
                  </a:cubicBezTo>
                  <a:cubicBezTo>
                    <a:pt x="4338" y="3780"/>
                    <a:pt x="5563" y="2938"/>
                    <a:pt x="6894" y="2650"/>
                  </a:cubicBezTo>
                  <a:cubicBezTo>
                    <a:pt x="7006" y="2618"/>
                    <a:pt x="7134" y="2331"/>
                    <a:pt x="7150" y="2172"/>
                  </a:cubicBezTo>
                  <a:cubicBezTo>
                    <a:pt x="7260" y="735"/>
                    <a:pt x="6590" y="1"/>
                    <a:pt x="49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20"/>
            <p:cNvSpPr/>
            <p:nvPr/>
          </p:nvSpPr>
          <p:spPr>
            <a:xfrm>
              <a:off x="5484389" y="2553839"/>
              <a:ext cx="192139" cy="255326"/>
            </a:xfrm>
            <a:custGeom>
              <a:rect b="b" l="l" r="r" t="t"/>
              <a:pathLst>
                <a:path extrusionOk="0" h="4941" w="3703">
                  <a:moveTo>
                    <a:pt x="600" y="0"/>
                  </a:moveTo>
                  <a:cubicBezTo>
                    <a:pt x="351" y="0"/>
                    <a:pt x="236" y="250"/>
                    <a:pt x="64" y="875"/>
                  </a:cubicBezTo>
                  <a:cubicBezTo>
                    <a:pt x="16" y="1066"/>
                    <a:pt x="0" y="1274"/>
                    <a:pt x="16" y="1465"/>
                  </a:cubicBezTo>
                  <a:cubicBezTo>
                    <a:pt x="16" y="2917"/>
                    <a:pt x="1197" y="3731"/>
                    <a:pt x="1819" y="4849"/>
                  </a:cubicBezTo>
                  <a:cubicBezTo>
                    <a:pt x="1843" y="4908"/>
                    <a:pt x="1981" y="4941"/>
                    <a:pt x="2103" y="4941"/>
                  </a:cubicBezTo>
                  <a:cubicBezTo>
                    <a:pt x="2145" y="4941"/>
                    <a:pt x="2185" y="4937"/>
                    <a:pt x="2218" y="4928"/>
                  </a:cubicBezTo>
                  <a:cubicBezTo>
                    <a:pt x="3304" y="4689"/>
                    <a:pt x="3703" y="4019"/>
                    <a:pt x="3320" y="2790"/>
                  </a:cubicBezTo>
                  <a:cubicBezTo>
                    <a:pt x="2968" y="1944"/>
                    <a:pt x="2601" y="970"/>
                    <a:pt x="1484" y="380"/>
                  </a:cubicBezTo>
                  <a:cubicBezTo>
                    <a:pt x="1056" y="145"/>
                    <a:pt x="789" y="0"/>
                    <a:pt x="6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20"/>
            <p:cNvSpPr/>
            <p:nvPr/>
          </p:nvSpPr>
          <p:spPr>
            <a:xfrm>
              <a:off x="852924" y="4082193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3079" y="1"/>
                  </a:moveTo>
                  <a:cubicBezTo>
                    <a:pt x="1910" y="1"/>
                    <a:pt x="228" y="1095"/>
                    <a:pt x="16" y="2115"/>
                  </a:cubicBezTo>
                  <a:cubicBezTo>
                    <a:pt x="0" y="2275"/>
                    <a:pt x="48" y="2434"/>
                    <a:pt x="128" y="2578"/>
                  </a:cubicBezTo>
                  <a:cubicBezTo>
                    <a:pt x="399" y="3264"/>
                    <a:pt x="654" y="3950"/>
                    <a:pt x="958" y="4605"/>
                  </a:cubicBezTo>
                  <a:cubicBezTo>
                    <a:pt x="1085" y="4892"/>
                    <a:pt x="1277" y="5259"/>
                    <a:pt x="1532" y="5371"/>
                  </a:cubicBezTo>
                  <a:cubicBezTo>
                    <a:pt x="1843" y="5523"/>
                    <a:pt x="2162" y="5592"/>
                    <a:pt x="2472" y="5592"/>
                  </a:cubicBezTo>
                  <a:cubicBezTo>
                    <a:pt x="3629" y="5592"/>
                    <a:pt x="4660" y="4624"/>
                    <a:pt x="4660" y="3328"/>
                  </a:cubicBezTo>
                  <a:cubicBezTo>
                    <a:pt x="4421" y="2338"/>
                    <a:pt x="4213" y="1349"/>
                    <a:pt x="3958" y="391"/>
                  </a:cubicBezTo>
                  <a:cubicBezTo>
                    <a:pt x="3910" y="248"/>
                    <a:pt x="3671" y="104"/>
                    <a:pt x="3495" y="56"/>
                  </a:cubicBezTo>
                  <a:cubicBezTo>
                    <a:pt x="3367" y="18"/>
                    <a:pt x="3227" y="1"/>
                    <a:pt x="30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20"/>
            <p:cNvSpPr/>
            <p:nvPr/>
          </p:nvSpPr>
          <p:spPr>
            <a:xfrm>
              <a:off x="1540224" y="3095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2517" y="1"/>
                  </a:moveTo>
                  <a:cubicBezTo>
                    <a:pt x="2101" y="1"/>
                    <a:pt x="1869" y="343"/>
                    <a:pt x="1580" y="814"/>
                  </a:cubicBezTo>
                  <a:cubicBezTo>
                    <a:pt x="1309" y="1261"/>
                    <a:pt x="1038" y="1740"/>
                    <a:pt x="655" y="2091"/>
                  </a:cubicBezTo>
                  <a:cubicBezTo>
                    <a:pt x="48" y="2617"/>
                    <a:pt x="0" y="3032"/>
                    <a:pt x="702" y="3479"/>
                  </a:cubicBezTo>
                  <a:cubicBezTo>
                    <a:pt x="862" y="3591"/>
                    <a:pt x="990" y="3767"/>
                    <a:pt x="1149" y="3878"/>
                  </a:cubicBezTo>
                  <a:cubicBezTo>
                    <a:pt x="1883" y="4373"/>
                    <a:pt x="2618" y="4852"/>
                    <a:pt x="3240" y="5267"/>
                  </a:cubicBezTo>
                  <a:cubicBezTo>
                    <a:pt x="5331" y="4820"/>
                    <a:pt x="6320" y="4405"/>
                    <a:pt x="5203" y="2266"/>
                  </a:cubicBezTo>
                  <a:cubicBezTo>
                    <a:pt x="4772" y="1421"/>
                    <a:pt x="4118" y="734"/>
                    <a:pt x="3288" y="271"/>
                  </a:cubicBezTo>
                  <a:cubicBezTo>
                    <a:pt x="2968" y="83"/>
                    <a:pt x="2720" y="1"/>
                    <a:pt x="25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20"/>
            <p:cNvSpPr/>
            <p:nvPr/>
          </p:nvSpPr>
          <p:spPr>
            <a:xfrm>
              <a:off x="1230768" y="4803765"/>
              <a:ext cx="336594" cy="216725"/>
            </a:xfrm>
            <a:custGeom>
              <a:rect b="b" l="l" r="r" t="t"/>
              <a:pathLst>
                <a:path extrusionOk="0" h="4194" w="6487">
                  <a:moveTo>
                    <a:pt x="5687" y="1"/>
                  </a:moveTo>
                  <a:cubicBezTo>
                    <a:pt x="5588" y="1"/>
                    <a:pt x="5473" y="18"/>
                    <a:pt x="5342" y="56"/>
                  </a:cubicBezTo>
                  <a:cubicBezTo>
                    <a:pt x="3842" y="503"/>
                    <a:pt x="2341" y="902"/>
                    <a:pt x="857" y="1349"/>
                  </a:cubicBezTo>
                  <a:cubicBezTo>
                    <a:pt x="602" y="1413"/>
                    <a:pt x="394" y="1573"/>
                    <a:pt x="283" y="1796"/>
                  </a:cubicBezTo>
                  <a:cubicBezTo>
                    <a:pt x="1" y="2516"/>
                    <a:pt x="1163" y="3713"/>
                    <a:pt x="1945" y="3713"/>
                  </a:cubicBezTo>
                  <a:cubicBezTo>
                    <a:pt x="1960" y="3713"/>
                    <a:pt x="1976" y="3712"/>
                    <a:pt x="1990" y="3711"/>
                  </a:cubicBezTo>
                  <a:cubicBezTo>
                    <a:pt x="2091" y="3705"/>
                    <a:pt x="2191" y="3702"/>
                    <a:pt x="2292" y="3702"/>
                  </a:cubicBezTo>
                  <a:cubicBezTo>
                    <a:pt x="2929" y="3702"/>
                    <a:pt x="3575" y="3820"/>
                    <a:pt x="4209" y="3903"/>
                  </a:cubicBezTo>
                  <a:cubicBezTo>
                    <a:pt x="4560" y="3982"/>
                    <a:pt x="4911" y="4078"/>
                    <a:pt x="5246" y="4190"/>
                  </a:cubicBezTo>
                  <a:cubicBezTo>
                    <a:pt x="5296" y="4193"/>
                    <a:pt x="5345" y="4194"/>
                    <a:pt x="5392" y="4194"/>
                  </a:cubicBezTo>
                  <a:cubicBezTo>
                    <a:pt x="6192" y="4194"/>
                    <a:pt x="6486" y="3806"/>
                    <a:pt x="6411" y="2977"/>
                  </a:cubicBezTo>
                  <a:cubicBezTo>
                    <a:pt x="6347" y="2291"/>
                    <a:pt x="6395" y="1589"/>
                    <a:pt x="6347" y="902"/>
                  </a:cubicBezTo>
                  <a:cubicBezTo>
                    <a:pt x="6308" y="413"/>
                    <a:pt x="6169" y="1"/>
                    <a:pt x="5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20"/>
            <p:cNvSpPr/>
            <p:nvPr/>
          </p:nvSpPr>
          <p:spPr>
            <a:xfrm>
              <a:off x="339499" y="4591489"/>
              <a:ext cx="298146" cy="261217"/>
            </a:xfrm>
            <a:custGeom>
              <a:rect b="b" l="l" r="r" t="t"/>
              <a:pathLst>
                <a:path extrusionOk="0" h="5055" w="5746">
                  <a:moveTo>
                    <a:pt x="4237" y="1"/>
                  </a:moveTo>
                  <a:cubicBezTo>
                    <a:pt x="4029" y="1"/>
                    <a:pt x="3158" y="501"/>
                    <a:pt x="2634" y="749"/>
                  </a:cubicBezTo>
                  <a:cubicBezTo>
                    <a:pt x="2474" y="797"/>
                    <a:pt x="2330" y="877"/>
                    <a:pt x="2187" y="973"/>
                  </a:cubicBezTo>
                  <a:cubicBezTo>
                    <a:pt x="1341" y="1803"/>
                    <a:pt x="0" y="2281"/>
                    <a:pt x="32" y="3750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45" y="5024"/>
                    <a:pt x="695" y="5055"/>
                    <a:pt x="864" y="5055"/>
                  </a:cubicBezTo>
                  <a:cubicBezTo>
                    <a:pt x="1109" y="5055"/>
                    <a:pt x="1395" y="4990"/>
                    <a:pt x="1612" y="4915"/>
                  </a:cubicBezTo>
                  <a:cubicBezTo>
                    <a:pt x="2618" y="4579"/>
                    <a:pt x="3591" y="4180"/>
                    <a:pt x="4549" y="3718"/>
                  </a:cubicBezTo>
                  <a:cubicBezTo>
                    <a:pt x="4980" y="3526"/>
                    <a:pt x="5299" y="3111"/>
                    <a:pt x="5746" y="2728"/>
                  </a:cubicBezTo>
                  <a:cubicBezTo>
                    <a:pt x="5219" y="1659"/>
                    <a:pt x="4836" y="765"/>
                    <a:pt x="4277" y="15"/>
                  </a:cubicBezTo>
                  <a:cubicBezTo>
                    <a:pt x="4270" y="5"/>
                    <a:pt x="4257" y="1"/>
                    <a:pt x="4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20"/>
            <p:cNvSpPr/>
            <p:nvPr/>
          </p:nvSpPr>
          <p:spPr>
            <a:xfrm>
              <a:off x="2472640" y="3464898"/>
              <a:ext cx="233546" cy="367048"/>
            </a:xfrm>
            <a:custGeom>
              <a:rect b="b" l="l" r="r" t="t"/>
              <a:pathLst>
                <a:path extrusionOk="0" h="7103" w="4501">
                  <a:moveTo>
                    <a:pt x="2123" y="1"/>
                  </a:moveTo>
                  <a:cubicBezTo>
                    <a:pt x="1852" y="480"/>
                    <a:pt x="1644" y="879"/>
                    <a:pt x="1405" y="1262"/>
                  </a:cubicBezTo>
                  <a:cubicBezTo>
                    <a:pt x="1245" y="1533"/>
                    <a:pt x="1006" y="1772"/>
                    <a:pt x="830" y="2044"/>
                  </a:cubicBezTo>
                  <a:cubicBezTo>
                    <a:pt x="543" y="2443"/>
                    <a:pt x="0" y="2889"/>
                    <a:pt x="48" y="3241"/>
                  </a:cubicBezTo>
                  <a:cubicBezTo>
                    <a:pt x="112" y="3656"/>
                    <a:pt x="703" y="4007"/>
                    <a:pt x="1197" y="4533"/>
                  </a:cubicBezTo>
                  <a:cubicBezTo>
                    <a:pt x="974" y="5778"/>
                    <a:pt x="2586" y="5954"/>
                    <a:pt x="3368" y="7103"/>
                  </a:cubicBezTo>
                  <a:cubicBezTo>
                    <a:pt x="3400" y="6512"/>
                    <a:pt x="3416" y="6145"/>
                    <a:pt x="3447" y="5778"/>
                  </a:cubicBezTo>
                  <a:cubicBezTo>
                    <a:pt x="3463" y="5555"/>
                    <a:pt x="3384" y="5267"/>
                    <a:pt x="3511" y="5156"/>
                  </a:cubicBezTo>
                  <a:cubicBezTo>
                    <a:pt x="4501" y="4166"/>
                    <a:pt x="4166" y="2969"/>
                    <a:pt x="4198" y="1788"/>
                  </a:cubicBezTo>
                  <a:cubicBezTo>
                    <a:pt x="4211" y="817"/>
                    <a:pt x="3920" y="362"/>
                    <a:pt x="3134" y="362"/>
                  </a:cubicBezTo>
                  <a:cubicBezTo>
                    <a:pt x="3002" y="362"/>
                    <a:pt x="2857" y="375"/>
                    <a:pt x="2697" y="400"/>
                  </a:cubicBezTo>
                  <a:cubicBezTo>
                    <a:pt x="2693" y="400"/>
                    <a:pt x="2688" y="401"/>
                    <a:pt x="2684" y="401"/>
                  </a:cubicBezTo>
                  <a:cubicBezTo>
                    <a:pt x="2543" y="401"/>
                    <a:pt x="2370" y="171"/>
                    <a:pt x="21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20"/>
            <p:cNvSpPr/>
            <p:nvPr/>
          </p:nvSpPr>
          <p:spPr>
            <a:xfrm>
              <a:off x="6296737" y="3039365"/>
              <a:ext cx="233546" cy="367048"/>
            </a:xfrm>
            <a:custGeom>
              <a:rect b="b" l="l" r="r" t="t"/>
              <a:pathLst>
                <a:path extrusionOk="0" h="7103" w="4501">
                  <a:moveTo>
                    <a:pt x="2123" y="1"/>
                  </a:moveTo>
                  <a:cubicBezTo>
                    <a:pt x="1851" y="496"/>
                    <a:pt x="1644" y="895"/>
                    <a:pt x="1404" y="1278"/>
                  </a:cubicBezTo>
                  <a:cubicBezTo>
                    <a:pt x="1245" y="1549"/>
                    <a:pt x="1005" y="1788"/>
                    <a:pt x="830" y="2060"/>
                  </a:cubicBezTo>
                  <a:cubicBezTo>
                    <a:pt x="543" y="2459"/>
                    <a:pt x="0" y="2890"/>
                    <a:pt x="48" y="3257"/>
                  </a:cubicBezTo>
                  <a:cubicBezTo>
                    <a:pt x="112" y="3672"/>
                    <a:pt x="702" y="4007"/>
                    <a:pt x="1197" y="4533"/>
                  </a:cubicBezTo>
                  <a:cubicBezTo>
                    <a:pt x="974" y="5778"/>
                    <a:pt x="2585" y="5954"/>
                    <a:pt x="3367" y="7103"/>
                  </a:cubicBezTo>
                  <a:lnTo>
                    <a:pt x="3447" y="5778"/>
                  </a:lnTo>
                  <a:cubicBezTo>
                    <a:pt x="3463" y="5571"/>
                    <a:pt x="3383" y="5267"/>
                    <a:pt x="3511" y="5156"/>
                  </a:cubicBezTo>
                  <a:cubicBezTo>
                    <a:pt x="4501" y="4182"/>
                    <a:pt x="4165" y="2969"/>
                    <a:pt x="4197" y="1804"/>
                  </a:cubicBezTo>
                  <a:cubicBezTo>
                    <a:pt x="4211" y="830"/>
                    <a:pt x="3918" y="363"/>
                    <a:pt x="3125" y="363"/>
                  </a:cubicBezTo>
                  <a:cubicBezTo>
                    <a:pt x="2996" y="363"/>
                    <a:pt x="2854" y="375"/>
                    <a:pt x="2697" y="400"/>
                  </a:cubicBezTo>
                  <a:cubicBezTo>
                    <a:pt x="2688" y="402"/>
                    <a:pt x="2679" y="403"/>
                    <a:pt x="2670" y="403"/>
                  </a:cubicBezTo>
                  <a:cubicBezTo>
                    <a:pt x="2532" y="403"/>
                    <a:pt x="2362" y="181"/>
                    <a:pt x="21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20"/>
            <p:cNvSpPr/>
            <p:nvPr/>
          </p:nvSpPr>
          <p:spPr>
            <a:xfrm>
              <a:off x="2417380" y="4655565"/>
              <a:ext cx="289636" cy="238480"/>
            </a:xfrm>
            <a:custGeom>
              <a:rect b="b" l="l" r="r" t="t"/>
              <a:pathLst>
                <a:path extrusionOk="0" h="4615" w="5582">
                  <a:moveTo>
                    <a:pt x="2346" y="1"/>
                  </a:moveTo>
                  <a:cubicBezTo>
                    <a:pt x="1517" y="1"/>
                    <a:pt x="1" y="1874"/>
                    <a:pt x="188" y="2637"/>
                  </a:cubicBezTo>
                  <a:cubicBezTo>
                    <a:pt x="602" y="4329"/>
                    <a:pt x="922" y="4552"/>
                    <a:pt x="2725" y="4552"/>
                  </a:cubicBezTo>
                  <a:cubicBezTo>
                    <a:pt x="3014" y="4552"/>
                    <a:pt x="3341" y="4615"/>
                    <a:pt x="3635" y="4615"/>
                  </a:cubicBezTo>
                  <a:cubicBezTo>
                    <a:pt x="3811" y="4615"/>
                    <a:pt x="3976" y="4592"/>
                    <a:pt x="4114" y="4520"/>
                  </a:cubicBezTo>
                  <a:cubicBezTo>
                    <a:pt x="4672" y="4201"/>
                    <a:pt x="5135" y="3754"/>
                    <a:pt x="5470" y="3212"/>
                  </a:cubicBezTo>
                  <a:cubicBezTo>
                    <a:pt x="5582" y="3036"/>
                    <a:pt x="5135" y="2446"/>
                    <a:pt x="4848" y="2142"/>
                  </a:cubicBezTo>
                  <a:cubicBezTo>
                    <a:pt x="4289" y="1520"/>
                    <a:pt x="3667" y="977"/>
                    <a:pt x="3044" y="419"/>
                  </a:cubicBezTo>
                  <a:cubicBezTo>
                    <a:pt x="2853" y="243"/>
                    <a:pt x="2629" y="20"/>
                    <a:pt x="2406" y="4"/>
                  </a:cubicBezTo>
                  <a:cubicBezTo>
                    <a:pt x="2386" y="2"/>
                    <a:pt x="2367" y="1"/>
                    <a:pt x="23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20"/>
            <p:cNvSpPr/>
            <p:nvPr/>
          </p:nvSpPr>
          <p:spPr>
            <a:xfrm>
              <a:off x="540718" y="2908166"/>
              <a:ext cx="366897" cy="234346"/>
            </a:xfrm>
            <a:custGeom>
              <a:rect b="b" l="l" r="r" t="t"/>
              <a:pathLst>
                <a:path extrusionOk="0" h="4535" w="7071">
                  <a:moveTo>
                    <a:pt x="685" y="0"/>
                  </a:moveTo>
                  <a:cubicBezTo>
                    <a:pt x="557" y="0"/>
                    <a:pt x="428" y="5"/>
                    <a:pt x="303" y="5"/>
                  </a:cubicBezTo>
                  <a:cubicBezTo>
                    <a:pt x="255" y="5"/>
                    <a:pt x="207" y="4"/>
                    <a:pt x="160" y="2"/>
                  </a:cubicBezTo>
                  <a:lnTo>
                    <a:pt x="160" y="2"/>
                  </a:lnTo>
                  <a:cubicBezTo>
                    <a:pt x="160" y="417"/>
                    <a:pt x="0" y="928"/>
                    <a:pt x="192" y="1247"/>
                  </a:cubicBezTo>
                  <a:cubicBezTo>
                    <a:pt x="527" y="1838"/>
                    <a:pt x="1197" y="2237"/>
                    <a:pt x="1533" y="2843"/>
                  </a:cubicBezTo>
                  <a:cubicBezTo>
                    <a:pt x="2235" y="4056"/>
                    <a:pt x="3464" y="4120"/>
                    <a:pt x="4549" y="4535"/>
                  </a:cubicBezTo>
                  <a:cubicBezTo>
                    <a:pt x="4996" y="4375"/>
                    <a:pt x="5458" y="4232"/>
                    <a:pt x="5937" y="4136"/>
                  </a:cubicBezTo>
                  <a:cubicBezTo>
                    <a:pt x="7070" y="3944"/>
                    <a:pt x="6703" y="3083"/>
                    <a:pt x="6560" y="2508"/>
                  </a:cubicBezTo>
                  <a:cubicBezTo>
                    <a:pt x="6480" y="2221"/>
                    <a:pt x="5826" y="1949"/>
                    <a:pt x="5427" y="1949"/>
                  </a:cubicBezTo>
                  <a:cubicBezTo>
                    <a:pt x="4740" y="1949"/>
                    <a:pt x="4166" y="1918"/>
                    <a:pt x="3799" y="1247"/>
                  </a:cubicBezTo>
                  <a:cubicBezTo>
                    <a:pt x="3703" y="1120"/>
                    <a:pt x="3575" y="1024"/>
                    <a:pt x="3432" y="976"/>
                  </a:cubicBezTo>
                  <a:cubicBezTo>
                    <a:pt x="2713" y="657"/>
                    <a:pt x="2011" y="322"/>
                    <a:pt x="1277" y="82"/>
                  </a:cubicBezTo>
                  <a:cubicBezTo>
                    <a:pt x="1096" y="13"/>
                    <a:pt x="892" y="0"/>
                    <a:pt x="6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20"/>
            <p:cNvSpPr/>
            <p:nvPr/>
          </p:nvSpPr>
          <p:spPr>
            <a:xfrm>
              <a:off x="1729820" y="4218147"/>
              <a:ext cx="271683" cy="285504"/>
            </a:xfrm>
            <a:custGeom>
              <a:rect b="b" l="l" r="r" t="t"/>
              <a:pathLst>
                <a:path extrusionOk="0" h="5525" w="5236">
                  <a:moveTo>
                    <a:pt x="4276" y="0"/>
                  </a:moveTo>
                  <a:cubicBezTo>
                    <a:pt x="3953" y="0"/>
                    <a:pt x="3632" y="8"/>
                    <a:pt x="3304" y="27"/>
                  </a:cubicBezTo>
                  <a:cubicBezTo>
                    <a:pt x="2411" y="122"/>
                    <a:pt x="1645" y="441"/>
                    <a:pt x="1278" y="1383"/>
                  </a:cubicBezTo>
                  <a:cubicBezTo>
                    <a:pt x="1102" y="1862"/>
                    <a:pt x="942" y="2404"/>
                    <a:pt x="591" y="2756"/>
                  </a:cubicBezTo>
                  <a:cubicBezTo>
                    <a:pt x="1" y="3346"/>
                    <a:pt x="1" y="3793"/>
                    <a:pt x="591" y="4336"/>
                  </a:cubicBezTo>
                  <a:cubicBezTo>
                    <a:pt x="799" y="4511"/>
                    <a:pt x="879" y="4830"/>
                    <a:pt x="1086" y="4958"/>
                  </a:cubicBezTo>
                  <a:cubicBezTo>
                    <a:pt x="1462" y="5181"/>
                    <a:pt x="1934" y="5524"/>
                    <a:pt x="2282" y="5524"/>
                  </a:cubicBezTo>
                  <a:cubicBezTo>
                    <a:pt x="2333" y="5524"/>
                    <a:pt x="2382" y="5517"/>
                    <a:pt x="2427" y="5501"/>
                  </a:cubicBezTo>
                  <a:cubicBezTo>
                    <a:pt x="2778" y="5357"/>
                    <a:pt x="2953" y="4687"/>
                    <a:pt x="3161" y="4224"/>
                  </a:cubicBezTo>
                  <a:cubicBezTo>
                    <a:pt x="3225" y="4064"/>
                    <a:pt x="3145" y="3841"/>
                    <a:pt x="3145" y="3665"/>
                  </a:cubicBezTo>
                  <a:cubicBezTo>
                    <a:pt x="4214" y="3250"/>
                    <a:pt x="5235" y="1176"/>
                    <a:pt x="4964" y="11"/>
                  </a:cubicBezTo>
                  <a:cubicBezTo>
                    <a:pt x="4733" y="4"/>
                    <a:pt x="4504" y="0"/>
                    <a:pt x="42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20"/>
            <p:cNvSpPr/>
            <p:nvPr/>
          </p:nvSpPr>
          <p:spPr>
            <a:xfrm>
              <a:off x="924944" y="2908941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22" y="1"/>
                  </a:moveTo>
                  <a:cubicBezTo>
                    <a:pt x="2005" y="1"/>
                    <a:pt x="806" y="556"/>
                    <a:pt x="336" y="1344"/>
                  </a:cubicBezTo>
                  <a:cubicBezTo>
                    <a:pt x="208" y="1631"/>
                    <a:pt x="96" y="1918"/>
                    <a:pt x="1" y="2206"/>
                  </a:cubicBezTo>
                  <a:cubicBezTo>
                    <a:pt x="224" y="2541"/>
                    <a:pt x="399" y="3020"/>
                    <a:pt x="751" y="3275"/>
                  </a:cubicBezTo>
                  <a:cubicBezTo>
                    <a:pt x="1549" y="3850"/>
                    <a:pt x="2378" y="4376"/>
                    <a:pt x="3240" y="4855"/>
                  </a:cubicBezTo>
                  <a:cubicBezTo>
                    <a:pt x="3512" y="4999"/>
                    <a:pt x="3847" y="4999"/>
                    <a:pt x="4150" y="5062"/>
                  </a:cubicBezTo>
                  <a:cubicBezTo>
                    <a:pt x="4214" y="4695"/>
                    <a:pt x="4405" y="4280"/>
                    <a:pt x="4294" y="3977"/>
                  </a:cubicBezTo>
                  <a:cubicBezTo>
                    <a:pt x="4054" y="3243"/>
                    <a:pt x="4070" y="2653"/>
                    <a:pt x="4517" y="1998"/>
                  </a:cubicBezTo>
                  <a:cubicBezTo>
                    <a:pt x="5028" y="1248"/>
                    <a:pt x="4645" y="418"/>
                    <a:pt x="3751" y="115"/>
                  </a:cubicBezTo>
                  <a:cubicBezTo>
                    <a:pt x="3530" y="37"/>
                    <a:pt x="3282" y="1"/>
                    <a:pt x="30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20"/>
            <p:cNvSpPr/>
            <p:nvPr/>
          </p:nvSpPr>
          <p:spPr>
            <a:xfrm>
              <a:off x="2614396" y="4155363"/>
              <a:ext cx="257414" cy="218430"/>
            </a:xfrm>
            <a:custGeom>
              <a:rect b="b" l="l" r="r" t="t"/>
              <a:pathLst>
                <a:path extrusionOk="0" h="4227" w="4961">
                  <a:moveTo>
                    <a:pt x="3095" y="1"/>
                  </a:moveTo>
                  <a:cubicBezTo>
                    <a:pt x="2812" y="1"/>
                    <a:pt x="2500" y="101"/>
                    <a:pt x="2152" y="348"/>
                  </a:cubicBezTo>
                  <a:cubicBezTo>
                    <a:pt x="1865" y="555"/>
                    <a:pt x="1354" y="412"/>
                    <a:pt x="987" y="539"/>
                  </a:cubicBezTo>
                  <a:cubicBezTo>
                    <a:pt x="684" y="635"/>
                    <a:pt x="237" y="874"/>
                    <a:pt x="205" y="1114"/>
                  </a:cubicBezTo>
                  <a:cubicBezTo>
                    <a:pt x="0" y="2670"/>
                    <a:pt x="679" y="4227"/>
                    <a:pt x="2423" y="4227"/>
                  </a:cubicBezTo>
                  <a:cubicBezTo>
                    <a:pt x="2450" y="4227"/>
                    <a:pt x="2476" y="4227"/>
                    <a:pt x="2503" y="4226"/>
                  </a:cubicBezTo>
                  <a:cubicBezTo>
                    <a:pt x="2528" y="4226"/>
                    <a:pt x="2552" y="4226"/>
                    <a:pt x="2577" y="4226"/>
                  </a:cubicBezTo>
                  <a:cubicBezTo>
                    <a:pt x="3740" y="4226"/>
                    <a:pt x="4316" y="3848"/>
                    <a:pt x="4785" y="2550"/>
                  </a:cubicBezTo>
                  <a:cubicBezTo>
                    <a:pt x="4961" y="2103"/>
                    <a:pt x="4945" y="1337"/>
                    <a:pt x="4673" y="1018"/>
                  </a:cubicBezTo>
                  <a:cubicBezTo>
                    <a:pt x="4240" y="529"/>
                    <a:pt x="3744" y="1"/>
                    <a:pt x="309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20"/>
            <p:cNvSpPr/>
            <p:nvPr/>
          </p:nvSpPr>
          <p:spPr>
            <a:xfrm>
              <a:off x="1554286" y="3384391"/>
              <a:ext cx="179738" cy="350460"/>
            </a:xfrm>
            <a:custGeom>
              <a:rect b="b" l="l" r="r" t="t"/>
              <a:pathLst>
                <a:path extrusionOk="0" h="6782" w="3464">
                  <a:moveTo>
                    <a:pt x="1574" y="0"/>
                  </a:moveTo>
                  <a:cubicBezTo>
                    <a:pt x="1165" y="0"/>
                    <a:pt x="803" y="183"/>
                    <a:pt x="575" y="729"/>
                  </a:cubicBezTo>
                  <a:cubicBezTo>
                    <a:pt x="256" y="1511"/>
                    <a:pt x="128" y="2373"/>
                    <a:pt x="16" y="2804"/>
                  </a:cubicBezTo>
                  <a:cubicBezTo>
                    <a:pt x="16" y="4112"/>
                    <a:pt x="1" y="5006"/>
                    <a:pt x="16" y="5900"/>
                  </a:cubicBezTo>
                  <a:cubicBezTo>
                    <a:pt x="16" y="6375"/>
                    <a:pt x="448" y="6782"/>
                    <a:pt x="865" y="6782"/>
                  </a:cubicBezTo>
                  <a:cubicBezTo>
                    <a:pt x="980" y="6782"/>
                    <a:pt x="1094" y="6751"/>
                    <a:pt x="1197" y="6682"/>
                  </a:cubicBezTo>
                  <a:cubicBezTo>
                    <a:pt x="1549" y="6442"/>
                    <a:pt x="1820" y="6091"/>
                    <a:pt x="1964" y="5692"/>
                  </a:cubicBezTo>
                  <a:cubicBezTo>
                    <a:pt x="2410" y="4511"/>
                    <a:pt x="2761" y="3298"/>
                    <a:pt x="3192" y="2101"/>
                  </a:cubicBezTo>
                  <a:cubicBezTo>
                    <a:pt x="3464" y="1351"/>
                    <a:pt x="3224" y="522"/>
                    <a:pt x="2538" y="234"/>
                  </a:cubicBezTo>
                  <a:cubicBezTo>
                    <a:pt x="2216" y="104"/>
                    <a:pt x="1882" y="0"/>
                    <a:pt x="15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20"/>
            <p:cNvSpPr/>
            <p:nvPr/>
          </p:nvSpPr>
          <p:spPr>
            <a:xfrm>
              <a:off x="577973" y="4345677"/>
              <a:ext cx="302297" cy="330617"/>
            </a:xfrm>
            <a:custGeom>
              <a:rect b="b" l="l" r="r" t="t"/>
              <a:pathLst>
                <a:path extrusionOk="0" h="6398" w="5826">
                  <a:moveTo>
                    <a:pt x="256" y="0"/>
                  </a:moveTo>
                  <a:lnTo>
                    <a:pt x="1" y="224"/>
                  </a:lnTo>
                  <a:cubicBezTo>
                    <a:pt x="527" y="1421"/>
                    <a:pt x="974" y="2650"/>
                    <a:pt x="1581" y="3815"/>
                  </a:cubicBezTo>
                  <a:cubicBezTo>
                    <a:pt x="1916" y="4469"/>
                    <a:pt x="2586" y="4964"/>
                    <a:pt x="2857" y="5634"/>
                  </a:cubicBezTo>
                  <a:cubicBezTo>
                    <a:pt x="3106" y="6239"/>
                    <a:pt x="3500" y="6398"/>
                    <a:pt x="3917" y="6398"/>
                  </a:cubicBezTo>
                  <a:cubicBezTo>
                    <a:pt x="4117" y="6398"/>
                    <a:pt x="4321" y="6361"/>
                    <a:pt x="4517" y="6320"/>
                  </a:cubicBezTo>
                  <a:cubicBezTo>
                    <a:pt x="4996" y="6224"/>
                    <a:pt x="5714" y="5857"/>
                    <a:pt x="5778" y="5506"/>
                  </a:cubicBezTo>
                  <a:cubicBezTo>
                    <a:pt x="5826" y="4916"/>
                    <a:pt x="5618" y="4325"/>
                    <a:pt x="5219" y="3894"/>
                  </a:cubicBezTo>
                  <a:cubicBezTo>
                    <a:pt x="3927" y="2681"/>
                    <a:pt x="2506" y="1580"/>
                    <a:pt x="1134" y="463"/>
                  </a:cubicBezTo>
                  <a:cubicBezTo>
                    <a:pt x="846" y="272"/>
                    <a:pt x="559" y="128"/>
                    <a:pt x="2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20"/>
            <p:cNvSpPr/>
            <p:nvPr/>
          </p:nvSpPr>
          <p:spPr>
            <a:xfrm>
              <a:off x="1669372" y="4839058"/>
              <a:ext cx="300688" cy="237808"/>
            </a:xfrm>
            <a:custGeom>
              <a:rect b="b" l="l" r="r" t="t"/>
              <a:pathLst>
                <a:path extrusionOk="0" h="4602" w="5795">
                  <a:moveTo>
                    <a:pt x="1644" y="0"/>
                  </a:moveTo>
                  <a:cubicBezTo>
                    <a:pt x="1467" y="0"/>
                    <a:pt x="1320" y="33"/>
                    <a:pt x="1246" y="108"/>
                  </a:cubicBezTo>
                  <a:cubicBezTo>
                    <a:pt x="687" y="618"/>
                    <a:pt x="448" y="1448"/>
                    <a:pt x="1" y="2262"/>
                  </a:cubicBezTo>
                  <a:cubicBezTo>
                    <a:pt x="192" y="2422"/>
                    <a:pt x="974" y="2661"/>
                    <a:pt x="1214" y="2773"/>
                  </a:cubicBezTo>
                  <a:cubicBezTo>
                    <a:pt x="2427" y="3395"/>
                    <a:pt x="3033" y="4034"/>
                    <a:pt x="4294" y="4544"/>
                  </a:cubicBezTo>
                  <a:cubicBezTo>
                    <a:pt x="4391" y="4584"/>
                    <a:pt x="4514" y="4602"/>
                    <a:pt x="4644" y="4602"/>
                  </a:cubicBezTo>
                  <a:cubicBezTo>
                    <a:pt x="4983" y="4602"/>
                    <a:pt x="5377" y="4482"/>
                    <a:pt x="5539" y="4321"/>
                  </a:cubicBezTo>
                  <a:cubicBezTo>
                    <a:pt x="5762" y="4081"/>
                    <a:pt x="5794" y="3331"/>
                    <a:pt x="5603" y="3092"/>
                  </a:cubicBezTo>
                  <a:cubicBezTo>
                    <a:pt x="4773" y="2103"/>
                    <a:pt x="3847" y="1193"/>
                    <a:pt x="2858" y="379"/>
                  </a:cubicBezTo>
                  <a:cubicBezTo>
                    <a:pt x="2583" y="159"/>
                    <a:pt x="2037" y="0"/>
                    <a:pt x="16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20"/>
            <p:cNvSpPr/>
            <p:nvPr/>
          </p:nvSpPr>
          <p:spPr>
            <a:xfrm>
              <a:off x="1840807" y="3918749"/>
              <a:ext cx="288235" cy="229075"/>
            </a:xfrm>
            <a:custGeom>
              <a:rect b="b" l="l" r="r" t="t"/>
              <a:pathLst>
                <a:path extrusionOk="0" h="4433" w="5555">
                  <a:moveTo>
                    <a:pt x="3538" y="0"/>
                  </a:moveTo>
                  <a:cubicBezTo>
                    <a:pt x="3312" y="0"/>
                    <a:pt x="3133" y="34"/>
                    <a:pt x="3081" y="107"/>
                  </a:cubicBezTo>
                  <a:cubicBezTo>
                    <a:pt x="2506" y="953"/>
                    <a:pt x="1612" y="714"/>
                    <a:pt x="926" y="1065"/>
                  </a:cubicBezTo>
                  <a:cubicBezTo>
                    <a:pt x="575" y="1256"/>
                    <a:pt x="32" y="1528"/>
                    <a:pt x="32" y="1783"/>
                  </a:cubicBezTo>
                  <a:cubicBezTo>
                    <a:pt x="0" y="2150"/>
                    <a:pt x="304" y="2645"/>
                    <a:pt x="607" y="2916"/>
                  </a:cubicBezTo>
                  <a:cubicBezTo>
                    <a:pt x="1165" y="3379"/>
                    <a:pt x="1756" y="3810"/>
                    <a:pt x="2378" y="4177"/>
                  </a:cubicBezTo>
                  <a:cubicBezTo>
                    <a:pt x="2522" y="4288"/>
                    <a:pt x="2745" y="4304"/>
                    <a:pt x="3144" y="4432"/>
                  </a:cubicBezTo>
                  <a:cubicBezTo>
                    <a:pt x="3527" y="4177"/>
                    <a:pt x="3863" y="3905"/>
                    <a:pt x="4198" y="3586"/>
                  </a:cubicBezTo>
                  <a:cubicBezTo>
                    <a:pt x="4485" y="3267"/>
                    <a:pt x="4629" y="2804"/>
                    <a:pt x="4916" y="2469"/>
                  </a:cubicBezTo>
                  <a:cubicBezTo>
                    <a:pt x="5554" y="1735"/>
                    <a:pt x="5171" y="889"/>
                    <a:pt x="4820" y="378"/>
                  </a:cubicBezTo>
                  <a:cubicBezTo>
                    <a:pt x="4659" y="142"/>
                    <a:pt x="4000" y="0"/>
                    <a:pt x="35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20"/>
            <p:cNvSpPr/>
            <p:nvPr/>
          </p:nvSpPr>
          <p:spPr>
            <a:xfrm>
              <a:off x="2680500" y="3032027"/>
              <a:ext cx="212012" cy="278580"/>
            </a:xfrm>
            <a:custGeom>
              <a:rect b="b" l="l" r="r" t="t"/>
              <a:pathLst>
                <a:path extrusionOk="0" h="5391" w="4086">
                  <a:moveTo>
                    <a:pt x="1159" y="0"/>
                  </a:moveTo>
                  <a:cubicBezTo>
                    <a:pt x="1049" y="0"/>
                    <a:pt x="939" y="5"/>
                    <a:pt x="830" y="15"/>
                  </a:cubicBezTo>
                  <a:cubicBezTo>
                    <a:pt x="511" y="47"/>
                    <a:pt x="271" y="765"/>
                    <a:pt x="0" y="1164"/>
                  </a:cubicBezTo>
                  <a:cubicBezTo>
                    <a:pt x="575" y="2856"/>
                    <a:pt x="1293" y="4276"/>
                    <a:pt x="2601" y="5250"/>
                  </a:cubicBezTo>
                  <a:cubicBezTo>
                    <a:pt x="2735" y="5344"/>
                    <a:pt x="2882" y="5390"/>
                    <a:pt x="3025" y="5390"/>
                  </a:cubicBezTo>
                  <a:cubicBezTo>
                    <a:pt x="3345" y="5390"/>
                    <a:pt x="3646" y="5159"/>
                    <a:pt x="3735" y="4707"/>
                  </a:cubicBezTo>
                  <a:cubicBezTo>
                    <a:pt x="3862" y="3957"/>
                    <a:pt x="4006" y="3223"/>
                    <a:pt x="4086" y="2473"/>
                  </a:cubicBezTo>
                  <a:cubicBezTo>
                    <a:pt x="4086" y="2170"/>
                    <a:pt x="4006" y="1882"/>
                    <a:pt x="3846" y="1627"/>
                  </a:cubicBezTo>
                  <a:cubicBezTo>
                    <a:pt x="3575" y="1180"/>
                    <a:pt x="3320" y="606"/>
                    <a:pt x="2905" y="414"/>
                  </a:cubicBezTo>
                  <a:cubicBezTo>
                    <a:pt x="2352" y="145"/>
                    <a:pt x="1754" y="0"/>
                    <a:pt x="11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20"/>
            <p:cNvSpPr/>
            <p:nvPr/>
          </p:nvSpPr>
          <p:spPr>
            <a:xfrm>
              <a:off x="3357008" y="3390488"/>
              <a:ext cx="314750" cy="172956"/>
            </a:xfrm>
            <a:custGeom>
              <a:rect b="b" l="l" r="r" t="t"/>
              <a:pathLst>
                <a:path extrusionOk="0" h="3347" w="6066">
                  <a:moveTo>
                    <a:pt x="1603" y="0"/>
                  </a:moveTo>
                  <a:cubicBezTo>
                    <a:pt x="610" y="0"/>
                    <a:pt x="193" y="668"/>
                    <a:pt x="97" y="1728"/>
                  </a:cubicBezTo>
                  <a:cubicBezTo>
                    <a:pt x="65" y="2047"/>
                    <a:pt x="1" y="2558"/>
                    <a:pt x="160" y="2686"/>
                  </a:cubicBezTo>
                  <a:cubicBezTo>
                    <a:pt x="568" y="2967"/>
                    <a:pt x="1123" y="3346"/>
                    <a:pt x="1534" y="3346"/>
                  </a:cubicBezTo>
                  <a:cubicBezTo>
                    <a:pt x="1589" y="3346"/>
                    <a:pt x="1643" y="3339"/>
                    <a:pt x="1692" y="3324"/>
                  </a:cubicBezTo>
                  <a:cubicBezTo>
                    <a:pt x="2937" y="2909"/>
                    <a:pt x="4118" y="2271"/>
                    <a:pt x="5315" y="1680"/>
                  </a:cubicBezTo>
                  <a:cubicBezTo>
                    <a:pt x="5586" y="1553"/>
                    <a:pt x="5778" y="1249"/>
                    <a:pt x="6065" y="994"/>
                  </a:cubicBezTo>
                  <a:cubicBezTo>
                    <a:pt x="5874" y="771"/>
                    <a:pt x="5762" y="531"/>
                    <a:pt x="5634" y="499"/>
                  </a:cubicBezTo>
                  <a:cubicBezTo>
                    <a:pt x="4469" y="340"/>
                    <a:pt x="3288" y="244"/>
                    <a:pt x="2123" y="52"/>
                  </a:cubicBezTo>
                  <a:cubicBezTo>
                    <a:pt x="1934" y="17"/>
                    <a:pt x="1761" y="0"/>
                    <a:pt x="16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20"/>
            <p:cNvSpPr/>
            <p:nvPr/>
          </p:nvSpPr>
          <p:spPr>
            <a:xfrm>
              <a:off x="5441323" y="2910956"/>
              <a:ext cx="294098" cy="184635"/>
            </a:xfrm>
            <a:custGeom>
              <a:rect b="b" l="l" r="r" t="t"/>
              <a:pathLst>
                <a:path extrusionOk="0" h="3573" w="5668">
                  <a:moveTo>
                    <a:pt x="2220" y="1"/>
                  </a:moveTo>
                  <a:cubicBezTo>
                    <a:pt x="2042" y="1"/>
                    <a:pt x="1881" y="29"/>
                    <a:pt x="1772" y="92"/>
                  </a:cubicBezTo>
                  <a:cubicBezTo>
                    <a:pt x="1149" y="475"/>
                    <a:pt x="0" y="603"/>
                    <a:pt x="399" y="1848"/>
                  </a:cubicBezTo>
                  <a:lnTo>
                    <a:pt x="128" y="2007"/>
                  </a:lnTo>
                  <a:cubicBezTo>
                    <a:pt x="447" y="2422"/>
                    <a:pt x="702" y="3124"/>
                    <a:pt x="1085" y="3204"/>
                  </a:cubicBezTo>
                  <a:cubicBezTo>
                    <a:pt x="2282" y="3459"/>
                    <a:pt x="3527" y="3491"/>
                    <a:pt x="4756" y="3571"/>
                  </a:cubicBezTo>
                  <a:cubicBezTo>
                    <a:pt x="4782" y="3572"/>
                    <a:pt x="4807" y="3573"/>
                    <a:pt x="4831" y="3573"/>
                  </a:cubicBezTo>
                  <a:cubicBezTo>
                    <a:pt x="5503" y="3573"/>
                    <a:pt x="5667" y="3153"/>
                    <a:pt x="5267" y="2614"/>
                  </a:cubicBezTo>
                  <a:cubicBezTo>
                    <a:pt x="4676" y="1784"/>
                    <a:pt x="4006" y="1018"/>
                    <a:pt x="3256" y="315"/>
                  </a:cubicBezTo>
                  <a:cubicBezTo>
                    <a:pt x="3030" y="122"/>
                    <a:pt x="2587" y="1"/>
                    <a:pt x="22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20"/>
            <p:cNvSpPr/>
            <p:nvPr/>
          </p:nvSpPr>
          <p:spPr>
            <a:xfrm>
              <a:off x="4297725" y="4048347"/>
              <a:ext cx="241017" cy="230160"/>
            </a:xfrm>
            <a:custGeom>
              <a:rect b="b" l="l" r="r" t="t"/>
              <a:pathLst>
                <a:path extrusionOk="0" h="4454" w="4645">
                  <a:moveTo>
                    <a:pt x="1227" y="0"/>
                  </a:moveTo>
                  <a:cubicBezTo>
                    <a:pt x="914" y="0"/>
                    <a:pt x="579" y="84"/>
                    <a:pt x="383" y="232"/>
                  </a:cubicBezTo>
                  <a:cubicBezTo>
                    <a:pt x="96" y="440"/>
                    <a:pt x="0" y="1062"/>
                    <a:pt x="16" y="1541"/>
                  </a:cubicBezTo>
                  <a:cubicBezTo>
                    <a:pt x="48" y="2020"/>
                    <a:pt x="304" y="2483"/>
                    <a:pt x="463" y="2961"/>
                  </a:cubicBezTo>
                  <a:cubicBezTo>
                    <a:pt x="771" y="3919"/>
                    <a:pt x="1389" y="4453"/>
                    <a:pt x="2170" y="4453"/>
                  </a:cubicBezTo>
                  <a:cubicBezTo>
                    <a:pt x="2482" y="4453"/>
                    <a:pt x="2821" y="4368"/>
                    <a:pt x="3176" y="4190"/>
                  </a:cubicBezTo>
                  <a:cubicBezTo>
                    <a:pt x="3703" y="3935"/>
                    <a:pt x="4134" y="3504"/>
                    <a:pt x="4645" y="3121"/>
                  </a:cubicBezTo>
                  <a:cubicBezTo>
                    <a:pt x="4198" y="2594"/>
                    <a:pt x="3894" y="2211"/>
                    <a:pt x="3575" y="1844"/>
                  </a:cubicBezTo>
                  <a:cubicBezTo>
                    <a:pt x="3001" y="1254"/>
                    <a:pt x="2474" y="568"/>
                    <a:pt x="1804" y="137"/>
                  </a:cubicBezTo>
                  <a:cubicBezTo>
                    <a:pt x="1664" y="43"/>
                    <a:pt x="1451" y="0"/>
                    <a:pt x="12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20"/>
            <p:cNvSpPr/>
            <p:nvPr/>
          </p:nvSpPr>
          <p:spPr>
            <a:xfrm>
              <a:off x="4373066" y="3346152"/>
              <a:ext cx="277494" cy="179829"/>
            </a:xfrm>
            <a:custGeom>
              <a:rect b="b" l="l" r="r" t="t"/>
              <a:pathLst>
                <a:path extrusionOk="0" h="3480" w="5348">
                  <a:moveTo>
                    <a:pt x="2331" y="1"/>
                  </a:moveTo>
                  <a:cubicBezTo>
                    <a:pt x="2235" y="17"/>
                    <a:pt x="1788" y="1"/>
                    <a:pt x="1645" y="208"/>
                  </a:cubicBezTo>
                  <a:cubicBezTo>
                    <a:pt x="1054" y="1022"/>
                    <a:pt x="527" y="1900"/>
                    <a:pt x="65" y="2794"/>
                  </a:cubicBezTo>
                  <a:cubicBezTo>
                    <a:pt x="1" y="2905"/>
                    <a:pt x="416" y="3480"/>
                    <a:pt x="591" y="3480"/>
                  </a:cubicBezTo>
                  <a:cubicBezTo>
                    <a:pt x="1980" y="3416"/>
                    <a:pt x="3368" y="3304"/>
                    <a:pt x="4757" y="3129"/>
                  </a:cubicBezTo>
                  <a:cubicBezTo>
                    <a:pt x="4980" y="3097"/>
                    <a:pt x="5347" y="2730"/>
                    <a:pt x="5331" y="2522"/>
                  </a:cubicBezTo>
                  <a:cubicBezTo>
                    <a:pt x="5267" y="1549"/>
                    <a:pt x="3528" y="17"/>
                    <a:pt x="23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20"/>
            <p:cNvSpPr/>
            <p:nvPr/>
          </p:nvSpPr>
          <p:spPr>
            <a:xfrm>
              <a:off x="5055436" y="2876076"/>
              <a:ext cx="293995" cy="227680"/>
            </a:xfrm>
            <a:custGeom>
              <a:rect b="b" l="l" r="r" t="t"/>
              <a:pathLst>
                <a:path extrusionOk="0" h="4406" w="5666">
                  <a:moveTo>
                    <a:pt x="48" y="1"/>
                  </a:moveTo>
                  <a:cubicBezTo>
                    <a:pt x="16" y="272"/>
                    <a:pt x="0" y="560"/>
                    <a:pt x="0" y="831"/>
                  </a:cubicBezTo>
                  <a:cubicBezTo>
                    <a:pt x="160" y="2714"/>
                    <a:pt x="2043" y="3097"/>
                    <a:pt x="2857" y="4406"/>
                  </a:cubicBezTo>
                  <a:lnTo>
                    <a:pt x="3192" y="4262"/>
                  </a:lnTo>
                  <a:cubicBezTo>
                    <a:pt x="3032" y="3480"/>
                    <a:pt x="2825" y="2730"/>
                    <a:pt x="2633" y="1868"/>
                  </a:cubicBezTo>
                  <a:lnTo>
                    <a:pt x="2633" y="1868"/>
                  </a:lnTo>
                  <a:cubicBezTo>
                    <a:pt x="3336" y="2012"/>
                    <a:pt x="3878" y="2171"/>
                    <a:pt x="4437" y="2251"/>
                  </a:cubicBezTo>
                  <a:cubicBezTo>
                    <a:pt x="4548" y="2265"/>
                    <a:pt x="4661" y="2275"/>
                    <a:pt x="4769" y="2275"/>
                  </a:cubicBezTo>
                  <a:cubicBezTo>
                    <a:pt x="5157" y="2275"/>
                    <a:pt x="5495" y="2146"/>
                    <a:pt x="5570" y="1597"/>
                  </a:cubicBezTo>
                  <a:cubicBezTo>
                    <a:pt x="5666" y="943"/>
                    <a:pt x="5538" y="288"/>
                    <a:pt x="4804" y="193"/>
                  </a:cubicBezTo>
                  <a:cubicBezTo>
                    <a:pt x="4466" y="141"/>
                    <a:pt x="4120" y="126"/>
                    <a:pt x="3766" y="126"/>
                  </a:cubicBezTo>
                  <a:cubicBezTo>
                    <a:pt x="3235" y="126"/>
                    <a:pt x="2688" y="161"/>
                    <a:pt x="2123" y="161"/>
                  </a:cubicBezTo>
                  <a:cubicBezTo>
                    <a:pt x="2250" y="623"/>
                    <a:pt x="2346" y="943"/>
                    <a:pt x="2490" y="1421"/>
                  </a:cubicBezTo>
                  <a:cubicBezTo>
                    <a:pt x="1851" y="927"/>
                    <a:pt x="1389" y="528"/>
                    <a:pt x="878" y="193"/>
                  </a:cubicBezTo>
                  <a:cubicBezTo>
                    <a:pt x="639" y="49"/>
                    <a:pt x="319" y="65"/>
                    <a:pt x="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20"/>
            <p:cNvSpPr/>
            <p:nvPr/>
          </p:nvSpPr>
          <p:spPr>
            <a:xfrm>
              <a:off x="6081405" y="2283585"/>
              <a:ext cx="245999" cy="282766"/>
            </a:xfrm>
            <a:custGeom>
              <a:rect b="b" l="l" r="r" t="t"/>
              <a:pathLst>
                <a:path extrusionOk="0" h="5472" w="4741">
                  <a:moveTo>
                    <a:pt x="2779" y="1"/>
                  </a:moveTo>
                  <a:cubicBezTo>
                    <a:pt x="2563" y="1"/>
                    <a:pt x="2304" y="107"/>
                    <a:pt x="2027" y="343"/>
                  </a:cubicBezTo>
                  <a:cubicBezTo>
                    <a:pt x="1613" y="758"/>
                    <a:pt x="1261" y="1221"/>
                    <a:pt x="974" y="1732"/>
                  </a:cubicBezTo>
                  <a:cubicBezTo>
                    <a:pt x="687" y="2195"/>
                    <a:pt x="384" y="2673"/>
                    <a:pt x="96" y="3152"/>
                  </a:cubicBezTo>
                  <a:cubicBezTo>
                    <a:pt x="49" y="3232"/>
                    <a:pt x="1" y="3312"/>
                    <a:pt x="49" y="3392"/>
                  </a:cubicBezTo>
                  <a:cubicBezTo>
                    <a:pt x="72" y="3447"/>
                    <a:pt x="128" y="3467"/>
                    <a:pt x="192" y="3467"/>
                  </a:cubicBezTo>
                  <a:cubicBezTo>
                    <a:pt x="256" y="3467"/>
                    <a:pt x="328" y="3447"/>
                    <a:pt x="384" y="3424"/>
                  </a:cubicBezTo>
                  <a:cubicBezTo>
                    <a:pt x="869" y="3228"/>
                    <a:pt x="1191" y="3141"/>
                    <a:pt x="1409" y="3141"/>
                  </a:cubicBezTo>
                  <a:cubicBezTo>
                    <a:pt x="1564" y="3141"/>
                    <a:pt x="1667" y="3184"/>
                    <a:pt x="1740" y="3264"/>
                  </a:cubicBezTo>
                  <a:cubicBezTo>
                    <a:pt x="2011" y="3551"/>
                    <a:pt x="1868" y="4317"/>
                    <a:pt x="2458" y="5067"/>
                  </a:cubicBezTo>
                  <a:cubicBezTo>
                    <a:pt x="2686" y="5355"/>
                    <a:pt x="2911" y="5472"/>
                    <a:pt x="3122" y="5472"/>
                  </a:cubicBezTo>
                  <a:cubicBezTo>
                    <a:pt x="3635" y="5472"/>
                    <a:pt x="4065" y="4782"/>
                    <a:pt x="4246" y="4206"/>
                  </a:cubicBezTo>
                  <a:cubicBezTo>
                    <a:pt x="4741" y="2610"/>
                    <a:pt x="3448" y="2785"/>
                    <a:pt x="3240" y="1684"/>
                  </a:cubicBezTo>
                  <a:cubicBezTo>
                    <a:pt x="3224" y="1540"/>
                    <a:pt x="3240" y="1397"/>
                    <a:pt x="3304" y="1269"/>
                  </a:cubicBezTo>
                  <a:cubicBezTo>
                    <a:pt x="3512" y="504"/>
                    <a:pt x="3248" y="1"/>
                    <a:pt x="27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20"/>
            <p:cNvSpPr/>
            <p:nvPr/>
          </p:nvSpPr>
          <p:spPr>
            <a:xfrm>
              <a:off x="3466334" y="4535320"/>
              <a:ext cx="270853" cy="202153"/>
            </a:xfrm>
            <a:custGeom>
              <a:rect b="b" l="l" r="r" t="t"/>
              <a:pathLst>
                <a:path extrusionOk="0" h="3912" w="5220">
                  <a:moveTo>
                    <a:pt x="0" y="1"/>
                  </a:moveTo>
                  <a:cubicBezTo>
                    <a:pt x="415" y="1405"/>
                    <a:pt x="719" y="2459"/>
                    <a:pt x="1054" y="3480"/>
                  </a:cubicBezTo>
                  <a:cubicBezTo>
                    <a:pt x="1116" y="3651"/>
                    <a:pt x="1389" y="3912"/>
                    <a:pt x="1507" y="3912"/>
                  </a:cubicBezTo>
                  <a:cubicBezTo>
                    <a:pt x="1510" y="3912"/>
                    <a:pt x="1513" y="3911"/>
                    <a:pt x="1517" y="3911"/>
                  </a:cubicBezTo>
                  <a:cubicBezTo>
                    <a:pt x="2506" y="3672"/>
                    <a:pt x="3559" y="3528"/>
                    <a:pt x="4421" y="3049"/>
                  </a:cubicBezTo>
                  <a:cubicBezTo>
                    <a:pt x="5187" y="2618"/>
                    <a:pt x="5219" y="1405"/>
                    <a:pt x="4629" y="1230"/>
                  </a:cubicBezTo>
                  <a:cubicBezTo>
                    <a:pt x="3208" y="767"/>
                    <a:pt x="1724" y="448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20"/>
            <p:cNvSpPr/>
            <p:nvPr/>
          </p:nvSpPr>
          <p:spPr>
            <a:xfrm>
              <a:off x="5997762" y="3407386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1709" y="1"/>
                  </a:moveTo>
                  <a:cubicBezTo>
                    <a:pt x="1393" y="1"/>
                    <a:pt x="756" y="443"/>
                    <a:pt x="639" y="779"/>
                  </a:cubicBezTo>
                  <a:cubicBezTo>
                    <a:pt x="320" y="1704"/>
                    <a:pt x="224" y="2710"/>
                    <a:pt x="1" y="3971"/>
                  </a:cubicBezTo>
                  <a:cubicBezTo>
                    <a:pt x="49" y="4034"/>
                    <a:pt x="192" y="4401"/>
                    <a:pt x="464" y="4561"/>
                  </a:cubicBezTo>
                  <a:cubicBezTo>
                    <a:pt x="644" y="4651"/>
                    <a:pt x="952" y="4717"/>
                    <a:pt x="1179" y="4717"/>
                  </a:cubicBezTo>
                  <a:cubicBezTo>
                    <a:pt x="1312" y="4717"/>
                    <a:pt x="1418" y="4694"/>
                    <a:pt x="1453" y="4641"/>
                  </a:cubicBezTo>
                  <a:cubicBezTo>
                    <a:pt x="2123" y="3619"/>
                    <a:pt x="2857" y="2614"/>
                    <a:pt x="3240" y="1481"/>
                  </a:cubicBezTo>
                  <a:cubicBezTo>
                    <a:pt x="3544" y="523"/>
                    <a:pt x="2427" y="268"/>
                    <a:pt x="1788" y="13"/>
                  </a:cubicBezTo>
                  <a:cubicBezTo>
                    <a:pt x="1765" y="4"/>
                    <a:pt x="1738" y="1"/>
                    <a:pt x="17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20"/>
            <p:cNvSpPr/>
            <p:nvPr/>
          </p:nvSpPr>
          <p:spPr>
            <a:xfrm>
              <a:off x="2185288" y="4285478"/>
              <a:ext cx="264211" cy="145362"/>
            </a:xfrm>
            <a:custGeom>
              <a:rect b="b" l="l" r="r" t="t"/>
              <a:pathLst>
                <a:path extrusionOk="0" h="2813" w="5092">
                  <a:moveTo>
                    <a:pt x="3112" y="0"/>
                  </a:moveTo>
                  <a:cubicBezTo>
                    <a:pt x="2027" y="479"/>
                    <a:pt x="1086" y="782"/>
                    <a:pt x="272" y="1293"/>
                  </a:cubicBezTo>
                  <a:cubicBezTo>
                    <a:pt x="0" y="1469"/>
                    <a:pt x="32" y="2187"/>
                    <a:pt x="80" y="2634"/>
                  </a:cubicBezTo>
                  <a:cubicBezTo>
                    <a:pt x="80" y="2729"/>
                    <a:pt x="735" y="2777"/>
                    <a:pt x="1102" y="2809"/>
                  </a:cubicBezTo>
                  <a:cubicBezTo>
                    <a:pt x="1147" y="2811"/>
                    <a:pt x="1193" y="2812"/>
                    <a:pt x="1239" y="2812"/>
                  </a:cubicBezTo>
                  <a:cubicBezTo>
                    <a:pt x="1516" y="2812"/>
                    <a:pt x="1802" y="2777"/>
                    <a:pt x="2075" y="2777"/>
                  </a:cubicBezTo>
                  <a:cubicBezTo>
                    <a:pt x="2761" y="2745"/>
                    <a:pt x="3464" y="2793"/>
                    <a:pt x="4134" y="2697"/>
                  </a:cubicBezTo>
                  <a:cubicBezTo>
                    <a:pt x="4932" y="2602"/>
                    <a:pt x="5091" y="1963"/>
                    <a:pt x="4740" y="1437"/>
                  </a:cubicBezTo>
                  <a:cubicBezTo>
                    <a:pt x="4357" y="894"/>
                    <a:pt x="3719" y="527"/>
                    <a:pt x="31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3" name="Google Shape;8533;p20"/>
            <p:cNvSpPr/>
            <p:nvPr/>
          </p:nvSpPr>
          <p:spPr>
            <a:xfrm>
              <a:off x="2677180" y="3968407"/>
              <a:ext cx="234376" cy="202463"/>
            </a:xfrm>
            <a:custGeom>
              <a:rect b="b" l="l" r="r" t="t"/>
              <a:pathLst>
                <a:path extrusionOk="0" h="3918" w="4517">
                  <a:moveTo>
                    <a:pt x="3038" y="0"/>
                  </a:moveTo>
                  <a:cubicBezTo>
                    <a:pt x="2838" y="0"/>
                    <a:pt x="2621" y="54"/>
                    <a:pt x="2394" y="168"/>
                  </a:cubicBezTo>
                  <a:cubicBezTo>
                    <a:pt x="1612" y="567"/>
                    <a:pt x="894" y="1093"/>
                    <a:pt x="0" y="1652"/>
                  </a:cubicBezTo>
                  <a:cubicBezTo>
                    <a:pt x="1229" y="2913"/>
                    <a:pt x="2777" y="3280"/>
                    <a:pt x="4182" y="3918"/>
                  </a:cubicBezTo>
                  <a:lnTo>
                    <a:pt x="4517" y="3742"/>
                  </a:lnTo>
                  <a:cubicBezTo>
                    <a:pt x="4389" y="2849"/>
                    <a:pt x="4277" y="1939"/>
                    <a:pt x="4102" y="1029"/>
                  </a:cubicBezTo>
                  <a:cubicBezTo>
                    <a:pt x="3974" y="380"/>
                    <a:pt x="3569" y="0"/>
                    <a:pt x="30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20"/>
            <p:cNvSpPr/>
            <p:nvPr/>
          </p:nvSpPr>
          <p:spPr>
            <a:xfrm>
              <a:off x="2942168" y="4323561"/>
              <a:ext cx="220314" cy="184635"/>
            </a:xfrm>
            <a:custGeom>
              <a:rect b="b" l="l" r="r" t="t"/>
              <a:pathLst>
                <a:path extrusionOk="0" h="3573" w="4246">
                  <a:moveTo>
                    <a:pt x="1950" y="0"/>
                  </a:moveTo>
                  <a:cubicBezTo>
                    <a:pt x="1847" y="0"/>
                    <a:pt x="1749" y="15"/>
                    <a:pt x="1660" y="45"/>
                  </a:cubicBezTo>
                  <a:cubicBezTo>
                    <a:pt x="974" y="285"/>
                    <a:pt x="543" y="1258"/>
                    <a:pt x="0" y="1912"/>
                  </a:cubicBezTo>
                  <a:cubicBezTo>
                    <a:pt x="206" y="2672"/>
                    <a:pt x="1117" y="3572"/>
                    <a:pt x="1693" y="3572"/>
                  </a:cubicBezTo>
                  <a:cubicBezTo>
                    <a:pt x="1698" y="3572"/>
                    <a:pt x="1703" y="3572"/>
                    <a:pt x="1708" y="3572"/>
                  </a:cubicBezTo>
                  <a:cubicBezTo>
                    <a:pt x="2745" y="3524"/>
                    <a:pt x="4245" y="2391"/>
                    <a:pt x="4245" y="1657"/>
                  </a:cubicBezTo>
                  <a:cubicBezTo>
                    <a:pt x="4245" y="1112"/>
                    <a:pt x="2867" y="0"/>
                    <a:pt x="19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20"/>
            <p:cNvSpPr/>
            <p:nvPr/>
          </p:nvSpPr>
          <p:spPr>
            <a:xfrm>
              <a:off x="4683612" y="4527104"/>
              <a:ext cx="191361" cy="256721"/>
            </a:xfrm>
            <a:custGeom>
              <a:rect b="b" l="l" r="r" t="t"/>
              <a:pathLst>
                <a:path extrusionOk="0" h="4968" w="3688">
                  <a:moveTo>
                    <a:pt x="3448" y="0"/>
                  </a:moveTo>
                  <a:cubicBezTo>
                    <a:pt x="3176" y="80"/>
                    <a:pt x="2841" y="80"/>
                    <a:pt x="2666" y="240"/>
                  </a:cubicBezTo>
                  <a:cubicBezTo>
                    <a:pt x="1884" y="974"/>
                    <a:pt x="1150" y="1740"/>
                    <a:pt x="415" y="2506"/>
                  </a:cubicBezTo>
                  <a:cubicBezTo>
                    <a:pt x="256" y="2666"/>
                    <a:pt x="192" y="2905"/>
                    <a:pt x="0" y="3304"/>
                  </a:cubicBezTo>
                  <a:cubicBezTo>
                    <a:pt x="431" y="3878"/>
                    <a:pt x="894" y="4437"/>
                    <a:pt x="1405" y="4948"/>
                  </a:cubicBezTo>
                  <a:cubicBezTo>
                    <a:pt x="1418" y="4961"/>
                    <a:pt x="1444" y="4967"/>
                    <a:pt x="1479" y="4967"/>
                  </a:cubicBezTo>
                  <a:cubicBezTo>
                    <a:pt x="1688" y="4967"/>
                    <a:pt x="2216" y="4740"/>
                    <a:pt x="2299" y="4549"/>
                  </a:cubicBezTo>
                  <a:cubicBezTo>
                    <a:pt x="2809" y="3352"/>
                    <a:pt x="3224" y="2123"/>
                    <a:pt x="3607" y="894"/>
                  </a:cubicBezTo>
                  <a:cubicBezTo>
                    <a:pt x="3687" y="639"/>
                    <a:pt x="3511" y="304"/>
                    <a:pt x="34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20"/>
            <p:cNvSpPr/>
            <p:nvPr/>
          </p:nvSpPr>
          <p:spPr>
            <a:xfrm>
              <a:off x="3590553" y="3563905"/>
              <a:ext cx="280763" cy="260649"/>
            </a:xfrm>
            <a:custGeom>
              <a:rect b="b" l="l" r="r" t="t"/>
              <a:pathLst>
                <a:path extrusionOk="0" h="5044" w="5411">
                  <a:moveTo>
                    <a:pt x="4052" y="0"/>
                  </a:moveTo>
                  <a:cubicBezTo>
                    <a:pt x="3902" y="0"/>
                    <a:pt x="3739" y="48"/>
                    <a:pt x="3559" y="160"/>
                  </a:cubicBezTo>
                  <a:cubicBezTo>
                    <a:pt x="2011" y="1133"/>
                    <a:pt x="782" y="2569"/>
                    <a:pt x="64" y="4245"/>
                  </a:cubicBezTo>
                  <a:cubicBezTo>
                    <a:pt x="16" y="4437"/>
                    <a:pt x="0" y="4612"/>
                    <a:pt x="0" y="4804"/>
                  </a:cubicBezTo>
                  <a:lnTo>
                    <a:pt x="240" y="5043"/>
                  </a:lnTo>
                  <a:lnTo>
                    <a:pt x="5410" y="989"/>
                  </a:lnTo>
                  <a:cubicBezTo>
                    <a:pt x="4941" y="557"/>
                    <a:pt x="4567" y="0"/>
                    <a:pt x="40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20"/>
            <p:cNvSpPr/>
            <p:nvPr/>
          </p:nvSpPr>
          <p:spPr>
            <a:xfrm>
              <a:off x="6445758" y="3989439"/>
              <a:ext cx="280763" cy="260649"/>
            </a:xfrm>
            <a:custGeom>
              <a:rect b="b" l="l" r="r" t="t"/>
              <a:pathLst>
                <a:path extrusionOk="0" h="5044" w="5411">
                  <a:moveTo>
                    <a:pt x="4048" y="0"/>
                  </a:moveTo>
                  <a:cubicBezTo>
                    <a:pt x="3897" y="0"/>
                    <a:pt x="3736" y="48"/>
                    <a:pt x="3560" y="160"/>
                  </a:cubicBezTo>
                  <a:cubicBezTo>
                    <a:pt x="2012" y="1133"/>
                    <a:pt x="783" y="2553"/>
                    <a:pt x="65" y="4245"/>
                  </a:cubicBezTo>
                  <a:cubicBezTo>
                    <a:pt x="17" y="4421"/>
                    <a:pt x="1" y="4612"/>
                    <a:pt x="1" y="4804"/>
                  </a:cubicBezTo>
                  <a:lnTo>
                    <a:pt x="240" y="5043"/>
                  </a:lnTo>
                  <a:lnTo>
                    <a:pt x="5411" y="989"/>
                  </a:lnTo>
                  <a:cubicBezTo>
                    <a:pt x="4954" y="557"/>
                    <a:pt x="4564" y="0"/>
                    <a:pt x="40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20"/>
            <p:cNvSpPr/>
            <p:nvPr/>
          </p:nvSpPr>
          <p:spPr>
            <a:xfrm>
              <a:off x="5444591" y="3164726"/>
              <a:ext cx="198003" cy="218895"/>
            </a:xfrm>
            <a:custGeom>
              <a:rect b="b" l="l" r="r" t="t"/>
              <a:pathLst>
                <a:path extrusionOk="0" h="4236" w="3816">
                  <a:moveTo>
                    <a:pt x="560" y="1"/>
                  </a:moveTo>
                  <a:cubicBezTo>
                    <a:pt x="400" y="511"/>
                    <a:pt x="1" y="1118"/>
                    <a:pt x="145" y="1501"/>
                  </a:cubicBezTo>
                  <a:cubicBezTo>
                    <a:pt x="512" y="2299"/>
                    <a:pt x="1006" y="3017"/>
                    <a:pt x="1629" y="3623"/>
                  </a:cubicBezTo>
                  <a:cubicBezTo>
                    <a:pt x="1921" y="3929"/>
                    <a:pt x="2467" y="4235"/>
                    <a:pt x="2845" y="4235"/>
                  </a:cubicBezTo>
                  <a:cubicBezTo>
                    <a:pt x="2902" y="4235"/>
                    <a:pt x="2954" y="4228"/>
                    <a:pt x="3001" y="4214"/>
                  </a:cubicBezTo>
                  <a:cubicBezTo>
                    <a:pt x="3368" y="4102"/>
                    <a:pt x="3544" y="3400"/>
                    <a:pt x="3815" y="2953"/>
                  </a:cubicBezTo>
                  <a:cubicBezTo>
                    <a:pt x="3624" y="2570"/>
                    <a:pt x="3544" y="2219"/>
                    <a:pt x="3336" y="1996"/>
                  </a:cubicBezTo>
                  <a:cubicBezTo>
                    <a:pt x="2762" y="1437"/>
                    <a:pt x="2171" y="910"/>
                    <a:pt x="1533" y="416"/>
                  </a:cubicBezTo>
                  <a:cubicBezTo>
                    <a:pt x="1262" y="208"/>
                    <a:pt x="895" y="144"/>
                    <a:pt x="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20"/>
            <p:cNvSpPr/>
            <p:nvPr/>
          </p:nvSpPr>
          <p:spPr>
            <a:xfrm>
              <a:off x="3339833" y="4146940"/>
              <a:ext cx="119912" cy="341572"/>
            </a:xfrm>
            <a:custGeom>
              <a:rect b="b" l="l" r="r" t="t"/>
              <a:pathLst>
                <a:path extrusionOk="0" h="6610" w="2311">
                  <a:moveTo>
                    <a:pt x="858" y="0"/>
                  </a:moveTo>
                  <a:lnTo>
                    <a:pt x="396" y="16"/>
                  </a:lnTo>
                  <a:cubicBezTo>
                    <a:pt x="316" y="942"/>
                    <a:pt x="188" y="1867"/>
                    <a:pt x="156" y="2793"/>
                  </a:cubicBezTo>
                  <a:cubicBezTo>
                    <a:pt x="124" y="3352"/>
                    <a:pt x="332" y="3926"/>
                    <a:pt x="268" y="4469"/>
                  </a:cubicBezTo>
                  <a:cubicBezTo>
                    <a:pt x="33" y="6452"/>
                    <a:pt x="1" y="6610"/>
                    <a:pt x="1803" y="6610"/>
                  </a:cubicBezTo>
                  <a:cubicBezTo>
                    <a:pt x="1959" y="6610"/>
                    <a:pt x="2127" y="6608"/>
                    <a:pt x="2311" y="6607"/>
                  </a:cubicBezTo>
                  <a:cubicBezTo>
                    <a:pt x="1816" y="4357"/>
                    <a:pt x="1337" y="2171"/>
                    <a:pt x="8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20"/>
            <p:cNvSpPr/>
            <p:nvPr/>
          </p:nvSpPr>
          <p:spPr>
            <a:xfrm>
              <a:off x="5923252" y="3761247"/>
              <a:ext cx="216994" cy="214193"/>
            </a:xfrm>
            <a:custGeom>
              <a:rect b="b" l="l" r="r" t="t"/>
              <a:pathLst>
                <a:path extrusionOk="0" h="4145" w="4182">
                  <a:moveTo>
                    <a:pt x="2433" y="1"/>
                  </a:moveTo>
                  <a:cubicBezTo>
                    <a:pt x="2224" y="1"/>
                    <a:pt x="2007" y="92"/>
                    <a:pt x="1804" y="267"/>
                  </a:cubicBezTo>
                  <a:cubicBezTo>
                    <a:pt x="735" y="1208"/>
                    <a:pt x="543" y="2565"/>
                    <a:pt x="0" y="3762"/>
                  </a:cubicBezTo>
                  <a:lnTo>
                    <a:pt x="367" y="4145"/>
                  </a:lnTo>
                  <a:cubicBezTo>
                    <a:pt x="1389" y="3554"/>
                    <a:pt x="2458" y="3043"/>
                    <a:pt x="3384" y="2325"/>
                  </a:cubicBezTo>
                  <a:cubicBezTo>
                    <a:pt x="4182" y="1703"/>
                    <a:pt x="3511" y="1001"/>
                    <a:pt x="3112" y="410"/>
                  </a:cubicBezTo>
                  <a:cubicBezTo>
                    <a:pt x="2921" y="132"/>
                    <a:pt x="2682" y="1"/>
                    <a:pt x="24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20"/>
            <p:cNvSpPr/>
            <p:nvPr/>
          </p:nvSpPr>
          <p:spPr>
            <a:xfrm>
              <a:off x="2369124" y="3062463"/>
              <a:ext cx="241017" cy="127947"/>
            </a:xfrm>
            <a:custGeom>
              <a:rect b="b" l="l" r="r" t="t"/>
              <a:pathLst>
                <a:path extrusionOk="0" h="2476" w="4645">
                  <a:moveTo>
                    <a:pt x="3942" y="1"/>
                  </a:moveTo>
                  <a:lnTo>
                    <a:pt x="3942" y="1"/>
                  </a:lnTo>
                  <a:cubicBezTo>
                    <a:pt x="3336" y="97"/>
                    <a:pt x="2809" y="128"/>
                    <a:pt x="2314" y="288"/>
                  </a:cubicBezTo>
                  <a:cubicBezTo>
                    <a:pt x="1644" y="496"/>
                    <a:pt x="974" y="767"/>
                    <a:pt x="352" y="1118"/>
                  </a:cubicBezTo>
                  <a:cubicBezTo>
                    <a:pt x="112" y="1325"/>
                    <a:pt x="0" y="1645"/>
                    <a:pt x="48" y="1948"/>
                  </a:cubicBezTo>
                  <a:cubicBezTo>
                    <a:pt x="112" y="2187"/>
                    <a:pt x="511" y="2427"/>
                    <a:pt x="798" y="2443"/>
                  </a:cubicBezTo>
                  <a:cubicBezTo>
                    <a:pt x="1019" y="2465"/>
                    <a:pt x="1241" y="2476"/>
                    <a:pt x="1464" y="2476"/>
                  </a:cubicBezTo>
                  <a:cubicBezTo>
                    <a:pt x="1871" y="2476"/>
                    <a:pt x="2280" y="2441"/>
                    <a:pt x="2682" y="2379"/>
                  </a:cubicBezTo>
                  <a:cubicBezTo>
                    <a:pt x="4405" y="2107"/>
                    <a:pt x="4645" y="1613"/>
                    <a:pt x="39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20"/>
            <p:cNvSpPr/>
            <p:nvPr/>
          </p:nvSpPr>
          <p:spPr>
            <a:xfrm>
              <a:off x="305513" y="183564"/>
              <a:ext cx="213725" cy="336973"/>
            </a:xfrm>
            <a:custGeom>
              <a:rect b="b" l="l" r="r" t="t"/>
              <a:pathLst>
                <a:path extrusionOk="0" h="6521" w="4119">
                  <a:moveTo>
                    <a:pt x="3879" y="0"/>
                  </a:moveTo>
                  <a:cubicBezTo>
                    <a:pt x="3576" y="192"/>
                    <a:pt x="3209" y="319"/>
                    <a:pt x="3001" y="591"/>
                  </a:cubicBezTo>
                  <a:cubicBezTo>
                    <a:pt x="2379" y="1437"/>
                    <a:pt x="1804" y="2330"/>
                    <a:pt x="1310" y="3272"/>
                  </a:cubicBezTo>
                  <a:cubicBezTo>
                    <a:pt x="815" y="4261"/>
                    <a:pt x="448" y="5315"/>
                    <a:pt x="1" y="6432"/>
                  </a:cubicBezTo>
                  <a:cubicBezTo>
                    <a:pt x="235" y="6491"/>
                    <a:pt x="433" y="6520"/>
                    <a:pt x="601" y="6520"/>
                  </a:cubicBezTo>
                  <a:cubicBezTo>
                    <a:pt x="1107" y="6520"/>
                    <a:pt x="1337" y="6257"/>
                    <a:pt x="1469" y="5777"/>
                  </a:cubicBezTo>
                  <a:cubicBezTo>
                    <a:pt x="1549" y="5490"/>
                    <a:pt x="1661" y="5219"/>
                    <a:pt x="1820" y="4964"/>
                  </a:cubicBezTo>
                  <a:cubicBezTo>
                    <a:pt x="2539" y="3655"/>
                    <a:pt x="3305" y="2394"/>
                    <a:pt x="3975" y="1069"/>
                  </a:cubicBezTo>
                  <a:cubicBezTo>
                    <a:pt x="4118" y="798"/>
                    <a:pt x="3911" y="367"/>
                    <a:pt x="38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20"/>
            <p:cNvSpPr/>
            <p:nvPr/>
          </p:nvSpPr>
          <p:spPr>
            <a:xfrm>
              <a:off x="2343440" y="3292567"/>
              <a:ext cx="234428" cy="204478"/>
            </a:xfrm>
            <a:custGeom>
              <a:rect b="b" l="l" r="r" t="t"/>
              <a:pathLst>
                <a:path extrusionOk="0" h="3957" w="4518">
                  <a:moveTo>
                    <a:pt x="4517" y="0"/>
                  </a:moveTo>
                  <a:lnTo>
                    <a:pt x="4517" y="0"/>
                  </a:lnTo>
                  <a:cubicBezTo>
                    <a:pt x="4230" y="128"/>
                    <a:pt x="3927" y="224"/>
                    <a:pt x="3639" y="304"/>
                  </a:cubicBezTo>
                  <a:cubicBezTo>
                    <a:pt x="2123" y="543"/>
                    <a:pt x="1182" y="1692"/>
                    <a:pt x="192" y="2666"/>
                  </a:cubicBezTo>
                  <a:cubicBezTo>
                    <a:pt x="1" y="2841"/>
                    <a:pt x="176" y="3511"/>
                    <a:pt x="320" y="3878"/>
                  </a:cubicBezTo>
                  <a:cubicBezTo>
                    <a:pt x="343" y="3932"/>
                    <a:pt x="488" y="3956"/>
                    <a:pt x="666" y="3956"/>
                  </a:cubicBezTo>
                  <a:cubicBezTo>
                    <a:pt x="858" y="3956"/>
                    <a:pt x="1088" y="3928"/>
                    <a:pt x="1245" y="3878"/>
                  </a:cubicBezTo>
                  <a:cubicBezTo>
                    <a:pt x="3113" y="3336"/>
                    <a:pt x="3512" y="1548"/>
                    <a:pt x="45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20"/>
            <p:cNvSpPr/>
            <p:nvPr/>
          </p:nvSpPr>
          <p:spPr>
            <a:xfrm>
              <a:off x="5872714" y="4039045"/>
              <a:ext cx="139214" cy="266281"/>
            </a:xfrm>
            <a:custGeom>
              <a:rect b="b" l="l" r="r" t="t"/>
              <a:pathLst>
                <a:path extrusionOk="0" h="5153" w="2683">
                  <a:moveTo>
                    <a:pt x="2349" y="1"/>
                  </a:moveTo>
                  <a:cubicBezTo>
                    <a:pt x="2227" y="1"/>
                    <a:pt x="2041" y="48"/>
                    <a:pt x="1964" y="125"/>
                  </a:cubicBezTo>
                  <a:cubicBezTo>
                    <a:pt x="927" y="1099"/>
                    <a:pt x="49" y="2168"/>
                    <a:pt x="1" y="3716"/>
                  </a:cubicBezTo>
                  <a:cubicBezTo>
                    <a:pt x="1" y="3939"/>
                    <a:pt x="33" y="4163"/>
                    <a:pt x="81" y="4386"/>
                  </a:cubicBezTo>
                  <a:cubicBezTo>
                    <a:pt x="176" y="4642"/>
                    <a:pt x="288" y="4897"/>
                    <a:pt x="416" y="5152"/>
                  </a:cubicBezTo>
                  <a:cubicBezTo>
                    <a:pt x="639" y="4977"/>
                    <a:pt x="927" y="4865"/>
                    <a:pt x="1086" y="4642"/>
                  </a:cubicBezTo>
                  <a:cubicBezTo>
                    <a:pt x="1389" y="4243"/>
                    <a:pt x="1645" y="3812"/>
                    <a:pt x="1836" y="3349"/>
                  </a:cubicBezTo>
                  <a:cubicBezTo>
                    <a:pt x="2155" y="2455"/>
                    <a:pt x="2443" y="1561"/>
                    <a:pt x="2666" y="636"/>
                  </a:cubicBezTo>
                  <a:cubicBezTo>
                    <a:pt x="2682" y="412"/>
                    <a:pt x="2618" y="189"/>
                    <a:pt x="2459" y="29"/>
                  </a:cubicBezTo>
                  <a:cubicBezTo>
                    <a:pt x="2444" y="10"/>
                    <a:pt x="2402" y="1"/>
                    <a:pt x="2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20"/>
            <p:cNvSpPr/>
            <p:nvPr/>
          </p:nvSpPr>
          <p:spPr>
            <a:xfrm>
              <a:off x="2670538" y="2834892"/>
              <a:ext cx="224465" cy="163706"/>
            </a:xfrm>
            <a:custGeom>
              <a:rect b="b" l="l" r="r" t="t"/>
              <a:pathLst>
                <a:path extrusionOk="0" h="3168" w="4326">
                  <a:moveTo>
                    <a:pt x="830" y="0"/>
                  </a:moveTo>
                  <a:cubicBezTo>
                    <a:pt x="415" y="192"/>
                    <a:pt x="112" y="255"/>
                    <a:pt x="64" y="383"/>
                  </a:cubicBezTo>
                  <a:cubicBezTo>
                    <a:pt x="1" y="638"/>
                    <a:pt x="17" y="894"/>
                    <a:pt x="128" y="1133"/>
                  </a:cubicBezTo>
                  <a:cubicBezTo>
                    <a:pt x="288" y="1452"/>
                    <a:pt x="591" y="1692"/>
                    <a:pt x="767" y="2011"/>
                  </a:cubicBezTo>
                  <a:cubicBezTo>
                    <a:pt x="1233" y="2792"/>
                    <a:pt x="1766" y="3167"/>
                    <a:pt x="2450" y="3167"/>
                  </a:cubicBezTo>
                  <a:cubicBezTo>
                    <a:pt x="2773" y="3167"/>
                    <a:pt x="3129" y="3084"/>
                    <a:pt x="3528" y="2921"/>
                  </a:cubicBezTo>
                  <a:cubicBezTo>
                    <a:pt x="4150" y="2649"/>
                    <a:pt x="4326" y="2218"/>
                    <a:pt x="3783" y="1819"/>
                  </a:cubicBezTo>
                  <a:cubicBezTo>
                    <a:pt x="2825" y="1133"/>
                    <a:pt x="1788" y="575"/>
                    <a:pt x="8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20"/>
            <p:cNvSpPr/>
            <p:nvPr/>
          </p:nvSpPr>
          <p:spPr>
            <a:xfrm>
              <a:off x="2798907" y="4845518"/>
              <a:ext cx="115969" cy="249022"/>
            </a:xfrm>
            <a:custGeom>
              <a:rect b="b" l="l" r="r" t="t"/>
              <a:pathLst>
                <a:path extrusionOk="0" h="4819" w="2235">
                  <a:moveTo>
                    <a:pt x="1158" y="0"/>
                  </a:moveTo>
                  <a:cubicBezTo>
                    <a:pt x="1076" y="0"/>
                    <a:pt x="992" y="5"/>
                    <a:pt x="910" y="15"/>
                  </a:cubicBezTo>
                  <a:cubicBezTo>
                    <a:pt x="240" y="94"/>
                    <a:pt x="351" y="589"/>
                    <a:pt x="479" y="1084"/>
                  </a:cubicBezTo>
                  <a:cubicBezTo>
                    <a:pt x="591" y="1499"/>
                    <a:pt x="591" y="1930"/>
                    <a:pt x="511" y="2345"/>
                  </a:cubicBezTo>
                  <a:cubicBezTo>
                    <a:pt x="0" y="4068"/>
                    <a:pt x="208" y="4451"/>
                    <a:pt x="2027" y="4818"/>
                  </a:cubicBezTo>
                  <a:cubicBezTo>
                    <a:pt x="1947" y="4387"/>
                    <a:pt x="1772" y="3988"/>
                    <a:pt x="1804" y="3573"/>
                  </a:cubicBezTo>
                  <a:cubicBezTo>
                    <a:pt x="1820" y="3143"/>
                    <a:pt x="2075" y="2744"/>
                    <a:pt x="2139" y="2329"/>
                  </a:cubicBezTo>
                  <a:cubicBezTo>
                    <a:pt x="2219" y="1834"/>
                    <a:pt x="2235" y="1323"/>
                    <a:pt x="2187" y="828"/>
                  </a:cubicBezTo>
                  <a:cubicBezTo>
                    <a:pt x="2118" y="186"/>
                    <a:pt x="1652" y="0"/>
                    <a:pt x="11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20"/>
            <p:cNvSpPr/>
            <p:nvPr/>
          </p:nvSpPr>
          <p:spPr>
            <a:xfrm>
              <a:off x="5302161" y="3384908"/>
              <a:ext cx="222857" cy="125054"/>
            </a:xfrm>
            <a:custGeom>
              <a:rect b="b" l="l" r="r" t="t"/>
              <a:pathLst>
                <a:path extrusionOk="0" h="2420" w="4295">
                  <a:moveTo>
                    <a:pt x="2491" y="1"/>
                  </a:moveTo>
                  <a:cubicBezTo>
                    <a:pt x="1725" y="384"/>
                    <a:pt x="959" y="767"/>
                    <a:pt x="208" y="1198"/>
                  </a:cubicBezTo>
                  <a:cubicBezTo>
                    <a:pt x="65" y="1278"/>
                    <a:pt x="1" y="1581"/>
                    <a:pt x="17" y="1772"/>
                  </a:cubicBezTo>
                  <a:cubicBezTo>
                    <a:pt x="17" y="1852"/>
                    <a:pt x="320" y="1948"/>
                    <a:pt x="496" y="1980"/>
                  </a:cubicBezTo>
                  <a:cubicBezTo>
                    <a:pt x="1310" y="2107"/>
                    <a:pt x="2124" y="2235"/>
                    <a:pt x="2937" y="2347"/>
                  </a:cubicBezTo>
                  <a:cubicBezTo>
                    <a:pt x="3158" y="2377"/>
                    <a:pt x="3485" y="2419"/>
                    <a:pt x="3710" y="2419"/>
                  </a:cubicBezTo>
                  <a:cubicBezTo>
                    <a:pt x="3843" y="2419"/>
                    <a:pt x="3941" y="2404"/>
                    <a:pt x="3959" y="2363"/>
                  </a:cubicBezTo>
                  <a:cubicBezTo>
                    <a:pt x="4198" y="1852"/>
                    <a:pt x="4294" y="1309"/>
                    <a:pt x="4262" y="767"/>
                  </a:cubicBezTo>
                  <a:cubicBezTo>
                    <a:pt x="4214" y="543"/>
                    <a:pt x="3592" y="368"/>
                    <a:pt x="3209" y="224"/>
                  </a:cubicBezTo>
                  <a:cubicBezTo>
                    <a:pt x="3161" y="211"/>
                    <a:pt x="3109" y="206"/>
                    <a:pt x="3056" y="206"/>
                  </a:cubicBezTo>
                  <a:cubicBezTo>
                    <a:pt x="2914" y="206"/>
                    <a:pt x="2758" y="240"/>
                    <a:pt x="2618" y="240"/>
                  </a:cubicBezTo>
                  <a:lnTo>
                    <a:pt x="249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20"/>
            <p:cNvSpPr/>
            <p:nvPr/>
          </p:nvSpPr>
          <p:spPr>
            <a:xfrm>
              <a:off x="3698167" y="3338608"/>
              <a:ext cx="168167" cy="175798"/>
            </a:xfrm>
            <a:custGeom>
              <a:rect b="b" l="l" r="r" t="t"/>
              <a:pathLst>
                <a:path extrusionOk="0" h="3402" w="3241">
                  <a:moveTo>
                    <a:pt x="1812" y="1"/>
                  </a:moveTo>
                  <a:cubicBezTo>
                    <a:pt x="1101" y="1"/>
                    <a:pt x="1" y="789"/>
                    <a:pt x="1" y="1232"/>
                  </a:cubicBezTo>
                  <a:cubicBezTo>
                    <a:pt x="1" y="1264"/>
                    <a:pt x="1" y="1312"/>
                    <a:pt x="17" y="1328"/>
                  </a:cubicBezTo>
                  <a:cubicBezTo>
                    <a:pt x="687" y="2046"/>
                    <a:pt x="1246" y="3115"/>
                    <a:pt x="2044" y="3370"/>
                  </a:cubicBezTo>
                  <a:cubicBezTo>
                    <a:pt x="2117" y="3392"/>
                    <a:pt x="2184" y="3402"/>
                    <a:pt x="2243" y="3402"/>
                  </a:cubicBezTo>
                  <a:cubicBezTo>
                    <a:pt x="2851" y="3402"/>
                    <a:pt x="2746" y="2358"/>
                    <a:pt x="2906" y="1791"/>
                  </a:cubicBezTo>
                  <a:cubicBezTo>
                    <a:pt x="2937" y="1631"/>
                    <a:pt x="3001" y="1471"/>
                    <a:pt x="3049" y="1312"/>
                  </a:cubicBezTo>
                  <a:lnTo>
                    <a:pt x="3241" y="1120"/>
                  </a:lnTo>
                  <a:cubicBezTo>
                    <a:pt x="2842" y="737"/>
                    <a:pt x="2507" y="195"/>
                    <a:pt x="2044" y="35"/>
                  </a:cubicBezTo>
                  <a:cubicBezTo>
                    <a:pt x="1974" y="12"/>
                    <a:pt x="1896" y="1"/>
                    <a:pt x="181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20"/>
            <p:cNvSpPr/>
            <p:nvPr/>
          </p:nvSpPr>
          <p:spPr>
            <a:xfrm>
              <a:off x="4995091" y="3963653"/>
              <a:ext cx="177974" cy="151149"/>
            </a:xfrm>
            <a:custGeom>
              <a:rect b="b" l="l" r="r" t="t"/>
              <a:pathLst>
                <a:path extrusionOk="0" h="2925" w="3430">
                  <a:moveTo>
                    <a:pt x="1991" y="1"/>
                  </a:moveTo>
                  <a:cubicBezTo>
                    <a:pt x="1052" y="1"/>
                    <a:pt x="14" y="955"/>
                    <a:pt x="14" y="1664"/>
                  </a:cubicBezTo>
                  <a:cubicBezTo>
                    <a:pt x="0" y="2234"/>
                    <a:pt x="567" y="2925"/>
                    <a:pt x="1062" y="2925"/>
                  </a:cubicBezTo>
                  <a:cubicBezTo>
                    <a:pt x="1135" y="2925"/>
                    <a:pt x="1207" y="2910"/>
                    <a:pt x="1275" y="2877"/>
                  </a:cubicBezTo>
                  <a:cubicBezTo>
                    <a:pt x="2057" y="2510"/>
                    <a:pt x="2727" y="1887"/>
                    <a:pt x="3429" y="1361"/>
                  </a:cubicBezTo>
                  <a:cubicBezTo>
                    <a:pt x="3030" y="898"/>
                    <a:pt x="2695" y="116"/>
                    <a:pt x="2216" y="20"/>
                  </a:cubicBezTo>
                  <a:cubicBezTo>
                    <a:pt x="2142" y="7"/>
                    <a:pt x="2067" y="1"/>
                    <a:pt x="19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20"/>
            <p:cNvSpPr/>
            <p:nvPr/>
          </p:nvSpPr>
          <p:spPr>
            <a:xfrm>
              <a:off x="4609932" y="2842953"/>
              <a:ext cx="178078" cy="151149"/>
            </a:xfrm>
            <a:custGeom>
              <a:rect b="b" l="l" r="r" t="t"/>
              <a:pathLst>
                <a:path extrusionOk="0" h="2925" w="3432">
                  <a:moveTo>
                    <a:pt x="1977" y="0"/>
                  </a:moveTo>
                  <a:cubicBezTo>
                    <a:pt x="1038" y="0"/>
                    <a:pt x="0" y="955"/>
                    <a:pt x="0" y="1663"/>
                  </a:cubicBezTo>
                  <a:cubicBezTo>
                    <a:pt x="0" y="2233"/>
                    <a:pt x="569" y="2924"/>
                    <a:pt x="1064" y="2924"/>
                  </a:cubicBezTo>
                  <a:cubicBezTo>
                    <a:pt x="1137" y="2924"/>
                    <a:pt x="1209" y="2909"/>
                    <a:pt x="1277" y="2876"/>
                  </a:cubicBezTo>
                  <a:cubicBezTo>
                    <a:pt x="2059" y="2509"/>
                    <a:pt x="2713" y="1887"/>
                    <a:pt x="3431" y="1360"/>
                  </a:cubicBezTo>
                  <a:cubicBezTo>
                    <a:pt x="3032" y="897"/>
                    <a:pt x="2681" y="115"/>
                    <a:pt x="2202" y="20"/>
                  </a:cubicBezTo>
                  <a:cubicBezTo>
                    <a:pt x="2128" y="6"/>
                    <a:pt x="2053" y="0"/>
                    <a:pt x="19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20"/>
            <p:cNvSpPr/>
            <p:nvPr/>
          </p:nvSpPr>
          <p:spPr>
            <a:xfrm>
              <a:off x="4230635" y="4360301"/>
              <a:ext cx="183059" cy="171716"/>
            </a:xfrm>
            <a:custGeom>
              <a:rect b="b" l="l" r="r" t="t"/>
              <a:pathLst>
                <a:path extrusionOk="0" h="3323" w="3528">
                  <a:moveTo>
                    <a:pt x="1908" y="1"/>
                  </a:moveTo>
                  <a:cubicBezTo>
                    <a:pt x="1812" y="1"/>
                    <a:pt x="1716" y="13"/>
                    <a:pt x="1629" y="36"/>
                  </a:cubicBezTo>
                  <a:cubicBezTo>
                    <a:pt x="543" y="388"/>
                    <a:pt x="1" y="1345"/>
                    <a:pt x="272" y="2478"/>
                  </a:cubicBezTo>
                  <a:cubicBezTo>
                    <a:pt x="352" y="2813"/>
                    <a:pt x="559" y="3117"/>
                    <a:pt x="863" y="3308"/>
                  </a:cubicBezTo>
                  <a:cubicBezTo>
                    <a:pt x="884" y="3318"/>
                    <a:pt x="910" y="3322"/>
                    <a:pt x="939" y="3322"/>
                  </a:cubicBezTo>
                  <a:cubicBezTo>
                    <a:pt x="1147" y="3322"/>
                    <a:pt x="1520" y="3089"/>
                    <a:pt x="1661" y="2893"/>
                  </a:cubicBezTo>
                  <a:cubicBezTo>
                    <a:pt x="2347" y="1983"/>
                    <a:pt x="2969" y="1042"/>
                    <a:pt x="3528" y="244"/>
                  </a:cubicBezTo>
                  <a:cubicBezTo>
                    <a:pt x="3081" y="164"/>
                    <a:pt x="2634" y="84"/>
                    <a:pt x="2187" y="36"/>
                  </a:cubicBezTo>
                  <a:cubicBezTo>
                    <a:pt x="2099" y="13"/>
                    <a:pt x="2004" y="1"/>
                    <a:pt x="19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20"/>
            <p:cNvSpPr/>
            <p:nvPr/>
          </p:nvSpPr>
          <p:spPr>
            <a:xfrm>
              <a:off x="712102" y="-6957"/>
              <a:ext cx="187210" cy="132650"/>
            </a:xfrm>
            <a:custGeom>
              <a:rect b="b" l="l" r="r" t="t"/>
              <a:pathLst>
                <a:path extrusionOk="0" h="2567" w="3608">
                  <a:moveTo>
                    <a:pt x="1586" y="0"/>
                  </a:moveTo>
                  <a:cubicBezTo>
                    <a:pt x="1452" y="0"/>
                    <a:pt x="1322" y="15"/>
                    <a:pt x="1198" y="48"/>
                  </a:cubicBezTo>
                  <a:cubicBezTo>
                    <a:pt x="703" y="192"/>
                    <a:pt x="480" y="1229"/>
                    <a:pt x="1" y="2107"/>
                  </a:cubicBezTo>
                  <a:cubicBezTo>
                    <a:pt x="414" y="2292"/>
                    <a:pt x="751" y="2567"/>
                    <a:pt x="977" y="2567"/>
                  </a:cubicBezTo>
                  <a:cubicBezTo>
                    <a:pt x="1005" y="2567"/>
                    <a:pt x="1030" y="2563"/>
                    <a:pt x="1054" y="2554"/>
                  </a:cubicBezTo>
                  <a:cubicBezTo>
                    <a:pt x="1852" y="2251"/>
                    <a:pt x="2618" y="1868"/>
                    <a:pt x="3352" y="1405"/>
                  </a:cubicBezTo>
                  <a:cubicBezTo>
                    <a:pt x="3560" y="1261"/>
                    <a:pt x="3528" y="783"/>
                    <a:pt x="3608" y="447"/>
                  </a:cubicBezTo>
                  <a:cubicBezTo>
                    <a:pt x="2950" y="316"/>
                    <a:pt x="2217" y="0"/>
                    <a:pt x="158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20"/>
            <p:cNvSpPr/>
            <p:nvPr/>
          </p:nvSpPr>
          <p:spPr>
            <a:xfrm>
              <a:off x="4649677" y="4932846"/>
              <a:ext cx="166455" cy="184480"/>
            </a:xfrm>
            <a:custGeom>
              <a:rect b="b" l="l" r="r" t="t"/>
              <a:pathLst>
                <a:path extrusionOk="0" h="3570" w="3208">
                  <a:moveTo>
                    <a:pt x="3208" y="0"/>
                  </a:moveTo>
                  <a:cubicBezTo>
                    <a:pt x="974" y="64"/>
                    <a:pt x="0" y="1309"/>
                    <a:pt x="511" y="2969"/>
                  </a:cubicBezTo>
                  <a:cubicBezTo>
                    <a:pt x="623" y="3240"/>
                    <a:pt x="830" y="3447"/>
                    <a:pt x="1101" y="3543"/>
                  </a:cubicBezTo>
                  <a:cubicBezTo>
                    <a:pt x="1152" y="3561"/>
                    <a:pt x="1216" y="3570"/>
                    <a:pt x="1286" y="3570"/>
                  </a:cubicBezTo>
                  <a:cubicBezTo>
                    <a:pt x="1522" y="3570"/>
                    <a:pt x="1822" y="3475"/>
                    <a:pt x="1883" y="3352"/>
                  </a:cubicBezTo>
                  <a:cubicBezTo>
                    <a:pt x="2346" y="2314"/>
                    <a:pt x="2729" y="1245"/>
                    <a:pt x="32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20"/>
            <p:cNvSpPr/>
            <p:nvPr/>
          </p:nvSpPr>
          <p:spPr>
            <a:xfrm>
              <a:off x="3419117" y="4798288"/>
              <a:ext cx="135011" cy="162776"/>
            </a:xfrm>
            <a:custGeom>
              <a:rect b="b" l="l" r="r" t="t"/>
              <a:pathLst>
                <a:path extrusionOk="0" h="3150" w="2602">
                  <a:moveTo>
                    <a:pt x="1825" y="0"/>
                  </a:moveTo>
                  <a:cubicBezTo>
                    <a:pt x="1758" y="0"/>
                    <a:pt x="1687" y="6"/>
                    <a:pt x="1613" y="19"/>
                  </a:cubicBezTo>
                  <a:cubicBezTo>
                    <a:pt x="591" y="19"/>
                    <a:pt x="17" y="689"/>
                    <a:pt x="17" y="1806"/>
                  </a:cubicBezTo>
                  <a:cubicBezTo>
                    <a:pt x="1" y="2668"/>
                    <a:pt x="495" y="3067"/>
                    <a:pt x="1293" y="3147"/>
                  </a:cubicBezTo>
                  <a:cubicBezTo>
                    <a:pt x="1308" y="3148"/>
                    <a:pt x="1323" y="3149"/>
                    <a:pt x="1338" y="3149"/>
                  </a:cubicBezTo>
                  <a:cubicBezTo>
                    <a:pt x="1934" y="3149"/>
                    <a:pt x="2601" y="1923"/>
                    <a:pt x="2570" y="865"/>
                  </a:cubicBezTo>
                  <a:cubicBezTo>
                    <a:pt x="2556" y="281"/>
                    <a:pt x="2276" y="0"/>
                    <a:pt x="18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20"/>
            <p:cNvSpPr/>
            <p:nvPr/>
          </p:nvSpPr>
          <p:spPr>
            <a:xfrm>
              <a:off x="1879723" y="3278046"/>
              <a:ext cx="196290" cy="161123"/>
            </a:xfrm>
            <a:custGeom>
              <a:rect b="b" l="l" r="r" t="t"/>
              <a:pathLst>
                <a:path extrusionOk="0" h="3118" w="3783">
                  <a:moveTo>
                    <a:pt x="2418" y="1"/>
                  </a:moveTo>
                  <a:cubicBezTo>
                    <a:pt x="2402" y="1"/>
                    <a:pt x="2389" y="4"/>
                    <a:pt x="2378" y="10"/>
                  </a:cubicBezTo>
                  <a:cubicBezTo>
                    <a:pt x="1997" y="270"/>
                    <a:pt x="1606" y="422"/>
                    <a:pt x="1198" y="422"/>
                  </a:cubicBezTo>
                  <a:cubicBezTo>
                    <a:pt x="855" y="422"/>
                    <a:pt x="500" y="315"/>
                    <a:pt x="128" y="74"/>
                  </a:cubicBezTo>
                  <a:cubicBezTo>
                    <a:pt x="80" y="186"/>
                    <a:pt x="48" y="297"/>
                    <a:pt x="0" y="393"/>
                  </a:cubicBezTo>
                  <a:cubicBezTo>
                    <a:pt x="320" y="872"/>
                    <a:pt x="687" y="1319"/>
                    <a:pt x="1070" y="1734"/>
                  </a:cubicBezTo>
                  <a:cubicBezTo>
                    <a:pt x="1580" y="2228"/>
                    <a:pt x="2385" y="3118"/>
                    <a:pt x="2706" y="3118"/>
                  </a:cubicBezTo>
                  <a:cubicBezTo>
                    <a:pt x="2726" y="3118"/>
                    <a:pt x="2745" y="3114"/>
                    <a:pt x="2761" y="3106"/>
                  </a:cubicBezTo>
                  <a:cubicBezTo>
                    <a:pt x="3783" y="2595"/>
                    <a:pt x="3081" y="1526"/>
                    <a:pt x="3129" y="680"/>
                  </a:cubicBezTo>
                  <a:cubicBezTo>
                    <a:pt x="3129" y="585"/>
                    <a:pt x="3129" y="441"/>
                    <a:pt x="3065" y="393"/>
                  </a:cubicBezTo>
                  <a:cubicBezTo>
                    <a:pt x="2863" y="249"/>
                    <a:pt x="2557" y="1"/>
                    <a:pt x="24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20"/>
            <p:cNvSpPr/>
            <p:nvPr/>
          </p:nvSpPr>
          <p:spPr>
            <a:xfrm>
              <a:off x="2738459" y="3776078"/>
              <a:ext cx="145804" cy="158642"/>
            </a:xfrm>
            <a:custGeom>
              <a:rect b="b" l="l" r="r" t="t"/>
              <a:pathLst>
                <a:path extrusionOk="0" h="3070" w="2810">
                  <a:moveTo>
                    <a:pt x="1983" y="0"/>
                  </a:moveTo>
                  <a:cubicBezTo>
                    <a:pt x="1964" y="0"/>
                    <a:pt x="1947" y="4"/>
                    <a:pt x="1931" y="11"/>
                  </a:cubicBezTo>
                  <a:cubicBezTo>
                    <a:pt x="1229" y="315"/>
                    <a:pt x="639" y="841"/>
                    <a:pt x="0" y="1272"/>
                  </a:cubicBezTo>
                  <a:cubicBezTo>
                    <a:pt x="543" y="1879"/>
                    <a:pt x="990" y="2629"/>
                    <a:pt x="1644" y="3012"/>
                  </a:cubicBezTo>
                  <a:cubicBezTo>
                    <a:pt x="1708" y="3051"/>
                    <a:pt x="1773" y="3069"/>
                    <a:pt x="1837" y="3069"/>
                  </a:cubicBezTo>
                  <a:cubicBezTo>
                    <a:pt x="2303" y="3069"/>
                    <a:pt x="2753" y="2088"/>
                    <a:pt x="2809" y="602"/>
                  </a:cubicBezTo>
                  <a:cubicBezTo>
                    <a:pt x="2618" y="470"/>
                    <a:pt x="2198" y="0"/>
                    <a:pt x="19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20"/>
            <p:cNvSpPr/>
            <p:nvPr/>
          </p:nvSpPr>
          <p:spPr>
            <a:xfrm>
              <a:off x="3424928" y="3901180"/>
              <a:ext cx="132521" cy="193833"/>
            </a:xfrm>
            <a:custGeom>
              <a:rect b="b" l="l" r="r" t="t"/>
              <a:pathLst>
                <a:path extrusionOk="0" h="3751" w="2554">
                  <a:moveTo>
                    <a:pt x="2171" y="0"/>
                  </a:moveTo>
                  <a:cubicBezTo>
                    <a:pt x="910" y="48"/>
                    <a:pt x="0" y="1516"/>
                    <a:pt x="383" y="2634"/>
                  </a:cubicBezTo>
                  <a:cubicBezTo>
                    <a:pt x="527" y="3048"/>
                    <a:pt x="910" y="3384"/>
                    <a:pt x="1181" y="3751"/>
                  </a:cubicBezTo>
                  <a:cubicBezTo>
                    <a:pt x="1485" y="3400"/>
                    <a:pt x="1916" y="3096"/>
                    <a:pt x="2059" y="2697"/>
                  </a:cubicBezTo>
                  <a:cubicBezTo>
                    <a:pt x="2299" y="2011"/>
                    <a:pt x="2458" y="1293"/>
                    <a:pt x="2522" y="575"/>
                  </a:cubicBezTo>
                  <a:cubicBezTo>
                    <a:pt x="2554" y="367"/>
                    <a:pt x="2251" y="128"/>
                    <a:pt x="21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20"/>
            <p:cNvSpPr/>
            <p:nvPr/>
          </p:nvSpPr>
          <p:spPr>
            <a:xfrm>
              <a:off x="2920635" y="3668545"/>
              <a:ext cx="130030" cy="167995"/>
            </a:xfrm>
            <a:custGeom>
              <a:rect b="b" l="l" r="r" t="t"/>
              <a:pathLst>
                <a:path extrusionOk="0" h="3251" w="2506">
                  <a:moveTo>
                    <a:pt x="1195" y="1"/>
                  </a:moveTo>
                  <a:cubicBezTo>
                    <a:pt x="533" y="1"/>
                    <a:pt x="31" y="620"/>
                    <a:pt x="0" y="1741"/>
                  </a:cubicBezTo>
                  <a:cubicBezTo>
                    <a:pt x="224" y="2092"/>
                    <a:pt x="511" y="2779"/>
                    <a:pt x="1022" y="3226"/>
                  </a:cubicBezTo>
                  <a:cubicBezTo>
                    <a:pt x="1041" y="3243"/>
                    <a:pt x="1064" y="3251"/>
                    <a:pt x="1091" y="3251"/>
                  </a:cubicBezTo>
                  <a:cubicBezTo>
                    <a:pt x="1465" y="3251"/>
                    <a:pt x="2506" y="1688"/>
                    <a:pt x="2506" y="943"/>
                  </a:cubicBezTo>
                  <a:cubicBezTo>
                    <a:pt x="2506" y="98"/>
                    <a:pt x="1867" y="34"/>
                    <a:pt x="1245" y="2"/>
                  </a:cubicBezTo>
                  <a:cubicBezTo>
                    <a:pt x="1228" y="1"/>
                    <a:pt x="1212" y="1"/>
                    <a:pt x="11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20"/>
            <p:cNvSpPr/>
            <p:nvPr/>
          </p:nvSpPr>
          <p:spPr>
            <a:xfrm>
              <a:off x="5821397" y="3088300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1491" y="1"/>
                  </a:moveTo>
                  <a:cubicBezTo>
                    <a:pt x="1163" y="1"/>
                    <a:pt x="814" y="272"/>
                    <a:pt x="440" y="272"/>
                  </a:cubicBezTo>
                  <a:cubicBezTo>
                    <a:pt x="297" y="272"/>
                    <a:pt x="151" y="233"/>
                    <a:pt x="0" y="123"/>
                  </a:cubicBezTo>
                  <a:lnTo>
                    <a:pt x="0" y="123"/>
                  </a:lnTo>
                  <a:cubicBezTo>
                    <a:pt x="352" y="1687"/>
                    <a:pt x="878" y="2836"/>
                    <a:pt x="2043" y="3746"/>
                  </a:cubicBezTo>
                  <a:cubicBezTo>
                    <a:pt x="2793" y="2485"/>
                    <a:pt x="2777" y="1544"/>
                    <a:pt x="2027" y="363"/>
                  </a:cubicBezTo>
                  <a:cubicBezTo>
                    <a:pt x="1855" y="88"/>
                    <a:pt x="1677" y="1"/>
                    <a:pt x="14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20"/>
            <p:cNvSpPr/>
            <p:nvPr/>
          </p:nvSpPr>
          <p:spPr>
            <a:xfrm>
              <a:off x="4982535" y="4154536"/>
              <a:ext cx="139992" cy="170217"/>
            </a:xfrm>
            <a:custGeom>
              <a:rect b="b" l="l" r="r" t="t"/>
              <a:pathLst>
                <a:path extrusionOk="0" h="3294" w="2698">
                  <a:moveTo>
                    <a:pt x="2036" y="0"/>
                  </a:moveTo>
                  <a:cubicBezTo>
                    <a:pt x="1872" y="0"/>
                    <a:pt x="1685" y="34"/>
                    <a:pt x="1549" y="77"/>
                  </a:cubicBezTo>
                  <a:cubicBezTo>
                    <a:pt x="783" y="316"/>
                    <a:pt x="49" y="1513"/>
                    <a:pt x="1" y="2646"/>
                  </a:cubicBezTo>
                  <a:cubicBezTo>
                    <a:pt x="65" y="2758"/>
                    <a:pt x="144" y="3077"/>
                    <a:pt x="336" y="3221"/>
                  </a:cubicBezTo>
                  <a:cubicBezTo>
                    <a:pt x="406" y="3269"/>
                    <a:pt x="530" y="3294"/>
                    <a:pt x="657" y="3294"/>
                  </a:cubicBezTo>
                  <a:cubicBezTo>
                    <a:pt x="819" y="3294"/>
                    <a:pt x="984" y="3253"/>
                    <a:pt x="1038" y="3173"/>
                  </a:cubicBezTo>
                  <a:cubicBezTo>
                    <a:pt x="1597" y="2486"/>
                    <a:pt x="2107" y="1752"/>
                    <a:pt x="2570" y="986"/>
                  </a:cubicBezTo>
                  <a:cubicBezTo>
                    <a:pt x="2698" y="779"/>
                    <a:pt x="2554" y="300"/>
                    <a:pt x="2363" y="93"/>
                  </a:cubicBezTo>
                  <a:cubicBezTo>
                    <a:pt x="2303" y="26"/>
                    <a:pt x="2178" y="0"/>
                    <a:pt x="20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1" name="Google Shape;8561;p20"/>
            <p:cNvSpPr/>
            <p:nvPr/>
          </p:nvSpPr>
          <p:spPr>
            <a:xfrm>
              <a:off x="558931" y="4027367"/>
              <a:ext cx="144974" cy="154663"/>
            </a:xfrm>
            <a:custGeom>
              <a:rect b="b" l="l" r="r" t="t"/>
              <a:pathLst>
                <a:path extrusionOk="0" h="2993" w="2794">
                  <a:moveTo>
                    <a:pt x="2059" y="0"/>
                  </a:moveTo>
                  <a:cubicBezTo>
                    <a:pt x="1453" y="0"/>
                    <a:pt x="878" y="255"/>
                    <a:pt x="463" y="702"/>
                  </a:cubicBezTo>
                  <a:cubicBezTo>
                    <a:pt x="1" y="1213"/>
                    <a:pt x="479" y="1724"/>
                    <a:pt x="942" y="2107"/>
                  </a:cubicBezTo>
                  <a:cubicBezTo>
                    <a:pt x="1166" y="2298"/>
                    <a:pt x="1373" y="2522"/>
                    <a:pt x="1612" y="2713"/>
                  </a:cubicBezTo>
                  <a:cubicBezTo>
                    <a:pt x="1859" y="2899"/>
                    <a:pt x="2062" y="2993"/>
                    <a:pt x="2224" y="2993"/>
                  </a:cubicBezTo>
                  <a:cubicBezTo>
                    <a:pt x="2493" y="2993"/>
                    <a:pt x="2648" y="2736"/>
                    <a:pt x="2698" y="2218"/>
                  </a:cubicBezTo>
                  <a:cubicBezTo>
                    <a:pt x="2714" y="1979"/>
                    <a:pt x="2698" y="1740"/>
                    <a:pt x="2698" y="1516"/>
                  </a:cubicBezTo>
                  <a:lnTo>
                    <a:pt x="2714" y="1516"/>
                  </a:lnTo>
                  <a:cubicBezTo>
                    <a:pt x="2714" y="1452"/>
                    <a:pt x="2714" y="1388"/>
                    <a:pt x="2714" y="1325"/>
                  </a:cubicBezTo>
                  <a:cubicBezTo>
                    <a:pt x="2793" y="718"/>
                    <a:pt x="2777" y="16"/>
                    <a:pt x="20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20"/>
            <p:cNvSpPr/>
            <p:nvPr/>
          </p:nvSpPr>
          <p:spPr>
            <a:xfrm>
              <a:off x="5197867" y="2736609"/>
              <a:ext cx="180568" cy="121591"/>
            </a:xfrm>
            <a:custGeom>
              <a:rect b="b" l="l" r="r" t="t"/>
              <a:pathLst>
                <a:path extrusionOk="0" h="2353" w="3480">
                  <a:moveTo>
                    <a:pt x="490" y="0"/>
                  </a:moveTo>
                  <a:cubicBezTo>
                    <a:pt x="379" y="0"/>
                    <a:pt x="269" y="6"/>
                    <a:pt x="160" y="19"/>
                  </a:cubicBezTo>
                  <a:cubicBezTo>
                    <a:pt x="0" y="1375"/>
                    <a:pt x="0" y="1359"/>
                    <a:pt x="1181" y="1695"/>
                  </a:cubicBezTo>
                  <a:cubicBezTo>
                    <a:pt x="1692" y="1854"/>
                    <a:pt x="2155" y="2157"/>
                    <a:pt x="2649" y="2317"/>
                  </a:cubicBezTo>
                  <a:cubicBezTo>
                    <a:pt x="2734" y="2344"/>
                    <a:pt x="2823" y="2352"/>
                    <a:pt x="2914" y="2352"/>
                  </a:cubicBezTo>
                  <a:cubicBezTo>
                    <a:pt x="3096" y="2352"/>
                    <a:pt x="3288" y="2317"/>
                    <a:pt x="3479" y="2317"/>
                  </a:cubicBezTo>
                  <a:cubicBezTo>
                    <a:pt x="3431" y="2062"/>
                    <a:pt x="3463" y="1790"/>
                    <a:pt x="3352" y="1567"/>
                  </a:cubicBezTo>
                  <a:cubicBezTo>
                    <a:pt x="2900" y="664"/>
                    <a:pt x="1651" y="0"/>
                    <a:pt x="4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20"/>
            <p:cNvSpPr/>
            <p:nvPr/>
          </p:nvSpPr>
          <p:spPr>
            <a:xfrm>
              <a:off x="6042489" y="3197745"/>
              <a:ext cx="124271" cy="161174"/>
            </a:xfrm>
            <a:custGeom>
              <a:rect b="b" l="l" r="r" t="t"/>
              <a:pathLst>
                <a:path extrusionOk="0" h="3119" w="2395">
                  <a:moveTo>
                    <a:pt x="926" y="0"/>
                  </a:moveTo>
                  <a:cubicBezTo>
                    <a:pt x="639" y="702"/>
                    <a:pt x="288" y="1404"/>
                    <a:pt x="64" y="2139"/>
                  </a:cubicBezTo>
                  <a:cubicBezTo>
                    <a:pt x="1" y="2410"/>
                    <a:pt x="160" y="3016"/>
                    <a:pt x="304" y="3032"/>
                  </a:cubicBezTo>
                  <a:cubicBezTo>
                    <a:pt x="544" y="3091"/>
                    <a:pt x="787" y="3119"/>
                    <a:pt x="1031" y="3119"/>
                  </a:cubicBezTo>
                  <a:cubicBezTo>
                    <a:pt x="1322" y="3119"/>
                    <a:pt x="1613" y="3079"/>
                    <a:pt x="1900" y="3000"/>
                  </a:cubicBezTo>
                  <a:cubicBezTo>
                    <a:pt x="2139" y="2921"/>
                    <a:pt x="2394" y="2282"/>
                    <a:pt x="2299" y="2027"/>
                  </a:cubicBezTo>
                  <a:cubicBezTo>
                    <a:pt x="2059" y="1341"/>
                    <a:pt x="1612" y="718"/>
                    <a:pt x="1261" y="64"/>
                  </a:cubicBezTo>
                  <a:lnTo>
                    <a:pt x="9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20"/>
            <p:cNvSpPr/>
            <p:nvPr/>
          </p:nvSpPr>
          <p:spPr>
            <a:xfrm>
              <a:off x="1439199" y="3306570"/>
              <a:ext cx="128370" cy="150994"/>
            </a:xfrm>
            <a:custGeom>
              <a:rect b="b" l="l" r="r" t="t"/>
              <a:pathLst>
                <a:path extrusionOk="0" h="2922" w="2474">
                  <a:moveTo>
                    <a:pt x="96" y="1"/>
                  </a:moveTo>
                  <a:cubicBezTo>
                    <a:pt x="96" y="815"/>
                    <a:pt x="0" y="1565"/>
                    <a:pt x="160" y="2235"/>
                  </a:cubicBezTo>
                  <a:cubicBezTo>
                    <a:pt x="224" y="2554"/>
                    <a:pt x="814" y="2889"/>
                    <a:pt x="1181" y="2921"/>
                  </a:cubicBezTo>
                  <a:cubicBezTo>
                    <a:pt x="1187" y="2922"/>
                    <a:pt x="1192" y="2922"/>
                    <a:pt x="1198" y="2922"/>
                  </a:cubicBezTo>
                  <a:cubicBezTo>
                    <a:pt x="1487" y="2922"/>
                    <a:pt x="1949" y="2532"/>
                    <a:pt x="2059" y="2235"/>
                  </a:cubicBezTo>
                  <a:cubicBezTo>
                    <a:pt x="2474" y="1054"/>
                    <a:pt x="1899" y="400"/>
                    <a:pt x="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20"/>
            <p:cNvSpPr/>
            <p:nvPr/>
          </p:nvSpPr>
          <p:spPr>
            <a:xfrm>
              <a:off x="2949588" y="3149895"/>
              <a:ext cx="117681" cy="145982"/>
            </a:xfrm>
            <a:custGeom>
              <a:rect b="b" l="l" r="r" t="t"/>
              <a:pathLst>
                <a:path extrusionOk="0" h="2825" w="2268">
                  <a:moveTo>
                    <a:pt x="224" y="0"/>
                  </a:moveTo>
                  <a:cubicBezTo>
                    <a:pt x="160" y="703"/>
                    <a:pt x="1" y="1373"/>
                    <a:pt x="33" y="2043"/>
                  </a:cubicBezTo>
                  <a:cubicBezTo>
                    <a:pt x="85" y="2698"/>
                    <a:pt x="475" y="2825"/>
                    <a:pt x="904" y="2825"/>
                  </a:cubicBezTo>
                  <a:cubicBezTo>
                    <a:pt x="1134" y="2825"/>
                    <a:pt x="1375" y="2788"/>
                    <a:pt x="1581" y="2777"/>
                  </a:cubicBezTo>
                  <a:cubicBezTo>
                    <a:pt x="1804" y="2761"/>
                    <a:pt x="2187" y="2251"/>
                    <a:pt x="2203" y="1932"/>
                  </a:cubicBezTo>
                  <a:cubicBezTo>
                    <a:pt x="2267" y="1213"/>
                    <a:pt x="1182" y="176"/>
                    <a:pt x="2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20"/>
            <p:cNvSpPr/>
            <p:nvPr/>
          </p:nvSpPr>
          <p:spPr>
            <a:xfrm>
              <a:off x="799895" y="3951200"/>
              <a:ext cx="203762" cy="135647"/>
            </a:xfrm>
            <a:custGeom>
              <a:rect b="b" l="l" r="r" t="t"/>
              <a:pathLst>
                <a:path extrusionOk="0" h="2625" w="3927">
                  <a:moveTo>
                    <a:pt x="3530" y="1"/>
                  </a:moveTo>
                  <a:cubicBezTo>
                    <a:pt x="2711" y="1"/>
                    <a:pt x="2178" y="498"/>
                    <a:pt x="1597" y="900"/>
                  </a:cubicBezTo>
                  <a:cubicBezTo>
                    <a:pt x="1277" y="1123"/>
                    <a:pt x="878" y="1251"/>
                    <a:pt x="543" y="1442"/>
                  </a:cubicBezTo>
                  <a:cubicBezTo>
                    <a:pt x="336" y="1602"/>
                    <a:pt x="160" y="1761"/>
                    <a:pt x="1" y="1953"/>
                  </a:cubicBezTo>
                  <a:cubicBezTo>
                    <a:pt x="217" y="2184"/>
                    <a:pt x="463" y="2625"/>
                    <a:pt x="652" y="2625"/>
                  </a:cubicBezTo>
                  <a:cubicBezTo>
                    <a:pt x="658" y="2625"/>
                    <a:pt x="665" y="2624"/>
                    <a:pt x="671" y="2623"/>
                  </a:cubicBezTo>
                  <a:cubicBezTo>
                    <a:pt x="2171" y="2384"/>
                    <a:pt x="3145" y="1426"/>
                    <a:pt x="3927" y="38"/>
                  </a:cubicBezTo>
                  <a:cubicBezTo>
                    <a:pt x="3787" y="12"/>
                    <a:pt x="3655" y="1"/>
                    <a:pt x="35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20"/>
            <p:cNvSpPr/>
            <p:nvPr/>
          </p:nvSpPr>
          <p:spPr>
            <a:xfrm>
              <a:off x="222752" y="2869049"/>
              <a:ext cx="146582" cy="123400"/>
            </a:xfrm>
            <a:custGeom>
              <a:rect b="b" l="l" r="r" t="t"/>
              <a:pathLst>
                <a:path extrusionOk="0" h="2388" w="2825">
                  <a:moveTo>
                    <a:pt x="1107" y="1"/>
                  </a:moveTo>
                  <a:cubicBezTo>
                    <a:pt x="1005" y="1"/>
                    <a:pt x="906" y="13"/>
                    <a:pt x="814" y="41"/>
                  </a:cubicBezTo>
                  <a:cubicBezTo>
                    <a:pt x="431" y="137"/>
                    <a:pt x="208" y="983"/>
                    <a:pt x="48" y="1541"/>
                  </a:cubicBezTo>
                  <a:cubicBezTo>
                    <a:pt x="0" y="1733"/>
                    <a:pt x="367" y="2036"/>
                    <a:pt x="607" y="2387"/>
                  </a:cubicBezTo>
                  <a:cubicBezTo>
                    <a:pt x="1436" y="1893"/>
                    <a:pt x="2107" y="1541"/>
                    <a:pt x="2729" y="1111"/>
                  </a:cubicBezTo>
                  <a:cubicBezTo>
                    <a:pt x="2825" y="1031"/>
                    <a:pt x="2745" y="488"/>
                    <a:pt x="2665" y="456"/>
                  </a:cubicBezTo>
                  <a:cubicBezTo>
                    <a:pt x="2165" y="272"/>
                    <a:pt x="1589" y="1"/>
                    <a:pt x="1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20"/>
            <p:cNvSpPr/>
            <p:nvPr/>
          </p:nvSpPr>
          <p:spPr>
            <a:xfrm>
              <a:off x="453755" y="4941062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27" y="1"/>
                  </a:moveTo>
                  <a:cubicBezTo>
                    <a:pt x="352" y="352"/>
                    <a:pt x="96" y="687"/>
                    <a:pt x="17" y="1054"/>
                  </a:cubicBezTo>
                  <a:cubicBezTo>
                    <a:pt x="1" y="1341"/>
                    <a:pt x="96" y="1629"/>
                    <a:pt x="320" y="1836"/>
                  </a:cubicBezTo>
                  <a:cubicBezTo>
                    <a:pt x="703" y="2139"/>
                    <a:pt x="1166" y="2475"/>
                    <a:pt x="1613" y="2506"/>
                  </a:cubicBezTo>
                  <a:cubicBezTo>
                    <a:pt x="1628" y="2508"/>
                    <a:pt x="1644" y="2509"/>
                    <a:pt x="1660" y="2509"/>
                  </a:cubicBezTo>
                  <a:cubicBezTo>
                    <a:pt x="2002" y="2509"/>
                    <a:pt x="2408" y="2190"/>
                    <a:pt x="2698" y="1916"/>
                  </a:cubicBezTo>
                  <a:cubicBezTo>
                    <a:pt x="2825" y="1788"/>
                    <a:pt x="2794" y="1230"/>
                    <a:pt x="2682" y="1150"/>
                  </a:cubicBezTo>
                  <a:cubicBezTo>
                    <a:pt x="2091" y="847"/>
                    <a:pt x="1485" y="575"/>
                    <a:pt x="878" y="336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20"/>
            <p:cNvSpPr/>
            <p:nvPr/>
          </p:nvSpPr>
          <p:spPr>
            <a:xfrm>
              <a:off x="5967149" y="4694992"/>
              <a:ext cx="198781" cy="89346"/>
            </a:xfrm>
            <a:custGeom>
              <a:rect b="b" l="l" r="r" t="t"/>
              <a:pathLst>
                <a:path extrusionOk="0" h="1729" w="3831">
                  <a:moveTo>
                    <a:pt x="3084" y="1"/>
                  </a:moveTo>
                  <a:cubicBezTo>
                    <a:pt x="1984" y="1"/>
                    <a:pt x="1004" y="412"/>
                    <a:pt x="80" y="949"/>
                  </a:cubicBezTo>
                  <a:lnTo>
                    <a:pt x="0" y="1379"/>
                  </a:lnTo>
                  <a:cubicBezTo>
                    <a:pt x="308" y="1487"/>
                    <a:pt x="728" y="1728"/>
                    <a:pt x="959" y="1728"/>
                  </a:cubicBezTo>
                  <a:cubicBezTo>
                    <a:pt x="1004" y="1728"/>
                    <a:pt x="1041" y="1719"/>
                    <a:pt x="1070" y="1699"/>
                  </a:cubicBezTo>
                  <a:cubicBezTo>
                    <a:pt x="1386" y="1472"/>
                    <a:pt x="1623" y="1254"/>
                    <a:pt x="1955" y="1254"/>
                  </a:cubicBezTo>
                  <a:cubicBezTo>
                    <a:pt x="2092" y="1254"/>
                    <a:pt x="2245" y="1291"/>
                    <a:pt x="2426" y="1379"/>
                  </a:cubicBezTo>
                  <a:cubicBezTo>
                    <a:pt x="2477" y="1403"/>
                    <a:pt x="2536" y="1414"/>
                    <a:pt x="2601" y="1414"/>
                  </a:cubicBezTo>
                  <a:cubicBezTo>
                    <a:pt x="2882" y="1414"/>
                    <a:pt x="3268" y="1216"/>
                    <a:pt x="3527" y="1060"/>
                  </a:cubicBezTo>
                  <a:cubicBezTo>
                    <a:pt x="3719" y="933"/>
                    <a:pt x="3799" y="566"/>
                    <a:pt x="3830" y="294"/>
                  </a:cubicBezTo>
                  <a:cubicBezTo>
                    <a:pt x="3830" y="199"/>
                    <a:pt x="3495" y="7"/>
                    <a:pt x="3320" y="7"/>
                  </a:cubicBezTo>
                  <a:cubicBezTo>
                    <a:pt x="3241" y="3"/>
                    <a:pt x="3162" y="1"/>
                    <a:pt x="30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20"/>
            <p:cNvSpPr/>
            <p:nvPr/>
          </p:nvSpPr>
          <p:spPr>
            <a:xfrm>
              <a:off x="4854217" y="4819836"/>
              <a:ext cx="127539" cy="166135"/>
            </a:xfrm>
            <a:custGeom>
              <a:rect b="b" l="l" r="r" t="t"/>
              <a:pathLst>
                <a:path extrusionOk="0" h="3215" w="2458">
                  <a:moveTo>
                    <a:pt x="1596" y="1"/>
                  </a:moveTo>
                  <a:cubicBezTo>
                    <a:pt x="862" y="368"/>
                    <a:pt x="0" y="2395"/>
                    <a:pt x="383" y="2985"/>
                  </a:cubicBezTo>
                  <a:cubicBezTo>
                    <a:pt x="482" y="3133"/>
                    <a:pt x="932" y="3214"/>
                    <a:pt x="1147" y="3214"/>
                  </a:cubicBezTo>
                  <a:cubicBezTo>
                    <a:pt x="1211" y="3214"/>
                    <a:pt x="1254" y="3207"/>
                    <a:pt x="1261" y="3193"/>
                  </a:cubicBezTo>
                  <a:cubicBezTo>
                    <a:pt x="1692" y="2203"/>
                    <a:pt x="2458" y="1230"/>
                    <a:pt x="15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20"/>
            <p:cNvSpPr/>
            <p:nvPr/>
          </p:nvSpPr>
          <p:spPr>
            <a:xfrm>
              <a:off x="5045474" y="3202603"/>
              <a:ext cx="104398" cy="121385"/>
            </a:xfrm>
            <a:custGeom>
              <a:rect b="b" l="l" r="r" t="t"/>
              <a:pathLst>
                <a:path extrusionOk="0" h="2349" w="2012">
                  <a:moveTo>
                    <a:pt x="921" y="1"/>
                  </a:moveTo>
                  <a:cubicBezTo>
                    <a:pt x="902" y="1"/>
                    <a:pt x="882" y="1"/>
                    <a:pt x="862" y="2"/>
                  </a:cubicBezTo>
                  <a:cubicBezTo>
                    <a:pt x="527" y="18"/>
                    <a:pt x="192" y="353"/>
                    <a:pt x="1" y="465"/>
                  </a:cubicBezTo>
                  <a:cubicBezTo>
                    <a:pt x="1" y="1545"/>
                    <a:pt x="584" y="2349"/>
                    <a:pt x="1149" y="2349"/>
                  </a:cubicBezTo>
                  <a:cubicBezTo>
                    <a:pt x="1160" y="2349"/>
                    <a:pt x="1171" y="2348"/>
                    <a:pt x="1182" y="2348"/>
                  </a:cubicBezTo>
                  <a:cubicBezTo>
                    <a:pt x="1868" y="2332"/>
                    <a:pt x="2011" y="1885"/>
                    <a:pt x="1980" y="1326"/>
                  </a:cubicBezTo>
                  <a:cubicBezTo>
                    <a:pt x="1964" y="626"/>
                    <a:pt x="1705" y="1"/>
                    <a:pt x="9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20"/>
            <p:cNvSpPr/>
            <p:nvPr/>
          </p:nvSpPr>
          <p:spPr>
            <a:xfrm>
              <a:off x="1994809" y="4295347"/>
              <a:ext cx="116851" cy="131306"/>
            </a:xfrm>
            <a:custGeom>
              <a:rect b="b" l="l" r="r" t="t"/>
              <a:pathLst>
                <a:path extrusionOk="0" h="2541" w="2252">
                  <a:moveTo>
                    <a:pt x="1421" y="1"/>
                  </a:moveTo>
                  <a:cubicBezTo>
                    <a:pt x="958" y="480"/>
                    <a:pt x="416" y="894"/>
                    <a:pt x="97" y="1453"/>
                  </a:cubicBezTo>
                  <a:cubicBezTo>
                    <a:pt x="1" y="1629"/>
                    <a:pt x="527" y="2347"/>
                    <a:pt x="895" y="2506"/>
                  </a:cubicBezTo>
                  <a:cubicBezTo>
                    <a:pt x="952" y="2530"/>
                    <a:pt x="1013" y="2541"/>
                    <a:pt x="1074" y="2541"/>
                  </a:cubicBezTo>
                  <a:cubicBezTo>
                    <a:pt x="1554" y="2541"/>
                    <a:pt x="2110" y="1866"/>
                    <a:pt x="2251" y="1230"/>
                  </a:cubicBezTo>
                  <a:lnTo>
                    <a:pt x="142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20"/>
            <p:cNvSpPr/>
            <p:nvPr/>
          </p:nvSpPr>
          <p:spPr>
            <a:xfrm>
              <a:off x="2629132" y="4942716"/>
              <a:ext cx="143313" cy="93480"/>
            </a:xfrm>
            <a:custGeom>
              <a:rect b="b" l="l" r="r" t="t"/>
              <a:pathLst>
                <a:path extrusionOk="0" h="1809" w="2762">
                  <a:moveTo>
                    <a:pt x="1166" y="1"/>
                  </a:moveTo>
                  <a:cubicBezTo>
                    <a:pt x="799" y="224"/>
                    <a:pt x="320" y="384"/>
                    <a:pt x="112" y="719"/>
                  </a:cubicBezTo>
                  <a:cubicBezTo>
                    <a:pt x="1" y="894"/>
                    <a:pt x="320" y="1517"/>
                    <a:pt x="591" y="1676"/>
                  </a:cubicBezTo>
                  <a:cubicBezTo>
                    <a:pt x="760" y="1769"/>
                    <a:pt x="977" y="1808"/>
                    <a:pt x="1199" y="1808"/>
                  </a:cubicBezTo>
                  <a:cubicBezTo>
                    <a:pt x="1397" y="1808"/>
                    <a:pt x="1599" y="1777"/>
                    <a:pt x="1772" y="1724"/>
                  </a:cubicBezTo>
                  <a:cubicBezTo>
                    <a:pt x="2075" y="1645"/>
                    <a:pt x="2474" y="1357"/>
                    <a:pt x="2554" y="1086"/>
                  </a:cubicBezTo>
                  <a:cubicBezTo>
                    <a:pt x="2762" y="368"/>
                    <a:pt x="2394" y="128"/>
                    <a:pt x="1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20"/>
            <p:cNvSpPr/>
            <p:nvPr/>
          </p:nvSpPr>
          <p:spPr>
            <a:xfrm>
              <a:off x="1785340" y="4069378"/>
              <a:ext cx="128370" cy="113065"/>
            </a:xfrm>
            <a:custGeom>
              <a:rect b="b" l="l" r="r" t="t"/>
              <a:pathLst>
                <a:path extrusionOk="0" h="2188" w="2474">
                  <a:moveTo>
                    <a:pt x="415" y="1"/>
                  </a:moveTo>
                  <a:lnTo>
                    <a:pt x="0" y="192"/>
                  </a:lnTo>
                  <a:cubicBezTo>
                    <a:pt x="32" y="847"/>
                    <a:pt x="80" y="1517"/>
                    <a:pt x="112" y="2187"/>
                  </a:cubicBezTo>
                  <a:lnTo>
                    <a:pt x="2410" y="1804"/>
                  </a:lnTo>
                  <a:cubicBezTo>
                    <a:pt x="2442" y="1661"/>
                    <a:pt x="2458" y="1517"/>
                    <a:pt x="2474" y="1357"/>
                  </a:cubicBezTo>
                  <a:lnTo>
                    <a:pt x="4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20"/>
            <p:cNvSpPr/>
            <p:nvPr/>
          </p:nvSpPr>
          <p:spPr>
            <a:xfrm>
              <a:off x="2227524" y="3738718"/>
              <a:ext cx="149073" cy="64387"/>
            </a:xfrm>
            <a:custGeom>
              <a:rect b="b" l="l" r="r" t="t"/>
              <a:pathLst>
                <a:path extrusionOk="0" h="1246" w="2873">
                  <a:moveTo>
                    <a:pt x="1405" y="0"/>
                  </a:moveTo>
                  <a:cubicBezTo>
                    <a:pt x="974" y="48"/>
                    <a:pt x="527" y="144"/>
                    <a:pt x="112" y="272"/>
                  </a:cubicBezTo>
                  <a:cubicBezTo>
                    <a:pt x="16" y="320"/>
                    <a:pt x="0" y="942"/>
                    <a:pt x="16" y="942"/>
                  </a:cubicBezTo>
                  <a:cubicBezTo>
                    <a:pt x="782" y="1086"/>
                    <a:pt x="1548" y="1197"/>
                    <a:pt x="2330" y="1245"/>
                  </a:cubicBezTo>
                  <a:cubicBezTo>
                    <a:pt x="2334" y="1245"/>
                    <a:pt x="2338" y="1246"/>
                    <a:pt x="2342" y="1246"/>
                  </a:cubicBezTo>
                  <a:cubicBezTo>
                    <a:pt x="2522" y="1246"/>
                    <a:pt x="2873" y="908"/>
                    <a:pt x="2857" y="814"/>
                  </a:cubicBezTo>
                  <a:cubicBezTo>
                    <a:pt x="2777" y="543"/>
                    <a:pt x="2602" y="304"/>
                    <a:pt x="2362" y="160"/>
                  </a:cubicBezTo>
                  <a:cubicBezTo>
                    <a:pt x="2107" y="16"/>
                    <a:pt x="1772" y="48"/>
                    <a:pt x="14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20"/>
            <p:cNvSpPr/>
            <p:nvPr/>
          </p:nvSpPr>
          <p:spPr>
            <a:xfrm>
              <a:off x="988921" y="3489754"/>
              <a:ext cx="118874" cy="100818"/>
            </a:xfrm>
            <a:custGeom>
              <a:rect b="b" l="l" r="r" t="t"/>
              <a:pathLst>
                <a:path extrusionOk="0" h="1951" w="2291">
                  <a:moveTo>
                    <a:pt x="404" y="1"/>
                  </a:moveTo>
                  <a:cubicBezTo>
                    <a:pt x="287" y="1"/>
                    <a:pt x="167" y="5"/>
                    <a:pt x="44" y="15"/>
                  </a:cubicBezTo>
                  <a:cubicBezTo>
                    <a:pt x="0" y="1057"/>
                    <a:pt x="348" y="1951"/>
                    <a:pt x="752" y="1951"/>
                  </a:cubicBezTo>
                  <a:cubicBezTo>
                    <a:pt x="787" y="1951"/>
                    <a:pt x="822" y="1944"/>
                    <a:pt x="858" y="1930"/>
                  </a:cubicBezTo>
                  <a:cubicBezTo>
                    <a:pt x="1353" y="1754"/>
                    <a:pt x="1927" y="1323"/>
                    <a:pt x="2103" y="876"/>
                  </a:cubicBezTo>
                  <a:cubicBezTo>
                    <a:pt x="2290" y="387"/>
                    <a:pt x="1489" y="1"/>
                    <a:pt x="4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20"/>
            <p:cNvSpPr/>
            <p:nvPr/>
          </p:nvSpPr>
          <p:spPr>
            <a:xfrm>
              <a:off x="3612916" y="4483285"/>
              <a:ext cx="141653" cy="94979"/>
            </a:xfrm>
            <a:custGeom>
              <a:rect b="b" l="l" r="r" t="t"/>
              <a:pathLst>
                <a:path extrusionOk="0" h="1838" w="2730">
                  <a:moveTo>
                    <a:pt x="638" y="1"/>
                  </a:moveTo>
                  <a:cubicBezTo>
                    <a:pt x="401" y="1"/>
                    <a:pt x="183" y="111"/>
                    <a:pt x="48" y="306"/>
                  </a:cubicBezTo>
                  <a:cubicBezTo>
                    <a:pt x="0" y="545"/>
                    <a:pt x="80" y="784"/>
                    <a:pt x="256" y="944"/>
                  </a:cubicBezTo>
                  <a:cubicBezTo>
                    <a:pt x="878" y="1279"/>
                    <a:pt x="1532" y="1519"/>
                    <a:pt x="2298" y="1838"/>
                  </a:cubicBezTo>
                  <a:cubicBezTo>
                    <a:pt x="2474" y="1566"/>
                    <a:pt x="2729" y="1327"/>
                    <a:pt x="2729" y="1104"/>
                  </a:cubicBezTo>
                  <a:cubicBezTo>
                    <a:pt x="2729" y="848"/>
                    <a:pt x="2522" y="449"/>
                    <a:pt x="2330" y="370"/>
                  </a:cubicBezTo>
                  <a:cubicBezTo>
                    <a:pt x="1788" y="178"/>
                    <a:pt x="1245" y="50"/>
                    <a:pt x="686" y="2"/>
                  </a:cubicBezTo>
                  <a:cubicBezTo>
                    <a:pt x="670" y="1"/>
                    <a:pt x="654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20"/>
            <p:cNvSpPr/>
            <p:nvPr/>
          </p:nvSpPr>
          <p:spPr>
            <a:xfrm>
              <a:off x="2113216" y="3384081"/>
              <a:ext cx="110209" cy="185617"/>
            </a:xfrm>
            <a:custGeom>
              <a:rect b="b" l="l" r="r" t="t"/>
              <a:pathLst>
                <a:path extrusionOk="0" h="3592" w="2124">
                  <a:moveTo>
                    <a:pt x="2124" y="1"/>
                  </a:moveTo>
                  <a:lnTo>
                    <a:pt x="2124" y="1"/>
                  </a:lnTo>
                  <a:cubicBezTo>
                    <a:pt x="895" y="480"/>
                    <a:pt x="1" y="2554"/>
                    <a:pt x="480" y="3592"/>
                  </a:cubicBezTo>
                  <a:cubicBezTo>
                    <a:pt x="1629" y="2698"/>
                    <a:pt x="1900" y="1437"/>
                    <a:pt x="212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20"/>
            <p:cNvSpPr/>
            <p:nvPr/>
          </p:nvSpPr>
          <p:spPr>
            <a:xfrm>
              <a:off x="3203110" y="4403294"/>
              <a:ext cx="109223" cy="112290"/>
            </a:xfrm>
            <a:custGeom>
              <a:rect b="b" l="l" r="r" t="t"/>
              <a:pathLst>
                <a:path extrusionOk="0" h="2173" w="2105">
                  <a:moveTo>
                    <a:pt x="843" y="0"/>
                  </a:moveTo>
                  <a:cubicBezTo>
                    <a:pt x="656" y="0"/>
                    <a:pt x="0" y="679"/>
                    <a:pt x="62" y="864"/>
                  </a:cubicBezTo>
                  <a:cubicBezTo>
                    <a:pt x="206" y="1359"/>
                    <a:pt x="669" y="1742"/>
                    <a:pt x="1004" y="2173"/>
                  </a:cubicBezTo>
                  <a:lnTo>
                    <a:pt x="1435" y="2125"/>
                  </a:lnTo>
                  <a:cubicBezTo>
                    <a:pt x="1642" y="1742"/>
                    <a:pt x="2105" y="1231"/>
                    <a:pt x="1993" y="976"/>
                  </a:cubicBezTo>
                  <a:cubicBezTo>
                    <a:pt x="1818" y="561"/>
                    <a:pt x="1307" y="178"/>
                    <a:pt x="860" y="2"/>
                  </a:cubicBezTo>
                  <a:cubicBezTo>
                    <a:pt x="855" y="1"/>
                    <a:pt x="849" y="0"/>
                    <a:pt x="8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20"/>
            <p:cNvSpPr/>
            <p:nvPr/>
          </p:nvSpPr>
          <p:spPr>
            <a:xfrm>
              <a:off x="3617015" y="3197745"/>
              <a:ext cx="162356" cy="104745"/>
            </a:xfrm>
            <a:custGeom>
              <a:rect b="b" l="l" r="r" t="t"/>
              <a:pathLst>
                <a:path extrusionOk="0" h="2027" w="3129">
                  <a:moveTo>
                    <a:pt x="1" y="0"/>
                  </a:moveTo>
                  <a:lnTo>
                    <a:pt x="1" y="0"/>
                  </a:lnTo>
                  <a:cubicBezTo>
                    <a:pt x="591" y="1277"/>
                    <a:pt x="1246" y="1995"/>
                    <a:pt x="2379" y="2027"/>
                  </a:cubicBezTo>
                  <a:cubicBezTo>
                    <a:pt x="2618" y="2027"/>
                    <a:pt x="2874" y="1708"/>
                    <a:pt x="3129" y="1548"/>
                  </a:cubicBezTo>
                  <a:cubicBezTo>
                    <a:pt x="2921" y="1325"/>
                    <a:pt x="2762" y="1037"/>
                    <a:pt x="2507" y="910"/>
                  </a:cubicBezTo>
                  <a:cubicBezTo>
                    <a:pt x="2044" y="670"/>
                    <a:pt x="1565" y="463"/>
                    <a:pt x="1070" y="287"/>
                  </a:cubicBezTo>
                  <a:cubicBezTo>
                    <a:pt x="815" y="192"/>
                    <a:pt x="528" y="144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20"/>
            <p:cNvSpPr/>
            <p:nvPr/>
          </p:nvSpPr>
          <p:spPr>
            <a:xfrm>
              <a:off x="2224203" y="3634802"/>
              <a:ext cx="161526" cy="98182"/>
            </a:xfrm>
            <a:custGeom>
              <a:rect b="b" l="l" r="r" t="t"/>
              <a:pathLst>
                <a:path extrusionOk="0" h="1900" w="3113">
                  <a:moveTo>
                    <a:pt x="1774" y="12"/>
                  </a:moveTo>
                  <a:cubicBezTo>
                    <a:pt x="1767" y="12"/>
                    <a:pt x="1761" y="14"/>
                    <a:pt x="1756" y="16"/>
                  </a:cubicBezTo>
                  <a:cubicBezTo>
                    <a:pt x="1150" y="320"/>
                    <a:pt x="128" y="0"/>
                    <a:pt x="32" y="990"/>
                  </a:cubicBezTo>
                  <a:cubicBezTo>
                    <a:pt x="1" y="1261"/>
                    <a:pt x="591" y="1596"/>
                    <a:pt x="910" y="1900"/>
                  </a:cubicBezTo>
                  <a:cubicBezTo>
                    <a:pt x="3113" y="1740"/>
                    <a:pt x="1772" y="1900"/>
                    <a:pt x="2219" y="415"/>
                  </a:cubicBezTo>
                  <a:cubicBezTo>
                    <a:pt x="2249" y="340"/>
                    <a:pt x="1885" y="12"/>
                    <a:pt x="1774" y="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20"/>
            <p:cNvSpPr/>
            <p:nvPr/>
          </p:nvSpPr>
          <p:spPr>
            <a:xfrm>
              <a:off x="3463844" y="3088042"/>
              <a:ext cx="115138" cy="94255"/>
            </a:xfrm>
            <a:custGeom>
              <a:rect b="b" l="l" r="r" t="t"/>
              <a:pathLst>
                <a:path extrusionOk="0" h="1824" w="2219">
                  <a:moveTo>
                    <a:pt x="1724" y="1"/>
                  </a:moveTo>
                  <a:cubicBezTo>
                    <a:pt x="1325" y="80"/>
                    <a:pt x="942" y="96"/>
                    <a:pt x="687" y="224"/>
                  </a:cubicBezTo>
                  <a:cubicBezTo>
                    <a:pt x="431" y="352"/>
                    <a:pt x="1" y="655"/>
                    <a:pt x="32" y="814"/>
                  </a:cubicBezTo>
                  <a:cubicBezTo>
                    <a:pt x="96" y="1150"/>
                    <a:pt x="320" y="1596"/>
                    <a:pt x="607" y="1724"/>
                  </a:cubicBezTo>
                  <a:cubicBezTo>
                    <a:pt x="754" y="1793"/>
                    <a:pt x="880" y="1823"/>
                    <a:pt x="990" y="1823"/>
                  </a:cubicBezTo>
                  <a:cubicBezTo>
                    <a:pt x="1516" y="1823"/>
                    <a:pt x="1684" y="1144"/>
                    <a:pt x="2027" y="814"/>
                  </a:cubicBezTo>
                  <a:cubicBezTo>
                    <a:pt x="2155" y="655"/>
                    <a:pt x="2219" y="431"/>
                    <a:pt x="2171" y="224"/>
                  </a:cubicBezTo>
                  <a:cubicBezTo>
                    <a:pt x="2123" y="112"/>
                    <a:pt x="1852" y="64"/>
                    <a:pt x="17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20"/>
            <p:cNvSpPr/>
            <p:nvPr/>
          </p:nvSpPr>
          <p:spPr>
            <a:xfrm>
              <a:off x="5625990" y="4688791"/>
              <a:ext cx="154884" cy="76376"/>
            </a:xfrm>
            <a:custGeom>
              <a:rect b="b" l="l" r="r" t="t"/>
              <a:pathLst>
                <a:path extrusionOk="0" h="1478" w="2985">
                  <a:moveTo>
                    <a:pt x="1980" y="0"/>
                  </a:moveTo>
                  <a:cubicBezTo>
                    <a:pt x="1400" y="0"/>
                    <a:pt x="717" y="354"/>
                    <a:pt x="0" y="1053"/>
                  </a:cubicBezTo>
                  <a:cubicBezTo>
                    <a:pt x="550" y="1331"/>
                    <a:pt x="966" y="1478"/>
                    <a:pt x="1339" y="1478"/>
                  </a:cubicBezTo>
                  <a:cubicBezTo>
                    <a:pt x="1886" y="1478"/>
                    <a:pt x="2339" y="1161"/>
                    <a:pt x="2984" y="478"/>
                  </a:cubicBezTo>
                  <a:cubicBezTo>
                    <a:pt x="2709" y="158"/>
                    <a:pt x="2368" y="0"/>
                    <a:pt x="19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20"/>
            <p:cNvSpPr/>
            <p:nvPr/>
          </p:nvSpPr>
          <p:spPr>
            <a:xfrm>
              <a:off x="5691368" y="4100744"/>
              <a:ext cx="68803" cy="175695"/>
            </a:xfrm>
            <a:custGeom>
              <a:rect b="b" l="l" r="r" t="t"/>
              <a:pathLst>
                <a:path extrusionOk="0" h="3400" w="1326">
                  <a:moveTo>
                    <a:pt x="1006" y="0"/>
                  </a:moveTo>
                  <a:cubicBezTo>
                    <a:pt x="671" y="511"/>
                    <a:pt x="81" y="990"/>
                    <a:pt x="49" y="1517"/>
                  </a:cubicBezTo>
                  <a:cubicBezTo>
                    <a:pt x="1" y="2123"/>
                    <a:pt x="432" y="2777"/>
                    <a:pt x="655" y="3400"/>
                  </a:cubicBezTo>
                  <a:lnTo>
                    <a:pt x="1022" y="3304"/>
                  </a:lnTo>
                  <a:cubicBezTo>
                    <a:pt x="1118" y="2251"/>
                    <a:pt x="1230" y="1213"/>
                    <a:pt x="1325" y="176"/>
                  </a:cubicBezTo>
                  <a:lnTo>
                    <a:pt x="100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20"/>
            <p:cNvSpPr/>
            <p:nvPr/>
          </p:nvSpPr>
          <p:spPr>
            <a:xfrm>
              <a:off x="1423426" y="4202179"/>
              <a:ext cx="103567" cy="109809"/>
            </a:xfrm>
            <a:custGeom>
              <a:rect b="b" l="l" r="r" t="t"/>
              <a:pathLst>
                <a:path extrusionOk="0" h="2125" w="1996">
                  <a:moveTo>
                    <a:pt x="1469" y="0"/>
                  </a:moveTo>
                  <a:lnTo>
                    <a:pt x="1" y="1038"/>
                  </a:lnTo>
                  <a:cubicBezTo>
                    <a:pt x="452" y="1551"/>
                    <a:pt x="751" y="2124"/>
                    <a:pt x="943" y="2124"/>
                  </a:cubicBezTo>
                  <a:cubicBezTo>
                    <a:pt x="948" y="2124"/>
                    <a:pt x="954" y="2124"/>
                    <a:pt x="959" y="2123"/>
                  </a:cubicBezTo>
                  <a:cubicBezTo>
                    <a:pt x="1645" y="1995"/>
                    <a:pt x="1996" y="1437"/>
                    <a:pt x="1932" y="719"/>
                  </a:cubicBezTo>
                  <a:cubicBezTo>
                    <a:pt x="1900" y="463"/>
                    <a:pt x="1629" y="24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20"/>
            <p:cNvSpPr/>
            <p:nvPr/>
          </p:nvSpPr>
          <p:spPr>
            <a:xfrm>
              <a:off x="152341" y="4090823"/>
              <a:ext cx="76223" cy="131668"/>
            </a:xfrm>
            <a:custGeom>
              <a:rect b="b" l="l" r="r" t="t"/>
              <a:pathLst>
                <a:path extrusionOk="0" h="2548" w="1469">
                  <a:moveTo>
                    <a:pt x="431" y="1"/>
                  </a:moveTo>
                  <a:cubicBezTo>
                    <a:pt x="272" y="639"/>
                    <a:pt x="48" y="1198"/>
                    <a:pt x="16" y="1772"/>
                  </a:cubicBezTo>
                  <a:cubicBezTo>
                    <a:pt x="1" y="2028"/>
                    <a:pt x="304" y="2411"/>
                    <a:pt x="559" y="2538"/>
                  </a:cubicBezTo>
                  <a:cubicBezTo>
                    <a:pt x="573" y="2545"/>
                    <a:pt x="591" y="2548"/>
                    <a:pt x="611" y="2548"/>
                  </a:cubicBezTo>
                  <a:cubicBezTo>
                    <a:pt x="800" y="2548"/>
                    <a:pt x="1233" y="2298"/>
                    <a:pt x="1261" y="2139"/>
                  </a:cubicBezTo>
                  <a:cubicBezTo>
                    <a:pt x="1357" y="1357"/>
                    <a:pt x="1469" y="528"/>
                    <a:pt x="4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20"/>
            <p:cNvSpPr/>
            <p:nvPr/>
          </p:nvSpPr>
          <p:spPr>
            <a:xfrm>
              <a:off x="1249551" y="3704096"/>
              <a:ext cx="106058" cy="200447"/>
            </a:xfrm>
            <a:custGeom>
              <a:rect b="b" l="l" r="r" t="t"/>
              <a:pathLst>
                <a:path extrusionOk="0" h="3879" w="2044">
                  <a:moveTo>
                    <a:pt x="1900" y="0"/>
                  </a:moveTo>
                  <a:lnTo>
                    <a:pt x="1900" y="0"/>
                  </a:lnTo>
                  <a:cubicBezTo>
                    <a:pt x="559" y="702"/>
                    <a:pt x="1" y="2107"/>
                    <a:pt x="400" y="3878"/>
                  </a:cubicBezTo>
                  <a:cubicBezTo>
                    <a:pt x="527" y="3814"/>
                    <a:pt x="639" y="3734"/>
                    <a:pt x="735" y="3639"/>
                  </a:cubicBezTo>
                  <a:cubicBezTo>
                    <a:pt x="1102" y="3192"/>
                    <a:pt x="2043" y="2857"/>
                    <a:pt x="1022" y="2123"/>
                  </a:cubicBezTo>
                  <a:cubicBezTo>
                    <a:pt x="942" y="2059"/>
                    <a:pt x="990" y="1740"/>
                    <a:pt x="1070" y="1580"/>
                  </a:cubicBezTo>
                  <a:cubicBezTo>
                    <a:pt x="1325" y="1053"/>
                    <a:pt x="1628" y="527"/>
                    <a:pt x="19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20"/>
            <p:cNvSpPr/>
            <p:nvPr/>
          </p:nvSpPr>
          <p:spPr>
            <a:xfrm>
              <a:off x="3166581" y="4005923"/>
              <a:ext cx="83695" cy="133632"/>
            </a:xfrm>
            <a:custGeom>
              <a:rect b="b" l="l" r="r" t="t"/>
              <a:pathLst>
                <a:path extrusionOk="0" h="2586" w="1613">
                  <a:moveTo>
                    <a:pt x="1325" y="0"/>
                  </a:moveTo>
                  <a:cubicBezTo>
                    <a:pt x="1006" y="80"/>
                    <a:pt x="447" y="96"/>
                    <a:pt x="399" y="255"/>
                  </a:cubicBezTo>
                  <a:cubicBezTo>
                    <a:pt x="224" y="1021"/>
                    <a:pt x="96" y="1803"/>
                    <a:pt x="0" y="2585"/>
                  </a:cubicBezTo>
                  <a:lnTo>
                    <a:pt x="255" y="2522"/>
                  </a:lnTo>
                  <a:cubicBezTo>
                    <a:pt x="702" y="1995"/>
                    <a:pt x="1117" y="1436"/>
                    <a:pt x="1500" y="862"/>
                  </a:cubicBezTo>
                  <a:cubicBezTo>
                    <a:pt x="1612" y="654"/>
                    <a:pt x="1389" y="287"/>
                    <a:pt x="13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20"/>
            <p:cNvSpPr/>
            <p:nvPr/>
          </p:nvSpPr>
          <p:spPr>
            <a:xfrm>
              <a:off x="2976103" y="4113094"/>
              <a:ext cx="69633" cy="122935"/>
            </a:xfrm>
            <a:custGeom>
              <a:rect b="b" l="l" r="r" t="t"/>
              <a:pathLst>
                <a:path extrusionOk="0" h="2379" w="1342">
                  <a:moveTo>
                    <a:pt x="901" y="0"/>
                  </a:moveTo>
                  <a:cubicBezTo>
                    <a:pt x="898" y="0"/>
                    <a:pt x="896" y="0"/>
                    <a:pt x="894" y="1"/>
                  </a:cubicBezTo>
                  <a:cubicBezTo>
                    <a:pt x="655" y="65"/>
                    <a:pt x="304" y="240"/>
                    <a:pt x="240" y="432"/>
                  </a:cubicBezTo>
                  <a:cubicBezTo>
                    <a:pt x="1" y="1246"/>
                    <a:pt x="160" y="1932"/>
                    <a:pt x="1293" y="2379"/>
                  </a:cubicBezTo>
                  <a:cubicBezTo>
                    <a:pt x="1293" y="1677"/>
                    <a:pt x="1341" y="1102"/>
                    <a:pt x="1277" y="543"/>
                  </a:cubicBezTo>
                  <a:cubicBezTo>
                    <a:pt x="1262" y="356"/>
                    <a:pt x="1001" y="0"/>
                    <a:pt x="9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20"/>
            <p:cNvSpPr/>
            <p:nvPr/>
          </p:nvSpPr>
          <p:spPr>
            <a:xfrm>
              <a:off x="2534749" y="3805532"/>
              <a:ext cx="80374" cy="106399"/>
            </a:xfrm>
            <a:custGeom>
              <a:rect b="b" l="l" r="r" t="t"/>
              <a:pathLst>
                <a:path extrusionOk="0" h="2059" w="1549">
                  <a:moveTo>
                    <a:pt x="639" y="0"/>
                  </a:moveTo>
                  <a:cubicBezTo>
                    <a:pt x="415" y="255"/>
                    <a:pt x="0" y="527"/>
                    <a:pt x="32" y="734"/>
                  </a:cubicBezTo>
                  <a:cubicBezTo>
                    <a:pt x="96" y="1117"/>
                    <a:pt x="415" y="1436"/>
                    <a:pt x="798" y="2059"/>
                  </a:cubicBezTo>
                  <a:cubicBezTo>
                    <a:pt x="1149" y="1500"/>
                    <a:pt x="1548" y="1149"/>
                    <a:pt x="1484" y="974"/>
                  </a:cubicBezTo>
                  <a:cubicBezTo>
                    <a:pt x="1325" y="606"/>
                    <a:pt x="926" y="319"/>
                    <a:pt x="6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20"/>
            <p:cNvSpPr/>
            <p:nvPr/>
          </p:nvSpPr>
          <p:spPr>
            <a:xfrm>
              <a:off x="2851936" y="4386913"/>
              <a:ext cx="91114" cy="87486"/>
            </a:xfrm>
            <a:custGeom>
              <a:rect b="b" l="l" r="r" t="t"/>
              <a:pathLst>
                <a:path extrusionOk="0" h="1693" w="1756">
                  <a:moveTo>
                    <a:pt x="845" y="0"/>
                  </a:moveTo>
                  <a:cubicBezTo>
                    <a:pt x="558" y="351"/>
                    <a:pt x="239" y="686"/>
                    <a:pt x="48" y="1085"/>
                  </a:cubicBezTo>
                  <a:cubicBezTo>
                    <a:pt x="0" y="1195"/>
                    <a:pt x="448" y="1692"/>
                    <a:pt x="493" y="1692"/>
                  </a:cubicBezTo>
                  <a:cubicBezTo>
                    <a:pt x="493" y="1692"/>
                    <a:pt x="494" y="1692"/>
                    <a:pt x="494" y="1692"/>
                  </a:cubicBezTo>
                  <a:cubicBezTo>
                    <a:pt x="941" y="1421"/>
                    <a:pt x="1356" y="1117"/>
                    <a:pt x="1755" y="798"/>
                  </a:cubicBezTo>
                  <a:lnTo>
                    <a:pt x="84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20"/>
            <p:cNvSpPr/>
            <p:nvPr/>
          </p:nvSpPr>
          <p:spPr>
            <a:xfrm>
              <a:off x="1307509" y="316107"/>
              <a:ext cx="433987" cy="662577"/>
            </a:xfrm>
            <a:custGeom>
              <a:rect b="b" l="l" r="r" t="t"/>
              <a:pathLst>
                <a:path extrusionOk="0" h="12822" w="8364">
                  <a:moveTo>
                    <a:pt x="4661" y="0"/>
                  </a:moveTo>
                  <a:cubicBezTo>
                    <a:pt x="4639" y="0"/>
                    <a:pt x="4618" y="2"/>
                    <a:pt x="4597" y="5"/>
                  </a:cubicBezTo>
                  <a:cubicBezTo>
                    <a:pt x="3336" y="164"/>
                    <a:pt x="1118" y="2766"/>
                    <a:pt x="942" y="4026"/>
                  </a:cubicBezTo>
                  <a:cubicBezTo>
                    <a:pt x="831" y="4808"/>
                    <a:pt x="559" y="5558"/>
                    <a:pt x="352" y="6340"/>
                  </a:cubicBezTo>
                  <a:cubicBezTo>
                    <a:pt x="256" y="6755"/>
                    <a:pt x="128" y="7170"/>
                    <a:pt x="1" y="7665"/>
                  </a:cubicBezTo>
                  <a:cubicBezTo>
                    <a:pt x="80" y="7825"/>
                    <a:pt x="112" y="8080"/>
                    <a:pt x="272" y="8224"/>
                  </a:cubicBezTo>
                  <a:cubicBezTo>
                    <a:pt x="1740" y="9660"/>
                    <a:pt x="3240" y="11096"/>
                    <a:pt x="4741" y="12517"/>
                  </a:cubicBezTo>
                  <a:cubicBezTo>
                    <a:pt x="4967" y="12723"/>
                    <a:pt x="5194" y="12821"/>
                    <a:pt x="5404" y="12821"/>
                  </a:cubicBezTo>
                  <a:cubicBezTo>
                    <a:pt x="5697" y="12821"/>
                    <a:pt x="5959" y="12630"/>
                    <a:pt x="6145" y="12277"/>
                  </a:cubicBezTo>
                  <a:cubicBezTo>
                    <a:pt x="6480" y="11591"/>
                    <a:pt x="6767" y="10889"/>
                    <a:pt x="6975" y="10155"/>
                  </a:cubicBezTo>
                  <a:cubicBezTo>
                    <a:pt x="7374" y="8718"/>
                    <a:pt x="7613" y="7234"/>
                    <a:pt x="8060" y="5814"/>
                  </a:cubicBezTo>
                  <a:cubicBezTo>
                    <a:pt x="8347" y="4904"/>
                    <a:pt x="8363" y="4186"/>
                    <a:pt x="7709" y="3420"/>
                  </a:cubicBezTo>
                  <a:cubicBezTo>
                    <a:pt x="6959" y="2542"/>
                    <a:pt x="6400" y="1521"/>
                    <a:pt x="5682" y="611"/>
                  </a:cubicBezTo>
                  <a:cubicBezTo>
                    <a:pt x="5443" y="327"/>
                    <a:pt x="4993" y="0"/>
                    <a:pt x="46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20"/>
            <p:cNvSpPr/>
            <p:nvPr/>
          </p:nvSpPr>
          <p:spPr>
            <a:xfrm>
              <a:off x="3950755" y="2427186"/>
              <a:ext cx="385109" cy="382292"/>
            </a:xfrm>
            <a:custGeom>
              <a:rect b="b" l="l" r="r" t="t"/>
              <a:pathLst>
                <a:path extrusionOk="0" h="7398" w="7422">
                  <a:moveTo>
                    <a:pt x="6064" y="0"/>
                  </a:moveTo>
                  <a:cubicBezTo>
                    <a:pt x="5858" y="0"/>
                    <a:pt x="5622" y="56"/>
                    <a:pt x="5363" y="150"/>
                  </a:cubicBezTo>
                  <a:cubicBezTo>
                    <a:pt x="3559" y="788"/>
                    <a:pt x="1932" y="1666"/>
                    <a:pt x="655" y="3166"/>
                  </a:cubicBezTo>
                  <a:cubicBezTo>
                    <a:pt x="1" y="3948"/>
                    <a:pt x="176" y="5480"/>
                    <a:pt x="1054" y="6007"/>
                  </a:cubicBezTo>
                  <a:cubicBezTo>
                    <a:pt x="1596" y="6326"/>
                    <a:pt x="2139" y="6645"/>
                    <a:pt x="2682" y="6980"/>
                  </a:cubicBezTo>
                  <a:cubicBezTo>
                    <a:pt x="3099" y="7245"/>
                    <a:pt x="3659" y="7397"/>
                    <a:pt x="4172" y="7397"/>
                  </a:cubicBezTo>
                  <a:cubicBezTo>
                    <a:pt x="4679" y="7397"/>
                    <a:pt x="5141" y="7249"/>
                    <a:pt x="5379" y="6917"/>
                  </a:cubicBezTo>
                  <a:cubicBezTo>
                    <a:pt x="6257" y="5672"/>
                    <a:pt x="7422" y="4491"/>
                    <a:pt x="7374" y="2703"/>
                  </a:cubicBezTo>
                  <a:cubicBezTo>
                    <a:pt x="7214" y="2113"/>
                    <a:pt x="7023" y="1522"/>
                    <a:pt x="6911" y="900"/>
                  </a:cubicBezTo>
                  <a:cubicBezTo>
                    <a:pt x="6792" y="243"/>
                    <a:pt x="6492" y="0"/>
                    <a:pt x="60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20"/>
            <p:cNvSpPr/>
            <p:nvPr/>
          </p:nvSpPr>
          <p:spPr>
            <a:xfrm>
              <a:off x="3374390" y="2578849"/>
              <a:ext cx="539163" cy="257548"/>
            </a:xfrm>
            <a:custGeom>
              <a:rect b="b" l="l" r="r" t="t"/>
              <a:pathLst>
                <a:path extrusionOk="0" h="4984" w="10391">
                  <a:moveTo>
                    <a:pt x="3955" y="1"/>
                  </a:moveTo>
                  <a:cubicBezTo>
                    <a:pt x="3166" y="1"/>
                    <a:pt x="2547" y="521"/>
                    <a:pt x="1964" y="1380"/>
                  </a:cubicBezTo>
                  <a:cubicBezTo>
                    <a:pt x="1437" y="2130"/>
                    <a:pt x="687" y="2737"/>
                    <a:pt x="65" y="3423"/>
                  </a:cubicBezTo>
                  <a:cubicBezTo>
                    <a:pt x="1" y="3487"/>
                    <a:pt x="33" y="3646"/>
                    <a:pt x="17" y="3870"/>
                  </a:cubicBezTo>
                  <a:lnTo>
                    <a:pt x="607" y="3598"/>
                  </a:lnTo>
                  <a:lnTo>
                    <a:pt x="607" y="4173"/>
                  </a:lnTo>
                  <a:cubicBezTo>
                    <a:pt x="2028" y="4269"/>
                    <a:pt x="3304" y="4333"/>
                    <a:pt x="4597" y="4444"/>
                  </a:cubicBezTo>
                  <a:cubicBezTo>
                    <a:pt x="5475" y="4508"/>
                    <a:pt x="6321" y="4891"/>
                    <a:pt x="7119" y="4971"/>
                  </a:cubicBezTo>
                  <a:cubicBezTo>
                    <a:pt x="7192" y="4979"/>
                    <a:pt x="7266" y="4983"/>
                    <a:pt x="7341" y="4983"/>
                  </a:cubicBezTo>
                  <a:cubicBezTo>
                    <a:pt x="8253" y="4983"/>
                    <a:pt x="9240" y="4386"/>
                    <a:pt x="10199" y="4061"/>
                  </a:cubicBezTo>
                  <a:cubicBezTo>
                    <a:pt x="10263" y="4029"/>
                    <a:pt x="10295" y="3854"/>
                    <a:pt x="10390" y="3678"/>
                  </a:cubicBezTo>
                  <a:lnTo>
                    <a:pt x="9513" y="3471"/>
                  </a:lnTo>
                  <a:cubicBezTo>
                    <a:pt x="9513" y="1013"/>
                    <a:pt x="8731" y="949"/>
                    <a:pt x="7071" y="614"/>
                  </a:cubicBezTo>
                  <a:cubicBezTo>
                    <a:pt x="6899" y="576"/>
                    <a:pt x="6714" y="568"/>
                    <a:pt x="6527" y="568"/>
                  </a:cubicBezTo>
                  <a:cubicBezTo>
                    <a:pt x="6386" y="568"/>
                    <a:pt x="6243" y="572"/>
                    <a:pt x="6104" y="572"/>
                  </a:cubicBezTo>
                  <a:cubicBezTo>
                    <a:pt x="5809" y="572"/>
                    <a:pt x="5527" y="552"/>
                    <a:pt x="5299" y="423"/>
                  </a:cubicBezTo>
                  <a:cubicBezTo>
                    <a:pt x="4796" y="133"/>
                    <a:pt x="4354" y="1"/>
                    <a:pt x="39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20"/>
            <p:cNvSpPr/>
            <p:nvPr/>
          </p:nvSpPr>
          <p:spPr>
            <a:xfrm>
              <a:off x="2099985" y="2629541"/>
              <a:ext cx="426515" cy="307931"/>
            </a:xfrm>
            <a:custGeom>
              <a:rect b="b" l="l" r="r" t="t"/>
              <a:pathLst>
                <a:path extrusionOk="0" h="5959" w="8220">
                  <a:moveTo>
                    <a:pt x="687" y="0"/>
                  </a:moveTo>
                  <a:cubicBezTo>
                    <a:pt x="543" y="96"/>
                    <a:pt x="224" y="208"/>
                    <a:pt x="96" y="431"/>
                  </a:cubicBezTo>
                  <a:cubicBezTo>
                    <a:pt x="1" y="670"/>
                    <a:pt x="17" y="942"/>
                    <a:pt x="144" y="1165"/>
                  </a:cubicBezTo>
                  <a:cubicBezTo>
                    <a:pt x="368" y="1484"/>
                    <a:pt x="639" y="1788"/>
                    <a:pt x="958" y="2043"/>
                  </a:cubicBezTo>
                  <a:cubicBezTo>
                    <a:pt x="1996" y="2969"/>
                    <a:pt x="3097" y="3846"/>
                    <a:pt x="4086" y="4820"/>
                  </a:cubicBezTo>
                  <a:cubicBezTo>
                    <a:pt x="4883" y="5584"/>
                    <a:pt x="5257" y="5959"/>
                    <a:pt x="5652" y="5959"/>
                  </a:cubicBezTo>
                  <a:cubicBezTo>
                    <a:pt x="6017" y="5959"/>
                    <a:pt x="6400" y="5639"/>
                    <a:pt x="7150" y="5011"/>
                  </a:cubicBezTo>
                  <a:cubicBezTo>
                    <a:pt x="8220" y="4118"/>
                    <a:pt x="8220" y="3048"/>
                    <a:pt x="6975" y="2346"/>
                  </a:cubicBezTo>
                  <a:cubicBezTo>
                    <a:pt x="5794" y="1692"/>
                    <a:pt x="4501" y="1213"/>
                    <a:pt x="3240" y="718"/>
                  </a:cubicBezTo>
                  <a:cubicBezTo>
                    <a:pt x="2458" y="431"/>
                    <a:pt x="1628" y="256"/>
                    <a:pt x="6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20"/>
            <p:cNvSpPr/>
            <p:nvPr/>
          </p:nvSpPr>
          <p:spPr>
            <a:xfrm>
              <a:off x="3146708" y="1869317"/>
              <a:ext cx="300636" cy="293204"/>
            </a:xfrm>
            <a:custGeom>
              <a:rect b="b" l="l" r="r" t="t"/>
              <a:pathLst>
                <a:path extrusionOk="0" h="5674" w="5794">
                  <a:moveTo>
                    <a:pt x="2850" y="0"/>
                  </a:moveTo>
                  <a:cubicBezTo>
                    <a:pt x="2406" y="0"/>
                    <a:pt x="1923" y="127"/>
                    <a:pt x="1564" y="317"/>
                  </a:cubicBezTo>
                  <a:cubicBezTo>
                    <a:pt x="463" y="876"/>
                    <a:pt x="224" y="1993"/>
                    <a:pt x="255" y="3158"/>
                  </a:cubicBezTo>
                  <a:lnTo>
                    <a:pt x="0" y="3301"/>
                  </a:lnTo>
                  <a:cubicBezTo>
                    <a:pt x="335" y="3876"/>
                    <a:pt x="543" y="4658"/>
                    <a:pt x="1053" y="4993"/>
                  </a:cubicBezTo>
                  <a:cubicBezTo>
                    <a:pt x="1660" y="5408"/>
                    <a:pt x="2506" y="5456"/>
                    <a:pt x="3256" y="5615"/>
                  </a:cubicBezTo>
                  <a:cubicBezTo>
                    <a:pt x="3429" y="5653"/>
                    <a:pt x="3593" y="5673"/>
                    <a:pt x="3749" y="5673"/>
                  </a:cubicBezTo>
                  <a:cubicBezTo>
                    <a:pt x="4313" y="5673"/>
                    <a:pt x="4763" y="5411"/>
                    <a:pt x="5075" y="4786"/>
                  </a:cubicBezTo>
                  <a:cubicBezTo>
                    <a:pt x="5793" y="3333"/>
                    <a:pt x="5011" y="700"/>
                    <a:pt x="3479" y="110"/>
                  </a:cubicBezTo>
                  <a:cubicBezTo>
                    <a:pt x="3295" y="34"/>
                    <a:pt x="3078" y="0"/>
                    <a:pt x="28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20"/>
            <p:cNvSpPr/>
            <p:nvPr/>
          </p:nvSpPr>
          <p:spPr>
            <a:xfrm>
              <a:off x="2062885" y="2235528"/>
              <a:ext cx="257414" cy="218430"/>
            </a:xfrm>
            <a:custGeom>
              <a:rect b="b" l="l" r="r" t="t"/>
              <a:pathLst>
                <a:path extrusionOk="0" h="4227" w="4961">
                  <a:moveTo>
                    <a:pt x="3095" y="1"/>
                  </a:moveTo>
                  <a:cubicBezTo>
                    <a:pt x="2812" y="1"/>
                    <a:pt x="2500" y="101"/>
                    <a:pt x="2152" y="348"/>
                  </a:cubicBezTo>
                  <a:cubicBezTo>
                    <a:pt x="1881" y="555"/>
                    <a:pt x="1370" y="412"/>
                    <a:pt x="1003" y="539"/>
                  </a:cubicBezTo>
                  <a:cubicBezTo>
                    <a:pt x="700" y="635"/>
                    <a:pt x="237" y="890"/>
                    <a:pt x="205" y="1114"/>
                  </a:cubicBezTo>
                  <a:cubicBezTo>
                    <a:pt x="1" y="2670"/>
                    <a:pt x="695" y="4227"/>
                    <a:pt x="2424" y="4227"/>
                  </a:cubicBezTo>
                  <a:cubicBezTo>
                    <a:pt x="2450" y="4227"/>
                    <a:pt x="2477" y="4227"/>
                    <a:pt x="2503" y="4226"/>
                  </a:cubicBezTo>
                  <a:cubicBezTo>
                    <a:pt x="2528" y="4226"/>
                    <a:pt x="2553" y="4226"/>
                    <a:pt x="2577" y="4226"/>
                  </a:cubicBezTo>
                  <a:cubicBezTo>
                    <a:pt x="3741" y="4226"/>
                    <a:pt x="4332" y="3848"/>
                    <a:pt x="4801" y="2550"/>
                  </a:cubicBezTo>
                  <a:cubicBezTo>
                    <a:pt x="4961" y="2103"/>
                    <a:pt x="4961" y="1337"/>
                    <a:pt x="4674" y="1018"/>
                  </a:cubicBezTo>
                  <a:cubicBezTo>
                    <a:pt x="4240" y="529"/>
                    <a:pt x="3744" y="1"/>
                    <a:pt x="30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20"/>
            <p:cNvSpPr/>
            <p:nvPr/>
          </p:nvSpPr>
          <p:spPr>
            <a:xfrm>
              <a:off x="3892796" y="2149698"/>
              <a:ext cx="241017" cy="229747"/>
            </a:xfrm>
            <a:custGeom>
              <a:rect b="b" l="l" r="r" t="t"/>
              <a:pathLst>
                <a:path extrusionOk="0" h="4446" w="4645">
                  <a:moveTo>
                    <a:pt x="1236" y="1"/>
                  </a:moveTo>
                  <a:cubicBezTo>
                    <a:pt x="921" y="1"/>
                    <a:pt x="580" y="81"/>
                    <a:pt x="383" y="221"/>
                  </a:cubicBezTo>
                  <a:cubicBezTo>
                    <a:pt x="96" y="445"/>
                    <a:pt x="0" y="1067"/>
                    <a:pt x="16" y="1546"/>
                  </a:cubicBezTo>
                  <a:cubicBezTo>
                    <a:pt x="48" y="2025"/>
                    <a:pt x="320" y="2488"/>
                    <a:pt x="463" y="2950"/>
                  </a:cubicBezTo>
                  <a:cubicBezTo>
                    <a:pt x="770" y="3916"/>
                    <a:pt x="1384" y="4445"/>
                    <a:pt x="2162" y="4445"/>
                  </a:cubicBezTo>
                  <a:cubicBezTo>
                    <a:pt x="2476" y="4445"/>
                    <a:pt x="2818" y="4359"/>
                    <a:pt x="3176" y="4179"/>
                  </a:cubicBezTo>
                  <a:cubicBezTo>
                    <a:pt x="3703" y="3924"/>
                    <a:pt x="4134" y="3493"/>
                    <a:pt x="4645" y="3126"/>
                  </a:cubicBezTo>
                  <a:cubicBezTo>
                    <a:pt x="4198" y="2583"/>
                    <a:pt x="3910" y="2200"/>
                    <a:pt x="3575" y="1849"/>
                  </a:cubicBezTo>
                  <a:cubicBezTo>
                    <a:pt x="3001" y="1243"/>
                    <a:pt x="2490" y="572"/>
                    <a:pt x="1804" y="126"/>
                  </a:cubicBezTo>
                  <a:cubicBezTo>
                    <a:pt x="1666" y="40"/>
                    <a:pt x="1457" y="1"/>
                    <a:pt x="12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20"/>
            <p:cNvSpPr/>
            <p:nvPr/>
          </p:nvSpPr>
          <p:spPr>
            <a:xfrm>
              <a:off x="3405055" y="2241936"/>
              <a:ext cx="271683" cy="202204"/>
            </a:xfrm>
            <a:custGeom>
              <a:rect b="b" l="l" r="r" t="t"/>
              <a:pathLst>
                <a:path extrusionOk="0" h="3913" w="5236">
                  <a:moveTo>
                    <a:pt x="0" y="0"/>
                  </a:moveTo>
                  <a:lnTo>
                    <a:pt x="0" y="0"/>
                  </a:lnTo>
                  <a:cubicBezTo>
                    <a:pt x="431" y="1421"/>
                    <a:pt x="719" y="2458"/>
                    <a:pt x="1070" y="3479"/>
                  </a:cubicBezTo>
                  <a:cubicBezTo>
                    <a:pt x="1130" y="3646"/>
                    <a:pt x="1377" y="3913"/>
                    <a:pt x="1512" y="3913"/>
                  </a:cubicBezTo>
                  <a:cubicBezTo>
                    <a:pt x="1519" y="3913"/>
                    <a:pt x="1526" y="3912"/>
                    <a:pt x="1532" y="3910"/>
                  </a:cubicBezTo>
                  <a:cubicBezTo>
                    <a:pt x="2506" y="3671"/>
                    <a:pt x="3559" y="3527"/>
                    <a:pt x="4421" y="3049"/>
                  </a:cubicBezTo>
                  <a:cubicBezTo>
                    <a:pt x="5187" y="2618"/>
                    <a:pt x="5235" y="1405"/>
                    <a:pt x="4645" y="1229"/>
                  </a:cubicBezTo>
                  <a:cubicBezTo>
                    <a:pt x="3208" y="766"/>
                    <a:pt x="1740" y="447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20"/>
            <p:cNvSpPr/>
            <p:nvPr/>
          </p:nvSpPr>
          <p:spPr>
            <a:xfrm>
              <a:off x="2610089" y="2486818"/>
              <a:ext cx="220314" cy="184841"/>
            </a:xfrm>
            <a:custGeom>
              <a:rect b="b" l="l" r="r" t="t"/>
              <a:pathLst>
                <a:path extrusionOk="0" h="3577" w="4246">
                  <a:moveTo>
                    <a:pt x="1973" y="0"/>
                  </a:moveTo>
                  <a:cubicBezTo>
                    <a:pt x="1867" y="0"/>
                    <a:pt x="1767" y="16"/>
                    <a:pt x="1676" y="49"/>
                  </a:cubicBezTo>
                  <a:cubicBezTo>
                    <a:pt x="974" y="289"/>
                    <a:pt x="543" y="1262"/>
                    <a:pt x="1" y="1916"/>
                  </a:cubicBezTo>
                  <a:cubicBezTo>
                    <a:pt x="222" y="2676"/>
                    <a:pt x="1118" y="3576"/>
                    <a:pt x="1693" y="3576"/>
                  </a:cubicBezTo>
                  <a:cubicBezTo>
                    <a:pt x="1698" y="3576"/>
                    <a:pt x="1703" y="3576"/>
                    <a:pt x="1708" y="3576"/>
                  </a:cubicBezTo>
                  <a:cubicBezTo>
                    <a:pt x="2746" y="3528"/>
                    <a:pt x="4246" y="2395"/>
                    <a:pt x="4246" y="1661"/>
                  </a:cubicBezTo>
                  <a:cubicBezTo>
                    <a:pt x="4246" y="1118"/>
                    <a:pt x="2878" y="0"/>
                    <a:pt x="19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20"/>
            <p:cNvSpPr/>
            <p:nvPr/>
          </p:nvSpPr>
          <p:spPr>
            <a:xfrm>
              <a:off x="1235490" y="1403219"/>
              <a:ext cx="192139" cy="256773"/>
            </a:xfrm>
            <a:custGeom>
              <a:rect b="b" l="l" r="r" t="t"/>
              <a:pathLst>
                <a:path extrusionOk="0" h="4969" w="3703">
                  <a:moveTo>
                    <a:pt x="3463" y="1"/>
                  </a:moveTo>
                  <a:cubicBezTo>
                    <a:pt x="3192" y="81"/>
                    <a:pt x="2857" y="81"/>
                    <a:pt x="2681" y="256"/>
                  </a:cubicBezTo>
                  <a:cubicBezTo>
                    <a:pt x="1899" y="974"/>
                    <a:pt x="1165" y="1740"/>
                    <a:pt x="431" y="2522"/>
                  </a:cubicBezTo>
                  <a:cubicBezTo>
                    <a:pt x="272" y="2682"/>
                    <a:pt x="208" y="2921"/>
                    <a:pt x="0" y="3320"/>
                  </a:cubicBezTo>
                  <a:cubicBezTo>
                    <a:pt x="431" y="3895"/>
                    <a:pt x="910" y="4438"/>
                    <a:pt x="1405" y="4948"/>
                  </a:cubicBezTo>
                  <a:cubicBezTo>
                    <a:pt x="1421" y="4962"/>
                    <a:pt x="1451" y="4969"/>
                    <a:pt x="1489" y="4969"/>
                  </a:cubicBezTo>
                  <a:cubicBezTo>
                    <a:pt x="1711" y="4969"/>
                    <a:pt x="2233" y="4753"/>
                    <a:pt x="2314" y="4549"/>
                  </a:cubicBezTo>
                  <a:cubicBezTo>
                    <a:pt x="2825" y="3368"/>
                    <a:pt x="3240" y="2139"/>
                    <a:pt x="3623" y="911"/>
                  </a:cubicBezTo>
                  <a:cubicBezTo>
                    <a:pt x="3703" y="655"/>
                    <a:pt x="3511" y="304"/>
                    <a:pt x="34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20"/>
            <p:cNvSpPr/>
            <p:nvPr/>
          </p:nvSpPr>
          <p:spPr>
            <a:xfrm>
              <a:off x="3913500" y="2908269"/>
              <a:ext cx="192139" cy="256773"/>
            </a:xfrm>
            <a:custGeom>
              <a:rect b="b" l="l" r="r" t="t"/>
              <a:pathLst>
                <a:path extrusionOk="0" h="4969" w="3703">
                  <a:moveTo>
                    <a:pt x="3464" y="0"/>
                  </a:moveTo>
                  <a:cubicBezTo>
                    <a:pt x="3192" y="80"/>
                    <a:pt x="2857" y="80"/>
                    <a:pt x="2682" y="240"/>
                  </a:cubicBezTo>
                  <a:cubicBezTo>
                    <a:pt x="1900" y="974"/>
                    <a:pt x="1149" y="1740"/>
                    <a:pt x="415" y="2506"/>
                  </a:cubicBezTo>
                  <a:cubicBezTo>
                    <a:pt x="272" y="2666"/>
                    <a:pt x="208" y="2905"/>
                    <a:pt x="0" y="3304"/>
                  </a:cubicBezTo>
                  <a:cubicBezTo>
                    <a:pt x="431" y="3878"/>
                    <a:pt x="910" y="4437"/>
                    <a:pt x="1405" y="4948"/>
                  </a:cubicBezTo>
                  <a:cubicBezTo>
                    <a:pt x="1421" y="4962"/>
                    <a:pt x="1451" y="4968"/>
                    <a:pt x="1489" y="4968"/>
                  </a:cubicBezTo>
                  <a:cubicBezTo>
                    <a:pt x="1711" y="4968"/>
                    <a:pt x="2233" y="4753"/>
                    <a:pt x="2314" y="4549"/>
                  </a:cubicBezTo>
                  <a:cubicBezTo>
                    <a:pt x="2825" y="3352"/>
                    <a:pt x="3240" y="2123"/>
                    <a:pt x="3623" y="894"/>
                  </a:cubicBezTo>
                  <a:cubicBezTo>
                    <a:pt x="3703" y="639"/>
                    <a:pt x="3511" y="304"/>
                    <a:pt x="34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20"/>
            <p:cNvSpPr/>
            <p:nvPr/>
          </p:nvSpPr>
          <p:spPr>
            <a:xfrm>
              <a:off x="2864337" y="2325234"/>
              <a:ext cx="355274" cy="106140"/>
            </a:xfrm>
            <a:custGeom>
              <a:rect b="b" l="l" r="r" t="t"/>
              <a:pathLst>
                <a:path extrusionOk="0" h="2054" w="6847">
                  <a:moveTo>
                    <a:pt x="96" y="0"/>
                  </a:moveTo>
                  <a:lnTo>
                    <a:pt x="0" y="447"/>
                  </a:lnTo>
                  <a:cubicBezTo>
                    <a:pt x="878" y="750"/>
                    <a:pt x="1756" y="1085"/>
                    <a:pt x="2649" y="1325"/>
                  </a:cubicBezTo>
                  <a:cubicBezTo>
                    <a:pt x="3176" y="1484"/>
                    <a:pt x="3782" y="1421"/>
                    <a:pt x="4309" y="1612"/>
                  </a:cubicBezTo>
                  <a:cubicBezTo>
                    <a:pt x="5052" y="1881"/>
                    <a:pt x="5522" y="2054"/>
                    <a:pt x="5845" y="2054"/>
                  </a:cubicBezTo>
                  <a:cubicBezTo>
                    <a:pt x="6404" y="2054"/>
                    <a:pt x="6523" y="1538"/>
                    <a:pt x="6847" y="112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20"/>
            <p:cNvSpPr/>
            <p:nvPr/>
          </p:nvSpPr>
          <p:spPr>
            <a:xfrm>
              <a:off x="3824876" y="2461084"/>
              <a:ext cx="183889" cy="171716"/>
            </a:xfrm>
            <a:custGeom>
              <a:rect b="b" l="l" r="r" t="t"/>
              <a:pathLst>
                <a:path extrusionOk="0" h="3323" w="3544">
                  <a:moveTo>
                    <a:pt x="1918" y="1"/>
                  </a:moveTo>
                  <a:cubicBezTo>
                    <a:pt x="1824" y="1"/>
                    <a:pt x="1732" y="12"/>
                    <a:pt x="1645" y="36"/>
                  </a:cubicBezTo>
                  <a:cubicBezTo>
                    <a:pt x="559" y="388"/>
                    <a:pt x="1" y="1345"/>
                    <a:pt x="288" y="2478"/>
                  </a:cubicBezTo>
                  <a:cubicBezTo>
                    <a:pt x="368" y="2829"/>
                    <a:pt x="575" y="3117"/>
                    <a:pt x="878" y="3308"/>
                  </a:cubicBezTo>
                  <a:cubicBezTo>
                    <a:pt x="900" y="3318"/>
                    <a:pt x="926" y="3322"/>
                    <a:pt x="955" y="3322"/>
                  </a:cubicBezTo>
                  <a:cubicBezTo>
                    <a:pt x="1163" y="3322"/>
                    <a:pt x="1536" y="3089"/>
                    <a:pt x="1676" y="2893"/>
                  </a:cubicBezTo>
                  <a:cubicBezTo>
                    <a:pt x="2363" y="1983"/>
                    <a:pt x="2985" y="1042"/>
                    <a:pt x="3544" y="244"/>
                  </a:cubicBezTo>
                  <a:cubicBezTo>
                    <a:pt x="3097" y="164"/>
                    <a:pt x="2666" y="84"/>
                    <a:pt x="2203" y="36"/>
                  </a:cubicBezTo>
                  <a:cubicBezTo>
                    <a:pt x="2107" y="12"/>
                    <a:pt x="2012" y="1"/>
                    <a:pt x="19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20"/>
            <p:cNvSpPr/>
            <p:nvPr/>
          </p:nvSpPr>
          <p:spPr>
            <a:xfrm>
              <a:off x="4442647" y="2245398"/>
              <a:ext cx="139162" cy="170011"/>
            </a:xfrm>
            <a:custGeom>
              <a:rect b="b" l="l" r="r" t="t"/>
              <a:pathLst>
                <a:path extrusionOk="0" h="3290" w="2682">
                  <a:moveTo>
                    <a:pt x="2034" y="1"/>
                  </a:moveTo>
                  <a:cubicBezTo>
                    <a:pt x="1868" y="1"/>
                    <a:pt x="1678" y="34"/>
                    <a:pt x="1532" y="77"/>
                  </a:cubicBezTo>
                  <a:cubicBezTo>
                    <a:pt x="782" y="316"/>
                    <a:pt x="32" y="1513"/>
                    <a:pt x="0" y="2646"/>
                  </a:cubicBezTo>
                  <a:cubicBezTo>
                    <a:pt x="48" y="2742"/>
                    <a:pt x="128" y="3077"/>
                    <a:pt x="319" y="3221"/>
                  </a:cubicBezTo>
                  <a:cubicBezTo>
                    <a:pt x="386" y="3268"/>
                    <a:pt x="503" y="3289"/>
                    <a:pt x="625" y="3289"/>
                  </a:cubicBezTo>
                  <a:cubicBezTo>
                    <a:pt x="794" y="3289"/>
                    <a:pt x="973" y="3247"/>
                    <a:pt x="1038" y="3173"/>
                  </a:cubicBezTo>
                  <a:cubicBezTo>
                    <a:pt x="1596" y="2487"/>
                    <a:pt x="2107" y="1753"/>
                    <a:pt x="2554" y="987"/>
                  </a:cubicBezTo>
                  <a:cubicBezTo>
                    <a:pt x="2681" y="779"/>
                    <a:pt x="2538" y="284"/>
                    <a:pt x="2362" y="93"/>
                  </a:cubicBezTo>
                  <a:cubicBezTo>
                    <a:pt x="2303" y="26"/>
                    <a:pt x="2178" y="1"/>
                    <a:pt x="20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20"/>
            <p:cNvSpPr/>
            <p:nvPr/>
          </p:nvSpPr>
          <p:spPr>
            <a:xfrm>
              <a:off x="3207987" y="2584171"/>
              <a:ext cx="141653" cy="94875"/>
            </a:xfrm>
            <a:custGeom>
              <a:rect b="b" l="l" r="r" t="t"/>
              <a:pathLst>
                <a:path extrusionOk="0" h="1836" w="2730">
                  <a:moveTo>
                    <a:pt x="686" y="0"/>
                  </a:moveTo>
                  <a:cubicBezTo>
                    <a:pt x="431" y="0"/>
                    <a:pt x="192" y="112"/>
                    <a:pt x="48" y="304"/>
                  </a:cubicBezTo>
                  <a:cubicBezTo>
                    <a:pt x="0" y="543"/>
                    <a:pt x="80" y="782"/>
                    <a:pt x="255" y="942"/>
                  </a:cubicBezTo>
                  <a:cubicBezTo>
                    <a:pt x="878" y="1277"/>
                    <a:pt x="1532" y="1517"/>
                    <a:pt x="2298" y="1836"/>
                  </a:cubicBezTo>
                  <a:cubicBezTo>
                    <a:pt x="2474" y="1564"/>
                    <a:pt x="2729" y="1341"/>
                    <a:pt x="2729" y="1118"/>
                  </a:cubicBezTo>
                  <a:cubicBezTo>
                    <a:pt x="2713" y="846"/>
                    <a:pt x="2522" y="447"/>
                    <a:pt x="2330" y="367"/>
                  </a:cubicBezTo>
                  <a:cubicBezTo>
                    <a:pt x="1803" y="176"/>
                    <a:pt x="1245" y="48"/>
                    <a:pt x="6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20"/>
            <p:cNvSpPr/>
            <p:nvPr/>
          </p:nvSpPr>
          <p:spPr>
            <a:xfrm>
              <a:off x="2850380" y="2618586"/>
              <a:ext cx="108393" cy="112445"/>
            </a:xfrm>
            <a:custGeom>
              <a:rect b="b" l="l" r="r" t="t"/>
              <a:pathLst>
                <a:path extrusionOk="0" h="2176" w="2089">
                  <a:moveTo>
                    <a:pt x="836" y="1"/>
                  </a:moveTo>
                  <a:cubicBezTo>
                    <a:pt x="642" y="1"/>
                    <a:pt x="0" y="668"/>
                    <a:pt x="62" y="867"/>
                  </a:cubicBezTo>
                  <a:cubicBezTo>
                    <a:pt x="205" y="1345"/>
                    <a:pt x="668" y="1744"/>
                    <a:pt x="1003" y="2175"/>
                  </a:cubicBezTo>
                  <a:lnTo>
                    <a:pt x="1418" y="2127"/>
                  </a:lnTo>
                  <a:cubicBezTo>
                    <a:pt x="1626" y="1728"/>
                    <a:pt x="2088" y="1234"/>
                    <a:pt x="1993" y="978"/>
                  </a:cubicBezTo>
                  <a:cubicBezTo>
                    <a:pt x="1817" y="547"/>
                    <a:pt x="1306" y="180"/>
                    <a:pt x="860" y="5"/>
                  </a:cubicBezTo>
                  <a:cubicBezTo>
                    <a:pt x="853" y="2"/>
                    <a:pt x="845" y="1"/>
                    <a:pt x="8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20"/>
            <p:cNvSpPr/>
            <p:nvPr/>
          </p:nvSpPr>
          <p:spPr>
            <a:xfrm>
              <a:off x="245220" y="4475844"/>
              <a:ext cx="109223" cy="112341"/>
            </a:xfrm>
            <a:custGeom>
              <a:rect b="b" l="l" r="r" t="t"/>
              <a:pathLst>
                <a:path extrusionOk="0" h="2174" w="2105">
                  <a:moveTo>
                    <a:pt x="843" y="1"/>
                  </a:moveTo>
                  <a:cubicBezTo>
                    <a:pt x="656" y="1"/>
                    <a:pt x="0" y="679"/>
                    <a:pt x="62" y="865"/>
                  </a:cubicBezTo>
                  <a:cubicBezTo>
                    <a:pt x="205" y="1359"/>
                    <a:pt x="668" y="1742"/>
                    <a:pt x="1003" y="2173"/>
                  </a:cubicBezTo>
                  <a:lnTo>
                    <a:pt x="1434" y="2125"/>
                  </a:lnTo>
                  <a:cubicBezTo>
                    <a:pt x="1642" y="1742"/>
                    <a:pt x="2105" y="1248"/>
                    <a:pt x="1993" y="976"/>
                  </a:cubicBezTo>
                  <a:cubicBezTo>
                    <a:pt x="1817" y="561"/>
                    <a:pt x="1307" y="178"/>
                    <a:pt x="860" y="3"/>
                  </a:cubicBezTo>
                  <a:cubicBezTo>
                    <a:pt x="855" y="1"/>
                    <a:pt x="849" y="1"/>
                    <a:pt x="8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20"/>
            <p:cNvSpPr/>
            <p:nvPr/>
          </p:nvSpPr>
          <p:spPr>
            <a:xfrm>
              <a:off x="2477673" y="2352414"/>
              <a:ext cx="91893" cy="88313"/>
            </a:xfrm>
            <a:custGeom>
              <a:rect b="b" l="l" r="r" t="t"/>
              <a:pathLst>
                <a:path extrusionOk="0" h="1709" w="1771">
                  <a:moveTo>
                    <a:pt x="861" y="1"/>
                  </a:moveTo>
                  <a:cubicBezTo>
                    <a:pt x="574" y="368"/>
                    <a:pt x="254" y="703"/>
                    <a:pt x="63" y="1102"/>
                  </a:cubicBezTo>
                  <a:cubicBezTo>
                    <a:pt x="0" y="1212"/>
                    <a:pt x="463" y="1709"/>
                    <a:pt x="508" y="1709"/>
                  </a:cubicBezTo>
                  <a:cubicBezTo>
                    <a:pt x="509" y="1709"/>
                    <a:pt x="509" y="1709"/>
                    <a:pt x="510" y="1709"/>
                  </a:cubicBezTo>
                  <a:cubicBezTo>
                    <a:pt x="941" y="1421"/>
                    <a:pt x="1372" y="1134"/>
                    <a:pt x="1771" y="799"/>
                  </a:cubicBezTo>
                  <a:lnTo>
                    <a:pt x="86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20"/>
            <p:cNvSpPr/>
            <p:nvPr/>
          </p:nvSpPr>
          <p:spPr>
            <a:xfrm>
              <a:off x="706394" y="2777948"/>
              <a:ext cx="91893" cy="88313"/>
            </a:xfrm>
            <a:custGeom>
              <a:rect b="b" l="l" r="r" t="t"/>
              <a:pathLst>
                <a:path extrusionOk="0" h="1709" w="1771">
                  <a:moveTo>
                    <a:pt x="861" y="1"/>
                  </a:moveTo>
                  <a:cubicBezTo>
                    <a:pt x="574" y="368"/>
                    <a:pt x="255" y="703"/>
                    <a:pt x="63" y="1102"/>
                  </a:cubicBezTo>
                  <a:cubicBezTo>
                    <a:pt x="0" y="1212"/>
                    <a:pt x="448" y="1709"/>
                    <a:pt x="507" y="1709"/>
                  </a:cubicBezTo>
                  <a:cubicBezTo>
                    <a:pt x="508" y="1709"/>
                    <a:pt x="509" y="1709"/>
                    <a:pt x="510" y="1708"/>
                  </a:cubicBezTo>
                  <a:cubicBezTo>
                    <a:pt x="941" y="1421"/>
                    <a:pt x="1372" y="1134"/>
                    <a:pt x="1771" y="799"/>
                  </a:cubicBezTo>
                  <a:cubicBezTo>
                    <a:pt x="1308" y="400"/>
                    <a:pt x="1069" y="208"/>
                    <a:pt x="8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20"/>
            <p:cNvSpPr/>
            <p:nvPr/>
          </p:nvSpPr>
          <p:spPr>
            <a:xfrm>
              <a:off x="3369461" y="2949194"/>
              <a:ext cx="88624" cy="92705"/>
            </a:xfrm>
            <a:custGeom>
              <a:rect b="b" l="l" r="r" t="t"/>
              <a:pathLst>
                <a:path extrusionOk="0" h="1794" w="1708">
                  <a:moveTo>
                    <a:pt x="699" y="1"/>
                  </a:moveTo>
                  <a:cubicBezTo>
                    <a:pt x="606" y="1"/>
                    <a:pt x="324" y="246"/>
                    <a:pt x="0" y="437"/>
                  </a:cubicBezTo>
                  <a:lnTo>
                    <a:pt x="958" y="1794"/>
                  </a:lnTo>
                  <a:cubicBezTo>
                    <a:pt x="1213" y="1522"/>
                    <a:pt x="1708" y="1124"/>
                    <a:pt x="1660" y="996"/>
                  </a:cubicBezTo>
                  <a:cubicBezTo>
                    <a:pt x="1452" y="597"/>
                    <a:pt x="1069" y="294"/>
                    <a:pt x="718" y="6"/>
                  </a:cubicBezTo>
                  <a:cubicBezTo>
                    <a:pt x="713" y="3"/>
                    <a:pt x="707" y="1"/>
                    <a:pt x="69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20"/>
            <p:cNvSpPr/>
            <p:nvPr/>
          </p:nvSpPr>
          <p:spPr>
            <a:xfrm>
              <a:off x="686470" y="4349811"/>
              <a:ext cx="122610" cy="81543"/>
            </a:xfrm>
            <a:custGeom>
              <a:rect b="b" l="l" r="r" t="t"/>
              <a:pathLst>
                <a:path extrusionOk="0" h="1578" w="2363">
                  <a:moveTo>
                    <a:pt x="0" y="0"/>
                  </a:moveTo>
                  <a:cubicBezTo>
                    <a:pt x="806" y="1159"/>
                    <a:pt x="1169" y="1578"/>
                    <a:pt x="1633" y="1578"/>
                  </a:cubicBezTo>
                  <a:cubicBezTo>
                    <a:pt x="1840" y="1578"/>
                    <a:pt x="2067" y="1494"/>
                    <a:pt x="2362" y="1357"/>
                  </a:cubicBezTo>
                  <a:cubicBezTo>
                    <a:pt x="1867" y="447"/>
                    <a:pt x="1149" y="16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20"/>
            <p:cNvSpPr/>
            <p:nvPr/>
          </p:nvSpPr>
          <p:spPr>
            <a:xfrm>
              <a:off x="6256161" y="3927327"/>
              <a:ext cx="119289" cy="52398"/>
            </a:xfrm>
            <a:custGeom>
              <a:rect b="b" l="l" r="r" t="t"/>
              <a:pathLst>
                <a:path extrusionOk="0" h="1014" w="2299">
                  <a:moveTo>
                    <a:pt x="976" y="0"/>
                  </a:moveTo>
                  <a:cubicBezTo>
                    <a:pt x="634" y="0"/>
                    <a:pt x="330" y="144"/>
                    <a:pt x="0" y="420"/>
                  </a:cubicBezTo>
                  <a:cubicBezTo>
                    <a:pt x="410" y="813"/>
                    <a:pt x="807" y="1014"/>
                    <a:pt x="1205" y="1014"/>
                  </a:cubicBezTo>
                  <a:cubicBezTo>
                    <a:pt x="1566" y="1014"/>
                    <a:pt x="1926" y="849"/>
                    <a:pt x="2298" y="516"/>
                  </a:cubicBezTo>
                  <a:cubicBezTo>
                    <a:pt x="1760" y="168"/>
                    <a:pt x="1346" y="0"/>
                    <a:pt x="9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20"/>
            <p:cNvSpPr/>
            <p:nvPr/>
          </p:nvSpPr>
          <p:spPr>
            <a:xfrm>
              <a:off x="5555578" y="3153719"/>
              <a:ext cx="107718" cy="52502"/>
            </a:xfrm>
            <a:custGeom>
              <a:rect b="b" l="l" r="r" t="t"/>
              <a:pathLst>
                <a:path extrusionOk="0" h="1016" w="2076">
                  <a:moveTo>
                    <a:pt x="677" y="0"/>
                  </a:moveTo>
                  <a:cubicBezTo>
                    <a:pt x="466" y="0"/>
                    <a:pt x="220" y="223"/>
                    <a:pt x="1" y="325"/>
                  </a:cubicBezTo>
                  <a:cubicBezTo>
                    <a:pt x="176" y="565"/>
                    <a:pt x="336" y="996"/>
                    <a:pt x="527" y="1012"/>
                  </a:cubicBezTo>
                  <a:cubicBezTo>
                    <a:pt x="573" y="1015"/>
                    <a:pt x="618" y="1016"/>
                    <a:pt x="664" y="1016"/>
                  </a:cubicBezTo>
                  <a:cubicBezTo>
                    <a:pt x="1131" y="1016"/>
                    <a:pt x="1610" y="877"/>
                    <a:pt x="2075" y="804"/>
                  </a:cubicBezTo>
                  <a:cubicBezTo>
                    <a:pt x="2075" y="692"/>
                    <a:pt x="2075" y="581"/>
                    <a:pt x="2075" y="469"/>
                  </a:cubicBezTo>
                  <a:cubicBezTo>
                    <a:pt x="1628" y="309"/>
                    <a:pt x="1197" y="86"/>
                    <a:pt x="735" y="6"/>
                  </a:cubicBezTo>
                  <a:cubicBezTo>
                    <a:pt x="716" y="2"/>
                    <a:pt x="697" y="0"/>
                    <a:pt x="6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20"/>
            <p:cNvSpPr/>
            <p:nvPr/>
          </p:nvSpPr>
          <p:spPr>
            <a:xfrm>
              <a:off x="215281" y="4827277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6" y="48"/>
                  </a:moveTo>
                  <a:lnTo>
                    <a:pt x="0" y="336"/>
                  </a:lnTo>
                  <a:lnTo>
                    <a:pt x="942" y="1564"/>
                  </a:lnTo>
                  <a:cubicBezTo>
                    <a:pt x="1118" y="1325"/>
                    <a:pt x="1421" y="1118"/>
                    <a:pt x="1453" y="862"/>
                  </a:cubicBezTo>
                  <a:cubicBezTo>
                    <a:pt x="1533" y="0"/>
                    <a:pt x="830" y="144"/>
                    <a:pt x="336" y="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20"/>
            <p:cNvSpPr/>
            <p:nvPr/>
          </p:nvSpPr>
          <p:spPr>
            <a:xfrm>
              <a:off x="5271547" y="3712312"/>
              <a:ext cx="79544" cy="92447"/>
            </a:xfrm>
            <a:custGeom>
              <a:rect b="b" l="l" r="r" t="t"/>
              <a:pathLst>
                <a:path extrusionOk="0" h="1789" w="1533">
                  <a:moveTo>
                    <a:pt x="176" y="1"/>
                  </a:moveTo>
                  <a:cubicBezTo>
                    <a:pt x="112" y="623"/>
                    <a:pt x="48" y="1166"/>
                    <a:pt x="0" y="1788"/>
                  </a:cubicBezTo>
                  <a:cubicBezTo>
                    <a:pt x="320" y="1485"/>
                    <a:pt x="575" y="1261"/>
                    <a:pt x="830" y="1038"/>
                  </a:cubicBezTo>
                  <a:cubicBezTo>
                    <a:pt x="1054" y="846"/>
                    <a:pt x="1293" y="687"/>
                    <a:pt x="1533" y="511"/>
                  </a:cubicBezTo>
                  <a:cubicBezTo>
                    <a:pt x="1293" y="368"/>
                    <a:pt x="1054" y="240"/>
                    <a:pt x="814" y="112"/>
                  </a:cubicBezTo>
                  <a:cubicBezTo>
                    <a:pt x="607" y="49"/>
                    <a:pt x="384" y="17"/>
                    <a:pt x="17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20"/>
            <p:cNvSpPr/>
            <p:nvPr/>
          </p:nvSpPr>
          <p:spPr>
            <a:xfrm>
              <a:off x="4118039" y="3930841"/>
              <a:ext cx="72072" cy="80045"/>
            </a:xfrm>
            <a:custGeom>
              <a:rect b="b" l="l" r="r" t="t"/>
              <a:pathLst>
                <a:path extrusionOk="0" h="1549" w="1389">
                  <a:moveTo>
                    <a:pt x="671" y="1"/>
                  </a:moveTo>
                  <a:cubicBezTo>
                    <a:pt x="447" y="240"/>
                    <a:pt x="128" y="464"/>
                    <a:pt x="48" y="767"/>
                  </a:cubicBezTo>
                  <a:cubicBezTo>
                    <a:pt x="0" y="926"/>
                    <a:pt x="351" y="1198"/>
                    <a:pt x="623" y="1549"/>
                  </a:cubicBezTo>
                  <a:cubicBezTo>
                    <a:pt x="958" y="1214"/>
                    <a:pt x="1389" y="926"/>
                    <a:pt x="1341" y="815"/>
                  </a:cubicBezTo>
                  <a:cubicBezTo>
                    <a:pt x="1213" y="512"/>
                    <a:pt x="910" y="272"/>
                    <a:pt x="6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20"/>
            <p:cNvSpPr/>
            <p:nvPr/>
          </p:nvSpPr>
          <p:spPr>
            <a:xfrm>
              <a:off x="531586" y="4911402"/>
              <a:ext cx="102737" cy="57773"/>
            </a:xfrm>
            <a:custGeom>
              <a:rect b="b" l="l" r="r" t="t"/>
              <a:pathLst>
                <a:path extrusionOk="0" h="1118" w="1980">
                  <a:moveTo>
                    <a:pt x="97" y="0"/>
                  </a:moveTo>
                  <a:lnTo>
                    <a:pt x="1" y="304"/>
                  </a:lnTo>
                  <a:cubicBezTo>
                    <a:pt x="503" y="841"/>
                    <a:pt x="874" y="1117"/>
                    <a:pt x="1210" y="1117"/>
                  </a:cubicBezTo>
                  <a:cubicBezTo>
                    <a:pt x="1473" y="1117"/>
                    <a:pt x="1714" y="949"/>
                    <a:pt x="1980" y="607"/>
                  </a:cubicBezTo>
                  <a:lnTo>
                    <a:pt x="9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20"/>
            <p:cNvSpPr/>
            <p:nvPr/>
          </p:nvSpPr>
          <p:spPr>
            <a:xfrm>
              <a:off x="1592371" y="4757156"/>
              <a:ext cx="48100" cy="112238"/>
            </a:xfrm>
            <a:custGeom>
              <a:rect b="b" l="l" r="r" t="t"/>
              <a:pathLst>
                <a:path extrusionOk="0" h="2172" w="927">
                  <a:moveTo>
                    <a:pt x="926" y="1"/>
                  </a:moveTo>
                  <a:lnTo>
                    <a:pt x="926" y="1"/>
                  </a:lnTo>
                  <a:cubicBezTo>
                    <a:pt x="1" y="671"/>
                    <a:pt x="783" y="2139"/>
                    <a:pt x="815" y="2171"/>
                  </a:cubicBezTo>
                  <a:cubicBezTo>
                    <a:pt x="862" y="1373"/>
                    <a:pt x="894" y="767"/>
                    <a:pt x="9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20"/>
            <p:cNvSpPr/>
            <p:nvPr/>
          </p:nvSpPr>
          <p:spPr>
            <a:xfrm>
              <a:off x="6235458" y="4556765"/>
              <a:ext cx="511766" cy="468951"/>
            </a:xfrm>
            <a:custGeom>
              <a:rect b="b" l="l" r="r" t="t"/>
              <a:pathLst>
                <a:path extrusionOk="0" h="9075" w="9863">
                  <a:moveTo>
                    <a:pt x="4485" y="1"/>
                  </a:moveTo>
                  <a:cubicBezTo>
                    <a:pt x="2984" y="256"/>
                    <a:pt x="1644" y="416"/>
                    <a:pt x="670" y="1613"/>
                  </a:cubicBezTo>
                  <a:cubicBezTo>
                    <a:pt x="144" y="2251"/>
                    <a:pt x="0" y="2762"/>
                    <a:pt x="543" y="3448"/>
                  </a:cubicBezTo>
                  <a:cubicBezTo>
                    <a:pt x="910" y="3911"/>
                    <a:pt x="1165" y="4453"/>
                    <a:pt x="1500" y="4932"/>
                  </a:cubicBezTo>
                  <a:cubicBezTo>
                    <a:pt x="1803" y="5379"/>
                    <a:pt x="2043" y="6033"/>
                    <a:pt x="2458" y="6193"/>
                  </a:cubicBezTo>
                  <a:cubicBezTo>
                    <a:pt x="3830" y="6720"/>
                    <a:pt x="4852" y="7629"/>
                    <a:pt x="5825" y="8651"/>
                  </a:cubicBezTo>
                  <a:cubicBezTo>
                    <a:pt x="6087" y="8931"/>
                    <a:pt x="6366" y="9075"/>
                    <a:pt x="6667" y="9075"/>
                  </a:cubicBezTo>
                  <a:cubicBezTo>
                    <a:pt x="6880" y="9075"/>
                    <a:pt x="7104" y="9003"/>
                    <a:pt x="7341" y="8858"/>
                  </a:cubicBezTo>
                  <a:cubicBezTo>
                    <a:pt x="7772" y="8619"/>
                    <a:pt x="8203" y="8348"/>
                    <a:pt x="8602" y="8044"/>
                  </a:cubicBezTo>
                  <a:cubicBezTo>
                    <a:pt x="8810" y="7853"/>
                    <a:pt x="9049" y="7486"/>
                    <a:pt x="9017" y="7230"/>
                  </a:cubicBezTo>
                  <a:cubicBezTo>
                    <a:pt x="8825" y="5826"/>
                    <a:pt x="9113" y="4517"/>
                    <a:pt x="9639" y="3241"/>
                  </a:cubicBezTo>
                  <a:cubicBezTo>
                    <a:pt x="9863" y="2650"/>
                    <a:pt x="9767" y="2283"/>
                    <a:pt x="9065" y="2028"/>
                  </a:cubicBezTo>
                  <a:cubicBezTo>
                    <a:pt x="8059" y="1645"/>
                    <a:pt x="7118" y="1070"/>
                    <a:pt x="6128" y="607"/>
                  </a:cubicBezTo>
                  <a:cubicBezTo>
                    <a:pt x="5554" y="352"/>
                    <a:pt x="4947" y="160"/>
                    <a:pt x="44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20"/>
            <p:cNvSpPr/>
            <p:nvPr/>
          </p:nvSpPr>
          <p:spPr>
            <a:xfrm>
              <a:off x="6107089" y="4115161"/>
              <a:ext cx="343703" cy="378829"/>
            </a:xfrm>
            <a:custGeom>
              <a:rect b="b" l="l" r="r" t="t"/>
              <a:pathLst>
                <a:path extrusionOk="0" h="7331" w="6624">
                  <a:moveTo>
                    <a:pt x="3396" y="1"/>
                  </a:moveTo>
                  <a:cubicBezTo>
                    <a:pt x="3104" y="1"/>
                    <a:pt x="2825" y="208"/>
                    <a:pt x="2554" y="631"/>
                  </a:cubicBezTo>
                  <a:cubicBezTo>
                    <a:pt x="1692" y="1940"/>
                    <a:pt x="942" y="3360"/>
                    <a:pt x="160" y="4733"/>
                  </a:cubicBezTo>
                  <a:cubicBezTo>
                    <a:pt x="80" y="4876"/>
                    <a:pt x="80" y="5052"/>
                    <a:pt x="0" y="5483"/>
                  </a:cubicBezTo>
                  <a:cubicBezTo>
                    <a:pt x="367" y="5882"/>
                    <a:pt x="846" y="6392"/>
                    <a:pt x="1341" y="6887"/>
                  </a:cubicBezTo>
                  <a:cubicBezTo>
                    <a:pt x="1630" y="7160"/>
                    <a:pt x="1903" y="7330"/>
                    <a:pt x="2161" y="7330"/>
                  </a:cubicBezTo>
                  <a:cubicBezTo>
                    <a:pt x="2431" y="7330"/>
                    <a:pt x="2684" y="7144"/>
                    <a:pt x="2921" y="6696"/>
                  </a:cubicBezTo>
                  <a:cubicBezTo>
                    <a:pt x="3017" y="6488"/>
                    <a:pt x="3384" y="6392"/>
                    <a:pt x="3639" y="6297"/>
                  </a:cubicBezTo>
                  <a:cubicBezTo>
                    <a:pt x="4453" y="5945"/>
                    <a:pt x="5299" y="5674"/>
                    <a:pt x="6065" y="5259"/>
                  </a:cubicBezTo>
                  <a:cubicBezTo>
                    <a:pt x="6512" y="5020"/>
                    <a:pt x="6623" y="4589"/>
                    <a:pt x="6240" y="4078"/>
                  </a:cubicBezTo>
                  <a:cubicBezTo>
                    <a:pt x="5889" y="3599"/>
                    <a:pt x="5714" y="2993"/>
                    <a:pt x="5427" y="2482"/>
                  </a:cubicBezTo>
                  <a:cubicBezTo>
                    <a:pt x="5107" y="1828"/>
                    <a:pt x="4724" y="1206"/>
                    <a:pt x="4309" y="615"/>
                  </a:cubicBezTo>
                  <a:cubicBezTo>
                    <a:pt x="3990" y="208"/>
                    <a:pt x="3687" y="1"/>
                    <a:pt x="33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20"/>
            <p:cNvSpPr/>
            <p:nvPr/>
          </p:nvSpPr>
          <p:spPr>
            <a:xfrm>
              <a:off x="5149819" y="4704862"/>
              <a:ext cx="247659" cy="377641"/>
            </a:xfrm>
            <a:custGeom>
              <a:rect b="b" l="l" r="r" t="t"/>
              <a:pathLst>
                <a:path extrusionOk="0" h="7308" w="4773">
                  <a:moveTo>
                    <a:pt x="1481" y="1"/>
                  </a:moveTo>
                  <a:cubicBezTo>
                    <a:pt x="1354" y="1"/>
                    <a:pt x="1062" y="185"/>
                    <a:pt x="990" y="343"/>
                  </a:cubicBezTo>
                  <a:cubicBezTo>
                    <a:pt x="639" y="1109"/>
                    <a:pt x="320" y="1891"/>
                    <a:pt x="0" y="2689"/>
                  </a:cubicBezTo>
                  <a:cubicBezTo>
                    <a:pt x="144" y="4540"/>
                    <a:pt x="862" y="5960"/>
                    <a:pt x="2267" y="6966"/>
                  </a:cubicBezTo>
                  <a:cubicBezTo>
                    <a:pt x="2575" y="7175"/>
                    <a:pt x="3057" y="7308"/>
                    <a:pt x="3478" y="7308"/>
                  </a:cubicBezTo>
                  <a:cubicBezTo>
                    <a:pt x="3668" y="7308"/>
                    <a:pt x="3846" y="7281"/>
                    <a:pt x="3990" y="7221"/>
                  </a:cubicBezTo>
                  <a:cubicBezTo>
                    <a:pt x="4357" y="7046"/>
                    <a:pt x="4629" y="6279"/>
                    <a:pt x="4677" y="5753"/>
                  </a:cubicBezTo>
                  <a:cubicBezTo>
                    <a:pt x="4756" y="4700"/>
                    <a:pt x="4772" y="3630"/>
                    <a:pt x="4708" y="2577"/>
                  </a:cubicBezTo>
                  <a:cubicBezTo>
                    <a:pt x="4708" y="2258"/>
                    <a:pt x="4645" y="1795"/>
                    <a:pt x="4437" y="1667"/>
                  </a:cubicBezTo>
                  <a:cubicBezTo>
                    <a:pt x="3496" y="1061"/>
                    <a:pt x="2522" y="502"/>
                    <a:pt x="1517" y="8"/>
                  </a:cubicBezTo>
                  <a:cubicBezTo>
                    <a:pt x="1507" y="3"/>
                    <a:pt x="1495" y="1"/>
                    <a:pt x="14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20"/>
            <p:cNvSpPr/>
            <p:nvPr/>
          </p:nvSpPr>
          <p:spPr>
            <a:xfrm>
              <a:off x="5836652" y="4938944"/>
              <a:ext cx="336439" cy="216828"/>
            </a:xfrm>
            <a:custGeom>
              <a:rect b="b" l="l" r="r" t="t"/>
              <a:pathLst>
                <a:path extrusionOk="0" h="4196" w="6484">
                  <a:moveTo>
                    <a:pt x="5692" y="1"/>
                  </a:moveTo>
                  <a:cubicBezTo>
                    <a:pt x="5591" y="1"/>
                    <a:pt x="5474" y="19"/>
                    <a:pt x="5340" y="58"/>
                  </a:cubicBezTo>
                  <a:cubicBezTo>
                    <a:pt x="3840" y="489"/>
                    <a:pt x="2340" y="888"/>
                    <a:pt x="840" y="1335"/>
                  </a:cubicBezTo>
                  <a:cubicBezTo>
                    <a:pt x="600" y="1414"/>
                    <a:pt x="393" y="1574"/>
                    <a:pt x="281" y="1797"/>
                  </a:cubicBezTo>
                  <a:cubicBezTo>
                    <a:pt x="1" y="2513"/>
                    <a:pt x="1147" y="3699"/>
                    <a:pt x="1929" y="3699"/>
                  </a:cubicBezTo>
                  <a:cubicBezTo>
                    <a:pt x="1949" y="3699"/>
                    <a:pt x="1969" y="3698"/>
                    <a:pt x="1989" y="3696"/>
                  </a:cubicBezTo>
                  <a:cubicBezTo>
                    <a:pt x="2060" y="3693"/>
                    <a:pt x="2131" y="3692"/>
                    <a:pt x="2202" y="3692"/>
                  </a:cubicBezTo>
                  <a:cubicBezTo>
                    <a:pt x="2868" y="3692"/>
                    <a:pt x="3542" y="3817"/>
                    <a:pt x="4191" y="3904"/>
                  </a:cubicBezTo>
                  <a:cubicBezTo>
                    <a:pt x="4558" y="3968"/>
                    <a:pt x="4909" y="4064"/>
                    <a:pt x="5244" y="4191"/>
                  </a:cubicBezTo>
                  <a:cubicBezTo>
                    <a:pt x="5294" y="4194"/>
                    <a:pt x="5341" y="4195"/>
                    <a:pt x="5388" y="4195"/>
                  </a:cubicBezTo>
                  <a:cubicBezTo>
                    <a:pt x="6175" y="4195"/>
                    <a:pt x="6484" y="3807"/>
                    <a:pt x="6393" y="2962"/>
                  </a:cubicBezTo>
                  <a:cubicBezTo>
                    <a:pt x="6330" y="2292"/>
                    <a:pt x="6377" y="1574"/>
                    <a:pt x="6330" y="888"/>
                  </a:cubicBezTo>
                  <a:cubicBezTo>
                    <a:pt x="6303" y="401"/>
                    <a:pt x="6168" y="1"/>
                    <a:pt x="56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20"/>
            <p:cNvSpPr/>
            <p:nvPr/>
          </p:nvSpPr>
          <p:spPr>
            <a:xfrm>
              <a:off x="6709916" y="4975167"/>
              <a:ext cx="272513" cy="284936"/>
            </a:xfrm>
            <a:custGeom>
              <a:rect b="b" l="l" r="r" t="t"/>
              <a:pathLst>
                <a:path extrusionOk="0" h="5514" w="5252">
                  <a:moveTo>
                    <a:pt x="4022" y="1"/>
                  </a:moveTo>
                  <a:cubicBezTo>
                    <a:pt x="3783" y="1"/>
                    <a:pt x="3544" y="7"/>
                    <a:pt x="3304" y="27"/>
                  </a:cubicBezTo>
                  <a:cubicBezTo>
                    <a:pt x="2411" y="123"/>
                    <a:pt x="1644" y="426"/>
                    <a:pt x="1293" y="1384"/>
                  </a:cubicBezTo>
                  <a:cubicBezTo>
                    <a:pt x="1102" y="1862"/>
                    <a:pt x="942" y="2405"/>
                    <a:pt x="607" y="2756"/>
                  </a:cubicBezTo>
                  <a:cubicBezTo>
                    <a:pt x="1" y="3347"/>
                    <a:pt x="1" y="3793"/>
                    <a:pt x="607" y="4336"/>
                  </a:cubicBezTo>
                  <a:cubicBezTo>
                    <a:pt x="799" y="4512"/>
                    <a:pt x="878" y="4831"/>
                    <a:pt x="1102" y="4958"/>
                  </a:cubicBezTo>
                  <a:cubicBezTo>
                    <a:pt x="1473" y="5165"/>
                    <a:pt x="1940" y="5514"/>
                    <a:pt x="2287" y="5514"/>
                  </a:cubicBezTo>
                  <a:cubicBezTo>
                    <a:pt x="2342" y="5514"/>
                    <a:pt x="2394" y="5505"/>
                    <a:pt x="2442" y="5485"/>
                  </a:cubicBezTo>
                  <a:cubicBezTo>
                    <a:pt x="2794" y="5357"/>
                    <a:pt x="2969" y="4687"/>
                    <a:pt x="3161" y="4224"/>
                  </a:cubicBezTo>
                  <a:cubicBezTo>
                    <a:pt x="3224" y="4065"/>
                    <a:pt x="3145" y="3841"/>
                    <a:pt x="3145" y="3666"/>
                  </a:cubicBezTo>
                  <a:cubicBezTo>
                    <a:pt x="4230" y="3267"/>
                    <a:pt x="5251" y="1192"/>
                    <a:pt x="4980" y="11"/>
                  </a:cubicBezTo>
                  <a:cubicBezTo>
                    <a:pt x="4661" y="11"/>
                    <a:pt x="4342" y="1"/>
                    <a:pt x="40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20"/>
            <p:cNvSpPr/>
            <p:nvPr/>
          </p:nvSpPr>
          <p:spPr>
            <a:xfrm>
              <a:off x="6275204" y="4973617"/>
              <a:ext cx="300636" cy="237860"/>
            </a:xfrm>
            <a:custGeom>
              <a:rect b="b" l="l" r="r" t="t"/>
              <a:pathLst>
                <a:path extrusionOk="0" h="4603" w="5794">
                  <a:moveTo>
                    <a:pt x="1625" y="1"/>
                  </a:moveTo>
                  <a:cubicBezTo>
                    <a:pt x="1451" y="1"/>
                    <a:pt x="1307" y="32"/>
                    <a:pt x="1229" y="105"/>
                  </a:cubicBezTo>
                  <a:cubicBezTo>
                    <a:pt x="686" y="616"/>
                    <a:pt x="431" y="1446"/>
                    <a:pt x="0" y="2275"/>
                  </a:cubicBezTo>
                  <a:cubicBezTo>
                    <a:pt x="176" y="2467"/>
                    <a:pt x="383" y="2642"/>
                    <a:pt x="607" y="2786"/>
                  </a:cubicBezTo>
                  <a:cubicBezTo>
                    <a:pt x="1819" y="3393"/>
                    <a:pt x="3032" y="4031"/>
                    <a:pt x="4277" y="4542"/>
                  </a:cubicBezTo>
                  <a:cubicBezTo>
                    <a:pt x="4379" y="4583"/>
                    <a:pt x="4508" y="4602"/>
                    <a:pt x="4647" y="4602"/>
                  </a:cubicBezTo>
                  <a:cubicBezTo>
                    <a:pt x="4987" y="4602"/>
                    <a:pt x="5379" y="4488"/>
                    <a:pt x="5538" y="4318"/>
                  </a:cubicBezTo>
                  <a:cubicBezTo>
                    <a:pt x="5761" y="4095"/>
                    <a:pt x="5793" y="3345"/>
                    <a:pt x="5586" y="3105"/>
                  </a:cubicBezTo>
                  <a:cubicBezTo>
                    <a:pt x="4772" y="2116"/>
                    <a:pt x="3846" y="1206"/>
                    <a:pt x="2857" y="376"/>
                  </a:cubicBezTo>
                  <a:cubicBezTo>
                    <a:pt x="2579" y="165"/>
                    <a:pt x="2023" y="1"/>
                    <a:pt x="16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20"/>
            <p:cNvSpPr/>
            <p:nvPr/>
          </p:nvSpPr>
          <p:spPr>
            <a:xfrm>
              <a:off x="5571300" y="4811258"/>
              <a:ext cx="287405" cy="228817"/>
            </a:xfrm>
            <a:custGeom>
              <a:rect b="b" l="l" r="r" t="t"/>
              <a:pathLst>
                <a:path extrusionOk="0" h="4428" w="5539">
                  <a:moveTo>
                    <a:pt x="3545" y="1"/>
                  </a:moveTo>
                  <a:cubicBezTo>
                    <a:pt x="3309" y="1"/>
                    <a:pt x="3119" y="38"/>
                    <a:pt x="3065" y="119"/>
                  </a:cubicBezTo>
                  <a:cubicBezTo>
                    <a:pt x="2490" y="949"/>
                    <a:pt x="1597" y="709"/>
                    <a:pt x="910" y="1061"/>
                  </a:cubicBezTo>
                  <a:cubicBezTo>
                    <a:pt x="575" y="1252"/>
                    <a:pt x="33" y="1523"/>
                    <a:pt x="17" y="1779"/>
                  </a:cubicBezTo>
                  <a:cubicBezTo>
                    <a:pt x="1" y="2146"/>
                    <a:pt x="288" y="2641"/>
                    <a:pt x="591" y="2912"/>
                  </a:cubicBezTo>
                  <a:cubicBezTo>
                    <a:pt x="1150" y="3375"/>
                    <a:pt x="1740" y="3806"/>
                    <a:pt x="2363" y="4173"/>
                  </a:cubicBezTo>
                  <a:cubicBezTo>
                    <a:pt x="2522" y="4284"/>
                    <a:pt x="2730" y="4300"/>
                    <a:pt x="3145" y="4428"/>
                  </a:cubicBezTo>
                  <a:cubicBezTo>
                    <a:pt x="3512" y="4189"/>
                    <a:pt x="3863" y="3901"/>
                    <a:pt x="4182" y="3598"/>
                  </a:cubicBezTo>
                  <a:cubicBezTo>
                    <a:pt x="4469" y="3263"/>
                    <a:pt x="4613" y="2800"/>
                    <a:pt x="4900" y="2465"/>
                  </a:cubicBezTo>
                  <a:cubicBezTo>
                    <a:pt x="5539" y="1731"/>
                    <a:pt x="5156" y="901"/>
                    <a:pt x="4804" y="374"/>
                  </a:cubicBezTo>
                  <a:cubicBezTo>
                    <a:pt x="4646" y="142"/>
                    <a:pt x="4006" y="1"/>
                    <a:pt x="35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20"/>
            <p:cNvSpPr/>
            <p:nvPr/>
          </p:nvSpPr>
          <p:spPr>
            <a:xfrm>
              <a:off x="5515833" y="4961680"/>
              <a:ext cx="127591" cy="113065"/>
            </a:xfrm>
            <a:custGeom>
              <a:rect b="b" l="l" r="r" t="t"/>
              <a:pathLst>
                <a:path extrusionOk="0" h="2188" w="2459">
                  <a:moveTo>
                    <a:pt x="415" y="1"/>
                  </a:moveTo>
                  <a:lnTo>
                    <a:pt x="0" y="192"/>
                  </a:lnTo>
                  <a:cubicBezTo>
                    <a:pt x="32" y="847"/>
                    <a:pt x="80" y="1517"/>
                    <a:pt x="112" y="2187"/>
                  </a:cubicBezTo>
                  <a:lnTo>
                    <a:pt x="2394" y="1820"/>
                  </a:lnTo>
                  <a:lnTo>
                    <a:pt x="2458" y="1373"/>
                  </a:lnTo>
                  <a:lnTo>
                    <a:pt x="4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20"/>
            <p:cNvSpPr/>
            <p:nvPr/>
          </p:nvSpPr>
          <p:spPr>
            <a:xfrm>
              <a:off x="5153970" y="5094482"/>
              <a:ext cx="104398" cy="109809"/>
            </a:xfrm>
            <a:custGeom>
              <a:rect b="b" l="l" r="r" t="t"/>
              <a:pathLst>
                <a:path extrusionOk="0" h="2125" w="2012">
                  <a:moveTo>
                    <a:pt x="1469" y="0"/>
                  </a:moveTo>
                  <a:lnTo>
                    <a:pt x="0" y="1038"/>
                  </a:lnTo>
                  <a:cubicBezTo>
                    <a:pt x="451" y="1551"/>
                    <a:pt x="750" y="2124"/>
                    <a:pt x="943" y="2124"/>
                  </a:cubicBezTo>
                  <a:cubicBezTo>
                    <a:pt x="948" y="2124"/>
                    <a:pt x="953" y="2124"/>
                    <a:pt x="958" y="2123"/>
                  </a:cubicBezTo>
                  <a:cubicBezTo>
                    <a:pt x="1644" y="1995"/>
                    <a:pt x="2011" y="1437"/>
                    <a:pt x="1931" y="718"/>
                  </a:cubicBezTo>
                  <a:cubicBezTo>
                    <a:pt x="1899" y="463"/>
                    <a:pt x="1628" y="240"/>
                    <a:pt x="14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20"/>
            <p:cNvSpPr/>
            <p:nvPr/>
          </p:nvSpPr>
          <p:spPr>
            <a:xfrm>
              <a:off x="6197321" y="4891611"/>
              <a:ext cx="48930" cy="112186"/>
            </a:xfrm>
            <a:custGeom>
              <a:rect b="b" l="l" r="r" t="t"/>
              <a:pathLst>
                <a:path extrusionOk="0" h="2171" w="943">
                  <a:moveTo>
                    <a:pt x="943" y="0"/>
                  </a:moveTo>
                  <a:cubicBezTo>
                    <a:pt x="17" y="687"/>
                    <a:pt x="1" y="1341"/>
                    <a:pt x="831" y="2171"/>
                  </a:cubicBezTo>
                  <a:cubicBezTo>
                    <a:pt x="863" y="1373"/>
                    <a:pt x="895" y="782"/>
                    <a:pt x="9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20"/>
            <p:cNvSpPr/>
            <p:nvPr/>
          </p:nvSpPr>
          <p:spPr>
            <a:xfrm>
              <a:off x="2917314" y="3351940"/>
              <a:ext cx="88676" cy="77564"/>
            </a:xfrm>
            <a:custGeom>
              <a:rect b="b" l="l" r="r" t="t"/>
              <a:pathLst>
                <a:path extrusionOk="0" h="1501" w="1709">
                  <a:moveTo>
                    <a:pt x="0" y="0"/>
                  </a:moveTo>
                  <a:lnTo>
                    <a:pt x="926" y="1501"/>
                  </a:lnTo>
                  <a:lnTo>
                    <a:pt x="1708" y="2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20"/>
            <p:cNvSpPr/>
            <p:nvPr/>
          </p:nvSpPr>
          <p:spPr>
            <a:xfrm>
              <a:off x="4845915" y="3005467"/>
              <a:ext cx="53029" cy="61183"/>
            </a:xfrm>
            <a:custGeom>
              <a:rect b="b" l="l" r="r" t="t"/>
              <a:pathLst>
                <a:path extrusionOk="0" h="1184" w="1022">
                  <a:moveTo>
                    <a:pt x="665" y="0"/>
                  </a:moveTo>
                  <a:cubicBezTo>
                    <a:pt x="508" y="0"/>
                    <a:pt x="353" y="62"/>
                    <a:pt x="224" y="162"/>
                  </a:cubicBezTo>
                  <a:cubicBezTo>
                    <a:pt x="112" y="418"/>
                    <a:pt x="0" y="912"/>
                    <a:pt x="96" y="960"/>
                  </a:cubicBezTo>
                  <a:cubicBezTo>
                    <a:pt x="332" y="1133"/>
                    <a:pt x="692" y="1120"/>
                    <a:pt x="1007" y="1165"/>
                  </a:cubicBezTo>
                  <a:lnTo>
                    <a:pt x="1007" y="1165"/>
                  </a:lnTo>
                  <a:cubicBezTo>
                    <a:pt x="1022" y="997"/>
                    <a:pt x="1021" y="843"/>
                    <a:pt x="1006" y="689"/>
                  </a:cubicBezTo>
                  <a:cubicBezTo>
                    <a:pt x="942" y="449"/>
                    <a:pt x="846" y="210"/>
                    <a:pt x="719" y="3"/>
                  </a:cubicBezTo>
                  <a:cubicBezTo>
                    <a:pt x="701" y="1"/>
                    <a:pt x="683" y="0"/>
                    <a:pt x="665" y="0"/>
                  </a:cubicBezTo>
                  <a:close/>
                  <a:moveTo>
                    <a:pt x="1007" y="1165"/>
                  </a:moveTo>
                  <a:cubicBezTo>
                    <a:pt x="1007" y="1172"/>
                    <a:pt x="1006" y="1178"/>
                    <a:pt x="1006" y="1184"/>
                  </a:cubicBezTo>
                  <a:lnTo>
                    <a:pt x="1022" y="1168"/>
                  </a:lnTo>
                  <a:cubicBezTo>
                    <a:pt x="1017" y="1167"/>
                    <a:pt x="1012" y="1166"/>
                    <a:pt x="1007" y="11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20"/>
            <p:cNvSpPr/>
            <p:nvPr/>
          </p:nvSpPr>
          <p:spPr>
            <a:xfrm>
              <a:off x="4839274" y="3730450"/>
              <a:ext cx="64652" cy="84179"/>
            </a:xfrm>
            <a:custGeom>
              <a:rect b="b" l="l" r="r" t="t"/>
              <a:pathLst>
                <a:path extrusionOk="0" h="1629" w="1246">
                  <a:moveTo>
                    <a:pt x="767" y="1"/>
                  </a:moveTo>
                  <a:cubicBezTo>
                    <a:pt x="1" y="767"/>
                    <a:pt x="448" y="1198"/>
                    <a:pt x="879" y="1629"/>
                  </a:cubicBezTo>
                  <a:lnTo>
                    <a:pt x="1246" y="1533"/>
                  </a:lnTo>
                  <a:lnTo>
                    <a:pt x="76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20"/>
            <p:cNvSpPr/>
            <p:nvPr/>
          </p:nvSpPr>
          <p:spPr>
            <a:xfrm>
              <a:off x="4544502" y="4791105"/>
              <a:ext cx="122610" cy="23874"/>
            </a:xfrm>
            <a:custGeom>
              <a:rect b="b" l="l" r="r" t="t"/>
              <a:pathLst>
                <a:path extrusionOk="0" h="462" w="2363">
                  <a:moveTo>
                    <a:pt x="971" y="0"/>
                  </a:moveTo>
                  <a:cubicBezTo>
                    <a:pt x="635" y="0"/>
                    <a:pt x="365" y="152"/>
                    <a:pt x="0" y="461"/>
                  </a:cubicBezTo>
                  <a:lnTo>
                    <a:pt x="2362" y="461"/>
                  </a:lnTo>
                  <a:cubicBezTo>
                    <a:pt x="1720" y="156"/>
                    <a:pt x="1312" y="0"/>
                    <a:pt x="9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20"/>
            <p:cNvSpPr/>
            <p:nvPr/>
          </p:nvSpPr>
          <p:spPr>
            <a:xfrm>
              <a:off x="2399738" y="3518536"/>
              <a:ext cx="67973" cy="68469"/>
            </a:xfrm>
            <a:custGeom>
              <a:rect b="b" l="l" r="r" t="t"/>
              <a:pathLst>
                <a:path extrusionOk="0" h="1325" w="1310">
                  <a:moveTo>
                    <a:pt x="1006" y="0"/>
                  </a:moveTo>
                  <a:lnTo>
                    <a:pt x="1" y="910"/>
                  </a:lnTo>
                  <a:lnTo>
                    <a:pt x="336" y="1325"/>
                  </a:lnTo>
                  <a:cubicBezTo>
                    <a:pt x="655" y="1022"/>
                    <a:pt x="990" y="734"/>
                    <a:pt x="1278" y="415"/>
                  </a:cubicBezTo>
                  <a:cubicBezTo>
                    <a:pt x="1310" y="399"/>
                    <a:pt x="1102" y="144"/>
                    <a:pt x="10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20"/>
            <p:cNvSpPr/>
            <p:nvPr/>
          </p:nvSpPr>
          <p:spPr>
            <a:xfrm>
              <a:off x="6094636" y="3060810"/>
              <a:ext cx="75444" cy="59426"/>
            </a:xfrm>
            <a:custGeom>
              <a:rect b="b" l="l" r="r" t="t"/>
              <a:pathLst>
                <a:path extrusionOk="0" h="1150" w="1454">
                  <a:moveTo>
                    <a:pt x="687" y="1"/>
                  </a:moveTo>
                  <a:lnTo>
                    <a:pt x="687" y="1"/>
                  </a:lnTo>
                  <a:cubicBezTo>
                    <a:pt x="1" y="799"/>
                    <a:pt x="97" y="958"/>
                    <a:pt x="1453" y="1150"/>
                  </a:cubicBezTo>
                  <a:cubicBezTo>
                    <a:pt x="1214" y="783"/>
                    <a:pt x="959" y="400"/>
                    <a:pt x="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20"/>
            <p:cNvSpPr/>
            <p:nvPr/>
          </p:nvSpPr>
          <p:spPr>
            <a:xfrm>
              <a:off x="86081" y="4604615"/>
              <a:ext cx="60916" cy="72965"/>
            </a:xfrm>
            <a:custGeom>
              <a:rect b="b" l="l" r="r" t="t"/>
              <a:pathLst>
                <a:path extrusionOk="0" h="1412" w="1174">
                  <a:moveTo>
                    <a:pt x="831" y="0"/>
                  </a:moveTo>
                  <a:lnTo>
                    <a:pt x="831" y="0"/>
                  </a:lnTo>
                  <a:cubicBezTo>
                    <a:pt x="543" y="479"/>
                    <a:pt x="288" y="894"/>
                    <a:pt x="1" y="1373"/>
                  </a:cubicBezTo>
                  <a:cubicBezTo>
                    <a:pt x="215" y="1396"/>
                    <a:pt x="393" y="1411"/>
                    <a:pt x="537" y="1411"/>
                  </a:cubicBezTo>
                  <a:cubicBezTo>
                    <a:pt x="1174" y="1411"/>
                    <a:pt x="1156" y="1120"/>
                    <a:pt x="8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20"/>
            <p:cNvSpPr/>
            <p:nvPr/>
          </p:nvSpPr>
          <p:spPr>
            <a:xfrm>
              <a:off x="774211" y="2264001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3" y="0"/>
                  </a:moveTo>
                  <a:cubicBezTo>
                    <a:pt x="3862" y="0"/>
                    <a:pt x="3652" y="17"/>
                    <a:pt x="3432" y="52"/>
                  </a:cubicBezTo>
                  <a:cubicBezTo>
                    <a:pt x="3419" y="54"/>
                    <a:pt x="3406" y="54"/>
                    <a:pt x="3392" y="54"/>
                  </a:cubicBezTo>
                  <a:cubicBezTo>
                    <a:pt x="3286" y="54"/>
                    <a:pt x="3182" y="13"/>
                    <a:pt x="3093" y="13"/>
                  </a:cubicBezTo>
                  <a:cubicBezTo>
                    <a:pt x="3072" y="13"/>
                    <a:pt x="3052" y="15"/>
                    <a:pt x="3033" y="20"/>
                  </a:cubicBezTo>
                  <a:cubicBezTo>
                    <a:pt x="2187" y="228"/>
                    <a:pt x="863" y="196"/>
                    <a:pt x="607" y="691"/>
                  </a:cubicBezTo>
                  <a:cubicBezTo>
                    <a:pt x="161" y="1584"/>
                    <a:pt x="1" y="2957"/>
                    <a:pt x="368" y="3850"/>
                  </a:cubicBezTo>
                  <a:cubicBezTo>
                    <a:pt x="1054" y="5494"/>
                    <a:pt x="2203" y="6962"/>
                    <a:pt x="3177" y="8495"/>
                  </a:cubicBezTo>
                  <a:lnTo>
                    <a:pt x="3975" y="8495"/>
                  </a:lnTo>
                  <a:cubicBezTo>
                    <a:pt x="4102" y="8319"/>
                    <a:pt x="4230" y="8159"/>
                    <a:pt x="4358" y="8016"/>
                  </a:cubicBezTo>
                  <a:cubicBezTo>
                    <a:pt x="5555" y="6883"/>
                    <a:pt x="6768" y="5750"/>
                    <a:pt x="7981" y="4632"/>
                  </a:cubicBezTo>
                  <a:cubicBezTo>
                    <a:pt x="8555" y="4090"/>
                    <a:pt x="8667" y="3627"/>
                    <a:pt x="7981" y="3068"/>
                  </a:cubicBezTo>
                  <a:cubicBezTo>
                    <a:pt x="7518" y="2685"/>
                    <a:pt x="7039" y="2270"/>
                    <a:pt x="6752" y="1776"/>
                  </a:cubicBezTo>
                  <a:cubicBezTo>
                    <a:pt x="6124" y="602"/>
                    <a:pt x="5251" y="0"/>
                    <a:pt x="40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20"/>
            <p:cNvSpPr/>
            <p:nvPr/>
          </p:nvSpPr>
          <p:spPr>
            <a:xfrm>
              <a:off x="11571" y="767787"/>
              <a:ext cx="356934" cy="409679"/>
            </a:xfrm>
            <a:custGeom>
              <a:rect b="b" l="l" r="r" t="t"/>
              <a:pathLst>
                <a:path extrusionOk="0" h="7928" w="6879">
                  <a:moveTo>
                    <a:pt x="691" y="1"/>
                  </a:moveTo>
                  <a:cubicBezTo>
                    <a:pt x="460" y="1"/>
                    <a:pt x="228" y="35"/>
                    <a:pt x="0" y="105"/>
                  </a:cubicBezTo>
                  <a:lnTo>
                    <a:pt x="0" y="5324"/>
                  </a:lnTo>
                  <a:cubicBezTo>
                    <a:pt x="767" y="5994"/>
                    <a:pt x="1533" y="6680"/>
                    <a:pt x="2299" y="7366"/>
                  </a:cubicBezTo>
                  <a:cubicBezTo>
                    <a:pt x="2604" y="7628"/>
                    <a:pt x="2895" y="7927"/>
                    <a:pt x="3262" y="7927"/>
                  </a:cubicBezTo>
                  <a:cubicBezTo>
                    <a:pt x="3432" y="7927"/>
                    <a:pt x="3619" y="7863"/>
                    <a:pt x="3831" y="7702"/>
                  </a:cubicBezTo>
                  <a:cubicBezTo>
                    <a:pt x="4501" y="7223"/>
                    <a:pt x="5187" y="6760"/>
                    <a:pt x="5905" y="6345"/>
                  </a:cubicBezTo>
                  <a:cubicBezTo>
                    <a:pt x="6831" y="5802"/>
                    <a:pt x="6879" y="5515"/>
                    <a:pt x="6097" y="4733"/>
                  </a:cubicBezTo>
                  <a:cubicBezTo>
                    <a:pt x="5522" y="4143"/>
                    <a:pt x="4996" y="3488"/>
                    <a:pt x="4453" y="2882"/>
                  </a:cubicBezTo>
                  <a:cubicBezTo>
                    <a:pt x="3799" y="2164"/>
                    <a:pt x="3160" y="1446"/>
                    <a:pt x="2474" y="775"/>
                  </a:cubicBezTo>
                  <a:cubicBezTo>
                    <a:pt x="2001" y="279"/>
                    <a:pt x="1353" y="1"/>
                    <a:pt x="6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20"/>
            <p:cNvSpPr/>
            <p:nvPr/>
          </p:nvSpPr>
          <p:spPr>
            <a:xfrm>
              <a:off x="11571" y="1397225"/>
              <a:ext cx="236036" cy="260907"/>
            </a:xfrm>
            <a:custGeom>
              <a:rect b="b" l="l" r="r" t="t"/>
              <a:pathLst>
                <a:path extrusionOk="0" h="5049" w="4549">
                  <a:moveTo>
                    <a:pt x="1186" y="0"/>
                  </a:moveTo>
                  <a:cubicBezTo>
                    <a:pt x="891" y="0"/>
                    <a:pt x="578" y="198"/>
                    <a:pt x="0" y="564"/>
                  </a:cubicBezTo>
                  <a:cubicBezTo>
                    <a:pt x="0" y="1697"/>
                    <a:pt x="0" y="2846"/>
                    <a:pt x="0" y="3979"/>
                  </a:cubicBezTo>
                  <a:lnTo>
                    <a:pt x="1644" y="5048"/>
                  </a:lnTo>
                  <a:cubicBezTo>
                    <a:pt x="1916" y="4984"/>
                    <a:pt x="2378" y="4410"/>
                    <a:pt x="2873" y="3867"/>
                  </a:cubicBezTo>
                  <a:cubicBezTo>
                    <a:pt x="3144" y="3580"/>
                    <a:pt x="3480" y="3341"/>
                    <a:pt x="3719" y="3053"/>
                  </a:cubicBezTo>
                  <a:cubicBezTo>
                    <a:pt x="4022" y="2702"/>
                    <a:pt x="4549" y="2176"/>
                    <a:pt x="4453" y="1968"/>
                  </a:cubicBezTo>
                  <a:cubicBezTo>
                    <a:pt x="4262" y="1553"/>
                    <a:pt x="3735" y="1266"/>
                    <a:pt x="3304" y="1011"/>
                  </a:cubicBezTo>
                  <a:cubicBezTo>
                    <a:pt x="3227" y="960"/>
                    <a:pt x="3123" y="952"/>
                    <a:pt x="3013" y="952"/>
                  </a:cubicBezTo>
                  <a:cubicBezTo>
                    <a:pt x="2967" y="952"/>
                    <a:pt x="2919" y="953"/>
                    <a:pt x="2872" y="953"/>
                  </a:cubicBezTo>
                  <a:cubicBezTo>
                    <a:pt x="2756" y="953"/>
                    <a:pt x="2645" y="944"/>
                    <a:pt x="2570" y="883"/>
                  </a:cubicBezTo>
                  <a:cubicBezTo>
                    <a:pt x="1861" y="277"/>
                    <a:pt x="1536" y="0"/>
                    <a:pt x="11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20"/>
            <p:cNvSpPr/>
            <p:nvPr/>
          </p:nvSpPr>
          <p:spPr>
            <a:xfrm>
              <a:off x="11571" y="316314"/>
              <a:ext cx="188871" cy="256980"/>
            </a:xfrm>
            <a:custGeom>
              <a:rect b="b" l="l" r="r" t="t"/>
              <a:pathLst>
                <a:path extrusionOk="0" h="4973" w="3640">
                  <a:moveTo>
                    <a:pt x="0" y="1"/>
                  </a:moveTo>
                  <a:lnTo>
                    <a:pt x="0" y="4613"/>
                  </a:lnTo>
                  <a:cubicBezTo>
                    <a:pt x="383" y="4709"/>
                    <a:pt x="767" y="4804"/>
                    <a:pt x="1150" y="4916"/>
                  </a:cubicBezTo>
                  <a:cubicBezTo>
                    <a:pt x="1299" y="4954"/>
                    <a:pt x="1438" y="4972"/>
                    <a:pt x="1567" y="4972"/>
                  </a:cubicBezTo>
                  <a:cubicBezTo>
                    <a:pt x="2137" y="4972"/>
                    <a:pt x="2505" y="4614"/>
                    <a:pt x="2714" y="4054"/>
                  </a:cubicBezTo>
                  <a:cubicBezTo>
                    <a:pt x="3639" y="1565"/>
                    <a:pt x="2969" y="416"/>
                    <a:pt x="399" y="17"/>
                  </a:cubicBezTo>
                  <a:cubicBezTo>
                    <a:pt x="256" y="1"/>
                    <a:pt x="128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20"/>
            <p:cNvSpPr/>
            <p:nvPr/>
          </p:nvSpPr>
          <p:spPr>
            <a:xfrm>
              <a:off x="1042521" y="2542005"/>
              <a:ext cx="272513" cy="160968"/>
            </a:xfrm>
            <a:custGeom>
              <a:rect b="b" l="l" r="r" t="t"/>
              <a:pathLst>
                <a:path extrusionOk="0" h="3115" w="5252">
                  <a:moveTo>
                    <a:pt x="2981" y="1"/>
                  </a:moveTo>
                  <a:cubicBezTo>
                    <a:pt x="2966" y="1"/>
                    <a:pt x="2951" y="1"/>
                    <a:pt x="2937" y="3"/>
                  </a:cubicBezTo>
                  <a:cubicBezTo>
                    <a:pt x="1533" y="114"/>
                    <a:pt x="176" y="1678"/>
                    <a:pt x="1" y="3115"/>
                  </a:cubicBezTo>
                  <a:lnTo>
                    <a:pt x="5251" y="3115"/>
                  </a:lnTo>
                  <a:cubicBezTo>
                    <a:pt x="5203" y="2923"/>
                    <a:pt x="5235" y="2620"/>
                    <a:pt x="5124" y="2556"/>
                  </a:cubicBezTo>
                  <a:cubicBezTo>
                    <a:pt x="4437" y="2109"/>
                    <a:pt x="4278" y="1471"/>
                    <a:pt x="4134" y="721"/>
                  </a:cubicBezTo>
                  <a:cubicBezTo>
                    <a:pt x="4057" y="413"/>
                    <a:pt x="3386" y="1"/>
                    <a:pt x="29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20"/>
            <p:cNvSpPr/>
            <p:nvPr/>
          </p:nvSpPr>
          <p:spPr>
            <a:xfrm>
              <a:off x="117577" y="2530689"/>
              <a:ext cx="389260" cy="172284"/>
            </a:xfrm>
            <a:custGeom>
              <a:rect b="b" l="l" r="r" t="t"/>
              <a:pathLst>
                <a:path extrusionOk="0" h="3334" w="7502">
                  <a:moveTo>
                    <a:pt x="1054" y="1"/>
                  </a:moveTo>
                  <a:cubicBezTo>
                    <a:pt x="791" y="1"/>
                    <a:pt x="440" y="261"/>
                    <a:pt x="0" y="445"/>
                  </a:cubicBezTo>
                  <a:cubicBezTo>
                    <a:pt x="1045" y="1410"/>
                    <a:pt x="2012" y="1958"/>
                    <a:pt x="3164" y="1958"/>
                  </a:cubicBezTo>
                  <a:cubicBezTo>
                    <a:pt x="3384" y="1958"/>
                    <a:pt x="3611" y="1938"/>
                    <a:pt x="3846" y="1897"/>
                  </a:cubicBezTo>
                  <a:cubicBezTo>
                    <a:pt x="3870" y="1894"/>
                    <a:pt x="3895" y="1892"/>
                    <a:pt x="3920" y="1892"/>
                  </a:cubicBezTo>
                  <a:cubicBezTo>
                    <a:pt x="4260" y="1892"/>
                    <a:pt x="4685" y="2184"/>
                    <a:pt x="5027" y="2392"/>
                  </a:cubicBezTo>
                  <a:cubicBezTo>
                    <a:pt x="5299" y="2568"/>
                    <a:pt x="5474" y="2871"/>
                    <a:pt x="5698" y="3126"/>
                  </a:cubicBezTo>
                  <a:lnTo>
                    <a:pt x="5889" y="2935"/>
                  </a:lnTo>
                  <a:cubicBezTo>
                    <a:pt x="5841" y="2743"/>
                    <a:pt x="5809" y="2552"/>
                    <a:pt x="5746" y="2312"/>
                  </a:cubicBezTo>
                  <a:lnTo>
                    <a:pt x="5746" y="2312"/>
                  </a:lnTo>
                  <a:cubicBezTo>
                    <a:pt x="6512" y="2328"/>
                    <a:pt x="6783" y="2711"/>
                    <a:pt x="6783" y="3334"/>
                  </a:cubicBezTo>
                  <a:lnTo>
                    <a:pt x="6990" y="3334"/>
                  </a:lnTo>
                  <a:cubicBezTo>
                    <a:pt x="7501" y="2695"/>
                    <a:pt x="7341" y="2216"/>
                    <a:pt x="6607" y="1945"/>
                  </a:cubicBezTo>
                  <a:cubicBezTo>
                    <a:pt x="6033" y="1722"/>
                    <a:pt x="5426" y="1610"/>
                    <a:pt x="4836" y="1387"/>
                  </a:cubicBezTo>
                  <a:cubicBezTo>
                    <a:pt x="3607" y="940"/>
                    <a:pt x="2394" y="413"/>
                    <a:pt x="1149" y="14"/>
                  </a:cubicBezTo>
                  <a:cubicBezTo>
                    <a:pt x="1119" y="5"/>
                    <a:pt x="1087" y="1"/>
                    <a:pt x="105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20"/>
            <p:cNvSpPr/>
            <p:nvPr/>
          </p:nvSpPr>
          <p:spPr>
            <a:xfrm>
              <a:off x="10741" y="2302756"/>
              <a:ext cx="135841" cy="161898"/>
            </a:xfrm>
            <a:custGeom>
              <a:rect b="b" l="l" r="r" t="t"/>
              <a:pathLst>
                <a:path extrusionOk="0" h="3133" w="2618">
                  <a:moveTo>
                    <a:pt x="1196" y="0"/>
                  </a:moveTo>
                  <a:cubicBezTo>
                    <a:pt x="758" y="0"/>
                    <a:pt x="303" y="107"/>
                    <a:pt x="16" y="308"/>
                  </a:cubicBezTo>
                  <a:lnTo>
                    <a:pt x="1" y="3132"/>
                  </a:lnTo>
                  <a:cubicBezTo>
                    <a:pt x="527" y="3100"/>
                    <a:pt x="1054" y="3116"/>
                    <a:pt x="1565" y="3037"/>
                  </a:cubicBezTo>
                  <a:cubicBezTo>
                    <a:pt x="1868" y="3005"/>
                    <a:pt x="2347" y="2845"/>
                    <a:pt x="2362" y="2685"/>
                  </a:cubicBezTo>
                  <a:cubicBezTo>
                    <a:pt x="2458" y="1967"/>
                    <a:pt x="2618" y="1153"/>
                    <a:pt x="2378" y="515"/>
                  </a:cubicBezTo>
                  <a:cubicBezTo>
                    <a:pt x="2246" y="163"/>
                    <a:pt x="1735" y="0"/>
                    <a:pt x="11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20"/>
            <p:cNvSpPr/>
            <p:nvPr/>
          </p:nvSpPr>
          <p:spPr>
            <a:xfrm>
              <a:off x="11571" y="1818056"/>
              <a:ext cx="159865" cy="175695"/>
            </a:xfrm>
            <a:custGeom>
              <a:rect b="b" l="l" r="r" t="t"/>
              <a:pathLst>
                <a:path extrusionOk="0" h="3400" w="3081">
                  <a:moveTo>
                    <a:pt x="1389" y="0"/>
                  </a:moveTo>
                  <a:lnTo>
                    <a:pt x="1453" y="415"/>
                  </a:lnTo>
                  <a:lnTo>
                    <a:pt x="0" y="2059"/>
                  </a:lnTo>
                  <a:lnTo>
                    <a:pt x="0" y="3064"/>
                  </a:lnTo>
                  <a:lnTo>
                    <a:pt x="1564" y="3400"/>
                  </a:lnTo>
                  <a:lnTo>
                    <a:pt x="1612" y="3128"/>
                  </a:lnTo>
                  <a:lnTo>
                    <a:pt x="1038" y="2362"/>
                  </a:lnTo>
                  <a:lnTo>
                    <a:pt x="2777" y="2362"/>
                  </a:lnTo>
                  <a:cubicBezTo>
                    <a:pt x="2825" y="1836"/>
                    <a:pt x="3081" y="1165"/>
                    <a:pt x="2857" y="782"/>
                  </a:cubicBezTo>
                  <a:cubicBezTo>
                    <a:pt x="2602" y="367"/>
                    <a:pt x="1900" y="256"/>
                    <a:pt x="13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20"/>
            <p:cNvSpPr/>
            <p:nvPr/>
          </p:nvSpPr>
          <p:spPr>
            <a:xfrm>
              <a:off x="11571" y="2588822"/>
              <a:ext cx="91114" cy="114150"/>
            </a:xfrm>
            <a:custGeom>
              <a:rect b="b" l="l" r="r" t="t"/>
              <a:pathLst>
                <a:path extrusionOk="0" h="2209" w="1756">
                  <a:moveTo>
                    <a:pt x="216" y="0"/>
                  </a:moveTo>
                  <a:cubicBezTo>
                    <a:pt x="144" y="0"/>
                    <a:pt x="72" y="2"/>
                    <a:pt x="0" y="6"/>
                  </a:cubicBezTo>
                  <a:lnTo>
                    <a:pt x="0" y="2209"/>
                  </a:lnTo>
                  <a:lnTo>
                    <a:pt x="798" y="2209"/>
                  </a:lnTo>
                  <a:cubicBezTo>
                    <a:pt x="974" y="1937"/>
                    <a:pt x="1150" y="1666"/>
                    <a:pt x="1341" y="1411"/>
                  </a:cubicBezTo>
                  <a:cubicBezTo>
                    <a:pt x="1756" y="836"/>
                    <a:pt x="1564" y="230"/>
                    <a:pt x="878" y="54"/>
                  </a:cubicBezTo>
                  <a:cubicBezTo>
                    <a:pt x="651" y="18"/>
                    <a:pt x="432" y="0"/>
                    <a:pt x="2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20"/>
            <p:cNvSpPr/>
            <p:nvPr/>
          </p:nvSpPr>
          <p:spPr>
            <a:xfrm>
              <a:off x="438033" y="1006520"/>
              <a:ext cx="507667" cy="539280"/>
            </a:xfrm>
            <a:custGeom>
              <a:rect b="b" l="l" r="r" t="t"/>
              <a:pathLst>
                <a:path extrusionOk="0" h="10436" w="9784">
                  <a:moveTo>
                    <a:pt x="2000" y="0"/>
                  </a:moveTo>
                  <a:cubicBezTo>
                    <a:pt x="1440" y="0"/>
                    <a:pt x="834" y="267"/>
                    <a:pt x="671" y="720"/>
                  </a:cubicBezTo>
                  <a:cubicBezTo>
                    <a:pt x="447" y="1406"/>
                    <a:pt x="160" y="2108"/>
                    <a:pt x="80" y="2826"/>
                  </a:cubicBezTo>
                  <a:cubicBezTo>
                    <a:pt x="0" y="3481"/>
                    <a:pt x="176" y="4167"/>
                    <a:pt x="256" y="4821"/>
                  </a:cubicBezTo>
                  <a:cubicBezTo>
                    <a:pt x="304" y="5204"/>
                    <a:pt x="511" y="5603"/>
                    <a:pt x="447" y="5970"/>
                  </a:cubicBezTo>
                  <a:cubicBezTo>
                    <a:pt x="160" y="7534"/>
                    <a:pt x="160" y="7582"/>
                    <a:pt x="1517" y="8428"/>
                  </a:cubicBezTo>
                  <a:cubicBezTo>
                    <a:pt x="1820" y="8651"/>
                    <a:pt x="2075" y="8907"/>
                    <a:pt x="2299" y="9194"/>
                  </a:cubicBezTo>
                  <a:cubicBezTo>
                    <a:pt x="2990" y="10019"/>
                    <a:pt x="4139" y="10435"/>
                    <a:pt x="5270" y="10435"/>
                  </a:cubicBezTo>
                  <a:cubicBezTo>
                    <a:pt x="6304" y="10435"/>
                    <a:pt x="7324" y="10087"/>
                    <a:pt x="7964" y="9385"/>
                  </a:cubicBezTo>
                  <a:cubicBezTo>
                    <a:pt x="8267" y="9098"/>
                    <a:pt x="8618" y="8859"/>
                    <a:pt x="9001" y="8667"/>
                  </a:cubicBezTo>
                  <a:cubicBezTo>
                    <a:pt x="9672" y="8300"/>
                    <a:pt x="9783" y="7790"/>
                    <a:pt x="9400" y="7167"/>
                  </a:cubicBezTo>
                  <a:cubicBezTo>
                    <a:pt x="9273" y="6928"/>
                    <a:pt x="9017" y="6768"/>
                    <a:pt x="8922" y="6529"/>
                  </a:cubicBezTo>
                  <a:cubicBezTo>
                    <a:pt x="8386" y="5304"/>
                    <a:pt x="7877" y="4869"/>
                    <a:pt x="7142" y="4869"/>
                  </a:cubicBezTo>
                  <a:cubicBezTo>
                    <a:pt x="6738" y="4869"/>
                    <a:pt x="6265" y="5000"/>
                    <a:pt x="5682" y="5204"/>
                  </a:cubicBezTo>
                  <a:cubicBezTo>
                    <a:pt x="5511" y="5267"/>
                    <a:pt x="5359" y="5301"/>
                    <a:pt x="5222" y="5301"/>
                  </a:cubicBezTo>
                  <a:cubicBezTo>
                    <a:pt x="4872" y="5301"/>
                    <a:pt x="4618" y="5082"/>
                    <a:pt x="4389" y="4566"/>
                  </a:cubicBezTo>
                  <a:cubicBezTo>
                    <a:pt x="3974" y="3608"/>
                    <a:pt x="3304" y="2762"/>
                    <a:pt x="2586" y="1661"/>
                  </a:cubicBezTo>
                  <a:cubicBezTo>
                    <a:pt x="2714" y="1454"/>
                    <a:pt x="2825" y="1230"/>
                    <a:pt x="2921" y="1007"/>
                  </a:cubicBezTo>
                  <a:cubicBezTo>
                    <a:pt x="3001" y="799"/>
                    <a:pt x="3001" y="576"/>
                    <a:pt x="2905" y="369"/>
                  </a:cubicBezTo>
                  <a:cubicBezTo>
                    <a:pt x="2715" y="115"/>
                    <a:pt x="2367" y="0"/>
                    <a:pt x="200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20"/>
            <p:cNvSpPr/>
            <p:nvPr/>
          </p:nvSpPr>
          <p:spPr>
            <a:xfrm>
              <a:off x="1129484" y="1730883"/>
              <a:ext cx="353665" cy="541606"/>
            </a:xfrm>
            <a:custGeom>
              <a:rect b="b" l="l" r="r" t="t"/>
              <a:pathLst>
                <a:path extrusionOk="0" h="10481" w="6816">
                  <a:moveTo>
                    <a:pt x="5766" y="0"/>
                  </a:moveTo>
                  <a:cubicBezTo>
                    <a:pt x="5424" y="0"/>
                    <a:pt x="4979" y="310"/>
                    <a:pt x="4676" y="554"/>
                  </a:cubicBezTo>
                  <a:cubicBezTo>
                    <a:pt x="4198" y="953"/>
                    <a:pt x="3831" y="1496"/>
                    <a:pt x="3400" y="1959"/>
                  </a:cubicBezTo>
                  <a:cubicBezTo>
                    <a:pt x="2809" y="2581"/>
                    <a:pt x="1995" y="3108"/>
                    <a:pt x="1676" y="3842"/>
                  </a:cubicBezTo>
                  <a:cubicBezTo>
                    <a:pt x="1022" y="5294"/>
                    <a:pt x="623" y="6858"/>
                    <a:pt x="160" y="8390"/>
                  </a:cubicBezTo>
                  <a:cubicBezTo>
                    <a:pt x="0" y="8965"/>
                    <a:pt x="208" y="9475"/>
                    <a:pt x="862" y="9635"/>
                  </a:cubicBezTo>
                  <a:cubicBezTo>
                    <a:pt x="1979" y="9938"/>
                    <a:pt x="3112" y="10194"/>
                    <a:pt x="4246" y="10481"/>
                  </a:cubicBezTo>
                  <a:cubicBezTo>
                    <a:pt x="5570" y="10305"/>
                    <a:pt x="5810" y="10082"/>
                    <a:pt x="5937" y="8789"/>
                  </a:cubicBezTo>
                  <a:cubicBezTo>
                    <a:pt x="6049" y="7656"/>
                    <a:pt x="6193" y="6523"/>
                    <a:pt x="6320" y="5406"/>
                  </a:cubicBezTo>
                  <a:cubicBezTo>
                    <a:pt x="6464" y="4065"/>
                    <a:pt x="6592" y="2741"/>
                    <a:pt x="6735" y="1416"/>
                  </a:cubicBezTo>
                  <a:cubicBezTo>
                    <a:pt x="6815" y="698"/>
                    <a:pt x="6496" y="139"/>
                    <a:pt x="5873" y="12"/>
                  </a:cubicBezTo>
                  <a:cubicBezTo>
                    <a:pt x="5839" y="4"/>
                    <a:pt x="5803" y="0"/>
                    <a:pt x="57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20"/>
            <p:cNvSpPr/>
            <p:nvPr/>
          </p:nvSpPr>
          <p:spPr>
            <a:xfrm>
              <a:off x="671526" y="775952"/>
              <a:ext cx="299028" cy="398208"/>
            </a:xfrm>
            <a:custGeom>
              <a:rect b="b" l="l" r="r" t="t"/>
              <a:pathLst>
                <a:path extrusionOk="0" h="7706" w="5763">
                  <a:moveTo>
                    <a:pt x="2190" y="1"/>
                  </a:moveTo>
                  <a:cubicBezTo>
                    <a:pt x="1655" y="1"/>
                    <a:pt x="1052" y="282"/>
                    <a:pt x="895" y="745"/>
                  </a:cubicBezTo>
                  <a:cubicBezTo>
                    <a:pt x="528" y="1862"/>
                    <a:pt x="320" y="3043"/>
                    <a:pt x="1" y="4384"/>
                  </a:cubicBezTo>
                  <a:cubicBezTo>
                    <a:pt x="1" y="4384"/>
                    <a:pt x="49" y="4575"/>
                    <a:pt x="113" y="4767"/>
                  </a:cubicBezTo>
                  <a:cubicBezTo>
                    <a:pt x="655" y="6379"/>
                    <a:pt x="2108" y="7528"/>
                    <a:pt x="3815" y="7703"/>
                  </a:cubicBezTo>
                  <a:cubicBezTo>
                    <a:pt x="3842" y="7705"/>
                    <a:pt x="3871" y="7706"/>
                    <a:pt x="3902" y="7706"/>
                  </a:cubicBezTo>
                  <a:cubicBezTo>
                    <a:pt x="4180" y="7706"/>
                    <a:pt x="4588" y="7640"/>
                    <a:pt x="4645" y="7496"/>
                  </a:cubicBezTo>
                  <a:cubicBezTo>
                    <a:pt x="5012" y="6538"/>
                    <a:pt x="5762" y="5389"/>
                    <a:pt x="5491" y="4591"/>
                  </a:cubicBezTo>
                  <a:cubicBezTo>
                    <a:pt x="4980" y="3075"/>
                    <a:pt x="3911" y="1703"/>
                    <a:pt x="2985" y="346"/>
                  </a:cubicBezTo>
                  <a:cubicBezTo>
                    <a:pt x="2827" y="108"/>
                    <a:pt x="2521" y="1"/>
                    <a:pt x="21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20"/>
            <p:cNvSpPr/>
            <p:nvPr/>
          </p:nvSpPr>
          <p:spPr>
            <a:xfrm>
              <a:off x="1065714" y="1019593"/>
              <a:ext cx="440577" cy="389474"/>
            </a:xfrm>
            <a:custGeom>
              <a:rect b="b" l="l" r="r" t="t"/>
              <a:pathLst>
                <a:path extrusionOk="0" h="7537" w="8491">
                  <a:moveTo>
                    <a:pt x="5122" y="1"/>
                  </a:moveTo>
                  <a:cubicBezTo>
                    <a:pt x="4326" y="1"/>
                    <a:pt x="4100" y="899"/>
                    <a:pt x="3655" y="1488"/>
                  </a:cubicBezTo>
                  <a:cubicBezTo>
                    <a:pt x="2554" y="2988"/>
                    <a:pt x="1389" y="4440"/>
                    <a:pt x="336" y="5973"/>
                  </a:cubicBezTo>
                  <a:cubicBezTo>
                    <a:pt x="64" y="6388"/>
                    <a:pt x="96" y="7010"/>
                    <a:pt x="1" y="7537"/>
                  </a:cubicBezTo>
                  <a:cubicBezTo>
                    <a:pt x="495" y="7425"/>
                    <a:pt x="1054" y="7425"/>
                    <a:pt x="1469" y="7185"/>
                  </a:cubicBezTo>
                  <a:cubicBezTo>
                    <a:pt x="3416" y="5973"/>
                    <a:pt x="5315" y="4728"/>
                    <a:pt x="7230" y="3451"/>
                  </a:cubicBezTo>
                  <a:cubicBezTo>
                    <a:pt x="7597" y="3228"/>
                    <a:pt x="7932" y="2940"/>
                    <a:pt x="8236" y="2621"/>
                  </a:cubicBezTo>
                  <a:cubicBezTo>
                    <a:pt x="8379" y="2462"/>
                    <a:pt x="8491" y="1999"/>
                    <a:pt x="8427" y="1951"/>
                  </a:cubicBezTo>
                  <a:cubicBezTo>
                    <a:pt x="7533" y="1288"/>
                    <a:pt x="7041" y="31"/>
                    <a:pt x="5572" y="31"/>
                  </a:cubicBezTo>
                  <a:cubicBezTo>
                    <a:pt x="5520" y="31"/>
                    <a:pt x="5466" y="32"/>
                    <a:pt x="5411" y="36"/>
                  </a:cubicBezTo>
                  <a:cubicBezTo>
                    <a:pt x="5307" y="12"/>
                    <a:pt x="5211" y="1"/>
                    <a:pt x="512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20"/>
            <p:cNvSpPr/>
            <p:nvPr/>
          </p:nvSpPr>
          <p:spPr>
            <a:xfrm>
              <a:off x="346919" y="1478301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0"/>
                  </a:moveTo>
                  <a:cubicBezTo>
                    <a:pt x="224" y="0"/>
                    <a:pt x="1" y="367"/>
                    <a:pt x="65" y="1468"/>
                  </a:cubicBezTo>
                  <a:cubicBezTo>
                    <a:pt x="145" y="3016"/>
                    <a:pt x="288" y="4580"/>
                    <a:pt x="192" y="6128"/>
                  </a:cubicBezTo>
                  <a:cubicBezTo>
                    <a:pt x="129" y="7421"/>
                    <a:pt x="177" y="7708"/>
                    <a:pt x="1405" y="8123"/>
                  </a:cubicBezTo>
                  <a:cubicBezTo>
                    <a:pt x="1693" y="8219"/>
                    <a:pt x="1996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3"/>
                    <a:pt x="4102" y="6575"/>
                  </a:cubicBezTo>
                  <a:cubicBezTo>
                    <a:pt x="3831" y="5075"/>
                    <a:pt x="3576" y="3559"/>
                    <a:pt x="3384" y="2043"/>
                  </a:cubicBezTo>
                  <a:cubicBezTo>
                    <a:pt x="3177" y="431"/>
                    <a:pt x="2746" y="0"/>
                    <a:pt x="11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20"/>
            <p:cNvSpPr/>
            <p:nvPr/>
          </p:nvSpPr>
          <p:spPr>
            <a:xfrm>
              <a:off x="197898" y="552618"/>
              <a:ext cx="308108" cy="386012"/>
            </a:xfrm>
            <a:custGeom>
              <a:rect b="b" l="l" r="r" t="t"/>
              <a:pathLst>
                <a:path extrusionOk="0" h="7470" w="5938">
                  <a:moveTo>
                    <a:pt x="2957" y="1"/>
                  </a:moveTo>
                  <a:cubicBezTo>
                    <a:pt x="2929" y="1"/>
                    <a:pt x="2901" y="3"/>
                    <a:pt x="2873" y="8"/>
                  </a:cubicBezTo>
                  <a:cubicBezTo>
                    <a:pt x="2091" y="439"/>
                    <a:pt x="1245" y="822"/>
                    <a:pt x="591" y="1396"/>
                  </a:cubicBezTo>
                  <a:cubicBezTo>
                    <a:pt x="0" y="1923"/>
                    <a:pt x="543" y="2561"/>
                    <a:pt x="798" y="3120"/>
                  </a:cubicBezTo>
                  <a:cubicBezTo>
                    <a:pt x="846" y="3248"/>
                    <a:pt x="846" y="3391"/>
                    <a:pt x="878" y="3519"/>
                  </a:cubicBezTo>
                  <a:cubicBezTo>
                    <a:pt x="1213" y="4492"/>
                    <a:pt x="1516" y="5482"/>
                    <a:pt x="1883" y="6455"/>
                  </a:cubicBezTo>
                  <a:cubicBezTo>
                    <a:pt x="2110" y="7067"/>
                    <a:pt x="2577" y="7469"/>
                    <a:pt x="3081" y="7469"/>
                  </a:cubicBezTo>
                  <a:cubicBezTo>
                    <a:pt x="3287" y="7469"/>
                    <a:pt x="3499" y="7402"/>
                    <a:pt x="3703" y="7253"/>
                  </a:cubicBezTo>
                  <a:cubicBezTo>
                    <a:pt x="4581" y="6583"/>
                    <a:pt x="5203" y="5578"/>
                    <a:pt x="5937" y="4716"/>
                  </a:cubicBezTo>
                  <a:lnTo>
                    <a:pt x="5762" y="4540"/>
                  </a:lnTo>
                  <a:cubicBezTo>
                    <a:pt x="5762" y="4413"/>
                    <a:pt x="5746" y="4285"/>
                    <a:pt x="5714" y="4157"/>
                  </a:cubicBezTo>
                  <a:cubicBezTo>
                    <a:pt x="4948" y="2833"/>
                    <a:pt x="4166" y="1508"/>
                    <a:pt x="3368" y="199"/>
                  </a:cubicBezTo>
                  <a:cubicBezTo>
                    <a:pt x="3272" y="77"/>
                    <a:pt x="3119" y="1"/>
                    <a:pt x="2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20"/>
            <p:cNvSpPr/>
            <p:nvPr/>
          </p:nvSpPr>
          <p:spPr>
            <a:xfrm>
              <a:off x="863665" y="1643657"/>
              <a:ext cx="242989" cy="288657"/>
            </a:xfrm>
            <a:custGeom>
              <a:rect b="b" l="l" r="r" t="t"/>
              <a:pathLst>
                <a:path extrusionOk="0" h="5586" w="4683">
                  <a:moveTo>
                    <a:pt x="3075" y="0"/>
                  </a:moveTo>
                  <a:cubicBezTo>
                    <a:pt x="1898" y="0"/>
                    <a:pt x="227" y="1095"/>
                    <a:pt x="1" y="2115"/>
                  </a:cubicBezTo>
                  <a:cubicBezTo>
                    <a:pt x="1" y="2274"/>
                    <a:pt x="32" y="2434"/>
                    <a:pt x="112" y="2577"/>
                  </a:cubicBezTo>
                  <a:cubicBezTo>
                    <a:pt x="384" y="3264"/>
                    <a:pt x="655" y="3950"/>
                    <a:pt x="958" y="4604"/>
                  </a:cubicBezTo>
                  <a:cubicBezTo>
                    <a:pt x="1086" y="4891"/>
                    <a:pt x="1261" y="5259"/>
                    <a:pt x="1517" y="5370"/>
                  </a:cubicBezTo>
                  <a:cubicBezTo>
                    <a:pt x="1829" y="5518"/>
                    <a:pt x="2150" y="5586"/>
                    <a:pt x="2462" y="5586"/>
                  </a:cubicBezTo>
                  <a:cubicBezTo>
                    <a:pt x="3635" y="5586"/>
                    <a:pt x="4682" y="4626"/>
                    <a:pt x="4645" y="3327"/>
                  </a:cubicBezTo>
                  <a:cubicBezTo>
                    <a:pt x="4421" y="2338"/>
                    <a:pt x="4214" y="1349"/>
                    <a:pt x="3942" y="391"/>
                  </a:cubicBezTo>
                  <a:cubicBezTo>
                    <a:pt x="3911" y="247"/>
                    <a:pt x="3671" y="104"/>
                    <a:pt x="3496" y="56"/>
                  </a:cubicBezTo>
                  <a:cubicBezTo>
                    <a:pt x="3366" y="18"/>
                    <a:pt x="3224" y="0"/>
                    <a:pt x="30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20"/>
            <p:cNvSpPr/>
            <p:nvPr/>
          </p:nvSpPr>
          <p:spPr>
            <a:xfrm>
              <a:off x="350240" y="2152954"/>
              <a:ext cx="298197" cy="261217"/>
            </a:xfrm>
            <a:custGeom>
              <a:rect b="b" l="l" r="r" t="t"/>
              <a:pathLst>
                <a:path extrusionOk="0" h="5055" w="5747">
                  <a:moveTo>
                    <a:pt x="4225" y="1"/>
                  </a:moveTo>
                  <a:cubicBezTo>
                    <a:pt x="4027" y="1"/>
                    <a:pt x="3143" y="501"/>
                    <a:pt x="2618" y="749"/>
                  </a:cubicBezTo>
                  <a:cubicBezTo>
                    <a:pt x="2474" y="797"/>
                    <a:pt x="2315" y="877"/>
                    <a:pt x="2187" y="972"/>
                  </a:cubicBezTo>
                  <a:cubicBezTo>
                    <a:pt x="1341" y="1802"/>
                    <a:pt x="1" y="2281"/>
                    <a:pt x="17" y="3749"/>
                  </a:cubicBezTo>
                  <a:cubicBezTo>
                    <a:pt x="33" y="4164"/>
                    <a:pt x="160" y="4723"/>
                    <a:pt x="432" y="4946"/>
                  </a:cubicBezTo>
                  <a:cubicBezTo>
                    <a:pt x="529" y="5024"/>
                    <a:pt x="682" y="5054"/>
                    <a:pt x="854" y="5054"/>
                  </a:cubicBezTo>
                  <a:cubicBezTo>
                    <a:pt x="1104" y="5054"/>
                    <a:pt x="1395" y="4990"/>
                    <a:pt x="1613" y="4914"/>
                  </a:cubicBezTo>
                  <a:cubicBezTo>
                    <a:pt x="2618" y="4579"/>
                    <a:pt x="3592" y="4180"/>
                    <a:pt x="4549" y="3717"/>
                  </a:cubicBezTo>
                  <a:cubicBezTo>
                    <a:pt x="4964" y="3526"/>
                    <a:pt x="5299" y="3111"/>
                    <a:pt x="5746" y="2728"/>
                  </a:cubicBezTo>
                  <a:cubicBezTo>
                    <a:pt x="5204" y="1659"/>
                    <a:pt x="4836" y="765"/>
                    <a:pt x="4262" y="15"/>
                  </a:cubicBezTo>
                  <a:cubicBezTo>
                    <a:pt x="4256" y="5"/>
                    <a:pt x="4244" y="1"/>
                    <a:pt x="42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20"/>
            <p:cNvSpPr/>
            <p:nvPr/>
          </p:nvSpPr>
          <p:spPr>
            <a:xfrm>
              <a:off x="551459" y="469578"/>
              <a:ext cx="366897" cy="234398"/>
            </a:xfrm>
            <a:custGeom>
              <a:rect b="b" l="l" r="r" t="t"/>
              <a:pathLst>
                <a:path extrusionOk="0" h="4536" w="7071">
                  <a:moveTo>
                    <a:pt x="678" y="1"/>
                  </a:moveTo>
                  <a:cubicBezTo>
                    <a:pt x="550" y="1"/>
                    <a:pt x="420" y="6"/>
                    <a:pt x="292" y="6"/>
                  </a:cubicBezTo>
                  <a:cubicBezTo>
                    <a:pt x="243" y="6"/>
                    <a:pt x="193" y="5"/>
                    <a:pt x="145" y="3"/>
                  </a:cubicBezTo>
                  <a:lnTo>
                    <a:pt x="145" y="3"/>
                  </a:lnTo>
                  <a:cubicBezTo>
                    <a:pt x="145" y="418"/>
                    <a:pt x="1" y="929"/>
                    <a:pt x="192" y="1248"/>
                  </a:cubicBezTo>
                  <a:cubicBezTo>
                    <a:pt x="528" y="1838"/>
                    <a:pt x="1182" y="2237"/>
                    <a:pt x="1517" y="2844"/>
                  </a:cubicBezTo>
                  <a:cubicBezTo>
                    <a:pt x="2219" y="4057"/>
                    <a:pt x="3448" y="4121"/>
                    <a:pt x="4533" y="4535"/>
                  </a:cubicBezTo>
                  <a:cubicBezTo>
                    <a:pt x="4996" y="4376"/>
                    <a:pt x="5459" y="4232"/>
                    <a:pt x="5938" y="4136"/>
                  </a:cubicBezTo>
                  <a:cubicBezTo>
                    <a:pt x="7071" y="3945"/>
                    <a:pt x="6704" y="3083"/>
                    <a:pt x="6544" y="2509"/>
                  </a:cubicBezTo>
                  <a:cubicBezTo>
                    <a:pt x="6480" y="2221"/>
                    <a:pt x="5810" y="1934"/>
                    <a:pt x="5411" y="1934"/>
                  </a:cubicBezTo>
                  <a:cubicBezTo>
                    <a:pt x="5341" y="1936"/>
                    <a:pt x="5272" y="1937"/>
                    <a:pt x="5205" y="1937"/>
                  </a:cubicBezTo>
                  <a:cubicBezTo>
                    <a:pt x="4612" y="1937"/>
                    <a:pt x="4127" y="1850"/>
                    <a:pt x="3783" y="1248"/>
                  </a:cubicBezTo>
                  <a:cubicBezTo>
                    <a:pt x="3703" y="1120"/>
                    <a:pt x="3576" y="1024"/>
                    <a:pt x="3432" y="977"/>
                  </a:cubicBezTo>
                  <a:cubicBezTo>
                    <a:pt x="2714" y="657"/>
                    <a:pt x="2012" y="322"/>
                    <a:pt x="1278" y="83"/>
                  </a:cubicBezTo>
                  <a:cubicBezTo>
                    <a:pt x="1088" y="14"/>
                    <a:pt x="885" y="1"/>
                    <a:pt x="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20"/>
            <p:cNvSpPr/>
            <p:nvPr/>
          </p:nvSpPr>
          <p:spPr>
            <a:xfrm>
              <a:off x="935685" y="470405"/>
              <a:ext cx="260112" cy="261631"/>
            </a:xfrm>
            <a:custGeom>
              <a:rect b="b" l="l" r="r" t="t"/>
              <a:pathLst>
                <a:path extrusionOk="0" h="5063" w="5013">
                  <a:moveTo>
                    <a:pt x="3014" y="0"/>
                  </a:moveTo>
                  <a:cubicBezTo>
                    <a:pt x="1990" y="0"/>
                    <a:pt x="794" y="556"/>
                    <a:pt x="336" y="1344"/>
                  </a:cubicBezTo>
                  <a:cubicBezTo>
                    <a:pt x="192" y="1631"/>
                    <a:pt x="81" y="1918"/>
                    <a:pt x="1" y="2205"/>
                  </a:cubicBezTo>
                  <a:cubicBezTo>
                    <a:pt x="224" y="2541"/>
                    <a:pt x="400" y="3019"/>
                    <a:pt x="735" y="3259"/>
                  </a:cubicBezTo>
                  <a:cubicBezTo>
                    <a:pt x="1533" y="3849"/>
                    <a:pt x="2379" y="4376"/>
                    <a:pt x="3241" y="4855"/>
                  </a:cubicBezTo>
                  <a:cubicBezTo>
                    <a:pt x="3496" y="4998"/>
                    <a:pt x="3847" y="4998"/>
                    <a:pt x="4150" y="5062"/>
                  </a:cubicBezTo>
                  <a:cubicBezTo>
                    <a:pt x="4198" y="4695"/>
                    <a:pt x="4390" y="4280"/>
                    <a:pt x="4294" y="3961"/>
                  </a:cubicBezTo>
                  <a:cubicBezTo>
                    <a:pt x="4055" y="3243"/>
                    <a:pt x="4071" y="2652"/>
                    <a:pt x="4501" y="1998"/>
                  </a:cubicBezTo>
                  <a:cubicBezTo>
                    <a:pt x="5012" y="1248"/>
                    <a:pt x="4629" y="418"/>
                    <a:pt x="3751" y="115"/>
                  </a:cubicBezTo>
                  <a:cubicBezTo>
                    <a:pt x="3527" y="37"/>
                    <a:pt x="3276" y="0"/>
                    <a:pt x="30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20"/>
            <p:cNvSpPr/>
            <p:nvPr/>
          </p:nvSpPr>
          <p:spPr>
            <a:xfrm>
              <a:off x="588766" y="1907917"/>
              <a:ext cx="302297" cy="329273"/>
            </a:xfrm>
            <a:custGeom>
              <a:rect b="b" l="l" r="r" t="t"/>
              <a:pathLst>
                <a:path extrusionOk="0" h="6372" w="5826">
                  <a:moveTo>
                    <a:pt x="239" y="1"/>
                  </a:moveTo>
                  <a:lnTo>
                    <a:pt x="0" y="208"/>
                  </a:lnTo>
                  <a:cubicBezTo>
                    <a:pt x="511" y="1405"/>
                    <a:pt x="974" y="2634"/>
                    <a:pt x="1564" y="3799"/>
                  </a:cubicBezTo>
                  <a:cubicBezTo>
                    <a:pt x="1899" y="4454"/>
                    <a:pt x="2585" y="4948"/>
                    <a:pt x="2857" y="5619"/>
                  </a:cubicBezTo>
                  <a:cubicBezTo>
                    <a:pt x="3108" y="6220"/>
                    <a:pt x="3510" y="6372"/>
                    <a:pt x="3928" y="6372"/>
                  </a:cubicBezTo>
                  <a:cubicBezTo>
                    <a:pt x="4120" y="6372"/>
                    <a:pt x="4315" y="6340"/>
                    <a:pt x="4501" y="6305"/>
                  </a:cubicBezTo>
                  <a:cubicBezTo>
                    <a:pt x="4979" y="6193"/>
                    <a:pt x="5697" y="5826"/>
                    <a:pt x="5761" y="5475"/>
                  </a:cubicBezTo>
                  <a:cubicBezTo>
                    <a:pt x="5825" y="4884"/>
                    <a:pt x="5618" y="4310"/>
                    <a:pt x="5219" y="3879"/>
                  </a:cubicBezTo>
                  <a:cubicBezTo>
                    <a:pt x="3910" y="2666"/>
                    <a:pt x="2506" y="1565"/>
                    <a:pt x="1117" y="448"/>
                  </a:cubicBezTo>
                  <a:cubicBezTo>
                    <a:pt x="846" y="272"/>
                    <a:pt x="543" y="113"/>
                    <a:pt x="2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20"/>
            <p:cNvSpPr/>
            <p:nvPr/>
          </p:nvSpPr>
          <p:spPr>
            <a:xfrm>
              <a:off x="600337" y="1587953"/>
              <a:ext cx="144974" cy="155490"/>
            </a:xfrm>
            <a:custGeom>
              <a:rect b="b" l="l" r="r" t="t"/>
              <a:pathLst>
                <a:path extrusionOk="0" h="3009" w="2794">
                  <a:moveTo>
                    <a:pt x="2059" y="1"/>
                  </a:moveTo>
                  <a:cubicBezTo>
                    <a:pt x="1453" y="17"/>
                    <a:pt x="894" y="272"/>
                    <a:pt x="463" y="703"/>
                  </a:cubicBezTo>
                  <a:cubicBezTo>
                    <a:pt x="0" y="1230"/>
                    <a:pt x="479" y="1740"/>
                    <a:pt x="942" y="2123"/>
                  </a:cubicBezTo>
                  <a:cubicBezTo>
                    <a:pt x="1181" y="2315"/>
                    <a:pt x="1373" y="2538"/>
                    <a:pt x="1612" y="2730"/>
                  </a:cubicBezTo>
                  <a:cubicBezTo>
                    <a:pt x="1857" y="2915"/>
                    <a:pt x="2060" y="3009"/>
                    <a:pt x="2222" y="3009"/>
                  </a:cubicBezTo>
                  <a:cubicBezTo>
                    <a:pt x="2492" y="3009"/>
                    <a:pt x="2648" y="2748"/>
                    <a:pt x="2698" y="2219"/>
                  </a:cubicBezTo>
                  <a:cubicBezTo>
                    <a:pt x="2714" y="1996"/>
                    <a:pt x="2698" y="1756"/>
                    <a:pt x="2698" y="1533"/>
                  </a:cubicBezTo>
                  <a:lnTo>
                    <a:pt x="2730" y="1533"/>
                  </a:lnTo>
                  <a:cubicBezTo>
                    <a:pt x="2714" y="1469"/>
                    <a:pt x="2714" y="1405"/>
                    <a:pt x="2730" y="1325"/>
                  </a:cubicBezTo>
                  <a:cubicBezTo>
                    <a:pt x="2793" y="735"/>
                    <a:pt x="2777" y="33"/>
                    <a:pt x="20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20"/>
            <p:cNvSpPr/>
            <p:nvPr/>
          </p:nvSpPr>
          <p:spPr>
            <a:xfrm>
              <a:off x="809858" y="1512096"/>
              <a:ext cx="204592" cy="136215"/>
            </a:xfrm>
            <a:custGeom>
              <a:rect b="b" l="l" r="r" t="t"/>
              <a:pathLst>
                <a:path extrusionOk="0" h="2636" w="3943">
                  <a:moveTo>
                    <a:pt x="3571" y="1"/>
                  </a:moveTo>
                  <a:cubicBezTo>
                    <a:pt x="2738" y="1"/>
                    <a:pt x="2200" y="504"/>
                    <a:pt x="1612" y="910"/>
                  </a:cubicBezTo>
                  <a:cubicBezTo>
                    <a:pt x="1277" y="1134"/>
                    <a:pt x="894" y="1245"/>
                    <a:pt x="543" y="1453"/>
                  </a:cubicBezTo>
                  <a:cubicBezTo>
                    <a:pt x="351" y="1612"/>
                    <a:pt x="176" y="1772"/>
                    <a:pt x="0" y="1963"/>
                  </a:cubicBezTo>
                  <a:cubicBezTo>
                    <a:pt x="232" y="2195"/>
                    <a:pt x="478" y="2635"/>
                    <a:pt x="667" y="2635"/>
                  </a:cubicBezTo>
                  <a:cubicBezTo>
                    <a:pt x="674" y="2635"/>
                    <a:pt x="680" y="2635"/>
                    <a:pt x="686" y="2634"/>
                  </a:cubicBezTo>
                  <a:cubicBezTo>
                    <a:pt x="2187" y="2394"/>
                    <a:pt x="3160" y="1437"/>
                    <a:pt x="3942" y="32"/>
                  </a:cubicBezTo>
                  <a:cubicBezTo>
                    <a:pt x="3812" y="11"/>
                    <a:pt x="3689" y="1"/>
                    <a:pt x="35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20"/>
            <p:cNvSpPr/>
            <p:nvPr/>
          </p:nvSpPr>
          <p:spPr>
            <a:xfrm>
              <a:off x="170554" y="212811"/>
              <a:ext cx="145804" cy="123348"/>
            </a:xfrm>
            <a:custGeom>
              <a:rect b="b" l="l" r="r" t="t"/>
              <a:pathLst>
                <a:path extrusionOk="0" h="2387" w="2810">
                  <a:moveTo>
                    <a:pt x="1109" y="0"/>
                  </a:moveTo>
                  <a:cubicBezTo>
                    <a:pt x="1006" y="0"/>
                    <a:pt x="907" y="13"/>
                    <a:pt x="815" y="41"/>
                  </a:cubicBezTo>
                  <a:cubicBezTo>
                    <a:pt x="432" y="136"/>
                    <a:pt x="208" y="982"/>
                    <a:pt x="49" y="1541"/>
                  </a:cubicBezTo>
                  <a:cubicBezTo>
                    <a:pt x="1" y="1732"/>
                    <a:pt x="368" y="2036"/>
                    <a:pt x="607" y="2387"/>
                  </a:cubicBezTo>
                  <a:cubicBezTo>
                    <a:pt x="1437" y="1892"/>
                    <a:pt x="2107" y="1525"/>
                    <a:pt x="2730" y="1094"/>
                  </a:cubicBezTo>
                  <a:cubicBezTo>
                    <a:pt x="2809" y="1030"/>
                    <a:pt x="2762" y="472"/>
                    <a:pt x="2666" y="440"/>
                  </a:cubicBezTo>
                  <a:cubicBezTo>
                    <a:pt x="2166" y="269"/>
                    <a:pt x="1591" y="0"/>
                    <a:pt x="11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20"/>
            <p:cNvSpPr/>
            <p:nvPr/>
          </p:nvSpPr>
          <p:spPr>
            <a:xfrm>
              <a:off x="464547" y="2502527"/>
              <a:ext cx="146582" cy="129653"/>
            </a:xfrm>
            <a:custGeom>
              <a:rect b="b" l="l" r="r" t="t"/>
              <a:pathLst>
                <a:path extrusionOk="0" h="2509" w="2825">
                  <a:moveTo>
                    <a:pt x="527" y="0"/>
                  </a:moveTo>
                  <a:cubicBezTo>
                    <a:pt x="351" y="352"/>
                    <a:pt x="96" y="687"/>
                    <a:pt x="16" y="1054"/>
                  </a:cubicBezTo>
                  <a:cubicBezTo>
                    <a:pt x="0" y="1341"/>
                    <a:pt x="96" y="1628"/>
                    <a:pt x="319" y="1836"/>
                  </a:cubicBezTo>
                  <a:cubicBezTo>
                    <a:pt x="686" y="2139"/>
                    <a:pt x="1149" y="2474"/>
                    <a:pt x="1612" y="2506"/>
                  </a:cubicBezTo>
                  <a:cubicBezTo>
                    <a:pt x="1628" y="2507"/>
                    <a:pt x="1644" y="2508"/>
                    <a:pt x="1659" y="2508"/>
                  </a:cubicBezTo>
                  <a:cubicBezTo>
                    <a:pt x="2001" y="2508"/>
                    <a:pt x="2407" y="2190"/>
                    <a:pt x="2681" y="1916"/>
                  </a:cubicBezTo>
                  <a:cubicBezTo>
                    <a:pt x="2825" y="1788"/>
                    <a:pt x="2793" y="1229"/>
                    <a:pt x="2665" y="1150"/>
                  </a:cubicBezTo>
                  <a:cubicBezTo>
                    <a:pt x="2091" y="846"/>
                    <a:pt x="1484" y="575"/>
                    <a:pt x="878" y="336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20"/>
            <p:cNvSpPr/>
            <p:nvPr/>
          </p:nvSpPr>
          <p:spPr>
            <a:xfrm>
              <a:off x="999610" y="1051218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0"/>
                  </a:moveTo>
                  <a:cubicBezTo>
                    <a:pt x="276" y="0"/>
                    <a:pt x="154" y="5"/>
                    <a:pt x="30" y="14"/>
                  </a:cubicBezTo>
                  <a:cubicBezTo>
                    <a:pt x="0" y="1056"/>
                    <a:pt x="349" y="1950"/>
                    <a:pt x="753" y="1950"/>
                  </a:cubicBezTo>
                  <a:cubicBezTo>
                    <a:pt x="788" y="1950"/>
                    <a:pt x="824" y="1943"/>
                    <a:pt x="860" y="1929"/>
                  </a:cubicBezTo>
                  <a:cubicBezTo>
                    <a:pt x="1354" y="1754"/>
                    <a:pt x="1929" y="1323"/>
                    <a:pt x="2104" y="876"/>
                  </a:cubicBezTo>
                  <a:cubicBezTo>
                    <a:pt x="2292" y="386"/>
                    <a:pt x="1491" y="0"/>
                    <a:pt x="3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20"/>
            <p:cNvSpPr/>
            <p:nvPr/>
          </p:nvSpPr>
          <p:spPr>
            <a:xfrm>
              <a:off x="161992" y="1652287"/>
              <a:ext cx="76534" cy="136060"/>
            </a:xfrm>
            <a:custGeom>
              <a:rect b="b" l="l" r="r" t="t"/>
              <a:pathLst>
                <a:path extrusionOk="0" h="2633" w="1475">
                  <a:moveTo>
                    <a:pt x="437" y="1"/>
                  </a:moveTo>
                  <a:cubicBezTo>
                    <a:pt x="277" y="639"/>
                    <a:pt x="70" y="1197"/>
                    <a:pt x="38" y="1772"/>
                  </a:cubicBezTo>
                  <a:cubicBezTo>
                    <a:pt x="1" y="2279"/>
                    <a:pt x="682" y="2633"/>
                    <a:pt x="724" y="2633"/>
                  </a:cubicBezTo>
                  <a:cubicBezTo>
                    <a:pt x="736" y="2633"/>
                    <a:pt x="694" y="2603"/>
                    <a:pt x="565" y="2538"/>
                  </a:cubicBezTo>
                  <a:lnTo>
                    <a:pt x="565" y="2538"/>
                  </a:lnTo>
                  <a:cubicBezTo>
                    <a:pt x="579" y="2544"/>
                    <a:pt x="596" y="2547"/>
                    <a:pt x="617" y="2547"/>
                  </a:cubicBezTo>
                  <a:cubicBezTo>
                    <a:pt x="809" y="2547"/>
                    <a:pt x="1252" y="2298"/>
                    <a:pt x="1267" y="2139"/>
                  </a:cubicBezTo>
                  <a:cubicBezTo>
                    <a:pt x="1363" y="1357"/>
                    <a:pt x="1474" y="527"/>
                    <a:pt x="4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20"/>
            <p:cNvSpPr/>
            <p:nvPr/>
          </p:nvSpPr>
          <p:spPr>
            <a:xfrm>
              <a:off x="696380" y="1911224"/>
              <a:ext cx="122610" cy="81595"/>
            </a:xfrm>
            <a:custGeom>
              <a:rect b="b" l="l" r="r" t="t"/>
              <a:pathLst>
                <a:path extrusionOk="0" h="1579" w="2363">
                  <a:moveTo>
                    <a:pt x="1" y="1"/>
                  </a:moveTo>
                  <a:lnTo>
                    <a:pt x="1" y="1"/>
                  </a:lnTo>
                  <a:cubicBezTo>
                    <a:pt x="818" y="1160"/>
                    <a:pt x="1176" y="1578"/>
                    <a:pt x="1637" y="1578"/>
                  </a:cubicBezTo>
                  <a:cubicBezTo>
                    <a:pt x="1842" y="1578"/>
                    <a:pt x="2067" y="1495"/>
                    <a:pt x="2363" y="1357"/>
                  </a:cubicBezTo>
                  <a:cubicBezTo>
                    <a:pt x="1884" y="448"/>
                    <a:pt x="1150" y="17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20"/>
            <p:cNvSpPr/>
            <p:nvPr/>
          </p:nvSpPr>
          <p:spPr>
            <a:xfrm>
              <a:off x="240965" y="2404398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5" y="48"/>
                  </a:moveTo>
                  <a:lnTo>
                    <a:pt x="0" y="335"/>
                  </a:lnTo>
                  <a:cubicBezTo>
                    <a:pt x="319" y="734"/>
                    <a:pt x="639" y="1149"/>
                    <a:pt x="942" y="1564"/>
                  </a:cubicBezTo>
                  <a:cubicBezTo>
                    <a:pt x="1117" y="1325"/>
                    <a:pt x="1437" y="1102"/>
                    <a:pt x="1452" y="862"/>
                  </a:cubicBezTo>
                  <a:cubicBezTo>
                    <a:pt x="1532" y="0"/>
                    <a:pt x="846" y="144"/>
                    <a:pt x="335" y="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20"/>
            <p:cNvSpPr/>
            <p:nvPr/>
          </p:nvSpPr>
          <p:spPr>
            <a:xfrm>
              <a:off x="542378" y="2472814"/>
              <a:ext cx="101907" cy="57721"/>
            </a:xfrm>
            <a:custGeom>
              <a:rect b="b" l="l" r="r" t="t"/>
              <a:pathLst>
                <a:path extrusionOk="0" h="1117" w="1964">
                  <a:moveTo>
                    <a:pt x="96" y="1"/>
                  </a:moveTo>
                  <a:cubicBezTo>
                    <a:pt x="64" y="97"/>
                    <a:pt x="32" y="192"/>
                    <a:pt x="0" y="288"/>
                  </a:cubicBezTo>
                  <a:cubicBezTo>
                    <a:pt x="495" y="837"/>
                    <a:pt x="868" y="1117"/>
                    <a:pt x="1205" y="1117"/>
                  </a:cubicBezTo>
                  <a:cubicBezTo>
                    <a:pt x="1466" y="1117"/>
                    <a:pt x="1706" y="949"/>
                    <a:pt x="1963" y="607"/>
                  </a:cubicBezTo>
                  <a:lnTo>
                    <a:pt x="9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20"/>
            <p:cNvSpPr/>
            <p:nvPr/>
          </p:nvSpPr>
          <p:spPr>
            <a:xfrm>
              <a:off x="112596" y="2180909"/>
              <a:ext cx="60916" cy="73275"/>
            </a:xfrm>
            <a:custGeom>
              <a:rect b="b" l="l" r="r" t="t"/>
              <a:pathLst>
                <a:path extrusionOk="0" h="1418" w="1174">
                  <a:moveTo>
                    <a:pt x="830" y="0"/>
                  </a:moveTo>
                  <a:cubicBezTo>
                    <a:pt x="527" y="495"/>
                    <a:pt x="288" y="910"/>
                    <a:pt x="0" y="1373"/>
                  </a:cubicBezTo>
                  <a:cubicBezTo>
                    <a:pt x="222" y="1400"/>
                    <a:pt x="404" y="1417"/>
                    <a:pt x="551" y="1417"/>
                  </a:cubicBezTo>
                  <a:cubicBezTo>
                    <a:pt x="1173" y="1417"/>
                    <a:pt x="1153" y="1111"/>
                    <a:pt x="8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20"/>
            <p:cNvSpPr/>
            <p:nvPr/>
          </p:nvSpPr>
          <p:spPr>
            <a:xfrm>
              <a:off x="7440283" y="2547328"/>
              <a:ext cx="357816" cy="409731"/>
            </a:xfrm>
            <a:custGeom>
              <a:rect b="b" l="l" r="r" t="t"/>
              <a:pathLst>
                <a:path extrusionOk="0" h="7929" w="6896">
                  <a:moveTo>
                    <a:pt x="3615" y="1"/>
                  </a:moveTo>
                  <a:cubicBezTo>
                    <a:pt x="3446" y="1"/>
                    <a:pt x="3260" y="63"/>
                    <a:pt x="3049" y="219"/>
                  </a:cubicBezTo>
                  <a:cubicBezTo>
                    <a:pt x="2379" y="713"/>
                    <a:pt x="1692" y="1176"/>
                    <a:pt x="974" y="1591"/>
                  </a:cubicBezTo>
                  <a:cubicBezTo>
                    <a:pt x="49" y="2134"/>
                    <a:pt x="1" y="2421"/>
                    <a:pt x="783" y="3203"/>
                  </a:cubicBezTo>
                  <a:cubicBezTo>
                    <a:pt x="1357" y="3794"/>
                    <a:pt x="1884" y="4432"/>
                    <a:pt x="2427" y="5054"/>
                  </a:cubicBezTo>
                  <a:cubicBezTo>
                    <a:pt x="3081" y="5757"/>
                    <a:pt x="3719" y="6475"/>
                    <a:pt x="4405" y="7161"/>
                  </a:cubicBezTo>
                  <a:cubicBezTo>
                    <a:pt x="4880" y="7660"/>
                    <a:pt x="5532" y="7929"/>
                    <a:pt x="6202" y="7929"/>
                  </a:cubicBezTo>
                  <a:cubicBezTo>
                    <a:pt x="6433" y="7929"/>
                    <a:pt x="6666" y="7897"/>
                    <a:pt x="6895" y="7831"/>
                  </a:cubicBezTo>
                  <a:lnTo>
                    <a:pt x="6895" y="2613"/>
                  </a:lnTo>
                  <a:cubicBezTo>
                    <a:pt x="6113" y="1942"/>
                    <a:pt x="5347" y="1256"/>
                    <a:pt x="4581" y="570"/>
                  </a:cubicBezTo>
                  <a:cubicBezTo>
                    <a:pt x="4275" y="296"/>
                    <a:pt x="3984" y="1"/>
                    <a:pt x="36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8" name="Google Shape;8668;p20"/>
            <p:cNvSpPr/>
            <p:nvPr/>
          </p:nvSpPr>
          <p:spPr>
            <a:xfrm>
              <a:off x="7146315" y="4129810"/>
              <a:ext cx="189701" cy="257342"/>
            </a:xfrm>
            <a:custGeom>
              <a:rect b="b" l="l" r="r" t="t"/>
              <a:pathLst>
                <a:path extrusionOk="0" h="4980" w="3656">
                  <a:moveTo>
                    <a:pt x="2061" y="1"/>
                  </a:moveTo>
                  <a:cubicBezTo>
                    <a:pt x="1509" y="1"/>
                    <a:pt x="1145" y="359"/>
                    <a:pt x="926" y="926"/>
                  </a:cubicBezTo>
                  <a:cubicBezTo>
                    <a:pt x="0" y="3416"/>
                    <a:pt x="671" y="4549"/>
                    <a:pt x="3256" y="4948"/>
                  </a:cubicBezTo>
                  <a:cubicBezTo>
                    <a:pt x="3384" y="4980"/>
                    <a:pt x="3511" y="4980"/>
                    <a:pt x="3655" y="4980"/>
                  </a:cubicBezTo>
                  <a:lnTo>
                    <a:pt x="3639" y="367"/>
                  </a:lnTo>
                  <a:cubicBezTo>
                    <a:pt x="3256" y="272"/>
                    <a:pt x="2873" y="176"/>
                    <a:pt x="2490" y="64"/>
                  </a:cubicBezTo>
                  <a:cubicBezTo>
                    <a:pt x="2336" y="21"/>
                    <a:pt x="2193" y="1"/>
                    <a:pt x="20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20"/>
            <p:cNvSpPr/>
            <p:nvPr/>
          </p:nvSpPr>
          <p:spPr>
            <a:xfrm>
              <a:off x="7428712" y="4864430"/>
              <a:ext cx="385109" cy="258943"/>
            </a:xfrm>
            <a:custGeom>
              <a:rect b="b" l="l" r="r" t="t"/>
              <a:pathLst>
                <a:path extrusionOk="0" h="5011" w="7422">
                  <a:moveTo>
                    <a:pt x="4507" y="1"/>
                  </a:moveTo>
                  <a:cubicBezTo>
                    <a:pt x="3473" y="1"/>
                    <a:pt x="2455" y="348"/>
                    <a:pt x="1820" y="1053"/>
                  </a:cubicBezTo>
                  <a:cubicBezTo>
                    <a:pt x="1500" y="1340"/>
                    <a:pt x="1149" y="1580"/>
                    <a:pt x="766" y="1755"/>
                  </a:cubicBezTo>
                  <a:cubicBezTo>
                    <a:pt x="96" y="2138"/>
                    <a:pt x="0" y="2649"/>
                    <a:pt x="367" y="3271"/>
                  </a:cubicBezTo>
                  <a:cubicBezTo>
                    <a:pt x="511" y="3495"/>
                    <a:pt x="766" y="3670"/>
                    <a:pt x="862" y="3910"/>
                  </a:cubicBezTo>
                  <a:cubicBezTo>
                    <a:pt x="1022" y="4309"/>
                    <a:pt x="1229" y="4676"/>
                    <a:pt x="1500" y="5011"/>
                  </a:cubicBezTo>
                  <a:lnTo>
                    <a:pt x="7421" y="5011"/>
                  </a:lnTo>
                  <a:lnTo>
                    <a:pt x="7421" y="1165"/>
                  </a:lnTo>
                  <a:cubicBezTo>
                    <a:pt x="6723" y="392"/>
                    <a:pt x="5606" y="1"/>
                    <a:pt x="45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20"/>
            <p:cNvSpPr/>
            <p:nvPr/>
          </p:nvSpPr>
          <p:spPr>
            <a:xfrm>
              <a:off x="6838286" y="2550842"/>
              <a:ext cx="298976" cy="398414"/>
            </a:xfrm>
            <a:custGeom>
              <a:rect b="b" l="l" r="r" t="t"/>
              <a:pathLst>
                <a:path extrusionOk="0" h="7710" w="5762">
                  <a:moveTo>
                    <a:pt x="1815" y="0"/>
                  </a:moveTo>
                  <a:cubicBezTo>
                    <a:pt x="1540" y="0"/>
                    <a:pt x="1174" y="76"/>
                    <a:pt x="1133" y="199"/>
                  </a:cubicBezTo>
                  <a:cubicBezTo>
                    <a:pt x="750" y="1156"/>
                    <a:pt x="0" y="2305"/>
                    <a:pt x="272" y="3103"/>
                  </a:cubicBezTo>
                  <a:cubicBezTo>
                    <a:pt x="782" y="4635"/>
                    <a:pt x="1852" y="5992"/>
                    <a:pt x="2777" y="7364"/>
                  </a:cubicBezTo>
                  <a:cubicBezTo>
                    <a:pt x="2936" y="7602"/>
                    <a:pt x="3241" y="7709"/>
                    <a:pt x="3572" y="7709"/>
                  </a:cubicBezTo>
                  <a:cubicBezTo>
                    <a:pt x="4108" y="7709"/>
                    <a:pt x="4710" y="7429"/>
                    <a:pt x="4868" y="6965"/>
                  </a:cubicBezTo>
                  <a:cubicBezTo>
                    <a:pt x="5235" y="5848"/>
                    <a:pt x="5442" y="4667"/>
                    <a:pt x="5762" y="3327"/>
                  </a:cubicBezTo>
                  <a:cubicBezTo>
                    <a:pt x="5762" y="3327"/>
                    <a:pt x="5714" y="3135"/>
                    <a:pt x="5650" y="2944"/>
                  </a:cubicBezTo>
                  <a:cubicBezTo>
                    <a:pt x="5107" y="1316"/>
                    <a:pt x="3655" y="167"/>
                    <a:pt x="1947" y="7"/>
                  </a:cubicBezTo>
                  <a:cubicBezTo>
                    <a:pt x="1907" y="2"/>
                    <a:pt x="1862" y="0"/>
                    <a:pt x="18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20"/>
            <p:cNvSpPr/>
            <p:nvPr/>
          </p:nvSpPr>
          <p:spPr>
            <a:xfrm>
              <a:off x="6427545" y="2306270"/>
              <a:ext cx="440577" cy="388648"/>
            </a:xfrm>
            <a:custGeom>
              <a:rect b="b" l="l" r="r" t="t"/>
              <a:pathLst>
                <a:path extrusionOk="0" h="7521" w="8491">
                  <a:moveTo>
                    <a:pt x="8491" y="0"/>
                  </a:moveTo>
                  <a:lnTo>
                    <a:pt x="8491" y="0"/>
                  </a:lnTo>
                  <a:cubicBezTo>
                    <a:pt x="7996" y="112"/>
                    <a:pt x="7422" y="96"/>
                    <a:pt x="7023" y="351"/>
                  </a:cubicBezTo>
                  <a:cubicBezTo>
                    <a:pt x="5076" y="1548"/>
                    <a:pt x="3176" y="2809"/>
                    <a:pt x="1261" y="4070"/>
                  </a:cubicBezTo>
                  <a:cubicBezTo>
                    <a:pt x="894" y="4293"/>
                    <a:pt x="559" y="4580"/>
                    <a:pt x="256" y="4900"/>
                  </a:cubicBezTo>
                  <a:cubicBezTo>
                    <a:pt x="128" y="5059"/>
                    <a:pt x="1" y="5522"/>
                    <a:pt x="64" y="5570"/>
                  </a:cubicBezTo>
                  <a:cubicBezTo>
                    <a:pt x="958" y="6232"/>
                    <a:pt x="1465" y="7490"/>
                    <a:pt x="2921" y="7490"/>
                  </a:cubicBezTo>
                  <a:cubicBezTo>
                    <a:pt x="2973" y="7490"/>
                    <a:pt x="3026" y="7488"/>
                    <a:pt x="3081" y="7485"/>
                  </a:cubicBezTo>
                  <a:cubicBezTo>
                    <a:pt x="3188" y="7509"/>
                    <a:pt x="3286" y="7521"/>
                    <a:pt x="3377" y="7521"/>
                  </a:cubicBezTo>
                  <a:cubicBezTo>
                    <a:pt x="4179" y="7521"/>
                    <a:pt x="4392" y="6635"/>
                    <a:pt x="4836" y="6033"/>
                  </a:cubicBezTo>
                  <a:cubicBezTo>
                    <a:pt x="5937" y="4533"/>
                    <a:pt x="7102" y="3080"/>
                    <a:pt x="8156" y="1548"/>
                  </a:cubicBezTo>
                  <a:cubicBezTo>
                    <a:pt x="8427" y="1149"/>
                    <a:pt x="8395" y="511"/>
                    <a:pt x="84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20"/>
            <p:cNvSpPr/>
            <p:nvPr/>
          </p:nvSpPr>
          <p:spPr>
            <a:xfrm>
              <a:off x="4260470" y="2828123"/>
              <a:ext cx="308108" cy="385444"/>
            </a:xfrm>
            <a:custGeom>
              <a:rect b="b" l="l" r="r" t="t"/>
              <a:pathLst>
                <a:path extrusionOk="0" h="7459" w="5938">
                  <a:moveTo>
                    <a:pt x="2873" y="1"/>
                  </a:moveTo>
                  <a:cubicBezTo>
                    <a:pt x="2663" y="1"/>
                    <a:pt x="2446" y="72"/>
                    <a:pt x="2235" y="227"/>
                  </a:cubicBezTo>
                  <a:cubicBezTo>
                    <a:pt x="1357" y="881"/>
                    <a:pt x="734" y="1903"/>
                    <a:pt x="0" y="2764"/>
                  </a:cubicBezTo>
                  <a:lnTo>
                    <a:pt x="176" y="2908"/>
                  </a:lnTo>
                  <a:cubicBezTo>
                    <a:pt x="160" y="3036"/>
                    <a:pt x="176" y="3179"/>
                    <a:pt x="224" y="3307"/>
                  </a:cubicBezTo>
                  <a:cubicBezTo>
                    <a:pt x="990" y="4616"/>
                    <a:pt x="1756" y="5940"/>
                    <a:pt x="2554" y="7249"/>
                  </a:cubicBezTo>
                  <a:cubicBezTo>
                    <a:pt x="2669" y="7393"/>
                    <a:pt x="2836" y="7459"/>
                    <a:pt x="2996" y="7459"/>
                  </a:cubicBezTo>
                  <a:cubicBezTo>
                    <a:pt x="3014" y="7459"/>
                    <a:pt x="3031" y="7458"/>
                    <a:pt x="3048" y="7456"/>
                  </a:cubicBezTo>
                  <a:cubicBezTo>
                    <a:pt x="3846" y="7025"/>
                    <a:pt x="4676" y="6626"/>
                    <a:pt x="5331" y="6052"/>
                  </a:cubicBezTo>
                  <a:cubicBezTo>
                    <a:pt x="5937" y="5525"/>
                    <a:pt x="5379" y="4903"/>
                    <a:pt x="5139" y="4328"/>
                  </a:cubicBezTo>
                  <a:cubicBezTo>
                    <a:pt x="5091" y="4217"/>
                    <a:pt x="5091" y="4073"/>
                    <a:pt x="5043" y="3945"/>
                  </a:cubicBezTo>
                  <a:cubicBezTo>
                    <a:pt x="4724" y="2972"/>
                    <a:pt x="4421" y="1982"/>
                    <a:pt x="4054" y="1025"/>
                  </a:cubicBezTo>
                  <a:cubicBezTo>
                    <a:pt x="3829" y="406"/>
                    <a:pt x="3373" y="1"/>
                    <a:pt x="28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20"/>
            <p:cNvSpPr/>
            <p:nvPr/>
          </p:nvSpPr>
          <p:spPr>
            <a:xfrm>
              <a:off x="6581599" y="2971776"/>
              <a:ext cx="260890" cy="261579"/>
            </a:xfrm>
            <a:custGeom>
              <a:rect b="b" l="l" r="r" t="t"/>
              <a:pathLst>
                <a:path extrusionOk="0" h="5062" w="5028">
                  <a:moveTo>
                    <a:pt x="862" y="0"/>
                  </a:moveTo>
                  <a:cubicBezTo>
                    <a:pt x="814" y="367"/>
                    <a:pt x="622" y="782"/>
                    <a:pt x="734" y="1101"/>
                  </a:cubicBezTo>
                  <a:cubicBezTo>
                    <a:pt x="958" y="1820"/>
                    <a:pt x="958" y="2410"/>
                    <a:pt x="511" y="3064"/>
                  </a:cubicBezTo>
                  <a:cubicBezTo>
                    <a:pt x="0" y="3830"/>
                    <a:pt x="383" y="4644"/>
                    <a:pt x="1277" y="4948"/>
                  </a:cubicBezTo>
                  <a:cubicBezTo>
                    <a:pt x="1498" y="5026"/>
                    <a:pt x="1746" y="5062"/>
                    <a:pt x="2006" y="5062"/>
                  </a:cubicBezTo>
                  <a:cubicBezTo>
                    <a:pt x="3023" y="5062"/>
                    <a:pt x="4222" y="4507"/>
                    <a:pt x="4692" y="3719"/>
                  </a:cubicBezTo>
                  <a:cubicBezTo>
                    <a:pt x="4820" y="3431"/>
                    <a:pt x="4931" y="3144"/>
                    <a:pt x="5027" y="2857"/>
                  </a:cubicBezTo>
                  <a:cubicBezTo>
                    <a:pt x="4788" y="2522"/>
                    <a:pt x="4628" y="2059"/>
                    <a:pt x="4277" y="1804"/>
                  </a:cubicBezTo>
                  <a:cubicBezTo>
                    <a:pt x="3479" y="1213"/>
                    <a:pt x="2649" y="687"/>
                    <a:pt x="1771" y="208"/>
                  </a:cubicBezTo>
                  <a:cubicBezTo>
                    <a:pt x="1516" y="64"/>
                    <a:pt x="1181" y="64"/>
                    <a:pt x="8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20"/>
            <p:cNvSpPr/>
            <p:nvPr/>
          </p:nvSpPr>
          <p:spPr>
            <a:xfrm>
              <a:off x="6690251" y="2573165"/>
              <a:ext cx="118978" cy="100818"/>
            </a:xfrm>
            <a:custGeom>
              <a:rect b="b" l="l" r="r" t="t"/>
              <a:pathLst>
                <a:path extrusionOk="0" h="1951" w="2293">
                  <a:moveTo>
                    <a:pt x="1544" y="1"/>
                  </a:moveTo>
                  <a:cubicBezTo>
                    <a:pt x="1508" y="1"/>
                    <a:pt x="1471" y="8"/>
                    <a:pt x="1433" y="22"/>
                  </a:cubicBezTo>
                  <a:cubicBezTo>
                    <a:pt x="954" y="197"/>
                    <a:pt x="380" y="612"/>
                    <a:pt x="188" y="1075"/>
                  </a:cubicBezTo>
                  <a:cubicBezTo>
                    <a:pt x="0" y="1552"/>
                    <a:pt x="807" y="1950"/>
                    <a:pt x="1909" y="1950"/>
                  </a:cubicBezTo>
                  <a:cubicBezTo>
                    <a:pt x="2024" y="1950"/>
                    <a:pt x="2142" y="1946"/>
                    <a:pt x="2263" y="1937"/>
                  </a:cubicBezTo>
                  <a:cubicBezTo>
                    <a:pt x="2292" y="881"/>
                    <a:pt x="1958" y="1"/>
                    <a:pt x="15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20"/>
            <p:cNvSpPr/>
            <p:nvPr/>
          </p:nvSpPr>
          <p:spPr>
            <a:xfrm>
              <a:off x="6606401" y="346081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677" y="0"/>
                  </a:moveTo>
                  <a:cubicBezTo>
                    <a:pt x="4565" y="160"/>
                    <a:pt x="4437" y="319"/>
                    <a:pt x="4294" y="463"/>
                  </a:cubicBezTo>
                  <a:cubicBezTo>
                    <a:pt x="3097" y="1596"/>
                    <a:pt x="1884" y="2745"/>
                    <a:pt x="671" y="3862"/>
                  </a:cubicBezTo>
                  <a:cubicBezTo>
                    <a:pt x="112" y="4389"/>
                    <a:pt x="1" y="4868"/>
                    <a:pt x="671" y="5426"/>
                  </a:cubicBezTo>
                  <a:cubicBezTo>
                    <a:pt x="1134" y="5793"/>
                    <a:pt x="1629" y="6224"/>
                    <a:pt x="1900" y="6719"/>
                  </a:cubicBezTo>
                  <a:cubicBezTo>
                    <a:pt x="2528" y="7893"/>
                    <a:pt x="3401" y="8494"/>
                    <a:pt x="4598" y="8494"/>
                  </a:cubicBezTo>
                  <a:cubicBezTo>
                    <a:pt x="4801" y="8494"/>
                    <a:pt x="5014" y="8477"/>
                    <a:pt x="5235" y="8442"/>
                  </a:cubicBezTo>
                  <a:cubicBezTo>
                    <a:pt x="5250" y="8441"/>
                    <a:pt x="5264" y="8440"/>
                    <a:pt x="5279" y="8440"/>
                  </a:cubicBezTo>
                  <a:cubicBezTo>
                    <a:pt x="5381" y="8440"/>
                    <a:pt x="5489" y="8477"/>
                    <a:pt x="5591" y="8477"/>
                  </a:cubicBezTo>
                  <a:cubicBezTo>
                    <a:pt x="5605" y="8477"/>
                    <a:pt x="5620" y="8476"/>
                    <a:pt x="5634" y="8474"/>
                  </a:cubicBezTo>
                  <a:cubicBezTo>
                    <a:pt x="6480" y="8267"/>
                    <a:pt x="7789" y="8299"/>
                    <a:pt x="8044" y="7804"/>
                  </a:cubicBezTo>
                  <a:cubicBezTo>
                    <a:pt x="8491" y="6910"/>
                    <a:pt x="8667" y="5538"/>
                    <a:pt x="8284" y="4644"/>
                  </a:cubicBezTo>
                  <a:cubicBezTo>
                    <a:pt x="7613" y="2984"/>
                    <a:pt x="6448" y="1532"/>
                    <a:pt x="54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20"/>
            <p:cNvSpPr/>
            <p:nvPr/>
          </p:nvSpPr>
          <p:spPr>
            <a:xfrm>
              <a:off x="6486334" y="3320625"/>
              <a:ext cx="246829" cy="239204"/>
            </a:xfrm>
            <a:custGeom>
              <a:rect b="b" l="l" r="r" t="t"/>
              <a:pathLst>
                <a:path extrusionOk="0" h="4629" w="4757">
                  <a:moveTo>
                    <a:pt x="3847" y="0"/>
                  </a:moveTo>
                  <a:lnTo>
                    <a:pt x="1" y="3543"/>
                  </a:lnTo>
                  <a:cubicBezTo>
                    <a:pt x="155" y="3651"/>
                    <a:pt x="340" y="3879"/>
                    <a:pt x="467" y="3879"/>
                  </a:cubicBezTo>
                  <a:cubicBezTo>
                    <a:pt x="471" y="3879"/>
                    <a:pt x="475" y="3879"/>
                    <a:pt x="479" y="3878"/>
                  </a:cubicBezTo>
                  <a:cubicBezTo>
                    <a:pt x="599" y="3857"/>
                    <a:pt x="713" y="3846"/>
                    <a:pt x="823" y="3846"/>
                  </a:cubicBezTo>
                  <a:cubicBezTo>
                    <a:pt x="1442" y="3846"/>
                    <a:pt x="1913" y="4169"/>
                    <a:pt x="2442" y="4548"/>
                  </a:cubicBezTo>
                  <a:cubicBezTo>
                    <a:pt x="2521" y="4604"/>
                    <a:pt x="2647" y="4629"/>
                    <a:pt x="2792" y="4629"/>
                  </a:cubicBezTo>
                  <a:cubicBezTo>
                    <a:pt x="3148" y="4629"/>
                    <a:pt x="3622" y="4481"/>
                    <a:pt x="3815" y="4277"/>
                  </a:cubicBezTo>
                  <a:cubicBezTo>
                    <a:pt x="4757" y="3240"/>
                    <a:pt x="4693" y="1165"/>
                    <a:pt x="38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20"/>
            <p:cNvSpPr/>
            <p:nvPr/>
          </p:nvSpPr>
          <p:spPr>
            <a:xfrm>
              <a:off x="7696191" y="3460816"/>
              <a:ext cx="91114" cy="114047"/>
            </a:xfrm>
            <a:custGeom>
              <a:rect b="b" l="l" r="r" t="t"/>
              <a:pathLst>
                <a:path extrusionOk="0" h="2207" w="1756">
                  <a:moveTo>
                    <a:pt x="958" y="0"/>
                  </a:moveTo>
                  <a:cubicBezTo>
                    <a:pt x="766" y="271"/>
                    <a:pt x="607" y="543"/>
                    <a:pt x="415" y="798"/>
                  </a:cubicBezTo>
                  <a:cubicBezTo>
                    <a:pt x="0" y="1373"/>
                    <a:pt x="192" y="1979"/>
                    <a:pt x="878" y="2155"/>
                  </a:cubicBezTo>
                  <a:cubicBezTo>
                    <a:pt x="1112" y="2181"/>
                    <a:pt x="1358" y="2207"/>
                    <a:pt x="1596" y="2207"/>
                  </a:cubicBezTo>
                  <a:cubicBezTo>
                    <a:pt x="1650" y="2207"/>
                    <a:pt x="1703" y="2205"/>
                    <a:pt x="1756" y="2202"/>
                  </a:cubicBezTo>
                  <a:lnTo>
                    <a:pt x="17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20"/>
            <p:cNvSpPr/>
            <p:nvPr/>
          </p:nvSpPr>
          <p:spPr>
            <a:xfrm>
              <a:off x="6853177" y="4617895"/>
              <a:ext cx="506837" cy="539022"/>
            </a:xfrm>
            <a:custGeom>
              <a:rect b="b" l="l" r="r" t="t"/>
              <a:pathLst>
                <a:path extrusionOk="0" h="10431" w="9768">
                  <a:moveTo>
                    <a:pt x="4522" y="1"/>
                  </a:moveTo>
                  <a:cubicBezTo>
                    <a:pt x="3485" y="1"/>
                    <a:pt x="2462" y="349"/>
                    <a:pt x="1820" y="1052"/>
                  </a:cubicBezTo>
                  <a:cubicBezTo>
                    <a:pt x="1501" y="1339"/>
                    <a:pt x="1150" y="1579"/>
                    <a:pt x="767" y="1770"/>
                  </a:cubicBezTo>
                  <a:cubicBezTo>
                    <a:pt x="96" y="2137"/>
                    <a:pt x="1" y="2648"/>
                    <a:pt x="368" y="3270"/>
                  </a:cubicBezTo>
                  <a:cubicBezTo>
                    <a:pt x="511" y="3510"/>
                    <a:pt x="751" y="3669"/>
                    <a:pt x="862" y="3909"/>
                  </a:cubicBezTo>
                  <a:cubicBezTo>
                    <a:pt x="1385" y="5127"/>
                    <a:pt x="1894" y="5558"/>
                    <a:pt x="2622" y="5558"/>
                  </a:cubicBezTo>
                  <a:cubicBezTo>
                    <a:pt x="3028" y="5558"/>
                    <a:pt x="3503" y="5423"/>
                    <a:pt x="4086" y="5217"/>
                  </a:cubicBezTo>
                  <a:cubicBezTo>
                    <a:pt x="4255" y="5161"/>
                    <a:pt x="4406" y="5131"/>
                    <a:pt x="4541" y="5131"/>
                  </a:cubicBezTo>
                  <a:cubicBezTo>
                    <a:pt x="4904" y="5131"/>
                    <a:pt x="5158" y="5349"/>
                    <a:pt x="5379" y="5872"/>
                  </a:cubicBezTo>
                  <a:cubicBezTo>
                    <a:pt x="5794" y="6829"/>
                    <a:pt x="6480" y="7659"/>
                    <a:pt x="7198" y="8776"/>
                  </a:cubicBezTo>
                  <a:cubicBezTo>
                    <a:pt x="7055" y="8984"/>
                    <a:pt x="6943" y="9191"/>
                    <a:pt x="6847" y="9431"/>
                  </a:cubicBezTo>
                  <a:cubicBezTo>
                    <a:pt x="6767" y="9638"/>
                    <a:pt x="6767" y="9862"/>
                    <a:pt x="6863" y="10069"/>
                  </a:cubicBezTo>
                  <a:cubicBezTo>
                    <a:pt x="7054" y="10317"/>
                    <a:pt x="7403" y="10430"/>
                    <a:pt x="7772" y="10430"/>
                  </a:cubicBezTo>
                  <a:cubicBezTo>
                    <a:pt x="8331" y="10430"/>
                    <a:pt x="8934" y="10170"/>
                    <a:pt x="9097" y="9718"/>
                  </a:cubicBezTo>
                  <a:cubicBezTo>
                    <a:pt x="9337" y="9032"/>
                    <a:pt x="9624" y="8330"/>
                    <a:pt x="9704" y="7611"/>
                  </a:cubicBezTo>
                  <a:cubicBezTo>
                    <a:pt x="9768" y="6957"/>
                    <a:pt x="9608" y="6271"/>
                    <a:pt x="9512" y="5616"/>
                  </a:cubicBezTo>
                  <a:cubicBezTo>
                    <a:pt x="9464" y="5233"/>
                    <a:pt x="9257" y="4834"/>
                    <a:pt x="9337" y="4467"/>
                  </a:cubicBezTo>
                  <a:cubicBezTo>
                    <a:pt x="9624" y="2887"/>
                    <a:pt x="9624" y="2856"/>
                    <a:pt x="8252" y="2010"/>
                  </a:cubicBezTo>
                  <a:cubicBezTo>
                    <a:pt x="7964" y="1786"/>
                    <a:pt x="7709" y="1531"/>
                    <a:pt x="7486" y="1228"/>
                  </a:cubicBezTo>
                  <a:cubicBezTo>
                    <a:pt x="6795" y="413"/>
                    <a:pt x="5650" y="1"/>
                    <a:pt x="45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20"/>
            <p:cNvSpPr/>
            <p:nvPr/>
          </p:nvSpPr>
          <p:spPr>
            <a:xfrm>
              <a:off x="6693364" y="4231117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2187" y="0"/>
                  </a:moveTo>
                  <a:cubicBezTo>
                    <a:pt x="1032" y="0"/>
                    <a:pt x="0" y="966"/>
                    <a:pt x="0" y="2249"/>
                  </a:cubicBezTo>
                  <a:cubicBezTo>
                    <a:pt x="240" y="3255"/>
                    <a:pt x="447" y="4244"/>
                    <a:pt x="703" y="5202"/>
                  </a:cubicBezTo>
                  <a:cubicBezTo>
                    <a:pt x="751" y="5345"/>
                    <a:pt x="990" y="5489"/>
                    <a:pt x="1166" y="5537"/>
                  </a:cubicBezTo>
                  <a:cubicBezTo>
                    <a:pt x="1295" y="5575"/>
                    <a:pt x="1437" y="5592"/>
                    <a:pt x="1586" y="5592"/>
                  </a:cubicBezTo>
                  <a:cubicBezTo>
                    <a:pt x="2763" y="5592"/>
                    <a:pt x="4432" y="4498"/>
                    <a:pt x="4645" y="3478"/>
                  </a:cubicBezTo>
                  <a:cubicBezTo>
                    <a:pt x="4661" y="3303"/>
                    <a:pt x="4613" y="3143"/>
                    <a:pt x="4533" y="3015"/>
                  </a:cubicBezTo>
                  <a:cubicBezTo>
                    <a:pt x="4262" y="2329"/>
                    <a:pt x="4006" y="1643"/>
                    <a:pt x="3703" y="988"/>
                  </a:cubicBezTo>
                  <a:cubicBezTo>
                    <a:pt x="3575" y="701"/>
                    <a:pt x="3384" y="334"/>
                    <a:pt x="3129" y="222"/>
                  </a:cubicBezTo>
                  <a:cubicBezTo>
                    <a:pt x="2817" y="70"/>
                    <a:pt x="2498" y="0"/>
                    <a:pt x="21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20"/>
            <p:cNvSpPr/>
            <p:nvPr/>
          </p:nvSpPr>
          <p:spPr>
            <a:xfrm>
              <a:off x="6251180" y="3572793"/>
              <a:ext cx="302297" cy="330100"/>
            </a:xfrm>
            <a:custGeom>
              <a:rect b="b" l="l" r="r" t="t"/>
              <a:pathLst>
                <a:path extrusionOk="0" h="6388" w="5826">
                  <a:moveTo>
                    <a:pt x="1893" y="0"/>
                  </a:moveTo>
                  <a:cubicBezTo>
                    <a:pt x="1698" y="0"/>
                    <a:pt x="1500" y="32"/>
                    <a:pt x="1309" y="67"/>
                  </a:cubicBezTo>
                  <a:cubicBezTo>
                    <a:pt x="830" y="163"/>
                    <a:pt x="112" y="546"/>
                    <a:pt x="48" y="897"/>
                  </a:cubicBezTo>
                  <a:cubicBezTo>
                    <a:pt x="0" y="1488"/>
                    <a:pt x="192" y="2062"/>
                    <a:pt x="607" y="2493"/>
                  </a:cubicBezTo>
                  <a:cubicBezTo>
                    <a:pt x="1899" y="3722"/>
                    <a:pt x="3320" y="4807"/>
                    <a:pt x="4692" y="5940"/>
                  </a:cubicBezTo>
                  <a:cubicBezTo>
                    <a:pt x="4980" y="6116"/>
                    <a:pt x="5267" y="6260"/>
                    <a:pt x="5570" y="6387"/>
                  </a:cubicBezTo>
                  <a:lnTo>
                    <a:pt x="5825" y="6164"/>
                  </a:lnTo>
                  <a:cubicBezTo>
                    <a:pt x="5299" y="4967"/>
                    <a:pt x="4852" y="3738"/>
                    <a:pt x="4245" y="2573"/>
                  </a:cubicBezTo>
                  <a:cubicBezTo>
                    <a:pt x="3910" y="1919"/>
                    <a:pt x="3240" y="1424"/>
                    <a:pt x="2969" y="754"/>
                  </a:cubicBezTo>
                  <a:cubicBezTo>
                    <a:pt x="2717" y="152"/>
                    <a:pt x="2316" y="0"/>
                    <a:pt x="18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20"/>
            <p:cNvSpPr/>
            <p:nvPr/>
          </p:nvSpPr>
          <p:spPr>
            <a:xfrm>
              <a:off x="7083401" y="4420294"/>
              <a:ext cx="145804" cy="154663"/>
            </a:xfrm>
            <a:custGeom>
              <a:rect b="b" l="l" r="r" t="t"/>
              <a:pathLst>
                <a:path extrusionOk="0" h="2993" w="2810">
                  <a:moveTo>
                    <a:pt x="579" y="0"/>
                  </a:moveTo>
                  <a:cubicBezTo>
                    <a:pt x="311" y="0"/>
                    <a:pt x="162" y="257"/>
                    <a:pt x="112" y="775"/>
                  </a:cubicBezTo>
                  <a:cubicBezTo>
                    <a:pt x="96" y="1014"/>
                    <a:pt x="112" y="1253"/>
                    <a:pt x="112" y="1477"/>
                  </a:cubicBezTo>
                  <a:lnTo>
                    <a:pt x="80" y="1477"/>
                  </a:lnTo>
                  <a:cubicBezTo>
                    <a:pt x="80" y="1541"/>
                    <a:pt x="80" y="1605"/>
                    <a:pt x="80" y="1668"/>
                  </a:cubicBezTo>
                  <a:cubicBezTo>
                    <a:pt x="0" y="2275"/>
                    <a:pt x="32" y="2977"/>
                    <a:pt x="750" y="2993"/>
                  </a:cubicBezTo>
                  <a:cubicBezTo>
                    <a:pt x="1341" y="2977"/>
                    <a:pt x="1915" y="2722"/>
                    <a:pt x="2346" y="2291"/>
                  </a:cubicBezTo>
                  <a:cubicBezTo>
                    <a:pt x="2809" y="1764"/>
                    <a:pt x="2330" y="1269"/>
                    <a:pt x="1868" y="886"/>
                  </a:cubicBezTo>
                  <a:cubicBezTo>
                    <a:pt x="1628" y="695"/>
                    <a:pt x="1437" y="455"/>
                    <a:pt x="1197" y="280"/>
                  </a:cubicBezTo>
                  <a:cubicBezTo>
                    <a:pt x="945" y="94"/>
                    <a:pt x="740" y="0"/>
                    <a:pt x="5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20"/>
            <p:cNvSpPr/>
            <p:nvPr/>
          </p:nvSpPr>
          <p:spPr>
            <a:xfrm>
              <a:off x="6784478" y="4515477"/>
              <a:ext cx="203710" cy="135595"/>
            </a:xfrm>
            <a:custGeom>
              <a:rect b="b" l="l" r="r" t="t"/>
              <a:pathLst>
                <a:path extrusionOk="0" h="2624" w="3926">
                  <a:moveTo>
                    <a:pt x="3275" y="0"/>
                  </a:moveTo>
                  <a:cubicBezTo>
                    <a:pt x="3268" y="0"/>
                    <a:pt x="3262" y="1"/>
                    <a:pt x="3256" y="2"/>
                  </a:cubicBezTo>
                  <a:cubicBezTo>
                    <a:pt x="1756" y="241"/>
                    <a:pt x="782" y="1199"/>
                    <a:pt x="0" y="2587"/>
                  </a:cubicBezTo>
                  <a:cubicBezTo>
                    <a:pt x="137" y="2612"/>
                    <a:pt x="267" y="2624"/>
                    <a:pt x="390" y="2624"/>
                  </a:cubicBezTo>
                  <a:cubicBezTo>
                    <a:pt x="1212" y="2624"/>
                    <a:pt x="1747" y="2114"/>
                    <a:pt x="2330" y="1725"/>
                  </a:cubicBezTo>
                  <a:cubicBezTo>
                    <a:pt x="2649" y="1502"/>
                    <a:pt x="3048" y="1390"/>
                    <a:pt x="3383" y="1183"/>
                  </a:cubicBezTo>
                  <a:cubicBezTo>
                    <a:pt x="3591" y="1039"/>
                    <a:pt x="3766" y="864"/>
                    <a:pt x="3926" y="672"/>
                  </a:cubicBezTo>
                  <a:cubicBezTo>
                    <a:pt x="3710" y="441"/>
                    <a:pt x="3464" y="0"/>
                    <a:pt x="3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20"/>
            <p:cNvSpPr/>
            <p:nvPr/>
          </p:nvSpPr>
          <p:spPr>
            <a:xfrm>
              <a:off x="7187747" y="3531609"/>
              <a:ext cx="146582" cy="129653"/>
            </a:xfrm>
            <a:custGeom>
              <a:rect b="b" l="l" r="r" t="t"/>
              <a:pathLst>
                <a:path extrusionOk="0" h="2509" w="2825">
                  <a:moveTo>
                    <a:pt x="1166" y="0"/>
                  </a:moveTo>
                  <a:cubicBezTo>
                    <a:pt x="824" y="0"/>
                    <a:pt x="418" y="319"/>
                    <a:pt x="128" y="593"/>
                  </a:cubicBezTo>
                  <a:cubicBezTo>
                    <a:pt x="0" y="721"/>
                    <a:pt x="32" y="1279"/>
                    <a:pt x="160" y="1359"/>
                  </a:cubicBezTo>
                  <a:cubicBezTo>
                    <a:pt x="734" y="1662"/>
                    <a:pt x="1341" y="1934"/>
                    <a:pt x="1947" y="2173"/>
                  </a:cubicBezTo>
                  <a:lnTo>
                    <a:pt x="2298" y="2508"/>
                  </a:lnTo>
                  <a:cubicBezTo>
                    <a:pt x="2474" y="2157"/>
                    <a:pt x="2729" y="1822"/>
                    <a:pt x="2793" y="1455"/>
                  </a:cubicBezTo>
                  <a:cubicBezTo>
                    <a:pt x="2825" y="1168"/>
                    <a:pt x="2713" y="864"/>
                    <a:pt x="2506" y="673"/>
                  </a:cubicBezTo>
                  <a:cubicBezTo>
                    <a:pt x="2123" y="370"/>
                    <a:pt x="1660" y="34"/>
                    <a:pt x="1213" y="3"/>
                  </a:cubicBezTo>
                  <a:cubicBezTo>
                    <a:pt x="1197" y="1"/>
                    <a:pt x="1182" y="0"/>
                    <a:pt x="1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20"/>
            <p:cNvSpPr/>
            <p:nvPr/>
          </p:nvSpPr>
          <p:spPr>
            <a:xfrm>
              <a:off x="7935496" y="4441558"/>
              <a:ext cx="122610" cy="81905"/>
            </a:xfrm>
            <a:custGeom>
              <a:rect b="b" l="l" r="r" t="t"/>
              <a:pathLst>
                <a:path extrusionOk="0" h="1585" w="2363">
                  <a:moveTo>
                    <a:pt x="730" y="0"/>
                  </a:moveTo>
                  <a:cubicBezTo>
                    <a:pt x="523" y="0"/>
                    <a:pt x="296" y="85"/>
                    <a:pt x="0" y="228"/>
                  </a:cubicBezTo>
                  <a:cubicBezTo>
                    <a:pt x="495" y="1138"/>
                    <a:pt x="1229" y="1569"/>
                    <a:pt x="2362" y="1585"/>
                  </a:cubicBezTo>
                  <a:cubicBezTo>
                    <a:pt x="1557" y="427"/>
                    <a:pt x="1194" y="0"/>
                    <a:pt x="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20"/>
            <p:cNvSpPr/>
            <p:nvPr/>
          </p:nvSpPr>
          <p:spPr>
            <a:xfrm>
              <a:off x="7196827" y="3696784"/>
              <a:ext cx="102737" cy="58186"/>
            </a:xfrm>
            <a:custGeom>
              <a:rect b="b" l="l" r="r" t="t"/>
              <a:pathLst>
                <a:path extrusionOk="0" h="1126" w="1980">
                  <a:moveTo>
                    <a:pt x="770" y="1"/>
                  </a:moveTo>
                  <a:cubicBezTo>
                    <a:pt x="508" y="1"/>
                    <a:pt x="267" y="168"/>
                    <a:pt x="1" y="503"/>
                  </a:cubicBezTo>
                  <a:lnTo>
                    <a:pt x="1884" y="1126"/>
                  </a:lnTo>
                  <a:cubicBezTo>
                    <a:pt x="1916" y="1030"/>
                    <a:pt x="1948" y="918"/>
                    <a:pt x="1980" y="822"/>
                  </a:cubicBezTo>
                  <a:cubicBezTo>
                    <a:pt x="1478" y="275"/>
                    <a:pt x="1106" y="1"/>
                    <a:pt x="7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20"/>
            <p:cNvSpPr/>
            <p:nvPr/>
          </p:nvSpPr>
          <p:spPr>
            <a:xfrm>
              <a:off x="3598803" y="3925105"/>
              <a:ext cx="81204" cy="50383"/>
            </a:xfrm>
            <a:custGeom>
              <a:rect b="b" l="l" r="r" t="t"/>
              <a:pathLst>
                <a:path extrusionOk="0" h="975" w="1565">
                  <a:moveTo>
                    <a:pt x="1246" y="0"/>
                  </a:moveTo>
                  <a:lnTo>
                    <a:pt x="1" y="367"/>
                  </a:lnTo>
                  <a:cubicBezTo>
                    <a:pt x="468" y="663"/>
                    <a:pt x="753" y="974"/>
                    <a:pt x="1033" y="974"/>
                  </a:cubicBezTo>
                  <a:cubicBezTo>
                    <a:pt x="1040" y="974"/>
                    <a:pt x="1047" y="974"/>
                    <a:pt x="1054" y="974"/>
                  </a:cubicBezTo>
                  <a:cubicBezTo>
                    <a:pt x="1230" y="958"/>
                    <a:pt x="1389" y="479"/>
                    <a:pt x="1565" y="192"/>
                  </a:cubicBezTo>
                  <a:lnTo>
                    <a:pt x="124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20"/>
            <p:cNvSpPr/>
            <p:nvPr/>
          </p:nvSpPr>
          <p:spPr>
            <a:xfrm>
              <a:off x="3681615" y="2990740"/>
              <a:ext cx="81204" cy="50383"/>
            </a:xfrm>
            <a:custGeom>
              <a:rect b="b" l="l" r="r" t="t"/>
              <a:pathLst>
                <a:path extrusionOk="0" h="975" w="1565">
                  <a:moveTo>
                    <a:pt x="1262" y="0"/>
                  </a:moveTo>
                  <a:lnTo>
                    <a:pt x="1" y="383"/>
                  </a:lnTo>
                  <a:cubicBezTo>
                    <a:pt x="484" y="664"/>
                    <a:pt x="769" y="974"/>
                    <a:pt x="1049" y="974"/>
                  </a:cubicBezTo>
                  <a:cubicBezTo>
                    <a:pt x="1056" y="974"/>
                    <a:pt x="1063" y="974"/>
                    <a:pt x="1070" y="974"/>
                  </a:cubicBezTo>
                  <a:cubicBezTo>
                    <a:pt x="1246" y="974"/>
                    <a:pt x="1405" y="479"/>
                    <a:pt x="1565" y="208"/>
                  </a:cubicBezTo>
                  <a:lnTo>
                    <a:pt x="126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20"/>
            <p:cNvSpPr/>
            <p:nvPr/>
          </p:nvSpPr>
          <p:spPr>
            <a:xfrm>
              <a:off x="4780485" y="5040844"/>
              <a:ext cx="58840" cy="71828"/>
            </a:xfrm>
            <a:custGeom>
              <a:rect b="b" l="l" r="r" t="t"/>
              <a:pathLst>
                <a:path extrusionOk="0" h="1390" w="1134">
                  <a:moveTo>
                    <a:pt x="703" y="1"/>
                  </a:moveTo>
                  <a:cubicBezTo>
                    <a:pt x="479" y="384"/>
                    <a:pt x="240" y="751"/>
                    <a:pt x="1" y="1134"/>
                  </a:cubicBezTo>
                  <a:lnTo>
                    <a:pt x="432" y="1389"/>
                  </a:lnTo>
                  <a:lnTo>
                    <a:pt x="1134" y="256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89" name="Google Shape;8689;p20"/>
          <p:cNvSpPr/>
          <p:nvPr/>
        </p:nvSpPr>
        <p:spPr>
          <a:xfrm>
            <a:off x="-39625" y="285750"/>
            <a:ext cx="9232800" cy="4605900"/>
          </a:xfrm>
          <a:prstGeom prst="rect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90" name="Google Shape;8690;p20"/>
          <p:cNvSpPr txBox="1"/>
          <p:nvPr>
            <p:ph type="title"/>
          </p:nvPr>
        </p:nvSpPr>
        <p:spPr>
          <a:xfrm>
            <a:off x="713225" y="676656"/>
            <a:ext cx="7717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8691" name="Google Shape;8691;p20"/>
          <p:cNvSpPr txBox="1"/>
          <p:nvPr>
            <p:ph idx="1" type="subTitle"/>
          </p:nvPr>
        </p:nvSpPr>
        <p:spPr>
          <a:xfrm>
            <a:off x="724350" y="1346450"/>
            <a:ext cx="7717500" cy="325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">
  <p:cSld name="CUSTOM_14">
    <p:spTree>
      <p:nvGrpSpPr>
        <p:cNvPr id="8692" name="Shape 86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693" name="Google Shape;8693;p21"/>
          <p:cNvGrpSpPr/>
          <p:nvPr/>
        </p:nvGrpSpPr>
        <p:grpSpPr>
          <a:xfrm>
            <a:off x="0" y="-76200"/>
            <a:ext cx="9415324" cy="5336303"/>
            <a:chOff x="0" y="-76200"/>
            <a:chExt cx="9415324" cy="5336303"/>
          </a:xfrm>
        </p:grpSpPr>
        <p:sp>
          <p:nvSpPr>
            <p:cNvPr id="8694" name="Google Shape;8694;p21"/>
            <p:cNvSpPr/>
            <p:nvPr/>
          </p:nvSpPr>
          <p:spPr>
            <a:xfrm>
              <a:off x="8588861" y="-44059"/>
              <a:ext cx="327047" cy="224321"/>
            </a:xfrm>
            <a:custGeom>
              <a:rect b="b" l="l" r="r" t="t"/>
              <a:pathLst>
                <a:path extrusionOk="0" h="4341" w="6303">
                  <a:moveTo>
                    <a:pt x="335" y="0"/>
                  </a:moveTo>
                  <a:cubicBezTo>
                    <a:pt x="287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04" y="4246"/>
                  </a:cubicBezTo>
                  <a:cubicBezTo>
                    <a:pt x="5115" y="4306"/>
                    <a:pt x="5366" y="4341"/>
                    <a:pt x="5565" y="4341"/>
                  </a:cubicBezTo>
                  <a:cubicBezTo>
                    <a:pt x="6201" y="4341"/>
                    <a:pt x="6303" y="3986"/>
                    <a:pt x="6144" y="3001"/>
                  </a:cubicBezTo>
                  <a:cubicBezTo>
                    <a:pt x="6001" y="1995"/>
                    <a:pt x="5745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21"/>
            <p:cNvSpPr/>
            <p:nvPr/>
          </p:nvSpPr>
          <p:spPr>
            <a:xfrm>
              <a:off x="8991299" y="-54807"/>
              <a:ext cx="267532" cy="216260"/>
            </a:xfrm>
            <a:custGeom>
              <a:rect b="b" l="l" r="r" t="t"/>
              <a:pathLst>
                <a:path extrusionOk="0" h="4185" w="5156">
                  <a:moveTo>
                    <a:pt x="4022" y="1"/>
                  </a:moveTo>
                  <a:lnTo>
                    <a:pt x="0" y="17"/>
                  </a:lnTo>
                  <a:cubicBezTo>
                    <a:pt x="48" y="304"/>
                    <a:pt x="32" y="639"/>
                    <a:pt x="176" y="879"/>
                  </a:cubicBezTo>
                  <a:cubicBezTo>
                    <a:pt x="719" y="1693"/>
                    <a:pt x="1341" y="2459"/>
                    <a:pt x="1900" y="3289"/>
                  </a:cubicBezTo>
                  <a:cubicBezTo>
                    <a:pt x="2292" y="3867"/>
                    <a:pt x="2737" y="4184"/>
                    <a:pt x="3286" y="4184"/>
                  </a:cubicBezTo>
                  <a:cubicBezTo>
                    <a:pt x="3539" y="4184"/>
                    <a:pt x="3815" y="4116"/>
                    <a:pt x="4118" y="3975"/>
                  </a:cubicBezTo>
                  <a:cubicBezTo>
                    <a:pt x="4453" y="3847"/>
                    <a:pt x="4804" y="3751"/>
                    <a:pt x="5155" y="3688"/>
                  </a:cubicBezTo>
                  <a:cubicBezTo>
                    <a:pt x="4756" y="2427"/>
                    <a:pt x="4389" y="1214"/>
                    <a:pt x="40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21"/>
            <p:cNvSpPr/>
            <p:nvPr/>
          </p:nvSpPr>
          <p:spPr>
            <a:xfrm>
              <a:off x="8843887" y="1302611"/>
              <a:ext cx="395071" cy="356454"/>
            </a:xfrm>
            <a:custGeom>
              <a:rect b="b" l="l" r="r" t="t"/>
              <a:pathLst>
                <a:path extrusionOk="0" h="6898" w="7614">
                  <a:moveTo>
                    <a:pt x="3607" y="1"/>
                  </a:moveTo>
                  <a:cubicBezTo>
                    <a:pt x="2650" y="448"/>
                    <a:pt x="1597" y="799"/>
                    <a:pt x="719" y="1389"/>
                  </a:cubicBezTo>
                  <a:cubicBezTo>
                    <a:pt x="80" y="1804"/>
                    <a:pt x="1" y="2634"/>
                    <a:pt x="559" y="3257"/>
                  </a:cubicBezTo>
                  <a:cubicBezTo>
                    <a:pt x="1517" y="4358"/>
                    <a:pt x="2538" y="5427"/>
                    <a:pt x="3623" y="6416"/>
                  </a:cubicBezTo>
                  <a:cubicBezTo>
                    <a:pt x="3982" y="6739"/>
                    <a:pt x="4395" y="6897"/>
                    <a:pt x="4798" y="6897"/>
                  </a:cubicBezTo>
                  <a:cubicBezTo>
                    <a:pt x="5292" y="6897"/>
                    <a:pt x="5770" y="6659"/>
                    <a:pt x="6113" y="6193"/>
                  </a:cubicBezTo>
                  <a:cubicBezTo>
                    <a:pt x="6703" y="5411"/>
                    <a:pt x="7102" y="4485"/>
                    <a:pt x="7501" y="3576"/>
                  </a:cubicBezTo>
                  <a:cubicBezTo>
                    <a:pt x="7613" y="3272"/>
                    <a:pt x="7581" y="2921"/>
                    <a:pt x="7422" y="2634"/>
                  </a:cubicBezTo>
                  <a:cubicBezTo>
                    <a:pt x="6544" y="1309"/>
                    <a:pt x="5139" y="751"/>
                    <a:pt x="360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21"/>
            <p:cNvSpPr/>
            <p:nvPr/>
          </p:nvSpPr>
          <p:spPr>
            <a:xfrm>
              <a:off x="8969766" y="330162"/>
              <a:ext cx="371878" cy="366066"/>
            </a:xfrm>
            <a:custGeom>
              <a:rect b="b" l="l" r="r" t="t"/>
              <a:pathLst>
                <a:path extrusionOk="0" h="7084" w="7167">
                  <a:moveTo>
                    <a:pt x="5703" y="1"/>
                  </a:moveTo>
                  <a:cubicBezTo>
                    <a:pt x="5439" y="1"/>
                    <a:pt x="5152" y="132"/>
                    <a:pt x="4868" y="403"/>
                  </a:cubicBezTo>
                  <a:cubicBezTo>
                    <a:pt x="3926" y="1345"/>
                    <a:pt x="2698" y="1967"/>
                    <a:pt x="1373" y="2158"/>
                  </a:cubicBezTo>
                  <a:cubicBezTo>
                    <a:pt x="128" y="2334"/>
                    <a:pt x="0" y="2829"/>
                    <a:pt x="719" y="3834"/>
                  </a:cubicBezTo>
                  <a:cubicBezTo>
                    <a:pt x="1277" y="4632"/>
                    <a:pt x="2634" y="4887"/>
                    <a:pt x="2474" y="6228"/>
                  </a:cubicBezTo>
                  <a:cubicBezTo>
                    <a:pt x="2474" y="6292"/>
                    <a:pt x="2618" y="6372"/>
                    <a:pt x="2698" y="6435"/>
                  </a:cubicBezTo>
                  <a:cubicBezTo>
                    <a:pt x="3233" y="6868"/>
                    <a:pt x="3806" y="7084"/>
                    <a:pt x="4345" y="7084"/>
                  </a:cubicBezTo>
                  <a:cubicBezTo>
                    <a:pt x="5139" y="7084"/>
                    <a:pt x="5861" y="6617"/>
                    <a:pt x="6288" y="5685"/>
                  </a:cubicBezTo>
                  <a:cubicBezTo>
                    <a:pt x="6735" y="4744"/>
                    <a:pt x="6895" y="3675"/>
                    <a:pt x="7166" y="2733"/>
                  </a:cubicBezTo>
                  <a:cubicBezTo>
                    <a:pt x="6959" y="1983"/>
                    <a:pt x="6863" y="1360"/>
                    <a:pt x="6624" y="770"/>
                  </a:cubicBezTo>
                  <a:cubicBezTo>
                    <a:pt x="6408" y="265"/>
                    <a:pt x="6078" y="1"/>
                    <a:pt x="57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21"/>
            <p:cNvSpPr/>
            <p:nvPr/>
          </p:nvSpPr>
          <p:spPr>
            <a:xfrm>
              <a:off x="8562347" y="1363017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2358" y="1"/>
                  </a:moveTo>
                  <a:cubicBezTo>
                    <a:pt x="2225" y="1"/>
                    <a:pt x="2121" y="23"/>
                    <a:pt x="2091" y="77"/>
                  </a:cubicBezTo>
                  <a:cubicBezTo>
                    <a:pt x="1421" y="1098"/>
                    <a:pt x="671" y="2119"/>
                    <a:pt x="304" y="3237"/>
                  </a:cubicBezTo>
                  <a:cubicBezTo>
                    <a:pt x="0" y="4194"/>
                    <a:pt x="1118" y="4449"/>
                    <a:pt x="1756" y="4705"/>
                  </a:cubicBezTo>
                  <a:cubicBezTo>
                    <a:pt x="1778" y="4713"/>
                    <a:pt x="1803" y="4717"/>
                    <a:pt x="1832" y="4717"/>
                  </a:cubicBezTo>
                  <a:cubicBezTo>
                    <a:pt x="2138" y="4717"/>
                    <a:pt x="2788" y="4274"/>
                    <a:pt x="2905" y="3939"/>
                  </a:cubicBezTo>
                  <a:cubicBezTo>
                    <a:pt x="3224" y="3013"/>
                    <a:pt x="3320" y="2008"/>
                    <a:pt x="3543" y="747"/>
                  </a:cubicBezTo>
                  <a:cubicBezTo>
                    <a:pt x="3496" y="683"/>
                    <a:pt x="3352" y="316"/>
                    <a:pt x="3065" y="156"/>
                  </a:cubicBezTo>
                  <a:cubicBezTo>
                    <a:pt x="2894" y="66"/>
                    <a:pt x="2584" y="1"/>
                    <a:pt x="23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21"/>
            <p:cNvSpPr/>
            <p:nvPr/>
          </p:nvSpPr>
          <p:spPr>
            <a:xfrm>
              <a:off x="8802481" y="1100566"/>
              <a:ext cx="216163" cy="214916"/>
            </a:xfrm>
            <a:custGeom>
              <a:rect b="b" l="l" r="r" t="t"/>
              <a:pathLst>
                <a:path extrusionOk="0" h="4159" w="4166">
                  <a:moveTo>
                    <a:pt x="3815" y="1"/>
                  </a:moveTo>
                  <a:cubicBezTo>
                    <a:pt x="2794" y="607"/>
                    <a:pt x="1708" y="1102"/>
                    <a:pt x="799" y="1820"/>
                  </a:cubicBezTo>
                  <a:cubicBezTo>
                    <a:pt x="1" y="2459"/>
                    <a:pt x="655" y="3145"/>
                    <a:pt x="1070" y="3751"/>
                  </a:cubicBezTo>
                  <a:cubicBezTo>
                    <a:pt x="1259" y="4027"/>
                    <a:pt x="1491" y="4158"/>
                    <a:pt x="1734" y="4158"/>
                  </a:cubicBezTo>
                  <a:cubicBezTo>
                    <a:pt x="1941" y="4158"/>
                    <a:pt x="2157" y="4063"/>
                    <a:pt x="2363" y="3879"/>
                  </a:cubicBezTo>
                  <a:cubicBezTo>
                    <a:pt x="3432" y="2953"/>
                    <a:pt x="3623" y="1597"/>
                    <a:pt x="4166" y="400"/>
                  </a:cubicBezTo>
                  <a:lnTo>
                    <a:pt x="38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21"/>
            <p:cNvSpPr/>
            <p:nvPr/>
          </p:nvSpPr>
          <p:spPr>
            <a:xfrm>
              <a:off x="8810783" y="391344"/>
              <a:ext cx="130860" cy="154767"/>
            </a:xfrm>
            <a:custGeom>
              <a:rect b="b" l="l" r="r" t="t"/>
              <a:pathLst>
                <a:path extrusionOk="0" h="2995" w="2522">
                  <a:moveTo>
                    <a:pt x="2282" y="1"/>
                  </a:moveTo>
                  <a:cubicBezTo>
                    <a:pt x="1995" y="208"/>
                    <a:pt x="1596" y="320"/>
                    <a:pt x="1421" y="591"/>
                  </a:cubicBezTo>
                  <a:cubicBezTo>
                    <a:pt x="926" y="1294"/>
                    <a:pt x="431" y="1996"/>
                    <a:pt x="0" y="2746"/>
                  </a:cubicBezTo>
                  <a:cubicBezTo>
                    <a:pt x="206" y="2914"/>
                    <a:pt x="450" y="2995"/>
                    <a:pt x="691" y="2995"/>
                  </a:cubicBezTo>
                  <a:cubicBezTo>
                    <a:pt x="1069" y="2995"/>
                    <a:pt x="1440" y="2797"/>
                    <a:pt x="1644" y="2427"/>
                  </a:cubicBezTo>
                  <a:cubicBezTo>
                    <a:pt x="1899" y="1980"/>
                    <a:pt x="2139" y="1517"/>
                    <a:pt x="2378" y="1054"/>
                  </a:cubicBezTo>
                  <a:cubicBezTo>
                    <a:pt x="2522" y="799"/>
                    <a:pt x="2330" y="368"/>
                    <a:pt x="22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21"/>
            <p:cNvSpPr/>
            <p:nvPr/>
          </p:nvSpPr>
          <p:spPr>
            <a:xfrm>
              <a:off x="8727971" y="201701"/>
              <a:ext cx="132521" cy="183550"/>
            </a:xfrm>
            <a:custGeom>
              <a:rect b="b" l="l" r="r" t="t"/>
              <a:pathLst>
                <a:path extrusionOk="0" h="3552" w="2554">
                  <a:moveTo>
                    <a:pt x="1485" y="0"/>
                  </a:moveTo>
                  <a:cubicBezTo>
                    <a:pt x="1437" y="112"/>
                    <a:pt x="1373" y="208"/>
                    <a:pt x="1325" y="304"/>
                  </a:cubicBezTo>
                  <a:cubicBezTo>
                    <a:pt x="814" y="1293"/>
                    <a:pt x="463" y="2362"/>
                    <a:pt x="0" y="3463"/>
                  </a:cubicBezTo>
                  <a:cubicBezTo>
                    <a:pt x="235" y="3523"/>
                    <a:pt x="434" y="3552"/>
                    <a:pt x="602" y="3552"/>
                  </a:cubicBezTo>
                  <a:cubicBezTo>
                    <a:pt x="1112" y="3552"/>
                    <a:pt x="1349" y="3289"/>
                    <a:pt x="1469" y="2809"/>
                  </a:cubicBezTo>
                  <a:cubicBezTo>
                    <a:pt x="1548" y="2522"/>
                    <a:pt x="1676" y="2251"/>
                    <a:pt x="1820" y="1995"/>
                  </a:cubicBezTo>
                  <a:cubicBezTo>
                    <a:pt x="2059" y="1580"/>
                    <a:pt x="2298" y="1149"/>
                    <a:pt x="2554" y="734"/>
                  </a:cubicBezTo>
                  <a:cubicBezTo>
                    <a:pt x="2171" y="527"/>
                    <a:pt x="1820" y="272"/>
                    <a:pt x="14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21"/>
            <p:cNvSpPr/>
            <p:nvPr/>
          </p:nvSpPr>
          <p:spPr>
            <a:xfrm>
              <a:off x="8794231" y="793004"/>
              <a:ext cx="139162" cy="265403"/>
            </a:xfrm>
            <a:custGeom>
              <a:rect b="b" l="l" r="r" t="t"/>
              <a:pathLst>
                <a:path extrusionOk="0" h="5136" w="2682">
                  <a:moveTo>
                    <a:pt x="2266" y="0"/>
                  </a:moveTo>
                  <a:cubicBezTo>
                    <a:pt x="2043" y="160"/>
                    <a:pt x="1756" y="287"/>
                    <a:pt x="1596" y="511"/>
                  </a:cubicBezTo>
                  <a:cubicBezTo>
                    <a:pt x="1293" y="894"/>
                    <a:pt x="1053" y="1341"/>
                    <a:pt x="862" y="1803"/>
                  </a:cubicBezTo>
                  <a:cubicBezTo>
                    <a:pt x="527" y="2681"/>
                    <a:pt x="255" y="3591"/>
                    <a:pt x="16" y="4485"/>
                  </a:cubicBezTo>
                  <a:cubicBezTo>
                    <a:pt x="0" y="4708"/>
                    <a:pt x="80" y="4931"/>
                    <a:pt x="223" y="5107"/>
                  </a:cubicBezTo>
                  <a:cubicBezTo>
                    <a:pt x="243" y="5127"/>
                    <a:pt x="288" y="5136"/>
                    <a:pt x="344" y="5136"/>
                  </a:cubicBezTo>
                  <a:cubicBezTo>
                    <a:pt x="471" y="5136"/>
                    <a:pt x="657" y="5089"/>
                    <a:pt x="734" y="5011"/>
                  </a:cubicBezTo>
                  <a:cubicBezTo>
                    <a:pt x="1756" y="4038"/>
                    <a:pt x="2649" y="2968"/>
                    <a:pt x="2681" y="1420"/>
                  </a:cubicBezTo>
                  <a:cubicBezTo>
                    <a:pt x="2681" y="1197"/>
                    <a:pt x="2649" y="974"/>
                    <a:pt x="2601" y="750"/>
                  </a:cubicBezTo>
                  <a:cubicBezTo>
                    <a:pt x="2506" y="495"/>
                    <a:pt x="2394" y="239"/>
                    <a:pt x="22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21"/>
            <p:cNvSpPr/>
            <p:nvPr/>
          </p:nvSpPr>
          <p:spPr>
            <a:xfrm>
              <a:off x="8829826" y="1607744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734" y="1"/>
                  </a:moveTo>
                  <a:lnTo>
                    <a:pt x="734" y="1"/>
                  </a:lnTo>
                  <a:cubicBezTo>
                    <a:pt x="0" y="1262"/>
                    <a:pt x="16" y="2203"/>
                    <a:pt x="750" y="3384"/>
                  </a:cubicBezTo>
                  <a:cubicBezTo>
                    <a:pt x="927" y="3658"/>
                    <a:pt x="1108" y="3746"/>
                    <a:pt x="1294" y="3746"/>
                  </a:cubicBezTo>
                  <a:cubicBezTo>
                    <a:pt x="1623" y="3746"/>
                    <a:pt x="1971" y="3474"/>
                    <a:pt x="2348" y="3474"/>
                  </a:cubicBezTo>
                  <a:cubicBezTo>
                    <a:pt x="2492" y="3474"/>
                    <a:pt x="2640" y="3514"/>
                    <a:pt x="2793" y="3623"/>
                  </a:cubicBezTo>
                  <a:cubicBezTo>
                    <a:pt x="2442" y="2059"/>
                    <a:pt x="1915" y="910"/>
                    <a:pt x="7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21"/>
            <p:cNvSpPr/>
            <p:nvPr/>
          </p:nvSpPr>
          <p:spPr>
            <a:xfrm>
              <a:off x="8618644" y="1707216"/>
              <a:ext cx="125101" cy="161174"/>
            </a:xfrm>
            <a:custGeom>
              <a:rect b="b" l="l" r="r" t="t"/>
              <a:pathLst>
                <a:path extrusionOk="0" h="3119" w="2411">
                  <a:moveTo>
                    <a:pt x="1364" y="0"/>
                  </a:moveTo>
                  <a:cubicBezTo>
                    <a:pt x="1073" y="0"/>
                    <a:pt x="782" y="40"/>
                    <a:pt x="495" y="119"/>
                  </a:cubicBezTo>
                  <a:cubicBezTo>
                    <a:pt x="272" y="198"/>
                    <a:pt x="1" y="837"/>
                    <a:pt x="96" y="1092"/>
                  </a:cubicBezTo>
                  <a:cubicBezTo>
                    <a:pt x="336" y="1778"/>
                    <a:pt x="783" y="2401"/>
                    <a:pt x="1134" y="3055"/>
                  </a:cubicBezTo>
                  <a:lnTo>
                    <a:pt x="1469" y="3119"/>
                  </a:lnTo>
                  <a:cubicBezTo>
                    <a:pt x="1788" y="2417"/>
                    <a:pt x="2075" y="1698"/>
                    <a:pt x="2331" y="980"/>
                  </a:cubicBezTo>
                  <a:cubicBezTo>
                    <a:pt x="2411" y="709"/>
                    <a:pt x="2235" y="103"/>
                    <a:pt x="2091" y="87"/>
                  </a:cubicBezTo>
                  <a:cubicBezTo>
                    <a:pt x="1851" y="28"/>
                    <a:pt x="1608" y="0"/>
                    <a:pt x="13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21"/>
            <p:cNvSpPr/>
            <p:nvPr/>
          </p:nvSpPr>
          <p:spPr>
            <a:xfrm>
              <a:off x="8348674" y="94685"/>
              <a:ext cx="198833" cy="89915"/>
            </a:xfrm>
            <a:custGeom>
              <a:rect b="b" l="l" r="r" t="t"/>
              <a:pathLst>
                <a:path extrusionOk="0" h="1740" w="3832">
                  <a:moveTo>
                    <a:pt x="2867" y="0"/>
                  </a:moveTo>
                  <a:cubicBezTo>
                    <a:pt x="2825" y="0"/>
                    <a:pt x="2789" y="9"/>
                    <a:pt x="2762" y="29"/>
                  </a:cubicBezTo>
                  <a:cubicBezTo>
                    <a:pt x="2444" y="267"/>
                    <a:pt x="2207" y="481"/>
                    <a:pt x="1872" y="481"/>
                  </a:cubicBezTo>
                  <a:cubicBezTo>
                    <a:pt x="1736" y="481"/>
                    <a:pt x="1585" y="446"/>
                    <a:pt x="1405" y="364"/>
                  </a:cubicBezTo>
                  <a:cubicBezTo>
                    <a:pt x="1353" y="339"/>
                    <a:pt x="1291" y="328"/>
                    <a:pt x="1223" y="328"/>
                  </a:cubicBezTo>
                  <a:cubicBezTo>
                    <a:pt x="943" y="328"/>
                    <a:pt x="561" y="516"/>
                    <a:pt x="304" y="683"/>
                  </a:cubicBezTo>
                  <a:cubicBezTo>
                    <a:pt x="113" y="811"/>
                    <a:pt x="33" y="1178"/>
                    <a:pt x="1" y="1433"/>
                  </a:cubicBezTo>
                  <a:cubicBezTo>
                    <a:pt x="1" y="1529"/>
                    <a:pt x="336" y="1736"/>
                    <a:pt x="528" y="1736"/>
                  </a:cubicBezTo>
                  <a:cubicBezTo>
                    <a:pt x="590" y="1739"/>
                    <a:pt x="651" y="1740"/>
                    <a:pt x="713" y="1740"/>
                  </a:cubicBezTo>
                  <a:cubicBezTo>
                    <a:pt x="1819" y="1740"/>
                    <a:pt x="2814" y="1338"/>
                    <a:pt x="3751" y="779"/>
                  </a:cubicBezTo>
                  <a:cubicBezTo>
                    <a:pt x="3783" y="635"/>
                    <a:pt x="3799" y="507"/>
                    <a:pt x="3831" y="364"/>
                  </a:cubicBezTo>
                  <a:cubicBezTo>
                    <a:pt x="3521" y="256"/>
                    <a:pt x="3097" y="0"/>
                    <a:pt x="28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21"/>
            <p:cNvSpPr/>
            <p:nvPr/>
          </p:nvSpPr>
          <p:spPr>
            <a:xfrm>
              <a:off x="8593790" y="2768905"/>
              <a:ext cx="104398" cy="122108"/>
            </a:xfrm>
            <a:custGeom>
              <a:rect b="b" l="l" r="r" t="t"/>
              <a:pathLst>
                <a:path extrusionOk="0" h="2363" w="2012">
                  <a:moveTo>
                    <a:pt x="831" y="0"/>
                  </a:moveTo>
                  <a:cubicBezTo>
                    <a:pt x="145" y="32"/>
                    <a:pt x="1" y="479"/>
                    <a:pt x="33" y="1022"/>
                  </a:cubicBezTo>
                  <a:cubicBezTo>
                    <a:pt x="49" y="1747"/>
                    <a:pt x="298" y="2363"/>
                    <a:pt x="1118" y="2363"/>
                  </a:cubicBezTo>
                  <a:cubicBezTo>
                    <a:pt x="1129" y="2363"/>
                    <a:pt x="1139" y="2362"/>
                    <a:pt x="1150" y="2362"/>
                  </a:cubicBezTo>
                  <a:cubicBezTo>
                    <a:pt x="1485" y="2346"/>
                    <a:pt x="1820" y="2011"/>
                    <a:pt x="2012" y="1899"/>
                  </a:cubicBezTo>
                  <a:cubicBezTo>
                    <a:pt x="2012" y="798"/>
                    <a:pt x="1405" y="0"/>
                    <a:pt x="8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21"/>
            <p:cNvSpPr/>
            <p:nvPr/>
          </p:nvSpPr>
          <p:spPr>
            <a:xfrm>
              <a:off x="9067470" y="789697"/>
              <a:ext cx="67973" cy="175695"/>
            </a:xfrm>
            <a:custGeom>
              <a:rect b="b" l="l" r="r" t="t"/>
              <a:pathLst>
                <a:path extrusionOk="0" h="3400" w="1310">
                  <a:moveTo>
                    <a:pt x="655" y="0"/>
                  </a:moveTo>
                  <a:lnTo>
                    <a:pt x="288" y="96"/>
                  </a:lnTo>
                  <a:cubicBezTo>
                    <a:pt x="192" y="1149"/>
                    <a:pt x="96" y="2187"/>
                    <a:pt x="1" y="3224"/>
                  </a:cubicBezTo>
                  <a:lnTo>
                    <a:pt x="320" y="3400"/>
                  </a:lnTo>
                  <a:cubicBezTo>
                    <a:pt x="655" y="2905"/>
                    <a:pt x="1229" y="2410"/>
                    <a:pt x="1277" y="1883"/>
                  </a:cubicBezTo>
                  <a:cubicBezTo>
                    <a:pt x="1309" y="1277"/>
                    <a:pt x="878" y="623"/>
                    <a:pt x="6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21"/>
            <p:cNvSpPr/>
            <p:nvPr/>
          </p:nvSpPr>
          <p:spPr>
            <a:xfrm>
              <a:off x="8607904" y="1107077"/>
              <a:ext cx="120120" cy="52812"/>
            </a:xfrm>
            <a:custGeom>
              <a:rect b="b" l="l" r="r" t="t"/>
              <a:pathLst>
                <a:path extrusionOk="0" h="1022" w="2315">
                  <a:moveTo>
                    <a:pt x="1096" y="1"/>
                  </a:moveTo>
                  <a:cubicBezTo>
                    <a:pt x="737" y="1"/>
                    <a:pt x="378" y="165"/>
                    <a:pt x="0" y="497"/>
                  </a:cubicBezTo>
                  <a:cubicBezTo>
                    <a:pt x="554" y="850"/>
                    <a:pt x="971" y="1021"/>
                    <a:pt x="1344" y="1021"/>
                  </a:cubicBezTo>
                  <a:cubicBezTo>
                    <a:pt x="1680" y="1021"/>
                    <a:pt x="1981" y="881"/>
                    <a:pt x="2314" y="609"/>
                  </a:cubicBezTo>
                  <a:cubicBezTo>
                    <a:pt x="1894" y="205"/>
                    <a:pt x="1495" y="1"/>
                    <a:pt x="1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21"/>
            <p:cNvSpPr/>
            <p:nvPr/>
          </p:nvSpPr>
          <p:spPr>
            <a:xfrm>
              <a:off x="9010313" y="1860249"/>
              <a:ext cx="108549" cy="52502"/>
            </a:xfrm>
            <a:custGeom>
              <a:rect b="b" l="l" r="r" t="t"/>
              <a:pathLst>
                <a:path extrusionOk="0" h="1016" w="2092">
                  <a:moveTo>
                    <a:pt x="1413" y="0"/>
                  </a:moveTo>
                  <a:cubicBezTo>
                    <a:pt x="947" y="0"/>
                    <a:pt x="482" y="139"/>
                    <a:pt x="17" y="212"/>
                  </a:cubicBezTo>
                  <a:cubicBezTo>
                    <a:pt x="1" y="323"/>
                    <a:pt x="1" y="435"/>
                    <a:pt x="1" y="547"/>
                  </a:cubicBezTo>
                  <a:cubicBezTo>
                    <a:pt x="448" y="706"/>
                    <a:pt x="879" y="930"/>
                    <a:pt x="1341" y="1010"/>
                  </a:cubicBezTo>
                  <a:cubicBezTo>
                    <a:pt x="1361" y="1014"/>
                    <a:pt x="1382" y="1016"/>
                    <a:pt x="1402" y="1016"/>
                  </a:cubicBezTo>
                  <a:cubicBezTo>
                    <a:pt x="1613" y="1016"/>
                    <a:pt x="1859" y="807"/>
                    <a:pt x="2092" y="690"/>
                  </a:cubicBezTo>
                  <a:cubicBezTo>
                    <a:pt x="1916" y="451"/>
                    <a:pt x="1756" y="20"/>
                    <a:pt x="1549" y="4"/>
                  </a:cubicBezTo>
                  <a:cubicBezTo>
                    <a:pt x="1504" y="1"/>
                    <a:pt x="1458" y="0"/>
                    <a:pt x="14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21"/>
            <p:cNvSpPr/>
            <p:nvPr/>
          </p:nvSpPr>
          <p:spPr>
            <a:xfrm>
              <a:off x="8657560" y="1945897"/>
              <a:ext cx="75444" cy="59426"/>
            </a:xfrm>
            <a:custGeom>
              <a:rect b="b" l="l" r="r" t="t"/>
              <a:pathLst>
                <a:path extrusionOk="0" h="1150" w="1454">
                  <a:moveTo>
                    <a:pt x="1" y="0"/>
                  </a:moveTo>
                  <a:lnTo>
                    <a:pt x="767" y="1149"/>
                  </a:lnTo>
                  <a:cubicBezTo>
                    <a:pt x="1453" y="351"/>
                    <a:pt x="1357" y="207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21"/>
            <p:cNvSpPr/>
            <p:nvPr/>
          </p:nvSpPr>
          <p:spPr>
            <a:xfrm>
              <a:off x="7745847" y="470253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3" y="1"/>
                  </a:moveTo>
                  <a:cubicBezTo>
                    <a:pt x="3862" y="1"/>
                    <a:pt x="3652" y="18"/>
                    <a:pt x="3432" y="53"/>
                  </a:cubicBezTo>
                  <a:cubicBezTo>
                    <a:pt x="3419" y="54"/>
                    <a:pt x="3405" y="55"/>
                    <a:pt x="3392" y="55"/>
                  </a:cubicBezTo>
                  <a:cubicBezTo>
                    <a:pt x="3286" y="55"/>
                    <a:pt x="3182" y="13"/>
                    <a:pt x="3092" y="13"/>
                  </a:cubicBezTo>
                  <a:cubicBezTo>
                    <a:pt x="3072" y="13"/>
                    <a:pt x="3052" y="15"/>
                    <a:pt x="3033" y="21"/>
                  </a:cubicBezTo>
                  <a:cubicBezTo>
                    <a:pt x="2187" y="228"/>
                    <a:pt x="862" y="196"/>
                    <a:pt x="607" y="691"/>
                  </a:cubicBezTo>
                  <a:cubicBezTo>
                    <a:pt x="160" y="1585"/>
                    <a:pt x="1" y="2957"/>
                    <a:pt x="368" y="3851"/>
                  </a:cubicBezTo>
                  <a:cubicBezTo>
                    <a:pt x="1038" y="5495"/>
                    <a:pt x="2203" y="6963"/>
                    <a:pt x="3161" y="8495"/>
                  </a:cubicBezTo>
                  <a:lnTo>
                    <a:pt x="3975" y="8479"/>
                  </a:lnTo>
                  <a:cubicBezTo>
                    <a:pt x="4102" y="8319"/>
                    <a:pt x="4214" y="8160"/>
                    <a:pt x="4358" y="8016"/>
                  </a:cubicBezTo>
                  <a:cubicBezTo>
                    <a:pt x="5554" y="6883"/>
                    <a:pt x="6767" y="5750"/>
                    <a:pt x="7980" y="4633"/>
                  </a:cubicBezTo>
                  <a:cubicBezTo>
                    <a:pt x="8555" y="4106"/>
                    <a:pt x="8667" y="3627"/>
                    <a:pt x="7980" y="3069"/>
                  </a:cubicBezTo>
                  <a:cubicBezTo>
                    <a:pt x="7517" y="2686"/>
                    <a:pt x="7039" y="2271"/>
                    <a:pt x="6767" y="1776"/>
                  </a:cubicBezTo>
                  <a:cubicBezTo>
                    <a:pt x="6126" y="602"/>
                    <a:pt x="5251" y="1"/>
                    <a:pt x="40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21"/>
            <p:cNvSpPr/>
            <p:nvPr/>
          </p:nvSpPr>
          <p:spPr>
            <a:xfrm>
              <a:off x="7013821" y="3206375"/>
              <a:ext cx="356986" cy="409628"/>
            </a:xfrm>
            <a:custGeom>
              <a:rect b="b" l="l" r="r" t="t"/>
              <a:pathLst>
                <a:path extrusionOk="0" h="7927" w="6880">
                  <a:moveTo>
                    <a:pt x="692" y="0"/>
                  </a:moveTo>
                  <a:cubicBezTo>
                    <a:pt x="461" y="0"/>
                    <a:pt x="228" y="34"/>
                    <a:pt x="1" y="104"/>
                  </a:cubicBezTo>
                  <a:lnTo>
                    <a:pt x="1" y="5323"/>
                  </a:lnTo>
                  <a:cubicBezTo>
                    <a:pt x="767" y="5993"/>
                    <a:pt x="1549" y="6680"/>
                    <a:pt x="2315" y="7366"/>
                  </a:cubicBezTo>
                  <a:cubicBezTo>
                    <a:pt x="2620" y="7628"/>
                    <a:pt x="2903" y="7927"/>
                    <a:pt x="3271" y="7927"/>
                  </a:cubicBezTo>
                  <a:cubicBezTo>
                    <a:pt x="3441" y="7927"/>
                    <a:pt x="3630" y="7863"/>
                    <a:pt x="3847" y="7701"/>
                  </a:cubicBezTo>
                  <a:cubicBezTo>
                    <a:pt x="4501" y="7222"/>
                    <a:pt x="5187" y="6759"/>
                    <a:pt x="5906" y="6344"/>
                  </a:cubicBezTo>
                  <a:cubicBezTo>
                    <a:pt x="6847" y="5802"/>
                    <a:pt x="6879" y="5515"/>
                    <a:pt x="6113" y="4733"/>
                  </a:cubicBezTo>
                  <a:cubicBezTo>
                    <a:pt x="5523" y="4142"/>
                    <a:pt x="5012" y="3488"/>
                    <a:pt x="4453" y="2881"/>
                  </a:cubicBezTo>
                  <a:cubicBezTo>
                    <a:pt x="3799" y="2163"/>
                    <a:pt x="3161" y="1445"/>
                    <a:pt x="2474" y="775"/>
                  </a:cubicBezTo>
                  <a:cubicBezTo>
                    <a:pt x="2001" y="278"/>
                    <a:pt x="1353" y="0"/>
                    <a:pt x="6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21"/>
            <p:cNvSpPr/>
            <p:nvPr/>
          </p:nvSpPr>
          <p:spPr>
            <a:xfrm>
              <a:off x="7104935" y="-44059"/>
              <a:ext cx="328085" cy="224321"/>
            </a:xfrm>
            <a:custGeom>
              <a:rect b="b" l="l" r="r" t="t"/>
              <a:pathLst>
                <a:path extrusionOk="0" h="4341" w="6323">
                  <a:moveTo>
                    <a:pt x="351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89" y="2905"/>
                    <a:pt x="3017" y="3879"/>
                    <a:pt x="4836" y="4246"/>
                  </a:cubicBezTo>
                  <a:cubicBezTo>
                    <a:pt x="5143" y="4306"/>
                    <a:pt x="5391" y="4341"/>
                    <a:pt x="5588" y="4341"/>
                  </a:cubicBezTo>
                  <a:cubicBezTo>
                    <a:pt x="6218" y="4341"/>
                    <a:pt x="6322" y="3986"/>
                    <a:pt x="6176" y="3001"/>
                  </a:cubicBezTo>
                  <a:cubicBezTo>
                    <a:pt x="6017" y="1995"/>
                    <a:pt x="5762" y="990"/>
                    <a:pt x="55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21"/>
            <p:cNvSpPr/>
            <p:nvPr/>
          </p:nvSpPr>
          <p:spPr>
            <a:xfrm>
              <a:off x="7013821" y="3835761"/>
              <a:ext cx="236088" cy="260907"/>
            </a:xfrm>
            <a:custGeom>
              <a:rect b="b" l="l" r="r" t="t"/>
              <a:pathLst>
                <a:path extrusionOk="0" h="5049" w="4550">
                  <a:moveTo>
                    <a:pt x="1188" y="0"/>
                  </a:moveTo>
                  <a:cubicBezTo>
                    <a:pt x="891" y="0"/>
                    <a:pt x="578" y="199"/>
                    <a:pt x="1" y="564"/>
                  </a:cubicBezTo>
                  <a:lnTo>
                    <a:pt x="1" y="3979"/>
                  </a:lnTo>
                  <a:lnTo>
                    <a:pt x="1660" y="5049"/>
                  </a:lnTo>
                  <a:cubicBezTo>
                    <a:pt x="1916" y="4985"/>
                    <a:pt x="2395" y="4410"/>
                    <a:pt x="2889" y="3868"/>
                  </a:cubicBezTo>
                  <a:cubicBezTo>
                    <a:pt x="3145" y="3580"/>
                    <a:pt x="3480" y="3341"/>
                    <a:pt x="3735" y="3054"/>
                  </a:cubicBezTo>
                  <a:cubicBezTo>
                    <a:pt x="4022" y="2703"/>
                    <a:pt x="4549" y="2176"/>
                    <a:pt x="4453" y="1968"/>
                  </a:cubicBezTo>
                  <a:cubicBezTo>
                    <a:pt x="4262" y="1554"/>
                    <a:pt x="3735" y="1282"/>
                    <a:pt x="3304" y="1011"/>
                  </a:cubicBezTo>
                  <a:cubicBezTo>
                    <a:pt x="3228" y="960"/>
                    <a:pt x="3123" y="952"/>
                    <a:pt x="3015" y="952"/>
                  </a:cubicBezTo>
                  <a:cubicBezTo>
                    <a:pt x="2968" y="952"/>
                    <a:pt x="2921" y="954"/>
                    <a:pt x="2875" y="954"/>
                  </a:cubicBezTo>
                  <a:cubicBezTo>
                    <a:pt x="2761" y="954"/>
                    <a:pt x="2655" y="945"/>
                    <a:pt x="2586" y="883"/>
                  </a:cubicBezTo>
                  <a:cubicBezTo>
                    <a:pt x="1868" y="278"/>
                    <a:pt x="1539" y="0"/>
                    <a:pt x="11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21"/>
            <p:cNvSpPr/>
            <p:nvPr/>
          </p:nvSpPr>
          <p:spPr>
            <a:xfrm>
              <a:off x="7456005" y="-44059"/>
              <a:ext cx="267532" cy="215433"/>
            </a:xfrm>
            <a:custGeom>
              <a:rect b="b" l="l" r="r" t="t"/>
              <a:pathLst>
                <a:path extrusionOk="0" h="4169" w="5156">
                  <a:moveTo>
                    <a:pt x="1" y="0"/>
                  </a:moveTo>
                  <a:cubicBezTo>
                    <a:pt x="65" y="288"/>
                    <a:pt x="33" y="639"/>
                    <a:pt x="177" y="862"/>
                  </a:cubicBezTo>
                  <a:cubicBezTo>
                    <a:pt x="719" y="1692"/>
                    <a:pt x="1342" y="2442"/>
                    <a:pt x="1916" y="3288"/>
                  </a:cubicBezTo>
                  <a:cubicBezTo>
                    <a:pt x="2297" y="3854"/>
                    <a:pt x="2738" y="4168"/>
                    <a:pt x="3284" y="4168"/>
                  </a:cubicBezTo>
                  <a:cubicBezTo>
                    <a:pt x="3538" y="4168"/>
                    <a:pt x="3814" y="4100"/>
                    <a:pt x="4118" y="3958"/>
                  </a:cubicBezTo>
                  <a:cubicBezTo>
                    <a:pt x="4454" y="3847"/>
                    <a:pt x="4805" y="3751"/>
                    <a:pt x="5156" y="3687"/>
                  </a:cubicBezTo>
                  <a:cubicBezTo>
                    <a:pt x="4757" y="2410"/>
                    <a:pt x="4390" y="1213"/>
                    <a:pt x="40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21"/>
            <p:cNvSpPr/>
            <p:nvPr/>
          </p:nvSpPr>
          <p:spPr>
            <a:xfrm>
              <a:off x="7013821" y="2754850"/>
              <a:ext cx="188871" cy="256980"/>
            </a:xfrm>
            <a:custGeom>
              <a:rect b="b" l="l" r="r" t="t"/>
              <a:pathLst>
                <a:path extrusionOk="0" h="4973" w="3640">
                  <a:moveTo>
                    <a:pt x="1" y="1"/>
                  </a:moveTo>
                  <a:lnTo>
                    <a:pt x="1" y="4613"/>
                  </a:lnTo>
                  <a:cubicBezTo>
                    <a:pt x="384" y="4709"/>
                    <a:pt x="767" y="4805"/>
                    <a:pt x="1166" y="4916"/>
                  </a:cubicBezTo>
                  <a:cubicBezTo>
                    <a:pt x="1312" y="4955"/>
                    <a:pt x="1449" y="4973"/>
                    <a:pt x="1576" y="4973"/>
                  </a:cubicBezTo>
                  <a:cubicBezTo>
                    <a:pt x="2138" y="4973"/>
                    <a:pt x="2505" y="4615"/>
                    <a:pt x="2714" y="4055"/>
                  </a:cubicBezTo>
                  <a:cubicBezTo>
                    <a:pt x="3639" y="1565"/>
                    <a:pt x="2969" y="416"/>
                    <a:pt x="400" y="17"/>
                  </a:cubicBezTo>
                  <a:cubicBezTo>
                    <a:pt x="272" y="1"/>
                    <a:pt x="128" y="1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21"/>
            <p:cNvSpPr/>
            <p:nvPr/>
          </p:nvSpPr>
          <p:spPr>
            <a:xfrm>
              <a:off x="8045600" y="4980593"/>
              <a:ext cx="271683" cy="160916"/>
            </a:xfrm>
            <a:custGeom>
              <a:rect b="b" l="l" r="r" t="t"/>
              <a:pathLst>
                <a:path extrusionOk="0" h="3114" w="5236">
                  <a:moveTo>
                    <a:pt x="2965" y="0"/>
                  </a:moveTo>
                  <a:cubicBezTo>
                    <a:pt x="2950" y="0"/>
                    <a:pt x="2936" y="1"/>
                    <a:pt x="2921" y="2"/>
                  </a:cubicBezTo>
                  <a:cubicBezTo>
                    <a:pt x="1517" y="114"/>
                    <a:pt x="161" y="1678"/>
                    <a:pt x="1" y="3114"/>
                  </a:cubicBezTo>
                  <a:lnTo>
                    <a:pt x="5236" y="3114"/>
                  </a:lnTo>
                  <a:cubicBezTo>
                    <a:pt x="5188" y="2922"/>
                    <a:pt x="5220" y="2619"/>
                    <a:pt x="5108" y="2555"/>
                  </a:cubicBezTo>
                  <a:cubicBezTo>
                    <a:pt x="4422" y="2108"/>
                    <a:pt x="4262" y="1470"/>
                    <a:pt x="4118" y="720"/>
                  </a:cubicBezTo>
                  <a:cubicBezTo>
                    <a:pt x="4041" y="412"/>
                    <a:pt x="3370" y="0"/>
                    <a:pt x="29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21"/>
            <p:cNvSpPr/>
            <p:nvPr/>
          </p:nvSpPr>
          <p:spPr>
            <a:xfrm>
              <a:off x="7013821" y="4741602"/>
              <a:ext cx="135893" cy="161588"/>
            </a:xfrm>
            <a:custGeom>
              <a:rect b="b" l="l" r="r" t="t"/>
              <a:pathLst>
                <a:path extrusionOk="0" h="3127" w="2619">
                  <a:moveTo>
                    <a:pt x="1189" y="1"/>
                  </a:moveTo>
                  <a:cubicBezTo>
                    <a:pt x="749" y="1"/>
                    <a:pt x="289" y="108"/>
                    <a:pt x="1" y="302"/>
                  </a:cubicBezTo>
                  <a:lnTo>
                    <a:pt x="1" y="3127"/>
                  </a:lnTo>
                  <a:cubicBezTo>
                    <a:pt x="527" y="3127"/>
                    <a:pt x="1038" y="3095"/>
                    <a:pt x="1565" y="3031"/>
                  </a:cubicBezTo>
                  <a:cubicBezTo>
                    <a:pt x="1852" y="2999"/>
                    <a:pt x="2331" y="2839"/>
                    <a:pt x="2363" y="2680"/>
                  </a:cubicBezTo>
                  <a:cubicBezTo>
                    <a:pt x="2442" y="1962"/>
                    <a:pt x="2618" y="1148"/>
                    <a:pt x="2363" y="509"/>
                  </a:cubicBezTo>
                  <a:cubicBezTo>
                    <a:pt x="2231" y="159"/>
                    <a:pt x="1725" y="1"/>
                    <a:pt x="11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21"/>
            <p:cNvSpPr/>
            <p:nvPr/>
          </p:nvSpPr>
          <p:spPr>
            <a:xfrm>
              <a:off x="8019138" y="-44059"/>
              <a:ext cx="197951" cy="92912"/>
            </a:xfrm>
            <a:custGeom>
              <a:rect b="b" l="l" r="r" t="t"/>
              <a:pathLst>
                <a:path extrusionOk="0" h="1798" w="3815">
                  <a:moveTo>
                    <a:pt x="0" y="0"/>
                  </a:moveTo>
                  <a:cubicBezTo>
                    <a:pt x="511" y="304"/>
                    <a:pt x="1038" y="559"/>
                    <a:pt x="1516" y="894"/>
                  </a:cubicBezTo>
                  <a:cubicBezTo>
                    <a:pt x="2337" y="1472"/>
                    <a:pt x="2806" y="1797"/>
                    <a:pt x="3106" y="1797"/>
                  </a:cubicBezTo>
                  <a:cubicBezTo>
                    <a:pt x="3494" y="1797"/>
                    <a:pt x="3598" y="1252"/>
                    <a:pt x="38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21"/>
            <p:cNvSpPr/>
            <p:nvPr/>
          </p:nvSpPr>
          <p:spPr>
            <a:xfrm>
              <a:off x="7013821" y="5027358"/>
              <a:ext cx="91166" cy="114150"/>
            </a:xfrm>
            <a:custGeom>
              <a:rect b="b" l="l" r="r" t="t"/>
              <a:pathLst>
                <a:path extrusionOk="0" h="2209" w="1757">
                  <a:moveTo>
                    <a:pt x="219" y="1"/>
                  </a:moveTo>
                  <a:cubicBezTo>
                    <a:pt x="145" y="1"/>
                    <a:pt x="73" y="3"/>
                    <a:pt x="1" y="7"/>
                  </a:cubicBezTo>
                  <a:lnTo>
                    <a:pt x="1" y="2209"/>
                  </a:lnTo>
                  <a:lnTo>
                    <a:pt x="799" y="2209"/>
                  </a:lnTo>
                  <a:cubicBezTo>
                    <a:pt x="974" y="1938"/>
                    <a:pt x="1150" y="1666"/>
                    <a:pt x="1341" y="1411"/>
                  </a:cubicBezTo>
                  <a:cubicBezTo>
                    <a:pt x="1756" y="836"/>
                    <a:pt x="1565" y="230"/>
                    <a:pt x="878" y="54"/>
                  </a:cubicBezTo>
                  <a:cubicBezTo>
                    <a:pt x="663" y="19"/>
                    <a:pt x="439" y="1"/>
                    <a:pt x="2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1" name="Google Shape;8721;p21"/>
            <p:cNvSpPr/>
            <p:nvPr/>
          </p:nvSpPr>
          <p:spPr>
            <a:xfrm>
              <a:off x="9010353" y="4948347"/>
              <a:ext cx="115138" cy="92395"/>
            </a:xfrm>
            <a:custGeom>
              <a:rect b="b" l="l" r="r" t="t"/>
              <a:pathLst>
                <a:path extrusionOk="0" h="1788" w="2219">
                  <a:moveTo>
                    <a:pt x="1436" y="0"/>
                  </a:moveTo>
                  <a:lnTo>
                    <a:pt x="1085" y="48"/>
                  </a:lnTo>
                  <a:lnTo>
                    <a:pt x="0" y="1788"/>
                  </a:lnTo>
                  <a:lnTo>
                    <a:pt x="2218" y="1788"/>
                  </a:lnTo>
                  <a:lnTo>
                    <a:pt x="143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21"/>
            <p:cNvSpPr/>
            <p:nvPr/>
          </p:nvSpPr>
          <p:spPr>
            <a:xfrm>
              <a:off x="8411614" y="2218011"/>
              <a:ext cx="650929" cy="442596"/>
            </a:xfrm>
            <a:custGeom>
              <a:rect b="b" l="l" r="r" t="t"/>
              <a:pathLst>
                <a:path extrusionOk="0" h="8565" w="12545">
                  <a:moveTo>
                    <a:pt x="3863" y="1"/>
                  </a:moveTo>
                  <a:cubicBezTo>
                    <a:pt x="3273" y="256"/>
                    <a:pt x="2475" y="368"/>
                    <a:pt x="2092" y="830"/>
                  </a:cubicBezTo>
                  <a:cubicBezTo>
                    <a:pt x="1453" y="1596"/>
                    <a:pt x="1070" y="2602"/>
                    <a:pt x="575" y="3512"/>
                  </a:cubicBezTo>
                  <a:cubicBezTo>
                    <a:pt x="1" y="4565"/>
                    <a:pt x="272" y="5650"/>
                    <a:pt x="1102" y="6400"/>
                  </a:cubicBezTo>
                  <a:cubicBezTo>
                    <a:pt x="2219" y="7422"/>
                    <a:pt x="3687" y="7390"/>
                    <a:pt x="4996" y="7852"/>
                  </a:cubicBezTo>
                  <a:cubicBezTo>
                    <a:pt x="5034" y="7868"/>
                    <a:pt x="5078" y="7875"/>
                    <a:pt x="5126" y="7875"/>
                  </a:cubicBezTo>
                  <a:cubicBezTo>
                    <a:pt x="5317" y="7875"/>
                    <a:pt x="5564" y="7763"/>
                    <a:pt x="5730" y="7661"/>
                  </a:cubicBezTo>
                  <a:cubicBezTo>
                    <a:pt x="5946" y="7528"/>
                    <a:pt x="6144" y="7468"/>
                    <a:pt x="6334" y="7468"/>
                  </a:cubicBezTo>
                  <a:cubicBezTo>
                    <a:pt x="6623" y="7468"/>
                    <a:pt x="6894" y="7606"/>
                    <a:pt x="7183" y="7837"/>
                  </a:cubicBezTo>
                  <a:cubicBezTo>
                    <a:pt x="7800" y="8325"/>
                    <a:pt x="8312" y="8565"/>
                    <a:pt x="8833" y="8565"/>
                  </a:cubicBezTo>
                  <a:cubicBezTo>
                    <a:pt x="9349" y="8565"/>
                    <a:pt x="9874" y="8329"/>
                    <a:pt x="10518" y="7868"/>
                  </a:cubicBezTo>
                  <a:cubicBezTo>
                    <a:pt x="10789" y="7677"/>
                    <a:pt x="11093" y="7533"/>
                    <a:pt x="11380" y="7374"/>
                  </a:cubicBezTo>
                  <a:cubicBezTo>
                    <a:pt x="12274" y="6863"/>
                    <a:pt x="12545" y="5778"/>
                    <a:pt x="11906" y="4980"/>
                  </a:cubicBezTo>
                  <a:cubicBezTo>
                    <a:pt x="11172" y="4086"/>
                    <a:pt x="10534" y="2953"/>
                    <a:pt x="9576" y="2410"/>
                  </a:cubicBezTo>
                  <a:cubicBezTo>
                    <a:pt x="7821" y="1437"/>
                    <a:pt x="5858" y="814"/>
                    <a:pt x="386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21"/>
            <p:cNvSpPr/>
            <p:nvPr/>
          </p:nvSpPr>
          <p:spPr>
            <a:xfrm>
              <a:off x="8902676" y="4452849"/>
              <a:ext cx="512649" cy="469312"/>
            </a:xfrm>
            <a:custGeom>
              <a:rect b="b" l="l" r="r" t="t"/>
              <a:pathLst>
                <a:path extrusionOk="0" h="9082" w="9880">
                  <a:moveTo>
                    <a:pt x="4501" y="1"/>
                  </a:moveTo>
                  <a:cubicBezTo>
                    <a:pt x="2985" y="272"/>
                    <a:pt x="1645" y="416"/>
                    <a:pt x="687" y="1613"/>
                  </a:cubicBezTo>
                  <a:cubicBezTo>
                    <a:pt x="160" y="2251"/>
                    <a:pt x="1" y="2778"/>
                    <a:pt x="559" y="3448"/>
                  </a:cubicBezTo>
                  <a:cubicBezTo>
                    <a:pt x="910" y="3911"/>
                    <a:pt x="1182" y="4454"/>
                    <a:pt x="1517" y="4948"/>
                  </a:cubicBezTo>
                  <a:cubicBezTo>
                    <a:pt x="1820" y="5395"/>
                    <a:pt x="2059" y="6034"/>
                    <a:pt x="2474" y="6193"/>
                  </a:cubicBezTo>
                  <a:cubicBezTo>
                    <a:pt x="3831" y="6720"/>
                    <a:pt x="4868" y="7629"/>
                    <a:pt x="5826" y="8651"/>
                  </a:cubicBezTo>
                  <a:cubicBezTo>
                    <a:pt x="6098" y="8933"/>
                    <a:pt x="6382" y="9082"/>
                    <a:pt x="6686" y="9082"/>
                  </a:cubicBezTo>
                  <a:cubicBezTo>
                    <a:pt x="6899" y="9082"/>
                    <a:pt x="7122" y="9009"/>
                    <a:pt x="7358" y="8858"/>
                  </a:cubicBezTo>
                  <a:cubicBezTo>
                    <a:pt x="7789" y="8619"/>
                    <a:pt x="8204" y="8348"/>
                    <a:pt x="8619" y="8044"/>
                  </a:cubicBezTo>
                  <a:cubicBezTo>
                    <a:pt x="8826" y="7853"/>
                    <a:pt x="9066" y="7486"/>
                    <a:pt x="9034" y="7231"/>
                  </a:cubicBezTo>
                  <a:cubicBezTo>
                    <a:pt x="8842" y="5826"/>
                    <a:pt x="9129" y="4533"/>
                    <a:pt x="9656" y="3241"/>
                  </a:cubicBezTo>
                  <a:cubicBezTo>
                    <a:pt x="9879" y="2666"/>
                    <a:pt x="9784" y="2283"/>
                    <a:pt x="9082" y="2028"/>
                  </a:cubicBezTo>
                  <a:cubicBezTo>
                    <a:pt x="8076" y="1645"/>
                    <a:pt x="7134" y="1070"/>
                    <a:pt x="6129" y="607"/>
                  </a:cubicBezTo>
                  <a:cubicBezTo>
                    <a:pt x="5570" y="352"/>
                    <a:pt x="4964" y="177"/>
                    <a:pt x="450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21"/>
            <p:cNvSpPr/>
            <p:nvPr/>
          </p:nvSpPr>
          <p:spPr>
            <a:xfrm>
              <a:off x="7440283" y="3445417"/>
              <a:ext cx="507667" cy="539022"/>
            </a:xfrm>
            <a:custGeom>
              <a:rect b="b" l="l" r="r" t="t"/>
              <a:pathLst>
                <a:path extrusionOk="0" h="10431" w="9784">
                  <a:moveTo>
                    <a:pt x="2003" y="1"/>
                  </a:moveTo>
                  <a:cubicBezTo>
                    <a:pt x="1443" y="1"/>
                    <a:pt x="834" y="261"/>
                    <a:pt x="671" y="713"/>
                  </a:cubicBezTo>
                  <a:cubicBezTo>
                    <a:pt x="448" y="1399"/>
                    <a:pt x="160" y="2101"/>
                    <a:pt x="81" y="2820"/>
                  </a:cubicBezTo>
                  <a:cubicBezTo>
                    <a:pt x="1" y="3474"/>
                    <a:pt x="176" y="4160"/>
                    <a:pt x="256" y="4815"/>
                  </a:cubicBezTo>
                  <a:cubicBezTo>
                    <a:pt x="304" y="5198"/>
                    <a:pt x="511" y="5597"/>
                    <a:pt x="448" y="5964"/>
                  </a:cubicBezTo>
                  <a:cubicBezTo>
                    <a:pt x="160" y="7528"/>
                    <a:pt x="160" y="7575"/>
                    <a:pt x="1517" y="8421"/>
                  </a:cubicBezTo>
                  <a:cubicBezTo>
                    <a:pt x="1820" y="8645"/>
                    <a:pt x="2075" y="8900"/>
                    <a:pt x="2299" y="9203"/>
                  </a:cubicBezTo>
                  <a:cubicBezTo>
                    <a:pt x="2989" y="10018"/>
                    <a:pt x="4134" y="10430"/>
                    <a:pt x="5262" y="10430"/>
                  </a:cubicBezTo>
                  <a:cubicBezTo>
                    <a:pt x="6299" y="10430"/>
                    <a:pt x="7322" y="10082"/>
                    <a:pt x="7964" y="9379"/>
                  </a:cubicBezTo>
                  <a:cubicBezTo>
                    <a:pt x="8268" y="9092"/>
                    <a:pt x="8635" y="8852"/>
                    <a:pt x="9018" y="8661"/>
                  </a:cubicBezTo>
                  <a:cubicBezTo>
                    <a:pt x="9672" y="8294"/>
                    <a:pt x="9784" y="7783"/>
                    <a:pt x="9417" y="7161"/>
                  </a:cubicBezTo>
                  <a:cubicBezTo>
                    <a:pt x="9273" y="6921"/>
                    <a:pt x="9018" y="6762"/>
                    <a:pt x="8922" y="6522"/>
                  </a:cubicBezTo>
                  <a:cubicBezTo>
                    <a:pt x="8387" y="5298"/>
                    <a:pt x="7878" y="4869"/>
                    <a:pt x="7148" y="4869"/>
                  </a:cubicBezTo>
                  <a:cubicBezTo>
                    <a:pt x="6746" y="4869"/>
                    <a:pt x="6276" y="4999"/>
                    <a:pt x="5698" y="5198"/>
                  </a:cubicBezTo>
                  <a:cubicBezTo>
                    <a:pt x="5523" y="5261"/>
                    <a:pt x="5368" y="5294"/>
                    <a:pt x="5228" y="5294"/>
                  </a:cubicBezTo>
                  <a:cubicBezTo>
                    <a:pt x="4874" y="5294"/>
                    <a:pt x="4623" y="5075"/>
                    <a:pt x="4405" y="4559"/>
                  </a:cubicBezTo>
                  <a:cubicBezTo>
                    <a:pt x="3975" y="3602"/>
                    <a:pt x="3304" y="2756"/>
                    <a:pt x="2586" y="1655"/>
                  </a:cubicBezTo>
                  <a:cubicBezTo>
                    <a:pt x="2714" y="1447"/>
                    <a:pt x="2826" y="1224"/>
                    <a:pt x="2921" y="1000"/>
                  </a:cubicBezTo>
                  <a:cubicBezTo>
                    <a:pt x="3001" y="793"/>
                    <a:pt x="3001" y="569"/>
                    <a:pt x="2905" y="362"/>
                  </a:cubicBezTo>
                  <a:cubicBezTo>
                    <a:pt x="2721" y="114"/>
                    <a:pt x="2373" y="1"/>
                    <a:pt x="20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21"/>
            <p:cNvSpPr/>
            <p:nvPr/>
          </p:nvSpPr>
          <p:spPr>
            <a:xfrm>
              <a:off x="8100290" y="4252665"/>
              <a:ext cx="353613" cy="540882"/>
            </a:xfrm>
            <a:custGeom>
              <a:rect b="b" l="l" r="r" t="t"/>
              <a:pathLst>
                <a:path extrusionOk="0" h="10467" w="6815">
                  <a:moveTo>
                    <a:pt x="5765" y="1"/>
                  </a:moveTo>
                  <a:cubicBezTo>
                    <a:pt x="5433" y="1"/>
                    <a:pt x="4977" y="297"/>
                    <a:pt x="4676" y="555"/>
                  </a:cubicBezTo>
                  <a:cubicBezTo>
                    <a:pt x="4198" y="954"/>
                    <a:pt x="3830" y="1497"/>
                    <a:pt x="3400" y="1960"/>
                  </a:cubicBezTo>
                  <a:cubicBezTo>
                    <a:pt x="2809" y="2582"/>
                    <a:pt x="1995" y="3093"/>
                    <a:pt x="1676" y="3843"/>
                  </a:cubicBezTo>
                  <a:cubicBezTo>
                    <a:pt x="1022" y="5295"/>
                    <a:pt x="623" y="6859"/>
                    <a:pt x="176" y="8391"/>
                  </a:cubicBezTo>
                  <a:cubicBezTo>
                    <a:pt x="0" y="8966"/>
                    <a:pt x="208" y="9461"/>
                    <a:pt x="862" y="9636"/>
                  </a:cubicBezTo>
                  <a:cubicBezTo>
                    <a:pt x="1995" y="9924"/>
                    <a:pt x="3112" y="10195"/>
                    <a:pt x="4245" y="10466"/>
                  </a:cubicBezTo>
                  <a:cubicBezTo>
                    <a:pt x="5570" y="10307"/>
                    <a:pt x="5825" y="10083"/>
                    <a:pt x="5937" y="8790"/>
                  </a:cubicBezTo>
                  <a:cubicBezTo>
                    <a:pt x="6065" y="7657"/>
                    <a:pt x="6208" y="6524"/>
                    <a:pt x="6320" y="5391"/>
                  </a:cubicBezTo>
                  <a:cubicBezTo>
                    <a:pt x="6464" y="4066"/>
                    <a:pt x="6591" y="2726"/>
                    <a:pt x="6735" y="1401"/>
                  </a:cubicBezTo>
                  <a:cubicBezTo>
                    <a:pt x="6815" y="699"/>
                    <a:pt x="6496" y="141"/>
                    <a:pt x="5873" y="13"/>
                  </a:cubicBezTo>
                  <a:cubicBezTo>
                    <a:pt x="5839" y="5"/>
                    <a:pt x="5803" y="1"/>
                    <a:pt x="57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21"/>
            <p:cNvSpPr/>
            <p:nvPr/>
          </p:nvSpPr>
          <p:spPr>
            <a:xfrm>
              <a:off x="8769377" y="3494818"/>
              <a:ext cx="371048" cy="368339"/>
            </a:xfrm>
            <a:custGeom>
              <a:rect b="b" l="l" r="r" t="t"/>
              <a:pathLst>
                <a:path extrusionOk="0" h="7128" w="7151">
                  <a:moveTo>
                    <a:pt x="2679" y="1"/>
                  </a:moveTo>
                  <a:cubicBezTo>
                    <a:pt x="2305" y="1"/>
                    <a:pt x="1930" y="122"/>
                    <a:pt x="1580" y="379"/>
                  </a:cubicBezTo>
                  <a:cubicBezTo>
                    <a:pt x="463" y="1209"/>
                    <a:pt x="0" y="2662"/>
                    <a:pt x="463" y="3970"/>
                  </a:cubicBezTo>
                  <a:cubicBezTo>
                    <a:pt x="527" y="4258"/>
                    <a:pt x="591" y="4529"/>
                    <a:pt x="623" y="4816"/>
                  </a:cubicBezTo>
                  <a:cubicBezTo>
                    <a:pt x="575" y="6013"/>
                    <a:pt x="894" y="6444"/>
                    <a:pt x="1564" y="6508"/>
                  </a:cubicBezTo>
                  <a:cubicBezTo>
                    <a:pt x="2155" y="6556"/>
                    <a:pt x="2745" y="6699"/>
                    <a:pt x="3304" y="6907"/>
                  </a:cubicBezTo>
                  <a:cubicBezTo>
                    <a:pt x="3633" y="7054"/>
                    <a:pt x="3952" y="7128"/>
                    <a:pt x="4248" y="7128"/>
                  </a:cubicBezTo>
                  <a:cubicBezTo>
                    <a:pt x="4912" y="7128"/>
                    <a:pt x="5458" y="6758"/>
                    <a:pt x="5746" y="6029"/>
                  </a:cubicBezTo>
                  <a:cubicBezTo>
                    <a:pt x="5825" y="5822"/>
                    <a:pt x="5953" y="5630"/>
                    <a:pt x="6113" y="5470"/>
                  </a:cubicBezTo>
                  <a:cubicBezTo>
                    <a:pt x="7054" y="4625"/>
                    <a:pt x="7150" y="3220"/>
                    <a:pt x="6224" y="2358"/>
                  </a:cubicBezTo>
                  <a:cubicBezTo>
                    <a:pt x="5570" y="1752"/>
                    <a:pt x="4804" y="1289"/>
                    <a:pt x="4182" y="683"/>
                  </a:cubicBezTo>
                  <a:cubicBezTo>
                    <a:pt x="3733" y="243"/>
                    <a:pt x="3207" y="1"/>
                    <a:pt x="267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21"/>
            <p:cNvSpPr/>
            <p:nvPr/>
          </p:nvSpPr>
          <p:spPr>
            <a:xfrm>
              <a:off x="8773528" y="2807608"/>
              <a:ext cx="312207" cy="385444"/>
            </a:xfrm>
            <a:custGeom>
              <a:rect b="b" l="l" r="r" t="t"/>
              <a:pathLst>
                <a:path extrusionOk="0" h="7459" w="6017">
                  <a:moveTo>
                    <a:pt x="3122" y="0"/>
                  </a:moveTo>
                  <a:cubicBezTo>
                    <a:pt x="2197" y="0"/>
                    <a:pt x="1262" y="454"/>
                    <a:pt x="926" y="1246"/>
                  </a:cubicBezTo>
                  <a:cubicBezTo>
                    <a:pt x="511" y="2236"/>
                    <a:pt x="239" y="3257"/>
                    <a:pt x="128" y="4326"/>
                  </a:cubicBezTo>
                  <a:cubicBezTo>
                    <a:pt x="1" y="5389"/>
                    <a:pt x="773" y="6688"/>
                    <a:pt x="1660" y="6688"/>
                  </a:cubicBezTo>
                  <a:cubicBezTo>
                    <a:pt x="1665" y="6688"/>
                    <a:pt x="1670" y="6688"/>
                    <a:pt x="1676" y="6688"/>
                  </a:cubicBezTo>
                  <a:cubicBezTo>
                    <a:pt x="1690" y="6688"/>
                    <a:pt x="1704" y="6688"/>
                    <a:pt x="1719" y="6688"/>
                  </a:cubicBezTo>
                  <a:cubicBezTo>
                    <a:pt x="2864" y="6688"/>
                    <a:pt x="3780" y="7312"/>
                    <a:pt x="4836" y="7438"/>
                  </a:cubicBezTo>
                  <a:cubicBezTo>
                    <a:pt x="4943" y="7452"/>
                    <a:pt x="5040" y="7459"/>
                    <a:pt x="5128" y="7459"/>
                  </a:cubicBezTo>
                  <a:cubicBezTo>
                    <a:pt x="5763" y="7459"/>
                    <a:pt x="5925" y="7108"/>
                    <a:pt x="5841" y="6449"/>
                  </a:cubicBezTo>
                  <a:cubicBezTo>
                    <a:pt x="5777" y="5906"/>
                    <a:pt x="5506" y="5316"/>
                    <a:pt x="5634" y="4805"/>
                  </a:cubicBezTo>
                  <a:cubicBezTo>
                    <a:pt x="6017" y="3289"/>
                    <a:pt x="5809" y="1853"/>
                    <a:pt x="5299" y="416"/>
                  </a:cubicBezTo>
                  <a:cubicBezTo>
                    <a:pt x="4740" y="289"/>
                    <a:pt x="4197" y="145"/>
                    <a:pt x="3639" y="49"/>
                  </a:cubicBezTo>
                  <a:cubicBezTo>
                    <a:pt x="3469" y="16"/>
                    <a:pt x="3296" y="0"/>
                    <a:pt x="31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21"/>
            <p:cNvSpPr/>
            <p:nvPr/>
          </p:nvSpPr>
          <p:spPr>
            <a:xfrm>
              <a:off x="8187201" y="2780635"/>
              <a:ext cx="328811" cy="443527"/>
            </a:xfrm>
            <a:custGeom>
              <a:rect b="b" l="l" r="r" t="t"/>
              <a:pathLst>
                <a:path extrusionOk="0" h="8583" w="6337">
                  <a:moveTo>
                    <a:pt x="4094" y="1"/>
                  </a:moveTo>
                  <a:cubicBezTo>
                    <a:pt x="3882" y="1"/>
                    <a:pt x="3708" y="221"/>
                    <a:pt x="3464" y="667"/>
                  </a:cubicBezTo>
                  <a:cubicBezTo>
                    <a:pt x="2650" y="2151"/>
                    <a:pt x="1836" y="3604"/>
                    <a:pt x="990" y="5056"/>
                  </a:cubicBezTo>
                  <a:cubicBezTo>
                    <a:pt x="1" y="6747"/>
                    <a:pt x="528" y="7992"/>
                    <a:pt x="2395" y="8375"/>
                  </a:cubicBezTo>
                  <a:cubicBezTo>
                    <a:pt x="2650" y="8423"/>
                    <a:pt x="2906" y="8503"/>
                    <a:pt x="3177" y="8583"/>
                  </a:cubicBezTo>
                  <a:cubicBezTo>
                    <a:pt x="4087" y="7418"/>
                    <a:pt x="5252" y="6684"/>
                    <a:pt x="5762" y="5168"/>
                  </a:cubicBezTo>
                  <a:cubicBezTo>
                    <a:pt x="6337" y="3444"/>
                    <a:pt x="6018" y="1736"/>
                    <a:pt x="4837" y="523"/>
                  </a:cubicBezTo>
                  <a:cubicBezTo>
                    <a:pt x="4505" y="177"/>
                    <a:pt x="4284" y="1"/>
                    <a:pt x="40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21"/>
            <p:cNvSpPr/>
            <p:nvPr/>
          </p:nvSpPr>
          <p:spPr>
            <a:xfrm>
              <a:off x="7674658" y="3214539"/>
              <a:ext cx="298146" cy="398156"/>
            </a:xfrm>
            <a:custGeom>
              <a:rect b="b" l="l" r="r" t="t"/>
              <a:pathLst>
                <a:path extrusionOk="0" h="7705" w="5746">
                  <a:moveTo>
                    <a:pt x="2175" y="0"/>
                  </a:moveTo>
                  <a:cubicBezTo>
                    <a:pt x="1641" y="0"/>
                    <a:pt x="1042" y="281"/>
                    <a:pt x="894" y="744"/>
                  </a:cubicBezTo>
                  <a:cubicBezTo>
                    <a:pt x="511" y="1861"/>
                    <a:pt x="303" y="3042"/>
                    <a:pt x="0" y="4383"/>
                  </a:cubicBezTo>
                  <a:cubicBezTo>
                    <a:pt x="0" y="4383"/>
                    <a:pt x="32" y="4575"/>
                    <a:pt x="96" y="4766"/>
                  </a:cubicBezTo>
                  <a:cubicBezTo>
                    <a:pt x="639" y="6394"/>
                    <a:pt x="2091" y="7527"/>
                    <a:pt x="3798" y="7703"/>
                  </a:cubicBezTo>
                  <a:cubicBezTo>
                    <a:pt x="3825" y="7704"/>
                    <a:pt x="3854" y="7705"/>
                    <a:pt x="3885" y="7705"/>
                  </a:cubicBezTo>
                  <a:cubicBezTo>
                    <a:pt x="4164" y="7705"/>
                    <a:pt x="4571" y="7639"/>
                    <a:pt x="4628" y="7495"/>
                  </a:cubicBezTo>
                  <a:cubicBezTo>
                    <a:pt x="4995" y="6538"/>
                    <a:pt x="5746" y="5388"/>
                    <a:pt x="5474" y="4591"/>
                  </a:cubicBezTo>
                  <a:cubicBezTo>
                    <a:pt x="4964" y="3074"/>
                    <a:pt x="3894" y="1702"/>
                    <a:pt x="2969" y="345"/>
                  </a:cubicBezTo>
                  <a:cubicBezTo>
                    <a:pt x="2810" y="108"/>
                    <a:pt x="2505" y="0"/>
                    <a:pt x="21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21"/>
            <p:cNvSpPr/>
            <p:nvPr/>
          </p:nvSpPr>
          <p:spPr>
            <a:xfrm>
              <a:off x="7974411" y="3468826"/>
              <a:ext cx="440577" cy="388699"/>
            </a:xfrm>
            <a:custGeom>
              <a:rect b="b" l="l" r="r" t="t"/>
              <a:pathLst>
                <a:path extrusionOk="0" h="7522" w="8491">
                  <a:moveTo>
                    <a:pt x="5115" y="1"/>
                  </a:moveTo>
                  <a:cubicBezTo>
                    <a:pt x="4312" y="1"/>
                    <a:pt x="4100" y="887"/>
                    <a:pt x="3655" y="1489"/>
                  </a:cubicBezTo>
                  <a:cubicBezTo>
                    <a:pt x="2554" y="2973"/>
                    <a:pt x="1389" y="4441"/>
                    <a:pt x="336" y="5973"/>
                  </a:cubicBezTo>
                  <a:cubicBezTo>
                    <a:pt x="64" y="6372"/>
                    <a:pt x="96" y="6995"/>
                    <a:pt x="0" y="7521"/>
                  </a:cubicBezTo>
                  <a:cubicBezTo>
                    <a:pt x="495" y="7410"/>
                    <a:pt x="1070" y="7426"/>
                    <a:pt x="1469" y="7170"/>
                  </a:cubicBezTo>
                  <a:cubicBezTo>
                    <a:pt x="3416" y="5973"/>
                    <a:pt x="5315" y="4713"/>
                    <a:pt x="7230" y="3452"/>
                  </a:cubicBezTo>
                  <a:cubicBezTo>
                    <a:pt x="7597" y="3212"/>
                    <a:pt x="7932" y="2941"/>
                    <a:pt x="8235" y="2622"/>
                  </a:cubicBezTo>
                  <a:cubicBezTo>
                    <a:pt x="8379" y="2446"/>
                    <a:pt x="8491" y="2000"/>
                    <a:pt x="8427" y="1952"/>
                  </a:cubicBezTo>
                  <a:cubicBezTo>
                    <a:pt x="7533" y="1289"/>
                    <a:pt x="7026" y="32"/>
                    <a:pt x="5571" y="32"/>
                  </a:cubicBezTo>
                  <a:cubicBezTo>
                    <a:pt x="5519" y="32"/>
                    <a:pt x="5465" y="33"/>
                    <a:pt x="5411" y="37"/>
                  </a:cubicBezTo>
                  <a:cubicBezTo>
                    <a:pt x="5304" y="12"/>
                    <a:pt x="5205" y="1"/>
                    <a:pt x="51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21"/>
            <p:cNvSpPr/>
            <p:nvPr/>
          </p:nvSpPr>
          <p:spPr>
            <a:xfrm>
              <a:off x="8419916" y="4353480"/>
              <a:ext cx="343703" cy="379139"/>
            </a:xfrm>
            <a:custGeom>
              <a:rect b="b" l="l" r="r" t="t"/>
              <a:pathLst>
                <a:path extrusionOk="0" h="7337" w="6624">
                  <a:moveTo>
                    <a:pt x="3412" y="1"/>
                  </a:moveTo>
                  <a:cubicBezTo>
                    <a:pt x="3121" y="1"/>
                    <a:pt x="2841" y="208"/>
                    <a:pt x="2570" y="631"/>
                  </a:cubicBezTo>
                  <a:cubicBezTo>
                    <a:pt x="1708" y="1956"/>
                    <a:pt x="958" y="3360"/>
                    <a:pt x="176" y="4749"/>
                  </a:cubicBezTo>
                  <a:cubicBezTo>
                    <a:pt x="96" y="4876"/>
                    <a:pt x="96" y="5068"/>
                    <a:pt x="0" y="5499"/>
                  </a:cubicBezTo>
                  <a:cubicBezTo>
                    <a:pt x="399" y="5898"/>
                    <a:pt x="862" y="6409"/>
                    <a:pt x="1357" y="6887"/>
                  </a:cubicBezTo>
                  <a:cubicBezTo>
                    <a:pt x="1647" y="7162"/>
                    <a:pt x="1922" y="7336"/>
                    <a:pt x="2182" y="7336"/>
                  </a:cubicBezTo>
                  <a:cubicBezTo>
                    <a:pt x="2450" y="7336"/>
                    <a:pt x="2702" y="7150"/>
                    <a:pt x="2937" y="6696"/>
                  </a:cubicBezTo>
                  <a:cubicBezTo>
                    <a:pt x="3033" y="6488"/>
                    <a:pt x="3400" y="6409"/>
                    <a:pt x="3655" y="6297"/>
                  </a:cubicBezTo>
                  <a:cubicBezTo>
                    <a:pt x="4453" y="5946"/>
                    <a:pt x="5315" y="5674"/>
                    <a:pt x="6081" y="5259"/>
                  </a:cubicBezTo>
                  <a:cubicBezTo>
                    <a:pt x="6528" y="5020"/>
                    <a:pt x="6624" y="4589"/>
                    <a:pt x="6257" y="4078"/>
                  </a:cubicBezTo>
                  <a:cubicBezTo>
                    <a:pt x="5905" y="3600"/>
                    <a:pt x="5730" y="3009"/>
                    <a:pt x="5443" y="2483"/>
                  </a:cubicBezTo>
                  <a:cubicBezTo>
                    <a:pt x="5123" y="1828"/>
                    <a:pt x="4740" y="1206"/>
                    <a:pt x="4325" y="615"/>
                  </a:cubicBezTo>
                  <a:cubicBezTo>
                    <a:pt x="4006" y="208"/>
                    <a:pt x="3703" y="1"/>
                    <a:pt x="34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21"/>
            <p:cNvSpPr/>
            <p:nvPr/>
          </p:nvSpPr>
          <p:spPr>
            <a:xfrm>
              <a:off x="7380664" y="3916837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1"/>
                  </a:moveTo>
                  <a:cubicBezTo>
                    <a:pt x="224" y="1"/>
                    <a:pt x="1" y="368"/>
                    <a:pt x="64" y="1469"/>
                  </a:cubicBezTo>
                  <a:cubicBezTo>
                    <a:pt x="144" y="3017"/>
                    <a:pt x="272" y="4581"/>
                    <a:pt x="192" y="6129"/>
                  </a:cubicBezTo>
                  <a:cubicBezTo>
                    <a:pt x="128" y="7422"/>
                    <a:pt x="176" y="7709"/>
                    <a:pt x="1405" y="8124"/>
                  </a:cubicBezTo>
                  <a:cubicBezTo>
                    <a:pt x="1692" y="8219"/>
                    <a:pt x="1980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4"/>
                    <a:pt x="4102" y="6576"/>
                  </a:cubicBezTo>
                  <a:cubicBezTo>
                    <a:pt x="3831" y="5076"/>
                    <a:pt x="3576" y="3559"/>
                    <a:pt x="3384" y="2043"/>
                  </a:cubicBezTo>
                  <a:cubicBezTo>
                    <a:pt x="3177" y="431"/>
                    <a:pt x="2746" y="1"/>
                    <a:pt x="1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21"/>
            <p:cNvSpPr/>
            <p:nvPr/>
          </p:nvSpPr>
          <p:spPr>
            <a:xfrm>
              <a:off x="8463813" y="381255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481" y="1"/>
                  </a:moveTo>
                  <a:cubicBezTo>
                    <a:pt x="1353" y="1"/>
                    <a:pt x="1062" y="183"/>
                    <a:pt x="990" y="327"/>
                  </a:cubicBezTo>
                  <a:cubicBezTo>
                    <a:pt x="639" y="1109"/>
                    <a:pt x="320" y="1891"/>
                    <a:pt x="0" y="2673"/>
                  </a:cubicBezTo>
                  <a:cubicBezTo>
                    <a:pt x="128" y="4540"/>
                    <a:pt x="846" y="5960"/>
                    <a:pt x="2267" y="6966"/>
                  </a:cubicBezTo>
                  <a:cubicBezTo>
                    <a:pt x="2558" y="7171"/>
                    <a:pt x="3031" y="7303"/>
                    <a:pt x="3446" y="7303"/>
                  </a:cubicBezTo>
                  <a:cubicBezTo>
                    <a:pt x="3644" y="7303"/>
                    <a:pt x="3829" y="7272"/>
                    <a:pt x="3974" y="7205"/>
                  </a:cubicBezTo>
                  <a:cubicBezTo>
                    <a:pt x="4357" y="7046"/>
                    <a:pt x="4629" y="6280"/>
                    <a:pt x="4676" y="5753"/>
                  </a:cubicBezTo>
                  <a:cubicBezTo>
                    <a:pt x="4756" y="4700"/>
                    <a:pt x="4772" y="3630"/>
                    <a:pt x="4708" y="2577"/>
                  </a:cubicBezTo>
                  <a:cubicBezTo>
                    <a:pt x="4692" y="2258"/>
                    <a:pt x="4644" y="1795"/>
                    <a:pt x="4437" y="1651"/>
                  </a:cubicBezTo>
                  <a:cubicBezTo>
                    <a:pt x="3495" y="1061"/>
                    <a:pt x="2522" y="502"/>
                    <a:pt x="1516" y="8"/>
                  </a:cubicBezTo>
                  <a:cubicBezTo>
                    <a:pt x="1507" y="3"/>
                    <a:pt x="1495" y="1"/>
                    <a:pt x="14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21"/>
            <p:cNvSpPr/>
            <p:nvPr/>
          </p:nvSpPr>
          <p:spPr>
            <a:xfrm>
              <a:off x="7200148" y="2991205"/>
              <a:ext cx="308108" cy="385961"/>
            </a:xfrm>
            <a:custGeom>
              <a:rect b="b" l="l" r="r" t="t"/>
              <a:pathLst>
                <a:path extrusionOk="0" h="7469" w="5938">
                  <a:moveTo>
                    <a:pt x="2973" y="0"/>
                  </a:moveTo>
                  <a:cubicBezTo>
                    <a:pt x="2945" y="0"/>
                    <a:pt x="2917" y="3"/>
                    <a:pt x="2889" y="7"/>
                  </a:cubicBezTo>
                  <a:cubicBezTo>
                    <a:pt x="2107" y="438"/>
                    <a:pt x="1261" y="821"/>
                    <a:pt x="607" y="1396"/>
                  </a:cubicBezTo>
                  <a:cubicBezTo>
                    <a:pt x="1" y="1922"/>
                    <a:pt x="559" y="2561"/>
                    <a:pt x="799" y="3119"/>
                  </a:cubicBezTo>
                  <a:cubicBezTo>
                    <a:pt x="846" y="3247"/>
                    <a:pt x="846" y="3391"/>
                    <a:pt x="894" y="3518"/>
                  </a:cubicBezTo>
                  <a:cubicBezTo>
                    <a:pt x="1213" y="4492"/>
                    <a:pt x="1517" y="5481"/>
                    <a:pt x="1884" y="6455"/>
                  </a:cubicBezTo>
                  <a:cubicBezTo>
                    <a:pt x="2110" y="7066"/>
                    <a:pt x="2578" y="7469"/>
                    <a:pt x="3081" y="7469"/>
                  </a:cubicBezTo>
                  <a:cubicBezTo>
                    <a:pt x="3287" y="7469"/>
                    <a:pt x="3499" y="7401"/>
                    <a:pt x="3703" y="7253"/>
                  </a:cubicBezTo>
                  <a:cubicBezTo>
                    <a:pt x="4581" y="6582"/>
                    <a:pt x="5203" y="5577"/>
                    <a:pt x="5937" y="4715"/>
                  </a:cubicBezTo>
                  <a:lnTo>
                    <a:pt x="5762" y="4556"/>
                  </a:lnTo>
                  <a:cubicBezTo>
                    <a:pt x="5778" y="4412"/>
                    <a:pt x="5762" y="4284"/>
                    <a:pt x="5714" y="4157"/>
                  </a:cubicBezTo>
                  <a:cubicBezTo>
                    <a:pt x="4948" y="2832"/>
                    <a:pt x="4182" y="1507"/>
                    <a:pt x="3384" y="199"/>
                  </a:cubicBezTo>
                  <a:cubicBezTo>
                    <a:pt x="3275" y="76"/>
                    <a:pt x="3131" y="0"/>
                    <a:pt x="29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21"/>
            <p:cNvSpPr/>
            <p:nvPr/>
          </p:nvSpPr>
          <p:spPr>
            <a:xfrm>
              <a:off x="7788084" y="122486"/>
              <a:ext cx="454690" cy="219412"/>
            </a:xfrm>
            <a:custGeom>
              <a:rect b="b" l="l" r="r" t="t"/>
              <a:pathLst>
                <a:path extrusionOk="0" h="4246" w="8763">
                  <a:moveTo>
                    <a:pt x="2561" y="1"/>
                  </a:moveTo>
                  <a:cubicBezTo>
                    <a:pt x="1492" y="1"/>
                    <a:pt x="506" y="620"/>
                    <a:pt x="64" y="1597"/>
                  </a:cubicBezTo>
                  <a:cubicBezTo>
                    <a:pt x="1" y="1773"/>
                    <a:pt x="17" y="1980"/>
                    <a:pt x="112" y="2140"/>
                  </a:cubicBezTo>
                  <a:cubicBezTo>
                    <a:pt x="639" y="2698"/>
                    <a:pt x="1166" y="3145"/>
                    <a:pt x="2075" y="3145"/>
                  </a:cubicBezTo>
                  <a:cubicBezTo>
                    <a:pt x="2178" y="3145"/>
                    <a:pt x="2284" y="3145"/>
                    <a:pt x="2391" y="3145"/>
                  </a:cubicBezTo>
                  <a:cubicBezTo>
                    <a:pt x="3384" y="3145"/>
                    <a:pt x="4539" y="3171"/>
                    <a:pt x="5187" y="3704"/>
                  </a:cubicBezTo>
                  <a:cubicBezTo>
                    <a:pt x="5670" y="4096"/>
                    <a:pt x="6089" y="4246"/>
                    <a:pt x="6485" y="4246"/>
                  </a:cubicBezTo>
                  <a:cubicBezTo>
                    <a:pt x="6928" y="4246"/>
                    <a:pt x="7343" y="4059"/>
                    <a:pt x="7789" y="3815"/>
                  </a:cubicBezTo>
                  <a:cubicBezTo>
                    <a:pt x="8172" y="3592"/>
                    <a:pt x="8443" y="3161"/>
                    <a:pt x="8762" y="2826"/>
                  </a:cubicBezTo>
                  <a:cubicBezTo>
                    <a:pt x="8347" y="2427"/>
                    <a:pt x="7996" y="1932"/>
                    <a:pt x="7517" y="1645"/>
                  </a:cubicBezTo>
                  <a:cubicBezTo>
                    <a:pt x="6895" y="1326"/>
                    <a:pt x="6241" y="1070"/>
                    <a:pt x="5570" y="895"/>
                  </a:cubicBezTo>
                  <a:cubicBezTo>
                    <a:pt x="4565" y="560"/>
                    <a:pt x="3544" y="288"/>
                    <a:pt x="2602" y="1"/>
                  </a:cubicBezTo>
                  <a:cubicBezTo>
                    <a:pt x="2588" y="1"/>
                    <a:pt x="2575" y="1"/>
                    <a:pt x="25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21"/>
            <p:cNvSpPr/>
            <p:nvPr/>
          </p:nvSpPr>
          <p:spPr>
            <a:xfrm>
              <a:off x="8132564" y="3927120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1565" y="1"/>
                  </a:moveTo>
                  <a:cubicBezTo>
                    <a:pt x="786" y="1"/>
                    <a:pt x="293" y="754"/>
                    <a:pt x="112" y="2259"/>
                  </a:cubicBezTo>
                  <a:cubicBezTo>
                    <a:pt x="80" y="2499"/>
                    <a:pt x="33" y="2722"/>
                    <a:pt x="1" y="2945"/>
                  </a:cubicBezTo>
                  <a:lnTo>
                    <a:pt x="144" y="2961"/>
                  </a:lnTo>
                  <a:lnTo>
                    <a:pt x="144" y="5148"/>
                  </a:lnTo>
                  <a:cubicBezTo>
                    <a:pt x="144" y="5260"/>
                    <a:pt x="160" y="5355"/>
                    <a:pt x="176" y="5451"/>
                  </a:cubicBezTo>
                  <a:cubicBezTo>
                    <a:pt x="317" y="6266"/>
                    <a:pt x="828" y="6704"/>
                    <a:pt x="1463" y="6704"/>
                  </a:cubicBezTo>
                  <a:cubicBezTo>
                    <a:pt x="1760" y="6704"/>
                    <a:pt x="2084" y="6607"/>
                    <a:pt x="2410" y="6409"/>
                  </a:cubicBezTo>
                  <a:cubicBezTo>
                    <a:pt x="3591" y="5690"/>
                    <a:pt x="3751" y="4446"/>
                    <a:pt x="4070" y="3344"/>
                  </a:cubicBezTo>
                  <a:cubicBezTo>
                    <a:pt x="4389" y="2227"/>
                    <a:pt x="2825" y="121"/>
                    <a:pt x="1708" y="9"/>
                  </a:cubicBezTo>
                  <a:cubicBezTo>
                    <a:pt x="1659" y="4"/>
                    <a:pt x="1612" y="1"/>
                    <a:pt x="15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21"/>
            <p:cNvSpPr/>
            <p:nvPr/>
          </p:nvSpPr>
          <p:spPr>
            <a:xfrm>
              <a:off x="8782545" y="1922121"/>
              <a:ext cx="274174" cy="309637"/>
            </a:xfrm>
            <a:custGeom>
              <a:rect b="b" l="l" r="r" t="t"/>
              <a:pathLst>
                <a:path extrusionOk="0" h="5992" w="5284">
                  <a:moveTo>
                    <a:pt x="2773" y="1"/>
                  </a:moveTo>
                  <a:cubicBezTo>
                    <a:pt x="1709" y="1"/>
                    <a:pt x="563" y="1001"/>
                    <a:pt x="480" y="2098"/>
                  </a:cubicBezTo>
                  <a:cubicBezTo>
                    <a:pt x="416" y="2624"/>
                    <a:pt x="336" y="3151"/>
                    <a:pt x="224" y="3662"/>
                  </a:cubicBezTo>
                  <a:cubicBezTo>
                    <a:pt x="1" y="4651"/>
                    <a:pt x="128" y="4827"/>
                    <a:pt x="1118" y="4875"/>
                  </a:cubicBezTo>
                  <a:cubicBezTo>
                    <a:pt x="1341" y="4891"/>
                    <a:pt x="1565" y="4954"/>
                    <a:pt x="1756" y="5066"/>
                  </a:cubicBezTo>
                  <a:cubicBezTo>
                    <a:pt x="2347" y="5353"/>
                    <a:pt x="2905" y="5688"/>
                    <a:pt x="3480" y="5992"/>
                  </a:cubicBezTo>
                  <a:cubicBezTo>
                    <a:pt x="5188" y="5768"/>
                    <a:pt x="5283" y="5641"/>
                    <a:pt x="4852" y="4093"/>
                  </a:cubicBezTo>
                  <a:cubicBezTo>
                    <a:pt x="4549" y="3039"/>
                    <a:pt x="4326" y="1954"/>
                    <a:pt x="3975" y="917"/>
                  </a:cubicBezTo>
                  <a:cubicBezTo>
                    <a:pt x="3863" y="582"/>
                    <a:pt x="3560" y="167"/>
                    <a:pt x="3241" y="71"/>
                  </a:cubicBezTo>
                  <a:cubicBezTo>
                    <a:pt x="3089" y="23"/>
                    <a:pt x="2932" y="1"/>
                    <a:pt x="27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21"/>
            <p:cNvSpPr/>
            <p:nvPr/>
          </p:nvSpPr>
          <p:spPr>
            <a:xfrm>
              <a:off x="7865915" y="4082193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3075" y="1"/>
                  </a:moveTo>
                  <a:cubicBezTo>
                    <a:pt x="1898" y="1"/>
                    <a:pt x="227" y="1095"/>
                    <a:pt x="1" y="2115"/>
                  </a:cubicBezTo>
                  <a:cubicBezTo>
                    <a:pt x="1" y="2275"/>
                    <a:pt x="49" y="2434"/>
                    <a:pt x="112" y="2578"/>
                  </a:cubicBezTo>
                  <a:cubicBezTo>
                    <a:pt x="384" y="3264"/>
                    <a:pt x="655" y="3950"/>
                    <a:pt x="958" y="4605"/>
                  </a:cubicBezTo>
                  <a:cubicBezTo>
                    <a:pt x="1086" y="4892"/>
                    <a:pt x="1278" y="5259"/>
                    <a:pt x="1517" y="5371"/>
                  </a:cubicBezTo>
                  <a:cubicBezTo>
                    <a:pt x="1831" y="5523"/>
                    <a:pt x="2153" y="5592"/>
                    <a:pt x="2465" y="5592"/>
                  </a:cubicBezTo>
                  <a:cubicBezTo>
                    <a:pt x="3629" y="5592"/>
                    <a:pt x="4661" y="4624"/>
                    <a:pt x="4661" y="3328"/>
                  </a:cubicBezTo>
                  <a:cubicBezTo>
                    <a:pt x="4421" y="2338"/>
                    <a:pt x="4214" y="1349"/>
                    <a:pt x="3943" y="391"/>
                  </a:cubicBezTo>
                  <a:cubicBezTo>
                    <a:pt x="3911" y="248"/>
                    <a:pt x="3671" y="104"/>
                    <a:pt x="3496" y="56"/>
                  </a:cubicBezTo>
                  <a:cubicBezTo>
                    <a:pt x="3366" y="18"/>
                    <a:pt x="3225" y="1"/>
                    <a:pt x="30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21"/>
            <p:cNvSpPr/>
            <p:nvPr/>
          </p:nvSpPr>
          <p:spPr>
            <a:xfrm>
              <a:off x="8552384" y="3095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2523" y="1"/>
                  </a:moveTo>
                  <a:cubicBezTo>
                    <a:pt x="2104" y="1"/>
                    <a:pt x="1875" y="343"/>
                    <a:pt x="1597" y="814"/>
                  </a:cubicBezTo>
                  <a:cubicBezTo>
                    <a:pt x="1326" y="1261"/>
                    <a:pt x="1054" y="1740"/>
                    <a:pt x="671" y="2091"/>
                  </a:cubicBezTo>
                  <a:cubicBezTo>
                    <a:pt x="49" y="2617"/>
                    <a:pt x="1" y="3032"/>
                    <a:pt x="719" y="3479"/>
                  </a:cubicBezTo>
                  <a:cubicBezTo>
                    <a:pt x="879" y="3591"/>
                    <a:pt x="1006" y="3767"/>
                    <a:pt x="1166" y="3878"/>
                  </a:cubicBezTo>
                  <a:cubicBezTo>
                    <a:pt x="1900" y="4373"/>
                    <a:pt x="2634" y="4852"/>
                    <a:pt x="3257" y="5267"/>
                  </a:cubicBezTo>
                  <a:cubicBezTo>
                    <a:pt x="5347" y="4820"/>
                    <a:pt x="6321" y="4405"/>
                    <a:pt x="5220" y="2266"/>
                  </a:cubicBezTo>
                  <a:cubicBezTo>
                    <a:pt x="4789" y="1421"/>
                    <a:pt x="4134" y="734"/>
                    <a:pt x="3305" y="271"/>
                  </a:cubicBezTo>
                  <a:cubicBezTo>
                    <a:pt x="2979" y="83"/>
                    <a:pt x="2728" y="1"/>
                    <a:pt x="25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21"/>
            <p:cNvSpPr/>
            <p:nvPr/>
          </p:nvSpPr>
          <p:spPr>
            <a:xfrm>
              <a:off x="8243810" y="4803765"/>
              <a:ext cx="336594" cy="216725"/>
            </a:xfrm>
            <a:custGeom>
              <a:rect b="b" l="l" r="r" t="t"/>
              <a:pathLst>
                <a:path extrusionOk="0" h="4194" w="6487">
                  <a:moveTo>
                    <a:pt x="5687" y="1"/>
                  </a:moveTo>
                  <a:cubicBezTo>
                    <a:pt x="5587" y="1"/>
                    <a:pt x="5473" y="18"/>
                    <a:pt x="5342" y="56"/>
                  </a:cubicBezTo>
                  <a:cubicBezTo>
                    <a:pt x="3841" y="503"/>
                    <a:pt x="2341" y="902"/>
                    <a:pt x="857" y="1349"/>
                  </a:cubicBezTo>
                  <a:cubicBezTo>
                    <a:pt x="602" y="1413"/>
                    <a:pt x="394" y="1573"/>
                    <a:pt x="282" y="1796"/>
                  </a:cubicBezTo>
                  <a:cubicBezTo>
                    <a:pt x="1" y="2516"/>
                    <a:pt x="1163" y="3713"/>
                    <a:pt x="1945" y="3713"/>
                  </a:cubicBezTo>
                  <a:cubicBezTo>
                    <a:pt x="1960" y="3713"/>
                    <a:pt x="1975" y="3712"/>
                    <a:pt x="1990" y="3711"/>
                  </a:cubicBezTo>
                  <a:cubicBezTo>
                    <a:pt x="2090" y="3705"/>
                    <a:pt x="2191" y="3702"/>
                    <a:pt x="2292" y="3702"/>
                  </a:cubicBezTo>
                  <a:cubicBezTo>
                    <a:pt x="2929" y="3702"/>
                    <a:pt x="3572" y="3820"/>
                    <a:pt x="4192" y="3903"/>
                  </a:cubicBezTo>
                  <a:cubicBezTo>
                    <a:pt x="4560" y="3982"/>
                    <a:pt x="4911" y="4078"/>
                    <a:pt x="5246" y="4190"/>
                  </a:cubicBezTo>
                  <a:cubicBezTo>
                    <a:pt x="5295" y="4193"/>
                    <a:pt x="5343" y="4194"/>
                    <a:pt x="5389" y="4194"/>
                  </a:cubicBezTo>
                  <a:cubicBezTo>
                    <a:pt x="6177" y="4194"/>
                    <a:pt x="6486" y="3806"/>
                    <a:pt x="6411" y="2977"/>
                  </a:cubicBezTo>
                  <a:cubicBezTo>
                    <a:pt x="6331" y="2291"/>
                    <a:pt x="6379" y="1589"/>
                    <a:pt x="6331" y="902"/>
                  </a:cubicBezTo>
                  <a:cubicBezTo>
                    <a:pt x="6305" y="413"/>
                    <a:pt x="6169" y="1"/>
                    <a:pt x="5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21"/>
            <p:cNvSpPr/>
            <p:nvPr/>
          </p:nvSpPr>
          <p:spPr>
            <a:xfrm>
              <a:off x="7352541" y="4591489"/>
              <a:ext cx="298146" cy="261217"/>
            </a:xfrm>
            <a:custGeom>
              <a:rect b="b" l="l" r="r" t="t"/>
              <a:pathLst>
                <a:path extrusionOk="0" h="5055" w="5746">
                  <a:moveTo>
                    <a:pt x="4236" y="1"/>
                  </a:moveTo>
                  <a:cubicBezTo>
                    <a:pt x="4026" y="1"/>
                    <a:pt x="3143" y="501"/>
                    <a:pt x="2633" y="749"/>
                  </a:cubicBezTo>
                  <a:cubicBezTo>
                    <a:pt x="2474" y="797"/>
                    <a:pt x="2314" y="877"/>
                    <a:pt x="2186" y="973"/>
                  </a:cubicBezTo>
                  <a:cubicBezTo>
                    <a:pt x="1341" y="1803"/>
                    <a:pt x="0" y="2281"/>
                    <a:pt x="16" y="3750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38" y="5024"/>
                    <a:pt x="687" y="5055"/>
                    <a:pt x="856" y="5055"/>
                  </a:cubicBezTo>
                  <a:cubicBezTo>
                    <a:pt x="1104" y="5055"/>
                    <a:pt x="1394" y="4990"/>
                    <a:pt x="1612" y="4915"/>
                  </a:cubicBezTo>
                  <a:cubicBezTo>
                    <a:pt x="2617" y="4579"/>
                    <a:pt x="3591" y="4180"/>
                    <a:pt x="4548" y="3718"/>
                  </a:cubicBezTo>
                  <a:cubicBezTo>
                    <a:pt x="4979" y="3526"/>
                    <a:pt x="5299" y="3111"/>
                    <a:pt x="5745" y="2728"/>
                  </a:cubicBezTo>
                  <a:cubicBezTo>
                    <a:pt x="5203" y="1659"/>
                    <a:pt x="4836" y="765"/>
                    <a:pt x="4277" y="15"/>
                  </a:cubicBezTo>
                  <a:cubicBezTo>
                    <a:pt x="4270" y="5"/>
                    <a:pt x="4256" y="1"/>
                    <a:pt x="42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21"/>
            <p:cNvSpPr/>
            <p:nvPr/>
          </p:nvSpPr>
          <p:spPr>
            <a:xfrm>
              <a:off x="7386891" y="2870805"/>
              <a:ext cx="366897" cy="234346"/>
            </a:xfrm>
            <a:custGeom>
              <a:rect b="b" l="l" r="r" t="t"/>
              <a:pathLst>
                <a:path extrusionOk="0" h="4535" w="7071">
                  <a:moveTo>
                    <a:pt x="679" y="0"/>
                  </a:moveTo>
                  <a:cubicBezTo>
                    <a:pt x="553" y="0"/>
                    <a:pt x="426" y="5"/>
                    <a:pt x="302" y="5"/>
                  </a:cubicBezTo>
                  <a:cubicBezTo>
                    <a:pt x="254" y="5"/>
                    <a:pt x="207" y="4"/>
                    <a:pt x="160" y="2"/>
                  </a:cubicBezTo>
                  <a:lnTo>
                    <a:pt x="160" y="2"/>
                  </a:lnTo>
                  <a:cubicBezTo>
                    <a:pt x="160" y="417"/>
                    <a:pt x="0" y="928"/>
                    <a:pt x="192" y="1247"/>
                  </a:cubicBezTo>
                  <a:cubicBezTo>
                    <a:pt x="527" y="1838"/>
                    <a:pt x="1181" y="2237"/>
                    <a:pt x="1532" y="2843"/>
                  </a:cubicBezTo>
                  <a:cubicBezTo>
                    <a:pt x="2218" y="4056"/>
                    <a:pt x="3463" y="4120"/>
                    <a:pt x="4533" y="4535"/>
                  </a:cubicBezTo>
                  <a:cubicBezTo>
                    <a:pt x="4995" y="4375"/>
                    <a:pt x="5458" y="4232"/>
                    <a:pt x="5937" y="4136"/>
                  </a:cubicBezTo>
                  <a:cubicBezTo>
                    <a:pt x="7070" y="3944"/>
                    <a:pt x="6703" y="3083"/>
                    <a:pt x="6559" y="2508"/>
                  </a:cubicBezTo>
                  <a:cubicBezTo>
                    <a:pt x="6480" y="2221"/>
                    <a:pt x="5809" y="1949"/>
                    <a:pt x="5410" y="1949"/>
                  </a:cubicBezTo>
                  <a:cubicBezTo>
                    <a:pt x="4724" y="1949"/>
                    <a:pt x="4165" y="1918"/>
                    <a:pt x="3798" y="1247"/>
                  </a:cubicBezTo>
                  <a:cubicBezTo>
                    <a:pt x="3703" y="1120"/>
                    <a:pt x="3575" y="1024"/>
                    <a:pt x="3431" y="976"/>
                  </a:cubicBezTo>
                  <a:cubicBezTo>
                    <a:pt x="2713" y="657"/>
                    <a:pt x="2011" y="322"/>
                    <a:pt x="1277" y="82"/>
                  </a:cubicBezTo>
                  <a:cubicBezTo>
                    <a:pt x="1087" y="13"/>
                    <a:pt x="884" y="0"/>
                    <a:pt x="6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21"/>
            <p:cNvSpPr/>
            <p:nvPr/>
          </p:nvSpPr>
          <p:spPr>
            <a:xfrm>
              <a:off x="8742863" y="4217785"/>
              <a:ext cx="271683" cy="285039"/>
            </a:xfrm>
            <a:custGeom>
              <a:rect b="b" l="l" r="r" t="t"/>
              <a:pathLst>
                <a:path extrusionOk="0" h="5516" w="5236">
                  <a:moveTo>
                    <a:pt x="4325" y="0"/>
                  </a:moveTo>
                  <a:cubicBezTo>
                    <a:pt x="3981" y="0"/>
                    <a:pt x="3640" y="14"/>
                    <a:pt x="3304" y="34"/>
                  </a:cubicBezTo>
                  <a:cubicBezTo>
                    <a:pt x="2394" y="113"/>
                    <a:pt x="1628" y="433"/>
                    <a:pt x="1277" y="1374"/>
                  </a:cubicBezTo>
                  <a:cubicBezTo>
                    <a:pt x="1102" y="1853"/>
                    <a:pt x="942" y="2411"/>
                    <a:pt x="591" y="2747"/>
                  </a:cubicBezTo>
                  <a:cubicBezTo>
                    <a:pt x="1" y="3337"/>
                    <a:pt x="1" y="3800"/>
                    <a:pt x="591" y="4327"/>
                  </a:cubicBezTo>
                  <a:cubicBezTo>
                    <a:pt x="783" y="4502"/>
                    <a:pt x="878" y="4821"/>
                    <a:pt x="1086" y="4949"/>
                  </a:cubicBezTo>
                  <a:cubicBezTo>
                    <a:pt x="1461" y="5172"/>
                    <a:pt x="1934" y="5515"/>
                    <a:pt x="2282" y="5515"/>
                  </a:cubicBezTo>
                  <a:cubicBezTo>
                    <a:pt x="2333" y="5515"/>
                    <a:pt x="2381" y="5508"/>
                    <a:pt x="2426" y="5492"/>
                  </a:cubicBezTo>
                  <a:cubicBezTo>
                    <a:pt x="2777" y="5364"/>
                    <a:pt x="2953" y="4678"/>
                    <a:pt x="3145" y="4231"/>
                  </a:cubicBezTo>
                  <a:cubicBezTo>
                    <a:pt x="3224" y="4071"/>
                    <a:pt x="3129" y="3848"/>
                    <a:pt x="3129" y="3672"/>
                  </a:cubicBezTo>
                  <a:cubicBezTo>
                    <a:pt x="4214" y="3257"/>
                    <a:pt x="5235" y="1183"/>
                    <a:pt x="4964" y="18"/>
                  </a:cubicBezTo>
                  <a:cubicBezTo>
                    <a:pt x="4751" y="5"/>
                    <a:pt x="4537" y="0"/>
                    <a:pt x="43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21"/>
            <p:cNvSpPr/>
            <p:nvPr/>
          </p:nvSpPr>
          <p:spPr>
            <a:xfrm>
              <a:off x="7937986" y="2908941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15" y="1"/>
                  </a:moveTo>
                  <a:cubicBezTo>
                    <a:pt x="1994" y="1"/>
                    <a:pt x="806" y="556"/>
                    <a:pt x="335" y="1344"/>
                  </a:cubicBezTo>
                  <a:cubicBezTo>
                    <a:pt x="208" y="1631"/>
                    <a:pt x="96" y="1918"/>
                    <a:pt x="0" y="2206"/>
                  </a:cubicBezTo>
                  <a:cubicBezTo>
                    <a:pt x="224" y="2541"/>
                    <a:pt x="399" y="3020"/>
                    <a:pt x="734" y="3275"/>
                  </a:cubicBezTo>
                  <a:cubicBezTo>
                    <a:pt x="1548" y="3850"/>
                    <a:pt x="2378" y="4376"/>
                    <a:pt x="3240" y="4855"/>
                  </a:cubicBezTo>
                  <a:cubicBezTo>
                    <a:pt x="3495" y="4999"/>
                    <a:pt x="3846" y="4999"/>
                    <a:pt x="4150" y="5062"/>
                  </a:cubicBezTo>
                  <a:cubicBezTo>
                    <a:pt x="4213" y="4695"/>
                    <a:pt x="4389" y="4280"/>
                    <a:pt x="4293" y="3977"/>
                  </a:cubicBezTo>
                  <a:cubicBezTo>
                    <a:pt x="4054" y="3243"/>
                    <a:pt x="4070" y="2653"/>
                    <a:pt x="4517" y="1998"/>
                  </a:cubicBezTo>
                  <a:cubicBezTo>
                    <a:pt x="5027" y="1248"/>
                    <a:pt x="4644" y="418"/>
                    <a:pt x="3751" y="115"/>
                  </a:cubicBezTo>
                  <a:cubicBezTo>
                    <a:pt x="3526" y="37"/>
                    <a:pt x="3276" y="1"/>
                    <a:pt x="30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21"/>
            <p:cNvSpPr/>
            <p:nvPr/>
          </p:nvSpPr>
          <p:spPr>
            <a:xfrm>
              <a:off x="8567328" y="3384391"/>
              <a:ext cx="178908" cy="350460"/>
            </a:xfrm>
            <a:custGeom>
              <a:rect b="b" l="l" r="r" t="t"/>
              <a:pathLst>
                <a:path extrusionOk="0" h="6782" w="3448">
                  <a:moveTo>
                    <a:pt x="1568" y="0"/>
                  </a:moveTo>
                  <a:cubicBezTo>
                    <a:pt x="1157" y="0"/>
                    <a:pt x="793" y="183"/>
                    <a:pt x="575" y="729"/>
                  </a:cubicBezTo>
                  <a:cubicBezTo>
                    <a:pt x="256" y="1511"/>
                    <a:pt x="128" y="2373"/>
                    <a:pt x="16" y="2804"/>
                  </a:cubicBezTo>
                  <a:cubicBezTo>
                    <a:pt x="16" y="4112"/>
                    <a:pt x="0" y="5006"/>
                    <a:pt x="16" y="5900"/>
                  </a:cubicBezTo>
                  <a:cubicBezTo>
                    <a:pt x="16" y="6375"/>
                    <a:pt x="448" y="6782"/>
                    <a:pt x="865" y="6782"/>
                  </a:cubicBezTo>
                  <a:cubicBezTo>
                    <a:pt x="980" y="6782"/>
                    <a:pt x="1094" y="6751"/>
                    <a:pt x="1197" y="6682"/>
                  </a:cubicBezTo>
                  <a:cubicBezTo>
                    <a:pt x="1548" y="6442"/>
                    <a:pt x="1804" y="6091"/>
                    <a:pt x="1963" y="5692"/>
                  </a:cubicBezTo>
                  <a:cubicBezTo>
                    <a:pt x="2410" y="4511"/>
                    <a:pt x="2761" y="3298"/>
                    <a:pt x="3192" y="2101"/>
                  </a:cubicBezTo>
                  <a:cubicBezTo>
                    <a:pt x="3447" y="1351"/>
                    <a:pt x="3224" y="522"/>
                    <a:pt x="2538" y="234"/>
                  </a:cubicBezTo>
                  <a:cubicBezTo>
                    <a:pt x="2215" y="104"/>
                    <a:pt x="1878" y="0"/>
                    <a:pt x="1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21"/>
            <p:cNvSpPr/>
            <p:nvPr/>
          </p:nvSpPr>
          <p:spPr>
            <a:xfrm>
              <a:off x="7591015" y="4345677"/>
              <a:ext cx="302297" cy="330617"/>
            </a:xfrm>
            <a:custGeom>
              <a:rect b="b" l="l" r="r" t="t"/>
              <a:pathLst>
                <a:path extrusionOk="0" h="6398" w="5826">
                  <a:moveTo>
                    <a:pt x="240" y="0"/>
                  </a:moveTo>
                  <a:lnTo>
                    <a:pt x="0" y="224"/>
                  </a:lnTo>
                  <a:cubicBezTo>
                    <a:pt x="511" y="1421"/>
                    <a:pt x="974" y="2650"/>
                    <a:pt x="1564" y="3815"/>
                  </a:cubicBezTo>
                  <a:cubicBezTo>
                    <a:pt x="1899" y="4469"/>
                    <a:pt x="2586" y="4964"/>
                    <a:pt x="2857" y="5634"/>
                  </a:cubicBezTo>
                  <a:cubicBezTo>
                    <a:pt x="3105" y="6239"/>
                    <a:pt x="3500" y="6398"/>
                    <a:pt x="3912" y="6398"/>
                  </a:cubicBezTo>
                  <a:cubicBezTo>
                    <a:pt x="4109" y="6398"/>
                    <a:pt x="4310" y="6361"/>
                    <a:pt x="4501" y="6320"/>
                  </a:cubicBezTo>
                  <a:cubicBezTo>
                    <a:pt x="4980" y="6224"/>
                    <a:pt x="5714" y="5857"/>
                    <a:pt x="5762" y="5506"/>
                  </a:cubicBezTo>
                  <a:cubicBezTo>
                    <a:pt x="5825" y="4916"/>
                    <a:pt x="5618" y="4325"/>
                    <a:pt x="5219" y="3894"/>
                  </a:cubicBezTo>
                  <a:cubicBezTo>
                    <a:pt x="3910" y="2681"/>
                    <a:pt x="2506" y="1580"/>
                    <a:pt x="1117" y="463"/>
                  </a:cubicBezTo>
                  <a:cubicBezTo>
                    <a:pt x="846" y="272"/>
                    <a:pt x="559" y="128"/>
                    <a:pt x="2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21"/>
            <p:cNvSpPr/>
            <p:nvPr/>
          </p:nvSpPr>
          <p:spPr>
            <a:xfrm>
              <a:off x="8682414" y="4839058"/>
              <a:ext cx="300636" cy="237808"/>
            </a:xfrm>
            <a:custGeom>
              <a:rect b="b" l="l" r="r" t="t"/>
              <a:pathLst>
                <a:path extrusionOk="0" h="4602" w="5794">
                  <a:moveTo>
                    <a:pt x="1639" y="0"/>
                  </a:moveTo>
                  <a:cubicBezTo>
                    <a:pt x="1459" y="0"/>
                    <a:pt x="1309" y="33"/>
                    <a:pt x="1229" y="108"/>
                  </a:cubicBezTo>
                  <a:cubicBezTo>
                    <a:pt x="687" y="618"/>
                    <a:pt x="431" y="1448"/>
                    <a:pt x="1" y="2262"/>
                  </a:cubicBezTo>
                  <a:cubicBezTo>
                    <a:pt x="192" y="2422"/>
                    <a:pt x="974" y="2661"/>
                    <a:pt x="1213" y="2773"/>
                  </a:cubicBezTo>
                  <a:cubicBezTo>
                    <a:pt x="2426" y="3395"/>
                    <a:pt x="3033" y="4034"/>
                    <a:pt x="4294" y="4544"/>
                  </a:cubicBezTo>
                  <a:cubicBezTo>
                    <a:pt x="4391" y="4584"/>
                    <a:pt x="4515" y="4602"/>
                    <a:pt x="4647" y="4602"/>
                  </a:cubicBezTo>
                  <a:cubicBezTo>
                    <a:pt x="4990" y="4602"/>
                    <a:pt x="5393" y="4482"/>
                    <a:pt x="5554" y="4321"/>
                  </a:cubicBezTo>
                  <a:cubicBezTo>
                    <a:pt x="5762" y="4081"/>
                    <a:pt x="5794" y="3331"/>
                    <a:pt x="5602" y="3092"/>
                  </a:cubicBezTo>
                  <a:cubicBezTo>
                    <a:pt x="4772" y="2103"/>
                    <a:pt x="3847" y="1193"/>
                    <a:pt x="2857" y="379"/>
                  </a:cubicBezTo>
                  <a:cubicBezTo>
                    <a:pt x="2583" y="159"/>
                    <a:pt x="2036" y="0"/>
                    <a:pt x="1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21"/>
            <p:cNvSpPr/>
            <p:nvPr/>
          </p:nvSpPr>
          <p:spPr>
            <a:xfrm>
              <a:off x="8853850" y="3918749"/>
              <a:ext cx="288183" cy="229075"/>
            </a:xfrm>
            <a:custGeom>
              <a:rect b="b" l="l" r="r" t="t"/>
              <a:pathLst>
                <a:path extrusionOk="0" h="4433" w="5554">
                  <a:moveTo>
                    <a:pt x="3525" y="0"/>
                  </a:moveTo>
                  <a:cubicBezTo>
                    <a:pt x="3297" y="0"/>
                    <a:pt x="3117" y="34"/>
                    <a:pt x="3064" y="107"/>
                  </a:cubicBezTo>
                  <a:cubicBezTo>
                    <a:pt x="2490" y="953"/>
                    <a:pt x="1596" y="714"/>
                    <a:pt x="910" y="1065"/>
                  </a:cubicBezTo>
                  <a:cubicBezTo>
                    <a:pt x="575" y="1256"/>
                    <a:pt x="32" y="1528"/>
                    <a:pt x="16" y="1783"/>
                  </a:cubicBezTo>
                  <a:cubicBezTo>
                    <a:pt x="0" y="2150"/>
                    <a:pt x="287" y="2645"/>
                    <a:pt x="591" y="2916"/>
                  </a:cubicBezTo>
                  <a:cubicBezTo>
                    <a:pt x="1149" y="3379"/>
                    <a:pt x="1740" y="3810"/>
                    <a:pt x="2362" y="4177"/>
                  </a:cubicBezTo>
                  <a:cubicBezTo>
                    <a:pt x="2522" y="4288"/>
                    <a:pt x="2729" y="4304"/>
                    <a:pt x="3144" y="4432"/>
                  </a:cubicBezTo>
                  <a:cubicBezTo>
                    <a:pt x="3511" y="4177"/>
                    <a:pt x="3862" y="3905"/>
                    <a:pt x="4181" y="3586"/>
                  </a:cubicBezTo>
                  <a:cubicBezTo>
                    <a:pt x="4469" y="3267"/>
                    <a:pt x="4612" y="2804"/>
                    <a:pt x="4900" y="2469"/>
                  </a:cubicBezTo>
                  <a:cubicBezTo>
                    <a:pt x="5554" y="1735"/>
                    <a:pt x="5155" y="889"/>
                    <a:pt x="4804" y="378"/>
                  </a:cubicBezTo>
                  <a:cubicBezTo>
                    <a:pt x="4654" y="142"/>
                    <a:pt x="3991" y="0"/>
                    <a:pt x="35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21"/>
            <p:cNvSpPr/>
            <p:nvPr/>
          </p:nvSpPr>
          <p:spPr>
            <a:xfrm>
              <a:off x="7318555" y="183564"/>
              <a:ext cx="213725" cy="336973"/>
            </a:xfrm>
            <a:custGeom>
              <a:rect b="b" l="l" r="r" t="t"/>
              <a:pathLst>
                <a:path extrusionOk="0" h="6521" w="4119">
                  <a:moveTo>
                    <a:pt x="3863" y="0"/>
                  </a:moveTo>
                  <a:cubicBezTo>
                    <a:pt x="3576" y="192"/>
                    <a:pt x="3193" y="319"/>
                    <a:pt x="3001" y="591"/>
                  </a:cubicBezTo>
                  <a:cubicBezTo>
                    <a:pt x="2379" y="1437"/>
                    <a:pt x="1804" y="2330"/>
                    <a:pt x="1309" y="3272"/>
                  </a:cubicBezTo>
                  <a:cubicBezTo>
                    <a:pt x="815" y="4261"/>
                    <a:pt x="448" y="5315"/>
                    <a:pt x="1" y="6432"/>
                  </a:cubicBezTo>
                  <a:cubicBezTo>
                    <a:pt x="231" y="6491"/>
                    <a:pt x="427" y="6520"/>
                    <a:pt x="594" y="6520"/>
                  </a:cubicBezTo>
                  <a:cubicBezTo>
                    <a:pt x="1096" y="6520"/>
                    <a:pt x="1333" y="6257"/>
                    <a:pt x="1453" y="5777"/>
                  </a:cubicBezTo>
                  <a:cubicBezTo>
                    <a:pt x="1533" y="5490"/>
                    <a:pt x="1660" y="5219"/>
                    <a:pt x="1804" y="4964"/>
                  </a:cubicBezTo>
                  <a:cubicBezTo>
                    <a:pt x="2538" y="3655"/>
                    <a:pt x="3304" y="2394"/>
                    <a:pt x="3975" y="1069"/>
                  </a:cubicBezTo>
                  <a:cubicBezTo>
                    <a:pt x="4118" y="798"/>
                    <a:pt x="3911" y="367"/>
                    <a:pt x="38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21"/>
            <p:cNvSpPr/>
            <p:nvPr/>
          </p:nvSpPr>
          <p:spPr>
            <a:xfrm>
              <a:off x="7724314" y="-6957"/>
              <a:ext cx="188040" cy="132650"/>
            </a:xfrm>
            <a:custGeom>
              <a:rect b="b" l="l" r="r" t="t"/>
              <a:pathLst>
                <a:path extrusionOk="0" h="2567" w="3624">
                  <a:moveTo>
                    <a:pt x="1592" y="0"/>
                  </a:moveTo>
                  <a:cubicBezTo>
                    <a:pt x="1456" y="0"/>
                    <a:pt x="1324" y="15"/>
                    <a:pt x="1198" y="48"/>
                  </a:cubicBezTo>
                  <a:cubicBezTo>
                    <a:pt x="719" y="192"/>
                    <a:pt x="480" y="1229"/>
                    <a:pt x="1" y="2107"/>
                  </a:cubicBezTo>
                  <a:cubicBezTo>
                    <a:pt x="414" y="2292"/>
                    <a:pt x="763" y="2567"/>
                    <a:pt x="993" y="2567"/>
                  </a:cubicBezTo>
                  <a:cubicBezTo>
                    <a:pt x="1020" y="2567"/>
                    <a:pt x="1046" y="2563"/>
                    <a:pt x="1070" y="2554"/>
                  </a:cubicBezTo>
                  <a:cubicBezTo>
                    <a:pt x="1868" y="2251"/>
                    <a:pt x="2634" y="1868"/>
                    <a:pt x="3368" y="1405"/>
                  </a:cubicBezTo>
                  <a:cubicBezTo>
                    <a:pt x="3576" y="1261"/>
                    <a:pt x="3544" y="783"/>
                    <a:pt x="3623" y="447"/>
                  </a:cubicBezTo>
                  <a:cubicBezTo>
                    <a:pt x="2953" y="316"/>
                    <a:pt x="2228" y="0"/>
                    <a:pt x="159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21"/>
            <p:cNvSpPr/>
            <p:nvPr/>
          </p:nvSpPr>
          <p:spPr>
            <a:xfrm>
              <a:off x="8892765" y="3278046"/>
              <a:ext cx="195460" cy="161123"/>
            </a:xfrm>
            <a:custGeom>
              <a:rect b="b" l="l" r="r" t="t"/>
              <a:pathLst>
                <a:path extrusionOk="0" h="3118" w="3767">
                  <a:moveTo>
                    <a:pt x="2417" y="1"/>
                  </a:moveTo>
                  <a:cubicBezTo>
                    <a:pt x="2402" y="1"/>
                    <a:pt x="2389" y="4"/>
                    <a:pt x="2378" y="10"/>
                  </a:cubicBezTo>
                  <a:cubicBezTo>
                    <a:pt x="1988" y="270"/>
                    <a:pt x="1598" y="422"/>
                    <a:pt x="1190" y="422"/>
                  </a:cubicBezTo>
                  <a:cubicBezTo>
                    <a:pt x="847" y="422"/>
                    <a:pt x="491" y="315"/>
                    <a:pt x="112" y="74"/>
                  </a:cubicBezTo>
                  <a:cubicBezTo>
                    <a:pt x="80" y="186"/>
                    <a:pt x="32" y="297"/>
                    <a:pt x="0" y="393"/>
                  </a:cubicBezTo>
                  <a:cubicBezTo>
                    <a:pt x="319" y="872"/>
                    <a:pt x="686" y="1319"/>
                    <a:pt x="1069" y="1734"/>
                  </a:cubicBezTo>
                  <a:cubicBezTo>
                    <a:pt x="1579" y="2228"/>
                    <a:pt x="2385" y="3118"/>
                    <a:pt x="2705" y="3118"/>
                  </a:cubicBezTo>
                  <a:cubicBezTo>
                    <a:pt x="2726" y="3118"/>
                    <a:pt x="2745" y="3114"/>
                    <a:pt x="2761" y="3106"/>
                  </a:cubicBezTo>
                  <a:cubicBezTo>
                    <a:pt x="3767" y="2595"/>
                    <a:pt x="3080" y="1526"/>
                    <a:pt x="3112" y="680"/>
                  </a:cubicBezTo>
                  <a:cubicBezTo>
                    <a:pt x="3128" y="585"/>
                    <a:pt x="3128" y="441"/>
                    <a:pt x="3064" y="393"/>
                  </a:cubicBezTo>
                  <a:cubicBezTo>
                    <a:pt x="2863" y="249"/>
                    <a:pt x="2557" y="1"/>
                    <a:pt x="24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21"/>
            <p:cNvSpPr/>
            <p:nvPr/>
          </p:nvSpPr>
          <p:spPr>
            <a:xfrm>
              <a:off x="7571143" y="4027367"/>
              <a:ext cx="145804" cy="154663"/>
            </a:xfrm>
            <a:custGeom>
              <a:rect b="b" l="l" r="r" t="t"/>
              <a:pathLst>
                <a:path extrusionOk="0" h="2993" w="2810">
                  <a:moveTo>
                    <a:pt x="2075" y="0"/>
                  </a:moveTo>
                  <a:cubicBezTo>
                    <a:pt x="1469" y="0"/>
                    <a:pt x="894" y="255"/>
                    <a:pt x="479" y="702"/>
                  </a:cubicBezTo>
                  <a:cubicBezTo>
                    <a:pt x="0" y="1213"/>
                    <a:pt x="479" y="1724"/>
                    <a:pt x="958" y="2107"/>
                  </a:cubicBezTo>
                  <a:cubicBezTo>
                    <a:pt x="1181" y="2298"/>
                    <a:pt x="1373" y="2522"/>
                    <a:pt x="1612" y="2713"/>
                  </a:cubicBezTo>
                  <a:cubicBezTo>
                    <a:pt x="1864" y="2899"/>
                    <a:pt x="2069" y="2993"/>
                    <a:pt x="2232" y="2993"/>
                  </a:cubicBezTo>
                  <a:cubicBezTo>
                    <a:pt x="2501" y="2993"/>
                    <a:pt x="2654" y="2736"/>
                    <a:pt x="2713" y="2218"/>
                  </a:cubicBezTo>
                  <a:cubicBezTo>
                    <a:pt x="2729" y="1979"/>
                    <a:pt x="2713" y="1740"/>
                    <a:pt x="2713" y="1516"/>
                  </a:cubicBezTo>
                  <a:lnTo>
                    <a:pt x="2729" y="1516"/>
                  </a:lnTo>
                  <a:cubicBezTo>
                    <a:pt x="2729" y="1452"/>
                    <a:pt x="2729" y="1388"/>
                    <a:pt x="2729" y="1325"/>
                  </a:cubicBezTo>
                  <a:cubicBezTo>
                    <a:pt x="2809" y="718"/>
                    <a:pt x="2777" y="16"/>
                    <a:pt x="20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21"/>
            <p:cNvSpPr/>
            <p:nvPr/>
          </p:nvSpPr>
          <p:spPr>
            <a:xfrm>
              <a:off x="8452190" y="3306570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97" y="1"/>
                  </a:moveTo>
                  <a:cubicBezTo>
                    <a:pt x="97" y="815"/>
                    <a:pt x="1" y="1565"/>
                    <a:pt x="145" y="2235"/>
                  </a:cubicBezTo>
                  <a:cubicBezTo>
                    <a:pt x="224" y="2554"/>
                    <a:pt x="815" y="2889"/>
                    <a:pt x="1182" y="2921"/>
                  </a:cubicBezTo>
                  <a:cubicBezTo>
                    <a:pt x="1187" y="2922"/>
                    <a:pt x="1193" y="2922"/>
                    <a:pt x="1198" y="2922"/>
                  </a:cubicBezTo>
                  <a:cubicBezTo>
                    <a:pt x="1472" y="2922"/>
                    <a:pt x="1934" y="2532"/>
                    <a:pt x="2044" y="2235"/>
                  </a:cubicBezTo>
                  <a:cubicBezTo>
                    <a:pt x="2475" y="1054"/>
                    <a:pt x="1900" y="400"/>
                    <a:pt x="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21"/>
            <p:cNvSpPr/>
            <p:nvPr/>
          </p:nvSpPr>
          <p:spPr>
            <a:xfrm>
              <a:off x="7812938" y="3951200"/>
              <a:ext cx="203762" cy="135647"/>
            </a:xfrm>
            <a:custGeom>
              <a:rect b="b" l="l" r="r" t="t"/>
              <a:pathLst>
                <a:path extrusionOk="0" h="2625" w="3927">
                  <a:moveTo>
                    <a:pt x="3529" y="1"/>
                  </a:moveTo>
                  <a:cubicBezTo>
                    <a:pt x="2711" y="1"/>
                    <a:pt x="2178" y="498"/>
                    <a:pt x="1596" y="900"/>
                  </a:cubicBezTo>
                  <a:cubicBezTo>
                    <a:pt x="1277" y="1123"/>
                    <a:pt x="878" y="1251"/>
                    <a:pt x="543" y="1442"/>
                  </a:cubicBezTo>
                  <a:cubicBezTo>
                    <a:pt x="336" y="1602"/>
                    <a:pt x="160" y="1761"/>
                    <a:pt x="0" y="1953"/>
                  </a:cubicBezTo>
                  <a:cubicBezTo>
                    <a:pt x="216" y="2184"/>
                    <a:pt x="462" y="2625"/>
                    <a:pt x="651" y="2625"/>
                  </a:cubicBezTo>
                  <a:cubicBezTo>
                    <a:pt x="658" y="2625"/>
                    <a:pt x="664" y="2624"/>
                    <a:pt x="671" y="2623"/>
                  </a:cubicBezTo>
                  <a:cubicBezTo>
                    <a:pt x="2171" y="2384"/>
                    <a:pt x="3144" y="1426"/>
                    <a:pt x="3926" y="38"/>
                  </a:cubicBezTo>
                  <a:cubicBezTo>
                    <a:pt x="3787" y="12"/>
                    <a:pt x="3655" y="1"/>
                    <a:pt x="35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21"/>
            <p:cNvSpPr/>
            <p:nvPr/>
          </p:nvSpPr>
          <p:spPr>
            <a:xfrm>
              <a:off x="7466797" y="4941062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27" y="1"/>
                  </a:moveTo>
                  <a:cubicBezTo>
                    <a:pt x="352" y="352"/>
                    <a:pt x="96" y="687"/>
                    <a:pt x="16" y="1054"/>
                  </a:cubicBezTo>
                  <a:cubicBezTo>
                    <a:pt x="0" y="1341"/>
                    <a:pt x="96" y="1629"/>
                    <a:pt x="320" y="1836"/>
                  </a:cubicBezTo>
                  <a:cubicBezTo>
                    <a:pt x="703" y="2139"/>
                    <a:pt x="1165" y="2475"/>
                    <a:pt x="1612" y="2506"/>
                  </a:cubicBezTo>
                  <a:cubicBezTo>
                    <a:pt x="1628" y="2508"/>
                    <a:pt x="1644" y="2509"/>
                    <a:pt x="1660" y="2509"/>
                  </a:cubicBezTo>
                  <a:cubicBezTo>
                    <a:pt x="2002" y="2509"/>
                    <a:pt x="2408" y="2190"/>
                    <a:pt x="2698" y="1916"/>
                  </a:cubicBezTo>
                  <a:cubicBezTo>
                    <a:pt x="2825" y="1788"/>
                    <a:pt x="2793" y="1230"/>
                    <a:pt x="2666" y="1150"/>
                  </a:cubicBezTo>
                  <a:cubicBezTo>
                    <a:pt x="2091" y="847"/>
                    <a:pt x="1485" y="575"/>
                    <a:pt x="878" y="336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21"/>
            <p:cNvSpPr/>
            <p:nvPr/>
          </p:nvSpPr>
          <p:spPr>
            <a:xfrm>
              <a:off x="9007851" y="4295347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421" y="1"/>
                  </a:moveTo>
                  <a:cubicBezTo>
                    <a:pt x="958" y="480"/>
                    <a:pt x="400" y="894"/>
                    <a:pt x="96" y="1453"/>
                  </a:cubicBezTo>
                  <a:cubicBezTo>
                    <a:pt x="1" y="1629"/>
                    <a:pt x="527" y="2347"/>
                    <a:pt x="894" y="2506"/>
                  </a:cubicBezTo>
                  <a:cubicBezTo>
                    <a:pt x="952" y="2530"/>
                    <a:pt x="1012" y="2541"/>
                    <a:pt x="1074" y="2541"/>
                  </a:cubicBezTo>
                  <a:cubicBezTo>
                    <a:pt x="1553" y="2541"/>
                    <a:pt x="2107" y="1866"/>
                    <a:pt x="2235" y="1230"/>
                  </a:cubicBezTo>
                  <a:lnTo>
                    <a:pt x="142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21"/>
            <p:cNvSpPr/>
            <p:nvPr/>
          </p:nvSpPr>
          <p:spPr>
            <a:xfrm>
              <a:off x="8798330" y="4069378"/>
              <a:ext cx="127591" cy="112238"/>
            </a:xfrm>
            <a:custGeom>
              <a:rect b="b" l="l" r="r" t="t"/>
              <a:pathLst>
                <a:path extrusionOk="0" h="2172" w="2459">
                  <a:moveTo>
                    <a:pt x="416" y="1"/>
                  </a:moveTo>
                  <a:lnTo>
                    <a:pt x="1" y="177"/>
                  </a:lnTo>
                  <a:cubicBezTo>
                    <a:pt x="33" y="847"/>
                    <a:pt x="81" y="1517"/>
                    <a:pt x="113" y="2171"/>
                  </a:cubicBezTo>
                  <a:lnTo>
                    <a:pt x="2395" y="1804"/>
                  </a:lnTo>
                  <a:lnTo>
                    <a:pt x="2459" y="1357"/>
                  </a:lnTo>
                  <a:lnTo>
                    <a:pt x="41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21"/>
            <p:cNvSpPr/>
            <p:nvPr/>
          </p:nvSpPr>
          <p:spPr>
            <a:xfrm>
              <a:off x="8001859" y="3489754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1"/>
                  </a:moveTo>
                  <a:cubicBezTo>
                    <a:pt x="276" y="1"/>
                    <a:pt x="154" y="5"/>
                    <a:pt x="30" y="15"/>
                  </a:cubicBezTo>
                  <a:cubicBezTo>
                    <a:pt x="1" y="1057"/>
                    <a:pt x="349" y="1951"/>
                    <a:pt x="753" y="1951"/>
                  </a:cubicBezTo>
                  <a:cubicBezTo>
                    <a:pt x="788" y="1951"/>
                    <a:pt x="824" y="1944"/>
                    <a:pt x="860" y="1930"/>
                  </a:cubicBezTo>
                  <a:cubicBezTo>
                    <a:pt x="1355" y="1754"/>
                    <a:pt x="1929" y="1323"/>
                    <a:pt x="2105" y="876"/>
                  </a:cubicBezTo>
                  <a:cubicBezTo>
                    <a:pt x="2292" y="387"/>
                    <a:pt x="1491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21"/>
            <p:cNvSpPr/>
            <p:nvPr/>
          </p:nvSpPr>
          <p:spPr>
            <a:xfrm>
              <a:off x="8436468" y="4202179"/>
              <a:ext cx="104398" cy="109809"/>
            </a:xfrm>
            <a:custGeom>
              <a:rect b="b" l="l" r="r" t="t"/>
              <a:pathLst>
                <a:path extrusionOk="0" h="2125" w="2012">
                  <a:moveTo>
                    <a:pt x="1469" y="0"/>
                  </a:moveTo>
                  <a:lnTo>
                    <a:pt x="1" y="1038"/>
                  </a:lnTo>
                  <a:cubicBezTo>
                    <a:pt x="451" y="1551"/>
                    <a:pt x="751" y="2124"/>
                    <a:pt x="943" y="2124"/>
                  </a:cubicBezTo>
                  <a:cubicBezTo>
                    <a:pt x="948" y="2124"/>
                    <a:pt x="953" y="2124"/>
                    <a:pt x="958" y="2123"/>
                  </a:cubicBezTo>
                  <a:cubicBezTo>
                    <a:pt x="1644" y="1995"/>
                    <a:pt x="2012" y="1437"/>
                    <a:pt x="1932" y="719"/>
                  </a:cubicBezTo>
                  <a:cubicBezTo>
                    <a:pt x="1900" y="463"/>
                    <a:pt x="1629" y="24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21"/>
            <p:cNvSpPr/>
            <p:nvPr/>
          </p:nvSpPr>
          <p:spPr>
            <a:xfrm>
              <a:off x="8262593" y="3704096"/>
              <a:ext cx="106058" cy="200447"/>
            </a:xfrm>
            <a:custGeom>
              <a:rect b="b" l="l" r="r" t="t"/>
              <a:pathLst>
                <a:path extrusionOk="0" h="3879" w="2044">
                  <a:moveTo>
                    <a:pt x="1899" y="0"/>
                  </a:moveTo>
                  <a:cubicBezTo>
                    <a:pt x="559" y="702"/>
                    <a:pt x="0" y="2107"/>
                    <a:pt x="399" y="3878"/>
                  </a:cubicBezTo>
                  <a:cubicBezTo>
                    <a:pt x="511" y="3814"/>
                    <a:pt x="623" y="3734"/>
                    <a:pt x="734" y="3639"/>
                  </a:cubicBezTo>
                  <a:cubicBezTo>
                    <a:pt x="1101" y="3192"/>
                    <a:pt x="2043" y="2857"/>
                    <a:pt x="1022" y="2123"/>
                  </a:cubicBezTo>
                  <a:cubicBezTo>
                    <a:pt x="942" y="2059"/>
                    <a:pt x="990" y="1740"/>
                    <a:pt x="1070" y="1580"/>
                  </a:cubicBezTo>
                  <a:cubicBezTo>
                    <a:pt x="1325" y="1037"/>
                    <a:pt x="1612" y="527"/>
                    <a:pt x="18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21"/>
            <p:cNvSpPr/>
            <p:nvPr/>
          </p:nvSpPr>
          <p:spPr>
            <a:xfrm>
              <a:off x="8320552" y="316107"/>
              <a:ext cx="433987" cy="662577"/>
            </a:xfrm>
            <a:custGeom>
              <a:rect b="b" l="l" r="r" t="t"/>
              <a:pathLst>
                <a:path extrusionOk="0" h="12822" w="8364">
                  <a:moveTo>
                    <a:pt x="4661" y="0"/>
                  </a:moveTo>
                  <a:cubicBezTo>
                    <a:pt x="4639" y="0"/>
                    <a:pt x="4617" y="2"/>
                    <a:pt x="4597" y="5"/>
                  </a:cubicBezTo>
                  <a:cubicBezTo>
                    <a:pt x="3336" y="164"/>
                    <a:pt x="1118" y="2766"/>
                    <a:pt x="942" y="4026"/>
                  </a:cubicBezTo>
                  <a:cubicBezTo>
                    <a:pt x="830" y="4808"/>
                    <a:pt x="559" y="5558"/>
                    <a:pt x="351" y="6340"/>
                  </a:cubicBezTo>
                  <a:cubicBezTo>
                    <a:pt x="256" y="6755"/>
                    <a:pt x="144" y="7170"/>
                    <a:pt x="0" y="7665"/>
                  </a:cubicBezTo>
                  <a:cubicBezTo>
                    <a:pt x="80" y="7825"/>
                    <a:pt x="112" y="8080"/>
                    <a:pt x="272" y="8224"/>
                  </a:cubicBezTo>
                  <a:cubicBezTo>
                    <a:pt x="1756" y="9660"/>
                    <a:pt x="3240" y="11096"/>
                    <a:pt x="4740" y="12517"/>
                  </a:cubicBezTo>
                  <a:cubicBezTo>
                    <a:pt x="4967" y="12723"/>
                    <a:pt x="5193" y="12821"/>
                    <a:pt x="5404" y="12821"/>
                  </a:cubicBezTo>
                  <a:cubicBezTo>
                    <a:pt x="5697" y="12821"/>
                    <a:pt x="5959" y="12630"/>
                    <a:pt x="6145" y="12277"/>
                  </a:cubicBezTo>
                  <a:cubicBezTo>
                    <a:pt x="6496" y="11591"/>
                    <a:pt x="6767" y="10889"/>
                    <a:pt x="6975" y="10155"/>
                  </a:cubicBezTo>
                  <a:cubicBezTo>
                    <a:pt x="7374" y="8718"/>
                    <a:pt x="7613" y="7234"/>
                    <a:pt x="8060" y="5814"/>
                  </a:cubicBezTo>
                  <a:cubicBezTo>
                    <a:pt x="8347" y="4904"/>
                    <a:pt x="8363" y="4186"/>
                    <a:pt x="7709" y="3420"/>
                  </a:cubicBezTo>
                  <a:cubicBezTo>
                    <a:pt x="6959" y="2542"/>
                    <a:pt x="6400" y="1521"/>
                    <a:pt x="5682" y="611"/>
                  </a:cubicBezTo>
                  <a:cubicBezTo>
                    <a:pt x="5442" y="327"/>
                    <a:pt x="4992" y="0"/>
                    <a:pt x="46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21"/>
            <p:cNvSpPr/>
            <p:nvPr/>
          </p:nvSpPr>
          <p:spPr>
            <a:xfrm>
              <a:off x="8248480" y="1403219"/>
              <a:ext cx="191361" cy="256773"/>
            </a:xfrm>
            <a:custGeom>
              <a:rect b="b" l="l" r="r" t="t"/>
              <a:pathLst>
                <a:path extrusionOk="0" h="4969" w="3688">
                  <a:moveTo>
                    <a:pt x="3448" y="1"/>
                  </a:moveTo>
                  <a:cubicBezTo>
                    <a:pt x="3177" y="81"/>
                    <a:pt x="2842" y="81"/>
                    <a:pt x="2666" y="256"/>
                  </a:cubicBezTo>
                  <a:cubicBezTo>
                    <a:pt x="1884" y="974"/>
                    <a:pt x="1150" y="1740"/>
                    <a:pt x="416" y="2522"/>
                  </a:cubicBezTo>
                  <a:cubicBezTo>
                    <a:pt x="272" y="2682"/>
                    <a:pt x="192" y="2921"/>
                    <a:pt x="1" y="3320"/>
                  </a:cubicBezTo>
                  <a:cubicBezTo>
                    <a:pt x="432" y="3895"/>
                    <a:pt x="895" y="4438"/>
                    <a:pt x="1405" y="4948"/>
                  </a:cubicBezTo>
                  <a:cubicBezTo>
                    <a:pt x="1419" y="4962"/>
                    <a:pt x="1447" y="4969"/>
                    <a:pt x="1484" y="4969"/>
                  </a:cubicBezTo>
                  <a:cubicBezTo>
                    <a:pt x="1695" y="4969"/>
                    <a:pt x="2217" y="4753"/>
                    <a:pt x="2299" y="4549"/>
                  </a:cubicBezTo>
                  <a:cubicBezTo>
                    <a:pt x="2810" y="3368"/>
                    <a:pt x="3225" y="2139"/>
                    <a:pt x="3608" y="911"/>
                  </a:cubicBezTo>
                  <a:cubicBezTo>
                    <a:pt x="3688" y="655"/>
                    <a:pt x="3512" y="304"/>
                    <a:pt x="34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21"/>
            <p:cNvSpPr/>
            <p:nvPr/>
          </p:nvSpPr>
          <p:spPr>
            <a:xfrm>
              <a:off x="7395634" y="4415799"/>
              <a:ext cx="109275" cy="112341"/>
            </a:xfrm>
            <a:custGeom>
              <a:rect b="b" l="l" r="r" t="t"/>
              <a:pathLst>
                <a:path extrusionOk="0" h="2174" w="2106">
                  <a:moveTo>
                    <a:pt x="843" y="1"/>
                  </a:moveTo>
                  <a:cubicBezTo>
                    <a:pt x="657" y="1"/>
                    <a:pt x="1" y="679"/>
                    <a:pt x="63" y="865"/>
                  </a:cubicBezTo>
                  <a:cubicBezTo>
                    <a:pt x="206" y="1359"/>
                    <a:pt x="669" y="1742"/>
                    <a:pt x="1004" y="2173"/>
                  </a:cubicBezTo>
                  <a:lnTo>
                    <a:pt x="1435" y="2125"/>
                  </a:lnTo>
                  <a:cubicBezTo>
                    <a:pt x="1642" y="1742"/>
                    <a:pt x="2105" y="1248"/>
                    <a:pt x="1994" y="976"/>
                  </a:cubicBezTo>
                  <a:cubicBezTo>
                    <a:pt x="1818" y="561"/>
                    <a:pt x="1307" y="178"/>
                    <a:pt x="860" y="3"/>
                  </a:cubicBezTo>
                  <a:cubicBezTo>
                    <a:pt x="855" y="1"/>
                    <a:pt x="850" y="1"/>
                    <a:pt x="8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21"/>
            <p:cNvSpPr/>
            <p:nvPr/>
          </p:nvSpPr>
          <p:spPr>
            <a:xfrm>
              <a:off x="7719385" y="2777948"/>
              <a:ext cx="91945" cy="88313"/>
            </a:xfrm>
            <a:custGeom>
              <a:rect b="b" l="l" r="r" t="t"/>
              <a:pathLst>
                <a:path extrusionOk="0" h="1709" w="1772">
                  <a:moveTo>
                    <a:pt x="846" y="1"/>
                  </a:moveTo>
                  <a:cubicBezTo>
                    <a:pt x="575" y="368"/>
                    <a:pt x="255" y="703"/>
                    <a:pt x="48" y="1102"/>
                  </a:cubicBezTo>
                  <a:cubicBezTo>
                    <a:pt x="1" y="1212"/>
                    <a:pt x="449" y="1709"/>
                    <a:pt x="508" y="1709"/>
                  </a:cubicBezTo>
                  <a:cubicBezTo>
                    <a:pt x="509" y="1709"/>
                    <a:pt x="510" y="1709"/>
                    <a:pt x="511" y="1708"/>
                  </a:cubicBezTo>
                  <a:cubicBezTo>
                    <a:pt x="942" y="1421"/>
                    <a:pt x="1357" y="1134"/>
                    <a:pt x="1771" y="799"/>
                  </a:cubicBezTo>
                  <a:cubicBezTo>
                    <a:pt x="1293" y="400"/>
                    <a:pt x="1069" y="208"/>
                    <a:pt x="8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21"/>
            <p:cNvSpPr/>
            <p:nvPr/>
          </p:nvSpPr>
          <p:spPr>
            <a:xfrm>
              <a:off x="7699460" y="4349811"/>
              <a:ext cx="121780" cy="81543"/>
            </a:xfrm>
            <a:custGeom>
              <a:rect b="b" l="l" r="r" t="t"/>
              <a:pathLst>
                <a:path extrusionOk="0" h="1578" w="2347">
                  <a:moveTo>
                    <a:pt x="1" y="0"/>
                  </a:moveTo>
                  <a:cubicBezTo>
                    <a:pt x="807" y="1159"/>
                    <a:pt x="1170" y="1578"/>
                    <a:pt x="1629" y="1578"/>
                  </a:cubicBezTo>
                  <a:cubicBezTo>
                    <a:pt x="1833" y="1578"/>
                    <a:pt x="2057" y="1494"/>
                    <a:pt x="2347" y="1357"/>
                  </a:cubicBezTo>
                  <a:cubicBezTo>
                    <a:pt x="1868" y="447"/>
                    <a:pt x="1134" y="16"/>
                    <a:pt x="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21"/>
            <p:cNvSpPr/>
            <p:nvPr/>
          </p:nvSpPr>
          <p:spPr>
            <a:xfrm>
              <a:off x="7228323" y="4827277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5" y="48"/>
                  </a:moveTo>
                  <a:lnTo>
                    <a:pt x="0" y="336"/>
                  </a:lnTo>
                  <a:lnTo>
                    <a:pt x="942" y="1564"/>
                  </a:lnTo>
                  <a:cubicBezTo>
                    <a:pt x="1117" y="1325"/>
                    <a:pt x="1421" y="1118"/>
                    <a:pt x="1452" y="862"/>
                  </a:cubicBezTo>
                  <a:cubicBezTo>
                    <a:pt x="1532" y="0"/>
                    <a:pt x="830" y="144"/>
                    <a:pt x="335" y="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21"/>
            <p:cNvSpPr/>
            <p:nvPr/>
          </p:nvSpPr>
          <p:spPr>
            <a:xfrm>
              <a:off x="7544628" y="4911402"/>
              <a:ext cx="101907" cy="57773"/>
            </a:xfrm>
            <a:custGeom>
              <a:rect b="b" l="l" r="r" t="t"/>
              <a:pathLst>
                <a:path extrusionOk="0" h="1118" w="1964">
                  <a:moveTo>
                    <a:pt x="96" y="0"/>
                  </a:moveTo>
                  <a:lnTo>
                    <a:pt x="1" y="304"/>
                  </a:lnTo>
                  <a:cubicBezTo>
                    <a:pt x="494" y="841"/>
                    <a:pt x="866" y="1117"/>
                    <a:pt x="1202" y="1117"/>
                  </a:cubicBezTo>
                  <a:cubicBezTo>
                    <a:pt x="1464" y="1117"/>
                    <a:pt x="1705" y="949"/>
                    <a:pt x="1964" y="607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21"/>
            <p:cNvSpPr/>
            <p:nvPr/>
          </p:nvSpPr>
          <p:spPr>
            <a:xfrm>
              <a:off x="8605413" y="4757156"/>
              <a:ext cx="48048" cy="112238"/>
            </a:xfrm>
            <a:custGeom>
              <a:rect b="b" l="l" r="r" t="t"/>
              <a:pathLst>
                <a:path extrusionOk="0" h="2172" w="926">
                  <a:moveTo>
                    <a:pt x="926" y="1"/>
                  </a:moveTo>
                  <a:cubicBezTo>
                    <a:pt x="0" y="671"/>
                    <a:pt x="782" y="2139"/>
                    <a:pt x="814" y="2171"/>
                  </a:cubicBezTo>
                  <a:cubicBezTo>
                    <a:pt x="846" y="1373"/>
                    <a:pt x="878" y="767"/>
                    <a:pt x="9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21"/>
            <p:cNvSpPr/>
            <p:nvPr/>
          </p:nvSpPr>
          <p:spPr>
            <a:xfrm>
              <a:off x="7099123" y="4604615"/>
              <a:ext cx="60916" cy="72965"/>
            </a:xfrm>
            <a:custGeom>
              <a:rect b="b" l="l" r="r" t="t"/>
              <a:pathLst>
                <a:path extrusionOk="0" h="1412" w="1174">
                  <a:moveTo>
                    <a:pt x="830" y="0"/>
                  </a:moveTo>
                  <a:lnTo>
                    <a:pt x="830" y="0"/>
                  </a:lnTo>
                  <a:cubicBezTo>
                    <a:pt x="543" y="479"/>
                    <a:pt x="288" y="894"/>
                    <a:pt x="1" y="1373"/>
                  </a:cubicBezTo>
                  <a:cubicBezTo>
                    <a:pt x="215" y="1396"/>
                    <a:pt x="392" y="1411"/>
                    <a:pt x="536" y="1411"/>
                  </a:cubicBezTo>
                  <a:cubicBezTo>
                    <a:pt x="1173" y="1411"/>
                    <a:pt x="1156" y="1120"/>
                    <a:pt x="8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21"/>
            <p:cNvSpPr/>
            <p:nvPr/>
          </p:nvSpPr>
          <p:spPr>
            <a:xfrm>
              <a:off x="7786423" y="2264001"/>
              <a:ext cx="450539" cy="438979"/>
            </a:xfrm>
            <a:custGeom>
              <a:rect b="b" l="l" r="r" t="t"/>
              <a:pathLst>
                <a:path extrusionOk="0" h="8495" w="8683">
                  <a:moveTo>
                    <a:pt x="4069" y="0"/>
                  </a:moveTo>
                  <a:cubicBezTo>
                    <a:pt x="3866" y="0"/>
                    <a:pt x="3654" y="17"/>
                    <a:pt x="3432" y="52"/>
                  </a:cubicBezTo>
                  <a:cubicBezTo>
                    <a:pt x="3420" y="54"/>
                    <a:pt x="3408" y="54"/>
                    <a:pt x="3396" y="54"/>
                  </a:cubicBezTo>
                  <a:cubicBezTo>
                    <a:pt x="3300" y="54"/>
                    <a:pt x="3197" y="13"/>
                    <a:pt x="3099" y="13"/>
                  </a:cubicBezTo>
                  <a:cubicBezTo>
                    <a:pt x="3077" y="13"/>
                    <a:pt x="3055" y="15"/>
                    <a:pt x="3033" y="20"/>
                  </a:cubicBezTo>
                  <a:cubicBezTo>
                    <a:pt x="2187" y="228"/>
                    <a:pt x="878" y="196"/>
                    <a:pt x="623" y="691"/>
                  </a:cubicBezTo>
                  <a:cubicBezTo>
                    <a:pt x="176" y="1584"/>
                    <a:pt x="1" y="2957"/>
                    <a:pt x="384" y="3850"/>
                  </a:cubicBezTo>
                  <a:cubicBezTo>
                    <a:pt x="1054" y="5494"/>
                    <a:pt x="2219" y="6962"/>
                    <a:pt x="3177" y="8495"/>
                  </a:cubicBezTo>
                  <a:lnTo>
                    <a:pt x="3990" y="8495"/>
                  </a:lnTo>
                  <a:cubicBezTo>
                    <a:pt x="4102" y="8319"/>
                    <a:pt x="4230" y="8159"/>
                    <a:pt x="4374" y="8016"/>
                  </a:cubicBezTo>
                  <a:cubicBezTo>
                    <a:pt x="5570" y="6883"/>
                    <a:pt x="6783" y="5750"/>
                    <a:pt x="7996" y="4632"/>
                  </a:cubicBezTo>
                  <a:cubicBezTo>
                    <a:pt x="8571" y="4090"/>
                    <a:pt x="8683" y="3627"/>
                    <a:pt x="7996" y="3068"/>
                  </a:cubicBezTo>
                  <a:cubicBezTo>
                    <a:pt x="7533" y="2685"/>
                    <a:pt x="7055" y="2270"/>
                    <a:pt x="6767" y="1776"/>
                  </a:cubicBezTo>
                  <a:cubicBezTo>
                    <a:pt x="6140" y="602"/>
                    <a:pt x="5267" y="0"/>
                    <a:pt x="40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21"/>
            <p:cNvSpPr/>
            <p:nvPr/>
          </p:nvSpPr>
          <p:spPr>
            <a:xfrm>
              <a:off x="7023783" y="1397225"/>
              <a:ext cx="236866" cy="260907"/>
            </a:xfrm>
            <a:custGeom>
              <a:rect b="b" l="l" r="r" t="t"/>
              <a:pathLst>
                <a:path extrusionOk="0" h="5049" w="4565">
                  <a:moveTo>
                    <a:pt x="1193" y="0"/>
                  </a:moveTo>
                  <a:cubicBezTo>
                    <a:pt x="894" y="0"/>
                    <a:pt x="578" y="198"/>
                    <a:pt x="0" y="564"/>
                  </a:cubicBezTo>
                  <a:lnTo>
                    <a:pt x="0" y="3979"/>
                  </a:lnTo>
                  <a:lnTo>
                    <a:pt x="1660" y="5048"/>
                  </a:lnTo>
                  <a:cubicBezTo>
                    <a:pt x="1915" y="4984"/>
                    <a:pt x="2394" y="4410"/>
                    <a:pt x="2889" y="3867"/>
                  </a:cubicBezTo>
                  <a:cubicBezTo>
                    <a:pt x="3160" y="3580"/>
                    <a:pt x="3479" y="3341"/>
                    <a:pt x="3735" y="3053"/>
                  </a:cubicBezTo>
                  <a:cubicBezTo>
                    <a:pt x="4022" y="2702"/>
                    <a:pt x="4565" y="2176"/>
                    <a:pt x="4469" y="1968"/>
                  </a:cubicBezTo>
                  <a:cubicBezTo>
                    <a:pt x="4277" y="1553"/>
                    <a:pt x="3751" y="1266"/>
                    <a:pt x="3320" y="1011"/>
                  </a:cubicBezTo>
                  <a:cubicBezTo>
                    <a:pt x="3243" y="960"/>
                    <a:pt x="3136" y="952"/>
                    <a:pt x="3025" y="952"/>
                  </a:cubicBezTo>
                  <a:cubicBezTo>
                    <a:pt x="2977" y="952"/>
                    <a:pt x="2928" y="953"/>
                    <a:pt x="2881" y="953"/>
                  </a:cubicBezTo>
                  <a:cubicBezTo>
                    <a:pt x="2763" y="953"/>
                    <a:pt x="2654" y="944"/>
                    <a:pt x="2586" y="883"/>
                  </a:cubicBezTo>
                  <a:cubicBezTo>
                    <a:pt x="1876" y="277"/>
                    <a:pt x="1547" y="0"/>
                    <a:pt x="1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21"/>
            <p:cNvSpPr/>
            <p:nvPr/>
          </p:nvSpPr>
          <p:spPr>
            <a:xfrm>
              <a:off x="7023783" y="316314"/>
              <a:ext cx="189649" cy="256980"/>
            </a:xfrm>
            <a:custGeom>
              <a:rect b="b" l="l" r="r" t="t"/>
              <a:pathLst>
                <a:path extrusionOk="0" h="4973" w="3655">
                  <a:moveTo>
                    <a:pt x="0" y="1"/>
                  </a:moveTo>
                  <a:lnTo>
                    <a:pt x="0" y="4613"/>
                  </a:lnTo>
                  <a:cubicBezTo>
                    <a:pt x="399" y="4709"/>
                    <a:pt x="782" y="4804"/>
                    <a:pt x="1165" y="4916"/>
                  </a:cubicBezTo>
                  <a:cubicBezTo>
                    <a:pt x="1312" y="4954"/>
                    <a:pt x="1448" y="4972"/>
                    <a:pt x="1575" y="4972"/>
                  </a:cubicBezTo>
                  <a:cubicBezTo>
                    <a:pt x="2138" y="4972"/>
                    <a:pt x="2508" y="4614"/>
                    <a:pt x="2729" y="4054"/>
                  </a:cubicBezTo>
                  <a:cubicBezTo>
                    <a:pt x="3655" y="1565"/>
                    <a:pt x="2985" y="416"/>
                    <a:pt x="399" y="17"/>
                  </a:cubicBezTo>
                  <a:cubicBezTo>
                    <a:pt x="272" y="1"/>
                    <a:pt x="144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21"/>
            <p:cNvSpPr/>
            <p:nvPr/>
          </p:nvSpPr>
          <p:spPr>
            <a:xfrm>
              <a:off x="8055563" y="2542005"/>
              <a:ext cx="271683" cy="160968"/>
            </a:xfrm>
            <a:custGeom>
              <a:rect b="b" l="l" r="r" t="t"/>
              <a:pathLst>
                <a:path extrusionOk="0" h="3115" w="5236">
                  <a:moveTo>
                    <a:pt x="2964" y="1"/>
                  </a:moveTo>
                  <a:cubicBezTo>
                    <a:pt x="2950" y="1"/>
                    <a:pt x="2935" y="1"/>
                    <a:pt x="2921" y="3"/>
                  </a:cubicBezTo>
                  <a:cubicBezTo>
                    <a:pt x="1533" y="114"/>
                    <a:pt x="160" y="1678"/>
                    <a:pt x="0" y="3115"/>
                  </a:cubicBezTo>
                  <a:lnTo>
                    <a:pt x="5235" y="3115"/>
                  </a:lnTo>
                  <a:cubicBezTo>
                    <a:pt x="5203" y="2923"/>
                    <a:pt x="5235" y="2620"/>
                    <a:pt x="5123" y="2556"/>
                  </a:cubicBezTo>
                  <a:cubicBezTo>
                    <a:pt x="4437" y="2109"/>
                    <a:pt x="4278" y="1471"/>
                    <a:pt x="4118" y="721"/>
                  </a:cubicBezTo>
                  <a:cubicBezTo>
                    <a:pt x="4056" y="413"/>
                    <a:pt x="3371" y="1"/>
                    <a:pt x="29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21"/>
            <p:cNvSpPr/>
            <p:nvPr/>
          </p:nvSpPr>
          <p:spPr>
            <a:xfrm>
              <a:off x="7023783" y="2588822"/>
              <a:ext cx="91945" cy="114150"/>
            </a:xfrm>
            <a:custGeom>
              <a:rect b="b" l="l" r="r" t="t"/>
              <a:pathLst>
                <a:path extrusionOk="0" h="2209" w="1772">
                  <a:moveTo>
                    <a:pt x="225" y="0"/>
                  </a:moveTo>
                  <a:cubicBezTo>
                    <a:pt x="151" y="0"/>
                    <a:pt x="76" y="2"/>
                    <a:pt x="0" y="6"/>
                  </a:cubicBezTo>
                  <a:lnTo>
                    <a:pt x="16" y="2209"/>
                  </a:lnTo>
                  <a:lnTo>
                    <a:pt x="814" y="2209"/>
                  </a:lnTo>
                  <a:cubicBezTo>
                    <a:pt x="990" y="1937"/>
                    <a:pt x="1165" y="1666"/>
                    <a:pt x="1357" y="1411"/>
                  </a:cubicBezTo>
                  <a:cubicBezTo>
                    <a:pt x="1772" y="836"/>
                    <a:pt x="1564" y="230"/>
                    <a:pt x="878" y="54"/>
                  </a:cubicBezTo>
                  <a:cubicBezTo>
                    <a:pt x="663" y="18"/>
                    <a:pt x="447" y="0"/>
                    <a:pt x="2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21"/>
            <p:cNvSpPr/>
            <p:nvPr/>
          </p:nvSpPr>
          <p:spPr>
            <a:xfrm>
              <a:off x="7451075" y="1006520"/>
              <a:ext cx="507667" cy="539280"/>
            </a:xfrm>
            <a:custGeom>
              <a:rect b="b" l="l" r="r" t="t"/>
              <a:pathLst>
                <a:path extrusionOk="0" h="10436" w="9784">
                  <a:moveTo>
                    <a:pt x="1999" y="0"/>
                  </a:moveTo>
                  <a:cubicBezTo>
                    <a:pt x="1440" y="0"/>
                    <a:pt x="834" y="267"/>
                    <a:pt x="670" y="720"/>
                  </a:cubicBezTo>
                  <a:cubicBezTo>
                    <a:pt x="431" y="1406"/>
                    <a:pt x="160" y="2108"/>
                    <a:pt x="80" y="2826"/>
                  </a:cubicBezTo>
                  <a:cubicBezTo>
                    <a:pt x="0" y="3481"/>
                    <a:pt x="176" y="4167"/>
                    <a:pt x="256" y="4821"/>
                  </a:cubicBezTo>
                  <a:cubicBezTo>
                    <a:pt x="303" y="5204"/>
                    <a:pt x="511" y="5603"/>
                    <a:pt x="447" y="5970"/>
                  </a:cubicBezTo>
                  <a:cubicBezTo>
                    <a:pt x="144" y="7534"/>
                    <a:pt x="160" y="7582"/>
                    <a:pt x="1516" y="8428"/>
                  </a:cubicBezTo>
                  <a:cubicBezTo>
                    <a:pt x="1804" y="8651"/>
                    <a:pt x="2075" y="8907"/>
                    <a:pt x="2282" y="9194"/>
                  </a:cubicBezTo>
                  <a:cubicBezTo>
                    <a:pt x="2974" y="10019"/>
                    <a:pt x="4127" y="10435"/>
                    <a:pt x="5262" y="10435"/>
                  </a:cubicBezTo>
                  <a:cubicBezTo>
                    <a:pt x="6300" y="10435"/>
                    <a:pt x="7323" y="10087"/>
                    <a:pt x="7964" y="9385"/>
                  </a:cubicBezTo>
                  <a:cubicBezTo>
                    <a:pt x="8267" y="9098"/>
                    <a:pt x="8618" y="8859"/>
                    <a:pt x="9001" y="8667"/>
                  </a:cubicBezTo>
                  <a:cubicBezTo>
                    <a:pt x="9671" y="8300"/>
                    <a:pt x="9783" y="7790"/>
                    <a:pt x="9400" y="7167"/>
                  </a:cubicBezTo>
                  <a:cubicBezTo>
                    <a:pt x="9273" y="6928"/>
                    <a:pt x="9017" y="6768"/>
                    <a:pt x="8921" y="6529"/>
                  </a:cubicBezTo>
                  <a:cubicBezTo>
                    <a:pt x="8386" y="5304"/>
                    <a:pt x="7871" y="4869"/>
                    <a:pt x="7135" y="4869"/>
                  </a:cubicBezTo>
                  <a:cubicBezTo>
                    <a:pt x="6730" y="4869"/>
                    <a:pt x="6259" y="5000"/>
                    <a:pt x="5682" y="5204"/>
                  </a:cubicBezTo>
                  <a:cubicBezTo>
                    <a:pt x="5511" y="5267"/>
                    <a:pt x="5358" y="5301"/>
                    <a:pt x="5219" y="5301"/>
                  </a:cubicBezTo>
                  <a:cubicBezTo>
                    <a:pt x="4866" y="5301"/>
                    <a:pt x="4607" y="5082"/>
                    <a:pt x="4389" y="4566"/>
                  </a:cubicBezTo>
                  <a:cubicBezTo>
                    <a:pt x="3974" y="3608"/>
                    <a:pt x="3288" y="2762"/>
                    <a:pt x="2586" y="1661"/>
                  </a:cubicBezTo>
                  <a:cubicBezTo>
                    <a:pt x="2713" y="1454"/>
                    <a:pt x="2825" y="1230"/>
                    <a:pt x="2905" y="1007"/>
                  </a:cubicBezTo>
                  <a:cubicBezTo>
                    <a:pt x="3001" y="799"/>
                    <a:pt x="2985" y="576"/>
                    <a:pt x="2905" y="369"/>
                  </a:cubicBezTo>
                  <a:cubicBezTo>
                    <a:pt x="2715" y="115"/>
                    <a:pt x="2367" y="0"/>
                    <a:pt x="199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21"/>
            <p:cNvSpPr/>
            <p:nvPr/>
          </p:nvSpPr>
          <p:spPr>
            <a:xfrm>
              <a:off x="8141696" y="1730883"/>
              <a:ext cx="353613" cy="541606"/>
            </a:xfrm>
            <a:custGeom>
              <a:rect b="b" l="l" r="r" t="t"/>
              <a:pathLst>
                <a:path extrusionOk="0" h="10481" w="6815">
                  <a:moveTo>
                    <a:pt x="5769" y="0"/>
                  </a:moveTo>
                  <a:cubicBezTo>
                    <a:pt x="5436" y="0"/>
                    <a:pt x="4978" y="310"/>
                    <a:pt x="4676" y="554"/>
                  </a:cubicBezTo>
                  <a:cubicBezTo>
                    <a:pt x="4197" y="953"/>
                    <a:pt x="3830" y="1496"/>
                    <a:pt x="3400" y="1959"/>
                  </a:cubicBezTo>
                  <a:cubicBezTo>
                    <a:pt x="2809" y="2581"/>
                    <a:pt x="1995" y="3108"/>
                    <a:pt x="1676" y="3842"/>
                  </a:cubicBezTo>
                  <a:cubicBezTo>
                    <a:pt x="1022" y="5294"/>
                    <a:pt x="623" y="6858"/>
                    <a:pt x="176" y="8390"/>
                  </a:cubicBezTo>
                  <a:cubicBezTo>
                    <a:pt x="0" y="8965"/>
                    <a:pt x="208" y="9475"/>
                    <a:pt x="862" y="9635"/>
                  </a:cubicBezTo>
                  <a:cubicBezTo>
                    <a:pt x="1995" y="9938"/>
                    <a:pt x="3128" y="10194"/>
                    <a:pt x="4245" y="10481"/>
                  </a:cubicBezTo>
                  <a:cubicBezTo>
                    <a:pt x="5586" y="10305"/>
                    <a:pt x="5825" y="10082"/>
                    <a:pt x="5937" y="8789"/>
                  </a:cubicBezTo>
                  <a:cubicBezTo>
                    <a:pt x="6065" y="7656"/>
                    <a:pt x="6208" y="6523"/>
                    <a:pt x="6320" y="5406"/>
                  </a:cubicBezTo>
                  <a:cubicBezTo>
                    <a:pt x="6464" y="4065"/>
                    <a:pt x="6591" y="2741"/>
                    <a:pt x="6735" y="1416"/>
                  </a:cubicBezTo>
                  <a:cubicBezTo>
                    <a:pt x="6815" y="698"/>
                    <a:pt x="6496" y="139"/>
                    <a:pt x="5873" y="12"/>
                  </a:cubicBezTo>
                  <a:cubicBezTo>
                    <a:pt x="5840" y="4"/>
                    <a:pt x="5805" y="0"/>
                    <a:pt x="57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21"/>
            <p:cNvSpPr/>
            <p:nvPr/>
          </p:nvSpPr>
          <p:spPr>
            <a:xfrm>
              <a:off x="7684568" y="775952"/>
              <a:ext cx="298197" cy="398208"/>
            </a:xfrm>
            <a:custGeom>
              <a:rect b="b" l="l" r="r" t="t"/>
              <a:pathLst>
                <a:path extrusionOk="0" h="7706" w="5747">
                  <a:moveTo>
                    <a:pt x="2183" y="1"/>
                  </a:moveTo>
                  <a:cubicBezTo>
                    <a:pt x="1649" y="1"/>
                    <a:pt x="1052" y="282"/>
                    <a:pt x="894" y="745"/>
                  </a:cubicBezTo>
                  <a:cubicBezTo>
                    <a:pt x="527" y="1862"/>
                    <a:pt x="320" y="3043"/>
                    <a:pt x="1" y="4384"/>
                  </a:cubicBezTo>
                  <a:cubicBezTo>
                    <a:pt x="1" y="4384"/>
                    <a:pt x="49" y="4575"/>
                    <a:pt x="96" y="4767"/>
                  </a:cubicBezTo>
                  <a:cubicBezTo>
                    <a:pt x="655" y="6379"/>
                    <a:pt x="2091" y="7528"/>
                    <a:pt x="3799" y="7703"/>
                  </a:cubicBezTo>
                  <a:cubicBezTo>
                    <a:pt x="3827" y="7705"/>
                    <a:pt x="3858" y="7706"/>
                    <a:pt x="3889" y="7706"/>
                  </a:cubicBezTo>
                  <a:cubicBezTo>
                    <a:pt x="4177" y="7706"/>
                    <a:pt x="4571" y="7640"/>
                    <a:pt x="4629" y="7496"/>
                  </a:cubicBezTo>
                  <a:cubicBezTo>
                    <a:pt x="4996" y="6538"/>
                    <a:pt x="5746" y="5389"/>
                    <a:pt x="5475" y="4591"/>
                  </a:cubicBezTo>
                  <a:cubicBezTo>
                    <a:pt x="4980" y="3075"/>
                    <a:pt x="3911" y="1703"/>
                    <a:pt x="2985" y="346"/>
                  </a:cubicBezTo>
                  <a:cubicBezTo>
                    <a:pt x="2820" y="108"/>
                    <a:pt x="2514" y="1"/>
                    <a:pt x="21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21"/>
            <p:cNvSpPr/>
            <p:nvPr/>
          </p:nvSpPr>
          <p:spPr>
            <a:xfrm>
              <a:off x="8077926" y="1019593"/>
              <a:ext cx="441407" cy="388648"/>
            </a:xfrm>
            <a:custGeom>
              <a:rect b="b" l="l" r="r" t="t"/>
              <a:pathLst>
                <a:path extrusionOk="0" h="7521" w="8507">
                  <a:moveTo>
                    <a:pt x="5134" y="1"/>
                  </a:moveTo>
                  <a:cubicBezTo>
                    <a:pt x="4329" y="1"/>
                    <a:pt x="4116" y="899"/>
                    <a:pt x="3671" y="1488"/>
                  </a:cubicBezTo>
                  <a:cubicBezTo>
                    <a:pt x="2554" y="2988"/>
                    <a:pt x="1405" y="4440"/>
                    <a:pt x="351" y="5973"/>
                  </a:cubicBezTo>
                  <a:cubicBezTo>
                    <a:pt x="64" y="6388"/>
                    <a:pt x="112" y="7010"/>
                    <a:pt x="0" y="7521"/>
                  </a:cubicBezTo>
                  <a:cubicBezTo>
                    <a:pt x="495" y="7425"/>
                    <a:pt x="1070" y="7425"/>
                    <a:pt x="1485" y="7185"/>
                  </a:cubicBezTo>
                  <a:cubicBezTo>
                    <a:pt x="3432" y="5973"/>
                    <a:pt x="5331" y="4712"/>
                    <a:pt x="7246" y="3451"/>
                  </a:cubicBezTo>
                  <a:cubicBezTo>
                    <a:pt x="7613" y="3228"/>
                    <a:pt x="7948" y="2940"/>
                    <a:pt x="8251" y="2621"/>
                  </a:cubicBezTo>
                  <a:cubicBezTo>
                    <a:pt x="8395" y="2462"/>
                    <a:pt x="8507" y="1999"/>
                    <a:pt x="8443" y="1951"/>
                  </a:cubicBezTo>
                  <a:cubicBezTo>
                    <a:pt x="7549" y="1288"/>
                    <a:pt x="7042" y="31"/>
                    <a:pt x="5587" y="31"/>
                  </a:cubicBezTo>
                  <a:cubicBezTo>
                    <a:pt x="5534" y="31"/>
                    <a:pt x="5481" y="32"/>
                    <a:pt x="5426" y="36"/>
                  </a:cubicBezTo>
                  <a:cubicBezTo>
                    <a:pt x="5321" y="12"/>
                    <a:pt x="5224" y="1"/>
                    <a:pt x="513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21"/>
            <p:cNvSpPr/>
            <p:nvPr/>
          </p:nvSpPr>
          <p:spPr>
            <a:xfrm>
              <a:off x="7210941" y="552618"/>
              <a:ext cx="307226" cy="386012"/>
            </a:xfrm>
            <a:custGeom>
              <a:rect b="b" l="l" r="r" t="t"/>
              <a:pathLst>
                <a:path extrusionOk="0" h="7470" w="5921">
                  <a:moveTo>
                    <a:pt x="2957" y="1"/>
                  </a:moveTo>
                  <a:cubicBezTo>
                    <a:pt x="2929" y="1"/>
                    <a:pt x="2901" y="3"/>
                    <a:pt x="2873" y="8"/>
                  </a:cubicBezTo>
                  <a:cubicBezTo>
                    <a:pt x="2091" y="439"/>
                    <a:pt x="1261" y="822"/>
                    <a:pt x="591" y="1396"/>
                  </a:cubicBezTo>
                  <a:cubicBezTo>
                    <a:pt x="0" y="1923"/>
                    <a:pt x="543" y="2561"/>
                    <a:pt x="798" y="3120"/>
                  </a:cubicBezTo>
                  <a:cubicBezTo>
                    <a:pt x="846" y="3248"/>
                    <a:pt x="846" y="3391"/>
                    <a:pt x="878" y="3519"/>
                  </a:cubicBezTo>
                  <a:cubicBezTo>
                    <a:pt x="1213" y="4492"/>
                    <a:pt x="1500" y="5482"/>
                    <a:pt x="1867" y="6455"/>
                  </a:cubicBezTo>
                  <a:cubicBezTo>
                    <a:pt x="2105" y="7067"/>
                    <a:pt x="2568" y="7469"/>
                    <a:pt x="3067" y="7469"/>
                  </a:cubicBezTo>
                  <a:cubicBezTo>
                    <a:pt x="3272" y="7469"/>
                    <a:pt x="3483" y="7402"/>
                    <a:pt x="3687" y="7253"/>
                  </a:cubicBezTo>
                  <a:cubicBezTo>
                    <a:pt x="4580" y="6583"/>
                    <a:pt x="5187" y="5578"/>
                    <a:pt x="5921" y="4716"/>
                  </a:cubicBezTo>
                  <a:lnTo>
                    <a:pt x="5761" y="4540"/>
                  </a:lnTo>
                  <a:cubicBezTo>
                    <a:pt x="5777" y="4413"/>
                    <a:pt x="5761" y="4285"/>
                    <a:pt x="5713" y="4157"/>
                  </a:cubicBezTo>
                  <a:cubicBezTo>
                    <a:pt x="4947" y="2833"/>
                    <a:pt x="4181" y="1508"/>
                    <a:pt x="3383" y="199"/>
                  </a:cubicBezTo>
                  <a:cubicBezTo>
                    <a:pt x="3275" y="77"/>
                    <a:pt x="3119" y="1"/>
                    <a:pt x="2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21"/>
            <p:cNvSpPr/>
            <p:nvPr/>
          </p:nvSpPr>
          <p:spPr>
            <a:xfrm>
              <a:off x="7876707" y="1643657"/>
              <a:ext cx="242989" cy="288657"/>
            </a:xfrm>
            <a:custGeom>
              <a:rect b="b" l="l" r="r" t="t"/>
              <a:pathLst>
                <a:path extrusionOk="0" h="5586" w="4683">
                  <a:moveTo>
                    <a:pt x="3074" y="0"/>
                  </a:moveTo>
                  <a:cubicBezTo>
                    <a:pt x="1895" y="0"/>
                    <a:pt x="213" y="1095"/>
                    <a:pt x="0" y="2115"/>
                  </a:cubicBezTo>
                  <a:cubicBezTo>
                    <a:pt x="0" y="2274"/>
                    <a:pt x="32" y="2434"/>
                    <a:pt x="112" y="2577"/>
                  </a:cubicBezTo>
                  <a:cubicBezTo>
                    <a:pt x="383" y="3264"/>
                    <a:pt x="639" y="3950"/>
                    <a:pt x="942" y="4604"/>
                  </a:cubicBezTo>
                  <a:cubicBezTo>
                    <a:pt x="1085" y="4891"/>
                    <a:pt x="1261" y="5259"/>
                    <a:pt x="1516" y="5370"/>
                  </a:cubicBezTo>
                  <a:cubicBezTo>
                    <a:pt x="1828" y="5518"/>
                    <a:pt x="2149" y="5586"/>
                    <a:pt x="2461" y="5586"/>
                  </a:cubicBezTo>
                  <a:cubicBezTo>
                    <a:pt x="3635" y="5586"/>
                    <a:pt x="4682" y="4626"/>
                    <a:pt x="4644" y="3327"/>
                  </a:cubicBezTo>
                  <a:cubicBezTo>
                    <a:pt x="4421" y="2338"/>
                    <a:pt x="4198" y="1349"/>
                    <a:pt x="3942" y="391"/>
                  </a:cubicBezTo>
                  <a:cubicBezTo>
                    <a:pt x="3910" y="247"/>
                    <a:pt x="3655" y="104"/>
                    <a:pt x="3495" y="56"/>
                  </a:cubicBezTo>
                  <a:cubicBezTo>
                    <a:pt x="3366" y="18"/>
                    <a:pt x="3224" y="0"/>
                    <a:pt x="30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1" name="Google Shape;8781;p21"/>
            <p:cNvSpPr/>
            <p:nvPr/>
          </p:nvSpPr>
          <p:spPr>
            <a:xfrm>
              <a:off x="7362452" y="2152954"/>
              <a:ext cx="298976" cy="261217"/>
            </a:xfrm>
            <a:custGeom>
              <a:rect b="b" l="l" r="r" t="t"/>
              <a:pathLst>
                <a:path extrusionOk="0" h="5055" w="5762">
                  <a:moveTo>
                    <a:pt x="4237" y="1"/>
                  </a:moveTo>
                  <a:cubicBezTo>
                    <a:pt x="4029" y="1"/>
                    <a:pt x="3158" y="501"/>
                    <a:pt x="2634" y="749"/>
                  </a:cubicBezTo>
                  <a:cubicBezTo>
                    <a:pt x="2474" y="797"/>
                    <a:pt x="2331" y="877"/>
                    <a:pt x="2203" y="972"/>
                  </a:cubicBezTo>
                  <a:cubicBezTo>
                    <a:pt x="1341" y="1802"/>
                    <a:pt x="1" y="2281"/>
                    <a:pt x="32" y="3749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45" y="5024"/>
                    <a:pt x="698" y="5054"/>
                    <a:pt x="870" y="5054"/>
                  </a:cubicBezTo>
                  <a:cubicBezTo>
                    <a:pt x="1120" y="5054"/>
                    <a:pt x="1411" y="4990"/>
                    <a:pt x="1628" y="4914"/>
                  </a:cubicBezTo>
                  <a:cubicBezTo>
                    <a:pt x="2618" y="4579"/>
                    <a:pt x="3607" y="4180"/>
                    <a:pt x="4565" y="3717"/>
                  </a:cubicBezTo>
                  <a:cubicBezTo>
                    <a:pt x="4980" y="3526"/>
                    <a:pt x="5299" y="3111"/>
                    <a:pt x="5762" y="2728"/>
                  </a:cubicBezTo>
                  <a:cubicBezTo>
                    <a:pt x="5219" y="1659"/>
                    <a:pt x="4852" y="765"/>
                    <a:pt x="4278" y="15"/>
                  </a:cubicBezTo>
                  <a:cubicBezTo>
                    <a:pt x="4271" y="5"/>
                    <a:pt x="4257" y="1"/>
                    <a:pt x="4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21"/>
            <p:cNvSpPr/>
            <p:nvPr/>
          </p:nvSpPr>
          <p:spPr>
            <a:xfrm>
              <a:off x="7564501" y="469578"/>
              <a:ext cx="366066" cy="234398"/>
            </a:xfrm>
            <a:custGeom>
              <a:rect b="b" l="l" r="r" t="t"/>
              <a:pathLst>
                <a:path extrusionOk="0" h="4536" w="7055">
                  <a:moveTo>
                    <a:pt x="677" y="1"/>
                  </a:moveTo>
                  <a:cubicBezTo>
                    <a:pt x="549" y="1"/>
                    <a:pt x="420" y="6"/>
                    <a:pt x="292" y="6"/>
                  </a:cubicBezTo>
                  <a:cubicBezTo>
                    <a:pt x="242" y="6"/>
                    <a:pt x="193" y="5"/>
                    <a:pt x="144" y="3"/>
                  </a:cubicBezTo>
                  <a:lnTo>
                    <a:pt x="144" y="3"/>
                  </a:lnTo>
                  <a:cubicBezTo>
                    <a:pt x="144" y="418"/>
                    <a:pt x="1" y="929"/>
                    <a:pt x="176" y="1248"/>
                  </a:cubicBezTo>
                  <a:cubicBezTo>
                    <a:pt x="527" y="1838"/>
                    <a:pt x="1182" y="2237"/>
                    <a:pt x="1517" y="2844"/>
                  </a:cubicBezTo>
                  <a:cubicBezTo>
                    <a:pt x="2219" y="4057"/>
                    <a:pt x="3448" y="4121"/>
                    <a:pt x="4533" y="4535"/>
                  </a:cubicBezTo>
                  <a:cubicBezTo>
                    <a:pt x="4980" y="4376"/>
                    <a:pt x="5459" y="4232"/>
                    <a:pt x="5921" y="4136"/>
                  </a:cubicBezTo>
                  <a:cubicBezTo>
                    <a:pt x="7055" y="3945"/>
                    <a:pt x="6703" y="3083"/>
                    <a:pt x="6544" y="2509"/>
                  </a:cubicBezTo>
                  <a:cubicBezTo>
                    <a:pt x="6464" y="2221"/>
                    <a:pt x="5810" y="1934"/>
                    <a:pt x="5411" y="1934"/>
                  </a:cubicBezTo>
                  <a:cubicBezTo>
                    <a:pt x="5341" y="1936"/>
                    <a:pt x="5272" y="1937"/>
                    <a:pt x="5204" y="1937"/>
                  </a:cubicBezTo>
                  <a:cubicBezTo>
                    <a:pt x="4609" y="1937"/>
                    <a:pt x="4112" y="1850"/>
                    <a:pt x="3783" y="1248"/>
                  </a:cubicBezTo>
                  <a:cubicBezTo>
                    <a:pt x="3687" y="1120"/>
                    <a:pt x="3560" y="1024"/>
                    <a:pt x="3416" y="977"/>
                  </a:cubicBezTo>
                  <a:cubicBezTo>
                    <a:pt x="2714" y="657"/>
                    <a:pt x="1996" y="322"/>
                    <a:pt x="1277" y="83"/>
                  </a:cubicBezTo>
                  <a:cubicBezTo>
                    <a:pt x="1088" y="14"/>
                    <a:pt x="885" y="1"/>
                    <a:pt x="6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21"/>
            <p:cNvSpPr/>
            <p:nvPr/>
          </p:nvSpPr>
          <p:spPr>
            <a:xfrm>
              <a:off x="7947897" y="470405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22" y="0"/>
                  </a:moveTo>
                  <a:cubicBezTo>
                    <a:pt x="2006" y="0"/>
                    <a:pt x="809" y="556"/>
                    <a:pt x="352" y="1344"/>
                  </a:cubicBezTo>
                  <a:cubicBezTo>
                    <a:pt x="208" y="1631"/>
                    <a:pt x="96" y="1918"/>
                    <a:pt x="1" y="2205"/>
                  </a:cubicBezTo>
                  <a:cubicBezTo>
                    <a:pt x="240" y="2541"/>
                    <a:pt x="400" y="3019"/>
                    <a:pt x="751" y="3259"/>
                  </a:cubicBezTo>
                  <a:cubicBezTo>
                    <a:pt x="1549" y="3849"/>
                    <a:pt x="2379" y="4376"/>
                    <a:pt x="3256" y="4855"/>
                  </a:cubicBezTo>
                  <a:cubicBezTo>
                    <a:pt x="3512" y="4998"/>
                    <a:pt x="3863" y="4998"/>
                    <a:pt x="4166" y="5062"/>
                  </a:cubicBezTo>
                  <a:cubicBezTo>
                    <a:pt x="4214" y="4695"/>
                    <a:pt x="4405" y="4280"/>
                    <a:pt x="4294" y="3961"/>
                  </a:cubicBezTo>
                  <a:cubicBezTo>
                    <a:pt x="4070" y="3243"/>
                    <a:pt x="4070" y="2652"/>
                    <a:pt x="4517" y="1998"/>
                  </a:cubicBezTo>
                  <a:cubicBezTo>
                    <a:pt x="5028" y="1248"/>
                    <a:pt x="4645" y="418"/>
                    <a:pt x="3751" y="115"/>
                  </a:cubicBezTo>
                  <a:cubicBezTo>
                    <a:pt x="3530" y="37"/>
                    <a:pt x="3282" y="0"/>
                    <a:pt x="30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21"/>
            <p:cNvSpPr/>
            <p:nvPr/>
          </p:nvSpPr>
          <p:spPr>
            <a:xfrm>
              <a:off x="7622459" y="1783564"/>
              <a:ext cx="302297" cy="329273"/>
            </a:xfrm>
            <a:custGeom>
              <a:rect b="b" l="l" r="r" t="t"/>
              <a:pathLst>
                <a:path extrusionOk="0" h="6372" w="5826">
                  <a:moveTo>
                    <a:pt x="256" y="1"/>
                  </a:moveTo>
                  <a:lnTo>
                    <a:pt x="1" y="208"/>
                  </a:lnTo>
                  <a:cubicBezTo>
                    <a:pt x="527" y="1405"/>
                    <a:pt x="974" y="2634"/>
                    <a:pt x="1581" y="3799"/>
                  </a:cubicBezTo>
                  <a:cubicBezTo>
                    <a:pt x="1916" y="4454"/>
                    <a:pt x="2586" y="4948"/>
                    <a:pt x="2858" y="5619"/>
                  </a:cubicBezTo>
                  <a:cubicBezTo>
                    <a:pt x="3109" y="6220"/>
                    <a:pt x="3511" y="6372"/>
                    <a:pt x="3934" y="6372"/>
                  </a:cubicBezTo>
                  <a:cubicBezTo>
                    <a:pt x="4128" y="6372"/>
                    <a:pt x="4326" y="6340"/>
                    <a:pt x="4517" y="6305"/>
                  </a:cubicBezTo>
                  <a:cubicBezTo>
                    <a:pt x="4996" y="6193"/>
                    <a:pt x="5714" y="5826"/>
                    <a:pt x="5778" y="5475"/>
                  </a:cubicBezTo>
                  <a:cubicBezTo>
                    <a:pt x="5826" y="4884"/>
                    <a:pt x="5634" y="4310"/>
                    <a:pt x="5219" y="3879"/>
                  </a:cubicBezTo>
                  <a:cubicBezTo>
                    <a:pt x="3927" y="2666"/>
                    <a:pt x="2522" y="1565"/>
                    <a:pt x="1134" y="448"/>
                  </a:cubicBezTo>
                  <a:cubicBezTo>
                    <a:pt x="863" y="272"/>
                    <a:pt x="559" y="113"/>
                    <a:pt x="2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21"/>
            <p:cNvSpPr/>
            <p:nvPr/>
          </p:nvSpPr>
          <p:spPr>
            <a:xfrm>
              <a:off x="7613379" y="1587953"/>
              <a:ext cx="144974" cy="155490"/>
            </a:xfrm>
            <a:custGeom>
              <a:rect b="b" l="l" r="r" t="t"/>
              <a:pathLst>
                <a:path extrusionOk="0" h="3009" w="2794">
                  <a:moveTo>
                    <a:pt x="2059" y="1"/>
                  </a:moveTo>
                  <a:cubicBezTo>
                    <a:pt x="1452" y="17"/>
                    <a:pt x="878" y="272"/>
                    <a:pt x="463" y="703"/>
                  </a:cubicBezTo>
                  <a:cubicBezTo>
                    <a:pt x="0" y="1230"/>
                    <a:pt x="463" y="1740"/>
                    <a:pt x="942" y="2123"/>
                  </a:cubicBezTo>
                  <a:cubicBezTo>
                    <a:pt x="1165" y="2315"/>
                    <a:pt x="1373" y="2538"/>
                    <a:pt x="1596" y="2730"/>
                  </a:cubicBezTo>
                  <a:cubicBezTo>
                    <a:pt x="1847" y="2915"/>
                    <a:pt x="2051" y="3009"/>
                    <a:pt x="2213" y="3009"/>
                  </a:cubicBezTo>
                  <a:cubicBezTo>
                    <a:pt x="2484" y="3009"/>
                    <a:pt x="2637" y="2748"/>
                    <a:pt x="2697" y="2219"/>
                  </a:cubicBezTo>
                  <a:cubicBezTo>
                    <a:pt x="2713" y="1996"/>
                    <a:pt x="2697" y="1756"/>
                    <a:pt x="2697" y="1533"/>
                  </a:cubicBezTo>
                  <a:lnTo>
                    <a:pt x="2713" y="1533"/>
                  </a:lnTo>
                  <a:cubicBezTo>
                    <a:pt x="2713" y="1469"/>
                    <a:pt x="2713" y="1405"/>
                    <a:pt x="2713" y="1325"/>
                  </a:cubicBezTo>
                  <a:cubicBezTo>
                    <a:pt x="2793" y="735"/>
                    <a:pt x="2761" y="33"/>
                    <a:pt x="20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21"/>
            <p:cNvSpPr/>
            <p:nvPr/>
          </p:nvSpPr>
          <p:spPr>
            <a:xfrm>
              <a:off x="7822848" y="1512096"/>
              <a:ext cx="204592" cy="136215"/>
            </a:xfrm>
            <a:custGeom>
              <a:rect b="b" l="l" r="r" t="t"/>
              <a:pathLst>
                <a:path extrusionOk="0" h="2636" w="3943">
                  <a:moveTo>
                    <a:pt x="3567" y="1"/>
                  </a:moveTo>
                  <a:cubicBezTo>
                    <a:pt x="2723" y="1"/>
                    <a:pt x="2184" y="504"/>
                    <a:pt x="1597" y="910"/>
                  </a:cubicBezTo>
                  <a:cubicBezTo>
                    <a:pt x="1278" y="1134"/>
                    <a:pt x="879" y="1245"/>
                    <a:pt x="544" y="1453"/>
                  </a:cubicBezTo>
                  <a:cubicBezTo>
                    <a:pt x="352" y="1612"/>
                    <a:pt x="160" y="1772"/>
                    <a:pt x="1" y="1963"/>
                  </a:cubicBezTo>
                  <a:cubicBezTo>
                    <a:pt x="217" y="2195"/>
                    <a:pt x="478" y="2635"/>
                    <a:pt x="668" y="2635"/>
                  </a:cubicBezTo>
                  <a:cubicBezTo>
                    <a:pt x="674" y="2635"/>
                    <a:pt x="681" y="2635"/>
                    <a:pt x="687" y="2634"/>
                  </a:cubicBezTo>
                  <a:cubicBezTo>
                    <a:pt x="2171" y="2394"/>
                    <a:pt x="3145" y="1437"/>
                    <a:pt x="3943" y="32"/>
                  </a:cubicBezTo>
                  <a:cubicBezTo>
                    <a:pt x="3811" y="11"/>
                    <a:pt x="3686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21"/>
            <p:cNvSpPr/>
            <p:nvPr/>
          </p:nvSpPr>
          <p:spPr>
            <a:xfrm>
              <a:off x="7078005" y="837340"/>
              <a:ext cx="145804" cy="123348"/>
            </a:xfrm>
            <a:custGeom>
              <a:rect b="b" l="l" r="r" t="t"/>
              <a:pathLst>
                <a:path extrusionOk="0" h="2387" w="2810">
                  <a:moveTo>
                    <a:pt x="1099" y="0"/>
                  </a:moveTo>
                  <a:cubicBezTo>
                    <a:pt x="994" y="0"/>
                    <a:pt x="894" y="13"/>
                    <a:pt x="798" y="41"/>
                  </a:cubicBezTo>
                  <a:cubicBezTo>
                    <a:pt x="431" y="136"/>
                    <a:pt x="208" y="982"/>
                    <a:pt x="48" y="1541"/>
                  </a:cubicBezTo>
                  <a:cubicBezTo>
                    <a:pt x="0" y="1732"/>
                    <a:pt x="351" y="2036"/>
                    <a:pt x="607" y="2387"/>
                  </a:cubicBezTo>
                  <a:cubicBezTo>
                    <a:pt x="1437" y="1892"/>
                    <a:pt x="2107" y="1525"/>
                    <a:pt x="2713" y="1094"/>
                  </a:cubicBezTo>
                  <a:cubicBezTo>
                    <a:pt x="2809" y="1030"/>
                    <a:pt x="2745" y="472"/>
                    <a:pt x="2666" y="440"/>
                  </a:cubicBezTo>
                  <a:cubicBezTo>
                    <a:pt x="2153" y="269"/>
                    <a:pt x="1586" y="0"/>
                    <a:pt x="10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21"/>
            <p:cNvSpPr/>
            <p:nvPr/>
          </p:nvSpPr>
          <p:spPr>
            <a:xfrm>
              <a:off x="7476708" y="2502527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44" y="0"/>
                  </a:moveTo>
                  <a:cubicBezTo>
                    <a:pt x="368" y="352"/>
                    <a:pt x="113" y="687"/>
                    <a:pt x="33" y="1054"/>
                  </a:cubicBezTo>
                  <a:cubicBezTo>
                    <a:pt x="1" y="1341"/>
                    <a:pt x="113" y="1628"/>
                    <a:pt x="320" y="1836"/>
                  </a:cubicBezTo>
                  <a:cubicBezTo>
                    <a:pt x="703" y="2139"/>
                    <a:pt x="1166" y="2474"/>
                    <a:pt x="1629" y="2506"/>
                  </a:cubicBezTo>
                  <a:cubicBezTo>
                    <a:pt x="1644" y="2507"/>
                    <a:pt x="1659" y="2508"/>
                    <a:pt x="1674" y="2508"/>
                  </a:cubicBezTo>
                  <a:cubicBezTo>
                    <a:pt x="2003" y="2508"/>
                    <a:pt x="2424" y="2190"/>
                    <a:pt x="2698" y="1916"/>
                  </a:cubicBezTo>
                  <a:cubicBezTo>
                    <a:pt x="2826" y="1788"/>
                    <a:pt x="2810" y="1229"/>
                    <a:pt x="2682" y="1150"/>
                  </a:cubicBezTo>
                  <a:cubicBezTo>
                    <a:pt x="2092" y="846"/>
                    <a:pt x="1501" y="575"/>
                    <a:pt x="879" y="336"/>
                  </a:cubicBezTo>
                  <a:lnTo>
                    <a:pt x="54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21"/>
            <p:cNvSpPr/>
            <p:nvPr/>
          </p:nvSpPr>
          <p:spPr>
            <a:xfrm>
              <a:off x="8012652" y="1051218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0"/>
                  </a:moveTo>
                  <a:cubicBezTo>
                    <a:pt x="275" y="0"/>
                    <a:pt x="154" y="5"/>
                    <a:pt x="29" y="14"/>
                  </a:cubicBezTo>
                  <a:cubicBezTo>
                    <a:pt x="0" y="1056"/>
                    <a:pt x="335" y="1950"/>
                    <a:pt x="749" y="1950"/>
                  </a:cubicBezTo>
                  <a:cubicBezTo>
                    <a:pt x="786" y="1950"/>
                    <a:pt x="822" y="1943"/>
                    <a:pt x="859" y="1929"/>
                  </a:cubicBezTo>
                  <a:cubicBezTo>
                    <a:pt x="1354" y="1754"/>
                    <a:pt x="1913" y="1323"/>
                    <a:pt x="2104" y="876"/>
                  </a:cubicBezTo>
                  <a:cubicBezTo>
                    <a:pt x="2291" y="386"/>
                    <a:pt x="1490" y="0"/>
                    <a:pt x="3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21"/>
            <p:cNvSpPr/>
            <p:nvPr/>
          </p:nvSpPr>
          <p:spPr>
            <a:xfrm>
              <a:off x="7197813" y="1722847"/>
              <a:ext cx="76742" cy="136060"/>
            </a:xfrm>
            <a:custGeom>
              <a:rect b="b" l="l" r="r" t="t"/>
              <a:pathLst>
                <a:path extrusionOk="0" h="2633" w="1479">
                  <a:moveTo>
                    <a:pt x="441" y="1"/>
                  </a:moveTo>
                  <a:cubicBezTo>
                    <a:pt x="281" y="639"/>
                    <a:pt x="74" y="1197"/>
                    <a:pt x="26" y="1772"/>
                  </a:cubicBezTo>
                  <a:cubicBezTo>
                    <a:pt x="1" y="2279"/>
                    <a:pt x="685" y="2633"/>
                    <a:pt x="727" y="2633"/>
                  </a:cubicBezTo>
                  <a:cubicBezTo>
                    <a:pt x="740" y="2633"/>
                    <a:pt x="698" y="2603"/>
                    <a:pt x="568" y="2538"/>
                  </a:cubicBezTo>
                  <a:lnTo>
                    <a:pt x="568" y="2538"/>
                  </a:lnTo>
                  <a:cubicBezTo>
                    <a:pt x="582" y="2544"/>
                    <a:pt x="600" y="2547"/>
                    <a:pt x="620" y="2547"/>
                  </a:cubicBezTo>
                  <a:cubicBezTo>
                    <a:pt x="810" y="2547"/>
                    <a:pt x="1242" y="2298"/>
                    <a:pt x="1271" y="2139"/>
                  </a:cubicBezTo>
                  <a:cubicBezTo>
                    <a:pt x="1366" y="1357"/>
                    <a:pt x="1478" y="527"/>
                    <a:pt x="4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21"/>
            <p:cNvSpPr/>
            <p:nvPr/>
          </p:nvSpPr>
          <p:spPr>
            <a:xfrm>
              <a:off x="7253955" y="2404398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6" y="48"/>
                  </a:moveTo>
                  <a:lnTo>
                    <a:pt x="1" y="335"/>
                  </a:lnTo>
                  <a:cubicBezTo>
                    <a:pt x="320" y="734"/>
                    <a:pt x="623" y="1149"/>
                    <a:pt x="942" y="1564"/>
                  </a:cubicBezTo>
                  <a:cubicBezTo>
                    <a:pt x="1118" y="1325"/>
                    <a:pt x="1437" y="1102"/>
                    <a:pt x="1453" y="862"/>
                  </a:cubicBezTo>
                  <a:cubicBezTo>
                    <a:pt x="1533" y="0"/>
                    <a:pt x="831" y="144"/>
                    <a:pt x="336" y="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21"/>
            <p:cNvSpPr/>
            <p:nvPr/>
          </p:nvSpPr>
          <p:spPr>
            <a:xfrm>
              <a:off x="7555421" y="2472814"/>
              <a:ext cx="101907" cy="57721"/>
            </a:xfrm>
            <a:custGeom>
              <a:rect b="b" l="l" r="r" t="t"/>
              <a:pathLst>
                <a:path extrusionOk="0" h="1117" w="1964">
                  <a:moveTo>
                    <a:pt x="80" y="1"/>
                  </a:moveTo>
                  <a:cubicBezTo>
                    <a:pt x="48" y="97"/>
                    <a:pt x="16" y="192"/>
                    <a:pt x="0" y="288"/>
                  </a:cubicBezTo>
                  <a:cubicBezTo>
                    <a:pt x="495" y="837"/>
                    <a:pt x="863" y="1117"/>
                    <a:pt x="1198" y="1117"/>
                  </a:cubicBezTo>
                  <a:cubicBezTo>
                    <a:pt x="1458" y="1117"/>
                    <a:pt x="1698" y="949"/>
                    <a:pt x="1963" y="607"/>
                  </a:cubicBezTo>
                  <a:lnTo>
                    <a:pt x="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21"/>
            <p:cNvSpPr/>
            <p:nvPr/>
          </p:nvSpPr>
          <p:spPr>
            <a:xfrm>
              <a:off x="7124808" y="2180909"/>
              <a:ext cx="61435" cy="73275"/>
            </a:xfrm>
            <a:custGeom>
              <a:rect b="b" l="l" r="r" t="t"/>
              <a:pathLst>
                <a:path extrusionOk="0" h="1418" w="1184">
                  <a:moveTo>
                    <a:pt x="830" y="0"/>
                  </a:moveTo>
                  <a:cubicBezTo>
                    <a:pt x="543" y="495"/>
                    <a:pt x="288" y="910"/>
                    <a:pt x="0" y="1373"/>
                  </a:cubicBezTo>
                  <a:cubicBezTo>
                    <a:pt x="225" y="1400"/>
                    <a:pt x="409" y="1417"/>
                    <a:pt x="557" y="1417"/>
                  </a:cubicBezTo>
                  <a:cubicBezTo>
                    <a:pt x="1183" y="1417"/>
                    <a:pt x="1153" y="1111"/>
                    <a:pt x="8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21"/>
            <p:cNvSpPr/>
            <p:nvPr/>
          </p:nvSpPr>
          <p:spPr>
            <a:xfrm>
              <a:off x="6632085" y="-75373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693" y="0"/>
                  </a:moveTo>
                  <a:cubicBezTo>
                    <a:pt x="4581" y="176"/>
                    <a:pt x="4453" y="319"/>
                    <a:pt x="4310" y="479"/>
                  </a:cubicBezTo>
                  <a:cubicBezTo>
                    <a:pt x="3113" y="1596"/>
                    <a:pt x="1900" y="2745"/>
                    <a:pt x="687" y="3862"/>
                  </a:cubicBezTo>
                  <a:cubicBezTo>
                    <a:pt x="112" y="4389"/>
                    <a:pt x="1" y="4868"/>
                    <a:pt x="687" y="5426"/>
                  </a:cubicBezTo>
                  <a:cubicBezTo>
                    <a:pt x="1150" y="5809"/>
                    <a:pt x="1628" y="6224"/>
                    <a:pt x="1916" y="6735"/>
                  </a:cubicBezTo>
                  <a:cubicBezTo>
                    <a:pt x="2543" y="7895"/>
                    <a:pt x="3416" y="8494"/>
                    <a:pt x="4613" y="8494"/>
                  </a:cubicBezTo>
                  <a:cubicBezTo>
                    <a:pt x="4816" y="8494"/>
                    <a:pt x="5029" y="8477"/>
                    <a:pt x="5251" y="8442"/>
                  </a:cubicBezTo>
                  <a:cubicBezTo>
                    <a:pt x="5263" y="8441"/>
                    <a:pt x="5275" y="8440"/>
                    <a:pt x="5287" y="8440"/>
                  </a:cubicBezTo>
                  <a:cubicBezTo>
                    <a:pt x="5383" y="8440"/>
                    <a:pt x="5486" y="8482"/>
                    <a:pt x="5584" y="8482"/>
                  </a:cubicBezTo>
                  <a:cubicBezTo>
                    <a:pt x="5606" y="8482"/>
                    <a:pt x="5628" y="8480"/>
                    <a:pt x="5650" y="8474"/>
                  </a:cubicBezTo>
                  <a:cubicBezTo>
                    <a:pt x="6480" y="8283"/>
                    <a:pt x="7805" y="8299"/>
                    <a:pt x="8060" y="7804"/>
                  </a:cubicBezTo>
                  <a:cubicBezTo>
                    <a:pt x="8507" y="6910"/>
                    <a:pt x="8666" y="5538"/>
                    <a:pt x="8299" y="4644"/>
                  </a:cubicBezTo>
                  <a:cubicBezTo>
                    <a:pt x="7613" y="3000"/>
                    <a:pt x="6464" y="1532"/>
                    <a:pt x="55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21"/>
            <p:cNvSpPr/>
            <p:nvPr/>
          </p:nvSpPr>
          <p:spPr>
            <a:xfrm>
              <a:off x="4551921" y="-75373"/>
              <a:ext cx="333792" cy="325604"/>
            </a:xfrm>
            <a:custGeom>
              <a:rect b="b" l="l" r="r" t="t"/>
              <a:pathLst>
                <a:path extrusionOk="0" h="6301" w="6433">
                  <a:moveTo>
                    <a:pt x="1" y="0"/>
                  </a:moveTo>
                  <a:cubicBezTo>
                    <a:pt x="288" y="590"/>
                    <a:pt x="607" y="1165"/>
                    <a:pt x="958" y="1724"/>
                  </a:cubicBezTo>
                  <a:cubicBezTo>
                    <a:pt x="1405" y="2346"/>
                    <a:pt x="1948" y="2905"/>
                    <a:pt x="2443" y="3495"/>
                  </a:cubicBezTo>
                  <a:cubicBezTo>
                    <a:pt x="2810" y="3910"/>
                    <a:pt x="3400" y="4261"/>
                    <a:pt x="3512" y="4740"/>
                  </a:cubicBezTo>
                  <a:cubicBezTo>
                    <a:pt x="3751" y="5697"/>
                    <a:pt x="4422" y="5969"/>
                    <a:pt x="5204" y="6224"/>
                  </a:cubicBezTo>
                  <a:cubicBezTo>
                    <a:pt x="5350" y="6275"/>
                    <a:pt x="5473" y="6300"/>
                    <a:pt x="5575" y="6300"/>
                  </a:cubicBezTo>
                  <a:cubicBezTo>
                    <a:pt x="5886" y="6300"/>
                    <a:pt x="6009" y="6070"/>
                    <a:pt x="6034" y="5650"/>
                  </a:cubicBezTo>
                  <a:cubicBezTo>
                    <a:pt x="6161" y="3766"/>
                    <a:pt x="6305" y="1883"/>
                    <a:pt x="64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21"/>
            <p:cNvSpPr/>
            <p:nvPr/>
          </p:nvSpPr>
          <p:spPr>
            <a:xfrm>
              <a:off x="1575819" y="-44059"/>
              <a:ext cx="327047" cy="224321"/>
            </a:xfrm>
            <a:custGeom>
              <a:rect b="b" l="l" r="r" t="t"/>
              <a:pathLst>
                <a:path extrusionOk="0" h="4341" w="6303">
                  <a:moveTo>
                    <a:pt x="336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04" y="4246"/>
                  </a:cubicBezTo>
                  <a:cubicBezTo>
                    <a:pt x="5115" y="4306"/>
                    <a:pt x="5366" y="4341"/>
                    <a:pt x="5565" y="4341"/>
                  </a:cubicBezTo>
                  <a:cubicBezTo>
                    <a:pt x="6201" y="4341"/>
                    <a:pt x="6303" y="3986"/>
                    <a:pt x="6145" y="3001"/>
                  </a:cubicBezTo>
                  <a:cubicBezTo>
                    <a:pt x="6001" y="1995"/>
                    <a:pt x="5746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21"/>
            <p:cNvSpPr/>
            <p:nvPr/>
          </p:nvSpPr>
          <p:spPr>
            <a:xfrm>
              <a:off x="1978257" y="-54807"/>
              <a:ext cx="267532" cy="216260"/>
            </a:xfrm>
            <a:custGeom>
              <a:rect b="b" l="l" r="r" t="t"/>
              <a:pathLst>
                <a:path extrusionOk="0" h="4185" w="5156">
                  <a:moveTo>
                    <a:pt x="4022" y="1"/>
                  </a:moveTo>
                  <a:lnTo>
                    <a:pt x="1" y="17"/>
                  </a:lnTo>
                  <a:cubicBezTo>
                    <a:pt x="64" y="304"/>
                    <a:pt x="33" y="639"/>
                    <a:pt x="176" y="879"/>
                  </a:cubicBezTo>
                  <a:cubicBezTo>
                    <a:pt x="735" y="1693"/>
                    <a:pt x="1341" y="2459"/>
                    <a:pt x="1916" y="3289"/>
                  </a:cubicBezTo>
                  <a:cubicBezTo>
                    <a:pt x="2298" y="3867"/>
                    <a:pt x="2739" y="4184"/>
                    <a:pt x="3286" y="4184"/>
                  </a:cubicBezTo>
                  <a:cubicBezTo>
                    <a:pt x="3539" y="4184"/>
                    <a:pt x="3815" y="4116"/>
                    <a:pt x="4118" y="3975"/>
                  </a:cubicBezTo>
                  <a:cubicBezTo>
                    <a:pt x="4453" y="3847"/>
                    <a:pt x="4804" y="3751"/>
                    <a:pt x="5155" y="3688"/>
                  </a:cubicBezTo>
                  <a:cubicBezTo>
                    <a:pt x="4756" y="2427"/>
                    <a:pt x="4389" y="1214"/>
                    <a:pt x="40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21"/>
            <p:cNvSpPr/>
            <p:nvPr/>
          </p:nvSpPr>
          <p:spPr>
            <a:xfrm>
              <a:off x="6510358" y="-75373"/>
              <a:ext cx="271683" cy="161019"/>
            </a:xfrm>
            <a:custGeom>
              <a:rect b="b" l="l" r="r" t="t"/>
              <a:pathLst>
                <a:path extrusionOk="0" h="3116" w="5236">
                  <a:moveTo>
                    <a:pt x="1" y="0"/>
                  </a:moveTo>
                  <a:cubicBezTo>
                    <a:pt x="32" y="192"/>
                    <a:pt x="1" y="495"/>
                    <a:pt x="112" y="575"/>
                  </a:cubicBezTo>
                  <a:cubicBezTo>
                    <a:pt x="814" y="1005"/>
                    <a:pt x="958" y="1644"/>
                    <a:pt x="1118" y="2394"/>
                  </a:cubicBezTo>
                  <a:cubicBezTo>
                    <a:pt x="1193" y="2697"/>
                    <a:pt x="1845" y="3116"/>
                    <a:pt x="2253" y="3116"/>
                  </a:cubicBezTo>
                  <a:cubicBezTo>
                    <a:pt x="2274" y="3116"/>
                    <a:pt x="2295" y="3114"/>
                    <a:pt x="2315" y="3112"/>
                  </a:cubicBezTo>
                  <a:cubicBezTo>
                    <a:pt x="3703" y="3000"/>
                    <a:pt x="5076" y="1436"/>
                    <a:pt x="52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21"/>
            <p:cNvSpPr/>
            <p:nvPr/>
          </p:nvSpPr>
          <p:spPr>
            <a:xfrm>
              <a:off x="7317725" y="-76200"/>
              <a:ext cx="389260" cy="172491"/>
            </a:xfrm>
            <a:custGeom>
              <a:rect b="b" l="l" r="r" t="t"/>
              <a:pathLst>
                <a:path extrusionOk="0" h="3338" w="7502">
                  <a:moveTo>
                    <a:pt x="527" y="0"/>
                  </a:moveTo>
                  <a:cubicBezTo>
                    <a:pt x="1" y="638"/>
                    <a:pt x="160" y="1117"/>
                    <a:pt x="894" y="1388"/>
                  </a:cubicBezTo>
                  <a:cubicBezTo>
                    <a:pt x="1469" y="1612"/>
                    <a:pt x="2091" y="1740"/>
                    <a:pt x="2666" y="1947"/>
                  </a:cubicBezTo>
                  <a:cubicBezTo>
                    <a:pt x="3895" y="2410"/>
                    <a:pt x="5108" y="2921"/>
                    <a:pt x="6368" y="3320"/>
                  </a:cubicBezTo>
                  <a:cubicBezTo>
                    <a:pt x="6401" y="3332"/>
                    <a:pt x="6435" y="3337"/>
                    <a:pt x="6471" y="3337"/>
                  </a:cubicBezTo>
                  <a:cubicBezTo>
                    <a:pt x="6725" y="3337"/>
                    <a:pt x="7083" y="3072"/>
                    <a:pt x="7502" y="2905"/>
                  </a:cubicBezTo>
                  <a:cubicBezTo>
                    <a:pt x="6447" y="1931"/>
                    <a:pt x="5485" y="1382"/>
                    <a:pt x="4323" y="1382"/>
                  </a:cubicBezTo>
                  <a:cubicBezTo>
                    <a:pt x="4113" y="1382"/>
                    <a:pt x="3896" y="1400"/>
                    <a:pt x="3671" y="1436"/>
                  </a:cubicBezTo>
                  <a:cubicBezTo>
                    <a:pt x="3640" y="1442"/>
                    <a:pt x="3609" y="1444"/>
                    <a:pt x="3577" y="1444"/>
                  </a:cubicBezTo>
                  <a:cubicBezTo>
                    <a:pt x="3229" y="1444"/>
                    <a:pt x="2826" y="1146"/>
                    <a:pt x="2490" y="942"/>
                  </a:cubicBezTo>
                  <a:cubicBezTo>
                    <a:pt x="2219" y="766"/>
                    <a:pt x="2044" y="463"/>
                    <a:pt x="1820" y="223"/>
                  </a:cubicBezTo>
                  <a:lnTo>
                    <a:pt x="1613" y="415"/>
                  </a:lnTo>
                  <a:cubicBezTo>
                    <a:pt x="1661" y="606"/>
                    <a:pt x="1708" y="798"/>
                    <a:pt x="1756" y="1037"/>
                  </a:cubicBezTo>
                  <a:cubicBezTo>
                    <a:pt x="990" y="1021"/>
                    <a:pt x="719" y="638"/>
                    <a:pt x="719" y="16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21"/>
            <p:cNvSpPr/>
            <p:nvPr/>
          </p:nvSpPr>
          <p:spPr>
            <a:xfrm>
              <a:off x="3681615" y="-75373"/>
              <a:ext cx="77053" cy="348858"/>
            </a:xfrm>
            <a:custGeom>
              <a:rect b="b" l="l" r="r" t="t"/>
              <a:pathLst>
                <a:path extrusionOk="0" h="6751" w="1485">
                  <a:moveTo>
                    <a:pt x="304" y="0"/>
                  </a:moveTo>
                  <a:cubicBezTo>
                    <a:pt x="208" y="495"/>
                    <a:pt x="1" y="974"/>
                    <a:pt x="17" y="1452"/>
                  </a:cubicBezTo>
                  <a:cubicBezTo>
                    <a:pt x="65" y="2889"/>
                    <a:pt x="160" y="4309"/>
                    <a:pt x="336" y="5729"/>
                  </a:cubicBezTo>
                  <a:cubicBezTo>
                    <a:pt x="384" y="6096"/>
                    <a:pt x="783" y="6416"/>
                    <a:pt x="1006" y="6751"/>
                  </a:cubicBezTo>
                  <a:cubicBezTo>
                    <a:pt x="1182" y="6400"/>
                    <a:pt x="1485" y="6033"/>
                    <a:pt x="1485" y="5681"/>
                  </a:cubicBezTo>
                  <a:cubicBezTo>
                    <a:pt x="1485" y="4293"/>
                    <a:pt x="1389" y="2889"/>
                    <a:pt x="1293" y="1500"/>
                  </a:cubicBezTo>
                  <a:cubicBezTo>
                    <a:pt x="1278" y="1005"/>
                    <a:pt x="1182" y="495"/>
                    <a:pt x="1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21"/>
            <p:cNvSpPr/>
            <p:nvPr/>
          </p:nvSpPr>
          <p:spPr>
            <a:xfrm>
              <a:off x="7677979" y="162946"/>
              <a:ext cx="135841" cy="161898"/>
            </a:xfrm>
            <a:custGeom>
              <a:rect b="b" l="l" r="r" t="t"/>
              <a:pathLst>
                <a:path extrusionOk="0" h="3133" w="2618">
                  <a:moveTo>
                    <a:pt x="2617" y="0"/>
                  </a:moveTo>
                  <a:cubicBezTo>
                    <a:pt x="2107" y="0"/>
                    <a:pt x="1580" y="32"/>
                    <a:pt x="1053" y="96"/>
                  </a:cubicBezTo>
                  <a:cubicBezTo>
                    <a:pt x="750" y="128"/>
                    <a:pt x="271" y="303"/>
                    <a:pt x="255" y="447"/>
                  </a:cubicBezTo>
                  <a:cubicBezTo>
                    <a:pt x="160" y="1181"/>
                    <a:pt x="0" y="1995"/>
                    <a:pt x="239" y="2618"/>
                  </a:cubicBezTo>
                  <a:cubicBezTo>
                    <a:pt x="380" y="2970"/>
                    <a:pt x="891" y="3133"/>
                    <a:pt x="1430" y="3133"/>
                  </a:cubicBezTo>
                  <a:cubicBezTo>
                    <a:pt x="1867" y="3133"/>
                    <a:pt x="2324" y="3025"/>
                    <a:pt x="2617" y="2825"/>
                  </a:cubicBezTo>
                  <a:lnTo>
                    <a:pt x="261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21"/>
            <p:cNvSpPr/>
            <p:nvPr/>
          </p:nvSpPr>
          <p:spPr>
            <a:xfrm>
              <a:off x="2582745" y="-34189"/>
              <a:ext cx="198003" cy="93428"/>
            </a:xfrm>
            <a:custGeom>
              <a:rect b="b" l="l" r="r" t="t"/>
              <a:pathLst>
                <a:path extrusionOk="0" h="1808" w="3816">
                  <a:moveTo>
                    <a:pt x="1" y="1"/>
                  </a:moveTo>
                  <a:cubicBezTo>
                    <a:pt x="512" y="304"/>
                    <a:pt x="1038" y="575"/>
                    <a:pt x="1517" y="911"/>
                  </a:cubicBezTo>
                  <a:cubicBezTo>
                    <a:pt x="2327" y="1485"/>
                    <a:pt x="2794" y="1807"/>
                    <a:pt x="3095" y="1807"/>
                  </a:cubicBezTo>
                  <a:cubicBezTo>
                    <a:pt x="3489" y="1807"/>
                    <a:pt x="3598" y="1257"/>
                    <a:pt x="38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21"/>
            <p:cNvSpPr/>
            <p:nvPr/>
          </p:nvSpPr>
          <p:spPr>
            <a:xfrm>
              <a:off x="5406506" y="-75373"/>
              <a:ext cx="135893" cy="99009"/>
            </a:xfrm>
            <a:custGeom>
              <a:rect b="b" l="l" r="r" t="t"/>
              <a:pathLst>
                <a:path extrusionOk="0" h="1916" w="2619">
                  <a:moveTo>
                    <a:pt x="1" y="0"/>
                  </a:moveTo>
                  <a:lnTo>
                    <a:pt x="1" y="1915"/>
                  </a:lnTo>
                  <a:cubicBezTo>
                    <a:pt x="512" y="1803"/>
                    <a:pt x="942" y="1803"/>
                    <a:pt x="1182" y="1612"/>
                  </a:cubicBezTo>
                  <a:cubicBezTo>
                    <a:pt x="1708" y="1133"/>
                    <a:pt x="2139" y="543"/>
                    <a:pt x="26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21"/>
            <p:cNvSpPr/>
            <p:nvPr/>
          </p:nvSpPr>
          <p:spPr>
            <a:xfrm>
              <a:off x="7721823" y="-75373"/>
              <a:ext cx="91997" cy="114667"/>
            </a:xfrm>
            <a:custGeom>
              <a:rect b="b" l="l" r="r" t="t"/>
              <a:pathLst>
                <a:path extrusionOk="0" h="2219" w="1773">
                  <a:moveTo>
                    <a:pt x="958" y="0"/>
                  </a:moveTo>
                  <a:cubicBezTo>
                    <a:pt x="783" y="271"/>
                    <a:pt x="607" y="543"/>
                    <a:pt x="432" y="798"/>
                  </a:cubicBezTo>
                  <a:cubicBezTo>
                    <a:pt x="1" y="1372"/>
                    <a:pt x="208" y="1979"/>
                    <a:pt x="895" y="2154"/>
                  </a:cubicBezTo>
                  <a:cubicBezTo>
                    <a:pt x="1182" y="2202"/>
                    <a:pt x="1469" y="2218"/>
                    <a:pt x="1772" y="2218"/>
                  </a:cubicBezTo>
                  <a:lnTo>
                    <a:pt x="17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21"/>
            <p:cNvSpPr/>
            <p:nvPr/>
          </p:nvSpPr>
          <p:spPr>
            <a:xfrm>
              <a:off x="5187905" y="-75373"/>
              <a:ext cx="114308" cy="91568"/>
            </a:xfrm>
            <a:custGeom>
              <a:rect b="b" l="l" r="r" t="t"/>
              <a:pathLst>
                <a:path extrusionOk="0" h="1772" w="2203">
                  <a:moveTo>
                    <a:pt x="1" y="0"/>
                  </a:moveTo>
                  <a:cubicBezTo>
                    <a:pt x="256" y="590"/>
                    <a:pt x="511" y="1181"/>
                    <a:pt x="783" y="1771"/>
                  </a:cubicBezTo>
                  <a:lnTo>
                    <a:pt x="1134" y="1740"/>
                  </a:lnTo>
                  <a:lnTo>
                    <a:pt x="220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21"/>
            <p:cNvSpPr/>
            <p:nvPr/>
          </p:nvSpPr>
          <p:spPr>
            <a:xfrm>
              <a:off x="3801682" y="-44059"/>
              <a:ext cx="116851" cy="48833"/>
            </a:xfrm>
            <a:custGeom>
              <a:rect b="b" l="l" r="r" t="t"/>
              <a:pathLst>
                <a:path extrusionOk="0" h="945" w="2252">
                  <a:moveTo>
                    <a:pt x="1" y="0"/>
                  </a:moveTo>
                  <a:cubicBezTo>
                    <a:pt x="224" y="304"/>
                    <a:pt x="400" y="814"/>
                    <a:pt x="671" y="894"/>
                  </a:cubicBezTo>
                  <a:cubicBezTo>
                    <a:pt x="813" y="931"/>
                    <a:pt x="959" y="945"/>
                    <a:pt x="1109" y="945"/>
                  </a:cubicBezTo>
                  <a:cubicBezTo>
                    <a:pt x="1482" y="945"/>
                    <a:pt x="1875" y="855"/>
                    <a:pt x="2251" y="798"/>
                  </a:cubicBezTo>
                  <a:cubicBezTo>
                    <a:pt x="2251" y="527"/>
                    <a:pt x="2235" y="256"/>
                    <a:pt x="22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21"/>
            <p:cNvSpPr/>
            <p:nvPr/>
          </p:nvSpPr>
          <p:spPr>
            <a:xfrm>
              <a:off x="4404561" y="-75373"/>
              <a:ext cx="86133" cy="78391"/>
            </a:xfrm>
            <a:custGeom>
              <a:rect b="b" l="l" r="r" t="t"/>
              <a:pathLst>
                <a:path extrusionOk="0" h="1517" w="1660">
                  <a:moveTo>
                    <a:pt x="32" y="0"/>
                  </a:moveTo>
                  <a:cubicBezTo>
                    <a:pt x="0" y="160"/>
                    <a:pt x="0" y="335"/>
                    <a:pt x="32" y="495"/>
                  </a:cubicBezTo>
                  <a:cubicBezTo>
                    <a:pt x="144" y="846"/>
                    <a:pt x="287" y="1181"/>
                    <a:pt x="415" y="1516"/>
                  </a:cubicBezTo>
                  <a:cubicBezTo>
                    <a:pt x="798" y="1277"/>
                    <a:pt x="1213" y="1069"/>
                    <a:pt x="1516" y="766"/>
                  </a:cubicBezTo>
                  <a:cubicBezTo>
                    <a:pt x="1660" y="622"/>
                    <a:pt x="1612" y="271"/>
                    <a:pt x="16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21"/>
            <p:cNvSpPr/>
            <p:nvPr/>
          </p:nvSpPr>
          <p:spPr>
            <a:xfrm>
              <a:off x="3270927" y="-44059"/>
              <a:ext cx="82812" cy="47903"/>
            </a:xfrm>
            <a:custGeom>
              <a:rect b="b" l="l" r="r" t="t"/>
              <a:pathLst>
                <a:path extrusionOk="0" h="927" w="1596">
                  <a:moveTo>
                    <a:pt x="0" y="0"/>
                  </a:moveTo>
                  <a:cubicBezTo>
                    <a:pt x="223" y="304"/>
                    <a:pt x="463" y="623"/>
                    <a:pt x="702" y="926"/>
                  </a:cubicBezTo>
                  <a:lnTo>
                    <a:pt x="159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21"/>
            <p:cNvSpPr/>
            <p:nvPr/>
          </p:nvSpPr>
          <p:spPr>
            <a:xfrm>
              <a:off x="4367306" y="2598898"/>
              <a:ext cx="118459" cy="155232"/>
            </a:xfrm>
            <a:custGeom>
              <a:rect b="b" l="l" r="r" t="t"/>
              <a:pathLst>
                <a:path extrusionOk="0" h="3004" w="2283">
                  <a:moveTo>
                    <a:pt x="1078" y="0"/>
                  </a:moveTo>
                  <a:cubicBezTo>
                    <a:pt x="1053" y="0"/>
                    <a:pt x="1029" y="1"/>
                    <a:pt x="1005" y="3"/>
                  </a:cubicBezTo>
                  <a:cubicBezTo>
                    <a:pt x="686" y="51"/>
                    <a:pt x="303" y="162"/>
                    <a:pt x="112" y="386"/>
                  </a:cubicBezTo>
                  <a:cubicBezTo>
                    <a:pt x="0" y="545"/>
                    <a:pt x="80" y="1008"/>
                    <a:pt x="223" y="1216"/>
                  </a:cubicBezTo>
                  <a:cubicBezTo>
                    <a:pt x="575" y="1631"/>
                    <a:pt x="942" y="2014"/>
                    <a:pt x="1341" y="2381"/>
                  </a:cubicBezTo>
                  <a:lnTo>
                    <a:pt x="894" y="2668"/>
                  </a:lnTo>
                  <a:lnTo>
                    <a:pt x="1037" y="3003"/>
                  </a:lnTo>
                  <a:cubicBezTo>
                    <a:pt x="1277" y="2875"/>
                    <a:pt x="1676" y="2812"/>
                    <a:pt x="1756" y="2604"/>
                  </a:cubicBezTo>
                  <a:cubicBezTo>
                    <a:pt x="1995" y="1998"/>
                    <a:pt x="2170" y="1359"/>
                    <a:pt x="2250" y="705"/>
                  </a:cubicBezTo>
                  <a:cubicBezTo>
                    <a:pt x="2282" y="561"/>
                    <a:pt x="1931" y="322"/>
                    <a:pt x="1708" y="194"/>
                  </a:cubicBezTo>
                  <a:cubicBezTo>
                    <a:pt x="1521" y="65"/>
                    <a:pt x="1295" y="0"/>
                    <a:pt x="107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21"/>
            <p:cNvSpPr/>
            <p:nvPr/>
          </p:nvSpPr>
          <p:spPr>
            <a:xfrm>
              <a:off x="3649341" y="1917321"/>
              <a:ext cx="650929" cy="443423"/>
            </a:xfrm>
            <a:custGeom>
              <a:rect b="b" l="l" r="r" t="t"/>
              <a:pathLst>
                <a:path extrusionOk="0" h="8581" w="12545">
                  <a:moveTo>
                    <a:pt x="3712" y="0"/>
                  </a:moveTo>
                  <a:cubicBezTo>
                    <a:pt x="3196" y="0"/>
                    <a:pt x="2671" y="236"/>
                    <a:pt x="2027" y="697"/>
                  </a:cubicBezTo>
                  <a:cubicBezTo>
                    <a:pt x="1756" y="888"/>
                    <a:pt x="1453" y="1032"/>
                    <a:pt x="1165" y="1191"/>
                  </a:cubicBezTo>
                  <a:cubicBezTo>
                    <a:pt x="272" y="1718"/>
                    <a:pt x="0" y="2787"/>
                    <a:pt x="639" y="3585"/>
                  </a:cubicBezTo>
                  <a:cubicBezTo>
                    <a:pt x="1373" y="4495"/>
                    <a:pt x="2011" y="5628"/>
                    <a:pt x="2969" y="6155"/>
                  </a:cubicBezTo>
                  <a:cubicBezTo>
                    <a:pt x="4724" y="7144"/>
                    <a:pt x="6687" y="7751"/>
                    <a:pt x="8682" y="8580"/>
                  </a:cubicBezTo>
                  <a:cubicBezTo>
                    <a:pt x="9273" y="8325"/>
                    <a:pt x="10071" y="8213"/>
                    <a:pt x="10454" y="7735"/>
                  </a:cubicBezTo>
                  <a:cubicBezTo>
                    <a:pt x="11108" y="6969"/>
                    <a:pt x="11475" y="5963"/>
                    <a:pt x="11970" y="5069"/>
                  </a:cubicBezTo>
                  <a:cubicBezTo>
                    <a:pt x="12544" y="4000"/>
                    <a:pt x="12273" y="2915"/>
                    <a:pt x="11443" y="2165"/>
                  </a:cubicBezTo>
                  <a:cubicBezTo>
                    <a:pt x="10326" y="1143"/>
                    <a:pt x="8858" y="1175"/>
                    <a:pt x="7565" y="713"/>
                  </a:cubicBezTo>
                  <a:cubicBezTo>
                    <a:pt x="7527" y="701"/>
                    <a:pt x="7485" y="696"/>
                    <a:pt x="7441" y="696"/>
                  </a:cubicBezTo>
                  <a:cubicBezTo>
                    <a:pt x="7244" y="696"/>
                    <a:pt x="6997" y="800"/>
                    <a:pt x="6815" y="904"/>
                  </a:cubicBezTo>
                  <a:cubicBezTo>
                    <a:pt x="6599" y="1037"/>
                    <a:pt x="6404" y="1097"/>
                    <a:pt x="6215" y="1097"/>
                  </a:cubicBezTo>
                  <a:cubicBezTo>
                    <a:pt x="5930" y="1097"/>
                    <a:pt x="5661" y="959"/>
                    <a:pt x="5363" y="729"/>
                  </a:cubicBezTo>
                  <a:cubicBezTo>
                    <a:pt x="4746" y="240"/>
                    <a:pt x="4233" y="0"/>
                    <a:pt x="37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21"/>
            <p:cNvSpPr/>
            <p:nvPr/>
          </p:nvSpPr>
          <p:spPr>
            <a:xfrm>
              <a:off x="3574001" y="361838"/>
              <a:ext cx="433105" cy="663042"/>
            </a:xfrm>
            <a:custGeom>
              <a:rect b="b" l="l" r="r" t="t"/>
              <a:pathLst>
                <a:path extrusionOk="0" h="12831" w="8347">
                  <a:moveTo>
                    <a:pt x="2953" y="0"/>
                  </a:moveTo>
                  <a:cubicBezTo>
                    <a:pt x="2664" y="0"/>
                    <a:pt x="2404" y="195"/>
                    <a:pt x="2218" y="556"/>
                  </a:cubicBezTo>
                  <a:cubicBezTo>
                    <a:pt x="1867" y="1226"/>
                    <a:pt x="1596" y="1944"/>
                    <a:pt x="1389" y="2663"/>
                  </a:cubicBezTo>
                  <a:cubicBezTo>
                    <a:pt x="990" y="4115"/>
                    <a:pt x="734" y="5583"/>
                    <a:pt x="287" y="7003"/>
                  </a:cubicBezTo>
                  <a:cubicBezTo>
                    <a:pt x="16" y="7929"/>
                    <a:pt x="0" y="8631"/>
                    <a:pt x="654" y="9397"/>
                  </a:cubicBezTo>
                  <a:cubicBezTo>
                    <a:pt x="1404" y="10275"/>
                    <a:pt x="1963" y="11312"/>
                    <a:pt x="2681" y="12206"/>
                  </a:cubicBezTo>
                  <a:cubicBezTo>
                    <a:pt x="2910" y="12511"/>
                    <a:pt x="3386" y="12831"/>
                    <a:pt x="3721" y="12831"/>
                  </a:cubicBezTo>
                  <a:cubicBezTo>
                    <a:pt x="3736" y="12831"/>
                    <a:pt x="3752" y="12830"/>
                    <a:pt x="3766" y="12829"/>
                  </a:cubicBezTo>
                  <a:cubicBezTo>
                    <a:pt x="5027" y="12669"/>
                    <a:pt x="7230" y="10068"/>
                    <a:pt x="7421" y="8807"/>
                  </a:cubicBezTo>
                  <a:cubicBezTo>
                    <a:pt x="7517" y="8025"/>
                    <a:pt x="7804" y="7259"/>
                    <a:pt x="7996" y="6493"/>
                  </a:cubicBezTo>
                  <a:cubicBezTo>
                    <a:pt x="8107" y="6078"/>
                    <a:pt x="8219" y="5663"/>
                    <a:pt x="8347" y="5168"/>
                  </a:cubicBezTo>
                  <a:cubicBezTo>
                    <a:pt x="8283" y="4993"/>
                    <a:pt x="8235" y="4753"/>
                    <a:pt x="8091" y="4610"/>
                  </a:cubicBezTo>
                  <a:cubicBezTo>
                    <a:pt x="6607" y="3157"/>
                    <a:pt x="5123" y="1737"/>
                    <a:pt x="3607" y="317"/>
                  </a:cubicBezTo>
                  <a:cubicBezTo>
                    <a:pt x="3386" y="102"/>
                    <a:pt x="3162" y="0"/>
                    <a:pt x="29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21"/>
            <p:cNvSpPr/>
            <p:nvPr/>
          </p:nvSpPr>
          <p:spPr>
            <a:xfrm>
              <a:off x="5412318" y="143930"/>
              <a:ext cx="511818" cy="469312"/>
            </a:xfrm>
            <a:custGeom>
              <a:rect b="b" l="l" r="r" t="t"/>
              <a:pathLst>
                <a:path extrusionOk="0" h="9082" w="9864">
                  <a:moveTo>
                    <a:pt x="3192" y="1"/>
                  </a:moveTo>
                  <a:cubicBezTo>
                    <a:pt x="2981" y="1"/>
                    <a:pt x="2758" y="74"/>
                    <a:pt x="2522" y="225"/>
                  </a:cubicBezTo>
                  <a:cubicBezTo>
                    <a:pt x="2107" y="496"/>
                    <a:pt x="1644" y="719"/>
                    <a:pt x="1261" y="1038"/>
                  </a:cubicBezTo>
                  <a:cubicBezTo>
                    <a:pt x="1054" y="1230"/>
                    <a:pt x="814" y="1597"/>
                    <a:pt x="846" y="1852"/>
                  </a:cubicBezTo>
                  <a:cubicBezTo>
                    <a:pt x="1038" y="3257"/>
                    <a:pt x="751" y="4550"/>
                    <a:pt x="224" y="5842"/>
                  </a:cubicBezTo>
                  <a:cubicBezTo>
                    <a:pt x="1" y="6417"/>
                    <a:pt x="96" y="6800"/>
                    <a:pt x="799" y="7055"/>
                  </a:cubicBezTo>
                  <a:cubicBezTo>
                    <a:pt x="1804" y="7438"/>
                    <a:pt x="2746" y="8013"/>
                    <a:pt x="3735" y="8475"/>
                  </a:cubicBezTo>
                  <a:cubicBezTo>
                    <a:pt x="4310" y="8731"/>
                    <a:pt x="4916" y="8906"/>
                    <a:pt x="5379" y="9082"/>
                  </a:cubicBezTo>
                  <a:cubicBezTo>
                    <a:pt x="6879" y="8827"/>
                    <a:pt x="8220" y="8667"/>
                    <a:pt x="9193" y="7470"/>
                  </a:cubicBezTo>
                  <a:cubicBezTo>
                    <a:pt x="9720" y="6832"/>
                    <a:pt x="9863" y="6305"/>
                    <a:pt x="9321" y="5635"/>
                  </a:cubicBezTo>
                  <a:cubicBezTo>
                    <a:pt x="8954" y="5172"/>
                    <a:pt x="8698" y="4629"/>
                    <a:pt x="8363" y="4135"/>
                  </a:cubicBezTo>
                  <a:cubicBezTo>
                    <a:pt x="8060" y="3688"/>
                    <a:pt x="7821" y="3033"/>
                    <a:pt x="7406" y="2890"/>
                  </a:cubicBezTo>
                  <a:cubicBezTo>
                    <a:pt x="6033" y="2363"/>
                    <a:pt x="5012" y="1453"/>
                    <a:pt x="4038" y="432"/>
                  </a:cubicBezTo>
                  <a:cubicBezTo>
                    <a:pt x="3775" y="150"/>
                    <a:pt x="3495" y="1"/>
                    <a:pt x="31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21"/>
            <p:cNvSpPr/>
            <p:nvPr/>
          </p:nvSpPr>
          <p:spPr>
            <a:xfrm>
              <a:off x="6879692" y="1081705"/>
              <a:ext cx="507667" cy="539384"/>
            </a:xfrm>
            <a:custGeom>
              <a:rect b="b" l="l" r="r" t="t"/>
              <a:pathLst>
                <a:path extrusionOk="0" h="10438" w="9784">
                  <a:moveTo>
                    <a:pt x="4513" y="1"/>
                  </a:moveTo>
                  <a:cubicBezTo>
                    <a:pt x="3472" y="1"/>
                    <a:pt x="2446" y="349"/>
                    <a:pt x="1804" y="1052"/>
                  </a:cubicBezTo>
                  <a:cubicBezTo>
                    <a:pt x="1500" y="1339"/>
                    <a:pt x="1149" y="1579"/>
                    <a:pt x="766" y="1770"/>
                  </a:cubicBezTo>
                  <a:cubicBezTo>
                    <a:pt x="96" y="2137"/>
                    <a:pt x="0" y="2648"/>
                    <a:pt x="367" y="3286"/>
                  </a:cubicBezTo>
                  <a:cubicBezTo>
                    <a:pt x="511" y="3510"/>
                    <a:pt x="750" y="3669"/>
                    <a:pt x="862" y="3909"/>
                  </a:cubicBezTo>
                  <a:cubicBezTo>
                    <a:pt x="1387" y="5134"/>
                    <a:pt x="1899" y="5569"/>
                    <a:pt x="2633" y="5569"/>
                  </a:cubicBezTo>
                  <a:cubicBezTo>
                    <a:pt x="3037" y="5569"/>
                    <a:pt x="3508" y="5437"/>
                    <a:pt x="4086" y="5233"/>
                  </a:cubicBezTo>
                  <a:cubicBezTo>
                    <a:pt x="4261" y="5170"/>
                    <a:pt x="4417" y="5137"/>
                    <a:pt x="4556" y="5137"/>
                  </a:cubicBezTo>
                  <a:cubicBezTo>
                    <a:pt x="4910" y="5137"/>
                    <a:pt x="5161" y="5356"/>
                    <a:pt x="5379" y="5872"/>
                  </a:cubicBezTo>
                  <a:cubicBezTo>
                    <a:pt x="5794" y="6829"/>
                    <a:pt x="6480" y="7659"/>
                    <a:pt x="7198" y="8776"/>
                  </a:cubicBezTo>
                  <a:cubicBezTo>
                    <a:pt x="7054" y="8984"/>
                    <a:pt x="6943" y="9207"/>
                    <a:pt x="6863" y="9431"/>
                  </a:cubicBezTo>
                  <a:cubicBezTo>
                    <a:pt x="6783" y="9638"/>
                    <a:pt x="6783" y="9862"/>
                    <a:pt x="6879" y="10069"/>
                  </a:cubicBezTo>
                  <a:cubicBezTo>
                    <a:pt x="7062" y="10322"/>
                    <a:pt x="7406" y="10437"/>
                    <a:pt x="7772" y="10437"/>
                  </a:cubicBezTo>
                  <a:cubicBezTo>
                    <a:pt x="8328" y="10437"/>
                    <a:pt x="8933" y="10171"/>
                    <a:pt x="9097" y="9718"/>
                  </a:cubicBezTo>
                  <a:cubicBezTo>
                    <a:pt x="9336" y="9032"/>
                    <a:pt x="9624" y="8329"/>
                    <a:pt x="9704" y="7611"/>
                  </a:cubicBezTo>
                  <a:cubicBezTo>
                    <a:pt x="9783" y="6957"/>
                    <a:pt x="9608" y="6287"/>
                    <a:pt x="9528" y="5616"/>
                  </a:cubicBezTo>
                  <a:cubicBezTo>
                    <a:pt x="9464" y="5233"/>
                    <a:pt x="9257" y="4834"/>
                    <a:pt x="9321" y="4467"/>
                  </a:cubicBezTo>
                  <a:cubicBezTo>
                    <a:pt x="9624" y="2903"/>
                    <a:pt x="9624" y="2855"/>
                    <a:pt x="8251" y="2010"/>
                  </a:cubicBezTo>
                  <a:cubicBezTo>
                    <a:pt x="7964" y="1786"/>
                    <a:pt x="7693" y="1531"/>
                    <a:pt x="7485" y="1228"/>
                  </a:cubicBezTo>
                  <a:cubicBezTo>
                    <a:pt x="6795" y="413"/>
                    <a:pt x="5646" y="1"/>
                    <a:pt x="45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21"/>
            <p:cNvSpPr/>
            <p:nvPr/>
          </p:nvSpPr>
          <p:spPr>
            <a:xfrm>
              <a:off x="6425055" y="272598"/>
              <a:ext cx="353665" cy="540831"/>
            </a:xfrm>
            <a:custGeom>
              <a:rect b="b" l="l" r="r" t="t"/>
              <a:pathLst>
                <a:path extrusionOk="0" h="10466" w="6816">
                  <a:moveTo>
                    <a:pt x="2570" y="1"/>
                  </a:moveTo>
                  <a:cubicBezTo>
                    <a:pt x="1246" y="160"/>
                    <a:pt x="1006" y="400"/>
                    <a:pt x="878" y="1677"/>
                  </a:cubicBezTo>
                  <a:cubicBezTo>
                    <a:pt x="767" y="2810"/>
                    <a:pt x="623" y="3943"/>
                    <a:pt x="495" y="5076"/>
                  </a:cubicBezTo>
                  <a:cubicBezTo>
                    <a:pt x="352" y="6400"/>
                    <a:pt x="224" y="7725"/>
                    <a:pt x="81" y="9066"/>
                  </a:cubicBezTo>
                  <a:cubicBezTo>
                    <a:pt x="1" y="9768"/>
                    <a:pt x="320" y="10326"/>
                    <a:pt x="942" y="10454"/>
                  </a:cubicBezTo>
                  <a:cubicBezTo>
                    <a:pt x="977" y="10462"/>
                    <a:pt x="1013" y="10466"/>
                    <a:pt x="1050" y="10466"/>
                  </a:cubicBezTo>
                  <a:cubicBezTo>
                    <a:pt x="1392" y="10466"/>
                    <a:pt x="1837" y="10156"/>
                    <a:pt x="2139" y="9911"/>
                  </a:cubicBezTo>
                  <a:cubicBezTo>
                    <a:pt x="2618" y="9512"/>
                    <a:pt x="2985" y="8970"/>
                    <a:pt x="3416" y="8507"/>
                  </a:cubicBezTo>
                  <a:cubicBezTo>
                    <a:pt x="4006" y="7885"/>
                    <a:pt x="4820" y="7374"/>
                    <a:pt x="5140" y="6640"/>
                  </a:cubicBezTo>
                  <a:cubicBezTo>
                    <a:pt x="5794" y="5172"/>
                    <a:pt x="6193" y="3608"/>
                    <a:pt x="6656" y="2075"/>
                  </a:cubicBezTo>
                  <a:cubicBezTo>
                    <a:pt x="6815" y="1501"/>
                    <a:pt x="6608" y="1006"/>
                    <a:pt x="5954" y="831"/>
                  </a:cubicBezTo>
                  <a:cubicBezTo>
                    <a:pt x="4836" y="543"/>
                    <a:pt x="3703" y="272"/>
                    <a:pt x="25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21"/>
            <p:cNvSpPr/>
            <p:nvPr/>
          </p:nvSpPr>
          <p:spPr>
            <a:xfrm>
              <a:off x="5178824" y="844264"/>
              <a:ext cx="446388" cy="346274"/>
            </a:xfrm>
            <a:custGeom>
              <a:rect b="b" l="l" r="r" t="t"/>
              <a:pathLst>
                <a:path extrusionOk="0" h="6701" w="8603">
                  <a:moveTo>
                    <a:pt x="5907" y="0"/>
                  </a:moveTo>
                  <a:cubicBezTo>
                    <a:pt x="4333" y="0"/>
                    <a:pt x="2937" y="813"/>
                    <a:pt x="1436" y="1131"/>
                  </a:cubicBezTo>
                  <a:cubicBezTo>
                    <a:pt x="1101" y="1210"/>
                    <a:pt x="814" y="1530"/>
                    <a:pt x="559" y="1785"/>
                  </a:cubicBezTo>
                  <a:cubicBezTo>
                    <a:pt x="32" y="2312"/>
                    <a:pt x="0" y="3572"/>
                    <a:pt x="527" y="4083"/>
                  </a:cubicBezTo>
                  <a:cubicBezTo>
                    <a:pt x="2266" y="5727"/>
                    <a:pt x="4405" y="6445"/>
                    <a:pt x="6288" y="6700"/>
                  </a:cubicBezTo>
                  <a:cubicBezTo>
                    <a:pt x="8171" y="6700"/>
                    <a:pt x="8602" y="6445"/>
                    <a:pt x="8602" y="5025"/>
                  </a:cubicBezTo>
                  <a:cubicBezTo>
                    <a:pt x="8586" y="3700"/>
                    <a:pt x="8283" y="2344"/>
                    <a:pt x="7996" y="1019"/>
                  </a:cubicBezTo>
                  <a:cubicBezTo>
                    <a:pt x="7836" y="253"/>
                    <a:pt x="7102" y="109"/>
                    <a:pt x="6416" y="29"/>
                  </a:cubicBezTo>
                  <a:cubicBezTo>
                    <a:pt x="6244" y="10"/>
                    <a:pt x="6075" y="0"/>
                    <a:pt x="590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21"/>
            <p:cNvSpPr/>
            <p:nvPr/>
          </p:nvSpPr>
          <p:spPr>
            <a:xfrm>
              <a:off x="3459693" y="1451276"/>
              <a:ext cx="428228" cy="394487"/>
            </a:xfrm>
            <a:custGeom>
              <a:rect b="b" l="l" r="r" t="t"/>
              <a:pathLst>
                <a:path extrusionOk="0" h="7634" w="8253">
                  <a:moveTo>
                    <a:pt x="3915" y="0"/>
                  </a:moveTo>
                  <a:cubicBezTo>
                    <a:pt x="2885" y="0"/>
                    <a:pt x="1746" y="784"/>
                    <a:pt x="1469" y="1832"/>
                  </a:cubicBezTo>
                  <a:cubicBezTo>
                    <a:pt x="1405" y="2135"/>
                    <a:pt x="1261" y="2390"/>
                    <a:pt x="1038" y="2598"/>
                  </a:cubicBezTo>
                  <a:cubicBezTo>
                    <a:pt x="384" y="3077"/>
                    <a:pt x="1" y="3619"/>
                    <a:pt x="160" y="4401"/>
                  </a:cubicBezTo>
                  <a:cubicBezTo>
                    <a:pt x="192" y="5822"/>
                    <a:pt x="320" y="5949"/>
                    <a:pt x="1676" y="6189"/>
                  </a:cubicBezTo>
                  <a:cubicBezTo>
                    <a:pt x="2043" y="6268"/>
                    <a:pt x="2395" y="6364"/>
                    <a:pt x="2746" y="6460"/>
                  </a:cubicBezTo>
                  <a:cubicBezTo>
                    <a:pt x="4198" y="6843"/>
                    <a:pt x="5634" y="7258"/>
                    <a:pt x="7087" y="7593"/>
                  </a:cubicBezTo>
                  <a:cubicBezTo>
                    <a:pt x="7202" y="7620"/>
                    <a:pt x="7316" y="7634"/>
                    <a:pt x="7423" y="7634"/>
                  </a:cubicBezTo>
                  <a:cubicBezTo>
                    <a:pt x="7895" y="7634"/>
                    <a:pt x="8253" y="7365"/>
                    <a:pt x="8188" y="6715"/>
                  </a:cubicBezTo>
                  <a:cubicBezTo>
                    <a:pt x="8028" y="4736"/>
                    <a:pt x="7789" y="2789"/>
                    <a:pt x="6017" y="1465"/>
                  </a:cubicBezTo>
                  <a:cubicBezTo>
                    <a:pt x="5570" y="1146"/>
                    <a:pt x="5299" y="571"/>
                    <a:pt x="4852" y="268"/>
                  </a:cubicBezTo>
                  <a:cubicBezTo>
                    <a:pt x="4574" y="84"/>
                    <a:pt x="4250" y="0"/>
                    <a:pt x="391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7" name="Google Shape;8817;p21"/>
            <p:cNvSpPr/>
            <p:nvPr/>
          </p:nvSpPr>
          <p:spPr>
            <a:xfrm>
              <a:off x="2969461" y="890667"/>
              <a:ext cx="433987" cy="417844"/>
            </a:xfrm>
            <a:custGeom>
              <a:rect b="b" l="l" r="r" t="t"/>
              <a:pathLst>
                <a:path extrusionOk="0" h="8086" w="8364">
                  <a:moveTo>
                    <a:pt x="3398" y="0"/>
                  </a:moveTo>
                  <a:cubicBezTo>
                    <a:pt x="3078" y="0"/>
                    <a:pt x="2767" y="162"/>
                    <a:pt x="2522" y="488"/>
                  </a:cubicBezTo>
                  <a:cubicBezTo>
                    <a:pt x="2187" y="967"/>
                    <a:pt x="1900" y="1477"/>
                    <a:pt x="1645" y="2020"/>
                  </a:cubicBezTo>
                  <a:cubicBezTo>
                    <a:pt x="1373" y="2547"/>
                    <a:pt x="1150" y="3089"/>
                    <a:pt x="895" y="3616"/>
                  </a:cubicBezTo>
                  <a:cubicBezTo>
                    <a:pt x="559" y="4286"/>
                    <a:pt x="224" y="4957"/>
                    <a:pt x="1" y="5403"/>
                  </a:cubicBezTo>
                  <a:cubicBezTo>
                    <a:pt x="81" y="6042"/>
                    <a:pt x="129" y="6361"/>
                    <a:pt x="160" y="6696"/>
                  </a:cubicBezTo>
                  <a:cubicBezTo>
                    <a:pt x="251" y="7635"/>
                    <a:pt x="598" y="8085"/>
                    <a:pt x="1248" y="8085"/>
                  </a:cubicBezTo>
                  <a:cubicBezTo>
                    <a:pt x="1515" y="8085"/>
                    <a:pt x="1832" y="8010"/>
                    <a:pt x="2203" y="7861"/>
                  </a:cubicBezTo>
                  <a:cubicBezTo>
                    <a:pt x="3560" y="7319"/>
                    <a:pt x="4900" y="6680"/>
                    <a:pt x="6321" y="6377"/>
                  </a:cubicBezTo>
                  <a:cubicBezTo>
                    <a:pt x="7486" y="6138"/>
                    <a:pt x="7837" y="5324"/>
                    <a:pt x="8268" y="4494"/>
                  </a:cubicBezTo>
                  <a:cubicBezTo>
                    <a:pt x="8363" y="4254"/>
                    <a:pt x="8316" y="3983"/>
                    <a:pt x="8172" y="3776"/>
                  </a:cubicBezTo>
                  <a:cubicBezTo>
                    <a:pt x="6847" y="2579"/>
                    <a:pt x="5507" y="1414"/>
                    <a:pt x="4118" y="280"/>
                  </a:cubicBezTo>
                  <a:cubicBezTo>
                    <a:pt x="3891" y="94"/>
                    <a:pt x="3642" y="0"/>
                    <a:pt x="33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8" name="Google Shape;8818;p21"/>
            <p:cNvSpPr/>
            <p:nvPr/>
          </p:nvSpPr>
          <p:spPr>
            <a:xfrm>
              <a:off x="3073807" y="358170"/>
              <a:ext cx="385109" cy="381775"/>
            </a:xfrm>
            <a:custGeom>
              <a:rect b="b" l="l" r="r" t="t"/>
              <a:pathLst>
                <a:path extrusionOk="0" h="7388" w="7422">
                  <a:moveTo>
                    <a:pt x="3240" y="0"/>
                  </a:moveTo>
                  <a:cubicBezTo>
                    <a:pt x="2737" y="0"/>
                    <a:pt x="2280" y="145"/>
                    <a:pt x="2043" y="467"/>
                  </a:cubicBezTo>
                  <a:cubicBezTo>
                    <a:pt x="1166" y="1728"/>
                    <a:pt x="1" y="2893"/>
                    <a:pt x="49" y="4681"/>
                  </a:cubicBezTo>
                  <a:cubicBezTo>
                    <a:pt x="208" y="5287"/>
                    <a:pt x="400" y="5878"/>
                    <a:pt x="495" y="6484"/>
                  </a:cubicBezTo>
                  <a:cubicBezTo>
                    <a:pt x="624" y="7147"/>
                    <a:pt x="924" y="7387"/>
                    <a:pt x="1343" y="7387"/>
                  </a:cubicBezTo>
                  <a:cubicBezTo>
                    <a:pt x="1550" y="7387"/>
                    <a:pt x="1785" y="7329"/>
                    <a:pt x="2043" y="7234"/>
                  </a:cubicBezTo>
                  <a:cubicBezTo>
                    <a:pt x="3863" y="6596"/>
                    <a:pt x="5491" y="5718"/>
                    <a:pt x="6767" y="4218"/>
                  </a:cubicBezTo>
                  <a:cubicBezTo>
                    <a:pt x="7422" y="3436"/>
                    <a:pt x="7246" y="1904"/>
                    <a:pt x="6368" y="1393"/>
                  </a:cubicBezTo>
                  <a:cubicBezTo>
                    <a:pt x="5810" y="1074"/>
                    <a:pt x="5267" y="755"/>
                    <a:pt x="4741" y="419"/>
                  </a:cubicBezTo>
                  <a:cubicBezTo>
                    <a:pt x="4320" y="153"/>
                    <a:pt x="3756" y="0"/>
                    <a:pt x="324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21"/>
            <p:cNvSpPr/>
            <p:nvPr/>
          </p:nvSpPr>
          <p:spPr>
            <a:xfrm>
              <a:off x="5687269" y="1202725"/>
              <a:ext cx="370165" cy="368598"/>
            </a:xfrm>
            <a:custGeom>
              <a:rect b="b" l="l" r="r" t="t"/>
              <a:pathLst>
                <a:path extrusionOk="0" h="7133" w="7134">
                  <a:moveTo>
                    <a:pt x="2917" y="0"/>
                  </a:moveTo>
                  <a:cubicBezTo>
                    <a:pt x="2246" y="0"/>
                    <a:pt x="1694" y="370"/>
                    <a:pt x="1404" y="1104"/>
                  </a:cubicBezTo>
                  <a:cubicBezTo>
                    <a:pt x="1325" y="1311"/>
                    <a:pt x="1197" y="1503"/>
                    <a:pt x="1037" y="1663"/>
                  </a:cubicBezTo>
                  <a:cubicBezTo>
                    <a:pt x="96" y="2508"/>
                    <a:pt x="0" y="3913"/>
                    <a:pt x="926" y="4775"/>
                  </a:cubicBezTo>
                  <a:cubicBezTo>
                    <a:pt x="1580" y="5381"/>
                    <a:pt x="2346" y="5844"/>
                    <a:pt x="2968" y="6450"/>
                  </a:cubicBezTo>
                  <a:cubicBezTo>
                    <a:pt x="3417" y="6890"/>
                    <a:pt x="3938" y="7132"/>
                    <a:pt x="4461" y="7132"/>
                  </a:cubicBezTo>
                  <a:cubicBezTo>
                    <a:pt x="4832" y="7132"/>
                    <a:pt x="5204" y="7011"/>
                    <a:pt x="5554" y="6754"/>
                  </a:cubicBezTo>
                  <a:cubicBezTo>
                    <a:pt x="6687" y="5924"/>
                    <a:pt x="7134" y="4471"/>
                    <a:pt x="6687" y="3163"/>
                  </a:cubicBezTo>
                  <a:cubicBezTo>
                    <a:pt x="6607" y="2875"/>
                    <a:pt x="6559" y="2604"/>
                    <a:pt x="6527" y="2317"/>
                  </a:cubicBezTo>
                  <a:cubicBezTo>
                    <a:pt x="6575" y="1120"/>
                    <a:pt x="6256" y="689"/>
                    <a:pt x="5602" y="609"/>
                  </a:cubicBezTo>
                  <a:cubicBezTo>
                    <a:pt x="4995" y="577"/>
                    <a:pt x="4405" y="434"/>
                    <a:pt x="3846" y="210"/>
                  </a:cubicBezTo>
                  <a:cubicBezTo>
                    <a:pt x="3522" y="70"/>
                    <a:pt x="3208" y="0"/>
                    <a:pt x="29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21"/>
            <p:cNvSpPr/>
            <p:nvPr/>
          </p:nvSpPr>
          <p:spPr>
            <a:xfrm>
              <a:off x="5772519" y="1965688"/>
              <a:ext cx="312259" cy="386012"/>
            </a:xfrm>
            <a:custGeom>
              <a:rect b="b" l="l" r="r" t="t"/>
              <a:pathLst>
                <a:path extrusionOk="0" h="7470" w="6018">
                  <a:moveTo>
                    <a:pt x="921" y="1"/>
                  </a:moveTo>
                  <a:cubicBezTo>
                    <a:pt x="263" y="1"/>
                    <a:pt x="107" y="352"/>
                    <a:pt x="192" y="1021"/>
                  </a:cubicBezTo>
                  <a:cubicBezTo>
                    <a:pt x="256" y="1564"/>
                    <a:pt x="512" y="2170"/>
                    <a:pt x="384" y="2665"/>
                  </a:cubicBezTo>
                  <a:cubicBezTo>
                    <a:pt x="1" y="4181"/>
                    <a:pt x="224" y="5618"/>
                    <a:pt x="735" y="7054"/>
                  </a:cubicBezTo>
                  <a:cubicBezTo>
                    <a:pt x="1278" y="7182"/>
                    <a:pt x="1820" y="7325"/>
                    <a:pt x="2379" y="7421"/>
                  </a:cubicBezTo>
                  <a:cubicBezTo>
                    <a:pt x="2548" y="7454"/>
                    <a:pt x="2722" y="7470"/>
                    <a:pt x="2897" y="7470"/>
                  </a:cubicBezTo>
                  <a:cubicBezTo>
                    <a:pt x="3826" y="7470"/>
                    <a:pt x="4772" y="7017"/>
                    <a:pt x="5108" y="6224"/>
                  </a:cubicBezTo>
                  <a:cubicBezTo>
                    <a:pt x="5507" y="5235"/>
                    <a:pt x="5778" y="4197"/>
                    <a:pt x="5906" y="3144"/>
                  </a:cubicBezTo>
                  <a:cubicBezTo>
                    <a:pt x="6017" y="2059"/>
                    <a:pt x="5235" y="766"/>
                    <a:pt x="4342" y="766"/>
                  </a:cubicBezTo>
                  <a:cubicBezTo>
                    <a:pt x="4327" y="766"/>
                    <a:pt x="4312" y="766"/>
                    <a:pt x="4298" y="766"/>
                  </a:cubicBezTo>
                  <a:cubicBezTo>
                    <a:pt x="3154" y="766"/>
                    <a:pt x="2253" y="158"/>
                    <a:pt x="1182" y="16"/>
                  </a:cubicBezTo>
                  <a:cubicBezTo>
                    <a:pt x="1087" y="6"/>
                    <a:pt x="1000" y="1"/>
                    <a:pt x="9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21"/>
            <p:cNvSpPr/>
            <p:nvPr/>
          </p:nvSpPr>
          <p:spPr>
            <a:xfrm>
              <a:off x="1830845" y="1302611"/>
              <a:ext cx="395071" cy="356454"/>
            </a:xfrm>
            <a:custGeom>
              <a:rect b="b" l="l" r="r" t="t"/>
              <a:pathLst>
                <a:path extrusionOk="0" h="6898" w="7614">
                  <a:moveTo>
                    <a:pt x="3608" y="1"/>
                  </a:moveTo>
                  <a:cubicBezTo>
                    <a:pt x="2650" y="448"/>
                    <a:pt x="1597" y="799"/>
                    <a:pt x="719" y="1389"/>
                  </a:cubicBezTo>
                  <a:cubicBezTo>
                    <a:pt x="97" y="1804"/>
                    <a:pt x="1" y="2634"/>
                    <a:pt x="559" y="3257"/>
                  </a:cubicBezTo>
                  <a:cubicBezTo>
                    <a:pt x="1517" y="4358"/>
                    <a:pt x="2538" y="5427"/>
                    <a:pt x="3624" y="6416"/>
                  </a:cubicBezTo>
                  <a:cubicBezTo>
                    <a:pt x="3982" y="6739"/>
                    <a:pt x="4395" y="6897"/>
                    <a:pt x="4798" y="6897"/>
                  </a:cubicBezTo>
                  <a:cubicBezTo>
                    <a:pt x="5292" y="6897"/>
                    <a:pt x="5770" y="6659"/>
                    <a:pt x="6113" y="6193"/>
                  </a:cubicBezTo>
                  <a:cubicBezTo>
                    <a:pt x="6704" y="5411"/>
                    <a:pt x="7103" y="4485"/>
                    <a:pt x="7502" y="3576"/>
                  </a:cubicBezTo>
                  <a:cubicBezTo>
                    <a:pt x="7613" y="3272"/>
                    <a:pt x="7582" y="2921"/>
                    <a:pt x="7422" y="2634"/>
                  </a:cubicBezTo>
                  <a:cubicBezTo>
                    <a:pt x="6544" y="1309"/>
                    <a:pt x="5140" y="751"/>
                    <a:pt x="36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21"/>
            <p:cNvSpPr/>
            <p:nvPr/>
          </p:nvSpPr>
          <p:spPr>
            <a:xfrm>
              <a:off x="4350702" y="267844"/>
              <a:ext cx="539163" cy="258375"/>
            </a:xfrm>
            <a:custGeom>
              <a:rect b="b" l="l" r="r" t="t"/>
              <a:pathLst>
                <a:path extrusionOk="0" h="5000" w="10391">
                  <a:moveTo>
                    <a:pt x="3050" y="1"/>
                  </a:moveTo>
                  <a:cubicBezTo>
                    <a:pt x="2136" y="1"/>
                    <a:pt x="1137" y="598"/>
                    <a:pt x="192" y="923"/>
                  </a:cubicBezTo>
                  <a:cubicBezTo>
                    <a:pt x="113" y="971"/>
                    <a:pt x="81" y="1146"/>
                    <a:pt x="1" y="1322"/>
                  </a:cubicBezTo>
                  <a:lnTo>
                    <a:pt x="863" y="1529"/>
                  </a:lnTo>
                  <a:cubicBezTo>
                    <a:pt x="879" y="3987"/>
                    <a:pt x="1661" y="4051"/>
                    <a:pt x="3304" y="4386"/>
                  </a:cubicBezTo>
                  <a:cubicBezTo>
                    <a:pt x="3481" y="4424"/>
                    <a:pt x="3668" y="4432"/>
                    <a:pt x="3855" y="4432"/>
                  </a:cubicBezTo>
                  <a:cubicBezTo>
                    <a:pt x="3997" y="4432"/>
                    <a:pt x="4139" y="4428"/>
                    <a:pt x="4277" y="4428"/>
                  </a:cubicBezTo>
                  <a:cubicBezTo>
                    <a:pt x="4570" y="4428"/>
                    <a:pt x="4848" y="4448"/>
                    <a:pt x="5076" y="4577"/>
                  </a:cubicBezTo>
                  <a:cubicBezTo>
                    <a:pt x="5585" y="4867"/>
                    <a:pt x="6029" y="4999"/>
                    <a:pt x="6428" y="4999"/>
                  </a:cubicBezTo>
                  <a:cubicBezTo>
                    <a:pt x="7219" y="4999"/>
                    <a:pt x="7834" y="4479"/>
                    <a:pt x="8427" y="3620"/>
                  </a:cubicBezTo>
                  <a:cubicBezTo>
                    <a:pt x="8954" y="2870"/>
                    <a:pt x="9688" y="2263"/>
                    <a:pt x="10326" y="1577"/>
                  </a:cubicBezTo>
                  <a:cubicBezTo>
                    <a:pt x="10390" y="1513"/>
                    <a:pt x="10358" y="1354"/>
                    <a:pt x="10374" y="1130"/>
                  </a:cubicBezTo>
                  <a:lnTo>
                    <a:pt x="10374" y="1130"/>
                  </a:lnTo>
                  <a:lnTo>
                    <a:pt x="9784" y="1385"/>
                  </a:lnTo>
                  <a:lnTo>
                    <a:pt x="9784" y="827"/>
                  </a:lnTo>
                  <a:cubicBezTo>
                    <a:pt x="8363" y="731"/>
                    <a:pt x="7071" y="667"/>
                    <a:pt x="5778" y="540"/>
                  </a:cubicBezTo>
                  <a:cubicBezTo>
                    <a:pt x="4916" y="476"/>
                    <a:pt x="4054" y="109"/>
                    <a:pt x="3272" y="13"/>
                  </a:cubicBezTo>
                  <a:cubicBezTo>
                    <a:pt x="3199" y="5"/>
                    <a:pt x="3125" y="1"/>
                    <a:pt x="30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21"/>
            <p:cNvSpPr/>
            <p:nvPr/>
          </p:nvSpPr>
          <p:spPr>
            <a:xfrm>
              <a:off x="3858862" y="-61835"/>
              <a:ext cx="407421" cy="389009"/>
            </a:xfrm>
            <a:custGeom>
              <a:rect b="b" l="l" r="r" t="t"/>
              <a:pathLst>
                <a:path extrusionOk="0" h="7528" w="7852">
                  <a:moveTo>
                    <a:pt x="5171" y="0"/>
                  </a:moveTo>
                  <a:cubicBezTo>
                    <a:pt x="5045" y="0"/>
                    <a:pt x="4688" y="251"/>
                    <a:pt x="4501" y="424"/>
                  </a:cubicBezTo>
                  <a:cubicBezTo>
                    <a:pt x="3846" y="1047"/>
                    <a:pt x="3336" y="1877"/>
                    <a:pt x="2585" y="2291"/>
                  </a:cubicBezTo>
                  <a:cubicBezTo>
                    <a:pt x="1277" y="3026"/>
                    <a:pt x="942" y="4175"/>
                    <a:pt x="686" y="5691"/>
                  </a:cubicBezTo>
                  <a:lnTo>
                    <a:pt x="383" y="4813"/>
                  </a:lnTo>
                  <a:lnTo>
                    <a:pt x="383" y="4813"/>
                  </a:lnTo>
                  <a:cubicBezTo>
                    <a:pt x="0" y="6361"/>
                    <a:pt x="447" y="7430"/>
                    <a:pt x="1468" y="7510"/>
                  </a:cubicBezTo>
                  <a:cubicBezTo>
                    <a:pt x="1643" y="7521"/>
                    <a:pt x="1816" y="7527"/>
                    <a:pt x="1987" y="7527"/>
                  </a:cubicBezTo>
                  <a:cubicBezTo>
                    <a:pt x="3098" y="7527"/>
                    <a:pt x="4119" y="7258"/>
                    <a:pt x="4852" y="6138"/>
                  </a:cubicBezTo>
                  <a:cubicBezTo>
                    <a:pt x="5650" y="4925"/>
                    <a:pt x="6639" y="3824"/>
                    <a:pt x="7533" y="2659"/>
                  </a:cubicBezTo>
                  <a:cubicBezTo>
                    <a:pt x="7660" y="2499"/>
                    <a:pt x="7852" y="2132"/>
                    <a:pt x="7804" y="2100"/>
                  </a:cubicBezTo>
                  <a:cubicBezTo>
                    <a:pt x="6958" y="1366"/>
                    <a:pt x="6112" y="664"/>
                    <a:pt x="5203" y="9"/>
                  </a:cubicBezTo>
                  <a:cubicBezTo>
                    <a:pt x="5195" y="3"/>
                    <a:pt x="5184" y="0"/>
                    <a:pt x="51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21"/>
            <p:cNvSpPr/>
            <p:nvPr/>
          </p:nvSpPr>
          <p:spPr>
            <a:xfrm>
              <a:off x="1956724" y="330524"/>
              <a:ext cx="371878" cy="365704"/>
            </a:xfrm>
            <a:custGeom>
              <a:rect b="b" l="l" r="r" t="t"/>
              <a:pathLst>
                <a:path extrusionOk="0" h="7077" w="7167">
                  <a:moveTo>
                    <a:pt x="5705" y="1"/>
                  </a:moveTo>
                  <a:cubicBezTo>
                    <a:pt x="5444" y="1"/>
                    <a:pt x="5163" y="131"/>
                    <a:pt x="4884" y="396"/>
                  </a:cubicBezTo>
                  <a:cubicBezTo>
                    <a:pt x="3927" y="1338"/>
                    <a:pt x="2698" y="1960"/>
                    <a:pt x="1373" y="2151"/>
                  </a:cubicBezTo>
                  <a:cubicBezTo>
                    <a:pt x="144" y="2327"/>
                    <a:pt x="1" y="2822"/>
                    <a:pt x="719" y="3827"/>
                  </a:cubicBezTo>
                  <a:cubicBezTo>
                    <a:pt x="1293" y="4625"/>
                    <a:pt x="2634" y="4880"/>
                    <a:pt x="2490" y="6221"/>
                  </a:cubicBezTo>
                  <a:cubicBezTo>
                    <a:pt x="2474" y="6285"/>
                    <a:pt x="2618" y="6365"/>
                    <a:pt x="2698" y="6428"/>
                  </a:cubicBezTo>
                  <a:cubicBezTo>
                    <a:pt x="3240" y="6861"/>
                    <a:pt x="3814" y="7077"/>
                    <a:pt x="4352" y="7077"/>
                  </a:cubicBezTo>
                  <a:cubicBezTo>
                    <a:pt x="5145" y="7077"/>
                    <a:pt x="5861" y="6610"/>
                    <a:pt x="6289" y="5678"/>
                  </a:cubicBezTo>
                  <a:cubicBezTo>
                    <a:pt x="6735" y="4737"/>
                    <a:pt x="6895" y="3668"/>
                    <a:pt x="7166" y="2726"/>
                  </a:cubicBezTo>
                  <a:cubicBezTo>
                    <a:pt x="6959" y="1976"/>
                    <a:pt x="6863" y="1353"/>
                    <a:pt x="6624" y="763"/>
                  </a:cubicBezTo>
                  <a:cubicBezTo>
                    <a:pt x="6400" y="259"/>
                    <a:pt x="6072" y="1"/>
                    <a:pt x="57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21"/>
            <p:cNvSpPr/>
            <p:nvPr/>
          </p:nvSpPr>
          <p:spPr>
            <a:xfrm>
              <a:off x="6311629" y="1841981"/>
              <a:ext cx="328811" cy="443630"/>
            </a:xfrm>
            <a:custGeom>
              <a:rect b="b" l="l" r="r" t="t"/>
              <a:pathLst>
                <a:path extrusionOk="0" h="8585" w="6337">
                  <a:moveTo>
                    <a:pt x="3160" y="0"/>
                  </a:moveTo>
                  <a:cubicBezTo>
                    <a:pt x="2235" y="1165"/>
                    <a:pt x="1086" y="1899"/>
                    <a:pt x="575" y="3415"/>
                  </a:cubicBezTo>
                  <a:cubicBezTo>
                    <a:pt x="0" y="5139"/>
                    <a:pt x="304" y="6847"/>
                    <a:pt x="1500" y="8076"/>
                  </a:cubicBezTo>
                  <a:cubicBezTo>
                    <a:pt x="1830" y="8413"/>
                    <a:pt x="2051" y="8584"/>
                    <a:pt x="2240" y="8584"/>
                  </a:cubicBezTo>
                  <a:cubicBezTo>
                    <a:pt x="2454" y="8584"/>
                    <a:pt x="2627" y="8365"/>
                    <a:pt x="2873" y="7916"/>
                  </a:cubicBezTo>
                  <a:cubicBezTo>
                    <a:pt x="3671" y="6432"/>
                    <a:pt x="4501" y="4979"/>
                    <a:pt x="5347" y="3527"/>
                  </a:cubicBezTo>
                  <a:cubicBezTo>
                    <a:pt x="6336" y="1835"/>
                    <a:pt x="5809" y="591"/>
                    <a:pt x="3942" y="224"/>
                  </a:cubicBezTo>
                  <a:cubicBezTo>
                    <a:pt x="3687" y="160"/>
                    <a:pt x="3432" y="80"/>
                    <a:pt x="3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21"/>
            <p:cNvSpPr/>
            <p:nvPr/>
          </p:nvSpPr>
          <p:spPr>
            <a:xfrm>
              <a:off x="6854838" y="1453188"/>
              <a:ext cx="298146" cy="398414"/>
            </a:xfrm>
            <a:custGeom>
              <a:rect b="b" l="l" r="r" t="t"/>
              <a:pathLst>
                <a:path extrusionOk="0" h="7710" w="5746">
                  <a:moveTo>
                    <a:pt x="1811" y="0"/>
                  </a:moveTo>
                  <a:cubicBezTo>
                    <a:pt x="1529" y="0"/>
                    <a:pt x="1172" y="79"/>
                    <a:pt x="1118" y="215"/>
                  </a:cubicBezTo>
                  <a:cubicBezTo>
                    <a:pt x="751" y="1172"/>
                    <a:pt x="1" y="2321"/>
                    <a:pt x="256" y="3119"/>
                  </a:cubicBezTo>
                  <a:cubicBezTo>
                    <a:pt x="767" y="4636"/>
                    <a:pt x="1836" y="5992"/>
                    <a:pt x="2761" y="7365"/>
                  </a:cubicBezTo>
                  <a:cubicBezTo>
                    <a:pt x="2920" y="7602"/>
                    <a:pt x="3225" y="7710"/>
                    <a:pt x="3556" y="7710"/>
                  </a:cubicBezTo>
                  <a:cubicBezTo>
                    <a:pt x="4092" y="7710"/>
                    <a:pt x="4694" y="7429"/>
                    <a:pt x="4852" y="6966"/>
                  </a:cubicBezTo>
                  <a:cubicBezTo>
                    <a:pt x="5219" y="5848"/>
                    <a:pt x="5427" y="4667"/>
                    <a:pt x="5746" y="3343"/>
                  </a:cubicBezTo>
                  <a:cubicBezTo>
                    <a:pt x="5746" y="3327"/>
                    <a:pt x="5714" y="3135"/>
                    <a:pt x="5634" y="2944"/>
                  </a:cubicBezTo>
                  <a:cubicBezTo>
                    <a:pt x="5092" y="1316"/>
                    <a:pt x="3639" y="183"/>
                    <a:pt x="1948" y="7"/>
                  </a:cubicBezTo>
                  <a:cubicBezTo>
                    <a:pt x="1906" y="3"/>
                    <a:pt x="1860" y="0"/>
                    <a:pt x="18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21"/>
            <p:cNvSpPr/>
            <p:nvPr/>
          </p:nvSpPr>
          <p:spPr>
            <a:xfrm>
              <a:off x="2482550" y="1286127"/>
              <a:ext cx="391751" cy="325811"/>
            </a:xfrm>
            <a:custGeom>
              <a:rect b="b" l="l" r="r" t="t"/>
              <a:pathLst>
                <a:path extrusionOk="0" h="6305" w="7550">
                  <a:moveTo>
                    <a:pt x="2858" y="1"/>
                  </a:moveTo>
                  <a:cubicBezTo>
                    <a:pt x="2522" y="1"/>
                    <a:pt x="2091" y="384"/>
                    <a:pt x="1868" y="703"/>
                  </a:cubicBezTo>
                  <a:cubicBezTo>
                    <a:pt x="1373" y="1421"/>
                    <a:pt x="1102" y="2267"/>
                    <a:pt x="575" y="2937"/>
                  </a:cubicBezTo>
                  <a:cubicBezTo>
                    <a:pt x="1" y="3703"/>
                    <a:pt x="113" y="4214"/>
                    <a:pt x="879" y="4645"/>
                  </a:cubicBezTo>
                  <a:cubicBezTo>
                    <a:pt x="1868" y="5235"/>
                    <a:pt x="2889" y="5778"/>
                    <a:pt x="3847" y="6305"/>
                  </a:cubicBezTo>
                  <a:cubicBezTo>
                    <a:pt x="4900" y="5299"/>
                    <a:pt x="5906" y="4389"/>
                    <a:pt x="6863" y="3416"/>
                  </a:cubicBezTo>
                  <a:cubicBezTo>
                    <a:pt x="7167" y="3097"/>
                    <a:pt x="7550" y="2586"/>
                    <a:pt x="7486" y="2251"/>
                  </a:cubicBezTo>
                  <a:cubicBezTo>
                    <a:pt x="7358" y="1549"/>
                    <a:pt x="7071" y="815"/>
                    <a:pt x="6113" y="751"/>
                  </a:cubicBezTo>
                  <a:cubicBezTo>
                    <a:pt x="5730" y="735"/>
                    <a:pt x="5379" y="495"/>
                    <a:pt x="4996" y="400"/>
                  </a:cubicBezTo>
                  <a:cubicBezTo>
                    <a:pt x="4294" y="240"/>
                    <a:pt x="3576" y="1"/>
                    <a:pt x="28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21"/>
            <p:cNvSpPr/>
            <p:nvPr/>
          </p:nvSpPr>
          <p:spPr>
            <a:xfrm>
              <a:off x="6411824" y="1208616"/>
              <a:ext cx="441407" cy="388648"/>
            </a:xfrm>
            <a:custGeom>
              <a:rect b="b" l="l" r="r" t="t"/>
              <a:pathLst>
                <a:path extrusionOk="0" h="7521" w="8507">
                  <a:moveTo>
                    <a:pt x="8507" y="0"/>
                  </a:moveTo>
                  <a:lnTo>
                    <a:pt x="8507" y="0"/>
                  </a:lnTo>
                  <a:cubicBezTo>
                    <a:pt x="8012" y="112"/>
                    <a:pt x="7437" y="96"/>
                    <a:pt x="7038" y="352"/>
                  </a:cubicBezTo>
                  <a:cubicBezTo>
                    <a:pt x="5075" y="1549"/>
                    <a:pt x="3176" y="2809"/>
                    <a:pt x="1261" y="4070"/>
                  </a:cubicBezTo>
                  <a:cubicBezTo>
                    <a:pt x="894" y="4309"/>
                    <a:pt x="559" y="4581"/>
                    <a:pt x="272" y="4900"/>
                  </a:cubicBezTo>
                  <a:cubicBezTo>
                    <a:pt x="128" y="5060"/>
                    <a:pt x="0" y="5522"/>
                    <a:pt x="64" y="5570"/>
                  </a:cubicBezTo>
                  <a:cubicBezTo>
                    <a:pt x="958" y="6233"/>
                    <a:pt x="1465" y="7490"/>
                    <a:pt x="2935" y="7490"/>
                  </a:cubicBezTo>
                  <a:cubicBezTo>
                    <a:pt x="2987" y="7490"/>
                    <a:pt x="3041" y="7489"/>
                    <a:pt x="3096" y="7485"/>
                  </a:cubicBezTo>
                  <a:cubicBezTo>
                    <a:pt x="3202" y="7510"/>
                    <a:pt x="3299" y="7521"/>
                    <a:pt x="3388" y="7521"/>
                  </a:cubicBezTo>
                  <a:cubicBezTo>
                    <a:pt x="4179" y="7521"/>
                    <a:pt x="4391" y="6635"/>
                    <a:pt x="4836" y="6033"/>
                  </a:cubicBezTo>
                  <a:cubicBezTo>
                    <a:pt x="5953" y="4549"/>
                    <a:pt x="7102" y="3081"/>
                    <a:pt x="8156" y="1549"/>
                  </a:cubicBezTo>
                  <a:cubicBezTo>
                    <a:pt x="8443" y="1150"/>
                    <a:pt x="8395" y="527"/>
                    <a:pt x="850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21"/>
            <p:cNvSpPr/>
            <p:nvPr/>
          </p:nvSpPr>
          <p:spPr>
            <a:xfrm>
              <a:off x="2118197" y="986264"/>
              <a:ext cx="438968" cy="274343"/>
            </a:xfrm>
            <a:custGeom>
              <a:rect b="b" l="l" r="r" t="t"/>
              <a:pathLst>
                <a:path extrusionOk="0" h="5309" w="8460">
                  <a:moveTo>
                    <a:pt x="2663" y="0"/>
                  </a:moveTo>
                  <a:cubicBezTo>
                    <a:pt x="2411" y="0"/>
                    <a:pt x="2153" y="85"/>
                    <a:pt x="1900" y="314"/>
                  </a:cubicBezTo>
                  <a:cubicBezTo>
                    <a:pt x="1852" y="362"/>
                    <a:pt x="1768" y="374"/>
                    <a:pt x="1676" y="374"/>
                  </a:cubicBezTo>
                  <a:cubicBezTo>
                    <a:pt x="1585" y="374"/>
                    <a:pt x="1485" y="362"/>
                    <a:pt x="1405" y="362"/>
                  </a:cubicBezTo>
                  <a:cubicBezTo>
                    <a:pt x="368" y="409"/>
                    <a:pt x="1" y="856"/>
                    <a:pt x="208" y="1910"/>
                  </a:cubicBezTo>
                  <a:cubicBezTo>
                    <a:pt x="352" y="2548"/>
                    <a:pt x="527" y="3202"/>
                    <a:pt x="767" y="3825"/>
                  </a:cubicBezTo>
                  <a:cubicBezTo>
                    <a:pt x="847" y="4064"/>
                    <a:pt x="1038" y="4272"/>
                    <a:pt x="1277" y="4383"/>
                  </a:cubicBezTo>
                  <a:cubicBezTo>
                    <a:pt x="2634" y="4702"/>
                    <a:pt x="4007" y="4990"/>
                    <a:pt x="5475" y="5309"/>
                  </a:cubicBezTo>
                  <a:cubicBezTo>
                    <a:pt x="5698" y="5261"/>
                    <a:pt x="6017" y="5197"/>
                    <a:pt x="6353" y="5149"/>
                  </a:cubicBezTo>
                  <a:cubicBezTo>
                    <a:pt x="8060" y="4846"/>
                    <a:pt x="8459" y="4048"/>
                    <a:pt x="7246" y="2835"/>
                  </a:cubicBezTo>
                  <a:cubicBezTo>
                    <a:pt x="6257" y="1846"/>
                    <a:pt x="4980" y="1128"/>
                    <a:pt x="3767" y="409"/>
                  </a:cubicBezTo>
                  <a:cubicBezTo>
                    <a:pt x="3444" y="214"/>
                    <a:pt x="3061" y="0"/>
                    <a:pt x="26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21"/>
            <p:cNvSpPr/>
            <p:nvPr/>
          </p:nvSpPr>
          <p:spPr>
            <a:xfrm>
              <a:off x="6063192" y="333831"/>
              <a:ext cx="343703" cy="378829"/>
            </a:xfrm>
            <a:custGeom>
              <a:rect b="b" l="l" r="r" t="t"/>
              <a:pathLst>
                <a:path extrusionOk="0" h="7331" w="6624">
                  <a:moveTo>
                    <a:pt x="4455" y="0"/>
                  </a:moveTo>
                  <a:cubicBezTo>
                    <a:pt x="4185" y="0"/>
                    <a:pt x="3931" y="186"/>
                    <a:pt x="3703" y="635"/>
                  </a:cubicBezTo>
                  <a:cubicBezTo>
                    <a:pt x="3607" y="843"/>
                    <a:pt x="3240" y="922"/>
                    <a:pt x="2985" y="1034"/>
                  </a:cubicBezTo>
                  <a:cubicBezTo>
                    <a:pt x="2171" y="1385"/>
                    <a:pt x="1325" y="1657"/>
                    <a:pt x="559" y="2071"/>
                  </a:cubicBezTo>
                  <a:cubicBezTo>
                    <a:pt x="112" y="2311"/>
                    <a:pt x="1" y="2742"/>
                    <a:pt x="384" y="3252"/>
                  </a:cubicBezTo>
                  <a:cubicBezTo>
                    <a:pt x="735" y="3731"/>
                    <a:pt x="910" y="4322"/>
                    <a:pt x="1197" y="4848"/>
                  </a:cubicBezTo>
                  <a:cubicBezTo>
                    <a:pt x="1517" y="5503"/>
                    <a:pt x="1884" y="6125"/>
                    <a:pt x="2315" y="6716"/>
                  </a:cubicBezTo>
                  <a:cubicBezTo>
                    <a:pt x="2634" y="7123"/>
                    <a:pt x="2933" y="7330"/>
                    <a:pt x="3222" y="7330"/>
                  </a:cubicBezTo>
                  <a:cubicBezTo>
                    <a:pt x="3512" y="7330"/>
                    <a:pt x="3791" y="7123"/>
                    <a:pt x="4070" y="6700"/>
                  </a:cubicBezTo>
                  <a:cubicBezTo>
                    <a:pt x="4932" y="5391"/>
                    <a:pt x="5682" y="3971"/>
                    <a:pt x="6464" y="2598"/>
                  </a:cubicBezTo>
                  <a:cubicBezTo>
                    <a:pt x="6544" y="2454"/>
                    <a:pt x="6528" y="2279"/>
                    <a:pt x="6624" y="1832"/>
                  </a:cubicBezTo>
                  <a:cubicBezTo>
                    <a:pt x="6241" y="1433"/>
                    <a:pt x="5778" y="922"/>
                    <a:pt x="5267" y="444"/>
                  </a:cubicBezTo>
                  <a:cubicBezTo>
                    <a:pt x="4986" y="171"/>
                    <a:pt x="4713" y="0"/>
                    <a:pt x="44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21"/>
            <p:cNvSpPr/>
            <p:nvPr/>
          </p:nvSpPr>
          <p:spPr>
            <a:xfrm>
              <a:off x="6147665" y="87619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318" y="0"/>
                  </a:moveTo>
                  <a:cubicBezTo>
                    <a:pt x="1119" y="0"/>
                    <a:pt x="932" y="30"/>
                    <a:pt x="782" y="98"/>
                  </a:cubicBezTo>
                  <a:cubicBezTo>
                    <a:pt x="399" y="257"/>
                    <a:pt x="144" y="1023"/>
                    <a:pt x="80" y="1550"/>
                  </a:cubicBezTo>
                  <a:cubicBezTo>
                    <a:pt x="0" y="2603"/>
                    <a:pt x="0" y="3673"/>
                    <a:pt x="48" y="4726"/>
                  </a:cubicBezTo>
                  <a:cubicBezTo>
                    <a:pt x="64" y="5045"/>
                    <a:pt x="128" y="5508"/>
                    <a:pt x="320" y="5651"/>
                  </a:cubicBezTo>
                  <a:cubicBezTo>
                    <a:pt x="1261" y="6242"/>
                    <a:pt x="2235" y="6801"/>
                    <a:pt x="3240" y="7295"/>
                  </a:cubicBezTo>
                  <a:cubicBezTo>
                    <a:pt x="3250" y="7300"/>
                    <a:pt x="3262" y="7302"/>
                    <a:pt x="3276" y="7302"/>
                  </a:cubicBezTo>
                  <a:cubicBezTo>
                    <a:pt x="3403" y="7302"/>
                    <a:pt x="3695" y="7120"/>
                    <a:pt x="3767" y="6976"/>
                  </a:cubicBezTo>
                  <a:cubicBezTo>
                    <a:pt x="4134" y="6210"/>
                    <a:pt x="4437" y="5412"/>
                    <a:pt x="4772" y="4614"/>
                  </a:cubicBezTo>
                  <a:cubicBezTo>
                    <a:pt x="4629" y="2779"/>
                    <a:pt x="3910" y="1342"/>
                    <a:pt x="2490" y="337"/>
                  </a:cubicBezTo>
                  <a:cubicBezTo>
                    <a:pt x="2199" y="132"/>
                    <a:pt x="1733" y="0"/>
                    <a:pt x="13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2" name="Google Shape;8832;p21"/>
            <p:cNvSpPr/>
            <p:nvPr/>
          </p:nvSpPr>
          <p:spPr>
            <a:xfrm>
              <a:off x="7319385" y="1688975"/>
              <a:ext cx="307278" cy="385961"/>
            </a:xfrm>
            <a:custGeom>
              <a:rect b="b" l="l" r="r" t="t"/>
              <a:pathLst>
                <a:path extrusionOk="0" h="7469" w="5922">
                  <a:moveTo>
                    <a:pt x="2854" y="0"/>
                  </a:moveTo>
                  <a:cubicBezTo>
                    <a:pt x="2650" y="0"/>
                    <a:pt x="2439" y="68"/>
                    <a:pt x="2235" y="216"/>
                  </a:cubicBezTo>
                  <a:cubicBezTo>
                    <a:pt x="1341" y="886"/>
                    <a:pt x="735" y="1908"/>
                    <a:pt x="1" y="2770"/>
                  </a:cubicBezTo>
                  <a:lnTo>
                    <a:pt x="160" y="2913"/>
                  </a:lnTo>
                  <a:cubicBezTo>
                    <a:pt x="144" y="3041"/>
                    <a:pt x="160" y="3185"/>
                    <a:pt x="208" y="3312"/>
                  </a:cubicBezTo>
                  <a:cubicBezTo>
                    <a:pt x="974" y="4637"/>
                    <a:pt x="1756" y="5961"/>
                    <a:pt x="2554" y="7270"/>
                  </a:cubicBezTo>
                  <a:cubicBezTo>
                    <a:pt x="2649" y="7393"/>
                    <a:pt x="2803" y="7469"/>
                    <a:pt x="2964" y="7469"/>
                  </a:cubicBezTo>
                  <a:cubicBezTo>
                    <a:pt x="2992" y="7469"/>
                    <a:pt x="3021" y="7466"/>
                    <a:pt x="3049" y="7462"/>
                  </a:cubicBezTo>
                  <a:cubicBezTo>
                    <a:pt x="3831" y="7031"/>
                    <a:pt x="4661" y="6648"/>
                    <a:pt x="5331" y="6073"/>
                  </a:cubicBezTo>
                  <a:cubicBezTo>
                    <a:pt x="5922" y="5547"/>
                    <a:pt x="5379" y="4908"/>
                    <a:pt x="5124" y="4350"/>
                  </a:cubicBezTo>
                  <a:cubicBezTo>
                    <a:pt x="5092" y="4222"/>
                    <a:pt x="5060" y="4078"/>
                    <a:pt x="5044" y="3951"/>
                  </a:cubicBezTo>
                  <a:cubicBezTo>
                    <a:pt x="4709" y="2977"/>
                    <a:pt x="4421" y="1988"/>
                    <a:pt x="4054" y="1014"/>
                  </a:cubicBezTo>
                  <a:cubicBezTo>
                    <a:pt x="3817" y="403"/>
                    <a:pt x="3354" y="0"/>
                    <a:pt x="28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21"/>
            <p:cNvSpPr/>
            <p:nvPr/>
          </p:nvSpPr>
          <p:spPr>
            <a:xfrm>
              <a:off x="4483223" y="1885645"/>
              <a:ext cx="345363" cy="293927"/>
            </a:xfrm>
            <a:custGeom>
              <a:rect b="b" l="l" r="r" t="t"/>
              <a:pathLst>
                <a:path extrusionOk="0" h="5688" w="6656">
                  <a:moveTo>
                    <a:pt x="4692" y="1"/>
                  </a:moveTo>
                  <a:cubicBezTo>
                    <a:pt x="3384" y="272"/>
                    <a:pt x="2298" y="464"/>
                    <a:pt x="1229" y="751"/>
                  </a:cubicBezTo>
                  <a:cubicBezTo>
                    <a:pt x="878" y="847"/>
                    <a:pt x="559" y="1054"/>
                    <a:pt x="351" y="1358"/>
                  </a:cubicBezTo>
                  <a:cubicBezTo>
                    <a:pt x="160" y="1645"/>
                    <a:pt x="0" y="2155"/>
                    <a:pt x="128" y="2443"/>
                  </a:cubicBezTo>
                  <a:cubicBezTo>
                    <a:pt x="543" y="3384"/>
                    <a:pt x="1117" y="4246"/>
                    <a:pt x="1596" y="5156"/>
                  </a:cubicBezTo>
                  <a:cubicBezTo>
                    <a:pt x="1789" y="5541"/>
                    <a:pt x="2028" y="5688"/>
                    <a:pt x="2310" y="5688"/>
                  </a:cubicBezTo>
                  <a:cubicBezTo>
                    <a:pt x="2495" y="5688"/>
                    <a:pt x="2699" y="5624"/>
                    <a:pt x="2921" y="5523"/>
                  </a:cubicBezTo>
                  <a:cubicBezTo>
                    <a:pt x="3639" y="5172"/>
                    <a:pt x="4357" y="4837"/>
                    <a:pt x="5091" y="4517"/>
                  </a:cubicBezTo>
                  <a:cubicBezTo>
                    <a:pt x="6464" y="3959"/>
                    <a:pt x="6655" y="3528"/>
                    <a:pt x="6081" y="2155"/>
                  </a:cubicBezTo>
                  <a:cubicBezTo>
                    <a:pt x="5873" y="1661"/>
                    <a:pt x="5730" y="1134"/>
                    <a:pt x="5442" y="687"/>
                  </a:cubicBezTo>
                  <a:cubicBezTo>
                    <a:pt x="5251" y="368"/>
                    <a:pt x="4868" y="145"/>
                    <a:pt x="46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21"/>
            <p:cNvSpPr/>
            <p:nvPr/>
          </p:nvSpPr>
          <p:spPr>
            <a:xfrm>
              <a:off x="3698997" y="1065635"/>
              <a:ext cx="341108" cy="285763"/>
            </a:xfrm>
            <a:custGeom>
              <a:rect b="b" l="l" r="r" t="t"/>
              <a:pathLst>
                <a:path extrusionOk="0" h="5530" w="6574">
                  <a:moveTo>
                    <a:pt x="5494" y="1"/>
                  </a:moveTo>
                  <a:cubicBezTo>
                    <a:pt x="5341" y="1"/>
                    <a:pt x="5170" y="19"/>
                    <a:pt x="4980" y="54"/>
                  </a:cubicBezTo>
                  <a:cubicBezTo>
                    <a:pt x="4007" y="246"/>
                    <a:pt x="3033" y="469"/>
                    <a:pt x="2060" y="709"/>
                  </a:cubicBezTo>
                  <a:cubicBezTo>
                    <a:pt x="943" y="996"/>
                    <a:pt x="240" y="1906"/>
                    <a:pt x="1" y="3182"/>
                  </a:cubicBezTo>
                  <a:cubicBezTo>
                    <a:pt x="192" y="3565"/>
                    <a:pt x="288" y="4060"/>
                    <a:pt x="575" y="4316"/>
                  </a:cubicBezTo>
                  <a:cubicBezTo>
                    <a:pt x="1054" y="4715"/>
                    <a:pt x="1645" y="4954"/>
                    <a:pt x="2203" y="5257"/>
                  </a:cubicBezTo>
                  <a:cubicBezTo>
                    <a:pt x="2528" y="5437"/>
                    <a:pt x="2976" y="5530"/>
                    <a:pt x="3392" y="5530"/>
                  </a:cubicBezTo>
                  <a:cubicBezTo>
                    <a:pt x="3897" y="5530"/>
                    <a:pt x="4354" y="5394"/>
                    <a:pt x="4485" y="5113"/>
                  </a:cubicBezTo>
                  <a:cubicBezTo>
                    <a:pt x="5267" y="3581"/>
                    <a:pt x="5762" y="2608"/>
                    <a:pt x="6225" y="1411"/>
                  </a:cubicBezTo>
                  <a:cubicBezTo>
                    <a:pt x="6573" y="487"/>
                    <a:pt x="6292" y="1"/>
                    <a:pt x="54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21"/>
            <p:cNvSpPr/>
            <p:nvPr/>
          </p:nvSpPr>
          <p:spPr>
            <a:xfrm>
              <a:off x="2504914" y="471335"/>
              <a:ext cx="321339" cy="282817"/>
            </a:xfrm>
            <a:custGeom>
              <a:rect b="b" l="l" r="r" t="t"/>
              <a:pathLst>
                <a:path extrusionOk="0" h="5473" w="6193">
                  <a:moveTo>
                    <a:pt x="2395" y="1"/>
                  </a:moveTo>
                  <a:cubicBezTo>
                    <a:pt x="1964" y="81"/>
                    <a:pt x="1261" y="17"/>
                    <a:pt x="847" y="336"/>
                  </a:cubicBezTo>
                  <a:cubicBezTo>
                    <a:pt x="1" y="974"/>
                    <a:pt x="751" y="3688"/>
                    <a:pt x="1740" y="4087"/>
                  </a:cubicBezTo>
                  <a:cubicBezTo>
                    <a:pt x="2379" y="4342"/>
                    <a:pt x="2953" y="4709"/>
                    <a:pt x="3464" y="5140"/>
                  </a:cubicBezTo>
                  <a:cubicBezTo>
                    <a:pt x="3733" y="5359"/>
                    <a:pt x="3933" y="5472"/>
                    <a:pt x="4178" y="5472"/>
                  </a:cubicBezTo>
                  <a:cubicBezTo>
                    <a:pt x="4325" y="5472"/>
                    <a:pt x="4489" y="5431"/>
                    <a:pt x="4693" y="5347"/>
                  </a:cubicBezTo>
                  <a:cubicBezTo>
                    <a:pt x="6001" y="4773"/>
                    <a:pt x="6065" y="3640"/>
                    <a:pt x="6113" y="2507"/>
                  </a:cubicBezTo>
                  <a:cubicBezTo>
                    <a:pt x="6193" y="528"/>
                    <a:pt x="6161" y="528"/>
                    <a:pt x="4262" y="192"/>
                  </a:cubicBezTo>
                  <a:cubicBezTo>
                    <a:pt x="3703" y="97"/>
                    <a:pt x="3129" y="81"/>
                    <a:pt x="2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21"/>
            <p:cNvSpPr/>
            <p:nvPr/>
          </p:nvSpPr>
          <p:spPr>
            <a:xfrm>
              <a:off x="4861637" y="319414"/>
              <a:ext cx="426515" cy="307880"/>
            </a:xfrm>
            <a:custGeom>
              <a:rect b="b" l="l" r="r" t="t"/>
              <a:pathLst>
                <a:path extrusionOk="0" h="5958" w="8220">
                  <a:moveTo>
                    <a:pt x="2581" y="1"/>
                  </a:moveTo>
                  <a:cubicBezTo>
                    <a:pt x="2217" y="1"/>
                    <a:pt x="1834" y="320"/>
                    <a:pt x="1086" y="946"/>
                  </a:cubicBezTo>
                  <a:cubicBezTo>
                    <a:pt x="1" y="1856"/>
                    <a:pt x="17" y="2925"/>
                    <a:pt x="1261" y="3611"/>
                  </a:cubicBezTo>
                  <a:cubicBezTo>
                    <a:pt x="2442" y="4266"/>
                    <a:pt x="3735" y="4744"/>
                    <a:pt x="4996" y="5239"/>
                  </a:cubicBezTo>
                  <a:cubicBezTo>
                    <a:pt x="5778" y="5542"/>
                    <a:pt x="6592" y="5702"/>
                    <a:pt x="7549" y="5957"/>
                  </a:cubicBezTo>
                  <a:cubicBezTo>
                    <a:pt x="7693" y="5861"/>
                    <a:pt x="8012" y="5750"/>
                    <a:pt x="8124" y="5526"/>
                  </a:cubicBezTo>
                  <a:cubicBezTo>
                    <a:pt x="8220" y="5287"/>
                    <a:pt x="8220" y="5016"/>
                    <a:pt x="8092" y="4792"/>
                  </a:cubicBezTo>
                  <a:cubicBezTo>
                    <a:pt x="7853" y="4473"/>
                    <a:pt x="7581" y="4170"/>
                    <a:pt x="7278" y="3914"/>
                  </a:cubicBezTo>
                  <a:cubicBezTo>
                    <a:pt x="6241" y="2989"/>
                    <a:pt x="5140" y="2111"/>
                    <a:pt x="4150" y="1154"/>
                  </a:cubicBezTo>
                  <a:cubicBezTo>
                    <a:pt x="3351" y="380"/>
                    <a:pt x="2978" y="1"/>
                    <a:pt x="25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21"/>
            <p:cNvSpPr/>
            <p:nvPr/>
          </p:nvSpPr>
          <p:spPr>
            <a:xfrm>
              <a:off x="4528780" y="2425946"/>
              <a:ext cx="426515" cy="308345"/>
            </a:xfrm>
            <a:custGeom>
              <a:rect b="b" l="l" r="r" t="t"/>
              <a:pathLst>
                <a:path extrusionOk="0" h="5967" w="8220">
                  <a:moveTo>
                    <a:pt x="2568" y="1"/>
                  </a:moveTo>
                  <a:cubicBezTo>
                    <a:pt x="2203" y="1"/>
                    <a:pt x="1820" y="320"/>
                    <a:pt x="1069" y="940"/>
                  </a:cubicBezTo>
                  <a:cubicBezTo>
                    <a:pt x="0" y="1850"/>
                    <a:pt x="0" y="2919"/>
                    <a:pt x="1261" y="3605"/>
                  </a:cubicBezTo>
                  <a:cubicBezTo>
                    <a:pt x="2442" y="4259"/>
                    <a:pt x="3719" y="4754"/>
                    <a:pt x="4979" y="5233"/>
                  </a:cubicBezTo>
                  <a:cubicBezTo>
                    <a:pt x="5761" y="5536"/>
                    <a:pt x="6591" y="5696"/>
                    <a:pt x="7533" y="5967"/>
                  </a:cubicBezTo>
                  <a:cubicBezTo>
                    <a:pt x="7676" y="5855"/>
                    <a:pt x="7996" y="5744"/>
                    <a:pt x="8123" y="5536"/>
                  </a:cubicBezTo>
                  <a:cubicBezTo>
                    <a:pt x="8219" y="5297"/>
                    <a:pt x="8203" y="5025"/>
                    <a:pt x="8075" y="4802"/>
                  </a:cubicBezTo>
                  <a:cubicBezTo>
                    <a:pt x="7852" y="4467"/>
                    <a:pt x="7581" y="4180"/>
                    <a:pt x="7262" y="3924"/>
                  </a:cubicBezTo>
                  <a:cubicBezTo>
                    <a:pt x="6224" y="2983"/>
                    <a:pt x="5139" y="2121"/>
                    <a:pt x="4134" y="1147"/>
                  </a:cubicBezTo>
                  <a:cubicBezTo>
                    <a:pt x="3337" y="375"/>
                    <a:pt x="2963" y="1"/>
                    <a:pt x="256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21"/>
            <p:cNvSpPr/>
            <p:nvPr/>
          </p:nvSpPr>
          <p:spPr>
            <a:xfrm>
              <a:off x="4013694" y="620931"/>
              <a:ext cx="301466" cy="292842"/>
            </a:xfrm>
            <a:custGeom>
              <a:rect b="b" l="l" r="r" t="t"/>
              <a:pathLst>
                <a:path extrusionOk="0" h="5667" w="5810">
                  <a:moveTo>
                    <a:pt x="2061" y="0"/>
                  </a:moveTo>
                  <a:cubicBezTo>
                    <a:pt x="1497" y="0"/>
                    <a:pt x="1047" y="263"/>
                    <a:pt x="735" y="888"/>
                  </a:cubicBezTo>
                  <a:cubicBezTo>
                    <a:pt x="0" y="2325"/>
                    <a:pt x="798" y="4974"/>
                    <a:pt x="2315" y="5564"/>
                  </a:cubicBezTo>
                  <a:cubicBezTo>
                    <a:pt x="2499" y="5635"/>
                    <a:pt x="2718" y="5667"/>
                    <a:pt x="2949" y="5667"/>
                  </a:cubicBezTo>
                  <a:cubicBezTo>
                    <a:pt x="3397" y="5667"/>
                    <a:pt x="3887" y="5547"/>
                    <a:pt x="4246" y="5357"/>
                  </a:cubicBezTo>
                  <a:cubicBezTo>
                    <a:pt x="5363" y="4782"/>
                    <a:pt x="5570" y="3681"/>
                    <a:pt x="5554" y="2516"/>
                  </a:cubicBezTo>
                  <a:lnTo>
                    <a:pt x="5810" y="2372"/>
                  </a:lnTo>
                  <a:cubicBezTo>
                    <a:pt x="5458" y="1782"/>
                    <a:pt x="5251" y="1016"/>
                    <a:pt x="4756" y="665"/>
                  </a:cubicBezTo>
                  <a:cubicBezTo>
                    <a:pt x="4150" y="266"/>
                    <a:pt x="3304" y="218"/>
                    <a:pt x="2554" y="58"/>
                  </a:cubicBezTo>
                  <a:cubicBezTo>
                    <a:pt x="2381" y="20"/>
                    <a:pt x="2217" y="0"/>
                    <a:pt x="20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21"/>
            <p:cNvSpPr/>
            <p:nvPr/>
          </p:nvSpPr>
          <p:spPr>
            <a:xfrm>
              <a:off x="3309842" y="-24475"/>
              <a:ext cx="333740" cy="316096"/>
            </a:xfrm>
            <a:custGeom>
              <a:rect b="b" l="l" r="r" t="t"/>
              <a:pathLst>
                <a:path extrusionOk="0" h="6117" w="6432">
                  <a:moveTo>
                    <a:pt x="4995" y="1"/>
                  </a:moveTo>
                  <a:cubicBezTo>
                    <a:pt x="4682" y="1"/>
                    <a:pt x="4289" y="38"/>
                    <a:pt x="3795" y="38"/>
                  </a:cubicBezTo>
                  <a:cubicBezTo>
                    <a:pt x="3744" y="38"/>
                    <a:pt x="3692" y="37"/>
                    <a:pt x="3639" y="36"/>
                  </a:cubicBezTo>
                  <a:cubicBezTo>
                    <a:pt x="3626" y="36"/>
                    <a:pt x="3614" y="36"/>
                    <a:pt x="3602" y="36"/>
                  </a:cubicBezTo>
                  <a:cubicBezTo>
                    <a:pt x="1965" y="36"/>
                    <a:pt x="16" y="2125"/>
                    <a:pt x="0" y="4010"/>
                  </a:cubicBezTo>
                  <a:cubicBezTo>
                    <a:pt x="176" y="3867"/>
                    <a:pt x="335" y="3723"/>
                    <a:pt x="495" y="3563"/>
                  </a:cubicBezTo>
                  <a:cubicBezTo>
                    <a:pt x="801" y="3182"/>
                    <a:pt x="1125" y="2986"/>
                    <a:pt x="1448" y="2986"/>
                  </a:cubicBezTo>
                  <a:cubicBezTo>
                    <a:pt x="1748" y="2986"/>
                    <a:pt x="2046" y="3154"/>
                    <a:pt x="2330" y="3500"/>
                  </a:cubicBezTo>
                  <a:cubicBezTo>
                    <a:pt x="3000" y="4313"/>
                    <a:pt x="3591" y="5239"/>
                    <a:pt x="4229" y="6117"/>
                  </a:cubicBezTo>
                  <a:cubicBezTo>
                    <a:pt x="6192" y="5159"/>
                    <a:pt x="6432" y="4792"/>
                    <a:pt x="6192" y="2925"/>
                  </a:cubicBezTo>
                  <a:cubicBezTo>
                    <a:pt x="6144" y="2686"/>
                    <a:pt x="6112" y="2462"/>
                    <a:pt x="6097" y="2223"/>
                  </a:cubicBezTo>
                  <a:cubicBezTo>
                    <a:pt x="6085" y="266"/>
                    <a:pt x="5833" y="1"/>
                    <a:pt x="49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21"/>
            <p:cNvSpPr/>
            <p:nvPr/>
          </p:nvSpPr>
          <p:spPr>
            <a:xfrm>
              <a:off x="4503926" y="1337284"/>
              <a:ext cx="245999" cy="458409"/>
            </a:xfrm>
            <a:custGeom>
              <a:rect b="b" l="l" r="r" t="t"/>
              <a:pathLst>
                <a:path extrusionOk="0" h="8871" w="4741">
                  <a:moveTo>
                    <a:pt x="240" y="0"/>
                  </a:moveTo>
                  <a:cubicBezTo>
                    <a:pt x="176" y="383"/>
                    <a:pt x="0" y="798"/>
                    <a:pt x="64" y="1181"/>
                  </a:cubicBezTo>
                  <a:cubicBezTo>
                    <a:pt x="256" y="2250"/>
                    <a:pt x="543" y="3320"/>
                    <a:pt x="750" y="4389"/>
                  </a:cubicBezTo>
                  <a:cubicBezTo>
                    <a:pt x="1006" y="5602"/>
                    <a:pt x="1165" y="6831"/>
                    <a:pt x="1469" y="8028"/>
                  </a:cubicBezTo>
                  <a:cubicBezTo>
                    <a:pt x="1564" y="8363"/>
                    <a:pt x="1963" y="8826"/>
                    <a:pt x="2267" y="8857"/>
                  </a:cubicBezTo>
                  <a:cubicBezTo>
                    <a:pt x="2331" y="8866"/>
                    <a:pt x="2395" y="8871"/>
                    <a:pt x="2460" y="8871"/>
                  </a:cubicBezTo>
                  <a:cubicBezTo>
                    <a:pt x="3543" y="8871"/>
                    <a:pt x="4710" y="7649"/>
                    <a:pt x="4740" y="6384"/>
                  </a:cubicBezTo>
                  <a:cubicBezTo>
                    <a:pt x="4676" y="6112"/>
                    <a:pt x="4581" y="5857"/>
                    <a:pt x="4469" y="5602"/>
                  </a:cubicBezTo>
                  <a:cubicBezTo>
                    <a:pt x="3719" y="4229"/>
                    <a:pt x="2953" y="2857"/>
                    <a:pt x="2155" y="1516"/>
                  </a:cubicBezTo>
                  <a:cubicBezTo>
                    <a:pt x="1915" y="1117"/>
                    <a:pt x="1612" y="750"/>
                    <a:pt x="1261" y="447"/>
                  </a:cubicBezTo>
                  <a:cubicBezTo>
                    <a:pt x="990" y="208"/>
                    <a:pt x="591" y="144"/>
                    <a:pt x="2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21"/>
            <p:cNvSpPr/>
            <p:nvPr/>
          </p:nvSpPr>
          <p:spPr>
            <a:xfrm>
              <a:off x="4166865" y="1160508"/>
              <a:ext cx="306448" cy="332839"/>
            </a:xfrm>
            <a:custGeom>
              <a:rect b="b" l="l" r="r" t="t"/>
              <a:pathLst>
                <a:path extrusionOk="0" h="6441" w="5906">
                  <a:moveTo>
                    <a:pt x="4345" y="0"/>
                  </a:moveTo>
                  <a:cubicBezTo>
                    <a:pt x="3899" y="0"/>
                    <a:pt x="3254" y="238"/>
                    <a:pt x="3033" y="533"/>
                  </a:cubicBezTo>
                  <a:cubicBezTo>
                    <a:pt x="1980" y="1921"/>
                    <a:pt x="1006" y="3389"/>
                    <a:pt x="129" y="4889"/>
                  </a:cubicBezTo>
                  <a:cubicBezTo>
                    <a:pt x="1" y="5097"/>
                    <a:pt x="240" y="5671"/>
                    <a:pt x="480" y="5927"/>
                  </a:cubicBezTo>
                  <a:cubicBezTo>
                    <a:pt x="820" y="6275"/>
                    <a:pt x="1229" y="6440"/>
                    <a:pt x="1659" y="6440"/>
                  </a:cubicBezTo>
                  <a:cubicBezTo>
                    <a:pt x="2156" y="6440"/>
                    <a:pt x="2681" y="6218"/>
                    <a:pt x="3161" y="5799"/>
                  </a:cubicBezTo>
                  <a:cubicBezTo>
                    <a:pt x="4422" y="4730"/>
                    <a:pt x="5379" y="3341"/>
                    <a:pt x="5906" y="1777"/>
                  </a:cubicBezTo>
                  <a:cubicBezTo>
                    <a:pt x="5539" y="1219"/>
                    <a:pt x="5251" y="421"/>
                    <a:pt x="4677" y="70"/>
                  </a:cubicBezTo>
                  <a:cubicBezTo>
                    <a:pt x="4596" y="22"/>
                    <a:pt x="4480" y="0"/>
                    <a:pt x="43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21"/>
            <p:cNvSpPr/>
            <p:nvPr/>
          </p:nvSpPr>
          <p:spPr>
            <a:xfrm>
              <a:off x="2351742" y="91946"/>
              <a:ext cx="455468" cy="218740"/>
            </a:xfrm>
            <a:custGeom>
              <a:rect b="b" l="l" r="r" t="t"/>
              <a:pathLst>
                <a:path extrusionOk="0" h="4233" w="8778">
                  <a:moveTo>
                    <a:pt x="2537" y="1"/>
                  </a:moveTo>
                  <a:cubicBezTo>
                    <a:pt x="1467" y="1"/>
                    <a:pt x="500" y="617"/>
                    <a:pt x="64" y="1598"/>
                  </a:cubicBezTo>
                  <a:cubicBezTo>
                    <a:pt x="0" y="1773"/>
                    <a:pt x="16" y="1965"/>
                    <a:pt x="112" y="2124"/>
                  </a:cubicBezTo>
                  <a:cubicBezTo>
                    <a:pt x="639" y="2699"/>
                    <a:pt x="1165" y="3130"/>
                    <a:pt x="2075" y="3130"/>
                  </a:cubicBezTo>
                  <a:cubicBezTo>
                    <a:pt x="2175" y="3130"/>
                    <a:pt x="2278" y="3129"/>
                    <a:pt x="2383" y="3129"/>
                  </a:cubicBezTo>
                  <a:cubicBezTo>
                    <a:pt x="3378" y="3129"/>
                    <a:pt x="4537" y="3156"/>
                    <a:pt x="5187" y="3704"/>
                  </a:cubicBezTo>
                  <a:cubicBezTo>
                    <a:pt x="5666" y="4086"/>
                    <a:pt x="6083" y="4233"/>
                    <a:pt x="6477" y="4233"/>
                  </a:cubicBezTo>
                  <a:cubicBezTo>
                    <a:pt x="6922" y="4233"/>
                    <a:pt x="7340" y="4046"/>
                    <a:pt x="7788" y="3800"/>
                  </a:cubicBezTo>
                  <a:cubicBezTo>
                    <a:pt x="8171" y="3593"/>
                    <a:pt x="8443" y="3146"/>
                    <a:pt x="8778" y="2811"/>
                  </a:cubicBezTo>
                  <a:cubicBezTo>
                    <a:pt x="8363" y="2412"/>
                    <a:pt x="7996" y="1917"/>
                    <a:pt x="7517" y="1630"/>
                  </a:cubicBezTo>
                  <a:cubicBezTo>
                    <a:pt x="6895" y="1310"/>
                    <a:pt x="6240" y="1055"/>
                    <a:pt x="5570" y="879"/>
                  </a:cubicBezTo>
                  <a:cubicBezTo>
                    <a:pt x="4565" y="544"/>
                    <a:pt x="3543" y="273"/>
                    <a:pt x="2618" y="2"/>
                  </a:cubicBezTo>
                  <a:cubicBezTo>
                    <a:pt x="2591" y="1"/>
                    <a:pt x="2564" y="1"/>
                    <a:pt x="25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21"/>
            <p:cNvSpPr/>
            <p:nvPr/>
          </p:nvSpPr>
          <p:spPr>
            <a:xfrm>
              <a:off x="3219558" y="1176010"/>
              <a:ext cx="379298" cy="304004"/>
            </a:xfrm>
            <a:custGeom>
              <a:rect b="b" l="l" r="r" t="t"/>
              <a:pathLst>
                <a:path extrusionOk="0" h="5883" w="7310">
                  <a:moveTo>
                    <a:pt x="5213" y="0"/>
                  </a:moveTo>
                  <a:cubicBezTo>
                    <a:pt x="4751" y="0"/>
                    <a:pt x="4274" y="148"/>
                    <a:pt x="3783" y="424"/>
                  </a:cubicBezTo>
                  <a:cubicBezTo>
                    <a:pt x="3081" y="855"/>
                    <a:pt x="2331" y="1190"/>
                    <a:pt x="1533" y="1429"/>
                  </a:cubicBezTo>
                  <a:cubicBezTo>
                    <a:pt x="735" y="1621"/>
                    <a:pt x="431" y="2020"/>
                    <a:pt x="368" y="2802"/>
                  </a:cubicBezTo>
                  <a:cubicBezTo>
                    <a:pt x="320" y="3456"/>
                    <a:pt x="128" y="4111"/>
                    <a:pt x="32" y="4765"/>
                  </a:cubicBezTo>
                  <a:cubicBezTo>
                    <a:pt x="1" y="5132"/>
                    <a:pt x="1" y="5515"/>
                    <a:pt x="1" y="5882"/>
                  </a:cubicBezTo>
                  <a:cubicBezTo>
                    <a:pt x="384" y="5802"/>
                    <a:pt x="814" y="5834"/>
                    <a:pt x="1118" y="5627"/>
                  </a:cubicBezTo>
                  <a:cubicBezTo>
                    <a:pt x="2714" y="4589"/>
                    <a:pt x="4278" y="3504"/>
                    <a:pt x="5858" y="2435"/>
                  </a:cubicBezTo>
                  <a:cubicBezTo>
                    <a:pt x="6161" y="2227"/>
                    <a:pt x="6480" y="2052"/>
                    <a:pt x="6783" y="1860"/>
                  </a:cubicBezTo>
                  <a:cubicBezTo>
                    <a:pt x="6975" y="1701"/>
                    <a:pt x="7150" y="1541"/>
                    <a:pt x="7310" y="1350"/>
                  </a:cubicBezTo>
                  <a:cubicBezTo>
                    <a:pt x="7070" y="1046"/>
                    <a:pt x="6911" y="743"/>
                    <a:pt x="6656" y="536"/>
                  </a:cubicBezTo>
                  <a:cubicBezTo>
                    <a:pt x="6192" y="171"/>
                    <a:pt x="5711" y="0"/>
                    <a:pt x="52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21"/>
            <p:cNvSpPr/>
            <p:nvPr/>
          </p:nvSpPr>
          <p:spPr>
            <a:xfrm>
              <a:off x="6487994" y="792591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2927" y="0"/>
                  </a:moveTo>
                  <a:cubicBezTo>
                    <a:pt x="2630" y="0"/>
                    <a:pt x="2306" y="97"/>
                    <a:pt x="1980" y="295"/>
                  </a:cubicBezTo>
                  <a:cubicBezTo>
                    <a:pt x="799" y="1013"/>
                    <a:pt x="623" y="2242"/>
                    <a:pt x="304" y="3359"/>
                  </a:cubicBezTo>
                  <a:cubicBezTo>
                    <a:pt x="1" y="4477"/>
                    <a:pt x="1549" y="6583"/>
                    <a:pt x="2682" y="6695"/>
                  </a:cubicBezTo>
                  <a:cubicBezTo>
                    <a:pt x="2731" y="6700"/>
                    <a:pt x="2778" y="6703"/>
                    <a:pt x="2825" y="6703"/>
                  </a:cubicBezTo>
                  <a:cubicBezTo>
                    <a:pt x="3602" y="6703"/>
                    <a:pt x="4082" y="5950"/>
                    <a:pt x="4278" y="4445"/>
                  </a:cubicBezTo>
                  <a:cubicBezTo>
                    <a:pt x="4310" y="4205"/>
                    <a:pt x="4342" y="3982"/>
                    <a:pt x="4389" y="3758"/>
                  </a:cubicBezTo>
                  <a:lnTo>
                    <a:pt x="4230" y="3742"/>
                  </a:lnTo>
                  <a:lnTo>
                    <a:pt x="4230" y="1556"/>
                  </a:lnTo>
                  <a:cubicBezTo>
                    <a:pt x="4230" y="1444"/>
                    <a:pt x="4230" y="1349"/>
                    <a:pt x="4198" y="1253"/>
                  </a:cubicBezTo>
                  <a:cubicBezTo>
                    <a:pt x="4068" y="438"/>
                    <a:pt x="3560" y="0"/>
                    <a:pt x="29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21"/>
            <p:cNvSpPr/>
            <p:nvPr/>
          </p:nvSpPr>
          <p:spPr>
            <a:xfrm>
              <a:off x="5459535" y="1822190"/>
              <a:ext cx="274122" cy="310412"/>
            </a:xfrm>
            <a:custGeom>
              <a:rect b="b" l="l" r="r" t="t"/>
              <a:pathLst>
                <a:path extrusionOk="0" h="6007" w="5283">
                  <a:moveTo>
                    <a:pt x="1804" y="0"/>
                  </a:moveTo>
                  <a:cubicBezTo>
                    <a:pt x="96" y="224"/>
                    <a:pt x="0" y="367"/>
                    <a:pt x="431" y="1915"/>
                  </a:cubicBezTo>
                  <a:cubicBezTo>
                    <a:pt x="734" y="2969"/>
                    <a:pt x="958" y="4054"/>
                    <a:pt x="1309" y="5091"/>
                  </a:cubicBezTo>
                  <a:cubicBezTo>
                    <a:pt x="1421" y="5426"/>
                    <a:pt x="1740" y="5841"/>
                    <a:pt x="2043" y="5937"/>
                  </a:cubicBezTo>
                  <a:cubicBezTo>
                    <a:pt x="2193" y="5984"/>
                    <a:pt x="2349" y="6006"/>
                    <a:pt x="2506" y="6006"/>
                  </a:cubicBezTo>
                  <a:cubicBezTo>
                    <a:pt x="3571" y="6006"/>
                    <a:pt x="4721" y="4995"/>
                    <a:pt x="4804" y="3910"/>
                  </a:cubicBezTo>
                  <a:cubicBezTo>
                    <a:pt x="4868" y="3383"/>
                    <a:pt x="4948" y="2857"/>
                    <a:pt x="5075" y="2346"/>
                  </a:cubicBezTo>
                  <a:cubicBezTo>
                    <a:pt x="5283" y="1357"/>
                    <a:pt x="5155" y="1165"/>
                    <a:pt x="4166" y="1133"/>
                  </a:cubicBezTo>
                  <a:cubicBezTo>
                    <a:pt x="3942" y="1117"/>
                    <a:pt x="3719" y="1053"/>
                    <a:pt x="3527" y="942"/>
                  </a:cubicBezTo>
                  <a:cubicBezTo>
                    <a:pt x="2937" y="638"/>
                    <a:pt x="2378" y="319"/>
                    <a:pt x="18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21"/>
            <p:cNvSpPr/>
            <p:nvPr/>
          </p:nvSpPr>
          <p:spPr>
            <a:xfrm>
              <a:off x="2810478" y="1641590"/>
              <a:ext cx="347024" cy="360898"/>
            </a:xfrm>
            <a:custGeom>
              <a:rect b="b" l="l" r="r" t="t"/>
              <a:pathLst>
                <a:path extrusionOk="0" h="6984" w="6688">
                  <a:moveTo>
                    <a:pt x="6544" y="0"/>
                  </a:moveTo>
                  <a:lnTo>
                    <a:pt x="6544" y="0"/>
                  </a:lnTo>
                  <a:cubicBezTo>
                    <a:pt x="6097" y="80"/>
                    <a:pt x="5634" y="80"/>
                    <a:pt x="5235" y="255"/>
                  </a:cubicBezTo>
                  <a:cubicBezTo>
                    <a:pt x="4581" y="543"/>
                    <a:pt x="4006" y="1133"/>
                    <a:pt x="3336" y="1261"/>
                  </a:cubicBezTo>
                  <a:cubicBezTo>
                    <a:pt x="1341" y="1692"/>
                    <a:pt x="1" y="3591"/>
                    <a:pt x="272" y="5602"/>
                  </a:cubicBezTo>
                  <a:cubicBezTo>
                    <a:pt x="414" y="6621"/>
                    <a:pt x="650" y="6983"/>
                    <a:pt x="1410" y="6983"/>
                  </a:cubicBezTo>
                  <a:cubicBezTo>
                    <a:pt x="1590" y="6983"/>
                    <a:pt x="1799" y="6963"/>
                    <a:pt x="2043" y="6926"/>
                  </a:cubicBezTo>
                  <a:lnTo>
                    <a:pt x="2027" y="6926"/>
                  </a:lnTo>
                  <a:cubicBezTo>
                    <a:pt x="2155" y="6607"/>
                    <a:pt x="2315" y="6288"/>
                    <a:pt x="2474" y="5969"/>
                  </a:cubicBezTo>
                  <a:cubicBezTo>
                    <a:pt x="2778" y="5490"/>
                    <a:pt x="3224" y="5091"/>
                    <a:pt x="3432" y="4580"/>
                  </a:cubicBezTo>
                  <a:cubicBezTo>
                    <a:pt x="3815" y="3527"/>
                    <a:pt x="4565" y="2889"/>
                    <a:pt x="5507" y="2378"/>
                  </a:cubicBezTo>
                  <a:cubicBezTo>
                    <a:pt x="5874" y="2171"/>
                    <a:pt x="6416" y="1963"/>
                    <a:pt x="6528" y="1644"/>
                  </a:cubicBezTo>
                  <a:cubicBezTo>
                    <a:pt x="6688" y="1149"/>
                    <a:pt x="6544" y="559"/>
                    <a:pt x="65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21"/>
            <p:cNvSpPr/>
            <p:nvPr/>
          </p:nvSpPr>
          <p:spPr>
            <a:xfrm>
              <a:off x="4538690" y="1032150"/>
              <a:ext cx="327151" cy="301575"/>
            </a:xfrm>
            <a:custGeom>
              <a:rect b="b" l="l" r="r" t="t"/>
              <a:pathLst>
                <a:path extrusionOk="0" h="5836" w="6305">
                  <a:moveTo>
                    <a:pt x="3637" y="204"/>
                  </a:moveTo>
                  <a:cubicBezTo>
                    <a:pt x="3359" y="204"/>
                    <a:pt x="2940" y="367"/>
                    <a:pt x="2618" y="415"/>
                  </a:cubicBezTo>
                  <a:cubicBezTo>
                    <a:pt x="2602" y="431"/>
                    <a:pt x="2570" y="463"/>
                    <a:pt x="2554" y="495"/>
                  </a:cubicBezTo>
                  <a:cubicBezTo>
                    <a:pt x="1453" y="1484"/>
                    <a:pt x="1" y="2362"/>
                    <a:pt x="1182" y="4197"/>
                  </a:cubicBezTo>
                  <a:cubicBezTo>
                    <a:pt x="1213" y="4261"/>
                    <a:pt x="1166" y="4357"/>
                    <a:pt x="1182" y="4405"/>
                  </a:cubicBezTo>
                  <a:cubicBezTo>
                    <a:pt x="1469" y="4884"/>
                    <a:pt x="1660" y="5458"/>
                    <a:pt x="2059" y="5777"/>
                  </a:cubicBezTo>
                  <a:cubicBezTo>
                    <a:pt x="2116" y="5818"/>
                    <a:pt x="2203" y="5836"/>
                    <a:pt x="2307" y="5836"/>
                  </a:cubicBezTo>
                  <a:cubicBezTo>
                    <a:pt x="2611" y="5836"/>
                    <a:pt x="3054" y="5681"/>
                    <a:pt x="3256" y="5490"/>
                  </a:cubicBezTo>
                  <a:cubicBezTo>
                    <a:pt x="4134" y="4660"/>
                    <a:pt x="4948" y="3799"/>
                    <a:pt x="5730" y="2889"/>
                  </a:cubicBezTo>
                  <a:cubicBezTo>
                    <a:pt x="6017" y="2554"/>
                    <a:pt x="6161" y="2091"/>
                    <a:pt x="6304" y="1804"/>
                  </a:cubicBezTo>
                  <a:cubicBezTo>
                    <a:pt x="6177" y="0"/>
                    <a:pt x="4581" y="926"/>
                    <a:pt x="3863" y="272"/>
                  </a:cubicBezTo>
                  <a:cubicBezTo>
                    <a:pt x="3810" y="223"/>
                    <a:pt x="3732" y="204"/>
                    <a:pt x="3637" y="2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21"/>
            <p:cNvSpPr/>
            <p:nvPr/>
          </p:nvSpPr>
          <p:spPr>
            <a:xfrm>
              <a:off x="2258968" y="745309"/>
              <a:ext cx="376859" cy="195332"/>
            </a:xfrm>
            <a:custGeom>
              <a:rect b="b" l="l" r="r" t="t"/>
              <a:pathLst>
                <a:path extrusionOk="0" h="3780" w="7263">
                  <a:moveTo>
                    <a:pt x="4313" y="1"/>
                  </a:moveTo>
                  <a:cubicBezTo>
                    <a:pt x="2924" y="1"/>
                    <a:pt x="1700" y="843"/>
                    <a:pt x="368" y="1131"/>
                  </a:cubicBezTo>
                  <a:cubicBezTo>
                    <a:pt x="256" y="1162"/>
                    <a:pt x="128" y="1450"/>
                    <a:pt x="113" y="1625"/>
                  </a:cubicBezTo>
                  <a:cubicBezTo>
                    <a:pt x="1" y="3062"/>
                    <a:pt x="687" y="3780"/>
                    <a:pt x="2379" y="3780"/>
                  </a:cubicBezTo>
                  <a:cubicBezTo>
                    <a:pt x="3560" y="3668"/>
                    <a:pt x="4916" y="3556"/>
                    <a:pt x="6081" y="2391"/>
                  </a:cubicBezTo>
                  <a:cubicBezTo>
                    <a:pt x="7119" y="1354"/>
                    <a:pt x="7262" y="1210"/>
                    <a:pt x="6001" y="412"/>
                  </a:cubicBezTo>
                  <a:cubicBezTo>
                    <a:pt x="5762" y="285"/>
                    <a:pt x="5523" y="189"/>
                    <a:pt x="5267" y="141"/>
                  </a:cubicBezTo>
                  <a:cubicBezTo>
                    <a:pt x="4939" y="42"/>
                    <a:pt x="4622" y="1"/>
                    <a:pt x="43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21"/>
            <p:cNvSpPr/>
            <p:nvPr/>
          </p:nvSpPr>
          <p:spPr>
            <a:xfrm>
              <a:off x="6719879" y="695237"/>
              <a:ext cx="241017" cy="288708"/>
            </a:xfrm>
            <a:custGeom>
              <a:rect b="b" l="l" r="r" t="t"/>
              <a:pathLst>
                <a:path extrusionOk="0" h="5587" w="4645">
                  <a:moveTo>
                    <a:pt x="2188" y="1"/>
                  </a:moveTo>
                  <a:cubicBezTo>
                    <a:pt x="1026" y="1"/>
                    <a:pt x="0" y="961"/>
                    <a:pt x="0" y="2259"/>
                  </a:cubicBezTo>
                  <a:cubicBezTo>
                    <a:pt x="240" y="3249"/>
                    <a:pt x="447" y="4238"/>
                    <a:pt x="702" y="5196"/>
                  </a:cubicBezTo>
                  <a:cubicBezTo>
                    <a:pt x="734" y="5339"/>
                    <a:pt x="990" y="5483"/>
                    <a:pt x="1165" y="5531"/>
                  </a:cubicBezTo>
                  <a:cubicBezTo>
                    <a:pt x="1293" y="5569"/>
                    <a:pt x="1433" y="5586"/>
                    <a:pt x="1582" y="5586"/>
                  </a:cubicBezTo>
                  <a:cubicBezTo>
                    <a:pt x="2750" y="5586"/>
                    <a:pt x="4432" y="4491"/>
                    <a:pt x="4644" y="3472"/>
                  </a:cubicBezTo>
                  <a:cubicBezTo>
                    <a:pt x="4644" y="3312"/>
                    <a:pt x="4612" y="3153"/>
                    <a:pt x="4533" y="3009"/>
                  </a:cubicBezTo>
                  <a:cubicBezTo>
                    <a:pt x="4261" y="2323"/>
                    <a:pt x="4006" y="1637"/>
                    <a:pt x="3703" y="982"/>
                  </a:cubicBezTo>
                  <a:cubicBezTo>
                    <a:pt x="3559" y="695"/>
                    <a:pt x="3384" y="344"/>
                    <a:pt x="3128" y="216"/>
                  </a:cubicBezTo>
                  <a:cubicBezTo>
                    <a:pt x="2816" y="69"/>
                    <a:pt x="2497" y="1"/>
                    <a:pt x="21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21"/>
            <p:cNvSpPr/>
            <p:nvPr/>
          </p:nvSpPr>
          <p:spPr>
            <a:xfrm>
              <a:off x="5946446" y="1698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3064" y="0"/>
                  </a:moveTo>
                  <a:cubicBezTo>
                    <a:pt x="990" y="463"/>
                    <a:pt x="0" y="862"/>
                    <a:pt x="1117" y="3001"/>
                  </a:cubicBezTo>
                  <a:cubicBezTo>
                    <a:pt x="1532" y="3846"/>
                    <a:pt x="2203" y="4533"/>
                    <a:pt x="3033" y="4995"/>
                  </a:cubicBezTo>
                  <a:cubicBezTo>
                    <a:pt x="3352" y="5184"/>
                    <a:pt x="3600" y="5266"/>
                    <a:pt x="3803" y="5266"/>
                  </a:cubicBezTo>
                  <a:cubicBezTo>
                    <a:pt x="4219" y="5266"/>
                    <a:pt x="4451" y="4924"/>
                    <a:pt x="4740" y="4453"/>
                  </a:cubicBezTo>
                  <a:cubicBezTo>
                    <a:pt x="5011" y="4006"/>
                    <a:pt x="5283" y="3511"/>
                    <a:pt x="5666" y="3176"/>
                  </a:cubicBezTo>
                  <a:cubicBezTo>
                    <a:pt x="6272" y="2634"/>
                    <a:pt x="6320" y="2235"/>
                    <a:pt x="5618" y="1788"/>
                  </a:cubicBezTo>
                  <a:cubicBezTo>
                    <a:pt x="5442" y="1676"/>
                    <a:pt x="5331" y="1500"/>
                    <a:pt x="5171" y="1389"/>
                  </a:cubicBezTo>
                  <a:cubicBezTo>
                    <a:pt x="4437" y="894"/>
                    <a:pt x="3687" y="415"/>
                    <a:pt x="30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21"/>
            <p:cNvSpPr/>
            <p:nvPr/>
          </p:nvSpPr>
          <p:spPr>
            <a:xfrm>
              <a:off x="6247237" y="45647"/>
              <a:ext cx="335764" cy="216777"/>
            </a:xfrm>
            <a:custGeom>
              <a:rect b="b" l="l" r="r" t="t"/>
              <a:pathLst>
                <a:path extrusionOk="0" h="4195" w="6471">
                  <a:moveTo>
                    <a:pt x="1096" y="0"/>
                  </a:moveTo>
                  <a:cubicBezTo>
                    <a:pt x="296" y="0"/>
                    <a:pt x="1" y="388"/>
                    <a:pt x="76" y="1217"/>
                  </a:cubicBezTo>
                  <a:cubicBezTo>
                    <a:pt x="140" y="1903"/>
                    <a:pt x="92" y="2605"/>
                    <a:pt x="140" y="3292"/>
                  </a:cubicBezTo>
                  <a:cubicBezTo>
                    <a:pt x="180" y="3792"/>
                    <a:pt x="306" y="4195"/>
                    <a:pt x="788" y="4195"/>
                  </a:cubicBezTo>
                  <a:cubicBezTo>
                    <a:pt x="891" y="4195"/>
                    <a:pt x="1009" y="4177"/>
                    <a:pt x="1146" y="4137"/>
                  </a:cubicBezTo>
                  <a:cubicBezTo>
                    <a:pt x="2646" y="3707"/>
                    <a:pt x="4146" y="3292"/>
                    <a:pt x="5630" y="2861"/>
                  </a:cubicBezTo>
                  <a:cubicBezTo>
                    <a:pt x="5869" y="2781"/>
                    <a:pt x="6077" y="2621"/>
                    <a:pt x="6205" y="2398"/>
                  </a:cubicBezTo>
                  <a:cubicBezTo>
                    <a:pt x="6471" y="1678"/>
                    <a:pt x="5309" y="481"/>
                    <a:pt x="4526" y="481"/>
                  </a:cubicBezTo>
                  <a:cubicBezTo>
                    <a:pt x="4511" y="481"/>
                    <a:pt x="4496" y="482"/>
                    <a:pt x="4481" y="483"/>
                  </a:cubicBezTo>
                  <a:cubicBezTo>
                    <a:pt x="4383" y="489"/>
                    <a:pt x="4284" y="492"/>
                    <a:pt x="4185" y="492"/>
                  </a:cubicBezTo>
                  <a:cubicBezTo>
                    <a:pt x="3558" y="492"/>
                    <a:pt x="2912" y="374"/>
                    <a:pt x="2279" y="291"/>
                  </a:cubicBezTo>
                  <a:cubicBezTo>
                    <a:pt x="1928" y="211"/>
                    <a:pt x="1576" y="116"/>
                    <a:pt x="1241" y="4"/>
                  </a:cubicBezTo>
                  <a:cubicBezTo>
                    <a:pt x="1191" y="1"/>
                    <a:pt x="1142" y="0"/>
                    <a:pt x="10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21"/>
            <p:cNvSpPr/>
            <p:nvPr/>
          </p:nvSpPr>
          <p:spPr>
            <a:xfrm>
              <a:off x="5108413" y="1234195"/>
              <a:ext cx="233598" cy="367048"/>
            </a:xfrm>
            <a:custGeom>
              <a:rect b="b" l="l" r="r" t="t"/>
              <a:pathLst>
                <a:path extrusionOk="0" h="7103" w="4502">
                  <a:moveTo>
                    <a:pt x="1134" y="0"/>
                  </a:moveTo>
                  <a:cubicBezTo>
                    <a:pt x="1102" y="591"/>
                    <a:pt x="1070" y="958"/>
                    <a:pt x="1054" y="1325"/>
                  </a:cubicBezTo>
                  <a:cubicBezTo>
                    <a:pt x="1038" y="1548"/>
                    <a:pt x="1102" y="1836"/>
                    <a:pt x="990" y="1947"/>
                  </a:cubicBezTo>
                  <a:cubicBezTo>
                    <a:pt x="1" y="2921"/>
                    <a:pt x="336" y="4134"/>
                    <a:pt x="304" y="5299"/>
                  </a:cubicBezTo>
                  <a:cubicBezTo>
                    <a:pt x="276" y="6273"/>
                    <a:pt x="568" y="6740"/>
                    <a:pt x="1370" y="6740"/>
                  </a:cubicBezTo>
                  <a:cubicBezTo>
                    <a:pt x="1501" y="6740"/>
                    <a:pt x="1645" y="6728"/>
                    <a:pt x="1804" y="6703"/>
                  </a:cubicBezTo>
                  <a:cubicBezTo>
                    <a:pt x="1813" y="6701"/>
                    <a:pt x="1822" y="6700"/>
                    <a:pt x="1831" y="6700"/>
                  </a:cubicBezTo>
                  <a:cubicBezTo>
                    <a:pt x="1969" y="6700"/>
                    <a:pt x="2139" y="6922"/>
                    <a:pt x="2378" y="7102"/>
                  </a:cubicBezTo>
                  <a:cubicBezTo>
                    <a:pt x="2650" y="6607"/>
                    <a:pt x="2857" y="6208"/>
                    <a:pt x="3097" y="5825"/>
                  </a:cubicBezTo>
                  <a:cubicBezTo>
                    <a:pt x="3256" y="5554"/>
                    <a:pt x="3480" y="5315"/>
                    <a:pt x="3671" y="5059"/>
                  </a:cubicBezTo>
                  <a:cubicBezTo>
                    <a:pt x="3958" y="4660"/>
                    <a:pt x="4501" y="4213"/>
                    <a:pt x="4437" y="3862"/>
                  </a:cubicBezTo>
                  <a:cubicBezTo>
                    <a:pt x="4389" y="3447"/>
                    <a:pt x="3799" y="3096"/>
                    <a:pt x="3304" y="2570"/>
                  </a:cubicBezTo>
                  <a:cubicBezTo>
                    <a:pt x="3528" y="1325"/>
                    <a:pt x="1916" y="1149"/>
                    <a:pt x="11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21"/>
            <p:cNvSpPr/>
            <p:nvPr/>
          </p:nvSpPr>
          <p:spPr>
            <a:xfrm>
              <a:off x="5107583" y="172092"/>
              <a:ext cx="289636" cy="238480"/>
            </a:xfrm>
            <a:custGeom>
              <a:rect b="b" l="l" r="r" t="t"/>
              <a:pathLst>
                <a:path extrusionOk="0" h="4615" w="5582">
                  <a:moveTo>
                    <a:pt x="1947" y="0"/>
                  </a:moveTo>
                  <a:cubicBezTo>
                    <a:pt x="1771" y="0"/>
                    <a:pt x="1606" y="23"/>
                    <a:pt x="1469" y="95"/>
                  </a:cubicBezTo>
                  <a:cubicBezTo>
                    <a:pt x="910" y="414"/>
                    <a:pt x="447" y="861"/>
                    <a:pt x="112" y="1403"/>
                  </a:cubicBezTo>
                  <a:cubicBezTo>
                    <a:pt x="1" y="1579"/>
                    <a:pt x="431" y="2169"/>
                    <a:pt x="735" y="2472"/>
                  </a:cubicBezTo>
                  <a:cubicBezTo>
                    <a:pt x="1293" y="3095"/>
                    <a:pt x="1916" y="3637"/>
                    <a:pt x="2538" y="4196"/>
                  </a:cubicBezTo>
                  <a:cubicBezTo>
                    <a:pt x="2730" y="4372"/>
                    <a:pt x="2953" y="4595"/>
                    <a:pt x="3176" y="4611"/>
                  </a:cubicBezTo>
                  <a:cubicBezTo>
                    <a:pt x="3196" y="4613"/>
                    <a:pt x="3216" y="4614"/>
                    <a:pt x="3236" y="4614"/>
                  </a:cubicBezTo>
                  <a:cubicBezTo>
                    <a:pt x="4066" y="4614"/>
                    <a:pt x="5582" y="2741"/>
                    <a:pt x="5395" y="1978"/>
                  </a:cubicBezTo>
                  <a:cubicBezTo>
                    <a:pt x="4964" y="286"/>
                    <a:pt x="4661" y="63"/>
                    <a:pt x="2857" y="63"/>
                  </a:cubicBezTo>
                  <a:cubicBezTo>
                    <a:pt x="2568" y="63"/>
                    <a:pt x="2241" y="0"/>
                    <a:pt x="19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21"/>
            <p:cNvSpPr/>
            <p:nvPr/>
          </p:nvSpPr>
          <p:spPr>
            <a:xfrm>
              <a:off x="6906984" y="1923626"/>
              <a:ext cx="366897" cy="234243"/>
            </a:xfrm>
            <a:custGeom>
              <a:rect b="b" l="l" r="r" t="t"/>
              <a:pathLst>
                <a:path extrusionOk="0" h="4533" w="7071">
                  <a:moveTo>
                    <a:pt x="2523" y="0"/>
                  </a:moveTo>
                  <a:cubicBezTo>
                    <a:pt x="2076" y="160"/>
                    <a:pt x="1597" y="287"/>
                    <a:pt x="1134" y="399"/>
                  </a:cubicBezTo>
                  <a:cubicBezTo>
                    <a:pt x="1" y="591"/>
                    <a:pt x="368" y="1452"/>
                    <a:pt x="512" y="2027"/>
                  </a:cubicBezTo>
                  <a:cubicBezTo>
                    <a:pt x="591" y="2298"/>
                    <a:pt x="1246" y="2586"/>
                    <a:pt x="1645" y="2586"/>
                  </a:cubicBezTo>
                  <a:cubicBezTo>
                    <a:pt x="2331" y="2586"/>
                    <a:pt x="2906" y="2617"/>
                    <a:pt x="3273" y="3288"/>
                  </a:cubicBezTo>
                  <a:cubicBezTo>
                    <a:pt x="3368" y="3399"/>
                    <a:pt x="3496" y="3495"/>
                    <a:pt x="3640" y="3559"/>
                  </a:cubicBezTo>
                  <a:cubicBezTo>
                    <a:pt x="4342" y="3862"/>
                    <a:pt x="5060" y="4197"/>
                    <a:pt x="5794" y="4453"/>
                  </a:cubicBezTo>
                  <a:cubicBezTo>
                    <a:pt x="6000" y="4521"/>
                    <a:pt x="6229" y="4530"/>
                    <a:pt x="6464" y="4530"/>
                  </a:cubicBezTo>
                  <a:cubicBezTo>
                    <a:pt x="6542" y="4530"/>
                    <a:pt x="6620" y="4529"/>
                    <a:pt x="6698" y="4529"/>
                  </a:cubicBezTo>
                  <a:cubicBezTo>
                    <a:pt x="6769" y="4529"/>
                    <a:pt x="6841" y="4530"/>
                    <a:pt x="6911" y="4533"/>
                  </a:cubicBezTo>
                  <a:cubicBezTo>
                    <a:pt x="6911" y="4118"/>
                    <a:pt x="7071" y="3591"/>
                    <a:pt x="6879" y="3288"/>
                  </a:cubicBezTo>
                  <a:cubicBezTo>
                    <a:pt x="6528" y="2681"/>
                    <a:pt x="5874" y="2282"/>
                    <a:pt x="5539" y="1692"/>
                  </a:cubicBezTo>
                  <a:cubicBezTo>
                    <a:pt x="4837" y="479"/>
                    <a:pt x="3608" y="415"/>
                    <a:pt x="252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21"/>
            <p:cNvSpPr/>
            <p:nvPr/>
          </p:nvSpPr>
          <p:spPr>
            <a:xfrm>
              <a:off x="5813095" y="563314"/>
              <a:ext cx="271683" cy="285246"/>
            </a:xfrm>
            <a:custGeom>
              <a:rect b="b" l="l" r="r" t="t"/>
              <a:pathLst>
                <a:path extrusionOk="0" h="5520" w="5236">
                  <a:moveTo>
                    <a:pt x="2954" y="1"/>
                  </a:moveTo>
                  <a:cubicBezTo>
                    <a:pt x="2903" y="1"/>
                    <a:pt x="2855" y="8"/>
                    <a:pt x="2810" y="24"/>
                  </a:cubicBezTo>
                  <a:cubicBezTo>
                    <a:pt x="2443" y="152"/>
                    <a:pt x="2283" y="838"/>
                    <a:pt x="2076" y="1301"/>
                  </a:cubicBezTo>
                  <a:cubicBezTo>
                    <a:pt x="2012" y="1445"/>
                    <a:pt x="2091" y="1668"/>
                    <a:pt x="2091" y="1844"/>
                  </a:cubicBezTo>
                  <a:cubicBezTo>
                    <a:pt x="1022" y="2259"/>
                    <a:pt x="1" y="4333"/>
                    <a:pt x="272" y="5498"/>
                  </a:cubicBezTo>
                  <a:cubicBezTo>
                    <a:pt x="634" y="5498"/>
                    <a:pt x="1010" y="5520"/>
                    <a:pt x="1381" y="5520"/>
                  </a:cubicBezTo>
                  <a:cubicBezTo>
                    <a:pt x="1567" y="5520"/>
                    <a:pt x="1751" y="5514"/>
                    <a:pt x="1932" y="5498"/>
                  </a:cubicBezTo>
                  <a:cubicBezTo>
                    <a:pt x="2826" y="5403"/>
                    <a:pt x="3592" y="5083"/>
                    <a:pt x="3959" y="4142"/>
                  </a:cubicBezTo>
                  <a:cubicBezTo>
                    <a:pt x="4134" y="3663"/>
                    <a:pt x="4294" y="3104"/>
                    <a:pt x="4645" y="2769"/>
                  </a:cubicBezTo>
                  <a:cubicBezTo>
                    <a:pt x="5235" y="2179"/>
                    <a:pt x="5235" y="1716"/>
                    <a:pt x="4645" y="1189"/>
                  </a:cubicBezTo>
                  <a:cubicBezTo>
                    <a:pt x="4437" y="1014"/>
                    <a:pt x="4358" y="695"/>
                    <a:pt x="4150" y="567"/>
                  </a:cubicBezTo>
                  <a:cubicBezTo>
                    <a:pt x="3775" y="344"/>
                    <a:pt x="3302" y="1"/>
                    <a:pt x="29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21"/>
            <p:cNvSpPr/>
            <p:nvPr/>
          </p:nvSpPr>
          <p:spPr>
            <a:xfrm>
              <a:off x="6628765" y="1895567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862" y="0"/>
                  </a:moveTo>
                  <a:cubicBezTo>
                    <a:pt x="815" y="368"/>
                    <a:pt x="623" y="782"/>
                    <a:pt x="719" y="1102"/>
                  </a:cubicBezTo>
                  <a:cubicBezTo>
                    <a:pt x="958" y="1820"/>
                    <a:pt x="942" y="2410"/>
                    <a:pt x="511" y="3065"/>
                  </a:cubicBezTo>
                  <a:cubicBezTo>
                    <a:pt x="1" y="3831"/>
                    <a:pt x="384" y="4645"/>
                    <a:pt x="1261" y="4948"/>
                  </a:cubicBezTo>
                  <a:cubicBezTo>
                    <a:pt x="1486" y="5026"/>
                    <a:pt x="1736" y="5062"/>
                    <a:pt x="1998" y="5062"/>
                  </a:cubicBezTo>
                  <a:cubicBezTo>
                    <a:pt x="3023" y="5062"/>
                    <a:pt x="4219" y="4507"/>
                    <a:pt x="4677" y="3719"/>
                  </a:cubicBezTo>
                  <a:cubicBezTo>
                    <a:pt x="4820" y="3432"/>
                    <a:pt x="4932" y="3144"/>
                    <a:pt x="5028" y="2857"/>
                  </a:cubicBezTo>
                  <a:cubicBezTo>
                    <a:pt x="4804" y="2522"/>
                    <a:pt x="4613" y="2043"/>
                    <a:pt x="4278" y="1788"/>
                  </a:cubicBezTo>
                  <a:cubicBezTo>
                    <a:pt x="3480" y="1213"/>
                    <a:pt x="2634" y="671"/>
                    <a:pt x="1772" y="192"/>
                  </a:cubicBezTo>
                  <a:cubicBezTo>
                    <a:pt x="1517" y="64"/>
                    <a:pt x="1166" y="64"/>
                    <a:pt x="8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21"/>
            <p:cNvSpPr/>
            <p:nvPr/>
          </p:nvSpPr>
          <p:spPr>
            <a:xfrm>
              <a:off x="4974285" y="692292"/>
              <a:ext cx="257414" cy="218482"/>
            </a:xfrm>
            <a:custGeom>
              <a:rect b="b" l="l" r="r" t="t"/>
              <a:pathLst>
                <a:path extrusionOk="0" h="4228" w="4961">
                  <a:moveTo>
                    <a:pt x="2537" y="1"/>
                  </a:moveTo>
                  <a:cubicBezTo>
                    <a:pt x="2511" y="1"/>
                    <a:pt x="2484" y="1"/>
                    <a:pt x="2458" y="2"/>
                  </a:cubicBezTo>
                  <a:cubicBezTo>
                    <a:pt x="1245" y="2"/>
                    <a:pt x="654" y="353"/>
                    <a:pt x="160" y="1678"/>
                  </a:cubicBezTo>
                  <a:cubicBezTo>
                    <a:pt x="0" y="2125"/>
                    <a:pt x="0" y="2891"/>
                    <a:pt x="287" y="3210"/>
                  </a:cubicBezTo>
                  <a:cubicBezTo>
                    <a:pt x="721" y="3699"/>
                    <a:pt x="1217" y="4227"/>
                    <a:pt x="1866" y="4227"/>
                  </a:cubicBezTo>
                  <a:cubicBezTo>
                    <a:pt x="2149" y="4227"/>
                    <a:pt x="2460" y="4127"/>
                    <a:pt x="2809" y="3880"/>
                  </a:cubicBezTo>
                  <a:cubicBezTo>
                    <a:pt x="3096" y="3673"/>
                    <a:pt x="3591" y="3816"/>
                    <a:pt x="3958" y="3689"/>
                  </a:cubicBezTo>
                  <a:cubicBezTo>
                    <a:pt x="4261" y="3593"/>
                    <a:pt x="4724" y="3353"/>
                    <a:pt x="4756" y="3114"/>
                  </a:cubicBezTo>
                  <a:cubicBezTo>
                    <a:pt x="4960" y="1558"/>
                    <a:pt x="4266" y="1"/>
                    <a:pt x="25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21"/>
            <p:cNvSpPr/>
            <p:nvPr/>
          </p:nvSpPr>
          <p:spPr>
            <a:xfrm>
              <a:off x="6112070" y="1331289"/>
              <a:ext cx="178908" cy="350460"/>
            </a:xfrm>
            <a:custGeom>
              <a:rect b="b" l="l" r="r" t="t"/>
              <a:pathLst>
                <a:path extrusionOk="0" h="6782" w="3448">
                  <a:moveTo>
                    <a:pt x="2591" y="0"/>
                  </a:moveTo>
                  <a:cubicBezTo>
                    <a:pt x="2478" y="0"/>
                    <a:pt x="2366" y="31"/>
                    <a:pt x="2266" y="100"/>
                  </a:cubicBezTo>
                  <a:cubicBezTo>
                    <a:pt x="1915" y="340"/>
                    <a:pt x="1644" y="691"/>
                    <a:pt x="1484" y="1090"/>
                  </a:cubicBezTo>
                  <a:cubicBezTo>
                    <a:pt x="1037" y="2271"/>
                    <a:pt x="686" y="3484"/>
                    <a:pt x="271" y="4680"/>
                  </a:cubicBezTo>
                  <a:cubicBezTo>
                    <a:pt x="0" y="5431"/>
                    <a:pt x="240" y="6260"/>
                    <a:pt x="910" y="6548"/>
                  </a:cubicBezTo>
                  <a:cubicBezTo>
                    <a:pt x="1232" y="6678"/>
                    <a:pt x="1569" y="6782"/>
                    <a:pt x="1879" y="6782"/>
                  </a:cubicBezTo>
                  <a:cubicBezTo>
                    <a:pt x="2291" y="6782"/>
                    <a:pt x="2654" y="6599"/>
                    <a:pt x="2873" y="6053"/>
                  </a:cubicBezTo>
                  <a:cubicBezTo>
                    <a:pt x="3192" y="5271"/>
                    <a:pt x="3336" y="4409"/>
                    <a:pt x="3447" y="3978"/>
                  </a:cubicBezTo>
                  <a:cubicBezTo>
                    <a:pt x="3447" y="2670"/>
                    <a:pt x="3447" y="1776"/>
                    <a:pt x="3447" y="882"/>
                  </a:cubicBezTo>
                  <a:cubicBezTo>
                    <a:pt x="3435" y="407"/>
                    <a:pt x="3001" y="0"/>
                    <a:pt x="25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21"/>
            <p:cNvSpPr/>
            <p:nvPr/>
          </p:nvSpPr>
          <p:spPr>
            <a:xfrm>
              <a:off x="6934329" y="390362"/>
              <a:ext cx="302297" cy="330100"/>
            </a:xfrm>
            <a:custGeom>
              <a:rect b="b" l="l" r="r" t="t"/>
              <a:pathLst>
                <a:path extrusionOk="0" h="6388" w="5826">
                  <a:moveTo>
                    <a:pt x="1893" y="1"/>
                  </a:moveTo>
                  <a:cubicBezTo>
                    <a:pt x="1699" y="1"/>
                    <a:pt x="1500" y="33"/>
                    <a:pt x="1309" y="68"/>
                  </a:cubicBezTo>
                  <a:cubicBezTo>
                    <a:pt x="831" y="164"/>
                    <a:pt x="112" y="547"/>
                    <a:pt x="49" y="898"/>
                  </a:cubicBezTo>
                  <a:cubicBezTo>
                    <a:pt x="1" y="1488"/>
                    <a:pt x="192" y="2063"/>
                    <a:pt x="607" y="2494"/>
                  </a:cubicBezTo>
                  <a:cubicBezTo>
                    <a:pt x="1900" y="3706"/>
                    <a:pt x="3320" y="4808"/>
                    <a:pt x="4693" y="5925"/>
                  </a:cubicBezTo>
                  <a:cubicBezTo>
                    <a:pt x="4980" y="6116"/>
                    <a:pt x="5267" y="6260"/>
                    <a:pt x="5570" y="6388"/>
                  </a:cubicBezTo>
                  <a:lnTo>
                    <a:pt x="5826" y="6164"/>
                  </a:lnTo>
                  <a:cubicBezTo>
                    <a:pt x="5299" y="4967"/>
                    <a:pt x="4852" y="3738"/>
                    <a:pt x="4246" y="2573"/>
                  </a:cubicBezTo>
                  <a:cubicBezTo>
                    <a:pt x="3911" y="1919"/>
                    <a:pt x="3240" y="1424"/>
                    <a:pt x="2969" y="754"/>
                  </a:cubicBezTo>
                  <a:cubicBezTo>
                    <a:pt x="2717" y="152"/>
                    <a:pt x="2316" y="1"/>
                    <a:pt x="18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21"/>
            <p:cNvSpPr/>
            <p:nvPr/>
          </p:nvSpPr>
          <p:spPr>
            <a:xfrm>
              <a:off x="5844591" y="-10419"/>
              <a:ext cx="300636" cy="237498"/>
            </a:xfrm>
            <a:custGeom>
              <a:rect b="b" l="l" r="r" t="t"/>
              <a:pathLst>
                <a:path extrusionOk="0" h="4596" w="5794">
                  <a:moveTo>
                    <a:pt x="1154" y="1"/>
                  </a:moveTo>
                  <a:cubicBezTo>
                    <a:pt x="809" y="1"/>
                    <a:pt x="402" y="113"/>
                    <a:pt x="240" y="275"/>
                  </a:cubicBezTo>
                  <a:cubicBezTo>
                    <a:pt x="16" y="514"/>
                    <a:pt x="0" y="1265"/>
                    <a:pt x="192" y="1504"/>
                  </a:cubicBezTo>
                  <a:cubicBezTo>
                    <a:pt x="1022" y="2493"/>
                    <a:pt x="1931" y="3403"/>
                    <a:pt x="2937" y="4217"/>
                  </a:cubicBezTo>
                  <a:cubicBezTo>
                    <a:pt x="3200" y="4437"/>
                    <a:pt x="3743" y="4596"/>
                    <a:pt x="4140" y="4596"/>
                  </a:cubicBezTo>
                  <a:cubicBezTo>
                    <a:pt x="4319" y="4596"/>
                    <a:pt x="4469" y="4563"/>
                    <a:pt x="4549" y="4488"/>
                  </a:cubicBezTo>
                  <a:cubicBezTo>
                    <a:pt x="5107" y="3978"/>
                    <a:pt x="5347" y="3164"/>
                    <a:pt x="5793" y="2334"/>
                  </a:cubicBezTo>
                  <a:cubicBezTo>
                    <a:pt x="5602" y="2142"/>
                    <a:pt x="5410" y="1967"/>
                    <a:pt x="5187" y="1823"/>
                  </a:cubicBezTo>
                  <a:cubicBezTo>
                    <a:pt x="3974" y="1201"/>
                    <a:pt x="2761" y="578"/>
                    <a:pt x="1500" y="52"/>
                  </a:cubicBezTo>
                  <a:cubicBezTo>
                    <a:pt x="1404" y="17"/>
                    <a:pt x="1283" y="1"/>
                    <a:pt x="11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21"/>
            <p:cNvSpPr/>
            <p:nvPr/>
          </p:nvSpPr>
          <p:spPr>
            <a:xfrm>
              <a:off x="5685608" y="918313"/>
              <a:ext cx="288183" cy="229075"/>
            </a:xfrm>
            <a:custGeom>
              <a:rect b="b" l="l" r="r" t="t"/>
              <a:pathLst>
                <a:path extrusionOk="0" h="4433" w="5554">
                  <a:moveTo>
                    <a:pt x="2394" y="1"/>
                  </a:moveTo>
                  <a:cubicBezTo>
                    <a:pt x="2027" y="256"/>
                    <a:pt x="1692" y="527"/>
                    <a:pt x="1373" y="831"/>
                  </a:cubicBezTo>
                  <a:cubicBezTo>
                    <a:pt x="1069" y="1166"/>
                    <a:pt x="926" y="1629"/>
                    <a:pt x="638" y="1964"/>
                  </a:cubicBezTo>
                  <a:cubicBezTo>
                    <a:pt x="0" y="2698"/>
                    <a:pt x="399" y="3544"/>
                    <a:pt x="734" y="4054"/>
                  </a:cubicBezTo>
                  <a:cubicBezTo>
                    <a:pt x="895" y="4291"/>
                    <a:pt x="1554" y="4433"/>
                    <a:pt x="2017" y="4433"/>
                  </a:cubicBezTo>
                  <a:cubicBezTo>
                    <a:pt x="2242" y="4433"/>
                    <a:pt x="2421" y="4399"/>
                    <a:pt x="2474" y="4326"/>
                  </a:cubicBezTo>
                  <a:cubicBezTo>
                    <a:pt x="3048" y="3480"/>
                    <a:pt x="3958" y="3719"/>
                    <a:pt x="4628" y="3368"/>
                  </a:cubicBezTo>
                  <a:cubicBezTo>
                    <a:pt x="4979" y="3177"/>
                    <a:pt x="5522" y="2905"/>
                    <a:pt x="5538" y="2650"/>
                  </a:cubicBezTo>
                  <a:cubicBezTo>
                    <a:pt x="5554" y="2283"/>
                    <a:pt x="5267" y="1788"/>
                    <a:pt x="4963" y="1517"/>
                  </a:cubicBezTo>
                  <a:cubicBezTo>
                    <a:pt x="4405" y="1054"/>
                    <a:pt x="3798" y="623"/>
                    <a:pt x="3176" y="256"/>
                  </a:cubicBezTo>
                  <a:cubicBezTo>
                    <a:pt x="3016" y="160"/>
                    <a:pt x="2809" y="129"/>
                    <a:pt x="2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21"/>
            <p:cNvSpPr/>
            <p:nvPr/>
          </p:nvSpPr>
          <p:spPr>
            <a:xfrm>
              <a:off x="4922086" y="1755531"/>
              <a:ext cx="212064" cy="278322"/>
            </a:xfrm>
            <a:custGeom>
              <a:rect b="b" l="l" r="r" t="t"/>
              <a:pathLst>
                <a:path extrusionOk="0" h="5386" w="4087">
                  <a:moveTo>
                    <a:pt x="1056" y="1"/>
                  </a:moveTo>
                  <a:cubicBezTo>
                    <a:pt x="741" y="1"/>
                    <a:pt x="440" y="232"/>
                    <a:pt x="352" y="684"/>
                  </a:cubicBezTo>
                  <a:cubicBezTo>
                    <a:pt x="208" y="1434"/>
                    <a:pt x="80" y="2168"/>
                    <a:pt x="1" y="2918"/>
                  </a:cubicBezTo>
                  <a:cubicBezTo>
                    <a:pt x="1" y="3221"/>
                    <a:pt x="80" y="3508"/>
                    <a:pt x="240" y="3764"/>
                  </a:cubicBezTo>
                  <a:cubicBezTo>
                    <a:pt x="511" y="4211"/>
                    <a:pt x="767" y="4785"/>
                    <a:pt x="1182" y="4977"/>
                  </a:cubicBezTo>
                  <a:cubicBezTo>
                    <a:pt x="1734" y="5253"/>
                    <a:pt x="2345" y="5385"/>
                    <a:pt x="2965" y="5385"/>
                  </a:cubicBezTo>
                  <a:cubicBezTo>
                    <a:pt x="3062" y="5385"/>
                    <a:pt x="3159" y="5382"/>
                    <a:pt x="3256" y="5376"/>
                  </a:cubicBezTo>
                  <a:cubicBezTo>
                    <a:pt x="3576" y="5360"/>
                    <a:pt x="3815" y="4626"/>
                    <a:pt x="4086" y="4227"/>
                  </a:cubicBezTo>
                  <a:cubicBezTo>
                    <a:pt x="3512" y="2535"/>
                    <a:pt x="2794" y="1131"/>
                    <a:pt x="1469" y="141"/>
                  </a:cubicBezTo>
                  <a:cubicBezTo>
                    <a:pt x="1341" y="47"/>
                    <a:pt x="1197" y="1"/>
                    <a:pt x="105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21"/>
            <p:cNvSpPr/>
            <p:nvPr/>
          </p:nvSpPr>
          <p:spPr>
            <a:xfrm>
              <a:off x="4142894" y="1502691"/>
              <a:ext cx="314698" cy="173525"/>
            </a:xfrm>
            <a:custGeom>
              <a:rect b="b" l="l" r="r" t="t"/>
              <a:pathLst>
                <a:path extrusionOk="0" h="3358" w="6065">
                  <a:moveTo>
                    <a:pt x="4527" y="1"/>
                  </a:moveTo>
                  <a:cubicBezTo>
                    <a:pt x="4472" y="1"/>
                    <a:pt x="4421" y="8"/>
                    <a:pt x="4373" y="23"/>
                  </a:cubicBezTo>
                  <a:cubicBezTo>
                    <a:pt x="3112" y="438"/>
                    <a:pt x="1947" y="1076"/>
                    <a:pt x="750" y="1667"/>
                  </a:cubicBezTo>
                  <a:cubicBezTo>
                    <a:pt x="479" y="1810"/>
                    <a:pt x="271" y="2098"/>
                    <a:pt x="0" y="2353"/>
                  </a:cubicBezTo>
                  <a:cubicBezTo>
                    <a:pt x="192" y="2576"/>
                    <a:pt x="303" y="2816"/>
                    <a:pt x="431" y="2848"/>
                  </a:cubicBezTo>
                  <a:cubicBezTo>
                    <a:pt x="1596" y="3023"/>
                    <a:pt x="2777" y="3103"/>
                    <a:pt x="3926" y="3310"/>
                  </a:cubicBezTo>
                  <a:cubicBezTo>
                    <a:pt x="4108" y="3342"/>
                    <a:pt x="4275" y="3357"/>
                    <a:pt x="4429" y="3357"/>
                  </a:cubicBezTo>
                  <a:cubicBezTo>
                    <a:pt x="5446" y="3357"/>
                    <a:pt x="5858" y="2689"/>
                    <a:pt x="5969" y="1635"/>
                  </a:cubicBezTo>
                  <a:cubicBezTo>
                    <a:pt x="6001" y="1300"/>
                    <a:pt x="6065" y="789"/>
                    <a:pt x="5905" y="677"/>
                  </a:cubicBezTo>
                  <a:cubicBezTo>
                    <a:pt x="5498" y="382"/>
                    <a:pt x="4929" y="1"/>
                    <a:pt x="45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21"/>
            <p:cNvSpPr/>
            <p:nvPr/>
          </p:nvSpPr>
          <p:spPr>
            <a:xfrm>
              <a:off x="2188868" y="1964965"/>
              <a:ext cx="284655" cy="192748"/>
            </a:xfrm>
            <a:custGeom>
              <a:rect b="b" l="l" r="r" t="t"/>
              <a:pathLst>
                <a:path extrusionOk="0" h="3730" w="5486">
                  <a:moveTo>
                    <a:pt x="722" y="0"/>
                  </a:moveTo>
                  <a:cubicBezTo>
                    <a:pt x="149" y="0"/>
                    <a:pt x="0" y="390"/>
                    <a:pt x="346" y="924"/>
                  </a:cubicBezTo>
                  <a:cubicBezTo>
                    <a:pt x="889" y="1786"/>
                    <a:pt x="1511" y="2599"/>
                    <a:pt x="2214" y="3334"/>
                  </a:cubicBezTo>
                  <a:cubicBezTo>
                    <a:pt x="2445" y="3565"/>
                    <a:pt x="2928" y="3729"/>
                    <a:pt x="3310" y="3729"/>
                  </a:cubicBezTo>
                  <a:cubicBezTo>
                    <a:pt x="3455" y="3729"/>
                    <a:pt x="3585" y="3705"/>
                    <a:pt x="3682" y="3653"/>
                  </a:cubicBezTo>
                  <a:cubicBezTo>
                    <a:pt x="4320" y="3318"/>
                    <a:pt x="5485" y="3270"/>
                    <a:pt x="5166" y="1993"/>
                  </a:cubicBezTo>
                  <a:lnTo>
                    <a:pt x="5437" y="1865"/>
                  </a:lnTo>
                  <a:cubicBezTo>
                    <a:pt x="5150" y="1418"/>
                    <a:pt x="4943" y="716"/>
                    <a:pt x="4560" y="605"/>
                  </a:cubicBezTo>
                  <a:cubicBezTo>
                    <a:pt x="3379" y="269"/>
                    <a:pt x="2150" y="158"/>
                    <a:pt x="921" y="14"/>
                  </a:cubicBezTo>
                  <a:cubicBezTo>
                    <a:pt x="850" y="5"/>
                    <a:pt x="784" y="0"/>
                    <a:pt x="7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21"/>
            <p:cNvSpPr/>
            <p:nvPr/>
          </p:nvSpPr>
          <p:spPr>
            <a:xfrm>
              <a:off x="3275856" y="787992"/>
              <a:ext cx="241017" cy="229799"/>
            </a:xfrm>
            <a:custGeom>
              <a:rect b="b" l="l" r="r" t="t"/>
              <a:pathLst>
                <a:path extrusionOk="0" h="4447" w="4645">
                  <a:moveTo>
                    <a:pt x="2473" y="1"/>
                  </a:moveTo>
                  <a:cubicBezTo>
                    <a:pt x="2161" y="1"/>
                    <a:pt x="1823" y="84"/>
                    <a:pt x="1469" y="257"/>
                  </a:cubicBezTo>
                  <a:cubicBezTo>
                    <a:pt x="942" y="512"/>
                    <a:pt x="511" y="943"/>
                    <a:pt x="1" y="1326"/>
                  </a:cubicBezTo>
                  <a:cubicBezTo>
                    <a:pt x="448" y="1853"/>
                    <a:pt x="735" y="2252"/>
                    <a:pt x="1070" y="2603"/>
                  </a:cubicBezTo>
                  <a:cubicBezTo>
                    <a:pt x="1645" y="3193"/>
                    <a:pt x="2155" y="3879"/>
                    <a:pt x="2841" y="4310"/>
                  </a:cubicBezTo>
                  <a:cubicBezTo>
                    <a:pt x="2982" y="4404"/>
                    <a:pt x="3194" y="4447"/>
                    <a:pt x="3419" y="4447"/>
                  </a:cubicBezTo>
                  <a:cubicBezTo>
                    <a:pt x="3731" y="4447"/>
                    <a:pt x="4067" y="4363"/>
                    <a:pt x="4262" y="4215"/>
                  </a:cubicBezTo>
                  <a:cubicBezTo>
                    <a:pt x="4549" y="4007"/>
                    <a:pt x="4645" y="3385"/>
                    <a:pt x="4613" y="2906"/>
                  </a:cubicBezTo>
                  <a:cubicBezTo>
                    <a:pt x="4597" y="2427"/>
                    <a:pt x="4326" y="1964"/>
                    <a:pt x="4182" y="1485"/>
                  </a:cubicBezTo>
                  <a:cubicBezTo>
                    <a:pt x="3874" y="527"/>
                    <a:pt x="3255" y="1"/>
                    <a:pt x="24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21"/>
            <p:cNvSpPr/>
            <p:nvPr/>
          </p:nvSpPr>
          <p:spPr>
            <a:xfrm>
              <a:off x="3164091" y="1540982"/>
              <a:ext cx="277442" cy="179829"/>
            </a:xfrm>
            <a:custGeom>
              <a:rect b="b" l="l" r="r" t="t"/>
              <a:pathLst>
                <a:path extrusionOk="0" h="3480" w="5347">
                  <a:moveTo>
                    <a:pt x="4756" y="0"/>
                  </a:moveTo>
                  <a:cubicBezTo>
                    <a:pt x="3352" y="48"/>
                    <a:pt x="1963" y="176"/>
                    <a:pt x="591" y="351"/>
                  </a:cubicBezTo>
                  <a:cubicBezTo>
                    <a:pt x="351" y="367"/>
                    <a:pt x="0" y="750"/>
                    <a:pt x="0" y="958"/>
                  </a:cubicBezTo>
                  <a:cubicBezTo>
                    <a:pt x="80" y="1931"/>
                    <a:pt x="1820" y="3463"/>
                    <a:pt x="3017" y="3479"/>
                  </a:cubicBezTo>
                  <a:cubicBezTo>
                    <a:pt x="3096" y="3447"/>
                    <a:pt x="3559" y="3479"/>
                    <a:pt x="3703" y="3272"/>
                  </a:cubicBezTo>
                  <a:cubicBezTo>
                    <a:pt x="4293" y="2442"/>
                    <a:pt x="4820" y="1580"/>
                    <a:pt x="5283" y="686"/>
                  </a:cubicBezTo>
                  <a:cubicBezTo>
                    <a:pt x="5347" y="559"/>
                    <a:pt x="4932" y="0"/>
                    <a:pt x="47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21"/>
            <p:cNvSpPr/>
            <p:nvPr/>
          </p:nvSpPr>
          <p:spPr>
            <a:xfrm>
              <a:off x="1745594" y="1962381"/>
              <a:ext cx="294825" cy="227628"/>
            </a:xfrm>
            <a:custGeom>
              <a:rect b="b" l="l" r="r" t="t"/>
              <a:pathLst>
                <a:path extrusionOk="0" h="4405" w="5682">
                  <a:moveTo>
                    <a:pt x="2809" y="0"/>
                  </a:moveTo>
                  <a:lnTo>
                    <a:pt x="2474" y="160"/>
                  </a:lnTo>
                  <a:cubicBezTo>
                    <a:pt x="2649" y="926"/>
                    <a:pt x="2857" y="1676"/>
                    <a:pt x="3048" y="2554"/>
                  </a:cubicBezTo>
                  <a:cubicBezTo>
                    <a:pt x="2330" y="2394"/>
                    <a:pt x="1788" y="2234"/>
                    <a:pt x="1245" y="2155"/>
                  </a:cubicBezTo>
                  <a:cubicBezTo>
                    <a:pt x="1130" y="2141"/>
                    <a:pt x="1016" y="2131"/>
                    <a:pt x="906" y="2131"/>
                  </a:cubicBezTo>
                  <a:cubicBezTo>
                    <a:pt x="514" y="2131"/>
                    <a:pt x="183" y="2260"/>
                    <a:pt x="96" y="2809"/>
                  </a:cubicBezTo>
                  <a:cubicBezTo>
                    <a:pt x="0" y="3479"/>
                    <a:pt x="128" y="4118"/>
                    <a:pt x="862" y="4213"/>
                  </a:cubicBezTo>
                  <a:cubicBezTo>
                    <a:pt x="1207" y="4264"/>
                    <a:pt x="1556" y="4280"/>
                    <a:pt x="1912" y="4280"/>
                  </a:cubicBezTo>
                  <a:cubicBezTo>
                    <a:pt x="2446" y="4280"/>
                    <a:pt x="2994" y="4245"/>
                    <a:pt x="3559" y="4245"/>
                  </a:cubicBezTo>
                  <a:cubicBezTo>
                    <a:pt x="3415" y="3783"/>
                    <a:pt x="3336" y="3463"/>
                    <a:pt x="3192" y="2985"/>
                  </a:cubicBezTo>
                  <a:lnTo>
                    <a:pt x="3192" y="2985"/>
                  </a:lnTo>
                  <a:cubicBezTo>
                    <a:pt x="3830" y="3479"/>
                    <a:pt x="4293" y="3878"/>
                    <a:pt x="4804" y="4213"/>
                  </a:cubicBezTo>
                  <a:cubicBezTo>
                    <a:pt x="5043" y="4357"/>
                    <a:pt x="5346" y="4341"/>
                    <a:pt x="5634" y="4405"/>
                  </a:cubicBezTo>
                  <a:cubicBezTo>
                    <a:pt x="5666" y="4134"/>
                    <a:pt x="5682" y="3846"/>
                    <a:pt x="5666" y="3575"/>
                  </a:cubicBezTo>
                  <a:cubicBezTo>
                    <a:pt x="5522" y="1708"/>
                    <a:pt x="3623" y="1325"/>
                    <a:pt x="28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21"/>
            <p:cNvSpPr/>
            <p:nvPr/>
          </p:nvSpPr>
          <p:spPr>
            <a:xfrm>
              <a:off x="4076633" y="328664"/>
              <a:ext cx="271631" cy="202153"/>
            </a:xfrm>
            <a:custGeom>
              <a:rect b="b" l="l" r="r" t="t"/>
              <a:pathLst>
                <a:path extrusionOk="0" h="3912" w="5235">
                  <a:moveTo>
                    <a:pt x="3714" y="0"/>
                  </a:moveTo>
                  <a:cubicBezTo>
                    <a:pt x="3710" y="0"/>
                    <a:pt x="3706" y="1"/>
                    <a:pt x="3703" y="1"/>
                  </a:cubicBezTo>
                  <a:cubicBezTo>
                    <a:pt x="2729" y="240"/>
                    <a:pt x="1676" y="384"/>
                    <a:pt x="814" y="879"/>
                  </a:cubicBezTo>
                  <a:cubicBezTo>
                    <a:pt x="48" y="1294"/>
                    <a:pt x="0" y="2507"/>
                    <a:pt x="591" y="2682"/>
                  </a:cubicBezTo>
                  <a:cubicBezTo>
                    <a:pt x="2027" y="3145"/>
                    <a:pt x="3495" y="3464"/>
                    <a:pt x="5235" y="3911"/>
                  </a:cubicBezTo>
                  <a:cubicBezTo>
                    <a:pt x="4804" y="2507"/>
                    <a:pt x="4517" y="1453"/>
                    <a:pt x="4166" y="432"/>
                  </a:cubicBezTo>
                  <a:cubicBezTo>
                    <a:pt x="4104" y="261"/>
                    <a:pt x="3846" y="0"/>
                    <a:pt x="37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21"/>
            <p:cNvSpPr/>
            <p:nvPr/>
          </p:nvSpPr>
          <p:spPr>
            <a:xfrm>
              <a:off x="1549304" y="1363017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2366" y="1"/>
                  </a:moveTo>
                  <a:cubicBezTo>
                    <a:pt x="2232" y="1"/>
                    <a:pt x="2127" y="23"/>
                    <a:pt x="2091" y="77"/>
                  </a:cubicBezTo>
                  <a:cubicBezTo>
                    <a:pt x="1421" y="1098"/>
                    <a:pt x="687" y="2119"/>
                    <a:pt x="304" y="3237"/>
                  </a:cubicBezTo>
                  <a:cubicBezTo>
                    <a:pt x="1" y="4194"/>
                    <a:pt x="1118" y="4449"/>
                    <a:pt x="1756" y="4705"/>
                  </a:cubicBezTo>
                  <a:cubicBezTo>
                    <a:pt x="1779" y="4713"/>
                    <a:pt x="1806" y="4717"/>
                    <a:pt x="1836" y="4717"/>
                  </a:cubicBezTo>
                  <a:cubicBezTo>
                    <a:pt x="2154" y="4717"/>
                    <a:pt x="2803" y="4274"/>
                    <a:pt x="2905" y="3939"/>
                  </a:cubicBezTo>
                  <a:cubicBezTo>
                    <a:pt x="3225" y="3013"/>
                    <a:pt x="3320" y="2008"/>
                    <a:pt x="3544" y="747"/>
                  </a:cubicBezTo>
                  <a:cubicBezTo>
                    <a:pt x="3496" y="683"/>
                    <a:pt x="3352" y="316"/>
                    <a:pt x="3081" y="156"/>
                  </a:cubicBezTo>
                  <a:cubicBezTo>
                    <a:pt x="2900" y="66"/>
                    <a:pt x="2593" y="1"/>
                    <a:pt x="23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21"/>
            <p:cNvSpPr/>
            <p:nvPr/>
          </p:nvSpPr>
          <p:spPr>
            <a:xfrm>
              <a:off x="5365100" y="635347"/>
              <a:ext cx="264211" cy="145310"/>
            </a:xfrm>
            <a:custGeom>
              <a:rect b="b" l="l" r="r" t="t"/>
              <a:pathLst>
                <a:path extrusionOk="0" h="2812" w="5092">
                  <a:moveTo>
                    <a:pt x="3884" y="0"/>
                  </a:moveTo>
                  <a:cubicBezTo>
                    <a:pt x="3597" y="0"/>
                    <a:pt x="3301" y="51"/>
                    <a:pt x="3017" y="51"/>
                  </a:cubicBezTo>
                  <a:cubicBezTo>
                    <a:pt x="2897" y="53"/>
                    <a:pt x="2777" y="54"/>
                    <a:pt x="2657" y="54"/>
                  </a:cubicBezTo>
                  <a:cubicBezTo>
                    <a:pt x="2473" y="54"/>
                    <a:pt x="2288" y="52"/>
                    <a:pt x="2103" y="52"/>
                  </a:cubicBezTo>
                  <a:cubicBezTo>
                    <a:pt x="1715" y="52"/>
                    <a:pt x="1326" y="61"/>
                    <a:pt x="942" y="115"/>
                  </a:cubicBezTo>
                  <a:cubicBezTo>
                    <a:pt x="145" y="210"/>
                    <a:pt x="1" y="849"/>
                    <a:pt x="352" y="1375"/>
                  </a:cubicBezTo>
                  <a:cubicBezTo>
                    <a:pt x="719" y="1918"/>
                    <a:pt x="1373" y="2285"/>
                    <a:pt x="1980" y="2812"/>
                  </a:cubicBezTo>
                  <a:cubicBezTo>
                    <a:pt x="3065" y="2333"/>
                    <a:pt x="4007" y="2030"/>
                    <a:pt x="4821" y="1519"/>
                  </a:cubicBezTo>
                  <a:cubicBezTo>
                    <a:pt x="5092" y="1343"/>
                    <a:pt x="5060" y="625"/>
                    <a:pt x="5012" y="178"/>
                  </a:cubicBezTo>
                  <a:cubicBezTo>
                    <a:pt x="5012" y="83"/>
                    <a:pt x="4358" y="35"/>
                    <a:pt x="3991" y="3"/>
                  </a:cubicBezTo>
                  <a:cubicBezTo>
                    <a:pt x="3955" y="1"/>
                    <a:pt x="3920" y="0"/>
                    <a:pt x="38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21"/>
            <p:cNvSpPr/>
            <p:nvPr/>
          </p:nvSpPr>
          <p:spPr>
            <a:xfrm>
              <a:off x="4903043" y="896042"/>
              <a:ext cx="234428" cy="201843"/>
            </a:xfrm>
            <a:custGeom>
              <a:rect b="b" l="l" r="r" t="t"/>
              <a:pathLst>
                <a:path extrusionOk="0" h="3906" w="4518">
                  <a:moveTo>
                    <a:pt x="336" y="1"/>
                  </a:moveTo>
                  <a:lnTo>
                    <a:pt x="1" y="161"/>
                  </a:lnTo>
                  <a:cubicBezTo>
                    <a:pt x="128" y="1086"/>
                    <a:pt x="224" y="1980"/>
                    <a:pt x="416" y="2874"/>
                  </a:cubicBezTo>
                  <a:cubicBezTo>
                    <a:pt x="542" y="3531"/>
                    <a:pt x="945" y="3905"/>
                    <a:pt x="1465" y="3905"/>
                  </a:cubicBezTo>
                  <a:cubicBezTo>
                    <a:pt x="1665" y="3905"/>
                    <a:pt x="1882" y="3850"/>
                    <a:pt x="2107" y="3735"/>
                  </a:cubicBezTo>
                  <a:cubicBezTo>
                    <a:pt x="2889" y="3336"/>
                    <a:pt x="3623" y="2826"/>
                    <a:pt x="4517" y="2251"/>
                  </a:cubicBezTo>
                  <a:cubicBezTo>
                    <a:pt x="3288" y="990"/>
                    <a:pt x="1724" y="623"/>
                    <a:pt x="3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21"/>
            <p:cNvSpPr/>
            <p:nvPr/>
          </p:nvSpPr>
          <p:spPr>
            <a:xfrm>
              <a:off x="4652116" y="557940"/>
              <a:ext cx="220366" cy="184635"/>
            </a:xfrm>
            <a:custGeom>
              <a:rect b="b" l="l" r="r" t="t"/>
              <a:pathLst>
                <a:path extrusionOk="0" h="3573" w="4247">
                  <a:moveTo>
                    <a:pt x="2554" y="0"/>
                  </a:moveTo>
                  <a:cubicBezTo>
                    <a:pt x="2548" y="0"/>
                    <a:pt x="2543" y="1"/>
                    <a:pt x="2539" y="1"/>
                  </a:cubicBezTo>
                  <a:cubicBezTo>
                    <a:pt x="1501" y="49"/>
                    <a:pt x="1" y="1182"/>
                    <a:pt x="1" y="1916"/>
                  </a:cubicBezTo>
                  <a:cubicBezTo>
                    <a:pt x="1" y="2461"/>
                    <a:pt x="1380" y="3573"/>
                    <a:pt x="2285" y="3573"/>
                  </a:cubicBezTo>
                  <a:cubicBezTo>
                    <a:pt x="2387" y="3573"/>
                    <a:pt x="2483" y="3558"/>
                    <a:pt x="2570" y="3528"/>
                  </a:cubicBezTo>
                  <a:cubicBezTo>
                    <a:pt x="3273" y="3288"/>
                    <a:pt x="3704" y="2315"/>
                    <a:pt x="4246" y="1660"/>
                  </a:cubicBezTo>
                  <a:cubicBezTo>
                    <a:pt x="4025" y="901"/>
                    <a:pt x="3129" y="0"/>
                    <a:pt x="2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21"/>
            <p:cNvSpPr/>
            <p:nvPr/>
          </p:nvSpPr>
          <p:spPr>
            <a:xfrm>
              <a:off x="2939678" y="282312"/>
              <a:ext cx="191309" cy="256721"/>
            </a:xfrm>
            <a:custGeom>
              <a:rect b="b" l="l" r="r" t="t"/>
              <a:pathLst>
                <a:path extrusionOk="0" h="4968" w="3687">
                  <a:moveTo>
                    <a:pt x="2209" y="0"/>
                  </a:moveTo>
                  <a:cubicBezTo>
                    <a:pt x="2000" y="0"/>
                    <a:pt x="1471" y="227"/>
                    <a:pt x="1389" y="419"/>
                  </a:cubicBezTo>
                  <a:cubicBezTo>
                    <a:pt x="878" y="1616"/>
                    <a:pt x="463" y="2845"/>
                    <a:pt x="80" y="4074"/>
                  </a:cubicBezTo>
                  <a:cubicBezTo>
                    <a:pt x="0" y="4329"/>
                    <a:pt x="176" y="4664"/>
                    <a:pt x="240" y="4968"/>
                  </a:cubicBezTo>
                  <a:cubicBezTo>
                    <a:pt x="511" y="4888"/>
                    <a:pt x="846" y="4888"/>
                    <a:pt x="1022" y="4728"/>
                  </a:cubicBezTo>
                  <a:cubicBezTo>
                    <a:pt x="1804" y="3994"/>
                    <a:pt x="2538" y="3228"/>
                    <a:pt x="3272" y="2462"/>
                  </a:cubicBezTo>
                  <a:cubicBezTo>
                    <a:pt x="3416" y="2302"/>
                    <a:pt x="3495" y="2063"/>
                    <a:pt x="3687" y="1664"/>
                  </a:cubicBezTo>
                  <a:cubicBezTo>
                    <a:pt x="3256" y="1090"/>
                    <a:pt x="2793" y="531"/>
                    <a:pt x="2282" y="20"/>
                  </a:cubicBezTo>
                  <a:cubicBezTo>
                    <a:pt x="2269" y="7"/>
                    <a:pt x="2243" y="0"/>
                    <a:pt x="2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21"/>
            <p:cNvSpPr/>
            <p:nvPr/>
          </p:nvSpPr>
          <p:spPr>
            <a:xfrm>
              <a:off x="3943283" y="1241584"/>
              <a:ext cx="293216" cy="260649"/>
            </a:xfrm>
            <a:custGeom>
              <a:rect b="b" l="l" r="r" t="t"/>
              <a:pathLst>
                <a:path extrusionOk="0" h="5044" w="5651">
                  <a:moveTo>
                    <a:pt x="5172" y="1"/>
                  </a:moveTo>
                  <a:lnTo>
                    <a:pt x="1" y="4054"/>
                  </a:lnTo>
                  <a:cubicBezTo>
                    <a:pt x="458" y="4487"/>
                    <a:pt x="839" y="5044"/>
                    <a:pt x="1357" y="5044"/>
                  </a:cubicBezTo>
                  <a:cubicBezTo>
                    <a:pt x="1509" y="5044"/>
                    <a:pt x="1672" y="4996"/>
                    <a:pt x="1852" y="4884"/>
                  </a:cubicBezTo>
                  <a:cubicBezTo>
                    <a:pt x="5650" y="2475"/>
                    <a:pt x="3975" y="3911"/>
                    <a:pt x="5347" y="799"/>
                  </a:cubicBezTo>
                  <a:cubicBezTo>
                    <a:pt x="5395" y="607"/>
                    <a:pt x="5411" y="432"/>
                    <a:pt x="5411" y="240"/>
                  </a:cubicBezTo>
                  <a:lnTo>
                    <a:pt x="5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21"/>
            <p:cNvSpPr/>
            <p:nvPr/>
          </p:nvSpPr>
          <p:spPr>
            <a:xfrm>
              <a:off x="2411361" y="1723752"/>
              <a:ext cx="198781" cy="218895"/>
            </a:xfrm>
            <a:custGeom>
              <a:rect b="b" l="l" r="r" t="t"/>
              <a:pathLst>
                <a:path extrusionOk="0" h="4236" w="3831">
                  <a:moveTo>
                    <a:pt x="986" y="1"/>
                  </a:moveTo>
                  <a:cubicBezTo>
                    <a:pt x="930" y="1"/>
                    <a:pt x="877" y="8"/>
                    <a:pt x="830" y="22"/>
                  </a:cubicBezTo>
                  <a:cubicBezTo>
                    <a:pt x="463" y="134"/>
                    <a:pt x="272" y="836"/>
                    <a:pt x="0" y="1283"/>
                  </a:cubicBezTo>
                  <a:cubicBezTo>
                    <a:pt x="192" y="1666"/>
                    <a:pt x="272" y="2033"/>
                    <a:pt x="495" y="2256"/>
                  </a:cubicBezTo>
                  <a:cubicBezTo>
                    <a:pt x="1070" y="2815"/>
                    <a:pt x="1660" y="3341"/>
                    <a:pt x="2298" y="3820"/>
                  </a:cubicBezTo>
                  <a:cubicBezTo>
                    <a:pt x="2570" y="4028"/>
                    <a:pt x="2937" y="4107"/>
                    <a:pt x="3272" y="4235"/>
                  </a:cubicBezTo>
                  <a:cubicBezTo>
                    <a:pt x="3416" y="3740"/>
                    <a:pt x="3831" y="3118"/>
                    <a:pt x="3671" y="2735"/>
                  </a:cubicBezTo>
                  <a:cubicBezTo>
                    <a:pt x="3304" y="1953"/>
                    <a:pt x="2809" y="1235"/>
                    <a:pt x="2203" y="628"/>
                  </a:cubicBezTo>
                  <a:cubicBezTo>
                    <a:pt x="1911" y="309"/>
                    <a:pt x="1364" y="1"/>
                    <a:pt x="9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21"/>
            <p:cNvSpPr/>
            <p:nvPr/>
          </p:nvSpPr>
          <p:spPr>
            <a:xfrm>
              <a:off x="4354853" y="577628"/>
              <a:ext cx="119912" cy="341572"/>
            </a:xfrm>
            <a:custGeom>
              <a:rect b="b" l="l" r="r" t="t"/>
              <a:pathLst>
                <a:path extrusionOk="0" h="6610" w="2311">
                  <a:moveTo>
                    <a:pt x="508" y="0"/>
                  </a:moveTo>
                  <a:cubicBezTo>
                    <a:pt x="353" y="0"/>
                    <a:pt x="184" y="1"/>
                    <a:pt x="1" y="3"/>
                  </a:cubicBezTo>
                  <a:cubicBezTo>
                    <a:pt x="495" y="2253"/>
                    <a:pt x="974" y="4439"/>
                    <a:pt x="1453" y="6610"/>
                  </a:cubicBezTo>
                  <a:lnTo>
                    <a:pt x="1900" y="6610"/>
                  </a:lnTo>
                  <a:cubicBezTo>
                    <a:pt x="1996" y="5668"/>
                    <a:pt x="2123" y="4743"/>
                    <a:pt x="2155" y="3817"/>
                  </a:cubicBezTo>
                  <a:cubicBezTo>
                    <a:pt x="2187" y="3258"/>
                    <a:pt x="1980" y="2684"/>
                    <a:pt x="2043" y="2141"/>
                  </a:cubicBezTo>
                  <a:cubicBezTo>
                    <a:pt x="2279" y="157"/>
                    <a:pt x="2311" y="0"/>
                    <a:pt x="5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21"/>
            <p:cNvSpPr/>
            <p:nvPr/>
          </p:nvSpPr>
          <p:spPr>
            <a:xfrm>
              <a:off x="1789439" y="1100566"/>
              <a:ext cx="216215" cy="214916"/>
            </a:xfrm>
            <a:custGeom>
              <a:rect b="b" l="l" r="r" t="t"/>
              <a:pathLst>
                <a:path extrusionOk="0" h="4159" w="4167">
                  <a:moveTo>
                    <a:pt x="3815" y="1"/>
                  </a:moveTo>
                  <a:cubicBezTo>
                    <a:pt x="2794" y="607"/>
                    <a:pt x="1709" y="1102"/>
                    <a:pt x="799" y="1820"/>
                  </a:cubicBezTo>
                  <a:cubicBezTo>
                    <a:pt x="1" y="2459"/>
                    <a:pt x="671" y="3145"/>
                    <a:pt x="1070" y="3751"/>
                  </a:cubicBezTo>
                  <a:cubicBezTo>
                    <a:pt x="1260" y="4027"/>
                    <a:pt x="1496" y="4158"/>
                    <a:pt x="1743" y="4158"/>
                  </a:cubicBezTo>
                  <a:cubicBezTo>
                    <a:pt x="1954" y="4158"/>
                    <a:pt x="2173" y="4063"/>
                    <a:pt x="2379" y="3879"/>
                  </a:cubicBezTo>
                  <a:cubicBezTo>
                    <a:pt x="3432" y="2953"/>
                    <a:pt x="3624" y="1597"/>
                    <a:pt x="4166" y="400"/>
                  </a:cubicBezTo>
                  <a:lnTo>
                    <a:pt x="38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21"/>
            <p:cNvSpPr/>
            <p:nvPr/>
          </p:nvSpPr>
          <p:spPr>
            <a:xfrm>
              <a:off x="5157291" y="1951116"/>
              <a:ext cx="241017" cy="127586"/>
            </a:xfrm>
            <a:custGeom>
              <a:rect b="b" l="l" r="r" t="t"/>
              <a:pathLst>
                <a:path extrusionOk="0" h="2469" w="4645">
                  <a:moveTo>
                    <a:pt x="3171" y="1"/>
                  </a:moveTo>
                  <a:cubicBezTo>
                    <a:pt x="2768" y="1"/>
                    <a:pt x="2362" y="29"/>
                    <a:pt x="1963" y="91"/>
                  </a:cubicBezTo>
                  <a:cubicBezTo>
                    <a:pt x="240" y="362"/>
                    <a:pt x="0" y="857"/>
                    <a:pt x="702" y="2468"/>
                  </a:cubicBezTo>
                  <a:cubicBezTo>
                    <a:pt x="1293" y="2373"/>
                    <a:pt x="1835" y="2357"/>
                    <a:pt x="2330" y="2197"/>
                  </a:cubicBezTo>
                  <a:cubicBezTo>
                    <a:pt x="3000" y="1990"/>
                    <a:pt x="3671" y="1718"/>
                    <a:pt x="4293" y="1367"/>
                  </a:cubicBezTo>
                  <a:cubicBezTo>
                    <a:pt x="4533" y="1160"/>
                    <a:pt x="4644" y="841"/>
                    <a:pt x="4596" y="521"/>
                  </a:cubicBezTo>
                  <a:cubicBezTo>
                    <a:pt x="4533" y="298"/>
                    <a:pt x="4134" y="59"/>
                    <a:pt x="3846" y="27"/>
                  </a:cubicBezTo>
                  <a:cubicBezTo>
                    <a:pt x="3623" y="9"/>
                    <a:pt x="3397" y="1"/>
                    <a:pt x="31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9" name="Google Shape;8879;p21"/>
            <p:cNvSpPr/>
            <p:nvPr/>
          </p:nvSpPr>
          <p:spPr>
            <a:xfrm>
              <a:off x="1798571" y="391344"/>
              <a:ext cx="130912" cy="154767"/>
            </a:xfrm>
            <a:custGeom>
              <a:rect b="b" l="l" r="r" t="t"/>
              <a:pathLst>
                <a:path extrusionOk="0" h="2995" w="2523">
                  <a:moveTo>
                    <a:pt x="2267" y="1"/>
                  </a:moveTo>
                  <a:cubicBezTo>
                    <a:pt x="1979" y="208"/>
                    <a:pt x="1596" y="320"/>
                    <a:pt x="1405" y="591"/>
                  </a:cubicBezTo>
                  <a:cubicBezTo>
                    <a:pt x="910" y="1294"/>
                    <a:pt x="415" y="1996"/>
                    <a:pt x="0" y="2746"/>
                  </a:cubicBezTo>
                  <a:cubicBezTo>
                    <a:pt x="206" y="2914"/>
                    <a:pt x="450" y="2995"/>
                    <a:pt x="691" y="2995"/>
                  </a:cubicBezTo>
                  <a:cubicBezTo>
                    <a:pt x="1069" y="2995"/>
                    <a:pt x="1440" y="2797"/>
                    <a:pt x="1644" y="2427"/>
                  </a:cubicBezTo>
                  <a:cubicBezTo>
                    <a:pt x="1900" y="1980"/>
                    <a:pt x="2139" y="1517"/>
                    <a:pt x="2378" y="1054"/>
                  </a:cubicBezTo>
                  <a:cubicBezTo>
                    <a:pt x="2522" y="799"/>
                    <a:pt x="2315" y="368"/>
                    <a:pt x="22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21"/>
            <p:cNvSpPr/>
            <p:nvPr/>
          </p:nvSpPr>
          <p:spPr>
            <a:xfrm>
              <a:off x="1715759" y="201701"/>
              <a:ext cx="131742" cy="183550"/>
            </a:xfrm>
            <a:custGeom>
              <a:rect b="b" l="l" r="r" t="t"/>
              <a:pathLst>
                <a:path extrusionOk="0" h="3552" w="2539">
                  <a:moveTo>
                    <a:pt x="1469" y="0"/>
                  </a:moveTo>
                  <a:cubicBezTo>
                    <a:pt x="1421" y="112"/>
                    <a:pt x="1357" y="208"/>
                    <a:pt x="1309" y="304"/>
                  </a:cubicBezTo>
                  <a:cubicBezTo>
                    <a:pt x="814" y="1293"/>
                    <a:pt x="447" y="2362"/>
                    <a:pt x="1" y="3463"/>
                  </a:cubicBezTo>
                  <a:cubicBezTo>
                    <a:pt x="231" y="3523"/>
                    <a:pt x="427" y="3552"/>
                    <a:pt x="593" y="3552"/>
                  </a:cubicBezTo>
                  <a:cubicBezTo>
                    <a:pt x="1096" y="3552"/>
                    <a:pt x="1333" y="3289"/>
                    <a:pt x="1453" y="2809"/>
                  </a:cubicBezTo>
                  <a:cubicBezTo>
                    <a:pt x="1533" y="2522"/>
                    <a:pt x="1660" y="2251"/>
                    <a:pt x="1820" y="1995"/>
                  </a:cubicBezTo>
                  <a:cubicBezTo>
                    <a:pt x="2059" y="1580"/>
                    <a:pt x="2299" y="1149"/>
                    <a:pt x="2538" y="734"/>
                  </a:cubicBezTo>
                  <a:cubicBezTo>
                    <a:pt x="2155" y="527"/>
                    <a:pt x="1804" y="272"/>
                    <a:pt x="14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21"/>
            <p:cNvSpPr/>
            <p:nvPr/>
          </p:nvSpPr>
          <p:spPr>
            <a:xfrm>
              <a:off x="5236783" y="1569092"/>
              <a:ext cx="234376" cy="204478"/>
            </a:xfrm>
            <a:custGeom>
              <a:rect b="b" l="l" r="r" t="t"/>
              <a:pathLst>
                <a:path extrusionOk="0" h="3957" w="4517">
                  <a:moveTo>
                    <a:pt x="3852" y="1"/>
                  </a:moveTo>
                  <a:cubicBezTo>
                    <a:pt x="3660" y="1"/>
                    <a:pt x="3429" y="29"/>
                    <a:pt x="3272" y="78"/>
                  </a:cubicBezTo>
                  <a:cubicBezTo>
                    <a:pt x="1405" y="621"/>
                    <a:pt x="1006" y="2408"/>
                    <a:pt x="0" y="3957"/>
                  </a:cubicBezTo>
                  <a:cubicBezTo>
                    <a:pt x="287" y="3829"/>
                    <a:pt x="575" y="3733"/>
                    <a:pt x="878" y="3653"/>
                  </a:cubicBezTo>
                  <a:cubicBezTo>
                    <a:pt x="2394" y="3414"/>
                    <a:pt x="3320" y="2265"/>
                    <a:pt x="4325" y="1291"/>
                  </a:cubicBezTo>
                  <a:cubicBezTo>
                    <a:pt x="4517" y="1116"/>
                    <a:pt x="4341" y="446"/>
                    <a:pt x="4197" y="78"/>
                  </a:cubicBezTo>
                  <a:cubicBezTo>
                    <a:pt x="4174" y="25"/>
                    <a:pt x="4030" y="1"/>
                    <a:pt x="38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21"/>
            <p:cNvSpPr/>
            <p:nvPr/>
          </p:nvSpPr>
          <p:spPr>
            <a:xfrm>
              <a:off x="1781189" y="793004"/>
              <a:ext cx="139992" cy="265403"/>
            </a:xfrm>
            <a:custGeom>
              <a:rect b="b" l="l" r="r" t="t"/>
              <a:pathLst>
                <a:path extrusionOk="0" h="5136" w="2698">
                  <a:moveTo>
                    <a:pt x="2267" y="0"/>
                  </a:moveTo>
                  <a:cubicBezTo>
                    <a:pt x="2043" y="160"/>
                    <a:pt x="1756" y="287"/>
                    <a:pt x="1612" y="511"/>
                  </a:cubicBezTo>
                  <a:cubicBezTo>
                    <a:pt x="1293" y="894"/>
                    <a:pt x="1054" y="1341"/>
                    <a:pt x="862" y="1803"/>
                  </a:cubicBezTo>
                  <a:cubicBezTo>
                    <a:pt x="527" y="2681"/>
                    <a:pt x="272" y="3591"/>
                    <a:pt x="16" y="4485"/>
                  </a:cubicBezTo>
                  <a:cubicBezTo>
                    <a:pt x="0" y="4708"/>
                    <a:pt x="80" y="4931"/>
                    <a:pt x="240" y="5107"/>
                  </a:cubicBezTo>
                  <a:cubicBezTo>
                    <a:pt x="254" y="5127"/>
                    <a:pt x="296" y="5136"/>
                    <a:pt x="350" y="5136"/>
                  </a:cubicBezTo>
                  <a:cubicBezTo>
                    <a:pt x="472" y="5136"/>
                    <a:pt x="657" y="5089"/>
                    <a:pt x="734" y="5011"/>
                  </a:cubicBezTo>
                  <a:cubicBezTo>
                    <a:pt x="1772" y="4038"/>
                    <a:pt x="2650" y="2968"/>
                    <a:pt x="2697" y="1420"/>
                  </a:cubicBezTo>
                  <a:cubicBezTo>
                    <a:pt x="2681" y="1197"/>
                    <a:pt x="2650" y="974"/>
                    <a:pt x="2602" y="750"/>
                  </a:cubicBezTo>
                  <a:cubicBezTo>
                    <a:pt x="2506" y="495"/>
                    <a:pt x="2394" y="239"/>
                    <a:pt x="22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21"/>
            <p:cNvSpPr/>
            <p:nvPr/>
          </p:nvSpPr>
          <p:spPr>
            <a:xfrm>
              <a:off x="4866618" y="2161377"/>
              <a:ext cx="225296" cy="163913"/>
            </a:xfrm>
            <a:custGeom>
              <a:rect b="b" l="l" r="r" t="t"/>
              <a:pathLst>
                <a:path extrusionOk="0" h="3172" w="4342">
                  <a:moveTo>
                    <a:pt x="1901" y="0"/>
                  </a:moveTo>
                  <a:cubicBezTo>
                    <a:pt x="1576" y="0"/>
                    <a:pt x="1217" y="85"/>
                    <a:pt x="814" y="251"/>
                  </a:cubicBezTo>
                  <a:cubicBezTo>
                    <a:pt x="176" y="522"/>
                    <a:pt x="0" y="953"/>
                    <a:pt x="559" y="1352"/>
                  </a:cubicBezTo>
                  <a:cubicBezTo>
                    <a:pt x="1517" y="2038"/>
                    <a:pt x="2554" y="2597"/>
                    <a:pt x="3511" y="3171"/>
                  </a:cubicBezTo>
                  <a:cubicBezTo>
                    <a:pt x="3926" y="2964"/>
                    <a:pt x="4230" y="2916"/>
                    <a:pt x="4278" y="2788"/>
                  </a:cubicBezTo>
                  <a:cubicBezTo>
                    <a:pt x="4341" y="2533"/>
                    <a:pt x="4325" y="2278"/>
                    <a:pt x="4214" y="2038"/>
                  </a:cubicBezTo>
                  <a:cubicBezTo>
                    <a:pt x="4054" y="1719"/>
                    <a:pt x="3751" y="1480"/>
                    <a:pt x="3575" y="1160"/>
                  </a:cubicBezTo>
                  <a:cubicBezTo>
                    <a:pt x="3111" y="372"/>
                    <a:pt x="2581" y="0"/>
                    <a:pt x="19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21"/>
            <p:cNvSpPr/>
            <p:nvPr/>
          </p:nvSpPr>
          <p:spPr>
            <a:xfrm>
              <a:off x="4899722" y="-28402"/>
              <a:ext cx="116020" cy="249022"/>
            </a:xfrm>
            <a:custGeom>
              <a:rect b="b" l="l" r="r" t="t"/>
              <a:pathLst>
                <a:path extrusionOk="0" h="4819" w="2236">
                  <a:moveTo>
                    <a:pt x="208" y="1"/>
                  </a:moveTo>
                  <a:lnTo>
                    <a:pt x="208" y="1"/>
                  </a:lnTo>
                  <a:cubicBezTo>
                    <a:pt x="288" y="432"/>
                    <a:pt x="448" y="831"/>
                    <a:pt x="432" y="1261"/>
                  </a:cubicBezTo>
                  <a:cubicBezTo>
                    <a:pt x="400" y="1676"/>
                    <a:pt x="144" y="2075"/>
                    <a:pt x="97" y="2506"/>
                  </a:cubicBezTo>
                  <a:cubicBezTo>
                    <a:pt x="17" y="2985"/>
                    <a:pt x="1" y="3496"/>
                    <a:pt x="49" y="3990"/>
                  </a:cubicBezTo>
                  <a:cubicBezTo>
                    <a:pt x="117" y="4633"/>
                    <a:pt x="583" y="4819"/>
                    <a:pt x="1077" y="4819"/>
                  </a:cubicBezTo>
                  <a:cubicBezTo>
                    <a:pt x="1160" y="4819"/>
                    <a:pt x="1243" y="4814"/>
                    <a:pt x="1325" y="4804"/>
                  </a:cubicBezTo>
                  <a:cubicBezTo>
                    <a:pt x="1980" y="4725"/>
                    <a:pt x="1884" y="4230"/>
                    <a:pt x="1756" y="3735"/>
                  </a:cubicBezTo>
                  <a:cubicBezTo>
                    <a:pt x="1645" y="3320"/>
                    <a:pt x="1629" y="2889"/>
                    <a:pt x="1724" y="2474"/>
                  </a:cubicBezTo>
                  <a:cubicBezTo>
                    <a:pt x="2235" y="751"/>
                    <a:pt x="2028" y="368"/>
                    <a:pt x="2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21"/>
            <p:cNvSpPr/>
            <p:nvPr/>
          </p:nvSpPr>
          <p:spPr>
            <a:xfrm>
              <a:off x="2289633" y="1556380"/>
              <a:ext cx="221975" cy="124847"/>
            </a:xfrm>
            <a:custGeom>
              <a:rect b="b" l="l" r="r" t="t"/>
              <a:pathLst>
                <a:path extrusionOk="0" h="2416" w="4278">
                  <a:moveTo>
                    <a:pt x="559" y="0"/>
                  </a:moveTo>
                  <a:cubicBezTo>
                    <a:pt x="439" y="0"/>
                    <a:pt x="352" y="14"/>
                    <a:pt x="335" y="53"/>
                  </a:cubicBezTo>
                  <a:cubicBezTo>
                    <a:pt x="96" y="548"/>
                    <a:pt x="0" y="1106"/>
                    <a:pt x="32" y="1649"/>
                  </a:cubicBezTo>
                  <a:cubicBezTo>
                    <a:pt x="64" y="1888"/>
                    <a:pt x="703" y="2048"/>
                    <a:pt x="1086" y="2192"/>
                  </a:cubicBezTo>
                  <a:cubicBezTo>
                    <a:pt x="1133" y="2205"/>
                    <a:pt x="1185" y="2209"/>
                    <a:pt x="1238" y="2209"/>
                  </a:cubicBezTo>
                  <a:cubicBezTo>
                    <a:pt x="1381" y="2209"/>
                    <a:pt x="1537" y="2176"/>
                    <a:pt x="1676" y="2176"/>
                  </a:cubicBezTo>
                  <a:lnTo>
                    <a:pt x="1804" y="2415"/>
                  </a:lnTo>
                  <a:cubicBezTo>
                    <a:pt x="2554" y="2032"/>
                    <a:pt x="3336" y="1649"/>
                    <a:pt x="4086" y="1218"/>
                  </a:cubicBezTo>
                  <a:cubicBezTo>
                    <a:pt x="4230" y="1138"/>
                    <a:pt x="4277" y="835"/>
                    <a:pt x="4277" y="644"/>
                  </a:cubicBezTo>
                  <a:cubicBezTo>
                    <a:pt x="4277" y="564"/>
                    <a:pt x="3974" y="468"/>
                    <a:pt x="3783" y="436"/>
                  </a:cubicBezTo>
                  <a:cubicBezTo>
                    <a:pt x="2985" y="308"/>
                    <a:pt x="2171" y="181"/>
                    <a:pt x="1357" y="69"/>
                  </a:cubicBezTo>
                  <a:cubicBezTo>
                    <a:pt x="1128" y="48"/>
                    <a:pt x="784" y="0"/>
                    <a:pt x="5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21"/>
            <p:cNvSpPr/>
            <p:nvPr/>
          </p:nvSpPr>
          <p:spPr>
            <a:xfrm>
              <a:off x="3948264" y="1552350"/>
              <a:ext cx="168167" cy="175178"/>
            </a:xfrm>
            <a:custGeom>
              <a:rect b="b" l="l" r="r" t="t"/>
              <a:pathLst>
                <a:path extrusionOk="0" h="3390" w="3241">
                  <a:moveTo>
                    <a:pt x="988" y="0"/>
                  </a:moveTo>
                  <a:cubicBezTo>
                    <a:pt x="389" y="0"/>
                    <a:pt x="480" y="1036"/>
                    <a:pt x="336" y="1599"/>
                  </a:cubicBezTo>
                  <a:cubicBezTo>
                    <a:pt x="304" y="1759"/>
                    <a:pt x="240" y="1919"/>
                    <a:pt x="192" y="2078"/>
                  </a:cubicBezTo>
                  <a:lnTo>
                    <a:pt x="1" y="2286"/>
                  </a:lnTo>
                  <a:cubicBezTo>
                    <a:pt x="400" y="2653"/>
                    <a:pt x="735" y="3195"/>
                    <a:pt x="1198" y="3355"/>
                  </a:cubicBezTo>
                  <a:cubicBezTo>
                    <a:pt x="1268" y="3378"/>
                    <a:pt x="1346" y="3389"/>
                    <a:pt x="1429" y="3389"/>
                  </a:cubicBezTo>
                  <a:cubicBezTo>
                    <a:pt x="2140" y="3389"/>
                    <a:pt x="3240" y="2601"/>
                    <a:pt x="3240" y="2158"/>
                  </a:cubicBezTo>
                  <a:cubicBezTo>
                    <a:pt x="3240" y="2126"/>
                    <a:pt x="3240" y="2078"/>
                    <a:pt x="3224" y="2062"/>
                  </a:cubicBezTo>
                  <a:cubicBezTo>
                    <a:pt x="2554" y="1344"/>
                    <a:pt x="2027" y="275"/>
                    <a:pt x="1198" y="35"/>
                  </a:cubicBezTo>
                  <a:cubicBezTo>
                    <a:pt x="1120" y="11"/>
                    <a:pt x="1050" y="0"/>
                    <a:pt x="9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21"/>
            <p:cNvSpPr/>
            <p:nvPr/>
          </p:nvSpPr>
          <p:spPr>
            <a:xfrm>
              <a:off x="2641533" y="950764"/>
              <a:ext cx="177300" cy="151666"/>
            </a:xfrm>
            <a:custGeom>
              <a:rect b="b" l="l" r="r" t="t"/>
              <a:pathLst>
                <a:path extrusionOk="0" h="2935" w="3417">
                  <a:moveTo>
                    <a:pt x="2345" y="0"/>
                  </a:moveTo>
                  <a:cubicBezTo>
                    <a:pt x="2275" y="0"/>
                    <a:pt x="2206" y="14"/>
                    <a:pt x="2140" y="43"/>
                  </a:cubicBezTo>
                  <a:cubicBezTo>
                    <a:pt x="1358" y="426"/>
                    <a:pt x="703" y="1049"/>
                    <a:pt x="1" y="1559"/>
                  </a:cubicBezTo>
                  <a:cubicBezTo>
                    <a:pt x="400" y="2038"/>
                    <a:pt x="735" y="2820"/>
                    <a:pt x="1214" y="2916"/>
                  </a:cubicBezTo>
                  <a:cubicBezTo>
                    <a:pt x="1287" y="2929"/>
                    <a:pt x="1361" y="2935"/>
                    <a:pt x="1436" y="2935"/>
                  </a:cubicBezTo>
                  <a:cubicBezTo>
                    <a:pt x="2376" y="2935"/>
                    <a:pt x="3416" y="1967"/>
                    <a:pt x="3416" y="1272"/>
                  </a:cubicBezTo>
                  <a:cubicBezTo>
                    <a:pt x="3416" y="698"/>
                    <a:pt x="2851" y="0"/>
                    <a:pt x="23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21"/>
            <p:cNvSpPr/>
            <p:nvPr/>
          </p:nvSpPr>
          <p:spPr>
            <a:xfrm>
              <a:off x="3400904" y="534325"/>
              <a:ext cx="183059" cy="171509"/>
            </a:xfrm>
            <a:custGeom>
              <a:rect b="b" l="l" r="r" t="t"/>
              <a:pathLst>
                <a:path extrusionOk="0" h="3319" w="3528">
                  <a:moveTo>
                    <a:pt x="2601" y="1"/>
                  </a:moveTo>
                  <a:cubicBezTo>
                    <a:pt x="2395" y="1"/>
                    <a:pt x="2010" y="226"/>
                    <a:pt x="1868" y="426"/>
                  </a:cubicBezTo>
                  <a:cubicBezTo>
                    <a:pt x="1182" y="1335"/>
                    <a:pt x="559" y="2277"/>
                    <a:pt x="1" y="3075"/>
                  </a:cubicBezTo>
                  <a:cubicBezTo>
                    <a:pt x="447" y="3139"/>
                    <a:pt x="894" y="3235"/>
                    <a:pt x="1341" y="3282"/>
                  </a:cubicBezTo>
                  <a:cubicBezTo>
                    <a:pt x="1429" y="3306"/>
                    <a:pt x="1521" y="3318"/>
                    <a:pt x="1614" y="3318"/>
                  </a:cubicBezTo>
                  <a:cubicBezTo>
                    <a:pt x="1708" y="3318"/>
                    <a:pt x="1804" y="3306"/>
                    <a:pt x="1900" y="3282"/>
                  </a:cubicBezTo>
                  <a:cubicBezTo>
                    <a:pt x="2985" y="2931"/>
                    <a:pt x="3528" y="1974"/>
                    <a:pt x="3256" y="841"/>
                  </a:cubicBezTo>
                  <a:cubicBezTo>
                    <a:pt x="3176" y="506"/>
                    <a:pt x="2953" y="202"/>
                    <a:pt x="2666" y="11"/>
                  </a:cubicBezTo>
                  <a:cubicBezTo>
                    <a:pt x="2647" y="4"/>
                    <a:pt x="2625" y="1"/>
                    <a:pt x="26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21"/>
            <p:cNvSpPr/>
            <p:nvPr/>
          </p:nvSpPr>
          <p:spPr>
            <a:xfrm>
              <a:off x="2288803" y="-37755"/>
              <a:ext cx="188040" cy="132133"/>
            </a:xfrm>
            <a:custGeom>
              <a:rect b="b" l="l" r="r" t="t"/>
              <a:pathLst>
                <a:path extrusionOk="0" h="2557" w="3624">
                  <a:moveTo>
                    <a:pt x="1599" y="0"/>
                  </a:moveTo>
                  <a:cubicBezTo>
                    <a:pt x="1460" y="0"/>
                    <a:pt x="1325" y="16"/>
                    <a:pt x="1197" y="54"/>
                  </a:cubicBezTo>
                  <a:cubicBezTo>
                    <a:pt x="703" y="182"/>
                    <a:pt x="479" y="1219"/>
                    <a:pt x="0" y="2113"/>
                  </a:cubicBezTo>
                  <a:cubicBezTo>
                    <a:pt x="413" y="2284"/>
                    <a:pt x="750" y="2556"/>
                    <a:pt x="977" y="2556"/>
                  </a:cubicBezTo>
                  <a:cubicBezTo>
                    <a:pt x="1004" y="2556"/>
                    <a:pt x="1030" y="2552"/>
                    <a:pt x="1054" y="2544"/>
                  </a:cubicBezTo>
                  <a:cubicBezTo>
                    <a:pt x="1852" y="2240"/>
                    <a:pt x="2618" y="1857"/>
                    <a:pt x="3352" y="1395"/>
                  </a:cubicBezTo>
                  <a:cubicBezTo>
                    <a:pt x="3559" y="1267"/>
                    <a:pt x="3527" y="772"/>
                    <a:pt x="3623" y="453"/>
                  </a:cubicBezTo>
                  <a:cubicBezTo>
                    <a:pt x="2945" y="323"/>
                    <a:pt x="2224" y="0"/>
                    <a:pt x="15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0" name="Google Shape;8890;p21"/>
            <p:cNvSpPr/>
            <p:nvPr/>
          </p:nvSpPr>
          <p:spPr>
            <a:xfrm>
              <a:off x="2998466" y="-51190"/>
              <a:ext cx="166507" cy="184480"/>
            </a:xfrm>
            <a:custGeom>
              <a:rect b="b" l="l" r="r" t="t"/>
              <a:pathLst>
                <a:path extrusionOk="0" h="3570" w="3209">
                  <a:moveTo>
                    <a:pt x="1916" y="0"/>
                  </a:moveTo>
                  <a:cubicBezTo>
                    <a:pt x="1677" y="0"/>
                    <a:pt x="1387" y="95"/>
                    <a:pt x="1325" y="218"/>
                  </a:cubicBezTo>
                  <a:cubicBezTo>
                    <a:pt x="862" y="1256"/>
                    <a:pt x="479" y="2325"/>
                    <a:pt x="0" y="3570"/>
                  </a:cubicBezTo>
                  <a:cubicBezTo>
                    <a:pt x="2235" y="3506"/>
                    <a:pt x="3208" y="2261"/>
                    <a:pt x="2698" y="601"/>
                  </a:cubicBezTo>
                  <a:cubicBezTo>
                    <a:pt x="2586" y="330"/>
                    <a:pt x="2378" y="122"/>
                    <a:pt x="2107" y="27"/>
                  </a:cubicBezTo>
                  <a:cubicBezTo>
                    <a:pt x="2053" y="9"/>
                    <a:pt x="1986" y="0"/>
                    <a:pt x="19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21"/>
            <p:cNvSpPr/>
            <p:nvPr/>
          </p:nvSpPr>
          <p:spPr>
            <a:xfrm>
              <a:off x="4260470" y="105898"/>
              <a:ext cx="135011" cy="162208"/>
            </a:xfrm>
            <a:custGeom>
              <a:rect b="b" l="l" r="r" t="t"/>
              <a:pathLst>
                <a:path extrusionOk="0" h="3139" w="2602">
                  <a:moveTo>
                    <a:pt x="1264" y="1"/>
                  </a:moveTo>
                  <a:cubicBezTo>
                    <a:pt x="668" y="1"/>
                    <a:pt x="1" y="1211"/>
                    <a:pt x="16" y="2269"/>
                  </a:cubicBezTo>
                  <a:cubicBezTo>
                    <a:pt x="30" y="2845"/>
                    <a:pt x="315" y="3139"/>
                    <a:pt x="760" y="3139"/>
                  </a:cubicBezTo>
                  <a:cubicBezTo>
                    <a:pt x="832" y="3139"/>
                    <a:pt x="909" y="3131"/>
                    <a:pt x="990" y="3115"/>
                  </a:cubicBezTo>
                  <a:cubicBezTo>
                    <a:pt x="1995" y="3115"/>
                    <a:pt x="2570" y="2445"/>
                    <a:pt x="2586" y="1344"/>
                  </a:cubicBezTo>
                  <a:cubicBezTo>
                    <a:pt x="2602" y="466"/>
                    <a:pt x="2107" y="83"/>
                    <a:pt x="1309" y="3"/>
                  </a:cubicBezTo>
                  <a:cubicBezTo>
                    <a:pt x="1294" y="1"/>
                    <a:pt x="1279" y="1"/>
                    <a:pt x="126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21"/>
            <p:cNvSpPr/>
            <p:nvPr/>
          </p:nvSpPr>
          <p:spPr>
            <a:xfrm>
              <a:off x="5738585" y="1626967"/>
              <a:ext cx="196290" cy="161071"/>
            </a:xfrm>
            <a:custGeom>
              <a:rect b="b" l="l" r="r" t="t"/>
              <a:pathLst>
                <a:path extrusionOk="0" h="3117" w="3783">
                  <a:moveTo>
                    <a:pt x="1078" y="0"/>
                  </a:moveTo>
                  <a:cubicBezTo>
                    <a:pt x="1057" y="0"/>
                    <a:pt x="1038" y="4"/>
                    <a:pt x="1022" y="12"/>
                  </a:cubicBezTo>
                  <a:cubicBezTo>
                    <a:pt x="1" y="522"/>
                    <a:pt x="703" y="1592"/>
                    <a:pt x="655" y="2438"/>
                  </a:cubicBezTo>
                  <a:cubicBezTo>
                    <a:pt x="655" y="2533"/>
                    <a:pt x="655" y="2693"/>
                    <a:pt x="719" y="2725"/>
                  </a:cubicBezTo>
                  <a:cubicBezTo>
                    <a:pt x="906" y="2869"/>
                    <a:pt x="1223" y="3117"/>
                    <a:pt x="1354" y="3117"/>
                  </a:cubicBezTo>
                  <a:cubicBezTo>
                    <a:pt x="1368" y="3117"/>
                    <a:pt x="1380" y="3114"/>
                    <a:pt x="1389" y="3108"/>
                  </a:cubicBezTo>
                  <a:cubicBezTo>
                    <a:pt x="1779" y="2848"/>
                    <a:pt x="2174" y="2696"/>
                    <a:pt x="2584" y="2696"/>
                  </a:cubicBezTo>
                  <a:cubicBezTo>
                    <a:pt x="2928" y="2696"/>
                    <a:pt x="3283" y="2803"/>
                    <a:pt x="3655" y="3044"/>
                  </a:cubicBezTo>
                  <a:cubicBezTo>
                    <a:pt x="3703" y="2932"/>
                    <a:pt x="3735" y="2821"/>
                    <a:pt x="3783" y="2725"/>
                  </a:cubicBezTo>
                  <a:cubicBezTo>
                    <a:pt x="3448" y="2246"/>
                    <a:pt x="3097" y="1799"/>
                    <a:pt x="2714" y="1384"/>
                  </a:cubicBezTo>
                  <a:cubicBezTo>
                    <a:pt x="2204" y="889"/>
                    <a:pt x="1398" y="0"/>
                    <a:pt x="10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21"/>
            <p:cNvSpPr/>
            <p:nvPr/>
          </p:nvSpPr>
          <p:spPr>
            <a:xfrm>
              <a:off x="4915496" y="2406103"/>
              <a:ext cx="196290" cy="160451"/>
            </a:xfrm>
            <a:custGeom>
              <a:rect b="b" l="l" r="r" t="t"/>
              <a:pathLst>
                <a:path extrusionOk="0" h="3105" w="3783">
                  <a:moveTo>
                    <a:pt x="1084" y="1"/>
                  </a:moveTo>
                  <a:cubicBezTo>
                    <a:pt x="1061" y="1"/>
                    <a:pt x="1040" y="6"/>
                    <a:pt x="1021" y="15"/>
                  </a:cubicBezTo>
                  <a:cubicBezTo>
                    <a:pt x="0" y="510"/>
                    <a:pt x="702" y="1579"/>
                    <a:pt x="654" y="2441"/>
                  </a:cubicBezTo>
                  <a:cubicBezTo>
                    <a:pt x="654" y="2537"/>
                    <a:pt x="654" y="2680"/>
                    <a:pt x="718" y="2712"/>
                  </a:cubicBezTo>
                  <a:cubicBezTo>
                    <a:pt x="905" y="2856"/>
                    <a:pt x="1223" y="3104"/>
                    <a:pt x="1353" y="3104"/>
                  </a:cubicBezTo>
                  <a:cubicBezTo>
                    <a:pt x="1367" y="3104"/>
                    <a:pt x="1379" y="3102"/>
                    <a:pt x="1388" y="3095"/>
                  </a:cubicBezTo>
                  <a:cubicBezTo>
                    <a:pt x="1779" y="2835"/>
                    <a:pt x="2169" y="2684"/>
                    <a:pt x="2577" y="2684"/>
                  </a:cubicBezTo>
                  <a:cubicBezTo>
                    <a:pt x="2920" y="2684"/>
                    <a:pt x="3276" y="2791"/>
                    <a:pt x="3655" y="3031"/>
                  </a:cubicBezTo>
                  <a:lnTo>
                    <a:pt x="3782" y="2712"/>
                  </a:lnTo>
                  <a:cubicBezTo>
                    <a:pt x="3447" y="2234"/>
                    <a:pt x="3096" y="1787"/>
                    <a:pt x="2713" y="1372"/>
                  </a:cubicBezTo>
                  <a:cubicBezTo>
                    <a:pt x="2207" y="881"/>
                    <a:pt x="1410" y="1"/>
                    <a:pt x="10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21"/>
            <p:cNvSpPr/>
            <p:nvPr/>
          </p:nvSpPr>
          <p:spPr>
            <a:xfrm>
              <a:off x="4930388" y="1131674"/>
              <a:ext cx="145804" cy="158384"/>
            </a:xfrm>
            <a:custGeom>
              <a:rect b="b" l="l" r="r" t="t"/>
              <a:pathLst>
                <a:path extrusionOk="0" h="3065" w="2810">
                  <a:moveTo>
                    <a:pt x="973" y="0"/>
                  </a:moveTo>
                  <a:cubicBezTo>
                    <a:pt x="495" y="0"/>
                    <a:pt x="43" y="971"/>
                    <a:pt x="0" y="2463"/>
                  </a:cubicBezTo>
                  <a:cubicBezTo>
                    <a:pt x="191" y="2595"/>
                    <a:pt x="598" y="3065"/>
                    <a:pt x="823" y="3065"/>
                  </a:cubicBezTo>
                  <a:cubicBezTo>
                    <a:pt x="843" y="3065"/>
                    <a:pt x="861" y="3061"/>
                    <a:pt x="878" y="3053"/>
                  </a:cubicBezTo>
                  <a:cubicBezTo>
                    <a:pt x="1580" y="2750"/>
                    <a:pt x="2171" y="2224"/>
                    <a:pt x="2809" y="1793"/>
                  </a:cubicBezTo>
                  <a:cubicBezTo>
                    <a:pt x="2267" y="1202"/>
                    <a:pt x="1820" y="436"/>
                    <a:pt x="1165" y="53"/>
                  </a:cubicBezTo>
                  <a:cubicBezTo>
                    <a:pt x="1101" y="17"/>
                    <a:pt x="1037" y="0"/>
                    <a:pt x="97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21"/>
            <p:cNvSpPr/>
            <p:nvPr/>
          </p:nvSpPr>
          <p:spPr>
            <a:xfrm>
              <a:off x="4919595" y="1432415"/>
              <a:ext cx="145804" cy="158642"/>
            </a:xfrm>
            <a:custGeom>
              <a:rect b="b" l="l" r="r" t="t"/>
              <a:pathLst>
                <a:path extrusionOk="0" h="3070" w="2810">
                  <a:moveTo>
                    <a:pt x="973" y="1"/>
                  </a:moveTo>
                  <a:cubicBezTo>
                    <a:pt x="507" y="1"/>
                    <a:pt x="57" y="982"/>
                    <a:pt x="1" y="2468"/>
                  </a:cubicBezTo>
                  <a:cubicBezTo>
                    <a:pt x="192" y="2600"/>
                    <a:pt x="612" y="3070"/>
                    <a:pt x="840" y="3070"/>
                  </a:cubicBezTo>
                  <a:cubicBezTo>
                    <a:pt x="860" y="3070"/>
                    <a:pt x="878" y="3066"/>
                    <a:pt x="895" y="3059"/>
                  </a:cubicBezTo>
                  <a:cubicBezTo>
                    <a:pt x="1581" y="2755"/>
                    <a:pt x="2187" y="2229"/>
                    <a:pt x="2810" y="1798"/>
                  </a:cubicBezTo>
                  <a:cubicBezTo>
                    <a:pt x="2283" y="1191"/>
                    <a:pt x="1836" y="441"/>
                    <a:pt x="1166" y="58"/>
                  </a:cubicBezTo>
                  <a:cubicBezTo>
                    <a:pt x="1102" y="19"/>
                    <a:pt x="1037" y="1"/>
                    <a:pt x="9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21"/>
            <p:cNvSpPr/>
            <p:nvPr/>
          </p:nvSpPr>
          <p:spPr>
            <a:xfrm>
              <a:off x="4257149" y="971123"/>
              <a:ext cx="133351" cy="193833"/>
            </a:xfrm>
            <a:custGeom>
              <a:rect b="b" l="l" r="r" t="t"/>
              <a:pathLst>
                <a:path extrusionOk="0" h="3751" w="2570">
                  <a:moveTo>
                    <a:pt x="1357" y="0"/>
                  </a:moveTo>
                  <a:cubicBezTo>
                    <a:pt x="1070" y="351"/>
                    <a:pt x="639" y="655"/>
                    <a:pt x="495" y="1054"/>
                  </a:cubicBezTo>
                  <a:cubicBezTo>
                    <a:pt x="256" y="1740"/>
                    <a:pt x="96" y="2458"/>
                    <a:pt x="32" y="3176"/>
                  </a:cubicBezTo>
                  <a:cubicBezTo>
                    <a:pt x="0" y="3384"/>
                    <a:pt x="304" y="3623"/>
                    <a:pt x="383" y="3751"/>
                  </a:cubicBezTo>
                  <a:cubicBezTo>
                    <a:pt x="1644" y="3703"/>
                    <a:pt x="2570" y="2235"/>
                    <a:pt x="2171" y="1117"/>
                  </a:cubicBezTo>
                  <a:cubicBezTo>
                    <a:pt x="2027" y="702"/>
                    <a:pt x="1644" y="367"/>
                    <a:pt x="13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21"/>
            <p:cNvSpPr/>
            <p:nvPr/>
          </p:nvSpPr>
          <p:spPr>
            <a:xfrm>
              <a:off x="4763933" y="1229596"/>
              <a:ext cx="129252" cy="167995"/>
            </a:xfrm>
            <a:custGeom>
              <a:rect b="b" l="l" r="r" t="t"/>
              <a:pathLst>
                <a:path extrusionOk="0" h="3251" w="2491">
                  <a:moveTo>
                    <a:pt x="1415" y="0"/>
                  </a:moveTo>
                  <a:cubicBezTo>
                    <a:pt x="1042" y="0"/>
                    <a:pt x="0" y="1563"/>
                    <a:pt x="0" y="2308"/>
                  </a:cubicBezTo>
                  <a:cubicBezTo>
                    <a:pt x="0" y="3153"/>
                    <a:pt x="639" y="3233"/>
                    <a:pt x="1245" y="3249"/>
                  </a:cubicBezTo>
                  <a:cubicBezTo>
                    <a:pt x="1262" y="3250"/>
                    <a:pt x="1280" y="3250"/>
                    <a:pt x="1296" y="3250"/>
                  </a:cubicBezTo>
                  <a:cubicBezTo>
                    <a:pt x="1973" y="3250"/>
                    <a:pt x="2475" y="2631"/>
                    <a:pt x="2490" y="1510"/>
                  </a:cubicBezTo>
                  <a:cubicBezTo>
                    <a:pt x="2267" y="1158"/>
                    <a:pt x="1995" y="456"/>
                    <a:pt x="1485" y="25"/>
                  </a:cubicBezTo>
                  <a:cubicBezTo>
                    <a:pt x="1465" y="8"/>
                    <a:pt x="1442" y="0"/>
                    <a:pt x="14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21"/>
            <p:cNvSpPr/>
            <p:nvPr/>
          </p:nvSpPr>
          <p:spPr>
            <a:xfrm>
              <a:off x="1816784" y="1607744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751" y="1"/>
                  </a:moveTo>
                  <a:lnTo>
                    <a:pt x="751" y="1"/>
                  </a:lnTo>
                  <a:cubicBezTo>
                    <a:pt x="1" y="1262"/>
                    <a:pt x="17" y="2203"/>
                    <a:pt x="767" y="3384"/>
                  </a:cubicBezTo>
                  <a:cubicBezTo>
                    <a:pt x="939" y="3658"/>
                    <a:pt x="1117" y="3746"/>
                    <a:pt x="1303" y="3746"/>
                  </a:cubicBezTo>
                  <a:cubicBezTo>
                    <a:pt x="1631" y="3746"/>
                    <a:pt x="1980" y="3474"/>
                    <a:pt x="2354" y="3474"/>
                  </a:cubicBezTo>
                  <a:cubicBezTo>
                    <a:pt x="2497" y="3474"/>
                    <a:pt x="2643" y="3514"/>
                    <a:pt x="2793" y="3623"/>
                  </a:cubicBezTo>
                  <a:cubicBezTo>
                    <a:pt x="2458" y="2059"/>
                    <a:pt x="1916" y="910"/>
                    <a:pt x="7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21"/>
            <p:cNvSpPr/>
            <p:nvPr/>
          </p:nvSpPr>
          <p:spPr>
            <a:xfrm>
              <a:off x="2692071" y="741640"/>
              <a:ext cx="139992" cy="170114"/>
            </a:xfrm>
            <a:custGeom>
              <a:rect b="b" l="l" r="r" t="t"/>
              <a:pathLst>
                <a:path extrusionOk="0" h="3292" w="2698">
                  <a:moveTo>
                    <a:pt x="2058" y="0"/>
                  </a:moveTo>
                  <a:cubicBezTo>
                    <a:pt x="1891" y="0"/>
                    <a:pt x="1716" y="42"/>
                    <a:pt x="1660" y="116"/>
                  </a:cubicBezTo>
                  <a:cubicBezTo>
                    <a:pt x="1086" y="803"/>
                    <a:pt x="575" y="1537"/>
                    <a:pt x="128" y="2319"/>
                  </a:cubicBezTo>
                  <a:cubicBezTo>
                    <a:pt x="0" y="2526"/>
                    <a:pt x="144" y="3005"/>
                    <a:pt x="336" y="3212"/>
                  </a:cubicBezTo>
                  <a:cubicBezTo>
                    <a:pt x="385" y="3269"/>
                    <a:pt x="618" y="3291"/>
                    <a:pt x="885" y="3291"/>
                  </a:cubicBezTo>
                  <a:cubicBezTo>
                    <a:pt x="1218" y="3291"/>
                    <a:pt x="1605" y="3257"/>
                    <a:pt x="1756" y="3212"/>
                  </a:cubicBezTo>
                  <a:cubicBezTo>
                    <a:pt x="2506" y="2973"/>
                    <a:pt x="2650" y="1776"/>
                    <a:pt x="2698" y="643"/>
                  </a:cubicBezTo>
                  <a:cubicBezTo>
                    <a:pt x="2634" y="531"/>
                    <a:pt x="2554" y="212"/>
                    <a:pt x="2362" y="68"/>
                  </a:cubicBezTo>
                  <a:cubicBezTo>
                    <a:pt x="2296" y="22"/>
                    <a:pt x="2179" y="0"/>
                    <a:pt x="20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21"/>
            <p:cNvSpPr/>
            <p:nvPr/>
          </p:nvSpPr>
          <p:spPr>
            <a:xfrm>
              <a:off x="2613410" y="2124637"/>
              <a:ext cx="180569" cy="121591"/>
            </a:xfrm>
            <a:custGeom>
              <a:rect b="b" l="l" r="r" t="t"/>
              <a:pathLst>
                <a:path extrusionOk="0" h="2353" w="3480">
                  <a:moveTo>
                    <a:pt x="562" y="1"/>
                  </a:moveTo>
                  <a:cubicBezTo>
                    <a:pt x="376" y="1"/>
                    <a:pt x="181" y="36"/>
                    <a:pt x="0" y="36"/>
                  </a:cubicBezTo>
                  <a:cubicBezTo>
                    <a:pt x="32" y="291"/>
                    <a:pt x="0" y="563"/>
                    <a:pt x="112" y="786"/>
                  </a:cubicBezTo>
                  <a:cubicBezTo>
                    <a:pt x="564" y="1676"/>
                    <a:pt x="1830" y="2353"/>
                    <a:pt x="2995" y="2353"/>
                  </a:cubicBezTo>
                  <a:cubicBezTo>
                    <a:pt x="3104" y="2353"/>
                    <a:pt x="3213" y="2347"/>
                    <a:pt x="3320" y="2334"/>
                  </a:cubicBezTo>
                  <a:cubicBezTo>
                    <a:pt x="3479" y="978"/>
                    <a:pt x="3464" y="1010"/>
                    <a:pt x="2298" y="643"/>
                  </a:cubicBezTo>
                  <a:cubicBezTo>
                    <a:pt x="1788" y="499"/>
                    <a:pt x="1325" y="196"/>
                    <a:pt x="830" y="36"/>
                  </a:cubicBezTo>
                  <a:cubicBezTo>
                    <a:pt x="745" y="9"/>
                    <a:pt x="655" y="1"/>
                    <a:pt x="5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21"/>
            <p:cNvSpPr/>
            <p:nvPr/>
          </p:nvSpPr>
          <p:spPr>
            <a:xfrm>
              <a:off x="1606432" y="1707216"/>
              <a:ext cx="124271" cy="161174"/>
            </a:xfrm>
            <a:custGeom>
              <a:rect b="b" l="l" r="r" t="t"/>
              <a:pathLst>
                <a:path extrusionOk="0" h="3119" w="2395">
                  <a:moveTo>
                    <a:pt x="1359" y="0"/>
                  </a:moveTo>
                  <a:cubicBezTo>
                    <a:pt x="1065" y="0"/>
                    <a:pt x="774" y="40"/>
                    <a:pt x="496" y="119"/>
                  </a:cubicBezTo>
                  <a:cubicBezTo>
                    <a:pt x="256" y="198"/>
                    <a:pt x="1" y="837"/>
                    <a:pt x="97" y="1092"/>
                  </a:cubicBezTo>
                  <a:cubicBezTo>
                    <a:pt x="336" y="1778"/>
                    <a:pt x="767" y="2401"/>
                    <a:pt x="1134" y="3055"/>
                  </a:cubicBezTo>
                  <a:lnTo>
                    <a:pt x="1469" y="3119"/>
                  </a:lnTo>
                  <a:cubicBezTo>
                    <a:pt x="1788" y="2417"/>
                    <a:pt x="2076" y="1698"/>
                    <a:pt x="2315" y="980"/>
                  </a:cubicBezTo>
                  <a:cubicBezTo>
                    <a:pt x="2395" y="709"/>
                    <a:pt x="2219" y="103"/>
                    <a:pt x="2092" y="87"/>
                  </a:cubicBezTo>
                  <a:cubicBezTo>
                    <a:pt x="1851" y="28"/>
                    <a:pt x="1605" y="0"/>
                    <a:pt x="13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21"/>
            <p:cNvSpPr/>
            <p:nvPr/>
          </p:nvSpPr>
          <p:spPr>
            <a:xfrm>
              <a:off x="6247029" y="1608571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1261" y="0"/>
                  </a:moveTo>
                  <a:cubicBezTo>
                    <a:pt x="987" y="0"/>
                    <a:pt x="525" y="390"/>
                    <a:pt x="415" y="687"/>
                  </a:cubicBezTo>
                  <a:cubicBezTo>
                    <a:pt x="0" y="1868"/>
                    <a:pt x="575" y="2522"/>
                    <a:pt x="2362" y="2921"/>
                  </a:cubicBezTo>
                  <a:cubicBezTo>
                    <a:pt x="2362" y="2107"/>
                    <a:pt x="2474" y="1373"/>
                    <a:pt x="2315" y="687"/>
                  </a:cubicBezTo>
                  <a:cubicBezTo>
                    <a:pt x="2251" y="384"/>
                    <a:pt x="1660" y="33"/>
                    <a:pt x="1277" y="1"/>
                  </a:cubicBezTo>
                  <a:cubicBezTo>
                    <a:pt x="1272" y="0"/>
                    <a:pt x="1267" y="0"/>
                    <a:pt x="12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21"/>
            <p:cNvSpPr/>
            <p:nvPr/>
          </p:nvSpPr>
          <p:spPr>
            <a:xfrm>
              <a:off x="6381988" y="2781255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1277" y="0"/>
                  </a:moveTo>
                  <a:cubicBezTo>
                    <a:pt x="1004" y="0"/>
                    <a:pt x="541" y="390"/>
                    <a:pt x="432" y="687"/>
                  </a:cubicBezTo>
                  <a:cubicBezTo>
                    <a:pt x="1" y="1868"/>
                    <a:pt x="575" y="2522"/>
                    <a:pt x="2379" y="2921"/>
                  </a:cubicBezTo>
                  <a:cubicBezTo>
                    <a:pt x="2379" y="2107"/>
                    <a:pt x="2475" y="1373"/>
                    <a:pt x="2331" y="687"/>
                  </a:cubicBezTo>
                  <a:cubicBezTo>
                    <a:pt x="2251" y="368"/>
                    <a:pt x="1677" y="33"/>
                    <a:pt x="1294" y="1"/>
                  </a:cubicBezTo>
                  <a:cubicBezTo>
                    <a:pt x="1288" y="0"/>
                    <a:pt x="1283" y="0"/>
                    <a:pt x="12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21"/>
            <p:cNvSpPr/>
            <p:nvPr/>
          </p:nvSpPr>
          <p:spPr>
            <a:xfrm>
              <a:off x="4747381" y="1770258"/>
              <a:ext cx="117629" cy="145155"/>
            </a:xfrm>
            <a:custGeom>
              <a:rect b="b" l="l" r="r" t="t"/>
              <a:pathLst>
                <a:path extrusionOk="0" h="2809" w="2267">
                  <a:moveTo>
                    <a:pt x="1363" y="0"/>
                  </a:moveTo>
                  <a:cubicBezTo>
                    <a:pt x="1133" y="0"/>
                    <a:pt x="892" y="36"/>
                    <a:pt x="687" y="48"/>
                  </a:cubicBezTo>
                  <a:cubicBezTo>
                    <a:pt x="463" y="48"/>
                    <a:pt x="80" y="574"/>
                    <a:pt x="64" y="893"/>
                  </a:cubicBezTo>
                  <a:cubicBezTo>
                    <a:pt x="0" y="1596"/>
                    <a:pt x="1086" y="2649"/>
                    <a:pt x="2043" y="2809"/>
                  </a:cubicBezTo>
                  <a:cubicBezTo>
                    <a:pt x="2107" y="2138"/>
                    <a:pt x="2267" y="1452"/>
                    <a:pt x="2235" y="782"/>
                  </a:cubicBezTo>
                  <a:cubicBezTo>
                    <a:pt x="2183" y="127"/>
                    <a:pt x="1792" y="0"/>
                    <a:pt x="13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21"/>
            <p:cNvSpPr/>
            <p:nvPr/>
          </p:nvSpPr>
          <p:spPr>
            <a:xfrm>
              <a:off x="4695182" y="2299655"/>
              <a:ext cx="117681" cy="145207"/>
            </a:xfrm>
            <a:custGeom>
              <a:rect b="b" l="l" r="r" t="t"/>
              <a:pathLst>
                <a:path extrusionOk="0" h="2810" w="2268">
                  <a:moveTo>
                    <a:pt x="1375" y="1"/>
                  </a:moveTo>
                  <a:cubicBezTo>
                    <a:pt x="1143" y="1"/>
                    <a:pt x="899" y="37"/>
                    <a:pt x="687" y="48"/>
                  </a:cubicBezTo>
                  <a:cubicBezTo>
                    <a:pt x="464" y="48"/>
                    <a:pt x="97" y="575"/>
                    <a:pt x="65" y="894"/>
                  </a:cubicBezTo>
                  <a:cubicBezTo>
                    <a:pt x="1" y="1596"/>
                    <a:pt x="1102" y="2650"/>
                    <a:pt x="2044" y="2809"/>
                  </a:cubicBezTo>
                  <a:cubicBezTo>
                    <a:pt x="2107" y="2123"/>
                    <a:pt x="2267" y="1453"/>
                    <a:pt x="2235" y="783"/>
                  </a:cubicBezTo>
                  <a:cubicBezTo>
                    <a:pt x="2194" y="128"/>
                    <a:pt x="1807" y="1"/>
                    <a:pt x="13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21"/>
            <p:cNvSpPr/>
            <p:nvPr/>
          </p:nvSpPr>
          <p:spPr>
            <a:xfrm>
              <a:off x="5216080" y="2206023"/>
              <a:ext cx="118459" cy="145620"/>
            </a:xfrm>
            <a:custGeom>
              <a:rect b="b" l="l" r="r" t="t"/>
              <a:pathLst>
                <a:path extrusionOk="0" h="2818" w="2283">
                  <a:moveTo>
                    <a:pt x="1365" y="1"/>
                  </a:moveTo>
                  <a:cubicBezTo>
                    <a:pt x="1134" y="1"/>
                    <a:pt x="893" y="35"/>
                    <a:pt x="686" y="41"/>
                  </a:cubicBezTo>
                  <a:cubicBezTo>
                    <a:pt x="463" y="57"/>
                    <a:pt x="80" y="584"/>
                    <a:pt x="64" y="887"/>
                  </a:cubicBezTo>
                  <a:cubicBezTo>
                    <a:pt x="0" y="1605"/>
                    <a:pt x="1085" y="2658"/>
                    <a:pt x="2043" y="2818"/>
                  </a:cubicBezTo>
                  <a:cubicBezTo>
                    <a:pt x="2107" y="2132"/>
                    <a:pt x="2282" y="1445"/>
                    <a:pt x="2235" y="775"/>
                  </a:cubicBezTo>
                  <a:cubicBezTo>
                    <a:pt x="2183" y="121"/>
                    <a:pt x="1793" y="1"/>
                    <a:pt x="13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21"/>
            <p:cNvSpPr/>
            <p:nvPr/>
          </p:nvSpPr>
          <p:spPr>
            <a:xfrm>
              <a:off x="6810111" y="979288"/>
              <a:ext cx="204592" cy="135647"/>
            </a:xfrm>
            <a:custGeom>
              <a:rect b="b" l="l" r="r" t="t"/>
              <a:pathLst>
                <a:path extrusionOk="0" h="2625" w="3943">
                  <a:moveTo>
                    <a:pt x="3290" y="0"/>
                  </a:moveTo>
                  <a:cubicBezTo>
                    <a:pt x="3284" y="0"/>
                    <a:pt x="3278" y="1"/>
                    <a:pt x="3272" y="2"/>
                  </a:cubicBezTo>
                  <a:cubicBezTo>
                    <a:pt x="1772" y="241"/>
                    <a:pt x="799" y="1199"/>
                    <a:pt x="1" y="2587"/>
                  </a:cubicBezTo>
                  <a:cubicBezTo>
                    <a:pt x="143" y="2613"/>
                    <a:pt x="276" y="2624"/>
                    <a:pt x="403" y="2624"/>
                  </a:cubicBezTo>
                  <a:cubicBezTo>
                    <a:pt x="1232" y="2624"/>
                    <a:pt x="1765" y="2127"/>
                    <a:pt x="2347" y="1725"/>
                  </a:cubicBezTo>
                  <a:cubicBezTo>
                    <a:pt x="2666" y="1502"/>
                    <a:pt x="3065" y="1374"/>
                    <a:pt x="3400" y="1183"/>
                  </a:cubicBezTo>
                  <a:cubicBezTo>
                    <a:pt x="3592" y="1023"/>
                    <a:pt x="3783" y="848"/>
                    <a:pt x="3943" y="656"/>
                  </a:cubicBezTo>
                  <a:cubicBezTo>
                    <a:pt x="3727" y="440"/>
                    <a:pt x="3466" y="0"/>
                    <a:pt x="32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21"/>
            <p:cNvSpPr/>
            <p:nvPr/>
          </p:nvSpPr>
          <p:spPr>
            <a:xfrm>
              <a:off x="7210084" y="220485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1166" y="0"/>
                  </a:moveTo>
                  <a:cubicBezTo>
                    <a:pt x="823" y="0"/>
                    <a:pt x="403" y="319"/>
                    <a:pt x="129" y="593"/>
                  </a:cubicBezTo>
                  <a:cubicBezTo>
                    <a:pt x="1" y="721"/>
                    <a:pt x="33" y="1279"/>
                    <a:pt x="144" y="1359"/>
                  </a:cubicBezTo>
                  <a:cubicBezTo>
                    <a:pt x="735" y="1662"/>
                    <a:pt x="1325" y="1934"/>
                    <a:pt x="1948" y="2173"/>
                  </a:cubicBezTo>
                  <a:lnTo>
                    <a:pt x="2283" y="2508"/>
                  </a:lnTo>
                  <a:cubicBezTo>
                    <a:pt x="2475" y="2157"/>
                    <a:pt x="2730" y="1822"/>
                    <a:pt x="2794" y="1455"/>
                  </a:cubicBezTo>
                  <a:cubicBezTo>
                    <a:pt x="2826" y="1168"/>
                    <a:pt x="2714" y="880"/>
                    <a:pt x="2506" y="673"/>
                  </a:cubicBezTo>
                  <a:cubicBezTo>
                    <a:pt x="2123" y="370"/>
                    <a:pt x="1661" y="34"/>
                    <a:pt x="1214" y="2"/>
                  </a:cubicBezTo>
                  <a:cubicBezTo>
                    <a:pt x="1198" y="1"/>
                    <a:pt x="1182" y="0"/>
                    <a:pt x="1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21"/>
            <p:cNvSpPr/>
            <p:nvPr/>
          </p:nvSpPr>
          <p:spPr>
            <a:xfrm>
              <a:off x="1335684" y="94685"/>
              <a:ext cx="198781" cy="89915"/>
            </a:xfrm>
            <a:custGeom>
              <a:rect b="b" l="l" r="r" t="t"/>
              <a:pathLst>
                <a:path extrusionOk="0" h="1740" w="3831">
                  <a:moveTo>
                    <a:pt x="2867" y="0"/>
                  </a:moveTo>
                  <a:cubicBezTo>
                    <a:pt x="2824" y="0"/>
                    <a:pt x="2789" y="9"/>
                    <a:pt x="2761" y="29"/>
                  </a:cubicBezTo>
                  <a:cubicBezTo>
                    <a:pt x="2443" y="267"/>
                    <a:pt x="2206" y="481"/>
                    <a:pt x="1871" y="481"/>
                  </a:cubicBezTo>
                  <a:cubicBezTo>
                    <a:pt x="1735" y="481"/>
                    <a:pt x="1584" y="446"/>
                    <a:pt x="1405" y="364"/>
                  </a:cubicBezTo>
                  <a:cubicBezTo>
                    <a:pt x="1352" y="339"/>
                    <a:pt x="1290" y="328"/>
                    <a:pt x="1222" y="328"/>
                  </a:cubicBezTo>
                  <a:cubicBezTo>
                    <a:pt x="942" y="328"/>
                    <a:pt x="561" y="516"/>
                    <a:pt x="304" y="683"/>
                  </a:cubicBezTo>
                  <a:cubicBezTo>
                    <a:pt x="112" y="811"/>
                    <a:pt x="32" y="1178"/>
                    <a:pt x="0" y="1433"/>
                  </a:cubicBezTo>
                  <a:cubicBezTo>
                    <a:pt x="0" y="1529"/>
                    <a:pt x="335" y="1736"/>
                    <a:pt x="527" y="1736"/>
                  </a:cubicBezTo>
                  <a:cubicBezTo>
                    <a:pt x="589" y="1739"/>
                    <a:pt x="651" y="1740"/>
                    <a:pt x="712" y="1740"/>
                  </a:cubicBezTo>
                  <a:cubicBezTo>
                    <a:pt x="1819" y="1740"/>
                    <a:pt x="2813" y="1338"/>
                    <a:pt x="3751" y="779"/>
                  </a:cubicBezTo>
                  <a:cubicBezTo>
                    <a:pt x="3783" y="635"/>
                    <a:pt x="3815" y="507"/>
                    <a:pt x="3830" y="364"/>
                  </a:cubicBezTo>
                  <a:cubicBezTo>
                    <a:pt x="3520" y="256"/>
                    <a:pt x="3097" y="0"/>
                    <a:pt x="28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21"/>
            <p:cNvSpPr/>
            <p:nvPr/>
          </p:nvSpPr>
          <p:spPr>
            <a:xfrm>
              <a:off x="2832012" y="80578"/>
              <a:ext cx="128422" cy="165722"/>
            </a:xfrm>
            <a:custGeom>
              <a:rect b="b" l="l" r="r" t="t"/>
              <a:pathLst>
                <a:path extrusionOk="0" h="3207" w="2475">
                  <a:moveTo>
                    <a:pt x="1297" y="1"/>
                  </a:moveTo>
                  <a:cubicBezTo>
                    <a:pt x="1250" y="1"/>
                    <a:pt x="1220" y="5"/>
                    <a:pt x="1214" y="14"/>
                  </a:cubicBezTo>
                  <a:cubicBezTo>
                    <a:pt x="767" y="1020"/>
                    <a:pt x="1" y="1993"/>
                    <a:pt x="862" y="3206"/>
                  </a:cubicBezTo>
                  <a:cubicBezTo>
                    <a:pt x="1612" y="2839"/>
                    <a:pt x="2474" y="812"/>
                    <a:pt x="2091" y="238"/>
                  </a:cubicBezTo>
                  <a:cubicBezTo>
                    <a:pt x="1988" y="83"/>
                    <a:pt x="1497" y="1"/>
                    <a:pt x="1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21"/>
            <p:cNvSpPr/>
            <p:nvPr/>
          </p:nvSpPr>
          <p:spPr>
            <a:xfrm>
              <a:off x="2664727" y="1742147"/>
              <a:ext cx="104398" cy="121385"/>
            </a:xfrm>
            <a:custGeom>
              <a:rect b="b" l="l" r="r" t="t"/>
              <a:pathLst>
                <a:path extrusionOk="0" h="2349" w="2012">
                  <a:moveTo>
                    <a:pt x="848" y="1"/>
                  </a:moveTo>
                  <a:cubicBezTo>
                    <a:pt x="842" y="1"/>
                    <a:pt x="836" y="1"/>
                    <a:pt x="831" y="1"/>
                  </a:cubicBezTo>
                  <a:cubicBezTo>
                    <a:pt x="144" y="17"/>
                    <a:pt x="1" y="464"/>
                    <a:pt x="33" y="1022"/>
                  </a:cubicBezTo>
                  <a:cubicBezTo>
                    <a:pt x="48" y="1739"/>
                    <a:pt x="292" y="2348"/>
                    <a:pt x="1088" y="2348"/>
                  </a:cubicBezTo>
                  <a:cubicBezTo>
                    <a:pt x="1109" y="2348"/>
                    <a:pt x="1129" y="2348"/>
                    <a:pt x="1150" y="2347"/>
                  </a:cubicBezTo>
                  <a:cubicBezTo>
                    <a:pt x="1485" y="2331"/>
                    <a:pt x="1820" y="1996"/>
                    <a:pt x="2012" y="1884"/>
                  </a:cubicBezTo>
                  <a:cubicBezTo>
                    <a:pt x="2012" y="794"/>
                    <a:pt x="1417" y="1"/>
                    <a:pt x="8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21"/>
            <p:cNvSpPr/>
            <p:nvPr/>
          </p:nvSpPr>
          <p:spPr>
            <a:xfrm>
              <a:off x="1581630" y="2768905"/>
              <a:ext cx="104398" cy="122108"/>
            </a:xfrm>
            <a:custGeom>
              <a:rect b="b" l="l" r="r" t="t"/>
              <a:pathLst>
                <a:path extrusionOk="0" h="2363" w="2012">
                  <a:moveTo>
                    <a:pt x="814" y="0"/>
                  </a:moveTo>
                  <a:cubicBezTo>
                    <a:pt x="144" y="32"/>
                    <a:pt x="0" y="479"/>
                    <a:pt x="16" y="1022"/>
                  </a:cubicBezTo>
                  <a:cubicBezTo>
                    <a:pt x="48" y="1747"/>
                    <a:pt x="297" y="2363"/>
                    <a:pt x="1118" y="2363"/>
                  </a:cubicBezTo>
                  <a:cubicBezTo>
                    <a:pt x="1128" y="2363"/>
                    <a:pt x="1139" y="2362"/>
                    <a:pt x="1149" y="2362"/>
                  </a:cubicBezTo>
                  <a:cubicBezTo>
                    <a:pt x="1484" y="2346"/>
                    <a:pt x="1804" y="2011"/>
                    <a:pt x="2011" y="1899"/>
                  </a:cubicBezTo>
                  <a:cubicBezTo>
                    <a:pt x="2011" y="798"/>
                    <a:pt x="1389" y="0"/>
                    <a:pt x="8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21"/>
            <p:cNvSpPr/>
            <p:nvPr/>
          </p:nvSpPr>
          <p:spPr>
            <a:xfrm>
              <a:off x="5702990" y="639481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177" y="0"/>
                  </a:moveTo>
                  <a:cubicBezTo>
                    <a:pt x="697" y="0"/>
                    <a:pt x="142" y="674"/>
                    <a:pt x="0" y="1311"/>
                  </a:cubicBezTo>
                  <a:lnTo>
                    <a:pt x="830" y="2540"/>
                  </a:lnTo>
                  <a:cubicBezTo>
                    <a:pt x="1277" y="2061"/>
                    <a:pt x="1836" y="1630"/>
                    <a:pt x="2155" y="1072"/>
                  </a:cubicBezTo>
                  <a:cubicBezTo>
                    <a:pt x="2235" y="912"/>
                    <a:pt x="1724" y="194"/>
                    <a:pt x="1357" y="35"/>
                  </a:cubicBezTo>
                  <a:cubicBezTo>
                    <a:pt x="1299" y="11"/>
                    <a:pt x="1239" y="0"/>
                    <a:pt x="11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21"/>
            <p:cNvSpPr/>
            <p:nvPr/>
          </p:nvSpPr>
          <p:spPr>
            <a:xfrm>
              <a:off x="6671831" y="1687632"/>
              <a:ext cx="116799" cy="131306"/>
            </a:xfrm>
            <a:custGeom>
              <a:rect b="b" l="l" r="r" t="t"/>
              <a:pathLst>
                <a:path extrusionOk="0" h="2541" w="2251">
                  <a:moveTo>
                    <a:pt x="1178" y="0"/>
                  </a:moveTo>
                  <a:cubicBezTo>
                    <a:pt x="698" y="0"/>
                    <a:pt x="142" y="675"/>
                    <a:pt x="1" y="1311"/>
                  </a:cubicBezTo>
                  <a:lnTo>
                    <a:pt x="830" y="2540"/>
                  </a:lnTo>
                  <a:cubicBezTo>
                    <a:pt x="1293" y="2062"/>
                    <a:pt x="1836" y="1647"/>
                    <a:pt x="2155" y="1088"/>
                  </a:cubicBezTo>
                  <a:cubicBezTo>
                    <a:pt x="2251" y="912"/>
                    <a:pt x="1724" y="194"/>
                    <a:pt x="1357" y="35"/>
                  </a:cubicBezTo>
                  <a:cubicBezTo>
                    <a:pt x="1299" y="11"/>
                    <a:pt x="1239" y="0"/>
                    <a:pt x="117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21"/>
            <p:cNvSpPr/>
            <p:nvPr/>
          </p:nvSpPr>
          <p:spPr>
            <a:xfrm>
              <a:off x="5661584" y="48179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166" y="0"/>
                  </a:moveTo>
                  <a:cubicBezTo>
                    <a:pt x="694" y="0"/>
                    <a:pt x="128" y="675"/>
                    <a:pt x="0" y="1312"/>
                  </a:cubicBezTo>
                  <a:cubicBezTo>
                    <a:pt x="272" y="1726"/>
                    <a:pt x="543" y="2125"/>
                    <a:pt x="814" y="2540"/>
                  </a:cubicBezTo>
                  <a:cubicBezTo>
                    <a:pt x="1277" y="2062"/>
                    <a:pt x="1836" y="1647"/>
                    <a:pt x="2139" y="1072"/>
                  </a:cubicBezTo>
                  <a:cubicBezTo>
                    <a:pt x="2235" y="913"/>
                    <a:pt x="1724" y="194"/>
                    <a:pt x="1341" y="35"/>
                  </a:cubicBezTo>
                  <a:cubicBezTo>
                    <a:pt x="1285" y="11"/>
                    <a:pt x="1226" y="0"/>
                    <a:pt x="1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21"/>
            <p:cNvSpPr/>
            <p:nvPr/>
          </p:nvSpPr>
          <p:spPr>
            <a:xfrm>
              <a:off x="5042153" y="29938"/>
              <a:ext cx="142483" cy="93480"/>
            </a:xfrm>
            <a:custGeom>
              <a:rect b="b" l="l" r="r" t="t"/>
              <a:pathLst>
                <a:path extrusionOk="0" h="1809" w="2746">
                  <a:moveTo>
                    <a:pt x="1563" y="0"/>
                  </a:moveTo>
                  <a:cubicBezTo>
                    <a:pt x="1365" y="0"/>
                    <a:pt x="1164" y="32"/>
                    <a:pt x="990" y="85"/>
                  </a:cubicBezTo>
                  <a:cubicBezTo>
                    <a:pt x="687" y="164"/>
                    <a:pt x="288" y="452"/>
                    <a:pt x="208" y="723"/>
                  </a:cubicBezTo>
                  <a:cubicBezTo>
                    <a:pt x="1" y="1441"/>
                    <a:pt x="368" y="1680"/>
                    <a:pt x="1597" y="1808"/>
                  </a:cubicBezTo>
                  <a:cubicBezTo>
                    <a:pt x="1964" y="1585"/>
                    <a:pt x="2443" y="1425"/>
                    <a:pt x="2650" y="1090"/>
                  </a:cubicBezTo>
                  <a:cubicBezTo>
                    <a:pt x="2746" y="914"/>
                    <a:pt x="2443" y="292"/>
                    <a:pt x="2171" y="132"/>
                  </a:cubicBezTo>
                  <a:cubicBezTo>
                    <a:pt x="2003" y="40"/>
                    <a:pt x="1785" y="0"/>
                    <a:pt x="15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21"/>
            <p:cNvSpPr/>
            <p:nvPr/>
          </p:nvSpPr>
          <p:spPr>
            <a:xfrm>
              <a:off x="5901719" y="883692"/>
              <a:ext cx="127591" cy="113013"/>
            </a:xfrm>
            <a:custGeom>
              <a:rect b="b" l="l" r="r" t="t"/>
              <a:pathLst>
                <a:path extrusionOk="0" h="2187" w="2459">
                  <a:moveTo>
                    <a:pt x="2331" y="1"/>
                  </a:moveTo>
                  <a:lnTo>
                    <a:pt x="48" y="384"/>
                  </a:lnTo>
                  <a:cubicBezTo>
                    <a:pt x="32" y="527"/>
                    <a:pt x="16" y="671"/>
                    <a:pt x="0" y="814"/>
                  </a:cubicBezTo>
                  <a:lnTo>
                    <a:pt x="2043" y="2187"/>
                  </a:lnTo>
                  <a:lnTo>
                    <a:pt x="2458" y="1995"/>
                  </a:lnTo>
                  <a:cubicBezTo>
                    <a:pt x="2410" y="1341"/>
                    <a:pt x="2378" y="671"/>
                    <a:pt x="23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21"/>
            <p:cNvSpPr/>
            <p:nvPr/>
          </p:nvSpPr>
          <p:spPr>
            <a:xfrm>
              <a:off x="5438002" y="1263028"/>
              <a:ext cx="149073" cy="64387"/>
            </a:xfrm>
            <a:custGeom>
              <a:rect b="b" l="l" r="r" t="t"/>
              <a:pathLst>
                <a:path extrusionOk="0" h="1246" w="2873">
                  <a:moveTo>
                    <a:pt x="531" y="0"/>
                  </a:moveTo>
                  <a:cubicBezTo>
                    <a:pt x="351" y="0"/>
                    <a:pt x="1" y="338"/>
                    <a:pt x="16" y="432"/>
                  </a:cubicBezTo>
                  <a:cubicBezTo>
                    <a:pt x="96" y="703"/>
                    <a:pt x="272" y="942"/>
                    <a:pt x="511" y="1086"/>
                  </a:cubicBezTo>
                  <a:cubicBezTo>
                    <a:pt x="750" y="1230"/>
                    <a:pt x="1086" y="1198"/>
                    <a:pt x="1469" y="1246"/>
                  </a:cubicBezTo>
                  <a:cubicBezTo>
                    <a:pt x="1899" y="1198"/>
                    <a:pt x="2330" y="1102"/>
                    <a:pt x="2761" y="974"/>
                  </a:cubicBezTo>
                  <a:cubicBezTo>
                    <a:pt x="2873" y="926"/>
                    <a:pt x="2873" y="304"/>
                    <a:pt x="2857" y="304"/>
                  </a:cubicBezTo>
                  <a:cubicBezTo>
                    <a:pt x="2091" y="160"/>
                    <a:pt x="1325" y="49"/>
                    <a:pt x="543" y="1"/>
                  </a:cubicBezTo>
                  <a:cubicBezTo>
                    <a:pt x="539" y="0"/>
                    <a:pt x="535" y="0"/>
                    <a:pt x="5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21"/>
            <p:cNvSpPr/>
            <p:nvPr/>
          </p:nvSpPr>
          <p:spPr>
            <a:xfrm>
              <a:off x="6706077" y="1475563"/>
              <a:ext cx="118874" cy="100818"/>
            </a:xfrm>
            <a:custGeom>
              <a:rect b="b" l="l" r="r" t="t"/>
              <a:pathLst>
                <a:path extrusionOk="0" h="1951" w="2291">
                  <a:moveTo>
                    <a:pt x="1554" y="0"/>
                  </a:moveTo>
                  <a:cubicBezTo>
                    <a:pt x="1519" y="0"/>
                    <a:pt x="1483" y="7"/>
                    <a:pt x="1447" y="21"/>
                  </a:cubicBezTo>
                  <a:cubicBezTo>
                    <a:pt x="952" y="197"/>
                    <a:pt x="378" y="628"/>
                    <a:pt x="202" y="1075"/>
                  </a:cubicBezTo>
                  <a:cubicBezTo>
                    <a:pt x="1" y="1564"/>
                    <a:pt x="813" y="1950"/>
                    <a:pt x="1901" y="1950"/>
                  </a:cubicBezTo>
                  <a:cubicBezTo>
                    <a:pt x="2018" y="1950"/>
                    <a:pt x="2138" y="1946"/>
                    <a:pt x="2261" y="1936"/>
                  </a:cubicBezTo>
                  <a:cubicBezTo>
                    <a:pt x="2290" y="894"/>
                    <a:pt x="1955" y="0"/>
                    <a:pt x="15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21"/>
            <p:cNvSpPr/>
            <p:nvPr/>
          </p:nvSpPr>
          <p:spPr>
            <a:xfrm>
              <a:off x="4060081" y="487871"/>
              <a:ext cx="141653" cy="94927"/>
            </a:xfrm>
            <a:custGeom>
              <a:rect b="b" l="l" r="r" t="t"/>
              <a:pathLst>
                <a:path extrusionOk="0" h="1837" w="2730">
                  <a:moveTo>
                    <a:pt x="431" y="0"/>
                  </a:moveTo>
                  <a:cubicBezTo>
                    <a:pt x="255" y="271"/>
                    <a:pt x="0" y="511"/>
                    <a:pt x="0" y="734"/>
                  </a:cubicBezTo>
                  <a:cubicBezTo>
                    <a:pt x="0" y="990"/>
                    <a:pt x="192" y="1389"/>
                    <a:pt x="399" y="1468"/>
                  </a:cubicBezTo>
                  <a:cubicBezTo>
                    <a:pt x="926" y="1660"/>
                    <a:pt x="1484" y="1788"/>
                    <a:pt x="2043" y="1835"/>
                  </a:cubicBezTo>
                  <a:cubicBezTo>
                    <a:pt x="2059" y="1836"/>
                    <a:pt x="2075" y="1837"/>
                    <a:pt x="2091" y="1837"/>
                  </a:cubicBezTo>
                  <a:cubicBezTo>
                    <a:pt x="2326" y="1837"/>
                    <a:pt x="2532" y="1727"/>
                    <a:pt x="2681" y="1532"/>
                  </a:cubicBezTo>
                  <a:cubicBezTo>
                    <a:pt x="2729" y="1293"/>
                    <a:pt x="2649" y="1053"/>
                    <a:pt x="2458" y="894"/>
                  </a:cubicBezTo>
                  <a:cubicBezTo>
                    <a:pt x="1851" y="575"/>
                    <a:pt x="1197" y="319"/>
                    <a:pt x="4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21"/>
            <p:cNvSpPr/>
            <p:nvPr/>
          </p:nvSpPr>
          <p:spPr>
            <a:xfrm>
              <a:off x="5591173" y="1496439"/>
              <a:ext cx="109379" cy="185617"/>
            </a:xfrm>
            <a:custGeom>
              <a:rect b="b" l="l" r="r" t="t"/>
              <a:pathLst>
                <a:path extrusionOk="0" h="3592" w="2108">
                  <a:moveTo>
                    <a:pt x="1645" y="0"/>
                  </a:moveTo>
                  <a:cubicBezTo>
                    <a:pt x="495" y="894"/>
                    <a:pt x="224" y="2155"/>
                    <a:pt x="1" y="3591"/>
                  </a:cubicBezTo>
                  <a:cubicBezTo>
                    <a:pt x="1230" y="3112"/>
                    <a:pt x="2107" y="1038"/>
                    <a:pt x="164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21"/>
            <p:cNvSpPr/>
            <p:nvPr/>
          </p:nvSpPr>
          <p:spPr>
            <a:xfrm>
              <a:off x="4502265" y="550551"/>
              <a:ext cx="109223" cy="112290"/>
            </a:xfrm>
            <a:custGeom>
              <a:rect b="b" l="l" r="r" t="t"/>
              <a:pathLst>
                <a:path extrusionOk="0" h="2173" w="2105">
                  <a:moveTo>
                    <a:pt x="1102" y="0"/>
                  </a:moveTo>
                  <a:lnTo>
                    <a:pt x="671" y="48"/>
                  </a:lnTo>
                  <a:cubicBezTo>
                    <a:pt x="463" y="447"/>
                    <a:pt x="0" y="942"/>
                    <a:pt x="112" y="1197"/>
                  </a:cubicBezTo>
                  <a:cubicBezTo>
                    <a:pt x="288" y="1612"/>
                    <a:pt x="798" y="1995"/>
                    <a:pt x="1245" y="2170"/>
                  </a:cubicBezTo>
                  <a:cubicBezTo>
                    <a:pt x="1250" y="2172"/>
                    <a:pt x="1256" y="2173"/>
                    <a:pt x="1263" y="2173"/>
                  </a:cubicBezTo>
                  <a:cubicBezTo>
                    <a:pt x="1450" y="2173"/>
                    <a:pt x="2105" y="1509"/>
                    <a:pt x="2043" y="1309"/>
                  </a:cubicBezTo>
                  <a:cubicBezTo>
                    <a:pt x="1900" y="830"/>
                    <a:pt x="1437" y="431"/>
                    <a:pt x="1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21"/>
            <p:cNvSpPr/>
            <p:nvPr/>
          </p:nvSpPr>
          <p:spPr>
            <a:xfrm>
              <a:off x="4035227" y="1763644"/>
              <a:ext cx="162356" cy="104745"/>
            </a:xfrm>
            <a:custGeom>
              <a:rect b="b" l="l" r="r" t="t"/>
              <a:pathLst>
                <a:path extrusionOk="0" h="2027" w="3129">
                  <a:moveTo>
                    <a:pt x="750" y="0"/>
                  </a:moveTo>
                  <a:cubicBezTo>
                    <a:pt x="511" y="0"/>
                    <a:pt x="256" y="319"/>
                    <a:pt x="0" y="479"/>
                  </a:cubicBezTo>
                  <a:cubicBezTo>
                    <a:pt x="208" y="702"/>
                    <a:pt x="367" y="989"/>
                    <a:pt x="607" y="1117"/>
                  </a:cubicBezTo>
                  <a:cubicBezTo>
                    <a:pt x="1086" y="1357"/>
                    <a:pt x="1564" y="1564"/>
                    <a:pt x="2059" y="1740"/>
                  </a:cubicBezTo>
                  <a:cubicBezTo>
                    <a:pt x="2314" y="1835"/>
                    <a:pt x="2586" y="1883"/>
                    <a:pt x="3128" y="2027"/>
                  </a:cubicBezTo>
                  <a:cubicBezTo>
                    <a:pt x="2538" y="750"/>
                    <a:pt x="1884" y="32"/>
                    <a:pt x="7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21"/>
            <p:cNvSpPr/>
            <p:nvPr/>
          </p:nvSpPr>
          <p:spPr>
            <a:xfrm>
              <a:off x="5473648" y="1333150"/>
              <a:ext cx="116747" cy="98286"/>
            </a:xfrm>
            <a:custGeom>
              <a:rect b="b" l="l" r="r" t="t"/>
              <a:pathLst>
                <a:path extrusionOk="0" h="1902" w="2250">
                  <a:moveTo>
                    <a:pt x="1340" y="0"/>
                  </a:moveTo>
                  <a:cubicBezTo>
                    <a:pt x="207" y="80"/>
                    <a:pt x="207" y="894"/>
                    <a:pt x="31" y="1485"/>
                  </a:cubicBezTo>
                  <a:cubicBezTo>
                    <a:pt x="1" y="1561"/>
                    <a:pt x="381" y="1901"/>
                    <a:pt x="469" y="1901"/>
                  </a:cubicBezTo>
                  <a:cubicBezTo>
                    <a:pt x="472" y="1901"/>
                    <a:pt x="476" y="1901"/>
                    <a:pt x="478" y="1899"/>
                  </a:cubicBezTo>
                  <a:cubicBezTo>
                    <a:pt x="1085" y="1596"/>
                    <a:pt x="2122" y="1899"/>
                    <a:pt x="2218" y="910"/>
                  </a:cubicBezTo>
                  <a:cubicBezTo>
                    <a:pt x="2250" y="639"/>
                    <a:pt x="1643" y="304"/>
                    <a:pt x="13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21"/>
            <p:cNvSpPr/>
            <p:nvPr/>
          </p:nvSpPr>
          <p:spPr>
            <a:xfrm>
              <a:off x="4235616" y="1883940"/>
              <a:ext cx="115138" cy="94152"/>
            </a:xfrm>
            <a:custGeom>
              <a:rect b="b" l="l" r="r" t="t"/>
              <a:pathLst>
                <a:path extrusionOk="0" h="1822" w="2219">
                  <a:moveTo>
                    <a:pt x="1219" y="0"/>
                  </a:moveTo>
                  <a:cubicBezTo>
                    <a:pt x="693" y="0"/>
                    <a:pt x="536" y="690"/>
                    <a:pt x="192" y="1007"/>
                  </a:cubicBezTo>
                  <a:cubicBezTo>
                    <a:pt x="64" y="1167"/>
                    <a:pt x="1" y="1391"/>
                    <a:pt x="48" y="1598"/>
                  </a:cubicBezTo>
                  <a:cubicBezTo>
                    <a:pt x="80" y="1726"/>
                    <a:pt x="368" y="1774"/>
                    <a:pt x="479" y="1821"/>
                  </a:cubicBezTo>
                  <a:cubicBezTo>
                    <a:pt x="878" y="1742"/>
                    <a:pt x="1277" y="1726"/>
                    <a:pt x="1533" y="1598"/>
                  </a:cubicBezTo>
                  <a:cubicBezTo>
                    <a:pt x="1788" y="1470"/>
                    <a:pt x="2219" y="1167"/>
                    <a:pt x="2187" y="1007"/>
                  </a:cubicBezTo>
                  <a:cubicBezTo>
                    <a:pt x="2123" y="672"/>
                    <a:pt x="1900" y="225"/>
                    <a:pt x="1596" y="98"/>
                  </a:cubicBezTo>
                  <a:cubicBezTo>
                    <a:pt x="1452" y="29"/>
                    <a:pt x="1327" y="0"/>
                    <a:pt x="12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21"/>
            <p:cNvSpPr/>
            <p:nvPr/>
          </p:nvSpPr>
          <p:spPr>
            <a:xfrm>
              <a:off x="2048668" y="316365"/>
              <a:ext cx="154884" cy="76686"/>
            </a:xfrm>
            <a:custGeom>
              <a:rect b="b" l="l" r="r" t="t"/>
              <a:pathLst>
                <a:path extrusionOk="0" h="1484" w="2985">
                  <a:moveTo>
                    <a:pt x="1645" y="1"/>
                  </a:moveTo>
                  <a:cubicBezTo>
                    <a:pt x="1100" y="1"/>
                    <a:pt x="642" y="316"/>
                    <a:pt x="0" y="1005"/>
                  </a:cubicBezTo>
                  <a:cubicBezTo>
                    <a:pt x="275" y="1325"/>
                    <a:pt x="617" y="1483"/>
                    <a:pt x="1004" y="1483"/>
                  </a:cubicBezTo>
                  <a:cubicBezTo>
                    <a:pt x="1584" y="1483"/>
                    <a:pt x="2267" y="1129"/>
                    <a:pt x="2985" y="431"/>
                  </a:cubicBezTo>
                  <a:cubicBezTo>
                    <a:pt x="2437" y="150"/>
                    <a:pt x="2020" y="1"/>
                    <a:pt x="1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21"/>
            <p:cNvSpPr/>
            <p:nvPr/>
          </p:nvSpPr>
          <p:spPr>
            <a:xfrm>
              <a:off x="2054428" y="789697"/>
              <a:ext cx="68803" cy="175695"/>
            </a:xfrm>
            <a:custGeom>
              <a:rect b="b" l="l" r="r" t="t"/>
              <a:pathLst>
                <a:path extrusionOk="0" h="3400" w="1326">
                  <a:moveTo>
                    <a:pt x="671" y="0"/>
                  </a:moveTo>
                  <a:lnTo>
                    <a:pt x="304" y="96"/>
                  </a:lnTo>
                  <a:cubicBezTo>
                    <a:pt x="192" y="1149"/>
                    <a:pt x="97" y="2187"/>
                    <a:pt x="1" y="3224"/>
                  </a:cubicBezTo>
                  <a:lnTo>
                    <a:pt x="320" y="3400"/>
                  </a:lnTo>
                  <a:cubicBezTo>
                    <a:pt x="655" y="2905"/>
                    <a:pt x="1230" y="2410"/>
                    <a:pt x="1278" y="1883"/>
                  </a:cubicBezTo>
                  <a:cubicBezTo>
                    <a:pt x="1326" y="1277"/>
                    <a:pt x="895" y="623"/>
                    <a:pt x="6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21"/>
            <p:cNvSpPr/>
            <p:nvPr/>
          </p:nvSpPr>
          <p:spPr>
            <a:xfrm>
              <a:off x="6286775" y="754145"/>
              <a:ext cx="103567" cy="109809"/>
            </a:xfrm>
            <a:custGeom>
              <a:rect b="b" l="l" r="r" t="t"/>
              <a:pathLst>
                <a:path extrusionOk="0" h="2125" w="1996">
                  <a:moveTo>
                    <a:pt x="1069" y="1"/>
                  </a:moveTo>
                  <a:cubicBezTo>
                    <a:pt x="1064" y="1"/>
                    <a:pt x="1059" y="1"/>
                    <a:pt x="1054" y="2"/>
                  </a:cubicBezTo>
                  <a:cubicBezTo>
                    <a:pt x="352" y="130"/>
                    <a:pt x="1" y="688"/>
                    <a:pt x="80" y="1406"/>
                  </a:cubicBezTo>
                  <a:cubicBezTo>
                    <a:pt x="96" y="1662"/>
                    <a:pt x="368" y="1885"/>
                    <a:pt x="543" y="2125"/>
                  </a:cubicBezTo>
                  <a:lnTo>
                    <a:pt x="1995" y="1087"/>
                  </a:lnTo>
                  <a:cubicBezTo>
                    <a:pt x="1560" y="574"/>
                    <a:pt x="1261" y="1"/>
                    <a:pt x="10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21"/>
            <p:cNvSpPr/>
            <p:nvPr/>
          </p:nvSpPr>
          <p:spPr>
            <a:xfrm>
              <a:off x="7586034" y="843438"/>
              <a:ext cx="76223" cy="131875"/>
            </a:xfrm>
            <a:custGeom>
              <a:rect b="b" l="l" r="r" t="t"/>
              <a:pathLst>
                <a:path extrusionOk="0" h="2552" w="1469">
                  <a:moveTo>
                    <a:pt x="848" y="0"/>
                  </a:moveTo>
                  <a:cubicBezTo>
                    <a:pt x="654" y="0"/>
                    <a:pt x="236" y="257"/>
                    <a:pt x="208" y="412"/>
                  </a:cubicBezTo>
                  <a:cubicBezTo>
                    <a:pt x="112" y="1179"/>
                    <a:pt x="1" y="2024"/>
                    <a:pt x="1038" y="2551"/>
                  </a:cubicBezTo>
                  <a:cubicBezTo>
                    <a:pt x="1197" y="1913"/>
                    <a:pt x="1421" y="1354"/>
                    <a:pt x="1453" y="764"/>
                  </a:cubicBezTo>
                  <a:cubicBezTo>
                    <a:pt x="1469" y="508"/>
                    <a:pt x="1166" y="141"/>
                    <a:pt x="910" y="14"/>
                  </a:cubicBezTo>
                  <a:cubicBezTo>
                    <a:pt x="894" y="5"/>
                    <a:pt x="873" y="0"/>
                    <a:pt x="8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21"/>
            <p:cNvSpPr/>
            <p:nvPr/>
          </p:nvSpPr>
          <p:spPr>
            <a:xfrm>
              <a:off x="6459041" y="1162420"/>
              <a:ext cx="106006" cy="199621"/>
            </a:xfrm>
            <a:custGeom>
              <a:rect b="b" l="l" r="r" t="t"/>
              <a:pathLst>
                <a:path extrusionOk="0" h="3863" w="2043">
                  <a:moveTo>
                    <a:pt x="1644" y="1"/>
                  </a:moveTo>
                  <a:lnTo>
                    <a:pt x="1644" y="1"/>
                  </a:lnTo>
                  <a:cubicBezTo>
                    <a:pt x="1516" y="49"/>
                    <a:pt x="1404" y="128"/>
                    <a:pt x="1309" y="224"/>
                  </a:cubicBezTo>
                  <a:cubicBezTo>
                    <a:pt x="942" y="671"/>
                    <a:pt x="0" y="1006"/>
                    <a:pt x="1021" y="1740"/>
                  </a:cubicBezTo>
                  <a:cubicBezTo>
                    <a:pt x="1101" y="1804"/>
                    <a:pt x="1053" y="2123"/>
                    <a:pt x="974" y="2283"/>
                  </a:cubicBezTo>
                  <a:cubicBezTo>
                    <a:pt x="718" y="2826"/>
                    <a:pt x="431" y="3336"/>
                    <a:pt x="144" y="3863"/>
                  </a:cubicBezTo>
                  <a:cubicBezTo>
                    <a:pt x="1468" y="3161"/>
                    <a:pt x="2043" y="1756"/>
                    <a:pt x="16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21"/>
            <p:cNvSpPr/>
            <p:nvPr/>
          </p:nvSpPr>
          <p:spPr>
            <a:xfrm>
              <a:off x="4564374" y="926581"/>
              <a:ext cx="83695" cy="134458"/>
            </a:xfrm>
            <a:custGeom>
              <a:rect b="b" l="l" r="r" t="t"/>
              <a:pathLst>
                <a:path extrusionOk="0" h="2602" w="1613">
                  <a:moveTo>
                    <a:pt x="1612" y="0"/>
                  </a:moveTo>
                  <a:lnTo>
                    <a:pt x="1341" y="64"/>
                  </a:lnTo>
                  <a:cubicBezTo>
                    <a:pt x="894" y="591"/>
                    <a:pt x="495" y="1149"/>
                    <a:pt x="112" y="1740"/>
                  </a:cubicBezTo>
                  <a:cubicBezTo>
                    <a:pt x="0" y="1931"/>
                    <a:pt x="208" y="2315"/>
                    <a:pt x="272" y="2602"/>
                  </a:cubicBezTo>
                  <a:cubicBezTo>
                    <a:pt x="607" y="2506"/>
                    <a:pt x="1165" y="2490"/>
                    <a:pt x="1213" y="2330"/>
                  </a:cubicBezTo>
                  <a:cubicBezTo>
                    <a:pt x="1389" y="1564"/>
                    <a:pt x="1516" y="782"/>
                    <a:pt x="16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21"/>
            <p:cNvSpPr/>
            <p:nvPr/>
          </p:nvSpPr>
          <p:spPr>
            <a:xfrm>
              <a:off x="4768914" y="830106"/>
              <a:ext cx="68751" cy="122935"/>
            </a:xfrm>
            <a:custGeom>
              <a:rect b="b" l="l" r="r" t="t"/>
              <a:pathLst>
                <a:path extrusionOk="0" h="2379" w="1325">
                  <a:moveTo>
                    <a:pt x="32" y="0"/>
                  </a:moveTo>
                  <a:cubicBezTo>
                    <a:pt x="32" y="702"/>
                    <a:pt x="0" y="1277"/>
                    <a:pt x="48" y="1836"/>
                  </a:cubicBezTo>
                  <a:cubicBezTo>
                    <a:pt x="79" y="2038"/>
                    <a:pt x="339" y="2379"/>
                    <a:pt x="441" y="2379"/>
                  </a:cubicBezTo>
                  <a:cubicBezTo>
                    <a:pt x="443" y="2379"/>
                    <a:pt x="445" y="2378"/>
                    <a:pt x="447" y="2378"/>
                  </a:cubicBezTo>
                  <a:cubicBezTo>
                    <a:pt x="686" y="2314"/>
                    <a:pt x="1038" y="2139"/>
                    <a:pt x="1101" y="1947"/>
                  </a:cubicBezTo>
                  <a:cubicBezTo>
                    <a:pt x="1325" y="1133"/>
                    <a:pt x="1165" y="447"/>
                    <a:pt x="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21"/>
            <p:cNvSpPr/>
            <p:nvPr/>
          </p:nvSpPr>
          <p:spPr>
            <a:xfrm>
              <a:off x="5210268" y="1155030"/>
              <a:ext cx="80374" cy="105572"/>
            </a:xfrm>
            <a:custGeom>
              <a:rect b="b" l="l" r="r" t="t"/>
              <a:pathLst>
                <a:path extrusionOk="0" h="2043" w="1549">
                  <a:moveTo>
                    <a:pt x="751" y="0"/>
                  </a:moveTo>
                  <a:cubicBezTo>
                    <a:pt x="384" y="543"/>
                    <a:pt x="1" y="910"/>
                    <a:pt x="64" y="1069"/>
                  </a:cubicBezTo>
                  <a:cubicBezTo>
                    <a:pt x="224" y="1436"/>
                    <a:pt x="607" y="1724"/>
                    <a:pt x="910" y="2043"/>
                  </a:cubicBezTo>
                  <a:cubicBezTo>
                    <a:pt x="1118" y="1788"/>
                    <a:pt x="1549" y="1516"/>
                    <a:pt x="1501" y="1309"/>
                  </a:cubicBezTo>
                  <a:cubicBezTo>
                    <a:pt x="1437" y="942"/>
                    <a:pt x="1118" y="591"/>
                    <a:pt x="75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21"/>
            <p:cNvSpPr/>
            <p:nvPr/>
          </p:nvSpPr>
          <p:spPr>
            <a:xfrm>
              <a:off x="4871599" y="591735"/>
              <a:ext cx="91063" cy="87486"/>
            </a:xfrm>
            <a:custGeom>
              <a:rect b="b" l="l" r="r" t="t"/>
              <a:pathLst>
                <a:path extrusionOk="0" h="1693" w="1755">
                  <a:moveTo>
                    <a:pt x="1263" y="1"/>
                  </a:moveTo>
                  <a:cubicBezTo>
                    <a:pt x="1262" y="1"/>
                    <a:pt x="1261" y="1"/>
                    <a:pt x="1261" y="1"/>
                  </a:cubicBezTo>
                  <a:cubicBezTo>
                    <a:pt x="814" y="272"/>
                    <a:pt x="399" y="576"/>
                    <a:pt x="0" y="895"/>
                  </a:cubicBezTo>
                  <a:lnTo>
                    <a:pt x="910" y="1693"/>
                  </a:lnTo>
                  <a:cubicBezTo>
                    <a:pt x="1181" y="1342"/>
                    <a:pt x="1500" y="1006"/>
                    <a:pt x="1708" y="607"/>
                  </a:cubicBezTo>
                  <a:cubicBezTo>
                    <a:pt x="1755" y="497"/>
                    <a:pt x="1307" y="1"/>
                    <a:pt x="126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21"/>
            <p:cNvSpPr/>
            <p:nvPr/>
          </p:nvSpPr>
          <p:spPr>
            <a:xfrm>
              <a:off x="4355684" y="2024234"/>
              <a:ext cx="88676" cy="92705"/>
            </a:xfrm>
            <a:custGeom>
              <a:rect b="b" l="l" r="r" t="t"/>
              <a:pathLst>
                <a:path extrusionOk="0" h="1794" w="1709">
                  <a:moveTo>
                    <a:pt x="767" y="0"/>
                  </a:moveTo>
                  <a:cubicBezTo>
                    <a:pt x="511" y="271"/>
                    <a:pt x="1" y="670"/>
                    <a:pt x="64" y="798"/>
                  </a:cubicBezTo>
                  <a:cubicBezTo>
                    <a:pt x="256" y="1197"/>
                    <a:pt x="639" y="1500"/>
                    <a:pt x="1006" y="1788"/>
                  </a:cubicBezTo>
                  <a:cubicBezTo>
                    <a:pt x="1011" y="1792"/>
                    <a:pt x="1018" y="1793"/>
                    <a:pt x="1026" y="1793"/>
                  </a:cubicBezTo>
                  <a:cubicBezTo>
                    <a:pt x="1118" y="1793"/>
                    <a:pt x="1386" y="1562"/>
                    <a:pt x="1708" y="1357"/>
                  </a:cubicBezTo>
                  <a:lnTo>
                    <a:pt x="76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21"/>
            <p:cNvSpPr/>
            <p:nvPr/>
          </p:nvSpPr>
          <p:spPr>
            <a:xfrm>
              <a:off x="7005570" y="634779"/>
              <a:ext cx="122610" cy="81543"/>
            </a:xfrm>
            <a:custGeom>
              <a:rect b="b" l="l" r="r" t="t"/>
              <a:pathLst>
                <a:path extrusionOk="0" h="1578" w="2363">
                  <a:moveTo>
                    <a:pt x="726" y="0"/>
                  </a:moveTo>
                  <a:cubicBezTo>
                    <a:pt x="521" y="0"/>
                    <a:pt x="295" y="84"/>
                    <a:pt x="0" y="221"/>
                  </a:cubicBezTo>
                  <a:cubicBezTo>
                    <a:pt x="495" y="1131"/>
                    <a:pt x="1213" y="1562"/>
                    <a:pt x="2362" y="1578"/>
                  </a:cubicBezTo>
                  <a:cubicBezTo>
                    <a:pt x="1545" y="419"/>
                    <a:pt x="1187" y="0"/>
                    <a:pt x="7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21"/>
            <p:cNvSpPr/>
            <p:nvPr/>
          </p:nvSpPr>
          <p:spPr>
            <a:xfrm>
              <a:off x="1594861" y="1107077"/>
              <a:ext cx="120120" cy="52812"/>
            </a:xfrm>
            <a:custGeom>
              <a:rect b="b" l="l" r="r" t="t"/>
              <a:pathLst>
                <a:path extrusionOk="0" h="1022" w="2315">
                  <a:moveTo>
                    <a:pt x="1096" y="1"/>
                  </a:moveTo>
                  <a:cubicBezTo>
                    <a:pt x="737" y="1"/>
                    <a:pt x="378" y="165"/>
                    <a:pt x="1" y="497"/>
                  </a:cubicBezTo>
                  <a:cubicBezTo>
                    <a:pt x="554" y="850"/>
                    <a:pt x="971" y="1021"/>
                    <a:pt x="1344" y="1021"/>
                  </a:cubicBezTo>
                  <a:cubicBezTo>
                    <a:pt x="1681" y="1021"/>
                    <a:pt x="1982" y="881"/>
                    <a:pt x="2315" y="609"/>
                  </a:cubicBezTo>
                  <a:cubicBezTo>
                    <a:pt x="1894" y="205"/>
                    <a:pt x="1495" y="1"/>
                    <a:pt x="1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21"/>
            <p:cNvSpPr/>
            <p:nvPr/>
          </p:nvSpPr>
          <p:spPr>
            <a:xfrm>
              <a:off x="2150523" y="1859912"/>
              <a:ext cx="108497" cy="52502"/>
            </a:xfrm>
            <a:custGeom>
              <a:rect b="b" l="l" r="r" t="t"/>
              <a:pathLst>
                <a:path extrusionOk="0" h="1016" w="2091">
                  <a:moveTo>
                    <a:pt x="1428" y="0"/>
                  </a:moveTo>
                  <a:cubicBezTo>
                    <a:pt x="963" y="0"/>
                    <a:pt x="496" y="139"/>
                    <a:pt x="16" y="212"/>
                  </a:cubicBezTo>
                  <a:cubicBezTo>
                    <a:pt x="16" y="323"/>
                    <a:pt x="0" y="435"/>
                    <a:pt x="16" y="547"/>
                  </a:cubicBezTo>
                  <a:cubicBezTo>
                    <a:pt x="463" y="706"/>
                    <a:pt x="894" y="930"/>
                    <a:pt x="1357" y="1010"/>
                  </a:cubicBezTo>
                  <a:cubicBezTo>
                    <a:pt x="1377" y="1014"/>
                    <a:pt x="1397" y="1016"/>
                    <a:pt x="1417" y="1016"/>
                  </a:cubicBezTo>
                  <a:cubicBezTo>
                    <a:pt x="1628" y="1016"/>
                    <a:pt x="1873" y="807"/>
                    <a:pt x="2091" y="690"/>
                  </a:cubicBezTo>
                  <a:cubicBezTo>
                    <a:pt x="1915" y="451"/>
                    <a:pt x="1756" y="20"/>
                    <a:pt x="1564" y="4"/>
                  </a:cubicBezTo>
                  <a:cubicBezTo>
                    <a:pt x="1519" y="1"/>
                    <a:pt x="1473" y="0"/>
                    <a:pt x="14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21"/>
            <p:cNvSpPr/>
            <p:nvPr/>
          </p:nvSpPr>
          <p:spPr>
            <a:xfrm>
              <a:off x="7519774" y="157985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591" y="0"/>
                  </a:moveTo>
                  <a:cubicBezTo>
                    <a:pt x="416" y="240"/>
                    <a:pt x="97" y="447"/>
                    <a:pt x="81" y="703"/>
                  </a:cubicBezTo>
                  <a:cubicBezTo>
                    <a:pt x="1" y="1564"/>
                    <a:pt x="703" y="1421"/>
                    <a:pt x="1198" y="1517"/>
                  </a:cubicBezTo>
                  <a:lnTo>
                    <a:pt x="1533" y="1229"/>
                  </a:lnTo>
                  <a:lnTo>
                    <a:pt x="59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21"/>
            <p:cNvSpPr/>
            <p:nvPr/>
          </p:nvSpPr>
          <p:spPr>
            <a:xfrm>
              <a:off x="2463508" y="1261375"/>
              <a:ext cx="79544" cy="92447"/>
            </a:xfrm>
            <a:custGeom>
              <a:rect b="b" l="l" r="r" t="t"/>
              <a:pathLst>
                <a:path extrusionOk="0" h="1789" w="1533">
                  <a:moveTo>
                    <a:pt x="1533" y="1"/>
                  </a:moveTo>
                  <a:lnTo>
                    <a:pt x="1533" y="1"/>
                  </a:lnTo>
                  <a:cubicBezTo>
                    <a:pt x="1214" y="288"/>
                    <a:pt x="974" y="528"/>
                    <a:pt x="687" y="751"/>
                  </a:cubicBezTo>
                  <a:cubicBezTo>
                    <a:pt x="480" y="942"/>
                    <a:pt x="240" y="1102"/>
                    <a:pt x="1" y="1278"/>
                  </a:cubicBezTo>
                  <a:cubicBezTo>
                    <a:pt x="224" y="1421"/>
                    <a:pt x="464" y="1549"/>
                    <a:pt x="719" y="1677"/>
                  </a:cubicBezTo>
                  <a:cubicBezTo>
                    <a:pt x="926" y="1740"/>
                    <a:pt x="1134" y="1772"/>
                    <a:pt x="1357" y="1788"/>
                  </a:cubicBezTo>
                  <a:cubicBezTo>
                    <a:pt x="1421" y="1166"/>
                    <a:pt x="1469" y="623"/>
                    <a:pt x="15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1" name="Google Shape;8941;p21"/>
            <p:cNvSpPr/>
            <p:nvPr/>
          </p:nvSpPr>
          <p:spPr>
            <a:xfrm>
              <a:off x="3624487" y="1055248"/>
              <a:ext cx="72124" cy="80045"/>
            </a:xfrm>
            <a:custGeom>
              <a:rect b="b" l="l" r="r" t="t"/>
              <a:pathLst>
                <a:path extrusionOk="0" h="1549" w="1390">
                  <a:moveTo>
                    <a:pt x="767" y="0"/>
                  </a:moveTo>
                  <a:cubicBezTo>
                    <a:pt x="431" y="335"/>
                    <a:pt x="1" y="622"/>
                    <a:pt x="48" y="734"/>
                  </a:cubicBezTo>
                  <a:cubicBezTo>
                    <a:pt x="176" y="1037"/>
                    <a:pt x="479" y="1293"/>
                    <a:pt x="719" y="1548"/>
                  </a:cubicBezTo>
                  <a:cubicBezTo>
                    <a:pt x="942" y="1309"/>
                    <a:pt x="1261" y="1085"/>
                    <a:pt x="1341" y="798"/>
                  </a:cubicBezTo>
                  <a:cubicBezTo>
                    <a:pt x="1389" y="622"/>
                    <a:pt x="1038" y="351"/>
                    <a:pt x="7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21"/>
            <p:cNvSpPr/>
            <p:nvPr/>
          </p:nvSpPr>
          <p:spPr>
            <a:xfrm>
              <a:off x="2894951" y="764945"/>
              <a:ext cx="72072" cy="80045"/>
            </a:xfrm>
            <a:custGeom>
              <a:rect b="b" l="l" r="r" t="t"/>
              <a:pathLst>
                <a:path extrusionOk="0" h="1549" w="1389">
                  <a:moveTo>
                    <a:pt x="767" y="0"/>
                  </a:moveTo>
                  <a:cubicBezTo>
                    <a:pt x="431" y="336"/>
                    <a:pt x="1" y="623"/>
                    <a:pt x="48" y="719"/>
                  </a:cubicBezTo>
                  <a:cubicBezTo>
                    <a:pt x="176" y="1038"/>
                    <a:pt x="479" y="1277"/>
                    <a:pt x="719" y="1548"/>
                  </a:cubicBezTo>
                  <a:cubicBezTo>
                    <a:pt x="942" y="1293"/>
                    <a:pt x="1261" y="1070"/>
                    <a:pt x="1341" y="782"/>
                  </a:cubicBezTo>
                  <a:cubicBezTo>
                    <a:pt x="1389" y="623"/>
                    <a:pt x="1038" y="352"/>
                    <a:pt x="7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21"/>
            <p:cNvSpPr/>
            <p:nvPr/>
          </p:nvSpPr>
          <p:spPr>
            <a:xfrm>
              <a:off x="6173349" y="196741"/>
              <a:ext cx="49708" cy="112186"/>
            </a:xfrm>
            <a:custGeom>
              <a:rect b="b" l="l" r="r" t="t"/>
              <a:pathLst>
                <a:path extrusionOk="0" h="2171" w="958">
                  <a:moveTo>
                    <a:pt x="128" y="1"/>
                  </a:moveTo>
                  <a:lnTo>
                    <a:pt x="128" y="1"/>
                  </a:lnTo>
                  <a:cubicBezTo>
                    <a:pt x="96" y="799"/>
                    <a:pt x="48" y="1405"/>
                    <a:pt x="0" y="2171"/>
                  </a:cubicBezTo>
                  <a:cubicBezTo>
                    <a:pt x="942" y="1501"/>
                    <a:pt x="958" y="846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21"/>
            <p:cNvSpPr/>
            <p:nvPr/>
          </p:nvSpPr>
          <p:spPr>
            <a:xfrm>
              <a:off x="4808660" y="1636630"/>
              <a:ext cx="87794" cy="77564"/>
            </a:xfrm>
            <a:custGeom>
              <a:rect b="b" l="l" r="r" t="t"/>
              <a:pathLst>
                <a:path extrusionOk="0" h="1501" w="1692">
                  <a:moveTo>
                    <a:pt x="782" y="0"/>
                  </a:moveTo>
                  <a:lnTo>
                    <a:pt x="0" y="1245"/>
                  </a:lnTo>
                  <a:lnTo>
                    <a:pt x="1692" y="1500"/>
                  </a:lnTo>
                  <a:lnTo>
                    <a:pt x="78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21"/>
            <p:cNvSpPr/>
            <p:nvPr/>
          </p:nvSpPr>
          <p:spPr>
            <a:xfrm>
              <a:off x="2965466" y="2134713"/>
              <a:ext cx="55416" cy="60408"/>
            </a:xfrm>
            <a:custGeom>
              <a:rect b="b" l="l" r="r" t="t"/>
              <a:pathLst>
                <a:path extrusionOk="0" h="1169" w="1068">
                  <a:moveTo>
                    <a:pt x="62" y="1"/>
                  </a:moveTo>
                  <a:lnTo>
                    <a:pt x="46" y="17"/>
                  </a:lnTo>
                  <a:cubicBezTo>
                    <a:pt x="50" y="17"/>
                    <a:pt x="55" y="18"/>
                    <a:pt x="59" y="19"/>
                  </a:cubicBezTo>
                  <a:lnTo>
                    <a:pt x="59" y="19"/>
                  </a:lnTo>
                  <a:cubicBezTo>
                    <a:pt x="60" y="13"/>
                    <a:pt x="61" y="7"/>
                    <a:pt x="62" y="1"/>
                  </a:cubicBezTo>
                  <a:close/>
                  <a:moveTo>
                    <a:pt x="59" y="19"/>
                  </a:moveTo>
                  <a:lnTo>
                    <a:pt x="59" y="19"/>
                  </a:lnTo>
                  <a:cubicBezTo>
                    <a:pt x="1" y="428"/>
                    <a:pt x="97" y="835"/>
                    <a:pt x="349" y="1166"/>
                  </a:cubicBezTo>
                  <a:cubicBezTo>
                    <a:pt x="371" y="1168"/>
                    <a:pt x="392" y="1169"/>
                    <a:pt x="414" y="1169"/>
                  </a:cubicBezTo>
                  <a:cubicBezTo>
                    <a:pt x="567" y="1169"/>
                    <a:pt x="716" y="1118"/>
                    <a:pt x="828" y="1006"/>
                  </a:cubicBezTo>
                  <a:cubicBezTo>
                    <a:pt x="940" y="767"/>
                    <a:pt x="1067" y="272"/>
                    <a:pt x="972" y="208"/>
                  </a:cubicBezTo>
                  <a:cubicBezTo>
                    <a:pt x="735" y="51"/>
                    <a:pt x="375" y="64"/>
                    <a:pt x="59" y="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21"/>
            <p:cNvSpPr/>
            <p:nvPr/>
          </p:nvSpPr>
          <p:spPr>
            <a:xfrm>
              <a:off x="2910673" y="1251505"/>
              <a:ext cx="64652" cy="84179"/>
            </a:xfrm>
            <a:custGeom>
              <a:rect b="b" l="l" r="r" t="t"/>
              <a:pathLst>
                <a:path extrusionOk="0" h="1629" w="1246">
                  <a:moveTo>
                    <a:pt x="368" y="0"/>
                  </a:moveTo>
                  <a:lnTo>
                    <a:pt x="1" y="112"/>
                  </a:lnTo>
                  <a:cubicBezTo>
                    <a:pt x="160" y="623"/>
                    <a:pt x="320" y="1118"/>
                    <a:pt x="480" y="1628"/>
                  </a:cubicBezTo>
                  <a:cubicBezTo>
                    <a:pt x="1246" y="862"/>
                    <a:pt x="799" y="431"/>
                    <a:pt x="3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7" name="Google Shape;8947;p21"/>
            <p:cNvSpPr/>
            <p:nvPr/>
          </p:nvSpPr>
          <p:spPr>
            <a:xfrm>
              <a:off x="2942168" y="1466933"/>
              <a:ext cx="80374" cy="46042"/>
            </a:xfrm>
            <a:custGeom>
              <a:rect b="b" l="l" r="r" t="t"/>
              <a:pathLst>
                <a:path extrusionOk="0" h="891" w="1549">
                  <a:moveTo>
                    <a:pt x="692" y="0"/>
                  </a:moveTo>
                  <a:cubicBezTo>
                    <a:pt x="508" y="0"/>
                    <a:pt x="310" y="40"/>
                    <a:pt x="112" y="77"/>
                  </a:cubicBezTo>
                  <a:lnTo>
                    <a:pt x="0" y="444"/>
                  </a:lnTo>
                  <a:lnTo>
                    <a:pt x="1548" y="890"/>
                  </a:lnTo>
                  <a:cubicBezTo>
                    <a:pt x="1398" y="170"/>
                    <a:pt x="1073" y="0"/>
                    <a:pt x="69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21"/>
            <p:cNvSpPr/>
            <p:nvPr/>
          </p:nvSpPr>
          <p:spPr>
            <a:xfrm>
              <a:off x="3147538" y="251153"/>
              <a:ext cx="122610" cy="24184"/>
            </a:xfrm>
            <a:custGeom>
              <a:rect b="b" l="l" r="r" t="t"/>
              <a:pathLst>
                <a:path extrusionOk="0" h="468" w="2363">
                  <a:moveTo>
                    <a:pt x="0" y="1"/>
                  </a:moveTo>
                  <a:cubicBezTo>
                    <a:pt x="638" y="312"/>
                    <a:pt x="1045" y="468"/>
                    <a:pt x="1385" y="468"/>
                  </a:cubicBezTo>
                  <a:cubicBezTo>
                    <a:pt x="1724" y="468"/>
                    <a:pt x="1995" y="312"/>
                    <a:pt x="23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21"/>
            <p:cNvSpPr/>
            <p:nvPr/>
          </p:nvSpPr>
          <p:spPr>
            <a:xfrm>
              <a:off x="5346057" y="1479128"/>
              <a:ext cx="68803" cy="68469"/>
            </a:xfrm>
            <a:custGeom>
              <a:rect b="b" l="l" r="r" t="t"/>
              <a:pathLst>
                <a:path extrusionOk="0" h="1325" w="1326">
                  <a:moveTo>
                    <a:pt x="974" y="0"/>
                  </a:moveTo>
                  <a:cubicBezTo>
                    <a:pt x="655" y="303"/>
                    <a:pt x="320" y="591"/>
                    <a:pt x="33" y="910"/>
                  </a:cubicBezTo>
                  <a:cubicBezTo>
                    <a:pt x="1" y="926"/>
                    <a:pt x="208" y="1181"/>
                    <a:pt x="304" y="1325"/>
                  </a:cubicBezTo>
                  <a:lnTo>
                    <a:pt x="1325" y="415"/>
                  </a:lnTo>
                  <a:lnTo>
                    <a:pt x="97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21"/>
            <p:cNvSpPr/>
            <p:nvPr/>
          </p:nvSpPr>
          <p:spPr>
            <a:xfrm>
              <a:off x="1644570" y="1945897"/>
              <a:ext cx="75393" cy="59426"/>
            </a:xfrm>
            <a:custGeom>
              <a:rect b="b" l="l" r="r" t="t"/>
              <a:pathLst>
                <a:path extrusionOk="0" h="1150" w="1453">
                  <a:moveTo>
                    <a:pt x="0" y="0"/>
                  </a:moveTo>
                  <a:lnTo>
                    <a:pt x="766" y="1149"/>
                  </a:lnTo>
                  <a:cubicBezTo>
                    <a:pt x="1452" y="351"/>
                    <a:pt x="1357" y="207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21"/>
            <p:cNvSpPr/>
            <p:nvPr/>
          </p:nvSpPr>
          <p:spPr>
            <a:xfrm>
              <a:off x="7667082" y="388554"/>
              <a:ext cx="61435" cy="72965"/>
            </a:xfrm>
            <a:custGeom>
              <a:rect b="b" l="l" r="r" t="t"/>
              <a:pathLst>
                <a:path extrusionOk="0" h="1412" w="1184">
                  <a:moveTo>
                    <a:pt x="642" y="1"/>
                  </a:moveTo>
                  <a:cubicBezTo>
                    <a:pt x="0" y="1"/>
                    <a:pt x="28" y="292"/>
                    <a:pt x="354" y="1411"/>
                  </a:cubicBezTo>
                  <a:lnTo>
                    <a:pt x="1184" y="39"/>
                  </a:lnTo>
                  <a:cubicBezTo>
                    <a:pt x="966" y="15"/>
                    <a:pt x="787" y="1"/>
                    <a:pt x="6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21"/>
            <p:cNvSpPr/>
            <p:nvPr/>
          </p:nvSpPr>
          <p:spPr>
            <a:xfrm>
              <a:off x="4134592" y="1090697"/>
              <a:ext cx="81204" cy="50331"/>
            </a:xfrm>
            <a:custGeom>
              <a:rect b="b" l="l" r="r" t="t"/>
              <a:pathLst>
                <a:path extrusionOk="0" h="974" w="1565">
                  <a:moveTo>
                    <a:pt x="511" y="0"/>
                  </a:moveTo>
                  <a:cubicBezTo>
                    <a:pt x="336" y="16"/>
                    <a:pt x="176" y="495"/>
                    <a:pt x="0" y="782"/>
                  </a:cubicBezTo>
                  <a:lnTo>
                    <a:pt x="304" y="974"/>
                  </a:lnTo>
                  <a:lnTo>
                    <a:pt x="1564" y="607"/>
                  </a:lnTo>
                  <a:cubicBezTo>
                    <a:pt x="1086" y="304"/>
                    <a:pt x="782" y="0"/>
                    <a:pt x="5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21"/>
            <p:cNvSpPr/>
            <p:nvPr/>
          </p:nvSpPr>
          <p:spPr>
            <a:xfrm>
              <a:off x="2975272" y="-46539"/>
              <a:ext cx="58840" cy="71828"/>
            </a:xfrm>
            <a:custGeom>
              <a:rect b="b" l="l" r="r" t="t"/>
              <a:pathLst>
                <a:path extrusionOk="0" h="1390" w="1134">
                  <a:moveTo>
                    <a:pt x="703" y="1"/>
                  </a:moveTo>
                  <a:lnTo>
                    <a:pt x="1" y="1134"/>
                  </a:lnTo>
                  <a:lnTo>
                    <a:pt x="431" y="1389"/>
                  </a:lnTo>
                  <a:cubicBezTo>
                    <a:pt x="655" y="1006"/>
                    <a:pt x="894" y="639"/>
                    <a:pt x="1134" y="256"/>
                  </a:cubicBezTo>
                  <a:lnTo>
                    <a:pt x="70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21"/>
            <p:cNvSpPr/>
            <p:nvPr/>
          </p:nvSpPr>
          <p:spPr>
            <a:xfrm>
              <a:off x="732805" y="470253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8" y="1"/>
                  </a:moveTo>
                  <a:cubicBezTo>
                    <a:pt x="3866" y="1"/>
                    <a:pt x="3654" y="18"/>
                    <a:pt x="3432" y="53"/>
                  </a:cubicBezTo>
                  <a:cubicBezTo>
                    <a:pt x="3420" y="54"/>
                    <a:pt x="3408" y="55"/>
                    <a:pt x="3396" y="55"/>
                  </a:cubicBezTo>
                  <a:cubicBezTo>
                    <a:pt x="3300" y="55"/>
                    <a:pt x="3197" y="13"/>
                    <a:pt x="3099" y="13"/>
                  </a:cubicBezTo>
                  <a:cubicBezTo>
                    <a:pt x="3077" y="13"/>
                    <a:pt x="3055" y="15"/>
                    <a:pt x="3033" y="21"/>
                  </a:cubicBezTo>
                  <a:cubicBezTo>
                    <a:pt x="2187" y="228"/>
                    <a:pt x="863" y="196"/>
                    <a:pt x="607" y="691"/>
                  </a:cubicBezTo>
                  <a:cubicBezTo>
                    <a:pt x="177" y="1585"/>
                    <a:pt x="1" y="2957"/>
                    <a:pt x="368" y="3851"/>
                  </a:cubicBezTo>
                  <a:cubicBezTo>
                    <a:pt x="1038" y="5495"/>
                    <a:pt x="2203" y="6963"/>
                    <a:pt x="3161" y="8495"/>
                  </a:cubicBezTo>
                  <a:lnTo>
                    <a:pt x="3991" y="8479"/>
                  </a:lnTo>
                  <a:cubicBezTo>
                    <a:pt x="4102" y="8319"/>
                    <a:pt x="4230" y="8160"/>
                    <a:pt x="4358" y="8016"/>
                  </a:cubicBezTo>
                  <a:cubicBezTo>
                    <a:pt x="5571" y="6883"/>
                    <a:pt x="6768" y="5750"/>
                    <a:pt x="7981" y="4633"/>
                  </a:cubicBezTo>
                  <a:cubicBezTo>
                    <a:pt x="8555" y="4106"/>
                    <a:pt x="8667" y="3627"/>
                    <a:pt x="7981" y="3069"/>
                  </a:cubicBezTo>
                  <a:cubicBezTo>
                    <a:pt x="7534" y="2686"/>
                    <a:pt x="7039" y="2271"/>
                    <a:pt x="6768" y="1776"/>
                  </a:cubicBezTo>
                  <a:cubicBezTo>
                    <a:pt x="6126" y="602"/>
                    <a:pt x="5263" y="1"/>
                    <a:pt x="40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21"/>
            <p:cNvSpPr/>
            <p:nvPr/>
          </p:nvSpPr>
          <p:spPr>
            <a:xfrm>
              <a:off x="830" y="3206375"/>
              <a:ext cx="356934" cy="409628"/>
            </a:xfrm>
            <a:custGeom>
              <a:rect b="b" l="l" r="r" t="t"/>
              <a:pathLst>
                <a:path extrusionOk="0" h="7927" w="6879">
                  <a:moveTo>
                    <a:pt x="700" y="0"/>
                  </a:moveTo>
                  <a:cubicBezTo>
                    <a:pt x="467" y="0"/>
                    <a:pt x="231" y="34"/>
                    <a:pt x="0" y="104"/>
                  </a:cubicBezTo>
                  <a:lnTo>
                    <a:pt x="0" y="5323"/>
                  </a:lnTo>
                  <a:cubicBezTo>
                    <a:pt x="766" y="5993"/>
                    <a:pt x="1548" y="6680"/>
                    <a:pt x="2314" y="7366"/>
                  </a:cubicBezTo>
                  <a:cubicBezTo>
                    <a:pt x="2620" y="7628"/>
                    <a:pt x="2903" y="7927"/>
                    <a:pt x="3270" y="7927"/>
                  </a:cubicBezTo>
                  <a:cubicBezTo>
                    <a:pt x="3441" y="7927"/>
                    <a:pt x="3629" y="7863"/>
                    <a:pt x="3846" y="7701"/>
                  </a:cubicBezTo>
                  <a:cubicBezTo>
                    <a:pt x="4501" y="7222"/>
                    <a:pt x="5203" y="6759"/>
                    <a:pt x="5905" y="6344"/>
                  </a:cubicBezTo>
                  <a:cubicBezTo>
                    <a:pt x="6847" y="5802"/>
                    <a:pt x="6878" y="5515"/>
                    <a:pt x="6112" y="4733"/>
                  </a:cubicBezTo>
                  <a:cubicBezTo>
                    <a:pt x="5538" y="4142"/>
                    <a:pt x="5011" y="3488"/>
                    <a:pt x="4453" y="2881"/>
                  </a:cubicBezTo>
                  <a:cubicBezTo>
                    <a:pt x="3798" y="2163"/>
                    <a:pt x="3160" y="1445"/>
                    <a:pt x="2474" y="775"/>
                  </a:cubicBezTo>
                  <a:cubicBezTo>
                    <a:pt x="2012" y="278"/>
                    <a:pt x="1367" y="0"/>
                    <a:pt x="7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21"/>
            <p:cNvSpPr/>
            <p:nvPr/>
          </p:nvSpPr>
          <p:spPr>
            <a:xfrm>
              <a:off x="2960381" y="4816270"/>
              <a:ext cx="333740" cy="325242"/>
            </a:xfrm>
            <a:custGeom>
              <a:rect b="b" l="l" r="r" t="t"/>
              <a:pathLst>
                <a:path extrusionOk="0" h="6294" w="6432">
                  <a:moveTo>
                    <a:pt x="863" y="0"/>
                  </a:moveTo>
                  <a:cubicBezTo>
                    <a:pt x="548" y="0"/>
                    <a:pt x="423" y="222"/>
                    <a:pt x="399" y="644"/>
                  </a:cubicBezTo>
                  <a:cubicBezTo>
                    <a:pt x="272" y="2528"/>
                    <a:pt x="128" y="4411"/>
                    <a:pt x="0" y="6294"/>
                  </a:cubicBezTo>
                  <a:lnTo>
                    <a:pt x="6432" y="6294"/>
                  </a:lnTo>
                  <a:cubicBezTo>
                    <a:pt x="6145" y="5703"/>
                    <a:pt x="5825" y="5129"/>
                    <a:pt x="5474" y="4586"/>
                  </a:cubicBezTo>
                  <a:cubicBezTo>
                    <a:pt x="5027" y="3948"/>
                    <a:pt x="4485" y="3389"/>
                    <a:pt x="3974" y="2799"/>
                  </a:cubicBezTo>
                  <a:cubicBezTo>
                    <a:pt x="3607" y="2384"/>
                    <a:pt x="3017" y="2033"/>
                    <a:pt x="2905" y="1554"/>
                  </a:cubicBezTo>
                  <a:cubicBezTo>
                    <a:pt x="2665" y="596"/>
                    <a:pt x="2011" y="325"/>
                    <a:pt x="1229" y="70"/>
                  </a:cubicBezTo>
                  <a:cubicBezTo>
                    <a:pt x="1085" y="23"/>
                    <a:pt x="964" y="0"/>
                    <a:pt x="8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21"/>
            <p:cNvSpPr/>
            <p:nvPr/>
          </p:nvSpPr>
          <p:spPr>
            <a:xfrm>
              <a:off x="92723" y="-44059"/>
              <a:ext cx="327877" cy="224321"/>
            </a:xfrm>
            <a:custGeom>
              <a:rect b="b" l="l" r="r" t="t"/>
              <a:pathLst>
                <a:path extrusionOk="0" h="4341" w="6319">
                  <a:moveTo>
                    <a:pt x="336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20" y="4246"/>
                  </a:cubicBezTo>
                  <a:cubicBezTo>
                    <a:pt x="5131" y="4306"/>
                    <a:pt x="5382" y="4341"/>
                    <a:pt x="5581" y="4341"/>
                  </a:cubicBezTo>
                  <a:cubicBezTo>
                    <a:pt x="6217" y="4341"/>
                    <a:pt x="6319" y="3986"/>
                    <a:pt x="6161" y="3001"/>
                  </a:cubicBezTo>
                  <a:cubicBezTo>
                    <a:pt x="6001" y="1995"/>
                    <a:pt x="5746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21"/>
            <p:cNvSpPr/>
            <p:nvPr/>
          </p:nvSpPr>
          <p:spPr>
            <a:xfrm>
              <a:off x="830" y="3835761"/>
              <a:ext cx="236036" cy="260907"/>
            </a:xfrm>
            <a:custGeom>
              <a:rect b="b" l="l" r="r" t="t"/>
              <a:pathLst>
                <a:path extrusionOk="0" h="5049" w="4549">
                  <a:moveTo>
                    <a:pt x="1193" y="0"/>
                  </a:moveTo>
                  <a:cubicBezTo>
                    <a:pt x="894" y="0"/>
                    <a:pt x="577" y="199"/>
                    <a:pt x="0" y="564"/>
                  </a:cubicBezTo>
                  <a:lnTo>
                    <a:pt x="0" y="3979"/>
                  </a:lnTo>
                  <a:lnTo>
                    <a:pt x="1660" y="5049"/>
                  </a:lnTo>
                  <a:cubicBezTo>
                    <a:pt x="1915" y="4985"/>
                    <a:pt x="2394" y="4410"/>
                    <a:pt x="2889" y="3868"/>
                  </a:cubicBezTo>
                  <a:cubicBezTo>
                    <a:pt x="3144" y="3580"/>
                    <a:pt x="3479" y="3341"/>
                    <a:pt x="3734" y="3054"/>
                  </a:cubicBezTo>
                  <a:cubicBezTo>
                    <a:pt x="4022" y="2703"/>
                    <a:pt x="4548" y="2176"/>
                    <a:pt x="4453" y="1968"/>
                  </a:cubicBezTo>
                  <a:cubicBezTo>
                    <a:pt x="4277" y="1554"/>
                    <a:pt x="3750" y="1282"/>
                    <a:pt x="3320" y="1011"/>
                  </a:cubicBezTo>
                  <a:cubicBezTo>
                    <a:pt x="3237" y="960"/>
                    <a:pt x="3128" y="952"/>
                    <a:pt x="3017" y="952"/>
                  </a:cubicBezTo>
                  <a:cubicBezTo>
                    <a:pt x="2970" y="952"/>
                    <a:pt x="2922" y="954"/>
                    <a:pt x="2876" y="954"/>
                  </a:cubicBezTo>
                  <a:cubicBezTo>
                    <a:pt x="2760" y="954"/>
                    <a:pt x="2654" y="945"/>
                    <a:pt x="2585" y="883"/>
                  </a:cubicBezTo>
                  <a:cubicBezTo>
                    <a:pt x="1876" y="278"/>
                    <a:pt x="1547" y="0"/>
                    <a:pt x="1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21"/>
            <p:cNvSpPr/>
            <p:nvPr/>
          </p:nvSpPr>
          <p:spPr>
            <a:xfrm>
              <a:off x="443844" y="-44059"/>
              <a:ext cx="266702" cy="215433"/>
            </a:xfrm>
            <a:custGeom>
              <a:rect b="b" l="l" r="r" t="t"/>
              <a:pathLst>
                <a:path extrusionOk="0" h="4169" w="5140">
                  <a:moveTo>
                    <a:pt x="0" y="0"/>
                  </a:moveTo>
                  <a:cubicBezTo>
                    <a:pt x="48" y="288"/>
                    <a:pt x="16" y="639"/>
                    <a:pt x="160" y="862"/>
                  </a:cubicBezTo>
                  <a:cubicBezTo>
                    <a:pt x="718" y="1692"/>
                    <a:pt x="1325" y="2442"/>
                    <a:pt x="1899" y="3288"/>
                  </a:cubicBezTo>
                  <a:cubicBezTo>
                    <a:pt x="2281" y="3854"/>
                    <a:pt x="2729" y="4168"/>
                    <a:pt x="3274" y="4168"/>
                  </a:cubicBezTo>
                  <a:cubicBezTo>
                    <a:pt x="3528" y="4168"/>
                    <a:pt x="3803" y="4100"/>
                    <a:pt x="4102" y="3958"/>
                  </a:cubicBezTo>
                  <a:cubicBezTo>
                    <a:pt x="4437" y="3847"/>
                    <a:pt x="4788" y="3751"/>
                    <a:pt x="5139" y="3687"/>
                  </a:cubicBezTo>
                  <a:cubicBezTo>
                    <a:pt x="4756" y="2410"/>
                    <a:pt x="4373" y="1213"/>
                    <a:pt x="40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21"/>
            <p:cNvSpPr/>
            <p:nvPr/>
          </p:nvSpPr>
          <p:spPr>
            <a:xfrm>
              <a:off x="830" y="2754850"/>
              <a:ext cx="189649" cy="256980"/>
            </a:xfrm>
            <a:custGeom>
              <a:rect b="b" l="l" r="r" t="t"/>
              <a:pathLst>
                <a:path extrusionOk="0" h="4973" w="3655">
                  <a:moveTo>
                    <a:pt x="0" y="1"/>
                  </a:moveTo>
                  <a:lnTo>
                    <a:pt x="0" y="4613"/>
                  </a:lnTo>
                  <a:cubicBezTo>
                    <a:pt x="383" y="4709"/>
                    <a:pt x="782" y="4805"/>
                    <a:pt x="1165" y="4916"/>
                  </a:cubicBezTo>
                  <a:cubicBezTo>
                    <a:pt x="1312" y="4955"/>
                    <a:pt x="1448" y="4973"/>
                    <a:pt x="1575" y="4973"/>
                  </a:cubicBezTo>
                  <a:cubicBezTo>
                    <a:pt x="2137" y="4973"/>
                    <a:pt x="2505" y="4615"/>
                    <a:pt x="2713" y="4055"/>
                  </a:cubicBezTo>
                  <a:cubicBezTo>
                    <a:pt x="3655" y="1565"/>
                    <a:pt x="2968" y="416"/>
                    <a:pt x="399" y="17"/>
                  </a:cubicBezTo>
                  <a:cubicBezTo>
                    <a:pt x="271" y="1"/>
                    <a:pt x="128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21"/>
            <p:cNvSpPr/>
            <p:nvPr/>
          </p:nvSpPr>
          <p:spPr>
            <a:xfrm>
              <a:off x="1032610" y="4980593"/>
              <a:ext cx="270801" cy="160916"/>
            </a:xfrm>
            <a:custGeom>
              <a:rect b="b" l="l" r="r" t="t"/>
              <a:pathLst>
                <a:path extrusionOk="0" h="3114" w="5219">
                  <a:moveTo>
                    <a:pt x="2964" y="0"/>
                  </a:moveTo>
                  <a:cubicBezTo>
                    <a:pt x="2949" y="0"/>
                    <a:pt x="2935" y="1"/>
                    <a:pt x="2921" y="2"/>
                  </a:cubicBezTo>
                  <a:cubicBezTo>
                    <a:pt x="1532" y="114"/>
                    <a:pt x="160" y="1678"/>
                    <a:pt x="0" y="3114"/>
                  </a:cubicBezTo>
                  <a:lnTo>
                    <a:pt x="5219" y="3114"/>
                  </a:lnTo>
                  <a:cubicBezTo>
                    <a:pt x="5187" y="2922"/>
                    <a:pt x="5219" y="2619"/>
                    <a:pt x="5107" y="2555"/>
                  </a:cubicBezTo>
                  <a:cubicBezTo>
                    <a:pt x="4421" y="2108"/>
                    <a:pt x="4261" y="1470"/>
                    <a:pt x="4118" y="720"/>
                  </a:cubicBezTo>
                  <a:cubicBezTo>
                    <a:pt x="4041" y="412"/>
                    <a:pt x="3370" y="0"/>
                    <a:pt x="29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2" name="Google Shape;8962;p21"/>
            <p:cNvSpPr/>
            <p:nvPr/>
          </p:nvSpPr>
          <p:spPr>
            <a:xfrm>
              <a:off x="107614" y="4969276"/>
              <a:ext cx="389260" cy="173060"/>
            </a:xfrm>
            <a:custGeom>
              <a:rect b="b" l="l" r="r" t="t"/>
              <a:pathLst>
                <a:path extrusionOk="0" h="3349" w="7502">
                  <a:moveTo>
                    <a:pt x="1043" y="0"/>
                  </a:moveTo>
                  <a:cubicBezTo>
                    <a:pt x="788" y="0"/>
                    <a:pt x="426" y="260"/>
                    <a:pt x="1" y="444"/>
                  </a:cubicBezTo>
                  <a:cubicBezTo>
                    <a:pt x="1046" y="1409"/>
                    <a:pt x="2001" y="1958"/>
                    <a:pt x="3150" y="1958"/>
                  </a:cubicBezTo>
                  <a:cubicBezTo>
                    <a:pt x="3369" y="1958"/>
                    <a:pt x="3595" y="1938"/>
                    <a:pt x="3831" y="1897"/>
                  </a:cubicBezTo>
                  <a:cubicBezTo>
                    <a:pt x="3856" y="1893"/>
                    <a:pt x="3881" y="1892"/>
                    <a:pt x="3907" y="1892"/>
                  </a:cubicBezTo>
                  <a:cubicBezTo>
                    <a:pt x="4259" y="1892"/>
                    <a:pt x="4670" y="2183"/>
                    <a:pt x="5012" y="2391"/>
                  </a:cubicBezTo>
                  <a:cubicBezTo>
                    <a:pt x="5283" y="2567"/>
                    <a:pt x="5459" y="2870"/>
                    <a:pt x="5682" y="3125"/>
                  </a:cubicBezTo>
                  <a:lnTo>
                    <a:pt x="5890" y="2934"/>
                  </a:lnTo>
                  <a:cubicBezTo>
                    <a:pt x="5842" y="2742"/>
                    <a:pt x="5794" y="2551"/>
                    <a:pt x="5730" y="2312"/>
                  </a:cubicBezTo>
                  <a:lnTo>
                    <a:pt x="5730" y="2312"/>
                  </a:lnTo>
                  <a:cubicBezTo>
                    <a:pt x="6512" y="2327"/>
                    <a:pt x="6783" y="2711"/>
                    <a:pt x="6783" y="3333"/>
                  </a:cubicBezTo>
                  <a:lnTo>
                    <a:pt x="6975" y="3349"/>
                  </a:lnTo>
                  <a:cubicBezTo>
                    <a:pt x="7502" y="2695"/>
                    <a:pt x="7342" y="2216"/>
                    <a:pt x="6608" y="1944"/>
                  </a:cubicBezTo>
                  <a:cubicBezTo>
                    <a:pt x="6033" y="1721"/>
                    <a:pt x="5411" y="1609"/>
                    <a:pt x="4836" y="1386"/>
                  </a:cubicBezTo>
                  <a:cubicBezTo>
                    <a:pt x="3592" y="939"/>
                    <a:pt x="2395" y="412"/>
                    <a:pt x="1134" y="13"/>
                  </a:cubicBezTo>
                  <a:cubicBezTo>
                    <a:pt x="1105" y="4"/>
                    <a:pt x="1075" y="0"/>
                    <a:pt x="10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3" name="Google Shape;8963;p21"/>
            <p:cNvSpPr/>
            <p:nvPr/>
          </p:nvSpPr>
          <p:spPr>
            <a:xfrm>
              <a:off x="4055930" y="4792655"/>
              <a:ext cx="77053" cy="348858"/>
            </a:xfrm>
            <a:custGeom>
              <a:rect b="b" l="l" r="r" t="t"/>
              <a:pathLst>
                <a:path extrusionOk="0" h="6751" w="1485">
                  <a:moveTo>
                    <a:pt x="479" y="0"/>
                  </a:moveTo>
                  <a:cubicBezTo>
                    <a:pt x="304" y="351"/>
                    <a:pt x="0" y="718"/>
                    <a:pt x="0" y="1069"/>
                  </a:cubicBezTo>
                  <a:cubicBezTo>
                    <a:pt x="0" y="2474"/>
                    <a:pt x="96" y="3862"/>
                    <a:pt x="176" y="5267"/>
                  </a:cubicBezTo>
                  <a:cubicBezTo>
                    <a:pt x="208" y="5745"/>
                    <a:pt x="304" y="6256"/>
                    <a:pt x="367" y="6751"/>
                  </a:cubicBezTo>
                  <a:lnTo>
                    <a:pt x="1165" y="6751"/>
                  </a:lnTo>
                  <a:cubicBezTo>
                    <a:pt x="1277" y="6256"/>
                    <a:pt x="1485" y="5777"/>
                    <a:pt x="1469" y="5299"/>
                  </a:cubicBezTo>
                  <a:cubicBezTo>
                    <a:pt x="1421" y="3862"/>
                    <a:pt x="1309" y="2442"/>
                    <a:pt x="1149" y="1022"/>
                  </a:cubicBezTo>
                  <a:cubicBezTo>
                    <a:pt x="1102" y="655"/>
                    <a:pt x="703" y="335"/>
                    <a:pt x="4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4" name="Google Shape;8964;p21"/>
            <p:cNvSpPr/>
            <p:nvPr/>
          </p:nvSpPr>
          <p:spPr>
            <a:xfrm>
              <a:off x="0" y="4741602"/>
              <a:ext cx="136672" cy="161588"/>
            </a:xfrm>
            <a:custGeom>
              <a:rect b="b" l="l" r="r" t="t"/>
              <a:pathLst>
                <a:path extrusionOk="0" h="3127" w="2634">
                  <a:moveTo>
                    <a:pt x="1204" y="1"/>
                  </a:moveTo>
                  <a:cubicBezTo>
                    <a:pt x="764" y="1"/>
                    <a:pt x="304" y="108"/>
                    <a:pt x="16" y="302"/>
                  </a:cubicBezTo>
                  <a:lnTo>
                    <a:pt x="0" y="3127"/>
                  </a:lnTo>
                  <a:cubicBezTo>
                    <a:pt x="527" y="3127"/>
                    <a:pt x="1053" y="3095"/>
                    <a:pt x="1580" y="3031"/>
                  </a:cubicBezTo>
                  <a:cubicBezTo>
                    <a:pt x="1867" y="2999"/>
                    <a:pt x="2346" y="2839"/>
                    <a:pt x="2378" y="2680"/>
                  </a:cubicBezTo>
                  <a:cubicBezTo>
                    <a:pt x="2474" y="1962"/>
                    <a:pt x="2633" y="1148"/>
                    <a:pt x="2378" y="509"/>
                  </a:cubicBezTo>
                  <a:cubicBezTo>
                    <a:pt x="2247" y="159"/>
                    <a:pt x="1740" y="1"/>
                    <a:pt x="12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21"/>
            <p:cNvSpPr/>
            <p:nvPr/>
          </p:nvSpPr>
          <p:spPr>
            <a:xfrm>
              <a:off x="830" y="4256592"/>
              <a:ext cx="160696" cy="176522"/>
            </a:xfrm>
            <a:custGeom>
              <a:rect b="b" l="l" r="r" t="t"/>
              <a:pathLst>
                <a:path extrusionOk="0" h="3416" w="3097">
                  <a:moveTo>
                    <a:pt x="1388" y="1"/>
                  </a:moveTo>
                  <a:lnTo>
                    <a:pt x="1452" y="416"/>
                  </a:lnTo>
                  <a:lnTo>
                    <a:pt x="0" y="2059"/>
                  </a:lnTo>
                  <a:lnTo>
                    <a:pt x="0" y="3065"/>
                  </a:lnTo>
                  <a:lnTo>
                    <a:pt x="1564" y="3416"/>
                  </a:lnTo>
                  <a:lnTo>
                    <a:pt x="1628" y="3129"/>
                  </a:lnTo>
                  <a:lnTo>
                    <a:pt x="1037" y="2363"/>
                  </a:lnTo>
                  <a:lnTo>
                    <a:pt x="2777" y="2363"/>
                  </a:lnTo>
                  <a:cubicBezTo>
                    <a:pt x="2825" y="1836"/>
                    <a:pt x="3096" y="1166"/>
                    <a:pt x="2857" y="783"/>
                  </a:cubicBezTo>
                  <a:cubicBezTo>
                    <a:pt x="2617" y="368"/>
                    <a:pt x="1899" y="256"/>
                    <a:pt x="13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21"/>
            <p:cNvSpPr/>
            <p:nvPr/>
          </p:nvSpPr>
          <p:spPr>
            <a:xfrm>
              <a:off x="1006926" y="-44059"/>
              <a:ext cx="197121" cy="92912"/>
            </a:xfrm>
            <a:custGeom>
              <a:rect b="b" l="l" r="r" t="t"/>
              <a:pathLst>
                <a:path extrusionOk="0" h="1798" w="3799">
                  <a:moveTo>
                    <a:pt x="0" y="0"/>
                  </a:moveTo>
                  <a:cubicBezTo>
                    <a:pt x="495" y="304"/>
                    <a:pt x="1038" y="559"/>
                    <a:pt x="1517" y="894"/>
                  </a:cubicBezTo>
                  <a:cubicBezTo>
                    <a:pt x="2324" y="1472"/>
                    <a:pt x="2788" y="1797"/>
                    <a:pt x="3087" y="1797"/>
                  </a:cubicBezTo>
                  <a:cubicBezTo>
                    <a:pt x="3473" y="1797"/>
                    <a:pt x="3583" y="1252"/>
                    <a:pt x="37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21"/>
            <p:cNvSpPr/>
            <p:nvPr/>
          </p:nvSpPr>
          <p:spPr>
            <a:xfrm>
              <a:off x="2272251" y="5042498"/>
              <a:ext cx="135841" cy="99009"/>
            </a:xfrm>
            <a:custGeom>
              <a:rect b="b" l="l" r="r" t="t"/>
              <a:pathLst>
                <a:path extrusionOk="0" h="1916" w="2618">
                  <a:moveTo>
                    <a:pt x="2617" y="1"/>
                  </a:moveTo>
                  <a:cubicBezTo>
                    <a:pt x="2107" y="128"/>
                    <a:pt x="1676" y="97"/>
                    <a:pt x="1436" y="304"/>
                  </a:cubicBezTo>
                  <a:cubicBezTo>
                    <a:pt x="910" y="783"/>
                    <a:pt x="479" y="1373"/>
                    <a:pt x="0" y="1916"/>
                  </a:cubicBezTo>
                  <a:lnTo>
                    <a:pt x="2617" y="1916"/>
                  </a:lnTo>
                  <a:lnTo>
                    <a:pt x="261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8" name="Google Shape;8968;p21"/>
            <p:cNvSpPr/>
            <p:nvPr/>
          </p:nvSpPr>
          <p:spPr>
            <a:xfrm>
              <a:off x="830" y="5027358"/>
              <a:ext cx="91114" cy="114150"/>
            </a:xfrm>
            <a:custGeom>
              <a:rect b="b" l="l" r="r" t="t"/>
              <a:pathLst>
                <a:path extrusionOk="0" h="2209" w="1756">
                  <a:moveTo>
                    <a:pt x="218" y="1"/>
                  </a:moveTo>
                  <a:cubicBezTo>
                    <a:pt x="145" y="1"/>
                    <a:pt x="72" y="3"/>
                    <a:pt x="0" y="7"/>
                  </a:cubicBezTo>
                  <a:lnTo>
                    <a:pt x="0" y="2209"/>
                  </a:lnTo>
                  <a:lnTo>
                    <a:pt x="798" y="2209"/>
                  </a:lnTo>
                  <a:cubicBezTo>
                    <a:pt x="989" y="1938"/>
                    <a:pt x="1165" y="1666"/>
                    <a:pt x="1341" y="1411"/>
                  </a:cubicBezTo>
                  <a:cubicBezTo>
                    <a:pt x="1756" y="836"/>
                    <a:pt x="1564" y="230"/>
                    <a:pt x="878" y="54"/>
                  </a:cubicBezTo>
                  <a:cubicBezTo>
                    <a:pt x="662" y="19"/>
                    <a:pt x="438" y="1"/>
                    <a:pt x="2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21"/>
            <p:cNvSpPr/>
            <p:nvPr/>
          </p:nvSpPr>
          <p:spPr>
            <a:xfrm>
              <a:off x="2512385" y="5049112"/>
              <a:ext cx="114308" cy="92395"/>
            </a:xfrm>
            <a:custGeom>
              <a:rect b="b" l="l" r="r" t="t"/>
              <a:pathLst>
                <a:path extrusionOk="0" h="1788" w="2203">
                  <a:moveTo>
                    <a:pt x="1421" y="0"/>
                  </a:moveTo>
                  <a:lnTo>
                    <a:pt x="1070" y="48"/>
                  </a:lnTo>
                  <a:lnTo>
                    <a:pt x="0" y="1788"/>
                  </a:lnTo>
                  <a:lnTo>
                    <a:pt x="2203" y="1788"/>
                  </a:lnTo>
                  <a:lnTo>
                    <a:pt x="142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21"/>
            <p:cNvSpPr/>
            <p:nvPr/>
          </p:nvSpPr>
          <p:spPr>
            <a:xfrm>
              <a:off x="3896117" y="5092673"/>
              <a:ext cx="116799" cy="48833"/>
            </a:xfrm>
            <a:custGeom>
              <a:rect b="b" l="l" r="r" t="t"/>
              <a:pathLst>
                <a:path extrusionOk="0" h="945" w="2251">
                  <a:moveTo>
                    <a:pt x="1137" y="0"/>
                  </a:moveTo>
                  <a:cubicBezTo>
                    <a:pt x="769" y="0"/>
                    <a:pt x="376" y="90"/>
                    <a:pt x="0" y="147"/>
                  </a:cubicBezTo>
                  <a:cubicBezTo>
                    <a:pt x="0" y="418"/>
                    <a:pt x="0" y="674"/>
                    <a:pt x="32" y="945"/>
                  </a:cubicBezTo>
                  <a:lnTo>
                    <a:pt x="2250" y="945"/>
                  </a:lnTo>
                  <a:cubicBezTo>
                    <a:pt x="2027" y="642"/>
                    <a:pt x="1851" y="115"/>
                    <a:pt x="1564" y="51"/>
                  </a:cubicBezTo>
                  <a:cubicBezTo>
                    <a:pt x="1427" y="15"/>
                    <a:pt x="1284" y="0"/>
                    <a:pt x="11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21"/>
            <p:cNvSpPr/>
            <p:nvPr/>
          </p:nvSpPr>
          <p:spPr>
            <a:xfrm>
              <a:off x="3323904" y="5063116"/>
              <a:ext cx="86185" cy="78391"/>
            </a:xfrm>
            <a:custGeom>
              <a:rect b="b" l="l" r="r" t="t"/>
              <a:pathLst>
                <a:path extrusionOk="0" h="1517" w="1661">
                  <a:moveTo>
                    <a:pt x="1229" y="1"/>
                  </a:moveTo>
                  <a:cubicBezTo>
                    <a:pt x="862" y="240"/>
                    <a:pt x="447" y="448"/>
                    <a:pt x="144" y="751"/>
                  </a:cubicBezTo>
                  <a:cubicBezTo>
                    <a:pt x="0" y="895"/>
                    <a:pt x="48" y="1262"/>
                    <a:pt x="16" y="1517"/>
                  </a:cubicBezTo>
                  <a:lnTo>
                    <a:pt x="1628" y="1517"/>
                  </a:lnTo>
                  <a:cubicBezTo>
                    <a:pt x="1660" y="1357"/>
                    <a:pt x="1660" y="1182"/>
                    <a:pt x="1628" y="1022"/>
                  </a:cubicBezTo>
                  <a:cubicBezTo>
                    <a:pt x="1517" y="671"/>
                    <a:pt x="1373" y="336"/>
                    <a:pt x="1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2" name="Google Shape;8972;p21"/>
            <p:cNvSpPr/>
            <p:nvPr/>
          </p:nvSpPr>
          <p:spPr>
            <a:xfrm>
              <a:off x="4460859" y="5093655"/>
              <a:ext cx="82864" cy="47851"/>
            </a:xfrm>
            <a:custGeom>
              <a:rect b="b" l="l" r="r" t="t"/>
              <a:pathLst>
                <a:path extrusionOk="0" h="926" w="1597">
                  <a:moveTo>
                    <a:pt x="894" y="0"/>
                  </a:moveTo>
                  <a:lnTo>
                    <a:pt x="0" y="926"/>
                  </a:lnTo>
                  <a:lnTo>
                    <a:pt x="1596" y="926"/>
                  </a:lnTo>
                  <a:lnTo>
                    <a:pt x="89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21"/>
            <p:cNvSpPr/>
            <p:nvPr/>
          </p:nvSpPr>
          <p:spPr>
            <a:xfrm>
              <a:off x="1398624" y="2218011"/>
              <a:ext cx="650929" cy="442596"/>
            </a:xfrm>
            <a:custGeom>
              <a:rect b="b" l="l" r="r" t="t"/>
              <a:pathLst>
                <a:path extrusionOk="0" h="8565" w="12545">
                  <a:moveTo>
                    <a:pt x="3878" y="1"/>
                  </a:moveTo>
                  <a:cubicBezTo>
                    <a:pt x="3272" y="256"/>
                    <a:pt x="2474" y="368"/>
                    <a:pt x="2091" y="830"/>
                  </a:cubicBezTo>
                  <a:cubicBezTo>
                    <a:pt x="1452" y="1596"/>
                    <a:pt x="1069" y="2602"/>
                    <a:pt x="575" y="3512"/>
                  </a:cubicBezTo>
                  <a:cubicBezTo>
                    <a:pt x="0" y="4565"/>
                    <a:pt x="271" y="5650"/>
                    <a:pt x="1101" y="6400"/>
                  </a:cubicBezTo>
                  <a:cubicBezTo>
                    <a:pt x="2234" y="7422"/>
                    <a:pt x="3687" y="7390"/>
                    <a:pt x="4995" y="7852"/>
                  </a:cubicBezTo>
                  <a:cubicBezTo>
                    <a:pt x="5034" y="7868"/>
                    <a:pt x="5078" y="7875"/>
                    <a:pt x="5125" y="7875"/>
                  </a:cubicBezTo>
                  <a:cubicBezTo>
                    <a:pt x="5316" y="7875"/>
                    <a:pt x="5564" y="7763"/>
                    <a:pt x="5730" y="7661"/>
                  </a:cubicBezTo>
                  <a:cubicBezTo>
                    <a:pt x="5952" y="7528"/>
                    <a:pt x="6151" y="7468"/>
                    <a:pt x="6341" y="7468"/>
                  </a:cubicBezTo>
                  <a:cubicBezTo>
                    <a:pt x="6628" y="7468"/>
                    <a:pt x="6893" y="7606"/>
                    <a:pt x="7182" y="7837"/>
                  </a:cubicBezTo>
                  <a:cubicBezTo>
                    <a:pt x="7799" y="8325"/>
                    <a:pt x="8315" y="8565"/>
                    <a:pt x="8840" y="8565"/>
                  </a:cubicBezTo>
                  <a:cubicBezTo>
                    <a:pt x="9361" y="8565"/>
                    <a:pt x="9890" y="8329"/>
                    <a:pt x="10533" y="7868"/>
                  </a:cubicBezTo>
                  <a:cubicBezTo>
                    <a:pt x="10789" y="7677"/>
                    <a:pt x="11108" y="7533"/>
                    <a:pt x="11395" y="7374"/>
                  </a:cubicBezTo>
                  <a:cubicBezTo>
                    <a:pt x="12289" y="6863"/>
                    <a:pt x="12544" y="5778"/>
                    <a:pt x="11906" y="4980"/>
                  </a:cubicBezTo>
                  <a:cubicBezTo>
                    <a:pt x="11172" y="4086"/>
                    <a:pt x="10533" y="2953"/>
                    <a:pt x="9576" y="2410"/>
                  </a:cubicBezTo>
                  <a:cubicBezTo>
                    <a:pt x="7836" y="1437"/>
                    <a:pt x="5873" y="814"/>
                    <a:pt x="387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21"/>
            <p:cNvSpPr/>
            <p:nvPr/>
          </p:nvSpPr>
          <p:spPr>
            <a:xfrm>
              <a:off x="3828197" y="4041267"/>
              <a:ext cx="433157" cy="662215"/>
            </a:xfrm>
            <a:custGeom>
              <a:rect b="b" l="l" r="r" t="t"/>
              <a:pathLst>
                <a:path extrusionOk="0" h="12815" w="8348">
                  <a:moveTo>
                    <a:pt x="4627" y="0"/>
                  </a:moveTo>
                  <a:cubicBezTo>
                    <a:pt x="4611" y="0"/>
                    <a:pt x="4596" y="1"/>
                    <a:pt x="4581" y="2"/>
                  </a:cubicBezTo>
                  <a:cubicBezTo>
                    <a:pt x="3320" y="162"/>
                    <a:pt x="1102" y="2763"/>
                    <a:pt x="926" y="4024"/>
                  </a:cubicBezTo>
                  <a:cubicBezTo>
                    <a:pt x="814" y="4806"/>
                    <a:pt x="543" y="5572"/>
                    <a:pt x="352" y="6338"/>
                  </a:cubicBezTo>
                  <a:cubicBezTo>
                    <a:pt x="240" y="6753"/>
                    <a:pt x="128" y="7168"/>
                    <a:pt x="1" y="7663"/>
                  </a:cubicBezTo>
                  <a:cubicBezTo>
                    <a:pt x="64" y="7838"/>
                    <a:pt x="112" y="8094"/>
                    <a:pt x="256" y="8221"/>
                  </a:cubicBezTo>
                  <a:cubicBezTo>
                    <a:pt x="1740" y="9658"/>
                    <a:pt x="3224" y="11094"/>
                    <a:pt x="4724" y="12498"/>
                  </a:cubicBezTo>
                  <a:cubicBezTo>
                    <a:pt x="4952" y="12713"/>
                    <a:pt x="5180" y="12815"/>
                    <a:pt x="5391" y="12815"/>
                  </a:cubicBezTo>
                  <a:cubicBezTo>
                    <a:pt x="5683" y="12815"/>
                    <a:pt x="5944" y="12620"/>
                    <a:pt x="6129" y="12259"/>
                  </a:cubicBezTo>
                  <a:cubicBezTo>
                    <a:pt x="6480" y="11589"/>
                    <a:pt x="6751" y="10887"/>
                    <a:pt x="6959" y="10152"/>
                  </a:cubicBezTo>
                  <a:cubicBezTo>
                    <a:pt x="7358" y="8716"/>
                    <a:pt x="7613" y="7232"/>
                    <a:pt x="8060" y="5811"/>
                  </a:cubicBezTo>
                  <a:cubicBezTo>
                    <a:pt x="8331" y="4902"/>
                    <a:pt x="8347" y="4184"/>
                    <a:pt x="7693" y="3418"/>
                  </a:cubicBezTo>
                  <a:cubicBezTo>
                    <a:pt x="6943" y="2540"/>
                    <a:pt x="6384" y="1503"/>
                    <a:pt x="5666" y="609"/>
                  </a:cubicBezTo>
                  <a:cubicBezTo>
                    <a:pt x="5422" y="319"/>
                    <a:pt x="4960" y="0"/>
                    <a:pt x="46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21"/>
            <p:cNvSpPr/>
            <p:nvPr/>
          </p:nvSpPr>
          <p:spPr>
            <a:xfrm>
              <a:off x="1890464" y="4452849"/>
              <a:ext cx="512649" cy="469312"/>
            </a:xfrm>
            <a:custGeom>
              <a:rect b="b" l="l" r="r" t="t"/>
              <a:pathLst>
                <a:path extrusionOk="0" h="9082" w="9880">
                  <a:moveTo>
                    <a:pt x="4486" y="1"/>
                  </a:moveTo>
                  <a:cubicBezTo>
                    <a:pt x="2985" y="272"/>
                    <a:pt x="1645" y="416"/>
                    <a:pt x="671" y="1613"/>
                  </a:cubicBezTo>
                  <a:cubicBezTo>
                    <a:pt x="145" y="2251"/>
                    <a:pt x="1" y="2778"/>
                    <a:pt x="544" y="3448"/>
                  </a:cubicBezTo>
                  <a:cubicBezTo>
                    <a:pt x="911" y="3911"/>
                    <a:pt x="1166" y="4454"/>
                    <a:pt x="1501" y="4948"/>
                  </a:cubicBezTo>
                  <a:cubicBezTo>
                    <a:pt x="1804" y="5395"/>
                    <a:pt x="2044" y="6034"/>
                    <a:pt x="2459" y="6193"/>
                  </a:cubicBezTo>
                  <a:cubicBezTo>
                    <a:pt x="3831" y="6720"/>
                    <a:pt x="4853" y="7629"/>
                    <a:pt x="5826" y="8651"/>
                  </a:cubicBezTo>
                  <a:cubicBezTo>
                    <a:pt x="6089" y="8933"/>
                    <a:pt x="6369" y="9082"/>
                    <a:pt x="6672" y="9082"/>
                  </a:cubicBezTo>
                  <a:cubicBezTo>
                    <a:pt x="6883" y="9082"/>
                    <a:pt x="7106" y="9009"/>
                    <a:pt x="7342" y="8858"/>
                  </a:cubicBezTo>
                  <a:cubicBezTo>
                    <a:pt x="7773" y="8619"/>
                    <a:pt x="8204" y="8348"/>
                    <a:pt x="8603" y="8044"/>
                  </a:cubicBezTo>
                  <a:cubicBezTo>
                    <a:pt x="8810" y="7853"/>
                    <a:pt x="9050" y="7486"/>
                    <a:pt x="9018" y="7231"/>
                  </a:cubicBezTo>
                  <a:cubicBezTo>
                    <a:pt x="8826" y="5826"/>
                    <a:pt x="9114" y="4533"/>
                    <a:pt x="9640" y="3241"/>
                  </a:cubicBezTo>
                  <a:cubicBezTo>
                    <a:pt x="9880" y="2666"/>
                    <a:pt x="9768" y="2283"/>
                    <a:pt x="9082" y="2028"/>
                  </a:cubicBezTo>
                  <a:cubicBezTo>
                    <a:pt x="8060" y="1645"/>
                    <a:pt x="7119" y="1070"/>
                    <a:pt x="6113" y="607"/>
                  </a:cubicBezTo>
                  <a:cubicBezTo>
                    <a:pt x="5555" y="352"/>
                    <a:pt x="4948" y="177"/>
                    <a:pt x="44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21"/>
            <p:cNvSpPr/>
            <p:nvPr/>
          </p:nvSpPr>
          <p:spPr>
            <a:xfrm>
              <a:off x="428071" y="3445417"/>
              <a:ext cx="506889" cy="539022"/>
            </a:xfrm>
            <a:custGeom>
              <a:rect b="b" l="l" r="r" t="t"/>
              <a:pathLst>
                <a:path extrusionOk="0" h="10431" w="9769">
                  <a:moveTo>
                    <a:pt x="1989" y="1"/>
                  </a:moveTo>
                  <a:cubicBezTo>
                    <a:pt x="1430" y="1"/>
                    <a:pt x="825" y="261"/>
                    <a:pt x="671" y="713"/>
                  </a:cubicBezTo>
                  <a:cubicBezTo>
                    <a:pt x="432" y="1399"/>
                    <a:pt x="145" y="2101"/>
                    <a:pt x="65" y="2820"/>
                  </a:cubicBezTo>
                  <a:cubicBezTo>
                    <a:pt x="1" y="3474"/>
                    <a:pt x="161" y="4160"/>
                    <a:pt x="256" y="4815"/>
                  </a:cubicBezTo>
                  <a:cubicBezTo>
                    <a:pt x="304" y="5198"/>
                    <a:pt x="512" y="5597"/>
                    <a:pt x="432" y="5964"/>
                  </a:cubicBezTo>
                  <a:cubicBezTo>
                    <a:pt x="145" y="7528"/>
                    <a:pt x="145" y="7575"/>
                    <a:pt x="1517" y="8421"/>
                  </a:cubicBezTo>
                  <a:cubicBezTo>
                    <a:pt x="1804" y="8645"/>
                    <a:pt x="2060" y="8900"/>
                    <a:pt x="2283" y="9203"/>
                  </a:cubicBezTo>
                  <a:cubicBezTo>
                    <a:pt x="2973" y="10018"/>
                    <a:pt x="4118" y="10430"/>
                    <a:pt x="5247" y="10430"/>
                  </a:cubicBezTo>
                  <a:cubicBezTo>
                    <a:pt x="6284" y="10430"/>
                    <a:pt x="7307" y="10082"/>
                    <a:pt x="7949" y="9379"/>
                  </a:cubicBezTo>
                  <a:cubicBezTo>
                    <a:pt x="8268" y="9092"/>
                    <a:pt x="8619" y="8852"/>
                    <a:pt x="9002" y="8661"/>
                  </a:cubicBezTo>
                  <a:cubicBezTo>
                    <a:pt x="9672" y="8294"/>
                    <a:pt x="9768" y="7783"/>
                    <a:pt x="9401" y="7161"/>
                  </a:cubicBezTo>
                  <a:cubicBezTo>
                    <a:pt x="9257" y="6921"/>
                    <a:pt x="9018" y="6762"/>
                    <a:pt x="8906" y="6522"/>
                  </a:cubicBezTo>
                  <a:cubicBezTo>
                    <a:pt x="8381" y="5298"/>
                    <a:pt x="7870" y="4869"/>
                    <a:pt x="7136" y="4869"/>
                  </a:cubicBezTo>
                  <a:cubicBezTo>
                    <a:pt x="6732" y="4869"/>
                    <a:pt x="6261" y="4999"/>
                    <a:pt x="5682" y="5198"/>
                  </a:cubicBezTo>
                  <a:cubicBezTo>
                    <a:pt x="5507" y="5261"/>
                    <a:pt x="5352" y="5294"/>
                    <a:pt x="5213" y="5294"/>
                  </a:cubicBezTo>
                  <a:cubicBezTo>
                    <a:pt x="4858" y="5294"/>
                    <a:pt x="4608" y="5075"/>
                    <a:pt x="4390" y="4559"/>
                  </a:cubicBezTo>
                  <a:cubicBezTo>
                    <a:pt x="3975" y="3602"/>
                    <a:pt x="3289" y="2756"/>
                    <a:pt x="2570" y="1655"/>
                  </a:cubicBezTo>
                  <a:cubicBezTo>
                    <a:pt x="2714" y="1447"/>
                    <a:pt x="2826" y="1224"/>
                    <a:pt x="2906" y="1000"/>
                  </a:cubicBezTo>
                  <a:cubicBezTo>
                    <a:pt x="2985" y="793"/>
                    <a:pt x="2985" y="569"/>
                    <a:pt x="2890" y="362"/>
                  </a:cubicBezTo>
                  <a:cubicBezTo>
                    <a:pt x="2705" y="114"/>
                    <a:pt x="2357" y="1"/>
                    <a:pt x="19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21"/>
            <p:cNvSpPr/>
            <p:nvPr/>
          </p:nvSpPr>
          <p:spPr>
            <a:xfrm>
              <a:off x="5773350" y="2459276"/>
              <a:ext cx="506837" cy="538815"/>
            </a:xfrm>
            <a:custGeom>
              <a:rect b="b" l="l" r="r" t="t"/>
              <a:pathLst>
                <a:path extrusionOk="0" h="10427" w="9768">
                  <a:moveTo>
                    <a:pt x="1993" y="1"/>
                  </a:moveTo>
                  <a:cubicBezTo>
                    <a:pt x="1438" y="1"/>
                    <a:pt x="840" y="261"/>
                    <a:pt x="687" y="710"/>
                  </a:cubicBezTo>
                  <a:cubicBezTo>
                    <a:pt x="432" y="1412"/>
                    <a:pt x="160" y="2114"/>
                    <a:pt x="81" y="2832"/>
                  </a:cubicBezTo>
                  <a:cubicBezTo>
                    <a:pt x="1" y="3471"/>
                    <a:pt x="176" y="4157"/>
                    <a:pt x="256" y="4827"/>
                  </a:cubicBezTo>
                  <a:cubicBezTo>
                    <a:pt x="304" y="5210"/>
                    <a:pt x="511" y="5609"/>
                    <a:pt x="448" y="5960"/>
                  </a:cubicBezTo>
                  <a:cubicBezTo>
                    <a:pt x="144" y="7540"/>
                    <a:pt x="160" y="7572"/>
                    <a:pt x="1517" y="8434"/>
                  </a:cubicBezTo>
                  <a:cubicBezTo>
                    <a:pt x="1804" y="8642"/>
                    <a:pt x="2075" y="8913"/>
                    <a:pt x="2283" y="9200"/>
                  </a:cubicBezTo>
                  <a:cubicBezTo>
                    <a:pt x="2973" y="10015"/>
                    <a:pt x="4123" y="10427"/>
                    <a:pt x="5255" y="10427"/>
                  </a:cubicBezTo>
                  <a:cubicBezTo>
                    <a:pt x="6296" y="10427"/>
                    <a:pt x="7322" y="10079"/>
                    <a:pt x="7964" y="9376"/>
                  </a:cubicBezTo>
                  <a:cubicBezTo>
                    <a:pt x="8268" y="9088"/>
                    <a:pt x="8619" y="8849"/>
                    <a:pt x="9002" y="8673"/>
                  </a:cubicBezTo>
                  <a:cubicBezTo>
                    <a:pt x="9672" y="8290"/>
                    <a:pt x="9768" y="7780"/>
                    <a:pt x="9401" y="7157"/>
                  </a:cubicBezTo>
                  <a:cubicBezTo>
                    <a:pt x="9257" y="6934"/>
                    <a:pt x="9018" y="6758"/>
                    <a:pt x="8906" y="6535"/>
                  </a:cubicBezTo>
                  <a:cubicBezTo>
                    <a:pt x="8383" y="5304"/>
                    <a:pt x="7873" y="4871"/>
                    <a:pt x="7144" y="4871"/>
                  </a:cubicBezTo>
                  <a:cubicBezTo>
                    <a:pt x="6738" y="4871"/>
                    <a:pt x="6264" y="5005"/>
                    <a:pt x="5682" y="5210"/>
                  </a:cubicBezTo>
                  <a:cubicBezTo>
                    <a:pt x="5511" y="5272"/>
                    <a:pt x="5360" y="5304"/>
                    <a:pt x="5224" y="5304"/>
                  </a:cubicBezTo>
                  <a:cubicBezTo>
                    <a:pt x="4863" y="5304"/>
                    <a:pt x="4610" y="5077"/>
                    <a:pt x="4390" y="4556"/>
                  </a:cubicBezTo>
                  <a:cubicBezTo>
                    <a:pt x="3975" y="3614"/>
                    <a:pt x="3288" y="2769"/>
                    <a:pt x="2570" y="1651"/>
                  </a:cubicBezTo>
                  <a:cubicBezTo>
                    <a:pt x="2714" y="1460"/>
                    <a:pt x="2826" y="1236"/>
                    <a:pt x="2921" y="1013"/>
                  </a:cubicBezTo>
                  <a:cubicBezTo>
                    <a:pt x="3001" y="806"/>
                    <a:pt x="3001" y="566"/>
                    <a:pt x="2905" y="375"/>
                  </a:cubicBezTo>
                  <a:cubicBezTo>
                    <a:pt x="2719" y="118"/>
                    <a:pt x="2366" y="1"/>
                    <a:pt x="1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21"/>
            <p:cNvSpPr/>
            <p:nvPr/>
          </p:nvSpPr>
          <p:spPr>
            <a:xfrm>
              <a:off x="1087248" y="4252665"/>
              <a:ext cx="354495" cy="540882"/>
            </a:xfrm>
            <a:custGeom>
              <a:rect b="b" l="l" r="r" t="t"/>
              <a:pathLst>
                <a:path extrusionOk="0" h="10467" w="6832">
                  <a:moveTo>
                    <a:pt x="5777" y="1"/>
                  </a:moveTo>
                  <a:cubicBezTo>
                    <a:pt x="5436" y="1"/>
                    <a:pt x="4993" y="297"/>
                    <a:pt x="4693" y="555"/>
                  </a:cubicBezTo>
                  <a:cubicBezTo>
                    <a:pt x="4198" y="954"/>
                    <a:pt x="3831" y="1497"/>
                    <a:pt x="3400" y="1960"/>
                  </a:cubicBezTo>
                  <a:cubicBezTo>
                    <a:pt x="2825" y="2582"/>
                    <a:pt x="2011" y="3093"/>
                    <a:pt x="1676" y="3843"/>
                  </a:cubicBezTo>
                  <a:cubicBezTo>
                    <a:pt x="1038" y="5295"/>
                    <a:pt x="623" y="6859"/>
                    <a:pt x="176" y="8391"/>
                  </a:cubicBezTo>
                  <a:cubicBezTo>
                    <a:pt x="1" y="8966"/>
                    <a:pt x="208" y="9461"/>
                    <a:pt x="862" y="9636"/>
                  </a:cubicBezTo>
                  <a:cubicBezTo>
                    <a:pt x="1995" y="9924"/>
                    <a:pt x="3129" y="10195"/>
                    <a:pt x="4262" y="10466"/>
                  </a:cubicBezTo>
                  <a:cubicBezTo>
                    <a:pt x="5586" y="10307"/>
                    <a:pt x="5826" y="10083"/>
                    <a:pt x="5953" y="8790"/>
                  </a:cubicBezTo>
                  <a:cubicBezTo>
                    <a:pt x="6065" y="7657"/>
                    <a:pt x="6209" y="6524"/>
                    <a:pt x="6336" y="5391"/>
                  </a:cubicBezTo>
                  <a:cubicBezTo>
                    <a:pt x="6480" y="4066"/>
                    <a:pt x="6592" y="2726"/>
                    <a:pt x="6751" y="1401"/>
                  </a:cubicBezTo>
                  <a:cubicBezTo>
                    <a:pt x="6831" y="699"/>
                    <a:pt x="6512" y="141"/>
                    <a:pt x="5889" y="13"/>
                  </a:cubicBezTo>
                  <a:cubicBezTo>
                    <a:pt x="5854" y="5"/>
                    <a:pt x="5816" y="1"/>
                    <a:pt x="57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21"/>
            <p:cNvSpPr/>
            <p:nvPr/>
          </p:nvSpPr>
          <p:spPr>
            <a:xfrm>
              <a:off x="2209311" y="3875601"/>
              <a:ext cx="447218" cy="346274"/>
            </a:xfrm>
            <a:custGeom>
              <a:rect b="b" l="l" r="r" t="t"/>
              <a:pathLst>
                <a:path extrusionOk="0" h="6701" w="8619">
                  <a:moveTo>
                    <a:pt x="2330" y="1"/>
                  </a:moveTo>
                  <a:cubicBezTo>
                    <a:pt x="447" y="1"/>
                    <a:pt x="0" y="256"/>
                    <a:pt x="32" y="1676"/>
                  </a:cubicBezTo>
                  <a:cubicBezTo>
                    <a:pt x="32" y="3017"/>
                    <a:pt x="335" y="4357"/>
                    <a:pt x="623" y="5682"/>
                  </a:cubicBezTo>
                  <a:cubicBezTo>
                    <a:pt x="798" y="6448"/>
                    <a:pt x="1516" y="6592"/>
                    <a:pt x="2203" y="6671"/>
                  </a:cubicBezTo>
                  <a:cubicBezTo>
                    <a:pt x="2374" y="6691"/>
                    <a:pt x="2544" y="6701"/>
                    <a:pt x="2711" y="6701"/>
                  </a:cubicBezTo>
                  <a:cubicBezTo>
                    <a:pt x="4286" y="6701"/>
                    <a:pt x="5682" y="5888"/>
                    <a:pt x="7182" y="5570"/>
                  </a:cubicBezTo>
                  <a:cubicBezTo>
                    <a:pt x="7517" y="5491"/>
                    <a:pt x="7804" y="5171"/>
                    <a:pt x="8076" y="4916"/>
                  </a:cubicBezTo>
                  <a:cubicBezTo>
                    <a:pt x="8602" y="4389"/>
                    <a:pt x="8618" y="3129"/>
                    <a:pt x="8092" y="2618"/>
                  </a:cubicBezTo>
                  <a:cubicBezTo>
                    <a:pt x="6368" y="974"/>
                    <a:pt x="4229" y="256"/>
                    <a:pt x="23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21"/>
            <p:cNvSpPr/>
            <p:nvPr/>
          </p:nvSpPr>
          <p:spPr>
            <a:xfrm>
              <a:off x="3958019" y="3220275"/>
              <a:ext cx="428383" cy="394694"/>
            </a:xfrm>
            <a:custGeom>
              <a:rect b="b" l="l" r="r" t="t"/>
              <a:pathLst>
                <a:path extrusionOk="0" h="7638" w="8256">
                  <a:moveTo>
                    <a:pt x="815" y="1"/>
                  </a:moveTo>
                  <a:cubicBezTo>
                    <a:pt x="356" y="1"/>
                    <a:pt x="0" y="262"/>
                    <a:pt x="52" y="921"/>
                  </a:cubicBezTo>
                  <a:cubicBezTo>
                    <a:pt x="228" y="2900"/>
                    <a:pt x="451" y="4847"/>
                    <a:pt x="2238" y="6171"/>
                  </a:cubicBezTo>
                  <a:cubicBezTo>
                    <a:pt x="2685" y="6506"/>
                    <a:pt x="2957" y="7065"/>
                    <a:pt x="3403" y="7368"/>
                  </a:cubicBezTo>
                  <a:cubicBezTo>
                    <a:pt x="3684" y="7554"/>
                    <a:pt x="4010" y="7638"/>
                    <a:pt x="4348" y="7638"/>
                  </a:cubicBezTo>
                  <a:cubicBezTo>
                    <a:pt x="5375" y="7638"/>
                    <a:pt x="6507" y="6861"/>
                    <a:pt x="6771" y="5804"/>
                  </a:cubicBezTo>
                  <a:cubicBezTo>
                    <a:pt x="6835" y="5501"/>
                    <a:pt x="6994" y="5246"/>
                    <a:pt x="7218" y="5038"/>
                  </a:cubicBezTo>
                  <a:cubicBezTo>
                    <a:pt x="7872" y="4559"/>
                    <a:pt x="8255" y="4017"/>
                    <a:pt x="8095" y="3251"/>
                  </a:cubicBezTo>
                  <a:cubicBezTo>
                    <a:pt x="8048" y="1814"/>
                    <a:pt x="7936" y="1687"/>
                    <a:pt x="6563" y="1447"/>
                  </a:cubicBezTo>
                  <a:cubicBezTo>
                    <a:pt x="6212" y="1383"/>
                    <a:pt x="5861" y="1272"/>
                    <a:pt x="5510" y="1176"/>
                  </a:cubicBezTo>
                  <a:cubicBezTo>
                    <a:pt x="4058" y="793"/>
                    <a:pt x="2621" y="378"/>
                    <a:pt x="1153" y="43"/>
                  </a:cubicBezTo>
                  <a:cubicBezTo>
                    <a:pt x="1037" y="15"/>
                    <a:pt x="923" y="1"/>
                    <a:pt x="8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21"/>
            <p:cNvSpPr/>
            <p:nvPr/>
          </p:nvSpPr>
          <p:spPr>
            <a:xfrm>
              <a:off x="4411151" y="3757630"/>
              <a:ext cx="433987" cy="417844"/>
            </a:xfrm>
            <a:custGeom>
              <a:rect b="b" l="l" r="r" t="t"/>
              <a:pathLst>
                <a:path extrusionOk="0" h="8086" w="8364">
                  <a:moveTo>
                    <a:pt x="7109" y="1"/>
                  </a:moveTo>
                  <a:cubicBezTo>
                    <a:pt x="6843" y="1"/>
                    <a:pt x="6528" y="76"/>
                    <a:pt x="6161" y="225"/>
                  </a:cubicBezTo>
                  <a:cubicBezTo>
                    <a:pt x="4805" y="767"/>
                    <a:pt x="3448" y="1406"/>
                    <a:pt x="2044" y="1709"/>
                  </a:cubicBezTo>
                  <a:cubicBezTo>
                    <a:pt x="863" y="1948"/>
                    <a:pt x="528" y="2762"/>
                    <a:pt x="81" y="3592"/>
                  </a:cubicBezTo>
                  <a:cubicBezTo>
                    <a:pt x="1" y="3832"/>
                    <a:pt x="33" y="4103"/>
                    <a:pt x="192" y="4310"/>
                  </a:cubicBezTo>
                  <a:cubicBezTo>
                    <a:pt x="1517" y="5507"/>
                    <a:pt x="2858" y="6672"/>
                    <a:pt x="4230" y="7805"/>
                  </a:cubicBezTo>
                  <a:cubicBezTo>
                    <a:pt x="4465" y="7992"/>
                    <a:pt x="4714" y="8086"/>
                    <a:pt x="4957" y="8086"/>
                  </a:cubicBezTo>
                  <a:cubicBezTo>
                    <a:pt x="5275" y="8086"/>
                    <a:pt x="5581" y="7924"/>
                    <a:pt x="5826" y="7598"/>
                  </a:cubicBezTo>
                  <a:cubicBezTo>
                    <a:pt x="6161" y="7119"/>
                    <a:pt x="6464" y="6608"/>
                    <a:pt x="6720" y="6066"/>
                  </a:cubicBezTo>
                  <a:cubicBezTo>
                    <a:pt x="6975" y="5539"/>
                    <a:pt x="7214" y="4997"/>
                    <a:pt x="7470" y="4470"/>
                  </a:cubicBezTo>
                  <a:cubicBezTo>
                    <a:pt x="7789" y="3800"/>
                    <a:pt x="8140" y="3129"/>
                    <a:pt x="8363" y="2683"/>
                  </a:cubicBezTo>
                  <a:cubicBezTo>
                    <a:pt x="8284" y="2060"/>
                    <a:pt x="8236" y="1725"/>
                    <a:pt x="8204" y="1390"/>
                  </a:cubicBezTo>
                  <a:cubicBezTo>
                    <a:pt x="8113" y="450"/>
                    <a:pt x="7758" y="1"/>
                    <a:pt x="71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21"/>
            <p:cNvSpPr/>
            <p:nvPr/>
          </p:nvSpPr>
          <p:spPr>
            <a:xfrm>
              <a:off x="7057717" y="2232015"/>
              <a:ext cx="433987" cy="417431"/>
            </a:xfrm>
            <a:custGeom>
              <a:rect b="b" l="l" r="r" t="t"/>
              <a:pathLst>
                <a:path extrusionOk="0" h="8078" w="8364">
                  <a:moveTo>
                    <a:pt x="7109" y="0"/>
                  </a:moveTo>
                  <a:cubicBezTo>
                    <a:pt x="6843" y="0"/>
                    <a:pt x="6527" y="76"/>
                    <a:pt x="6161" y="224"/>
                  </a:cubicBezTo>
                  <a:cubicBezTo>
                    <a:pt x="4804" y="767"/>
                    <a:pt x="3464" y="1405"/>
                    <a:pt x="2043" y="1693"/>
                  </a:cubicBezTo>
                  <a:cubicBezTo>
                    <a:pt x="862" y="1948"/>
                    <a:pt x="527" y="2762"/>
                    <a:pt x="80" y="3592"/>
                  </a:cubicBezTo>
                  <a:cubicBezTo>
                    <a:pt x="1" y="3831"/>
                    <a:pt x="32" y="4102"/>
                    <a:pt x="192" y="4310"/>
                  </a:cubicBezTo>
                  <a:cubicBezTo>
                    <a:pt x="1517" y="5491"/>
                    <a:pt x="2857" y="6672"/>
                    <a:pt x="4230" y="7789"/>
                  </a:cubicBezTo>
                  <a:cubicBezTo>
                    <a:pt x="4465" y="7982"/>
                    <a:pt x="4714" y="8077"/>
                    <a:pt x="4957" y="8077"/>
                  </a:cubicBezTo>
                  <a:cubicBezTo>
                    <a:pt x="5275" y="8077"/>
                    <a:pt x="5581" y="7914"/>
                    <a:pt x="5826" y="7597"/>
                  </a:cubicBezTo>
                  <a:cubicBezTo>
                    <a:pt x="6161" y="7119"/>
                    <a:pt x="6464" y="6608"/>
                    <a:pt x="6719" y="6081"/>
                  </a:cubicBezTo>
                  <a:cubicBezTo>
                    <a:pt x="6991" y="5555"/>
                    <a:pt x="7214" y="5012"/>
                    <a:pt x="7469" y="4485"/>
                  </a:cubicBezTo>
                  <a:cubicBezTo>
                    <a:pt x="7789" y="3799"/>
                    <a:pt x="8140" y="3129"/>
                    <a:pt x="8363" y="2682"/>
                  </a:cubicBezTo>
                  <a:cubicBezTo>
                    <a:pt x="8283" y="2060"/>
                    <a:pt x="8236" y="1724"/>
                    <a:pt x="8204" y="1389"/>
                  </a:cubicBezTo>
                  <a:cubicBezTo>
                    <a:pt x="8113" y="450"/>
                    <a:pt x="7758" y="0"/>
                    <a:pt x="71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21"/>
            <p:cNvSpPr/>
            <p:nvPr/>
          </p:nvSpPr>
          <p:spPr>
            <a:xfrm>
              <a:off x="4387179" y="4326196"/>
              <a:ext cx="384279" cy="381775"/>
            </a:xfrm>
            <a:custGeom>
              <a:rect b="b" l="l" r="r" t="t"/>
              <a:pathLst>
                <a:path extrusionOk="0" h="7388" w="7406">
                  <a:moveTo>
                    <a:pt x="6073" y="1"/>
                  </a:moveTo>
                  <a:cubicBezTo>
                    <a:pt x="5865" y="1"/>
                    <a:pt x="5626" y="59"/>
                    <a:pt x="5362" y="154"/>
                  </a:cubicBezTo>
                  <a:cubicBezTo>
                    <a:pt x="3559" y="792"/>
                    <a:pt x="1915" y="1670"/>
                    <a:pt x="654" y="3170"/>
                  </a:cubicBezTo>
                  <a:cubicBezTo>
                    <a:pt x="0" y="3952"/>
                    <a:pt x="176" y="5484"/>
                    <a:pt x="1053" y="5995"/>
                  </a:cubicBezTo>
                  <a:cubicBezTo>
                    <a:pt x="1596" y="6314"/>
                    <a:pt x="2139" y="6633"/>
                    <a:pt x="2681" y="6968"/>
                  </a:cubicBezTo>
                  <a:cubicBezTo>
                    <a:pt x="3102" y="7235"/>
                    <a:pt x="3666" y="7387"/>
                    <a:pt x="4180" y="7387"/>
                  </a:cubicBezTo>
                  <a:cubicBezTo>
                    <a:pt x="4681" y="7387"/>
                    <a:pt x="5134" y="7243"/>
                    <a:pt x="5362" y="6921"/>
                  </a:cubicBezTo>
                  <a:cubicBezTo>
                    <a:pt x="6256" y="5660"/>
                    <a:pt x="7405" y="4495"/>
                    <a:pt x="7357" y="2707"/>
                  </a:cubicBezTo>
                  <a:cubicBezTo>
                    <a:pt x="7214" y="2101"/>
                    <a:pt x="7006" y="1510"/>
                    <a:pt x="6910" y="904"/>
                  </a:cubicBezTo>
                  <a:cubicBezTo>
                    <a:pt x="6793" y="241"/>
                    <a:pt x="6496" y="1"/>
                    <a:pt x="60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21"/>
            <p:cNvSpPr/>
            <p:nvPr/>
          </p:nvSpPr>
          <p:spPr>
            <a:xfrm>
              <a:off x="1756335" y="3494818"/>
              <a:ext cx="370217" cy="368339"/>
            </a:xfrm>
            <a:custGeom>
              <a:rect b="b" l="l" r="r" t="t"/>
              <a:pathLst>
                <a:path extrusionOk="0" h="7128" w="7135">
                  <a:moveTo>
                    <a:pt x="2688" y="1"/>
                  </a:moveTo>
                  <a:cubicBezTo>
                    <a:pt x="2319" y="1"/>
                    <a:pt x="1947" y="122"/>
                    <a:pt x="1596" y="379"/>
                  </a:cubicBezTo>
                  <a:cubicBezTo>
                    <a:pt x="463" y="1209"/>
                    <a:pt x="1" y="2662"/>
                    <a:pt x="463" y="3970"/>
                  </a:cubicBezTo>
                  <a:cubicBezTo>
                    <a:pt x="543" y="4258"/>
                    <a:pt x="591" y="4529"/>
                    <a:pt x="623" y="4816"/>
                  </a:cubicBezTo>
                  <a:cubicBezTo>
                    <a:pt x="575" y="6013"/>
                    <a:pt x="894" y="6444"/>
                    <a:pt x="1549" y="6508"/>
                  </a:cubicBezTo>
                  <a:cubicBezTo>
                    <a:pt x="2155" y="6556"/>
                    <a:pt x="2730" y="6699"/>
                    <a:pt x="3304" y="6907"/>
                  </a:cubicBezTo>
                  <a:cubicBezTo>
                    <a:pt x="3634" y="7054"/>
                    <a:pt x="3951" y="7128"/>
                    <a:pt x="4245" y="7128"/>
                  </a:cubicBezTo>
                  <a:cubicBezTo>
                    <a:pt x="4905" y="7128"/>
                    <a:pt x="5448" y="6758"/>
                    <a:pt x="5746" y="6029"/>
                  </a:cubicBezTo>
                  <a:cubicBezTo>
                    <a:pt x="5826" y="5822"/>
                    <a:pt x="5953" y="5630"/>
                    <a:pt x="6113" y="5470"/>
                  </a:cubicBezTo>
                  <a:cubicBezTo>
                    <a:pt x="7055" y="4625"/>
                    <a:pt x="7134" y="3220"/>
                    <a:pt x="6209" y="2358"/>
                  </a:cubicBezTo>
                  <a:cubicBezTo>
                    <a:pt x="5570" y="1752"/>
                    <a:pt x="4788" y="1289"/>
                    <a:pt x="4166" y="683"/>
                  </a:cubicBezTo>
                  <a:cubicBezTo>
                    <a:pt x="3726" y="243"/>
                    <a:pt x="3210" y="1"/>
                    <a:pt x="26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21"/>
            <p:cNvSpPr/>
            <p:nvPr/>
          </p:nvSpPr>
          <p:spPr>
            <a:xfrm>
              <a:off x="1760538" y="2807608"/>
              <a:ext cx="312155" cy="385444"/>
            </a:xfrm>
            <a:custGeom>
              <a:rect b="b" l="l" r="r" t="t"/>
              <a:pathLst>
                <a:path extrusionOk="0" h="7459" w="6016">
                  <a:moveTo>
                    <a:pt x="3121" y="0"/>
                  </a:moveTo>
                  <a:cubicBezTo>
                    <a:pt x="2196" y="0"/>
                    <a:pt x="1261" y="454"/>
                    <a:pt x="925" y="1246"/>
                  </a:cubicBezTo>
                  <a:cubicBezTo>
                    <a:pt x="510" y="2236"/>
                    <a:pt x="239" y="3257"/>
                    <a:pt x="127" y="4326"/>
                  </a:cubicBezTo>
                  <a:cubicBezTo>
                    <a:pt x="0" y="5389"/>
                    <a:pt x="788" y="6688"/>
                    <a:pt x="1659" y="6688"/>
                  </a:cubicBezTo>
                  <a:cubicBezTo>
                    <a:pt x="1664" y="6688"/>
                    <a:pt x="1670" y="6688"/>
                    <a:pt x="1675" y="6688"/>
                  </a:cubicBezTo>
                  <a:cubicBezTo>
                    <a:pt x="1689" y="6688"/>
                    <a:pt x="1704" y="6688"/>
                    <a:pt x="1718" y="6688"/>
                  </a:cubicBezTo>
                  <a:cubicBezTo>
                    <a:pt x="2863" y="6688"/>
                    <a:pt x="3779" y="7312"/>
                    <a:pt x="4835" y="7438"/>
                  </a:cubicBezTo>
                  <a:cubicBezTo>
                    <a:pt x="4942" y="7452"/>
                    <a:pt x="5039" y="7459"/>
                    <a:pt x="5127" y="7459"/>
                  </a:cubicBezTo>
                  <a:cubicBezTo>
                    <a:pt x="5762" y="7459"/>
                    <a:pt x="5925" y="7108"/>
                    <a:pt x="5840" y="6449"/>
                  </a:cubicBezTo>
                  <a:cubicBezTo>
                    <a:pt x="5777" y="5906"/>
                    <a:pt x="5521" y="5316"/>
                    <a:pt x="5633" y="4805"/>
                  </a:cubicBezTo>
                  <a:cubicBezTo>
                    <a:pt x="6016" y="3289"/>
                    <a:pt x="5809" y="1853"/>
                    <a:pt x="5298" y="416"/>
                  </a:cubicBezTo>
                  <a:cubicBezTo>
                    <a:pt x="4739" y="289"/>
                    <a:pt x="4213" y="145"/>
                    <a:pt x="3638" y="49"/>
                  </a:cubicBezTo>
                  <a:cubicBezTo>
                    <a:pt x="3469" y="16"/>
                    <a:pt x="3295" y="0"/>
                    <a:pt x="3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21"/>
            <p:cNvSpPr/>
            <p:nvPr/>
          </p:nvSpPr>
          <p:spPr>
            <a:xfrm>
              <a:off x="5557239" y="3417720"/>
              <a:ext cx="395020" cy="356506"/>
            </a:xfrm>
            <a:custGeom>
              <a:rect b="b" l="l" r="r" t="t"/>
              <a:pathLst>
                <a:path extrusionOk="0" h="6899" w="7613">
                  <a:moveTo>
                    <a:pt x="2811" y="1"/>
                  </a:moveTo>
                  <a:cubicBezTo>
                    <a:pt x="2318" y="1"/>
                    <a:pt x="1842" y="235"/>
                    <a:pt x="1501" y="690"/>
                  </a:cubicBezTo>
                  <a:cubicBezTo>
                    <a:pt x="910" y="1472"/>
                    <a:pt x="511" y="2414"/>
                    <a:pt x="112" y="3308"/>
                  </a:cubicBezTo>
                  <a:cubicBezTo>
                    <a:pt x="0" y="3627"/>
                    <a:pt x="32" y="3978"/>
                    <a:pt x="192" y="4265"/>
                  </a:cubicBezTo>
                  <a:cubicBezTo>
                    <a:pt x="1070" y="5590"/>
                    <a:pt x="2474" y="6148"/>
                    <a:pt x="4006" y="6899"/>
                  </a:cubicBezTo>
                  <a:cubicBezTo>
                    <a:pt x="4964" y="6452"/>
                    <a:pt x="6017" y="6101"/>
                    <a:pt x="6895" y="5510"/>
                  </a:cubicBezTo>
                  <a:cubicBezTo>
                    <a:pt x="7533" y="5079"/>
                    <a:pt x="7613" y="4249"/>
                    <a:pt x="7054" y="3643"/>
                  </a:cubicBezTo>
                  <a:cubicBezTo>
                    <a:pt x="6097" y="2526"/>
                    <a:pt x="5075" y="1472"/>
                    <a:pt x="3990" y="483"/>
                  </a:cubicBezTo>
                  <a:cubicBezTo>
                    <a:pt x="3630" y="159"/>
                    <a:pt x="3215" y="1"/>
                    <a:pt x="28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21"/>
            <p:cNvSpPr/>
            <p:nvPr/>
          </p:nvSpPr>
          <p:spPr>
            <a:xfrm>
              <a:off x="2924786" y="4539919"/>
              <a:ext cx="539111" cy="257548"/>
            </a:xfrm>
            <a:custGeom>
              <a:rect b="b" l="l" r="r" t="t"/>
              <a:pathLst>
                <a:path extrusionOk="0" h="4984" w="10390">
                  <a:moveTo>
                    <a:pt x="3959" y="1"/>
                  </a:moveTo>
                  <a:cubicBezTo>
                    <a:pt x="3165" y="1"/>
                    <a:pt x="2546" y="521"/>
                    <a:pt x="1963" y="1380"/>
                  </a:cubicBezTo>
                  <a:cubicBezTo>
                    <a:pt x="1436" y="2146"/>
                    <a:pt x="686" y="2737"/>
                    <a:pt x="64" y="3423"/>
                  </a:cubicBezTo>
                  <a:cubicBezTo>
                    <a:pt x="0" y="3487"/>
                    <a:pt x="32" y="3646"/>
                    <a:pt x="16" y="3870"/>
                  </a:cubicBezTo>
                  <a:lnTo>
                    <a:pt x="606" y="3614"/>
                  </a:lnTo>
                  <a:lnTo>
                    <a:pt x="606" y="4173"/>
                  </a:lnTo>
                  <a:cubicBezTo>
                    <a:pt x="2027" y="4269"/>
                    <a:pt x="3304" y="4333"/>
                    <a:pt x="4612" y="4444"/>
                  </a:cubicBezTo>
                  <a:cubicBezTo>
                    <a:pt x="5474" y="4508"/>
                    <a:pt x="6320" y="4891"/>
                    <a:pt x="7118" y="4971"/>
                  </a:cubicBezTo>
                  <a:cubicBezTo>
                    <a:pt x="7191" y="4979"/>
                    <a:pt x="7265" y="4983"/>
                    <a:pt x="7340" y="4983"/>
                  </a:cubicBezTo>
                  <a:cubicBezTo>
                    <a:pt x="8253" y="4983"/>
                    <a:pt x="9239" y="4386"/>
                    <a:pt x="10198" y="4061"/>
                  </a:cubicBezTo>
                  <a:cubicBezTo>
                    <a:pt x="10262" y="4029"/>
                    <a:pt x="10294" y="3854"/>
                    <a:pt x="10390" y="3678"/>
                  </a:cubicBezTo>
                  <a:lnTo>
                    <a:pt x="9512" y="3471"/>
                  </a:lnTo>
                  <a:cubicBezTo>
                    <a:pt x="9512" y="1013"/>
                    <a:pt x="8730" y="965"/>
                    <a:pt x="7070" y="614"/>
                  </a:cubicBezTo>
                  <a:cubicBezTo>
                    <a:pt x="6902" y="582"/>
                    <a:pt x="6723" y="575"/>
                    <a:pt x="6541" y="575"/>
                  </a:cubicBezTo>
                  <a:cubicBezTo>
                    <a:pt x="6410" y="575"/>
                    <a:pt x="6279" y="578"/>
                    <a:pt x="6150" y="578"/>
                  </a:cubicBezTo>
                  <a:cubicBezTo>
                    <a:pt x="5841" y="578"/>
                    <a:pt x="5546" y="558"/>
                    <a:pt x="5314" y="423"/>
                  </a:cubicBezTo>
                  <a:cubicBezTo>
                    <a:pt x="4806" y="133"/>
                    <a:pt x="4360" y="1"/>
                    <a:pt x="39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21"/>
            <p:cNvSpPr/>
            <p:nvPr/>
          </p:nvSpPr>
          <p:spPr>
            <a:xfrm>
              <a:off x="3548316" y="4739483"/>
              <a:ext cx="407473" cy="388544"/>
            </a:xfrm>
            <a:custGeom>
              <a:rect b="b" l="l" r="r" t="t"/>
              <a:pathLst>
                <a:path extrusionOk="0" h="7519" w="7853">
                  <a:moveTo>
                    <a:pt x="5805" y="1"/>
                  </a:moveTo>
                  <a:cubicBezTo>
                    <a:pt x="4717" y="1"/>
                    <a:pt x="3720" y="280"/>
                    <a:pt x="3001" y="1380"/>
                  </a:cubicBezTo>
                  <a:cubicBezTo>
                    <a:pt x="2203" y="2593"/>
                    <a:pt x="1213" y="3694"/>
                    <a:pt x="320" y="4859"/>
                  </a:cubicBezTo>
                  <a:cubicBezTo>
                    <a:pt x="176" y="5035"/>
                    <a:pt x="0" y="5386"/>
                    <a:pt x="48" y="5434"/>
                  </a:cubicBezTo>
                  <a:cubicBezTo>
                    <a:pt x="878" y="6152"/>
                    <a:pt x="1740" y="6854"/>
                    <a:pt x="2650" y="7509"/>
                  </a:cubicBezTo>
                  <a:cubicBezTo>
                    <a:pt x="2658" y="7515"/>
                    <a:pt x="2669" y="7518"/>
                    <a:pt x="2684" y="7518"/>
                  </a:cubicBezTo>
                  <a:cubicBezTo>
                    <a:pt x="2811" y="7518"/>
                    <a:pt x="3165" y="7280"/>
                    <a:pt x="3352" y="7094"/>
                  </a:cubicBezTo>
                  <a:cubicBezTo>
                    <a:pt x="3990" y="6471"/>
                    <a:pt x="4517" y="5641"/>
                    <a:pt x="5267" y="5226"/>
                  </a:cubicBezTo>
                  <a:cubicBezTo>
                    <a:pt x="6576" y="4492"/>
                    <a:pt x="6911" y="3343"/>
                    <a:pt x="7166" y="1843"/>
                  </a:cubicBezTo>
                  <a:lnTo>
                    <a:pt x="7469" y="2705"/>
                  </a:lnTo>
                  <a:cubicBezTo>
                    <a:pt x="7852" y="1157"/>
                    <a:pt x="7405" y="88"/>
                    <a:pt x="6384" y="24"/>
                  </a:cubicBezTo>
                  <a:cubicBezTo>
                    <a:pt x="6189" y="9"/>
                    <a:pt x="5995" y="1"/>
                    <a:pt x="58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21"/>
            <p:cNvSpPr/>
            <p:nvPr/>
          </p:nvSpPr>
          <p:spPr>
            <a:xfrm>
              <a:off x="5485998" y="4369912"/>
              <a:ext cx="371878" cy="366066"/>
            </a:xfrm>
            <a:custGeom>
              <a:rect b="b" l="l" r="r" t="t"/>
              <a:pathLst>
                <a:path extrusionOk="0" h="7084" w="7167">
                  <a:moveTo>
                    <a:pt x="2815" y="0"/>
                  </a:moveTo>
                  <a:cubicBezTo>
                    <a:pt x="2022" y="0"/>
                    <a:pt x="1306" y="467"/>
                    <a:pt x="879" y="1399"/>
                  </a:cubicBezTo>
                  <a:cubicBezTo>
                    <a:pt x="432" y="2340"/>
                    <a:pt x="272" y="3409"/>
                    <a:pt x="1" y="4351"/>
                  </a:cubicBezTo>
                  <a:cubicBezTo>
                    <a:pt x="208" y="5101"/>
                    <a:pt x="304" y="5739"/>
                    <a:pt x="544" y="6314"/>
                  </a:cubicBezTo>
                  <a:cubicBezTo>
                    <a:pt x="759" y="6819"/>
                    <a:pt x="1089" y="7083"/>
                    <a:pt x="1461" y="7083"/>
                  </a:cubicBezTo>
                  <a:cubicBezTo>
                    <a:pt x="1723" y="7083"/>
                    <a:pt x="2006" y="6952"/>
                    <a:pt x="2283" y="6681"/>
                  </a:cubicBezTo>
                  <a:cubicBezTo>
                    <a:pt x="3241" y="5739"/>
                    <a:pt x="4470" y="5117"/>
                    <a:pt x="5794" y="4926"/>
                  </a:cubicBezTo>
                  <a:cubicBezTo>
                    <a:pt x="7023" y="4750"/>
                    <a:pt x="7167" y="4255"/>
                    <a:pt x="6448" y="3250"/>
                  </a:cubicBezTo>
                  <a:cubicBezTo>
                    <a:pt x="5874" y="2452"/>
                    <a:pt x="4533" y="2196"/>
                    <a:pt x="4677" y="856"/>
                  </a:cubicBezTo>
                  <a:cubicBezTo>
                    <a:pt x="4693" y="792"/>
                    <a:pt x="4533" y="712"/>
                    <a:pt x="4470" y="648"/>
                  </a:cubicBezTo>
                  <a:cubicBezTo>
                    <a:pt x="3927" y="216"/>
                    <a:pt x="3353" y="0"/>
                    <a:pt x="28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21"/>
            <p:cNvSpPr/>
            <p:nvPr/>
          </p:nvSpPr>
          <p:spPr>
            <a:xfrm>
              <a:off x="1174211" y="2780635"/>
              <a:ext cx="329589" cy="443527"/>
            </a:xfrm>
            <a:custGeom>
              <a:rect b="b" l="l" r="r" t="t"/>
              <a:pathLst>
                <a:path extrusionOk="0" h="8583" w="6352">
                  <a:moveTo>
                    <a:pt x="4109" y="1"/>
                  </a:moveTo>
                  <a:cubicBezTo>
                    <a:pt x="3897" y="1"/>
                    <a:pt x="3724" y="221"/>
                    <a:pt x="3479" y="667"/>
                  </a:cubicBezTo>
                  <a:cubicBezTo>
                    <a:pt x="2665" y="2151"/>
                    <a:pt x="1836" y="3604"/>
                    <a:pt x="1006" y="5056"/>
                  </a:cubicBezTo>
                  <a:cubicBezTo>
                    <a:pt x="0" y="6747"/>
                    <a:pt x="527" y="7992"/>
                    <a:pt x="2394" y="8375"/>
                  </a:cubicBezTo>
                  <a:cubicBezTo>
                    <a:pt x="2649" y="8423"/>
                    <a:pt x="2905" y="8503"/>
                    <a:pt x="3176" y="8583"/>
                  </a:cubicBezTo>
                  <a:cubicBezTo>
                    <a:pt x="4086" y="7418"/>
                    <a:pt x="5251" y="6684"/>
                    <a:pt x="5762" y="5168"/>
                  </a:cubicBezTo>
                  <a:cubicBezTo>
                    <a:pt x="6352" y="3444"/>
                    <a:pt x="6033" y="1736"/>
                    <a:pt x="4852" y="523"/>
                  </a:cubicBezTo>
                  <a:cubicBezTo>
                    <a:pt x="4520" y="177"/>
                    <a:pt x="4299" y="1"/>
                    <a:pt x="41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1" name="Google Shape;8991;p21"/>
            <p:cNvSpPr/>
            <p:nvPr/>
          </p:nvSpPr>
          <p:spPr>
            <a:xfrm>
              <a:off x="660785" y="3214539"/>
              <a:ext cx="298976" cy="398156"/>
            </a:xfrm>
            <a:custGeom>
              <a:rect b="b" l="l" r="r" t="t"/>
              <a:pathLst>
                <a:path extrusionOk="0" h="7705" w="5762">
                  <a:moveTo>
                    <a:pt x="2190" y="0"/>
                  </a:moveTo>
                  <a:cubicBezTo>
                    <a:pt x="1655" y="0"/>
                    <a:pt x="1052" y="281"/>
                    <a:pt x="894" y="744"/>
                  </a:cubicBezTo>
                  <a:cubicBezTo>
                    <a:pt x="527" y="1861"/>
                    <a:pt x="320" y="3042"/>
                    <a:pt x="1" y="4383"/>
                  </a:cubicBezTo>
                  <a:cubicBezTo>
                    <a:pt x="16" y="4383"/>
                    <a:pt x="48" y="4575"/>
                    <a:pt x="112" y="4766"/>
                  </a:cubicBezTo>
                  <a:cubicBezTo>
                    <a:pt x="655" y="6394"/>
                    <a:pt x="2107" y="7527"/>
                    <a:pt x="3815" y="7703"/>
                  </a:cubicBezTo>
                  <a:cubicBezTo>
                    <a:pt x="3842" y="7704"/>
                    <a:pt x="3871" y="7705"/>
                    <a:pt x="3901" y="7705"/>
                  </a:cubicBezTo>
                  <a:cubicBezTo>
                    <a:pt x="4180" y="7705"/>
                    <a:pt x="4586" y="7639"/>
                    <a:pt x="4629" y="7495"/>
                  </a:cubicBezTo>
                  <a:cubicBezTo>
                    <a:pt x="5012" y="6538"/>
                    <a:pt x="5762" y="5388"/>
                    <a:pt x="5490" y="4591"/>
                  </a:cubicBezTo>
                  <a:cubicBezTo>
                    <a:pt x="4980" y="3074"/>
                    <a:pt x="3911" y="1702"/>
                    <a:pt x="2985" y="345"/>
                  </a:cubicBezTo>
                  <a:cubicBezTo>
                    <a:pt x="2826" y="108"/>
                    <a:pt x="2521" y="0"/>
                    <a:pt x="21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21"/>
            <p:cNvSpPr/>
            <p:nvPr/>
          </p:nvSpPr>
          <p:spPr>
            <a:xfrm>
              <a:off x="4940298" y="3454202"/>
              <a:ext cx="391751" cy="325811"/>
            </a:xfrm>
            <a:custGeom>
              <a:rect b="b" l="l" r="r" t="t"/>
              <a:pathLst>
                <a:path extrusionOk="0" h="6305" w="7550">
                  <a:moveTo>
                    <a:pt x="3703" y="0"/>
                  </a:moveTo>
                  <a:cubicBezTo>
                    <a:pt x="2650" y="1006"/>
                    <a:pt x="1629" y="1915"/>
                    <a:pt x="687" y="2889"/>
                  </a:cubicBezTo>
                  <a:cubicBezTo>
                    <a:pt x="384" y="3208"/>
                    <a:pt x="1" y="3719"/>
                    <a:pt x="65" y="4054"/>
                  </a:cubicBezTo>
                  <a:cubicBezTo>
                    <a:pt x="192" y="4756"/>
                    <a:pt x="480" y="5490"/>
                    <a:pt x="1437" y="5554"/>
                  </a:cubicBezTo>
                  <a:cubicBezTo>
                    <a:pt x="1820" y="5570"/>
                    <a:pt x="2171" y="5810"/>
                    <a:pt x="2554" y="5905"/>
                  </a:cubicBezTo>
                  <a:cubicBezTo>
                    <a:pt x="3272" y="6065"/>
                    <a:pt x="3975" y="6304"/>
                    <a:pt x="4693" y="6304"/>
                  </a:cubicBezTo>
                  <a:cubicBezTo>
                    <a:pt x="5028" y="6304"/>
                    <a:pt x="5459" y="5921"/>
                    <a:pt x="5682" y="5602"/>
                  </a:cubicBezTo>
                  <a:cubicBezTo>
                    <a:pt x="6161" y="4884"/>
                    <a:pt x="6448" y="4038"/>
                    <a:pt x="6975" y="3368"/>
                  </a:cubicBezTo>
                  <a:cubicBezTo>
                    <a:pt x="7550" y="2618"/>
                    <a:pt x="7438" y="2091"/>
                    <a:pt x="6672" y="1660"/>
                  </a:cubicBezTo>
                  <a:cubicBezTo>
                    <a:pt x="5682" y="1070"/>
                    <a:pt x="4661" y="527"/>
                    <a:pt x="37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21"/>
            <p:cNvSpPr/>
            <p:nvPr/>
          </p:nvSpPr>
          <p:spPr>
            <a:xfrm>
              <a:off x="961369" y="3468826"/>
              <a:ext cx="441407" cy="388699"/>
            </a:xfrm>
            <a:custGeom>
              <a:rect b="b" l="l" r="r" t="t"/>
              <a:pathLst>
                <a:path extrusionOk="0" h="7522" w="8507">
                  <a:moveTo>
                    <a:pt x="5119" y="1"/>
                  </a:moveTo>
                  <a:cubicBezTo>
                    <a:pt x="4325" y="1"/>
                    <a:pt x="4100" y="887"/>
                    <a:pt x="3655" y="1489"/>
                  </a:cubicBezTo>
                  <a:cubicBezTo>
                    <a:pt x="2554" y="2973"/>
                    <a:pt x="1389" y="4441"/>
                    <a:pt x="336" y="5973"/>
                  </a:cubicBezTo>
                  <a:cubicBezTo>
                    <a:pt x="65" y="6372"/>
                    <a:pt x="96" y="6995"/>
                    <a:pt x="1" y="7521"/>
                  </a:cubicBezTo>
                  <a:cubicBezTo>
                    <a:pt x="495" y="7410"/>
                    <a:pt x="1070" y="7426"/>
                    <a:pt x="1469" y="7170"/>
                  </a:cubicBezTo>
                  <a:cubicBezTo>
                    <a:pt x="3416" y="5973"/>
                    <a:pt x="5331" y="4713"/>
                    <a:pt x="7230" y="3452"/>
                  </a:cubicBezTo>
                  <a:cubicBezTo>
                    <a:pt x="7597" y="3212"/>
                    <a:pt x="7932" y="2941"/>
                    <a:pt x="8236" y="2622"/>
                  </a:cubicBezTo>
                  <a:cubicBezTo>
                    <a:pt x="8379" y="2446"/>
                    <a:pt x="8507" y="2000"/>
                    <a:pt x="8427" y="1952"/>
                  </a:cubicBezTo>
                  <a:cubicBezTo>
                    <a:pt x="7549" y="1289"/>
                    <a:pt x="7028" y="32"/>
                    <a:pt x="5571" y="32"/>
                  </a:cubicBezTo>
                  <a:cubicBezTo>
                    <a:pt x="5519" y="32"/>
                    <a:pt x="5466" y="33"/>
                    <a:pt x="5411" y="37"/>
                  </a:cubicBezTo>
                  <a:cubicBezTo>
                    <a:pt x="5306" y="12"/>
                    <a:pt x="5209" y="1"/>
                    <a:pt x="51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21"/>
            <p:cNvSpPr/>
            <p:nvPr/>
          </p:nvSpPr>
          <p:spPr>
            <a:xfrm>
              <a:off x="5233462" y="2223592"/>
              <a:ext cx="441407" cy="388699"/>
            </a:xfrm>
            <a:custGeom>
              <a:rect b="b" l="l" r="r" t="t"/>
              <a:pathLst>
                <a:path extrusionOk="0" h="7522" w="8507">
                  <a:moveTo>
                    <a:pt x="5119" y="1"/>
                  </a:moveTo>
                  <a:cubicBezTo>
                    <a:pt x="4325" y="1"/>
                    <a:pt x="4101" y="886"/>
                    <a:pt x="3671" y="1488"/>
                  </a:cubicBezTo>
                  <a:cubicBezTo>
                    <a:pt x="2554" y="2973"/>
                    <a:pt x="1389" y="4441"/>
                    <a:pt x="351" y="5973"/>
                  </a:cubicBezTo>
                  <a:cubicBezTo>
                    <a:pt x="64" y="6372"/>
                    <a:pt x="112" y="6994"/>
                    <a:pt x="0" y="7521"/>
                  </a:cubicBezTo>
                  <a:cubicBezTo>
                    <a:pt x="495" y="7409"/>
                    <a:pt x="1070" y="7425"/>
                    <a:pt x="1469" y="7170"/>
                  </a:cubicBezTo>
                  <a:cubicBezTo>
                    <a:pt x="3878" y="5702"/>
                    <a:pt x="5730" y="4457"/>
                    <a:pt x="7246" y="3451"/>
                  </a:cubicBezTo>
                  <a:cubicBezTo>
                    <a:pt x="7597" y="3212"/>
                    <a:pt x="7932" y="2941"/>
                    <a:pt x="8235" y="2622"/>
                  </a:cubicBezTo>
                  <a:cubicBezTo>
                    <a:pt x="8379" y="2462"/>
                    <a:pt x="8507" y="1999"/>
                    <a:pt x="8443" y="1951"/>
                  </a:cubicBezTo>
                  <a:cubicBezTo>
                    <a:pt x="7549" y="1289"/>
                    <a:pt x="7027" y="31"/>
                    <a:pt x="5571" y="31"/>
                  </a:cubicBezTo>
                  <a:cubicBezTo>
                    <a:pt x="5519" y="31"/>
                    <a:pt x="5465" y="33"/>
                    <a:pt x="5411" y="36"/>
                  </a:cubicBezTo>
                  <a:cubicBezTo>
                    <a:pt x="5305" y="12"/>
                    <a:pt x="5208" y="1"/>
                    <a:pt x="5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21"/>
            <p:cNvSpPr/>
            <p:nvPr/>
          </p:nvSpPr>
          <p:spPr>
            <a:xfrm>
              <a:off x="5257486" y="3805532"/>
              <a:ext cx="438916" cy="274394"/>
            </a:xfrm>
            <a:custGeom>
              <a:rect b="b" l="l" r="r" t="t"/>
              <a:pathLst>
                <a:path extrusionOk="0" h="5310" w="8459">
                  <a:moveTo>
                    <a:pt x="2985" y="0"/>
                  </a:moveTo>
                  <a:cubicBezTo>
                    <a:pt x="2761" y="48"/>
                    <a:pt x="2442" y="112"/>
                    <a:pt x="2107" y="176"/>
                  </a:cubicBezTo>
                  <a:cubicBezTo>
                    <a:pt x="383" y="463"/>
                    <a:pt x="0" y="1261"/>
                    <a:pt x="1213" y="2474"/>
                  </a:cubicBezTo>
                  <a:cubicBezTo>
                    <a:pt x="2203" y="3463"/>
                    <a:pt x="3463" y="4181"/>
                    <a:pt x="4692" y="4915"/>
                  </a:cubicBezTo>
                  <a:cubicBezTo>
                    <a:pt x="5004" y="5101"/>
                    <a:pt x="5388" y="5310"/>
                    <a:pt x="5788" y="5310"/>
                  </a:cubicBezTo>
                  <a:cubicBezTo>
                    <a:pt x="6043" y="5310"/>
                    <a:pt x="6305" y="5225"/>
                    <a:pt x="6559" y="4995"/>
                  </a:cubicBezTo>
                  <a:cubicBezTo>
                    <a:pt x="6613" y="4951"/>
                    <a:pt x="6705" y="4941"/>
                    <a:pt x="6807" y="4941"/>
                  </a:cubicBezTo>
                  <a:cubicBezTo>
                    <a:pt x="6889" y="4941"/>
                    <a:pt x="6976" y="4947"/>
                    <a:pt x="7054" y="4947"/>
                  </a:cubicBezTo>
                  <a:cubicBezTo>
                    <a:pt x="8092" y="4899"/>
                    <a:pt x="8459" y="4453"/>
                    <a:pt x="8251" y="3415"/>
                  </a:cubicBezTo>
                  <a:cubicBezTo>
                    <a:pt x="8107" y="2761"/>
                    <a:pt x="7916" y="2107"/>
                    <a:pt x="7677" y="1484"/>
                  </a:cubicBezTo>
                  <a:cubicBezTo>
                    <a:pt x="7597" y="1245"/>
                    <a:pt x="7405" y="1037"/>
                    <a:pt x="7166" y="926"/>
                  </a:cubicBezTo>
                  <a:cubicBezTo>
                    <a:pt x="5809" y="606"/>
                    <a:pt x="4453" y="319"/>
                    <a:pt x="29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21"/>
            <p:cNvSpPr/>
            <p:nvPr/>
          </p:nvSpPr>
          <p:spPr>
            <a:xfrm>
              <a:off x="1407704" y="4353480"/>
              <a:ext cx="343703" cy="379139"/>
            </a:xfrm>
            <a:custGeom>
              <a:rect b="b" l="l" r="r" t="t"/>
              <a:pathLst>
                <a:path extrusionOk="0" h="7337" w="6624">
                  <a:moveTo>
                    <a:pt x="3396" y="1"/>
                  </a:moveTo>
                  <a:cubicBezTo>
                    <a:pt x="3105" y="1"/>
                    <a:pt x="2826" y="208"/>
                    <a:pt x="2554" y="631"/>
                  </a:cubicBezTo>
                  <a:cubicBezTo>
                    <a:pt x="1692" y="1956"/>
                    <a:pt x="942" y="3360"/>
                    <a:pt x="160" y="4749"/>
                  </a:cubicBezTo>
                  <a:cubicBezTo>
                    <a:pt x="81" y="4876"/>
                    <a:pt x="81" y="5068"/>
                    <a:pt x="1" y="5499"/>
                  </a:cubicBezTo>
                  <a:cubicBezTo>
                    <a:pt x="384" y="5898"/>
                    <a:pt x="847" y="6409"/>
                    <a:pt x="1357" y="6887"/>
                  </a:cubicBezTo>
                  <a:cubicBezTo>
                    <a:pt x="1640" y="7162"/>
                    <a:pt x="1911" y="7336"/>
                    <a:pt x="2168" y="7336"/>
                  </a:cubicBezTo>
                  <a:cubicBezTo>
                    <a:pt x="2434" y="7336"/>
                    <a:pt x="2686" y="7150"/>
                    <a:pt x="2921" y="6696"/>
                  </a:cubicBezTo>
                  <a:cubicBezTo>
                    <a:pt x="3017" y="6488"/>
                    <a:pt x="3384" y="6409"/>
                    <a:pt x="3639" y="6297"/>
                  </a:cubicBezTo>
                  <a:cubicBezTo>
                    <a:pt x="4453" y="5946"/>
                    <a:pt x="5299" y="5674"/>
                    <a:pt x="6065" y="5259"/>
                  </a:cubicBezTo>
                  <a:cubicBezTo>
                    <a:pt x="6512" y="5020"/>
                    <a:pt x="6624" y="4589"/>
                    <a:pt x="6241" y="4078"/>
                  </a:cubicBezTo>
                  <a:cubicBezTo>
                    <a:pt x="5890" y="3600"/>
                    <a:pt x="5714" y="3009"/>
                    <a:pt x="5427" y="2483"/>
                  </a:cubicBezTo>
                  <a:cubicBezTo>
                    <a:pt x="5108" y="1828"/>
                    <a:pt x="4725" y="1206"/>
                    <a:pt x="4310" y="615"/>
                  </a:cubicBezTo>
                  <a:cubicBezTo>
                    <a:pt x="3991" y="208"/>
                    <a:pt x="3687" y="1"/>
                    <a:pt x="33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21"/>
            <p:cNvSpPr/>
            <p:nvPr/>
          </p:nvSpPr>
          <p:spPr>
            <a:xfrm>
              <a:off x="367622" y="3916837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1"/>
                  </a:moveTo>
                  <a:cubicBezTo>
                    <a:pt x="224" y="1"/>
                    <a:pt x="1" y="368"/>
                    <a:pt x="65" y="1469"/>
                  </a:cubicBezTo>
                  <a:cubicBezTo>
                    <a:pt x="161" y="3017"/>
                    <a:pt x="288" y="4581"/>
                    <a:pt x="192" y="6129"/>
                  </a:cubicBezTo>
                  <a:cubicBezTo>
                    <a:pt x="129" y="7422"/>
                    <a:pt x="176" y="7709"/>
                    <a:pt x="1421" y="8124"/>
                  </a:cubicBezTo>
                  <a:cubicBezTo>
                    <a:pt x="1693" y="8219"/>
                    <a:pt x="1996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4"/>
                    <a:pt x="4102" y="6576"/>
                  </a:cubicBezTo>
                  <a:cubicBezTo>
                    <a:pt x="3831" y="5076"/>
                    <a:pt x="3576" y="3559"/>
                    <a:pt x="3384" y="2043"/>
                  </a:cubicBezTo>
                  <a:cubicBezTo>
                    <a:pt x="3177" y="431"/>
                    <a:pt x="2746" y="1"/>
                    <a:pt x="1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21"/>
            <p:cNvSpPr/>
            <p:nvPr/>
          </p:nvSpPr>
          <p:spPr>
            <a:xfrm>
              <a:off x="1450770" y="381255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493" y="1"/>
                  </a:moveTo>
                  <a:cubicBezTo>
                    <a:pt x="1354" y="1"/>
                    <a:pt x="1064" y="183"/>
                    <a:pt x="1006" y="327"/>
                  </a:cubicBezTo>
                  <a:cubicBezTo>
                    <a:pt x="639" y="1109"/>
                    <a:pt x="336" y="1891"/>
                    <a:pt x="1" y="2673"/>
                  </a:cubicBezTo>
                  <a:cubicBezTo>
                    <a:pt x="144" y="4540"/>
                    <a:pt x="862" y="5960"/>
                    <a:pt x="2267" y="6966"/>
                  </a:cubicBezTo>
                  <a:cubicBezTo>
                    <a:pt x="2569" y="7171"/>
                    <a:pt x="3039" y="7303"/>
                    <a:pt x="3454" y="7303"/>
                  </a:cubicBezTo>
                  <a:cubicBezTo>
                    <a:pt x="3654" y="7303"/>
                    <a:pt x="3840" y="7272"/>
                    <a:pt x="3990" y="7205"/>
                  </a:cubicBezTo>
                  <a:cubicBezTo>
                    <a:pt x="4373" y="7046"/>
                    <a:pt x="4629" y="6280"/>
                    <a:pt x="4677" y="5753"/>
                  </a:cubicBezTo>
                  <a:cubicBezTo>
                    <a:pt x="4756" y="4700"/>
                    <a:pt x="4772" y="3630"/>
                    <a:pt x="4709" y="2577"/>
                  </a:cubicBezTo>
                  <a:cubicBezTo>
                    <a:pt x="4709" y="2258"/>
                    <a:pt x="4645" y="1795"/>
                    <a:pt x="4437" y="1651"/>
                  </a:cubicBezTo>
                  <a:cubicBezTo>
                    <a:pt x="3496" y="1061"/>
                    <a:pt x="2522" y="502"/>
                    <a:pt x="1533" y="8"/>
                  </a:cubicBezTo>
                  <a:cubicBezTo>
                    <a:pt x="1522" y="3"/>
                    <a:pt x="1508" y="1"/>
                    <a:pt x="1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21"/>
            <p:cNvSpPr/>
            <p:nvPr/>
          </p:nvSpPr>
          <p:spPr>
            <a:xfrm>
              <a:off x="187106" y="2991205"/>
              <a:ext cx="308108" cy="385961"/>
            </a:xfrm>
            <a:custGeom>
              <a:rect b="b" l="l" r="r" t="t"/>
              <a:pathLst>
                <a:path extrusionOk="0" h="7469" w="5938">
                  <a:moveTo>
                    <a:pt x="2968" y="0"/>
                  </a:moveTo>
                  <a:cubicBezTo>
                    <a:pt x="2942" y="0"/>
                    <a:pt x="2915" y="3"/>
                    <a:pt x="2889" y="7"/>
                  </a:cubicBezTo>
                  <a:cubicBezTo>
                    <a:pt x="2091" y="438"/>
                    <a:pt x="1262" y="821"/>
                    <a:pt x="607" y="1396"/>
                  </a:cubicBezTo>
                  <a:cubicBezTo>
                    <a:pt x="1" y="1922"/>
                    <a:pt x="559" y="2561"/>
                    <a:pt x="799" y="3119"/>
                  </a:cubicBezTo>
                  <a:cubicBezTo>
                    <a:pt x="847" y="3247"/>
                    <a:pt x="847" y="3391"/>
                    <a:pt x="895" y="3518"/>
                  </a:cubicBezTo>
                  <a:cubicBezTo>
                    <a:pt x="1230" y="4492"/>
                    <a:pt x="1517" y="5481"/>
                    <a:pt x="1884" y="6455"/>
                  </a:cubicBezTo>
                  <a:cubicBezTo>
                    <a:pt x="2122" y="7066"/>
                    <a:pt x="2584" y="7469"/>
                    <a:pt x="3084" y="7469"/>
                  </a:cubicBezTo>
                  <a:cubicBezTo>
                    <a:pt x="3289" y="7469"/>
                    <a:pt x="3499" y="7401"/>
                    <a:pt x="3703" y="7253"/>
                  </a:cubicBezTo>
                  <a:cubicBezTo>
                    <a:pt x="4597" y="6582"/>
                    <a:pt x="5204" y="5577"/>
                    <a:pt x="5938" y="4715"/>
                  </a:cubicBezTo>
                  <a:lnTo>
                    <a:pt x="5762" y="4556"/>
                  </a:lnTo>
                  <a:cubicBezTo>
                    <a:pt x="5778" y="4412"/>
                    <a:pt x="5762" y="4284"/>
                    <a:pt x="5714" y="4157"/>
                  </a:cubicBezTo>
                  <a:cubicBezTo>
                    <a:pt x="4948" y="2832"/>
                    <a:pt x="4182" y="1507"/>
                    <a:pt x="3384" y="199"/>
                  </a:cubicBezTo>
                  <a:cubicBezTo>
                    <a:pt x="3275" y="76"/>
                    <a:pt x="3120" y="0"/>
                    <a:pt x="29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21"/>
            <p:cNvSpPr/>
            <p:nvPr/>
          </p:nvSpPr>
          <p:spPr>
            <a:xfrm>
              <a:off x="3017509" y="2917880"/>
              <a:ext cx="344533" cy="293927"/>
            </a:xfrm>
            <a:custGeom>
              <a:rect b="b" l="l" r="r" t="t"/>
              <a:pathLst>
                <a:path extrusionOk="0" h="5688" w="6640">
                  <a:moveTo>
                    <a:pt x="4335" y="1"/>
                  </a:moveTo>
                  <a:cubicBezTo>
                    <a:pt x="4151" y="1"/>
                    <a:pt x="3950" y="64"/>
                    <a:pt x="3735" y="166"/>
                  </a:cubicBezTo>
                  <a:cubicBezTo>
                    <a:pt x="3017" y="517"/>
                    <a:pt x="2283" y="868"/>
                    <a:pt x="1549" y="1171"/>
                  </a:cubicBezTo>
                  <a:cubicBezTo>
                    <a:pt x="192" y="1745"/>
                    <a:pt x="0" y="2176"/>
                    <a:pt x="575" y="3533"/>
                  </a:cubicBezTo>
                  <a:cubicBezTo>
                    <a:pt x="782" y="4028"/>
                    <a:pt x="926" y="4554"/>
                    <a:pt x="1197" y="5001"/>
                  </a:cubicBezTo>
                  <a:cubicBezTo>
                    <a:pt x="1405" y="5320"/>
                    <a:pt x="1772" y="5544"/>
                    <a:pt x="1948" y="5687"/>
                  </a:cubicBezTo>
                  <a:cubicBezTo>
                    <a:pt x="3256" y="5416"/>
                    <a:pt x="4357" y="5225"/>
                    <a:pt x="5411" y="4953"/>
                  </a:cubicBezTo>
                  <a:cubicBezTo>
                    <a:pt x="5762" y="4858"/>
                    <a:pt x="6081" y="4634"/>
                    <a:pt x="6304" y="4331"/>
                  </a:cubicBezTo>
                  <a:cubicBezTo>
                    <a:pt x="6496" y="4044"/>
                    <a:pt x="6640" y="3533"/>
                    <a:pt x="6512" y="3246"/>
                  </a:cubicBezTo>
                  <a:cubicBezTo>
                    <a:pt x="6097" y="2304"/>
                    <a:pt x="5522" y="1442"/>
                    <a:pt x="5060" y="533"/>
                  </a:cubicBezTo>
                  <a:cubicBezTo>
                    <a:pt x="4857" y="148"/>
                    <a:pt x="4615" y="1"/>
                    <a:pt x="43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21"/>
            <p:cNvSpPr/>
            <p:nvPr/>
          </p:nvSpPr>
          <p:spPr>
            <a:xfrm>
              <a:off x="3774493" y="3714741"/>
              <a:ext cx="341108" cy="285763"/>
            </a:xfrm>
            <a:custGeom>
              <a:rect b="b" l="l" r="r" t="t"/>
              <a:pathLst>
                <a:path extrusionOk="0" h="5530" w="6574">
                  <a:moveTo>
                    <a:pt x="3183" y="0"/>
                  </a:moveTo>
                  <a:cubicBezTo>
                    <a:pt x="2678" y="0"/>
                    <a:pt x="2220" y="136"/>
                    <a:pt x="2089" y="416"/>
                  </a:cubicBezTo>
                  <a:cubicBezTo>
                    <a:pt x="1435" y="1613"/>
                    <a:pt x="860" y="2858"/>
                    <a:pt x="349" y="4119"/>
                  </a:cubicBezTo>
                  <a:cubicBezTo>
                    <a:pt x="1" y="5043"/>
                    <a:pt x="282" y="5529"/>
                    <a:pt x="1080" y="5529"/>
                  </a:cubicBezTo>
                  <a:cubicBezTo>
                    <a:pt x="1233" y="5529"/>
                    <a:pt x="1405" y="5511"/>
                    <a:pt x="1594" y="5476"/>
                  </a:cubicBezTo>
                  <a:cubicBezTo>
                    <a:pt x="2568" y="5284"/>
                    <a:pt x="3541" y="5061"/>
                    <a:pt x="4515" y="4821"/>
                  </a:cubicBezTo>
                  <a:cubicBezTo>
                    <a:pt x="5632" y="4534"/>
                    <a:pt x="6334" y="3624"/>
                    <a:pt x="6573" y="2348"/>
                  </a:cubicBezTo>
                  <a:cubicBezTo>
                    <a:pt x="6382" y="1964"/>
                    <a:pt x="6286" y="1470"/>
                    <a:pt x="5983" y="1214"/>
                  </a:cubicBezTo>
                  <a:cubicBezTo>
                    <a:pt x="5520" y="815"/>
                    <a:pt x="4930" y="576"/>
                    <a:pt x="4371" y="273"/>
                  </a:cubicBezTo>
                  <a:cubicBezTo>
                    <a:pt x="4047" y="93"/>
                    <a:pt x="3599" y="0"/>
                    <a:pt x="31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21"/>
            <p:cNvSpPr/>
            <p:nvPr/>
          </p:nvSpPr>
          <p:spPr>
            <a:xfrm>
              <a:off x="5039663" y="4373840"/>
              <a:ext cx="322221" cy="283592"/>
            </a:xfrm>
            <a:custGeom>
              <a:rect b="b" l="l" r="r" t="t"/>
              <a:pathLst>
                <a:path extrusionOk="0" h="5488" w="6210">
                  <a:moveTo>
                    <a:pt x="2025" y="0"/>
                  </a:moveTo>
                  <a:cubicBezTo>
                    <a:pt x="1877" y="0"/>
                    <a:pt x="1715" y="42"/>
                    <a:pt x="1517" y="126"/>
                  </a:cubicBezTo>
                  <a:cubicBezTo>
                    <a:pt x="208" y="700"/>
                    <a:pt x="129" y="1833"/>
                    <a:pt x="81" y="2966"/>
                  </a:cubicBezTo>
                  <a:cubicBezTo>
                    <a:pt x="1" y="4945"/>
                    <a:pt x="33" y="4961"/>
                    <a:pt x="1948" y="5280"/>
                  </a:cubicBezTo>
                  <a:cubicBezTo>
                    <a:pt x="2507" y="5376"/>
                    <a:pt x="3065" y="5408"/>
                    <a:pt x="3799" y="5488"/>
                  </a:cubicBezTo>
                  <a:cubicBezTo>
                    <a:pt x="4230" y="5392"/>
                    <a:pt x="4932" y="5456"/>
                    <a:pt x="5363" y="5137"/>
                  </a:cubicBezTo>
                  <a:cubicBezTo>
                    <a:pt x="6209" y="4498"/>
                    <a:pt x="5459" y="1785"/>
                    <a:pt x="4454" y="1386"/>
                  </a:cubicBezTo>
                  <a:cubicBezTo>
                    <a:pt x="3831" y="1131"/>
                    <a:pt x="3257" y="780"/>
                    <a:pt x="2746" y="333"/>
                  </a:cubicBezTo>
                  <a:cubicBezTo>
                    <a:pt x="2477" y="114"/>
                    <a:pt x="2270" y="0"/>
                    <a:pt x="20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21"/>
            <p:cNvSpPr/>
            <p:nvPr/>
          </p:nvSpPr>
          <p:spPr>
            <a:xfrm>
              <a:off x="2525617" y="4438845"/>
              <a:ext cx="427345" cy="307983"/>
            </a:xfrm>
            <a:custGeom>
              <a:rect b="b" l="l" r="r" t="t"/>
              <a:pathLst>
                <a:path extrusionOk="0" h="5960" w="8236">
                  <a:moveTo>
                    <a:pt x="687" y="1"/>
                  </a:moveTo>
                  <a:cubicBezTo>
                    <a:pt x="543" y="96"/>
                    <a:pt x="224" y="208"/>
                    <a:pt x="112" y="432"/>
                  </a:cubicBezTo>
                  <a:cubicBezTo>
                    <a:pt x="1" y="671"/>
                    <a:pt x="17" y="942"/>
                    <a:pt x="144" y="1166"/>
                  </a:cubicBezTo>
                  <a:cubicBezTo>
                    <a:pt x="368" y="1501"/>
                    <a:pt x="639" y="1788"/>
                    <a:pt x="958" y="2043"/>
                  </a:cubicBezTo>
                  <a:cubicBezTo>
                    <a:pt x="1996" y="2969"/>
                    <a:pt x="3097" y="3847"/>
                    <a:pt x="4086" y="4820"/>
                  </a:cubicBezTo>
                  <a:cubicBezTo>
                    <a:pt x="4883" y="5584"/>
                    <a:pt x="5257" y="5959"/>
                    <a:pt x="5652" y="5959"/>
                  </a:cubicBezTo>
                  <a:cubicBezTo>
                    <a:pt x="6017" y="5959"/>
                    <a:pt x="6400" y="5640"/>
                    <a:pt x="7150" y="5012"/>
                  </a:cubicBezTo>
                  <a:cubicBezTo>
                    <a:pt x="8236" y="4118"/>
                    <a:pt x="8220" y="3049"/>
                    <a:pt x="6975" y="2347"/>
                  </a:cubicBezTo>
                  <a:cubicBezTo>
                    <a:pt x="5794" y="1692"/>
                    <a:pt x="4501" y="1214"/>
                    <a:pt x="3240" y="719"/>
                  </a:cubicBezTo>
                  <a:cubicBezTo>
                    <a:pt x="2458" y="432"/>
                    <a:pt x="1644" y="256"/>
                    <a:pt x="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21"/>
            <p:cNvSpPr/>
            <p:nvPr/>
          </p:nvSpPr>
          <p:spPr>
            <a:xfrm>
              <a:off x="3499438" y="4151746"/>
              <a:ext cx="300636" cy="293462"/>
            </a:xfrm>
            <a:custGeom>
              <a:rect b="b" l="l" r="r" t="t"/>
              <a:pathLst>
                <a:path extrusionOk="0" h="5679" w="5794">
                  <a:moveTo>
                    <a:pt x="2880" y="0"/>
                  </a:moveTo>
                  <a:cubicBezTo>
                    <a:pt x="2423" y="0"/>
                    <a:pt x="1925" y="129"/>
                    <a:pt x="1549" y="322"/>
                  </a:cubicBezTo>
                  <a:cubicBezTo>
                    <a:pt x="448" y="881"/>
                    <a:pt x="224" y="1998"/>
                    <a:pt x="256" y="3163"/>
                  </a:cubicBezTo>
                  <a:lnTo>
                    <a:pt x="1" y="3306"/>
                  </a:lnTo>
                  <a:cubicBezTo>
                    <a:pt x="336" y="3881"/>
                    <a:pt x="543" y="4663"/>
                    <a:pt x="1054" y="4998"/>
                  </a:cubicBezTo>
                  <a:cubicBezTo>
                    <a:pt x="1661" y="5397"/>
                    <a:pt x="2506" y="5461"/>
                    <a:pt x="3256" y="5621"/>
                  </a:cubicBezTo>
                  <a:cubicBezTo>
                    <a:pt x="3429" y="5659"/>
                    <a:pt x="3594" y="5679"/>
                    <a:pt x="3749" y="5679"/>
                  </a:cubicBezTo>
                  <a:cubicBezTo>
                    <a:pt x="4313" y="5679"/>
                    <a:pt x="4763" y="5416"/>
                    <a:pt x="5076" y="4791"/>
                  </a:cubicBezTo>
                  <a:cubicBezTo>
                    <a:pt x="5794" y="3338"/>
                    <a:pt x="5012" y="705"/>
                    <a:pt x="3496" y="99"/>
                  </a:cubicBezTo>
                  <a:cubicBezTo>
                    <a:pt x="3313" y="31"/>
                    <a:pt x="3101" y="0"/>
                    <a:pt x="28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21"/>
            <p:cNvSpPr/>
            <p:nvPr/>
          </p:nvSpPr>
          <p:spPr>
            <a:xfrm>
              <a:off x="4171016" y="4774518"/>
              <a:ext cx="332962" cy="316096"/>
            </a:xfrm>
            <a:custGeom>
              <a:rect b="b" l="l" r="r" t="t"/>
              <a:pathLst>
                <a:path extrusionOk="0" h="6117" w="6417">
                  <a:moveTo>
                    <a:pt x="2203" y="0"/>
                  </a:moveTo>
                  <a:cubicBezTo>
                    <a:pt x="240" y="958"/>
                    <a:pt x="1" y="1325"/>
                    <a:pt x="240" y="3192"/>
                  </a:cubicBezTo>
                  <a:cubicBezTo>
                    <a:pt x="288" y="3431"/>
                    <a:pt x="320" y="3655"/>
                    <a:pt x="336" y="3894"/>
                  </a:cubicBezTo>
                  <a:cubicBezTo>
                    <a:pt x="347" y="5851"/>
                    <a:pt x="599" y="6116"/>
                    <a:pt x="1437" y="6116"/>
                  </a:cubicBezTo>
                  <a:cubicBezTo>
                    <a:pt x="1750" y="6116"/>
                    <a:pt x="2144" y="6079"/>
                    <a:pt x="2637" y="6079"/>
                  </a:cubicBezTo>
                  <a:cubicBezTo>
                    <a:pt x="2688" y="6079"/>
                    <a:pt x="2740" y="6080"/>
                    <a:pt x="2794" y="6081"/>
                  </a:cubicBezTo>
                  <a:cubicBezTo>
                    <a:pt x="2806" y="6081"/>
                    <a:pt x="2818" y="6081"/>
                    <a:pt x="2830" y="6081"/>
                  </a:cubicBezTo>
                  <a:cubicBezTo>
                    <a:pt x="4451" y="6081"/>
                    <a:pt x="6400" y="3992"/>
                    <a:pt x="6416" y="2123"/>
                  </a:cubicBezTo>
                  <a:lnTo>
                    <a:pt x="6416" y="2123"/>
                  </a:lnTo>
                  <a:cubicBezTo>
                    <a:pt x="6257" y="2250"/>
                    <a:pt x="6081" y="2394"/>
                    <a:pt x="5938" y="2538"/>
                  </a:cubicBezTo>
                  <a:cubicBezTo>
                    <a:pt x="5628" y="2923"/>
                    <a:pt x="5300" y="3123"/>
                    <a:pt x="4974" y="3123"/>
                  </a:cubicBezTo>
                  <a:cubicBezTo>
                    <a:pt x="4678" y="3123"/>
                    <a:pt x="4383" y="2959"/>
                    <a:pt x="4102" y="2617"/>
                  </a:cubicBezTo>
                  <a:cubicBezTo>
                    <a:pt x="3416" y="1788"/>
                    <a:pt x="2841" y="878"/>
                    <a:pt x="22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21"/>
            <p:cNvSpPr/>
            <p:nvPr/>
          </p:nvSpPr>
          <p:spPr>
            <a:xfrm>
              <a:off x="3064726" y="3270450"/>
              <a:ext cx="245168" cy="458409"/>
            </a:xfrm>
            <a:custGeom>
              <a:rect b="b" l="l" r="r" t="t"/>
              <a:pathLst>
                <a:path extrusionOk="0" h="8871" w="4725">
                  <a:moveTo>
                    <a:pt x="2266" y="0"/>
                  </a:moveTo>
                  <a:cubicBezTo>
                    <a:pt x="1183" y="0"/>
                    <a:pt x="15" y="1237"/>
                    <a:pt x="0" y="2487"/>
                  </a:cubicBezTo>
                  <a:cubicBezTo>
                    <a:pt x="64" y="2758"/>
                    <a:pt x="160" y="3014"/>
                    <a:pt x="271" y="3269"/>
                  </a:cubicBezTo>
                  <a:cubicBezTo>
                    <a:pt x="1022" y="4642"/>
                    <a:pt x="1788" y="6014"/>
                    <a:pt x="2586" y="7355"/>
                  </a:cubicBezTo>
                  <a:cubicBezTo>
                    <a:pt x="2809" y="7754"/>
                    <a:pt x="3112" y="8121"/>
                    <a:pt x="3463" y="8424"/>
                  </a:cubicBezTo>
                  <a:cubicBezTo>
                    <a:pt x="3751" y="8663"/>
                    <a:pt x="4150" y="8727"/>
                    <a:pt x="4501" y="8871"/>
                  </a:cubicBezTo>
                  <a:cubicBezTo>
                    <a:pt x="4564" y="8488"/>
                    <a:pt x="4724" y="8073"/>
                    <a:pt x="4660" y="7690"/>
                  </a:cubicBezTo>
                  <a:cubicBezTo>
                    <a:pt x="4485" y="6621"/>
                    <a:pt x="4197" y="5551"/>
                    <a:pt x="3974" y="4482"/>
                  </a:cubicBezTo>
                  <a:cubicBezTo>
                    <a:pt x="3735" y="3269"/>
                    <a:pt x="3559" y="2040"/>
                    <a:pt x="3256" y="843"/>
                  </a:cubicBezTo>
                  <a:cubicBezTo>
                    <a:pt x="3176" y="508"/>
                    <a:pt x="2761" y="45"/>
                    <a:pt x="2458" y="13"/>
                  </a:cubicBezTo>
                  <a:cubicBezTo>
                    <a:pt x="2395" y="5"/>
                    <a:pt x="2331" y="0"/>
                    <a:pt x="22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21"/>
            <p:cNvSpPr/>
            <p:nvPr/>
          </p:nvSpPr>
          <p:spPr>
            <a:xfrm>
              <a:off x="3342116" y="3572793"/>
              <a:ext cx="305617" cy="332839"/>
            </a:xfrm>
            <a:custGeom>
              <a:rect b="b" l="l" r="r" t="t"/>
              <a:pathLst>
                <a:path extrusionOk="0" h="6441" w="5890">
                  <a:moveTo>
                    <a:pt x="4246" y="0"/>
                  </a:moveTo>
                  <a:cubicBezTo>
                    <a:pt x="3747" y="0"/>
                    <a:pt x="3217" y="222"/>
                    <a:pt x="2730" y="642"/>
                  </a:cubicBezTo>
                  <a:cubicBezTo>
                    <a:pt x="1469" y="1711"/>
                    <a:pt x="527" y="3100"/>
                    <a:pt x="0" y="4664"/>
                  </a:cubicBezTo>
                  <a:cubicBezTo>
                    <a:pt x="352" y="5222"/>
                    <a:pt x="639" y="6020"/>
                    <a:pt x="1213" y="6371"/>
                  </a:cubicBezTo>
                  <a:cubicBezTo>
                    <a:pt x="1295" y="6419"/>
                    <a:pt x="1412" y="6441"/>
                    <a:pt x="1547" y="6441"/>
                  </a:cubicBezTo>
                  <a:cubicBezTo>
                    <a:pt x="1994" y="6441"/>
                    <a:pt x="2640" y="6206"/>
                    <a:pt x="2873" y="5924"/>
                  </a:cubicBezTo>
                  <a:cubicBezTo>
                    <a:pt x="3926" y="4520"/>
                    <a:pt x="4884" y="3052"/>
                    <a:pt x="5762" y="1552"/>
                  </a:cubicBezTo>
                  <a:cubicBezTo>
                    <a:pt x="5889" y="1344"/>
                    <a:pt x="5650" y="770"/>
                    <a:pt x="5427" y="514"/>
                  </a:cubicBezTo>
                  <a:cubicBezTo>
                    <a:pt x="5086" y="166"/>
                    <a:pt x="4677" y="0"/>
                    <a:pt x="424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21"/>
            <p:cNvSpPr/>
            <p:nvPr/>
          </p:nvSpPr>
          <p:spPr>
            <a:xfrm>
              <a:off x="775041" y="122486"/>
              <a:ext cx="455520" cy="219412"/>
            </a:xfrm>
            <a:custGeom>
              <a:rect b="b" l="l" r="r" t="t"/>
              <a:pathLst>
                <a:path extrusionOk="0" h="4246" w="8779">
                  <a:moveTo>
                    <a:pt x="2561" y="1"/>
                  </a:moveTo>
                  <a:cubicBezTo>
                    <a:pt x="1492" y="1"/>
                    <a:pt x="506" y="620"/>
                    <a:pt x="65" y="1597"/>
                  </a:cubicBezTo>
                  <a:cubicBezTo>
                    <a:pt x="1" y="1773"/>
                    <a:pt x="17" y="1980"/>
                    <a:pt x="113" y="2140"/>
                  </a:cubicBezTo>
                  <a:cubicBezTo>
                    <a:pt x="639" y="2698"/>
                    <a:pt x="1166" y="3129"/>
                    <a:pt x="2076" y="3129"/>
                  </a:cubicBezTo>
                  <a:cubicBezTo>
                    <a:pt x="2130" y="3129"/>
                    <a:pt x="2184" y="3129"/>
                    <a:pt x="2240" y="3129"/>
                  </a:cubicBezTo>
                  <a:cubicBezTo>
                    <a:pt x="3265" y="3129"/>
                    <a:pt x="4506" y="3144"/>
                    <a:pt x="5188" y="3704"/>
                  </a:cubicBezTo>
                  <a:cubicBezTo>
                    <a:pt x="5670" y="4096"/>
                    <a:pt x="6089" y="4246"/>
                    <a:pt x="6486" y="4246"/>
                  </a:cubicBezTo>
                  <a:cubicBezTo>
                    <a:pt x="6928" y="4246"/>
                    <a:pt x="7343" y="4059"/>
                    <a:pt x="7789" y="3815"/>
                  </a:cubicBezTo>
                  <a:cubicBezTo>
                    <a:pt x="8172" y="3592"/>
                    <a:pt x="8443" y="3161"/>
                    <a:pt x="8778" y="2826"/>
                  </a:cubicBezTo>
                  <a:cubicBezTo>
                    <a:pt x="8364" y="2427"/>
                    <a:pt x="7996" y="1932"/>
                    <a:pt x="7518" y="1645"/>
                  </a:cubicBezTo>
                  <a:cubicBezTo>
                    <a:pt x="6895" y="1326"/>
                    <a:pt x="6241" y="1070"/>
                    <a:pt x="5571" y="895"/>
                  </a:cubicBezTo>
                  <a:cubicBezTo>
                    <a:pt x="4565" y="560"/>
                    <a:pt x="3544" y="288"/>
                    <a:pt x="2602" y="1"/>
                  </a:cubicBezTo>
                  <a:cubicBezTo>
                    <a:pt x="2589" y="1"/>
                    <a:pt x="2575" y="1"/>
                    <a:pt x="25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21"/>
            <p:cNvSpPr/>
            <p:nvPr/>
          </p:nvSpPr>
          <p:spPr>
            <a:xfrm>
              <a:off x="4214913" y="3586125"/>
              <a:ext cx="380128" cy="303901"/>
            </a:xfrm>
            <a:custGeom>
              <a:rect b="b" l="l" r="r" t="t"/>
              <a:pathLst>
                <a:path extrusionOk="0" h="5881" w="7326">
                  <a:moveTo>
                    <a:pt x="7326" y="1"/>
                  </a:moveTo>
                  <a:cubicBezTo>
                    <a:pt x="6943" y="81"/>
                    <a:pt x="6512" y="65"/>
                    <a:pt x="6209" y="256"/>
                  </a:cubicBezTo>
                  <a:cubicBezTo>
                    <a:pt x="4613" y="1294"/>
                    <a:pt x="3049" y="2379"/>
                    <a:pt x="1469" y="3448"/>
                  </a:cubicBezTo>
                  <a:cubicBezTo>
                    <a:pt x="1166" y="3656"/>
                    <a:pt x="846" y="3815"/>
                    <a:pt x="543" y="4023"/>
                  </a:cubicBezTo>
                  <a:cubicBezTo>
                    <a:pt x="352" y="4182"/>
                    <a:pt x="176" y="4358"/>
                    <a:pt x="1" y="4533"/>
                  </a:cubicBezTo>
                  <a:cubicBezTo>
                    <a:pt x="256" y="4837"/>
                    <a:pt x="415" y="5124"/>
                    <a:pt x="671" y="5331"/>
                  </a:cubicBezTo>
                  <a:cubicBezTo>
                    <a:pt x="1137" y="5706"/>
                    <a:pt x="1616" y="5881"/>
                    <a:pt x="2115" y="5881"/>
                  </a:cubicBezTo>
                  <a:cubicBezTo>
                    <a:pt x="2573" y="5881"/>
                    <a:pt x="3047" y="5734"/>
                    <a:pt x="3543" y="5459"/>
                  </a:cubicBezTo>
                  <a:cubicBezTo>
                    <a:pt x="4246" y="5028"/>
                    <a:pt x="4996" y="4693"/>
                    <a:pt x="5778" y="4469"/>
                  </a:cubicBezTo>
                  <a:cubicBezTo>
                    <a:pt x="6576" y="4262"/>
                    <a:pt x="6895" y="3863"/>
                    <a:pt x="6959" y="3097"/>
                  </a:cubicBezTo>
                  <a:cubicBezTo>
                    <a:pt x="7007" y="2427"/>
                    <a:pt x="7198" y="1788"/>
                    <a:pt x="7294" y="1118"/>
                  </a:cubicBezTo>
                  <a:cubicBezTo>
                    <a:pt x="7326" y="751"/>
                    <a:pt x="7326" y="384"/>
                    <a:pt x="73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21"/>
            <p:cNvSpPr/>
            <p:nvPr/>
          </p:nvSpPr>
          <p:spPr>
            <a:xfrm>
              <a:off x="1119521" y="3927120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1565" y="1"/>
                  </a:moveTo>
                  <a:cubicBezTo>
                    <a:pt x="786" y="1"/>
                    <a:pt x="293" y="754"/>
                    <a:pt x="113" y="2259"/>
                  </a:cubicBezTo>
                  <a:cubicBezTo>
                    <a:pt x="81" y="2499"/>
                    <a:pt x="49" y="2722"/>
                    <a:pt x="1" y="2945"/>
                  </a:cubicBezTo>
                  <a:lnTo>
                    <a:pt x="161" y="2961"/>
                  </a:lnTo>
                  <a:lnTo>
                    <a:pt x="161" y="5148"/>
                  </a:lnTo>
                  <a:cubicBezTo>
                    <a:pt x="161" y="5260"/>
                    <a:pt x="161" y="5355"/>
                    <a:pt x="176" y="5451"/>
                  </a:cubicBezTo>
                  <a:cubicBezTo>
                    <a:pt x="318" y="6266"/>
                    <a:pt x="829" y="6704"/>
                    <a:pt x="1463" y="6704"/>
                  </a:cubicBezTo>
                  <a:cubicBezTo>
                    <a:pt x="1760" y="6704"/>
                    <a:pt x="2085" y="6607"/>
                    <a:pt x="2411" y="6409"/>
                  </a:cubicBezTo>
                  <a:cubicBezTo>
                    <a:pt x="3592" y="5690"/>
                    <a:pt x="3767" y="4446"/>
                    <a:pt x="4071" y="3344"/>
                  </a:cubicBezTo>
                  <a:cubicBezTo>
                    <a:pt x="4390" y="2227"/>
                    <a:pt x="2842" y="121"/>
                    <a:pt x="1709" y="9"/>
                  </a:cubicBezTo>
                  <a:cubicBezTo>
                    <a:pt x="1660" y="4"/>
                    <a:pt x="1612" y="1"/>
                    <a:pt x="15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21"/>
            <p:cNvSpPr/>
            <p:nvPr/>
          </p:nvSpPr>
          <p:spPr>
            <a:xfrm>
              <a:off x="2090905" y="3016784"/>
              <a:ext cx="274122" cy="309637"/>
            </a:xfrm>
            <a:custGeom>
              <a:rect b="b" l="l" r="r" t="t"/>
              <a:pathLst>
                <a:path extrusionOk="0" h="5992" w="5283">
                  <a:moveTo>
                    <a:pt x="2783" y="1"/>
                  </a:moveTo>
                  <a:cubicBezTo>
                    <a:pt x="1712" y="1"/>
                    <a:pt x="576" y="1001"/>
                    <a:pt x="479" y="2098"/>
                  </a:cubicBezTo>
                  <a:cubicBezTo>
                    <a:pt x="431" y="2624"/>
                    <a:pt x="335" y="3151"/>
                    <a:pt x="224" y="3662"/>
                  </a:cubicBezTo>
                  <a:cubicBezTo>
                    <a:pt x="0" y="4651"/>
                    <a:pt x="128" y="4827"/>
                    <a:pt x="1133" y="4875"/>
                  </a:cubicBezTo>
                  <a:cubicBezTo>
                    <a:pt x="1357" y="4891"/>
                    <a:pt x="1564" y="4954"/>
                    <a:pt x="1772" y="5066"/>
                  </a:cubicBezTo>
                  <a:cubicBezTo>
                    <a:pt x="2346" y="5353"/>
                    <a:pt x="2905" y="5688"/>
                    <a:pt x="3479" y="5992"/>
                  </a:cubicBezTo>
                  <a:cubicBezTo>
                    <a:pt x="5187" y="5768"/>
                    <a:pt x="5283" y="5641"/>
                    <a:pt x="4852" y="4093"/>
                  </a:cubicBezTo>
                  <a:cubicBezTo>
                    <a:pt x="4548" y="3039"/>
                    <a:pt x="4325" y="1954"/>
                    <a:pt x="3990" y="917"/>
                  </a:cubicBezTo>
                  <a:cubicBezTo>
                    <a:pt x="3878" y="582"/>
                    <a:pt x="3559" y="167"/>
                    <a:pt x="3256" y="71"/>
                  </a:cubicBezTo>
                  <a:cubicBezTo>
                    <a:pt x="3102" y="23"/>
                    <a:pt x="2943" y="1"/>
                    <a:pt x="27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21"/>
            <p:cNvSpPr/>
            <p:nvPr/>
          </p:nvSpPr>
          <p:spPr>
            <a:xfrm>
              <a:off x="4656267" y="3063652"/>
              <a:ext cx="347024" cy="360898"/>
            </a:xfrm>
            <a:custGeom>
              <a:rect b="b" l="l" r="r" t="t"/>
              <a:pathLst>
                <a:path extrusionOk="0" h="6984" w="6688">
                  <a:moveTo>
                    <a:pt x="5294" y="1"/>
                  </a:moveTo>
                  <a:cubicBezTo>
                    <a:pt x="5115" y="1"/>
                    <a:pt x="4905" y="21"/>
                    <a:pt x="4661" y="58"/>
                  </a:cubicBezTo>
                  <a:lnTo>
                    <a:pt x="4677" y="58"/>
                  </a:lnTo>
                  <a:cubicBezTo>
                    <a:pt x="4533" y="377"/>
                    <a:pt x="4390" y="696"/>
                    <a:pt x="4214" y="999"/>
                  </a:cubicBezTo>
                  <a:cubicBezTo>
                    <a:pt x="3927" y="1478"/>
                    <a:pt x="3480" y="1893"/>
                    <a:pt x="3272" y="2404"/>
                  </a:cubicBezTo>
                  <a:cubicBezTo>
                    <a:pt x="2889" y="3441"/>
                    <a:pt x="2139" y="4095"/>
                    <a:pt x="1198" y="4590"/>
                  </a:cubicBezTo>
                  <a:cubicBezTo>
                    <a:pt x="815" y="4797"/>
                    <a:pt x="288" y="5005"/>
                    <a:pt x="176" y="5340"/>
                  </a:cubicBezTo>
                  <a:cubicBezTo>
                    <a:pt x="1" y="5835"/>
                    <a:pt x="144" y="6425"/>
                    <a:pt x="160" y="6984"/>
                  </a:cubicBezTo>
                  <a:cubicBezTo>
                    <a:pt x="591" y="6904"/>
                    <a:pt x="1070" y="6904"/>
                    <a:pt x="1469" y="6729"/>
                  </a:cubicBezTo>
                  <a:cubicBezTo>
                    <a:pt x="2123" y="6441"/>
                    <a:pt x="2698" y="5851"/>
                    <a:pt x="3368" y="5707"/>
                  </a:cubicBezTo>
                  <a:cubicBezTo>
                    <a:pt x="5363" y="5292"/>
                    <a:pt x="6688" y="3393"/>
                    <a:pt x="6416" y="1382"/>
                  </a:cubicBezTo>
                  <a:cubicBezTo>
                    <a:pt x="6287" y="363"/>
                    <a:pt x="6054" y="1"/>
                    <a:pt x="52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21"/>
            <p:cNvSpPr/>
            <p:nvPr/>
          </p:nvSpPr>
          <p:spPr>
            <a:xfrm>
              <a:off x="2948758" y="3732413"/>
              <a:ext cx="327151" cy="301575"/>
            </a:xfrm>
            <a:custGeom>
              <a:rect b="b" l="l" r="r" t="t"/>
              <a:pathLst>
                <a:path extrusionOk="0" h="5836" w="6305">
                  <a:moveTo>
                    <a:pt x="4001" y="0"/>
                  </a:moveTo>
                  <a:cubicBezTo>
                    <a:pt x="3700" y="0"/>
                    <a:pt x="3263" y="155"/>
                    <a:pt x="3049" y="346"/>
                  </a:cubicBezTo>
                  <a:cubicBezTo>
                    <a:pt x="2187" y="1176"/>
                    <a:pt x="1357" y="2037"/>
                    <a:pt x="575" y="2963"/>
                  </a:cubicBezTo>
                  <a:cubicBezTo>
                    <a:pt x="288" y="3282"/>
                    <a:pt x="144" y="3745"/>
                    <a:pt x="1" y="4032"/>
                  </a:cubicBezTo>
                  <a:cubicBezTo>
                    <a:pt x="129" y="5836"/>
                    <a:pt x="1724" y="4926"/>
                    <a:pt x="2443" y="5564"/>
                  </a:cubicBezTo>
                  <a:cubicBezTo>
                    <a:pt x="2495" y="5613"/>
                    <a:pt x="2573" y="5632"/>
                    <a:pt x="2668" y="5632"/>
                  </a:cubicBezTo>
                  <a:cubicBezTo>
                    <a:pt x="2946" y="5632"/>
                    <a:pt x="3366" y="5468"/>
                    <a:pt x="3687" y="5421"/>
                  </a:cubicBezTo>
                  <a:cubicBezTo>
                    <a:pt x="3719" y="5405"/>
                    <a:pt x="3735" y="5373"/>
                    <a:pt x="3751" y="5341"/>
                  </a:cubicBezTo>
                  <a:cubicBezTo>
                    <a:pt x="4852" y="4352"/>
                    <a:pt x="6305" y="3474"/>
                    <a:pt x="5124" y="1638"/>
                  </a:cubicBezTo>
                  <a:cubicBezTo>
                    <a:pt x="5092" y="1575"/>
                    <a:pt x="5156" y="1479"/>
                    <a:pt x="5124" y="1431"/>
                  </a:cubicBezTo>
                  <a:cubicBezTo>
                    <a:pt x="4837" y="952"/>
                    <a:pt x="4645" y="378"/>
                    <a:pt x="4246" y="58"/>
                  </a:cubicBezTo>
                  <a:cubicBezTo>
                    <a:pt x="4189" y="18"/>
                    <a:pt x="4103" y="0"/>
                    <a:pt x="40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21"/>
            <p:cNvSpPr/>
            <p:nvPr/>
          </p:nvSpPr>
          <p:spPr>
            <a:xfrm>
              <a:off x="5178824" y="4125444"/>
              <a:ext cx="376755" cy="195383"/>
            </a:xfrm>
            <a:custGeom>
              <a:rect b="b" l="l" r="r" t="t"/>
              <a:pathLst>
                <a:path extrusionOk="0" h="3781" w="7261">
                  <a:moveTo>
                    <a:pt x="4937" y="1"/>
                  </a:moveTo>
                  <a:cubicBezTo>
                    <a:pt x="4919" y="1"/>
                    <a:pt x="4902" y="1"/>
                    <a:pt x="4884" y="1"/>
                  </a:cubicBezTo>
                  <a:cubicBezTo>
                    <a:pt x="3703" y="113"/>
                    <a:pt x="2330" y="225"/>
                    <a:pt x="1181" y="1390"/>
                  </a:cubicBezTo>
                  <a:cubicBezTo>
                    <a:pt x="144" y="2427"/>
                    <a:pt x="0" y="2571"/>
                    <a:pt x="1261" y="3369"/>
                  </a:cubicBezTo>
                  <a:cubicBezTo>
                    <a:pt x="1484" y="3496"/>
                    <a:pt x="1740" y="3592"/>
                    <a:pt x="1995" y="3640"/>
                  </a:cubicBezTo>
                  <a:cubicBezTo>
                    <a:pt x="2323" y="3739"/>
                    <a:pt x="2640" y="3780"/>
                    <a:pt x="2949" y="3780"/>
                  </a:cubicBezTo>
                  <a:cubicBezTo>
                    <a:pt x="4338" y="3780"/>
                    <a:pt x="5563" y="2938"/>
                    <a:pt x="6894" y="2650"/>
                  </a:cubicBezTo>
                  <a:cubicBezTo>
                    <a:pt x="7006" y="2618"/>
                    <a:pt x="7134" y="2331"/>
                    <a:pt x="7150" y="2172"/>
                  </a:cubicBezTo>
                  <a:cubicBezTo>
                    <a:pt x="7260" y="735"/>
                    <a:pt x="6590" y="1"/>
                    <a:pt x="49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21"/>
            <p:cNvSpPr/>
            <p:nvPr/>
          </p:nvSpPr>
          <p:spPr>
            <a:xfrm>
              <a:off x="5484389" y="2553839"/>
              <a:ext cx="192139" cy="255326"/>
            </a:xfrm>
            <a:custGeom>
              <a:rect b="b" l="l" r="r" t="t"/>
              <a:pathLst>
                <a:path extrusionOk="0" h="4941" w="3703">
                  <a:moveTo>
                    <a:pt x="600" y="0"/>
                  </a:moveTo>
                  <a:cubicBezTo>
                    <a:pt x="351" y="0"/>
                    <a:pt x="236" y="250"/>
                    <a:pt x="64" y="875"/>
                  </a:cubicBezTo>
                  <a:cubicBezTo>
                    <a:pt x="16" y="1066"/>
                    <a:pt x="0" y="1274"/>
                    <a:pt x="16" y="1465"/>
                  </a:cubicBezTo>
                  <a:cubicBezTo>
                    <a:pt x="16" y="2917"/>
                    <a:pt x="1197" y="3731"/>
                    <a:pt x="1819" y="4849"/>
                  </a:cubicBezTo>
                  <a:cubicBezTo>
                    <a:pt x="1843" y="4908"/>
                    <a:pt x="1981" y="4941"/>
                    <a:pt x="2103" y="4941"/>
                  </a:cubicBezTo>
                  <a:cubicBezTo>
                    <a:pt x="2145" y="4941"/>
                    <a:pt x="2185" y="4937"/>
                    <a:pt x="2218" y="4928"/>
                  </a:cubicBezTo>
                  <a:cubicBezTo>
                    <a:pt x="3304" y="4689"/>
                    <a:pt x="3703" y="4019"/>
                    <a:pt x="3320" y="2790"/>
                  </a:cubicBezTo>
                  <a:cubicBezTo>
                    <a:pt x="2968" y="1944"/>
                    <a:pt x="2601" y="970"/>
                    <a:pt x="1484" y="380"/>
                  </a:cubicBezTo>
                  <a:cubicBezTo>
                    <a:pt x="1056" y="145"/>
                    <a:pt x="789" y="0"/>
                    <a:pt x="6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21"/>
            <p:cNvSpPr/>
            <p:nvPr/>
          </p:nvSpPr>
          <p:spPr>
            <a:xfrm>
              <a:off x="852924" y="4082193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3079" y="1"/>
                  </a:moveTo>
                  <a:cubicBezTo>
                    <a:pt x="1910" y="1"/>
                    <a:pt x="228" y="1095"/>
                    <a:pt x="16" y="2115"/>
                  </a:cubicBezTo>
                  <a:cubicBezTo>
                    <a:pt x="0" y="2275"/>
                    <a:pt x="48" y="2434"/>
                    <a:pt x="128" y="2578"/>
                  </a:cubicBezTo>
                  <a:cubicBezTo>
                    <a:pt x="399" y="3264"/>
                    <a:pt x="654" y="3950"/>
                    <a:pt x="958" y="4605"/>
                  </a:cubicBezTo>
                  <a:cubicBezTo>
                    <a:pt x="1085" y="4892"/>
                    <a:pt x="1277" y="5259"/>
                    <a:pt x="1532" y="5371"/>
                  </a:cubicBezTo>
                  <a:cubicBezTo>
                    <a:pt x="1843" y="5523"/>
                    <a:pt x="2162" y="5592"/>
                    <a:pt x="2472" y="5592"/>
                  </a:cubicBezTo>
                  <a:cubicBezTo>
                    <a:pt x="3629" y="5592"/>
                    <a:pt x="4660" y="4624"/>
                    <a:pt x="4660" y="3328"/>
                  </a:cubicBezTo>
                  <a:cubicBezTo>
                    <a:pt x="4421" y="2338"/>
                    <a:pt x="4213" y="1349"/>
                    <a:pt x="3958" y="391"/>
                  </a:cubicBezTo>
                  <a:cubicBezTo>
                    <a:pt x="3910" y="248"/>
                    <a:pt x="3671" y="104"/>
                    <a:pt x="3495" y="56"/>
                  </a:cubicBezTo>
                  <a:cubicBezTo>
                    <a:pt x="3367" y="18"/>
                    <a:pt x="3227" y="1"/>
                    <a:pt x="30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21"/>
            <p:cNvSpPr/>
            <p:nvPr/>
          </p:nvSpPr>
          <p:spPr>
            <a:xfrm>
              <a:off x="1540224" y="3095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2517" y="1"/>
                  </a:moveTo>
                  <a:cubicBezTo>
                    <a:pt x="2101" y="1"/>
                    <a:pt x="1869" y="343"/>
                    <a:pt x="1580" y="814"/>
                  </a:cubicBezTo>
                  <a:cubicBezTo>
                    <a:pt x="1309" y="1261"/>
                    <a:pt x="1038" y="1740"/>
                    <a:pt x="655" y="2091"/>
                  </a:cubicBezTo>
                  <a:cubicBezTo>
                    <a:pt x="48" y="2617"/>
                    <a:pt x="0" y="3032"/>
                    <a:pt x="702" y="3479"/>
                  </a:cubicBezTo>
                  <a:cubicBezTo>
                    <a:pt x="862" y="3591"/>
                    <a:pt x="990" y="3767"/>
                    <a:pt x="1149" y="3878"/>
                  </a:cubicBezTo>
                  <a:cubicBezTo>
                    <a:pt x="1883" y="4373"/>
                    <a:pt x="2618" y="4852"/>
                    <a:pt x="3240" y="5267"/>
                  </a:cubicBezTo>
                  <a:cubicBezTo>
                    <a:pt x="5331" y="4820"/>
                    <a:pt x="6320" y="4405"/>
                    <a:pt x="5203" y="2266"/>
                  </a:cubicBezTo>
                  <a:cubicBezTo>
                    <a:pt x="4772" y="1421"/>
                    <a:pt x="4118" y="734"/>
                    <a:pt x="3288" y="271"/>
                  </a:cubicBezTo>
                  <a:cubicBezTo>
                    <a:pt x="2968" y="83"/>
                    <a:pt x="2720" y="1"/>
                    <a:pt x="25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21"/>
            <p:cNvSpPr/>
            <p:nvPr/>
          </p:nvSpPr>
          <p:spPr>
            <a:xfrm>
              <a:off x="1230768" y="4803765"/>
              <a:ext cx="336594" cy="216725"/>
            </a:xfrm>
            <a:custGeom>
              <a:rect b="b" l="l" r="r" t="t"/>
              <a:pathLst>
                <a:path extrusionOk="0" h="4194" w="6487">
                  <a:moveTo>
                    <a:pt x="5687" y="1"/>
                  </a:moveTo>
                  <a:cubicBezTo>
                    <a:pt x="5588" y="1"/>
                    <a:pt x="5473" y="18"/>
                    <a:pt x="5342" y="56"/>
                  </a:cubicBezTo>
                  <a:cubicBezTo>
                    <a:pt x="3842" y="503"/>
                    <a:pt x="2341" y="902"/>
                    <a:pt x="857" y="1349"/>
                  </a:cubicBezTo>
                  <a:cubicBezTo>
                    <a:pt x="602" y="1413"/>
                    <a:pt x="394" y="1573"/>
                    <a:pt x="283" y="1796"/>
                  </a:cubicBezTo>
                  <a:cubicBezTo>
                    <a:pt x="1" y="2516"/>
                    <a:pt x="1163" y="3713"/>
                    <a:pt x="1945" y="3713"/>
                  </a:cubicBezTo>
                  <a:cubicBezTo>
                    <a:pt x="1960" y="3713"/>
                    <a:pt x="1976" y="3712"/>
                    <a:pt x="1990" y="3711"/>
                  </a:cubicBezTo>
                  <a:cubicBezTo>
                    <a:pt x="2091" y="3705"/>
                    <a:pt x="2191" y="3702"/>
                    <a:pt x="2292" y="3702"/>
                  </a:cubicBezTo>
                  <a:cubicBezTo>
                    <a:pt x="2929" y="3702"/>
                    <a:pt x="3575" y="3820"/>
                    <a:pt x="4209" y="3903"/>
                  </a:cubicBezTo>
                  <a:cubicBezTo>
                    <a:pt x="4560" y="3982"/>
                    <a:pt x="4911" y="4078"/>
                    <a:pt x="5246" y="4190"/>
                  </a:cubicBezTo>
                  <a:cubicBezTo>
                    <a:pt x="5296" y="4193"/>
                    <a:pt x="5345" y="4194"/>
                    <a:pt x="5392" y="4194"/>
                  </a:cubicBezTo>
                  <a:cubicBezTo>
                    <a:pt x="6192" y="4194"/>
                    <a:pt x="6486" y="3806"/>
                    <a:pt x="6411" y="2977"/>
                  </a:cubicBezTo>
                  <a:cubicBezTo>
                    <a:pt x="6347" y="2291"/>
                    <a:pt x="6395" y="1589"/>
                    <a:pt x="6347" y="902"/>
                  </a:cubicBezTo>
                  <a:cubicBezTo>
                    <a:pt x="6308" y="413"/>
                    <a:pt x="6169" y="1"/>
                    <a:pt x="5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21"/>
            <p:cNvSpPr/>
            <p:nvPr/>
          </p:nvSpPr>
          <p:spPr>
            <a:xfrm>
              <a:off x="339499" y="4591489"/>
              <a:ext cx="298146" cy="261217"/>
            </a:xfrm>
            <a:custGeom>
              <a:rect b="b" l="l" r="r" t="t"/>
              <a:pathLst>
                <a:path extrusionOk="0" h="5055" w="5746">
                  <a:moveTo>
                    <a:pt x="4237" y="1"/>
                  </a:moveTo>
                  <a:cubicBezTo>
                    <a:pt x="4029" y="1"/>
                    <a:pt x="3158" y="501"/>
                    <a:pt x="2634" y="749"/>
                  </a:cubicBezTo>
                  <a:cubicBezTo>
                    <a:pt x="2474" y="797"/>
                    <a:pt x="2330" y="877"/>
                    <a:pt x="2187" y="973"/>
                  </a:cubicBezTo>
                  <a:cubicBezTo>
                    <a:pt x="1341" y="1803"/>
                    <a:pt x="0" y="2281"/>
                    <a:pt x="32" y="3750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45" y="5024"/>
                    <a:pt x="695" y="5055"/>
                    <a:pt x="864" y="5055"/>
                  </a:cubicBezTo>
                  <a:cubicBezTo>
                    <a:pt x="1109" y="5055"/>
                    <a:pt x="1395" y="4990"/>
                    <a:pt x="1612" y="4915"/>
                  </a:cubicBezTo>
                  <a:cubicBezTo>
                    <a:pt x="2618" y="4579"/>
                    <a:pt x="3591" y="4180"/>
                    <a:pt x="4549" y="3718"/>
                  </a:cubicBezTo>
                  <a:cubicBezTo>
                    <a:pt x="4980" y="3526"/>
                    <a:pt x="5299" y="3111"/>
                    <a:pt x="5746" y="2728"/>
                  </a:cubicBezTo>
                  <a:cubicBezTo>
                    <a:pt x="5219" y="1659"/>
                    <a:pt x="4836" y="765"/>
                    <a:pt x="4277" y="15"/>
                  </a:cubicBezTo>
                  <a:cubicBezTo>
                    <a:pt x="4270" y="5"/>
                    <a:pt x="4257" y="1"/>
                    <a:pt x="4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21"/>
            <p:cNvSpPr/>
            <p:nvPr/>
          </p:nvSpPr>
          <p:spPr>
            <a:xfrm>
              <a:off x="2472640" y="3464898"/>
              <a:ext cx="233546" cy="367048"/>
            </a:xfrm>
            <a:custGeom>
              <a:rect b="b" l="l" r="r" t="t"/>
              <a:pathLst>
                <a:path extrusionOk="0" h="7103" w="4501">
                  <a:moveTo>
                    <a:pt x="2123" y="1"/>
                  </a:moveTo>
                  <a:cubicBezTo>
                    <a:pt x="1852" y="480"/>
                    <a:pt x="1644" y="879"/>
                    <a:pt x="1405" y="1262"/>
                  </a:cubicBezTo>
                  <a:cubicBezTo>
                    <a:pt x="1245" y="1533"/>
                    <a:pt x="1006" y="1772"/>
                    <a:pt x="830" y="2044"/>
                  </a:cubicBezTo>
                  <a:cubicBezTo>
                    <a:pt x="543" y="2443"/>
                    <a:pt x="0" y="2889"/>
                    <a:pt x="48" y="3241"/>
                  </a:cubicBezTo>
                  <a:cubicBezTo>
                    <a:pt x="112" y="3656"/>
                    <a:pt x="703" y="4007"/>
                    <a:pt x="1197" y="4533"/>
                  </a:cubicBezTo>
                  <a:cubicBezTo>
                    <a:pt x="974" y="5778"/>
                    <a:pt x="2586" y="5954"/>
                    <a:pt x="3368" y="7103"/>
                  </a:cubicBezTo>
                  <a:cubicBezTo>
                    <a:pt x="3400" y="6512"/>
                    <a:pt x="3416" y="6145"/>
                    <a:pt x="3447" y="5778"/>
                  </a:cubicBezTo>
                  <a:cubicBezTo>
                    <a:pt x="3463" y="5555"/>
                    <a:pt x="3384" y="5267"/>
                    <a:pt x="3511" y="5156"/>
                  </a:cubicBezTo>
                  <a:cubicBezTo>
                    <a:pt x="4501" y="4166"/>
                    <a:pt x="4166" y="2969"/>
                    <a:pt x="4198" y="1788"/>
                  </a:cubicBezTo>
                  <a:cubicBezTo>
                    <a:pt x="4211" y="817"/>
                    <a:pt x="3920" y="362"/>
                    <a:pt x="3134" y="362"/>
                  </a:cubicBezTo>
                  <a:cubicBezTo>
                    <a:pt x="3002" y="362"/>
                    <a:pt x="2857" y="375"/>
                    <a:pt x="2697" y="400"/>
                  </a:cubicBezTo>
                  <a:cubicBezTo>
                    <a:pt x="2693" y="400"/>
                    <a:pt x="2688" y="401"/>
                    <a:pt x="2684" y="401"/>
                  </a:cubicBezTo>
                  <a:cubicBezTo>
                    <a:pt x="2543" y="401"/>
                    <a:pt x="2370" y="171"/>
                    <a:pt x="21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21"/>
            <p:cNvSpPr/>
            <p:nvPr/>
          </p:nvSpPr>
          <p:spPr>
            <a:xfrm>
              <a:off x="6296737" y="3039365"/>
              <a:ext cx="233546" cy="367048"/>
            </a:xfrm>
            <a:custGeom>
              <a:rect b="b" l="l" r="r" t="t"/>
              <a:pathLst>
                <a:path extrusionOk="0" h="7103" w="4501">
                  <a:moveTo>
                    <a:pt x="2123" y="1"/>
                  </a:moveTo>
                  <a:cubicBezTo>
                    <a:pt x="1851" y="496"/>
                    <a:pt x="1644" y="895"/>
                    <a:pt x="1404" y="1278"/>
                  </a:cubicBezTo>
                  <a:cubicBezTo>
                    <a:pt x="1245" y="1549"/>
                    <a:pt x="1005" y="1788"/>
                    <a:pt x="830" y="2060"/>
                  </a:cubicBezTo>
                  <a:cubicBezTo>
                    <a:pt x="543" y="2459"/>
                    <a:pt x="0" y="2890"/>
                    <a:pt x="48" y="3257"/>
                  </a:cubicBezTo>
                  <a:cubicBezTo>
                    <a:pt x="112" y="3672"/>
                    <a:pt x="702" y="4007"/>
                    <a:pt x="1197" y="4533"/>
                  </a:cubicBezTo>
                  <a:cubicBezTo>
                    <a:pt x="974" y="5778"/>
                    <a:pt x="2585" y="5954"/>
                    <a:pt x="3367" y="7103"/>
                  </a:cubicBezTo>
                  <a:lnTo>
                    <a:pt x="3447" y="5778"/>
                  </a:lnTo>
                  <a:cubicBezTo>
                    <a:pt x="3463" y="5571"/>
                    <a:pt x="3383" y="5267"/>
                    <a:pt x="3511" y="5156"/>
                  </a:cubicBezTo>
                  <a:cubicBezTo>
                    <a:pt x="4501" y="4182"/>
                    <a:pt x="4165" y="2969"/>
                    <a:pt x="4197" y="1804"/>
                  </a:cubicBezTo>
                  <a:cubicBezTo>
                    <a:pt x="4211" y="830"/>
                    <a:pt x="3918" y="363"/>
                    <a:pt x="3125" y="363"/>
                  </a:cubicBezTo>
                  <a:cubicBezTo>
                    <a:pt x="2996" y="363"/>
                    <a:pt x="2854" y="375"/>
                    <a:pt x="2697" y="400"/>
                  </a:cubicBezTo>
                  <a:cubicBezTo>
                    <a:pt x="2688" y="402"/>
                    <a:pt x="2679" y="403"/>
                    <a:pt x="2670" y="403"/>
                  </a:cubicBezTo>
                  <a:cubicBezTo>
                    <a:pt x="2532" y="403"/>
                    <a:pt x="2362" y="181"/>
                    <a:pt x="21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21"/>
            <p:cNvSpPr/>
            <p:nvPr/>
          </p:nvSpPr>
          <p:spPr>
            <a:xfrm>
              <a:off x="2417380" y="4655565"/>
              <a:ext cx="289636" cy="238480"/>
            </a:xfrm>
            <a:custGeom>
              <a:rect b="b" l="l" r="r" t="t"/>
              <a:pathLst>
                <a:path extrusionOk="0" h="4615" w="5582">
                  <a:moveTo>
                    <a:pt x="2346" y="1"/>
                  </a:moveTo>
                  <a:cubicBezTo>
                    <a:pt x="1517" y="1"/>
                    <a:pt x="1" y="1874"/>
                    <a:pt x="188" y="2637"/>
                  </a:cubicBezTo>
                  <a:cubicBezTo>
                    <a:pt x="602" y="4329"/>
                    <a:pt x="922" y="4552"/>
                    <a:pt x="2725" y="4552"/>
                  </a:cubicBezTo>
                  <a:cubicBezTo>
                    <a:pt x="3014" y="4552"/>
                    <a:pt x="3341" y="4615"/>
                    <a:pt x="3635" y="4615"/>
                  </a:cubicBezTo>
                  <a:cubicBezTo>
                    <a:pt x="3811" y="4615"/>
                    <a:pt x="3976" y="4592"/>
                    <a:pt x="4114" y="4520"/>
                  </a:cubicBezTo>
                  <a:cubicBezTo>
                    <a:pt x="4672" y="4201"/>
                    <a:pt x="5135" y="3754"/>
                    <a:pt x="5470" y="3212"/>
                  </a:cubicBezTo>
                  <a:cubicBezTo>
                    <a:pt x="5582" y="3036"/>
                    <a:pt x="5135" y="2446"/>
                    <a:pt x="4848" y="2142"/>
                  </a:cubicBezTo>
                  <a:cubicBezTo>
                    <a:pt x="4289" y="1520"/>
                    <a:pt x="3667" y="977"/>
                    <a:pt x="3044" y="419"/>
                  </a:cubicBezTo>
                  <a:cubicBezTo>
                    <a:pt x="2853" y="243"/>
                    <a:pt x="2629" y="20"/>
                    <a:pt x="2406" y="4"/>
                  </a:cubicBezTo>
                  <a:cubicBezTo>
                    <a:pt x="2386" y="2"/>
                    <a:pt x="2367" y="1"/>
                    <a:pt x="23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21"/>
            <p:cNvSpPr/>
            <p:nvPr/>
          </p:nvSpPr>
          <p:spPr>
            <a:xfrm>
              <a:off x="540718" y="2908166"/>
              <a:ext cx="366897" cy="234346"/>
            </a:xfrm>
            <a:custGeom>
              <a:rect b="b" l="l" r="r" t="t"/>
              <a:pathLst>
                <a:path extrusionOk="0" h="4535" w="7071">
                  <a:moveTo>
                    <a:pt x="685" y="0"/>
                  </a:moveTo>
                  <a:cubicBezTo>
                    <a:pt x="557" y="0"/>
                    <a:pt x="428" y="5"/>
                    <a:pt x="303" y="5"/>
                  </a:cubicBezTo>
                  <a:cubicBezTo>
                    <a:pt x="255" y="5"/>
                    <a:pt x="207" y="4"/>
                    <a:pt x="160" y="2"/>
                  </a:cubicBezTo>
                  <a:lnTo>
                    <a:pt x="160" y="2"/>
                  </a:lnTo>
                  <a:cubicBezTo>
                    <a:pt x="160" y="417"/>
                    <a:pt x="0" y="928"/>
                    <a:pt x="192" y="1247"/>
                  </a:cubicBezTo>
                  <a:cubicBezTo>
                    <a:pt x="527" y="1838"/>
                    <a:pt x="1197" y="2237"/>
                    <a:pt x="1533" y="2843"/>
                  </a:cubicBezTo>
                  <a:cubicBezTo>
                    <a:pt x="2235" y="4056"/>
                    <a:pt x="3464" y="4120"/>
                    <a:pt x="4549" y="4535"/>
                  </a:cubicBezTo>
                  <a:cubicBezTo>
                    <a:pt x="4996" y="4375"/>
                    <a:pt x="5458" y="4232"/>
                    <a:pt x="5937" y="4136"/>
                  </a:cubicBezTo>
                  <a:cubicBezTo>
                    <a:pt x="7070" y="3944"/>
                    <a:pt x="6703" y="3083"/>
                    <a:pt x="6560" y="2508"/>
                  </a:cubicBezTo>
                  <a:cubicBezTo>
                    <a:pt x="6480" y="2221"/>
                    <a:pt x="5826" y="1949"/>
                    <a:pt x="5427" y="1949"/>
                  </a:cubicBezTo>
                  <a:cubicBezTo>
                    <a:pt x="4740" y="1949"/>
                    <a:pt x="4166" y="1918"/>
                    <a:pt x="3799" y="1247"/>
                  </a:cubicBezTo>
                  <a:cubicBezTo>
                    <a:pt x="3703" y="1120"/>
                    <a:pt x="3575" y="1024"/>
                    <a:pt x="3432" y="976"/>
                  </a:cubicBezTo>
                  <a:cubicBezTo>
                    <a:pt x="2713" y="657"/>
                    <a:pt x="2011" y="322"/>
                    <a:pt x="1277" y="82"/>
                  </a:cubicBezTo>
                  <a:cubicBezTo>
                    <a:pt x="1096" y="13"/>
                    <a:pt x="892" y="0"/>
                    <a:pt x="6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21"/>
            <p:cNvSpPr/>
            <p:nvPr/>
          </p:nvSpPr>
          <p:spPr>
            <a:xfrm>
              <a:off x="1729820" y="4218147"/>
              <a:ext cx="271683" cy="285504"/>
            </a:xfrm>
            <a:custGeom>
              <a:rect b="b" l="l" r="r" t="t"/>
              <a:pathLst>
                <a:path extrusionOk="0" h="5525" w="5236">
                  <a:moveTo>
                    <a:pt x="4276" y="0"/>
                  </a:moveTo>
                  <a:cubicBezTo>
                    <a:pt x="3953" y="0"/>
                    <a:pt x="3632" y="8"/>
                    <a:pt x="3304" y="27"/>
                  </a:cubicBezTo>
                  <a:cubicBezTo>
                    <a:pt x="2411" y="122"/>
                    <a:pt x="1645" y="441"/>
                    <a:pt x="1278" y="1383"/>
                  </a:cubicBezTo>
                  <a:cubicBezTo>
                    <a:pt x="1102" y="1862"/>
                    <a:pt x="942" y="2404"/>
                    <a:pt x="591" y="2756"/>
                  </a:cubicBezTo>
                  <a:cubicBezTo>
                    <a:pt x="1" y="3346"/>
                    <a:pt x="1" y="3793"/>
                    <a:pt x="591" y="4336"/>
                  </a:cubicBezTo>
                  <a:cubicBezTo>
                    <a:pt x="799" y="4511"/>
                    <a:pt x="879" y="4830"/>
                    <a:pt x="1086" y="4958"/>
                  </a:cubicBezTo>
                  <a:cubicBezTo>
                    <a:pt x="1462" y="5181"/>
                    <a:pt x="1934" y="5524"/>
                    <a:pt x="2282" y="5524"/>
                  </a:cubicBezTo>
                  <a:cubicBezTo>
                    <a:pt x="2333" y="5524"/>
                    <a:pt x="2382" y="5517"/>
                    <a:pt x="2427" y="5501"/>
                  </a:cubicBezTo>
                  <a:cubicBezTo>
                    <a:pt x="2778" y="5357"/>
                    <a:pt x="2953" y="4687"/>
                    <a:pt x="3161" y="4224"/>
                  </a:cubicBezTo>
                  <a:cubicBezTo>
                    <a:pt x="3225" y="4064"/>
                    <a:pt x="3145" y="3841"/>
                    <a:pt x="3145" y="3665"/>
                  </a:cubicBezTo>
                  <a:cubicBezTo>
                    <a:pt x="4214" y="3250"/>
                    <a:pt x="5235" y="1176"/>
                    <a:pt x="4964" y="11"/>
                  </a:cubicBezTo>
                  <a:cubicBezTo>
                    <a:pt x="4733" y="4"/>
                    <a:pt x="4504" y="0"/>
                    <a:pt x="42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21"/>
            <p:cNvSpPr/>
            <p:nvPr/>
          </p:nvSpPr>
          <p:spPr>
            <a:xfrm>
              <a:off x="924944" y="2908941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22" y="1"/>
                  </a:moveTo>
                  <a:cubicBezTo>
                    <a:pt x="2005" y="1"/>
                    <a:pt x="806" y="556"/>
                    <a:pt x="336" y="1344"/>
                  </a:cubicBezTo>
                  <a:cubicBezTo>
                    <a:pt x="208" y="1631"/>
                    <a:pt x="96" y="1918"/>
                    <a:pt x="1" y="2206"/>
                  </a:cubicBezTo>
                  <a:cubicBezTo>
                    <a:pt x="224" y="2541"/>
                    <a:pt x="399" y="3020"/>
                    <a:pt x="751" y="3275"/>
                  </a:cubicBezTo>
                  <a:cubicBezTo>
                    <a:pt x="1549" y="3850"/>
                    <a:pt x="2378" y="4376"/>
                    <a:pt x="3240" y="4855"/>
                  </a:cubicBezTo>
                  <a:cubicBezTo>
                    <a:pt x="3512" y="4999"/>
                    <a:pt x="3847" y="4999"/>
                    <a:pt x="4150" y="5062"/>
                  </a:cubicBezTo>
                  <a:cubicBezTo>
                    <a:pt x="4214" y="4695"/>
                    <a:pt x="4405" y="4280"/>
                    <a:pt x="4294" y="3977"/>
                  </a:cubicBezTo>
                  <a:cubicBezTo>
                    <a:pt x="4054" y="3243"/>
                    <a:pt x="4070" y="2653"/>
                    <a:pt x="4517" y="1998"/>
                  </a:cubicBezTo>
                  <a:cubicBezTo>
                    <a:pt x="5028" y="1248"/>
                    <a:pt x="4645" y="418"/>
                    <a:pt x="3751" y="115"/>
                  </a:cubicBezTo>
                  <a:cubicBezTo>
                    <a:pt x="3530" y="37"/>
                    <a:pt x="3282" y="1"/>
                    <a:pt x="30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21"/>
            <p:cNvSpPr/>
            <p:nvPr/>
          </p:nvSpPr>
          <p:spPr>
            <a:xfrm>
              <a:off x="2614396" y="4155363"/>
              <a:ext cx="257414" cy="218430"/>
            </a:xfrm>
            <a:custGeom>
              <a:rect b="b" l="l" r="r" t="t"/>
              <a:pathLst>
                <a:path extrusionOk="0" h="4227" w="4961">
                  <a:moveTo>
                    <a:pt x="3095" y="1"/>
                  </a:moveTo>
                  <a:cubicBezTo>
                    <a:pt x="2812" y="1"/>
                    <a:pt x="2500" y="101"/>
                    <a:pt x="2152" y="348"/>
                  </a:cubicBezTo>
                  <a:cubicBezTo>
                    <a:pt x="1865" y="555"/>
                    <a:pt x="1354" y="412"/>
                    <a:pt x="987" y="539"/>
                  </a:cubicBezTo>
                  <a:cubicBezTo>
                    <a:pt x="684" y="635"/>
                    <a:pt x="237" y="874"/>
                    <a:pt x="205" y="1114"/>
                  </a:cubicBezTo>
                  <a:cubicBezTo>
                    <a:pt x="0" y="2670"/>
                    <a:pt x="679" y="4227"/>
                    <a:pt x="2423" y="4227"/>
                  </a:cubicBezTo>
                  <a:cubicBezTo>
                    <a:pt x="2450" y="4227"/>
                    <a:pt x="2476" y="4227"/>
                    <a:pt x="2503" y="4226"/>
                  </a:cubicBezTo>
                  <a:cubicBezTo>
                    <a:pt x="2528" y="4226"/>
                    <a:pt x="2552" y="4226"/>
                    <a:pt x="2577" y="4226"/>
                  </a:cubicBezTo>
                  <a:cubicBezTo>
                    <a:pt x="3740" y="4226"/>
                    <a:pt x="4316" y="3848"/>
                    <a:pt x="4785" y="2550"/>
                  </a:cubicBezTo>
                  <a:cubicBezTo>
                    <a:pt x="4961" y="2103"/>
                    <a:pt x="4945" y="1337"/>
                    <a:pt x="4673" y="1018"/>
                  </a:cubicBezTo>
                  <a:cubicBezTo>
                    <a:pt x="4240" y="529"/>
                    <a:pt x="3744" y="1"/>
                    <a:pt x="309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21"/>
            <p:cNvSpPr/>
            <p:nvPr/>
          </p:nvSpPr>
          <p:spPr>
            <a:xfrm>
              <a:off x="1554286" y="3384391"/>
              <a:ext cx="179738" cy="350460"/>
            </a:xfrm>
            <a:custGeom>
              <a:rect b="b" l="l" r="r" t="t"/>
              <a:pathLst>
                <a:path extrusionOk="0" h="6782" w="3464">
                  <a:moveTo>
                    <a:pt x="1574" y="0"/>
                  </a:moveTo>
                  <a:cubicBezTo>
                    <a:pt x="1165" y="0"/>
                    <a:pt x="803" y="183"/>
                    <a:pt x="575" y="729"/>
                  </a:cubicBezTo>
                  <a:cubicBezTo>
                    <a:pt x="256" y="1511"/>
                    <a:pt x="128" y="2373"/>
                    <a:pt x="16" y="2804"/>
                  </a:cubicBezTo>
                  <a:cubicBezTo>
                    <a:pt x="16" y="4112"/>
                    <a:pt x="1" y="5006"/>
                    <a:pt x="16" y="5900"/>
                  </a:cubicBezTo>
                  <a:cubicBezTo>
                    <a:pt x="16" y="6375"/>
                    <a:pt x="448" y="6782"/>
                    <a:pt x="865" y="6782"/>
                  </a:cubicBezTo>
                  <a:cubicBezTo>
                    <a:pt x="980" y="6782"/>
                    <a:pt x="1094" y="6751"/>
                    <a:pt x="1197" y="6682"/>
                  </a:cubicBezTo>
                  <a:cubicBezTo>
                    <a:pt x="1549" y="6442"/>
                    <a:pt x="1820" y="6091"/>
                    <a:pt x="1964" y="5692"/>
                  </a:cubicBezTo>
                  <a:cubicBezTo>
                    <a:pt x="2410" y="4511"/>
                    <a:pt x="2761" y="3298"/>
                    <a:pt x="3192" y="2101"/>
                  </a:cubicBezTo>
                  <a:cubicBezTo>
                    <a:pt x="3464" y="1351"/>
                    <a:pt x="3224" y="522"/>
                    <a:pt x="2538" y="234"/>
                  </a:cubicBezTo>
                  <a:cubicBezTo>
                    <a:pt x="2216" y="104"/>
                    <a:pt x="1882" y="0"/>
                    <a:pt x="15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21"/>
            <p:cNvSpPr/>
            <p:nvPr/>
          </p:nvSpPr>
          <p:spPr>
            <a:xfrm>
              <a:off x="577973" y="4345677"/>
              <a:ext cx="302297" cy="330617"/>
            </a:xfrm>
            <a:custGeom>
              <a:rect b="b" l="l" r="r" t="t"/>
              <a:pathLst>
                <a:path extrusionOk="0" h="6398" w="5826">
                  <a:moveTo>
                    <a:pt x="256" y="0"/>
                  </a:moveTo>
                  <a:lnTo>
                    <a:pt x="1" y="224"/>
                  </a:lnTo>
                  <a:cubicBezTo>
                    <a:pt x="527" y="1421"/>
                    <a:pt x="974" y="2650"/>
                    <a:pt x="1581" y="3815"/>
                  </a:cubicBezTo>
                  <a:cubicBezTo>
                    <a:pt x="1916" y="4469"/>
                    <a:pt x="2586" y="4964"/>
                    <a:pt x="2857" y="5634"/>
                  </a:cubicBezTo>
                  <a:cubicBezTo>
                    <a:pt x="3106" y="6239"/>
                    <a:pt x="3500" y="6398"/>
                    <a:pt x="3917" y="6398"/>
                  </a:cubicBezTo>
                  <a:cubicBezTo>
                    <a:pt x="4117" y="6398"/>
                    <a:pt x="4321" y="6361"/>
                    <a:pt x="4517" y="6320"/>
                  </a:cubicBezTo>
                  <a:cubicBezTo>
                    <a:pt x="4996" y="6224"/>
                    <a:pt x="5714" y="5857"/>
                    <a:pt x="5778" y="5506"/>
                  </a:cubicBezTo>
                  <a:cubicBezTo>
                    <a:pt x="5826" y="4916"/>
                    <a:pt x="5618" y="4325"/>
                    <a:pt x="5219" y="3894"/>
                  </a:cubicBezTo>
                  <a:cubicBezTo>
                    <a:pt x="3927" y="2681"/>
                    <a:pt x="2506" y="1580"/>
                    <a:pt x="1134" y="463"/>
                  </a:cubicBezTo>
                  <a:cubicBezTo>
                    <a:pt x="846" y="272"/>
                    <a:pt x="559" y="128"/>
                    <a:pt x="2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21"/>
            <p:cNvSpPr/>
            <p:nvPr/>
          </p:nvSpPr>
          <p:spPr>
            <a:xfrm>
              <a:off x="1669372" y="4839058"/>
              <a:ext cx="300688" cy="237808"/>
            </a:xfrm>
            <a:custGeom>
              <a:rect b="b" l="l" r="r" t="t"/>
              <a:pathLst>
                <a:path extrusionOk="0" h="4602" w="5795">
                  <a:moveTo>
                    <a:pt x="1644" y="0"/>
                  </a:moveTo>
                  <a:cubicBezTo>
                    <a:pt x="1467" y="0"/>
                    <a:pt x="1320" y="33"/>
                    <a:pt x="1246" y="108"/>
                  </a:cubicBezTo>
                  <a:cubicBezTo>
                    <a:pt x="687" y="618"/>
                    <a:pt x="448" y="1448"/>
                    <a:pt x="1" y="2262"/>
                  </a:cubicBezTo>
                  <a:cubicBezTo>
                    <a:pt x="192" y="2422"/>
                    <a:pt x="974" y="2661"/>
                    <a:pt x="1214" y="2773"/>
                  </a:cubicBezTo>
                  <a:cubicBezTo>
                    <a:pt x="2427" y="3395"/>
                    <a:pt x="3033" y="4034"/>
                    <a:pt x="4294" y="4544"/>
                  </a:cubicBezTo>
                  <a:cubicBezTo>
                    <a:pt x="4391" y="4584"/>
                    <a:pt x="4514" y="4602"/>
                    <a:pt x="4644" y="4602"/>
                  </a:cubicBezTo>
                  <a:cubicBezTo>
                    <a:pt x="4983" y="4602"/>
                    <a:pt x="5377" y="4482"/>
                    <a:pt x="5539" y="4321"/>
                  </a:cubicBezTo>
                  <a:cubicBezTo>
                    <a:pt x="5762" y="4081"/>
                    <a:pt x="5794" y="3331"/>
                    <a:pt x="5603" y="3092"/>
                  </a:cubicBezTo>
                  <a:cubicBezTo>
                    <a:pt x="4773" y="2103"/>
                    <a:pt x="3847" y="1193"/>
                    <a:pt x="2858" y="379"/>
                  </a:cubicBezTo>
                  <a:cubicBezTo>
                    <a:pt x="2583" y="159"/>
                    <a:pt x="2037" y="0"/>
                    <a:pt x="16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21"/>
            <p:cNvSpPr/>
            <p:nvPr/>
          </p:nvSpPr>
          <p:spPr>
            <a:xfrm>
              <a:off x="1840807" y="3918749"/>
              <a:ext cx="288235" cy="229075"/>
            </a:xfrm>
            <a:custGeom>
              <a:rect b="b" l="l" r="r" t="t"/>
              <a:pathLst>
                <a:path extrusionOk="0" h="4433" w="5555">
                  <a:moveTo>
                    <a:pt x="3538" y="0"/>
                  </a:moveTo>
                  <a:cubicBezTo>
                    <a:pt x="3312" y="0"/>
                    <a:pt x="3133" y="34"/>
                    <a:pt x="3081" y="107"/>
                  </a:cubicBezTo>
                  <a:cubicBezTo>
                    <a:pt x="2506" y="953"/>
                    <a:pt x="1612" y="714"/>
                    <a:pt x="926" y="1065"/>
                  </a:cubicBezTo>
                  <a:cubicBezTo>
                    <a:pt x="575" y="1256"/>
                    <a:pt x="32" y="1528"/>
                    <a:pt x="32" y="1783"/>
                  </a:cubicBezTo>
                  <a:cubicBezTo>
                    <a:pt x="0" y="2150"/>
                    <a:pt x="304" y="2645"/>
                    <a:pt x="607" y="2916"/>
                  </a:cubicBezTo>
                  <a:cubicBezTo>
                    <a:pt x="1165" y="3379"/>
                    <a:pt x="1756" y="3810"/>
                    <a:pt x="2378" y="4177"/>
                  </a:cubicBezTo>
                  <a:cubicBezTo>
                    <a:pt x="2522" y="4288"/>
                    <a:pt x="2745" y="4304"/>
                    <a:pt x="3144" y="4432"/>
                  </a:cubicBezTo>
                  <a:cubicBezTo>
                    <a:pt x="3527" y="4177"/>
                    <a:pt x="3863" y="3905"/>
                    <a:pt x="4198" y="3586"/>
                  </a:cubicBezTo>
                  <a:cubicBezTo>
                    <a:pt x="4485" y="3267"/>
                    <a:pt x="4629" y="2804"/>
                    <a:pt x="4916" y="2469"/>
                  </a:cubicBezTo>
                  <a:cubicBezTo>
                    <a:pt x="5554" y="1735"/>
                    <a:pt x="5171" y="889"/>
                    <a:pt x="4820" y="378"/>
                  </a:cubicBezTo>
                  <a:cubicBezTo>
                    <a:pt x="4659" y="142"/>
                    <a:pt x="4000" y="0"/>
                    <a:pt x="35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21"/>
            <p:cNvSpPr/>
            <p:nvPr/>
          </p:nvSpPr>
          <p:spPr>
            <a:xfrm>
              <a:off x="2680500" y="3032027"/>
              <a:ext cx="212012" cy="278580"/>
            </a:xfrm>
            <a:custGeom>
              <a:rect b="b" l="l" r="r" t="t"/>
              <a:pathLst>
                <a:path extrusionOk="0" h="5391" w="4086">
                  <a:moveTo>
                    <a:pt x="1159" y="0"/>
                  </a:moveTo>
                  <a:cubicBezTo>
                    <a:pt x="1049" y="0"/>
                    <a:pt x="939" y="5"/>
                    <a:pt x="830" y="15"/>
                  </a:cubicBezTo>
                  <a:cubicBezTo>
                    <a:pt x="511" y="47"/>
                    <a:pt x="271" y="765"/>
                    <a:pt x="0" y="1164"/>
                  </a:cubicBezTo>
                  <a:cubicBezTo>
                    <a:pt x="575" y="2856"/>
                    <a:pt x="1293" y="4276"/>
                    <a:pt x="2601" y="5250"/>
                  </a:cubicBezTo>
                  <a:cubicBezTo>
                    <a:pt x="2735" y="5344"/>
                    <a:pt x="2882" y="5390"/>
                    <a:pt x="3025" y="5390"/>
                  </a:cubicBezTo>
                  <a:cubicBezTo>
                    <a:pt x="3345" y="5390"/>
                    <a:pt x="3646" y="5159"/>
                    <a:pt x="3735" y="4707"/>
                  </a:cubicBezTo>
                  <a:cubicBezTo>
                    <a:pt x="3862" y="3957"/>
                    <a:pt x="4006" y="3223"/>
                    <a:pt x="4086" y="2473"/>
                  </a:cubicBezTo>
                  <a:cubicBezTo>
                    <a:pt x="4086" y="2170"/>
                    <a:pt x="4006" y="1882"/>
                    <a:pt x="3846" y="1627"/>
                  </a:cubicBezTo>
                  <a:cubicBezTo>
                    <a:pt x="3575" y="1180"/>
                    <a:pt x="3320" y="606"/>
                    <a:pt x="2905" y="414"/>
                  </a:cubicBezTo>
                  <a:cubicBezTo>
                    <a:pt x="2352" y="145"/>
                    <a:pt x="1754" y="0"/>
                    <a:pt x="11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21"/>
            <p:cNvSpPr/>
            <p:nvPr/>
          </p:nvSpPr>
          <p:spPr>
            <a:xfrm>
              <a:off x="3357008" y="3390488"/>
              <a:ext cx="314750" cy="172956"/>
            </a:xfrm>
            <a:custGeom>
              <a:rect b="b" l="l" r="r" t="t"/>
              <a:pathLst>
                <a:path extrusionOk="0" h="3347" w="6066">
                  <a:moveTo>
                    <a:pt x="1603" y="0"/>
                  </a:moveTo>
                  <a:cubicBezTo>
                    <a:pt x="610" y="0"/>
                    <a:pt x="193" y="668"/>
                    <a:pt x="97" y="1728"/>
                  </a:cubicBezTo>
                  <a:cubicBezTo>
                    <a:pt x="65" y="2047"/>
                    <a:pt x="1" y="2558"/>
                    <a:pt x="160" y="2686"/>
                  </a:cubicBezTo>
                  <a:cubicBezTo>
                    <a:pt x="568" y="2967"/>
                    <a:pt x="1123" y="3346"/>
                    <a:pt x="1534" y="3346"/>
                  </a:cubicBezTo>
                  <a:cubicBezTo>
                    <a:pt x="1589" y="3346"/>
                    <a:pt x="1643" y="3339"/>
                    <a:pt x="1692" y="3324"/>
                  </a:cubicBezTo>
                  <a:cubicBezTo>
                    <a:pt x="2937" y="2909"/>
                    <a:pt x="4118" y="2271"/>
                    <a:pt x="5315" y="1680"/>
                  </a:cubicBezTo>
                  <a:cubicBezTo>
                    <a:pt x="5586" y="1553"/>
                    <a:pt x="5778" y="1249"/>
                    <a:pt x="6065" y="994"/>
                  </a:cubicBezTo>
                  <a:cubicBezTo>
                    <a:pt x="5874" y="771"/>
                    <a:pt x="5762" y="531"/>
                    <a:pt x="5634" y="499"/>
                  </a:cubicBezTo>
                  <a:cubicBezTo>
                    <a:pt x="4469" y="340"/>
                    <a:pt x="3288" y="244"/>
                    <a:pt x="2123" y="52"/>
                  </a:cubicBezTo>
                  <a:cubicBezTo>
                    <a:pt x="1934" y="17"/>
                    <a:pt x="1761" y="0"/>
                    <a:pt x="16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21"/>
            <p:cNvSpPr/>
            <p:nvPr/>
          </p:nvSpPr>
          <p:spPr>
            <a:xfrm>
              <a:off x="5441323" y="2910956"/>
              <a:ext cx="294098" cy="184635"/>
            </a:xfrm>
            <a:custGeom>
              <a:rect b="b" l="l" r="r" t="t"/>
              <a:pathLst>
                <a:path extrusionOk="0" h="3573" w="5668">
                  <a:moveTo>
                    <a:pt x="2220" y="1"/>
                  </a:moveTo>
                  <a:cubicBezTo>
                    <a:pt x="2042" y="1"/>
                    <a:pt x="1881" y="29"/>
                    <a:pt x="1772" y="92"/>
                  </a:cubicBezTo>
                  <a:cubicBezTo>
                    <a:pt x="1149" y="475"/>
                    <a:pt x="0" y="603"/>
                    <a:pt x="399" y="1848"/>
                  </a:cubicBezTo>
                  <a:lnTo>
                    <a:pt x="128" y="2007"/>
                  </a:lnTo>
                  <a:cubicBezTo>
                    <a:pt x="447" y="2422"/>
                    <a:pt x="702" y="3124"/>
                    <a:pt x="1085" y="3204"/>
                  </a:cubicBezTo>
                  <a:cubicBezTo>
                    <a:pt x="2282" y="3459"/>
                    <a:pt x="3527" y="3491"/>
                    <a:pt x="4756" y="3571"/>
                  </a:cubicBezTo>
                  <a:cubicBezTo>
                    <a:pt x="4782" y="3572"/>
                    <a:pt x="4807" y="3573"/>
                    <a:pt x="4831" y="3573"/>
                  </a:cubicBezTo>
                  <a:cubicBezTo>
                    <a:pt x="5503" y="3573"/>
                    <a:pt x="5667" y="3153"/>
                    <a:pt x="5267" y="2614"/>
                  </a:cubicBezTo>
                  <a:cubicBezTo>
                    <a:pt x="4676" y="1784"/>
                    <a:pt x="4006" y="1018"/>
                    <a:pt x="3256" y="315"/>
                  </a:cubicBezTo>
                  <a:cubicBezTo>
                    <a:pt x="3030" y="122"/>
                    <a:pt x="2587" y="1"/>
                    <a:pt x="22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21"/>
            <p:cNvSpPr/>
            <p:nvPr/>
          </p:nvSpPr>
          <p:spPr>
            <a:xfrm>
              <a:off x="4297725" y="4048347"/>
              <a:ext cx="241017" cy="230160"/>
            </a:xfrm>
            <a:custGeom>
              <a:rect b="b" l="l" r="r" t="t"/>
              <a:pathLst>
                <a:path extrusionOk="0" h="4454" w="4645">
                  <a:moveTo>
                    <a:pt x="1227" y="0"/>
                  </a:moveTo>
                  <a:cubicBezTo>
                    <a:pt x="914" y="0"/>
                    <a:pt x="579" y="84"/>
                    <a:pt x="383" y="232"/>
                  </a:cubicBezTo>
                  <a:cubicBezTo>
                    <a:pt x="96" y="440"/>
                    <a:pt x="0" y="1062"/>
                    <a:pt x="16" y="1541"/>
                  </a:cubicBezTo>
                  <a:cubicBezTo>
                    <a:pt x="48" y="2020"/>
                    <a:pt x="304" y="2483"/>
                    <a:pt x="463" y="2961"/>
                  </a:cubicBezTo>
                  <a:cubicBezTo>
                    <a:pt x="771" y="3919"/>
                    <a:pt x="1389" y="4453"/>
                    <a:pt x="2170" y="4453"/>
                  </a:cubicBezTo>
                  <a:cubicBezTo>
                    <a:pt x="2482" y="4453"/>
                    <a:pt x="2821" y="4368"/>
                    <a:pt x="3176" y="4190"/>
                  </a:cubicBezTo>
                  <a:cubicBezTo>
                    <a:pt x="3703" y="3935"/>
                    <a:pt x="4134" y="3504"/>
                    <a:pt x="4645" y="3121"/>
                  </a:cubicBezTo>
                  <a:cubicBezTo>
                    <a:pt x="4198" y="2594"/>
                    <a:pt x="3894" y="2211"/>
                    <a:pt x="3575" y="1844"/>
                  </a:cubicBezTo>
                  <a:cubicBezTo>
                    <a:pt x="3001" y="1254"/>
                    <a:pt x="2474" y="568"/>
                    <a:pt x="1804" y="137"/>
                  </a:cubicBezTo>
                  <a:cubicBezTo>
                    <a:pt x="1664" y="43"/>
                    <a:pt x="1451" y="0"/>
                    <a:pt x="12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5" name="Google Shape;9035;p21"/>
            <p:cNvSpPr/>
            <p:nvPr/>
          </p:nvSpPr>
          <p:spPr>
            <a:xfrm>
              <a:off x="4373066" y="3346152"/>
              <a:ext cx="277494" cy="179829"/>
            </a:xfrm>
            <a:custGeom>
              <a:rect b="b" l="l" r="r" t="t"/>
              <a:pathLst>
                <a:path extrusionOk="0" h="3480" w="5348">
                  <a:moveTo>
                    <a:pt x="2331" y="1"/>
                  </a:moveTo>
                  <a:cubicBezTo>
                    <a:pt x="2235" y="17"/>
                    <a:pt x="1788" y="1"/>
                    <a:pt x="1645" y="208"/>
                  </a:cubicBezTo>
                  <a:cubicBezTo>
                    <a:pt x="1054" y="1022"/>
                    <a:pt x="527" y="1900"/>
                    <a:pt x="65" y="2794"/>
                  </a:cubicBezTo>
                  <a:cubicBezTo>
                    <a:pt x="1" y="2905"/>
                    <a:pt x="416" y="3480"/>
                    <a:pt x="591" y="3480"/>
                  </a:cubicBezTo>
                  <a:cubicBezTo>
                    <a:pt x="1980" y="3416"/>
                    <a:pt x="3368" y="3304"/>
                    <a:pt x="4757" y="3129"/>
                  </a:cubicBezTo>
                  <a:cubicBezTo>
                    <a:pt x="4980" y="3097"/>
                    <a:pt x="5347" y="2730"/>
                    <a:pt x="5331" y="2522"/>
                  </a:cubicBezTo>
                  <a:cubicBezTo>
                    <a:pt x="5267" y="1549"/>
                    <a:pt x="3528" y="17"/>
                    <a:pt x="23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21"/>
            <p:cNvSpPr/>
            <p:nvPr/>
          </p:nvSpPr>
          <p:spPr>
            <a:xfrm>
              <a:off x="5055436" y="2876076"/>
              <a:ext cx="293995" cy="227680"/>
            </a:xfrm>
            <a:custGeom>
              <a:rect b="b" l="l" r="r" t="t"/>
              <a:pathLst>
                <a:path extrusionOk="0" h="4406" w="5666">
                  <a:moveTo>
                    <a:pt x="48" y="1"/>
                  </a:moveTo>
                  <a:cubicBezTo>
                    <a:pt x="16" y="272"/>
                    <a:pt x="0" y="560"/>
                    <a:pt x="0" y="831"/>
                  </a:cubicBezTo>
                  <a:cubicBezTo>
                    <a:pt x="160" y="2714"/>
                    <a:pt x="2043" y="3097"/>
                    <a:pt x="2857" y="4406"/>
                  </a:cubicBezTo>
                  <a:lnTo>
                    <a:pt x="3192" y="4262"/>
                  </a:lnTo>
                  <a:cubicBezTo>
                    <a:pt x="3032" y="3480"/>
                    <a:pt x="2825" y="2730"/>
                    <a:pt x="2633" y="1868"/>
                  </a:cubicBezTo>
                  <a:lnTo>
                    <a:pt x="2633" y="1868"/>
                  </a:lnTo>
                  <a:cubicBezTo>
                    <a:pt x="3336" y="2012"/>
                    <a:pt x="3878" y="2171"/>
                    <a:pt x="4437" y="2251"/>
                  </a:cubicBezTo>
                  <a:cubicBezTo>
                    <a:pt x="4548" y="2265"/>
                    <a:pt x="4661" y="2275"/>
                    <a:pt x="4769" y="2275"/>
                  </a:cubicBezTo>
                  <a:cubicBezTo>
                    <a:pt x="5157" y="2275"/>
                    <a:pt x="5495" y="2146"/>
                    <a:pt x="5570" y="1597"/>
                  </a:cubicBezTo>
                  <a:cubicBezTo>
                    <a:pt x="5666" y="943"/>
                    <a:pt x="5538" y="288"/>
                    <a:pt x="4804" y="193"/>
                  </a:cubicBezTo>
                  <a:cubicBezTo>
                    <a:pt x="4466" y="141"/>
                    <a:pt x="4120" y="126"/>
                    <a:pt x="3766" y="126"/>
                  </a:cubicBezTo>
                  <a:cubicBezTo>
                    <a:pt x="3235" y="126"/>
                    <a:pt x="2688" y="161"/>
                    <a:pt x="2123" y="161"/>
                  </a:cubicBezTo>
                  <a:cubicBezTo>
                    <a:pt x="2250" y="623"/>
                    <a:pt x="2346" y="943"/>
                    <a:pt x="2490" y="1421"/>
                  </a:cubicBezTo>
                  <a:cubicBezTo>
                    <a:pt x="1851" y="927"/>
                    <a:pt x="1389" y="528"/>
                    <a:pt x="878" y="193"/>
                  </a:cubicBezTo>
                  <a:cubicBezTo>
                    <a:pt x="639" y="49"/>
                    <a:pt x="319" y="65"/>
                    <a:pt x="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21"/>
            <p:cNvSpPr/>
            <p:nvPr/>
          </p:nvSpPr>
          <p:spPr>
            <a:xfrm>
              <a:off x="6081405" y="2283585"/>
              <a:ext cx="245999" cy="282766"/>
            </a:xfrm>
            <a:custGeom>
              <a:rect b="b" l="l" r="r" t="t"/>
              <a:pathLst>
                <a:path extrusionOk="0" h="5472" w="4741">
                  <a:moveTo>
                    <a:pt x="2779" y="1"/>
                  </a:moveTo>
                  <a:cubicBezTo>
                    <a:pt x="2563" y="1"/>
                    <a:pt x="2304" y="107"/>
                    <a:pt x="2027" y="343"/>
                  </a:cubicBezTo>
                  <a:cubicBezTo>
                    <a:pt x="1613" y="758"/>
                    <a:pt x="1261" y="1221"/>
                    <a:pt x="974" y="1732"/>
                  </a:cubicBezTo>
                  <a:cubicBezTo>
                    <a:pt x="687" y="2195"/>
                    <a:pt x="384" y="2673"/>
                    <a:pt x="96" y="3152"/>
                  </a:cubicBezTo>
                  <a:cubicBezTo>
                    <a:pt x="49" y="3232"/>
                    <a:pt x="1" y="3312"/>
                    <a:pt x="49" y="3392"/>
                  </a:cubicBezTo>
                  <a:cubicBezTo>
                    <a:pt x="72" y="3447"/>
                    <a:pt x="128" y="3467"/>
                    <a:pt x="192" y="3467"/>
                  </a:cubicBezTo>
                  <a:cubicBezTo>
                    <a:pt x="256" y="3467"/>
                    <a:pt x="328" y="3447"/>
                    <a:pt x="384" y="3424"/>
                  </a:cubicBezTo>
                  <a:cubicBezTo>
                    <a:pt x="869" y="3228"/>
                    <a:pt x="1191" y="3141"/>
                    <a:pt x="1409" y="3141"/>
                  </a:cubicBezTo>
                  <a:cubicBezTo>
                    <a:pt x="1564" y="3141"/>
                    <a:pt x="1667" y="3184"/>
                    <a:pt x="1740" y="3264"/>
                  </a:cubicBezTo>
                  <a:cubicBezTo>
                    <a:pt x="2011" y="3551"/>
                    <a:pt x="1868" y="4317"/>
                    <a:pt x="2458" y="5067"/>
                  </a:cubicBezTo>
                  <a:cubicBezTo>
                    <a:pt x="2686" y="5355"/>
                    <a:pt x="2911" y="5472"/>
                    <a:pt x="3122" y="5472"/>
                  </a:cubicBezTo>
                  <a:cubicBezTo>
                    <a:pt x="3635" y="5472"/>
                    <a:pt x="4065" y="4782"/>
                    <a:pt x="4246" y="4206"/>
                  </a:cubicBezTo>
                  <a:cubicBezTo>
                    <a:pt x="4741" y="2610"/>
                    <a:pt x="3448" y="2785"/>
                    <a:pt x="3240" y="1684"/>
                  </a:cubicBezTo>
                  <a:cubicBezTo>
                    <a:pt x="3224" y="1540"/>
                    <a:pt x="3240" y="1397"/>
                    <a:pt x="3304" y="1269"/>
                  </a:cubicBezTo>
                  <a:cubicBezTo>
                    <a:pt x="3512" y="504"/>
                    <a:pt x="3248" y="1"/>
                    <a:pt x="27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21"/>
            <p:cNvSpPr/>
            <p:nvPr/>
          </p:nvSpPr>
          <p:spPr>
            <a:xfrm>
              <a:off x="3466334" y="4535320"/>
              <a:ext cx="270853" cy="202153"/>
            </a:xfrm>
            <a:custGeom>
              <a:rect b="b" l="l" r="r" t="t"/>
              <a:pathLst>
                <a:path extrusionOk="0" h="3912" w="5220">
                  <a:moveTo>
                    <a:pt x="0" y="1"/>
                  </a:moveTo>
                  <a:cubicBezTo>
                    <a:pt x="415" y="1405"/>
                    <a:pt x="719" y="2459"/>
                    <a:pt x="1054" y="3480"/>
                  </a:cubicBezTo>
                  <a:cubicBezTo>
                    <a:pt x="1116" y="3651"/>
                    <a:pt x="1389" y="3912"/>
                    <a:pt x="1507" y="3912"/>
                  </a:cubicBezTo>
                  <a:cubicBezTo>
                    <a:pt x="1510" y="3912"/>
                    <a:pt x="1513" y="3911"/>
                    <a:pt x="1517" y="3911"/>
                  </a:cubicBezTo>
                  <a:cubicBezTo>
                    <a:pt x="2506" y="3672"/>
                    <a:pt x="3559" y="3528"/>
                    <a:pt x="4421" y="3049"/>
                  </a:cubicBezTo>
                  <a:cubicBezTo>
                    <a:pt x="5187" y="2618"/>
                    <a:pt x="5219" y="1405"/>
                    <a:pt x="4629" y="1230"/>
                  </a:cubicBezTo>
                  <a:cubicBezTo>
                    <a:pt x="3208" y="767"/>
                    <a:pt x="1724" y="448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21"/>
            <p:cNvSpPr/>
            <p:nvPr/>
          </p:nvSpPr>
          <p:spPr>
            <a:xfrm>
              <a:off x="5997762" y="3407386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1709" y="1"/>
                  </a:moveTo>
                  <a:cubicBezTo>
                    <a:pt x="1393" y="1"/>
                    <a:pt x="756" y="443"/>
                    <a:pt x="639" y="779"/>
                  </a:cubicBezTo>
                  <a:cubicBezTo>
                    <a:pt x="320" y="1704"/>
                    <a:pt x="224" y="2710"/>
                    <a:pt x="1" y="3971"/>
                  </a:cubicBezTo>
                  <a:cubicBezTo>
                    <a:pt x="49" y="4034"/>
                    <a:pt x="192" y="4401"/>
                    <a:pt x="464" y="4561"/>
                  </a:cubicBezTo>
                  <a:cubicBezTo>
                    <a:pt x="644" y="4651"/>
                    <a:pt x="952" y="4717"/>
                    <a:pt x="1179" y="4717"/>
                  </a:cubicBezTo>
                  <a:cubicBezTo>
                    <a:pt x="1312" y="4717"/>
                    <a:pt x="1418" y="4694"/>
                    <a:pt x="1453" y="4641"/>
                  </a:cubicBezTo>
                  <a:cubicBezTo>
                    <a:pt x="2123" y="3619"/>
                    <a:pt x="2857" y="2614"/>
                    <a:pt x="3240" y="1481"/>
                  </a:cubicBezTo>
                  <a:cubicBezTo>
                    <a:pt x="3544" y="523"/>
                    <a:pt x="2427" y="268"/>
                    <a:pt x="1788" y="13"/>
                  </a:cubicBezTo>
                  <a:cubicBezTo>
                    <a:pt x="1765" y="4"/>
                    <a:pt x="1738" y="1"/>
                    <a:pt x="17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21"/>
            <p:cNvSpPr/>
            <p:nvPr/>
          </p:nvSpPr>
          <p:spPr>
            <a:xfrm>
              <a:off x="2185288" y="4285478"/>
              <a:ext cx="264211" cy="145362"/>
            </a:xfrm>
            <a:custGeom>
              <a:rect b="b" l="l" r="r" t="t"/>
              <a:pathLst>
                <a:path extrusionOk="0" h="2813" w="5092">
                  <a:moveTo>
                    <a:pt x="3112" y="0"/>
                  </a:moveTo>
                  <a:cubicBezTo>
                    <a:pt x="2027" y="479"/>
                    <a:pt x="1086" y="782"/>
                    <a:pt x="272" y="1293"/>
                  </a:cubicBezTo>
                  <a:cubicBezTo>
                    <a:pt x="0" y="1469"/>
                    <a:pt x="32" y="2187"/>
                    <a:pt x="80" y="2634"/>
                  </a:cubicBezTo>
                  <a:cubicBezTo>
                    <a:pt x="80" y="2729"/>
                    <a:pt x="735" y="2777"/>
                    <a:pt x="1102" y="2809"/>
                  </a:cubicBezTo>
                  <a:cubicBezTo>
                    <a:pt x="1147" y="2811"/>
                    <a:pt x="1193" y="2812"/>
                    <a:pt x="1239" y="2812"/>
                  </a:cubicBezTo>
                  <a:cubicBezTo>
                    <a:pt x="1516" y="2812"/>
                    <a:pt x="1802" y="2777"/>
                    <a:pt x="2075" y="2777"/>
                  </a:cubicBezTo>
                  <a:cubicBezTo>
                    <a:pt x="2761" y="2745"/>
                    <a:pt x="3464" y="2793"/>
                    <a:pt x="4134" y="2697"/>
                  </a:cubicBezTo>
                  <a:cubicBezTo>
                    <a:pt x="4932" y="2602"/>
                    <a:pt x="5091" y="1963"/>
                    <a:pt x="4740" y="1437"/>
                  </a:cubicBezTo>
                  <a:cubicBezTo>
                    <a:pt x="4357" y="894"/>
                    <a:pt x="3719" y="527"/>
                    <a:pt x="31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21"/>
            <p:cNvSpPr/>
            <p:nvPr/>
          </p:nvSpPr>
          <p:spPr>
            <a:xfrm>
              <a:off x="2677180" y="3968407"/>
              <a:ext cx="234376" cy="202463"/>
            </a:xfrm>
            <a:custGeom>
              <a:rect b="b" l="l" r="r" t="t"/>
              <a:pathLst>
                <a:path extrusionOk="0" h="3918" w="4517">
                  <a:moveTo>
                    <a:pt x="3038" y="0"/>
                  </a:moveTo>
                  <a:cubicBezTo>
                    <a:pt x="2838" y="0"/>
                    <a:pt x="2621" y="54"/>
                    <a:pt x="2394" y="168"/>
                  </a:cubicBezTo>
                  <a:cubicBezTo>
                    <a:pt x="1612" y="567"/>
                    <a:pt x="894" y="1093"/>
                    <a:pt x="0" y="1652"/>
                  </a:cubicBezTo>
                  <a:cubicBezTo>
                    <a:pt x="1229" y="2913"/>
                    <a:pt x="2777" y="3280"/>
                    <a:pt x="4182" y="3918"/>
                  </a:cubicBezTo>
                  <a:lnTo>
                    <a:pt x="4517" y="3742"/>
                  </a:lnTo>
                  <a:cubicBezTo>
                    <a:pt x="4389" y="2849"/>
                    <a:pt x="4277" y="1939"/>
                    <a:pt x="4102" y="1029"/>
                  </a:cubicBezTo>
                  <a:cubicBezTo>
                    <a:pt x="3974" y="380"/>
                    <a:pt x="3569" y="0"/>
                    <a:pt x="30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21"/>
            <p:cNvSpPr/>
            <p:nvPr/>
          </p:nvSpPr>
          <p:spPr>
            <a:xfrm>
              <a:off x="2942168" y="4323561"/>
              <a:ext cx="220314" cy="184635"/>
            </a:xfrm>
            <a:custGeom>
              <a:rect b="b" l="l" r="r" t="t"/>
              <a:pathLst>
                <a:path extrusionOk="0" h="3573" w="4246">
                  <a:moveTo>
                    <a:pt x="1950" y="0"/>
                  </a:moveTo>
                  <a:cubicBezTo>
                    <a:pt x="1847" y="0"/>
                    <a:pt x="1749" y="15"/>
                    <a:pt x="1660" y="45"/>
                  </a:cubicBezTo>
                  <a:cubicBezTo>
                    <a:pt x="974" y="285"/>
                    <a:pt x="543" y="1258"/>
                    <a:pt x="0" y="1912"/>
                  </a:cubicBezTo>
                  <a:cubicBezTo>
                    <a:pt x="206" y="2672"/>
                    <a:pt x="1117" y="3572"/>
                    <a:pt x="1693" y="3572"/>
                  </a:cubicBezTo>
                  <a:cubicBezTo>
                    <a:pt x="1698" y="3572"/>
                    <a:pt x="1703" y="3572"/>
                    <a:pt x="1708" y="3572"/>
                  </a:cubicBezTo>
                  <a:cubicBezTo>
                    <a:pt x="2745" y="3524"/>
                    <a:pt x="4245" y="2391"/>
                    <a:pt x="4245" y="1657"/>
                  </a:cubicBezTo>
                  <a:cubicBezTo>
                    <a:pt x="4245" y="1112"/>
                    <a:pt x="2867" y="0"/>
                    <a:pt x="19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21"/>
            <p:cNvSpPr/>
            <p:nvPr/>
          </p:nvSpPr>
          <p:spPr>
            <a:xfrm>
              <a:off x="4683612" y="4527104"/>
              <a:ext cx="191361" cy="256721"/>
            </a:xfrm>
            <a:custGeom>
              <a:rect b="b" l="l" r="r" t="t"/>
              <a:pathLst>
                <a:path extrusionOk="0" h="4968" w="3688">
                  <a:moveTo>
                    <a:pt x="3448" y="0"/>
                  </a:moveTo>
                  <a:cubicBezTo>
                    <a:pt x="3176" y="80"/>
                    <a:pt x="2841" y="80"/>
                    <a:pt x="2666" y="240"/>
                  </a:cubicBezTo>
                  <a:cubicBezTo>
                    <a:pt x="1884" y="974"/>
                    <a:pt x="1150" y="1740"/>
                    <a:pt x="415" y="2506"/>
                  </a:cubicBezTo>
                  <a:cubicBezTo>
                    <a:pt x="256" y="2666"/>
                    <a:pt x="192" y="2905"/>
                    <a:pt x="0" y="3304"/>
                  </a:cubicBezTo>
                  <a:cubicBezTo>
                    <a:pt x="431" y="3878"/>
                    <a:pt x="894" y="4437"/>
                    <a:pt x="1405" y="4948"/>
                  </a:cubicBezTo>
                  <a:cubicBezTo>
                    <a:pt x="1418" y="4961"/>
                    <a:pt x="1444" y="4967"/>
                    <a:pt x="1479" y="4967"/>
                  </a:cubicBezTo>
                  <a:cubicBezTo>
                    <a:pt x="1688" y="4967"/>
                    <a:pt x="2216" y="4740"/>
                    <a:pt x="2299" y="4549"/>
                  </a:cubicBezTo>
                  <a:cubicBezTo>
                    <a:pt x="2809" y="3352"/>
                    <a:pt x="3224" y="2123"/>
                    <a:pt x="3607" y="894"/>
                  </a:cubicBezTo>
                  <a:cubicBezTo>
                    <a:pt x="3687" y="639"/>
                    <a:pt x="3511" y="304"/>
                    <a:pt x="34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21"/>
            <p:cNvSpPr/>
            <p:nvPr/>
          </p:nvSpPr>
          <p:spPr>
            <a:xfrm>
              <a:off x="3590553" y="3563905"/>
              <a:ext cx="280763" cy="260649"/>
            </a:xfrm>
            <a:custGeom>
              <a:rect b="b" l="l" r="r" t="t"/>
              <a:pathLst>
                <a:path extrusionOk="0" h="5044" w="5411">
                  <a:moveTo>
                    <a:pt x="4052" y="0"/>
                  </a:moveTo>
                  <a:cubicBezTo>
                    <a:pt x="3902" y="0"/>
                    <a:pt x="3739" y="48"/>
                    <a:pt x="3559" y="160"/>
                  </a:cubicBezTo>
                  <a:cubicBezTo>
                    <a:pt x="2011" y="1133"/>
                    <a:pt x="782" y="2569"/>
                    <a:pt x="64" y="4245"/>
                  </a:cubicBezTo>
                  <a:cubicBezTo>
                    <a:pt x="16" y="4437"/>
                    <a:pt x="0" y="4612"/>
                    <a:pt x="0" y="4804"/>
                  </a:cubicBezTo>
                  <a:lnTo>
                    <a:pt x="240" y="5043"/>
                  </a:lnTo>
                  <a:lnTo>
                    <a:pt x="5410" y="989"/>
                  </a:lnTo>
                  <a:cubicBezTo>
                    <a:pt x="4941" y="557"/>
                    <a:pt x="4567" y="0"/>
                    <a:pt x="40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5" name="Google Shape;9045;p21"/>
            <p:cNvSpPr/>
            <p:nvPr/>
          </p:nvSpPr>
          <p:spPr>
            <a:xfrm>
              <a:off x="6445758" y="3989439"/>
              <a:ext cx="280763" cy="260649"/>
            </a:xfrm>
            <a:custGeom>
              <a:rect b="b" l="l" r="r" t="t"/>
              <a:pathLst>
                <a:path extrusionOk="0" h="5044" w="5411">
                  <a:moveTo>
                    <a:pt x="4048" y="0"/>
                  </a:moveTo>
                  <a:cubicBezTo>
                    <a:pt x="3897" y="0"/>
                    <a:pt x="3736" y="48"/>
                    <a:pt x="3560" y="160"/>
                  </a:cubicBezTo>
                  <a:cubicBezTo>
                    <a:pt x="2012" y="1133"/>
                    <a:pt x="783" y="2553"/>
                    <a:pt x="65" y="4245"/>
                  </a:cubicBezTo>
                  <a:cubicBezTo>
                    <a:pt x="17" y="4421"/>
                    <a:pt x="1" y="4612"/>
                    <a:pt x="1" y="4804"/>
                  </a:cubicBezTo>
                  <a:lnTo>
                    <a:pt x="240" y="5043"/>
                  </a:lnTo>
                  <a:lnTo>
                    <a:pt x="5411" y="989"/>
                  </a:lnTo>
                  <a:cubicBezTo>
                    <a:pt x="4954" y="557"/>
                    <a:pt x="4564" y="0"/>
                    <a:pt x="40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21"/>
            <p:cNvSpPr/>
            <p:nvPr/>
          </p:nvSpPr>
          <p:spPr>
            <a:xfrm>
              <a:off x="5444591" y="3164726"/>
              <a:ext cx="198003" cy="218895"/>
            </a:xfrm>
            <a:custGeom>
              <a:rect b="b" l="l" r="r" t="t"/>
              <a:pathLst>
                <a:path extrusionOk="0" h="4236" w="3816">
                  <a:moveTo>
                    <a:pt x="560" y="1"/>
                  </a:moveTo>
                  <a:cubicBezTo>
                    <a:pt x="400" y="511"/>
                    <a:pt x="1" y="1118"/>
                    <a:pt x="145" y="1501"/>
                  </a:cubicBezTo>
                  <a:cubicBezTo>
                    <a:pt x="512" y="2299"/>
                    <a:pt x="1006" y="3017"/>
                    <a:pt x="1629" y="3623"/>
                  </a:cubicBezTo>
                  <a:cubicBezTo>
                    <a:pt x="1921" y="3929"/>
                    <a:pt x="2467" y="4235"/>
                    <a:pt x="2845" y="4235"/>
                  </a:cubicBezTo>
                  <a:cubicBezTo>
                    <a:pt x="2902" y="4235"/>
                    <a:pt x="2954" y="4228"/>
                    <a:pt x="3001" y="4214"/>
                  </a:cubicBezTo>
                  <a:cubicBezTo>
                    <a:pt x="3368" y="4102"/>
                    <a:pt x="3544" y="3400"/>
                    <a:pt x="3815" y="2953"/>
                  </a:cubicBezTo>
                  <a:cubicBezTo>
                    <a:pt x="3624" y="2570"/>
                    <a:pt x="3544" y="2219"/>
                    <a:pt x="3336" y="1996"/>
                  </a:cubicBezTo>
                  <a:cubicBezTo>
                    <a:pt x="2762" y="1437"/>
                    <a:pt x="2171" y="910"/>
                    <a:pt x="1533" y="416"/>
                  </a:cubicBezTo>
                  <a:cubicBezTo>
                    <a:pt x="1262" y="208"/>
                    <a:pt x="895" y="144"/>
                    <a:pt x="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21"/>
            <p:cNvSpPr/>
            <p:nvPr/>
          </p:nvSpPr>
          <p:spPr>
            <a:xfrm>
              <a:off x="3339833" y="4146940"/>
              <a:ext cx="119912" cy="341572"/>
            </a:xfrm>
            <a:custGeom>
              <a:rect b="b" l="l" r="r" t="t"/>
              <a:pathLst>
                <a:path extrusionOk="0" h="6610" w="2311">
                  <a:moveTo>
                    <a:pt x="858" y="0"/>
                  </a:moveTo>
                  <a:lnTo>
                    <a:pt x="396" y="16"/>
                  </a:lnTo>
                  <a:cubicBezTo>
                    <a:pt x="316" y="942"/>
                    <a:pt x="188" y="1867"/>
                    <a:pt x="156" y="2793"/>
                  </a:cubicBezTo>
                  <a:cubicBezTo>
                    <a:pt x="124" y="3352"/>
                    <a:pt x="332" y="3926"/>
                    <a:pt x="268" y="4469"/>
                  </a:cubicBezTo>
                  <a:cubicBezTo>
                    <a:pt x="33" y="6452"/>
                    <a:pt x="1" y="6610"/>
                    <a:pt x="1803" y="6610"/>
                  </a:cubicBezTo>
                  <a:cubicBezTo>
                    <a:pt x="1959" y="6610"/>
                    <a:pt x="2127" y="6608"/>
                    <a:pt x="2311" y="6607"/>
                  </a:cubicBezTo>
                  <a:cubicBezTo>
                    <a:pt x="1816" y="4357"/>
                    <a:pt x="1337" y="2171"/>
                    <a:pt x="8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21"/>
            <p:cNvSpPr/>
            <p:nvPr/>
          </p:nvSpPr>
          <p:spPr>
            <a:xfrm>
              <a:off x="5923252" y="3761247"/>
              <a:ext cx="216994" cy="214193"/>
            </a:xfrm>
            <a:custGeom>
              <a:rect b="b" l="l" r="r" t="t"/>
              <a:pathLst>
                <a:path extrusionOk="0" h="4145" w="4182">
                  <a:moveTo>
                    <a:pt x="2433" y="1"/>
                  </a:moveTo>
                  <a:cubicBezTo>
                    <a:pt x="2224" y="1"/>
                    <a:pt x="2007" y="92"/>
                    <a:pt x="1804" y="267"/>
                  </a:cubicBezTo>
                  <a:cubicBezTo>
                    <a:pt x="735" y="1208"/>
                    <a:pt x="543" y="2565"/>
                    <a:pt x="0" y="3762"/>
                  </a:cubicBezTo>
                  <a:lnTo>
                    <a:pt x="367" y="4145"/>
                  </a:lnTo>
                  <a:cubicBezTo>
                    <a:pt x="1389" y="3554"/>
                    <a:pt x="2458" y="3043"/>
                    <a:pt x="3384" y="2325"/>
                  </a:cubicBezTo>
                  <a:cubicBezTo>
                    <a:pt x="4182" y="1703"/>
                    <a:pt x="3511" y="1001"/>
                    <a:pt x="3112" y="410"/>
                  </a:cubicBezTo>
                  <a:cubicBezTo>
                    <a:pt x="2921" y="132"/>
                    <a:pt x="2682" y="1"/>
                    <a:pt x="24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21"/>
            <p:cNvSpPr/>
            <p:nvPr/>
          </p:nvSpPr>
          <p:spPr>
            <a:xfrm>
              <a:off x="2369124" y="3062463"/>
              <a:ext cx="241017" cy="127947"/>
            </a:xfrm>
            <a:custGeom>
              <a:rect b="b" l="l" r="r" t="t"/>
              <a:pathLst>
                <a:path extrusionOk="0" h="2476" w="4645">
                  <a:moveTo>
                    <a:pt x="3942" y="1"/>
                  </a:moveTo>
                  <a:lnTo>
                    <a:pt x="3942" y="1"/>
                  </a:lnTo>
                  <a:cubicBezTo>
                    <a:pt x="3336" y="97"/>
                    <a:pt x="2809" y="128"/>
                    <a:pt x="2314" y="288"/>
                  </a:cubicBezTo>
                  <a:cubicBezTo>
                    <a:pt x="1644" y="496"/>
                    <a:pt x="974" y="767"/>
                    <a:pt x="352" y="1118"/>
                  </a:cubicBezTo>
                  <a:cubicBezTo>
                    <a:pt x="112" y="1325"/>
                    <a:pt x="0" y="1645"/>
                    <a:pt x="48" y="1948"/>
                  </a:cubicBezTo>
                  <a:cubicBezTo>
                    <a:pt x="112" y="2187"/>
                    <a:pt x="511" y="2427"/>
                    <a:pt x="798" y="2443"/>
                  </a:cubicBezTo>
                  <a:cubicBezTo>
                    <a:pt x="1019" y="2465"/>
                    <a:pt x="1241" y="2476"/>
                    <a:pt x="1464" y="2476"/>
                  </a:cubicBezTo>
                  <a:cubicBezTo>
                    <a:pt x="1871" y="2476"/>
                    <a:pt x="2280" y="2441"/>
                    <a:pt x="2682" y="2379"/>
                  </a:cubicBezTo>
                  <a:cubicBezTo>
                    <a:pt x="4405" y="2107"/>
                    <a:pt x="4645" y="1613"/>
                    <a:pt x="39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21"/>
            <p:cNvSpPr/>
            <p:nvPr/>
          </p:nvSpPr>
          <p:spPr>
            <a:xfrm>
              <a:off x="305513" y="183564"/>
              <a:ext cx="213725" cy="336973"/>
            </a:xfrm>
            <a:custGeom>
              <a:rect b="b" l="l" r="r" t="t"/>
              <a:pathLst>
                <a:path extrusionOk="0" h="6521" w="4119">
                  <a:moveTo>
                    <a:pt x="3879" y="0"/>
                  </a:moveTo>
                  <a:cubicBezTo>
                    <a:pt x="3576" y="192"/>
                    <a:pt x="3209" y="319"/>
                    <a:pt x="3001" y="591"/>
                  </a:cubicBezTo>
                  <a:cubicBezTo>
                    <a:pt x="2379" y="1437"/>
                    <a:pt x="1804" y="2330"/>
                    <a:pt x="1310" y="3272"/>
                  </a:cubicBezTo>
                  <a:cubicBezTo>
                    <a:pt x="815" y="4261"/>
                    <a:pt x="448" y="5315"/>
                    <a:pt x="1" y="6432"/>
                  </a:cubicBezTo>
                  <a:cubicBezTo>
                    <a:pt x="235" y="6491"/>
                    <a:pt x="433" y="6520"/>
                    <a:pt x="601" y="6520"/>
                  </a:cubicBezTo>
                  <a:cubicBezTo>
                    <a:pt x="1107" y="6520"/>
                    <a:pt x="1337" y="6257"/>
                    <a:pt x="1469" y="5777"/>
                  </a:cubicBezTo>
                  <a:cubicBezTo>
                    <a:pt x="1549" y="5490"/>
                    <a:pt x="1661" y="5219"/>
                    <a:pt x="1820" y="4964"/>
                  </a:cubicBezTo>
                  <a:cubicBezTo>
                    <a:pt x="2539" y="3655"/>
                    <a:pt x="3305" y="2394"/>
                    <a:pt x="3975" y="1069"/>
                  </a:cubicBezTo>
                  <a:cubicBezTo>
                    <a:pt x="4118" y="798"/>
                    <a:pt x="3911" y="367"/>
                    <a:pt x="38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21"/>
            <p:cNvSpPr/>
            <p:nvPr/>
          </p:nvSpPr>
          <p:spPr>
            <a:xfrm>
              <a:off x="2343440" y="3292567"/>
              <a:ext cx="234428" cy="204478"/>
            </a:xfrm>
            <a:custGeom>
              <a:rect b="b" l="l" r="r" t="t"/>
              <a:pathLst>
                <a:path extrusionOk="0" h="3957" w="4518">
                  <a:moveTo>
                    <a:pt x="4517" y="0"/>
                  </a:moveTo>
                  <a:lnTo>
                    <a:pt x="4517" y="0"/>
                  </a:lnTo>
                  <a:cubicBezTo>
                    <a:pt x="4230" y="128"/>
                    <a:pt x="3927" y="224"/>
                    <a:pt x="3639" y="304"/>
                  </a:cubicBezTo>
                  <a:cubicBezTo>
                    <a:pt x="2123" y="543"/>
                    <a:pt x="1182" y="1692"/>
                    <a:pt x="192" y="2666"/>
                  </a:cubicBezTo>
                  <a:cubicBezTo>
                    <a:pt x="1" y="2841"/>
                    <a:pt x="176" y="3511"/>
                    <a:pt x="320" y="3878"/>
                  </a:cubicBezTo>
                  <a:cubicBezTo>
                    <a:pt x="343" y="3932"/>
                    <a:pt x="488" y="3956"/>
                    <a:pt x="666" y="3956"/>
                  </a:cubicBezTo>
                  <a:cubicBezTo>
                    <a:pt x="858" y="3956"/>
                    <a:pt x="1088" y="3928"/>
                    <a:pt x="1245" y="3878"/>
                  </a:cubicBezTo>
                  <a:cubicBezTo>
                    <a:pt x="3113" y="3336"/>
                    <a:pt x="3512" y="1548"/>
                    <a:pt x="45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21"/>
            <p:cNvSpPr/>
            <p:nvPr/>
          </p:nvSpPr>
          <p:spPr>
            <a:xfrm>
              <a:off x="5872714" y="4039045"/>
              <a:ext cx="139214" cy="266281"/>
            </a:xfrm>
            <a:custGeom>
              <a:rect b="b" l="l" r="r" t="t"/>
              <a:pathLst>
                <a:path extrusionOk="0" h="5153" w="2683">
                  <a:moveTo>
                    <a:pt x="2349" y="1"/>
                  </a:moveTo>
                  <a:cubicBezTo>
                    <a:pt x="2227" y="1"/>
                    <a:pt x="2041" y="48"/>
                    <a:pt x="1964" y="125"/>
                  </a:cubicBezTo>
                  <a:cubicBezTo>
                    <a:pt x="927" y="1099"/>
                    <a:pt x="49" y="2168"/>
                    <a:pt x="1" y="3716"/>
                  </a:cubicBezTo>
                  <a:cubicBezTo>
                    <a:pt x="1" y="3939"/>
                    <a:pt x="33" y="4163"/>
                    <a:pt x="81" y="4386"/>
                  </a:cubicBezTo>
                  <a:cubicBezTo>
                    <a:pt x="176" y="4642"/>
                    <a:pt x="288" y="4897"/>
                    <a:pt x="416" y="5152"/>
                  </a:cubicBezTo>
                  <a:cubicBezTo>
                    <a:pt x="639" y="4977"/>
                    <a:pt x="927" y="4865"/>
                    <a:pt x="1086" y="4642"/>
                  </a:cubicBezTo>
                  <a:cubicBezTo>
                    <a:pt x="1389" y="4243"/>
                    <a:pt x="1645" y="3812"/>
                    <a:pt x="1836" y="3349"/>
                  </a:cubicBezTo>
                  <a:cubicBezTo>
                    <a:pt x="2155" y="2455"/>
                    <a:pt x="2443" y="1561"/>
                    <a:pt x="2666" y="636"/>
                  </a:cubicBezTo>
                  <a:cubicBezTo>
                    <a:pt x="2682" y="412"/>
                    <a:pt x="2618" y="189"/>
                    <a:pt x="2459" y="29"/>
                  </a:cubicBezTo>
                  <a:cubicBezTo>
                    <a:pt x="2444" y="10"/>
                    <a:pt x="2402" y="1"/>
                    <a:pt x="2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21"/>
            <p:cNvSpPr/>
            <p:nvPr/>
          </p:nvSpPr>
          <p:spPr>
            <a:xfrm>
              <a:off x="2670538" y="2834892"/>
              <a:ext cx="224465" cy="163706"/>
            </a:xfrm>
            <a:custGeom>
              <a:rect b="b" l="l" r="r" t="t"/>
              <a:pathLst>
                <a:path extrusionOk="0" h="3168" w="4326">
                  <a:moveTo>
                    <a:pt x="830" y="0"/>
                  </a:moveTo>
                  <a:cubicBezTo>
                    <a:pt x="415" y="192"/>
                    <a:pt x="112" y="255"/>
                    <a:pt x="64" y="383"/>
                  </a:cubicBezTo>
                  <a:cubicBezTo>
                    <a:pt x="1" y="638"/>
                    <a:pt x="17" y="894"/>
                    <a:pt x="128" y="1133"/>
                  </a:cubicBezTo>
                  <a:cubicBezTo>
                    <a:pt x="288" y="1452"/>
                    <a:pt x="591" y="1692"/>
                    <a:pt x="767" y="2011"/>
                  </a:cubicBezTo>
                  <a:cubicBezTo>
                    <a:pt x="1233" y="2792"/>
                    <a:pt x="1766" y="3167"/>
                    <a:pt x="2450" y="3167"/>
                  </a:cubicBezTo>
                  <a:cubicBezTo>
                    <a:pt x="2773" y="3167"/>
                    <a:pt x="3129" y="3084"/>
                    <a:pt x="3528" y="2921"/>
                  </a:cubicBezTo>
                  <a:cubicBezTo>
                    <a:pt x="4150" y="2649"/>
                    <a:pt x="4326" y="2218"/>
                    <a:pt x="3783" y="1819"/>
                  </a:cubicBezTo>
                  <a:cubicBezTo>
                    <a:pt x="2825" y="1133"/>
                    <a:pt x="1788" y="575"/>
                    <a:pt x="8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21"/>
            <p:cNvSpPr/>
            <p:nvPr/>
          </p:nvSpPr>
          <p:spPr>
            <a:xfrm>
              <a:off x="2798907" y="4845518"/>
              <a:ext cx="115969" cy="249022"/>
            </a:xfrm>
            <a:custGeom>
              <a:rect b="b" l="l" r="r" t="t"/>
              <a:pathLst>
                <a:path extrusionOk="0" h="4819" w="2235">
                  <a:moveTo>
                    <a:pt x="1158" y="0"/>
                  </a:moveTo>
                  <a:cubicBezTo>
                    <a:pt x="1076" y="0"/>
                    <a:pt x="992" y="5"/>
                    <a:pt x="910" y="15"/>
                  </a:cubicBezTo>
                  <a:cubicBezTo>
                    <a:pt x="240" y="94"/>
                    <a:pt x="351" y="589"/>
                    <a:pt x="479" y="1084"/>
                  </a:cubicBezTo>
                  <a:cubicBezTo>
                    <a:pt x="591" y="1499"/>
                    <a:pt x="591" y="1930"/>
                    <a:pt x="511" y="2345"/>
                  </a:cubicBezTo>
                  <a:cubicBezTo>
                    <a:pt x="0" y="4068"/>
                    <a:pt x="208" y="4451"/>
                    <a:pt x="2027" y="4818"/>
                  </a:cubicBezTo>
                  <a:cubicBezTo>
                    <a:pt x="1947" y="4387"/>
                    <a:pt x="1772" y="3988"/>
                    <a:pt x="1804" y="3573"/>
                  </a:cubicBezTo>
                  <a:cubicBezTo>
                    <a:pt x="1820" y="3143"/>
                    <a:pt x="2075" y="2744"/>
                    <a:pt x="2139" y="2329"/>
                  </a:cubicBezTo>
                  <a:cubicBezTo>
                    <a:pt x="2219" y="1834"/>
                    <a:pt x="2235" y="1323"/>
                    <a:pt x="2187" y="828"/>
                  </a:cubicBezTo>
                  <a:cubicBezTo>
                    <a:pt x="2118" y="186"/>
                    <a:pt x="1652" y="0"/>
                    <a:pt x="11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21"/>
            <p:cNvSpPr/>
            <p:nvPr/>
          </p:nvSpPr>
          <p:spPr>
            <a:xfrm>
              <a:off x="5302161" y="3384908"/>
              <a:ext cx="222857" cy="125054"/>
            </a:xfrm>
            <a:custGeom>
              <a:rect b="b" l="l" r="r" t="t"/>
              <a:pathLst>
                <a:path extrusionOk="0" h="2420" w="4295">
                  <a:moveTo>
                    <a:pt x="2491" y="1"/>
                  </a:moveTo>
                  <a:cubicBezTo>
                    <a:pt x="1725" y="384"/>
                    <a:pt x="959" y="767"/>
                    <a:pt x="208" y="1198"/>
                  </a:cubicBezTo>
                  <a:cubicBezTo>
                    <a:pt x="65" y="1278"/>
                    <a:pt x="1" y="1581"/>
                    <a:pt x="17" y="1772"/>
                  </a:cubicBezTo>
                  <a:cubicBezTo>
                    <a:pt x="17" y="1852"/>
                    <a:pt x="320" y="1948"/>
                    <a:pt x="496" y="1980"/>
                  </a:cubicBezTo>
                  <a:cubicBezTo>
                    <a:pt x="1310" y="2107"/>
                    <a:pt x="2124" y="2235"/>
                    <a:pt x="2937" y="2347"/>
                  </a:cubicBezTo>
                  <a:cubicBezTo>
                    <a:pt x="3158" y="2377"/>
                    <a:pt x="3485" y="2419"/>
                    <a:pt x="3710" y="2419"/>
                  </a:cubicBezTo>
                  <a:cubicBezTo>
                    <a:pt x="3843" y="2419"/>
                    <a:pt x="3941" y="2404"/>
                    <a:pt x="3959" y="2363"/>
                  </a:cubicBezTo>
                  <a:cubicBezTo>
                    <a:pt x="4198" y="1852"/>
                    <a:pt x="4294" y="1309"/>
                    <a:pt x="4262" y="767"/>
                  </a:cubicBezTo>
                  <a:cubicBezTo>
                    <a:pt x="4214" y="543"/>
                    <a:pt x="3592" y="368"/>
                    <a:pt x="3209" y="224"/>
                  </a:cubicBezTo>
                  <a:cubicBezTo>
                    <a:pt x="3161" y="211"/>
                    <a:pt x="3109" y="206"/>
                    <a:pt x="3056" y="206"/>
                  </a:cubicBezTo>
                  <a:cubicBezTo>
                    <a:pt x="2914" y="206"/>
                    <a:pt x="2758" y="240"/>
                    <a:pt x="2618" y="240"/>
                  </a:cubicBezTo>
                  <a:lnTo>
                    <a:pt x="249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6" name="Google Shape;9056;p21"/>
            <p:cNvSpPr/>
            <p:nvPr/>
          </p:nvSpPr>
          <p:spPr>
            <a:xfrm>
              <a:off x="3698167" y="3338608"/>
              <a:ext cx="168167" cy="175798"/>
            </a:xfrm>
            <a:custGeom>
              <a:rect b="b" l="l" r="r" t="t"/>
              <a:pathLst>
                <a:path extrusionOk="0" h="3402" w="3241">
                  <a:moveTo>
                    <a:pt x="1812" y="1"/>
                  </a:moveTo>
                  <a:cubicBezTo>
                    <a:pt x="1101" y="1"/>
                    <a:pt x="1" y="789"/>
                    <a:pt x="1" y="1232"/>
                  </a:cubicBezTo>
                  <a:cubicBezTo>
                    <a:pt x="1" y="1264"/>
                    <a:pt x="1" y="1312"/>
                    <a:pt x="17" y="1328"/>
                  </a:cubicBezTo>
                  <a:cubicBezTo>
                    <a:pt x="687" y="2046"/>
                    <a:pt x="1246" y="3115"/>
                    <a:pt x="2044" y="3370"/>
                  </a:cubicBezTo>
                  <a:cubicBezTo>
                    <a:pt x="2117" y="3392"/>
                    <a:pt x="2184" y="3402"/>
                    <a:pt x="2243" y="3402"/>
                  </a:cubicBezTo>
                  <a:cubicBezTo>
                    <a:pt x="2851" y="3402"/>
                    <a:pt x="2746" y="2358"/>
                    <a:pt x="2906" y="1791"/>
                  </a:cubicBezTo>
                  <a:cubicBezTo>
                    <a:pt x="2937" y="1631"/>
                    <a:pt x="3001" y="1471"/>
                    <a:pt x="3049" y="1312"/>
                  </a:cubicBezTo>
                  <a:lnTo>
                    <a:pt x="3241" y="1120"/>
                  </a:lnTo>
                  <a:cubicBezTo>
                    <a:pt x="2842" y="737"/>
                    <a:pt x="2507" y="195"/>
                    <a:pt x="2044" y="35"/>
                  </a:cubicBezTo>
                  <a:cubicBezTo>
                    <a:pt x="1974" y="12"/>
                    <a:pt x="1896" y="1"/>
                    <a:pt x="181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7" name="Google Shape;9057;p21"/>
            <p:cNvSpPr/>
            <p:nvPr/>
          </p:nvSpPr>
          <p:spPr>
            <a:xfrm>
              <a:off x="4995091" y="3963653"/>
              <a:ext cx="177974" cy="151149"/>
            </a:xfrm>
            <a:custGeom>
              <a:rect b="b" l="l" r="r" t="t"/>
              <a:pathLst>
                <a:path extrusionOk="0" h="2925" w="3430">
                  <a:moveTo>
                    <a:pt x="1991" y="1"/>
                  </a:moveTo>
                  <a:cubicBezTo>
                    <a:pt x="1052" y="1"/>
                    <a:pt x="14" y="955"/>
                    <a:pt x="14" y="1664"/>
                  </a:cubicBezTo>
                  <a:cubicBezTo>
                    <a:pt x="0" y="2234"/>
                    <a:pt x="567" y="2925"/>
                    <a:pt x="1062" y="2925"/>
                  </a:cubicBezTo>
                  <a:cubicBezTo>
                    <a:pt x="1135" y="2925"/>
                    <a:pt x="1207" y="2910"/>
                    <a:pt x="1275" y="2877"/>
                  </a:cubicBezTo>
                  <a:cubicBezTo>
                    <a:pt x="2057" y="2510"/>
                    <a:pt x="2727" y="1887"/>
                    <a:pt x="3429" y="1361"/>
                  </a:cubicBezTo>
                  <a:cubicBezTo>
                    <a:pt x="3030" y="898"/>
                    <a:pt x="2695" y="116"/>
                    <a:pt x="2216" y="20"/>
                  </a:cubicBezTo>
                  <a:cubicBezTo>
                    <a:pt x="2142" y="7"/>
                    <a:pt x="2067" y="1"/>
                    <a:pt x="19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21"/>
            <p:cNvSpPr/>
            <p:nvPr/>
          </p:nvSpPr>
          <p:spPr>
            <a:xfrm>
              <a:off x="4609932" y="2842953"/>
              <a:ext cx="178078" cy="151149"/>
            </a:xfrm>
            <a:custGeom>
              <a:rect b="b" l="l" r="r" t="t"/>
              <a:pathLst>
                <a:path extrusionOk="0" h="2925" w="3432">
                  <a:moveTo>
                    <a:pt x="1977" y="0"/>
                  </a:moveTo>
                  <a:cubicBezTo>
                    <a:pt x="1038" y="0"/>
                    <a:pt x="0" y="955"/>
                    <a:pt x="0" y="1663"/>
                  </a:cubicBezTo>
                  <a:cubicBezTo>
                    <a:pt x="0" y="2233"/>
                    <a:pt x="569" y="2924"/>
                    <a:pt x="1064" y="2924"/>
                  </a:cubicBezTo>
                  <a:cubicBezTo>
                    <a:pt x="1137" y="2924"/>
                    <a:pt x="1209" y="2909"/>
                    <a:pt x="1277" y="2876"/>
                  </a:cubicBezTo>
                  <a:cubicBezTo>
                    <a:pt x="2059" y="2509"/>
                    <a:pt x="2713" y="1887"/>
                    <a:pt x="3431" y="1360"/>
                  </a:cubicBezTo>
                  <a:cubicBezTo>
                    <a:pt x="3032" y="897"/>
                    <a:pt x="2681" y="115"/>
                    <a:pt x="2202" y="20"/>
                  </a:cubicBezTo>
                  <a:cubicBezTo>
                    <a:pt x="2128" y="6"/>
                    <a:pt x="2053" y="0"/>
                    <a:pt x="19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21"/>
            <p:cNvSpPr/>
            <p:nvPr/>
          </p:nvSpPr>
          <p:spPr>
            <a:xfrm>
              <a:off x="4230635" y="4360301"/>
              <a:ext cx="183059" cy="171716"/>
            </a:xfrm>
            <a:custGeom>
              <a:rect b="b" l="l" r="r" t="t"/>
              <a:pathLst>
                <a:path extrusionOk="0" h="3323" w="3528">
                  <a:moveTo>
                    <a:pt x="1908" y="1"/>
                  </a:moveTo>
                  <a:cubicBezTo>
                    <a:pt x="1812" y="1"/>
                    <a:pt x="1716" y="13"/>
                    <a:pt x="1629" y="36"/>
                  </a:cubicBezTo>
                  <a:cubicBezTo>
                    <a:pt x="543" y="388"/>
                    <a:pt x="1" y="1345"/>
                    <a:pt x="272" y="2478"/>
                  </a:cubicBezTo>
                  <a:cubicBezTo>
                    <a:pt x="352" y="2813"/>
                    <a:pt x="559" y="3117"/>
                    <a:pt x="863" y="3308"/>
                  </a:cubicBezTo>
                  <a:cubicBezTo>
                    <a:pt x="884" y="3318"/>
                    <a:pt x="910" y="3322"/>
                    <a:pt x="939" y="3322"/>
                  </a:cubicBezTo>
                  <a:cubicBezTo>
                    <a:pt x="1147" y="3322"/>
                    <a:pt x="1520" y="3089"/>
                    <a:pt x="1661" y="2893"/>
                  </a:cubicBezTo>
                  <a:cubicBezTo>
                    <a:pt x="2347" y="1983"/>
                    <a:pt x="2969" y="1042"/>
                    <a:pt x="3528" y="244"/>
                  </a:cubicBezTo>
                  <a:cubicBezTo>
                    <a:pt x="3081" y="164"/>
                    <a:pt x="2634" y="84"/>
                    <a:pt x="2187" y="36"/>
                  </a:cubicBezTo>
                  <a:cubicBezTo>
                    <a:pt x="2099" y="13"/>
                    <a:pt x="2004" y="1"/>
                    <a:pt x="19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21"/>
            <p:cNvSpPr/>
            <p:nvPr/>
          </p:nvSpPr>
          <p:spPr>
            <a:xfrm>
              <a:off x="712102" y="-6957"/>
              <a:ext cx="187210" cy="132650"/>
            </a:xfrm>
            <a:custGeom>
              <a:rect b="b" l="l" r="r" t="t"/>
              <a:pathLst>
                <a:path extrusionOk="0" h="2567" w="3608">
                  <a:moveTo>
                    <a:pt x="1586" y="0"/>
                  </a:moveTo>
                  <a:cubicBezTo>
                    <a:pt x="1452" y="0"/>
                    <a:pt x="1322" y="15"/>
                    <a:pt x="1198" y="48"/>
                  </a:cubicBezTo>
                  <a:cubicBezTo>
                    <a:pt x="703" y="192"/>
                    <a:pt x="480" y="1229"/>
                    <a:pt x="1" y="2107"/>
                  </a:cubicBezTo>
                  <a:cubicBezTo>
                    <a:pt x="414" y="2292"/>
                    <a:pt x="751" y="2567"/>
                    <a:pt x="977" y="2567"/>
                  </a:cubicBezTo>
                  <a:cubicBezTo>
                    <a:pt x="1005" y="2567"/>
                    <a:pt x="1030" y="2563"/>
                    <a:pt x="1054" y="2554"/>
                  </a:cubicBezTo>
                  <a:cubicBezTo>
                    <a:pt x="1852" y="2251"/>
                    <a:pt x="2618" y="1868"/>
                    <a:pt x="3352" y="1405"/>
                  </a:cubicBezTo>
                  <a:cubicBezTo>
                    <a:pt x="3560" y="1261"/>
                    <a:pt x="3528" y="783"/>
                    <a:pt x="3608" y="447"/>
                  </a:cubicBezTo>
                  <a:cubicBezTo>
                    <a:pt x="2950" y="316"/>
                    <a:pt x="2217" y="0"/>
                    <a:pt x="15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21"/>
            <p:cNvSpPr/>
            <p:nvPr/>
          </p:nvSpPr>
          <p:spPr>
            <a:xfrm>
              <a:off x="4649677" y="4932846"/>
              <a:ext cx="166455" cy="184480"/>
            </a:xfrm>
            <a:custGeom>
              <a:rect b="b" l="l" r="r" t="t"/>
              <a:pathLst>
                <a:path extrusionOk="0" h="3570" w="3208">
                  <a:moveTo>
                    <a:pt x="3208" y="0"/>
                  </a:moveTo>
                  <a:cubicBezTo>
                    <a:pt x="974" y="64"/>
                    <a:pt x="0" y="1309"/>
                    <a:pt x="511" y="2969"/>
                  </a:cubicBezTo>
                  <a:cubicBezTo>
                    <a:pt x="623" y="3240"/>
                    <a:pt x="830" y="3447"/>
                    <a:pt x="1101" y="3543"/>
                  </a:cubicBezTo>
                  <a:cubicBezTo>
                    <a:pt x="1152" y="3561"/>
                    <a:pt x="1216" y="3570"/>
                    <a:pt x="1286" y="3570"/>
                  </a:cubicBezTo>
                  <a:cubicBezTo>
                    <a:pt x="1522" y="3570"/>
                    <a:pt x="1822" y="3475"/>
                    <a:pt x="1883" y="3352"/>
                  </a:cubicBezTo>
                  <a:cubicBezTo>
                    <a:pt x="2346" y="2314"/>
                    <a:pt x="2729" y="1245"/>
                    <a:pt x="32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2" name="Google Shape;9062;p21"/>
            <p:cNvSpPr/>
            <p:nvPr/>
          </p:nvSpPr>
          <p:spPr>
            <a:xfrm>
              <a:off x="3419117" y="4798288"/>
              <a:ext cx="135011" cy="162776"/>
            </a:xfrm>
            <a:custGeom>
              <a:rect b="b" l="l" r="r" t="t"/>
              <a:pathLst>
                <a:path extrusionOk="0" h="3150" w="2602">
                  <a:moveTo>
                    <a:pt x="1825" y="0"/>
                  </a:moveTo>
                  <a:cubicBezTo>
                    <a:pt x="1758" y="0"/>
                    <a:pt x="1687" y="6"/>
                    <a:pt x="1613" y="19"/>
                  </a:cubicBezTo>
                  <a:cubicBezTo>
                    <a:pt x="591" y="19"/>
                    <a:pt x="17" y="689"/>
                    <a:pt x="17" y="1806"/>
                  </a:cubicBezTo>
                  <a:cubicBezTo>
                    <a:pt x="1" y="2668"/>
                    <a:pt x="495" y="3067"/>
                    <a:pt x="1293" y="3147"/>
                  </a:cubicBezTo>
                  <a:cubicBezTo>
                    <a:pt x="1308" y="3148"/>
                    <a:pt x="1323" y="3149"/>
                    <a:pt x="1338" y="3149"/>
                  </a:cubicBezTo>
                  <a:cubicBezTo>
                    <a:pt x="1934" y="3149"/>
                    <a:pt x="2601" y="1923"/>
                    <a:pt x="2570" y="865"/>
                  </a:cubicBezTo>
                  <a:cubicBezTo>
                    <a:pt x="2556" y="281"/>
                    <a:pt x="2276" y="0"/>
                    <a:pt x="18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21"/>
            <p:cNvSpPr/>
            <p:nvPr/>
          </p:nvSpPr>
          <p:spPr>
            <a:xfrm>
              <a:off x="1879723" y="3278046"/>
              <a:ext cx="196290" cy="161123"/>
            </a:xfrm>
            <a:custGeom>
              <a:rect b="b" l="l" r="r" t="t"/>
              <a:pathLst>
                <a:path extrusionOk="0" h="3118" w="3783">
                  <a:moveTo>
                    <a:pt x="2418" y="1"/>
                  </a:moveTo>
                  <a:cubicBezTo>
                    <a:pt x="2402" y="1"/>
                    <a:pt x="2389" y="4"/>
                    <a:pt x="2378" y="10"/>
                  </a:cubicBezTo>
                  <a:cubicBezTo>
                    <a:pt x="1997" y="270"/>
                    <a:pt x="1606" y="422"/>
                    <a:pt x="1198" y="422"/>
                  </a:cubicBezTo>
                  <a:cubicBezTo>
                    <a:pt x="855" y="422"/>
                    <a:pt x="500" y="315"/>
                    <a:pt x="128" y="74"/>
                  </a:cubicBezTo>
                  <a:cubicBezTo>
                    <a:pt x="80" y="186"/>
                    <a:pt x="48" y="297"/>
                    <a:pt x="0" y="393"/>
                  </a:cubicBezTo>
                  <a:cubicBezTo>
                    <a:pt x="320" y="872"/>
                    <a:pt x="687" y="1319"/>
                    <a:pt x="1070" y="1734"/>
                  </a:cubicBezTo>
                  <a:cubicBezTo>
                    <a:pt x="1580" y="2228"/>
                    <a:pt x="2385" y="3118"/>
                    <a:pt x="2706" y="3118"/>
                  </a:cubicBezTo>
                  <a:cubicBezTo>
                    <a:pt x="2726" y="3118"/>
                    <a:pt x="2745" y="3114"/>
                    <a:pt x="2761" y="3106"/>
                  </a:cubicBezTo>
                  <a:cubicBezTo>
                    <a:pt x="3783" y="2595"/>
                    <a:pt x="3081" y="1526"/>
                    <a:pt x="3129" y="680"/>
                  </a:cubicBezTo>
                  <a:cubicBezTo>
                    <a:pt x="3129" y="585"/>
                    <a:pt x="3129" y="441"/>
                    <a:pt x="3065" y="393"/>
                  </a:cubicBezTo>
                  <a:cubicBezTo>
                    <a:pt x="2863" y="249"/>
                    <a:pt x="2557" y="1"/>
                    <a:pt x="24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21"/>
            <p:cNvSpPr/>
            <p:nvPr/>
          </p:nvSpPr>
          <p:spPr>
            <a:xfrm>
              <a:off x="2738459" y="3776078"/>
              <a:ext cx="145804" cy="158642"/>
            </a:xfrm>
            <a:custGeom>
              <a:rect b="b" l="l" r="r" t="t"/>
              <a:pathLst>
                <a:path extrusionOk="0" h="3070" w="2810">
                  <a:moveTo>
                    <a:pt x="1983" y="0"/>
                  </a:moveTo>
                  <a:cubicBezTo>
                    <a:pt x="1964" y="0"/>
                    <a:pt x="1947" y="4"/>
                    <a:pt x="1931" y="11"/>
                  </a:cubicBezTo>
                  <a:cubicBezTo>
                    <a:pt x="1229" y="315"/>
                    <a:pt x="639" y="841"/>
                    <a:pt x="0" y="1272"/>
                  </a:cubicBezTo>
                  <a:cubicBezTo>
                    <a:pt x="543" y="1879"/>
                    <a:pt x="990" y="2629"/>
                    <a:pt x="1644" y="3012"/>
                  </a:cubicBezTo>
                  <a:cubicBezTo>
                    <a:pt x="1708" y="3051"/>
                    <a:pt x="1773" y="3069"/>
                    <a:pt x="1837" y="3069"/>
                  </a:cubicBezTo>
                  <a:cubicBezTo>
                    <a:pt x="2303" y="3069"/>
                    <a:pt x="2753" y="2088"/>
                    <a:pt x="2809" y="602"/>
                  </a:cubicBezTo>
                  <a:cubicBezTo>
                    <a:pt x="2618" y="470"/>
                    <a:pt x="2198" y="0"/>
                    <a:pt x="19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21"/>
            <p:cNvSpPr/>
            <p:nvPr/>
          </p:nvSpPr>
          <p:spPr>
            <a:xfrm>
              <a:off x="3424928" y="3901180"/>
              <a:ext cx="132521" cy="193833"/>
            </a:xfrm>
            <a:custGeom>
              <a:rect b="b" l="l" r="r" t="t"/>
              <a:pathLst>
                <a:path extrusionOk="0" h="3751" w="2554">
                  <a:moveTo>
                    <a:pt x="2171" y="0"/>
                  </a:moveTo>
                  <a:cubicBezTo>
                    <a:pt x="910" y="48"/>
                    <a:pt x="0" y="1516"/>
                    <a:pt x="383" y="2634"/>
                  </a:cubicBezTo>
                  <a:cubicBezTo>
                    <a:pt x="527" y="3048"/>
                    <a:pt x="910" y="3384"/>
                    <a:pt x="1181" y="3751"/>
                  </a:cubicBezTo>
                  <a:cubicBezTo>
                    <a:pt x="1485" y="3400"/>
                    <a:pt x="1916" y="3096"/>
                    <a:pt x="2059" y="2697"/>
                  </a:cubicBezTo>
                  <a:cubicBezTo>
                    <a:pt x="2299" y="2011"/>
                    <a:pt x="2458" y="1293"/>
                    <a:pt x="2522" y="575"/>
                  </a:cubicBezTo>
                  <a:cubicBezTo>
                    <a:pt x="2554" y="367"/>
                    <a:pt x="2251" y="128"/>
                    <a:pt x="21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21"/>
            <p:cNvSpPr/>
            <p:nvPr/>
          </p:nvSpPr>
          <p:spPr>
            <a:xfrm>
              <a:off x="2920635" y="3668545"/>
              <a:ext cx="130030" cy="167995"/>
            </a:xfrm>
            <a:custGeom>
              <a:rect b="b" l="l" r="r" t="t"/>
              <a:pathLst>
                <a:path extrusionOk="0" h="3251" w="2506">
                  <a:moveTo>
                    <a:pt x="1195" y="1"/>
                  </a:moveTo>
                  <a:cubicBezTo>
                    <a:pt x="533" y="1"/>
                    <a:pt x="31" y="620"/>
                    <a:pt x="0" y="1741"/>
                  </a:cubicBezTo>
                  <a:cubicBezTo>
                    <a:pt x="224" y="2092"/>
                    <a:pt x="511" y="2779"/>
                    <a:pt x="1022" y="3226"/>
                  </a:cubicBezTo>
                  <a:cubicBezTo>
                    <a:pt x="1041" y="3243"/>
                    <a:pt x="1064" y="3251"/>
                    <a:pt x="1091" y="3251"/>
                  </a:cubicBezTo>
                  <a:cubicBezTo>
                    <a:pt x="1465" y="3251"/>
                    <a:pt x="2506" y="1688"/>
                    <a:pt x="2506" y="943"/>
                  </a:cubicBezTo>
                  <a:cubicBezTo>
                    <a:pt x="2506" y="98"/>
                    <a:pt x="1867" y="34"/>
                    <a:pt x="1245" y="2"/>
                  </a:cubicBezTo>
                  <a:cubicBezTo>
                    <a:pt x="1228" y="1"/>
                    <a:pt x="1212" y="1"/>
                    <a:pt x="11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21"/>
            <p:cNvSpPr/>
            <p:nvPr/>
          </p:nvSpPr>
          <p:spPr>
            <a:xfrm>
              <a:off x="5821397" y="3088300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1491" y="1"/>
                  </a:moveTo>
                  <a:cubicBezTo>
                    <a:pt x="1163" y="1"/>
                    <a:pt x="814" y="272"/>
                    <a:pt x="440" y="272"/>
                  </a:cubicBezTo>
                  <a:cubicBezTo>
                    <a:pt x="297" y="272"/>
                    <a:pt x="151" y="233"/>
                    <a:pt x="0" y="123"/>
                  </a:cubicBezTo>
                  <a:lnTo>
                    <a:pt x="0" y="123"/>
                  </a:lnTo>
                  <a:cubicBezTo>
                    <a:pt x="352" y="1687"/>
                    <a:pt x="878" y="2836"/>
                    <a:pt x="2043" y="3746"/>
                  </a:cubicBezTo>
                  <a:cubicBezTo>
                    <a:pt x="2793" y="2485"/>
                    <a:pt x="2777" y="1544"/>
                    <a:pt x="2027" y="363"/>
                  </a:cubicBezTo>
                  <a:cubicBezTo>
                    <a:pt x="1855" y="88"/>
                    <a:pt x="1677" y="1"/>
                    <a:pt x="14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21"/>
            <p:cNvSpPr/>
            <p:nvPr/>
          </p:nvSpPr>
          <p:spPr>
            <a:xfrm>
              <a:off x="4982535" y="4154536"/>
              <a:ext cx="139992" cy="170217"/>
            </a:xfrm>
            <a:custGeom>
              <a:rect b="b" l="l" r="r" t="t"/>
              <a:pathLst>
                <a:path extrusionOk="0" h="3294" w="2698">
                  <a:moveTo>
                    <a:pt x="2036" y="0"/>
                  </a:moveTo>
                  <a:cubicBezTo>
                    <a:pt x="1872" y="0"/>
                    <a:pt x="1685" y="34"/>
                    <a:pt x="1549" y="77"/>
                  </a:cubicBezTo>
                  <a:cubicBezTo>
                    <a:pt x="783" y="316"/>
                    <a:pt x="49" y="1513"/>
                    <a:pt x="1" y="2646"/>
                  </a:cubicBezTo>
                  <a:cubicBezTo>
                    <a:pt x="65" y="2758"/>
                    <a:pt x="144" y="3077"/>
                    <a:pt x="336" y="3221"/>
                  </a:cubicBezTo>
                  <a:cubicBezTo>
                    <a:pt x="406" y="3269"/>
                    <a:pt x="530" y="3294"/>
                    <a:pt x="657" y="3294"/>
                  </a:cubicBezTo>
                  <a:cubicBezTo>
                    <a:pt x="819" y="3294"/>
                    <a:pt x="984" y="3253"/>
                    <a:pt x="1038" y="3173"/>
                  </a:cubicBezTo>
                  <a:cubicBezTo>
                    <a:pt x="1597" y="2486"/>
                    <a:pt x="2107" y="1752"/>
                    <a:pt x="2570" y="986"/>
                  </a:cubicBezTo>
                  <a:cubicBezTo>
                    <a:pt x="2698" y="779"/>
                    <a:pt x="2554" y="300"/>
                    <a:pt x="2363" y="93"/>
                  </a:cubicBezTo>
                  <a:cubicBezTo>
                    <a:pt x="2303" y="26"/>
                    <a:pt x="2178" y="0"/>
                    <a:pt x="20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21"/>
            <p:cNvSpPr/>
            <p:nvPr/>
          </p:nvSpPr>
          <p:spPr>
            <a:xfrm>
              <a:off x="558931" y="4027367"/>
              <a:ext cx="144974" cy="154663"/>
            </a:xfrm>
            <a:custGeom>
              <a:rect b="b" l="l" r="r" t="t"/>
              <a:pathLst>
                <a:path extrusionOk="0" h="2993" w="2794">
                  <a:moveTo>
                    <a:pt x="2059" y="0"/>
                  </a:moveTo>
                  <a:cubicBezTo>
                    <a:pt x="1453" y="0"/>
                    <a:pt x="878" y="255"/>
                    <a:pt x="463" y="702"/>
                  </a:cubicBezTo>
                  <a:cubicBezTo>
                    <a:pt x="1" y="1213"/>
                    <a:pt x="479" y="1724"/>
                    <a:pt x="942" y="2107"/>
                  </a:cubicBezTo>
                  <a:cubicBezTo>
                    <a:pt x="1166" y="2298"/>
                    <a:pt x="1373" y="2522"/>
                    <a:pt x="1612" y="2713"/>
                  </a:cubicBezTo>
                  <a:cubicBezTo>
                    <a:pt x="1859" y="2899"/>
                    <a:pt x="2062" y="2993"/>
                    <a:pt x="2224" y="2993"/>
                  </a:cubicBezTo>
                  <a:cubicBezTo>
                    <a:pt x="2493" y="2993"/>
                    <a:pt x="2648" y="2736"/>
                    <a:pt x="2698" y="2218"/>
                  </a:cubicBezTo>
                  <a:cubicBezTo>
                    <a:pt x="2714" y="1979"/>
                    <a:pt x="2698" y="1740"/>
                    <a:pt x="2698" y="1516"/>
                  </a:cubicBezTo>
                  <a:lnTo>
                    <a:pt x="2714" y="1516"/>
                  </a:lnTo>
                  <a:cubicBezTo>
                    <a:pt x="2714" y="1452"/>
                    <a:pt x="2714" y="1388"/>
                    <a:pt x="2714" y="1325"/>
                  </a:cubicBezTo>
                  <a:cubicBezTo>
                    <a:pt x="2793" y="718"/>
                    <a:pt x="2777" y="16"/>
                    <a:pt x="20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21"/>
            <p:cNvSpPr/>
            <p:nvPr/>
          </p:nvSpPr>
          <p:spPr>
            <a:xfrm>
              <a:off x="5197867" y="2736609"/>
              <a:ext cx="180568" cy="121591"/>
            </a:xfrm>
            <a:custGeom>
              <a:rect b="b" l="l" r="r" t="t"/>
              <a:pathLst>
                <a:path extrusionOk="0" h="2353" w="3480">
                  <a:moveTo>
                    <a:pt x="490" y="0"/>
                  </a:moveTo>
                  <a:cubicBezTo>
                    <a:pt x="379" y="0"/>
                    <a:pt x="269" y="6"/>
                    <a:pt x="160" y="19"/>
                  </a:cubicBezTo>
                  <a:cubicBezTo>
                    <a:pt x="0" y="1375"/>
                    <a:pt x="0" y="1359"/>
                    <a:pt x="1181" y="1695"/>
                  </a:cubicBezTo>
                  <a:cubicBezTo>
                    <a:pt x="1692" y="1854"/>
                    <a:pt x="2155" y="2157"/>
                    <a:pt x="2649" y="2317"/>
                  </a:cubicBezTo>
                  <a:cubicBezTo>
                    <a:pt x="2734" y="2344"/>
                    <a:pt x="2823" y="2352"/>
                    <a:pt x="2914" y="2352"/>
                  </a:cubicBezTo>
                  <a:cubicBezTo>
                    <a:pt x="3096" y="2352"/>
                    <a:pt x="3288" y="2317"/>
                    <a:pt x="3479" y="2317"/>
                  </a:cubicBezTo>
                  <a:cubicBezTo>
                    <a:pt x="3431" y="2062"/>
                    <a:pt x="3463" y="1790"/>
                    <a:pt x="3352" y="1567"/>
                  </a:cubicBezTo>
                  <a:cubicBezTo>
                    <a:pt x="2900" y="664"/>
                    <a:pt x="1651" y="0"/>
                    <a:pt x="4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21"/>
            <p:cNvSpPr/>
            <p:nvPr/>
          </p:nvSpPr>
          <p:spPr>
            <a:xfrm>
              <a:off x="6042489" y="3197745"/>
              <a:ext cx="124271" cy="161174"/>
            </a:xfrm>
            <a:custGeom>
              <a:rect b="b" l="l" r="r" t="t"/>
              <a:pathLst>
                <a:path extrusionOk="0" h="3119" w="2395">
                  <a:moveTo>
                    <a:pt x="926" y="0"/>
                  </a:moveTo>
                  <a:cubicBezTo>
                    <a:pt x="639" y="702"/>
                    <a:pt x="288" y="1404"/>
                    <a:pt x="64" y="2139"/>
                  </a:cubicBezTo>
                  <a:cubicBezTo>
                    <a:pt x="1" y="2410"/>
                    <a:pt x="160" y="3016"/>
                    <a:pt x="304" y="3032"/>
                  </a:cubicBezTo>
                  <a:cubicBezTo>
                    <a:pt x="544" y="3091"/>
                    <a:pt x="787" y="3119"/>
                    <a:pt x="1031" y="3119"/>
                  </a:cubicBezTo>
                  <a:cubicBezTo>
                    <a:pt x="1322" y="3119"/>
                    <a:pt x="1613" y="3079"/>
                    <a:pt x="1900" y="3000"/>
                  </a:cubicBezTo>
                  <a:cubicBezTo>
                    <a:pt x="2139" y="2921"/>
                    <a:pt x="2394" y="2282"/>
                    <a:pt x="2299" y="2027"/>
                  </a:cubicBezTo>
                  <a:cubicBezTo>
                    <a:pt x="2059" y="1341"/>
                    <a:pt x="1612" y="718"/>
                    <a:pt x="1261" y="64"/>
                  </a:cubicBezTo>
                  <a:lnTo>
                    <a:pt x="9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21"/>
            <p:cNvSpPr/>
            <p:nvPr/>
          </p:nvSpPr>
          <p:spPr>
            <a:xfrm>
              <a:off x="1439199" y="3306570"/>
              <a:ext cx="128370" cy="150994"/>
            </a:xfrm>
            <a:custGeom>
              <a:rect b="b" l="l" r="r" t="t"/>
              <a:pathLst>
                <a:path extrusionOk="0" h="2922" w="2474">
                  <a:moveTo>
                    <a:pt x="96" y="1"/>
                  </a:moveTo>
                  <a:cubicBezTo>
                    <a:pt x="96" y="815"/>
                    <a:pt x="0" y="1565"/>
                    <a:pt x="160" y="2235"/>
                  </a:cubicBezTo>
                  <a:cubicBezTo>
                    <a:pt x="224" y="2554"/>
                    <a:pt x="814" y="2889"/>
                    <a:pt x="1181" y="2921"/>
                  </a:cubicBezTo>
                  <a:cubicBezTo>
                    <a:pt x="1187" y="2922"/>
                    <a:pt x="1192" y="2922"/>
                    <a:pt x="1198" y="2922"/>
                  </a:cubicBezTo>
                  <a:cubicBezTo>
                    <a:pt x="1487" y="2922"/>
                    <a:pt x="1949" y="2532"/>
                    <a:pt x="2059" y="2235"/>
                  </a:cubicBezTo>
                  <a:cubicBezTo>
                    <a:pt x="2474" y="1054"/>
                    <a:pt x="1899" y="400"/>
                    <a:pt x="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21"/>
            <p:cNvSpPr/>
            <p:nvPr/>
          </p:nvSpPr>
          <p:spPr>
            <a:xfrm>
              <a:off x="2949588" y="3149895"/>
              <a:ext cx="117681" cy="145982"/>
            </a:xfrm>
            <a:custGeom>
              <a:rect b="b" l="l" r="r" t="t"/>
              <a:pathLst>
                <a:path extrusionOk="0" h="2825" w="2268">
                  <a:moveTo>
                    <a:pt x="224" y="0"/>
                  </a:moveTo>
                  <a:cubicBezTo>
                    <a:pt x="160" y="703"/>
                    <a:pt x="1" y="1373"/>
                    <a:pt x="33" y="2043"/>
                  </a:cubicBezTo>
                  <a:cubicBezTo>
                    <a:pt x="85" y="2698"/>
                    <a:pt x="475" y="2825"/>
                    <a:pt x="904" y="2825"/>
                  </a:cubicBezTo>
                  <a:cubicBezTo>
                    <a:pt x="1134" y="2825"/>
                    <a:pt x="1375" y="2788"/>
                    <a:pt x="1581" y="2777"/>
                  </a:cubicBezTo>
                  <a:cubicBezTo>
                    <a:pt x="1804" y="2761"/>
                    <a:pt x="2187" y="2251"/>
                    <a:pt x="2203" y="1932"/>
                  </a:cubicBezTo>
                  <a:cubicBezTo>
                    <a:pt x="2267" y="1213"/>
                    <a:pt x="1182" y="176"/>
                    <a:pt x="2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21"/>
            <p:cNvSpPr/>
            <p:nvPr/>
          </p:nvSpPr>
          <p:spPr>
            <a:xfrm>
              <a:off x="799895" y="3951200"/>
              <a:ext cx="203762" cy="135647"/>
            </a:xfrm>
            <a:custGeom>
              <a:rect b="b" l="l" r="r" t="t"/>
              <a:pathLst>
                <a:path extrusionOk="0" h="2625" w="3927">
                  <a:moveTo>
                    <a:pt x="3530" y="1"/>
                  </a:moveTo>
                  <a:cubicBezTo>
                    <a:pt x="2711" y="1"/>
                    <a:pt x="2178" y="498"/>
                    <a:pt x="1597" y="900"/>
                  </a:cubicBezTo>
                  <a:cubicBezTo>
                    <a:pt x="1277" y="1123"/>
                    <a:pt x="878" y="1251"/>
                    <a:pt x="543" y="1442"/>
                  </a:cubicBezTo>
                  <a:cubicBezTo>
                    <a:pt x="336" y="1602"/>
                    <a:pt x="160" y="1761"/>
                    <a:pt x="1" y="1953"/>
                  </a:cubicBezTo>
                  <a:cubicBezTo>
                    <a:pt x="217" y="2184"/>
                    <a:pt x="463" y="2625"/>
                    <a:pt x="652" y="2625"/>
                  </a:cubicBezTo>
                  <a:cubicBezTo>
                    <a:pt x="658" y="2625"/>
                    <a:pt x="665" y="2624"/>
                    <a:pt x="671" y="2623"/>
                  </a:cubicBezTo>
                  <a:cubicBezTo>
                    <a:pt x="2171" y="2384"/>
                    <a:pt x="3145" y="1426"/>
                    <a:pt x="3927" y="38"/>
                  </a:cubicBezTo>
                  <a:cubicBezTo>
                    <a:pt x="3787" y="12"/>
                    <a:pt x="3655" y="1"/>
                    <a:pt x="35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21"/>
            <p:cNvSpPr/>
            <p:nvPr/>
          </p:nvSpPr>
          <p:spPr>
            <a:xfrm>
              <a:off x="222752" y="2869049"/>
              <a:ext cx="146582" cy="123400"/>
            </a:xfrm>
            <a:custGeom>
              <a:rect b="b" l="l" r="r" t="t"/>
              <a:pathLst>
                <a:path extrusionOk="0" h="2388" w="2825">
                  <a:moveTo>
                    <a:pt x="1107" y="1"/>
                  </a:moveTo>
                  <a:cubicBezTo>
                    <a:pt x="1005" y="1"/>
                    <a:pt x="906" y="13"/>
                    <a:pt x="814" y="41"/>
                  </a:cubicBezTo>
                  <a:cubicBezTo>
                    <a:pt x="431" y="137"/>
                    <a:pt x="208" y="983"/>
                    <a:pt x="48" y="1541"/>
                  </a:cubicBezTo>
                  <a:cubicBezTo>
                    <a:pt x="0" y="1733"/>
                    <a:pt x="367" y="2036"/>
                    <a:pt x="607" y="2387"/>
                  </a:cubicBezTo>
                  <a:cubicBezTo>
                    <a:pt x="1436" y="1893"/>
                    <a:pt x="2107" y="1541"/>
                    <a:pt x="2729" y="1111"/>
                  </a:cubicBezTo>
                  <a:cubicBezTo>
                    <a:pt x="2825" y="1031"/>
                    <a:pt x="2745" y="488"/>
                    <a:pt x="2665" y="456"/>
                  </a:cubicBezTo>
                  <a:cubicBezTo>
                    <a:pt x="2165" y="272"/>
                    <a:pt x="1589" y="1"/>
                    <a:pt x="1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6" name="Google Shape;9076;p21"/>
            <p:cNvSpPr/>
            <p:nvPr/>
          </p:nvSpPr>
          <p:spPr>
            <a:xfrm>
              <a:off x="453755" y="4941062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27" y="1"/>
                  </a:moveTo>
                  <a:cubicBezTo>
                    <a:pt x="352" y="352"/>
                    <a:pt x="96" y="687"/>
                    <a:pt x="17" y="1054"/>
                  </a:cubicBezTo>
                  <a:cubicBezTo>
                    <a:pt x="1" y="1341"/>
                    <a:pt x="96" y="1629"/>
                    <a:pt x="320" y="1836"/>
                  </a:cubicBezTo>
                  <a:cubicBezTo>
                    <a:pt x="703" y="2139"/>
                    <a:pt x="1166" y="2475"/>
                    <a:pt x="1613" y="2506"/>
                  </a:cubicBezTo>
                  <a:cubicBezTo>
                    <a:pt x="1628" y="2508"/>
                    <a:pt x="1644" y="2509"/>
                    <a:pt x="1660" y="2509"/>
                  </a:cubicBezTo>
                  <a:cubicBezTo>
                    <a:pt x="2002" y="2509"/>
                    <a:pt x="2408" y="2190"/>
                    <a:pt x="2698" y="1916"/>
                  </a:cubicBezTo>
                  <a:cubicBezTo>
                    <a:pt x="2825" y="1788"/>
                    <a:pt x="2794" y="1230"/>
                    <a:pt x="2682" y="1150"/>
                  </a:cubicBezTo>
                  <a:cubicBezTo>
                    <a:pt x="2091" y="847"/>
                    <a:pt x="1485" y="575"/>
                    <a:pt x="878" y="336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7" name="Google Shape;9077;p21"/>
            <p:cNvSpPr/>
            <p:nvPr/>
          </p:nvSpPr>
          <p:spPr>
            <a:xfrm>
              <a:off x="5967149" y="4694992"/>
              <a:ext cx="198781" cy="89346"/>
            </a:xfrm>
            <a:custGeom>
              <a:rect b="b" l="l" r="r" t="t"/>
              <a:pathLst>
                <a:path extrusionOk="0" h="1729" w="3831">
                  <a:moveTo>
                    <a:pt x="3084" y="1"/>
                  </a:moveTo>
                  <a:cubicBezTo>
                    <a:pt x="1984" y="1"/>
                    <a:pt x="1004" y="412"/>
                    <a:pt x="80" y="949"/>
                  </a:cubicBezTo>
                  <a:lnTo>
                    <a:pt x="0" y="1379"/>
                  </a:lnTo>
                  <a:cubicBezTo>
                    <a:pt x="308" y="1487"/>
                    <a:pt x="728" y="1728"/>
                    <a:pt x="959" y="1728"/>
                  </a:cubicBezTo>
                  <a:cubicBezTo>
                    <a:pt x="1004" y="1728"/>
                    <a:pt x="1041" y="1719"/>
                    <a:pt x="1070" y="1699"/>
                  </a:cubicBezTo>
                  <a:cubicBezTo>
                    <a:pt x="1386" y="1472"/>
                    <a:pt x="1623" y="1254"/>
                    <a:pt x="1955" y="1254"/>
                  </a:cubicBezTo>
                  <a:cubicBezTo>
                    <a:pt x="2092" y="1254"/>
                    <a:pt x="2245" y="1291"/>
                    <a:pt x="2426" y="1379"/>
                  </a:cubicBezTo>
                  <a:cubicBezTo>
                    <a:pt x="2477" y="1403"/>
                    <a:pt x="2536" y="1414"/>
                    <a:pt x="2601" y="1414"/>
                  </a:cubicBezTo>
                  <a:cubicBezTo>
                    <a:pt x="2882" y="1414"/>
                    <a:pt x="3268" y="1216"/>
                    <a:pt x="3527" y="1060"/>
                  </a:cubicBezTo>
                  <a:cubicBezTo>
                    <a:pt x="3719" y="933"/>
                    <a:pt x="3799" y="566"/>
                    <a:pt x="3830" y="294"/>
                  </a:cubicBezTo>
                  <a:cubicBezTo>
                    <a:pt x="3830" y="199"/>
                    <a:pt x="3495" y="7"/>
                    <a:pt x="3320" y="7"/>
                  </a:cubicBezTo>
                  <a:cubicBezTo>
                    <a:pt x="3241" y="3"/>
                    <a:pt x="3162" y="1"/>
                    <a:pt x="30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21"/>
            <p:cNvSpPr/>
            <p:nvPr/>
          </p:nvSpPr>
          <p:spPr>
            <a:xfrm>
              <a:off x="4854217" y="4819836"/>
              <a:ext cx="127539" cy="166135"/>
            </a:xfrm>
            <a:custGeom>
              <a:rect b="b" l="l" r="r" t="t"/>
              <a:pathLst>
                <a:path extrusionOk="0" h="3215" w="2458">
                  <a:moveTo>
                    <a:pt x="1596" y="1"/>
                  </a:moveTo>
                  <a:cubicBezTo>
                    <a:pt x="862" y="368"/>
                    <a:pt x="0" y="2395"/>
                    <a:pt x="383" y="2985"/>
                  </a:cubicBezTo>
                  <a:cubicBezTo>
                    <a:pt x="482" y="3133"/>
                    <a:pt x="932" y="3214"/>
                    <a:pt x="1147" y="3214"/>
                  </a:cubicBezTo>
                  <a:cubicBezTo>
                    <a:pt x="1211" y="3214"/>
                    <a:pt x="1254" y="3207"/>
                    <a:pt x="1261" y="3193"/>
                  </a:cubicBezTo>
                  <a:cubicBezTo>
                    <a:pt x="1692" y="2203"/>
                    <a:pt x="2458" y="1230"/>
                    <a:pt x="15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21"/>
            <p:cNvSpPr/>
            <p:nvPr/>
          </p:nvSpPr>
          <p:spPr>
            <a:xfrm>
              <a:off x="5045474" y="3202603"/>
              <a:ext cx="104398" cy="121385"/>
            </a:xfrm>
            <a:custGeom>
              <a:rect b="b" l="l" r="r" t="t"/>
              <a:pathLst>
                <a:path extrusionOk="0" h="2349" w="2012">
                  <a:moveTo>
                    <a:pt x="921" y="1"/>
                  </a:moveTo>
                  <a:cubicBezTo>
                    <a:pt x="902" y="1"/>
                    <a:pt x="882" y="1"/>
                    <a:pt x="862" y="2"/>
                  </a:cubicBezTo>
                  <a:cubicBezTo>
                    <a:pt x="527" y="18"/>
                    <a:pt x="192" y="353"/>
                    <a:pt x="1" y="465"/>
                  </a:cubicBezTo>
                  <a:cubicBezTo>
                    <a:pt x="1" y="1545"/>
                    <a:pt x="584" y="2349"/>
                    <a:pt x="1149" y="2349"/>
                  </a:cubicBezTo>
                  <a:cubicBezTo>
                    <a:pt x="1160" y="2349"/>
                    <a:pt x="1171" y="2348"/>
                    <a:pt x="1182" y="2348"/>
                  </a:cubicBezTo>
                  <a:cubicBezTo>
                    <a:pt x="1868" y="2332"/>
                    <a:pt x="2011" y="1885"/>
                    <a:pt x="1980" y="1326"/>
                  </a:cubicBezTo>
                  <a:cubicBezTo>
                    <a:pt x="1964" y="626"/>
                    <a:pt x="1705" y="1"/>
                    <a:pt x="9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21"/>
            <p:cNvSpPr/>
            <p:nvPr/>
          </p:nvSpPr>
          <p:spPr>
            <a:xfrm>
              <a:off x="1994809" y="4295347"/>
              <a:ext cx="116851" cy="131306"/>
            </a:xfrm>
            <a:custGeom>
              <a:rect b="b" l="l" r="r" t="t"/>
              <a:pathLst>
                <a:path extrusionOk="0" h="2541" w="2252">
                  <a:moveTo>
                    <a:pt x="1421" y="1"/>
                  </a:moveTo>
                  <a:cubicBezTo>
                    <a:pt x="958" y="480"/>
                    <a:pt x="416" y="894"/>
                    <a:pt x="97" y="1453"/>
                  </a:cubicBezTo>
                  <a:cubicBezTo>
                    <a:pt x="1" y="1629"/>
                    <a:pt x="527" y="2347"/>
                    <a:pt x="895" y="2506"/>
                  </a:cubicBezTo>
                  <a:cubicBezTo>
                    <a:pt x="952" y="2530"/>
                    <a:pt x="1013" y="2541"/>
                    <a:pt x="1074" y="2541"/>
                  </a:cubicBezTo>
                  <a:cubicBezTo>
                    <a:pt x="1554" y="2541"/>
                    <a:pt x="2110" y="1866"/>
                    <a:pt x="2251" y="1230"/>
                  </a:cubicBezTo>
                  <a:lnTo>
                    <a:pt x="142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1" name="Google Shape;9081;p21"/>
            <p:cNvSpPr/>
            <p:nvPr/>
          </p:nvSpPr>
          <p:spPr>
            <a:xfrm>
              <a:off x="2629132" y="4942716"/>
              <a:ext cx="143313" cy="93480"/>
            </a:xfrm>
            <a:custGeom>
              <a:rect b="b" l="l" r="r" t="t"/>
              <a:pathLst>
                <a:path extrusionOk="0" h="1809" w="2762">
                  <a:moveTo>
                    <a:pt x="1166" y="1"/>
                  </a:moveTo>
                  <a:cubicBezTo>
                    <a:pt x="799" y="224"/>
                    <a:pt x="320" y="384"/>
                    <a:pt x="112" y="719"/>
                  </a:cubicBezTo>
                  <a:cubicBezTo>
                    <a:pt x="1" y="894"/>
                    <a:pt x="320" y="1517"/>
                    <a:pt x="591" y="1676"/>
                  </a:cubicBezTo>
                  <a:cubicBezTo>
                    <a:pt x="760" y="1769"/>
                    <a:pt x="977" y="1808"/>
                    <a:pt x="1199" y="1808"/>
                  </a:cubicBezTo>
                  <a:cubicBezTo>
                    <a:pt x="1397" y="1808"/>
                    <a:pt x="1599" y="1777"/>
                    <a:pt x="1772" y="1724"/>
                  </a:cubicBezTo>
                  <a:cubicBezTo>
                    <a:pt x="2075" y="1645"/>
                    <a:pt x="2474" y="1357"/>
                    <a:pt x="2554" y="1086"/>
                  </a:cubicBezTo>
                  <a:cubicBezTo>
                    <a:pt x="2762" y="368"/>
                    <a:pt x="2394" y="128"/>
                    <a:pt x="1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2" name="Google Shape;9082;p21"/>
            <p:cNvSpPr/>
            <p:nvPr/>
          </p:nvSpPr>
          <p:spPr>
            <a:xfrm>
              <a:off x="1785340" y="4069378"/>
              <a:ext cx="128370" cy="113065"/>
            </a:xfrm>
            <a:custGeom>
              <a:rect b="b" l="l" r="r" t="t"/>
              <a:pathLst>
                <a:path extrusionOk="0" h="2188" w="2474">
                  <a:moveTo>
                    <a:pt x="415" y="1"/>
                  </a:moveTo>
                  <a:lnTo>
                    <a:pt x="0" y="192"/>
                  </a:lnTo>
                  <a:cubicBezTo>
                    <a:pt x="32" y="847"/>
                    <a:pt x="80" y="1517"/>
                    <a:pt x="112" y="2187"/>
                  </a:cubicBezTo>
                  <a:lnTo>
                    <a:pt x="2410" y="1804"/>
                  </a:lnTo>
                  <a:cubicBezTo>
                    <a:pt x="2442" y="1661"/>
                    <a:pt x="2458" y="1517"/>
                    <a:pt x="2474" y="1357"/>
                  </a:cubicBezTo>
                  <a:lnTo>
                    <a:pt x="4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21"/>
            <p:cNvSpPr/>
            <p:nvPr/>
          </p:nvSpPr>
          <p:spPr>
            <a:xfrm>
              <a:off x="2227524" y="3738718"/>
              <a:ext cx="149073" cy="64387"/>
            </a:xfrm>
            <a:custGeom>
              <a:rect b="b" l="l" r="r" t="t"/>
              <a:pathLst>
                <a:path extrusionOk="0" h="1246" w="2873">
                  <a:moveTo>
                    <a:pt x="1405" y="0"/>
                  </a:moveTo>
                  <a:cubicBezTo>
                    <a:pt x="974" y="48"/>
                    <a:pt x="527" y="144"/>
                    <a:pt x="112" y="272"/>
                  </a:cubicBezTo>
                  <a:cubicBezTo>
                    <a:pt x="16" y="320"/>
                    <a:pt x="0" y="942"/>
                    <a:pt x="16" y="942"/>
                  </a:cubicBezTo>
                  <a:cubicBezTo>
                    <a:pt x="782" y="1086"/>
                    <a:pt x="1548" y="1197"/>
                    <a:pt x="2330" y="1245"/>
                  </a:cubicBezTo>
                  <a:cubicBezTo>
                    <a:pt x="2334" y="1245"/>
                    <a:pt x="2338" y="1246"/>
                    <a:pt x="2342" y="1246"/>
                  </a:cubicBezTo>
                  <a:cubicBezTo>
                    <a:pt x="2522" y="1246"/>
                    <a:pt x="2873" y="908"/>
                    <a:pt x="2857" y="814"/>
                  </a:cubicBezTo>
                  <a:cubicBezTo>
                    <a:pt x="2777" y="543"/>
                    <a:pt x="2602" y="304"/>
                    <a:pt x="2362" y="160"/>
                  </a:cubicBezTo>
                  <a:cubicBezTo>
                    <a:pt x="2107" y="16"/>
                    <a:pt x="1772" y="48"/>
                    <a:pt x="14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4" name="Google Shape;9084;p21"/>
            <p:cNvSpPr/>
            <p:nvPr/>
          </p:nvSpPr>
          <p:spPr>
            <a:xfrm>
              <a:off x="988921" y="3489754"/>
              <a:ext cx="118874" cy="100818"/>
            </a:xfrm>
            <a:custGeom>
              <a:rect b="b" l="l" r="r" t="t"/>
              <a:pathLst>
                <a:path extrusionOk="0" h="1951" w="2291">
                  <a:moveTo>
                    <a:pt x="404" y="1"/>
                  </a:moveTo>
                  <a:cubicBezTo>
                    <a:pt x="287" y="1"/>
                    <a:pt x="167" y="5"/>
                    <a:pt x="44" y="15"/>
                  </a:cubicBezTo>
                  <a:cubicBezTo>
                    <a:pt x="0" y="1057"/>
                    <a:pt x="348" y="1951"/>
                    <a:pt x="752" y="1951"/>
                  </a:cubicBezTo>
                  <a:cubicBezTo>
                    <a:pt x="787" y="1951"/>
                    <a:pt x="822" y="1944"/>
                    <a:pt x="858" y="1930"/>
                  </a:cubicBezTo>
                  <a:cubicBezTo>
                    <a:pt x="1353" y="1754"/>
                    <a:pt x="1927" y="1323"/>
                    <a:pt x="2103" y="876"/>
                  </a:cubicBezTo>
                  <a:cubicBezTo>
                    <a:pt x="2290" y="387"/>
                    <a:pt x="1489" y="1"/>
                    <a:pt x="4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5" name="Google Shape;9085;p21"/>
            <p:cNvSpPr/>
            <p:nvPr/>
          </p:nvSpPr>
          <p:spPr>
            <a:xfrm>
              <a:off x="3612916" y="4483285"/>
              <a:ext cx="141653" cy="94979"/>
            </a:xfrm>
            <a:custGeom>
              <a:rect b="b" l="l" r="r" t="t"/>
              <a:pathLst>
                <a:path extrusionOk="0" h="1838" w="2730">
                  <a:moveTo>
                    <a:pt x="638" y="1"/>
                  </a:moveTo>
                  <a:cubicBezTo>
                    <a:pt x="401" y="1"/>
                    <a:pt x="183" y="111"/>
                    <a:pt x="48" y="306"/>
                  </a:cubicBezTo>
                  <a:cubicBezTo>
                    <a:pt x="0" y="545"/>
                    <a:pt x="80" y="784"/>
                    <a:pt x="256" y="944"/>
                  </a:cubicBezTo>
                  <a:cubicBezTo>
                    <a:pt x="878" y="1279"/>
                    <a:pt x="1532" y="1519"/>
                    <a:pt x="2298" y="1838"/>
                  </a:cubicBezTo>
                  <a:cubicBezTo>
                    <a:pt x="2474" y="1566"/>
                    <a:pt x="2729" y="1327"/>
                    <a:pt x="2729" y="1104"/>
                  </a:cubicBezTo>
                  <a:cubicBezTo>
                    <a:pt x="2729" y="848"/>
                    <a:pt x="2522" y="449"/>
                    <a:pt x="2330" y="370"/>
                  </a:cubicBezTo>
                  <a:cubicBezTo>
                    <a:pt x="1788" y="178"/>
                    <a:pt x="1245" y="50"/>
                    <a:pt x="686" y="2"/>
                  </a:cubicBezTo>
                  <a:cubicBezTo>
                    <a:pt x="670" y="1"/>
                    <a:pt x="654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6" name="Google Shape;9086;p21"/>
            <p:cNvSpPr/>
            <p:nvPr/>
          </p:nvSpPr>
          <p:spPr>
            <a:xfrm>
              <a:off x="2113216" y="3384081"/>
              <a:ext cx="110209" cy="185617"/>
            </a:xfrm>
            <a:custGeom>
              <a:rect b="b" l="l" r="r" t="t"/>
              <a:pathLst>
                <a:path extrusionOk="0" h="3592" w="2124">
                  <a:moveTo>
                    <a:pt x="2124" y="1"/>
                  </a:moveTo>
                  <a:lnTo>
                    <a:pt x="2124" y="1"/>
                  </a:lnTo>
                  <a:cubicBezTo>
                    <a:pt x="895" y="480"/>
                    <a:pt x="1" y="2554"/>
                    <a:pt x="480" y="3592"/>
                  </a:cubicBezTo>
                  <a:cubicBezTo>
                    <a:pt x="1629" y="2698"/>
                    <a:pt x="1900" y="1437"/>
                    <a:pt x="212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21"/>
            <p:cNvSpPr/>
            <p:nvPr/>
          </p:nvSpPr>
          <p:spPr>
            <a:xfrm>
              <a:off x="3203110" y="4403294"/>
              <a:ext cx="109223" cy="112290"/>
            </a:xfrm>
            <a:custGeom>
              <a:rect b="b" l="l" r="r" t="t"/>
              <a:pathLst>
                <a:path extrusionOk="0" h="2173" w="2105">
                  <a:moveTo>
                    <a:pt x="843" y="0"/>
                  </a:moveTo>
                  <a:cubicBezTo>
                    <a:pt x="656" y="0"/>
                    <a:pt x="0" y="679"/>
                    <a:pt x="62" y="864"/>
                  </a:cubicBezTo>
                  <a:cubicBezTo>
                    <a:pt x="206" y="1359"/>
                    <a:pt x="669" y="1742"/>
                    <a:pt x="1004" y="2173"/>
                  </a:cubicBezTo>
                  <a:lnTo>
                    <a:pt x="1435" y="2125"/>
                  </a:lnTo>
                  <a:cubicBezTo>
                    <a:pt x="1642" y="1742"/>
                    <a:pt x="2105" y="1231"/>
                    <a:pt x="1993" y="976"/>
                  </a:cubicBezTo>
                  <a:cubicBezTo>
                    <a:pt x="1818" y="561"/>
                    <a:pt x="1307" y="178"/>
                    <a:pt x="860" y="2"/>
                  </a:cubicBezTo>
                  <a:cubicBezTo>
                    <a:pt x="855" y="1"/>
                    <a:pt x="849" y="0"/>
                    <a:pt x="8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8" name="Google Shape;9088;p21"/>
            <p:cNvSpPr/>
            <p:nvPr/>
          </p:nvSpPr>
          <p:spPr>
            <a:xfrm>
              <a:off x="3617015" y="3197745"/>
              <a:ext cx="162356" cy="104745"/>
            </a:xfrm>
            <a:custGeom>
              <a:rect b="b" l="l" r="r" t="t"/>
              <a:pathLst>
                <a:path extrusionOk="0" h="2027" w="3129">
                  <a:moveTo>
                    <a:pt x="1" y="0"/>
                  </a:moveTo>
                  <a:lnTo>
                    <a:pt x="1" y="0"/>
                  </a:lnTo>
                  <a:cubicBezTo>
                    <a:pt x="591" y="1277"/>
                    <a:pt x="1246" y="1995"/>
                    <a:pt x="2379" y="2027"/>
                  </a:cubicBezTo>
                  <a:cubicBezTo>
                    <a:pt x="2618" y="2027"/>
                    <a:pt x="2874" y="1708"/>
                    <a:pt x="3129" y="1548"/>
                  </a:cubicBezTo>
                  <a:cubicBezTo>
                    <a:pt x="2921" y="1325"/>
                    <a:pt x="2762" y="1037"/>
                    <a:pt x="2507" y="910"/>
                  </a:cubicBezTo>
                  <a:cubicBezTo>
                    <a:pt x="2044" y="670"/>
                    <a:pt x="1565" y="463"/>
                    <a:pt x="1070" y="287"/>
                  </a:cubicBezTo>
                  <a:cubicBezTo>
                    <a:pt x="815" y="192"/>
                    <a:pt x="528" y="144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9" name="Google Shape;9089;p21"/>
            <p:cNvSpPr/>
            <p:nvPr/>
          </p:nvSpPr>
          <p:spPr>
            <a:xfrm>
              <a:off x="2224203" y="3634802"/>
              <a:ext cx="161526" cy="98182"/>
            </a:xfrm>
            <a:custGeom>
              <a:rect b="b" l="l" r="r" t="t"/>
              <a:pathLst>
                <a:path extrusionOk="0" h="1900" w="3113">
                  <a:moveTo>
                    <a:pt x="1774" y="12"/>
                  </a:moveTo>
                  <a:cubicBezTo>
                    <a:pt x="1767" y="12"/>
                    <a:pt x="1761" y="14"/>
                    <a:pt x="1756" y="16"/>
                  </a:cubicBezTo>
                  <a:cubicBezTo>
                    <a:pt x="1150" y="320"/>
                    <a:pt x="128" y="0"/>
                    <a:pt x="32" y="990"/>
                  </a:cubicBezTo>
                  <a:cubicBezTo>
                    <a:pt x="1" y="1261"/>
                    <a:pt x="591" y="1596"/>
                    <a:pt x="910" y="1900"/>
                  </a:cubicBezTo>
                  <a:cubicBezTo>
                    <a:pt x="3113" y="1740"/>
                    <a:pt x="1772" y="1900"/>
                    <a:pt x="2219" y="415"/>
                  </a:cubicBezTo>
                  <a:cubicBezTo>
                    <a:pt x="2249" y="340"/>
                    <a:pt x="1885" y="12"/>
                    <a:pt x="1774" y="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21"/>
            <p:cNvSpPr/>
            <p:nvPr/>
          </p:nvSpPr>
          <p:spPr>
            <a:xfrm>
              <a:off x="3463844" y="3088042"/>
              <a:ext cx="115138" cy="94255"/>
            </a:xfrm>
            <a:custGeom>
              <a:rect b="b" l="l" r="r" t="t"/>
              <a:pathLst>
                <a:path extrusionOk="0" h="1824" w="2219">
                  <a:moveTo>
                    <a:pt x="1724" y="1"/>
                  </a:moveTo>
                  <a:cubicBezTo>
                    <a:pt x="1325" y="80"/>
                    <a:pt x="942" y="96"/>
                    <a:pt x="687" y="224"/>
                  </a:cubicBezTo>
                  <a:cubicBezTo>
                    <a:pt x="431" y="352"/>
                    <a:pt x="1" y="655"/>
                    <a:pt x="32" y="814"/>
                  </a:cubicBezTo>
                  <a:cubicBezTo>
                    <a:pt x="96" y="1150"/>
                    <a:pt x="320" y="1596"/>
                    <a:pt x="607" y="1724"/>
                  </a:cubicBezTo>
                  <a:cubicBezTo>
                    <a:pt x="754" y="1793"/>
                    <a:pt x="880" y="1823"/>
                    <a:pt x="990" y="1823"/>
                  </a:cubicBezTo>
                  <a:cubicBezTo>
                    <a:pt x="1516" y="1823"/>
                    <a:pt x="1684" y="1144"/>
                    <a:pt x="2027" y="814"/>
                  </a:cubicBezTo>
                  <a:cubicBezTo>
                    <a:pt x="2155" y="655"/>
                    <a:pt x="2219" y="431"/>
                    <a:pt x="2171" y="224"/>
                  </a:cubicBezTo>
                  <a:cubicBezTo>
                    <a:pt x="2123" y="112"/>
                    <a:pt x="1852" y="64"/>
                    <a:pt x="17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21"/>
            <p:cNvSpPr/>
            <p:nvPr/>
          </p:nvSpPr>
          <p:spPr>
            <a:xfrm>
              <a:off x="5625990" y="4688791"/>
              <a:ext cx="154884" cy="76376"/>
            </a:xfrm>
            <a:custGeom>
              <a:rect b="b" l="l" r="r" t="t"/>
              <a:pathLst>
                <a:path extrusionOk="0" h="1478" w="2985">
                  <a:moveTo>
                    <a:pt x="1980" y="0"/>
                  </a:moveTo>
                  <a:cubicBezTo>
                    <a:pt x="1400" y="0"/>
                    <a:pt x="717" y="354"/>
                    <a:pt x="0" y="1053"/>
                  </a:cubicBezTo>
                  <a:cubicBezTo>
                    <a:pt x="550" y="1331"/>
                    <a:pt x="966" y="1478"/>
                    <a:pt x="1339" y="1478"/>
                  </a:cubicBezTo>
                  <a:cubicBezTo>
                    <a:pt x="1886" y="1478"/>
                    <a:pt x="2339" y="1161"/>
                    <a:pt x="2984" y="478"/>
                  </a:cubicBezTo>
                  <a:cubicBezTo>
                    <a:pt x="2709" y="158"/>
                    <a:pt x="2368" y="0"/>
                    <a:pt x="19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21"/>
            <p:cNvSpPr/>
            <p:nvPr/>
          </p:nvSpPr>
          <p:spPr>
            <a:xfrm>
              <a:off x="5691368" y="4100744"/>
              <a:ext cx="68803" cy="175695"/>
            </a:xfrm>
            <a:custGeom>
              <a:rect b="b" l="l" r="r" t="t"/>
              <a:pathLst>
                <a:path extrusionOk="0" h="3400" w="1326">
                  <a:moveTo>
                    <a:pt x="1006" y="0"/>
                  </a:moveTo>
                  <a:cubicBezTo>
                    <a:pt x="671" y="511"/>
                    <a:pt x="81" y="990"/>
                    <a:pt x="49" y="1517"/>
                  </a:cubicBezTo>
                  <a:cubicBezTo>
                    <a:pt x="1" y="2123"/>
                    <a:pt x="432" y="2777"/>
                    <a:pt x="655" y="3400"/>
                  </a:cubicBezTo>
                  <a:lnTo>
                    <a:pt x="1022" y="3304"/>
                  </a:lnTo>
                  <a:cubicBezTo>
                    <a:pt x="1118" y="2251"/>
                    <a:pt x="1230" y="1213"/>
                    <a:pt x="1325" y="176"/>
                  </a:cubicBezTo>
                  <a:lnTo>
                    <a:pt x="100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21"/>
            <p:cNvSpPr/>
            <p:nvPr/>
          </p:nvSpPr>
          <p:spPr>
            <a:xfrm>
              <a:off x="1423426" y="4202179"/>
              <a:ext cx="103567" cy="109809"/>
            </a:xfrm>
            <a:custGeom>
              <a:rect b="b" l="l" r="r" t="t"/>
              <a:pathLst>
                <a:path extrusionOk="0" h="2125" w="1996">
                  <a:moveTo>
                    <a:pt x="1469" y="0"/>
                  </a:moveTo>
                  <a:lnTo>
                    <a:pt x="1" y="1038"/>
                  </a:lnTo>
                  <a:cubicBezTo>
                    <a:pt x="452" y="1551"/>
                    <a:pt x="751" y="2124"/>
                    <a:pt x="943" y="2124"/>
                  </a:cubicBezTo>
                  <a:cubicBezTo>
                    <a:pt x="948" y="2124"/>
                    <a:pt x="954" y="2124"/>
                    <a:pt x="959" y="2123"/>
                  </a:cubicBezTo>
                  <a:cubicBezTo>
                    <a:pt x="1645" y="1995"/>
                    <a:pt x="1996" y="1437"/>
                    <a:pt x="1932" y="719"/>
                  </a:cubicBezTo>
                  <a:cubicBezTo>
                    <a:pt x="1900" y="463"/>
                    <a:pt x="1629" y="24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4" name="Google Shape;9094;p21"/>
            <p:cNvSpPr/>
            <p:nvPr/>
          </p:nvSpPr>
          <p:spPr>
            <a:xfrm>
              <a:off x="152341" y="4090823"/>
              <a:ext cx="76223" cy="131668"/>
            </a:xfrm>
            <a:custGeom>
              <a:rect b="b" l="l" r="r" t="t"/>
              <a:pathLst>
                <a:path extrusionOk="0" h="2548" w="1469">
                  <a:moveTo>
                    <a:pt x="431" y="1"/>
                  </a:moveTo>
                  <a:cubicBezTo>
                    <a:pt x="272" y="639"/>
                    <a:pt x="48" y="1198"/>
                    <a:pt x="16" y="1772"/>
                  </a:cubicBezTo>
                  <a:cubicBezTo>
                    <a:pt x="1" y="2028"/>
                    <a:pt x="304" y="2411"/>
                    <a:pt x="559" y="2538"/>
                  </a:cubicBezTo>
                  <a:cubicBezTo>
                    <a:pt x="573" y="2545"/>
                    <a:pt x="591" y="2548"/>
                    <a:pt x="611" y="2548"/>
                  </a:cubicBezTo>
                  <a:cubicBezTo>
                    <a:pt x="800" y="2548"/>
                    <a:pt x="1233" y="2298"/>
                    <a:pt x="1261" y="2139"/>
                  </a:cubicBezTo>
                  <a:cubicBezTo>
                    <a:pt x="1357" y="1357"/>
                    <a:pt x="1469" y="528"/>
                    <a:pt x="4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21"/>
            <p:cNvSpPr/>
            <p:nvPr/>
          </p:nvSpPr>
          <p:spPr>
            <a:xfrm>
              <a:off x="1249551" y="3704096"/>
              <a:ext cx="106058" cy="200447"/>
            </a:xfrm>
            <a:custGeom>
              <a:rect b="b" l="l" r="r" t="t"/>
              <a:pathLst>
                <a:path extrusionOk="0" h="3879" w="2044">
                  <a:moveTo>
                    <a:pt x="1900" y="0"/>
                  </a:moveTo>
                  <a:lnTo>
                    <a:pt x="1900" y="0"/>
                  </a:lnTo>
                  <a:cubicBezTo>
                    <a:pt x="559" y="702"/>
                    <a:pt x="1" y="2107"/>
                    <a:pt x="400" y="3878"/>
                  </a:cubicBezTo>
                  <a:cubicBezTo>
                    <a:pt x="527" y="3814"/>
                    <a:pt x="639" y="3734"/>
                    <a:pt x="735" y="3639"/>
                  </a:cubicBezTo>
                  <a:cubicBezTo>
                    <a:pt x="1102" y="3192"/>
                    <a:pt x="2043" y="2857"/>
                    <a:pt x="1022" y="2123"/>
                  </a:cubicBezTo>
                  <a:cubicBezTo>
                    <a:pt x="942" y="2059"/>
                    <a:pt x="990" y="1740"/>
                    <a:pt x="1070" y="1580"/>
                  </a:cubicBezTo>
                  <a:cubicBezTo>
                    <a:pt x="1325" y="1053"/>
                    <a:pt x="1628" y="527"/>
                    <a:pt x="19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21"/>
            <p:cNvSpPr/>
            <p:nvPr/>
          </p:nvSpPr>
          <p:spPr>
            <a:xfrm>
              <a:off x="3166581" y="4005923"/>
              <a:ext cx="83695" cy="133632"/>
            </a:xfrm>
            <a:custGeom>
              <a:rect b="b" l="l" r="r" t="t"/>
              <a:pathLst>
                <a:path extrusionOk="0" h="2586" w="1613">
                  <a:moveTo>
                    <a:pt x="1325" y="0"/>
                  </a:moveTo>
                  <a:cubicBezTo>
                    <a:pt x="1006" y="80"/>
                    <a:pt x="447" y="96"/>
                    <a:pt x="399" y="255"/>
                  </a:cubicBezTo>
                  <a:cubicBezTo>
                    <a:pt x="224" y="1021"/>
                    <a:pt x="96" y="1803"/>
                    <a:pt x="0" y="2585"/>
                  </a:cubicBezTo>
                  <a:lnTo>
                    <a:pt x="255" y="2522"/>
                  </a:lnTo>
                  <a:cubicBezTo>
                    <a:pt x="702" y="1995"/>
                    <a:pt x="1117" y="1436"/>
                    <a:pt x="1500" y="862"/>
                  </a:cubicBezTo>
                  <a:cubicBezTo>
                    <a:pt x="1612" y="654"/>
                    <a:pt x="1389" y="287"/>
                    <a:pt x="13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21"/>
            <p:cNvSpPr/>
            <p:nvPr/>
          </p:nvSpPr>
          <p:spPr>
            <a:xfrm>
              <a:off x="2976103" y="4113094"/>
              <a:ext cx="69633" cy="122935"/>
            </a:xfrm>
            <a:custGeom>
              <a:rect b="b" l="l" r="r" t="t"/>
              <a:pathLst>
                <a:path extrusionOk="0" h="2379" w="1342">
                  <a:moveTo>
                    <a:pt x="901" y="0"/>
                  </a:moveTo>
                  <a:cubicBezTo>
                    <a:pt x="898" y="0"/>
                    <a:pt x="896" y="0"/>
                    <a:pt x="894" y="1"/>
                  </a:cubicBezTo>
                  <a:cubicBezTo>
                    <a:pt x="655" y="65"/>
                    <a:pt x="304" y="240"/>
                    <a:pt x="240" y="432"/>
                  </a:cubicBezTo>
                  <a:cubicBezTo>
                    <a:pt x="1" y="1246"/>
                    <a:pt x="160" y="1932"/>
                    <a:pt x="1293" y="2379"/>
                  </a:cubicBezTo>
                  <a:cubicBezTo>
                    <a:pt x="1293" y="1677"/>
                    <a:pt x="1341" y="1102"/>
                    <a:pt x="1277" y="543"/>
                  </a:cubicBezTo>
                  <a:cubicBezTo>
                    <a:pt x="1262" y="356"/>
                    <a:pt x="1001" y="0"/>
                    <a:pt x="9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21"/>
            <p:cNvSpPr/>
            <p:nvPr/>
          </p:nvSpPr>
          <p:spPr>
            <a:xfrm>
              <a:off x="2534749" y="3805532"/>
              <a:ext cx="80374" cy="106399"/>
            </a:xfrm>
            <a:custGeom>
              <a:rect b="b" l="l" r="r" t="t"/>
              <a:pathLst>
                <a:path extrusionOk="0" h="2059" w="1549">
                  <a:moveTo>
                    <a:pt x="639" y="0"/>
                  </a:moveTo>
                  <a:cubicBezTo>
                    <a:pt x="415" y="255"/>
                    <a:pt x="0" y="527"/>
                    <a:pt x="32" y="734"/>
                  </a:cubicBezTo>
                  <a:cubicBezTo>
                    <a:pt x="96" y="1117"/>
                    <a:pt x="415" y="1436"/>
                    <a:pt x="798" y="2059"/>
                  </a:cubicBezTo>
                  <a:cubicBezTo>
                    <a:pt x="1149" y="1500"/>
                    <a:pt x="1548" y="1149"/>
                    <a:pt x="1484" y="974"/>
                  </a:cubicBezTo>
                  <a:cubicBezTo>
                    <a:pt x="1325" y="606"/>
                    <a:pt x="926" y="319"/>
                    <a:pt x="6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21"/>
            <p:cNvSpPr/>
            <p:nvPr/>
          </p:nvSpPr>
          <p:spPr>
            <a:xfrm>
              <a:off x="2851936" y="4386913"/>
              <a:ext cx="91114" cy="87486"/>
            </a:xfrm>
            <a:custGeom>
              <a:rect b="b" l="l" r="r" t="t"/>
              <a:pathLst>
                <a:path extrusionOk="0" h="1693" w="1756">
                  <a:moveTo>
                    <a:pt x="845" y="0"/>
                  </a:moveTo>
                  <a:cubicBezTo>
                    <a:pt x="558" y="351"/>
                    <a:pt x="239" y="686"/>
                    <a:pt x="48" y="1085"/>
                  </a:cubicBezTo>
                  <a:cubicBezTo>
                    <a:pt x="0" y="1195"/>
                    <a:pt x="448" y="1692"/>
                    <a:pt x="493" y="1692"/>
                  </a:cubicBezTo>
                  <a:cubicBezTo>
                    <a:pt x="493" y="1692"/>
                    <a:pt x="494" y="1692"/>
                    <a:pt x="494" y="1692"/>
                  </a:cubicBezTo>
                  <a:cubicBezTo>
                    <a:pt x="941" y="1421"/>
                    <a:pt x="1356" y="1117"/>
                    <a:pt x="1755" y="798"/>
                  </a:cubicBezTo>
                  <a:lnTo>
                    <a:pt x="84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21"/>
            <p:cNvSpPr/>
            <p:nvPr/>
          </p:nvSpPr>
          <p:spPr>
            <a:xfrm>
              <a:off x="1307509" y="316107"/>
              <a:ext cx="433987" cy="662577"/>
            </a:xfrm>
            <a:custGeom>
              <a:rect b="b" l="l" r="r" t="t"/>
              <a:pathLst>
                <a:path extrusionOk="0" h="12822" w="8364">
                  <a:moveTo>
                    <a:pt x="4661" y="0"/>
                  </a:moveTo>
                  <a:cubicBezTo>
                    <a:pt x="4639" y="0"/>
                    <a:pt x="4618" y="2"/>
                    <a:pt x="4597" y="5"/>
                  </a:cubicBezTo>
                  <a:cubicBezTo>
                    <a:pt x="3336" y="164"/>
                    <a:pt x="1118" y="2766"/>
                    <a:pt x="942" y="4026"/>
                  </a:cubicBezTo>
                  <a:cubicBezTo>
                    <a:pt x="831" y="4808"/>
                    <a:pt x="559" y="5558"/>
                    <a:pt x="352" y="6340"/>
                  </a:cubicBezTo>
                  <a:cubicBezTo>
                    <a:pt x="256" y="6755"/>
                    <a:pt x="128" y="7170"/>
                    <a:pt x="1" y="7665"/>
                  </a:cubicBezTo>
                  <a:cubicBezTo>
                    <a:pt x="80" y="7825"/>
                    <a:pt x="112" y="8080"/>
                    <a:pt x="272" y="8224"/>
                  </a:cubicBezTo>
                  <a:cubicBezTo>
                    <a:pt x="1740" y="9660"/>
                    <a:pt x="3240" y="11096"/>
                    <a:pt x="4741" y="12517"/>
                  </a:cubicBezTo>
                  <a:cubicBezTo>
                    <a:pt x="4967" y="12723"/>
                    <a:pt x="5194" y="12821"/>
                    <a:pt x="5404" y="12821"/>
                  </a:cubicBezTo>
                  <a:cubicBezTo>
                    <a:pt x="5697" y="12821"/>
                    <a:pt x="5959" y="12630"/>
                    <a:pt x="6145" y="12277"/>
                  </a:cubicBezTo>
                  <a:cubicBezTo>
                    <a:pt x="6480" y="11591"/>
                    <a:pt x="6767" y="10889"/>
                    <a:pt x="6975" y="10155"/>
                  </a:cubicBezTo>
                  <a:cubicBezTo>
                    <a:pt x="7374" y="8718"/>
                    <a:pt x="7613" y="7234"/>
                    <a:pt x="8060" y="5814"/>
                  </a:cubicBezTo>
                  <a:cubicBezTo>
                    <a:pt x="8347" y="4904"/>
                    <a:pt x="8363" y="4186"/>
                    <a:pt x="7709" y="3420"/>
                  </a:cubicBezTo>
                  <a:cubicBezTo>
                    <a:pt x="6959" y="2542"/>
                    <a:pt x="6400" y="1521"/>
                    <a:pt x="5682" y="611"/>
                  </a:cubicBezTo>
                  <a:cubicBezTo>
                    <a:pt x="5443" y="327"/>
                    <a:pt x="4993" y="0"/>
                    <a:pt x="46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21"/>
            <p:cNvSpPr/>
            <p:nvPr/>
          </p:nvSpPr>
          <p:spPr>
            <a:xfrm>
              <a:off x="3950755" y="2427186"/>
              <a:ext cx="385109" cy="382292"/>
            </a:xfrm>
            <a:custGeom>
              <a:rect b="b" l="l" r="r" t="t"/>
              <a:pathLst>
                <a:path extrusionOk="0" h="7398" w="7422">
                  <a:moveTo>
                    <a:pt x="6064" y="0"/>
                  </a:moveTo>
                  <a:cubicBezTo>
                    <a:pt x="5858" y="0"/>
                    <a:pt x="5622" y="56"/>
                    <a:pt x="5363" y="150"/>
                  </a:cubicBezTo>
                  <a:cubicBezTo>
                    <a:pt x="3559" y="788"/>
                    <a:pt x="1932" y="1666"/>
                    <a:pt x="655" y="3166"/>
                  </a:cubicBezTo>
                  <a:cubicBezTo>
                    <a:pt x="1" y="3948"/>
                    <a:pt x="176" y="5480"/>
                    <a:pt x="1054" y="6007"/>
                  </a:cubicBezTo>
                  <a:cubicBezTo>
                    <a:pt x="1596" y="6326"/>
                    <a:pt x="2139" y="6645"/>
                    <a:pt x="2682" y="6980"/>
                  </a:cubicBezTo>
                  <a:cubicBezTo>
                    <a:pt x="3099" y="7245"/>
                    <a:pt x="3659" y="7397"/>
                    <a:pt x="4172" y="7397"/>
                  </a:cubicBezTo>
                  <a:cubicBezTo>
                    <a:pt x="4679" y="7397"/>
                    <a:pt x="5141" y="7249"/>
                    <a:pt x="5379" y="6917"/>
                  </a:cubicBezTo>
                  <a:cubicBezTo>
                    <a:pt x="6257" y="5672"/>
                    <a:pt x="7422" y="4491"/>
                    <a:pt x="7374" y="2703"/>
                  </a:cubicBezTo>
                  <a:cubicBezTo>
                    <a:pt x="7214" y="2113"/>
                    <a:pt x="7023" y="1522"/>
                    <a:pt x="6911" y="900"/>
                  </a:cubicBezTo>
                  <a:cubicBezTo>
                    <a:pt x="6792" y="243"/>
                    <a:pt x="6492" y="0"/>
                    <a:pt x="60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2" name="Google Shape;9102;p21"/>
            <p:cNvSpPr/>
            <p:nvPr/>
          </p:nvSpPr>
          <p:spPr>
            <a:xfrm>
              <a:off x="3374390" y="2578849"/>
              <a:ext cx="539163" cy="257548"/>
            </a:xfrm>
            <a:custGeom>
              <a:rect b="b" l="l" r="r" t="t"/>
              <a:pathLst>
                <a:path extrusionOk="0" h="4984" w="10391">
                  <a:moveTo>
                    <a:pt x="3955" y="1"/>
                  </a:moveTo>
                  <a:cubicBezTo>
                    <a:pt x="3166" y="1"/>
                    <a:pt x="2547" y="521"/>
                    <a:pt x="1964" y="1380"/>
                  </a:cubicBezTo>
                  <a:cubicBezTo>
                    <a:pt x="1437" y="2130"/>
                    <a:pt x="687" y="2737"/>
                    <a:pt x="65" y="3423"/>
                  </a:cubicBezTo>
                  <a:cubicBezTo>
                    <a:pt x="1" y="3487"/>
                    <a:pt x="33" y="3646"/>
                    <a:pt x="17" y="3870"/>
                  </a:cubicBezTo>
                  <a:lnTo>
                    <a:pt x="607" y="3598"/>
                  </a:lnTo>
                  <a:lnTo>
                    <a:pt x="607" y="4173"/>
                  </a:lnTo>
                  <a:cubicBezTo>
                    <a:pt x="2028" y="4269"/>
                    <a:pt x="3304" y="4333"/>
                    <a:pt x="4597" y="4444"/>
                  </a:cubicBezTo>
                  <a:cubicBezTo>
                    <a:pt x="5475" y="4508"/>
                    <a:pt x="6321" y="4891"/>
                    <a:pt x="7119" y="4971"/>
                  </a:cubicBezTo>
                  <a:cubicBezTo>
                    <a:pt x="7192" y="4979"/>
                    <a:pt x="7266" y="4983"/>
                    <a:pt x="7341" y="4983"/>
                  </a:cubicBezTo>
                  <a:cubicBezTo>
                    <a:pt x="8253" y="4983"/>
                    <a:pt x="9240" y="4386"/>
                    <a:pt x="10199" y="4061"/>
                  </a:cubicBezTo>
                  <a:cubicBezTo>
                    <a:pt x="10263" y="4029"/>
                    <a:pt x="10295" y="3854"/>
                    <a:pt x="10390" y="3678"/>
                  </a:cubicBezTo>
                  <a:lnTo>
                    <a:pt x="9513" y="3471"/>
                  </a:lnTo>
                  <a:cubicBezTo>
                    <a:pt x="9513" y="1013"/>
                    <a:pt x="8731" y="949"/>
                    <a:pt x="7071" y="614"/>
                  </a:cubicBezTo>
                  <a:cubicBezTo>
                    <a:pt x="6899" y="576"/>
                    <a:pt x="6714" y="568"/>
                    <a:pt x="6527" y="568"/>
                  </a:cubicBezTo>
                  <a:cubicBezTo>
                    <a:pt x="6386" y="568"/>
                    <a:pt x="6243" y="572"/>
                    <a:pt x="6104" y="572"/>
                  </a:cubicBezTo>
                  <a:cubicBezTo>
                    <a:pt x="5809" y="572"/>
                    <a:pt x="5527" y="552"/>
                    <a:pt x="5299" y="423"/>
                  </a:cubicBezTo>
                  <a:cubicBezTo>
                    <a:pt x="4796" y="133"/>
                    <a:pt x="4354" y="1"/>
                    <a:pt x="39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21"/>
            <p:cNvSpPr/>
            <p:nvPr/>
          </p:nvSpPr>
          <p:spPr>
            <a:xfrm>
              <a:off x="2099985" y="2629541"/>
              <a:ext cx="426515" cy="307931"/>
            </a:xfrm>
            <a:custGeom>
              <a:rect b="b" l="l" r="r" t="t"/>
              <a:pathLst>
                <a:path extrusionOk="0" h="5959" w="8220">
                  <a:moveTo>
                    <a:pt x="687" y="0"/>
                  </a:moveTo>
                  <a:cubicBezTo>
                    <a:pt x="543" y="96"/>
                    <a:pt x="224" y="208"/>
                    <a:pt x="96" y="431"/>
                  </a:cubicBezTo>
                  <a:cubicBezTo>
                    <a:pt x="1" y="670"/>
                    <a:pt x="17" y="942"/>
                    <a:pt x="144" y="1165"/>
                  </a:cubicBezTo>
                  <a:cubicBezTo>
                    <a:pt x="368" y="1484"/>
                    <a:pt x="639" y="1788"/>
                    <a:pt x="958" y="2043"/>
                  </a:cubicBezTo>
                  <a:cubicBezTo>
                    <a:pt x="1996" y="2969"/>
                    <a:pt x="3097" y="3846"/>
                    <a:pt x="4086" y="4820"/>
                  </a:cubicBezTo>
                  <a:cubicBezTo>
                    <a:pt x="4883" y="5584"/>
                    <a:pt x="5257" y="5959"/>
                    <a:pt x="5652" y="5959"/>
                  </a:cubicBezTo>
                  <a:cubicBezTo>
                    <a:pt x="6017" y="5959"/>
                    <a:pt x="6400" y="5639"/>
                    <a:pt x="7150" y="5011"/>
                  </a:cubicBezTo>
                  <a:cubicBezTo>
                    <a:pt x="8220" y="4118"/>
                    <a:pt x="8220" y="3048"/>
                    <a:pt x="6975" y="2346"/>
                  </a:cubicBezTo>
                  <a:cubicBezTo>
                    <a:pt x="5794" y="1692"/>
                    <a:pt x="4501" y="1213"/>
                    <a:pt x="3240" y="718"/>
                  </a:cubicBezTo>
                  <a:cubicBezTo>
                    <a:pt x="2458" y="431"/>
                    <a:pt x="1628" y="256"/>
                    <a:pt x="6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21"/>
            <p:cNvSpPr/>
            <p:nvPr/>
          </p:nvSpPr>
          <p:spPr>
            <a:xfrm>
              <a:off x="3146708" y="1869317"/>
              <a:ext cx="300636" cy="293204"/>
            </a:xfrm>
            <a:custGeom>
              <a:rect b="b" l="l" r="r" t="t"/>
              <a:pathLst>
                <a:path extrusionOk="0" h="5674" w="5794">
                  <a:moveTo>
                    <a:pt x="2850" y="0"/>
                  </a:moveTo>
                  <a:cubicBezTo>
                    <a:pt x="2406" y="0"/>
                    <a:pt x="1923" y="127"/>
                    <a:pt x="1564" y="317"/>
                  </a:cubicBezTo>
                  <a:cubicBezTo>
                    <a:pt x="463" y="876"/>
                    <a:pt x="224" y="1993"/>
                    <a:pt x="255" y="3158"/>
                  </a:cubicBezTo>
                  <a:lnTo>
                    <a:pt x="0" y="3301"/>
                  </a:lnTo>
                  <a:cubicBezTo>
                    <a:pt x="335" y="3876"/>
                    <a:pt x="543" y="4658"/>
                    <a:pt x="1053" y="4993"/>
                  </a:cubicBezTo>
                  <a:cubicBezTo>
                    <a:pt x="1660" y="5408"/>
                    <a:pt x="2506" y="5456"/>
                    <a:pt x="3256" y="5615"/>
                  </a:cubicBezTo>
                  <a:cubicBezTo>
                    <a:pt x="3429" y="5653"/>
                    <a:pt x="3593" y="5673"/>
                    <a:pt x="3749" y="5673"/>
                  </a:cubicBezTo>
                  <a:cubicBezTo>
                    <a:pt x="4313" y="5673"/>
                    <a:pt x="4763" y="5411"/>
                    <a:pt x="5075" y="4786"/>
                  </a:cubicBezTo>
                  <a:cubicBezTo>
                    <a:pt x="5793" y="3333"/>
                    <a:pt x="5011" y="700"/>
                    <a:pt x="3479" y="110"/>
                  </a:cubicBezTo>
                  <a:cubicBezTo>
                    <a:pt x="3295" y="34"/>
                    <a:pt x="3078" y="0"/>
                    <a:pt x="28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5" name="Google Shape;9105;p21"/>
            <p:cNvSpPr/>
            <p:nvPr/>
          </p:nvSpPr>
          <p:spPr>
            <a:xfrm>
              <a:off x="2062885" y="2235528"/>
              <a:ext cx="257414" cy="218430"/>
            </a:xfrm>
            <a:custGeom>
              <a:rect b="b" l="l" r="r" t="t"/>
              <a:pathLst>
                <a:path extrusionOk="0" h="4227" w="4961">
                  <a:moveTo>
                    <a:pt x="3095" y="1"/>
                  </a:moveTo>
                  <a:cubicBezTo>
                    <a:pt x="2812" y="1"/>
                    <a:pt x="2500" y="101"/>
                    <a:pt x="2152" y="348"/>
                  </a:cubicBezTo>
                  <a:cubicBezTo>
                    <a:pt x="1881" y="555"/>
                    <a:pt x="1370" y="412"/>
                    <a:pt x="1003" y="539"/>
                  </a:cubicBezTo>
                  <a:cubicBezTo>
                    <a:pt x="700" y="635"/>
                    <a:pt x="237" y="890"/>
                    <a:pt x="205" y="1114"/>
                  </a:cubicBezTo>
                  <a:cubicBezTo>
                    <a:pt x="1" y="2670"/>
                    <a:pt x="695" y="4227"/>
                    <a:pt x="2424" y="4227"/>
                  </a:cubicBezTo>
                  <a:cubicBezTo>
                    <a:pt x="2450" y="4227"/>
                    <a:pt x="2477" y="4227"/>
                    <a:pt x="2503" y="4226"/>
                  </a:cubicBezTo>
                  <a:cubicBezTo>
                    <a:pt x="2528" y="4226"/>
                    <a:pt x="2553" y="4226"/>
                    <a:pt x="2577" y="4226"/>
                  </a:cubicBezTo>
                  <a:cubicBezTo>
                    <a:pt x="3741" y="4226"/>
                    <a:pt x="4332" y="3848"/>
                    <a:pt x="4801" y="2550"/>
                  </a:cubicBezTo>
                  <a:cubicBezTo>
                    <a:pt x="4961" y="2103"/>
                    <a:pt x="4961" y="1337"/>
                    <a:pt x="4674" y="1018"/>
                  </a:cubicBezTo>
                  <a:cubicBezTo>
                    <a:pt x="4240" y="529"/>
                    <a:pt x="3744" y="1"/>
                    <a:pt x="30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6" name="Google Shape;9106;p21"/>
            <p:cNvSpPr/>
            <p:nvPr/>
          </p:nvSpPr>
          <p:spPr>
            <a:xfrm>
              <a:off x="3892796" y="2149698"/>
              <a:ext cx="241017" cy="229747"/>
            </a:xfrm>
            <a:custGeom>
              <a:rect b="b" l="l" r="r" t="t"/>
              <a:pathLst>
                <a:path extrusionOk="0" h="4446" w="4645">
                  <a:moveTo>
                    <a:pt x="1236" y="1"/>
                  </a:moveTo>
                  <a:cubicBezTo>
                    <a:pt x="921" y="1"/>
                    <a:pt x="580" y="81"/>
                    <a:pt x="383" y="221"/>
                  </a:cubicBezTo>
                  <a:cubicBezTo>
                    <a:pt x="96" y="445"/>
                    <a:pt x="0" y="1067"/>
                    <a:pt x="16" y="1546"/>
                  </a:cubicBezTo>
                  <a:cubicBezTo>
                    <a:pt x="48" y="2025"/>
                    <a:pt x="320" y="2488"/>
                    <a:pt x="463" y="2950"/>
                  </a:cubicBezTo>
                  <a:cubicBezTo>
                    <a:pt x="770" y="3916"/>
                    <a:pt x="1384" y="4445"/>
                    <a:pt x="2162" y="4445"/>
                  </a:cubicBezTo>
                  <a:cubicBezTo>
                    <a:pt x="2476" y="4445"/>
                    <a:pt x="2818" y="4359"/>
                    <a:pt x="3176" y="4179"/>
                  </a:cubicBezTo>
                  <a:cubicBezTo>
                    <a:pt x="3703" y="3924"/>
                    <a:pt x="4134" y="3493"/>
                    <a:pt x="4645" y="3126"/>
                  </a:cubicBezTo>
                  <a:cubicBezTo>
                    <a:pt x="4198" y="2583"/>
                    <a:pt x="3910" y="2200"/>
                    <a:pt x="3575" y="1849"/>
                  </a:cubicBezTo>
                  <a:cubicBezTo>
                    <a:pt x="3001" y="1243"/>
                    <a:pt x="2490" y="572"/>
                    <a:pt x="1804" y="126"/>
                  </a:cubicBezTo>
                  <a:cubicBezTo>
                    <a:pt x="1666" y="40"/>
                    <a:pt x="1457" y="1"/>
                    <a:pt x="12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21"/>
            <p:cNvSpPr/>
            <p:nvPr/>
          </p:nvSpPr>
          <p:spPr>
            <a:xfrm>
              <a:off x="3405055" y="2241936"/>
              <a:ext cx="271683" cy="202204"/>
            </a:xfrm>
            <a:custGeom>
              <a:rect b="b" l="l" r="r" t="t"/>
              <a:pathLst>
                <a:path extrusionOk="0" h="3913" w="5236">
                  <a:moveTo>
                    <a:pt x="0" y="0"/>
                  </a:moveTo>
                  <a:lnTo>
                    <a:pt x="0" y="0"/>
                  </a:lnTo>
                  <a:cubicBezTo>
                    <a:pt x="431" y="1421"/>
                    <a:pt x="719" y="2458"/>
                    <a:pt x="1070" y="3479"/>
                  </a:cubicBezTo>
                  <a:cubicBezTo>
                    <a:pt x="1130" y="3646"/>
                    <a:pt x="1377" y="3913"/>
                    <a:pt x="1512" y="3913"/>
                  </a:cubicBezTo>
                  <a:cubicBezTo>
                    <a:pt x="1519" y="3913"/>
                    <a:pt x="1526" y="3912"/>
                    <a:pt x="1532" y="3910"/>
                  </a:cubicBezTo>
                  <a:cubicBezTo>
                    <a:pt x="2506" y="3671"/>
                    <a:pt x="3559" y="3527"/>
                    <a:pt x="4421" y="3049"/>
                  </a:cubicBezTo>
                  <a:cubicBezTo>
                    <a:pt x="5187" y="2618"/>
                    <a:pt x="5235" y="1405"/>
                    <a:pt x="4645" y="1229"/>
                  </a:cubicBezTo>
                  <a:cubicBezTo>
                    <a:pt x="3208" y="766"/>
                    <a:pt x="1740" y="447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21"/>
            <p:cNvSpPr/>
            <p:nvPr/>
          </p:nvSpPr>
          <p:spPr>
            <a:xfrm>
              <a:off x="2610089" y="2486818"/>
              <a:ext cx="220314" cy="184841"/>
            </a:xfrm>
            <a:custGeom>
              <a:rect b="b" l="l" r="r" t="t"/>
              <a:pathLst>
                <a:path extrusionOk="0" h="3577" w="4246">
                  <a:moveTo>
                    <a:pt x="1973" y="0"/>
                  </a:moveTo>
                  <a:cubicBezTo>
                    <a:pt x="1867" y="0"/>
                    <a:pt x="1767" y="16"/>
                    <a:pt x="1676" y="49"/>
                  </a:cubicBezTo>
                  <a:cubicBezTo>
                    <a:pt x="974" y="289"/>
                    <a:pt x="543" y="1262"/>
                    <a:pt x="1" y="1916"/>
                  </a:cubicBezTo>
                  <a:cubicBezTo>
                    <a:pt x="222" y="2676"/>
                    <a:pt x="1118" y="3576"/>
                    <a:pt x="1693" y="3576"/>
                  </a:cubicBezTo>
                  <a:cubicBezTo>
                    <a:pt x="1698" y="3576"/>
                    <a:pt x="1703" y="3576"/>
                    <a:pt x="1708" y="3576"/>
                  </a:cubicBezTo>
                  <a:cubicBezTo>
                    <a:pt x="2746" y="3528"/>
                    <a:pt x="4246" y="2395"/>
                    <a:pt x="4246" y="1661"/>
                  </a:cubicBezTo>
                  <a:cubicBezTo>
                    <a:pt x="4246" y="1118"/>
                    <a:pt x="2878" y="0"/>
                    <a:pt x="19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21"/>
            <p:cNvSpPr/>
            <p:nvPr/>
          </p:nvSpPr>
          <p:spPr>
            <a:xfrm>
              <a:off x="1235490" y="1403219"/>
              <a:ext cx="192139" cy="256773"/>
            </a:xfrm>
            <a:custGeom>
              <a:rect b="b" l="l" r="r" t="t"/>
              <a:pathLst>
                <a:path extrusionOk="0" h="4969" w="3703">
                  <a:moveTo>
                    <a:pt x="3463" y="1"/>
                  </a:moveTo>
                  <a:cubicBezTo>
                    <a:pt x="3192" y="81"/>
                    <a:pt x="2857" y="81"/>
                    <a:pt x="2681" y="256"/>
                  </a:cubicBezTo>
                  <a:cubicBezTo>
                    <a:pt x="1899" y="974"/>
                    <a:pt x="1165" y="1740"/>
                    <a:pt x="431" y="2522"/>
                  </a:cubicBezTo>
                  <a:cubicBezTo>
                    <a:pt x="272" y="2682"/>
                    <a:pt x="208" y="2921"/>
                    <a:pt x="0" y="3320"/>
                  </a:cubicBezTo>
                  <a:cubicBezTo>
                    <a:pt x="431" y="3895"/>
                    <a:pt x="910" y="4438"/>
                    <a:pt x="1405" y="4948"/>
                  </a:cubicBezTo>
                  <a:cubicBezTo>
                    <a:pt x="1421" y="4962"/>
                    <a:pt x="1451" y="4969"/>
                    <a:pt x="1489" y="4969"/>
                  </a:cubicBezTo>
                  <a:cubicBezTo>
                    <a:pt x="1711" y="4969"/>
                    <a:pt x="2233" y="4753"/>
                    <a:pt x="2314" y="4549"/>
                  </a:cubicBezTo>
                  <a:cubicBezTo>
                    <a:pt x="2825" y="3368"/>
                    <a:pt x="3240" y="2139"/>
                    <a:pt x="3623" y="911"/>
                  </a:cubicBezTo>
                  <a:cubicBezTo>
                    <a:pt x="3703" y="655"/>
                    <a:pt x="3511" y="304"/>
                    <a:pt x="34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21"/>
            <p:cNvSpPr/>
            <p:nvPr/>
          </p:nvSpPr>
          <p:spPr>
            <a:xfrm>
              <a:off x="3913500" y="2908269"/>
              <a:ext cx="192139" cy="256773"/>
            </a:xfrm>
            <a:custGeom>
              <a:rect b="b" l="l" r="r" t="t"/>
              <a:pathLst>
                <a:path extrusionOk="0" h="4969" w="3703">
                  <a:moveTo>
                    <a:pt x="3464" y="0"/>
                  </a:moveTo>
                  <a:cubicBezTo>
                    <a:pt x="3192" y="80"/>
                    <a:pt x="2857" y="80"/>
                    <a:pt x="2682" y="240"/>
                  </a:cubicBezTo>
                  <a:cubicBezTo>
                    <a:pt x="1900" y="974"/>
                    <a:pt x="1149" y="1740"/>
                    <a:pt x="415" y="2506"/>
                  </a:cubicBezTo>
                  <a:cubicBezTo>
                    <a:pt x="272" y="2666"/>
                    <a:pt x="208" y="2905"/>
                    <a:pt x="0" y="3304"/>
                  </a:cubicBezTo>
                  <a:cubicBezTo>
                    <a:pt x="431" y="3878"/>
                    <a:pt x="910" y="4437"/>
                    <a:pt x="1405" y="4948"/>
                  </a:cubicBezTo>
                  <a:cubicBezTo>
                    <a:pt x="1421" y="4962"/>
                    <a:pt x="1451" y="4968"/>
                    <a:pt x="1489" y="4968"/>
                  </a:cubicBezTo>
                  <a:cubicBezTo>
                    <a:pt x="1711" y="4968"/>
                    <a:pt x="2233" y="4753"/>
                    <a:pt x="2314" y="4549"/>
                  </a:cubicBezTo>
                  <a:cubicBezTo>
                    <a:pt x="2825" y="3352"/>
                    <a:pt x="3240" y="2123"/>
                    <a:pt x="3623" y="894"/>
                  </a:cubicBezTo>
                  <a:cubicBezTo>
                    <a:pt x="3703" y="639"/>
                    <a:pt x="3511" y="304"/>
                    <a:pt x="34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21"/>
            <p:cNvSpPr/>
            <p:nvPr/>
          </p:nvSpPr>
          <p:spPr>
            <a:xfrm>
              <a:off x="2864337" y="2325234"/>
              <a:ext cx="355274" cy="106140"/>
            </a:xfrm>
            <a:custGeom>
              <a:rect b="b" l="l" r="r" t="t"/>
              <a:pathLst>
                <a:path extrusionOk="0" h="2054" w="6847">
                  <a:moveTo>
                    <a:pt x="96" y="0"/>
                  </a:moveTo>
                  <a:lnTo>
                    <a:pt x="0" y="447"/>
                  </a:lnTo>
                  <a:cubicBezTo>
                    <a:pt x="878" y="750"/>
                    <a:pt x="1756" y="1085"/>
                    <a:pt x="2649" y="1325"/>
                  </a:cubicBezTo>
                  <a:cubicBezTo>
                    <a:pt x="3176" y="1484"/>
                    <a:pt x="3782" y="1421"/>
                    <a:pt x="4309" y="1612"/>
                  </a:cubicBezTo>
                  <a:cubicBezTo>
                    <a:pt x="5052" y="1881"/>
                    <a:pt x="5522" y="2054"/>
                    <a:pt x="5845" y="2054"/>
                  </a:cubicBezTo>
                  <a:cubicBezTo>
                    <a:pt x="6404" y="2054"/>
                    <a:pt x="6523" y="1538"/>
                    <a:pt x="6847" y="112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21"/>
            <p:cNvSpPr/>
            <p:nvPr/>
          </p:nvSpPr>
          <p:spPr>
            <a:xfrm>
              <a:off x="3824876" y="2461084"/>
              <a:ext cx="183889" cy="171716"/>
            </a:xfrm>
            <a:custGeom>
              <a:rect b="b" l="l" r="r" t="t"/>
              <a:pathLst>
                <a:path extrusionOk="0" h="3323" w="3544">
                  <a:moveTo>
                    <a:pt x="1918" y="1"/>
                  </a:moveTo>
                  <a:cubicBezTo>
                    <a:pt x="1824" y="1"/>
                    <a:pt x="1732" y="12"/>
                    <a:pt x="1645" y="36"/>
                  </a:cubicBezTo>
                  <a:cubicBezTo>
                    <a:pt x="559" y="388"/>
                    <a:pt x="1" y="1345"/>
                    <a:pt x="288" y="2478"/>
                  </a:cubicBezTo>
                  <a:cubicBezTo>
                    <a:pt x="368" y="2829"/>
                    <a:pt x="575" y="3117"/>
                    <a:pt x="878" y="3308"/>
                  </a:cubicBezTo>
                  <a:cubicBezTo>
                    <a:pt x="900" y="3318"/>
                    <a:pt x="926" y="3322"/>
                    <a:pt x="955" y="3322"/>
                  </a:cubicBezTo>
                  <a:cubicBezTo>
                    <a:pt x="1163" y="3322"/>
                    <a:pt x="1536" y="3089"/>
                    <a:pt x="1676" y="2893"/>
                  </a:cubicBezTo>
                  <a:cubicBezTo>
                    <a:pt x="2363" y="1983"/>
                    <a:pt x="2985" y="1042"/>
                    <a:pt x="3544" y="244"/>
                  </a:cubicBezTo>
                  <a:cubicBezTo>
                    <a:pt x="3097" y="164"/>
                    <a:pt x="2666" y="84"/>
                    <a:pt x="2203" y="36"/>
                  </a:cubicBezTo>
                  <a:cubicBezTo>
                    <a:pt x="2107" y="12"/>
                    <a:pt x="2012" y="1"/>
                    <a:pt x="19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21"/>
            <p:cNvSpPr/>
            <p:nvPr/>
          </p:nvSpPr>
          <p:spPr>
            <a:xfrm>
              <a:off x="4442647" y="2245398"/>
              <a:ext cx="139162" cy="170011"/>
            </a:xfrm>
            <a:custGeom>
              <a:rect b="b" l="l" r="r" t="t"/>
              <a:pathLst>
                <a:path extrusionOk="0" h="3290" w="2682">
                  <a:moveTo>
                    <a:pt x="2034" y="1"/>
                  </a:moveTo>
                  <a:cubicBezTo>
                    <a:pt x="1868" y="1"/>
                    <a:pt x="1678" y="34"/>
                    <a:pt x="1532" y="77"/>
                  </a:cubicBezTo>
                  <a:cubicBezTo>
                    <a:pt x="782" y="316"/>
                    <a:pt x="32" y="1513"/>
                    <a:pt x="0" y="2646"/>
                  </a:cubicBezTo>
                  <a:cubicBezTo>
                    <a:pt x="48" y="2742"/>
                    <a:pt x="128" y="3077"/>
                    <a:pt x="319" y="3221"/>
                  </a:cubicBezTo>
                  <a:cubicBezTo>
                    <a:pt x="386" y="3268"/>
                    <a:pt x="503" y="3289"/>
                    <a:pt x="625" y="3289"/>
                  </a:cubicBezTo>
                  <a:cubicBezTo>
                    <a:pt x="794" y="3289"/>
                    <a:pt x="973" y="3247"/>
                    <a:pt x="1038" y="3173"/>
                  </a:cubicBezTo>
                  <a:cubicBezTo>
                    <a:pt x="1596" y="2487"/>
                    <a:pt x="2107" y="1753"/>
                    <a:pt x="2554" y="987"/>
                  </a:cubicBezTo>
                  <a:cubicBezTo>
                    <a:pt x="2681" y="779"/>
                    <a:pt x="2538" y="284"/>
                    <a:pt x="2362" y="93"/>
                  </a:cubicBezTo>
                  <a:cubicBezTo>
                    <a:pt x="2303" y="26"/>
                    <a:pt x="2178" y="1"/>
                    <a:pt x="20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21"/>
            <p:cNvSpPr/>
            <p:nvPr/>
          </p:nvSpPr>
          <p:spPr>
            <a:xfrm>
              <a:off x="3207987" y="2584171"/>
              <a:ext cx="141653" cy="94875"/>
            </a:xfrm>
            <a:custGeom>
              <a:rect b="b" l="l" r="r" t="t"/>
              <a:pathLst>
                <a:path extrusionOk="0" h="1836" w="2730">
                  <a:moveTo>
                    <a:pt x="686" y="0"/>
                  </a:moveTo>
                  <a:cubicBezTo>
                    <a:pt x="431" y="0"/>
                    <a:pt x="192" y="112"/>
                    <a:pt x="48" y="304"/>
                  </a:cubicBezTo>
                  <a:cubicBezTo>
                    <a:pt x="0" y="543"/>
                    <a:pt x="80" y="782"/>
                    <a:pt x="255" y="942"/>
                  </a:cubicBezTo>
                  <a:cubicBezTo>
                    <a:pt x="878" y="1277"/>
                    <a:pt x="1532" y="1517"/>
                    <a:pt x="2298" y="1836"/>
                  </a:cubicBezTo>
                  <a:cubicBezTo>
                    <a:pt x="2474" y="1564"/>
                    <a:pt x="2729" y="1341"/>
                    <a:pt x="2729" y="1118"/>
                  </a:cubicBezTo>
                  <a:cubicBezTo>
                    <a:pt x="2713" y="846"/>
                    <a:pt x="2522" y="447"/>
                    <a:pt x="2330" y="367"/>
                  </a:cubicBezTo>
                  <a:cubicBezTo>
                    <a:pt x="1803" y="176"/>
                    <a:pt x="1245" y="48"/>
                    <a:pt x="6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5" name="Google Shape;9115;p21"/>
            <p:cNvSpPr/>
            <p:nvPr/>
          </p:nvSpPr>
          <p:spPr>
            <a:xfrm>
              <a:off x="2850380" y="2618586"/>
              <a:ext cx="108393" cy="112445"/>
            </a:xfrm>
            <a:custGeom>
              <a:rect b="b" l="l" r="r" t="t"/>
              <a:pathLst>
                <a:path extrusionOk="0" h="2176" w="2089">
                  <a:moveTo>
                    <a:pt x="836" y="1"/>
                  </a:moveTo>
                  <a:cubicBezTo>
                    <a:pt x="642" y="1"/>
                    <a:pt x="0" y="668"/>
                    <a:pt x="62" y="867"/>
                  </a:cubicBezTo>
                  <a:cubicBezTo>
                    <a:pt x="205" y="1345"/>
                    <a:pt x="668" y="1744"/>
                    <a:pt x="1003" y="2175"/>
                  </a:cubicBezTo>
                  <a:lnTo>
                    <a:pt x="1418" y="2127"/>
                  </a:lnTo>
                  <a:cubicBezTo>
                    <a:pt x="1626" y="1728"/>
                    <a:pt x="2088" y="1234"/>
                    <a:pt x="1993" y="978"/>
                  </a:cubicBezTo>
                  <a:cubicBezTo>
                    <a:pt x="1817" y="547"/>
                    <a:pt x="1306" y="180"/>
                    <a:pt x="860" y="5"/>
                  </a:cubicBezTo>
                  <a:cubicBezTo>
                    <a:pt x="853" y="2"/>
                    <a:pt x="845" y="1"/>
                    <a:pt x="8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6" name="Google Shape;9116;p21"/>
            <p:cNvSpPr/>
            <p:nvPr/>
          </p:nvSpPr>
          <p:spPr>
            <a:xfrm>
              <a:off x="245220" y="4475844"/>
              <a:ext cx="109223" cy="112341"/>
            </a:xfrm>
            <a:custGeom>
              <a:rect b="b" l="l" r="r" t="t"/>
              <a:pathLst>
                <a:path extrusionOk="0" h="2174" w="2105">
                  <a:moveTo>
                    <a:pt x="843" y="1"/>
                  </a:moveTo>
                  <a:cubicBezTo>
                    <a:pt x="656" y="1"/>
                    <a:pt x="0" y="679"/>
                    <a:pt x="62" y="865"/>
                  </a:cubicBezTo>
                  <a:cubicBezTo>
                    <a:pt x="205" y="1359"/>
                    <a:pt x="668" y="1742"/>
                    <a:pt x="1003" y="2173"/>
                  </a:cubicBezTo>
                  <a:lnTo>
                    <a:pt x="1434" y="2125"/>
                  </a:lnTo>
                  <a:cubicBezTo>
                    <a:pt x="1642" y="1742"/>
                    <a:pt x="2105" y="1248"/>
                    <a:pt x="1993" y="976"/>
                  </a:cubicBezTo>
                  <a:cubicBezTo>
                    <a:pt x="1817" y="561"/>
                    <a:pt x="1307" y="178"/>
                    <a:pt x="860" y="3"/>
                  </a:cubicBezTo>
                  <a:cubicBezTo>
                    <a:pt x="855" y="1"/>
                    <a:pt x="849" y="1"/>
                    <a:pt x="8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21"/>
            <p:cNvSpPr/>
            <p:nvPr/>
          </p:nvSpPr>
          <p:spPr>
            <a:xfrm>
              <a:off x="2477673" y="2352414"/>
              <a:ext cx="91893" cy="88313"/>
            </a:xfrm>
            <a:custGeom>
              <a:rect b="b" l="l" r="r" t="t"/>
              <a:pathLst>
                <a:path extrusionOk="0" h="1709" w="1771">
                  <a:moveTo>
                    <a:pt x="861" y="1"/>
                  </a:moveTo>
                  <a:cubicBezTo>
                    <a:pt x="574" y="368"/>
                    <a:pt x="254" y="703"/>
                    <a:pt x="63" y="1102"/>
                  </a:cubicBezTo>
                  <a:cubicBezTo>
                    <a:pt x="0" y="1212"/>
                    <a:pt x="463" y="1709"/>
                    <a:pt x="508" y="1709"/>
                  </a:cubicBezTo>
                  <a:cubicBezTo>
                    <a:pt x="509" y="1709"/>
                    <a:pt x="509" y="1709"/>
                    <a:pt x="510" y="1709"/>
                  </a:cubicBezTo>
                  <a:cubicBezTo>
                    <a:pt x="941" y="1421"/>
                    <a:pt x="1372" y="1134"/>
                    <a:pt x="1771" y="799"/>
                  </a:cubicBezTo>
                  <a:lnTo>
                    <a:pt x="86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8" name="Google Shape;9118;p21"/>
            <p:cNvSpPr/>
            <p:nvPr/>
          </p:nvSpPr>
          <p:spPr>
            <a:xfrm>
              <a:off x="706394" y="2777948"/>
              <a:ext cx="91893" cy="88313"/>
            </a:xfrm>
            <a:custGeom>
              <a:rect b="b" l="l" r="r" t="t"/>
              <a:pathLst>
                <a:path extrusionOk="0" h="1709" w="1771">
                  <a:moveTo>
                    <a:pt x="861" y="1"/>
                  </a:moveTo>
                  <a:cubicBezTo>
                    <a:pt x="574" y="368"/>
                    <a:pt x="255" y="703"/>
                    <a:pt x="63" y="1102"/>
                  </a:cubicBezTo>
                  <a:cubicBezTo>
                    <a:pt x="0" y="1212"/>
                    <a:pt x="448" y="1709"/>
                    <a:pt x="507" y="1709"/>
                  </a:cubicBezTo>
                  <a:cubicBezTo>
                    <a:pt x="508" y="1709"/>
                    <a:pt x="509" y="1709"/>
                    <a:pt x="510" y="1708"/>
                  </a:cubicBezTo>
                  <a:cubicBezTo>
                    <a:pt x="941" y="1421"/>
                    <a:pt x="1372" y="1134"/>
                    <a:pt x="1771" y="799"/>
                  </a:cubicBezTo>
                  <a:cubicBezTo>
                    <a:pt x="1308" y="400"/>
                    <a:pt x="1069" y="208"/>
                    <a:pt x="8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21"/>
            <p:cNvSpPr/>
            <p:nvPr/>
          </p:nvSpPr>
          <p:spPr>
            <a:xfrm>
              <a:off x="3369461" y="2949194"/>
              <a:ext cx="88624" cy="92705"/>
            </a:xfrm>
            <a:custGeom>
              <a:rect b="b" l="l" r="r" t="t"/>
              <a:pathLst>
                <a:path extrusionOk="0" h="1794" w="1708">
                  <a:moveTo>
                    <a:pt x="699" y="1"/>
                  </a:moveTo>
                  <a:cubicBezTo>
                    <a:pt x="606" y="1"/>
                    <a:pt x="324" y="246"/>
                    <a:pt x="0" y="437"/>
                  </a:cubicBezTo>
                  <a:lnTo>
                    <a:pt x="958" y="1794"/>
                  </a:lnTo>
                  <a:cubicBezTo>
                    <a:pt x="1213" y="1522"/>
                    <a:pt x="1708" y="1124"/>
                    <a:pt x="1660" y="996"/>
                  </a:cubicBezTo>
                  <a:cubicBezTo>
                    <a:pt x="1452" y="597"/>
                    <a:pt x="1069" y="294"/>
                    <a:pt x="718" y="6"/>
                  </a:cubicBezTo>
                  <a:cubicBezTo>
                    <a:pt x="713" y="3"/>
                    <a:pt x="707" y="1"/>
                    <a:pt x="69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21"/>
            <p:cNvSpPr/>
            <p:nvPr/>
          </p:nvSpPr>
          <p:spPr>
            <a:xfrm>
              <a:off x="686470" y="4349811"/>
              <a:ext cx="122610" cy="81543"/>
            </a:xfrm>
            <a:custGeom>
              <a:rect b="b" l="l" r="r" t="t"/>
              <a:pathLst>
                <a:path extrusionOk="0" h="1578" w="2363">
                  <a:moveTo>
                    <a:pt x="0" y="0"/>
                  </a:moveTo>
                  <a:cubicBezTo>
                    <a:pt x="806" y="1159"/>
                    <a:pt x="1169" y="1578"/>
                    <a:pt x="1633" y="1578"/>
                  </a:cubicBezTo>
                  <a:cubicBezTo>
                    <a:pt x="1840" y="1578"/>
                    <a:pt x="2067" y="1494"/>
                    <a:pt x="2362" y="1357"/>
                  </a:cubicBezTo>
                  <a:cubicBezTo>
                    <a:pt x="1867" y="447"/>
                    <a:pt x="1149" y="16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1" name="Google Shape;9121;p21"/>
            <p:cNvSpPr/>
            <p:nvPr/>
          </p:nvSpPr>
          <p:spPr>
            <a:xfrm>
              <a:off x="6256161" y="3927327"/>
              <a:ext cx="119289" cy="52398"/>
            </a:xfrm>
            <a:custGeom>
              <a:rect b="b" l="l" r="r" t="t"/>
              <a:pathLst>
                <a:path extrusionOk="0" h="1014" w="2299">
                  <a:moveTo>
                    <a:pt x="976" y="0"/>
                  </a:moveTo>
                  <a:cubicBezTo>
                    <a:pt x="634" y="0"/>
                    <a:pt x="330" y="144"/>
                    <a:pt x="0" y="420"/>
                  </a:cubicBezTo>
                  <a:cubicBezTo>
                    <a:pt x="410" y="813"/>
                    <a:pt x="807" y="1014"/>
                    <a:pt x="1205" y="1014"/>
                  </a:cubicBezTo>
                  <a:cubicBezTo>
                    <a:pt x="1566" y="1014"/>
                    <a:pt x="1926" y="849"/>
                    <a:pt x="2298" y="516"/>
                  </a:cubicBezTo>
                  <a:cubicBezTo>
                    <a:pt x="1760" y="168"/>
                    <a:pt x="1346" y="0"/>
                    <a:pt x="9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2" name="Google Shape;9122;p21"/>
            <p:cNvSpPr/>
            <p:nvPr/>
          </p:nvSpPr>
          <p:spPr>
            <a:xfrm>
              <a:off x="5555578" y="3153719"/>
              <a:ext cx="107718" cy="52502"/>
            </a:xfrm>
            <a:custGeom>
              <a:rect b="b" l="l" r="r" t="t"/>
              <a:pathLst>
                <a:path extrusionOk="0" h="1016" w="2076">
                  <a:moveTo>
                    <a:pt x="677" y="0"/>
                  </a:moveTo>
                  <a:cubicBezTo>
                    <a:pt x="466" y="0"/>
                    <a:pt x="220" y="223"/>
                    <a:pt x="1" y="325"/>
                  </a:cubicBezTo>
                  <a:cubicBezTo>
                    <a:pt x="176" y="565"/>
                    <a:pt x="336" y="996"/>
                    <a:pt x="527" y="1012"/>
                  </a:cubicBezTo>
                  <a:cubicBezTo>
                    <a:pt x="573" y="1015"/>
                    <a:pt x="618" y="1016"/>
                    <a:pt x="664" y="1016"/>
                  </a:cubicBezTo>
                  <a:cubicBezTo>
                    <a:pt x="1131" y="1016"/>
                    <a:pt x="1610" y="877"/>
                    <a:pt x="2075" y="804"/>
                  </a:cubicBezTo>
                  <a:cubicBezTo>
                    <a:pt x="2075" y="692"/>
                    <a:pt x="2075" y="581"/>
                    <a:pt x="2075" y="469"/>
                  </a:cubicBezTo>
                  <a:cubicBezTo>
                    <a:pt x="1628" y="309"/>
                    <a:pt x="1197" y="86"/>
                    <a:pt x="735" y="6"/>
                  </a:cubicBezTo>
                  <a:cubicBezTo>
                    <a:pt x="716" y="2"/>
                    <a:pt x="697" y="0"/>
                    <a:pt x="6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3" name="Google Shape;9123;p21"/>
            <p:cNvSpPr/>
            <p:nvPr/>
          </p:nvSpPr>
          <p:spPr>
            <a:xfrm>
              <a:off x="215281" y="4827277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6" y="48"/>
                  </a:moveTo>
                  <a:lnTo>
                    <a:pt x="0" y="336"/>
                  </a:lnTo>
                  <a:lnTo>
                    <a:pt x="942" y="1564"/>
                  </a:lnTo>
                  <a:cubicBezTo>
                    <a:pt x="1118" y="1325"/>
                    <a:pt x="1421" y="1118"/>
                    <a:pt x="1453" y="862"/>
                  </a:cubicBezTo>
                  <a:cubicBezTo>
                    <a:pt x="1533" y="0"/>
                    <a:pt x="830" y="144"/>
                    <a:pt x="336" y="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21"/>
            <p:cNvSpPr/>
            <p:nvPr/>
          </p:nvSpPr>
          <p:spPr>
            <a:xfrm>
              <a:off x="5271547" y="3712312"/>
              <a:ext cx="79544" cy="92447"/>
            </a:xfrm>
            <a:custGeom>
              <a:rect b="b" l="l" r="r" t="t"/>
              <a:pathLst>
                <a:path extrusionOk="0" h="1789" w="1533">
                  <a:moveTo>
                    <a:pt x="176" y="1"/>
                  </a:moveTo>
                  <a:cubicBezTo>
                    <a:pt x="112" y="623"/>
                    <a:pt x="48" y="1166"/>
                    <a:pt x="0" y="1788"/>
                  </a:cubicBezTo>
                  <a:cubicBezTo>
                    <a:pt x="320" y="1485"/>
                    <a:pt x="575" y="1261"/>
                    <a:pt x="830" y="1038"/>
                  </a:cubicBezTo>
                  <a:cubicBezTo>
                    <a:pt x="1054" y="846"/>
                    <a:pt x="1293" y="687"/>
                    <a:pt x="1533" y="511"/>
                  </a:cubicBezTo>
                  <a:cubicBezTo>
                    <a:pt x="1293" y="368"/>
                    <a:pt x="1054" y="240"/>
                    <a:pt x="814" y="112"/>
                  </a:cubicBezTo>
                  <a:cubicBezTo>
                    <a:pt x="607" y="49"/>
                    <a:pt x="384" y="17"/>
                    <a:pt x="17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5" name="Google Shape;9125;p21"/>
            <p:cNvSpPr/>
            <p:nvPr/>
          </p:nvSpPr>
          <p:spPr>
            <a:xfrm>
              <a:off x="4118039" y="3930841"/>
              <a:ext cx="72072" cy="80045"/>
            </a:xfrm>
            <a:custGeom>
              <a:rect b="b" l="l" r="r" t="t"/>
              <a:pathLst>
                <a:path extrusionOk="0" h="1549" w="1389">
                  <a:moveTo>
                    <a:pt x="671" y="1"/>
                  </a:moveTo>
                  <a:cubicBezTo>
                    <a:pt x="447" y="240"/>
                    <a:pt x="128" y="464"/>
                    <a:pt x="48" y="767"/>
                  </a:cubicBezTo>
                  <a:cubicBezTo>
                    <a:pt x="0" y="926"/>
                    <a:pt x="351" y="1198"/>
                    <a:pt x="623" y="1549"/>
                  </a:cubicBezTo>
                  <a:cubicBezTo>
                    <a:pt x="958" y="1214"/>
                    <a:pt x="1389" y="926"/>
                    <a:pt x="1341" y="815"/>
                  </a:cubicBezTo>
                  <a:cubicBezTo>
                    <a:pt x="1213" y="512"/>
                    <a:pt x="910" y="272"/>
                    <a:pt x="6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21"/>
            <p:cNvSpPr/>
            <p:nvPr/>
          </p:nvSpPr>
          <p:spPr>
            <a:xfrm>
              <a:off x="531586" y="4911402"/>
              <a:ext cx="102737" cy="57773"/>
            </a:xfrm>
            <a:custGeom>
              <a:rect b="b" l="l" r="r" t="t"/>
              <a:pathLst>
                <a:path extrusionOk="0" h="1118" w="1980">
                  <a:moveTo>
                    <a:pt x="97" y="0"/>
                  </a:moveTo>
                  <a:lnTo>
                    <a:pt x="1" y="304"/>
                  </a:lnTo>
                  <a:cubicBezTo>
                    <a:pt x="503" y="841"/>
                    <a:pt x="874" y="1117"/>
                    <a:pt x="1210" y="1117"/>
                  </a:cubicBezTo>
                  <a:cubicBezTo>
                    <a:pt x="1473" y="1117"/>
                    <a:pt x="1714" y="949"/>
                    <a:pt x="1980" y="607"/>
                  </a:cubicBezTo>
                  <a:lnTo>
                    <a:pt x="9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21"/>
            <p:cNvSpPr/>
            <p:nvPr/>
          </p:nvSpPr>
          <p:spPr>
            <a:xfrm>
              <a:off x="1592371" y="4757156"/>
              <a:ext cx="48100" cy="112238"/>
            </a:xfrm>
            <a:custGeom>
              <a:rect b="b" l="l" r="r" t="t"/>
              <a:pathLst>
                <a:path extrusionOk="0" h="2172" w="927">
                  <a:moveTo>
                    <a:pt x="926" y="1"/>
                  </a:moveTo>
                  <a:lnTo>
                    <a:pt x="926" y="1"/>
                  </a:lnTo>
                  <a:cubicBezTo>
                    <a:pt x="1" y="671"/>
                    <a:pt x="783" y="2139"/>
                    <a:pt x="815" y="2171"/>
                  </a:cubicBezTo>
                  <a:cubicBezTo>
                    <a:pt x="862" y="1373"/>
                    <a:pt x="894" y="767"/>
                    <a:pt x="9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8" name="Google Shape;9128;p21"/>
            <p:cNvSpPr/>
            <p:nvPr/>
          </p:nvSpPr>
          <p:spPr>
            <a:xfrm>
              <a:off x="6235458" y="4556765"/>
              <a:ext cx="511766" cy="468951"/>
            </a:xfrm>
            <a:custGeom>
              <a:rect b="b" l="l" r="r" t="t"/>
              <a:pathLst>
                <a:path extrusionOk="0" h="9075" w="9863">
                  <a:moveTo>
                    <a:pt x="4485" y="1"/>
                  </a:moveTo>
                  <a:cubicBezTo>
                    <a:pt x="2984" y="256"/>
                    <a:pt x="1644" y="416"/>
                    <a:pt x="670" y="1613"/>
                  </a:cubicBezTo>
                  <a:cubicBezTo>
                    <a:pt x="144" y="2251"/>
                    <a:pt x="0" y="2762"/>
                    <a:pt x="543" y="3448"/>
                  </a:cubicBezTo>
                  <a:cubicBezTo>
                    <a:pt x="910" y="3911"/>
                    <a:pt x="1165" y="4453"/>
                    <a:pt x="1500" y="4932"/>
                  </a:cubicBezTo>
                  <a:cubicBezTo>
                    <a:pt x="1803" y="5379"/>
                    <a:pt x="2043" y="6033"/>
                    <a:pt x="2458" y="6193"/>
                  </a:cubicBezTo>
                  <a:cubicBezTo>
                    <a:pt x="3830" y="6720"/>
                    <a:pt x="4852" y="7629"/>
                    <a:pt x="5825" y="8651"/>
                  </a:cubicBezTo>
                  <a:cubicBezTo>
                    <a:pt x="6087" y="8931"/>
                    <a:pt x="6366" y="9075"/>
                    <a:pt x="6667" y="9075"/>
                  </a:cubicBezTo>
                  <a:cubicBezTo>
                    <a:pt x="6880" y="9075"/>
                    <a:pt x="7104" y="9003"/>
                    <a:pt x="7341" y="8858"/>
                  </a:cubicBezTo>
                  <a:cubicBezTo>
                    <a:pt x="7772" y="8619"/>
                    <a:pt x="8203" y="8348"/>
                    <a:pt x="8602" y="8044"/>
                  </a:cubicBezTo>
                  <a:cubicBezTo>
                    <a:pt x="8810" y="7853"/>
                    <a:pt x="9049" y="7486"/>
                    <a:pt x="9017" y="7230"/>
                  </a:cubicBezTo>
                  <a:cubicBezTo>
                    <a:pt x="8825" y="5826"/>
                    <a:pt x="9113" y="4517"/>
                    <a:pt x="9639" y="3241"/>
                  </a:cubicBezTo>
                  <a:cubicBezTo>
                    <a:pt x="9863" y="2650"/>
                    <a:pt x="9767" y="2283"/>
                    <a:pt x="9065" y="2028"/>
                  </a:cubicBezTo>
                  <a:cubicBezTo>
                    <a:pt x="8059" y="1645"/>
                    <a:pt x="7118" y="1070"/>
                    <a:pt x="6128" y="607"/>
                  </a:cubicBezTo>
                  <a:cubicBezTo>
                    <a:pt x="5554" y="352"/>
                    <a:pt x="4947" y="160"/>
                    <a:pt x="44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9" name="Google Shape;9129;p21"/>
            <p:cNvSpPr/>
            <p:nvPr/>
          </p:nvSpPr>
          <p:spPr>
            <a:xfrm>
              <a:off x="6107089" y="4115161"/>
              <a:ext cx="343703" cy="378829"/>
            </a:xfrm>
            <a:custGeom>
              <a:rect b="b" l="l" r="r" t="t"/>
              <a:pathLst>
                <a:path extrusionOk="0" h="7331" w="6624">
                  <a:moveTo>
                    <a:pt x="3396" y="1"/>
                  </a:moveTo>
                  <a:cubicBezTo>
                    <a:pt x="3104" y="1"/>
                    <a:pt x="2825" y="208"/>
                    <a:pt x="2554" y="631"/>
                  </a:cubicBezTo>
                  <a:cubicBezTo>
                    <a:pt x="1692" y="1940"/>
                    <a:pt x="942" y="3360"/>
                    <a:pt x="160" y="4733"/>
                  </a:cubicBezTo>
                  <a:cubicBezTo>
                    <a:pt x="80" y="4876"/>
                    <a:pt x="80" y="5052"/>
                    <a:pt x="0" y="5483"/>
                  </a:cubicBezTo>
                  <a:cubicBezTo>
                    <a:pt x="367" y="5882"/>
                    <a:pt x="846" y="6392"/>
                    <a:pt x="1341" y="6887"/>
                  </a:cubicBezTo>
                  <a:cubicBezTo>
                    <a:pt x="1630" y="7160"/>
                    <a:pt x="1903" y="7330"/>
                    <a:pt x="2161" y="7330"/>
                  </a:cubicBezTo>
                  <a:cubicBezTo>
                    <a:pt x="2431" y="7330"/>
                    <a:pt x="2684" y="7144"/>
                    <a:pt x="2921" y="6696"/>
                  </a:cubicBezTo>
                  <a:cubicBezTo>
                    <a:pt x="3017" y="6488"/>
                    <a:pt x="3384" y="6392"/>
                    <a:pt x="3639" y="6297"/>
                  </a:cubicBezTo>
                  <a:cubicBezTo>
                    <a:pt x="4453" y="5945"/>
                    <a:pt x="5299" y="5674"/>
                    <a:pt x="6065" y="5259"/>
                  </a:cubicBezTo>
                  <a:cubicBezTo>
                    <a:pt x="6512" y="5020"/>
                    <a:pt x="6623" y="4589"/>
                    <a:pt x="6240" y="4078"/>
                  </a:cubicBezTo>
                  <a:cubicBezTo>
                    <a:pt x="5889" y="3599"/>
                    <a:pt x="5714" y="2993"/>
                    <a:pt x="5427" y="2482"/>
                  </a:cubicBezTo>
                  <a:cubicBezTo>
                    <a:pt x="5107" y="1828"/>
                    <a:pt x="4724" y="1206"/>
                    <a:pt x="4309" y="615"/>
                  </a:cubicBezTo>
                  <a:cubicBezTo>
                    <a:pt x="3990" y="208"/>
                    <a:pt x="3687" y="1"/>
                    <a:pt x="33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0" name="Google Shape;9130;p21"/>
            <p:cNvSpPr/>
            <p:nvPr/>
          </p:nvSpPr>
          <p:spPr>
            <a:xfrm>
              <a:off x="5149819" y="4704862"/>
              <a:ext cx="247659" cy="377641"/>
            </a:xfrm>
            <a:custGeom>
              <a:rect b="b" l="l" r="r" t="t"/>
              <a:pathLst>
                <a:path extrusionOk="0" h="7308" w="4773">
                  <a:moveTo>
                    <a:pt x="1481" y="1"/>
                  </a:moveTo>
                  <a:cubicBezTo>
                    <a:pt x="1354" y="1"/>
                    <a:pt x="1062" y="185"/>
                    <a:pt x="990" y="343"/>
                  </a:cubicBezTo>
                  <a:cubicBezTo>
                    <a:pt x="639" y="1109"/>
                    <a:pt x="320" y="1891"/>
                    <a:pt x="0" y="2689"/>
                  </a:cubicBezTo>
                  <a:cubicBezTo>
                    <a:pt x="144" y="4540"/>
                    <a:pt x="862" y="5960"/>
                    <a:pt x="2267" y="6966"/>
                  </a:cubicBezTo>
                  <a:cubicBezTo>
                    <a:pt x="2575" y="7175"/>
                    <a:pt x="3057" y="7308"/>
                    <a:pt x="3478" y="7308"/>
                  </a:cubicBezTo>
                  <a:cubicBezTo>
                    <a:pt x="3668" y="7308"/>
                    <a:pt x="3846" y="7281"/>
                    <a:pt x="3990" y="7221"/>
                  </a:cubicBezTo>
                  <a:cubicBezTo>
                    <a:pt x="4357" y="7046"/>
                    <a:pt x="4629" y="6279"/>
                    <a:pt x="4677" y="5753"/>
                  </a:cubicBezTo>
                  <a:cubicBezTo>
                    <a:pt x="4756" y="4700"/>
                    <a:pt x="4772" y="3630"/>
                    <a:pt x="4708" y="2577"/>
                  </a:cubicBezTo>
                  <a:cubicBezTo>
                    <a:pt x="4708" y="2258"/>
                    <a:pt x="4645" y="1795"/>
                    <a:pt x="4437" y="1667"/>
                  </a:cubicBezTo>
                  <a:cubicBezTo>
                    <a:pt x="3496" y="1061"/>
                    <a:pt x="2522" y="502"/>
                    <a:pt x="1517" y="8"/>
                  </a:cubicBezTo>
                  <a:cubicBezTo>
                    <a:pt x="1507" y="3"/>
                    <a:pt x="1495" y="1"/>
                    <a:pt x="14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21"/>
            <p:cNvSpPr/>
            <p:nvPr/>
          </p:nvSpPr>
          <p:spPr>
            <a:xfrm>
              <a:off x="5836652" y="4938944"/>
              <a:ext cx="336439" cy="216828"/>
            </a:xfrm>
            <a:custGeom>
              <a:rect b="b" l="l" r="r" t="t"/>
              <a:pathLst>
                <a:path extrusionOk="0" h="4196" w="6484">
                  <a:moveTo>
                    <a:pt x="5692" y="1"/>
                  </a:moveTo>
                  <a:cubicBezTo>
                    <a:pt x="5591" y="1"/>
                    <a:pt x="5474" y="19"/>
                    <a:pt x="5340" y="58"/>
                  </a:cubicBezTo>
                  <a:cubicBezTo>
                    <a:pt x="3840" y="489"/>
                    <a:pt x="2340" y="888"/>
                    <a:pt x="840" y="1335"/>
                  </a:cubicBezTo>
                  <a:cubicBezTo>
                    <a:pt x="600" y="1414"/>
                    <a:pt x="393" y="1574"/>
                    <a:pt x="281" y="1797"/>
                  </a:cubicBezTo>
                  <a:cubicBezTo>
                    <a:pt x="1" y="2513"/>
                    <a:pt x="1147" y="3699"/>
                    <a:pt x="1929" y="3699"/>
                  </a:cubicBezTo>
                  <a:cubicBezTo>
                    <a:pt x="1949" y="3699"/>
                    <a:pt x="1969" y="3698"/>
                    <a:pt x="1989" y="3696"/>
                  </a:cubicBezTo>
                  <a:cubicBezTo>
                    <a:pt x="2060" y="3693"/>
                    <a:pt x="2131" y="3692"/>
                    <a:pt x="2202" y="3692"/>
                  </a:cubicBezTo>
                  <a:cubicBezTo>
                    <a:pt x="2868" y="3692"/>
                    <a:pt x="3542" y="3817"/>
                    <a:pt x="4191" y="3904"/>
                  </a:cubicBezTo>
                  <a:cubicBezTo>
                    <a:pt x="4558" y="3968"/>
                    <a:pt x="4909" y="4064"/>
                    <a:pt x="5244" y="4191"/>
                  </a:cubicBezTo>
                  <a:cubicBezTo>
                    <a:pt x="5294" y="4194"/>
                    <a:pt x="5341" y="4195"/>
                    <a:pt x="5388" y="4195"/>
                  </a:cubicBezTo>
                  <a:cubicBezTo>
                    <a:pt x="6175" y="4195"/>
                    <a:pt x="6484" y="3807"/>
                    <a:pt x="6393" y="2962"/>
                  </a:cubicBezTo>
                  <a:cubicBezTo>
                    <a:pt x="6330" y="2292"/>
                    <a:pt x="6377" y="1574"/>
                    <a:pt x="6330" y="888"/>
                  </a:cubicBezTo>
                  <a:cubicBezTo>
                    <a:pt x="6303" y="401"/>
                    <a:pt x="6168" y="1"/>
                    <a:pt x="56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21"/>
            <p:cNvSpPr/>
            <p:nvPr/>
          </p:nvSpPr>
          <p:spPr>
            <a:xfrm>
              <a:off x="6709916" y="4975167"/>
              <a:ext cx="272513" cy="284936"/>
            </a:xfrm>
            <a:custGeom>
              <a:rect b="b" l="l" r="r" t="t"/>
              <a:pathLst>
                <a:path extrusionOk="0" h="5514" w="5252">
                  <a:moveTo>
                    <a:pt x="4022" y="1"/>
                  </a:moveTo>
                  <a:cubicBezTo>
                    <a:pt x="3783" y="1"/>
                    <a:pt x="3544" y="7"/>
                    <a:pt x="3304" y="27"/>
                  </a:cubicBezTo>
                  <a:cubicBezTo>
                    <a:pt x="2411" y="123"/>
                    <a:pt x="1644" y="426"/>
                    <a:pt x="1293" y="1384"/>
                  </a:cubicBezTo>
                  <a:cubicBezTo>
                    <a:pt x="1102" y="1862"/>
                    <a:pt x="942" y="2405"/>
                    <a:pt x="607" y="2756"/>
                  </a:cubicBezTo>
                  <a:cubicBezTo>
                    <a:pt x="1" y="3347"/>
                    <a:pt x="1" y="3793"/>
                    <a:pt x="607" y="4336"/>
                  </a:cubicBezTo>
                  <a:cubicBezTo>
                    <a:pt x="799" y="4512"/>
                    <a:pt x="878" y="4831"/>
                    <a:pt x="1102" y="4958"/>
                  </a:cubicBezTo>
                  <a:cubicBezTo>
                    <a:pt x="1473" y="5165"/>
                    <a:pt x="1940" y="5514"/>
                    <a:pt x="2287" y="5514"/>
                  </a:cubicBezTo>
                  <a:cubicBezTo>
                    <a:pt x="2342" y="5514"/>
                    <a:pt x="2394" y="5505"/>
                    <a:pt x="2442" y="5485"/>
                  </a:cubicBezTo>
                  <a:cubicBezTo>
                    <a:pt x="2794" y="5357"/>
                    <a:pt x="2969" y="4687"/>
                    <a:pt x="3161" y="4224"/>
                  </a:cubicBezTo>
                  <a:cubicBezTo>
                    <a:pt x="3224" y="4065"/>
                    <a:pt x="3145" y="3841"/>
                    <a:pt x="3145" y="3666"/>
                  </a:cubicBezTo>
                  <a:cubicBezTo>
                    <a:pt x="4230" y="3267"/>
                    <a:pt x="5251" y="1192"/>
                    <a:pt x="4980" y="11"/>
                  </a:cubicBezTo>
                  <a:cubicBezTo>
                    <a:pt x="4661" y="11"/>
                    <a:pt x="4342" y="1"/>
                    <a:pt x="40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3" name="Google Shape;9133;p21"/>
            <p:cNvSpPr/>
            <p:nvPr/>
          </p:nvSpPr>
          <p:spPr>
            <a:xfrm>
              <a:off x="6275204" y="4973617"/>
              <a:ext cx="300636" cy="237860"/>
            </a:xfrm>
            <a:custGeom>
              <a:rect b="b" l="l" r="r" t="t"/>
              <a:pathLst>
                <a:path extrusionOk="0" h="4603" w="5794">
                  <a:moveTo>
                    <a:pt x="1625" y="1"/>
                  </a:moveTo>
                  <a:cubicBezTo>
                    <a:pt x="1451" y="1"/>
                    <a:pt x="1307" y="32"/>
                    <a:pt x="1229" y="105"/>
                  </a:cubicBezTo>
                  <a:cubicBezTo>
                    <a:pt x="686" y="616"/>
                    <a:pt x="431" y="1446"/>
                    <a:pt x="0" y="2275"/>
                  </a:cubicBezTo>
                  <a:cubicBezTo>
                    <a:pt x="176" y="2467"/>
                    <a:pt x="383" y="2642"/>
                    <a:pt x="607" y="2786"/>
                  </a:cubicBezTo>
                  <a:cubicBezTo>
                    <a:pt x="1819" y="3393"/>
                    <a:pt x="3032" y="4031"/>
                    <a:pt x="4277" y="4542"/>
                  </a:cubicBezTo>
                  <a:cubicBezTo>
                    <a:pt x="4379" y="4583"/>
                    <a:pt x="4508" y="4602"/>
                    <a:pt x="4647" y="4602"/>
                  </a:cubicBezTo>
                  <a:cubicBezTo>
                    <a:pt x="4987" y="4602"/>
                    <a:pt x="5379" y="4488"/>
                    <a:pt x="5538" y="4318"/>
                  </a:cubicBezTo>
                  <a:cubicBezTo>
                    <a:pt x="5761" y="4095"/>
                    <a:pt x="5793" y="3345"/>
                    <a:pt x="5586" y="3105"/>
                  </a:cubicBezTo>
                  <a:cubicBezTo>
                    <a:pt x="4772" y="2116"/>
                    <a:pt x="3846" y="1206"/>
                    <a:pt x="2857" y="376"/>
                  </a:cubicBezTo>
                  <a:cubicBezTo>
                    <a:pt x="2579" y="165"/>
                    <a:pt x="2023" y="1"/>
                    <a:pt x="16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4" name="Google Shape;9134;p21"/>
            <p:cNvSpPr/>
            <p:nvPr/>
          </p:nvSpPr>
          <p:spPr>
            <a:xfrm>
              <a:off x="5571300" y="4811258"/>
              <a:ext cx="287405" cy="228817"/>
            </a:xfrm>
            <a:custGeom>
              <a:rect b="b" l="l" r="r" t="t"/>
              <a:pathLst>
                <a:path extrusionOk="0" h="4428" w="5539">
                  <a:moveTo>
                    <a:pt x="3545" y="1"/>
                  </a:moveTo>
                  <a:cubicBezTo>
                    <a:pt x="3309" y="1"/>
                    <a:pt x="3119" y="38"/>
                    <a:pt x="3065" y="119"/>
                  </a:cubicBezTo>
                  <a:cubicBezTo>
                    <a:pt x="2490" y="949"/>
                    <a:pt x="1597" y="709"/>
                    <a:pt x="910" y="1061"/>
                  </a:cubicBezTo>
                  <a:cubicBezTo>
                    <a:pt x="575" y="1252"/>
                    <a:pt x="33" y="1523"/>
                    <a:pt x="17" y="1779"/>
                  </a:cubicBezTo>
                  <a:cubicBezTo>
                    <a:pt x="1" y="2146"/>
                    <a:pt x="288" y="2641"/>
                    <a:pt x="591" y="2912"/>
                  </a:cubicBezTo>
                  <a:cubicBezTo>
                    <a:pt x="1150" y="3375"/>
                    <a:pt x="1740" y="3806"/>
                    <a:pt x="2363" y="4173"/>
                  </a:cubicBezTo>
                  <a:cubicBezTo>
                    <a:pt x="2522" y="4284"/>
                    <a:pt x="2730" y="4300"/>
                    <a:pt x="3145" y="4428"/>
                  </a:cubicBezTo>
                  <a:cubicBezTo>
                    <a:pt x="3512" y="4189"/>
                    <a:pt x="3863" y="3901"/>
                    <a:pt x="4182" y="3598"/>
                  </a:cubicBezTo>
                  <a:cubicBezTo>
                    <a:pt x="4469" y="3263"/>
                    <a:pt x="4613" y="2800"/>
                    <a:pt x="4900" y="2465"/>
                  </a:cubicBezTo>
                  <a:cubicBezTo>
                    <a:pt x="5539" y="1731"/>
                    <a:pt x="5156" y="901"/>
                    <a:pt x="4804" y="374"/>
                  </a:cubicBezTo>
                  <a:cubicBezTo>
                    <a:pt x="4646" y="142"/>
                    <a:pt x="4006" y="1"/>
                    <a:pt x="35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21"/>
            <p:cNvSpPr/>
            <p:nvPr/>
          </p:nvSpPr>
          <p:spPr>
            <a:xfrm>
              <a:off x="5515833" y="4961680"/>
              <a:ext cx="127591" cy="113065"/>
            </a:xfrm>
            <a:custGeom>
              <a:rect b="b" l="l" r="r" t="t"/>
              <a:pathLst>
                <a:path extrusionOk="0" h="2188" w="2459">
                  <a:moveTo>
                    <a:pt x="415" y="1"/>
                  </a:moveTo>
                  <a:lnTo>
                    <a:pt x="0" y="192"/>
                  </a:lnTo>
                  <a:cubicBezTo>
                    <a:pt x="32" y="847"/>
                    <a:pt x="80" y="1517"/>
                    <a:pt x="112" y="2187"/>
                  </a:cubicBezTo>
                  <a:lnTo>
                    <a:pt x="2394" y="1820"/>
                  </a:lnTo>
                  <a:lnTo>
                    <a:pt x="2458" y="1373"/>
                  </a:lnTo>
                  <a:lnTo>
                    <a:pt x="4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21"/>
            <p:cNvSpPr/>
            <p:nvPr/>
          </p:nvSpPr>
          <p:spPr>
            <a:xfrm>
              <a:off x="5153970" y="5094482"/>
              <a:ext cx="104398" cy="109809"/>
            </a:xfrm>
            <a:custGeom>
              <a:rect b="b" l="l" r="r" t="t"/>
              <a:pathLst>
                <a:path extrusionOk="0" h="2125" w="2012">
                  <a:moveTo>
                    <a:pt x="1469" y="0"/>
                  </a:moveTo>
                  <a:lnTo>
                    <a:pt x="0" y="1038"/>
                  </a:lnTo>
                  <a:cubicBezTo>
                    <a:pt x="451" y="1551"/>
                    <a:pt x="750" y="2124"/>
                    <a:pt x="943" y="2124"/>
                  </a:cubicBezTo>
                  <a:cubicBezTo>
                    <a:pt x="948" y="2124"/>
                    <a:pt x="953" y="2124"/>
                    <a:pt x="958" y="2123"/>
                  </a:cubicBezTo>
                  <a:cubicBezTo>
                    <a:pt x="1644" y="1995"/>
                    <a:pt x="2011" y="1437"/>
                    <a:pt x="1931" y="718"/>
                  </a:cubicBezTo>
                  <a:cubicBezTo>
                    <a:pt x="1899" y="463"/>
                    <a:pt x="1628" y="240"/>
                    <a:pt x="14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21"/>
            <p:cNvSpPr/>
            <p:nvPr/>
          </p:nvSpPr>
          <p:spPr>
            <a:xfrm>
              <a:off x="6197321" y="4891611"/>
              <a:ext cx="48930" cy="112186"/>
            </a:xfrm>
            <a:custGeom>
              <a:rect b="b" l="l" r="r" t="t"/>
              <a:pathLst>
                <a:path extrusionOk="0" h="2171" w="943">
                  <a:moveTo>
                    <a:pt x="943" y="0"/>
                  </a:moveTo>
                  <a:cubicBezTo>
                    <a:pt x="17" y="687"/>
                    <a:pt x="1" y="1341"/>
                    <a:pt x="831" y="2171"/>
                  </a:cubicBezTo>
                  <a:cubicBezTo>
                    <a:pt x="863" y="1373"/>
                    <a:pt x="895" y="782"/>
                    <a:pt x="9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21"/>
            <p:cNvSpPr/>
            <p:nvPr/>
          </p:nvSpPr>
          <p:spPr>
            <a:xfrm>
              <a:off x="2917314" y="3351940"/>
              <a:ext cx="88676" cy="77564"/>
            </a:xfrm>
            <a:custGeom>
              <a:rect b="b" l="l" r="r" t="t"/>
              <a:pathLst>
                <a:path extrusionOk="0" h="1501" w="1709">
                  <a:moveTo>
                    <a:pt x="0" y="0"/>
                  </a:moveTo>
                  <a:lnTo>
                    <a:pt x="926" y="1501"/>
                  </a:lnTo>
                  <a:lnTo>
                    <a:pt x="1708" y="2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9" name="Google Shape;9139;p21"/>
            <p:cNvSpPr/>
            <p:nvPr/>
          </p:nvSpPr>
          <p:spPr>
            <a:xfrm>
              <a:off x="4845915" y="3005467"/>
              <a:ext cx="53029" cy="61183"/>
            </a:xfrm>
            <a:custGeom>
              <a:rect b="b" l="l" r="r" t="t"/>
              <a:pathLst>
                <a:path extrusionOk="0" h="1184" w="1022">
                  <a:moveTo>
                    <a:pt x="665" y="0"/>
                  </a:moveTo>
                  <a:cubicBezTo>
                    <a:pt x="508" y="0"/>
                    <a:pt x="353" y="62"/>
                    <a:pt x="224" y="162"/>
                  </a:cubicBezTo>
                  <a:cubicBezTo>
                    <a:pt x="112" y="418"/>
                    <a:pt x="0" y="912"/>
                    <a:pt x="96" y="960"/>
                  </a:cubicBezTo>
                  <a:cubicBezTo>
                    <a:pt x="332" y="1133"/>
                    <a:pt x="692" y="1120"/>
                    <a:pt x="1007" y="1165"/>
                  </a:cubicBezTo>
                  <a:lnTo>
                    <a:pt x="1007" y="1165"/>
                  </a:lnTo>
                  <a:cubicBezTo>
                    <a:pt x="1022" y="997"/>
                    <a:pt x="1021" y="843"/>
                    <a:pt x="1006" y="689"/>
                  </a:cubicBezTo>
                  <a:cubicBezTo>
                    <a:pt x="942" y="449"/>
                    <a:pt x="846" y="210"/>
                    <a:pt x="719" y="3"/>
                  </a:cubicBezTo>
                  <a:cubicBezTo>
                    <a:pt x="701" y="1"/>
                    <a:pt x="683" y="0"/>
                    <a:pt x="665" y="0"/>
                  </a:cubicBezTo>
                  <a:close/>
                  <a:moveTo>
                    <a:pt x="1007" y="1165"/>
                  </a:moveTo>
                  <a:cubicBezTo>
                    <a:pt x="1007" y="1172"/>
                    <a:pt x="1006" y="1178"/>
                    <a:pt x="1006" y="1184"/>
                  </a:cubicBezTo>
                  <a:lnTo>
                    <a:pt x="1022" y="1168"/>
                  </a:lnTo>
                  <a:cubicBezTo>
                    <a:pt x="1017" y="1167"/>
                    <a:pt x="1012" y="1166"/>
                    <a:pt x="1007" y="11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0" name="Google Shape;9140;p21"/>
            <p:cNvSpPr/>
            <p:nvPr/>
          </p:nvSpPr>
          <p:spPr>
            <a:xfrm>
              <a:off x="4839274" y="3730450"/>
              <a:ext cx="64652" cy="84179"/>
            </a:xfrm>
            <a:custGeom>
              <a:rect b="b" l="l" r="r" t="t"/>
              <a:pathLst>
                <a:path extrusionOk="0" h="1629" w="1246">
                  <a:moveTo>
                    <a:pt x="767" y="1"/>
                  </a:moveTo>
                  <a:cubicBezTo>
                    <a:pt x="1" y="767"/>
                    <a:pt x="448" y="1198"/>
                    <a:pt x="879" y="1629"/>
                  </a:cubicBezTo>
                  <a:lnTo>
                    <a:pt x="1246" y="1533"/>
                  </a:lnTo>
                  <a:lnTo>
                    <a:pt x="76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1" name="Google Shape;9141;p21"/>
            <p:cNvSpPr/>
            <p:nvPr/>
          </p:nvSpPr>
          <p:spPr>
            <a:xfrm>
              <a:off x="4544502" y="4791105"/>
              <a:ext cx="122610" cy="23874"/>
            </a:xfrm>
            <a:custGeom>
              <a:rect b="b" l="l" r="r" t="t"/>
              <a:pathLst>
                <a:path extrusionOk="0" h="462" w="2363">
                  <a:moveTo>
                    <a:pt x="971" y="0"/>
                  </a:moveTo>
                  <a:cubicBezTo>
                    <a:pt x="635" y="0"/>
                    <a:pt x="365" y="152"/>
                    <a:pt x="0" y="461"/>
                  </a:cubicBezTo>
                  <a:lnTo>
                    <a:pt x="2362" y="461"/>
                  </a:lnTo>
                  <a:cubicBezTo>
                    <a:pt x="1720" y="156"/>
                    <a:pt x="1312" y="0"/>
                    <a:pt x="9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2" name="Google Shape;9142;p21"/>
            <p:cNvSpPr/>
            <p:nvPr/>
          </p:nvSpPr>
          <p:spPr>
            <a:xfrm>
              <a:off x="2399738" y="3518536"/>
              <a:ext cx="67973" cy="68469"/>
            </a:xfrm>
            <a:custGeom>
              <a:rect b="b" l="l" r="r" t="t"/>
              <a:pathLst>
                <a:path extrusionOk="0" h="1325" w="1310">
                  <a:moveTo>
                    <a:pt x="1006" y="0"/>
                  </a:moveTo>
                  <a:lnTo>
                    <a:pt x="1" y="910"/>
                  </a:lnTo>
                  <a:lnTo>
                    <a:pt x="336" y="1325"/>
                  </a:lnTo>
                  <a:cubicBezTo>
                    <a:pt x="655" y="1022"/>
                    <a:pt x="990" y="734"/>
                    <a:pt x="1278" y="415"/>
                  </a:cubicBezTo>
                  <a:cubicBezTo>
                    <a:pt x="1310" y="399"/>
                    <a:pt x="1102" y="144"/>
                    <a:pt x="10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3" name="Google Shape;9143;p21"/>
            <p:cNvSpPr/>
            <p:nvPr/>
          </p:nvSpPr>
          <p:spPr>
            <a:xfrm>
              <a:off x="6094636" y="3060810"/>
              <a:ext cx="75444" cy="59426"/>
            </a:xfrm>
            <a:custGeom>
              <a:rect b="b" l="l" r="r" t="t"/>
              <a:pathLst>
                <a:path extrusionOk="0" h="1150" w="1454">
                  <a:moveTo>
                    <a:pt x="687" y="1"/>
                  </a:moveTo>
                  <a:lnTo>
                    <a:pt x="687" y="1"/>
                  </a:lnTo>
                  <a:cubicBezTo>
                    <a:pt x="1" y="799"/>
                    <a:pt x="97" y="958"/>
                    <a:pt x="1453" y="1150"/>
                  </a:cubicBezTo>
                  <a:cubicBezTo>
                    <a:pt x="1214" y="783"/>
                    <a:pt x="959" y="400"/>
                    <a:pt x="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21"/>
            <p:cNvSpPr/>
            <p:nvPr/>
          </p:nvSpPr>
          <p:spPr>
            <a:xfrm>
              <a:off x="86081" y="4604615"/>
              <a:ext cx="60916" cy="72965"/>
            </a:xfrm>
            <a:custGeom>
              <a:rect b="b" l="l" r="r" t="t"/>
              <a:pathLst>
                <a:path extrusionOk="0" h="1412" w="1174">
                  <a:moveTo>
                    <a:pt x="831" y="0"/>
                  </a:moveTo>
                  <a:lnTo>
                    <a:pt x="831" y="0"/>
                  </a:lnTo>
                  <a:cubicBezTo>
                    <a:pt x="543" y="479"/>
                    <a:pt x="288" y="894"/>
                    <a:pt x="1" y="1373"/>
                  </a:cubicBezTo>
                  <a:cubicBezTo>
                    <a:pt x="215" y="1396"/>
                    <a:pt x="393" y="1411"/>
                    <a:pt x="537" y="1411"/>
                  </a:cubicBezTo>
                  <a:cubicBezTo>
                    <a:pt x="1174" y="1411"/>
                    <a:pt x="1156" y="1120"/>
                    <a:pt x="8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5" name="Google Shape;9145;p21"/>
            <p:cNvSpPr/>
            <p:nvPr/>
          </p:nvSpPr>
          <p:spPr>
            <a:xfrm>
              <a:off x="774211" y="2264001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3" y="0"/>
                  </a:moveTo>
                  <a:cubicBezTo>
                    <a:pt x="3862" y="0"/>
                    <a:pt x="3652" y="17"/>
                    <a:pt x="3432" y="52"/>
                  </a:cubicBezTo>
                  <a:cubicBezTo>
                    <a:pt x="3419" y="54"/>
                    <a:pt x="3406" y="54"/>
                    <a:pt x="3392" y="54"/>
                  </a:cubicBezTo>
                  <a:cubicBezTo>
                    <a:pt x="3286" y="54"/>
                    <a:pt x="3182" y="13"/>
                    <a:pt x="3093" y="13"/>
                  </a:cubicBezTo>
                  <a:cubicBezTo>
                    <a:pt x="3072" y="13"/>
                    <a:pt x="3052" y="15"/>
                    <a:pt x="3033" y="20"/>
                  </a:cubicBezTo>
                  <a:cubicBezTo>
                    <a:pt x="2187" y="228"/>
                    <a:pt x="863" y="196"/>
                    <a:pt x="607" y="691"/>
                  </a:cubicBezTo>
                  <a:cubicBezTo>
                    <a:pt x="161" y="1584"/>
                    <a:pt x="1" y="2957"/>
                    <a:pt x="368" y="3850"/>
                  </a:cubicBezTo>
                  <a:cubicBezTo>
                    <a:pt x="1054" y="5494"/>
                    <a:pt x="2203" y="6962"/>
                    <a:pt x="3177" y="8495"/>
                  </a:cubicBezTo>
                  <a:lnTo>
                    <a:pt x="3975" y="8495"/>
                  </a:lnTo>
                  <a:cubicBezTo>
                    <a:pt x="4102" y="8319"/>
                    <a:pt x="4230" y="8159"/>
                    <a:pt x="4358" y="8016"/>
                  </a:cubicBezTo>
                  <a:cubicBezTo>
                    <a:pt x="5555" y="6883"/>
                    <a:pt x="6768" y="5750"/>
                    <a:pt x="7981" y="4632"/>
                  </a:cubicBezTo>
                  <a:cubicBezTo>
                    <a:pt x="8555" y="4090"/>
                    <a:pt x="8667" y="3627"/>
                    <a:pt x="7981" y="3068"/>
                  </a:cubicBezTo>
                  <a:cubicBezTo>
                    <a:pt x="7518" y="2685"/>
                    <a:pt x="7039" y="2270"/>
                    <a:pt x="6752" y="1776"/>
                  </a:cubicBezTo>
                  <a:cubicBezTo>
                    <a:pt x="6124" y="602"/>
                    <a:pt x="5251" y="0"/>
                    <a:pt x="40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6" name="Google Shape;9146;p21"/>
            <p:cNvSpPr/>
            <p:nvPr/>
          </p:nvSpPr>
          <p:spPr>
            <a:xfrm>
              <a:off x="11571" y="767787"/>
              <a:ext cx="356934" cy="409679"/>
            </a:xfrm>
            <a:custGeom>
              <a:rect b="b" l="l" r="r" t="t"/>
              <a:pathLst>
                <a:path extrusionOk="0" h="7928" w="6879">
                  <a:moveTo>
                    <a:pt x="691" y="1"/>
                  </a:moveTo>
                  <a:cubicBezTo>
                    <a:pt x="460" y="1"/>
                    <a:pt x="228" y="35"/>
                    <a:pt x="0" y="105"/>
                  </a:cubicBezTo>
                  <a:lnTo>
                    <a:pt x="0" y="5324"/>
                  </a:lnTo>
                  <a:cubicBezTo>
                    <a:pt x="767" y="5994"/>
                    <a:pt x="1533" y="6680"/>
                    <a:pt x="2299" y="7366"/>
                  </a:cubicBezTo>
                  <a:cubicBezTo>
                    <a:pt x="2604" y="7628"/>
                    <a:pt x="2895" y="7927"/>
                    <a:pt x="3262" y="7927"/>
                  </a:cubicBezTo>
                  <a:cubicBezTo>
                    <a:pt x="3432" y="7927"/>
                    <a:pt x="3619" y="7863"/>
                    <a:pt x="3831" y="7702"/>
                  </a:cubicBezTo>
                  <a:cubicBezTo>
                    <a:pt x="4501" y="7223"/>
                    <a:pt x="5187" y="6760"/>
                    <a:pt x="5905" y="6345"/>
                  </a:cubicBezTo>
                  <a:cubicBezTo>
                    <a:pt x="6831" y="5802"/>
                    <a:pt x="6879" y="5515"/>
                    <a:pt x="6097" y="4733"/>
                  </a:cubicBezTo>
                  <a:cubicBezTo>
                    <a:pt x="5522" y="4143"/>
                    <a:pt x="4996" y="3488"/>
                    <a:pt x="4453" y="2882"/>
                  </a:cubicBezTo>
                  <a:cubicBezTo>
                    <a:pt x="3799" y="2164"/>
                    <a:pt x="3160" y="1446"/>
                    <a:pt x="2474" y="775"/>
                  </a:cubicBezTo>
                  <a:cubicBezTo>
                    <a:pt x="2001" y="279"/>
                    <a:pt x="1353" y="1"/>
                    <a:pt x="6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7" name="Google Shape;9147;p21"/>
            <p:cNvSpPr/>
            <p:nvPr/>
          </p:nvSpPr>
          <p:spPr>
            <a:xfrm>
              <a:off x="11571" y="1397225"/>
              <a:ext cx="236036" cy="260907"/>
            </a:xfrm>
            <a:custGeom>
              <a:rect b="b" l="l" r="r" t="t"/>
              <a:pathLst>
                <a:path extrusionOk="0" h="5049" w="4549">
                  <a:moveTo>
                    <a:pt x="1186" y="0"/>
                  </a:moveTo>
                  <a:cubicBezTo>
                    <a:pt x="891" y="0"/>
                    <a:pt x="578" y="198"/>
                    <a:pt x="0" y="564"/>
                  </a:cubicBezTo>
                  <a:cubicBezTo>
                    <a:pt x="0" y="1697"/>
                    <a:pt x="0" y="2846"/>
                    <a:pt x="0" y="3979"/>
                  </a:cubicBezTo>
                  <a:lnTo>
                    <a:pt x="1644" y="5048"/>
                  </a:lnTo>
                  <a:cubicBezTo>
                    <a:pt x="1916" y="4984"/>
                    <a:pt x="2378" y="4410"/>
                    <a:pt x="2873" y="3867"/>
                  </a:cubicBezTo>
                  <a:cubicBezTo>
                    <a:pt x="3144" y="3580"/>
                    <a:pt x="3480" y="3341"/>
                    <a:pt x="3719" y="3053"/>
                  </a:cubicBezTo>
                  <a:cubicBezTo>
                    <a:pt x="4022" y="2702"/>
                    <a:pt x="4549" y="2176"/>
                    <a:pt x="4453" y="1968"/>
                  </a:cubicBezTo>
                  <a:cubicBezTo>
                    <a:pt x="4262" y="1553"/>
                    <a:pt x="3735" y="1266"/>
                    <a:pt x="3304" y="1011"/>
                  </a:cubicBezTo>
                  <a:cubicBezTo>
                    <a:pt x="3227" y="960"/>
                    <a:pt x="3123" y="952"/>
                    <a:pt x="3013" y="952"/>
                  </a:cubicBezTo>
                  <a:cubicBezTo>
                    <a:pt x="2967" y="952"/>
                    <a:pt x="2919" y="953"/>
                    <a:pt x="2872" y="953"/>
                  </a:cubicBezTo>
                  <a:cubicBezTo>
                    <a:pt x="2756" y="953"/>
                    <a:pt x="2645" y="944"/>
                    <a:pt x="2570" y="883"/>
                  </a:cubicBezTo>
                  <a:cubicBezTo>
                    <a:pt x="1861" y="277"/>
                    <a:pt x="1536" y="0"/>
                    <a:pt x="11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8" name="Google Shape;9148;p21"/>
            <p:cNvSpPr/>
            <p:nvPr/>
          </p:nvSpPr>
          <p:spPr>
            <a:xfrm>
              <a:off x="11571" y="316314"/>
              <a:ext cx="188871" cy="256980"/>
            </a:xfrm>
            <a:custGeom>
              <a:rect b="b" l="l" r="r" t="t"/>
              <a:pathLst>
                <a:path extrusionOk="0" h="4973" w="3640">
                  <a:moveTo>
                    <a:pt x="0" y="1"/>
                  </a:moveTo>
                  <a:lnTo>
                    <a:pt x="0" y="4613"/>
                  </a:lnTo>
                  <a:cubicBezTo>
                    <a:pt x="383" y="4709"/>
                    <a:pt x="767" y="4804"/>
                    <a:pt x="1150" y="4916"/>
                  </a:cubicBezTo>
                  <a:cubicBezTo>
                    <a:pt x="1299" y="4954"/>
                    <a:pt x="1438" y="4972"/>
                    <a:pt x="1567" y="4972"/>
                  </a:cubicBezTo>
                  <a:cubicBezTo>
                    <a:pt x="2137" y="4972"/>
                    <a:pt x="2505" y="4614"/>
                    <a:pt x="2714" y="4054"/>
                  </a:cubicBezTo>
                  <a:cubicBezTo>
                    <a:pt x="3639" y="1565"/>
                    <a:pt x="2969" y="416"/>
                    <a:pt x="399" y="17"/>
                  </a:cubicBezTo>
                  <a:cubicBezTo>
                    <a:pt x="256" y="1"/>
                    <a:pt x="128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9" name="Google Shape;9149;p21"/>
            <p:cNvSpPr/>
            <p:nvPr/>
          </p:nvSpPr>
          <p:spPr>
            <a:xfrm>
              <a:off x="1042521" y="2542005"/>
              <a:ext cx="272513" cy="160968"/>
            </a:xfrm>
            <a:custGeom>
              <a:rect b="b" l="l" r="r" t="t"/>
              <a:pathLst>
                <a:path extrusionOk="0" h="3115" w="5252">
                  <a:moveTo>
                    <a:pt x="2981" y="1"/>
                  </a:moveTo>
                  <a:cubicBezTo>
                    <a:pt x="2966" y="1"/>
                    <a:pt x="2951" y="1"/>
                    <a:pt x="2937" y="3"/>
                  </a:cubicBezTo>
                  <a:cubicBezTo>
                    <a:pt x="1533" y="114"/>
                    <a:pt x="176" y="1678"/>
                    <a:pt x="1" y="3115"/>
                  </a:cubicBezTo>
                  <a:lnTo>
                    <a:pt x="5251" y="3115"/>
                  </a:lnTo>
                  <a:cubicBezTo>
                    <a:pt x="5203" y="2923"/>
                    <a:pt x="5235" y="2620"/>
                    <a:pt x="5124" y="2556"/>
                  </a:cubicBezTo>
                  <a:cubicBezTo>
                    <a:pt x="4437" y="2109"/>
                    <a:pt x="4278" y="1471"/>
                    <a:pt x="4134" y="721"/>
                  </a:cubicBezTo>
                  <a:cubicBezTo>
                    <a:pt x="4057" y="413"/>
                    <a:pt x="3386" y="1"/>
                    <a:pt x="29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0" name="Google Shape;9150;p21"/>
            <p:cNvSpPr/>
            <p:nvPr/>
          </p:nvSpPr>
          <p:spPr>
            <a:xfrm>
              <a:off x="117577" y="2530689"/>
              <a:ext cx="389260" cy="172284"/>
            </a:xfrm>
            <a:custGeom>
              <a:rect b="b" l="l" r="r" t="t"/>
              <a:pathLst>
                <a:path extrusionOk="0" h="3334" w="7502">
                  <a:moveTo>
                    <a:pt x="1054" y="1"/>
                  </a:moveTo>
                  <a:cubicBezTo>
                    <a:pt x="791" y="1"/>
                    <a:pt x="440" y="261"/>
                    <a:pt x="0" y="445"/>
                  </a:cubicBezTo>
                  <a:cubicBezTo>
                    <a:pt x="1045" y="1410"/>
                    <a:pt x="2012" y="1958"/>
                    <a:pt x="3164" y="1958"/>
                  </a:cubicBezTo>
                  <a:cubicBezTo>
                    <a:pt x="3384" y="1958"/>
                    <a:pt x="3611" y="1938"/>
                    <a:pt x="3846" y="1897"/>
                  </a:cubicBezTo>
                  <a:cubicBezTo>
                    <a:pt x="3870" y="1894"/>
                    <a:pt x="3895" y="1892"/>
                    <a:pt x="3920" y="1892"/>
                  </a:cubicBezTo>
                  <a:cubicBezTo>
                    <a:pt x="4260" y="1892"/>
                    <a:pt x="4685" y="2184"/>
                    <a:pt x="5027" y="2392"/>
                  </a:cubicBezTo>
                  <a:cubicBezTo>
                    <a:pt x="5299" y="2568"/>
                    <a:pt x="5474" y="2871"/>
                    <a:pt x="5698" y="3126"/>
                  </a:cubicBezTo>
                  <a:lnTo>
                    <a:pt x="5889" y="2935"/>
                  </a:lnTo>
                  <a:cubicBezTo>
                    <a:pt x="5841" y="2743"/>
                    <a:pt x="5809" y="2552"/>
                    <a:pt x="5746" y="2312"/>
                  </a:cubicBezTo>
                  <a:lnTo>
                    <a:pt x="5746" y="2312"/>
                  </a:lnTo>
                  <a:cubicBezTo>
                    <a:pt x="6512" y="2328"/>
                    <a:pt x="6783" y="2711"/>
                    <a:pt x="6783" y="3334"/>
                  </a:cubicBezTo>
                  <a:lnTo>
                    <a:pt x="6990" y="3334"/>
                  </a:lnTo>
                  <a:cubicBezTo>
                    <a:pt x="7501" y="2695"/>
                    <a:pt x="7341" y="2216"/>
                    <a:pt x="6607" y="1945"/>
                  </a:cubicBezTo>
                  <a:cubicBezTo>
                    <a:pt x="6033" y="1722"/>
                    <a:pt x="5426" y="1610"/>
                    <a:pt x="4836" y="1387"/>
                  </a:cubicBezTo>
                  <a:cubicBezTo>
                    <a:pt x="3607" y="940"/>
                    <a:pt x="2394" y="413"/>
                    <a:pt x="1149" y="14"/>
                  </a:cubicBezTo>
                  <a:cubicBezTo>
                    <a:pt x="1119" y="5"/>
                    <a:pt x="1087" y="1"/>
                    <a:pt x="105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21"/>
            <p:cNvSpPr/>
            <p:nvPr/>
          </p:nvSpPr>
          <p:spPr>
            <a:xfrm>
              <a:off x="10741" y="2302756"/>
              <a:ext cx="135841" cy="161898"/>
            </a:xfrm>
            <a:custGeom>
              <a:rect b="b" l="l" r="r" t="t"/>
              <a:pathLst>
                <a:path extrusionOk="0" h="3133" w="2618">
                  <a:moveTo>
                    <a:pt x="1196" y="0"/>
                  </a:moveTo>
                  <a:cubicBezTo>
                    <a:pt x="758" y="0"/>
                    <a:pt x="303" y="107"/>
                    <a:pt x="16" y="308"/>
                  </a:cubicBezTo>
                  <a:lnTo>
                    <a:pt x="1" y="3132"/>
                  </a:lnTo>
                  <a:cubicBezTo>
                    <a:pt x="527" y="3100"/>
                    <a:pt x="1054" y="3116"/>
                    <a:pt x="1565" y="3037"/>
                  </a:cubicBezTo>
                  <a:cubicBezTo>
                    <a:pt x="1868" y="3005"/>
                    <a:pt x="2347" y="2845"/>
                    <a:pt x="2362" y="2685"/>
                  </a:cubicBezTo>
                  <a:cubicBezTo>
                    <a:pt x="2458" y="1967"/>
                    <a:pt x="2618" y="1153"/>
                    <a:pt x="2378" y="515"/>
                  </a:cubicBezTo>
                  <a:cubicBezTo>
                    <a:pt x="2246" y="163"/>
                    <a:pt x="1735" y="0"/>
                    <a:pt x="11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2" name="Google Shape;9152;p21"/>
            <p:cNvSpPr/>
            <p:nvPr/>
          </p:nvSpPr>
          <p:spPr>
            <a:xfrm>
              <a:off x="11571" y="1818056"/>
              <a:ext cx="159865" cy="175695"/>
            </a:xfrm>
            <a:custGeom>
              <a:rect b="b" l="l" r="r" t="t"/>
              <a:pathLst>
                <a:path extrusionOk="0" h="3400" w="3081">
                  <a:moveTo>
                    <a:pt x="1389" y="0"/>
                  </a:moveTo>
                  <a:lnTo>
                    <a:pt x="1453" y="415"/>
                  </a:lnTo>
                  <a:lnTo>
                    <a:pt x="0" y="2059"/>
                  </a:lnTo>
                  <a:lnTo>
                    <a:pt x="0" y="3064"/>
                  </a:lnTo>
                  <a:lnTo>
                    <a:pt x="1564" y="3400"/>
                  </a:lnTo>
                  <a:lnTo>
                    <a:pt x="1612" y="3128"/>
                  </a:lnTo>
                  <a:lnTo>
                    <a:pt x="1038" y="2362"/>
                  </a:lnTo>
                  <a:lnTo>
                    <a:pt x="2777" y="2362"/>
                  </a:lnTo>
                  <a:cubicBezTo>
                    <a:pt x="2825" y="1836"/>
                    <a:pt x="3081" y="1165"/>
                    <a:pt x="2857" y="782"/>
                  </a:cubicBezTo>
                  <a:cubicBezTo>
                    <a:pt x="2602" y="367"/>
                    <a:pt x="1900" y="256"/>
                    <a:pt x="13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3" name="Google Shape;9153;p21"/>
            <p:cNvSpPr/>
            <p:nvPr/>
          </p:nvSpPr>
          <p:spPr>
            <a:xfrm>
              <a:off x="11571" y="2588822"/>
              <a:ext cx="91114" cy="114150"/>
            </a:xfrm>
            <a:custGeom>
              <a:rect b="b" l="l" r="r" t="t"/>
              <a:pathLst>
                <a:path extrusionOk="0" h="2209" w="1756">
                  <a:moveTo>
                    <a:pt x="216" y="0"/>
                  </a:moveTo>
                  <a:cubicBezTo>
                    <a:pt x="144" y="0"/>
                    <a:pt x="72" y="2"/>
                    <a:pt x="0" y="6"/>
                  </a:cubicBezTo>
                  <a:lnTo>
                    <a:pt x="0" y="2209"/>
                  </a:lnTo>
                  <a:lnTo>
                    <a:pt x="798" y="2209"/>
                  </a:lnTo>
                  <a:cubicBezTo>
                    <a:pt x="974" y="1937"/>
                    <a:pt x="1150" y="1666"/>
                    <a:pt x="1341" y="1411"/>
                  </a:cubicBezTo>
                  <a:cubicBezTo>
                    <a:pt x="1756" y="836"/>
                    <a:pt x="1564" y="230"/>
                    <a:pt x="878" y="54"/>
                  </a:cubicBezTo>
                  <a:cubicBezTo>
                    <a:pt x="651" y="18"/>
                    <a:pt x="432" y="0"/>
                    <a:pt x="2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4" name="Google Shape;9154;p21"/>
            <p:cNvSpPr/>
            <p:nvPr/>
          </p:nvSpPr>
          <p:spPr>
            <a:xfrm>
              <a:off x="438033" y="1006520"/>
              <a:ext cx="507667" cy="539280"/>
            </a:xfrm>
            <a:custGeom>
              <a:rect b="b" l="l" r="r" t="t"/>
              <a:pathLst>
                <a:path extrusionOk="0" h="10436" w="9784">
                  <a:moveTo>
                    <a:pt x="2000" y="0"/>
                  </a:moveTo>
                  <a:cubicBezTo>
                    <a:pt x="1440" y="0"/>
                    <a:pt x="834" y="267"/>
                    <a:pt x="671" y="720"/>
                  </a:cubicBezTo>
                  <a:cubicBezTo>
                    <a:pt x="447" y="1406"/>
                    <a:pt x="160" y="2108"/>
                    <a:pt x="80" y="2826"/>
                  </a:cubicBezTo>
                  <a:cubicBezTo>
                    <a:pt x="0" y="3481"/>
                    <a:pt x="176" y="4167"/>
                    <a:pt x="256" y="4821"/>
                  </a:cubicBezTo>
                  <a:cubicBezTo>
                    <a:pt x="304" y="5204"/>
                    <a:pt x="511" y="5603"/>
                    <a:pt x="447" y="5970"/>
                  </a:cubicBezTo>
                  <a:cubicBezTo>
                    <a:pt x="160" y="7534"/>
                    <a:pt x="160" y="7582"/>
                    <a:pt x="1517" y="8428"/>
                  </a:cubicBezTo>
                  <a:cubicBezTo>
                    <a:pt x="1820" y="8651"/>
                    <a:pt x="2075" y="8907"/>
                    <a:pt x="2299" y="9194"/>
                  </a:cubicBezTo>
                  <a:cubicBezTo>
                    <a:pt x="2990" y="10019"/>
                    <a:pt x="4139" y="10435"/>
                    <a:pt x="5270" y="10435"/>
                  </a:cubicBezTo>
                  <a:cubicBezTo>
                    <a:pt x="6304" y="10435"/>
                    <a:pt x="7324" y="10087"/>
                    <a:pt x="7964" y="9385"/>
                  </a:cubicBezTo>
                  <a:cubicBezTo>
                    <a:pt x="8267" y="9098"/>
                    <a:pt x="8618" y="8859"/>
                    <a:pt x="9001" y="8667"/>
                  </a:cubicBezTo>
                  <a:cubicBezTo>
                    <a:pt x="9672" y="8300"/>
                    <a:pt x="9783" y="7790"/>
                    <a:pt x="9400" y="7167"/>
                  </a:cubicBezTo>
                  <a:cubicBezTo>
                    <a:pt x="9273" y="6928"/>
                    <a:pt x="9017" y="6768"/>
                    <a:pt x="8922" y="6529"/>
                  </a:cubicBezTo>
                  <a:cubicBezTo>
                    <a:pt x="8386" y="5304"/>
                    <a:pt x="7877" y="4869"/>
                    <a:pt x="7142" y="4869"/>
                  </a:cubicBezTo>
                  <a:cubicBezTo>
                    <a:pt x="6738" y="4869"/>
                    <a:pt x="6265" y="5000"/>
                    <a:pt x="5682" y="5204"/>
                  </a:cubicBezTo>
                  <a:cubicBezTo>
                    <a:pt x="5511" y="5267"/>
                    <a:pt x="5359" y="5301"/>
                    <a:pt x="5222" y="5301"/>
                  </a:cubicBezTo>
                  <a:cubicBezTo>
                    <a:pt x="4872" y="5301"/>
                    <a:pt x="4618" y="5082"/>
                    <a:pt x="4389" y="4566"/>
                  </a:cubicBezTo>
                  <a:cubicBezTo>
                    <a:pt x="3974" y="3608"/>
                    <a:pt x="3304" y="2762"/>
                    <a:pt x="2586" y="1661"/>
                  </a:cubicBezTo>
                  <a:cubicBezTo>
                    <a:pt x="2714" y="1454"/>
                    <a:pt x="2825" y="1230"/>
                    <a:pt x="2921" y="1007"/>
                  </a:cubicBezTo>
                  <a:cubicBezTo>
                    <a:pt x="3001" y="799"/>
                    <a:pt x="3001" y="576"/>
                    <a:pt x="2905" y="369"/>
                  </a:cubicBezTo>
                  <a:cubicBezTo>
                    <a:pt x="2715" y="115"/>
                    <a:pt x="2367" y="0"/>
                    <a:pt x="200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5" name="Google Shape;9155;p21"/>
            <p:cNvSpPr/>
            <p:nvPr/>
          </p:nvSpPr>
          <p:spPr>
            <a:xfrm>
              <a:off x="1129484" y="1730883"/>
              <a:ext cx="353665" cy="541606"/>
            </a:xfrm>
            <a:custGeom>
              <a:rect b="b" l="l" r="r" t="t"/>
              <a:pathLst>
                <a:path extrusionOk="0" h="10481" w="6816">
                  <a:moveTo>
                    <a:pt x="5766" y="0"/>
                  </a:moveTo>
                  <a:cubicBezTo>
                    <a:pt x="5424" y="0"/>
                    <a:pt x="4979" y="310"/>
                    <a:pt x="4676" y="554"/>
                  </a:cubicBezTo>
                  <a:cubicBezTo>
                    <a:pt x="4198" y="953"/>
                    <a:pt x="3831" y="1496"/>
                    <a:pt x="3400" y="1959"/>
                  </a:cubicBezTo>
                  <a:cubicBezTo>
                    <a:pt x="2809" y="2581"/>
                    <a:pt x="1995" y="3108"/>
                    <a:pt x="1676" y="3842"/>
                  </a:cubicBezTo>
                  <a:cubicBezTo>
                    <a:pt x="1022" y="5294"/>
                    <a:pt x="623" y="6858"/>
                    <a:pt x="160" y="8390"/>
                  </a:cubicBezTo>
                  <a:cubicBezTo>
                    <a:pt x="0" y="8965"/>
                    <a:pt x="208" y="9475"/>
                    <a:pt x="862" y="9635"/>
                  </a:cubicBezTo>
                  <a:cubicBezTo>
                    <a:pt x="1979" y="9938"/>
                    <a:pt x="3112" y="10194"/>
                    <a:pt x="4246" y="10481"/>
                  </a:cubicBezTo>
                  <a:cubicBezTo>
                    <a:pt x="5570" y="10305"/>
                    <a:pt x="5810" y="10082"/>
                    <a:pt x="5937" y="8789"/>
                  </a:cubicBezTo>
                  <a:cubicBezTo>
                    <a:pt x="6049" y="7656"/>
                    <a:pt x="6193" y="6523"/>
                    <a:pt x="6320" y="5406"/>
                  </a:cubicBezTo>
                  <a:cubicBezTo>
                    <a:pt x="6464" y="4065"/>
                    <a:pt x="6592" y="2741"/>
                    <a:pt x="6735" y="1416"/>
                  </a:cubicBezTo>
                  <a:cubicBezTo>
                    <a:pt x="6815" y="698"/>
                    <a:pt x="6496" y="139"/>
                    <a:pt x="5873" y="12"/>
                  </a:cubicBezTo>
                  <a:cubicBezTo>
                    <a:pt x="5839" y="4"/>
                    <a:pt x="5803" y="0"/>
                    <a:pt x="57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6" name="Google Shape;9156;p21"/>
            <p:cNvSpPr/>
            <p:nvPr/>
          </p:nvSpPr>
          <p:spPr>
            <a:xfrm>
              <a:off x="671526" y="775952"/>
              <a:ext cx="299028" cy="398208"/>
            </a:xfrm>
            <a:custGeom>
              <a:rect b="b" l="l" r="r" t="t"/>
              <a:pathLst>
                <a:path extrusionOk="0" h="7706" w="5763">
                  <a:moveTo>
                    <a:pt x="2190" y="1"/>
                  </a:moveTo>
                  <a:cubicBezTo>
                    <a:pt x="1655" y="1"/>
                    <a:pt x="1052" y="282"/>
                    <a:pt x="895" y="745"/>
                  </a:cubicBezTo>
                  <a:cubicBezTo>
                    <a:pt x="528" y="1862"/>
                    <a:pt x="320" y="3043"/>
                    <a:pt x="1" y="4384"/>
                  </a:cubicBezTo>
                  <a:cubicBezTo>
                    <a:pt x="1" y="4384"/>
                    <a:pt x="49" y="4575"/>
                    <a:pt x="113" y="4767"/>
                  </a:cubicBezTo>
                  <a:cubicBezTo>
                    <a:pt x="655" y="6379"/>
                    <a:pt x="2108" y="7528"/>
                    <a:pt x="3815" y="7703"/>
                  </a:cubicBezTo>
                  <a:cubicBezTo>
                    <a:pt x="3842" y="7705"/>
                    <a:pt x="3871" y="7706"/>
                    <a:pt x="3902" y="7706"/>
                  </a:cubicBezTo>
                  <a:cubicBezTo>
                    <a:pt x="4180" y="7706"/>
                    <a:pt x="4588" y="7640"/>
                    <a:pt x="4645" y="7496"/>
                  </a:cubicBezTo>
                  <a:cubicBezTo>
                    <a:pt x="5012" y="6538"/>
                    <a:pt x="5762" y="5389"/>
                    <a:pt x="5491" y="4591"/>
                  </a:cubicBezTo>
                  <a:cubicBezTo>
                    <a:pt x="4980" y="3075"/>
                    <a:pt x="3911" y="1703"/>
                    <a:pt x="2985" y="346"/>
                  </a:cubicBezTo>
                  <a:cubicBezTo>
                    <a:pt x="2827" y="108"/>
                    <a:pt x="2521" y="1"/>
                    <a:pt x="21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7" name="Google Shape;9157;p21"/>
            <p:cNvSpPr/>
            <p:nvPr/>
          </p:nvSpPr>
          <p:spPr>
            <a:xfrm>
              <a:off x="1065714" y="1019593"/>
              <a:ext cx="440577" cy="389474"/>
            </a:xfrm>
            <a:custGeom>
              <a:rect b="b" l="l" r="r" t="t"/>
              <a:pathLst>
                <a:path extrusionOk="0" h="7537" w="8491">
                  <a:moveTo>
                    <a:pt x="5122" y="1"/>
                  </a:moveTo>
                  <a:cubicBezTo>
                    <a:pt x="4326" y="1"/>
                    <a:pt x="4100" y="899"/>
                    <a:pt x="3655" y="1488"/>
                  </a:cubicBezTo>
                  <a:cubicBezTo>
                    <a:pt x="2554" y="2988"/>
                    <a:pt x="1389" y="4440"/>
                    <a:pt x="336" y="5973"/>
                  </a:cubicBezTo>
                  <a:cubicBezTo>
                    <a:pt x="64" y="6388"/>
                    <a:pt x="96" y="7010"/>
                    <a:pt x="1" y="7537"/>
                  </a:cubicBezTo>
                  <a:cubicBezTo>
                    <a:pt x="495" y="7425"/>
                    <a:pt x="1054" y="7425"/>
                    <a:pt x="1469" y="7185"/>
                  </a:cubicBezTo>
                  <a:cubicBezTo>
                    <a:pt x="3416" y="5973"/>
                    <a:pt x="5315" y="4728"/>
                    <a:pt x="7230" y="3451"/>
                  </a:cubicBezTo>
                  <a:cubicBezTo>
                    <a:pt x="7597" y="3228"/>
                    <a:pt x="7932" y="2940"/>
                    <a:pt x="8236" y="2621"/>
                  </a:cubicBezTo>
                  <a:cubicBezTo>
                    <a:pt x="8379" y="2462"/>
                    <a:pt x="8491" y="1999"/>
                    <a:pt x="8427" y="1951"/>
                  </a:cubicBezTo>
                  <a:cubicBezTo>
                    <a:pt x="7533" y="1288"/>
                    <a:pt x="7041" y="31"/>
                    <a:pt x="5572" y="31"/>
                  </a:cubicBezTo>
                  <a:cubicBezTo>
                    <a:pt x="5520" y="31"/>
                    <a:pt x="5466" y="32"/>
                    <a:pt x="5411" y="36"/>
                  </a:cubicBezTo>
                  <a:cubicBezTo>
                    <a:pt x="5307" y="12"/>
                    <a:pt x="5211" y="1"/>
                    <a:pt x="512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8" name="Google Shape;9158;p21"/>
            <p:cNvSpPr/>
            <p:nvPr/>
          </p:nvSpPr>
          <p:spPr>
            <a:xfrm>
              <a:off x="346919" y="1478301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0"/>
                  </a:moveTo>
                  <a:cubicBezTo>
                    <a:pt x="224" y="0"/>
                    <a:pt x="1" y="367"/>
                    <a:pt x="65" y="1468"/>
                  </a:cubicBezTo>
                  <a:cubicBezTo>
                    <a:pt x="145" y="3016"/>
                    <a:pt x="288" y="4580"/>
                    <a:pt x="192" y="6128"/>
                  </a:cubicBezTo>
                  <a:cubicBezTo>
                    <a:pt x="129" y="7421"/>
                    <a:pt x="177" y="7708"/>
                    <a:pt x="1405" y="8123"/>
                  </a:cubicBezTo>
                  <a:cubicBezTo>
                    <a:pt x="1693" y="8219"/>
                    <a:pt x="1996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3"/>
                    <a:pt x="4102" y="6575"/>
                  </a:cubicBezTo>
                  <a:cubicBezTo>
                    <a:pt x="3831" y="5075"/>
                    <a:pt x="3576" y="3559"/>
                    <a:pt x="3384" y="2043"/>
                  </a:cubicBezTo>
                  <a:cubicBezTo>
                    <a:pt x="3177" y="431"/>
                    <a:pt x="2746" y="0"/>
                    <a:pt x="11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9" name="Google Shape;9159;p21"/>
            <p:cNvSpPr/>
            <p:nvPr/>
          </p:nvSpPr>
          <p:spPr>
            <a:xfrm>
              <a:off x="197898" y="552618"/>
              <a:ext cx="308108" cy="386012"/>
            </a:xfrm>
            <a:custGeom>
              <a:rect b="b" l="l" r="r" t="t"/>
              <a:pathLst>
                <a:path extrusionOk="0" h="7470" w="5938">
                  <a:moveTo>
                    <a:pt x="2957" y="1"/>
                  </a:moveTo>
                  <a:cubicBezTo>
                    <a:pt x="2929" y="1"/>
                    <a:pt x="2901" y="3"/>
                    <a:pt x="2873" y="8"/>
                  </a:cubicBezTo>
                  <a:cubicBezTo>
                    <a:pt x="2091" y="439"/>
                    <a:pt x="1245" y="822"/>
                    <a:pt x="591" y="1396"/>
                  </a:cubicBezTo>
                  <a:cubicBezTo>
                    <a:pt x="0" y="1923"/>
                    <a:pt x="543" y="2561"/>
                    <a:pt x="798" y="3120"/>
                  </a:cubicBezTo>
                  <a:cubicBezTo>
                    <a:pt x="846" y="3248"/>
                    <a:pt x="846" y="3391"/>
                    <a:pt x="878" y="3519"/>
                  </a:cubicBezTo>
                  <a:cubicBezTo>
                    <a:pt x="1213" y="4492"/>
                    <a:pt x="1516" y="5482"/>
                    <a:pt x="1883" y="6455"/>
                  </a:cubicBezTo>
                  <a:cubicBezTo>
                    <a:pt x="2110" y="7067"/>
                    <a:pt x="2577" y="7469"/>
                    <a:pt x="3081" y="7469"/>
                  </a:cubicBezTo>
                  <a:cubicBezTo>
                    <a:pt x="3287" y="7469"/>
                    <a:pt x="3499" y="7402"/>
                    <a:pt x="3703" y="7253"/>
                  </a:cubicBezTo>
                  <a:cubicBezTo>
                    <a:pt x="4581" y="6583"/>
                    <a:pt x="5203" y="5578"/>
                    <a:pt x="5937" y="4716"/>
                  </a:cubicBezTo>
                  <a:lnTo>
                    <a:pt x="5762" y="4540"/>
                  </a:lnTo>
                  <a:cubicBezTo>
                    <a:pt x="5762" y="4413"/>
                    <a:pt x="5746" y="4285"/>
                    <a:pt x="5714" y="4157"/>
                  </a:cubicBezTo>
                  <a:cubicBezTo>
                    <a:pt x="4948" y="2833"/>
                    <a:pt x="4166" y="1508"/>
                    <a:pt x="3368" y="199"/>
                  </a:cubicBezTo>
                  <a:cubicBezTo>
                    <a:pt x="3272" y="77"/>
                    <a:pt x="3119" y="1"/>
                    <a:pt x="2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0" name="Google Shape;9160;p21"/>
            <p:cNvSpPr/>
            <p:nvPr/>
          </p:nvSpPr>
          <p:spPr>
            <a:xfrm>
              <a:off x="863665" y="1643657"/>
              <a:ext cx="242989" cy="288657"/>
            </a:xfrm>
            <a:custGeom>
              <a:rect b="b" l="l" r="r" t="t"/>
              <a:pathLst>
                <a:path extrusionOk="0" h="5586" w="4683">
                  <a:moveTo>
                    <a:pt x="3075" y="0"/>
                  </a:moveTo>
                  <a:cubicBezTo>
                    <a:pt x="1898" y="0"/>
                    <a:pt x="227" y="1095"/>
                    <a:pt x="1" y="2115"/>
                  </a:cubicBezTo>
                  <a:cubicBezTo>
                    <a:pt x="1" y="2274"/>
                    <a:pt x="32" y="2434"/>
                    <a:pt x="112" y="2577"/>
                  </a:cubicBezTo>
                  <a:cubicBezTo>
                    <a:pt x="384" y="3264"/>
                    <a:pt x="655" y="3950"/>
                    <a:pt x="958" y="4604"/>
                  </a:cubicBezTo>
                  <a:cubicBezTo>
                    <a:pt x="1086" y="4891"/>
                    <a:pt x="1261" y="5259"/>
                    <a:pt x="1517" y="5370"/>
                  </a:cubicBezTo>
                  <a:cubicBezTo>
                    <a:pt x="1829" y="5518"/>
                    <a:pt x="2150" y="5586"/>
                    <a:pt x="2462" y="5586"/>
                  </a:cubicBezTo>
                  <a:cubicBezTo>
                    <a:pt x="3635" y="5586"/>
                    <a:pt x="4682" y="4626"/>
                    <a:pt x="4645" y="3327"/>
                  </a:cubicBezTo>
                  <a:cubicBezTo>
                    <a:pt x="4421" y="2338"/>
                    <a:pt x="4214" y="1349"/>
                    <a:pt x="3942" y="391"/>
                  </a:cubicBezTo>
                  <a:cubicBezTo>
                    <a:pt x="3911" y="247"/>
                    <a:pt x="3671" y="104"/>
                    <a:pt x="3496" y="56"/>
                  </a:cubicBezTo>
                  <a:cubicBezTo>
                    <a:pt x="3366" y="18"/>
                    <a:pt x="3224" y="0"/>
                    <a:pt x="30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21"/>
            <p:cNvSpPr/>
            <p:nvPr/>
          </p:nvSpPr>
          <p:spPr>
            <a:xfrm>
              <a:off x="350240" y="2152954"/>
              <a:ext cx="298197" cy="261217"/>
            </a:xfrm>
            <a:custGeom>
              <a:rect b="b" l="l" r="r" t="t"/>
              <a:pathLst>
                <a:path extrusionOk="0" h="5055" w="5747">
                  <a:moveTo>
                    <a:pt x="4225" y="1"/>
                  </a:moveTo>
                  <a:cubicBezTo>
                    <a:pt x="4027" y="1"/>
                    <a:pt x="3143" y="501"/>
                    <a:pt x="2618" y="749"/>
                  </a:cubicBezTo>
                  <a:cubicBezTo>
                    <a:pt x="2474" y="797"/>
                    <a:pt x="2315" y="877"/>
                    <a:pt x="2187" y="972"/>
                  </a:cubicBezTo>
                  <a:cubicBezTo>
                    <a:pt x="1341" y="1802"/>
                    <a:pt x="1" y="2281"/>
                    <a:pt x="17" y="3749"/>
                  </a:cubicBezTo>
                  <a:cubicBezTo>
                    <a:pt x="33" y="4164"/>
                    <a:pt x="160" y="4723"/>
                    <a:pt x="432" y="4946"/>
                  </a:cubicBezTo>
                  <a:cubicBezTo>
                    <a:pt x="529" y="5024"/>
                    <a:pt x="682" y="5054"/>
                    <a:pt x="854" y="5054"/>
                  </a:cubicBezTo>
                  <a:cubicBezTo>
                    <a:pt x="1104" y="5054"/>
                    <a:pt x="1395" y="4990"/>
                    <a:pt x="1613" y="4914"/>
                  </a:cubicBezTo>
                  <a:cubicBezTo>
                    <a:pt x="2618" y="4579"/>
                    <a:pt x="3592" y="4180"/>
                    <a:pt x="4549" y="3717"/>
                  </a:cubicBezTo>
                  <a:cubicBezTo>
                    <a:pt x="4964" y="3526"/>
                    <a:pt x="5299" y="3111"/>
                    <a:pt x="5746" y="2728"/>
                  </a:cubicBezTo>
                  <a:cubicBezTo>
                    <a:pt x="5204" y="1659"/>
                    <a:pt x="4836" y="765"/>
                    <a:pt x="4262" y="15"/>
                  </a:cubicBezTo>
                  <a:cubicBezTo>
                    <a:pt x="4256" y="5"/>
                    <a:pt x="4244" y="1"/>
                    <a:pt x="42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21"/>
            <p:cNvSpPr/>
            <p:nvPr/>
          </p:nvSpPr>
          <p:spPr>
            <a:xfrm>
              <a:off x="551459" y="469578"/>
              <a:ext cx="366897" cy="234398"/>
            </a:xfrm>
            <a:custGeom>
              <a:rect b="b" l="l" r="r" t="t"/>
              <a:pathLst>
                <a:path extrusionOk="0" h="4536" w="7071">
                  <a:moveTo>
                    <a:pt x="678" y="1"/>
                  </a:moveTo>
                  <a:cubicBezTo>
                    <a:pt x="550" y="1"/>
                    <a:pt x="420" y="6"/>
                    <a:pt x="292" y="6"/>
                  </a:cubicBezTo>
                  <a:cubicBezTo>
                    <a:pt x="243" y="6"/>
                    <a:pt x="193" y="5"/>
                    <a:pt x="145" y="3"/>
                  </a:cubicBezTo>
                  <a:lnTo>
                    <a:pt x="145" y="3"/>
                  </a:lnTo>
                  <a:cubicBezTo>
                    <a:pt x="145" y="418"/>
                    <a:pt x="1" y="929"/>
                    <a:pt x="192" y="1248"/>
                  </a:cubicBezTo>
                  <a:cubicBezTo>
                    <a:pt x="528" y="1838"/>
                    <a:pt x="1182" y="2237"/>
                    <a:pt x="1517" y="2844"/>
                  </a:cubicBezTo>
                  <a:cubicBezTo>
                    <a:pt x="2219" y="4057"/>
                    <a:pt x="3448" y="4121"/>
                    <a:pt x="4533" y="4535"/>
                  </a:cubicBezTo>
                  <a:cubicBezTo>
                    <a:pt x="4996" y="4376"/>
                    <a:pt x="5459" y="4232"/>
                    <a:pt x="5938" y="4136"/>
                  </a:cubicBezTo>
                  <a:cubicBezTo>
                    <a:pt x="7071" y="3945"/>
                    <a:pt x="6704" y="3083"/>
                    <a:pt x="6544" y="2509"/>
                  </a:cubicBezTo>
                  <a:cubicBezTo>
                    <a:pt x="6480" y="2221"/>
                    <a:pt x="5810" y="1934"/>
                    <a:pt x="5411" y="1934"/>
                  </a:cubicBezTo>
                  <a:cubicBezTo>
                    <a:pt x="5341" y="1936"/>
                    <a:pt x="5272" y="1937"/>
                    <a:pt x="5205" y="1937"/>
                  </a:cubicBezTo>
                  <a:cubicBezTo>
                    <a:pt x="4612" y="1937"/>
                    <a:pt x="4127" y="1850"/>
                    <a:pt x="3783" y="1248"/>
                  </a:cubicBezTo>
                  <a:cubicBezTo>
                    <a:pt x="3703" y="1120"/>
                    <a:pt x="3576" y="1024"/>
                    <a:pt x="3432" y="977"/>
                  </a:cubicBezTo>
                  <a:cubicBezTo>
                    <a:pt x="2714" y="657"/>
                    <a:pt x="2012" y="322"/>
                    <a:pt x="1278" y="83"/>
                  </a:cubicBezTo>
                  <a:cubicBezTo>
                    <a:pt x="1088" y="14"/>
                    <a:pt x="885" y="1"/>
                    <a:pt x="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3" name="Google Shape;9163;p21"/>
            <p:cNvSpPr/>
            <p:nvPr/>
          </p:nvSpPr>
          <p:spPr>
            <a:xfrm>
              <a:off x="935685" y="470405"/>
              <a:ext cx="260112" cy="261631"/>
            </a:xfrm>
            <a:custGeom>
              <a:rect b="b" l="l" r="r" t="t"/>
              <a:pathLst>
                <a:path extrusionOk="0" h="5063" w="5013">
                  <a:moveTo>
                    <a:pt x="3014" y="0"/>
                  </a:moveTo>
                  <a:cubicBezTo>
                    <a:pt x="1990" y="0"/>
                    <a:pt x="794" y="556"/>
                    <a:pt x="336" y="1344"/>
                  </a:cubicBezTo>
                  <a:cubicBezTo>
                    <a:pt x="192" y="1631"/>
                    <a:pt x="81" y="1918"/>
                    <a:pt x="1" y="2205"/>
                  </a:cubicBezTo>
                  <a:cubicBezTo>
                    <a:pt x="224" y="2541"/>
                    <a:pt x="400" y="3019"/>
                    <a:pt x="735" y="3259"/>
                  </a:cubicBezTo>
                  <a:cubicBezTo>
                    <a:pt x="1533" y="3849"/>
                    <a:pt x="2379" y="4376"/>
                    <a:pt x="3241" y="4855"/>
                  </a:cubicBezTo>
                  <a:cubicBezTo>
                    <a:pt x="3496" y="4998"/>
                    <a:pt x="3847" y="4998"/>
                    <a:pt x="4150" y="5062"/>
                  </a:cubicBezTo>
                  <a:cubicBezTo>
                    <a:pt x="4198" y="4695"/>
                    <a:pt x="4390" y="4280"/>
                    <a:pt x="4294" y="3961"/>
                  </a:cubicBezTo>
                  <a:cubicBezTo>
                    <a:pt x="4055" y="3243"/>
                    <a:pt x="4071" y="2652"/>
                    <a:pt x="4501" y="1998"/>
                  </a:cubicBezTo>
                  <a:cubicBezTo>
                    <a:pt x="5012" y="1248"/>
                    <a:pt x="4629" y="418"/>
                    <a:pt x="3751" y="115"/>
                  </a:cubicBezTo>
                  <a:cubicBezTo>
                    <a:pt x="3527" y="37"/>
                    <a:pt x="3276" y="0"/>
                    <a:pt x="30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4" name="Google Shape;9164;p21"/>
            <p:cNvSpPr/>
            <p:nvPr/>
          </p:nvSpPr>
          <p:spPr>
            <a:xfrm>
              <a:off x="588766" y="1907917"/>
              <a:ext cx="302297" cy="329273"/>
            </a:xfrm>
            <a:custGeom>
              <a:rect b="b" l="l" r="r" t="t"/>
              <a:pathLst>
                <a:path extrusionOk="0" h="6372" w="5826">
                  <a:moveTo>
                    <a:pt x="239" y="1"/>
                  </a:moveTo>
                  <a:lnTo>
                    <a:pt x="0" y="208"/>
                  </a:lnTo>
                  <a:cubicBezTo>
                    <a:pt x="511" y="1405"/>
                    <a:pt x="974" y="2634"/>
                    <a:pt x="1564" y="3799"/>
                  </a:cubicBezTo>
                  <a:cubicBezTo>
                    <a:pt x="1899" y="4454"/>
                    <a:pt x="2585" y="4948"/>
                    <a:pt x="2857" y="5619"/>
                  </a:cubicBezTo>
                  <a:cubicBezTo>
                    <a:pt x="3108" y="6220"/>
                    <a:pt x="3510" y="6372"/>
                    <a:pt x="3928" y="6372"/>
                  </a:cubicBezTo>
                  <a:cubicBezTo>
                    <a:pt x="4120" y="6372"/>
                    <a:pt x="4315" y="6340"/>
                    <a:pt x="4501" y="6305"/>
                  </a:cubicBezTo>
                  <a:cubicBezTo>
                    <a:pt x="4979" y="6193"/>
                    <a:pt x="5697" y="5826"/>
                    <a:pt x="5761" y="5475"/>
                  </a:cubicBezTo>
                  <a:cubicBezTo>
                    <a:pt x="5825" y="4884"/>
                    <a:pt x="5618" y="4310"/>
                    <a:pt x="5219" y="3879"/>
                  </a:cubicBezTo>
                  <a:cubicBezTo>
                    <a:pt x="3910" y="2666"/>
                    <a:pt x="2506" y="1565"/>
                    <a:pt x="1117" y="448"/>
                  </a:cubicBezTo>
                  <a:cubicBezTo>
                    <a:pt x="846" y="272"/>
                    <a:pt x="543" y="113"/>
                    <a:pt x="2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5" name="Google Shape;9165;p21"/>
            <p:cNvSpPr/>
            <p:nvPr/>
          </p:nvSpPr>
          <p:spPr>
            <a:xfrm>
              <a:off x="600337" y="1587953"/>
              <a:ext cx="144974" cy="155490"/>
            </a:xfrm>
            <a:custGeom>
              <a:rect b="b" l="l" r="r" t="t"/>
              <a:pathLst>
                <a:path extrusionOk="0" h="3009" w="2794">
                  <a:moveTo>
                    <a:pt x="2059" y="1"/>
                  </a:moveTo>
                  <a:cubicBezTo>
                    <a:pt x="1453" y="17"/>
                    <a:pt x="894" y="272"/>
                    <a:pt x="463" y="703"/>
                  </a:cubicBezTo>
                  <a:cubicBezTo>
                    <a:pt x="0" y="1230"/>
                    <a:pt x="479" y="1740"/>
                    <a:pt x="942" y="2123"/>
                  </a:cubicBezTo>
                  <a:cubicBezTo>
                    <a:pt x="1181" y="2315"/>
                    <a:pt x="1373" y="2538"/>
                    <a:pt x="1612" y="2730"/>
                  </a:cubicBezTo>
                  <a:cubicBezTo>
                    <a:pt x="1857" y="2915"/>
                    <a:pt x="2060" y="3009"/>
                    <a:pt x="2222" y="3009"/>
                  </a:cubicBezTo>
                  <a:cubicBezTo>
                    <a:pt x="2492" y="3009"/>
                    <a:pt x="2648" y="2748"/>
                    <a:pt x="2698" y="2219"/>
                  </a:cubicBezTo>
                  <a:cubicBezTo>
                    <a:pt x="2714" y="1996"/>
                    <a:pt x="2698" y="1756"/>
                    <a:pt x="2698" y="1533"/>
                  </a:cubicBezTo>
                  <a:lnTo>
                    <a:pt x="2730" y="1533"/>
                  </a:lnTo>
                  <a:cubicBezTo>
                    <a:pt x="2714" y="1469"/>
                    <a:pt x="2714" y="1405"/>
                    <a:pt x="2730" y="1325"/>
                  </a:cubicBezTo>
                  <a:cubicBezTo>
                    <a:pt x="2793" y="735"/>
                    <a:pt x="2777" y="33"/>
                    <a:pt x="20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6" name="Google Shape;9166;p21"/>
            <p:cNvSpPr/>
            <p:nvPr/>
          </p:nvSpPr>
          <p:spPr>
            <a:xfrm>
              <a:off x="809858" y="1512096"/>
              <a:ext cx="204592" cy="136215"/>
            </a:xfrm>
            <a:custGeom>
              <a:rect b="b" l="l" r="r" t="t"/>
              <a:pathLst>
                <a:path extrusionOk="0" h="2636" w="3943">
                  <a:moveTo>
                    <a:pt x="3571" y="1"/>
                  </a:moveTo>
                  <a:cubicBezTo>
                    <a:pt x="2738" y="1"/>
                    <a:pt x="2200" y="504"/>
                    <a:pt x="1612" y="910"/>
                  </a:cubicBezTo>
                  <a:cubicBezTo>
                    <a:pt x="1277" y="1134"/>
                    <a:pt x="894" y="1245"/>
                    <a:pt x="543" y="1453"/>
                  </a:cubicBezTo>
                  <a:cubicBezTo>
                    <a:pt x="351" y="1612"/>
                    <a:pt x="176" y="1772"/>
                    <a:pt x="0" y="1963"/>
                  </a:cubicBezTo>
                  <a:cubicBezTo>
                    <a:pt x="232" y="2195"/>
                    <a:pt x="478" y="2635"/>
                    <a:pt x="667" y="2635"/>
                  </a:cubicBezTo>
                  <a:cubicBezTo>
                    <a:pt x="674" y="2635"/>
                    <a:pt x="680" y="2635"/>
                    <a:pt x="686" y="2634"/>
                  </a:cubicBezTo>
                  <a:cubicBezTo>
                    <a:pt x="2187" y="2394"/>
                    <a:pt x="3160" y="1437"/>
                    <a:pt x="3942" y="32"/>
                  </a:cubicBezTo>
                  <a:cubicBezTo>
                    <a:pt x="3812" y="11"/>
                    <a:pt x="3689" y="1"/>
                    <a:pt x="35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21"/>
            <p:cNvSpPr/>
            <p:nvPr/>
          </p:nvSpPr>
          <p:spPr>
            <a:xfrm>
              <a:off x="170554" y="212811"/>
              <a:ext cx="145804" cy="123348"/>
            </a:xfrm>
            <a:custGeom>
              <a:rect b="b" l="l" r="r" t="t"/>
              <a:pathLst>
                <a:path extrusionOk="0" h="2387" w="2810">
                  <a:moveTo>
                    <a:pt x="1109" y="0"/>
                  </a:moveTo>
                  <a:cubicBezTo>
                    <a:pt x="1006" y="0"/>
                    <a:pt x="907" y="13"/>
                    <a:pt x="815" y="41"/>
                  </a:cubicBezTo>
                  <a:cubicBezTo>
                    <a:pt x="432" y="136"/>
                    <a:pt x="208" y="982"/>
                    <a:pt x="49" y="1541"/>
                  </a:cubicBezTo>
                  <a:cubicBezTo>
                    <a:pt x="1" y="1732"/>
                    <a:pt x="368" y="2036"/>
                    <a:pt x="607" y="2387"/>
                  </a:cubicBezTo>
                  <a:cubicBezTo>
                    <a:pt x="1437" y="1892"/>
                    <a:pt x="2107" y="1525"/>
                    <a:pt x="2730" y="1094"/>
                  </a:cubicBezTo>
                  <a:cubicBezTo>
                    <a:pt x="2809" y="1030"/>
                    <a:pt x="2762" y="472"/>
                    <a:pt x="2666" y="440"/>
                  </a:cubicBezTo>
                  <a:cubicBezTo>
                    <a:pt x="2166" y="269"/>
                    <a:pt x="1591" y="0"/>
                    <a:pt x="11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8" name="Google Shape;9168;p21"/>
            <p:cNvSpPr/>
            <p:nvPr/>
          </p:nvSpPr>
          <p:spPr>
            <a:xfrm>
              <a:off x="464547" y="2502527"/>
              <a:ext cx="146582" cy="129653"/>
            </a:xfrm>
            <a:custGeom>
              <a:rect b="b" l="l" r="r" t="t"/>
              <a:pathLst>
                <a:path extrusionOk="0" h="2509" w="2825">
                  <a:moveTo>
                    <a:pt x="527" y="0"/>
                  </a:moveTo>
                  <a:cubicBezTo>
                    <a:pt x="351" y="352"/>
                    <a:pt x="96" y="687"/>
                    <a:pt x="16" y="1054"/>
                  </a:cubicBezTo>
                  <a:cubicBezTo>
                    <a:pt x="0" y="1341"/>
                    <a:pt x="96" y="1628"/>
                    <a:pt x="319" y="1836"/>
                  </a:cubicBezTo>
                  <a:cubicBezTo>
                    <a:pt x="686" y="2139"/>
                    <a:pt x="1149" y="2474"/>
                    <a:pt x="1612" y="2506"/>
                  </a:cubicBezTo>
                  <a:cubicBezTo>
                    <a:pt x="1628" y="2507"/>
                    <a:pt x="1644" y="2508"/>
                    <a:pt x="1659" y="2508"/>
                  </a:cubicBezTo>
                  <a:cubicBezTo>
                    <a:pt x="2001" y="2508"/>
                    <a:pt x="2407" y="2190"/>
                    <a:pt x="2681" y="1916"/>
                  </a:cubicBezTo>
                  <a:cubicBezTo>
                    <a:pt x="2825" y="1788"/>
                    <a:pt x="2793" y="1229"/>
                    <a:pt x="2665" y="1150"/>
                  </a:cubicBezTo>
                  <a:cubicBezTo>
                    <a:pt x="2091" y="846"/>
                    <a:pt x="1484" y="575"/>
                    <a:pt x="878" y="336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9" name="Google Shape;9169;p21"/>
            <p:cNvSpPr/>
            <p:nvPr/>
          </p:nvSpPr>
          <p:spPr>
            <a:xfrm>
              <a:off x="999610" y="1051218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0"/>
                  </a:moveTo>
                  <a:cubicBezTo>
                    <a:pt x="276" y="0"/>
                    <a:pt x="154" y="5"/>
                    <a:pt x="30" y="14"/>
                  </a:cubicBezTo>
                  <a:cubicBezTo>
                    <a:pt x="0" y="1056"/>
                    <a:pt x="349" y="1950"/>
                    <a:pt x="753" y="1950"/>
                  </a:cubicBezTo>
                  <a:cubicBezTo>
                    <a:pt x="788" y="1950"/>
                    <a:pt x="824" y="1943"/>
                    <a:pt x="860" y="1929"/>
                  </a:cubicBezTo>
                  <a:cubicBezTo>
                    <a:pt x="1354" y="1754"/>
                    <a:pt x="1929" y="1323"/>
                    <a:pt x="2104" y="876"/>
                  </a:cubicBezTo>
                  <a:cubicBezTo>
                    <a:pt x="2292" y="386"/>
                    <a:pt x="1491" y="0"/>
                    <a:pt x="3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21"/>
            <p:cNvSpPr/>
            <p:nvPr/>
          </p:nvSpPr>
          <p:spPr>
            <a:xfrm>
              <a:off x="161992" y="1652287"/>
              <a:ext cx="76534" cy="136060"/>
            </a:xfrm>
            <a:custGeom>
              <a:rect b="b" l="l" r="r" t="t"/>
              <a:pathLst>
                <a:path extrusionOk="0" h="2633" w="1475">
                  <a:moveTo>
                    <a:pt x="437" y="1"/>
                  </a:moveTo>
                  <a:cubicBezTo>
                    <a:pt x="277" y="639"/>
                    <a:pt x="70" y="1197"/>
                    <a:pt x="38" y="1772"/>
                  </a:cubicBezTo>
                  <a:cubicBezTo>
                    <a:pt x="1" y="2279"/>
                    <a:pt x="682" y="2633"/>
                    <a:pt x="724" y="2633"/>
                  </a:cubicBezTo>
                  <a:cubicBezTo>
                    <a:pt x="736" y="2633"/>
                    <a:pt x="694" y="2603"/>
                    <a:pt x="565" y="2538"/>
                  </a:cubicBezTo>
                  <a:lnTo>
                    <a:pt x="565" y="2538"/>
                  </a:lnTo>
                  <a:cubicBezTo>
                    <a:pt x="579" y="2544"/>
                    <a:pt x="596" y="2547"/>
                    <a:pt x="617" y="2547"/>
                  </a:cubicBezTo>
                  <a:cubicBezTo>
                    <a:pt x="809" y="2547"/>
                    <a:pt x="1252" y="2298"/>
                    <a:pt x="1267" y="2139"/>
                  </a:cubicBezTo>
                  <a:cubicBezTo>
                    <a:pt x="1363" y="1357"/>
                    <a:pt x="1474" y="527"/>
                    <a:pt x="4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1" name="Google Shape;9171;p21"/>
            <p:cNvSpPr/>
            <p:nvPr/>
          </p:nvSpPr>
          <p:spPr>
            <a:xfrm>
              <a:off x="696380" y="1911224"/>
              <a:ext cx="122610" cy="81595"/>
            </a:xfrm>
            <a:custGeom>
              <a:rect b="b" l="l" r="r" t="t"/>
              <a:pathLst>
                <a:path extrusionOk="0" h="1579" w="2363">
                  <a:moveTo>
                    <a:pt x="1" y="1"/>
                  </a:moveTo>
                  <a:lnTo>
                    <a:pt x="1" y="1"/>
                  </a:lnTo>
                  <a:cubicBezTo>
                    <a:pt x="818" y="1160"/>
                    <a:pt x="1176" y="1578"/>
                    <a:pt x="1637" y="1578"/>
                  </a:cubicBezTo>
                  <a:cubicBezTo>
                    <a:pt x="1842" y="1578"/>
                    <a:pt x="2067" y="1495"/>
                    <a:pt x="2363" y="1357"/>
                  </a:cubicBezTo>
                  <a:cubicBezTo>
                    <a:pt x="1884" y="448"/>
                    <a:pt x="1150" y="17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2" name="Google Shape;9172;p21"/>
            <p:cNvSpPr/>
            <p:nvPr/>
          </p:nvSpPr>
          <p:spPr>
            <a:xfrm>
              <a:off x="240965" y="2404398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5" y="48"/>
                  </a:moveTo>
                  <a:lnTo>
                    <a:pt x="0" y="335"/>
                  </a:lnTo>
                  <a:cubicBezTo>
                    <a:pt x="319" y="734"/>
                    <a:pt x="639" y="1149"/>
                    <a:pt x="942" y="1564"/>
                  </a:cubicBezTo>
                  <a:cubicBezTo>
                    <a:pt x="1117" y="1325"/>
                    <a:pt x="1437" y="1102"/>
                    <a:pt x="1452" y="862"/>
                  </a:cubicBezTo>
                  <a:cubicBezTo>
                    <a:pt x="1532" y="0"/>
                    <a:pt x="846" y="144"/>
                    <a:pt x="335" y="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3" name="Google Shape;9173;p21"/>
            <p:cNvSpPr/>
            <p:nvPr/>
          </p:nvSpPr>
          <p:spPr>
            <a:xfrm>
              <a:off x="542378" y="2472814"/>
              <a:ext cx="101907" cy="57721"/>
            </a:xfrm>
            <a:custGeom>
              <a:rect b="b" l="l" r="r" t="t"/>
              <a:pathLst>
                <a:path extrusionOk="0" h="1117" w="1964">
                  <a:moveTo>
                    <a:pt x="96" y="1"/>
                  </a:moveTo>
                  <a:cubicBezTo>
                    <a:pt x="64" y="97"/>
                    <a:pt x="32" y="192"/>
                    <a:pt x="0" y="288"/>
                  </a:cubicBezTo>
                  <a:cubicBezTo>
                    <a:pt x="495" y="837"/>
                    <a:pt x="868" y="1117"/>
                    <a:pt x="1205" y="1117"/>
                  </a:cubicBezTo>
                  <a:cubicBezTo>
                    <a:pt x="1466" y="1117"/>
                    <a:pt x="1706" y="949"/>
                    <a:pt x="1963" y="607"/>
                  </a:cubicBezTo>
                  <a:lnTo>
                    <a:pt x="9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21"/>
            <p:cNvSpPr/>
            <p:nvPr/>
          </p:nvSpPr>
          <p:spPr>
            <a:xfrm>
              <a:off x="112596" y="2180909"/>
              <a:ext cx="60916" cy="73275"/>
            </a:xfrm>
            <a:custGeom>
              <a:rect b="b" l="l" r="r" t="t"/>
              <a:pathLst>
                <a:path extrusionOk="0" h="1418" w="1174">
                  <a:moveTo>
                    <a:pt x="830" y="0"/>
                  </a:moveTo>
                  <a:cubicBezTo>
                    <a:pt x="527" y="495"/>
                    <a:pt x="288" y="910"/>
                    <a:pt x="0" y="1373"/>
                  </a:cubicBezTo>
                  <a:cubicBezTo>
                    <a:pt x="222" y="1400"/>
                    <a:pt x="404" y="1417"/>
                    <a:pt x="551" y="1417"/>
                  </a:cubicBezTo>
                  <a:cubicBezTo>
                    <a:pt x="1173" y="1417"/>
                    <a:pt x="1153" y="1111"/>
                    <a:pt x="8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21"/>
            <p:cNvSpPr/>
            <p:nvPr/>
          </p:nvSpPr>
          <p:spPr>
            <a:xfrm>
              <a:off x="7440283" y="2547328"/>
              <a:ext cx="357816" cy="409731"/>
            </a:xfrm>
            <a:custGeom>
              <a:rect b="b" l="l" r="r" t="t"/>
              <a:pathLst>
                <a:path extrusionOk="0" h="7929" w="6896">
                  <a:moveTo>
                    <a:pt x="3615" y="1"/>
                  </a:moveTo>
                  <a:cubicBezTo>
                    <a:pt x="3446" y="1"/>
                    <a:pt x="3260" y="63"/>
                    <a:pt x="3049" y="219"/>
                  </a:cubicBezTo>
                  <a:cubicBezTo>
                    <a:pt x="2379" y="713"/>
                    <a:pt x="1692" y="1176"/>
                    <a:pt x="974" y="1591"/>
                  </a:cubicBezTo>
                  <a:cubicBezTo>
                    <a:pt x="49" y="2134"/>
                    <a:pt x="1" y="2421"/>
                    <a:pt x="783" y="3203"/>
                  </a:cubicBezTo>
                  <a:cubicBezTo>
                    <a:pt x="1357" y="3794"/>
                    <a:pt x="1884" y="4432"/>
                    <a:pt x="2427" y="5054"/>
                  </a:cubicBezTo>
                  <a:cubicBezTo>
                    <a:pt x="3081" y="5757"/>
                    <a:pt x="3719" y="6475"/>
                    <a:pt x="4405" y="7161"/>
                  </a:cubicBezTo>
                  <a:cubicBezTo>
                    <a:pt x="4880" y="7660"/>
                    <a:pt x="5532" y="7929"/>
                    <a:pt x="6202" y="7929"/>
                  </a:cubicBezTo>
                  <a:cubicBezTo>
                    <a:pt x="6433" y="7929"/>
                    <a:pt x="6666" y="7897"/>
                    <a:pt x="6895" y="7831"/>
                  </a:cubicBezTo>
                  <a:lnTo>
                    <a:pt x="6895" y="2613"/>
                  </a:lnTo>
                  <a:cubicBezTo>
                    <a:pt x="6113" y="1942"/>
                    <a:pt x="5347" y="1256"/>
                    <a:pt x="4581" y="570"/>
                  </a:cubicBezTo>
                  <a:cubicBezTo>
                    <a:pt x="4275" y="296"/>
                    <a:pt x="3984" y="1"/>
                    <a:pt x="36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6" name="Google Shape;9176;p21"/>
            <p:cNvSpPr/>
            <p:nvPr/>
          </p:nvSpPr>
          <p:spPr>
            <a:xfrm>
              <a:off x="7146315" y="4129810"/>
              <a:ext cx="189701" cy="257342"/>
            </a:xfrm>
            <a:custGeom>
              <a:rect b="b" l="l" r="r" t="t"/>
              <a:pathLst>
                <a:path extrusionOk="0" h="4980" w="3656">
                  <a:moveTo>
                    <a:pt x="2061" y="1"/>
                  </a:moveTo>
                  <a:cubicBezTo>
                    <a:pt x="1509" y="1"/>
                    <a:pt x="1145" y="359"/>
                    <a:pt x="926" y="926"/>
                  </a:cubicBezTo>
                  <a:cubicBezTo>
                    <a:pt x="0" y="3416"/>
                    <a:pt x="671" y="4549"/>
                    <a:pt x="3256" y="4948"/>
                  </a:cubicBezTo>
                  <a:cubicBezTo>
                    <a:pt x="3384" y="4980"/>
                    <a:pt x="3511" y="4980"/>
                    <a:pt x="3655" y="4980"/>
                  </a:cubicBezTo>
                  <a:lnTo>
                    <a:pt x="3639" y="367"/>
                  </a:lnTo>
                  <a:cubicBezTo>
                    <a:pt x="3256" y="272"/>
                    <a:pt x="2873" y="176"/>
                    <a:pt x="2490" y="64"/>
                  </a:cubicBezTo>
                  <a:cubicBezTo>
                    <a:pt x="2336" y="21"/>
                    <a:pt x="2193" y="1"/>
                    <a:pt x="20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7" name="Google Shape;9177;p21"/>
            <p:cNvSpPr/>
            <p:nvPr/>
          </p:nvSpPr>
          <p:spPr>
            <a:xfrm>
              <a:off x="7428712" y="4864430"/>
              <a:ext cx="385109" cy="258943"/>
            </a:xfrm>
            <a:custGeom>
              <a:rect b="b" l="l" r="r" t="t"/>
              <a:pathLst>
                <a:path extrusionOk="0" h="5011" w="7422">
                  <a:moveTo>
                    <a:pt x="4507" y="1"/>
                  </a:moveTo>
                  <a:cubicBezTo>
                    <a:pt x="3473" y="1"/>
                    <a:pt x="2455" y="348"/>
                    <a:pt x="1820" y="1053"/>
                  </a:cubicBezTo>
                  <a:cubicBezTo>
                    <a:pt x="1500" y="1340"/>
                    <a:pt x="1149" y="1580"/>
                    <a:pt x="766" y="1755"/>
                  </a:cubicBezTo>
                  <a:cubicBezTo>
                    <a:pt x="96" y="2138"/>
                    <a:pt x="0" y="2649"/>
                    <a:pt x="367" y="3271"/>
                  </a:cubicBezTo>
                  <a:cubicBezTo>
                    <a:pt x="511" y="3495"/>
                    <a:pt x="766" y="3670"/>
                    <a:pt x="862" y="3910"/>
                  </a:cubicBezTo>
                  <a:cubicBezTo>
                    <a:pt x="1022" y="4309"/>
                    <a:pt x="1229" y="4676"/>
                    <a:pt x="1500" y="5011"/>
                  </a:cubicBezTo>
                  <a:lnTo>
                    <a:pt x="7421" y="5011"/>
                  </a:lnTo>
                  <a:lnTo>
                    <a:pt x="7421" y="1165"/>
                  </a:lnTo>
                  <a:cubicBezTo>
                    <a:pt x="6723" y="392"/>
                    <a:pt x="5606" y="1"/>
                    <a:pt x="45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8" name="Google Shape;9178;p21"/>
            <p:cNvSpPr/>
            <p:nvPr/>
          </p:nvSpPr>
          <p:spPr>
            <a:xfrm>
              <a:off x="6838286" y="2550842"/>
              <a:ext cx="298976" cy="398414"/>
            </a:xfrm>
            <a:custGeom>
              <a:rect b="b" l="l" r="r" t="t"/>
              <a:pathLst>
                <a:path extrusionOk="0" h="7710" w="5762">
                  <a:moveTo>
                    <a:pt x="1815" y="0"/>
                  </a:moveTo>
                  <a:cubicBezTo>
                    <a:pt x="1540" y="0"/>
                    <a:pt x="1174" y="76"/>
                    <a:pt x="1133" y="199"/>
                  </a:cubicBezTo>
                  <a:cubicBezTo>
                    <a:pt x="750" y="1156"/>
                    <a:pt x="0" y="2305"/>
                    <a:pt x="272" y="3103"/>
                  </a:cubicBezTo>
                  <a:cubicBezTo>
                    <a:pt x="782" y="4635"/>
                    <a:pt x="1852" y="5992"/>
                    <a:pt x="2777" y="7364"/>
                  </a:cubicBezTo>
                  <a:cubicBezTo>
                    <a:pt x="2936" y="7602"/>
                    <a:pt x="3241" y="7709"/>
                    <a:pt x="3572" y="7709"/>
                  </a:cubicBezTo>
                  <a:cubicBezTo>
                    <a:pt x="4108" y="7709"/>
                    <a:pt x="4710" y="7429"/>
                    <a:pt x="4868" y="6965"/>
                  </a:cubicBezTo>
                  <a:cubicBezTo>
                    <a:pt x="5235" y="5848"/>
                    <a:pt x="5442" y="4667"/>
                    <a:pt x="5762" y="3327"/>
                  </a:cubicBezTo>
                  <a:cubicBezTo>
                    <a:pt x="5762" y="3327"/>
                    <a:pt x="5714" y="3135"/>
                    <a:pt x="5650" y="2944"/>
                  </a:cubicBezTo>
                  <a:cubicBezTo>
                    <a:pt x="5107" y="1316"/>
                    <a:pt x="3655" y="167"/>
                    <a:pt x="1947" y="7"/>
                  </a:cubicBezTo>
                  <a:cubicBezTo>
                    <a:pt x="1907" y="2"/>
                    <a:pt x="1862" y="0"/>
                    <a:pt x="18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21"/>
            <p:cNvSpPr/>
            <p:nvPr/>
          </p:nvSpPr>
          <p:spPr>
            <a:xfrm>
              <a:off x="6427545" y="2306270"/>
              <a:ext cx="440577" cy="388648"/>
            </a:xfrm>
            <a:custGeom>
              <a:rect b="b" l="l" r="r" t="t"/>
              <a:pathLst>
                <a:path extrusionOk="0" h="7521" w="8491">
                  <a:moveTo>
                    <a:pt x="8491" y="0"/>
                  </a:moveTo>
                  <a:lnTo>
                    <a:pt x="8491" y="0"/>
                  </a:lnTo>
                  <a:cubicBezTo>
                    <a:pt x="7996" y="112"/>
                    <a:pt x="7422" y="96"/>
                    <a:pt x="7023" y="351"/>
                  </a:cubicBezTo>
                  <a:cubicBezTo>
                    <a:pt x="5076" y="1548"/>
                    <a:pt x="3176" y="2809"/>
                    <a:pt x="1261" y="4070"/>
                  </a:cubicBezTo>
                  <a:cubicBezTo>
                    <a:pt x="894" y="4293"/>
                    <a:pt x="559" y="4580"/>
                    <a:pt x="256" y="4900"/>
                  </a:cubicBezTo>
                  <a:cubicBezTo>
                    <a:pt x="128" y="5059"/>
                    <a:pt x="1" y="5522"/>
                    <a:pt x="64" y="5570"/>
                  </a:cubicBezTo>
                  <a:cubicBezTo>
                    <a:pt x="958" y="6232"/>
                    <a:pt x="1465" y="7490"/>
                    <a:pt x="2921" y="7490"/>
                  </a:cubicBezTo>
                  <a:cubicBezTo>
                    <a:pt x="2973" y="7490"/>
                    <a:pt x="3026" y="7488"/>
                    <a:pt x="3081" y="7485"/>
                  </a:cubicBezTo>
                  <a:cubicBezTo>
                    <a:pt x="3188" y="7509"/>
                    <a:pt x="3286" y="7521"/>
                    <a:pt x="3377" y="7521"/>
                  </a:cubicBezTo>
                  <a:cubicBezTo>
                    <a:pt x="4179" y="7521"/>
                    <a:pt x="4392" y="6635"/>
                    <a:pt x="4836" y="6033"/>
                  </a:cubicBezTo>
                  <a:cubicBezTo>
                    <a:pt x="5937" y="4533"/>
                    <a:pt x="7102" y="3080"/>
                    <a:pt x="8156" y="1548"/>
                  </a:cubicBezTo>
                  <a:cubicBezTo>
                    <a:pt x="8427" y="1149"/>
                    <a:pt x="8395" y="511"/>
                    <a:pt x="84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21"/>
            <p:cNvSpPr/>
            <p:nvPr/>
          </p:nvSpPr>
          <p:spPr>
            <a:xfrm>
              <a:off x="4260470" y="2828123"/>
              <a:ext cx="308108" cy="385444"/>
            </a:xfrm>
            <a:custGeom>
              <a:rect b="b" l="l" r="r" t="t"/>
              <a:pathLst>
                <a:path extrusionOk="0" h="7459" w="5938">
                  <a:moveTo>
                    <a:pt x="2873" y="1"/>
                  </a:moveTo>
                  <a:cubicBezTo>
                    <a:pt x="2663" y="1"/>
                    <a:pt x="2446" y="72"/>
                    <a:pt x="2235" y="227"/>
                  </a:cubicBezTo>
                  <a:cubicBezTo>
                    <a:pt x="1357" y="881"/>
                    <a:pt x="734" y="1903"/>
                    <a:pt x="0" y="2764"/>
                  </a:cubicBezTo>
                  <a:lnTo>
                    <a:pt x="176" y="2908"/>
                  </a:lnTo>
                  <a:cubicBezTo>
                    <a:pt x="160" y="3036"/>
                    <a:pt x="176" y="3179"/>
                    <a:pt x="224" y="3307"/>
                  </a:cubicBezTo>
                  <a:cubicBezTo>
                    <a:pt x="990" y="4616"/>
                    <a:pt x="1756" y="5940"/>
                    <a:pt x="2554" y="7249"/>
                  </a:cubicBezTo>
                  <a:cubicBezTo>
                    <a:pt x="2669" y="7393"/>
                    <a:pt x="2836" y="7459"/>
                    <a:pt x="2996" y="7459"/>
                  </a:cubicBezTo>
                  <a:cubicBezTo>
                    <a:pt x="3014" y="7459"/>
                    <a:pt x="3031" y="7458"/>
                    <a:pt x="3048" y="7456"/>
                  </a:cubicBezTo>
                  <a:cubicBezTo>
                    <a:pt x="3846" y="7025"/>
                    <a:pt x="4676" y="6626"/>
                    <a:pt x="5331" y="6052"/>
                  </a:cubicBezTo>
                  <a:cubicBezTo>
                    <a:pt x="5937" y="5525"/>
                    <a:pt x="5379" y="4903"/>
                    <a:pt x="5139" y="4328"/>
                  </a:cubicBezTo>
                  <a:cubicBezTo>
                    <a:pt x="5091" y="4217"/>
                    <a:pt x="5091" y="4073"/>
                    <a:pt x="5043" y="3945"/>
                  </a:cubicBezTo>
                  <a:cubicBezTo>
                    <a:pt x="4724" y="2972"/>
                    <a:pt x="4421" y="1982"/>
                    <a:pt x="4054" y="1025"/>
                  </a:cubicBezTo>
                  <a:cubicBezTo>
                    <a:pt x="3829" y="406"/>
                    <a:pt x="3373" y="1"/>
                    <a:pt x="28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1" name="Google Shape;9181;p21"/>
            <p:cNvSpPr/>
            <p:nvPr/>
          </p:nvSpPr>
          <p:spPr>
            <a:xfrm>
              <a:off x="6581599" y="2971776"/>
              <a:ext cx="260890" cy="261579"/>
            </a:xfrm>
            <a:custGeom>
              <a:rect b="b" l="l" r="r" t="t"/>
              <a:pathLst>
                <a:path extrusionOk="0" h="5062" w="5028">
                  <a:moveTo>
                    <a:pt x="862" y="0"/>
                  </a:moveTo>
                  <a:cubicBezTo>
                    <a:pt x="814" y="367"/>
                    <a:pt x="622" y="782"/>
                    <a:pt x="734" y="1101"/>
                  </a:cubicBezTo>
                  <a:cubicBezTo>
                    <a:pt x="958" y="1820"/>
                    <a:pt x="958" y="2410"/>
                    <a:pt x="511" y="3064"/>
                  </a:cubicBezTo>
                  <a:cubicBezTo>
                    <a:pt x="0" y="3830"/>
                    <a:pt x="383" y="4644"/>
                    <a:pt x="1277" y="4948"/>
                  </a:cubicBezTo>
                  <a:cubicBezTo>
                    <a:pt x="1498" y="5026"/>
                    <a:pt x="1746" y="5062"/>
                    <a:pt x="2006" y="5062"/>
                  </a:cubicBezTo>
                  <a:cubicBezTo>
                    <a:pt x="3023" y="5062"/>
                    <a:pt x="4222" y="4507"/>
                    <a:pt x="4692" y="3719"/>
                  </a:cubicBezTo>
                  <a:cubicBezTo>
                    <a:pt x="4820" y="3431"/>
                    <a:pt x="4931" y="3144"/>
                    <a:pt x="5027" y="2857"/>
                  </a:cubicBezTo>
                  <a:cubicBezTo>
                    <a:pt x="4788" y="2522"/>
                    <a:pt x="4628" y="2059"/>
                    <a:pt x="4277" y="1804"/>
                  </a:cubicBezTo>
                  <a:cubicBezTo>
                    <a:pt x="3479" y="1213"/>
                    <a:pt x="2649" y="687"/>
                    <a:pt x="1771" y="208"/>
                  </a:cubicBezTo>
                  <a:cubicBezTo>
                    <a:pt x="1516" y="64"/>
                    <a:pt x="1181" y="64"/>
                    <a:pt x="8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2" name="Google Shape;9182;p21"/>
            <p:cNvSpPr/>
            <p:nvPr/>
          </p:nvSpPr>
          <p:spPr>
            <a:xfrm>
              <a:off x="6690251" y="2573165"/>
              <a:ext cx="118978" cy="100818"/>
            </a:xfrm>
            <a:custGeom>
              <a:rect b="b" l="l" r="r" t="t"/>
              <a:pathLst>
                <a:path extrusionOk="0" h="1951" w="2293">
                  <a:moveTo>
                    <a:pt x="1544" y="1"/>
                  </a:moveTo>
                  <a:cubicBezTo>
                    <a:pt x="1508" y="1"/>
                    <a:pt x="1471" y="8"/>
                    <a:pt x="1433" y="22"/>
                  </a:cubicBezTo>
                  <a:cubicBezTo>
                    <a:pt x="954" y="197"/>
                    <a:pt x="380" y="612"/>
                    <a:pt x="188" y="1075"/>
                  </a:cubicBezTo>
                  <a:cubicBezTo>
                    <a:pt x="0" y="1552"/>
                    <a:pt x="807" y="1950"/>
                    <a:pt x="1909" y="1950"/>
                  </a:cubicBezTo>
                  <a:cubicBezTo>
                    <a:pt x="2024" y="1950"/>
                    <a:pt x="2142" y="1946"/>
                    <a:pt x="2263" y="1937"/>
                  </a:cubicBezTo>
                  <a:cubicBezTo>
                    <a:pt x="2292" y="881"/>
                    <a:pt x="1958" y="1"/>
                    <a:pt x="15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21"/>
            <p:cNvSpPr/>
            <p:nvPr/>
          </p:nvSpPr>
          <p:spPr>
            <a:xfrm>
              <a:off x="6606401" y="346081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677" y="0"/>
                  </a:moveTo>
                  <a:cubicBezTo>
                    <a:pt x="4565" y="160"/>
                    <a:pt x="4437" y="319"/>
                    <a:pt x="4294" y="463"/>
                  </a:cubicBezTo>
                  <a:cubicBezTo>
                    <a:pt x="3097" y="1596"/>
                    <a:pt x="1884" y="2745"/>
                    <a:pt x="671" y="3862"/>
                  </a:cubicBezTo>
                  <a:cubicBezTo>
                    <a:pt x="112" y="4389"/>
                    <a:pt x="1" y="4868"/>
                    <a:pt x="671" y="5426"/>
                  </a:cubicBezTo>
                  <a:cubicBezTo>
                    <a:pt x="1134" y="5793"/>
                    <a:pt x="1629" y="6224"/>
                    <a:pt x="1900" y="6719"/>
                  </a:cubicBezTo>
                  <a:cubicBezTo>
                    <a:pt x="2528" y="7893"/>
                    <a:pt x="3401" y="8494"/>
                    <a:pt x="4598" y="8494"/>
                  </a:cubicBezTo>
                  <a:cubicBezTo>
                    <a:pt x="4801" y="8494"/>
                    <a:pt x="5014" y="8477"/>
                    <a:pt x="5235" y="8442"/>
                  </a:cubicBezTo>
                  <a:cubicBezTo>
                    <a:pt x="5250" y="8441"/>
                    <a:pt x="5264" y="8440"/>
                    <a:pt x="5279" y="8440"/>
                  </a:cubicBezTo>
                  <a:cubicBezTo>
                    <a:pt x="5381" y="8440"/>
                    <a:pt x="5489" y="8477"/>
                    <a:pt x="5591" y="8477"/>
                  </a:cubicBezTo>
                  <a:cubicBezTo>
                    <a:pt x="5605" y="8477"/>
                    <a:pt x="5620" y="8476"/>
                    <a:pt x="5634" y="8474"/>
                  </a:cubicBezTo>
                  <a:cubicBezTo>
                    <a:pt x="6480" y="8267"/>
                    <a:pt x="7789" y="8299"/>
                    <a:pt x="8044" y="7804"/>
                  </a:cubicBezTo>
                  <a:cubicBezTo>
                    <a:pt x="8491" y="6910"/>
                    <a:pt x="8667" y="5538"/>
                    <a:pt x="8284" y="4644"/>
                  </a:cubicBezTo>
                  <a:cubicBezTo>
                    <a:pt x="7613" y="2984"/>
                    <a:pt x="6448" y="1532"/>
                    <a:pt x="54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4" name="Google Shape;9184;p21"/>
            <p:cNvSpPr/>
            <p:nvPr/>
          </p:nvSpPr>
          <p:spPr>
            <a:xfrm>
              <a:off x="6486334" y="3320625"/>
              <a:ext cx="246829" cy="239204"/>
            </a:xfrm>
            <a:custGeom>
              <a:rect b="b" l="l" r="r" t="t"/>
              <a:pathLst>
                <a:path extrusionOk="0" h="4629" w="4757">
                  <a:moveTo>
                    <a:pt x="3847" y="0"/>
                  </a:moveTo>
                  <a:lnTo>
                    <a:pt x="1" y="3543"/>
                  </a:lnTo>
                  <a:cubicBezTo>
                    <a:pt x="155" y="3651"/>
                    <a:pt x="340" y="3879"/>
                    <a:pt x="467" y="3879"/>
                  </a:cubicBezTo>
                  <a:cubicBezTo>
                    <a:pt x="471" y="3879"/>
                    <a:pt x="475" y="3879"/>
                    <a:pt x="479" y="3878"/>
                  </a:cubicBezTo>
                  <a:cubicBezTo>
                    <a:pt x="599" y="3857"/>
                    <a:pt x="713" y="3846"/>
                    <a:pt x="823" y="3846"/>
                  </a:cubicBezTo>
                  <a:cubicBezTo>
                    <a:pt x="1442" y="3846"/>
                    <a:pt x="1913" y="4169"/>
                    <a:pt x="2442" y="4548"/>
                  </a:cubicBezTo>
                  <a:cubicBezTo>
                    <a:pt x="2521" y="4604"/>
                    <a:pt x="2647" y="4629"/>
                    <a:pt x="2792" y="4629"/>
                  </a:cubicBezTo>
                  <a:cubicBezTo>
                    <a:pt x="3148" y="4629"/>
                    <a:pt x="3622" y="4481"/>
                    <a:pt x="3815" y="4277"/>
                  </a:cubicBezTo>
                  <a:cubicBezTo>
                    <a:pt x="4757" y="3240"/>
                    <a:pt x="4693" y="1165"/>
                    <a:pt x="38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5" name="Google Shape;9185;p21"/>
            <p:cNvSpPr/>
            <p:nvPr/>
          </p:nvSpPr>
          <p:spPr>
            <a:xfrm>
              <a:off x="7696191" y="3460816"/>
              <a:ext cx="91114" cy="114047"/>
            </a:xfrm>
            <a:custGeom>
              <a:rect b="b" l="l" r="r" t="t"/>
              <a:pathLst>
                <a:path extrusionOk="0" h="2207" w="1756">
                  <a:moveTo>
                    <a:pt x="958" y="0"/>
                  </a:moveTo>
                  <a:cubicBezTo>
                    <a:pt x="766" y="271"/>
                    <a:pt x="607" y="543"/>
                    <a:pt x="415" y="798"/>
                  </a:cubicBezTo>
                  <a:cubicBezTo>
                    <a:pt x="0" y="1373"/>
                    <a:pt x="192" y="1979"/>
                    <a:pt x="878" y="2155"/>
                  </a:cubicBezTo>
                  <a:cubicBezTo>
                    <a:pt x="1112" y="2181"/>
                    <a:pt x="1358" y="2207"/>
                    <a:pt x="1596" y="2207"/>
                  </a:cubicBezTo>
                  <a:cubicBezTo>
                    <a:pt x="1650" y="2207"/>
                    <a:pt x="1703" y="2205"/>
                    <a:pt x="1756" y="2202"/>
                  </a:cubicBezTo>
                  <a:lnTo>
                    <a:pt x="17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21"/>
            <p:cNvSpPr/>
            <p:nvPr/>
          </p:nvSpPr>
          <p:spPr>
            <a:xfrm>
              <a:off x="6853177" y="4617895"/>
              <a:ext cx="506837" cy="539022"/>
            </a:xfrm>
            <a:custGeom>
              <a:rect b="b" l="l" r="r" t="t"/>
              <a:pathLst>
                <a:path extrusionOk="0" h="10431" w="9768">
                  <a:moveTo>
                    <a:pt x="4522" y="1"/>
                  </a:moveTo>
                  <a:cubicBezTo>
                    <a:pt x="3485" y="1"/>
                    <a:pt x="2462" y="349"/>
                    <a:pt x="1820" y="1052"/>
                  </a:cubicBezTo>
                  <a:cubicBezTo>
                    <a:pt x="1501" y="1339"/>
                    <a:pt x="1150" y="1579"/>
                    <a:pt x="767" y="1770"/>
                  </a:cubicBezTo>
                  <a:cubicBezTo>
                    <a:pt x="96" y="2137"/>
                    <a:pt x="1" y="2648"/>
                    <a:pt x="368" y="3270"/>
                  </a:cubicBezTo>
                  <a:cubicBezTo>
                    <a:pt x="511" y="3510"/>
                    <a:pt x="751" y="3669"/>
                    <a:pt x="862" y="3909"/>
                  </a:cubicBezTo>
                  <a:cubicBezTo>
                    <a:pt x="1385" y="5127"/>
                    <a:pt x="1894" y="5558"/>
                    <a:pt x="2622" y="5558"/>
                  </a:cubicBezTo>
                  <a:cubicBezTo>
                    <a:pt x="3028" y="5558"/>
                    <a:pt x="3503" y="5423"/>
                    <a:pt x="4086" y="5217"/>
                  </a:cubicBezTo>
                  <a:cubicBezTo>
                    <a:pt x="4255" y="5161"/>
                    <a:pt x="4406" y="5131"/>
                    <a:pt x="4541" y="5131"/>
                  </a:cubicBezTo>
                  <a:cubicBezTo>
                    <a:pt x="4904" y="5131"/>
                    <a:pt x="5158" y="5349"/>
                    <a:pt x="5379" y="5872"/>
                  </a:cubicBezTo>
                  <a:cubicBezTo>
                    <a:pt x="5794" y="6829"/>
                    <a:pt x="6480" y="7659"/>
                    <a:pt x="7198" y="8776"/>
                  </a:cubicBezTo>
                  <a:cubicBezTo>
                    <a:pt x="7055" y="8984"/>
                    <a:pt x="6943" y="9191"/>
                    <a:pt x="6847" y="9431"/>
                  </a:cubicBezTo>
                  <a:cubicBezTo>
                    <a:pt x="6767" y="9638"/>
                    <a:pt x="6767" y="9862"/>
                    <a:pt x="6863" y="10069"/>
                  </a:cubicBezTo>
                  <a:cubicBezTo>
                    <a:pt x="7054" y="10317"/>
                    <a:pt x="7403" y="10430"/>
                    <a:pt x="7772" y="10430"/>
                  </a:cubicBezTo>
                  <a:cubicBezTo>
                    <a:pt x="8331" y="10430"/>
                    <a:pt x="8934" y="10170"/>
                    <a:pt x="9097" y="9718"/>
                  </a:cubicBezTo>
                  <a:cubicBezTo>
                    <a:pt x="9337" y="9032"/>
                    <a:pt x="9624" y="8330"/>
                    <a:pt x="9704" y="7611"/>
                  </a:cubicBezTo>
                  <a:cubicBezTo>
                    <a:pt x="9768" y="6957"/>
                    <a:pt x="9608" y="6271"/>
                    <a:pt x="9512" y="5616"/>
                  </a:cubicBezTo>
                  <a:cubicBezTo>
                    <a:pt x="9464" y="5233"/>
                    <a:pt x="9257" y="4834"/>
                    <a:pt x="9337" y="4467"/>
                  </a:cubicBezTo>
                  <a:cubicBezTo>
                    <a:pt x="9624" y="2887"/>
                    <a:pt x="9624" y="2856"/>
                    <a:pt x="8252" y="2010"/>
                  </a:cubicBezTo>
                  <a:cubicBezTo>
                    <a:pt x="7964" y="1786"/>
                    <a:pt x="7709" y="1531"/>
                    <a:pt x="7486" y="1228"/>
                  </a:cubicBezTo>
                  <a:cubicBezTo>
                    <a:pt x="6795" y="413"/>
                    <a:pt x="5650" y="1"/>
                    <a:pt x="45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7" name="Google Shape;9187;p21"/>
            <p:cNvSpPr/>
            <p:nvPr/>
          </p:nvSpPr>
          <p:spPr>
            <a:xfrm>
              <a:off x="6693364" y="4231117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2187" y="0"/>
                  </a:moveTo>
                  <a:cubicBezTo>
                    <a:pt x="1032" y="0"/>
                    <a:pt x="0" y="966"/>
                    <a:pt x="0" y="2249"/>
                  </a:cubicBezTo>
                  <a:cubicBezTo>
                    <a:pt x="240" y="3255"/>
                    <a:pt x="447" y="4244"/>
                    <a:pt x="703" y="5202"/>
                  </a:cubicBezTo>
                  <a:cubicBezTo>
                    <a:pt x="751" y="5345"/>
                    <a:pt x="990" y="5489"/>
                    <a:pt x="1166" y="5537"/>
                  </a:cubicBezTo>
                  <a:cubicBezTo>
                    <a:pt x="1295" y="5575"/>
                    <a:pt x="1437" y="5592"/>
                    <a:pt x="1586" y="5592"/>
                  </a:cubicBezTo>
                  <a:cubicBezTo>
                    <a:pt x="2763" y="5592"/>
                    <a:pt x="4432" y="4498"/>
                    <a:pt x="4645" y="3478"/>
                  </a:cubicBezTo>
                  <a:cubicBezTo>
                    <a:pt x="4661" y="3303"/>
                    <a:pt x="4613" y="3143"/>
                    <a:pt x="4533" y="3015"/>
                  </a:cubicBezTo>
                  <a:cubicBezTo>
                    <a:pt x="4262" y="2329"/>
                    <a:pt x="4006" y="1643"/>
                    <a:pt x="3703" y="988"/>
                  </a:cubicBezTo>
                  <a:cubicBezTo>
                    <a:pt x="3575" y="701"/>
                    <a:pt x="3384" y="334"/>
                    <a:pt x="3129" y="222"/>
                  </a:cubicBezTo>
                  <a:cubicBezTo>
                    <a:pt x="2817" y="70"/>
                    <a:pt x="2498" y="0"/>
                    <a:pt x="21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8" name="Google Shape;9188;p21"/>
            <p:cNvSpPr/>
            <p:nvPr/>
          </p:nvSpPr>
          <p:spPr>
            <a:xfrm>
              <a:off x="6251180" y="3572793"/>
              <a:ext cx="302297" cy="330100"/>
            </a:xfrm>
            <a:custGeom>
              <a:rect b="b" l="l" r="r" t="t"/>
              <a:pathLst>
                <a:path extrusionOk="0" h="6388" w="5826">
                  <a:moveTo>
                    <a:pt x="1893" y="0"/>
                  </a:moveTo>
                  <a:cubicBezTo>
                    <a:pt x="1698" y="0"/>
                    <a:pt x="1500" y="32"/>
                    <a:pt x="1309" y="67"/>
                  </a:cubicBezTo>
                  <a:cubicBezTo>
                    <a:pt x="830" y="163"/>
                    <a:pt x="112" y="546"/>
                    <a:pt x="48" y="897"/>
                  </a:cubicBezTo>
                  <a:cubicBezTo>
                    <a:pt x="0" y="1488"/>
                    <a:pt x="192" y="2062"/>
                    <a:pt x="607" y="2493"/>
                  </a:cubicBezTo>
                  <a:cubicBezTo>
                    <a:pt x="1899" y="3722"/>
                    <a:pt x="3320" y="4807"/>
                    <a:pt x="4692" y="5940"/>
                  </a:cubicBezTo>
                  <a:cubicBezTo>
                    <a:pt x="4980" y="6116"/>
                    <a:pt x="5267" y="6260"/>
                    <a:pt x="5570" y="6387"/>
                  </a:cubicBezTo>
                  <a:lnTo>
                    <a:pt x="5825" y="6164"/>
                  </a:lnTo>
                  <a:cubicBezTo>
                    <a:pt x="5299" y="4967"/>
                    <a:pt x="4852" y="3738"/>
                    <a:pt x="4245" y="2573"/>
                  </a:cubicBezTo>
                  <a:cubicBezTo>
                    <a:pt x="3910" y="1919"/>
                    <a:pt x="3240" y="1424"/>
                    <a:pt x="2969" y="754"/>
                  </a:cubicBezTo>
                  <a:cubicBezTo>
                    <a:pt x="2717" y="152"/>
                    <a:pt x="2316" y="0"/>
                    <a:pt x="18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21"/>
            <p:cNvSpPr/>
            <p:nvPr/>
          </p:nvSpPr>
          <p:spPr>
            <a:xfrm>
              <a:off x="7083401" y="4420294"/>
              <a:ext cx="145804" cy="154663"/>
            </a:xfrm>
            <a:custGeom>
              <a:rect b="b" l="l" r="r" t="t"/>
              <a:pathLst>
                <a:path extrusionOk="0" h="2993" w="2810">
                  <a:moveTo>
                    <a:pt x="579" y="0"/>
                  </a:moveTo>
                  <a:cubicBezTo>
                    <a:pt x="311" y="0"/>
                    <a:pt x="162" y="257"/>
                    <a:pt x="112" y="775"/>
                  </a:cubicBezTo>
                  <a:cubicBezTo>
                    <a:pt x="96" y="1014"/>
                    <a:pt x="112" y="1253"/>
                    <a:pt x="112" y="1477"/>
                  </a:cubicBezTo>
                  <a:lnTo>
                    <a:pt x="80" y="1477"/>
                  </a:lnTo>
                  <a:cubicBezTo>
                    <a:pt x="80" y="1541"/>
                    <a:pt x="80" y="1605"/>
                    <a:pt x="80" y="1668"/>
                  </a:cubicBezTo>
                  <a:cubicBezTo>
                    <a:pt x="0" y="2275"/>
                    <a:pt x="32" y="2977"/>
                    <a:pt x="750" y="2993"/>
                  </a:cubicBezTo>
                  <a:cubicBezTo>
                    <a:pt x="1341" y="2977"/>
                    <a:pt x="1915" y="2722"/>
                    <a:pt x="2346" y="2291"/>
                  </a:cubicBezTo>
                  <a:cubicBezTo>
                    <a:pt x="2809" y="1764"/>
                    <a:pt x="2330" y="1269"/>
                    <a:pt x="1868" y="886"/>
                  </a:cubicBezTo>
                  <a:cubicBezTo>
                    <a:pt x="1628" y="695"/>
                    <a:pt x="1437" y="455"/>
                    <a:pt x="1197" y="280"/>
                  </a:cubicBezTo>
                  <a:cubicBezTo>
                    <a:pt x="945" y="94"/>
                    <a:pt x="740" y="0"/>
                    <a:pt x="5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21"/>
            <p:cNvSpPr/>
            <p:nvPr/>
          </p:nvSpPr>
          <p:spPr>
            <a:xfrm>
              <a:off x="6784478" y="4515477"/>
              <a:ext cx="203710" cy="135595"/>
            </a:xfrm>
            <a:custGeom>
              <a:rect b="b" l="l" r="r" t="t"/>
              <a:pathLst>
                <a:path extrusionOk="0" h="2624" w="3926">
                  <a:moveTo>
                    <a:pt x="3275" y="0"/>
                  </a:moveTo>
                  <a:cubicBezTo>
                    <a:pt x="3268" y="0"/>
                    <a:pt x="3262" y="1"/>
                    <a:pt x="3256" y="2"/>
                  </a:cubicBezTo>
                  <a:cubicBezTo>
                    <a:pt x="1756" y="241"/>
                    <a:pt x="782" y="1199"/>
                    <a:pt x="0" y="2587"/>
                  </a:cubicBezTo>
                  <a:cubicBezTo>
                    <a:pt x="137" y="2612"/>
                    <a:pt x="267" y="2624"/>
                    <a:pt x="390" y="2624"/>
                  </a:cubicBezTo>
                  <a:cubicBezTo>
                    <a:pt x="1212" y="2624"/>
                    <a:pt x="1747" y="2114"/>
                    <a:pt x="2330" y="1725"/>
                  </a:cubicBezTo>
                  <a:cubicBezTo>
                    <a:pt x="2649" y="1502"/>
                    <a:pt x="3048" y="1390"/>
                    <a:pt x="3383" y="1183"/>
                  </a:cubicBezTo>
                  <a:cubicBezTo>
                    <a:pt x="3591" y="1039"/>
                    <a:pt x="3766" y="864"/>
                    <a:pt x="3926" y="672"/>
                  </a:cubicBezTo>
                  <a:cubicBezTo>
                    <a:pt x="3710" y="441"/>
                    <a:pt x="3464" y="0"/>
                    <a:pt x="3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21"/>
            <p:cNvSpPr/>
            <p:nvPr/>
          </p:nvSpPr>
          <p:spPr>
            <a:xfrm>
              <a:off x="7187747" y="3531609"/>
              <a:ext cx="146582" cy="129653"/>
            </a:xfrm>
            <a:custGeom>
              <a:rect b="b" l="l" r="r" t="t"/>
              <a:pathLst>
                <a:path extrusionOk="0" h="2509" w="2825">
                  <a:moveTo>
                    <a:pt x="1166" y="0"/>
                  </a:moveTo>
                  <a:cubicBezTo>
                    <a:pt x="824" y="0"/>
                    <a:pt x="418" y="319"/>
                    <a:pt x="128" y="593"/>
                  </a:cubicBezTo>
                  <a:cubicBezTo>
                    <a:pt x="0" y="721"/>
                    <a:pt x="32" y="1279"/>
                    <a:pt x="160" y="1359"/>
                  </a:cubicBezTo>
                  <a:cubicBezTo>
                    <a:pt x="734" y="1662"/>
                    <a:pt x="1341" y="1934"/>
                    <a:pt x="1947" y="2173"/>
                  </a:cubicBezTo>
                  <a:lnTo>
                    <a:pt x="2298" y="2508"/>
                  </a:lnTo>
                  <a:cubicBezTo>
                    <a:pt x="2474" y="2157"/>
                    <a:pt x="2729" y="1822"/>
                    <a:pt x="2793" y="1455"/>
                  </a:cubicBezTo>
                  <a:cubicBezTo>
                    <a:pt x="2825" y="1168"/>
                    <a:pt x="2713" y="864"/>
                    <a:pt x="2506" y="673"/>
                  </a:cubicBezTo>
                  <a:cubicBezTo>
                    <a:pt x="2123" y="370"/>
                    <a:pt x="1660" y="34"/>
                    <a:pt x="1213" y="3"/>
                  </a:cubicBezTo>
                  <a:cubicBezTo>
                    <a:pt x="1197" y="1"/>
                    <a:pt x="1182" y="0"/>
                    <a:pt x="1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2" name="Google Shape;9192;p21"/>
            <p:cNvSpPr/>
            <p:nvPr/>
          </p:nvSpPr>
          <p:spPr>
            <a:xfrm>
              <a:off x="7935496" y="4441558"/>
              <a:ext cx="122610" cy="81905"/>
            </a:xfrm>
            <a:custGeom>
              <a:rect b="b" l="l" r="r" t="t"/>
              <a:pathLst>
                <a:path extrusionOk="0" h="1585" w="2363">
                  <a:moveTo>
                    <a:pt x="730" y="0"/>
                  </a:moveTo>
                  <a:cubicBezTo>
                    <a:pt x="523" y="0"/>
                    <a:pt x="296" y="85"/>
                    <a:pt x="0" y="228"/>
                  </a:cubicBezTo>
                  <a:cubicBezTo>
                    <a:pt x="495" y="1138"/>
                    <a:pt x="1229" y="1569"/>
                    <a:pt x="2362" y="1585"/>
                  </a:cubicBezTo>
                  <a:cubicBezTo>
                    <a:pt x="1557" y="427"/>
                    <a:pt x="1194" y="0"/>
                    <a:pt x="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3" name="Google Shape;9193;p21"/>
            <p:cNvSpPr/>
            <p:nvPr/>
          </p:nvSpPr>
          <p:spPr>
            <a:xfrm>
              <a:off x="7196827" y="3696784"/>
              <a:ext cx="102737" cy="58186"/>
            </a:xfrm>
            <a:custGeom>
              <a:rect b="b" l="l" r="r" t="t"/>
              <a:pathLst>
                <a:path extrusionOk="0" h="1126" w="1980">
                  <a:moveTo>
                    <a:pt x="770" y="1"/>
                  </a:moveTo>
                  <a:cubicBezTo>
                    <a:pt x="508" y="1"/>
                    <a:pt x="267" y="168"/>
                    <a:pt x="1" y="503"/>
                  </a:cubicBezTo>
                  <a:lnTo>
                    <a:pt x="1884" y="1126"/>
                  </a:lnTo>
                  <a:cubicBezTo>
                    <a:pt x="1916" y="1030"/>
                    <a:pt x="1948" y="918"/>
                    <a:pt x="1980" y="822"/>
                  </a:cubicBezTo>
                  <a:cubicBezTo>
                    <a:pt x="1478" y="275"/>
                    <a:pt x="1106" y="1"/>
                    <a:pt x="7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21"/>
            <p:cNvSpPr/>
            <p:nvPr/>
          </p:nvSpPr>
          <p:spPr>
            <a:xfrm>
              <a:off x="3598803" y="3925105"/>
              <a:ext cx="81204" cy="50383"/>
            </a:xfrm>
            <a:custGeom>
              <a:rect b="b" l="l" r="r" t="t"/>
              <a:pathLst>
                <a:path extrusionOk="0" h="975" w="1565">
                  <a:moveTo>
                    <a:pt x="1246" y="0"/>
                  </a:moveTo>
                  <a:lnTo>
                    <a:pt x="1" y="367"/>
                  </a:lnTo>
                  <a:cubicBezTo>
                    <a:pt x="468" y="663"/>
                    <a:pt x="753" y="974"/>
                    <a:pt x="1033" y="974"/>
                  </a:cubicBezTo>
                  <a:cubicBezTo>
                    <a:pt x="1040" y="974"/>
                    <a:pt x="1047" y="974"/>
                    <a:pt x="1054" y="974"/>
                  </a:cubicBezTo>
                  <a:cubicBezTo>
                    <a:pt x="1230" y="958"/>
                    <a:pt x="1389" y="479"/>
                    <a:pt x="1565" y="192"/>
                  </a:cubicBezTo>
                  <a:lnTo>
                    <a:pt x="124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5" name="Google Shape;9195;p21"/>
            <p:cNvSpPr/>
            <p:nvPr/>
          </p:nvSpPr>
          <p:spPr>
            <a:xfrm>
              <a:off x="3681615" y="2990740"/>
              <a:ext cx="81204" cy="50383"/>
            </a:xfrm>
            <a:custGeom>
              <a:rect b="b" l="l" r="r" t="t"/>
              <a:pathLst>
                <a:path extrusionOk="0" h="975" w="1565">
                  <a:moveTo>
                    <a:pt x="1262" y="0"/>
                  </a:moveTo>
                  <a:lnTo>
                    <a:pt x="1" y="383"/>
                  </a:lnTo>
                  <a:cubicBezTo>
                    <a:pt x="484" y="664"/>
                    <a:pt x="769" y="974"/>
                    <a:pt x="1049" y="974"/>
                  </a:cubicBezTo>
                  <a:cubicBezTo>
                    <a:pt x="1056" y="974"/>
                    <a:pt x="1063" y="974"/>
                    <a:pt x="1070" y="974"/>
                  </a:cubicBezTo>
                  <a:cubicBezTo>
                    <a:pt x="1246" y="974"/>
                    <a:pt x="1405" y="479"/>
                    <a:pt x="1565" y="208"/>
                  </a:cubicBezTo>
                  <a:lnTo>
                    <a:pt x="126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6" name="Google Shape;9196;p21"/>
            <p:cNvSpPr/>
            <p:nvPr/>
          </p:nvSpPr>
          <p:spPr>
            <a:xfrm>
              <a:off x="4780485" y="5040844"/>
              <a:ext cx="58840" cy="71828"/>
            </a:xfrm>
            <a:custGeom>
              <a:rect b="b" l="l" r="r" t="t"/>
              <a:pathLst>
                <a:path extrusionOk="0" h="1390" w="1134">
                  <a:moveTo>
                    <a:pt x="703" y="1"/>
                  </a:moveTo>
                  <a:cubicBezTo>
                    <a:pt x="479" y="384"/>
                    <a:pt x="240" y="751"/>
                    <a:pt x="1" y="1134"/>
                  </a:cubicBezTo>
                  <a:lnTo>
                    <a:pt x="432" y="1389"/>
                  </a:lnTo>
                  <a:lnTo>
                    <a:pt x="1134" y="256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97" name="Google Shape;9197;p21"/>
          <p:cNvSpPr/>
          <p:nvPr/>
        </p:nvSpPr>
        <p:spPr>
          <a:xfrm>
            <a:off x="361950" y="-39625"/>
            <a:ext cx="8831400" cy="5222700"/>
          </a:xfrm>
          <a:prstGeom prst="rect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98" name="Google Shape;9198;p21"/>
          <p:cNvSpPr txBox="1"/>
          <p:nvPr>
            <p:ph type="title"/>
          </p:nvPr>
        </p:nvSpPr>
        <p:spPr>
          <a:xfrm>
            <a:off x="713225" y="1409013"/>
            <a:ext cx="3287400" cy="106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xygen"/>
                <a:ea typeface="Oxygen"/>
                <a:cs typeface="Oxygen"/>
                <a:sym typeface="Oxygen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xygen"/>
                <a:ea typeface="Oxygen"/>
                <a:cs typeface="Oxygen"/>
                <a:sym typeface="Oxygen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xygen"/>
                <a:ea typeface="Oxygen"/>
                <a:cs typeface="Oxygen"/>
                <a:sym typeface="Oxygen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xygen"/>
                <a:ea typeface="Oxygen"/>
                <a:cs typeface="Oxygen"/>
                <a:sym typeface="Oxygen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xygen"/>
                <a:ea typeface="Oxygen"/>
                <a:cs typeface="Oxygen"/>
                <a:sym typeface="Oxygen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xygen"/>
                <a:ea typeface="Oxygen"/>
                <a:cs typeface="Oxygen"/>
                <a:sym typeface="Oxygen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xygen"/>
                <a:ea typeface="Oxygen"/>
                <a:cs typeface="Oxygen"/>
                <a:sym typeface="Oxygen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xygen"/>
                <a:ea typeface="Oxygen"/>
                <a:cs typeface="Oxygen"/>
                <a:sym typeface="Oxygen"/>
              </a:defRPr>
            </a:lvl9pPr>
          </a:lstStyle>
          <a:p/>
        </p:txBody>
      </p:sp>
      <p:sp>
        <p:nvSpPr>
          <p:cNvPr id="9199" name="Google Shape;9199;p21"/>
          <p:cNvSpPr txBox="1"/>
          <p:nvPr>
            <p:ph idx="1" type="subTitle"/>
          </p:nvPr>
        </p:nvSpPr>
        <p:spPr>
          <a:xfrm>
            <a:off x="728000" y="2661038"/>
            <a:ext cx="2815200" cy="1068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2">
  <p:cSld name="CUSTOM_6">
    <p:spTree>
      <p:nvGrpSpPr>
        <p:cNvPr id="9200" name="Shape 9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201" name="Google Shape;9201;p22"/>
          <p:cNvGrpSpPr/>
          <p:nvPr/>
        </p:nvGrpSpPr>
        <p:grpSpPr>
          <a:xfrm flipH="1">
            <a:off x="-271325" y="-29050"/>
            <a:ext cx="9415324" cy="5336303"/>
            <a:chOff x="0" y="-76200"/>
            <a:chExt cx="9415324" cy="5336303"/>
          </a:xfrm>
        </p:grpSpPr>
        <p:sp>
          <p:nvSpPr>
            <p:cNvPr id="9202" name="Google Shape;9202;p22"/>
            <p:cNvSpPr/>
            <p:nvPr/>
          </p:nvSpPr>
          <p:spPr>
            <a:xfrm>
              <a:off x="8588861" y="-44059"/>
              <a:ext cx="327047" cy="224321"/>
            </a:xfrm>
            <a:custGeom>
              <a:rect b="b" l="l" r="r" t="t"/>
              <a:pathLst>
                <a:path extrusionOk="0" h="4341" w="6303">
                  <a:moveTo>
                    <a:pt x="335" y="0"/>
                  </a:moveTo>
                  <a:cubicBezTo>
                    <a:pt x="287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04" y="4246"/>
                  </a:cubicBezTo>
                  <a:cubicBezTo>
                    <a:pt x="5115" y="4306"/>
                    <a:pt x="5366" y="4341"/>
                    <a:pt x="5565" y="4341"/>
                  </a:cubicBezTo>
                  <a:cubicBezTo>
                    <a:pt x="6201" y="4341"/>
                    <a:pt x="6303" y="3986"/>
                    <a:pt x="6144" y="3001"/>
                  </a:cubicBezTo>
                  <a:cubicBezTo>
                    <a:pt x="6001" y="1995"/>
                    <a:pt x="5745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3" name="Google Shape;9203;p22"/>
            <p:cNvSpPr/>
            <p:nvPr/>
          </p:nvSpPr>
          <p:spPr>
            <a:xfrm>
              <a:off x="8991299" y="-54807"/>
              <a:ext cx="267532" cy="216260"/>
            </a:xfrm>
            <a:custGeom>
              <a:rect b="b" l="l" r="r" t="t"/>
              <a:pathLst>
                <a:path extrusionOk="0" h="4185" w="5156">
                  <a:moveTo>
                    <a:pt x="4022" y="1"/>
                  </a:moveTo>
                  <a:lnTo>
                    <a:pt x="0" y="17"/>
                  </a:lnTo>
                  <a:cubicBezTo>
                    <a:pt x="48" y="304"/>
                    <a:pt x="32" y="639"/>
                    <a:pt x="176" y="879"/>
                  </a:cubicBezTo>
                  <a:cubicBezTo>
                    <a:pt x="719" y="1693"/>
                    <a:pt x="1341" y="2459"/>
                    <a:pt x="1900" y="3289"/>
                  </a:cubicBezTo>
                  <a:cubicBezTo>
                    <a:pt x="2292" y="3867"/>
                    <a:pt x="2737" y="4184"/>
                    <a:pt x="3286" y="4184"/>
                  </a:cubicBezTo>
                  <a:cubicBezTo>
                    <a:pt x="3539" y="4184"/>
                    <a:pt x="3815" y="4116"/>
                    <a:pt x="4118" y="3975"/>
                  </a:cubicBezTo>
                  <a:cubicBezTo>
                    <a:pt x="4453" y="3847"/>
                    <a:pt x="4804" y="3751"/>
                    <a:pt x="5155" y="3688"/>
                  </a:cubicBezTo>
                  <a:cubicBezTo>
                    <a:pt x="4756" y="2427"/>
                    <a:pt x="4389" y="1214"/>
                    <a:pt x="40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22"/>
            <p:cNvSpPr/>
            <p:nvPr/>
          </p:nvSpPr>
          <p:spPr>
            <a:xfrm>
              <a:off x="8843887" y="1302611"/>
              <a:ext cx="395071" cy="356454"/>
            </a:xfrm>
            <a:custGeom>
              <a:rect b="b" l="l" r="r" t="t"/>
              <a:pathLst>
                <a:path extrusionOk="0" h="6898" w="7614">
                  <a:moveTo>
                    <a:pt x="3607" y="1"/>
                  </a:moveTo>
                  <a:cubicBezTo>
                    <a:pt x="2650" y="448"/>
                    <a:pt x="1597" y="799"/>
                    <a:pt x="719" y="1389"/>
                  </a:cubicBezTo>
                  <a:cubicBezTo>
                    <a:pt x="80" y="1804"/>
                    <a:pt x="1" y="2634"/>
                    <a:pt x="559" y="3257"/>
                  </a:cubicBezTo>
                  <a:cubicBezTo>
                    <a:pt x="1517" y="4358"/>
                    <a:pt x="2538" y="5427"/>
                    <a:pt x="3623" y="6416"/>
                  </a:cubicBezTo>
                  <a:cubicBezTo>
                    <a:pt x="3982" y="6739"/>
                    <a:pt x="4395" y="6897"/>
                    <a:pt x="4798" y="6897"/>
                  </a:cubicBezTo>
                  <a:cubicBezTo>
                    <a:pt x="5292" y="6897"/>
                    <a:pt x="5770" y="6659"/>
                    <a:pt x="6113" y="6193"/>
                  </a:cubicBezTo>
                  <a:cubicBezTo>
                    <a:pt x="6703" y="5411"/>
                    <a:pt x="7102" y="4485"/>
                    <a:pt x="7501" y="3576"/>
                  </a:cubicBezTo>
                  <a:cubicBezTo>
                    <a:pt x="7613" y="3272"/>
                    <a:pt x="7581" y="2921"/>
                    <a:pt x="7422" y="2634"/>
                  </a:cubicBezTo>
                  <a:cubicBezTo>
                    <a:pt x="6544" y="1309"/>
                    <a:pt x="5139" y="751"/>
                    <a:pt x="360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5" name="Google Shape;9205;p22"/>
            <p:cNvSpPr/>
            <p:nvPr/>
          </p:nvSpPr>
          <p:spPr>
            <a:xfrm>
              <a:off x="8969766" y="330162"/>
              <a:ext cx="371878" cy="366066"/>
            </a:xfrm>
            <a:custGeom>
              <a:rect b="b" l="l" r="r" t="t"/>
              <a:pathLst>
                <a:path extrusionOk="0" h="7084" w="7167">
                  <a:moveTo>
                    <a:pt x="5703" y="1"/>
                  </a:moveTo>
                  <a:cubicBezTo>
                    <a:pt x="5439" y="1"/>
                    <a:pt x="5152" y="132"/>
                    <a:pt x="4868" y="403"/>
                  </a:cubicBezTo>
                  <a:cubicBezTo>
                    <a:pt x="3926" y="1345"/>
                    <a:pt x="2698" y="1967"/>
                    <a:pt x="1373" y="2158"/>
                  </a:cubicBezTo>
                  <a:cubicBezTo>
                    <a:pt x="128" y="2334"/>
                    <a:pt x="0" y="2829"/>
                    <a:pt x="719" y="3834"/>
                  </a:cubicBezTo>
                  <a:cubicBezTo>
                    <a:pt x="1277" y="4632"/>
                    <a:pt x="2634" y="4887"/>
                    <a:pt x="2474" y="6228"/>
                  </a:cubicBezTo>
                  <a:cubicBezTo>
                    <a:pt x="2474" y="6292"/>
                    <a:pt x="2618" y="6372"/>
                    <a:pt x="2698" y="6435"/>
                  </a:cubicBezTo>
                  <a:cubicBezTo>
                    <a:pt x="3233" y="6868"/>
                    <a:pt x="3806" y="7084"/>
                    <a:pt x="4345" y="7084"/>
                  </a:cubicBezTo>
                  <a:cubicBezTo>
                    <a:pt x="5139" y="7084"/>
                    <a:pt x="5861" y="6617"/>
                    <a:pt x="6288" y="5685"/>
                  </a:cubicBezTo>
                  <a:cubicBezTo>
                    <a:pt x="6735" y="4744"/>
                    <a:pt x="6895" y="3675"/>
                    <a:pt x="7166" y="2733"/>
                  </a:cubicBezTo>
                  <a:cubicBezTo>
                    <a:pt x="6959" y="1983"/>
                    <a:pt x="6863" y="1360"/>
                    <a:pt x="6624" y="770"/>
                  </a:cubicBezTo>
                  <a:cubicBezTo>
                    <a:pt x="6408" y="265"/>
                    <a:pt x="6078" y="1"/>
                    <a:pt x="57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6" name="Google Shape;9206;p22"/>
            <p:cNvSpPr/>
            <p:nvPr/>
          </p:nvSpPr>
          <p:spPr>
            <a:xfrm>
              <a:off x="8562347" y="1363017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2358" y="1"/>
                  </a:moveTo>
                  <a:cubicBezTo>
                    <a:pt x="2225" y="1"/>
                    <a:pt x="2121" y="23"/>
                    <a:pt x="2091" y="77"/>
                  </a:cubicBezTo>
                  <a:cubicBezTo>
                    <a:pt x="1421" y="1098"/>
                    <a:pt x="671" y="2119"/>
                    <a:pt x="304" y="3237"/>
                  </a:cubicBezTo>
                  <a:cubicBezTo>
                    <a:pt x="0" y="4194"/>
                    <a:pt x="1118" y="4449"/>
                    <a:pt x="1756" y="4705"/>
                  </a:cubicBezTo>
                  <a:cubicBezTo>
                    <a:pt x="1778" y="4713"/>
                    <a:pt x="1803" y="4717"/>
                    <a:pt x="1832" y="4717"/>
                  </a:cubicBezTo>
                  <a:cubicBezTo>
                    <a:pt x="2138" y="4717"/>
                    <a:pt x="2788" y="4274"/>
                    <a:pt x="2905" y="3939"/>
                  </a:cubicBezTo>
                  <a:cubicBezTo>
                    <a:pt x="3224" y="3013"/>
                    <a:pt x="3320" y="2008"/>
                    <a:pt x="3543" y="747"/>
                  </a:cubicBezTo>
                  <a:cubicBezTo>
                    <a:pt x="3496" y="683"/>
                    <a:pt x="3352" y="316"/>
                    <a:pt x="3065" y="156"/>
                  </a:cubicBezTo>
                  <a:cubicBezTo>
                    <a:pt x="2894" y="66"/>
                    <a:pt x="2584" y="1"/>
                    <a:pt x="23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7" name="Google Shape;9207;p22"/>
            <p:cNvSpPr/>
            <p:nvPr/>
          </p:nvSpPr>
          <p:spPr>
            <a:xfrm>
              <a:off x="8802481" y="1100566"/>
              <a:ext cx="216163" cy="214916"/>
            </a:xfrm>
            <a:custGeom>
              <a:rect b="b" l="l" r="r" t="t"/>
              <a:pathLst>
                <a:path extrusionOk="0" h="4159" w="4166">
                  <a:moveTo>
                    <a:pt x="3815" y="1"/>
                  </a:moveTo>
                  <a:cubicBezTo>
                    <a:pt x="2794" y="607"/>
                    <a:pt x="1708" y="1102"/>
                    <a:pt x="799" y="1820"/>
                  </a:cubicBezTo>
                  <a:cubicBezTo>
                    <a:pt x="1" y="2459"/>
                    <a:pt x="655" y="3145"/>
                    <a:pt x="1070" y="3751"/>
                  </a:cubicBezTo>
                  <a:cubicBezTo>
                    <a:pt x="1259" y="4027"/>
                    <a:pt x="1491" y="4158"/>
                    <a:pt x="1734" y="4158"/>
                  </a:cubicBezTo>
                  <a:cubicBezTo>
                    <a:pt x="1941" y="4158"/>
                    <a:pt x="2157" y="4063"/>
                    <a:pt x="2363" y="3879"/>
                  </a:cubicBezTo>
                  <a:cubicBezTo>
                    <a:pt x="3432" y="2953"/>
                    <a:pt x="3623" y="1597"/>
                    <a:pt x="4166" y="400"/>
                  </a:cubicBezTo>
                  <a:lnTo>
                    <a:pt x="38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8" name="Google Shape;9208;p22"/>
            <p:cNvSpPr/>
            <p:nvPr/>
          </p:nvSpPr>
          <p:spPr>
            <a:xfrm>
              <a:off x="8810783" y="391344"/>
              <a:ext cx="130860" cy="154767"/>
            </a:xfrm>
            <a:custGeom>
              <a:rect b="b" l="l" r="r" t="t"/>
              <a:pathLst>
                <a:path extrusionOk="0" h="2995" w="2522">
                  <a:moveTo>
                    <a:pt x="2282" y="1"/>
                  </a:moveTo>
                  <a:cubicBezTo>
                    <a:pt x="1995" y="208"/>
                    <a:pt x="1596" y="320"/>
                    <a:pt x="1421" y="591"/>
                  </a:cubicBezTo>
                  <a:cubicBezTo>
                    <a:pt x="926" y="1294"/>
                    <a:pt x="431" y="1996"/>
                    <a:pt x="0" y="2746"/>
                  </a:cubicBezTo>
                  <a:cubicBezTo>
                    <a:pt x="206" y="2914"/>
                    <a:pt x="450" y="2995"/>
                    <a:pt x="691" y="2995"/>
                  </a:cubicBezTo>
                  <a:cubicBezTo>
                    <a:pt x="1069" y="2995"/>
                    <a:pt x="1440" y="2797"/>
                    <a:pt x="1644" y="2427"/>
                  </a:cubicBezTo>
                  <a:cubicBezTo>
                    <a:pt x="1899" y="1980"/>
                    <a:pt x="2139" y="1517"/>
                    <a:pt x="2378" y="1054"/>
                  </a:cubicBezTo>
                  <a:cubicBezTo>
                    <a:pt x="2522" y="799"/>
                    <a:pt x="2330" y="368"/>
                    <a:pt x="22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9" name="Google Shape;9209;p22"/>
            <p:cNvSpPr/>
            <p:nvPr/>
          </p:nvSpPr>
          <p:spPr>
            <a:xfrm>
              <a:off x="8727971" y="201701"/>
              <a:ext cx="132521" cy="183550"/>
            </a:xfrm>
            <a:custGeom>
              <a:rect b="b" l="l" r="r" t="t"/>
              <a:pathLst>
                <a:path extrusionOk="0" h="3552" w="2554">
                  <a:moveTo>
                    <a:pt x="1485" y="0"/>
                  </a:moveTo>
                  <a:cubicBezTo>
                    <a:pt x="1437" y="112"/>
                    <a:pt x="1373" y="208"/>
                    <a:pt x="1325" y="304"/>
                  </a:cubicBezTo>
                  <a:cubicBezTo>
                    <a:pt x="814" y="1293"/>
                    <a:pt x="463" y="2362"/>
                    <a:pt x="0" y="3463"/>
                  </a:cubicBezTo>
                  <a:cubicBezTo>
                    <a:pt x="235" y="3523"/>
                    <a:pt x="434" y="3552"/>
                    <a:pt x="602" y="3552"/>
                  </a:cubicBezTo>
                  <a:cubicBezTo>
                    <a:pt x="1112" y="3552"/>
                    <a:pt x="1349" y="3289"/>
                    <a:pt x="1469" y="2809"/>
                  </a:cubicBezTo>
                  <a:cubicBezTo>
                    <a:pt x="1548" y="2522"/>
                    <a:pt x="1676" y="2251"/>
                    <a:pt x="1820" y="1995"/>
                  </a:cubicBezTo>
                  <a:cubicBezTo>
                    <a:pt x="2059" y="1580"/>
                    <a:pt x="2298" y="1149"/>
                    <a:pt x="2554" y="734"/>
                  </a:cubicBezTo>
                  <a:cubicBezTo>
                    <a:pt x="2171" y="527"/>
                    <a:pt x="1820" y="272"/>
                    <a:pt x="14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22"/>
            <p:cNvSpPr/>
            <p:nvPr/>
          </p:nvSpPr>
          <p:spPr>
            <a:xfrm>
              <a:off x="8794231" y="793004"/>
              <a:ext cx="139162" cy="265403"/>
            </a:xfrm>
            <a:custGeom>
              <a:rect b="b" l="l" r="r" t="t"/>
              <a:pathLst>
                <a:path extrusionOk="0" h="5136" w="2682">
                  <a:moveTo>
                    <a:pt x="2266" y="0"/>
                  </a:moveTo>
                  <a:cubicBezTo>
                    <a:pt x="2043" y="160"/>
                    <a:pt x="1756" y="287"/>
                    <a:pt x="1596" y="511"/>
                  </a:cubicBezTo>
                  <a:cubicBezTo>
                    <a:pt x="1293" y="894"/>
                    <a:pt x="1053" y="1341"/>
                    <a:pt x="862" y="1803"/>
                  </a:cubicBezTo>
                  <a:cubicBezTo>
                    <a:pt x="527" y="2681"/>
                    <a:pt x="255" y="3591"/>
                    <a:pt x="16" y="4485"/>
                  </a:cubicBezTo>
                  <a:cubicBezTo>
                    <a:pt x="0" y="4708"/>
                    <a:pt x="80" y="4931"/>
                    <a:pt x="223" y="5107"/>
                  </a:cubicBezTo>
                  <a:cubicBezTo>
                    <a:pt x="243" y="5127"/>
                    <a:pt x="288" y="5136"/>
                    <a:pt x="344" y="5136"/>
                  </a:cubicBezTo>
                  <a:cubicBezTo>
                    <a:pt x="471" y="5136"/>
                    <a:pt x="657" y="5089"/>
                    <a:pt x="734" y="5011"/>
                  </a:cubicBezTo>
                  <a:cubicBezTo>
                    <a:pt x="1756" y="4038"/>
                    <a:pt x="2649" y="2968"/>
                    <a:pt x="2681" y="1420"/>
                  </a:cubicBezTo>
                  <a:cubicBezTo>
                    <a:pt x="2681" y="1197"/>
                    <a:pt x="2649" y="974"/>
                    <a:pt x="2601" y="750"/>
                  </a:cubicBezTo>
                  <a:cubicBezTo>
                    <a:pt x="2506" y="495"/>
                    <a:pt x="2394" y="239"/>
                    <a:pt x="22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22"/>
            <p:cNvSpPr/>
            <p:nvPr/>
          </p:nvSpPr>
          <p:spPr>
            <a:xfrm>
              <a:off x="8829826" y="1607744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734" y="1"/>
                  </a:moveTo>
                  <a:lnTo>
                    <a:pt x="734" y="1"/>
                  </a:lnTo>
                  <a:cubicBezTo>
                    <a:pt x="0" y="1262"/>
                    <a:pt x="16" y="2203"/>
                    <a:pt x="750" y="3384"/>
                  </a:cubicBezTo>
                  <a:cubicBezTo>
                    <a:pt x="927" y="3658"/>
                    <a:pt x="1108" y="3746"/>
                    <a:pt x="1294" y="3746"/>
                  </a:cubicBezTo>
                  <a:cubicBezTo>
                    <a:pt x="1623" y="3746"/>
                    <a:pt x="1971" y="3474"/>
                    <a:pt x="2348" y="3474"/>
                  </a:cubicBezTo>
                  <a:cubicBezTo>
                    <a:pt x="2492" y="3474"/>
                    <a:pt x="2640" y="3514"/>
                    <a:pt x="2793" y="3623"/>
                  </a:cubicBezTo>
                  <a:cubicBezTo>
                    <a:pt x="2442" y="2059"/>
                    <a:pt x="1915" y="910"/>
                    <a:pt x="7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2" name="Google Shape;9212;p22"/>
            <p:cNvSpPr/>
            <p:nvPr/>
          </p:nvSpPr>
          <p:spPr>
            <a:xfrm>
              <a:off x="8618644" y="1707216"/>
              <a:ext cx="125101" cy="161174"/>
            </a:xfrm>
            <a:custGeom>
              <a:rect b="b" l="l" r="r" t="t"/>
              <a:pathLst>
                <a:path extrusionOk="0" h="3119" w="2411">
                  <a:moveTo>
                    <a:pt x="1364" y="0"/>
                  </a:moveTo>
                  <a:cubicBezTo>
                    <a:pt x="1073" y="0"/>
                    <a:pt x="782" y="40"/>
                    <a:pt x="495" y="119"/>
                  </a:cubicBezTo>
                  <a:cubicBezTo>
                    <a:pt x="272" y="198"/>
                    <a:pt x="1" y="837"/>
                    <a:pt x="96" y="1092"/>
                  </a:cubicBezTo>
                  <a:cubicBezTo>
                    <a:pt x="336" y="1778"/>
                    <a:pt x="783" y="2401"/>
                    <a:pt x="1134" y="3055"/>
                  </a:cubicBezTo>
                  <a:lnTo>
                    <a:pt x="1469" y="3119"/>
                  </a:lnTo>
                  <a:cubicBezTo>
                    <a:pt x="1788" y="2417"/>
                    <a:pt x="2075" y="1698"/>
                    <a:pt x="2331" y="980"/>
                  </a:cubicBezTo>
                  <a:cubicBezTo>
                    <a:pt x="2411" y="709"/>
                    <a:pt x="2235" y="103"/>
                    <a:pt x="2091" y="87"/>
                  </a:cubicBezTo>
                  <a:cubicBezTo>
                    <a:pt x="1851" y="28"/>
                    <a:pt x="1608" y="0"/>
                    <a:pt x="13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3" name="Google Shape;9213;p22"/>
            <p:cNvSpPr/>
            <p:nvPr/>
          </p:nvSpPr>
          <p:spPr>
            <a:xfrm>
              <a:off x="8348674" y="94685"/>
              <a:ext cx="198833" cy="89915"/>
            </a:xfrm>
            <a:custGeom>
              <a:rect b="b" l="l" r="r" t="t"/>
              <a:pathLst>
                <a:path extrusionOk="0" h="1740" w="3832">
                  <a:moveTo>
                    <a:pt x="2867" y="0"/>
                  </a:moveTo>
                  <a:cubicBezTo>
                    <a:pt x="2825" y="0"/>
                    <a:pt x="2789" y="9"/>
                    <a:pt x="2762" y="29"/>
                  </a:cubicBezTo>
                  <a:cubicBezTo>
                    <a:pt x="2444" y="267"/>
                    <a:pt x="2207" y="481"/>
                    <a:pt x="1872" y="481"/>
                  </a:cubicBezTo>
                  <a:cubicBezTo>
                    <a:pt x="1736" y="481"/>
                    <a:pt x="1585" y="446"/>
                    <a:pt x="1405" y="364"/>
                  </a:cubicBezTo>
                  <a:cubicBezTo>
                    <a:pt x="1353" y="339"/>
                    <a:pt x="1291" y="328"/>
                    <a:pt x="1223" y="328"/>
                  </a:cubicBezTo>
                  <a:cubicBezTo>
                    <a:pt x="943" y="328"/>
                    <a:pt x="561" y="516"/>
                    <a:pt x="304" y="683"/>
                  </a:cubicBezTo>
                  <a:cubicBezTo>
                    <a:pt x="113" y="811"/>
                    <a:pt x="33" y="1178"/>
                    <a:pt x="1" y="1433"/>
                  </a:cubicBezTo>
                  <a:cubicBezTo>
                    <a:pt x="1" y="1529"/>
                    <a:pt x="336" y="1736"/>
                    <a:pt x="528" y="1736"/>
                  </a:cubicBezTo>
                  <a:cubicBezTo>
                    <a:pt x="590" y="1739"/>
                    <a:pt x="651" y="1740"/>
                    <a:pt x="713" y="1740"/>
                  </a:cubicBezTo>
                  <a:cubicBezTo>
                    <a:pt x="1819" y="1740"/>
                    <a:pt x="2814" y="1338"/>
                    <a:pt x="3751" y="779"/>
                  </a:cubicBezTo>
                  <a:cubicBezTo>
                    <a:pt x="3783" y="635"/>
                    <a:pt x="3799" y="507"/>
                    <a:pt x="3831" y="364"/>
                  </a:cubicBezTo>
                  <a:cubicBezTo>
                    <a:pt x="3521" y="256"/>
                    <a:pt x="3097" y="0"/>
                    <a:pt x="28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4" name="Google Shape;9214;p22"/>
            <p:cNvSpPr/>
            <p:nvPr/>
          </p:nvSpPr>
          <p:spPr>
            <a:xfrm>
              <a:off x="8593790" y="2768905"/>
              <a:ext cx="104398" cy="122108"/>
            </a:xfrm>
            <a:custGeom>
              <a:rect b="b" l="l" r="r" t="t"/>
              <a:pathLst>
                <a:path extrusionOk="0" h="2363" w="2012">
                  <a:moveTo>
                    <a:pt x="831" y="0"/>
                  </a:moveTo>
                  <a:cubicBezTo>
                    <a:pt x="145" y="32"/>
                    <a:pt x="1" y="479"/>
                    <a:pt x="33" y="1022"/>
                  </a:cubicBezTo>
                  <a:cubicBezTo>
                    <a:pt x="49" y="1747"/>
                    <a:pt x="298" y="2363"/>
                    <a:pt x="1118" y="2363"/>
                  </a:cubicBezTo>
                  <a:cubicBezTo>
                    <a:pt x="1129" y="2363"/>
                    <a:pt x="1139" y="2362"/>
                    <a:pt x="1150" y="2362"/>
                  </a:cubicBezTo>
                  <a:cubicBezTo>
                    <a:pt x="1485" y="2346"/>
                    <a:pt x="1820" y="2011"/>
                    <a:pt x="2012" y="1899"/>
                  </a:cubicBezTo>
                  <a:cubicBezTo>
                    <a:pt x="2012" y="798"/>
                    <a:pt x="1405" y="0"/>
                    <a:pt x="8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5" name="Google Shape;9215;p22"/>
            <p:cNvSpPr/>
            <p:nvPr/>
          </p:nvSpPr>
          <p:spPr>
            <a:xfrm>
              <a:off x="9067470" y="789697"/>
              <a:ext cx="67973" cy="175695"/>
            </a:xfrm>
            <a:custGeom>
              <a:rect b="b" l="l" r="r" t="t"/>
              <a:pathLst>
                <a:path extrusionOk="0" h="3400" w="1310">
                  <a:moveTo>
                    <a:pt x="655" y="0"/>
                  </a:moveTo>
                  <a:lnTo>
                    <a:pt x="288" y="96"/>
                  </a:lnTo>
                  <a:cubicBezTo>
                    <a:pt x="192" y="1149"/>
                    <a:pt x="96" y="2187"/>
                    <a:pt x="1" y="3224"/>
                  </a:cubicBezTo>
                  <a:lnTo>
                    <a:pt x="320" y="3400"/>
                  </a:lnTo>
                  <a:cubicBezTo>
                    <a:pt x="655" y="2905"/>
                    <a:pt x="1229" y="2410"/>
                    <a:pt x="1277" y="1883"/>
                  </a:cubicBezTo>
                  <a:cubicBezTo>
                    <a:pt x="1309" y="1277"/>
                    <a:pt x="878" y="623"/>
                    <a:pt x="6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6" name="Google Shape;9216;p22"/>
            <p:cNvSpPr/>
            <p:nvPr/>
          </p:nvSpPr>
          <p:spPr>
            <a:xfrm>
              <a:off x="8607904" y="1107077"/>
              <a:ext cx="120120" cy="52812"/>
            </a:xfrm>
            <a:custGeom>
              <a:rect b="b" l="l" r="r" t="t"/>
              <a:pathLst>
                <a:path extrusionOk="0" h="1022" w="2315">
                  <a:moveTo>
                    <a:pt x="1096" y="1"/>
                  </a:moveTo>
                  <a:cubicBezTo>
                    <a:pt x="737" y="1"/>
                    <a:pt x="378" y="165"/>
                    <a:pt x="0" y="497"/>
                  </a:cubicBezTo>
                  <a:cubicBezTo>
                    <a:pt x="554" y="850"/>
                    <a:pt x="971" y="1021"/>
                    <a:pt x="1344" y="1021"/>
                  </a:cubicBezTo>
                  <a:cubicBezTo>
                    <a:pt x="1680" y="1021"/>
                    <a:pt x="1981" y="881"/>
                    <a:pt x="2314" y="609"/>
                  </a:cubicBezTo>
                  <a:cubicBezTo>
                    <a:pt x="1894" y="205"/>
                    <a:pt x="1495" y="1"/>
                    <a:pt x="1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7" name="Google Shape;9217;p22"/>
            <p:cNvSpPr/>
            <p:nvPr/>
          </p:nvSpPr>
          <p:spPr>
            <a:xfrm>
              <a:off x="9010313" y="1860249"/>
              <a:ext cx="108549" cy="52502"/>
            </a:xfrm>
            <a:custGeom>
              <a:rect b="b" l="l" r="r" t="t"/>
              <a:pathLst>
                <a:path extrusionOk="0" h="1016" w="2092">
                  <a:moveTo>
                    <a:pt x="1413" y="0"/>
                  </a:moveTo>
                  <a:cubicBezTo>
                    <a:pt x="947" y="0"/>
                    <a:pt x="482" y="139"/>
                    <a:pt x="17" y="212"/>
                  </a:cubicBezTo>
                  <a:cubicBezTo>
                    <a:pt x="1" y="323"/>
                    <a:pt x="1" y="435"/>
                    <a:pt x="1" y="547"/>
                  </a:cubicBezTo>
                  <a:cubicBezTo>
                    <a:pt x="448" y="706"/>
                    <a:pt x="879" y="930"/>
                    <a:pt x="1341" y="1010"/>
                  </a:cubicBezTo>
                  <a:cubicBezTo>
                    <a:pt x="1361" y="1014"/>
                    <a:pt x="1382" y="1016"/>
                    <a:pt x="1402" y="1016"/>
                  </a:cubicBezTo>
                  <a:cubicBezTo>
                    <a:pt x="1613" y="1016"/>
                    <a:pt x="1859" y="807"/>
                    <a:pt x="2092" y="690"/>
                  </a:cubicBezTo>
                  <a:cubicBezTo>
                    <a:pt x="1916" y="451"/>
                    <a:pt x="1756" y="20"/>
                    <a:pt x="1549" y="4"/>
                  </a:cubicBezTo>
                  <a:cubicBezTo>
                    <a:pt x="1504" y="1"/>
                    <a:pt x="1458" y="0"/>
                    <a:pt x="14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8" name="Google Shape;9218;p22"/>
            <p:cNvSpPr/>
            <p:nvPr/>
          </p:nvSpPr>
          <p:spPr>
            <a:xfrm>
              <a:off x="8657560" y="1945897"/>
              <a:ext cx="75444" cy="59426"/>
            </a:xfrm>
            <a:custGeom>
              <a:rect b="b" l="l" r="r" t="t"/>
              <a:pathLst>
                <a:path extrusionOk="0" h="1150" w="1454">
                  <a:moveTo>
                    <a:pt x="1" y="0"/>
                  </a:moveTo>
                  <a:lnTo>
                    <a:pt x="767" y="1149"/>
                  </a:lnTo>
                  <a:cubicBezTo>
                    <a:pt x="1453" y="351"/>
                    <a:pt x="1357" y="207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9" name="Google Shape;9219;p22"/>
            <p:cNvSpPr/>
            <p:nvPr/>
          </p:nvSpPr>
          <p:spPr>
            <a:xfrm>
              <a:off x="7745847" y="470253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3" y="1"/>
                  </a:moveTo>
                  <a:cubicBezTo>
                    <a:pt x="3862" y="1"/>
                    <a:pt x="3652" y="18"/>
                    <a:pt x="3432" y="53"/>
                  </a:cubicBezTo>
                  <a:cubicBezTo>
                    <a:pt x="3419" y="54"/>
                    <a:pt x="3405" y="55"/>
                    <a:pt x="3392" y="55"/>
                  </a:cubicBezTo>
                  <a:cubicBezTo>
                    <a:pt x="3286" y="55"/>
                    <a:pt x="3182" y="13"/>
                    <a:pt x="3092" y="13"/>
                  </a:cubicBezTo>
                  <a:cubicBezTo>
                    <a:pt x="3072" y="13"/>
                    <a:pt x="3052" y="15"/>
                    <a:pt x="3033" y="21"/>
                  </a:cubicBezTo>
                  <a:cubicBezTo>
                    <a:pt x="2187" y="228"/>
                    <a:pt x="862" y="196"/>
                    <a:pt x="607" y="691"/>
                  </a:cubicBezTo>
                  <a:cubicBezTo>
                    <a:pt x="160" y="1585"/>
                    <a:pt x="1" y="2957"/>
                    <a:pt x="368" y="3851"/>
                  </a:cubicBezTo>
                  <a:cubicBezTo>
                    <a:pt x="1038" y="5495"/>
                    <a:pt x="2203" y="6963"/>
                    <a:pt x="3161" y="8495"/>
                  </a:cubicBezTo>
                  <a:lnTo>
                    <a:pt x="3975" y="8479"/>
                  </a:lnTo>
                  <a:cubicBezTo>
                    <a:pt x="4102" y="8319"/>
                    <a:pt x="4214" y="8160"/>
                    <a:pt x="4358" y="8016"/>
                  </a:cubicBezTo>
                  <a:cubicBezTo>
                    <a:pt x="5554" y="6883"/>
                    <a:pt x="6767" y="5750"/>
                    <a:pt x="7980" y="4633"/>
                  </a:cubicBezTo>
                  <a:cubicBezTo>
                    <a:pt x="8555" y="4106"/>
                    <a:pt x="8667" y="3627"/>
                    <a:pt x="7980" y="3069"/>
                  </a:cubicBezTo>
                  <a:cubicBezTo>
                    <a:pt x="7517" y="2686"/>
                    <a:pt x="7039" y="2271"/>
                    <a:pt x="6767" y="1776"/>
                  </a:cubicBezTo>
                  <a:cubicBezTo>
                    <a:pt x="6126" y="602"/>
                    <a:pt x="5251" y="1"/>
                    <a:pt x="40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0" name="Google Shape;9220;p22"/>
            <p:cNvSpPr/>
            <p:nvPr/>
          </p:nvSpPr>
          <p:spPr>
            <a:xfrm>
              <a:off x="7013821" y="3206375"/>
              <a:ext cx="356986" cy="409628"/>
            </a:xfrm>
            <a:custGeom>
              <a:rect b="b" l="l" r="r" t="t"/>
              <a:pathLst>
                <a:path extrusionOk="0" h="7927" w="6880">
                  <a:moveTo>
                    <a:pt x="692" y="0"/>
                  </a:moveTo>
                  <a:cubicBezTo>
                    <a:pt x="461" y="0"/>
                    <a:pt x="228" y="34"/>
                    <a:pt x="1" y="104"/>
                  </a:cubicBezTo>
                  <a:lnTo>
                    <a:pt x="1" y="5323"/>
                  </a:lnTo>
                  <a:cubicBezTo>
                    <a:pt x="767" y="5993"/>
                    <a:pt x="1549" y="6680"/>
                    <a:pt x="2315" y="7366"/>
                  </a:cubicBezTo>
                  <a:cubicBezTo>
                    <a:pt x="2620" y="7628"/>
                    <a:pt x="2903" y="7927"/>
                    <a:pt x="3271" y="7927"/>
                  </a:cubicBezTo>
                  <a:cubicBezTo>
                    <a:pt x="3441" y="7927"/>
                    <a:pt x="3630" y="7863"/>
                    <a:pt x="3847" y="7701"/>
                  </a:cubicBezTo>
                  <a:cubicBezTo>
                    <a:pt x="4501" y="7222"/>
                    <a:pt x="5187" y="6759"/>
                    <a:pt x="5906" y="6344"/>
                  </a:cubicBezTo>
                  <a:cubicBezTo>
                    <a:pt x="6847" y="5802"/>
                    <a:pt x="6879" y="5515"/>
                    <a:pt x="6113" y="4733"/>
                  </a:cubicBezTo>
                  <a:cubicBezTo>
                    <a:pt x="5523" y="4142"/>
                    <a:pt x="5012" y="3488"/>
                    <a:pt x="4453" y="2881"/>
                  </a:cubicBezTo>
                  <a:cubicBezTo>
                    <a:pt x="3799" y="2163"/>
                    <a:pt x="3161" y="1445"/>
                    <a:pt x="2474" y="775"/>
                  </a:cubicBezTo>
                  <a:cubicBezTo>
                    <a:pt x="2001" y="278"/>
                    <a:pt x="1353" y="0"/>
                    <a:pt x="6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1" name="Google Shape;9221;p22"/>
            <p:cNvSpPr/>
            <p:nvPr/>
          </p:nvSpPr>
          <p:spPr>
            <a:xfrm>
              <a:off x="7104935" y="-44059"/>
              <a:ext cx="328085" cy="224321"/>
            </a:xfrm>
            <a:custGeom>
              <a:rect b="b" l="l" r="r" t="t"/>
              <a:pathLst>
                <a:path extrusionOk="0" h="4341" w="6323">
                  <a:moveTo>
                    <a:pt x="351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89" y="2905"/>
                    <a:pt x="3017" y="3879"/>
                    <a:pt x="4836" y="4246"/>
                  </a:cubicBezTo>
                  <a:cubicBezTo>
                    <a:pt x="5143" y="4306"/>
                    <a:pt x="5391" y="4341"/>
                    <a:pt x="5588" y="4341"/>
                  </a:cubicBezTo>
                  <a:cubicBezTo>
                    <a:pt x="6218" y="4341"/>
                    <a:pt x="6322" y="3986"/>
                    <a:pt x="6176" y="3001"/>
                  </a:cubicBezTo>
                  <a:cubicBezTo>
                    <a:pt x="6017" y="1995"/>
                    <a:pt x="5762" y="990"/>
                    <a:pt x="55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2" name="Google Shape;9222;p22"/>
            <p:cNvSpPr/>
            <p:nvPr/>
          </p:nvSpPr>
          <p:spPr>
            <a:xfrm>
              <a:off x="7013821" y="3835761"/>
              <a:ext cx="236088" cy="260907"/>
            </a:xfrm>
            <a:custGeom>
              <a:rect b="b" l="l" r="r" t="t"/>
              <a:pathLst>
                <a:path extrusionOk="0" h="5049" w="4550">
                  <a:moveTo>
                    <a:pt x="1188" y="0"/>
                  </a:moveTo>
                  <a:cubicBezTo>
                    <a:pt x="891" y="0"/>
                    <a:pt x="578" y="199"/>
                    <a:pt x="1" y="564"/>
                  </a:cubicBezTo>
                  <a:lnTo>
                    <a:pt x="1" y="3979"/>
                  </a:lnTo>
                  <a:lnTo>
                    <a:pt x="1660" y="5049"/>
                  </a:lnTo>
                  <a:cubicBezTo>
                    <a:pt x="1916" y="4985"/>
                    <a:pt x="2395" y="4410"/>
                    <a:pt x="2889" y="3868"/>
                  </a:cubicBezTo>
                  <a:cubicBezTo>
                    <a:pt x="3145" y="3580"/>
                    <a:pt x="3480" y="3341"/>
                    <a:pt x="3735" y="3054"/>
                  </a:cubicBezTo>
                  <a:cubicBezTo>
                    <a:pt x="4022" y="2703"/>
                    <a:pt x="4549" y="2176"/>
                    <a:pt x="4453" y="1968"/>
                  </a:cubicBezTo>
                  <a:cubicBezTo>
                    <a:pt x="4262" y="1554"/>
                    <a:pt x="3735" y="1282"/>
                    <a:pt x="3304" y="1011"/>
                  </a:cubicBezTo>
                  <a:cubicBezTo>
                    <a:pt x="3228" y="960"/>
                    <a:pt x="3123" y="952"/>
                    <a:pt x="3015" y="952"/>
                  </a:cubicBezTo>
                  <a:cubicBezTo>
                    <a:pt x="2968" y="952"/>
                    <a:pt x="2921" y="954"/>
                    <a:pt x="2875" y="954"/>
                  </a:cubicBezTo>
                  <a:cubicBezTo>
                    <a:pt x="2761" y="954"/>
                    <a:pt x="2655" y="945"/>
                    <a:pt x="2586" y="883"/>
                  </a:cubicBezTo>
                  <a:cubicBezTo>
                    <a:pt x="1868" y="278"/>
                    <a:pt x="1539" y="0"/>
                    <a:pt x="11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3" name="Google Shape;9223;p22"/>
            <p:cNvSpPr/>
            <p:nvPr/>
          </p:nvSpPr>
          <p:spPr>
            <a:xfrm>
              <a:off x="7456005" y="-44059"/>
              <a:ext cx="267532" cy="215433"/>
            </a:xfrm>
            <a:custGeom>
              <a:rect b="b" l="l" r="r" t="t"/>
              <a:pathLst>
                <a:path extrusionOk="0" h="4169" w="5156">
                  <a:moveTo>
                    <a:pt x="1" y="0"/>
                  </a:moveTo>
                  <a:cubicBezTo>
                    <a:pt x="65" y="288"/>
                    <a:pt x="33" y="639"/>
                    <a:pt x="177" y="862"/>
                  </a:cubicBezTo>
                  <a:cubicBezTo>
                    <a:pt x="719" y="1692"/>
                    <a:pt x="1342" y="2442"/>
                    <a:pt x="1916" y="3288"/>
                  </a:cubicBezTo>
                  <a:cubicBezTo>
                    <a:pt x="2297" y="3854"/>
                    <a:pt x="2738" y="4168"/>
                    <a:pt x="3284" y="4168"/>
                  </a:cubicBezTo>
                  <a:cubicBezTo>
                    <a:pt x="3538" y="4168"/>
                    <a:pt x="3814" y="4100"/>
                    <a:pt x="4118" y="3958"/>
                  </a:cubicBezTo>
                  <a:cubicBezTo>
                    <a:pt x="4454" y="3847"/>
                    <a:pt x="4805" y="3751"/>
                    <a:pt x="5156" y="3687"/>
                  </a:cubicBezTo>
                  <a:cubicBezTo>
                    <a:pt x="4757" y="2410"/>
                    <a:pt x="4390" y="1213"/>
                    <a:pt x="40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4" name="Google Shape;9224;p22"/>
            <p:cNvSpPr/>
            <p:nvPr/>
          </p:nvSpPr>
          <p:spPr>
            <a:xfrm>
              <a:off x="7013821" y="2754850"/>
              <a:ext cx="188871" cy="256980"/>
            </a:xfrm>
            <a:custGeom>
              <a:rect b="b" l="l" r="r" t="t"/>
              <a:pathLst>
                <a:path extrusionOk="0" h="4973" w="3640">
                  <a:moveTo>
                    <a:pt x="1" y="1"/>
                  </a:moveTo>
                  <a:lnTo>
                    <a:pt x="1" y="4613"/>
                  </a:lnTo>
                  <a:cubicBezTo>
                    <a:pt x="384" y="4709"/>
                    <a:pt x="767" y="4805"/>
                    <a:pt x="1166" y="4916"/>
                  </a:cubicBezTo>
                  <a:cubicBezTo>
                    <a:pt x="1312" y="4955"/>
                    <a:pt x="1449" y="4973"/>
                    <a:pt x="1576" y="4973"/>
                  </a:cubicBezTo>
                  <a:cubicBezTo>
                    <a:pt x="2138" y="4973"/>
                    <a:pt x="2505" y="4615"/>
                    <a:pt x="2714" y="4055"/>
                  </a:cubicBezTo>
                  <a:cubicBezTo>
                    <a:pt x="3639" y="1565"/>
                    <a:pt x="2969" y="416"/>
                    <a:pt x="400" y="17"/>
                  </a:cubicBezTo>
                  <a:cubicBezTo>
                    <a:pt x="272" y="1"/>
                    <a:pt x="128" y="1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5" name="Google Shape;9225;p22"/>
            <p:cNvSpPr/>
            <p:nvPr/>
          </p:nvSpPr>
          <p:spPr>
            <a:xfrm>
              <a:off x="8045600" y="4980593"/>
              <a:ext cx="271683" cy="160916"/>
            </a:xfrm>
            <a:custGeom>
              <a:rect b="b" l="l" r="r" t="t"/>
              <a:pathLst>
                <a:path extrusionOk="0" h="3114" w="5236">
                  <a:moveTo>
                    <a:pt x="2965" y="0"/>
                  </a:moveTo>
                  <a:cubicBezTo>
                    <a:pt x="2950" y="0"/>
                    <a:pt x="2936" y="1"/>
                    <a:pt x="2921" y="2"/>
                  </a:cubicBezTo>
                  <a:cubicBezTo>
                    <a:pt x="1517" y="114"/>
                    <a:pt x="161" y="1678"/>
                    <a:pt x="1" y="3114"/>
                  </a:cubicBezTo>
                  <a:lnTo>
                    <a:pt x="5236" y="3114"/>
                  </a:lnTo>
                  <a:cubicBezTo>
                    <a:pt x="5188" y="2922"/>
                    <a:pt x="5220" y="2619"/>
                    <a:pt x="5108" y="2555"/>
                  </a:cubicBezTo>
                  <a:cubicBezTo>
                    <a:pt x="4422" y="2108"/>
                    <a:pt x="4262" y="1470"/>
                    <a:pt x="4118" y="720"/>
                  </a:cubicBezTo>
                  <a:cubicBezTo>
                    <a:pt x="4041" y="412"/>
                    <a:pt x="3370" y="0"/>
                    <a:pt x="29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6" name="Google Shape;9226;p22"/>
            <p:cNvSpPr/>
            <p:nvPr/>
          </p:nvSpPr>
          <p:spPr>
            <a:xfrm>
              <a:off x="7013821" y="4741602"/>
              <a:ext cx="135893" cy="161588"/>
            </a:xfrm>
            <a:custGeom>
              <a:rect b="b" l="l" r="r" t="t"/>
              <a:pathLst>
                <a:path extrusionOk="0" h="3127" w="2619">
                  <a:moveTo>
                    <a:pt x="1189" y="1"/>
                  </a:moveTo>
                  <a:cubicBezTo>
                    <a:pt x="749" y="1"/>
                    <a:pt x="289" y="108"/>
                    <a:pt x="1" y="302"/>
                  </a:cubicBezTo>
                  <a:lnTo>
                    <a:pt x="1" y="3127"/>
                  </a:lnTo>
                  <a:cubicBezTo>
                    <a:pt x="527" y="3127"/>
                    <a:pt x="1038" y="3095"/>
                    <a:pt x="1565" y="3031"/>
                  </a:cubicBezTo>
                  <a:cubicBezTo>
                    <a:pt x="1852" y="2999"/>
                    <a:pt x="2331" y="2839"/>
                    <a:pt x="2363" y="2680"/>
                  </a:cubicBezTo>
                  <a:cubicBezTo>
                    <a:pt x="2442" y="1962"/>
                    <a:pt x="2618" y="1148"/>
                    <a:pt x="2363" y="509"/>
                  </a:cubicBezTo>
                  <a:cubicBezTo>
                    <a:pt x="2231" y="159"/>
                    <a:pt x="1725" y="1"/>
                    <a:pt x="11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7" name="Google Shape;9227;p22"/>
            <p:cNvSpPr/>
            <p:nvPr/>
          </p:nvSpPr>
          <p:spPr>
            <a:xfrm>
              <a:off x="8019138" y="-44059"/>
              <a:ext cx="197951" cy="92912"/>
            </a:xfrm>
            <a:custGeom>
              <a:rect b="b" l="l" r="r" t="t"/>
              <a:pathLst>
                <a:path extrusionOk="0" h="1798" w="3815">
                  <a:moveTo>
                    <a:pt x="0" y="0"/>
                  </a:moveTo>
                  <a:cubicBezTo>
                    <a:pt x="511" y="304"/>
                    <a:pt x="1038" y="559"/>
                    <a:pt x="1516" y="894"/>
                  </a:cubicBezTo>
                  <a:cubicBezTo>
                    <a:pt x="2337" y="1472"/>
                    <a:pt x="2806" y="1797"/>
                    <a:pt x="3106" y="1797"/>
                  </a:cubicBezTo>
                  <a:cubicBezTo>
                    <a:pt x="3494" y="1797"/>
                    <a:pt x="3598" y="1252"/>
                    <a:pt x="38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8" name="Google Shape;9228;p22"/>
            <p:cNvSpPr/>
            <p:nvPr/>
          </p:nvSpPr>
          <p:spPr>
            <a:xfrm>
              <a:off x="7013821" y="5027358"/>
              <a:ext cx="91166" cy="114150"/>
            </a:xfrm>
            <a:custGeom>
              <a:rect b="b" l="l" r="r" t="t"/>
              <a:pathLst>
                <a:path extrusionOk="0" h="2209" w="1757">
                  <a:moveTo>
                    <a:pt x="219" y="1"/>
                  </a:moveTo>
                  <a:cubicBezTo>
                    <a:pt x="145" y="1"/>
                    <a:pt x="73" y="3"/>
                    <a:pt x="1" y="7"/>
                  </a:cubicBezTo>
                  <a:lnTo>
                    <a:pt x="1" y="2209"/>
                  </a:lnTo>
                  <a:lnTo>
                    <a:pt x="799" y="2209"/>
                  </a:lnTo>
                  <a:cubicBezTo>
                    <a:pt x="974" y="1938"/>
                    <a:pt x="1150" y="1666"/>
                    <a:pt x="1341" y="1411"/>
                  </a:cubicBezTo>
                  <a:cubicBezTo>
                    <a:pt x="1756" y="836"/>
                    <a:pt x="1565" y="230"/>
                    <a:pt x="878" y="54"/>
                  </a:cubicBezTo>
                  <a:cubicBezTo>
                    <a:pt x="663" y="19"/>
                    <a:pt x="439" y="1"/>
                    <a:pt x="2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9" name="Google Shape;9229;p22"/>
            <p:cNvSpPr/>
            <p:nvPr/>
          </p:nvSpPr>
          <p:spPr>
            <a:xfrm>
              <a:off x="9010353" y="4948347"/>
              <a:ext cx="115138" cy="92395"/>
            </a:xfrm>
            <a:custGeom>
              <a:rect b="b" l="l" r="r" t="t"/>
              <a:pathLst>
                <a:path extrusionOk="0" h="1788" w="2219">
                  <a:moveTo>
                    <a:pt x="1436" y="0"/>
                  </a:moveTo>
                  <a:lnTo>
                    <a:pt x="1085" y="48"/>
                  </a:lnTo>
                  <a:lnTo>
                    <a:pt x="0" y="1788"/>
                  </a:lnTo>
                  <a:lnTo>
                    <a:pt x="2218" y="1788"/>
                  </a:lnTo>
                  <a:lnTo>
                    <a:pt x="143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0" name="Google Shape;9230;p22"/>
            <p:cNvSpPr/>
            <p:nvPr/>
          </p:nvSpPr>
          <p:spPr>
            <a:xfrm>
              <a:off x="8411614" y="2218011"/>
              <a:ext cx="650929" cy="442596"/>
            </a:xfrm>
            <a:custGeom>
              <a:rect b="b" l="l" r="r" t="t"/>
              <a:pathLst>
                <a:path extrusionOk="0" h="8565" w="12545">
                  <a:moveTo>
                    <a:pt x="3863" y="1"/>
                  </a:moveTo>
                  <a:cubicBezTo>
                    <a:pt x="3273" y="256"/>
                    <a:pt x="2475" y="368"/>
                    <a:pt x="2092" y="830"/>
                  </a:cubicBezTo>
                  <a:cubicBezTo>
                    <a:pt x="1453" y="1596"/>
                    <a:pt x="1070" y="2602"/>
                    <a:pt x="575" y="3512"/>
                  </a:cubicBezTo>
                  <a:cubicBezTo>
                    <a:pt x="1" y="4565"/>
                    <a:pt x="272" y="5650"/>
                    <a:pt x="1102" y="6400"/>
                  </a:cubicBezTo>
                  <a:cubicBezTo>
                    <a:pt x="2219" y="7422"/>
                    <a:pt x="3687" y="7390"/>
                    <a:pt x="4996" y="7852"/>
                  </a:cubicBezTo>
                  <a:cubicBezTo>
                    <a:pt x="5034" y="7868"/>
                    <a:pt x="5078" y="7875"/>
                    <a:pt x="5126" y="7875"/>
                  </a:cubicBezTo>
                  <a:cubicBezTo>
                    <a:pt x="5317" y="7875"/>
                    <a:pt x="5564" y="7763"/>
                    <a:pt x="5730" y="7661"/>
                  </a:cubicBezTo>
                  <a:cubicBezTo>
                    <a:pt x="5946" y="7528"/>
                    <a:pt x="6144" y="7468"/>
                    <a:pt x="6334" y="7468"/>
                  </a:cubicBezTo>
                  <a:cubicBezTo>
                    <a:pt x="6623" y="7468"/>
                    <a:pt x="6894" y="7606"/>
                    <a:pt x="7183" y="7837"/>
                  </a:cubicBezTo>
                  <a:cubicBezTo>
                    <a:pt x="7800" y="8325"/>
                    <a:pt x="8312" y="8565"/>
                    <a:pt x="8833" y="8565"/>
                  </a:cubicBezTo>
                  <a:cubicBezTo>
                    <a:pt x="9349" y="8565"/>
                    <a:pt x="9874" y="8329"/>
                    <a:pt x="10518" y="7868"/>
                  </a:cubicBezTo>
                  <a:cubicBezTo>
                    <a:pt x="10789" y="7677"/>
                    <a:pt x="11093" y="7533"/>
                    <a:pt x="11380" y="7374"/>
                  </a:cubicBezTo>
                  <a:cubicBezTo>
                    <a:pt x="12274" y="6863"/>
                    <a:pt x="12545" y="5778"/>
                    <a:pt x="11906" y="4980"/>
                  </a:cubicBezTo>
                  <a:cubicBezTo>
                    <a:pt x="11172" y="4086"/>
                    <a:pt x="10534" y="2953"/>
                    <a:pt x="9576" y="2410"/>
                  </a:cubicBezTo>
                  <a:cubicBezTo>
                    <a:pt x="7821" y="1437"/>
                    <a:pt x="5858" y="814"/>
                    <a:pt x="386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1" name="Google Shape;9231;p22"/>
            <p:cNvSpPr/>
            <p:nvPr/>
          </p:nvSpPr>
          <p:spPr>
            <a:xfrm>
              <a:off x="8902676" y="4452849"/>
              <a:ext cx="512649" cy="469312"/>
            </a:xfrm>
            <a:custGeom>
              <a:rect b="b" l="l" r="r" t="t"/>
              <a:pathLst>
                <a:path extrusionOk="0" h="9082" w="9880">
                  <a:moveTo>
                    <a:pt x="4501" y="1"/>
                  </a:moveTo>
                  <a:cubicBezTo>
                    <a:pt x="2985" y="272"/>
                    <a:pt x="1645" y="416"/>
                    <a:pt x="687" y="1613"/>
                  </a:cubicBezTo>
                  <a:cubicBezTo>
                    <a:pt x="160" y="2251"/>
                    <a:pt x="1" y="2778"/>
                    <a:pt x="559" y="3448"/>
                  </a:cubicBezTo>
                  <a:cubicBezTo>
                    <a:pt x="910" y="3911"/>
                    <a:pt x="1182" y="4454"/>
                    <a:pt x="1517" y="4948"/>
                  </a:cubicBezTo>
                  <a:cubicBezTo>
                    <a:pt x="1820" y="5395"/>
                    <a:pt x="2059" y="6034"/>
                    <a:pt x="2474" y="6193"/>
                  </a:cubicBezTo>
                  <a:cubicBezTo>
                    <a:pt x="3831" y="6720"/>
                    <a:pt x="4868" y="7629"/>
                    <a:pt x="5826" y="8651"/>
                  </a:cubicBezTo>
                  <a:cubicBezTo>
                    <a:pt x="6098" y="8933"/>
                    <a:pt x="6382" y="9082"/>
                    <a:pt x="6686" y="9082"/>
                  </a:cubicBezTo>
                  <a:cubicBezTo>
                    <a:pt x="6899" y="9082"/>
                    <a:pt x="7122" y="9009"/>
                    <a:pt x="7358" y="8858"/>
                  </a:cubicBezTo>
                  <a:cubicBezTo>
                    <a:pt x="7789" y="8619"/>
                    <a:pt x="8204" y="8348"/>
                    <a:pt x="8619" y="8044"/>
                  </a:cubicBezTo>
                  <a:cubicBezTo>
                    <a:pt x="8826" y="7853"/>
                    <a:pt x="9066" y="7486"/>
                    <a:pt x="9034" y="7231"/>
                  </a:cubicBezTo>
                  <a:cubicBezTo>
                    <a:pt x="8842" y="5826"/>
                    <a:pt x="9129" y="4533"/>
                    <a:pt x="9656" y="3241"/>
                  </a:cubicBezTo>
                  <a:cubicBezTo>
                    <a:pt x="9879" y="2666"/>
                    <a:pt x="9784" y="2283"/>
                    <a:pt x="9082" y="2028"/>
                  </a:cubicBezTo>
                  <a:cubicBezTo>
                    <a:pt x="8076" y="1645"/>
                    <a:pt x="7134" y="1070"/>
                    <a:pt x="6129" y="607"/>
                  </a:cubicBezTo>
                  <a:cubicBezTo>
                    <a:pt x="5570" y="352"/>
                    <a:pt x="4964" y="177"/>
                    <a:pt x="450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2" name="Google Shape;9232;p22"/>
            <p:cNvSpPr/>
            <p:nvPr/>
          </p:nvSpPr>
          <p:spPr>
            <a:xfrm>
              <a:off x="7440283" y="3445417"/>
              <a:ext cx="507667" cy="539022"/>
            </a:xfrm>
            <a:custGeom>
              <a:rect b="b" l="l" r="r" t="t"/>
              <a:pathLst>
                <a:path extrusionOk="0" h="10431" w="9784">
                  <a:moveTo>
                    <a:pt x="2003" y="1"/>
                  </a:moveTo>
                  <a:cubicBezTo>
                    <a:pt x="1443" y="1"/>
                    <a:pt x="834" y="261"/>
                    <a:pt x="671" y="713"/>
                  </a:cubicBezTo>
                  <a:cubicBezTo>
                    <a:pt x="448" y="1399"/>
                    <a:pt x="160" y="2101"/>
                    <a:pt x="81" y="2820"/>
                  </a:cubicBezTo>
                  <a:cubicBezTo>
                    <a:pt x="1" y="3474"/>
                    <a:pt x="176" y="4160"/>
                    <a:pt x="256" y="4815"/>
                  </a:cubicBezTo>
                  <a:cubicBezTo>
                    <a:pt x="304" y="5198"/>
                    <a:pt x="511" y="5597"/>
                    <a:pt x="448" y="5964"/>
                  </a:cubicBezTo>
                  <a:cubicBezTo>
                    <a:pt x="160" y="7528"/>
                    <a:pt x="160" y="7575"/>
                    <a:pt x="1517" y="8421"/>
                  </a:cubicBezTo>
                  <a:cubicBezTo>
                    <a:pt x="1820" y="8645"/>
                    <a:pt x="2075" y="8900"/>
                    <a:pt x="2299" y="9203"/>
                  </a:cubicBezTo>
                  <a:cubicBezTo>
                    <a:pt x="2989" y="10018"/>
                    <a:pt x="4134" y="10430"/>
                    <a:pt x="5262" y="10430"/>
                  </a:cubicBezTo>
                  <a:cubicBezTo>
                    <a:pt x="6299" y="10430"/>
                    <a:pt x="7322" y="10082"/>
                    <a:pt x="7964" y="9379"/>
                  </a:cubicBezTo>
                  <a:cubicBezTo>
                    <a:pt x="8268" y="9092"/>
                    <a:pt x="8635" y="8852"/>
                    <a:pt x="9018" y="8661"/>
                  </a:cubicBezTo>
                  <a:cubicBezTo>
                    <a:pt x="9672" y="8294"/>
                    <a:pt x="9784" y="7783"/>
                    <a:pt x="9417" y="7161"/>
                  </a:cubicBezTo>
                  <a:cubicBezTo>
                    <a:pt x="9273" y="6921"/>
                    <a:pt x="9018" y="6762"/>
                    <a:pt x="8922" y="6522"/>
                  </a:cubicBezTo>
                  <a:cubicBezTo>
                    <a:pt x="8387" y="5298"/>
                    <a:pt x="7878" y="4869"/>
                    <a:pt x="7148" y="4869"/>
                  </a:cubicBezTo>
                  <a:cubicBezTo>
                    <a:pt x="6746" y="4869"/>
                    <a:pt x="6276" y="4999"/>
                    <a:pt x="5698" y="5198"/>
                  </a:cubicBezTo>
                  <a:cubicBezTo>
                    <a:pt x="5523" y="5261"/>
                    <a:pt x="5368" y="5294"/>
                    <a:pt x="5228" y="5294"/>
                  </a:cubicBezTo>
                  <a:cubicBezTo>
                    <a:pt x="4874" y="5294"/>
                    <a:pt x="4623" y="5075"/>
                    <a:pt x="4405" y="4559"/>
                  </a:cubicBezTo>
                  <a:cubicBezTo>
                    <a:pt x="3975" y="3602"/>
                    <a:pt x="3304" y="2756"/>
                    <a:pt x="2586" y="1655"/>
                  </a:cubicBezTo>
                  <a:cubicBezTo>
                    <a:pt x="2714" y="1447"/>
                    <a:pt x="2826" y="1224"/>
                    <a:pt x="2921" y="1000"/>
                  </a:cubicBezTo>
                  <a:cubicBezTo>
                    <a:pt x="3001" y="793"/>
                    <a:pt x="3001" y="569"/>
                    <a:pt x="2905" y="362"/>
                  </a:cubicBezTo>
                  <a:cubicBezTo>
                    <a:pt x="2721" y="114"/>
                    <a:pt x="2373" y="1"/>
                    <a:pt x="20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3" name="Google Shape;9233;p22"/>
            <p:cNvSpPr/>
            <p:nvPr/>
          </p:nvSpPr>
          <p:spPr>
            <a:xfrm>
              <a:off x="8100290" y="4252665"/>
              <a:ext cx="353613" cy="540882"/>
            </a:xfrm>
            <a:custGeom>
              <a:rect b="b" l="l" r="r" t="t"/>
              <a:pathLst>
                <a:path extrusionOk="0" h="10467" w="6815">
                  <a:moveTo>
                    <a:pt x="5765" y="1"/>
                  </a:moveTo>
                  <a:cubicBezTo>
                    <a:pt x="5433" y="1"/>
                    <a:pt x="4977" y="297"/>
                    <a:pt x="4676" y="555"/>
                  </a:cubicBezTo>
                  <a:cubicBezTo>
                    <a:pt x="4198" y="954"/>
                    <a:pt x="3830" y="1497"/>
                    <a:pt x="3400" y="1960"/>
                  </a:cubicBezTo>
                  <a:cubicBezTo>
                    <a:pt x="2809" y="2582"/>
                    <a:pt x="1995" y="3093"/>
                    <a:pt x="1676" y="3843"/>
                  </a:cubicBezTo>
                  <a:cubicBezTo>
                    <a:pt x="1022" y="5295"/>
                    <a:pt x="623" y="6859"/>
                    <a:pt x="176" y="8391"/>
                  </a:cubicBezTo>
                  <a:cubicBezTo>
                    <a:pt x="0" y="8966"/>
                    <a:pt x="208" y="9461"/>
                    <a:pt x="862" y="9636"/>
                  </a:cubicBezTo>
                  <a:cubicBezTo>
                    <a:pt x="1995" y="9924"/>
                    <a:pt x="3112" y="10195"/>
                    <a:pt x="4245" y="10466"/>
                  </a:cubicBezTo>
                  <a:cubicBezTo>
                    <a:pt x="5570" y="10307"/>
                    <a:pt x="5825" y="10083"/>
                    <a:pt x="5937" y="8790"/>
                  </a:cubicBezTo>
                  <a:cubicBezTo>
                    <a:pt x="6065" y="7657"/>
                    <a:pt x="6208" y="6524"/>
                    <a:pt x="6320" y="5391"/>
                  </a:cubicBezTo>
                  <a:cubicBezTo>
                    <a:pt x="6464" y="4066"/>
                    <a:pt x="6591" y="2726"/>
                    <a:pt x="6735" y="1401"/>
                  </a:cubicBezTo>
                  <a:cubicBezTo>
                    <a:pt x="6815" y="699"/>
                    <a:pt x="6496" y="141"/>
                    <a:pt x="5873" y="13"/>
                  </a:cubicBezTo>
                  <a:cubicBezTo>
                    <a:pt x="5839" y="5"/>
                    <a:pt x="5803" y="1"/>
                    <a:pt x="57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22"/>
            <p:cNvSpPr/>
            <p:nvPr/>
          </p:nvSpPr>
          <p:spPr>
            <a:xfrm>
              <a:off x="8769377" y="3494818"/>
              <a:ext cx="371048" cy="368339"/>
            </a:xfrm>
            <a:custGeom>
              <a:rect b="b" l="l" r="r" t="t"/>
              <a:pathLst>
                <a:path extrusionOk="0" h="7128" w="7151">
                  <a:moveTo>
                    <a:pt x="2679" y="1"/>
                  </a:moveTo>
                  <a:cubicBezTo>
                    <a:pt x="2305" y="1"/>
                    <a:pt x="1930" y="122"/>
                    <a:pt x="1580" y="379"/>
                  </a:cubicBezTo>
                  <a:cubicBezTo>
                    <a:pt x="463" y="1209"/>
                    <a:pt x="0" y="2662"/>
                    <a:pt x="463" y="3970"/>
                  </a:cubicBezTo>
                  <a:cubicBezTo>
                    <a:pt x="527" y="4258"/>
                    <a:pt x="591" y="4529"/>
                    <a:pt x="623" y="4816"/>
                  </a:cubicBezTo>
                  <a:cubicBezTo>
                    <a:pt x="575" y="6013"/>
                    <a:pt x="894" y="6444"/>
                    <a:pt x="1564" y="6508"/>
                  </a:cubicBezTo>
                  <a:cubicBezTo>
                    <a:pt x="2155" y="6556"/>
                    <a:pt x="2745" y="6699"/>
                    <a:pt x="3304" y="6907"/>
                  </a:cubicBezTo>
                  <a:cubicBezTo>
                    <a:pt x="3633" y="7054"/>
                    <a:pt x="3952" y="7128"/>
                    <a:pt x="4248" y="7128"/>
                  </a:cubicBezTo>
                  <a:cubicBezTo>
                    <a:pt x="4912" y="7128"/>
                    <a:pt x="5458" y="6758"/>
                    <a:pt x="5746" y="6029"/>
                  </a:cubicBezTo>
                  <a:cubicBezTo>
                    <a:pt x="5825" y="5822"/>
                    <a:pt x="5953" y="5630"/>
                    <a:pt x="6113" y="5470"/>
                  </a:cubicBezTo>
                  <a:cubicBezTo>
                    <a:pt x="7054" y="4625"/>
                    <a:pt x="7150" y="3220"/>
                    <a:pt x="6224" y="2358"/>
                  </a:cubicBezTo>
                  <a:cubicBezTo>
                    <a:pt x="5570" y="1752"/>
                    <a:pt x="4804" y="1289"/>
                    <a:pt x="4182" y="683"/>
                  </a:cubicBezTo>
                  <a:cubicBezTo>
                    <a:pt x="3733" y="243"/>
                    <a:pt x="3207" y="1"/>
                    <a:pt x="267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22"/>
            <p:cNvSpPr/>
            <p:nvPr/>
          </p:nvSpPr>
          <p:spPr>
            <a:xfrm>
              <a:off x="8773528" y="2807608"/>
              <a:ext cx="312207" cy="385444"/>
            </a:xfrm>
            <a:custGeom>
              <a:rect b="b" l="l" r="r" t="t"/>
              <a:pathLst>
                <a:path extrusionOk="0" h="7459" w="6017">
                  <a:moveTo>
                    <a:pt x="3122" y="0"/>
                  </a:moveTo>
                  <a:cubicBezTo>
                    <a:pt x="2197" y="0"/>
                    <a:pt x="1262" y="454"/>
                    <a:pt x="926" y="1246"/>
                  </a:cubicBezTo>
                  <a:cubicBezTo>
                    <a:pt x="511" y="2236"/>
                    <a:pt x="239" y="3257"/>
                    <a:pt x="128" y="4326"/>
                  </a:cubicBezTo>
                  <a:cubicBezTo>
                    <a:pt x="1" y="5389"/>
                    <a:pt x="773" y="6688"/>
                    <a:pt x="1660" y="6688"/>
                  </a:cubicBezTo>
                  <a:cubicBezTo>
                    <a:pt x="1665" y="6688"/>
                    <a:pt x="1670" y="6688"/>
                    <a:pt x="1676" y="6688"/>
                  </a:cubicBezTo>
                  <a:cubicBezTo>
                    <a:pt x="1690" y="6688"/>
                    <a:pt x="1704" y="6688"/>
                    <a:pt x="1719" y="6688"/>
                  </a:cubicBezTo>
                  <a:cubicBezTo>
                    <a:pt x="2864" y="6688"/>
                    <a:pt x="3780" y="7312"/>
                    <a:pt x="4836" y="7438"/>
                  </a:cubicBezTo>
                  <a:cubicBezTo>
                    <a:pt x="4943" y="7452"/>
                    <a:pt x="5040" y="7459"/>
                    <a:pt x="5128" y="7459"/>
                  </a:cubicBezTo>
                  <a:cubicBezTo>
                    <a:pt x="5763" y="7459"/>
                    <a:pt x="5925" y="7108"/>
                    <a:pt x="5841" y="6449"/>
                  </a:cubicBezTo>
                  <a:cubicBezTo>
                    <a:pt x="5777" y="5906"/>
                    <a:pt x="5506" y="5316"/>
                    <a:pt x="5634" y="4805"/>
                  </a:cubicBezTo>
                  <a:cubicBezTo>
                    <a:pt x="6017" y="3289"/>
                    <a:pt x="5809" y="1853"/>
                    <a:pt x="5299" y="416"/>
                  </a:cubicBezTo>
                  <a:cubicBezTo>
                    <a:pt x="4740" y="289"/>
                    <a:pt x="4197" y="145"/>
                    <a:pt x="3639" y="49"/>
                  </a:cubicBezTo>
                  <a:cubicBezTo>
                    <a:pt x="3469" y="16"/>
                    <a:pt x="3296" y="0"/>
                    <a:pt x="31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6" name="Google Shape;9236;p22"/>
            <p:cNvSpPr/>
            <p:nvPr/>
          </p:nvSpPr>
          <p:spPr>
            <a:xfrm>
              <a:off x="8187201" y="2780635"/>
              <a:ext cx="328811" cy="443527"/>
            </a:xfrm>
            <a:custGeom>
              <a:rect b="b" l="l" r="r" t="t"/>
              <a:pathLst>
                <a:path extrusionOk="0" h="8583" w="6337">
                  <a:moveTo>
                    <a:pt x="4094" y="1"/>
                  </a:moveTo>
                  <a:cubicBezTo>
                    <a:pt x="3882" y="1"/>
                    <a:pt x="3708" y="221"/>
                    <a:pt x="3464" y="667"/>
                  </a:cubicBezTo>
                  <a:cubicBezTo>
                    <a:pt x="2650" y="2151"/>
                    <a:pt x="1836" y="3604"/>
                    <a:pt x="990" y="5056"/>
                  </a:cubicBezTo>
                  <a:cubicBezTo>
                    <a:pt x="1" y="6747"/>
                    <a:pt x="528" y="7992"/>
                    <a:pt x="2395" y="8375"/>
                  </a:cubicBezTo>
                  <a:cubicBezTo>
                    <a:pt x="2650" y="8423"/>
                    <a:pt x="2906" y="8503"/>
                    <a:pt x="3177" y="8583"/>
                  </a:cubicBezTo>
                  <a:cubicBezTo>
                    <a:pt x="4087" y="7418"/>
                    <a:pt x="5252" y="6684"/>
                    <a:pt x="5762" y="5168"/>
                  </a:cubicBezTo>
                  <a:cubicBezTo>
                    <a:pt x="6337" y="3444"/>
                    <a:pt x="6018" y="1736"/>
                    <a:pt x="4837" y="523"/>
                  </a:cubicBezTo>
                  <a:cubicBezTo>
                    <a:pt x="4505" y="177"/>
                    <a:pt x="4284" y="1"/>
                    <a:pt x="40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7" name="Google Shape;9237;p22"/>
            <p:cNvSpPr/>
            <p:nvPr/>
          </p:nvSpPr>
          <p:spPr>
            <a:xfrm>
              <a:off x="7674658" y="3214539"/>
              <a:ext cx="298146" cy="398156"/>
            </a:xfrm>
            <a:custGeom>
              <a:rect b="b" l="l" r="r" t="t"/>
              <a:pathLst>
                <a:path extrusionOk="0" h="7705" w="5746">
                  <a:moveTo>
                    <a:pt x="2175" y="0"/>
                  </a:moveTo>
                  <a:cubicBezTo>
                    <a:pt x="1641" y="0"/>
                    <a:pt x="1042" y="281"/>
                    <a:pt x="894" y="744"/>
                  </a:cubicBezTo>
                  <a:cubicBezTo>
                    <a:pt x="511" y="1861"/>
                    <a:pt x="303" y="3042"/>
                    <a:pt x="0" y="4383"/>
                  </a:cubicBezTo>
                  <a:cubicBezTo>
                    <a:pt x="0" y="4383"/>
                    <a:pt x="32" y="4575"/>
                    <a:pt x="96" y="4766"/>
                  </a:cubicBezTo>
                  <a:cubicBezTo>
                    <a:pt x="639" y="6394"/>
                    <a:pt x="2091" y="7527"/>
                    <a:pt x="3798" y="7703"/>
                  </a:cubicBezTo>
                  <a:cubicBezTo>
                    <a:pt x="3825" y="7704"/>
                    <a:pt x="3854" y="7705"/>
                    <a:pt x="3885" y="7705"/>
                  </a:cubicBezTo>
                  <a:cubicBezTo>
                    <a:pt x="4164" y="7705"/>
                    <a:pt x="4571" y="7639"/>
                    <a:pt x="4628" y="7495"/>
                  </a:cubicBezTo>
                  <a:cubicBezTo>
                    <a:pt x="4995" y="6538"/>
                    <a:pt x="5746" y="5388"/>
                    <a:pt x="5474" y="4591"/>
                  </a:cubicBezTo>
                  <a:cubicBezTo>
                    <a:pt x="4964" y="3074"/>
                    <a:pt x="3894" y="1702"/>
                    <a:pt x="2969" y="345"/>
                  </a:cubicBezTo>
                  <a:cubicBezTo>
                    <a:pt x="2810" y="108"/>
                    <a:pt x="2505" y="0"/>
                    <a:pt x="21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8" name="Google Shape;9238;p22"/>
            <p:cNvSpPr/>
            <p:nvPr/>
          </p:nvSpPr>
          <p:spPr>
            <a:xfrm>
              <a:off x="7974411" y="3468826"/>
              <a:ext cx="440577" cy="388699"/>
            </a:xfrm>
            <a:custGeom>
              <a:rect b="b" l="l" r="r" t="t"/>
              <a:pathLst>
                <a:path extrusionOk="0" h="7522" w="8491">
                  <a:moveTo>
                    <a:pt x="5115" y="1"/>
                  </a:moveTo>
                  <a:cubicBezTo>
                    <a:pt x="4312" y="1"/>
                    <a:pt x="4100" y="887"/>
                    <a:pt x="3655" y="1489"/>
                  </a:cubicBezTo>
                  <a:cubicBezTo>
                    <a:pt x="2554" y="2973"/>
                    <a:pt x="1389" y="4441"/>
                    <a:pt x="336" y="5973"/>
                  </a:cubicBezTo>
                  <a:cubicBezTo>
                    <a:pt x="64" y="6372"/>
                    <a:pt x="96" y="6995"/>
                    <a:pt x="0" y="7521"/>
                  </a:cubicBezTo>
                  <a:cubicBezTo>
                    <a:pt x="495" y="7410"/>
                    <a:pt x="1070" y="7426"/>
                    <a:pt x="1469" y="7170"/>
                  </a:cubicBezTo>
                  <a:cubicBezTo>
                    <a:pt x="3416" y="5973"/>
                    <a:pt x="5315" y="4713"/>
                    <a:pt x="7230" y="3452"/>
                  </a:cubicBezTo>
                  <a:cubicBezTo>
                    <a:pt x="7597" y="3212"/>
                    <a:pt x="7932" y="2941"/>
                    <a:pt x="8235" y="2622"/>
                  </a:cubicBezTo>
                  <a:cubicBezTo>
                    <a:pt x="8379" y="2446"/>
                    <a:pt x="8491" y="2000"/>
                    <a:pt x="8427" y="1952"/>
                  </a:cubicBezTo>
                  <a:cubicBezTo>
                    <a:pt x="7533" y="1289"/>
                    <a:pt x="7026" y="32"/>
                    <a:pt x="5571" y="32"/>
                  </a:cubicBezTo>
                  <a:cubicBezTo>
                    <a:pt x="5519" y="32"/>
                    <a:pt x="5465" y="33"/>
                    <a:pt x="5411" y="37"/>
                  </a:cubicBezTo>
                  <a:cubicBezTo>
                    <a:pt x="5304" y="12"/>
                    <a:pt x="5205" y="1"/>
                    <a:pt x="51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9" name="Google Shape;9239;p22"/>
            <p:cNvSpPr/>
            <p:nvPr/>
          </p:nvSpPr>
          <p:spPr>
            <a:xfrm>
              <a:off x="8419916" y="4353480"/>
              <a:ext cx="343703" cy="379139"/>
            </a:xfrm>
            <a:custGeom>
              <a:rect b="b" l="l" r="r" t="t"/>
              <a:pathLst>
                <a:path extrusionOk="0" h="7337" w="6624">
                  <a:moveTo>
                    <a:pt x="3412" y="1"/>
                  </a:moveTo>
                  <a:cubicBezTo>
                    <a:pt x="3121" y="1"/>
                    <a:pt x="2841" y="208"/>
                    <a:pt x="2570" y="631"/>
                  </a:cubicBezTo>
                  <a:cubicBezTo>
                    <a:pt x="1708" y="1956"/>
                    <a:pt x="958" y="3360"/>
                    <a:pt x="176" y="4749"/>
                  </a:cubicBezTo>
                  <a:cubicBezTo>
                    <a:pt x="96" y="4876"/>
                    <a:pt x="96" y="5068"/>
                    <a:pt x="0" y="5499"/>
                  </a:cubicBezTo>
                  <a:cubicBezTo>
                    <a:pt x="399" y="5898"/>
                    <a:pt x="862" y="6409"/>
                    <a:pt x="1357" y="6887"/>
                  </a:cubicBezTo>
                  <a:cubicBezTo>
                    <a:pt x="1647" y="7162"/>
                    <a:pt x="1922" y="7336"/>
                    <a:pt x="2182" y="7336"/>
                  </a:cubicBezTo>
                  <a:cubicBezTo>
                    <a:pt x="2450" y="7336"/>
                    <a:pt x="2702" y="7150"/>
                    <a:pt x="2937" y="6696"/>
                  </a:cubicBezTo>
                  <a:cubicBezTo>
                    <a:pt x="3033" y="6488"/>
                    <a:pt x="3400" y="6409"/>
                    <a:pt x="3655" y="6297"/>
                  </a:cubicBezTo>
                  <a:cubicBezTo>
                    <a:pt x="4453" y="5946"/>
                    <a:pt x="5315" y="5674"/>
                    <a:pt x="6081" y="5259"/>
                  </a:cubicBezTo>
                  <a:cubicBezTo>
                    <a:pt x="6528" y="5020"/>
                    <a:pt x="6624" y="4589"/>
                    <a:pt x="6257" y="4078"/>
                  </a:cubicBezTo>
                  <a:cubicBezTo>
                    <a:pt x="5905" y="3600"/>
                    <a:pt x="5730" y="3009"/>
                    <a:pt x="5443" y="2483"/>
                  </a:cubicBezTo>
                  <a:cubicBezTo>
                    <a:pt x="5123" y="1828"/>
                    <a:pt x="4740" y="1206"/>
                    <a:pt x="4325" y="615"/>
                  </a:cubicBezTo>
                  <a:cubicBezTo>
                    <a:pt x="4006" y="208"/>
                    <a:pt x="3703" y="1"/>
                    <a:pt x="34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0" name="Google Shape;9240;p22"/>
            <p:cNvSpPr/>
            <p:nvPr/>
          </p:nvSpPr>
          <p:spPr>
            <a:xfrm>
              <a:off x="7380664" y="3916837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1"/>
                  </a:moveTo>
                  <a:cubicBezTo>
                    <a:pt x="224" y="1"/>
                    <a:pt x="1" y="368"/>
                    <a:pt x="64" y="1469"/>
                  </a:cubicBezTo>
                  <a:cubicBezTo>
                    <a:pt x="144" y="3017"/>
                    <a:pt x="272" y="4581"/>
                    <a:pt x="192" y="6129"/>
                  </a:cubicBezTo>
                  <a:cubicBezTo>
                    <a:pt x="128" y="7422"/>
                    <a:pt x="176" y="7709"/>
                    <a:pt x="1405" y="8124"/>
                  </a:cubicBezTo>
                  <a:cubicBezTo>
                    <a:pt x="1692" y="8219"/>
                    <a:pt x="1980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4"/>
                    <a:pt x="4102" y="6576"/>
                  </a:cubicBezTo>
                  <a:cubicBezTo>
                    <a:pt x="3831" y="5076"/>
                    <a:pt x="3576" y="3559"/>
                    <a:pt x="3384" y="2043"/>
                  </a:cubicBezTo>
                  <a:cubicBezTo>
                    <a:pt x="3177" y="431"/>
                    <a:pt x="2746" y="1"/>
                    <a:pt x="1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1" name="Google Shape;9241;p22"/>
            <p:cNvSpPr/>
            <p:nvPr/>
          </p:nvSpPr>
          <p:spPr>
            <a:xfrm>
              <a:off x="8463813" y="381255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481" y="1"/>
                  </a:moveTo>
                  <a:cubicBezTo>
                    <a:pt x="1353" y="1"/>
                    <a:pt x="1062" y="183"/>
                    <a:pt x="990" y="327"/>
                  </a:cubicBezTo>
                  <a:cubicBezTo>
                    <a:pt x="639" y="1109"/>
                    <a:pt x="320" y="1891"/>
                    <a:pt x="0" y="2673"/>
                  </a:cubicBezTo>
                  <a:cubicBezTo>
                    <a:pt x="128" y="4540"/>
                    <a:pt x="846" y="5960"/>
                    <a:pt x="2267" y="6966"/>
                  </a:cubicBezTo>
                  <a:cubicBezTo>
                    <a:pt x="2558" y="7171"/>
                    <a:pt x="3031" y="7303"/>
                    <a:pt x="3446" y="7303"/>
                  </a:cubicBezTo>
                  <a:cubicBezTo>
                    <a:pt x="3644" y="7303"/>
                    <a:pt x="3829" y="7272"/>
                    <a:pt x="3974" y="7205"/>
                  </a:cubicBezTo>
                  <a:cubicBezTo>
                    <a:pt x="4357" y="7046"/>
                    <a:pt x="4629" y="6280"/>
                    <a:pt x="4676" y="5753"/>
                  </a:cubicBezTo>
                  <a:cubicBezTo>
                    <a:pt x="4756" y="4700"/>
                    <a:pt x="4772" y="3630"/>
                    <a:pt x="4708" y="2577"/>
                  </a:cubicBezTo>
                  <a:cubicBezTo>
                    <a:pt x="4692" y="2258"/>
                    <a:pt x="4644" y="1795"/>
                    <a:pt x="4437" y="1651"/>
                  </a:cubicBezTo>
                  <a:cubicBezTo>
                    <a:pt x="3495" y="1061"/>
                    <a:pt x="2522" y="502"/>
                    <a:pt x="1516" y="8"/>
                  </a:cubicBezTo>
                  <a:cubicBezTo>
                    <a:pt x="1507" y="3"/>
                    <a:pt x="1495" y="1"/>
                    <a:pt x="14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22"/>
            <p:cNvSpPr/>
            <p:nvPr/>
          </p:nvSpPr>
          <p:spPr>
            <a:xfrm>
              <a:off x="7200148" y="2991205"/>
              <a:ext cx="308108" cy="385961"/>
            </a:xfrm>
            <a:custGeom>
              <a:rect b="b" l="l" r="r" t="t"/>
              <a:pathLst>
                <a:path extrusionOk="0" h="7469" w="5938">
                  <a:moveTo>
                    <a:pt x="2973" y="0"/>
                  </a:moveTo>
                  <a:cubicBezTo>
                    <a:pt x="2945" y="0"/>
                    <a:pt x="2917" y="3"/>
                    <a:pt x="2889" y="7"/>
                  </a:cubicBezTo>
                  <a:cubicBezTo>
                    <a:pt x="2107" y="438"/>
                    <a:pt x="1261" y="821"/>
                    <a:pt x="607" y="1396"/>
                  </a:cubicBezTo>
                  <a:cubicBezTo>
                    <a:pt x="1" y="1922"/>
                    <a:pt x="559" y="2561"/>
                    <a:pt x="799" y="3119"/>
                  </a:cubicBezTo>
                  <a:cubicBezTo>
                    <a:pt x="846" y="3247"/>
                    <a:pt x="846" y="3391"/>
                    <a:pt x="894" y="3518"/>
                  </a:cubicBezTo>
                  <a:cubicBezTo>
                    <a:pt x="1213" y="4492"/>
                    <a:pt x="1517" y="5481"/>
                    <a:pt x="1884" y="6455"/>
                  </a:cubicBezTo>
                  <a:cubicBezTo>
                    <a:pt x="2110" y="7066"/>
                    <a:pt x="2578" y="7469"/>
                    <a:pt x="3081" y="7469"/>
                  </a:cubicBezTo>
                  <a:cubicBezTo>
                    <a:pt x="3287" y="7469"/>
                    <a:pt x="3499" y="7401"/>
                    <a:pt x="3703" y="7253"/>
                  </a:cubicBezTo>
                  <a:cubicBezTo>
                    <a:pt x="4581" y="6582"/>
                    <a:pt x="5203" y="5577"/>
                    <a:pt x="5937" y="4715"/>
                  </a:cubicBezTo>
                  <a:lnTo>
                    <a:pt x="5762" y="4556"/>
                  </a:lnTo>
                  <a:cubicBezTo>
                    <a:pt x="5778" y="4412"/>
                    <a:pt x="5762" y="4284"/>
                    <a:pt x="5714" y="4157"/>
                  </a:cubicBezTo>
                  <a:cubicBezTo>
                    <a:pt x="4948" y="2832"/>
                    <a:pt x="4182" y="1507"/>
                    <a:pt x="3384" y="199"/>
                  </a:cubicBezTo>
                  <a:cubicBezTo>
                    <a:pt x="3275" y="76"/>
                    <a:pt x="3131" y="0"/>
                    <a:pt x="29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22"/>
            <p:cNvSpPr/>
            <p:nvPr/>
          </p:nvSpPr>
          <p:spPr>
            <a:xfrm>
              <a:off x="7788084" y="122486"/>
              <a:ext cx="454690" cy="219412"/>
            </a:xfrm>
            <a:custGeom>
              <a:rect b="b" l="l" r="r" t="t"/>
              <a:pathLst>
                <a:path extrusionOk="0" h="4246" w="8763">
                  <a:moveTo>
                    <a:pt x="2561" y="1"/>
                  </a:moveTo>
                  <a:cubicBezTo>
                    <a:pt x="1492" y="1"/>
                    <a:pt x="506" y="620"/>
                    <a:pt x="64" y="1597"/>
                  </a:cubicBezTo>
                  <a:cubicBezTo>
                    <a:pt x="1" y="1773"/>
                    <a:pt x="17" y="1980"/>
                    <a:pt x="112" y="2140"/>
                  </a:cubicBezTo>
                  <a:cubicBezTo>
                    <a:pt x="639" y="2698"/>
                    <a:pt x="1166" y="3145"/>
                    <a:pt x="2075" y="3145"/>
                  </a:cubicBezTo>
                  <a:cubicBezTo>
                    <a:pt x="2178" y="3145"/>
                    <a:pt x="2284" y="3145"/>
                    <a:pt x="2391" y="3145"/>
                  </a:cubicBezTo>
                  <a:cubicBezTo>
                    <a:pt x="3384" y="3145"/>
                    <a:pt x="4539" y="3171"/>
                    <a:pt x="5187" y="3704"/>
                  </a:cubicBezTo>
                  <a:cubicBezTo>
                    <a:pt x="5670" y="4096"/>
                    <a:pt x="6089" y="4246"/>
                    <a:pt x="6485" y="4246"/>
                  </a:cubicBezTo>
                  <a:cubicBezTo>
                    <a:pt x="6928" y="4246"/>
                    <a:pt x="7343" y="4059"/>
                    <a:pt x="7789" y="3815"/>
                  </a:cubicBezTo>
                  <a:cubicBezTo>
                    <a:pt x="8172" y="3592"/>
                    <a:pt x="8443" y="3161"/>
                    <a:pt x="8762" y="2826"/>
                  </a:cubicBezTo>
                  <a:cubicBezTo>
                    <a:pt x="8347" y="2427"/>
                    <a:pt x="7996" y="1932"/>
                    <a:pt x="7517" y="1645"/>
                  </a:cubicBezTo>
                  <a:cubicBezTo>
                    <a:pt x="6895" y="1326"/>
                    <a:pt x="6241" y="1070"/>
                    <a:pt x="5570" y="895"/>
                  </a:cubicBezTo>
                  <a:cubicBezTo>
                    <a:pt x="4565" y="560"/>
                    <a:pt x="3544" y="288"/>
                    <a:pt x="2602" y="1"/>
                  </a:cubicBezTo>
                  <a:cubicBezTo>
                    <a:pt x="2588" y="1"/>
                    <a:pt x="2575" y="1"/>
                    <a:pt x="25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4" name="Google Shape;9244;p22"/>
            <p:cNvSpPr/>
            <p:nvPr/>
          </p:nvSpPr>
          <p:spPr>
            <a:xfrm>
              <a:off x="8132564" y="3927120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1565" y="1"/>
                  </a:moveTo>
                  <a:cubicBezTo>
                    <a:pt x="786" y="1"/>
                    <a:pt x="293" y="754"/>
                    <a:pt x="112" y="2259"/>
                  </a:cubicBezTo>
                  <a:cubicBezTo>
                    <a:pt x="80" y="2499"/>
                    <a:pt x="33" y="2722"/>
                    <a:pt x="1" y="2945"/>
                  </a:cubicBezTo>
                  <a:lnTo>
                    <a:pt x="144" y="2961"/>
                  </a:lnTo>
                  <a:lnTo>
                    <a:pt x="144" y="5148"/>
                  </a:lnTo>
                  <a:cubicBezTo>
                    <a:pt x="144" y="5260"/>
                    <a:pt x="160" y="5355"/>
                    <a:pt x="176" y="5451"/>
                  </a:cubicBezTo>
                  <a:cubicBezTo>
                    <a:pt x="317" y="6266"/>
                    <a:pt x="828" y="6704"/>
                    <a:pt x="1463" y="6704"/>
                  </a:cubicBezTo>
                  <a:cubicBezTo>
                    <a:pt x="1760" y="6704"/>
                    <a:pt x="2084" y="6607"/>
                    <a:pt x="2410" y="6409"/>
                  </a:cubicBezTo>
                  <a:cubicBezTo>
                    <a:pt x="3591" y="5690"/>
                    <a:pt x="3751" y="4446"/>
                    <a:pt x="4070" y="3344"/>
                  </a:cubicBezTo>
                  <a:cubicBezTo>
                    <a:pt x="4389" y="2227"/>
                    <a:pt x="2825" y="121"/>
                    <a:pt x="1708" y="9"/>
                  </a:cubicBezTo>
                  <a:cubicBezTo>
                    <a:pt x="1659" y="4"/>
                    <a:pt x="1612" y="1"/>
                    <a:pt x="15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5" name="Google Shape;9245;p22"/>
            <p:cNvSpPr/>
            <p:nvPr/>
          </p:nvSpPr>
          <p:spPr>
            <a:xfrm>
              <a:off x="8782545" y="1922121"/>
              <a:ext cx="274174" cy="309637"/>
            </a:xfrm>
            <a:custGeom>
              <a:rect b="b" l="l" r="r" t="t"/>
              <a:pathLst>
                <a:path extrusionOk="0" h="5992" w="5284">
                  <a:moveTo>
                    <a:pt x="2773" y="1"/>
                  </a:moveTo>
                  <a:cubicBezTo>
                    <a:pt x="1709" y="1"/>
                    <a:pt x="563" y="1001"/>
                    <a:pt x="480" y="2098"/>
                  </a:cubicBezTo>
                  <a:cubicBezTo>
                    <a:pt x="416" y="2624"/>
                    <a:pt x="336" y="3151"/>
                    <a:pt x="224" y="3662"/>
                  </a:cubicBezTo>
                  <a:cubicBezTo>
                    <a:pt x="1" y="4651"/>
                    <a:pt x="128" y="4827"/>
                    <a:pt x="1118" y="4875"/>
                  </a:cubicBezTo>
                  <a:cubicBezTo>
                    <a:pt x="1341" y="4891"/>
                    <a:pt x="1565" y="4954"/>
                    <a:pt x="1756" y="5066"/>
                  </a:cubicBezTo>
                  <a:cubicBezTo>
                    <a:pt x="2347" y="5353"/>
                    <a:pt x="2905" y="5688"/>
                    <a:pt x="3480" y="5992"/>
                  </a:cubicBezTo>
                  <a:cubicBezTo>
                    <a:pt x="5188" y="5768"/>
                    <a:pt x="5283" y="5641"/>
                    <a:pt x="4852" y="4093"/>
                  </a:cubicBezTo>
                  <a:cubicBezTo>
                    <a:pt x="4549" y="3039"/>
                    <a:pt x="4326" y="1954"/>
                    <a:pt x="3975" y="917"/>
                  </a:cubicBezTo>
                  <a:cubicBezTo>
                    <a:pt x="3863" y="582"/>
                    <a:pt x="3560" y="167"/>
                    <a:pt x="3241" y="71"/>
                  </a:cubicBezTo>
                  <a:cubicBezTo>
                    <a:pt x="3089" y="23"/>
                    <a:pt x="2932" y="1"/>
                    <a:pt x="27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6" name="Google Shape;9246;p22"/>
            <p:cNvSpPr/>
            <p:nvPr/>
          </p:nvSpPr>
          <p:spPr>
            <a:xfrm>
              <a:off x="7865915" y="4082193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3075" y="1"/>
                  </a:moveTo>
                  <a:cubicBezTo>
                    <a:pt x="1898" y="1"/>
                    <a:pt x="227" y="1095"/>
                    <a:pt x="1" y="2115"/>
                  </a:cubicBezTo>
                  <a:cubicBezTo>
                    <a:pt x="1" y="2275"/>
                    <a:pt x="49" y="2434"/>
                    <a:pt x="112" y="2578"/>
                  </a:cubicBezTo>
                  <a:cubicBezTo>
                    <a:pt x="384" y="3264"/>
                    <a:pt x="655" y="3950"/>
                    <a:pt x="958" y="4605"/>
                  </a:cubicBezTo>
                  <a:cubicBezTo>
                    <a:pt x="1086" y="4892"/>
                    <a:pt x="1278" y="5259"/>
                    <a:pt x="1517" y="5371"/>
                  </a:cubicBezTo>
                  <a:cubicBezTo>
                    <a:pt x="1831" y="5523"/>
                    <a:pt x="2153" y="5592"/>
                    <a:pt x="2465" y="5592"/>
                  </a:cubicBezTo>
                  <a:cubicBezTo>
                    <a:pt x="3629" y="5592"/>
                    <a:pt x="4661" y="4624"/>
                    <a:pt x="4661" y="3328"/>
                  </a:cubicBezTo>
                  <a:cubicBezTo>
                    <a:pt x="4421" y="2338"/>
                    <a:pt x="4214" y="1349"/>
                    <a:pt x="3943" y="391"/>
                  </a:cubicBezTo>
                  <a:cubicBezTo>
                    <a:pt x="3911" y="248"/>
                    <a:pt x="3671" y="104"/>
                    <a:pt x="3496" y="56"/>
                  </a:cubicBezTo>
                  <a:cubicBezTo>
                    <a:pt x="3366" y="18"/>
                    <a:pt x="3225" y="1"/>
                    <a:pt x="30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22"/>
            <p:cNvSpPr/>
            <p:nvPr/>
          </p:nvSpPr>
          <p:spPr>
            <a:xfrm>
              <a:off x="8552384" y="3095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2523" y="1"/>
                  </a:moveTo>
                  <a:cubicBezTo>
                    <a:pt x="2104" y="1"/>
                    <a:pt x="1875" y="343"/>
                    <a:pt x="1597" y="814"/>
                  </a:cubicBezTo>
                  <a:cubicBezTo>
                    <a:pt x="1326" y="1261"/>
                    <a:pt x="1054" y="1740"/>
                    <a:pt x="671" y="2091"/>
                  </a:cubicBezTo>
                  <a:cubicBezTo>
                    <a:pt x="49" y="2617"/>
                    <a:pt x="1" y="3032"/>
                    <a:pt x="719" y="3479"/>
                  </a:cubicBezTo>
                  <a:cubicBezTo>
                    <a:pt x="879" y="3591"/>
                    <a:pt x="1006" y="3767"/>
                    <a:pt x="1166" y="3878"/>
                  </a:cubicBezTo>
                  <a:cubicBezTo>
                    <a:pt x="1900" y="4373"/>
                    <a:pt x="2634" y="4852"/>
                    <a:pt x="3257" y="5267"/>
                  </a:cubicBezTo>
                  <a:cubicBezTo>
                    <a:pt x="5347" y="4820"/>
                    <a:pt x="6321" y="4405"/>
                    <a:pt x="5220" y="2266"/>
                  </a:cubicBezTo>
                  <a:cubicBezTo>
                    <a:pt x="4789" y="1421"/>
                    <a:pt x="4134" y="734"/>
                    <a:pt x="3305" y="271"/>
                  </a:cubicBezTo>
                  <a:cubicBezTo>
                    <a:pt x="2979" y="83"/>
                    <a:pt x="2728" y="1"/>
                    <a:pt x="25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8" name="Google Shape;9248;p22"/>
            <p:cNvSpPr/>
            <p:nvPr/>
          </p:nvSpPr>
          <p:spPr>
            <a:xfrm>
              <a:off x="8243810" y="4803765"/>
              <a:ext cx="336594" cy="216725"/>
            </a:xfrm>
            <a:custGeom>
              <a:rect b="b" l="l" r="r" t="t"/>
              <a:pathLst>
                <a:path extrusionOk="0" h="4194" w="6487">
                  <a:moveTo>
                    <a:pt x="5687" y="1"/>
                  </a:moveTo>
                  <a:cubicBezTo>
                    <a:pt x="5587" y="1"/>
                    <a:pt x="5473" y="18"/>
                    <a:pt x="5342" y="56"/>
                  </a:cubicBezTo>
                  <a:cubicBezTo>
                    <a:pt x="3841" y="503"/>
                    <a:pt x="2341" y="902"/>
                    <a:pt x="857" y="1349"/>
                  </a:cubicBezTo>
                  <a:cubicBezTo>
                    <a:pt x="602" y="1413"/>
                    <a:pt x="394" y="1573"/>
                    <a:pt x="282" y="1796"/>
                  </a:cubicBezTo>
                  <a:cubicBezTo>
                    <a:pt x="1" y="2516"/>
                    <a:pt x="1163" y="3713"/>
                    <a:pt x="1945" y="3713"/>
                  </a:cubicBezTo>
                  <a:cubicBezTo>
                    <a:pt x="1960" y="3713"/>
                    <a:pt x="1975" y="3712"/>
                    <a:pt x="1990" y="3711"/>
                  </a:cubicBezTo>
                  <a:cubicBezTo>
                    <a:pt x="2090" y="3705"/>
                    <a:pt x="2191" y="3702"/>
                    <a:pt x="2292" y="3702"/>
                  </a:cubicBezTo>
                  <a:cubicBezTo>
                    <a:pt x="2929" y="3702"/>
                    <a:pt x="3572" y="3820"/>
                    <a:pt x="4192" y="3903"/>
                  </a:cubicBezTo>
                  <a:cubicBezTo>
                    <a:pt x="4560" y="3982"/>
                    <a:pt x="4911" y="4078"/>
                    <a:pt x="5246" y="4190"/>
                  </a:cubicBezTo>
                  <a:cubicBezTo>
                    <a:pt x="5295" y="4193"/>
                    <a:pt x="5343" y="4194"/>
                    <a:pt x="5389" y="4194"/>
                  </a:cubicBezTo>
                  <a:cubicBezTo>
                    <a:pt x="6177" y="4194"/>
                    <a:pt x="6486" y="3806"/>
                    <a:pt x="6411" y="2977"/>
                  </a:cubicBezTo>
                  <a:cubicBezTo>
                    <a:pt x="6331" y="2291"/>
                    <a:pt x="6379" y="1589"/>
                    <a:pt x="6331" y="902"/>
                  </a:cubicBezTo>
                  <a:cubicBezTo>
                    <a:pt x="6305" y="413"/>
                    <a:pt x="6169" y="1"/>
                    <a:pt x="5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9" name="Google Shape;9249;p22"/>
            <p:cNvSpPr/>
            <p:nvPr/>
          </p:nvSpPr>
          <p:spPr>
            <a:xfrm>
              <a:off x="7352541" y="4591489"/>
              <a:ext cx="298146" cy="261217"/>
            </a:xfrm>
            <a:custGeom>
              <a:rect b="b" l="l" r="r" t="t"/>
              <a:pathLst>
                <a:path extrusionOk="0" h="5055" w="5746">
                  <a:moveTo>
                    <a:pt x="4236" y="1"/>
                  </a:moveTo>
                  <a:cubicBezTo>
                    <a:pt x="4026" y="1"/>
                    <a:pt x="3143" y="501"/>
                    <a:pt x="2633" y="749"/>
                  </a:cubicBezTo>
                  <a:cubicBezTo>
                    <a:pt x="2474" y="797"/>
                    <a:pt x="2314" y="877"/>
                    <a:pt x="2186" y="973"/>
                  </a:cubicBezTo>
                  <a:cubicBezTo>
                    <a:pt x="1341" y="1803"/>
                    <a:pt x="0" y="2281"/>
                    <a:pt x="16" y="3750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38" y="5024"/>
                    <a:pt x="687" y="5055"/>
                    <a:pt x="856" y="5055"/>
                  </a:cubicBezTo>
                  <a:cubicBezTo>
                    <a:pt x="1104" y="5055"/>
                    <a:pt x="1394" y="4990"/>
                    <a:pt x="1612" y="4915"/>
                  </a:cubicBezTo>
                  <a:cubicBezTo>
                    <a:pt x="2617" y="4579"/>
                    <a:pt x="3591" y="4180"/>
                    <a:pt x="4548" y="3718"/>
                  </a:cubicBezTo>
                  <a:cubicBezTo>
                    <a:pt x="4979" y="3526"/>
                    <a:pt x="5299" y="3111"/>
                    <a:pt x="5745" y="2728"/>
                  </a:cubicBezTo>
                  <a:cubicBezTo>
                    <a:pt x="5203" y="1659"/>
                    <a:pt x="4836" y="765"/>
                    <a:pt x="4277" y="15"/>
                  </a:cubicBezTo>
                  <a:cubicBezTo>
                    <a:pt x="4270" y="5"/>
                    <a:pt x="4256" y="1"/>
                    <a:pt x="42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0" name="Google Shape;9250;p22"/>
            <p:cNvSpPr/>
            <p:nvPr/>
          </p:nvSpPr>
          <p:spPr>
            <a:xfrm>
              <a:off x="7386891" y="2870805"/>
              <a:ext cx="366897" cy="234346"/>
            </a:xfrm>
            <a:custGeom>
              <a:rect b="b" l="l" r="r" t="t"/>
              <a:pathLst>
                <a:path extrusionOk="0" h="4535" w="7071">
                  <a:moveTo>
                    <a:pt x="679" y="0"/>
                  </a:moveTo>
                  <a:cubicBezTo>
                    <a:pt x="553" y="0"/>
                    <a:pt x="426" y="5"/>
                    <a:pt x="302" y="5"/>
                  </a:cubicBezTo>
                  <a:cubicBezTo>
                    <a:pt x="254" y="5"/>
                    <a:pt x="207" y="4"/>
                    <a:pt x="160" y="2"/>
                  </a:cubicBezTo>
                  <a:lnTo>
                    <a:pt x="160" y="2"/>
                  </a:lnTo>
                  <a:cubicBezTo>
                    <a:pt x="160" y="417"/>
                    <a:pt x="0" y="928"/>
                    <a:pt x="192" y="1247"/>
                  </a:cubicBezTo>
                  <a:cubicBezTo>
                    <a:pt x="527" y="1838"/>
                    <a:pt x="1181" y="2237"/>
                    <a:pt x="1532" y="2843"/>
                  </a:cubicBezTo>
                  <a:cubicBezTo>
                    <a:pt x="2218" y="4056"/>
                    <a:pt x="3463" y="4120"/>
                    <a:pt x="4533" y="4535"/>
                  </a:cubicBezTo>
                  <a:cubicBezTo>
                    <a:pt x="4995" y="4375"/>
                    <a:pt x="5458" y="4232"/>
                    <a:pt x="5937" y="4136"/>
                  </a:cubicBezTo>
                  <a:cubicBezTo>
                    <a:pt x="7070" y="3944"/>
                    <a:pt x="6703" y="3083"/>
                    <a:pt x="6559" y="2508"/>
                  </a:cubicBezTo>
                  <a:cubicBezTo>
                    <a:pt x="6480" y="2221"/>
                    <a:pt x="5809" y="1949"/>
                    <a:pt x="5410" y="1949"/>
                  </a:cubicBezTo>
                  <a:cubicBezTo>
                    <a:pt x="4724" y="1949"/>
                    <a:pt x="4165" y="1918"/>
                    <a:pt x="3798" y="1247"/>
                  </a:cubicBezTo>
                  <a:cubicBezTo>
                    <a:pt x="3703" y="1120"/>
                    <a:pt x="3575" y="1024"/>
                    <a:pt x="3431" y="976"/>
                  </a:cubicBezTo>
                  <a:cubicBezTo>
                    <a:pt x="2713" y="657"/>
                    <a:pt x="2011" y="322"/>
                    <a:pt x="1277" y="82"/>
                  </a:cubicBezTo>
                  <a:cubicBezTo>
                    <a:pt x="1087" y="13"/>
                    <a:pt x="884" y="0"/>
                    <a:pt x="6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22"/>
            <p:cNvSpPr/>
            <p:nvPr/>
          </p:nvSpPr>
          <p:spPr>
            <a:xfrm>
              <a:off x="8742863" y="4217785"/>
              <a:ext cx="271683" cy="285039"/>
            </a:xfrm>
            <a:custGeom>
              <a:rect b="b" l="l" r="r" t="t"/>
              <a:pathLst>
                <a:path extrusionOk="0" h="5516" w="5236">
                  <a:moveTo>
                    <a:pt x="4325" y="0"/>
                  </a:moveTo>
                  <a:cubicBezTo>
                    <a:pt x="3981" y="0"/>
                    <a:pt x="3640" y="14"/>
                    <a:pt x="3304" y="34"/>
                  </a:cubicBezTo>
                  <a:cubicBezTo>
                    <a:pt x="2394" y="113"/>
                    <a:pt x="1628" y="433"/>
                    <a:pt x="1277" y="1374"/>
                  </a:cubicBezTo>
                  <a:cubicBezTo>
                    <a:pt x="1102" y="1853"/>
                    <a:pt x="942" y="2411"/>
                    <a:pt x="591" y="2747"/>
                  </a:cubicBezTo>
                  <a:cubicBezTo>
                    <a:pt x="1" y="3337"/>
                    <a:pt x="1" y="3800"/>
                    <a:pt x="591" y="4327"/>
                  </a:cubicBezTo>
                  <a:cubicBezTo>
                    <a:pt x="783" y="4502"/>
                    <a:pt x="878" y="4821"/>
                    <a:pt x="1086" y="4949"/>
                  </a:cubicBezTo>
                  <a:cubicBezTo>
                    <a:pt x="1461" y="5172"/>
                    <a:pt x="1934" y="5515"/>
                    <a:pt x="2282" y="5515"/>
                  </a:cubicBezTo>
                  <a:cubicBezTo>
                    <a:pt x="2333" y="5515"/>
                    <a:pt x="2381" y="5508"/>
                    <a:pt x="2426" y="5492"/>
                  </a:cubicBezTo>
                  <a:cubicBezTo>
                    <a:pt x="2777" y="5364"/>
                    <a:pt x="2953" y="4678"/>
                    <a:pt x="3145" y="4231"/>
                  </a:cubicBezTo>
                  <a:cubicBezTo>
                    <a:pt x="3224" y="4071"/>
                    <a:pt x="3129" y="3848"/>
                    <a:pt x="3129" y="3672"/>
                  </a:cubicBezTo>
                  <a:cubicBezTo>
                    <a:pt x="4214" y="3257"/>
                    <a:pt x="5235" y="1183"/>
                    <a:pt x="4964" y="18"/>
                  </a:cubicBezTo>
                  <a:cubicBezTo>
                    <a:pt x="4751" y="5"/>
                    <a:pt x="4537" y="0"/>
                    <a:pt x="43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22"/>
            <p:cNvSpPr/>
            <p:nvPr/>
          </p:nvSpPr>
          <p:spPr>
            <a:xfrm>
              <a:off x="7937986" y="2908941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15" y="1"/>
                  </a:moveTo>
                  <a:cubicBezTo>
                    <a:pt x="1994" y="1"/>
                    <a:pt x="806" y="556"/>
                    <a:pt x="335" y="1344"/>
                  </a:cubicBezTo>
                  <a:cubicBezTo>
                    <a:pt x="208" y="1631"/>
                    <a:pt x="96" y="1918"/>
                    <a:pt x="0" y="2206"/>
                  </a:cubicBezTo>
                  <a:cubicBezTo>
                    <a:pt x="224" y="2541"/>
                    <a:pt x="399" y="3020"/>
                    <a:pt x="734" y="3275"/>
                  </a:cubicBezTo>
                  <a:cubicBezTo>
                    <a:pt x="1548" y="3850"/>
                    <a:pt x="2378" y="4376"/>
                    <a:pt x="3240" y="4855"/>
                  </a:cubicBezTo>
                  <a:cubicBezTo>
                    <a:pt x="3495" y="4999"/>
                    <a:pt x="3846" y="4999"/>
                    <a:pt x="4150" y="5062"/>
                  </a:cubicBezTo>
                  <a:cubicBezTo>
                    <a:pt x="4213" y="4695"/>
                    <a:pt x="4389" y="4280"/>
                    <a:pt x="4293" y="3977"/>
                  </a:cubicBezTo>
                  <a:cubicBezTo>
                    <a:pt x="4054" y="3243"/>
                    <a:pt x="4070" y="2653"/>
                    <a:pt x="4517" y="1998"/>
                  </a:cubicBezTo>
                  <a:cubicBezTo>
                    <a:pt x="5027" y="1248"/>
                    <a:pt x="4644" y="418"/>
                    <a:pt x="3751" y="115"/>
                  </a:cubicBezTo>
                  <a:cubicBezTo>
                    <a:pt x="3526" y="37"/>
                    <a:pt x="3276" y="1"/>
                    <a:pt x="30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3" name="Google Shape;9253;p22"/>
            <p:cNvSpPr/>
            <p:nvPr/>
          </p:nvSpPr>
          <p:spPr>
            <a:xfrm>
              <a:off x="8567328" y="3384391"/>
              <a:ext cx="178908" cy="350460"/>
            </a:xfrm>
            <a:custGeom>
              <a:rect b="b" l="l" r="r" t="t"/>
              <a:pathLst>
                <a:path extrusionOk="0" h="6782" w="3448">
                  <a:moveTo>
                    <a:pt x="1568" y="0"/>
                  </a:moveTo>
                  <a:cubicBezTo>
                    <a:pt x="1157" y="0"/>
                    <a:pt x="793" y="183"/>
                    <a:pt x="575" y="729"/>
                  </a:cubicBezTo>
                  <a:cubicBezTo>
                    <a:pt x="256" y="1511"/>
                    <a:pt x="128" y="2373"/>
                    <a:pt x="16" y="2804"/>
                  </a:cubicBezTo>
                  <a:cubicBezTo>
                    <a:pt x="16" y="4112"/>
                    <a:pt x="0" y="5006"/>
                    <a:pt x="16" y="5900"/>
                  </a:cubicBezTo>
                  <a:cubicBezTo>
                    <a:pt x="16" y="6375"/>
                    <a:pt x="448" y="6782"/>
                    <a:pt x="865" y="6782"/>
                  </a:cubicBezTo>
                  <a:cubicBezTo>
                    <a:pt x="980" y="6782"/>
                    <a:pt x="1094" y="6751"/>
                    <a:pt x="1197" y="6682"/>
                  </a:cubicBezTo>
                  <a:cubicBezTo>
                    <a:pt x="1548" y="6442"/>
                    <a:pt x="1804" y="6091"/>
                    <a:pt x="1963" y="5692"/>
                  </a:cubicBezTo>
                  <a:cubicBezTo>
                    <a:pt x="2410" y="4511"/>
                    <a:pt x="2761" y="3298"/>
                    <a:pt x="3192" y="2101"/>
                  </a:cubicBezTo>
                  <a:cubicBezTo>
                    <a:pt x="3447" y="1351"/>
                    <a:pt x="3224" y="522"/>
                    <a:pt x="2538" y="234"/>
                  </a:cubicBezTo>
                  <a:cubicBezTo>
                    <a:pt x="2215" y="104"/>
                    <a:pt x="1878" y="0"/>
                    <a:pt x="1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4" name="Google Shape;9254;p22"/>
            <p:cNvSpPr/>
            <p:nvPr/>
          </p:nvSpPr>
          <p:spPr>
            <a:xfrm>
              <a:off x="7591015" y="4345677"/>
              <a:ext cx="302297" cy="330617"/>
            </a:xfrm>
            <a:custGeom>
              <a:rect b="b" l="l" r="r" t="t"/>
              <a:pathLst>
                <a:path extrusionOk="0" h="6398" w="5826">
                  <a:moveTo>
                    <a:pt x="240" y="0"/>
                  </a:moveTo>
                  <a:lnTo>
                    <a:pt x="0" y="224"/>
                  </a:lnTo>
                  <a:cubicBezTo>
                    <a:pt x="511" y="1421"/>
                    <a:pt x="974" y="2650"/>
                    <a:pt x="1564" y="3815"/>
                  </a:cubicBezTo>
                  <a:cubicBezTo>
                    <a:pt x="1899" y="4469"/>
                    <a:pt x="2586" y="4964"/>
                    <a:pt x="2857" y="5634"/>
                  </a:cubicBezTo>
                  <a:cubicBezTo>
                    <a:pt x="3105" y="6239"/>
                    <a:pt x="3500" y="6398"/>
                    <a:pt x="3912" y="6398"/>
                  </a:cubicBezTo>
                  <a:cubicBezTo>
                    <a:pt x="4109" y="6398"/>
                    <a:pt x="4310" y="6361"/>
                    <a:pt x="4501" y="6320"/>
                  </a:cubicBezTo>
                  <a:cubicBezTo>
                    <a:pt x="4980" y="6224"/>
                    <a:pt x="5714" y="5857"/>
                    <a:pt x="5762" y="5506"/>
                  </a:cubicBezTo>
                  <a:cubicBezTo>
                    <a:pt x="5825" y="4916"/>
                    <a:pt x="5618" y="4325"/>
                    <a:pt x="5219" y="3894"/>
                  </a:cubicBezTo>
                  <a:cubicBezTo>
                    <a:pt x="3910" y="2681"/>
                    <a:pt x="2506" y="1580"/>
                    <a:pt x="1117" y="463"/>
                  </a:cubicBezTo>
                  <a:cubicBezTo>
                    <a:pt x="846" y="272"/>
                    <a:pt x="559" y="128"/>
                    <a:pt x="2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5" name="Google Shape;9255;p22"/>
            <p:cNvSpPr/>
            <p:nvPr/>
          </p:nvSpPr>
          <p:spPr>
            <a:xfrm>
              <a:off x="8682414" y="4839058"/>
              <a:ext cx="300636" cy="237808"/>
            </a:xfrm>
            <a:custGeom>
              <a:rect b="b" l="l" r="r" t="t"/>
              <a:pathLst>
                <a:path extrusionOk="0" h="4602" w="5794">
                  <a:moveTo>
                    <a:pt x="1639" y="0"/>
                  </a:moveTo>
                  <a:cubicBezTo>
                    <a:pt x="1459" y="0"/>
                    <a:pt x="1309" y="33"/>
                    <a:pt x="1229" y="108"/>
                  </a:cubicBezTo>
                  <a:cubicBezTo>
                    <a:pt x="687" y="618"/>
                    <a:pt x="431" y="1448"/>
                    <a:pt x="1" y="2262"/>
                  </a:cubicBezTo>
                  <a:cubicBezTo>
                    <a:pt x="192" y="2422"/>
                    <a:pt x="974" y="2661"/>
                    <a:pt x="1213" y="2773"/>
                  </a:cubicBezTo>
                  <a:cubicBezTo>
                    <a:pt x="2426" y="3395"/>
                    <a:pt x="3033" y="4034"/>
                    <a:pt x="4294" y="4544"/>
                  </a:cubicBezTo>
                  <a:cubicBezTo>
                    <a:pt x="4391" y="4584"/>
                    <a:pt x="4515" y="4602"/>
                    <a:pt x="4647" y="4602"/>
                  </a:cubicBezTo>
                  <a:cubicBezTo>
                    <a:pt x="4990" y="4602"/>
                    <a:pt x="5393" y="4482"/>
                    <a:pt x="5554" y="4321"/>
                  </a:cubicBezTo>
                  <a:cubicBezTo>
                    <a:pt x="5762" y="4081"/>
                    <a:pt x="5794" y="3331"/>
                    <a:pt x="5602" y="3092"/>
                  </a:cubicBezTo>
                  <a:cubicBezTo>
                    <a:pt x="4772" y="2103"/>
                    <a:pt x="3847" y="1193"/>
                    <a:pt x="2857" y="379"/>
                  </a:cubicBezTo>
                  <a:cubicBezTo>
                    <a:pt x="2583" y="159"/>
                    <a:pt x="2036" y="0"/>
                    <a:pt x="1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22"/>
            <p:cNvSpPr/>
            <p:nvPr/>
          </p:nvSpPr>
          <p:spPr>
            <a:xfrm>
              <a:off x="8853850" y="3918749"/>
              <a:ext cx="288183" cy="229075"/>
            </a:xfrm>
            <a:custGeom>
              <a:rect b="b" l="l" r="r" t="t"/>
              <a:pathLst>
                <a:path extrusionOk="0" h="4433" w="5554">
                  <a:moveTo>
                    <a:pt x="3525" y="0"/>
                  </a:moveTo>
                  <a:cubicBezTo>
                    <a:pt x="3297" y="0"/>
                    <a:pt x="3117" y="34"/>
                    <a:pt x="3064" y="107"/>
                  </a:cubicBezTo>
                  <a:cubicBezTo>
                    <a:pt x="2490" y="953"/>
                    <a:pt x="1596" y="714"/>
                    <a:pt x="910" y="1065"/>
                  </a:cubicBezTo>
                  <a:cubicBezTo>
                    <a:pt x="575" y="1256"/>
                    <a:pt x="32" y="1528"/>
                    <a:pt x="16" y="1783"/>
                  </a:cubicBezTo>
                  <a:cubicBezTo>
                    <a:pt x="0" y="2150"/>
                    <a:pt x="287" y="2645"/>
                    <a:pt x="591" y="2916"/>
                  </a:cubicBezTo>
                  <a:cubicBezTo>
                    <a:pt x="1149" y="3379"/>
                    <a:pt x="1740" y="3810"/>
                    <a:pt x="2362" y="4177"/>
                  </a:cubicBezTo>
                  <a:cubicBezTo>
                    <a:pt x="2522" y="4288"/>
                    <a:pt x="2729" y="4304"/>
                    <a:pt x="3144" y="4432"/>
                  </a:cubicBezTo>
                  <a:cubicBezTo>
                    <a:pt x="3511" y="4177"/>
                    <a:pt x="3862" y="3905"/>
                    <a:pt x="4181" y="3586"/>
                  </a:cubicBezTo>
                  <a:cubicBezTo>
                    <a:pt x="4469" y="3267"/>
                    <a:pt x="4612" y="2804"/>
                    <a:pt x="4900" y="2469"/>
                  </a:cubicBezTo>
                  <a:cubicBezTo>
                    <a:pt x="5554" y="1735"/>
                    <a:pt x="5155" y="889"/>
                    <a:pt x="4804" y="378"/>
                  </a:cubicBezTo>
                  <a:cubicBezTo>
                    <a:pt x="4654" y="142"/>
                    <a:pt x="3991" y="0"/>
                    <a:pt x="35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22"/>
            <p:cNvSpPr/>
            <p:nvPr/>
          </p:nvSpPr>
          <p:spPr>
            <a:xfrm>
              <a:off x="7318555" y="183564"/>
              <a:ext cx="213725" cy="336973"/>
            </a:xfrm>
            <a:custGeom>
              <a:rect b="b" l="l" r="r" t="t"/>
              <a:pathLst>
                <a:path extrusionOk="0" h="6521" w="4119">
                  <a:moveTo>
                    <a:pt x="3863" y="0"/>
                  </a:moveTo>
                  <a:cubicBezTo>
                    <a:pt x="3576" y="192"/>
                    <a:pt x="3193" y="319"/>
                    <a:pt x="3001" y="591"/>
                  </a:cubicBezTo>
                  <a:cubicBezTo>
                    <a:pt x="2379" y="1437"/>
                    <a:pt x="1804" y="2330"/>
                    <a:pt x="1309" y="3272"/>
                  </a:cubicBezTo>
                  <a:cubicBezTo>
                    <a:pt x="815" y="4261"/>
                    <a:pt x="448" y="5315"/>
                    <a:pt x="1" y="6432"/>
                  </a:cubicBezTo>
                  <a:cubicBezTo>
                    <a:pt x="231" y="6491"/>
                    <a:pt x="427" y="6520"/>
                    <a:pt x="594" y="6520"/>
                  </a:cubicBezTo>
                  <a:cubicBezTo>
                    <a:pt x="1096" y="6520"/>
                    <a:pt x="1333" y="6257"/>
                    <a:pt x="1453" y="5777"/>
                  </a:cubicBezTo>
                  <a:cubicBezTo>
                    <a:pt x="1533" y="5490"/>
                    <a:pt x="1660" y="5219"/>
                    <a:pt x="1804" y="4964"/>
                  </a:cubicBezTo>
                  <a:cubicBezTo>
                    <a:pt x="2538" y="3655"/>
                    <a:pt x="3304" y="2394"/>
                    <a:pt x="3975" y="1069"/>
                  </a:cubicBezTo>
                  <a:cubicBezTo>
                    <a:pt x="4118" y="798"/>
                    <a:pt x="3911" y="367"/>
                    <a:pt x="38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8" name="Google Shape;9258;p22"/>
            <p:cNvSpPr/>
            <p:nvPr/>
          </p:nvSpPr>
          <p:spPr>
            <a:xfrm>
              <a:off x="7724314" y="-6957"/>
              <a:ext cx="188040" cy="132650"/>
            </a:xfrm>
            <a:custGeom>
              <a:rect b="b" l="l" r="r" t="t"/>
              <a:pathLst>
                <a:path extrusionOk="0" h="2567" w="3624">
                  <a:moveTo>
                    <a:pt x="1592" y="0"/>
                  </a:moveTo>
                  <a:cubicBezTo>
                    <a:pt x="1456" y="0"/>
                    <a:pt x="1324" y="15"/>
                    <a:pt x="1198" y="48"/>
                  </a:cubicBezTo>
                  <a:cubicBezTo>
                    <a:pt x="719" y="192"/>
                    <a:pt x="480" y="1229"/>
                    <a:pt x="1" y="2107"/>
                  </a:cubicBezTo>
                  <a:cubicBezTo>
                    <a:pt x="414" y="2292"/>
                    <a:pt x="763" y="2567"/>
                    <a:pt x="993" y="2567"/>
                  </a:cubicBezTo>
                  <a:cubicBezTo>
                    <a:pt x="1020" y="2567"/>
                    <a:pt x="1046" y="2563"/>
                    <a:pt x="1070" y="2554"/>
                  </a:cubicBezTo>
                  <a:cubicBezTo>
                    <a:pt x="1868" y="2251"/>
                    <a:pt x="2634" y="1868"/>
                    <a:pt x="3368" y="1405"/>
                  </a:cubicBezTo>
                  <a:cubicBezTo>
                    <a:pt x="3576" y="1261"/>
                    <a:pt x="3544" y="783"/>
                    <a:pt x="3623" y="447"/>
                  </a:cubicBezTo>
                  <a:cubicBezTo>
                    <a:pt x="2953" y="316"/>
                    <a:pt x="2228" y="0"/>
                    <a:pt x="159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9" name="Google Shape;9259;p22"/>
            <p:cNvSpPr/>
            <p:nvPr/>
          </p:nvSpPr>
          <p:spPr>
            <a:xfrm>
              <a:off x="8892765" y="3278046"/>
              <a:ext cx="195460" cy="161123"/>
            </a:xfrm>
            <a:custGeom>
              <a:rect b="b" l="l" r="r" t="t"/>
              <a:pathLst>
                <a:path extrusionOk="0" h="3118" w="3767">
                  <a:moveTo>
                    <a:pt x="2417" y="1"/>
                  </a:moveTo>
                  <a:cubicBezTo>
                    <a:pt x="2402" y="1"/>
                    <a:pt x="2389" y="4"/>
                    <a:pt x="2378" y="10"/>
                  </a:cubicBezTo>
                  <a:cubicBezTo>
                    <a:pt x="1988" y="270"/>
                    <a:pt x="1598" y="422"/>
                    <a:pt x="1190" y="422"/>
                  </a:cubicBezTo>
                  <a:cubicBezTo>
                    <a:pt x="847" y="422"/>
                    <a:pt x="491" y="315"/>
                    <a:pt x="112" y="74"/>
                  </a:cubicBezTo>
                  <a:cubicBezTo>
                    <a:pt x="80" y="186"/>
                    <a:pt x="32" y="297"/>
                    <a:pt x="0" y="393"/>
                  </a:cubicBezTo>
                  <a:cubicBezTo>
                    <a:pt x="319" y="872"/>
                    <a:pt x="686" y="1319"/>
                    <a:pt x="1069" y="1734"/>
                  </a:cubicBezTo>
                  <a:cubicBezTo>
                    <a:pt x="1579" y="2228"/>
                    <a:pt x="2385" y="3118"/>
                    <a:pt x="2705" y="3118"/>
                  </a:cubicBezTo>
                  <a:cubicBezTo>
                    <a:pt x="2726" y="3118"/>
                    <a:pt x="2745" y="3114"/>
                    <a:pt x="2761" y="3106"/>
                  </a:cubicBezTo>
                  <a:cubicBezTo>
                    <a:pt x="3767" y="2595"/>
                    <a:pt x="3080" y="1526"/>
                    <a:pt x="3112" y="680"/>
                  </a:cubicBezTo>
                  <a:cubicBezTo>
                    <a:pt x="3128" y="585"/>
                    <a:pt x="3128" y="441"/>
                    <a:pt x="3064" y="393"/>
                  </a:cubicBezTo>
                  <a:cubicBezTo>
                    <a:pt x="2863" y="249"/>
                    <a:pt x="2557" y="1"/>
                    <a:pt x="24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0" name="Google Shape;9260;p22"/>
            <p:cNvSpPr/>
            <p:nvPr/>
          </p:nvSpPr>
          <p:spPr>
            <a:xfrm>
              <a:off x="7571143" y="4027367"/>
              <a:ext cx="145804" cy="154663"/>
            </a:xfrm>
            <a:custGeom>
              <a:rect b="b" l="l" r="r" t="t"/>
              <a:pathLst>
                <a:path extrusionOk="0" h="2993" w="2810">
                  <a:moveTo>
                    <a:pt x="2075" y="0"/>
                  </a:moveTo>
                  <a:cubicBezTo>
                    <a:pt x="1469" y="0"/>
                    <a:pt x="894" y="255"/>
                    <a:pt x="479" y="702"/>
                  </a:cubicBezTo>
                  <a:cubicBezTo>
                    <a:pt x="0" y="1213"/>
                    <a:pt x="479" y="1724"/>
                    <a:pt x="958" y="2107"/>
                  </a:cubicBezTo>
                  <a:cubicBezTo>
                    <a:pt x="1181" y="2298"/>
                    <a:pt x="1373" y="2522"/>
                    <a:pt x="1612" y="2713"/>
                  </a:cubicBezTo>
                  <a:cubicBezTo>
                    <a:pt x="1864" y="2899"/>
                    <a:pt x="2069" y="2993"/>
                    <a:pt x="2232" y="2993"/>
                  </a:cubicBezTo>
                  <a:cubicBezTo>
                    <a:pt x="2501" y="2993"/>
                    <a:pt x="2654" y="2736"/>
                    <a:pt x="2713" y="2218"/>
                  </a:cubicBezTo>
                  <a:cubicBezTo>
                    <a:pt x="2729" y="1979"/>
                    <a:pt x="2713" y="1740"/>
                    <a:pt x="2713" y="1516"/>
                  </a:cubicBezTo>
                  <a:lnTo>
                    <a:pt x="2729" y="1516"/>
                  </a:lnTo>
                  <a:cubicBezTo>
                    <a:pt x="2729" y="1452"/>
                    <a:pt x="2729" y="1388"/>
                    <a:pt x="2729" y="1325"/>
                  </a:cubicBezTo>
                  <a:cubicBezTo>
                    <a:pt x="2809" y="718"/>
                    <a:pt x="2777" y="16"/>
                    <a:pt x="20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1" name="Google Shape;9261;p22"/>
            <p:cNvSpPr/>
            <p:nvPr/>
          </p:nvSpPr>
          <p:spPr>
            <a:xfrm>
              <a:off x="8452190" y="3306570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97" y="1"/>
                  </a:moveTo>
                  <a:cubicBezTo>
                    <a:pt x="97" y="815"/>
                    <a:pt x="1" y="1565"/>
                    <a:pt x="145" y="2235"/>
                  </a:cubicBezTo>
                  <a:cubicBezTo>
                    <a:pt x="224" y="2554"/>
                    <a:pt x="815" y="2889"/>
                    <a:pt x="1182" y="2921"/>
                  </a:cubicBezTo>
                  <a:cubicBezTo>
                    <a:pt x="1187" y="2922"/>
                    <a:pt x="1193" y="2922"/>
                    <a:pt x="1198" y="2922"/>
                  </a:cubicBezTo>
                  <a:cubicBezTo>
                    <a:pt x="1472" y="2922"/>
                    <a:pt x="1934" y="2532"/>
                    <a:pt x="2044" y="2235"/>
                  </a:cubicBezTo>
                  <a:cubicBezTo>
                    <a:pt x="2475" y="1054"/>
                    <a:pt x="1900" y="400"/>
                    <a:pt x="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2" name="Google Shape;9262;p22"/>
            <p:cNvSpPr/>
            <p:nvPr/>
          </p:nvSpPr>
          <p:spPr>
            <a:xfrm>
              <a:off x="7812938" y="3951200"/>
              <a:ext cx="203762" cy="135647"/>
            </a:xfrm>
            <a:custGeom>
              <a:rect b="b" l="l" r="r" t="t"/>
              <a:pathLst>
                <a:path extrusionOk="0" h="2625" w="3927">
                  <a:moveTo>
                    <a:pt x="3529" y="1"/>
                  </a:moveTo>
                  <a:cubicBezTo>
                    <a:pt x="2711" y="1"/>
                    <a:pt x="2178" y="498"/>
                    <a:pt x="1596" y="900"/>
                  </a:cubicBezTo>
                  <a:cubicBezTo>
                    <a:pt x="1277" y="1123"/>
                    <a:pt x="878" y="1251"/>
                    <a:pt x="543" y="1442"/>
                  </a:cubicBezTo>
                  <a:cubicBezTo>
                    <a:pt x="336" y="1602"/>
                    <a:pt x="160" y="1761"/>
                    <a:pt x="0" y="1953"/>
                  </a:cubicBezTo>
                  <a:cubicBezTo>
                    <a:pt x="216" y="2184"/>
                    <a:pt x="462" y="2625"/>
                    <a:pt x="651" y="2625"/>
                  </a:cubicBezTo>
                  <a:cubicBezTo>
                    <a:pt x="658" y="2625"/>
                    <a:pt x="664" y="2624"/>
                    <a:pt x="671" y="2623"/>
                  </a:cubicBezTo>
                  <a:cubicBezTo>
                    <a:pt x="2171" y="2384"/>
                    <a:pt x="3144" y="1426"/>
                    <a:pt x="3926" y="38"/>
                  </a:cubicBezTo>
                  <a:cubicBezTo>
                    <a:pt x="3787" y="12"/>
                    <a:pt x="3655" y="1"/>
                    <a:pt x="35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3" name="Google Shape;9263;p22"/>
            <p:cNvSpPr/>
            <p:nvPr/>
          </p:nvSpPr>
          <p:spPr>
            <a:xfrm>
              <a:off x="7466797" y="4941062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27" y="1"/>
                  </a:moveTo>
                  <a:cubicBezTo>
                    <a:pt x="352" y="352"/>
                    <a:pt x="96" y="687"/>
                    <a:pt x="16" y="1054"/>
                  </a:cubicBezTo>
                  <a:cubicBezTo>
                    <a:pt x="0" y="1341"/>
                    <a:pt x="96" y="1629"/>
                    <a:pt x="320" y="1836"/>
                  </a:cubicBezTo>
                  <a:cubicBezTo>
                    <a:pt x="703" y="2139"/>
                    <a:pt x="1165" y="2475"/>
                    <a:pt x="1612" y="2506"/>
                  </a:cubicBezTo>
                  <a:cubicBezTo>
                    <a:pt x="1628" y="2508"/>
                    <a:pt x="1644" y="2509"/>
                    <a:pt x="1660" y="2509"/>
                  </a:cubicBezTo>
                  <a:cubicBezTo>
                    <a:pt x="2002" y="2509"/>
                    <a:pt x="2408" y="2190"/>
                    <a:pt x="2698" y="1916"/>
                  </a:cubicBezTo>
                  <a:cubicBezTo>
                    <a:pt x="2825" y="1788"/>
                    <a:pt x="2793" y="1230"/>
                    <a:pt x="2666" y="1150"/>
                  </a:cubicBezTo>
                  <a:cubicBezTo>
                    <a:pt x="2091" y="847"/>
                    <a:pt x="1485" y="575"/>
                    <a:pt x="878" y="336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4" name="Google Shape;9264;p22"/>
            <p:cNvSpPr/>
            <p:nvPr/>
          </p:nvSpPr>
          <p:spPr>
            <a:xfrm>
              <a:off x="9007851" y="4295347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421" y="1"/>
                  </a:moveTo>
                  <a:cubicBezTo>
                    <a:pt x="958" y="480"/>
                    <a:pt x="400" y="894"/>
                    <a:pt x="96" y="1453"/>
                  </a:cubicBezTo>
                  <a:cubicBezTo>
                    <a:pt x="1" y="1629"/>
                    <a:pt x="527" y="2347"/>
                    <a:pt x="894" y="2506"/>
                  </a:cubicBezTo>
                  <a:cubicBezTo>
                    <a:pt x="952" y="2530"/>
                    <a:pt x="1012" y="2541"/>
                    <a:pt x="1074" y="2541"/>
                  </a:cubicBezTo>
                  <a:cubicBezTo>
                    <a:pt x="1553" y="2541"/>
                    <a:pt x="2107" y="1866"/>
                    <a:pt x="2235" y="1230"/>
                  </a:cubicBezTo>
                  <a:lnTo>
                    <a:pt x="142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5" name="Google Shape;9265;p22"/>
            <p:cNvSpPr/>
            <p:nvPr/>
          </p:nvSpPr>
          <p:spPr>
            <a:xfrm>
              <a:off x="8798330" y="4069378"/>
              <a:ext cx="127591" cy="112238"/>
            </a:xfrm>
            <a:custGeom>
              <a:rect b="b" l="l" r="r" t="t"/>
              <a:pathLst>
                <a:path extrusionOk="0" h="2172" w="2459">
                  <a:moveTo>
                    <a:pt x="416" y="1"/>
                  </a:moveTo>
                  <a:lnTo>
                    <a:pt x="1" y="177"/>
                  </a:lnTo>
                  <a:cubicBezTo>
                    <a:pt x="33" y="847"/>
                    <a:pt x="81" y="1517"/>
                    <a:pt x="113" y="2171"/>
                  </a:cubicBezTo>
                  <a:lnTo>
                    <a:pt x="2395" y="1804"/>
                  </a:lnTo>
                  <a:lnTo>
                    <a:pt x="2459" y="1357"/>
                  </a:lnTo>
                  <a:lnTo>
                    <a:pt x="41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6" name="Google Shape;9266;p22"/>
            <p:cNvSpPr/>
            <p:nvPr/>
          </p:nvSpPr>
          <p:spPr>
            <a:xfrm>
              <a:off x="8001859" y="3489754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1"/>
                  </a:moveTo>
                  <a:cubicBezTo>
                    <a:pt x="276" y="1"/>
                    <a:pt x="154" y="5"/>
                    <a:pt x="30" y="15"/>
                  </a:cubicBezTo>
                  <a:cubicBezTo>
                    <a:pt x="1" y="1057"/>
                    <a:pt x="349" y="1951"/>
                    <a:pt x="753" y="1951"/>
                  </a:cubicBezTo>
                  <a:cubicBezTo>
                    <a:pt x="788" y="1951"/>
                    <a:pt x="824" y="1944"/>
                    <a:pt x="860" y="1930"/>
                  </a:cubicBezTo>
                  <a:cubicBezTo>
                    <a:pt x="1355" y="1754"/>
                    <a:pt x="1929" y="1323"/>
                    <a:pt x="2105" y="876"/>
                  </a:cubicBezTo>
                  <a:cubicBezTo>
                    <a:pt x="2292" y="387"/>
                    <a:pt x="1491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7" name="Google Shape;9267;p22"/>
            <p:cNvSpPr/>
            <p:nvPr/>
          </p:nvSpPr>
          <p:spPr>
            <a:xfrm>
              <a:off x="8436468" y="4202179"/>
              <a:ext cx="104398" cy="109809"/>
            </a:xfrm>
            <a:custGeom>
              <a:rect b="b" l="l" r="r" t="t"/>
              <a:pathLst>
                <a:path extrusionOk="0" h="2125" w="2012">
                  <a:moveTo>
                    <a:pt x="1469" y="0"/>
                  </a:moveTo>
                  <a:lnTo>
                    <a:pt x="1" y="1038"/>
                  </a:lnTo>
                  <a:cubicBezTo>
                    <a:pt x="451" y="1551"/>
                    <a:pt x="751" y="2124"/>
                    <a:pt x="943" y="2124"/>
                  </a:cubicBezTo>
                  <a:cubicBezTo>
                    <a:pt x="948" y="2124"/>
                    <a:pt x="953" y="2124"/>
                    <a:pt x="958" y="2123"/>
                  </a:cubicBezTo>
                  <a:cubicBezTo>
                    <a:pt x="1644" y="1995"/>
                    <a:pt x="2012" y="1437"/>
                    <a:pt x="1932" y="719"/>
                  </a:cubicBezTo>
                  <a:cubicBezTo>
                    <a:pt x="1900" y="463"/>
                    <a:pt x="1629" y="24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8" name="Google Shape;9268;p22"/>
            <p:cNvSpPr/>
            <p:nvPr/>
          </p:nvSpPr>
          <p:spPr>
            <a:xfrm>
              <a:off x="8262593" y="3704096"/>
              <a:ext cx="106058" cy="200447"/>
            </a:xfrm>
            <a:custGeom>
              <a:rect b="b" l="l" r="r" t="t"/>
              <a:pathLst>
                <a:path extrusionOk="0" h="3879" w="2044">
                  <a:moveTo>
                    <a:pt x="1899" y="0"/>
                  </a:moveTo>
                  <a:cubicBezTo>
                    <a:pt x="559" y="702"/>
                    <a:pt x="0" y="2107"/>
                    <a:pt x="399" y="3878"/>
                  </a:cubicBezTo>
                  <a:cubicBezTo>
                    <a:pt x="511" y="3814"/>
                    <a:pt x="623" y="3734"/>
                    <a:pt x="734" y="3639"/>
                  </a:cubicBezTo>
                  <a:cubicBezTo>
                    <a:pt x="1101" y="3192"/>
                    <a:pt x="2043" y="2857"/>
                    <a:pt x="1022" y="2123"/>
                  </a:cubicBezTo>
                  <a:cubicBezTo>
                    <a:pt x="942" y="2059"/>
                    <a:pt x="990" y="1740"/>
                    <a:pt x="1070" y="1580"/>
                  </a:cubicBezTo>
                  <a:cubicBezTo>
                    <a:pt x="1325" y="1037"/>
                    <a:pt x="1612" y="527"/>
                    <a:pt x="18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9" name="Google Shape;9269;p22"/>
            <p:cNvSpPr/>
            <p:nvPr/>
          </p:nvSpPr>
          <p:spPr>
            <a:xfrm>
              <a:off x="8320552" y="316107"/>
              <a:ext cx="433987" cy="662577"/>
            </a:xfrm>
            <a:custGeom>
              <a:rect b="b" l="l" r="r" t="t"/>
              <a:pathLst>
                <a:path extrusionOk="0" h="12822" w="8364">
                  <a:moveTo>
                    <a:pt x="4661" y="0"/>
                  </a:moveTo>
                  <a:cubicBezTo>
                    <a:pt x="4639" y="0"/>
                    <a:pt x="4617" y="2"/>
                    <a:pt x="4597" y="5"/>
                  </a:cubicBezTo>
                  <a:cubicBezTo>
                    <a:pt x="3336" y="164"/>
                    <a:pt x="1118" y="2766"/>
                    <a:pt x="942" y="4026"/>
                  </a:cubicBezTo>
                  <a:cubicBezTo>
                    <a:pt x="830" y="4808"/>
                    <a:pt x="559" y="5558"/>
                    <a:pt x="351" y="6340"/>
                  </a:cubicBezTo>
                  <a:cubicBezTo>
                    <a:pt x="256" y="6755"/>
                    <a:pt x="144" y="7170"/>
                    <a:pt x="0" y="7665"/>
                  </a:cubicBezTo>
                  <a:cubicBezTo>
                    <a:pt x="80" y="7825"/>
                    <a:pt x="112" y="8080"/>
                    <a:pt x="272" y="8224"/>
                  </a:cubicBezTo>
                  <a:cubicBezTo>
                    <a:pt x="1756" y="9660"/>
                    <a:pt x="3240" y="11096"/>
                    <a:pt x="4740" y="12517"/>
                  </a:cubicBezTo>
                  <a:cubicBezTo>
                    <a:pt x="4967" y="12723"/>
                    <a:pt x="5193" y="12821"/>
                    <a:pt x="5404" y="12821"/>
                  </a:cubicBezTo>
                  <a:cubicBezTo>
                    <a:pt x="5697" y="12821"/>
                    <a:pt x="5959" y="12630"/>
                    <a:pt x="6145" y="12277"/>
                  </a:cubicBezTo>
                  <a:cubicBezTo>
                    <a:pt x="6496" y="11591"/>
                    <a:pt x="6767" y="10889"/>
                    <a:pt x="6975" y="10155"/>
                  </a:cubicBezTo>
                  <a:cubicBezTo>
                    <a:pt x="7374" y="8718"/>
                    <a:pt x="7613" y="7234"/>
                    <a:pt x="8060" y="5814"/>
                  </a:cubicBezTo>
                  <a:cubicBezTo>
                    <a:pt x="8347" y="4904"/>
                    <a:pt x="8363" y="4186"/>
                    <a:pt x="7709" y="3420"/>
                  </a:cubicBezTo>
                  <a:cubicBezTo>
                    <a:pt x="6959" y="2542"/>
                    <a:pt x="6400" y="1521"/>
                    <a:pt x="5682" y="611"/>
                  </a:cubicBezTo>
                  <a:cubicBezTo>
                    <a:pt x="5442" y="327"/>
                    <a:pt x="4992" y="0"/>
                    <a:pt x="46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0" name="Google Shape;9270;p22"/>
            <p:cNvSpPr/>
            <p:nvPr/>
          </p:nvSpPr>
          <p:spPr>
            <a:xfrm>
              <a:off x="8248480" y="1403219"/>
              <a:ext cx="191361" cy="256773"/>
            </a:xfrm>
            <a:custGeom>
              <a:rect b="b" l="l" r="r" t="t"/>
              <a:pathLst>
                <a:path extrusionOk="0" h="4969" w="3688">
                  <a:moveTo>
                    <a:pt x="3448" y="1"/>
                  </a:moveTo>
                  <a:cubicBezTo>
                    <a:pt x="3177" y="81"/>
                    <a:pt x="2842" y="81"/>
                    <a:pt x="2666" y="256"/>
                  </a:cubicBezTo>
                  <a:cubicBezTo>
                    <a:pt x="1884" y="974"/>
                    <a:pt x="1150" y="1740"/>
                    <a:pt x="416" y="2522"/>
                  </a:cubicBezTo>
                  <a:cubicBezTo>
                    <a:pt x="272" y="2682"/>
                    <a:pt x="192" y="2921"/>
                    <a:pt x="1" y="3320"/>
                  </a:cubicBezTo>
                  <a:cubicBezTo>
                    <a:pt x="432" y="3895"/>
                    <a:pt x="895" y="4438"/>
                    <a:pt x="1405" y="4948"/>
                  </a:cubicBezTo>
                  <a:cubicBezTo>
                    <a:pt x="1419" y="4962"/>
                    <a:pt x="1447" y="4969"/>
                    <a:pt x="1484" y="4969"/>
                  </a:cubicBezTo>
                  <a:cubicBezTo>
                    <a:pt x="1695" y="4969"/>
                    <a:pt x="2217" y="4753"/>
                    <a:pt x="2299" y="4549"/>
                  </a:cubicBezTo>
                  <a:cubicBezTo>
                    <a:pt x="2810" y="3368"/>
                    <a:pt x="3225" y="2139"/>
                    <a:pt x="3608" y="911"/>
                  </a:cubicBezTo>
                  <a:cubicBezTo>
                    <a:pt x="3688" y="655"/>
                    <a:pt x="3512" y="304"/>
                    <a:pt x="34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1" name="Google Shape;9271;p22"/>
            <p:cNvSpPr/>
            <p:nvPr/>
          </p:nvSpPr>
          <p:spPr>
            <a:xfrm>
              <a:off x="7395634" y="4415799"/>
              <a:ext cx="109275" cy="112341"/>
            </a:xfrm>
            <a:custGeom>
              <a:rect b="b" l="l" r="r" t="t"/>
              <a:pathLst>
                <a:path extrusionOk="0" h="2174" w="2106">
                  <a:moveTo>
                    <a:pt x="843" y="1"/>
                  </a:moveTo>
                  <a:cubicBezTo>
                    <a:pt x="657" y="1"/>
                    <a:pt x="1" y="679"/>
                    <a:pt x="63" y="865"/>
                  </a:cubicBezTo>
                  <a:cubicBezTo>
                    <a:pt x="206" y="1359"/>
                    <a:pt x="669" y="1742"/>
                    <a:pt x="1004" y="2173"/>
                  </a:cubicBezTo>
                  <a:lnTo>
                    <a:pt x="1435" y="2125"/>
                  </a:lnTo>
                  <a:cubicBezTo>
                    <a:pt x="1642" y="1742"/>
                    <a:pt x="2105" y="1248"/>
                    <a:pt x="1994" y="976"/>
                  </a:cubicBezTo>
                  <a:cubicBezTo>
                    <a:pt x="1818" y="561"/>
                    <a:pt x="1307" y="178"/>
                    <a:pt x="860" y="3"/>
                  </a:cubicBezTo>
                  <a:cubicBezTo>
                    <a:pt x="855" y="1"/>
                    <a:pt x="850" y="1"/>
                    <a:pt x="8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2" name="Google Shape;9272;p22"/>
            <p:cNvSpPr/>
            <p:nvPr/>
          </p:nvSpPr>
          <p:spPr>
            <a:xfrm>
              <a:off x="7719385" y="2777948"/>
              <a:ext cx="91945" cy="88313"/>
            </a:xfrm>
            <a:custGeom>
              <a:rect b="b" l="l" r="r" t="t"/>
              <a:pathLst>
                <a:path extrusionOk="0" h="1709" w="1772">
                  <a:moveTo>
                    <a:pt x="846" y="1"/>
                  </a:moveTo>
                  <a:cubicBezTo>
                    <a:pt x="575" y="368"/>
                    <a:pt x="255" y="703"/>
                    <a:pt x="48" y="1102"/>
                  </a:cubicBezTo>
                  <a:cubicBezTo>
                    <a:pt x="1" y="1212"/>
                    <a:pt x="449" y="1709"/>
                    <a:pt x="508" y="1709"/>
                  </a:cubicBezTo>
                  <a:cubicBezTo>
                    <a:pt x="509" y="1709"/>
                    <a:pt x="510" y="1709"/>
                    <a:pt x="511" y="1708"/>
                  </a:cubicBezTo>
                  <a:cubicBezTo>
                    <a:pt x="942" y="1421"/>
                    <a:pt x="1357" y="1134"/>
                    <a:pt x="1771" y="799"/>
                  </a:cubicBezTo>
                  <a:cubicBezTo>
                    <a:pt x="1293" y="400"/>
                    <a:pt x="1069" y="208"/>
                    <a:pt x="8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22"/>
            <p:cNvSpPr/>
            <p:nvPr/>
          </p:nvSpPr>
          <p:spPr>
            <a:xfrm>
              <a:off x="7699460" y="4349811"/>
              <a:ext cx="121780" cy="81543"/>
            </a:xfrm>
            <a:custGeom>
              <a:rect b="b" l="l" r="r" t="t"/>
              <a:pathLst>
                <a:path extrusionOk="0" h="1578" w="2347">
                  <a:moveTo>
                    <a:pt x="1" y="0"/>
                  </a:moveTo>
                  <a:cubicBezTo>
                    <a:pt x="807" y="1159"/>
                    <a:pt x="1170" y="1578"/>
                    <a:pt x="1629" y="1578"/>
                  </a:cubicBezTo>
                  <a:cubicBezTo>
                    <a:pt x="1833" y="1578"/>
                    <a:pt x="2057" y="1494"/>
                    <a:pt x="2347" y="1357"/>
                  </a:cubicBezTo>
                  <a:cubicBezTo>
                    <a:pt x="1868" y="447"/>
                    <a:pt x="1134" y="16"/>
                    <a:pt x="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4" name="Google Shape;9274;p22"/>
            <p:cNvSpPr/>
            <p:nvPr/>
          </p:nvSpPr>
          <p:spPr>
            <a:xfrm>
              <a:off x="7228323" y="4827277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5" y="48"/>
                  </a:moveTo>
                  <a:lnTo>
                    <a:pt x="0" y="336"/>
                  </a:lnTo>
                  <a:lnTo>
                    <a:pt x="942" y="1564"/>
                  </a:lnTo>
                  <a:cubicBezTo>
                    <a:pt x="1117" y="1325"/>
                    <a:pt x="1421" y="1118"/>
                    <a:pt x="1452" y="862"/>
                  </a:cubicBezTo>
                  <a:cubicBezTo>
                    <a:pt x="1532" y="0"/>
                    <a:pt x="830" y="144"/>
                    <a:pt x="335" y="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5" name="Google Shape;9275;p22"/>
            <p:cNvSpPr/>
            <p:nvPr/>
          </p:nvSpPr>
          <p:spPr>
            <a:xfrm>
              <a:off x="7544628" y="4911402"/>
              <a:ext cx="101907" cy="57773"/>
            </a:xfrm>
            <a:custGeom>
              <a:rect b="b" l="l" r="r" t="t"/>
              <a:pathLst>
                <a:path extrusionOk="0" h="1118" w="1964">
                  <a:moveTo>
                    <a:pt x="96" y="0"/>
                  </a:moveTo>
                  <a:lnTo>
                    <a:pt x="1" y="304"/>
                  </a:lnTo>
                  <a:cubicBezTo>
                    <a:pt x="494" y="841"/>
                    <a:pt x="866" y="1117"/>
                    <a:pt x="1202" y="1117"/>
                  </a:cubicBezTo>
                  <a:cubicBezTo>
                    <a:pt x="1464" y="1117"/>
                    <a:pt x="1705" y="949"/>
                    <a:pt x="1964" y="607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6" name="Google Shape;9276;p22"/>
            <p:cNvSpPr/>
            <p:nvPr/>
          </p:nvSpPr>
          <p:spPr>
            <a:xfrm>
              <a:off x="8605413" y="4757156"/>
              <a:ext cx="48048" cy="112238"/>
            </a:xfrm>
            <a:custGeom>
              <a:rect b="b" l="l" r="r" t="t"/>
              <a:pathLst>
                <a:path extrusionOk="0" h="2172" w="926">
                  <a:moveTo>
                    <a:pt x="926" y="1"/>
                  </a:moveTo>
                  <a:cubicBezTo>
                    <a:pt x="0" y="671"/>
                    <a:pt x="782" y="2139"/>
                    <a:pt x="814" y="2171"/>
                  </a:cubicBezTo>
                  <a:cubicBezTo>
                    <a:pt x="846" y="1373"/>
                    <a:pt x="878" y="767"/>
                    <a:pt x="9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7" name="Google Shape;9277;p22"/>
            <p:cNvSpPr/>
            <p:nvPr/>
          </p:nvSpPr>
          <p:spPr>
            <a:xfrm>
              <a:off x="7099123" y="4604615"/>
              <a:ext cx="60916" cy="72965"/>
            </a:xfrm>
            <a:custGeom>
              <a:rect b="b" l="l" r="r" t="t"/>
              <a:pathLst>
                <a:path extrusionOk="0" h="1412" w="1174">
                  <a:moveTo>
                    <a:pt x="830" y="0"/>
                  </a:moveTo>
                  <a:lnTo>
                    <a:pt x="830" y="0"/>
                  </a:lnTo>
                  <a:cubicBezTo>
                    <a:pt x="543" y="479"/>
                    <a:pt x="288" y="894"/>
                    <a:pt x="1" y="1373"/>
                  </a:cubicBezTo>
                  <a:cubicBezTo>
                    <a:pt x="215" y="1396"/>
                    <a:pt x="392" y="1411"/>
                    <a:pt x="536" y="1411"/>
                  </a:cubicBezTo>
                  <a:cubicBezTo>
                    <a:pt x="1173" y="1411"/>
                    <a:pt x="1156" y="1120"/>
                    <a:pt x="8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8" name="Google Shape;9278;p22"/>
            <p:cNvSpPr/>
            <p:nvPr/>
          </p:nvSpPr>
          <p:spPr>
            <a:xfrm>
              <a:off x="7786423" y="2264001"/>
              <a:ext cx="450539" cy="438979"/>
            </a:xfrm>
            <a:custGeom>
              <a:rect b="b" l="l" r="r" t="t"/>
              <a:pathLst>
                <a:path extrusionOk="0" h="8495" w="8683">
                  <a:moveTo>
                    <a:pt x="4069" y="0"/>
                  </a:moveTo>
                  <a:cubicBezTo>
                    <a:pt x="3866" y="0"/>
                    <a:pt x="3654" y="17"/>
                    <a:pt x="3432" y="52"/>
                  </a:cubicBezTo>
                  <a:cubicBezTo>
                    <a:pt x="3420" y="54"/>
                    <a:pt x="3408" y="54"/>
                    <a:pt x="3396" y="54"/>
                  </a:cubicBezTo>
                  <a:cubicBezTo>
                    <a:pt x="3300" y="54"/>
                    <a:pt x="3197" y="13"/>
                    <a:pt x="3099" y="13"/>
                  </a:cubicBezTo>
                  <a:cubicBezTo>
                    <a:pt x="3077" y="13"/>
                    <a:pt x="3055" y="15"/>
                    <a:pt x="3033" y="20"/>
                  </a:cubicBezTo>
                  <a:cubicBezTo>
                    <a:pt x="2187" y="228"/>
                    <a:pt x="878" y="196"/>
                    <a:pt x="623" y="691"/>
                  </a:cubicBezTo>
                  <a:cubicBezTo>
                    <a:pt x="176" y="1584"/>
                    <a:pt x="1" y="2957"/>
                    <a:pt x="384" y="3850"/>
                  </a:cubicBezTo>
                  <a:cubicBezTo>
                    <a:pt x="1054" y="5494"/>
                    <a:pt x="2219" y="6962"/>
                    <a:pt x="3177" y="8495"/>
                  </a:cubicBezTo>
                  <a:lnTo>
                    <a:pt x="3990" y="8495"/>
                  </a:lnTo>
                  <a:cubicBezTo>
                    <a:pt x="4102" y="8319"/>
                    <a:pt x="4230" y="8159"/>
                    <a:pt x="4374" y="8016"/>
                  </a:cubicBezTo>
                  <a:cubicBezTo>
                    <a:pt x="5570" y="6883"/>
                    <a:pt x="6783" y="5750"/>
                    <a:pt x="7996" y="4632"/>
                  </a:cubicBezTo>
                  <a:cubicBezTo>
                    <a:pt x="8571" y="4090"/>
                    <a:pt x="8683" y="3627"/>
                    <a:pt x="7996" y="3068"/>
                  </a:cubicBezTo>
                  <a:cubicBezTo>
                    <a:pt x="7533" y="2685"/>
                    <a:pt x="7055" y="2270"/>
                    <a:pt x="6767" y="1776"/>
                  </a:cubicBezTo>
                  <a:cubicBezTo>
                    <a:pt x="6140" y="602"/>
                    <a:pt x="5267" y="0"/>
                    <a:pt x="40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9" name="Google Shape;9279;p22"/>
            <p:cNvSpPr/>
            <p:nvPr/>
          </p:nvSpPr>
          <p:spPr>
            <a:xfrm>
              <a:off x="7023783" y="1397225"/>
              <a:ext cx="236866" cy="260907"/>
            </a:xfrm>
            <a:custGeom>
              <a:rect b="b" l="l" r="r" t="t"/>
              <a:pathLst>
                <a:path extrusionOk="0" h="5049" w="4565">
                  <a:moveTo>
                    <a:pt x="1193" y="0"/>
                  </a:moveTo>
                  <a:cubicBezTo>
                    <a:pt x="894" y="0"/>
                    <a:pt x="578" y="198"/>
                    <a:pt x="0" y="564"/>
                  </a:cubicBezTo>
                  <a:lnTo>
                    <a:pt x="0" y="3979"/>
                  </a:lnTo>
                  <a:lnTo>
                    <a:pt x="1660" y="5048"/>
                  </a:lnTo>
                  <a:cubicBezTo>
                    <a:pt x="1915" y="4984"/>
                    <a:pt x="2394" y="4410"/>
                    <a:pt x="2889" y="3867"/>
                  </a:cubicBezTo>
                  <a:cubicBezTo>
                    <a:pt x="3160" y="3580"/>
                    <a:pt x="3479" y="3341"/>
                    <a:pt x="3735" y="3053"/>
                  </a:cubicBezTo>
                  <a:cubicBezTo>
                    <a:pt x="4022" y="2702"/>
                    <a:pt x="4565" y="2176"/>
                    <a:pt x="4469" y="1968"/>
                  </a:cubicBezTo>
                  <a:cubicBezTo>
                    <a:pt x="4277" y="1553"/>
                    <a:pt x="3751" y="1266"/>
                    <a:pt x="3320" y="1011"/>
                  </a:cubicBezTo>
                  <a:cubicBezTo>
                    <a:pt x="3243" y="960"/>
                    <a:pt x="3136" y="952"/>
                    <a:pt x="3025" y="952"/>
                  </a:cubicBezTo>
                  <a:cubicBezTo>
                    <a:pt x="2977" y="952"/>
                    <a:pt x="2928" y="953"/>
                    <a:pt x="2881" y="953"/>
                  </a:cubicBezTo>
                  <a:cubicBezTo>
                    <a:pt x="2763" y="953"/>
                    <a:pt x="2654" y="944"/>
                    <a:pt x="2586" y="883"/>
                  </a:cubicBezTo>
                  <a:cubicBezTo>
                    <a:pt x="1876" y="277"/>
                    <a:pt x="1547" y="0"/>
                    <a:pt x="1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0" name="Google Shape;9280;p22"/>
            <p:cNvSpPr/>
            <p:nvPr/>
          </p:nvSpPr>
          <p:spPr>
            <a:xfrm>
              <a:off x="7023783" y="316314"/>
              <a:ext cx="189649" cy="256980"/>
            </a:xfrm>
            <a:custGeom>
              <a:rect b="b" l="l" r="r" t="t"/>
              <a:pathLst>
                <a:path extrusionOk="0" h="4973" w="3655">
                  <a:moveTo>
                    <a:pt x="0" y="1"/>
                  </a:moveTo>
                  <a:lnTo>
                    <a:pt x="0" y="4613"/>
                  </a:lnTo>
                  <a:cubicBezTo>
                    <a:pt x="399" y="4709"/>
                    <a:pt x="782" y="4804"/>
                    <a:pt x="1165" y="4916"/>
                  </a:cubicBezTo>
                  <a:cubicBezTo>
                    <a:pt x="1312" y="4954"/>
                    <a:pt x="1448" y="4972"/>
                    <a:pt x="1575" y="4972"/>
                  </a:cubicBezTo>
                  <a:cubicBezTo>
                    <a:pt x="2138" y="4972"/>
                    <a:pt x="2508" y="4614"/>
                    <a:pt x="2729" y="4054"/>
                  </a:cubicBezTo>
                  <a:cubicBezTo>
                    <a:pt x="3655" y="1565"/>
                    <a:pt x="2985" y="416"/>
                    <a:pt x="399" y="17"/>
                  </a:cubicBezTo>
                  <a:cubicBezTo>
                    <a:pt x="272" y="1"/>
                    <a:pt x="144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1" name="Google Shape;9281;p22"/>
            <p:cNvSpPr/>
            <p:nvPr/>
          </p:nvSpPr>
          <p:spPr>
            <a:xfrm>
              <a:off x="8055563" y="2542005"/>
              <a:ext cx="271683" cy="160968"/>
            </a:xfrm>
            <a:custGeom>
              <a:rect b="b" l="l" r="r" t="t"/>
              <a:pathLst>
                <a:path extrusionOk="0" h="3115" w="5236">
                  <a:moveTo>
                    <a:pt x="2964" y="1"/>
                  </a:moveTo>
                  <a:cubicBezTo>
                    <a:pt x="2950" y="1"/>
                    <a:pt x="2935" y="1"/>
                    <a:pt x="2921" y="3"/>
                  </a:cubicBezTo>
                  <a:cubicBezTo>
                    <a:pt x="1533" y="114"/>
                    <a:pt x="160" y="1678"/>
                    <a:pt x="0" y="3115"/>
                  </a:cubicBezTo>
                  <a:lnTo>
                    <a:pt x="5235" y="3115"/>
                  </a:lnTo>
                  <a:cubicBezTo>
                    <a:pt x="5203" y="2923"/>
                    <a:pt x="5235" y="2620"/>
                    <a:pt x="5123" y="2556"/>
                  </a:cubicBezTo>
                  <a:cubicBezTo>
                    <a:pt x="4437" y="2109"/>
                    <a:pt x="4278" y="1471"/>
                    <a:pt x="4118" y="721"/>
                  </a:cubicBezTo>
                  <a:cubicBezTo>
                    <a:pt x="4056" y="413"/>
                    <a:pt x="3371" y="1"/>
                    <a:pt x="29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2" name="Google Shape;9282;p22"/>
            <p:cNvSpPr/>
            <p:nvPr/>
          </p:nvSpPr>
          <p:spPr>
            <a:xfrm>
              <a:off x="7023783" y="2588822"/>
              <a:ext cx="91945" cy="114150"/>
            </a:xfrm>
            <a:custGeom>
              <a:rect b="b" l="l" r="r" t="t"/>
              <a:pathLst>
                <a:path extrusionOk="0" h="2209" w="1772">
                  <a:moveTo>
                    <a:pt x="225" y="0"/>
                  </a:moveTo>
                  <a:cubicBezTo>
                    <a:pt x="151" y="0"/>
                    <a:pt x="76" y="2"/>
                    <a:pt x="0" y="6"/>
                  </a:cubicBezTo>
                  <a:lnTo>
                    <a:pt x="16" y="2209"/>
                  </a:lnTo>
                  <a:lnTo>
                    <a:pt x="814" y="2209"/>
                  </a:lnTo>
                  <a:cubicBezTo>
                    <a:pt x="990" y="1937"/>
                    <a:pt x="1165" y="1666"/>
                    <a:pt x="1357" y="1411"/>
                  </a:cubicBezTo>
                  <a:cubicBezTo>
                    <a:pt x="1772" y="836"/>
                    <a:pt x="1564" y="230"/>
                    <a:pt x="878" y="54"/>
                  </a:cubicBezTo>
                  <a:cubicBezTo>
                    <a:pt x="663" y="18"/>
                    <a:pt x="447" y="0"/>
                    <a:pt x="2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3" name="Google Shape;9283;p22"/>
            <p:cNvSpPr/>
            <p:nvPr/>
          </p:nvSpPr>
          <p:spPr>
            <a:xfrm>
              <a:off x="7451075" y="1006520"/>
              <a:ext cx="507667" cy="539280"/>
            </a:xfrm>
            <a:custGeom>
              <a:rect b="b" l="l" r="r" t="t"/>
              <a:pathLst>
                <a:path extrusionOk="0" h="10436" w="9784">
                  <a:moveTo>
                    <a:pt x="1999" y="0"/>
                  </a:moveTo>
                  <a:cubicBezTo>
                    <a:pt x="1440" y="0"/>
                    <a:pt x="834" y="267"/>
                    <a:pt x="670" y="720"/>
                  </a:cubicBezTo>
                  <a:cubicBezTo>
                    <a:pt x="431" y="1406"/>
                    <a:pt x="160" y="2108"/>
                    <a:pt x="80" y="2826"/>
                  </a:cubicBezTo>
                  <a:cubicBezTo>
                    <a:pt x="0" y="3481"/>
                    <a:pt x="176" y="4167"/>
                    <a:pt x="256" y="4821"/>
                  </a:cubicBezTo>
                  <a:cubicBezTo>
                    <a:pt x="303" y="5204"/>
                    <a:pt x="511" y="5603"/>
                    <a:pt x="447" y="5970"/>
                  </a:cubicBezTo>
                  <a:cubicBezTo>
                    <a:pt x="144" y="7534"/>
                    <a:pt x="160" y="7582"/>
                    <a:pt x="1516" y="8428"/>
                  </a:cubicBezTo>
                  <a:cubicBezTo>
                    <a:pt x="1804" y="8651"/>
                    <a:pt x="2075" y="8907"/>
                    <a:pt x="2282" y="9194"/>
                  </a:cubicBezTo>
                  <a:cubicBezTo>
                    <a:pt x="2974" y="10019"/>
                    <a:pt x="4127" y="10435"/>
                    <a:pt x="5262" y="10435"/>
                  </a:cubicBezTo>
                  <a:cubicBezTo>
                    <a:pt x="6300" y="10435"/>
                    <a:pt x="7323" y="10087"/>
                    <a:pt x="7964" y="9385"/>
                  </a:cubicBezTo>
                  <a:cubicBezTo>
                    <a:pt x="8267" y="9098"/>
                    <a:pt x="8618" y="8859"/>
                    <a:pt x="9001" y="8667"/>
                  </a:cubicBezTo>
                  <a:cubicBezTo>
                    <a:pt x="9671" y="8300"/>
                    <a:pt x="9783" y="7790"/>
                    <a:pt x="9400" y="7167"/>
                  </a:cubicBezTo>
                  <a:cubicBezTo>
                    <a:pt x="9273" y="6928"/>
                    <a:pt x="9017" y="6768"/>
                    <a:pt x="8921" y="6529"/>
                  </a:cubicBezTo>
                  <a:cubicBezTo>
                    <a:pt x="8386" y="5304"/>
                    <a:pt x="7871" y="4869"/>
                    <a:pt x="7135" y="4869"/>
                  </a:cubicBezTo>
                  <a:cubicBezTo>
                    <a:pt x="6730" y="4869"/>
                    <a:pt x="6259" y="5000"/>
                    <a:pt x="5682" y="5204"/>
                  </a:cubicBezTo>
                  <a:cubicBezTo>
                    <a:pt x="5511" y="5267"/>
                    <a:pt x="5358" y="5301"/>
                    <a:pt x="5219" y="5301"/>
                  </a:cubicBezTo>
                  <a:cubicBezTo>
                    <a:pt x="4866" y="5301"/>
                    <a:pt x="4607" y="5082"/>
                    <a:pt x="4389" y="4566"/>
                  </a:cubicBezTo>
                  <a:cubicBezTo>
                    <a:pt x="3974" y="3608"/>
                    <a:pt x="3288" y="2762"/>
                    <a:pt x="2586" y="1661"/>
                  </a:cubicBezTo>
                  <a:cubicBezTo>
                    <a:pt x="2713" y="1454"/>
                    <a:pt x="2825" y="1230"/>
                    <a:pt x="2905" y="1007"/>
                  </a:cubicBezTo>
                  <a:cubicBezTo>
                    <a:pt x="3001" y="799"/>
                    <a:pt x="2985" y="576"/>
                    <a:pt x="2905" y="369"/>
                  </a:cubicBezTo>
                  <a:cubicBezTo>
                    <a:pt x="2715" y="115"/>
                    <a:pt x="2367" y="0"/>
                    <a:pt x="199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4" name="Google Shape;9284;p22"/>
            <p:cNvSpPr/>
            <p:nvPr/>
          </p:nvSpPr>
          <p:spPr>
            <a:xfrm>
              <a:off x="8141696" y="1730883"/>
              <a:ext cx="353613" cy="541606"/>
            </a:xfrm>
            <a:custGeom>
              <a:rect b="b" l="l" r="r" t="t"/>
              <a:pathLst>
                <a:path extrusionOk="0" h="10481" w="6815">
                  <a:moveTo>
                    <a:pt x="5769" y="0"/>
                  </a:moveTo>
                  <a:cubicBezTo>
                    <a:pt x="5436" y="0"/>
                    <a:pt x="4978" y="310"/>
                    <a:pt x="4676" y="554"/>
                  </a:cubicBezTo>
                  <a:cubicBezTo>
                    <a:pt x="4197" y="953"/>
                    <a:pt x="3830" y="1496"/>
                    <a:pt x="3400" y="1959"/>
                  </a:cubicBezTo>
                  <a:cubicBezTo>
                    <a:pt x="2809" y="2581"/>
                    <a:pt x="1995" y="3108"/>
                    <a:pt x="1676" y="3842"/>
                  </a:cubicBezTo>
                  <a:cubicBezTo>
                    <a:pt x="1022" y="5294"/>
                    <a:pt x="623" y="6858"/>
                    <a:pt x="176" y="8390"/>
                  </a:cubicBezTo>
                  <a:cubicBezTo>
                    <a:pt x="0" y="8965"/>
                    <a:pt x="208" y="9475"/>
                    <a:pt x="862" y="9635"/>
                  </a:cubicBezTo>
                  <a:cubicBezTo>
                    <a:pt x="1995" y="9938"/>
                    <a:pt x="3128" y="10194"/>
                    <a:pt x="4245" y="10481"/>
                  </a:cubicBezTo>
                  <a:cubicBezTo>
                    <a:pt x="5586" y="10305"/>
                    <a:pt x="5825" y="10082"/>
                    <a:pt x="5937" y="8789"/>
                  </a:cubicBezTo>
                  <a:cubicBezTo>
                    <a:pt x="6065" y="7656"/>
                    <a:pt x="6208" y="6523"/>
                    <a:pt x="6320" y="5406"/>
                  </a:cubicBezTo>
                  <a:cubicBezTo>
                    <a:pt x="6464" y="4065"/>
                    <a:pt x="6591" y="2741"/>
                    <a:pt x="6735" y="1416"/>
                  </a:cubicBezTo>
                  <a:cubicBezTo>
                    <a:pt x="6815" y="698"/>
                    <a:pt x="6496" y="139"/>
                    <a:pt x="5873" y="12"/>
                  </a:cubicBezTo>
                  <a:cubicBezTo>
                    <a:pt x="5840" y="4"/>
                    <a:pt x="5805" y="0"/>
                    <a:pt x="57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5" name="Google Shape;9285;p22"/>
            <p:cNvSpPr/>
            <p:nvPr/>
          </p:nvSpPr>
          <p:spPr>
            <a:xfrm>
              <a:off x="7684568" y="775952"/>
              <a:ext cx="298197" cy="398208"/>
            </a:xfrm>
            <a:custGeom>
              <a:rect b="b" l="l" r="r" t="t"/>
              <a:pathLst>
                <a:path extrusionOk="0" h="7706" w="5747">
                  <a:moveTo>
                    <a:pt x="2183" y="1"/>
                  </a:moveTo>
                  <a:cubicBezTo>
                    <a:pt x="1649" y="1"/>
                    <a:pt x="1052" y="282"/>
                    <a:pt x="894" y="745"/>
                  </a:cubicBezTo>
                  <a:cubicBezTo>
                    <a:pt x="527" y="1862"/>
                    <a:pt x="320" y="3043"/>
                    <a:pt x="1" y="4384"/>
                  </a:cubicBezTo>
                  <a:cubicBezTo>
                    <a:pt x="1" y="4384"/>
                    <a:pt x="49" y="4575"/>
                    <a:pt x="96" y="4767"/>
                  </a:cubicBezTo>
                  <a:cubicBezTo>
                    <a:pt x="655" y="6379"/>
                    <a:pt x="2091" y="7528"/>
                    <a:pt x="3799" y="7703"/>
                  </a:cubicBezTo>
                  <a:cubicBezTo>
                    <a:pt x="3827" y="7705"/>
                    <a:pt x="3858" y="7706"/>
                    <a:pt x="3889" y="7706"/>
                  </a:cubicBezTo>
                  <a:cubicBezTo>
                    <a:pt x="4177" y="7706"/>
                    <a:pt x="4571" y="7640"/>
                    <a:pt x="4629" y="7496"/>
                  </a:cubicBezTo>
                  <a:cubicBezTo>
                    <a:pt x="4996" y="6538"/>
                    <a:pt x="5746" y="5389"/>
                    <a:pt x="5475" y="4591"/>
                  </a:cubicBezTo>
                  <a:cubicBezTo>
                    <a:pt x="4980" y="3075"/>
                    <a:pt x="3911" y="1703"/>
                    <a:pt x="2985" y="346"/>
                  </a:cubicBezTo>
                  <a:cubicBezTo>
                    <a:pt x="2820" y="108"/>
                    <a:pt x="2514" y="1"/>
                    <a:pt x="21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6" name="Google Shape;9286;p22"/>
            <p:cNvSpPr/>
            <p:nvPr/>
          </p:nvSpPr>
          <p:spPr>
            <a:xfrm>
              <a:off x="8077926" y="1019593"/>
              <a:ext cx="441407" cy="388648"/>
            </a:xfrm>
            <a:custGeom>
              <a:rect b="b" l="l" r="r" t="t"/>
              <a:pathLst>
                <a:path extrusionOk="0" h="7521" w="8507">
                  <a:moveTo>
                    <a:pt x="5134" y="1"/>
                  </a:moveTo>
                  <a:cubicBezTo>
                    <a:pt x="4329" y="1"/>
                    <a:pt x="4116" y="899"/>
                    <a:pt x="3671" y="1488"/>
                  </a:cubicBezTo>
                  <a:cubicBezTo>
                    <a:pt x="2554" y="2988"/>
                    <a:pt x="1405" y="4440"/>
                    <a:pt x="351" y="5973"/>
                  </a:cubicBezTo>
                  <a:cubicBezTo>
                    <a:pt x="64" y="6388"/>
                    <a:pt x="112" y="7010"/>
                    <a:pt x="0" y="7521"/>
                  </a:cubicBezTo>
                  <a:cubicBezTo>
                    <a:pt x="495" y="7425"/>
                    <a:pt x="1070" y="7425"/>
                    <a:pt x="1485" y="7185"/>
                  </a:cubicBezTo>
                  <a:cubicBezTo>
                    <a:pt x="3432" y="5973"/>
                    <a:pt x="5331" y="4712"/>
                    <a:pt x="7246" y="3451"/>
                  </a:cubicBezTo>
                  <a:cubicBezTo>
                    <a:pt x="7613" y="3228"/>
                    <a:pt x="7948" y="2940"/>
                    <a:pt x="8251" y="2621"/>
                  </a:cubicBezTo>
                  <a:cubicBezTo>
                    <a:pt x="8395" y="2462"/>
                    <a:pt x="8507" y="1999"/>
                    <a:pt x="8443" y="1951"/>
                  </a:cubicBezTo>
                  <a:cubicBezTo>
                    <a:pt x="7549" y="1288"/>
                    <a:pt x="7042" y="31"/>
                    <a:pt x="5587" y="31"/>
                  </a:cubicBezTo>
                  <a:cubicBezTo>
                    <a:pt x="5534" y="31"/>
                    <a:pt x="5481" y="32"/>
                    <a:pt x="5426" y="36"/>
                  </a:cubicBezTo>
                  <a:cubicBezTo>
                    <a:pt x="5321" y="12"/>
                    <a:pt x="5224" y="1"/>
                    <a:pt x="513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7" name="Google Shape;9287;p22"/>
            <p:cNvSpPr/>
            <p:nvPr/>
          </p:nvSpPr>
          <p:spPr>
            <a:xfrm>
              <a:off x="7210941" y="552618"/>
              <a:ext cx="307226" cy="386012"/>
            </a:xfrm>
            <a:custGeom>
              <a:rect b="b" l="l" r="r" t="t"/>
              <a:pathLst>
                <a:path extrusionOk="0" h="7470" w="5921">
                  <a:moveTo>
                    <a:pt x="2957" y="1"/>
                  </a:moveTo>
                  <a:cubicBezTo>
                    <a:pt x="2929" y="1"/>
                    <a:pt x="2901" y="3"/>
                    <a:pt x="2873" y="8"/>
                  </a:cubicBezTo>
                  <a:cubicBezTo>
                    <a:pt x="2091" y="439"/>
                    <a:pt x="1261" y="822"/>
                    <a:pt x="591" y="1396"/>
                  </a:cubicBezTo>
                  <a:cubicBezTo>
                    <a:pt x="0" y="1923"/>
                    <a:pt x="543" y="2561"/>
                    <a:pt x="798" y="3120"/>
                  </a:cubicBezTo>
                  <a:cubicBezTo>
                    <a:pt x="846" y="3248"/>
                    <a:pt x="846" y="3391"/>
                    <a:pt x="878" y="3519"/>
                  </a:cubicBezTo>
                  <a:cubicBezTo>
                    <a:pt x="1213" y="4492"/>
                    <a:pt x="1500" y="5482"/>
                    <a:pt x="1867" y="6455"/>
                  </a:cubicBezTo>
                  <a:cubicBezTo>
                    <a:pt x="2105" y="7067"/>
                    <a:pt x="2568" y="7469"/>
                    <a:pt x="3067" y="7469"/>
                  </a:cubicBezTo>
                  <a:cubicBezTo>
                    <a:pt x="3272" y="7469"/>
                    <a:pt x="3483" y="7402"/>
                    <a:pt x="3687" y="7253"/>
                  </a:cubicBezTo>
                  <a:cubicBezTo>
                    <a:pt x="4580" y="6583"/>
                    <a:pt x="5187" y="5578"/>
                    <a:pt x="5921" y="4716"/>
                  </a:cubicBezTo>
                  <a:lnTo>
                    <a:pt x="5761" y="4540"/>
                  </a:lnTo>
                  <a:cubicBezTo>
                    <a:pt x="5777" y="4413"/>
                    <a:pt x="5761" y="4285"/>
                    <a:pt x="5713" y="4157"/>
                  </a:cubicBezTo>
                  <a:cubicBezTo>
                    <a:pt x="4947" y="2833"/>
                    <a:pt x="4181" y="1508"/>
                    <a:pt x="3383" y="199"/>
                  </a:cubicBezTo>
                  <a:cubicBezTo>
                    <a:pt x="3275" y="77"/>
                    <a:pt x="3119" y="1"/>
                    <a:pt x="2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8" name="Google Shape;9288;p22"/>
            <p:cNvSpPr/>
            <p:nvPr/>
          </p:nvSpPr>
          <p:spPr>
            <a:xfrm>
              <a:off x="7876707" y="1643657"/>
              <a:ext cx="242989" cy="288657"/>
            </a:xfrm>
            <a:custGeom>
              <a:rect b="b" l="l" r="r" t="t"/>
              <a:pathLst>
                <a:path extrusionOk="0" h="5586" w="4683">
                  <a:moveTo>
                    <a:pt x="3074" y="0"/>
                  </a:moveTo>
                  <a:cubicBezTo>
                    <a:pt x="1895" y="0"/>
                    <a:pt x="213" y="1095"/>
                    <a:pt x="0" y="2115"/>
                  </a:cubicBezTo>
                  <a:cubicBezTo>
                    <a:pt x="0" y="2274"/>
                    <a:pt x="32" y="2434"/>
                    <a:pt x="112" y="2577"/>
                  </a:cubicBezTo>
                  <a:cubicBezTo>
                    <a:pt x="383" y="3264"/>
                    <a:pt x="639" y="3950"/>
                    <a:pt x="942" y="4604"/>
                  </a:cubicBezTo>
                  <a:cubicBezTo>
                    <a:pt x="1085" y="4891"/>
                    <a:pt x="1261" y="5259"/>
                    <a:pt x="1516" y="5370"/>
                  </a:cubicBezTo>
                  <a:cubicBezTo>
                    <a:pt x="1828" y="5518"/>
                    <a:pt x="2149" y="5586"/>
                    <a:pt x="2461" y="5586"/>
                  </a:cubicBezTo>
                  <a:cubicBezTo>
                    <a:pt x="3635" y="5586"/>
                    <a:pt x="4682" y="4626"/>
                    <a:pt x="4644" y="3327"/>
                  </a:cubicBezTo>
                  <a:cubicBezTo>
                    <a:pt x="4421" y="2338"/>
                    <a:pt x="4198" y="1349"/>
                    <a:pt x="3942" y="391"/>
                  </a:cubicBezTo>
                  <a:cubicBezTo>
                    <a:pt x="3910" y="247"/>
                    <a:pt x="3655" y="104"/>
                    <a:pt x="3495" y="56"/>
                  </a:cubicBezTo>
                  <a:cubicBezTo>
                    <a:pt x="3366" y="18"/>
                    <a:pt x="3224" y="0"/>
                    <a:pt x="30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9" name="Google Shape;9289;p22"/>
            <p:cNvSpPr/>
            <p:nvPr/>
          </p:nvSpPr>
          <p:spPr>
            <a:xfrm>
              <a:off x="7362452" y="2152954"/>
              <a:ext cx="298976" cy="261217"/>
            </a:xfrm>
            <a:custGeom>
              <a:rect b="b" l="l" r="r" t="t"/>
              <a:pathLst>
                <a:path extrusionOk="0" h="5055" w="5762">
                  <a:moveTo>
                    <a:pt x="4237" y="1"/>
                  </a:moveTo>
                  <a:cubicBezTo>
                    <a:pt x="4029" y="1"/>
                    <a:pt x="3158" y="501"/>
                    <a:pt x="2634" y="749"/>
                  </a:cubicBezTo>
                  <a:cubicBezTo>
                    <a:pt x="2474" y="797"/>
                    <a:pt x="2331" y="877"/>
                    <a:pt x="2203" y="972"/>
                  </a:cubicBezTo>
                  <a:cubicBezTo>
                    <a:pt x="1341" y="1802"/>
                    <a:pt x="1" y="2281"/>
                    <a:pt x="32" y="3749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45" y="5024"/>
                    <a:pt x="698" y="5054"/>
                    <a:pt x="870" y="5054"/>
                  </a:cubicBezTo>
                  <a:cubicBezTo>
                    <a:pt x="1120" y="5054"/>
                    <a:pt x="1411" y="4990"/>
                    <a:pt x="1628" y="4914"/>
                  </a:cubicBezTo>
                  <a:cubicBezTo>
                    <a:pt x="2618" y="4579"/>
                    <a:pt x="3607" y="4180"/>
                    <a:pt x="4565" y="3717"/>
                  </a:cubicBezTo>
                  <a:cubicBezTo>
                    <a:pt x="4980" y="3526"/>
                    <a:pt x="5299" y="3111"/>
                    <a:pt x="5762" y="2728"/>
                  </a:cubicBezTo>
                  <a:cubicBezTo>
                    <a:pt x="5219" y="1659"/>
                    <a:pt x="4852" y="765"/>
                    <a:pt x="4278" y="15"/>
                  </a:cubicBezTo>
                  <a:cubicBezTo>
                    <a:pt x="4271" y="5"/>
                    <a:pt x="4257" y="1"/>
                    <a:pt x="4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0" name="Google Shape;9290;p22"/>
            <p:cNvSpPr/>
            <p:nvPr/>
          </p:nvSpPr>
          <p:spPr>
            <a:xfrm>
              <a:off x="7564501" y="469578"/>
              <a:ext cx="366066" cy="234398"/>
            </a:xfrm>
            <a:custGeom>
              <a:rect b="b" l="l" r="r" t="t"/>
              <a:pathLst>
                <a:path extrusionOk="0" h="4536" w="7055">
                  <a:moveTo>
                    <a:pt x="677" y="1"/>
                  </a:moveTo>
                  <a:cubicBezTo>
                    <a:pt x="549" y="1"/>
                    <a:pt x="420" y="6"/>
                    <a:pt x="292" y="6"/>
                  </a:cubicBezTo>
                  <a:cubicBezTo>
                    <a:pt x="242" y="6"/>
                    <a:pt x="193" y="5"/>
                    <a:pt x="144" y="3"/>
                  </a:cubicBezTo>
                  <a:lnTo>
                    <a:pt x="144" y="3"/>
                  </a:lnTo>
                  <a:cubicBezTo>
                    <a:pt x="144" y="418"/>
                    <a:pt x="1" y="929"/>
                    <a:pt x="176" y="1248"/>
                  </a:cubicBezTo>
                  <a:cubicBezTo>
                    <a:pt x="527" y="1838"/>
                    <a:pt x="1182" y="2237"/>
                    <a:pt x="1517" y="2844"/>
                  </a:cubicBezTo>
                  <a:cubicBezTo>
                    <a:pt x="2219" y="4057"/>
                    <a:pt x="3448" y="4121"/>
                    <a:pt x="4533" y="4535"/>
                  </a:cubicBezTo>
                  <a:cubicBezTo>
                    <a:pt x="4980" y="4376"/>
                    <a:pt x="5459" y="4232"/>
                    <a:pt x="5921" y="4136"/>
                  </a:cubicBezTo>
                  <a:cubicBezTo>
                    <a:pt x="7055" y="3945"/>
                    <a:pt x="6703" y="3083"/>
                    <a:pt x="6544" y="2509"/>
                  </a:cubicBezTo>
                  <a:cubicBezTo>
                    <a:pt x="6464" y="2221"/>
                    <a:pt x="5810" y="1934"/>
                    <a:pt x="5411" y="1934"/>
                  </a:cubicBezTo>
                  <a:cubicBezTo>
                    <a:pt x="5341" y="1936"/>
                    <a:pt x="5272" y="1937"/>
                    <a:pt x="5204" y="1937"/>
                  </a:cubicBezTo>
                  <a:cubicBezTo>
                    <a:pt x="4609" y="1937"/>
                    <a:pt x="4112" y="1850"/>
                    <a:pt x="3783" y="1248"/>
                  </a:cubicBezTo>
                  <a:cubicBezTo>
                    <a:pt x="3687" y="1120"/>
                    <a:pt x="3560" y="1024"/>
                    <a:pt x="3416" y="977"/>
                  </a:cubicBezTo>
                  <a:cubicBezTo>
                    <a:pt x="2714" y="657"/>
                    <a:pt x="1996" y="322"/>
                    <a:pt x="1277" y="83"/>
                  </a:cubicBezTo>
                  <a:cubicBezTo>
                    <a:pt x="1088" y="14"/>
                    <a:pt x="885" y="1"/>
                    <a:pt x="6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1" name="Google Shape;9291;p22"/>
            <p:cNvSpPr/>
            <p:nvPr/>
          </p:nvSpPr>
          <p:spPr>
            <a:xfrm>
              <a:off x="7947897" y="470405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22" y="0"/>
                  </a:moveTo>
                  <a:cubicBezTo>
                    <a:pt x="2006" y="0"/>
                    <a:pt x="809" y="556"/>
                    <a:pt x="352" y="1344"/>
                  </a:cubicBezTo>
                  <a:cubicBezTo>
                    <a:pt x="208" y="1631"/>
                    <a:pt x="96" y="1918"/>
                    <a:pt x="1" y="2205"/>
                  </a:cubicBezTo>
                  <a:cubicBezTo>
                    <a:pt x="240" y="2541"/>
                    <a:pt x="400" y="3019"/>
                    <a:pt x="751" y="3259"/>
                  </a:cubicBezTo>
                  <a:cubicBezTo>
                    <a:pt x="1549" y="3849"/>
                    <a:pt x="2379" y="4376"/>
                    <a:pt x="3256" y="4855"/>
                  </a:cubicBezTo>
                  <a:cubicBezTo>
                    <a:pt x="3512" y="4998"/>
                    <a:pt x="3863" y="4998"/>
                    <a:pt x="4166" y="5062"/>
                  </a:cubicBezTo>
                  <a:cubicBezTo>
                    <a:pt x="4214" y="4695"/>
                    <a:pt x="4405" y="4280"/>
                    <a:pt x="4294" y="3961"/>
                  </a:cubicBezTo>
                  <a:cubicBezTo>
                    <a:pt x="4070" y="3243"/>
                    <a:pt x="4070" y="2652"/>
                    <a:pt x="4517" y="1998"/>
                  </a:cubicBezTo>
                  <a:cubicBezTo>
                    <a:pt x="5028" y="1248"/>
                    <a:pt x="4645" y="418"/>
                    <a:pt x="3751" y="115"/>
                  </a:cubicBezTo>
                  <a:cubicBezTo>
                    <a:pt x="3530" y="37"/>
                    <a:pt x="3282" y="0"/>
                    <a:pt x="30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2" name="Google Shape;9292;p22"/>
            <p:cNvSpPr/>
            <p:nvPr/>
          </p:nvSpPr>
          <p:spPr>
            <a:xfrm>
              <a:off x="7622459" y="1783564"/>
              <a:ext cx="302297" cy="329273"/>
            </a:xfrm>
            <a:custGeom>
              <a:rect b="b" l="l" r="r" t="t"/>
              <a:pathLst>
                <a:path extrusionOk="0" h="6372" w="5826">
                  <a:moveTo>
                    <a:pt x="256" y="1"/>
                  </a:moveTo>
                  <a:lnTo>
                    <a:pt x="1" y="208"/>
                  </a:lnTo>
                  <a:cubicBezTo>
                    <a:pt x="527" y="1405"/>
                    <a:pt x="974" y="2634"/>
                    <a:pt x="1581" y="3799"/>
                  </a:cubicBezTo>
                  <a:cubicBezTo>
                    <a:pt x="1916" y="4454"/>
                    <a:pt x="2586" y="4948"/>
                    <a:pt x="2858" y="5619"/>
                  </a:cubicBezTo>
                  <a:cubicBezTo>
                    <a:pt x="3109" y="6220"/>
                    <a:pt x="3511" y="6372"/>
                    <a:pt x="3934" y="6372"/>
                  </a:cubicBezTo>
                  <a:cubicBezTo>
                    <a:pt x="4128" y="6372"/>
                    <a:pt x="4326" y="6340"/>
                    <a:pt x="4517" y="6305"/>
                  </a:cubicBezTo>
                  <a:cubicBezTo>
                    <a:pt x="4996" y="6193"/>
                    <a:pt x="5714" y="5826"/>
                    <a:pt x="5778" y="5475"/>
                  </a:cubicBezTo>
                  <a:cubicBezTo>
                    <a:pt x="5826" y="4884"/>
                    <a:pt x="5634" y="4310"/>
                    <a:pt x="5219" y="3879"/>
                  </a:cubicBezTo>
                  <a:cubicBezTo>
                    <a:pt x="3927" y="2666"/>
                    <a:pt x="2522" y="1565"/>
                    <a:pt x="1134" y="448"/>
                  </a:cubicBezTo>
                  <a:cubicBezTo>
                    <a:pt x="863" y="272"/>
                    <a:pt x="559" y="113"/>
                    <a:pt x="2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3" name="Google Shape;9293;p22"/>
            <p:cNvSpPr/>
            <p:nvPr/>
          </p:nvSpPr>
          <p:spPr>
            <a:xfrm>
              <a:off x="7613379" y="1587953"/>
              <a:ext cx="144974" cy="155490"/>
            </a:xfrm>
            <a:custGeom>
              <a:rect b="b" l="l" r="r" t="t"/>
              <a:pathLst>
                <a:path extrusionOk="0" h="3009" w="2794">
                  <a:moveTo>
                    <a:pt x="2059" y="1"/>
                  </a:moveTo>
                  <a:cubicBezTo>
                    <a:pt x="1452" y="17"/>
                    <a:pt x="878" y="272"/>
                    <a:pt x="463" y="703"/>
                  </a:cubicBezTo>
                  <a:cubicBezTo>
                    <a:pt x="0" y="1230"/>
                    <a:pt x="463" y="1740"/>
                    <a:pt x="942" y="2123"/>
                  </a:cubicBezTo>
                  <a:cubicBezTo>
                    <a:pt x="1165" y="2315"/>
                    <a:pt x="1373" y="2538"/>
                    <a:pt x="1596" y="2730"/>
                  </a:cubicBezTo>
                  <a:cubicBezTo>
                    <a:pt x="1847" y="2915"/>
                    <a:pt x="2051" y="3009"/>
                    <a:pt x="2213" y="3009"/>
                  </a:cubicBezTo>
                  <a:cubicBezTo>
                    <a:pt x="2484" y="3009"/>
                    <a:pt x="2637" y="2748"/>
                    <a:pt x="2697" y="2219"/>
                  </a:cubicBezTo>
                  <a:cubicBezTo>
                    <a:pt x="2713" y="1996"/>
                    <a:pt x="2697" y="1756"/>
                    <a:pt x="2697" y="1533"/>
                  </a:cubicBezTo>
                  <a:lnTo>
                    <a:pt x="2713" y="1533"/>
                  </a:lnTo>
                  <a:cubicBezTo>
                    <a:pt x="2713" y="1469"/>
                    <a:pt x="2713" y="1405"/>
                    <a:pt x="2713" y="1325"/>
                  </a:cubicBezTo>
                  <a:cubicBezTo>
                    <a:pt x="2793" y="735"/>
                    <a:pt x="2761" y="33"/>
                    <a:pt x="20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4" name="Google Shape;9294;p22"/>
            <p:cNvSpPr/>
            <p:nvPr/>
          </p:nvSpPr>
          <p:spPr>
            <a:xfrm>
              <a:off x="7822848" y="1512096"/>
              <a:ext cx="204592" cy="136215"/>
            </a:xfrm>
            <a:custGeom>
              <a:rect b="b" l="l" r="r" t="t"/>
              <a:pathLst>
                <a:path extrusionOk="0" h="2636" w="3943">
                  <a:moveTo>
                    <a:pt x="3567" y="1"/>
                  </a:moveTo>
                  <a:cubicBezTo>
                    <a:pt x="2723" y="1"/>
                    <a:pt x="2184" y="504"/>
                    <a:pt x="1597" y="910"/>
                  </a:cubicBezTo>
                  <a:cubicBezTo>
                    <a:pt x="1278" y="1134"/>
                    <a:pt x="879" y="1245"/>
                    <a:pt x="544" y="1453"/>
                  </a:cubicBezTo>
                  <a:cubicBezTo>
                    <a:pt x="352" y="1612"/>
                    <a:pt x="160" y="1772"/>
                    <a:pt x="1" y="1963"/>
                  </a:cubicBezTo>
                  <a:cubicBezTo>
                    <a:pt x="217" y="2195"/>
                    <a:pt x="478" y="2635"/>
                    <a:pt x="668" y="2635"/>
                  </a:cubicBezTo>
                  <a:cubicBezTo>
                    <a:pt x="674" y="2635"/>
                    <a:pt x="681" y="2635"/>
                    <a:pt x="687" y="2634"/>
                  </a:cubicBezTo>
                  <a:cubicBezTo>
                    <a:pt x="2171" y="2394"/>
                    <a:pt x="3145" y="1437"/>
                    <a:pt x="3943" y="32"/>
                  </a:cubicBezTo>
                  <a:cubicBezTo>
                    <a:pt x="3811" y="11"/>
                    <a:pt x="3686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5" name="Google Shape;9295;p22"/>
            <p:cNvSpPr/>
            <p:nvPr/>
          </p:nvSpPr>
          <p:spPr>
            <a:xfrm>
              <a:off x="7078005" y="837340"/>
              <a:ext cx="145804" cy="123348"/>
            </a:xfrm>
            <a:custGeom>
              <a:rect b="b" l="l" r="r" t="t"/>
              <a:pathLst>
                <a:path extrusionOk="0" h="2387" w="2810">
                  <a:moveTo>
                    <a:pt x="1099" y="0"/>
                  </a:moveTo>
                  <a:cubicBezTo>
                    <a:pt x="994" y="0"/>
                    <a:pt x="894" y="13"/>
                    <a:pt x="798" y="41"/>
                  </a:cubicBezTo>
                  <a:cubicBezTo>
                    <a:pt x="431" y="136"/>
                    <a:pt x="208" y="982"/>
                    <a:pt x="48" y="1541"/>
                  </a:cubicBezTo>
                  <a:cubicBezTo>
                    <a:pt x="0" y="1732"/>
                    <a:pt x="351" y="2036"/>
                    <a:pt x="607" y="2387"/>
                  </a:cubicBezTo>
                  <a:cubicBezTo>
                    <a:pt x="1437" y="1892"/>
                    <a:pt x="2107" y="1525"/>
                    <a:pt x="2713" y="1094"/>
                  </a:cubicBezTo>
                  <a:cubicBezTo>
                    <a:pt x="2809" y="1030"/>
                    <a:pt x="2745" y="472"/>
                    <a:pt x="2666" y="440"/>
                  </a:cubicBezTo>
                  <a:cubicBezTo>
                    <a:pt x="2153" y="269"/>
                    <a:pt x="1586" y="0"/>
                    <a:pt x="10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6" name="Google Shape;9296;p22"/>
            <p:cNvSpPr/>
            <p:nvPr/>
          </p:nvSpPr>
          <p:spPr>
            <a:xfrm>
              <a:off x="7476708" y="2502527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44" y="0"/>
                  </a:moveTo>
                  <a:cubicBezTo>
                    <a:pt x="368" y="352"/>
                    <a:pt x="113" y="687"/>
                    <a:pt x="33" y="1054"/>
                  </a:cubicBezTo>
                  <a:cubicBezTo>
                    <a:pt x="1" y="1341"/>
                    <a:pt x="113" y="1628"/>
                    <a:pt x="320" y="1836"/>
                  </a:cubicBezTo>
                  <a:cubicBezTo>
                    <a:pt x="703" y="2139"/>
                    <a:pt x="1166" y="2474"/>
                    <a:pt x="1629" y="2506"/>
                  </a:cubicBezTo>
                  <a:cubicBezTo>
                    <a:pt x="1644" y="2507"/>
                    <a:pt x="1659" y="2508"/>
                    <a:pt x="1674" y="2508"/>
                  </a:cubicBezTo>
                  <a:cubicBezTo>
                    <a:pt x="2003" y="2508"/>
                    <a:pt x="2424" y="2190"/>
                    <a:pt x="2698" y="1916"/>
                  </a:cubicBezTo>
                  <a:cubicBezTo>
                    <a:pt x="2826" y="1788"/>
                    <a:pt x="2810" y="1229"/>
                    <a:pt x="2682" y="1150"/>
                  </a:cubicBezTo>
                  <a:cubicBezTo>
                    <a:pt x="2092" y="846"/>
                    <a:pt x="1501" y="575"/>
                    <a:pt x="879" y="336"/>
                  </a:cubicBezTo>
                  <a:lnTo>
                    <a:pt x="54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7" name="Google Shape;9297;p22"/>
            <p:cNvSpPr/>
            <p:nvPr/>
          </p:nvSpPr>
          <p:spPr>
            <a:xfrm>
              <a:off x="8012652" y="1051218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0"/>
                  </a:moveTo>
                  <a:cubicBezTo>
                    <a:pt x="275" y="0"/>
                    <a:pt x="154" y="5"/>
                    <a:pt x="29" y="14"/>
                  </a:cubicBezTo>
                  <a:cubicBezTo>
                    <a:pt x="0" y="1056"/>
                    <a:pt x="335" y="1950"/>
                    <a:pt x="749" y="1950"/>
                  </a:cubicBezTo>
                  <a:cubicBezTo>
                    <a:pt x="786" y="1950"/>
                    <a:pt x="822" y="1943"/>
                    <a:pt x="859" y="1929"/>
                  </a:cubicBezTo>
                  <a:cubicBezTo>
                    <a:pt x="1354" y="1754"/>
                    <a:pt x="1913" y="1323"/>
                    <a:pt x="2104" y="876"/>
                  </a:cubicBezTo>
                  <a:cubicBezTo>
                    <a:pt x="2291" y="386"/>
                    <a:pt x="1490" y="0"/>
                    <a:pt x="3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8" name="Google Shape;9298;p22"/>
            <p:cNvSpPr/>
            <p:nvPr/>
          </p:nvSpPr>
          <p:spPr>
            <a:xfrm>
              <a:off x="7197813" y="1722847"/>
              <a:ext cx="76742" cy="136060"/>
            </a:xfrm>
            <a:custGeom>
              <a:rect b="b" l="l" r="r" t="t"/>
              <a:pathLst>
                <a:path extrusionOk="0" h="2633" w="1479">
                  <a:moveTo>
                    <a:pt x="441" y="1"/>
                  </a:moveTo>
                  <a:cubicBezTo>
                    <a:pt x="281" y="639"/>
                    <a:pt x="74" y="1197"/>
                    <a:pt x="26" y="1772"/>
                  </a:cubicBezTo>
                  <a:cubicBezTo>
                    <a:pt x="1" y="2279"/>
                    <a:pt x="685" y="2633"/>
                    <a:pt x="727" y="2633"/>
                  </a:cubicBezTo>
                  <a:cubicBezTo>
                    <a:pt x="740" y="2633"/>
                    <a:pt x="698" y="2603"/>
                    <a:pt x="568" y="2538"/>
                  </a:cubicBezTo>
                  <a:lnTo>
                    <a:pt x="568" y="2538"/>
                  </a:lnTo>
                  <a:cubicBezTo>
                    <a:pt x="582" y="2544"/>
                    <a:pt x="600" y="2547"/>
                    <a:pt x="620" y="2547"/>
                  </a:cubicBezTo>
                  <a:cubicBezTo>
                    <a:pt x="810" y="2547"/>
                    <a:pt x="1242" y="2298"/>
                    <a:pt x="1271" y="2139"/>
                  </a:cubicBezTo>
                  <a:cubicBezTo>
                    <a:pt x="1366" y="1357"/>
                    <a:pt x="1478" y="527"/>
                    <a:pt x="4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9" name="Google Shape;9299;p22"/>
            <p:cNvSpPr/>
            <p:nvPr/>
          </p:nvSpPr>
          <p:spPr>
            <a:xfrm>
              <a:off x="7253955" y="2404398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6" y="48"/>
                  </a:moveTo>
                  <a:lnTo>
                    <a:pt x="1" y="335"/>
                  </a:lnTo>
                  <a:cubicBezTo>
                    <a:pt x="320" y="734"/>
                    <a:pt x="623" y="1149"/>
                    <a:pt x="942" y="1564"/>
                  </a:cubicBezTo>
                  <a:cubicBezTo>
                    <a:pt x="1118" y="1325"/>
                    <a:pt x="1437" y="1102"/>
                    <a:pt x="1453" y="862"/>
                  </a:cubicBezTo>
                  <a:cubicBezTo>
                    <a:pt x="1533" y="0"/>
                    <a:pt x="831" y="144"/>
                    <a:pt x="336" y="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0" name="Google Shape;9300;p22"/>
            <p:cNvSpPr/>
            <p:nvPr/>
          </p:nvSpPr>
          <p:spPr>
            <a:xfrm>
              <a:off x="7555421" y="2472814"/>
              <a:ext cx="101907" cy="57721"/>
            </a:xfrm>
            <a:custGeom>
              <a:rect b="b" l="l" r="r" t="t"/>
              <a:pathLst>
                <a:path extrusionOk="0" h="1117" w="1964">
                  <a:moveTo>
                    <a:pt x="80" y="1"/>
                  </a:moveTo>
                  <a:cubicBezTo>
                    <a:pt x="48" y="97"/>
                    <a:pt x="16" y="192"/>
                    <a:pt x="0" y="288"/>
                  </a:cubicBezTo>
                  <a:cubicBezTo>
                    <a:pt x="495" y="837"/>
                    <a:pt x="863" y="1117"/>
                    <a:pt x="1198" y="1117"/>
                  </a:cubicBezTo>
                  <a:cubicBezTo>
                    <a:pt x="1458" y="1117"/>
                    <a:pt x="1698" y="949"/>
                    <a:pt x="1963" y="607"/>
                  </a:cubicBezTo>
                  <a:lnTo>
                    <a:pt x="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1" name="Google Shape;9301;p22"/>
            <p:cNvSpPr/>
            <p:nvPr/>
          </p:nvSpPr>
          <p:spPr>
            <a:xfrm>
              <a:off x="7124808" y="2180909"/>
              <a:ext cx="61435" cy="73275"/>
            </a:xfrm>
            <a:custGeom>
              <a:rect b="b" l="l" r="r" t="t"/>
              <a:pathLst>
                <a:path extrusionOk="0" h="1418" w="1184">
                  <a:moveTo>
                    <a:pt x="830" y="0"/>
                  </a:moveTo>
                  <a:cubicBezTo>
                    <a:pt x="543" y="495"/>
                    <a:pt x="288" y="910"/>
                    <a:pt x="0" y="1373"/>
                  </a:cubicBezTo>
                  <a:cubicBezTo>
                    <a:pt x="225" y="1400"/>
                    <a:pt x="409" y="1417"/>
                    <a:pt x="557" y="1417"/>
                  </a:cubicBezTo>
                  <a:cubicBezTo>
                    <a:pt x="1183" y="1417"/>
                    <a:pt x="1153" y="1111"/>
                    <a:pt x="8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2" name="Google Shape;9302;p22"/>
            <p:cNvSpPr/>
            <p:nvPr/>
          </p:nvSpPr>
          <p:spPr>
            <a:xfrm>
              <a:off x="6632085" y="-75373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693" y="0"/>
                  </a:moveTo>
                  <a:cubicBezTo>
                    <a:pt x="4581" y="176"/>
                    <a:pt x="4453" y="319"/>
                    <a:pt x="4310" y="479"/>
                  </a:cubicBezTo>
                  <a:cubicBezTo>
                    <a:pt x="3113" y="1596"/>
                    <a:pt x="1900" y="2745"/>
                    <a:pt x="687" y="3862"/>
                  </a:cubicBezTo>
                  <a:cubicBezTo>
                    <a:pt x="112" y="4389"/>
                    <a:pt x="1" y="4868"/>
                    <a:pt x="687" y="5426"/>
                  </a:cubicBezTo>
                  <a:cubicBezTo>
                    <a:pt x="1150" y="5809"/>
                    <a:pt x="1628" y="6224"/>
                    <a:pt x="1916" y="6735"/>
                  </a:cubicBezTo>
                  <a:cubicBezTo>
                    <a:pt x="2543" y="7895"/>
                    <a:pt x="3416" y="8494"/>
                    <a:pt x="4613" y="8494"/>
                  </a:cubicBezTo>
                  <a:cubicBezTo>
                    <a:pt x="4816" y="8494"/>
                    <a:pt x="5029" y="8477"/>
                    <a:pt x="5251" y="8442"/>
                  </a:cubicBezTo>
                  <a:cubicBezTo>
                    <a:pt x="5263" y="8441"/>
                    <a:pt x="5275" y="8440"/>
                    <a:pt x="5287" y="8440"/>
                  </a:cubicBezTo>
                  <a:cubicBezTo>
                    <a:pt x="5383" y="8440"/>
                    <a:pt x="5486" y="8482"/>
                    <a:pt x="5584" y="8482"/>
                  </a:cubicBezTo>
                  <a:cubicBezTo>
                    <a:pt x="5606" y="8482"/>
                    <a:pt x="5628" y="8480"/>
                    <a:pt x="5650" y="8474"/>
                  </a:cubicBezTo>
                  <a:cubicBezTo>
                    <a:pt x="6480" y="8283"/>
                    <a:pt x="7805" y="8299"/>
                    <a:pt x="8060" y="7804"/>
                  </a:cubicBezTo>
                  <a:cubicBezTo>
                    <a:pt x="8507" y="6910"/>
                    <a:pt x="8666" y="5538"/>
                    <a:pt x="8299" y="4644"/>
                  </a:cubicBezTo>
                  <a:cubicBezTo>
                    <a:pt x="7613" y="3000"/>
                    <a:pt x="6464" y="1532"/>
                    <a:pt x="55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3" name="Google Shape;9303;p22"/>
            <p:cNvSpPr/>
            <p:nvPr/>
          </p:nvSpPr>
          <p:spPr>
            <a:xfrm>
              <a:off x="4551921" y="-75373"/>
              <a:ext cx="333792" cy="325604"/>
            </a:xfrm>
            <a:custGeom>
              <a:rect b="b" l="l" r="r" t="t"/>
              <a:pathLst>
                <a:path extrusionOk="0" h="6301" w="6433">
                  <a:moveTo>
                    <a:pt x="1" y="0"/>
                  </a:moveTo>
                  <a:cubicBezTo>
                    <a:pt x="288" y="590"/>
                    <a:pt x="607" y="1165"/>
                    <a:pt x="958" y="1724"/>
                  </a:cubicBezTo>
                  <a:cubicBezTo>
                    <a:pt x="1405" y="2346"/>
                    <a:pt x="1948" y="2905"/>
                    <a:pt x="2443" y="3495"/>
                  </a:cubicBezTo>
                  <a:cubicBezTo>
                    <a:pt x="2810" y="3910"/>
                    <a:pt x="3400" y="4261"/>
                    <a:pt x="3512" y="4740"/>
                  </a:cubicBezTo>
                  <a:cubicBezTo>
                    <a:pt x="3751" y="5697"/>
                    <a:pt x="4422" y="5969"/>
                    <a:pt x="5204" y="6224"/>
                  </a:cubicBezTo>
                  <a:cubicBezTo>
                    <a:pt x="5350" y="6275"/>
                    <a:pt x="5473" y="6300"/>
                    <a:pt x="5575" y="6300"/>
                  </a:cubicBezTo>
                  <a:cubicBezTo>
                    <a:pt x="5886" y="6300"/>
                    <a:pt x="6009" y="6070"/>
                    <a:pt x="6034" y="5650"/>
                  </a:cubicBezTo>
                  <a:cubicBezTo>
                    <a:pt x="6161" y="3766"/>
                    <a:pt x="6305" y="1883"/>
                    <a:pt x="64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4" name="Google Shape;9304;p22"/>
            <p:cNvSpPr/>
            <p:nvPr/>
          </p:nvSpPr>
          <p:spPr>
            <a:xfrm>
              <a:off x="1575819" y="-44059"/>
              <a:ext cx="327047" cy="224321"/>
            </a:xfrm>
            <a:custGeom>
              <a:rect b="b" l="l" r="r" t="t"/>
              <a:pathLst>
                <a:path extrusionOk="0" h="4341" w="6303">
                  <a:moveTo>
                    <a:pt x="336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04" y="4246"/>
                  </a:cubicBezTo>
                  <a:cubicBezTo>
                    <a:pt x="5115" y="4306"/>
                    <a:pt x="5366" y="4341"/>
                    <a:pt x="5565" y="4341"/>
                  </a:cubicBezTo>
                  <a:cubicBezTo>
                    <a:pt x="6201" y="4341"/>
                    <a:pt x="6303" y="3986"/>
                    <a:pt x="6145" y="3001"/>
                  </a:cubicBezTo>
                  <a:cubicBezTo>
                    <a:pt x="6001" y="1995"/>
                    <a:pt x="5746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5" name="Google Shape;9305;p22"/>
            <p:cNvSpPr/>
            <p:nvPr/>
          </p:nvSpPr>
          <p:spPr>
            <a:xfrm>
              <a:off x="1978257" y="-54807"/>
              <a:ext cx="267532" cy="216260"/>
            </a:xfrm>
            <a:custGeom>
              <a:rect b="b" l="l" r="r" t="t"/>
              <a:pathLst>
                <a:path extrusionOk="0" h="4185" w="5156">
                  <a:moveTo>
                    <a:pt x="4022" y="1"/>
                  </a:moveTo>
                  <a:lnTo>
                    <a:pt x="1" y="17"/>
                  </a:lnTo>
                  <a:cubicBezTo>
                    <a:pt x="64" y="304"/>
                    <a:pt x="33" y="639"/>
                    <a:pt x="176" y="879"/>
                  </a:cubicBezTo>
                  <a:cubicBezTo>
                    <a:pt x="735" y="1693"/>
                    <a:pt x="1341" y="2459"/>
                    <a:pt x="1916" y="3289"/>
                  </a:cubicBezTo>
                  <a:cubicBezTo>
                    <a:pt x="2298" y="3867"/>
                    <a:pt x="2739" y="4184"/>
                    <a:pt x="3286" y="4184"/>
                  </a:cubicBezTo>
                  <a:cubicBezTo>
                    <a:pt x="3539" y="4184"/>
                    <a:pt x="3815" y="4116"/>
                    <a:pt x="4118" y="3975"/>
                  </a:cubicBezTo>
                  <a:cubicBezTo>
                    <a:pt x="4453" y="3847"/>
                    <a:pt x="4804" y="3751"/>
                    <a:pt x="5155" y="3688"/>
                  </a:cubicBezTo>
                  <a:cubicBezTo>
                    <a:pt x="4756" y="2427"/>
                    <a:pt x="4389" y="1214"/>
                    <a:pt x="40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6" name="Google Shape;9306;p22"/>
            <p:cNvSpPr/>
            <p:nvPr/>
          </p:nvSpPr>
          <p:spPr>
            <a:xfrm>
              <a:off x="6510358" y="-75373"/>
              <a:ext cx="271683" cy="161019"/>
            </a:xfrm>
            <a:custGeom>
              <a:rect b="b" l="l" r="r" t="t"/>
              <a:pathLst>
                <a:path extrusionOk="0" h="3116" w="5236">
                  <a:moveTo>
                    <a:pt x="1" y="0"/>
                  </a:moveTo>
                  <a:cubicBezTo>
                    <a:pt x="32" y="192"/>
                    <a:pt x="1" y="495"/>
                    <a:pt x="112" y="575"/>
                  </a:cubicBezTo>
                  <a:cubicBezTo>
                    <a:pt x="814" y="1005"/>
                    <a:pt x="958" y="1644"/>
                    <a:pt x="1118" y="2394"/>
                  </a:cubicBezTo>
                  <a:cubicBezTo>
                    <a:pt x="1193" y="2697"/>
                    <a:pt x="1845" y="3116"/>
                    <a:pt x="2253" y="3116"/>
                  </a:cubicBezTo>
                  <a:cubicBezTo>
                    <a:pt x="2274" y="3116"/>
                    <a:pt x="2295" y="3114"/>
                    <a:pt x="2315" y="3112"/>
                  </a:cubicBezTo>
                  <a:cubicBezTo>
                    <a:pt x="3703" y="3000"/>
                    <a:pt x="5076" y="1436"/>
                    <a:pt x="52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7" name="Google Shape;9307;p22"/>
            <p:cNvSpPr/>
            <p:nvPr/>
          </p:nvSpPr>
          <p:spPr>
            <a:xfrm>
              <a:off x="7317725" y="-76200"/>
              <a:ext cx="389260" cy="172491"/>
            </a:xfrm>
            <a:custGeom>
              <a:rect b="b" l="l" r="r" t="t"/>
              <a:pathLst>
                <a:path extrusionOk="0" h="3338" w="7502">
                  <a:moveTo>
                    <a:pt x="527" y="0"/>
                  </a:moveTo>
                  <a:cubicBezTo>
                    <a:pt x="1" y="638"/>
                    <a:pt x="160" y="1117"/>
                    <a:pt x="894" y="1388"/>
                  </a:cubicBezTo>
                  <a:cubicBezTo>
                    <a:pt x="1469" y="1612"/>
                    <a:pt x="2091" y="1740"/>
                    <a:pt x="2666" y="1947"/>
                  </a:cubicBezTo>
                  <a:cubicBezTo>
                    <a:pt x="3895" y="2410"/>
                    <a:pt x="5108" y="2921"/>
                    <a:pt x="6368" y="3320"/>
                  </a:cubicBezTo>
                  <a:cubicBezTo>
                    <a:pt x="6401" y="3332"/>
                    <a:pt x="6435" y="3337"/>
                    <a:pt x="6471" y="3337"/>
                  </a:cubicBezTo>
                  <a:cubicBezTo>
                    <a:pt x="6725" y="3337"/>
                    <a:pt x="7083" y="3072"/>
                    <a:pt x="7502" y="2905"/>
                  </a:cubicBezTo>
                  <a:cubicBezTo>
                    <a:pt x="6447" y="1931"/>
                    <a:pt x="5485" y="1382"/>
                    <a:pt x="4323" y="1382"/>
                  </a:cubicBezTo>
                  <a:cubicBezTo>
                    <a:pt x="4113" y="1382"/>
                    <a:pt x="3896" y="1400"/>
                    <a:pt x="3671" y="1436"/>
                  </a:cubicBezTo>
                  <a:cubicBezTo>
                    <a:pt x="3640" y="1442"/>
                    <a:pt x="3609" y="1444"/>
                    <a:pt x="3577" y="1444"/>
                  </a:cubicBezTo>
                  <a:cubicBezTo>
                    <a:pt x="3229" y="1444"/>
                    <a:pt x="2826" y="1146"/>
                    <a:pt x="2490" y="942"/>
                  </a:cubicBezTo>
                  <a:cubicBezTo>
                    <a:pt x="2219" y="766"/>
                    <a:pt x="2044" y="463"/>
                    <a:pt x="1820" y="223"/>
                  </a:cubicBezTo>
                  <a:lnTo>
                    <a:pt x="1613" y="415"/>
                  </a:lnTo>
                  <a:cubicBezTo>
                    <a:pt x="1661" y="606"/>
                    <a:pt x="1708" y="798"/>
                    <a:pt x="1756" y="1037"/>
                  </a:cubicBezTo>
                  <a:cubicBezTo>
                    <a:pt x="990" y="1021"/>
                    <a:pt x="719" y="638"/>
                    <a:pt x="719" y="16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8" name="Google Shape;9308;p22"/>
            <p:cNvSpPr/>
            <p:nvPr/>
          </p:nvSpPr>
          <p:spPr>
            <a:xfrm>
              <a:off x="3681615" y="-75373"/>
              <a:ext cx="77053" cy="348858"/>
            </a:xfrm>
            <a:custGeom>
              <a:rect b="b" l="l" r="r" t="t"/>
              <a:pathLst>
                <a:path extrusionOk="0" h="6751" w="1485">
                  <a:moveTo>
                    <a:pt x="304" y="0"/>
                  </a:moveTo>
                  <a:cubicBezTo>
                    <a:pt x="208" y="495"/>
                    <a:pt x="1" y="974"/>
                    <a:pt x="17" y="1452"/>
                  </a:cubicBezTo>
                  <a:cubicBezTo>
                    <a:pt x="65" y="2889"/>
                    <a:pt x="160" y="4309"/>
                    <a:pt x="336" y="5729"/>
                  </a:cubicBezTo>
                  <a:cubicBezTo>
                    <a:pt x="384" y="6096"/>
                    <a:pt x="783" y="6416"/>
                    <a:pt x="1006" y="6751"/>
                  </a:cubicBezTo>
                  <a:cubicBezTo>
                    <a:pt x="1182" y="6400"/>
                    <a:pt x="1485" y="6033"/>
                    <a:pt x="1485" y="5681"/>
                  </a:cubicBezTo>
                  <a:cubicBezTo>
                    <a:pt x="1485" y="4293"/>
                    <a:pt x="1389" y="2889"/>
                    <a:pt x="1293" y="1500"/>
                  </a:cubicBezTo>
                  <a:cubicBezTo>
                    <a:pt x="1278" y="1005"/>
                    <a:pt x="1182" y="495"/>
                    <a:pt x="1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9" name="Google Shape;9309;p22"/>
            <p:cNvSpPr/>
            <p:nvPr/>
          </p:nvSpPr>
          <p:spPr>
            <a:xfrm>
              <a:off x="7677979" y="162946"/>
              <a:ext cx="135841" cy="161898"/>
            </a:xfrm>
            <a:custGeom>
              <a:rect b="b" l="l" r="r" t="t"/>
              <a:pathLst>
                <a:path extrusionOk="0" h="3133" w="2618">
                  <a:moveTo>
                    <a:pt x="2617" y="0"/>
                  </a:moveTo>
                  <a:cubicBezTo>
                    <a:pt x="2107" y="0"/>
                    <a:pt x="1580" y="32"/>
                    <a:pt x="1053" y="96"/>
                  </a:cubicBezTo>
                  <a:cubicBezTo>
                    <a:pt x="750" y="128"/>
                    <a:pt x="271" y="303"/>
                    <a:pt x="255" y="447"/>
                  </a:cubicBezTo>
                  <a:cubicBezTo>
                    <a:pt x="160" y="1181"/>
                    <a:pt x="0" y="1995"/>
                    <a:pt x="239" y="2618"/>
                  </a:cubicBezTo>
                  <a:cubicBezTo>
                    <a:pt x="380" y="2970"/>
                    <a:pt x="891" y="3133"/>
                    <a:pt x="1430" y="3133"/>
                  </a:cubicBezTo>
                  <a:cubicBezTo>
                    <a:pt x="1867" y="3133"/>
                    <a:pt x="2324" y="3025"/>
                    <a:pt x="2617" y="2825"/>
                  </a:cubicBezTo>
                  <a:lnTo>
                    <a:pt x="261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0" name="Google Shape;9310;p22"/>
            <p:cNvSpPr/>
            <p:nvPr/>
          </p:nvSpPr>
          <p:spPr>
            <a:xfrm>
              <a:off x="2582745" y="-34189"/>
              <a:ext cx="198003" cy="93428"/>
            </a:xfrm>
            <a:custGeom>
              <a:rect b="b" l="l" r="r" t="t"/>
              <a:pathLst>
                <a:path extrusionOk="0" h="1808" w="3816">
                  <a:moveTo>
                    <a:pt x="1" y="1"/>
                  </a:moveTo>
                  <a:cubicBezTo>
                    <a:pt x="512" y="304"/>
                    <a:pt x="1038" y="575"/>
                    <a:pt x="1517" y="911"/>
                  </a:cubicBezTo>
                  <a:cubicBezTo>
                    <a:pt x="2327" y="1485"/>
                    <a:pt x="2794" y="1807"/>
                    <a:pt x="3095" y="1807"/>
                  </a:cubicBezTo>
                  <a:cubicBezTo>
                    <a:pt x="3489" y="1807"/>
                    <a:pt x="3598" y="1257"/>
                    <a:pt x="38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1" name="Google Shape;9311;p22"/>
            <p:cNvSpPr/>
            <p:nvPr/>
          </p:nvSpPr>
          <p:spPr>
            <a:xfrm>
              <a:off x="5406506" y="-75373"/>
              <a:ext cx="135893" cy="99009"/>
            </a:xfrm>
            <a:custGeom>
              <a:rect b="b" l="l" r="r" t="t"/>
              <a:pathLst>
                <a:path extrusionOk="0" h="1916" w="2619">
                  <a:moveTo>
                    <a:pt x="1" y="0"/>
                  </a:moveTo>
                  <a:lnTo>
                    <a:pt x="1" y="1915"/>
                  </a:lnTo>
                  <a:cubicBezTo>
                    <a:pt x="512" y="1803"/>
                    <a:pt x="942" y="1803"/>
                    <a:pt x="1182" y="1612"/>
                  </a:cubicBezTo>
                  <a:cubicBezTo>
                    <a:pt x="1708" y="1133"/>
                    <a:pt x="2139" y="543"/>
                    <a:pt x="26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2" name="Google Shape;9312;p22"/>
            <p:cNvSpPr/>
            <p:nvPr/>
          </p:nvSpPr>
          <p:spPr>
            <a:xfrm>
              <a:off x="7721823" y="-75373"/>
              <a:ext cx="91997" cy="114667"/>
            </a:xfrm>
            <a:custGeom>
              <a:rect b="b" l="l" r="r" t="t"/>
              <a:pathLst>
                <a:path extrusionOk="0" h="2219" w="1773">
                  <a:moveTo>
                    <a:pt x="958" y="0"/>
                  </a:moveTo>
                  <a:cubicBezTo>
                    <a:pt x="783" y="271"/>
                    <a:pt x="607" y="543"/>
                    <a:pt x="432" y="798"/>
                  </a:cubicBezTo>
                  <a:cubicBezTo>
                    <a:pt x="1" y="1372"/>
                    <a:pt x="208" y="1979"/>
                    <a:pt x="895" y="2154"/>
                  </a:cubicBezTo>
                  <a:cubicBezTo>
                    <a:pt x="1182" y="2202"/>
                    <a:pt x="1469" y="2218"/>
                    <a:pt x="1772" y="2218"/>
                  </a:cubicBezTo>
                  <a:lnTo>
                    <a:pt x="17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3" name="Google Shape;9313;p22"/>
            <p:cNvSpPr/>
            <p:nvPr/>
          </p:nvSpPr>
          <p:spPr>
            <a:xfrm>
              <a:off x="5187905" y="-75373"/>
              <a:ext cx="114308" cy="91568"/>
            </a:xfrm>
            <a:custGeom>
              <a:rect b="b" l="l" r="r" t="t"/>
              <a:pathLst>
                <a:path extrusionOk="0" h="1772" w="2203">
                  <a:moveTo>
                    <a:pt x="1" y="0"/>
                  </a:moveTo>
                  <a:cubicBezTo>
                    <a:pt x="256" y="590"/>
                    <a:pt x="511" y="1181"/>
                    <a:pt x="783" y="1771"/>
                  </a:cubicBezTo>
                  <a:lnTo>
                    <a:pt x="1134" y="1740"/>
                  </a:lnTo>
                  <a:lnTo>
                    <a:pt x="220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4" name="Google Shape;9314;p22"/>
            <p:cNvSpPr/>
            <p:nvPr/>
          </p:nvSpPr>
          <p:spPr>
            <a:xfrm>
              <a:off x="3801682" y="-44059"/>
              <a:ext cx="116851" cy="48833"/>
            </a:xfrm>
            <a:custGeom>
              <a:rect b="b" l="l" r="r" t="t"/>
              <a:pathLst>
                <a:path extrusionOk="0" h="945" w="2252">
                  <a:moveTo>
                    <a:pt x="1" y="0"/>
                  </a:moveTo>
                  <a:cubicBezTo>
                    <a:pt x="224" y="304"/>
                    <a:pt x="400" y="814"/>
                    <a:pt x="671" y="894"/>
                  </a:cubicBezTo>
                  <a:cubicBezTo>
                    <a:pt x="813" y="931"/>
                    <a:pt x="959" y="945"/>
                    <a:pt x="1109" y="945"/>
                  </a:cubicBezTo>
                  <a:cubicBezTo>
                    <a:pt x="1482" y="945"/>
                    <a:pt x="1875" y="855"/>
                    <a:pt x="2251" y="798"/>
                  </a:cubicBezTo>
                  <a:cubicBezTo>
                    <a:pt x="2251" y="527"/>
                    <a:pt x="2235" y="256"/>
                    <a:pt x="22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5" name="Google Shape;9315;p22"/>
            <p:cNvSpPr/>
            <p:nvPr/>
          </p:nvSpPr>
          <p:spPr>
            <a:xfrm>
              <a:off x="4404561" y="-75373"/>
              <a:ext cx="86133" cy="78391"/>
            </a:xfrm>
            <a:custGeom>
              <a:rect b="b" l="l" r="r" t="t"/>
              <a:pathLst>
                <a:path extrusionOk="0" h="1517" w="1660">
                  <a:moveTo>
                    <a:pt x="32" y="0"/>
                  </a:moveTo>
                  <a:cubicBezTo>
                    <a:pt x="0" y="160"/>
                    <a:pt x="0" y="335"/>
                    <a:pt x="32" y="495"/>
                  </a:cubicBezTo>
                  <a:cubicBezTo>
                    <a:pt x="144" y="846"/>
                    <a:pt x="287" y="1181"/>
                    <a:pt x="415" y="1516"/>
                  </a:cubicBezTo>
                  <a:cubicBezTo>
                    <a:pt x="798" y="1277"/>
                    <a:pt x="1213" y="1069"/>
                    <a:pt x="1516" y="766"/>
                  </a:cubicBezTo>
                  <a:cubicBezTo>
                    <a:pt x="1660" y="622"/>
                    <a:pt x="1612" y="271"/>
                    <a:pt x="16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6" name="Google Shape;9316;p22"/>
            <p:cNvSpPr/>
            <p:nvPr/>
          </p:nvSpPr>
          <p:spPr>
            <a:xfrm>
              <a:off x="3270927" y="-44059"/>
              <a:ext cx="82812" cy="47903"/>
            </a:xfrm>
            <a:custGeom>
              <a:rect b="b" l="l" r="r" t="t"/>
              <a:pathLst>
                <a:path extrusionOk="0" h="927" w="1596">
                  <a:moveTo>
                    <a:pt x="0" y="0"/>
                  </a:moveTo>
                  <a:cubicBezTo>
                    <a:pt x="223" y="304"/>
                    <a:pt x="463" y="623"/>
                    <a:pt x="702" y="926"/>
                  </a:cubicBezTo>
                  <a:lnTo>
                    <a:pt x="159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7" name="Google Shape;9317;p22"/>
            <p:cNvSpPr/>
            <p:nvPr/>
          </p:nvSpPr>
          <p:spPr>
            <a:xfrm>
              <a:off x="4367306" y="2598898"/>
              <a:ext cx="118459" cy="155232"/>
            </a:xfrm>
            <a:custGeom>
              <a:rect b="b" l="l" r="r" t="t"/>
              <a:pathLst>
                <a:path extrusionOk="0" h="3004" w="2283">
                  <a:moveTo>
                    <a:pt x="1078" y="0"/>
                  </a:moveTo>
                  <a:cubicBezTo>
                    <a:pt x="1053" y="0"/>
                    <a:pt x="1029" y="1"/>
                    <a:pt x="1005" y="3"/>
                  </a:cubicBezTo>
                  <a:cubicBezTo>
                    <a:pt x="686" y="51"/>
                    <a:pt x="303" y="162"/>
                    <a:pt x="112" y="386"/>
                  </a:cubicBezTo>
                  <a:cubicBezTo>
                    <a:pt x="0" y="545"/>
                    <a:pt x="80" y="1008"/>
                    <a:pt x="223" y="1216"/>
                  </a:cubicBezTo>
                  <a:cubicBezTo>
                    <a:pt x="575" y="1631"/>
                    <a:pt x="942" y="2014"/>
                    <a:pt x="1341" y="2381"/>
                  </a:cubicBezTo>
                  <a:lnTo>
                    <a:pt x="894" y="2668"/>
                  </a:lnTo>
                  <a:lnTo>
                    <a:pt x="1037" y="3003"/>
                  </a:lnTo>
                  <a:cubicBezTo>
                    <a:pt x="1277" y="2875"/>
                    <a:pt x="1676" y="2812"/>
                    <a:pt x="1756" y="2604"/>
                  </a:cubicBezTo>
                  <a:cubicBezTo>
                    <a:pt x="1995" y="1998"/>
                    <a:pt x="2170" y="1359"/>
                    <a:pt x="2250" y="705"/>
                  </a:cubicBezTo>
                  <a:cubicBezTo>
                    <a:pt x="2282" y="561"/>
                    <a:pt x="1931" y="322"/>
                    <a:pt x="1708" y="194"/>
                  </a:cubicBezTo>
                  <a:cubicBezTo>
                    <a:pt x="1521" y="65"/>
                    <a:pt x="1295" y="0"/>
                    <a:pt x="107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8" name="Google Shape;9318;p22"/>
            <p:cNvSpPr/>
            <p:nvPr/>
          </p:nvSpPr>
          <p:spPr>
            <a:xfrm>
              <a:off x="3649341" y="1917321"/>
              <a:ext cx="650929" cy="443423"/>
            </a:xfrm>
            <a:custGeom>
              <a:rect b="b" l="l" r="r" t="t"/>
              <a:pathLst>
                <a:path extrusionOk="0" h="8581" w="12545">
                  <a:moveTo>
                    <a:pt x="3712" y="0"/>
                  </a:moveTo>
                  <a:cubicBezTo>
                    <a:pt x="3196" y="0"/>
                    <a:pt x="2671" y="236"/>
                    <a:pt x="2027" y="697"/>
                  </a:cubicBezTo>
                  <a:cubicBezTo>
                    <a:pt x="1756" y="888"/>
                    <a:pt x="1453" y="1032"/>
                    <a:pt x="1165" y="1191"/>
                  </a:cubicBezTo>
                  <a:cubicBezTo>
                    <a:pt x="272" y="1718"/>
                    <a:pt x="0" y="2787"/>
                    <a:pt x="639" y="3585"/>
                  </a:cubicBezTo>
                  <a:cubicBezTo>
                    <a:pt x="1373" y="4495"/>
                    <a:pt x="2011" y="5628"/>
                    <a:pt x="2969" y="6155"/>
                  </a:cubicBezTo>
                  <a:cubicBezTo>
                    <a:pt x="4724" y="7144"/>
                    <a:pt x="6687" y="7751"/>
                    <a:pt x="8682" y="8580"/>
                  </a:cubicBezTo>
                  <a:cubicBezTo>
                    <a:pt x="9273" y="8325"/>
                    <a:pt x="10071" y="8213"/>
                    <a:pt x="10454" y="7735"/>
                  </a:cubicBezTo>
                  <a:cubicBezTo>
                    <a:pt x="11108" y="6969"/>
                    <a:pt x="11475" y="5963"/>
                    <a:pt x="11970" y="5069"/>
                  </a:cubicBezTo>
                  <a:cubicBezTo>
                    <a:pt x="12544" y="4000"/>
                    <a:pt x="12273" y="2915"/>
                    <a:pt x="11443" y="2165"/>
                  </a:cubicBezTo>
                  <a:cubicBezTo>
                    <a:pt x="10326" y="1143"/>
                    <a:pt x="8858" y="1175"/>
                    <a:pt x="7565" y="713"/>
                  </a:cubicBezTo>
                  <a:cubicBezTo>
                    <a:pt x="7527" y="701"/>
                    <a:pt x="7485" y="696"/>
                    <a:pt x="7441" y="696"/>
                  </a:cubicBezTo>
                  <a:cubicBezTo>
                    <a:pt x="7244" y="696"/>
                    <a:pt x="6997" y="800"/>
                    <a:pt x="6815" y="904"/>
                  </a:cubicBezTo>
                  <a:cubicBezTo>
                    <a:pt x="6599" y="1037"/>
                    <a:pt x="6404" y="1097"/>
                    <a:pt x="6215" y="1097"/>
                  </a:cubicBezTo>
                  <a:cubicBezTo>
                    <a:pt x="5930" y="1097"/>
                    <a:pt x="5661" y="959"/>
                    <a:pt x="5363" y="729"/>
                  </a:cubicBezTo>
                  <a:cubicBezTo>
                    <a:pt x="4746" y="240"/>
                    <a:pt x="4233" y="0"/>
                    <a:pt x="37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9" name="Google Shape;9319;p22"/>
            <p:cNvSpPr/>
            <p:nvPr/>
          </p:nvSpPr>
          <p:spPr>
            <a:xfrm>
              <a:off x="3574001" y="361838"/>
              <a:ext cx="433105" cy="663042"/>
            </a:xfrm>
            <a:custGeom>
              <a:rect b="b" l="l" r="r" t="t"/>
              <a:pathLst>
                <a:path extrusionOk="0" h="12831" w="8347">
                  <a:moveTo>
                    <a:pt x="2953" y="0"/>
                  </a:moveTo>
                  <a:cubicBezTo>
                    <a:pt x="2664" y="0"/>
                    <a:pt x="2404" y="195"/>
                    <a:pt x="2218" y="556"/>
                  </a:cubicBezTo>
                  <a:cubicBezTo>
                    <a:pt x="1867" y="1226"/>
                    <a:pt x="1596" y="1944"/>
                    <a:pt x="1389" y="2663"/>
                  </a:cubicBezTo>
                  <a:cubicBezTo>
                    <a:pt x="990" y="4115"/>
                    <a:pt x="734" y="5583"/>
                    <a:pt x="287" y="7003"/>
                  </a:cubicBezTo>
                  <a:cubicBezTo>
                    <a:pt x="16" y="7929"/>
                    <a:pt x="0" y="8631"/>
                    <a:pt x="654" y="9397"/>
                  </a:cubicBezTo>
                  <a:cubicBezTo>
                    <a:pt x="1404" y="10275"/>
                    <a:pt x="1963" y="11312"/>
                    <a:pt x="2681" y="12206"/>
                  </a:cubicBezTo>
                  <a:cubicBezTo>
                    <a:pt x="2910" y="12511"/>
                    <a:pt x="3386" y="12831"/>
                    <a:pt x="3721" y="12831"/>
                  </a:cubicBezTo>
                  <a:cubicBezTo>
                    <a:pt x="3736" y="12831"/>
                    <a:pt x="3752" y="12830"/>
                    <a:pt x="3766" y="12829"/>
                  </a:cubicBezTo>
                  <a:cubicBezTo>
                    <a:pt x="5027" y="12669"/>
                    <a:pt x="7230" y="10068"/>
                    <a:pt x="7421" y="8807"/>
                  </a:cubicBezTo>
                  <a:cubicBezTo>
                    <a:pt x="7517" y="8025"/>
                    <a:pt x="7804" y="7259"/>
                    <a:pt x="7996" y="6493"/>
                  </a:cubicBezTo>
                  <a:cubicBezTo>
                    <a:pt x="8107" y="6078"/>
                    <a:pt x="8219" y="5663"/>
                    <a:pt x="8347" y="5168"/>
                  </a:cubicBezTo>
                  <a:cubicBezTo>
                    <a:pt x="8283" y="4993"/>
                    <a:pt x="8235" y="4753"/>
                    <a:pt x="8091" y="4610"/>
                  </a:cubicBezTo>
                  <a:cubicBezTo>
                    <a:pt x="6607" y="3157"/>
                    <a:pt x="5123" y="1737"/>
                    <a:pt x="3607" y="317"/>
                  </a:cubicBezTo>
                  <a:cubicBezTo>
                    <a:pt x="3386" y="102"/>
                    <a:pt x="3162" y="0"/>
                    <a:pt x="29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0" name="Google Shape;9320;p22"/>
            <p:cNvSpPr/>
            <p:nvPr/>
          </p:nvSpPr>
          <p:spPr>
            <a:xfrm>
              <a:off x="5412318" y="143930"/>
              <a:ext cx="511818" cy="469312"/>
            </a:xfrm>
            <a:custGeom>
              <a:rect b="b" l="l" r="r" t="t"/>
              <a:pathLst>
                <a:path extrusionOk="0" h="9082" w="9864">
                  <a:moveTo>
                    <a:pt x="3192" y="1"/>
                  </a:moveTo>
                  <a:cubicBezTo>
                    <a:pt x="2981" y="1"/>
                    <a:pt x="2758" y="74"/>
                    <a:pt x="2522" y="225"/>
                  </a:cubicBezTo>
                  <a:cubicBezTo>
                    <a:pt x="2107" y="496"/>
                    <a:pt x="1644" y="719"/>
                    <a:pt x="1261" y="1038"/>
                  </a:cubicBezTo>
                  <a:cubicBezTo>
                    <a:pt x="1054" y="1230"/>
                    <a:pt x="814" y="1597"/>
                    <a:pt x="846" y="1852"/>
                  </a:cubicBezTo>
                  <a:cubicBezTo>
                    <a:pt x="1038" y="3257"/>
                    <a:pt x="751" y="4550"/>
                    <a:pt x="224" y="5842"/>
                  </a:cubicBezTo>
                  <a:cubicBezTo>
                    <a:pt x="1" y="6417"/>
                    <a:pt x="96" y="6800"/>
                    <a:pt x="799" y="7055"/>
                  </a:cubicBezTo>
                  <a:cubicBezTo>
                    <a:pt x="1804" y="7438"/>
                    <a:pt x="2746" y="8013"/>
                    <a:pt x="3735" y="8475"/>
                  </a:cubicBezTo>
                  <a:cubicBezTo>
                    <a:pt x="4310" y="8731"/>
                    <a:pt x="4916" y="8906"/>
                    <a:pt x="5379" y="9082"/>
                  </a:cubicBezTo>
                  <a:cubicBezTo>
                    <a:pt x="6879" y="8827"/>
                    <a:pt x="8220" y="8667"/>
                    <a:pt x="9193" y="7470"/>
                  </a:cubicBezTo>
                  <a:cubicBezTo>
                    <a:pt x="9720" y="6832"/>
                    <a:pt x="9863" y="6305"/>
                    <a:pt x="9321" y="5635"/>
                  </a:cubicBezTo>
                  <a:cubicBezTo>
                    <a:pt x="8954" y="5172"/>
                    <a:pt x="8698" y="4629"/>
                    <a:pt x="8363" y="4135"/>
                  </a:cubicBezTo>
                  <a:cubicBezTo>
                    <a:pt x="8060" y="3688"/>
                    <a:pt x="7821" y="3033"/>
                    <a:pt x="7406" y="2890"/>
                  </a:cubicBezTo>
                  <a:cubicBezTo>
                    <a:pt x="6033" y="2363"/>
                    <a:pt x="5012" y="1453"/>
                    <a:pt x="4038" y="432"/>
                  </a:cubicBezTo>
                  <a:cubicBezTo>
                    <a:pt x="3775" y="150"/>
                    <a:pt x="3495" y="1"/>
                    <a:pt x="31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1" name="Google Shape;9321;p22"/>
            <p:cNvSpPr/>
            <p:nvPr/>
          </p:nvSpPr>
          <p:spPr>
            <a:xfrm>
              <a:off x="6879692" y="1081705"/>
              <a:ext cx="507667" cy="539384"/>
            </a:xfrm>
            <a:custGeom>
              <a:rect b="b" l="l" r="r" t="t"/>
              <a:pathLst>
                <a:path extrusionOk="0" h="10438" w="9784">
                  <a:moveTo>
                    <a:pt x="4513" y="1"/>
                  </a:moveTo>
                  <a:cubicBezTo>
                    <a:pt x="3472" y="1"/>
                    <a:pt x="2446" y="349"/>
                    <a:pt x="1804" y="1052"/>
                  </a:cubicBezTo>
                  <a:cubicBezTo>
                    <a:pt x="1500" y="1339"/>
                    <a:pt x="1149" y="1579"/>
                    <a:pt x="766" y="1770"/>
                  </a:cubicBezTo>
                  <a:cubicBezTo>
                    <a:pt x="96" y="2137"/>
                    <a:pt x="0" y="2648"/>
                    <a:pt x="367" y="3286"/>
                  </a:cubicBezTo>
                  <a:cubicBezTo>
                    <a:pt x="511" y="3510"/>
                    <a:pt x="750" y="3669"/>
                    <a:pt x="862" y="3909"/>
                  </a:cubicBezTo>
                  <a:cubicBezTo>
                    <a:pt x="1387" y="5134"/>
                    <a:pt x="1899" y="5569"/>
                    <a:pt x="2633" y="5569"/>
                  </a:cubicBezTo>
                  <a:cubicBezTo>
                    <a:pt x="3037" y="5569"/>
                    <a:pt x="3508" y="5437"/>
                    <a:pt x="4086" y="5233"/>
                  </a:cubicBezTo>
                  <a:cubicBezTo>
                    <a:pt x="4261" y="5170"/>
                    <a:pt x="4417" y="5137"/>
                    <a:pt x="4556" y="5137"/>
                  </a:cubicBezTo>
                  <a:cubicBezTo>
                    <a:pt x="4910" y="5137"/>
                    <a:pt x="5161" y="5356"/>
                    <a:pt x="5379" y="5872"/>
                  </a:cubicBezTo>
                  <a:cubicBezTo>
                    <a:pt x="5794" y="6829"/>
                    <a:pt x="6480" y="7659"/>
                    <a:pt x="7198" y="8776"/>
                  </a:cubicBezTo>
                  <a:cubicBezTo>
                    <a:pt x="7054" y="8984"/>
                    <a:pt x="6943" y="9207"/>
                    <a:pt x="6863" y="9431"/>
                  </a:cubicBezTo>
                  <a:cubicBezTo>
                    <a:pt x="6783" y="9638"/>
                    <a:pt x="6783" y="9862"/>
                    <a:pt x="6879" y="10069"/>
                  </a:cubicBezTo>
                  <a:cubicBezTo>
                    <a:pt x="7062" y="10322"/>
                    <a:pt x="7406" y="10437"/>
                    <a:pt x="7772" y="10437"/>
                  </a:cubicBezTo>
                  <a:cubicBezTo>
                    <a:pt x="8328" y="10437"/>
                    <a:pt x="8933" y="10171"/>
                    <a:pt x="9097" y="9718"/>
                  </a:cubicBezTo>
                  <a:cubicBezTo>
                    <a:pt x="9336" y="9032"/>
                    <a:pt x="9624" y="8329"/>
                    <a:pt x="9704" y="7611"/>
                  </a:cubicBezTo>
                  <a:cubicBezTo>
                    <a:pt x="9783" y="6957"/>
                    <a:pt x="9608" y="6287"/>
                    <a:pt x="9528" y="5616"/>
                  </a:cubicBezTo>
                  <a:cubicBezTo>
                    <a:pt x="9464" y="5233"/>
                    <a:pt x="9257" y="4834"/>
                    <a:pt x="9321" y="4467"/>
                  </a:cubicBezTo>
                  <a:cubicBezTo>
                    <a:pt x="9624" y="2903"/>
                    <a:pt x="9624" y="2855"/>
                    <a:pt x="8251" y="2010"/>
                  </a:cubicBezTo>
                  <a:cubicBezTo>
                    <a:pt x="7964" y="1786"/>
                    <a:pt x="7693" y="1531"/>
                    <a:pt x="7485" y="1228"/>
                  </a:cubicBezTo>
                  <a:cubicBezTo>
                    <a:pt x="6795" y="413"/>
                    <a:pt x="5646" y="1"/>
                    <a:pt x="45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22"/>
            <p:cNvSpPr/>
            <p:nvPr/>
          </p:nvSpPr>
          <p:spPr>
            <a:xfrm>
              <a:off x="6425055" y="272598"/>
              <a:ext cx="353665" cy="540831"/>
            </a:xfrm>
            <a:custGeom>
              <a:rect b="b" l="l" r="r" t="t"/>
              <a:pathLst>
                <a:path extrusionOk="0" h="10466" w="6816">
                  <a:moveTo>
                    <a:pt x="2570" y="1"/>
                  </a:moveTo>
                  <a:cubicBezTo>
                    <a:pt x="1246" y="160"/>
                    <a:pt x="1006" y="400"/>
                    <a:pt x="878" y="1677"/>
                  </a:cubicBezTo>
                  <a:cubicBezTo>
                    <a:pt x="767" y="2810"/>
                    <a:pt x="623" y="3943"/>
                    <a:pt x="495" y="5076"/>
                  </a:cubicBezTo>
                  <a:cubicBezTo>
                    <a:pt x="352" y="6400"/>
                    <a:pt x="224" y="7725"/>
                    <a:pt x="81" y="9066"/>
                  </a:cubicBezTo>
                  <a:cubicBezTo>
                    <a:pt x="1" y="9768"/>
                    <a:pt x="320" y="10326"/>
                    <a:pt x="942" y="10454"/>
                  </a:cubicBezTo>
                  <a:cubicBezTo>
                    <a:pt x="977" y="10462"/>
                    <a:pt x="1013" y="10466"/>
                    <a:pt x="1050" y="10466"/>
                  </a:cubicBezTo>
                  <a:cubicBezTo>
                    <a:pt x="1392" y="10466"/>
                    <a:pt x="1837" y="10156"/>
                    <a:pt x="2139" y="9911"/>
                  </a:cubicBezTo>
                  <a:cubicBezTo>
                    <a:pt x="2618" y="9512"/>
                    <a:pt x="2985" y="8970"/>
                    <a:pt x="3416" y="8507"/>
                  </a:cubicBezTo>
                  <a:cubicBezTo>
                    <a:pt x="4006" y="7885"/>
                    <a:pt x="4820" y="7374"/>
                    <a:pt x="5140" y="6640"/>
                  </a:cubicBezTo>
                  <a:cubicBezTo>
                    <a:pt x="5794" y="5172"/>
                    <a:pt x="6193" y="3608"/>
                    <a:pt x="6656" y="2075"/>
                  </a:cubicBezTo>
                  <a:cubicBezTo>
                    <a:pt x="6815" y="1501"/>
                    <a:pt x="6608" y="1006"/>
                    <a:pt x="5954" y="831"/>
                  </a:cubicBezTo>
                  <a:cubicBezTo>
                    <a:pt x="4836" y="543"/>
                    <a:pt x="3703" y="272"/>
                    <a:pt x="25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3" name="Google Shape;9323;p22"/>
            <p:cNvSpPr/>
            <p:nvPr/>
          </p:nvSpPr>
          <p:spPr>
            <a:xfrm>
              <a:off x="5178824" y="844264"/>
              <a:ext cx="446388" cy="346274"/>
            </a:xfrm>
            <a:custGeom>
              <a:rect b="b" l="l" r="r" t="t"/>
              <a:pathLst>
                <a:path extrusionOk="0" h="6701" w="8603">
                  <a:moveTo>
                    <a:pt x="5907" y="0"/>
                  </a:moveTo>
                  <a:cubicBezTo>
                    <a:pt x="4333" y="0"/>
                    <a:pt x="2937" y="813"/>
                    <a:pt x="1436" y="1131"/>
                  </a:cubicBezTo>
                  <a:cubicBezTo>
                    <a:pt x="1101" y="1210"/>
                    <a:pt x="814" y="1530"/>
                    <a:pt x="559" y="1785"/>
                  </a:cubicBezTo>
                  <a:cubicBezTo>
                    <a:pt x="32" y="2312"/>
                    <a:pt x="0" y="3572"/>
                    <a:pt x="527" y="4083"/>
                  </a:cubicBezTo>
                  <a:cubicBezTo>
                    <a:pt x="2266" y="5727"/>
                    <a:pt x="4405" y="6445"/>
                    <a:pt x="6288" y="6700"/>
                  </a:cubicBezTo>
                  <a:cubicBezTo>
                    <a:pt x="8171" y="6700"/>
                    <a:pt x="8602" y="6445"/>
                    <a:pt x="8602" y="5025"/>
                  </a:cubicBezTo>
                  <a:cubicBezTo>
                    <a:pt x="8586" y="3700"/>
                    <a:pt x="8283" y="2344"/>
                    <a:pt x="7996" y="1019"/>
                  </a:cubicBezTo>
                  <a:cubicBezTo>
                    <a:pt x="7836" y="253"/>
                    <a:pt x="7102" y="109"/>
                    <a:pt x="6416" y="29"/>
                  </a:cubicBezTo>
                  <a:cubicBezTo>
                    <a:pt x="6244" y="10"/>
                    <a:pt x="6075" y="0"/>
                    <a:pt x="590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4" name="Google Shape;9324;p22"/>
            <p:cNvSpPr/>
            <p:nvPr/>
          </p:nvSpPr>
          <p:spPr>
            <a:xfrm>
              <a:off x="3459693" y="1451276"/>
              <a:ext cx="428228" cy="394487"/>
            </a:xfrm>
            <a:custGeom>
              <a:rect b="b" l="l" r="r" t="t"/>
              <a:pathLst>
                <a:path extrusionOk="0" h="7634" w="8253">
                  <a:moveTo>
                    <a:pt x="3915" y="0"/>
                  </a:moveTo>
                  <a:cubicBezTo>
                    <a:pt x="2885" y="0"/>
                    <a:pt x="1746" y="784"/>
                    <a:pt x="1469" y="1832"/>
                  </a:cubicBezTo>
                  <a:cubicBezTo>
                    <a:pt x="1405" y="2135"/>
                    <a:pt x="1261" y="2390"/>
                    <a:pt x="1038" y="2598"/>
                  </a:cubicBezTo>
                  <a:cubicBezTo>
                    <a:pt x="384" y="3077"/>
                    <a:pt x="1" y="3619"/>
                    <a:pt x="160" y="4401"/>
                  </a:cubicBezTo>
                  <a:cubicBezTo>
                    <a:pt x="192" y="5822"/>
                    <a:pt x="320" y="5949"/>
                    <a:pt x="1676" y="6189"/>
                  </a:cubicBezTo>
                  <a:cubicBezTo>
                    <a:pt x="2043" y="6268"/>
                    <a:pt x="2395" y="6364"/>
                    <a:pt x="2746" y="6460"/>
                  </a:cubicBezTo>
                  <a:cubicBezTo>
                    <a:pt x="4198" y="6843"/>
                    <a:pt x="5634" y="7258"/>
                    <a:pt x="7087" y="7593"/>
                  </a:cubicBezTo>
                  <a:cubicBezTo>
                    <a:pt x="7202" y="7620"/>
                    <a:pt x="7316" y="7634"/>
                    <a:pt x="7423" y="7634"/>
                  </a:cubicBezTo>
                  <a:cubicBezTo>
                    <a:pt x="7895" y="7634"/>
                    <a:pt x="8253" y="7365"/>
                    <a:pt x="8188" y="6715"/>
                  </a:cubicBezTo>
                  <a:cubicBezTo>
                    <a:pt x="8028" y="4736"/>
                    <a:pt x="7789" y="2789"/>
                    <a:pt x="6017" y="1465"/>
                  </a:cubicBezTo>
                  <a:cubicBezTo>
                    <a:pt x="5570" y="1146"/>
                    <a:pt x="5299" y="571"/>
                    <a:pt x="4852" y="268"/>
                  </a:cubicBezTo>
                  <a:cubicBezTo>
                    <a:pt x="4574" y="84"/>
                    <a:pt x="4250" y="0"/>
                    <a:pt x="391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5" name="Google Shape;9325;p22"/>
            <p:cNvSpPr/>
            <p:nvPr/>
          </p:nvSpPr>
          <p:spPr>
            <a:xfrm>
              <a:off x="2969461" y="890667"/>
              <a:ext cx="433987" cy="417844"/>
            </a:xfrm>
            <a:custGeom>
              <a:rect b="b" l="l" r="r" t="t"/>
              <a:pathLst>
                <a:path extrusionOk="0" h="8086" w="8364">
                  <a:moveTo>
                    <a:pt x="3398" y="0"/>
                  </a:moveTo>
                  <a:cubicBezTo>
                    <a:pt x="3078" y="0"/>
                    <a:pt x="2767" y="162"/>
                    <a:pt x="2522" y="488"/>
                  </a:cubicBezTo>
                  <a:cubicBezTo>
                    <a:pt x="2187" y="967"/>
                    <a:pt x="1900" y="1477"/>
                    <a:pt x="1645" y="2020"/>
                  </a:cubicBezTo>
                  <a:cubicBezTo>
                    <a:pt x="1373" y="2547"/>
                    <a:pt x="1150" y="3089"/>
                    <a:pt x="895" y="3616"/>
                  </a:cubicBezTo>
                  <a:cubicBezTo>
                    <a:pt x="559" y="4286"/>
                    <a:pt x="224" y="4957"/>
                    <a:pt x="1" y="5403"/>
                  </a:cubicBezTo>
                  <a:cubicBezTo>
                    <a:pt x="81" y="6042"/>
                    <a:pt x="129" y="6361"/>
                    <a:pt x="160" y="6696"/>
                  </a:cubicBezTo>
                  <a:cubicBezTo>
                    <a:pt x="251" y="7635"/>
                    <a:pt x="598" y="8085"/>
                    <a:pt x="1248" y="8085"/>
                  </a:cubicBezTo>
                  <a:cubicBezTo>
                    <a:pt x="1515" y="8085"/>
                    <a:pt x="1832" y="8010"/>
                    <a:pt x="2203" y="7861"/>
                  </a:cubicBezTo>
                  <a:cubicBezTo>
                    <a:pt x="3560" y="7319"/>
                    <a:pt x="4900" y="6680"/>
                    <a:pt x="6321" y="6377"/>
                  </a:cubicBezTo>
                  <a:cubicBezTo>
                    <a:pt x="7486" y="6138"/>
                    <a:pt x="7837" y="5324"/>
                    <a:pt x="8268" y="4494"/>
                  </a:cubicBezTo>
                  <a:cubicBezTo>
                    <a:pt x="8363" y="4254"/>
                    <a:pt x="8316" y="3983"/>
                    <a:pt x="8172" y="3776"/>
                  </a:cubicBezTo>
                  <a:cubicBezTo>
                    <a:pt x="6847" y="2579"/>
                    <a:pt x="5507" y="1414"/>
                    <a:pt x="4118" y="280"/>
                  </a:cubicBezTo>
                  <a:cubicBezTo>
                    <a:pt x="3891" y="94"/>
                    <a:pt x="3642" y="0"/>
                    <a:pt x="33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6" name="Google Shape;9326;p22"/>
            <p:cNvSpPr/>
            <p:nvPr/>
          </p:nvSpPr>
          <p:spPr>
            <a:xfrm>
              <a:off x="3073807" y="358170"/>
              <a:ext cx="385109" cy="381775"/>
            </a:xfrm>
            <a:custGeom>
              <a:rect b="b" l="l" r="r" t="t"/>
              <a:pathLst>
                <a:path extrusionOk="0" h="7388" w="7422">
                  <a:moveTo>
                    <a:pt x="3240" y="0"/>
                  </a:moveTo>
                  <a:cubicBezTo>
                    <a:pt x="2737" y="0"/>
                    <a:pt x="2280" y="145"/>
                    <a:pt x="2043" y="467"/>
                  </a:cubicBezTo>
                  <a:cubicBezTo>
                    <a:pt x="1166" y="1728"/>
                    <a:pt x="1" y="2893"/>
                    <a:pt x="49" y="4681"/>
                  </a:cubicBezTo>
                  <a:cubicBezTo>
                    <a:pt x="208" y="5287"/>
                    <a:pt x="400" y="5878"/>
                    <a:pt x="495" y="6484"/>
                  </a:cubicBezTo>
                  <a:cubicBezTo>
                    <a:pt x="624" y="7147"/>
                    <a:pt x="924" y="7387"/>
                    <a:pt x="1343" y="7387"/>
                  </a:cubicBezTo>
                  <a:cubicBezTo>
                    <a:pt x="1550" y="7387"/>
                    <a:pt x="1785" y="7329"/>
                    <a:pt x="2043" y="7234"/>
                  </a:cubicBezTo>
                  <a:cubicBezTo>
                    <a:pt x="3863" y="6596"/>
                    <a:pt x="5491" y="5718"/>
                    <a:pt x="6767" y="4218"/>
                  </a:cubicBezTo>
                  <a:cubicBezTo>
                    <a:pt x="7422" y="3436"/>
                    <a:pt x="7246" y="1904"/>
                    <a:pt x="6368" y="1393"/>
                  </a:cubicBezTo>
                  <a:cubicBezTo>
                    <a:pt x="5810" y="1074"/>
                    <a:pt x="5267" y="755"/>
                    <a:pt x="4741" y="419"/>
                  </a:cubicBezTo>
                  <a:cubicBezTo>
                    <a:pt x="4320" y="153"/>
                    <a:pt x="3756" y="0"/>
                    <a:pt x="324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7" name="Google Shape;9327;p22"/>
            <p:cNvSpPr/>
            <p:nvPr/>
          </p:nvSpPr>
          <p:spPr>
            <a:xfrm>
              <a:off x="5687269" y="1202725"/>
              <a:ext cx="370165" cy="368598"/>
            </a:xfrm>
            <a:custGeom>
              <a:rect b="b" l="l" r="r" t="t"/>
              <a:pathLst>
                <a:path extrusionOk="0" h="7133" w="7134">
                  <a:moveTo>
                    <a:pt x="2917" y="0"/>
                  </a:moveTo>
                  <a:cubicBezTo>
                    <a:pt x="2246" y="0"/>
                    <a:pt x="1694" y="370"/>
                    <a:pt x="1404" y="1104"/>
                  </a:cubicBezTo>
                  <a:cubicBezTo>
                    <a:pt x="1325" y="1311"/>
                    <a:pt x="1197" y="1503"/>
                    <a:pt x="1037" y="1663"/>
                  </a:cubicBezTo>
                  <a:cubicBezTo>
                    <a:pt x="96" y="2508"/>
                    <a:pt x="0" y="3913"/>
                    <a:pt x="926" y="4775"/>
                  </a:cubicBezTo>
                  <a:cubicBezTo>
                    <a:pt x="1580" y="5381"/>
                    <a:pt x="2346" y="5844"/>
                    <a:pt x="2968" y="6450"/>
                  </a:cubicBezTo>
                  <a:cubicBezTo>
                    <a:pt x="3417" y="6890"/>
                    <a:pt x="3938" y="7132"/>
                    <a:pt x="4461" y="7132"/>
                  </a:cubicBezTo>
                  <a:cubicBezTo>
                    <a:pt x="4832" y="7132"/>
                    <a:pt x="5204" y="7011"/>
                    <a:pt x="5554" y="6754"/>
                  </a:cubicBezTo>
                  <a:cubicBezTo>
                    <a:pt x="6687" y="5924"/>
                    <a:pt x="7134" y="4471"/>
                    <a:pt x="6687" y="3163"/>
                  </a:cubicBezTo>
                  <a:cubicBezTo>
                    <a:pt x="6607" y="2875"/>
                    <a:pt x="6559" y="2604"/>
                    <a:pt x="6527" y="2317"/>
                  </a:cubicBezTo>
                  <a:cubicBezTo>
                    <a:pt x="6575" y="1120"/>
                    <a:pt x="6256" y="689"/>
                    <a:pt x="5602" y="609"/>
                  </a:cubicBezTo>
                  <a:cubicBezTo>
                    <a:pt x="4995" y="577"/>
                    <a:pt x="4405" y="434"/>
                    <a:pt x="3846" y="210"/>
                  </a:cubicBezTo>
                  <a:cubicBezTo>
                    <a:pt x="3522" y="70"/>
                    <a:pt x="3208" y="0"/>
                    <a:pt x="29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8" name="Google Shape;9328;p22"/>
            <p:cNvSpPr/>
            <p:nvPr/>
          </p:nvSpPr>
          <p:spPr>
            <a:xfrm>
              <a:off x="5772519" y="1965688"/>
              <a:ext cx="312259" cy="386012"/>
            </a:xfrm>
            <a:custGeom>
              <a:rect b="b" l="l" r="r" t="t"/>
              <a:pathLst>
                <a:path extrusionOk="0" h="7470" w="6018">
                  <a:moveTo>
                    <a:pt x="921" y="1"/>
                  </a:moveTo>
                  <a:cubicBezTo>
                    <a:pt x="263" y="1"/>
                    <a:pt x="107" y="352"/>
                    <a:pt x="192" y="1021"/>
                  </a:cubicBezTo>
                  <a:cubicBezTo>
                    <a:pt x="256" y="1564"/>
                    <a:pt x="512" y="2170"/>
                    <a:pt x="384" y="2665"/>
                  </a:cubicBezTo>
                  <a:cubicBezTo>
                    <a:pt x="1" y="4181"/>
                    <a:pt x="224" y="5618"/>
                    <a:pt x="735" y="7054"/>
                  </a:cubicBezTo>
                  <a:cubicBezTo>
                    <a:pt x="1278" y="7182"/>
                    <a:pt x="1820" y="7325"/>
                    <a:pt x="2379" y="7421"/>
                  </a:cubicBezTo>
                  <a:cubicBezTo>
                    <a:pt x="2548" y="7454"/>
                    <a:pt x="2722" y="7470"/>
                    <a:pt x="2897" y="7470"/>
                  </a:cubicBezTo>
                  <a:cubicBezTo>
                    <a:pt x="3826" y="7470"/>
                    <a:pt x="4772" y="7017"/>
                    <a:pt x="5108" y="6224"/>
                  </a:cubicBezTo>
                  <a:cubicBezTo>
                    <a:pt x="5507" y="5235"/>
                    <a:pt x="5778" y="4197"/>
                    <a:pt x="5906" y="3144"/>
                  </a:cubicBezTo>
                  <a:cubicBezTo>
                    <a:pt x="6017" y="2059"/>
                    <a:pt x="5235" y="766"/>
                    <a:pt x="4342" y="766"/>
                  </a:cubicBezTo>
                  <a:cubicBezTo>
                    <a:pt x="4327" y="766"/>
                    <a:pt x="4312" y="766"/>
                    <a:pt x="4298" y="766"/>
                  </a:cubicBezTo>
                  <a:cubicBezTo>
                    <a:pt x="3154" y="766"/>
                    <a:pt x="2253" y="158"/>
                    <a:pt x="1182" y="16"/>
                  </a:cubicBezTo>
                  <a:cubicBezTo>
                    <a:pt x="1087" y="6"/>
                    <a:pt x="1000" y="1"/>
                    <a:pt x="9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9" name="Google Shape;9329;p22"/>
            <p:cNvSpPr/>
            <p:nvPr/>
          </p:nvSpPr>
          <p:spPr>
            <a:xfrm>
              <a:off x="1830845" y="1302611"/>
              <a:ext cx="395071" cy="356454"/>
            </a:xfrm>
            <a:custGeom>
              <a:rect b="b" l="l" r="r" t="t"/>
              <a:pathLst>
                <a:path extrusionOk="0" h="6898" w="7614">
                  <a:moveTo>
                    <a:pt x="3608" y="1"/>
                  </a:moveTo>
                  <a:cubicBezTo>
                    <a:pt x="2650" y="448"/>
                    <a:pt x="1597" y="799"/>
                    <a:pt x="719" y="1389"/>
                  </a:cubicBezTo>
                  <a:cubicBezTo>
                    <a:pt x="97" y="1804"/>
                    <a:pt x="1" y="2634"/>
                    <a:pt x="559" y="3257"/>
                  </a:cubicBezTo>
                  <a:cubicBezTo>
                    <a:pt x="1517" y="4358"/>
                    <a:pt x="2538" y="5427"/>
                    <a:pt x="3624" y="6416"/>
                  </a:cubicBezTo>
                  <a:cubicBezTo>
                    <a:pt x="3982" y="6739"/>
                    <a:pt x="4395" y="6897"/>
                    <a:pt x="4798" y="6897"/>
                  </a:cubicBezTo>
                  <a:cubicBezTo>
                    <a:pt x="5292" y="6897"/>
                    <a:pt x="5770" y="6659"/>
                    <a:pt x="6113" y="6193"/>
                  </a:cubicBezTo>
                  <a:cubicBezTo>
                    <a:pt x="6704" y="5411"/>
                    <a:pt x="7103" y="4485"/>
                    <a:pt x="7502" y="3576"/>
                  </a:cubicBezTo>
                  <a:cubicBezTo>
                    <a:pt x="7613" y="3272"/>
                    <a:pt x="7582" y="2921"/>
                    <a:pt x="7422" y="2634"/>
                  </a:cubicBezTo>
                  <a:cubicBezTo>
                    <a:pt x="6544" y="1309"/>
                    <a:pt x="5140" y="751"/>
                    <a:pt x="36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0" name="Google Shape;9330;p22"/>
            <p:cNvSpPr/>
            <p:nvPr/>
          </p:nvSpPr>
          <p:spPr>
            <a:xfrm>
              <a:off x="4350702" y="267844"/>
              <a:ext cx="539163" cy="258375"/>
            </a:xfrm>
            <a:custGeom>
              <a:rect b="b" l="l" r="r" t="t"/>
              <a:pathLst>
                <a:path extrusionOk="0" h="5000" w="10391">
                  <a:moveTo>
                    <a:pt x="3050" y="1"/>
                  </a:moveTo>
                  <a:cubicBezTo>
                    <a:pt x="2136" y="1"/>
                    <a:pt x="1137" y="598"/>
                    <a:pt x="192" y="923"/>
                  </a:cubicBezTo>
                  <a:cubicBezTo>
                    <a:pt x="113" y="971"/>
                    <a:pt x="81" y="1146"/>
                    <a:pt x="1" y="1322"/>
                  </a:cubicBezTo>
                  <a:lnTo>
                    <a:pt x="863" y="1529"/>
                  </a:lnTo>
                  <a:cubicBezTo>
                    <a:pt x="879" y="3987"/>
                    <a:pt x="1661" y="4051"/>
                    <a:pt x="3304" y="4386"/>
                  </a:cubicBezTo>
                  <a:cubicBezTo>
                    <a:pt x="3481" y="4424"/>
                    <a:pt x="3668" y="4432"/>
                    <a:pt x="3855" y="4432"/>
                  </a:cubicBezTo>
                  <a:cubicBezTo>
                    <a:pt x="3997" y="4432"/>
                    <a:pt x="4139" y="4428"/>
                    <a:pt x="4277" y="4428"/>
                  </a:cubicBezTo>
                  <a:cubicBezTo>
                    <a:pt x="4570" y="4428"/>
                    <a:pt x="4848" y="4448"/>
                    <a:pt x="5076" y="4577"/>
                  </a:cubicBezTo>
                  <a:cubicBezTo>
                    <a:pt x="5585" y="4867"/>
                    <a:pt x="6029" y="4999"/>
                    <a:pt x="6428" y="4999"/>
                  </a:cubicBezTo>
                  <a:cubicBezTo>
                    <a:pt x="7219" y="4999"/>
                    <a:pt x="7834" y="4479"/>
                    <a:pt x="8427" y="3620"/>
                  </a:cubicBezTo>
                  <a:cubicBezTo>
                    <a:pt x="8954" y="2870"/>
                    <a:pt x="9688" y="2263"/>
                    <a:pt x="10326" y="1577"/>
                  </a:cubicBezTo>
                  <a:cubicBezTo>
                    <a:pt x="10390" y="1513"/>
                    <a:pt x="10358" y="1354"/>
                    <a:pt x="10374" y="1130"/>
                  </a:cubicBezTo>
                  <a:lnTo>
                    <a:pt x="10374" y="1130"/>
                  </a:lnTo>
                  <a:lnTo>
                    <a:pt x="9784" y="1385"/>
                  </a:lnTo>
                  <a:lnTo>
                    <a:pt x="9784" y="827"/>
                  </a:lnTo>
                  <a:cubicBezTo>
                    <a:pt x="8363" y="731"/>
                    <a:pt x="7071" y="667"/>
                    <a:pt x="5778" y="540"/>
                  </a:cubicBezTo>
                  <a:cubicBezTo>
                    <a:pt x="4916" y="476"/>
                    <a:pt x="4054" y="109"/>
                    <a:pt x="3272" y="13"/>
                  </a:cubicBezTo>
                  <a:cubicBezTo>
                    <a:pt x="3199" y="5"/>
                    <a:pt x="3125" y="1"/>
                    <a:pt x="30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1" name="Google Shape;9331;p22"/>
            <p:cNvSpPr/>
            <p:nvPr/>
          </p:nvSpPr>
          <p:spPr>
            <a:xfrm>
              <a:off x="3858862" y="-61835"/>
              <a:ext cx="407421" cy="389009"/>
            </a:xfrm>
            <a:custGeom>
              <a:rect b="b" l="l" r="r" t="t"/>
              <a:pathLst>
                <a:path extrusionOk="0" h="7528" w="7852">
                  <a:moveTo>
                    <a:pt x="5171" y="0"/>
                  </a:moveTo>
                  <a:cubicBezTo>
                    <a:pt x="5045" y="0"/>
                    <a:pt x="4688" y="251"/>
                    <a:pt x="4501" y="424"/>
                  </a:cubicBezTo>
                  <a:cubicBezTo>
                    <a:pt x="3846" y="1047"/>
                    <a:pt x="3336" y="1877"/>
                    <a:pt x="2585" y="2291"/>
                  </a:cubicBezTo>
                  <a:cubicBezTo>
                    <a:pt x="1277" y="3026"/>
                    <a:pt x="942" y="4175"/>
                    <a:pt x="686" y="5691"/>
                  </a:cubicBezTo>
                  <a:lnTo>
                    <a:pt x="383" y="4813"/>
                  </a:lnTo>
                  <a:lnTo>
                    <a:pt x="383" y="4813"/>
                  </a:lnTo>
                  <a:cubicBezTo>
                    <a:pt x="0" y="6361"/>
                    <a:pt x="447" y="7430"/>
                    <a:pt x="1468" y="7510"/>
                  </a:cubicBezTo>
                  <a:cubicBezTo>
                    <a:pt x="1643" y="7521"/>
                    <a:pt x="1816" y="7527"/>
                    <a:pt x="1987" y="7527"/>
                  </a:cubicBezTo>
                  <a:cubicBezTo>
                    <a:pt x="3098" y="7527"/>
                    <a:pt x="4119" y="7258"/>
                    <a:pt x="4852" y="6138"/>
                  </a:cubicBezTo>
                  <a:cubicBezTo>
                    <a:pt x="5650" y="4925"/>
                    <a:pt x="6639" y="3824"/>
                    <a:pt x="7533" y="2659"/>
                  </a:cubicBezTo>
                  <a:cubicBezTo>
                    <a:pt x="7660" y="2499"/>
                    <a:pt x="7852" y="2132"/>
                    <a:pt x="7804" y="2100"/>
                  </a:cubicBezTo>
                  <a:cubicBezTo>
                    <a:pt x="6958" y="1366"/>
                    <a:pt x="6112" y="664"/>
                    <a:pt x="5203" y="9"/>
                  </a:cubicBezTo>
                  <a:cubicBezTo>
                    <a:pt x="5195" y="3"/>
                    <a:pt x="5184" y="0"/>
                    <a:pt x="51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2" name="Google Shape;9332;p22"/>
            <p:cNvSpPr/>
            <p:nvPr/>
          </p:nvSpPr>
          <p:spPr>
            <a:xfrm>
              <a:off x="1956724" y="330524"/>
              <a:ext cx="371878" cy="365704"/>
            </a:xfrm>
            <a:custGeom>
              <a:rect b="b" l="l" r="r" t="t"/>
              <a:pathLst>
                <a:path extrusionOk="0" h="7077" w="7167">
                  <a:moveTo>
                    <a:pt x="5705" y="1"/>
                  </a:moveTo>
                  <a:cubicBezTo>
                    <a:pt x="5444" y="1"/>
                    <a:pt x="5163" y="131"/>
                    <a:pt x="4884" y="396"/>
                  </a:cubicBezTo>
                  <a:cubicBezTo>
                    <a:pt x="3927" y="1338"/>
                    <a:pt x="2698" y="1960"/>
                    <a:pt x="1373" y="2151"/>
                  </a:cubicBezTo>
                  <a:cubicBezTo>
                    <a:pt x="144" y="2327"/>
                    <a:pt x="1" y="2822"/>
                    <a:pt x="719" y="3827"/>
                  </a:cubicBezTo>
                  <a:cubicBezTo>
                    <a:pt x="1293" y="4625"/>
                    <a:pt x="2634" y="4880"/>
                    <a:pt x="2490" y="6221"/>
                  </a:cubicBezTo>
                  <a:cubicBezTo>
                    <a:pt x="2474" y="6285"/>
                    <a:pt x="2618" y="6365"/>
                    <a:pt x="2698" y="6428"/>
                  </a:cubicBezTo>
                  <a:cubicBezTo>
                    <a:pt x="3240" y="6861"/>
                    <a:pt x="3814" y="7077"/>
                    <a:pt x="4352" y="7077"/>
                  </a:cubicBezTo>
                  <a:cubicBezTo>
                    <a:pt x="5145" y="7077"/>
                    <a:pt x="5861" y="6610"/>
                    <a:pt x="6289" y="5678"/>
                  </a:cubicBezTo>
                  <a:cubicBezTo>
                    <a:pt x="6735" y="4737"/>
                    <a:pt x="6895" y="3668"/>
                    <a:pt x="7166" y="2726"/>
                  </a:cubicBezTo>
                  <a:cubicBezTo>
                    <a:pt x="6959" y="1976"/>
                    <a:pt x="6863" y="1353"/>
                    <a:pt x="6624" y="763"/>
                  </a:cubicBezTo>
                  <a:cubicBezTo>
                    <a:pt x="6400" y="259"/>
                    <a:pt x="6072" y="1"/>
                    <a:pt x="57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3" name="Google Shape;9333;p22"/>
            <p:cNvSpPr/>
            <p:nvPr/>
          </p:nvSpPr>
          <p:spPr>
            <a:xfrm>
              <a:off x="6311629" y="1841981"/>
              <a:ext cx="328811" cy="443630"/>
            </a:xfrm>
            <a:custGeom>
              <a:rect b="b" l="l" r="r" t="t"/>
              <a:pathLst>
                <a:path extrusionOk="0" h="8585" w="6337">
                  <a:moveTo>
                    <a:pt x="3160" y="0"/>
                  </a:moveTo>
                  <a:cubicBezTo>
                    <a:pt x="2235" y="1165"/>
                    <a:pt x="1086" y="1899"/>
                    <a:pt x="575" y="3415"/>
                  </a:cubicBezTo>
                  <a:cubicBezTo>
                    <a:pt x="0" y="5139"/>
                    <a:pt x="304" y="6847"/>
                    <a:pt x="1500" y="8076"/>
                  </a:cubicBezTo>
                  <a:cubicBezTo>
                    <a:pt x="1830" y="8413"/>
                    <a:pt x="2051" y="8584"/>
                    <a:pt x="2240" y="8584"/>
                  </a:cubicBezTo>
                  <a:cubicBezTo>
                    <a:pt x="2454" y="8584"/>
                    <a:pt x="2627" y="8365"/>
                    <a:pt x="2873" y="7916"/>
                  </a:cubicBezTo>
                  <a:cubicBezTo>
                    <a:pt x="3671" y="6432"/>
                    <a:pt x="4501" y="4979"/>
                    <a:pt x="5347" y="3527"/>
                  </a:cubicBezTo>
                  <a:cubicBezTo>
                    <a:pt x="6336" y="1835"/>
                    <a:pt x="5809" y="591"/>
                    <a:pt x="3942" y="224"/>
                  </a:cubicBezTo>
                  <a:cubicBezTo>
                    <a:pt x="3687" y="160"/>
                    <a:pt x="3432" y="80"/>
                    <a:pt x="3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4" name="Google Shape;9334;p22"/>
            <p:cNvSpPr/>
            <p:nvPr/>
          </p:nvSpPr>
          <p:spPr>
            <a:xfrm>
              <a:off x="6854838" y="1453188"/>
              <a:ext cx="298146" cy="398414"/>
            </a:xfrm>
            <a:custGeom>
              <a:rect b="b" l="l" r="r" t="t"/>
              <a:pathLst>
                <a:path extrusionOk="0" h="7710" w="5746">
                  <a:moveTo>
                    <a:pt x="1811" y="0"/>
                  </a:moveTo>
                  <a:cubicBezTo>
                    <a:pt x="1529" y="0"/>
                    <a:pt x="1172" y="79"/>
                    <a:pt x="1118" y="215"/>
                  </a:cubicBezTo>
                  <a:cubicBezTo>
                    <a:pt x="751" y="1172"/>
                    <a:pt x="1" y="2321"/>
                    <a:pt x="256" y="3119"/>
                  </a:cubicBezTo>
                  <a:cubicBezTo>
                    <a:pt x="767" y="4636"/>
                    <a:pt x="1836" y="5992"/>
                    <a:pt x="2761" y="7365"/>
                  </a:cubicBezTo>
                  <a:cubicBezTo>
                    <a:pt x="2920" y="7602"/>
                    <a:pt x="3225" y="7710"/>
                    <a:pt x="3556" y="7710"/>
                  </a:cubicBezTo>
                  <a:cubicBezTo>
                    <a:pt x="4092" y="7710"/>
                    <a:pt x="4694" y="7429"/>
                    <a:pt x="4852" y="6966"/>
                  </a:cubicBezTo>
                  <a:cubicBezTo>
                    <a:pt x="5219" y="5848"/>
                    <a:pt x="5427" y="4667"/>
                    <a:pt x="5746" y="3343"/>
                  </a:cubicBezTo>
                  <a:cubicBezTo>
                    <a:pt x="5746" y="3327"/>
                    <a:pt x="5714" y="3135"/>
                    <a:pt x="5634" y="2944"/>
                  </a:cubicBezTo>
                  <a:cubicBezTo>
                    <a:pt x="5092" y="1316"/>
                    <a:pt x="3639" y="183"/>
                    <a:pt x="1948" y="7"/>
                  </a:cubicBezTo>
                  <a:cubicBezTo>
                    <a:pt x="1906" y="3"/>
                    <a:pt x="1860" y="0"/>
                    <a:pt x="18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5" name="Google Shape;9335;p22"/>
            <p:cNvSpPr/>
            <p:nvPr/>
          </p:nvSpPr>
          <p:spPr>
            <a:xfrm>
              <a:off x="2482550" y="1286127"/>
              <a:ext cx="391751" cy="325811"/>
            </a:xfrm>
            <a:custGeom>
              <a:rect b="b" l="l" r="r" t="t"/>
              <a:pathLst>
                <a:path extrusionOk="0" h="6305" w="7550">
                  <a:moveTo>
                    <a:pt x="2858" y="1"/>
                  </a:moveTo>
                  <a:cubicBezTo>
                    <a:pt x="2522" y="1"/>
                    <a:pt x="2091" y="384"/>
                    <a:pt x="1868" y="703"/>
                  </a:cubicBezTo>
                  <a:cubicBezTo>
                    <a:pt x="1373" y="1421"/>
                    <a:pt x="1102" y="2267"/>
                    <a:pt x="575" y="2937"/>
                  </a:cubicBezTo>
                  <a:cubicBezTo>
                    <a:pt x="1" y="3703"/>
                    <a:pt x="113" y="4214"/>
                    <a:pt x="879" y="4645"/>
                  </a:cubicBezTo>
                  <a:cubicBezTo>
                    <a:pt x="1868" y="5235"/>
                    <a:pt x="2889" y="5778"/>
                    <a:pt x="3847" y="6305"/>
                  </a:cubicBezTo>
                  <a:cubicBezTo>
                    <a:pt x="4900" y="5299"/>
                    <a:pt x="5906" y="4389"/>
                    <a:pt x="6863" y="3416"/>
                  </a:cubicBezTo>
                  <a:cubicBezTo>
                    <a:pt x="7167" y="3097"/>
                    <a:pt x="7550" y="2586"/>
                    <a:pt x="7486" y="2251"/>
                  </a:cubicBezTo>
                  <a:cubicBezTo>
                    <a:pt x="7358" y="1549"/>
                    <a:pt x="7071" y="815"/>
                    <a:pt x="6113" y="751"/>
                  </a:cubicBezTo>
                  <a:cubicBezTo>
                    <a:pt x="5730" y="735"/>
                    <a:pt x="5379" y="495"/>
                    <a:pt x="4996" y="400"/>
                  </a:cubicBezTo>
                  <a:cubicBezTo>
                    <a:pt x="4294" y="240"/>
                    <a:pt x="3576" y="1"/>
                    <a:pt x="28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6" name="Google Shape;9336;p22"/>
            <p:cNvSpPr/>
            <p:nvPr/>
          </p:nvSpPr>
          <p:spPr>
            <a:xfrm>
              <a:off x="6411824" y="1208616"/>
              <a:ext cx="441407" cy="388648"/>
            </a:xfrm>
            <a:custGeom>
              <a:rect b="b" l="l" r="r" t="t"/>
              <a:pathLst>
                <a:path extrusionOk="0" h="7521" w="8507">
                  <a:moveTo>
                    <a:pt x="8507" y="0"/>
                  </a:moveTo>
                  <a:lnTo>
                    <a:pt x="8507" y="0"/>
                  </a:lnTo>
                  <a:cubicBezTo>
                    <a:pt x="8012" y="112"/>
                    <a:pt x="7437" y="96"/>
                    <a:pt x="7038" y="352"/>
                  </a:cubicBezTo>
                  <a:cubicBezTo>
                    <a:pt x="5075" y="1549"/>
                    <a:pt x="3176" y="2809"/>
                    <a:pt x="1261" y="4070"/>
                  </a:cubicBezTo>
                  <a:cubicBezTo>
                    <a:pt x="894" y="4309"/>
                    <a:pt x="559" y="4581"/>
                    <a:pt x="272" y="4900"/>
                  </a:cubicBezTo>
                  <a:cubicBezTo>
                    <a:pt x="128" y="5060"/>
                    <a:pt x="0" y="5522"/>
                    <a:pt x="64" y="5570"/>
                  </a:cubicBezTo>
                  <a:cubicBezTo>
                    <a:pt x="958" y="6233"/>
                    <a:pt x="1465" y="7490"/>
                    <a:pt x="2935" y="7490"/>
                  </a:cubicBezTo>
                  <a:cubicBezTo>
                    <a:pt x="2987" y="7490"/>
                    <a:pt x="3041" y="7489"/>
                    <a:pt x="3096" y="7485"/>
                  </a:cubicBezTo>
                  <a:cubicBezTo>
                    <a:pt x="3202" y="7510"/>
                    <a:pt x="3299" y="7521"/>
                    <a:pt x="3388" y="7521"/>
                  </a:cubicBezTo>
                  <a:cubicBezTo>
                    <a:pt x="4179" y="7521"/>
                    <a:pt x="4391" y="6635"/>
                    <a:pt x="4836" y="6033"/>
                  </a:cubicBezTo>
                  <a:cubicBezTo>
                    <a:pt x="5953" y="4549"/>
                    <a:pt x="7102" y="3081"/>
                    <a:pt x="8156" y="1549"/>
                  </a:cubicBezTo>
                  <a:cubicBezTo>
                    <a:pt x="8443" y="1150"/>
                    <a:pt x="8395" y="527"/>
                    <a:pt x="850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22"/>
            <p:cNvSpPr/>
            <p:nvPr/>
          </p:nvSpPr>
          <p:spPr>
            <a:xfrm>
              <a:off x="2118197" y="986264"/>
              <a:ext cx="438968" cy="274343"/>
            </a:xfrm>
            <a:custGeom>
              <a:rect b="b" l="l" r="r" t="t"/>
              <a:pathLst>
                <a:path extrusionOk="0" h="5309" w="8460">
                  <a:moveTo>
                    <a:pt x="2663" y="0"/>
                  </a:moveTo>
                  <a:cubicBezTo>
                    <a:pt x="2411" y="0"/>
                    <a:pt x="2153" y="85"/>
                    <a:pt x="1900" y="314"/>
                  </a:cubicBezTo>
                  <a:cubicBezTo>
                    <a:pt x="1852" y="362"/>
                    <a:pt x="1768" y="374"/>
                    <a:pt x="1676" y="374"/>
                  </a:cubicBezTo>
                  <a:cubicBezTo>
                    <a:pt x="1585" y="374"/>
                    <a:pt x="1485" y="362"/>
                    <a:pt x="1405" y="362"/>
                  </a:cubicBezTo>
                  <a:cubicBezTo>
                    <a:pt x="368" y="409"/>
                    <a:pt x="1" y="856"/>
                    <a:pt x="208" y="1910"/>
                  </a:cubicBezTo>
                  <a:cubicBezTo>
                    <a:pt x="352" y="2548"/>
                    <a:pt x="527" y="3202"/>
                    <a:pt x="767" y="3825"/>
                  </a:cubicBezTo>
                  <a:cubicBezTo>
                    <a:pt x="847" y="4064"/>
                    <a:pt x="1038" y="4272"/>
                    <a:pt x="1277" y="4383"/>
                  </a:cubicBezTo>
                  <a:cubicBezTo>
                    <a:pt x="2634" y="4702"/>
                    <a:pt x="4007" y="4990"/>
                    <a:pt x="5475" y="5309"/>
                  </a:cubicBezTo>
                  <a:cubicBezTo>
                    <a:pt x="5698" y="5261"/>
                    <a:pt x="6017" y="5197"/>
                    <a:pt x="6353" y="5149"/>
                  </a:cubicBezTo>
                  <a:cubicBezTo>
                    <a:pt x="8060" y="4846"/>
                    <a:pt x="8459" y="4048"/>
                    <a:pt x="7246" y="2835"/>
                  </a:cubicBezTo>
                  <a:cubicBezTo>
                    <a:pt x="6257" y="1846"/>
                    <a:pt x="4980" y="1128"/>
                    <a:pt x="3767" y="409"/>
                  </a:cubicBezTo>
                  <a:cubicBezTo>
                    <a:pt x="3444" y="214"/>
                    <a:pt x="3061" y="0"/>
                    <a:pt x="26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8" name="Google Shape;9338;p22"/>
            <p:cNvSpPr/>
            <p:nvPr/>
          </p:nvSpPr>
          <p:spPr>
            <a:xfrm>
              <a:off x="6063192" y="333831"/>
              <a:ext cx="343703" cy="378829"/>
            </a:xfrm>
            <a:custGeom>
              <a:rect b="b" l="l" r="r" t="t"/>
              <a:pathLst>
                <a:path extrusionOk="0" h="7331" w="6624">
                  <a:moveTo>
                    <a:pt x="4455" y="0"/>
                  </a:moveTo>
                  <a:cubicBezTo>
                    <a:pt x="4185" y="0"/>
                    <a:pt x="3931" y="186"/>
                    <a:pt x="3703" y="635"/>
                  </a:cubicBezTo>
                  <a:cubicBezTo>
                    <a:pt x="3607" y="843"/>
                    <a:pt x="3240" y="922"/>
                    <a:pt x="2985" y="1034"/>
                  </a:cubicBezTo>
                  <a:cubicBezTo>
                    <a:pt x="2171" y="1385"/>
                    <a:pt x="1325" y="1657"/>
                    <a:pt x="559" y="2071"/>
                  </a:cubicBezTo>
                  <a:cubicBezTo>
                    <a:pt x="112" y="2311"/>
                    <a:pt x="1" y="2742"/>
                    <a:pt x="384" y="3252"/>
                  </a:cubicBezTo>
                  <a:cubicBezTo>
                    <a:pt x="735" y="3731"/>
                    <a:pt x="910" y="4322"/>
                    <a:pt x="1197" y="4848"/>
                  </a:cubicBezTo>
                  <a:cubicBezTo>
                    <a:pt x="1517" y="5503"/>
                    <a:pt x="1884" y="6125"/>
                    <a:pt x="2315" y="6716"/>
                  </a:cubicBezTo>
                  <a:cubicBezTo>
                    <a:pt x="2634" y="7123"/>
                    <a:pt x="2933" y="7330"/>
                    <a:pt x="3222" y="7330"/>
                  </a:cubicBezTo>
                  <a:cubicBezTo>
                    <a:pt x="3512" y="7330"/>
                    <a:pt x="3791" y="7123"/>
                    <a:pt x="4070" y="6700"/>
                  </a:cubicBezTo>
                  <a:cubicBezTo>
                    <a:pt x="4932" y="5391"/>
                    <a:pt x="5682" y="3971"/>
                    <a:pt x="6464" y="2598"/>
                  </a:cubicBezTo>
                  <a:cubicBezTo>
                    <a:pt x="6544" y="2454"/>
                    <a:pt x="6528" y="2279"/>
                    <a:pt x="6624" y="1832"/>
                  </a:cubicBezTo>
                  <a:cubicBezTo>
                    <a:pt x="6241" y="1433"/>
                    <a:pt x="5778" y="922"/>
                    <a:pt x="5267" y="444"/>
                  </a:cubicBezTo>
                  <a:cubicBezTo>
                    <a:pt x="4986" y="171"/>
                    <a:pt x="4713" y="0"/>
                    <a:pt x="44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9" name="Google Shape;9339;p22"/>
            <p:cNvSpPr/>
            <p:nvPr/>
          </p:nvSpPr>
          <p:spPr>
            <a:xfrm>
              <a:off x="6147665" y="87619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318" y="0"/>
                  </a:moveTo>
                  <a:cubicBezTo>
                    <a:pt x="1119" y="0"/>
                    <a:pt x="932" y="30"/>
                    <a:pt x="782" y="98"/>
                  </a:cubicBezTo>
                  <a:cubicBezTo>
                    <a:pt x="399" y="257"/>
                    <a:pt x="144" y="1023"/>
                    <a:pt x="80" y="1550"/>
                  </a:cubicBezTo>
                  <a:cubicBezTo>
                    <a:pt x="0" y="2603"/>
                    <a:pt x="0" y="3673"/>
                    <a:pt x="48" y="4726"/>
                  </a:cubicBezTo>
                  <a:cubicBezTo>
                    <a:pt x="64" y="5045"/>
                    <a:pt x="128" y="5508"/>
                    <a:pt x="320" y="5651"/>
                  </a:cubicBezTo>
                  <a:cubicBezTo>
                    <a:pt x="1261" y="6242"/>
                    <a:pt x="2235" y="6801"/>
                    <a:pt x="3240" y="7295"/>
                  </a:cubicBezTo>
                  <a:cubicBezTo>
                    <a:pt x="3250" y="7300"/>
                    <a:pt x="3262" y="7302"/>
                    <a:pt x="3276" y="7302"/>
                  </a:cubicBezTo>
                  <a:cubicBezTo>
                    <a:pt x="3403" y="7302"/>
                    <a:pt x="3695" y="7120"/>
                    <a:pt x="3767" y="6976"/>
                  </a:cubicBezTo>
                  <a:cubicBezTo>
                    <a:pt x="4134" y="6210"/>
                    <a:pt x="4437" y="5412"/>
                    <a:pt x="4772" y="4614"/>
                  </a:cubicBezTo>
                  <a:cubicBezTo>
                    <a:pt x="4629" y="2779"/>
                    <a:pt x="3910" y="1342"/>
                    <a:pt x="2490" y="337"/>
                  </a:cubicBezTo>
                  <a:cubicBezTo>
                    <a:pt x="2199" y="132"/>
                    <a:pt x="1733" y="0"/>
                    <a:pt x="13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0" name="Google Shape;9340;p22"/>
            <p:cNvSpPr/>
            <p:nvPr/>
          </p:nvSpPr>
          <p:spPr>
            <a:xfrm>
              <a:off x="7319385" y="1688975"/>
              <a:ext cx="307278" cy="385961"/>
            </a:xfrm>
            <a:custGeom>
              <a:rect b="b" l="l" r="r" t="t"/>
              <a:pathLst>
                <a:path extrusionOk="0" h="7469" w="5922">
                  <a:moveTo>
                    <a:pt x="2854" y="0"/>
                  </a:moveTo>
                  <a:cubicBezTo>
                    <a:pt x="2650" y="0"/>
                    <a:pt x="2439" y="68"/>
                    <a:pt x="2235" y="216"/>
                  </a:cubicBezTo>
                  <a:cubicBezTo>
                    <a:pt x="1341" y="886"/>
                    <a:pt x="735" y="1908"/>
                    <a:pt x="1" y="2770"/>
                  </a:cubicBezTo>
                  <a:lnTo>
                    <a:pt x="160" y="2913"/>
                  </a:lnTo>
                  <a:cubicBezTo>
                    <a:pt x="144" y="3041"/>
                    <a:pt x="160" y="3185"/>
                    <a:pt x="208" y="3312"/>
                  </a:cubicBezTo>
                  <a:cubicBezTo>
                    <a:pt x="974" y="4637"/>
                    <a:pt x="1756" y="5961"/>
                    <a:pt x="2554" y="7270"/>
                  </a:cubicBezTo>
                  <a:cubicBezTo>
                    <a:pt x="2649" y="7393"/>
                    <a:pt x="2803" y="7469"/>
                    <a:pt x="2964" y="7469"/>
                  </a:cubicBezTo>
                  <a:cubicBezTo>
                    <a:pt x="2992" y="7469"/>
                    <a:pt x="3021" y="7466"/>
                    <a:pt x="3049" y="7462"/>
                  </a:cubicBezTo>
                  <a:cubicBezTo>
                    <a:pt x="3831" y="7031"/>
                    <a:pt x="4661" y="6648"/>
                    <a:pt x="5331" y="6073"/>
                  </a:cubicBezTo>
                  <a:cubicBezTo>
                    <a:pt x="5922" y="5547"/>
                    <a:pt x="5379" y="4908"/>
                    <a:pt x="5124" y="4350"/>
                  </a:cubicBezTo>
                  <a:cubicBezTo>
                    <a:pt x="5092" y="4222"/>
                    <a:pt x="5060" y="4078"/>
                    <a:pt x="5044" y="3951"/>
                  </a:cubicBezTo>
                  <a:cubicBezTo>
                    <a:pt x="4709" y="2977"/>
                    <a:pt x="4421" y="1988"/>
                    <a:pt x="4054" y="1014"/>
                  </a:cubicBezTo>
                  <a:cubicBezTo>
                    <a:pt x="3817" y="403"/>
                    <a:pt x="3354" y="0"/>
                    <a:pt x="28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1" name="Google Shape;9341;p22"/>
            <p:cNvSpPr/>
            <p:nvPr/>
          </p:nvSpPr>
          <p:spPr>
            <a:xfrm>
              <a:off x="4483223" y="1885645"/>
              <a:ext cx="345363" cy="293927"/>
            </a:xfrm>
            <a:custGeom>
              <a:rect b="b" l="l" r="r" t="t"/>
              <a:pathLst>
                <a:path extrusionOk="0" h="5688" w="6656">
                  <a:moveTo>
                    <a:pt x="4692" y="1"/>
                  </a:moveTo>
                  <a:cubicBezTo>
                    <a:pt x="3384" y="272"/>
                    <a:pt x="2298" y="464"/>
                    <a:pt x="1229" y="751"/>
                  </a:cubicBezTo>
                  <a:cubicBezTo>
                    <a:pt x="878" y="847"/>
                    <a:pt x="559" y="1054"/>
                    <a:pt x="351" y="1358"/>
                  </a:cubicBezTo>
                  <a:cubicBezTo>
                    <a:pt x="160" y="1645"/>
                    <a:pt x="0" y="2155"/>
                    <a:pt x="128" y="2443"/>
                  </a:cubicBezTo>
                  <a:cubicBezTo>
                    <a:pt x="543" y="3384"/>
                    <a:pt x="1117" y="4246"/>
                    <a:pt x="1596" y="5156"/>
                  </a:cubicBezTo>
                  <a:cubicBezTo>
                    <a:pt x="1789" y="5541"/>
                    <a:pt x="2028" y="5688"/>
                    <a:pt x="2310" y="5688"/>
                  </a:cubicBezTo>
                  <a:cubicBezTo>
                    <a:pt x="2495" y="5688"/>
                    <a:pt x="2699" y="5624"/>
                    <a:pt x="2921" y="5523"/>
                  </a:cubicBezTo>
                  <a:cubicBezTo>
                    <a:pt x="3639" y="5172"/>
                    <a:pt x="4357" y="4837"/>
                    <a:pt x="5091" y="4517"/>
                  </a:cubicBezTo>
                  <a:cubicBezTo>
                    <a:pt x="6464" y="3959"/>
                    <a:pt x="6655" y="3528"/>
                    <a:pt x="6081" y="2155"/>
                  </a:cubicBezTo>
                  <a:cubicBezTo>
                    <a:pt x="5873" y="1661"/>
                    <a:pt x="5730" y="1134"/>
                    <a:pt x="5442" y="687"/>
                  </a:cubicBezTo>
                  <a:cubicBezTo>
                    <a:pt x="5251" y="368"/>
                    <a:pt x="4868" y="145"/>
                    <a:pt x="46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2" name="Google Shape;9342;p22"/>
            <p:cNvSpPr/>
            <p:nvPr/>
          </p:nvSpPr>
          <p:spPr>
            <a:xfrm>
              <a:off x="3698997" y="1065635"/>
              <a:ext cx="341108" cy="285763"/>
            </a:xfrm>
            <a:custGeom>
              <a:rect b="b" l="l" r="r" t="t"/>
              <a:pathLst>
                <a:path extrusionOk="0" h="5530" w="6574">
                  <a:moveTo>
                    <a:pt x="5494" y="1"/>
                  </a:moveTo>
                  <a:cubicBezTo>
                    <a:pt x="5341" y="1"/>
                    <a:pt x="5170" y="19"/>
                    <a:pt x="4980" y="54"/>
                  </a:cubicBezTo>
                  <a:cubicBezTo>
                    <a:pt x="4007" y="246"/>
                    <a:pt x="3033" y="469"/>
                    <a:pt x="2060" y="709"/>
                  </a:cubicBezTo>
                  <a:cubicBezTo>
                    <a:pt x="943" y="996"/>
                    <a:pt x="240" y="1906"/>
                    <a:pt x="1" y="3182"/>
                  </a:cubicBezTo>
                  <a:cubicBezTo>
                    <a:pt x="192" y="3565"/>
                    <a:pt x="288" y="4060"/>
                    <a:pt x="575" y="4316"/>
                  </a:cubicBezTo>
                  <a:cubicBezTo>
                    <a:pt x="1054" y="4715"/>
                    <a:pt x="1645" y="4954"/>
                    <a:pt x="2203" y="5257"/>
                  </a:cubicBezTo>
                  <a:cubicBezTo>
                    <a:pt x="2528" y="5437"/>
                    <a:pt x="2976" y="5530"/>
                    <a:pt x="3392" y="5530"/>
                  </a:cubicBezTo>
                  <a:cubicBezTo>
                    <a:pt x="3897" y="5530"/>
                    <a:pt x="4354" y="5394"/>
                    <a:pt x="4485" y="5113"/>
                  </a:cubicBezTo>
                  <a:cubicBezTo>
                    <a:pt x="5267" y="3581"/>
                    <a:pt x="5762" y="2608"/>
                    <a:pt x="6225" y="1411"/>
                  </a:cubicBezTo>
                  <a:cubicBezTo>
                    <a:pt x="6573" y="487"/>
                    <a:pt x="6292" y="1"/>
                    <a:pt x="54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3" name="Google Shape;9343;p22"/>
            <p:cNvSpPr/>
            <p:nvPr/>
          </p:nvSpPr>
          <p:spPr>
            <a:xfrm>
              <a:off x="2504914" y="471335"/>
              <a:ext cx="321339" cy="282817"/>
            </a:xfrm>
            <a:custGeom>
              <a:rect b="b" l="l" r="r" t="t"/>
              <a:pathLst>
                <a:path extrusionOk="0" h="5473" w="6193">
                  <a:moveTo>
                    <a:pt x="2395" y="1"/>
                  </a:moveTo>
                  <a:cubicBezTo>
                    <a:pt x="1964" y="81"/>
                    <a:pt x="1261" y="17"/>
                    <a:pt x="847" y="336"/>
                  </a:cubicBezTo>
                  <a:cubicBezTo>
                    <a:pt x="1" y="974"/>
                    <a:pt x="751" y="3688"/>
                    <a:pt x="1740" y="4087"/>
                  </a:cubicBezTo>
                  <a:cubicBezTo>
                    <a:pt x="2379" y="4342"/>
                    <a:pt x="2953" y="4709"/>
                    <a:pt x="3464" y="5140"/>
                  </a:cubicBezTo>
                  <a:cubicBezTo>
                    <a:pt x="3733" y="5359"/>
                    <a:pt x="3933" y="5472"/>
                    <a:pt x="4178" y="5472"/>
                  </a:cubicBezTo>
                  <a:cubicBezTo>
                    <a:pt x="4325" y="5472"/>
                    <a:pt x="4489" y="5431"/>
                    <a:pt x="4693" y="5347"/>
                  </a:cubicBezTo>
                  <a:cubicBezTo>
                    <a:pt x="6001" y="4773"/>
                    <a:pt x="6065" y="3640"/>
                    <a:pt x="6113" y="2507"/>
                  </a:cubicBezTo>
                  <a:cubicBezTo>
                    <a:pt x="6193" y="528"/>
                    <a:pt x="6161" y="528"/>
                    <a:pt x="4262" y="192"/>
                  </a:cubicBezTo>
                  <a:cubicBezTo>
                    <a:pt x="3703" y="97"/>
                    <a:pt x="3129" y="81"/>
                    <a:pt x="2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4" name="Google Shape;9344;p22"/>
            <p:cNvSpPr/>
            <p:nvPr/>
          </p:nvSpPr>
          <p:spPr>
            <a:xfrm>
              <a:off x="4861637" y="319414"/>
              <a:ext cx="426515" cy="307880"/>
            </a:xfrm>
            <a:custGeom>
              <a:rect b="b" l="l" r="r" t="t"/>
              <a:pathLst>
                <a:path extrusionOk="0" h="5958" w="8220">
                  <a:moveTo>
                    <a:pt x="2581" y="1"/>
                  </a:moveTo>
                  <a:cubicBezTo>
                    <a:pt x="2217" y="1"/>
                    <a:pt x="1834" y="320"/>
                    <a:pt x="1086" y="946"/>
                  </a:cubicBezTo>
                  <a:cubicBezTo>
                    <a:pt x="1" y="1856"/>
                    <a:pt x="17" y="2925"/>
                    <a:pt x="1261" y="3611"/>
                  </a:cubicBezTo>
                  <a:cubicBezTo>
                    <a:pt x="2442" y="4266"/>
                    <a:pt x="3735" y="4744"/>
                    <a:pt x="4996" y="5239"/>
                  </a:cubicBezTo>
                  <a:cubicBezTo>
                    <a:pt x="5778" y="5542"/>
                    <a:pt x="6592" y="5702"/>
                    <a:pt x="7549" y="5957"/>
                  </a:cubicBezTo>
                  <a:cubicBezTo>
                    <a:pt x="7693" y="5861"/>
                    <a:pt x="8012" y="5750"/>
                    <a:pt x="8124" y="5526"/>
                  </a:cubicBezTo>
                  <a:cubicBezTo>
                    <a:pt x="8220" y="5287"/>
                    <a:pt x="8220" y="5016"/>
                    <a:pt x="8092" y="4792"/>
                  </a:cubicBezTo>
                  <a:cubicBezTo>
                    <a:pt x="7853" y="4473"/>
                    <a:pt x="7581" y="4170"/>
                    <a:pt x="7278" y="3914"/>
                  </a:cubicBezTo>
                  <a:cubicBezTo>
                    <a:pt x="6241" y="2989"/>
                    <a:pt x="5140" y="2111"/>
                    <a:pt x="4150" y="1154"/>
                  </a:cubicBezTo>
                  <a:cubicBezTo>
                    <a:pt x="3351" y="380"/>
                    <a:pt x="2978" y="1"/>
                    <a:pt x="25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5" name="Google Shape;9345;p22"/>
            <p:cNvSpPr/>
            <p:nvPr/>
          </p:nvSpPr>
          <p:spPr>
            <a:xfrm>
              <a:off x="4528780" y="2425946"/>
              <a:ext cx="426515" cy="308345"/>
            </a:xfrm>
            <a:custGeom>
              <a:rect b="b" l="l" r="r" t="t"/>
              <a:pathLst>
                <a:path extrusionOk="0" h="5967" w="8220">
                  <a:moveTo>
                    <a:pt x="2568" y="1"/>
                  </a:moveTo>
                  <a:cubicBezTo>
                    <a:pt x="2203" y="1"/>
                    <a:pt x="1820" y="320"/>
                    <a:pt x="1069" y="940"/>
                  </a:cubicBezTo>
                  <a:cubicBezTo>
                    <a:pt x="0" y="1850"/>
                    <a:pt x="0" y="2919"/>
                    <a:pt x="1261" y="3605"/>
                  </a:cubicBezTo>
                  <a:cubicBezTo>
                    <a:pt x="2442" y="4259"/>
                    <a:pt x="3719" y="4754"/>
                    <a:pt x="4979" y="5233"/>
                  </a:cubicBezTo>
                  <a:cubicBezTo>
                    <a:pt x="5761" y="5536"/>
                    <a:pt x="6591" y="5696"/>
                    <a:pt x="7533" y="5967"/>
                  </a:cubicBezTo>
                  <a:cubicBezTo>
                    <a:pt x="7676" y="5855"/>
                    <a:pt x="7996" y="5744"/>
                    <a:pt x="8123" y="5536"/>
                  </a:cubicBezTo>
                  <a:cubicBezTo>
                    <a:pt x="8219" y="5297"/>
                    <a:pt x="8203" y="5025"/>
                    <a:pt x="8075" y="4802"/>
                  </a:cubicBezTo>
                  <a:cubicBezTo>
                    <a:pt x="7852" y="4467"/>
                    <a:pt x="7581" y="4180"/>
                    <a:pt x="7262" y="3924"/>
                  </a:cubicBezTo>
                  <a:cubicBezTo>
                    <a:pt x="6224" y="2983"/>
                    <a:pt x="5139" y="2121"/>
                    <a:pt x="4134" y="1147"/>
                  </a:cubicBezTo>
                  <a:cubicBezTo>
                    <a:pt x="3337" y="375"/>
                    <a:pt x="2963" y="1"/>
                    <a:pt x="256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6" name="Google Shape;9346;p22"/>
            <p:cNvSpPr/>
            <p:nvPr/>
          </p:nvSpPr>
          <p:spPr>
            <a:xfrm>
              <a:off x="4013694" y="620931"/>
              <a:ext cx="301466" cy="292842"/>
            </a:xfrm>
            <a:custGeom>
              <a:rect b="b" l="l" r="r" t="t"/>
              <a:pathLst>
                <a:path extrusionOk="0" h="5667" w="5810">
                  <a:moveTo>
                    <a:pt x="2061" y="0"/>
                  </a:moveTo>
                  <a:cubicBezTo>
                    <a:pt x="1497" y="0"/>
                    <a:pt x="1047" y="263"/>
                    <a:pt x="735" y="888"/>
                  </a:cubicBezTo>
                  <a:cubicBezTo>
                    <a:pt x="0" y="2325"/>
                    <a:pt x="798" y="4974"/>
                    <a:pt x="2315" y="5564"/>
                  </a:cubicBezTo>
                  <a:cubicBezTo>
                    <a:pt x="2499" y="5635"/>
                    <a:pt x="2718" y="5667"/>
                    <a:pt x="2949" y="5667"/>
                  </a:cubicBezTo>
                  <a:cubicBezTo>
                    <a:pt x="3397" y="5667"/>
                    <a:pt x="3887" y="5547"/>
                    <a:pt x="4246" y="5357"/>
                  </a:cubicBezTo>
                  <a:cubicBezTo>
                    <a:pt x="5363" y="4782"/>
                    <a:pt x="5570" y="3681"/>
                    <a:pt x="5554" y="2516"/>
                  </a:cubicBezTo>
                  <a:lnTo>
                    <a:pt x="5810" y="2372"/>
                  </a:lnTo>
                  <a:cubicBezTo>
                    <a:pt x="5458" y="1782"/>
                    <a:pt x="5251" y="1016"/>
                    <a:pt x="4756" y="665"/>
                  </a:cubicBezTo>
                  <a:cubicBezTo>
                    <a:pt x="4150" y="266"/>
                    <a:pt x="3304" y="218"/>
                    <a:pt x="2554" y="58"/>
                  </a:cubicBezTo>
                  <a:cubicBezTo>
                    <a:pt x="2381" y="20"/>
                    <a:pt x="2217" y="0"/>
                    <a:pt x="20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7" name="Google Shape;9347;p22"/>
            <p:cNvSpPr/>
            <p:nvPr/>
          </p:nvSpPr>
          <p:spPr>
            <a:xfrm>
              <a:off x="3309842" y="-24475"/>
              <a:ext cx="333740" cy="316096"/>
            </a:xfrm>
            <a:custGeom>
              <a:rect b="b" l="l" r="r" t="t"/>
              <a:pathLst>
                <a:path extrusionOk="0" h="6117" w="6432">
                  <a:moveTo>
                    <a:pt x="4995" y="1"/>
                  </a:moveTo>
                  <a:cubicBezTo>
                    <a:pt x="4682" y="1"/>
                    <a:pt x="4289" y="38"/>
                    <a:pt x="3795" y="38"/>
                  </a:cubicBezTo>
                  <a:cubicBezTo>
                    <a:pt x="3744" y="38"/>
                    <a:pt x="3692" y="37"/>
                    <a:pt x="3639" y="36"/>
                  </a:cubicBezTo>
                  <a:cubicBezTo>
                    <a:pt x="3626" y="36"/>
                    <a:pt x="3614" y="36"/>
                    <a:pt x="3602" y="36"/>
                  </a:cubicBezTo>
                  <a:cubicBezTo>
                    <a:pt x="1965" y="36"/>
                    <a:pt x="16" y="2125"/>
                    <a:pt x="0" y="4010"/>
                  </a:cubicBezTo>
                  <a:cubicBezTo>
                    <a:pt x="176" y="3867"/>
                    <a:pt x="335" y="3723"/>
                    <a:pt x="495" y="3563"/>
                  </a:cubicBezTo>
                  <a:cubicBezTo>
                    <a:pt x="801" y="3182"/>
                    <a:pt x="1125" y="2986"/>
                    <a:pt x="1448" y="2986"/>
                  </a:cubicBezTo>
                  <a:cubicBezTo>
                    <a:pt x="1748" y="2986"/>
                    <a:pt x="2046" y="3154"/>
                    <a:pt x="2330" y="3500"/>
                  </a:cubicBezTo>
                  <a:cubicBezTo>
                    <a:pt x="3000" y="4313"/>
                    <a:pt x="3591" y="5239"/>
                    <a:pt x="4229" y="6117"/>
                  </a:cubicBezTo>
                  <a:cubicBezTo>
                    <a:pt x="6192" y="5159"/>
                    <a:pt x="6432" y="4792"/>
                    <a:pt x="6192" y="2925"/>
                  </a:cubicBezTo>
                  <a:cubicBezTo>
                    <a:pt x="6144" y="2686"/>
                    <a:pt x="6112" y="2462"/>
                    <a:pt x="6097" y="2223"/>
                  </a:cubicBezTo>
                  <a:cubicBezTo>
                    <a:pt x="6085" y="266"/>
                    <a:pt x="5833" y="1"/>
                    <a:pt x="49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8" name="Google Shape;9348;p22"/>
            <p:cNvSpPr/>
            <p:nvPr/>
          </p:nvSpPr>
          <p:spPr>
            <a:xfrm>
              <a:off x="4503926" y="1337284"/>
              <a:ext cx="245999" cy="458409"/>
            </a:xfrm>
            <a:custGeom>
              <a:rect b="b" l="l" r="r" t="t"/>
              <a:pathLst>
                <a:path extrusionOk="0" h="8871" w="4741">
                  <a:moveTo>
                    <a:pt x="240" y="0"/>
                  </a:moveTo>
                  <a:cubicBezTo>
                    <a:pt x="176" y="383"/>
                    <a:pt x="0" y="798"/>
                    <a:pt x="64" y="1181"/>
                  </a:cubicBezTo>
                  <a:cubicBezTo>
                    <a:pt x="256" y="2250"/>
                    <a:pt x="543" y="3320"/>
                    <a:pt x="750" y="4389"/>
                  </a:cubicBezTo>
                  <a:cubicBezTo>
                    <a:pt x="1006" y="5602"/>
                    <a:pt x="1165" y="6831"/>
                    <a:pt x="1469" y="8028"/>
                  </a:cubicBezTo>
                  <a:cubicBezTo>
                    <a:pt x="1564" y="8363"/>
                    <a:pt x="1963" y="8826"/>
                    <a:pt x="2267" y="8857"/>
                  </a:cubicBezTo>
                  <a:cubicBezTo>
                    <a:pt x="2331" y="8866"/>
                    <a:pt x="2395" y="8871"/>
                    <a:pt x="2460" y="8871"/>
                  </a:cubicBezTo>
                  <a:cubicBezTo>
                    <a:pt x="3543" y="8871"/>
                    <a:pt x="4710" y="7649"/>
                    <a:pt x="4740" y="6384"/>
                  </a:cubicBezTo>
                  <a:cubicBezTo>
                    <a:pt x="4676" y="6112"/>
                    <a:pt x="4581" y="5857"/>
                    <a:pt x="4469" y="5602"/>
                  </a:cubicBezTo>
                  <a:cubicBezTo>
                    <a:pt x="3719" y="4229"/>
                    <a:pt x="2953" y="2857"/>
                    <a:pt x="2155" y="1516"/>
                  </a:cubicBezTo>
                  <a:cubicBezTo>
                    <a:pt x="1915" y="1117"/>
                    <a:pt x="1612" y="750"/>
                    <a:pt x="1261" y="447"/>
                  </a:cubicBezTo>
                  <a:cubicBezTo>
                    <a:pt x="990" y="208"/>
                    <a:pt x="591" y="144"/>
                    <a:pt x="2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9" name="Google Shape;9349;p22"/>
            <p:cNvSpPr/>
            <p:nvPr/>
          </p:nvSpPr>
          <p:spPr>
            <a:xfrm>
              <a:off x="4166865" y="1160508"/>
              <a:ext cx="306448" cy="332839"/>
            </a:xfrm>
            <a:custGeom>
              <a:rect b="b" l="l" r="r" t="t"/>
              <a:pathLst>
                <a:path extrusionOk="0" h="6441" w="5906">
                  <a:moveTo>
                    <a:pt x="4345" y="0"/>
                  </a:moveTo>
                  <a:cubicBezTo>
                    <a:pt x="3899" y="0"/>
                    <a:pt x="3254" y="238"/>
                    <a:pt x="3033" y="533"/>
                  </a:cubicBezTo>
                  <a:cubicBezTo>
                    <a:pt x="1980" y="1921"/>
                    <a:pt x="1006" y="3389"/>
                    <a:pt x="129" y="4889"/>
                  </a:cubicBezTo>
                  <a:cubicBezTo>
                    <a:pt x="1" y="5097"/>
                    <a:pt x="240" y="5671"/>
                    <a:pt x="480" y="5927"/>
                  </a:cubicBezTo>
                  <a:cubicBezTo>
                    <a:pt x="820" y="6275"/>
                    <a:pt x="1229" y="6440"/>
                    <a:pt x="1659" y="6440"/>
                  </a:cubicBezTo>
                  <a:cubicBezTo>
                    <a:pt x="2156" y="6440"/>
                    <a:pt x="2681" y="6218"/>
                    <a:pt x="3161" y="5799"/>
                  </a:cubicBezTo>
                  <a:cubicBezTo>
                    <a:pt x="4422" y="4730"/>
                    <a:pt x="5379" y="3341"/>
                    <a:pt x="5906" y="1777"/>
                  </a:cubicBezTo>
                  <a:cubicBezTo>
                    <a:pt x="5539" y="1219"/>
                    <a:pt x="5251" y="421"/>
                    <a:pt x="4677" y="70"/>
                  </a:cubicBezTo>
                  <a:cubicBezTo>
                    <a:pt x="4596" y="22"/>
                    <a:pt x="4480" y="0"/>
                    <a:pt x="43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0" name="Google Shape;9350;p22"/>
            <p:cNvSpPr/>
            <p:nvPr/>
          </p:nvSpPr>
          <p:spPr>
            <a:xfrm>
              <a:off x="2351742" y="91946"/>
              <a:ext cx="455468" cy="218740"/>
            </a:xfrm>
            <a:custGeom>
              <a:rect b="b" l="l" r="r" t="t"/>
              <a:pathLst>
                <a:path extrusionOk="0" h="4233" w="8778">
                  <a:moveTo>
                    <a:pt x="2537" y="1"/>
                  </a:moveTo>
                  <a:cubicBezTo>
                    <a:pt x="1467" y="1"/>
                    <a:pt x="500" y="617"/>
                    <a:pt x="64" y="1598"/>
                  </a:cubicBezTo>
                  <a:cubicBezTo>
                    <a:pt x="0" y="1773"/>
                    <a:pt x="16" y="1965"/>
                    <a:pt x="112" y="2124"/>
                  </a:cubicBezTo>
                  <a:cubicBezTo>
                    <a:pt x="639" y="2699"/>
                    <a:pt x="1165" y="3130"/>
                    <a:pt x="2075" y="3130"/>
                  </a:cubicBezTo>
                  <a:cubicBezTo>
                    <a:pt x="2175" y="3130"/>
                    <a:pt x="2278" y="3129"/>
                    <a:pt x="2383" y="3129"/>
                  </a:cubicBezTo>
                  <a:cubicBezTo>
                    <a:pt x="3378" y="3129"/>
                    <a:pt x="4537" y="3156"/>
                    <a:pt x="5187" y="3704"/>
                  </a:cubicBezTo>
                  <a:cubicBezTo>
                    <a:pt x="5666" y="4086"/>
                    <a:pt x="6083" y="4233"/>
                    <a:pt x="6477" y="4233"/>
                  </a:cubicBezTo>
                  <a:cubicBezTo>
                    <a:pt x="6922" y="4233"/>
                    <a:pt x="7340" y="4046"/>
                    <a:pt x="7788" y="3800"/>
                  </a:cubicBezTo>
                  <a:cubicBezTo>
                    <a:pt x="8171" y="3593"/>
                    <a:pt x="8443" y="3146"/>
                    <a:pt x="8778" y="2811"/>
                  </a:cubicBezTo>
                  <a:cubicBezTo>
                    <a:pt x="8363" y="2412"/>
                    <a:pt x="7996" y="1917"/>
                    <a:pt x="7517" y="1630"/>
                  </a:cubicBezTo>
                  <a:cubicBezTo>
                    <a:pt x="6895" y="1310"/>
                    <a:pt x="6240" y="1055"/>
                    <a:pt x="5570" y="879"/>
                  </a:cubicBezTo>
                  <a:cubicBezTo>
                    <a:pt x="4565" y="544"/>
                    <a:pt x="3543" y="273"/>
                    <a:pt x="2618" y="2"/>
                  </a:cubicBezTo>
                  <a:cubicBezTo>
                    <a:pt x="2591" y="1"/>
                    <a:pt x="2564" y="1"/>
                    <a:pt x="25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1" name="Google Shape;9351;p22"/>
            <p:cNvSpPr/>
            <p:nvPr/>
          </p:nvSpPr>
          <p:spPr>
            <a:xfrm>
              <a:off x="3219558" y="1176010"/>
              <a:ext cx="379298" cy="304004"/>
            </a:xfrm>
            <a:custGeom>
              <a:rect b="b" l="l" r="r" t="t"/>
              <a:pathLst>
                <a:path extrusionOk="0" h="5883" w="7310">
                  <a:moveTo>
                    <a:pt x="5213" y="0"/>
                  </a:moveTo>
                  <a:cubicBezTo>
                    <a:pt x="4751" y="0"/>
                    <a:pt x="4274" y="148"/>
                    <a:pt x="3783" y="424"/>
                  </a:cubicBezTo>
                  <a:cubicBezTo>
                    <a:pt x="3081" y="855"/>
                    <a:pt x="2331" y="1190"/>
                    <a:pt x="1533" y="1429"/>
                  </a:cubicBezTo>
                  <a:cubicBezTo>
                    <a:pt x="735" y="1621"/>
                    <a:pt x="431" y="2020"/>
                    <a:pt x="368" y="2802"/>
                  </a:cubicBezTo>
                  <a:cubicBezTo>
                    <a:pt x="320" y="3456"/>
                    <a:pt x="128" y="4111"/>
                    <a:pt x="32" y="4765"/>
                  </a:cubicBezTo>
                  <a:cubicBezTo>
                    <a:pt x="1" y="5132"/>
                    <a:pt x="1" y="5515"/>
                    <a:pt x="1" y="5882"/>
                  </a:cubicBezTo>
                  <a:cubicBezTo>
                    <a:pt x="384" y="5802"/>
                    <a:pt x="814" y="5834"/>
                    <a:pt x="1118" y="5627"/>
                  </a:cubicBezTo>
                  <a:cubicBezTo>
                    <a:pt x="2714" y="4589"/>
                    <a:pt x="4278" y="3504"/>
                    <a:pt x="5858" y="2435"/>
                  </a:cubicBezTo>
                  <a:cubicBezTo>
                    <a:pt x="6161" y="2227"/>
                    <a:pt x="6480" y="2052"/>
                    <a:pt x="6783" y="1860"/>
                  </a:cubicBezTo>
                  <a:cubicBezTo>
                    <a:pt x="6975" y="1701"/>
                    <a:pt x="7150" y="1541"/>
                    <a:pt x="7310" y="1350"/>
                  </a:cubicBezTo>
                  <a:cubicBezTo>
                    <a:pt x="7070" y="1046"/>
                    <a:pt x="6911" y="743"/>
                    <a:pt x="6656" y="536"/>
                  </a:cubicBezTo>
                  <a:cubicBezTo>
                    <a:pt x="6192" y="171"/>
                    <a:pt x="5711" y="0"/>
                    <a:pt x="52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2" name="Google Shape;9352;p22"/>
            <p:cNvSpPr/>
            <p:nvPr/>
          </p:nvSpPr>
          <p:spPr>
            <a:xfrm>
              <a:off x="6487994" y="792591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2927" y="0"/>
                  </a:moveTo>
                  <a:cubicBezTo>
                    <a:pt x="2630" y="0"/>
                    <a:pt x="2306" y="97"/>
                    <a:pt x="1980" y="295"/>
                  </a:cubicBezTo>
                  <a:cubicBezTo>
                    <a:pt x="799" y="1013"/>
                    <a:pt x="623" y="2242"/>
                    <a:pt x="304" y="3359"/>
                  </a:cubicBezTo>
                  <a:cubicBezTo>
                    <a:pt x="1" y="4477"/>
                    <a:pt x="1549" y="6583"/>
                    <a:pt x="2682" y="6695"/>
                  </a:cubicBezTo>
                  <a:cubicBezTo>
                    <a:pt x="2731" y="6700"/>
                    <a:pt x="2778" y="6703"/>
                    <a:pt x="2825" y="6703"/>
                  </a:cubicBezTo>
                  <a:cubicBezTo>
                    <a:pt x="3602" y="6703"/>
                    <a:pt x="4082" y="5950"/>
                    <a:pt x="4278" y="4445"/>
                  </a:cubicBezTo>
                  <a:cubicBezTo>
                    <a:pt x="4310" y="4205"/>
                    <a:pt x="4342" y="3982"/>
                    <a:pt x="4389" y="3758"/>
                  </a:cubicBezTo>
                  <a:lnTo>
                    <a:pt x="4230" y="3742"/>
                  </a:lnTo>
                  <a:lnTo>
                    <a:pt x="4230" y="1556"/>
                  </a:lnTo>
                  <a:cubicBezTo>
                    <a:pt x="4230" y="1444"/>
                    <a:pt x="4230" y="1349"/>
                    <a:pt x="4198" y="1253"/>
                  </a:cubicBezTo>
                  <a:cubicBezTo>
                    <a:pt x="4068" y="438"/>
                    <a:pt x="3560" y="0"/>
                    <a:pt x="29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3" name="Google Shape;9353;p22"/>
            <p:cNvSpPr/>
            <p:nvPr/>
          </p:nvSpPr>
          <p:spPr>
            <a:xfrm>
              <a:off x="5459535" y="1822190"/>
              <a:ext cx="274122" cy="310412"/>
            </a:xfrm>
            <a:custGeom>
              <a:rect b="b" l="l" r="r" t="t"/>
              <a:pathLst>
                <a:path extrusionOk="0" h="6007" w="5283">
                  <a:moveTo>
                    <a:pt x="1804" y="0"/>
                  </a:moveTo>
                  <a:cubicBezTo>
                    <a:pt x="96" y="224"/>
                    <a:pt x="0" y="367"/>
                    <a:pt x="431" y="1915"/>
                  </a:cubicBezTo>
                  <a:cubicBezTo>
                    <a:pt x="734" y="2969"/>
                    <a:pt x="958" y="4054"/>
                    <a:pt x="1309" y="5091"/>
                  </a:cubicBezTo>
                  <a:cubicBezTo>
                    <a:pt x="1421" y="5426"/>
                    <a:pt x="1740" y="5841"/>
                    <a:pt x="2043" y="5937"/>
                  </a:cubicBezTo>
                  <a:cubicBezTo>
                    <a:pt x="2193" y="5984"/>
                    <a:pt x="2349" y="6006"/>
                    <a:pt x="2506" y="6006"/>
                  </a:cubicBezTo>
                  <a:cubicBezTo>
                    <a:pt x="3571" y="6006"/>
                    <a:pt x="4721" y="4995"/>
                    <a:pt x="4804" y="3910"/>
                  </a:cubicBezTo>
                  <a:cubicBezTo>
                    <a:pt x="4868" y="3383"/>
                    <a:pt x="4948" y="2857"/>
                    <a:pt x="5075" y="2346"/>
                  </a:cubicBezTo>
                  <a:cubicBezTo>
                    <a:pt x="5283" y="1357"/>
                    <a:pt x="5155" y="1165"/>
                    <a:pt x="4166" y="1133"/>
                  </a:cubicBezTo>
                  <a:cubicBezTo>
                    <a:pt x="3942" y="1117"/>
                    <a:pt x="3719" y="1053"/>
                    <a:pt x="3527" y="942"/>
                  </a:cubicBezTo>
                  <a:cubicBezTo>
                    <a:pt x="2937" y="638"/>
                    <a:pt x="2378" y="319"/>
                    <a:pt x="18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4" name="Google Shape;9354;p22"/>
            <p:cNvSpPr/>
            <p:nvPr/>
          </p:nvSpPr>
          <p:spPr>
            <a:xfrm>
              <a:off x="2810478" y="1641590"/>
              <a:ext cx="347024" cy="360898"/>
            </a:xfrm>
            <a:custGeom>
              <a:rect b="b" l="l" r="r" t="t"/>
              <a:pathLst>
                <a:path extrusionOk="0" h="6984" w="6688">
                  <a:moveTo>
                    <a:pt x="6544" y="0"/>
                  </a:moveTo>
                  <a:lnTo>
                    <a:pt x="6544" y="0"/>
                  </a:lnTo>
                  <a:cubicBezTo>
                    <a:pt x="6097" y="80"/>
                    <a:pt x="5634" y="80"/>
                    <a:pt x="5235" y="255"/>
                  </a:cubicBezTo>
                  <a:cubicBezTo>
                    <a:pt x="4581" y="543"/>
                    <a:pt x="4006" y="1133"/>
                    <a:pt x="3336" y="1261"/>
                  </a:cubicBezTo>
                  <a:cubicBezTo>
                    <a:pt x="1341" y="1692"/>
                    <a:pt x="1" y="3591"/>
                    <a:pt x="272" y="5602"/>
                  </a:cubicBezTo>
                  <a:cubicBezTo>
                    <a:pt x="414" y="6621"/>
                    <a:pt x="650" y="6983"/>
                    <a:pt x="1410" y="6983"/>
                  </a:cubicBezTo>
                  <a:cubicBezTo>
                    <a:pt x="1590" y="6983"/>
                    <a:pt x="1799" y="6963"/>
                    <a:pt x="2043" y="6926"/>
                  </a:cubicBezTo>
                  <a:lnTo>
                    <a:pt x="2027" y="6926"/>
                  </a:lnTo>
                  <a:cubicBezTo>
                    <a:pt x="2155" y="6607"/>
                    <a:pt x="2315" y="6288"/>
                    <a:pt x="2474" y="5969"/>
                  </a:cubicBezTo>
                  <a:cubicBezTo>
                    <a:pt x="2778" y="5490"/>
                    <a:pt x="3224" y="5091"/>
                    <a:pt x="3432" y="4580"/>
                  </a:cubicBezTo>
                  <a:cubicBezTo>
                    <a:pt x="3815" y="3527"/>
                    <a:pt x="4565" y="2889"/>
                    <a:pt x="5507" y="2378"/>
                  </a:cubicBezTo>
                  <a:cubicBezTo>
                    <a:pt x="5874" y="2171"/>
                    <a:pt x="6416" y="1963"/>
                    <a:pt x="6528" y="1644"/>
                  </a:cubicBezTo>
                  <a:cubicBezTo>
                    <a:pt x="6688" y="1149"/>
                    <a:pt x="6544" y="559"/>
                    <a:pt x="65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5" name="Google Shape;9355;p22"/>
            <p:cNvSpPr/>
            <p:nvPr/>
          </p:nvSpPr>
          <p:spPr>
            <a:xfrm>
              <a:off x="4538690" y="1032150"/>
              <a:ext cx="327151" cy="301575"/>
            </a:xfrm>
            <a:custGeom>
              <a:rect b="b" l="l" r="r" t="t"/>
              <a:pathLst>
                <a:path extrusionOk="0" h="5836" w="6305">
                  <a:moveTo>
                    <a:pt x="3637" y="204"/>
                  </a:moveTo>
                  <a:cubicBezTo>
                    <a:pt x="3359" y="204"/>
                    <a:pt x="2940" y="367"/>
                    <a:pt x="2618" y="415"/>
                  </a:cubicBezTo>
                  <a:cubicBezTo>
                    <a:pt x="2602" y="431"/>
                    <a:pt x="2570" y="463"/>
                    <a:pt x="2554" y="495"/>
                  </a:cubicBezTo>
                  <a:cubicBezTo>
                    <a:pt x="1453" y="1484"/>
                    <a:pt x="1" y="2362"/>
                    <a:pt x="1182" y="4197"/>
                  </a:cubicBezTo>
                  <a:cubicBezTo>
                    <a:pt x="1213" y="4261"/>
                    <a:pt x="1166" y="4357"/>
                    <a:pt x="1182" y="4405"/>
                  </a:cubicBezTo>
                  <a:cubicBezTo>
                    <a:pt x="1469" y="4884"/>
                    <a:pt x="1660" y="5458"/>
                    <a:pt x="2059" y="5777"/>
                  </a:cubicBezTo>
                  <a:cubicBezTo>
                    <a:pt x="2116" y="5818"/>
                    <a:pt x="2203" y="5836"/>
                    <a:pt x="2307" y="5836"/>
                  </a:cubicBezTo>
                  <a:cubicBezTo>
                    <a:pt x="2611" y="5836"/>
                    <a:pt x="3054" y="5681"/>
                    <a:pt x="3256" y="5490"/>
                  </a:cubicBezTo>
                  <a:cubicBezTo>
                    <a:pt x="4134" y="4660"/>
                    <a:pt x="4948" y="3799"/>
                    <a:pt x="5730" y="2889"/>
                  </a:cubicBezTo>
                  <a:cubicBezTo>
                    <a:pt x="6017" y="2554"/>
                    <a:pt x="6161" y="2091"/>
                    <a:pt x="6304" y="1804"/>
                  </a:cubicBezTo>
                  <a:cubicBezTo>
                    <a:pt x="6177" y="0"/>
                    <a:pt x="4581" y="926"/>
                    <a:pt x="3863" y="272"/>
                  </a:cubicBezTo>
                  <a:cubicBezTo>
                    <a:pt x="3810" y="223"/>
                    <a:pt x="3732" y="204"/>
                    <a:pt x="3637" y="2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6" name="Google Shape;9356;p22"/>
            <p:cNvSpPr/>
            <p:nvPr/>
          </p:nvSpPr>
          <p:spPr>
            <a:xfrm>
              <a:off x="2258968" y="745309"/>
              <a:ext cx="376859" cy="195332"/>
            </a:xfrm>
            <a:custGeom>
              <a:rect b="b" l="l" r="r" t="t"/>
              <a:pathLst>
                <a:path extrusionOk="0" h="3780" w="7263">
                  <a:moveTo>
                    <a:pt x="4313" y="1"/>
                  </a:moveTo>
                  <a:cubicBezTo>
                    <a:pt x="2924" y="1"/>
                    <a:pt x="1700" y="843"/>
                    <a:pt x="368" y="1131"/>
                  </a:cubicBezTo>
                  <a:cubicBezTo>
                    <a:pt x="256" y="1162"/>
                    <a:pt x="128" y="1450"/>
                    <a:pt x="113" y="1625"/>
                  </a:cubicBezTo>
                  <a:cubicBezTo>
                    <a:pt x="1" y="3062"/>
                    <a:pt x="687" y="3780"/>
                    <a:pt x="2379" y="3780"/>
                  </a:cubicBezTo>
                  <a:cubicBezTo>
                    <a:pt x="3560" y="3668"/>
                    <a:pt x="4916" y="3556"/>
                    <a:pt x="6081" y="2391"/>
                  </a:cubicBezTo>
                  <a:cubicBezTo>
                    <a:pt x="7119" y="1354"/>
                    <a:pt x="7262" y="1210"/>
                    <a:pt x="6001" y="412"/>
                  </a:cubicBezTo>
                  <a:cubicBezTo>
                    <a:pt x="5762" y="285"/>
                    <a:pt x="5523" y="189"/>
                    <a:pt x="5267" y="141"/>
                  </a:cubicBezTo>
                  <a:cubicBezTo>
                    <a:pt x="4939" y="42"/>
                    <a:pt x="4622" y="1"/>
                    <a:pt x="43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7" name="Google Shape;9357;p22"/>
            <p:cNvSpPr/>
            <p:nvPr/>
          </p:nvSpPr>
          <p:spPr>
            <a:xfrm>
              <a:off x="6719879" y="695237"/>
              <a:ext cx="241017" cy="288708"/>
            </a:xfrm>
            <a:custGeom>
              <a:rect b="b" l="l" r="r" t="t"/>
              <a:pathLst>
                <a:path extrusionOk="0" h="5587" w="4645">
                  <a:moveTo>
                    <a:pt x="2188" y="1"/>
                  </a:moveTo>
                  <a:cubicBezTo>
                    <a:pt x="1026" y="1"/>
                    <a:pt x="0" y="961"/>
                    <a:pt x="0" y="2259"/>
                  </a:cubicBezTo>
                  <a:cubicBezTo>
                    <a:pt x="240" y="3249"/>
                    <a:pt x="447" y="4238"/>
                    <a:pt x="702" y="5196"/>
                  </a:cubicBezTo>
                  <a:cubicBezTo>
                    <a:pt x="734" y="5339"/>
                    <a:pt x="990" y="5483"/>
                    <a:pt x="1165" y="5531"/>
                  </a:cubicBezTo>
                  <a:cubicBezTo>
                    <a:pt x="1293" y="5569"/>
                    <a:pt x="1433" y="5586"/>
                    <a:pt x="1582" y="5586"/>
                  </a:cubicBezTo>
                  <a:cubicBezTo>
                    <a:pt x="2750" y="5586"/>
                    <a:pt x="4432" y="4491"/>
                    <a:pt x="4644" y="3472"/>
                  </a:cubicBezTo>
                  <a:cubicBezTo>
                    <a:pt x="4644" y="3312"/>
                    <a:pt x="4612" y="3153"/>
                    <a:pt x="4533" y="3009"/>
                  </a:cubicBezTo>
                  <a:cubicBezTo>
                    <a:pt x="4261" y="2323"/>
                    <a:pt x="4006" y="1637"/>
                    <a:pt x="3703" y="982"/>
                  </a:cubicBezTo>
                  <a:cubicBezTo>
                    <a:pt x="3559" y="695"/>
                    <a:pt x="3384" y="344"/>
                    <a:pt x="3128" y="216"/>
                  </a:cubicBezTo>
                  <a:cubicBezTo>
                    <a:pt x="2816" y="69"/>
                    <a:pt x="2497" y="1"/>
                    <a:pt x="21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8" name="Google Shape;9358;p22"/>
            <p:cNvSpPr/>
            <p:nvPr/>
          </p:nvSpPr>
          <p:spPr>
            <a:xfrm>
              <a:off x="5946446" y="1698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3064" y="0"/>
                  </a:moveTo>
                  <a:cubicBezTo>
                    <a:pt x="990" y="463"/>
                    <a:pt x="0" y="862"/>
                    <a:pt x="1117" y="3001"/>
                  </a:cubicBezTo>
                  <a:cubicBezTo>
                    <a:pt x="1532" y="3846"/>
                    <a:pt x="2203" y="4533"/>
                    <a:pt x="3033" y="4995"/>
                  </a:cubicBezTo>
                  <a:cubicBezTo>
                    <a:pt x="3352" y="5184"/>
                    <a:pt x="3600" y="5266"/>
                    <a:pt x="3803" y="5266"/>
                  </a:cubicBezTo>
                  <a:cubicBezTo>
                    <a:pt x="4219" y="5266"/>
                    <a:pt x="4451" y="4924"/>
                    <a:pt x="4740" y="4453"/>
                  </a:cubicBezTo>
                  <a:cubicBezTo>
                    <a:pt x="5011" y="4006"/>
                    <a:pt x="5283" y="3511"/>
                    <a:pt x="5666" y="3176"/>
                  </a:cubicBezTo>
                  <a:cubicBezTo>
                    <a:pt x="6272" y="2634"/>
                    <a:pt x="6320" y="2235"/>
                    <a:pt x="5618" y="1788"/>
                  </a:cubicBezTo>
                  <a:cubicBezTo>
                    <a:pt x="5442" y="1676"/>
                    <a:pt x="5331" y="1500"/>
                    <a:pt x="5171" y="1389"/>
                  </a:cubicBezTo>
                  <a:cubicBezTo>
                    <a:pt x="4437" y="894"/>
                    <a:pt x="3687" y="415"/>
                    <a:pt x="30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9" name="Google Shape;9359;p22"/>
            <p:cNvSpPr/>
            <p:nvPr/>
          </p:nvSpPr>
          <p:spPr>
            <a:xfrm>
              <a:off x="6247237" y="45647"/>
              <a:ext cx="335764" cy="216777"/>
            </a:xfrm>
            <a:custGeom>
              <a:rect b="b" l="l" r="r" t="t"/>
              <a:pathLst>
                <a:path extrusionOk="0" h="4195" w="6471">
                  <a:moveTo>
                    <a:pt x="1096" y="0"/>
                  </a:moveTo>
                  <a:cubicBezTo>
                    <a:pt x="296" y="0"/>
                    <a:pt x="1" y="388"/>
                    <a:pt x="76" y="1217"/>
                  </a:cubicBezTo>
                  <a:cubicBezTo>
                    <a:pt x="140" y="1903"/>
                    <a:pt x="92" y="2605"/>
                    <a:pt x="140" y="3292"/>
                  </a:cubicBezTo>
                  <a:cubicBezTo>
                    <a:pt x="180" y="3792"/>
                    <a:pt x="306" y="4195"/>
                    <a:pt x="788" y="4195"/>
                  </a:cubicBezTo>
                  <a:cubicBezTo>
                    <a:pt x="891" y="4195"/>
                    <a:pt x="1009" y="4177"/>
                    <a:pt x="1146" y="4137"/>
                  </a:cubicBezTo>
                  <a:cubicBezTo>
                    <a:pt x="2646" y="3707"/>
                    <a:pt x="4146" y="3292"/>
                    <a:pt x="5630" y="2861"/>
                  </a:cubicBezTo>
                  <a:cubicBezTo>
                    <a:pt x="5869" y="2781"/>
                    <a:pt x="6077" y="2621"/>
                    <a:pt x="6205" y="2398"/>
                  </a:cubicBezTo>
                  <a:cubicBezTo>
                    <a:pt x="6471" y="1678"/>
                    <a:pt x="5309" y="481"/>
                    <a:pt x="4526" y="481"/>
                  </a:cubicBezTo>
                  <a:cubicBezTo>
                    <a:pt x="4511" y="481"/>
                    <a:pt x="4496" y="482"/>
                    <a:pt x="4481" y="483"/>
                  </a:cubicBezTo>
                  <a:cubicBezTo>
                    <a:pt x="4383" y="489"/>
                    <a:pt x="4284" y="492"/>
                    <a:pt x="4185" y="492"/>
                  </a:cubicBezTo>
                  <a:cubicBezTo>
                    <a:pt x="3558" y="492"/>
                    <a:pt x="2912" y="374"/>
                    <a:pt x="2279" y="291"/>
                  </a:cubicBezTo>
                  <a:cubicBezTo>
                    <a:pt x="1928" y="211"/>
                    <a:pt x="1576" y="116"/>
                    <a:pt x="1241" y="4"/>
                  </a:cubicBezTo>
                  <a:cubicBezTo>
                    <a:pt x="1191" y="1"/>
                    <a:pt x="1142" y="0"/>
                    <a:pt x="10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0" name="Google Shape;9360;p22"/>
            <p:cNvSpPr/>
            <p:nvPr/>
          </p:nvSpPr>
          <p:spPr>
            <a:xfrm>
              <a:off x="5108413" y="1234195"/>
              <a:ext cx="233598" cy="367048"/>
            </a:xfrm>
            <a:custGeom>
              <a:rect b="b" l="l" r="r" t="t"/>
              <a:pathLst>
                <a:path extrusionOk="0" h="7103" w="4502">
                  <a:moveTo>
                    <a:pt x="1134" y="0"/>
                  </a:moveTo>
                  <a:cubicBezTo>
                    <a:pt x="1102" y="591"/>
                    <a:pt x="1070" y="958"/>
                    <a:pt x="1054" y="1325"/>
                  </a:cubicBezTo>
                  <a:cubicBezTo>
                    <a:pt x="1038" y="1548"/>
                    <a:pt x="1102" y="1836"/>
                    <a:pt x="990" y="1947"/>
                  </a:cubicBezTo>
                  <a:cubicBezTo>
                    <a:pt x="1" y="2921"/>
                    <a:pt x="336" y="4134"/>
                    <a:pt x="304" y="5299"/>
                  </a:cubicBezTo>
                  <a:cubicBezTo>
                    <a:pt x="276" y="6273"/>
                    <a:pt x="568" y="6740"/>
                    <a:pt x="1370" y="6740"/>
                  </a:cubicBezTo>
                  <a:cubicBezTo>
                    <a:pt x="1501" y="6740"/>
                    <a:pt x="1645" y="6728"/>
                    <a:pt x="1804" y="6703"/>
                  </a:cubicBezTo>
                  <a:cubicBezTo>
                    <a:pt x="1813" y="6701"/>
                    <a:pt x="1822" y="6700"/>
                    <a:pt x="1831" y="6700"/>
                  </a:cubicBezTo>
                  <a:cubicBezTo>
                    <a:pt x="1969" y="6700"/>
                    <a:pt x="2139" y="6922"/>
                    <a:pt x="2378" y="7102"/>
                  </a:cubicBezTo>
                  <a:cubicBezTo>
                    <a:pt x="2650" y="6607"/>
                    <a:pt x="2857" y="6208"/>
                    <a:pt x="3097" y="5825"/>
                  </a:cubicBezTo>
                  <a:cubicBezTo>
                    <a:pt x="3256" y="5554"/>
                    <a:pt x="3480" y="5315"/>
                    <a:pt x="3671" y="5059"/>
                  </a:cubicBezTo>
                  <a:cubicBezTo>
                    <a:pt x="3958" y="4660"/>
                    <a:pt x="4501" y="4213"/>
                    <a:pt x="4437" y="3862"/>
                  </a:cubicBezTo>
                  <a:cubicBezTo>
                    <a:pt x="4389" y="3447"/>
                    <a:pt x="3799" y="3096"/>
                    <a:pt x="3304" y="2570"/>
                  </a:cubicBezTo>
                  <a:cubicBezTo>
                    <a:pt x="3528" y="1325"/>
                    <a:pt x="1916" y="1149"/>
                    <a:pt x="11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1" name="Google Shape;9361;p22"/>
            <p:cNvSpPr/>
            <p:nvPr/>
          </p:nvSpPr>
          <p:spPr>
            <a:xfrm>
              <a:off x="5107583" y="172092"/>
              <a:ext cx="289636" cy="238480"/>
            </a:xfrm>
            <a:custGeom>
              <a:rect b="b" l="l" r="r" t="t"/>
              <a:pathLst>
                <a:path extrusionOk="0" h="4615" w="5582">
                  <a:moveTo>
                    <a:pt x="1947" y="0"/>
                  </a:moveTo>
                  <a:cubicBezTo>
                    <a:pt x="1771" y="0"/>
                    <a:pt x="1606" y="23"/>
                    <a:pt x="1469" y="95"/>
                  </a:cubicBezTo>
                  <a:cubicBezTo>
                    <a:pt x="910" y="414"/>
                    <a:pt x="447" y="861"/>
                    <a:pt x="112" y="1403"/>
                  </a:cubicBezTo>
                  <a:cubicBezTo>
                    <a:pt x="1" y="1579"/>
                    <a:pt x="431" y="2169"/>
                    <a:pt x="735" y="2472"/>
                  </a:cubicBezTo>
                  <a:cubicBezTo>
                    <a:pt x="1293" y="3095"/>
                    <a:pt x="1916" y="3637"/>
                    <a:pt x="2538" y="4196"/>
                  </a:cubicBezTo>
                  <a:cubicBezTo>
                    <a:pt x="2730" y="4372"/>
                    <a:pt x="2953" y="4595"/>
                    <a:pt x="3176" y="4611"/>
                  </a:cubicBezTo>
                  <a:cubicBezTo>
                    <a:pt x="3196" y="4613"/>
                    <a:pt x="3216" y="4614"/>
                    <a:pt x="3236" y="4614"/>
                  </a:cubicBezTo>
                  <a:cubicBezTo>
                    <a:pt x="4066" y="4614"/>
                    <a:pt x="5582" y="2741"/>
                    <a:pt x="5395" y="1978"/>
                  </a:cubicBezTo>
                  <a:cubicBezTo>
                    <a:pt x="4964" y="286"/>
                    <a:pt x="4661" y="63"/>
                    <a:pt x="2857" y="63"/>
                  </a:cubicBezTo>
                  <a:cubicBezTo>
                    <a:pt x="2568" y="63"/>
                    <a:pt x="2241" y="0"/>
                    <a:pt x="19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2" name="Google Shape;9362;p22"/>
            <p:cNvSpPr/>
            <p:nvPr/>
          </p:nvSpPr>
          <p:spPr>
            <a:xfrm>
              <a:off x="6906984" y="1923626"/>
              <a:ext cx="366897" cy="234243"/>
            </a:xfrm>
            <a:custGeom>
              <a:rect b="b" l="l" r="r" t="t"/>
              <a:pathLst>
                <a:path extrusionOk="0" h="4533" w="7071">
                  <a:moveTo>
                    <a:pt x="2523" y="0"/>
                  </a:moveTo>
                  <a:cubicBezTo>
                    <a:pt x="2076" y="160"/>
                    <a:pt x="1597" y="287"/>
                    <a:pt x="1134" y="399"/>
                  </a:cubicBezTo>
                  <a:cubicBezTo>
                    <a:pt x="1" y="591"/>
                    <a:pt x="368" y="1452"/>
                    <a:pt x="512" y="2027"/>
                  </a:cubicBezTo>
                  <a:cubicBezTo>
                    <a:pt x="591" y="2298"/>
                    <a:pt x="1246" y="2586"/>
                    <a:pt x="1645" y="2586"/>
                  </a:cubicBezTo>
                  <a:cubicBezTo>
                    <a:pt x="2331" y="2586"/>
                    <a:pt x="2906" y="2617"/>
                    <a:pt x="3273" y="3288"/>
                  </a:cubicBezTo>
                  <a:cubicBezTo>
                    <a:pt x="3368" y="3399"/>
                    <a:pt x="3496" y="3495"/>
                    <a:pt x="3640" y="3559"/>
                  </a:cubicBezTo>
                  <a:cubicBezTo>
                    <a:pt x="4342" y="3862"/>
                    <a:pt x="5060" y="4197"/>
                    <a:pt x="5794" y="4453"/>
                  </a:cubicBezTo>
                  <a:cubicBezTo>
                    <a:pt x="6000" y="4521"/>
                    <a:pt x="6229" y="4530"/>
                    <a:pt x="6464" y="4530"/>
                  </a:cubicBezTo>
                  <a:cubicBezTo>
                    <a:pt x="6542" y="4530"/>
                    <a:pt x="6620" y="4529"/>
                    <a:pt x="6698" y="4529"/>
                  </a:cubicBezTo>
                  <a:cubicBezTo>
                    <a:pt x="6769" y="4529"/>
                    <a:pt x="6841" y="4530"/>
                    <a:pt x="6911" y="4533"/>
                  </a:cubicBezTo>
                  <a:cubicBezTo>
                    <a:pt x="6911" y="4118"/>
                    <a:pt x="7071" y="3591"/>
                    <a:pt x="6879" y="3288"/>
                  </a:cubicBezTo>
                  <a:cubicBezTo>
                    <a:pt x="6528" y="2681"/>
                    <a:pt x="5874" y="2282"/>
                    <a:pt x="5539" y="1692"/>
                  </a:cubicBezTo>
                  <a:cubicBezTo>
                    <a:pt x="4837" y="479"/>
                    <a:pt x="3608" y="415"/>
                    <a:pt x="252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3" name="Google Shape;9363;p22"/>
            <p:cNvSpPr/>
            <p:nvPr/>
          </p:nvSpPr>
          <p:spPr>
            <a:xfrm>
              <a:off x="5813095" y="563314"/>
              <a:ext cx="271683" cy="285246"/>
            </a:xfrm>
            <a:custGeom>
              <a:rect b="b" l="l" r="r" t="t"/>
              <a:pathLst>
                <a:path extrusionOk="0" h="5520" w="5236">
                  <a:moveTo>
                    <a:pt x="2954" y="1"/>
                  </a:moveTo>
                  <a:cubicBezTo>
                    <a:pt x="2903" y="1"/>
                    <a:pt x="2855" y="8"/>
                    <a:pt x="2810" y="24"/>
                  </a:cubicBezTo>
                  <a:cubicBezTo>
                    <a:pt x="2443" y="152"/>
                    <a:pt x="2283" y="838"/>
                    <a:pt x="2076" y="1301"/>
                  </a:cubicBezTo>
                  <a:cubicBezTo>
                    <a:pt x="2012" y="1445"/>
                    <a:pt x="2091" y="1668"/>
                    <a:pt x="2091" y="1844"/>
                  </a:cubicBezTo>
                  <a:cubicBezTo>
                    <a:pt x="1022" y="2259"/>
                    <a:pt x="1" y="4333"/>
                    <a:pt x="272" y="5498"/>
                  </a:cubicBezTo>
                  <a:cubicBezTo>
                    <a:pt x="634" y="5498"/>
                    <a:pt x="1010" y="5520"/>
                    <a:pt x="1381" y="5520"/>
                  </a:cubicBezTo>
                  <a:cubicBezTo>
                    <a:pt x="1567" y="5520"/>
                    <a:pt x="1751" y="5514"/>
                    <a:pt x="1932" y="5498"/>
                  </a:cubicBezTo>
                  <a:cubicBezTo>
                    <a:pt x="2826" y="5403"/>
                    <a:pt x="3592" y="5083"/>
                    <a:pt x="3959" y="4142"/>
                  </a:cubicBezTo>
                  <a:cubicBezTo>
                    <a:pt x="4134" y="3663"/>
                    <a:pt x="4294" y="3104"/>
                    <a:pt x="4645" y="2769"/>
                  </a:cubicBezTo>
                  <a:cubicBezTo>
                    <a:pt x="5235" y="2179"/>
                    <a:pt x="5235" y="1716"/>
                    <a:pt x="4645" y="1189"/>
                  </a:cubicBezTo>
                  <a:cubicBezTo>
                    <a:pt x="4437" y="1014"/>
                    <a:pt x="4358" y="695"/>
                    <a:pt x="4150" y="567"/>
                  </a:cubicBezTo>
                  <a:cubicBezTo>
                    <a:pt x="3775" y="344"/>
                    <a:pt x="3302" y="1"/>
                    <a:pt x="29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4" name="Google Shape;9364;p22"/>
            <p:cNvSpPr/>
            <p:nvPr/>
          </p:nvSpPr>
          <p:spPr>
            <a:xfrm>
              <a:off x="6628765" y="1895567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862" y="0"/>
                  </a:moveTo>
                  <a:cubicBezTo>
                    <a:pt x="815" y="368"/>
                    <a:pt x="623" y="782"/>
                    <a:pt x="719" y="1102"/>
                  </a:cubicBezTo>
                  <a:cubicBezTo>
                    <a:pt x="958" y="1820"/>
                    <a:pt x="942" y="2410"/>
                    <a:pt x="511" y="3065"/>
                  </a:cubicBezTo>
                  <a:cubicBezTo>
                    <a:pt x="1" y="3831"/>
                    <a:pt x="384" y="4645"/>
                    <a:pt x="1261" y="4948"/>
                  </a:cubicBezTo>
                  <a:cubicBezTo>
                    <a:pt x="1486" y="5026"/>
                    <a:pt x="1736" y="5062"/>
                    <a:pt x="1998" y="5062"/>
                  </a:cubicBezTo>
                  <a:cubicBezTo>
                    <a:pt x="3023" y="5062"/>
                    <a:pt x="4219" y="4507"/>
                    <a:pt x="4677" y="3719"/>
                  </a:cubicBezTo>
                  <a:cubicBezTo>
                    <a:pt x="4820" y="3432"/>
                    <a:pt x="4932" y="3144"/>
                    <a:pt x="5028" y="2857"/>
                  </a:cubicBezTo>
                  <a:cubicBezTo>
                    <a:pt x="4804" y="2522"/>
                    <a:pt x="4613" y="2043"/>
                    <a:pt x="4278" y="1788"/>
                  </a:cubicBezTo>
                  <a:cubicBezTo>
                    <a:pt x="3480" y="1213"/>
                    <a:pt x="2634" y="671"/>
                    <a:pt x="1772" y="192"/>
                  </a:cubicBezTo>
                  <a:cubicBezTo>
                    <a:pt x="1517" y="64"/>
                    <a:pt x="1166" y="64"/>
                    <a:pt x="8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5" name="Google Shape;9365;p22"/>
            <p:cNvSpPr/>
            <p:nvPr/>
          </p:nvSpPr>
          <p:spPr>
            <a:xfrm>
              <a:off x="4974285" y="692292"/>
              <a:ext cx="257414" cy="218482"/>
            </a:xfrm>
            <a:custGeom>
              <a:rect b="b" l="l" r="r" t="t"/>
              <a:pathLst>
                <a:path extrusionOk="0" h="4228" w="4961">
                  <a:moveTo>
                    <a:pt x="2537" y="1"/>
                  </a:moveTo>
                  <a:cubicBezTo>
                    <a:pt x="2511" y="1"/>
                    <a:pt x="2484" y="1"/>
                    <a:pt x="2458" y="2"/>
                  </a:cubicBezTo>
                  <a:cubicBezTo>
                    <a:pt x="1245" y="2"/>
                    <a:pt x="654" y="353"/>
                    <a:pt x="160" y="1678"/>
                  </a:cubicBezTo>
                  <a:cubicBezTo>
                    <a:pt x="0" y="2125"/>
                    <a:pt x="0" y="2891"/>
                    <a:pt x="287" y="3210"/>
                  </a:cubicBezTo>
                  <a:cubicBezTo>
                    <a:pt x="721" y="3699"/>
                    <a:pt x="1217" y="4227"/>
                    <a:pt x="1866" y="4227"/>
                  </a:cubicBezTo>
                  <a:cubicBezTo>
                    <a:pt x="2149" y="4227"/>
                    <a:pt x="2460" y="4127"/>
                    <a:pt x="2809" y="3880"/>
                  </a:cubicBezTo>
                  <a:cubicBezTo>
                    <a:pt x="3096" y="3673"/>
                    <a:pt x="3591" y="3816"/>
                    <a:pt x="3958" y="3689"/>
                  </a:cubicBezTo>
                  <a:cubicBezTo>
                    <a:pt x="4261" y="3593"/>
                    <a:pt x="4724" y="3353"/>
                    <a:pt x="4756" y="3114"/>
                  </a:cubicBezTo>
                  <a:cubicBezTo>
                    <a:pt x="4960" y="1558"/>
                    <a:pt x="4266" y="1"/>
                    <a:pt x="25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6" name="Google Shape;9366;p22"/>
            <p:cNvSpPr/>
            <p:nvPr/>
          </p:nvSpPr>
          <p:spPr>
            <a:xfrm>
              <a:off x="6112070" y="1331289"/>
              <a:ext cx="178908" cy="350460"/>
            </a:xfrm>
            <a:custGeom>
              <a:rect b="b" l="l" r="r" t="t"/>
              <a:pathLst>
                <a:path extrusionOk="0" h="6782" w="3448">
                  <a:moveTo>
                    <a:pt x="2591" y="0"/>
                  </a:moveTo>
                  <a:cubicBezTo>
                    <a:pt x="2478" y="0"/>
                    <a:pt x="2366" y="31"/>
                    <a:pt x="2266" y="100"/>
                  </a:cubicBezTo>
                  <a:cubicBezTo>
                    <a:pt x="1915" y="340"/>
                    <a:pt x="1644" y="691"/>
                    <a:pt x="1484" y="1090"/>
                  </a:cubicBezTo>
                  <a:cubicBezTo>
                    <a:pt x="1037" y="2271"/>
                    <a:pt x="686" y="3484"/>
                    <a:pt x="271" y="4680"/>
                  </a:cubicBezTo>
                  <a:cubicBezTo>
                    <a:pt x="0" y="5431"/>
                    <a:pt x="240" y="6260"/>
                    <a:pt x="910" y="6548"/>
                  </a:cubicBezTo>
                  <a:cubicBezTo>
                    <a:pt x="1232" y="6678"/>
                    <a:pt x="1569" y="6782"/>
                    <a:pt x="1879" y="6782"/>
                  </a:cubicBezTo>
                  <a:cubicBezTo>
                    <a:pt x="2291" y="6782"/>
                    <a:pt x="2654" y="6599"/>
                    <a:pt x="2873" y="6053"/>
                  </a:cubicBezTo>
                  <a:cubicBezTo>
                    <a:pt x="3192" y="5271"/>
                    <a:pt x="3336" y="4409"/>
                    <a:pt x="3447" y="3978"/>
                  </a:cubicBezTo>
                  <a:cubicBezTo>
                    <a:pt x="3447" y="2670"/>
                    <a:pt x="3447" y="1776"/>
                    <a:pt x="3447" y="882"/>
                  </a:cubicBezTo>
                  <a:cubicBezTo>
                    <a:pt x="3435" y="407"/>
                    <a:pt x="3001" y="0"/>
                    <a:pt x="25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7" name="Google Shape;9367;p22"/>
            <p:cNvSpPr/>
            <p:nvPr/>
          </p:nvSpPr>
          <p:spPr>
            <a:xfrm>
              <a:off x="6934329" y="390362"/>
              <a:ext cx="302297" cy="330100"/>
            </a:xfrm>
            <a:custGeom>
              <a:rect b="b" l="l" r="r" t="t"/>
              <a:pathLst>
                <a:path extrusionOk="0" h="6388" w="5826">
                  <a:moveTo>
                    <a:pt x="1893" y="1"/>
                  </a:moveTo>
                  <a:cubicBezTo>
                    <a:pt x="1699" y="1"/>
                    <a:pt x="1500" y="33"/>
                    <a:pt x="1309" y="68"/>
                  </a:cubicBezTo>
                  <a:cubicBezTo>
                    <a:pt x="831" y="164"/>
                    <a:pt x="112" y="547"/>
                    <a:pt x="49" y="898"/>
                  </a:cubicBezTo>
                  <a:cubicBezTo>
                    <a:pt x="1" y="1488"/>
                    <a:pt x="192" y="2063"/>
                    <a:pt x="607" y="2494"/>
                  </a:cubicBezTo>
                  <a:cubicBezTo>
                    <a:pt x="1900" y="3706"/>
                    <a:pt x="3320" y="4808"/>
                    <a:pt x="4693" y="5925"/>
                  </a:cubicBezTo>
                  <a:cubicBezTo>
                    <a:pt x="4980" y="6116"/>
                    <a:pt x="5267" y="6260"/>
                    <a:pt x="5570" y="6388"/>
                  </a:cubicBezTo>
                  <a:lnTo>
                    <a:pt x="5826" y="6164"/>
                  </a:lnTo>
                  <a:cubicBezTo>
                    <a:pt x="5299" y="4967"/>
                    <a:pt x="4852" y="3738"/>
                    <a:pt x="4246" y="2573"/>
                  </a:cubicBezTo>
                  <a:cubicBezTo>
                    <a:pt x="3911" y="1919"/>
                    <a:pt x="3240" y="1424"/>
                    <a:pt x="2969" y="754"/>
                  </a:cubicBezTo>
                  <a:cubicBezTo>
                    <a:pt x="2717" y="152"/>
                    <a:pt x="2316" y="1"/>
                    <a:pt x="18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8" name="Google Shape;9368;p22"/>
            <p:cNvSpPr/>
            <p:nvPr/>
          </p:nvSpPr>
          <p:spPr>
            <a:xfrm>
              <a:off x="5844591" y="-10419"/>
              <a:ext cx="300636" cy="237498"/>
            </a:xfrm>
            <a:custGeom>
              <a:rect b="b" l="l" r="r" t="t"/>
              <a:pathLst>
                <a:path extrusionOk="0" h="4596" w="5794">
                  <a:moveTo>
                    <a:pt x="1154" y="1"/>
                  </a:moveTo>
                  <a:cubicBezTo>
                    <a:pt x="809" y="1"/>
                    <a:pt x="402" y="113"/>
                    <a:pt x="240" y="275"/>
                  </a:cubicBezTo>
                  <a:cubicBezTo>
                    <a:pt x="16" y="514"/>
                    <a:pt x="0" y="1265"/>
                    <a:pt x="192" y="1504"/>
                  </a:cubicBezTo>
                  <a:cubicBezTo>
                    <a:pt x="1022" y="2493"/>
                    <a:pt x="1931" y="3403"/>
                    <a:pt x="2937" y="4217"/>
                  </a:cubicBezTo>
                  <a:cubicBezTo>
                    <a:pt x="3200" y="4437"/>
                    <a:pt x="3743" y="4596"/>
                    <a:pt x="4140" y="4596"/>
                  </a:cubicBezTo>
                  <a:cubicBezTo>
                    <a:pt x="4319" y="4596"/>
                    <a:pt x="4469" y="4563"/>
                    <a:pt x="4549" y="4488"/>
                  </a:cubicBezTo>
                  <a:cubicBezTo>
                    <a:pt x="5107" y="3978"/>
                    <a:pt x="5347" y="3164"/>
                    <a:pt x="5793" y="2334"/>
                  </a:cubicBezTo>
                  <a:cubicBezTo>
                    <a:pt x="5602" y="2142"/>
                    <a:pt x="5410" y="1967"/>
                    <a:pt x="5187" y="1823"/>
                  </a:cubicBezTo>
                  <a:cubicBezTo>
                    <a:pt x="3974" y="1201"/>
                    <a:pt x="2761" y="578"/>
                    <a:pt x="1500" y="52"/>
                  </a:cubicBezTo>
                  <a:cubicBezTo>
                    <a:pt x="1404" y="17"/>
                    <a:pt x="1283" y="1"/>
                    <a:pt x="11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9" name="Google Shape;9369;p22"/>
            <p:cNvSpPr/>
            <p:nvPr/>
          </p:nvSpPr>
          <p:spPr>
            <a:xfrm>
              <a:off x="5685608" y="918313"/>
              <a:ext cx="288183" cy="229075"/>
            </a:xfrm>
            <a:custGeom>
              <a:rect b="b" l="l" r="r" t="t"/>
              <a:pathLst>
                <a:path extrusionOk="0" h="4433" w="5554">
                  <a:moveTo>
                    <a:pt x="2394" y="1"/>
                  </a:moveTo>
                  <a:cubicBezTo>
                    <a:pt x="2027" y="256"/>
                    <a:pt x="1692" y="527"/>
                    <a:pt x="1373" y="831"/>
                  </a:cubicBezTo>
                  <a:cubicBezTo>
                    <a:pt x="1069" y="1166"/>
                    <a:pt x="926" y="1629"/>
                    <a:pt x="638" y="1964"/>
                  </a:cubicBezTo>
                  <a:cubicBezTo>
                    <a:pt x="0" y="2698"/>
                    <a:pt x="399" y="3544"/>
                    <a:pt x="734" y="4054"/>
                  </a:cubicBezTo>
                  <a:cubicBezTo>
                    <a:pt x="895" y="4291"/>
                    <a:pt x="1554" y="4433"/>
                    <a:pt x="2017" y="4433"/>
                  </a:cubicBezTo>
                  <a:cubicBezTo>
                    <a:pt x="2242" y="4433"/>
                    <a:pt x="2421" y="4399"/>
                    <a:pt x="2474" y="4326"/>
                  </a:cubicBezTo>
                  <a:cubicBezTo>
                    <a:pt x="3048" y="3480"/>
                    <a:pt x="3958" y="3719"/>
                    <a:pt x="4628" y="3368"/>
                  </a:cubicBezTo>
                  <a:cubicBezTo>
                    <a:pt x="4979" y="3177"/>
                    <a:pt x="5522" y="2905"/>
                    <a:pt x="5538" y="2650"/>
                  </a:cubicBezTo>
                  <a:cubicBezTo>
                    <a:pt x="5554" y="2283"/>
                    <a:pt x="5267" y="1788"/>
                    <a:pt x="4963" y="1517"/>
                  </a:cubicBezTo>
                  <a:cubicBezTo>
                    <a:pt x="4405" y="1054"/>
                    <a:pt x="3798" y="623"/>
                    <a:pt x="3176" y="256"/>
                  </a:cubicBezTo>
                  <a:cubicBezTo>
                    <a:pt x="3016" y="160"/>
                    <a:pt x="2809" y="129"/>
                    <a:pt x="2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0" name="Google Shape;9370;p22"/>
            <p:cNvSpPr/>
            <p:nvPr/>
          </p:nvSpPr>
          <p:spPr>
            <a:xfrm>
              <a:off x="4922086" y="1755531"/>
              <a:ext cx="212064" cy="278322"/>
            </a:xfrm>
            <a:custGeom>
              <a:rect b="b" l="l" r="r" t="t"/>
              <a:pathLst>
                <a:path extrusionOk="0" h="5386" w="4087">
                  <a:moveTo>
                    <a:pt x="1056" y="1"/>
                  </a:moveTo>
                  <a:cubicBezTo>
                    <a:pt x="741" y="1"/>
                    <a:pt x="440" y="232"/>
                    <a:pt x="352" y="684"/>
                  </a:cubicBezTo>
                  <a:cubicBezTo>
                    <a:pt x="208" y="1434"/>
                    <a:pt x="80" y="2168"/>
                    <a:pt x="1" y="2918"/>
                  </a:cubicBezTo>
                  <a:cubicBezTo>
                    <a:pt x="1" y="3221"/>
                    <a:pt x="80" y="3508"/>
                    <a:pt x="240" y="3764"/>
                  </a:cubicBezTo>
                  <a:cubicBezTo>
                    <a:pt x="511" y="4211"/>
                    <a:pt x="767" y="4785"/>
                    <a:pt x="1182" y="4977"/>
                  </a:cubicBezTo>
                  <a:cubicBezTo>
                    <a:pt x="1734" y="5253"/>
                    <a:pt x="2345" y="5385"/>
                    <a:pt x="2965" y="5385"/>
                  </a:cubicBezTo>
                  <a:cubicBezTo>
                    <a:pt x="3062" y="5385"/>
                    <a:pt x="3159" y="5382"/>
                    <a:pt x="3256" y="5376"/>
                  </a:cubicBezTo>
                  <a:cubicBezTo>
                    <a:pt x="3576" y="5360"/>
                    <a:pt x="3815" y="4626"/>
                    <a:pt x="4086" y="4227"/>
                  </a:cubicBezTo>
                  <a:cubicBezTo>
                    <a:pt x="3512" y="2535"/>
                    <a:pt x="2794" y="1131"/>
                    <a:pt x="1469" y="141"/>
                  </a:cubicBezTo>
                  <a:cubicBezTo>
                    <a:pt x="1341" y="47"/>
                    <a:pt x="1197" y="1"/>
                    <a:pt x="105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1" name="Google Shape;9371;p22"/>
            <p:cNvSpPr/>
            <p:nvPr/>
          </p:nvSpPr>
          <p:spPr>
            <a:xfrm>
              <a:off x="4142894" y="1502691"/>
              <a:ext cx="314698" cy="173525"/>
            </a:xfrm>
            <a:custGeom>
              <a:rect b="b" l="l" r="r" t="t"/>
              <a:pathLst>
                <a:path extrusionOk="0" h="3358" w="6065">
                  <a:moveTo>
                    <a:pt x="4527" y="1"/>
                  </a:moveTo>
                  <a:cubicBezTo>
                    <a:pt x="4472" y="1"/>
                    <a:pt x="4421" y="8"/>
                    <a:pt x="4373" y="23"/>
                  </a:cubicBezTo>
                  <a:cubicBezTo>
                    <a:pt x="3112" y="438"/>
                    <a:pt x="1947" y="1076"/>
                    <a:pt x="750" y="1667"/>
                  </a:cubicBezTo>
                  <a:cubicBezTo>
                    <a:pt x="479" y="1810"/>
                    <a:pt x="271" y="2098"/>
                    <a:pt x="0" y="2353"/>
                  </a:cubicBezTo>
                  <a:cubicBezTo>
                    <a:pt x="192" y="2576"/>
                    <a:pt x="303" y="2816"/>
                    <a:pt x="431" y="2848"/>
                  </a:cubicBezTo>
                  <a:cubicBezTo>
                    <a:pt x="1596" y="3023"/>
                    <a:pt x="2777" y="3103"/>
                    <a:pt x="3926" y="3310"/>
                  </a:cubicBezTo>
                  <a:cubicBezTo>
                    <a:pt x="4108" y="3342"/>
                    <a:pt x="4275" y="3357"/>
                    <a:pt x="4429" y="3357"/>
                  </a:cubicBezTo>
                  <a:cubicBezTo>
                    <a:pt x="5446" y="3357"/>
                    <a:pt x="5858" y="2689"/>
                    <a:pt x="5969" y="1635"/>
                  </a:cubicBezTo>
                  <a:cubicBezTo>
                    <a:pt x="6001" y="1300"/>
                    <a:pt x="6065" y="789"/>
                    <a:pt x="5905" y="677"/>
                  </a:cubicBezTo>
                  <a:cubicBezTo>
                    <a:pt x="5498" y="382"/>
                    <a:pt x="4929" y="1"/>
                    <a:pt x="45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2" name="Google Shape;9372;p22"/>
            <p:cNvSpPr/>
            <p:nvPr/>
          </p:nvSpPr>
          <p:spPr>
            <a:xfrm>
              <a:off x="2188868" y="1964965"/>
              <a:ext cx="284655" cy="192748"/>
            </a:xfrm>
            <a:custGeom>
              <a:rect b="b" l="l" r="r" t="t"/>
              <a:pathLst>
                <a:path extrusionOk="0" h="3730" w="5486">
                  <a:moveTo>
                    <a:pt x="722" y="0"/>
                  </a:moveTo>
                  <a:cubicBezTo>
                    <a:pt x="149" y="0"/>
                    <a:pt x="0" y="390"/>
                    <a:pt x="346" y="924"/>
                  </a:cubicBezTo>
                  <a:cubicBezTo>
                    <a:pt x="889" y="1786"/>
                    <a:pt x="1511" y="2599"/>
                    <a:pt x="2214" y="3334"/>
                  </a:cubicBezTo>
                  <a:cubicBezTo>
                    <a:pt x="2445" y="3565"/>
                    <a:pt x="2928" y="3729"/>
                    <a:pt x="3310" y="3729"/>
                  </a:cubicBezTo>
                  <a:cubicBezTo>
                    <a:pt x="3455" y="3729"/>
                    <a:pt x="3585" y="3705"/>
                    <a:pt x="3682" y="3653"/>
                  </a:cubicBezTo>
                  <a:cubicBezTo>
                    <a:pt x="4320" y="3318"/>
                    <a:pt x="5485" y="3270"/>
                    <a:pt x="5166" y="1993"/>
                  </a:cubicBezTo>
                  <a:lnTo>
                    <a:pt x="5437" y="1865"/>
                  </a:lnTo>
                  <a:cubicBezTo>
                    <a:pt x="5150" y="1418"/>
                    <a:pt x="4943" y="716"/>
                    <a:pt x="4560" y="605"/>
                  </a:cubicBezTo>
                  <a:cubicBezTo>
                    <a:pt x="3379" y="269"/>
                    <a:pt x="2150" y="158"/>
                    <a:pt x="921" y="14"/>
                  </a:cubicBezTo>
                  <a:cubicBezTo>
                    <a:pt x="850" y="5"/>
                    <a:pt x="784" y="0"/>
                    <a:pt x="7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3" name="Google Shape;9373;p22"/>
            <p:cNvSpPr/>
            <p:nvPr/>
          </p:nvSpPr>
          <p:spPr>
            <a:xfrm>
              <a:off x="3275856" y="787992"/>
              <a:ext cx="241017" cy="229799"/>
            </a:xfrm>
            <a:custGeom>
              <a:rect b="b" l="l" r="r" t="t"/>
              <a:pathLst>
                <a:path extrusionOk="0" h="4447" w="4645">
                  <a:moveTo>
                    <a:pt x="2473" y="1"/>
                  </a:moveTo>
                  <a:cubicBezTo>
                    <a:pt x="2161" y="1"/>
                    <a:pt x="1823" y="84"/>
                    <a:pt x="1469" y="257"/>
                  </a:cubicBezTo>
                  <a:cubicBezTo>
                    <a:pt x="942" y="512"/>
                    <a:pt x="511" y="943"/>
                    <a:pt x="1" y="1326"/>
                  </a:cubicBezTo>
                  <a:cubicBezTo>
                    <a:pt x="448" y="1853"/>
                    <a:pt x="735" y="2252"/>
                    <a:pt x="1070" y="2603"/>
                  </a:cubicBezTo>
                  <a:cubicBezTo>
                    <a:pt x="1645" y="3193"/>
                    <a:pt x="2155" y="3879"/>
                    <a:pt x="2841" y="4310"/>
                  </a:cubicBezTo>
                  <a:cubicBezTo>
                    <a:pt x="2982" y="4404"/>
                    <a:pt x="3194" y="4447"/>
                    <a:pt x="3419" y="4447"/>
                  </a:cubicBezTo>
                  <a:cubicBezTo>
                    <a:pt x="3731" y="4447"/>
                    <a:pt x="4067" y="4363"/>
                    <a:pt x="4262" y="4215"/>
                  </a:cubicBezTo>
                  <a:cubicBezTo>
                    <a:pt x="4549" y="4007"/>
                    <a:pt x="4645" y="3385"/>
                    <a:pt x="4613" y="2906"/>
                  </a:cubicBezTo>
                  <a:cubicBezTo>
                    <a:pt x="4597" y="2427"/>
                    <a:pt x="4326" y="1964"/>
                    <a:pt x="4182" y="1485"/>
                  </a:cubicBezTo>
                  <a:cubicBezTo>
                    <a:pt x="3874" y="527"/>
                    <a:pt x="3255" y="1"/>
                    <a:pt x="24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4" name="Google Shape;9374;p22"/>
            <p:cNvSpPr/>
            <p:nvPr/>
          </p:nvSpPr>
          <p:spPr>
            <a:xfrm>
              <a:off x="3164091" y="1540982"/>
              <a:ext cx="277442" cy="179829"/>
            </a:xfrm>
            <a:custGeom>
              <a:rect b="b" l="l" r="r" t="t"/>
              <a:pathLst>
                <a:path extrusionOk="0" h="3480" w="5347">
                  <a:moveTo>
                    <a:pt x="4756" y="0"/>
                  </a:moveTo>
                  <a:cubicBezTo>
                    <a:pt x="3352" y="48"/>
                    <a:pt x="1963" y="176"/>
                    <a:pt x="591" y="351"/>
                  </a:cubicBezTo>
                  <a:cubicBezTo>
                    <a:pt x="351" y="367"/>
                    <a:pt x="0" y="750"/>
                    <a:pt x="0" y="958"/>
                  </a:cubicBezTo>
                  <a:cubicBezTo>
                    <a:pt x="80" y="1931"/>
                    <a:pt x="1820" y="3463"/>
                    <a:pt x="3017" y="3479"/>
                  </a:cubicBezTo>
                  <a:cubicBezTo>
                    <a:pt x="3096" y="3447"/>
                    <a:pt x="3559" y="3479"/>
                    <a:pt x="3703" y="3272"/>
                  </a:cubicBezTo>
                  <a:cubicBezTo>
                    <a:pt x="4293" y="2442"/>
                    <a:pt x="4820" y="1580"/>
                    <a:pt x="5283" y="686"/>
                  </a:cubicBezTo>
                  <a:cubicBezTo>
                    <a:pt x="5347" y="559"/>
                    <a:pt x="4932" y="0"/>
                    <a:pt x="47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5" name="Google Shape;9375;p22"/>
            <p:cNvSpPr/>
            <p:nvPr/>
          </p:nvSpPr>
          <p:spPr>
            <a:xfrm>
              <a:off x="1745594" y="1962381"/>
              <a:ext cx="294825" cy="227628"/>
            </a:xfrm>
            <a:custGeom>
              <a:rect b="b" l="l" r="r" t="t"/>
              <a:pathLst>
                <a:path extrusionOk="0" h="4405" w="5682">
                  <a:moveTo>
                    <a:pt x="2809" y="0"/>
                  </a:moveTo>
                  <a:lnTo>
                    <a:pt x="2474" y="160"/>
                  </a:lnTo>
                  <a:cubicBezTo>
                    <a:pt x="2649" y="926"/>
                    <a:pt x="2857" y="1676"/>
                    <a:pt x="3048" y="2554"/>
                  </a:cubicBezTo>
                  <a:cubicBezTo>
                    <a:pt x="2330" y="2394"/>
                    <a:pt x="1788" y="2234"/>
                    <a:pt x="1245" y="2155"/>
                  </a:cubicBezTo>
                  <a:cubicBezTo>
                    <a:pt x="1130" y="2141"/>
                    <a:pt x="1016" y="2131"/>
                    <a:pt x="906" y="2131"/>
                  </a:cubicBezTo>
                  <a:cubicBezTo>
                    <a:pt x="514" y="2131"/>
                    <a:pt x="183" y="2260"/>
                    <a:pt x="96" y="2809"/>
                  </a:cubicBezTo>
                  <a:cubicBezTo>
                    <a:pt x="0" y="3479"/>
                    <a:pt x="128" y="4118"/>
                    <a:pt x="862" y="4213"/>
                  </a:cubicBezTo>
                  <a:cubicBezTo>
                    <a:pt x="1207" y="4264"/>
                    <a:pt x="1556" y="4280"/>
                    <a:pt x="1912" y="4280"/>
                  </a:cubicBezTo>
                  <a:cubicBezTo>
                    <a:pt x="2446" y="4280"/>
                    <a:pt x="2994" y="4245"/>
                    <a:pt x="3559" y="4245"/>
                  </a:cubicBezTo>
                  <a:cubicBezTo>
                    <a:pt x="3415" y="3783"/>
                    <a:pt x="3336" y="3463"/>
                    <a:pt x="3192" y="2985"/>
                  </a:cubicBezTo>
                  <a:lnTo>
                    <a:pt x="3192" y="2985"/>
                  </a:lnTo>
                  <a:cubicBezTo>
                    <a:pt x="3830" y="3479"/>
                    <a:pt x="4293" y="3878"/>
                    <a:pt x="4804" y="4213"/>
                  </a:cubicBezTo>
                  <a:cubicBezTo>
                    <a:pt x="5043" y="4357"/>
                    <a:pt x="5346" y="4341"/>
                    <a:pt x="5634" y="4405"/>
                  </a:cubicBezTo>
                  <a:cubicBezTo>
                    <a:pt x="5666" y="4134"/>
                    <a:pt x="5682" y="3846"/>
                    <a:pt x="5666" y="3575"/>
                  </a:cubicBezTo>
                  <a:cubicBezTo>
                    <a:pt x="5522" y="1708"/>
                    <a:pt x="3623" y="1325"/>
                    <a:pt x="28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6" name="Google Shape;9376;p22"/>
            <p:cNvSpPr/>
            <p:nvPr/>
          </p:nvSpPr>
          <p:spPr>
            <a:xfrm>
              <a:off x="4076633" y="328664"/>
              <a:ext cx="271631" cy="202153"/>
            </a:xfrm>
            <a:custGeom>
              <a:rect b="b" l="l" r="r" t="t"/>
              <a:pathLst>
                <a:path extrusionOk="0" h="3912" w="5235">
                  <a:moveTo>
                    <a:pt x="3714" y="0"/>
                  </a:moveTo>
                  <a:cubicBezTo>
                    <a:pt x="3710" y="0"/>
                    <a:pt x="3706" y="1"/>
                    <a:pt x="3703" y="1"/>
                  </a:cubicBezTo>
                  <a:cubicBezTo>
                    <a:pt x="2729" y="240"/>
                    <a:pt x="1676" y="384"/>
                    <a:pt x="814" y="879"/>
                  </a:cubicBezTo>
                  <a:cubicBezTo>
                    <a:pt x="48" y="1294"/>
                    <a:pt x="0" y="2507"/>
                    <a:pt x="591" y="2682"/>
                  </a:cubicBezTo>
                  <a:cubicBezTo>
                    <a:pt x="2027" y="3145"/>
                    <a:pt x="3495" y="3464"/>
                    <a:pt x="5235" y="3911"/>
                  </a:cubicBezTo>
                  <a:cubicBezTo>
                    <a:pt x="4804" y="2507"/>
                    <a:pt x="4517" y="1453"/>
                    <a:pt x="4166" y="432"/>
                  </a:cubicBezTo>
                  <a:cubicBezTo>
                    <a:pt x="4104" y="261"/>
                    <a:pt x="3846" y="0"/>
                    <a:pt x="37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7" name="Google Shape;9377;p22"/>
            <p:cNvSpPr/>
            <p:nvPr/>
          </p:nvSpPr>
          <p:spPr>
            <a:xfrm>
              <a:off x="1549304" y="1363017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2366" y="1"/>
                  </a:moveTo>
                  <a:cubicBezTo>
                    <a:pt x="2232" y="1"/>
                    <a:pt x="2127" y="23"/>
                    <a:pt x="2091" y="77"/>
                  </a:cubicBezTo>
                  <a:cubicBezTo>
                    <a:pt x="1421" y="1098"/>
                    <a:pt x="687" y="2119"/>
                    <a:pt x="304" y="3237"/>
                  </a:cubicBezTo>
                  <a:cubicBezTo>
                    <a:pt x="1" y="4194"/>
                    <a:pt x="1118" y="4449"/>
                    <a:pt x="1756" y="4705"/>
                  </a:cubicBezTo>
                  <a:cubicBezTo>
                    <a:pt x="1779" y="4713"/>
                    <a:pt x="1806" y="4717"/>
                    <a:pt x="1836" y="4717"/>
                  </a:cubicBezTo>
                  <a:cubicBezTo>
                    <a:pt x="2154" y="4717"/>
                    <a:pt x="2803" y="4274"/>
                    <a:pt x="2905" y="3939"/>
                  </a:cubicBezTo>
                  <a:cubicBezTo>
                    <a:pt x="3225" y="3013"/>
                    <a:pt x="3320" y="2008"/>
                    <a:pt x="3544" y="747"/>
                  </a:cubicBezTo>
                  <a:cubicBezTo>
                    <a:pt x="3496" y="683"/>
                    <a:pt x="3352" y="316"/>
                    <a:pt x="3081" y="156"/>
                  </a:cubicBezTo>
                  <a:cubicBezTo>
                    <a:pt x="2900" y="66"/>
                    <a:pt x="2593" y="1"/>
                    <a:pt x="23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8" name="Google Shape;9378;p22"/>
            <p:cNvSpPr/>
            <p:nvPr/>
          </p:nvSpPr>
          <p:spPr>
            <a:xfrm>
              <a:off x="5365100" y="635347"/>
              <a:ext cx="264211" cy="145310"/>
            </a:xfrm>
            <a:custGeom>
              <a:rect b="b" l="l" r="r" t="t"/>
              <a:pathLst>
                <a:path extrusionOk="0" h="2812" w="5092">
                  <a:moveTo>
                    <a:pt x="3884" y="0"/>
                  </a:moveTo>
                  <a:cubicBezTo>
                    <a:pt x="3597" y="0"/>
                    <a:pt x="3301" y="51"/>
                    <a:pt x="3017" y="51"/>
                  </a:cubicBezTo>
                  <a:cubicBezTo>
                    <a:pt x="2897" y="53"/>
                    <a:pt x="2777" y="54"/>
                    <a:pt x="2657" y="54"/>
                  </a:cubicBezTo>
                  <a:cubicBezTo>
                    <a:pt x="2473" y="54"/>
                    <a:pt x="2288" y="52"/>
                    <a:pt x="2103" y="52"/>
                  </a:cubicBezTo>
                  <a:cubicBezTo>
                    <a:pt x="1715" y="52"/>
                    <a:pt x="1326" y="61"/>
                    <a:pt x="942" y="115"/>
                  </a:cubicBezTo>
                  <a:cubicBezTo>
                    <a:pt x="145" y="210"/>
                    <a:pt x="1" y="849"/>
                    <a:pt x="352" y="1375"/>
                  </a:cubicBezTo>
                  <a:cubicBezTo>
                    <a:pt x="719" y="1918"/>
                    <a:pt x="1373" y="2285"/>
                    <a:pt x="1980" y="2812"/>
                  </a:cubicBezTo>
                  <a:cubicBezTo>
                    <a:pt x="3065" y="2333"/>
                    <a:pt x="4007" y="2030"/>
                    <a:pt x="4821" y="1519"/>
                  </a:cubicBezTo>
                  <a:cubicBezTo>
                    <a:pt x="5092" y="1343"/>
                    <a:pt x="5060" y="625"/>
                    <a:pt x="5012" y="178"/>
                  </a:cubicBezTo>
                  <a:cubicBezTo>
                    <a:pt x="5012" y="83"/>
                    <a:pt x="4358" y="35"/>
                    <a:pt x="3991" y="3"/>
                  </a:cubicBezTo>
                  <a:cubicBezTo>
                    <a:pt x="3955" y="1"/>
                    <a:pt x="3920" y="0"/>
                    <a:pt x="38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9" name="Google Shape;9379;p22"/>
            <p:cNvSpPr/>
            <p:nvPr/>
          </p:nvSpPr>
          <p:spPr>
            <a:xfrm>
              <a:off x="4903043" y="896042"/>
              <a:ext cx="234428" cy="201843"/>
            </a:xfrm>
            <a:custGeom>
              <a:rect b="b" l="l" r="r" t="t"/>
              <a:pathLst>
                <a:path extrusionOk="0" h="3906" w="4518">
                  <a:moveTo>
                    <a:pt x="336" y="1"/>
                  </a:moveTo>
                  <a:lnTo>
                    <a:pt x="1" y="161"/>
                  </a:lnTo>
                  <a:cubicBezTo>
                    <a:pt x="128" y="1086"/>
                    <a:pt x="224" y="1980"/>
                    <a:pt x="416" y="2874"/>
                  </a:cubicBezTo>
                  <a:cubicBezTo>
                    <a:pt x="542" y="3531"/>
                    <a:pt x="945" y="3905"/>
                    <a:pt x="1465" y="3905"/>
                  </a:cubicBezTo>
                  <a:cubicBezTo>
                    <a:pt x="1665" y="3905"/>
                    <a:pt x="1882" y="3850"/>
                    <a:pt x="2107" y="3735"/>
                  </a:cubicBezTo>
                  <a:cubicBezTo>
                    <a:pt x="2889" y="3336"/>
                    <a:pt x="3623" y="2826"/>
                    <a:pt x="4517" y="2251"/>
                  </a:cubicBezTo>
                  <a:cubicBezTo>
                    <a:pt x="3288" y="990"/>
                    <a:pt x="1724" y="623"/>
                    <a:pt x="3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0" name="Google Shape;9380;p22"/>
            <p:cNvSpPr/>
            <p:nvPr/>
          </p:nvSpPr>
          <p:spPr>
            <a:xfrm>
              <a:off x="4652116" y="557940"/>
              <a:ext cx="220366" cy="184635"/>
            </a:xfrm>
            <a:custGeom>
              <a:rect b="b" l="l" r="r" t="t"/>
              <a:pathLst>
                <a:path extrusionOk="0" h="3573" w="4247">
                  <a:moveTo>
                    <a:pt x="2554" y="0"/>
                  </a:moveTo>
                  <a:cubicBezTo>
                    <a:pt x="2548" y="0"/>
                    <a:pt x="2543" y="1"/>
                    <a:pt x="2539" y="1"/>
                  </a:cubicBezTo>
                  <a:cubicBezTo>
                    <a:pt x="1501" y="49"/>
                    <a:pt x="1" y="1182"/>
                    <a:pt x="1" y="1916"/>
                  </a:cubicBezTo>
                  <a:cubicBezTo>
                    <a:pt x="1" y="2461"/>
                    <a:pt x="1380" y="3573"/>
                    <a:pt x="2285" y="3573"/>
                  </a:cubicBezTo>
                  <a:cubicBezTo>
                    <a:pt x="2387" y="3573"/>
                    <a:pt x="2483" y="3558"/>
                    <a:pt x="2570" y="3528"/>
                  </a:cubicBezTo>
                  <a:cubicBezTo>
                    <a:pt x="3273" y="3288"/>
                    <a:pt x="3704" y="2315"/>
                    <a:pt x="4246" y="1660"/>
                  </a:cubicBezTo>
                  <a:cubicBezTo>
                    <a:pt x="4025" y="901"/>
                    <a:pt x="3129" y="0"/>
                    <a:pt x="2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1" name="Google Shape;9381;p22"/>
            <p:cNvSpPr/>
            <p:nvPr/>
          </p:nvSpPr>
          <p:spPr>
            <a:xfrm>
              <a:off x="2939678" y="282312"/>
              <a:ext cx="191309" cy="256721"/>
            </a:xfrm>
            <a:custGeom>
              <a:rect b="b" l="l" r="r" t="t"/>
              <a:pathLst>
                <a:path extrusionOk="0" h="4968" w="3687">
                  <a:moveTo>
                    <a:pt x="2209" y="0"/>
                  </a:moveTo>
                  <a:cubicBezTo>
                    <a:pt x="2000" y="0"/>
                    <a:pt x="1471" y="227"/>
                    <a:pt x="1389" y="419"/>
                  </a:cubicBezTo>
                  <a:cubicBezTo>
                    <a:pt x="878" y="1616"/>
                    <a:pt x="463" y="2845"/>
                    <a:pt x="80" y="4074"/>
                  </a:cubicBezTo>
                  <a:cubicBezTo>
                    <a:pt x="0" y="4329"/>
                    <a:pt x="176" y="4664"/>
                    <a:pt x="240" y="4968"/>
                  </a:cubicBezTo>
                  <a:cubicBezTo>
                    <a:pt x="511" y="4888"/>
                    <a:pt x="846" y="4888"/>
                    <a:pt x="1022" y="4728"/>
                  </a:cubicBezTo>
                  <a:cubicBezTo>
                    <a:pt x="1804" y="3994"/>
                    <a:pt x="2538" y="3228"/>
                    <a:pt x="3272" y="2462"/>
                  </a:cubicBezTo>
                  <a:cubicBezTo>
                    <a:pt x="3416" y="2302"/>
                    <a:pt x="3495" y="2063"/>
                    <a:pt x="3687" y="1664"/>
                  </a:cubicBezTo>
                  <a:cubicBezTo>
                    <a:pt x="3256" y="1090"/>
                    <a:pt x="2793" y="531"/>
                    <a:pt x="2282" y="20"/>
                  </a:cubicBezTo>
                  <a:cubicBezTo>
                    <a:pt x="2269" y="7"/>
                    <a:pt x="2243" y="0"/>
                    <a:pt x="2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2" name="Google Shape;9382;p22"/>
            <p:cNvSpPr/>
            <p:nvPr/>
          </p:nvSpPr>
          <p:spPr>
            <a:xfrm>
              <a:off x="3943283" y="1241584"/>
              <a:ext cx="293216" cy="260649"/>
            </a:xfrm>
            <a:custGeom>
              <a:rect b="b" l="l" r="r" t="t"/>
              <a:pathLst>
                <a:path extrusionOk="0" h="5044" w="5651">
                  <a:moveTo>
                    <a:pt x="5172" y="1"/>
                  </a:moveTo>
                  <a:lnTo>
                    <a:pt x="1" y="4054"/>
                  </a:lnTo>
                  <a:cubicBezTo>
                    <a:pt x="458" y="4487"/>
                    <a:pt x="839" y="5044"/>
                    <a:pt x="1357" y="5044"/>
                  </a:cubicBezTo>
                  <a:cubicBezTo>
                    <a:pt x="1509" y="5044"/>
                    <a:pt x="1672" y="4996"/>
                    <a:pt x="1852" y="4884"/>
                  </a:cubicBezTo>
                  <a:cubicBezTo>
                    <a:pt x="5650" y="2475"/>
                    <a:pt x="3975" y="3911"/>
                    <a:pt x="5347" y="799"/>
                  </a:cubicBezTo>
                  <a:cubicBezTo>
                    <a:pt x="5395" y="607"/>
                    <a:pt x="5411" y="432"/>
                    <a:pt x="5411" y="240"/>
                  </a:cubicBezTo>
                  <a:lnTo>
                    <a:pt x="5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3" name="Google Shape;9383;p22"/>
            <p:cNvSpPr/>
            <p:nvPr/>
          </p:nvSpPr>
          <p:spPr>
            <a:xfrm>
              <a:off x="2411361" y="1723752"/>
              <a:ext cx="198781" cy="218895"/>
            </a:xfrm>
            <a:custGeom>
              <a:rect b="b" l="l" r="r" t="t"/>
              <a:pathLst>
                <a:path extrusionOk="0" h="4236" w="3831">
                  <a:moveTo>
                    <a:pt x="986" y="1"/>
                  </a:moveTo>
                  <a:cubicBezTo>
                    <a:pt x="930" y="1"/>
                    <a:pt x="877" y="8"/>
                    <a:pt x="830" y="22"/>
                  </a:cubicBezTo>
                  <a:cubicBezTo>
                    <a:pt x="463" y="134"/>
                    <a:pt x="272" y="836"/>
                    <a:pt x="0" y="1283"/>
                  </a:cubicBezTo>
                  <a:cubicBezTo>
                    <a:pt x="192" y="1666"/>
                    <a:pt x="272" y="2033"/>
                    <a:pt x="495" y="2256"/>
                  </a:cubicBezTo>
                  <a:cubicBezTo>
                    <a:pt x="1070" y="2815"/>
                    <a:pt x="1660" y="3341"/>
                    <a:pt x="2298" y="3820"/>
                  </a:cubicBezTo>
                  <a:cubicBezTo>
                    <a:pt x="2570" y="4028"/>
                    <a:pt x="2937" y="4107"/>
                    <a:pt x="3272" y="4235"/>
                  </a:cubicBezTo>
                  <a:cubicBezTo>
                    <a:pt x="3416" y="3740"/>
                    <a:pt x="3831" y="3118"/>
                    <a:pt x="3671" y="2735"/>
                  </a:cubicBezTo>
                  <a:cubicBezTo>
                    <a:pt x="3304" y="1953"/>
                    <a:pt x="2809" y="1235"/>
                    <a:pt x="2203" y="628"/>
                  </a:cubicBezTo>
                  <a:cubicBezTo>
                    <a:pt x="1911" y="309"/>
                    <a:pt x="1364" y="1"/>
                    <a:pt x="9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4" name="Google Shape;9384;p22"/>
            <p:cNvSpPr/>
            <p:nvPr/>
          </p:nvSpPr>
          <p:spPr>
            <a:xfrm>
              <a:off x="4354853" y="577628"/>
              <a:ext cx="119912" cy="341572"/>
            </a:xfrm>
            <a:custGeom>
              <a:rect b="b" l="l" r="r" t="t"/>
              <a:pathLst>
                <a:path extrusionOk="0" h="6610" w="2311">
                  <a:moveTo>
                    <a:pt x="508" y="0"/>
                  </a:moveTo>
                  <a:cubicBezTo>
                    <a:pt x="353" y="0"/>
                    <a:pt x="184" y="1"/>
                    <a:pt x="1" y="3"/>
                  </a:cubicBezTo>
                  <a:cubicBezTo>
                    <a:pt x="495" y="2253"/>
                    <a:pt x="974" y="4439"/>
                    <a:pt x="1453" y="6610"/>
                  </a:cubicBezTo>
                  <a:lnTo>
                    <a:pt x="1900" y="6610"/>
                  </a:lnTo>
                  <a:cubicBezTo>
                    <a:pt x="1996" y="5668"/>
                    <a:pt x="2123" y="4743"/>
                    <a:pt x="2155" y="3817"/>
                  </a:cubicBezTo>
                  <a:cubicBezTo>
                    <a:pt x="2187" y="3258"/>
                    <a:pt x="1980" y="2684"/>
                    <a:pt x="2043" y="2141"/>
                  </a:cubicBezTo>
                  <a:cubicBezTo>
                    <a:pt x="2279" y="157"/>
                    <a:pt x="2311" y="0"/>
                    <a:pt x="5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5" name="Google Shape;9385;p22"/>
            <p:cNvSpPr/>
            <p:nvPr/>
          </p:nvSpPr>
          <p:spPr>
            <a:xfrm>
              <a:off x="1789439" y="1100566"/>
              <a:ext cx="216215" cy="214916"/>
            </a:xfrm>
            <a:custGeom>
              <a:rect b="b" l="l" r="r" t="t"/>
              <a:pathLst>
                <a:path extrusionOk="0" h="4159" w="4167">
                  <a:moveTo>
                    <a:pt x="3815" y="1"/>
                  </a:moveTo>
                  <a:cubicBezTo>
                    <a:pt x="2794" y="607"/>
                    <a:pt x="1709" y="1102"/>
                    <a:pt x="799" y="1820"/>
                  </a:cubicBezTo>
                  <a:cubicBezTo>
                    <a:pt x="1" y="2459"/>
                    <a:pt x="671" y="3145"/>
                    <a:pt x="1070" y="3751"/>
                  </a:cubicBezTo>
                  <a:cubicBezTo>
                    <a:pt x="1260" y="4027"/>
                    <a:pt x="1496" y="4158"/>
                    <a:pt x="1743" y="4158"/>
                  </a:cubicBezTo>
                  <a:cubicBezTo>
                    <a:pt x="1954" y="4158"/>
                    <a:pt x="2173" y="4063"/>
                    <a:pt x="2379" y="3879"/>
                  </a:cubicBezTo>
                  <a:cubicBezTo>
                    <a:pt x="3432" y="2953"/>
                    <a:pt x="3624" y="1597"/>
                    <a:pt x="4166" y="400"/>
                  </a:cubicBezTo>
                  <a:lnTo>
                    <a:pt x="38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6" name="Google Shape;9386;p22"/>
            <p:cNvSpPr/>
            <p:nvPr/>
          </p:nvSpPr>
          <p:spPr>
            <a:xfrm>
              <a:off x="5157291" y="1951116"/>
              <a:ext cx="241017" cy="127586"/>
            </a:xfrm>
            <a:custGeom>
              <a:rect b="b" l="l" r="r" t="t"/>
              <a:pathLst>
                <a:path extrusionOk="0" h="2469" w="4645">
                  <a:moveTo>
                    <a:pt x="3171" y="1"/>
                  </a:moveTo>
                  <a:cubicBezTo>
                    <a:pt x="2768" y="1"/>
                    <a:pt x="2362" y="29"/>
                    <a:pt x="1963" y="91"/>
                  </a:cubicBezTo>
                  <a:cubicBezTo>
                    <a:pt x="240" y="362"/>
                    <a:pt x="0" y="857"/>
                    <a:pt x="702" y="2468"/>
                  </a:cubicBezTo>
                  <a:cubicBezTo>
                    <a:pt x="1293" y="2373"/>
                    <a:pt x="1835" y="2357"/>
                    <a:pt x="2330" y="2197"/>
                  </a:cubicBezTo>
                  <a:cubicBezTo>
                    <a:pt x="3000" y="1990"/>
                    <a:pt x="3671" y="1718"/>
                    <a:pt x="4293" y="1367"/>
                  </a:cubicBezTo>
                  <a:cubicBezTo>
                    <a:pt x="4533" y="1160"/>
                    <a:pt x="4644" y="841"/>
                    <a:pt x="4596" y="521"/>
                  </a:cubicBezTo>
                  <a:cubicBezTo>
                    <a:pt x="4533" y="298"/>
                    <a:pt x="4134" y="59"/>
                    <a:pt x="3846" y="27"/>
                  </a:cubicBezTo>
                  <a:cubicBezTo>
                    <a:pt x="3623" y="9"/>
                    <a:pt x="3397" y="1"/>
                    <a:pt x="31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7" name="Google Shape;9387;p22"/>
            <p:cNvSpPr/>
            <p:nvPr/>
          </p:nvSpPr>
          <p:spPr>
            <a:xfrm>
              <a:off x="1798571" y="391344"/>
              <a:ext cx="130912" cy="154767"/>
            </a:xfrm>
            <a:custGeom>
              <a:rect b="b" l="l" r="r" t="t"/>
              <a:pathLst>
                <a:path extrusionOk="0" h="2995" w="2523">
                  <a:moveTo>
                    <a:pt x="2267" y="1"/>
                  </a:moveTo>
                  <a:cubicBezTo>
                    <a:pt x="1979" y="208"/>
                    <a:pt x="1596" y="320"/>
                    <a:pt x="1405" y="591"/>
                  </a:cubicBezTo>
                  <a:cubicBezTo>
                    <a:pt x="910" y="1294"/>
                    <a:pt x="415" y="1996"/>
                    <a:pt x="0" y="2746"/>
                  </a:cubicBezTo>
                  <a:cubicBezTo>
                    <a:pt x="206" y="2914"/>
                    <a:pt x="450" y="2995"/>
                    <a:pt x="691" y="2995"/>
                  </a:cubicBezTo>
                  <a:cubicBezTo>
                    <a:pt x="1069" y="2995"/>
                    <a:pt x="1440" y="2797"/>
                    <a:pt x="1644" y="2427"/>
                  </a:cubicBezTo>
                  <a:cubicBezTo>
                    <a:pt x="1900" y="1980"/>
                    <a:pt x="2139" y="1517"/>
                    <a:pt x="2378" y="1054"/>
                  </a:cubicBezTo>
                  <a:cubicBezTo>
                    <a:pt x="2522" y="799"/>
                    <a:pt x="2315" y="368"/>
                    <a:pt x="22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8" name="Google Shape;9388;p22"/>
            <p:cNvSpPr/>
            <p:nvPr/>
          </p:nvSpPr>
          <p:spPr>
            <a:xfrm>
              <a:off x="1715759" y="201701"/>
              <a:ext cx="131742" cy="183550"/>
            </a:xfrm>
            <a:custGeom>
              <a:rect b="b" l="l" r="r" t="t"/>
              <a:pathLst>
                <a:path extrusionOk="0" h="3552" w="2539">
                  <a:moveTo>
                    <a:pt x="1469" y="0"/>
                  </a:moveTo>
                  <a:cubicBezTo>
                    <a:pt x="1421" y="112"/>
                    <a:pt x="1357" y="208"/>
                    <a:pt x="1309" y="304"/>
                  </a:cubicBezTo>
                  <a:cubicBezTo>
                    <a:pt x="814" y="1293"/>
                    <a:pt x="447" y="2362"/>
                    <a:pt x="1" y="3463"/>
                  </a:cubicBezTo>
                  <a:cubicBezTo>
                    <a:pt x="231" y="3523"/>
                    <a:pt x="427" y="3552"/>
                    <a:pt x="593" y="3552"/>
                  </a:cubicBezTo>
                  <a:cubicBezTo>
                    <a:pt x="1096" y="3552"/>
                    <a:pt x="1333" y="3289"/>
                    <a:pt x="1453" y="2809"/>
                  </a:cubicBezTo>
                  <a:cubicBezTo>
                    <a:pt x="1533" y="2522"/>
                    <a:pt x="1660" y="2251"/>
                    <a:pt x="1820" y="1995"/>
                  </a:cubicBezTo>
                  <a:cubicBezTo>
                    <a:pt x="2059" y="1580"/>
                    <a:pt x="2299" y="1149"/>
                    <a:pt x="2538" y="734"/>
                  </a:cubicBezTo>
                  <a:cubicBezTo>
                    <a:pt x="2155" y="527"/>
                    <a:pt x="1804" y="272"/>
                    <a:pt x="14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9" name="Google Shape;9389;p22"/>
            <p:cNvSpPr/>
            <p:nvPr/>
          </p:nvSpPr>
          <p:spPr>
            <a:xfrm>
              <a:off x="5236783" y="1569092"/>
              <a:ext cx="234376" cy="204478"/>
            </a:xfrm>
            <a:custGeom>
              <a:rect b="b" l="l" r="r" t="t"/>
              <a:pathLst>
                <a:path extrusionOk="0" h="3957" w="4517">
                  <a:moveTo>
                    <a:pt x="3852" y="1"/>
                  </a:moveTo>
                  <a:cubicBezTo>
                    <a:pt x="3660" y="1"/>
                    <a:pt x="3429" y="29"/>
                    <a:pt x="3272" y="78"/>
                  </a:cubicBezTo>
                  <a:cubicBezTo>
                    <a:pt x="1405" y="621"/>
                    <a:pt x="1006" y="2408"/>
                    <a:pt x="0" y="3957"/>
                  </a:cubicBezTo>
                  <a:cubicBezTo>
                    <a:pt x="287" y="3829"/>
                    <a:pt x="575" y="3733"/>
                    <a:pt x="878" y="3653"/>
                  </a:cubicBezTo>
                  <a:cubicBezTo>
                    <a:pt x="2394" y="3414"/>
                    <a:pt x="3320" y="2265"/>
                    <a:pt x="4325" y="1291"/>
                  </a:cubicBezTo>
                  <a:cubicBezTo>
                    <a:pt x="4517" y="1116"/>
                    <a:pt x="4341" y="446"/>
                    <a:pt x="4197" y="78"/>
                  </a:cubicBezTo>
                  <a:cubicBezTo>
                    <a:pt x="4174" y="25"/>
                    <a:pt x="4030" y="1"/>
                    <a:pt x="38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0" name="Google Shape;9390;p22"/>
            <p:cNvSpPr/>
            <p:nvPr/>
          </p:nvSpPr>
          <p:spPr>
            <a:xfrm>
              <a:off x="1781189" y="793004"/>
              <a:ext cx="139992" cy="265403"/>
            </a:xfrm>
            <a:custGeom>
              <a:rect b="b" l="l" r="r" t="t"/>
              <a:pathLst>
                <a:path extrusionOk="0" h="5136" w="2698">
                  <a:moveTo>
                    <a:pt x="2267" y="0"/>
                  </a:moveTo>
                  <a:cubicBezTo>
                    <a:pt x="2043" y="160"/>
                    <a:pt x="1756" y="287"/>
                    <a:pt x="1612" y="511"/>
                  </a:cubicBezTo>
                  <a:cubicBezTo>
                    <a:pt x="1293" y="894"/>
                    <a:pt x="1054" y="1341"/>
                    <a:pt x="862" y="1803"/>
                  </a:cubicBezTo>
                  <a:cubicBezTo>
                    <a:pt x="527" y="2681"/>
                    <a:pt x="272" y="3591"/>
                    <a:pt x="16" y="4485"/>
                  </a:cubicBezTo>
                  <a:cubicBezTo>
                    <a:pt x="0" y="4708"/>
                    <a:pt x="80" y="4931"/>
                    <a:pt x="240" y="5107"/>
                  </a:cubicBezTo>
                  <a:cubicBezTo>
                    <a:pt x="254" y="5127"/>
                    <a:pt x="296" y="5136"/>
                    <a:pt x="350" y="5136"/>
                  </a:cubicBezTo>
                  <a:cubicBezTo>
                    <a:pt x="472" y="5136"/>
                    <a:pt x="657" y="5089"/>
                    <a:pt x="734" y="5011"/>
                  </a:cubicBezTo>
                  <a:cubicBezTo>
                    <a:pt x="1772" y="4038"/>
                    <a:pt x="2650" y="2968"/>
                    <a:pt x="2697" y="1420"/>
                  </a:cubicBezTo>
                  <a:cubicBezTo>
                    <a:pt x="2681" y="1197"/>
                    <a:pt x="2650" y="974"/>
                    <a:pt x="2602" y="750"/>
                  </a:cubicBezTo>
                  <a:cubicBezTo>
                    <a:pt x="2506" y="495"/>
                    <a:pt x="2394" y="239"/>
                    <a:pt x="22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1" name="Google Shape;9391;p22"/>
            <p:cNvSpPr/>
            <p:nvPr/>
          </p:nvSpPr>
          <p:spPr>
            <a:xfrm>
              <a:off x="4866618" y="2161377"/>
              <a:ext cx="225296" cy="163913"/>
            </a:xfrm>
            <a:custGeom>
              <a:rect b="b" l="l" r="r" t="t"/>
              <a:pathLst>
                <a:path extrusionOk="0" h="3172" w="4342">
                  <a:moveTo>
                    <a:pt x="1901" y="0"/>
                  </a:moveTo>
                  <a:cubicBezTo>
                    <a:pt x="1576" y="0"/>
                    <a:pt x="1217" y="85"/>
                    <a:pt x="814" y="251"/>
                  </a:cubicBezTo>
                  <a:cubicBezTo>
                    <a:pt x="176" y="522"/>
                    <a:pt x="0" y="953"/>
                    <a:pt x="559" y="1352"/>
                  </a:cubicBezTo>
                  <a:cubicBezTo>
                    <a:pt x="1517" y="2038"/>
                    <a:pt x="2554" y="2597"/>
                    <a:pt x="3511" y="3171"/>
                  </a:cubicBezTo>
                  <a:cubicBezTo>
                    <a:pt x="3926" y="2964"/>
                    <a:pt x="4230" y="2916"/>
                    <a:pt x="4278" y="2788"/>
                  </a:cubicBezTo>
                  <a:cubicBezTo>
                    <a:pt x="4341" y="2533"/>
                    <a:pt x="4325" y="2278"/>
                    <a:pt x="4214" y="2038"/>
                  </a:cubicBezTo>
                  <a:cubicBezTo>
                    <a:pt x="4054" y="1719"/>
                    <a:pt x="3751" y="1480"/>
                    <a:pt x="3575" y="1160"/>
                  </a:cubicBezTo>
                  <a:cubicBezTo>
                    <a:pt x="3111" y="372"/>
                    <a:pt x="2581" y="0"/>
                    <a:pt x="19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2" name="Google Shape;9392;p22"/>
            <p:cNvSpPr/>
            <p:nvPr/>
          </p:nvSpPr>
          <p:spPr>
            <a:xfrm>
              <a:off x="4899722" y="-28402"/>
              <a:ext cx="116020" cy="249022"/>
            </a:xfrm>
            <a:custGeom>
              <a:rect b="b" l="l" r="r" t="t"/>
              <a:pathLst>
                <a:path extrusionOk="0" h="4819" w="2236">
                  <a:moveTo>
                    <a:pt x="208" y="1"/>
                  </a:moveTo>
                  <a:lnTo>
                    <a:pt x="208" y="1"/>
                  </a:lnTo>
                  <a:cubicBezTo>
                    <a:pt x="288" y="432"/>
                    <a:pt x="448" y="831"/>
                    <a:pt x="432" y="1261"/>
                  </a:cubicBezTo>
                  <a:cubicBezTo>
                    <a:pt x="400" y="1676"/>
                    <a:pt x="144" y="2075"/>
                    <a:pt x="97" y="2506"/>
                  </a:cubicBezTo>
                  <a:cubicBezTo>
                    <a:pt x="17" y="2985"/>
                    <a:pt x="1" y="3496"/>
                    <a:pt x="49" y="3990"/>
                  </a:cubicBezTo>
                  <a:cubicBezTo>
                    <a:pt x="117" y="4633"/>
                    <a:pt x="583" y="4819"/>
                    <a:pt x="1077" y="4819"/>
                  </a:cubicBezTo>
                  <a:cubicBezTo>
                    <a:pt x="1160" y="4819"/>
                    <a:pt x="1243" y="4814"/>
                    <a:pt x="1325" y="4804"/>
                  </a:cubicBezTo>
                  <a:cubicBezTo>
                    <a:pt x="1980" y="4725"/>
                    <a:pt x="1884" y="4230"/>
                    <a:pt x="1756" y="3735"/>
                  </a:cubicBezTo>
                  <a:cubicBezTo>
                    <a:pt x="1645" y="3320"/>
                    <a:pt x="1629" y="2889"/>
                    <a:pt x="1724" y="2474"/>
                  </a:cubicBezTo>
                  <a:cubicBezTo>
                    <a:pt x="2235" y="751"/>
                    <a:pt x="2028" y="368"/>
                    <a:pt x="2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3" name="Google Shape;9393;p22"/>
            <p:cNvSpPr/>
            <p:nvPr/>
          </p:nvSpPr>
          <p:spPr>
            <a:xfrm>
              <a:off x="2289633" y="1556380"/>
              <a:ext cx="221975" cy="124847"/>
            </a:xfrm>
            <a:custGeom>
              <a:rect b="b" l="l" r="r" t="t"/>
              <a:pathLst>
                <a:path extrusionOk="0" h="2416" w="4278">
                  <a:moveTo>
                    <a:pt x="559" y="0"/>
                  </a:moveTo>
                  <a:cubicBezTo>
                    <a:pt x="439" y="0"/>
                    <a:pt x="352" y="14"/>
                    <a:pt x="335" y="53"/>
                  </a:cubicBezTo>
                  <a:cubicBezTo>
                    <a:pt x="96" y="548"/>
                    <a:pt x="0" y="1106"/>
                    <a:pt x="32" y="1649"/>
                  </a:cubicBezTo>
                  <a:cubicBezTo>
                    <a:pt x="64" y="1888"/>
                    <a:pt x="703" y="2048"/>
                    <a:pt x="1086" y="2192"/>
                  </a:cubicBezTo>
                  <a:cubicBezTo>
                    <a:pt x="1133" y="2205"/>
                    <a:pt x="1185" y="2209"/>
                    <a:pt x="1238" y="2209"/>
                  </a:cubicBezTo>
                  <a:cubicBezTo>
                    <a:pt x="1381" y="2209"/>
                    <a:pt x="1537" y="2176"/>
                    <a:pt x="1676" y="2176"/>
                  </a:cubicBezTo>
                  <a:lnTo>
                    <a:pt x="1804" y="2415"/>
                  </a:lnTo>
                  <a:cubicBezTo>
                    <a:pt x="2554" y="2032"/>
                    <a:pt x="3336" y="1649"/>
                    <a:pt x="4086" y="1218"/>
                  </a:cubicBezTo>
                  <a:cubicBezTo>
                    <a:pt x="4230" y="1138"/>
                    <a:pt x="4277" y="835"/>
                    <a:pt x="4277" y="644"/>
                  </a:cubicBezTo>
                  <a:cubicBezTo>
                    <a:pt x="4277" y="564"/>
                    <a:pt x="3974" y="468"/>
                    <a:pt x="3783" y="436"/>
                  </a:cubicBezTo>
                  <a:cubicBezTo>
                    <a:pt x="2985" y="308"/>
                    <a:pt x="2171" y="181"/>
                    <a:pt x="1357" y="69"/>
                  </a:cubicBezTo>
                  <a:cubicBezTo>
                    <a:pt x="1128" y="48"/>
                    <a:pt x="784" y="0"/>
                    <a:pt x="5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4" name="Google Shape;9394;p22"/>
            <p:cNvSpPr/>
            <p:nvPr/>
          </p:nvSpPr>
          <p:spPr>
            <a:xfrm>
              <a:off x="3948264" y="1552350"/>
              <a:ext cx="168167" cy="175178"/>
            </a:xfrm>
            <a:custGeom>
              <a:rect b="b" l="l" r="r" t="t"/>
              <a:pathLst>
                <a:path extrusionOk="0" h="3390" w="3241">
                  <a:moveTo>
                    <a:pt x="988" y="0"/>
                  </a:moveTo>
                  <a:cubicBezTo>
                    <a:pt x="389" y="0"/>
                    <a:pt x="480" y="1036"/>
                    <a:pt x="336" y="1599"/>
                  </a:cubicBezTo>
                  <a:cubicBezTo>
                    <a:pt x="304" y="1759"/>
                    <a:pt x="240" y="1919"/>
                    <a:pt x="192" y="2078"/>
                  </a:cubicBezTo>
                  <a:lnTo>
                    <a:pt x="1" y="2286"/>
                  </a:lnTo>
                  <a:cubicBezTo>
                    <a:pt x="400" y="2653"/>
                    <a:pt x="735" y="3195"/>
                    <a:pt x="1198" y="3355"/>
                  </a:cubicBezTo>
                  <a:cubicBezTo>
                    <a:pt x="1268" y="3378"/>
                    <a:pt x="1346" y="3389"/>
                    <a:pt x="1429" y="3389"/>
                  </a:cubicBezTo>
                  <a:cubicBezTo>
                    <a:pt x="2140" y="3389"/>
                    <a:pt x="3240" y="2601"/>
                    <a:pt x="3240" y="2158"/>
                  </a:cubicBezTo>
                  <a:cubicBezTo>
                    <a:pt x="3240" y="2126"/>
                    <a:pt x="3240" y="2078"/>
                    <a:pt x="3224" y="2062"/>
                  </a:cubicBezTo>
                  <a:cubicBezTo>
                    <a:pt x="2554" y="1344"/>
                    <a:pt x="2027" y="275"/>
                    <a:pt x="1198" y="35"/>
                  </a:cubicBezTo>
                  <a:cubicBezTo>
                    <a:pt x="1120" y="11"/>
                    <a:pt x="1050" y="0"/>
                    <a:pt x="9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5" name="Google Shape;9395;p22"/>
            <p:cNvSpPr/>
            <p:nvPr/>
          </p:nvSpPr>
          <p:spPr>
            <a:xfrm>
              <a:off x="2641533" y="950764"/>
              <a:ext cx="177300" cy="151666"/>
            </a:xfrm>
            <a:custGeom>
              <a:rect b="b" l="l" r="r" t="t"/>
              <a:pathLst>
                <a:path extrusionOk="0" h="2935" w="3417">
                  <a:moveTo>
                    <a:pt x="2345" y="0"/>
                  </a:moveTo>
                  <a:cubicBezTo>
                    <a:pt x="2275" y="0"/>
                    <a:pt x="2206" y="14"/>
                    <a:pt x="2140" y="43"/>
                  </a:cubicBezTo>
                  <a:cubicBezTo>
                    <a:pt x="1358" y="426"/>
                    <a:pt x="703" y="1049"/>
                    <a:pt x="1" y="1559"/>
                  </a:cubicBezTo>
                  <a:cubicBezTo>
                    <a:pt x="400" y="2038"/>
                    <a:pt x="735" y="2820"/>
                    <a:pt x="1214" y="2916"/>
                  </a:cubicBezTo>
                  <a:cubicBezTo>
                    <a:pt x="1287" y="2929"/>
                    <a:pt x="1361" y="2935"/>
                    <a:pt x="1436" y="2935"/>
                  </a:cubicBezTo>
                  <a:cubicBezTo>
                    <a:pt x="2376" y="2935"/>
                    <a:pt x="3416" y="1967"/>
                    <a:pt x="3416" y="1272"/>
                  </a:cubicBezTo>
                  <a:cubicBezTo>
                    <a:pt x="3416" y="698"/>
                    <a:pt x="2851" y="0"/>
                    <a:pt x="23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6" name="Google Shape;9396;p22"/>
            <p:cNvSpPr/>
            <p:nvPr/>
          </p:nvSpPr>
          <p:spPr>
            <a:xfrm>
              <a:off x="3400904" y="534325"/>
              <a:ext cx="183059" cy="171509"/>
            </a:xfrm>
            <a:custGeom>
              <a:rect b="b" l="l" r="r" t="t"/>
              <a:pathLst>
                <a:path extrusionOk="0" h="3319" w="3528">
                  <a:moveTo>
                    <a:pt x="2601" y="1"/>
                  </a:moveTo>
                  <a:cubicBezTo>
                    <a:pt x="2395" y="1"/>
                    <a:pt x="2010" y="226"/>
                    <a:pt x="1868" y="426"/>
                  </a:cubicBezTo>
                  <a:cubicBezTo>
                    <a:pt x="1182" y="1335"/>
                    <a:pt x="559" y="2277"/>
                    <a:pt x="1" y="3075"/>
                  </a:cubicBezTo>
                  <a:cubicBezTo>
                    <a:pt x="447" y="3139"/>
                    <a:pt x="894" y="3235"/>
                    <a:pt x="1341" y="3282"/>
                  </a:cubicBezTo>
                  <a:cubicBezTo>
                    <a:pt x="1429" y="3306"/>
                    <a:pt x="1521" y="3318"/>
                    <a:pt x="1614" y="3318"/>
                  </a:cubicBezTo>
                  <a:cubicBezTo>
                    <a:pt x="1708" y="3318"/>
                    <a:pt x="1804" y="3306"/>
                    <a:pt x="1900" y="3282"/>
                  </a:cubicBezTo>
                  <a:cubicBezTo>
                    <a:pt x="2985" y="2931"/>
                    <a:pt x="3528" y="1974"/>
                    <a:pt x="3256" y="841"/>
                  </a:cubicBezTo>
                  <a:cubicBezTo>
                    <a:pt x="3176" y="506"/>
                    <a:pt x="2953" y="202"/>
                    <a:pt x="2666" y="11"/>
                  </a:cubicBezTo>
                  <a:cubicBezTo>
                    <a:pt x="2647" y="4"/>
                    <a:pt x="2625" y="1"/>
                    <a:pt x="26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7" name="Google Shape;9397;p22"/>
            <p:cNvSpPr/>
            <p:nvPr/>
          </p:nvSpPr>
          <p:spPr>
            <a:xfrm>
              <a:off x="2288803" y="-37755"/>
              <a:ext cx="188040" cy="132133"/>
            </a:xfrm>
            <a:custGeom>
              <a:rect b="b" l="l" r="r" t="t"/>
              <a:pathLst>
                <a:path extrusionOk="0" h="2557" w="3624">
                  <a:moveTo>
                    <a:pt x="1599" y="0"/>
                  </a:moveTo>
                  <a:cubicBezTo>
                    <a:pt x="1460" y="0"/>
                    <a:pt x="1325" y="16"/>
                    <a:pt x="1197" y="54"/>
                  </a:cubicBezTo>
                  <a:cubicBezTo>
                    <a:pt x="703" y="182"/>
                    <a:pt x="479" y="1219"/>
                    <a:pt x="0" y="2113"/>
                  </a:cubicBezTo>
                  <a:cubicBezTo>
                    <a:pt x="413" y="2284"/>
                    <a:pt x="750" y="2556"/>
                    <a:pt x="977" y="2556"/>
                  </a:cubicBezTo>
                  <a:cubicBezTo>
                    <a:pt x="1004" y="2556"/>
                    <a:pt x="1030" y="2552"/>
                    <a:pt x="1054" y="2544"/>
                  </a:cubicBezTo>
                  <a:cubicBezTo>
                    <a:pt x="1852" y="2240"/>
                    <a:pt x="2618" y="1857"/>
                    <a:pt x="3352" y="1395"/>
                  </a:cubicBezTo>
                  <a:cubicBezTo>
                    <a:pt x="3559" y="1267"/>
                    <a:pt x="3527" y="772"/>
                    <a:pt x="3623" y="453"/>
                  </a:cubicBezTo>
                  <a:cubicBezTo>
                    <a:pt x="2945" y="323"/>
                    <a:pt x="2224" y="0"/>
                    <a:pt x="15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8" name="Google Shape;9398;p22"/>
            <p:cNvSpPr/>
            <p:nvPr/>
          </p:nvSpPr>
          <p:spPr>
            <a:xfrm>
              <a:off x="2998466" y="-51190"/>
              <a:ext cx="166507" cy="184480"/>
            </a:xfrm>
            <a:custGeom>
              <a:rect b="b" l="l" r="r" t="t"/>
              <a:pathLst>
                <a:path extrusionOk="0" h="3570" w="3209">
                  <a:moveTo>
                    <a:pt x="1916" y="0"/>
                  </a:moveTo>
                  <a:cubicBezTo>
                    <a:pt x="1677" y="0"/>
                    <a:pt x="1387" y="95"/>
                    <a:pt x="1325" y="218"/>
                  </a:cubicBezTo>
                  <a:cubicBezTo>
                    <a:pt x="862" y="1256"/>
                    <a:pt x="479" y="2325"/>
                    <a:pt x="0" y="3570"/>
                  </a:cubicBezTo>
                  <a:cubicBezTo>
                    <a:pt x="2235" y="3506"/>
                    <a:pt x="3208" y="2261"/>
                    <a:pt x="2698" y="601"/>
                  </a:cubicBezTo>
                  <a:cubicBezTo>
                    <a:pt x="2586" y="330"/>
                    <a:pt x="2378" y="122"/>
                    <a:pt x="2107" y="27"/>
                  </a:cubicBezTo>
                  <a:cubicBezTo>
                    <a:pt x="2053" y="9"/>
                    <a:pt x="1986" y="0"/>
                    <a:pt x="19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9" name="Google Shape;9399;p22"/>
            <p:cNvSpPr/>
            <p:nvPr/>
          </p:nvSpPr>
          <p:spPr>
            <a:xfrm>
              <a:off x="4260470" y="105898"/>
              <a:ext cx="135011" cy="162208"/>
            </a:xfrm>
            <a:custGeom>
              <a:rect b="b" l="l" r="r" t="t"/>
              <a:pathLst>
                <a:path extrusionOk="0" h="3139" w="2602">
                  <a:moveTo>
                    <a:pt x="1264" y="1"/>
                  </a:moveTo>
                  <a:cubicBezTo>
                    <a:pt x="668" y="1"/>
                    <a:pt x="1" y="1211"/>
                    <a:pt x="16" y="2269"/>
                  </a:cubicBezTo>
                  <a:cubicBezTo>
                    <a:pt x="30" y="2845"/>
                    <a:pt x="315" y="3139"/>
                    <a:pt x="760" y="3139"/>
                  </a:cubicBezTo>
                  <a:cubicBezTo>
                    <a:pt x="832" y="3139"/>
                    <a:pt x="909" y="3131"/>
                    <a:pt x="990" y="3115"/>
                  </a:cubicBezTo>
                  <a:cubicBezTo>
                    <a:pt x="1995" y="3115"/>
                    <a:pt x="2570" y="2445"/>
                    <a:pt x="2586" y="1344"/>
                  </a:cubicBezTo>
                  <a:cubicBezTo>
                    <a:pt x="2602" y="466"/>
                    <a:pt x="2107" y="83"/>
                    <a:pt x="1309" y="3"/>
                  </a:cubicBezTo>
                  <a:cubicBezTo>
                    <a:pt x="1294" y="1"/>
                    <a:pt x="1279" y="1"/>
                    <a:pt x="126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0" name="Google Shape;9400;p22"/>
            <p:cNvSpPr/>
            <p:nvPr/>
          </p:nvSpPr>
          <p:spPr>
            <a:xfrm>
              <a:off x="5738585" y="1626967"/>
              <a:ext cx="196290" cy="161071"/>
            </a:xfrm>
            <a:custGeom>
              <a:rect b="b" l="l" r="r" t="t"/>
              <a:pathLst>
                <a:path extrusionOk="0" h="3117" w="3783">
                  <a:moveTo>
                    <a:pt x="1078" y="0"/>
                  </a:moveTo>
                  <a:cubicBezTo>
                    <a:pt x="1057" y="0"/>
                    <a:pt x="1038" y="4"/>
                    <a:pt x="1022" y="12"/>
                  </a:cubicBezTo>
                  <a:cubicBezTo>
                    <a:pt x="1" y="522"/>
                    <a:pt x="703" y="1592"/>
                    <a:pt x="655" y="2438"/>
                  </a:cubicBezTo>
                  <a:cubicBezTo>
                    <a:pt x="655" y="2533"/>
                    <a:pt x="655" y="2693"/>
                    <a:pt x="719" y="2725"/>
                  </a:cubicBezTo>
                  <a:cubicBezTo>
                    <a:pt x="906" y="2869"/>
                    <a:pt x="1223" y="3117"/>
                    <a:pt x="1354" y="3117"/>
                  </a:cubicBezTo>
                  <a:cubicBezTo>
                    <a:pt x="1368" y="3117"/>
                    <a:pt x="1380" y="3114"/>
                    <a:pt x="1389" y="3108"/>
                  </a:cubicBezTo>
                  <a:cubicBezTo>
                    <a:pt x="1779" y="2848"/>
                    <a:pt x="2174" y="2696"/>
                    <a:pt x="2584" y="2696"/>
                  </a:cubicBezTo>
                  <a:cubicBezTo>
                    <a:pt x="2928" y="2696"/>
                    <a:pt x="3283" y="2803"/>
                    <a:pt x="3655" y="3044"/>
                  </a:cubicBezTo>
                  <a:cubicBezTo>
                    <a:pt x="3703" y="2932"/>
                    <a:pt x="3735" y="2821"/>
                    <a:pt x="3783" y="2725"/>
                  </a:cubicBezTo>
                  <a:cubicBezTo>
                    <a:pt x="3448" y="2246"/>
                    <a:pt x="3097" y="1799"/>
                    <a:pt x="2714" y="1384"/>
                  </a:cubicBezTo>
                  <a:cubicBezTo>
                    <a:pt x="2204" y="889"/>
                    <a:pt x="1398" y="0"/>
                    <a:pt x="10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1" name="Google Shape;9401;p22"/>
            <p:cNvSpPr/>
            <p:nvPr/>
          </p:nvSpPr>
          <p:spPr>
            <a:xfrm>
              <a:off x="4915496" y="2406103"/>
              <a:ext cx="196290" cy="160451"/>
            </a:xfrm>
            <a:custGeom>
              <a:rect b="b" l="l" r="r" t="t"/>
              <a:pathLst>
                <a:path extrusionOk="0" h="3105" w="3783">
                  <a:moveTo>
                    <a:pt x="1084" y="1"/>
                  </a:moveTo>
                  <a:cubicBezTo>
                    <a:pt x="1061" y="1"/>
                    <a:pt x="1040" y="6"/>
                    <a:pt x="1021" y="15"/>
                  </a:cubicBezTo>
                  <a:cubicBezTo>
                    <a:pt x="0" y="510"/>
                    <a:pt x="702" y="1579"/>
                    <a:pt x="654" y="2441"/>
                  </a:cubicBezTo>
                  <a:cubicBezTo>
                    <a:pt x="654" y="2537"/>
                    <a:pt x="654" y="2680"/>
                    <a:pt x="718" y="2712"/>
                  </a:cubicBezTo>
                  <a:cubicBezTo>
                    <a:pt x="905" y="2856"/>
                    <a:pt x="1223" y="3104"/>
                    <a:pt x="1353" y="3104"/>
                  </a:cubicBezTo>
                  <a:cubicBezTo>
                    <a:pt x="1367" y="3104"/>
                    <a:pt x="1379" y="3102"/>
                    <a:pt x="1388" y="3095"/>
                  </a:cubicBezTo>
                  <a:cubicBezTo>
                    <a:pt x="1779" y="2835"/>
                    <a:pt x="2169" y="2684"/>
                    <a:pt x="2577" y="2684"/>
                  </a:cubicBezTo>
                  <a:cubicBezTo>
                    <a:pt x="2920" y="2684"/>
                    <a:pt x="3276" y="2791"/>
                    <a:pt x="3655" y="3031"/>
                  </a:cubicBezTo>
                  <a:lnTo>
                    <a:pt x="3782" y="2712"/>
                  </a:lnTo>
                  <a:cubicBezTo>
                    <a:pt x="3447" y="2234"/>
                    <a:pt x="3096" y="1787"/>
                    <a:pt x="2713" y="1372"/>
                  </a:cubicBezTo>
                  <a:cubicBezTo>
                    <a:pt x="2207" y="881"/>
                    <a:pt x="1410" y="1"/>
                    <a:pt x="10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2" name="Google Shape;9402;p22"/>
            <p:cNvSpPr/>
            <p:nvPr/>
          </p:nvSpPr>
          <p:spPr>
            <a:xfrm>
              <a:off x="4930388" y="1131674"/>
              <a:ext cx="145804" cy="158384"/>
            </a:xfrm>
            <a:custGeom>
              <a:rect b="b" l="l" r="r" t="t"/>
              <a:pathLst>
                <a:path extrusionOk="0" h="3065" w="2810">
                  <a:moveTo>
                    <a:pt x="973" y="0"/>
                  </a:moveTo>
                  <a:cubicBezTo>
                    <a:pt x="495" y="0"/>
                    <a:pt x="43" y="971"/>
                    <a:pt x="0" y="2463"/>
                  </a:cubicBezTo>
                  <a:cubicBezTo>
                    <a:pt x="191" y="2595"/>
                    <a:pt x="598" y="3065"/>
                    <a:pt x="823" y="3065"/>
                  </a:cubicBezTo>
                  <a:cubicBezTo>
                    <a:pt x="843" y="3065"/>
                    <a:pt x="861" y="3061"/>
                    <a:pt x="878" y="3053"/>
                  </a:cubicBezTo>
                  <a:cubicBezTo>
                    <a:pt x="1580" y="2750"/>
                    <a:pt x="2171" y="2224"/>
                    <a:pt x="2809" y="1793"/>
                  </a:cubicBezTo>
                  <a:cubicBezTo>
                    <a:pt x="2267" y="1202"/>
                    <a:pt x="1820" y="436"/>
                    <a:pt x="1165" y="53"/>
                  </a:cubicBezTo>
                  <a:cubicBezTo>
                    <a:pt x="1101" y="17"/>
                    <a:pt x="1037" y="0"/>
                    <a:pt x="97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3" name="Google Shape;9403;p22"/>
            <p:cNvSpPr/>
            <p:nvPr/>
          </p:nvSpPr>
          <p:spPr>
            <a:xfrm>
              <a:off x="4919595" y="1432415"/>
              <a:ext cx="145804" cy="158642"/>
            </a:xfrm>
            <a:custGeom>
              <a:rect b="b" l="l" r="r" t="t"/>
              <a:pathLst>
                <a:path extrusionOk="0" h="3070" w="2810">
                  <a:moveTo>
                    <a:pt x="973" y="1"/>
                  </a:moveTo>
                  <a:cubicBezTo>
                    <a:pt x="507" y="1"/>
                    <a:pt x="57" y="982"/>
                    <a:pt x="1" y="2468"/>
                  </a:cubicBezTo>
                  <a:cubicBezTo>
                    <a:pt x="192" y="2600"/>
                    <a:pt x="612" y="3070"/>
                    <a:pt x="840" y="3070"/>
                  </a:cubicBezTo>
                  <a:cubicBezTo>
                    <a:pt x="860" y="3070"/>
                    <a:pt x="878" y="3066"/>
                    <a:pt x="895" y="3059"/>
                  </a:cubicBezTo>
                  <a:cubicBezTo>
                    <a:pt x="1581" y="2755"/>
                    <a:pt x="2187" y="2229"/>
                    <a:pt x="2810" y="1798"/>
                  </a:cubicBezTo>
                  <a:cubicBezTo>
                    <a:pt x="2283" y="1191"/>
                    <a:pt x="1836" y="441"/>
                    <a:pt x="1166" y="58"/>
                  </a:cubicBezTo>
                  <a:cubicBezTo>
                    <a:pt x="1102" y="19"/>
                    <a:pt x="1037" y="1"/>
                    <a:pt x="9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4" name="Google Shape;9404;p22"/>
            <p:cNvSpPr/>
            <p:nvPr/>
          </p:nvSpPr>
          <p:spPr>
            <a:xfrm>
              <a:off x="4257149" y="971123"/>
              <a:ext cx="133351" cy="193833"/>
            </a:xfrm>
            <a:custGeom>
              <a:rect b="b" l="l" r="r" t="t"/>
              <a:pathLst>
                <a:path extrusionOk="0" h="3751" w="2570">
                  <a:moveTo>
                    <a:pt x="1357" y="0"/>
                  </a:moveTo>
                  <a:cubicBezTo>
                    <a:pt x="1070" y="351"/>
                    <a:pt x="639" y="655"/>
                    <a:pt x="495" y="1054"/>
                  </a:cubicBezTo>
                  <a:cubicBezTo>
                    <a:pt x="256" y="1740"/>
                    <a:pt x="96" y="2458"/>
                    <a:pt x="32" y="3176"/>
                  </a:cubicBezTo>
                  <a:cubicBezTo>
                    <a:pt x="0" y="3384"/>
                    <a:pt x="304" y="3623"/>
                    <a:pt x="383" y="3751"/>
                  </a:cubicBezTo>
                  <a:cubicBezTo>
                    <a:pt x="1644" y="3703"/>
                    <a:pt x="2570" y="2235"/>
                    <a:pt x="2171" y="1117"/>
                  </a:cubicBezTo>
                  <a:cubicBezTo>
                    <a:pt x="2027" y="702"/>
                    <a:pt x="1644" y="367"/>
                    <a:pt x="13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5" name="Google Shape;9405;p22"/>
            <p:cNvSpPr/>
            <p:nvPr/>
          </p:nvSpPr>
          <p:spPr>
            <a:xfrm>
              <a:off x="4763933" y="1229596"/>
              <a:ext cx="129252" cy="167995"/>
            </a:xfrm>
            <a:custGeom>
              <a:rect b="b" l="l" r="r" t="t"/>
              <a:pathLst>
                <a:path extrusionOk="0" h="3251" w="2491">
                  <a:moveTo>
                    <a:pt x="1415" y="0"/>
                  </a:moveTo>
                  <a:cubicBezTo>
                    <a:pt x="1042" y="0"/>
                    <a:pt x="0" y="1563"/>
                    <a:pt x="0" y="2308"/>
                  </a:cubicBezTo>
                  <a:cubicBezTo>
                    <a:pt x="0" y="3153"/>
                    <a:pt x="639" y="3233"/>
                    <a:pt x="1245" y="3249"/>
                  </a:cubicBezTo>
                  <a:cubicBezTo>
                    <a:pt x="1262" y="3250"/>
                    <a:pt x="1280" y="3250"/>
                    <a:pt x="1296" y="3250"/>
                  </a:cubicBezTo>
                  <a:cubicBezTo>
                    <a:pt x="1973" y="3250"/>
                    <a:pt x="2475" y="2631"/>
                    <a:pt x="2490" y="1510"/>
                  </a:cubicBezTo>
                  <a:cubicBezTo>
                    <a:pt x="2267" y="1158"/>
                    <a:pt x="1995" y="456"/>
                    <a:pt x="1485" y="25"/>
                  </a:cubicBezTo>
                  <a:cubicBezTo>
                    <a:pt x="1465" y="8"/>
                    <a:pt x="1442" y="0"/>
                    <a:pt x="14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6" name="Google Shape;9406;p22"/>
            <p:cNvSpPr/>
            <p:nvPr/>
          </p:nvSpPr>
          <p:spPr>
            <a:xfrm>
              <a:off x="1816784" y="1607744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751" y="1"/>
                  </a:moveTo>
                  <a:lnTo>
                    <a:pt x="751" y="1"/>
                  </a:lnTo>
                  <a:cubicBezTo>
                    <a:pt x="1" y="1262"/>
                    <a:pt x="17" y="2203"/>
                    <a:pt x="767" y="3384"/>
                  </a:cubicBezTo>
                  <a:cubicBezTo>
                    <a:pt x="939" y="3658"/>
                    <a:pt x="1117" y="3746"/>
                    <a:pt x="1303" y="3746"/>
                  </a:cubicBezTo>
                  <a:cubicBezTo>
                    <a:pt x="1631" y="3746"/>
                    <a:pt x="1980" y="3474"/>
                    <a:pt x="2354" y="3474"/>
                  </a:cubicBezTo>
                  <a:cubicBezTo>
                    <a:pt x="2497" y="3474"/>
                    <a:pt x="2643" y="3514"/>
                    <a:pt x="2793" y="3623"/>
                  </a:cubicBezTo>
                  <a:cubicBezTo>
                    <a:pt x="2458" y="2059"/>
                    <a:pt x="1916" y="910"/>
                    <a:pt x="7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7" name="Google Shape;9407;p22"/>
            <p:cNvSpPr/>
            <p:nvPr/>
          </p:nvSpPr>
          <p:spPr>
            <a:xfrm>
              <a:off x="2692071" y="741640"/>
              <a:ext cx="139992" cy="170114"/>
            </a:xfrm>
            <a:custGeom>
              <a:rect b="b" l="l" r="r" t="t"/>
              <a:pathLst>
                <a:path extrusionOk="0" h="3292" w="2698">
                  <a:moveTo>
                    <a:pt x="2058" y="0"/>
                  </a:moveTo>
                  <a:cubicBezTo>
                    <a:pt x="1891" y="0"/>
                    <a:pt x="1716" y="42"/>
                    <a:pt x="1660" y="116"/>
                  </a:cubicBezTo>
                  <a:cubicBezTo>
                    <a:pt x="1086" y="803"/>
                    <a:pt x="575" y="1537"/>
                    <a:pt x="128" y="2319"/>
                  </a:cubicBezTo>
                  <a:cubicBezTo>
                    <a:pt x="0" y="2526"/>
                    <a:pt x="144" y="3005"/>
                    <a:pt x="336" y="3212"/>
                  </a:cubicBezTo>
                  <a:cubicBezTo>
                    <a:pt x="385" y="3269"/>
                    <a:pt x="618" y="3291"/>
                    <a:pt x="885" y="3291"/>
                  </a:cubicBezTo>
                  <a:cubicBezTo>
                    <a:pt x="1218" y="3291"/>
                    <a:pt x="1605" y="3257"/>
                    <a:pt x="1756" y="3212"/>
                  </a:cubicBezTo>
                  <a:cubicBezTo>
                    <a:pt x="2506" y="2973"/>
                    <a:pt x="2650" y="1776"/>
                    <a:pt x="2698" y="643"/>
                  </a:cubicBezTo>
                  <a:cubicBezTo>
                    <a:pt x="2634" y="531"/>
                    <a:pt x="2554" y="212"/>
                    <a:pt x="2362" y="68"/>
                  </a:cubicBezTo>
                  <a:cubicBezTo>
                    <a:pt x="2296" y="22"/>
                    <a:pt x="2179" y="0"/>
                    <a:pt x="20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8" name="Google Shape;9408;p22"/>
            <p:cNvSpPr/>
            <p:nvPr/>
          </p:nvSpPr>
          <p:spPr>
            <a:xfrm>
              <a:off x="2613410" y="2124637"/>
              <a:ext cx="180569" cy="121591"/>
            </a:xfrm>
            <a:custGeom>
              <a:rect b="b" l="l" r="r" t="t"/>
              <a:pathLst>
                <a:path extrusionOk="0" h="2353" w="3480">
                  <a:moveTo>
                    <a:pt x="562" y="1"/>
                  </a:moveTo>
                  <a:cubicBezTo>
                    <a:pt x="376" y="1"/>
                    <a:pt x="181" y="36"/>
                    <a:pt x="0" y="36"/>
                  </a:cubicBezTo>
                  <a:cubicBezTo>
                    <a:pt x="32" y="291"/>
                    <a:pt x="0" y="563"/>
                    <a:pt x="112" y="786"/>
                  </a:cubicBezTo>
                  <a:cubicBezTo>
                    <a:pt x="564" y="1676"/>
                    <a:pt x="1830" y="2353"/>
                    <a:pt x="2995" y="2353"/>
                  </a:cubicBezTo>
                  <a:cubicBezTo>
                    <a:pt x="3104" y="2353"/>
                    <a:pt x="3213" y="2347"/>
                    <a:pt x="3320" y="2334"/>
                  </a:cubicBezTo>
                  <a:cubicBezTo>
                    <a:pt x="3479" y="978"/>
                    <a:pt x="3464" y="1010"/>
                    <a:pt x="2298" y="643"/>
                  </a:cubicBezTo>
                  <a:cubicBezTo>
                    <a:pt x="1788" y="499"/>
                    <a:pt x="1325" y="196"/>
                    <a:pt x="830" y="36"/>
                  </a:cubicBezTo>
                  <a:cubicBezTo>
                    <a:pt x="745" y="9"/>
                    <a:pt x="655" y="1"/>
                    <a:pt x="5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9" name="Google Shape;9409;p22"/>
            <p:cNvSpPr/>
            <p:nvPr/>
          </p:nvSpPr>
          <p:spPr>
            <a:xfrm>
              <a:off x="1606432" y="1707216"/>
              <a:ext cx="124271" cy="161174"/>
            </a:xfrm>
            <a:custGeom>
              <a:rect b="b" l="l" r="r" t="t"/>
              <a:pathLst>
                <a:path extrusionOk="0" h="3119" w="2395">
                  <a:moveTo>
                    <a:pt x="1359" y="0"/>
                  </a:moveTo>
                  <a:cubicBezTo>
                    <a:pt x="1065" y="0"/>
                    <a:pt x="774" y="40"/>
                    <a:pt x="496" y="119"/>
                  </a:cubicBezTo>
                  <a:cubicBezTo>
                    <a:pt x="256" y="198"/>
                    <a:pt x="1" y="837"/>
                    <a:pt x="97" y="1092"/>
                  </a:cubicBezTo>
                  <a:cubicBezTo>
                    <a:pt x="336" y="1778"/>
                    <a:pt x="767" y="2401"/>
                    <a:pt x="1134" y="3055"/>
                  </a:cubicBezTo>
                  <a:lnTo>
                    <a:pt x="1469" y="3119"/>
                  </a:lnTo>
                  <a:cubicBezTo>
                    <a:pt x="1788" y="2417"/>
                    <a:pt x="2076" y="1698"/>
                    <a:pt x="2315" y="980"/>
                  </a:cubicBezTo>
                  <a:cubicBezTo>
                    <a:pt x="2395" y="709"/>
                    <a:pt x="2219" y="103"/>
                    <a:pt x="2092" y="87"/>
                  </a:cubicBezTo>
                  <a:cubicBezTo>
                    <a:pt x="1851" y="28"/>
                    <a:pt x="1605" y="0"/>
                    <a:pt x="13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0" name="Google Shape;9410;p22"/>
            <p:cNvSpPr/>
            <p:nvPr/>
          </p:nvSpPr>
          <p:spPr>
            <a:xfrm>
              <a:off x="6247029" y="1608571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1261" y="0"/>
                  </a:moveTo>
                  <a:cubicBezTo>
                    <a:pt x="987" y="0"/>
                    <a:pt x="525" y="390"/>
                    <a:pt x="415" y="687"/>
                  </a:cubicBezTo>
                  <a:cubicBezTo>
                    <a:pt x="0" y="1868"/>
                    <a:pt x="575" y="2522"/>
                    <a:pt x="2362" y="2921"/>
                  </a:cubicBezTo>
                  <a:cubicBezTo>
                    <a:pt x="2362" y="2107"/>
                    <a:pt x="2474" y="1373"/>
                    <a:pt x="2315" y="687"/>
                  </a:cubicBezTo>
                  <a:cubicBezTo>
                    <a:pt x="2251" y="384"/>
                    <a:pt x="1660" y="33"/>
                    <a:pt x="1277" y="1"/>
                  </a:cubicBezTo>
                  <a:cubicBezTo>
                    <a:pt x="1272" y="0"/>
                    <a:pt x="1267" y="0"/>
                    <a:pt x="12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1" name="Google Shape;9411;p22"/>
            <p:cNvSpPr/>
            <p:nvPr/>
          </p:nvSpPr>
          <p:spPr>
            <a:xfrm>
              <a:off x="6381988" y="2781255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1277" y="0"/>
                  </a:moveTo>
                  <a:cubicBezTo>
                    <a:pt x="1004" y="0"/>
                    <a:pt x="541" y="390"/>
                    <a:pt x="432" y="687"/>
                  </a:cubicBezTo>
                  <a:cubicBezTo>
                    <a:pt x="1" y="1868"/>
                    <a:pt x="575" y="2522"/>
                    <a:pt x="2379" y="2921"/>
                  </a:cubicBezTo>
                  <a:cubicBezTo>
                    <a:pt x="2379" y="2107"/>
                    <a:pt x="2475" y="1373"/>
                    <a:pt x="2331" y="687"/>
                  </a:cubicBezTo>
                  <a:cubicBezTo>
                    <a:pt x="2251" y="368"/>
                    <a:pt x="1677" y="33"/>
                    <a:pt x="1294" y="1"/>
                  </a:cubicBezTo>
                  <a:cubicBezTo>
                    <a:pt x="1288" y="0"/>
                    <a:pt x="1283" y="0"/>
                    <a:pt x="12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2" name="Google Shape;9412;p22"/>
            <p:cNvSpPr/>
            <p:nvPr/>
          </p:nvSpPr>
          <p:spPr>
            <a:xfrm>
              <a:off x="4747381" y="1770258"/>
              <a:ext cx="117629" cy="145155"/>
            </a:xfrm>
            <a:custGeom>
              <a:rect b="b" l="l" r="r" t="t"/>
              <a:pathLst>
                <a:path extrusionOk="0" h="2809" w="2267">
                  <a:moveTo>
                    <a:pt x="1363" y="0"/>
                  </a:moveTo>
                  <a:cubicBezTo>
                    <a:pt x="1133" y="0"/>
                    <a:pt x="892" y="36"/>
                    <a:pt x="687" y="48"/>
                  </a:cubicBezTo>
                  <a:cubicBezTo>
                    <a:pt x="463" y="48"/>
                    <a:pt x="80" y="574"/>
                    <a:pt x="64" y="893"/>
                  </a:cubicBezTo>
                  <a:cubicBezTo>
                    <a:pt x="0" y="1596"/>
                    <a:pt x="1086" y="2649"/>
                    <a:pt x="2043" y="2809"/>
                  </a:cubicBezTo>
                  <a:cubicBezTo>
                    <a:pt x="2107" y="2138"/>
                    <a:pt x="2267" y="1452"/>
                    <a:pt x="2235" y="782"/>
                  </a:cubicBezTo>
                  <a:cubicBezTo>
                    <a:pt x="2183" y="127"/>
                    <a:pt x="1792" y="0"/>
                    <a:pt x="13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3" name="Google Shape;9413;p22"/>
            <p:cNvSpPr/>
            <p:nvPr/>
          </p:nvSpPr>
          <p:spPr>
            <a:xfrm>
              <a:off x="4695182" y="2299655"/>
              <a:ext cx="117681" cy="145207"/>
            </a:xfrm>
            <a:custGeom>
              <a:rect b="b" l="l" r="r" t="t"/>
              <a:pathLst>
                <a:path extrusionOk="0" h="2810" w="2268">
                  <a:moveTo>
                    <a:pt x="1375" y="1"/>
                  </a:moveTo>
                  <a:cubicBezTo>
                    <a:pt x="1143" y="1"/>
                    <a:pt x="899" y="37"/>
                    <a:pt x="687" y="48"/>
                  </a:cubicBezTo>
                  <a:cubicBezTo>
                    <a:pt x="464" y="48"/>
                    <a:pt x="97" y="575"/>
                    <a:pt x="65" y="894"/>
                  </a:cubicBezTo>
                  <a:cubicBezTo>
                    <a:pt x="1" y="1596"/>
                    <a:pt x="1102" y="2650"/>
                    <a:pt x="2044" y="2809"/>
                  </a:cubicBezTo>
                  <a:cubicBezTo>
                    <a:pt x="2107" y="2123"/>
                    <a:pt x="2267" y="1453"/>
                    <a:pt x="2235" y="783"/>
                  </a:cubicBezTo>
                  <a:cubicBezTo>
                    <a:pt x="2194" y="128"/>
                    <a:pt x="1807" y="1"/>
                    <a:pt x="13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4" name="Google Shape;9414;p22"/>
            <p:cNvSpPr/>
            <p:nvPr/>
          </p:nvSpPr>
          <p:spPr>
            <a:xfrm>
              <a:off x="5216080" y="2206023"/>
              <a:ext cx="118459" cy="145620"/>
            </a:xfrm>
            <a:custGeom>
              <a:rect b="b" l="l" r="r" t="t"/>
              <a:pathLst>
                <a:path extrusionOk="0" h="2818" w="2283">
                  <a:moveTo>
                    <a:pt x="1365" y="1"/>
                  </a:moveTo>
                  <a:cubicBezTo>
                    <a:pt x="1134" y="1"/>
                    <a:pt x="893" y="35"/>
                    <a:pt x="686" y="41"/>
                  </a:cubicBezTo>
                  <a:cubicBezTo>
                    <a:pt x="463" y="57"/>
                    <a:pt x="80" y="584"/>
                    <a:pt x="64" y="887"/>
                  </a:cubicBezTo>
                  <a:cubicBezTo>
                    <a:pt x="0" y="1605"/>
                    <a:pt x="1085" y="2658"/>
                    <a:pt x="2043" y="2818"/>
                  </a:cubicBezTo>
                  <a:cubicBezTo>
                    <a:pt x="2107" y="2132"/>
                    <a:pt x="2282" y="1445"/>
                    <a:pt x="2235" y="775"/>
                  </a:cubicBezTo>
                  <a:cubicBezTo>
                    <a:pt x="2183" y="121"/>
                    <a:pt x="1793" y="1"/>
                    <a:pt x="13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5" name="Google Shape;9415;p22"/>
            <p:cNvSpPr/>
            <p:nvPr/>
          </p:nvSpPr>
          <p:spPr>
            <a:xfrm>
              <a:off x="6810111" y="979288"/>
              <a:ext cx="204592" cy="135647"/>
            </a:xfrm>
            <a:custGeom>
              <a:rect b="b" l="l" r="r" t="t"/>
              <a:pathLst>
                <a:path extrusionOk="0" h="2625" w="3943">
                  <a:moveTo>
                    <a:pt x="3290" y="0"/>
                  </a:moveTo>
                  <a:cubicBezTo>
                    <a:pt x="3284" y="0"/>
                    <a:pt x="3278" y="1"/>
                    <a:pt x="3272" y="2"/>
                  </a:cubicBezTo>
                  <a:cubicBezTo>
                    <a:pt x="1772" y="241"/>
                    <a:pt x="799" y="1199"/>
                    <a:pt x="1" y="2587"/>
                  </a:cubicBezTo>
                  <a:cubicBezTo>
                    <a:pt x="143" y="2613"/>
                    <a:pt x="276" y="2624"/>
                    <a:pt x="403" y="2624"/>
                  </a:cubicBezTo>
                  <a:cubicBezTo>
                    <a:pt x="1232" y="2624"/>
                    <a:pt x="1765" y="2127"/>
                    <a:pt x="2347" y="1725"/>
                  </a:cubicBezTo>
                  <a:cubicBezTo>
                    <a:pt x="2666" y="1502"/>
                    <a:pt x="3065" y="1374"/>
                    <a:pt x="3400" y="1183"/>
                  </a:cubicBezTo>
                  <a:cubicBezTo>
                    <a:pt x="3592" y="1023"/>
                    <a:pt x="3783" y="848"/>
                    <a:pt x="3943" y="656"/>
                  </a:cubicBezTo>
                  <a:cubicBezTo>
                    <a:pt x="3727" y="440"/>
                    <a:pt x="3466" y="0"/>
                    <a:pt x="32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6" name="Google Shape;9416;p22"/>
            <p:cNvSpPr/>
            <p:nvPr/>
          </p:nvSpPr>
          <p:spPr>
            <a:xfrm>
              <a:off x="7210084" y="220485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1166" y="0"/>
                  </a:moveTo>
                  <a:cubicBezTo>
                    <a:pt x="823" y="0"/>
                    <a:pt x="403" y="319"/>
                    <a:pt x="129" y="593"/>
                  </a:cubicBezTo>
                  <a:cubicBezTo>
                    <a:pt x="1" y="721"/>
                    <a:pt x="33" y="1279"/>
                    <a:pt x="144" y="1359"/>
                  </a:cubicBezTo>
                  <a:cubicBezTo>
                    <a:pt x="735" y="1662"/>
                    <a:pt x="1325" y="1934"/>
                    <a:pt x="1948" y="2173"/>
                  </a:cubicBezTo>
                  <a:lnTo>
                    <a:pt x="2283" y="2508"/>
                  </a:lnTo>
                  <a:cubicBezTo>
                    <a:pt x="2475" y="2157"/>
                    <a:pt x="2730" y="1822"/>
                    <a:pt x="2794" y="1455"/>
                  </a:cubicBezTo>
                  <a:cubicBezTo>
                    <a:pt x="2826" y="1168"/>
                    <a:pt x="2714" y="880"/>
                    <a:pt x="2506" y="673"/>
                  </a:cubicBezTo>
                  <a:cubicBezTo>
                    <a:pt x="2123" y="370"/>
                    <a:pt x="1661" y="34"/>
                    <a:pt x="1214" y="2"/>
                  </a:cubicBezTo>
                  <a:cubicBezTo>
                    <a:pt x="1198" y="1"/>
                    <a:pt x="1182" y="0"/>
                    <a:pt x="1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7" name="Google Shape;9417;p22"/>
            <p:cNvSpPr/>
            <p:nvPr/>
          </p:nvSpPr>
          <p:spPr>
            <a:xfrm>
              <a:off x="1335684" y="94685"/>
              <a:ext cx="198781" cy="89915"/>
            </a:xfrm>
            <a:custGeom>
              <a:rect b="b" l="l" r="r" t="t"/>
              <a:pathLst>
                <a:path extrusionOk="0" h="1740" w="3831">
                  <a:moveTo>
                    <a:pt x="2867" y="0"/>
                  </a:moveTo>
                  <a:cubicBezTo>
                    <a:pt x="2824" y="0"/>
                    <a:pt x="2789" y="9"/>
                    <a:pt x="2761" y="29"/>
                  </a:cubicBezTo>
                  <a:cubicBezTo>
                    <a:pt x="2443" y="267"/>
                    <a:pt x="2206" y="481"/>
                    <a:pt x="1871" y="481"/>
                  </a:cubicBezTo>
                  <a:cubicBezTo>
                    <a:pt x="1735" y="481"/>
                    <a:pt x="1584" y="446"/>
                    <a:pt x="1405" y="364"/>
                  </a:cubicBezTo>
                  <a:cubicBezTo>
                    <a:pt x="1352" y="339"/>
                    <a:pt x="1290" y="328"/>
                    <a:pt x="1222" y="328"/>
                  </a:cubicBezTo>
                  <a:cubicBezTo>
                    <a:pt x="942" y="328"/>
                    <a:pt x="561" y="516"/>
                    <a:pt x="304" y="683"/>
                  </a:cubicBezTo>
                  <a:cubicBezTo>
                    <a:pt x="112" y="811"/>
                    <a:pt x="32" y="1178"/>
                    <a:pt x="0" y="1433"/>
                  </a:cubicBezTo>
                  <a:cubicBezTo>
                    <a:pt x="0" y="1529"/>
                    <a:pt x="335" y="1736"/>
                    <a:pt x="527" y="1736"/>
                  </a:cubicBezTo>
                  <a:cubicBezTo>
                    <a:pt x="589" y="1739"/>
                    <a:pt x="651" y="1740"/>
                    <a:pt x="712" y="1740"/>
                  </a:cubicBezTo>
                  <a:cubicBezTo>
                    <a:pt x="1819" y="1740"/>
                    <a:pt x="2813" y="1338"/>
                    <a:pt x="3751" y="779"/>
                  </a:cubicBezTo>
                  <a:cubicBezTo>
                    <a:pt x="3783" y="635"/>
                    <a:pt x="3815" y="507"/>
                    <a:pt x="3830" y="364"/>
                  </a:cubicBezTo>
                  <a:cubicBezTo>
                    <a:pt x="3520" y="256"/>
                    <a:pt x="3097" y="0"/>
                    <a:pt x="28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8" name="Google Shape;9418;p22"/>
            <p:cNvSpPr/>
            <p:nvPr/>
          </p:nvSpPr>
          <p:spPr>
            <a:xfrm>
              <a:off x="2832012" y="80578"/>
              <a:ext cx="128422" cy="165722"/>
            </a:xfrm>
            <a:custGeom>
              <a:rect b="b" l="l" r="r" t="t"/>
              <a:pathLst>
                <a:path extrusionOk="0" h="3207" w="2475">
                  <a:moveTo>
                    <a:pt x="1297" y="1"/>
                  </a:moveTo>
                  <a:cubicBezTo>
                    <a:pt x="1250" y="1"/>
                    <a:pt x="1220" y="5"/>
                    <a:pt x="1214" y="14"/>
                  </a:cubicBezTo>
                  <a:cubicBezTo>
                    <a:pt x="767" y="1020"/>
                    <a:pt x="1" y="1993"/>
                    <a:pt x="862" y="3206"/>
                  </a:cubicBezTo>
                  <a:cubicBezTo>
                    <a:pt x="1612" y="2839"/>
                    <a:pt x="2474" y="812"/>
                    <a:pt x="2091" y="238"/>
                  </a:cubicBezTo>
                  <a:cubicBezTo>
                    <a:pt x="1988" y="83"/>
                    <a:pt x="1497" y="1"/>
                    <a:pt x="1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9" name="Google Shape;9419;p22"/>
            <p:cNvSpPr/>
            <p:nvPr/>
          </p:nvSpPr>
          <p:spPr>
            <a:xfrm>
              <a:off x="2664727" y="1742147"/>
              <a:ext cx="104398" cy="121385"/>
            </a:xfrm>
            <a:custGeom>
              <a:rect b="b" l="l" r="r" t="t"/>
              <a:pathLst>
                <a:path extrusionOk="0" h="2349" w="2012">
                  <a:moveTo>
                    <a:pt x="848" y="1"/>
                  </a:moveTo>
                  <a:cubicBezTo>
                    <a:pt x="842" y="1"/>
                    <a:pt x="836" y="1"/>
                    <a:pt x="831" y="1"/>
                  </a:cubicBezTo>
                  <a:cubicBezTo>
                    <a:pt x="144" y="17"/>
                    <a:pt x="1" y="464"/>
                    <a:pt x="33" y="1022"/>
                  </a:cubicBezTo>
                  <a:cubicBezTo>
                    <a:pt x="48" y="1739"/>
                    <a:pt x="292" y="2348"/>
                    <a:pt x="1088" y="2348"/>
                  </a:cubicBezTo>
                  <a:cubicBezTo>
                    <a:pt x="1109" y="2348"/>
                    <a:pt x="1129" y="2348"/>
                    <a:pt x="1150" y="2347"/>
                  </a:cubicBezTo>
                  <a:cubicBezTo>
                    <a:pt x="1485" y="2331"/>
                    <a:pt x="1820" y="1996"/>
                    <a:pt x="2012" y="1884"/>
                  </a:cubicBezTo>
                  <a:cubicBezTo>
                    <a:pt x="2012" y="794"/>
                    <a:pt x="1417" y="1"/>
                    <a:pt x="8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0" name="Google Shape;9420;p22"/>
            <p:cNvSpPr/>
            <p:nvPr/>
          </p:nvSpPr>
          <p:spPr>
            <a:xfrm>
              <a:off x="1581630" y="2768905"/>
              <a:ext cx="104398" cy="122108"/>
            </a:xfrm>
            <a:custGeom>
              <a:rect b="b" l="l" r="r" t="t"/>
              <a:pathLst>
                <a:path extrusionOk="0" h="2363" w="2012">
                  <a:moveTo>
                    <a:pt x="814" y="0"/>
                  </a:moveTo>
                  <a:cubicBezTo>
                    <a:pt x="144" y="32"/>
                    <a:pt x="0" y="479"/>
                    <a:pt x="16" y="1022"/>
                  </a:cubicBezTo>
                  <a:cubicBezTo>
                    <a:pt x="48" y="1747"/>
                    <a:pt x="297" y="2363"/>
                    <a:pt x="1118" y="2363"/>
                  </a:cubicBezTo>
                  <a:cubicBezTo>
                    <a:pt x="1128" y="2363"/>
                    <a:pt x="1139" y="2362"/>
                    <a:pt x="1149" y="2362"/>
                  </a:cubicBezTo>
                  <a:cubicBezTo>
                    <a:pt x="1484" y="2346"/>
                    <a:pt x="1804" y="2011"/>
                    <a:pt x="2011" y="1899"/>
                  </a:cubicBezTo>
                  <a:cubicBezTo>
                    <a:pt x="2011" y="798"/>
                    <a:pt x="1389" y="0"/>
                    <a:pt x="8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1" name="Google Shape;9421;p22"/>
            <p:cNvSpPr/>
            <p:nvPr/>
          </p:nvSpPr>
          <p:spPr>
            <a:xfrm>
              <a:off x="5702990" y="639481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177" y="0"/>
                  </a:moveTo>
                  <a:cubicBezTo>
                    <a:pt x="697" y="0"/>
                    <a:pt x="142" y="674"/>
                    <a:pt x="0" y="1311"/>
                  </a:cubicBezTo>
                  <a:lnTo>
                    <a:pt x="830" y="2540"/>
                  </a:lnTo>
                  <a:cubicBezTo>
                    <a:pt x="1277" y="2061"/>
                    <a:pt x="1836" y="1630"/>
                    <a:pt x="2155" y="1072"/>
                  </a:cubicBezTo>
                  <a:cubicBezTo>
                    <a:pt x="2235" y="912"/>
                    <a:pt x="1724" y="194"/>
                    <a:pt x="1357" y="35"/>
                  </a:cubicBezTo>
                  <a:cubicBezTo>
                    <a:pt x="1299" y="11"/>
                    <a:pt x="1239" y="0"/>
                    <a:pt x="11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2" name="Google Shape;9422;p22"/>
            <p:cNvSpPr/>
            <p:nvPr/>
          </p:nvSpPr>
          <p:spPr>
            <a:xfrm>
              <a:off x="6671831" y="1687632"/>
              <a:ext cx="116799" cy="131306"/>
            </a:xfrm>
            <a:custGeom>
              <a:rect b="b" l="l" r="r" t="t"/>
              <a:pathLst>
                <a:path extrusionOk="0" h="2541" w="2251">
                  <a:moveTo>
                    <a:pt x="1178" y="0"/>
                  </a:moveTo>
                  <a:cubicBezTo>
                    <a:pt x="698" y="0"/>
                    <a:pt x="142" y="675"/>
                    <a:pt x="1" y="1311"/>
                  </a:cubicBezTo>
                  <a:lnTo>
                    <a:pt x="830" y="2540"/>
                  </a:lnTo>
                  <a:cubicBezTo>
                    <a:pt x="1293" y="2062"/>
                    <a:pt x="1836" y="1647"/>
                    <a:pt x="2155" y="1088"/>
                  </a:cubicBezTo>
                  <a:cubicBezTo>
                    <a:pt x="2251" y="912"/>
                    <a:pt x="1724" y="194"/>
                    <a:pt x="1357" y="35"/>
                  </a:cubicBezTo>
                  <a:cubicBezTo>
                    <a:pt x="1299" y="11"/>
                    <a:pt x="1239" y="0"/>
                    <a:pt x="117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3" name="Google Shape;9423;p22"/>
            <p:cNvSpPr/>
            <p:nvPr/>
          </p:nvSpPr>
          <p:spPr>
            <a:xfrm>
              <a:off x="5661584" y="48179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166" y="0"/>
                  </a:moveTo>
                  <a:cubicBezTo>
                    <a:pt x="694" y="0"/>
                    <a:pt x="128" y="675"/>
                    <a:pt x="0" y="1312"/>
                  </a:cubicBezTo>
                  <a:cubicBezTo>
                    <a:pt x="272" y="1726"/>
                    <a:pt x="543" y="2125"/>
                    <a:pt x="814" y="2540"/>
                  </a:cubicBezTo>
                  <a:cubicBezTo>
                    <a:pt x="1277" y="2062"/>
                    <a:pt x="1836" y="1647"/>
                    <a:pt x="2139" y="1072"/>
                  </a:cubicBezTo>
                  <a:cubicBezTo>
                    <a:pt x="2235" y="913"/>
                    <a:pt x="1724" y="194"/>
                    <a:pt x="1341" y="35"/>
                  </a:cubicBezTo>
                  <a:cubicBezTo>
                    <a:pt x="1285" y="11"/>
                    <a:pt x="1226" y="0"/>
                    <a:pt x="1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4" name="Google Shape;9424;p22"/>
            <p:cNvSpPr/>
            <p:nvPr/>
          </p:nvSpPr>
          <p:spPr>
            <a:xfrm>
              <a:off x="5042153" y="29938"/>
              <a:ext cx="142483" cy="93480"/>
            </a:xfrm>
            <a:custGeom>
              <a:rect b="b" l="l" r="r" t="t"/>
              <a:pathLst>
                <a:path extrusionOk="0" h="1809" w="2746">
                  <a:moveTo>
                    <a:pt x="1563" y="0"/>
                  </a:moveTo>
                  <a:cubicBezTo>
                    <a:pt x="1365" y="0"/>
                    <a:pt x="1164" y="32"/>
                    <a:pt x="990" y="85"/>
                  </a:cubicBezTo>
                  <a:cubicBezTo>
                    <a:pt x="687" y="164"/>
                    <a:pt x="288" y="452"/>
                    <a:pt x="208" y="723"/>
                  </a:cubicBezTo>
                  <a:cubicBezTo>
                    <a:pt x="1" y="1441"/>
                    <a:pt x="368" y="1680"/>
                    <a:pt x="1597" y="1808"/>
                  </a:cubicBezTo>
                  <a:cubicBezTo>
                    <a:pt x="1964" y="1585"/>
                    <a:pt x="2443" y="1425"/>
                    <a:pt x="2650" y="1090"/>
                  </a:cubicBezTo>
                  <a:cubicBezTo>
                    <a:pt x="2746" y="914"/>
                    <a:pt x="2443" y="292"/>
                    <a:pt x="2171" y="132"/>
                  </a:cubicBezTo>
                  <a:cubicBezTo>
                    <a:pt x="2003" y="40"/>
                    <a:pt x="1785" y="0"/>
                    <a:pt x="15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5" name="Google Shape;9425;p22"/>
            <p:cNvSpPr/>
            <p:nvPr/>
          </p:nvSpPr>
          <p:spPr>
            <a:xfrm>
              <a:off x="5901719" y="883692"/>
              <a:ext cx="127591" cy="113013"/>
            </a:xfrm>
            <a:custGeom>
              <a:rect b="b" l="l" r="r" t="t"/>
              <a:pathLst>
                <a:path extrusionOk="0" h="2187" w="2459">
                  <a:moveTo>
                    <a:pt x="2331" y="1"/>
                  </a:moveTo>
                  <a:lnTo>
                    <a:pt x="48" y="384"/>
                  </a:lnTo>
                  <a:cubicBezTo>
                    <a:pt x="32" y="527"/>
                    <a:pt x="16" y="671"/>
                    <a:pt x="0" y="814"/>
                  </a:cubicBezTo>
                  <a:lnTo>
                    <a:pt x="2043" y="2187"/>
                  </a:lnTo>
                  <a:lnTo>
                    <a:pt x="2458" y="1995"/>
                  </a:lnTo>
                  <a:cubicBezTo>
                    <a:pt x="2410" y="1341"/>
                    <a:pt x="2378" y="671"/>
                    <a:pt x="23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6" name="Google Shape;9426;p22"/>
            <p:cNvSpPr/>
            <p:nvPr/>
          </p:nvSpPr>
          <p:spPr>
            <a:xfrm>
              <a:off x="5438002" y="1263028"/>
              <a:ext cx="149073" cy="64387"/>
            </a:xfrm>
            <a:custGeom>
              <a:rect b="b" l="l" r="r" t="t"/>
              <a:pathLst>
                <a:path extrusionOk="0" h="1246" w="2873">
                  <a:moveTo>
                    <a:pt x="531" y="0"/>
                  </a:moveTo>
                  <a:cubicBezTo>
                    <a:pt x="351" y="0"/>
                    <a:pt x="1" y="338"/>
                    <a:pt x="16" y="432"/>
                  </a:cubicBezTo>
                  <a:cubicBezTo>
                    <a:pt x="96" y="703"/>
                    <a:pt x="272" y="942"/>
                    <a:pt x="511" y="1086"/>
                  </a:cubicBezTo>
                  <a:cubicBezTo>
                    <a:pt x="750" y="1230"/>
                    <a:pt x="1086" y="1198"/>
                    <a:pt x="1469" y="1246"/>
                  </a:cubicBezTo>
                  <a:cubicBezTo>
                    <a:pt x="1899" y="1198"/>
                    <a:pt x="2330" y="1102"/>
                    <a:pt x="2761" y="974"/>
                  </a:cubicBezTo>
                  <a:cubicBezTo>
                    <a:pt x="2873" y="926"/>
                    <a:pt x="2873" y="304"/>
                    <a:pt x="2857" y="304"/>
                  </a:cubicBezTo>
                  <a:cubicBezTo>
                    <a:pt x="2091" y="160"/>
                    <a:pt x="1325" y="49"/>
                    <a:pt x="543" y="1"/>
                  </a:cubicBezTo>
                  <a:cubicBezTo>
                    <a:pt x="539" y="0"/>
                    <a:pt x="535" y="0"/>
                    <a:pt x="5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7" name="Google Shape;9427;p22"/>
            <p:cNvSpPr/>
            <p:nvPr/>
          </p:nvSpPr>
          <p:spPr>
            <a:xfrm>
              <a:off x="6706077" y="1475563"/>
              <a:ext cx="118874" cy="100818"/>
            </a:xfrm>
            <a:custGeom>
              <a:rect b="b" l="l" r="r" t="t"/>
              <a:pathLst>
                <a:path extrusionOk="0" h="1951" w="2291">
                  <a:moveTo>
                    <a:pt x="1554" y="0"/>
                  </a:moveTo>
                  <a:cubicBezTo>
                    <a:pt x="1519" y="0"/>
                    <a:pt x="1483" y="7"/>
                    <a:pt x="1447" y="21"/>
                  </a:cubicBezTo>
                  <a:cubicBezTo>
                    <a:pt x="952" y="197"/>
                    <a:pt x="378" y="628"/>
                    <a:pt x="202" y="1075"/>
                  </a:cubicBezTo>
                  <a:cubicBezTo>
                    <a:pt x="1" y="1564"/>
                    <a:pt x="813" y="1950"/>
                    <a:pt x="1901" y="1950"/>
                  </a:cubicBezTo>
                  <a:cubicBezTo>
                    <a:pt x="2018" y="1950"/>
                    <a:pt x="2138" y="1946"/>
                    <a:pt x="2261" y="1936"/>
                  </a:cubicBezTo>
                  <a:cubicBezTo>
                    <a:pt x="2290" y="894"/>
                    <a:pt x="1955" y="0"/>
                    <a:pt x="15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8" name="Google Shape;9428;p22"/>
            <p:cNvSpPr/>
            <p:nvPr/>
          </p:nvSpPr>
          <p:spPr>
            <a:xfrm>
              <a:off x="4060081" y="487871"/>
              <a:ext cx="141653" cy="94927"/>
            </a:xfrm>
            <a:custGeom>
              <a:rect b="b" l="l" r="r" t="t"/>
              <a:pathLst>
                <a:path extrusionOk="0" h="1837" w="2730">
                  <a:moveTo>
                    <a:pt x="431" y="0"/>
                  </a:moveTo>
                  <a:cubicBezTo>
                    <a:pt x="255" y="271"/>
                    <a:pt x="0" y="511"/>
                    <a:pt x="0" y="734"/>
                  </a:cubicBezTo>
                  <a:cubicBezTo>
                    <a:pt x="0" y="990"/>
                    <a:pt x="192" y="1389"/>
                    <a:pt x="399" y="1468"/>
                  </a:cubicBezTo>
                  <a:cubicBezTo>
                    <a:pt x="926" y="1660"/>
                    <a:pt x="1484" y="1788"/>
                    <a:pt x="2043" y="1835"/>
                  </a:cubicBezTo>
                  <a:cubicBezTo>
                    <a:pt x="2059" y="1836"/>
                    <a:pt x="2075" y="1837"/>
                    <a:pt x="2091" y="1837"/>
                  </a:cubicBezTo>
                  <a:cubicBezTo>
                    <a:pt x="2326" y="1837"/>
                    <a:pt x="2532" y="1727"/>
                    <a:pt x="2681" y="1532"/>
                  </a:cubicBezTo>
                  <a:cubicBezTo>
                    <a:pt x="2729" y="1293"/>
                    <a:pt x="2649" y="1053"/>
                    <a:pt x="2458" y="894"/>
                  </a:cubicBezTo>
                  <a:cubicBezTo>
                    <a:pt x="1851" y="575"/>
                    <a:pt x="1197" y="319"/>
                    <a:pt x="4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9" name="Google Shape;9429;p22"/>
            <p:cNvSpPr/>
            <p:nvPr/>
          </p:nvSpPr>
          <p:spPr>
            <a:xfrm>
              <a:off x="5591173" y="1496439"/>
              <a:ext cx="109379" cy="185617"/>
            </a:xfrm>
            <a:custGeom>
              <a:rect b="b" l="l" r="r" t="t"/>
              <a:pathLst>
                <a:path extrusionOk="0" h="3592" w="2108">
                  <a:moveTo>
                    <a:pt x="1645" y="0"/>
                  </a:moveTo>
                  <a:cubicBezTo>
                    <a:pt x="495" y="894"/>
                    <a:pt x="224" y="2155"/>
                    <a:pt x="1" y="3591"/>
                  </a:cubicBezTo>
                  <a:cubicBezTo>
                    <a:pt x="1230" y="3112"/>
                    <a:pt x="2107" y="1038"/>
                    <a:pt x="164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0" name="Google Shape;9430;p22"/>
            <p:cNvSpPr/>
            <p:nvPr/>
          </p:nvSpPr>
          <p:spPr>
            <a:xfrm>
              <a:off x="4502265" y="550551"/>
              <a:ext cx="109223" cy="112290"/>
            </a:xfrm>
            <a:custGeom>
              <a:rect b="b" l="l" r="r" t="t"/>
              <a:pathLst>
                <a:path extrusionOk="0" h="2173" w="2105">
                  <a:moveTo>
                    <a:pt x="1102" y="0"/>
                  </a:moveTo>
                  <a:lnTo>
                    <a:pt x="671" y="48"/>
                  </a:lnTo>
                  <a:cubicBezTo>
                    <a:pt x="463" y="447"/>
                    <a:pt x="0" y="942"/>
                    <a:pt x="112" y="1197"/>
                  </a:cubicBezTo>
                  <a:cubicBezTo>
                    <a:pt x="288" y="1612"/>
                    <a:pt x="798" y="1995"/>
                    <a:pt x="1245" y="2170"/>
                  </a:cubicBezTo>
                  <a:cubicBezTo>
                    <a:pt x="1250" y="2172"/>
                    <a:pt x="1256" y="2173"/>
                    <a:pt x="1263" y="2173"/>
                  </a:cubicBezTo>
                  <a:cubicBezTo>
                    <a:pt x="1450" y="2173"/>
                    <a:pt x="2105" y="1509"/>
                    <a:pt x="2043" y="1309"/>
                  </a:cubicBezTo>
                  <a:cubicBezTo>
                    <a:pt x="1900" y="830"/>
                    <a:pt x="1437" y="431"/>
                    <a:pt x="1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1" name="Google Shape;9431;p22"/>
            <p:cNvSpPr/>
            <p:nvPr/>
          </p:nvSpPr>
          <p:spPr>
            <a:xfrm>
              <a:off x="4035227" y="1763644"/>
              <a:ext cx="162356" cy="104745"/>
            </a:xfrm>
            <a:custGeom>
              <a:rect b="b" l="l" r="r" t="t"/>
              <a:pathLst>
                <a:path extrusionOk="0" h="2027" w="3129">
                  <a:moveTo>
                    <a:pt x="750" y="0"/>
                  </a:moveTo>
                  <a:cubicBezTo>
                    <a:pt x="511" y="0"/>
                    <a:pt x="256" y="319"/>
                    <a:pt x="0" y="479"/>
                  </a:cubicBezTo>
                  <a:cubicBezTo>
                    <a:pt x="208" y="702"/>
                    <a:pt x="367" y="989"/>
                    <a:pt x="607" y="1117"/>
                  </a:cubicBezTo>
                  <a:cubicBezTo>
                    <a:pt x="1086" y="1357"/>
                    <a:pt x="1564" y="1564"/>
                    <a:pt x="2059" y="1740"/>
                  </a:cubicBezTo>
                  <a:cubicBezTo>
                    <a:pt x="2314" y="1835"/>
                    <a:pt x="2586" y="1883"/>
                    <a:pt x="3128" y="2027"/>
                  </a:cubicBezTo>
                  <a:cubicBezTo>
                    <a:pt x="2538" y="750"/>
                    <a:pt x="1884" y="32"/>
                    <a:pt x="7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2" name="Google Shape;9432;p22"/>
            <p:cNvSpPr/>
            <p:nvPr/>
          </p:nvSpPr>
          <p:spPr>
            <a:xfrm>
              <a:off x="5473648" y="1333150"/>
              <a:ext cx="116747" cy="98286"/>
            </a:xfrm>
            <a:custGeom>
              <a:rect b="b" l="l" r="r" t="t"/>
              <a:pathLst>
                <a:path extrusionOk="0" h="1902" w="2250">
                  <a:moveTo>
                    <a:pt x="1340" y="0"/>
                  </a:moveTo>
                  <a:cubicBezTo>
                    <a:pt x="207" y="80"/>
                    <a:pt x="207" y="894"/>
                    <a:pt x="31" y="1485"/>
                  </a:cubicBezTo>
                  <a:cubicBezTo>
                    <a:pt x="1" y="1561"/>
                    <a:pt x="381" y="1901"/>
                    <a:pt x="469" y="1901"/>
                  </a:cubicBezTo>
                  <a:cubicBezTo>
                    <a:pt x="472" y="1901"/>
                    <a:pt x="476" y="1901"/>
                    <a:pt x="478" y="1899"/>
                  </a:cubicBezTo>
                  <a:cubicBezTo>
                    <a:pt x="1085" y="1596"/>
                    <a:pt x="2122" y="1899"/>
                    <a:pt x="2218" y="910"/>
                  </a:cubicBezTo>
                  <a:cubicBezTo>
                    <a:pt x="2250" y="639"/>
                    <a:pt x="1643" y="304"/>
                    <a:pt x="13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3" name="Google Shape;9433;p22"/>
            <p:cNvSpPr/>
            <p:nvPr/>
          </p:nvSpPr>
          <p:spPr>
            <a:xfrm>
              <a:off x="4235616" y="1883940"/>
              <a:ext cx="115138" cy="94152"/>
            </a:xfrm>
            <a:custGeom>
              <a:rect b="b" l="l" r="r" t="t"/>
              <a:pathLst>
                <a:path extrusionOk="0" h="1822" w="2219">
                  <a:moveTo>
                    <a:pt x="1219" y="0"/>
                  </a:moveTo>
                  <a:cubicBezTo>
                    <a:pt x="693" y="0"/>
                    <a:pt x="536" y="690"/>
                    <a:pt x="192" y="1007"/>
                  </a:cubicBezTo>
                  <a:cubicBezTo>
                    <a:pt x="64" y="1167"/>
                    <a:pt x="1" y="1391"/>
                    <a:pt x="48" y="1598"/>
                  </a:cubicBezTo>
                  <a:cubicBezTo>
                    <a:pt x="80" y="1726"/>
                    <a:pt x="368" y="1774"/>
                    <a:pt x="479" y="1821"/>
                  </a:cubicBezTo>
                  <a:cubicBezTo>
                    <a:pt x="878" y="1742"/>
                    <a:pt x="1277" y="1726"/>
                    <a:pt x="1533" y="1598"/>
                  </a:cubicBezTo>
                  <a:cubicBezTo>
                    <a:pt x="1788" y="1470"/>
                    <a:pt x="2219" y="1167"/>
                    <a:pt x="2187" y="1007"/>
                  </a:cubicBezTo>
                  <a:cubicBezTo>
                    <a:pt x="2123" y="672"/>
                    <a:pt x="1900" y="225"/>
                    <a:pt x="1596" y="98"/>
                  </a:cubicBezTo>
                  <a:cubicBezTo>
                    <a:pt x="1452" y="29"/>
                    <a:pt x="1327" y="0"/>
                    <a:pt x="12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4" name="Google Shape;9434;p22"/>
            <p:cNvSpPr/>
            <p:nvPr/>
          </p:nvSpPr>
          <p:spPr>
            <a:xfrm>
              <a:off x="2048668" y="316365"/>
              <a:ext cx="154884" cy="76686"/>
            </a:xfrm>
            <a:custGeom>
              <a:rect b="b" l="l" r="r" t="t"/>
              <a:pathLst>
                <a:path extrusionOk="0" h="1484" w="2985">
                  <a:moveTo>
                    <a:pt x="1645" y="1"/>
                  </a:moveTo>
                  <a:cubicBezTo>
                    <a:pt x="1100" y="1"/>
                    <a:pt x="642" y="316"/>
                    <a:pt x="0" y="1005"/>
                  </a:cubicBezTo>
                  <a:cubicBezTo>
                    <a:pt x="275" y="1325"/>
                    <a:pt x="617" y="1483"/>
                    <a:pt x="1004" y="1483"/>
                  </a:cubicBezTo>
                  <a:cubicBezTo>
                    <a:pt x="1584" y="1483"/>
                    <a:pt x="2267" y="1129"/>
                    <a:pt x="2985" y="431"/>
                  </a:cubicBezTo>
                  <a:cubicBezTo>
                    <a:pt x="2437" y="150"/>
                    <a:pt x="2020" y="1"/>
                    <a:pt x="1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5" name="Google Shape;9435;p22"/>
            <p:cNvSpPr/>
            <p:nvPr/>
          </p:nvSpPr>
          <p:spPr>
            <a:xfrm>
              <a:off x="2054428" y="789697"/>
              <a:ext cx="68803" cy="175695"/>
            </a:xfrm>
            <a:custGeom>
              <a:rect b="b" l="l" r="r" t="t"/>
              <a:pathLst>
                <a:path extrusionOk="0" h="3400" w="1326">
                  <a:moveTo>
                    <a:pt x="671" y="0"/>
                  </a:moveTo>
                  <a:lnTo>
                    <a:pt x="304" y="96"/>
                  </a:lnTo>
                  <a:cubicBezTo>
                    <a:pt x="192" y="1149"/>
                    <a:pt x="97" y="2187"/>
                    <a:pt x="1" y="3224"/>
                  </a:cubicBezTo>
                  <a:lnTo>
                    <a:pt x="320" y="3400"/>
                  </a:lnTo>
                  <a:cubicBezTo>
                    <a:pt x="655" y="2905"/>
                    <a:pt x="1230" y="2410"/>
                    <a:pt x="1278" y="1883"/>
                  </a:cubicBezTo>
                  <a:cubicBezTo>
                    <a:pt x="1326" y="1277"/>
                    <a:pt x="895" y="623"/>
                    <a:pt x="6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6" name="Google Shape;9436;p22"/>
            <p:cNvSpPr/>
            <p:nvPr/>
          </p:nvSpPr>
          <p:spPr>
            <a:xfrm>
              <a:off x="6286775" y="754145"/>
              <a:ext cx="103567" cy="109809"/>
            </a:xfrm>
            <a:custGeom>
              <a:rect b="b" l="l" r="r" t="t"/>
              <a:pathLst>
                <a:path extrusionOk="0" h="2125" w="1996">
                  <a:moveTo>
                    <a:pt x="1069" y="1"/>
                  </a:moveTo>
                  <a:cubicBezTo>
                    <a:pt x="1064" y="1"/>
                    <a:pt x="1059" y="1"/>
                    <a:pt x="1054" y="2"/>
                  </a:cubicBezTo>
                  <a:cubicBezTo>
                    <a:pt x="352" y="130"/>
                    <a:pt x="1" y="688"/>
                    <a:pt x="80" y="1406"/>
                  </a:cubicBezTo>
                  <a:cubicBezTo>
                    <a:pt x="96" y="1662"/>
                    <a:pt x="368" y="1885"/>
                    <a:pt x="543" y="2125"/>
                  </a:cubicBezTo>
                  <a:lnTo>
                    <a:pt x="1995" y="1087"/>
                  </a:lnTo>
                  <a:cubicBezTo>
                    <a:pt x="1560" y="574"/>
                    <a:pt x="1261" y="1"/>
                    <a:pt x="10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7" name="Google Shape;9437;p22"/>
            <p:cNvSpPr/>
            <p:nvPr/>
          </p:nvSpPr>
          <p:spPr>
            <a:xfrm>
              <a:off x="7586034" y="843438"/>
              <a:ext cx="76223" cy="131875"/>
            </a:xfrm>
            <a:custGeom>
              <a:rect b="b" l="l" r="r" t="t"/>
              <a:pathLst>
                <a:path extrusionOk="0" h="2552" w="1469">
                  <a:moveTo>
                    <a:pt x="848" y="0"/>
                  </a:moveTo>
                  <a:cubicBezTo>
                    <a:pt x="654" y="0"/>
                    <a:pt x="236" y="257"/>
                    <a:pt x="208" y="412"/>
                  </a:cubicBezTo>
                  <a:cubicBezTo>
                    <a:pt x="112" y="1179"/>
                    <a:pt x="1" y="2024"/>
                    <a:pt x="1038" y="2551"/>
                  </a:cubicBezTo>
                  <a:cubicBezTo>
                    <a:pt x="1197" y="1913"/>
                    <a:pt x="1421" y="1354"/>
                    <a:pt x="1453" y="764"/>
                  </a:cubicBezTo>
                  <a:cubicBezTo>
                    <a:pt x="1469" y="508"/>
                    <a:pt x="1166" y="141"/>
                    <a:pt x="910" y="14"/>
                  </a:cubicBezTo>
                  <a:cubicBezTo>
                    <a:pt x="894" y="5"/>
                    <a:pt x="873" y="0"/>
                    <a:pt x="8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8" name="Google Shape;9438;p22"/>
            <p:cNvSpPr/>
            <p:nvPr/>
          </p:nvSpPr>
          <p:spPr>
            <a:xfrm>
              <a:off x="6459041" y="1162420"/>
              <a:ext cx="106006" cy="199621"/>
            </a:xfrm>
            <a:custGeom>
              <a:rect b="b" l="l" r="r" t="t"/>
              <a:pathLst>
                <a:path extrusionOk="0" h="3863" w="2043">
                  <a:moveTo>
                    <a:pt x="1644" y="1"/>
                  </a:moveTo>
                  <a:lnTo>
                    <a:pt x="1644" y="1"/>
                  </a:lnTo>
                  <a:cubicBezTo>
                    <a:pt x="1516" y="49"/>
                    <a:pt x="1404" y="128"/>
                    <a:pt x="1309" y="224"/>
                  </a:cubicBezTo>
                  <a:cubicBezTo>
                    <a:pt x="942" y="671"/>
                    <a:pt x="0" y="1006"/>
                    <a:pt x="1021" y="1740"/>
                  </a:cubicBezTo>
                  <a:cubicBezTo>
                    <a:pt x="1101" y="1804"/>
                    <a:pt x="1053" y="2123"/>
                    <a:pt x="974" y="2283"/>
                  </a:cubicBezTo>
                  <a:cubicBezTo>
                    <a:pt x="718" y="2826"/>
                    <a:pt x="431" y="3336"/>
                    <a:pt x="144" y="3863"/>
                  </a:cubicBezTo>
                  <a:cubicBezTo>
                    <a:pt x="1468" y="3161"/>
                    <a:pt x="2043" y="1756"/>
                    <a:pt x="16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9" name="Google Shape;9439;p22"/>
            <p:cNvSpPr/>
            <p:nvPr/>
          </p:nvSpPr>
          <p:spPr>
            <a:xfrm>
              <a:off x="4564374" y="926581"/>
              <a:ext cx="83695" cy="134458"/>
            </a:xfrm>
            <a:custGeom>
              <a:rect b="b" l="l" r="r" t="t"/>
              <a:pathLst>
                <a:path extrusionOk="0" h="2602" w="1613">
                  <a:moveTo>
                    <a:pt x="1612" y="0"/>
                  </a:moveTo>
                  <a:lnTo>
                    <a:pt x="1341" y="64"/>
                  </a:lnTo>
                  <a:cubicBezTo>
                    <a:pt x="894" y="591"/>
                    <a:pt x="495" y="1149"/>
                    <a:pt x="112" y="1740"/>
                  </a:cubicBezTo>
                  <a:cubicBezTo>
                    <a:pt x="0" y="1931"/>
                    <a:pt x="208" y="2315"/>
                    <a:pt x="272" y="2602"/>
                  </a:cubicBezTo>
                  <a:cubicBezTo>
                    <a:pt x="607" y="2506"/>
                    <a:pt x="1165" y="2490"/>
                    <a:pt x="1213" y="2330"/>
                  </a:cubicBezTo>
                  <a:cubicBezTo>
                    <a:pt x="1389" y="1564"/>
                    <a:pt x="1516" y="782"/>
                    <a:pt x="16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0" name="Google Shape;9440;p22"/>
            <p:cNvSpPr/>
            <p:nvPr/>
          </p:nvSpPr>
          <p:spPr>
            <a:xfrm>
              <a:off x="4768914" y="830106"/>
              <a:ext cx="68751" cy="122935"/>
            </a:xfrm>
            <a:custGeom>
              <a:rect b="b" l="l" r="r" t="t"/>
              <a:pathLst>
                <a:path extrusionOk="0" h="2379" w="1325">
                  <a:moveTo>
                    <a:pt x="32" y="0"/>
                  </a:moveTo>
                  <a:cubicBezTo>
                    <a:pt x="32" y="702"/>
                    <a:pt x="0" y="1277"/>
                    <a:pt x="48" y="1836"/>
                  </a:cubicBezTo>
                  <a:cubicBezTo>
                    <a:pt x="79" y="2038"/>
                    <a:pt x="339" y="2379"/>
                    <a:pt x="441" y="2379"/>
                  </a:cubicBezTo>
                  <a:cubicBezTo>
                    <a:pt x="443" y="2379"/>
                    <a:pt x="445" y="2378"/>
                    <a:pt x="447" y="2378"/>
                  </a:cubicBezTo>
                  <a:cubicBezTo>
                    <a:pt x="686" y="2314"/>
                    <a:pt x="1038" y="2139"/>
                    <a:pt x="1101" y="1947"/>
                  </a:cubicBezTo>
                  <a:cubicBezTo>
                    <a:pt x="1325" y="1133"/>
                    <a:pt x="1165" y="447"/>
                    <a:pt x="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1" name="Google Shape;9441;p22"/>
            <p:cNvSpPr/>
            <p:nvPr/>
          </p:nvSpPr>
          <p:spPr>
            <a:xfrm>
              <a:off x="5210268" y="1155030"/>
              <a:ext cx="80374" cy="105572"/>
            </a:xfrm>
            <a:custGeom>
              <a:rect b="b" l="l" r="r" t="t"/>
              <a:pathLst>
                <a:path extrusionOk="0" h="2043" w="1549">
                  <a:moveTo>
                    <a:pt x="751" y="0"/>
                  </a:moveTo>
                  <a:cubicBezTo>
                    <a:pt x="384" y="543"/>
                    <a:pt x="1" y="910"/>
                    <a:pt x="64" y="1069"/>
                  </a:cubicBezTo>
                  <a:cubicBezTo>
                    <a:pt x="224" y="1436"/>
                    <a:pt x="607" y="1724"/>
                    <a:pt x="910" y="2043"/>
                  </a:cubicBezTo>
                  <a:cubicBezTo>
                    <a:pt x="1118" y="1788"/>
                    <a:pt x="1549" y="1516"/>
                    <a:pt x="1501" y="1309"/>
                  </a:cubicBezTo>
                  <a:cubicBezTo>
                    <a:pt x="1437" y="942"/>
                    <a:pt x="1118" y="591"/>
                    <a:pt x="75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2" name="Google Shape;9442;p22"/>
            <p:cNvSpPr/>
            <p:nvPr/>
          </p:nvSpPr>
          <p:spPr>
            <a:xfrm>
              <a:off x="4871599" y="591735"/>
              <a:ext cx="91063" cy="87486"/>
            </a:xfrm>
            <a:custGeom>
              <a:rect b="b" l="l" r="r" t="t"/>
              <a:pathLst>
                <a:path extrusionOk="0" h="1693" w="1755">
                  <a:moveTo>
                    <a:pt x="1263" y="1"/>
                  </a:moveTo>
                  <a:cubicBezTo>
                    <a:pt x="1262" y="1"/>
                    <a:pt x="1261" y="1"/>
                    <a:pt x="1261" y="1"/>
                  </a:cubicBezTo>
                  <a:cubicBezTo>
                    <a:pt x="814" y="272"/>
                    <a:pt x="399" y="576"/>
                    <a:pt x="0" y="895"/>
                  </a:cubicBezTo>
                  <a:lnTo>
                    <a:pt x="910" y="1693"/>
                  </a:lnTo>
                  <a:cubicBezTo>
                    <a:pt x="1181" y="1342"/>
                    <a:pt x="1500" y="1006"/>
                    <a:pt x="1708" y="607"/>
                  </a:cubicBezTo>
                  <a:cubicBezTo>
                    <a:pt x="1755" y="497"/>
                    <a:pt x="1307" y="1"/>
                    <a:pt x="126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3" name="Google Shape;9443;p22"/>
            <p:cNvSpPr/>
            <p:nvPr/>
          </p:nvSpPr>
          <p:spPr>
            <a:xfrm>
              <a:off x="4355684" y="2024234"/>
              <a:ext cx="88676" cy="92705"/>
            </a:xfrm>
            <a:custGeom>
              <a:rect b="b" l="l" r="r" t="t"/>
              <a:pathLst>
                <a:path extrusionOk="0" h="1794" w="1709">
                  <a:moveTo>
                    <a:pt x="767" y="0"/>
                  </a:moveTo>
                  <a:cubicBezTo>
                    <a:pt x="511" y="271"/>
                    <a:pt x="1" y="670"/>
                    <a:pt x="64" y="798"/>
                  </a:cubicBezTo>
                  <a:cubicBezTo>
                    <a:pt x="256" y="1197"/>
                    <a:pt x="639" y="1500"/>
                    <a:pt x="1006" y="1788"/>
                  </a:cubicBezTo>
                  <a:cubicBezTo>
                    <a:pt x="1011" y="1792"/>
                    <a:pt x="1018" y="1793"/>
                    <a:pt x="1026" y="1793"/>
                  </a:cubicBezTo>
                  <a:cubicBezTo>
                    <a:pt x="1118" y="1793"/>
                    <a:pt x="1386" y="1562"/>
                    <a:pt x="1708" y="1357"/>
                  </a:cubicBezTo>
                  <a:lnTo>
                    <a:pt x="76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4" name="Google Shape;9444;p22"/>
            <p:cNvSpPr/>
            <p:nvPr/>
          </p:nvSpPr>
          <p:spPr>
            <a:xfrm>
              <a:off x="7005570" y="634779"/>
              <a:ext cx="122610" cy="81543"/>
            </a:xfrm>
            <a:custGeom>
              <a:rect b="b" l="l" r="r" t="t"/>
              <a:pathLst>
                <a:path extrusionOk="0" h="1578" w="2363">
                  <a:moveTo>
                    <a:pt x="726" y="0"/>
                  </a:moveTo>
                  <a:cubicBezTo>
                    <a:pt x="521" y="0"/>
                    <a:pt x="295" y="84"/>
                    <a:pt x="0" y="221"/>
                  </a:cubicBezTo>
                  <a:cubicBezTo>
                    <a:pt x="495" y="1131"/>
                    <a:pt x="1213" y="1562"/>
                    <a:pt x="2362" y="1578"/>
                  </a:cubicBezTo>
                  <a:cubicBezTo>
                    <a:pt x="1545" y="419"/>
                    <a:pt x="1187" y="0"/>
                    <a:pt x="7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5" name="Google Shape;9445;p22"/>
            <p:cNvSpPr/>
            <p:nvPr/>
          </p:nvSpPr>
          <p:spPr>
            <a:xfrm>
              <a:off x="1594861" y="1107077"/>
              <a:ext cx="120120" cy="52812"/>
            </a:xfrm>
            <a:custGeom>
              <a:rect b="b" l="l" r="r" t="t"/>
              <a:pathLst>
                <a:path extrusionOk="0" h="1022" w="2315">
                  <a:moveTo>
                    <a:pt x="1096" y="1"/>
                  </a:moveTo>
                  <a:cubicBezTo>
                    <a:pt x="737" y="1"/>
                    <a:pt x="378" y="165"/>
                    <a:pt x="1" y="497"/>
                  </a:cubicBezTo>
                  <a:cubicBezTo>
                    <a:pt x="554" y="850"/>
                    <a:pt x="971" y="1021"/>
                    <a:pt x="1344" y="1021"/>
                  </a:cubicBezTo>
                  <a:cubicBezTo>
                    <a:pt x="1681" y="1021"/>
                    <a:pt x="1982" y="881"/>
                    <a:pt x="2315" y="609"/>
                  </a:cubicBezTo>
                  <a:cubicBezTo>
                    <a:pt x="1894" y="205"/>
                    <a:pt x="1495" y="1"/>
                    <a:pt x="1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6" name="Google Shape;9446;p22"/>
            <p:cNvSpPr/>
            <p:nvPr/>
          </p:nvSpPr>
          <p:spPr>
            <a:xfrm>
              <a:off x="2150523" y="1859912"/>
              <a:ext cx="108497" cy="52502"/>
            </a:xfrm>
            <a:custGeom>
              <a:rect b="b" l="l" r="r" t="t"/>
              <a:pathLst>
                <a:path extrusionOk="0" h="1016" w="2091">
                  <a:moveTo>
                    <a:pt x="1428" y="0"/>
                  </a:moveTo>
                  <a:cubicBezTo>
                    <a:pt x="963" y="0"/>
                    <a:pt x="496" y="139"/>
                    <a:pt x="16" y="212"/>
                  </a:cubicBezTo>
                  <a:cubicBezTo>
                    <a:pt x="16" y="323"/>
                    <a:pt x="0" y="435"/>
                    <a:pt x="16" y="547"/>
                  </a:cubicBezTo>
                  <a:cubicBezTo>
                    <a:pt x="463" y="706"/>
                    <a:pt x="894" y="930"/>
                    <a:pt x="1357" y="1010"/>
                  </a:cubicBezTo>
                  <a:cubicBezTo>
                    <a:pt x="1377" y="1014"/>
                    <a:pt x="1397" y="1016"/>
                    <a:pt x="1417" y="1016"/>
                  </a:cubicBezTo>
                  <a:cubicBezTo>
                    <a:pt x="1628" y="1016"/>
                    <a:pt x="1873" y="807"/>
                    <a:pt x="2091" y="690"/>
                  </a:cubicBezTo>
                  <a:cubicBezTo>
                    <a:pt x="1915" y="451"/>
                    <a:pt x="1756" y="20"/>
                    <a:pt x="1564" y="4"/>
                  </a:cubicBezTo>
                  <a:cubicBezTo>
                    <a:pt x="1519" y="1"/>
                    <a:pt x="1473" y="0"/>
                    <a:pt x="14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7" name="Google Shape;9447;p22"/>
            <p:cNvSpPr/>
            <p:nvPr/>
          </p:nvSpPr>
          <p:spPr>
            <a:xfrm>
              <a:off x="7519774" y="157985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591" y="0"/>
                  </a:moveTo>
                  <a:cubicBezTo>
                    <a:pt x="416" y="240"/>
                    <a:pt x="97" y="447"/>
                    <a:pt x="81" y="703"/>
                  </a:cubicBezTo>
                  <a:cubicBezTo>
                    <a:pt x="1" y="1564"/>
                    <a:pt x="703" y="1421"/>
                    <a:pt x="1198" y="1517"/>
                  </a:cubicBezTo>
                  <a:lnTo>
                    <a:pt x="1533" y="1229"/>
                  </a:lnTo>
                  <a:lnTo>
                    <a:pt x="59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8" name="Google Shape;9448;p22"/>
            <p:cNvSpPr/>
            <p:nvPr/>
          </p:nvSpPr>
          <p:spPr>
            <a:xfrm>
              <a:off x="2463508" y="1261375"/>
              <a:ext cx="79544" cy="92447"/>
            </a:xfrm>
            <a:custGeom>
              <a:rect b="b" l="l" r="r" t="t"/>
              <a:pathLst>
                <a:path extrusionOk="0" h="1789" w="1533">
                  <a:moveTo>
                    <a:pt x="1533" y="1"/>
                  </a:moveTo>
                  <a:lnTo>
                    <a:pt x="1533" y="1"/>
                  </a:lnTo>
                  <a:cubicBezTo>
                    <a:pt x="1214" y="288"/>
                    <a:pt x="974" y="528"/>
                    <a:pt x="687" y="751"/>
                  </a:cubicBezTo>
                  <a:cubicBezTo>
                    <a:pt x="480" y="942"/>
                    <a:pt x="240" y="1102"/>
                    <a:pt x="1" y="1278"/>
                  </a:cubicBezTo>
                  <a:cubicBezTo>
                    <a:pt x="224" y="1421"/>
                    <a:pt x="464" y="1549"/>
                    <a:pt x="719" y="1677"/>
                  </a:cubicBezTo>
                  <a:cubicBezTo>
                    <a:pt x="926" y="1740"/>
                    <a:pt x="1134" y="1772"/>
                    <a:pt x="1357" y="1788"/>
                  </a:cubicBezTo>
                  <a:cubicBezTo>
                    <a:pt x="1421" y="1166"/>
                    <a:pt x="1469" y="623"/>
                    <a:pt x="15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9" name="Google Shape;9449;p22"/>
            <p:cNvSpPr/>
            <p:nvPr/>
          </p:nvSpPr>
          <p:spPr>
            <a:xfrm>
              <a:off x="3624487" y="1055248"/>
              <a:ext cx="72124" cy="80045"/>
            </a:xfrm>
            <a:custGeom>
              <a:rect b="b" l="l" r="r" t="t"/>
              <a:pathLst>
                <a:path extrusionOk="0" h="1549" w="1390">
                  <a:moveTo>
                    <a:pt x="767" y="0"/>
                  </a:moveTo>
                  <a:cubicBezTo>
                    <a:pt x="431" y="335"/>
                    <a:pt x="1" y="622"/>
                    <a:pt x="48" y="734"/>
                  </a:cubicBezTo>
                  <a:cubicBezTo>
                    <a:pt x="176" y="1037"/>
                    <a:pt x="479" y="1293"/>
                    <a:pt x="719" y="1548"/>
                  </a:cubicBezTo>
                  <a:cubicBezTo>
                    <a:pt x="942" y="1309"/>
                    <a:pt x="1261" y="1085"/>
                    <a:pt x="1341" y="798"/>
                  </a:cubicBezTo>
                  <a:cubicBezTo>
                    <a:pt x="1389" y="622"/>
                    <a:pt x="1038" y="351"/>
                    <a:pt x="7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0" name="Google Shape;9450;p22"/>
            <p:cNvSpPr/>
            <p:nvPr/>
          </p:nvSpPr>
          <p:spPr>
            <a:xfrm>
              <a:off x="2894951" y="764945"/>
              <a:ext cx="72072" cy="80045"/>
            </a:xfrm>
            <a:custGeom>
              <a:rect b="b" l="l" r="r" t="t"/>
              <a:pathLst>
                <a:path extrusionOk="0" h="1549" w="1389">
                  <a:moveTo>
                    <a:pt x="767" y="0"/>
                  </a:moveTo>
                  <a:cubicBezTo>
                    <a:pt x="431" y="336"/>
                    <a:pt x="1" y="623"/>
                    <a:pt x="48" y="719"/>
                  </a:cubicBezTo>
                  <a:cubicBezTo>
                    <a:pt x="176" y="1038"/>
                    <a:pt x="479" y="1277"/>
                    <a:pt x="719" y="1548"/>
                  </a:cubicBezTo>
                  <a:cubicBezTo>
                    <a:pt x="942" y="1293"/>
                    <a:pt x="1261" y="1070"/>
                    <a:pt x="1341" y="782"/>
                  </a:cubicBezTo>
                  <a:cubicBezTo>
                    <a:pt x="1389" y="623"/>
                    <a:pt x="1038" y="352"/>
                    <a:pt x="7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1" name="Google Shape;9451;p22"/>
            <p:cNvSpPr/>
            <p:nvPr/>
          </p:nvSpPr>
          <p:spPr>
            <a:xfrm>
              <a:off x="6173349" y="196741"/>
              <a:ext cx="49708" cy="112186"/>
            </a:xfrm>
            <a:custGeom>
              <a:rect b="b" l="l" r="r" t="t"/>
              <a:pathLst>
                <a:path extrusionOk="0" h="2171" w="958">
                  <a:moveTo>
                    <a:pt x="128" y="1"/>
                  </a:moveTo>
                  <a:lnTo>
                    <a:pt x="128" y="1"/>
                  </a:lnTo>
                  <a:cubicBezTo>
                    <a:pt x="96" y="799"/>
                    <a:pt x="48" y="1405"/>
                    <a:pt x="0" y="2171"/>
                  </a:cubicBezTo>
                  <a:cubicBezTo>
                    <a:pt x="942" y="1501"/>
                    <a:pt x="958" y="846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2" name="Google Shape;9452;p22"/>
            <p:cNvSpPr/>
            <p:nvPr/>
          </p:nvSpPr>
          <p:spPr>
            <a:xfrm>
              <a:off x="4808660" y="1636630"/>
              <a:ext cx="87794" cy="77564"/>
            </a:xfrm>
            <a:custGeom>
              <a:rect b="b" l="l" r="r" t="t"/>
              <a:pathLst>
                <a:path extrusionOk="0" h="1501" w="1692">
                  <a:moveTo>
                    <a:pt x="782" y="0"/>
                  </a:moveTo>
                  <a:lnTo>
                    <a:pt x="0" y="1245"/>
                  </a:lnTo>
                  <a:lnTo>
                    <a:pt x="1692" y="1500"/>
                  </a:lnTo>
                  <a:lnTo>
                    <a:pt x="78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3" name="Google Shape;9453;p22"/>
            <p:cNvSpPr/>
            <p:nvPr/>
          </p:nvSpPr>
          <p:spPr>
            <a:xfrm>
              <a:off x="2965466" y="2134713"/>
              <a:ext cx="55416" cy="60408"/>
            </a:xfrm>
            <a:custGeom>
              <a:rect b="b" l="l" r="r" t="t"/>
              <a:pathLst>
                <a:path extrusionOk="0" h="1169" w="1068">
                  <a:moveTo>
                    <a:pt x="62" y="1"/>
                  </a:moveTo>
                  <a:lnTo>
                    <a:pt x="46" y="17"/>
                  </a:lnTo>
                  <a:cubicBezTo>
                    <a:pt x="50" y="17"/>
                    <a:pt x="55" y="18"/>
                    <a:pt x="59" y="19"/>
                  </a:cubicBezTo>
                  <a:lnTo>
                    <a:pt x="59" y="19"/>
                  </a:lnTo>
                  <a:cubicBezTo>
                    <a:pt x="60" y="13"/>
                    <a:pt x="61" y="7"/>
                    <a:pt x="62" y="1"/>
                  </a:cubicBezTo>
                  <a:close/>
                  <a:moveTo>
                    <a:pt x="59" y="19"/>
                  </a:moveTo>
                  <a:lnTo>
                    <a:pt x="59" y="19"/>
                  </a:lnTo>
                  <a:cubicBezTo>
                    <a:pt x="1" y="428"/>
                    <a:pt x="97" y="835"/>
                    <a:pt x="349" y="1166"/>
                  </a:cubicBezTo>
                  <a:cubicBezTo>
                    <a:pt x="371" y="1168"/>
                    <a:pt x="392" y="1169"/>
                    <a:pt x="414" y="1169"/>
                  </a:cubicBezTo>
                  <a:cubicBezTo>
                    <a:pt x="567" y="1169"/>
                    <a:pt x="716" y="1118"/>
                    <a:pt x="828" y="1006"/>
                  </a:cubicBezTo>
                  <a:cubicBezTo>
                    <a:pt x="940" y="767"/>
                    <a:pt x="1067" y="272"/>
                    <a:pt x="972" y="208"/>
                  </a:cubicBezTo>
                  <a:cubicBezTo>
                    <a:pt x="735" y="51"/>
                    <a:pt x="375" y="64"/>
                    <a:pt x="59" y="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4" name="Google Shape;9454;p22"/>
            <p:cNvSpPr/>
            <p:nvPr/>
          </p:nvSpPr>
          <p:spPr>
            <a:xfrm>
              <a:off x="2910673" y="1251505"/>
              <a:ext cx="64652" cy="84179"/>
            </a:xfrm>
            <a:custGeom>
              <a:rect b="b" l="l" r="r" t="t"/>
              <a:pathLst>
                <a:path extrusionOk="0" h="1629" w="1246">
                  <a:moveTo>
                    <a:pt x="368" y="0"/>
                  </a:moveTo>
                  <a:lnTo>
                    <a:pt x="1" y="112"/>
                  </a:lnTo>
                  <a:cubicBezTo>
                    <a:pt x="160" y="623"/>
                    <a:pt x="320" y="1118"/>
                    <a:pt x="480" y="1628"/>
                  </a:cubicBezTo>
                  <a:cubicBezTo>
                    <a:pt x="1246" y="862"/>
                    <a:pt x="799" y="431"/>
                    <a:pt x="3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5" name="Google Shape;9455;p22"/>
            <p:cNvSpPr/>
            <p:nvPr/>
          </p:nvSpPr>
          <p:spPr>
            <a:xfrm>
              <a:off x="2942168" y="1466933"/>
              <a:ext cx="80374" cy="46042"/>
            </a:xfrm>
            <a:custGeom>
              <a:rect b="b" l="l" r="r" t="t"/>
              <a:pathLst>
                <a:path extrusionOk="0" h="891" w="1549">
                  <a:moveTo>
                    <a:pt x="692" y="0"/>
                  </a:moveTo>
                  <a:cubicBezTo>
                    <a:pt x="508" y="0"/>
                    <a:pt x="310" y="40"/>
                    <a:pt x="112" y="77"/>
                  </a:cubicBezTo>
                  <a:lnTo>
                    <a:pt x="0" y="444"/>
                  </a:lnTo>
                  <a:lnTo>
                    <a:pt x="1548" y="890"/>
                  </a:lnTo>
                  <a:cubicBezTo>
                    <a:pt x="1398" y="170"/>
                    <a:pt x="1073" y="0"/>
                    <a:pt x="69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6" name="Google Shape;9456;p22"/>
            <p:cNvSpPr/>
            <p:nvPr/>
          </p:nvSpPr>
          <p:spPr>
            <a:xfrm>
              <a:off x="3147538" y="251153"/>
              <a:ext cx="122610" cy="24184"/>
            </a:xfrm>
            <a:custGeom>
              <a:rect b="b" l="l" r="r" t="t"/>
              <a:pathLst>
                <a:path extrusionOk="0" h="468" w="2363">
                  <a:moveTo>
                    <a:pt x="0" y="1"/>
                  </a:moveTo>
                  <a:cubicBezTo>
                    <a:pt x="638" y="312"/>
                    <a:pt x="1045" y="468"/>
                    <a:pt x="1385" y="468"/>
                  </a:cubicBezTo>
                  <a:cubicBezTo>
                    <a:pt x="1724" y="468"/>
                    <a:pt x="1995" y="312"/>
                    <a:pt x="23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7" name="Google Shape;9457;p22"/>
            <p:cNvSpPr/>
            <p:nvPr/>
          </p:nvSpPr>
          <p:spPr>
            <a:xfrm>
              <a:off x="5346057" y="1479128"/>
              <a:ext cx="68803" cy="68469"/>
            </a:xfrm>
            <a:custGeom>
              <a:rect b="b" l="l" r="r" t="t"/>
              <a:pathLst>
                <a:path extrusionOk="0" h="1325" w="1326">
                  <a:moveTo>
                    <a:pt x="974" y="0"/>
                  </a:moveTo>
                  <a:cubicBezTo>
                    <a:pt x="655" y="303"/>
                    <a:pt x="320" y="591"/>
                    <a:pt x="33" y="910"/>
                  </a:cubicBezTo>
                  <a:cubicBezTo>
                    <a:pt x="1" y="926"/>
                    <a:pt x="208" y="1181"/>
                    <a:pt x="304" y="1325"/>
                  </a:cubicBezTo>
                  <a:lnTo>
                    <a:pt x="1325" y="415"/>
                  </a:lnTo>
                  <a:lnTo>
                    <a:pt x="97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8" name="Google Shape;9458;p22"/>
            <p:cNvSpPr/>
            <p:nvPr/>
          </p:nvSpPr>
          <p:spPr>
            <a:xfrm>
              <a:off x="1644570" y="1945897"/>
              <a:ext cx="75393" cy="59426"/>
            </a:xfrm>
            <a:custGeom>
              <a:rect b="b" l="l" r="r" t="t"/>
              <a:pathLst>
                <a:path extrusionOk="0" h="1150" w="1453">
                  <a:moveTo>
                    <a:pt x="0" y="0"/>
                  </a:moveTo>
                  <a:lnTo>
                    <a:pt x="766" y="1149"/>
                  </a:lnTo>
                  <a:cubicBezTo>
                    <a:pt x="1452" y="351"/>
                    <a:pt x="1357" y="207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9" name="Google Shape;9459;p22"/>
            <p:cNvSpPr/>
            <p:nvPr/>
          </p:nvSpPr>
          <p:spPr>
            <a:xfrm>
              <a:off x="7667082" y="388554"/>
              <a:ext cx="61435" cy="72965"/>
            </a:xfrm>
            <a:custGeom>
              <a:rect b="b" l="l" r="r" t="t"/>
              <a:pathLst>
                <a:path extrusionOk="0" h="1412" w="1184">
                  <a:moveTo>
                    <a:pt x="642" y="1"/>
                  </a:moveTo>
                  <a:cubicBezTo>
                    <a:pt x="0" y="1"/>
                    <a:pt x="28" y="292"/>
                    <a:pt x="354" y="1411"/>
                  </a:cubicBezTo>
                  <a:lnTo>
                    <a:pt x="1184" y="39"/>
                  </a:lnTo>
                  <a:cubicBezTo>
                    <a:pt x="966" y="15"/>
                    <a:pt x="787" y="1"/>
                    <a:pt x="6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0" name="Google Shape;9460;p22"/>
            <p:cNvSpPr/>
            <p:nvPr/>
          </p:nvSpPr>
          <p:spPr>
            <a:xfrm>
              <a:off x="4134592" y="1090697"/>
              <a:ext cx="81204" cy="50331"/>
            </a:xfrm>
            <a:custGeom>
              <a:rect b="b" l="l" r="r" t="t"/>
              <a:pathLst>
                <a:path extrusionOk="0" h="974" w="1565">
                  <a:moveTo>
                    <a:pt x="511" y="0"/>
                  </a:moveTo>
                  <a:cubicBezTo>
                    <a:pt x="336" y="16"/>
                    <a:pt x="176" y="495"/>
                    <a:pt x="0" y="782"/>
                  </a:cubicBezTo>
                  <a:lnTo>
                    <a:pt x="304" y="974"/>
                  </a:lnTo>
                  <a:lnTo>
                    <a:pt x="1564" y="607"/>
                  </a:lnTo>
                  <a:cubicBezTo>
                    <a:pt x="1086" y="304"/>
                    <a:pt x="782" y="0"/>
                    <a:pt x="5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1" name="Google Shape;9461;p22"/>
            <p:cNvSpPr/>
            <p:nvPr/>
          </p:nvSpPr>
          <p:spPr>
            <a:xfrm>
              <a:off x="2975272" y="-46539"/>
              <a:ext cx="58840" cy="71828"/>
            </a:xfrm>
            <a:custGeom>
              <a:rect b="b" l="l" r="r" t="t"/>
              <a:pathLst>
                <a:path extrusionOk="0" h="1390" w="1134">
                  <a:moveTo>
                    <a:pt x="703" y="1"/>
                  </a:moveTo>
                  <a:lnTo>
                    <a:pt x="1" y="1134"/>
                  </a:lnTo>
                  <a:lnTo>
                    <a:pt x="431" y="1389"/>
                  </a:lnTo>
                  <a:cubicBezTo>
                    <a:pt x="655" y="1006"/>
                    <a:pt x="894" y="639"/>
                    <a:pt x="1134" y="256"/>
                  </a:cubicBezTo>
                  <a:lnTo>
                    <a:pt x="70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2" name="Google Shape;9462;p22"/>
            <p:cNvSpPr/>
            <p:nvPr/>
          </p:nvSpPr>
          <p:spPr>
            <a:xfrm>
              <a:off x="732805" y="470253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8" y="1"/>
                  </a:moveTo>
                  <a:cubicBezTo>
                    <a:pt x="3866" y="1"/>
                    <a:pt x="3654" y="18"/>
                    <a:pt x="3432" y="53"/>
                  </a:cubicBezTo>
                  <a:cubicBezTo>
                    <a:pt x="3420" y="54"/>
                    <a:pt x="3408" y="55"/>
                    <a:pt x="3396" y="55"/>
                  </a:cubicBezTo>
                  <a:cubicBezTo>
                    <a:pt x="3300" y="55"/>
                    <a:pt x="3197" y="13"/>
                    <a:pt x="3099" y="13"/>
                  </a:cubicBezTo>
                  <a:cubicBezTo>
                    <a:pt x="3077" y="13"/>
                    <a:pt x="3055" y="15"/>
                    <a:pt x="3033" y="21"/>
                  </a:cubicBezTo>
                  <a:cubicBezTo>
                    <a:pt x="2187" y="228"/>
                    <a:pt x="863" y="196"/>
                    <a:pt x="607" y="691"/>
                  </a:cubicBezTo>
                  <a:cubicBezTo>
                    <a:pt x="177" y="1585"/>
                    <a:pt x="1" y="2957"/>
                    <a:pt x="368" y="3851"/>
                  </a:cubicBezTo>
                  <a:cubicBezTo>
                    <a:pt x="1038" y="5495"/>
                    <a:pt x="2203" y="6963"/>
                    <a:pt x="3161" y="8495"/>
                  </a:cubicBezTo>
                  <a:lnTo>
                    <a:pt x="3991" y="8479"/>
                  </a:lnTo>
                  <a:cubicBezTo>
                    <a:pt x="4102" y="8319"/>
                    <a:pt x="4230" y="8160"/>
                    <a:pt x="4358" y="8016"/>
                  </a:cubicBezTo>
                  <a:cubicBezTo>
                    <a:pt x="5571" y="6883"/>
                    <a:pt x="6768" y="5750"/>
                    <a:pt x="7981" y="4633"/>
                  </a:cubicBezTo>
                  <a:cubicBezTo>
                    <a:pt x="8555" y="4106"/>
                    <a:pt x="8667" y="3627"/>
                    <a:pt x="7981" y="3069"/>
                  </a:cubicBezTo>
                  <a:cubicBezTo>
                    <a:pt x="7534" y="2686"/>
                    <a:pt x="7039" y="2271"/>
                    <a:pt x="6768" y="1776"/>
                  </a:cubicBezTo>
                  <a:cubicBezTo>
                    <a:pt x="6126" y="602"/>
                    <a:pt x="5263" y="1"/>
                    <a:pt x="40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3" name="Google Shape;9463;p22"/>
            <p:cNvSpPr/>
            <p:nvPr/>
          </p:nvSpPr>
          <p:spPr>
            <a:xfrm>
              <a:off x="830" y="3206375"/>
              <a:ext cx="356934" cy="409628"/>
            </a:xfrm>
            <a:custGeom>
              <a:rect b="b" l="l" r="r" t="t"/>
              <a:pathLst>
                <a:path extrusionOk="0" h="7927" w="6879">
                  <a:moveTo>
                    <a:pt x="700" y="0"/>
                  </a:moveTo>
                  <a:cubicBezTo>
                    <a:pt x="467" y="0"/>
                    <a:pt x="231" y="34"/>
                    <a:pt x="0" y="104"/>
                  </a:cubicBezTo>
                  <a:lnTo>
                    <a:pt x="0" y="5323"/>
                  </a:lnTo>
                  <a:cubicBezTo>
                    <a:pt x="766" y="5993"/>
                    <a:pt x="1548" y="6680"/>
                    <a:pt x="2314" y="7366"/>
                  </a:cubicBezTo>
                  <a:cubicBezTo>
                    <a:pt x="2620" y="7628"/>
                    <a:pt x="2903" y="7927"/>
                    <a:pt x="3270" y="7927"/>
                  </a:cubicBezTo>
                  <a:cubicBezTo>
                    <a:pt x="3441" y="7927"/>
                    <a:pt x="3629" y="7863"/>
                    <a:pt x="3846" y="7701"/>
                  </a:cubicBezTo>
                  <a:cubicBezTo>
                    <a:pt x="4501" y="7222"/>
                    <a:pt x="5203" y="6759"/>
                    <a:pt x="5905" y="6344"/>
                  </a:cubicBezTo>
                  <a:cubicBezTo>
                    <a:pt x="6847" y="5802"/>
                    <a:pt x="6878" y="5515"/>
                    <a:pt x="6112" y="4733"/>
                  </a:cubicBezTo>
                  <a:cubicBezTo>
                    <a:pt x="5538" y="4142"/>
                    <a:pt x="5011" y="3488"/>
                    <a:pt x="4453" y="2881"/>
                  </a:cubicBezTo>
                  <a:cubicBezTo>
                    <a:pt x="3798" y="2163"/>
                    <a:pt x="3160" y="1445"/>
                    <a:pt x="2474" y="775"/>
                  </a:cubicBezTo>
                  <a:cubicBezTo>
                    <a:pt x="2012" y="278"/>
                    <a:pt x="1367" y="0"/>
                    <a:pt x="7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4" name="Google Shape;9464;p22"/>
            <p:cNvSpPr/>
            <p:nvPr/>
          </p:nvSpPr>
          <p:spPr>
            <a:xfrm>
              <a:off x="2960381" y="4816270"/>
              <a:ext cx="333740" cy="325242"/>
            </a:xfrm>
            <a:custGeom>
              <a:rect b="b" l="l" r="r" t="t"/>
              <a:pathLst>
                <a:path extrusionOk="0" h="6294" w="6432">
                  <a:moveTo>
                    <a:pt x="863" y="0"/>
                  </a:moveTo>
                  <a:cubicBezTo>
                    <a:pt x="548" y="0"/>
                    <a:pt x="423" y="222"/>
                    <a:pt x="399" y="644"/>
                  </a:cubicBezTo>
                  <a:cubicBezTo>
                    <a:pt x="272" y="2528"/>
                    <a:pt x="128" y="4411"/>
                    <a:pt x="0" y="6294"/>
                  </a:cubicBezTo>
                  <a:lnTo>
                    <a:pt x="6432" y="6294"/>
                  </a:lnTo>
                  <a:cubicBezTo>
                    <a:pt x="6145" y="5703"/>
                    <a:pt x="5825" y="5129"/>
                    <a:pt x="5474" y="4586"/>
                  </a:cubicBezTo>
                  <a:cubicBezTo>
                    <a:pt x="5027" y="3948"/>
                    <a:pt x="4485" y="3389"/>
                    <a:pt x="3974" y="2799"/>
                  </a:cubicBezTo>
                  <a:cubicBezTo>
                    <a:pt x="3607" y="2384"/>
                    <a:pt x="3017" y="2033"/>
                    <a:pt x="2905" y="1554"/>
                  </a:cubicBezTo>
                  <a:cubicBezTo>
                    <a:pt x="2665" y="596"/>
                    <a:pt x="2011" y="325"/>
                    <a:pt x="1229" y="70"/>
                  </a:cubicBezTo>
                  <a:cubicBezTo>
                    <a:pt x="1085" y="23"/>
                    <a:pt x="964" y="0"/>
                    <a:pt x="8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5" name="Google Shape;9465;p22"/>
            <p:cNvSpPr/>
            <p:nvPr/>
          </p:nvSpPr>
          <p:spPr>
            <a:xfrm>
              <a:off x="92723" y="-44059"/>
              <a:ext cx="327877" cy="224321"/>
            </a:xfrm>
            <a:custGeom>
              <a:rect b="b" l="l" r="r" t="t"/>
              <a:pathLst>
                <a:path extrusionOk="0" h="4341" w="6319">
                  <a:moveTo>
                    <a:pt x="336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20" y="4246"/>
                  </a:cubicBezTo>
                  <a:cubicBezTo>
                    <a:pt x="5131" y="4306"/>
                    <a:pt x="5382" y="4341"/>
                    <a:pt x="5581" y="4341"/>
                  </a:cubicBezTo>
                  <a:cubicBezTo>
                    <a:pt x="6217" y="4341"/>
                    <a:pt x="6319" y="3986"/>
                    <a:pt x="6161" y="3001"/>
                  </a:cubicBezTo>
                  <a:cubicBezTo>
                    <a:pt x="6001" y="1995"/>
                    <a:pt x="5746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6" name="Google Shape;9466;p22"/>
            <p:cNvSpPr/>
            <p:nvPr/>
          </p:nvSpPr>
          <p:spPr>
            <a:xfrm>
              <a:off x="830" y="3835761"/>
              <a:ext cx="236036" cy="260907"/>
            </a:xfrm>
            <a:custGeom>
              <a:rect b="b" l="l" r="r" t="t"/>
              <a:pathLst>
                <a:path extrusionOk="0" h="5049" w="4549">
                  <a:moveTo>
                    <a:pt x="1193" y="0"/>
                  </a:moveTo>
                  <a:cubicBezTo>
                    <a:pt x="894" y="0"/>
                    <a:pt x="577" y="199"/>
                    <a:pt x="0" y="564"/>
                  </a:cubicBezTo>
                  <a:lnTo>
                    <a:pt x="0" y="3979"/>
                  </a:lnTo>
                  <a:lnTo>
                    <a:pt x="1660" y="5049"/>
                  </a:lnTo>
                  <a:cubicBezTo>
                    <a:pt x="1915" y="4985"/>
                    <a:pt x="2394" y="4410"/>
                    <a:pt x="2889" y="3868"/>
                  </a:cubicBezTo>
                  <a:cubicBezTo>
                    <a:pt x="3144" y="3580"/>
                    <a:pt x="3479" y="3341"/>
                    <a:pt x="3734" y="3054"/>
                  </a:cubicBezTo>
                  <a:cubicBezTo>
                    <a:pt x="4022" y="2703"/>
                    <a:pt x="4548" y="2176"/>
                    <a:pt x="4453" y="1968"/>
                  </a:cubicBezTo>
                  <a:cubicBezTo>
                    <a:pt x="4277" y="1554"/>
                    <a:pt x="3750" y="1282"/>
                    <a:pt x="3320" y="1011"/>
                  </a:cubicBezTo>
                  <a:cubicBezTo>
                    <a:pt x="3237" y="960"/>
                    <a:pt x="3128" y="952"/>
                    <a:pt x="3017" y="952"/>
                  </a:cubicBezTo>
                  <a:cubicBezTo>
                    <a:pt x="2970" y="952"/>
                    <a:pt x="2922" y="954"/>
                    <a:pt x="2876" y="954"/>
                  </a:cubicBezTo>
                  <a:cubicBezTo>
                    <a:pt x="2760" y="954"/>
                    <a:pt x="2654" y="945"/>
                    <a:pt x="2585" y="883"/>
                  </a:cubicBezTo>
                  <a:cubicBezTo>
                    <a:pt x="1876" y="278"/>
                    <a:pt x="1547" y="0"/>
                    <a:pt x="1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7" name="Google Shape;9467;p22"/>
            <p:cNvSpPr/>
            <p:nvPr/>
          </p:nvSpPr>
          <p:spPr>
            <a:xfrm>
              <a:off x="443844" y="-44059"/>
              <a:ext cx="266702" cy="215433"/>
            </a:xfrm>
            <a:custGeom>
              <a:rect b="b" l="l" r="r" t="t"/>
              <a:pathLst>
                <a:path extrusionOk="0" h="4169" w="5140">
                  <a:moveTo>
                    <a:pt x="0" y="0"/>
                  </a:moveTo>
                  <a:cubicBezTo>
                    <a:pt x="48" y="288"/>
                    <a:pt x="16" y="639"/>
                    <a:pt x="160" y="862"/>
                  </a:cubicBezTo>
                  <a:cubicBezTo>
                    <a:pt x="718" y="1692"/>
                    <a:pt x="1325" y="2442"/>
                    <a:pt x="1899" y="3288"/>
                  </a:cubicBezTo>
                  <a:cubicBezTo>
                    <a:pt x="2281" y="3854"/>
                    <a:pt x="2729" y="4168"/>
                    <a:pt x="3274" y="4168"/>
                  </a:cubicBezTo>
                  <a:cubicBezTo>
                    <a:pt x="3528" y="4168"/>
                    <a:pt x="3803" y="4100"/>
                    <a:pt x="4102" y="3958"/>
                  </a:cubicBezTo>
                  <a:cubicBezTo>
                    <a:pt x="4437" y="3847"/>
                    <a:pt x="4788" y="3751"/>
                    <a:pt x="5139" y="3687"/>
                  </a:cubicBezTo>
                  <a:cubicBezTo>
                    <a:pt x="4756" y="2410"/>
                    <a:pt x="4373" y="1213"/>
                    <a:pt x="40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8" name="Google Shape;9468;p22"/>
            <p:cNvSpPr/>
            <p:nvPr/>
          </p:nvSpPr>
          <p:spPr>
            <a:xfrm>
              <a:off x="830" y="2754850"/>
              <a:ext cx="189649" cy="256980"/>
            </a:xfrm>
            <a:custGeom>
              <a:rect b="b" l="l" r="r" t="t"/>
              <a:pathLst>
                <a:path extrusionOk="0" h="4973" w="3655">
                  <a:moveTo>
                    <a:pt x="0" y="1"/>
                  </a:moveTo>
                  <a:lnTo>
                    <a:pt x="0" y="4613"/>
                  </a:lnTo>
                  <a:cubicBezTo>
                    <a:pt x="383" y="4709"/>
                    <a:pt x="782" y="4805"/>
                    <a:pt x="1165" y="4916"/>
                  </a:cubicBezTo>
                  <a:cubicBezTo>
                    <a:pt x="1312" y="4955"/>
                    <a:pt x="1448" y="4973"/>
                    <a:pt x="1575" y="4973"/>
                  </a:cubicBezTo>
                  <a:cubicBezTo>
                    <a:pt x="2137" y="4973"/>
                    <a:pt x="2505" y="4615"/>
                    <a:pt x="2713" y="4055"/>
                  </a:cubicBezTo>
                  <a:cubicBezTo>
                    <a:pt x="3655" y="1565"/>
                    <a:pt x="2968" y="416"/>
                    <a:pt x="399" y="17"/>
                  </a:cubicBezTo>
                  <a:cubicBezTo>
                    <a:pt x="271" y="1"/>
                    <a:pt x="128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9" name="Google Shape;9469;p22"/>
            <p:cNvSpPr/>
            <p:nvPr/>
          </p:nvSpPr>
          <p:spPr>
            <a:xfrm>
              <a:off x="1032610" y="4980593"/>
              <a:ext cx="270801" cy="160916"/>
            </a:xfrm>
            <a:custGeom>
              <a:rect b="b" l="l" r="r" t="t"/>
              <a:pathLst>
                <a:path extrusionOk="0" h="3114" w="5219">
                  <a:moveTo>
                    <a:pt x="2964" y="0"/>
                  </a:moveTo>
                  <a:cubicBezTo>
                    <a:pt x="2949" y="0"/>
                    <a:pt x="2935" y="1"/>
                    <a:pt x="2921" y="2"/>
                  </a:cubicBezTo>
                  <a:cubicBezTo>
                    <a:pt x="1532" y="114"/>
                    <a:pt x="160" y="1678"/>
                    <a:pt x="0" y="3114"/>
                  </a:cubicBezTo>
                  <a:lnTo>
                    <a:pt x="5219" y="3114"/>
                  </a:lnTo>
                  <a:cubicBezTo>
                    <a:pt x="5187" y="2922"/>
                    <a:pt x="5219" y="2619"/>
                    <a:pt x="5107" y="2555"/>
                  </a:cubicBezTo>
                  <a:cubicBezTo>
                    <a:pt x="4421" y="2108"/>
                    <a:pt x="4261" y="1470"/>
                    <a:pt x="4118" y="720"/>
                  </a:cubicBezTo>
                  <a:cubicBezTo>
                    <a:pt x="4041" y="412"/>
                    <a:pt x="3370" y="0"/>
                    <a:pt x="29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0" name="Google Shape;9470;p22"/>
            <p:cNvSpPr/>
            <p:nvPr/>
          </p:nvSpPr>
          <p:spPr>
            <a:xfrm>
              <a:off x="107614" y="4969276"/>
              <a:ext cx="389260" cy="173060"/>
            </a:xfrm>
            <a:custGeom>
              <a:rect b="b" l="l" r="r" t="t"/>
              <a:pathLst>
                <a:path extrusionOk="0" h="3349" w="7502">
                  <a:moveTo>
                    <a:pt x="1043" y="0"/>
                  </a:moveTo>
                  <a:cubicBezTo>
                    <a:pt x="788" y="0"/>
                    <a:pt x="426" y="260"/>
                    <a:pt x="1" y="444"/>
                  </a:cubicBezTo>
                  <a:cubicBezTo>
                    <a:pt x="1046" y="1409"/>
                    <a:pt x="2001" y="1958"/>
                    <a:pt x="3150" y="1958"/>
                  </a:cubicBezTo>
                  <a:cubicBezTo>
                    <a:pt x="3369" y="1958"/>
                    <a:pt x="3595" y="1938"/>
                    <a:pt x="3831" y="1897"/>
                  </a:cubicBezTo>
                  <a:cubicBezTo>
                    <a:pt x="3856" y="1893"/>
                    <a:pt x="3881" y="1892"/>
                    <a:pt x="3907" y="1892"/>
                  </a:cubicBezTo>
                  <a:cubicBezTo>
                    <a:pt x="4259" y="1892"/>
                    <a:pt x="4670" y="2183"/>
                    <a:pt x="5012" y="2391"/>
                  </a:cubicBezTo>
                  <a:cubicBezTo>
                    <a:pt x="5283" y="2567"/>
                    <a:pt x="5459" y="2870"/>
                    <a:pt x="5682" y="3125"/>
                  </a:cubicBezTo>
                  <a:lnTo>
                    <a:pt x="5890" y="2934"/>
                  </a:lnTo>
                  <a:cubicBezTo>
                    <a:pt x="5842" y="2742"/>
                    <a:pt x="5794" y="2551"/>
                    <a:pt x="5730" y="2312"/>
                  </a:cubicBezTo>
                  <a:lnTo>
                    <a:pt x="5730" y="2312"/>
                  </a:lnTo>
                  <a:cubicBezTo>
                    <a:pt x="6512" y="2327"/>
                    <a:pt x="6783" y="2711"/>
                    <a:pt x="6783" y="3333"/>
                  </a:cubicBezTo>
                  <a:lnTo>
                    <a:pt x="6975" y="3349"/>
                  </a:lnTo>
                  <a:cubicBezTo>
                    <a:pt x="7502" y="2695"/>
                    <a:pt x="7342" y="2216"/>
                    <a:pt x="6608" y="1944"/>
                  </a:cubicBezTo>
                  <a:cubicBezTo>
                    <a:pt x="6033" y="1721"/>
                    <a:pt x="5411" y="1609"/>
                    <a:pt x="4836" y="1386"/>
                  </a:cubicBezTo>
                  <a:cubicBezTo>
                    <a:pt x="3592" y="939"/>
                    <a:pt x="2395" y="412"/>
                    <a:pt x="1134" y="13"/>
                  </a:cubicBezTo>
                  <a:cubicBezTo>
                    <a:pt x="1105" y="4"/>
                    <a:pt x="1075" y="0"/>
                    <a:pt x="10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1" name="Google Shape;9471;p22"/>
            <p:cNvSpPr/>
            <p:nvPr/>
          </p:nvSpPr>
          <p:spPr>
            <a:xfrm>
              <a:off x="4055930" y="4792655"/>
              <a:ext cx="77053" cy="348858"/>
            </a:xfrm>
            <a:custGeom>
              <a:rect b="b" l="l" r="r" t="t"/>
              <a:pathLst>
                <a:path extrusionOk="0" h="6751" w="1485">
                  <a:moveTo>
                    <a:pt x="479" y="0"/>
                  </a:moveTo>
                  <a:cubicBezTo>
                    <a:pt x="304" y="351"/>
                    <a:pt x="0" y="718"/>
                    <a:pt x="0" y="1069"/>
                  </a:cubicBezTo>
                  <a:cubicBezTo>
                    <a:pt x="0" y="2474"/>
                    <a:pt x="96" y="3862"/>
                    <a:pt x="176" y="5267"/>
                  </a:cubicBezTo>
                  <a:cubicBezTo>
                    <a:pt x="208" y="5745"/>
                    <a:pt x="304" y="6256"/>
                    <a:pt x="367" y="6751"/>
                  </a:cubicBezTo>
                  <a:lnTo>
                    <a:pt x="1165" y="6751"/>
                  </a:lnTo>
                  <a:cubicBezTo>
                    <a:pt x="1277" y="6256"/>
                    <a:pt x="1485" y="5777"/>
                    <a:pt x="1469" y="5299"/>
                  </a:cubicBezTo>
                  <a:cubicBezTo>
                    <a:pt x="1421" y="3862"/>
                    <a:pt x="1309" y="2442"/>
                    <a:pt x="1149" y="1022"/>
                  </a:cubicBezTo>
                  <a:cubicBezTo>
                    <a:pt x="1102" y="655"/>
                    <a:pt x="703" y="335"/>
                    <a:pt x="4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2" name="Google Shape;9472;p22"/>
            <p:cNvSpPr/>
            <p:nvPr/>
          </p:nvSpPr>
          <p:spPr>
            <a:xfrm>
              <a:off x="0" y="4741602"/>
              <a:ext cx="136672" cy="161588"/>
            </a:xfrm>
            <a:custGeom>
              <a:rect b="b" l="l" r="r" t="t"/>
              <a:pathLst>
                <a:path extrusionOk="0" h="3127" w="2634">
                  <a:moveTo>
                    <a:pt x="1204" y="1"/>
                  </a:moveTo>
                  <a:cubicBezTo>
                    <a:pt x="764" y="1"/>
                    <a:pt x="304" y="108"/>
                    <a:pt x="16" y="302"/>
                  </a:cubicBezTo>
                  <a:lnTo>
                    <a:pt x="0" y="3127"/>
                  </a:lnTo>
                  <a:cubicBezTo>
                    <a:pt x="527" y="3127"/>
                    <a:pt x="1053" y="3095"/>
                    <a:pt x="1580" y="3031"/>
                  </a:cubicBezTo>
                  <a:cubicBezTo>
                    <a:pt x="1867" y="2999"/>
                    <a:pt x="2346" y="2839"/>
                    <a:pt x="2378" y="2680"/>
                  </a:cubicBezTo>
                  <a:cubicBezTo>
                    <a:pt x="2474" y="1962"/>
                    <a:pt x="2633" y="1148"/>
                    <a:pt x="2378" y="509"/>
                  </a:cubicBezTo>
                  <a:cubicBezTo>
                    <a:pt x="2247" y="159"/>
                    <a:pt x="1740" y="1"/>
                    <a:pt x="12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3" name="Google Shape;9473;p22"/>
            <p:cNvSpPr/>
            <p:nvPr/>
          </p:nvSpPr>
          <p:spPr>
            <a:xfrm>
              <a:off x="830" y="4256592"/>
              <a:ext cx="160696" cy="176522"/>
            </a:xfrm>
            <a:custGeom>
              <a:rect b="b" l="l" r="r" t="t"/>
              <a:pathLst>
                <a:path extrusionOk="0" h="3416" w="3097">
                  <a:moveTo>
                    <a:pt x="1388" y="1"/>
                  </a:moveTo>
                  <a:lnTo>
                    <a:pt x="1452" y="416"/>
                  </a:lnTo>
                  <a:lnTo>
                    <a:pt x="0" y="2059"/>
                  </a:lnTo>
                  <a:lnTo>
                    <a:pt x="0" y="3065"/>
                  </a:lnTo>
                  <a:lnTo>
                    <a:pt x="1564" y="3416"/>
                  </a:lnTo>
                  <a:lnTo>
                    <a:pt x="1628" y="3129"/>
                  </a:lnTo>
                  <a:lnTo>
                    <a:pt x="1037" y="2363"/>
                  </a:lnTo>
                  <a:lnTo>
                    <a:pt x="2777" y="2363"/>
                  </a:lnTo>
                  <a:cubicBezTo>
                    <a:pt x="2825" y="1836"/>
                    <a:pt x="3096" y="1166"/>
                    <a:pt x="2857" y="783"/>
                  </a:cubicBezTo>
                  <a:cubicBezTo>
                    <a:pt x="2617" y="368"/>
                    <a:pt x="1899" y="256"/>
                    <a:pt x="13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4" name="Google Shape;9474;p22"/>
            <p:cNvSpPr/>
            <p:nvPr/>
          </p:nvSpPr>
          <p:spPr>
            <a:xfrm>
              <a:off x="1006926" y="-44059"/>
              <a:ext cx="197121" cy="92912"/>
            </a:xfrm>
            <a:custGeom>
              <a:rect b="b" l="l" r="r" t="t"/>
              <a:pathLst>
                <a:path extrusionOk="0" h="1798" w="3799">
                  <a:moveTo>
                    <a:pt x="0" y="0"/>
                  </a:moveTo>
                  <a:cubicBezTo>
                    <a:pt x="495" y="304"/>
                    <a:pt x="1038" y="559"/>
                    <a:pt x="1517" y="894"/>
                  </a:cubicBezTo>
                  <a:cubicBezTo>
                    <a:pt x="2324" y="1472"/>
                    <a:pt x="2788" y="1797"/>
                    <a:pt x="3087" y="1797"/>
                  </a:cubicBezTo>
                  <a:cubicBezTo>
                    <a:pt x="3473" y="1797"/>
                    <a:pt x="3583" y="1252"/>
                    <a:pt x="37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5" name="Google Shape;9475;p22"/>
            <p:cNvSpPr/>
            <p:nvPr/>
          </p:nvSpPr>
          <p:spPr>
            <a:xfrm>
              <a:off x="2272251" y="5042498"/>
              <a:ext cx="135841" cy="99009"/>
            </a:xfrm>
            <a:custGeom>
              <a:rect b="b" l="l" r="r" t="t"/>
              <a:pathLst>
                <a:path extrusionOk="0" h="1916" w="2618">
                  <a:moveTo>
                    <a:pt x="2617" y="1"/>
                  </a:moveTo>
                  <a:cubicBezTo>
                    <a:pt x="2107" y="128"/>
                    <a:pt x="1676" y="97"/>
                    <a:pt x="1436" y="304"/>
                  </a:cubicBezTo>
                  <a:cubicBezTo>
                    <a:pt x="910" y="783"/>
                    <a:pt x="479" y="1373"/>
                    <a:pt x="0" y="1916"/>
                  </a:cubicBezTo>
                  <a:lnTo>
                    <a:pt x="2617" y="1916"/>
                  </a:lnTo>
                  <a:lnTo>
                    <a:pt x="261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6" name="Google Shape;9476;p22"/>
            <p:cNvSpPr/>
            <p:nvPr/>
          </p:nvSpPr>
          <p:spPr>
            <a:xfrm>
              <a:off x="830" y="5027358"/>
              <a:ext cx="91114" cy="114150"/>
            </a:xfrm>
            <a:custGeom>
              <a:rect b="b" l="l" r="r" t="t"/>
              <a:pathLst>
                <a:path extrusionOk="0" h="2209" w="1756">
                  <a:moveTo>
                    <a:pt x="218" y="1"/>
                  </a:moveTo>
                  <a:cubicBezTo>
                    <a:pt x="145" y="1"/>
                    <a:pt x="72" y="3"/>
                    <a:pt x="0" y="7"/>
                  </a:cubicBezTo>
                  <a:lnTo>
                    <a:pt x="0" y="2209"/>
                  </a:lnTo>
                  <a:lnTo>
                    <a:pt x="798" y="2209"/>
                  </a:lnTo>
                  <a:cubicBezTo>
                    <a:pt x="989" y="1938"/>
                    <a:pt x="1165" y="1666"/>
                    <a:pt x="1341" y="1411"/>
                  </a:cubicBezTo>
                  <a:cubicBezTo>
                    <a:pt x="1756" y="836"/>
                    <a:pt x="1564" y="230"/>
                    <a:pt x="878" y="54"/>
                  </a:cubicBezTo>
                  <a:cubicBezTo>
                    <a:pt x="662" y="19"/>
                    <a:pt x="438" y="1"/>
                    <a:pt x="2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7" name="Google Shape;9477;p22"/>
            <p:cNvSpPr/>
            <p:nvPr/>
          </p:nvSpPr>
          <p:spPr>
            <a:xfrm>
              <a:off x="2512385" y="5049112"/>
              <a:ext cx="114308" cy="92395"/>
            </a:xfrm>
            <a:custGeom>
              <a:rect b="b" l="l" r="r" t="t"/>
              <a:pathLst>
                <a:path extrusionOk="0" h="1788" w="2203">
                  <a:moveTo>
                    <a:pt x="1421" y="0"/>
                  </a:moveTo>
                  <a:lnTo>
                    <a:pt x="1070" y="48"/>
                  </a:lnTo>
                  <a:lnTo>
                    <a:pt x="0" y="1788"/>
                  </a:lnTo>
                  <a:lnTo>
                    <a:pt x="2203" y="1788"/>
                  </a:lnTo>
                  <a:lnTo>
                    <a:pt x="142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8" name="Google Shape;9478;p22"/>
            <p:cNvSpPr/>
            <p:nvPr/>
          </p:nvSpPr>
          <p:spPr>
            <a:xfrm>
              <a:off x="3896117" y="5092673"/>
              <a:ext cx="116799" cy="48833"/>
            </a:xfrm>
            <a:custGeom>
              <a:rect b="b" l="l" r="r" t="t"/>
              <a:pathLst>
                <a:path extrusionOk="0" h="945" w="2251">
                  <a:moveTo>
                    <a:pt x="1137" y="0"/>
                  </a:moveTo>
                  <a:cubicBezTo>
                    <a:pt x="769" y="0"/>
                    <a:pt x="376" y="90"/>
                    <a:pt x="0" y="147"/>
                  </a:cubicBezTo>
                  <a:cubicBezTo>
                    <a:pt x="0" y="418"/>
                    <a:pt x="0" y="674"/>
                    <a:pt x="32" y="945"/>
                  </a:cubicBezTo>
                  <a:lnTo>
                    <a:pt x="2250" y="945"/>
                  </a:lnTo>
                  <a:cubicBezTo>
                    <a:pt x="2027" y="642"/>
                    <a:pt x="1851" y="115"/>
                    <a:pt x="1564" y="51"/>
                  </a:cubicBezTo>
                  <a:cubicBezTo>
                    <a:pt x="1427" y="15"/>
                    <a:pt x="1284" y="0"/>
                    <a:pt x="11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9" name="Google Shape;9479;p22"/>
            <p:cNvSpPr/>
            <p:nvPr/>
          </p:nvSpPr>
          <p:spPr>
            <a:xfrm>
              <a:off x="3323904" y="5063116"/>
              <a:ext cx="86185" cy="78391"/>
            </a:xfrm>
            <a:custGeom>
              <a:rect b="b" l="l" r="r" t="t"/>
              <a:pathLst>
                <a:path extrusionOk="0" h="1517" w="1661">
                  <a:moveTo>
                    <a:pt x="1229" y="1"/>
                  </a:moveTo>
                  <a:cubicBezTo>
                    <a:pt x="862" y="240"/>
                    <a:pt x="447" y="448"/>
                    <a:pt x="144" y="751"/>
                  </a:cubicBezTo>
                  <a:cubicBezTo>
                    <a:pt x="0" y="895"/>
                    <a:pt x="48" y="1262"/>
                    <a:pt x="16" y="1517"/>
                  </a:cubicBezTo>
                  <a:lnTo>
                    <a:pt x="1628" y="1517"/>
                  </a:lnTo>
                  <a:cubicBezTo>
                    <a:pt x="1660" y="1357"/>
                    <a:pt x="1660" y="1182"/>
                    <a:pt x="1628" y="1022"/>
                  </a:cubicBezTo>
                  <a:cubicBezTo>
                    <a:pt x="1517" y="671"/>
                    <a:pt x="1373" y="336"/>
                    <a:pt x="1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0" name="Google Shape;9480;p22"/>
            <p:cNvSpPr/>
            <p:nvPr/>
          </p:nvSpPr>
          <p:spPr>
            <a:xfrm>
              <a:off x="4460859" y="5093655"/>
              <a:ext cx="82864" cy="47851"/>
            </a:xfrm>
            <a:custGeom>
              <a:rect b="b" l="l" r="r" t="t"/>
              <a:pathLst>
                <a:path extrusionOk="0" h="926" w="1597">
                  <a:moveTo>
                    <a:pt x="894" y="0"/>
                  </a:moveTo>
                  <a:lnTo>
                    <a:pt x="0" y="926"/>
                  </a:lnTo>
                  <a:lnTo>
                    <a:pt x="1596" y="926"/>
                  </a:lnTo>
                  <a:lnTo>
                    <a:pt x="89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1" name="Google Shape;9481;p22"/>
            <p:cNvSpPr/>
            <p:nvPr/>
          </p:nvSpPr>
          <p:spPr>
            <a:xfrm>
              <a:off x="1398624" y="2218011"/>
              <a:ext cx="650929" cy="442596"/>
            </a:xfrm>
            <a:custGeom>
              <a:rect b="b" l="l" r="r" t="t"/>
              <a:pathLst>
                <a:path extrusionOk="0" h="8565" w="12545">
                  <a:moveTo>
                    <a:pt x="3878" y="1"/>
                  </a:moveTo>
                  <a:cubicBezTo>
                    <a:pt x="3272" y="256"/>
                    <a:pt x="2474" y="368"/>
                    <a:pt x="2091" y="830"/>
                  </a:cubicBezTo>
                  <a:cubicBezTo>
                    <a:pt x="1452" y="1596"/>
                    <a:pt x="1069" y="2602"/>
                    <a:pt x="575" y="3512"/>
                  </a:cubicBezTo>
                  <a:cubicBezTo>
                    <a:pt x="0" y="4565"/>
                    <a:pt x="271" y="5650"/>
                    <a:pt x="1101" y="6400"/>
                  </a:cubicBezTo>
                  <a:cubicBezTo>
                    <a:pt x="2234" y="7422"/>
                    <a:pt x="3687" y="7390"/>
                    <a:pt x="4995" y="7852"/>
                  </a:cubicBezTo>
                  <a:cubicBezTo>
                    <a:pt x="5034" y="7868"/>
                    <a:pt x="5078" y="7875"/>
                    <a:pt x="5125" y="7875"/>
                  </a:cubicBezTo>
                  <a:cubicBezTo>
                    <a:pt x="5316" y="7875"/>
                    <a:pt x="5564" y="7763"/>
                    <a:pt x="5730" y="7661"/>
                  </a:cubicBezTo>
                  <a:cubicBezTo>
                    <a:pt x="5952" y="7528"/>
                    <a:pt x="6151" y="7468"/>
                    <a:pt x="6341" y="7468"/>
                  </a:cubicBezTo>
                  <a:cubicBezTo>
                    <a:pt x="6628" y="7468"/>
                    <a:pt x="6893" y="7606"/>
                    <a:pt x="7182" y="7837"/>
                  </a:cubicBezTo>
                  <a:cubicBezTo>
                    <a:pt x="7799" y="8325"/>
                    <a:pt x="8315" y="8565"/>
                    <a:pt x="8840" y="8565"/>
                  </a:cubicBezTo>
                  <a:cubicBezTo>
                    <a:pt x="9361" y="8565"/>
                    <a:pt x="9890" y="8329"/>
                    <a:pt x="10533" y="7868"/>
                  </a:cubicBezTo>
                  <a:cubicBezTo>
                    <a:pt x="10789" y="7677"/>
                    <a:pt x="11108" y="7533"/>
                    <a:pt x="11395" y="7374"/>
                  </a:cubicBezTo>
                  <a:cubicBezTo>
                    <a:pt x="12289" y="6863"/>
                    <a:pt x="12544" y="5778"/>
                    <a:pt x="11906" y="4980"/>
                  </a:cubicBezTo>
                  <a:cubicBezTo>
                    <a:pt x="11172" y="4086"/>
                    <a:pt x="10533" y="2953"/>
                    <a:pt x="9576" y="2410"/>
                  </a:cubicBezTo>
                  <a:cubicBezTo>
                    <a:pt x="7836" y="1437"/>
                    <a:pt x="5873" y="814"/>
                    <a:pt x="387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2" name="Google Shape;9482;p22"/>
            <p:cNvSpPr/>
            <p:nvPr/>
          </p:nvSpPr>
          <p:spPr>
            <a:xfrm>
              <a:off x="3828197" y="4041267"/>
              <a:ext cx="433157" cy="662215"/>
            </a:xfrm>
            <a:custGeom>
              <a:rect b="b" l="l" r="r" t="t"/>
              <a:pathLst>
                <a:path extrusionOk="0" h="12815" w="8348">
                  <a:moveTo>
                    <a:pt x="4627" y="0"/>
                  </a:moveTo>
                  <a:cubicBezTo>
                    <a:pt x="4611" y="0"/>
                    <a:pt x="4596" y="1"/>
                    <a:pt x="4581" y="2"/>
                  </a:cubicBezTo>
                  <a:cubicBezTo>
                    <a:pt x="3320" y="162"/>
                    <a:pt x="1102" y="2763"/>
                    <a:pt x="926" y="4024"/>
                  </a:cubicBezTo>
                  <a:cubicBezTo>
                    <a:pt x="814" y="4806"/>
                    <a:pt x="543" y="5572"/>
                    <a:pt x="352" y="6338"/>
                  </a:cubicBezTo>
                  <a:cubicBezTo>
                    <a:pt x="240" y="6753"/>
                    <a:pt x="128" y="7168"/>
                    <a:pt x="1" y="7663"/>
                  </a:cubicBezTo>
                  <a:cubicBezTo>
                    <a:pt x="64" y="7838"/>
                    <a:pt x="112" y="8094"/>
                    <a:pt x="256" y="8221"/>
                  </a:cubicBezTo>
                  <a:cubicBezTo>
                    <a:pt x="1740" y="9658"/>
                    <a:pt x="3224" y="11094"/>
                    <a:pt x="4724" y="12498"/>
                  </a:cubicBezTo>
                  <a:cubicBezTo>
                    <a:pt x="4952" y="12713"/>
                    <a:pt x="5180" y="12815"/>
                    <a:pt x="5391" y="12815"/>
                  </a:cubicBezTo>
                  <a:cubicBezTo>
                    <a:pt x="5683" y="12815"/>
                    <a:pt x="5944" y="12620"/>
                    <a:pt x="6129" y="12259"/>
                  </a:cubicBezTo>
                  <a:cubicBezTo>
                    <a:pt x="6480" y="11589"/>
                    <a:pt x="6751" y="10887"/>
                    <a:pt x="6959" y="10152"/>
                  </a:cubicBezTo>
                  <a:cubicBezTo>
                    <a:pt x="7358" y="8716"/>
                    <a:pt x="7613" y="7232"/>
                    <a:pt x="8060" y="5811"/>
                  </a:cubicBezTo>
                  <a:cubicBezTo>
                    <a:pt x="8331" y="4902"/>
                    <a:pt x="8347" y="4184"/>
                    <a:pt x="7693" y="3418"/>
                  </a:cubicBezTo>
                  <a:cubicBezTo>
                    <a:pt x="6943" y="2540"/>
                    <a:pt x="6384" y="1503"/>
                    <a:pt x="5666" y="609"/>
                  </a:cubicBezTo>
                  <a:cubicBezTo>
                    <a:pt x="5422" y="319"/>
                    <a:pt x="4960" y="0"/>
                    <a:pt x="46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3" name="Google Shape;9483;p22"/>
            <p:cNvSpPr/>
            <p:nvPr/>
          </p:nvSpPr>
          <p:spPr>
            <a:xfrm>
              <a:off x="1890464" y="4452849"/>
              <a:ext cx="512649" cy="469312"/>
            </a:xfrm>
            <a:custGeom>
              <a:rect b="b" l="l" r="r" t="t"/>
              <a:pathLst>
                <a:path extrusionOk="0" h="9082" w="9880">
                  <a:moveTo>
                    <a:pt x="4486" y="1"/>
                  </a:moveTo>
                  <a:cubicBezTo>
                    <a:pt x="2985" y="272"/>
                    <a:pt x="1645" y="416"/>
                    <a:pt x="671" y="1613"/>
                  </a:cubicBezTo>
                  <a:cubicBezTo>
                    <a:pt x="145" y="2251"/>
                    <a:pt x="1" y="2778"/>
                    <a:pt x="544" y="3448"/>
                  </a:cubicBezTo>
                  <a:cubicBezTo>
                    <a:pt x="911" y="3911"/>
                    <a:pt x="1166" y="4454"/>
                    <a:pt x="1501" y="4948"/>
                  </a:cubicBezTo>
                  <a:cubicBezTo>
                    <a:pt x="1804" y="5395"/>
                    <a:pt x="2044" y="6034"/>
                    <a:pt x="2459" y="6193"/>
                  </a:cubicBezTo>
                  <a:cubicBezTo>
                    <a:pt x="3831" y="6720"/>
                    <a:pt x="4853" y="7629"/>
                    <a:pt x="5826" y="8651"/>
                  </a:cubicBezTo>
                  <a:cubicBezTo>
                    <a:pt x="6089" y="8933"/>
                    <a:pt x="6369" y="9082"/>
                    <a:pt x="6672" y="9082"/>
                  </a:cubicBezTo>
                  <a:cubicBezTo>
                    <a:pt x="6883" y="9082"/>
                    <a:pt x="7106" y="9009"/>
                    <a:pt x="7342" y="8858"/>
                  </a:cubicBezTo>
                  <a:cubicBezTo>
                    <a:pt x="7773" y="8619"/>
                    <a:pt x="8204" y="8348"/>
                    <a:pt x="8603" y="8044"/>
                  </a:cubicBezTo>
                  <a:cubicBezTo>
                    <a:pt x="8810" y="7853"/>
                    <a:pt x="9050" y="7486"/>
                    <a:pt x="9018" y="7231"/>
                  </a:cubicBezTo>
                  <a:cubicBezTo>
                    <a:pt x="8826" y="5826"/>
                    <a:pt x="9114" y="4533"/>
                    <a:pt x="9640" y="3241"/>
                  </a:cubicBezTo>
                  <a:cubicBezTo>
                    <a:pt x="9880" y="2666"/>
                    <a:pt x="9768" y="2283"/>
                    <a:pt x="9082" y="2028"/>
                  </a:cubicBezTo>
                  <a:cubicBezTo>
                    <a:pt x="8060" y="1645"/>
                    <a:pt x="7119" y="1070"/>
                    <a:pt x="6113" y="607"/>
                  </a:cubicBezTo>
                  <a:cubicBezTo>
                    <a:pt x="5555" y="352"/>
                    <a:pt x="4948" y="177"/>
                    <a:pt x="44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4" name="Google Shape;9484;p22"/>
            <p:cNvSpPr/>
            <p:nvPr/>
          </p:nvSpPr>
          <p:spPr>
            <a:xfrm>
              <a:off x="428071" y="3445417"/>
              <a:ext cx="506889" cy="539022"/>
            </a:xfrm>
            <a:custGeom>
              <a:rect b="b" l="l" r="r" t="t"/>
              <a:pathLst>
                <a:path extrusionOk="0" h="10431" w="9769">
                  <a:moveTo>
                    <a:pt x="1989" y="1"/>
                  </a:moveTo>
                  <a:cubicBezTo>
                    <a:pt x="1430" y="1"/>
                    <a:pt x="825" y="261"/>
                    <a:pt x="671" y="713"/>
                  </a:cubicBezTo>
                  <a:cubicBezTo>
                    <a:pt x="432" y="1399"/>
                    <a:pt x="145" y="2101"/>
                    <a:pt x="65" y="2820"/>
                  </a:cubicBezTo>
                  <a:cubicBezTo>
                    <a:pt x="1" y="3474"/>
                    <a:pt x="161" y="4160"/>
                    <a:pt x="256" y="4815"/>
                  </a:cubicBezTo>
                  <a:cubicBezTo>
                    <a:pt x="304" y="5198"/>
                    <a:pt x="512" y="5597"/>
                    <a:pt x="432" y="5964"/>
                  </a:cubicBezTo>
                  <a:cubicBezTo>
                    <a:pt x="145" y="7528"/>
                    <a:pt x="145" y="7575"/>
                    <a:pt x="1517" y="8421"/>
                  </a:cubicBezTo>
                  <a:cubicBezTo>
                    <a:pt x="1804" y="8645"/>
                    <a:pt x="2060" y="8900"/>
                    <a:pt x="2283" y="9203"/>
                  </a:cubicBezTo>
                  <a:cubicBezTo>
                    <a:pt x="2973" y="10018"/>
                    <a:pt x="4118" y="10430"/>
                    <a:pt x="5247" y="10430"/>
                  </a:cubicBezTo>
                  <a:cubicBezTo>
                    <a:pt x="6284" y="10430"/>
                    <a:pt x="7307" y="10082"/>
                    <a:pt x="7949" y="9379"/>
                  </a:cubicBezTo>
                  <a:cubicBezTo>
                    <a:pt x="8268" y="9092"/>
                    <a:pt x="8619" y="8852"/>
                    <a:pt x="9002" y="8661"/>
                  </a:cubicBezTo>
                  <a:cubicBezTo>
                    <a:pt x="9672" y="8294"/>
                    <a:pt x="9768" y="7783"/>
                    <a:pt x="9401" y="7161"/>
                  </a:cubicBezTo>
                  <a:cubicBezTo>
                    <a:pt x="9257" y="6921"/>
                    <a:pt x="9018" y="6762"/>
                    <a:pt x="8906" y="6522"/>
                  </a:cubicBezTo>
                  <a:cubicBezTo>
                    <a:pt x="8381" y="5298"/>
                    <a:pt x="7870" y="4869"/>
                    <a:pt x="7136" y="4869"/>
                  </a:cubicBezTo>
                  <a:cubicBezTo>
                    <a:pt x="6732" y="4869"/>
                    <a:pt x="6261" y="4999"/>
                    <a:pt x="5682" y="5198"/>
                  </a:cubicBezTo>
                  <a:cubicBezTo>
                    <a:pt x="5507" y="5261"/>
                    <a:pt x="5352" y="5294"/>
                    <a:pt x="5213" y="5294"/>
                  </a:cubicBezTo>
                  <a:cubicBezTo>
                    <a:pt x="4858" y="5294"/>
                    <a:pt x="4608" y="5075"/>
                    <a:pt x="4390" y="4559"/>
                  </a:cubicBezTo>
                  <a:cubicBezTo>
                    <a:pt x="3975" y="3602"/>
                    <a:pt x="3289" y="2756"/>
                    <a:pt x="2570" y="1655"/>
                  </a:cubicBezTo>
                  <a:cubicBezTo>
                    <a:pt x="2714" y="1447"/>
                    <a:pt x="2826" y="1224"/>
                    <a:pt x="2906" y="1000"/>
                  </a:cubicBezTo>
                  <a:cubicBezTo>
                    <a:pt x="2985" y="793"/>
                    <a:pt x="2985" y="569"/>
                    <a:pt x="2890" y="362"/>
                  </a:cubicBezTo>
                  <a:cubicBezTo>
                    <a:pt x="2705" y="114"/>
                    <a:pt x="2357" y="1"/>
                    <a:pt x="19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5" name="Google Shape;9485;p22"/>
            <p:cNvSpPr/>
            <p:nvPr/>
          </p:nvSpPr>
          <p:spPr>
            <a:xfrm>
              <a:off x="5773350" y="2459276"/>
              <a:ext cx="506837" cy="538815"/>
            </a:xfrm>
            <a:custGeom>
              <a:rect b="b" l="l" r="r" t="t"/>
              <a:pathLst>
                <a:path extrusionOk="0" h="10427" w="9768">
                  <a:moveTo>
                    <a:pt x="1993" y="1"/>
                  </a:moveTo>
                  <a:cubicBezTo>
                    <a:pt x="1438" y="1"/>
                    <a:pt x="840" y="261"/>
                    <a:pt x="687" y="710"/>
                  </a:cubicBezTo>
                  <a:cubicBezTo>
                    <a:pt x="432" y="1412"/>
                    <a:pt x="160" y="2114"/>
                    <a:pt x="81" y="2832"/>
                  </a:cubicBezTo>
                  <a:cubicBezTo>
                    <a:pt x="1" y="3471"/>
                    <a:pt x="176" y="4157"/>
                    <a:pt x="256" y="4827"/>
                  </a:cubicBezTo>
                  <a:cubicBezTo>
                    <a:pt x="304" y="5210"/>
                    <a:pt x="511" y="5609"/>
                    <a:pt x="448" y="5960"/>
                  </a:cubicBezTo>
                  <a:cubicBezTo>
                    <a:pt x="144" y="7540"/>
                    <a:pt x="160" y="7572"/>
                    <a:pt x="1517" y="8434"/>
                  </a:cubicBezTo>
                  <a:cubicBezTo>
                    <a:pt x="1804" y="8642"/>
                    <a:pt x="2075" y="8913"/>
                    <a:pt x="2283" y="9200"/>
                  </a:cubicBezTo>
                  <a:cubicBezTo>
                    <a:pt x="2973" y="10015"/>
                    <a:pt x="4123" y="10427"/>
                    <a:pt x="5255" y="10427"/>
                  </a:cubicBezTo>
                  <a:cubicBezTo>
                    <a:pt x="6296" y="10427"/>
                    <a:pt x="7322" y="10079"/>
                    <a:pt x="7964" y="9376"/>
                  </a:cubicBezTo>
                  <a:cubicBezTo>
                    <a:pt x="8268" y="9088"/>
                    <a:pt x="8619" y="8849"/>
                    <a:pt x="9002" y="8673"/>
                  </a:cubicBezTo>
                  <a:cubicBezTo>
                    <a:pt x="9672" y="8290"/>
                    <a:pt x="9768" y="7780"/>
                    <a:pt x="9401" y="7157"/>
                  </a:cubicBezTo>
                  <a:cubicBezTo>
                    <a:pt x="9257" y="6934"/>
                    <a:pt x="9018" y="6758"/>
                    <a:pt x="8906" y="6535"/>
                  </a:cubicBezTo>
                  <a:cubicBezTo>
                    <a:pt x="8383" y="5304"/>
                    <a:pt x="7873" y="4871"/>
                    <a:pt x="7144" y="4871"/>
                  </a:cubicBezTo>
                  <a:cubicBezTo>
                    <a:pt x="6738" y="4871"/>
                    <a:pt x="6264" y="5005"/>
                    <a:pt x="5682" y="5210"/>
                  </a:cubicBezTo>
                  <a:cubicBezTo>
                    <a:pt x="5511" y="5272"/>
                    <a:pt x="5360" y="5304"/>
                    <a:pt x="5224" y="5304"/>
                  </a:cubicBezTo>
                  <a:cubicBezTo>
                    <a:pt x="4863" y="5304"/>
                    <a:pt x="4610" y="5077"/>
                    <a:pt x="4390" y="4556"/>
                  </a:cubicBezTo>
                  <a:cubicBezTo>
                    <a:pt x="3975" y="3614"/>
                    <a:pt x="3288" y="2769"/>
                    <a:pt x="2570" y="1651"/>
                  </a:cubicBezTo>
                  <a:cubicBezTo>
                    <a:pt x="2714" y="1460"/>
                    <a:pt x="2826" y="1236"/>
                    <a:pt x="2921" y="1013"/>
                  </a:cubicBezTo>
                  <a:cubicBezTo>
                    <a:pt x="3001" y="806"/>
                    <a:pt x="3001" y="566"/>
                    <a:pt x="2905" y="375"/>
                  </a:cubicBezTo>
                  <a:cubicBezTo>
                    <a:pt x="2719" y="118"/>
                    <a:pt x="2366" y="1"/>
                    <a:pt x="1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6" name="Google Shape;9486;p22"/>
            <p:cNvSpPr/>
            <p:nvPr/>
          </p:nvSpPr>
          <p:spPr>
            <a:xfrm>
              <a:off x="1087248" y="4252665"/>
              <a:ext cx="354495" cy="540882"/>
            </a:xfrm>
            <a:custGeom>
              <a:rect b="b" l="l" r="r" t="t"/>
              <a:pathLst>
                <a:path extrusionOk="0" h="10467" w="6832">
                  <a:moveTo>
                    <a:pt x="5777" y="1"/>
                  </a:moveTo>
                  <a:cubicBezTo>
                    <a:pt x="5436" y="1"/>
                    <a:pt x="4993" y="297"/>
                    <a:pt x="4693" y="555"/>
                  </a:cubicBezTo>
                  <a:cubicBezTo>
                    <a:pt x="4198" y="954"/>
                    <a:pt x="3831" y="1497"/>
                    <a:pt x="3400" y="1960"/>
                  </a:cubicBezTo>
                  <a:cubicBezTo>
                    <a:pt x="2825" y="2582"/>
                    <a:pt x="2011" y="3093"/>
                    <a:pt x="1676" y="3843"/>
                  </a:cubicBezTo>
                  <a:cubicBezTo>
                    <a:pt x="1038" y="5295"/>
                    <a:pt x="623" y="6859"/>
                    <a:pt x="176" y="8391"/>
                  </a:cubicBezTo>
                  <a:cubicBezTo>
                    <a:pt x="1" y="8966"/>
                    <a:pt x="208" y="9461"/>
                    <a:pt x="862" y="9636"/>
                  </a:cubicBezTo>
                  <a:cubicBezTo>
                    <a:pt x="1995" y="9924"/>
                    <a:pt x="3129" y="10195"/>
                    <a:pt x="4262" y="10466"/>
                  </a:cubicBezTo>
                  <a:cubicBezTo>
                    <a:pt x="5586" y="10307"/>
                    <a:pt x="5826" y="10083"/>
                    <a:pt x="5953" y="8790"/>
                  </a:cubicBezTo>
                  <a:cubicBezTo>
                    <a:pt x="6065" y="7657"/>
                    <a:pt x="6209" y="6524"/>
                    <a:pt x="6336" y="5391"/>
                  </a:cubicBezTo>
                  <a:cubicBezTo>
                    <a:pt x="6480" y="4066"/>
                    <a:pt x="6592" y="2726"/>
                    <a:pt x="6751" y="1401"/>
                  </a:cubicBezTo>
                  <a:cubicBezTo>
                    <a:pt x="6831" y="699"/>
                    <a:pt x="6512" y="141"/>
                    <a:pt x="5889" y="13"/>
                  </a:cubicBezTo>
                  <a:cubicBezTo>
                    <a:pt x="5854" y="5"/>
                    <a:pt x="5816" y="1"/>
                    <a:pt x="57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7" name="Google Shape;9487;p22"/>
            <p:cNvSpPr/>
            <p:nvPr/>
          </p:nvSpPr>
          <p:spPr>
            <a:xfrm>
              <a:off x="2209311" y="3875601"/>
              <a:ext cx="447218" cy="346274"/>
            </a:xfrm>
            <a:custGeom>
              <a:rect b="b" l="l" r="r" t="t"/>
              <a:pathLst>
                <a:path extrusionOk="0" h="6701" w="8619">
                  <a:moveTo>
                    <a:pt x="2330" y="1"/>
                  </a:moveTo>
                  <a:cubicBezTo>
                    <a:pt x="447" y="1"/>
                    <a:pt x="0" y="256"/>
                    <a:pt x="32" y="1676"/>
                  </a:cubicBezTo>
                  <a:cubicBezTo>
                    <a:pt x="32" y="3017"/>
                    <a:pt x="335" y="4357"/>
                    <a:pt x="623" y="5682"/>
                  </a:cubicBezTo>
                  <a:cubicBezTo>
                    <a:pt x="798" y="6448"/>
                    <a:pt x="1516" y="6592"/>
                    <a:pt x="2203" y="6671"/>
                  </a:cubicBezTo>
                  <a:cubicBezTo>
                    <a:pt x="2374" y="6691"/>
                    <a:pt x="2544" y="6701"/>
                    <a:pt x="2711" y="6701"/>
                  </a:cubicBezTo>
                  <a:cubicBezTo>
                    <a:pt x="4286" y="6701"/>
                    <a:pt x="5682" y="5888"/>
                    <a:pt x="7182" y="5570"/>
                  </a:cubicBezTo>
                  <a:cubicBezTo>
                    <a:pt x="7517" y="5491"/>
                    <a:pt x="7804" y="5171"/>
                    <a:pt x="8076" y="4916"/>
                  </a:cubicBezTo>
                  <a:cubicBezTo>
                    <a:pt x="8602" y="4389"/>
                    <a:pt x="8618" y="3129"/>
                    <a:pt x="8092" y="2618"/>
                  </a:cubicBezTo>
                  <a:cubicBezTo>
                    <a:pt x="6368" y="974"/>
                    <a:pt x="4229" y="256"/>
                    <a:pt x="23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8" name="Google Shape;9488;p22"/>
            <p:cNvSpPr/>
            <p:nvPr/>
          </p:nvSpPr>
          <p:spPr>
            <a:xfrm>
              <a:off x="3958019" y="3220275"/>
              <a:ext cx="428383" cy="394694"/>
            </a:xfrm>
            <a:custGeom>
              <a:rect b="b" l="l" r="r" t="t"/>
              <a:pathLst>
                <a:path extrusionOk="0" h="7638" w="8256">
                  <a:moveTo>
                    <a:pt x="815" y="1"/>
                  </a:moveTo>
                  <a:cubicBezTo>
                    <a:pt x="356" y="1"/>
                    <a:pt x="0" y="262"/>
                    <a:pt x="52" y="921"/>
                  </a:cubicBezTo>
                  <a:cubicBezTo>
                    <a:pt x="228" y="2900"/>
                    <a:pt x="451" y="4847"/>
                    <a:pt x="2238" y="6171"/>
                  </a:cubicBezTo>
                  <a:cubicBezTo>
                    <a:pt x="2685" y="6506"/>
                    <a:pt x="2957" y="7065"/>
                    <a:pt x="3403" y="7368"/>
                  </a:cubicBezTo>
                  <a:cubicBezTo>
                    <a:pt x="3684" y="7554"/>
                    <a:pt x="4010" y="7638"/>
                    <a:pt x="4348" y="7638"/>
                  </a:cubicBezTo>
                  <a:cubicBezTo>
                    <a:pt x="5375" y="7638"/>
                    <a:pt x="6507" y="6861"/>
                    <a:pt x="6771" y="5804"/>
                  </a:cubicBezTo>
                  <a:cubicBezTo>
                    <a:pt x="6835" y="5501"/>
                    <a:pt x="6994" y="5246"/>
                    <a:pt x="7218" y="5038"/>
                  </a:cubicBezTo>
                  <a:cubicBezTo>
                    <a:pt x="7872" y="4559"/>
                    <a:pt x="8255" y="4017"/>
                    <a:pt x="8095" y="3251"/>
                  </a:cubicBezTo>
                  <a:cubicBezTo>
                    <a:pt x="8048" y="1814"/>
                    <a:pt x="7936" y="1687"/>
                    <a:pt x="6563" y="1447"/>
                  </a:cubicBezTo>
                  <a:cubicBezTo>
                    <a:pt x="6212" y="1383"/>
                    <a:pt x="5861" y="1272"/>
                    <a:pt x="5510" y="1176"/>
                  </a:cubicBezTo>
                  <a:cubicBezTo>
                    <a:pt x="4058" y="793"/>
                    <a:pt x="2621" y="378"/>
                    <a:pt x="1153" y="43"/>
                  </a:cubicBezTo>
                  <a:cubicBezTo>
                    <a:pt x="1037" y="15"/>
                    <a:pt x="923" y="1"/>
                    <a:pt x="8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9" name="Google Shape;9489;p22"/>
            <p:cNvSpPr/>
            <p:nvPr/>
          </p:nvSpPr>
          <p:spPr>
            <a:xfrm>
              <a:off x="4411151" y="3757630"/>
              <a:ext cx="433987" cy="417844"/>
            </a:xfrm>
            <a:custGeom>
              <a:rect b="b" l="l" r="r" t="t"/>
              <a:pathLst>
                <a:path extrusionOk="0" h="8086" w="8364">
                  <a:moveTo>
                    <a:pt x="7109" y="1"/>
                  </a:moveTo>
                  <a:cubicBezTo>
                    <a:pt x="6843" y="1"/>
                    <a:pt x="6528" y="76"/>
                    <a:pt x="6161" y="225"/>
                  </a:cubicBezTo>
                  <a:cubicBezTo>
                    <a:pt x="4805" y="767"/>
                    <a:pt x="3448" y="1406"/>
                    <a:pt x="2044" y="1709"/>
                  </a:cubicBezTo>
                  <a:cubicBezTo>
                    <a:pt x="863" y="1948"/>
                    <a:pt x="528" y="2762"/>
                    <a:pt x="81" y="3592"/>
                  </a:cubicBezTo>
                  <a:cubicBezTo>
                    <a:pt x="1" y="3832"/>
                    <a:pt x="33" y="4103"/>
                    <a:pt x="192" y="4310"/>
                  </a:cubicBezTo>
                  <a:cubicBezTo>
                    <a:pt x="1517" y="5507"/>
                    <a:pt x="2858" y="6672"/>
                    <a:pt x="4230" y="7805"/>
                  </a:cubicBezTo>
                  <a:cubicBezTo>
                    <a:pt x="4465" y="7992"/>
                    <a:pt x="4714" y="8086"/>
                    <a:pt x="4957" y="8086"/>
                  </a:cubicBezTo>
                  <a:cubicBezTo>
                    <a:pt x="5275" y="8086"/>
                    <a:pt x="5581" y="7924"/>
                    <a:pt x="5826" y="7598"/>
                  </a:cubicBezTo>
                  <a:cubicBezTo>
                    <a:pt x="6161" y="7119"/>
                    <a:pt x="6464" y="6608"/>
                    <a:pt x="6720" y="6066"/>
                  </a:cubicBezTo>
                  <a:cubicBezTo>
                    <a:pt x="6975" y="5539"/>
                    <a:pt x="7214" y="4997"/>
                    <a:pt x="7470" y="4470"/>
                  </a:cubicBezTo>
                  <a:cubicBezTo>
                    <a:pt x="7789" y="3800"/>
                    <a:pt x="8140" y="3129"/>
                    <a:pt x="8363" y="2683"/>
                  </a:cubicBezTo>
                  <a:cubicBezTo>
                    <a:pt x="8284" y="2060"/>
                    <a:pt x="8236" y="1725"/>
                    <a:pt x="8204" y="1390"/>
                  </a:cubicBezTo>
                  <a:cubicBezTo>
                    <a:pt x="8113" y="450"/>
                    <a:pt x="7758" y="1"/>
                    <a:pt x="71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0" name="Google Shape;9490;p22"/>
            <p:cNvSpPr/>
            <p:nvPr/>
          </p:nvSpPr>
          <p:spPr>
            <a:xfrm>
              <a:off x="7057717" y="2232015"/>
              <a:ext cx="433987" cy="417431"/>
            </a:xfrm>
            <a:custGeom>
              <a:rect b="b" l="l" r="r" t="t"/>
              <a:pathLst>
                <a:path extrusionOk="0" h="8078" w="8364">
                  <a:moveTo>
                    <a:pt x="7109" y="0"/>
                  </a:moveTo>
                  <a:cubicBezTo>
                    <a:pt x="6843" y="0"/>
                    <a:pt x="6527" y="76"/>
                    <a:pt x="6161" y="224"/>
                  </a:cubicBezTo>
                  <a:cubicBezTo>
                    <a:pt x="4804" y="767"/>
                    <a:pt x="3464" y="1405"/>
                    <a:pt x="2043" y="1693"/>
                  </a:cubicBezTo>
                  <a:cubicBezTo>
                    <a:pt x="862" y="1948"/>
                    <a:pt x="527" y="2762"/>
                    <a:pt x="80" y="3592"/>
                  </a:cubicBezTo>
                  <a:cubicBezTo>
                    <a:pt x="1" y="3831"/>
                    <a:pt x="32" y="4102"/>
                    <a:pt x="192" y="4310"/>
                  </a:cubicBezTo>
                  <a:cubicBezTo>
                    <a:pt x="1517" y="5491"/>
                    <a:pt x="2857" y="6672"/>
                    <a:pt x="4230" y="7789"/>
                  </a:cubicBezTo>
                  <a:cubicBezTo>
                    <a:pt x="4465" y="7982"/>
                    <a:pt x="4714" y="8077"/>
                    <a:pt x="4957" y="8077"/>
                  </a:cubicBezTo>
                  <a:cubicBezTo>
                    <a:pt x="5275" y="8077"/>
                    <a:pt x="5581" y="7914"/>
                    <a:pt x="5826" y="7597"/>
                  </a:cubicBezTo>
                  <a:cubicBezTo>
                    <a:pt x="6161" y="7119"/>
                    <a:pt x="6464" y="6608"/>
                    <a:pt x="6719" y="6081"/>
                  </a:cubicBezTo>
                  <a:cubicBezTo>
                    <a:pt x="6991" y="5555"/>
                    <a:pt x="7214" y="5012"/>
                    <a:pt x="7469" y="4485"/>
                  </a:cubicBezTo>
                  <a:cubicBezTo>
                    <a:pt x="7789" y="3799"/>
                    <a:pt x="8140" y="3129"/>
                    <a:pt x="8363" y="2682"/>
                  </a:cubicBezTo>
                  <a:cubicBezTo>
                    <a:pt x="8283" y="2060"/>
                    <a:pt x="8236" y="1724"/>
                    <a:pt x="8204" y="1389"/>
                  </a:cubicBezTo>
                  <a:cubicBezTo>
                    <a:pt x="8113" y="450"/>
                    <a:pt x="7758" y="0"/>
                    <a:pt x="71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1" name="Google Shape;9491;p22"/>
            <p:cNvSpPr/>
            <p:nvPr/>
          </p:nvSpPr>
          <p:spPr>
            <a:xfrm>
              <a:off x="4387179" y="4326196"/>
              <a:ext cx="384279" cy="381775"/>
            </a:xfrm>
            <a:custGeom>
              <a:rect b="b" l="l" r="r" t="t"/>
              <a:pathLst>
                <a:path extrusionOk="0" h="7388" w="7406">
                  <a:moveTo>
                    <a:pt x="6073" y="1"/>
                  </a:moveTo>
                  <a:cubicBezTo>
                    <a:pt x="5865" y="1"/>
                    <a:pt x="5626" y="59"/>
                    <a:pt x="5362" y="154"/>
                  </a:cubicBezTo>
                  <a:cubicBezTo>
                    <a:pt x="3559" y="792"/>
                    <a:pt x="1915" y="1670"/>
                    <a:pt x="654" y="3170"/>
                  </a:cubicBezTo>
                  <a:cubicBezTo>
                    <a:pt x="0" y="3952"/>
                    <a:pt x="176" y="5484"/>
                    <a:pt x="1053" y="5995"/>
                  </a:cubicBezTo>
                  <a:cubicBezTo>
                    <a:pt x="1596" y="6314"/>
                    <a:pt x="2139" y="6633"/>
                    <a:pt x="2681" y="6968"/>
                  </a:cubicBezTo>
                  <a:cubicBezTo>
                    <a:pt x="3102" y="7235"/>
                    <a:pt x="3666" y="7387"/>
                    <a:pt x="4180" y="7387"/>
                  </a:cubicBezTo>
                  <a:cubicBezTo>
                    <a:pt x="4681" y="7387"/>
                    <a:pt x="5134" y="7243"/>
                    <a:pt x="5362" y="6921"/>
                  </a:cubicBezTo>
                  <a:cubicBezTo>
                    <a:pt x="6256" y="5660"/>
                    <a:pt x="7405" y="4495"/>
                    <a:pt x="7357" y="2707"/>
                  </a:cubicBezTo>
                  <a:cubicBezTo>
                    <a:pt x="7214" y="2101"/>
                    <a:pt x="7006" y="1510"/>
                    <a:pt x="6910" y="904"/>
                  </a:cubicBezTo>
                  <a:cubicBezTo>
                    <a:pt x="6793" y="241"/>
                    <a:pt x="6496" y="1"/>
                    <a:pt x="60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2" name="Google Shape;9492;p22"/>
            <p:cNvSpPr/>
            <p:nvPr/>
          </p:nvSpPr>
          <p:spPr>
            <a:xfrm>
              <a:off x="1756335" y="3494818"/>
              <a:ext cx="370217" cy="368339"/>
            </a:xfrm>
            <a:custGeom>
              <a:rect b="b" l="l" r="r" t="t"/>
              <a:pathLst>
                <a:path extrusionOk="0" h="7128" w="7135">
                  <a:moveTo>
                    <a:pt x="2688" y="1"/>
                  </a:moveTo>
                  <a:cubicBezTo>
                    <a:pt x="2319" y="1"/>
                    <a:pt x="1947" y="122"/>
                    <a:pt x="1596" y="379"/>
                  </a:cubicBezTo>
                  <a:cubicBezTo>
                    <a:pt x="463" y="1209"/>
                    <a:pt x="1" y="2662"/>
                    <a:pt x="463" y="3970"/>
                  </a:cubicBezTo>
                  <a:cubicBezTo>
                    <a:pt x="543" y="4258"/>
                    <a:pt x="591" y="4529"/>
                    <a:pt x="623" y="4816"/>
                  </a:cubicBezTo>
                  <a:cubicBezTo>
                    <a:pt x="575" y="6013"/>
                    <a:pt x="894" y="6444"/>
                    <a:pt x="1549" y="6508"/>
                  </a:cubicBezTo>
                  <a:cubicBezTo>
                    <a:pt x="2155" y="6556"/>
                    <a:pt x="2730" y="6699"/>
                    <a:pt x="3304" y="6907"/>
                  </a:cubicBezTo>
                  <a:cubicBezTo>
                    <a:pt x="3634" y="7054"/>
                    <a:pt x="3951" y="7128"/>
                    <a:pt x="4245" y="7128"/>
                  </a:cubicBezTo>
                  <a:cubicBezTo>
                    <a:pt x="4905" y="7128"/>
                    <a:pt x="5448" y="6758"/>
                    <a:pt x="5746" y="6029"/>
                  </a:cubicBezTo>
                  <a:cubicBezTo>
                    <a:pt x="5826" y="5822"/>
                    <a:pt x="5953" y="5630"/>
                    <a:pt x="6113" y="5470"/>
                  </a:cubicBezTo>
                  <a:cubicBezTo>
                    <a:pt x="7055" y="4625"/>
                    <a:pt x="7134" y="3220"/>
                    <a:pt x="6209" y="2358"/>
                  </a:cubicBezTo>
                  <a:cubicBezTo>
                    <a:pt x="5570" y="1752"/>
                    <a:pt x="4788" y="1289"/>
                    <a:pt x="4166" y="683"/>
                  </a:cubicBezTo>
                  <a:cubicBezTo>
                    <a:pt x="3726" y="243"/>
                    <a:pt x="3210" y="1"/>
                    <a:pt x="26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3" name="Google Shape;9493;p22"/>
            <p:cNvSpPr/>
            <p:nvPr/>
          </p:nvSpPr>
          <p:spPr>
            <a:xfrm>
              <a:off x="1760538" y="2807608"/>
              <a:ext cx="312155" cy="385444"/>
            </a:xfrm>
            <a:custGeom>
              <a:rect b="b" l="l" r="r" t="t"/>
              <a:pathLst>
                <a:path extrusionOk="0" h="7459" w="6016">
                  <a:moveTo>
                    <a:pt x="3121" y="0"/>
                  </a:moveTo>
                  <a:cubicBezTo>
                    <a:pt x="2196" y="0"/>
                    <a:pt x="1261" y="454"/>
                    <a:pt x="925" y="1246"/>
                  </a:cubicBezTo>
                  <a:cubicBezTo>
                    <a:pt x="510" y="2236"/>
                    <a:pt x="239" y="3257"/>
                    <a:pt x="127" y="4326"/>
                  </a:cubicBezTo>
                  <a:cubicBezTo>
                    <a:pt x="0" y="5389"/>
                    <a:pt x="788" y="6688"/>
                    <a:pt x="1659" y="6688"/>
                  </a:cubicBezTo>
                  <a:cubicBezTo>
                    <a:pt x="1664" y="6688"/>
                    <a:pt x="1670" y="6688"/>
                    <a:pt x="1675" y="6688"/>
                  </a:cubicBezTo>
                  <a:cubicBezTo>
                    <a:pt x="1689" y="6688"/>
                    <a:pt x="1704" y="6688"/>
                    <a:pt x="1718" y="6688"/>
                  </a:cubicBezTo>
                  <a:cubicBezTo>
                    <a:pt x="2863" y="6688"/>
                    <a:pt x="3779" y="7312"/>
                    <a:pt x="4835" y="7438"/>
                  </a:cubicBezTo>
                  <a:cubicBezTo>
                    <a:pt x="4942" y="7452"/>
                    <a:pt x="5039" y="7459"/>
                    <a:pt x="5127" y="7459"/>
                  </a:cubicBezTo>
                  <a:cubicBezTo>
                    <a:pt x="5762" y="7459"/>
                    <a:pt x="5925" y="7108"/>
                    <a:pt x="5840" y="6449"/>
                  </a:cubicBezTo>
                  <a:cubicBezTo>
                    <a:pt x="5777" y="5906"/>
                    <a:pt x="5521" y="5316"/>
                    <a:pt x="5633" y="4805"/>
                  </a:cubicBezTo>
                  <a:cubicBezTo>
                    <a:pt x="6016" y="3289"/>
                    <a:pt x="5809" y="1853"/>
                    <a:pt x="5298" y="416"/>
                  </a:cubicBezTo>
                  <a:cubicBezTo>
                    <a:pt x="4739" y="289"/>
                    <a:pt x="4213" y="145"/>
                    <a:pt x="3638" y="49"/>
                  </a:cubicBezTo>
                  <a:cubicBezTo>
                    <a:pt x="3469" y="16"/>
                    <a:pt x="3295" y="0"/>
                    <a:pt x="3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4" name="Google Shape;9494;p22"/>
            <p:cNvSpPr/>
            <p:nvPr/>
          </p:nvSpPr>
          <p:spPr>
            <a:xfrm>
              <a:off x="5557239" y="3417720"/>
              <a:ext cx="395020" cy="356506"/>
            </a:xfrm>
            <a:custGeom>
              <a:rect b="b" l="l" r="r" t="t"/>
              <a:pathLst>
                <a:path extrusionOk="0" h="6899" w="7613">
                  <a:moveTo>
                    <a:pt x="2811" y="1"/>
                  </a:moveTo>
                  <a:cubicBezTo>
                    <a:pt x="2318" y="1"/>
                    <a:pt x="1842" y="235"/>
                    <a:pt x="1501" y="690"/>
                  </a:cubicBezTo>
                  <a:cubicBezTo>
                    <a:pt x="910" y="1472"/>
                    <a:pt x="511" y="2414"/>
                    <a:pt x="112" y="3308"/>
                  </a:cubicBezTo>
                  <a:cubicBezTo>
                    <a:pt x="0" y="3627"/>
                    <a:pt x="32" y="3978"/>
                    <a:pt x="192" y="4265"/>
                  </a:cubicBezTo>
                  <a:cubicBezTo>
                    <a:pt x="1070" y="5590"/>
                    <a:pt x="2474" y="6148"/>
                    <a:pt x="4006" y="6899"/>
                  </a:cubicBezTo>
                  <a:cubicBezTo>
                    <a:pt x="4964" y="6452"/>
                    <a:pt x="6017" y="6101"/>
                    <a:pt x="6895" y="5510"/>
                  </a:cubicBezTo>
                  <a:cubicBezTo>
                    <a:pt x="7533" y="5079"/>
                    <a:pt x="7613" y="4249"/>
                    <a:pt x="7054" y="3643"/>
                  </a:cubicBezTo>
                  <a:cubicBezTo>
                    <a:pt x="6097" y="2526"/>
                    <a:pt x="5075" y="1472"/>
                    <a:pt x="3990" y="483"/>
                  </a:cubicBezTo>
                  <a:cubicBezTo>
                    <a:pt x="3630" y="159"/>
                    <a:pt x="3215" y="1"/>
                    <a:pt x="28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5" name="Google Shape;9495;p22"/>
            <p:cNvSpPr/>
            <p:nvPr/>
          </p:nvSpPr>
          <p:spPr>
            <a:xfrm>
              <a:off x="2924786" y="4539919"/>
              <a:ext cx="539111" cy="257548"/>
            </a:xfrm>
            <a:custGeom>
              <a:rect b="b" l="l" r="r" t="t"/>
              <a:pathLst>
                <a:path extrusionOk="0" h="4984" w="10390">
                  <a:moveTo>
                    <a:pt x="3959" y="1"/>
                  </a:moveTo>
                  <a:cubicBezTo>
                    <a:pt x="3165" y="1"/>
                    <a:pt x="2546" y="521"/>
                    <a:pt x="1963" y="1380"/>
                  </a:cubicBezTo>
                  <a:cubicBezTo>
                    <a:pt x="1436" y="2146"/>
                    <a:pt x="686" y="2737"/>
                    <a:pt x="64" y="3423"/>
                  </a:cubicBezTo>
                  <a:cubicBezTo>
                    <a:pt x="0" y="3487"/>
                    <a:pt x="32" y="3646"/>
                    <a:pt x="16" y="3870"/>
                  </a:cubicBezTo>
                  <a:lnTo>
                    <a:pt x="606" y="3614"/>
                  </a:lnTo>
                  <a:lnTo>
                    <a:pt x="606" y="4173"/>
                  </a:lnTo>
                  <a:cubicBezTo>
                    <a:pt x="2027" y="4269"/>
                    <a:pt x="3304" y="4333"/>
                    <a:pt x="4612" y="4444"/>
                  </a:cubicBezTo>
                  <a:cubicBezTo>
                    <a:pt x="5474" y="4508"/>
                    <a:pt x="6320" y="4891"/>
                    <a:pt x="7118" y="4971"/>
                  </a:cubicBezTo>
                  <a:cubicBezTo>
                    <a:pt x="7191" y="4979"/>
                    <a:pt x="7265" y="4983"/>
                    <a:pt x="7340" y="4983"/>
                  </a:cubicBezTo>
                  <a:cubicBezTo>
                    <a:pt x="8253" y="4983"/>
                    <a:pt x="9239" y="4386"/>
                    <a:pt x="10198" y="4061"/>
                  </a:cubicBezTo>
                  <a:cubicBezTo>
                    <a:pt x="10262" y="4029"/>
                    <a:pt x="10294" y="3854"/>
                    <a:pt x="10390" y="3678"/>
                  </a:cubicBezTo>
                  <a:lnTo>
                    <a:pt x="9512" y="3471"/>
                  </a:lnTo>
                  <a:cubicBezTo>
                    <a:pt x="9512" y="1013"/>
                    <a:pt x="8730" y="965"/>
                    <a:pt x="7070" y="614"/>
                  </a:cubicBezTo>
                  <a:cubicBezTo>
                    <a:pt x="6902" y="582"/>
                    <a:pt x="6723" y="575"/>
                    <a:pt x="6541" y="575"/>
                  </a:cubicBezTo>
                  <a:cubicBezTo>
                    <a:pt x="6410" y="575"/>
                    <a:pt x="6279" y="578"/>
                    <a:pt x="6150" y="578"/>
                  </a:cubicBezTo>
                  <a:cubicBezTo>
                    <a:pt x="5841" y="578"/>
                    <a:pt x="5546" y="558"/>
                    <a:pt x="5314" y="423"/>
                  </a:cubicBezTo>
                  <a:cubicBezTo>
                    <a:pt x="4806" y="133"/>
                    <a:pt x="4360" y="1"/>
                    <a:pt x="39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6" name="Google Shape;9496;p22"/>
            <p:cNvSpPr/>
            <p:nvPr/>
          </p:nvSpPr>
          <p:spPr>
            <a:xfrm>
              <a:off x="3548316" y="4739483"/>
              <a:ext cx="407473" cy="388544"/>
            </a:xfrm>
            <a:custGeom>
              <a:rect b="b" l="l" r="r" t="t"/>
              <a:pathLst>
                <a:path extrusionOk="0" h="7519" w="7853">
                  <a:moveTo>
                    <a:pt x="5805" y="1"/>
                  </a:moveTo>
                  <a:cubicBezTo>
                    <a:pt x="4717" y="1"/>
                    <a:pt x="3720" y="280"/>
                    <a:pt x="3001" y="1380"/>
                  </a:cubicBezTo>
                  <a:cubicBezTo>
                    <a:pt x="2203" y="2593"/>
                    <a:pt x="1213" y="3694"/>
                    <a:pt x="320" y="4859"/>
                  </a:cubicBezTo>
                  <a:cubicBezTo>
                    <a:pt x="176" y="5035"/>
                    <a:pt x="0" y="5386"/>
                    <a:pt x="48" y="5434"/>
                  </a:cubicBezTo>
                  <a:cubicBezTo>
                    <a:pt x="878" y="6152"/>
                    <a:pt x="1740" y="6854"/>
                    <a:pt x="2650" y="7509"/>
                  </a:cubicBezTo>
                  <a:cubicBezTo>
                    <a:pt x="2658" y="7515"/>
                    <a:pt x="2669" y="7518"/>
                    <a:pt x="2684" y="7518"/>
                  </a:cubicBezTo>
                  <a:cubicBezTo>
                    <a:pt x="2811" y="7518"/>
                    <a:pt x="3165" y="7280"/>
                    <a:pt x="3352" y="7094"/>
                  </a:cubicBezTo>
                  <a:cubicBezTo>
                    <a:pt x="3990" y="6471"/>
                    <a:pt x="4517" y="5641"/>
                    <a:pt x="5267" y="5226"/>
                  </a:cubicBezTo>
                  <a:cubicBezTo>
                    <a:pt x="6576" y="4492"/>
                    <a:pt x="6911" y="3343"/>
                    <a:pt x="7166" y="1843"/>
                  </a:cubicBezTo>
                  <a:lnTo>
                    <a:pt x="7469" y="2705"/>
                  </a:lnTo>
                  <a:cubicBezTo>
                    <a:pt x="7852" y="1157"/>
                    <a:pt x="7405" y="88"/>
                    <a:pt x="6384" y="24"/>
                  </a:cubicBezTo>
                  <a:cubicBezTo>
                    <a:pt x="6189" y="9"/>
                    <a:pt x="5995" y="1"/>
                    <a:pt x="58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7" name="Google Shape;9497;p22"/>
            <p:cNvSpPr/>
            <p:nvPr/>
          </p:nvSpPr>
          <p:spPr>
            <a:xfrm>
              <a:off x="5485998" y="4369912"/>
              <a:ext cx="371878" cy="366066"/>
            </a:xfrm>
            <a:custGeom>
              <a:rect b="b" l="l" r="r" t="t"/>
              <a:pathLst>
                <a:path extrusionOk="0" h="7084" w="7167">
                  <a:moveTo>
                    <a:pt x="2815" y="0"/>
                  </a:moveTo>
                  <a:cubicBezTo>
                    <a:pt x="2022" y="0"/>
                    <a:pt x="1306" y="467"/>
                    <a:pt x="879" y="1399"/>
                  </a:cubicBezTo>
                  <a:cubicBezTo>
                    <a:pt x="432" y="2340"/>
                    <a:pt x="272" y="3409"/>
                    <a:pt x="1" y="4351"/>
                  </a:cubicBezTo>
                  <a:cubicBezTo>
                    <a:pt x="208" y="5101"/>
                    <a:pt x="304" y="5739"/>
                    <a:pt x="544" y="6314"/>
                  </a:cubicBezTo>
                  <a:cubicBezTo>
                    <a:pt x="759" y="6819"/>
                    <a:pt x="1089" y="7083"/>
                    <a:pt x="1461" y="7083"/>
                  </a:cubicBezTo>
                  <a:cubicBezTo>
                    <a:pt x="1723" y="7083"/>
                    <a:pt x="2006" y="6952"/>
                    <a:pt x="2283" y="6681"/>
                  </a:cubicBezTo>
                  <a:cubicBezTo>
                    <a:pt x="3241" y="5739"/>
                    <a:pt x="4470" y="5117"/>
                    <a:pt x="5794" y="4926"/>
                  </a:cubicBezTo>
                  <a:cubicBezTo>
                    <a:pt x="7023" y="4750"/>
                    <a:pt x="7167" y="4255"/>
                    <a:pt x="6448" y="3250"/>
                  </a:cubicBezTo>
                  <a:cubicBezTo>
                    <a:pt x="5874" y="2452"/>
                    <a:pt x="4533" y="2196"/>
                    <a:pt x="4677" y="856"/>
                  </a:cubicBezTo>
                  <a:cubicBezTo>
                    <a:pt x="4693" y="792"/>
                    <a:pt x="4533" y="712"/>
                    <a:pt x="4470" y="648"/>
                  </a:cubicBezTo>
                  <a:cubicBezTo>
                    <a:pt x="3927" y="216"/>
                    <a:pt x="3353" y="0"/>
                    <a:pt x="28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8" name="Google Shape;9498;p22"/>
            <p:cNvSpPr/>
            <p:nvPr/>
          </p:nvSpPr>
          <p:spPr>
            <a:xfrm>
              <a:off x="1174211" y="2780635"/>
              <a:ext cx="329589" cy="443527"/>
            </a:xfrm>
            <a:custGeom>
              <a:rect b="b" l="l" r="r" t="t"/>
              <a:pathLst>
                <a:path extrusionOk="0" h="8583" w="6352">
                  <a:moveTo>
                    <a:pt x="4109" y="1"/>
                  </a:moveTo>
                  <a:cubicBezTo>
                    <a:pt x="3897" y="1"/>
                    <a:pt x="3724" y="221"/>
                    <a:pt x="3479" y="667"/>
                  </a:cubicBezTo>
                  <a:cubicBezTo>
                    <a:pt x="2665" y="2151"/>
                    <a:pt x="1836" y="3604"/>
                    <a:pt x="1006" y="5056"/>
                  </a:cubicBezTo>
                  <a:cubicBezTo>
                    <a:pt x="0" y="6747"/>
                    <a:pt x="527" y="7992"/>
                    <a:pt x="2394" y="8375"/>
                  </a:cubicBezTo>
                  <a:cubicBezTo>
                    <a:pt x="2649" y="8423"/>
                    <a:pt x="2905" y="8503"/>
                    <a:pt x="3176" y="8583"/>
                  </a:cubicBezTo>
                  <a:cubicBezTo>
                    <a:pt x="4086" y="7418"/>
                    <a:pt x="5251" y="6684"/>
                    <a:pt x="5762" y="5168"/>
                  </a:cubicBezTo>
                  <a:cubicBezTo>
                    <a:pt x="6352" y="3444"/>
                    <a:pt x="6033" y="1736"/>
                    <a:pt x="4852" y="523"/>
                  </a:cubicBezTo>
                  <a:cubicBezTo>
                    <a:pt x="4520" y="177"/>
                    <a:pt x="4299" y="1"/>
                    <a:pt x="41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9" name="Google Shape;9499;p22"/>
            <p:cNvSpPr/>
            <p:nvPr/>
          </p:nvSpPr>
          <p:spPr>
            <a:xfrm>
              <a:off x="660785" y="3214539"/>
              <a:ext cx="298976" cy="398156"/>
            </a:xfrm>
            <a:custGeom>
              <a:rect b="b" l="l" r="r" t="t"/>
              <a:pathLst>
                <a:path extrusionOk="0" h="7705" w="5762">
                  <a:moveTo>
                    <a:pt x="2190" y="0"/>
                  </a:moveTo>
                  <a:cubicBezTo>
                    <a:pt x="1655" y="0"/>
                    <a:pt x="1052" y="281"/>
                    <a:pt x="894" y="744"/>
                  </a:cubicBezTo>
                  <a:cubicBezTo>
                    <a:pt x="527" y="1861"/>
                    <a:pt x="320" y="3042"/>
                    <a:pt x="1" y="4383"/>
                  </a:cubicBezTo>
                  <a:cubicBezTo>
                    <a:pt x="16" y="4383"/>
                    <a:pt x="48" y="4575"/>
                    <a:pt x="112" y="4766"/>
                  </a:cubicBezTo>
                  <a:cubicBezTo>
                    <a:pt x="655" y="6394"/>
                    <a:pt x="2107" y="7527"/>
                    <a:pt x="3815" y="7703"/>
                  </a:cubicBezTo>
                  <a:cubicBezTo>
                    <a:pt x="3842" y="7704"/>
                    <a:pt x="3871" y="7705"/>
                    <a:pt x="3901" y="7705"/>
                  </a:cubicBezTo>
                  <a:cubicBezTo>
                    <a:pt x="4180" y="7705"/>
                    <a:pt x="4586" y="7639"/>
                    <a:pt x="4629" y="7495"/>
                  </a:cubicBezTo>
                  <a:cubicBezTo>
                    <a:pt x="5012" y="6538"/>
                    <a:pt x="5762" y="5388"/>
                    <a:pt x="5490" y="4591"/>
                  </a:cubicBezTo>
                  <a:cubicBezTo>
                    <a:pt x="4980" y="3074"/>
                    <a:pt x="3911" y="1702"/>
                    <a:pt x="2985" y="345"/>
                  </a:cubicBezTo>
                  <a:cubicBezTo>
                    <a:pt x="2826" y="108"/>
                    <a:pt x="2521" y="0"/>
                    <a:pt x="21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0" name="Google Shape;9500;p22"/>
            <p:cNvSpPr/>
            <p:nvPr/>
          </p:nvSpPr>
          <p:spPr>
            <a:xfrm>
              <a:off x="4940298" y="3454202"/>
              <a:ext cx="391751" cy="325811"/>
            </a:xfrm>
            <a:custGeom>
              <a:rect b="b" l="l" r="r" t="t"/>
              <a:pathLst>
                <a:path extrusionOk="0" h="6305" w="7550">
                  <a:moveTo>
                    <a:pt x="3703" y="0"/>
                  </a:moveTo>
                  <a:cubicBezTo>
                    <a:pt x="2650" y="1006"/>
                    <a:pt x="1629" y="1915"/>
                    <a:pt x="687" y="2889"/>
                  </a:cubicBezTo>
                  <a:cubicBezTo>
                    <a:pt x="384" y="3208"/>
                    <a:pt x="1" y="3719"/>
                    <a:pt x="65" y="4054"/>
                  </a:cubicBezTo>
                  <a:cubicBezTo>
                    <a:pt x="192" y="4756"/>
                    <a:pt x="480" y="5490"/>
                    <a:pt x="1437" y="5554"/>
                  </a:cubicBezTo>
                  <a:cubicBezTo>
                    <a:pt x="1820" y="5570"/>
                    <a:pt x="2171" y="5810"/>
                    <a:pt x="2554" y="5905"/>
                  </a:cubicBezTo>
                  <a:cubicBezTo>
                    <a:pt x="3272" y="6065"/>
                    <a:pt x="3975" y="6304"/>
                    <a:pt x="4693" y="6304"/>
                  </a:cubicBezTo>
                  <a:cubicBezTo>
                    <a:pt x="5028" y="6304"/>
                    <a:pt x="5459" y="5921"/>
                    <a:pt x="5682" y="5602"/>
                  </a:cubicBezTo>
                  <a:cubicBezTo>
                    <a:pt x="6161" y="4884"/>
                    <a:pt x="6448" y="4038"/>
                    <a:pt x="6975" y="3368"/>
                  </a:cubicBezTo>
                  <a:cubicBezTo>
                    <a:pt x="7550" y="2618"/>
                    <a:pt x="7438" y="2091"/>
                    <a:pt x="6672" y="1660"/>
                  </a:cubicBezTo>
                  <a:cubicBezTo>
                    <a:pt x="5682" y="1070"/>
                    <a:pt x="4661" y="527"/>
                    <a:pt x="37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1" name="Google Shape;9501;p22"/>
            <p:cNvSpPr/>
            <p:nvPr/>
          </p:nvSpPr>
          <p:spPr>
            <a:xfrm>
              <a:off x="961369" y="3468826"/>
              <a:ext cx="441407" cy="388699"/>
            </a:xfrm>
            <a:custGeom>
              <a:rect b="b" l="l" r="r" t="t"/>
              <a:pathLst>
                <a:path extrusionOk="0" h="7522" w="8507">
                  <a:moveTo>
                    <a:pt x="5119" y="1"/>
                  </a:moveTo>
                  <a:cubicBezTo>
                    <a:pt x="4325" y="1"/>
                    <a:pt x="4100" y="887"/>
                    <a:pt x="3655" y="1489"/>
                  </a:cubicBezTo>
                  <a:cubicBezTo>
                    <a:pt x="2554" y="2973"/>
                    <a:pt x="1389" y="4441"/>
                    <a:pt x="336" y="5973"/>
                  </a:cubicBezTo>
                  <a:cubicBezTo>
                    <a:pt x="65" y="6372"/>
                    <a:pt x="96" y="6995"/>
                    <a:pt x="1" y="7521"/>
                  </a:cubicBezTo>
                  <a:cubicBezTo>
                    <a:pt x="495" y="7410"/>
                    <a:pt x="1070" y="7426"/>
                    <a:pt x="1469" y="7170"/>
                  </a:cubicBezTo>
                  <a:cubicBezTo>
                    <a:pt x="3416" y="5973"/>
                    <a:pt x="5331" y="4713"/>
                    <a:pt x="7230" y="3452"/>
                  </a:cubicBezTo>
                  <a:cubicBezTo>
                    <a:pt x="7597" y="3212"/>
                    <a:pt x="7932" y="2941"/>
                    <a:pt x="8236" y="2622"/>
                  </a:cubicBezTo>
                  <a:cubicBezTo>
                    <a:pt x="8379" y="2446"/>
                    <a:pt x="8507" y="2000"/>
                    <a:pt x="8427" y="1952"/>
                  </a:cubicBezTo>
                  <a:cubicBezTo>
                    <a:pt x="7549" y="1289"/>
                    <a:pt x="7028" y="32"/>
                    <a:pt x="5571" y="32"/>
                  </a:cubicBezTo>
                  <a:cubicBezTo>
                    <a:pt x="5519" y="32"/>
                    <a:pt x="5466" y="33"/>
                    <a:pt x="5411" y="37"/>
                  </a:cubicBezTo>
                  <a:cubicBezTo>
                    <a:pt x="5306" y="12"/>
                    <a:pt x="5209" y="1"/>
                    <a:pt x="51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2" name="Google Shape;9502;p22"/>
            <p:cNvSpPr/>
            <p:nvPr/>
          </p:nvSpPr>
          <p:spPr>
            <a:xfrm>
              <a:off x="5233462" y="2223592"/>
              <a:ext cx="441407" cy="388699"/>
            </a:xfrm>
            <a:custGeom>
              <a:rect b="b" l="l" r="r" t="t"/>
              <a:pathLst>
                <a:path extrusionOk="0" h="7522" w="8507">
                  <a:moveTo>
                    <a:pt x="5119" y="1"/>
                  </a:moveTo>
                  <a:cubicBezTo>
                    <a:pt x="4325" y="1"/>
                    <a:pt x="4101" y="886"/>
                    <a:pt x="3671" y="1488"/>
                  </a:cubicBezTo>
                  <a:cubicBezTo>
                    <a:pt x="2554" y="2973"/>
                    <a:pt x="1389" y="4441"/>
                    <a:pt x="351" y="5973"/>
                  </a:cubicBezTo>
                  <a:cubicBezTo>
                    <a:pt x="64" y="6372"/>
                    <a:pt x="112" y="6994"/>
                    <a:pt x="0" y="7521"/>
                  </a:cubicBezTo>
                  <a:cubicBezTo>
                    <a:pt x="495" y="7409"/>
                    <a:pt x="1070" y="7425"/>
                    <a:pt x="1469" y="7170"/>
                  </a:cubicBezTo>
                  <a:cubicBezTo>
                    <a:pt x="3878" y="5702"/>
                    <a:pt x="5730" y="4457"/>
                    <a:pt x="7246" y="3451"/>
                  </a:cubicBezTo>
                  <a:cubicBezTo>
                    <a:pt x="7597" y="3212"/>
                    <a:pt x="7932" y="2941"/>
                    <a:pt x="8235" y="2622"/>
                  </a:cubicBezTo>
                  <a:cubicBezTo>
                    <a:pt x="8379" y="2462"/>
                    <a:pt x="8507" y="1999"/>
                    <a:pt x="8443" y="1951"/>
                  </a:cubicBezTo>
                  <a:cubicBezTo>
                    <a:pt x="7549" y="1289"/>
                    <a:pt x="7027" y="31"/>
                    <a:pt x="5571" y="31"/>
                  </a:cubicBezTo>
                  <a:cubicBezTo>
                    <a:pt x="5519" y="31"/>
                    <a:pt x="5465" y="33"/>
                    <a:pt x="5411" y="36"/>
                  </a:cubicBezTo>
                  <a:cubicBezTo>
                    <a:pt x="5305" y="12"/>
                    <a:pt x="5208" y="1"/>
                    <a:pt x="5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3" name="Google Shape;9503;p22"/>
            <p:cNvSpPr/>
            <p:nvPr/>
          </p:nvSpPr>
          <p:spPr>
            <a:xfrm>
              <a:off x="5257486" y="3805532"/>
              <a:ext cx="438916" cy="274394"/>
            </a:xfrm>
            <a:custGeom>
              <a:rect b="b" l="l" r="r" t="t"/>
              <a:pathLst>
                <a:path extrusionOk="0" h="5310" w="8459">
                  <a:moveTo>
                    <a:pt x="2985" y="0"/>
                  </a:moveTo>
                  <a:cubicBezTo>
                    <a:pt x="2761" y="48"/>
                    <a:pt x="2442" y="112"/>
                    <a:pt x="2107" y="176"/>
                  </a:cubicBezTo>
                  <a:cubicBezTo>
                    <a:pt x="383" y="463"/>
                    <a:pt x="0" y="1261"/>
                    <a:pt x="1213" y="2474"/>
                  </a:cubicBezTo>
                  <a:cubicBezTo>
                    <a:pt x="2203" y="3463"/>
                    <a:pt x="3463" y="4181"/>
                    <a:pt x="4692" y="4915"/>
                  </a:cubicBezTo>
                  <a:cubicBezTo>
                    <a:pt x="5004" y="5101"/>
                    <a:pt x="5388" y="5310"/>
                    <a:pt x="5788" y="5310"/>
                  </a:cubicBezTo>
                  <a:cubicBezTo>
                    <a:pt x="6043" y="5310"/>
                    <a:pt x="6305" y="5225"/>
                    <a:pt x="6559" y="4995"/>
                  </a:cubicBezTo>
                  <a:cubicBezTo>
                    <a:pt x="6613" y="4951"/>
                    <a:pt x="6705" y="4941"/>
                    <a:pt x="6807" y="4941"/>
                  </a:cubicBezTo>
                  <a:cubicBezTo>
                    <a:pt x="6889" y="4941"/>
                    <a:pt x="6976" y="4947"/>
                    <a:pt x="7054" y="4947"/>
                  </a:cubicBezTo>
                  <a:cubicBezTo>
                    <a:pt x="8092" y="4899"/>
                    <a:pt x="8459" y="4453"/>
                    <a:pt x="8251" y="3415"/>
                  </a:cubicBezTo>
                  <a:cubicBezTo>
                    <a:pt x="8107" y="2761"/>
                    <a:pt x="7916" y="2107"/>
                    <a:pt x="7677" y="1484"/>
                  </a:cubicBezTo>
                  <a:cubicBezTo>
                    <a:pt x="7597" y="1245"/>
                    <a:pt x="7405" y="1037"/>
                    <a:pt x="7166" y="926"/>
                  </a:cubicBezTo>
                  <a:cubicBezTo>
                    <a:pt x="5809" y="606"/>
                    <a:pt x="4453" y="319"/>
                    <a:pt x="29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4" name="Google Shape;9504;p22"/>
            <p:cNvSpPr/>
            <p:nvPr/>
          </p:nvSpPr>
          <p:spPr>
            <a:xfrm>
              <a:off x="1407704" y="4353480"/>
              <a:ext cx="343703" cy="379139"/>
            </a:xfrm>
            <a:custGeom>
              <a:rect b="b" l="l" r="r" t="t"/>
              <a:pathLst>
                <a:path extrusionOk="0" h="7337" w="6624">
                  <a:moveTo>
                    <a:pt x="3396" y="1"/>
                  </a:moveTo>
                  <a:cubicBezTo>
                    <a:pt x="3105" y="1"/>
                    <a:pt x="2826" y="208"/>
                    <a:pt x="2554" y="631"/>
                  </a:cubicBezTo>
                  <a:cubicBezTo>
                    <a:pt x="1692" y="1956"/>
                    <a:pt x="942" y="3360"/>
                    <a:pt x="160" y="4749"/>
                  </a:cubicBezTo>
                  <a:cubicBezTo>
                    <a:pt x="81" y="4876"/>
                    <a:pt x="81" y="5068"/>
                    <a:pt x="1" y="5499"/>
                  </a:cubicBezTo>
                  <a:cubicBezTo>
                    <a:pt x="384" y="5898"/>
                    <a:pt x="847" y="6409"/>
                    <a:pt x="1357" y="6887"/>
                  </a:cubicBezTo>
                  <a:cubicBezTo>
                    <a:pt x="1640" y="7162"/>
                    <a:pt x="1911" y="7336"/>
                    <a:pt x="2168" y="7336"/>
                  </a:cubicBezTo>
                  <a:cubicBezTo>
                    <a:pt x="2434" y="7336"/>
                    <a:pt x="2686" y="7150"/>
                    <a:pt x="2921" y="6696"/>
                  </a:cubicBezTo>
                  <a:cubicBezTo>
                    <a:pt x="3017" y="6488"/>
                    <a:pt x="3384" y="6409"/>
                    <a:pt x="3639" y="6297"/>
                  </a:cubicBezTo>
                  <a:cubicBezTo>
                    <a:pt x="4453" y="5946"/>
                    <a:pt x="5299" y="5674"/>
                    <a:pt x="6065" y="5259"/>
                  </a:cubicBezTo>
                  <a:cubicBezTo>
                    <a:pt x="6512" y="5020"/>
                    <a:pt x="6624" y="4589"/>
                    <a:pt x="6241" y="4078"/>
                  </a:cubicBezTo>
                  <a:cubicBezTo>
                    <a:pt x="5890" y="3600"/>
                    <a:pt x="5714" y="3009"/>
                    <a:pt x="5427" y="2483"/>
                  </a:cubicBezTo>
                  <a:cubicBezTo>
                    <a:pt x="5108" y="1828"/>
                    <a:pt x="4725" y="1206"/>
                    <a:pt x="4310" y="615"/>
                  </a:cubicBezTo>
                  <a:cubicBezTo>
                    <a:pt x="3991" y="208"/>
                    <a:pt x="3687" y="1"/>
                    <a:pt x="33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5" name="Google Shape;9505;p22"/>
            <p:cNvSpPr/>
            <p:nvPr/>
          </p:nvSpPr>
          <p:spPr>
            <a:xfrm>
              <a:off x="367622" y="3916837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1"/>
                  </a:moveTo>
                  <a:cubicBezTo>
                    <a:pt x="224" y="1"/>
                    <a:pt x="1" y="368"/>
                    <a:pt x="65" y="1469"/>
                  </a:cubicBezTo>
                  <a:cubicBezTo>
                    <a:pt x="161" y="3017"/>
                    <a:pt x="288" y="4581"/>
                    <a:pt x="192" y="6129"/>
                  </a:cubicBezTo>
                  <a:cubicBezTo>
                    <a:pt x="129" y="7422"/>
                    <a:pt x="176" y="7709"/>
                    <a:pt x="1421" y="8124"/>
                  </a:cubicBezTo>
                  <a:cubicBezTo>
                    <a:pt x="1693" y="8219"/>
                    <a:pt x="1996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4"/>
                    <a:pt x="4102" y="6576"/>
                  </a:cubicBezTo>
                  <a:cubicBezTo>
                    <a:pt x="3831" y="5076"/>
                    <a:pt x="3576" y="3559"/>
                    <a:pt x="3384" y="2043"/>
                  </a:cubicBezTo>
                  <a:cubicBezTo>
                    <a:pt x="3177" y="431"/>
                    <a:pt x="2746" y="1"/>
                    <a:pt x="1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6" name="Google Shape;9506;p22"/>
            <p:cNvSpPr/>
            <p:nvPr/>
          </p:nvSpPr>
          <p:spPr>
            <a:xfrm>
              <a:off x="1450770" y="381255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493" y="1"/>
                  </a:moveTo>
                  <a:cubicBezTo>
                    <a:pt x="1354" y="1"/>
                    <a:pt x="1064" y="183"/>
                    <a:pt x="1006" y="327"/>
                  </a:cubicBezTo>
                  <a:cubicBezTo>
                    <a:pt x="639" y="1109"/>
                    <a:pt x="336" y="1891"/>
                    <a:pt x="1" y="2673"/>
                  </a:cubicBezTo>
                  <a:cubicBezTo>
                    <a:pt x="144" y="4540"/>
                    <a:pt x="862" y="5960"/>
                    <a:pt x="2267" y="6966"/>
                  </a:cubicBezTo>
                  <a:cubicBezTo>
                    <a:pt x="2569" y="7171"/>
                    <a:pt x="3039" y="7303"/>
                    <a:pt x="3454" y="7303"/>
                  </a:cubicBezTo>
                  <a:cubicBezTo>
                    <a:pt x="3654" y="7303"/>
                    <a:pt x="3840" y="7272"/>
                    <a:pt x="3990" y="7205"/>
                  </a:cubicBezTo>
                  <a:cubicBezTo>
                    <a:pt x="4373" y="7046"/>
                    <a:pt x="4629" y="6280"/>
                    <a:pt x="4677" y="5753"/>
                  </a:cubicBezTo>
                  <a:cubicBezTo>
                    <a:pt x="4756" y="4700"/>
                    <a:pt x="4772" y="3630"/>
                    <a:pt x="4709" y="2577"/>
                  </a:cubicBezTo>
                  <a:cubicBezTo>
                    <a:pt x="4709" y="2258"/>
                    <a:pt x="4645" y="1795"/>
                    <a:pt x="4437" y="1651"/>
                  </a:cubicBezTo>
                  <a:cubicBezTo>
                    <a:pt x="3496" y="1061"/>
                    <a:pt x="2522" y="502"/>
                    <a:pt x="1533" y="8"/>
                  </a:cubicBezTo>
                  <a:cubicBezTo>
                    <a:pt x="1522" y="3"/>
                    <a:pt x="1508" y="1"/>
                    <a:pt x="1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7" name="Google Shape;9507;p22"/>
            <p:cNvSpPr/>
            <p:nvPr/>
          </p:nvSpPr>
          <p:spPr>
            <a:xfrm>
              <a:off x="187106" y="2991205"/>
              <a:ext cx="308108" cy="385961"/>
            </a:xfrm>
            <a:custGeom>
              <a:rect b="b" l="l" r="r" t="t"/>
              <a:pathLst>
                <a:path extrusionOk="0" h="7469" w="5938">
                  <a:moveTo>
                    <a:pt x="2968" y="0"/>
                  </a:moveTo>
                  <a:cubicBezTo>
                    <a:pt x="2942" y="0"/>
                    <a:pt x="2915" y="3"/>
                    <a:pt x="2889" y="7"/>
                  </a:cubicBezTo>
                  <a:cubicBezTo>
                    <a:pt x="2091" y="438"/>
                    <a:pt x="1262" y="821"/>
                    <a:pt x="607" y="1396"/>
                  </a:cubicBezTo>
                  <a:cubicBezTo>
                    <a:pt x="1" y="1922"/>
                    <a:pt x="559" y="2561"/>
                    <a:pt x="799" y="3119"/>
                  </a:cubicBezTo>
                  <a:cubicBezTo>
                    <a:pt x="847" y="3247"/>
                    <a:pt x="847" y="3391"/>
                    <a:pt x="895" y="3518"/>
                  </a:cubicBezTo>
                  <a:cubicBezTo>
                    <a:pt x="1230" y="4492"/>
                    <a:pt x="1517" y="5481"/>
                    <a:pt x="1884" y="6455"/>
                  </a:cubicBezTo>
                  <a:cubicBezTo>
                    <a:pt x="2122" y="7066"/>
                    <a:pt x="2584" y="7469"/>
                    <a:pt x="3084" y="7469"/>
                  </a:cubicBezTo>
                  <a:cubicBezTo>
                    <a:pt x="3289" y="7469"/>
                    <a:pt x="3499" y="7401"/>
                    <a:pt x="3703" y="7253"/>
                  </a:cubicBezTo>
                  <a:cubicBezTo>
                    <a:pt x="4597" y="6582"/>
                    <a:pt x="5204" y="5577"/>
                    <a:pt x="5938" y="4715"/>
                  </a:cubicBezTo>
                  <a:lnTo>
                    <a:pt x="5762" y="4556"/>
                  </a:lnTo>
                  <a:cubicBezTo>
                    <a:pt x="5778" y="4412"/>
                    <a:pt x="5762" y="4284"/>
                    <a:pt x="5714" y="4157"/>
                  </a:cubicBezTo>
                  <a:cubicBezTo>
                    <a:pt x="4948" y="2832"/>
                    <a:pt x="4182" y="1507"/>
                    <a:pt x="3384" y="199"/>
                  </a:cubicBezTo>
                  <a:cubicBezTo>
                    <a:pt x="3275" y="76"/>
                    <a:pt x="3120" y="0"/>
                    <a:pt x="29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8" name="Google Shape;9508;p22"/>
            <p:cNvSpPr/>
            <p:nvPr/>
          </p:nvSpPr>
          <p:spPr>
            <a:xfrm>
              <a:off x="3017509" y="2917880"/>
              <a:ext cx="344533" cy="293927"/>
            </a:xfrm>
            <a:custGeom>
              <a:rect b="b" l="l" r="r" t="t"/>
              <a:pathLst>
                <a:path extrusionOk="0" h="5688" w="6640">
                  <a:moveTo>
                    <a:pt x="4335" y="1"/>
                  </a:moveTo>
                  <a:cubicBezTo>
                    <a:pt x="4151" y="1"/>
                    <a:pt x="3950" y="64"/>
                    <a:pt x="3735" y="166"/>
                  </a:cubicBezTo>
                  <a:cubicBezTo>
                    <a:pt x="3017" y="517"/>
                    <a:pt x="2283" y="868"/>
                    <a:pt x="1549" y="1171"/>
                  </a:cubicBezTo>
                  <a:cubicBezTo>
                    <a:pt x="192" y="1745"/>
                    <a:pt x="0" y="2176"/>
                    <a:pt x="575" y="3533"/>
                  </a:cubicBezTo>
                  <a:cubicBezTo>
                    <a:pt x="782" y="4028"/>
                    <a:pt x="926" y="4554"/>
                    <a:pt x="1197" y="5001"/>
                  </a:cubicBezTo>
                  <a:cubicBezTo>
                    <a:pt x="1405" y="5320"/>
                    <a:pt x="1772" y="5544"/>
                    <a:pt x="1948" y="5687"/>
                  </a:cubicBezTo>
                  <a:cubicBezTo>
                    <a:pt x="3256" y="5416"/>
                    <a:pt x="4357" y="5225"/>
                    <a:pt x="5411" y="4953"/>
                  </a:cubicBezTo>
                  <a:cubicBezTo>
                    <a:pt x="5762" y="4858"/>
                    <a:pt x="6081" y="4634"/>
                    <a:pt x="6304" y="4331"/>
                  </a:cubicBezTo>
                  <a:cubicBezTo>
                    <a:pt x="6496" y="4044"/>
                    <a:pt x="6640" y="3533"/>
                    <a:pt x="6512" y="3246"/>
                  </a:cubicBezTo>
                  <a:cubicBezTo>
                    <a:pt x="6097" y="2304"/>
                    <a:pt x="5522" y="1442"/>
                    <a:pt x="5060" y="533"/>
                  </a:cubicBezTo>
                  <a:cubicBezTo>
                    <a:pt x="4857" y="148"/>
                    <a:pt x="4615" y="1"/>
                    <a:pt x="43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9" name="Google Shape;9509;p22"/>
            <p:cNvSpPr/>
            <p:nvPr/>
          </p:nvSpPr>
          <p:spPr>
            <a:xfrm>
              <a:off x="3774493" y="3714741"/>
              <a:ext cx="341108" cy="285763"/>
            </a:xfrm>
            <a:custGeom>
              <a:rect b="b" l="l" r="r" t="t"/>
              <a:pathLst>
                <a:path extrusionOk="0" h="5530" w="6574">
                  <a:moveTo>
                    <a:pt x="3183" y="0"/>
                  </a:moveTo>
                  <a:cubicBezTo>
                    <a:pt x="2678" y="0"/>
                    <a:pt x="2220" y="136"/>
                    <a:pt x="2089" y="416"/>
                  </a:cubicBezTo>
                  <a:cubicBezTo>
                    <a:pt x="1435" y="1613"/>
                    <a:pt x="860" y="2858"/>
                    <a:pt x="349" y="4119"/>
                  </a:cubicBezTo>
                  <a:cubicBezTo>
                    <a:pt x="1" y="5043"/>
                    <a:pt x="282" y="5529"/>
                    <a:pt x="1080" y="5529"/>
                  </a:cubicBezTo>
                  <a:cubicBezTo>
                    <a:pt x="1233" y="5529"/>
                    <a:pt x="1405" y="5511"/>
                    <a:pt x="1594" y="5476"/>
                  </a:cubicBezTo>
                  <a:cubicBezTo>
                    <a:pt x="2568" y="5284"/>
                    <a:pt x="3541" y="5061"/>
                    <a:pt x="4515" y="4821"/>
                  </a:cubicBezTo>
                  <a:cubicBezTo>
                    <a:pt x="5632" y="4534"/>
                    <a:pt x="6334" y="3624"/>
                    <a:pt x="6573" y="2348"/>
                  </a:cubicBezTo>
                  <a:cubicBezTo>
                    <a:pt x="6382" y="1964"/>
                    <a:pt x="6286" y="1470"/>
                    <a:pt x="5983" y="1214"/>
                  </a:cubicBezTo>
                  <a:cubicBezTo>
                    <a:pt x="5520" y="815"/>
                    <a:pt x="4930" y="576"/>
                    <a:pt x="4371" y="273"/>
                  </a:cubicBezTo>
                  <a:cubicBezTo>
                    <a:pt x="4047" y="93"/>
                    <a:pt x="3599" y="0"/>
                    <a:pt x="31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0" name="Google Shape;9510;p22"/>
            <p:cNvSpPr/>
            <p:nvPr/>
          </p:nvSpPr>
          <p:spPr>
            <a:xfrm>
              <a:off x="5039663" y="4373840"/>
              <a:ext cx="322221" cy="283592"/>
            </a:xfrm>
            <a:custGeom>
              <a:rect b="b" l="l" r="r" t="t"/>
              <a:pathLst>
                <a:path extrusionOk="0" h="5488" w="6210">
                  <a:moveTo>
                    <a:pt x="2025" y="0"/>
                  </a:moveTo>
                  <a:cubicBezTo>
                    <a:pt x="1877" y="0"/>
                    <a:pt x="1715" y="42"/>
                    <a:pt x="1517" y="126"/>
                  </a:cubicBezTo>
                  <a:cubicBezTo>
                    <a:pt x="208" y="700"/>
                    <a:pt x="129" y="1833"/>
                    <a:pt x="81" y="2966"/>
                  </a:cubicBezTo>
                  <a:cubicBezTo>
                    <a:pt x="1" y="4945"/>
                    <a:pt x="33" y="4961"/>
                    <a:pt x="1948" y="5280"/>
                  </a:cubicBezTo>
                  <a:cubicBezTo>
                    <a:pt x="2507" y="5376"/>
                    <a:pt x="3065" y="5408"/>
                    <a:pt x="3799" y="5488"/>
                  </a:cubicBezTo>
                  <a:cubicBezTo>
                    <a:pt x="4230" y="5392"/>
                    <a:pt x="4932" y="5456"/>
                    <a:pt x="5363" y="5137"/>
                  </a:cubicBezTo>
                  <a:cubicBezTo>
                    <a:pt x="6209" y="4498"/>
                    <a:pt x="5459" y="1785"/>
                    <a:pt x="4454" y="1386"/>
                  </a:cubicBezTo>
                  <a:cubicBezTo>
                    <a:pt x="3831" y="1131"/>
                    <a:pt x="3257" y="780"/>
                    <a:pt x="2746" y="333"/>
                  </a:cubicBezTo>
                  <a:cubicBezTo>
                    <a:pt x="2477" y="114"/>
                    <a:pt x="2270" y="0"/>
                    <a:pt x="20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1" name="Google Shape;9511;p22"/>
            <p:cNvSpPr/>
            <p:nvPr/>
          </p:nvSpPr>
          <p:spPr>
            <a:xfrm>
              <a:off x="2525617" y="4438845"/>
              <a:ext cx="427345" cy="307983"/>
            </a:xfrm>
            <a:custGeom>
              <a:rect b="b" l="l" r="r" t="t"/>
              <a:pathLst>
                <a:path extrusionOk="0" h="5960" w="8236">
                  <a:moveTo>
                    <a:pt x="687" y="1"/>
                  </a:moveTo>
                  <a:cubicBezTo>
                    <a:pt x="543" y="96"/>
                    <a:pt x="224" y="208"/>
                    <a:pt x="112" y="432"/>
                  </a:cubicBezTo>
                  <a:cubicBezTo>
                    <a:pt x="1" y="671"/>
                    <a:pt x="17" y="942"/>
                    <a:pt x="144" y="1166"/>
                  </a:cubicBezTo>
                  <a:cubicBezTo>
                    <a:pt x="368" y="1501"/>
                    <a:pt x="639" y="1788"/>
                    <a:pt x="958" y="2043"/>
                  </a:cubicBezTo>
                  <a:cubicBezTo>
                    <a:pt x="1996" y="2969"/>
                    <a:pt x="3097" y="3847"/>
                    <a:pt x="4086" y="4820"/>
                  </a:cubicBezTo>
                  <a:cubicBezTo>
                    <a:pt x="4883" y="5584"/>
                    <a:pt x="5257" y="5959"/>
                    <a:pt x="5652" y="5959"/>
                  </a:cubicBezTo>
                  <a:cubicBezTo>
                    <a:pt x="6017" y="5959"/>
                    <a:pt x="6400" y="5640"/>
                    <a:pt x="7150" y="5012"/>
                  </a:cubicBezTo>
                  <a:cubicBezTo>
                    <a:pt x="8236" y="4118"/>
                    <a:pt x="8220" y="3049"/>
                    <a:pt x="6975" y="2347"/>
                  </a:cubicBezTo>
                  <a:cubicBezTo>
                    <a:pt x="5794" y="1692"/>
                    <a:pt x="4501" y="1214"/>
                    <a:pt x="3240" y="719"/>
                  </a:cubicBezTo>
                  <a:cubicBezTo>
                    <a:pt x="2458" y="432"/>
                    <a:pt x="1644" y="256"/>
                    <a:pt x="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2" name="Google Shape;9512;p22"/>
            <p:cNvSpPr/>
            <p:nvPr/>
          </p:nvSpPr>
          <p:spPr>
            <a:xfrm>
              <a:off x="3499438" y="4151746"/>
              <a:ext cx="300636" cy="293462"/>
            </a:xfrm>
            <a:custGeom>
              <a:rect b="b" l="l" r="r" t="t"/>
              <a:pathLst>
                <a:path extrusionOk="0" h="5679" w="5794">
                  <a:moveTo>
                    <a:pt x="2880" y="0"/>
                  </a:moveTo>
                  <a:cubicBezTo>
                    <a:pt x="2423" y="0"/>
                    <a:pt x="1925" y="129"/>
                    <a:pt x="1549" y="322"/>
                  </a:cubicBezTo>
                  <a:cubicBezTo>
                    <a:pt x="448" y="881"/>
                    <a:pt x="224" y="1998"/>
                    <a:pt x="256" y="3163"/>
                  </a:cubicBezTo>
                  <a:lnTo>
                    <a:pt x="1" y="3306"/>
                  </a:lnTo>
                  <a:cubicBezTo>
                    <a:pt x="336" y="3881"/>
                    <a:pt x="543" y="4663"/>
                    <a:pt x="1054" y="4998"/>
                  </a:cubicBezTo>
                  <a:cubicBezTo>
                    <a:pt x="1661" y="5397"/>
                    <a:pt x="2506" y="5461"/>
                    <a:pt x="3256" y="5621"/>
                  </a:cubicBezTo>
                  <a:cubicBezTo>
                    <a:pt x="3429" y="5659"/>
                    <a:pt x="3594" y="5679"/>
                    <a:pt x="3749" y="5679"/>
                  </a:cubicBezTo>
                  <a:cubicBezTo>
                    <a:pt x="4313" y="5679"/>
                    <a:pt x="4763" y="5416"/>
                    <a:pt x="5076" y="4791"/>
                  </a:cubicBezTo>
                  <a:cubicBezTo>
                    <a:pt x="5794" y="3338"/>
                    <a:pt x="5012" y="705"/>
                    <a:pt x="3496" y="99"/>
                  </a:cubicBezTo>
                  <a:cubicBezTo>
                    <a:pt x="3313" y="31"/>
                    <a:pt x="3101" y="0"/>
                    <a:pt x="28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3" name="Google Shape;9513;p22"/>
            <p:cNvSpPr/>
            <p:nvPr/>
          </p:nvSpPr>
          <p:spPr>
            <a:xfrm>
              <a:off x="4171016" y="4774518"/>
              <a:ext cx="332962" cy="316096"/>
            </a:xfrm>
            <a:custGeom>
              <a:rect b="b" l="l" r="r" t="t"/>
              <a:pathLst>
                <a:path extrusionOk="0" h="6117" w="6417">
                  <a:moveTo>
                    <a:pt x="2203" y="0"/>
                  </a:moveTo>
                  <a:cubicBezTo>
                    <a:pt x="240" y="958"/>
                    <a:pt x="1" y="1325"/>
                    <a:pt x="240" y="3192"/>
                  </a:cubicBezTo>
                  <a:cubicBezTo>
                    <a:pt x="288" y="3431"/>
                    <a:pt x="320" y="3655"/>
                    <a:pt x="336" y="3894"/>
                  </a:cubicBezTo>
                  <a:cubicBezTo>
                    <a:pt x="347" y="5851"/>
                    <a:pt x="599" y="6116"/>
                    <a:pt x="1437" y="6116"/>
                  </a:cubicBezTo>
                  <a:cubicBezTo>
                    <a:pt x="1750" y="6116"/>
                    <a:pt x="2144" y="6079"/>
                    <a:pt x="2637" y="6079"/>
                  </a:cubicBezTo>
                  <a:cubicBezTo>
                    <a:pt x="2688" y="6079"/>
                    <a:pt x="2740" y="6080"/>
                    <a:pt x="2794" y="6081"/>
                  </a:cubicBezTo>
                  <a:cubicBezTo>
                    <a:pt x="2806" y="6081"/>
                    <a:pt x="2818" y="6081"/>
                    <a:pt x="2830" y="6081"/>
                  </a:cubicBezTo>
                  <a:cubicBezTo>
                    <a:pt x="4451" y="6081"/>
                    <a:pt x="6400" y="3992"/>
                    <a:pt x="6416" y="2123"/>
                  </a:cubicBezTo>
                  <a:lnTo>
                    <a:pt x="6416" y="2123"/>
                  </a:lnTo>
                  <a:cubicBezTo>
                    <a:pt x="6257" y="2250"/>
                    <a:pt x="6081" y="2394"/>
                    <a:pt x="5938" y="2538"/>
                  </a:cubicBezTo>
                  <a:cubicBezTo>
                    <a:pt x="5628" y="2923"/>
                    <a:pt x="5300" y="3123"/>
                    <a:pt x="4974" y="3123"/>
                  </a:cubicBezTo>
                  <a:cubicBezTo>
                    <a:pt x="4678" y="3123"/>
                    <a:pt x="4383" y="2959"/>
                    <a:pt x="4102" y="2617"/>
                  </a:cubicBezTo>
                  <a:cubicBezTo>
                    <a:pt x="3416" y="1788"/>
                    <a:pt x="2841" y="878"/>
                    <a:pt x="22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4" name="Google Shape;9514;p22"/>
            <p:cNvSpPr/>
            <p:nvPr/>
          </p:nvSpPr>
          <p:spPr>
            <a:xfrm>
              <a:off x="3064726" y="3270450"/>
              <a:ext cx="245168" cy="458409"/>
            </a:xfrm>
            <a:custGeom>
              <a:rect b="b" l="l" r="r" t="t"/>
              <a:pathLst>
                <a:path extrusionOk="0" h="8871" w="4725">
                  <a:moveTo>
                    <a:pt x="2266" y="0"/>
                  </a:moveTo>
                  <a:cubicBezTo>
                    <a:pt x="1183" y="0"/>
                    <a:pt x="15" y="1237"/>
                    <a:pt x="0" y="2487"/>
                  </a:cubicBezTo>
                  <a:cubicBezTo>
                    <a:pt x="64" y="2758"/>
                    <a:pt x="160" y="3014"/>
                    <a:pt x="271" y="3269"/>
                  </a:cubicBezTo>
                  <a:cubicBezTo>
                    <a:pt x="1022" y="4642"/>
                    <a:pt x="1788" y="6014"/>
                    <a:pt x="2586" y="7355"/>
                  </a:cubicBezTo>
                  <a:cubicBezTo>
                    <a:pt x="2809" y="7754"/>
                    <a:pt x="3112" y="8121"/>
                    <a:pt x="3463" y="8424"/>
                  </a:cubicBezTo>
                  <a:cubicBezTo>
                    <a:pt x="3751" y="8663"/>
                    <a:pt x="4150" y="8727"/>
                    <a:pt x="4501" y="8871"/>
                  </a:cubicBezTo>
                  <a:cubicBezTo>
                    <a:pt x="4564" y="8488"/>
                    <a:pt x="4724" y="8073"/>
                    <a:pt x="4660" y="7690"/>
                  </a:cubicBezTo>
                  <a:cubicBezTo>
                    <a:pt x="4485" y="6621"/>
                    <a:pt x="4197" y="5551"/>
                    <a:pt x="3974" y="4482"/>
                  </a:cubicBezTo>
                  <a:cubicBezTo>
                    <a:pt x="3735" y="3269"/>
                    <a:pt x="3559" y="2040"/>
                    <a:pt x="3256" y="843"/>
                  </a:cubicBezTo>
                  <a:cubicBezTo>
                    <a:pt x="3176" y="508"/>
                    <a:pt x="2761" y="45"/>
                    <a:pt x="2458" y="13"/>
                  </a:cubicBezTo>
                  <a:cubicBezTo>
                    <a:pt x="2395" y="5"/>
                    <a:pt x="2331" y="0"/>
                    <a:pt x="22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5" name="Google Shape;9515;p22"/>
            <p:cNvSpPr/>
            <p:nvPr/>
          </p:nvSpPr>
          <p:spPr>
            <a:xfrm>
              <a:off x="3342116" y="3572793"/>
              <a:ext cx="305617" cy="332839"/>
            </a:xfrm>
            <a:custGeom>
              <a:rect b="b" l="l" r="r" t="t"/>
              <a:pathLst>
                <a:path extrusionOk="0" h="6441" w="5890">
                  <a:moveTo>
                    <a:pt x="4246" y="0"/>
                  </a:moveTo>
                  <a:cubicBezTo>
                    <a:pt x="3747" y="0"/>
                    <a:pt x="3217" y="222"/>
                    <a:pt x="2730" y="642"/>
                  </a:cubicBezTo>
                  <a:cubicBezTo>
                    <a:pt x="1469" y="1711"/>
                    <a:pt x="527" y="3100"/>
                    <a:pt x="0" y="4664"/>
                  </a:cubicBezTo>
                  <a:cubicBezTo>
                    <a:pt x="352" y="5222"/>
                    <a:pt x="639" y="6020"/>
                    <a:pt x="1213" y="6371"/>
                  </a:cubicBezTo>
                  <a:cubicBezTo>
                    <a:pt x="1295" y="6419"/>
                    <a:pt x="1412" y="6441"/>
                    <a:pt x="1547" y="6441"/>
                  </a:cubicBezTo>
                  <a:cubicBezTo>
                    <a:pt x="1994" y="6441"/>
                    <a:pt x="2640" y="6206"/>
                    <a:pt x="2873" y="5924"/>
                  </a:cubicBezTo>
                  <a:cubicBezTo>
                    <a:pt x="3926" y="4520"/>
                    <a:pt x="4884" y="3052"/>
                    <a:pt x="5762" y="1552"/>
                  </a:cubicBezTo>
                  <a:cubicBezTo>
                    <a:pt x="5889" y="1344"/>
                    <a:pt x="5650" y="770"/>
                    <a:pt x="5427" y="514"/>
                  </a:cubicBezTo>
                  <a:cubicBezTo>
                    <a:pt x="5086" y="166"/>
                    <a:pt x="4677" y="0"/>
                    <a:pt x="424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6" name="Google Shape;9516;p22"/>
            <p:cNvSpPr/>
            <p:nvPr/>
          </p:nvSpPr>
          <p:spPr>
            <a:xfrm>
              <a:off x="775041" y="122486"/>
              <a:ext cx="455520" cy="219412"/>
            </a:xfrm>
            <a:custGeom>
              <a:rect b="b" l="l" r="r" t="t"/>
              <a:pathLst>
                <a:path extrusionOk="0" h="4246" w="8779">
                  <a:moveTo>
                    <a:pt x="2561" y="1"/>
                  </a:moveTo>
                  <a:cubicBezTo>
                    <a:pt x="1492" y="1"/>
                    <a:pt x="506" y="620"/>
                    <a:pt x="65" y="1597"/>
                  </a:cubicBezTo>
                  <a:cubicBezTo>
                    <a:pt x="1" y="1773"/>
                    <a:pt x="17" y="1980"/>
                    <a:pt x="113" y="2140"/>
                  </a:cubicBezTo>
                  <a:cubicBezTo>
                    <a:pt x="639" y="2698"/>
                    <a:pt x="1166" y="3129"/>
                    <a:pt x="2076" y="3129"/>
                  </a:cubicBezTo>
                  <a:cubicBezTo>
                    <a:pt x="2130" y="3129"/>
                    <a:pt x="2184" y="3129"/>
                    <a:pt x="2240" y="3129"/>
                  </a:cubicBezTo>
                  <a:cubicBezTo>
                    <a:pt x="3265" y="3129"/>
                    <a:pt x="4506" y="3144"/>
                    <a:pt x="5188" y="3704"/>
                  </a:cubicBezTo>
                  <a:cubicBezTo>
                    <a:pt x="5670" y="4096"/>
                    <a:pt x="6089" y="4246"/>
                    <a:pt x="6486" y="4246"/>
                  </a:cubicBezTo>
                  <a:cubicBezTo>
                    <a:pt x="6928" y="4246"/>
                    <a:pt x="7343" y="4059"/>
                    <a:pt x="7789" y="3815"/>
                  </a:cubicBezTo>
                  <a:cubicBezTo>
                    <a:pt x="8172" y="3592"/>
                    <a:pt x="8443" y="3161"/>
                    <a:pt x="8778" y="2826"/>
                  </a:cubicBezTo>
                  <a:cubicBezTo>
                    <a:pt x="8364" y="2427"/>
                    <a:pt x="7996" y="1932"/>
                    <a:pt x="7518" y="1645"/>
                  </a:cubicBezTo>
                  <a:cubicBezTo>
                    <a:pt x="6895" y="1326"/>
                    <a:pt x="6241" y="1070"/>
                    <a:pt x="5571" y="895"/>
                  </a:cubicBezTo>
                  <a:cubicBezTo>
                    <a:pt x="4565" y="560"/>
                    <a:pt x="3544" y="288"/>
                    <a:pt x="2602" y="1"/>
                  </a:cubicBezTo>
                  <a:cubicBezTo>
                    <a:pt x="2589" y="1"/>
                    <a:pt x="2575" y="1"/>
                    <a:pt x="25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7" name="Google Shape;9517;p22"/>
            <p:cNvSpPr/>
            <p:nvPr/>
          </p:nvSpPr>
          <p:spPr>
            <a:xfrm>
              <a:off x="4214913" y="3586125"/>
              <a:ext cx="380128" cy="303901"/>
            </a:xfrm>
            <a:custGeom>
              <a:rect b="b" l="l" r="r" t="t"/>
              <a:pathLst>
                <a:path extrusionOk="0" h="5881" w="7326">
                  <a:moveTo>
                    <a:pt x="7326" y="1"/>
                  </a:moveTo>
                  <a:cubicBezTo>
                    <a:pt x="6943" y="81"/>
                    <a:pt x="6512" y="65"/>
                    <a:pt x="6209" y="256"/>
                  </a:cubicBezTo>
                  <a:cubicBezTo>
                    <a:pt x="4613" y="1294"/>
                    <a:pt x="3049" y="2379"/>
                    <a:pt x="1469" y="3448"/>
                  </a:cubicBezTo>
                  <a:cubicBezTo>
                    <a:pt x="1166" y="3656"/>
                    <a:pt x="846" y="3815"/>
                    <a:pt x="543" y="4023"/>
                  </a:cubicBezTo>
                  <a:cubicBezTo>
                    <a:pt x="352" y="4182"/>
                    <a:pt x="176" y="4358"/>
                    <a:pt x="1" y="4533"/>
                  </a:cubicBezTo>
                  <a:cubicBezTo>
                    <a:pt x="256" y="4837"/>
                    <a:pt x="415" y="5124"/>
                    <a:pt x="671" y="5331"/>
                  </a:cubicBezTo>
                  <a:cubicBezTo>
                    <a:pt x="1137" y="5706"/>
                    <a:pt x="1616" y="5881"/>
                    <a:pt x="2115" y="5881"/>
                  </a:cubicBezTo>
                  <a:cubicBezTo>
                    <a:pt x="2573" y="5881"/>
                    <a:pt x="3047" y="5734"/>
                    <a:pt x="3543" y="5459"/>
                  </a:cubicBezTo>
                  <a:cubicBezTo>
                    <a:pt x="4246" y="5028"/>
                    <a:pt x="4996" y="4693"/>
                    <a:pt x="5778" y="4469"/>
                  </a:cubicBezTo>
                  <a:cubicBezTo>
                    <a:pt x="6576" y="4262"/>
                    <a:pt x="6895" y="3863"/>
                    <a:pt x="6959" y="3097"/>
                  </a:cubicBezTo>
                  <a:cubicBezTo>
                    <a:pt x="7007" y="2427"/>
                    <a:pt x="7198" y="1788"/>
                    <a:pt x="7294" y="1118"/>
                  </a:cubicBezTo>
                  <a:cubicBezTo>
                    <a:pt x="7326" y="751"/>
                    <a:pt x="7326" y="384"/>
                    <a:pt x="73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8" name="Google Shape;9518;p22"/>
            <p:cNvSpPr/>
            <p:nvPr/>
          </p:nvSpPr>
          <p:spPr>
            <a:xfrm>
              <a:off x="1119521" y="3927120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1565" y="1"/>
                  </a:moveTo>
                  <a:cubicBezTo>
                    <a:pt x="786" y="1"/>
                    <a:pt x="293" y="754"/>
                    <a:pt x="113" y="2259"/>
                  </a:cubicBezTo>
                  <a:cubicBezTo>
                    <a:pt x="81" y="2499"/>
                    <a:pt x="49" y="2722"/>
                    <a:pt x="1" y="2945"/>
                  </a:cubicBezTo>
                  <a:lnTo>
                    <a:pt x="161" y="2961"/>
                  </a:lnTo>
                  <a:lnTo>
                    <a:pt x="161" y="5148"/>
                  </a:lnTo>
                  <a:cubicBezTo>
                    <a:pt x="161" y="5260"/>
                    <a:pt x="161" y="5355"/>
                    <a:pt x="176" y="5451"/>
                  </a:cubicBezTo>
                  <a:cubicBezTo>
                    <a:pt x="318" y="6266"/>
                    <a:pt x="829" y="6704"/>
                    <a:pt x="1463" y="6704"/>
                  </a:cubicBezTo>
                  <a:cubicBezTo>
                    <a:pt x="1760" y="6704"/>
                    <a:pt x="2085" y="6607"/>
                    <a:pt x="2411" y="6409"/>
                  </a:cubicBezTo>
                  <a:cubicBezTo>
                    <a:pt x="3592" y="5690"/>
                    <a:pt x="3767" y="4446"/>
                    <a:pt x="4071" y="3344"/>
                  </a:cubicBezTo>
                  <a:cubicBezTo>
                    <a:pt x="4390" y="2227"/>
                    <a:pt x="2842" y="121"/>
                    <a:pt x="1709" y="9"/>
                  </a:cubicBezTo>
                  <a:cubicBezTo>
                    <a:pt x="1660" y="4"/>
                    <a:pt x="1612" y="1"/>
                    <a:pt x="15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9" name="Google Shape;9519;p22"/>
            <p:cNvSpPr/>
            <p:nvPr/>
          </p:nvSpPr>
          <p:spPr>
            <a:xfrm>
              <a:off x="2090905" y="3016784"/>
              <a:ext cx="274122" cy="309637"/>
            </a:xfrm>
            <a:custGeom>
              <a:rect b="b" l="l" r="r" t="t"/>
              <a:pathLst>
                <a:path extrusionOk="0" h="5992" w="5283">
                  <a:moveTo>
                    <a:pt x="2783" y="1"/>
                  </a:moveTo>
                  <a:cubicBezTo>
                    <a:pt x="1712" y="1"/>
                    <a:pt x="576" y="1001"/>
                    <a:pt x="479" y="2098"/>
                  </a:cubicBezTo>
                  <a:cubicBezTo>
                    <a:pt x="431" y="2624"/>
                    <a:pt x="335" y="3151"/>
                    <a:pt x="224" y="3662"/>
                  </a:cubicBezTo>
                  <a:cubicBezTo>
                    <a:pt x="0" y="4651"/>
                    <a:pt x="128" y="4827"/>
                    <a:pt x="1133" y="4875"/>
                  </a:cubicBezTo>
                  <a:cubicBezTo>
                    <a:pt x="1357" y="4891"/>
                    <a:pt x="1564" y="4954"/>
                    <a:pt x="1772" y="5066"/>
                  </a:cubicBezTo>
                  <a:cubicBezTo>
                    <a:pt x="2346" y="5353"/>
                    <a:pt x="2905" y="5688"/>
                    <a:pt x="3479" y="5992"/>
                  </a:cubicBezTo>
                  <a:cubicBezTo>
                    <a:pt x="5187" y="5768"/>
                    <a:pt x="5283" y="5641"/>
                    <a:pt x="4852" y="4093"/>
                  </a:cubicBezTo>
                  <a:cubicBezTo>
                    <a:pt x="4548" y="3039"/>
                    <a:pt x="4325" y="1954"/>
                    <a:pt x="3990" y="917"/>
                  </a:cubicBezTo>
                  <a:cubicBezTo>
                    <a:pt x="3878" y="582"/>
                    <a:pt x="3559" y="167"/>
                    <a:pt x="3256" y="71"/>
                  </a:cubicBezTo>
                  <a:cubicBezTo>
                    <a:pt x="3102" y="23"/>
                    <a:pt x="2943" y="1"/>
                    <a:pt x="27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0" name="Google Shape;9520;p22"/>
            <p:cNvSpPr/>
            <p:nvPr/>
          </p:nvSpPr>
          <p:spPr>
            <a:xfrm>
              <a:off x="4656267" y="3063652"/>
              <a:ext cx="347024" cy="360898"/>
            </a:xfrm>
            <a:custGeom>
              <a:rect b="b" l="l" r="r" t="t"/>
              <a:pathLst>
                <a:path extrusionOk="0" h="6984" w="6688">
                  <a:moveTo>
                    <a:pt x="5294" y="1"/>
                  </a:moveTo>
                  <a:cubicBezTo>
                    <a:pt x="5115" y="1"/>
                    <a:pt x="4905" y="21"/>
                    <a:pt x="4661" y="58"/>
                  </a:cubicBezTo>
                  <a:lnTo>
                    <a:pt x="4677" y="58"/>
                  </a:lnTo>
                  <a:cubicBezTo>
                    <a:pt x="4533" y="377"/>
                    <a:pt x="4390" y="696"/>
                    <a:pt x="4214" y="999"/>
                  </a:cubicBezTo>
                  <a:cubicBezTo>
                    <a:pt x="3927" y="1478"/>
                    <a:pt x="3480" y="1893"/>
                    <a:pt x="3272" y="2404"/>
                  </a:cubicBezTo>
                  <a:cubicBezTo>
                    <a:pt x="2889" y="3441"/>
                    <a:pt x="2139" y="4095"/>
                    <a:pt x="1198" y="4590"/>
                  </a:cubicBezTo>
                  <a:cubicBezTo>
                    <a:pt x="815" y="4797"/>
                    <a:pt x="288" y="5005"/>
                    <a:pt x="176" y="5340"/>
                  </a:cubicBezTo>
                  <a:cubicBezTo>
                    <a:pt x="1" y="5835"/>
                    <a:pt x="144" y="6425"/>
                    <a:pt x="160" y="6984"/>
                  </a:cubicBezTo>
                  <a:cubicBezTo>
                    <a:pt x="591" y="6904"/>
                    <a:pt x="1070" y="6904"/>
                    <a:pt x="1469" y="6729"/>
                  </a:cubicBezTo>
                  <a:cubicBezTo>
                    <a:pt x="2123" y="6441"/>
                    <a:pt x="2698" y="5851"/>
                    <a:pt x="3368" y="5707"/>
                  </a:cubicBezTo>
                  <a:cubicBezTo>
                    <a:pt x="5363" y="5292"/>
                    <a:pt x="6688" y="3393"/>
                    <a:pt x="6416" y="1382"/>
                  </a:cubicBezTo>
                  <a:cubicBezTo>
                    <a:pt x="6287" y="363"/>
                    <a:pt x="6054" y="1"/>
                    <a:pt x="52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1" name="Google Shape;9521;p22"/>
            <p:cNvSpPr/>
            <p:nvPr/>
          </p:nvSpPr>
          <p:spPr>
            <a:xfrm>
              <a:off x="2948758" y="3732413"/>
              <a:ext cx="327151" cy="301575"/>
            </a:xfrm>
            <a:custGeom>
              <a:rect b="b" l="l" r="r" t="t"/>
              <a:pathLst>
                <a:path extrusionOk="0" h="5836" w="6305">
                  <a:moveTo>
                    <a:pt x="4001" y="0"/>
                  </a:moveTo>
                  <a:cubicBezTo>
                    <a:pt x="3700" y="0"/>
                    <a:pt x="3263" y="155"/>
                    <a:pt x="3049" y="346"/>
                  </a:cubicBezTo>
                  <a:cubicBezTo>
                    <a:pt x="2187" y="1176"/>
                    <a:pt x="1357" y="2037"/>
                    <a:pt x="575" y="2963"/>
                  </a:cubicBezTo>
                  <a:cubicBezTo>
                    <a:pt x="288" y="3282"/>
                    <a:pt x="144" y="3745"/>
                    <a:pt x="1" y="4032"/>
                  </a:cubicBezTo>
                  <a:cubicBezTo>
                    <a:pt x="129" y="5836"/>
                    <a:pt x="1724" y="4926"/>
                    <a:pt x="2443" y="5564"/>
                  </a:cubicBezTo>
                  <a:cubicBezTo>
                    <a:pt x="2495" y="5613"/>
                    <a:pt x="2573" y="5632"/>
                    <a:pt x="2668" y="5632"/>
                  </a:cubicBezTo>
                  <a:cubicBezTo>
                    <a:pt x="2946" y="5632"/>
                    <a:pt x="3366" y="5468"/>
                    <a:pt x="3687" y="5421"/>
                  </a:cubicBezTo>
                  <a:cubicBezTo>
                    <a:pt x="3719" y="5405"/>
                    <a:pt x="3735" y="5373"/>
                    <a:pt x="3751" y="5341"/>
                  </a:cubicBezTo>
                  <a:cubicBezTo>
                    <a:pt x="4852" y="4352"/>
                    <a:pt x="6305" y="3474"/>
                    <a:pt x="5124" y="1638"/>
                  </a:cubicBezTo>
                  <a:cubicBezTo>
                    <a:pt x="5092" y="1575"/>
                    <a:pt x="5156" y="1479"/>
                    <a:pt x="5124" y="1431"/>
                  </a:cubicBezTo>
                  <a:cubicBezTo>
                    <a:pt x="4837" y="952"/>
                    <a:pt x="4645" y="378"/>
                    <a:pt x="4246" y="58"/>
                  </a:cubicBezTo>
                  <a:cubicBezTo>
                    <a:pt x="4189" y="18"/>
                    <a:pt x="4103" y="0"/>
                    <a:pt x="40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2" name="Google Shape;9522;p22"/>
            <p:cNvSpPr/>
            <p:nvPr/>
          </p:nvSpPr>
          <p:spPr>
            <a:xfrm>
              <a:off x="5178824" y="4125444"/>
              <a:ext cx="376755" cy="195383"/>
            </a:xfrm>
            <a:custGeom>
              <a:rect b="b" l="l" r="r" t="t"/>
              <a:pathLst>
                <a:path extrusionOk="0" h="3781" w="7261">
                  <a:moveTo>
                    <a:pt x="4937" y="1"/>
                  </a:moveTo>
                  <a:cubicBezTo>
                    <a:pt x="4919" y="1"/>
                    <a:pt x="4902" y="1"/>
                    <a:pt x="4884" y="1"/>
                  </a:cubicBezTo>
                  <a:cubicBezTo>
                    <a:pt x="3703" y="113"/>
                    <a:pt x="2330" y="225"/>
                    <a:pt x="1181" y="1390"/>
                  </a:cubicBezTo>
                  <a:cubicBezTo>
                    <a:pt x="144" y="2427"/>
                    <a:pt x="0" y="2571"/>
                    <a:pt x="1261" y="3369"/>
                  </a:cubicBezTo>
                  <a:cubicBezTo>
                    <a:pt x="1484" y="3496"/>
                    <a:pt x="1740" y="3592"/>
                    <a:pt x="1995" y="3640"/>
                  </a:cubicBezTo>
                  <a:cubicBezTo>
                    <a:pt x="2323" y="3739"/>
                    <a:pt x="2640" y="3780"/>
                    <a:pt x="2949" y="3780"/>
                  </a:cubicBezTo>
                  <a:cubicBezTo>
                    <a:pt x="4338" y="3780"/>
                    <a:pt x="5563" y="2938"/>
                    <a:pt x="6894" y="2650"/>
                  </a:cubicBezTo>
                  <a:cubicBezTo>
                    <a:pt x="7006" y="2618"/>
                    <a:pt x="7134" y="2331"/>
                    <a:pt x="7150" y="2172"/>
                  </a:cubicBezTo>
                  <a:cubicBezTo>
                    <a:pt x="7260" y="735"/>
                    <a:pt x="6590" y="1"/>
                    <a:pt x="49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3" name="Google Shape;9523;p22"/>
            <p:cNvSpPr/>
            <p:nvPr/>
          </p:nvSpPr>
          <p:spPr>
            <a:xfrm>
              <a:off x="5484389" y="2553839"/>
              <a:ext cx="192139" cy="255326"/>
            </a:xfrm>
            <a:custGeom>
              <a:rect b="b" l="l" r="r" t="t"/>
              <a:pathLst>
                <a:path extrusionOk="0" h="4941" w="3703">
                  <a:moveTo>
                    <a:pt x="600" y="0"/>
                  </a:moveTo>
                  <a:cubicBezTo>
                    <a:pt x="351" y="0"/>
                    <a:pt x="236" y="250"/>
                    <a:pt x="64" y="875"/>
                  </a:cubicBezTo>
                  <a:cubicBezTo>
                    <a:pt x="16" y="1066"/>
                    <a:pt x="0" y="1274"/>
                    <a:pt x="16" y="1465"/>
                  </a:cubicBezTo>
                  <a:cubicBezTo>
                    <a:pt x="16" y="2917"/>
                    <a:pt x="1197" y="3731"/>
                    <a:pt x="1819" y="4849"/>
                  </a:cubicBezTo>
                  <a:cubicBezTo>
                    <a:pt x="1843" y="4908"/>
                    <a:pt x="1981" y="4941"/>
                    <a:pt x="2103" y="4941"/>
                  </a:cubicBezTo>
                  <a:cubicBezTo>
                    <a:pt x="2145" y="4941"/>
                    <a:pt x="2185" y="4937"/>
                    <a:pt x="2218" y="4928"/>
                  </a:cubicBezTo>
                  <a:cubicBezTo>
                    <a:pt x="3304" y="4689"/>
                    <a:pt x="3703" y="4019"/>
                    <a:pt x="3320" y="2790"/>
                  </a:cubicBezTo>
                  <a:cubicBezTo>
                    <a:pt x="2968" y="1944"/>
                    <a:pt x="2601" y="970"/>
                    <a:pt x="1484" y="380"/>
                  </a:cubicBezTo>
                  <a:cubicBezTo>
                    <a:pt x="1056" y="145"/>
                    <a:pt x="789" y="0"/>
                    <a:pt x="6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4" name="Google Shape;9524;p22"/>
            <p:cNvSpPr/>
            <p:nvPr/>
          </p:nvSpPr>
          <p:spPr>
            <a:xfrm>
              <a:off x="852924" y="4082193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3079" y="1"/>
                  </a:moveTo>
                  <a:cubicBezTo>
                    <a:pt x="1910" y="1"/>
                    <a:pt x="228" y="1095"/>
                    <a:pt x="16" y="2115"/>
                  </a:cubicBezTo>
                  <a:cubicBezTo>
                    <a:pt x="0" y="2275"/>
                    <a:pt x="48" y="2434"/>
                    <a:pt x="128" y="2578"/>
                  </a:cubicBezTo>
                  <a:cubicBezTo>
                    <a:pt x="399" y="3264"/>
                    <a:pt x="654" y="3950"/>
                    <a:pt x="958" y="4605"/>
                  </a:cubicBezTo>
                  <a:cubicBezTo>
                    <a:pt x="1085" y="4892"/>
                    <a:pt x="1277" y="5259"/>
                    <a:pt x="1532" y="5371"/>
                  </a:cubicBezTo>
                  <a:cubicBezTo>
                    <a:pt x="1843" y="5523"/>
                    <a:pt x="2162" y="5592"/>
                    <a:pt x="2472" y="5592"/>
                  </a:cubicBezTo>
                  <a:cubicBezTo>
                    <a:pt x="3629" y="5592"/>
                    <a:pt x="4660" y="4624"/>
                    <a:pt x="4660" y="3328"/>
                  </a:cubicBezTo>
                  <a:cubicBezTo>
                    <a:pt x="4421" y="2338"/>
                    <a:pt x="4213" y="1349"/>
                    <a:pt x="3958" y="391"/>
                  </a:cubicBezTo>
                  <a:cubicBezTo>
                    <a:pt x="3910" y="248"/>
                    <a:pt x="3671" y="104"/>
                    <a:pt x="3495" y="56"/>
                  </a:cubicBezTo>
                  <a:cubicBezTo>
                    <a:pt x="3367" y="18"/>
                    <a:pt x="3227" y="1"/>
                    <a:pt x="30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5" name="Google Shape;9525;p22"/>
            <p:cNvSpPr/>
            <p:nvPr/>
          </p:nvSpPr>
          <p:spPr>
            <a:xfrm>
              <a:off x="1540224" y="3095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2517" y="1"/>
                  </a:moveTo>
                  <a:cubicBezTo>
                    <a:pt x="2101" y="1"/>
                    <a:pt x="1869" y="343"/>
                    <a:pt x="1580" y="814"/>
                  </a:cubicBezTo>
                  <a:cubicBezTo>
                    <a:pt x="1309" y="1261"/>
                    <a:pt x="1038" y="1740"/>
                    <a:pt x="655" y="2091"/>
                  </a:cubicBezTo>
                  <a:cubicBezTo>
                    <a:pt x="48" y="2617"/>
                    <a:pt x="0" y="3032"/>
                    <a:pt x="702" y="3479"/>
                  </a:cubicBezTo>
                  <a:cubicBezTo>
                    <a:pt x="862" y="3591"/>
                    <a:pt x="990" y="3767"/>
                    <a:pt x="1149" y="3878"/>
                  </a:cubicBezTo>
                  <a:cubicBezTo>
                    <a:pt x="1883" y="4373"/>
                    <a:pt x="2618" y="4852"/>
                    <a:pt x="3240" y="5267"/>
                  </a:cubicBezTo>
                  <a:cubicBezTo>
                    <a:pt x="5331" y="4820"/>
                    <a:pt x="6320" y="4405"/>
                    <a:pt x="5203" y="2266"/>
                  </a:cubicBezTo>
                  <a:cubicBezTo>
                    <a:pt x="4772" y="1421"/>
                    <a:pt x="4118" y="734"/>
                    <a:pt x="3288" y="271"/>
                  </a:cubicBezTo>
                  <a:cubicBezTo>
                    <a:pt x="2968" y="83"/>
                    <a:pt x="2720" y="1"/>
                    <a:pt x="25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6" name="Google Shape;9526;p22"/>
            <p:cNvSpPr/>
            <p:nvPr/>
          </p:nvSpPr>
          <p:spPr>
            <a:xfrm>
              <a:off x="1230768" y="4803765"/>
              <a:ext cx="336594" cy="216725"/>
            </a:xfrm>
            <a:custGeom>
              <a:rect b="b" l="l" r="r" t="t"/>
              <a:pathLst>
                <a:path extrusionOk="0" h="4194" w="6487">
                  <a:moveTo>
                    <a:pt x="5687" y="1"/>
                  </a:moveTo>
                  <a:cubicBezTo>
                    <a:pt x="5588" y="1"/>
                    <a:pt x="5473" y="18"/>
                    <a:pt x="5342" y="56"/>
                  </a:cubicBezTo>
                  <a:cubicBezTo>
                    <a:pt x="3842" y="503"/>
                    <a:pt x="2341" y="902"/>
                    <a:pt x="857" y="1349"/>
                  </a:cubicBezTo>
                  <a:cubicBezTo>
                    <a:pt x="602" y="1413"/>
                    <a:pt x="394" y="1573"/>
                    <a:pt x="283" y="1796"/>
                  </a:cubicBezTo>
                  <a:cubicBezTo>
                    <a:pt x="1" y="2516"/>
                    <a:pt x="1163" y="3713"/>
                    <a:pt x="1945" y="3713"/>
                  </a:cubicBezTo>
                  <a:cubicBezTo>
                    <a:pt x="1960" y="3713"/>
                    <a:pt x="1976" y="3712"/>
                    <a:pt x="1990" y="3711"/>
                  </a:cubicBezTo>
                  <a:cubicBezTo>
                    <a:pt x="2091" y="3705"/>
                    <a:pt x="2191" y="3702"/>
                    <a:pt x="2292" y="3702"/>
                  </a:cubicBezTo>
                  <a:cubicBezTo>
                    <a:pt x="2929" y="3702"/>
                    <a:pt x="3575" y="3820"/>
                    <a:pt x="4209" y="3903"/>
                  </a:cubicBezTo>
                  <a:cubicBezTo>
                    <a:pt x="4560" y="3982"/>
                    <a:pt x="4911" y="4078"/>
                    <a:pt x="5246" y="4190"/>
                  </a:cubicBezTo>
                  <a:cubicBezTo>
                    <a:pt x="5296" y="4193"/>
                    <a:pt x="5345" y="4194"/>
                    <a:pt x="5392" y="4194"/>
                  </a:cubicBezTo>
                  <a:cubicBezTo>
                    <a:pt x="6192" y="4194"/>
                    <a:pt x="6486" y="3806"/>
                    <a:pt x="6411" y="2977"/>
                  </a:cubicBezTo>
                  <a:cubicBezTo>
                    <a:pt x="6347" y="2291"/>
                    <a:pt x="6395" y="1589"/>
                    <a:pt x="6347" y="902"/>
                  </a:cubicBezTo>
                  <a:cubicBezTo>
                    <a:pt x="6308" y="413"/>
                    <a:pt x="6169" y="1"/>
                    <a:pt x="5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7" name="Google Shape;9527;p22"/>
            <p:cNvSpPr/>
            <p:nvPr/>
          </p:nvSpPr>
          <p:spPr>
            <a:xfrm>
              <a:off x="339499" y="4591489"/>
              <a:ext cx="298146" cy="261217"/>
            </a:xfrm>
            <a:custGeom>
              <a:rect b="b" l="l" r="r" t="t"/>
              <a:pathLst>
                <a:path extrusionOk="0" h="5055" w="5746">
                  <a:moveTo>
                    <a:pt x="4237" y="1"/>
                  </a:moveTo>
                  <a:cubicBezTo>
                    <a:pt x="4029" y="1"/>
                    <a:pt x="3158" y="501"/>
                    <a:pt x="2634" y="749"/>
                  </a:cubicBezTo>
                  <a:cubicBezTo>
                    <a:pt x="2474" y="797"/>
                    <a:pt x="2330" y="877"/>
                    <a:pt x="2187" y="973"/>
                  </a:cubicBezTo>
                  <a:cubicBezTo>
                    <a:pt x="1341" y="1803"/>
                    <a:pt x="0" y="2281"/>
                    <a:pt x="32" y="3750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45" y="5024"/>
                    <a:pt x="695" y="5055"/>
                    <a:pt x="864" y="5055"/>
                  </a:cubicBezTo>
                  <a:cubicBezTo>
                    <a:pt x="1109" y="5055"/>
                    <a:pt x="1395" y="4990"/>
                    <a:pt x="1612" y="4915"/>
                  </a:cubicBezTo>
                  <a:cubicBezTo>
                    <a:pt x="2618" y="4579"/>
                    <a:pt x="3591" y="4180"/>
                    <a:pt x="4549" y="3718"/>
                  </a:cubicBezTo>
                  <a:cubicBezTo>
                    <a:pt x="4980" y="3526"/>
                    <a:pt x="5299" y="3111"/>
                    <a:pt x="5746" y="2728"/>
                  </a:cubicBezTo>
                  <a:cubicBezTo>
                    <a:pt x="5219" y="1659"/>
                    <a:pt x="4836" y="765"/>
                    <a:pt x="4277" y="15"/>
                  </a:cubicBezTo>
                  <a:cubicBezTo>
                    <a:pt x="4270" y="5"/>
                    <a:pt x="4257" y="1"/>
                    <a:pt x="4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8" name="Google Shape;9528;p22"/>
            <p:cNvSpPr/>
            <p:nvPr/>
          </p:nvSpPr>
          <p:spPr>
            <a:xfrm>
              <a:off x="2472640" y="3464898"/>
              <a:ext cx="233546" cy="367048"/>
            </a:xfrm>
            <a:custGeom>
              <a:rect b="b" l="l" r="r" t="t"/>
              <a:pathLst>
                <a:path extrusionOk="0" h="7103" w="4501">
                  <a:moveTo>
                    <a:pt x="2123" y="1"/>
                  </a:moveTo>
                  <a:cubicBezTo>
                    <a:pt x="1852" y="480"/>
                    <a:pt x="1644" y="879"/>
                    <a:pt x="1405" y="1262"/>
                  </a:cubicBezTo>
                  <a:cubicBezTo>
                    <a:pt x="1245" y="1533"/>
                    <a:pt x="1006" y="1772"/>
                    <a:pt x="830" y="2044"/>
                  </a:cubicBezTo>
                  <a:cubicBezTo>
                    <a:pt x="543" y="2443"/>
                    <a:pt x="0" y="2889"/>
                    <a:pt x="48" y="3241"/>
                  </a:cubicBezTo>
                  <a:cubicBezTo>
                    <a:pt x="112" y="3656"/>
                    <a:pt x="703" y="4007"/>
                    <a:pt x="1197" y="4533"/>
                  </a:cubicBezTo>
                  <a:cubicBezTo>
                    <a:pt x="974" y="5778"/>
                    <a:pt x="2586" y="5954"/>
                    <a:pt x="3368" y="7103"/>
                  </a:cubicBezTo>
                  <a:cubicBezTo>
                    <a:pt x="3400" y="6512"/>
                    <a:pt x="3416" y="6145"/>
                    <a:pt x="3447" y="5778"/>
                  </a:cubicBezTo>
                  <a:cubicBezTo>
                    <a:pt x="3463" y="5555"/>
                    <a:pt x="3384" y="5267"/>
                    <a:pt x="3511" y="5156"/>
                  </a:cubicBezTo>
                  <a:cubicBezTo>
                    <a:pt x="4501" y="4166"/>
                    <a:pt x="4166" y="2969"/>
                    <a:pt x="4198" y="1788"/>
                  </a:cubicBezTo>
                  <a:cubicBezTo>
                    <a:pt x="4211" y="817"/>
                    <a:pt x="3920" y="362"/>
                    <a:pt x="3134" y="362"/>
                  </a:cubicBezTo>
                  <a:cubicBezTo>
                    <a:pt x="3002" y="362"/>
                    <a:pt x="2857" y="375"/>
                    <a:pt x="2697" y="400"/>
                  </a:cubicBezTo>
                  <a:cubicBezTo>
                    <a:pt x="2693" y="400"/>
                    <a:pt x="2688" y="401"/>
                    <a:pt x="2684" y="401"/>
                  </a:cubicBezTo>
                  <a:cubicBezTo>
                    <a:pt x="2543" y="401"/>
                    <a:pt x="2370" y="171"/>
                    <a:pt x="21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9" name="Google Shape;9529;p22"/>
            <p:cNvSpPr/>
            <p:nvPr/>
          </p:nvSpPr>
          <p:spPr>
            <a:xfrm>
              <a:off x="6296737" y="3039365"/>
              <a:ext cx="233546" cy="367048"/>
            </a:xfrm>
            <a:custGeom>
              <a:rect b="b" l="l" r="r" t="t"/>
              <a:pathLst>
                <a:path extrusionOk="0" h="7103" w="4501">
                  <a:moveTo>
                    <a:pt x="2123" y="1"/>
                  </a:moveTo>
                  <a:cubicBezTo>
                    <a:pt x="1851" y="496"/>
                    <a:pt x="1644" y="895"/>
                    <a:pt x="1404" y="1278"/>
                  </a:cubicBezTo>
                  <a:cubicBezTo>
                    <a:pt x="1245" y="1549"/>
                    <a:pt x="1005" y="1788"/>
                    <a:pt x="830" y="2060"/>
                  </a:cubicBezTo>
                  <a:cubicBezTo>
                    <a:pt x="543" y="2459"/>
                    <a:pt x="0" y="2890"/>
                    <a:pt x="48" y="3257"/>
                  </a:cubicBezTo>
                  <a:cubicBezTo>
                    <a:pt x="112" y="3672"/>
                    <a:pt x="702" y="4007"/>
                    <a:pt x="1197" y="4533"/>
                  </a:cubicBezTo>
                  <a:cubicBezTo>
                    <a:pt x="974" y="5778"/>
                    <a:pt x="2585" y="5954"/>
                    <a:pt x="3367" y="7103"/>
                  </a:cubicBezTo>
                  <a:lnTo>
                    <a:pt x="3447" y="5778"/>
                  </a:lnTo>
                  <a:cubicBezTo>
                    <a:pt x="3463" y="5571"/>
                    <a:pt x="3383" y="5267"/>
                    <a:pt x="3511" y="5156"/>
                  </a:cubicBezTo>
                  <a:cubicBezTo>
                    <a:pt x="4501" y="4182"/>
                    <a:pt x="4165" y="2969"/>
                    <a:pt x="4197" y="1804"/>
                  </a:cubicBezTo>
                  <a:cubicBezTo>
                    <a:pt x="4211" y="830"/>
                    <a:pt x="3918" y="363"/>
                    <a:pt x="3125" y="363"/>
                  </a:cubicBezTo>
                  <a:cubicBezTo>
                    <a:pt x="2996" y="363"/>
                    <a:pt x="2854" y="375"/>
                    <a:pt x="2697" y="400"/>
                  </a:cubicBezTo>
                  <a:cubicBezTo>
                    <a:pt x="2688" y="402"/>
                    <a:pt x="2679" y="403"/>
                    <a:pt x="2670" y="403"/>
                  </a:cubicBezTo>
                  <a:cubicBezTo>
                    <a:pt x="2532" y="403"/>
                    <a:pt x="2362" y="181"/>
                    <a:pt x="21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0" name="Google Shape;9530;p22"/>
            <p:cNvSpPr/>
            <p:nvPr/>
          </p:nvSpPr>
          <p:spPr>
            <a:xfrm>
              <a:off x="2417380" y="4655565"/>
              <a:ext cx="289636" cy="238480"/>
            </a:xfrm>
            <a:custGeom>
              <a:rect b="b" l="l" r="r" t="t"/>
              <a:pathLst>
                <a:path extrusionOk="0" h="4615" w="5582">
                  <a:moveTo>
                    <a:pt x="2346" y="1"/>
                  </a:moveTo>
                  <a:cubicBezTo>
                    <a:pt x="1517" y="1"/>
                    <a:pt x="1" y="1874"/>
                    <a:pt x="188" y="2637"/>
                  </a:cubicBezTo>
                  <a:cubicBezTo>
                    <a:pt x="602" y="4329"/>
                    <a:pt x="922" y="4552"/>
                    <a:pt x="2725" y="4552"/>
                  </a:cubicBezTo>
                  <a:cubicBezTo>
                    <a:pt x="3014" y="4552"/>
                    <a:pt x="3341" y="4615"/>
                    <a:pt x="3635" y="4615"/>
                  </a:cubicBezTo>
                  <a:cubicBezTo>
                    <a:pt x="3811" y="4615"/>
                    <a:pt x="3976" y="4592"/>
                    <a:pt x="4114" y="4520"/>
                  </a:cubicBezTo>
                  <a:cubicBezTo>
                    <a:pt x="4672" y="4201"/>
                    <a:pt x="5135" y="3754"/>
                    <a:pt x="5470" y="3212"/>
                  </a:cubicBezTo>
                  <a:cubicBezTo>
                    <a:pt x="5582" y="3036"/>
                    <a:pt x="5135" y="2446"/>
                    <a:pt x="4848" y="2142"/>
                  </a:cubicBezTo>
                  <a:cubicBezTo>
                    <a:pt x="4289" y="1520"/>
                    <a:pt x="3667" y="977"/>
                    <a:pt x="3044" y="419"/>
                  </a:cubicBezTo>
                  <a:cubicBezTo>
                    <a:pt x="2853" y="243"/>
                    <a:pt x="2629" y="20"/>
                    <a:pt x="2406" y="4"/>
                  </a:cubicBezTo>
                  <a:cubicBezTo>
                    <a:pt x="2386" y="2"/>
                    <a:pt x="2367" y="1"/>
                    <a:pt x="23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1" name="Google Shape;9531;p22"/>
            <p:cNvSpPr/>
            <p:nvPr/>
          </p:nvSpPr>
          <p:spPr>
            <a:xfrm>
              <a:off x="540718" y="2908166"/>
              <a:ext cx="366897" cy="234346"/>
            </a:xfrm>
            <a:custGeom>
              <a:rect b="b" l="l" r="r" t="t"/>
              <a:pathLst>
                <a:path extrusionOk="0" h="4535" w="7071">
                  <a:moveTo>
                    <a:pt x="685" y="0"/>
                  </a:moveTo>
                  <a:cubicBezTo>
                    <a:pt x="557" y="0"/>
                    <a:pt x="428" y="5"/>
                    <a:pt x="303" y="5"/>
                  </a:cubicBezTo>
                  <a:cubicBezTo>
                    <a:pt x="255" y="5"/>
                    <a:pt x="207" y="4"/>
                    <a:pt x="160" y="2"/>
                  </a:cubicBezTo>
                  <a:lnTo>
                    <a:pt x="160" y="2"/>
                  </a:lnTo>
                  <a:cubicBezTo>
                    <a:pt x="160" y="417"/>
                    <a:pt x="0" y="928"/>
                    <a:pt x="192" y="1247"/>
                  </a:cubicBezTo>
                  <a:cubicBezTo>
                    <a:pt x="527" y="1838"/>
                    <a:pt x="1197" y="2237"/>
                    <a:pt x="1533" y="2843"/>
                  </a:cubicBezTo>
                  <a:cubicBezTo>
                    <a:pt x="2235" y="4056"/>
                    <a:pt x="3464" y="4120"/>
                    <a:pt x="4549" y="4535"/>
                  </a:cubicBezTo>
                  <a:cubicBezTo>
                    <a:pt x="4996" y="4375"/>
                    <a:pt x="5458" y="4232"/>
                    <a:pt x="5937" y="4136"/>
                  </a:cubicBezTo>
                  <a:cubicBezTo>
                    <a:pt x="7070" y="3944"/>
                    <a:pt x="6703" y="3083"/>
                    <a:pt x="6560" y="2508"/>
                  </a:cubicBezTo>
                  <a:cubicBezTo>
                    <a:pt x="6480" y="2221"/>
                    <a:pt x="5826" y="1949"/>
                    <a:pt x="5427" y="1949"/>
                  </a:cubicBezTo>
                  <a:cubicBezTo>
                    <a:pt x="4740" y="1949"/>
                    <a:pt x="4166" y="1918"/>
                    <a:pt x="3799" y="1247"/>
                  </a:cubicBezTo>
                  <a:cubicBezTo>
                    <a:pt x="3703" y="1120"/>
                    <a:pt x="3575" y="1024"/>
                    <a:pt x="3432" y="976"/>
                  </a:cubicBezTo>
                  <a:cubicBezTo>
                    <a:pt x="2713" y="657"/>
                    <a:pt x="2011" y="322"/>
                    <a:pt x="1277" y="82"/>
                  </a:cubicBezTo>
                  <a:cubicBezTo>
                    <a:pt x="1096" y="13"/>
                    <a:pt x="892" y="0"/>
                    <a:pt x="6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2" name="Google Shape;9532;p22"/>
            <p:cNvSpPr/>
            <p:nvPr/>
          </p:nvSpPr>
          <p:spPr>
            <a:xfrm>
              <a:off x="1729820" y="4218147"/>
              <a:ext cx="271683" cy="285504"/>
            </a:xfrm>
            <a:custGeom>
              <a:rect b="b" l="l" r="r" t="t"/>
              <a:pathLst>
                <a:path extrusionOk="0" h="5525" w="5236">
                  <a:moveTo>
                    <a:pt x="4276" y="0"/>
                  </a:moveTo>
                  <a:cubicBezTo>
                    <a:pt x="3953" y="0"/>
                    <a:pt x="3632" y="8"/>
                    <a:pt x="3304" y="27"/>
                  </a:cubicBezTo>
                  <a:cubicBezTo>
                    <a:pt x="2411" y="122"/>
                    <a:pt x="1645" y="441"/>
                    <a:pt x="1278" y="1383"/>
                  </a:cubicBezTo>
                  <a:cubicBezTo>
                    <a:pt x="1102" y="1862"/>
                    <a:pt x="942" y="2404"/>
                    <a:pt x="591" y="2756"/>
                  </a:cubicBezTo>
                  <a:cubicBezTo>
                    <a:pt x="1" y="3346"/>
                    <a:pt x="1" y="3793"/>
                    <a:pt x="591" y="4336"/>
                  </a:cubicBezTo>
                  <a:cubicBezTo>
                    <a:pt x="799" y="4511"/>
                    <a:pt x="879" y="4830"/>
                    <a:pt x="1086" y="4958"/>
                  </a:cubicBezTo>
                  <a:cubicBezTo>
                    <a:pt x="1462" y="5181"/>
                    <a:pt x="1934" y="5524"/>
                    <a:pt x="2282" y="5524"/>
                  </a:cubicBezTo>
                  <a:cubicBezTo>
                    <a:pt x="2333" y="5524"/>
                    <a:pt x="2382" y="5517"/>
                    <a:pt x="2427" y="5501"/>
                  </a:cubicBezTo>
                  <a:cubicBezTo>
                    <a:pt x="2778" y="5357"/>
                    <a:pt x="2953" y="4687"/>
                    <a:pt x="3161" y="4224"/>
                  </a:cubicBezTo>
                  <a:cubicBezTo>
                    <a:pt x="3225" y="4064"/>
                    <a:pt x="3145" y="3841"/>
                    <a:pt x="3145" y="3665"/>
                  </a:cubicBezTo>
                  <a:cubicBezTo>
                    <a:pt x="4214" y="3250"/>
                    <a:pt x="5235" y="1176"/>
                    <a:pt x="4964" y="11"/>
                  </a:cubicBezTo>
                  <a:cubicBezTo>
                    <a:pt x="4733" y="4"/>
                    <a:pt x="4504" y="0"/>
                    <a:pt x="42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3" name="Google Shape;9533;p22"/>
            <p:cNvSpPr/>
            <p:nvPr/>
          </p:nvSpPr>
          <p:spPr>
            <a:xfrm>
              <a:off x="924944" y="2908941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22" y="1"/>
                  </a:moveTo>
                  <a:cubicBezTo>
                    <a:pt x="2005" y="1"/>
                    <a:pt x="806" y="556"/>
                    <a:pt x="336" y="1344"/>
                  </a:cubicBezTo>
                  <a:cubicBezTo>
                    <a:pt x="208" y="1631"/>
                    <a:pt x="96" y="1918"/>
                    <a:pt x="1" y="2206"/>
                  </a:cubicBezTo>
                  <a:cubicBezTo>
                    <a:pt x="224" y="2541"/>
                    <a:pt x="399" y="3020"/>
                    <a:pt x="751" y="3275"/>
                  </a:cubicBezTo>
                  <a:cubicBezTo>
                    <a:pt x="1549" y="3850"/>
                    <a:pt x="2378" y="4376"/>
                    <a:pt x="3240" y="4855"/>
                  </a:cubicBezTo>
                  <a:cubicBezTo>
                    <a:pt x="3512" y="4999"/>
                    <a:pt x="3847" y="4999"/>
                    <a:pt x="4150" y="5062"/>
                  </a:cubicBezTo>
                  <a:cubicBezTo>
                    <a:pt x="4214" y="4695"/>
                    <a:pt x="4405" y="4280"/>
                    <a:pt x="4294" y="3977"/>
                  </a:cubicBezTo>
                  <a:cubicBezTo>
                    <a:pt x="4054" y="3243"/>
                    <a:pt x="4070" y="2653"/>
                    <a:pt x="4517" y="1998"/>
                  </a:cubicBezTo>
                  <a:cubicBezTo>
                    <a:pt x="5028" y="1248"/>
                    <a:pt x="4645" y="418"/>
                    <a:pt x="3751" y="115"/>
                  </a:cubicBezTo>
                  <a:cubicBezTo>
                    <a:pt x="3530" y="37"/>
                    <a:pt x="3282" y="1"/>
                    <a:pt x="30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4" name="Google Shape;9534;p22"/>
            <p:cNvSpPr/>
            <p:nvPr/>
          </p:nvSpPr>
          <p:spPr>
            <a:xfrm>
              <a:off x="2614396" y="4155363"/>
              <a:ext cx="257414" cy="218430"/>
            </a:xfrm>
            <a:custGeom>
              <a:rect b="b" l="l" r="r" t="t"/>
              <a:pathLst>
                <a:path extrusionOk="0" h="4227" w="4961">
                  <a:moveTo>
                    <a:pt x="3095" y="1"/>
                  </a:moveTo>
                  <a:cubicBezTo>
                    <a:pt x="2812" y="1"/>
                    <a:pt x="2500" y="101"/>
                    <a:pt x="2152" y="348"/>
                  </a:cubicBezTo>
                  <a:cubicBezTo>
                    <a:pt x="1865" y="555"/>
                    <a:pt x="1354" y="412"/>
                    <a:pt x="987" y="539"/>
                  </a:cubicBezTo>
                  <a:cubicBezTo>
                    <a:pt x="684" y="635"/>
                    <a:pt x="237" y="874"/>
                    <a:pt x="205" y="1114"/>
                  </a:cubicBezTo>
                  <a:cubicBezTo>
                    <a:pt x="0" y="2670"/>
                    <a:pt x="679" y="4227"/>
                    <a:pt x="2423" y="4227"/>
                  </a:cubicBezTo>
                  <a:cubicBezTo>
                    <a:pt x="2450" y="4227"/>
                    <a:pt x="2476" y="4227"/>
                    <a:pt x="2503" y="4226"/>
                  </a:cubicBezTo>
                  <a:cubicBezTo>
                    <a:pt x="2528" y="4226"/>
                    <a:pt x="2552" y="4226"/>
                    <a:pt x="2577" y="4226"/>
                  </a:cubicBezTo>
                  <a:cubicBezTo>
                    <a:pt x="3740" y="4226"/>
                    <a:pt x="4316" y="3848"/>
                    <a:pt x="4785" y="2550"/>
                  </a:cubicBezTo>
                  <a:cubicBezTo>
                    <a:pt x="4961" y="2103"/>
                    <a:pt x="4945" y="1337"/>
                    <a:pt x="4673" y="1018"/>
                  </a:cubicBezTo>
                  <a:cubicBezTo>
                    <a:pt x="4240" y="529"/>
                    <a:pt x="3744" y="1"/>
                    <a:pt x="309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5" name="Google Shape;9535;p22"/>
            <p:cNvSpPr/>
            <p:nvPr/>
          </p:nvSpPr>
          <p:spPr>
            <a:xfrm>
              <a:off x="1554286" y="3384391"/>
              <a:ext cx="179738" cy="350460"/>
            </a:xfrm>
            <a:custGeom>
              <a:rect b="b" l="l" r="r" t="t"/>
              <a:pathLst>
                <a:path extrusionOk="0" h="6782" w="3464">
                  <a:moveTo>
                    <a:pt x="1574" y="0"/>
                  </a:moveTo>
                  <a:cubicBezTo>
                    <a:pt x="1165" y="0"/>
                    <a:pt x="803" y="183"/>
                    <a:pt x="575" y="729"/>
                  </a:cubicBezTo>
                  <a:cubicBezTo>
                    <a:pt x="256" y="1511"/>
                    <a:pt x="128" y="2373"/>
                    <a:pt x="16" y="2804"/>
                  </a:cubicBezTo>
                  <a:cubicBezTo>
                    <a:pt x="16" y="4112"/>
                    <a:pt x="1" y="5006"/>
                    <a:pt x="16" y="5900"/>
                  </a:cubicBezTo>
                  <a:cubicBezTo>
                    <a:pt x="16" y="6375"/>
                    <a:pt x="448" y="6782"/>
                    <a:pt x="865" y="6782"/>
                  </a:cubicBezTo>
                  <a:cubicBezTo>
                    <a:pt x="980" y="6782"/>
                    <a:pt x="1094" y="6751"/>
                    <a:pt x="1197" y="6682"/>
                  </a:cubicBezTo>
                  <a:cubicBezTo>
                    <a:pt x="1549" y="6442"/>
                    <a:pt x="1820" y="6091"/>
                    <a:pt x="1964" y="5692"/>
                  </a:cubicBezTo>
                  <a:cubicBezTo>
                    <a:pt x="2410" y="4511"/>
                    <a:pt x="2761" y="3298"/>
                    <a:pt x="3192" y="2101"/>
                  </a:cubicBezTo>
                  <a:cubicBezTo>
                    <a:pt x="3464" y="1351"/>
                    <a:pt x="3224" y="522"/>
                    <a:pt x="2538" y="234"/>
                  </a:cubicBezTo>
                  <a:cubicBezTo>
                    <a:pt x="2216" y="104"/>
                    <a:pt x="1882" y="0"/>
                    <a:pt x="15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6" name="Google Shape;9536;p22"/>
            <p:cNvSpPr/>
            <p:nvPr/>
          </p:nvSpPr>
          <p:spPr>
            <a:xfrm>
              <a:off x="577973" y="4345677"/>
              <a:ext cx="302297" cy="330617"/>
            </a:xfrm>
            <a:custGeom>
              <a:rect b="b" l="l" r="r" t="t"/>
              <a:pathLst>
                <a:path extrusionOk="0" h="6398" w="5826">
                  <a:moveTo>
                    <a:pt x="256" y="0"/>
                  </a:moveTo>
                  <a:lnTo>
                    <a:pt x="1" y="224"/>
                  </a:lnTo>
                  <a:cubicBezTo>
                    <a:pt x="527" y="1421"/>
                    <a:pt x="974" y="2650"/>
                    <a:pt x="1581" y="3815"/>
                  </a:cubicBezTo>
                  <a:cubicBezTo>
                    <a:pt x="1916" y="4469"/>
                    <a:pt x="2586" y="4964"/>
                    <a:pt x="2857" y="5634"/>
                  </a:cubicBezTo>
                  <a:cubicBezTo>
                    <a:pt x="3106" y="6239"/>
                    <a:pt x="3500" y="6398"/>
                    <a:pt x="3917" y="6398"/>
                  </a:cubicBezTo>
                  <a:cubicBezTo>
                    <a:pt x="4117" y="6398"/>
                    <a:pt x="4321" y="6361"/>
                    <a:pt x="4517" y="6320"/>
                  </a:cubicBezTo>
                  <a:cubicBezTo>
                    <a:pt x="4996" y="6224"/>
                    <a:pt x="5714" y="5857"/>
                    <a:pt x="5778" y="5506"/>
                  </a:cubicBezTo>
                  <a:cubicBezTo>
                    <a:pt x="5826" y="4916"/>
                    <a:pt x="5618" y="4325"/>
                    <a:pt x="5219" y="3894"/>
                  </a:cubicBezTo>
                  <a:cubicBezTo>
                    <a:pt x="3927" y="2681"/>
                    <a:pt x="2506" y="1580"/>
                    <a:pt x="1134" y="463"/>
                  </a:cubicBezTo>
                  <a:cubicBezTo>
                    <a:pt x="846" y="272"/>
                    <a:pt x="559" y="128"/>
                    <a:pt x="2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7" name="Google Shape;9537;p22"/>
            <p:cNvSpPr/>
            <p:nvPr/>
          </p:nvSpPr>
          <p:spPr>
            <a:xfrm>
              <a:off x="1669372" y="4839058"/>
              <a:ext cx="300688" cy="237808"/>
            </a:xfrm>
            <a:custGeom>
              <a:rect b="b" l="l" r="r" t="t"/>
              <a:pathLst>
                <a:path extrusionOk="0" h="4602" w="5795">
                  <a:moveTo>
                    <a:pt x="1644" y="0"/>
                  </a:moveTo>
                  <a:cubicBezTo>
                    <a:pt x="1467" y="0"/>
                    <a:pt x="1320" y="33"/>
                    <a:pt x="1246" y="108"/>
                  </a:cubicBezTo>
                  <a:cubicBezTo>
                    <a:pt x="687" y="618"/>
                    <a:pt x="448" y="1448"/>
                    <a:pt x="1" y="2262"/>
                  </a:cubicBezTo>
                  <a:cubicBezTo>
                    <a:pt x="192" y="2422"/>
                    <a:pt x="974" y="2661"/>
                    <a:pt x="1214" y="2773"/>
                  </a:cubicBezTo>
                  <a:cubicBezTo>
                    <a:pt x="2427" y="3395"/>
                    <a:pt x="3033" y="4034"/>
                    <a:pt x="4294" y="4544"/>
                  </a:cubicBezTo>
                  <a:cubicBezTo>
                    <a:pt x="4391" y="4584"/>
                    <a:pt x="4514" y="4602"/>
                    <a:pt x="4644" y="4602"/>
                  </a:cubicBezTo>
                  <a:cubicBezTo>
                    <a:pt x="4983" y="4602"/>
                    <a:pt x="5377" y="4482"/>
                    <a:pt x="5539" y="4321"/>
                  </a:cubicBezTo>
                  <a:cubicBezTo>
                    <a:pt x="5762" y="4081"/>
                    <a:pt x="5794" y="3331"/>
                    <a:pt x="5603" y="3092"/>
                  </a:cubicBezTo>
                  <a:cubicBezTo>
                    <a:pt x="4773" y="2103"/>
                    <a:pt x="3847" y="1193"/>
                    <a:pt x="2858" y="379"/>
                  </a:cubicBezTo>
                  <a:cubicBezTo>
                    <a:pt x="2583" y="159"/>
                    <a:pt x="2037" y="0"/>
                    <a:pt x="16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8" name="Google Shape;9538;p22"/>
            <p:cNvSpPr/>
            <p:nvPr/>
          </p:nvSpPr>
          <p:spPr>
            <a:xfrm>
              <a:off x="1840807" y="3918749"/>
              <a:ext cx="288235" cy="229075"/>
            </a:xfrm>
            <a:custGeom>
              <a:rect b="b" l="l" r="r" t="t"/>
              <a:pathLst>
                <a:path extrusionOk="0" h="4433" w="5555">
                  <a:moveTo>
                    <a:pt x="3538" y="0"/>
                  </a:moveTo>
                  <a:cubicBezTo>
                    <a:pt x="3312" y="0"/>
                    <a:pt x="3133" y="34"/>
                    <a:pt x="3081" y="107"/>
                  </a:cubicBezTo>
                  <a:cubicBezTo>
                    <a:pt x="2506" y="953"/>
                    <a:pt x="1612" y="714"/>
                    <a:pt x="926" y="1065"/>
                  </a:cubicBezTo>
                  <a:cubicBezTo>
                    <a:pt x="575" y="1256"/>
                    <a:pt x="32" y="1528"/>
                    <a:pt x="32" y="1783"/>
                  </a:cubicBezTo>
                  <a:cubicBezTo>
                    <a:pt x="0" y="2150"/>
                    <a:pt x="304" y="2645"/>
                    <a:pt x="607" y="2916"/>
                  </a:cubicBezTo>
                  <a:cubicBezTo>
                    <a:pt x="1165" y="3379"/>
                    <a:pt x="1756" y="3810"/>
                    <a:pt x="2378" y="4177"/>
                  </a:cubicBezTo>
                  <a:cubicBezTo>
                    <a:pt x="2522" y="4288"/>
                    <a:pt x="2745" y="4304"/>
                    <a:pt x="3144" y="4432"/>
                  </a:cubicBezTo>
                  <a:cubicBezTo>
                    <a:pt x="3527" y="4177"/>
                    <a:pt x="3863" y="3905"/>
                    <a:pt x="4198" y="3586"/>
                  </a:cubicBezTo>
                  <a:cubicBezTo>
                    <a:pt x="4485" y="3267"/>
                    <a:pt x="4629" y="2804"/>
                    <a:pt x="4916" y="2469"/>
                  </a:cubicBezTo>
                  <a:cubicBezTo>
                    <a:pt x="5554" y="1735"/>
                    <a:pt x="5171" y="889"/>
                    <a:pt x="4820" y="378"/>
                  </a:cubicBezTo>
                  <a:cubicBezTo>
                    <a:pt x="4659" y="142"/>
                    <a:pt x="4000" y="0"/>
                    <a:pt x="35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9" name="Google Shape;9539;p22"/>
            <p:cNvSpPr/>
            <p:nvPr/>
          </p:nvSpPr>
          <p:spPr>
            <a:xfrm>
              <a:off x="2680500" y="3032027"/>
              <a:ext cx="212012" cy="278580"/>
            </a:xfrm>
            <a:custGeom>
              <a:rect b="b" l="l" r="r" t="t"/>
              <a:pathLst>
                <a:path extrusionOk="0" h="5391" w="4086">
                  <a:moveTo>
                    <a:pt x="1159" y="0"/>
                  </a:moveTo>
                  <a:cubicBezTo>
                    <a:pt x="1049" y="0"/>
                    <a:pt x="939" y="5"/>
                    <a:pt x="830" y="15"/>
                  </a:cubicBezTo>
                  <a:cubicBezTo>
                    <a:pt x="511" y="47"/>
                    <a:pt x="271" y="765"/>
                    <a:pt x="0" y="1164"/>
                  </a:cubicBezTo>
                  <a:cubicBezTo>
                    <a:pt x="575" y="2856"/>
                    <a:pt x="1293" y="4276"/>
                    <a:pt x="2601" y="5250"/>
                  </a:cubicBezTo>
                  <a:cubicBezTo>
                    <a:pt x="2735" y="5344"/>
                    <a:pt x="2882" y="5390"/>
                    <a:pt x="3025" y="5390"/>
                  </a:cubicBezTo>
                  <a:cubicBezTo>
                    <a:pt x="3345" y="5390"/>
                    <a:pt x="3646" y="5159"/>
                    <a:pt x="3735" y="4707"/>
                  </a:cubicBezTo>
                  <a:cubicBezTo>
                    <a:pt x="3862" y="3957"/>
                    <a:pt x="4006" y="3223"/>
                    <a:pt x="4086" y="2473"/>
                  </a:cubicBezTo>
                  <a:cubicBezTo>
                    <a:pt x="4086" y="2170"/>
                    <a:pt x="4006" y="1882"/>
                    <a:pt x="3846" y="1627"/>
                  </a:cubicBezTo>
                  <a:cubicBezTo>
                    <a:pt x="3575" y="1180"/>
                    <a:pt x="3320" y="606"/>
                    <a:pt x="2905" y="414"/>
                  </a:cubicBezTo>
                  <a:cubicBezTo>
                    <a:pt x="2352" y="145"/>
                    <a:pt x="1754" y="0"/>
                    <a:pt x="11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0" name="Google Shape;9540;p22"/>
            <p:cNvSpPr/>
            <p:nvPr/>
          </p:nvSpPr>
          <p:spPr>
            <a:xfrm>
              <a:off x="3357008" y="3390488"/>
              <a:ext cx="314750" cy="172956"/>
            </a:xfrm>
            <a:custGeom>
              <a:rect b="b" l="l" r="r" t="t"/>
              <a:pathLst>
                <a:path extrusionOk="0" h="3347" w="6066">
                  <a:moveTo>
                    <a:pt x="1603" y="0"/>
                  </a:moveTo>
                  <a:cubicBezTo>
                    <a:pt x="610" y="0"/>
                    <a:pt x="193" y="668"/>
                    <a:pt x="97" y="1728"/>
                  </a:cubicBezTo>
                  <a:cubicBezTo>
                    <a:pt x="65" y="2047"/>
                    <a:pt x="1" y="2558"/>
                    <a:pt x="160" y="2686"/>
                  </a:cubicBezTo>
                  <a:cubicBezTo>
                    <a:pt x="568" y="2967"/>
                    <a:pt x="1123" y="3346"/>
                    <a:pt x="1534" y="3346"/>
                  </a:cubicBezTo>
                  <a:cubicBezTo>
                    <a:pt x="1589" y="3346"/>
                    <a:pt x="1643" y="3339"/>
                    <a:pt x="1692" y="3324"/>
                  </a:cubicBezTo>
                  <a:cubicBezTo>
                    <a:pt x="2937" y="2909"/>
                    <a:pt x="4118" y="2271"/>
                    <a:pt x="5315" y="1680"/>
                  </a:cubicBezTo>
                  <a:cubicBezTo>
                    <a:pt x="5586" y="1553"/>
                    <a:pt x="5778" y="1249"/>
                    <a:pt x="6065" y="994"/>
                  </a:cubicBezTo>
                  <a:cubicBezTo>
                    <a:pt x="5874" y="771"/>
                    <a:pt x="5762" y="531"/>
                    <a:pt x="5634" y="499"/>
                  </a:cubicBezTo>
                  <a:cubicBezTo>
                    <a:pt x="4469" y="340"/>
                    <a:pt x="3288" y="244"/>
                    <a:pt x="2123" y="52"/>
                  </a:cubicBezTo>
                  <a:cubicBezTo>
                    <a:pt x="1934" y="17"/>
                    <a:pt x="1761" y="0"/>
                    <a:pt x="16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1" name="Google Shape;9541;p22"/>
            <p:cNvSpPr/>
            <p:nvPr/>
          </p:nvSpPr>
          <p:spPr>
            <a:xfrm>
              <a:off x="5441323" y="2910956"/>
              <a:ext cx="294098" cy="184635"/>
            </a:xfrm>
            <a:custGeom>
              <a:rect b="b" l="l" r="r" t="t"/>
              <a:pathLst>
                <a:path extrusionOk="0" h="3573" w="5668">
                  <a:moveTo>
                    <a:pt x="2220" y="1"/>
                  </a:moveTo>
                  <a:cubicBezTo>
                    <a:pt x="2042" y="1"/>
                    <a:pt x="1881" y="29"/>
                    <a:pt x="1772" y="92"/>
                  </a:cubicBezTo>
                  <a:cubicBezTo>
                    <a:pt x="1149" y="475"/>
                    <a:pt x="0" y="603"/>
                    <a:pt x="399" y="1848"/>
                  </a:cubicBezTo>
                  <a:lnTo>
                    <a:pt x="128" y="2007"/>
                  </a:lnTo>
                  <a:cubicBezTo>
                    <a:pt x="447" y="2422"/>
                    <a:pt x="702" y="3124"/>
                    <a:pt x="1085" y="3204"/>
                  </a:cubicBezTo>
                  <a:cubicBezTo>
                    <a:pt x="2282" y="3459"/>
                    <a:pt x="3527" y="3491"/>
                    <a:pt x="4756" y="3571"/>
                  </a:cubicBezTo>
                  <a:cubicBezTo>
                    <a:pt x="4782" y="3572"/>
                    <a:pt x="4807" y="3573"/>
                    <a:pt x="4831" y="3573"/>
                  </a:cubicBezTo>
                  <a:cubicBezTo>
                    <a:pt x="5503" y="3573"/>
                    <a:pt x="5667" y="3153"/>
                    <a:pt x="5267" y="2614"/>
                  </a:cubicBezTo>
                  <a:cubicBezTo>
                    <a:pt x="4676" y="1784"/>
                    <a:pt x="4006" y="1018"/>
                    <a:pt x="3256" y="315"/>
                  </a:cubicBezTo>
                  <a:cubicBezTo>
                    <a:pt x="3030" y="122"/>
                    <a:pt x="2587" y="1"/>
                    <a:pt x="22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2" name="Google Shape;9542;p22"/>
            <p:cNvSpPr/>
            <p:nvPr/>
          </p:nvSpPr>
          <p:spPr>
            <a:xfrm>
              <a:off x="4297725" y="4048347"/>
              <a:ext cx="241017" cy="230160"/>
            </a:xfrm>
            <a:custGeom>
              <a:rect b="b" l="l" r="r" t="t"/>
              <a:pathLst>
                <a:path extrusionOk="0" h="4454" w="4645">
                  <a:moveTo>
                    <a:pt x="1227" y="0"/>
                  </a:moveTo>
                  <a:cubicBezTo>
                    <a:pt x="914" y="0"/>
                    <a:pt x="579" y="84"/>
                    <a:pt x="383" y="232"/>
                  </a:cubicBezTo>
                  <a:cubicBezTo>
                    <a:pt x="96" y="440"/>
                    <a:pt x="0" y="1062"/>
                    <a:pt x="16" y="1541"/>
                  </a:cubicBezTo>
                  <a:cubicBezTo>
                    <a:pt x="48" y="2020"/>
                    <a:pt x="304" y="2483"/>
                    <a:pt x="463" y="2961"/>
                  </a:cubicBezTo>
                  <a:cubicBezTo>
                    <a:pt x="771" y="3919"/>
                    <a:pt x="1389" y="4453"/>
                    <a:pt x="2170" y="4453"/>
                  </a:cubicBezTo>
                  <a:cubicBezTo>
                    <a:pt x="2482" y="4453"/>
                    <a:pt x="2821" y="4368"/>
                    <a:pt x="3176" y="4190"/>
                  </a:cubicBezTo>
                  <a:cubicBezTo>
                    <a:pt x="3703" y="3935"/>
                    <a:pt x="4134" y="3504"/>
                    <a:pt x="4645" y="3121"/>
                  </a:cubicBezTo>
                  <a:cubicBezTo>
                    <a:pt x="4198" y="2594"/>
                    <a:pt x="3894" y="2211"/>
                    <a:pt x="3575" y="1844"/>
                  </a:cubicBezTo>
                  <a:cubicBezTo>
                    <a:pt x="3001" y="1254"/>
                    <a:pt x="2474" y="568"/>
                    <a:pt x="1804" y="137"/>
                  </a:cubicBezTo>
                  <a:cubicBezTo>
                    <a:pt x="1664" y="43"/>
                    <a:pt x="1451" y="0"/>
                    <a:pt x="12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3" name="Google Shape;9543;p22"/>
            <p:cNvSpPr/>
            <p:nvPr/>
          </p:nvSpPr>
          <p:spPr>
            <a:xfrm>
              <a:off x="4373066" y="3346152"/>
              <a:ext cx="277494" cy="179829"/>
            </a:xfrm>
            <a:custGeom>
              <a:rect b="b" l="l" r="r" t="t"/>
              <a:pathLst>
                <a:path extrusionOk="0" h="3480" w="5348">
                  <a:moveTo>
                    <a:pt x="2331" y="1"/>
                  </a:moveTo>
                  <a:cubicBezTo>
                    <a:pt x="2235" y="17"/>
                    <a:pt x="1788" y="1"/>
                    <a:pt x="1645" y="208"/>
                  </a:cubicBezTo>
                  <a:cubicBezTo>
                    <a:pt x="1054" y="1022"/>
                    <a:pt x="527" y="1900"/>
                    <a:pt x="65" y="2794"/>
                  </a:cubicBezTo>
                  <a:cubicBezTo>
                    <a:pt x="1" y="2905"/>
                    <a:pt x="416" y="3480"/>
                    <a:pt x="591" y="3480"/>
                  </a:cubicBezTo>
                  <a:cubicBezTo>
                    <a:pt x="1980" y="3416"/>
                    <a:pt x="3368" y="3304"/>
                    <a:pt x="4757" y="3129"/>
                  </a:cubicBezTo>
                  <a:cubicBezTo>
                    <a:pt x="4980" y="3097"/>
                    <a:pt x="5347" y="2730"/>
                    <a:pt x="5331" y="2522"/>
                  </a:cubicBezTo>
                  <a:cubicBezTo>
                    <a:pt x="5267" y="1549"/>
                    <a:pt x="3528" y="17"/>
                    <a:pt x="23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4" name="Google Shape;9544;p22"/>
            <p:cNvSpPr/>
            <p:nvPr/>
          </p:nvSpPr>
          <p:spPr>
            <a:xfrm>
              <a:off x="5055436" y="2876076"/>
              <a:ext cx="293995" cy="227680"/>
            </a:xfrm>
            <a:custGeom>
              <a:rect b="b" l="l" r="r" t="t"/>
              <a:pathLst>
                <a:path extrusionOk="0" h="4406" w="5666">
                  <a:moveTo>
                    <a:pt x="48" y="1"/>
                  </a:moveTo>
                  <a:cubicBezTo>
                    <a:pt x="16" y="272"/>
                    <a:pt x="0" y="560"/>
                    <a:pt x="0" y="831"/>
                  </a:cubicBezTo>
                  <a:cubicBezTo>
                    <a:pt x="160" y="2714"/>
                    <a:pt x="2043" y="3097"/>
                    <a:pt x="2857" y="4406"/>
                  </a:cubicBezTo>
                  <a:lnTo>
                    <a:pt x="3192" y="4262"/>
                  </a:lnTo>
                  <a:cubicBezTo>
                    <a:pt x="3032" y="3480"/>
                    <a:pt x="2825" y="2730"/>
                    <a:pt x="2633" y="1868"/>
                  </a:cubicBezTo>
                  <a:lnTo>
                    <a:pt x="2633" y="1868"/>
                  </a:lnTo>
                  <a:cubicBezTo>
                    <a:pt x="3336" y="2012"/>
                    <a:pt x="3878" y="2171"/>
                    <a:pt x="4437" y="2251"/>
                  </a:cubicBezTo>
                  <a:cubicBezTo>
                    <a:pt x="4548" y="2265"/>
                    <a:pt x="4661" y="2275"/>
                    <a:pt x="4769" y="2275"/>
                  </a:cubicBezTo>
                  <a:cubicBezTo>
                    <a:pt x="5157" y="2275"/>
                    <a:pt x="5495" y="2146"/>
                    <a:pt x="5570" y="1597"/>
                  </a:cubicBezTo>
                  <a:cubicBezTo>
                    <a:pt x="5666" y="943"/>
                    <a:pt x="5538" y="288"/>
                    <a:pt x="4804" y="193"/>
                  </a:cubicBezTo>
                  <a:cubicBezTo>
                    <a:pt x="4466" y="141"/>
                    <a:pt x="4120" y="126"/>
                    <a:pt x="3766" y="126"/>
                  </a:cubicBezTo>
                  <a:cubicBezTo>
                    <a:pt x="3235" y="126"/>
                    <a:pt x="2688" y="161"/>
                    <a:pt x="2123" y="161"/>
                  </a:cubicBezTo>
                  <a:cubicBezTo>
                    <a:pt x="2250" y="623"/>
                    <a:pt x="2346" y="943"/>
                    <a:pt x="2490" y="1421"/>
                  </a:cubicBezTo>
                  <a:cubicBezTo>
                    <a:pt x="1851" y="927"/>
                    <a:pt x="1389" y="528"/>
                    <a:pt x="878" y="193"/>
                  </a:cubicBezTo>
                  <a:cubicBezTo>
                    <a:pt x="639" y="49"/>
                    <a:pt x="319" y="65"/>
                    <a:pt x="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5" name="Google Shape;9545;p22"/>
            <p:cNvSpPr/>
            <p:nvPr/>
          </p:nvSpPr>
          <p:spPr>
            <a:xfrm>
              <a:off x="6081405" y="2283585"/>
              <a:ext cx="245999" cy="282766"/>
            </a:xfrm>
            <a:custGeom>
              <a:rect b="b" l="l" r="r" t="t"/>
              <a:pathLst>
                <a:path extrusionOk="0" h="5472" w="4741">
                  <a:moveTo>
                    <a:pt x="2779" y="1"/>
                  </a:moveTo>
                  <a:cubicBezTo>
                    <a:pt x="2563" y="1"/>
                    <a:pt x="2304" y="107"/>
                    <a:pt x="2027" y="343"/>
                  </a:cubicBezTo>
                  <a:cubicBezTo>
                    <a:pt x="1613" y="758"/>
                    <a:pt x="1261" y="1221"/>
                    <a:pt x="974" y="1732"/>
                  </a:cubicBezTo>
                  <a:cubicBezTo>
                    <a:pt x="687" y="2195"/>
                    <a:pt x="384" y="2673"/>
                    <a:pt x="96" y="3152"/>
                  </a:cubicBezTo>
                  <a:cubicBezTo>
                    <a:pt x="49" y="3232"/>
                    <a:pt x="1" y="3312"/>
                    <a:pt x="49" y="3392"/>
                  </a:cubicBezTo>
                  <a:cubicBezTo>
                    <a:pt x="72" y="3447"/>
                    <a:pt x="128" y="3467"/>
                    <a:pt x="192" y="3467"/>
                  </a:cubicBezTo>
                  <a:cubicBezTo>
                    <a:pt x="256" y="3467"/>
                    <a:pt x="328" y="3447"/>
                    <a:pt x="384" y="3424"/>
                  </a:cubicBezTo>
                  <a:cubicBezTo>
                    <a:pt x="869" y="3228"/>
                    <a:pt x="1191" y="3141"/>
                    <a:pt x="1409" y="3141"/>
                  </a:cubicBezTo>
                  <a:cubicBezTo>
                    <a:pt x="1564" y="3141"/>
                    <a:pt x="1667" y="3184"/>
                    <a:pt x="1740" y="3264"/>
                  </a:cubicBezTo>
                  <a:cubicBezTo>
                    <a:pt x="2011" y="3551"/>
                    <a:pt x="1868" y="4317"/>
                    <a:pt x="2458" y="5067"/>
                  </a:cubicBezTo>
                  <a:cubicBezTo>
                    <a:pt x="2686" y="5355"/>
                    <a:pt x="2911" y="5472"/>
                    <a:pt x="3122" y="5472"/>
                  </a:cubicBezTo>
                  <a:cubicBezTo>
                    <a:pt x="3635" y="5472"/>
                    <a:pt x="4065" y="4782"/>
                    <a:pt x="4246" y="4206"/>
                  </a:cubicBezTo>
                  <a:cubicBezTo>
                    <a:pt x="4741" y="2610"/>
                    <a:pt x="3448" y="2785"/>
                    <a:pt x="3240" y="1684"/>
                  </a:cubicBezTo>
                  <a:cubicBezTo>
                    <a:pt x="3224" y="1540"/>
                    <a:pt x="3240" y="1397"/>
                    <a:pt x="3304" y="1269"/>
                  </a:cubicBezTo>
                  <a:cubicBezTo>
                    <a:pt x="3512" y="504"/>
                    <a:pt x="3248" y="1"/>
                    <a:pt x="27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6" name="Google Shape;9546;p22"/>
            <p:cNvSpPr/>
            <p:nvPr/>
          </p:nvSpPr>
          <p:spPr>
            <a:xfrm>
              <a:off x="3466334" y="4535320"/>
              <a:ext cx="270853" cy="202153"/>
            </a:xfrm>
            <a:custGeom>
              <a:rect b="b" l="l" r="r" t="t"/>
              <a:pathLst>
                <a:path extrusionOk="0" h="3912" w="5220">
                  <a:moveTo>
                    <a:pt x="0" y="1"/>
                  </a:moveTo>
                  <a:cubicBezTo>
                    <a:pt x="415" y="1405"/>
                    <a:pt x="719" y="2459"/>
                    <a:pt x="1054" y="3480"/>
                  </a:cubicBezTo>
                  <a:cubicBezTo>
                    <a:pt x="1116" y="3651"/>
                    <a:pt x="1389" y="3912"/>
                    <a:pt x="1507" y="3912"/>
                  </a:cubicBezTo>
                  <a:cubicBezTo>
                    <a:pt x="1510" y="3912"/>
                    <a:pt x="1513" y="3911"/>
                    <a:pt x="1517" y="3911"/>
                  </a:cubicBezTo>
                  <a:cubicBezTo>
                    <a:pt x="2506" y="3672"/>
                    <a:pt x="3559" y="3528"/>
                    <a:pt x="4421" y="3049"/>
                  </a:cubicBezTo>
                  <a:cubicBezTo>
                    <a:pt x="5187" y="2618"/>
                    <a:pt x="5219" y="1405"/>
                    <a:pt x="4629" y="1230"/>
                  </a:cubicBezTo>
                  <a:cubicBezTo>
                    <a:pt x="3208" y="767"/>
                    <a:pt x="1724" y="448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7" name="Google Shape;9547;p22"/>
            <p:cNvSpPr/>
            <p:nvPr/>
          </p:nvSpPr>
          <p:spPr>
            <a:xfrm>
              <a:off x="5997762" y="3407386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1709" y="1"/>
                  </a:moveTo>
                  <a:cubicBezTo>
                    <a:pt x="1393" y="1"/>
                    <a:pt x="756" y="443"/>
                    <a:pt x="639" y="779"/>
                  </a:cubicBezTo>
                  <a:cubicBezTo>
                    <a:pt x="320" y="1704"/>
                    <a:pt x="224" y="2710"/>
                    <a:pt x="1" y="3971"/>
                  </a:cubicBezTo>
                  <a:cubicBezTo>
                    <a:pt x="49" y="4034"/>
                    <a:pt x="192" y="4401"/>
                    <a:pt x="464" y="4561"/>
                  </a:cubicBezTo>
                  <a:cubicBezTo>
                    <a:pt x="644" y="4651"/>
                    <a:pt x="952" y="4717"/>
                    <a:pt x="1179" y="4717"/>
                  </a:cubicBezTo>
                  <a:cubicBezTo>
                    <a:pt x="1312" y="4717"/>
                    <a:pt x="1418" y="4694"/>
                    <a:pt x="1453" y="4641"/>
                  </a:cubicBezTo>
                  <a:cubicBezTo>
                    <a:pt x="2123" y="3619"/>
                    <a:pt x="2857" y="2614"/>
                    <a:pt x="3240" y="1481"/>
                  </a:cubicBezTo>
                  <a:cubicBezTo>
                    <a:pt x="3544" y="523"/>
                    <a:pt x="2427" y="268"/>
                    <a:pt x="1788" y="13"/>
                  </a:cubicBezTo>
                  <a:cubicBezTo>
                    <a:pt x="1765" y="4"/>
                    <a:pt x="1738" y="1"/>
                    <a:pt x="17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8" name="Google Shape;9548;p22"/>
            <p:cNvSpPr/>
            <p:nvPr/>
          </p:nvSpPr>
          <p:spPr>
            <a:xfrm>
              <a:off x="2185288" y="4285478"/>
              <a:ext cx="264211" cy="145362"/>
            </a:xfrm>
            <a:custGeom>
              <a:rect b="b" l="l" r="r" t="t"/>
              <a:pathLst>
                <a:path extrusionOk="0" h="2813" w="5092">
                  <a:moveTo>
                    <a:pt x="3112" y="0"/>
                  </a:moveTo>
                  <a:cubicBezTo>
                    <a:pt x="2027" y="479"/>
                    <a:pt x="1086" y="782"/>
                    <a:pt x="272" y="1293"/>
                  </a:cubicBezTo>
                  <a:cubicBezTo>
                    <a:pt x="0" y="1469"/>
                    <a:pt x="32" y="2187"/>
                    <a:pt x="80" y="2634"/>
                  </a:cubicBezTo>
                  <a:cubicBezTo>
                    <a:pt x="80" y="2729"/>
                    <a:pt x="735" y="2777"/>
                    <a:pt x="1102" y="2809"/>
                  </a:cubicBezTo>
                  <a:cubicBezTo>
                    <a:pt x="1147" y="2811"/>
                    <a:pt x="1193" y="2812"/>
                    <a:pt x="1239" y="2812"/>
                  </a:cubicBezTo>
                  <a:cubicBezTo>
                    <a:pt x="1516" y="2812"/>
                    <a:pt x="1802" y="2777"/>
                    <a:pt x="2075" y="2777"/>
                  </a:cubicBezTo>
                  <a:cubicBezTo>
                    <a:pt x="2761" y="2745"/>
                    <a:pt x="3464" y="2793"/>
                    <a:pt x="4134" y="2697"/>
                  </a:cubicBezTo>
                  <a:cubicBezTo>
                    <a:pt x="4932" y="2602"/>
                    <a:pt x="5091" y="1963"/>
                    <a:pt x="4740" y="1437"/>
                  </a:cubicBezTo>
                  <a:cubicBezTo>
                    <a:pt x="4357" y="894"/>
                    <a:pt x="3719" y="527"/>
                    <a:pt x="31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9" name="Google Shape;9549;p22"/>
            <p:cNvSpPr/>
            <p:nvPr/>
          </p:nvSpPr>
          <p:spPr>
            <a:xfrm>
              <a:off x="2677180" y="3968407"/>
              <a:ext cx="234376" cy="202463"/>
            </a:xfrm>
            <a:custGeom>
              <a:rect b="b" l="l" r="r" t="t"/>
              <a:pathLst>
                <a:path extrusionOk="0" h="3918" w="4517">
                  <a:moveTo>
                    <a:pt x="3038" y="0"/>
                  </a:moveTo>
                  <a:cubicBezTo>
                    <a:pt x="2838" y="0"/>
                    <a:pt x="2621" y="54"/>
                    <a:pt x="2394" y="168"/>
                  </a:cubicBezTo>
                  <a:cubicBezTo>
                    <a:pt x="1612" y="567"/>
                    <a:pt x="894" y="1093"/>
                    <a:pt x="0" y="1652"/>
                  </a:cubicBezTo>
                  <a:cubicBezTo>
                    <a:pt x="1229" y="2913"/>
                    <a:pt x="2777" y="3280"/>
                    <a:pt x="4182" y="3918"/>
                  </a:cubicBezTo>
                  <a:lnTo>
                    <a:pt x="4517" y="3742"/>
                  </a:lnTo>
                  <a:cubicBezTo>
                    <a:pt x="4389" y="2849"/>
                    <a:pt x="4277" y="1939"/>
                    <a:pt x="4102" y="1029"/>
                  </a:cubicBezTo>
                  <a:cubicBezTo>
                    <a:pt x="3974" y="380"/>
                    <a:pt x="3569" y="0"/>
                    <a:pt x="30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0" name="Google Shape;9550;p22"/>
            <p:cNvSpPr/>
            <p:nvPr/>
          </p:nvSpPr>
          <p:spPr>
            <a:xfrm>
              <a:off x="2942168" y="4323561"/>
              <a:ext cx="220314" cy="184635"/>
            </a:xfrm>
            <a:custGeom>
              <a:rect b="b" l="l" r="r" t="t"/>
              <a:pathLst>
                <a:path extrusionOk="0" h="3573" w="4246">
                  <a:moveTo>
                    <a:pt x="1950" y="0"/>
                  </a:moveTo>
                  <a:cubicBezTo>
                    <a:pt x="1847" y="0"/>
                    <a:pt x="1749" y="15"/>
                    <a:pt x="1660" y="45"/>
                  </a:cubicBezTo>
                  <a:cubicBezTo>
                    <a:pt x="974" y="285"/>
                    <a:pt x="543" y="1258"/>
                    <a:pt x="0" y="1912"/>
                  </a:cubicBezTo>
                  <a:cubicBezTo>
                    <a:pt x="206" y="2672"/>
                    <a:pt x="1117" y="3572"/>
                    <a:pt x="1693" y="3572"/>
                  </a:cubicBezTo>
                  <a:cubicBezTo>
                    <a:pt x="1698" y="3572"/>
                    <a:pt x="1703" y="3572"/>
                    <a:pt x="1708" y="3572"/>
                  </a:cubicBezTo>
                  <a:cubicBezTo>
                    <a:pt x="2745" y="3524"/>
                    <a:pt x="4245" y="2391"/>
                    <a:pt x="4245" y="1657"/>
                  </a:cubicBezTo>
                  <a:cubicBezTo>
                    <a:pt x="4245" y="1112"/>
                    <a:pt x="2867" y="0"/>
                    <a:pt x="19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1" name="Google Shape;9551;p22"/>
            <p:cNvSpPr/>
            <p:nvPr/>
          </p:nvSpPr>
          <p:spPr>
            <a:xfrm>
              <a:off x="4683612" y="4527104"/>
              <a:ext cx="191361" cy="256721"/>
            </a:xfrm>
            <a:custGeom>
              <a:rect b="b" l="l" r="r" t="t"/>
              <a:pathLst>
                <a:path extrusionOk="0" h="4968" w="3688">
                  <a:moveTo>
                    <a:pt x="3448" y="0"/>
                  </a:moveTo>
                  <a:cubicBezTo>
                    <a:pt x="3176" y="80"/>
                    <a:pt x="2841" y="80"/>
                    <a:pt x="2666" y="240"/>
                  </a:cubicBezTo>
                  <a:cubicBezTo>
                    <a:pt x="1884" y="974"/>
                    <a:pt x="1150" y="1740"/>
                    <a:pt x="415" y="2506"/>
                  </a:cubicBezTo>
                  <a:cubicBezTo>
                    <a:pt x="256" y="2666"/>
                    <a:pt x="192" y="2905"/>
                    <a:pt x="0" y="3304"/>
                  </a:cubicBezTo>
                  <a:cubicBezTo>
                    <a:pt x="431" y="3878"/>
                    <a:pt x="894" y="4437"/>
                    <a:pt x="1405" y="4948"/>
                  </a:cubicBezTo>
                  <a:cubicBezTo>
                    <a:pt x="1418" y="4961"/>
                    <a:pt x="1444" y="4967"/>
                    <a:pt x="1479" y="4967"/>
                  </a:cubicBezTo>
                  <a:cubicBezTo>
                    <a:pt x="1688" y="4967"/>
                    <a:pt x="2216" y="4740"/>
                    <a:pt x="2299" y="4549"/>
                  </a:cubicBezTo>
                  <a:cubicBezTo>
                    <a:pt x="2809" y="3352"/>
                    <a:pt x="3224" y="2123"/>
                    <a:pt x="3607" y="894"/>
                  </a:cubicBezTo>
                  <a:cubicBezTo>
                    <a:pt x="3687" y="639"/>
                    <a:pt x="3511" y="304"/>
                    <a:pt x="34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2" name="Google Shape;9552;p22"/>
            <p:cNvSpPr/>
            <p:nvPr/>
          </p:nvSpPr>
          <p:spPr>
            <a:xfrm>
              <a:off x="3590553" y="3563905"/>
              <a:ext cx="280763" cy="260649"/>
            </a:xfrm>
            <a:custGeom>
              <a:rect b="b" l="l" r="r" t="t"/>
              <a:pathLst>
                <a:path extrusionOk="0" h="5044" w="5411">
                  <a:moveTo>
                    <a:pt x="4052" y="0"/>
                  </a:moveTo>
                  <a:cubicBezTo>
                    <a:pt x="3902" y="0"/>
                    <a:pt x="3739" y="48"/>
                    <a:pt x="3559" y="160"/>
                  </a:cubicBezTo>
                  <a:cubicBezTo>
                    <a:pt x="2011" y="1133"/>
                    <a:pt x="782" y="2569"/>
                    <a:pt x="64" y="4245"/>
                  </a:cubicBezTo>
                  <a:cubicBezTo>
                    <a:pt x="16" y="4437"/>
                    <a:pt x="0" y="4612"/>
                    <a:pt x="0" y="4804"/>
                  </a:cubicBezTo>
                  <a:lnTo>
                    <a:pt x="240" y="5043"/>
                  </a:lnTo>
                  <a:lnTo>
                    <a:pt x="5410" y="989"/>
                  </a:lnTo>
                  <a:cubicBezTo>
                    <a:pt x="4941" y="557"/>
                    <a:pt x="4567" y="0"/>
                    <a:pt x="40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3" name="Google Shape;9553;p22"/>
            <p:cNvSpPr/>
            <p:nvPr/>
          </p:nvSpPr>
          <p:spPr>
            <a:xfrm>
              <a:off x="6445758" y="3989439"/>
              <a:ext cx="280763" cy="260649"/>
            </a:xfrm>
            <a:custGeom>
              <a:rect b="b" l="l" r="r" t="t"/>
              <a:pathLst>
                <a:path extrusionOk="0" h="5044" w="5411">
                  <a:moveTo>
                    <a:pt x="4048" y="0"/>
                  </a:moveTo>
                  <a:cubicBezTo>
                    <a:pt x="3897" y="0"/>
                    <a:pt x="3736" y="48"/>
                    <a:pt x="3560" y="160"/>
                  </a:cubicBezTo>
                  <a:cubicBezTo>
                    <a:pt x="2012" y="1133"/>
                    <a:pt x="783" y="2553"/>
                    <a:pt x="65" y="4245"/>
                  </a:cubicBezTo>
                  <a:cubicBezTo>
                    <a:pt x="17" y="4421"/>
                    <a:pt x="1" y="4612"/>
                    <a:pt x="1" y="4804"/>
                  </a:cubicBezTo>
                  <a:lnTo>
                    <a:pt x="240" y="5043"/>
                  </a:lnTo>
                  <a:lnTo>
                    <a:pt x="5411" y="989"/>
                  </a:lnTo>
                  <a:cubicBezTo>
                    <a:pt x="4954" y="557"/>
                    <a:pt x="4564" y="0"/>
                    <a:pt x="40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4" name="Google Shape;9554;p22"/>
            <p:cNvSpPr/>
            <p:nvPr/>
          </p:nvSpPr>
          <p:spPr>
            <a:xfrm>
              <a:off x="5444591" y="3164726"/>
              <a:ext cx="198003" cy="218895"/>
            </a:xfrm>
            <a:custGeom>
              <a:rect b="b" l="l" r="r" t="t"/>
              <a:pathLst>
                <a:path extrusionOk="0" h="4236" w="3816">
                  <a:moveTo>
                    <a:pt x="560" y="1"/>
                  </a:moveTo>
                  <a:cubicBezTo>
                    <a:pt x="400" y="511"/>
                    <a:pt x="1" y="1118"/>
                    <a:pt x="145" y="1501"/>
                  </a:cubicBezTo>
                  <a:cubicBezTo>
                    <a:pt x="512" y="2299"/>
                    <a:pt x="1006" y="3017"/>
                    <a:pt x="1629" y="3623"/>
                  </a:cubicBezTo>
                  <a:cubicBezTo>
                    <a:pt x="1921" y="3929"/>
                    <a:pt x="2467" y="4235"/>
                    <a:pt x="2845" y="4235"/>
                  </a:cubicBezTo>
                  <a:cubicBezTo>
                    <a:pt x="2902" y="4235"/>
                    <a:pt x="2954" y="4228"/>
                    <a:pt x="3001" y="4214"/>
                  </a:cubicBezTo>
                  <a:cubicBezTo>
                    <a:pt x="3368" y="4102"/>
                    <a:pt x="3544" y="3400"/>
                    <a:pt x="3815" y="2953"/>
                  </a:cubicBezTo>
                  <a:cubicBezTo>
                    <a:pt x="3624" y="2570"/>
                    <a:pt x="3544" y="2219"/>
                    <a:pt x="3336" y="1996"/>
                  </a:cubicBezTo>
                  <a:cubicBezTo>
                    <a:pt x="2762" y="1437"/>
                    <a:pt x="2171" y="910"/>
                    <a:pt x="1533" y="416"/>
                  </a:cubicBezTo>
                  <a:cubicBezTo>
                    <a:pt x="1262" y="208"/>
                    <a:pt x="895" y="144"/>
                    <a:pt x="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5" name="Google Shape;9555;p22"/>
            <p:cNvSpPr/>
            <p:nvPr/>
          </p:nvSpPr>
          <p:spPr>
            <a:xfrm>
              <a:off x="3339833" y="4146940"/>
              <a:ext cx="119912" cy="341572"/>
            </a:xfrm>
            <a:custGeom>
              <a:rect b="b" l="l" r="r" t="t"/>
              <a:pathLst>
                <a:path extrusionOk="0" h="6610" w="2311">
                  <a:moveTo>
                    <a:pt x="858" y="0"/>
                  </a:moveTo>
                  <a:lnTo>
                    <a:pt x="396" y="16"/>
                  </a:lnTo>
                  <a:cubicBezTo>
                    <a:pt x="316" y="942"/>
                    <a:pt x="188" y="1867"/>
                    <a:pt x="156" y="2793"/>
                  </a:cubicBezTo>
                  <a:cubicBezTo>
                    <a:pt x="124" y="3352"/>
                    <a:pt x="332" y="3926"/>
                    <a:pt x="268" y="4469"/>
                  </a:cubicBezTo>
                  <a:cubicBezTo>
                    <a:pt x="33" y="6452"/>
                    <a:pt x="1" y="6610"/>
                    <a:pt x="1803" y="6610"/>
                  </a:cubicBezTo>
                  <a:cubicBezTo>
                    <a:pt x="1959" y="6610"/>
                    <a:pt x="2127" y="6608"/>
                    <a:pt x="2311" y="6607"/>
                  </a:cubicBezTo>
                  <a:cubicBezTo>
                    <a:pt x="1816" y="4357"/>
                    <a:pt x="1337" y="2171"/>
                    <a:pt x="8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6" name="Google Shape;9556;p22"/>
            <p:cNvSpPr/>
            <p:nvPr/>
          </p:nvSpPr>
          <p:spPr>
            <a:xfrm>
              <a:off x="5923252" y="3761247"/>
              <a:ext cx="216994" cy="214193"/>
            </a:xfrm>
            <a:custGeom>
              <a:rect b="b" l="l" r="r" t="t"/>
              <a:pathLst>
                <a:path extrusionOk="0" h="4145" w="4182">
                  <a:moveTo>
                    <a:pt x="2433" y="1"/>
                  </a:moveTo>
                  <a:cubicBezTo>
                    <a:pt x="2224" y="1"/>
                    <a:pt x="2007" y="92"/>
                    <a:pt x="1804" y="267"/>
                  </a:cubicBezTo>
                  <a:cubicBezTo>
                    <a:pt x="735" y="1208"/>
                    <a:pt x="543" y="2565"/>
                    <a:pt x="0" y="3762"/>
                  </a:cubicBezTo>
                  <a:lnTo>
                    <a:pt x="367" y="4145"/>
                  </a:lnTo>
                  <a:cubicBezTo>
                    <a:pt x="1389" y="3554"/>
                    <a:pt x="2458" y="3043"/>
                    <a:pt x="3384" y="2325"/>
                  </a:cubicBezTo>
                  <a:cubicBezTo>
                    <a:pt x="4182" y="1703"/>
                    <a:pt x="3511" y="1001"/>
                    <a:pt x="3112" y="410"/>
                  </a:cubicBezTo>
                  <a:cubicBezTo>
                    <a:pt x="2921" y="132"/>
                    <a:pt x="2682" y="1"/>
                    <a:pt x="24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7" name="Google Shape;9557;p22"/>
            <p:cNvSpPr/>
            <p:nvPr/>
          </p:nvSpPr>
          <p:spPr>
            <a:xfrm>
              <a:off x="2369124" y="3062463"/>
              <a:ext cx="241017" cy="127947"/>
            </a:xfrm>
            <a:custGeom>
              <a:rect b="b" l="l" r="r" t="t"/>
              <a:pathLst>
                <a:path extrusionOk="0" h="2476" w="4645">
                  <a:moveTo>
                    <a:pt x="3942" y="1"/>
                  </a:moveTo>
                  <a:lnTo>
                    <a:pt x="3942" y="1"/>
                  </a:lnTo>
                  <a:cubicBezTo>
                    <a:pt x="3336" y="97"/>
                    <a:pt x="2809" y="128"/>
                    <a:pt x="2314" y="288"/>
                  </a:cubicBezTo>
                  <a:cubicBezTo>
                    <a:pt x="1644" y="496"/>
                    <a:pt x="974" y="767"/>
                    <a:pt x="352" y="1118"/>
                  </a:cubicBezTo>
                  <a:cubicBezTo>
                    <a:pt x="112" y="1325"/>
                    <a:pt x="0" y="1645"/>
                    <a:pt x="48" y="1948"/>
                  </a:cubicBezTo>
                  <a:cubicBezTo>
                    <a:pt x="112" y="2187"/>
                    <a:pt x="511" y="2427"/>
                    <a:pt x="798" y="2443"/>
                  </a:cubicBezTo>
                  <a:cubicBezTo>
                    <a:pt x="1019" y="2465"/>
                    <a:pt x="1241" y="2476"/>
                    <a:pt x="1464" y="2476"/>
                  </a:cubicBezTo>
                  <a:cubicBezTo>
                    <a:pt x="1871" y="2476"/>
                    <a:pt x="2280" y="2441"/>
                    <a:pt x="2682" y="2379"/>
                  </a:cubicBezTo>
                  <a:cubicBezTo>
                    <a:pt x="4405" y="2107"/>
                    <a:pt x="4645" y="1613"/>
                    <a:pt x="39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8" name="Google Shape;9558;p22"/>
            <p:cNvSpPr/>
            <p:nvPr/>
          </p:nvSpPr>
          <p:spPr>
            <a:xfrm>
              <a:off x="305513" y="183564"/>
              <a:ext cx="213725" cy="336973"/>
            </a:xfrm>
            <a:custGeom>
              <a:rect b="b" l="l" r="r" t="t"/>
              <a:pathLst>
                <a:path extrusionOk="0" h="6521" w="4119">
                  <a:moveTo>
                    <a:pt x="3879" y="0"/>
                  </a:moveTo>
                  <a:cubicBezTo>
                    <a:pt x="3576" y="192"/>
                    <a:pt x="3209" y="319"/>
                    <a:pt x="3001" y="591"/>
                  </a:cubicBezTo>
                  <a:cubicBezTo>
                    <a:pt x="2379" y="1437"/>
                    <a:pt x="1804" y="2330"/>
                    <a:pt x="1310" y="3272"/>
                  </a:cubicBezTo>
                  <a:cubicBezTo>
                    <a:pt x="815" y="4261"/>
                    <a:pt x="448" y="5315"/>
                    <a:pt x="1" y="6432"/>
                  </a:cubicBezTo>
                  <a:cubicBezTo>
                    <a:pt x="235" y="6491"/>
                    <a:pt x="433" y="6520"/>
                    <a:pt x="601" y="6520"/>
                  </a:cubicBezTo>
                  <a:cubicBezTo>
                    <a:pt x="1107" y="6520"/>
                    <a:pt x="1337" y="6257"/>
                    <a:pt x="1469" y="5777"/>
                  </a:cubicBezTo>
                  <a:cubicBezTo>
                    <a:pt x="1549" y="5490"/>
                    <a:pt x="1661" y="5219"/>
                    <a:pt x="1820" y="4964"/>
                  </a:cubicBezTo>
                  <a:cubicBezTo>
                    <a:pt x="2539" y="3655"/>
                    <a:pt x="3305" y="2394"/>
                    <a:pt x="3975" y="1069"/>
                  </a:cubicBezTo>
                  <a:cubicBezTo>
                    <a:pt x="4118" y="798"/>
                    <a:pt x="3911" y="367"/>
                    <a:pt x="38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9" name="Google Shape;9559;p22"/>
            <p:cNvSpPr/>
            <p:nvPr/>
          </p:nvSpPr>
          <p:spPr>
            <a:xfrm>
              <a:off x="2343440" y="3292567"/>
              <a:ext cx="234428" cy="204478"/>
            </a:xfrm>
            <a:custGeom>
              <a:rect b="b" l="l" r="r" t="t"/>
              <a:pathLst>
                <a:path extrusionOk="0" h="3957" w="4518">
                  <a:moveTo>
                    <a:pt x="4517" y="0"/>
                  </a:moveTo>
                  <a:lnTo>
                    <a:pt x="4517" y="0"/>
                  </a:lnTo>
                  <a:cubicBezTo>
                    <a:pt x="4230" y="128"/>
                    <a:pt x="3927" y="224"/>
                    <a:pt x="3639" y="304"/>
                  </a:cubicBezTo>
                  <a:cubicBezTo>
                    <a:pt x="2123" y="543"/>
                    <a:pt x="1182" y="1692"/>
                    <a:pt x="192" y="2666"/>
                  </a:cubicBezTo>
                  <a:cubicBezTo>
                    <a:pt x="1" y="2841"/>
                    <a:pt x="176" y="3511"/>
                    <a:pt x="320" y="3878"/>
                  </a:cubicBezTo>
                  <a:cubicBezTo>
                    <a:pt x="343" y="3932"/>
                    <a:pt x="488" y="3956"/>
                    <a:pt x="666" y="3956"/>
                  </a:cubicBezTo>
                  <a:cubicBezTo>
                    <a:pt x="858" y="3956"/>
                    <a:pt x="1088" y="3928"/>
                    <a:pt x="1245" y="3878"/>
                  </a:cubicBezTo>
                  <a:cubicBezTo>
                    <a:pt x="3113" y="3336"/>
                    <a:pt x="3512" y="1548"/>
                    <a:pt x="45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0" name="Google Shape;9560;p22"/>
            <p:cNvSpPr/>
            <p:nvPr/>
          </p:nvSpPr>
          <p:spPr>
            <a:xfrm>
              <a:off x="5872714" y="4039045"/>
              <a:ext cx="139214" cy="266281"/>
            </a:xfrm>
            <a:custGeom>
              <a:rect b="b" l="l" r="r" t="t"/>
              <a:pathLst>
                <a:path extrusionOk="0" h="5153" w="2683">
                  <a:moveTo>
                    <a:pt x="2349" y="1"/>
                  </a:moveTo>
                  <a:cubicBezTo>
                    <a:pt x="2227" y="1"/>
                    <a:pt x="2041" y="48"/>
                    <a:pt x="1964" y="125"/>
                  </a:cubicBezTo>
                  <a:cubicBezTo>
                    <a:pt x="927" y="1099"/>
                    <a:pt x="49" y="2168"/>
                    <a:pt x="1" y="3716"/>
                  </a:cubicBezTo>
                  <a:cubicBezTo>
                    <a:pt x="1" y="3939"/>
                    <a:pt x="33" y="4163"/>
                    <a:pt x="81" y="4386"/>
                  </a:cubicBezTo>
                  <a:cubicBezTo>
                    <a:pt x="176" y="4642"/>
                    <a:pt x="288" y="4897"/>
                    <a:pt x="416" y="5152"/>
                  </a:cubicBezTo>
                  <a:cubicBezTo>
                    <a:pt x="639" y="4977"/>
                    <a:pt x="927" y="4865"/>
                    <a:pt x="1086" y="4642"/>
                  </a:cubicBezTo>
                  <a:cubicBezTo>
                    <a:pt x="1389" y="4243"/>
                    <a:pt x="1645" y="3812"/>
                    <a:pt x="1836" y="3349"/>
                  </a:cubicBezTo>
                  <a:cubicBezTo>
                    <a:pt x="2155" y="2455"/>
                    <a:pt x="2443" y="1561"/>
                    <a:pt x="2666" y="636"/>
                  </a:cubicBezTo>
                  <a:cubicBezTo>
                    <a:pt x="2682" y="412"/>
                    <a:pt x="2618" y="189"/>
                    <a:pt x="2459" y="29"/>
                  </a:cubicBezTo>
                  <a:cubicBezTo>
                    <a:pt x="2444" y="10"/>
                    <a:pt x="2402" y="1"/>
                    <a:pt x="2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1" name="Google Shape;9561;p22"/>
            <p:cNvSpPr/>
            <p:nvPr/>
          </p:nvSpPr>
          <p:spPr>
            <a:xfrm>
              <a:off x="2670538" y="2834892"/>
              <a:ext cx="224465" cy="163706"/>
            </a:xfrm>
            <a:custGeom>
              <a:rect b="b" l="l" r="r" t="t"/>
              <a:pathLst>
                <a:path extrusionOk="0" h="3168" w="4326">
                  <a:moveTo>
                    <a:pt x="830" y="0"/>
                  </a:moveTo>
                  <a:cubicBezTo>
                    <a:pt x="415" y="192"/>
                    <a:pt x="112" y="255"/>
                    <a:pt x="64" y="383"/>
                  </a:cubicBezTo>
                  <a:cubicBezTo>
                    <a:pt x="1" y="638"/>
                    <a:pt x="17" y="894"/>
                    <a:pt x="128" y="1133"/>
                  </a:cubicBezTo>
                  <a:cubicBezTo>
                    <a:pt x="288" y="1452"/>
                    <a:pt x="591" y="1692"/>
                    <a:pt x="767" y="2011"/>
                  </a:cubicBezTo>
                  <a:cubicBezTo>
                    <a:pt x="1233" y="2792"/>
                    <a:pt x="1766" y="3167"/>
                    <a:pt x="2450" y="3167"/>
                  </a:cubicBezTo>
                  <a:cubicBezTo>
                    <a:pt x="2773" y="3167"/>
                    <a:pt x="3129" y="3084"/>
                    <a:pt x="3528" y="2921"/>
                  </a:cubicBezTo>
                  <a:cubicBezTo>
                    <a:pt x="4150" y="2649"/>
                    <a:pt x="4326" y="2218"/>
                    <a:pt x="3783" y="1819"/>
                  </a:cubicBezTo>
                  <a:cubicBezTo>
                    <a:pt x="2825" y="1133"/>
                    <a:pt x="1788" y="575"/>
                    <a:pt x="8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2" name="Google Shape;9562;p22"/>
            <p:cNvSpPr/>
            <p:nvPr/>
          </p:nvSpPr>
          <p:spPr>
            <a:xfrm>
              <a:off x="2798907" y="4845518"/>
              <a:ext cx="115969" cy="249022"/>
            </a:xfrm>
            <a:custGeom>
              <a:rect b="b" l="l" r="r" t="t"/>
              <a:pathLst>
                <a:path extrusionOk="0" h="4819" w="2235">
                  <a:moveTo>
                    <a:pt x="1158" y="0"/>
                  </a:moveTo>
                  <a:cubicBezTo>
                    <a:pt x="1076" y="0"/>
                    <a:pt x="992" y="5"/>
                    <a:pt x="910" y="15"/>
                  </a:cubicBezTo>
                  <a:cubicBezTo>
                    <a:pt x="240" y="94"/>
                    <a:pt x="351" y="589"/>
                    <a:pt x="479" y="1084"/>
                  </a:cubicBezTo>
                  <a:cubicBezTo>
                    <a:pt x="591" y="1499"/>
                    <a:pt x="591" y="1930"/>
                    <a:pt x="511" y="2345"/>
                  </a:cubicBezTo>
                  <a:cubicBezTo>
                    <a:pt x="0" y="4068"/>
                    <a:pt x="208" y="4451"/>
                    <a:pt x="2027" y="4818"/>
                  </a:cubicBezTo>
                  <a:cubicBezTo>
                    <a:pt x="1947" y="4387"/>
                    <a:pt x="1772" y="3988"/>
                    <a:pt x="1804" y="3573"/>
                  </a:cubicBezTo>
                  <a:cubicBezTo>
                    <a:pt x="1820" y="3143"/>
                    <a:pt x="2075" y="2744"/>
                    <a:pt x="2139" y="2329"/>
                  </a:cubicBezTo>
                  <a:cubicBezTo>
                    <a:pt x="2219" y="1834"/>
                    <a:pt x="2235" y="1323"/>
                    <a:pt x="2187" y="828"/>
                  </a:cubicBezTo>
                  <a:cubicBezTo>
                    <a:pt x="2118" y="186"/>
                    <a:pt x="1652" y="0"/>
                    <a:pt x="11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3" name="Google Shape;9563;p22"/>
            <p:cNvSpPr/>
            <p:nvPr/>
          </p:nvSpPr>
          <p:spPr>
            <a:xfrm>
              <a:off x="5302161" y="3384908"/>
              <a:ext cx="222857" cy="125054"/>
            </a:xfrm>
            <a:custGeom>
              <a:rect b="b" l="l" r="r" t="t"/>
              <a:pathLst>
                <a:path extrusionOk="0" h="2420" w="4295">
                  <a:moveTo>
                    <a:pt x="2491" y="1"/>
                  </a:moveTo>
                  <a:cubicBezTo>
                    <a:pt x="1725" y="384"/>
                    <a:pt x="959" y="767"/>
                    <a:pt x="208" y="1198"/>
                  </a:cubicBezTo>
                  <a:cubicBezTo>
                    <a:pt x="65" y="1278"/>
                    <a:pt x="1" y="1581"/>
                    <a:pt x="17" y="1772"/>
                  </a:cubicBezTo>
                  <a:cubicBezTo>
                    <a:pt x="17" y="1852"/>
                    <a:pt x="320" y="1948"/>
                    <a:pt x="496" y="1980"/>
                  </a:cubicBezTo>
                  <a:cubicBezTo>
                    <a:pt x="1310" y="2107"/>
                    <a:pt x="2124" y="2235"/>
                    <a:pt x="2937" y="2347"/>
                  </a:cubicBezTo>
                  <a:cubicBezTo>
                    <a:pt x="3158" y="2377"/>
                    <a:pt x="3485" y="2419"/>
                    <a:pt x="3710" y="2419"/>
                  </a:cubicBezTo>
                  <a:cubicBezTo>
                    <a:pt x="3843" y="2419"/>
                    <a:pt x="3941" y="2404"/>
                    <a:pt x="3959" y="2363"/>
                  </a:cubicBezTo>
                  <a:cubicBezTo>
                    <a:pt x="4198" y="1852"/>
                    <a:pt x="4294" y="1309"/>
                    <a:pt x="4262" y="767"/>
                  </a:cubicBezTo>
                  <a:cubicBezTo>
                    <a:pt x="4214" y="543"/>
                    <a:pt x="3592" y="368"/>
                    <a:pt x="3209" y="224"/>
                  </a:cubicBezTo>
                  <a:cubicBezTo>
                    <a:pt x="3161" y="211"/>
                    <a:pt x="3109" y="206"/>
                    <a:pt x="3056" y="206"/>
                  </a:cubicBezTo>
                  <a:cubicBezTo>
                    <a:pt x="2914" y="206"/>
                    <a:pt x="2758" y="240"/>
                    <a:pt x="2618" y="240"/>
                  </a:cubicBezTo>
                  <a:lnTo>
                    <a:pt x="249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4" name="Google Shape;9564;p22"/>
            <p:cNvSpPr/>
            <p:nvPr/>
          </p:nvSpPr>
          <p:spPr>
            <a:xfrm>
              <a:off x="3698167" y="3338608"/>
              <a:ext cx="168167" cy="175798"/>
            </a:xfrm>
            <a:custGeom>
              <a:rect b="b" l="l" r="r" t="t"/>
              <a:pathLst>
                <a:path extrusionOk="0" h="3402" w="3241">
                  <a:moveTo>
                    <a:pt x="1812" y="1"/>
                  </a:moveTo>
                  <a:cubicBezTo>
                    <a:pt x="1101" y="1"/>
                    <a:pt x="1" y="789"/>
                    <a:pt x="1" y="1232"/>
                  </a:cubicBezTo>
                  <a:cubicBezTo>
                    <a:pt x="1" y="1264"/>
                    <a:pt x="1" y="1312"/>
                    <a:pt x="17" y="1328"/>
                  </a:cubicBezTo>
                  <a:cubicBezTo>
                    <a:pt x="687" y="2046"/>
                    <a:pt x="1246" y="3115"/>
                    <a:pt x="2044" y="3370"/>
                  </a:cubicBezTo>
                  <a:cubicBezTo>
                    <a:pt x="2117" y="3392"/>
                    <a:pt x="2184" y="3402"/>
                    <a:pt x="2243" y="3402"/>
                  </a:cubicBezTo>
                  <a:cubicBezTo>
                    <a:pt x="2851" y="3402"/>
                    <a:pt x="2746" y="2358"/>
                    <a:pt x="2906" y="1791"/>
                  </a:cubicBezTo>
                  <a:cubicBezTo>
                    <a:pt x="2937" y="1631"/>
                    <a:pt x="3001" y="1471"/>
                    <a:pt x="3049" y="1312"/>
                  </a:cubicBezTo>
                  <a:lnTo>
                    <a:pt x="3241" y="1120"/>
                  </a:lnTo>
                  <a:cubicBezTo>
                    <a:pt x="2842" y="737"/>
                    <a:pt x="2507" y="195"/>
                    <a:pt x="2044" y="35"/>
                  </a:cubicBezTo>
                  <a:cubicBezTo>
                    <a:pt x="1974" y="12"/>
                    <a:pt x="1896" y="1"/>
                    <a:pt x="181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5" name="Google Shape;9565;p22"/>
            <p:cNvSpPr/>
            <p:nvPr/>
          </p:nvSpPr>
          <p:spPr>
            <a:xfrm>
              <a:off x="4995091" y="3963653"/>
              <a:ext cx="177974" cy="151149"/>
            </a:xfrm>
            <a:custGeom>
              <a:rect b="b" l="l" r="r" t="t"/>
              <a:pathLst>
                <a:path extrusionOk="0" h="2925" w="3430">
                  <a:moveTo>
                    <a:pt x="1991" y="1"/>
                  </a:moveTo>
                  <a:cubicBezTo>
                    <a:pt x="1052" y="1"/>
                    <a:pt x="14" y="955"/>
                    <a:pt x="14" y="1664"/>
                  </a:cubicBezTo>
                  <a:cubicBezTo>
                    <a:pt x="0" y="2234"/>
                    <a:pt x="567" y="2925"/>
                    <a:pt x="1062" y="2925"/>
                  </a:cubicBezTo>
                  <a:cubicBezTo>
                    <a:pt x="1135" y="2925"/>
                    <a:pt x="1207" y="2910"/>
                    <a:pt x="1275" y="2877"/>
                  </a:cubicBezTo>
                  <a:cubicBezTo>
                    <a:pt x="2057" y="2510"/>
                    <a:pt x="2727" y="1887"/>
                    <a:pt x="3429" y="1361"/>
                  </a:cubicBezTo>
                  <a:cubicBezTo>
                    <a:pt x="3030" y="898"/>
                    <a:pt x="2695" y="116"/>
                    <a:pt x="2216" y="20"/>
                  </a:cubicBezTo>
                  <a:cubicBezTo>
                    <a:pt x="2142" y="7"/>
                    <a:pt x="2067" y="1"/>
                    <a:pt x="19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6" name="Google Shape;9566;p22"/>
            <p:cNvSpPr/>
            <p:nvPr/>
          </p:nvSpPr>
          <p:spPr>
            <a:xfrm>
              <a:off x="4609932" y="2842953"/>
              <a:ext cx="178078" cy="151149"/>
            </a:xfrm>
            <a:custGeom>
              <a:rect b="b" l="l" r="r" t="t"/>
              <a:pathLst>
                <a:path extrusionOk="0" h="2925" w="3432">
                  <a:moveTo>
                    <a:pt x="1977" y="0"/>
                  </a:moveTo>
                  <a:cubicBezTo>
                    <a:pt x="1038" y="0"/>
                    <a:pt x="0" y="955"/>
                    <a:pt x="0" y="1663"/>
                  </a:cubicBezTo>
                  <a:cubicBezTo>
                    <a:pt x="0" y="2233"/>
                    <a:pt x="569" y="2924"/>
                    <a:pt x="1064" y="2924"/>
                  </a:cubicBezTo>
                  <a:cubicBezTo>
                    <a:pt x="1137" y="2924"/>
                    <a:pt x="1209" y="2909"/>
                    <a:pt x="1277" y="2876"/>
                  </a:cubicBezTo>
                  <a:cubicBezTo>
                    <a:pt x="2059" y="2509"/>
                    <a:pt x="2713" y="1887"/>
                    <a:pt x="3431" y="1360"/>
                  </a:cubicBezTo>
                  <a:cubicBezTo>
                    <a:pt x="3032" y="897"/>
                    <a:pt x="2681" y="115"/>
                    <a:pt x="2202" y="20"/>
                  </a:cubicBezTo>
                  <a:cubicBezTo>
                    <a:pt x="2128" y="6"/>
                    <a:pt x="2053" y="0"/>
                    <a:pt x="19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7" name="Google Shape;9567;p22"/>
            <p:cNvSpPr/>
            <p:nvPr/>
          </p:nvSpPr>
          <p:spPr>
            <a:xfrm>
              <a:off x="4230635" y="4360301"/>
              <a:ext cx="183059" cy="171716"/>
            </a:xfrm>
            <a:custGeom>
              <a:rect b="b" l="l" r="r" t="t"/>
              <a:pathLst>
                <a:path extrusionOk="0" h="3323" w="3528">
                  <a:moveTo>
                    <a:pt x="1908" y="1"/>
                  </a:moveTo>
                  <a:cubicBezTo>
                    <a:pt x="1812" y="1"/>
                    <a:pt x="1716" y="13"/>
                    <a:pt x="1629" y="36"/>
                  </a:cubicBezTo>
                  <a:cubicBezTo>
                    <a:pt x="543" y="388"/>
                    <a:pt x="1" y="1345"/>
                    <a:pt x="272" y="2478"/>
                  </a:cubicBezTo>
                  <a:cubicBezTo>
                    <a:pt x="352" y="2813"/>
                    <a:pt x="559" y="3117"/>
                    <a:pt x="863" y="3308"/>
                  </a:cubicBezTo>
                  <a:cubicBezTo>
                    <a:pt x="884" y="3318"/>
                    <a:pt x="910" y="3322"/>
                    <a:pt x="939" y="3322"/>
                  </a:cubicBezTo>
                  <a:cubicBezTo>
                    <a:pt x="1147" y="3322"/>
                    <a:pt x="1520" y="3089"/>
                    <a:pt x="1661" y="2893"/>
                  </a:cubicBezTo>
                  <a:cubicBezTo>
                    <a:pt x="2347" y="1983"/>
                    <a:pt x="2969" y="1042"/>
                    <a:pt x="3528" y="244"/>
                  </a:cubicBezTo>
                  <a:cubicBezTo>
                    <a:pt x="3081" y="164"/>
                    <a:pt x="2634" y="84"/>
                    <a:pt x="2187" y="36"/>
                  </a:cubicBezTo>
                  <a:cubicBezTo>
                    <a:pt x="2099" y="13"/>
                    <a:pt x="2004" y="1"/>
                    <a:pt x="19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8" name="Google Shape;9568;p22"/>
            <p:cNvSpPr/>
            <p:nvPr/>
          </p:nvSpPr>
          <p:spPr>
            <a:xfrm>
              <a:off x="712102" y="-6957"/>
              <a:ext cx="187210" cy="132650"/>
            </a:xfrm>
            <a:custGeom>
              <a:rect b="b" l="l" r="r" t="t"/>
              <a:pathLst>
                <a:path extrusionOk="0" h="2567" w="3608">
                  <a:moveTo>
                    <a:pt x="1586" y="0"/>
                  </a:moveTo>
                  <a:cubicBezTo>
                    <a:pt x="1452" y="0"/>
                    <a:pt x="1322" y="15"/>
                    <a:pt x="1198" y="48"/>
                  </a:cubicBezTo>
                  <a:cubicBezTo>
                    <a:pt x="703" y="192"/>
                    <a:pt x="480" y="1229"/>
                    <a:pt x="1" y="2107"/>
                  </a:cubicBezTo>
                  <a:cubicBezTo>
                    <a:pt x="414" y="2292"/>
                    <a:pt x="751" y="2567"/>
                    <a:pt x="977" y="2567"/>
                  </a:cubicBezTo>
                  <a:cubicBezTo>
                    <a:pt x="1005" y="2567"/>
                    <a:pt x="1030" y="2563"/>
                    <a:pt x="1054" y="2554"/>
                  </a:cubicBezTo>
                  <a:cubicBezTo>
                    <a:pt x="1852" y="2251"/>
                    <a:pt x="2618" y="1868"/>
                    <a:pt x="3352" y="1405"/>
                  </a:cubicBezTo>
                  <a:cubicBezTo>
                    <a:pt x="3560" y="1261"/>
                    <a:pt x="3528" y="783"/>
                    <a:pt x="3608" y="447"/>
                  </a:cubicBezTo>
                  <a:cubicBezTo>
                    <a:pt x="2950" y="316"/>
                    <a:pt x="2217" y="0"/>
                    <a:pt x="15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9" name="Google Shape;9569;p22"/>
            <p:cNvSpPr/>
            <p:nvPr/>
          </p:nvSpPr>
          <p:spPr>
            <a:xfrm>
              <a:off x="4649677" y="4932846"/>
              <a:ext cx="166455" cy="184480"/>
            </a:xfrm>
            <a:custGeom>
              <a:rect b="b" l="l" r="r" t="t"/>
              <a:pathLst>
                <a:path extrusionOk="0" h="3570" w="3208">
                  <a:moveTo>
                    <a:pt x="3208" y="0"/>
                  </a:moveTo>
                  <a:cubicBezTo>
                    <a:pt x="974" y="64"/>
                    <a:pt x="0" y="1309"/>
                    <a:pt x="511" y="2969"/>
                  </a:cubicBezTo>
                  <a:cubicBezTo>
                    <a:pt x="623" y="3240"/>
                    <a:pt x="830" y="3447"/>
                    <a:pt x="1101" y="3543"/>
                  </a:cubicBezTo>
                  <a:cubicBezTo>
                    <a:pt x="1152" y="3561"/>
                    <a:pt x="1216" y="3570"/>
                    <a:pt x="1286" y="3570"/>
                  </a:cubicBezTo>
                  <a:cubicBezTo>
                    <a:pt x="1522" y="3570"/>
                    <a:pt x="1822" y="3475"/>
                    <a:pt x="1883" y="3352"/>
                  </a:cubicBezTo>
                  <a:cubicBezTo>
                    <a:pt x="2346" y="2314"/>
                    <a:pt x="2729" y="1245"/>
                    <a:pt x="32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0" name="Google Shape;9570;p22"/>
            <p:cNvSpPr/>
            <p:nvPr/>
          </p:nvSpPr>
          <p:spPr>
            <a:xfrm>
              <a:off x="3419117" y="4798288"/>
              <a:ext cx="135011" cy="162776"/>
            </a:xfrm>
            <a:custGeom>
              <a:rect b="b" l="l" r="r" t="t"/>
              <a:pathLst>
                <a:path extrusionOk="0" h="3150" w="2602">
                  <a:moveTo>
                    <a:pt x="1825" y="0"/>
                  </a:moveTo>
                  <a:cubicBezTo>
                    <a:pt x="1758" y="0"/>
                    <a:pt x="1687" y="6"/>
                    <a:pt x="1613" y="19"/>
                  </a:cubicBezTo>
                  <a:cubicBezTo>
                    <a:pt x="591" y="19"/>
                    <a:pt x="17" y="689"/>
                    <a:pt x="17" y="1806"/>
                  </a:cubicBezTo>
                  <a:cubicBezTo>
                    <a:pt x="1" y="2668"/>
                    <a:pt x="495" y="3067"/>
                    <a:pt x="1293" y="3147"/>
                  </a:cubicBezTo>
                  <a:cubicBezTo>
                    <a:pt x="1308" y="3148"/>
                    <a:pt x="1323" y="3149"/>
                    <a:pt x="1338" y="3149"/>
                  </a:cubicBezTo>
                  <a:cubicBezTo>
                    <a:pt x="1934" y="3149"/>
                    <a:pt x="2601" y="1923"/>
                    <a:pt x="2570" y="865"/>
                  </a:cubicBezTo>
                  <a:cubicBezTo>
                    <a:pt x="2556" y="281"/>
                    <a:pt x="2276" y="0"/>
                    <a:pt x="18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1" name="Google Shape;9571;p22"/>
            <p:cNvSpPr/>
            <p:nvPr/>
          </p:nvSpPr>
          <p:spPr>
            <a:xfrm>
              <a:off x="1879723" y="3278046"/>
              <a:ext cx="196290" cy="161123"/>
            </a:xfrm>
            <a:custGeom>
              <a:rect b="b" l="l" r="r" t="t"/>
              <a:pathLst>
                <a:path extrusionOk="0" h="3118" w="3783">
                  <a:moveTo>
                    <a:pt x="2418" y="1"/>
                  </a:moveTo>
                  <a:cubicBezTo>
                    <a:pt x="2402" y="1"/>
                    <a:pt x="2389" y="4"/>
                    <a:pt x="2378" y="10"/>
                  </a:cubicBezTo>
                  <a:cubicBezTo>
                    <a:pt x="1997" y="270"/>
                    <a:pt x="1606" y="422"/>
                    <a:pt x="1198" y="422"/>
                  </a:cubicBezTo>
                  <a:cubicBezTo>
                    <a:pt x="855" y="422"/>
                    <a:pt x="500" y="315"/>
                    <a:pt x="128" y="74"/>
                  </a:cubicBezTo>
                  <a:cubicBezTo>
                    <a:pt x="80" y="186"/>
                    <a:pt x="48" y="297"/>
                    <a:pt x="0" y="393"/>
                  </a:cubicBezTo>
                  <a:cubicBezTo>
                    <a:pt x="320" y="872"/>
                    <a:pt x="687" y="1319"/>
                    <a:pt x="1070" y="1734"/>
                  </a:cubicBezTo>
                  <a:cubicBezTo>
                    <a:pt x="1580" y="2228"/>
                    <a:pt x="2385" y="3118"/>
                    <a:pt x="2706" y="3118"/>
                  </a:cubicBezTo>
                  <a:cubicBezTo>
                    <a:pt x="2726" y="3118"/>
                    <a:pt x="2745" y="3114"/>
                    <a:pt x="2761" y="3106"/>
                  </a:cubicBezTo>
                  <a:cubicBezTo>
                    <a:pt x="3783" y="2595"/>
                    <a:pt x="3081" y="1526"/>
                    <a:pt x="3129" y="680"/>
                  </a:cubicBezTo>
                  <a:cubicBezTo>
                    <a:pt x="3129" y="585"/>
                    <a:pt x="3129" y="441"/>
                    <a:pt x="3065" y="393"/>
                  </a:cubicBezTo>
                  <a:cubicBezTo>
                    <a:pt x="2863" y="249"/>
                    <a:pt x="2557" y="1"/>
                    <a:pt x="24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2" name="Google Shape;9572;p22"/>
            <p:cNvSpPr/>
            <p:nvPr/>
          </p:nvSpPr>
          <p:spPr>
            <a:xfrm>
              <a:off x="2738459" y="3776078"/>
              <a:ext cx="145804" cy="158642"/>
            </a:xfrm>
            <a:custGeom>
              <a:rect b="b" l="l" r="r" t="t"/>
              <a:pathLst>
                <a:path extrusionOk="0" h="3070" w="2810">
                  <a:moveTo>
                    <a:pt x="1983" y="0"/>
                  </a:moveTo>
                  <a:cubicBezTo>
                    <a:pt x="1964" y="0"/>
                    <a:pt x="1947" y="4"/>
                    <a:pt x="1931" y="11"/>
                  </a:cubicBezTo>
                  <a:cubicBezTo>
                    <a:pt x="1229" y="315"/>
                    <a:pt x="639" y="841"/>
                    <a:pt x="0" y="1272"/>
                  </a:cubicBezTo>
                  <a:cubicBezTo>
                    <a:pt x="543" y="1879"/>
                    <a:pt x="990" y="2629"/>
                    <a:pt x="1644" y="3012"/>
                  </a:cubicBezTo>
                  <a:cubicBezTo>
                    <a:pt x="1708" y="3051"/>
                    <a:pt x="1773" y="3069"/>
                    <a:pt x="1837" y="3069"/>
                  </a:cubicBezTo>
                  <a:cubicBezTo>
                    <a:pt x="2303" y="3069"/>
                    <a:pt x="2753" y="2088"/>
                    <a:pt x="2809" y="602"/>
                  </a:cubicBezTo>
                  <a:cubicBezTo>
                    <a:pt x="2618" y="470"/>
                    <a:pt x="2198" y="0"/>
                    <a:pt x="19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3" name="Google Shape;9573;p22"/>
            <p:cNvSpPr/>
            <p:nvPr/>
          </p:nvSpPr>
          <p:spPr>
            <a:xfrm>
              <a:off x="3424928" y="3901180"/>
              <a:ext cx="132521" cy="193833"/>
            </a:xfrm>
            <a:custGeom>
              <a:rect b="b" l="l" r="r" t="t"/>
              <a:pathLst>
                <a:path extrusionOk="0" h="3751" w="2554">
                  <a:moveTo>
                    <a:pt x="2171" y="0"/>
                  </a:moveTo>
                  <a:cubicBezTo>
                    <a:pt x="910" y="48"/>
                    <a:pt x="0" y="1516"/>
                    <a:pt x="383" y="2634"/>
                  </a:cubicBezTo>
                  <a:cubicBezTo>
                    <a:pt x="527" y="3048"/>
                    <a:pt x="910" y="3384"/>
                    <a:pt x="1181" y="3751"/>
                  </a:cubicBezTo>
                  <a:cubicBezTo>
                    <a:pt x="1485" y="3400"/>
                    <a:pt x="1916" y="3096"/>
                    <a:pt x="2059" y="2697"/>
                  </a:cubicBezTo>
                  <a:cubicBezTo>
                    <a:pt x="2299" y="2011"/>
                    <a:pt x="2458" y="1293"/>
                    <a:pt x="2522" y="575"/>
                  </a:cubicBezTo>
                  <a:cubicBezTo>
                    <a:pt x="2554" y="367"/>
                    <a:pt x="2251" y="128"/>
                    <a:pt x="21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4" name="Google Shape;9574;p22"/>
            <p:cNvSpPr/>
            <p:nvPr/>
          </p:nvSpPr>
          <p:spPr>
            <a:xfrm>
              <a:off x="2920635" y="3668545"/>
              <a:ext cx="130030" cy="167995"/>
            </a:xfrm>
            <a:custGeom>
              <a:rect b="b" l="l" r="r" t="t"/>
              <a:pathLst>
                <a:path extrusionOk="0" h="3251" w="2506">
                  <a:moveTo>
                    <a:pt x="1195" y="1"/>
                  </a:moveTo>
                  <a:cubicBezTo>
                    <a:pt x="533" y="1"/>
                    <a:pt x="31" y="620"/>
                    <a:pt x="0" y="1741"/>
                  </a:cubicBezTo>
                  <a:cubicBezTo>
                    <a:pt x="224" y="2092"/>
                    <a:pt x="511" y="2779"/>
                    <a:pt x="1022" y="3226"/>
                  </a:cubicBezTo>
                  <a:cubicBezTo>
                    <a:pt x="1041" y="3243"/>
                    <a:pt x="1064" y="3251"/>
                    <a:pt x="1091" y="3251"/>
                  </a:cubicBezTo>
                  <a:cubicBezTo>
                    <a:pt x="1465" y="3251"/>
                    <a:pt x="2506" y="1688"/>
                    <a:pt x="2506" y="943"/>
                  </a:cubicBezTo>
                  <a:cubicBezTo>
                    <a:pt x="2506" y="98"/>
                    <a:pt x="1867" y="34"/>
                    <a:pt x="1245" y="2"/>
                  </a:cubicBezTo>
                  <a:cubicBezTo>
                    <a:pt x="1228" y="1"/>
                    <a:pt x="1212" y="1"/>
                    <a:pt x="11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5" name="Google Shape;9575;p22"/>
            <p:cNvSpPr/>
            <p:nvPr/>
          </p:nvSpPr>
          <p:spPr>
            <a:xfrm>
              <a:off x="5821397" y="3088300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1491" y="1"/>
                  </a:moveTo>
                  <a:cubicBezTo>
                    <a:pt x="1163" y="1"/>
                    <a:pt x="814" y="272"/>
                    <a:pt x="440" y="272"/>
                  </a:cubicBezTo>
                  <a:cubicBezTo>
                    <a:pt x="297" y="272"/>
                    <a:pt x="151" y="233"/>
                    <a:pt x="0" y="123"/>
                  </a:cubicBezTo>
                  <a:lnTo>
                    <a:pt x="0" y="123"/>
                  </a:lnTo>
                  <a:cubicBezTo>
                    <a:pt x="352" y="1687"/>
                    <a:pt x="878" y="2836"/>
                    <a:pt x="2043" y="3746"/>
                  </a:cubicBezTo>
                  <a:cubicBezTo>
                    <a:pt x="2793" y="2485"/>
                    <a:pt x="2777" y="1544"/>
                    <a:pt x="2027" y="363"/>
                  </a:cubicBezTo>
                  <a:cubicBezTo>
                    <a:pt x="1855" y="88"/>
                    <a:pt x="1677" y="1"/>
                    <a:pt x="14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6" name="Google Shape;9576;p22"/>
            <p:cNvSpPr/>
            <p:nvPr/>
          </p:nvSpPr>
          <p:spPr>
            <a:xfrm>
              <a:off x="4982535" y="4154536"/>
              <a:ext cx="139992" cy="170217"/>
            </a:xfrm>
            <a:custGeom>
              <a:rect b="b" l="l" r="r" t="t"/>
              <a:pathLst>
                <a:path extrusionOk="0" h="3294" w="2698">
                  <a:moveTo>
                    <a:pt x="2036" y="0"/>
                  </a:moveTo>
                  <a:cubicBezTo>
                    <a:pt x="1872" y="0"/>
                    <a:pt x="1685" y="34"/>
                    <a:pt x="1549" y="77"/>
                  </a:cubicBezTo>
                  <a:cubicBezTo>
                    <a:pt x="783" y="316"/>
                    <a:pt x="49" y="1513"/>
                    <a:pt x="1" y="2646"/>
                  </a:cubicBezTo>
                  <a:cubicBezTo>
                    <a:pt x="65" y="2758"/>
                    <a:pt x="144" y="3077"/>
                    <a:pt x="336" y="3221"/>
                  </a:cubicBezTo>
                  <a:cubicBezTo>
                    <a:pt x="406" y="3269"/>
                    <a:pt x="530" y="3294"/>
                    <a:pt x="657" y="3294"/>
                  </a:cubicBezTo>
                  <a:cubicBezTo>
                    <a:pt x="819" y="3294"/>
                    <a:pt x="984" y="3253"/>
                    <a:pt x="1038" y="3173"/>
                  </a:cubicBezTo>
                  <a:cubicBezTo>
                    <a:pt x="1597" y="2486"/>
                    <a:pt x="2107" y="1752"/>
                    <a:pt x="2570" y="986"/>
                  </a:cubicBezTo>
                  <a:cubicBezTo>
                    <a:pt x="2698" y="779"/>
                    <a:pt x="2554" y="300"/>
                    <a:pt x="2363" y="93"/>
                  </a:cubicBezTo>
                  <a:cubicBezTo>
                    <a:pt x="2303" y="26"/>
                    <a:pt x="2178" y="0"/>
                    <a:pt x="20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7" name="Google Shape;9577;p22"/>
            <p:cNvSpPr/>
            <p:nvPr/>
          </p:nvSpPr>
          <p:spPr>
            <a:xfrm>
              <a:off x="558931" y="4027367"/>
              <a:ext cx="144974" cy="154663"/>
            </a:xfrm>
            <a:custGeom>
              <a:rect b="b" l="l" r="r" t="t"/>
              <a:pathLst>
                <a:path extrusionOk="0" h="2993" w="2794">
                  <a:moveTo>
                    <a:pt x="2059" y="0"/>
                  </a:moveTo>
                  <a:cubicBezTo>
                    <a:pt x="1453" y="0"/>
                    <a:pt x="878" y="255"/>
                    <a:pt x="463" y="702"/>
                  </a:cubicBezTo>
                  <a:cubicBezTo>
                    <a:pt x="1" y="1213"/>
                    <a:pt x="479" y="1724"/>
                    <a:pt x="942" y="2107"/>
                  </a:cubicBezTo>
                  <a:cubicBezTo>
                    <a:pt x="1166" y="2298"/>
                    <a:pt x="1373" y="2522"/>
                    <a:pt x="1612" y="2713"/>
                  </a:cubicBezTo>
                  <a:cubicBezTo>
                    <a:pt x="1859" y="2899"/>
                    <a:pt x="2062" y="2993"/>
                    <a:pt x="2224" y="2993"/>
                  </a:cubicBezTo>
                  <a:cubicBezTo>
                    <a:pt x="2493" y="2993"/>
                    <a:pt x="2648" y="2736"/>
                    <a:pt x="2698" y="2218"/>
                  </a:cubicBezTo>
                  <a:cubicBezTo>
                    <a:pt x="2714" y="1979"/>
                    <a:pt x="2698" y="1740"/>
                    <a:pt x="2698" y="1516"/>
                  </a:cubicBezTo>
                  <a:lnTo>
                    <a:pt x="2714" y="1516"/>
                  </a:lnTo>
                  <a:cubicBezTo>
                    <a:pt x="2714" y="1452"/>
                    <a:pt x="2714" y="1388"/>
                    <a:pt x="2714" y="1325"/>
                  </a:cubicBezTo>
                  <a:cubicBezTo>
                    <a:pt x="2793" y="718"/>
                    <a:pt x="2777" y="16"/>
                    <a:pt x="20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8" name="Google Shape;9578;p22"/>
            <p:cNvSpPr/>
            <p:nvPr/>
          </p:nvSpPr>
          <p:spPr>
            <a:xfrm>
              <a:off x="5197867" y="2736609"/>
              <a:ext cx="180568" cy="121591"/>
            </a:xfrm>
            <a:custGeom>
              <a:rect b="b" l="l" r="r" t="t"/>
              <a:pathLst>
                <a:path extrusionOk="0" h="2353" w="3480">
                  <a:moveTo>
                    <a:pt x="490" y="0"/>
                  </a:moveTo>
                  <a:cubicBezTo>
                    <a:pt x="379" y="0"/>
                    <a:pt x="269" y="6"/>
                    <a:pt x="160" y="19"/>
                  </a:cubicBezTo>
                  <a:cubicBezTo>
                    <a:pt x="0" y="1375"/>
                    <a:pt x="0" y="1359"/>
                    <a:pt x="1181" y="1695"/>
                  </a:cubicBezTo>
                  <a:cubicBezTo>
                    <a:pt x="1692" y="1854"/>
                    <a:pt x="2155" y="2157"/>
                    <a:pt x="2649" y="2317"/>
                  </a:cubicBezTo>
                  <a:cubicBezTo>
                    <a:pt x="2734" y="2344"/>
                    <a:pt x="2823" y="2352"/>
                    <a:pt x="2914" y="2352"/>
                  </a:cubicBezTo>
                  <a:cubicBezTo>
                    <a:pt x="3096" y="2352"/>
                    <a:pt x="3288" y="2317"/>
                    <a:pt x="3479" y="2317"/>
                  </a:cubicBezTo>
                  <a:cubicBezTo>
                    <a:pt x="3431" y="2062"/>
                    <a:pt x="3463" y="1790"/>
                    <a:pt x="3352" y="1567"/>
                  </a:cubicBezTo>
                  <a:cubicBezTo>
                    <a:pt x="2900" y="664"/>
                    <a:pt x="1651" y="0"/>
                    <a:pt x="4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9" name="Google Shape;9579;p22"/>
            <p:cNvSpPr/>
            <p:nvPr/>
          </p:nvSpPr>
          <p:spPr>
            <a:xfrm>
              <a:off x="6042489" y="3197745"/>
              <a:ext cx="124271" cy="161174"/>
            </a:xfrm>
            <a:custGeom>
              <a:rect b="b" l="l" r="r" t="t"/>
              <a:pathLst>
                <a:path extrusionOk="0" h="3119" w="2395">
                  <a:moveTo>
                    <a:pt x="926" y="0"/>
                  </a:moveTo>
                  <a:cubicBezTo>
                    <a:pt x="639" y="702"/>
                    <a:pt x="288" y="1404"/>
                    <a:pt x="64" y="2139"/>
                  </a:cubicBezTo>
                  <a:cubicBezTo>
                    <a:pt x="1" y="2410"/>
                    <a:pt x="160" y="3016"/>
                    <a:pt x="304" y="3032"/>
                  </a:cubicBezTo>
                  <a:cubicBezTo>
                    <a:pt x="544" y="3091"/>
                    <a:pt x="787" y="3119"/>
                    <a:pt x="1031" y="3119"/>
                  </a:cubicBezTo>
                  <a:cubicBezTo>
                    <a:pt x="1322" y="3119"/>
                    <a:pt x="1613" y="3079"/>
                    <a:pt x="1900" y="3000"/>
                  </a:cubicBezTo>
                  <a:cubicBezTo>
                    <a:pt x="2139" y="2921"/>
                    <a:pt x="2394" y="2282"/>
                    <a:pt x="2299" y="2027"/>
                  </a:cubicBezTo>
                  <a:cubicBezTo>
                    <a:pt x="2059" y="1341"/>
                    <a:pt x="1612" y="718"/>
                    <a:pt x="1261" y="64"/>
                  </a:cubicBezTo>
                  <a:lnTo>
                    <a:pt x="9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0" name="Google Shape;9580;p22"/>
            <p:cNvSpPr/>
            <p:nvPr/>
          </p:nvSpPr>
          <p:spPr>
            <a:xfrm>
              <a:off x="1439199" y="3306570"/>
              <a:ext cx="128370" cy="150994"/>
            </a:xfrm>
            <a:custGeom>
              <a:rect b="b" l="l" r="r" t="t"/>
              <a:pathLst>
                <a:path extrusionOk="0" h="2922" w="2474">
                  <a:moveTo>
                    <a:pt x="96" y="1"/>
                  </a:moveTo>
                  <a:cubicBezTo>
                    <a:pt x="96" y="815"/>
                    <a:pt x="0" y="1565"/>
                    <a:pt x="160" y="2235"/>
                  </a:cubicBezTo>
                  <a:cubicBezTo>
                    <a:pt x="224" y="2554"/>
                    <a:pt x="814" y="2889"/>
                    <a:pt x="1181" y="2921"/>
                  </a:cubicBezTo>
                  <a:cubicBezTo>
                    <a:pt x="1187" y="2922"/>
                    <a:pt x="1192" y="2922"/>
                    <a:pt x="1198" y="2922"/>
                  </a:cubicBezTo>
                  <a:cubicBezTo>
                    <a:pt x="1487" y="2922"/>
                    <a:pt x="1949" y="2532"/>
                    <a:pt x="2059" y="2235"/>
                  </a:cubicBezTo>
                  <a:cubicBezTo>
                    <a:pt x="2474" y="1054"/>
                    <a:pt x="1899" y="400"/>
                    <a:pt x="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1" name="Google Shape;9581;p22"/>
            <p:cNvSpPr/>
            <p:nvPr/>
          </p:nvSpPr>
          <p:spPr>
            <a:xfrm>
              <a:off x="2949588" y="3149895"/>
              <a:ext cx="117681" cy="145982"/>
            </a:xfrm>
            <a:custGeom>
              <a:rect b="b" l="l" r="r" t="t"/>
              <a:pathLst>
                <a:path extrusionOk="0" h="2825" w="2268">
                  <a:moveTo>
                    <a:pt x="224" y="0"/>
                  </a:moveTo>
                  <a:cubicBezTo>
                    <a:pt x="160" y="703"/>
                    <a:pt x="1" y="1373"/>
                    <a:pt x="33" y="2043"/>
                  </a:cubicBezTo>
                  <a:cubicBezTo>
                    <a:pt x="85" y="2698"/>
                    <a:pt x="475" y="2825"/>
                    <a:pt x="904" y="2825"/>
                  </a:cubicBezTo>
                  <a:cubicBezTo>
                    <a:pt x="1134" y="2825"/>
                    <a:pt x="1375" y="2788"/>
                    <a:pt x="1581" y="2777"/>
                  </a:cubicBezTo>
                  <a:cubicBezTo>
                    <a:pt x="1804" y="2761"/>
                    <a:pt x="2187" y="2251"/>
                    <a:pt x="2203" y="1932"/>
                  </a:cubicBezTo>
                  <a:cubicBezTo>
                    <a:pt x="2267" y="1213"/>
                    <a:pt x="1182" y="176"/>
                    <a:pt x="2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2" name="Google Shape;9582;p22"/>
            <p:cNvSpPr/>
            <p:nvPr/>
          </p:nvSpPr>
          <p:spPr>
            <a:xfrm>
              <a:off x="799895" y="3951200"/>
              <a:ext cx="203762" cy="135647"/>
            </a:xfrm>
            <a:custGeom>
              <a:rect b="b" l="l" r="r" t="t"/>
              <a:pathLst>
                <a:path extrusionOk="0" h="2625" w="3927">
                  <a:moveTo>
                    <a:pt x="3530" y="1"/>
                  </a:moveTo>
                  <a:cubicBezTo>
                    <a:pt x="2711" y="1"/>
                    <a:pt x="2178" y="498"/>
                    <a:pt x="1597" y="900"/>
                  </a:cubicBezTo>
                  <a:cubicBezTo>
                    <a:pt x="1277" y="1123"/>
                    <a:pt x="878" y="1251"/>
                    <a:pt x="543" y="1442"/>
                  </a:cubicBezTo>
                  <a:cubicBezTo>
                    <a:pt x="336" y="1602"/>
                    <a:pt x="160" y="1761"/>
                    <a:pt x="1" y="1953"/>
                  </a:cubicBezTo>
                  <a:cubicBezTo>
                    <a:pt x="217" y="2184"/>
                    <a:pt x="463" y="2625"/>
                    <a:pt x="652" y="2625"/>
                  </a:cubicBezTo>
                  <a:cubicBezTo>
                    <a:pt x="658" y="2625"/>
                    <a:pt x="665" y="2624"/>
                    <a:pt x="671" y="2623"/>
                  </a:cubicBezTo>
                  <a:cubicBezTo>
                    <a:pt x="2171" y="2384"/>
                    <a:pt x="3145" y="1426"/>
                    <a:pt x="3927" y="38"/>
                  </a:cubicBezTo>
                  <a:cubicBezTo>
                    <a:pt x="3787" y="12"/>
                    <a:pt x="3655" y="1"/>
                    <a:pt x="35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3" name="Google Shape;9583;p22"/>
            <p:cNvSpPr/>
            <p:nvPr/>
          </p:nvSpPr>
          <p:spPr>
            <a:xfrm>
              <a:off x="222752" y="2869049"/>
              <a:ext cx="146582" cy="123400"/>
            </a:xfrm>
            <a:custGeom>
              <a:rect b="b" l="l" r="r" t="t"/>
              <a:pathLst>
                <a:path extrusionOk="0" h="2388" w="2825">
                  <a:moveTo>
                    <a:pt x="1107" y="1"/>
                  </a:moveTo>
                  <a:cubicBezTo>
                    <a:pt x="1005" y="1"/>
                    <a:pt x="906" y="13"/>
                    <a:pt x="814" y="41"/>
                  </a:cubicBezTo>
                  <a:cubicBezTo>
                    <a:pt x="431" y="137"/>
                    <a:pt x="208" y="983"/>
                    <a:pt x="48" y="1541"/>
                  </a:cubicBezTo>
                  <a:cubicBezTo>
                    <a:pt x="0" y="1733"/>
                    <a:pt x="367" y="2036"/>
                    <a:pt x="607" y="2387"/>
                  </a:cubicBezTo>
                  <a:cubicBezTo>
                    <a:pt x="1436" y="1893"/>
                    <a:pt x="2107" y="1541"/>
                    <a:pt x="2729" y="1111"/>
                  </a:cubicBezTo>
                  <a:cubicBezTo>
                    <a:pt x="2825" y="1031"/>
                    <a:pt x="2745" y="488"/>
                    <a:pt x="2665" y="456"/>
                  </a:cubicBezTo>
                  <a:cubicBezTo>
                    <a:pt x="2165" y="272"/>
                    <a:pt x="1589" y="1"/>
                    <a:pt x="1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4" name="Google Shape;9584;p22"/>
            <p:cNvSpPr/>
            <p:nvPr/>
          </p:nvSpPr>
          <p:spPr>
            <a:xfrm>
              <a:off x="453755" y="4941062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27" y="1"/>
                  </a:moveTo>
                  <a:cubicBezTo>
                    <a:pt x="352" y="352"/>
                    <a:pt x="96" y="687"/>
                    <a:pt x="17" y="1054"/>
                  </a:cubicBezTo>
                  <a:cubicBezTo>
                    <a:pt x="1" y="1341"/>
                    <a:pt x="96" y="1629"/>
                    <a:pt x="320" y="1836"/>
                  </a:cubicBezTo>
                  <a:cubicBezTo>
                    <a:pt x="703" y="2139"/>
                    <a:pt x="1166" y="2475"/>
                    <a:pt x="1613" y="2506"/>
                  </a:cubicBezTo>
                  <a:cubicBezTo>
                    <a:pt x="1628" y="2508"/>
                    <a:pt x="1644" y="2509"/>
                    <a:pt x="1660" y="2509"/>
                  </a:cubicBezTo>
                  <a:cubicBezTo>
                    <a:pt x="2002" y="2509"/>
                    <a:pt x="2408" y="2190"/>
                    <a:pt x="2698" y="1916"/>
                  </a:cubicBezTo>
                  <a:cubicBezTo>
                    <a:pt x="2825" y="1788"/>
                    <a:pt x="2794" y="1230"/>
                    <a:pt x="2682" y="1150"/>
                  </a:cubicBezTo>
                  <a:cubicBezTo>
                    <a:pt x="2091" y="847"/>
                    <a:pt x="1485" y="575"/>
                    <a:pt x="878" y="336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5" name="Google Shape;9585;p22"/>
            <p:cNvSpPr/>
            <p:nvPr/>
          </p:nvSpPr>
          <p:spPr>
            <a:xfrm>
              <a:off x="5967149" y="4694992"/>
              <a:ext cx="198781" cy="89346"/>
            </a:xfrm>
            <a:custGeom>
              <a:rect b="b" l="l" r="r" t="t"/>
              <a:pathLst>
                <a:path extrusionOk="0" h="1729" w="3831">
                  <a:moveTo>
                    <a:pt x="3084" y="1"/>
                  </a:moveTo>
                  <a:cubicBezTo>
                    <a:pt x="1984" y="1"/>
                    <a:pt x="1004" y="412"/>
                    <a:pt x="80" y="949"/>
                  </a:cubicBezTo>
                  <a:lnTo>
                    <a:pt x="0" y="1379"/>
                  </a:lnTo>
                  <a:cubicBezTo>
                    <a:pt x="308" y="1487"/>
                    <a:pt x="728" y="1728"/>
                    <a:pt x="959" y="1728"/>
                  </a:cubicBezTo>
                  <a:cubicBezTo>
                    <a:pt x="1004" y="1728"/>
                    <a:pt x="1041" y="1719"/>
                    <a:pt x="1070" y="1699"/>
                  </a:cubicBezTo>
                  <a:cubicBezTo>
                    <a:pt x="1386" y="1472"/>
                    <a:pt x="1623" y="1254"/>
                    <a:pt x="1955" y="1254"/>
                  </a:cubicBezTo>
                  <a:cubicBezTo>
                    <a:pt x="2092" y="1254"/>
                    <a:pt x="2245" y="1291"/>
                    <a:pt x="2426" y="1379"/>
                  </a:cubicBezTo>
                  <a:cubicBezTo>
                    <a:pt x="2477" y="1403"/>
                    <a:pt x="2536" y="1414"/>
                    <a:pt x="2601" y="1414"/>
                  </a:cubicBezTo>
                  <a:cubicBezTo>
                    <a:pt x="2882" y="1414"/>
                    <a:pt x="3268" y="1216"/>
                    <a:pt x="3527" y="1060"/>
                  </a:cubicBezTo>
                  <a:cubicBezTo>
                    <a:pt x="3719" y="933"/>
                    <a:pt x="3799" y="566"/>
                    <a:pt x="3830" y="294"/>
                  </a:cubicBezTo>
                  <a:cubicBezTo>
                    <a:pt x="3830" y="199"/>
                    <a:pt x="3495" y="7"/>
                    <a:pt x="3320" y="7"/>
                  </a:cubicBezTo>
                  <a:cubicBezTo>
                    <a:pt x="3241" y="3"/>
                    <a:pt x="3162" y="1"/>
                    <a:pt x="30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6" name="Google Shape;9586;p22"/>
            <p:cNvSpPr/>
            <p:nvPr/>
          </p:nvSpPr>
          <p:spPr>
            <a:xfrm>
              <a:off x="4854217" y="4819836"/>
              <a:ext cx="127539" cy="166135"/>
            </a:xfrm>
            <a:custGeom>
              <a:rect b="b" l="l" r="r" t="t"/>
              <a:pathLst>
                <a:path extrusionOk="0" h="3215" w="2458">
                  <a:moveTo>
                    <a:pt x="1596" y="1"/>
                  </a:moveTo>
                  <a:cubicBezTo>
                    <a:pt x="862" y="368"/>
                    <a:pt x="0" y="2395"/>
                    <a:pt x="383" y="2985"/>
                  </a:cubicBezTo>
                  <a:cubicBezTo>
                    <a:pt x="482" y="3133"/>
                    <a:pt x="932" y="3214"/>
                    <a:pt x="1147" y="3214"/>
                  </a:cubicBezTo>
                  <a:cubicBezTo>
                    <a:pt x="1211" y="3214"/>
                    <a:pt x="1254" y="3207"/>
                    <a:pt x="1261" y="3193"/>
                  </a:cubicBezTo>
                  <a:cubicBezTo>
                    <a:pt x="1692" y="2203"/>
                    <a:pt x="2458" y="1230"/>
                    <a:pt x="15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7" name="Google Shape;9587;p22"/>
            <p:cNvSpPr/>
            <p:nvPr/>
          </p:nvSpPr>
          <p:spPr>
            <a:xfrm>
              <a:off x="5045474" y="3202603"/>
              <a:ext cx="104398" cy="121385"/>
            </a:xfrm>
            <a:custGeom>
              <a:rect b="b" l="l" r="r" t="t"/>
              <a:pathLst>
                <a:path extrusionOk="0" h="2349" w="2012">
                  <a:moveTo>
                    <a:pt x="921" y="1"/>
                  </a:moveTo>
                  <a:cubicBezTo>
                    <a:pt x="902" y="1"/>
                    <a:pt x="882" y="1"/>
                    <a:pt x="862" y="2"/>
                  </a:cubicBezTo>
                  <a:cubicBezTo>
                    <a:pt x="527" y="18"/>
                    <a:pt x="192" y="353"/>
                    <a:pt x="1" y="465"/>
                  </a:cubicBezTo>
                  <a:cubicBezTo>
                    <a:pt x="1" y="1545"/>
                    <a:pt x="584" y="2349"/>
                    <a:pt x="1149" y="2349"/>
                  </a:cubicBezTo>
                  <a:cubicBezTo>
                    <a:pt x="1160" y="2349"/>
                    <a:pt x="1171" y="2348"/>
                    <a:pt x="1182" y="2348"/>
                  </a:cubicBezTo>
                  <a:cubicBezTo>
                    <a:pt x="1868" y="2332"/>
                    <a:pt x="2011" y="1885"/>
                    <a:pt x="1980" y="1326"/>
                  </a:cubicBezTo>
                  <a:cubicBezTo>
                    <a:pt x="1964" y="626"/>
                    <a:pt x="1705" y="1"/>
                    <a:pt x="9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8" name="Google Shape;9588;p22"/>
            <p:cNvSpPr/>
            <p:nvPr/>
          </p:nvSpPr>
          <p:spPr>
            <a:xfrm>
              <a:off x="1994809" y="4295347"/>
              <a:ext cx="116851" cy="131306"/>
            </a:xfrm>
            <a:custGeom>
              <a:rect b="b" l="l" r="r" t="t"/>
              <a:pathLst>
                <a:path extrusionOk="0" h="2541" w="2252">
                  <a:moveTo>
                    <a:pt x="1421" y="1"/>
                  </a:moveTo>
                  <a:cubicBezTo>
                    <a:pt x="958" y="480"/>
                    <a:pt x="416" y="894"/>
                    <a:pt x="97" y="1453"/>
                  </a:cubicBezTo>
                  <a:cubicBezTo>
                    <a:pt x="1" y="1629"/>
                    <a:pt x="527" y="2347"/>
                    <a:pt x="895" y="2506"/>
                  </a:cubicBezTo>
                  <a:cubicBezTo>
                    <a:pt x="952" y="2530"/>
                    <a:pt x="1013" y="2541"/>
                    <a:pt x="1074" y="2541"/>
                  </a:cubicBezTo>
                  <a:cubicBezTo>
                    <a:pt x="1554" y="2541"/>
                    <a:pt x="2110" y="1866"/>
                    <a:pt x="2251" y="1230"/>
                  </a:cubicBezTo>
                  <a:lnTo>
                    <a:pt x="142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9" name="Google Shape;9589;p22"/>
            <p:cNvSpPr/>
            <p:nvPr/>
          </p:nvSpPr>
          <p:spPr>
            <a:xfrm>
              <a:off x="2629132" y="4942716"/>
              <a:ext cx="143313" cy="93480"/>
            </a:xfrm>
            <a:custGeom>
              <a:rect b="b" l="l" r="r" t="t"/>
              <a:pathLst>
                <a:path extrusionOk="0" h="1809" w="2762">
                  <a:moveTo>
                    <a:pt x="1166" y="1"/>
                  </a:moveTo>
                  <a:cubicBezTo>
                    <a:pt x="799" y="224"/>
                    <a:pt x="320" y="384"/>
                    <a:pt x="112" y="719"/>
                  </a:cubicBezTo>
                  <a:cubicBezTo>
                    <a:pt x="1" y="894"/>
                    <a:pt x="320" y="1517"/>
                    <a:pt x="591" y="1676"/>
                  </a:cubicBezTo>
                  <a:cubicBezTo>
                    <a:pt x="760" y="1769"/>
                    <a:pt x="977" y="1808"/>
                    <a:pt x="1199" y="1808"/>
                  </a:cubicBezTo>
                  <a:cubicBezTo>
                    <a:pt x="1397" y="1808"/>
                    <a:pt x="1599" y="1777"/>
                    <a:pt x="1772" y="1724"/>
                  </a:cubicBezTo>
                  <a:cubicBezTo>
                    <a:pt x="2075" y="1645"/>
                    <a:pt x="2474" y="1357"/>
                    <a:pt x="2554" y="1086"/>
                  </a:cubicBezTo>
                  <a:cubicBezTo>
                    <a:pt x="2762" y="368"/>
                    <a:pt x="2394" y="128"/>
                    <a:pt x="1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0" name="Google Shape;9590;p22"/>
            <p:cNvSpPr/>
            <p:nvPr/>
          </p:nvSpPr>
          <p:spPr>
            <a:xfrm>
              <a:off x="1785340" y="4069378"/>
              <a:ext cx="128370" cy="113065"/>
            </a:xfrm>
            <a:custGeom>
              <a:rect b="b" l="l" r="r" t="t"/>
              <a:pathLst>
                <a:path extrusionOk="0" h="2188" w="2474">
                  <a:moveTo>
                    <a:pt x="415" y="1"/>
                  </a:moveTo>
                  <a:lnTo>
                    <a:pt x="0" y="192"/>
                  </a:lnTo>
                  <a:cubicBezTo>
                    <a:pt x="32" y="847"/>
                    <a:pt x="80" y="1517"/>
                    <a:pt x="112" y="2187"/>
                  </a:cubicBezTo>
                  <a:lnTo>
                    <a:pt x="2410" y="1804"/>
                  </a:lnTo>
                  <a:cubicBezTo>
                    <a:pt x="2442" y="1661"/>
                    <a:pt x="2458" y="1517"/>
                    <a:pt x="2474" y="1357"/>
                  </a:cubicBezTo>
                  <a:lnTo>
                    <a:pt x="4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1" name="Google Shape;9591;p22"/>
            <p:cNvSpPr/>
            <p:nvPr/>
          </p:nvSpPr>
          <p:spPr>
            <a:xfrm>
              <a:off x="2227524" y="3738718"/>
              <a:ext cx="149073" cy="64387"/>
            </a:xfrm>
            <a:custGeom>
              <a:rect b="b" l="l" r="r" t="t"/>
              <a:pathLst>
                <a:path extrusionOk="0" h="1246" w="2873">
                  <a:moveTo>
                    <a:pt x="1405" y="0"/>
                  </a:moveTo>
                  <a:cubicBezTo>
                    <a:pt x="974" y="48"/>
                    <a:pt x="527" y="144"/>
                    <a:pt x="112" y="272"/>
                  </a:cubicBezTo>
                  <a:cubicBezTo>
                    <a:pt x="16" y="320"/>
                    <a:pt x="0" y="942"/>
                    <a:pt x="16" y="942"/>
                  </a:cubicBezTo>
                  <a:cubicBezTo>
                    <a:pt x="782" y="1086"/>
                    <a:pt x="1548" y="1197"/>
                    <a:pt x="2330" y="1245"/>
                  </a:cubicBezTo>
                  <a:cubicBezTo>
                    <a:pt x="2334" y="1245"/>
                    <a:pt x="2338" y="1246"/>
                    <a:pt x="2342" y="1246"/>
                  </a:cubicBezTo>
                  <a:cubicBezTo>
                    <a:pt x="2522" y="1246"/>
                    <a:pt x="2873" y="908"/>
                    <a:pt x="2857" y="814"/>
                  </a:cubicBezTo>
                  <a:cubicBezTo>
                    <a:pt x="2777" y="543"/>
                    <a:pt x="2602" y="304"/>
                    <a:pt x="2362" y="160"/>
                  </a:cubicBezTo>
                  <a:cubicBezTo>
                    <a:pt x="2107" y="16"/>
                    <a:pt x="1772" y="48"/>
                    <a:pt x="14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2" name="Google Shape;9592;p22"/>
            <p:cNvSpPr/>
            <p:nvPr/>
          </p:nvSpPr>
          <p:spPr>
            <a:xfrm>
              <a:off x="988921" y="3489754"/>
              <a:ext cx="118874" cy="100818"/>
            </a:xfrm>
            <a:custGeom>
              <a:rect b="b" l="l" r="r" t="t"/>
              <a:pathLst>
                <a:path extrusionOk="0" h="1951" w="2291">
                  <a:moveTo>
                    <a:pt x="404" y="1"/>
                  </a:moveTo>
                  <a:cubicBezTo>
                    <a:pt x="287" y="1"/>
                    <a:pt x="167" y="5"/>
                    <a:pt x="44" y="15"/>
                  </a:cubicBezTo>
                  <a:cubicBezTo>
                    <a:pt x="0" y="1057"/>
                    <a:pt x="348" y="1951"/>
                    <a:pt x="752" y="1951"/>
                  </a:cubicBezTo>
                  <a:cubicBezTo>
                    <a:pt x="787" y="1951"/>
                    <a:pt x="822" y="1944"/>
                    <a:pt x="858" y="1930"/>
                  </a:cubicBezTo>
                  <a:cubicBezTo>
                    <a:pt x="1353" y="1754"/>
                    <a:pt x="1927" y="1323"/>
                    <a:pt x="2103" y="876"/>
                  </a:cubicBezTo>
                  <a:cubicBezTo>
                    <a:pt x="2290" y="387"/>
                    <a:pt x="1489" y="1"/>
                    <a:pt x="4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3" name="Google Shape;9593;p22"/>
            <p:cNvSpPr/>
            <p:nvPr/>
          </p:nvSpPr>
          <p:spPr>
            <a:xfrm>
              <a:off x="3612916" y="4483285"/>
              <a:ext cx="141653" cy="94979"/>
            </a:xfrm>
            <a:custGeom>
              <a:rect b="b" l="l" r="r" t="t"/>
              <a:pathLst>
                <a:path extrusionOk="0" h="1838" w="2730">
                  <a:moveTo>
                    <a:pt x="638" y="1"/>
                  </a:moveTo>
                  <a:cubicBezTo>
                    <a:pt x="401" y="1"/>
                    <a:pt x="183" y="111"/>
                    <a:pt x="48" y="306"/>
                  </a:cubicBezTo>
                  <a:cubicBezTo>
                    <a:pt x="0" y="545"/>
                    <a:pt x="80" y="784"/>
                    <a:pt x="256" y="944"/>
                  </a:cubicBezTo>
                  <a:cubicBezTo>
                    <a:pt x="878" y="1279"/>
                    <a:pt x="1532" y="1519"/>
                    <a:pt x="2298" y="1838"/>
                  </a:cubicBezTo>
                  <a:cubicBezTo>
                    <a:pt x="2474" y="1566"/>
                    <a:pt x="2729" y="1327"/>
                    <a:pt x="2729" y="1104"/>
                  </a:cubicBezTo>
                  <a:cubicBezTo>
                    <a:pt x="2729" y="848"/>
                    <a:pt x="2522" y="449"/>
                    <a:pt x="2330" y="370"/>
                  </a:cubicBezTo>
                  <a:cubicBezTo>
                    <a:pt x="1788" y="178"/>
                    <a:pt x="1245" y="50"/>
                    <a:pt x="686" y="2"/>
                  </a:cubicBezTo>
                  <a:cubicBezTo>
                    <a:pt x="670" y="1"/>
                    <a:pt x="654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4" name="Google Shape;9594;p22"/>
            <p:cNvSpPr/>
            <p:nvPr/>
          </p:nvSpPr>
          <p:spPr>
            <a:xfrm>
              <a:off x="2113216" y="3384081"/>
              <a:ext cx="110209" cy="185617"/>
            </a:xfrm>
            <a:custGeom>
              <a:rect b="b" l="l" r="r" t="t"/>
              <a:pathLst>
                <a:path extrusionOk="0" h="3592" w="2124">
                  <a:moveTo>
                    <a:pt x="2124" y="1"/>
                  </a:moveTo>
                  <a:lnTo>
                    <a:pt x="2124" y="1"/>
                  </a:lnTo>
                  <a:cubicBezTo>
                    <a:pt x="895" y="480"/>
                    <a:pt x="1" y="2554"/>
                    <a:pt x="480" y="3592"/>
                  </a:cubicBezTo>
                  <a:cubicBezTo>
                    <a:pt x="1629" y="2698"/>
                    <a:pt x="1900" y="1437"/>
                    <a:pt x="212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5" name="Google Shape;9595;p22"/>
            <p:cNvSpPr/>
            <p:nvPr/>
          </p:nvSpPr>
          <p:spPr>
            <a:xfrm>
              <a:off x="3203110" y="4403294"/>
              <a:ext cx="109223" cy="112290"/>
            </a:xfrm>
            <a:custGeom>
              <a:rect b="b" l="l" r="r" t="t"/>
              <a:pathLst>
                <a:path extrusionOk="0" h="2173" w="2105">
                  <a:moveTo>
                    <a:pt x="843" y="0"/>
                  </a:moveTo>
                  <a:cubicBezTo>
                    <a:pt x="656" y="0"/>
                    <a:pt x="0" y="679"/>
                    <a:pt x="62" y="864"/>
                  </a:cubicBezTo>
                  <a:cubicBezTo>
                    <a:pt x="206" y="1359"/>
                    <a:pt x="669" y="1742"/>
                    <a:pt x="1004" y="2173"/>
                  </a:cubicBezTo>
                  <a:lnTo>
                    <a:pt x="1435" y="2125"/>
                  </a:lnTo>
                  <a:cubicBezTo>
                    <a:pt x="1642" y="1742"/>
                    <a:pt x="2105" y="1231"/>
                    <a:pt x="1993" y="976"/>
                  </a:cubicBezTo>
                  <a:cubicBezTo>
                    <a:pt x="1818" y="561"/>
                    <a:pt x="1307" y="178"/>
                    <a:pt x="860" y="2"/>
                  </a:cubicBezTo>
                  <a:cubicBezTo>
                    <a:pt x="855" y="1"/>
                    <a:pt x="849" y="0"/>
                    <a:pt x="8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6" name="Google Shape;9596;p22"/>
            <p:cNvSpPr/>
            <p:nvPr/>
          </p:nvSpPr>
          <p:spPr>
            <a:xfrm>
              <a:off x="3617015" y="3197745"/>
              <a:ext cx="162356" cy="104745"/>
            </a:xfrm>
            <a:custGeom>
              <a:rect b="b" l="l" r="r" t="t"/>
              <a:pathLst>
                <a:path extrusionOk="0" h="2027" w="3129">
                  <a:moveTo>
                    <a:pt x="1" y="0"/>
                  </a:moveTo>
                  <a:lnTo>
                    <a:pt x="1" y="0"/>
                  </a:lnTo>
                  <a:cubicBezTo>
                    <a:pt x="591" y="1277"/>
                    <a:pt x="1246" y="1995"/>
                    <a:pt x="2379" y="2027"/>
                  </a:cubicBezTo>
                  <a:cubicBezTo>
                    <a:pt x="2618" y="2027"/>
                    <a:pt x="2874" y="1708"/>
                    <a:pt x="3129" y="1548"/>
                  </a:cubicBezTo>
                  <a:cubicBezTo>
                    <a:pt x="2921" y="1325"/>
                    <a:pt x="2762" y="1037"/>
                    <a:pt x="2507" y="910"/>
                  </a:cubicBezTo>
                  <a:cubicBezTo>
                    <a:pt x="2044" y="670"/>
                    <a:pt x="1565" y="463"/>
                    <a:pt x="1070" y="287"/>
                  </a:cubicBezTo>
                  <a:cubicBezTo>
                    <a:pt x="815" y="192"/>
                    <a:pt x="528" y="144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7" name="Google Shape;9597;p22"/>
            <p:cNvSpPr/>
            <p:nvPr/>
          </p:nvSpPr>
          <p:spPr>
            <a:xfrm>
              <a:off x="2224203" y="3634802"/>
              <a:ext cx="161526" cy="98182"/>
            </a:xfrm>
            <a:custGeom>
              <a:rect b="b" l="l" r="r" t="t"/>
              <a:pathLst>
                <a:path extrusionOk="0" h="1900" w="3113">
                  <a:moveTo>
                    <a:pt x="1774" y="12"/>
                  </a:moveTo>
                  <a:cubicBezTo>
                    <a:pt x="1767" y="12"/>
                    <a:pt x="1761" y="14"/>
                    <a:pt x="1756" y="16"/>
                  </a:cubicBezTo>
                  <a:cubicBezTo>
                    <a:pt x="1150" y="320"/>
                    <a:pt x="128" y="0"/>
                    <a:pt x="32" y="990"/>
                  </a:cubicBezTo>
                  <a:cubicBezTo>
                    <a:pt x="1" y="1261"/>
                    <a:pt x="591" y="1596"/>
                    <a:pt x="910" y="1900"/>
                  </a:cubicBezTo>
                  <a:cubicBezTo>
                    <a:pt x="3113" y="1740"/>
                    <a:pt x="1772" y="1900"/>
                    <a:pt x="2219" y="415"/>
                  </a:cubicBezTo>
                  <a:cubicBezTo>
                    <a:pt x="2249" y="340"/>
                    <a:pt x="1885" y="12"/>
                    <a:pt x="1774" y="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8" name="Google Shape;9598;p22"/>
            <p:cNvSpPr/>
            <p:nvPr/>
          </p:nvSpPr>
          <p:spPr>
            <a:xfrm>
              <a:off x="3463844" y="3088042"/>
              <a:ext cx="115138" cy="94255"/>
            </a:xfrm>
            <a:custGeom>
              <a:rect b="b" l="l" r="r" t="t"/>
              <a:pathLst>
                <a:path extrusionOk="0" h="1824" w="2219">
                  <a:moveTo>
                    <a:pt x="1724" y="1"/>
                  </a:moveTo>
                  <a:cubicBezTo>
                    <a:pt x="1325" y="80"/>
                    <a:pt x="942" y="96"/>
                    <a:pt x="687" y="224"/>
                  </a:cubicBezTo>
                  <a:cubicBezTo>
                    <a:pt x="431" y="352"/>
                    <a:pt x="1" y="655"/>
                    <a:pt x="32" y="814"/>
                  </a:cubicBezTo>
                  <a:cubicBezTo>
                    <a:pt x="96" y="1150"/>
                    <a:pt x="320" y="1596"/>
                    <a:pt x="607" y="1724"/>
                  </a:cubicBezTo>
                  <a:cubicBezTo>
                    <a:pt x="754" y="1793"/>
                    <a:pt x="880" y="1823"/>
                    <a:pt x="990" y="1823"/>
                  </a:cubicBezTo>
                  <a:cubicBezTo>
                    <a:pt x="1516" y="1823"/>
                    <a:pt x="1684" y="1144"/>
                    <a:pt x="2027" y="814"/>
                  </a:cubicBezTo>
                  <a:cubicBezTo>
                    <a:pt x="2155" y="655"/>
                    <a:pt x="2219" y="431"/>
                    <a:pt x="2171" y="224"/>
                  </a:cubicBezTo>
                  <a:cubicBezTo>
                    <a:pt x="2123" y="112"/>
                    <a:pt x="1852" y="64"/>
                    <a:pt x="17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9" name="Google Shape;9599;p22"/>
            <p:cNvSpPr/>
            <p:nvPr/>
          </p:nvSpPr>
          <p:spPr>
            <a:xfrm>
              <a:off x="5625990" y="4688791"/>
              <a:ext cx="154884" cy="76376"/>
            </a:xfrm>
            <a:custGeom>
              <a:rect b="b" l="l" r="r" t="t"/>
              <a:pathLst>
                <a:path extrusionOk="0" h="1478" w="2985">
                  <a:moveTo>
                    <a:pt x="1980" y="0"/>
                  </a:moveTo>
                  <a:cubicBezTo>
                    <a:pt x="1400" y="0"/>
                    <a:pt x="717" y="354"/>
                    <a:pt x="0" y="1053"/>
                  </a:cubicBezTo>
                  <a:cubicBezTo>
                    <a:pt x="550" y="1331"/>
                    <a:pt x="966" y="1478"/>
                    <a:pt x="1339" y="1478"/>
                  </a:cubicBezTo>
                  <a:cubicBezTo>
                    <a:pt x="1886" y="1478"/>
                    <a:pt x="2339" y="1161"/>
                    <a:pt x="2984" y="478"/>
                  </a:cubicBezTo>
                  <a:cubicBezTo>
                    <a:pt x="2709" y="158"/>
                    <a:pt x="2368" y="0"/>
                    <a:pt x="19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0" name="Google Shape;9600;p22"/>
            <p:cNvSpPr/>
            <p:nvPr/>
          </p:nvSpPr>
          <p:spPr>
            <a:xfrm>
              <a:off x="5691368" y="4100744"/>
              <a:ext cx="68803" cy="175695"/>
            </a:xfrm>
            <a:custGeom>
              <a:rect b="b" l="l" r="r" t="t"/>
              <a:pathLst>
                <a:path extrusionOk="0" h="3400" w="1326">
                  <a:moveTo>
                    <a:pt x="1006" y="0"/>
                  </a:moveTo>
                  <a:cubicBezTo>
                    <a:pt x="671" y="511"/>
                    <a:pt x="81" y="990"/>
                    <a:pt x="49" y="1517"/>
                  </a:cubicBezTo>
                  <a:cubicBezTo>
                    <a:pt x="1" y="2123"/>
                    <a:pt x="432" y="2777"/>
                    <a:pt x="655" y="3400"/>
                  </a:cubicBezTo>
                  <a:lnTo>
                    <a:pt x="1022" y="3304"/>
                  </a:lnTo>
                  <a:cubicBezTo>
                    <a:pt x="1118" y="2251"/>
                    <a:pt x="1230" y="1213"/>
                    <a:pt x="1325" y="176"/>
                  </a:cubicBezTo>
                  <a:lnTo>
                    <a:pt x="100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1" name="Google Shape;9601;p22"/>
            <p:cNvSpPr/>
            <p:nvPr/>
          </p:nvSpPr>
          <p:spPr>
            <a:xfrm>
              <a:off x="1423426" y="4202179"/>
              <a:ext cx="103567" cy="109809"/>
            </a:xfrm>
            <a:custGeom>
              <a:rect b="b" l="l" r="r" t="t"/>
              <a:pathLst>
                <a:path extrusionOk="0" h="2125" w="1996">
                  <a:moveTo>
                    <a:pt x="1469" y="0"/>
                  </a:moveTo>
                  <a:lnTo>
                    <a:pt x="1" y="1038"/>
                  </a:lnTo>
                  <a:cubicBezTo>
                    <a:pt x="452" y="1551"/>
                    <a:pt x="751" y="2124"/>
                    <a:pt x="943" y="2124"/>
                  </a:cubicBezTo>
                  <a:cubicBezTo>
                    <a:pt x="948" y="2124"/>
                    <a:pt x="954" y="2124"/>
                    <a:pt x="959" y="2123"/>
                  </a:cubicBezTo>
                  <a:cubicBezTo>
                    <a:pt x="1645" y="1995"/>
                    <a:pt x="1996" y="1437"/>
                    <a:pt x="1932" y="719"/>
                  </a:cubicBezTo>
                  <a:cubicBezTo>
                    <a:pt x="1900" y="463"/>
                    <a:pt x="1629" y="24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2" name="Google Shape;9602;p22"/>
            <p:cNvSpPr/>
            <p:nvPr/>
          </p:nvSpPr>
          <p:spPr>
            <a:xfrm>
              <a:off x="152341" y="4090823"/>
              <a:ext cx="76223" cy="131668"/>
            </a:xfrm>
            <a:custGeom>
              <a:rect b="b" l="l" r="r" t="t"/>
              <a:pathLst>
                <a:path extrusionOk="0" h="2548" w="1469">
                  <a:moveTo>
                    <a:pt x="431" y="1"/>
                  </a:moveTo>
                  <a:cubicBezTo>
                    <a:pt x="272" y="639"/>
                    <a:pt x="48" y="1198"/>
                    <a:pt x="16" y="1772"/>
                  </a:cubicBezTo>
                  <a:cubicBezTo>
                    <a:pt x="1" y="2028"/>
                    <a:pt x="304" y="2411"/>
                    <a:pt x="559" y="2538"/>
                  </a:cubicBezTo>
                  <a:cubicBezTo>
                    <a:pt x="573" y="2545"/>
                    <a:pt x="591" y="2548"/>
                    <a:pt x="611" y="2548"/>
                  </a:cubicBezTo>
                  <a:cubicBezTo>
                    <a:pt x="800" y="2548"/>
                    <a:pt x="1233" y="2298"/>
                    <a:pt x="1261" y="2139"/>
                  </a:cubicBezTo>
                  <a:cubicBezTo>
                    <a:pt x="1357" y="1357"/>
                    <a:pt x="1469" y="528"/>
                    <a:pt x="4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3" name="Google Shape;9603;p22"/>
            <p:cNvSpPr/>
            <p:nvPr/>
          </p:nvSpPr>
          <p:spPr>
            <a:xfrm>
              <a:off x="1249551" y="3704096"/>
              <a:ext cx="106058" cy="200447"/>
            </a:xfrm>
            <a:custGeom>
              <a:rect b="b" l="l" r="r" t="t"/>
              <a:pathLst>
                <a:path extrusionOk="0" h="3879" w="2044">
                  <a:moveTo>
                    <a:pt x="1900" y="0"/>
                  </a:moveTo>
                  <a:lnTo>
                    <a:pt x="1900" y="0"/>
                  </a:lnTo>
                  <a:cubicBezTo>
                    <a:pt x="559" y="702"/>
                    <a:pt x="1" y="2107"/>
                    <a:pt x="400" y="3878"/>
                  </a:cubicBezTo>
                  <a:cubicBezTo>
                    <a:pt x="527" y="3814"/>
                    <a:pt x="639" y="3734"/>
                    <a:pt x="735" y="3639"/>
                  </a:cubicBezTo>
                  <a:cubicBezTo>
                    <a:pt x="1102" y="3192"/>
                    <a:pt x="2043" y="2857"/>
                    <a:pt x="1022" y="2123"/>
                  </a:cubicBezTo>
                  <a:cubicBezTo>
                    <a:pt x="942" y="2059"/>
                    <a:pt x="990" y="1740"/>
                    <a:pt x="1070" y="1580"/>
                  </a:cubicBezTo>
                  <a:cubicBezTo>
                    <a:pt x="1325" y="1053"/>
                    <a:pt x="1628" y="527"/>
                    <a:pt x="19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4" name="Google Shape;9604;p22"/>
            <p:cNvSpPr/>
            <p:nvPr/>
          </p:nvSpPr>
          <p:spPr>
            <a:xfrm>
              <a:off x="3166581" y="4005923"/>
              <a:ext cx="83695" cy="133632"/>
            </a:xfrm>
            <a:custGeom>
              <a:rect b="b" l="l" r="r" t="t"/>
              <a:pathLst>
                <a:path extrusionOk="0" h="2586" w="1613">
                  <a:moveTo>
                    <a:pt x="1325" y="0"/>
                  </a:moveTo>
                  <a:cubicBezTo>
                    <a:pt x="1006" y="80"/>
                    <a:pt x="447" y="96"/>
                    <a:pt x="399" y="255"/>
                  </a:cubicBezTo>
                  <a:cubicBezTo>
                    <a:pt x="224" y="1021"/>
                    <a:pt x="96" y="1803"/>
                    <a:pt x="0" y="2585"/>
                  </a:cubicBezTo>
                  <a:lnTo>
                    <a:pt x="255" y="2522"/>
                  </a:lnTo>
                  <a:cubicBezTo>
                    <a:pt x="702" y="1995"/>
                    <a:pt x="1117" y="1436"/>
                    <a:pt x="1500" y="862"/>
                  </a:cubicBezTo>
                  <a:cubicBezTo>
                    <a:pt x="1612" y="654"/>
                    <a:pt x="1389" y="287"/>
                    <a:pt x="13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5" name="Google Shape;9605;p22"/>
            <p:cNvSpPr/>
            <p:nvPr/>
          </p:nvSpPr>
          <p:spPr>
            <a:xfrm>
              <a:off x="2976103" y="4113094"/>
              <a:ext cx="69633" cy="122935"/>
            </a:xfrm>
            <a:custGeom>
              <a:rect b="b" l="l" r="r" t="t"/>
              <a:pathLst>
                <a:path extrusionOk="0" h="2379" w="1342">
                  <a:moveTo>
                    <a:pt x="901" y="0"/>
                  </a:moveTo>
                  <a:cubicBezTo>
                    <a:pt x="898" y="0"/>
                    <a:pt x="896" y="0"/>
                    <a:pt x="894" y="1"/>
                  </a:cubicBezTo>
                  <a:cubicBezTo>
                    <a:pt x="655" y="65"/>
                    <a:pt x="304" y="240"/>
                    <a:pt x="240" y="432"/>
                  </a:cubicBezTo>
                  <a:cubicBezTo>
                    <a:pt x="1" y="1246"/>
                    <a:pt x="160" y="1932"/>
                    <a:pt x="1293" y="2379"/>
                  </a:cubicBezTo>
                  <a:cubicBezTo>
                    <a:pt x="1293" y="1677"/>
                    <a:pt x="1341" y="1102"/>
                    <a:pt x="1277" y="543"/>
                  </a:cubicBezTo>
                  <a:cubicBezTo>
                    <a:pt x="1262" y="356"/>
                    <a:pt x="1001" y="0"/>
                    <a:pt x="9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6" name="Google Shape;9606;p22"/>
            <p:cNvSpPr/>
            <p:nvPr/>
          </p:nvSpPr>
          <p:spPr>
            <a:xfrm>
              <a:off x="2534749" y="3805532"/>
              <a:ext cx="80374" cy="106399"/>
            </a:xfrm>
            <a:custGeom>
              <a:rect b="b" l="l" r="r" t="t"/>
              <a:pathLst>
                <a:path extrusionOk="0" h="2059" w="1549">
                  <a:moveTo>
                    <a:pt x="639" y="0"/>
                  </a:moveTo>
                  <a:cubicBezTo>
                    <a:pt x="415" y="255"/>
                    <a:pt x="0" y="527"/>
                    <a:pt x="32" y="734"/>
                  </a:cubicBezTo>
                  <a:cubicBezTo>
                    <a:pt x="96" y="1117"/>
                    <a:pt x="415" y="1436"/>
                    <a:pt x="798" y="2059"/>
                  </a:cubicBezTo>
                  <a:cubicBezTo>
                    <a:pt x="1149" y="1500"/>
                    <a:pt x="1548" y="1149"/>
                    <a:pt x="1484" y="974"/>
                  </a:cubicBezTo>
                  <a:cubicBezTo>
                    <a:pt x="1325" y="606"/>
                    <a:pt x="926" y="319"/>
                    <a:pt x="6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7" name="Google Shape;9607;p22"/>
            <p:cNvSpPr/>
            <p:nvPr/>
          </p:nvSpPr>
          <p:spPr>
            <a:xfrm>
              <a:off x="2851936" y="4386913"/>
              <a:ext cx="91114" cy="87486"/>
            </a:xfrm>
            <a:custGeom>
              <a:rect b="b" l="l" r="r" t="t"/>
              <a:pathLst>
                <a:path extrusionOk="0" h="1693" w="1756">
                  <a:moveTo>
                    <a:pt x="845" y="0"/>
                  </a:moveTo>
                  <a:cubicBezTo>
                    <a:pt x="558" y="351"/>
                    <a:pt x="239" y="686"/>
                    <a:pt x="48" y="1085"/>
                  </a:cubicBezTo>
                  <a:cubicBezTo>
                    <a:pt x="0" y="1195"/>
                    <a:pt x="448" y="1692"/>
                    <a:pt x="493" y="1692"/>
                  </a:cubicBezTo>
                  <a:cubicBezTo>
                    <a:pt x="493" y="1692"/>
                    <a:pt x="494" y="1692"/>
                    <a:pt x="494" y="1692"/>
                  </a:cubicBezTo>
                  <a:cubicBezTo>
                    <a:pt x="941" y="1421"/>
                    <a:pt x="1356" y="1117"/>
                    <a:pt x="1755" y="798"/>
                  </a:cubicBezTo>
                  <a:lnTo>
                    <a:pt x="84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8" name="Google Shape;9608;p22"/>
            <p:cNvSpPr/>
            <p:nvPr/>
          </p:nvSpPr>
          <p:spPr>
            <a:xfrm>
              <a:off x="1307509" y="316107"/>
              <a:ext cx="433987" cy="662577"/>
            </a:xfrm>
            <a:custGeom>
              <a:rect b="b" l="l" r="r" t="t"/>
              <a:pathLst>
                <a:path extrusionOk="0" h="12822" w="8364">
                  <a:moveTo>
                    <a:pt x="4661" y="0"/>
                  </a:moveTo>
                  <a:cubicBezTo>
                    <a:pt x="4639" y="0"/>
                    <a:pt x="4618" y="2"/>
                    <a:pt x="4597" y="5"/>
                  </a:cubicBezTo>
                  <a:cubicBezTo>
                    <a:pt x="3336" y="164"/>
                    <a:pt x="1118" y="2766"/>
                    <a:pt x="942" y="4026"/>
                  </a:cubicBezTo>
                  <a:cubicBezTo>
                    <a:pt x="831" y="4808"/>
                    <a:pt x="559" y="5558"/>
                    <a:pt x="352" y="6340"/>
                  </a:cubicBezTo>
                  <a:cubicBezTo>
                    <a:pt x="256" y="6755"/>
                    <a:pt x="128" y="7170"/>
                    <a:pt x="1" y="7665"/>
                  </a:cubicBezTo>
                  <a:cubicBezTo>
                    <a:pt x="80" y="7825"/>
                    <a:pt x="112" y="8080"/>
                    <a:pt x="272" y="8224"/>
                  </a:cubicBezTo>
                  <a:cubicBezTo>
                    <a:pt x="1740" y="9660"/>
                    <a:pt x="3240" y="11096"/>
                    <a:pt x="4741" y="12517"/>
                  </a:cubicBezTo>
                  <a:cubicBezTo>
                    <a:pt x="4967" y="12723"/>
                    <a:pt x="5194" y="12821"/>
                    <a:pt x="5404" y="12821"/>
                  </a:cubicBezTo>
                  <a:cubicBezTo>
                    <a:pt x="5697" y="12821"/>
                    <a:pt x="5959" y="12630"/>
                    <a:pt x="6145" y="12277"/>
                  </a:cubicBezTo>
                  <a:cubicBezTo>
                    <a:pt x="6480" y="11591"/>
                    <a:pt x="6767" y="10889"/>
                    <a:pt x="6975" y="10155"/>
                  </a:cubicBezTo>
                  <a:cubicBezTo>
                    <a:pt x="7374" y="8718"/>
                    <a:pt x="7613" y="7234"/>
                    <a:pt x="8060" y="5814"/>
                  </a:cubicBezTo>
                  <a:cubicBezTo>
                    <a:pt x="8347" y="4904"/>
                    <a:pt x="8363" y="4186"/>
                    <a:pt x="7709" y="3420"/>
                  </a:cubicBezTo>
                  <a:cubicBezTo>
                    <a:pt x="6959" y="2542"/>
                    <a:pt x="6400" y="1521"/>
                    <a:pt x="5682" y="611"/>
                  </a:cubicBezTo>
                  <a:cubicBezTo>
                    <a:pt x="5443" y="327"/>
                    <a:pt x="4993" y="0"/>
                    <a:pt x="46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9" name="Google Shape;9609;p22"/>
            <p:cNvSpPr/>
            <p:nvPr/>
          </p:nvSpPr>
          <p:spPr>
            <a:xfrm>
              <a:off x="3950755" y="2427186"/>
              <a:ext cx="385109" cy="382292"/>
            </a:xfrm>
            <a:custGeom>
              <a:rect b="b" l="l" r="r" t="t"/>
              <a:pathLst>
                <a:path extrusionOk="0" h="7398" w="7422">
                  <a:moveTo>
                    <a:pt x="6064" y="0"/>
                  </a:moveTo>
                  <a:cubicBezTo>
                    <a:pt x="5858" y="0"/>
                    <a:pt x="5622" y="56"/>
                    <a:pt x="5363" y="150"/>
                  </a:cubicBezTo>
                  <a:cubicBezTo>
                    <a:pt x="3559" y="788"/>
                    <a:pt x="1932" y="1666"/>
                    <a:pt x="655" y="3166"/>
                  </a:cubicBezTo>
                  <a:cubicBezTo>
                    <a:pt x="1" y="3948"/>
                    <a:pt x="176" y="5480"/>
                    <a:pt x="1054" y="6007"/>
                  </a:cubicBezTo>
                  <a:cubicBezTo>
                    <a:pt x="1596" y="6326"/>
                    <a:pt x="2139" y="6645"/>
                    <a:pt x="2682" y="6980"/>
                  </a:cubicBezTo>
                  <a:cubicBezTo>
                    <a:pt x="3099" y="7245"/>
                    <a:pt x="3659" y="7397"/>
                    <a:pt x="4172" y="7397"/>
                  </a:cubicBezTo>
                  <a:cubicBezTo>
                    <a:pt x="4679" y="7397"/>
                    <a:pt x="5141" y="7249"/>
                    <a:pt x="5379" y="6917"/>
                  </a:cubicBezTo>
                  <a:cubicBezTo>
                    <a:pt x="6257" y="5672"/>
                    <a:pt x="7422" y="4491"/>
                    <a:pt x="7374" y="2703"/>
                  </a:cubicBezTo>
                  <a:cubicBezTo>
                    <a:pt x="7214" y="2113"/>
                    <a:pt x="7023" y="1522"/>
                    <a:pt x="6911" y="900"/>
                  </a:cubicBezTo>
                  <a:cubicBezTo>
                    <a:pt x="6792" y="243"/>
                    <a:pt x="6492" y="0"/>
                    <a:pt x="60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0" name="Google Shape;9610;p22"/>
            <p:cNvSpPr/>
            <p:nvPr/>
          </p:nvSpPr>
          <p:spPr>
            <a:xfrm>
              <a:off x="3374390" y="2578849"/>
              <a:ext cx="539163" cy="257548"/>
            </a:xfrm>
            <a:custGeom>
              <a:rect b="b" l="l" r="r" t="t"/>
              <a:pathLst>
                <a:path extrusionOk="0" h="4984" w="10391">
                  <a:moveTo>
                    <a:pt x="3955" y="1"/>
                  </a:moveTo>
                  <a:cubicBezTo>
                    <a:pt x="3166" y="1"/>
                    <a:pt x="2547" y="521"/>
                    <a:pt x="1964" y="1380"/>
                  </a:cubicBezTo>
                  <a:cubicBezTo>
                    <a:pt x="1437" y="2130"/>
                    <a:pt x="687" y="2737"/>
                    <a:pt x="65" y="3423"/>
                  </a:cubicBezTo>
                  <a:cubicBezTo>
                    <a:pt x="1" y="3487"/>
                    <a:pt x="33" y="3646"/>
                    <a:pt x="17" y="3870"/>
                  </a:cubicBezTo>
                  <a:lnTo>
                    <a:pt x="607" y="3598"/>
                  </a:lnTo>
                  <a:lnTo>
                    <a:pt x="607" y="4173"/>
                  </a:lnTo>
                  <a:cubicBezTo>
                    <a:pt x="2028" y="4269"/>
                    <a:pt x="3304" y="4333"/>
                    <a:pt x="4597" y="4444"/>
                  </a:cubicBezTo>
                  <a:cubicBezTo>
                    <a:pt x="5475" y="4508"/>
                    <a:pt x="6321" y="4891"/>
                    <a:pt x="7119" y="4971"/>
                  </a:cubicBezTo>
                  <a:cubicBezTo>
                    <a:pt x="7192" y="4979"/>
                    <a:pt x="7266" y="4983"/>
                    <a:pt x="7341" y="4983"/>
                  </a:cubicBezTo>
                  <a:cubicBezTo>
                    <a:pt x="8253" y="4983"/>
                    <a:pt x="9240" y="4386"/>
                    <a:pt x="10199" y="4061"/>
                  </a:cubicBezTo>
                  <a:cubicBezTo>
                    <a:pt x="10263" y="4029"/>
                    <a:pt x="10295" y="3854"/>
                    <a:pt x="10390" y="3678"/>
                  </a:cubicBezTo>
                  <a:lnTo>
                    <a:pt x="9513" y="3471"/>
                  </a:lnTo>
                  <a:cubicBezTo>
                    <a:pt x="9513" y="1013"/>
                    <a:pt x="8731" y="949"/>
                    <a:pt x="7071" y="614"/>
                  </a:cubicBezTo>
                  <a:cubicBezTo>
                    <a:pt x="6899" y="576"/>
                    <a:pt x="6714" y="568"/>
                    <a:pt x="6527" y="568"/>
                  </a:cubicBezTo>
                  <a:cubicBezTo>
                    <a:pt x="6386" y="568"/>
                    <a:pt x="6243" y="572"/>
                    <a:pt x="6104" y="572"/>
                  </a:cubicBezTo>
                  <a:cubicBezTo>
                    <a:pt x="5809" y="572"/>
                    <a:pt x="5527" y="552"/>
                    <a:pt x="5299" y="423"/>
                  </a:cubicBezTo>
                  <a:cubicBezTo>
                    <a:pt x="4796" y="133"/>
                    <a:pt x="4354" y="1"/>
                    <a:pt x="39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1" name="Google Shape;9611;p22"/>
            <p:cNvSpPr/>
            <p:nvPr/>
          </p:nvSpPr>
          <p:spPr>
            <a:xfrm>
              <a:off x="2099985" y="2629541"/>
              <a:ext cx="426515" cy="307931"/>
            </a:xfrm>
            <a:custGeom>
              <a:rect b="b" l="l" r="r" t="t"/>
              <a:pathLst>
                <a:path extrusionOk="0" h="5959" w="8220">
                  <a:moveTo>
                    <a:pt x="687" y="0"/>
                  </a:moveTo>
                  <a:cubicBezTo>
                    <a:pt x="543" y="96"/>
                    <a:pt x="224" y="208"/>
                    <a:pt x="96" y="431"/>
                  </a:cubicBezTo>
                  <a:cubicBezTo>
                    <a:pt x="1" y="670"/>
                    <a:pt x="17" y="942"/>
                    <a:pt x="144" y="1165"/>
                  </a:cubicBezTo>
                  <a:cubicBezTo>
                    <a:pt x="368" y="1484"/>
                    <a:pt x="639" y="1788"/>
                    <a:pt x="958" y="2043"/>
                  </a:cubicBezTo>
                  <a:cubicBezTo>
                    <a:pt x="1996" y="2969"/>
                    <a:pt x="3097" y="3846"/>
                    <a:pt x="4086" y="4820"/>
                  </a:cubicBezTo>
                  <a:cubicBezTo>
                    <a:pt x="4883" y="5584"/>
                    <a:pt x="5257" y="5959"/>
                    <a:pt x="5652" y="5959"/>
                  </a:cubicBezTo>
                  <a:cubicBezTo>
                    <a:pt x="6017" y="5959"/>
                    <a:pt x="6400" y="5639"/>
                    <a:pt x="7150" y="5011"/>
                  </a:cubicBezTo>
                  <a:cubicBezTo>
                    <a:pt x="8220" y="4118"/>
                    <a:pt x="8220" y="3048"/>
                    <a:pt x="6975" y="2346"/>
                  </a:cubicBezTo>
                  <a:cubicBezTo>
                    <a:pt x="5794" y="1692"/>
                    <a:pt x="4501" y="1213"/>
                    <a:pt x="3240" y="718"/>
                  </a:cubicBezTo>
                  <a:cubicBezTo>
                    <a:pt x="2458" y="431"/>
                    <a:pt x="1628" y="256"/>
                    <a:pt x="6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2" name="Google Shape;9612;p22"/>
            <p:cNvSpPr/>
            <p:nvPr/>
          </p:nvSpPr>
          <p:spPr>
            <a:xfrm>
              <a:off x="3146708" y="1869317"/>
              <a:ext cx="300636" cy="293204"/>
            </a:xfrm>
            <a:custGeom>
              <a:rect b="b" l="l" r="r" t="t"/>
              <a:pathLst>
                <a:path extrusionOk="0" h="5674" w="5794">
                  <a:moveTo>
                    <a:pt x="2850" y="0"/>
                  </a:moveTo>
                  <a:cubicBezTo>
                    <a:pt x="2406" y="0"/>
                    <a:pt x="1923" y="127"/>
                    <a:pt x="1564" y="317"/>
                  </a:cubicBezTo>
                  <a:cubicBezTo>
                    <a:pt x="463" y="876"/>
                    <a:pt x="224" y="1993"/>
                    <a:pt x="255" y="3158"/>
                  </a:cubicBezTo>
                  <a:lnTo>
                    <a:pt x="0" y="3301"/>
                  </a:lnTo>
                  <a:cubicBezTo>
                    <a:pt x="335" y="3876"/>
                    <a:pt x="543" y="4658"/>
                    <a:pt x="1053" y="4993"/>
                  </a:cubicBezTo>
                  <a:cubicBezTo>
                    <a:pt x="1660" y="5408"/>
                    <a:pt x="2506" y="5456"/>
                    <a:pt x="3256" y="5615"/>
                  </a:cubicBezTo>
                  <a:cubicBezTo>
                    <a:pt x="3429" y="5653"/>
                    <a:pt x="3593" y="5673"/>
                    <a:pt x="3749" y="5673"/>
                  </a:cubicBezTo>
                  <a:cubicBezTo>
                    <a:pt x="4313" y="5673"/>
                    <a:pt x="4763" y="5411"/>
                    <a:pt x="5075" y="4786"/>
                  </a:cubicBezTo>
                  <a:cubicBezTo>
                    <a:pt x="5793" y="3333"/>
                    <a:pt x="5011" y="700"/>
                    <a:pt x="3479" y="110"/>
                  </a:cubicBezTo>
                  <a:cubicBezTo>
                    <a:pt x="3295" y="34"/>
                    <a:pt x="3078" y="0"/>
                    <a:pt x="28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3" name="Google Shape;9613;p22"/>
            <p:cNvSpPr/>
            <p:nvPr/>
          </p:nvSpPr>
          <p:spPr>
            <a:xfrm>
              <a:off x="2062885" y="2235528"/>
              <a:ext cx="257414" cy="218430"/>
            </a:xfrm>
            <a:custGeom>
              <a:rect b="b" l="l" r="r" t="t"/>
              <a:pathLst>
                <a:path extrusionOk="0" h="4227" w="4961">
                  <a:moveTo>
                    <a:pt x="3095" y="1"/>
                  </a:moveTo>
                  <a:cubicBezTo>
                    <a:pt x="2812" y="1"/>
                    <a:pt x="2500" y="101"/>
                    <a:pt x="2152" y="348"/>
                  </a:cubicBezTo>
                  <a:cubicBezTo>
                    <a:pt x="1881" y="555"/>
                    <a:pt x="1370" y="412"/>
                    <a:pt x="1003" y="539"/>
                  </a:cubicBezTo>
                  <a:cubicBezTo>
                    <a:pt x="700" y="635"/>
                    <a:pt x="237" y="890"/>
                    <a:pt x="205" y="1114"/>
                  </a:cubicBezTo>
                  <a:cubicBezTo>
                    <a:pt x="1" y="2670"/>
                    <a:pt x="695" y="4227"/>
                    <a:pt x="2424" y="4227"/>
                  </a:cubicBezTo>
                  <a:cubicBezTo>
                    <a:pt x="2450" y="4227"/>
                    <a:pt x="2477" y="4227"/>
                    <a:pt x="2503" y="4226"/>
                  </a:cubicBezTo>
                  <a:cubicBezTo>
                    <a:pt x="2528" y="4226"/>
                    <a:pt x="2553" y="4226"/>
                    <a:pt x="2577" y="4226"/>
                  </a:cubicBezTo>
                  <a:cubicBezTo>
                    <a:pt x="3741" y="4226"/>
                    <a:pt x="4332" y="3848"/>
                    <a:pt x="4801" y="2550"/>
                  </a:cubicBezTo>
                  <a:cubicBezTo>
                    <a:pt x="4961" y="2103"/>
                    <a:pt x="4961" y="1337"/>
                    <a:pt x="4674" y="1018"/>
                  </a:cubicBezTo>
                  <a:cubicBezTo>
                    <a:pt x="4240" y="529"/>
                    <a:pt x="3744" y="1"/>
                    <a:pt x="30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4" name="Google Shape;9614;p22"/>
            <p:cNvSpPr/>
            <p:nvPr/>
          </p:nvSpPr>
          <p:spPr>
            <a:xfrm>
              <a:off x="3892796" y="2149698"/>
              <a:ext cx="241017" cy="229747"/>
            </a:xfrm>
            <a:custGeom>
              <a:rect b="b" l="l" r="r" t="t"/>
              <a:pathLst>
                <a:path extrusionOk="0" h="4446" w="4645">
                  <a:moveTo>
                    <a:pt x="1236" y="1"/>
                  </a:moveTo>
                  <a:cubicBezTo>
                    <a:pt x="921" y="1"/>
                    <a:pt x="580" y="81"/>
                    <a:pt x="383" y="221"/>
                  </a:cubicBezTo>
                  <a:cubicBezTo>
                    <a:pt x="96" y="445"/>
                    <a:pt x="0" y="1067"/>
                    <a:pt x="16" y="1546"/>
                  </a:cubicBezTo>
                  <a:cubicBezTo>
                    <a:pt x="48" y="2025"/>
                    <a:pt x="320" y="2488"/>
                    <a:pt x="463" y="2950"/>
                  </a:cubicBezTo>
                  <a:cubicBezTo>
                    <a:pt x="770" y="3916"/>
                    <a:pt x="1384" y="4445"/>
                    <a:pt x="2162" y="4445"/>
                  </a:cubicBezTo>
                  <a:cubicBezTo>
                    <a:pt x="2476" y="4445"/>
                    <a:pt x="2818" y="4359"/>
                    <a:pt x="3176" y="4179"/>
                  </a:cubicBezTo>
                  <a:cubicBezTo>
                    <a:pt x="3703" y="3924"/>
                    <a:pt x="4134" y="3493"/>
                    <a:pt x="4645" y="3126"/>
                  </a:cubicBezTo>
                  <a:cubicBezTo>
                    <a:pt x="4198" y="2583"/>
                    <a:pt x="3910" y="2200"/>
                    <a:pt x="3575" y="1849"/>
                  </a:cubicBezTo>
                  <a:cubicBezTo>
                    <a:pt x="3001" y="1243"/>
                    <a:pt x="2490" y="572"/>
                    <a:pt x="1804" y="126"/>
                  </a:cubicBezTo>
                  <a:cubicBezTo>
                    <a:pt x="1666" y="40"/>
                    <a:pt x="1457" y="1"/>
                    <a:pt x="12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5" name="Google Shape;9615;p22"/>
            <p:cNvSpPr/>
            <p:nvPr/>
          </p:nvSpPr>
          <p:spPr>
            <a:xfrm>
              <a:off x="3405055" y="2241936"/>
              <a:ext cx="271683" cy="202204"/>
            </a:xfrm>
            <a:custGeom>
              <a:rect b="b" l="l" r="r" t="t"/>
              <a:pathLst>
                <a:path extrusionOk="0" h="3913" w="5236">
                  <a:moveTo>
                    <a:pt x="0" y="0"/>
                  </a:moveTo>
                  <a:lnTo>
                    <a:pt x="0" y="0"/>
                  </a:lnTo>
                  <a:cubicBezTo>
                    <a:pt x="431" y="1421"/>
                    <a:pt x="719" y="2458"/>
                    <a:pt x="1070" y="3479"/>
                  </a:cubicBezTo>
                  <a:cubicBezTo>
                    <a:pt x="1130" y="3646"/>
                    <a:pt x="1377" y="3913"/>
                    <a:pt x="1512" y="3913"/>
                  </a:cubicBezTo>
                  <a:cubicBezTo>
                    <a:pt x="1519" y="3913"/>
                    <a:pt x="1526" y="3912"/>
                    <a:pt x="1532" y="3910"/>
                  </a:cubicBezTo>
                  <a:cubicBezTo>
                    <a:pt x="2506" y="3671"/>
                    <a:pt x="3559" y="3527"/>
                    <a:pt x="4421" y="3049"/>
                  </a:cubicBezTo>
                  <a:cubicBezTo>
                    <a:pt x="5187" y="2618"/>
                    <a:pt x="5235" y="1405"/>
                    <a:pt x="4645" y="1229"/>
                  </a:cubicBezTo>
                  <a:cubicBezTo>
                    <a:pt x="3208" y="766"/>
                    <a:pt x="1740" y="447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6" name="Google Shape;9616;p22"/>
            <p:cNvSpPr/>
            <p:nvPr/>
          </p:nvSpPr>
          <p:spPr>
            <a:xfrm>
              <a:off x="2610089" y="2486818"/>
              <a:ext cx="220314" cy="184841"/>
            </a:xfrm>
            <a:custGeom>
              <a:rect b="b" l="l" r="r" t="t"/>
              <a:pathLst>
                <a:path extrusionOk="0" h="3577" w="4246">
                  <a:moveTo>
                    <a:pt x="1973" y="0"/>
                  </a:moveTo>
                  <a:cubicBezTo>
                    <a:pt x="1867" y="0"/>
                    <a:pt x="1767" y="16"/>
                    <a:pt x="1676" y="49"/>
                  </a:cubicBezTo>
                  <a:cubicBezTo>
                    <a:pt x="974" y="289"/>
                    <a:pt x="543" y="1262"/>
                    <a:pt x="1" y="1916"/>
                  </a:cubicBezTo>
                  <a:cubicBezTo>
                    <a:pt x="222" y="2676"/>
                    <a:pt x="1118" y="3576"/>
                    <a:pt x="1693" y="3576"/>
                  </a:cubicBezTo>
                  <a:cubicBezTo>
                    <a:pt x="1698" y="3576"/>
                    <a:pt x="1703" y="3576"/>
                    <a:pt x="1708" y="3576"/>
                  </a:cubicBezTo>
                  <a:cubicBezTo>
                    <a:pt x="2746" y="3528"/>
                    <a:pt x="4246" y="2395"/>
                    <a:pt x="4246" y="1661"/>
                  </a:cubicBezTo>
                  <a:cubicBezTo>
                    <a:pt x="4246" y="1118"/>
                    <a:pt x="2878" y="0"/>
                    <a:pt x="19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7" name="Google Shape;9617;p22"/>
            <p:cNvSpPr/>
            <p:nvPr/>
          </p:nvSpPr>
          <p:spPr>
            <a:xfrm>
              <a:off x="1235490" y="1403219"/>
              <a:ext cx="192139" cy="256773"/>
            </a:xfrm>
            <a:custGeom>
              <a:rect b="b" l="l" r="r" t="t"/>
              <a:pathLst>
                <a:path extrusionOk="0" h="4969" w="3703">
                  <a:moveTo>
                    <a:pt x="3463" y="1"/>
                  </a:moveTo>
                  <a:cubicBezTo>
                    <a:pt x="3192" y="81"/>
                    <a:pt x="2857" y="81"/>
                    <a:pt x="2681" y="256"/>
                  </a:cubicBezTo>
                  <a:cubicBezTo>
                    <a:pt x="1899" y="974"/>
                    <a:pt x="1165" y="1740"/>
                    <a:pt x="431" y="2522"/>
                  </a:cubicBezTo>
                  <a:cubicBezTo>
                    <a:pt x="272" y="2682"/>
                    <a:pt x="208" y="2921"/>
                    <a:pt x="0" y="3320"/>
                  </a:cubicBezTo>
                  <a:cubicBezTo>
                    <a:pt x="431" y="3895"/>
                    <a:pt x="910" y="4438"/>
                    <a:pt x="1405" y="4948"/>
                  </a:cubicBezTo>
                  <a:cubicBezTo>
                    <a:pt x="1421" y="4962"/>
                    <a:pt x="1451" y="4969"/>
                    <a:pt x="1489" y="4969"/>
                  </a:cubicBezTo>
                  <a:cubicBezTo>
                    <a:pt x="1711" y="4969"/>
                    <a:pt x="2233" y="4753"/>
                    <a:pt x="2314" y="4549"/>
                  </a:cubicBezTo>
                  <a:cubicBezTo>
                    <a:pt x="2825" y="3368"/>
                    <a:pt x="3240" y="2139"/>
                    <a:pt x="3623" y="911"/>
                  </a:cubicBezTo>
                  <a:cubicBezTo>
                    <a:pt x="3703" y="655"/>
                    <a:pt x="3511" y="304"/>
                    <a:pt x="34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8" name="Google Shape;9618;p22"/>
            <p:cNvSpPr/>
            <p:nvPr/>
          </p:nvSpPr>
          <p:spPr>
            <a:xfrm>
              <a:off x="3913500" y="2908269"/>
              <a:ext cx="192139" cy="256773"/>
            </a:xfrm>
            <a:custGeom>
              <a:rect b="b" l="l" r="r" t="t"/>
              <a:pathLst>
                <a:path extrusionOk="0" h="4969" w="3703">
                  <a:moveTo>
                    <a:pt x="3464" y="0"/>
                  </a:moveTo>
                  <a:cubicBezTo>
                    <a:pt x="3192" y="80"/>
                    <a:pt x="2857" y="80"/>
                    <a:pt x="2682" y="240"/>
                  </a:cubicBezTo>
                  <a:cubicBezTo>
                    <a:pt x="1900" y="974"/>
                    <a:pt x="1149" y="1740"/>
                    <a:pt x="415" y="2506"/>
                  </a:cubicBezTo>
                  <a:cubicBezTo>
                    <a:pt x="272" y="2666"/>
                    <a:pt x="208" y="2905"/>
                    <a:pt x="0" y="3304"/>
                  </a:cubicBezTo>
                  <a:cubicBezTo>
                    <a:pt x="431" y="3878"/>
                    <a:pt x="910" y="4437"/>
                    <a:pt x="1405" y="4948"/>
                  </a:cubicBezTo>
                  <a:cubicBezTo>
                    <a:pt x="1421" y="4962"/>
                    <a:pt x="1451" y="4968"/>
                    <a:pt x="1489" y="4968"/>
                  </a:cubicBezTo>
                  <a:cubicBezTo>
                    <a:pt x="1711" y="4968"/>
                    <a:pt x="2233" y="4753"/>
                    <a:pt x="2314" y="4549"/>
                  </a:cubicBezTo>
                  <a:cubicBezTo>
                    <a:pt x="2825" y="3352"/>
                    <a:pt x="3240" y="2123"/>
                    <a:pt x="3623" y="894"/>
                  </a:cubicBezTo>
                  <a:cubicBezTo>
                    <a:pt x="3703" y="639"/>
                    <a:pt x="3511" y="304"/>
                    <a:pt x="34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9" name="Google Shape;9619;p22"/>
            <p:cNvSpPr/>
            <p:nvPr/>
          </p:nvSpPr>
          <p:spPr>
            <a:xfrm>
              <a:off x="2864337" y="2325234"/>
              <a:ext cx="355274" cy="106140"/>
            </a:xfrm>
            <a:custGeom>
              <a:rect b="b" l="l" r="r" t="t"/>
              <a:pathLst>
                <a:path extrusionOk="0" h="2054" w="6847">
                  <a:moveTo>
                    <a:pt x="96" y="0"/>
                  </a:moveTo>
                  <a:lnTo>
                    <a:pt x="0" y="447"/>
                  </a:lnTo>
                  <a:cubicBezTo>
                    <a:pt x="878" y="750"/>
                    <a:pt x="1756" y="1085"/>
                    <a:pt x="2649" y="1325"/>
                  </a:cubicBezTo>
                  <a:cubicBezTo>
                    <a:pt x="3176" y="1484"/>
                    <a:pt x="3782" y="1421"/>
                    <a:pt x="4309" y="1612"/>
                  </a:cubicBezTo>
                  <a:cubicBezTo>
                    <a:pt x="5052" y="1881"/>
                    <a:pt x="5522" y="2054"/>
                    <a:pt x="5845" y="2054"/>
                  </a:cubicBezTo>
                  <a:cubicBezTo>
                    <a:pt x="6404" y="2054"/>
                    <a:pt x="6523" y="1538"/>
                    <a:pt x="6847" y="112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0" name="Google Shape;9620;p22"/>
            <p:cNvSpPr/>
            <p:nvPr/>
          </p:nvSpPr>
          <p:spPr>
            <a:xfrm>
              <a:off x="3824876" y="2461084"/>
              <a:ext cx="183889" cy="171716"/>
            </a:xfrm>
            <a:custGeom>
              <a:rect b="b" l="l" r="r" t="t"/>
              <a:pathLst>
                <a:path extrusionOk="0" h="3323" w="3544">
                  <a:moveTo>
                    <a:pt x="1918" y="1"/>
                  </a:moveTo>
                  <a:cubicBezTo>
                    <a:pt x="1824" y="1"/>
                    <a:pt x="1732" y="12"/>
                    <a:pt x="1645" y="36"/>
                  </a:cubicBezTo>
                  <a:cubicBezTo>
                    <a:pt x="559" y="388"/>
                    <a:pt x="1" y="1345"/>
                    <a:pt x="288" y="2478"/>
                  </a:cubicBezTo>
                  <a:cubicBezTo>
                    <a:pt x="368" y="2829"/>
                    <a:pt x="575" y="3117"/>
                    <a:pt x="878" y="3308"/>
                  </a:cubicBezTo>
                  <a:cubicBezTo>
                    <a:pt x="900" y="3318"/>
                    <a:pt x="926" y="3322"/>
                    <a:pt x="955" y="3322"/>
                  </a:cubicBezTo>
                  <a:cubicBezTo>
                    <a:pt x="1163" y="3322"/>
                    <a:pt x="1536" y="3089"/>
                    <a:pt x="1676" y="2893"/>
                  </a:cubicBezTo>
                  <a:cubicBezTo>
                    <a:pt x="2363" y="1983"/>
                    <a:pt x="2985" y="1042"/>
                    <a:pt x="3544" y="244"/>
                  </a:cubicBezTo>
                  <a:cubicBezTo>
                    <a:pt x="3097" y="164"/>
                    <a:pt x="2666" y="84"/>
                    <a:pt x="2203" y="36"/>
                  </a:cubicBezTo>
                  <a:cubicBezTo>
                    <a:pt x="2107" y="12"/>
                    <a:pt x="2012" y="1"/>
                    <a:pt x="19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1" name="Google Shape;9621;p22"/>
            <p:cNvSpPr/>
            <p:nvPr/>
          </p:nvSpPr>
          <p:spPr>
            <a:xfrm>
              <a:off x="4442647" y="2245398"/>
              <a:ext cx="139162" cy="170011"/>
            </a:xfrm>
            <a:custGeom>
              <a:rect b="b" l="l" r="r" t="t"/>
              <a:pathLst>
                <a:path extrusionOk="0" h="3290" w="2682">
                  <a:moveTo>
                    <a:pt x="2034" y="1"/>
                  </a:moveTo>
                  <a:cubicBezTo>
                    <a:pt x="1868" y="1"/>
                    <a:pt x="1678" y="34"/>
                    <a:pt x="1532" y="77"/>
                  </a:cubicBezTo>
                  <a:cubicBezTo>
                    <a:pt x="782" y="316"/>
                    <a:pt x="32" y="1513"/>
                    <a:pt x="0" y="2646"/>
                  </a:cubicBezTo>
                  <a:cubicBezTo>
                    <a:pt x="48" y="2742"/>
                    <a:pt x="128" y="3077"/>
                    <a:pt x="319" y="3221"/>
                  </a:cubicBezTo>
                  <a:cubicBezTo>
                    <a:pt x="386" y="3268"/>
                    <a:pt x="503" y="3289"/>
                    <a:pt x="625" y="3289"/>
                  </a:cubicBezTo>
                  <a:cubicBezTo>
                    <a:pt x="794" y="3289"/>
                    <a:pt x="973" y="3247"/>
                    <a:pt x="1038" y="3173"/>
                  </a:cubicBezTo>
                  <a:cubicBezTo>
                    <a:pt x="1596" y="2487"/>
                    <a:pt x="2107" y="1753"/>
                    <a:pt x="2554" y="987"/>
                  </a:cubicBezTo>
                  <a:cubicBezTo>
                    <a:pt x="2681" y="779"/>
                    <a:pt x="2538" y="284"/>
                    <a:pt x="2362" y="93"/>
                  </a:cubicBezTo>
                  <a:cubicBezTo>
                    <a:pt x="2303" y="26"/>
                    <a:pt x="2178" y="1"/>
                    <a:pt x="20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2" name="Google Shape;9622;p22"/>
            <p:cNvSpPr/>
            <p:nvPr/>
          </p:nvSpPr>
          <p:spPr>
            <a:xfrm>
              <a:off x="3207987" y="2584171"/>
              <a:ext cx="141653" cy="94875"/>
            </a:xfrm>
            <a:custGeom>
              <a:rect b="b" l="l" r="r" t="t"/>
              <a:pathLst>
                <a:path extrusionOk="0" h="1836" w="2730">
                  <a:moveTo>
                    <a:pt x="686" y="0"/>
                  </a:moveTo>
                  <a:cubicBezTo>
                    <a:pt x="431" y="0"/>
                    <a:pt x="192" y="112"/>
                    <a:pt x="48" y="304"/>
                  </a:cubicBezTo>
                  <a:cubicBezTo>
                    <a:pt x="0" y="543"/>
                    <a:pt x="80" y="782"/>
                    <a:pt x="255" y="942"/>
                  </a:cubicBezTo>
                  <a:cubicBezTo>
                    <a:pt x="878" y="1277"/>
                    <a:pt x="1532" y="1517"/>
                    <a:pt x="2298" y="1836"/>
                  </a:cubicBezTo>
                  <a:cubicBezTo>
                    <a:pt x="2474" y="1564"/>
                    <a:pt x="2729" y="1341"/>
                    <a:pt x="2729" y="1118"/>
                  </a:cubicBezTo>
                  <a:cubicBezTo>
                    <a:pt x="2713" y="846"/>
                    <a:pt x="2522" y="447"/>
                    <a:pt x="2330" y="367"/>
                  </a:cubicBezTo>
                  <a:cubicBezTo>
                    <a:pt x="1803" y="176"/>
                    <a:pt x="1245" y="48"/>
                    <a:pt x="6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3" name="Google Shape;9623;p22"/>
            <p:cNvSpPr/>
            <p:nvPr/>
          </p:nvSpPr>
          <p:spPr>
            <a:xfrm>
              <a:off x="2850380" y="2618586"/>
              <a:ext cx="108393" cy="112445"/>
            </a:xfrm>
            <a:custGeom>
              <a:rect b="b" l="l" r="r" t="t"/>
              <a:pathLst>
                <a:path extrusionOk="0" h="2176" w="2089">
                  <a:moveTo>
                    <a:pt x="836" y="1"/>
                  </a:moveTo>
                  <a:cubicBezTo>
                    <a:pt x="642" y="1"/>
                    <a:pt x="0" y="668"/>
                    <a:pt x="62" y="867"/>
                  </a:cubicBezTo>
                  <a:cubicBezTo>
                    <a:pt x="205" y="1345"/>
                    <a:pt x="668" y="1744"/>
                    <a:pt x="1003" y="2175"/>
                  </a:cubicBezTo>
                  <a:lnTo>
                    <a:pt x="1418" y="2127"/>
                  </a:lnTo>
                  <a:cubicBezTo>
                    <a:pt x="1626" y="1728"/>
                    <a:pt x="2088" y="1234"/>
                    <a:pt x="1993" y="978"/>
                  </a:cubicBezTo>
                  <a:cubicBezTo>
                    <a:pt x="1817" y="547"/>
                    <a:pt x="1306" y="180"/>
                    <a:pt x="860" y="5"/>
                  </a:cubicBezTo>
                  <a:cubicBezTo>
                    <a:pt x="853" y="2"/>
                    <a:pt x="845" y="1"/>
                    <a:pt x="8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4" name="Google Shape;9624;p22"/>
            <p:cNvSpPr/>
            <p:nvPr/>
          </p:nvSpPr>
          <p:spPr>
            <a:xfrm>
              <a:off x="245220" y="4475844"/>
              <a:ext cx="109223" cy="112341"/>
            </a:xfrm>
            <a:custGeom>
              <a:rect b="b" l="l" r="r" t="t"/>
              <a:pathLst>
                <a:path extrusionOk="0" h="2174" w="2105">
                  <a:moveTo>
                    <a:pt x="843" y="1"/>
                  </a:moveTo>
                  <a:cubicBezTo>
                    <a:pt x="656" y="1"/>
                    <a:pt x="0" y="679"/>
                    <a:pt x="62" y="865"/>
                  </a:cubicBezTo>
                  <a:cubicBezTo>
                    <a:pt x="205" y="1359"/>
                    <a:pt x="668" y="1742"/>
                    <a:pt x="1003" y="2173"/>
                  </a:cubicBezTo>
                  <a:lnTo>
                    <a:pt x="1434" y="2125"/>
                  </a:lnTo>
                  <a:cubicBezTo>
                    <a:pt x="1642" y="1742"/>
                    <a:pt x="2105" y="1248"/>
                    <a:pt x="1993" y="976"/>
                  </a:cubicBezTo>
                  <a:cubicBezTo>
                    <a:pt x="1817" y="561"/>
                    <a:pt x="1307" y="178"/>
                    <a:pt x="860" y="3"/>
                  </a:cubicBezTo>
                  <a:cubicBezTo>
                    <a:pt x="855" y="1"/>
                    <a:pt x="849" y="1"/>
                    <a:pt x="8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5" name="Google Shape;9625;p22"/>
            <p:cNvSpPr/>
            <p:nvPr/>
          </p:nvSpPr>
          <p:spPr>
            <a:xfrm>
              <a:off x="2477673" y="2352414"/>
              <a:ext cx="91893" cy="88313"/>
            </a:xfrm>
            <a:custGeom>
              <a:rect b="b" l="l" r="r" t="t"/>
              <a:pathLst>
                <a:path extrusionOk="0" h="1709" w="1771">
                  <a:moveTo>
                    <a:pt x="861" y="1"/>
                  </a:moveTo>
                  <a:cubicBezTo>
                    <a:pt x="574" y="368"/>
                    <a:pt x="254" y="703"/>
                    <a:pt x="63" y="1102"/>
                  </a:cubicBezTo>
                  <a:cubicBezTo>
                    <a:pt x="0" y="1212"/>
                    <a:pt x="463" y="1709"/>
                    <a:pt x="508" y="1709"/>
                  </a:cubicBezTo>
                  <a:cubicBezTo>
                    <a:pt x="509" y="1709"/>
                    <a:pt x="509" y="1709"/>
                    <a:pt x="510" y="1709"/>
                  </a:cubicBezTo>
                  <a:cubicBezTo>
                    <a:pt x="941" y="1421"/>
                    <a:pt x="1372" y="1134"/>
                    <a:pt x="1771" y="799"/>
                  </a:cubicBezTo>
                  <a:lnTo>
                    <a:pt x="86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6" name="Google Shape;9626;p22"/>
            <p:cNvSpPr/>
            <p:nvPr/>
          </p:nvSpPr>
          <p:spPr>
            <a:xfrm>
              <a:off x="706394" y="2777948"/>
              <a:ext cx="91893" cy="88313"/>
            </a:xfrm>
            <a:custGeom>
              <a:rect b="b" l="l" r="r" t="t"/>
              <a:pathLst>
                <a:path extrusionOk="0" h="1709" w="1771">
                  <a:moveTo>
                    <a:pt x="861" y="1"/>
                  </a:moveTo>
                  <a:cubicBezTo>
                    <a:pt x="574" y="368"/>
                    <a:pt x="255" y="703"/>
                    <a:pt x="63" y="1102"/>
                  </a:cubicBezTo>
                  <a:cubicBezTo>
                    <a:pt x="0" y="1212"/>
                    <a:pt x="448" y="1709"/>
                    <a:pt x="507" y="1709"/>
                  </a:cubicBezTo>
                  <a:cubicBezTo>
                    <a:pt x="508" y="1709"/>
                    <a:pt x="509" y="1709"/>
                    <a:pt x="510" y="1708"/>
                  </a:cubicBezTo>
                  <a:cubicBezTo>
                    <a:pt x="941" y="1421"/>
                    <a:pt x="1372" y="1134"/>
                    <a:pt x="1771" y="799"/>
                  </a:cubicBezTo>
                  <a:cubicBezTo>
                    <a:pt x="1308" y="400"/>
                    <a:pt x="1069" y="208"/>
                    <a:pt x="8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7" name="Google Shape;9627;p22"/>
            <p:cNvSpPr/>
            <p:nvPr/>
          </p:nvSpPr>
          <p:spPr>
            <a:xfrm>
              <a:off x="3369461" y="2949194"/>
              <a:ext cx="88624" cy="92705"/>
            </a:xfrm>
            <a:custGeom>
              <a:rect b="b" l="l" r="r" t="t"/>
              <a:pathLst>
                <a:path extrusionOk="0" h="1794" w="1708">
                  <a:moveTo>
                    <a:pt x="699" y="1"/>
                  </a:moveTo>
                  <a:cubicBezTo>
                    <a:pt x="606" y="1"/>
                    <a:pt x="324" y="246"/>
                    <a:pt x="0" y="437"/>
                  </a:cubicBezTo>
                  <a:lnTo>
                    <a:pt x="958" y="1794"/>
                  </a:lnTo>
                  <a:cubicBezTo>
                    <a:pt x="1213" y="1522"/>
                    <a:pt x="1708" y="1124"/>
                    <a:pt x="1660" y="996"/>
                  </a:cubicBezTo>
                  <a:cubicBezTo>
                    <a:pt x="1452" y="597"/>
                    <a:pt x="1069" y="294"/>
                    <a:pt x="718" y="6"/>
                  </a:cubicBezTo>
                  <a:cubicBezTo>
                    <a:pt x="713" y="3"/>
                    <a:pt x="707" y="1"/>
                    <a:pt x="69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8" name="Google Shape;9628;p22"/>
            <p:cNvSpPr/>
            <p:nvPr/>
          </p:nvSpPr>
          <p:spPr>
            <a:xfrm>
              <a:off x="686470" y="4349811"/>
              <a:ext cx="122610" cy="81543"/>
            </a:xfrm>
            <a:custGeom>
              <a:rect b="b" l="l" r="r" t="t"/>
              <a:pathLst>
                <a:path extrusionOk="0" h="1578" w="2363">
                  <a:moveTo>
                    <a:pt x="0" y="0"/>
                  </a:moveTo>
                  <a:cubicBezTo>
                    <a:pt x="806" y="1159"/>
                    <a:pt x="1169" y="1578"/>
                    <a:pt x="1633" y="1578"/>
                  </a:cubicBezTo>
                  <a:cubicBezTo>
                    <a:pt x="1840" y="1578"/>
                    <a:pt x="2067" y="1494"/>
                    <a:pt x="2362" y="1357"/>
                  </a:cubicBezTo>
                  <a:cubicBezTo>
                    <a:pt x="1867" y="447"/>
                    <a:pt x="1149" y="16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9" name="Google Shape;9629;p22"/>
            <p:cNvSpPr/>
            <p:nvPr/>
          </p:nvSpPr>
          <p:spPr>
            <a:xfrm>
              <a:off x="6256161" y="3927327"/>
              <a:ext cx="119289" cy="52398"/>
            </a:xfrm>
            <a:custGeom>
              <a:rect b="b" l="l" r="r" t="t"/>
              <a:pathLst>
                <a:path extrusionOk="0" h="1014" w="2299">
                  <a:moveTo>
                    <a:pt x="976" y="0"/>
                  </a:moveTo>
                  <a:cubicBezTo>
                    <a:pt x="634" y="0"/>
                    <a:pt x="330" y="144"/>
                    <a:pt x="0" y="420"/>
                  </a:cubicBezTo>
                  <a:cubicBezTo>
                    <a:pt x="410" y="813"/>
                    <a:pt x="807" y="1014"/>
                    <a:pt x="1205" y="1014"/>
                  </a:cubicBezTo>
                  <a:cubicBezTo>
                    <a:pt x="1566" y="1014"/>
                    <a:pt x="1926" y="849"/>
                    <a:pt x="2298" y="516"/>
                  </a:cubicBezTo>
                  <a:cubicBezTo>
                    <a:pt x="1760" y="168"/>
                    <a:pt x="1346" y="0"/>
                    <a:pt x="9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0" name="Google Shape;9630;p22"/>
            <p:cNvSpPr/>
            <p:nvPr/>
          </p:nvSpPr>
          <p:spPr>
            <a:xfrm>
              <a:off x="5555578" y="3153719"/>
              <a:ext cx="107718" cy="52502"/>
            </a:xfrm>
            <a:custGeom>
              <a:rect b="b" l="l" r="r" t="t"/>
              <a:pathLst>
                <a:path extrusionOk="0" h="1016" w="2076">
                  <a:moveTo>
                    <a:pt x="677" y="0"/>
                  </a:moveTo>
                  <a:cubicBezTo>
                    <a:pt x="466" y="0"/>
                    <a:pt x="220" y="223"/>
                    <a:pt x="1" y="325"/>
                  </a:cubicBezTo>
                  <a:cubicBezTo>
                    <a:pt x="176" y="565"/>
                    <a:pt x="336" y="996"/>
                    <a:pt x="527" y="1012"/>
                  </a:cubicBezTo>
                  <a:cubicBezTo>
                    <a:pt x="573" y="1015"/>
                    <a:pt x="618" y="1016"/>
                    <a:pt x="664" y="1016"/>
                  </a:cubicBezTo>
                  <a:cubicBezTo>
                    <a:pt x="1131" y="1016"/>
                    <a:pt x="1610" y="877"/>
                    <a:pt x="2075" y="804"/>
                  </a:cubicBezTo>
                  <a:cubicBezTo>
                    <a:pt x="2075" y="692"/>
                    <a:pt x="2075" y="581"/>
                    <a:pt x="2075" y="469"/>
                  </a:cubicBezTo>
                  <a:cubicBezTo>
                    <a:pt x="1628" y="309"/>
                    <a:pt x="1197" y="86"/>
                    <a:pt x="735" y="6"/>
                  </a:cubicBezTo>
                  <a:cubicBezTo>
                    <a:pt x="716" y="2"/>
                    <a:pt x="697" y="0"/>
                    <a:pt x="6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1" name="Google Shape;9631;p22"/>
            <p:cNvSpPr/>
            <p:nvPr/>
          </p:nvSpPr>
          <p:spPr>
            <a:xfrm>
              <a:off x="215281" y="4827277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6" y="48"/>
                  </a:moveTo>
                  <a:lnTo>
                    <a:pt x="0" y="336"/>
                  </a:lnTo>
                  <a:lnTo>
                    <a:pt x="942" y="1564"/>
                  </a:lnTo>
                  <a:cubicBezTo>
                    <a:pt x="1118" y="1325"/>
                    <a:pt x="1421" y="1118"/>
                    <a:pt x="1453" y="862"/>
                  </a:cubicBezTo>
                  <a:cubicBezTo>
                    <a:pt x="1533" y="0"/>
                    <a:pt x="830" y="144"/>
                    <a:pt x="336" y="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2" name="Google Shape;9632;p22"/>
            <p:cNvSpPr/>
            <p:nvPr/>
          </p:nvSpPr>
          <p:spPr>
            <a:xfrm>
              <a:off x="5271547" y="3712312"/>
              <a:ext cx="79544" cy="92447"/>
            </a:xfrm>
            <a:custGeom>
              <a:rect b="b" l="l" r="r" t="t"/>
              <a:pathLst>
                <a:path extrusionOk="0" h="1789" w="1533">
                  <a:moveTo>
                    <a:pt x="176" y="1"/>
                  </a:moveTo>
                  <a:cubicBezTo>
                    <a:pt x="112" y="623"/>
                    <a:pt x="48" y="1166"/>
                    <a:pt x="0" y="1788"/>
                  </a:cubicBezTo>
                  <a:cubicBezTo>
                    <a:pt x="320" y="1485"/>
                    <a:pt x="575" y="1261"/>
                    <a:pt x="830" y="1038"/>
                  </a:cubicBezTo>
                  <a:cubicBezTo>
                    <a:pt x="1054" y="846"/>
                    <a:pt x="1293" y="687"/>
                    <a:pt x="1533" y="511"/>
                  </a:cubicBezTo>
                  <a:cubicBezTo>
                    <a:pt x="1293" y="368"/>
                    <a:pt x="1054" y="240"/>
                    <a:pt x="814" y="112"/>
                  </a:cubicBezTo>
                  <a:cubicBezTo>
                    <a:pt x="607" y="49"/>
                    <a:pt x="384" y="17"/>
                    <a:pt x="17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3" name="Google Shape;9633;p22"/>
            <p:cNvSpPr/>
            <p:nvPr/>
          </p:nvSpPr>
          <p:spPr>
            <a:xfrm>
              <a:off x="4118039" y="3930841"/>
              <a:ext cx="72072" cy="80045"/>
            </a:xfrm>
            <a:custGeom>
              <a:rect b="b" l="l" r="r" t="t"/>
              <a:pathLst>
                <a:path extrusionOk="0" h="1549" w="1389">
                  <a:moveTo>
                    <a:pt x="671" y="1"/>
                  </a:moveTo>
                  <a:cubicBezTo>
                    <a:pt x="447" y="240"/>
                    <a:pt x="128" y="464"/>
                    <a:pt x="48" y="767"/>
                  </a:cubicBezTo>
                  <a:cubicBezTo>
                    <a:pt x="0" y="926"/>
                    <a:pt x="351" y="1198"/>
                    <a:pt x="623" y="1549"/>
                  </a:cubicBezTo>
                  <a:cubicBezTo>
                    <a:pt x="958" y="1214"/>
                    <a:pt x="1389" y="926"/>
                    <a:pt x="1341" y="815"/>
                  </a:cubicBezTo>
                  <a:cubicBezTo>
                    <a:pt x="1213" y="512"/>
                    <a:pt x="910" y="272"/>
                    <a:pt x="6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4" name="Google Shape;9634;p22"/>
            <p:cNvSpPr/>
            <p:nvPr/>
          </p:nvSpPr>
          <p:spPr>
            <a:xfrm>
              <a:off x="531586" y="4911402"/>
              <a:ext cx="102737" cy="57773"/>
            </a:xfrm>
            <a:custGeom>
              <a:rect b="b" l="l" r="r" t="t"/>
              <a:pathLst>
                <a:path extrusionOk="0" h="1118" w="1980">
                  <a:moveTo>
                    <a:pt x="97" y="0"/>
                  </a:moveTo>
                  <a:lnTo>
                    <a:pt x="1" y="304"/>
                  </a:lnTo>
                  <a:cubicBezTo>
                    <a:pt x="503" y="841"/>
                    <a:pt x="874" y="1117"/>
                    <a:pt x="1210" y="1117"/>
                  </a:cubicBezTo>
                  <a:cubicBezTo>
                    <a:pt x="1473" y="1117"/>
                    <a:pt x="1714" y="949"/>
                    <a:pt x="1980" y="607"/>
                  </a:cubicBezTo>
                  <a:lnTo>
                    <a:pt x="9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5" name="Google Shape;9635;p22"/>
            <p:cNvSpPr/>
            <p:nvPr/>
          </p:nvSpPr>
          <p:spPr>
            <a:xfrm>
              <a:off x="1592371" y="4757156"/>
              <a:ext cx="48100" cy="112238"/>
            </a:xfrm>
            <a:custGeom>
              <a:rect b="b" l="l" r="r" t="t"/>
              <a:pathLst>
                <a:path extrusionOk="0" h="2172" w="927">
                  <a:moveTo>
                    <a:pt x="926" y="1"/>
                  </a:moveTo>
                  <a:lnTo>
                    <a:pt x="926" y="1"/>
                  </a:lnTo>
                  <a:cubicBezTo>
                    <a:pt x="1" y="671"/>
                    <a:pt x="783" y="2139"/>
                    <a:pt x="815" y="2171"/>
                  </a:cubicBezTo>
                  <a:cubicBezTo>
                    <a:pt x="862" y="1373"/>
                    <a:pt x="894" y="767"/>
                    <a:pt x="9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6" name="Google Shape;9636;p22"/>
            <p:cNvSpPr/>
            <p:nvPr/>
          </p:nvSpPr>
          <p:spPr>
            <a:xfrm>
              <a:off x="6235458" y="4556765"/>
              <a:ext cx="511766" cy="468951"/>
            </a:xfrm>
            <a:custGeom>
              <a:rect b="b" l="l" r="r" t="t"/>
              <a:pathLst>
                <a:path extrusionOk="0" h="9075" w="9863">
                  <a:moveTo>
                    <a:pt x="4485" y="1"/>
                  </a:moveTo>
                  <a:cubicBezTo>
                    <a:pt x="2984" y="256"/>
                    <a:pt x="1644" y="416"/>
                    <a:pt x="670" y="1613"/>
                  </a:cubicBezTo>
                  <a:cubicBezTo>
                    <a:pt x="144" y="2251"/>
                    <a:pt x="0" y="2762"/>
                    <a:pt x="543" y="3448"/>
                  </a:cubicBezTo>
                  <a:cubicBezTo>
                    <a:pt x="910" y="3911"/>
                    <a:pt x="1165" y="4453"/>
                    <a:pt x="1500" y="4932"/>
                  </a:cubicBezTo>
                  <a:cubicBezTo>
                    <a:pt x="1803" y="5379"/>
                    <a:pt x="2043" y="6033"/>
                    <a:pt x="2458" y="6193"/>
                  </a:cubicBezTo>
                  <a:cubicBezTo>
                    <a:pt x="3830" y="6720"/>
                    <a:pt x="4852" y="7629"/>
                    <a:pt x="5825" y="8651"/>
                  </a:cubicBezTo>
                  <a:cubicBezTo>
                    <a:pt x="6087" y="8931"/>
                    <a:pt x="6366" y="9075"/>
                    <a:pt x="6667" y="9075"/>
                  </a:cubicBezTo>
                  <a:cubicBezTo>
                    <a:pt x="6880" y="9075"/>
                    <a:pt x="7104" y="9003"/>
                    <a:pt x="7341" y="8858"/>
                  </a:cubicBezTo>
                  <a:cubicBezTo>
                    <a:pt x="7772" y="8619"/>
                    <a:pt x="8203" y="8348"/>
                    <a:pt x="8602" y="8044"/>
                  </a:cubicBezTo>
                  <a:cubicBezTo>
                    <a:pt x="8810" y="7853"/>
                    <a:pt x="9049" y="7486"/>
                    <a:pt x="9017" y="7230"/>
                  </a:cubicBezTo>
                  <a:cubicBezTo>
                    <a:pt x="8825" y="5826"/>
                    <a:pt x="9113" y="4517"/>
                    <a:pt x="9639" y="3241"/>
                  </a:cubicBezTo>
                  <a:cubicBezTo>
                    <a:pt x="9863" y="2650"/>
                    <a:pt x="9767" y="2283"/>
                    <a:pt x="9065" y="2028"/>
                  </a:cubicBezTo>
                  <a:cubicBezTo>
                    <a:pt x="8059" y="1645"/>
                    <a:pt x="7118" y="1070"/>
                    <a:pt x="6128" y="607"/>
                  </a:cubicBezTo>
                  <a:cubicBezTo>
                    <a:pt x="5554" y="352"/>
                    <a:pt x="4947" y="160"/>
                    <a:pt x="44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7" name="Google Shape;9637;p22"/>
            <p:cNvSpPr/>
            <p:nvPr/>
          </p:nvSpPr>
          <p:spPr>
            <a:xfrm>
              <a:off x="6107089" y="4115161"/>
              <a:ext cx="343703" cy="378829"/>
            </a:xfrm>
            <a:custGeom>
              <a:rect b="b" l="l" r="r" t="t"/>
              <a:pathLst>
                <a:path extrusionOk="0" h="7331" w="6624">
                  <a:moveTo>
                    <a:pt x="3396" y="1"/>
                  </a:moveTo>
                  <a:cubicBezTo>
                    <a:pt x="3104" y="1"/>
                    <a:pt x="2825" y="208"/>
                    <a:pt x="2554" y="631"/>
                  </a:cubicBezTo>
                  <a:cubicBezTo>
                    <a:pt x="1692" y="1940"/>
                    <a:pt x="942" y="3360"/>
                    <a:pt x="160" y="4733"/>
                  </a:cubicBezTo>
                  <a:cubicBezTo>
                    <a:pt x="80" y="4876"/>
                    <a:pt x="80" y="5052"/>
                    <a:pt x="0" y="5483"/>
                  </a:cubicBezTo>
                  <a:cubicBezTo>
                    <a:pt x="367" y="5882"/>
                    <a:pt x="846" y="6392"/>
                    <a:pt x="1341" y="6887"/>
                  </a:cubicBezTo>
                  <a:cubicBezTo>
                    <a:pt x="1630" y="7160"/>
                    <a:pt x="1903" y="7330"/>
                    <a:pt x="2161" y="7330"/>
                  </a:cubicBezTo>
                  <a:cubicBezTo>
                    <a:pt x="2431" y="7330"/>
                    <a:pt x="2684" y="7144"/>
                    <a:pt x="2921" y="6696"/>
                  </a:cubicBezTo>
                  <a:cubicBezTo>
                    <a:pt x="3017" y="6488"/>
                    <a:pt x="3384" y="6392"/>
                    <a:pt x="3639" y="6297"/>
                  </a:cubicBezTo>
                  <a:cubicBezTo>
                    <a:pt x="4453" y="5945"/>
                    <a:pt x="5299" y="5674"/>
                    <a:pt x="6065" y="5259"/>
                  </a:cubicBezTo>
                  <a:cubicBezTo>
                    <a:pt x="6512" y="5020"/>
                    <a:pt x="6623" y="4589"/>
                    <a:pt x="6240" y="4078"/>
                  </a:cubicBezTo>
                  <a:cubicBezTo>
                    <a:pt x="5889" y="3599"/>
                    <a:pt x="5714" y="2993"/>
                    <a:pt x="5427" y="2482"/>
                  </a:cubicBezTo>
                  <a:cubicBezTo>
                    <a:pt x="5107" y="1828"/>
                    <a:pt x="4724" y="1206"/>
                    <a:pt x="4309" y="615"/>
                  </a:cubicBezTo>
                  <a:cubicBezTo>
                    <a:pt x="3990" y="208"/>
                    <a:pt x="3687" y="1"/>
                    <a:pt x="33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8" name="Google Shape;9638;p22"/>
            <p:cNvSpPr/>
            <p:nvPr/>
          </p:nvSpPr>
          <p:spPr>
            <a:xfrm>
              <a:off x="5149819" y="4704862"/>
              <a:ext cx="247659" cy="377641"/>
            </a:xfrm>
            <a:custGeom>
              <a:rect b="b" l="l" r="r" t="t"/>
              <a:pathLst>
                <a:path extrusionOk="0" h="7308" w="4773">
                  <a:moveTo>
                    <a:pt x="1481" y="1"/>
                  </a:moveTo>
                  <a:cubicBezTo>
                    <a:pt x="1354" y="1"/>
                    <a:pt x="1062" y="185"/>
                    <a:pt x="990" y="343"/>
                  </a:cubicBezTo>
                  <a:cubicBezTo>
                    <a:pt x="639" y="1109"/>
                    <a:pt x="320" y="1891"/>
                    <a:pt x="0" y="2689"/>
                  </a:cubicBezTo>
                  <a:cubicBezTo>
                    <a:pt x="144" y="4540"/>
                    <a:pt x="862" y="5960"/>
                    <a:pt x="2267" y="6966"/>
                  </a:cubicBezTo>
                  <a:cubicBezTo>
                    <a:pt x="2575" y="7175"/>
                    <a:pt x="3057" y="7308"/>
                    <a:pt x="3478" y="7308"/>
                  </a:cubicBezTo>
                  <a:cubicBezTo>
                    <a:pt x="3668" y="7308"/>
                    <a:pt x="3846" y="7281"/>
                    <a:pt x="3990" y="7221"/>
                  </a:cubicBezTo>
                  <a:cubicBezTo>
                    <a:pt x="4357" y="7046"/>
                    <a:pt x="4629" y="6279"/>
                    <a:pt x="4677" y="5753"/>
                  </a:cubicBezTo>
                  <a:cubicBezTo>
                    <a:pt x="4756" y="4700"/>
                    <a:pt x="4772" y="3630"/>
                    <a:pt x="4708" y="2577"/>
                  </a:cubicBezTo>
                  <a:cubicBezTo>
                    <a:pt x="4708" y="2258"/>
                    <a:pt x="4645" y="1795"/>
                    <a:pt x="4437" y="1667"/>
                  </a:cubicBezTo>
                  <a:cubicBezTo>
                    <a:pt x="3496" y="1061"/>
                    <a:pt x="2522" y="502"/>
                    <a:pt x="1517" y="8"/>
                  </a:cubicBezTo>
                  <a:cubicBezTo>
                    <a:pt x="1507" y="3"/>
                    <a:pt x="1495" y="1"/>
                    <a:pt x="14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9" name="Google Shape;9639;p22"/>
            <p:cNvSpPr/>
            <p:nvPr/>
          </p:nvSpPr>
          <p:spPr>
            <a:xfrm>
              <a:off x="5836652" y="4938944"/>
              <a:ext cx="336439" cy="216828"/>
            </a:xfrm>
            <a:custGeom>
              <a:rect b="b" l="l" r="r" t="t"/>
              <a:pathLst>
                <a:path extrusionOk="0" h="4196" w="6484">
                  <a:moveTo>
                    <a:pt x="5692" y="1"/>
                  </a:moveTo>
                  <a:cubicBezTo>
                    <a:pt x="5591" y="1"/>
                    <a:pt x="5474" y="19"/>
                    <a:pt x="5340" y="58"/>
                  </a:cubicBezTo>
                  <a:cubicBezTo>
                    <a:pt x="3840" y="489"/>
                    <a:pt x="2340" y="888"/>
                    <a:pt x="840" y="1335"/>
                  </a:cubicBezTo>
                  <a:cubicBezTo>
                    <a:pt x="600" y="1414"/>
                    <a:pt x="393" y="1574"/>
                    <a:pt x="281" y="1797"/>
                  </a:cubicBezTo>
                  <a:cubicBezTo>
                    <a:pt x="1" y="2513"/>
                    <a:pt x="1147" y="3699"/>
                    <a:pt x="1929" y="3699"/>
                  </a:cubicBezTo>
                  <a:cubicBezTo>
                    <a:pt x="1949" y="3699"/>
                    <a:pt x="1969" y="3698"/>
                    <a:pt x="1989" y="3696"/>
                  </a:cubicBezTo>
                  <a:cubicBezTo>
                    <a:pt x="2060" y="3693"/>
                    <a:pt x="2131" y="3692"/>
                    <a:pt x="2202" y="3692"/>
                  </a:cubicBezTo>
                  <a:cubicBezTo>
                    <a:pt x="2868" y="3692"/>
                    <a:pt x="3542" y="3817"/>
                    <a:pt x="4191" y="3904"/>
                  </a:cubicBezTo>
                  <a:cubicBezTo>
                    <a:pt x="4558" y="3968"/>
                    <a:pt x="4909" y="4064"/>
                    <a:pt x="5244" y="4191"/>
                  </a:cubicBezTo>
                  <a:cubicBezTo>
                    <a:pt x="5294" y="4194"/>
                    <a:pt x="5341" y="4195"/>
                    <a:pt x="5388" y="4195"/>
                  </a:cubicBezTo>
                  <a:cubicBezTo>
                    <a:pt x="6175" y="4195"/>
                    <a:pt x="6484" y="3807"/>
                    <a:pt x="6393" y="2962"/>
                  </a:cubicBezTo>
                  <a:cubicBezTo>
                    <a:pt x="6330" y="2292"/>
                    <a:pt x="6377" y="1574"/>
                    <a:pt x="6330" y="888"/>
                  </a:cubicBezTo>
                  <a:cubicBezTo>
                    <a:pt x="6303" y="401"/>
                    <a:pt x="6168" y="1"/>
                    <a:pt x="56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0" name="Google Shape;9640;p22"/>
            <p:cNvSpPr/>
            <p:nvPr/>
          </p:nvSpPr>
          <p:spPr>
            <a:xfrm>
              <a:off x="6709916" y="4975167"/>
              <a:ext cx="272513" cy="284936"/>
            </a:xfrm>
            <a:custGeom>
              <a:rect b="b" l="l" r="r" t="t"/>
              <a:pathLst>
                <a:path extrusionOk="0" h="5514" w="5252">
                  <a:moveTo>
                    <a:pt x="4022" y="1"/>
                  </a:moveTo>
                  <a:cubicBezTo>
                    <a:pt x="3783" y="1"/>
                    <a:pt x="3544" y="7"/>
                    <a:pt x="3304" y="27"/>
                  </a:cubicBezTo>
                  <a:cubicBezTo>
                    <a:pt x="2411" y="123"/>
                    <a:pt x="1644" y="426"/>
                    <a:pt x="1293" y="1384"/>
                  </a:cubicBezTo>
                  <a:cubicBezTo>
                    <a:pt x="1102" y="1862"/>
                    <a:pt x="942" y="2405"/>
                    <a:pt x="607" y="2756"/>
                  </a:cubicBezTo>
                  <a:cubicBezTo>
                    <a:pt x="1" y="3347"/>
                    <a:pt x="1" y="3793"/>
                    <a:pt x="607" y="4336"/>
                  </a:cubicBezTo>
                  <a:cubicBezTo>
                    <a:pt x="799" y="4512"/>
                    <a:pt x="878" y="4831"/>
                    <a:pt x="1102" y="4958"/>
                  </a:cubicBezTo>
                  <a:cubicBezTo>
                    <a:pt x="1473" y="5165"/>
                    <a:pt x="1940" y="5514"/>
                    <a:pt x="2287" y="5514"/>
                  </a:cubicBezTo>
                  <a:cubicBezTo>
                    <a:pt x="2342" y="5514"/>
                    <a:pt x="2394" y="5505"/>
                    <a:pt x="2442" y="5485"/>
                  </a:cubicBezTo>
                  <a:cubicBezTo>
                    <a:pt x="2794" y="5357"/>
                    <a:pt x="2969" y="4687"/>
                    <a:pt x="3161" y="4224"/>
                  </a:cubicBezTo>
                  <a:cubicBezTo>
                    <a:pt x="3224" y="4065"/>
                    <a:pt x="3145" y="3841"/>
                    <a:pt x="3145" y="3666"/>
                  </a:cubicBezTo>
                  <a:cubicBezTo>
                    <a:pt x="4230" y="3267"/>
                    <a:pt x="5251" y="1192"/>
                    <a:pt x="4980" y="11"/>
                  </a:cubicBezTo>
                  <a:cubicBezTo>
                    <a:pt x="4661" y="11"/>
                    <a:pt x="4342" y="1"/>
                    <a:pt x="40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1" name="Google Shape;9641;p22"/>
            <p:cNvSpPr/>
            <p:nvPr/>
          </p:nvSpPr>
          <p:spPr>
            <a:xfrm>
              <a:off x="6275204" y="4973617"/>
              <a:ext cx="300636" cy="237860"/>
            </a:xfrm>
            <a:custGeom>
              <a:rect b="b" l="l" r="r" t="t"/>
              <a:pathLst>
                <a:path extrusionOk="0" h="4603" w="5794">
                  <a:moveTo>
                    <a:pt x="1625" y="1"/>
                  </a:moveTo>
                  <a:cubicBezTo>
                    <a:pt x="1451" y="1"/>
                    <a:pt x="1307" y="32"/>
                    <a:pt x="1229" y="105"/>
                  </a:cubicBezTo>
                  <a:cubicBezTo>
                    <a:pt x="686" y="616"/>
                    <a:pt x="431" y="1446"/>
                    <a:pt x="0" y="2275"/>
                  </a:cubicBezTo>
                  <a:cubicBezTo>
                    <a:pt x="176" y="2467"/>
                    <a:pt x="383" y="2642"/>
                    <a:pt x="607" y="2786"/>
                  </a:cubicBezTo>
                  <a:cubicBezTo>
                    <a:pt x="1819" y="3393"/>
                    <a:pt x="3032" y="4031"/>
                    <a:pt x="4277" y="4542"/>
                  </a:cubicBezTo>
                  <a:cubicBezTo>
                    <a:pt x="4379" y="4583"/>
                    <a:pt x="4508" y="4602"/>
                    <a:pt x="4647" y="4602"/>
                  </a:cubicBezTo>
                  <a:cubicBezTo>
                    <a:pt x="4987" y="4602"/>
                    <a:pt x="5379" y="4488"/>
                    <a:pt x="5538" y="4318"/>
                  </a:cubicBezTo>
                  <a:cubicBezTo>
                    <a:pt x="5761" y="4095"/>
                    <a:pt x="5793" y="3345"/>
                    <a:pt x="5586" y="3105"/>
                  </a:cubicBezTo>
                  <a:cubicBezTo>
                    <a:pt x="4772" y="2116"/>
                    <a:pt x="3846" y="1206"/>
                    <a:pt x="2857" y="376"/>
                  </a:cubicBezTo>
                  <a:cubicBezTo>
                    <a:pt x="2579" y="165"/>
                    <a:pt x="2023" y="1"/>
                    <a:pt x="16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2" name="Google Shape;9642;p22"/>
            <p:cNvSpPr/>
            <p:nvPr/>
          </p:nvSpPr>
          <p:spPr>
            <a:xfrm>
              <a:off x="5571300" y="4811258"/>
              <a:ext cx="287405" cy="228817"/>
            </a:xfrm>
            <a:custGeom>
              <a:rect b="b" l="l" r="r" t="t"/>
              <a:pathLst>
                <a:path extrusionOk="0" h="4428" w="5539">
                  <a:moveTo>
                    <a:pt x="3545" y="1"/>
                  </a:moveTo>
                  <a:cubicBezTo>
                    <a:pt x="3309" y="1"/>
                    <a:pt x="3119" y="38"/>
                    <a:pt x="3065" y="119"/>
                  </a:cubicBezTo>
                  <a:cubicBezTo>
                    <a:pt x="2490" y="949"/>
                    <a:pt x="1597" y="709"/>
                    <a:pt x="910" y="1061"/>
                  </a:cubicBezTo>
                  <a:cubicBezTo>
                    <a:pt x="575" y="1252"/>
                    <a:pt x="33" y="1523"/>
                    <a:pt x="17" y="1779"/>
                  </a:cubicBezTo>
                  <a:cubicBezTo>
                    <a:pt x="1" y="2146"/>
                    <a:pt x="288" y="2641"/>
                    <a:pt x="591" y="2912"/>
                  </a:cubicBezTo>
                  <a:cubicBezTo>
                    <a:pt x="1150" y="3375"/>
                    <a:pt x="1740" y="3806"/>
                    <a:pt x="2363" y="4173"/>
                  </a:cubicBezTo>
                  <a:cubicBezTo>
                    <a:pt x="2522" y="4284"/>
                    <a:pt x="2730" y="4300"/>
                    <a:pt x="3145" y="4428"/>
                  </a:cubicBezTo>
                  <a:cubicBezTo>
                    <a:pt x="3512" y="4189"/>
                    <a:pt x="3863" y="3901"/>
                    <a:pt x="4182" y="3598"/>
                  </a:cubicBezTo>
                  <a:cubicBezTo>
                    <a:pt x="4469" y="3263"/>
                    <a:pt x="4613" y="2800"/>
                    <a:pt x="4900" y="2465"/>
                  </a:cubicBezTo>
                  <a:cubicBezTo>
                    <a:pt x="5539" y="1731"/>
                    <a:pt x="5156" y="901"/>
                    <a:pt x="4804" y="374"/>
                  </a:cubicBezTo>
                  <a:cubicBezTo>
                    <a:pt x="4646" y="142"/>
                    <a:pt x="4006" y="1"/>
                    <a:pt x="35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3" name="Google Shape;9643;p22"/>
            <p:cNvSpPr/>
            <p:nvPr/>
          </p:nvSpPr>
          <p:spPr>
            <a:xfrm>
              <a:off x="5515833" y="4961680"/>
              <a:ext cx="127591" cy="113065"/>
            </a:xfrm>
            <a:custGeom>
              <a:rect b="b" l="l" r="r" t="t"/>
              <a:pathLst>
                <a:path extrusionOk="0" h="2188" w="2459">
                  <a:moveTo>
                    <a:pt x="415" y="1"/>
                  </a:moveTo>
                  <a:lnTo>
                    <a:pt x="0" y="192"/>
                  </a:lnTo>
                  <a:cubicBezTo>
                    <a:pt x="32" y="847"/>
                    <a:pt x="80" y="1517"/>
                    <a:pt x="112" y="2187"/>
                  </a:cubicBezTo>
                  <a:lnTo>
                    <a:pt x="2394" y="1820"/>
                  </a:lnTo>
                  <a:lnTo>
                    <a:pt x="2458" y="1373"/>
                  </a:lnTo>
                  <a:lnTo>
                    <a:pt x="4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4" name="Google Shape;9644;p22"/>
            <p:cNvSpPr/>
            <p:nvPr/>
          </p:nvSpPr>
          <p:spPr>
            <a:xfrm>
              <a:off x="5153970" y="5094482"/>
              <a:ext cx="104398" cy="109809"/>
            </a:xfrm>
            <a:custGeom>
              <a:rect b="b" l="l" r="r" t="t"/>
              <a:pathLst>
                <a:path extrusionOk="0" h="2125" w="2012">
                  <a:moveTo>
                    <a:pt x="1469" y="0"/>
                  </a:moveTo>
                  <a:lnTo>
                    <a:pt x="0" y="1038"/>
                  </a:lnTo>
                  <a:cubicBezTo>
                    <a:pt x="451" y="1551"/>
                    <a:pt x="750" y="2124"/>
                    <a:pt x="943" y="2124"/>
                  </a:cubicBezTo>
                  <a:cubicBezTo>
                    <a:pt x="948" y="2124"/>
                    <a:pt x="953" y="2124"/>
                    <a:pt x="958" y="2123"/>
                  </a:cubicBezTo>
                  <a:cubicBezTo>
                    <a:pt x="1644" y="1995"/>
                    <a:pt x="2011" y="1437"/>
                    <a:pt x="1931" y="718"/>
                  </a:cubicBezTo>
                  <a:cubicBezTo>
                    <a:pt x="1899" y="463"/>
                    <a:pt x="1628" y="240"/>
                    <a:pt x="14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5" name="Google Shape;9645;p22"/>
            <p:cNvSpPr/>
            <p:nvPr/>
          </p:nvSpPr>
          <p:spPr>
            <a:xfrm>
              <a:off x="6197321" y="4891611"/>
              <a:ext cx="48930" cy="112186"/>
            </a:xfrm>
            <a:custGeom>
              <a:rect b="b" l="l" r="r" t="t"/>
              <a:pathLst>
                <a:path extrusionOk="0" h="2171" w="943">
                  <a:moveTo>
                    <a:pt x="943" y="0"/>
                  </a:moveTo>
                  <a:cubicBezTo>
                    <a:pt x="17" y="687"/>
                    <a:pt x="1" y="1341"/>
                    <a:pt x="831" y="2171"/>
                  </a:cubicBezTo>
                  <a:cubicBezTo>
                    <a:pt x="863" y="1373"/>
                    <a:pt x="895" y="782"/>
                    <a:pt x="9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6" name="Google Shape;9646;p22"/>
            <p:cNvSpPr/>
            <p:nvPr/>
          </p:nvSpPr>
          <p:spPr>
            <a:xfrm>
              <a:off x="2917314" y="3351940"/>
              <a:ext cx="88676" cy="77564"/>
            </a:xfrm>
            <a:custGeom>
              <a:rect b="b" l="l" r="r" t="t"/>
              <a:pathLst>
                <a:path extrusionOk="0" h="1501" w="1709">
                  <a:moveTo>
                    <a:pt x="0" y="0"/>
                  </a:moveTo>
                  <a:lnTo>
                    <a:pt x="926" y="1501"/>
                  </a:lnTo>
                  <a:lnTo>
                    <a:pt x="1708" y="2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7" name="Google Shape;9647;p22"/>
            <p:cNvSpPr/>
            <p:nvPr/>
          </p:nvSpPr>
          <p:spPr>
            <a:xfrm>
              <a:off x="4845915" y="3005467"/>
              <a:ext cx="53029" cy="61183"/>
            </a:xfrm>
            <a:custGeom>
              <a:rect b="b" l="l" r="r" t="t"/>
              <a:pathLst>
                <a:path extrusionOk="0" h="1184" w="1022">
                  <a:moveTo>
                    <a:pt x="665" y="0"/>
                  </a:moveTo>
                  <a:cubicBezTo>
                    <a:pt x="508" y="0"/>
                    <a:pt x="353" y="62"/>
                    <a:pt x="224" y="162"/>
                  </a:cubicBezTo>
                  <a:cubicBezTo>
                    <a:pt x="112" y="418"/>
                    <a:pt x="0" y="912"/>
                    <a:pt x="96" y="960"/>
                  </a:cubicBezTo>
                  <a:cubicBezTo>
                    <a:pt x="332" y="1133"/>
                    <a:pt x="692" y="1120"/>
                    <a:pt x="1007" y="1165"/>
                  </a:cubicBezTo>
                  <a:lnTo>
                    <a:pt x="1007" y="1165"/>
                  </a:lnTo>
                  <a:cubicBezTo>
                    <a:pt x="1022" y="997"/>
                    <a:pt x="1021" y="843"/>
                    <a:pt x="1006" y="689"/>
                  </a:cubicBezTo>
                  <a:cubicBezTo>
                    <a:pt x="942" y="449"/>
                    <a:pt x="846" y="210"/>
                    <a:pt x="719" y="3"/>
                  </a:cubicBezTo>
                  <a:cubicBezTo>
                    <a:pt x="701" y="1"/>
                    <a:pt x="683" y="0"/>
                    <a:pt x="665" y="0"/>
                  </a:cubicBezTo>
                  <a:close/>
                  <a:moveTo>
                    <a:pt x="1007" y="1165"/>
                  </a:moveTo>
                  <a:cubicBezTo>
                    <a:pt x="1007" y="1172"/>
                    <a:pt x="1006" y="1178"/>
                    <a:pt x="1006" y="1184"/>
                  </a:cubicBezTo>
                  <a:lnTo>
                    <a:pt x="1022" y="1168"/>
                  </a:lnTo>
                  <a:cubicBezTo>
                    <a:pt x="1017" y="1167"/>
                    <a:pt x="1012" y="1166"/>
                    <a:pt x="1007" y="11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8" name="Google Shape;9648;p22"/>
            <p:cNvSpPr/>
            <p:nvPr/>
          </p:nvSpPr>
          <p:spPr>
            <a:xfrm>
              <a:off x="4839274" y="3730450"/>
              <a:ext cx="64652" cy="84179"/>
            </a:xfrm>
            <a:custGeom>
              <a:rect b="b" l="l" r="r" t="t"/>
              <a:pathLst>
                <a:path extrusionOk="0" h="1629" w="1246">
                  <a:moveTo>
                    <a:pt x="767" y="1"/>
                  </a:moveTo>
                  <a:cubicBezTo>
                    <a:pt x="1" y="767"/>
                    <a:pt x="448" y="1198"/>
                    <a:pt x="879" y="1629"/>
                  </a:cubicBezTo>
                  <a:lnTo>
                    <a:pt x="1246" y="1533"/>
                  </a:lnTo>
                  <a:lnTo>
                    <a:pt x="76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9" name="Google Shape;9649;p22"/>
            <p:cNvSpPr/>
            <p:nvPr/>
          </p:nvSpPr>
          <p:spPr>
            <a:xfrm>
              <a:off x="4544502" y="4791105"/>
              <a:ext cx="122610" cy="23874"/>
            </a:xfrm>
            <a:custGeom>
              <a:rect b="b" l="l" r="r" t="t"/>
              <a:pathLst>
                <a:path extrusionOk="0" h="462" w="2363">
                  <a:moveTo>
                    <a:pt x="971" y="0"/>
                  </a:moveTo>
                  <a:cubicBezTo>
                    <a:pt x="635" y="0"/>
                    <a:pt x="365" y="152"/>
                    <a:pt x="0" y="461"/>
                  </a:cubicBezTo>
                  <a:lnTo>
                    <a:pt x="2362" y="461"/>
                  </a:lnTo>
                  <a:cubicBezTo>
                    <a:pt x="1720" y="156"/>
                    <a:pt x="1312" y="0"/>
                    <a:pt x="9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0" name="Google Shape;9650;p22"/>
            <p:cNvSpPr/>
            <p:nvPr/>
          </p:nvSpPr>
          <p:spPr>
            <a:xfrm>
              <a:off x="2399738" y="3518536"/>
              <a:ext cx="67973" cy="68469"/>
            </a:xfrm>
            <a:custGeom>
              <a:rect b="b" l="l" r="r" t="t"/>
              <a:pathLst>
                <a:path extrusionOk="0" h="1325" w="1310">
                  <a:moveTo>
                    <a:pt x="1006" y="0"/>
                  </a:moveTo>
                  <a:lnTo>
                    <a:pt x="1" y="910"/>
                  </a:lnTo>
                  <a:lnTo>
                    <a:pt x="336" y="1325"/>
                  </a:lnTo>
                  <a:cubicBezTo>
                    <a:pt x="655" y="1022"/>
                    <a:pt x="990" y="734"/>
                    <a:pt x="1278" y="415"/>
                  </a:cubicBezTo>
                  <a:cubicBezTo>
                    <a:pt x="1310" y="399"/>
                    <a:pt x="1102" y="144"/>
                    <a:pt x="10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1" name="Google Shape;9651;p22"/>
            <p:cNvSpPr/>
            <p:nvPr/>
          </p:nvSpPr>
          <p:spPr>
            <a:xfrm>
              <a:off x="6094636" y="3060810"/>
              <a:ext cx="75444" cy="59426"/>
            </a:xfrm>
            <a:custGeom>
              <a:rect b="b" l="l" r="r" t="t"/>
              <a:pathLst>
                <a:path extrusionOk="0" h="1150" w="1454">
                  <a:moveTo>
                    <a:pt x="687" y="1"/>
                  </a:moveTo>
                  <a:lnTo>
                    <a:pt x="687" y="1"/>
                  </a:lnTo>
                  <a:cubicBezTo>
                    <a:pt x="1" y="799"/>
                    <a:pt x="97" y="958"/>
                    <a:pt x="1453" y="1150"/>
                  </a:cubicBezTo>
                  <a:cubicBezTo>
                    <a:pt x="1214" y="783"/>
                    <a:pt x="959" y="400"/>
                    <a:pt x="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2" name="Google Shape;9652;p22"/>
            <p:cNvSpPr/>
            <p:nvPr/>
          </p:nvSpPr>
          <p:spPr>
            <a:xfrm>
              <a:off x="86081" y="4604615"/>
              <a:ext cx="60916" cy="72965"/>
            </a:xfrm>
            <a:custGeom>
              <a:rect b="b" l="l" r="r" t="t"/>
              <a:pathLst>
                <a:path extrusionOk="0" h="1412" w="1174">
                  <a:moveTo>
                    <a:pt x="831" y="0"/>
                  </a:moveTo>
                  <a:lnTo>
                    <a:pt x="831" y="0"/>
                  </a:lnTo>
                  <a:cubicBezTo>
                    <a:pt x="543" y="479"/>
                    <a:pt x="288" y="894"/>
                    <a:pt x="1" y="1373"/>
                  </a:cubicBezTo>
                  <a:cubicBezTo>
                    <a:pt x="215" y="1396"/>
                    <a:pt x="393" y="1411"/>
                    <a:pt x="537" y="1411"/>
                  </a:cubicBezTo>
                  <a:cubicBezTo>
                    <a:pt x="1174" y="1411"/>
                    <a:pt x="1156" y="1120"/>
                    <a:pt x="8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3" name="Google Shape;9653;p22"/>
            <p:cNvSpPr/>
            <p:nvPr/>
          </p:nvSpPr>
          <p:spPr>
            <a:xfrm>
              <a:off x="774211" y="2264001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3" y="0"/>
                  </a:moveTo>
                  <a:cubicBezTo>
                    <a:pt x="3862" y="0"/>
                    <a:pt x="3652" y="17"/>
                    <a:pt x="3432" y="52"/>
                  </a:cubicBezTo>
                  <a:cubicBezTo>
                    <a:pt x="3419" y="54"/>
                    <a:pt x="3406" y="54"/>
                    <a:pt x="3392" y="54"/>
                  </a:cubicBezTo>
                  <a:cubicBezTo>
                    <a:pt x="3286" y="54"/>
                    <a:pt x="3182" y="13"/>
                    <a:pt x="3093" y="13"/>
                  </a:cubicBezTo>
                  <a:cubicBezTo>
                    <a:pt x="3072" y="13"/>
                    <a:pt x="3052" y="15"/>
                    <a:pt x="3033" y="20"/>
                  </a:cubicBezTo>
                  <a:cubicBezTo>
                    <a:pt x="2187" y="228"/>
                    <a:pt x="863" y="196"/>
                    <a:pt x="607" y="691"/>
                  </a:cubicBezTo>
                  <a:cubicBezTo>
                    <a:pt x="161" y="1584"/>
                    <a:pt x="1" y="2957"/>
                    <a:pt x="368" y="3850"/>
                  </a:cubicBezTo>
                  <a:cubicBezTo>
                    <a:pt x="1054" y="5494"/>
                    <a:pt x="2203" y="6962"/>
                    <a:pt x="3177" y="8495"/>
                  </a:cubicBezTo>
                  <a:lnTo>
                    <a:pt x="3975" y="8495"/>
                  </a:lnTo>
                  <a:cubicBezTo>
                    <a:pt x="4102" y="8319"/>
                    <a:pt x="4230" y="8159"/>
                    <a:pt x="4358" y="8016"/>
                  </a:cubicBezTo>
                  <a:cubicBezTo>
                    <a:pt x="5555" y="6883"/>
                    <a:pt x="6768" y="5750"/>
                    <a:pt x="7981" y="4632"/>
                  </a:cubicBezTo>
                  <a:cubicBezTo>
                    <a:pt x="8555" y="4090"/>
                    <a:pt x="8667" y="3627"/>
                    <a:pt x="7981" y="3068"/>
                  </a:cubicBezTo>
                  <a:cubicBezTo>
                    <a:pt x="7518" y="2685"/>
                    <a:pt x="7039" y="2270"/>
                    <a:pt x="6752" y="1776"/>
                  </a:cubicBezTo>
                  <a:cubicBezTo>
                    <a:pt x="6124" y="602"/>
                    <a:pt x="5251" y="0"/>
                    <a:pt x="40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4" name="Google Shape;9654;p22"/>
            <p:cNvSpPr/>
            <p:nvPr/>
          </p:nvSpPr>
          <p:spPr>
            <a:xfrm>
              <a:off x="11571" y="767787"/>
              <a:ext cx="356934" cy="409679"/>
            </a:xfrm>
            <a:custGeom>
              <a:rect b="b" l="l" r="r" t="t"/>
              <a:pathLst>
                <a:path extrusionOk="0" h="7928" w="6879">
                  <a:moveTo>
                    <a:pt x="691" y="1"/>
                  </a:moveTo>
                  <a:cubicBezTo>
                    <a:pt x="460" y="1"/>
                    <a:pt x="228" y="35"/>
                    <a:pt x="0" y="105"/>
                  </a:cubicBezTo>
                  <a:lnTo>
                    <a:pt x="0" y="5324"/>
                  </a:lnTo>
                  <a:cubicBezTo>
                    <a:pt x="767" y="5994"/>
                    <a:pt x="1533" y="6680"/>
                    <a:pt x="2299" y="7366"/>
                  </a:cubicBezTo>
                  <a:cubicBezTo>
                    <a:pt x="2604" y="7628"/>
                    <a:pt x="2895" y="7927"/>
                    <a:pt x="3262" y="7927"/>
                  </a:cubicBezTo>
                  <a:cubicBezTo>
                    <a:pt x="3432" y="7927"/>
                    <a:pt x="3619" y="7863"/>
                    <a:pt x="3831" y="7702"/>
                  </a:cubicBezTo>
                  <a:cubicBezTo>
                    <a:pt x="4501" y="7223"/>
                    <a:pt x="5187" y="6760"/>
                    <a:pt x="5905" y="6345"/>
                  </a:cubicBezTo>
                  <a:cubicBezTo>
                    <a:pt x="6831" y="5802"/>
                    <a:pt x="6879" y="5515"/>
                    <a:pt x="6097" y="4733"/>
                  </a:cubicBezTo>
                  <a:cubicBezTo>
                    <a:pt x="5522" y="4143"/>
                    <a:pt x="4996" y="3488"/>
                    <a:pt x="4453" y="2882"/>
                  </a:cubicBezTo>
                  <a:cubicBezTo>
                    <a:pt x="3799" y="2164"/>
                    <a:pt x="3160" y="1446"/>
                    <a:pt x="2474" y="775"/>
                  </a:cubicBezTo>
                  <a:cubicBezTo>
                    <a:pt x="2001" y="279"/>
                    <a:pt x="1353" y="1"/>
                    <a:pt x="6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5" name="Google Shape;9655;p22"/>
            <p:cNvSpPr/>
            <p:nvPr/>
          </p:nvSpPr>
          <p:spPr>
            <a:xfrm>
              <a:off x="11571" y="1397225"/>
              <a:ext cx="236036" cy="260907"/>
            </a:xfrm>
            <a:custGeom>
              <a:rect b="b" l="l" r="r" t="t"/>
              <a:pathLst>
                <a:path extrusionOk="0" h="5049" w="4549">
                  <a:moveTo>
                    <a:pt x="1186" y="0"/>
                  </a:moveTo>
                  <a:cubicBezTo>
                    <a:pt x="891" y="0"/>
                    <a:pt x="578" y="198"/>
                    <a:pt x="0" y="564"/>
                  </a:cubicBezTo>
                  <a:cubicBezTo>
                    <a:pt x="0" y="1697"/>
                    <a:pt x="0" y="2846"/>
                    <a:pt x="0" y="3979"/>
                  </a:cubicBezTo>
                  <a:lnTo>
                    <a:pt x="1644" y="5048"/>
                  </a:lnTo>
                  <a:cubicBezTo>
                    <a:pt x="1916" y="4984"/>
                    <a:pt x="2378" y="4410"/>
                    <a:pt x="2873" y="3867"/>
                  </a:cubicBezTo>
                  <a:cubicBezTo>
                    <a:pt x="3144" y="3580"/>
                    <a:pt x="3480" y="3341"/>
                    <a:pt x="3719" y="3053"/>
                  </a:cubicBezTo>
                  <a:cubicBezTo>
                    <a:pt x="4022" y="2702"/>
                    <a:pt x="4549" y="2176"/>
                    <a:pt x="4453" y="1968"/>
                  </a:cubicBezTo>
                  <a:cubicBezTo>
                    <a:pt x="4262" y="1553"/>
                    <a:pt x="3735" y="1266"/>
                    <a:pt x="3304" y="1011"/>
                  </a:cubicBezTo>
                  <a:cubicBezTo>
                    <a:pt x="3227" y="960"/>
                    <a:pt x="3123" y="952"/>
                    <a:pt x="3013" y="952"/>
                  </a:cubicBezTo>
                  <a:cubicBezTo>
                    <a:pt x="2967" y="952"/>
                    <a:pt x="2919" y="953"/>
                    <a:pt x="2872" y="953"/>
                  </a:cubicBezTo>
                  <a:cubicBezTo>
                    <a:pt x="2756" y="953"/>
                    <a:pt x="2645" y="944"/>
                    <a:pt x="2570" y="883"/>
                  </a:cubicBezTo>
                  <a:cubicBezTo>
                    <a:pt x="1861" y="277"/>
                    <a:pt x="1536" y="0"/>
                    <a:pt x="11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6" name="Google Shape;9656;p22"/>
            <p:cNvSpPr/>
            <p:nvPr/>
          </p:nvSpPr>
          <p:spPr>
            <a:xfrm>
              <a:off x="11571" y="316314"/>
              <a:ext cx="188871" cy="256980"/>
            </a:xfrm>
            <a:custGeom>
              <a:rect b="b" l="l" r="r" t="t"/>
              <a:pathLst>
                <a:path extrusionOk="0" h="4973" w="3640">
                  <a:moveTo>
                    <a:pt x="0" y="1"/>
                  </a:moveTo>
                  <a:lnTo>
                    <a:pt x="0" y="4613"/>
                  </a:lnTo>
                  <a:cubicBezTo>
                    <a:pt x="383" y="4709"/>
                    <a:pt x="767" y="4804"/>
                    <a:pt x="1150" y="4916"/>
                  </a:cubicBezTo>
                  <a:cubicBezTo>
                    <a:pt x="1299" y="4954"/>
                    <a:pt x="1438" y="4972"/>
                    <a:pt x="1567" y="4972"/>
                  </a:cubicBezTo>
                  <a:cubicBezTo>
                    <a:pt x="2137" y="4972"/>
                    <a:pt x="2505" y="4614"/>
                    <a:pt x="2714" y="4054"/>
                  </a:cubicBezTo>
                  <a:cubicBezTo>
                    <a:pt x="3639" y="1565"/>
                    <a:pt x="2969" y="416"/>
                    <a:pt x="399" y="17"/>
                  </a:cubicBezTo>
                  <a:cubicBezTo>
                    <a:pt x="256" y="1"/>
                    <a:pt x="128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7" name="Google Shape;9657;p22"/>
            <p:cNvSpPr/>
            <p:nvPr/>
          </p:nvSpPr>
          <p:spPr>
            <a:xfrm>
              <a:off x="1042521" y="2542005"/>
              <a:ext cx="272513" cy="160968"/>
            </a:xfrm>
            <a:custGeom>
              <a:rect b="b" l="l" r="r" t="t"/>
              <a:pathLst>
                <a:path extrusionOk="0" h="3115" w="5252">
                  <a:moveTo>
                    <a:pt x="2981" y="1"/>
                  </a:moveTo>
                  <a:cubicBezTo>
                    <a:pt x="2966" y="1"/>
                    <a:pt x="2951" y="1"/>
                    <a:pt x="2937" y="3"/>
                  </a:cubicBezTo>
                  <a:cubicBezTo>
                    <a:pt x="1533" y="114"/>
                    <a:pt x="176" y="1678"/>
                    <a:pt x="1" y="3115"/>
                  </a:cubicBezTo>
                  <a:lnTo>
                    <a:pt x="5251" y="3115"/>
                  </a:lnTo>
                  <a:cubicBezTo>
                    <a:pt x="5203" y="2923"/>
                    <a:pt x="5235" y="2620"/>
                    <a:pt x="5124" y="2556"/>
                  </a:cubicBezTo>
                  <a:cubicBezTo>
                    <a:pt x="4437" y="2109"/>
                    <a:pt x="4278" y="1471"/>
                    <a:pt x="4134" y="721"/>
                  </a:cubicBezTo>
                  <a:cubicBezTo>
                    <a:pt x="4057" y="413"/>
                    <a:pt x="3386" y="1"/>
                    <a:pt x="29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8" name="Google Shape;9658;p22"/>
            <p:cNvSpPr/>
            <p:nvPr/>
          </p:nvSpPr>
          <p:spPr>
            <a:xfrm>
              <a:off x="117577" y="2530689"/>
              <a:ext cx="389260" cy="172284"/>
            </a:xfrm>
            <a:custGeom>
              <a:rect b="b" l="l" r="r" t="t"/>
              <a:pathLst>
                <a:path extrusionOk="0" h="3334" w="7502">
                  <a:moveTo>
                    <a:pt x="1054" y="1"/>
                  </a:moveTo>
                  <a:cubicBezTo>
                    <a:pt x="791" y="1"/>
                    <a:pt x="440" y="261"/>
                    <a:pt x="0" y="445"/>
                  </a:cubicBezTo>
                  <a:cubicBezTo>
                    <a:pt x="1045" y="1410"/>
                    <a:pt x="2012" y="1958"/>
                    <a:pt x="3164" y="1958"/>
                  </a:cubicBezTo>
                  <a:cubicBezTo>
                    <a:pt x="3384" y="1958"/>
                    <a:pt x="3611" y="1938"/>
                    <a:pt x="3846" y="1897"/>
                  </a:cubicBezTo>
                  <a:cubicBezTo>
                    <a:pt x="3870" y="1894"/>
                    <a:pt x="3895" y="1892"/>
                    <a:pt x="3920" y="1892"/>
                  </a:cubicBezTo>
                  <a:cubicBezTo>
                    <a:pt x="4260" y="1892"/>
                    <a:pt x="4685" y="2184"/>
                    <a:pt x="5027" y="2392"/>
                  </a:cubicBezTo>
                  <a:cubicBezTo>
                    <a:pt x="5299" y="2568"/>
                    <a:pt x="5474" y="2871"/>
                    <a:pt x="5698" y="3126"/>
                  </a:cubicBezTo>
                  <a:lnTo>
                    <a:pt x="5889" y="2935"/>
                  </a:lnTo>
                  <a:cubicBezTo>
                    <a:pt x="5841" y="2743"/>
                    <a:pt x="5809" y="2552"/>
                    <a:pt x="5746" y="2312"/>
                  </a:cubicBezTo>
                  <a:lnTo>
                    <a:pt x="5746" y="2312"/>
                  </a:lnTo>
                  <a:cubicBezTo>
                    <a:pt x="6512" y="2328"/>
                    <a:pt x="6783" y="2711"/>
                    <a:pt x="6783" y="3334"/>
                  </a:cubicBezTo>
                  <a:lnTo>
                    <a:pt x="6990" y="3334"/>
                  </a:lnTo>
                  <a:cubicBezTo>
                    <a:pt x="7501" y="2695"/>
                    <a:pt x="7341" y="2216"/>
                    <a:pt x="6607" y="1945"/>
                  </a:cubicBezTo>
                  <a:cubicBezTo>
                    <a:pt x="6033" y="1722"/>
                    <a:pt x="5426" y="1610"/>
                    <a:pt x="4836" y="1387"/>
                  </a:cubicBezTo>
                  <a:cubicBezTo>
                    <a:pt x="3607" y="940"/>
                    <a:pt x="2394" y="413"/>
                    <a:pt x="1149" y="14"/>
                  </a:cubicBezTo>
                  <a:cubicBezTo>
                    <a:pt x="1119" y="5"/>
                    <a:pt x="1087" y="1"/>
                    <a:pt x="105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9" name="Google Shape;9659;p22"/>
            <p:cNvSpPr/>
            <p:nvPr/>
          </p:nvSpPr>
          <p:spPr>
            <a:xfrm>
              <a:off x="10741" y="2302756"/>
              <a:ext cx="135841" cy="161898"/>
            </a:xfrm>
            <a:custGeom>
              <a:rect b="b" l="l" r="r" t="t"/>
              <a:pathLst>
                <a:path extrusionOk="0" h="3133" w="2618">
                  <a:moveTo>
                    <a:pt x="1196" y="0"/>
                  </a:moveTo>
                  <a:cubicBezTo>
                    <a:pt x="758" y="0"/>
                    <a:pt x="303" y="107"/>
                    <a:pt x="16" y="308"/>
                  </a:cubicBezTo>
                  <a:lnTo>
                    <a:pt x="1" y="3132"/>
                  </a:lnTo>
                  <a:cubicBezTo>
                    <a:pt x="527" y="3100"/>
                    <a:pt x="1054" y="3116"/>
                    <a:pt x="1565" y="3037"/>
                  </a:cubicBezTo>
                  <a:cubicBezTo>
                    <a:pt x="1868" y="3005"/>
                    <a:pt x="2347" y="2845"/>
                    <a:pt x="2362" y="2685"/>
                  </a:cubicBezTo>
                  <a:cubicBezTo>
                    <a:pt x="2458" y="1967"/>
                    <a:pt x="2618" y="1153"/>
                    <a:pt x="2378" y="515"/>
                  </a:cubicBezTo>
                  <a:cubicBezTo>
                    <a:pt x="2246" y="163"/>
                    <a:pt x="1735" y="0"/>
                    <a:pt x="11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0" name="Google Shape;9660;p22"/>
            <p:cNvSpPr/>
            <p:nvPr/>
          </p:nvSpPr>
          <p:spPr>
            <a:xfrm>
              <a:off x="11571" y="1818056"/>
              <a:ext cx="159865" cy="175695"/>
            </a:xfrm>
            <a:custGeom>
              <a:rect b="b" l="l" r="r" t="t"/>
              <a:pathLst>
                <a:path extrusionOk="0" h="3400" w="3081">
                  <a:moveTo>
                    <a:pt x="1389" y="0"/>
                  </a:moveTo>
                  <a:lnTo>
                    <a:pt x="1453" y="415"/>
                  </a:lnTo>
                  <a:lnTo>
                    <a:pt x="0" y="2059"/>
                  </a:lnTo>
                  <a:lnTo>
                    <a:pt x="0" y="3064"/>
                  </a:lnTo>
                  <a:lnTo>
                    <a:pt x="1564" y="3400"/>
                  </a:lnTo>
                  <a:lnTo>
                    <a:pt x="1612" y="3128"/>
                  </a:lnTo>
                  <a:lnTo>
                    <a:pt x="1038" y="2362"/>
                  </a:lnTo>
                  <a:lnTo>
                    <a:pt x="2777" y="2362"/>
                  </a:lnTo>
                  <a:cubicBezTo>
                    <a:pt x="2825" y="1836"/>
                    <a:pt x="3081" y="1165"/>
                    <a:pt x="2857" y="782"/>
                  </a:cubicBezTo>
                  <a:cubicBezTo>
                    <a:pt x="2602" y="367"/>
                    <a:pt x="1900" y="256"/>
                    <a:pt x="13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1" name="Google Shape;9661;p22"/>
            <p:cNvSpPr/>
            <p:nvPr/>
          </p:nvSpPr>
          <p:spPr>
            <a:xfrm>
              <a:off x="11571" y="2588822"/>
              <a:ext cx="91114" cy="114150"/>
            </a:xfrm>
            <a:custGeom>
              <a:rect b="b" l="l" r="r" t="t"/>
              <a:pathLst>
                <a:path extrusionOk="0" h="2209" w="1756">
                  <a:moveTo>
                    <a:pt x="216" y="0"/>
                  </a:moveTo>
                  <a:cubicBezTo>
                    <a:pt x="144" y="0"/>
                    <a:pt x="72" y="2"/>
                    <a:pt x="0" y="6"/>
                  </a:cubicBezTo>
                  <a:lnTo>
                    <a:pt x="0" y="2209"/>
                  </a:lnTo>
                  <a:lnTo>
                    <a:pt x="798" y="2209"/>
                  </a:lnTo>
                  <a:cubicBezTo>
                    <a:pt x="974" y="1937"/>
                    <a:pt x="1150" y="1666"/>
                    <a:pt x="1341" y="1411"/>
                  </a:cubicBezTo>
                  <a:cubicBezTo>
                    <a:pt x="1756" y="836"/>
                    <a:pt x="1564" y="230"/>
                    <a:pt x="878" y="54"/>
                  </a:cubicBezTo>
                  <a:cubicBezTo>
                    <a:pt x="651" y="18"/>
                    <a:pt x="432" y="0"/>
                    <a:pt x="2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2" name="Google Shape;9662;p22"/>
            <p:cNvSpPr/>
            <p:nvPr/>
          </p:nvSpPr>
          <p:spPr>
            <a:xfrm>
              <a:off x="438033" y="1006520"/>
              <a:ext cx="507667" cy="539280"/>
            </a:xfrm>
            <a:custGeom>
              <a:rect b="b" l="l" r="r" t="t"/>
              <a:pathLst>
                <a:path extrusionOk="0" h="10436" w="9784">
                  <a:moveTo>
                    <a:pt x="2000" y="0"/>
                  </a:moveTo>
                  <a:cubicBezTo>
                    <a:pt x="1440" y="0"/>
                    <a:pt x="834" y="267"/>
                    <a:pt x="671" y="720"/>
                  </a:cubicBezTo>
                  <a:cubicBezTo>
                    <a:pt x="447" y="1406"/>
                    <a:pt x="160" y="2108"/>
                    <a:pt x="80" y="2826"/>
                  </a:cubicBezTo>
                  <a:cubicBezTo>
                    <a:pt x="0" y="3481"/>
                    <a:pt x="176" y="4167"/>
                    <a:pt x="256" y="4821"/>
                  </a:cubicBezTo>
                  <a:cubicBezTo>
                    <a:pt x="304" y="5204"/>
                    <a:pt x="511" y="5603"/>
                    <a:pt x="447" y="5970"/>
                  </a:cubicBezTo>
                  <a:cubicBezTo>
                    <a:pt x="160" y="7534"/>
                    <a:pt x="160" y="7582"/>
                    <a:pt x="1517" y="8428"/>
                  </a:cubicBezTo>
                  <a:cubicBezTo>
                    <a:pt x="1820" y="8651"/>
                    <a:pt x="2075" y="8907"/>
                    <a:pt x="2299" y="9194"/>
                  </a:cubicBezTo>
                  <a:cubicBezTo>
                    <a:pt x="2990" y="10019"/>
                    <a:pt x="4139" y="10435"/>
                    <a:pt x="5270" y="10435"/>
                  </a:cubicBezTo>
                  <a:cubicBezTo>
                    <a:pt x="6304" y="10435"/>
                    <a:pt x="7324" y="10087"/>
                    <a:pt x="7964" y="9385"/>
                  </a:cubicBezTo>
                  <a:cubicBezTo>
                    <a:pt x="8267" y="9098"/>
                    <a:pt x="8618" y="8859"/>
                    <a:pt x="9001" y="8667"/>
                  </a:cubicBezTo>
                  <a:cubicBezTo>
                    <a:pt x="9672" y="8300"/>
                    <a:pt x="9783" y="7790"/>
                    <a:pt x="9400" y="7167"/>
                  </a:cubicBezTo>
                  <a:cubicBezTo>
                    <a:pt x="9273" y="6928"/>
                    <a:pt x="9017" y="6768"/>
                    <a:pt x="8922" y="6529"/>
                  </a:cubicBezTo>
                  <a:cubicBezTo>
                    <a:pt x="8386" y="5304"/>
                    <a:pt x="7877" y="4869"/>
                    <a:pt x="7142" y="4869"/>
                  </a:cubicBezTo>
                  <a:cubicBezTo>
                    <a:pt x="6738" y="4869"/>
                    <a:pt x="6265" y="5000"/>
                    <a:pt x="5682" y="5204"/>
                  </a:cubicBezTo>
                  <a:cubicBezTo>
                    <a:pt x="5511" y="5267"/>
                    <a:pt x="5359" y="5301"/>
                    <a:pt x="5222" y="5301"/>
                  </a:cubicBezTo>
                  <a:cubicBezTo>
                    <a:pt x="4872" y="5301"/>
                    <a:pt x="4618" y="5082"/>
                    <a:pt x="4389" y="4566"/>
                  </a:cubicBezTo>
                  <a:cubicBezTo>
                    <a:pt x="3974" y="3608"/>
                    <a:pt x="3304" y="2762"/>
                    <a:pt x="2586" y="1661"/>
                  </a:cubicBezTo>
                  <a:cubicBezTo>
                    <a:pt x="2714" y="1454"/>
                    <a:pt x="2825" y="1230"/>
                    <a:pt x="2921" y="1007"/>
                  </a:cubicBezTo>
                  <a:cubicBezTo>
                    <a:pt x="3001" y="799"/>
                    <a:pt x="3001" y="576"/>
                    <a:pt x="2905" y="369"/>
                  </a:cubicBezTo>
                  <a:cubicBezTo>
                    <a:pt x="2715" y="115"/>
                    <a:pt x="2367" y="0"/>
                    <a:pt x="200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3" name="Google Shape;9663;p22"/>
            <p:cNvSpPr/>
            <p:nvPr/>
          </p:nvSpPr>
          <p:spPr>
            <a:xfrm>
              <a:off x="1129484" y="1730883"/>
              <a:ext cx="353665" cy="541606"/>
            </a:xfrm>
            <a:custGeom>
              <a:rect b="b" l="l" r="r" t="t"/>
              <a:pathLst>
                <a:path extrusionOk="0" h="10481" w="6816">
                  <a:moveTo>
                    <a:pt x="5766" y="0"/>
                  </a:moveTo>
                  <a:cubicBezTo>
                    <a:pt x="5424" y="0"/>
                    <a:pt x="4979" y="310"/>
                    <a:pt x="4676" y="554"/>
                  </a:cubicBezTo>
                  <a:cubicBezTo>
                    <a:pt x="4198" y="953"/>
                    <a:pt x="3831" y="1496"/>
                    <a:pt x="3400" y="1959"/>
                  </a:cubicBezTo>
                  <a:cubicBezTo>
                    <a:pt x="2809" y="2581"/>
                    <a:pt x="1995" y="3108"/>
                    <a:pt x="1676" y="3842"/>
                  </a:cubicBezTo>
                  <a:cubicBezTo>
                    <a:pt x="1022" y="5294"/>
                    <a:pt x="623" y="6858"/>
                    <a:pt x="160" y="8390"/>
                  </a:cubicBezTo>
                  <a:cubicBezTo>
                    <a:pt x="0" y="8965"/>
                    <a:pt x="208" y="9475"/>
                    <a:pt x="862" y="9635"/>
                  </a:cubicBezTo>
                  <a:cubicBezTo>
                    <a:pt x="1979" y="9938"/>
                    <a:pt x="3112" y="10194"/>
                    <a:pt x="4246" y="10481"/>
                  </a:cubicBezTo>
                  <a:cubicBezTo>
                    <a:pt x="5570" y="10305"/>
                    <a:pt x="5810" y="10082"/>
                    <a:pt x="5937" y="8789"/>
                  </a:cubicBezTo>
                  <a:cubicBezTo>
                    <a:pt x="6049" y="7656"/>
                    <a:pt x="6193" y="6523"/>
                    <a:pt x="6320" y="5406"/>
                  </a:cubicBezTo>
                  <a:cubicBezTo>
                    <a:pt x="6464" y="4065"/>
                    <a:pt x="6592" y="2741"/>
                    <a:pt x="6735" y="1416"/>
                  </a:cubicBezTo>
                  <a:cubicBezTo>
                    <a:pt x="6815" y="698"/>
                    <a:pt x="6496" y="139"/>
                    <a:pt x="5873" y="12"/>
                  </a:cubicBezTo>
                  <a:cubicBezTo>
                    <a:pt x="5839" y="4"/>
                    <a:pt x="5803" y="0"/>
                    <a:pt x="57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4" name="Google Shape;9664;p22"/>
            <p:cNvSpPr/>
            <p:nvPr/>
          </p:nvSpPr>
          <p:spPr>
            <a:xfrm>
              <a:off x="671526" y="775952"/>
              <a:ext cx="299028" cy="398208"/>
            </a:xfrm>
            <a:custGeom>
              <a:rect b="b" l="l" r="r" t="t"/>
              <a:pathLst>
                <a:path extrusionOk="0" h="7706" w="5763">
                  <a:moveTo>
                    <a:pt x="2190" y="1"/>
                  </a:moveTo>
                  <a:cubicBezTo>
                    <a:pt x="1655" y="1"/>
                    <a:pt x="1052" y="282"/>
                    <a:pt x="895" y="745"/>
                  </a:cubicBezTo>
                  <a:cubicBezTo>
                    <a:pt x="528" y="1862"/>
                    <a:pt x="320" y="3043"/>
                    <a:pt x="1" y="4384"/>
                  </a:cubicBezTo>
                  <a:cubicBezTo>
                    <a:pt x="1" y="4384"/>
                    <a:pt x="49" y="4575"/>
                    <a:pt x="113" y="4767"/>
                  </a:cubicBezTo>
                  <a:cubicBezTo>
                    <a:pt x="655" y="6379"/>
                    <a:pt x="2108" y="7528"/>
                    <a:pt x="3815" y="7703"/>
                  </a:cubicBezTo>
                  <a:cubicBezTo>
                    <a:pt x="3842" y="7705"/>
                    <a:pt x="3871" y="7706"/>
                    <a:pt x="3902" y="7706"/>
                  </a:cubicBezTo>
                  <a:cubicBezTo>
                    <a:pt x="4180" y="7706"/>
                    <a:pt x="4588" y="7640"/>
                    <a:pt x="4645" y="7496"/>
                  </a:cubicBezTo>
                  <a:cubicBezTo>
                    <a:pt x="5012" y="6538"/>
                    <a:pt x="5762" y="5389"/>
                    <a:pt x="5491" y="4591"/>
                  </a:cubicBezTo>
                  <a:cubicBezTo>
                    <a:pt x="4980" y="3075"/>
                    <a:pt x="3911" y="1703"/>
                    <a:pt x="2985" y="346"/>
                  </a:cubicBezTo>
                  <a:cubicBezTo>
                    <a:pt x="2827" y="108"/>
                    <a:pt x="2521" y="1"/>
                    <a:pt x="21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5" name="Google Shape;9665;p22"/>
            <p:cNvSpPr/>
            <p:nvPr/>
          </p:nvSpPr>
          <p:spPr>
            <a:xfrm>
              <a:off x="1065714" y="1019593"/>
              <a:ext cx="440577" cy="389474"/>
            </a:xfrm>
            <a:custGeom>
              <a:rect b="b" l="l" r="r" t="t"/>
              <a:pathLst>
                <a:path extrusionOk="0" h="7537" w="8491">
                  <a:moveTo>
                    <a:pt x="5122" y="1"/>
                  </a:moveTo>
                  <a:cubicBezTo>
                    <a:pt x="4326" y="1"/>
                    <a:pt x="4100" y="899"/>
                    <a:pt x="3655" y="1488"/>
                  </a:cubicBezTo>
                  <a:cubicBezTo>
                    <a:pt x="2554" y="2988"/>
                    <a:pt x="1389" y="4440"/>
                    <a:pt x="336" y="5973"/>
                  </a:cubicBezTo>
                  <a:cubicBezTo>
                    <a:pt x="64" y="6388"/>
                    <a:pt x="96" y="7010"/>
                    <a:pt x="1" y="7537"/>
                  </a:cubicBezTo>
                  <a:cubicBezTo>
                    <a:pt x="495" y="7425"/>
                    <a:pt x="1054" y="7425"/>
                    <a:pt x="1469" y="7185"/>
                  </a:cubicBezTo>
                  <a:cubicBezTo>
                    <a:pt x="3416" y="5973"/>
                    <a:pt x="5315" y="4728"/>
                    <a:pt x="7230" y="3451"/>
                  </a:cubicBezTo>
                  <a:cubicBezTo>
                    <a:pt x="7597" y="3228"/>
                    <a:pt x="7932" y="2940"/>
                    <a:pt x="8236" y="2621"/>
                  </a:cubicBezTo>
                  <a:cubicBezTo>
                    <a:pt x="8379" y="2462"/>
                    <a:pt x="8491" y="1999"/>
                    <a:pt x="8427" y="1951"/>
                  </a:cubicBezTo>
                  <a:cubicBezTo>
                    <a:pt x="7533" y="1288"/>
                    <a:pt x="7041" y="31"/>
                    <a:pt x="5572" y="31"/>
                  </a:cubicBezTo>
                  <a:cubicBezTo>
                    <a:pt x="5520" y="31"/>
                    <a:pt x="5466" y="32"/>
                    <a:pt x="5411" y="36"/>
                  </a:cubicBezTo>
                  <a:cubicBezTo>
                    <a:pt x="5307" y="12"/>
                    <a:pt x="5211" y="1"/>
                    <a:pt x="512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6" name="Google Shape;9666;p22"/>
            <p:cNvSpPr/>
            <p:nvPr/>
          </p:nvSpPr>
          <p:spPr>
            <a:xfrm>
              <a:off x="346919" y="1478301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0"/>
                  </a:moveTo>
                  <a:cubicBezTo>
                    <a:pt x="224" y="0"/>
                    <a:pt x="1" y="367"/>
                    <a:pt x="65" y="1468"/>
                  </a:cubicBezTo>
                  <a:cubicBezTo>
                    <a:pt x="145" y="3016"/>
                    <a:pt x="288" y="4580"/>
                    <a:pt x="192" y="6128"/>
                  </a:cubicBezTo>
                  <a:cubicBezTo>
                    <a:pt x="129" y="7421"/>
                    <a:pt x="177" y="7708"/>
                    <a:pt x="1405" y="8123"/>
                  </a:cubicBezTo>
                  <a:cubicBezTo>
                    <a:pt x="1693" y="8219"/>
                    <a:pt x="1996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3"/>
                    <a:pt x="4102" y="6575"/>
                  </a:cubicBezTo>
                  <a:cubicBezTo>
                    <a:pt x="3831" y="5075"/>
                    <a:pt x="3576" y="3559"/>
                    <a:pt x="3384" y="2043"/>
                  </a:cubicBezTo>
                  <a:cubicBezTo>
                    <a:pt x="3177" y="431"/>
                    <a:pt x="2746" y="0"/>
                    <a:pt x="11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7" name="Google Shape;9667;p22"/>
            <p:cNvSpPr/>
            <p:nvPr/>
          </p:nvSpPr>
          <p:spPr>
            <a:xfrm>
              <a:off x="197898" y="552618"/>
              <a:ext cx="308108" cy="386012"/>
            </a:xfrm>
            <a:custGeom>
              <a:rect b="b" l="l" r="r" t="t"/>
              <a:pathLst>
                <a:path extrusionOk="0" h="7470" w="5938">
                  <a:moveTo>
                    <a:pt x="2957" y="1"/>
                  </a:moveTo>
                  <a:cubicBezTo>
                    <a:pt x="2929" y="1"/>
                    <a:pt x="2901" y="3"/>
                    <a:pt x="2873" y="8"/>
                  </a:cubicBezTo>
                  <a:cubicBezTo>
                    <a:pt x="2091" y="439"/>
                    <a:pt x="1245" y="822"/>
                    <a:pt x="591" y="1396"/>
                  </a:cubicBezTo>
                  <a:cubicBezTo>
                    <a:pt x="0" y="1923"/>
                    <a:pt x="543" y="2561"/>
                    <a:pt x="798" y="3120"/>
                  </a:cubicBezTo>
                  <a:cubicBezTo>
                    <a:pt x="846" y="3248"/>
                    <a:pt x="846" y="3391"/>
                    <a:pt x="878" y="3519"/>
                  </a:cubicBezTo>
                  <a:cubicBezTo>
                    <a:pt x="1213" y="4492"/>
                    <a:pt x="1516" y="5482"/>
                    <a:pt x="1883" y="6455"/>
                  </a:cubicBezTo>
                  <a:cubicBezTo>
                    <a:pt x="2110" y="7067"/>
                    <a:pt x="2577" y="7469"/>
                    <a:pt x="3081" y="7469"/>
                  </a:cubicBezTo>
                  <a:cubicBezTo>
                    <a:pt x="3287" y="7469"/>
                    <a:pt x="3499" y="7402"/>
                    <a:pt x="3703" y="7253"/>
                  </a:cubicBezTo>
                  <a:cubicBezTo>
                    <a:pt x="4581" y="6583"/>
                    <a:pt x="5203" y="5578"/>
                    <a:pt x="5937" y="4716"/>
                  </a:cubicBezTo>
                  <a:lnTo>
                    <a:pt x="5762" y="4540"/>
                  </a:lnTo>
                  <a:cubicBezTo>
                    <a:pt x="5762" y="4413"/>
                    <a:pt x="5746" y="4285"/>
                    <a:pt x="5714" y="4157"/>
                  </a:cubicBezTo>
                  <a:cubicBezTo>
                    <a:pt x="4948" y="2833"/>
                    <a:pt x="4166" y="1508"/>
                    <a:pt x="3368" y="199"/>
                  </a:cubicBezTo>
                  <a:cubicBezTo>
                    <a:pt x="3272" y="77"/>
                    <a:pt x="3119" y="1"/>
                    <a:pt x="2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8" name="Google Shape;9668;p22"/>
            <p:cNvSpPr/>
            <p:nvPr/>
          </p:nvSpPr>
          <p:spPr>
            <a:xfrm>
              <a:off x="863665" y="1643657"/>
              <a:ext cx="242989" cy="288657"/>
            </a:xfrm>
            <a:custGeom>
              <a:rect b="b" l="l" r="r" t="t"/>
              <a:pathLst>
                <a:path extrusionOk="0" h="5586" w="4683">
                  <a:moveTo>
                    <a:pt x="3075" y="0"/>
                  </a:moveTo>
                  <a:cubicBezTo>
                    <a:pt x="1898" y="0"/>
                    <a:pt x="227" y="1095"/>
                    <a:pt x="1" y="2115"/>
                  </a:cubicBezTo>
                  <a:cubicBezTo>
                    <a:pt x="1" y="2274"/>
                    <a:pt x="32" y="2434"/>
                    <a:pt x="112" y="2577"/>
                  </a:cubicBezTo>
                  <a:cubicBezTo>
                    <a:pt x="384" y="3264"/>
                    <a:pt x="655" y="3950"/>
                    <a:pt x="958" y="4604"/>
                  </a:cubicBezTo>
                  <a:cubicBezTo>
                    <a:pt x="1086" y="4891"/>
                    <a:pt x="1261" y="5259"/>
                    <a:pt x="1517" y="5370"/>
                  </a:cubicBezTo>
                  <a:cubicBezTo>
                    <a:pt x="1829" y="5518"/>
                    <a:pt x="2150" y="5586"/>
                    <a:pt x="2462" y="5586"/>
                  </a:cubicBezTo>
                  <a:cubicBezTo>
                    <a:pt x="3635" y="5586"/>
                    <a:pt x="4682" y="4626"/>
                    <a:pt x="4645" y="3327"/>
                  </a:cubicBezTo>
                  <a:cubicBezTo>
                    <a:pt x="4421" y="2338"/>
                    <a:pt x="4214" y="1349"/>
                    <a:pt x="3942" y="391"/>
                  </a:cubicBezTo>
                  <a:cubicBezTo>
                    <a:pt x="3911" y="247"/>
                    <a:pt x="3671" y="104"/>
                    <a:pt x="3496" y="56"/>
                  </a:cubicBezTo>
                  <a:cubicBezTo>
                    <a:pt x="3366" y="18"/>
                    <a:pt x="3224" y="0"/>
                    <a:pt x="30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9" name="Google Shape;9669;p22"/>
            <p:cNvSpPr/>
            <p:nvPr/>
          </p:nvSpPr>
          <p:spPr>
            <a:xfrm>
              <a:off x="350240" y="2152954"/>
              <a:ext cx="298197" cy="261217"/>
            </a:xfrm>
            <a:custGeom>
              <a:rect b="b" l="l" r="r" t="t"/>
              <a:pathLst>
                <a:path extrusionOk="0" h="5055" w="5747">
                  <a:moveTo>
                    <a:pt x="4225" y="1"/>
                  </a:moveTo>
                  <a:cubicBezTo>
                    <a:pt x="4027" y="1"/>
                    <a:pt x="3143" y="501"/>
                    <a:pt x="2618" y="749"/>
                  </a:cubicBezTo>
                  <a:cubicBezTo>
                    <a:pt x="2474" y="797"/>
                    <a:pt x="2315" y="877"/>
                    <a:pt x="2187" y="972"/>
                  </a:cubicBezTo>
                  <a:cubicBezTo>
                    <a:pt x="1341" y="1802"/>
                    <a:pt x="1" y="2281"/>
                    <a:pt x="17" y="3749"/>
                  </a:cubicBezTo>
                  <a:cubicBezTo>
                    <a:pt x="33" y="4164"/>
                    <a:pt x="160" y="4723"/>
                    <a:pt x="432" y="4946"/>
                  </a:cubicBezTo>
                  <a:cubicBezTo>
                    <a:pt x="529" y="5024"/>
                    <a:pt x="682" y="5054"/>
                    <a:pt x="854" y="5054"/>
                  </a:cubicBezTo>
                  <a:cubicBezTo>
                    <a:pt x="1104" y="5054"/>
                    <a:pt x="1395" y="4990"/>
                    <a:pt x="1613" y="4914"/>
                  </a:cubicBezTo>
                  <a:cubicBezTo>
                    <a:pt x="2618" y="4579"/>
                    <a:pt x="3592" y="4180"/>
                    <a:pt x="4549" y="3717"/>
                  </a:cubicBezTo>
                  <a:cubicBezTo>
                    <a:pt x="4964" y="3526"/>
                    <a:pt x="5299" y="3111"/>
                    <a:pt x="5746" y="2728"/>
                  </a:cubicBezTo>
                  <a:cubicBezTo>
                    <a:pt x="5204" y="1659"/>
                    <a:pt x="4836" y="765"/>
                    <a:pt x="4262" y="15"/>
                  </a:cubicBezTo>
                  <a:cubicBezTo>
                    <a:pt x="4256" y="5"/>
                    <a:pt x="4244" y="1"/>
                    <a:pt x="42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0" name="Google Shape;9670;p22"/>
            <p:cNvSpPr/>
            <p:nvPr/>
          </p:nvSpPr>
          <p:spPr>
            <a:xfrm>
              <a:off x="551459" y="469578"/>
              <a:ext cx="366897" cy="234398"/>
            </a:xfrm>
            <a:custGeom>
              <a:rect b="b" l="l" r="r" t="t"/>
              <a:pathLst>
                <a:path extrusionOk="0" h="4536" w="7071">
                  <a:moveTo>
                    <a:pt x="678" y="1"/>
                  </a:moveTo>
                  <a:cubicBezTo>
                    <a:pt x="550" y="1"/>
                    <a:pt x="420" y="6"/>
                    <a:pt x="292" y="6"/>
                  </a:cubicBezTo>
                  <a:cubicBezTo>
                    <a:pt x="243" y="6"/>
                    <a:pt x="193" y="5"/>
                    <a:pt x="145" y="3"/>
                  </a:cubicBezTo>
                  <a:lnTo>
                    <a:pt x="145" y="3"/>
                  </a:lnTo>
                  <a:cubicBezTo>
                    <a:pt x="145" y="418"/>
                    <a:pt x="1" y="929"/>
                    <a:pt x="192" y="1248"/>
                  </a:cubicBezTo>
                  <a:cubicBezTo>
                    <a:pt x="528" y="1838"/>
                    <a:pt x="1182" y="2237"/>
                    <a:pt x="1517" y="2844"/>
                  </a:cubicBezTo>
                  <a:cubicBezTo>
                    <a:pt x="2219" y="4057"/>
                    <a:pt x="3448" y="4121"/>
                    <a:pt x="4533" y="4535"/>
                  </a:cubicBezTo>
                  <a:cubicBezTo>
                    <a:pt x="4996" y="4376"/>
                    <a:pt x="5459" y="4232"/>
                    <a:pt x="5938" y="4136"/>
                  </a:cubicBezTo>
                  <a:cubicBezTo>
                    <a:pt x="7071" y="3945"/>
                    <a:pt x="6704" y="3083"/>
                    <a:pt x="6544" y="2509"/>
                  </a:cubicBezTo>
                  <a:cubicBezTo>
                    <a:pt x="6480" y="2221"/>
                    <a:pt x="5810" y="1934"/>
                    <a:pt x="5411" y="1934"/>
                  </a:cubicBezTo>
                  <a:cubicBezTo>
                    <a:pt x="5341" y="1936"/>
                    <a:pt x="5272" y="1937"/>
                    <a:pt x="5205" y="1937"/>
                  </a:cubicBezTo>
                  <a:cubicBezTo>
                    <a:pt x="4612" y="1937"/>
                    <a:pt x="4127" y="1850"/>
                    <a:pt x="3783" y="1248"/>
                  </a:cubicBezTo>
                  <a:cubicBezTo>
                    <a:pt x="3703" y="1120"/>
                    <a:pt x="3576" y="1024"/>
                    <a:pt x="3432" y="977"/>
                  </a:cubicBezTo>
                  <a:cubicBezTo>
                    <a:pt x="2714" y="657"/>
                    <a:pt x="2012" y="322"/>
                    <a:pt x="1278" y="83"/>
                  </a:cubicBezTo>
                  <a:cubicBezTo>
                    <a:pt x="1088" y="14"/>
                    <a:pt x="885" y="1"/>
                    <a:pt x="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1" name="Google Shape;9671;p22"/>
            <p:cNvSpPr/>
            <p:nvPr/>
          </p:nvSpPr>
          <p:spPr>
            <a:xfrm>
              <a:off x="935685" y="470405"/>
              <a:ext cx="260112" cy="261631"/>
            </a:xfrm>
            <a:custGeom>
              <a:rect b="b" l="l" r="r" t="t"/>
              <a:pathLst>
                <a:path extrusionOk="0" h="5063" w="5013">
                  <a:moveTo>
                    <a:pt x="3014" y="0"/>
                  </a:moveTo>
                  <a:cubicBezTo>
                    <a:pt x="1990" y="0"/>
                    <a:pt x="794" y="556"/>
                    <a:pt x="336" y="1344"/>
                  </a:cubicBezTo>
                  <a:cubicBezTo>
                    <a:pt x="192" y="1631"/>
                    <a:pt x="81" y="1918"/>
                    <a:pt x="1" y="2205"/>
                  </a:cubicBezTo>
                  <a:cubicBezTo>
                    <a:pt x="224" y="2541"/>
                    <a:pt x="400" y="3019"/>
                    <a:pt x="735" y="3259"/>
                  </a:cubicBezTo>
                  <a:cubicBezTo>
                    <a:pt x="1533" y="3849"/>
                    <a:pt x="2379" y="4376"/>
                    <a:pt x="3241" y="4855"/>
                  </a:cubicBezTo>
                  <a:cubicBezTo>
                    <a:pt x="3496" y="4998"/>
                    <a:pt x="3847" y="4998"/>
                    <a:pt x="4150" y="5062"/>
                  </a:cubicBezTo>
                  <a:cubicBezTo>
                    <a:pt x="4198" y="4695"/>
                    <a:pt x="4390" y="4280"/>
                    <a:pt x="4294" y="3961"/>
                  </a:cubicBezTo>
                  <a:cubicBezTo>
                    <a:pt x="4055" y="3243"/>
                    <a:pt x="4071" y="2652"/>
                    <a:pt x="4501" y="1998"/>
                  </a:cubicBezTo>
                  <a:cubicBezTo>
                    <a:pt x="5012" y="1248"/>
                    <a:pt x="4629" y="418"/>
                    <a:pt x="3751" y="115"/>
                  </a:cubicBezTo>
                  <a:cubicBezTo>
                    <a:pt x="3527" y="37"/>
                    <a:pt x="3276" y="0"/>
                    <a:pt x="30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2" name="Google Shape;9672;p22"/>
            <p:cNvSpPr/>
            <p:nvPr/>
          </p:nvSpPr>
          <p:spPr>
            <a:xfrm>
              <a:off x="588766" y="1907917"/>
              <a:ext cx="302297" cy="329273"/>
            </a:xfrm>
            <a:custGeom>
              <a:rect b="b" l="l" r="r" t="t"/>
              <a:pathLst>
                <a:path extrusionOk="0" h="6372" w="5826">
                  <a:moveTo>
                    <a:pt x="239" y="1"/>
                  </a:moveTo>
                  <a:lnTo>
                    <a:pt x="0" y="208"/>
                  </a:lnTo>
                  <a:cubicBezTo>
                    <a:pt x="511" y="1405"/>
                    <a:pt x="974" y="2634"/>
                    <a:pt x="1564" y="3799"/>
                  </a:cubicBezTo>
                  <a:cubicBezTo>
                    <a:pt x="1899" y="4454"/>
                    <a:pt x="2585" y="4948"/>
                    <a:pt x="2857" y="5619"/>
                  </a:cubicBezTo>
                  <a:cubicBezTo>
                    <a:pt x="3108" y="6220"/>
                    <a:pt x="3510" y="6372"/>
                    <a:pt x="3928" y="6372"/>
                  </a:cubicBezTo>
                  <a:cubicBezTo>
                    <a:pt x="4120" y="6372"/>
                    <a:pt x="4315" y="6340"/>
                    <a:pt x="4501" y="6305"/>
                  </a:cubicBezTo>
                  <a:cubicBezTo>
                    <a:pt x="4979" y="6193"/>
                    <a:pt x="5697" y="5826"/>
                    <a:pt x="5761" y="5475"/>
                  </a:cubicBezTo>
                  <a:cubicBezTo>
                    <a:pt x="5825" y="4884"/>
                    <a:pt x="5618" y="4310"/>
                    <a:pt x="5219" y="3879"/>
                  </a:cubicBezTo>
                  <a:cubicBezTo>
                    <a:pt x="3910" y="2666"/>
                    <a:pt x="2506" y="1565"/>
                    <a:pt x="1117" y="448"/>
                  </a:cubicBezTo>
                  <a:cubicBezTo>
                    <a:pt x="846" y="272"/>
                    <a:pt x="543" y="113"/>
                    <a:pt x="2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3" name="Google Shape;9673;p22"/>
            <p:cNvSpPr/>
            <p:nvPr/>
          </p:nvSpPr>
          <p:spPr>
            <a:xfrm>
              <a:off x="600337" y="1587953"/>
              <a:ext cx="144974" cy="155490"/>
            </a:xfrm>
            <a:custGeom>
              <a:rect b="b" l="l" r="r" t="t"/>
              <a:pathLst>
                <a:path extrusionOk="0" h="3009" w="2794">
                  <a:moveTo>
                    <a:pt x="2059" y="1"/>
                  </a:moveTo>
                  <a:cubicBezTo>
                    <a:pt x="1453" y="17"/>
                    <a:pt x="894" y="272"/>
                    <a:pt x="463" y="703"/>
                  </a:cubicBezTo>
                  <a:cubicBezTo>
                    <a:pt x="0" y="1230"/>
                    <a:pt x="479" y="1740"/>
                    <a:pt x="942" y="2123"/>
                  </a:cubicBezTo>
                  <a:cubicBezTo>
                    <a:pt x="1181" y="2315"/>
                    <a:pt x="1373" y="2538"/>
                    <a:pt x="1612" y="2730"/>
                  </a:cubicBezTo>
                  <a:cubicBezTo>
                    <a:pt x="1857" y="2915"/>
                    <a:pt x="2060" y="3009"/>
                    <a:pt x="2222" y="3009"/>
                  </a:cubicBezTo>
                  <a:cubicBezTo>
                    <a:pt x="2492" y="3009"/>
                    <a:pt x="2648" y="2748"/>
                    <a:pt x="2698" y="2219"/>
                  </a:cubicBezTo>
                  <a:cubicBezTo>
                    <a:pt x="2714" y="1996"/>
                    <a:pt x="2698" y="1756"/>
                    <a:pt x="2698" y="1533"/>
                  </a:cubicBezTo>
                  <a:lnTo>
                    <a:pt x="2730" y="1533"/>
                  </a:lnTo>
                  <a:cubicBezTo>
                    <a:pt x="2714" y="1469"/>
                    <a:pt x="2714" y="1405"/>
                    <a:pt x="2730" y="1325"/>
                  </a:cubicBezTo>
                  <a:cubicBezTo>
                    <a:pt x="2793" y="735"/>
                    <a:pt x="2777" y="33"/>
                    <a:pt x="20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4" name="Google Shape;9674;p22"/>
            <p:cNvSpPr/>
            <p:nvPr/>
          </p:nvSpPr>
          <p:spPr>
            <a:xfrm>
              <a:off x="809858" y="1512096"/>
              <a:ext cx="204592" cy="136215"/>
            </a:xfrm>
            <a:custGeom>
              <a:rect b="b" l="l" r="r" t="t"/>
              <a:pathLst>
                <a:path extrusionOk="0" h="2636" w="3943">
                  <a:moveTo>
                    <a:pt x="3571" y="1"/>
                  </a:moveTo>
                  <a:cubicBezTo>
                    <a:pt x="2738" y="1"/>
                    <a:pt x="2200" y="504"/>
                    <a:pt x="1612" y="910"/>
                  </a:cubicBezTo>
                  <a:cubicBezTo>
                    <a:pt x="1277" y="1134"/>
                    <a:pt x="894" y="1245"/>
                    <a:pt x="543" y="1453"/>
                  </a:cubicBezTo>
                  <a:cubicBezTo>
                    <a:pt x="351" y="1612"/>
                    <a:pt x="176" y="1772"/>
                    <a:pt x="0" y="1963"/>
                  </a:cubicBezTo>
                  <a:cubicBezTo>
                    <a:pt x="232" y="2195"/>
                    <a:pt x="478" y="2635"/>
                    <a:pt x="667" y="2635"/>
                  </a:cubicBezTo>
                  <a:cubicBezTo>
                    <a:pt x="674" y="2635"/>
                    <a:pt x="680" y="2635"/>
                    <a:pt x="686" y="2634"/>
                  </a:cubicBezTo>
                  <a:cubicBezTo>
                    <a:pt x="2187" y="2394"/>
                    <a:pt x="3160" y="1437"/>
                    <a:pt x="3942" y="32"/>
                  </a:cubicBezTo>
                  <a:cubicBezTo>
                    <a:pt x="3812" y="11"/>
                    <a:pt x="3689" y="1"/>
                    <a:pt x="35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5" name="Google Shape;9675;p22"/>
            <p:cNvSpPr/>
            <p:nvPr/>
          </p:nvSpPr>
          <p:spPr>
            <a:xfrm>
              <a:off x="170554" y="212811"/>
              <a:ext cx="145804" cy="123348"/>
            </a:xfrm>
            <a:custGeom>
              <a:rect b="b" l="l" r="r" t="t"/>
              <a:pathLst>
                <a:path extrusionOk="0" h="2387" w="2810">
                  <a:moveTo>
                    <a:pt x="1109" y="0"/>
                  </a:moveTo>
                  <a:cubicBezTo>
                    <a:pt x="1006" y="0"/>
                    <a:pt x="907" y="13"/>
                    <a:pt x="815" y="41"/>
                  </a:cubicBezTo>
                  <a:cubicBezTo>
                    <a:pt x="432" y="136"/>
                    <a:pt x="208" y="982"/>
                    <a:pt x="49" y="1541"/>
                  </a:cubicBezTo>
                  <a:cubicBezTo>
                    <a:pt x="1" y="1732"/>
                    <a:pt x="368" y="2036"/>
                    <a:pt x="607" y="2387"/>
                  </a:cubicBezTo>
                  <a:cubicBezTo>
                    <a:pt x="1437" y="1892"/>
                    <a:pt x="2107" y="1525"/>
                    <a:pt x="2730" y="1094"/>
                  </a:cubicBezTo>
                  <a:cubicBezTo>
                    <a:pt x="2809" y="1030"/>
                    <a:pt x="2762" y="472"/>
                    <a:pt x="2666" y="440"/>
                  </a:cubicBezTo>
                  <a:cubicBezTo>
                    <a:pt x="2166" y="269"/>
                    <a:pt x="1591" y="0"/>
                    <a:pt x="11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6" name="Google Shape;9676;p22"/>
            <p:cNvSpPr/>
            <p:nvPr/>
          </p:nvSpPr>
          <p:spPr>
            <a:xfrm>
              <a:off x="464547" y="2502527"/>
              <a:ext cx="146582" cy="129653"/>
            </a:xfrm>
            <a:custGeom>
              <a:rect b="b" l="l" r="r" t="t"/>
              <a:pathLst>
                <a:path extrusionOk="0" h="2509" w="2825">
                  <a:moveTo>
                    <a:pt x="527" y="0"/>
                  </a:moveTo>
                  <a:cubicBezTo>
                    <a:pt x="351" y="352"/>
                    <a:pt x="96" y="687"/>
                    <a:pt x="16" y="1054"/>
                  </a:cubicBezTo>
                  <a:cubicBezTo>
                    <a:pt x="0" y="1341"/>
                    <a:pt x="96" y="1628"/>
                    <a:pt x="319" y="1836"/>
                  </a:cubicBezTo>
                  <a:cubicBezTo>
                    <a:pt x="686" y="2139"/>
                    <a:pt x="1149" y="2474"/>
                    <a:pt x="1612" y="2506"/>
                  </a:cubicBezTo>
                  <a:cubicBezTo>
                    <a:pt x="1628" y="2507"/>
                    <a:pt x="1644" y="2508"/>
                    <a:pt x="1659" y="2508"/>
                  </a:cubicBezTo>
                  <a:cubicBezTo>
                    <a:pt x="2001" y="2508"/>
                    <a:pt x="2407" y="2190"/>
                    <a:pt x="2681" y="1916"/>
                  </a:cubicBezTo>
                  <a:cubicBezTo>
                    <a:pt x="2825" y="1788"/>
                    <a:pt x="2793" y="1229"/>
                    <a:pt x="2665" y="1150"/>
                  </a:cubicBezTo>
                  <a:cubicBezTo>
                    <a:pt x="2091" y="846"/>
                    <a:pt x="1484" y="575"/>
                    <a:pt x="878" y="336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7" name="Google Shape;9677;p22"/>
            <p:cNvSpPr/>
            <p:nvPr/>
          </p:nvSpPr>
          <p:spPr>
            <a:xfrm>
              <a:off x="999610" y="1051218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0"/>
                  </a:moveTo>
                  <a:cubicBezTo>
                    <a:pt x="276" y="0"/>
                    <a:pt x="154" y="5"/>
                    <a:pt x="30" y="14"/>
                  </a:cubicBezTo>
                  <a:cubicBezTo>
                    <a:pt x="0" y="1056"/>
                    <a:pt x="349" y="1950"/>
                    <a:pt x="753" y="1950"/>
                  </a:cubicBezTo>
                  <a:cubicBezTo>
                    <a:pt x="788" y="1950"/>
                    <a:pt x="824" y="1943"/>
                    <a:pt x="860" y="1929"/>
                  </a:cubicBezTo>
                  <a:cubicBezTo>
                    <a:pt x="1354" y="1754"/>
                    <a:pt x="1929" y="1323"/>
                    <a:pt x="2104" y="876"/>
                  </a:cubicBezTo>
                  <a:cubicBezTo>
                    <a:pt x="2292" y="386"/>
                    <a:pt x="1491" y="0"/>
                    <a:pt x="3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8" name="Google Shape;9678;p22"/>
            <p:cNvSpPr/>
            <p:nvPr/>
          </p:nvSpPr>
          <p:spPr>
            <a:xfrm>
              <a:off x="161992" y="1652287"/>
              <a:ext cx="76534" cy="136060"/>
            </a:xfrm>
            <a:custGeom>
              <a:rect b="b" l="l" r="r" t="t"/>
              <a:pathLst>
                <a:path extrusionOk="0" h="2633" w="1475">
                  <a:moveTo>
                    <a:pt x="437" y="1"/>
                  </a:moveTo>
                  <a:cubicBezTo>
                    <a:pt x="277" y="639"/>
                    <a:pt x="70" y="1197"/>
                    <a:pt x="38" y="1772"/>
                  </a:cubicBezTo>
                  <a:cubicBezTo>
                    <a:pt x="1" y="2279"/>
                    <a:pt x="682" y="2633"/>
                    <a:pt x="724" y="2633"/>
                  </a:cubicBezTo>
                  <a:cubicBezTo>
                    <a:pt x="736" y="2633"/>
                    <a:pt x="694" y="2603"/>
                    <a:pt x="565" y="2538"/>
                  </a:cubicBezTo>
                  <a:lnTo>
                    <a:pt x="565" y="2538"/>
                  </a:lnTo>
                  <a:cubicBezTo>
                    <a:pt x="579" y="2544"/>
                    <a:pt x="596" y="2547"/>
                    <a:pt x="617" y="2547"/>
                  </a:cubicBezTo>
                  <a:cubicBezTo>
                    <a:pt x="809" y="2547"/>
                    <a:pt x="1252" y="2298"/>
                    <a:pt x="1267" y="2139"/>
                  </a:cubicBezTo>
                  <a:cubicBezTo>
                    <a:pt x="1363" y="1357"/>
                    <a:pt x="1474" y="527"/>
                    <a:pt x="4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9" name="Google Shape;9679;p22"/>
            <p:cNvSpPr/>
            <p:nvPr/>
          </p:nvSpPr>
          <p:spPr>
            <a:xfrm>
              <a:off x="696380" y="1911224"/>
              <a:ext cx="122610" cy="81595"/>
            </a:xfrm>
            <a:custGeom>
              <a:rect b="b" l="l" r="r" t="t"/>
              <a:pathLst>
                <a:path extrusionOk="0" h="1579" w="2363">
                  <a:moveTo>
                    <a:pt x="1" y="1"/>
                  </a:moveTo>
                  <a:lnTo>
                    <a:pt x="1" y="1"/>
                  </a:lnTo>
                  <a:cubicBezTo>
                    <a:pt x="818" y="1160"/>
                    <a:pt x="1176" y="1578"/>
                    <a:pt x="1637" y="1578"/>
                  </a:cubicBezTo>
                  <a:cubicBezTo>
                    <a:pt x="1842" y="1578"/>
                    <a:pt x="2067" y="1495"/>
                    <a:pt x="2363" y="1357"/>
                  </a:cubicBezTo>
                  <a:cubicBezTo>
                    <a:pt x="1884" y="448"/>
                    <a:pt x="1150" y="17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0" name="Google Shape;9680;p22"/>
            <p:cNvSpPr/>
            <p:nvPr/>
          </p:nvSpPr>
          <p:spPr>
            <a:xfrm>
              <a:off x="240965" y="2404398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5" y="48"/>
                  </a:moveTo>
                  <a:lnTo>
                    <a:pt x="0" y="335"/>
                  </a:lnTo>
                  <a:cubicBezTo>
                    <a:pt x="319" y="734"/>
                    <a:pt x="639" y="1149"/>
                    <a:pt x="942" y="1564"/>
                  </a:cubicBezTo>
                  <a:cubicBezTo>
                    <a:pt x="1117" y="1325"/>
                    <a:pt x="1437" y="1102"/>
                    <a:pt x="1452" y="862"/>
                  </a:cubicBezTo>
                  <a:cubicBezTo>
                    <a:pt x="1532" y="0"/>
                    <a:pt x="846" y="144"/>
                    <a:pt x="335" y="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1" name="Google Shape;9681;p22"/>
            <p:cNvSpPr/>
            <p:nvPr/>
          </p:nvSpPr>
          <p:spPr>
            <a:xfrm>
              <a:off x="542378" y="2472814"/>
              <a:ext cx="101907" cy="57721"/>
            </a:xfrm>
            <a:custGeom>
              <a:rect b="b" l="l" r="r" t="t"/>
              <a:pathLst>
                <a:path extrusionOk="0" h="1117" w="1964">
                  <a:moveTo>
                    <a:pt x="96" y="1"/>
                  </a:moveTo>
                  <a:cubicBezTo>
                    <a:pt x="64" y="97"/>
                    <a:pt x="32" y="192"/>
                    <a:pt x="0" y="288"/>
                  </a:cubicBezTo>
                  <a:cubicBezTo>
                    <a:pt x="495" y="837"/>
                    <a:pt x="868" y="1117"/>
                    <a:pt x="1205" y="1117"/>
                  </a:cubicBezTo>
                  <a:cubicBezTo>
                    <a:pt x="1466" y="1117"/>
                    <a:pt x="1706" y="949"/>
                    <a:pt x="1963" y="607"/>
                  </a:cubicBezTo>
                  <a:lnTo>
                    <a:pt x="9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2" name="Google Shape;9682;p22"/>
            <p:cNvSpPr/>
            <p:nvPr/>
          </p:nvSpPr>
          <p:spPr>
            <a:xfrm>
              <a:off x="112596" y="2180909"/>
              <a:ext cx="60916" cy="73275"/>
            </a:xfrm>
            <a:custGeom>
              <a:rect b="b" l="l" r="r" t="t"/>
              <a:pathLst>
                <a:path extrusionOk="0" h="1418" w="1174">
                  <a:moveTo>
                    <a:pt x="830" y="0"/>
                  </a:moveTo>
                  <a:cubicBezTo>
                    <a:pt x="527" y="495"/>
                    <a:pt x="288" y="910"/>
                    <a:pt x="0" y="1373"/>
                  </a:cubicBezTo>
                  <a:cubicBezTo>
                    <a:pt x="222" y="1400"/>
                    <a:pt x="404" y="1417"/>
                    <a:pt x="551" y="1417"/>
                  </a:cubicBezTo>
                  <a:cubicBezTo>
                    <a:pt x="1173" y="1417"/>
                    <a:pt x="1153" y="1111"/>
                    <a:pt x="8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3" name="Google Shape;9683;p22"/>
            <p:cNvSpPr/>
            <p:nvPr/>
          </p:nvSpPr>
          <p:spPr>
            <a:xfrm>
              <a:off x="7440283" y="2547328"/>
              <a:ext cx="357816" cy="409731"/>
            </a:xfrm>
            <a:custGeom>
              <a:rect b="b" l="l" r="r" t="t"/>
              <a:pathLst>
                <a:path extrusionOk="0" h="7929" w="6896">
                  <a:moveTo>
                    <a:pt x="3615" y="1"/>
                  </a:moveTo>
                  <a:cubicBezTo>
                    <a:pt x="3446" y="1"/>
                    <a:pt x="3260" y="63"/>
                    <a:pt x="3049" y="219"/>
                  </a:cubicBezTo>
                  <a:cubicBezTo>
                    <a:pt x="2379" y="713"/>
                    <a:pt x="1692" y="1176"/>
                    <a:pt x="974" y="1591"/>
                  </a:cubicBezTo>
                  <a:cubicBezTo>
                    <a:pt x="49" y="2134"/>
                    <a:pt x="1" y="2421"/>
                    <a:pt x="783" y="3203"/>
                  </a:cubicBezTo>
                  <a:cubicBezTo>
                    <a:pt x="1357" y="3794"/>
                    <a:pt x="1884" y="4432"/>
                    <a:pt x="2427" y="5054"/>
                  </a:cubicBezTo>
                  <a:cubicBezTo>
                    <a:pt x="3081" y="5757"/>
                    <a:pt x="3719" y="6475"/>
                    <a:pt x="4405" y="7161"/>
                  </a:cubicBezTo>
                  <a:cubicBezTo>
                    <a:pt x="4880" y="7660"/>
                    <a:pt x="5532" y="7929"/>
                    <a:pt x="6202" y="7929"/>
                  </a:cubicBezTo>
                  <a:cubicBezTo>
                    <a:pt x="6433" y="7929"/>
                    <a:pt x="6666" y="7897"/>
                    <a:pt x="6895" y="7831"/>
                  </a:cubicBezTo>
                  <a:lnTo>
                    <a:pt x="6895" y="2613"/>
                  </a:lnTo>
                  <a:cubicBezTo>
                    <a:pt x="6113" y="1942"/>
                    <a:pt x="5347" y="1256"/>
                    <a:pt x="4581" y="570"/>
                  </a:cubicBezTo>
                  <a:cubicBezTo>
                    <a:pt x="4275" y="296"/>
                    <a:pt x="3984" y="1"/>
                    <a:pt x="36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4" name="Google Shape;9684;p22"/>
            <p:cNvSpPr/>
            <p:nvPr/>
          </p:nvSpPr>
          <p:spPr>
            <a:xfrm>
              <a:off x="7146315" y="4129810"/>
              <a:ext cx="189701" cy="257342"/>
            </a:xfrm>
            <a:custGeom>
              <a:rect b="b" l="l" r="r" t="t"/>
              <a:pathLst>
                <a:path extrusionOk="0" h="4980" w="3656">
                  <a:moveTo>
                    <a:pt x="2061" y="1"/>
                  </a:moveTo>
                  <a:cubicBezTo>
                    <a:pt x="1509" y="1"/>
                    <a:pt x="1145" y="359"/>
                    <a:pt x="926" y="926"/>
                  </a:cubicBezTo>
                  <a:cubicBezTo>
                    <a:pt x="0" y="3416"/>
                    <a:pt x="671" y="4549"/>
                    <a:pt x="3256" y="4948"/>
                  </a:cubicBezTo>
                  <a:cubicBezTo>
                    <a:pt x="3384" y="4980"/>
                    <a:pt x="3511" y="4980"/>
                    <a:pt x="3655" y="4980"/>
                  </a:cubicBezTo>
                  <a:lnTo>
                    <a:pt x="3639" y="367"/>
                  </a:lnTo>
                  <a:cubicBezTo>
                    <a:pt x="3256" y="272"/>
                    <a:pt x="2873" y="176"/>
                    <a:pt x="2490" y="64"/>
                  </a:cubicBezTo>
                  <a:cubicBezTo>
                    <a:pt x="2336" y="21"/>
                    <a:pt x="2193" y="1"/>
                    <a:pt x="20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5" name="Google Shape;9685;p22"/>
            <p:cNvSpPr/>
            <p:nvPr/>
          </p:nvSpPr>
          <p:spPr>
            <a:xfrm>
              <a:off x="7428712" y="4864430"/>
              <a:ext cx="385109" cy="258943"/>
            </a:xfrm>
            <a:custGeom>
              <a:rect b="b" l="l" r="r" t="t"/>
              <a:pathLst>
                <a:path extrusionOk="0" h="5011" w="7422">
                  <a:moveTo>
                    <a:pt x="4507" y="1"/>
                  </a:moveTo>
                  <a:cubicBezTo>
                    <a:pt x="3473" y="1"/>
                    <a:pt x="2455" y="348"/>
                    <a:pt x="1820" y="1053"/>
                  </a:cubicBezTo>
                  <a:cubicBezTo>
                    <a:pt x="1500" y="1340"/>
                    <a:pt x="1149" y="1580"/>
                    <a:pt x="766" y="1755"/>
                  </a:cubicBezTo>
                  <a:cubicBezTo>
                    <a:pt x="96" y="2138"/>
                    <a:pt x="0" y="2649"/>
                    <a:pt x="367" y="3271"/>
                  </a:cubicBezTo>
                  <a:cubicBezTo>
                    <a:pt x="511" y="3495"/>
                    <a:pt x="766" y="3670"/>
                    <a:pt x="862" y="3910"/>
                  </a:cubicBezTo>
                  <a:cubicBezTo>
                    <a:pt x="1022" y="4309"/>
                    <a:pt x="1229" y="4676"/>
                    <a:pt x="1500" y="5011"/>
                  </a:cubicBezTo>
                  <a:lnTo>
                    <a:pt x="7421" y="5011"/>
                  </a:lnTo>
                  <a:lnTo>
                    <a:pt x="7421" y="1165"/>
                  </a:lnTo>
                  <a:cubicBezTo>
                    <a:pt x="6723" y="392"/>
                    <a:pt x="5606" y="1"/>
                    <a:pt x="45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6" name="Google Shape;9686;p22"/>
            <p:cNvSpPr/>
            <p:nvPr/>
          </p:nvSpPr>
          <p:spPr>
            <a:xfrm>
              <a:off x="6838286" y="2550842"/>
              <a:ext cx="298976" cy="398414"/>
            </a:xfrm>
            <a:custGeom>
              <a:rect b="b" l="l" r="r" t="t"/>
              <a:pathLst>
                <a:path extrusionOk="0" h="7710" w="5762">
                  <a:moveTo>
                    <a:pt x="1815" y="0"/>
                  </a:moveTo>
                  <a:cubicBezTo>
                    <a:pt x="1540" y="0"/>
                    <a:pt x="1174" y="76"/>
                    <a:pt x="1133" y="199"/>
                  </a:cubicBezTo>
                  <a:cubicBezTo>
                    <a:pt x="750" y="1156"/>
                    <a:pt x="0" y="2305"/>
                    <a:pt x="272" y="3103"/>
                  </a:cubicBezTo>
                  <a:cubicBezTo>
                    <a:pt x="782" y="4635"/>
                    <a:pt x="1852" y="5992"/>
                    <a:pt x="2777" y="7364"/>
                  </a:cubicBezTo>
                  <a:cubicBezTo>
                    <a:pt x="2936" y="7602"/>
                    <a:pt x="3241" y="7709"/>
                    <a:pt x="3572" y="7709"/>
                  </a:cubicBezTo>
                  <a:cubicBezTo>
                    <a:pt x="4108" y="7709"/>
                    <a:pt x="4710" y="7429"/>
                    <a:pt x="4868" y="6965"/>
                  </a:cubicBezTo>
                  <a:cubicBezTo>
                    <a:pt x="5235" y="5848"/>
                    <a:pt x="5442" y="4667"/>
                    <a:pt x="5762" y="3327"/>
                  </a:cubicBezTo>
                  <a:cubicBezTo>
                    <a:pt x="5762" y="3327"/>
                    <a:pt x="5714" y="3135"/>
                    <a:pt x="5650" y="2944"/>
                  </a:cubicBezTo>
                  <a:cubicBezTo>
                    <a:pt x="5107" y="1316"/>
                    <a:pt x="3655" y="167"/>
                    <a:pt x="1947" y="7"/>
                  </a:cubicBezTo>
                  <a:cubicBezTo>
                    <a:pt x="1907" y="2"/>
                    <a:pt x="1862" y="0"/>
                    <a:pt x="18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7" name="Google Shape;9687;p22"/>
            <p:cNvSpPr/>
            <p:nvPr/>
          </p:nvSpPr>
          <p:spPr>
            <a:xfrm>
              <a:off x="6427545" y="2306270"/>
              <a:ext cx="440577" cy="388648"/>
            </a:xfrm>
            <a:custGeom>
              <a:rect b="b" l="l" r="r" t="t"/>
              <a:pathLst>
                <a:path extrusionOk="0" h="7521" w="8491">
                  <a:moveTo>
                    <a:pt x="8491" y="0"/>
                  </a:moveTo>
                  <a:lnTo>
                    <a:pt x="8491" y="0"/>
                  </a:lnTo>
                  <a:cubicBezTo>
                    <a:pt x="7996" y="112"/>
                    <a:pt x="7422" y="96"/>
                    <a:pt x="7023" y="351"/>
                  </a:cubicBezTo>
                  <a:cubicBezTo>
                    <a:pt x="5076" y="1548"/>
                    <a:pt x="3176" y="2809"/>
                    <a:pt x="1261" y="4070"/>
                  </a:cubicBezTo>
                  <a:cubicBezTo>
                    <a:pt x="894" y="4293"/>
                    <a:pt x="559" y="4580"/>
                    <a:pt x="256" y="4900"/>
                  </a:cubicBezTo>
                  <a:cubicBezTo>
                    <a:pt x="128" y="5059"/>
                    <a:pt x="1" y="5522"/>
                    <a:pt x="64" y="5570"/>
                  </a:cubicBezTo>
                  <a:cubicBezTo>
                    <a:pt x="958" y="6232"/>
                    <a:pt x="1465" y="7490"/>
                    <a:pt x="2921" y="7490"/>
                  </a:cubicBezTo>
                  <a:cubicBezTo>
                    <a:pt x="2973" y="7490"/>
                    <a:pt x="3026" y="7488"/>
                    <a:pt x="3081" y="7485"/>
                  </a:cubicBezTo>
                  <a:cubicBezTo>
                    <a:pt x="3188" y="7509"/>
                    <a:pt x="3286" y="7521"/>
                    <a:pt x="3377" y="7521"/>
                  </a:cubicBezTo>
                  <a:cubicBezTo>
                    <a:pt x="4179" y="7521"/>
                    <a:pt x="4392" y="6635"/>
                    <a:pt x="4836" y="6033"/>
                  </a:cubicBezTo>
                  <a:cubicBezTo>
                    <a:pt x="5937" y="4533"/>
                    <a:pt x="7102" y="3080"/>
                    <a:pt x="8156" y="1548"/>
                  </a:cubicBezTo>
                  <a:cubicBezTo>
                    <a:pt x="8427" y="1149"/>
                    <a:pt x="8395" y="511"/>
                    <a:pt x="84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8" name="Google Shape;9688;p22"/>
            <p:cNvSpPr/>
            <p:nvPr/>
          </p:nvSpPr>
          <p:spPr>
            <a:xfrm>
              <a:off x="4260470" y="2828123"/>
              <a:ext cx="308108" cy="385444"/>
            </a:xfrm>
            <a:custGeom>
              <a:rect b="b" l="l" r="r" t="t"/>
              <a:pathLst>
                <a:path extrusionOk="0" h="7459" w="5938">
                  <a:moveTo>
                    <a:pt x="2873" y="1"/>
                  </a:moveTo>
                  <a:cubicBezTo>
                    <a:pt x="2663" y="1"/>
                    <a:pt x="2446" y="72"/>
                    <a:pt x="2235" y="227"/>
                  </a:cubicBezTo>
                  <a:cubicBezTo>
                    <a:pt x="1357" y="881"/>
                    <a:pt x="734" y="1903"/>
                    <a:pt x="0" y="2764"/>
                  </a:cubicBezTo>
                  <a:lnTo>
                    <a:pt x="176" y="2908"/>
                  </a:lnTo>
                  <a:cubicBezTo>
                    <a:pt x="160" y="3036"/>
                    <a:pt x="176" y="3179"/>
                    <a:pt x="224" y="3307"/>
                  </a:cubicBezTo>
                  <a:cubicBezTo>
                    <a:pt x="990" y="4616"/>
                    <a:pt x="1756" y="5940"/>
                    <a:pt x="2554" y="7249"/>
                  </a:cubicBezTo>
                  <a:cubicBezTo>
                    <a:pt x="2669" y="7393"/>
                    <a:pt x="2836" y="7459"/>
                    <a:pt x="2996" y="7459"/>
                  </a:cubicBezTo>
                  <a:cubicBezTo>
                    <a:pt x="3014" y="7459"/>
                    <a:pt x="3031" y="7458"/>
                    <a:pt x="3048" y="7456"/>
                  </a:cubicBezTo>
                  <a:cubicBezTo>
                    <a:pt x="3846" y="7025"/>
                    <a:pt x="4676" y="6626"/>
                    <a:pt x="5331" y="6052"/>
                  </a:cubicBezTo>
                  <a:cubicBezTo>
                    <a:pt x="5937" y="5525"/>
                    <a:pt x="5379" y="4903"/>
                    <a:pt x="5139" y="4328"/>
                  </a:cubicBezTo>
                  <a:cubicBezTo>
                    <a:pt x="5091" y="4217"/>
                    <a:pt x="5091" y="4073"/>
                    <a:pt x="5043" y="3945"/>
                  </a:cubicBezTo>
                  <a:cubicBezTo>
                    <a:pt x="4724" y="2972"/>
                    <a:pt x="4421" y="1982"/>
                    <a:pt x="4054" y="1025"/>
                  </a:cubicBezTo>
                  <a:cubicBezTo>
                    <a:pt x="3829" y="406"/>
                    <a:pt x="3373" y="1"/>
                    <a:pt x="28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9" name="Google Shape;9689;p22"/>
            <p:cNvSpPr/>
            <p:nvPr/>
          </p:nvSpPr>
          <p:spPr>
            <a:xfrm>
              <a:off x="6581599" y="2971776"/>
              <a:ext cx="260890" cy="261579"/>
            </a:xfrm>
            <a:custGeom>
              <a:rect b="b" l="l" r="r" t="t"/>
              <a:pathLst>
                <a:path extrusionOk="0" h="5062" w="5028">
                  <a:moveTo>
                    <a:pt x="862" y="0"/>
                  </a:moveTo>
                  <a:cubicBezTo>
                    <a:pt x="814" y="367"/>
                    <a:pt x="622" y="782"/>
                    <a:pt x="734" y="1101"/>
                  </a:cubicBezTo>
                  <a:cubicBezTo>
                    <a:pt x="958" y="1820"/>
                    <a:pt x="958" y="2410"/>
                    <a:pt x="511" y="3064"/>
                  </a:cubicBezTo>
                  <a:cubicBezTo>
                    <a:pt x="0" y="3830"/>
                    <a:pt x="383" y="4644"/>
                    <a:pt x="1277" y="4948"/>
                  </a:cubicBezTo>
                  <a:cubicBezTo>
                    <a:pt x="1498" y="5026"/>
                    <a:pt x="1746" y="5062"/>
                    <a:pt x="2006" y="5062"/>
                  </a:cubicBezTo>
                  <a:cubicBezTo>
                    <a:pt x="3023" y="5062"/>
                    <a:pt x="4222" y="4507"/>
                    <a:pt x="4692" y="3719"/>
                  </a:cubicBezTo>
                  <a:cubicBezTo>
                    <a:pt x="4820" y="3431"/>
                    <a:pt x="4931" y="3144"/>
                    <a:pt x="5027" y="2857"/>
                  </a:cubicBezTo>
                  <a:cubicBezTo>
                    <a:pt x="4788" y="2522"/>
                    <a:pt x="4628" y="2059"/>
                    <a:pt x="4277" y="1804"/>
                  </a:cubicBezTo>
                  <a:cubicBezTo>
                    <a:pt x="3479" y="1213"/>
                    <a:pt x="2649" y="687"/>
                    <a:pt x="1771" y="208"/>
                  </a:cubicBezTo>
                  <a:cubicBezTo>
                    <a:pt x="1516" y="64"/>
                    <a:pt x="1181" y="64"/>
                    <a:pt x="8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0" name="Google Shape;9690;p22"/>
            <p:cNvSpPr/>
            <p:nvPr/>
          </p:nvSpPr>
          <p:spPr>
            <a:xfrm>
              <a:off x="6690251" y="2573165"/>
              <a:ext cx="118978" cy="100818"/>
            </a:xfrm>
            <a:custGeom>
              <a:rect b="b" l="l" r="r" t="t"/>
              <a:pathLst>
                <a:path extrusionOk="0" h="1951" w="2293">
                  <a:moveTo>
                    <a:pt x="1544" y="1"/>
                  </a:moveTo>
                  <a:cubicBezTo>
                    <a:pt x="1508" y="1"/>
                    <a:pt x="1471" y="8"/>
                    <a:pt x="1433" y="22"/>
                  </a:cubicBezTo>
                  <a:cubicBezTo>
                    <a:pt x="954" y="197"/>
                    <a:pt x="380" y="612"/>
                    <a:pt x="188" y="1075"/>
                  </a:cubicBezTo>
                  <a:cubicBezTo>
                    <a:pt x="0" y="1552"/>
                    <a:pt x="807" y="1950"/>
                    <a:pt x="1909" y="1950"/>
                  </a:cubicBezTo>
                  <a:cubicBezTo>
                    <a:pt x="2024" y="1950"/>
                    <a:pt x="2142" y="1946"/>
                    <a:pt x="2263" y="1937"/>
                  </a:cubicBezTo>
                  <a:cubicBezTo>
                    <a:pt x="2292" y="881"/>
                    <a:pt x="1958" y="1"/>
                    <a:pt x="15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1" name="Google Shape;9691;p22"/>
            <p:cNvSpPr/>
            <p:nvPr/>
          </p:nvSpPr>
          <p:spPr>
            <a:xfrm>
              <a:off x="6606401" y="346081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677" y="0"/>
                  </a:moveTo>
                  <a:cubicBezTo>
                    <a:pt x="4565" y="160"/>
                    <a:pt x="4437" y="319"/>
                    <a:pt x="4294" y="463"/>
                  </a:cubicBezTo>
                  <a:cubicBezTo>
                    <a:pt x="3097" y="1596"/>
                    <a:pt x="1884" y="2745"/>
                    <a:pt x="671" y="3862"/>
                  </a:cubicBezTo>
                  <a:cubicBezTo>
                    <a:pt x="112" y="4389"/>
                    <a:pt x="1" y="4868"/>
                    <a:pt x="671" y="5426"/>
                  </a:cubicBezTo>
                  <a:cubicBezTo>
                    <a:pt x="1134" y="5793"/>
                    <a:pt x="1629" y="6224"/>
                    <a:pt x="1900" y="6719"/>
                  </a:cubicBezTo>
                  <a:cubicBezTo>
                    <a:pt x="2528" y="7893"/>
                    <a:pt x="3401" y="8494"/>
                    <a:pt x="4598" y="8494"/>
                  </a:cubicBezTo>
                  <a:cubicBezTo>
                    <a:pt x="4801" y="8494"/>
                    <a:pt x="5014" y="8477"/>
                    <a:pt x="5235" y="8442"/>
                  </a:cubicBezTo>
                  <a:cubicBezTo>
                    <a:pt x="5250" y="8441"/>
                    <a:pt x="5264" y="8440"/>
                    <a:pt x="5279" y="8440"/>
                  </a:cubicBezTo>
                  <a:cubicBezTo>
                    <a:pt x="5381" y="8440"/>
                    <a:pt x="5489" y="8477"/>
                    <a:pt x="5591" y="8477"/>
                  </a:cubicBezTo>
                  <a:cubicBezTo>
                    <a:pt x="5605" y="8477"/>
                    <a:pt x="5620" y="8476"/>
                    <a:pt x="5634" y="8474"/>
                  </a:cubicBezTo>
                  <a:cubicBezTo>
                    <a:pt x="6480" y="8267"/>
                    <a:pt x="7789" y="8299"/>
                    <a:pt x="8044" y="7804"/>
                  </a:cubicBezTo>
                  <a:cubicBezTo>
                    <a:pt x="8491" y="6910"/>
                    <a:pt x="8667" y="5538"/>
                    <a:pt x="8284" y="4644"/>
                  </a:cubicBezTo>
                  <a:cubicBezTo>
                    <a:pt x="7613" y="2984"/>
                    <a:pt x="6448" y="1532"/>
                    <a:pt x="54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2" name="Google Shape;9692;p22"/>
            <p:cNvSpPr/>
            <p:nvPr/>
          </p:nvSpPr>
          <p:spPr>
            <a:xfrm>
              <a:off x="6486334" y="3320625"/>
              <a:ext cx="246829" cy="239204"/>
            </a:xfrm>
            <a:custGeom>
              <a:rect b="b" l="l" r="r" t="t"/>
              <a:pathLst>
                <a:path extrusionOk="0" h="4629" w="4757">
                  <a:moveTo>
                    <a:pt x="3847" y="0"/>
                  </a:moveTo>
                  <a:lnTo>
                    <a:pt x="1" y="3543"/>
                  </a:lnTo>
                  <a:cubicBezTo>
                    <a:pt x="155" y="3651"/>
                    <a:pt x="340" y="3879"/>
                    <a:pt x="467" y="3879"/>
                  </a:cubicBezTo>
                  <a:cubicBezTo>
                    <a:pt x="471" y="3879"/>
                    <a:pt x="475" y="3879"/>
                    <a:pt x="479" y="3878"/>
                  </a:cubicBezTo>
                  <a:cubicBezTo>
                    <a:pt x="599" y="3857"/>
                    <a:pt x="713" y="3846"/>
                    <a:pt x="823" y="3846"/>
                  </a:cubicBezTo>
                  <a:cubicBezTo>
                    <a:pt x="1442" y="3846"/>
                    <a:pt x="1913" y="4169"/>
                    <a:pt x="2442" y="4548"/>
                  </a:cubicBezTo>
                  <a:cubicBezTo>
                    <a:pt x="2521" y="4604"/>
                    <a:pt x="2647" y="4629"/>
                    <a:pt x="2792" y="4629"/>
                  </a:cubicBezTo>
                  <a:cubicBezTo>
                    <a:pt x="3148" y="4629"/>
                    <a:pt x="3622" y="4481"/>
                    <a:pt x="3815" y="4277"/>
                  </a:cubicBezTo>
                  <a:cubicBezTo>
                    <a:pt x="4757" y="3240"/>
                    <a:pt x="4693" y="1165"/>
                    <a:pt x="38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3" name="Google Shape;9693;p22"/>
            <p:cNvSpPr/>
            <p:nvPr/>
          </p:nvSpPr>
          <p:spPr>
            <a:xfrm>
              <a:off x="7696191" y="3460816"/>
              <a:ext cx="91114" cy="114047"/>
            </a:xfrm>
            <a:custGeom>
              <a:rect b="b" l="l" r="r" t="t"/>
              <a:pathLst>
                <a:path extrusionOk="0" h="2207" w="1756">
                  <a:moveTo>
                    <a:pt x="958" y="0"/>
                  </a:moveTo>
                  <a:cubicBezTo>
                    <a:pt x="766" y="271"/>
                    <a:pt x="607" y="543"/>
                    <a:pt x="415" y="798"/>
                  </a:cubicBezTo>
                  <a:cubicBezTo>
                    <a:pt x="0" y="1373"/>
                    <a:pt x="192" y="1979"/>
                    <a:pt x="878" y="2155"/>
                  </a:cubicBezTo>
                  <a:cubicBezTo>
                    <a:pt x="1112" y="2181"/>
                    <a:pt x="1358" y="2207"/>
                    <a:pt x="1596" y="2207"/>
                  </a:cubicBezTo>
                  <a:cubicBezTo>
                    <a:pt x="1650" y="2207"/>
                    <a:pt x="1703" y="2205"/>
                    <a:pt x="1756" y="2202"/>
                  </a:cubicBezTo>
                  <a:lnTo>
                    <a:pt x="17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4" name="Google Shape;9694;p22"/>
            <p:cNvSpPr/>
            <p:nvPr/>
          </p:nvSpPr>
          <p:spPr>
            <a:xfrm>
              <a:off x="6853177" y="4617895"/>
              <a:ext cx="506837" cy="539022"/>
            </a:xfrm>
            <a:custGeom>
              <a:rect b="b" l="l" r="r" t="t"/>
              <a:pathLst>
                <a:path extrusionOk="0" h="10431" w="9768">
                  <a:moveTo>
                    <a:pt x="4522" y="1"/>
                  </a:moveTo>
                  <a:cubicBezTo>
                    <a:pt x="3485" y="1"/>
                    <a:pt x="2462" y="349"/>
                    <a:pt x="1820" y="1052"/>
                  </a:cubicBezTo>
                  <a:cubicBezTo>
                    <a:pt x="1501" y="1339"/>
                    <a:pt x="1150" y="1579"/>
                    <a:pt x="767" y="1770"/>
                  </a:cubicBezTo>
                  <a:cubicBezTo>
                    <a:pt x="96" y="2137"/>
                    <a:pt x="1" y="2648"/>
                    <a:pt x="368" y="3270"/>
                  </a:cubicBezTo>
                  <a:cubicBezTo>
                    <a:pt x="511" y="3510"/>
                    <a:pt x="751" y="3669"/>
                    <a:pt x="862" y="3909"/>
                  </a:cubicBezTo>
                  <a:cubicBezTo>
                    <a:pt x="1385" y="5127"/>
                    <a:pt x="1894" y="5558"/>
                    <a:pt x="2622" y="5558"/>
                  </a:cubicBezTo>
                  <a:cubicBezTo>
                    <a:pt x="3028" y="5558"/>
                    <a:pt x="3503" y="5423"/>
                    <a:pt x="4086" y="5217"/>
                  </a:cubicBezTo>
                  <a:cubicBezTo>
                    <a:pt x="4255" y="5161"/>
                    <a:pt x="4406" y="5131"/>
                    <a:pt x="4541" y="5131"/>
                  </a:cubicBezTo>
                  <a:cubicBezTo>
                    <a:pt x="4904" y="5131"/>
                    <a:pt x="5158" y="5349"/>
                    <a:pt x="5379" y="5872"/>
                  </a:cubicBezTo>
                  <a:cubicBezTo>
                    <a:pt x="5794" y="6829"/>
                    <a:pt x="6480" y="7659"/>
                    <a:pt x="7198" y="8776"/>
                  </a:cubicBezTo>
                  <a:cubicBezTo>
                    <a:pt x="7055" y="8984"/>
                    <a:pt x="6943" y="9191"/>
                    <a:pt x="6847" y="9431"/>
                  </a:cubicBezTo>
                  <a:cubicBezTo>
                    <a:pt x="6767" y="9638"/>
                    <a:pt x="6767" y="9862"/>
                    <a:pt x="6863" y="10069"/>
                  </a:cubicBezTo>
                  <a:cubicBezTo>
                    <a:pt x="7054" y="10317"/>
                    <a:pt x="7403" y="10430"/>
                    <a:pt x="7772" y="10430"/>
                  </a:cubicBezTo>
                  <a:cubicBezTo>
                    <a:pt x="8331" y="10430"/>
                    <a:pt x="8934" y="10170"/>
                    <a:pt x="9097" y="9718"/>
                  </a:cubicBezTo>
                  <a:cubicBezTo>
                    <a:pt x="9337" y="9032"/>
                    <a:pt x="9624" y="8330"/>
                    <a:pt x="9704" y="7611"/>
                  </a:cubicBezTo>
                  <a:cubicBezTo>
                    <a:pt x="9768" y="6957"/>
                    <a:pt x="9608" y="6271"/>
                    <a:pt x="9512" y="5616"/>
                  </a:cubicBezTo>
                  <a:cubicBezTo>
                    <a:pt x="9464" y="5233"/>
                    <a:pt x="9257" y="4834"/>
                    <a:pt x="9337" y="4467"/>
                  </a:cubicBezTo>
                  <a:cubicBezTo>
                    <a:pt x="9624" y="2887"/>
                    <a:pt x="9624" y="2856"/>
                    <a:pt x="8252" y="2010"/>
                  </a:cubicBezTo>
                  <a:cubicBezTo>
                    <a:pt x="7964" y="1786"/>
                    <a:pt x="7709" y="1531"/>
                    <a:pt x="7486" y="1228"/>
                  </a:cubicBezTo>
                  <a:cubicBezTo>
                    <a:pt x="6795" y="413"/>
                    <a:pt x="5650" y="1"/>
                    <a:pt x="45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5" name="Google Shape;9695;p22"/>
            <p:cNvSpPr/>
            <p:nvPr/>
          </p:nvSpPr>
          <p:spPr>
            <a:xfrm>
              <a:off x="6693364" y="4231117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2187" y="0"/>
                  </a:moveTo>
                  <a:cubicBezTo>
                    <a:pt x="1032" y="0"/>
                    <a:pt x="0" y="966"/>
                    <a:pt x="0" y="2249"/>
                  </a:cubicBezTo>
                  <a:cubicBezTo>
                    <a:pt x="240" y="3255"/>
                    <a:pt x="447" y="4244"/>
                    <a:pt x="703" y="5202"/>
                  </a:cubicBezTo>
                  <a:cubicBezTo>
                    <a:pt x="751" y="5345"/>
                    <a:pt x="990" y="5489"/>
                    <a:pt x="1166" y="5537"/>
                  </a:cubicBezTo>
                  <a:cubicBezTo>
                    <a:pt x="1295" y="5575"/>
                    <a:pt x="1437" y="5592"/>
                    <a:pt x="1586" y="5592"/>
                  </a:cubicBezTo>
                  <a:cubicBezTo>
                    <a:pt x="2763" y="5592"/>
                    <a:pt x="4432" y="4498"/>
                    <a:pt x="4645" y="3478"/>
                  </a:cubicBezTo>
                  <a:cubicBezTo>
                    <a:pt x="4661" y="3303"/>
                    <a:pt x="4613" y="3143"/>
                    <a:pt x="4533" y="3015"/>
                  </a:cubicBezTo>
                  <a:cubicBezTo>
                    <a:pt x="4262" y="2329"/>
                    <a:pt x="4006" y="1643"/>
                    <a:pt x="3703" y="988"/>
                  </a:cubicBezTo>
                  <a:cubicBezTo>
                    <a:pt x="3575" y="701"/>
                    <a:pt x="3384" y="334"/>
                    <a:pt x="3129" y="222"/>
                  </a:cubicBezTo>
                  <a:cubicBezTo>
                    <a:pt x="2817" y="70"/>
                    <a:pt x="2498" y="0"/>
                    <a:pt x="21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6" name="Google Shape;9696;p22"/>
            <p:cNvSpPr/>
            <p:nvPr/>
          </p:nvSpPr>
          <p:spPr>
            <a:xfrm>
              <a:off x="6251180" y="3572793"/>
              <a:ext cx="302297" cy="330100"/>
            </a:xfrm>
            <a:custGeom>
              <a:rect b="b" l="l" r="r" t="t"/>
              <a:pathLst>
                <a:path extrusionOk="0" h="6388" w="5826">
                  <a:moveTo>
                    <a:pt x="1893" y="0"/>
                  </a:moveTo>
                  <a:cubicBezTo>
                    <a:pt x="1698" y="0"/>
                    <a:pt x="1500" y="32"/>
                    <a:pt x="1309" y="67"/>
                  </a:cubicBezTo>
                  <a:cubicBezTo>
                    <a:pt x="830" y="163"/>
                    <a:pt x="112" y="546"/>
                    <a:pt x="48" y="897"/>
                  </a:cubicBezTo>
                  <a:cubicBezTo>
                    <a:pt x="0" y="1488"/>
                    <a:pt x="192" y="2062"/>
                    <a:pt x="607" y="2493"/>
                  </a:cubicBezTo>
                  <a:cubicBezTo>
                    <a:pt x="1899" y="3722"/>
                    <a:pt x="3320" y="4807"/>
                    <a:pt x="4692" y="5940"/>
                  </a:cubicBezTo>
                  <a:cubicBezTo>
                    <a:pt x="4980" y="6116"/>
                    <a:pt x="5267" y="6260"/>
                    <a:pt x="5570" y="6387"/>
                  </a:cubicBezTo>
                  <a:lnTo>
                    <a:pt x="5825" y="6164"/>
                  </a:lnTo>
                  <a:cubicBezTo>
                    <a:pt x="5299" y="4967"/>
                    <a:pt x="4852" y="3738"/>
                    <a:pt x="4245" y="2573"/>
                  </a:cubicBezTo>
                  <a:cubicBezTo>
                    <a:pt x="3910" y="1919"/>
                    <a:pt x="3240" y="1424"/>
                    <a:pt x="2969" y="754"/>
                  </a:cubicBezTo>
                  <a:cubicBezTo>
                    <a:pt x="2717" y="152"/>
                    <a:pt x="2316" y="0"/>
                    <a:pt x="18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7" name="Google Shape;9697;p22"/>
            <p:cNvSpPr/>
            <p:nvPr/>
          </p:nvSpPr>
          <p:spPr>
            <a:xfrm>
              <a:off x="7083401" y="4420294"/>
              <a:ext cx="145804" cy="154663"/>
            </a:xfrm>
            <a:custGeom>
              <a:rect b="b" l="l" r="r" t="t"/>
              <a:pathLst>
                <a:path extrusionOk="0" h="2993" w="2810">
                  <a:moveTo>
                    <a:pt x="579" y="0"/>
                  </a:moveTo>
                  <a:cubicBezTo>
                    <a:pt x="311" y="0"/>
                    <a:pt x="162" y="257"/>
                    <a:pt x="112" y="775"/>
                  </a:cubicBezTo>
                  <a:cubicBezTo>
                    <a:pt x="96" y="1014"/>
                    <a:pt x="112" y="1253"/>
                    <a:pt x="112" y="1477"/>
                  </a:cubicBezTo>
                  <a:lnTo>
                    <a:pt x="80" y="1477"/>
                  </a:lnTo>
                  <a:cubicBezTo>
                    <a:pt x="80" y="1541"/>
                    <a:pt x="80" y="1605"/>
                    <a:pt x="80" y="1668"/>
                  </a:cubicBezTo>
                  <a:cubicBezTo>
                    <a:pt x="0" y="2275"/>
                    <a:pt x="32" y="2977"/>
                    <a:pt x="750" y="2993"/>
                  </a:cubicBezTo>
                  <a:cubicBezTo>
                    <a:pt x="1341" y="2977"/>
                    <a:pt x="1915" y="2722"/>
                    <a:pt x="2346" y="2291"/>
                  </a:cubicBezTo>
                  <a:cubicBezTo>
                    <a:pt x="2809" y="1764"/>
                    <a:pt x="2330" y="1269"/>
                    <a:pt x="1868" y="886"/>
                  </a:cubicBezTo>
                  <a:cubicBezTo>
                    <a:pt x="1628" y="695"/>
                    <a:pt x="1437" y="455"/>
                    <a:pt x="1197" y="280"/>
                  </a:cubicBezTo>
                  <a:cubicBezTo>
                    <a:pt x="945" y="94"/>
                    <a:pt x="740" y="0"/>
                    <a:pt x="5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8" name="Google Shape;9698;p22"/>
            <p:cNvSpPr/>
            <p:nvPr/>
          </p:nvSpPr>
          <p:spPr>
            <a:xfrm>
              <a:off x="6784478" y="4515477"/>
              <a:ext cx="203710" cy="135595"/>
            </a:xfrm>
            <a:custGeom>
              <a:rect b="b" l="l" r="r" t="t"/>
              <a:pathLst>
                <a:path extrusionOk="0" h="2624" w="3926">
                  <a:moveTo>
                    <a:pt x="3275" y="0"/>
                  </a:moveTo>
                  <a:cubicBezTo>
                    <a:pt x="3268" y="0"/>
                    <a:pt x="3262" y="1"/>
                    <a:pt x="3256" y="2"/>
                  </a:cubicBezTo>
                  <a:cubicBezTo>
                    <a:pt x="1756" y="241"/>
                    <a:pt x="782" y="1199"/>
                    <a:pt x="0" y="2587"/>
                  </a:cubicBezTo>
                  <a:cubicBezTo>
                    <a:pt x="137" y="2612"/>
                    <a:pt x="267" y="2624"/>
                    <a:pt x="390" y="2624"/>
                  </a:cubicBezTo>
                  <a:cubicBezTo>
                    <a:pt x="1212" y="2624"/>
                    <a:pt x="1747" y="2114"/>
                    <a:pt x="2330" y="1725"/>
                  </a:cubicBezTo>
                  <a:cubicBezTo>
                    <a:pt x="2649" y="1502"/>
                    <a:pt x="3048" y="1390"/>
                    <a:pt x="3383" y="1183"/>
                  </a:cubicBezTo>
                  <a:cubicBezTo>
                    <a:pt x="3591" y="1039"/>
                    <a:pt x="3766" y="864"/>
                    <a:pt x="3926" y="672"/>
                  </a:cubicBezTo>
                  <a:cubicBezTo>
                    <a:pt x="3710" y="441"/>
                    <a:pt x="3464" y="0"/>
                    <a:pt x="3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9" name="Google Shape;9699;p22"/>
            <p:cNvSpPr/>
            <p:nvPr/>
          </p:nvSpPr>
          <p:spPr>
            <a:xfrm>
              <a:off x="7187747" y="3531609"/>
              <a:ext cx="146582" cy="129653"/>
            </a:xfrm>
            <a:custGeom>
              <a:rect b="b" l="l" r="r" t="t"/>
              <a:pathLst>
                <a:path extrusionOk="0" h="2509" w="2825">
                  <a:moveTo>
                    <a:pt x="1166" y="0"/>
                  </a:moveTo>
                  <a:cubicBezTo>
                    <a:pt x="824" y="0"/>
                    <a:pt x="418" y="319"/>
                    <a:pt x="128" y="593"/>
                  </a:cubicBezTo>
                  <a:cubicBezTo>
                    <a:pt x="0" y="721"/>
                    <a:pt x="32" y="1279"/>
                    <a:pt x="160" y="1359"/>
                  </a:cubicBezTo>
                  <a:cubicBezTo>
                    <a:pt x="734" y="1662"/>
                    <a:pt x="1341" y="1934"/>
                    <a:pt x="1947" y="2173"/>
                  </a:cubicBezTo>
                  <a:lnTo>
                    <a:pt x="2298" y="2508"/>
                  </a:lnTo>
                  <a:cubicBezTo>
                    <a:pt x="2474" y="2157"/>
                    <a:pt x="2729" y="1822"/>
                    <a:pt x="2793" y="1455"/>
                  </a:cubicBezTo>
                  <a:cubicBezTo>
                    <a:pt x="2825" y="1168"/>
                    <a:pt x="2713" y="864"/>
                    <a:pt x="2506" y="673"/>
                  </a:cubicBezTo>
                  <a:cubicBezTo>
                    <a:pt x="2123" y="370"/>
                    <a:pt x="1660" y="34"/>
                    <a:pt x="1213" y="3"/>
                  </a:cubicBezTo>
                  <a:cubicBezTo>
                    <a:pt x="1197" y="1"/>
                    <a:pt x="1182" y="0"/>
                    <a:pt x="1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0" name="Google Shape;9700;p22"/>
            <p:cNvSpPr/>
            <p:nvPr/>
          </p:nvSpPr>
          <p:spPr>
            <a:xfrm>
              <a:off x="7935496" y="4441558"/>
              <a:ext cx="122610" cy="81905"/>
            </a:xfrm>
            <a:custGeom>
              <a:rect b="b" l="l" r="r" t="t"/>
              <a:pathLst>
                <a:path extrusionOk="0" h="1585" w="2363">
                  <a:moveTo>
                    <a:pt x="730" y="0"/>
                  </a:moveTo>
                  <a:cubicBezTo>
                    <a:pt x="523" y="0"/>
                    <a:pt x="296" y="85"/>
                    <a:pt x="0" y="228"/>
                  </a:cubicBezTo>
                  <a:cubicBezTo>
                    <a:pt x="495" y="1138"/>
                    <a:pt x="1229" y="1569"/>
                    <a:pt x="2362" y="1585"/>
                  </a:cubicBezTo>
                  <a:cubicBezTo>
                    <a:pt x="1557" y="427"/>
                    <a:pt x="1194" y="0"/>
                    <a:pt x="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1" name="Google Shape;9701;p22"/>
            <p:cNvSpPr/>
            <p:nvPr/>
          </p:nvSpPr>
          <p:spPr>
            <a:xfrm>
              <a:off x="7196827" y="3696784"/>
              <a:ext cx="102737" cy="58186"/>
            </a:xfrm>
            <a:custGeom>
              <a:rect b="b" l="l" r="r" t="t"/>
              <a:pathLst>
                <a:path extrusionOk="0" h="1126" w="1980">
                  <a:moveTo>
                    <a:pt x="770" y="1"/>
                  </a:moveTo>
                  <a:cubicBezTo>
                    <a:pt x="508" y="1"/>
                    <a:pt x="267" y="168"/>
                    <a:pt x="1" y="503"/>
                  </a:cubicBezTo>
                  <a:lnTo>
                    <a:pt x="1884" y="1126"/>
                  </a:lnTo>
                  <a:cubicBezTo>
                    <a:pt x="1916" y="1030"/>
                    <a:pt x="1948" y="918"/>
                    <a:pt x="1980" y="822"/>
                  </a:cubicBezTo>
                  <a:cubicBezTo>
                    <a:pt x="1478" y="275"/>
                    <a:pt x="1106" y="1"/>
                    <a:pt x="7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2" name="Google Shape;9702;p22"/>
            <p:cNvSpPr/>
            <p:nvPr/>
          </p:nvSpPr>
          <p:spPr>
            <a:xfrm>
              <a:off x="3598803" y="3925105"/>
              <a:ext cx="81204" cy="50383"/>
            </a:xfrm>
            <a:custGeom>
              <a:rect b="b" l="l" r="r" t="t"/>
              <a:pathLst>
                <a:path extrusionOk="0" h="975" w="1565">
                  <a:moveTo>
                    <a:pt x="1246" y="0"/>
                  </a:moveTo>
                  <a:lnTo>
                    <a:pt x="1" y="367"/>
                  </a:lnTo>
                  <a:cubicBezTo>
                    <a:pt x="468" y="663"/>
                    <a:pt x="753" y="974"/>
                    <a:pt x="1033" y="974"/>
                  </a:cubicBezTo>
                  <a:cubicBezTo>
                    <a:pt x="1040" y="974"/>
                    <a:pt x="1047" y="974"/>
                    <a:pt x="1054" y="974"/>
                  </a:cubicBezTo>
                  <a:cubicBezTo>
                    <a:pt x="1230" y="958"/>
                    <a:pt x="1389" y="479"/>
                    <a:pt x="1565" y="192"/>
                  </a:cubicBezTo>
                  <a:lnTo>
                    <a:pt x="124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3" name="Google Shape;9703;p22"/>
            <p:cNvSpPr/>
            <p:nvPr/>
          </p:nvSpPr>
          <p:spPr>
            <a:xfrm>
              <a:off x="3681615" y="2990740"/>
              <a:ext cx="81204" cy="50383"/>
            </a:xfrm>
            <a:custGeom>
              <a:rect b="b" l="l" r="r" t="t"/>
              <a:pathLst>
                <a:path extrusionOk="0" h="975" w="1565">
                  <a:moveTo>
                    <a:pt x="1262" y="0"/>
                  </a:moveTo>
                  <a:lnTo>
                    <a:pt x="1" y="383"/>
                  </a:lnTo>
                  <a:cubicBezTo>
                    <a:pt x="484" y="664"/>
                    <a:pt x="769" y="974"/>
                    <a:pt x="1049" y="974"/>
                  </a:cubicBezTo>
                  <a:cubicBezTo>
                    <a:pt x="1056" y="974"/>
                    <a:pt x="1063" y="974"/>
                    <a:pt x="1070" y="974"/>
                  </a:cubicBezTo>
                  <a:cubicBezTo>
                    <a:pt x="1246" y="974"/>
                    <a:pt x="1405" y="479"/>
                    <a:pt x="1565" y="208"/>
                  </a:cubicBezTo>
                  <a:lnTo>
                    <a:pt x="126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4" name="Google Shape;9704;p22"/>
            <p:cNvSpPr/>
            <p:nvPr/>
          </p:nvSpPr>
          <p:spPr>
            <a:xfrm>
              <a:off x="4780485" y="5040844"/>
              <a:ext cx="58840" cy="71828"/>
            </a:xfrm>
            <a:custGeom>
              <a:rect b="b" l="l" r="r" t="t"/>
              <a:pathLst>
                <a:path extrusionOk="0" h="1390" w="1134">
                  <a:moveTo>
                    <a:pt x="703" y="1"/>
                  </a:moveTo>
                  <a:cubicBezTo>
                    <a:pt x="479" y="384"/>
                    <a:pt x="240" y="751"/>
                    <a:pt x="1" y="1134"/>
                  </a:cubicBezTo>
                  <a:lnTo>
                    <a:pt x="432" y="1389"/>
                  </a:lnTo>
                  <a:lnTo>
                    <a:pt x="1134" y="256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05" name="Google Shape;9705;p22"/>
          <p:cNvSpPr/>
          <p:nvPr/>
        </p:nvSpPr>
        <p:spPr>
          <a:xfrm flipH="1">
            <a:off x="713325" y="-99975"/>
            <a:ext cx="8135400" cy="5476800"/>
          </a:xfrm>
          <a:prstGeom prst="rect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06" name="Google Shape;9706;p22"/>
          <p:cNvSpPr txBox="1"/>
          <p:nvPr>
            <p:ph type="title"/>
          </p:nvPr>
        </p:nvSpPr>
        <p:spPr>
          <a:xfrm>
            <a:off x="5067125" y="2020824"/>
            <a:ext cx="30069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9707" name="Google Shape;9707;p22"/>
          <p:cNvSpPr txBox="1"/>
          <p:nvPr>
            <p:ph idx="1" type="subTitle"/>
          </p:nvPr>
        </p:nvSpPr>
        <p:spPr>
          <a:xfrm>
            <a:off x="5489250" y="2477275"/>
            <a:ext cx="2584800" cy="145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 algn="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r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3">
  <p:cSld name="CUSTOM_7">
    <p:spTree>
      <p:nvGrpSpPr>
        <p:cNvPr id="9708" name="Shape 97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709" name="Google Shape;9709;p23"/>
          <p:cNvGrpSpPr/>
          <p:nvPr/>
        </p:nvGrpSpPr>
        <p:grpSpPr>
          <a:xfrm>
            <a:off x="0" y="-76200"/>
            <a:ext cx="9415324" cy="5336303"/>
            <a:chOff x="0" y="-76200"/>
            <a:chExt cx="9415324" cy="5336303"/>
          </a:xfrm>
        </p:grpSpPr>
        <p:sp>
          <p:nvSpPr>
            <p:cNvPr id="9710" name="Google Shape;9710;p23"/>
            <p:cNvSpPr/>
            <p:nvPr/>
          </p:nvSpPr>
          <p:spPr>
            <a:xfrm>
              <a:off x="8588861" y="-44059"/>
              <a:ext cx="327047" cy="224321"/>
            </a:xfrm>
            <a:custGeom>
              <a:rect b="b" l="l" r="r" t="t"/>
              <a:pathLst>
                <a:path extrusionOk="0" h="4341" w="6303">
                  <a:moveTo>
                    <a:pt x="335" y="0"/>
                  </a:moveTo>
                  <a:cubicBezTo>
                    <a:pt x="287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04" y="4246"/>
                  </a:cubicBezTo>
                  <a:cubicBezTo>
                    <a:pt x="5115" y="4306"/>
                    <a:pt x="5366" y="4341"/>
                    <a:pt x="5565" y="4341"/>
                  </a:cubicBezTo>
                  <a:cubicBezTo>
                    <a:pt x="6201" y="4341"/>
                    <a:pt x="6303" y="3986"/>
                    <a:pt x="6144" y="3001"/>
                  </a:cubicBezTo>
                  <a:cubicBezTo>
                    <a:pt x="6001" y="1995"/>
                    <a:pt x="5745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1" name="Google Shape;9711;p23"/>
            <p:cNvSpPr/>
            <p:nvPr/>
          </p:nvSpPr>
          <p:spPr>
            <a:xfrm>
              <a:off x="8991299" y="-54807"/>
              <a:ext cx="267532" cy="216260"/>
            </a:xfrm>
            <a:custGeom>
              <a:rect b="b" l="l" r="r" t="t"/>
              <a:pathLst>
                <a:path extrusionOk="0" h="4185" w="5156">
                  <a:moveTo>
                    <a:pt x="4022" y="1"/>
                  </a:moveTo>
                  <a:lnTo>
                    <a:pt x="0" y="17"/>
                  </a:lnTo>
                  <a:cubicBezTo>
                    <a:pt x="48" y="304"/>
                    <a:pt x="32" y="639"/>
                    <a:pt x="176" y="879"/>
                  </a:cubicBezTo>
                  <a:cubicBezTo>
                    <a:pt x="719" y="1693"/>
                    <a:pt x="1341" y="2459"/>
                    <a:pt x="1900" y="3289"/>
                  </a:cubicBezTo>
                  <a:cubicBezTo>
                    <a:pt x="2292" y="3867"/>
                    <a:pt x="2737" y="4184"/>
                    <a:pt x="3286" y="4184"/>
                  </a:cubicBezTo>
                  <a:cubicBezTo>
                    <a:pt x="3539" y="4184"/>
                    <a:pt x="3815" y="4116"/>
                    <a:pt x="4118" y="3975"/>
                  </a:cubicBezTo>
                  <a:cubicBezTo>
                    <a:pt x="4453" y="3847"/>
                    <a:pt x="4804" y="3751"/>
                    <a:pt x="5155" y="3688"/>
                  </a:cubicBezTo>
                  <a:cubicBezTo>
                    <a:pt x="4756" y="2427"/>
                    <a:pt x="4389" y="1214"/>
                    <a:pt x="40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2" name="Google Shape;9712;p23"/>
            <p:cNvSpPr/>
            <p:nvPr/>
          </p:nvSpPr>
          <p:spPr>
            <a:xfrm>
              <a:off x="8843887" y="1302611"/>
              <a:ext cx="395071" cy="356454"/>
            </a:xfrm>
            <a:custGeom>
              <a:rect b="b" l="l" r="r" t="t"/>
              <a:pathLst>
                <a:path extrusionOk="0" h="6898" w="7614">
                  <a:moveTo>
                    <a:pt x="3607" y="1"/>
                  </a:moveTo>
                  <a:cubicBezTo>
                    <a:pt x="2650" y="448"/>
                    <a:pt x="1597" y="799"/>
                    <a:pt x="719" y="1389"/>
                  </a:cubicBezTo>
                  <a:cubicBezTo>
                    <a:pt x="80" y="1804"/>
                    <a:pt x="1" y="2634"/>
                    <a:pt x="559" y="3257"/>
                  </a:cubicBezTo>
                  <a:cubicBezTo>
                    <a:pt x="1517" y="4358"/>
                    <a:pt x="2538" y="5427"/>
                    <a:pt x="3623" y="6416"/>
                  </a:cubicBezTo>
                  <a:cubicBezTo>
                    <a:pt x="3982" y="6739"/>
                    <a:pt x="4395" y="6897"/>
                    <a:pt x="4798" y="6897"/>
                  </a:cubicBezTo>
                  <a:cubicBezTo>
                    <a:pt x="5292" y="6897"/>
                    <a:pt x="5770" y="6659"/>
                    <a:pt x="6113" y="6193"/>
                  </a:cubicBezTo>
                  <a:cubicBezTo>
                    <a:pt x="6703" y="5411"/>
                    <a:pt x="7102" y="4485"/>
                    <a:pt x="7501" y="3576"/>
                  </a:cubicBezTo>
                  <a:cubicBezTo>
                    <a:pt x="7613" y="3272"/>
                    <a:pt x="7581" y="2921"/>
                    <a:pt x="7422" y="2634"/>
                  </a:cubicBezTo>
                  <a:cubicBezTo>
                    <a:pt x="6544" y="1309"/>
                    <a:pt x="5139" y="751"/>
                    <a:pt x="360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3" name="Google Shape;9713;p23"/>
            <p:cNvSpPr/>
            <p:nvPr/>
          </p:nvSpPr>
          <p:spPr>
            <a:xfrm>
              <a:off x="8969766" y="330162"/>
              <a:ext cx="371878" cy="366066"/>
            </a:xfrm>
            <a:custGeom>
              <a:rect b="b" l="l" r="r" t="t"/>
              <a:pathLst>
                <a:path extrusionOk="0" h="7084" w="7167">
                  <a:moveTo>
                    <a:pt x="5703" y="1"/>
                  </a:moveTo>
                  <a:cubicBezTo>
                    <a:pt x="5439" y="1"/>
                    <a:pt x="5152" y="132"/>
                    <a:pt x="4868" y="403"/>
                  </a:cubicBezTo>
                  <a:cubicBezTo>
                    <a:pt x="3926" y="1345"/>
                    <a:pt x="2698" y="1967"/>
                    <a:pt x="1373" y="2158"/>
                  </a:cubicBezTo>
                  <a:cubicBezTo>
                    <a:pt x="128" y="2334"/>
                    <a:pt x="0" y="2829"/>
                    <a:pt x="719" y="3834"/>
                  </a:cubicBezTo>
                  <a:cubicBezTo>
                    <a:pt x="1277" y="4632"/>
                    <a:pt x="2634" y="4887"/>
                    <a:pt x="2474" y="6228"/>
                  </a:cubicBezTo>
                  <a:cubicBezTo>
                    <a:pt x="2474" y="6292"/>
                    <a:pt x="2618" y="6372"/>
                    <a:pt x="2698" y="6435"/>
                  </a:cubicBezTo>
                  <a:cubicBezTo>
                    <a:pt x="3233" y="6868"/>
                    <a:pt x="3806" y="7084"/>
                    <a:pt x="4345" y="7084"/>
                  </a:cubicBezTo>
                  <a:cubicBezTo>
                    <a:pt x="5139" y="7084"/>
                    <a:pt x="5861" y="6617"/>
                    <a:pt x="6288" y="5685"/>
                  </a:cubicBezTo>
                  <a:cubicBezTo>
                    <a:pt x="6735" y="4744"/>
                    <a:pt x="6895" y="3675"/>
                    <a:pt x="7166" y="2733"/>
                  </a:cubicBezTo>
                  <a:cubicBezTo>
                    <a:pt x="6959" y="1983"/>
                    <a:pt x="6863" y="1360"/>
                    <a:pt x="6624" y="770"/>
                  </a:cubicBezTo>
                  <a:cubicBezTo>
                    <a:pt x="6408" y="265"/>
                    <a:pt x="6078" y="1"/>
                    <a:pt x="57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4" name="Google Shape;9714;p23"/>
            <p:cNvSpPr/>
            <p:nvPr/>
          </p:nvSpPr>
          <p:spPr>
            <a:xfrm>
              <a:off x="8562347" y="1363017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2358" y="1"/>
                  </a:moveTo>
                  <a:cubicBezTo>
                    <a:pt x="2225" y="1"/>
                    <a:pt x="2121" y="23"/>
                    <a:pt x="2091" y="77"/>
                  </a:cubicBezTo>
                  <a:cubicBezTo>
                    <a:pt x="1421" y="1098"/>
                    <a:pt x="671" y="2119"/>
                    <a:pt x="304" y="3237"/>
                  </a:cubicBezTo>
                  <a:cubicBezTo>
                    <a:pt x="0" y="4194"/>
                    <a:pt x="1118" y="4449"/>
                    <a:pt x="1756" y="4705"/>
                  </a:cubicBezTo>
                  <a:cubicBezTo>
                    <a:pt x="1778" y="4713"/>
                    <a:pt x="1803" y="4717"/>
                    <a:pt x="1832" y="4717"/>
                  </a:cubicBezTo>
                  <a:cubicBezTo>
                    <a:pt x="2138" y="4717"/>
                    <a:pt x="2788" y="4274"/>
                    <a:pt x="2905" y="3939"/>
                  </a:cubicBezTo>
                  <a:cubicBezTo>
                    <a:pt x="3224" y="3013"/>
                    <a:pt x="3320" y="2008"/>
                    <a:pt x="3543" y="747"/>
                  </a:cubicBezTo>
                  <a:cubicBezTo>
                    <a:pt x="3496" y="683"/>
                    <a:pt x="3352" y="316"/>
                    <a:pt x="3065" y="156"/>
                  </a:cubicBezTo>
                  <a:cubicBezTo>
                    <a:pt x="2894" y="66"/>
                    <a:pt x="2584" y="1"/>
                    <a:pt x="23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5" name="Google Shape;9715;p23"/>
            <p:cNvSpPr/>
            <p:nvPr/>
          </p:nvSpPr>
          <p:spPr>
            <a:xfrm>
              <a:off x="8802481" y="1100566"/>
              <a:ext cx="216163" cy="214916"/>
            </a:xfrm>
            <a:custGeom>
              <a:rect b="b" l="l" r="r" t="t"/>
              <a:pathLst>
                <a:path extrusionOk="0" h="4159" w="4166">
                  <a:moveTo>
                    <a:pt x="3815" y="1"/>
                  </a:moveTo>
                  <a:cubicBezTo>
                    <a:pt x="2794" y="607"/>
                    <a:pt x="1708" y="1102"/>
                    <a:pt x="799" y="1820"/>
                  </a:cubicBezTo>
                  <a:cubicBezTo>
                    <a:pt x="1" y="2459"/>
                    <a:pt x="655" y="3145"/>
                    <a:pt x="1070" y="3751"/>
                  </a:cubicBezTo>
                  <a:cubicBezTo>
                    <a:pt x="1259" y="4027"/>
                    <a:pt x="1491" y="4158"/>
                    <a:pt x="1734" y="4158"/>
                  </a:cubicBezTo>
                  <a:cubicBezTo>
                    <a:pt x="1941" y="4158"/>
                    <a:pt x="2157" y="4063"/>
                    <a:pt x="2363" y="3879"/>
                  </a:cubicBezTo>
                  <a:cubicBezTo>
                    <a:pt x="3432" y="2953"/>
                    <a:pt x="3623" y="1597"/>
                    <a:pt x="4166" y="400"/>
                  </a:cubicBezTo>
                  <a:lnTo>
                    <a:pt x="38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6" name="Google Shape;9716;p23"/>
            <p:cNvSpPr/>
            <p:nvPr/>
          </p:nvSpPr>
          <p:spPr>
            <a:xfrm>
              <a:off x="8810783" y="391344"/>
              <a:ext cx="130860" cy="154767"/>
            </a:xfrm>
            <a:custGeom>
              <a:rect b="b" l="l" r="r" t="t"/>
              <a:pathLst>
                <a:path extrusionOk="0" h="2995" w="2522">
                  <a:moveTo>
                    <a:pt x="2282" y="1"/>
                  </a:moveTo>
                  <a:cubicBezTo>
                    <a:pt x="1995" y="208"/>
                    <a:pt x="1596" y="320"/>
                    <a:pt x="1421" y="591"/>
                  </a:cubicBezTo>
                  <a:cubicBezTo>
                    <a:pt x="926" y="1294"/>
                    <a:pt x="431" y="1996"/>
                    <a:pt x="0" y="2746"/>
                  </a:cubicBezTo>
                  <a:cubicBezTo>
                    <a:pt x="206" y="2914"/>
                    <a:pt x="450" y="2995"/>
                    <a:pt x="691" y="2995"/>
                  </a:cubicBezTo>
                  <a:cubicBezTo>
                    <a:pt x="1069" y="2995"/>
                    <a:pt x="1440" y="2797"/>
                    <a:pt x="1644" y="2427"/>
                  </a:cubicBezTo>
                  <a:cubicBezTo>
                    <a:pt x="1899" y="1980"/>
                    <a:pt x="2139" y="1517"/>
                    <a:pt x="2378" y="1054"/>
                  </a:cubicBezTo>
                  <a:cubicBezTo>
                    <a:pt x="2522" y="799"/>
                    <a:pt x="2330" y="368"/>
                    <a:pt x="22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7" name="Google Shape;9717;p23"/>
            <p:cNvSpPr/>
            <p:nvPr/>
          </p:nvSpPr>
          <p:spPr>
            <a:xfrm>
              <a:off x="8727971" y="201701"/>
              <a:ext cx="132521" cy="183550"/>
            </a:xfrm>
            <a:custGeom>
              <a:rect b="b" l="l" r="r" t="t"/>
              <a:pathLst>
                <a:path extrusionOk="0" h="3552" w="2554">
                  <a:moveTo>
                    <a:pt x="1485" y="0"/>
                  </a:moveTo>
                  <a:cubicBezTo>
                    <a:pt x="1437" y="112"/>
                    <a:pt x="1373" y="208"/>
                    <a:pt x="1325" y="304"/>
                  </a:cubicBezTo>
                  <a:cubicBezTo>
                    <a:pt x="814" y="1293"/>
                    <a:pt x="463" y="2362"/>
                    <a:pt x="0" y="3463"/>
                  </a:cubicBezTo>
                  <a:cubicBezTo>
                    <a:pt x="235" y="3523"/>
                    <a:pt x="434" y="3552"/>
                    <a:pt x="602" y="3552"/>
                  </a:cubicBezTo>
                  <a:cubicBezTo>
                    <a:pt x="1112" y="3552"/>
                    <a:pt x="1349" y="3289"/>
                    <a:pt x="1469" y="2809"/>
                  </a:cubicBezTo>
                  <a:cubicBezTo>
                    <a:pt x="1548" y="2522"/>
                    <a:pt x="1676" y="2251"/>
                    <a:pt x="1820" y="1995"/>
                  </a:cubicBezTo>
                  <a:cubicBezTo>
                    <a:pt x="2059" y="1580"/>
                    <a:pt x="2298" y="1149"/>
                    <a:pt x="2554" y="734"/>
                  </a:cubicBezTo>
                  <a:cubicBezTo>
                    <a:pt x="2171" y="527"/>
                    <a:pt x="1820" y="272"/>
                    <a:pt x="14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8" name="Google Shape;9718;p23"/>
            <p:cNvSpPr/>
            <p:nvPr/>
          </p:nvSpPr>
          <p:spPr>
            <a:xfrm>
              <a:off x="8794231" y="793004"/>
              <a:ext cx="139162" cy="265403"/>
            </a:xfrm>
            <a:custGeom>
              <a:rect b="b" l="l" r="r" t="t"/>
              <a:pathLst>
                <a:path extrusionOk="0" h="5136" w="2682">
                  <a:moveTo>
                    <a:pt x="2266" y="0"/>
                  </a:moveTo>
                  <a:cubicBezTo>
                    <a:pt x="2043" y="160"/>
                    <a:pt x="1756" y="287"/>
                    <a:pt x="1596" y="511"/>
                  </a:cubicBezTo>
                  <a:cubicBezTo>
                    <a:pt x="1293" y="894"/>
                    <a:pt x="1053" y="1341"/>
                    <a:pt x="862" y="1803"/>
                  </a:cubicBezTo>
                  <a:cubicBezTo>
                    <a:pt x="527" y="2681"/>
                    <a:pt x="255" y="3591"/>
                    <a:pt x="16" y="4485"/>
                  </a:cubicBezTo>
                  <a:cubicBezTo>
                    <a:pt x="0" y="4708"/>
                    <a:pt x="80" y="4931"/>
                    <a:pt x="223" y="5107"/>
                  </a:cubicBezTo>
                  <a:cubicBezTo>
                    <a:pt x="243" y="5127"/>
                    <a:pt x="288" y="5136"/>
                    <a:pt x="344" y="5136"/>
                  </a:cubicBezTo>
                  <a:cubicBezTo>
                    <a:pt x="471" y="5136"/>
                    <a:pt x="657" y="5089"/>
                    <a:pt x="734" y="5011"/>
                  </a:cubicBezTo>
                  <a:cubicBezTo>
                    <a:pt x="1756" y="4038"/>
                    <a:pt x="2649" y="2968"/>
                    <a:pt x="2681" y="1420"/>
                  </a:cubicBezTo>
                  <a:cubicBezTo>
                    <a:pt x="2681" y="1197"/>
                    <a:pt x="2649" y="974"/>
                    <a:pt x="2601" y="750"/>
                  </a:cubicBezTo>
                  <a:cubicBezTo>
                    <a:pt x="2506" y="495"/>
                    <a:pt x="2394" y="239"/>
                    <a:pt x="22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9" name="Google Shape;9719;p23"/>
            <p:cNvSpPr/>
            <p:nvPr/>
          </p:nvSpPr>
          <p:spPr>
            <a:xfrm>
              <a:off x="8829826" y="1607744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734" y="1"/>
                  </a:moveTo>
                  <a:lnTo>
                    <a:pt x="734" y="1"/>
                  </a:lnTo>
                  <a:cubicBezTo>
                    <a:pt x="0" y="1262"/>
                    <a:pt x="16" y="2203"/>
                    <a:pt x="750" y="3384"/>
                  </a:cubicBezTo>
                  <a:cubicBezTo>
                    <a:pt x="927" y="3658"/>
                    <a:pt x="1108" y="3746"/>
                    <a:pt x="1294" y="3746"/>
                  </a:cubicBezTo>
                  <a:cubicBezTo>
                    <a:pt x="1623" y="3746"/>
                    <a:pt x="1971" y="3474"/>
                    <a:pt x="2348" y="3474"/>
                  </a:cubicBezTo>
                  <a:cubicBezTo>
                    <a:pt x="2492" y="3474"/>
                    <a:pt x="2640" y="3514"/>
                    <a:pt x="2793" y="3623"/>
                  </a:cubicBezTo>
                  <a:cubicBezTo>
                    <a:pt x="2442" y="2059"/>
                    <a:pt x="1915" y="910"/>
                    <a:pt x="7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0" name="Google Shape;9720;p23"/>
            <p:cNvSpPr/>
            <p:nvPr/>
          </p:nvSpPr>
          <p:spPr>
            <a:xfrm>
              <a:off x="8618644" y="1707216"/>
              <a:ext cx="125101" cy="161174"/>
            </a:xfrm>
            <a:custGeom>
              <a:rect b="b" l="l" r="r" t="t"/>
              <a:pathLst>
                <a:path extrusionOk="0" h="3119" w="2411">
                  <a:moveTo>
                    <a:pt x="1364" y="0"/>
                  </a:moveTo>
                  <a:cubicBezTo>
                    <a:pt x="1073" y="0"/>
                    <a:pt x="782" y="40"/>
                    <a:pt x="495" y="119"/>
                  </a:cubicBezTo>
                  <a:cubicBezTo>
                    <a:pt x="272" y="198"/>
                    <a:pt x="1" y="837"/>
                    <a:pt x="96" y="1092"/>
                  </a:cubicBezTo>
                  <a:cubicBezTo>
                    <a:pt x="336" y="1778"/>
                    <a:pt x="783" y="2401"/>
                    <a:pt x="1134" y="3055"/>
                  </a:cubicBezTo>
                  <a:lnTo>
                    <a:pt x="1469" y="3119"/>
                  </a:lnTo>
                  <a:cubicBezTo>
                    <a:pt x="1788" y="2417"/>
                    <a:pt x="2075" y="1698"/>
                    <a:pt x="2331" y="980"/>
                  </a:cubicBezTo>
                  <a:cubicBezTo>
                    <a:pt x="2411" y="709"/>
                    <a:pt x="2235" y="103"/>
                    <a:pt x="2091" y="87"/>
                  </a:cubicBezTo>
                  <a:cubicBezTo>
                    <a:pt x="1851" y="28"/>
                    <a:pt x="1608" y="0"/>
                    <a:pt x="13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1" name="Google Shape;9721;p23"/>
            <p:cNvSpPr/>
            <p:nvPr/>
          </p:nvSpPr>
          <p:spPr>
            <a:xfrm>
              <a:off x="8348674" y="94685"/>
              <a:ext cx="198833" cy="89915"/>
            </a:xfrm>
            <a:custGeom>
              <a:rect b="b" l="l" r="r" t="t"/>
              <a:pathLst>
                <a:path extrusionOk="0" h="1740" w="3832">
                  <a:moveTo>
                    <a:pt x="2867" y="0"/>
                  </a:moveTo>
                  <a:cubicBezTo>
                    <a:pt x="2825" y="0"/>
                    <a:pt x="2789" y="9"/>
                    <a:pt x="2762" y="29"/>
                  </a:cubicBezTo>
                  <a:cubicBezTo>
                    <a:pt x="2444" y="267"/>
                    <a:pt x="2207" y="481"/>
                    <a:pt x="1872" y="481"/>
                  </a:cubicBezTo>
                  <a:cubicBezTo>
                    <a:pt x="1736" y="481"/>
                    <a:pt x="1585" y="446"/>
                    <a:pt x="1405" y="364"/>
                  </a:cubicBezTo>
                  <a:cubicBezTo>
                    <a:pt x="1353" y="339"/>
                    <a:pt x="1291" y="328"/>
                    <a:pt x="1223" y="328"/>
                  </a:cubicBezTo>
                  <a:cubicBezTo>
                    <a:pt x="943" y="328"/>
                    <a:pt x="561" y="516"/>
                    <a:pt x="304" y="683"/>
                  </a:cubicBezTo>
                  <a:cubicBezTo>
                    <a:pt x="113" y="811"/>
                    <a:pt x="33" y="1178"/>
                    <a:pt x="1" y="1433"/>
                  </a:cubicBezTo>
                  <a:cubicBezTo>
                    <a:pt x="1" y="1529"/>
                    <a:pt x="336" y="1736"/>
                    <a:pt x="528" y="1736"/>
                  </a:cubicBezTo>
                  <a:cubicBezTo>
                    <a:pt x="590" y="1739"/>
                    <a:pt x="651" y="1740"/>
                    <a:pt x="713" y="1740"/>
                  </a:cubicBezTo>
                  <a:cubicBezTo>
                    <a:pt x="1819" y="1740"/>
                    <a:pt x="2814" y="1338"/>
                    <a:pt x="3751" y="779"/>
                  </a:cubicBezTo>
                  <a:cubicBezTo>
                    <a:pt x="3783" y="635"/>
                    <a:pt x="3799" y="507"/>
                    <a:pt x="3831" y="364"/>
                  </a:cubicBezTo>
                  <a:cubicBezTo>
                    <a:pt x="3521" y="256"/>
                    <a:pt x="3097" y="0"/>
                    <a:pt x="28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2" name="Google Shape;9722;p23"/>
            <p:cNvSpPr/>
            <p:nvPr/>
          </p:nvSpPr>
          <p:spPr>
            <a:xfrm>
              <a:off x="8593790" y="2768905"/>
              <a:ext cx="104398" cy="122108"/>
            </a:xfrm>
            <a:custGeom>
              <a:rect b="b" l="l" r="r" t="t"/>
              <a:pathLst>
                <a:path extrusionOk="0" h="2363" w="2012">
                  <a:moveTo>
                    <a:pt x="831" y="0"/>
                  </a:moveTo>
                  <a:cubicBezTo>
                    <a:pt x="145" y="32"/>
                    <a:pt x="1" y="479"/>
                    <a:pt x="33" y="1022"/>
                  </a:cubicBezTo>
                  <a:cubicBezTo>
                    <a:pt x="49" y="1747"/>
                    <a:pt x="298" y="2363"/>
                    <a:pt x="1118" y="2363"/>
                  </a:cubicBezTo>
                  <a:cubicBezTo>
                    <a:pt x="1129" y="2363"/>
                    <a:pt x="1139" y="2362"/>
                    <a:pt x="1150" y="2362"/>
                  </a:cubicBezTo>
                  <a:cubicBezTo>
                    <a:pt x="1485" y="2346"/>
                    <a:pt x="1820" y="2011"/>
                    <a:pt x="2012" y="1899"/>
                  </a:cubicBezTo>
                  <a:cubicBezTo>
                    <a:pt x="2012" y="798"/>
                    <a:pt x="1405" y="0"/>
                    <a:pt x="8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3" name="Google Shape;9723;p23"/>
            <p:cNvSpPr/>
            <p:nvPr/>
          </p:nvSpPr>
          <p:spPr>
            <a:xfrm>
              <a:off x="9067470" y="789697"/>
              <a:ext cx="67973" cy="175695"/>
            </a:xfrm>
            <a:custGeom>
              <a:rect b="b" l="l" r="r" t="t"/>
              <a:pathLst>
                <a:path extrusionOk="0" h="3400" w="1310">
                  <a:moveTo>
                    <a:pt x="655" y="0"/>
                  </a:moveTo>
                  <a:lnTo>
                    <a:pt x="288" y="96"/>
                  </a:lnTo>
                  <a:cubicBezTo>
                    <a:pt x="192" y="1149"/>
                    <a:pt x="96" y="2187"/>
                    <a:pt x="1" y="3224"/>
                  </a:cubicBezTo>
                  <a:lnTo>
                    <a:pt x="320" y="3400"/>
                  </a:lnTo>
                  <a:cubicBezTo>
                    <a:pt x="655" y="2905"/>
                    <a:pt x="1229" y="2410"/>
                    <a:pt x="1277" y="1883"/>
                  </a:cubicBezTo>
                  <a:cubicBezTo>
                    <a:pt x="1309" y="1277"/>
                    <a:pt x="878" y="623"/>
                    <a:pt x="6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4" name="Google Shape;9724;p23"/>
            <p:cNvSpPr/>
            <p:nvPr/>
          </p:nvSpPr>
          <p:spPr>
            <a:xfrm>
              <a:off x="8607904" y="1107077"/>
              <a:ext cx="120120" cy="52812"/>
            </a:xfrm>
            <a:custGeom>
              <a:rect b="b" l="l" r="r" t="t"/>
              <a:pathLst>
                <a:path extrusionOk="0" h="1022" w="2315">
                  <a:moveTo>
                    <a:pt x="1096" y="1"/>
                  </a:moveTo>
                  <a:cubicBezTo>
                    <a:pt x="737" y="1"/>
                    <a:pt x="378" y="165"/>
                    <a:pt x="0" y="497"/>
                  </a:cubicBezTo>
                  <a:cubicBezTo>
                    <a:pt x="554" y="850"/>
                    <a:pt x="971" y="1021"/>
                    <a:pt x="1344" y="1021"/>
                  </a:cubicBezTo>
                  <a:cubicBezTo>
                    <a:pt x="1680" y="1021"/>
                    <a:pt x="1981" y="881"/>
                    <a:pt x="2314" y="609"/>
                  </a:cubicBezTo>
                  <a:cubicBezTo>
                    <a:pt x="1894" y="205"/>
                    <a:pt x="1495" y="1"/>
                    <a:pt x="1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5" name="Google Shape;9725;p23"/>
            <p:cNvSpPr/>
            <p:nvPr/>
          </p:nvSpPr>
          <p:spPr>
            <a:xfrm>
              <a:off x="9010313" y="1860249"/>
              <a:ext cx="108549" cy="52502"/>
            </a:xfrm>
            <a:custGeom>
              <a:rect b="b" l="l" r="r" t="t"/>
              <a:pathLst>
                <a:path extrusionOk="0" h="1016" w="2092">
                  <a:moveTo>
                    <a:pt x="1413" y="0"/>
                  </a:moveTo>
                  <a:cubicBezTo>
                    <a:pt x="947" y="0"/>
                    <a:pt x="482" y="139"/>
                    <a:pt x="17" y="212"/>
                  </a:cubicBezTo>
                  <a:cubicBezTo>
                    <a:pt x="1" y="323"/>
                    <a:pt x="1" y="435"/>
                    <a:pt x="1" y="547"/>
                  </a:cubicBezTo>
                  <a:cubicBezTo>
                    <a:pt x="448" y="706"/>
                    <a:pt x="879" y="930"/>
                    <a:pt x="1341" y="1010"/>
                  </a:cubicBezTo>
                  <a:cubicBezTo>
                    <a:pt x="1361" y="1014"/>
                    <a:pt x="1382" y="1016"/>
                    <a:pt x="1402" y="1016"/>
                  </a:cubicBezTo>
                  <a:cubicBezTo>
                    <a:pt x="1613" y="1016"/>
                    <a:pt x="1859" y="807"/>
                    <a:pt x="2092" y="690"/>
                  </a:cubicBezTo>
                  <a:cubicBezTo>
                    <a:pt x="1916" y="451"/>
                    <a:pt x="1756" y="20"/>
                    <a:pt x="1549" y="4"/>
                  </a:cubicBezTo>
                  <a:cubicBezTo>
                    <a:pt x="1504" y="1"/>
                    <a:pt x="1458" y="0"/>
                    <a:pt x="14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6" name="Google Shape;9726;p23"/>
            <p:cNvSpPr/>
            <p:nvPr/>
          </p:nvSpPr>
          <p:spPr>
            <a:xfrm>
              <a:off x="8657560" y="1945897"/>
              <a:ext cx="75444" cy="59426"/>
            </a:xfrm>
            <a:custGeom>
              <a:rect b="b" l="l" r="r" t="t"/>
              <a:pathLst>
                <a:path extrusionOk="0" h="1150" w="1454">
                  <a:moveTo>
                    <a:pt x="1" y="0"/>
                  </a:moveTo>
                  <a:lnTo>
                    <a:pt x="767" y="1149"/>
                  </a:lnTo>
                  <a:cubicBezTo>
                    <a:pt x="1453" y="351"/>
                    <a:pt x="1357" y="207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7" name="Google Shape;9727;p23"/>
            <p:cNvSpPr/>
            <p:nvPr/>
          </p:nvSpPr>
          <p:spPr>
            <a:xfrm>
              <a:off x="7745847" y="470253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3" y="1"/>
                  </a:moveTo>
                  <a:cubicBezTo>
                    <a:pt x="3862" y="1"/>
                    <a:pt x="3652" y="18"/>
                    <a:pt x="3432" y="53"/>
                  </a:cubicBezTo>
                  <a:cubicBezTo>
                    <a:pt x="3419" y="54"/>
                    <a:pt x="3405" y="55"/>
                    <a:pt x="3392" y="55"/>
                  </a:cubicBezTo>
                  <a:cubicBezTo>
                    <a:pt x="3286" y="55"/>
                    <a:pt x="3182" y="13"/>
                    <a:pt x="3092" y="13"/>
                  </a:cubicBezTo>
                  <a:cubicBezTo>
                    <a:pt x="3072" y="13"/>
                    <a:pt x="3052" y="15"/>
                    <a:pt x="3033" y="21"/>
                  </a:cubicBezTo>
                  <a:cubicBezTo>
                    <a:pt x="2187" y="228"/>
                    <a:pt x="862" y="196"/>
                    <a:pt x="607" y="691"/>
                  </a:cubicBezTo>
                  <a:cubicBezTo>
                    <a:pt x="160" y="1585"/>
                    <a:pt x="1" y="2957"/>
                    <a:pt x="368" y="3851"/>
                  </a:cubicBezTo>
                  <a:cubicBezTo>
                    <a:pt x="1038" y="5495"/>
                    <a:pt x="2203" y="6963"/>
                    <a:pt x="3161" y="8495"/>
                  </a:cubicBezTo>
                  <a:lnTo>
                    <a:pt x="3975" y="8479"/>
                  </a:lnTo>
                  <a:cubicBezTo>
                    <a:pt x="4102" y="8319"/>
                    <a:pt x="4214" y="8160"/>
                    <a:pt x="4358" y="8016"/>
                  </a:cubicBezTo>
                  <a:cubicBezTo>
                    <a:pt x="5554" y="6883"/>
                    <a:pt x="6767" y="5750"/>
                    <a:pt x="7980" y="4633"/>
                  </a:cubicBezTo>
                  <a:cubicBezTo>
                    <a:pt x="8555" y="4106"/>
                    <a:pt x="8667" y="3627"/>
                    <a:pt x="7980" y="3069"/>
                  </a:cubicBezTo>
                  <a:cubicBezTo>
                    <a:pt x="7517" y="2686"/>
                    <a:pt x="7039" y="2271"/>
                    <a:pt x="6767" y="1776"/>
                  </a:cubicBezTo>
                  <a:cubicBezTo>
                    <a:pt x="6126" y="602"/>
                    <a:pt x="5251" y="1"/>
                    <a:pt x="40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8" name="Google Shape;9728;p23"/>
            <p:cNvSpPr/>
            <p:nvPr/>
          </p:nvSpPr>
          <p:spPr>
            <a:xfrm>
              <a:off x="7013821" y="3206375"/>
              <a:ext cx="356986" cy="409628"/>
            </a:xfrm>
            <a:custGeom>
              <a:rect b="b" l="l" r="r" t="t"/>
              <a:pathLst>
                <a:path extrusionOk="0" h="7927" w="6880">
                  <a:moveTo>
                    <a:pt x="692" y="0"/>
                  </a:moveTo>
                  <a:cubicBezTo>
                    <a:pt x="461" y="0"/>
                    <a:pt x="228" y="34"/>
                    <a:pt x="1" y="104"/>
                  </a:cubicBezTo>
                  <a:lnTo>
                    <a:pt x="1" y="5323"/>
                  </a:lnTo>
                  <a:cubicBezTo>
                    <a:pt x="767" y="5993"/>
                    <a:pt x="1549" y="6680"/>
                    <a:pt x="2315" y="7366"/>
                  </a:cubicBezTo>
                  <a:cubicBezTo>
                    <a:pt x="2620" y="7628"/>
                    <a:pt x="2903" y="7927"/>
                    <a:pt x="3271" y="7927"/>
                  </a:cubicBezTo>
                  <a:cubicBezTo>
                    <a:pt x="3441" y="7927"/>
                    <a:pt x="3630" y="7863"/>
                    <a:pt x="3847" y="7701"/>
                  </a:cubicBezTo>
                  <a:cubicBezTo>
                    <a:pt x="4501" y="7222"/>
                    <a:pt x="5187" y="6759"/>
                    <a:pt x="5906" y="6344"/>
                  </a:cubicBezTo>
                  <a:cubicBezTo>
                    <a:pt x="6847" y="5802"/>
                    <a:pt x="6879" y="5515"/>
                    <a:pt x="6113" y="4733"/>
                  </a:cubicBezTo>
                  <a:cubicBezTo>
                    <a:pt x="5523" y="4142"/>
                    <a:pt x="5012" y="3488"/>
                    <a:pt x="4453" y="2881"/>
                  </a:cubicBezTo>
                  <a:cubicBezTo>
                    <a:pt x="3799" y="2163"/>
                    <a:pt x="3161" y="1445"/>
                    <a:pt x="2474" y="775"/>
                  </a:cubicBezTo>
                  <a:cubicBezTo>
                    <a:pt x="2001" y="278"/>
                    <a:pt x="1353" y="0"/>
                    <a:pt x="6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9" name="Google Shape;9729;p23"/>
            <p:cNvSpPr/>
            <p:nvPr/>
          </p:nvSpPr>
          <p:spPr>
            <a:xfrm>
              <a:off x="7104935" y="-44059"/>
              <a:ext cx="328085" cy="224321"/>
            </a:xfrm>
            <a:custGeom>
              <a:rect b="b" l="l" r="r" t="t"/>
              <a:pathLst>
                <a:path extrusionOk="0" h="4341" w="6323">
                  <a:moveTo>
                    <a:pt x="351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89" y="2905"/>
                    <a:pt x="3017" y="3879"/>
                    <a:pt x="4836" y="4246"/>
                  </a:cubicBezTo>
                  <a:cubicBezTo>
                    <a:pt x="5143" y="4306"/>
                    <a:pt x="5391" y="4341"/>
                    <a:pt x="5588" y="4341"/>
                  </a:cubicBezTo>
                  <a:cubicBezTo>
                    <a:pt x="6218" y="4341"/>
                    <a:pt x="6322" y="3986"/>
                    <a:pt x="6176" y="3001"/>
                  </a:cubicBezTo>
                  <a:cubicBezTo>
                    <a:pt x="6017" y="1995"/>
                    <a:pt x="5762" y="990"/>
                    <a:pt x="55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0" name="Google Shape;9730;p23"/>
            <p:cNvSpPr/>
            <p:nvPr/>
          </p:nvSpPr>
          <p:spPr>
            <a:xfrm>
              <a:off x="7013821" y="3835761"/>
              <a:ext cx="236088" cy="260907"/>
            </a:xfrm>
            <a:custGeom>
              <a:rect b="b" l="l" r="r" t="t"/>
              <a:pathLst>
                <a:path extrusionOk="0" h="5049" w="4550">
                  <a:moveTo>
                    <a:pt x="1188" y="0"/>
                  </a:moveTo>
                  <a:cubicBezTo>
                    <a:pt x="891" y="0"/>
                    <a:pt x="578" y="199"/>
                    <a:pt x="1" y="564"/>
                  </a:cubicBezTo>
                  <a:lnTo>
                    <a:pt x="1" y="3979"/>
                  </a:lnTo>
                  <a:lnTo>
                    <a:pt x="1660" y="5049"/>
                  </a:lnTo>
                  <a:cubicBezTo>
                    <a:pt x="1916" y="4985"/>
                    <a:pt x="2395" y="4410"/>
                    <a:pt x="2889" y="3868"/>
                  </a:cubicBezTo>
                  <a:cubicBezTo>
                    <a:pt x="3145" y="3580"/>
                    <a:pt x="3480" y="3341"/>
                    <a:pt x="3735" y="3054"/>
                  </a:cubicBezTo>
                  <a:cubicBezTo>
                    <a:pt x="4022" y="2703"/>
                    <a:pt x="4549" y="2176"/>
                    <a:pt x="4453" y="1968"/>
                  </a:cubicBezTo>
                  <a:cubicBezTo>
                    <a:pt x="4262" y="1554"/>
                    <a:pt x="3735" y="1282"/>
                    <a:pt x="3304" y="1011"/>
                  </a:cubicBezTo>
                  <a:cubicBezTo>
                    <a:pt x="3228" y="960"/>
                    <a:pt x="3123" y="952"/>
                    <a:pt x="3015" y="952"/>
                  </a:cubicBezTo>
                  <a:cubicBezTo>
                    <a:pt x="2968" y="952"/>
                    <a:pt x="2921" y="954"/>
                    <a:pt x="2875" y="954"/>
                  </a:cubicBezTo>
                  <a:cubicBezTo>
                    <a:pt x="2761" y="954"/>
                    <a:pt x="2655" y="945"/>
                    <a:pt x="2586" y="883"/>
                  </a:cubicBezTo>
                  <a:cubicBezTo>
                    <a:pt x="1868" y="278"/>
                    <a:pt x="1539" y="0"/>
                    <a:pt x="11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1" name="Google Shape;9731;p23"/>
            <p:cNvSpPr/>
            <p:nvPr/>
          </p:nvSpPr>
          <p:spPr>
            <a:xfrm>
              <a:off x="7456005" y="-44059"/>
              <a:ext cx="267532" cy="215433"/>
            </a:xfrm>
            <a:custGeom>
              <a:rect b="b" l="l" r="r" t="t"/>
              <a:pathLst>
                <a:path extrusionOk="0" h="4169" w="5156">
                  <a:moveTo>
                    <a:pt x="1" y="0"/>
                  </a:moveTo>
                  <a:cubicBezTo>
                    <a:pt x="65" y="288"/>
                    <a:pt x="33" y="639"/>
                    <a:pt x="177" y="862"/>
                  </a:cubicBezTo>
                  <a:cubicBezTo>
                    <a:pt x="719" y="1692"/>
                    <a:pt x="1342" y="2442"/>
                    <a:pt x="1916" y="3288"/>
                  </a:cubicBezTo>
                  <a:cubicBezTo>
                    <a:pt x="2297" y="3854"/>
                    <a:pt x="2738" y="4168"/>
                    <a:pt x="3284" y="4168"/>
                  </a:cubicBezTo>
                  <a:cubicBezTo>
                    <a:pt x="3538" y="4168"/>
                    <a:pt x="3814" y="4100"/>
                    <a:pt x="4118" y="3958"/>
                  </a:cubicBezTo>
                  <a:cubicBezTo>
                    <a:pt x="4454" y="3847"/>
                    <a:pt x="4805" y="3751"/>
                    <a:pt x="5156" y="3687"/>
                  </a:cubicBezTo>
                  <a:cubicBezTo>
                    <a:pt x="4757" y="2410"/>
                    <a:pt x="4390" y="1213"/>
                    <a:pt x="40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2" name="Google Shape;9732;p23"/>
            <p:cNvSpPr/>
            <p:nvPr/>
          </p:nvSpPr>
          <p:spPr>
            <a:xfrm>
              <a:off x="7013821" y="2754850"/>
              <a:ext cx="188871" cy="256980"/>
            </a:xfrm>
            <a:custGeom>
              <a:rect b="b" l="l" r="r" t="t"/>
              <a:pathLst>
                <a:path extrusionOk="0" h="4973" w="3640">
                  <a:moveTo>
                    <a:pt x="1" y="1"/>
                  </a:moveTo>
                  <a:lnTo>
                    <a:pt x="1" y="4613"/>
                  </a:lnTo>
                  <a:cubicBezTo>
                    <a:pt x="384" y="4709"/>
                    <a:pt x="767" y="4805"/>
                    <a:pt x="1166" y="4916"/>
                  </a:cubicBezTo>
                  <a:cubicBezTo>
                    <a:pt x="1312" y="4955"/>
                    <a:pt x="1449" y="4973"/>
                    <a:pt x="1576" y="4973"/>
                  </a:cubicBezTo>
                  <a:cubicBezTo>
                    <a:pt x="2138" y="4973"/>
                    <a:pt x="2505" y="4615"/>
                    <a:pt x="2714" y="4055"/>
                  </a:cubicBezTo>
                  <a:cubicBezTo>
                    <a:pt x="3639" y="1565"/>
                    <a:pt x="2969" y="416"/>
                    <a:pt x="400" y="17"/>
                  </a:cubicBezTo>
                  <a:cubicBezTo>
                    <a:pt x="272" y="1"/>
                    <a:pt x="128" y="1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3" name="Google Shape;9733;p23"/>
            <p:cNvSpPr/>
            <p:nvPr/>
          </p:nvSpPr>
          <p:spPr>
            <a:xfrm>
              <a:off x="8045600" y="4980593"/>
              <a:ext cx="271683" cy="160916"/>
            </a:xfrm>
            <a:custGeom>
              <a:rect b="b" l="l" r="r" t="t"/>
              <a:pathLst>
                <a:path extrusionOk="0" h="3114" w="5236">
                  <a:moveTo>
                    <a:pt x="2965" y="0"/>
                  </a:moveTo>
                  <a:cubicBezTo>
                    <a:pt x="2950" y="0"/>
                    <a:pt x="2936" y="1"/>
                    <a:pt x="2921" y="2"/>
                  </a:cubicBezTo>
                  <a:cubicBezTo>
                    <a:pt x="1517" y="114"/>
                    <a:pt x="161" y="1678"/>
                    <a:pt x="1" y="3114"/>
                  </a:cubicBezTo>
                  <a:lnTo>
                    <a:pt x="5236" y="3114"/>
                  </a:lnTo>
                  <a:cubicBezTo>
                    <a:pt x="5188" y="2922"/>
                    <a:pt x="5220" y="2619"/>
                    <a:pt x="5108" y="2555"/>
                  </a:cubicBezTo>
                  <a:cubicBezTo>
                    <a:pt x="4422" y="2108"/>
                    <a:pt x="4262" y="1470"/>
                    <a:pt x="4118" y="720"/>
                  </a:cubicBezTo>
                  <a:cubicBezTo>
                    <a:pt x="4041" y="412"/>
                    <a:pt x="3370" y="0"/>
                    <a:pt x="29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4" name="Google Shape;9734;p23"/>
            <p:cNvSpPr/>
            <p:nvPr/>
          </p:nvSpPr>
          <p:spPr>
            <a:xfrm>
              <a:off x="7013821" y="4741602"/>
              <a:ext cx="135893" cy="161588"/>
            </a:xfrm>
            <a:custGeom>
              <a:rect b="b" l="l" r="r" t="t"/>
              <a:pathLst>
                <a:path extrusionOk="0" h="3127" w="2619">
                  <a:moveTo>
                    <a:pt x="1189" y="1"/>
                  </a:moveTo>
                  <a:cubicBezTo>
                    <a:pt x="749" y="1"/>
                    <a:pt x="289" y="108"/>
                    <a:pt x="1" y="302"/>
                  </a:cubicBezTo>
                  <a:lnTo>
                    <a:pt x="1" y="3127"/>
                  </a:lnTo>
                  <a:cubicBezTo>
                    <a:pt x="527" y="3127"/>
                    <a:pt x="1038" y="3095"/>
                    <a:pt x="1565" y="3031"/>
                  </a:cubicBezTo>
                  <a:cubicBezTo>
                    <a:pt x="1852" y="2999"/>
                    <a:pt x="2331" y="2839"/>
                    <a:pt x="2363" y="2680"/>
                  </a:cubicBezTo>
                  <a:cubicBezTo>
                    <a:pt x="2442" y="1962"/>
                    <a:pt x="2618" y="1148"/>
                    <a:pt x="2363" y="509"/>
                  </a:cubicBezTo>
                  <a:cubicBezTo>
                    <a:pt x="2231" y="159"/>
                    <a:pt x="1725" y="1"/>
                    <a:pt x="11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5" name="Google Shape;9735;p23"/>
            <p:cNvSpPr/>
            <p:nvPr/>
          </p:nvSpPr>
          <p:spPr>
            <a:xfrm>
              <a:off x="8019138" y="-44059"/>
              <a:ext cx="197951" cy="92912"/>
            </a:xfrm>
            <a:custGeom>
              <a:rect b="b" l="l" r="r" t="t"/>
              <a:pathLst>
                <a:path extrusionOk="0" h="1798" w="3815">
                  <a:moveTo>
                    <a:pt x="0" y="0"/>
                  </a:moveTo>
                  <a:cubicBezTo>
                    <a:pt x="511" y="304"/>
                    <a:pt x="1038" y="559"/>
                    <a:pt x="1516" y="894"/>
                  </a:cubicBezTo>
                  <a:cubicBezTo>
                    <a:pt x="2337" y="1472"/>
                    <a:pt x="2806" y="1797"/>
                    <a:pt x="3106" y="1797"/>
                  </a:cubicBezTo>
                  <a:cubicBezTo>
                    <a:pt x="3494" y="1797"/>
                    <a:pt x="3598" y="1252"/>
                    <a:pt x="38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6" name="Google Shape;9736;p23"/>
            <p:cNvSpPr/>
            <p:nvPr/>
          </p:nvSpPr>
          <p:spPr>
            <a:xfrm>
              <a:off x="7013821" y="5027358"/>
              <a:ext cx="91166" cy="114150"/>
            </a:xfrm>
            <a:custGeom>
              <a:rect b="b" l="l" r="r" t="t"/>
              <a:pathLst>
                <a:path extrusionOk="0" h="2209" w="1757">
                  <a:moveTo>
                    <a:pt x="219" y="1"/>
                  </a:moveTo>
                  <a:cubicBezTo>
                    <a:pt x="145" y="1"/>
                    <a:pt x="73" y="3"/>
                    <a:pt x="1" y="7"/>
                  </a:cubicBezTo>
                  <a:lnTo>
                    <a:pt x="1" y="2209"/>
                  </a:lnTo>
                  <a:lnTo>
                    <a:pt x="799" y="2209"/>
                  </a:lnTo>
                  <a:cubicBezTo>
                    <a:pt x="974" y="1938"/>
                    <a:pt x="1150" y="1666"/>
                    <a:pt x="1341" y="1411"/>
                  </a:cubicBezTo>
                  <a:cubicBezTo>
                    <a:pt x="1756" y="836"/>
                    <a:pt x="1565" y="230"/>
                    <a:pt x="878" y="54"/>
                  </a:cubicBezTo>
                  <a:cubicBezTo>
                    <a:pt x="663" y="19"/>
                    <a:pt x="439" y="1"/>
                    <a:pt x="2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7" name="Google Shape;9737;p23"/>
            <p:cNvSpPr/>
            <p:nvPr/>
          </p:nvSpPr>
          <p:spPr>
            <a:xfrm>
              <a:off x="9010353" y="4948347"/>
              <a:ext cx="115138" cy="92395"/>
            </a:xfrm>
            <a:custGeom>
              <a:rect b="b" l="l" r="r" t="t"/>
              <a:pathLst>
                <a:path extrusionOk="0" h="1788" w="2219">
                  <a:moveTo>
                    <a:pt x="1436" y="0"/>
                  </a:moveTo>
                  <a:lnTo>
                    <a:pt x="1085" y="48"/>
                  </a:lnTo>
                  <a:lnTo>
                    <a:pt x="0" y="1788"/>
                  </a:lnTo>
                  <a:lnTo>
                    <a:pt x="2218" y="1788"/>
                  </a:lnTo>
                  <a:lnTo>
                    <a:pt x="143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8" name="Google Shape;9738;p23"/>
            <p:cNvSpPr/>
            <p:nvPr/>
          </p:nvSpPr>
          <p:spPr>
            <a:xfrm>
              <a:off x="8411614" y="2218011"/>
              <a:ext cx="650929" cy="442596"/>
            </a:xfrm>
            <a:custGeom>
              <a:rect b="b" l="l" r="r" t="t"/>
              <a:pathLst>
                <a:path extrusionOk="0" h="8565" w="12545">
                  <a:moveTo>
                    <a:pt x="3863" y="1"/>
                  </a:moveTo>
                  <a:cubicBezTo>
                    <a:pt x="3273" y="256"/>
                    <a:pt x="2475" y="368"/>
                    <a:pt x="2092" y="830"/>
                  </a:cubicBezTo>
                  <a:cubicBezTo>
                    <a:pt x="1453" y="1596"/>
                    <a:pt x="1070" y="2602"/>
                    <a:pt x="575" y="3512"/>
                  </a:cubicBezTo>
                  <a:cubicBezTo>
                    <a:pt x="1" y="4565"/>
                    <a:pt x="272" y="5650"/>
                    <a:pt x="1102" y="6400"/>
                  </a:cubicBezTo>
                  <a:cubicBezTo>
                    <a:pt x="2219" y="7422"/>
                    <a:pt x="3687" y="7390"/>
                    <a:pt x="4996" y="7852"/>
                  </a:cubicBezTo>
                  <a:cubicBezTo>
                    <a:pt x="5034" y="7868"/>
                    <a:pt x="5078" y="7875"/>
                    <a:pt x="5126" y="7875"/>
                  </a:cubicBezTo>
                  <a:cubicBezTo>
                    <a:pt x="5317" y="7875"/>
                    <a:pt x="5564" y="7763"/>
                    <a:pt x="5730" y="7661"/>
                  </a:cubicBezTo>
                  <a:cubicBezTo>
                    <a:pt x="5946" y="7528"/>
                    <a:pt x="6144" y="7468"/>
                    <a:pt x="6334" y="7468"/>
                  </a:cubicBezTo>
                  <a:cubicBezTo>
                    <a:pt x="6623" y="7468"/>
                    <a:pt x="6894" y="7606"/>
                    <a:pt x="7183" y="7837"/>
                  </a:cubicBezTo>
                  <a:cubicBezTo>
                    <a:pt x="7800" y="8325"/>
                    <a:pt x="8312" y="8565"/>
                    <a:pt x="8833" y="8565"/>
                  </a:cubicBezTo>
                  <a:cubicBezTo>
                    <a:pt x="9349" y="8565"/>
                    <a:pt x="9874" y="8329"/>
                    <a:pt x="10518" y="7868"/>
                  </a:cubicBezTo>
                  <a:cubicBezTo>
                    <a:pt x="10789" y="7677"/>
                    <a:pt x="11093" y="7533"/>
                    <a:pt x="11380" y="7374"/>
                  </a:cubicBezTo>
                  <a:cubicBezTo>
                    <a:pt x="12274" y="6863"/>
                    <a:pt x="12545" y="5778"/>
                    <a:pt x="11906" y="4980"/>
                  </a:cubicBezTo>
                  <a:cubicBezTo>
                    <a:pt x="11172" y="4086"/>
                    <a:pt x="10534" y="2953"/>
                    <a:pt x="9576" y="2410"/>
                  </a:cubicBezTo>
                  <a:cubicBezTo>
                    <a:pt x="7821" y="1437"/>
                    <a:pt x="5858" y="814"/>
                    <a:pt x="386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9" name="Google Shape;9739;p23"/>
            <p:cNvSpPr/>
            <p:nvPr/>
          </p:nvSpPr>
          <p:spPr>
            <a:xfrm>
              <a:off x="8902676" y="4452849"/>
              <a:ext cx="512649" cy="469312"/>
            </a:xfrm>
            <a:custGeom>
              <a:rect b="b" l="l" r="r" t="t"/>
              <a:pathLst>
                <a:path extrusionOk="0" h="9082" w="9880">
                  <a:moveTo>
                    <a:pt x="4501" y="1"/>
                  </a:moveTo>
                  <a:cubicBezTo>
                    <a:pt x="2985" y="272"/>
                    <a:pt x="1645" y="416"/>
                    <a:pt x="687" y="1613"/>
                  </a:cubicBezTo>
                  <a:cubicBezTo>
                    <a:pt x="160" y="2251"/>
                    <a:pt x="1" y="2778"/>
                    <a:pt x="559" y="3448"/>
                  </a:cubicBezTo>
                  <a:cubicBezTo>
                    <a:pt x="910" y="3911"/>
                    <a:pt x="1182" y="4454"/>
                    <a:pt x="1517" y="4948"/>
                  </a:cubicBezTo>
                  <a:cubicBezTo>
                    <a:pt x="1820" y="5395"/>
                    <a:pt x="2059" y="6034"/>
                    <a:pt x="2474" y="6193"/>
                  </a:cubicBezTo>
                  <a:cubicBezTo>
                    <a:pt x="3831" y="6720"/>
                    <a:pt x="4868" y="7629"/>
                    <a:pt x="5826" y="8651"/>
                  </a:cubicBezTo>
                  <a:cubicBezTo>
                    <a:pt x="6098" y="8933"/>
                    <a:pt x="6382" y="9082"/>
                    <a:pt x="6686" y="9082"/>
                  </a:cubicBezTo>
                  <a:cubicBezTo>
                    <a:pt x="6899" y="9082"/>
                    <a:pt x="7122" y="9009"/>
                    <a:pt x="7358" y="8858"/>
                  </a:cubicBezTo>
                  <a:cubicBezTo>
                    <a:pt x="7789" y="8619"/>
                    <a:pt x="8204" y="8348"/>
                    <a:pt x="8619" y="8044"/>
                  </a:cubicBezTo>
                  <a:cubicBezTo>
                    <a:pt x="8826" y="7853"/>
                    <a:pt x="9066" y="7486"/>
                    <a:pt x="9034" y="7231"/>
                  </a:cubicBezTo>
                  <a:cubicBezTo>
                    <a:pt x="8842" y="5826"/>
                    <a:pt x="9129" y="4533"/>
                    <a:pt x="9656" y="3241"/>
                  </a:cubicBezTo>
                  <a:cubicBezTo>
                    <a:pt x="9879" y="2666"/>
                    <a:pt x="9784" y="2283"/>
                    <a:pt x="9082" y="2028"/>
                  </a:cubicBezTo>
                  <a:cubicBezTo>
                    <a:pt x="8076" y="1645"/>
                    <a:pt x="7134" y="1070"/>
                    <a:pt x="6129" y="607"/>
                  </a:cubicBezTo>
                  <a:cubicBezTo>
                    <a:pt x="5570" y="352"/>
                    <a:pt x="4964" y="177"/>
                    <a:pt x="450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0" name="Google Shape;9740;p23"/>
            <p:cNvSpPr/>
            <p:nvPr/>
          </p:nvSpPr>
          <p:spPr>
            <a:xfrm>
              <a:off x="7440283" y="3445417"/>
              <a:ext cx="507667" cy="539022"/>
            </a:xfrm>
            <a:custGeom>
              <a:rect b="b" l="l" r="r" t="t"/>
              <a:pathLst>
                <a:path extrusionOk="0" h="10431" w="9784">
                  <a:moveTo>
                    <a:pt x="2003" y="1"/>
                  </a:moveTo>
                  <a:cubicBezTo>
                    <a:pt x="1443" y="1"/>
                    <a:pt x="834" y="261"/>
                    <a:pt x="671" y="713"/>
                  </a:cubicBezTo>
                  <a:cubicBezTo>
                    <a:pt x="448" y="1399"/>
                    <a:pt x="160" y="2101"/>
                    <a:pt x="81" y="2820"/>
                  </a:cubicBezTo>
                  <a:cubicBezTo>
                    <a:pt x="1" y="3474"/>
                    <a:pt x="176" y="4160"/>
                    <a:pt x="256" y="4815"/>
                  </a:cubicBezTo>
                  <a:cubicBezTo>
                    <a:pt x="304" y="5198"/>
                    <a:pt x="511" y="5597"/>
                    <a:pt x="448" y="5964"/>
                  </a:cubicBezTo>
                  <a:cubicBezTo>
                    <a:pt x="160" y="7528"/>
                    <a:pt x="160" y="7575"/>
                    <a:pt x="1517" y="8421"/>
                  </a:cubicBezTo>
                  <a:cubicBezTo>
                    <a:pt x="1820" y="8645"/>
                    <a:pt x="2075" y="8900"/>
                    <a:pt x="2299" y="9203"/>
                  </a:cubicBezTo>
                  <a:cubicBezTo>
                    <a:pt x="2989" y="10018"/>
                    <a:pt x="4134" y="10430"/>
                    <a:pt x="5262" y="10430"/>
                  </a:cubicBezTo>
                  <a:cubicBezTo>
                    <a:pt x="6299" y="10430"/>
                    <a:pt x="7322" y="10082"/>
                    <a:pt x="7964" y="9379"/>
                  </a:cubicBezTo>
                  <a:cubicBezTo>
                    <a:pt x="8268" y="9092"/>
                    <a:pt x="8635" y="8852"/>
                    <a:pt x="9018" y="8661"/>
                  </a:cubicBezTo>
                  <a:cubicBezTo>
                    <a:pt x="9672" y="8294"/>
                    <a:pt x="9784" y="7783"/>
                    <a:pt x="9417" y="7161"/>
                  </a:cubicBezTo>
                  <a:cubicBezTo>
                    <a:pt x="9273" y="6921"/>
                    <a:pt x="9018" y="6762"/>
                    <a:pt x="8922" y="6522"/>
                  </a:cubicBezTo>
                  <a:cubicBezTo>
                    <a:pt x="8387" y="5298"/>
                    <a:pt x="7878" y="4869"/>
                    <a:pt x="7148" y="4869"/>
                  </a:cubicBezTo>
                  <a:cubicBezTo>
                    <a:pt x="6746" y="4869"/>
                    <a:pt x="6276" y="4999"/>
                    <a:pt x="5698" y="5198"/>
                  </a:cubicBezTo>
                  <a:cubicBezTo>
                    <a:pt x="5523" y="5261"/>
                    <a:pt x="5368" y="5294"/>
                    <a:pt x="5228" y="5294"/>
                  </a:cubicBezTo>
                  <a:cubicBezTo>
                    <a:pt x="4874" y="5294"/>
                    <a:pt x="4623" y="5075"/>
                    <a:pt x="4405" y="4559"/>
                  </a:cubicBezTo>
                  <a:cubicBezTo>
                    <a:pt x="3975" y="3602"/>
                    <a:pt x="3304" y="2756"/>
                    <a:pt x="2586" y="1655"/>
                  </a:cubicBezTo>
                  <a:cubicBezTo>
                    <a:pt x="2714" y="1447"/>
                    <a:pt x="2826" y="1224"/>
                    <a:pt x="2921" y="1000"/>
                  </a:cubicBezTo>
                  <a:cubicBezTo>
                    <a:pt x="3001" y="793"/>
                    <a:pt x="3001" y="569"/>
                    <a:pt x="2905" y="362"/>
                  </a:cubicBezTo>
                  <a:cubicBezTo>
                    <a:pt x="2721" y="114"/>
                    <a:pt x="2373" y="1"/>
                    <a:pt x="20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1" name="Google Shape;9741;p23"/>
            <p:cNvSpPr/>
            <p:nvPr/>
          </p:nvSpPr>
          <p:spPr>
            <a:xfrm>
              <a:off x="8100290" y="4252665"/>
              <a:ext cx="353613" cy="540882"/>
            </a:xfrm>
            <a:custGeom>
              <a:rect b="b" l="l" r="r" t="t"/>
              <a:pathLst>
                <a:path extrusionOk="0" h="10467" w="6815">
                  <a:moveTo>
                    <a:pt x="5765" y="1"/>
                  </a:moveTo>
                  <a:cubicBezTo>
                    <a:pt x="5433" y="1"/>
                    <a:pt x="4977" y="297"/>
                    <a:pt x="4676" y="555"/>
                  </a:cubicBezTo>
                  <a:cubicBezTo>
                    <a:pt x="4198" y="954"/>
                    <a:pt x="3830" y="1497"/>
                    <a:pt x="3400" y="1960"/>
                  </a:cubicBezTo>
                  <a:cubicBezTo>
                    <a:pt x="2809" y="2582"/>
                    <a:pt x="1995" y="3093"/>
                    <a:pt x="1676" y="3843"/>
                  </a:cubicBezTo>
                  <a:cubicBezTo>
                    <a:pt x="1022" y="5295"/>
                    <a:pt x="623" y="6859"/>
                    <a:pt x="176" y="8391"/>
                  </a:cubicBezTo>
                  <a:cubicBezTo>
                    <a:pt x="0" y="8966"/>
                    <a:pt x="208" y="9461"/>
                    <a:pt x="862" y="9636"/>
                  </a:cubicBezTo>
                  <a:cubicBezTo>
                    <a:pt x="1995" y="9924"/>
                    <a:pt x="3112" y="10195"/>
                    <a:pt x="4245" y="10466"/>
                  </a:cubicBezTo>
                  <a:cubicBezTo>
                    <a:pt x="5570" y="10307"/>
                    <a:pt x="5825" y="10083"/>
                    <a:pt x="5937" y="8790"/>
                  </a:cubicBezTo>
                  <a:cubicBezTo>
                    <a:pt x="6065" y="7657"/>
                    <a:pt x="6208" y="6524"/>
                    <a:pt x="6320" y="5391"/>
                  </a:cubicBezTo>
                  <a:cubicBezTo>
                    <a:pt x="6464" y="4066"/>
                    <a:pt x="6591" y="2726"/>
                    <a:pt x="6735" y="1401"/>
                  </a:cubicBezTo>
                  <a:cubicBezTo>
                    <a:pt x="6815" y="699"/>
                    <a:pt x="6496" y="141"/>
                    <a:pt x="5873" y="13"/>
                  </a:cubicBezTo>
                  <a:cubicBezTo>
                    <a:pt x="5839" y="5"/>
                    <a:pt x="5803" y="1"/>
                    <a:pt x="57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2" name="Google Shape;9742;p23"/>
            <p:cNvSpPr/>
            <p:nvPr/>
          </p:nvSpPr>
          <p:spPr>
            <a:xfrm>
              <a:off x="8769377" y="3494818"/>
              <a:ext cx="371048" cy="368339"/>
            </a:xfrm>
            <a:custGeom>
              <a:rect b="b" l="l" r="r" t="t"/>
              <a:pathLst>
                <a:path extrusionOk="0" h="7128" w="7151">
                  <a:moveTo>
                    <a:pt x="2679" y="1"/>
                  </a:moveTo>
                  <a:cubicBezTo>
                    <a:pt x="2305" y="1"/>
                    <a:pt x="1930" y="122"/>
                    <a:pt x="1580" y="379"/>
                  </a:cubicBezTo>
                  <a:cubicBezTo>
                    <a:pt x="463" y="1209"/>
                    <a:pt x="0" y="2662"/>
                    <a:pt x="463" y="3970"/>
                  </a:cubicBezTo>
                  <a:cubicBezTo>
                    <a:pt x="527" y="4258"/>
                    <a:pt x="591" y="4529"/>
                    <a:pt x="623" y="4816"/>
                  </a:cubicBezTo>
                  <a:cubicBezTo>
                    <a:pt x="575" y="6013"/>
                    <a:pt x="894" y="6444"/>
                    <a:pt x="1564" y="6508"/>
                  </a:cubicBezTo>
                  <a:cubicBezTo>
                    <a:pt x="2155" y="6556"/>
                    <a:pt x="2745" y="6699"/>
                    <a:pt x="3304" y="6907"/>
                  </a:cubicBezTo>
                  <a:cubicBezTo>
                    <a:pt x="3633" y="7054"/>
                    <a:pt x="3952" y="7128"/>
                    <a:pt x="4248" y="7128"/>
                  </a:cubicBezTo>
                  <a:cubicBezTo>
                    <a:pt x="4912" y="7128"/>
                    <a:pt x="5458" y="6758"/>
                    <a:pt x="5746" y="6029"/>
                  </a:cubicBezTo>
                  <a:cubicBezTo>
                    <a:pt x="5825" y="5822"/>
                    <a:pt x="5953" y="5630"/>
                    <a:pt x="6113" y="5470"/>
                  </a:cubicBezTo>
                  <a:cubicBezTo>
                    <a:pt x="7054" y="4625"/>
                    <a:pt x="7150" y="3220"/>
                    <a:pt x="6224" y="2358"/>
                  </a:cubicBezTo>
                  <a:cubicBezTo>
                    <a:pt x="5570" y="1752"/>
                    <a:pt x="4804" y="1289"/>
                    <a:pt x="4182" y="683"/>
                  </a:cubicBezTo>
                  <a:cubicBezTo>
                    <a:pt x="3733" y="243"/>
                    <a:pt x="3207" y="1"/>
                    <a:pt x="267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3" name="Google Shape;9743;p23"/>
            <p:cNvSpPr/>
            <p:nvPr/>
          </p:nvSpPr>
          <p:spPr>
            <a:xfrm>
              <a:off x="8773528" y="2807608"/>
              <a:ext cx="312207" cy="385444"/>
            </a:xfrm>
            <a:custGeom>
              <a:rect b="b" l="l" r="r" t="t"/>
              <a:pathLst>
                <a:path extrusionOk="0" h="7459" w="6017">
                  <a:moveTo>
                    <a:pt x="3122" y="0"/>
                  </a:moveTo>
                  <a:cubicBezTo>
                    <a:pt x="2197" y="0"/>
                    <a:pt x="1262" y="454"/>
                    <a:pt x="926" y="1246"/>
                  </a:cubicBezTo>
                  <a:cubicBezTo>
                    <a:pt x="511" y="2236"/>
                    <a:pt x="239" y="3257"/>
                    <a:pt x="128" y="4326"/>
                  </a:cubicBezTo>
                  <a:cubicBezTo>
                    <a:pt x="1" y="5389"/>
                    <a:pt x="773" y="6688"/>
                    <a:pt x="1660" y="6688"/>
                  </a:cubicBezTo>
                  <a:cubicBezTo>
                    <a:pt x="1665" y="6688"/>
                    <a:pt x="1670" y="6688"/>
                    <a:pt x="1676" y="6688"/>
                  </a:cubicBezTo>
                  <a:cubicBezTo>
                    <a:pt x="1690" y="6688"/>
                    <a:pt x="1704" y="6688"/>
                    <a:pt x="1719" y="6688"/>
                  </a:cubicBezTo>
                  <a:cubicBezTo>
                    <a:pt x="2864" y="6688"/>
                    <a:pt x="3780" y="7312"/>
                    <a:pt x="4836" y="7438"/>
                  </a:cubicBezTo>
                  <a:cubicBezTo>
                    <a:pt x="4943" y="7452"/>
                    <a:pt x="5040" y="7459"/>
                    <a:pt x="5128" y="7459"/>
                  </a:cubicBezTo>
                  <a:cubicBezTo>
                    <a:pt x="5763" y="7459"/>
                    <a:pt x="5925" y="7108"/>
                    <a:pt x="5841" y="6449"/>
                  </a:cubicBezTo>
                  <a:cubicBezTo>
                    <a:pt x="5777" y="5906"/>
                    <a:pt x="5506" y="5316"/>
                    <a:pt x="5634" y="4805"/>
                  </a:cubicBezTo>
                  <a:cubicBezTo>
                    <a:pt x="6017" y="3289"/>
                    <a:pt x="5809" y="1853"/>
                    <a:pt x="5299" y="416"/>
                  </a:cubicBezTo>
                  <a:cubicBezTo>
                    <a:pt x="4740" y="289"/>
                    <a:pt x="4197" y="145"/>
                    <a:pt x="3639" y="49"/>
                  </a:cubicBezTo>
                  <a:cubicBezTo>
                    <a:pt x="3469" y="16"/>
                    <a:pt x="3296" y="0"/>
                    <a:pt x="31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4" name="Google Shape;9744;p23"/>
            <p:cNvSpPr/>
            <p:nvPr/>
          </p:nvSpPr>
          <p:spPr>
            <a:xfrm>
              <a:off x="8187201" y="2780635"/>
              <a:ext cx="328811" cy="443527"/>
            </a:xfrm>
            <a:custGeom>
              <a:rect b="b" l="l" r="r" t="t"/>
              <a:pathLst>
                <a:path extrusionOk="0" h="8583" w="6337">
                  <a:moveTo>
                    <a:pt x="4094" y="1"/>
                  </a:moveTo>
                  <a:cubicBezTo>
                    <a:pt x="3882" y="1"/>
                    <a:pt x="3708" y="221"/>
                    <a:pt x="3464" y="667"/>
                  </a:cubicBezTo>
                  <a:cubicBezTo>
                    <a:pt x="2650" y="2151"/>
                    <a:pt x="1836" y="3604"/>
                    <a:pt x="990" y="5056"/>
                  </a:cubicBezTo>
                  <a:cubicBezTo>
                    <a:pt x="1" y="6747"/>
                    <a:pt x="528" y="7992"/>
                    <a:pt x="2395" y="8375"/>
                  </a:cubicBezTo>
                  <a:cubicBezTo>
                    <a:pt x="2650" y="8423"/>
                    <a:pt x="2906" y="8503"/>
                    <a:pt x="3177" y="8583"/>
                  </a:cubicBezTo>
                  <a:cubicBezTo>
                    <a:pt x="4087" y="7418"/>
                    <a:pt x="5252" y="6684"/>
                    <a:pt x="5762" y="5168"/>
                  </a:cubicBezTo>
                  <a:cubicBezTo>
                    <a:pt x="6337" y="3444"/>
                    <a:pt x="6018" y="1736"/>
                    <a:pt x="4837" y="523"/>
                  </a:cubicBezTo>
                  <a:cubicBezTo>
                    <a:pt x="4505" y="177"/>
                    <a:pt x="4284" y="1"/>
                    <a:pt x="40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5" name="Google Shape;9745;p23"/>
            <p:cNvSpPr/>
            <p:nvPr/>
          </p:nvSpPr>
          <p:spPr>
            <a:xfrm>
              <a:off x="7674658" y="3214539"/>
              <a:ext cx="298146" cy="398156"/>
            </a:xfrm>
            <a:custGeom>
              <a:rect b="b" l="l" r="r" t="t"/>
              <a:pathLst>
                <a:path extrusionOk="0" h="7705" w="5746">
                  <a:moveTo>
                    <a:pt x="2175" y="0"/>
                  </a:moveTo>
                  <a:cubicBezTo>
                    <a:pt x="1641" y="0"/>
                    <a:pt x="1042" y="281"/>
                    <a:pt x="894" y="744"/>
                  </a:cubicBezTo>
                  <a:cubicBezTo>
                    <a:pt x="511" y="1861"/>
                    <a:pt x="303" y="3042"/>
                    <a:pt x="0" y="4383"/>
                  </a:cubicBezTo>
                  <a:cubicBezTo>
                    <a:pt x="0" y="4383"/>
                    <a:pt x="32" y="4575"/>
                    <a:pt x="96" y="4766"/>
                  </a:cubicBezTo>
                  <a:cubicBezTo>
                    <a:pt x="639" y="6394"/>
                    <a:pt x="2091" y="7527"/>
                    <a:pt x="3798" y="7703"/>
                  </a:cubicBezTo>
                  <a:cubicBezTo>
                    <a:pt x="3825" y="7704"/>
                    <a:pt x="3854" y="7705"/>
                    <a:pt x="3885" y="7705"/>
                  </a:cubicBezTo>
                  <a:cubicBezTo>
                    <a:pt x="4164" y="7705"/>
                    <a:pt x="4571" y="7639"/>
                    <a:pt x="4628" y="7495"/>
                  </a:cubicBezTo>
                  <a:cubicBezTo>
                    <a:pt x="4995" y="6538"/>
                    <a:pt x="5746" y="5388"/>
                    <a:pt x="5474" y="4591"/>
                  </a:cubicBezTo>
                  <a:cubicBezTo>
                    <a:pt x="4964" y="3074"/>
                    <a:pt x="3894" y="1702"/>
                    <a:pt x="2969" y="345"/>
                  </a:cubicBezTo>
                  <a:cubicBezTo>
                    <a:pt x="2810" y="108"/>
                    <a:pt x="2505" y="0"/>
                    <a:pt x="21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6" name="Google Shape;9746;p23"/>
            <p:cNvSpPr/>
            <p:nvPr/>
          </p:nvSpPr>
          <p:spPr>
            <a:xfrm>
              <a:off x="7974411" y="3468826"/>
              <a:ext cx="440577" cy="388699"/>
            </a:xfrm>
            <a:custGeom>
              <a:rect b="b" l="l" r="r" t="t"/>
              <a:pathLst>
                <a:path extrusionOk="0" h="7522" w="8491">
                  <a:moveTo>
                    <a:pt x="5115" y="1"/>
                  </a:moveTo>
                  <a:cubicBezTo>
                    <a:pt x="4312" y="1"/>
                    <a:pt x="4100" y="887"/>
                    <a:pt x="3655" y="1489"/>
                  </a:cubicBezTo>
                  <a:cubicBezTo>
                    <a:pt x="2554" y="2973"/>
                    <a:pt x="1389" y="4441"/>
                    <a:pt x="336" y="5973"/>
                  </a:cubicBezTo>
                  <a:cubicBezTo>
                    <a:pt x="64" y="6372"/>
                    <a:pt x="96" y="6995"/>
                    <a:pt x="0" y="7521"/>
                  </a:cubicBezTo>
                  <a:cubicBezTo>
                    <a:pt x="495" y="7410"/>
                    <a:pt x="1070" y="7426"/>
                    <a:pt x="1469" y="7170"/>
                  </a:cubicBezTo>
                  <a:cubicBezTo>
                    <a:pt x="3416" y="5973"/>
                    <a:pt x="5315" y="4713"/>
                    <a:pt x="7230" y="3452"/>
                  </a:cubicBezTo>
                  <a:cubicBezTo>
                    <a:pt x="7597" y="3212"/>
                    <a:pt x="7932" y="2941"/>
                    <a:pt x="8235" y="2622"/>
                  </a:cubicBezTo>
                  <a:cubicBezTo>
                    <a:pt x="8379" y="2446"/>
                    <a:pt x="8491" y="2000"/>
                    <a:pt x="8427" y="1952"/>
                  </a:cubicBezTo>
                  <a:cubicBezTo>
                    <a:pt x="7533" y="1289"/>
                    <a:pt x="7026" y="32"/>
                    <a:pt x="5571" y="32"/>
                  </a:cubicBezTo>
                  <a:cubicBezTo>
                    <a:pt x="5519" y="32"/>
                    <a:pt x="5465" y="33"/>
                    <a:pt x="5411" y="37"/>
                  </a:cubicBezTo>
                  <a:cubicBezTo>
                    <a:pt x="5304" y="12"/>
                    <a:pt x="5205" y="1"/>
                    <a:pt x="51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7" name="Google Shape;9747;p23"/>
            <p:cNvSpPr/>
            <p:nvPr/>
          </p:nvSpPr>
          <p:spPr>
            <a:xfrm>
              <a:off x="8419916" y="4353480"/>
              <a:ext cx="343703" cy="379139"/>
            </a:xfrm>
            <a:custGeom>
              <a:rect b="b" l="l" r="r" t="t"/>
              <a:pathLst>
                <a:path extrusionOk="0" h="7337" w="6624">
                  <a:moveTo>
                    <a:pt x="3412" y="1"/>
                  </a:moveTo>
                  <a:cubicBezTo>
                    <a:pt x="3121" y="1"/>
                    <a:pt x="2841" y="208"/>
                    <a:pt x="2570" y="631"/>
                  </a:cubicBezTo>
                  <a:cubicBezTo>
                    <a:pt x="1708" y="1956"/>
                    <a:pt x="958" y="3360"/>
                    <a:pt x="176" y="4749"/>
                  </a:cubicBezTo>
                  <a:cubicBezTo>
                    <a:pt x="96" y="4876"/>
                    <a:pt x="96" y="5068"/>
                    <a:pt x="0" y="5499"/>
                  </a:cubicBezTo>
                  <a:cubicBezTo>
                    <a:pt x="399" y="5898"/>
                    <a:pt x="862" y="6409"/>
                    <a:pt x="1357" y="6887"/>
                  </a:cubicBezTo>
                  <a:cubicBezTo>
                    <a:pt x="1647" y="7162"/>
                    <a:pt x="1922" y="7336"/>
                    <a:pt x="2182" y="7336"/>
                  </a:cubicBezTo>
                  <a:cubicBezTo>
                    <a:pt x="2450" y="7336"/>
                    <a:pt x="2702" y="7150"/>
                    <a:pt x="2937" y="6696"/>
                  </a:cubicBezTo>
                  <a:cubicBezTo>
                    <a:pt x="3033" y="6488"/>
                    <a:pt x="3400" y="6409"/>
                    <a:pt x="3655" y="6297"/>
                  </a:cubicBezTo>
                  <a:cubicBezTo>
                    <a:pt x="4453" y="5946"/>
                    <a:pt x="5315" y="5674"/>
                    <a:pt x="6081" y="5259"/>
                  </a:cubicBezTo>
                  <a:cubicBezTo>
                    <a:pt x="6528" y="5020"/>
                    <a:pt x="6624" y="4589"/>
                    <a:pt x="6257" y="4078"/>
                  </a:cubicBezTo>
                  <a:cubicBezTo>
                    <a:pt x="5905" y="3600"/>
                    <a:pt x="5730" y="3009"/>
                    <a:pt x="5443" y="2483"/>
                  </a:cubicBezTo>
                  <a:cubicBezTo>
                    <a:pt x="5123" y="1828"/>
                    <a:pt x="4740" y="1206"/>
                    <a:pt x="4325" y="615"/>
                  </a:cubicBezTo>
                  <a:cubicBezTo>
                    <a:pt x="4006" y="208"/>
                    <a:pt x="3703" y="1"/>
                    <a:pt x="34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8" name="Google Shape;9748;p23"/>
            <p:cNvSpPr/>
            <p:nvPr/>
          </p:nvSpPr>
          <p:spPr>
            <a:xfrm>
              <a:off x="7380664" y="3916837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1"/>
                  </a:moveTo>
                  <a:cubicBezTo>
                    <a:pt x="224" y="1"/>
                    <a:pt x="1" y="368"/>
                    <a:pt x="64" y="1469"/>
                  </a:cubicBezTo>
                  <a:cubicBezTo>
                    <a:pt x="144" y="3017"/>
                    <a:pt x="272" y="4581"/>
                    <a:pt x="192" y="6129"/>
                  </a:cubicBezTo>
                  <a:cubicBezTo>
                    <a:pt x="128" y="7422"/>
                    <a:pt x="176" y="7709"/>
                    <a:pt x="1405" y="8124"/>
                  </a:cubicBezTo>
                  <a:cubicBezTo>
                    <a:pt x="1692" y="8219"/>
                    <a:pt x="1980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4"/>
                    <a:pt x="4102" y="6576"/>
                  </a:cubicBezTo>
                  <a:cubicBezTo>
                    <a:pt x="3831" y="5076"/>
                    <a:pt x="3576" y="3559"/>
                    <a:pt x="3384" y="2043"/>
                  </a:cubicBezTo>
                  <a:cubicBezTo>
                    <a:pt x="3177" y="431"/>
                    <a:pt x="2746" y="1"/>
                    <a:pt x="1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9" name="Google Shape;9749;p23"/>
            <p:cNvSpPr/>
            <p:nvPr/>
          </p:nvSpPr>
          <p:spPr>
            <a:xfrm>
              <a:off x="8463813" y="381255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481" y="1"/>
                  </a:moveTo>
                  <a:cubicBezTo>
                    <a:pt x="1353" y="1"/>
                    <a:pt x="1062" y="183"/>
                    <a:pt x="990" y="327"/>
                  </a:cubicBezTo>
                  <a:cubicBezTo>
                    <a:pt x="639" y="1109"/>
                    <a:pt x="320" y="1891"/>
                    <a:pt x="0" y="2673"/>
                  </a:cubicBezTo>
                  <a:cubicBezTo>
                    <a:pt x="128" y="4540"/>
                    <a:pt x="846" y="5960"/>
                    <a:pt x="2267" y="6966"/>
                  </a:cubicBezTo>
                  <a:cubicBezTo>
                    <a:pt x="2558" y="7171"/>
                    <a:pt x="3031" y="7303"/>
                    <a:pt x="3446" y="7303"/>
                  </a:cubicBezTo>
                  <a:cubicBezTo>
                    <a:pt x="3644" y="7303"/>
                    <a:pt x="3829" y="7272"/>
                    <a:pt x="3974" y="7205"/>
                  </a:cubicBezTo>
                  <a:cubicBezTo>
                    <a:pt x="4357" y="7046"/>
                    <a:pt x="4629" y="6280"/>
                    <a:pt x="4676" y="5753"/>
                  </a:cubicBezTo>
                  <a:cubicBezTo>
                    <a:pt x="4756" y="4700"/>
                    <a:pt x="4772" y="3630"/>
                    <a:pt x="4708" y="2577"/>
                  </a:cubicBezTo>
                  <a:cubicBezTo>
                    <a:pt x="4692" y="2258"/>
                    <a:pt x="4644" y="1795"/>
                    <a:pt x="4437" y="1651"/>
                  </a:cubicBezTo>
                  <a:cubicBezTo>
                    <a:pt x="3495" y="1061"/>
                    <a:pt x="2522" y="502"/>
                    <a:pt x="1516" y="8"/>
                  </a:cubicBezTo>
                  <a:cubicBezTo>
                    <a:pt x="1507" y="3"/>
                    <a:pt x="1495" y="1"/>
                    <a:pt x="14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0" name="Google Shape;9750;p23"/>
            <p:cNvSpPr/>
            <p:nvPr/>
          </p:nvSpPr>
          <p:spPr>
            <a:xfrm>
              <a:off x="7200148" y="2991205"/>
              <a:ext cx="308108" cy="385961"/>
            </a:xfrm>
            <a:custGeom>
              <a:rect b="b" l="l" r="r" t="t"/>
              <a:pathLst>
                <a:path extrusionOk="0" h="7469" w="5938">
                  <a:moveTo>
                    <a:pt x="2973" y="0"/>
                  </a:moveTo>
                  <a:cubicBezTo>
                    <a:pt x="2945" y="0"/>
                    <a:pt x="2917" y="3"/>
                    <a:pt x="2889" y="7"/>
                  </a:cubicBezTo>
                  <a:cubicBezTo>
                    <a:pt x="2107" y="438"/>
                    <a:pt x="1261" y="821"/>
                    <a:pt x="607" y="1396"/>
                  </a:cubicBezTo>
                  <a:cubicBezTo>
                    <a:pt x="1" y="1922"/>
                    <a:pt x="559" y="2561"/>
                    <a:pt x="799" y="3119"/>
                  </a:cubicBezTo>
                  <a:cubicBezTo>
                    <a:pt x="846" y="3247"/>
                    <a:pt x="846" y="3391"/>
                    <a:pt x="894" y="3518"/>
                  </a:cubicBezTo>
                  <a:cubicBezTo>
                    <a:pt x="1213" y="4492"/>
                    <a:pt x="1517" y="5481"/>
                    <a:pt x="1884" y="6455"/>
                  </a:cubicBezTo>
                  <a:cubicBezTo>
                    <a:pt x="2110" y="7066"/>
                    <a:pt x="2578" y="7469"/>
                    <a:pt x="3081" y="7469"/>
                  </a:cubicBezTo>
                  <a:cubicBezTo>
                    <a:pt x="3287" y="7469"/>
                    <a:pt x="3499" y="7401"/>
                    <a:pt x="3703" y="7253"/>
                  </a:cubicBezTo>
                  <a:cubicBezTo>
                    <a:pt x="4581" y="6582"/>
                    <a:pt x="5203" y="5577"/>
                    <a:pt x="5937" y="4715"/>
                  </a:cubicBezTo>
                  <a:lnTo>
                    <a:pt x="5762" y="4556"/>
                  </a:lnTo>
                  <a:cubicBezTo>
                    <a:pt x="5778" y="4412"/>
                    <a:pt x="5762" y="4284"/>
                    <a:pt x="5714" y="4157"/>
                  </a:cubicBezTo>
                  <a:cubicBezTo>
                    <a:pt x="4948" y="2832"/>
                    <a:pt x="4182" y="1507"/>
                    <a:pt x="3384" y="199"/>
                  </a:cubicBezTo>
                  <a:cubicBezTo>
                    <a:pt x="3275" y="76"/>
                    <a:pt x="3131" y="0"/>
                    <a:pt x="29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1" name="Google Shape;9751;p23"/>
            <p:cNvSpPr/>
            <p:nvPr/>
          </p:nvSpPr>
          <p:spPr>
            <a:xfrm>
              <a:off x="7788084" y="122486"/>
              <a:ext cx="454690" cy="219412"/>
            </a:xfrm>
            <a:custGeom>
              <a:rect b="b" l="l" r="r" t="t"/>
              <a:pathLst>
                <a:path extrusionOk="0" h="4246" w="8763">
                  <a:moveTo>
                    <a:pt x="2561" y="1"/>
                  </a:moveTo>
                  <a:cubicBezTo>
                    <a:pt x="1492" y="1"/>
                    <a:pt x="506" y="620"/>
                    <a:pt x="64" y="1597"/>
                  </a:cubicBezTo>
                  <a:cubicBezTo>
                    <a:pt x="1" y="1773"/>
                    <a:pt x="17" y="1980"/>
                    <a:pt x="112" y="2140"/>
                  </a:cubicBezTo>
                  <a:cubicBezTo>
                    <a:pt x="639" y="2698"/>
                    <a:pt x="1166" y="3145"/>
                    <a:pt x="2075" y="3145"/>
                  </a:cubicBezTo>
                  <a:cubicBezTo>
                    <a:pt x="2178" y="3145"/>
                    <a:pt x="2284" y="3145"/>
                    <a:pt x="2391" y="3145"/>
                  </a:cubicBezTo>
                  <a:cubicBezTo>
                    <a:pt x="3384" y="3145"/>
                    <a:pt x="4539" y="3171"/>
                    <a:pt x="5187" y="3704"/>
                  </a:cubicBezTo>
                  <a:cubicBezTo>
                    <a:pt x="5670" y="4096"/>
                    <a:pt x="6089" y="4246"/>
                    <a:pt x="6485" y="4246"/>
                  </a:cubicBezTo>
                  <a:cubicBezTo>
                    <a:pt x="6928" y="4246"/>
                    <a:pt x="7343" y="4059"/>
                    <a:pt x="7789" y="3815"/>
                  </a:cubicBezTo>
                  <a:cubicBezTo>
                    <a:pt x="8172" y="3592"/>
                    <a:pt x="8443" y="3161"/>
                    <a:pt x="8762" y="2826"/>
                  </a:cubicBezTo>
                  <a:cubicBezTo>
                    <a:pt x="8347" y="2427"/>
                    <a:pt x="7996" y="1932"/>
                    <a:pt x="7517" y="1645"/>
                  </a:cubicBezTo>
                  <a:cubicBezTo>
                    <a:pt x="6895" y="1326"/>
                    <a:pt x="6241" y="1070"/>
                    <a:pt x="5570" y="895"/>
                  </a:cubicBezTo>
                  <a:cubicBezTo>
                    <a:pt x="4565" y="560"/>
                    <a:pt x="3544" y="288"/>
                    <a:pt x="2602" y="1"/>
                  </a:cubicBezTo>
                  <a:cubicBezTo>
                    <a:pt x="2588" y="1"/>
                    <a:pt x="2575" y="1"/>
                    <a:pt x="25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2" name="Google Shape;9752;p23"/>
            <p:cNvSpPr/>
            <p:nvPr/>
          </p:nvSpPr>
          <p:spPr>
            <a:xfrm>
              <a:off x="8132564" y="3927120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1565" y="1"/>
                  </a:moveTo>
                  <a:cubicBezTo>
                    <a:pt x="786" y="1"/>
                    <a:pt x="293" y="754"/>
                    <a:pt x="112" y="2259"/>
                  </a:cubicBezTo>
                  <a:cubicBezTo>
                    <a:pt x="80" y="2499"/>
                    <a:pt x="33" y="2722"/>
                    <a:pt x="1" y="2945"/>
                  </a:cubicBezTo>
                  <a:lnTo>
                    <a:pt x="144" y="2961"/>
                  </a:lnTo>
                  <a:lnTo>
                    <a:pt x="144" y="5148"/>
                  </a:lnTo>
                  <a:cubicBezTo>
                    <a:pt x="144" y="5260"/>
                    <a:pt x="160" y="5355"/>
                    <a:pt x="176" y="5451"/>
                  </a:cubicBezTo>
                  <a:cubicBezTo>
                    <a:pt x="317" y="6266"/>
                    <a:pt x="828" y="6704"/>
                    <a:pt x="1463" y="6704"/>
                  </a:cubicBezTo>
                  <a:cubicBezTo>
                    <a:pt x="1760" y="6704"/>
                    <a:pt x="2084" y="6607"/>
                    <a:pt x="2410" y="6409"/>
                  </a:cubicBezTo>
                  <a:cubicBezTo>
                    <a:pt x="3591" y="5690"/>
                    <a:pt x="3751" y="4446"/>
                    <a:pt x="4070" y="3344"/>
                  </a:cubicBezTo>
                  <a:cubicBezTo>
                    <a:pt x="4389" y="2227"/>
                    <a:pt x="2825" y="121"/>
                    <a:pt x="1708" y="9"/>
                  </a:cubicBezTo>
                  <a:cubicBezTo>
                    <a:pt x="1659" y="4"/>
                    <a:pt x="1612" y="1"/>
                    <a:pt x="15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3" name="Google Shape;9753;p23"/>
            <p:cNvSpPr/>
            <p:nvPr/>
          </p:nvSpPr>
          <p:spPr>
            <a:xfrm>
              <a:off x="8782545" y="1922121"/>
              <a:ext cx="274174" cy="309637"/>
            </a:xfrm>
            <a:custGeom>
              <a:rect b="b" l="l" r="r" t="t"/>
              <a:pathLst>
                <a:path extrusionOk="0" h="5992" w="5284">
                  <a:moveTo>
                    <a:pt x="2773" y="1"/>
                  </a:moveTo>
                  <a:cubicBezTo>
                    <a:pt x="1709" y="1"/>
                    <a:pt x="563" y="1001"/>
                    <a:pt x="480" y="2098"/>
                  </a:cubicBezTo>
                  <a:cubicBezTo>
                    <a:pt x="416" y="2624"/>
                    <a:pt x="336" y="3151"/>
                    <a:pt x="224" y="3662"/>
                  </a:cubicBezTo>
                  <a:cubicBezTo>
                    <a:pt x="1" y="4651"/>
                    <a:pt x="128" y="4827"/>
                    <a:pt x="1118" y="4875"/>
                  </a:cubicBezTo>
                  <a:cubicBezTo>
                    <a:pt x="1341" y="4891"/>
                    <a:pt x="1565" y="4954"/>
                    <a:pt x="1756" y="5066"/>
                  </a:cubicBezTo>
                  <a:cubicBezTo>
                    <a:pt x="2347" y="5353"/>
                    <a:pt x="2905" y="5688"/>
                    <a:pt x="3480" y="5992"/>
                  </a:cubicBezTo>
                  <a:cubicBezTo>
                    <a:pt x="5188" y="5768"/>
                    <a:pt x="5283" y="5641"/>
                    <a:pt x="4852" y="4093"/>
                  </a:cubicBezTo>
                  <a:cubicBezTo>
                    <a:pt x="4549" y="3039"/>
                    <a:pt x="4326" y="1954"/>
                    <a:pt x="3975" y="917"/>
                  </a:cubicBezTo>
                  <a:cubicBezTo>
                    <a:pt x="3863" y="582"/>
                    <a:pt x="3560" y="167"/>
                    <a:pt x="3241" y="71"/>
                  </a:cubicBezTo>
                  <a:cubicBezTo>
                    <a:pt x="3089" y="23"/>
                    <a:pt x="2932" y="1"/>
                    <a:pt x="27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4" name="Google Shape;9754;p23"/>
            <p:cNvSpPr/>
            <p:nvPr/>
          </p:nvSpPr>
          <p:spPr>
            <a:xfrm>
              <a:off x="7865915" y="4082193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3075" y="1"/>
                  </a:moveTo>
                  <a:cubicBezTo>
                    <a:pt x="1898" y="1"/>
                    <a:pt x="227" y="1095"/>
                    <a:pt x="1" y="2115"/>
                  </a:cubicBezTo>
                  <a:cubicBezTo>
                    <a:pt x="1" y="2275"/>
                    <a:pt x="49" y="2434"/>
                    <a:pt x="112" y="2578"/>
                  </a:cubicBezTo>
                  <a:cubicBezTo>
                    <a:pt x="384" y="3264"/>
                    <a:pt x="655" y="3950"/>
                    <a:pt x="958" y="4605"/>
                  </a:cubicBezTo>
                  <a:cubicBezTo>
                    <a:pt x="1086" y="4892"/>
                    <a:pt x="1278" y="5259"/>
                    <a:pt x="1517" y="5371"/>
                  </a:cubicBezTo>
                  <a:cubicBezTo>
                    <a:pt x="1831" y="5523"/>
                    <a:pt x="2153" y="5592"/>
                    <a:pt x="2465" y="5592"/>
                  </a:cubicBezTo>
                  <a:cubicBezTo>
                    <a:pt x="3629" y="5592"/>
                    <a:pt x="4661" y="4624"/>
                    <a:pt x="4661" y="3328"/>
                  </a:cubicBezTo>
                  <a:cubicBezTo>
                    <a:pt x="4421" y="2338"/>
                    <a:pt x="4214" y="1349"/>
                    <a:pt x="3943" y="391"/>
                  </a:cubicBezTo>
                  <a:cubicBezTo>
                    <a:pt x="3911" y="248"/>
                    <a:pt x="3671" y="104"/>
                    <a:pt x="3496" y="56"/>
                  </a:cubicBezTo>
                  <a:cubicBezTo>
                    <a:pt x="3366" y="18"/>
                    <a:pt x="3225" y="1"/>
                    <a:pt x="30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5" name="Google Shape;9755;p23"/>
            <p:cNvSpPr/>
            <p:nvPr/>
          </p:nvSpPr>
          <p:spPr>
            <a:xfrm>
              <a:off x="8552384" y="3095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2523" y="1"/>
                  </a:moveTo>
                  <a:cubicBezTo>
                    <a:pt x="2104" y="1"/>
                    <a:pt x="1875" y="343"/>
                    <a:pt x="1597" y="814"/>
                  </a:cubicBezTo>
                  <a:cubicBezTo>
                    <a:pt x="1326" y="1261"/>
                    <a:pt x="1054" y="1740"/>
                    <a:pt x="671" y="2091"/>
                  </a:cubicBezTo>
                  <a:cubicBezTo>
                    <a:pt x="49" y="2617"/>
                    <a:pt x="1" y="3032"/>
                    <a:pt x="719" y="3479"/>
                  </a:cubicBezTo>
                  <a:cubicBezTo>
                    <a:pt x="879" y="3591"/>
                    <a:pt x="1006" y="3767"/>
                    <a:pt x="1166" y="3878"/>
                  </a:cubicBezTo>
                  <a:cubicBezTo>
                    <a:pt x="1900" y="4373"/>
                    <a:pt x="2634" y="4852"/>
                    <a:pt x="3257" y="5267"/>
                  </a:cubicBezTo>
                  <a:cubicBezTo>
                    <a:pt x="5347" y="4820"/>
                    <a:pt x="6321" y="4405"/>
                    <a:pt x="5220" y="2266"/>
                  </a:cubicBezTo>
                  <a:cubicBezTo>
                    <a:pt x="4789" y="1421"/>
                    <a:pt x="4134" y="734"/>
                    <a:pt x="3305" y="271"/>
                  </a:cubicBezTo>
                  <a:cubicBezTo>
                    <a:pt x="2979" y="83"/>
                    <a:pt x="2728" y="1"/>
                    <a:pt x="25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6" name="Google Shape;9756;p23"/>
            <p:cNvSpPr/>
            <p:nvPr/>
          </p:nvSpPr>
          <p:spPr>
            <a:xfrm>
              <a:off x="8243810" y="4803765"/>
              <a:ext cx="336594" cy="216725"/>
            </a:xfrm>
            <a:custGeom>
              <a:rect b="b" l="l" r="r" t="t"/>
              <a:pathLst>
                <a:path extrusionOk="0" h="4194" w="6487">
                  <a:moveTo>
                    <a:pt x="5687" y="1"/>
                  </a:moveTo>
                  <a:cubicBezTo>
                    <a:pt x="5587" y="1"/>
                    <a:pt x="5473" y="18"/>
                    <a:pt x="5342" y="56"/>
                  </a:cubicBezTo>
                  <a:cubicBezTo>
                    <a:pt x="3841" y="503"/>
                    <a:pt x="2341" y="902"/>
                    <a:pt x="857" y="1349"/>
                  </a:cubicBezTo>
                  <a:cubicBezTo>
                    <a:pt x="602" y="1413"/>
                    <a:pt x="394" y="1573"/>
                    <a:pt x="282" y="1796"/>
                  </a:cubicBezTo>
                  <a:cubicBezTo>
                    <a:pt x="1" y="2516"/>
                    <a:pt x="1163" y="3713"/>
                    <a:pt x="1945" y="3713"/>
                  </a:cubicBezTo>
                  <a:cubicBezTo>
                    <a:pt x="1960" y="3713"/>
                    <a:pt x="1975" y="3712"/>
                    <a:pt x="1990" y="3711"/>
                  </a:cubicBezTo>
                  <a:cubicBezTo>
                    <a:pt x="2090" y="3705"/>
                    <a:pt x="2191" y="3702"/>
                    <a:pt x="2292" y="3702"/>
                  </a:cubicBezTo>
                  <a:cubicBezTo>
                    <a:pt x="2929" y="3702"/>
                    <a:pt x="3572" y="3820"/>
                    <a:pt x="4192" y="3903"/>
                  </a:cubicBezTo>
                  <a:cubicBezTo>
                    <a:pt x="4560" y="3982"/>
                    <a:pt x="4911" y="4078"/>
                    <a:pt x="5246" y="4190"/>
                  </a:cubicBezTo>
                  <a:cubicBezTo>
                    <a:pt x="5295" y="4193"/>
                    <a:pt x="5343" y="4194"/>
                    <a:pt x="5389" y="4194"/>
                  </a:cubicBezTo>
                  <a:cubicBezTo>
                    <a:pt x="6177" y="4194"/>
                    <a:pt x="6486" y="3806"/>
                    <a:pt x="6411" y="2977"/>
                  </a:cubicBezTo>
                  <a:cubicBezTo>
                    <a:pt x="6331" y="2291"/>
                    <a:pt x="6379" y="1589"/>
                    <a:pt x="6331" y="902"/>
                  </a:cubicBezTo>
                  <a:cubicBezTo>
                    <a:pt x="6305" y="413"/>
                    <a:pt x="6169" y="1"/>
                    <a:pt x="5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7" name="Google Shape;9757;p23"/>
            <p:cNvSpPr/>
            <p:nvPr/>
          </p:nvSpPr>
          <p:spPr>
            <a:xfrm>
              <a:off x="7352541" y="4591489"/>
              <a:ext cx="298146" cy="261217"/>
            </a:xfrm>
            <a:custGeom>
              <a:rect b="b" l="l" r="r" t="t"/>
              <a:pathLst>
                <a:path extrusionOk="0" h="5055" w="5746">
                  <a:moveTo>
                    <a:pt x="4236" y="1"/>
                  </a:moveTo>
                  <a:cubicBezTo>
                    <a:pt x="4026" y="1"/>
                    <a:pt x="3143" y="501"/>
                    <a:pt x="2633" y="749"/>
                  </a:cubicBezTo>
                  <a:cubicBezTo>
                    <a:pt x="2474" y="797"/>
                    <a:pt x="2314" y="877"/>
                    <a:pt x="2186" y="973"/>
                  </a:cubicBezTo>
                  <a:cubicBezTo>
                    <a:pt x="1341" y="1803"/>
                    <a:pt x="0" y="2281"/>
                    <a:pt x="16" y="3750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38" y="5024"/>
                    <a:pt x="687" y="5055"/>
                    <a:pt x="856" y="5055"/>
                  </a:cubicBezTo>
                  <a:cubicBezTo>
                    <a:pt x="1104" y="5055"/>
                    <a:pt x="1394" y="4990"/>
                    <a:pt x="1612" y="4915"/>
                  </a:cubicBezTo>
                  <a:cubicBezTo>
                    <a:pt x="2617" y="4579"/>
                    <a:pt x="3591" y="4180"/>
                    <a:pt x="4548" y="3718"/>
                  </a:cubicBezTo>
                  <a:cubicBezTo>
                    <a:pt x="4979" y="3526"/>
                    <a:pt x="5299" y="3111"/>
                    <a:pt x="5745" y="2728"/>
                  </a:cubicBezTo>
                  <a:cubicBezTo>
                    <a:pt x="5203" y="1659"/>
                    <a:pt x="4836" y="765"/>
                    <a:pt x="4277" y="15"/>
                  </a:cubicBezTo>
                  <a:cubicBezTo>
                    <a:pt x="4270" y="5"/>
                    <a:pt x="4256" y="1"/>
                    <a:pt x="42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8" name="Google Shape;9758;p23"/>
            <p:cNvSpPr/>
            <p:nvPr/>
          </p:nvSpPr>
          <p:spPr>
            <a:xfrm>
              <a:off x="7386891" y="2870805"/>
              <a:ext cx="366897" cy="234346"/>
            </a:xfrm>
            <a:custGeom>
              <a:rect b="b" l="l" r="r" t="t"/>
              <a:pathLst>
                <a:path extrusionOk="0" h="4535" w="7071">
                  <a:moveTo>
                    <a:pt x="679" y="0"/>
                  </a:moveTo>
                  <a:cubicBezTo>
                    <a:pt x="553" y="0"/>
                    <a:pt x="426" y="5"/>
                    <a:pt x="302" y="5"/>
                  </a:cubicBezTo>
                  <a:cubicBezTo>
                    <a:pt x="254" y="5"/>
                    <a:pt x="207" y="4"/>
                    <a:pt x="160" y="2"/>
                  </a:cubicBezTo>
                  <a:lnTo>
                    <a:pt x="160" y="2"/>
                  </a:lnTo>
                  <a:cubicBezTo>
                    <a:pt x="160" y="417"/>
                    <a:pt x="0" y="928"/>
                    <a:pt x="192" y="1247"/>
                  </a:cubicBezTo>
                  <a:cubicBezTo>
                    <a:pt x="527" y="1838"/>
                    <a:pt x="1181" y="2237"/>
                    <a:pt x="1532" y="2843"/>
                  </a:cubicBezTo>
                  <a:cubicBezTo>
                    <a:pt x="2218" y="4056"/>
                    <a:pt x="3463" y="4120"/>
                    <a:pt x="4533" y="4535"/>
                  </a:cubicBezTo>
                  <a:cubicBezTo>
                    <a:pt x="4995" y="4375"/>
                    <a:pt x="5458" y="4232"/>
                    <a:pt x="5937" y="4136"/>
                  </a:cubicBezTo>
                  <a:cubicBezTo>
                    <a:pt x="7070" y="3944"/>
                    <a:pt x="6703" y="3083"/>
                    <a:pt x="6559" y="2508"/>
                  </a:cubicBezTo>
                  <a:cubicBezTo>
                    <a:pt x="6480" y="2221"/>
                    <a:pt x="5809" y="1949"/>
                    <a:pt x="5410" y="1949"/>
                  </a:cubicBezTo>
                  <a:cubicBezTo>
                    <a:pt x="4724" y="1949"/>
                    <a:pt x="4165" y="1918"/>
                    <a:pt x="3798" y="1247"/>
                  </a:cubicBezTo>
                  <a:cubicBezTo>
                    <a:pt x="3703" y="1120"/>
                    <a:pt x="3575" y="1024"/>
                    <a:pt x="3431" y="976"/>
                  </a:cubicBezTo>
                  <a:cubicBezTo>
                    <a:pt x="2713" y="657"/>
                    <a:pt x="2011" y="322"/>
                    <a:pt x="1277" y="82"/>
                  </a:cubicBezTo>
                  <a:cubicBezTo>
                    <a:pt x="1087" y="13"/>
                    <a:pt x="884" y="0"/>
                    <a:pt x="6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9" name="Google Shape;9759;p23"/>
            <p:cNvSpPr/>
            <p:nvPr/>
          </p:nvSpPr>
          <p:spPr>
            <a:xfrm>
              <a:off x="8742863" y="4217785"/>
              <a:ext cx="271683" cy="285039"/>
            </a:xfrm>
            <a:custGeom>
              <a:rect b="b" l="l" r="r" t="t"/>
              <a:pathLst>
                <a:path extrusionOk="0" h="5516" w="5236">
                  <a:moveTo>
                    <a:pt x="4325" y="0"/>
                  </a:moveTo>
                  <a:cubicBezTo>
                    <a:pt x="3981" y="0"/>
                    <a:pt x="3640" y="14"/>
                    <a:pt x="3304" y="34"/>
                  </a:cubicBezTo>
                  <a:cubicBezTo>
                    <a:pt x="2394" y="113"/>
                    <a:pt x="1628" y="433"/>
                    <a:pt x="1277" y="1374"/>
                  </a:cubicBezTo>
                  <a:cubicBezTo>
                    <a:pt x="1102" y="1853"/>
                    <a:pt x="942" y="2411"/>
                    <a:pt x="591" y="2747"/>
                  </a:cubicBezTo>
                  <a:cubicBezTo>
                    <a:pt x="1" y="3337"/>
                    <a:pt x="1" y="3800"/>
                    <a:pt x="591" y="4327"/>
                  </a:cubicBezTo>
                  <a:cubicBezTo>
                    <a:pt x="783" y="4502"/>
                    <a:pt x="878" y="4821"/>
                    <a:pt x="1086" y="4949"/>
                  </a:cubicBezTo>
                  <a:cubicBezTo>
                    <a:pt x="1461" y="5172"/>
                    <a:pt x="1934" y="5515"/>
                    <a:pt x="2282" y="5515"/>
                  </a:cubicBezTo>
                  <a:cubicBezTo>
                    <a:pt x="2333" y="5515"/>
                    <a:pt x="2381" y="5508"/>
                    <a:pt x="2426" y="5492"/>
                  </a:cubicBezTo>
                  <a:cubicBezTo>
                    <a:pt x="2777" y="5364"/>
                    <a:pt x="2953" y="4678"/>
                    <a:pt x="3145" y="4231"/>
                  </a:cubicBezTo>
                  <a:cubicBezTo>
                    <a:pt x="3224" y="4071"/>
                    <a:pt x="3129" y="3848"/>
                    <a:pt x="3129" y="3672"/>
                  </a:cubicBezTo>
                  <a:cubicBezTo>
                    <a:pt x="4214" y="3257"/>
                    <a:pt x="5235" y="1183"/>
                    <a:pt x="4964" y="18"/>
                  </a:cubicBezTo>
                  <a:cubicBezTo>
                    <a:pt x="4751" y="5"/>
                    <a:pt x="4537" y="0"/>
                    <a:pt x="43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0" name="Google Shape;9760;p23"/>
            <p:cNvSpPr/>
            <p:nvPr/>
          </p:nvSpPr>
          <p:spPr>
            <a:xfrm>
              <a:off x="7937986" y="2908941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15" y="1"/>
                  </a:moveTo>
                  <a:cubicBezTo>
                    <a:pt x="1994" y="1"/>
                    <a:pt x="806" y="556"/>
                    <a:pt x="335" y="1344"/>
                  </a:cubicBezTo>
                  <a:cubicBezTo>
                    <a:pt x="208" y="1631"/>
                    <a:pt x="96" y="1918"/>
                    <a:pt x="0" y="2206"/>
                  </a:cubicBezTo>
                  <a:cubicBezTo>
                    <a:pt x="224" y="2541"/>
                    <a:pt x="399" y="3020"/>
                    <a:pt x="734" y="3275"/>
                  </a:cubicBezTo>
                  <a:cubicBezTo>
                    <a:pt x="1548" y="3850"/>
                    <a:pt x="2378" y="4376"/>
                    <a:pt x="3240" y="4855"/>
                  </a:cubicBezTo>
                  <a:cubicBezTo>
                    <a:pt x="3495" y="4999"/>
                    <a:pt x="3846" y="4999"/>
                    <a:pt x="4150" y="5062"/>
                  </a:cubicBezTo>
                  <a:cubicBezTo>
                    <a:pt x="4213" y="4695"/>
                    <a:pt x="4389" y="4280"/>
                    <a:pt x="4293" y="3977"/>
                  </a:cubicBezTo>
                  <a:cubicBezTo>
                    <a:pt x="4054" y="3243"/>
                    <a:pt x="4070" y="2653"/>
                    <a:pt x="4517" y="1998"/>
                  </a:cubicBezTo>
                  <a:cubicBezTo>
                    <a:pt x="5027" y="1248"/>
                    <a:pt x="4644" y="418"/>
                    <a:pt x="3751" y="115"/>
                  </a:cubicBezTo>
                  <a:cubicBezTo>
                    <a:pt x="3526" y="37"/>
                    <a:pt x="3276" y="1"/>
                    <a:pt x="30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1" name="Google Shape;9761;p23"/>
            <p:cNvSpPr/>
            <p:nvPr/>
          </p:nvSpPr>
          <p:spPr>
            <a:xfrm>
              <a:off x="8567328" y="3384391"/>
              <a:ext cx="178908" cy="350460"/>
            </a:xfrm>
            <a:custGeom>
              <a:rect b="b" l="l" r="r" t="t"/>
              <a:pathLst>
                <a:path extrusionOk="0" h="6782" w="3448">
                  <a:moveTo>
                    <a:pt x="1568" y="0"/>
                  </a:moveTo>
                  <a:cubicBezTo>
                    <a:pt x="1157" y="0"/>
                    <a:pt x="793" y="183"/>
                    <a:pt x="575" y="729"/>
                  </a:cubicBezTo>
                  <a:cubicBezTo>
                    <a:pt x="256" y="1511"/>
                    <a:pt x="128" y="2373"/>
                    <a:pt x="16" y="2804"/>
                  </a:cubicBezTo>
                  <a:cubicBezTo>
                    <a:pt x="16" y="4112"/>
                    <a:pt x="0" y="5006"/>
                    <a:pt x="16" y="5900"/>
                  </a:cubicBezTo>
                  <a:cubicBezTo>
                    <a:pt x="16" y="6375"/>
                    <a:pt x="448" y="6782"/>
                    <a:pt x="865" y="6782"/>
                  </a:cubicBezTo>
                  <a:cubicBezTo>
                    <a:pt x="980" y="6782"/>
                    <a:pt x="1094" y="6751"/>
                    <a:pt x="1197" y="6682"/>
                  </a:cubicBezTo>
                  <a:cubicBezTo>
                    <a:pt x="1548" y="6442"/>
                    <a:pt x="1804" y="6091"/>
                    <a:pt x="1963" y="5692"/>
                  </a:cubicBezTo>
                  <a:cubicBezTo>
                    <a:pt x="2410" y="4511"/>
                    <a:pt x="2761" y="3298"/>
                    <a:pt x="3192" y="2101"/>
                  </a:cubicBezTo>
                  <a:cubicBezTo>
                    <a:pt x="3447" y="1351"/>
                    <a:pt x="3224" y="522"/>
                    <a:pt x="2538" y="234"/>
                  </a:cubicBezTo>
                  <a:cubicBezTo>
                    <a:pt x="2215" y="104"/>
                    <a:pt x="1878" y="0"/>
                    <a:pt x="1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2" name="Google Shape;9762;p23"/>
            <p:cNvSpPr/>
            <p:nvPr/>
          </p:nvSpPr>
          <p:spPr>
            <a:xfrm>
              <a:off x="7591015" y="4345677"/>
              <a:ext cx="302297" cy="330617"/>
            </a:xfrm>
            <a:custGeom>
              <a:rect b="b" l="l" r="r" t="t"/>
              <a:pathLst>
                <a:path extrusionOk="0" h="6398" w="5826">
                  <a:moveTo>
                    <a:pt x="240" y="0"/>
                  </a:moveTo>
                  <a:lnTo>
                    <a:pt x="0" y="224"/>
                  </a:lnTo>
                  <a:cubicBezTo>
                    <a:pt x="511" y="1421"/>
                    <a:pt x="974" y="2650"/>
                    <a:pt x="1564" y="3815"/>
                  </a:cubicBezTo>
                  <a:cubicBezTo>
                    <a:pt x="1899" y="4469"/>
                    <a:pt x="2586" y="4964"/>
                    <a:pt x="2857" y="5634"/>
                  </a:cubicBezTo>
                  <a:cubicBezTo>
                    <a:pt x="3105" y="6239"/>
                    <a:pt x="3500" y="6398"/>
                    <a:pt x="3912" y="6398"/>
                  </a:cubicBezTo>
                  <a:cubicBezTo>
                    <a:pt x="4109" y="6398"/>
                    <a:pt x="4310" y="6361"/>
                    <a:pt x="4501" y="6320"/>
                  </a:cubicBezTo>
                  <a:cubicBezTo>
                    <a:pt x="4980" y="6224"/>
                    <a:pt x="5714" y="5857"/>
                    <a:pt x="5762" y="5506"/>
                  </a:cubicBezTo>
                  <a:cubicBezTo>
                    <a:pt x="5825" y="4916"/>
                    <a:pt x="5618" y="4325"/>
                    <a:pt x="5219" y="3894"/>
                  </a:cubicBezTo>
                  <a:cubicBezTo>
                    <a:pt x="3910" y="2681"/>
                    <a:pt x="2506" y="1580"/>
                    <a:pt x="1117" y="463"/>
                  </a:cubicBezTo>
                  <a:cubicBezTo>
                    <a:pt x="846" y="272"/>
                    <a:pt x="559" y="128"/>
                    <a:pt x="2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3" name="Google Shape;9763;p23"/>
            <p:cNvSpPr/>
            <p:nvPr/>
          </p:nvSpPr>
          <p:spPr>
            <a:xfrm>
              <a:off x="8682414" y="4839058"/>
              <a:ext cx="300636" cy="237808"/>
            </a:xfrm>
            <a:custGeom>
              <a:rect b="b" l="l" r="r" t="t"/>
              <a:pathLst>
                <a:path extrusionOk="0" h="4602" w="5794">
                  <a:moveTo>
                    <a:pt x="1639" y="0"/>
                  </a:moveTo>
                  <a:cubicBezTo>
                    <a:pt x="1459" y="0"/>
                    <a:pt x="1309" y="33"/>
                    <a:pt x="1229" y="108"/>
                  </a:cubicBezTo>
                  <a:cubicBezTo>
                    <a:pt x="687" y="618"/>
                    <a:pt x="431" y="1448"/>
                    <a:pt x="1" y="2262"/>
                  </a:cubicBezTo>
                  <a:cubicBezTo>
                    <a:pt x="192" y="2422"/>
                    <a:pt x="974" y="2661"/>
                    <a:pt x="1213" y="2773"/>
                  </a:cubicBezTo>
                  <a:cubicBezTo>
                    <a:pt x="2426" y="3395"/>
                    <a:pt x="3033" y="4034"/>
                    <a:pt x="4294" y="4544"/>
                  </a:cubicBezTo>
                  <a:cubicBezTo>
                    <a:pt x="4391" y="4584"/>
                    <a:pt x="4515" y="4602"/>
                    <a:pt x="4647" y="4602"/>
                  </a:cubicBezTo>
                  <a:cubicBezTo>
                    <a:pt x="4990" y="4602"/>
                    <a:pt x="5393" y="4482"/>
                    <a:pt x="5554" y="4321"/>
                  </a:cubicBezTo>
                  <a:cubicBezTo>
                    <a:pt x="5762" y="4081"/>
                    <a:pt x="5794" y="3331"/>
                    <a:pt x="5602" y="3092"/>
                  </a:cubicBezTo>
                  <a:cubicBezTo>
                    <a:pt x="4772" y="2103"/>
                    <a:pt x="3847" y="1193"/>
                    <a:pt x="2857" y="379"/>
                  </a:cubicBezTo>
                  <a:cubicBezTo>
                    <a:pt x="2583" y="159"/>
                    <a:pt x="2036" y="0"/>
                    <a:pt x="1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4" name="Google Shape;9764;p23"/>
            <p:cNvSpPr/>
            <p:nvPr/>
          </p:nvSpPr>
          <p:spPr>
            <a:xfrm>
              <a:off x="8853850" y="3918749"/>
              <a:ext cx="288183" cy="229075"/>
            </a:xfrm>
            <a:custGeom>
              <a:rect b="b" l="l" r="r" t="t"/>
              <a:pathLst>
                <a:path extrusionOk="0" h="4433" w="5554">
                  <a:moveTo>
                    <a:pt x="3525" y="0"/>
                  </a:moveTo>
                  <a:cubicBezTo>
                    <a:pt x="3297" y="0"/>
                    <a:pt x="3117" y="34"/>
                    <a:pt x="3064" y="107"/>
                  </a:cubicBezTo>
                  <a:cubicBezTo>
                    <a:pt x="2490" y="953"/>
                    <a:pt x="1596" y="714"/>
                    <a:pt x="910" y="1065"/>
                  </a:cubicBezTo>
                  <a:cubicBezTo>
                    <a:pt x="575" y="1256"/>
                    <a:pt x="32" y="1528"/>
                    <a:pt x="16" y="1783"/>
                  </a:cubicBezTo>
                  <a:cubicBezTo>
                    <a:pt x="0" y="2150"/>
                    <a:pt x="287" y="2645"/>
                    <a:pt x="591" y="2916"/>
                  </a:cubicBezTo>
                  <a:cubicBezTo>
                    <a:pt x="1149" y="3379"/>
                    <a:pt x="1740" y="3810"/>
                    <a:pt x="2362" y="4177"/>
                  </a:cubicBezTo>
                  <a:cubicBezTo>
                    <a:pt x="2522" y="4288"/>
                    <a:pt x="2729" y="4304"/>
                    <a:pt x="3144" y="4432"/>
                  </a:cubicBezTo>
                  <a:cubicBezTo>
                    <a:pt x="3511" y="4177"/>
                    <a:pt x="3862" y="3905"/>
                    <a:pt x="4181" y="3586"/>
                  </a:cubicBezTo>
                  <a:cubicBezTo>
                    <a:pt x="4469" y="3267"/>
                    <a:pt x="4612" y="2804"/>
                    <a:pt x="4900" y="2469"/>
                  </a:cubicBezTo>
                  <a:cubicBezTo>
                    <a:pt x="5554" y="1735"/>
                    <a:pt x="5155" y="889"/>
                    <a:pt x="4804" y="378"/>
                  </a:cubicBezTo>
                  <a:cubicBezTo>
                    <a:pt x="4654" y="142"/>
                    <a:pt x="3991" y="0"/>
                    <a:pt x="35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5" name="Google Shape;9765;p23"/>
            <p:cNvSpPr/>
            <p:nvPr/>
          </p:nvSpPr>
          <p:spPr>
            <a:xfrm>
              <a:off x="7318555" y="183564"/>
              <a:ext cx="213725" cy="336973"/>
            </a:xfrm>
            <a:custGeom>
              <a:rect b="b" l="l" r="r" t="t"/>
              <a:pathLst>
                <a:path extrusionOk="0" h="6521" w="4119">
                  <a:moveTo>
                    <a:pt x="3863" y="0"/>
                  </a:moveTo>
                  <a:cubicBezTo>
                    <a:pt x="3576" y="192"/>
                    <a:pt x="3193" y="319"/>
                    <a:pt x="3001" y="591"/>
                  </a:cubicBezTo>
                  <a:cubicBezTo>
                    <a:pt x="2379" y="1437"/>
                    <a:pt x="1804" y="2330"/>
                    <a:pt x="1309" y="3272"/>
                  </a:cubicBezTo>
                  <a:cubicBezTo>
                    <a:pt x="815" y="4261"/>
                    <a:pt x="448" y="5315"/>
                    <a:pt x="1" y="6432"/>
                  </a:cubicBezTo>
                  <a:cubicBezTo>
                    <a:pt x="231" y="6491"/>
                    <a:pt x="427" y="6520"/>
                    <a:pt x="594" y="6520"/>
                  </a:cubicBezTo>
                  <a:cubicBezTo>
                    <a:pt x="1096" y="6520"/>
                    <a:pt x="1333" y="6257"/>
                    <a:pt x="1453" y="5777"/>
                  </a:cubicBezTo>
                  <a:cubicBezTo>
                    <a:pt x="1533" y="5490"/>
                    <a:pt x="1660" y="5219"/>
                    <a:pt x="1804" y="4964"/>
                  </a:cubicBezTo>
                  <a:cubicBezTo>
                    <a:pt x="2538" y="3655"/>
                    <a:pt x="3304" y="2394"/>
                    <a:pt x="3975" y="1069"/>
                  </a:cubicBezTo>
                  <a:cubicBezTo>
                    <a:pt x="4118" y="798"/>
                    <a:pt x="3911" y="367"/>
                    <a:pt x="38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6" name="Google Shape;9766;p23"/>
            <p:cNvSpPr/>
            <p:nvPr/>
          </p:nvSpPr>
          <p:spPr>
            <a:xfrm>
              <a:off x="7724314" y="-6957"/>
              <a:ext cx="188040" cy="132650"/>
            </a:xfrm>
            <a:custGeom>
              <a:rect b="b" l="l" r="r" t="t"/>
              <a:pathLst>
                <a:path extrusionOk="0" h="2567" w="3624">
                  <a:moveTo>
                    <a:pt x="1592" y="0"/>
                  </a:moveTo>
                  <a:cubicBezTo>
                    <a:pt x="1456" y="0"/>
                    <a:pt x="1324" y="15"/>
                    <a:pt x="1198" y="48"/>
                  </a:cubicBezTo>
                  <a:cubicBezTo>
                    <a:pt x="719" y="192"/>
                    <a:pt x="480" y="1229"/>
                    <a:pt x="1" y="2107"/>
                  </a:cubicBezTo>
                  <a:cubicBezTo>
                    <a:pt x="414" y="2292"/>
                    <a:pt x="763" y="2567"/>
                    <a:pt x="993" y="2567"/>
                  </a:cubicBezTo>
                  <a:cubicBezTo>
                    <a:pt x="1020" y="2567"/>
                    <a:pt x="1046" y="2563"/>
                    <a:pt x="1070" y="2554"/>
                  </a:cubicBezTo>
                  <a:cubicBezTo>
                    <a:pt x="1868" y="2251"/>
                    <a:pt x="2634" y="1868"/>
                    <a:pt x="3368" y="1405"/>
                  </a:cubicBezTo>
                  <a:cubicBezTo>
                    <a:pt x="3576" y="1261"/>
                    <a:pt x="3544" y="783"/>
                    <a:pt x="3623" y="447"/>
                  </a:cubicBezTo>
                  <a:cubicBezTo>
                    <a:pt x="2953" y="316"/>
                    <a:pt x="2228" y="0"/>
                    <a:pt x="159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7" name="Google Shape;9767;p23"/>
            <p:cNvSpPr/>
            <p:nvPr/>
          </p:nvSpPr>
          <p:spPr>
            <a:xfrm>
              <a:off x="8892765" y="3278046"/>
              <a:ext cx="195460" cy="161123"/>
            </a:xfrm>
            <a:custGeom>
              <a:rect b="b" l="l" r="r" t="t"/>
              <a:pathLst>
                <a:path extrusionOk="0" h="3118" w="3767">
                  <a:moveTo>
                    <a:pt x="2417" y="1"/>
                  </a:moveTo>
                  <a:cubicBezTo>
                    <a:pt x="2402" y="1"/>
                    <a:pt x="2389" y="4"/>
                    <a:pt x="2378" y="10"/>
                  </a:cubicBezTo>
                  <a:cubicBezTo>
                    <a:pt x="1988" y="270"/>
                    <a:pt x="1598" y="422"/>
                    <a:pt x="1190" y="422"/>
                  </a:cubicBezTo>
                  <a:cubicBezTo>
                    <a:pt x="847" y="422"/>
                    <a:pt x="491" y="315"/>
                    <a:pt x="112" y="74"/>
                  </a:cubicBezTo>
                  <a:cubicBezTo>
                    <a:pt x="80" y="186"/>
                    <a:pt x="32" y="297"/>
                    <a:pt x="0" y="393"/>
                  </a:cubicBezTo>
                  <a:cubicBezTo>
                    <a:pt x="319" y="872"/>
                    <a:pt x="686" y="1319"/>
                    <a:pt x="1069" y="1734"/>
                  </a:cubicBezTo>
                  <a:cubicBezTo>
                    <a:pt x="1579" y="2228"/>
                    <a:pt x="2385" y="3118"/>
                    <a:pt x="2705" y="3118"/>
                  </a:cubicBezTo>
                  <a:cubicBezTo>
                    <a:pt x="2726" y="3118"/>
                    <a:pt x="2745" y="3114"/>
                    <a:pt x="2761" y="3106"/>
                  </a:cubicBezTo>
                  <a:cubicBezTo>
                    <a:pt x="3767" y="2595"/>
                    <a:pt x="3080" y="1526"/>
                    <a:pt x="3112" y="680"/>
                  </a:cubicBezTo>
                  <a:cubicBezTo>
                    <a:pt x="3128" y="585"/>
                    <a:pt x="3128" y="441"/>
                    <a:pt x="3064" y="393"/>
                  </a:cubicBezTo>
                  <a:cubicBezTo>
                    <a:pt x="2863" y="249"/>
                    <a:pt x="2557" y="1"/>
                    <a:pt x="24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8" name="Google Shape;9768;p23"/>
            <p:cNvSpPr/>
            <p:nvPr/>
          </p:nvSpPr>
          <p:spPr>
            <a:xfrm>
              <a:off x="7571143" y="4027367"/>
              <a:ext cx="145804" cy="154663"/>
            </a:xfrm>
            <a:custGeom>
              <a:rect b="b" l="l" r="r" t="t"/>
              <a:pathLst>
                <a:path extrusionOk="0" h="2993" w="2810">
                  <a:moveTo>
                    <a:pt x="2075" y="0"/>
                  </a:moveTo>
                  <a:cubicBezTo>
                    <a:pt x="1469" y="0"/>
                    <a:pt x="894" y="255"/>
                    <a:pt x="479" y="702"/>
                  </a:cubicBezTo>
                  <a:cubicBezTo>
                    <a:pt x="0" y="1213"/>
                    <a:pt x="479" y="1724"/>
                    <a:pt x="958" y="2107"/>
                  </a:cubicBezTo>
                  <a:cubicBezTo>
                    <a:pt x="1181" y="2298"/>
                    <a:pt x="1373" y="2522"/>
                    <a:pt x="1612" y="2713"/>
                  </a:cubicBezTo>
                  <a:cubicBezTo>
                    <a:pt x="1864" y="2899"/>
                    <a:pt x="2069" y="2993"/>
                    <a:pt x="2232" y="2993"/>
                  </a:cubicBezTo>
                  <a:cubicBezTo>
                    <a:pt x="2501" y="2993"/>
                    <a:pt x="2654" y="2736"/>
                    <a:pt x="2713" y="2218"/>
                  </a:cubicBezTo>
                  <a:cubicBezTo>
                    <a:pt x="2729" y="1979"/>
                    <a:pt x="2713" y="1740"/>
                    <a:pt x="2713" y="1516"/>
                  </a:cubicBezTo>
                  <a:lnTo>
                    <a:pt x="2729" y="1516"/>
                  </a:lnTo>
                  <a:cubicBezTo>
                    <a:pt x="2729" y="1452"/>
                    <a:pt x="2729" y="1388"/>
                    <a:pt x="2729" y="1325"/>
                  </a:cubicBezTo>
                  <a:cubicBezTo>
                    <a:pt x="2809" y="718"/>
                    <a:pt x="2777" y="16"/>
                    <a:pt x="20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9" name="Google Shape;9769;p23"/>
            <p:cNvSpPr/>
            <p:nvPr/>
          </p:nvSpPr>
          <p:spPr>
            <a:xfrm>
              <a:off x="8452190" y="3306570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97" y="1"/>
                  </a:moveTo>
                  <a:cubicBezTo>
                    <a:pt x="97" y="815"/>
                    <a:pt x="1" y="1565"/>
                    <a:pt x="145" y="2235"/>
                  </a:cubicBezTo>
                  <a:cubicBezTo>
                    <a:pt x="224" y="2554"/>
                    <a:pt x="815" y="2889"/>
                    <a:pt x="1182" y="2921"/>
                  </a:cubicBezTo>
                  <a:cubicBezTo>
                    <a:pt x="1187" y="2922"/>
                    <a:pt x="1193" y="2922"/>
                    <a:pt x="1198" y="2922"/>
                  </a:cubicBezTo>
                  <a:cubicBezTo>
                    <a:pt x="1472" y="2922"/>
                    <a:pt x="1934" y="2532"/>
                    <a:pt x="2044" y="2235"/>
                  </a:cubicBezTo>
                  <a:cubicBezTo>
                    <a:pt x="2475" y="1054"/>
                    <a:pt x="1900" y="400"/>
                    <a:pt x="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0" name="Google Shape;9770;p23"/>
            <p:cNvSpPr/>
            <p:nvPr/>
          </p:nvSpPr>
          <p:spPr>
            <a:xfrm>
              <a:off x="7812938" y="3951200"/>
              <a:ext cx="203762" cy="135647"/>
            </a:xfrm>
            <a:custGeom>
              <a:rect b="b" l="l" r="r" t="t"/>
              <a:pathLst>
                <a:path extrusionOk="0" h="2625" w="3927">
                  <a:moveTo>
                    <a:pt x="3529" y="1"/>
                  </a:moveTo>
                  <a:cubicBezTo>
                    <a:pt x="2711" y="1"/>
                    <a:pt x="2178" y="498"/>
                    <a:pt x="1596" y="900"/>
                  </a:cubicBezTo>
                  <a:cubicBezTo>
                    <a:pt x="1277" y="1123"/>
                    <a:pt x="878" y="1251"/>
                    <a:pt x="543" y="1442"/>
                  </a:cubicBezTo>
                  <a:cubicBezTo>
                    <a:pt x="336" y="1602"/>
                    <a:pt x="160" y="1761"/>
                    <a:pt x="0" y="1953"/>
                  </a:cubicBezTo>
                  <a:cubicBezTo>
                    <a:pt x="216" y="2184"/>
                    <a:pt x="462" y="2625"/>
                    <a:pt x="651" y="2625"/>
                  </a:cubicBezTo>
                  <a:cubicBezTo>
                    <a:pt x="658" y="2625"/>
                    <a:pt x="664" y="2624"/>
                    <a:pt x="671" y="2623"/>
                  </a:cubicBezTo>
                  <a:cubicBezTo>
                    <a:pt x="2171" y="2384"/>
                    <a:pt x="3144" y="1426"/>
                    <a:pt x="3926" y="38"/>
                  </a:cubicBezTo>
                  <a:cubicBezTo>
                    <a:pt x="3787" y="12"/>
                    <a:pt x="3655" y="1"/>
                    <a:pt x="35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1" name="Google Shape;9771;p23"/>
            <p:cNvSpPr/>
            <p:nvPr/>
          </p:nvSpPr>
          <p:spPr>
            <a:xfrm>
              <a:off x="7466797" y="4941062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27" y="1"/>
                  </a:moveTo>
                  <a:cubicBezTo>
                    <a:pt x="352" y="352"/>
                    <a:pt x="96" y="687"/>
                    <a:pt x="16" y="1054"/>
                  </a:cubicBezTo>
                  <a:cubicBezTo>
                    <a:pt x="0" y="1341"/>
                    <a:pt x="96" y="1629"/>
                    <a:pt x="320" y="1836"/>
                  </a:cubicBezTo>
                  <a:cubicBezTo>
                    <a:pt x="703" y="2139"/>
                    <a:pt x="1165" y="2475"/>
                    <a:pt x="1612" y="2506"/>
                  </a:cubicBezTo>
                  <a:cubicBezTo>
                    <a:pt x="1628" y="2508"/>
                    <a:pt x="1644" y="2509"/>
                    <a:pt x="1660" y="2509"/>
                  </a:cubicBezTo>
                  <a:cubicBezTo>
                    <a:pt x="2002" y="2509"/>
                    <a:pt x="2408" y="2190"/>
                    <a:pt x="2698" y="1916"/>
                  </a:cubicBezTo>
                  <a:cubicBezTo>
                    <a:pt x="2825" y="1788"/>
                    <a:pt x="2793" y="1230"/>
                    <a:pt x="2666" y="1150"/>
                  </a:cubicBezTo>
                  <a:cubicBezTo>
                    <a:pt x="2091" y="847"/>
                    <a:pt x="1485" y="575"/>
                    <a:pt x="878" y="336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2" name="Google Shape;9772;p23"/>
            <p:cNvSpPr/>
            <p:nvPr/>
          </p:nvSpPr>
          <p:spPr>
            <a:xfrm>
              <a:off x="9007851" y="4295347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421" y="1"/>
                  </a:moveTo>
                  <a:cubicBezTo>
                    <a:pt x="958" y="480"/>
                    <a:pt x="400" y="894"/>
                    <a:pt x="96" y="1453"/>
                  </a:cubicBezTo>
                  <a:cubicBezTo>
                    <a:pt x="1" y="1629"/>
                    <a:pt x="527" y="2347"/>
                    <a:pt x="894" y="2506"/>
                  </a:cubicBezTo>
                  <a:cubicBezTo>
                    <a:pt x="952" y="2530"/>
                    <a:pt x="1012" y="2541"/>
                    <a:pt x="1074" y="2541"/>
                  </a:cubicBezTo>
                  <a:cubicBezTo>
                    <a:pt x="1553" y="2541"/>
                    <a:pt x="2107" y="1866"/>
                    <a:pt x="2235" y="1230"/>
                  </a:cubicBezTo>
                  <a:lnTo>
                    <a:pt x="142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3" name="Google Shape;9773;p23"/>
            <p:cNvSpPr/>
            <p:nvPr/>
          </p:nvSpPr>
          <p:spPr>
            <a:xfrm>
              <a:off x="8798330" y="4069378"/>
              <a:ext cx="127591" cy="112238"/>
            </a:xfrm>
            <a:custGeom>
              <a:rect b="b" l="l" r="r" t="t"/>
              <a:pathLst>
                <a:path extrusionOk="0" h="2172" w="2459">
                  <a:moveTo>
                    <a:pt x="416" y="1"/>
                  </a:moveTo>
                  <a:lnTo>
                    <a:pt x="1" y="177"/>
                  </a:lnTo>
                  <a:cubicBezTo>
                    <a:pt x="33" y="847"/>
                    <a:pt x="81" y="1517"/>
                    <a:pt x="113" y="2171"/>
                  </a:cubicBezTo>
                  <a:lnTo>
                    <a:pt x="2395" y="1804"/>
                  </a:lnTo>
                  <a:lnTo>
                    <a:pt x="2459" y="1357"/>
                  </a:lnTo>
                  <a:lnTo>
                    <a:pt x="41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4" name="Google Shape;9774;p23"/>
            <p:cNvSpPr/>
            <p:nvPr/>
          </p:nvSpPr>
          <p:spPr>
            <a:xfrm>
              <a:off x="8001859" y="3489754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1"/>
                  </a:moveTo>
                  <a:cubicBezTo>
                    <a:pt x="276" y="1"/>
                    <a:pt x="154" y="5"/>
                    <a:pt x="30" y="15"/>
                  </a:cubicBezTo>
                  <a:cubicBezTo>
                    <a:pt x="1" y="1057"/>
                    <a:pt x="349" y="1951"/>
                    <a:pt x="753" y="1951"/>
                  </a:cubicBezTo>
                  <a:cubicBezTo>
                    <a:pt x="788" y="1951"/>
                    <a:pt x="824" y="1944"/>
                    <a:pt x="860" y="1930"/>
                  </a:cubicBezTo>
                  <a:cubicBezTo>
                    <a:pt x="1355" y="1754"/>
                    <a:pt x="1929" y="1323"/>
                    <a:pt x="2105" y="876"/>
                  </a:cubicBezTo>
                  <a:cubicBezTo>
                    <a:pt x="2292" y="387"/>
                    <a:pt x="1491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5" name="Google Shape;9775;p23"/>
            <p:cNvSpPr/>
            <p:nvPr/>
          </p:nvSpPr>
          <p:spPr>
            <a:xfrm>
              <a:off x="8436468" y="4202179"/>
              <a:ext cx="104398" cy="109809"/>
            </a:xfrm>
            <a:custGeom>
              <a:rect b="b" l="l" r="r" t="t"/>
              <a:pathLst>
                <a:path extrusionOk="0" h="2125" w="2012">
                  <a:moveTo>
                    <a:pt x="1469" y="0"/>
                  </a:moveTo>
                  <a:lnTo>
                    <a:pt x="1" y="1038"/>
                  </a:lnTo>
                  <a:cubicBezTo>
                    <a:pt x="451" y="1551"/>
                    <a:pt x="751" y="2124"/>
                    <a:pt x="943" y="2124"/>
                  </a:cubicBezTo>
                  <a:cubicBezTo>
                    <a:pt x="948" y="2124"/>
                    <a:pt x="953" y="2124"/>
                    <a:pt x="958" y="2123"/>
                  </a:cubicBezTo>
                  <a:cubicBezTo>
                    <a:pt x="1644" y="1995"/>
                    <a:pt x="2012" y="1437"/>
                    <a:pt x="1932" y="719"/>
                  </a:cubicBezTo>
                  <a:cubicBezTo>
                    <a:pt x="1900" y="463"/>
                    <a:pt x="1629" y="24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6" name="Google Shape;9776;p23"/>
            <p:cNvSpPr/>
            <p:nvPr/>
          </p:nvSpPr>
          <p:spPr>
            <a:xfrm>
              <a:off x="8262593" y="3704096"/>
              <a:ext cx="106058" cy="200447"/>
            </a:xfrm>
            <a:custGeom>
              <a:rect b="b" l="l" r="r" t="t"/>
              <a:pathLst>
                <a:path extrusionOk="0" h="3879" w="2044">
                  <a:moveTo>
                    <a:pt x="1899" y="0"/>
                  </a:moveTo>
                  <a:cubicBezTo>
                    <a:pt x="559" y="702"/>
                    <a:pt x="0" y="2107"/>
                    <a:pt x="399" y="3878"/>
                  </a:cubicBezTo>
                  <a:cubicBezTo>
                    <a:pt x="511" y="3814"/>
                    <a:pt x="623" y="3734"/>
                    <a:pt x="734" y="3639"/>
                  </a:cubicBezTo>
                  <a:cubicBezTo>
                    <a:pt x="1101" y="3192"/>
                    <a:pt x="2043" y="2857"/>
                    <a:pt x="1022" y="2123"/>
                  </a:cubicBezTo>
                  <a:cubicBezTo>
                    <a:pt x="942" y="2059"/>
                    <a:pt x="990" y="1740"/>
                    <a:pt x="1070" y="1580"/>
                  </a:cubicBezTo>
                  <a:cubicBezTo>
                    <a:pt x="1325" y="1037"/>
                    <a:pt x="1612" y="527"/>
                    <a:pt x="18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7" name="Google Shape;9777;p23"/>
            <p:cNvSpPr/>
            <p:nvPr/>
          </p:nvSpPr>
          <p:spPr>
            <a:xfrm>
              <a:off x="8320552" y="316107"/>
              <a:ext cx="433987" cy="662577"/>
            </a:xfrm>
            <a:custGeom>
              <a:rect b="b" l="l" r="r" t="t"/>
              <a:pathLst>
                <a:path extrusionOk="0" h="12822" w="8364">
                  <a:moveTo>
                    <a:pt x="4661" y="0"/>
                  </a:moveTo>
                  <a:cubicBezTo>
                    <a:pt x="4639" y="0"/>
                    <a:pt x="4617" y="2"/>
                    <a:pt x="4597" y="5"/>
                  </a:cubicBezTo>
                  <a:cubicBezTo>
                    <a:pt x="3336" y="164"/>
                    <a:pt x="1118" y="2766"/>
                    <a:pt x="942" y="4026"/>
                  </a:cubicBezTo>
                  <a:cubicBezTo>
                    <a:pt x="830" y="4808"/>
                    <a:pt x="559" y="5558"/>
                    <a:pt x="351" y="6340"/>
                  </a:cubicBezTo>
                  <a:cubicBezTo>
                    <a:pt x="256" y="6755"/>
                    <a:pt x="144" y="7170"/>
                    <a:pt x="0" y="7665"/>
                  </a:cubicBezTo>
                  <a:cubicBezTo>
                    <a:pt x="80" y="7825"/>
                    <a:pt x="112" y="8080"/>
                    <a:pt x="272" y="8224"/>
                  </a:cubicBezTo>
                  <a:cubicBezTo>
                    <a:pt x="1756" y="9660"/>
                    <a:pt x="3240" y="11096"/>
                    <a:pt x="4740" y="12517"/>
                  </a:cubicBezTo>
                  <a:cubicBezTo>
                    <a:pt x="4967" y="12723"/>
                    <a:pt x="5193" y="12821"/>
                    <a:pt x="5404" y="12821"/>
                  </a:cubicBezTo>
                  <a:cubicBezTo>
                    <a:pt x="5697" y="12821"/>
                    <a:pt x="5959" y="12630"/>
                    <a:pt x="6145" y="12277"/>
                  </a:cubicBezTo>
                  <a:cubicBezTo>
                    <a:pt x="6496" y="11591"/>
                    <a:pt x="6767" y="10889"/>
                    <a:pt x="6975" y="10155"/>
                  </a:cubicBezTo>
                  <a:cubicBezTo>
                    <a:pt x="7374" y="8718"/>
                    <a:pt x="7613" y="7234"/>
                    <a:pt x="8060" y="5814"/>
                  </a:cubicBezTo>
                  <a:cubicBezTo>
                    <a:pt x="8347" y="4904"/>
                    <a:pt x="8363" y="4186"/>
                    <a:pt x="7709" y="3420"/>
                  </a:cubicBezTo>
                  <a:cubicBezTo>
                    <a:pt x="6959" y="2542"/>
                    <a:pt x="6400" y="1521"/>
                    <a:pt x="5682" y="611"/>
                  </a:cubicBezTo>
                  <a:cubicBezTo>
                    <a:pt x="5442" y="327"/>
                    <a:pt x="4992" y="0"/>
                    <a:pt x="46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8" name="Google Shape;9778;p23"/>
            <p:cNvSpPr/>
            <p:nvPr/>
          </p:nvSpPr>
          <p:spPr>
            <a:xfrm>
              <a:off x="8248480" y="1403219"/>
              <a:ext cx="191361" cy="256773"/>
            </a:xfrm>
            <a:custGeom>
              <a:rect b="b" l="l" r="r" t="t"/>
              <a:pathLst>
                <a:path extrusionOk="0" h="4969" w="3688">
                  <a:moveTo>
                    <a:pt x="3448" y="1"/>
                  </a:moveTo>
                  <a:cubicBezTo>
                    <a:pt x="3177" y="81"/>
                    <a:pt x="2842" y="81"/>
                    <a:pt x="2666" y="256"/>
                  </a:cubicBezTo>
                  <a:cubicBezTo>
                    <a:pt x="1884" y="974"/>
                    <a:pt x="1150" y="1740"/>
                    <a:pt x="416" y="2522"/>
                  </a:cubicBezTo>
                  <a:cubicBezTo>
                    <a:pt x="272" y="2682"/>
                    <a:pt x="192" y="2921"/>
                    <a:pt x="1" y="3320"/>
                  </a:cubicBezTo>
                  <a:cubicBezTo>
                    <a:pt x="432" y="3895"/>
                    <a:pt x="895" y="4438"/>
                    <a:pt x="1405" y="4948"/>
                  </a:cubicBezTo>
                  <a:cubicBezTo>
                    <a:pt x="1419" y="4962"/>
                    <a:pt x="1447" y="4969"/>
                    <a:pt x="1484" y="4969"/>
                  </a:cubicBezTo>
                  <a:cubicBezTo>
                    <a:pt x="1695" y="4969"/>
                    <a:pt x="2217" y="4753"/>
                    <a:pt x="2299" y="4549"/>
                  </a:cubicBezTo>
                  <a:cubicBezTo>
                    <a:pt x="2810" y="3368"/>
                    <a:pt x="3225" y="2139"/>
                    <a:pt x="3608" y="911"/>
                  </a:cubicBezTo>
                  <a:cubicBezTo>
                    <a:pt x="3688" y="655"/>
                    <a:pt x="3512" y="304"/>
                    <a:pt x="34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9" name="Google Shape;9779;p23"/>
            <p:cNvSpPr/>
            <p:nvPr/>
          </p:nvSpPr>
          <p:spPr>
            <a:xfrm>
              <a:off x="7395634" y="4415799"/>
              <a:ext cx="109275" cy="112341"/>
            </a:xfrm>
            <a:custGeom>
              <a:rect b="b" l="l" r="r" t="t"/>
              <a:pathLst>
                <a:path extrusionOk="0" h="2174" w="2106">
                  <a:moveTo>
                    <a:pt x="843" y="1"/>
                  </a:moveTo>
                  <a:cubicBezTo>
                    <a:pt x="657" y="1"/>
                    <a:pt x="1" y="679"/>
                    <a:pt x="63" y="865"/>
                  </a:cubicBezTo>
                  <a:cubicBezTo>
                    <a:pt x="206" y="1359"/>
                    <a:pt x="669" y="1742"/>
                    <a:pt x="1004" y="2173"/>
                  </a:cubicBezTo>
                  <a:lnTo>
                    <a:pt x="1435" y="2125"/>
                  </a:lnTo>
                  <a:cubicBezTo>
                    <a:pt x="1642" y="1742"/>
                    <a:pt x="2105" y="1248"/>
                    <a:pt x="1994" y="976"/>
                  </a:cubicBezTo>
                  <a:cubicBezTo>
                    <a:pt x="1818" y="561"/>
                    <a:pt x="1307" y="178"/>
                    <a:pt x="860" y="3"/>
                  </a:cubicBezTo>
                  <a:cubicBezTo>
                    <a:pt x="855" y="1"/>
                    <a:pt x="850" y="1"/>
                    <a:pt x="8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0" name="Google Shape;9780;p23"/>
            <p:cNvSpPr/>
            <p:nvPr/>
          </p:nvSpPr>
          <p:spPr>
            <a:xfrm>
              <a:off x="7719385" y="2777948"/>
              <a:ext cx="91945" cy="88313"/>
            </a:xfrm>
            <a:custGeom>
              <a:rect b="b" l="l" r="r" t="t"/>
              <a:pathLst>
                <a:path extrusionOk="0" h="1709" w="1772">
                  <a:moveTo>
                    <a:pt x="846" y="1"/>
                  </a:moveTo>
                  <a:cubicBezTo>
                    <a:pt x="575" y="368"/>
                    <a:pt x="255" y="703"/>
                    <a:pt x="48" y="1102"/>
                  </a:cubicBezTo>
                  <a:cubicBezTo>
                    <a:pt x="1" y="1212"/>
                    <a:pt x="449" y="1709"/>
                    <a:pt x="508" y="1709"/>
                  </a:cubicBezTo>
                  <a:cubicBezTo>
                    <a:pt x="509" y="1709"/>
                    <a:pt x="510" y="1709"/>
                    <a:pt x="511" y="1708"/>
                  </a:cubicBezTo>
                  <a:cubicBezTo>
                    <a:pt x="942" y="1421"/>
                    <a:pt x="1357" y="1134"/>
                    <a:pt x="1771" y="799"/>
                  </a:cubicBezTo>
                  <a:cubicBezTo>
                    <a:pt x="1293" y="400"/>
                    <a:pt x="1069" y="208"/>
                    <a:pt x="8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1" name="Google Shape;9781;p23"/>
            <p:cNvSpPr/>
            <p:nvPr/>
          </p:nvSpPr>
          <p:spPr>
            <a:xfrm>
              <a:off x="7699460" y="4349811"/>
              <a:ext cx="121780" cy="81543"/>
            </a:xfrm>
            <a:custGeom>
              <a:rect b="b" l="l" r="r" t="t"/>
              <a:pathLst>
                <a:path extrusionOk="0" h="1578" w="2347">
                  <a:moveTo>
                    <a:pt x="1" y="0"/>
                  </a:moveTo>
                  <a:cubicBezTo>
                    <a:pt x="807" y="1159"/>
                    <a:pt x="1170" y="1578"/>
                    <a:pt x="1629" y="1578"/>
                  </a:cubicBezTo>
                  <a:cubicBezTo>
                    <a:pt x="1833" y="1578"/>
                    <a:pt x="2057" y="1494"/>
                    <a:pt x="2347" y="1357"/>
                  </a:cubicBezTo>
                  <a:cubicBezTo>
                    <a:pt x="1868" y="447"/>
                    <a:pt x="1134" y="16"/>
                    <a:pt x="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2" name="Google Shape;9782;p23"/>
            <p:cNvSpPr/>
            <p:nvPr/>
          </p:nvSpPr>
          <p:spPr>
            <a:xfrm>
              <a:off x="7228323" y="4827277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5" y="48"/>
                  </a:moveTo>
                  <a:lnTo>
                    <a:pt x="0" y="336"/>
                  </a:lnTo>
                  <a:lnTo>
                    <a:pt x="942" y="1564"/>
                  </a:lnTo>
                  <a:cubicBezTo>
                    <a:pt x="1117" y="1325"/>
                    <a:pt x="1421" y="1118"/>
                    <a:pt x="1452" y="862"/>
                  </a:cubicBezTo>
                  <a:cubicBezTo>
                    <a:pt x="1532" y="0"/>
                    <a:pt x="830" y="144"/>
                    <a:pt x="335" y="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3" name="Google Shape;9783;p23"/>
            <p:cNvSpPr/>
            <p:nvPr/>
          </p:nvSpPr>
          <p:spPr>
            <a:xfrm>
              <a:off x="7544628" y="4911402"/>
              <a:ext cx="101907" cy="57773"/>
            </a:xfrm>
            <a:custGeom>
              <a:rect b="b" l="l" r="r" t="t"/>
              <a:pathLst>
                <a:path extrusionOk="0" h="1118" w="1964">
                  <a:moveTo>
                    <a:pt x="96" y="0"/>
                  </a:moveTo>
                  <a:lnTo>
                    <a:pt x="1" y="304"/>
                  </a:lnTo>
                  <a:cubicBezTo>
                    <a:pt x="494" y="841"/>
                    <a:pt x="866" y="1117"/>
                    <a:pt x="1202" y="1117"/>
                  </a:cubicBezTo>
                  <a:cubicBezTo>
                    <a:pt x="1464" y="1117"/>
                    <a:pt x="1705" y="949"/>
                    <a:pt x="1964" y="607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4" name="Google Shape;9784;p23"/>
            <p:cNvSpPr/>
            <p:nvPr/>
          </p:nvSpPr>
          <p:spPr>
            <a:xfrm>
              <a:off x="8605413" y="4757156"/>
              <a:ext cx="48048" cy="112238"/>
            </a:xfrm>
            <a:custGeom>
              <a:rect b="b" l="l" r="r" t="t"/>
              <a:pathLst>
                <a:path extrusionOk="0" h="2172" w="926">
                  <a:moveTo>
                    <a:pt x="926" y="1"/>
                  </a:moveTo>
                  <a:cubicBezTo>
                    <a:pt x="0" y="671"/>
                    <a:pt x="782" y="2139"/>
                    <a:pt x="814" y="2171"/>
                  </a:cubicBezTo>
                  <a:cubicBezTo>
                    <a:pt x="846" y="1373"/>
                    <a:pt x="878" y="767"/>
                    <a:pt x="9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5" name="Google Shape;9785;p23"/>
            <p:cNvSpPr/>
            <p:nvPr/>
          </p:nvSpPr>
          <p:spPr>
            <a:xfrm>
              <a:off x="7099123" y="4604615"/>
              <a:ext cx="60916" cy="72965"/>
            </a:xfrm>
            <a:custGeom>
              <a:rect b="b" l="l" r="r" t="t"/>
              <a:pathLst>
                <a:path extrusionOk="0" h="1412" w="1174">
                  <a:moveTo>
                    <a:pt x="830" y="0"/>
                  </a:moveTo>
                  <a:lnTo>
                    <a:pt x="830" y="0"/>
                  </a:lnTo>
                  <a:cubicBezTo>
                    <a:pt x="543" y="479"/>
                    <a:pt x="288" y="894"/>
                    <a:pt x="1" y="1373"/>
                  </a:cubicBezTo>
                  <a:cubicBezTo>
                    <a:pt x="215" y="1396"/>
                    <a:pt x="392" y="1411"/>
                    <a:pt x="536" y="1411"/>
                  </a:cubicBezTo>
                  <a:cubicBezTo>
                    <a:pt x="1173" y="1411"/>
                    <a:pt x="1156" y="1120"/>
                    <a:pt x="8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6" name="Google Shape;9786;p23"/>
            <p:cNvSpPr/>
            <p:nvPr/>
          </p:nvSpPr>
          <p:spPr>
            <a:xfrm>
              <a:off x="7786423" y="2264001"/>
              <a:ext cx="450539" cy="438979"/>
            </a:xfrm>
            <a:custGeom>
              <a:rect b="b" l="l" r="r" t="t"/>
              <a:pathLst>
                <a:path extrusionOk="0" h="8495" w="8683">
                  <a:moveTo>
                    <a:pt x="4069" y="0"/>
                  </a:moveTo>
                  <a:cubicBezTo>
                    <a:pt x="3866" y="0"/>
                    <a:pt x="3654" y="17"/>
                    <a:pt x="3432" y="52"/>
                  </a:cubicBezTo>
                  <a:cubicBezTo>
                    <a:pt x="3420" y="54"/>
                    <a:pt x="3408" y="54"/>
                    <a:pt x="3396" y="54"/>
                  </a:cubicBezTo>
                  <a:cubicBezTo>
                    <a:pt x="3300" y="54"/>
                    <a:pt x="3197" y="13"/>
                    <a:pt x="3099" y="13"/>
                  </a:cubicBezTo>
                  <a:cubicBezTo>
                    <a:pt x="3077" y="13"/>
                    <a:pt x="3055" y="15"/>
                    <a:pt x="3033" y="20"/>
                  </a:cubicBezTo>
                  <a:cubicBezTo>
                    <a:pt x="2187" y="228"/>
                    <a:pt x="878" y="196"/>
                    <a:pt x="623" y="691"/>
                  </a:cubicBezTo>
                  <a:cubicBezTo>
                    <a:pt x="176" y="1584"/>
                    <a:pt x="1" y="2957"/>
                    <a:pt x="384" y="3850"/>
                  </a:cubicBezTo>
                  <a:cubicBezTo>
                    <a:pt x="1054" y="5494"/>
                    <a:pt x="2219" y="6962"/>
                    <a:pt x="3177" y="8495"/>
                  </a:cubicBezTo>
                  <a:lnTo>
                    <a:pt x="3990" y="8495"/>
                  </a:lnTo>
                  <a:cubicBezTo>
                    <a:pt x="4102" y="8319"/>
                    <a:pt x="4230" y="8159"/>
                    <a:pt x="4374" y="8016"/>
                  </a:cubicBezTo>
                  <a:cubicBezTo>
                    <a:pt x="5570" y="6883"/>
                    <a:pt x="6783" y="5750"/>
                    <a:pt x="7996" y="4632"/>
                  </a:cubicBezTo>
                  <a:cubicBezTo>
                    <a:pt x="8571" y="4090"/>
                    <a:pt x="8683" y="3627"/>
                    <a:pt x="7996" y="3068"/>
                  </a:cubicBezTo>
                  <a:cubicBezTo>
                    <a:pt x="7533" y="2685"/>
                    <a:pt x="7055" y="2270"/>
                    <a:pt x="6767" y="1776"/>
                  </a:cubicBezTo>
                  <a:cubicBezTo>
                    <a:pt x="6140" y="602"/>
                    <a:pt x="5267" y="0"/>
                    <a:pt x="40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7" name="Google Shape;9787;p23"/>
            <p:cNvSpPr/>
            <p:nvPr/>
          </p:nvSpPr>
          <p:spPr>
            <a:xfrm>
              <a:off x="7023783" y="1397225"/>
              <a:ext cx="236866" cy="260907"/>
            </a:xfrm>
            <a:custGeom>
              <a:rect b="b" l="l" r="r" t="t"/>
              <a:pathLst>
                <a:path extrusionOk="0" h="5049" w="4565">
                  <a:moveTo>
                    <a:pt x="1193" y="0"/>
                  </a:moveTo>
                  <a:cubicBezTo>
                    <a:pt x="894" y="0"/>
                    <a:pt x="578" y="198"/>
                    <a:pt x="0" y="564"/>
                  </a:cubicBezTo>
                  <a:lnTo>
                    <a:pt x="0" y="3979"/>
                  </a:lnTo>
                  <a:lnTo>
                    <a:pt x="1660" y="5048"/>
                  </a:lnTo>
                  <a:cubicBezTo>
                    <a:pt x="1915" y="4984"/>
                    <a:pt x="2394" y="4410"/>
                    <a:pt x="2889" y="3867"/>
                  </a:cubicBezTo>
                  <a:cubicBezTo>
                    <a:pt x="3160" y="3580"/>
                    <a:pt x="3479" y="3341"/>
                    <a:pt x="3735" y="3053"/>
                  </a:cubicBezTo>
                  <a:cubicBezTo>
                    <a:pt x="4022" y="2702"/>
                    <a:pt x="4565" y="2176"/>
                    <a:pt x="4469" y="1968"/>
                  </a:cubicBezTo>
                  <a:cubicBezTo>
                    <a:pt x="4277" y="1553"/>
                    <a:pt x="3751" y="1266"/>
                    <a:pt x="3320" y="1011"/>
                  </a:cubicBezTo>
                  <a:cubicBezTo>
                    <a:pt x="3243" y="960"/>
                    <a:pt x="3136" y="952"/>
                    <a:pt x="3025" y="952"/>
                  </a:cubicBezTo>
                  <a:cubicBezTo>
                    <a:pt x="2977" y="952"/>
                    <a:pt x="2928" y="953"/>
                    <a:pt x="2881" y="953"/>
                  </a:cubicBezTo>
                  <a:cubicBezTo>
                    <a:pt x="2763" y="953"/>
                    <a:pt x="2654" y="944"/>
                    <a:pt x="2586" y="883"/>
                  </a:cubicBezTo>
                  <a:cubicBezTo>
                    <a:pt x="1876" y="277"/>
                    <a:pt x="1547" y="0"/>
                    <a:pt x="1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8" name="Google Shape;9788;p23"/>
            <p:cNvSpPr/>
            <p:nvPr/>
          </p:nvSpPr>
          <p:spPr>
            <a:xfrm>
              <a:off x="7023783" y="316314"/>
              <a:ext cx="189649" cy="256980"/>
            </a:xfrm>
            <a:custGeom>
              <a:rect b="b" l="l" r="r" t="t"/>
              <a:pathLst>
                <a:path extrusionOk="0" h="4973" w="3655">
                  <a:moveTo>
                    <a:pt x="0" y="1"/>
                  </a:moveTo>
                  <a:lnTo>
                    <a:pt x="0" y="4613"/>
                  </a:lnTo>
                  <a:cubicBezTo>
                    <a:pt x="399" y="4709"/>
                    <a:pt x="782" y="4804"/>
                    <a:pt x="1165" y="4916"/>
                  </a:cubicBezTo>
                  <a:cubicBezTo>
                    <a:pt x="1312" y="4954"/>
                    <a:pt x="1448" y="4972"/>
                    <a:pt x="1575" y="4972"/>
                  </a:cubicBezTo>
                  <a:cubicBezTo>
                    <a:pt x="2138" y="4972"/>
                    <a:pt x="2508" y="4614"/>
                    <a:pt x="2729" y="4054"/>
                  </a:cubicBezTo>
                  <a:cubicBezTo>
                    <a:pt x="3655" y="1565"/>
                    <a:pt x="2985" y="416"/>
                    <a:pt x="399" y="17"/>
                  </a:cubicBezTo>
                  <a:cubicBezTo>
                    <a:pt x="272" y="1"/>
                    <a:pt x="144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9" name="Google Shape;9789;p23"/>
            <p:cNvSpPr/>
            <p:nvPr/>
          </p:nvSpPr>
          <p:spPr>
            <a:xfrm>
              <a:off x="8055563" y="2542005"/>
              <a:ext cx="271683" cy="160968"/>
            </a:xfrm>
            <a:custGeom>
              <a:rect b="b" l="l" r="r" t="t"/>
              <a:pathLst>
                <a:path extrusionOk="0" h="3115" w="5236">
                  <a:moveTo>
                    <a:pt x="2964" y="1"/>
                  </a:moveTo>
                  <a:cubicBezTo>
                    <a:pt x="2950" y="1"/>
                    <a:pt x="2935" y="1"/>
                    <a:pt x="2921" y="3"/>
                  </a:cubicBezTo>
                  <a:cubicBezTo>
                    <a:pt x="1533" y="114"/>
                    <a:pt x="160" y="1678"/>
                    <a:pt x="0" y="3115"/>
                  </a:cubicBezTo>
                  <a:lnTo>
                    <a:pt x="5235" y="3115"/>
                  </a:lnTo>
                  <a:cubicBezTo>
                    <a:pt x="5203" y="2923"/>
                    <a:pt x="5235" y="2620"/>
                    <a:pt x="5123" y="2556"/>
                  </a:cubicBezTo>
                  <a:cubicBezTo>
                    <a:pt x="4437" y="2109"/>
                    <a:pt x="4278" y="1471"/>
                    <a:pt x="4118" y="721"/>
                  </a:cubicBezTo>
                  <a:cubicBezTo>
                    <a:pt x="4056" y="413"/>
                    <a:pt x="3371" y="1"/>
                    <a:pt x="29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0" name="Google Shape;9790;p23"/>
            <p:cNvSpPr/>
            <p:nvPr/>
          </p:nvSpPr>
          <p:spPr>
            <a:xfrm>
              <a:off x="7023783" y="2588822"/>
              <a:ext cx="91945" cy="114150"/>
            </a:xfrm>
            <a:custGeom>
              <a:rect b="b" l="l" r="r" t="t"/>
              <a:pathLst>
                <a:path extrusionOk="0" h="2209" w="1772">
                  <a:moveTo>
                    <a:pt x="225" y="0"/>
                  </a:moveTo>
                  <a:cubicBezTo>
                    <a:pt x="151" y="0"/>
                    <a:pt x="76" y="2"/>
                    <a:pt x="0" y="6"/>
                  </a:cubicBezTo>
                  <a:lnTo>
                    <a:pt x="16" y="2209"/>
                  </a:lnTo>
                  <a:lnTo>
                    <a:pt x="814" y="2209"/>
                  </a:lnTo>
                  <a:cubicBezTo>
                    <a:pt x="990" y="1937"/>
                    <a:pt x="1165" y="1666"/>
                    <a:pt x="1357" y="1411"/>
                  </a:cubicBezTo>
                  <a:cubicBezTo>
                    <a:pt x="1772" y="836"/>
                    <a:pt x="1564" y="230"/>
                    <a:pt x="878" y="54"/>
                  </a:cubicBezTo>
                  <a:cubicBezTo>
                    <a:pt x="663" y="18"/>
                    <a:pt x="447" y="0"/>
                    <a:pt x="2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1" name="Google Shape;9791;p23"/>
            <p:cNvSpPr/>
            <p:nvPr/>
          </p:nvSpPr>
          <p:spPr>
            <a:xfrm>
              <a:off x="7451075" y="1006520"/>
              <a:ext cx="507667" cy="539280"/>
            </a:xfrm>
            <a:custGeom>
              <a:rect b="b" l="l" r="r" t="t"/>
              <a:pathLst>
                <a:path extrusionOk="0" h="10436" w="9784">
                  <a:moveTo>
                    <a:pt x="1999" y="0"/>
                  </a:moveTo>
                  <a:cubicBezTo>
                    <a:pt x="1440" y="0"/>
                    <a:pt x="834" y="267"/>
                    <a:pt x="670" y="720"/>
                  </a:cubicBezTo>
                  <a:cubicBezTo>
                    <a:pt x="431" y="1406"/>
                    <a:pt x="160" y="2108"/>
                    <a:pt x="80" y="2826"/>
                  </a:cubicBezTo>
                  <a:cubicBezTo>
                    <a:pt x="0" y="3481"/>
                    <a:pt x="176" y="4167"/>
                    <a:pt x="256" y="4821"/>
                  </a:cubicBezTo>
                  <a:cubicBezTo>
                    <a:pt x="303" y="5204"/>
                    <a:pt x="511" y="5603"/>
                    <a:pt x="447" y="5970"/>
                  </a:cubicBezTo>
                  <a:cubicBezTo>
                    <a:pt x="144" y="7534"/>
                    <a:pt x="160" y="7582"/>
                    <a:pt x="1516" y="8428"/>
                  </a:cubicBezTo>
                  <a:cubicBezTo>
                    <a:pt x="1804" y="8651"/>
                    <a:pt x="2075" y="8907"/>
                    <a:pt x="2282" y="9194"/>
                  </a:cubicBezTo>
                  <a:cubicBezTo>
                    <a:pt x="2974" y="10019"/>
                    <a:pt x="4127" y="10435"/>
                    <a:pt x="5262" y="10435"/>
                  </a:cubicBezTo>
                  <a:cubicBezTo>
                    <a:pt x="6300" y="10435"/>
                    <a:pt x="7323" y="10087"/>
                    <a:pt x="7964" y="9385"/>
                  </a:cubicBezTo>
                  <a:cubicBezTo>
                    <a:pt x="8267" y="9098"/>
                    <a:pt x="8618" y="8859"/>
                    <a:pt x="9001" y="8667"/>
                  </a:cubicBezTo>
                  <a:cubicBezTo>
                    <a:pt x="9671" y="8300"/>
                    <a:pt x="9783" y="7790"/>
                    <a:pt x="9400" y="7167"/>
                  </a:cubicBezTo>
                  <a:cubicBezTo>
                    <a:pt x="9273" y="6928"/>
                    <a:pt x="9017" y="6768"/>
                    <a:pt x="8921" y="6529"/>
                  </a:cubicBezTo>
                  <a:cubicBezTo>
                    <a:pt x="8386" y="5304"/>
                    <a:pt x="7871" y="4869"/>
                    <a:pt x="7135" y="4869"/>
                  </a:cubicBezTo>
                  <a:cubicBezTo>
                    <a:pt x="6730" y="4869"/>
                    <a:pt x="6259" y="5000"/>
                    <a:pt x="5682" y="5204"/>
                  </a:cubicBezTo>
                  <a:cubicBezTo>
                    <a:pt x="5511" y="5267"/>
                    <a:pt x="5358" y="5301"/>
                    <a:pt x="5219" y="5301"/>
                  </a:cubicBezTo>
                  <a:cubicBezTo>
                    <a:pt x="4866" y="5301"/>
                    <a:pt x="4607" y="5082"/>
                    <a:pt x="4389" y="4566"/>
                  </a:cubicBezTo>
                  <a:cubicBezTo>
                    <a:pt x="3974" y="3608"/>
                    <a:pt x="3288" y="2762"/>
                    <a:pt x="2586" y="1661"/>
                  </a:cubicBezTo>
                  <a:cubicBezTo>
                    <a:pt x="2713" y="1454"/>
                    <a:pt x="2825" y="1230"/>
                    <a:pt x="2905" y="1007"/>
                  </a:cubicBezTo>
                  <a:cubicBezTo>
                    <a:pt x="3001" y="799"/>
                    <a:pt x="2985" y="576"/>
                    <a:pt x="2905" y="369"/>
                  </a:cubicBezTo>
                  <a:cubicBezTo>
                    <a:pt x="2715" y="115"/>
                    <a:pt x="2367" y="0"/>
                    <a:pt x="199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2" name="Google Shape;9792;p23"/>
            <p:cNvSpPr/>
            <p:nvPr/>
          </p:nvSpPr>
          <p:spPr>
            <a:xfrm>
              <a:off x="8141696" y="1730883"/>
              <a:ext cx="353613" cy="541606"/>
            </a:xfrm>
            <a:custGeom>
              <a:rect b="b" l="l" r="r" t="t"/>
              <a:pathLst>
                <a:path extrusionOk="0" h="10481" w="6815">
                  <a:moveTo>
                    <a:pt x="5769" y="0"/>
                  </a:moveTo>
                  <a:cubicBezTo>
                    <a:pt x="5436" y="0"/>
                    <a:pt x="4978" y="310"/>
                    <a:pt x="4676" y="554"/>
                  </a:cubicBezTo>
                  <a:cubicBezTo>
                    <a:pt x="4197" y="953"/>
                    <a:pt x="3830" y="1496"/>
                    <a:pt x="3400" y="1959"/>
                  </a:cubicBezTo>
                  <a:cubicBezTo>
                    <a:pt x="2809" y="2581"/>
                    <a:pt x="1995" y="3108"/>
                    <a:pt x="1676" y="3842"/>
                  </a:cubicBezTo>
                  <a:cubicBezTo>
                    <a:pt x="1022" y="5294"/>
                    <a:pt x="623" y="6858"/>
                    <a:pt x="176" y="8390"/>
                  </a:cubicBezTo>
                  <a:cubicBezTo>
                    <a:pt x="0" y="8965"/>
                    <a:pt x="208" y="9475"/>
                    <a:pt x="862" y="9635"/>
                  </a:cubicBezTo>
                  <a:cubicBezTo>
                    <a:pt x="1995" y="9938"/>
                    <a:pt x="3128" y="10194"/>
                    <a:pt x="4245" y="10481"/>
                  </a:cubicBezTo>
                  <a:cubicBezTo>
                    <a:pt x="5586" y="10305"/>
                    <a:pt x="5825" y="10082"/>
                    <a:pt x="5937" y="8789"/>
                  </a:cubicBezTo>
                  <a:cubicBezTo>
                    <a:pt x="6065" y="7656"/>
                    <a:pt x="6208" y="6523"/>
                    <a:pt x="6320" y="5406"/>
                  </a:cubicBezTo>
                  <a:cubicBezTo>
                    <a:pt x="6464" y="4065"/>
                    <a:pt x="6591" y="2741"/>
                    <a:pt x="6735" y="1416"/>
                  </a:cubicBezTo>
                  <a:cubicBezTo>
                    <a:pt x="6815" y="698"/>
                    <a:pt x="6496" y="139"/>
                    <a:pt x="5873" y="12"/>
                  </a:cubicBezTo>
                  <a:cubicBezTo>
                    <a:pt x="5840" y="4"/>
                    <a:pt x="5805" y="0"/>
                    <a:pt x="57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3" name="Google Shape;9793;p23"/>
            <p:cNvSpPr/>
            <p:nvPr/>
          </p:nvSpPr>
          <p:spPr>
            <a:xfrm>
              <a:off x="7684568" y="775952"/>
              <a:ext cx="298197" cy="398208"/>
            </a:xfrm>
            <a:custGeom>
              <a:rect b="b" l="l" r="r" t="t"/>
              <a:pathLst>
                <a:path extrusionOk="0" h="7706" w="5747">
                  <a:moveTo>
                    <a:pt x="2183" y="1"/>
                  </a:moveTo>
                  <a:cubicBezTo>
                    <a:pt x="1649" y="1"/>
                    <a:pt x="1052" y="282"/>
                    <a:pt x="894" y="745"/>
                  </a:cubicBezTo>
                  <a:cubicBezTo>
                    <a:pt x="527" y="1862"/>
                    <a:pt x="320" y="3043"/>
                    <a:pt x="1" y="4384"/>
                  </a:cubicBezTo>
                  <a:cubicBezTo>
                    <a:pt x="1" y="4384"/>
                    <a:pt x="49" y="4575"/>
                    <a:pt x="96" y="4767"/>
                  </a:cubicBezTo>
                  <a:cubicBezTo>
                    <a:pt x="655" y="6379"/>
                    <a:pt x="2091" y="7528"/>
                    <a:pt x="3799" y="7703"/>
                  </a:cubicBezTo>
                  <a:cubicBezTo>
                    <a:pt x="3827" y="7705"/>
                    <a:pt x="3858" y="7706"/>
                    <a:pt x="3889" y="7706"/>
                  </a:cubicBezTo>
                  <a:cubicBezTo>
                    <a:pt x="4177" y="7706"/>
                    <a:pt x="4571" y="7640"/>
                    <a:pt x="4629" y="7496"/>
                  </a:cubicBezTo>
                  <a:cubicBezTo>
                    <a:pt x="4996" y="6538"/>
                    <a:pt x="5746" y="5389"/>
                    <a:pt x="5475" y="4591"/>
                  </a:cubicBezTo>
                  <a:cubicBezTo>
                    <a:pt x="4980" y="3075"/>
                    <a:pt x="3911" y="1703"/>
                    <a:pt x="2985" y="346"/>
                  </a:cubicBezTo>
                  <a:cubicBezTo>
                    <a:pt x="2820" y="108"/>
                    <a:pt x="2514" y="1"/>
                    <a:pt x="21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4" name="Google Shape;9794;p23"/>
            <p:cNvSpPr/>
            <p:nvPr/>
          </p:nvSpPr>
          <p:spPr>
            <a:xfrm>
              <a:off x="8077926" y="1019593"/>
              <a:ext cx="441407" cy="388648"/>
            </a:xfrm>
            <a:custGeom>
              <a:rect b="b" l="l" r="r" t="t"/>
              <a:pathLst>
                <a:path extrusionOk="0" h="7521" w="8507">
                  <a:moveTo>
                    <a:pt x="5134" y="1"/>
                  </a:moveTo>
                  <a:cubicBezTo>
                    <a:pt x="4329" y="1"/>
                    <a:pt x="4116" y="899"/>
                    <a:pt x="3671" y="1488"/>
                  </a:cubicBezTo>
                  <a:cubicBezTo>
                    <a:pt x="2554" y="2988"/>
                    <a:pt x="1405" y="4440"/>
                    <a:pt x="351" y="5973"/>
                  </a:cubicBezTo>
                  <a:cubicBezTo>
                    <a:pt x="64" y="6388"/>
                    <a:pt x="112" y="7010"/>
                    <a:pt x="0" y="7521"/>
                  </a:cubicBezTo>
                  <a:cubicBezTo>
                    <a:pt x="495" y="7425"/>
                    <a:pt x="1070" y="7425"/>
                    <a:pt x="1485" y="7185"/>
                  </a:cubicBezTo>
                  <a:cubicBezTo>
                    <a:pt x="3432" y="5973"/>
                    <a:pt x="5331" y="4712"/>
                    <a:pt x="7246" y="3451"/>
                  </a:cubicBezTo>
                  <a:cubicBezTo>
                    <a:pt x="7613" y="3228"/>
                    <a:pt x="7948" y="2940"/>
                    <a:pt x="8251" y="2621"/>
                  </a:cubicBezTo>
                  <a:cubicBezTo>
                    <a:pt x="8395" y="2462"/>
                    <a:pt x="8507" y="1999"/>
                    <a:pt x="8443" y="1951"/>
                  </a:cubicBezTo>
                  <a:cubicBezTo>
                    <a:pt x="7549" y="1288"/>
                    <a:pt x="7042" y="31"/>
                    <a:pt x="5587" y="31"/>
                  </a:cubicBezTo>
                  <a:cubicBezTo>
                    <a:pt x="5534" y="31"/>
                    <a:pt x="5481" y="32"/>
                    <a:pt x="5426" y="36"/>
                  </a:cubicBezTo>
                  <a:cubicBezTo>
                    <a:pt x="5321" y="12"/>
                    <a:pt x="5224" y="1"/>
                    <a:pt x="513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5" name="Google Shape;9795;p23"/>
            <p:cNvSpPr/>
            <p:nvPr/>
          </p:nvSpPr>
          <p:spPr>
            <a:xfrm>
              <a:off x="7210941" y="552618"/>
              <a:ext cx="307226" cy="386012"/>
            </a:xfrm>
            <a:custGeom>
              <a:rect b="b" l="l" r="r" t="t"/>
              <a:pathLst>
                <a:path extrusionOk="0" h="7470" w="5921">
                  <a:moveTo>
                    <a:pt x="2957" y="1"/>
                  </a:moveTo>
                  <a:cubicBezTo>
                    <a:pt x="2929" y="1"/>
                    <a:pt x="2901" y="3"/>
                    <a:pt x="2873" y="8"/>
                  </a:cubicBezTo>
                  <a:cubicBezTo>
                    <a:pt x="2091" y="439"/>
                    <a:pt x="1261" y="822"/>
                    <a:pt x="591" y="1396"/>
                  </a:cubicBezTo>
                  <a:cubicBezTo>
                    <a:pt x="0" y="1923"/>
                    <a:pt x="543" y="2561"/>
                    <a:pt x="798" y="3120"/>
                  </a:cubicBezTo>
                  <a:cubicBezTo>
                    <a:pt x="846" y="3248"/>
                    <a:pt x="846" y="3391"/>
                    <a:pt x="878" y="3519"/>
                  </a:cubicBezTo>
                  <a:cubicBezTo>
                    <a:pt x="1213" y="4492"/>
                    <a:pt x="1500" y="5482"/>
                    <a:pt x="1867" y="6455"/>
                  </a:cubicBezTo>
                  <a:cubicBezTo>
                    <a:pt x="2105" y="7067"/>
                    <a:pt x="2568" y="7469"/>
                    <a:pt x="3067" y="7469"/>
                  </a:cubicBezTo>
                  <a:cubicBezTo>
                    <a:pt x="3272" y="7469"/>
                    <a:pt x="3483" y="7402"/>
                    <a:pt x="3687" y="7253"/>
                  </a:cubicBezTo>
                  <a:cubicBezTo>
                    <a:pt x="4580" y="6583"/>
                    <a:pt x="5187" y="5578"/>
                    <a:pt x="5921" y="4716"/>
                  </a:cubicBezTo>
                  <a:lnTo>
                    <a:pt x="5761" y="4540"/>
                  </a:lnTo>
                  <a:cubicBezTo>
                    <a:pt x="5777" y="4413"/>
                    <a:pt x="5761" y="4285"/>
                    <a:pt x="5713" y="4157"/>
                  </a:cubicBezTo>
                  <a:cubicBezTo>
                    <a:pt x="4947" y="2833"/>
                    <a:pt x="4181" y="1508"/>
                    <a:pt x="3383" y="199"/>
                  </a:cubicBezTo>
                  <a:cubicBezTo>
                    <a:pt x="3275" y="77"/>
                    <a:pt x="3119" y="1"/>
                    <a:pt x="2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6" name="Google Shape;9796;p23"/>
            <p:cNvSpPr/>
            <p:nvPr/>
          </p:nvSpPr>
          <p:spPr>
            <a:xfrm>
              <a:off x="7876707" y="1643657"/>
              <a:ext cx="242989" cy="288657"/>
            </a:xfrm>
            <a:custGeom>
              <a:rect b="b" l="l" r="r" t="t"/>
              <a:pathLst>
                <a:path extrusionOk="0" h="5586" w="4683">
                  <a:moveTo>
                    <a:pt x="3074" y="0"/>
                  </a:moveTo>
                  <a:cubicBezTo>
                    <a:pt x="1895" y="0"/>
                    <a:pt x="213" y="1095"/>
                    <a:pt x="0" y="2115"/>
                  </a:cubicBezTo>
                  <a:cubicBezTo>
                    <a:pt x="0" y="2274"/>
                    <a:pt x="32" y="2434"/>
                    <a:pt x="112" y="2577"/>
                  </a:cubicBezTo>
                  <a:cubicBezTo>
                    <a:pt x="383" y="3264"/>
                    <a:pt x="639" y="3950"/>
                    <a:pt x="942" y="4604"/>
                  </a:cubicBezTo>
                  <a:cubicBezTo>
                    <a:pt x="1085" y="4891"/>
                    <a:pt x="1261" y="5259"/>
                    <a:pt x="1516" y="5370"/>
                  </a:cubicBezTo>
                  <a:cubicBezTo>
                    <a:pt x="1828" y="5518"/>
                    <a:pt x="2149" y="5586"/>
                    <a:pt x="2461" y="5586"/>
                  </a:cubicBezTo>
                  <a:cubicBezTo>
                    <a:pt x="3635" y="5586"/>
                    <a:pt x="4682" y="4626"/>
                    <a:pt x="4644" y="3327"/>
                  </a:cubicBezTo>
                  <a:cubicBezTo>
                    <a:pt x="4421" y="2338"/>
                    <a:pt x="4198" y="1349"/>
                    <a:pt x="3942" y="391"/>
                  </a:cubicBezTo>
                  <a:cubicBezTo>
                    <a:pt x="3910" y="247"/>
                    <a:pt x="3655" y="104"/>
                    <a:pt x="3495" y="56"/>
                  </a:cubicBezTo>
                  <a:cubicBezTo>
                    <a:pt x="3366" y="18"/>
                    <a:pt x="3224" y="0"/>
                    <a:pt x="30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7" name="Google Shape;9797;p23"/>
            <p:cNvSpPr/>
            <p:nvPr/>
          </p:nvSpPr>
          <p:spPr>
            <a:xfrm>
              <a:off x="7362452" y="2152954"/>
              <a:ext cx="298976" cy="261217"/>
            </a:xfrm>
            <a:custGeom>
              <a:rect b="b" l="l" r="r" t="t"/>
              <a:pathLst>
                <a:path extrusionOk="0" h="5055" w="5762">
                  <a:moveTo>
                    <a:pt x="4237" y="1"/>
                  </a:moveTo>
                  <a:cubicBezTo>
                    <a:pt x="4029" y="1"/>
                    <a:pt x="3158" y="501"/>
                    <a:pt x="2634" y="749"/>
                  </a:cubicBezTo>
                  <a:cubicBezTo>
                    <a:pt x="2474" y="797"/>
                    <a:pt x="2331" y="877"/>
                    <a:pt x="2203" y="972"/>
                  </a:cubicBezTo>
                  <a:cubicBezTo>
                    <a:pt x="1341" y="1802"/>
                    <a:pt x="1" y="2281"/>
                    <a:pt x="32" y="3749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45" y="5024"/>
                    <a:pt x="698" y="5054"/>
                    <a:pt x="870" y="5054"/>
                  </a:cubicBezTo>
                  <a:cubicBezTo>
                    <a:pt x="1120" y="5054"/>
                    <a:pt x="1411" y="4990"/>
                    <a:pt x="1628" y="4914"/>
                  </a:cubicBezTo>
                  <a:cubicBezTo>
                    <a:pt x="2618" y="4579"/>
                    <a:pt x="3607" y="4180"/>
                    <a:pt x="4565" y="3717"/>
                  </a:cubicBezTo>
                  <a:cubicBezTo>
                    <a:pt x="4980" y="3526"/>
                    <a:pt x="5299" y="3111"/>
                    <a:pt x="5762" y="2728"/>
                  </a:cubicBezTo>
                  <a:cubicBezTo>
                    <a:pt x="5219" y="1659"/>
                    <a:pt x="4852" y="765"/>
                    <a:pt x="4278" y="15"/>
                  </a:cubicBezTo>
                  <a:cubicBezTo>
                    <a:pt x="4271" y="5"/>
                    <a:pt x="4257" y="1"/>
                    <a:pt x="4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8" name="Google Shape;9798;p23"/>
            <p:cNvSpPr/>
            <p:nvPr/>
          </p:nvSpPr>
          <p:spPr>
            <a:xfrm>
              <a:off x="7564501" y="469578"/>
              <a:ext cx="366066" cy="234398"/>
            </a:xfrm>
            <a:custGeom>
              <a:rect b="b" l="l" r="r" t="t"/>
              <a:pathLst>
                <a:path extrusionOk="0" h="4536" w="7055">
                  <a:moveTo>
                    <a:pt x="677" y="1"/>
                  </a:moveTo>
                  <a:cubicBezTo>
                    <a:pt x="549" y="1"/>
                    <a:pt x="420" y="6"/>
                    <a:pt x="292" y="6"/>
                  </a:cubicBezTo>
                  <a:cubicBezTo>
                    <a:pt x="242" y="6"/>
                    <a:pt x="193" y="5"/>
                    <a:pt x="144" y="3"/>
                  </a:cubicBezTo>
                  <a:lnTo>
                    <a:pt x="144" y="3"/>
                  </a:lnTo>
                  <a:cubicBezTo>
                    <a:pt x="144" y="418"/>
                    <a:pt x="1" y="929"/>
                    <a:pt x="176" y="1248"/>
                  </a:cubicBezTo>
                  <a:cubicBezTo>
                    <a:pt x="527" y="1838"/>
                    <a:pt x="1182" y="2237"/>
                    <a:pt x="1517" y="2844"/>
                  </a:cubicBezTo>
                  <a:cubicBezTo>
                    <a:pt x="2219" y="4057"/>
                    <a:pt x="3448" y="4121"/>
                    <a:pt x="4533" y="4535"/>
                  </a:cubicBezTo>
                  <a:cubicBezTo>
                    <a:pt x="4980" y="4376"/>
                    <a:pt x="5459" y="4232"/>
                    <a:pt x="5921" y="4136"/>
                  </a:cubicBezTo>
                  <a:cubicBezTo>
                    <a:pt x="7055" y="3945"/>
                    <a:pt x="6703" y="3083"/>
                    <a:pt x="6544" y="2509"/>
                  </a:cubicBezTo>
                  <a:cubicBezTo>
                    <a:pt x="6464" y="2221"/>
                    <a:pt x="5810" y="1934"/>
                    <a:pt x="5411" y="1934"/>
                  </a:cubicBezTo>
                  <a:cubicBezTo>
                    <a:pt x="5341" y="1936"/>
                    <a:pt x="5272" y="1937"/>
                    <a:pt x="5204" y="1937"/>
                  </a:cubicBezTo>
                  <a:cubicBezTo>
                    <a:pt x="4609" y="1937"/>
                    <a:pt x="4112" y="1850"/>
                    <a:pt x="3783" y="1248"/>
                  </a:cubicBezTo>
                  <a:cubicBezTo>
                    <a:pt x="3687" y="1120"/>
                    <a:pt x="3560" y="1024"/>
                    <a:pt x="3416" y="977"/>
                  </a:cubicBezTo>
                  <a:cubicBezTo>
                    <a:pt x="2714" y="657"/>
                    <a:pt x="1996" y="322"/>
                    <a:pt x="1277" y="83"/>
                  </a:cubicBezTo>
                  <a:cubicBezTo>
                    <a:pt x="1088" y="14"/>
                    <a:pt x="885" y="1"/>
                    <a:pt x="6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9" name="Google Shape;9799;p23"/>
            <p:cNvSpPr/>
            <p:nvPr/>
          </p:nvSpPr>
          <p:spPr>
            <a:xfrm>
              <a:off x="7947897" y="470405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22" y="0"/>
                  </a:moveTo>
                  <a:cubicBezTo>
                    <a:pt x="2006" y="0"/>
                    <a:pt x="809" y="556"/>
                    <a:pt x="352" y="1344"/>
                  </a:cubicBezTo>
                  <a:cubicBezTo>
                    <a:pt x="208" y="1631"/>
                    <a:pt x="96" y="1918"/>
                    <a:pt x="1" y="2205"/>
                  </a:cubicBezTo>
                  <a:cubicBezTo>
                    <a:pt x="240" y="2541"/>
                    <a:pt x="400" y="3019"/>
                    <a:pt x="751" y="3259"/>
                  </a:cubicBezTo>
                  <a:cubicBezTo>
                    <a:pt x="1549" y="3849"/>
                    <a:pt x="2379" y="4376"/>
                    <a:pt x="3256" y="4855"/>
                  </a:cubicBezTo>
                  <a:cubicBezTo>
                    <a:pt x="3512" y="4998"/>
                    <a:pt x="3863" y="4998"/>
                    <a:pt x="4166" y="5062"/>
                  </a:cubicBezTo>
                  <a:cubicBezTo>
                    <a:pt x="4214" y="4695"/>
                    <a:pt x="4405" y="4280"/>
                    <a:pt x="4294" y="3961"/>
                  </a:cubicBezTo>
                  <a:cubicBezTo>
                    <a:pt x="4070" y="3243"/>
                    <a:pt x="4070" y="2652"/>
                    <a:pt x="4517" y="1998"/>
                  </a:cubicBezTo>
                  <a:cubicBezTo>
                    <a:pt x="5028" y="1248"/>
                    <a:pt x="4645" y="418"/>
                    <a:pt x="3751" y="115"/>
                  </a:cubicBezTo>
                  <a:cubicBezTo>
                    <a:pt x="3530" y="37"/>
                    <a:pt x="3282" y="0"/>
                    <a:pt x="30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0" name="Google Shape;9800;p23"/>
            <p:cNvSpPr/>
            <p:nvPr/>
          </p:nvSpPr>
          <p:spPr>
            <a:xfrm>
              <a:off x="7622459" y="1783564"/>
              <a:ext cx="302297" cy="329273"/>
            </a:xfrm>
            <a:custGeom>
              <a:rect b="b" l="l" r="r" t="t"/>
              <a:pathLst>
                <a:path extrusionOk="0" h="6372" w="5826">
                  <a:moveTo>
                    <a:pt x="256" y="1"/>
                  </a:moveTo>
                  <a:lnTo>
                    <a:pt x="1" y="208"/>
                  </a:lnTo>
                  <a:cubicBezTo>
                    <a:pt x="527" y="1405"/>
                    <a:pt x="974" y="2634"/>
                    <a:pt x="1581" y="3799"/>
                  </a:cubicBezTo>
                  <a:cubicBezTo>
                    <a:pt x="1916" y="4454"/>
                    <a:pt x="2586" y="4948"/>
                    <a:pt x="2858" y="5619"/>
                  </a:cubicBezTo>
                  <a:cubicBezTo>
                    <a:pt x="3109" y="6220"/>
                    <a:pt x="3511" y="6372"/>
                    <a:pt x="3934" y="6372"/>
                  </a:cubicBezTo>
                  <a:cubicBezTo>
                    <a:pt x="4128" y="6372"/>
                    <a:pt x="4326" y="6340"/>
                    <a:pt x="4517" y="6305"/>
                  </a:cubicBezTo>
                  <a:cubicBezTo>
                    <a:pt x="4996" y="6193"/>
                    <a:pt x="5714" y="5826"/>
                    <a:pt x="5778" y="5475"/>
                  </a:cubicBezTo>
                  <a:cubicBezTo>
                    <a:pt x="5826" y="4884"/>
                    <a:pt x="5634" y="4310"/>
                    <a:pt x="5219" y="3879"/>
                  </a:cubicBezTo>
                  <a:cubicBezTo>
                    <a:pt x="3927" y="2666"/>
                    <a:pt x="2522" y="1565"/>
                    <a:pt x="1134" y="448"/>
                  </a:cubicBezTo>
                  <a:cubicBezTo>
                    <a:pt x="863" y="272"/>
                    <a:pt x="559" y="113"/>
                    <a:pt x="2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1" name="Google Shape;9801;p23"/>
            <p:cNvSpPr/>
            <p:nvPr/>
          </p:nvSpPr>
          <p:spPr>
            <a:xfrm>
              <a:off x="7613379" y="1587953"/>
              <a:ext cx="144974" cy="155490"/>
            </a:xfrm>
            <a:custGeom>
              <a:rect b="b" l="l" r="r" t="t"/>
              <a:pathLst>
                <a:path extrusionOk="0" h="3009" w="2794">
                  <a:moveTo>
                    <a:pt x="2059" y="1"/>
                  </a:moveTo>
                  <a:cubicBezTo>
                    <a:pt x="1452" y="17"/>
                    <a:pt x="878" y="272"/>
                    <a:pt x="463" y="703"/>
                  </a:cubicBezTo>
                  <a:cubicBezTo>
                    <a:pt x="0" y="1230"/>
                    <a:pt x="463" y="1740"/>
                    <a:pt x="942" y="2123"/>
                  </a:cubicBezTo>
                  <a:cubicBezTo>
                    <a:pt x="1165" y="2315"/>
                    <a:pt x="1373" y="2538"/>
                    <a:pt x="1596" y="2730"/>
                  </a:cubicBezTo>
                  <a:cubicBezTo>
                    <a:pt x="1847" y="2915"/>
                    <a:pt x="2051" y="3009"/>
                    <a:pt x="2213" y="3009"/>
                  </a:cubicBezTo>
                  <a:cubicBezTo>
                    <a:pt x="2484" y="3009"/>
                    <a:pt x="2637" y="2748"/>
                    <a:pt x="2697" y="2219"/>
                  </a:cubicBezTo>
                  <a:cubicBezTo>
                    <a:pt x="2713" y="1996"/>
                    <a:pt x="2697" y="1756"/>
                    <a:pt x="2697" y="1533"/>
                  </a:cubicBezTo>
                  <a:lnTo>
                    <a:pt x="2713" y="1533"/>
                  </a:lnTo>
                  <a:cubicBezTo>
                    <a:pt x="2713" y="1469"/>
                    <a:pt x="2713" y="1405"/>
                    <a:pt x="2713" y="1325"/>
                  </a:cubicBezTo>
                  <a:cubicBezTo>
                    <a:pt x="2793" y="735"/>
                    <a:pt x="2761" y="33"/>
                    <a:pt x="20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2" name="Google Shape;9802;p23"/>
            <p:cNvSpPr/>
            <p:nvPr/>
          </p:nvSpPr>
          <p:spPr>
            <a:xfrm>
              <a:off x="7822848" y="1512096"/>
              <a:ext cx="204592" cy="136215"/>
            </a:xfrm>
            <a:custGeom>
              <a:rect b="b" l="l" r="r" t="t"/>
              <a:pathLst>
                <a:path extrusionOk="0" h="2636" w="3943">
                  <a:moveTo>
                    <a:pt x="3567" y="1"/>
                  </a:moveTo>
                  <a:cubicBezTo>
                    <a:pt x="2723" y="1"/>
                    <a:pt x="2184" y="504"/>
                    <a:pt x="1597" y="910"/>
                  </a:cubicBezTo>
                  <a:cubicBezTo>
                    <a:pt x="1278" y="1134"/>
                    <a:pt x="879" y="1245"/>
                    <a:pt x="544" y="1453"/>
                  </a:cubicBezTo>
                  <a:cubicBezTo>
                    <a:pt x="352" y="1612"/>
                    <a:pt x="160" y="1772"/>
                    <a:pt x="1" y="1963"/>
                  </a:cubicBezTo>
                  <a:cubicBezTo>
                    <a:pt x="217" y="2195"/>
                    <a:pt x="478" y="2635"/>
                    <a:pt x="668" y="2635"/>
                  </a:cubicBezTo>
                  <a:cubicBezTo>
                    <a:pt x="674" y="2635"/>
                    <a:pt x="681" y="2635"/>
                    <a:pt x="687" y="2634"/>
                  </a:cubicBezTo>
                  <a:cubicBezTo>
                    <a:pt x="2171" y="2394"/>
                    <a:pt x="3145" y="1437"/>
                    <a:pt x="3943" y="32"/>
                  </a:cubicBezTo>
                  <a:cubicBezTo>
                    <a:pt x="3811" y="11"/>
                    <a:pt x="3686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3" name="Google Shape;9803;p23"/>
            <p:cNvSpPr/>
            <p:nvPr/>
          </p:nvSpPr>
          <p:spPr>
            <a:xfrm>
              <a:off x="7078005" y="837340"/>
              <a:ext cx="145804" cy="123348"/>
            </a:xfrm>
            <a:custGeom>
              <a:rect b="b" l="l" r="r" t="t"/>
              <a:pathLst>
                <a:path extrusionOk="0" h="2387" w="2810">
                  <a:moveTo>
                    <a:pt x="1099" y="0"/>
                  </a:moveTo>
                  <a:cubicBezTo>
                    <a:pt x="994" y="0"/>
                    <a:pt x="894" y="13"/>
                    <a:pt x="798" y="41"/>
                  </a:cubicBezTo>
                  <a:cubicBezTo>
                    <a:pt x="431" y="136"/>
                    <a:pt x="208" y="982"/>
                    <a:pt x="48" y="1541"/>
                  </a:cubicBezTo>
                  <a:cubicBezTo>
                    <a:pt x="0" y="1732"/>
                    <a:pt x="351" y="2036"/>
                    <a:pt x="607" y="2387"/>
                  </a:cubicBezTo>
                  <a:cubicBezTo>
                    <a:pt x="1437" y="1892"/>
                    <a:pt x="2107" y="1525"/>
                    <a:pt x="2713" y="1094"/>
                  </a:cubicBezTo>
                  <a:cubicBezTo>
                    <a:pt x="2809" y="1030"/>
                    <a:pt x="2745" y="472"/>
                    <a:pt x="2666" y="440"/>
                  </a:cubicBezTo>
                  <a:cubicBezTo>
                    <a:pt x="2153" y="269"/>
                    <a:pt x="1586" y="0"/>
                    <a:pt x="10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4" name="Google Shape;9804;p23"/>
            <p:cNvSpPr/>
            <p:nvPr/>
          </p:nvSpPr>
          <p:spPr>
            <a:xfrm>
              <a:off x="7476708" y="2502527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44" y="0"/>
                  </a:moveTo>
                  <a:cubicBezTo>
                    <a:pt x="368" y="352"/>
                    <a:pt x="113" y="687"/>
                    <a:pt x="33" y="1054"/>
                  </a:cubicBezTo>
                  <a:cubicBezTo>
                    <a:pt x="1" y="1341"/>
                    <a:pt x="113" y="1628"/>
                    <a:pt x="320" y="1836"/>
                  </a:cubicBezTo>
                  <a:cubicBezTo>
                    <a:pt x="703" y="2139"/>
                    <a:pt x="1166" y="2474"/>
                    <a:pt x="1629" y="2506"/>
                  </a:cubicBezTo>
                  <a:cubicBezTo>
                    <a:pt x="1644" y="2507"/>
                    <a:pt x="1659" y="2508"/>
                    <a:pt x="1674" y="2508"/>
                  </a:cubicBezTo>
                  <a:cubicBezTo>
                    <a:pt x="2003" y="2508"/>
                    <a:pt x="2424" y="2190"/>
                    <a:pt x="2698" y="1916"/>
                  </a:cubicBezTo>
                  <a:cubicBezTo>
                    <a:pt x="2826" y="1788"/>
                    <a:pt x="2810" y="1229"/>
                    <a:pt x="2682" y="1150"/>
                  </a:cubicBezTo>
                  <a:cubicBezTo>
                    <a:pt x="2092" y="846"/>
                    <a:pt x="1501" y="575"/>
                    <a:pt x="879" y="336"/>
                  </a:cubicBezTo>
                  <a:lnTo>
                    <a:pt x="54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5" name="Google Shape;9805;p23"/>
            <p:cNvSpPr/>
            <p:nvPr/>
          </p:nvSpPr>
          <p:spPr>
            <a:xfrm>
              <a:off x="8012652" y="1051218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0"/>
                  </a:moveTo>
                  <a:cubicBezTo>
                    <a:pt x="275" y="0"/>
                    <a:pt x="154" y="5"/>
                    <a:pt x="29" y="14"/>
                  </a:cubicBezTo>
                  <a:cubicBezTo>
                    <a:pt x="0" y="1056"/>
                    <a:pt x="335" y="1950"/>
                    <a:pt x="749" y="1950"/>
                  </a:cubicBezTo>
                  <a:cubicBezTo>
                    <a:pt x="786" y="1950"/>
                    <a:pt x="822" y="1943"/>
                    <a:pt x="859" y="1929"/>
                  </a:cubicBezTo>
                  <a:cubicBezTo>
                    <a:pt x="1354" y="1754"/>
                    <a:pt x="1913" y="1323"/>
                    <a:pt x="2104" y="876"/>
                  </a:cubicBezTo>
                  <a:cubicBezTo>
                    <a:pt x="2291" y="386"/>
                    <a:pt x="1490" y="0"/>
                    <a:pt x="3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6" name="Google Shape;9806;p23"/>
            <p:cNvSpPr/>
            <p:nvPr/>
          </p:nvSpPr>
          <p:spPr>
            <a:xfrm>
              <a:off x="7197813" y="1722847"/>
              <a:ext cx="76742" cy="136060"/>
            </a:xfrm>
            <a:custGeom>
              <a:rect b="b" l="l" r="r" t="t"/>
              <a:pathLst>
                <a:path extrusionOk="0" h="2633" w="1479">
                  <a:moveTo>
                    <a:pt x="441" y="1"/>
                  </a:moveTo>
                  <a:cubicBezTo>
                    <a:pt x="281" y="639"/>
                    <a:pt x="74" y="1197"/>
                    <a:pt x="26" y="1772"/>
                  </a:cubicBezTo>
                  <a:cubicBezTo>
                    <a:pt x="1" y="2279"/>
                    <a:pt x="685" y="2633"/>
                    <a:pt x="727" y="2633"/>
                  </a:cubicBezTo>
                  <a:cubicBezTo>
                    <a:pt x="740" y="2633"/>
                    <a:pt x="698" y="2603"/>
                    <a:pt x="568" y="2538"/>
                  </a:cubicBezTo>
                  <a:lnTo>
                    <a:pt x="568" y="2538"/>
                  </a:lnTo>
                  <a:cubicBezTo>
                    <a:pt x="582" y="2544"/>
                    <a:pt x="600" y="2547"/>
                    <a:pt x="620" y="2547"/>
                  </a:cubicBezTo>
                  <a:cubicBezTo>
                    <a:pt x="810" y="2547"/>
                    <a:pt x="1242" y="2298"/>
                    <a:pt x="1271" y="2139"/>
                  </a:cubicBezTo>
                  <a:cubicBezTo>
                    <a:pt x="1366" y="1357"/>
                    <a:pt x="1478" y="527"/>
                    <a:pt x="4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7" name="Google Shape;9807;p23"/>
            <p:cNvSpPr/>
            <p:nvPr/>
          </p:nvSpPr>
          <p:spPr>
            <a:xfrm>
              <a:off x="7253955" y="2404398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6" y="48"/>
                  </a:moveTo>
                  <a:lnTo>
                    <a:pt x="1" y="335"/>
                  </a:lnTo>
                  <a:cubicBezTo>
                    <a:pt x="320" y="734"/>
                    <a:pt x="623" y="1149"/>
                    <a:pt x="942" y="1564"/>
                  </a:cubicBezTo>
                  <a:cubicBezTo>
                    <a:pt x="1118" y="1325"/>
                    <a:pt x="1437" y="1102"/>
                    <a:pt x="1453" y="862"/>
                  </a:cubicBezTo>
                  <a:cubicBezTo>
                    <a:pt x="1533" y="0"/>
                    <a:pt x="831" y="144"/>
                    <a:pt x="336" y="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8" name="Google Shape;9808;p23"/>
            <p:cNvSpPr/>
            <p:nvPr/>
          </p:nvSpPr>
          <p:spPr>
            <a:xfrm>
              <a:off x="7555421" y="2472814"/>
              <a:ext cx="101907" cy="57721"/>
            </a:xfrm>
            <a:custGeom>
              <a:rect b="b" l="l" r="r" t="t"/>
              <a:pathLst>
                <a:path extrusionOk="0" h="1117" w="1964">
                  <a:moveTo>
                    <a:pt x="80" y="1"/>
                  </a:moveTo>
                  <a:cubicBezTo>
                    <a:pt x="48" y="97"/>
                    <a:pt x="16" y="192"/>
                    <a:pt x="0" y="288"/>
                  </a:cubicBezTo>
                  <a:cubicBezTo>
                    <a:pt x="495" y="837"/>
                    <a:pt x="863" y="1117"/>
                    <a:pt x="1198" y="1117"/>
                  </a:cubicBezTo>
                  <a:cubicBezTo>
                    <a:pt x="1458" y="1117"/>
                    <a:pt x="1698" y="949"/>
                    <a:pt x="1963" y="607"/>
                  </a:cubicBezTo>
                  <a:lnTo>
                    <a:pt x="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9" name="Google Shape;9809;p23"/>
            <p:cNvSpPr/>
            <p:nvPr/>
          </p:nvSpPr>
          <p:spPr>
            <a:xfrm>
              <a:off x="7124808" y="2180909"/>
              <a:ext cx="61435" cy="73275"/>
            </a:xfrm>
            <a:custGeom>
              <a:rect b="b" l="l" r="r" t="t"/>
              <a:pathLst>
                <a:path extrusionOk="0" h="1418" w="1184">
                  <a:moveTo>
                    <a:pt x="830" y="0"/>
                  </a:moveTo>
                  <a:cubicBezTo>
                    <a:pt x="543" y="495"/>
                    <a:pt x="288" y="910"/>
                    <a:pt x="0" y="1373"/>
                  </a:cubicBezTo>
                  <a:cubicBezTo>
                    <a:pt x="225" y="1400"/>
                    <a:pt x="409" y="1417"/>
                    <a:pt x="557" y="1417"/>
                  </a:cubicBezTo>
                  <a:cubicBezTo>
                    <a:pt x="1183" y="1417"/>
                    <a:pt x="1153" y="1111"/>
                    <a:pt x="8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0" name="Google Shape;9810;p23"/>
            <p:cNvSpPr/>
            <p:nvPr/>
          </p:nvSpPr>
          <p:spPr>
            <a:xfrm>
              <a:off x="6632085" y="-75373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693" y="0"/>
                  </a:moveTo>
                  <a:cubicBezTo>
                    <a:pt x="4581" y="176"/>
                    <a:pt x="4453" y="319"/>
                    <a:pt x="4310" y="479"/>
                  </a:cubicBezTo>
                  <a:cubicBezTo>
                    <a:pt x="3113" y="1596"/>
                    <a:pt x="1900" y="2745"/>
                    <a:pt x="687" y="3862"/>
                  </a:cubicBezTo>
                  <a:cubicBezTo>
                    <a:pt x="112" y="4389"/>
                    <a:pt x="1" y="4868"/>
                    <a:pt x="687" y="5426"/>
                  </a:cubicBezTo>
                  <a:cubicBezTo>
                    <a:pt x="1150" y="5809"/>
                    <a:pt x="1628" y="6224"/>
                    <a:pt x="1916" y="6735"/>
                  </a:cubicBezTo>
                  <a:cubicBezTo>
                    <a:pt x="2543" y="7895"/>
                    <a:pt x="3416" y="8494"/>
                    <a:pt x="4613" y="8494"/>
                  </a:cubicBezTo>
                  <a:cubicBezTo>
                    <a:pt x="4816" y="8494"/>
                    <a:pt x="5029" y="8477"/>
                    <a:pt x="5251" y="8442"/>
                  </a:cubicBezTo>
                  <a:cubicBezTo>
                    <a:pt x="5263" y="8441"/>
                    <a:pt x="5275" y="8440"/>
                    <a:pt x="5287" y="8440"/>
                  </a:cubicBezTo>
                  <a:cubicBezTo>
                    <a:pt x="5383" y="8440"/>
                    <a:pt x="5486" y="8482"/>
                    <a:pt x="5584" y="8482"/>
                  </a:cubicBezTo>
                  <a:cubicBezTo>
                    <a:pt x="5606" y="8482"/>
                    <a:pt x="5628" y="8480"/>
                    <a:pt x="5650" y="8474"/>
                  </a:cubicBezTo>
                  <a:cubicBezTo>
                    <a:pt x="6480" y="8283"/>
                    <a:pt x="7805" y="8299"/>
                    <a:pt x="8060" y="7804"/>
                  </a:cubicBezTo>
                  <a:cubicBezTo>
                    <a:pt x="8507" y="6910"/>
                    <a:pt x="8666" y="5538"/>
                    <a:pt x="8299" y="4644"/>
                  </a:cubicBezTo>
                  <a:cubicBezTo>
                    <a:pt x="7613" y="3000"/>
                    <a:pt x="6464" y="1532"/>
                    <a:pt x="55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1" name="Google Shape;9811;p23"/>
            <p:cNvSpPr/>
            <p:nvPr/>
          </p:nvSpPr>
          <p:spPr>
            <a:xfrm>
              <a:off x="4551921" y="-75373"/>
              <a:ext cx="333792" cy="325604"/>
            </a:xfrm>
            <a:custGeom>
              <a:rect b="b" l="l" r="r" t="t"/>
              <a:pathLst>
                <a:path extrusionOk="0" h="6301" w="6433">
                  <a:moveTo>
                    <a:pt x="1" y="0"/>
                  </a:moveTo>
                  <a:cubicBezTo>
                    <a:pt x="288" y="590"/>
                    <a:pt x="607" y="1165"/>
                    <a:pt x="958" y="1724"/>
                  </a:cubicBezTo>
                  <a:cubicBezTo>
                    <a:pt x="1405" y="2346"/>
                    <a:pt x="1948" y="2905"/>
                    <a:pt x="2443" y="3495"/>
                  </a:cubicBezTo>
                  <a:cubicBezTo>
                    <a:pt x="2810" y="3910"/>
                    <a:pt x="3400" y="4261"/>
                    <a:pt x="3512" y="4740"/>
                  </a:cubicBezTo>
                  <a:cubicBezTo>
                    <a:pt x="3751" y="5697"/>
                    <a:pt x="4422" y="5969"/>
                    <a:pt x="5204" y="6224"/>
                  </a:cubicBezTo>
                  <a:cubicBezTo>
                    <a:pt x="5350" y="6275"/>
                    <a:pt x="5473" y="6300"/>
                    <a:pt x="5575" y="6300"/>
                  </a:cubicBezTo>
                  <a:cubicBezTo>
                    <a:pt x="5886" y="6300"/>
                    <a:pt x="6009" y="6070"/>
                    <a:pt x="6034" y="5650"/>
                  </a:cubicBezTo>
                  <a:cubicBezTo>
                    <a:pt x="6161" y="3766"/>
                    <a:pt x="6305" y="1883"/>
                    <a:pt x="64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2" name="Google Shape;9812;p23"/>
            <p:cNvSpPr/>
            <p:nvPr/>
          </p:nvSpPr>
          <p:spPr>
            <a:xfrm>
              <a:off x="1575819" y="-44059"/>
              <a:ext cx="327047" cy="224321"/>
            </a:xfrm>
            <a:custGeom>
              <a:rect b="b" l="l" r="r" t="t"/>
              <a:pathLst>
                <a:path extrusionOk="0" h="4341" w="6303">
                  <a:moveTo>
                    <a:pt x="336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04" y="4246"/>
                  </a:cubicBezTo>
                  <a:cubicBezTo>
                    <a:pt x="5115" y="4306"/>
                    <a:pt x="5366" y="4341"/>
                    <a:pt x="5565" y="4341"/>
                  </a:cubicBezTo>
                  <a:cubicBezTo>
                    <a:pt x="6201" y="4341"/>
                    <a:pt x="6303" y="3986"/>
                    <a:pt x="6145" y="3001"/>
                  </a:cubicBezTo>
                  <a:cubicBezTo>
                    <a:pt x="6001" y="1995"/>
                    <a:pt x="5746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3" name="Google Shape;9813;p23"/>
            <p:cNvSpPr/>
            <p:nvPr/>
          </p:nvSpPr>
          <p:spPr>
            <a:xfrm>
              <a:off x="1978257" y="-54807"/>
              <a:ext cx="267532" cy="216260"/>
            </a:xfrm>
            <a:custGeom>
              <a:rect b="b" l="l" r="r" t="t"/>
              <a:pathLst>
                <a:path extrusionOk="0" h="4185" w="5156">
                  <a:moveTo>
                    <a:pt x="4022" y="1"/>
                  </a:moveTo>
                  <a:lnTo>
                    <a:pt x="1" y="17"/>
                  </a:lnTo>
                  <a:cubicBezTo>
                    <a:pt x="64" y="304"/>
                    <a:pt x="33" y="639"/>
                    <a:pt x="176" y="879"/>
                  </a:cubicBezTo>
                  <a:cubicBezTo>
                    <a:pt x="735" y="1693"/>
                    <a:pt x="1341" y="2459"/>
                    <a:pt x="1916" y="3289"/>
                  </a:cubicBezTo>
                  <a:cubicBezTo>
                    <a:pt x="2298" y="3867"/>
                    <a:pt x="2739" y="4184"/>
                    <a:pt x="3286" y="4184"/>
                  </a:cubicBezTo>
                  <a:cubicBezTo>
                    <a:pt x="3539" y="4184"/>
                    <a:pt x="3815" y="4116"/>
                    <a:pt x="4118" y="3975"/>
                  </a:cubicBezTo>
                  <a:cubicBezTo>
                    <a:pt x="4453" y="3847"/>
                    <a:pt x="4804" y="3751"/>
                    <a:pt x="5155" y="3688"/>
                  </a:cubicBezTo>
                  <a:cubicBezTo>
                    <a:pt x="4756" y="2427"/>
                    <a:pt x="4389" y="1214"/>
                    <a:pt x="40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4" name="Google Shape;9814;p23"/>
            <p:cNvSpPr/>
            <p:nvPr/>
          </p:nvSpPr>
          <p:spPr>
            <a:xfrm>
              <a:off x="6510358" y="-75373"/>
              <a:ext cx="271683" cy="161019"/>
            </a:xfrm>
            <a:custGeom>
              <a:rect b="b" l="l" r="r" t="t"/>
              <a:pathLst>
                <a:path extrusionOk="0" h="3116" w="5236">
                  <a:moveTo>
                    <a:pt x="1" y="0"/>
                  </a:moveTo>
                  <a:cubicBezTo>
                    <a:pt x="32" y="192"/>
                    <a:pt x="1" y="495"/>
                    <a:pt x="112" y="575"/>
                  </a:cubicBezTo>
                  <a:cubicBezTo>
                    <a:pt x="814" y="1005"/>
                    <a:pt x="958" y="1644"/>
                    <a:pt x="1118" y="2394"/>
                  </a:cubicBezTo>
                  <a:cubicBezTo>
                    <a:pt x="1193" y="2697"/>
                    <a:pt x="1845" y="3116"/>
                    <a:pt x="2253" y="3116"/>
                  </a:cubicBezTo>
                  <a:cubicBezTo>
                    <a:pt x="2274" y="3116"/>
                    <a:pt x="2295" y="3114"/>
                    <a:pt x="2315" y="3112"/>
                  </a:cubicBezTo>
                  <a:cubicBezTo>
                    <a:pt x="3703" y="3000"/>
                    <a:pt x="5076" y="1436"/>
                    <a:pt x="52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5" name="Google Shape;9815;p23"/>
            <p:cNvSpPr/>
            <p:nvPr/>
          </p:nvSpPr>
          <p:spPr>
            <a:xfrm>
              <a:off x="7317725" y="-76200"/>
              <a:ext cx="389260" cy="172491"/>
            </a:xfrm>
            <a:custGeom>
              <a:rect b="b" l="l" r="r" t="t"/>
              <a:pathLst>
                <a:path extrusionOk="0" h="3338" w="7502">
                  <a:moveTo>
                    <a:pt x="527" y="0"/>
                  </a:moveTo>
                  <a:cubicBezTo>
                    <a:pt x="1" y="638"/>
                    <a:pt x="160" y="1117"/>
                    <a:pt x="894" y="1388"/>
                  </a:cubicBezTo>
                  <a:cubicBezTo>
                    <a:pt x="1469" y="1612"/>
                    <a:pt x="2091" y="1740"/>
                    <a:pt x="2666" y="1947"/>
                  </a:cubicBezTo>
                  <a:cubicBezTo>
                    <a:pt x="3895" y="2410"/>
                    <a:pt x="5108" y="2921"/>
                    <a:pt x="6368" y="3320"/>
                  </a:cubicBezTo>
                  <a:cubicBezTo>
                    <a:pt x="6401" y="3332"/>
                    <a:pt x="6435" y="3337"/>
                    <a:pt x="6471" y="3337"/>
                  </a:cubicBezTo>
                  <a:cubicBezTo>
                    <a:pt x="6725" y="3337"/>
                    <a:pt x="7083" y="3072"/>
                    <a:pt x="7502" y="2905"/>
                  </a:cubicBezTo>
                  <a:cubicBezTo>
                    <a:pt x="6447" y="1931"/>
                    <a:pt x="5485" y="1382"/>
                    <a:pt x="4323" y="1382"/>
                  </a:cubicBezTo>
                  <a:cubicBezTo>
                    <a:pt x="4113" y="1382"/>
                    <a:pt x="3896" y="1400"/>
                    <a:pt x="3671" y="1436"/>
                  </a:cubicBezTo>
                  <a:cubicBezTo>
                    <a:pt x="3640" y="1442"/>
                    <a:pt x="3609" y="1444"/>
                    <a:pt x="3577" y="1444"/>
                  </a:cubicBezTo>
                  <a:cubicBezTo>
                    <a:pt x="3229" y="1444"/>
                    <a:pt x="2826" y="1146"/>
                    <a:pt x="2490" y="942"/>
                  </a:cubicBezTo>
                  <a:cubicBezTo>
                    <a:pt x="2219" y="766"/>
                    <a:pt x="2044" y="463"/>
                    <a:pt x="1820" y="223"/>
                  </a:cubicBezTo>
                  <a:lnTo>
                    <a:pt x="1613" y="415"/>
                  </a:lnTo>
                  <a:cubicBezTo>
                    <a:pt x="1661" y="606"/>
                    <a:pt x="1708" y="798"/>
                    <a:pt x="1756" y="1037"/>
                  </a:cubicBezTo>
                  <a:cubicBezTo>
                    <a:pt x="990" y="1021"/>
                    <a:pt x="719" y="638"/>
                    <a:pt x="719" y="16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6" name="Google Shape;9816;p23"/>
            <p:cNvSpPr/>
            <p:nvPr/>
          </p:nvSpPr>
          <p:spPr>
            <a:xfrm>
              <a:off x="3681615" y="-75373"/>
              <a:ext cx="77053" cy="348858"/>
            </a:xfrm>
            <a:custGeom>
              <a:rect b="b" l="l" r="r" t="t"/>
              <a:pathLst>
                <a:path extrusionOk="0" h="6751" w="1485">
                  <a:moveTo>
                    <a:pt x="304" y="0"/>
                  </a:moveTo>
                  <a:cubicBezTo>
                    <a:pt x="208" y="495"/>
                    <a:pt x="1" y="974"/>
                    <a:pt x="17" y="1452"/>
                  </a:cubicBezTo>
                  <a:cubicBezTo>
                    <a:pt x="65" y="2889"/>
                    <a:pt x="160" y="4309"/>
                    <a:pt x="336" y="5729"/>
                  </a:cubicBezTo>
                  <a:cubicBezTo>
                    <a:pt x="384" y="6096"/>
                    <a:pt x="783" y="6416"/>
                    <a:pt x="1006" y="6751"/>
                  </a:cubicBezTo>
                  <a:cubicBezTo>
                    <a:pt x="1182" y="6400"/>
                    <a:pt x="1485" y="6033"/>
                    <a:pt x="1485" y="5681"/>
                  </a:cubicBezTo>
                  <a:cubicBezTo>
                    <a:pt x="1485" y="4293"/>
                    <a:pt x="1389" y="2889"/>
                    <a:pt x="1293" y="1500"/>
                  </a:cubicBezTo>
                  <a:cubicBezTo>
                    <a:pt x="1278" y="1005"/>
                    <a:pt x="1182" y="495"/>
                    <a:pt x="1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7" name="Google Shape;9817;p23"/>
            <p:cNvSpPr/>
            <p:nvPr/>
          </p:nvSpPr>
          <p:spPr>
            <a:xfrm>
              <a:off x="7677979" y="162946"/>
              <a:ext cx="135841" cy="161898"/>
            </a:xfrm>
            <a:custGeom>
              <a:rect b="b" l="l" r="r" t="t"/>
              <a:pathLst>
                <a:path extrusionOk="0" h="3133" w="2618">
                  <a:moveTo>
                    <a:pt x="2617" y="0"/>
                  </a:moveTo>
                  <a:cubicBezTo>
                    <a:pt x="2107" y="0"/>
                    <a:pt x="1580" y="32"/>
                    <a:pt x="1053" y="96"/>
                  </a:cubicBezTo>
                  <a:cubicBezTo>
                    <a:pt x="750" y="128"/>
                    <a:pt x="271" y="303"/>
                    <a:pt x="255" y="447"/>
                  </a:cubicBezTo>
                  <a:cubicBezTo>
                    <a:pt x="160" y="1181"/>
                    <a:pt x="0" y="1995"/>
                    <a:pt x="239" y="2618"/>
                  </a:cubicBezTo>
                  <a:cubicBezTo>
                    <a:pt x="380" y="2970"/>
                    <a:pt x="891" y="3133"/>
                    <a:pt x="1430" y="3133"/>
                  </a:cubicBezTo>
                  <a:cubicBezTo>
                    <a:pt x="1867" y="3133"/>
                    <a:pt x="2324" y="3025"/>
                    <a:pt x="2617" y="2825"/>
                  </a:cubicBezTo>
                  <a:lnTo>
                    <a:pt x="261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8" name="Google Shape;9818;p23"/>
            <p:cNvSpPr/>
            <p:nvPr/>
          </p:nvSpPr>
          <p:spPr>
            <a:xfrm>
              <a:off x="2582745" y="-34189"/>
              <a:ext cx="198003" cy="93428"/>
            </a:xfrm>
            <a:custGeom>
              <a:rect b="b" l="l" r="r" t="t"/>
              <a:pathLst>
                <a:path extrusionOk="0" h="1808" w="3816">
                  <a:moveTo>
                    <a:pt x="1" y="1"/>
                  </a:moveTo>
                  <a:cubicBezTo>
                    <a:pt x="512" y="304"/>
                    <a:pt x="1038" y="575"/>
                    <a:pt x="1517" y="911"/>
                  </a:cubicBezTo>
                  <a:cubicBezTo>
                    <a:pt x="2327" y="1485"/>
                    <a:pt x="2794" y="1807"/>
                    <a:pt x="3095" y="1807"/>
                  </a:cubicBezTo>
                  <a:cubicBezTo>
                    <a:pt x="3489" y="1807"/>
                    <a:pt x="3598" y="1257"/>
                    <a:pt x="38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9" name="Google Shape;9819;p23"/>
            <p:cNvSpPr/>
            <p:nvPr/>
          </p:nvSpPr>
          <p:spPr>
            <a:xfrm>
              <a:off x="5406506" y="-75373"/>
              <a:ext cx="135893" cy="99009"/>
            </a:xfrm>
            <a:custGeom>
              <a:rect b="b" l="l" r="r" t="t"/>
              <a:pathLst>
                <a:path extrusionOk="0" h="1916" w="2619">
                  <a:moveTo>
                    <a:pt x="1" y="0"/>
                  </a:moveTo>
                  <a:lnTo>
                    <a:pt x="1" y="1915"/>
                  </a:lnTo>
                  <a:cubicBezTo>
                    <a:pt x="512" y="1803"/>
                    <a:pt x="942" y="1803"/>
                    <a:pt x="1182" y="1612"/>
                  </a:cubicBezTo>
                  <a:cubicBezTo>
                    <a:pt x="1708" y="1133"/>
                    <a:pt x="2139" y="543"/>
                    <a:pt x="26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0" name="Google Shape;9820;p23"/>
            <p:cNvSpPr/>
            <p:nvPr/>
          </p:nvSpPr>
          <p:spPr>
            <a:xfrm>
              <a:off x="7721823" y="-75373"/>
              <a:ext cx="91997" cy="114667"/>
            </a:xfrm>
            <a:custGeom>
              <a:rect b="b" l="l" r="r" t="t"/>
              <a:pathLst>
                <a:path extrusionOk="0" h="2219" w="1773">
                  <a:moveTo>
                    <a:pt x="958" y="0"/>
                  </a:moveTo>
                  <a:cubicBezTo>
                    <a:pt x="783" y="271"/>
                    <a:pt x="607" y="543"/>
                    <a:pt x="432" y="798"/>
                  </a:cubicBezTo>
                  <a:cubicBezTo>
                    <a:pt x="1" y="1372"/>
                    <a:pt x="208" y="1979"/>
                    <a:pt x="895" y="2154"/>
                  </a:cubicBezTo>
                  <a:cubicBezTo>
                    <a:pt x="1182" y="2202"/>
                    <a:pt x="1469" y="2218"/>
                    <a:pt x="1772" y="2218"/>
                  </a:cubicBezTo>
                  <a:lnTo>
                    <a:pt x="17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1" name="Google Shape;9821;p23"/>
            <p:cNvSpPr/>
            <p:nvPr/>
          </p:nvSpPr>
          <p:spPr>
            <a:xfrm>
              <a:off x="5187905" y="-75373"/>
              <a:ext cx="114308" cy="91568"/>
            </a:xfrm>
            <a:custGeom>
              <a:rect b="b" l="l" r="r" t="t"/>
              <a:pathLst>
                <a:path extrusionOk="0" h="1772" w="2203">
                  <a:moveTo>
                    <a:pt x="1" y="0"/>
                  </a:moveTo>
                  <a:cubicBezTo>
                    <a:pt x="256" y="590"/>
                    <a:pt x="511" y="1181"/>
                    <a:pt x="783" y="1771"/>
                  </a:cubicBezTo>
                  <a:lnTo>
                    <a:pt x="1134" y="1740"/>
                  </a:lnTo>
                  <a:lnTo>
                    <a:pt x="220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2" name="Google Shape;9822;p23"/>
            <p:cNvSpPr/>
            <p:nvPr/>
          </p:nvSpPr>
          <p:spPr>
            <a:xfrm>
              <a:off x="3801682" y="-44059"/>
              <a:ext cx="116851" cy="48833"/>
            </a:xfrm>
            <a:custGeom>
              <a:rect b="b" l="l" r="r" t="t"/>
              <a:pathLst>
                <a:path extrusionOk="0" h="945" w="2252">
                  <a:moveTo>
                    <a:pt x="1" y="0"/>
                  </a:moveTo>
                  <a:cubicBezTo>
                    <a:pt x="224" y="304"/>
                    <a:pt x="400" y="814"/>
                    <a:pt x="671" y="894"/>
                  </a:cubicBezTo>
                  <a:cubicBezTo>
                    <a:pt x="813" y="931"/>
                    <a:pt x="959" y="945"/>
                    <a:pt x="1109" y="945"/>
                  </a:cubicBezTo>
                  <a:cubicBezTo>
                    <a:pt x="1482" y="945"/>
                    <a:pt x="1875" y="855"/>
                    <a:pt x="2251" y="798"/>
                  </a:cubicBezTo>
                  <a:cubicBezTo>
                    <a:pt x="2251" y="527"/>
                    <a:pt x="2235" y="256"/>
                    <a:pt x="22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3" name="Google Shape;9823;p23"/>
            <p:cNvSpPr/>
            <p:nvPr/>
          </p:nvSpPr>
          <p:spPr>
            <a:xfrm>
              <a:off x="4404561" y="-75373"/>
              <a:ext cx="86133" cy="78391"/>
            </a:xfrm>
            <a:custGeom>
              <a:rect b="b" l="l" r="r" t="t"/>
              <a:pathLst>
                <a:path extrusionOk="0" h="1517" w="1660">
                  <a:moveTo>
                    <a:pt x="32" y="0"/>
                  </a:moveTo>
                  <a:cubicBezTo>
                    <a:pt x="0" y="160"/>
                    <a:pt x="0" y="335"/>
                    <a:pt x="32" y="495"/>
                  </a:cubicBezTo>
                  <a:cubicBezTo>
                    <a:pt x="144" y="846"/>
                    <a:pt x="287" y="1181"/>
                    <a:pt x="415" y="1516"/>
                  </a:cubicBezTo>
                  <a:cubicBezTo>
                    <a:pt x="798" y="1277"/>
                    <a:pt x="1213" y="1069"/>
                    <a:pt x="1516" y="766"/>
                  </a:cubicBezTo>
                  <a:cubicBezTo>
                    <a:pt x="1660" y="622"/>
                    <a:pt x="1612" y="271"/>
                    <a:pt x="16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4" name="Google Shape;9824;p23"/>
            <p:cNvSpPr/>
            <p:nvPr/>
          </p:nvSpPr>
          <p:spPr>
            <a:xfrm>
              <a:off x="3270927" y="-44059"/>
              <a:ext cx="82812" cy="47903"/>
            </a:xfrm>
            <a:custGeom>
              <a:rect b="b" l="l" r="r" t="t"/>
              <a:pathLst>
                <a:path extrusionOk="0" h="927" w="1596">
                  <a:moveTo>
                    <a:pt x="0" y="0"/>
                  </a:moveTo>
                  <a:cubicBezTo>
                    <a:pt x="223" y="304"/>
                    <a:pt x="463" y="623"/>
                    <a:pt x="702" y="926"/>
                  </a:cubicBezTo>
                  <a:lnTo>
                    <a:pt x="159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5" name="Google Shape;9825;p23"/>
            <p:cNvSpPr/>
            <p:nvPr/>
          </p:nvSpPr>
          <p:spPr>
            <a:xfrm>
              <a:off x="4367306" y="2598898"/>
              <a:ext cx="118459" cy="155232"/>
            </a:xfrm>
            <a:custGeom>
              <a:rect b="b" l="l" r="r" t="t"/>
              <a:pathLst>
                <a:path extrusionOk="0" h="3004" w="2283">
                  <a:moveTo>
                    <a:pt x="1078" y="0"/>
                  </a:moveTo>
                  <a:cubicBezTo>
                    <a:pt x="1053" y="0"/>
                    <a:pt x="1029" y="1"/>
                    <a:pt x="1005" y="3"/>
                  </a:cubicBezTo>
                  <a:cubicBezTo>
                    <a:pt x="686" y="51"/>
                    <a:pt x="303" y="162"/>
                    <a:pt x="112" y="386"/>
                  </a:cubicBezTo>
                  <a:cubicBezTo>
                    <a:pt x="0" y="545"/>
                    <a:pt x="80" y="1008"/>
                    <a:pt x="223" y="1216"/>
                  </a:cubicBezTo>
                  <a:cubicBezTo>
                    <a:pt x="575" y="1631"/>
                    <a:pt x="942" y="2014"/>
                    <a:pt x="1341" y="2381"/>
                  </a:cubicBezTo>
                  <a:lnTo>
                    <a:pt x="894" y="2668"/>
                  </a:lnTo>
                  <a:lnTo>
                    <a:pt x="1037" y="3003"/>
                  </a:lnTo>
                  <a:cubicBezTo>
                    <a:pt x="1277" y="2875"/>
                    <a:pt x="1676" y="2812"/>
                    <a:pt x="1756" y="2604"/>
                  </a:cubicBezTo>
                  <a:cubicBezTo>
                    <a:pt x="1995" y="1998"/>
                    <a:pt x="2170" y="1359"/>
                    <a:pt x="2250" y="705"/>
                  </a:cubicBezTo>
                  <a:cubicBezTo>
                    <a:pt x="2282" y="561"/>
                    <a:pt x="1931" y="322"/>
                    <a:pt x="1708" y="194"/>
                  </a:cubicBezTo>
                  <a:cubicBezTo>
                    <a:pt x="1521" y="65"/>
                    <a:pt x="1295" y="0"/>
                    <a:pt x="107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6" name="Google Shape;9826;p23"/>
            <p:cNvSpPr/>
            <p:nvPr/>
          </p:nvSpPr>
          <p:spPr>
            <a:xfrm>
              <a:off x="3649341" y="1917321"/>
              <a:ext cx="650929" cy="443423"/>
            </a:xfrm>
            <a:custGeom>
              <a:rect b="b" l="l" r="r" t="t"/>
              <a:pathLst>
                <a:path extrusionOk="0" h="8581" w="12545">
                  <a:moveTo>
                    <a:pt x="3712" y="0"/>
                  </a:moveTo>
                  <a:cubicBezTo>
                    <a:pt x="3196" y="0"/>
                    <a:pt x="2671" y="236"/>
                    <a:pt x="2027" y="697"/>
                  </a:cubicBezTo>
                  <a:cubicBezTo>
                    <a:pt x="1756" y="888"/>
                    <a:pt x="1453" y="1032"/>
                    <a:pt x="1165" y="1191"/>
                  </a:cubicBezTo>
                  <a:cubicBezTo>
                    <a:pt x="272" y="1718"/>
                    <a:pt x="0" y="2787"/>
                    <a:pt x="639" y="3585"/>
                  </a:cubicBezTo>
                  <a:cubicBezTo>
                    <a:pt x="1373" y="4495"/>
                    <a:pt x="2011" y="5628"/>
                    <a:pt x="2969" y="6155"/>
                  </a:cubicBezTo>
                  <a:cubicBezTo>
                    <a:pt x="4724" y="7144"/>
                    <a:pt x="6687" y="7751"/>
                    <a:pt x="8682" y="8580"/>
                  </a:cubicBezTo>
                  <a:cubicBezTo>
                    <a:pt x="9273" y="8325"/>
                    <a:pt x="10071" y="8213"/>
                    <a:pt x="10454" y="7735"/>
                  </a:cubicBezTo>
                  <a:cubicBezTo>
                    <a:pt x="11108" y="6969"/>
                    <a:pt x="11475" y="5963"/>
                    <a:pt x="11970" y="5069"/>
                  </a:cubicBezTo>
                  <a:cubicBezTo>
                    <a:pt x="12544" y="4000"/>
                    <a:pt x="12273" y="2915"/>
                    <a:pt x="11443" y="2165"/>
                  </a:cubicBezTo>
                  <a:cubicBezTo>
                    <a:pt x="10326" y="1143"/>
                    <a:pt x="8858" y="1175"/>
                    <a:pt x="7565" y="713"/>
                  </a:cubicBezTo>
                  <a:cubicBezTo>
                    <a:pt x="7527" y="701"/>
                    <a:pt x="7485" y="696"/>
                    <a:pt x="7441" y="696"/>
                  </a:cubicBezTo>
                  <a:cubicBezTo>
                    <a:pt x="7244" y="696"/>
                    <a:pt x="6997" y="800"/>
                    <a:pt x="6815" y="904"/>
                  </a:cubicBezTo>
                  <a:cubicBezTo>
                    <a:pt x="6599" y="1037"/>
                    <a:pt x="6404" y="1097"/>
                    <a:pt x="6215" y="1097"/>
                  </a:cubicBezTo>
                  <a:cubicBezTo>
                    <a:pt x="5930" y="1097"/>
                    <a:pt x="5661" y="959"/>
                    <a:pt x="5363" y="729"/>
                  </a:cubicBezTo>
                  <a:cubicBezTo>
                    <a:pt x="4746" y="240"/>
                    <a:pt x="4233" y="0"/>
                    <a:pt x="37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7" name="Google Shape;9827;p23"/>
            <p:cNvSpPr/>
            <p:nvPr/>
          </p:nvSpPr>
          <p:spPr>
            <a:xfrm>
              <a:off x="3574001" y="361838"/>
              <a:ext cx="433105" cy="663042"/>
            </a:xfrm>
            <a:custGeom>
              <a:rect b="b" l="l" r="r" t="t"/>
              <a:pathLst>
                <a:path extrusionOk="0" h="12831" w="8347">
                  <a:moveTo>
                    <a:pt x="2953" y="0"/>
                  </a:moveTo>
                  <a:cubicBezTo>
                    <a:pt x="2664" y="0"/>
                    <a:pt x="2404" y="195"/>
                    <a:pt x="2218" y="556"/>
                  </a:cubicBezTo>
                  <a:cubicBezTo>
                    <a:pt x="1867" y="1226"/>
                    <a:pt x="1596" y="1944"/>
                    <a:pt x="1389" y="2663"/>
                  </a:cubicBezTo>
                  <a:cubicBezTo>
                    <a:pt x="990" y="4115"/>
                    <a:pt x="734" y="5583"/>
                    <a:pt x="287" y="7003"/>
                  </a:cubicBezTo>
                  <a:cubicBezTo>
                    <a:pt x="16" y="7929"/>
                    <a:pt x="0" y="8631"/>
                    <a:pt x="654" y="9397"/>
                  </a:cubicBezTo>
                  <a:cubicBezTo>
                    <a:pt x="1404" y="10275"/>
                    <a:pt x="1963" y="11312"/>
                    <a:pt x="2681" y="12206"/>
                  </a:cubicBezTo>
                  <a:cubicBezTo>
                    <a:pt x="2910" y="12511"/>
                    <a:pt x="3386" y="12831"/>
                    <a:pt x="3721" y="12831"/>
                  </a:cubicBezTo>
                  <a:cubicBezTo>
                    <a:pt x="3736" y="12831"/>
                    <a:pt x="3752" y="12830"/>
                    <a:pt x="3766" y="12829"/>
                  </a:cubicBezTo>
                  <a:cubicBezTo>
                    <a:pt x="5027" y="12669"/>
                    <a:pt x="7230" y="10068"/>
                    <a:pt x="7421" y="8807"/>
                  </a:cubicBezTo>
                  <a:cubicBezTo>
                    <a:pt x="7517" y="8025"/>
                    <a:pt x="7804" y="7259"/>
                    <a:pt x="7996" y="6493"/>
                  </a:cubicBezTo>
                  <a:cubicBezTo>
                    <a:pt x="8107" y="6078"/>
                    <a:pt x="8219" y="5663"/>
                    <a:pt x="8347" y="5168"/>
                  </a:cubicBezTo>
                  <a:cubicBezTo>
                    <a:pt x="8283" y="4993"/>
                    <a:pt x="8235" y="4753"/>
                    <a:pt x="8091" y="4610"/>
                  </a:cubicBezTo>
                  <a:cubicBezTo>
                    <a:pt x="6607" y="3157"/>
                    <a:pt x="5123" y="1737"/>
                    <a:pt x="3607" y="317"/>
                  </a:cubicBezTo>
                  <a:cubicBezTo>
                    <a:pt x="3386" y="102"/>
                    <a:pt x="3162" y="0"/>
                    <a:pt x="29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8" name="Google Shape;9828;p23"/>
            <p:cNvSpPr/>
            <p:nvPr/>
          </p:nvSpPr>
          <p:spPr>
            <a:xfrm>
              <a:off x="5412318" y="143930"/>
              <a:ext cx="511818" cy="469312"/>
            </a:xfrm>
            <a:custGeom>
              <a:rect b="b" l="l" r="r" t="t"/>
              <a:pathLst>
                <a:path extrusionOk="0" h="9082" w="9864">
                  <a:moveTo>
                    <a:pt x="3192" y="1"/>
                  </a:moveTo>
                  <a:cubicBezTo>
                    <a:pt x="2981" y="1"/>
                    <a:pt x="2758" y="74"/>
                    <a:pt x="2522" y="225"/>
                  </a:cubicBezTo>
                  <a:cubicBezTo>
                    <a:pt x="2107" y="496"/>
                    <a:pt x="1644" y="719"/>
                    <a:pt x="1261" y="1038"/>
                  </a:cubicBezTo>
                  <a:cubicBezTo>
                    <a:pt x="1054" y="1230"/>
                    <a:pt x="814" y="1597"/>
                    <a:pt x="846" y="1852"/>
                  </a:cubicBezTo>
                  <a:cubicBezTo>
                    <a:pt x="1038" y="3257"/>
                    <a:pt x="751" y="4550"/>
                    <a:pt x="224" y="5842"/>
                  </a:cubicBezTo>
                  <a:cubicBezTo>
                    <a:pt x="1" y="6417"/>
                    <a:pt x="96" y="6800"/>
                    <a:pt x="799" y="7055"/>
                  </a:cubicBezTo>
                  <a:cubicBezTo>
                    <a:pt x="1804" y="7438"/>
                    <a:pt x="2746" y="8013"/>
                    <a:pt x="3735" y="8475"/>
                  </a:cubicBezTo>
                  <a:cubicBezTo>
                    <a:pt x="4310" y="8731"/>
                    <a:pt x="4916" y="8906"/>
                    <a:pt x="5379" y="9082"/>
                  </a:cubicBezTo>
                  <a:cubicBezTo>
                    <a:pt x="6879" y="8827"/>
                    <a:pt x="8220" y="8667"/>
                    <a:pt x="9193" y="7470"/>
                  </a:cubicBezTo>
                  <a:cubicBezTo>
                    <a:pt x="9720" y="6832"/>
                    <a:pt x="9863" y="6305"/>
                    <a:pt x="9321" y="5635"/>
                  </a:cubicBezTo>
                  <a:cubicBezTo>
                    <a:pt x="8954" y="5172"/>
                    <a:pt x="8698" y="4629"/>
                    <a:pt x="8363" y="4135"/>
                  </a:cubicBezTo>
                  <a:cubicBezTo>
                    <a:pt x="8060" y="3688"/>
                    <a:pt x="7821" y="3033"/>
                    <a:pt x="7406" y="2890"/>
                  </a:cubicBezTo>
                  <a:cubicBezTo>
                    <a:pt x="6033" y="2363"/>
                    <a:pt x="5012" y="1453"/>
                    <a:pt x="4038" y="432"/>
                  </a:cubicBezTo>
                  <a:cubicBezTo>
                    <a:pt x="3775" y="150"/>
                    <a:pt x="3495" y="1"/>
                    <a:pt x="31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9" name="Google Shape;9829;p23"/>
            <p:cNvSpPr/>
            <p:nvPr/>
          </p:nvSpPr>
          <p:spPr>
            <a:xfrm>
              <a:off x="6879692" y="1081705"/>
              <a:ext cx="507667" cy="539384"/>
            </a:xfrm>
            <a:custGeom>
              <a:rect b="b" l="l" r="r" t="t"/>
              <a:pathLst>
                <a:path extrusionOk="0" h="10438" w="9784">
                  <a:moveTo>
                    <a:pt x="4513" y="1"/>
                  </a:moveTo>
                  <a:cubicBezTo>
                    <a:pt x="3472" y="1"/>
                    <a:pt x="2446" y="349"/>
                    <a:pt x="1804" y="1052"/>
                  </a:cubicBezTo>
                  <a:cubicBezTo>
                    <a:pt x="1500" y="1339"/>
                    <a:pt x="1149" y="1579"/>
                    <a:pt x="766" y="1770"/>
                  </a:cubicBezTo>
                  <a:cubicBezTo>
                    <a:pt x="96" y="2137"/>
                    <a:pt x="0" y="2648"/>
                    <a:pt x="367" y="3286"/>
                  </a:cubicBezTo>
                  <a:cubicBezTo>
                    <a:pt x="511" y="3510"/>
                    <a:pt x="750" y="3669"/>
                    <a:pt x="862" y="3909"/>
                  </a:cubicBezTo>
                  <a:cubicBezTo>
                    <a:pt x="1387" y="5134"/>
                    <a:pt x="1899" y="5569"/>
                    <a:pt x="2633" y="5569"/>
                  </a:cubicBezTo>
                  <a:cubicBezTo>
                    <a:pt x="3037" y="5569"/>
                    <a:pt x="3508" y="5437"/>
                    <a:pt x="4086" y="5233"/>
                  </a:cubicBezTo>
                  <a:cubicBezTo>
                    <a:pt x="4261" y="5170"/>
                    <a:pt x="4417" y="5137"/>
                    <a:pt x="4556" y="5137"/>
                  </a:cubicBezTo>
                  <a:cubicBezTo>
                    <a:pt x="4910" y="5137"/>
                    <a:pt x="5161" y="5356"/>
                    <a:pt x="5379" y="5872"/>
                  </a:cubicBezTo>
                  <a:cubicBezTo>
                    <a:pt x="5794" y="6829"/>
                    <a:pt x="6480" y="7659"/>
                    <a:pt x="7198" y="8776"/>
                  </a:cubicBezTo>
                  <a:cubicBezTo>
                    <a:pt x="7054" y="8984"/>
                    <a:pt x="6943" y="9207"/>
                    <a:pt x="6863" y="9431"/>
                  </a:cubicBezTo>
                  <a:cubicBezTo>
                    <a:pt x="6783" y="9638"/>
                    <a:pt x="6783" y="9862"/>
                    <a:pt x="6879" y="10069"/>
                  </a:cubicBezTo>
                  <a:cubicBezTo>
                    <a:pt x="7062" y="10322"/>
                    <a:pt x="7406" y="10437"/>
                    <a:pt x="7772" y="10437"/>
                  </a:cubicBezTo>
                  <a:cubicBezTo>
                    <a:pt x="8328" y="10437"/>
                    <a:pt x="8933" y="10171"/>
                    <a:pt x="9097" y="9718"/>
                  </a:cubicBezTo>
                  <a:cubicBezTo>
                    <a:pt x="9336" y="9032"/>
                    <a:pt x="9624" y="8329"/>
                    <a:pt x="9704" y="7611"/>
                  </a:cubicBezTo>
                  <a:cubicBezTo>
                    <a:pt x="9783" y="6957"/>
                    <a:pt x="9608" y="6287"/>
                    <a:pt x="9528" y="5616"/>
                  </a:cubicBezTo>
                  <a:cubicBezTo>
                    <a:pt x="9464" y="5233"/>
                    <a:pt x="9257" y="4834"/>
                    <a:pt x="9321" y="4467"/>
                  </a:cubicBezTo>
                  <a:cubicBezTo>
                    <a:pt x="9624" y="2903"/>
                    <a:pt x="9624" y="2855"/>
                    <a:pt x="8251" y="2010"/>
                  </a:cubicBezTo>
                  <a:cubicBezTo>
                    <a:pt x="7964" y="1786"/>
                    <a:pt x="7693" y="1531"/>
                    <a:pt x="7485" y="1228"/>
                  </a:cubicBezTo>
                  <a:cubicBezTo>
                    <a:pt x="6795" y="413"/>
                    <a:pt x="5646" y="1"/>
                    <a:pt x="45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0" name="Google Shape;9830;p23"/>
            <p:cNvSpPr/>
            <p:nvPr/>
          </p:nvSpPr>
          <p:spPr>
            <a:xfrm>
              <a:off x="6425055" y="272598"/>
              <a:ext cx="353665" cy="540831"/>
            </a:xfrm>
            <a:custGeom>
              <a:rect b="b" l="l" r="r" t="t"/>
              <a:pathLst>
                <a:path extrusionOk="0" h="10466" w="6816">
                  <a:moveTo>
                    <a:pt x="2570" y="1"/>
                  </a:moveTo>
                  <a:cubicBezTo>
                    <a:pt x="1246" y="160"/>
                    <a:pt x="1006" y="400"/>
                    <a:pt x="878" y="1677"/>
                  </a:cubicBezTo>
                  <a:cubicBezTo>
                    <a:pt x="767" y="2810"/>
                    <a:pt x="623" y="3943"/>
                    <a:pt x="495" y="5076"/>
                  </a:cubicBezTo>
                  <a:cubicBezTo>
                    <a:pt x="352" y="6400"/>
                    <a:pt x="224" y="7725"/>
                    <a:pt x="81" y="9066"/>
                  </a:cubicBezTo>
                  <a:cubicBezTo>
                    <a:pt x="1" y="9768"/>
                    <a:pt x="320" y="10326"/>
                    <a:pt x="942" y="10454"/>
                  </a:cubicBezTo>
                  <a:cubicBezTo>
                    <a:pt x="977" y="10462"/>
                    <a:pt x="1013" y="10466"/>
                    <a:pt x="1050" y="10466"/>
                  </a:cubicBezTo>
                  <a:cubicBezTo>
                    <a:pt x="1392" y="10466"/>
                    <a:pt x="1837" y="10156"/>
                    <a:pt x="2139" y="9911"/>
                  </a:cubicBezTo>
                  <a:cubicBezTo>
                    <a:pt x="2618" y="9512"/>
                    <a:pt x="2985" y="8970"/>
                    <a:pt x="3416" y="8507"/>
                  </a:cubicBezTo>
                  <a:cubicBezTo>
                    <a:pt x="4006" y="7885"/>
                    <a:pt x="4820" y="7374"/>
                    <a:pt x="5140" y="6640"/>
                  </a:cubicBezTo>
                  <a:cubicBezTo>
                    <a:pt x="5794" y="5172"/>
                    <a:pt x="6193" y="3608"/>
                    <a:pt x="6656" y="2075"/>
                  </a:cubicBezTo>
                  <a:cubicBezTo>
                    <a:pt x="6815" y="1501"/>
                    <a:pt x="6608" y="1006"/>
                    <a:pt x="5954" y="831"/>
                  </a:cubicBezTo>
                  <a:cubicBezTo>
                    <a:pt x="4836" y="543"/>
                    <a:pt x="3703" y="272"/>
                    <a:pt x="25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1" name="Google Shape;9831;p23"/>
            <p:cNvSpPr/>
            <p:nvPr/>
          </p:nvSpPr>
          <p:spPr>
            <a:xfrm>
              <a:off x="5178824" y="844264"/>
              <a:ext cx="446388" cy="346274"/>
            </a:xfrm>
            <a:custGeom>
              <a:rect b="b" l="l" r="r" t="t"/>
              <a:pathLst>
                <a:path extrusionOk="0" h="6701" w="8603">
                  <a:moveTo>
                    <a:pt x="5907" y="0"/>
                  </a:moveTo>
                  <a:cubicBezTo>
                    <a:pt x="4333" y="0"/>
                    <a:pt x="2937" y="813"/>
                    <a:pt x="1436" y="1131"/>
                  </a:cubicBezTo>
                  <a:cubicBezTo>
                    <a:pt x="1101" y="1210"/>
                    <a:pt x="814" y="1530"/>
                    <a:pt x="559" y="1785"/>
                  </a:cubicBezTo>
                  <a:cubicBezTo>
                    <a:pt x="32" y="2312"/>
                    <a:pt x="0" y="3572"/>
                    <a:pt x="527" y="4083"/>
                  </a:cubicBezTo>
                  <a:cubicBezTo>
                    <a:pt x="2266" y="5727"/>
                    <a:pt x="4405" y="6445"/>
                    <a:pt x="6288" y="6700"/>
                  </a:cubicBezTo>
                  <a:cubicBezTo>
                    <a:pt x="8171" y="6700"/>
                    <a:pt x="8602" y="6445"/>
                    <a:pt x="8602" y="5025"/>
                  </a:cubicBezTo>
                  <a:cubicBezTo>
                    <a:pt x="8586" y="3700"/>
                    <a:pt x="8283" y="2344"/>
                    <a:pt x="7996" y="1019"/>
                  </a:cubicBezTo>
                  <a:cubicBezTo>
                    <a:pt x="7836" y="253"/>
                    <a:pt x="7102" y="109"/>
                    <a:pt x="6416" y="29"/>
                  </a:cubicBezTo>
                  <a:cubicBezTo>
                    <a:pt x="6244" y="10"/>
                    <a:pt x="6075" y="0"/>
                    <a:pt x="590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2" name="Google Shape;9832;p23"/>
            <p:cNvSpPr/>
            <p:nvPr/>
          </p:nvSpPr>
          <p:spPr>
            <a:xfrm>
              <a:off x="3459693" y="1451276"/>
              <a:ext cx="428228" cy="394487"/>
            </a:xfrm>
            <a:custGeom>
              <a:rect b="b" l="l" r="r" t="t"/>
              <a:pathLst>
                <a:path extrusionOk="0" h="7634" w="8253">
                  <a:moveTo>
                    <a:pt x="3915" y="0"/>
                  </a:moveTo>
                  <a:cubicBezTo>
                    <a:pt x="2885" y="0"/>
                    <a:pt x="1746" y="784"/>
                    <a:pt x="1469" y="1832"/>
                  </a:cubicBezTo>
                  <a:cubicBezTo>
                    <a:pt x="1405" y="2135"/>
                    <a:pt x="1261" y="2390"/>
                    <a:pt x="1038" y="2598"/>
                  </a:cubicBezTo>
                  <a:cubicBezTo>
                    <a:pt x="384" y="3077"/>
                    <a:pt x="1" y="3619"/>
                    <a:pt x="160" y="4401"/>
                  </a:cubicBezTo>
                  <a:cubicBezTo>
                    <a:pt x="192" y="5822"/>
                    <a:pt x="320" y="5949"/>
                    <a:pt x="1676" y="6189"/>
                  </a:cubicBezTo>
                  <a:cubicBezTo>
                    <a:pt x="2043" y="6268"/>
                    <a:pt x="2395" y="6364"/>
                    <a:pt x="2746" y="6460"/>
                  </a:cubicBezTo>
                  <a:cubicBezTo>
                    <a:pt x="4198" y="6843"/>
                    <a:pt x="5634" y="7258"/>
                    <a:pt x="7087" y="7593"/>
                  </a:cubicBezTo>
                  <a:cubicBezTo>
                    <a:pt x="7202" y="7620"/>
                    <a:pt x="7316" y="7634"/>
                    <a:pt x="7423" y="7634"/>
                  </a:cubicBezTo>
                  <a:cubicBezTo>
                    <a:pt x="7895" y="7634"/>
                    <a:pt x="8253" y="7365"/>
                    <a:pt x="8188" y="6715"/>
                  </a:cubicBezTo>
                  <a:cubicBezTo>
                    <a:pt x="8028" y="4736"/>
                    <a:pt x="7789" y="2789"/>
                    <a:pt x="6017" y="1465"/>
                  </a:cubicBezTo>
                  <a:cubicBezTo>
                    <a:pt x="5570" y="1146"/>
                    <a:pt x="5299" y="571"/>
                    <a:pt x="4852" y="268"/>
                  </a:cubicBezTo>
                  <a:cubicBezTo>
                    <a:pt x="4574" y="84"/>
                    <a:pt x="4250" y="0"/>
                    <a:pt x="391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3" name="Google Shape;9833;p23"/>
            <p:cNvSpPr/>
            <p:nvPr/>
          </p:nvSpPr>
          <p:spPr>
            <a:xfrm>
              <a:off x="2969461" y="890667"/>
              <a:ext cx="433987" cy="417844"/>
            </a:xfrm>
            <a:custGeom>
              <a:rect b="b" l="l" r="r" t="t"/>
              <a:pathLst>
                <a:path extrusionOk="0" h="8086" w="8364">
                  <a:moveTo>
                    <a:pt x="3398" y="0"/>
                  </a:moveTo>
                  <a:cubicBezTo>
                    <a:pt x="3078" y="0"/>
                    <a:pt x="2767" y="162"/>
                    <a:pt x="2522" y="488"/>
                  </a:cubicBezTo>
                  <a:cubicBezTo>
                    <a:pt x="2187" y="967"/>
                    <a:pt x="1900" y="1477"/>
                    <a:pt x="1645" y="2020"/>
                  </a:cubicBezTo>
                  <a:cubicBezTo>
                    <a:pt x="1373" y="2547"/>
                    <a:pt x="1150" y="3089"/>
                    <a:pt x="895" y="3616"/>
                  </a:cubicBezTo>
                  <a:cubicBezTo>
                    <a:pt x="559" y="4286"/>
                    <a:pt x="224" y="4957"/>
                    <a:pt x="1" y="5403"/>
                  </a:cubicBezTo>
                  <a:cubicBezTo>
                    <a:pt x="81" y="6042"/>
                    <a:pt x="129" y="6361"/>
                    <a:pt x="160" y="6696"/>
                  </a:cubicBezTo>
                  <a:cubicBezTo>
                    <a:pt x="251" y="7635"/>
                    <a:pt x="598" y="8085"/>
                    <a:pt x="1248" y="8085"/>
                  </a:cubicBezTo>
                  <a:cubicBezTo>
                    <a:pt x="1515" y="8085"/>
                    <a:pt x="1832" y="8010"/>
                    <a:pt x="2203" y="7861"/>
                  </a:cubicBezTo>
                  <a:cubicBezTo>
                    <a:pt x="3560" y="7319"/>
                    <a:pt x="4900" y="6680"/>
                    <a:pt x="6321" y="6377"/>
                  </a:cubicBezTo>
                  <a:cubicBezTo>
                    <a:pt x="7486" y="6138"/>
                    <a:pt x="7837" y="5324"/>
                    <a:pt x="8268" y="4494"/>
                  </a:cubicBezTo>
                  <a:cubicBezTo>
                    <a:pt x="8363" y="4254"/>
                    <a:pt x="8316" y="3983"/>
                    <a:pt x="8172" y="3776"/>
                  </a:cubicBezTo>
                  <a:cubicBezTo>
                    <a:pt x="6847" y="2579"/>
                    <a:pt x="5507" y="1414"/>
                    <a:pt x="4118" y="280"/>
                  </a:cubicBezTo>
                  <a:cubicBezTo>
                    <a:pt x="3891" y="94"/>
                    <a:pt x="3642" y="0"/>
                    <a:pt x="33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4" name="Google Shape;9834;p23"/>
            <p:cNvSpPr/>
            <p:nvPr/>
          </p:nvSpPr>
          <p:spPr>
            <a:xfrm>
              <a:off x="3073807" y="358170"/>
              <a:ext cx="385109" cy="381775"/>
            </a:xfrm>
            <a:custGeom>
              <a:rect b="b" l="l" r="r" t="t"/>
              <a:pathLst>
                <a:path extrusionOk="0" h="7388" w="7422">
                  <a:moveTo>
                    <a:pt x="3240" y="0"/>
                  </a:moveTo>
                  <a:cubicBezTo>
                    <a:pt x="2737" y="0"/>
                    <a:pt x="2280" y="145"/>
                    <a:pt x="2043" y="467"/>
                  </a:cubicBezTo>
                  <a:cubicBezTo>
                    <a:pt x="1166" y="1728"/>
                    <a:pt x="1" y="2893"/>
                    <a:pt x="49" y="4681"/>
                  </a:cubicBezTo>
                  <a:cubicBezTo>
                    <a:pt x="208" y="5287"/>
                    <a:pt x="400" y="5878"/>
                    <a:pt x="495" y="6484"/>
                  </a:cubicBezTo>
                  <a:cubicBezTo>
                    <a:pt x="624" y="7147"/>
                    <a:pt x="924" y="7387"/>
                    <a:pt x="1343" y="7387"/>
                  </a:cubicBezTo>
                  <a:cubicBezTo>
                    <a:pt x="1550" y="7387"/>
                    <a:pt x="1785" y="7329"/>
                    <a:pt x="2043" y="7234"/>
                  </a:cubicBezTo>
                  <a:cubicBezTo>
                    <a:pt x="3863" y="6596"/>
                    <a:pt x="5491" y="5718"/>
                    <a:pt x="6767" y="4218"/>
                  </a:cubicBezTo>
                  <a:cubicBezTo>
                    <a:pt x="7422" y="3436"/>
                    <a:pt x="7246" y="1904"/>
                    <a:pt x="6368" y="1393"/>
                  </a:cubicBezTo>
                  <a:cubicBezTo>
                    <a:pt x="5810" y="1074"/>
                    <a:pt x="5267" y="755"/>
                    <a:pt x="4741" y="419"/>
                  </a:cubicBezTo>
                  <a:cubicBezTo>
                    <a:pt x="4320" y="153"/>
                    <a:pt x="3756" y="0"/>
                    <a:pt x="324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5" name="Google Shape;9835;p23"/>
            <p:cNvSpPr/>
            <p:nvPr/>
          </p:nvSpPr>
          <p:spPr>
            <a:xfrm>
              <a:off x="5687269" y="1202725"/>
              <a:ext cx="370165" cy="368598"/>
            </a:xfrm>
            <a:custGeom>
              <a:rect b="b" l="l" r="r" t="t"/>
              <a:pathLst>
                <a:path extrusionOk="0" h="7133" w="7134">
                  <a:moveTo>
                    <a:pt x="2917" y="0"/>
                  </a:moveTo>
                  <a:cubicBezTo>
                    <a:pt x="2246" y="0"/>
                    <a:pt x="1694" y="370"/>
                    <a:pt x="1404" y="1104"/>
                  </a:cubicBezTo>
                  <a:cubicBezTo>
                    <a:pt x="1325" y="1311"/>
                    <a:pt x="1197" y="1503"/>
                    <a:pt x="1037" y="1663"/>
                  </a:cubicBezTo>
                  <a:cubicBezTo>
                    <a:pt x="96" y="2508"/>
                    <a:pt x="0" y="3913"/>
                    <a:pt x="926" y="4775"/>
                  </a:cubicBezTo>
                  <a:cubicBezTo>
                    <a:pt x="1580" y="5381"/>
                    <a:pt x="2346" y="5844"/>
                    <a:pt x="2968" y="6450"/>
                  </a:cubicBezTo>
                  <a:cubicBezTo>
                    <a:pt x="3417" y="6890"/>
                    <a:pt x="3938" y="7132"/>
                    <a:pt x="4461" y="7132"/>
                  </a:cubicBezTo>
                  <a:cubicBezTo>
                    <a:pt x="4832" y="7132"/>
                    <a:pt x="5204" y="7011"/>
                    <a:pt x="5554" y="6754"/>
                  </a:cubicBezTo>
                  <a:cubicBezTo>
                    <a:pt x="6687" y="5924"/>
                    <a:pt x="7134" y="4471"/>
                    <a:pt x="6687" y="3163"/>
                  </a:cubicBezTo>
                  <a:cubicBezTo>
                    <a:pt x="6607" y="2875"/>
                    <a:pt x="6559" y="2604"/>
                    <a:pt x="6527" y="2317"/>
                  </a:cubicBezTo>
                  <a:cubicBezTo>
                    <a:pt x="6575" y="1120"/>
                    <a:pt x="6256" y="689"/>
                    <a:pt x="5602" y="609"/>
                  </a:cubicBezTo>
                  <a:cubicBezTo>
                    <a:pt x="4995" y="577"/>
                    <a:pt x="4405" y="434"/>
                    <a:pt x="3846" y="210"/>
                  </a:cubicBezTo>
                  <a:cubicBezTo>
                    <a:pt x="3522" y="70"/>
                    <a:pt x="3208" y="0"/>
                    <a:pt x="29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6" name="Google Shape;9836;p23"/>
            <p:cNvSpPr/>
            <p:nvPr/>
          </p:nvSpPr>
          <p:spPr>
            <a:xfrm>
              <a:off x="5772519" y="1965688"/>
              <a:ext cx="312259" cy="386012"/>
            </a:xfrm>
            <a:custGeom>
              <a:rect b="b" l="l" r="r" t="t"/>
              <a:pathLst>
                <a:path extrusionOk="0" h="7470" w="6018">
                  <a:moveTo>
                    <a:pt x="921" y="1"/>
                  </a:moveTo>
                  <a:cubicBezTo>
                    <a:pt x="263" y="1"/>
                    <a:pt x="107" y="352"/>
                    <a:pt x="192" y="1021"/>
                  </a:cubicBezTo>
                  <a:cubicBezTo>
                    <a:pt x="256" y="1564"/>
                    <a:pt x="512" y="2170"/>
                    <a:pt x="384" y="2665"/>
                  </a:cubicBezTo>
                  <a:cubicBezTo>
                    <a:pt x="1" y="4181"/>
                    <a:pt x="224" y="5618"/>
                    <a:pt x="735" y="7054"/>
                  </a:cubicBezTo>
                  <a:cubicBezTo>
                    <a:pt x="1278" y="7182"/>
                    <a:pt x="1820" y="7325"/>
                    <a:pt x="2379" y="7421"/>
                  </a:cubicBezTo>
                  <a:cubicBezTo>
                    <a:pt x="2548" y="7454"/>
                    <a:pt x="2722" y="7470"/>
                    <a:pt x="2897" y="7470"/>
                  </a:cubicBezTo>
                  <a:cubicBezTo>
                    <a:pt x="3826" y="7470"/>
                    <a:pt x="4772" y="7017"/>
                    <a:pt x="5108" y="6224"/>
                  </a:cubicBezTo>
                  <a:cubicBezTo>
                    <a:pt x="5507" y="5235"/>
                    <a:pt x="5778" y="4197"/>
                    <a:pt x="5906" y="3144"/>
                  </a:cubicBezTo>
                  <a:cubicBezTo>
                    <a:pt x="6017" y="2059"/>
                    <a:pt x="5235" y="766"/>
                    <a:pt x="4342" y="766"/>
                  </a:cubicBezTo>
                  <a:cubicBezTo>
                    <a:pt x="4327" y="766"/>
                    <a:pt x="4312" y="766"/>
                    <a:pt x="4298" y="766"/>
                  </a:cubicBezTo>
                  <a:cubicBezTo>
                    <a:pt x="3154" y="766"/>
                    <a:pt x="2253" y="158"/>
                    <a:pt x="1182" y="16"/>
                  </a:cubicBezTo>
                  <a:cubicBezTo>
                    <a:pt x="1087" y="6"/>
                    <a:pt x="1000" y="1"/>
                    <a:pt x="9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7" name="Google Shape;9837;p23"/>
            <p:cNvSpPr/>
            <p:nvPr/>
          </p:nvSpPr>
          <p:spPr>
            <a:xfrm>
              <a:off x="1830845" y="1302611"/>
              <a:ext cx="395071" cy="356454"/>
            </a:xfrm>
            <a:custGeom>
              <a:rect b="b" l="l" r="r" t="t"/>
              <a:pathLst>
                <a:path extrusionOk="0" h="6898" w="7614">
                  <a:moveTo>
                    <a:pt x="3608" y="1"/>
                  </a:moveTo>
                  <a:cubicBezTo>
                    <a:pt x="2650" y="448"/>
                    <a:pt x="1597" y="799"/>
                    <a:pt x="719" y="1389"/>
                  </a:cubicBezTo>
                  <a:cubicBezTo>
                    <a:pt x="97" y="1804"/>
                    <a:pt x="1" y="2634"/>
                    <a:pt x="559" y="3257"/>
                  </a:cubicBezTo>
                  <a:cubicBezTo>
                    <a:pt x="1517" y="4358"/>
                    <a:pt x="2538" y="5427"/>
                    <a:pt x="3624" y="6416"/>
                  </a:cubicBezTo>
                  <a:cubicBezTo>
                    <a:pt x="3982" y="6739"/>
                    <a:pt x="4395" y="6897"/>
                    <a:pt x="4798" y="6897"/>
                  </a:cubicBezTo>
                  <a:cubicBezTo>
                    <a:pt x="5292" y="6897"/>
                    <a:pt x="5770" y="6659"/>
                    <a:pt x="6113" y="6193"/>
                  </a:cubicBezTo>
                  <a:cubicBezTo>
                    <a:pt x="6704" y="5411"/>
                    <a:pt x="7103" y="4485"/>
                    <a:pt x="7502" y="3576"/>
                  </a:cubicBezTo>
                  <a:cubicBezTo>
                    <a:pt x="7613" y="3272"/>
                    <a:pt x="7582" y="2921"/>
                    <a:pt x="7422" y="2634"/>
                  </a:cubicBezTo>
                  <a:cubicBezTo>
                    <a:pt x="6544" y="1309"/>
                    <a:pt x="5140" y="751"/>
                    <a:pt x="36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8" name="Google Shape;9838;p23"/>
            <p:cNvSpPr/>
            <p:nvPr/>
          </p:nvSpPr>
          <p:spPr>
            <a:xfrm>
              <a:off x="4350702" y="267844"/>
              <a:ext cx="539163" cy="258375"/>
            </a:xfrm>
            <a:custGeom>
              <a:rect b="b" l="l" r="r" t="t"/>
              <a:pathLst>
                <a:path extrusionOk="0" h="5000" w="10391">
                  <a:moveTo>
                    <a:pt x="3050" y="1"/>
                  </a:moveTo>
                  <a:cubicBezTo>
                    <a:pt x="2136" y="1"/>
                    <a:pt x="1137" y="598"/>
                    <a:pt x="192" y="923"/>
                  </a:cubicBezTo>
                  <a:cubicBezTo>
                    <a:pt x="113" y="971"/>
                    <a:pt x="81" y="1146"/>
                    <a:pt x="1" y="1322"/>
                  </a:cubicBezTo>
                  <a:lnTo>
                    <a:pt x="863" y="1529"/>
                  </a:lnTo>
                  <a:cubicBezTo>
                    <a:pt x="879" y="3987"/>
                    <a:pt x="1661" y="4051"/>
                    <a:pt x="3304" y="4386"/>
                  </a:cubicBezTo>
                  <a:cubicBezTo>
                    <a:pt x="3481" y="4424"/>
                    <a:pt x="3668" y="4432"/>
                    <a:pt x="3855" y="4432"/>
                  </a:cubicBezTo>
                  <a:cubicBezTo>
                    <a:pt x="3997" y="4432"/>
                    <a:pt x="4139" y="4428"/>
                    <a:pt x="4277" y="4428"/>
                  </a:cubicBezTo>
                  <a:cubicBezTo>
                    <a:pt x="4570" y="4428"/>
                    <a:pt x="4848" y="4448"/>
                    <a:pt x="5076" y="4577"/>
                  </a:cubicBezTo>
                  <a:cubicBezTo>
                    <a:pt x="5585" y="4867"/>
                    <a:pt x="6029" y="4999"/>
                    <a:pt x="6428" y="4999"/>
                  </a:cubicBezTo>
                  <a:cubicBezTo>
                    <a:pt x="7219" y="4999"/>
                    <a:pt x="7834" y="4479"/>
                    <a:pt x="8427" y="3620"/>
                  </a:cubicBezTo>
                  <a:cubicBezTo>
                    <a:pt x="8954" y="2870"/>
                    <a:pt x="9688" y="2263"/>
                    <a:pt x="10326" y="1577"/>
                  </a:cubicBezTo>
                  <a:cubicBezTo>
                    <a:pt x="10390" y="1513"/>
                    <a:pt x="10358" y="1354"/>
                    <a:pt x="10374" y="1130"/>
                  </a:cubicBezTo>
                  <a:lnTo>
                    <a:pt x="10374" y="1130"/>
                  </a:lnTo>
                  <a:lnTo>
                    <a:pt x="9784" y="1385"/>
                  </a:lnTo>
                  <a:lnTo>
                    <a:pt x="9784" y="827"/>
                  </a:lnTo>
                  <a:cubicBezTo>
                    <a:pt x="8363" y="731"/>
                    <a:pt x="7071" y="667"/>
                    <a:pt x="5778" y="540"/>
                  </a:cubicBezTo>
                  <a:cubicBezTo>
                    <a:pt x="4916" y="476"/>
                    <a:pt x="4054" y="109"/>
                    <a:pt x="3272" y="13"/>
                  </a:cubicBezTo>
                  <a:cubicBezTo>
                    <a:pt x="3199" y="5"/>
                    <a:pt x="3125" y="1"/>
                    <a:pt x="30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9" name="Google Shape;9839;p23"/>
            <p:cNvSpPr/>
            <p:nvPr/>
          </p:nvSpPr>
          <p:spPr>
            <a:xfrm>
              <a:off x="3858862" y="-61835"/>
              <a:ext cx="407421" cy="389009"/>
            </a:xfrm>
            <a:custGeom>
              <a:rect b="b" l="l" r="r" t="t"/>
              <a:pathLst>
                <a:path extrusionOk="0" h="7528" w="7852">
                  <a:moveTo>
                    <a:pt x="5171" y="0"/>
                  </a:moveTo>
                  <a:cubicBezTo>
                    <a:pt x="5045" y="0"/>
                    <a:pt x="4688" y="251"/>
                    <a:pt x="4501" y="424"/>
                  </a:cubicBezTo>
                  <a:cubicBezTo>
                    <a:pt x="3846" y="1047"/>
                    <a:pt x="3336" y="1877"/>
                    <a:pt x="2585" y="2291"/>
                  </a:cubicBezTo>
                  <a:cubicBezTo>
                    <a:pt x="1277" y="3026"/>
                    <a:pt x="942" y="4175"/>
                    <a:pt x="686" y="5691"/>
                  </a:cubicBezTo>
                  <a:lnTo>
                    <a:pt x="383" y="4813"/>
                  </a:lnTo>
                  <a:lnTo>
                    <a:pt x="383" y="4813"/>
                  </a:lnTo>
                  <a:cubicBezTo>
                    <a:pt x="0" y="6361"/>
                    <a:pt x="447" y="7430"/>
                    <a:pt x="1468" y="7510"/>
                  </a:cubicBezTo>
                  <a:cubicBezTo>
                    <a:pt x="1643" y="7521"/>
                    <a:pt x="1816" y="7527"/>
                    <a:pt x="1987" y="7527"/>
                  </a:cubicBezTo>
                  <a:cubicBezTo>
                    <a:pt x="3098" y="7527"/>
                    <a:pt x="4119" y="7258"/>
                    <a:pt x="4852" y="6138"/>
                  </a:cubicBezTo>
                  <a:cubicBezTo>
                    <a:pt x="5650" y="4925"/>
                    <a:pt x="6639" y="3824"/>
                    <a:pt x="7533" y="2659"/>
                  </a:cubicBezTo>
                  <a:cubicBezTo>
                    <a:pt x="7660" y="2499"/>
                    <a:pt x="7852" y="2132"/>
                    <a:pt x="7804" y="2100"/>
                  </a:cubicBezTo>
                  <a:cubicBezTo>
                    <a:pt x="6958" y="1366"/>
                    <a:pt x="6112" y="664"/>
                    <a:pt x="5203" y="9"/>
                  </a:cubicBezTo>
                  <a:cubicBezTo>
                    <a:pt x="5195" y="3"/>
                    <a:pt x="5184" y="0"/>
                    <a:pt x="51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0" name="Google Shape;9840;p23"/>
            <p:cNvSpPr/>
            <p:nvPr/>
          </p:nvSpPr>
          <p:spPr>
            <a:xfrm>
              <a:off x="1956724" y="330524"/>
              <a:ext cx="371878" cy="365704"/>
            </a:xfrm>
            <a:custGeom>
              <a:rect b="b" l="l" r="r" t="t"/>
              <a:pathLst>
                <a:path extrusionOk="0" h="7077" w="7167">
                  <a:moveTo>
                    <a:pt x="5705" y="1"/>
                  </a:moveTo>
                  <a:cubicBezTo>
                    <a:pt x="5444" y="1"/>
                    <a:pt x="5163" y="131"/>
                    <a:pt x="4884" y="396"/>
                  </a:cubicBezTo>
                  <a:cubicBezTo>
                    <a:pt x="3927" y="1338"/>
                    <a:pt x="2698" y="1960"/>
                    <a:pt x="1373" y="2151"/>
                  </a:cubicBezTo>
                  <a:cubicBezTo>
                    <a:pt x="144" y="2327"/>
                    <a:pt x="1" y="2822"/>
                    <a:pt x="719" y="3827"/>
                  </a:cubicBezTo>
                  <a:cubicBezTo>
                    <a:pt x="1293" y="4625"/>
                    <a:pt x="2634" y="4880"/>
                    <a:pt x="2490" y="6221"/>
                  </a:cubicBezTo>
                  <a:cubicBezTo>
                    <a:pt x="2474" y="6285"/>
                    <a:pt x="2618" y="6365"/>
                    <a:pt x="2698" y="6428"/>
                  </a:cubicBezTo>
                  <a:cubicBezTo>
                    <a:pt x="3240" y="6861"/>
                    <a:pt x="3814" y="7077"/>
                    <a:pt x="4352" y="7077"/>
                  </a:cubicBezTo>
                  <a:cubicBezTo>
                    <a:pt x="5145" y="7077"/>
                    <a:pt x="5861" y="6610"/>
                    <a:pt x="6289" y="5678"/>
                  </a:cubicBezTo>
                  <a:cubicBezTo>
                    <a:pt x="6735" y="4737"/>
                    <a:pt x="6895" y="3668"/>
                    <a:pt x="7166" y="2726"/>
                  </a:cubicBezTo>
                  <a:cubicBezTo>
                    <a:pt x="6959" y="1976"/>
                    <a:pt x="6863" y="1353"/>
                    <a:pt x="6624" y="763"/>
                  </a:cubicBezTo>
                  <a:cubicBezTo>
                    <a:pt x="6400" y="259"/>
                    <a:pt x="6072" y="1"/>
                    <a:pt x="57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1" name="Google Shape;9841;p23"/>
            <p:cNvSpPr/>
            <p:nvPr/>
          </p:nvSpPr>
          <p:spPr>
            <a:xfrm>
              <a:off x="6311629" y="1841981"/>
              <a:ext cx="328811" cy="443630"/>
            </a:xfrm>
            <a:custGeom>
              <a:rect b="b" l="l" r="r" t="t"/>
              <a:pathLst>
                <a:path extrusionOk="0" h="8585" w="6337">
                  <a:moveTo>
                    <a:pt x="3160" y="0"/>
                  </a:moveTo>
                  <a:cubicBezTo>
                    <a:pt x="2235" y="1165"/>
                    <a:pt x="1086" y="1899"/>
                    <a:pt x="575" y="3415"/>
                  </a:cubicBezTo>
                  <a:cubicBezTo>
                    <a:pt x="0" y="5139"/>
                    <a:pt x="304" y="6847"/>
                    <a:pt x="1500" y="8076"/>
                  </a:cubicBezTo>
                  <a:cubicBezTo>
                    <a:pt x="1830" y="8413"/>
                    <a:pt x="2051" y="8584"/>
                    <a:pt x="2240" y="8584"/>
                  </a:cubicBezTo>
                  <a:cubicBezTo>
                    <a:pt x="2454" y="8584"/>
                    <a:pt x="2627" y="8365"/>
                    <a:pt x="2873" y="7916"/>
                  </a:cubicBezTo>
                  <a:cubicBezTo>
                    <a:pt x="3671" y="6432"/>
                    <a:pt x="4501" y="4979"/>
                    <a:pt x="5347" y="3527"/>
                  </a:cubicBezTo>
                  <a:cubicBezTo>
                    <a:pt x="6336" y="1835"/>
                    <a:pt x="5809" y="591"/>
                    <a:pt x="3942" y="224"/>
                  </a:cubicBezTo>
                  <a:cubicBezTo>
                    <a:pt x="3687" y="160"/>
                    <a:pt x="3432" y="80"/>
                    <a:pt x="3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2" name="Google Shape;9842;p23"/>
            <p:cNvSpPr/>
            <p:nvPr/>
          </p:nvSpPr>
          <p:spPr>
            <a:xfrm>
              <a:off x="6854838" y="1453188"/>
              <a:ext cx="298146" cy="398414"/>
            </a:xfrm>
            <a:custGeom>
              <a:rect b="b" l="l" r="r" t="t"/>
              <a:pathLst>
                <a:path extrusionOk="0" h="7710" w="5746">
                  <a:moveTo>
                    <a:pt x="1811" y="0"/>
                  </a:moveTo>
                  <a:cubicBezTo>
                    <a:pt x="1529" y="0"/>
                    <a:pt x="1172" y="79"/>
                    <a:pt x="1118" y="215"/>
                  </a:cubicBezTo>
                  <a:cubicBezTo>
                    <a:pt x="751" y="1172"/>
                    <a:pt x="1" y="2321"/>
                    <a:pt x="256" y="3119"/>
                  </a:cubicBezTo>
                  <a:cubicBezTo>
                    <a:pt x="767" y="4636"/>
                    <a:pt x="1836" y="5992"/>
                    <a:pt x="2761" y="7365"/>
                  </a:cubicBezTo>
                  <a:cubicBezTo>
                    <a:pt x="2920" y="7602"/>
                    <a:pt x="3225" y="7710"/>
                    <a:pt x="3556" y="7710"/>
                  </a:cubicBezTo>
                  <a:cubicBezTo>
                    <a:pt x="4092" y="7710"/>
                    <a:pt x="4694" y="7429"/>
                    <a:pt x="4852" y="6966"/>
                  </a:cubicBezTo>
                  <a:cubicBezTo>
                    <a:pt x="5219" y="5848"/>
                    <a:pt x="5427" y="4667"/>
                    <a:pt x="5746" y="3343"/>
                  </a:cubicBezTo>
                  <a:cubicBezTo>
                    <a:pt x="5746" y="3327"/>
                    <a:pt x="5714" y="3135"/>
                    <a:pt x="5634" y="2944"/>
                  </a:cubicBezTo>
                  <a:cubicBezTo>
                    <a:pt x="5092" y="1316"/>
                    <a:pt x="3639" y="183"/>
                    <a:pt x="1948" y="7"/>
                  </a:cubicBezTo>
                  <a:cubicBezTo>
                    <a:pt x="1906" y="3"/>
                    <a:pt x="1860" y="0"/>
                    <a:pt x="18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3" name="Google Shape;9843;p23"/>
            <p:cNvSpPr/>
            <p:nvPr/>
          </p:nvSpPr>
          <p:spPr>
            <a:xfrm>
              <a:off x="2482550" y="1286127"/>
              <a:ext cx="391751" cy="325811"/>
            </a:xfrm>
            <a:custGeom>
              <a:rect b="b" l="l" r="r" t="t"/>
              <a:pathLst>
                <a:path extrusionOk="0" h="6305" w="7550">
                  <a:moveTo>
                    <a:pt x="2858" y="1"/>
                  </a:moveTo>
                  <a:cubicBezTo>
                    <a:pt x="2522" y="1"/>
                    <a:pt x="2091" y="384"/>
                    <a:pt x="1868" y="703"/>
                  </a:cubicBezTo>
                  <a:cubicBezTo>
                    <a:pt x="1373" y="1421"/>
                    <a:pt x="1102" y="2267"/>
                    <a:pt x="575" y="2937"/>
                  </a:cubicBezTo>
                  <a:cubicBezTo>
                    <a:pt x="1" y="3703"/>
                    <a:pt x="113" y="4214"/>
                    <a:pt x="879" y="4645"/>
                  </a:cubicBezTo>
                  <a:cubicBezTo>
                    <a:pt x="1868" y="5235"/>
                    <a:pt x="2889" y="5778"/>
                    <a:pt x="3847" y="6305"/>
                  </a:cubicBezTo>
                  <a:cubicBezTo>
                    <a:pt x="4900" y="5299"/>
                    <a:pt x="5906" y="4389"/>
                    <a:pt x="6863" y="3416"/>
                  </a:cubicBezTo>
                  <a:cubicBezTo>
                    <a:pt x="7167" y="3097"/>
                    <a:pt x="7550" y="2586"/>
                    <a:pt x="7486" y="2251"/>
                  </a:cubicBezTo>
                  <a:cubicBezTo>
                    <a:pt x="7358" y="1549"/>
                    <a:pt x="7071" y="815"/>
                    <a:pt x="6113" y="751"/>
                  </a:cubicBezTo>
                  <a:cubicBezTo>
                    <a:pt x="5730" y="735"/>
                    <a:pt x="5379" y="495"/>
                    <a:pt x="4996" y="400"/>
                  </a:cubicBezTo>
                  <a:cubicBezTo>
                    <a:pt x="4294" y="240"/>
                    <a:pt x="3576" y="1"/>
                    <a:pt x="28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4" name="Google Shape;9844;p23"/>
            <p:cNvSpPr/>
            <p:nvPr/>
          </p:nvSpPr>
          <p:spPr>
            <a:xfrm>
              <a:off x="6411824" y="1208616"/>
              <a:ext cx="441407" cy="388648"/>
            </a:xfrm>
            <a:custGeom>
              <a:rect b="b" l="l" r="r" t="t"/>
              <a:pathLst>
                <a:path extrusionOk="0" h="7521" w="8507">
                  <a:moveTo>
                    <a:pt x="8507" y="0"/>
                  </a:moveTo>
                  <a:lnTo>
                    <a:pt x="8507" y="0"/>
                  </a:lnTo>
                  <a:cubicBezTo>
                    <a:pt x="8012" y="112"/>
                    <a:pt x="7437" y="96"/>
                    <a:pt x="7038" y="352"/>
                  </a:cubicBezTo>
                  <a:cubicBezTo>
                    <a:pt x="5075" y="1549"/>
                    <a:pt x="3176" y="2809"/>
                    <a:pt x="1261" y="4070"/>
                  </a:cubicBezTo>
                  <a:cubicBezTo>
                    <a:pt x="894" y="4309"/>
                    <a:pt x="559" y="4581"/>
                    <a:pt x="272" y="4900"/>
                  </a:cubicBezTo>
                  <a:cubicBezTo>
                    <a:pt x="128" y="5060"/>
                    <a:pt x="0" y="5522"/>
                    <a:pt x="64" y="5570"/>
                  </a:cubicBezTo>
                  <a:cubicBezTo>
                    <a:pt x="958" y="6233"/>
                    <a:pt x="1465" y="7490"/>
                    <a:pt x="2935" y="7490"/>
                  </a:cubicBezTo>
                  <a:cubicBezTo>
                    <a:pt x="2987" y="7490"/>
                    <a:pt x="3041" y="7489"/>
                    <a:pt x="3096" y="7485"/>
                  </a:cubicBezTo>
                  <a:cubicBezTo>
                    <a:pt x="3202" y="7510"/>
                    <a:pt x="3299" y="7521"/>
                    <a:pt x="3388" y="7521"/>
                  </a:cubicBezTo>
                  <a:cubicBezTo>
                    <a:pt x="4179" y="7521"/>
                    <a:pt x="4391" y="6635"/>
                    <a:pt x="4836" y="6033"/>
                  </a:cubicBezTo>
                  <a:cubicBezTo>
                    <a:pt x="5953" y="4549"/>
                    <a:pt x="7102" y="3081"/>
                    <a:pt x="8156" y="1549"/>
                  </a:cubicBezTo>
                  <a:cubicBezTo>
                    <a:pt x="8443" y="1150"/>
                    <a:pt x="8395" y="527"/>
                    <a:pt x="850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5" name="Google Shape;9845;p23"/>
            <p:cNvSpPr/>
            <p:nvPr/>
          </p:nvSpPr>
          <p:spPr>
            <a:xfrm>
              <a:off x="2118197" y="986264"/>
              <a:ext cx="438968" cy="274343"/>
            </a:xfrm>
            <a:custGeom>
              <a:rect b="b" l="l" r="r" t="t"/>
              <a:pathLst>
                <a:path extrusionOk="0" h="5309" w="8460">
                  <a:moveTo>
                    <a:pt x="2663" y="0"/>
                  </a:moveTo>
                  <a:cubicBezTo>
                    <a:pt x="2411" y="0"/>
                    <a:pt x="2153" y="85"/>
                    <a:pt x="1900" y="314"/>
                  </a:cubicBezTo>
                  <a:cubicBezTo>
                    <a:pt x="1852" y="362"/>
                    <a:pt x="1768" y="374"/>
                    <a:pt x="1676" y="374"/>
                  </a:cubicBezTo>
                  <a:cubicBezTo>
                    <a:pt x="1585" y="374"/>
                    <a:pt x="1485" y="362"/>
                    <a:pt x="1405" y="362"/>
                  </a:cubicBezTo>
                  <a:cubicBezTo>
                    <a:pt x="368" y="409"/>
                    <a:pt x="1" y="856"/>
                    <a:pt x="208" y="1910"/>
                  </a:cubicBezTo>
                  <a:cubicBezTo>
                    <a:pt x="352" y="2548"/>
                    <a:pt x="527" y="3202"/>
                    <a:pt x="767" y="3825"/>
                  </a:cubicBezTo>
                  <a:cubicBezTo>
                    <a:pt x="847" y="4064"/>
                    <a:pt x="1038" y="4272"/>
                    <a:pt x="1277" y="4383"/>
                  </a:cubicBezTo>
                  <a:cubicBezTo>
                    <a:pt x="2634" y="4702"/>
                    <a:pt x="4007" y="4990"/>
                    <a:pt x="5475" y="5309"/>
                  </a:cubicBezTo>
                  <a:cubicBezTo>
                    <a:pt x="5698" y="5261"/>
                    <a:pt x="6017" y="5197"/>
                    <a:pt x="6353" y="5149"/>
                  </a:cubicBezTo>
                  <a:cubicBezTo>
                    <a:pt x="8060" y="4846"/>
                    <a:pt x="8459" y="4048"/>
                    <a:pt x="7246" y="2835"/>
                  </a:cubicBezTo>
                  <a:cubicBezTo>
                    <a:pt x="6257" y="1846"/>
                    <a:pt x="4980" y="1128"/>
                    <a:pt x="3767" y="409"/>
                  </a:cubicBezTo>
                  <a:cubicBezTo>
                    <a:pt x="3444" y="214"/>
                    <a:pt x="3061" y="0"/>
                    <a:pt x="26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6" name="Google Shape;9846;p23"/>
            <p:cNvSpPr/>
            <p:nvPr/>
          </p:nvSpPr>
          <p:spPr>
            <a:xfrm>
              <a:off x="6063192" y="333831"/>
              <a:ext cx="343703" cy="378829"/>
            </a:xfrm>
            <a:custGeom>
              <a:rect b="b" l="l" r="r" t="t"/>
              <a:pathLst>
                <a:path extrusionOk="0" h="7331" w="6624">
                  <a:moveTo>
                    <a:pt x="4455" y="0"/>
                  </a:moveTo>
                  <a:cubicBezTo>
                    <a:pt x="4185" y="0"/>
                    <a:pt x="3931" y="186"/>
                    <a:pt x="3703" y="635"/>
                  </a:cubicBezTo>
                  <a:cubicBezTo>
                    <a:pt x="3607" y="843"/>
                    <a:pt x="3240" y="922"/>
                    <a:pt x="2985" y="1034"/>
                  </a:cubicBezTo>
                  <a:cubicBezTo>
                    <a:pt x="2171" y="1385"/>
                    <a:pt x="1325" y="1657"/>
                    <a:pt x="559" y="2071"/>
                  </a:cubicBezTo>
                  <a:cubicBezTo>
                    <a:pt x="112" y="2311"/>
                    <a:pt x="1" y="2742"/>
                    <a:pt x="384" y="3252"/>
                  </a:cubicBezTo>
                  <a:cubicBezTo>
                    <a:pt x="735" y="3731"/>
                    <a:pt x="910" y="4322"/>
                    <a:pt x="1197" y="4848"/>
                  </a:cubicBezTo>
                  <a:cubicBezTo>
                    <a:pt x="1517" y="5503"/>
                    <a:pt x="1884" y="6125"/>
                    <a:pt x="2315" y="6716"/>
                  </a:cubicBezTo>
                  <a:cubicBezTo>
                    <a:pt x="2634" y="7123"/>
                    <a:pt x="2933" y="7330"/>
                    <a:pt x="3222" y="7330"/>
                  </a:cubicBezTo>
                  <a:cubicBezTo>
                    <a:pt x="3512" y="7330"/>
                    <a:pt x="3791" y="7123"/>
                    <a:pt x="4070" y="6700"/>
                  </a:cubicBezTo>
                  <a:cubicBezTo>
                    <a:pt x="4932" y="5391"/>
                    <a:pt x="5682" y="3971"/>
                    <a:pt x="6464" y="2598"/>
                  </a:cubicBezTo>
                  <a:cubicBezTo>
                    <a:pt x="6544" y="2454"/>
                    <a:pt x="6528" y="2279"/>
                    <a:pt x="6624" y="1832"/>
                  </a:cubicBezTo>
                  <a:cubicBezTo>
                    <a:pt x="6241" y="1433"/>
                    <a:pt x="5778" y="922"/>
                    <a:pt x="5267" y="444"/>
                  </a:cubicBezTo>
                  <a:cubicBezTo>
                    <a:pt x="4986" y="171"/>
                    <a:pt x="4713" y="0"/>
                    <a:pt x="44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7" name="Google Shape;9847;p23"/>
            <p:cNvSpPr/>
            <p:nvPr/>
          </p:nvSpPr>
          <p:spPr>
            <a:xfrm>
              <a:off x="6147665" y="87619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318" y="0"/>
                  </a:moveTo>
                  <a:cubicBezTo>
                    <a:pt x="1119" y="0"/>
                    <a:pt x="932" y="30"/>
                    <a:pt x="782" y="98"/>
                  </a:cubicBezTo>
                  <a:cubicBezTo>
                    <a:pt x="399" y="257"/>
                    <a:pt x="144" y="1023"/>
                    <a:pt x="80" y="1550"/>
                  </a:cubicBezTo>
                  <a:cubicBezTo>
                    <a:pt x="0" y="2603"/>
                    <a:pt x="0" y="3673"/>
                    <a:pt x="48" y="4726"/>
                  </a:cubicBezTo>
                  <a:cubicBezTo>
                    <a:pt x="64" y="5045"/>
                    <a:pt x="128" y="5508"/>
                    <a:pt x="320" y="5651"/>
                  </a:cubicBezTo>
                  <a:cubicBezTo>
                    <a:pt x="1261" y="6242"/>
                    <a:pt x="2235" y="6801"/>
                    <a:pt x="3240" y="7295"/>
                  </a:cubicBezTo>
                  <a:cubicBezTo>
                    <a:pt x="3250" y="7300"/>
                    <a:pt x="3262" y="7302"/>
                    <a:pt x="3276" y="7302"/>
                  </a:cubicBezTo>
                  <a:cubicBezTo>
                    <a:pt x="3403" y="7302"/>
                    <a:pt x="3695" y="7120"/>
                    <a:pt x="3767" y="6976"/>
                  </a:cubicBezTo>
                  <a:cubicBezTo>
                    <a:pt x="4134" y="6210"/>
                    <a:pt x="4437" y="5412"/>
                    <a:pt x="4772" y="4614"/>
                  </a:cubicBezTo>
                  <a:cubicBezTo>
                    <a:pt x="4629" y="2779"/>
                    <a:pt x="3910" y="1342"/>
                    <a:pt x="2490" y="337"/>
                  </a:cubicBezTo>
                  <a:cubicBezTo>
                    <a:pt x="2199" y="132"/>
                    <a:pt x="1733" y="0"/>
                    <a:pt x="13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8" name="Google Shape;9848;p23"/>
            <p:cNvSpPr/>
            <p:nvPr/>
          </p:nvSpPr>
          <p:spPr>
            <a:xfrm>
              <a:off x="7319385" y="1688975"/>
              <a:ext cx="307278" cy="385961"/>
            </a:xfrm>
            <a:custGeom>
              <a:rect b="b" l="l" r="r" t="t"/>
              <a:pathLst>
                <a:path extrusionOk="0" h="7469" w="5922">
                  <a:moveTo>
                    <a:pt x="2854" y="0"/>
                  </a:moveTo>
                  <a:cubicBezTo>
                    <a:pt x="2650" y="0"/>
                    <a:pt x="2439" y="68"/>
                    <a:pt x="2235" y="216"/>
                  </a:cubicBezTo>
                  <a:cubicBezTo>
                    <a:pt x="1341" y="886"/>
                    <a:pt x="735" y="1908"/>
                    <a:pt x="1" y="2770"/>
                  </a:cubicBezTo>
                  <a:lnTo>
                    <a:pt x="160" y="2913"/>
                  </a:lnTo>
                  <a:cubicBezTo>
                    <a:pt x="144" y="3041"/>
                    <a:pt x="160" y="3185"/>
                    <a:pt x="208" y="3312"/>
                  </a:cubicBezTo>
                  <a:cubicBezTo>
                    <a:pt x="974" y="4637"/>
                    <a:pt x="1756" y="5961"/>
                    <a:pt x="2554" y="7270"/>
                  </a:cubicBezTo>
                  <a:cubicBezTo>
                    <a:pt x="2649" y="7393"/>
                    <a:pt x="2803" y="7469"/>
                    <a:pt x="2964" y="7469"/>
                  </a:cubicBezTo>
                  <a:cubicBezTo>
                    <a:pt x="2992" y="7469"/>
                    <a:pt x="3021" y="7466"/>
                    <a:pt x="3049" y="7462"/>
                  </a:cubicBezTo>
                  <a:cubicBezTo>
                    <a:pt x="3831" y="7031"/>
                    <a:pt x="4661" y="6648"/>
                    <a:pt x="5331" y="6073"/>
                  </a:cubicBezTo>
                  <a:cubicBezTo>
                    <a:pt x="5922" y="5547"/>
                    <a:pt x="5379" y="4908"/>
                    <a:pt x="5124" y="4350"/>
                  </a:cubicBezTo>
                  <a:cubicBezTo>
                    <a:pt x="5092" y="4222"/>
                    <a:pt x="5060" y="4078"/>
                    <a:pt x="5044" y="3951"/>
                  </a:cubicBezTo>
                  <a:cubicBezTo>
                    <a:pt x="4709" y="2977"/>
                    <a:pt x="4421" y="1988"/>
                    <a:pt x="4054" y="1014"/>
                  </a:cubicBezTo>
                  <a:cubicBezTo>
                    <a:pt x="3817" y="403"/>
                    <a:pt x="3354" y="0"/>
                    <a:pt x="28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9" name="Google Shape;9849;p23"/>
            <p:cNvSpPr/>
            <p:nvPr/>
          </p:nvSpPr>
          <p:spPr>
            <a:xfrm>
              <a:off x="4483223" y="1885645"/>
              <a:ext cx="345363" cy="293927"/>
            </a:xfrm>
            <a:custGeom>
              <a:rect b="b" l="l" r="r" t="t"/>
              <a:pathLst>
                <a:path extrusionOk="0" h="5688" w="6656">
                  <a:moveTo>
                    <a:pt x="4692" y="1"/>
                  </a:moveTo>
                  <a:cubicBezTo>
                    <a:pt x="3384" y="272"/>
                    <a:pt x="2298" y="464"/>
                    <a:pt x="1229" y="751"/>
                  </a:cubicBezTo>
                  <a:cubicBezTo>
                    <a:pt x="878" y="847"/>
                    <a:pt x="559" y="1054"/>
                    <a:pt x="351" y="1358"/>
                  </a:cubicBezTo>
                  <a:cubicBezTo>
                    <a:pt x="160" y="1645"/>
                    <a:pt x="0" y="2155"/>
                    <a:pt x="128" y="2443"/>
                  </a:cubicBezTo>
                  <a:cubicBezTo>
                    <a:pt x="543" y="3384"/>
                    <a:pt x="1117" y="4246"/>
                    <a:pt x="1596" y="5156"/>
                  </a:cubicBezTo>
                  <a:cubicBezTo>
                    <a:pt x="1789" y="5541"/>
                    <a:pt x="2028" y="5688"/>
                    <a:pt x="2310" y="5688"/>
                  </a:cubicBezTo>
                  <a:cubicBezTo>
                    <a:pt x="2495" y="5688"/>
                    <a:pt x="2699" y="5624"/>
                    <a:pt x="2921" y="5523"/>
                  </a:cubicBezTo>
                  <a:cubicBezTo>
                    <a:pt x="3639" y="5172"/>
                    <a:pt x="4357" y="4837"/>
                    <a:pt x="5091" y="4517"/>
                  </a:cubicBezTo>
                  <a:cubicBezTo>
                    <a:pt x="6464" y="3959"/>
                    <a:pt x="6655" y="3528"/>
                    <a:pt x="6081" y="2155"/>
                  </a:cubicBezTo>
                  <a:cubicBezTo>
                    <a:pt x="5873" y="1661"/>
                    <a:pt x="5730" y="1134"/>
                    <a:pt x="5442" y="687"/>
                  </a:cubicBezTo>
                  <a:cubicBezTo>
                    <a:pt x="5251" y="368"/>
                    <a:pt x="4868" y="145"/>
                    <a:pt x="46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0" name="Google Shape;9850;p23"/>
            <p:cNvSpPr/>
            <p:nvPr/>
          </p:nvSpPr>
          <p:spPr>
            <a:xfrm>
              <a:off x="3698997" y="1065635"/>
              <a:ext cx="341108" cy="285763"/>
            </a:xfrm>
            <a:custGeom>
              <a:rect b="b" l="l" r="r" t="t"/>
              <a:pathLst>
                <a:path extrusionOk="0" h="5530" w="6574">
                  <a:moveTo>
                    <a:pt x="5494" y="1"/>
                  </a:moveTo>
                  <a:cubicBezTo>
                    <a:pt x="5341" y="1"/>
                    <a:pt x="5170" y="19"/>
                    <a:pt x="4980" y="54"/>
                  </a:cubicBezTo>
                  <a:cubicBezTo>
                    <a:pt x="4007" y="246"/>
                    <a:pt x="3033" y="469"/>
                    <a:pt x="2060" y="709"/>
                  </a:cubicBezTo>
                  <a:cubicBezTo>
                    <a:pt x="943" y="996"/>
                    <a:pt x="240" y="1906"/>
                    <a:pt x="1" y="3182"/>
                  </a:cubicBezTo>
                  <a:cubicBezTo>
                    <a:pt x="192" y="3565"/>
                    <a:pt x="288" y="4060"/>
                    <a:pt x="575" y="4316"/>
                  </a:cubicBezTo>
                  <a:cubicBezTo>
                    <a:pt x="1054" y="4715"/>
                    <a:pt x="1645" y="4954"/>
                    <a:pt x="2203" y="5257"/>
                  </a:cubicBezTo>
                  <a:cubicBezTo>
                    <a:pt x="2528" y="5437"/>
                    <a:pt x="2976" y="5530"/>
                    <a:pt x="3392" y="5530"/>
                  </a:cubicBezTo>
                  <a:cubicBezTo>
                    <a:pt x="3897" y="5530"/>
                    <a:pt x="4354" y="5394"/>
                    <a:pt x="4485" y="5113"/>
                  </a:cubicBezTo>
                  <a:cubicBezTo>
                    <a:pt x="5267" y="3581"/>
                    <a:pt x="5762" y="2608"/>
                    <a:pt x="6225" y="1411"/>
                  </a:cubicBezTo>
                  <a:cubicBezTo>
                    <a:pt x="6573" y="487"/>
                    <a:pt x="6292" y="1"/>
                    <a:pt x="54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1" name="Google Shape;9851;p23"/>
            <p:cNvSpPr/>
            <p:nvPr/>
          </p:nvSpPr>
          <p:spPr>
            <a:xfrm>
              <a:off x="2504914" y="471335"/>
              <a:ext cx="321339" cy="282817"/>
            </a:xfrm>
            <a:custGeom>
              <a:rect b="b" l="l" r="r" t="t"/>
              <a:pathLst>
                <a:path extrusionOk="0" h="5473" w="6193">
                  <a:moveTo>
                    <a:pt x="2395" y="1"/>
                  </a:moveTo>
                  <a:cubicBezTo>
                    <a:pt x="1964" y="81"/>
                    <a:pt x="1261" y="17"/>
                    <a:pt x="847" y="336"/>
                  </a:cubicBezTo>
                  <a:cubicBezTo>
                    <a:pt x="1" y="974"/>
                    <a:pt x="751" y="3688"/>
                    <a:pt x="1740" y="4087"/>
                  </a:cubicBezTo>
                  <a:cubicBezTo>
                    <a:pt x="2379" y="4342"/>
                    <a:pt x="2953" y="4709"/>
                    <a:pt x="3464" y="5140"/>
                  </a:cubicBezTo>
                  <a:cubicBezTo>
                    <a:pt x="3733" y="5359"/>
                    <a:pt x="3933" y="5472"/>
                    <a:pt x="4178" y="5472"/>
                  </a:cubicBezTo>
                  <a:cubicBezTo>
                    <a:pt x="4325" y="5472"/>
                    <a:pt x="4489" y="5431"/>
                    <a:pt x="4693" y="5347"/>
                  </a:cubicBezTo>
                  <a:cubicBezTo>
                    <a:pt x="6001" y="4773"/>
                    <a:pt x="6065" y="3640"/>
                    <a:pt x="6113" y="2507"/>
                  </a:cubicBezTo>
                  <a:cubicBezTo>
                    <a:pt x="6193" y="528"/>
                    <a:pt x="6161" y="528"/>
                    <a:pt x="4262" y="192"/>
                  </a:cubicBezTo>
                  <a:cubicBezTo>
                    <a:pt x="3703" y="97"/>
                    <a:pt x="3129" y="81"/>
                    <a:pt x="2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2" name="Google Shape;9852;p23"/>
            <p:cNvSpPr/>
            <p:nvPr/>
          </p:nvSpPr>
          <p:spPr>
            <a:xfrm>
              <a:off x="4861637" y="319414"/>
              <a:ext cx="426515" cy="307880"/>
            </a:xfrm>
            <a:custGeom>
              <a:rect b="b" l="l" r="r" t="t"/>
              <a:pathLst>
                <a:path extrusionOk="0" h="5958" w="8220">
                  <a:moveTo>
                    <a:pt x="2581" y="1"/>
                  </a:moveTo>
                  <a:cubicBezTo>
                    <a:pt x="2217" y="1"/>
                    <a:pt x="1834" y="320"/>
                    <a:pt x="1086" y="946"/>
                  </a:cubicBezTo>
                  <a:cubicBezTo>
                    <a:pt x="1" y="1856"/>
                    <a:pt x="17" y="2925"/>
                    <a:pt x="1261" y="3611"/>
                  </a:cubicBezTo>
                  <a:cubicBezTo>
                    <a:pt x="2442" y="4266"/>
                    <a:pt x="3735" y="4744"/>
                    <a:pt x="4996" y="5239"/>
                  </a:cubicBezTo>
                  <a:cubicBezTo>
                    <a:pt x="5778" y="5542"/>
                    <a:pt x="6592" y="5702"/>
                    <a:pt x="7549" y="5957"/>
                  </a:cubicBezTo>
                  <a:cubicBezTo>
                    <a:pt x="7693" y="5861"/>
                    <a:pt x="8012" y="5750"/>
                    <a:pt x="8124" y="5526"/>
                  </a:cubicBezTo>
                  <a:cubicBezTo>
                    <a:pt x="8220" y="5287"/>
                    <a:pt x="8220" y="5016"/>
                    <a:pt x="8092" y="4792"/>
                  </a:cubicBezTo>
                  <a:cubicBezTo>
                    <a:pt x="7853" y="4473"/>
                    <a:pt x="7581" y="4170"/>
                    <a:pt x="7278" y="3914"/>
                  </a:cubicBezTo>
                  <a:cubicBezTo>
                    <a:pt x="6241" y="2989"/>
                    <a:pt x="5140" y="2111"/>
                    <a:pt x="4150" y="1154"/>
                  </a:cubicBezTo>
                  <a:cubicBezTo>
                    <a:pt x="3351" y="380"/>
                    <a:pt x="2978" y="1"/>
                    <a:pt x="25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3" name="Google Shape;9853;p23"/>
            <p:cNvSpPr/>
            <p:nvPr/>
          </p:nvSpPr>
          <p:spPr>
            <a:xfrm>
              <a:off x="4528780" y="2425946"/>
              <a:ext cx="426515" cy="308345"/>
            </a:xfrm>
            <a:custGeom>
              <a:rect b="b" l="l" r="r" t="t"/>
              <a:pathLst>
                <a:path extrusionOk="0" h="5967" w="8220">
                  <a:moveTo>
                    <a:pt x="2568" y="1"/>
                  </a:moveTo>
                  <a:cubicBezTo>
                    <a:pt x="2203" y="1"/>
                    <a:pt x="1820" y="320"/>
                    <a:pt x="1069" y="940"/>
                  </a:cubicBezTo>
                  <a:cubicBezTo>
                    <a:pt x="0" y="1850"/>
                    <a:pt x="0" y="2919"/>
                    <a:pt x="1261" y="3605"/>
                  </a:cubicBezTo>
                  <a:cubicBezTo>
                    <a:pt x="2442" y="4259"/>
                    <a:pt x="3719" y="4754"/>
                    <a:pt x="4979" y="5233"/>
                  </a:cubicBezTo>
                  <a:cubicBezTo>
                    <a:pt x="5761" y="5536"/>
                    <a:pt x="6591" y="5696"/>
                    <a:pt x="7533" y="5967"/>
                  </a:cubicBezTo>
                  <a:cubicBezTo>
                    <a:pt x="7676" y="5855"/>
                    <a:pt x="7996" y="5744"/>
                    <a:pt x="8123" y="5536"/>
                  </a:cubicBezTo>
                  <a:cubicBezTo>
                    <a:pt x="8219" y="5297"/>
                    <a:pt x="8203" y="5025"/>
                    <a:pt x="8075" y="4802"/>
                  </a:cubicBezTo>
                  <a:cubicBezTo>
                    <a:pt x="7852" y="4467"/>
                    <a:pt x="7581" y="4180"/>
                    <a:pt x="7262" y="3924"/>
                  </a:cubicBezTo>
                  <a:cubicBezTo>
                    <a:pt x="6224" y="2983"/>
                    <a:pt x="5139" y="2121"/>
                    <a:pt x="4134" y="1147"/>
                  </a:cubicBezTo>
                  <a:cubicBezTo>
                    <a:pt x="3337" y="375"/>
                    <a:pt x="2963" y="1"/>
                    <a:pt x="256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4" name="Google Shape;9854;p23"/>
            <p:cNvSpPr/>
            <p:nvPr/>
          </p:nvSpPr>
          <p:spPr>
            <a:xfrm>
              <a:off x="4013694" y="620931"/>
              <a:ext cx="301466" cy="292842"/>
            </a:xfrm>
            <a:custGeom>
              <a:rect b="b" l="l" r="r" t="t"/>
              <a:pathLst>
                <a:path extrusionOk="0" h="5667" w="5810">
                  <a:moveTo>
                    <a:pt x="2061" y="0"/>
                  </a:moveTo>
                  <a:cubicBezTo>
                    <a:pt x="1497" y="0"/>
                    <a:pt x="1047" y="263"/>
                    <a:pt x="735" y="888"/>
                  </a:cubicBezTo>
                  <a:cubicBezTo>
                    <a:pt x="0" y="2325"/>
                    <a:pt x="798" y="4974"/>
                    <a:pt x="2315" y="5564"/>
                  </a:cubicBezTo>
                  <a:cubicBezTo>
                    <a:pt x="2499" y="5635"/>
                    <a:pt x="2718" y="5667"/>
                    <a:pt x="2949" y="5667"/>
                  </a:cubicBezTo>
                  <a:cubicBezTo>
                    <a:pt x="3397" y="5667"/>
                    <a:pt x="3887" y="5547"/>
                    <a:pt x="4246" y="5357"/>
                  </a:cubicBezTo>
                  <a:cubicBezTo>
                    <a:pt x="5363" y="4782"/>
                    <a:pt x="5570" y="3681"/>
                    <a:pt x="5554" y="2516"/>
                  </a:cubicBezTo>
                  <a:lnTo>
                    <a:pt x="5810" y="2372"/>
                  </a:lnTo>
                  <a:cubicBezTo>
                    <a:pt x="5458" y="1782"/>
                    <a:pt x="5251" y="1016"/>
                    <a:pt x="4756" y="665"/>
                  </a:cubicBezTo>
                  <a:cubicBezTo>
                    <a:pt x="4150" y="266"/>
                    <a:pt x="3304" y="218"/>
                    <a:pt x="2554" y="58"/>
                  </a:cubicBezTo>
                  <a:cubicBezTo>
                    <a:pt x="2381" y="20"/>
                    <a:pt x="2217" y="0"/>
                    <a:pt x="20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5" name="Google Shape;9855;p23"/>
            <p:cNvSpPr/>
            <p:nvPr/>
          </p:nvSpPr>
          <p:spPr>
            <a:xfrm>
              <a:off x="3309842" y="-24475"/>
              <a:ext cx="333740" cy="316096"/>
            </a:xfrm>
            <a:custGeom>
              <a:rect b="b" l="l" r="r" t="t"/>
              <a:pathLst>
                <a:path extrusionOk="0" h="6117" w="6432">
                  <a:moveTo>
                    <a:pt x="4995" y="1"/>
                  </a:moveTo>
                  <a:cubicBezTo>
                    <a:pt x="4682" y="1"/>
                    <a:pt x="4289" y="38"/>
                    <a:pt x="3795" y="38"/>
                  </a:cubicBezTo>
                  <a:cubicBezTo>
                    <a:pt x="3744" y="38"/>
                    <a:pt x="3692" y="37"/>
                    <a:pt x="3639" y="36"/>
                  </a:cubicBezTo>
                  <a:cubicBezTo>
                    <a:pt x="3626" y="36"/>
                    <a:pt x="3614" y="36"/>
                    <a:pt x="3602" y="36"/>
                  </a:cubicBezTo>
                  <a:cubicBezTo>
                    <a:pt x="1965" y="36"/>
                    <a:pt x="16" y="2125"/>
                    <a:pt x="0" y="4010"/>
                  </a:cubicBezTo>
                  <a:cubicBezTo>
                    <a:pt x="176" y="3867"/>
                    <a:pt x="335" y="3723"/>
                    <a:pt x="495" y="3563"/>
                  </a:cubicBezTo>
                  <a:cubicBezTo>
                    <a:pt x="801" y="3182"/>
                    <a:pt x="1125" y="2986"/>
                    <a:pt x="1448" y="2986"/>
                  </a:cubicBezTo>
                  <a:cubicBezTo>
                    <a:pt x="1748" y="2986"/>
                    <a:pt x="2046" y="3154"/>
                    <a:pt x="2330" y="3500"/>
                  </a:cubicBezTo>
                  <a:cubicBezTo>
                    <a:pt x="3000" y="4313"/>
                    <a:pt x="3591" y="5239"/>
                    <a:pt x="4229" y="6117"/>
                  </a:cubicBezTo>
                  <a:cubicBezTo>
                    <a:pt x="6192" y="5159"/>
                    <a:pt x="6432" y="4792"/>
                    <a:pt x="6192" y="2925"/>
                  </a:cubicBezTo>
                  <a:cubicBezTo>
                    <a:pt x="6144" y="2686"/>
                    <a:pt x="6112" y="2462"/>
                    <a:pt x="6097" y="2223"/>
                  </a:cubicBezTo>
                  <a:cubicBezTo>
                    <a:pt x="6085" y="266"/>
                    <a:pt x="5833" y="1"/>
                    <a:pt x="49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6" name="Google Shape;9856;p23"/>
            <p:cNvSpPr/>
            <p:nvPr/>
          </p:nvSpPr>
          <p:spPr>
            <a:xfrm>
              <a:off x="4503926" y="1337284"/>
              <a:ext cx="245999" cy="458409"/>
            </a:xfrm>
            <a:custGeom>
              <a:rect b="b" l="l" r="r" t="t"/>
              <a:pathLst>
                <a:path extrusionOk="0" h="8871" w="4741">
                  <a:moveTo>
                    <a:pt x="240" y="0"/>
                  </a:moveTo>
                  <a:cubicBezTo>
                    <a:pt x="176" y="383"/>
                    <a:pt x="0" y="798"/>
                    <a:pt x="64" y="1181"/>
                  </a:cubicBezTo>
                  <a:cubicBezTo>
                    <a:pt x="256" y="2250"/>
                    <a:pt x="543" y="3320"/>
                    <a:pt x="750" y="4389"/>
                  </a:cubicBezTo>
                  <a:cubicBezTo>
                    <a:pt x="1006" y="5602"/>
                    <a:pt x="1165" y="6831"/>
                    <a:pt x="1469" y="8028"/>
                  </a:cubicBezTo>
                  <a:cubicBezTo>
                    <a:pt x="1564" y="8363"/>
                    <a:pt x="1963" y="8826"/>
                    <a:pt x="2267" y="8857"/>
                  </a:cubicBezTo>
                  <a:cubicBezTo>
                    <a:pt x="2331" y="8866"/>
                    <a:pt x="2395" y="8871"/>
                    <a:pt x="2460" y="8871"/>
                  </a:cubicBezTo>
                  <a:cubicBezTo>
                    <a:pt x="3543" y="8871"/>
                    <a:pt x="4710" y="7649"/>
                    <a:pt x="4740" y="6384"/>
                  </a:cubicBezTo>
                  <a:cubicBezTo>
                    <a:pt x="4676" y="6112"/>
                    <a:pt x="4581" y="5857"/>
                    <a:pt x="4469" y="5602"/>
                  </a:cubicBezTo>
                  <a:cubicBezTo>
                    <a:pt x="3719" y="4229"/>
                    <a:pt x="2953" y="2857"/>
                    <a:pt x="2155" y="1516"/>
                  </a:cubicBezTo>
                  <a:cubicBezTo>
                    <a:pt x="1915" y="1117"/>
                    <a:pt x="1612" y="750"/>
                    <a:pt x="1261" y="447"/>
                  </a:cubicBezTo>
                  <a:cubicBezTo>
                    <a:pt x="990" y="208"/>
                    <a:pt x="591" y="144"/>
                    <a:pt x="2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7" name="Google Shape;9857;p23"/>
            <p:cNvSpPr/>
            <p:nvPr/>
          </p:nvSpPr>
          <p:spPr>
            <a:xfrm>
              <a:off x="4166865" y="1160508"/>
              <a:ext cx="306448" cy="332839"/>
            </a:xfrm>
            <a:custGeom>
              <a:rect b="b" l="l" r="r" t="t"/>
              <a:pathLst>
                <a:path extrusionOk="0" h="6441" w="5906">
                  <a:moveTo>
                    <a:pt x="4345" y="0"/>
                  </a:moveTo>
                  <a:cubicBezTo>
                    <a:pt x="3899" y="0"/>
                    <a:pt x="3254" y="238"/>
                    <a:pt x="3033" y="533"/>
                  </a:cubicBezTo>
                  <a:cubicBezTo>
                    <a:pt x="1980" y="1921"/>
                    <a:pt x="1006" y="3389"/>
                    <a:pt x="129" y="4889"/>
                  </a:cubicBezTo>
                  <a:cubicBezTo>
                    <a:pt x="1" y="5097"/>
                    <a:pt x="240" y="5671"/>
                    <a:pt x="480" y="5927"/>
                  </a:cubicBezTo>
                  <a:cubicBezTo>
                    <a:pt x="820" y="6275"/>
                    <a:pt x="1229" y="6440"/>
                    <a:pt x="1659" y="6440"/>
                  </a:cubicBezTo>
                  <a:cubicBezTo>
                    <a:pt x="2156" y="6440"/>
                    <a:pt x="2681" y="6218"/>
                    <a:pt x="3161" y="5799"/>
                  </a:cubicBezTo>
                  <a:cubicBezTo>
                    <a:pt x="4422" y="4730"/>
                    <a:pt x="5379" y="3341"/>
                    <a:pt x="5906" y="1777"/>
                  </a:cubicBezTo>
                  <a:cubicBezTo>
                    <a:pt x="5539" y="1219"/>
                    <a:pt x="5251" y="421"/>
                    <a:pt x="4677" y="70"/>
                  </a:cubicBezTo>
                  <a:cubicBezTo>
                    <a:pt x="4596" y="22"/>
                    <a:pt x="4480" y="0"/>
                    <a:pt x="43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8" name="Google Shape;9858;p23"/>
            <p:cNvSpPr/>
            <p:nvPr/>
          </p:nvSpPr>
          <p:spPr>
            <a:xfrm>
              <a:off x="2351742" y="91946"/>
              <a:ext cx="455468" cy="218740"/>
            </a:xfrm>
            <a:custGeom>
              <a:rect b="b" l="l" r="r" t="t"/>
              <a:pathLst>
                <a:path extrusionOk="0" h="4233" w="8778">
                  <a:moveTo>
                    <a:pt x="2537" y="1"/>
                  </a:moveTo>
                  <a:cubicBezTo>
                    <a:pt x="1467" y="1"/>
                    <a:pt x="500" y="617"/>
                    <a:pt x="64" y="1598"/>
                  </a:cubicBezTo>
                  <a:cubicBezTo>
                    <a:pt x="0" y="1773"/>
                    <a:pt x="16" y="1965"/>
                    <a:pt x="112" y="2124"/>
                  </a:cubicBezTo>
                  <a:cubicBezTo>
                    <a:pt x="639" y="2699"/>
                    <a:pt x="1165" y="3130"/>
                    <a:pt x="2075" y="3130"/>
                  </a:cubicBezTo>
                  <a:cubicBezTo>
                    <a:pt x="2175" y="3130"/>
                    <a:pt x="2278" y="3129"/>
                    <a:pt x="2383" y="3129"/>
                  </a:cubicBezTo>
                  <a:cubicBezTo>
                    <a:pt x="3378" y="3129"/>
                    <a:pt x="4537" y="3156"/>
                    <a:pt x="5187" y="3704"/>
                  </a:cubicBezTo>
                  <a:cubicBezTo>
                    <a:pt x="5666" y="4086"/>
                    <a:pt x="6083" y="4233"/>
                    <a:pt x="6477" y="4233"/>
                  </a:cubicBezTo>
                  <a:cubicBezTo>
                    <a:pt x="6922" y="4233"/>
                    <a:pt x="7340" y="4046"/>
                    <a:pt x="7788" y="3800"/>
                  </a:cubicBezTo>
                  <a:cubicBezTo>
                    <a:pt x="8171" y="3593"/>
                    <a:pt x="8443" y="3146"/>
                    <a:pt x="8778" y="2811"/>
                  </a:cubicBezTo>
                  <a:cubicBezTo>
                    <a:pt x="8363" y="2412"/>
                    <a:pt x="7996" y="1917"/>
                    <a:pt x="7517" y="1630"/>
                  </a:cubicBezTo>
                  <a:cubicBezTo>
                    <a:pt x="6895" y="1310"/>
                    <a:pt x="6240" y="1055"/>
                    <a:pt x="5570" y="879"/>
                  </a:cubicBezTo>
                  <a:cubicBezTo>
                    <a:pt x="4565" y="544"/>
                    <a:pt x="3543" y="273"/>
                    <a:pt x="2618" y="2"/>
                  </a:cubicBezTo>
                  <a:cubicBezTo>
                    <a:pt x="2591" y="1"/>
                    <a:pt x="2564" y="1"/>
                    <a:pt x="25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9" name="Google Shape;9859;p23"/>
            <p:cNvSpPr/>
            <p:nvPr/>
          </p:nvSpPr>
          <p:spPr>
            <a:xfrm>
              <a:off x="3219558" y="1176010"/>
              <a:ext cx="379298" cy="304004"/>
            </a:xfrm>
            <a:custGeom>
              <a:rect b="b" l="l" r="r" t="t"/>
              <a:pathLst>
                <a:path extrusionOk="0" h="5883" w="7310">
                  <a:moveTo>
                    <a:pt x="5213" y="0"/>
                  </a:moveTo>
                  <a:cubicBezTo>
                    <a:pt x="4751" y="0"/>
                    <a:pt x="4274" y="148"/>
                    <a:pt x="3783" y="424"/>
                  </a:cubicBezTo>
                  <a:cubicBezTo>
                    <a:pt x="3081" y="855"/>
                    <a:pt x="2331" y="1190"/>
                    <a:pt x="1533" y="1429"/>
                  </a:cubicBezTo>
                  <a:cubicBezTo>
                    <a:pt x="735" y="1621"/>
                    <a:pt x="431" y="2020"/>
                    <a:pt x="368" y="2802"/>
                  </a:cubicBezTo>
                  <a:cubicBezTo>
                    <a:pt x="320" y="3456"/>
                    <a:pt x="128" y="4111"/>
                    <a:pt x="32" y="4765"/>
                  </a:cubicBezTo>
                  <a:cubicBezTo>
                    <a:pt x="1" y="5132"/>
                    <a:pt x="1" y="5515"/>
                    <a:pt x="1" y="5882"/>
                  </a:cubicBezTo>
                  <a:cubicBezTo>
                    <a:pt x="384" y="5802"/>
                    <a:pt x="814" y="5834"/>
                    <a:pt x="1118" y="5627"/>
                  </a:cubicBezTo>
                  <a:cubicBezTo>
                    <a:pt x="2714" y="4589"/>
                    <a:pt x="4278" y="3504"/>
                    <a:pt x="5858" y="2435"/>
                  </a:cubicBezTo>
                  <a:cubicBezTo>
                    <a:pt x="6161" y="2227"/>
                    <a:pt x="6480" y="2052"/>
                    <a:pt x="6783" y="1860"/>
                  </a:cubicBezTo>
                  <a:cubicBezTo>
                    <a:pt x="6975" y="1701"/>
                    <a:pt x="7150" y="1541"/>
                    <a:pt x="7310" y="1350"/>
                  </a:cubicBezTo>
                  <a:cubicBezTo>
                    <a:pt x="7070" y="1046"/>
                    <a:pt x="6911" y="743"/>
                    <a:pt x="6656" y="536"/>
                  </a:cubicBezTo>
                  <a:cubicBezTo>
                    <a:pt x="6192" y="171"/>
                    <a:pt x="5711" y="0"/>
                    <a:pt x="52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0" name="Google Shape;9860;p23"/>
            <p:cNvSpPr/>
            <p:nvPr/>
          </p:nvSpPr>
          <p:spPr>
            <a:xfrm>
              <a:off x="6487994" y="792591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2927" y="0"/>
                  </a:moveTo>
                  <a:cubicBezTo>
                    <a:pt x="2630" y="0"/>
                    <a:pt x="2306" y="97"/>
                    <a:pt x="1980" y="295"/>
                  </a:cubicBezTo>
                  <a:cubicBezTo>
                    <a:pt x="799" y="1013"/>
                    <a:pt x="623" y="2242"/>
                    <a:pt x="304" y="3359"/>
                  </a:cubicBezTo>
                  <a:cubicBezTo>
                    <a:pt x="1" y="4477"/>
                    <a:pt x="1549" y="6583"/>
                    <a:pt x="2682" y="6695"/>
                  </a:cubicBezTo>
                  <a:cubicBezTo>
                    <a:pt x="2731" y="6700"/>
                    <a:pt x="2778" y="6703"/>
                    <a:pt x="2825" y="6703"/>
                  </a:cubicBezTo>
                  <a:cubicBezTo>
                    <a:pt x="3602" y="6703"/>
                    <a:pt x="4082" y="5950"/>
                    <a:pt x="4278" y="4445"/>
                  </a:cubicBezTo>
                  <a:cubicBezTo>
                    <a:pt x="4310" y="4205"/>
                    <a:pt x="4342" y="3982"/>
                    <a:pt x="4389" y="3758"/>
                  </a:cubicBezTo>
                  <a:lnTo>
                    <a:pt x="4230" y="3742"/>
                  </a:lnTo>
                  <a:lnTo>
                    <a:pt x="4230" y="1556"/>
                  </a:lnTo>
                  <a:cubicBezTo>
                    <a:pt x="4230" y="1444"/>
                    <a:pt x="4230" y="1349"/>
                    <a:pt x="4198" y="1253"/>
                  </a:cubicBezTo>
                  <a:cubicBezTo>
                    <a:pt x="4068" y="438"/>
                    <a:pt x="3560" y="0"/>
                    <a:pt x="29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1" name="Google Shape;9861;p23"/>
            <p:cNvSpPr/>
            <p:nvPr/>
          </p:nvSpPr>
          <p:spPr>
            <a:xfrm>
              <a:off x="5459535" y="1822190"/>
              <a:ext cx="274122" cy="310412"/>
            </a:xfrm>
            <a:custGeom>
              <a:rect b="b" l="l" r="r" t="t"/>
              <a:pathLst>
                <a:path extrusionOk="0" h="6007" w="5283">
                  <a:moveTo>
                    <a:pt x="1804" y="0"/>
                  </a:moveTo>
                  <a:cubicBezTo>
                    <a:pt x="96" y="224"/>
                    <a:pt x="0" y="367"/>
                    <a:pt x="431" y="1915"/>
                  </a:cubicBezTo>
                  <a:cubicBezTo>
                    <a:pt x="734" y="2969"/>
                    <a:pt x="958" y="4054"/>
                    <a:pt x="1309" y="5091"/>
                  </a:cubicBezTo>
                  <a:cubicBezTo>
                    <a:pt x="1421" y="5426"/>
                    <a:pt x="1740" y="5841"/>
                    <a:pt x="2043" y="5937"/>
                  </a:cubicBezTo>
                  <a:cubicBezTo>
                    <a:pt x="2193" y="5984"/>
                    <a:pt x="2349" y="6006"/>
                    <a:pt x="2506" y="6006"/>
                  </a:cubicBezTo>
                  <a:cubicBezTo>
                    <a:pt x="3571" y="6006"/>
                    <a:pt x="4721" y="4995"/>
                    <a:pt x="4804" y="3910"/>
                  </a:cubicBezTo>
                  <a:cubicBezTo>
                    <a:pt x="4868" y="3383"/>
                    <a:pt x="4948" y="2857"/>
                    <a:pt x="5075" y="2346"/>
                  </a:cubicBezTo>
                  <a:cubicBezTo>
                    <a:pt x="5283" y="1357"/>
                    <a:pt x="5155" y="1165"/>
                    <a:pt x="4166" y="1133"/>
                  </a:cubicBezTo>
                  <a:cubicBezTo>
                    <a:pt x="3942" y="1117"/>
                    <a:pt x="3719" y="1053"/>
                    <a:pt x="3527" y="942"/>
                  </a:cubicBezTo>
                  <a:cubicBezTo>
                    <a:pt x="2937" y="638"/>
                    <a:pt x="2378" y="319"/>
                    <a:pt x="18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2" name="Google Shape;9862;p23"/>
            <p:cNvSpPr/>
            <p:nvPr/>
          </p:nvSpPr>
          <p:spPr>
            <a:xfrm>
              <a:off x="2810478" y="1641590"/>
              <a:ext cx="347024" cy="360898"/>
            </a:xfrm>
            <a:custGeom>
              <a:rect b="b" l="l" r="r" t="t"/>
              <a:pathLst>
                <a:path extrusionOk="0" h="6984" w="6688">
                  <a:moveTo>
                    <a:pt x="6544" y="0"/>
                  </a:moveTo>
                  <a:lnTo>
                    <a:pt x="6544" y="0"/>
                  </a:lnTo>
                  <a:cubicBezTo>
                    <a:pt x="6097" y="80"/>
                    <a:pt x="5634" y="80"/>
                    <a:pt x="5235" y="255"/>
                  </a:cubicBezTo>
                  <a:cubicBezTo>
                    <a:pt x="4581" y="543"/>
                    <a:pt x="4006" y="1133"/>
                    <a:pt x="3336" y="1261"/>
                  </a:cubicBezTo>
                  <a:cubicBezTo>
                    <a:pt x="1341" y="1692"/>
                    <a:pt x="1" y="3591"/>
                    <a:pt x="272" y="5602"/>
                  </a:cubicBezTo>
                  <a:cubicBezTo>
                    <a:pt x="414" y="6621"/>
                    <a:pt x="650" y="6983"/>
                    <a:pt x="1410" y="6983"/>
                  </a:cubicBezTo>
                  <a:cubicBezTo>
                    <a:pt x="1590" y="6983"/>
                    <a:pt x="1799" y="6963"/>
                    <a:pt x="2043" y="6926"/>
                  </a:cubicBezTo>
                  <a:lnTo>
                    <a:pt x="2027" y="6926"/>
                  </a:lnTo>
                  <a:cubicBezTo>
                    <a:pt x="2155" y="6607"/>
                    <a:pt x="2315" y="6288"/>
                    <a:pt x="2474" y="5969"/>
                  </a:cubicBezTo>
                  <a:cubicBezTo>
                    <a:pt x="2778" y="5490"/>
                    <a:pt x="3224" y="5091"/>
                    <a:pt x="3432" y="4580"/>
                  </a:cubicBezTo>
                  <a:cubicBezTo>
                    <a:pt x="3815" y="3527"/>
                    <a:pt x="4565" y="2889"/>
                    <a:pt x="5507" y="2378"/>
                  </a:cubicBezTo>
                  <a:cubicBezTo>
                    <a:pt x="5874" y="2171"/>
                    <a:pt x="6416" y="1963"/>
                    <a:pt x="6528" y="1644"/>
                  </a:cubicBezTo>
                  <a:cubicBezTo>
                    <a:pt x="6688" y="1149"/>
                    <a:pt x="6544" y="559"/>
                    <a:pt x="65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3" name="Google Shape;9863;p23"/>
            <p:cNvSpPr/>
            <p:nvPr/>
          </p:nvSpPr>
          <p:spPr>
            <a:xfrm>
              <a:off x="4538690" y="1032150"/>
              <a:ext cx="327151" cy="301575"/>
            </a:xfrm>
            <a:custGeom>
              <a:rect b="b" l="l" r="r" t="t"/>
              <a:pathLst>
                <a:path extrusionOk="0" h="5836" w="6305">
                  <a:moveTo>
                    <a:pt x="3637" y="204"/>
                  </a:moveTo>
                  <a:cubicBezTo>
                    <a:pt x="3359" y="204"/>
                    <a:pt x="2940" y="367"/>
                    <a:pt x="2618" y="415"/>
                  </a:cubicBezTo>
                  <a:cubicBezTo>
                    <a:pt x="2602" y="431"/>
                    <a:pt x="2570" y="463"/>
                    <a:pt x="2554" y="495"/>
                  </a:cubicBezTo>
                  <a:cubicBezTo>
                    <a:pt x="1453" y="1484"/>
                    <a:pt x="1" y="2362"/>
                    <a:pt x="1182" y="4197"/>
                  </a:cubicBezTo>
                  <a:cubicBezTo>
                    <a:pt x="1213" y="4261"/>
                    <a:pt x="1166" y="4357"/>
                    <a:pt x="1182" y="4405"/>
                  </a:cubicBezTo>
                  <a:cubicBezTo>
                    <a:pt x="1469" y="4884"/>
                    <a:pt x="1660" y="5458"/>
                    <a:pt x="2059" y="5777"/>
                  </a:cubicBezTo>
                  <a:cubicBezTo>
                    <a:pt x="2116" y="5818"/>
                    <a:pt x="2203" y="5836"/>
                    <a:pt x="2307" y="5836"/>
                  </a:cubicBezTo>
                  <a:cubicBezTo>
                    <a:pt x="2611" y="5836"/>
                    <a:pt x="3054" y="5681"/>
                    <a:pt x="3256" y="5490"/>
                  </a:cubicBezTo>
                  <a:cubicBezTo>
                    <a:pt x="4134" y="4660"/>
                    <a:pt x="4948" y="3799"/>
                    <a:pt x="5730" y="2889"/>
                  </a:cubicBezTo>
                  <a:cubicBezTo>
                    <a:pt x="6017" y="2554"/>
                    <a:pt x="6161" y="2091"/>
                    <a:pt x="6304" y="1804"/>
                  </a:cubicBezTo>
                  <a:cubicBezTo>
                    <a:pt x="6177" y="0"/>
                    <a:pt x="4581" y="926"/>
                    <a:pt x="3863" y="272"/>
                  </a:cubicBezTo>
                  <a:cubicBezTo>
                    <a:pt x="3810" y="223"/>
                    <a:pt x="3732" y="204"/>
                    <a:pt x="3637" y="2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4" name="Google Shape;9864;p23"/>
            <p:cNvSpPr/>
            <p:nvPr/>
          </p:nvSpPr>
          <p:spPr>
            <a:xfrm>
              <a:off x="2258968" y="745309"/>
              <a:ext cx="376859" cy="195332"/>
            </a:xfrm>
            <a:custGeom>
              <a:rect b="b" l="l" r="r" t="t"/>
              <a:pathLst>
                <a:path extrusionOk="0" h="3780" w="7263">
                  <a:moveTo>
                    <a:pt x="4313" y="1"/>
                  </a:moveTo>
                  <a:cubicBezTo>
                    <a:pt x="2924" y="1"/>
                    <a:pt x="1700" y="843"/>
                    <a:pt x="368" y="1131"/>
                  </a:cubicBezTo>
                  <a:cubicBezTo>
                    <a:pt x="256" y="1162"/>
                    <a:pt x="128" y="1450"/>
                    <a:pt x="113" y="1625"/>
                  </a:cubicBezTo>
                  <a:cubicBezTo>
                    <a:pt x="1" y="3062"/>
                    <a:pt x="687" y="3780"/>
                    <a:pt x="2379" y="3780"/>
                  </a:cubicBezTo>
                  <a:cubicBezTo>
                    <a:pt x="3560" y="3668"/>
                    <a:pt x="4916" y="3556"/>
                    <a:pt x="6081" y="2391"/>
                  </a:cubicBezTo>
                  <a:cubicBezTo>
                    <a:pt x="7119" y="1354"/>
                    <a:pt x="7262" y="1210"/>
                    <a:pt x="6001" y="412"/>
                  </a:cubicBezTo>
                  <a:cubicBezTo>
                    <a:pt x="5762" y="285"/>
                    <a:pt x="5523" y="189"/>
                    <a:pt x="5267" y="141"/>
                  </a:cubicBezTo>
                  <a:cubicBezTo>
                    <a:pt x="4939" y="42"/>
                    <a:pt x="4622" y="1"/>
                    <a:pt x="43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5" name="Google Shape;9865;p23"/>
            <p:cNvSpPr/>
            <p:nvPr/>
          </p:nvSpPr>
          <p:spPr>
            <a:xfrm>
              <a:off x="6719879" y="695237"/>
              <a:ext cx="241017" cy="288708"/>
            </a:xfrm>
            <a:custGeom>
              <a:rect b="b" l="l" r="r" t="t"/>
              <a:pathLst>
                <a:path extrusionOk="0" h="5587" w="4645">
                  <a:moveTo>
                    <a:pt x="2188" y="1"/>
                  </a:moveTo>
                  <a:cubicBezTo>
                    <a:pt x="1026" y="1"/>
                    <a:pt x="0" y="961"/>
                    <a:pt x="0" y="2259"/>
                  </a:cubicBezTo>
                  <a:cubicBezTo>
                    <a:pt x="240" y="3249"/>
                    <a:pt x="447" y="4238"/>
                    <a:pt x="702" y="5196"/>
                  </a:cubicBezTo>
                  <a:cubicBezTo>
                    <a:pt x="734" y="5339"/>
                    <a:pt x="990" y="5483"/>
                    <a:pt x="1165" y="5531"/>
                  </a:cubicBezTo>
                  <a:cubicBezTo>
                    <a:pt x="1293" y="5569"/>
                    <a:pt x="1433" y="5586"/>
                    <a:pt x="1582" y="5586"/>
                  </a:cubicBezTo>
                  <a:cubicBezTo>
                    <a:pt x="2750" y="5586"/>
                    <a:pt x="4432" y="4491"/>
                    <a:pt x="4644" y="3472"/>
                  </a:cubicBezTo>
                  <a:cubicBezTo>
                    <a:pt x="4644" y="3312"/>
                    <a:pt x="4612" y="3153"/>
                    <a:pt x="4533" y="3009"/>
                  </a:cubicBezTo>
                  <a:cubicBezTo>
                    <a:pt x="4261" y="2323"/>
                    <a:pt x="4006" y="1637"/>
                    <a:pt x="3703" y="982"/>
                  </a:cubicBezTo>
                  <a:cubicBezTo>
                    <a:pt x="3559" y="695"/>
                    <a:pt x="3384" y="344"/>
                    <a:pt x="3128" y="216"/>
                  </a:cubicBezTo>
                  <a:cubicBezTo>
                    <a:pt x="2816" y="69"/>
                    <a:pt x="2497" y="1"/>
                    <a:pt x="21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6" name="Google Shape;9866;p23"/>
            <p:cNvSpPr/>
            <p:nvPr/>
          </p:nvSpPr>
          <p:spPr>
            <a:xfrm>
              <a:off x="5946446" y="1698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3064" y="0"/>
                  </a:moveTo>
                  <a:cubicBezTo>
                    <a:pt x="990" y="463"/>
                    <a:pt x="0" y="862"/>
                    <a:pt x="1117" y="3001"/>
                  </a:cubicBezTo>
                  <a:cubicBezTo>
                    <a:pt x="1532" y="3846"/>
                    <a:pt x="2203" y="4533"/>
                    <a:pt x="3033" y="4995"/>
                  </a:cubicBezTo>
                  <a:cubicBezTo>
                    <a:pt x="3352" y="5184"/>
                    <a:pt x="3600" y="5266"/>
                    <a:pt x="3803" y="5266"/>
                  </a:cubicBezTo>
                  <a:cubicBezTo>
                    <a:pt x="4219" y="5266"/>
                    <a:pt x="4451" y="4924"/>
                    <a:pt x="4740" y="4453"/>
                  </a:cubicBezTo>
                  <a:cubicBezTo>
                    <a:pt x="5011" y="4006"/>
                    <a:pt x="5283" y="3511"/>
                    <a:pt x="5666" y="3176"/>
                  </a:cubicBezTo>
                  <a:cubicBezTo>
                    <a:pt x="6272" y="2634"/>
                    <a:pt x="6320" y="2235"/>
                    <a:pt x="5618" y="1788"/>
                  </a:cubicBezTo>
                  <a:cubicBezTo>
                    <a:pt x="5442" y="1676"/>
                    <a:pt x="5331" y="1500"/>
                    <a:pt x="5171" y="1389"/>
                  </a:cubicBezTo>
                  <a:cubicBezTo>
                    <a:pt x="4437" y="894"/>
                    <a:pt x="3687" y="415"/>
                    <a:pt x="30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7" name="Google Shape;9867;p23"/>
            <p:cNvSpPr/>
            <p:nvPr/>
          </p:nvSpPr>
          <p:spPr>
            <a:xfrm>
              <a:off x="6247237" y="45647"/>
              <a:ext cx="335764" cy="216777"/>
            </a:xfrm>
            <a:custGeom>
              <a:rect b="b" l="l" r="r" t="t"/>
              <a:pathLst>
                <a:path extrusionOk="0" h="4195" w="6471">
                  <a:moveTo>
                    <a:pt x="1096" y="0"/>
                  </a:moveTo>
                  <a:cubicBezTo>
                    <a:pt x="296" y="0"/>
                    <a:pt x="1" y="388"/>
                    <a:pt x="76" y="1217"/>
                  </a:cubicBezTo>
                  <a:cubicBezTo>
                    <a:pt x="140" y="1903"/>
                    <a:pt x="92" y="2605"/>
                    <a:pt x="140" y="3292"/>
                  </a:cubicBezTo>
                  <a:cubicBezTo>
                    <a:pt x="180" y="3792"/>
                    <a:pt x="306" y="4195"/>
                    <a:pt x="788" y="4195"/>
                  </a:cubicBezTo>
                  <a:cubicBezTo>
                    <a:pt x="891" y="4195"/>
                    <a:pt x="1009" y="4177"/>
                    <a:pt x="1146" y="4137"/>
                  </a:cubicBezTo>
                  <a:cubicBezTo>
                    <a:pt x="2646" y="3707"/>
                    <a:pt x="4146" y="3292"/>
                    <a:pt x="5630" y="2861"/>
                  </a:cubicBezTo>
                  <a:cubicBezTo>
                    <a:pt x="5869" y="2781"/>
                    <a:pt x="6077" y="2621"/>
                    <a:pt x="6205" y="2398"/>
                  </a:cubicBezTo>
                  <a:cubicBezTo>
                    <a:pt x="6471" y="1678"/>
                    <a:pt x="5309" y="481"/>
                    <a:pt x="4526" y="481"/>
                  </a:cubicBezTo>
                  <a:cubicBezTo>
                    <a:pt x="4511" y="481"/>
                    <a:pt x="4496" y="482"/>
                    <a:pt x="4481" y="483"/>
                  </a:cubicBezTo>
                  <a:cubicBezTo>
                    <a:pt x="4383" y="489"/>
                    <a:pt x="4284" y="492"/>
                    <a:pt x="4185" y="492"/>
                  </a:cubicBezTo>
                  <a:cubicBezTo>
                    <a:pt x="3558" y="492"/>
                    <a:pt x="2912" y="374"/>
                    <a:pt x="2279" y="291"/>
                  </a:cubicBezTo>
                  <a:cubicBezTo>
                    <a:pt x="1928" y="211"/>
                    <a:pt x="1576" y="116"/>
                    <a:pt x="1241" y="4"/>
                  </a:cubicBezTo>
                  <a:cubicBezTo>
                    <a:pt x="1191" y="1"/>
                    <a:pt x="1142" y="0"/>
                    <a:pt x="10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8" name="Google Shape;9868;p23"/>
            <p:cNvSpPr/>
            <p:nvPr/>
          </p:nvSpPr>
          <p:spPr>
            <a:xfrm>
              <a:off x="5108413" y="1234195"/>
              <a:ext cx="233598" cy="367048"/>
            </a:xfrm>
            <a:custGeom>
              <a:rect b="b" l="l" r="r" t="t"/>
              <a:pathLst>
                <a:path extrusionOk="0" h="7103" w="4502">
                  <a:moveTo>
                    <a:pt x="1134" y="0"/>
                  </a:moveTo>
                  <a:cubicBezTo>
                    <a:pt x="1102" y="591"/>
                    <a:pt x="1070" y="958"/>
                    <a:pt x="1054" y="1325"/>
                  </a:cubicBezTo>
                  <a:cubicBezTo>
                    <a:pt x="1038" y="1548"/>
                    <a:pt x="1102" y="1836"/>
                    <a:pt x="990" y="1947"/>
                  </a:cubicBezTo>
                  <a:cubicBezTo>
                    <a:pt x="1" y="2921"/>
                    <a:pt x="336" y="4134"/>
                    <a:pt x="304" y="5299"/>
                  </a:cubicBezTo>
                  <a:cubicBezTo>
                    <a:pt x="276" y="6273"/>
                    <a:pt x="568" y="6740"/>
                    <a:pt x="1370" y="6740"/>
                  </a:cubicBezTo>
                  <a:cubicBezTo>
                    <a:pt x="1501" y="6740"/>
                    <a:pt x="1645" y="6728"/>
                    <a:pt x="1804" y="6703"/>
                  </a:cubicBezTo>
                  <a:cubicBezTo>
                    <a:pt x="1813" y="6701"/>
                    <a:pt x="1822" y="6700"/>
                    <a:pt x="1831" y="6700"/>
                  </a:cubicBezTo>
                  <a:cubicBezTo>
                    <a:pt x="1969" y="6700"/>
                    <a:pt x="2139" y="6922"/>
                    <a:pt x="2378" y="7102"/>
                  </a:cubicBezTo>
                  <a:cubicBezTo>
                    <a:pt x="2650" y="6607"/>
                    <a:pt x="2857" y="6208"/>
                    <a:pt x="3097" y="5825"/>
                  </a:cubicBezTo>
                  <a:cubicBezTo>
                    <a:pt x="3256" y="5554"/>
                    <a:pt x="3480" y="5315"/>
                    <a:pt x="3671" y="5059"/>
                  </a:cubicBezTo>
                  <a:cubicBezTo>
                    <a:pt x="3958" y="4660"/>
                    <a:pt x="4501" y="4213"/>
                    <a:pt x="4437" y="3862"/>
                  </a:cubicBezTo>
                  <a:cubicBezTo>
                    <a:pt x="4389" y="3447"/>
                    <a:pt x="3799" y="3096"/>
                    <a:pt x="3304" y="2570"/>
                  </a:cubicBezTo>
                  <a:cubicBezTo>
                    <a:pt x="3528" y="1325"/>
                    <a:pt x="1916" y="1149"/>
                    <a:pt x="11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9" name="Google Shape;9869;p23"/>
            <p:cNvSpPr/>
            <p:nvPr/>
          </p:nvSpPr>
          <p:spPr>
            <a:xfrm>
              <a:off x="5107583" y="172092"/>
              <a:ext cx="289636" cy="238480"/>
            </a:xfrm>
            <a:custGeom>
              <a:rect b="b" l="l" r="r" t="t"/>
              <a:pathLst>
                <a:path extrusionOk="0" h="4615" w="5582">
                  <a:moveTo>
                    <a:pt x="1947" y="0"/>
                  </a:moveTo>
                  <a:cubicBezTo>
                    <a:pt x="1771" y="0"/>
                    <a:pt x="1606" y="23"/>
                    <a:pt x="1469" y="95"/>
                  </a:cubicBezTo>
                  <a:cubicBezTo>
                    <a:pt x="910" y="414"/>
                    <a:pt x="447" y="861"/>
                    <a:pt x="112" y="1403"/>
                  </a:cubicBezTo>
                  <a:cubicBezTo>
                    <a:pt x="1" y="1579"/>
                    <a:pt x="431" y="2169"/>
                    <a:pt x="735" y="2472"/>
                  </a:cubicBezTo>
                  <a:cubicBezTo>
                    <a:pt x="1293" y="3095"/>
                    <a:pt x="1916" y="3637"/>
                    <a:pt x="2538" y="4196"/>
                  </a:cubicBezTo>
                  <a:cubicBezTo>
                    <a:pt x="2730" y="4372"/>
                    <a:pt x="2953" y="4595"/>
                    <a:pt x="3176" y="4611"/>
                  </a:cubicBezTo>
                  <a:cubicBezTo>
                    <a:pt x="3196" y="4613"/>
                    <a:pt x="3216" y="4614"/>
                    <a:pt x="3236" y="4614"/>
                  </a:cubicBezTo>
                  <a:cubicBezTo>
                    <a:pt x="4066" y="4614"/>
                    <a:pt x="5582" y="2741"/>
                    <a:pt x="5395" y="1978"/>
                  </a:cubicBezTo>
                  <a:cubicBezTo>
                    <a:pt x="4964" y="286"/>
                    <a:pt x="4661" y="63"/>
                    <a:pt x="2857" y="63"/>
                  </a:cubicBezTo>
                  <a:cubicBezTo>
                    <a:pt x="2568" y="63"/>
                    <a:pt x="2241" y="0"/>
                    <a:pt x="19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0" name="Google Shape;9870;p23"/>
            <p:cNvSpPr/>
            <p:nvPr/>
          </p:nvSpPr>
          <p:spPr>
            <a:xfrm>
              <a:off x="6906984" y="1923626"/>
              <a:ext cx="366897" cy="234243"/>
            </a:xfrm>
            <a:custGeom>
              <a:rect b="b" l="l" r="r" t="t"/>
              <a:pathLst>
                <a:path extrusionOk="0" h="4533" w="7071">
                  <a:moveTo>
                    <a:pt x="2523" y="0"/>
                  </a:moveTo>
                  <a:cubicBezTo>
                    <a:pt x="2076" y="160"/>
                    <a:pt x="1597" y="287"/>
                    <a:pt x="1134" y="399"/>
                  </a:cubicBezTo>
                  <a:cubicBezTo>
                    <a:pt x="1" y="591"/>
                    <a:pt x="368" y="1452"/>
                    <a:pt x="512" y="2027"/>
                  </a:cubicBezTo>
                  <a:cubicBezTo>
                    <a:pt x="591" y="2298"/>
                    <a:pt x="1246" y="2586"/>
                    <a:pt x="1645" y="2586"/>
                  </a:cubicBezTo>
                  <a:cubicBezTo>
                    <a:pt x="2331" y="2586"/>
                    <a:pt x="2906" y="2617"/>
                    <a:pt x="3273" y="3288"/>
                  </a:cubicBezTo>
                  <a:cubicBezTo>
                    <a:pt x="3368" y="3399"/>
                    <a:pt x="3496" y="3495"/>
                    <a:pt x="3640" y="3559"/>
                  </a:cubicBezTo>
                  <a:cubicBezTo>
                    <a:pt x="4342" y="3862"/>
                    <a:pt x="5060" y="4197"/>
                    <a:pt x="5794" y="4453"/>
                  </a:cubicBezTo>
                  <a:cubicBezTo>
                    <a:pt x="6000" y="4521"/>
                    <a:pt x="6229" y="4530"/>
                    <a:pt x="6464" y="4530"/>
                  </a:cubicBezTo>
                  <a:cubicBezTo>
                    <a:pt x="6542" y="4530"/>
                    <a:pt x="6620" y="4529"/>
                    <a:pt x="6698" y="4529"/>
                  </a:cubicBezTo>
                  <a:cubicBezTo>
                    <a:pt x="6769" y="4529"/>
                    <a:pt x="6841" y="4530"/>
                    <a:pt x="6911" y="4533"/>
                  </a:cubicBezTo>
                  <a:cubicBezTo>
                    <a:pt x="6911" y="4118"/>
                    <a:pt x="7071" y="3591"/>
                    <a:pt x="6879" y="3288"/>
                  </a:cubicBezTo>
                  <a:cubicBezTo>
                    <a:pt x="6528" y="2681"/>
                    <a:pt x="5874" y="2282"/>
                    <a:pt x="5539" y="1692"/>
                  </a:cubicBezTo>
                  <a:cubicBezTo>
                    <a:pt x="4837" y="479"/>
                    <a:pt x="3608" y="415"/>
                    <a:pt x="252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1" name="Google Shape;9871;p23"/>
            <p:cNvSpPr/>
            <p:nvPr/>
          </p:nvSpPr>
          <p:spPr>
            <a:xfrm>
              <a:off x="5813095" y="563314"/>
              <a:ext cx="271683" cy="285246"/>
            </a:xfrm>
            <a:custGeom>
              <a:rect b="b" l="l" r="r" t="t"/>
              <a:pathLst>
                <a:path extrusionOk="0" h="5520" w="5236">
                  <a:moveTo>
                    <a:pt x="2954" y="1"/>
                  </a:moveTo>
                  <a:cubicBezTo>
                    <a:pt x="2903" y="1"/>
                    <a:pt x="2855" y="8"/>
                    <a:pt x="2810" y="24"/>
                  </a:cubicBezTo>
                  <a:cubicBezTo>
                    <a:pt x="2443" y="152"/>
                    <a:pt x="2283" y="838"/>
                    <a:pt x="2076" y="1301"/>
                  </a:cubicBezTo>
                  <a:cubicBezTo>
                    <a:pt x="2012" y="1445"/>
                    <a:pt x="2091" y="1668"/>
                    <a:pt x="2091" y="1844"/>
                  </a:cubicBezTo>
                  <a:cubicBezTo>
                    <a:pt x="1022" y="2259"/>
                    <a:pt x="1" y="4333"/>
                    <a:pt x="272" y="5498"/>
                  </a:cubicBezTo>
                  <a:cubicBezTo>
                    <a:pt x="634" y="5498"/>
                    <a:pt x="1010" y="5520"/>
                    <a:pt x="1381" y="5520"/>
                  </a:cubicBezTo>
                  <a:cubicBezTo>
                    <a:pt x="1567" y="5520"/>
                    <a:pt x="1751" y="5514"/>
                    <a:pt x="1932" y="5498"/>
                  </a:cubicBezTo>
                  <a:cubicBezTo>
                    <a:pt x="2826" y="5403"/>
                    <a:pt x="3592" y="5083"/>
                    <a:pt x="3959" y="4142"/>
                  </a:cubicBezTo>
                  <a:cubicBezTo>
                    <a:pt x="4134" y="3663"/>
                    <a:pt x="4294" y="3104"/>
                    <a:pt x="4645" y="2769"/>
                  </a:cubicBezTo>
                  <a:cubicBezTo>
                    <a:pt x="5235" y="2179"/>
                    <a:pt x="5235" y="1716"/>
                    <a:pt x="4645" y="1189"/>
                  </a:cubicBezTo>
                  <a:cubicBezTo>
                    <a:pt x="4437" y="1014"/>
                    <a:pt x="4358" y="695"/>
                    <a:pt x="4150" y="567"/>
                  </a:cubicBezTo>
                  <a:cubicBezTo>
                    <a:pt x="3775" y="344"/>
                    <a:pt x="3302" y="1"/>
                    <a:pt x="29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2" name="Google Shape;9872;p23"/>
            <p:cNvSpPr/>
            <p:nvPr/>
          </p:nvSpPr>
          <p:spPr>
            <a:xfrm>
              <a:off x="6628765" y="1895567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862" y="0"/>
                  </a:moveTo>
                  <a:cubicBezTo>
                    <a:pt x="815" y="368"/>
                    <a:pt x="623" y="782"/>
                    <a:pt x="719" y="1102"/>
                  </a:cubicBezTo>
                  <a:cubicBezTo>
                    <a:pt x="958" y="1820"/>
                    <a:pt x="942" y="2410"/>
                    <a:pt x="511" y="3065"/>
                  </a:cubicBezTo>
                  <a:cubicBezTo>
                    <a:pt x="1" y="3831"/>
                    <a:pt x="384" y="4645"/>
                    <a:pt x="1261" y="4948"/>
                  </a:cubicBezTo>
                  <a:cubicBezTo>
                    <a:pt x="1486" y="5026"/>
                    <a:pt x="1736" y="5062"/>
                    <a:pt x="1998" y="5062"/>
                  </a:cubicBezTo>
                  <a:cubicBezTo>
                    <a:pt x="3023" y="5062"/>
                    <a:pt x="4219" y="4507"/>
                    <a:pt x="4677" y="3719"/>
                  </a:cubicBezTo>
                  <a:cubicBezTo>
                    <a:pt x="4820" y="3432"/>
                    <a:pt x="4932" y="3144"/>
                    <a:pt x="5028" y="2857"/>
                  </a:cubicBezTo>
                  <a:cubicBezTo>
                    <a:pt x="4804" y="2522"/>
                    <a:pt x="4613" y="2043"/>
                    <a:pt x="4278" y="1788"/>
                  </a:cubicBezTo>
                  <a:cubicBezTo>
                    <a:pt x="3480" y="1213"/>
                    <a:pt x="2634" y="671"/>
                    <a:pt x="1772" y="192"/>
                  </a:cubicBezTo>
                  <a:cubicBezTo>
                    <a:pt x="1517" y="64"/>
                    <a:pt x="1166" y="64"/>
                    <a:pt x="8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3" name="Google Shape;9873;p23"/>
            <p:cNvSpPr/>
            <p:nvPr/>
          </p:nvSpPr>
          <p:spPr>
            <a:xfrm>
              <a:off x="4974285" y="692292"/>
              <a:ext cx="257414" cy="218482"/>
            </a:xfrm>
            <a:custGeom>
              <a:rect b="b" l="l" r="r" t="t"/>
              <a:pathLst>
                <a:path extrusionOk="0" h="4228" w="4961">
                  <a:moveTo>
                    <a:pt x="2537" y="1"/>
                  </a:moveTo>
                  <a:cubicBezTo>
                    <a:pt x="2511" y="1"/>
                    <a:pt x="2484" y="1"/>
                    <a:pt x="2458" y="2"/>
                  </a:cubicBezTo>
                  <a:cubicBezTo>
                    <a:pt x="1245" y="2"/>
                    <a:pt x="654" y="353"/>
                    <a:pt x="160" y="1678"/>
                  </a:cubicBezTo>
                  <a:cubicBezTo>
                    <a:pt x="0" y="2125"/>
                    <a:pt x="0" y="2891"/>
                    <a:pt x="287" y="3210"/>
                  </a:cubicBezTo>
                  <a:cubicBezTo>
                    <a:pt x="721" y="3699"/>
                    <a:pt x="1217" y="4227"/>
                    <a:pt x="1866" y="4227"/>
                  </a:cubicBezTo>
                  <a:cubicBezTo>
                    <a:pt x="2149" y="4227"/>
                    <a:pt x="2460" y="4127"/>
                    <a:pt x="2809" y="3880"/>
                  </a:cubicBezTo>
                  <a:cubicBezTo>
                    <a:pt x="3096" y="3673"/>
                    <a:pt x="3591" y="3816"/>
                    <a:pt x="3958" y="3689"/>
                  </a:cubicBezTo>
                  <a:cubicBezTo>
                    <a:pt x="4261" y="3593"/>
                    <a:pt x="4724" y="3353"/>
                    <a:pt x="4756" y="3114"/>
                  </a:cubicBezTo>
                  <a:cubicBezTo>
                    <a:pt x="4960" y="1558"/>
                    <a:pt x="4266" y="1"/>
                    <a:pt x="25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4" name="Google Shape;9874;p23"/>
            <p:cNvSpPr/>
            <p:nvPr/>
          </p:nvSpPr>
          <p:spPr>
            <a:xfrm>
              <a:off x="6112070" y="1331289"/>
              <a:ext cx="178908" cy="350460"/>
            </a:xfrm>
            <a:custGeom>
              <a:rect b="b" l="l" r="r" t="t"/>
              <a:pathLst>
                <a:path extrusionOk="0" h="6782" w="3448">
                  <a:moveTo>
                    <a:pt x="2591" y="0"/>
                  </a:moveTo>
                  <a:cubicBezTo>
                    <a:pt x="2478" y="0"/>
                    <a:pt x="2366" y="31"/>
                    <a:pt x="2266" y="100"/>
                  </a:cubicBezTo>
                  <a:cubicBezTo>
                    <a:pt x="1915" y="340"/>
                    <a:pt x="1644" y="691"/>
                    <a:pt x="1484" y="1090"/>
                  </a:cubicBezTo>
                  <a:cubicBezTo>
                    <a:pt x="1037" y="2271"/>
                    <a:pt x="686" y="3484"/>
                    <a:pt x="271" y="4680"/>
                  </a:cubicBezTo>
                  <a:cubicBezTo>
                    <a:pt x="0" y="5431"/>
                    <a:pt x="240" y="6260"/>
                    <a:pt x="910" y="6548"/>
                  </a:cubicBezTo>
                  <a:cubicBezTo>
                    <a:pt x="1232" y="6678"/>
                    <a:pt x="1569" y="6782"/>
                    <a:pt x="1879" y="6782"/>
                  </a:cubicBezTo>
                  <a:cubicBezTo>
                    <a:pt x="2291" y="6782"/>
                    <a:pt x="2654" y="6599"/>
                    <a:pt x="2873" y="6053"/>
                  </a:cubicBezTo>
                  <a:cubicBezTo>
                    <a:pt x="3192" y="5271"/>
                    <a:pt x="3336" y="4409"/>
                    <a:pt x="3447" y="3978"/>
                  </a:cubicBezTo>
                  <a:cubicBezTo>
                    <a:pt x="3447" y="2670"/>
                    <a:pt x="3447" y="1776"/>
                    <a:pt x="3447" y="882"/>
                  </a:cubicBezTo>
                  <a:cubicBezTo>
                    <a:pt x="3435" y="407"/>
                    <a:pt x="3001" y="0"/>
                    <a:pt x="25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5" name="Google Shape;9875;p23"/>
            <p:cNvSpPr/>
            <p:nvPr/>
          </p:nvSpPr>
          <p:spPr>
            <a:xfrm>
              <a:off x="6934329" y="390362"/>
              <a:ext cx="302297" cy="330100"/>
            </a:xfrm>
            <a:custGeom>
              <a:rect b="b" l="l" r="r" t="t"/>
              <a:pathLst>
                <a:path extrusionOk="0" h="6388" w="5826">
                  <a:moveTo>
                    <a:pt x="1893" y="1"/>
                  </a:moveTo>
                  <a:cubicBezTo>
                    <a:pt x="1699" y="1"/>
                    <a:pt x="1500" y="33"/>
                    <a:pt x="1309" y="68"/>
                  </a:cubicBezTo>
                  <a:cubicBezTo>
                    <a:pt x="831" y="164"/>
                    <a:pt x="112" y="547"/>
                    <a:pt x="49" y="898"/>
                  </a:cubicBezTo>
                  <a:cubicBezTo>
                    <a:pt x="1" y="1488"/>
                    <a:pt x="192" y="2063"/>
                    <a:pt x="607" y="2494"/>
                  </a:cubicBezTo>
                  <a:cubicBezTo>
                    <a:pt x="1900" y="3706"/>
                    <a:pt x="3320" y="4808"/>
                    <a:pt x="4693" y="5925"/>
                  </a:cubicBezTo>
                  <a:cubicBezTo>
                    <a:pt x="4980" y="6116"/>
                    <a:pt x="5267" y="6260"/>
                    <a:pt x="5570" y="6388"/>
                  </a:cubicBezTo>
                  <a:lnTo>
                    <a:pt x="5826" y="6164"/>
                  </a:lnTo>
                  <a:cubicBezTo>
                    <a:pt x="5299" y="4967"/>
                    <a:pt x="4852" y="3738"/>
                    <a:pt x="4246" y="2573"/>
                  </a:cubicBezTo>
                  <a:cubicBezTo>
                    <a:pt x="3911" y="1919"/>
                    <a:pt x="3240" y="1424"/>
                    <a:pt x="2969" y="754"/>
                  </a:cubicBezTo>
                  <a:cubicBezTo>
                    <a:pt x="2717" y="152"/>
                    <a:pt x="2316" y="1"/>
                    <a:pt x="18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6" name="Google Shape;9876;p23"/>
            <p:cNvSpPr/>
            <p:nvPr/>
          </p:nvSpPr>
          <p:spPr>
            <a:xfrm>
              <a:off x="5844591" y="-10419"/>
              <a:ext cx="300636" cy="237498"/>
            </a:xfrm>
            <a:custGeom>
              <a:rect b="b" l="l" r="r" t="t"/>
              <a:pathLst>
                <a:path extrusionOk="0" h="4596" w="5794">
                  <a:moveTo>
                    <a:pt x="1154" y="1"/>
                  </a:moveTo>
                  <a:cubicBezTo>
                    <a:pt x="809" y="1"/>
                    <a:pt x="402" y="113"/>
                    <a:pt x="240" y="275"/>
                  </a:cubicBezTo>
                  <a:cubicBezTo>
                    <a:pt x="16" y="514"/>
                    <a:pt x="0" y="1265"/>
                    <a:pt x="192" y="1504"/>
                  </a:cubicBezTo>
                  <a:cubicBezTo>
                    <a:pt x="1022" y="2493"/>
                    <a:pt x="1931" y="3403"/>
                    <a:pt x="2937" y="4217"/>
                  </a:cubicBezTo>
                  <a:cubicBezTo>
                    <a:pt x="3200" y="4437"/>
                    <a:pt x="3743" y="4596"/>
                    <a:pt x="4140" y="4596"/>
                  </a:cubicBezTo>
                  <a:cubicBezTo>
                    <a:pt x="4319" y="4596"/>
                    <a:pt x="4469" y="4563"/>
                    <a:pt x="4549" y="4488"/>
                  </a:cubicBezTo>
                  <a:cubicBezTo>
                    <a:pt x="5107" y="3978"/>
                    <a:pt x="5347" y="3164"/>
                    <a:pt x="5793" y="2334"/>
                  </a:cubicBezTo>
                  <a:cubicBezTo>
                    <a:pt x="5602" y="2142"/>
                    <a:pt x="5410" y="1967"/>
                    <a:pt x="5187" y="1823"/>
                  </a:cubicBezTo>
                  <a:cubicBezTo>
                    <a:pt x="3974" y="1201"/>
                    <a:pt x="2761" y="578"/>
                    <a:pt x="1500" y="52"/>
                  </a:cubicBezTo>
                  <a:cubicBezTo>
                    <a:pt x="1404" y="17"/>
                    <a:pt x="1283" y="1"/>
                    <a:pt x="11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7" name="Google Shape;9877;p23"/>
            <p:cNvSpPr/>
            <p:nvPr/>
          </p:nvSpPr>
          <p:spPr>
            <a:xfrm>
              <a:off x="5685608" y="918313"/>
              <a:ext cx="288183" cy="229075"/>
            </a:xfrm>
            <a:custGeom>
              <a:rect b="b" l="l" r="r" t="t"/>
              <a:pathLst>
                <a:path extrusionOk="0" h="4433" w="5554">
                  <a:moveTo>
                    <a:pt x="2394" y="1"/>
                  </a:moveTo>
                  <a:cubicBezTo>
                    <a:pt x="2027" y="256"/>
                    <a:pt x="1692" y="527"/>
                    <a:pt x="1373" y="831"/>
                  </a:cubicBezTo>
                  <a:cubicBezTo>
                    <a:pt x="1069" y="1166"/>
                    <a:pt x="926" y="1629"/>
                    <a:pt x="638" y="1964"/>
                  </a:cubicBezTo>
                  <a:cubicBezTo>
                    <a:pt x="0" y="2698"/>
                    <a:pt x="399" y="3544"/>
                    <a:pt x="734" y="4054"/>
                  </a:cubicBezTo>
                  <a:cubicBezTo>
                    <a:pt x="895" y="4291"/>
                    <a:pt x="1554" y="4433"/>
                    <a:pt x="2017" y="4433"/>
                  </a:cubicBezTo>
                  <a:cubicBezTo>
                    <a:pt x="2242" y="4433"/>
                    <a:pt x="2421" y="4399"/>
                    <a:pt x="2474" y="4326"/>
                  </a:cubicBezTo>
                  <a:cubicBezTo>
                    <a:pt x="3048" y="3480"/>
                    <a:pt x="3958" y="3719"/>
                    <a:pt x="4628" y="3368"/>
                  </a:cubicBezTo>
                  <a:cubicBezTo>
                    <a:pt x="4979" y="3177"/>
                    <a:pt x="5522" y="2905"/>
                    <a:pt x="5538" y="2650"/>
                  </a:cubicBezTo>
                  <a:cubicBezTo>
                    <a:pt x="5554" y="2283"/>
                    <a:pt x="5267" y="1788"/>
                    <a:pt x="4963" y="1517"/>
                  </a:cubicBezTo>
                  <a:cubicBezTo>
                    <a:pt x="4405" y="1054"/>
                    <a:pt x="3798" y="623"/>
                    <a:pt x="3176" y="256"/>
                  </a:cubicBezTo>
                  <a:cubicBezTo>
                    <a:pt x="3016" y="160"/>
                    <a:pt x="2809" y="129"/>
                    <a:pt x="2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8" name="Google Shape;9878;p23"/>
            <p:cNvSpPr/>
            <p:nvPr/>
          </p:nvSpPr>
          <p:spPr>
            <a:xfrm>
              <a:off x="4922086" y="1755531"/>
              <a:ext cx="212064" cy="278322"/>
            </a:xfrm>
            <a:custGeom>
              <a:rect b="b" l="l" r="r" t="t"/>
              <a:pathLst>
                <a:path extrusionOk="0" h="5386" w="4087">
                  <a:moveTo>
                    <a:pt x="1056" y="1"/>
                  </a:moveTo>
                  <a:cubicBezTo>
                    <a:pt x="741" y="1"/>
                    <a:pt x="440" y="232"/>
                    <a:pt x="352" y="684"/>
                  </a:cubicBezTo>
                  <a:cubicBezTo>
                    <a:pt x="208" y="1434"/>
                    <a:pt x="80" y="2168"/>
                    <a:pt x="1" y="2918"/>
                  </a:cubicBezTo>
                  <a:cubicBezTo>
                    <a:pt x="1" y="3221"/>
                    <a:pt x="80" y="3508"/>
                    <a:pt x="240" y="3764"/>
                  </a:cubicBezTo>
                  <a:cubicBezTo>
                    <a:pt x="511" y="4211"/>
                    <a:pt x="767" y="4785"/>
                    <a:pt x="1182" y="4977"/>
                  </a:cubicBezTo>
                  <a:cubicBezTo>
                    <a:pt x="1734" y="5253"/>
                    <a:pt x="2345" y="5385"/>
                    <a:pt x="2965" y="5385"/>
                  </a:cubicBezTo>
                  <a:cubicBezTo>
                    <a:pt x="3062" y="5385"/>
                    <a:pt x="3159" y="5382"/>
                    <a:pt x="3256" y="5376"/>
                  </a:cubicBezTo>
                  <a:cubicBezTo>
                    <a:pt x="3576" y="5360"/>
                    <a:pt x="3815" y="4626"/>
                    <a:pt x="4086" y="4227"/>
                  </a:cubicBezTo>
                  <a:cubicBezTo>
                    <a:pt x="3512" y="2535"/>
                    <a:pt x="2794" y="1131"/>
                    <a:pt x="1469" y="141"/>
                  </a:cubicBezTo>
                  <a:cubicBezTo>
                    <a:pt x="1341" y="47"/>
                    <a:pt x="1197" y="1"/>
                    <a:pt x="105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9" name="Google Shape;9879;p23"/>
            <p:cNvSpPr/>
            <p:nvPr/>
          </p:nvSpPr>
          <p:spPr>
            <a:xfrm>
              <a:off x="4142894" y="1502691"/>
              <a:ext cx="314698" cy="173525"/>
            </a:xfrm>
            <a:custGeom>
              <a:rect b="b" l="l" r="r" t="t"/>
              <a:pathLst>
                <a:path extrusionOk="0" h="3358" w="6065">
                  <a:moveTo>
                    <a:pt x="4527" y="1"/>
                  </a:moveTo>
                  <a:cubicBezTo>
                    <a:pt x="4472" y="1"/>
                    <a:pt x="4421" y="8"/>
                    <a:pt x="4373" y="23"/>
                  </a:cubicBezTo>
                  <a:cubicBezTo>
                    <a:pt x="3112" y="438"/>
                    <a:pt x="1947" y="1076"/>
                    <a:pt x="750" y="1667"/>
                  </a:cubicBezTo>
                  <a:cubicBezTo>
                    <a:pt x="479" y="1810"/>
                    <a:pt x="271" y="2098"/>
                    <a:pt x="0" y="2353"/>
                  </a:cubicBezTo>
                  <a:cubicBezTo>
                    <a:pt x="192" y="2576"/>
                    <a:pt x="303" y="2816"/>
                    <a:pt x="431" y="2848"/>
                  </a:cubicBezTo>
                  <a:cubicBezTo>
                    <a:pt x="1596" y="3023"/>
                    <a:pt x="2777" y="3103"/>
                    <a:pt x="3926" y="3310"/>
                  </a:cubicBezTo>
                  <a:cubicBezTo>
                    <a:pt x="4108" y="3342"/>
                    <a:pt x="4275" y="3357"/>
                    <a:pt x="4429" y="3357"/>
                  </a:cubicBezTo>
                  <a:cubicBezTo>
                    <a:pt x="5446" y="3357"/>
                    <a:pt x="5858" y="2689"/>
                    <a:pt x="5969" y="1635"/>
                  </a:cubicBezTo>
                  <a:cubicBezTo>
                    <a:pt x="6001" y="1300"/>
                    <a:pt x="6065" y="789"/>
                    <a:pt x="5905" y="677"/>
                  </a:cubicBezTo>
                  <a:cubicBezTo>
                    <a:pt x="5498" y="382"/>
                    <a:pt x="4929" y="1"/>
                    <a:pt x="45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0" name="Google Shape;9880;p23"/>
            <p:cNvSpPr/>
            <p:nvPr/>
          </p:nvSpPr>
          <p:spPr>
            <a:xfrm>
              <a:off x="2188868" y="1964965"/>
              <a:ext cx="284655" cy="192748"/>
            </a:xfrm>
            <a:custGeom>
              <a:rect b="b" l="l" r="r" t="t"/>
              <a:pathLst>
                <a:path extrusionOk="0" h="3730" w="5486">
                  <a:moveTo>
                    <a:pt x="722" y="0"/>
                  </a:moveTo>
                  <a:cubicBezTo>
                    <a:pt x="149" y="0"/>
                    <a:pt x="0" y="390"/>
                    <a:pt x="346" y="924"/>
                  </a:cubicBezTo>
                  <a:cubicBezTo>
                    <a:pt x="889" y="1786"/>
                    <a:pt x="1511" y="2599"/>
                    <a:pt x="2214" y="3334"/>
                  </a:cubicBezTo>
                  <a:cubicBezTo>
                    <a:pt x="2445" y="3565"/>
                    <a:pt x="2928" y="3729"/>
                    <a:pt x="3310" y="3729"/>
                  </a:cubicBezTo>
                  <a:cubicBezTo>
                    <a:pt x="3455" y="3729"/>
                    <a:pt x="3585" y="3705"/>
                    <a:pt x="3682" y="3653"/>
                  </a:cubicBezTo>
                  <a:cubicBezTo>
                    <a:pt x="4320" y="3318"/>
                    <a:pt x="5485" y="3270"/>
                    <a:pt x="5166" y="1993"/>
                  </a:cubicBezTo>
                  <a:lnTo>
                    <a:pt x="5437" y="1865"/>
                  </a:lnTo>
                  <a:cubicBezTo>
                    <a:pt x="5150" y="1418"/>
                    <a:pt x="4943" y="716"/>
                    <a:pt x="4560" y="605"/>
                  </a:cubicBezTo>
                  <a:cubicBezTo>
                    <a:pt x="3379" y="269"/>
                    <a:pt x="2150" y="158"/>
                    <a:pt x="921" y="14"/>
                  </a:cubicBezTo>
                  <a:cubicBezTo>
                    <a:pt x="850" y="5"/>
                    <a:pt x="784" y="0"/>
                    <a:pt x="7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1" name="Google Shape;9881;p23"/>
            <p:cNvSpPr/>
            <p:nvPr/>
          </p:nvSpPr>
          <p:spPr>
            <a:xfrm>
              <a:off x="3275856" y="787992"/>
              <a:ext cx="241017" cy="229799"/>
            </a:xfrm>
            <a:custGeom>
              <a:rect b="b" l="l" r="r" t="t"/>
              <a:pathLst>
                <a:path extrusionOk="0" h="4447" w="4645">
                  <a:moveTo>
                    <a:pt x="2473" y="1"/>
                  </a:moveTo>
                  <a:cubicBezTo>
                    <a:pt x="2161" y="1"/>
                    <a:pt x="1823" y="84"/>
                    <a:pt x="1469" y="257"/>
                  </a:cubicBezTo>
                  <a:cubicBezTo>
                    <a:pt x="942" y="512"/>
                    <a:pt x="511" y="943"/>
                    <a:pt x="1" y="1326"/>
                  </a:cubicBezTo>
                  <a:cubicBezTo>
                    <a:pt x="448" y="1853"/>
                    <a:pt x="735" y="2252"/>
                    <a:pt x="1070" y="2603"/>
                  </a:cubicBezTo>
                  <a:cubicBezTo>
                    <a:pt x="1645" y="3193"/>
                    <a:pt x="2155" y="3879"/>
                    <a:pt x="2841" y="4310"/>
                  </a:cubicBezTo>
                  <a:cubicBezTo>
                    <a:pt x="2982" y="4404"/>
                    <a:pt x="3194" y="4447"/>
                    <a:pt x="3419" y="4447"/>
                  </a:cubicBezTo>
                  <a:cubicBezTo>
                    <a:pt x="3731" y="4447"/>
                    <a:pt x="4067" y="4363"/>
                    <a:pt x="4262" y="4215"/>
                  </a:cubicBezTo>
                  <a:cubicBezTo>
                    <a:pt x="4549" y="4007"/>
                    <a:pt x="4645" y="3385"/>
                    <a:pt x="4613" y="2906"/>
                  </a:cubicBezTo>
                  <a:cubicBezTo>
                    <a:pt x="4597" y="2427"/>
                    <a:pt x="4326" y="1964"/>
                    <a:pt x="4182" y="1485"/>
                  </a:cubicBezTo>
                  <a:cubicBezTo>
                    <a:pt x="3874" y="527"/>
                    <a:pt x="3255" y="1"/>
                    <a:pt x="24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2" name="Google Shape;9882;p23"/>
            <p:cNvSpPr/>
            <p:nvPr/>
          </p:nvSpPr>
          <p:spPr>
            <a:xfrm>
              <a:off x="3164091" y="1540982"/>
              <a:ext cx="277442" cy="179829"/>
            </a:xfrm>
            <a:custGeom>
              <a:rect b="b" l="l" r="r" t="t"/>
              <a:pathLst>
                <a:path extrusionOk="0" h="3480" w="5347">
                  <a:moveTo>
                    <a:pt x="4756" y="0"/>
                  </a:moveTo>
                  <a:cubicBezTo>
                    <a:pt x="3352" y="48"/>
                    <a:pt x="1963" y="176"/>
                    <a:pt x="591" y="351"/>
                  </a:cubicBezTo>
                  <a:cubicBezTo>
                    <a:pt x="351" y="367"/>
                    <a:pt x="0" y="750"/>
                    <a:pt x="0" y="958"/>
                  </a:cubicBezTo>
                  <a:cubicBezTo>
                    <a:pt x="80" y="1931"/>
                    <a:pt x="1820" y="3463"/>
                    <a:pt x="3017" y="3479"/>
                  </a:cubicBezTo>
                  <a:cubicBezTo>
                    <a:pt x="3096" y="3447"/>
                    <a:pt x="3559" y="3479"/>
                    <a:pt x="3703" y="3272"/>
                  </a:cubicBezTo>
                  <a:cubicBezTo>
                    <a:pt x="4293" y="2442"/>
                    <a:pt x="4820" y="1580"/>
                    <a:pt x="5283" y="686"/>
                  </a:cubicBezTo>
                  <a:cubicBezTo>
                    <a:pt x="5347" y="559"/>
                    <a:pt x="4932" y="0"/>
                    <a:pt x="47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3" name="Google Shape;9883;p23"/>
            <p:cNvSpPr/>
            <p:nvPr/>
          </p:nvSpPr>
          <p:spPr>
            <a:xfrm>
              <a:off x="1745594" y="1962381"/>
              <a:ext cx="294825" cy="227628"/>
            </a:xfrm>
            <a:custGeom>
              <a:rect b="b" l="l" r="r" t="t"/>
              <a:pathLst>
                <a:path extrusionOk="0" h="4405" w="5682">
                  <a:moveTo>
                    <a:pt x="2809" y="0"/>
                  </a:moveTo>
                  <a:lnTo>
                    <a:pt x="2474" y="160"/>
                  </a:lnTo>
                  <a:cubicBezTo>
                    <a:pt x="2649" y="926"/>
                    <a:pt x="2857" y="1676"/>
                    <a:pt x="3048" y="2554"/>
                  </a:cubicBezTo>
                  <a:cubicBezTo>
                    <a:pt x="2330" y="2394"/>
                    <a:pt x="1788" y="2234"/>
                    <a:pt x="1245" y="2155"/>
                  </a:cubicBezTo>
                  <a:cubicBezTo>
                    <a:pt x="1130" y="2141"/>
                    <a:pt x="1016" y="2131"/>
                    <a:pt x="906" y="2131"/>
                  </a:cubicBezTo>
                  <a:cubicBezTo>
                    <a:pt x="514" y="2131"/>
                    <a:pt x="183" y="2260"/>
                    <a:pt x="96" y="2809"/>
                  </a:cubicBezTo>
                  <a:cubicBezTo>
                    <a:pt x="0" y="3479"/>
                    <a:pt x="128" y="4118"/>
                    <a:pt x="862" y="4213"/>
                  </a:cubicBezTo>
                  <a:cubicBezTo>
                    <a:pt x="1207" y="4264"/>
                    <a:pt x="1556" y="4280"/>
                    <a:pt x="1912" y="4280"/>
                  </a:cubicBezTo>
                  <a:cubicBezTo>
                    <a:pt x="2446" y="4280"/>
                    <a:pt x="2994" y="4245"/>
                    <a:pt x="3559" y="4245"/>
                  </a:cubicBezTo>
                  <a:cubicBezTo>
                    <a:pt x="3415" y="3783"/>
                    <a:pt x="3336" y="3463"/>
                    <a:pt x="3192" y="2985"/>
                  </a:cubicBezTo>
                  <a:lnTo>
                    <a:pt x="3192" y="2985"/>
                  </a:lnTo>
                  <a:cubicBezTo>
                    <a:pt x="3830" y="3479"/>
                    <a:pt x="4293" y="3878"/>
                    <a:pt x="4804" y="4213"/>
                  </a:cubicBezTo>
                  <a:cubicBezTo>
                    <a:pt x="5043" y="4357"/>
                    <a:pt x="5346" y="4341"/>
                    <a:pt x="5634" y="4405"/>
                  </a:cubicBezTo>
                  <a:cubicBezTo>
                    <a:pt x="5666" y="4134"/>
                    <a:pt x="5682" y="3846"/>
                    <a:pt x="5666" y="3575"/>
                  </a:cubicBezTo>
                  <a:cubicBezTo>
                    <a:pt x="5522" y="1708"/>
                    <a:pt x="3623" y="1325"/>
                    <a:pt x="28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4" name="Google Shape;9884;p23"/>
            <p:cNvSpPr/>
            <p:nvPr/>
          </p:nvSpPr>
          <p:spPr>
            <a:xfrm>
              <a:off x="4076633" y="328664"/>
              <a:ext cx="271631" cy="202153"/>
            </a:xfrm>
            <a:custGeom>
              <a:rect b="b" l="l" r="r" t="t"/>
              <a:pathLst>
                <a:path extrusionOk="0" h="3912" w="5235">
                  <a:moveTo>
                    <a:pt x="3714" y="0"/>
                  </a:moveTo>
                  <a:cubicBezTo>
                    <a:pt x="3710" y="0"/>
                    <a:pt x="3706" y="1"/>
                    <a:pt x="3703" y="1"/>
                  </a:cubicBezTo>
                  <a:cubicBezTo>
                    <a:pt x="2729" y="240"/>
                    <a:pt x="1676" y="384"/>
                    <a:pt x="814" y="879"/>
                  </a:cubicBezTo>
                  <a:cubicBezTo>
                    <a:pt x="48" y="1294"/>
                    <a:pt x="0" y="2507"/>
                    <a:pt x="591" y="2682"/>
                  </a:cubicBezTo>
                  <a:cubicBezTo>
                    <a:pt x="2027" y="3145"/>
                    <a:pt x="3495" y="3464"/>
                    <a:pt x="5235" y="3911"/>
                  </a:cubicBezTo>
                  <a:cubicBezTo>
                    <a:pt x="4804" y="2507"/>
                    <a:pt x="4517" y="1453"/>
                    <a:pt x="4166" y="432"/>
                  </a:cubicBezTo>
                  <a:cubicBezTo>
                    <a:pt x="4104" y="261"/>
                    <a:pt x="3846" y="0"/>
                    <a:pt x="37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5" name="Google Shape;9885;p23"/>
            <p:cNvSpPr/>
            <p:nvPr/>
          </p:nvSpPr>
          <p:spPr>
            <a:xfrm>
              <a:off x="1549304" y="1363017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2366" y="1"/>
                  </a:moveTo>
                  <a:cubicBezTo>
                    <a:pt x="2232" y="1"/>
                    <a:pt x="2127" y="23"/>
                    <a:pt x="2091" y="77"/>
                  </a:cubicBezTo>
                  <a:cubicBezTo>
                    <a:pt x="1421" y="1098"/>
                    <a:pt x="687" y="2119"/>
                    <a:pt x="304" y="3237"/>
                  </a:cubicBezTo>
                  <a:cubicBezTo>
                    <a:pt x="1" y="4194"/>
                    <a:pt x="1118" y="4449"/>
                    <a:pt x="1756" y="4705"/>
                  </a:cubicBezTo>
                  <a:cubicBezTo>
                    <a:pt x="1779" y="4713"/>
                    <a:pt x="1806" y="4717"/>
                    <a:pt x="1836" y="4717"/>
                  </a:cubicBezTo>
                  <a:cubicBezTo>
                    <a:pt x="2154" y="4717"/>
                    <a:pt x="2803" y="4274"/>
                    <a:pt x="2905" y="3939"/>
                  </a:cubicBezTo>
                  <a:cubicBezTo>
                    <a:pt x="3225" y="3013"/>
                    <a:pt x="3320" y="2008"/>
                    <a:pt x="3544" y="747"/>
                  </a:cubicBezTo>
                  <a:cubicBezTo>
                    <a:pt x="3496" y="683"/>
                    <a:pt x="3352" y="316"/>
                    <a:pt x="3081" y="156"/>
                  </a:cubicBezTo>
                  <a:cubicBezTo>
                    <a:pt x="2900" y="66"/>
                    <a:pt x="2593" y="1"/>
                    <a:pt x="23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6" name="Google Shape;9886;p23"/>
            <p:cNvSpPr/>
            <p:nvPr/>
          </p:nvSpPr>
          <p:spPr>
            <a:xfrm>
              <a:off x="5365100" y="635347"/>
              <a:ext cx="264211" cy="145310"/>
            </a:xfrm>
            <a:custGeom>
              <a:rect b="b" l="l" r="r" t="t"/>
              <a:pathLst>
                <a:path extrusionOk="0" h="2812" w="5092">
                  <a:moveTo>
                    <a:pt x="3884" y="0"/>
                  </a:moveTo>
                  <a:cubicBezTo>
                    <a:pt x="3597" y="0"/>
                    <a:pt x="3301" y="51"/>
                    <a:pt x="3017" y="51"/>
                  </a:cubicBezTo>
                  <a:cubicBezTo>
                    <a:pt x="2897" y="53"/>
                    <a:pt x="2777" y="54"/>
                    <a:pt x="2657" y="54"/>
                  </a:cubicBezTo>
                  <a:cubicBezTo>
                    <a:pt x="2473" y="54"/>
                    <a:pt x="2288" y="52"/>
                    <a:pt x="2103" y="52"/>
                  </a:cubicBezTo>
                  <a:cubicBezTo>
                    <a:pt x="1715" y="52"/>
                    <a:pt x="1326" y="61"/>
                    <a:pt x="942" y="115"/>
                  </a:cubicBezTo>
                  <a:cubicBezTo>
                    <a:pt x="145" y="210"/>
                    <a:pt x="1" y="849"/>
                    <a:pt x="352" y="1375"/>
                  </a:cubicBezTo>
                  <a:cubicBezTo>
                    <a:pt x="719" y="1918"/>
                    <a:pt x="1373" y="2285"/>
                    <a:pt x="1980" y="2812"/>
                  </a:cubicBezTo>
                  <a:cubicBezTo>
                    <a:pt x="3065" y="2333"/>
                    <a:pt x="4007" y="2030"/>
                    <a:pt x="4821" y="1519"/>
                  </a:cubicBezTo>
                  <a:cubicBezTo>
                    <a:pt x="5092" y="1343"/>
                    <a:pt x="5060" y="625"/>
                    <a:pt x="5012" y="178"/>
                  </a:cubicBezTo>
                  <a:cubicBezTo>
                    <a:pt x="5012" y="83"/>
                    <a:pt x="4358" y="35"/>
                    <a:pt x="3991" y="3"/>
                  </a:cubicBezTo>
                  <a:cubicBezTo>
                    <a:pt x="3955" y="1"/>
                    <a:pt x="3920" y="0"/>
                    <a:pt x="38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7" name="Google Shape;9887;p23"/>
            <p:cNvSpPr/>
            <p:nvPr/>
          </p:nvSpPr>
          <p:spPr>
            <a:xfrm>
              <a:off x="4903043" y="896042"/>
              <a:ext cx="234428" cy="201843"/>
            </a:xfrm>
            <a:custGeom>
              <a:rect b="b" l="l" r="r" t="t"/>
              <a:pathLst>
                <a:path extrusionOk="0" h="3906" w="4518">
                  <a:moveTo>
                    <a:pt x="336" y="1"/>
                  </a:moveTo>
                  <a:lnTo>
                    <a:pt x="1" y="161"/>
                  </a:lnTo>
                  <a:cubicBezTo>
                    <a:pt x="128" y="1086"/>
                    <a:pt x="224" y="1980"/>
                    <a:pt x="416" y="2874"/>
                  </a:cubicBezTo>
                  <a:cubicBezTo>
                    <a:pt x="542" y="3531"/>
                    <a:pt x="945" y="3905"/>
                    <a:pt x="1465" y="3905"/>
                  </a:cubicBezTo>
                  <a:cubicBezTo>
                    <a:pt x="1665" y="3905"/>
                    <a:pt x="1882" y="3850"/>
                    <a:pt x="2107" y="3735"/>
                  </a:cubicBezTo>
                  <a:cubicBezTo>
                    <a:pt x="2889" y="3336"/>
                    <a:pt x="3623" y="2826"/>
                    <a:pt x="4517" y="2251"/>
                  </a:cubicBezTo>
                  <a:cubicBezTo>
                    <a:pt x="3288" y="990"/>
                    <a:pt x="1724" y="623"/>
                    <a:pt x="3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8" name="Google Shape;9888;p23"/>
            <p:cNvSpPr/>
            <p:nvPr/>
          </p:nvSpPr>
          <p:spPr>
            <a:xfrm>
              <a:off x="4652116" y="557940"/>
              <a:ext cx="220366" cy="184635"/>
            </a:xfrm>
            <a:custGeom>
              <a:rect b="b" l="l" r="r" t="t"/>
              <a:pathLst>
                <a:path extrusionOk="0" h="3573" w="4247">
                  <a:moveTo>
                    <a:pt x="2554" y="0"/>
                  </a:moveTo>
                  <a:cubicBezTo>
                    <a:pt x="2548" y="0"/>
                    <a:pt x="2543" y="1"/>
                    <a:pt x="2539" y="1"/>
                  </a:cubicBezTo>
                  <a:cubicBezTo>
                    <a:pt x="1501" y="49"/>
                    <a:pt x="1" y="1182"/>
                    <a:pt x="1" y="1916"/>
                  </a:cubicBezTo>
                  <a:cubicBezTo>
                    <a:pt x="1" y="2461"/>
                    <a:pt x="1380" y="3573"/>
                    <a:pt x="2285" y="3573"/>
                  </a:cubicBezTo>
                  <a:cubicBezTo>
                    <a:pt x="2387" y="3573"/>
                    <a:pt x="2483" y="3558"/>
                    <a:pt x="2570" y="3528"/>
                  </a:cubicBezTo>
                  <a:cubicBezTo>
                    <a:pt x="3273" y="3288"/>
                    <a:pt x="3704" y="2315"/>
                    <a:pt x="4246" y="1660"/>
                  </a:cubicBezTo>
                  <a:cubicBezTo>
                    <a:pt x="4025" y="901"/>
                    <a:pt x="3129" y="0"/>
                    <a:pt x="2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9" name="Google Shape;9889;p23"/>
            <p:cNvSpPr/>
            <p:nvPr/>
          </p:nvSpPr>
          <p:spPr>
            <a:xfrm>
              <a:off x="2939678" y="282312"/>
              <a:ext cx="191309" cy="256721"/>
            </a:xfrm>
            <a:custGeom>
              <a:rect b="b" l="l" r="r" t="t"/>
              <a:pathLst>
                <a:path extrusionOk="0" h="4968" w="3687">
                  <a:moveTo>
                    <a:pt x="2209" y="0"/>
                  </a:moveTo>
                  <a:cubicBezTo>
                    <a:pt x="2000" y="0"/>
                    <a:pt x="1471" y="227"/>
                    <a:pt x="1389" y="419"/>
                  </a:cubicBezTo>
                  <a:cubicBezTo>
                    <a:pt x="878" y="1616"/>
                    <a:pt x="463" y="2845"/>
                    <a:pt x="80" y="4074"/>
                  </a:cubicBezTo>
                  <a:cubicBezTo>
                    <a:pt x="0" y="4329"/>
                    <a:pt x="176" y="4664"/>
                    <a:pt x="240" y="4968"/>
                  </a:cubicBezTo>
                  <a:cubicBezTo>
                    <a:pt x="511" y="4888"/>
                    <a:pt x="846" y="4888"/>
                    <a:pt x="1022" y="4728"/>
                  </a:cubicBezTo>
                  <a:cubicBezTo>
                    <a:pt x="1804" y="3994"/>
                    <a:pt x="2538" y="3228"/>
                    <a:pt x="3272" y="2462"/>
                  </a:cubicBezTo>
                  <a:cubicBezTo>
                    <a:pt x="3416" y="2302"/>
                    <a:pt x="3495" y="2063"/>
                    <a:pt x="3687" y="1664"/>
                  </a:cubicBezTo>
                  <a:cubicBezTo>
                    <a:pt x="3256" y="1090"/>
                    <a:pt x="2793" y="531"/>
                    <a:pt x="2282" y="20"/>
                  </a:cubicBezTo>
                  <a:cubicBezTo>
                    <a:pt x="2269" y="7"/>
                    <a:pt x="2243" y="0"/>
                    <a:pt x="2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0" name="Google Shape;9890;p23"/>
            <p:cNvSpPr/>
            <p:nvPr/>
          </p:nvSpPr>
          <p:spPr>
            <a:xfrm>
              <a:off x="3943283" y="1241584"/>
              <a:ext cx="293216" cy="260649"/>
            </a:xfrm>
            <a:custGeom>
              <a:rect b="b" l="l" r="r" t="t"/>
              <a:pathLst>
                <a:path extrusionOk="0" h="5044" w="5651">
                  <a:moveTo>
                    <a:pt x="5172" y="1"/>
                  </a:moveTo>
                  <a:lnTo>
                    <a:pt x="1" y="4054"/>
                  </a:lnTo>
                  <a:cubicBezTo>
                    <a:pt x="458" y="4487"/>
                    <a:pt x="839" y="5044"/>
                    <a:pt x="1357" y="5044"/>
                  </a:cubicBezTo>
                  <a:cubicBezTo>
                    <a:pt x="1509" y="5044"/>
                    <a:pt x="1672" y="4996"/>
                    <a:pt x="1852" y="4884"/>
                  </a:cubicBezTo>
                  <a:cubicBezTo>
                    <a:pt x="5650" y="2475"/>
                    <a:pt x="3975" y="3911"/>
                    <a:pt x="5347" y="799"/>
                  </a:cubicBezTo>
                  <a:cubicBezTo>
                    <a:pt x="5395" y="607"/>
                    <a:pt x="5411" y="432"/>
                    <a:pt x="5411" y="240"/>
                  </a:cubicBezTo>
                  <a:lnTo>
                    <a:pt x="5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1" name="Google Shape;9891;p23"/>
            <p:cNvSpPr/>
            <p:nvPr/>
          </p:nvSpPr>
          <p:spPr>
            <a:xfrm>
              <a:off x="2411361" y="1723752"/>
              <a:ext cx="198781" cy="218895"/>
            </a:xfrm>
            <a:custGeom>
              <a:rect b="b" l="l" r="r" t="t"/>
              <a:pathLst>
                <a:path extrusionOk="0" h="4236" w="3831">
                  <a:moveTo>
                    <a:pt x="986" y="1"/>
                  </a:moveTo>
                  <a:cubicBezTo>
                    <a:pt x="930" y="1"/>
                    <a:pt x="877" y="8"/>
                    <a:pt x="830" y="22"/>
                  </a:cubicBezTo>
                  <a:cubicBezTo>
                    <a:pt x="463" y="134"/>
                    <a:pt x="272" y="836"/>
                    <a:pt x="0" y="1283"/>
                  </a:cubicBezTo>
                  <a:cubicBezTo>
                    <a:pt x="192" y="1666"/>
                    <a:pt x="272" y="2033"/>
                    <a:pt x="495" y="2256"/>
                  </a:cubicBezTo>
                  <a:cubicBezTo>
                    <a:pt x="1070" y="2815"/>
                    <a:pt x="1660" y="3341"/>
                    <a:pt x="2298" y="3820"/>
                  </a:cubicBezTo>
                  <a:cubicBezTo>
                    <a:pt x="2570" y="4028"/>
                    <a:pt x="2937" y="4107"/>
                    <a:pt x="3272" y="4235"/>
                  </a:cubicBezTo>
                  <a:cubicBezTo>
                    <a:pt x="3416" y="3740"/>
                    <a:pt x="3831" y="3118"/>
                    <a:pt x="3671" y="2735"/>
                  </a:cubicBezTo>
                  <a:cubicBezTo>
                    <a:pt x="3304" y="1953"/>
                    <a:pt x="2809" y="1235"/>
                    <a:pt x="2203" y="628"/>
                  </a:cubicBezTo>
                  <a:cubicBezTo>
                    <a:pt x="1911" y="309"/>
                    <a:pt x="1364" y="1"/>
                    <a:pt x="9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2" name="Google Shape;9892;p23"/>
            <p:cNvSpPr/>
            <p:nvPr/>
          </p:nvSpPr>
          <p:spPr>
            <a:xfrm>
              <a:off x="4354853" y="577628"/>
              <a:ext cx="119912" cy="341572"/>
            </a:xfrm>
            <a:custGeom>
              <a:rect b="b" l="l" r="r" t="t"/>
              <a:pathLst>
                <a:path extrusionOk="0" h="6610" w="2311">
                  <a:moveTo>
                    <a:pt x="508" y="0"/>
                  </a:moveTo>
                  <a:cubicBezTo>
                    <a:pt x="353" y="0"/>
                    <a:pt x="184" y="1"/>
                    <a:pt x="1" y="3"/>
                  </a:cubicBezTo>
                  <a:cubicBezTo>
                    <a:pt x="495" y="2253"/>
                    <a:pt x="974" y="4439"/>
                    <a:pt x="1453" y="6610"/>
                  </a:cubicBezTo>
                  <a:lnTo>
                    <a:pt x="1900" y="6610"/>
                  </a:lnTo>
                  <a:cubicBezTo>
                    <a:pt x="1996" y="5668"/>
                    <a:pt x="2123" y="4743"/>
                    <a:pt x="2155" y="3817"/>
                  </a:cubicBezTo>
                  <a:cubicBezTo>
                    <a:pt x="2187" y="3258"/>
                    <a:pt x="1980" y="2684"/>
                    <a:pt x="2043" y="2141"/>
                  </a:cubicBezTo>
                  <a:cubicBezTo>
                    <a:pt x="2279" y="157"/>
                    <a:pt x="2311" y="0"/>
                    <a:pt x="5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3" name="Google Shape;9893;p23"/>
            <p:cNvSpPr/>
            <p:nvPr/>
          </p:nvSpPr>
          <p:spPr>
            <a:xfrm>
              <a:off x="1789439" y="1100566"/>
              <a:ext cx="216215" cy="214916"/>
            </a:xfrm>
            <a:custGeom>
              <a:rect b="b" l="l" r="r" t="t"/>
              <a:pathLst>
                <a:path extrusionOk="0" h="4159" w="4167">
                  <a:moveTo>
                    <a:pt x="3815" y="1"/>
                  </a:moveTo>
                  <a:cubicBezTo>
                    <a:pt x="2794" y="607"/>
                    <a:pt x="1709" y="1102"/>
                    <a:pt x="799" y="1820"/>
                  </a:cubicBezTo>
                  <a:cubicBezTo>
                    <a:pt x="1" y="2459"/>
                    <a:pt x="671" y="3145"/>
                    <a:pt x="1070" y="3751"/>
                  </a:cubicBezTo>
                  <a:cubicBezTo>
                    <a:pt x="1260" y="4027"/>
                    <a:pt x="1496" y="4158"/>
                    <a:pt x="1743" y="4158"/>
                  </a:cubicBezTo>
                  <a:cubicBezTo>
                    <a:pt x="1954" y="4158"/>
                    <a:pt x="2173" y="4063"/>
                    <a:pt x="2379" y="3879"/>
                  </a:cubicBezTo>
                  <a:cubicBezTo>
                    <a:pt x="3432" y="2953"/>
                    <a:pt x="3624" y="1597"/>
                    <a:pt x="4166" y="400"/>
                  </a:cubicBezTo>
                  <a:lnTo>
                    <a:pt x="38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4" name="Google Shape;9894;p23"/>
            <p:cNvSpPr/>
            <p:nvPr/>
          </p:nvSpPr>
          <p:spPr>
            <a:xfrm>
              <a:off x="5157291" y="1951116"/>
              <a:ext cx="241017" cy="127586"/>
            </a:xfrm>
            <a:custGeom>
              <a:rect b="b" l="l" r="r" t="t"/>
              <a:pathLst>
                <a:path extrusionOk="0" h="2469" w="4645">
                  <a:moveTo>
                    <a:pt x="3171" y="1"/>
                  </a:moveTo>
                  <a:cubicBezTo>
                    <a:pt x="2768" y="1"/>
                    <a:pt x="2362" y="29"/>
                    <a:pt x="1963" y="91"/>
                  </a:cubicBezTo>
                  <a:cubicBezTo>
                    <a:pt x="240" y="362"/>
                    <a:pt x="0" y="857"/>
                    <a:pt x="702" y="2468"/>
                  </a:cubicBezTo>
                  <a:cubicBezTo>
                    <a:pt x="1293" y="2373"/>
                    <a:pt x="1835" y="2357"/>
                    <a:pt x="2330" y="2197"/>
                  </a:cubicBezTo>
                  <a:cubicBezTo>
                    <a:pt x="3000" y="1990"/>
                    <a:pt x="3671" y="1718"/>
                    <a:pt x="4293" y="1367"/>
                  </a:cubicBezTo>
                  <a:cubicBezTo>
                    <a:pt x="4533" y="1160"/>
                    <a:pt x="4644" y="841"/>
                    <a:pt x="4596" y="521"/>
                  </a:cubicBezTo>
                  <a:cubicBezTo>
                    <a:pt x="4533" y="298"/>
                    <a:pt x="4134" y="59"/>
                    <a:pt x="3846" y="27"/>
                  </a:cubicBezTo>
                  <a:cubicBezTo>
                    <a:pt x="3623" y="9"/>
                    <a:pt x="3397" y="1"/>
                    <a:pt x="31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5" name="Google Shape;9895;p23"/>
            <p:cNvSpPr/>
            <p:nvPr/>
          </p:nvSpPr>
          <p:spPr>
            <a:xfrm>
              <a:off x="1798571" y="391344"/>
              <a:ext cx="130912" cy="154767"/>
            </a:xfrm>
            <a:custGeom>
              <a:rect b="b" l="l" r="r" t="t"/>
              <a:pathLst>
                <a:path extrusionOk="0" h="2995" w="2523">
                  <a:moveTo>
                    <a:pt x="2267" y="1"/>
                  </a:moveTo>
                  <a:cubicBezTo>
                    <a:pt x="1979" y="208"/>
                    <a:pt x="1596" y="320"/>
                    <a:pt x="1405" y="591"/>
                  </a:cubicBezTo>
                  <a:cubicBezTo>
                    <a:pt x="910" y="1294"/>
                    <a:pt x="415" y="1996"/>
                    <a:pt x="0" y="2746"/>
                  </a:cubicBezTo>
                  <a:cubicBezTo>
                    <a:pt x="206" y="2914"/>
                    <a:pt x="450" y="2995"/>
                    <a:pt x="691" y="2995"/>
                  </a:cubicBezTo>
                  <a:cubicBezTo>
                    <a:pt x="1069" y="2995"/>
                    <a:pt x="1440" y="2797"/>
                    <a:pt x="1644" y="2427"/>
                  </a:cubicBezTo>
                  <a:cubicBezTo>
                    <a:pt x="1900" y="1980"/>
                    <a:pt x="2139" y="1517"/>
                    <a:pt x="2378" y="1054"/>
                  </a:cubicBezTo>
                  <a:cubicBezTo>
                    <a:pt x="2522" y="799"/>
                    <a:pt x="2315" y="368"/>
                    <a:pt x="22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6" name="Google Shape;9896;p23"/>
            <p:cNvSpPr/>
            <p:nvPr/>
          </p:nvSpPr>
          <p:spPr>
            <a:xfrm>
              <a:off x="1715759" y="201701"/>
              <a:ext cx="131742" cy="183550"/>
            </a:xfrm>
            <a:custGeom>
              <a:rect b="b" l="l" r="r" t="t"/>
              <a:pathLst>
                <a:path extrusionOk="0" h="3552" w="2539">
                  <a:moveTo>
                    <a:pt x="1469" y="0"/>
                  </a:moveTo>
                  <a:cubicBezTo>
                    <a:pt x="1421" y="112"/>
                    <a:pt x="1357" y="208"/>
                    <a:pt x="1309" y="304"/>
                  </a:cubicBezTo>
                  <a:cubicBezTo>
                    <a:pt x="814" y="1293"/>
                    <a:pt x="447" y="2362"/>
                    <a:pt x="1" y="3463"/>
                  </a:cubicBezTo>
                  <a:cubicBezTo>
                    <a:pt x="231" y="3523"/>
                    <a:pt x="427" y="3552"/>
                    <a:pt x="593" y="3552"/>
                  </a:cubicBezTo>
                  <a:cubicBezTo>
                    <a:pt x="1096" y="3552"/>
                    <a:pt x="1333" y="3289"/>
                    <a:pt x="1453" y="2809"/>
                  </a:cubicBezTo>
                  <a:cubicBezTo>
                    <a:pt x="1533" y="2522"/>
                    <a:pt x="1660" y="2251"/>
                    <a:pt x="1820" y="1995"/>
                  </a:cubicBezTo>
                  <a:cubicBezTo>
                    <a:pt x="2059" y="1580"/>
                    <a:pt x="2299" y="1149"/>
                    <a:pt x="2538" y="734"/>
                  </a:cubicBezTo>
                  <a:cubicBezTo>
                    <a:pt x="2155" y="527"/>
                    <a:pt x="1804" y="272"/>
                    <a:pt x="14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7" name="Google Shape;9897;p23"/>
            <p:cNvSpPr/>
            <p:nvPr/>
          </p:nvSpPr>
          <p:spPr>
            <a:xfrm>
              <a:off x="5236783" y="1569092"/>
              <a:ext cx="234376" cy="204478"/>
            </a:xfrm>
            <a:custGeom>
              <a:rect b="b" l="l" r="r" t="t"/>
              <a:pathLst>
                <a:path extrusionOk="0" h="3957" w="4517">
                  <a:moveTo>
                    <a:pt x="3852" y="1"/>
                  </a:moveTo>
                  <a:cubicBezTo>
                    <a:pt x="3660" y="1"/>
                    <a:pt x="3429" y="29"/>
                    <a:pt x="3272" y="78"/>
                  </a:cubicBezTo>
                  <a:cubicBezTo>
                    <a:pt x="1405" y="621"/>
                    <a:pt x="1006" y="2408"/>
                    <a:pt x="0" y="3957"/>
                  </a:cubicBezTo>
                  <a:cubicBezTo>
                    <a:pt x="287" y="3829"/>
                    <a:pt x="575" y="3733"/>
                    <a:pt x="878" y="3653"/>
                  </a:cubicBezTo>
                  <a:cubicBezTo>
                    <a:pt x="2394" y="3414"/>
                    <a:pt x="3320" y="2265"/>
                    <a:pt x="4325" y="1291"/>
                  </a:cubicBezTo>
                  <a:cubicBezTo>
                    <a:pt x="4517" y="1116"/>
                    <a:pt x="4341" y="446"/>
                    <a:pt x="4197" y="78"/>
                  </a:cubicBezTo>
                  <a:cubicBezTo>
                    <a:pt x="4174" y="25"/>
                    <a:pt x="4030" y="1"/>
                    <a:pt x="38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8" name="Google Shape;9898;p23"/>
            <p:cNvSpPr/>
            <p:nvPr/>
          </p:nvSpPr>
          <p:spPr>
            <a:xfrm>
              <a:off x="1781189" y="793004"/>
              <a:ext cx="139992" cy="265403"/>
            </a:xfrm>
            <a:custGeom>
              <a:rect b="b" l="l" r="r" t="t"/>
              <a:pathLst>
                <a:path extrusionOk="0" h="5136" w="2698">
                  <a:moveTo>
                    <a:pt x="2267" y="0"/>
                  </a:moveTo>
                  <a:cubicBezTo>
                    <a:pt x="2043" y="160"/>
                    <a:pt x="1756" y="287"/>
                    <a:pt x="1612" y="511"/>
                  </a:cubicBezTo>
                  <a:cubicBezTo>
                    <a:pt x="1293" y="894"/>
                    <a:pt x="1054" y="1341"/>
                    <a:pt x="862" y="1803"/>
                  </a:cubicBezTo>
                  <a:cubicBezTo>
                    <a:pt x="527" y="2681"/>
                    <a:pt x="272" y="3591"/>
                    <a:pt x="16" y="4485"/>
                  </a:cubicBezTo>
                  <a:cubicBezTo>
                    <a:pt x="0" y="4708"/>
                    <a:pt x="80" y="4931"/>
                    <a:pt x="240" y="5107"/>
                  </a:cubicBezTo>
                  <a:cubicBezTo>
                    <a:pt x="254" y="5127"/>
                    <a:pt x="296" y="5136"/>
                    <a:pt x="350" y="5136"/>
                  </a:cubicBezTo>
                  <a:cubicBezTo>
                    <a:pt x="472" y="5136"/>
                    <a:pt x="657" y="5089"/>
                    <a:pt x="734" y="5011"/>
                  </a:cubicBezTo>
                  <a:cubicBezTo>
                    <a:pt x="1772" y="4038"/>
                    <a:pt x="2650" y="2968"/>
                    <a:pt x="2697" y="1420"/>
                  </a:cubicBezTo>
                  <a:cubicBezTo>
                    <a:pt x="2681" y="1197"/>
                    <a:pt x="2650" y="974"/>
                    <a:pt x="2602" y="750"/>
                  </a:cubicBezTo>
                  <a:cubicBezTo>
                    <a:pt x="2506" y="495"/>
                    <a:pt x="2394" y="239"/>
                    <a:pt x="22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9" name="Google Shape;9899;p23"/>
            <p:cNvSpPr/>
            <p:nvPr/>
          </p:nvSpPr>
          <p:spPr>
            <a:xfrm>
              <a:off x="4866618" y="2161377"/>
              <a:ext cx="225296" cy="163913"/>
            </a:xfrm>
            <a:custGeom>
              <a:rect b="b" l="l" r="r" t="t"/>
              <a:pathLst>
                <a:path extrusionOk="0" h="3172" w="4342">
                  <a:moveTo>
                    <a:pt x="1901" y="0"/>
                  </a:moveTo>
                  <a:cubicBezTo>
                    <a:pt x="1576" y="0"/>
                    <a:pt x="1217" y="85"/>
                    <a:pt x="814" y="251"/>
                  </a:cubicBezTo>
                  <a:cubicBezTo>
                    <a:pt x="176" y="522"/>
                    <a:pt x="0" y="953"/>
                    <a:pt x="559" y="1352"/>
                  </a:cubicBezTo>
                  <a:cubicBezTo>
                    <a:pt x="1517" y="2038"/>
                    <a:pt x="2554" y="2597"/>
                    <a:pt x="3511" y="3171"/>
                  </a:cubicBezTo>
                  <a:cubicBezTo>
                    <a:pt x="3926" y="2964"/>
                    <a:pt x="4230" y="2916"/>
                    <a:pt x="4278" y="2788"/>
                  </a:cubicBezTo>
                  <a:cubicBezTo>
                    <a:pt x="4341" y="2533"/>
                    <a:pt x="4325" y="2278"/>
                    <a:pt x="4214" y="2038"/>
                  </a:cubicBezTo>
                  <a:cubicBezTo>
                    <a:pt x="4054" y="1719"/>
                    <a:pt x="3751" y="1480"/>
                    <a:pt x="3575" y="1160"/>
                  </a:cubicBezTo>
                  <a:cubicBezTo>
                    <a:pt x="3111" y="372"/>
                    <a:pt x="2581" y="0"/>
                    <a:pt x="19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0" name="Google Shape;9900;p23"/>
            <p:cNvSpPr/>
            <p:nvPr/>
          </p:nvSpPr>
          <p:spPr>
            <a:xfrm>
              <a:off x="4899722" y="-28402"/>
              <a:ext cx="116020" cy="249022"/>
            </a:xfrm>
            <a:custGeom>
              <a:rect b="b" l="l" r="r" t="t"/>
              <a:pathLst>
                <a:path extrusionOk="0" h="4819" w="2236">
                  <a:moveTo>
                    <a:pt x="208" y="1"/>
                  </a:moveTo>
                  <a:lnTo>
                    <a:pt x="208" y="1"/>
                  </a:lnTo>
                  <a:cubicBezTo>
                    <a:pt x="288" y="432"/>
                    <a:pt x="448" y="831"/>
                    <a:pt x="432" y="1261"/>
                  </a:cubicBezTo>
                  <a:cubicBezTo>
                    <a:pt x="400" y="1676"/>
                    <a:pt x="144" y="2075"/>
                    <a:pt x="97" y="2506"/>
                  </a:cubicBezTo>
                  <a:cubicBezTo>
                    <a:pt x="17" y="2985"/>
                    <a:pt x="1" y="3496"/>
                    <a:pt x="49" y="3990"/>
                  </a:cubicBezTo>
                  <a:cubicBezTo>
                    <a:pt x="117" y="4633"/>
                    <a:pt x="583" y="4819"/>
                    <a:pt x="1077" y="4819"/>
                  </a:cubicBezTo>
                  <a:cubicBezTo>
                    <a:pt x="1160" y="4819"/>
                    <a:pt x="1243" y="4814"/>
                    <a:pt x="1325" y="4804"/>
                  </a:cubicBezTo>
                  <a:cubicBezTo>
                    <a:pt x="1980" y="4725"/>
                    <a:pt x="1884" y="4230"/>
                    <a:pt x="1756" y="3735"/>
                  </a:cubicBezTo>
                  <a:cubicBezTo>
                    <a:pt x="1645" y="3320"/>
                    <a:pt x="1629" y="2889"/>
                    <a:pt x="1724" y="2474"/>
                  </a:cubicBezTo>
                  <a:cubicBezTo>
                    <a:pt x="2235" y="751"/>
                    <a:pt x="2028" y="368"/>
                    <a:pt x="2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1" name="Google Shape;9901;p23"/>
            <p:cNvSpPr/>
            <p:nvPr/>
          </p:nvSpPr>
          <p:spPr>
            <a:xfrm>
              <a:off x="2289633" y="1556380"/>
              <a:ext cx="221975" cy="124847"/>
            </a:xfrm>
            <a:custGeom>
              <a:rect b="b" l="l" r="r" t="t"/>
              <a:pathLst>
                <a:path extrusionOk="0" h="2416" w="4278">
                  <a:moveTo>
                    <a:pt x="559" y="0"/>
                  </a:moveTo>
                  <a:cubicBezTo>
                    <a:pt x="439" y="0"/>
                    <a:pt x="352" y="14"/>
                    <a:pt x="335" y="53"/>
                  </a:cubicBezTo>
                  <a:cubicBezTo>
                    <a:pt x="96" y="548"/>
                    <a:pt x="0" y="1106"/>
                    <a:pt x="32" y="1649"/>
                  </a:cubicBezTo>
                  <a:cubicBezTo>
                    <a:pt x="64" y="1888"/>
                    <a:pt x="703" y="2048"/>
                    <a:pt x="1086" y="2192"/>
                  </a:cubicBezTo>
                  <a:cubicBezTo>
                    <a:pt x="1133" y="2205"/>
                    <a:pt x="1185" y="2209"/>
                    <a:pt x="1238" y="2209"/>
                  </a:cubicBezTo>
                  <a:cubicBezTo>
                    <a:pt x="1381" y="2209"/>
                    <a:pt x="1537" y="2176"/>
                    <a:pt x="1676" y="2176"/>
                  </a:cubicBezTo>
                  <a:lnTo>
                    <a:pt x="1804" y="2415"/>
                  </a:lnTo>
                  <a:cubicBezTo>
                    <a:pt x="2554" y="2032"/>
                    <a:pt x="3336" y="1649"/>
                    <a:pt x="4086" y="1218"/>
                  </a:cubicBezTo>
                  <a:cubicBezTo>
                    <a:pt x="4230" y="1138"/>
                    <a:pt x="4277" y="835"/>
                    <a:pt x="4277" y="644"/>
                  </a:cubicBezTo>
                  <a:cubicBezTo>
                    <a:pt x="4277" y="564"/>
                    <a:pt x="3974" y="468"/>
                    <a:pt x="3783" y="436"/>
                  </a:cubicBezTo>
                  <a:cubicBezTo>
                    <a:pt x="2985" y="308"/>
                    <a:pt x="2171" y="181"/>
                    <a:pt x="1357" y="69"/>
                  </a:cubicBezTo>
                  <a:cubicBezTo>
                    <a:pt x="1128" y="48"/>
                    <a:pt x="784" y="0"/>
                    <a:pt x="5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2" name="Google Shape;9902;p23"/>
            <p:cNvSpPr/>
            <p:nvPr/>
          </p:nvSpPr>
          <p:spPr>
            <a:xfrm>
              <a:off x="3948264" y="1552350"/>
              <a:ext cx="168167" cy="175178"/>
            </a:xfrm>
            <a:custGeom>
              <a:rect b="b" l="l" r="r" t="t"/>
              <a:pathLst>
                <a:path extrusionOk="0" h="3390" w="3241">
                  <a:moveTo>
                    <a:pt x="988" y="0"/>
                  </a:moveTo>
                  <a:cubicBezTo>
                    <a:pt x="389" y="0"/>
                    <a:pt x="480" y="1036"/>
                    <a:pt x="336" y="1599"/>
                  </a:cubicBezTo>
                  <a:cubicBezTo>
                    <a:pt x="304" y="1759"/>
                    <a:pt x="240" y="1919"/>
                    <a:pt x="192" y="2078"/>
                  </a:cubicBezTo>
                  <a:lnTo>
                    <a:pt x="1" y="2286"/>
                  </a:lnTo>
                  <a:cubicBezTo>
                    <a:pt x="400" y="2653"/>
                    <a:pt x="735" y="3195"/>
                    <a:pt x="1198" y="3355"/>
                  </a:cubicBezTo>
                  <a:cubicBezTo>
                    <a:pt x="1268" y="3378"/>
                    <a:pt x="1346" y="3389"/>
                    <a:pt x="1429" y="3389"/>
                  </a:cubicBezTo>
                  <a:cubicBezTo>
                    <a:pt x="2140" y="3389"/>
                    <a:pt x="3240" y="2601"/>
                    <a:pt x="3240" y="2158"/>
                  </a:cubicBezTo>
                  <a:cubicBezTo>
                    <a:pt x="3240" y="2126"/>
                    <a:pt x="3240" y="2078"/>
                    <a:pt x="3224" y="2062"/>
                  </a:cubicBezTo>
                  <a:cubicBezTo>
                    <a:pt x="2554" y="1344"/>
                    <a:pt x="2027" y="275"/>
                    <a:pt x="1198" y="35"/>
                  </a:cubicBezTo>
                  <a:cubicBezTo>
                    <a:pt x="1120" y="11"/>
                    <a:pt x="1050" y="0"/>
                    <a:pt x="9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3" name="Google Shape;9903;p23"/>
            <p:cNvSpPr/>
            <p:nvPr/>
          </p:nvSpPr>
          <p:spPr>
            <a:xfrm>
              <a:off x="2641533" y="950764"/>
              <a:ext cx="177300" cy="151666"/>
            </a:xfrm>
            <a:custGeom>
              <a:rect b="b" l="l" r="r" t="t"/>
              <a:pathLst>
                <a:path extrusionOk="0" h="2935" w="3417">
                  <a:moveTo>
                    <a:pt x="2345" y="0"/>
                  </a:moveTo>
                  <a:cubicBezTo>
                    <a:pt x="2275" y="0"/>
                    <a:pt x="2206" y="14"/>
                    <a:pt x="2140" y="43"/>
                  </a:cubicBezTo>
                  <a:cubicBezTo>
                    <a:pt x="1358" y="426"/>
                    <a:pt x="703" y="1049"/>
                    <a:pt x="1" y="1559"/>
                  </a:cubicBezTo>
                  <a:cubicBezTo>
                    <a:pt x="400" y="2038"/>
                    <a:pt x="735" y="2820"/>
                    <a:pt x="1214" y="2916"/>
                  </a:cubicBezTo>
                  <a:cubicBezTo>
                    <a:pt x="1287" y="2929"/>
                    <a:pt x="1361" y="2935"/>
                    <a:pt x="1436" y="2935"/>
                  </a:cubicBezTo>
                  <a:cubicBezTo>
                    <a:pt x="2376" y="2935"/>
                    <a:pt x="3416" y="1967"/>
                    <a:pt x="3416" y="1272"/>
                  </a:cubicBezTo>
                  <a:cubicBezTo>
                    <a:pt x="3416" y="698"/>
                    <a:pt x="2851" y="0"/>
                    <a:pt x="23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4" name="Google Shape;9904;p23"/>
            <p:cNvSpPr/>
            <p:nvPr/>
          </p:nvSpPr>
          <p:spPr>
            <a:xfrm>
              <a:off x="3400904" y="534325"/>
              <a:ext cx="183059" cy="171509"/>
            </a:xfrm>
            <a:custGeom>
              <a:rect b="b" l="l" r="r" t="t"/>
              <a:pathLst>
                <a:path extrusionOk="0" h="3319" w="3528">
                  <a:moveTo>
                    <a:pt x="2601" y="1"/>
                  </a:moveTo>
                  <a:cubicBezTo>
                    <a:pt x="2395" y="1"/>
                    <a:pt x="2010" y="226"/>
                    <a:pt x="1868" y="426"/>
                  </a:cubicBezTo>
                  <a:cubicBezTo>
                    <a:pt x="1182" y="1335"/>
                    <a:pt x="559" y="2277"/>
                    <a:pt x="1" y="3075"/>
                  </a:cubicBezTo>
                  <a:cubicBezTo>
                    <a:pt x="447" y="3139"/>
                    <a:pt x="894" y="3235"/>
                    <a:pt x="1341" y="3282"/>
                  </a:cubicBezTo>
                  <a:cubicBezTo>
                    <a:pt x="1429" y="3306"/>
                    <a:pt x="1521" y="3318"/>
                    <a:pt x="1614" y="3318"/>
                  </a:cubicBezTo>
                  <a:cubicBezTo>
                    <a:pt x="1708" y="3318"/>
                    <a:pt x="1804" y="3306"/>
                    <a:pt x="1900" y="3282"/>
                  </a:cubicBezTo>
                  <a:cubicBezTo>
                    <a:pt x="2985" y="2931"/>
                    <a:pt x="3528" y="1974"/>
                    <a:pt x="3256" y="841"/>
                  </a:cubicBezTo>
                  <a:cubicBezTo>
                    <a:pt x="3176" y="506"/>
                    <a:pt x="2953" y="202"/>
                    <a:pt x="2666" y="11"/>
                  </a:cubicBezTo>
                  <a:cubicBezTo>
                    <a:pt x="2647" y="4"/>
                    <a:pt x="2625" y="1"/>
                    <a:pt x="26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5" name="Google Shape;9905;p23"/>
            <p:cNvSpPr/>
            <p:nvPr/>
          </p:nvSpPr>
          <p:spPr>
            <a:xfrm>
              <a:off x="2288803" y="-37755"/>
              <a:ext cx="188040" cy="132133"/>
            </a:xfrm>
            <a:custGeom>
              <a:rect b="b" l="l" r="r" t="t"/>
              <a:pathLst>
                <a:path extrusionOk="0" h="2557" w="3624">
                  <a:moveTo>
                    <a:pt x="1599" y="0"/>
                  </a:moveTo>
                  <a:cubicBezTo>
                    <a:pt x="1460" y="0"/>
                    <a:pt x="1325" y="16"/>
                    <a:pt x="1197" y="54"/>
                  </a:cubicBezTo>
                  <a:cubicBezTo>
                    <a:pt x="703" y="182"/>
                    <a:pt x="479" y="1219"/>
                    <a:pt x="0" y="2113"/>
                  </a:cubicBezTo>
                  <a:cubicBezTo>
                    <a:pt x="413" y="2284"/>
                    <a:pt x="750" y="2556"/>
                    <a:pt x="977" y="2556"/>
                  </a:cubicBezTo>
                  <a:cubicBezTo>
                    <a:pt x="1004" y="2556"/>
                    <a:pt x="1030" y="2552"/>
                    <a:pt x="1054" y="2544"/>
                  </a:cubicBezTo>
                  <a:cubicBezTo>
                    <a:pt x="1852" y="2240"/>
                    <a:pt x="2618" y="1857"/>
                    <a:pt x="3352" y="1395"/>
                  </a:cubicBezTo>
                  <a:cubicBezTo>
                    <a:pt x="3559" y="1267"/>
                    <a:pt x="3527" y="772"/>
                    <a:pt x="3623" y="453"/>
                  </a:cubicBezTo>
                  <a:cubicBezTo>
                    <a:pt x="2945" y="323"/>
                    <a:pt x="2224" y="0"/>
                    <a:pt x="15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6" name="Google Shape;9906;p23"/>
            <p:cNvSpPr/>
            <p:nvPr/>
          </p:nvSpPr>
          <p:spPr>
            <a:xfrm>
              <a:off x="2998466" y="-51190"/>
              <a:ext cx="166507" cy="184480"/>
            </a:xfrm>
            <a:custGeom>
              <a:rect b="b" l="l" r="r" t="t"/>
              <a:pathLst>
                <a:path extrusionOk="0" h="3570" w="3209">
                  <a:moveTo>
                    <a:pt x="1916" y="0"/>
                  </a:moveTo>
                  <a:cubicBezTo>
                    <a:pt x="1677" y="0"/>
                    <a:pt x="1387" y="95"/>
                    <a:pt x="1325" y="218"/>
                  </a:cubicBezTo>
                  <a:cubicBezTo>
                    <a:pt x="862" y="1256"/>
                    <a:pt x="479" y="2325"/>
                    <a:pt x="0" y="3570"/>
                  </a:cubicBezTo>
                  <a:cubicBezTo>
                    <a:pt x="2235" y="3506"/>
                    <a:pt x="3208" y="2261"/>
                    <a:pt x="2698" y="601"/>
                  </a:cubicBezTo>
                  <a:cubicBezTo>
                    <a:pt x="2586" y="330"/>
                    <a:pt x="2378" y="122"/>
                    <a:pt x="2107" y="27"/>
                  </a:cubicBezTo>
                  <a:cubicBezTo>
                    <a:pt x="2053" y="9"/>
                    <a:pt x="1986" y="0"/>
                    <a:pt x="19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7" name="Google Shape;9907;p23"/>
            <p:cNvSpPr/>
            <p:nvPr/>
          </p:nvSpPr>
          <p:spPr>
            <a:xfrm>
              <a:off x="4260470" y="105898"/>
              <a:ext cx="135011" cy="162208"/>
            </a:xfrm>
            <a:custGeom>
              <a:rect b="b" l="l" r="r" t="t"/>
              <a:pathLst>
                <a:path extrusionOk="0" h="3139" w="2602">
                  <a:moveTo>
                    <a:pt x="1264" y="1"/>
                  </a:moveTo>
                  <a:cubicBezTo>
                    <a:pt x="668" y="1"/>
                    <a:pt x="1" y="1211"/>
                    <a:pt x="16" y="2269"/>
                  </a:cubicBezTo>
                  <a:cubicBezTo>
                    <a:pt x="30" y="2845"/>
                    <a:pt x="315" y="3139"/>
                    <a:pt x="760" y="3139"/>
                  </a:cubicBezTo>
                  <a:cubicBezTo>
                    <a:pt x="832" y="3139"/>
                    <a:pt x="909" y="3131"/>
                    <a:pt x="990" y="3115"/>
                  </a:cubicBezTo>
                  <a:cubicBezTo>
                    <a:pt x="1995" y="3115"/>
                    <a:pt x="2570" y="2445"/>
                    <a:pt x="2586" y="1344"/>
                  </a:cubicBezTo>
                  <a:cubicBezTo>
                    <a:pt x="2602" y="466"/>
                    <a:pt x="2107" y="83"/>
                    <a:pt x="1309" y="3"/>
                  </a:cubicBezTo>
                  <a:cubicBezTo>
                    <a:pt x="1294" y="1"/>
                    <a:pt x="1279" y="1"/>
                    <a:pt x="126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8" name="Google Shape;9908;p23"/>
            <p:cNvSpPr/>
            <p:nvPr/>
          </p:nvSpPr>
          <p:spPr>
            <a:xfrm>
              <a:off x="5738585" y="1626967"/>
              <a:ext cx="196290" cy="161071"/>
            </a:xfrm>
            <a:custGeom>
              <a:rect b="b" l="l" r="r" t="t"/>
              <a:pathLst>
                <a:path extrusionOk="0" h="3117" w="3783">
                  <a:moveTo>
                    <a:pt x="1078" y="0"/>
                  </a:moveTo>
                  <a:cubicBezTo>
                    <a:pt x="1057" y="0"/>
                    <a:pt x="1038" y="4"/>
                    <a:pt x="1022" y="12"/>
                  </a:cubicBezTo>
                  <a:cubicBezTo>
                    <a:pt x="1" y="522"/>
                    <a:pt x="703" y="1592"/>
                    <a:pt x="655" y="2438"/>
                  </a:cubicBezTo>
                  <a:cubicBezTo>
                    <a:pt x="655" y="2533"/>
                    <a:pt x="655" y="2693"/>
                    <a:pt x="719" y="2725"/>
                  </a:cubicBezTo>
                  <a:cubicBezTo>
                    <a:pt x="906" y="2869"/>
                    <a:pt x="1223" y="3117"/>
                    <a:pt x="1354" y="3117"/>
                  </a:cubicBezTo>
                  <a:cubicBezTo>
                    <a:pt x="1368" y="3117"/>
                    <a:pt x="1380" y="3114"/>
                    <a:pt x="1389" y="3108"/>
                  </a:cubicBezTo>
                  <a:cubicBezTo>
                    <a:pt x="1779" y="2848"/>
                    <a:pt x="2174" y="2696"/>
                    <a:pt x="2584" y="2696"/>
                  </a:cubicBezTo>
                  <a:cubicBezTo>
                    <a:pt x="2928" y="2696"/>
                    <a:pt x="3283" y="2803"/>
                    <a:pt x="3655" y="3044"/>
                  </a:cubicBezTo>
                  <a:cubicBezTo>
                    <a:pt x="3703" y="2932"/>
                    <a:pt x="3735" y="2821"/>
                    <a:pt x="3783" y="2725"/>
                  </a:cubicBezTo>
                  <a:cubicBezTo>
                    <a:pt x="3448" y="2246"/>
                    <a:pt x="3097" y="1799"/>
                    <a:pt x="2714" y="1384"/>
                  </a:cubicBezTo>
                  <a:cubicBezTo>
                    <a:pt x="2204" y="889"/>
                    <a:pt x="1398" y="0"/>
                    <a:pt x="10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9" name="Google Shape;9909;p23"/>
            <p:cNvSpPr/>
            <p:nvPr/>
          </p:nvSpPr>
          <p:spPr>
            <a:xfrm>
              <a:off x="4915496" y="2406103"/>
              <a:ext cx="196290" cy="160451"/>
            </a:xfrm>
            <a:custGeom>
              <a:rect b="b" l="l" r="r" t="t"/>
              <a:pathLst>
                <a:path extrusionOk="0" h="3105" w="3783">
                  <a:moveTo>
                    <a:pt x="1084" y="1"/>
                  </a:moveTo>
                  <a:cubicBezTo>
                    <a:pt x="1061" y="1"/>
                    <a:pt x="1040" y="6"/>
                    <a:pt x="1021" y="15"/>
                  </a:cubicBezTo>
                  <a:cubicBezTo>
                    <a:pt x="0" y="510"/>
                    <a:pt x="702" y="1579"/>
                    <a:pt x="654" y="2441"/>
                  </a:cubicBezTo>
                  <a:cubicBezTo>
                    <a:pt x="654" y="2537"/>
                    <a:pt x="654" y="2680"/>
                    <a:pt x="718" y="2712"/>
                  </a:cubicBezTo>
                  <a:cubicBezTo>
                    <a:pt x="905" y="2856"/>
                    <a:pt x="1223" y="3104"/>
                    <a:pt x="1353" y="3104"/>
                  </a:cubicBezTo>
                  <a:cubicBezTo>
                    <a:pt x="1367" y="3104"/>
                    <a:pt x="1379" y="3102"/>
                    <a:pt x="1388" y="3095"/>
                  </a:cubicBezTo>
                  <a:cubicBezTo>
                    <a:pt x="1779" y="2835"/>
                    <a:pt x="2169" y="2684"/>
                    <a:pt x="2577" y="2684"/>
                  </a:cubicBezTo>
                  <a:cubicBezTo>
                    <a:pt x="2920" y="2684"/>
                    <a:pt x="3276" y="2791"/>
                    <a:pt x="3655" y="3031"/>
                  </a:cubicBezTo>
                  <a:lnTo>
                    <a:pt x="3782" y="2712"/>
                  </a:lnTo>
                  <a:cubicBezTo>
                    <a:pt x="3447" y="2234"/>
                    <a:pt x="3096" y="1787"/>
                    <a:pt x="2713" y="1372"/>
                  </a:cubicBezTo>
                  <a:cubicBezTo>
                    <a:pt x="2207" y="881"/>
                    <a:pt x="1410" y="1"/>
                    <a:pt x="10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0" name="Google Shape;9910;p23"/>
            <p:cNvSpPr/>
            <p:nvPr/>
          </p:nvSpPr>
          <p:spPr>
            <a:xfrm>
              <a:off x="4930388" y="1131674"/>
              <a:ext cx="145804" cy="158384"/>
            </a:xfrm>
            <a:custGeom>
              <a:rect b="b" l="l" r="r" t="t"/>
              <a:pathLst>
                <a:path extrusionOk="0" h="3065" w="2810">
                  <a:moveTo>
                    <a:pt x="973" y="0"/>
                  </a:moveTo>
                  <a:cubicBezTo>
                    <a:pt x="495" y="0"/>
                    <a:pt x="43" y="971"/>
                    <a:pt x="0" y="2463"/>
                  </a:cubicBezTo>
                  <a:cubicBezTo>
                    <a:pt x="191" y="2595"/>
                    <a:pt x="598" y="3065"/>
                    <a:pt x="823" y="3065"/>
                  </a:cubicBezTo>
                  <a:cubicBezTo>
                    <a:pt x="843" y="3065"/>
                    <a:pt x="861" y="3061"/>
                    <a:pt x="878" y="3053"/>
                  </a:cubicBezTo>
                  <a:cubicBezTo>
                    <a:pt x="1580" y="2750"/>
                    <a:pt x="2171" y="2224"/>
                    <a:pt x="2809" y="1793"/>
                  </a:cubicBezTo>
                  <a:cubicBezTo>
                    <a:pt x="2267" y="1202"/>
                    <a:pt x="1820" y="436"/>
                    <a:pt x="1165" y="53"/>
                  </a:cubicBezTo>
                  <a:cubicBezTo>
                    <a:pt x="1101" y="17"/>
                    <a:pt x="1037" y="0"/>
                    <a:pt x="97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1" name="Google Shape;9911;p23"/>
            <p:cNvSpPr/>
            <p:nvPr/>
          </p:nvSpPr>
          <p:spPr>
            <a:xfrm>
              <a:off x="4919595" y="1432415"/>
              <a:ext cx="145804" cy="158642"/>
            </a:xfrm>
            <a:custGeom>
              <a:rect b="b" l="l" r="r" t="t"/>
              <a:pathLst>
                <a:path extrusionOk="0" h="3070" w="2810">
                  <a:moveTo>
                    <a:pt x="973" y="1"/>
                  </a:moveTo>
                  <a:cubicBezTo>
                    <a:pt x="507" y="1"/>
                    <a:pt x="57" y="982"/>
                    <a:pt x="1" y="2468"/>
                  </a:cubicBezTo>
                  <a:cubicBezTo>
                    <a:pt x="192" y="2600"/>
                    <a:pt x="612" y="3070"/>
                    <a:pt x="840" y="3070"/>
                  </a:cubicBezTo>
                  <a:cubicBezTo>
                    <a:pt x="860" y="3070"/>
                    <a:pt x="878" y="3066"/>
                    <a:pt x="895" y="3059"/>
                  </a:cubicBezTo>
                  <a:cubicBezTo>
                    <a:pt x="1581" y="2755"/>
                    <a:pt x="2187" y="2229"/>
                    <a:pt x="2810" y="1798"/>
                  </a:cubicBezTo>
                  <a:cubicBezTo>
                    <a:pt x="2283" y="1191"/>
                    <a:pt x="1836" y="441"/>
                    <a:pt x="1166" y="58"/>
                  </a:cubicBezTo>
                  <a:cubicBezTo>
                    <a:pt x="1102" y="19"/>
                    <a:pt x="1037" y="1"/>
                    <a:pt x="9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2" name="Google Shape;9912;p23"/>
            <p:cNvSpPr/>
            <p:nvPr/>
          </p:nvSpPr>
          <p:spPr>
            <a:xfrm>
              <a:off x="4257149" y="971123"/>
              <a:ext cx="133351" cy="193833"/>
            </a:xfrm>
            <a:custGeom>
              <a:rect b="b" l="l" r="r" t="t"/>
              <a:pathLst>
                <a:path extrusionOk="0" h="3751" w="2570">
                  <a:moveTo>
                    <a:pt x="1357" y="0"/>
                  </a:moveTo>
                  <a:cubicBezTo>
                    <a:pt x="1070" y="351"/>
                    <a:pt x="639" y="655"/>
                    <a:pt x="495" y="1054"/>
                  </a:cubicBezTo>
                  <a:cubicBezTo>
                    <a:pt x="256" y="1740"/>
                    <a:pt x="96" y="2458"/>
                    <a:pt x="32" y="3176"/>
                  </a:cubicBezTo>
                  <a:cubicBezTo>
                    <a:pt x="0" y="3384"/>
                    <a:pt x="304" y="3623"/>
                    <a:pt x="383" y="3751"/>
                  </a:cubicBezTo>
                  <a:cubicBezTo>
                    <a:pt x="1644" y="3703"/>
                    <a:pt x="2570" y="2235"/>
                    <a:pt x="2171" y="1117"/>
                  </a:cubicBezTo>
                  <a:cubicBezTo>
                    <a:pt x="2027" y="702"/>
                    <a:pt x="1644" y="367"/>
                    <a:pt x="13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3" name="Google Shape;9913;p23"/>
            <p:cNvSpPr/>
            <p:nvPr/>
          </p:nvSpPr>
          <p:spPr>
            <a:xfrm>
              <a:off x="4763933" y="1229596"/>
              <a:ext cx="129252" cy="167995"/>
            </a:xfrm>
            <a:custGeom>
              <a:rect b="b" l="l" r="r" t="t"/>
              <a:pathLst>
                <a:path extrusionOk="0" h="3251" w="2491">
                  <a:moveTo>
                    <a:pt x="1415" y="0"/>
                  </a:moveTo>
                  <a:cubicBezTo>
                    <a:pt x="1042" y="0"/>
                    <a:pt x="0" y="1563"/>
                    <a:pt x="0" y="2308"/>
                  </a:cubicBezTo>
                  <a:cubicBezTo>
                    <a:pt x="0" y="3153"/>
                    <a:pt x="639" y="3233"/>
                    <a:pt x="1245" y="3249"/>
                  </a:cubicBezTo>
                  <a:cubicBezTo>
                    <a:pt x="1262" y="3250"/>
                    <a:pt x="1280" y="3250"/>
                    <a:pt x="1296" y="3250"/>
                  </a:cubicBezTo>
                  <a:cubicBezTo>
                    <a:pt x="1973" y="3250"/>
                    <a:pt x="2475" y="2631"/>
                    <a:pt x="2490" y="1510"/>
                  </a:cubicBezTo>
                  <a:cubicBezTo>
                    <a:pt x="2267" y="1158"/>
                    <a:pt x="1995" y="456"/>
                    <a:pt x="1485" y="25"/>
                  </a:cubicBezTo>
                  <a:cubicBezTo>
                    <a:pt x="1465" y="8"/>
                    <a:pt x="1442" y="0"/>
                    <a:pt x="14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4" name="Google Shape;9914;p23"/>
            <p:cNvSpPr/>
            <p:nvPr/>
          </p:nvSpPr>
          <p:spPr>
            <a:xfrm>
              <a:off x="1816784" y="1607744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751" y="1"/>
                  </a:moveTo>
                  <a:lnTo>
                    <a:pt x="751" y="1"/>
                  </a:lnTo>
                  <a:cubicBezTo>
                    <a:pt x="1" y="1262"/>
                    <a:pt x="17" y="2203"/>
                    <a:pt x="767" y="3384"/>
                  </a:cubicBezTo>
                  <a:cubicBezTo>
                    <a:pt x="939" y="3658"/>
                    <a:pt x="1117" y="3746"/>
                    <a:pt x="1303" y="3746"/>
                  </a:cubicBezTo>
                  <a:cubicBezTo>
                    <a:pt x="1631" y="3746"/>
                    <a:pt x="1980" y="3474"/>
                    <a:pt x="2354" y="3474"/>
                  </a:cubicBezTo>
                  <a:cubicBezTo>
                    <a:pt x="2497" y="3474"/>
                    <a:pt x="2643" y="3514"/>
                    <a:pt x="2793" y="3623"/>
                  </a:cubicBezTo>
                  <a:cubicBezTo>
                    <a:pt x="2458" y="2059"/>
                    <a:pt x="1916" y="910"/>
                    <a:pt x="7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5" name="Google Shape;9915;p23"/>
            <p:cNvSpPr/>
            <p:nvPr/>
          </p:nvSpPr>
          <p:spPr>
            <a:xfrm>
              <a:off x="2692071" y="741640"/>
              <a:ext cx="139992" cy="170114"/>
            </a:xfrm>
            <a:custGeom>
              <a:rect b="b" l="l" r="r" t="t"/>
              <a:pathLst>
                <a:path extrusionOk="0" h="3292" w="2698">
                  <a:moveTo>
                    <a:pt x="2058" y="0"/>
                  </a:moveTo>
                  <a:cubicBezTo>
                    <a:pt x="1891" y="0"/>
                    <a:pt x="1716" y="42"/>
                    <a:pt x="1660" y="116"/>
                  </a:cubicBezTo>
                  <a:cubicBezTo>
                    <a:pt x="1086" y="803"/>
                    <a:pt x="575" y="1537"/>
                    <a:pt x="128" y="2319"/>
                  </a:cubicBezTo>
                  <a:cubicBezTo>
                    <a:pt x="0" y="2526"/>
                    <a:pt x="144" y="3005"/>
                    <a:pt x="336" y="3212"/>
                  </a:cubicBezTo>
                  <a:cubicBezTo>
                    <a:pt x="385" y="3269"/>
                    <a:pt x="618" y="3291"/>
                    <a:pt x="885" y="3291"/>
                  </a:cubicBezTo>
                  <a:cubicBezTo>
                    <a:pt x="1218" y="3291"/>
                    <a:pt x="1605" y="3257"/>
                    <a:pt x="1756" y="3212"/>
                  </a:cubicBezTo>
                  <a:cubicBezTo>
                    <a:pt x="2506" y="2973"/>
                    <a:pt x="2650" y="1776"/>
                    <a:pt x="2698" y="643"/>
                  </a:cubicBezTo>
                  <a:cubicBezTo>
                    <a:pt x="2634" y="531"/>
                    <a:pt x="2554" y="212"/>
                    <a:pt x="2362" y="68"/>
                  </a:cubicBezTo>
                  <a:cubicBezTo>
                    <a:pt x="2296" y="22"/>
                    <a:pt x="2179" y="0"/>
                    <a:pt x="20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6" name="Google Shape;9916;p23"/>
            <p:cNvSpPr/>
            <p:nvPr/>
          </p:nvSpPr>
          <p:spPr>
            <a:xfrm>
              <a:off x="2613410" y="2124637"/>
              <a:ext cx="180569" cy="121591"/>
            </a:xfrm>
            <a:custGeom>
              <a:rect b="b" l="l" r="r" t="t"/>
              <a:pathLst>
                <a:path extrusionOk="0" h="2353" w="3480">
                  <a:moveTo>
                    <a:pt x="562" y="1"/>
                  </a:moveTo>
                  <a:cubicBezTo>
                    <a:pt x="376" y="1"/>
                    <a:pt x="181" y="36"/>
                    <a:pt x="0" y="36"/>
                  </a:cubicBezTo>
                  <a:cubicBezTo>
                    <a:pt x="32" y="291"/>
                    <a:pt x="0" y="563"/>
                    <a:pt x="112" y="786"/>
                  </a:cubicBezTo>
                  <a:cubicBezTo>
                    <a:pt x="564" y="1676"/>
                    <a:pt x="1830" y="2353"/>
                    <a:pt x="2995" y="2353"/>
                  </a:cubicBezTo>
                  <a:cubicBezTo>
                    <a:pt x="3104" y="2353"/>
                    <a:pt x="3213" y="2347"/>
                    <a:pt x="3320" y="2334"/>
                  </a:cubicBezTo>
                  <a:cubicBezTo>
                    <a:pt x="3479" y="978"/>
                    <a:pt x="3464" y="1010"/>
                    <a:pt x="2298" y="643"/>
                  </a:cubicBezTo>
                  <a:cubicBezTo>
                    <a:pt x="1788" y="499"/>
                    <a:pt x="1325" y="196"/>
                    <a:pt x="830" y="36"/>
                  </a:cubicBezTo>
                  <a:cubicBezTo>
                    <a:pt x="745" y="9"/>
                    <a:pt x="655" y="1"/>
                    <a:pt x="5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7" name="Google Shape;9917;p23"/>
            <p:cNvSpPr/>
            <p:nvPr/>
          </p:nvSpPr>
          <p:spPr>
            <a:xfrm>
              <a:off x="1606432" y="1707216"/>
              <a:ext cx="124271" cy="161174"/>
            </a:xfrm>
            <a:custGeom>
              <a:rect b="b" l="l" r="r" t="t"/>
              <a:pathLst>
                <a:path extrusionOk="0" h="3119" w="2395">
                  <a:moveTo>
                    <a:pt x="1359" y="0"/>
                  </a:moveTo>
                  <a:cubicBezTo>
                    <a:pt x="1065" y="0"/>
                    <a:pt x="774" y="40"/>
                    <a:pt x="496" y="119"/>
                  </a:cubicBezTo>
                  <a:cubicBezTo>
                    <a:pt x="256" y="198"/>
                    <a:pt x="1" y="837"/>
                    <a:pt x="97" y="1092"/>
                  </a:cubicBezTo>
                  <a:cubicBezTo>
                    <a:pt x="336" y="1778"/>
                    <a:pt x="767" y="2401"/>
                    <a:pt x="1134" y="3055"/>
                  </a:cubicBezTo>
                  <a:lnTo>
                    <a:pt x="1469" y="3119"/>
                  </a:lnTo>
                  <a:cubicBezTo>
                    <a:pt x="1788" y="2417"/>
                    <a:pt x="2076" y="1698"/>
                    <a:pt x="2315" y="980"/>
                  </a:cubicBezTo>
                  <a:cubicBezTo>
                    <a:pt x="2395" y="709"/>
                    <a:pt x="2219" y="103"/>
                    <a:pt x="2092" y="87"/>
                  </a:cubicBezTo>
                  <a:cubicBezTo>
                    <a:pt x="1851" y="28"/>
                    <a:pt x="1605" y="0"/>
                    <a:pt x="13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8" name="Google Shape;9918;p23"/>
            <p:cNvSpPr/>
            <p:nvPr/>
          </p:nvSpPr>
          <p:spPr>
            <a:xfrm>
              <a:off x="6247029" y="1608571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1261" y="0"/>
                  </a:moveTo>
                  <a:cubicBezTo>
                    <a:pt x="987" y="0"/>
                    <a:pt x="525" y="390"/>
                    <a:pt x="415" y="687"/>
                  </a:cubicBezTo>
                  <a:cubicBezTo>
                    <a:pt x="0" y="1868"/>
                    <a:pt x="575" y="2522"/>
                    <a:pt x="2362" y="2921"/>
                  </a:cubicBezTo>
                  <a:cubicBezTo>
                    <a:pt x="2362" y="2107"/>
                    <a:pt x="2474" y="1373"/>
                    <a:pt x="2315" y="687"/>
                  </a:cubicBezTo>
                  <a:cubicBezTo>
                    <a:pt x="2251" y="384"/>
                    <a:pt x="1660" y="33"/>
                    <a:pt x="1277" y="1"/>
                  </a:cubicBezTo>
                  <a:cubicBezTo>
                    <a:pt x="1272" y="0"/>
                    <a:pt x="1267" y="0"/>
                    <a:pt x="12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9" name="Google Shape;9919;p23"/>
            <p:cNvSpPr/>
            <p:nvPr/>
          </p:nvSpPr>
          <p:spPr>
            <a:xfrm>
              <a:off x="6381988" y="2781255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1277" y="0"/>
                  </a:moveTo>
                  <a:cubicBezTo>
                    <a:pt x="1004" y="0"/>
                    <a:pt x="541" y="390"/>
                    <a:pt x="432" y="687"/>
                  </a:cubicBezTo>
                  <a:cubicBezTo>
                    <a:pt x="1" y="1868"/>
                    <a:pt x="575" y="2522"/>
                    <a:pt x="2379" y="2921"/>
                  </a:cubicBezTo>
                  <a:cubicBezTo>
                    <a:pt x="2379" y="2107"/>
                    <a:pt x="2475" y="1373"/>
                    <a:pt x="2331" y="687"/>
                  </a:cubicBezTo>
                  <a:cubicBezTo>
                    <a:pt x="2251" y="368"/>
                    <a:pt x="1677" y="33"/>
                    <a:pt x="1294" y="1"/>
                  </a:cubicBezTo>
                  <a:cubicBezTo>
                    <a:pt x="1288" y="0"/>
                    <a:pt x="1283" y="0"/>
                    <a:pt x="12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0" name="Google Shape;9920;p23"/>
            <p:cNvSpPr/>
            <p:nvPr/>
          </p:nvSpPr>
          <p:spPr>
            <a:xfrm>
              <a:off x="4747381" y="1770258"/>
              <a:ext cx="117629" cy="145155"/>
            </a:xfrm>
            <a:custGeom>
              <a:rect b="b" l="l" r="r" t="t"/>
              <a:pathLst>
                <a:path extrusionOk="0" h="2809" w="2267">
                  <a:moveTo>
                    <a:pt x="1363" y="0"/>
                  </a:moveTo>
                  <a:cubicBezTo>
                    <a:pt x="1133" y="0"/>
                    <a:pt x="892" y="36"/>
                    <a:pt x="687" y="48"/>
                  </a:cubicBezTo>
                  <a:cubicBezTo>
                    <a:pt x="463" y="48"/>
                    <a:pt x="80" y="574"/>
                    <a:pt x="64" y="893"/>
                  </a:cubicBezTo>
                  <a:cubicBezTo>
                    <a:pt x="0" y="1596"/>
                    <a:pt x="1086" y="2649"/>
                    <a:pt x="2043" y="2809"/>
                  </a:cubicBezTo>
                  <a:cubicBezTo>
                    <a:pt x="2107" y="2138"/>
                    <a:pt x="2267" y="1452"/>
                    <a:pt x="2235" y="782"/>
                  </a:cubicBezTo>
                  <a:cubicBezTo>
                    <a:pt x="2183" y="127"/>
                    <a:pt x="1792" y="0"/>
                    <a:pt x="13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1" name="Google Shape;9921;p23"/>
            <p:cNvSpPr/>
            <p:nvPr/>
          </p:nvSpPr>
          <p:spPr>
            <a:xfrm>
              <a:off x="4695182" y="2299655"/>
              <a:ext cx="117681" cy="145207"/>
            </a:xfrm>
            <a:custGeom>
              <a:rect b="b" l="l" r="r" t="t"/>
              <a:pathLst>
                <a:path extrusionOk="0" h="2810" w="2268">
                  <a:moveTo>
                    <a:pt x="1375" y="1"/>
                  </a:moveTo>
                  <a:cubicBezTo>
                    <a:pt x="1143" y="1"/>
                    <a:pt x="899" y="37"/>
                    <a:pt x="687" y="48"/>
                  </a:cubicBezTo>
                  <a:cubicBezTo>
                    <a:pt x="464" y="48"/>
                    <a:pt x="97" y="575"/>
                    <a:pt x="65" y="894"/>
                  </a:cubicBezTo>
                  <a:cubicBezTo>
                    <a:pt x="1" y="1596"/>
                    <a:pt x="1102" y="2650"/>
                    <a:pt x="2044" y="2809"/>
                  </a:cubicBezTo>
                  <a:cubicBezTo>
                    <a:pt x="2107" y="2123"/>
                    <a:pt x="2267" y="1453"/>
                    <a:pt x="2235" y="783"/>
                  </a:cubicBezTo>
                  <a:cubicBezTo>
                    <a:pt x="2194" y="128"/>
                    <a:pt x="1807" y="1"/>
                    <a:pt x="13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2" name="Google Shape;9922;p23"/>
            <p:cNvSpPr/>
            <p:nvPr/>
          </p:nvSpPr>
          <p:spPr>
            <a:xfrm>
              <a:off x="5216080" y="2206023"/>
              <a:ext cx="118459" cy="145620"/>
            </a:xfrm>
            <a:custGeom>
              <a:rect b="b" l="l" r="r" t="t"/>
              <a:pathLst>
                <a:path extrusionOk="0" h="2818" w="2283">
                  <a:moveTo>
                    <a:pt x="1365" y="1"/>
                  </a:moveTo>
                  <a:cubicBezTo>
                    <a:pt x="1134" y="1"/>
                    <a:pt x="893" y="35"/>
                    <a:pt x="686" y="41"/>
                  </a:cubicBezTo>
                  <a:cubicBezTo>
                    <a:pt x="463" y="57"/>
                    <a:pt x="80" y="584"/>
                    <a:pt x="64" y="887"/>
                  </a:cubicBezTo>
                  <a:cubicBezTo>
                    <a:pt x="0" y="1605"/>
                    <a:pt x="1085" y="2658"/>
                    <a:pt x="2043" y="2818"/>
                  </a:cubicBezTo>
                  <a:cubicBezTo>
                    <a:pt x="2107" y="2132"/>
                    <a:pt x="2282" y="1445"/>
                    <a:pt x="2235" y="775"/>
                  </a:cubicBezTo>
                  <a:cubicBezTo>
                    <a:pt x="2183" y="121"/>
                    <a:pt x="1793" y="1"/>
                    <a:pt x="13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3" name="Google Shape;9923;p23"/>
            <p:cNvSpPr/>
            <p:nvPr/>
          </p:nvSpPr>
          <p:spPr>
            <a:xfrm>
              <a:off x="6810111" y="979288"/>
              <a:ext cx="204592" cy="135647"/>
            </a:xfrm>
            <a:custGeom>
              <a:rect b="b" l="l" r="r" t="t"/>
              <a:pathLst>
                <a:path extrusionOk="0" h="2625" w="3943">
                  <a:moveTo>
                    <a:pt x="3290" y="0"/>
                  </a:moveTo>
                  <a:cubicBezTo>
                    <a:pt x="3284" y="0"/>
                    <a:pt x="3278" y="1"/>
                    <a:pt x="3272" y="2"/>
                  </a:cubicBezTo>
                  <a:cubicBezTo>
                    <a:pt x="1772" y="241"/>
                    <a:pt x="799" y="1199"/>
                    <a:pt x="1" y="2587"/>
                  </a:cubicBezTo>
                  <a:cubicBezTo>
                    <a:pt x="143" y="2613"/>
                    <a:pt x="276" y="2624"/>
                    <a:pt x="403" y="2624"/>
                  </a:cubicBezTo>
                  <a:cubicBezTo>
                    <a:pt x="1232" y="2624"/>
                    <a:pt x="1765" y="2127"/>
                    <a:pt x="2347" y="1725"/>
                  </a:cubicBezTo>
                  <a:cubicBezTo>
                    <a:pt x="2666" y="1502"/>
                    <a:pt x="3065" y="1374"/>
                    <a:pt x="3400" y="1183"/>
                  </a:cubicBezTo>
                  <a:cubicBezTo>
                    <a:pt x="3592" y="1023"/>
                    <a:pt x="3783" y="848"/>
                    <a:pt x="3943" y="656"/>
                  </a:cubicBezTo>
                  <a:cubicBezTo>
                    <a:pt x="3727" y="440"/>
                    <a:pt x="3466" y="0"/>
                    <a:pt x="32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4" name="Google Shape;9924;p23"/>
            <p:cNvSpPr/>
            <p:nvPr/>
          </p:nvSpPr>
          <p:spPr>
            <a:xfrm>
              <a:off x="7210084" y="220485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1166" y="0"/>
                  </a:moveTo>
                  <a:cubicBezTo>
                    <a:pt x="823" y="0"/>
                    <a:pt x="403" y="319"/>
                    <a:pt x="129" y="593"/>
                  </a:cubicBezTo>
                  <a:cubicBezTo>
                    <a:pt x="1" y="721"/>
                    <a:pt x="33" y="1279"/>
                    <a:pt x="144" y="1359"/>
                  </a:cubicBezTo>
                  <a:cubicBezTo>
                    <a:pt x="735" y="1662"/>
                    <a:pt x="1325" y="1934"/>
                    <a:pt x="1948" y="2173"/>
                  </a:cubicBezTo>
                  <a:lnTo>
                    <a:pt x="2283" y="2508"/>
                  </a:lnTo>
                  <a:cubicBezTo>
                    <a:pt x="2475" y="2157"/>
                    <a:pt x="2730" y="1822"/>
                    <a:pt x="2794" y="1455"/>
                  </a:cubicBezTo>
                  <a:cubicBezTo>
                    <a:pt x="2826" y="1168"/>
                    <a:pt x="2714" y="880"/>
                    <a:pt x="2506" y="673"/>
                  </a:cubicBezTo>
                  <a:cubicBezTo>
                    <a:pt x="2123" y="370"/>
                    <a:pt x="1661" y="34"/>
                    <a:pt x="1214" y="2"/>
                  </a:cubicBezTo>
                  <a:cubicBezTo>
                    <a:pt x="1198" y="1"/>
                    <a:pt x="1182" y="0"/>
                    <a:pt x="1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5" name="Google Shape;9925;p23"/>
            <p:cNvSpPr/>
            <p:nvPr/>
          </p:nvSpPr>
          <p:spPr>
            <a:xfrm>
              <a:off x="1335684" y="94685"/>
              <a:ext cx="198781" cy="89915"/>
            </a:xfrm>
            <a:custGeom>
              <a:rect b="b" l="l" r="r" t="t"/>
              <a:pathLst>
                <a:path extrusionOk="0" h="1740" w="3831">
                  <a:moveTo>
                    <a:pt x="2867" y="0"/>
                  </a:moveTo>
                  <a:cubicBezTo>
                    <a:pt x="2824" y="0"/>
                    <a:pt x="2789" y="9"/>
                    <a:pt x="2761" y="29"/>
                  </a:cubicBezTo>
                  <a:cubicBezTo>
                    <a:pt x="2443" y="267"/>
                    <a:pt x="2206" y="481"/>
                    <a:pt x="1871" y="481"/>
                  </a:cubicBezTo>
                  <a:cubicBezTo>
                    <a:pt x="1735" y="481"/>
                    <a:pt x="1584" y="446"/>
                    <a:pt x="1405" y="364"/>
                  </a:cubicBezTo>
                  <a:cubicBezTo>
                    <a:pt x="1352" y="339"/>
                    <a:pt x="1290" y="328"/>
                    <a:pt x="1222" y="328"/>
                  </a:cubicBezTo>
                  <a:cubicBezTo>
                    <a:pt x="942" y="328"/>
                    <a:pt x="561" y="516"/>
                    <a:pt x="304" y="683"/>
                  </a:cubicBezTo>
                  <a:cubicBezTo>
                    <a:pt x="112" y="811"/>
                    <a:pt x="32" y="1178"/>
                    <a:pt x="0" y="1433"/>
                  </a:cubicBezTo>
                  <a:cubicBezTo>
                    <a:pt x="0" y="1529"/>
                    <a:pt x="335" y="1736"/>
                    <a:pt x="527" y="1736"/>
                  </a:cubicBezTo>
                  <a:cubicBezTo>
                    <a:pt x="589" y="1739"/>
                    <a:pt x="651" y="1740"/>
                    <a:pt x="712" y="1740"/>
                  </a:cubicBezTo>
                  <a:cubicBezTo>
                    <a:pt x="1819" y="1740"/>
                    <a:pt x="2813" y="1338"/>
                    <a:pt x="3751" y="779"/>
                  </a:cubicBezTo>
                  <a:cubicBezTo>
                    <a:pt x="3783" y="635"/>
                    <a:pt x="3815" y="507"/>
                    <a:pt x="3830" y="364"/>
                  </a:cubicBezTo>
                  <a:cubicBezTo>
                    <a:pt x="3520" y="256"/>
                    <a:pt x="3097" y="0"/>
                    <a:pt x="28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6" name="Google Shape;9926;p23"/>
            <p:cNvSpPr/>
            <p:nvPr/>
          </p:nvSpPr>
          <p:spPr>
            <a:xfrm>
              <a:off x="2832012" y="80578"/>
              <a:ext cx="128422" cy="165722"/>
            </a:xfrm>
            <a:custGeom>
              <a:rect b="b" l="l" r="r" t="t"/>
              <a:pathLst>
                <a:path extrusionOk="0" h="3207" w="2475">
                  <a:moveTo>
                    <a:pt x="1297" y="1"/>
                  </a:moveTo>
                  <a:cubicBezTo>
                    <a:pt x="1250" y="1"/>
                    <a:pt x="1220" y="5"/>
                    <a:pt x="1214" y="14"/>
                  </a:cubicBezTo>
                  <a:cubicBezTo>
                    <a:pt x="767" y="1020"/>
                    <a:pt x="1" y="1993"/>
                    <a:pt x="862" y="3206"/>
                  </a:cubicBezTo>
                  <a:cubicBezTo>
                    <a:pt x="1612" y="2839"/>
                    <a:pt x="2474" y="812"/>
                    <a:pt x="2091" y="238"/>
                  </a:cubicBezTo>
                  <a:cubicBezTo>
                    <a:pt x="1988" y="83"/>
                    <a:pt x="1497" y="1"/>
                    <a:pt x="1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7" name="Google Shape;9927;p23"/>
            <p:cNvSpPr/>
            <p:nvPr/>
          </p:nvSpPr>
          <p:spPr>
            <a:xfrm>
              <a:off x="2664727" y="1742147"/>
              <a:ext cx="104398" cy="121385"/>
            </a:xfrm>
            <a:custGeom>
              <a:rect b="b" l="l" r="r" t="t"/>
              <a:pathLst>
                <a:path extrusionOk="0" h="2349" w="2012">
                  <a:moveTo>
                    <a:pt x="848" y="1"/>
                  </a:moveTo>
                  <a:cubicBezTo>
                    <a:pt x="842" y="1"/>
                    <a:pt x="836" y="1"/>
                    <a:pt x="831" y="1"/>
                  </a:cubicBezTo>
                  <a:cubicBezTo>
                    <a:pt x="144" y="17"/>
                    <a:pt x="1" y="464"/>
                    <a:pt x="33" y="1022"/>
                  </a:cubicBezTo>
                  <a:cubicBezTo>
                    <a:pt x="48" y="1739"/>
                    <a:pt x="292" y="2348"/>
                    <a:pt x="1088" y="2348"/>
                  </a:cubicBezTo>
                  <a:cubicBezTo>
                    <a:pt x="1109" y="2348"/>
                    <a:pt x="1129" y="2348"/>
                    <a:pt x="1150" y="2347"/>
                  </a:cubicBezTo>
                  <a:cubicBezTo>
                    <a:pt x="1485" y="2331"/>
                    <a:pt x="1820" y="1996"/>
                    <a:pt x="2012" y="1884"/>
                  </a:cubicBezTo>
                  <a:cubicBezTo>
                    <a:pt x="2012" y="794"/>
                    <a:pt x="1417" y="1"/>
                    <a:pt x="8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8" name="Google Shape;9928;p23"/>
            <p:cNvSpPr/>
            <p:nvPr/>
          </p:nvSpPr>
          <p:spPr>
            <a:xfrm>
              <a:off x="1581630" y="2768905"/>
              <a:ext cx="104398" cy="122108"/>
            </a:xfrm>
            <a:custGeom>
              <a:rect b="b" l="l" r="r" t="t"/>
              <a:pathLst>
                <a:path extrusionOk="0" h="2363" w="2012">
                  <a:moveTo>
                    <a:pt x="814" y="0"/>
                  </a:moveTo>
                  <a:cubicBezTo>
                    <a:pt x="144" y="32"/>
                    <a:pt x="0" y="479"/>
                    <a:pt x="16" y="1022"/>
                  </a:cubicBezTo>
                  <a:cubicBezTo>
                    <a:pt x="48" y="1747"/>
                    <a:pt x="297" y="2363"/>
                    <a:pt x="1118" y="2363"/>
                  </a:cubicBezTo>
                  <a:cubicBezTo>
                    <a:pt x="1128" y="2363"/>
                    <a:pt x="1139" y="2362"/>
                    <a:pt x="1149" y="2362"/>
                  </a:cubicBezTo>
                  <a:cubicBezTo>
                    <a:pt x="1484" y="2346"/>
                    <a:pt x="1804" y="2011"/>
                    <a:pt x="2011" y="1899"/>
                  </a:cubicBezTo>
                  <a:cubicBezTo>
                    <a:pt x="2011" y="798"/>
                    <a:pt x="1389" y="0"/>
                    <a:pt x="8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9" name="Google Shape;9929;p23"/>
            <p:cNvSpPr/>
            <p:nvPr/>
          </p:nvSpPr>
          <p:spPr>
            <a:xfrm>
              <a:off x="5702990" y="639481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177" y="0"/>
                  </a:moveTo>
                  <a:cubicBezTo>
                    <a:pt x="697" y="0"/>
                    <a:pt x="142" y="674"/>
                    <a:pt x="0" y="1311"/>
                  </a:cubicBezTo>
                  <a:lnTo>
                    <a:pt x="830" y="2540"/>
                  </a:lnTo>
                  <a:cubicBezTo>
                    <a:pt x="1277" y="2061"/>
                    <a:pt x="1836" y="1630"/>
                    <a:pt x="2155" y="1072"/>
                  </a:cubicBezTo>
                  <a:cubicBezTo>
                    <a:pt x="2235" y="912"/>
                    <a:pt x="1724" y="194"/>
                    <a:pt x="1357" y="35"/>
                  </a:cubicBezTo>
                  <a:cubicBezTo>
                    <a:pt x="1299" y="11"/>
                    <a:pt x="1239" y="0"/>
                    <a:pt x="11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0" name="Google Shape;9930;p23"/>
            <p:cNvSpPr/>
            <p:nvPr/>
          </p:nvSpPr>
          <p:spPr>
            <a:xfrm>
              <a:off x="6671831" y="1687632"/>
              <a:ext cx="116799" cy="131306"/>
            </a:xfrm>
            <a:custGeom>
              <a:rect b="b" l="l" r="r" t="t"/>
              <a:pathLst>
                <a:path extrusionOk="0" h="2541" w="2251">
                  <a:moveTo>
                    <a:pt x="1178" y="0"/>
                  </a:moveTo>
                  <a:cubicBezTo>
                    <a:pt x="698" y="0"/>
                    <a:pt x="142" y="675"/>
                    <a:pt x="1" y="1311"/>
                  </a:cubicBezTo>
                  <a:lnTo>
                    <a:pt x="830" y="2540"/>
                  </a:lnTo>
                  <a:cubicBezTo>
                    <a:pt x="1293" y="2062"/>
                    <a:pt x="1836" y="1647"/>
                    <a:pt x="2155" y="1088"/>
                  </a:cubicBezTo>
                  <a:cubicBezTo>
                    <a:pt x="2251" y="912"/>
                    <a:pt x="1724" y="194"/>
                    <a:pt x="1357" y="35"/>
                  </a:cubicBezTo>
                  <a:cubicBezTo>
                    <a:pt x="1299" y="11"/>
                    <a:pt x="1239" y="0"/>
                    <a:pt x="117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1" name="Google Shape;9931;p23"/>
            <p:cNvSpPr/>
            <p:nvPr/>
          </p:nvSpPr>
          <p:spPr>
            <a:xfrm>
              <a:off x="5661584" y="48179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166" y="0"/>
                  </a:moveTo>
                  <a:cubicBezTo>
                    <a:pt x="694" y="0"/>
                    <a:pt x="128" y="675"/>
                    <a:pt x="0" y="1312"/>
                  </a:cubicBezTo>
                  <a:cubicBezTo>
                    <a:pt x="272" y="1726"/>
                    <a:pt x="543" y="2125"/>
                    <a:pt x="814" y="2540"/>
                  </a:cubicBezTo>
                  <a:cubicBezTo>
                    <a:pt x="1277" y="2062"/>
                    <a:pt x="1836" y="1647"/>
                    <a:pt x="2139" y="1072"/>
                  </a:cubicBezTo>
                  <a:cubicBezTo>
                    <a:pt x="2235" y="913"/>
                    <a:pt x="1724" y="194"/>
                    <a:pt x="1341" y="35"/>
                  </a:cubicBezTo>
                  <a:cubicBezTo>
                    <a:pt x="1285" y="11"/>
                    <a:pt x="1226" y="0"/>
                    <a:pt x="1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2" name="Google Shape;9932;p23"/>
            <p:cNvSpPr/>
            <p:nvPr/>
          </p:nvSpPr>
          <p:spPr>
            <a:xfrm>
              <a:off x="5042153" y="29938"/>
              <a:ext cx="142483" cy="93480"/>
            </a:xfrm>
            <a:custGeom>
              <a:rect b="b" l="l" r="r" t="t"/>
              <a:pathLst>
                <a:path extrusionOk="0" h="1809" w="2746">
                  <a:moveTo>
                    <a:pt x="1563" y="0"/>
                  </a:moveTo>
                  <a:cubicBezTo>
                    <a:pt x="1365" y="0"/>
                    <a:pt x="1164" y="32"/>
                    <a:pt x="990" y="85"/>
                  </a:cubicBezTo>
                  <a:cubicBezTo>
                    <a:pt x="687" y="164"/>
                    <a:pt x="288" y="452"/>
                    <a:pt x="208" y="723"/>
                  </a:cubicBezTo>
                  <a:cubicBezTo>
                    <a:pt x="1" y="1441"/>
                    <a:pt x="368" y="1680"/>
                    <a:pt x="1597" y="1808"/>
                  </a:cubicBezTo>
                  <a:cubicBezTo>
                    <a:pt x="1964" y="1585"/>
                    <a:pt x="2443" y="1425"/>
                    <a:pt x="2650" y="1090"/>
                  </a:cubicBezTo>
                  <a:cubicBezTo>
                    <a:pt x="2746" y="914"/>
                    <a:pt x="2443" y="292"/>
                    <a:pt x="2171" y="132"/>
                  </a:cubicBezTo>
                  <a:cubicBezTo>
                    <a:pt x="2003" y="40"/>
                    <a:pt x="1785" y="0"/>
                    <a:pt x="15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3" name="Google Shape;9933;p23"/>
            <p:cNvSpPr/>
            <p:nvPr/>
          </p:nvSpPr>
          <p:spPr>
            <a:xfrm>
              <a:off x="5901719" y="883692"/>
              <a:ext cx="127591" cy="113013"/>
            </a:xfrm>
            <a:custGeom>
              <a:rect b="b" l="l" r="r" t="t"/>
              <a:pathLst>
                <a:path extrusionOk="0" h="2187" w="2459">
                  <a:moveTo>
                    <a:pt x="2331" y="1"/>
                  </a:moveTo>
                  <a:lnTo>
                    <a:pt x="48" y="384"/>
                  </a:lnTo>
                  <a:cubicBezTo>
                    <a:pt x="32" y="527"/>
                    <a:pt x="16" y="671"/>
                    <a:pt x="0" y="814"/>
                  </a:cubicBezTo>
                  <a:lnTo>
                    <a:pt x="2043" y="2187"/>
                  </a:lnTo>
                  <a:lnTo>
                    <a:pt x="2458" y="1995"/>
                  </a:lnTo>
                  <a:cubicBezTo>
                    <a:pt x="2410" y="1341"/>
                    <a:pt x="2378" y="671"/>
                    <a:pt x="23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4" name="Google Shape;9934;p23"/>
            <p:cNvSpPr/>
            <p:nvPr/>
          </p:nvSpPr>
          <p:spPr>
            <a:xfrm>
              <a:off x="5438002" y="1263028"/>
              <a:ext cx="149073" cy="64387"/>
            </a:xfrm>
            <a:custGeom>
              <a:rect b="b" l="l" r="r" t="t"/>
              <a:pathLst>
                <a:path extrusionOk="0" h="1246" w="2873">
                  <a:moveTo>
                    <a:pt x="531" y="0"/>
                  </a:moveTo>
                  <a:cubicBezTo>
                    <a:pt x="351" y="0"/>
                    <a:pt x="1" y="338"/>
                    <a:pt x="16" y="432"/>
                  </a:cubicBezTo>
                  <a:cubicBezTo>
                    <a:pt x="96" y="703"/>
                    <a:pt x="272" y="942"/>
                    <a:pt x="511" y="1086"/>
                  </a:cubicBezTo>
                  <a:cubicBezTo>
                    <a:pt x="750" y="1230"/>
                    <a:pt x="1086" y="1198"/>
                    <a:pt x="1469" y="1246"/>
                  </a:cubicBezTo>
                  <a:cubicBezTo>
                    <a:pt x="1899" y="1198"/>
                    <a:pt x="2330" y="1102"/>
                    <a:pt x="2761" y="974"/>
                  </a:cubicBezTo>
                  <a:cubicBezTo>
                    <a:pt x="2873" y="926"/>
                    <a:pt x="2873" y="304"/>
                    <a:pt x="2857" y="304"/>
                  </a:cubicBezTo>
                  <a:cubicBezTo>
                    <a:pt x="2091" y="160"/>
                    <a:pt x="1325" y="49"/>
                    <a:pt x="543" y="1"/>
                  </a:cubicBezTo>
                  <a:cubicBezTo>
                    <a:pt x="539" y="0"/>
                    <a:pt x="535" y="0"/>
                    <a:pt x="5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5" name="Google Shape;9935;p23"/>
            <p:cNvSpPr/>
            <p:nvPr/>
          </p:nvSpPr>
          <p:spPr>
            <a:xfrm>
              <a:off x="6706077" y="1475563"/>
              <a:ext cx="118874" cy="100818"/>
            </a:xfrm>
            <a:custGeom>
              <a:rect b="b" l="l" r="r" t="t"/>
              <a:pathLst>
                <a:path extrusionOk="0" h="1951" w="2291">
                  <a:moveTo>
                    <a:pt x="1554" y="0"/>
                  </a:moveTo>
                  <a:cubicBezTo>
                    <a:pt x="1519" y="0"/>
                    <a:pt x="1483" y="7"/>
                    <a:pt x="1447" y="21"/>
                  </a:cubicBezTo>
                  <a:cubicBezTo>
                    <a:pt x="952" y="197"/>
                    <a:pt x="378" y="628"/>
                    <a:pt x="202" y="1075"/>
                  </a:cubicBezTo>
                  <a:cubicBezTo>
                    <a:pt x="1" y="1564"/>
                    <a:pt x="813" y="1950"/>
                    <a:pt x="1901" y="1950"/>
                  </a:cubicBezTo>
                  <a:cubicBezTo>
                    <a:pt x="2018" y="1950"/>
                    <a:pt x="2138" y="1946"/>
                    <a:pt x="2261" y="1936"/>
                  </a:cubicBezTo>
                  <a:cubicBezTo>
                    <a:pt x="2290" y="894"/>
                    <a:pt x="1955" y="0"/>
                    <a:pt x="15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6" name="Google Shape;9936;p23"/>
            <p:cNvSpPr/>
            <p:nvPr/>
          </p:nvSpPr>
          <p:spPr>
            <a:xfrm>
              <a:off x="4060081" y="487871"/>
              <a:ext cx="141653" cy="94927"/>
            </a:xfrm>
            <a:custGeom>
              <a:rect b="b" l="l" r="r" t="t"/>
              <a:pathLst>
                <a:path extrusionOk="0" h="1837" w="2730">
                  <a:moveTo>
                    <a:pt x="431" y="0"/>
                  </a:moveTo>
                  <a:cubicBezTo>
                    <a:pt x="255" y="271"/>
                    <a:pt x="0" y="511"/>
                    <a:pt x="0" y="734"/>
                  </a:cubicBezTo>
                  <a:cubicBezTo>
                    <a:pt x="0" y="990"/>
                    <a:pt x="192" y="1389"/>
                    <a:pt x="399" y="1468"/>
                  </a:cubicBezTo>
                  <a:cubicBezTo>
                    <a:pt x="926" y="1660"/>
                    <a:pt x="1484" y="1788"/>
                    <a:pt x="2043" y="1835"/>
                  </a:cubicBezTo>
                  <a:cubicBezTo>
                    <a:pt x="2059" y="1836"/>
                    <a:pt x="2075" y="1837"/>
                    <a:pt x="2091" y="1837"/>
                  </a:cubicBezTo>
                  <a:cubicBezTo>
                    <a:pt x="2326" y="1837"/>
                    <a:pt x="2532" y="1727"/>
                    <a:pt x="2681" y="1532"/>
                  </a:cubicBezTo>
                  <a:cubicBezTo>
                    <a:pt x="2729" y="1293"/>
                    <a:pt x="2649" y="1053"/>
                    <a:pt x="2458" y="894"/>
                  </a:cubicBezTo>
                  <a:cubicBezTo>
                    <a:pt x="1851" y="575"/>
                    <a:pt x="1197" y="319"/>
                    <a:pt x="4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7" name="Google Shape;9937;p23"/>
            <p:cNvSpPr/>
            <p:nvPr/>
          </p:nvSpPr>
          <p:spPr>
            <a:xfrm>
              <a:off x="5591173" y="1496439"/>
              <a:ext cx="109379" cy="185617"/>
            </a:xfrm>
            <a:custGeom>
              <a:rect b="b" l="l" r="r" t="t"/>
              <a:pathLst>
                <a:path extrusionOk="0" h="3592" w="2108">
                  <a:moveTo>
                    <a:pt x="1645" y="0"/>
                  </a:moveTo>
                  <a:cubicBezTo>
                    <a:pt x="495" y="894"/>
                    <a:pt x="224" y="2155"/>
                    <a:pt x="1" y="3591"/>
                  </a:cubicBezTo>
                  <a:cubicBezTo>
                    <a:pt x="1230" y="3112"/>
                    <a:pt x="2107" y="1038"/>
                    <a:pt x="164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8" name="Google Shape;9938;p23"/>
            <p:cNvSpPr/>
            <p:nvPr/>
          </p:nvSpPr>
          <p:spPr>
            <a:xfrm>
              <a:off x="4502265" y="550551"/>
              <a:ext cx="109223" cy="112290"/>
            </a:xfrm>
            <a:custGeom>
              <a:rect b="b" l="l" r="r" t="t"/>
              <a:pathLst>
                <a:path extrusionOk="0" h="2173" w="2105">
                  <a:moveTo>
                    <a:pt x="1102" y="0"/>
                  </a:moveTo>
                  <a:lnTo>
                    <a:pt x="671" y="48"/>
                  </a:lnTo>
                  <a:cubicBezTo>
                    <a:pt x="463" y="447"/>
                    <a:pt x="0" y="942"/>
                    <a:pt x="112" y="1197"/>
                  </a:cubicBezTo>
                  <a:cubicBezTo>
                    <a:pt x="288" y="1612"/>
                    <a:pt x="798" y="1995"/>
                    <a:pt x="1245" y="2170"/>
                  </a:cubicBezTo>
                  <a:cubicBezTo>
                    <a:pt x="1250" y="2172"/>
                    <a:pt x="1256" y="2173"/>
                    <a:pt x="1263" y="2173"/>
                  </a:cubicBezTo>
                  <a:cubicBezTo>
                    <a:pt x="1450" y="2173"/>
                    <a:pt x="2105" y="1509"/>
                    <a:pt x="2043" y="1309"/>
                  </a:cubicBezTo>
                  <a:cubicBezTo>
                    <a:pt x="1900" y="830"/>
                    <a:pt x="1437" y="431"/>
                    <a:pt x="1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9" name="Google Shape;9939;p23"/>
            <p:cNvSpPr/>
            <p:nvPr/>
          </p:nvSpPr>
          <p:spPr>
            <a:xfrm>
              <a:off x="4035227" y="1763644"/>
              <a:ext cx="162356" cy="104745"/>
            </a:xfrm>
            <a:custGeom>
              <a:rect b="b" l="l" r="r" t="t"/>
              <a:pathLst>
                <a:path extrusionOk="0" h="2027" w="3129">
                  <a:moveTo>
                    <a:pt x="750" y="0"/>
                  </a:moveTo>
                  <a:cubicBezTo>
                    <a:pt x="511" y="0"/>
                    <a:pt x="256" y="319"/>
                    <a:pt x="0" y="479"/>
                  </a:cubicBezTo>
                  <a:cubicBezTo>
                    <a:pt x="208" y="702"/>
                    <a:pt x="367" y="989"/>
                    <a:pt x="607" y="1117"/>
                  </a:cubicBezTo>
                  <a:cubicBezTo>
                    <a:pt x="1086" y="1357"/>
                    <a:pt x="1564" y="1564"/>
                    <a:pt x="2059" y="1740"/>
                  </a:cubicBezTo>
                  <a:cubicBezTo>
                    <a:pt x="2314" y="1835"/>
                    <a:pt x="2586" y="1883"/>
                    <a:pt x="3128" y="2027"/>
                  </a:cubicBezTo>
                  <a:cubicBezTo>
                    <a:pt x="2538" y="750"/>
                    <a:pt x="1884" y="32"/>
                    <a:pt x="7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0" name="Google Shape;9940;p23"/>
            <p:cNvSpPr/>
            <p:nvPr/>
          </p:nvSpPr>
          <p:spPr>
            <a:xfrm>
              <a:off x="5473648" y="1333150"/>
              <a:ext cx="116747" cy="98286"/>
            </a:xfrm>
            <a:custGeom>
              <a:rect b="b" l="l" r="r" t="t"/>
              <a:pathLst>
                <a:path extrusionOk="0" h="1902" w="2250">
                  <a:moveTo>
                    <a:pt x="1340" y="0"/>
                  </a:moveTo>
                  <a:cubicBezTo>
                    <a:pt x="207" y="80"/>
                    <a:pt x="207" y="894"/>
                    <a:pt x="31" y="1485"/>
                  </a:cubicBezTo>
                  <a:cubicBezTo>
                    <a:pt x="1" y="1561"/>
                    <a:pt x="381" y="1901"/>
                    <a:pt x="469" y="1901"/>
                  </a:cubicBezTo>
                  <a:cubicBezTo>
                    <a:pt x="472" y="1901"/>
                    <a:pt x="476" y="1901"/>
                    <a:pt x="478" y="1899"/>
                  </a:cubicBezTo>
                  <a:cubicBezTo>
                    <a:pt x="1085" y="1596"/>
                    <a:pt x="2122" y="1899"/>
                    <a:pt x="2218" y="910"/>
                  </a:cubicBezTo>
                  <a:cubicBezTo>
                    <a:pt x="2250" y="639"/>
                    <a:pt x="1643" y="304"/>
                    <a:pt x="13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1" name="Google Shape;9941;p23"/>
            <p:cNvSpPr/>
            <p:nvPr/>
          </p:nvSpPr>
          <p:spPr>
            <a:xfrm>
              <a:off x="4235616" y="1883940"/>
              <a:ext cx="115138" cy="94152"/>
            </a:xfrm>
            <a:custGeom>
              <a:rect b="b" l="l" r="r" t="t"/>
              <a:pathLst>
                <a:path extrusionOk="0" h="1822" w="2219">
                  <a:moveTo>
                    <a:pt x="1219" y="0"/>
                  </a:moveTo>
                  <a:cubicBezTo>
                    <a:pt x="693" y="0"/>
                    <a:pt x="536" y="690"/>
                    <a:pt x="192" y="1007"/>
                  </a:cubicBezTo>
                  <a:cubicBezTo>
                    <a:pt x="64" y="1167"/>
                    <a:pt x="1" y="1391"/>
                    <a:pt x="48" y="1598"/>
                  </a:cubicBezTo>
                  <a:cubicBezTo>
                    <a:pt x="80" y="1726"/>
                    <a:pt x="368" y="1774"/>
                    <a:pt x="479" y="1821"/>
                  </a:cubicBezTo>
                  <a:cubicBezTo>
                    <a:pt x="878" y="1742"/>
                    <a:pt x="1277" y="1726"/>
                    <a:pt x="1533" y="1598"/>
                  </a:cubicBezTo>
                  <a:cubicBezTo>
                    <a:pt x="1788" y="1470"/>
                    <a:pt x="2219" y="1167"/>
                    <a:pt x="2187" y="1007"/>
                  </a:cubicBezTo>
                  <a:cubicBezTo>
                    <a:pt x="2123" y="672"/>
                    <a:pt x="1900" y="225"/>
                    <a:pt x="1596" y="98"/>
                  </a:cubicBezTo>
                  <a:cubicBezTo>
                    <a:pt x="1452" y="29"/>
                    <a:pt x="1327" y="0"/>
                    <a:pt x="12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2" name="Google Shape;9942;p23"/>
            <p:cNvSpPr/>
            <p:nvPr/>
          </p:nvSpPr>
          <p:spPr>
            <a:xfrm>
              <a:off x="2048668" y="316365"/>
              <a:ext cx="154884" cy="76686"/>
            </a:xfrm>
            <a:custGeom>
              <a:rect b="b" l="l" r="r" t="t"/>
              <a:pathLst>
                <a:path extrusionOk="0" h="1484" w="2985">
                  <a:moveTo>
                    <a:pt x="1645" y="1"/>
                  </a:moveTo>
                  <a:cubicBezTo>
                    <a:pt x="1100" y="1"/>
                    <a:pt x="642" y="316"/>
                    <a:pt x="0" y="1005"/>
                  </a:cubicBezTo>
                  <a:cubicBezTo>
                    <a:pt x="275" y="1325"/>
                    <a:pt x="617" y="1483"/>
                    <a:pt x="1004" y="1483"/>
                  </a:cubicBezTo>
                  <a:cubicBezTo>
                    <a:pt x="1584" y="1483"/>
                    <a:pt x="2267" y="1129"/>
                    <a:pt x="2985" y="431"/>
                  </a:cubicBezTo>
                  <a:cubicBezTo>
                    <a:pt x="2437" y="150"/>
                    <a:pt x="2020" y="1"/>
                    <a:pt x="1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3" name="Google Shape;9943;p23"/>
            <p:cNvSpPr/>
            <p:nvPr/>
          </p:nvSpPr>
          <p:spPr>
            <a:xfrm>
              <a:off x="2054428" y="789697"/>
              <a:ext cx="68803" cy="175695"/>
            </a:xfrm>
            <a:custGeom>
              <a:rect b="b" l="l" r="r" t="t"/>
              <a:pathLst>
                <a:path extrusionOk="0" h="3400" w="1326">
                  <a:moveTo>
                    <a:pt x="671" y="0"/>
                  </a:moveTo>
                  <a:lnTo>
                    <a:pt x="304" y="96"/>
                  </a:lnTo>
                  <a:cubicBezTo>
                    <a:pt x="192" y="1149"/>
                    <a:pt x="97" y="2187"/>
                    <a:pt x="1" y="3224"/>
                  </a:cubicBezTo>
                  <a:lnTo>
                    <a:pt x="320" y="3400"/>
                  </a:lnTo>
                  <a:cubicBezTo>
                    <a:pt x="655" y="2905"/>
                    <a:pt x="1230" y="2410"/>
                    <a:pt x="1278" y="1883"/>
                  </a:cubicBezTo>
                  <a:cubicBezTo>
                    <a:pt x="1326" y="1277"/>
                    <a:pt x="895" y="623"/>
                    <a:pt x="6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4" name="Google Shape;9944;p23"/>
            <p:cNvSpPr/>
            <p:nvPr/>
          </p:nvSpPr>
          <p:spPr>
            <a:xfrm>
              <a:off x="6286775" y="754145"/>
              <a:ext cx="103567" cy="109809"/>
            </a:xfrm>
            <a:custGeom>
              <a:rect b="b" l="l" r="r" t="t"/>
              <a:pathLst>
                <a:path extrusionOk="0" h="2125" w="1996">
                  <a:moveTo>
                    <a:pt x="1069" y="1"/>
                  </a:moveTo>
                  <a:cubicBezTo>
                    <a:pt x="1064" y="1"/>
                    <a:pt x="1059" y="1"/>
                    <a:pt x="1054" y="2"/>
                  </a:cubicBezTo>
                  <a:cubicBezTo>
                    <a:pt x="352" y="130"/>
                    <a:pt x="1" y="688"/>
                    <a:pt x="80" y="1406"/>
                  </a:cubicBezTo>
                  <a:cubicBezTo>
                    <a:pt x="96" y="1662"/>
                    <a:pt x="368" y="1885"/>
                    <a:pt x="543" y="2125"/>
                  </a:cubicBezTo>
                  <a:lnTo>
                    <a:pt x="1995" y="1087"/>
                  </a:lnTo>
                  <a:cubicBezTo>
                    <a:pt x="1560" y="574"/>
                    <a:pt x="1261" y="1"/>
                    <a:pt x="10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5" name="Google Shape;9945;p23"/>
            <p:cNvSpPr/>
            <p:nvPr/>
          </p:nvSpPr>
          <p:spPr>
            <a:xfrm>
              <a:off x="7586034" y="843438"/>
              <a:ext cx="76223" cy="131875"/>
            </a:xfrm>
            <a:custGeom>
              <a:rect b="b" l="l" r="r" t="t"/>
              <a:pathLst>
                <a:path extrusionOk="0" h="2552" w="1469">
                  <a:moveTo>
                    <a:pt x="848" y="0"/>
                  </a:moveTo>
                  <a:cubicBezTo>
                    <a:pt x="654" y="0"/>
                    <a:pt x="236" y="257"/>
                    <a:pt x="208" y="412"/>
                  </a:cubicBezTo>
                  <a:cubicBezTo>
                    <a:pt x="112" y="1179"/>
                    <a:pt x="1" y="2024"/>
                    <a:pt x="1038" y="2551"/>
                  </a:cubicBezTo>
                  <a:cubicBezTo>
                    <a:pt x="1197" y="1913"/>
                    <a:pt x="1421" y="1354"/>
                    <a:pt x="1453" y="764"/>
                  </a:cubicBezTo>
                  <a:cubicBezTo>
                    <a:pt x="1469" y="508"/>
                    <a:pt x="1166" y="141"/>
                    <a:pt x="910" y="14"/>
                  </a:cubicBezTo>
                  <a:cubicBezTo>
                    <a:pt x="894" y="5"/>
                    <a:pt x="873" y="0"/>
                    <a:pt x="8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6" name="Google Shape;9946;p23"/>
            <p:cNvSpPr/>
            <p:nvPr/>
          </p:nvSpPr>
          <p:spPr>
            <a:xfrm>
              <a:off x="6459041" y="1162420"/>
              <a:ext cx="106006" cy="199621"/>
            </a:xfrm>
            <a:custGeom>
              <a:rect b="b" l="l" r="r" t="t"/>
              <a:pathLst>
                <a:path extrusionOk="0" h="3863" w="2043">
                  <a:moveTo>
                    <a:pt x="1644" y="1"/>
                  </a:moveTo>
                  <a:lnTo>
                    <a:pt x="1644" y="1"/>
                  </a:lnTo>
                  <a:cubicBezTo>
                    <a:pt x="1516" y="49"/>
                    <a:pt x="1404" y="128"/>
                    <a:pt x="1309" y="224"/>
                  </a:cubicBezTo>
                  <a:cubicBezTo>
                    <a:pt x="942" y="671"/>
                    <a:pt x="0" y="1006"/>
                    <a:pt x="1021" y="1740"/>
                  </a:cubicBezTo>
                  <a:cubicBezTo>
                    <a:pt x="1101" y="1804"/>
                    <a:pt x="1053" y="2123"/>
                    <a:pt x="974" y="2283"/>
                  </a:cubicBezTo>
                  <a:cubicBezTo>
                    <a:pt x="718" y="2826"/>
                    <a:pt x="431" y="3336"/>
                    <a:pt x="144" y="3863"/>
                  </a:cubicBezTo>
                  <a:cubicBezTo>
                    <a:pt x="1468" y="3161"/>
                    <a:pt x="2043" y="1756"/>
                    <a:pt x="16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7" name="Google Shape;9947;p23"/>
            <p:cNvSpPr/>
            <p:nvPr/>
          </p:nvSpPr>
          <p:spPr>
            <a:xfrm>
              <a:off x="4564374" y="926581"/>
              <a:ext cx="83695" cy="134458"/>
            </a:xfrm>
            <a:custGeom>
              <a:rect b="b" l="l" r="r" t="t"/>
              <a:pathLst>
                <a:path extrusionOk="0" h="2602" w="1613">
                  <a:moveTo>
                    <a:pt x="1612" y="0"/>
                  </a:moveTo>
                  <a:lnTo>
                    <a:pt x="1341" y="64"/>
                  </a:lnTo>
                  <a:cubicBezTo>
                    <a:pt x="894" y="591"/>
                    <a:pt x="495" y="1149"/>
                    <a:pt x="112" y="1740"/>
                  </a:cubicBezTo>
                  <a:cubicBezTo>
                    <a:pt x="0" y="1931"/>
                    <a:pt x="208" y="2315"/>
                    <a:pt x="272" y="2602"/>
                  </a:cubicBezTo>
                  <a:cubicBezTo>
                    <a:pt x="607" y="2506"/>
                    <a:pt x="1165" y="2490"/>
                    <a:pt x="1213" y="2330"/>
                  </a:cubicBezTo>
                  <a:cubicBezTo>
                    <a:pt x="1389" y="1564"/>
                    <a:pt x="1516" y="782"/>
                    <a:pt x="16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8" name="Google Shape;9948;p23"/>
            <p:cNvSpPr/>
            <p:nvPr/>
          </p:nvSpPr>
          <p:spPr>
            <a:xfrm>
              <a:off x="4768914" y="830106"/>
              <a:ext cx="68751" cy="122935"/>
            </a:xfrm>
            <a:custGeom>
              <a:rect b="b" l="l" r="r" t="t"/>
              <a:pathLst>
                <a:path extrusionOk="0" h="2379" w="1325">
                  <a:moveTo>
                    <a:pt x="32" y="0"/>
                  </a:moveTo>
                  <a:cubicBezTo>
                    <a:pt x="32" y="702"/>
                    <a:pt x="0" y="1277"/>
                    <a:pt x="48" y="1836"/>
                  </a:cubicBezTo>
                  <a:cubicBezTo>
                    <a:pt x="79" y="2038"/>
                    <a:pt x="339" y="2379"/>
                    <a:pt x="441" y="2379"/>
                  </a:cubicBezTo>
                  <a:cubicBezTo>
                    <a:pt x="443" y="2379"/>
                    <a:pt x="445" y="2378"/>
                    <a:pt x="447" y="2378"/>
                  </a:cubicBezTo>
                  <a:cubicBezTo>
                    <a:pt x="686" y="2314"/>
                    <a:pt x="1038" y="2139"/>
                    <a:pt x="1101" y="1947"/>
                  </a:cubicBezTo>
                  <a:cubicBezTo>
                    <a:pt x="1325" y="1133"/>
                    <a:pt x="1165" y="447"/>
                    <a:pt x="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9" name="Google Shape;9949;p23"/>
            <p:cNvSpPr/>
            <p:nvPr/>
          </p:nvSpPr>
          <p:spPr>
            <a:xfrm>
              <a:off x="5210268" y="1155030"/>
              <a:ext cx="80374" cy="105572"/>
            </a:xfrm>
            <a:custGeom>
              <a:rect b="b" l="l" r="r" t="t"/>
              <a:pathLst>
                <a:path extrusionOk="0" h="2043" w="1549">
                  <a:moveTo>
                    <a:pt x="751" y="0"/>
                  </a:moveTo>
                  <a:cubicBezTo>
                    <a:pt x="384" y="543"/>
                    <a:pt x="1" y="910"/>
                    <a:pt x="64" y="1069"/>
                  </a:cubicBezTo>
                  <a:cubicBezTo>
                    <a:pt x="224" y="1436"/>
                    <a:pt x="607" y="1724"/>
                    <a:pt x="910" y="2043"/>
                  </a:cubicBezTo>
                  <a:cubicBezTo>
                    <a:pt x="1118" y="1788"/>
                    <a:pt x="1549" y="1516"/>
                    <a:pt x="1501" y="1309"/>
                  </a:cubicBezTo>
                  <a:cubicBezTo>
                    <a:pt x="1437" y="942"/>
                    <a:pt x="1118" y="591"/>
                    <a:pt x="75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0" name="Google Shape;9950;p23"/>
            <p:cNvSpPr/>
            <p:nvPr/>
          </p:nvSpPr>
          <p:spPr>
            <a:xfrm>
              <a:off x="4871599" y="591735"/>
              <a:ext cx="91063" cy="87486"/>
            </a:xfrm>
            <a:custGeom>
              <a:rect b="b" l="l" r="r" t="t"/>
              <a:pathLst>
                <a:path extrusionOk="0" h="1693" w="1755">
                  <a:moveTo>
                    <a:pt x="1263" y="1"/>
                  </a:moveTo>
                  <a:cubicBezTo>
                    <a:pt x="1262" y="1"/>
                    <a:pt x="1261" y="1"/>
                    <a:pt x="1261" y="1"/>
                  </a:cubicBezTo>
                  <a:cubicBezTo>
                    <a:pt x="814" y="272"/>
                    <a:pt x="399" y="576"/>
                    <a:pt x="0" y="895"/>
                  </a:cubicBezTo>
                  <a:lnTo>
                    <a:pt x="910" y="1693"/>
                  </a:lnTo>
                  <a:cubicBezTo>
                    <a:pt x="1181" y="1342"/>
                    <a:pt x="1500" y="1006"/>
                    <a:pt x="1708" y="607"/>
                  </a:cubicBezTo>
                  <a:cubicBezTo>
                    <a:pt x="1755" y="497"/>
                    <a:pt x="1307" y="1"/>
                    <a:pt x="126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1" name="Google Shape;9951;p23"/>
            <p:cNvSpPr/>
            <p:nvPr/>
          </p:nvSpPr>
          <p:spPr>
            <a:xfrm>
              <a:off x="4355684" y="2024234"/>
              <a:ext cx="88676" cy="92705"/>
            </a:xfrm>
            <a:custGeom>
              <a:rect b="b" l="l" r="r" t="t"/>
              <a:pathLst>
                <a:path extrusionOk="0" h="1794" w="1709">
                  <a:moveTo>
                    <a:pt x="767" y="0"/>
                  </a:moveTo>
                  <a:cubicBezTo>
                    <a:pt x="511" y="271"/>
                    <a:pt x="1" y="670"/>
                    <a:pt x="64" y="798"/>
                  </a:cubicBezTo>
                  <a:cubicBezTo>
                    <a:pt x="256" y="1197"/>
                    <a:pt x="639" y="1500"/>
                    <a:pt x="1006" y="1788"/>
                  </a:cubicBezTo>
                  <a:cubicBezTo>
                    <a:pt x="1011" y="1792"/>
                    <a:pt x="1018" y="1793"/>
                    <a:pt x="1026" y="1793"/>
                  </a:cubicBezTo>
                  <a:cubicBezTo>
                    <a:pt x="1118" y="1793"/>
                    <a:pt x="1386" y="1562"/>
                    <a:pt x="1708" y="1357"/>
                  </a:cubicBezTo>
                  <a:lnTo>
                    <a:pt x="76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2" name="Google Shape;9952;p23"/>
            <p:cNvSpPr/>
            <p:nvPr/>
          </p:nvSpPr>
          <p:spPr>
            <a:xfrm>
              <a:off x="7005570" y="634779"/>
              <a:ext cx="122610" cy="81543"/>
            </a:xfrm>
            <a:custGeom>
              <a:rect b="b" l="l" r="r" t="t"/>
              <a:pathLst>
                <a:path extrusionOk="0" h="1578" w="2363">
                  <a:moveTo>
                    <a:pt x="726" y="0"/>
                  </a:moveTo>
                  <a:cubicBezTo>
                    <a:pt x="521" y="0"/>
                    <a:pt x="295" y="84"/>
                    <a:pt x="0" y="221"/>
                  </a:cubicBezTo>
                  <a:cubicBezTo>
                    <a:pt x="495" y="1131"/>
                    <a:pt x="1213" y="1562"/>
                    <a:pt x="2362" y="1578"/>
                  </a:cubicBezTo>
                  <a:cubicBezTo>
                    <a:pt x="1545" y="419"/>
                    <a:pt x="1187" y="0"/>
                    <a:pt x="7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3" name="Google Shape;9953;p23"/>
            <p:cNvSpPr/>
            <p:nvPr/>
          </p:nvSpPr>
          <p:spPr>
            <a:xfrm>
              <a:off x="1594861" y="1107077"/>
              <a:ext cx="120120" cy="52812"/>
            </a:xfrm>
            <a:custGeom>
              <a:rect b="b" l="l" r="r" t="t"/>
              <a:pathLst>
                <a:path extrusionOk="0" h="1022" w="2315">
                  <a:moveTo>
                    <a:pt x="1096" y="1"/>
                  </a:moveTo>
                  <a:cubicBezTo>
                    <a:pt x="737" y="1"/>
                    <a:pt x="378" y="165"/>
                    <a:pt x="1" y="497"/>
                  </a:cubicBezTo>
                  <a:cubicBezTo>
                    <a:pt x="554" y="850"/>
                    <a:pt x="971" y="1021"/>
                    <a:pt x="1344" y="1021"/>
                  </a:cubicBezTo>
                  <a:cubicBezTo>
                    <a:pt x="1681" y="1021"/>
                    <a:pt x="1982" y="881"/>
                    <a:pt x="2315" y="609"/>
                  </a:cubicBezTo>
                  <a:cubicBezTo>
                    <a:pt x="1894" y="205"/>
                    <a:pt x="1495" y="1"/>
                    <a:pt x="1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4" name="Google Shape;9954;p23"/>
            <p:cNvSpPr/>
            <p:nvPr/>
          </p:nvSpPr>
          <p:spPr>
            <a:xfrm>
              <a:off x="2150523" y="1859912"/>
              <a:ext cx="108497" cy="52502"/>
            </a:xfrm>
            <a:custGeom>
              <a:rect b="b" l="l" r="r" t="t"/>
              <a:pathLst>
                <a:path extrusionOk="0" h="1016" w="2091">
                  <a:moveTo>
                    <a:pt x="1428" y="0"/>
                  </a:moveTo>
                  <a:cubicBezTo>
                    <a:pt x="963" y="0"/>
                    <a:pt x="496" y="139"/>
                    <a:pt x="16" y="212"/>
                  </a:cubicBezTo>
                  <a:cubicBezTo>
                    <a:pt x="16" y="323"/>
                    <a:pt x="0" y="435"/>
                    <a:pt x="16" y="547"/>
                  </a:cubicBezTo>
                  <a:cubicBezTo>
                    <a:pt x="463" y="706"/>
                    <a:pt x="894" y="930"/>
                    <a:pt x="1357" y="1010"/>
                  </a:cubicBezTo>
                  <a:cubicBezTo>
                    <a:pt x="1377" y="1014"/>
                    <a:pt x="1397" y="1016"/>
                    <a:pt x="1417" y="1016"/>
                  </a:cubicBezTo>
                  <a:cubicBezTo>
                    <a:pt x="1628" y="1016"/>
                    <a:pt x="1873" y="807"/>
                    <a:pt x="2091" y="690"/>
                  </a:cubicBezTo>
                  <a:cubicBezTo>
                    <a:pt x="1915" y="451"/>
                    <a:pt x="1756" y="20"/>
                    <a:pt x="1564" y="4"/>
                  </a:cubicBezTo>
                  <a:cubicBezTo>
                    <a:pt x="1519" y="1"/>
                    <a:pt x="1473" y="0"/>
                    <a:pt x="14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5" name="Google Shape;9955;p23"/>
            <p:cNvSpPr/>
            <p:nvPr/>
          </p:nvSpPr>
          <p:spPr>
            <a:xfrm>
              <a:off x="7519774" y="157985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591" y="0"/>
                  </a:moveTo>
                  <a:cubicBezTo>
                    <a:pt x="416" y="240"/>
                    <a:pt x="97" y="447"/>
                    <a:pt x="81" y="703"/>
                  </a:cubicBezTo>
                  <a:cubicBezTo>
                    <a:pt x="1" y="1564"/>
                    <a:pt x="703" y="1421"/>
                    <a:pt x="1198" y="1517"/>
                  </a:cubicBezTo>
                  <a:lnTo>
                    <a:pt x="1533" y="1229"/>
                  </a:lnTo>
                  <a:lnTo>
                    <a:pt x="59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6" name="Google Shape;9956;p23"/>
            <p:cNvSpPr/>
            <p:nvPr/>
          </p:nvSpPr>
          <p:spPr>
            <a:xfrm>
              <a:off x="2463508" y="1261375"/>
              <a:ext cx="79544" cy="92447"/>
            </a:xfrm>
            <a:custGeom>
              <a:rect b="b" l="l" r="r" t="t"/>
              <a:pathLst>
                <a:path extrusionOk="0" h="1789" w="1533">
                  <a:moveTo>
                    <a:pt x="1533" y="1"/>
                  </a:moveTo>
                  <a:lnTo>
                    <a:pt x="1533" y="1"/>
                  </a:lnTo>
                  <a:cubicBezTo>
                    <a:pt x="1214" y="288"/>
                    <a:pt x="974" y="528"/>
                    <a:pt x="687" y="751"/>
                  </a:cubicBezTo>
                  <a:cubicBezTo>
                    <a:pt x="480" y="942"/>
                    <a:pt x="240" y="1102"/>
                    <a:pt x="1" y="1278"/>
                  </a:cubicBezTo>
                  <a:cubicBezTo>
                    <a:pt x="224" y="1421"/>
                    <a:pt x="464" y="1549"/>
                    <a:pt x="719" y="1677"/>
                  </a:cubicBezTo>
                  <a:cubicBezTo>
                    <a:pt x="926" y="1740"/>
                    <a:pt x="1134" y="1772"/>
                    <a:pt x="1357" y="1788"/>
                  </a:cubicBezTo>
                  <a:cubicBezTo>
                    <a:pt x="1421" y="1166"/>
                    <a:pt x="1469" y="623"/>
                    <a:pt x="15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7" name="Google Shape;9957;p23"/>
            <p:cNvSpPr/>
            <p:nvPr/>
          </p:nvSpPr>
          <p:spPr>
            <a:xfrm>
              <a:off x="3624487" y="1055248"/>
              <a:ext cx="72124" cy="80045"/>
            </a:xfrm>
            <a:custGeom>
              <a:rect b="b" l="l" r="r" t="t"/>
              <a:pathLst>
                <a:path extrusionOk="0" h="1549" w="1390">
                  <a:moveTo>
                    <a:pt x="767" y="0"/>
                  </a:moveTo>
                  <a:cubicBezTo>
                    <a:pt x="431" y="335"/>
                    <a:pt x="1" y="622"/>
                    <a:pt x="48" y="734"/>
                  </a:cubicBezTo>
                  <a:cubicBezTo>
                    <a:pt x="176" y="1037"/>
                    <a:pt x="479" y="1293"/>
                    <a:pt x="719" y="1548"/>
                  </a:cubicBezTo>
                  <a:cubicBezTo>
                    <a:pt x="942" y="1309"/>
                    <a:pt x="1261" y="1085"/>
                    <a:pt x="1341" y="798"/>
                  </a:cubicBezTo>
                  <a:cubicBezTo>
                    <a:pt x="1389" y="622"/>
                    <a:pt x="1038" y="351"/>
                    <a:pt x="7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8" name="Google Shape;9958;p23"/>
            <p:cNvSpPr/>
            <p:nvPr/>
          </p:nvSpPr>
          <p:spPr>
            <a:xfrm>
              <a:off x="2894951" y="764945"/>
              <a:ext cx="72072" cy="80045"/>
            </a:xfrm>
            <a:custGeom>
              <a:rect b="b" l="l" r="r" t="t"/>
              <a:pathLst>
                <a:path extrusionOk="0" h="1549" w="1389">
                  <a:moveTo>
                    <a:pt x="767" y="0"/>
                  </a:moveTo>
                  <a:cubicBezTo>
                    <a:pt x="431" y="336"/>
                    <a:pt x="1" y="623"/>
                    <a:pt x="48" y="719"/>
                  </a:cubicBezTo>
                  <a:cubicBezTo>
                    <a:pt x="176" y="1038"/>
                    <a:pt x="479" y="1277"/>
                    <a:pt x="719" y="1548"/>
                  </a:cubicBezTo>
                  <a:cubicBezTo>
                    <a:pt x="942" y="1293"/>
                    <a:pt x="1261" y="1070"/>
                    <a:pt x="1341" y="782"/>
                  </a:cubicBezTo>
                  <a:cubicBezTo>
                    <a:pt x="1389" y="623"/>
                    <a:pt x="1038" y="352"/>
                    <a:pt x="7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9" name="Google Shape;9959;p23"/>
            <p:cNvSpPr/>
            <p:nvPr/>
          </p:nvSpPr>
          <p:spPr>
            <a:xfrm>
              <a:off x="6173349" y="196741"/>
              <a:ext cx="49708" cy="112186"/>
            </a:xfrm>
            <a:custGeom>
              <a:rect b="b" l="l" r="r" t="t"/>
              <a:pathLst>
                <a:path extrusionOk="0" h="2171" w="958">
                  <a:moveTo>
                    <a:pt x="128" y="1"/>
                  </a:moveTo>
                  <a:lnTo>
                    <a:pt x="128" y="1"/>
                  </a:lnTo>
                  <a:cubicBezTo>
                    <a:pt x="96" y="799"/>
                    <a:pt x="48" y="1405"/>
                    <a:pt x="0" y="2171"/>
                  </a:cubicBezTo>
                  <a:cubicBezTo>
                    <a:pt x="942" y="1501"/>
                    <a:pt x="958" y="846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0" name="Google Shape;9960;p23"/>
            <p:cNvSpPr/>
            <p:nvPr/>
          </p:nvSpPr>
          <p:spPr>
            <a:xfrm>
              <a:off x="4808660" y="1636630"/>
              <a:ext cx="87794" cy="77564"/>
            </a:xfrm>
            <a:custGeom>
              <a:rect b="b" l="l" r="r" t="t"/>
              <a:pathLst>
                <a:path extrusionOk="0" h="1501" w="1692">
                  <a:moveTo>
                    <a:pt x="782" y="0"/>
                  </a:moveTo>
                  <a:lnTo>
                    <a:pt x="0" y="1245"/>
                  </a:lnTo>
                  <a:lnTo>
                    <a:pt x="1692" y="1500"/>
                  </a:lnTo>
                  <a:lnTo>
                    <a:pt x="78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1" name="Google Shape;9961;p23"/>
            <p:cNvSpPr/>
            <p:nvPr/>
          </p:nvSpPr>
          <p:spPr>
            <a:xfrm>
              <a:off x="2965466" y="2134713"/>
              <a:ext cx="55416" cy="60408"/>
            </a:xfrm>
            <a:custGeom>
              <a:rect b="b" l="l" r="r" t="t"/>
              <a:pathLst>
                <a:path extrusionOk="0" h="1169" w="1068">
                  <a:moveTo>
                    <a:pt x="62" y="1"/>
                  </a:moveTo>
                  <a:lnTo>
                    <a:pt x="46" y="17"/>
                  </a:lnTo>
                  <a:cubicBezTo>
                    <a:pt x="50" y="17"/>
                    <a:pt x="55" y="18"/>
                    <a:pt x="59" y="19"/>
                  </a:cubicBezTo>
                  <a:lnTo>
                    <a:pt x="59" y="19"/>
                  </a:lnTo>
                  <a:cubicBezTo>
                    <a:pt x="60" y="13"/>
                    <a:pt x="61" y="7"/>
                    <a:pt x="62" y="1"/>
                  </a:cubicBezTo>
                  <a:close/>
                  <a:moveTo>
                    <a:pt x="59" y="19"/>
                  </a:moveTo>
                  <a:lnTo>
                    <a:pt x="59" y="19"/>
                  </a:lnTo>
                  <a:cubicBezTo>
                    <a:pt x="1" y="428"/>
                    <a:pt x="97" y="835"/>
                    <a:pt x="349" y="1166"/>
                  </a:cubicBezTo>
                  <a:cubicBezTo>
                    <a:pt x="371" y="1168"/>
                    <a:pt x="392" y="1169"/>
                    <a:pt x="414" y="1169"/>
                  </a:cubicBezTo>
                  <a:cubicBezTo>
                    <a:pt x="567" y="1169"/>
                    <a:pt x="716" y="1118"/>
                    <a:pt x="828" y="1006"/>
                  </a:cubicBezTo>
                  <a:cubicBezTo>
                    <a:pt x="940" y="767"/>
                    <a:pt x="1067" y="272"/>
                    <a:pt x="972" y="208"/>
                  </a:cubicBezTo>
                  <a:cubicBezTo>
                    <a:pt x="735" y="51"/>
                    <a:pt x="375" y="64"/>
                    <a:pt x="59" y="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2" name="Google Shape;9962;p23"/>
            <p:cNvSpPr/>
            <p:nvPr/>
          </p:nvSpPr>
          <p:spPr>
            <a:xfrm>
              <a:off x="2910673" y="1251505"/>
              <a:ext cx="64652" cy="84179"/>
            </a:xfrm>
            <a:custGeom>
              <a:rect b="b" l="l" r="r" t="t"/>
              <a:pathLst>
                <a:path extrusionOk="0" h="1629" w="1246">
                  <a:moveTo>
                    <a:pt x="368" y="0"/>
                  </a:moveTo>
                  <a:lnTo>
                    <a:pt x="1" y="112"/>
                  </a:lnTo>
                  <a:cubicBezTo>
                    <a:pt x="160" y="623"/>
                    <a:pt x="320" y="1118"/>
                    <a:pt x="480" y="1628"/>
                  </a:cubicBezTo>
                  <a:cubicBezTo>
                    <a:pt x="1246" y="862"/>
                    <a:pt x="799" y="431"/>
                    <a:pt x="3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3" name="Google Shape;9963;p23"/>
            <p:cNvSpPr/>
            <p:nvPr/>
          </p:nvSpPr>
          <p:spPr>
            <a:xfrm>
              <a:off x="2942168" y="1466933"/>
              <a:ext cx="80374" cy="46042"/>
            </a:xfrm>
            <a:custGeom>
              <a:rect b="b" l="l" r="r" t="t"/>
              <a:pathLst>
                <a:path extrusionOk="0" h="891" w="1549">
                  <a:moveTo>
                    <a:pt x="692" y="0"/>
                  </a:moveTo>
                  <a:cubicBezTo>
                    <a:pt x="508" y="0"/>
                    <a:pt x="310" y="40"/>
                    <a:pt x="112" y="77"/>
                  </a:cubicBezTo>
                  <a:lnTo>
                    <a:pt x="0" y="444"/>
                  </a:lnTo>
                  <a:lnTo>
                    <a:pt x="1548" y="890"/>
                  </a:lnTo>
                  <a:cubicBezTo>
                    <a:pt x="1398" y="170"/>
                    <a:pt x="1073" y="0"/>
                    <a:pt x="69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4" name="Google Shape;9964;p23"/>
            <p:cNvSpPr/>
            <p:nvPr/>
          </p:nvSpPr>
          <p:spPr>
            <a:xfrm>
              <a:off x="3147538" y="251153"/>
              <a:ext cx="122610" cy="24184"/>
            </a:xfrm>
            <a:custGeom>
              <a:rect b="b" l="l" r="r" t="t"/>
              <a:pathLst>
                <a:path extrusionOk="0" h="468" w="2363">
                  <a:moveTo>
                    <a:pt x="0" y="1"/>
                  </a:moveTo>
                  <a:cubicBezTo>
                    <a:pt x="638" y="312"/>
                    <a:pt x="1045" y="468"/>
                    <a:pt x="1385" y="468"/>
                  </a:cubicBezTo>
                  <a:cubicBezTo>
                    <a:pt x="1724" y="468"/>
                    <a:pt x="1995" y="312"/>
                    <a:pt x="23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5" name="Google Shape;9965;p23"/>
            <p:cNvSpPr/>
            <p:nvPr/>
          </p:nvSpPr>
          <p:spPr>
            <a:xfrm>
              <a:off x="5346057" y="1479128"/>
              <a:ext cx="68803" cy="68469"/>
            </a:xfrm>
            <a:custGeom>
              <a:rect b="b" l="l" r="r" t="t"/>
              <a:pathLst>
                <a:path extrusionOk="0" h="1325" w="1326">
                  <a:moveTo>
                    <a:pt x="974" y="0"/>
                  </a:moveTo>
                  <a:cubicBezTo>
                    <a:pt x="655" y="303"/>
                    <a:pt x="320" y="591"/>
                    <a:pt x="33" y="910"/>
                  </a:cubicBezTo>
                  <a:cubicBezTo>
                    <a:pt x="1" y="926"/>
                    <a:pt x="208" y="1181"/>
                    <a:pt x="304" y="1325"/>
                  </a:cubicBezTo>
                  <a:lnTo>
                    <a:pt x="1325" y="415"/>
                  </a:lnTo>
                  <a:lnTo>
                    <a:pt x="97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6" name="Google Shape;9966;p23"/>
            <p:cNvSpPr/>
            <p:nvPr/>
          </p:nvSpPr>
          <p:spPr>
            <a:xfrm>
              <a:off x="1644570" y="1945897"/>
              <a:ext cx="75393" cy="59426"/>
            </a:xfrm>
            <a:custGeom>
              <a:rect b="b" l="l" r="r" t="t"/>
              <a:pathLst>
                <a:path extrusionOk="0" h="1150" w="1453">
                  <a:moveTo>
                    <a:pt x="0" y="0"/>
                  </a:moveTo>
                  <a:lnTo>
                    <a:pt x="766" y="1149"/>
                  </a:lnTo>
                  <a:cubicBezTo>
                    <a:pt x="1452" y="351"/>
                    <a:pt x="1357" y="207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7" name="Google Shape;9967;p23"/>
            <p:cNvSpPr/>
            <p:nvPr/>
          </p:nvSpPr>
          <p:spPr>
            <a:xfrm>
              <a:off x="7667082" y="388554"/>
              <a:ext cx="61435" cy="72965"/>
            </a:xfrm>
            <a:custGeom>
              <a:rect b="b" l="l" r="r" t="t"/>
              <a:pathLst>
                <a:path extrusionOk="0" h="1412" w="1184">
                  <a:moveTo>
                    <a:pt x="642" y="1"/>
                  </a:moveTo>
                  <a:cubicBezTo>
                    <a:pt x="0" y="1"/>
                    <a:pt x="28" y="292"/>
                    <a:pt x="354" y="1411"/>
                  </a:cubicBezTo>
                  <a:lnTo>
                    <a:pt x="1184" y="39"/>
                  </a:lnTo>
                  <a:cubicBezTo>
                    <a:pt x="966" y="15"/>
                    <a:pt x="787" y="1"/>
                    <a:pt x="6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8" name="Google Shape;9968;p23"/>
            <p:cNvSpPr/>
            <p:nvPr/>
          </p:nvSpPr>
          <p:spPr>
            <a:xfrm>
              <a:off x="4134592" y="1090697"/>
              <a:ext cx="81204" cy="50331"/>
            </a:xfrm>
            <a:custGeom>
              <a:rect b="b" l="l" r="r" t="t"/>
              <a:pathLst>
                <a:path extrusionOk="0" h="974" w="1565">
                  <a:moveTo>
                    <a:pt x="511" y="0"/>
                  </a:moveTo>
                  <a:cubicBezTo>
                    <a:pt x="336" y="16"/>
                    <a:pt x="176" y="495"/>
                    <a:pt x="0" y="782"/>
                  </a:cubicBezTo>
                  <a:lnTo>
                    <a:pt x="304" y="974"/>
                  </a:lnTo>
                  <a:lnTo>
                    <a:pt x="1564" y="607"/>
                  </a:lnTo>
                  <a:cubicBezTo>
                    <a:pt x="1086" y="304"/>
                    <a:pt x="782" y="0"/>
                    <a:pt x="5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9" name="Google Shape;9969;p23"/>
            <p:cNvSpPr/>
            <p:nvPr/>
          </p:nvSpPr>
          <p:spPr>
            <a:xfrm>
              <a:off x="2975272" y="-46539"/>
              <a:ext cx="58840" cy="71828"/>
            </a:xfrm>
            <a:custGeom>
              <a:rect b="b" l="l" r="r" t="t"/>
              <a:pathLst>
                <a:path extrusionOk="0" h="1390" w="1134">
                  <a:moveTo>
                    <a:pt x="703" y="1"/>
                  </a:moveTo>
                  <a:lnTo>
                    <a:pt x="1" y="1134"/>
                  </a:lnTo>
                  <a:lnTo>
                    <a:pt x="431" y="1389"/>
                  </a:lnTo>
                  <a:cubicBezTo>
                    <a:pt x="655" y="1006"/>
                    <a:pt x="894" y="639"/>
                    <a:pt x="1134" y="256"/>
                  </a:cubicBezTo>
                  <a:lnTo>
                    <a:pt x="70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0" name="Google Shape;9970;p23"/>
            <p:cNvSpPr/>
            <p:nvPr/>
          </p:nvSpPr>
          <p:spPr>
            <a:xfrm>
              <a:off x="732805" y="470253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8" y="1"/>
                  </a:moveTo>
                  <a:cubicBezTo>
                    <a:pt x="3866" y="1"/>
                    <a:pt x="3654" y="18"/>
                    <a:pt x="3432" y="53"/>
                  </a:cubicBezTo>
                  <a:cubicBezTo>
                    <a:pt x="3420" y="54"/>
                    <a:pt x="3408" y="55"/>
                    <a:pt x="3396" y="55"/>
                  </a:cubicBezTo>
                  <a:cubicBezTo>
                    <a:pt x="3300" y="55"/>
                    <a:pt x="3197" y="13"/>
                    <a:pt x="3099" y="13"/>
                  </a:cubicBezTo>
                  <a:cubicBezTo>
                    <a:pt x="3077" y="13"/>
                    <a:pt x="3055" y="15"/>
                    <a:pt x="3033" y="21"/>
                  </a:cubicBezTo>
                  <a:cubicBezTo>
                    <a:pt x="2187" y="228"/>
                    <a:pt x="863" y="196"/>
                    <a:pt x="607" y="691"/>
                  </a:cubicBezTo>
                  <a:cubicBezTo>
                    <a:pt x="177" y="1585"/>
                    <a:pt x="1" y="2957"/>
                    <a:pt x="368" y="3851"/>
                  </a:cubicBezTo>
                  <a:cubicBezTo>
                    <a:pt x="1038" y="5495"/>
                    <a:pt x="2203" y="6963"/>
                    <a:pt x="3161" y="8495"/>
                  </a:cubicBezTo>
                  <a:lnTo>
                    <a:pt x="3991" y="8479"/>
                  </a:lnTo>
                  <a:cubicBezTo>
                    <a:pt x="4102" y="8319"/>
                    <a:pt x="4230" y="8160"/>
                    <a:pt x="4358" y="8016"/>
                  </a:cubicBezTo>
                  <a:cubicBezTo>
                    <a:pt x="5571" y="6883"/>
                    <a:pt x="6768" y="5750"/>
                    <a:pt x="7981" y="4633"/>
                  </a:cubicBezTo>
                  <a:cubicBezTo>
                    <a:pt x="8555" y="4106"/>
                    <a:pt x="8667" y="3627"/>
                    <a:pt x="7981" y="3069"/>
                  </a:cubicBezTo>
                  <a:cubicBezTo>
                    <a:pt x="7534" y="2686"/>
                    <a:pt x="7039" y="2271"/>
                    <a:pt x="6768" y="1776"/>
                  </a:cubicBezTo>
                  <a:cubicBezTo>
                    <a:pt x="6126" y="602"/>
                    <a:pt x="5263" y="1"/>
                    <a:pt x="40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1" name="Google Shape;9971;p23"/>
            <p:cNvSpPr/>
            <p:nvPr/>
          </p:nvSpPr>
          <p:spPr>
            <a:xfrm>
              <a:off x="830" y="3206375"/>
              <a:ext cx="356934" cy="409628"/>
            </a:xfrm>
            <a:custGeom>
              <a:rect b="b" l="l" r="r" t="t"/>
              <a:pathLst>
                <a:path extrusionOk="0" h="7927" w="6879">
                  <a:moveTo>
                    <a:pt x="700" y="0"/>
                  </a:moveTo>
                  <a:cubicBezTo>
                    <a:pt x="467" y="0"/>
                    <a:pt x="231" y="34"/>
                    <a:pt x="0" y="104"/>
                  </a:cubicBezTo>
                  <a:lnTo>
                    <a:pt x="0" y="5323"/>
                  </a:lnTo>
                  <a:cubicBezTo>
                    <a:pt x="766" y="5993"/>
                    <a:pt x="1548" y="6680"/>
                    <a:pt x="2314" y="7366"/>
                  </a:cubicBezTo>
                  <a:cubicBezTo>
                    <a:pt x="2620" y="7628"/>
                    <a:pt x="2903" y="7927"/>
                    <a:pt x="3270" y="7927"/>
                  </a:cubicBezTo>
                  <a:cubicBezTo>
                    <a:pt x="3441" y="7927"/>
                    <a:pt x="3629" y="7863"/>
                    <a:pt x="3846" y="7701"/>
                  </a:cubicBezTo>
                  <a:cubicBezTo>
                    <a:pt x="4501" y="7222"/>
                    <a:pt x="5203" y="6759"/>
                    <a:pt x="5905" y="6344"/>
                  </a:cubicBezTo>
                  <a:cubicBezTo>
                    <a:pt x="6847" y="5802"/>
                    <a:pt x="6878" y="5515"/>
                    <a:pt x="6112" y="4733"/>
                  </a:cubicBezTo>
                  <a:cubicBezTo>
                    <a:pt x="5538" y="4142"/>
                    <a:pt x="5011" y="3488"/>
                    <a:pt x="4453" y="2881"/>
                  </a:cubicBezTo>
                  <a:cubicBezTo>
                    <a:pt x="3798" y="2163"/>
                    <a:pt x="3160" y="1445"/>
                    <a:pt x="2474" y="775"/>
                  </a:cubicBezTo>
                  <a:cubicBezTo>
                    <a:pt x="2012" y="278"/>
                    <a:pt x="1367" y="0"/>
                    <a:pt x="7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2" name="Google Shape;9972;p23"/>
            <p:cNvSpPr/>
            <p:nvPr/>
          </p:nvSpPr>
          <p:spPr>
            <a:xfrm>
              <a:off x="2960381" y="4816270"/>
              <a:ext cx="333740" cy="325242"/>
            </a:xfrm>
            <a:custGeom>
              <a:rect b="b" l="l" r="r" t="t"/>
              <a:pathLst>
                <a:path extrusionOk="0" h="6294" w="6432">
                  <a:moveTo>
                    <a:pt x="863" y="0"/>
                  </a:moveTo>
                  <a:cubicBezTo>
                    <a:pt x="548" y="0"/>
                    <a:pt x="423" y="222"/>
                    <a:pt x="399" y="644"/>
                  </a:cubicBezTo>
                  <a:cubicBezTo>
                    <a:pt x="272" y="2528"/>
                    <a:pt x="128" y="4411"/>
                    <a:pt x="0" y="6294"/>
                  </a:cubicBezTo>
                  <a:lnTo>
                    <a:pt x="6432" y="6294"/>
                  </a:lnTo>
                  <a:cubicBezTo>
                    <a:pt x="6145" y="5703"/>
                    <a:pt x="5825" y="5129"/>
                    <a:pt x="5474" y="4586"/>
                  </a:cubicBezTo>
                  <a:cubicBezTo>
                    <a:pt x="5027" y="3948"/>
                    <a:pt x="4485" y="3389"/>
                    <a:pt x="3974" y="2799"/>
                  </a:cubicBezTo>
                  <a:cubicBezTo>
                    <a:pt x="3607" y="2384"/>
                    <a:pt x="3017" y="2033"/>
                    <a:pt x="2905" y="1554"/>
                  </a:cubicBezTo>
                  <a:cubicBezTo>
                    <a:pt x="2665" y="596"/>
                    <a:pt x="2011" y="325"/>
                    <a:pt x="1229" y="70"/>
                  </a:cubicBezTo>
                  <a:cubicBezTo>
                    <a:pt x="1085" y="23"/>
                    <a:pt x="964" y="0"/>
                    <a:pt x="8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3" name="Google Shape;9973;p23"/>
            <p:cNvSpPr/>
            <p:nvPr/>
          </p:nvSpPr>
          <p:spPr>
            <a:xfrm>
              <a:off x="92723" y="-44059"/>
              <a:ext cx="327877" cy="224321"/>
            </a:xfrm>
            <a:custGeom>
              <a:rect b="b" l="l" r="r" t="t"/>
              <a:pathLst>
                <a:path extrusionOk="0" h="4341" w="6319">
                  <a:moveTo>
                    <a:pt x="336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20" y="4246"/>
                  </a:cubicBezTo>
                  <a:cubicBezTo>
                    <a:pt x="5131" y="4306"/>
                    <a:pt x="5382" y="4341"/>
                    <a:pt x="5581" y="4341"/>
                  </a:cubicBezTo>
                  <a:cubicBezTo>
                    <a:pt x="6217" y="4341"/>
                    <a:pt x="6319" y="3986"/>
                    <a:pt x="6161" y="3001"/>
                  </a:cubicBezTo>
                  <a:cubicBezTo>
                    <a:pt x="6001" y="1995"/>
                    <a:pt x="5746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4" name="Google Shape;9974;p23"/>
            <p:cNvSpPr/>
            <p:nvPr/>
          </p:nvSpPr>
          <p:spPr>
            <a:xfrm>
              <a:off x="830" y="3835761"/>
              <a:ext cx="236036" cy="260907"/>
            </a:xfrm>
            <a:custGeom>
              <a:rect b="b" l="l" r="r" t="t"/>
              <a:pathLst>
                <a:path extrusionOk="0" h="5049" w="4549">
                  <a:moveTo>
                    <a:pt x="1193" y="0"/>
                  </a:moveTo>
                  <a:cubicBezTo>
                    <a:pt x="894" y="0"/>
                    <a:pt x="577" y="199"/>
                    <a:pt x="0" y="564"/>
                  </a:cubicBezTo>
                  <a:lnTo>
                    <a:pt x="0" y="3979"/>
                  </a:lnTo>
                  <a:lnTo>
                    <a:pt x="1660" y="5049"/>
                  </a:lnTo>
                  <a:cubicBezTo>
                    <a:pt x="1915" y="4985"/>
                    <a:pt x="2394" y="4410"/>
                    <a:pt x="2889" y="3868"/>
                  </a:cubicBezTo>
                  <a:cubicBezTo>
                    <a:pt x="3144" y="3580"/>
                    <a:pt x="3479" y="3341"/>
                    <a:pt x="3734" y="3054"/>
                  </a:cubicBezTo>
                  <a:cubicBezTo>
                    <a:pt x="4022" y="2703"/>
                    <a:pt x="4548" y="2176"/>
                    <a:pt x="4453" y="1968"/>
                  </a:cubicBezTo>
                  <a:cubicBezTo>
                    <a:pt x="4277" y="1554"/>
                    <a:pt x="3750" y="1282"/>
                    <a:pt x="3320" y="1011"/>
                  </a:cubicBezTo>
                  <a:cubicBezTo>
                    <a:pt x="3237" y="960"/>
                    <a:pt x="3128" y="952"/>
                    <a:pt x="3017" y="952"/>
                  </a:cubicBezTo>
                  <a:cubicBezTo>
                    <a:pt x="2970" y="952"/>
                    <a:pt x="2922" y="954"/>
                    <a:pt x="2876" y="954"/>
                  </a:cubicBezTo>
                  <a:cubicBezTo>
                    <a:pt x="2760" y="954"/>
                    <a:pt x="2654" y="945"/>
                    <a:pt x="2585" y="883"/>
                  </a:cubicBezTo>
                  <a:cubicBezTo>
                    <a:pt x="1876" y="278"/>
                    <a:pt x="1547" y="0"/>
                    <a:pt x="1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5" name="Google Shape;9975;p23"/>
            <p:cNvSpPr/>
            <p:nvPr/>
          </p:nvSpPr>
          <p:spPr>
            <a:xfrm>
              <a:off x="443844" y="-44059"/>
              <a:ext cx="266702" cy="215433"/>
            </a:xfrm>
            <a:custGeom>
              <a:rect b="b" l="l" r="r" t="t"/>
              <a:pathLst>
                <a:path extrusionOk="0" h="4169" w="5140">
                  <a:moveTo>
                    <a:pt x="0" y="0"/>
                  </a:moveTo>
                  <a:cubicBezTo>
                    <a:pt x="48" y="288"/>
                    <a:pt x="16" y="639"/>
                    <a:pt x="160" y="862"/>
                  </a:cubicBezTo>
                  <a:cubicBezTo>
                    <a:pt x="718" y="1692"/>
                    <a:pt x="1325" y="2442"/>
                    <a:pt x="1899" y="3288"/>
                  </a:cubicBezTo>
                  <a:cubicBezTo>
                    <a:pt x="2281" y="3854"/>
                    <a:pt x="2729" y="4168"/>
                    <a:pt x="3274" y="4168"/>
                  </a:cubicBezTo>
                  <a:cubicBezTo>
                    <a:pt x="3528" y="4168"/>
                    <a:pt x="3803" y="4100"/>
                    <a:pt x="4102" y="3958"/>
                  </a:cubicBezTo>
                  <a:cubicBezTo>
                    <a:pt x="4437" y="3847"/>
                    <a:pt x="4788" y="3751"/>
                    <a:pt x="5139" y="3687"/>
                  </a:cubicBezTo>
                  <a:cubicBezTo>
                    <a:pt x="4756" y="2410"/>
                    <a:pt x="4373" y="1213"/>
                    <a:pt x="40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6" name="Google Shape;9976;p23"/>
            <p:cNvSpPr/>
            <p:nvPr/>
          </p:nvSpPr>
          <p:spPr>
            <a:xfrm>
              <a:off x="830" y="2754850"/>
              <a:ext cx="189649" cy="256980"/>
            </a:xfrm>
            <a:custGeom>
              <a:rect b="b" l="l" r="r" t="t"/>
              <a:pathLst>
                <a:path extrusionOk="0" h="4973" w="3655">
                  <a:moveTo>
                    <a:pt x="0" y="1"/>
                  </a:moveTo>
                  <a:lnTo>
                    <a:pt x="0" y="4613"/>
                  </a:lnTo>
                  <a:cubicBezTo>
                    <a:pt x="383" y="4709"/>
                    <a:pt x="782" y="4805"/>
                    <a:pt x="1165" y="4916"/>
                  </a:cubicBezTo>
                  <a:cubicBezTo>
                    <a:pt x="1312" y="4955"/>
                    <a:pt x="1448" y="4973"/>
                    <a:pt x="1575" y="4973"/>
                  </a:cubicBezTo>
                  <a:cubicBezTo>
                    <a:pt x="2137" y="4973"/>
                    <a:pt x="2505" y="4615"/>
                    <a:pt x="2713" y="4055"/>
                  </a:cubicBezTo>
                  <a:cubicBezTo>
                    <a:pt x="3655" y="1565"/>
                    <a:pt x="2968" y="416"/>
                    <a:pt x="399" y="17"/>
                  </a:cubicBezTo>
                  <a:cubicBezTo>
                    <a:pt x="271" y="1"/>
                    <a:pt x="128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7" name="Google Shape;9977;p23"/>
            <p:cNvSpPr/>
            <p:nvPr/>
          </p:nvSpPr>
          <p:spPr>
            <a:xfrm>
              <a:off x="1032610" y="4980593"/>
              <a:ext cx="270801" cy="160916"/>
            </a:xfrm>
            <a:custGeom>
              <a:rect b="b" l="l" r="r" t="t"/>
              <a:pathLst>
                <a:path extrusionOk="0" h="3114" w="5219">
                  <a:moveTo>
                    <a:pt x="2964" y="0"/>
                  </a:moveTo>
                  <a:cubicBezTo>
                    <a:pt x="2949" y="0"/>
                    <a:pt x="2935" y="1"/>
                    <a:pt x="2921" y="2"/>
                  </a:cubicBezTo>
                  <a:cubicBezTo>
                    <a:pt x="1532" y="114"/>
                    <a:pt x="160" y="1678"/>
                    <a:pt x="0" y="3114"/>
                  </a:cubicBezTo>
                  <a:lnTo>
                    <a:pt x="5219" y="3114"/>
                  </a:lnTo>
                  <a:cubicBezTo>
                    <a:pt x="5187" y="2922"/>
                    <a:pt x="5219" y="2619"/>
                    <a:pt x="5107" y="2555"/>
                  </a:cubicBezTo>
                  <a:cubicBezTo>
                    <a:pt x="4421" y="2108"/>
                    <a:pt x="4261" y="1470"/>
                    <a:pt x="4118" y="720"/>
                  </a:cubicBezTo>
                  <a:cubicBezTo>
                    <a:pt x="4041" y="412"/>
                    <a:pt x="3370" y="0"/>
                    <a:pt x="29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8" name="Google Shape;9978;p23"/>
            <p:cNvSpPr/>
            <p:nvPr/>
          </p:nvSpPr>
          <p:spPr>
            <a:xfrm>
              <a:off x="107614" y="4969276"/>
              <a:ext cx="389260" cy="173060"/>
            </a:xfrm>
            <a:custGeom>
              <a:rect b="b" l="l" r="r" t="t"/>
              <a:pathLst>
                <a:path extrusionOk="0" h="3349" w="7502">
                  <a:moveTo>
                    <a:pt x="1043" y="0"/>
                  </a:moveTo>
                  <a:cubicBezTo>
                    <a:pt x="788" y="0"/>
                    <a:pt x="426" y="260"/>
                    <a:pt x="1" y="444"/>
                  </a:cubicBezTo>
                  <a:cubicBezTo>
                    <a:pt x="1046" y="1409"/>
                    <a:pt x="2001" y="1958"/>
                    <a:pt x="3150" y="1958"/>
                  </a:cubicBezTo>
                  <a:cubicBezTo>
                    <a:pt x="3369" y="1958"/>
                    <a:pt x="3595" y="1938"/>
                    <a:pt x="3831" y="1897"/>
                  </a:cubicBezTo>
                  <a:cubicBezTo>
                    <a:pt x="3856" y="1893"/>
                    <a:pt x="3881" y="1892"/>
                    <a:pt x="3907" y="1892"/>
                  </a:cubicBezTo>
                  <a:cubicBezTo>
                    <a:pt x="4259" y="1892"/>
                    <a:pt x="4670" y="2183"/>
                    <a:pt x="5012" y="2391"/>
                  </a:cubicBezTo>
                  <a:cubicBezTo>
                    <a:pt x="5283" y="2567"/>
                    <a:pt x="5459" y="2870"/>
                    <a:pt x="5682" y="3125"/>
                  </a:cubicBezTo>
                  <a:lnTo>
                    <a:pt x="5890" y="2934"/>
                  </a:lnTo>
                  <a:cubicBezTo>
                    <a:pt x="5842" y="2742"/>
                    <a:pt x="5794" y="2551"/>
                    <a:pt x="5730" y="2312"/>
                  </a:cubicBezTo>
                  <a:lnTo>
                    <a:pt x="5730" y="2312"/>
                  </a:lnTo>
                  <a:cubicBezTo>
                    <a:pt x="6512" y="2327"/>
                    <a:pt x="6783" y="2711"/>
                    <a:pt x="6783" y="3333"/>
                  </a:cubicBezTo>
                  <a:lnTo>
                    <a:pt x="6975" y="3349"/>
                  </a:lnTo>
                  <a:cubicBezTo>
                    <a:pt x="7502" y="2695"/>
                    <a:pt x="7342" y="2216"/>
                    <a:pt x="6608" y="1944"/>
                  </a:cubicBezTo>
                  <a:cubicBezTo>
                    <a:pt x="6033" y="1721"/>
                    <a:pt x="5411" y="1609"/>
                    <a:pt x="4836" y="1386"/>
                  </a:cubicBezTo>
                  <a:cubicBezTo>
                    <a:pt x="3592" y="939"/>
                    <a:pt x="2395" y="412"/>
                    <a:pt x="1134" y="13"/>
                  </a:cubicBezTo>
                  <a:cubicBezTo>
                    <a:pt x="1105" y="4"/>
                    <a:pt x="1075" y="0"/>
                    <a:pt x="10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9" name="Google Shape;9979;p23"/>
            <p:cNvSpPr/>
            <p:nvPr/>
          </p:nvSpPr>
          <p:spPr>
            <a:xfrm>
              <a:off x="4055930" y="4792655"/>
              <a:ext cx="77053" cy="348858"/>
            </a:xfrm>
            <a:custGeom>
              <a:rect b="b" l="l" r="r" t="t"/>
              <a:pathLst>
                <a:path extrusionOk="0" h="6751" w="1485">
                  <a:moveTo>
                    <a:pt x="479" y="0"/>
                  </a:moveTo>
                  <a:cubicBezTo>
                    <a:pt x="304" y="351"/>
                    <a:pt x="0" y="718"/>
                    <a:pt x="0" y="1069"/>
                  </a:cubicBezTo>
                  <a:cubicBezTo>
                    <a:pt x="0" y="2474"/>
                    <a:pt x="96" y="3862"/>
                    <a:pt x="176" y="5267"/>
                  </a:cubicBezTo>
                  <a:cubicBezTo>
                    <a:pt x="208" y="5745"/>
                    <a:pt x="304" y="6256"/>
                    <a:pt x="367" y="6751"/>
                  </a:cubicBezTo>
                  <a:lnTo>
                    <a:pt x="1165" y="6751"/>
                  </a:lnTo>
                  <a:cubicBezTo>
                    <a:pt x="1277" y="6256"/>
                    <a:pt x="1485" y="5777"/>
                    <a:pt x="1469" y="5299"/>
                  </a:cubicBezTo>
                  <a:cubicBezTo>
                    <a:pt x="1421" y="3862"/>
                    <a:pt x="1309" y="2442"/>
                    <a:pt x="1149" y="1022"/>
                  </a:cubicBezTo>
                  <a:cubicBezTo>
                    <a:pt x="1102" y="655"/>
                    <a:pt x="703" y="335"/>
                    <a:pt x="4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0" name="Google Shape;9980;p23"/>
            <p:cNvSpPr/>
            <p:nvPr/>
          </p:nvSpPr>
          <p:spPr>
            <a:xfrm>
              <a:off x="0" y="4741602"/>
              <a:ext cx="136672" cy="161588"/>
            </a:xfrm>
            <a:custGeom>
              <a:rect b="b" l="l" r="r" t="t"/>
              <a:pathLst>
                <a:path extrusionOk="0" h="3127" w="2634">
                  <a:moveTo>
                    <a:pt x="1204" y="1"/>
                  </a:moveTo>
                  <a:cubicBezTo>
                    <a:pt x="764" y="1"/>
                    <a:pt x="304" y="108"/>
                    <a:pt x="16" y="302"/>
                  </a:cubicBezTo>
                  <a:lnTo>
                    <a:pt x="0" y="3127"/>
                  </a:lnTo>
                  <a:cubicBezTo>
                    <a:pt x="527" y="3127"/>
                    <a:pt x="1053" y="3095"/>
                    <a:pt x="1580" y="3031"/>
                  </a:cubicBezTo>
                  <a:cubicBezTo>
                    <a:pt x="1867" y="2999"/>
                    <a:pt x="2346" y="2839"/>
                    <a:pt x="2378" y="2680"/>
                  </a:cubicBezTo>
                  <a:cubicBezTo>
                    <a:pt x="2474" y="1962"/>
                    <a:pt x="2633" y="1148"/>
                    <a:pt x="2378" y="509"/>
                  </a:cubicBezTo>
                  <a:cubicBezTo>
                    <a:pt x="2247" y="159"/>
                    <a:pt x="1740" y="1"/>
                    <a:pt x="12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1" name="Google Shape;9981;p23"/>
            <p:cNvSpPr/>
            <p:nvPr/>
          </p:nvSpPr>
          <p:spPr>
            <a:xfrm>
              <a:off x="830" y="4256592"/>
              <a:ext cx="160696" cy="176522"/>
            </a:xfrm>
            <a:custGeom>
              <a:rect b="b" l="l" r="r" t="t"/>
              <a:pathLst>
                <a:path extrusionOk="0" h="3416" w="3097">
                  <a:moveTo>
                    <a:pt x="1388" y="1"/>
                  </a:moveTo>
                  <a:lnTo>
                    <a:pt x="1452" y="416"/>
                  </a:lnTo>
                  <a:lnTo>
                    <a:pt x="0" y="2059"/>
                  </a:lnTo>
                  <a:lnTo>
                    <a:pt x="0" y="3065"/>
                  </a:lnTo>
                  <a:lnTo>
                    <a:pt x="1564" y="3416"/>
                  </a:lnTo>
                  <a:lnTo>
                    <a:pt x="1628" y="3129"/>
                  </a:lnTo>
                  <a:lnTo>
                    <a:pt x="1037" y="2363"/>
                  </a:lnTo>
                  <a:lnTo>
                    <a:pt x="2777" y="2363"/>
                  </a:lnTo>
                  <a:cubicBezTo>
                    <a:pt x="2825" y="1836"/>
                    <a:pt x="3096" y="1166"/>
                    <a:pt x="2857" y="783"/>
                  </a:cubicBezTo>
                  <a:cubicBezTo>
                    <a:pt x="2617" y="368"/>
                    <a:pt x="1899" y="256"/>
                    <a:pt x="13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2" name="Google Shape;9982;p23"/>
            <p:cNvSpPr/>
            <p:nvPr/>
          </p:nvSpPr>
          <p:spPr>
            <a:xfrm>
              <a:off x="1006926" y="-44059"/>
              <a:ext cx="197121" cy="92912"/>
            </a:xfrm>
            <a:custGeom>
              <a:rect b="b" l="l" r="r" t="t"/>
              <a:pathLst>
                <a:path extrusionOk="0" h="1798" w="3799">
                  <a:moveTo>
                    <a:pt x="0" y="0"/>
                  </a:moveTo>
                  <a:cubicBezTo>
                    <a:pt x="495" y="304"/>
                    <a:pt x="1038" y="559"/>
                    <a:pt x="1517" y="894"/>
                  </a:cubicBezTo>
                  <a:cubicBezTo>
                    <a:pt x="2324" y="1472"/>
                    <a:pt x="2788" y="1797"/>
                    <a:pt x="3087" y="1797"/>
                  </a:cubicBezTo>
                  <a:cubicBezTo>
                    <a:pt x="3473" y="1797"/>
                    <a:pt x="3583" y="1252"/>
                    <a:pt x="37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3" name="Google Shape;9983;p23"/>
            <p:cNvSpPr/>
            <p:nvPr/>
          </p:nvSpPr>
          <p:spPr>
            <a:xfrm>
              <a:off x="2272251" y="5042498"/>
              <a:ext cx="135841" cy="99009"/>
            </a:xfrm>
            <a:custGeom>
              <a:rect b="b" l="l" r="r" t="t"/>
              <a:pathLst>
                <a:path extrusionOk="0" h="1916" w="2618">
                  <a:moveTo>
                    <a:pt x="2617" y="1"/>
                  </a:moveTo>
                  <a:cubicBezTo>
                    <a:pt x="2107" y="128"/>
                    <a:pt x="1676" y="97"/>
                    <a:pt x="1436" y="304"/>
                  </a:cubicBezTo>
                  <a:cubicBezTo>
                    <a:pt x="910" y="783"/>
                    <a:pt x="479" y="1373"/>
                    <a:pt x="0" y="1916"/>
                  </a:cubicBezTo>
                  <a:lnTo>
                    <a:pt x="2617" y="1916"/>
                  </a:lnTo>
                  <a:lnTo>
                    <a:pt x="261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4" name="Google Shape;9984;p23"/>
            <p:cNvSpPr/>
            <p:nvPr/>
          </p:nvSpPr>
          <p:spPr>
            <a:xfrm>
              <a:off x="830" y="5027358"/>
              <a:ext cx="91114" cy="114150"/>
            </a:xfrm>
            <a:custGeom>
              <a:rect b="b" l="l" r="r" t="t"/>
              <a:pathLst>
                <a:path extrusionOk="0" h="2209" w="1756">
                  <a:moveTo>
                    <a:pt x="218" y="1"/>
                  </a:moveTo>
                  <a:cubicBezTo>
                    <a:pt x="145" y="1"/>
                    <a:pt x="72" y="3"/>
                    <a:pt x="0" y="7"/>
                  </a:cubicBezTo>
                  <a:lnTo>
                    <a:pt x="0" y="2209"/>
                  </a:lnTo>
                  <a:lnTo>
                    <a:pt x="798" y="2209"/>
                  </a:lnTo>
                  <a:cubicBezTo>
                    <a:pt x="989" y="1938"/>
                    <a:pt x="1165" y="1666"/>
                    <a:pt x="1341" y="1411"/>
                  </a:cubicBezTo>
                  <a:cubicBezTo>
                    <a:pt x="1756" y="836"/>
                    <a:pt x="1564" y="230"/>
                    <a:pt x="878" y="54"/>
                  </a:cubicBezTo>
                  <a:cubicBezTo>
                    <a:pt x="662" y="19"/>
                    <a:pt x="438" y="1"/>
                    <a:pt x="2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5" name="Google Shape;9985;p23"/>
            <p:cNvSpPr/>
            <p:nvPr/>
          </p:nvSpPr>
          <p:spPr>
            <a:xfrm>
              <a:off x="2512385" y="5049112"/>
              <a:ext cx="114308" cy="92395"/>
            </a:xfrm>
            <a:custGeom>
              <a:rect b="b" l="l" r="r" t="t"/>
              <a:pathLst>
                <a:path extrusionOk="0" h="1788" w="2203">
                  <a:moveTo>
                    <a:pt x="1421" y="0"/>
                  </a:moveTo>
                  <a:lnTo>
                    <a:pt x="1070" y="48"/>
                  </a:lnTo>
                  <a:lnTo>
                    <a:pt x="0" y="1788"/>
                  </a:lnTo>
                  <a:lnTo>
                    <a:pt x="2203" y="1788"/>
                  </a:lnTo>
                  <a:lnTo>
                    <a:pt x="142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6" name="Google Shape;9986;p23"/>
            <p:cNvSpPr/>
            <p:nvPr/>
          </p:nvSpPr>
          <p:spPr>
            <a:xfrm>
              <a:off x="3896117" y="5092673"/>
              <a:ext cx="116799" cy="48833"/>
            </a:xfrm>
            <a:custGeom>
              <a:rect b="b" l="l" r="r" t="t"/>
              <a:pathLst>
                <a:path extrusionOk="0" h="945" w="2251">
                  <a:moveTo>
                    <a:pt x="1137" y="0"/>
                  </a:moveTo>
                  <a:cubicBezTo>
                    <a:pt x="769" y="0"/>
                    <a:pt x="376" y="90"/>
                    <a:pt x="0" y="147"/>
                  </a:cubicBezTo>
                  <a:cubicBezTo>
                    <a:pt x="0" y="418"/>
                    <a:pt x="0" y="674"/>
                    <a:pt x="32" y="945"/>
                  </a:cubicBezTo>
                  <a:lnTo>
                    <a:pt x="2250" y="945"/>
                  </a:lnTo>
                  <a:cubicBezTo>
                    <a:pt x="2027" y="642"/>
                    <a:pt x="1851" y="115"/>
                    <a:pt x="1564" y="51"/>
                  </a:cubicBezTo>
                  <a:cubicBezTo>
                    <a:pt x="1427" y="15"/>
                    <a:pt x="1284" y="0"/>
                    <a:pt x="11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7" name="Google Shape;9987;p23"/>
            <p:cNvSpPr/>
            <p:nvPr/>
          </p:nvSpPr>
          <p:spPr>
            <a:xfrm>
              <a:off x="3323904" y="5063116"/>
              <a:ext cx="86185" cy="78391"/>
            </a:xfrm>
            <a:custGeom>
              <a:rect b="b" l="l" r="r" t="t"/>
              <a:pathLst>
                <a:path extrusionOk="0" h="1517" w="1661">
                  <a:moveTo>
                    <a:pt x="1229" y="1"/>
                  </a:moveTo>
                  <a:cubicBezTo>
                    <a:pt x="862" y="240"/>
                    <a:pt x="447" y="448"/>
                    <a:pt x="144" y="751"/>
                  </a:cubicBezTo>
                  <a:cubicBezTo>
                    <a:pt x="0" y="895"/>
                    <a:pt x="48" y="1262"/>
                    <a:pt x="16" y="1517"/>
                  </a:cubicBezTo>
                  <a:lnTo>
                    <a:pt x="1628" y="1517"/>
                  </a:lnTo>
                  <a:cubicBezTo>
                    <a:pt x="1660" y="1357"/>
                    <a:pt x="1660" y="1182"/>
                    <a:pt x="1628" y="1022"/>
                  </a:cubicBezTo>
                  <a:cubicBezTo>
                    <a:pt x="1517" y="671"/>
                    <a:pt x="1373" y="336"/>
                    <a:pt x="1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8" name="Google Shape;9988;p23"/>
            <p:cNvSpPr/>
            <p:nvPr/>
          </p:nvSpPr>
          <p:spPr>
            <a:xfrm>
              <a:off x="4460859" y="5093655"/>
              <a:ext cx="82864" cy="47851"/>
            </a:xfrm>
            <a:custGeom>
              <a:rect b="b" l="l" r="r" t="t"/>
              <a:pathLst>
                <a:path extrusionOk="0" h="926" w="1597">
                  <a:moveTo>
                    <a:pt x="894" y="0"/>
                  </a:moveTo>
                  <a:lnTo>
                    <a:pt x="0" y="926"/>
                  </a:lnTo>
                  <a:lnTo>
                    <a:pt x="1596" y="926"/>
                  </a:lnTo>
                  <a:lnTo>
                    <a:pt x="89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9" name="Google Shape;9989;p23"/>
            <p:cNvSpPr/>
            <p:nvPr/>
          </p:nvSpPr>
          <p:spPr>
            <a:xfrm>
              <a:off x="1398624" y="2218011"/>
              <a:ext cx="650929" cy="442596"/>
            </a:xfrm>
            <a:custGeom>
              <a:rect b="b" l="l" r="r" t="t"/>
              <a:pathLst>
                <a:path extrusionOk="0" h="8565" w="12545">
                  <a:moveTo>
                    <a:pt x="3878" y="1"/>
                  </a:moveTo>
                  <a:cubicBezTo>
                    <a:pt x="3272" y="256"/>
                    <a:pt x="2474" y="368"/>
                    <a:pt x="2091" y="830"/>
                  </a:cubicBezTo>
                  <a:cubicBezTo>
                    <a:pt x="1452" y="1596"/>
                    <a:pt x="1069" y="2602"/>
                    <a:pt x="575" y="3512"/>
                  </a:cubicBezTo>
                  <a:cubicBezTo>
                    <a:pt x="0" y="4565"/>
                    <a:pt x="271" y="5650"/>
                    <a:pt x="1101" y="6400"/>
                  </a:cubicBezTo>
                  <a:cubicBezTo>
                    <a:pt x="2234" y="7422"/>
                    <a:pt x="3687" y="7390"/>
                    <a:pt x="4995" y="7852"/>
                  </a:cubicBezTo>
                  <a:cubicBezTo>
                    <a:pt x="5034" y="7868"/>
                    <a:pt x="5078" y="7875"/>
                    <a:pt x="5125" y="7875"/>
                  </a:cubicBezTo>
                  <a:cubicBezTo>
                    <a:pt x="5316" y="7875"/>
                    <a:pt x="5564" y="7763"/>
                    <a:pt x="5730" y="7661"/>
                  </a:cubicBezTo>
                  <a:cubicBezTo>
                    <a:pt x="5952" y="7528"/>
                    <a:pt x="6151" y="7468"/>
                    <a:pt x="6341" y="7468"/>
                  </a:cubicBezTo>
                  <a:cubicBezTo>
                    <a:pt x="6628" y="7468"/>
                    <a:pt x="6893" y="7606"/>
                    <a:pt x="7182" y="7837"/>
                  </a:cubicBezTo>
                  <a:cubicBezTo>
                    <a:pt x="7799" y="8325"/>
                    <a:pt x="8315" y="8565"/>
                    <a:pt x="8840" y="8565"/>
                  </a:cubicBezTo>
                  <a:cubicBezTo>
                    <a:pt x="9361" y="8565"/>
                    <a:pt x="9890" y="8329"/>
                    <a:pt x="10533" y="7868"/>
                  </a:cubicBezTo>
                  <a:cubicBezTo>
                    <a:pt x="10789" y="7677"/>
                    <a:pt x="11108" y="7533"/>
                    <a:pt x="11395" y="7374"/>
                  </a:cubicBezTo>
                  <a:cubicBezTo>
                    <a:pt x="12289" y="6863"/>
                    <a:pt x="12544" y="5778"/>
                    <a:pt x="11906" y="4980"/>
                  </a:cubicBezTo>
                  <a:cubicBezTo>
                    <a:pt x="11172" y="4086"/>
                    <a:pt x="10533" y="2953"/>
                    <a:pt x="9576" y="2410"/>
                  </a:cubicBezTo>
                  <a:cubicBezTo>
                    <a:pt x="7836" y="1437"/>
                    <a:pt x="5873" y="814"/>
                    <a:pt x="387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0" name="Google Shape;9990;p23"/>
            <p:cNvSpPr/>
            <p:nvPr/>
          </p:nvSpPr>
          <p:spPr>
            <a:xfrm>
              <a:off x="3828197" y="4041267"/>
              <a:ext cx="433157" cy="662215"/>
            </a:xfrm>
            <a:custGeom>
              <a:rect b="b" l="l" r="r" t="t"/>
              <a:pathLst>
                <a:path extrusionOk="0" h="12815" w="8348">
                  <a:moveTo>
                    <a:pt x="4627" y="0"/>
                  </a:moveTo>
                  <a:cubicBezTo>
                    <a:pt x="4611" y="0"/>
                    <a:pt x="4596" y="1"/>
                    <a:pt x="4581" y="2"/>
                  </a:cubicBezTo>
                  <a:cubicBezTo>
                    <a:pt x="3320" y="162"/>
                    <a:pt x="1102" y="2763"/>
                    <a:pt x="926" y="4024"/>
                  </a:cubicBezTo>
                  <a:cubicBezTo>
                    <a:pt x="814" y="4806"/>
                    <a:pt x="543" y="5572"/>
                    <a:pt x="352" y="6338"/>
                  </a:cubicBezTo>
                  <a:cubicBezTo>
                    <a:pt x="240" y="6753"/>
                    <a:pt x="128" y="7168"/>
                    <a:pt x="1" y="7663"/>
                  </a:cubicBezTo>
                  <a:cubicBezTo>
                    <a:pt x="64" y="7838"/>
                    <a:pt x="112" y="8094"/>
                    <a:pt x="256" y="8221"/>
                  </a:cubicBezTo>
                  <a:cubicBezTo>
                    <a:pt x="1740" y="9658"/>
                    <a:pt x="3224" y="11094"/>
                    <a:pt x="4724" y="12498"/>
                  </a:cubicBezTo>
                  <a:cubicBezTo>
                    <a:pt x="4952" y="12713"/>
                    <a:pt x="5180" y="12815"/>
                    <a:pt x="5391" y="12815"/>
                  </a:cubicBezTo>
                  <a:cubicBezTo>
                    <a:pt x="5683" y="12815"/>
                    <a:pt x="5944" y="12620"/>
                    <a:pt x="6129" y="12259"/>
                  </a:cubicBezTo>
                  <a:cubicBezTo>
                    <a:pt x="6480" y="11589"/>
                    <a:pt x="6751" y="10887"/>
                    <a:pt x="6959" y="10152"/>
                  </a:cubicBezTo>
                  <a:cubicBezTo>
                    <a:pt x="7358" y="8716"/>
                    <a:pt x="7613" y="7232"/>
                    <a:pt x="8060" y="5811"/>
                  </a:cubicBezTo>
                  <a:cubicBezTo>
                    <a:pt x="8331" y="4902"/>
                    <a:pt x="8347" y="4184"/>
                    <a:pt x="7693" y="3418"/>
                  </a:cubicBezTo>
                  <a:cubicBezTo>
                    <a:pt x="6943" y="2540"/>
                    <a:pt x="6384" y="1503"/>
                    <a:pt x="5666" y="609"/>
                  </a:cubicBezTo>
                  <a:cubicBezTo>
                    <a:pt x="5422" y="319"/>
                    <a:pt x="4960" y="0"/>
                    <a:pt x="46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1" name="Google Shape;9991;p23"/>
            <p:cNvSpPr/>
            <p:nvPr/>
          </p:nvSpPr>
          <p:spPr>
            <a:xfrm>
              <a:off x="1890464" y="4452849"/>
              <a:ext cx="512649" cy="469312"/>
            </a:xfrm>
            <a:custGeom>
              <a:rect b="b" l="l" r="r" t="t"/>
              <a:pathLst>
                <a:path extrusionOk="0" h="9082" w="9880">
                  <a:moveTo>
                    <a:pt x="4486" y="1"/>
                  </a:moveTo>
                  <a:cubicBezTo>
                    <a:pt x="2985" y="272"/>
                    <a:pt x="1645" y="416"/>
                    <a:pt x="671" y="1613"/>
                  </a:cubicBezTo>
                  <a:cubicBezTo>
                    <a:pt x="145" y="2251"/>
                    <a:pt x="1" y="2778"/>
                    <a:pt x="544" y="3448"/>
                  </a:cubicBezTo>
                  <a:cubicBezTo>
                    <a:pt x="911" y="3911"/>
                    <a:pt x="1166" y="4454"/>
                    <a:pt x="1501" y="4948"/>
                  </a:cubicBezTo>
                  <a:cubicBezTo>
                    <a:pt x="1804" y="5395"/>
                    <a:pt x="2044" y="6034"/>
                    <a:pt x="2459" y="6193"/>
                  </a:cubicBezTo>
                  <a:cubicBezTo>
                    <a:pt x="3831" y="6720"/>
                    <a:pt x="4853" y="7629"/>
                    <a:pt x="5826" y="8651"/>
                  </a:cubicBezTo>
                  <a:cubicBezTo>
                    <a:pt x="6089" y="8933"/>
                    <a:pt x="6369" y="9082"/>
                    <a:pt x="6672" y="9082"/>
                  </a:cubicBezTo>
                  <a:cubicBezTo>
                    <a:pt x="6883" y="9082"/>
                    <a:pt x="7106" y="9009"/>
                    <a:pt x="7342" y="8858"/>
                  </a:cubicBezTo>
                  <a:cubicBezTo>
                    <a:pt x="7773" y="8619"/>
                    <a:pt x="8204" y="8348"/>
                    <a:pt x="8603" y="8044"/>
                  </a:cubicBezTo>
                  <a:cubicBezTo>
                    <a:pt x="8810" y="7853"/>
                    <a:pt x="9050" y="7486"/>
                    <a:pt x="9018" y="7231"/>
                  </a:cubicBezTo>
                  <a:cubicBezTo>
                    <a:pt x="8826" y="5826"/>
                    <a:pt x="9114" y="4533"/>
                    <a:pt x="9640" y="3241"/>
                  </a:cubicBezTo>
                  <a:cubicBezTo>
                    <a:pt x="9880" y="2666"/>
                    <a:pt x="9768" y="2283"/>
                    <a:pt x="9082" y="2028"/>
                  </a:cubicBezTo>
                  <a:cubicBezTo>
                    <a:pt x="8060" y="1645"/>
                    <a:pt x="7119" y="1070"/>
                    <a:pt x="6113" y="607"/>
                  </a:cubicBezTo>
                  <a:cubicBezTo>
                    <a:pt x="5555" y="352"/>
                    <a:pt x="4948" y="177"/>
                    <a:pt x="44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2" name="Google Shape;9992;p23"/>
            <p:cNvSpPr/>
            <p:nvPr/>
          </p:nvSpPr>
          <p:spPr>
            <a:xfrm>
              <a:off x="428071" y="3445417"/>
              <a:ext cx="506889" cy="539022"/>
            </a:xfrm>
            <a:custGeom>
              <a:rect b="b" l="l" r="r" t="t"/>
              <a:pathLst>
                <a:path extrusionOk="0" h="10431" w="9769">
                  <a:moveTo>
                    <a:pt x="1989" y="1"/>
                  </a:moveTo>
                  <a:cubicBezTo>
                    <a:pt x="1430" y="1"/>
                    <a:pt x="825" y="261"/>
                    <a:pt x="671" y="713"/>
                  </a:cubicBezTo>
                  <a:cubicBezTo>
                    <a:pt x="432" y="1399"/>
                    <a:pt x="145" y="2101"/>
                    <a:pt x="65" y="2820"/>
                  </a:cubicBezTo>
                  <a:cubicBezTo>
                    <a:pt x="1" y="3474"/>
                    <a:pt x="161" y="4160"/>
                    <a:pt x="256" y="4815"/>
                  </a:cubicBezTo>
                  <a:cubicBezTo>
                    <a:pt x="304" y="5198"/>
                    <a:pt x="512" y="5597"/>
                    <a:pt x="432" y="5964"/>
                  </a:cubicBezTo>
                  <a:cubicBezTo>
                    <a:pt x="145" y="7528"/>
                    <a:pt x="145" y="7575"/>
                    <a:pt x="1517" y="8421"/>
                  </a:cubicBezTo>
                  <a:cubicBezTo>
                    <a:pt x="1804" y="8645"/>
                    <a:pt x="2060" y="8900"/>
                    <a:pt x="2283" y="9203"/>
                  </a:cubicBezTo>
                  <a:cubicBezTo>
                    <a:pt x="2973" y="10018"/>
                    <a:pt x="4118" y="10430"/>
                    <a:pt x="5247" y="10430"/>
                  </a:cubicBezTo>
                  <a:cubicBezTo>
                    <a:pt x="6284" y="10430"/>
                    <a:pt x="7307" y="10082"/>
                    <a:pt x="7949" y="9379"/>
                  </a:cubicBezTo>
                  <a:cubicBezTo>
                    <a:pt x="8268" y="9092"/>
                    <a:pt x="8619" y="8852"/>
                    <a:pt x="9002" y="8661"/>
                  </a:cubicBezTo>
                  <a:cubicBezTo>
                    <a:pt x="9672" y="8294"/>
                    <a:pt x="9768" y="7783"/>
                    <a:pt x="9401" y="7161"/>
                  </a:cubicBezTo>
                  <a:cubicBezTo>
                    <a:pt x="9257" y="6921"/>
                    <a:pt x="9018" y="6762"/>
                    <a:pt x="8906" y="6522"/>
                  </a:cubicBezTo>
                  <a:cubicBezTo>
                    <a:pt x="8381" y="5298"/>
                    <a:pt x="7870" y="4869"/>
                    <a:pt x="7136" y="4869"/>
                  </a:cubicBezTo>
                  <a:cubicBezTo>
                    <a:pt x="6732" y="4869"/>
                    <a:pt x="6261" y="4999"/>
                    <a:pt x="5682" y="5198"/>
                  </a:cubicBezTo>
                  <a:cubicBezTo>
                    <a:pt x="5507" y="5261"/>
                    <a:pt x="5352" y="5294"/>
                    <a:pt x="5213" y="5294"/>
                  </a:cubicBezTo>
                  <a:cubicBezTo>
                    <a:pt x="4858" y="5294"/>
                    <a:pt x="4608" y="5075"/>
                    <a:pt x="4390" y="4559"/>
                  </a:cubicBezTo>
                  <a:cubicBezTo>
                    <a:pt x="3975" y="3602"/>
                    <a:pt x="3289" y="2756"/>
                    <a:pt x="2570" y="1655"/>
                  </a:cubicBezTo>
                  <a:cubicBezTo>
                    <a:pt x="2714" y="1447"/>
                    <a:pt x="2826" y="1224"/>
                    <a:pt x="2906" y="1000"/>
                  </a:cubicBezTo>
                  <a:cubicBezTo>
                    <a:pt x="2985" y="793"/>
                    <a:pt x="2985" y="569"/>
                    <a:pt x="2890" y="362"/>
                  </a:cubicBezTo>
                  <a:cubicBezTo>
                    <a:pt x="2705" y="114"/>
                    <a:pt x="2357" y="1"/>
                    <a:pt x="19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3" name="Google Shape;9993;p23"/>
            <p:cNvSpPr/>
            <p:nvPr/>
          </p:nvSpPr>
          <p:spPr>
            <a:xfrm>
              <a:off x="5773350" y="2459276"/>
              <a:ext cx="506837" cy="538815"/>
            </a:xfrm>
            <a:custGeom>
              <a:rect b="b" l="l" r="r" t="t"/>
              <a:pathLst>
                <a:path extrusionOk="0" h="10427" w="9768">
                  <a:moveTo>
                    <a:pt x="1993" y="1"/>
                  </a:moveTo>
                  <a:cubicBezTo>
                    <a:pt x="1438" y="1"/>
                    <a:pt x="840" y="261"/>
                    <a:pt x="687" y="710"/>
                  </a:cubicBezTo>
                  <a:cubicBezTo>
                    <a:pt x="432" y="1412"/>
                    <a:pt x="160" y="2114"/>
                    <a:pt x="81" y="2832"/>
                  </a:cubicBezTo>
                  <a:cubicBezTo>
                    <a:pt x="1" y="3471"/>
                    <a:pt x="176" y="4157"/>
                    <a:pt x="256" y="4827"/>
                  </a:cubicBezTo>
                  <a:cubicBezTo>
                    <a:pt x="304" y="5210"/>
                    <a:pt x="511" y="5609"/>
                    <a:pt x="448" y="5960"/>
                  </a:cubicBezTo>
                  <a:cubicBezTo>
                    <a:pt x="144" y="7540"/>
                    <a:pt x="160" y="7572"/>
                    <a:pt x="1517" y="8434"/>
                  </a:cubicBezTo>
                  <a:cubicBezTo>
                    <a:pt x="1804" y="8642"/>
                    <a:pt x="2075" y="8913"/>
                    <a:pt x="2283" y="9200"/>
                  </a:cubicBezTo>
                  <a:cubicBezTo>
                    <a:pt x="2973" y="10015"/>
                    <a:pt x="4123" y="10427"/>
                    <a:pt x="5255" y="10427"/>
                  </a:cubicBezTo>
                  <a:cubicBezTo>
                    <a:pt x="6296" y="10427"/>
                    <a:pt x="7322" y="10079"/>
                    <a:pt x="7964" y="9376"/>
                  </a:cubicBezTo>
                  <a:cubicBezTo>
                    <a:pt x="8268" y="9088"/>
                    <a:pt x="8619" y="8849"/>
                    <a:pt x="9002" y="8673"/>
                  </a:cubicBezTo>
                  <a:cubicBezTo>
                    <a:pt x="9672" y="8290"/>
                    <a:pt x="9768" y="7780"/>
                    <a:pt x="9401" y="7157"/>
                  </a:cubicBezTo>
                  <a:cubicBezTo>
                    <a:pt x="9257" y="6934"/>
                    <a:pt x="9018" y="6758"/>
                    <a:pt x="8906" y="6535"/>
                  </a:cubicBezTo>
                  <a:cubicBezTo>
                    <a:pt x="8383" y="5304"/>
                    <a:pt x="7873" y="4871"/>
                    <a:pt x="7144" y="4871"/>
                  </a:cubicBezTo>
                  <a:cubicBezTo>
                    <a:pt x="6738" y="4871"/>
                    <a:pt x="6264" y="5005"/>
                    <a:pt x="5682" y="5210"/>
                  </a:cubicBezTo>
                  <a:cubicBezTo>
                    <a:pt x="5511" y="5272"/>
                    <a:pt x="5360" y="5304"/>
                    <a:pt x="5224" y="5304"/>
                  </a:cubicBezTo>
                  <a:cubicBezTo>
                    <a:pt x="4863" y="5304"/>
                    <a:pt x="4610" y="5077"/>
                    <a:pt x="4390" y="4556"/>
                  </a:cubicBezTo>
                  <a:cubicBezTo>
                    <a:pt x="3975" y="3614"/>
                    <a:pt x="3288" y="2769"/>
                    <a:pt x="2570" y="1651"/>
                  </a:cubicBezTo>
                  <a:cubicBezTo>
                    <a:pt x="2714" y="1460"/>
                    <a:pt x="2826" y="1236"/>
                    <a:pt x="2921" y="1013"/>
                  </a:cubicBezTo>
                  <a:cubicBezTo>
                    <a:pt x="3001" y="806"/>
                    <a:pt x="3001" y="566"/>
                    <a:pt x="2905" y="375"/>
                  </a:cubicBezTo>
                  <a:cubicBezTo>
                    <a:pt x="2719" y="118"/>
                    <a:pt x="2366" y="1"/>
                    <a:pt x="1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4" name="Google Shape;9994;p23"/>
            <p:cNvSpPr/>
            <p:nvPr/>
          </p:nvSpPr>
          <p:spPr>
            <a:xfrm>
              <a:off x="1087248" y="4252665"/>
              <a:ext cx="354495" cy="540882"/>
            </a:xfrm>
            <a:custGeom>
              <a:rect b="b" l="l" r="r" t="t"/>
              <a:pathLst>
                <a:path extrusionOk="0" h="10467" w="6832">
                  <a:moveTo>
                    <a:pt x="5777" y="1"/>
                  </a:moveTo>
                  <a:cubicBezTo>
                    <a:pt x="5436" y="1"/>
                    <a:pt x="4993" y="297"/>
                    <a:pt x="4693" y="555"/>
                  </a:cubicBezTo>
                  <a:cubicBezTo>
                    <a:pt x="4198" y="954"/>
                    <a:pt x="3831" y="1497"/>
                    <a:pt x="3400" y="1960"/>
                  </a:cubicBezTo>
                  <a:cubicBezTo>
                    <a:pt x="2825" y="2582"/>
                    <a:pt x="2011" y="3093"/>
                    <a:pt x="1676" y="3843"/>
                  </a:cubicBezTo>
                  <a:cubicBezTo>
                    <a:pt x="1038" y="5295"/>
                    <a:pt x="623" y="6859"/>
                    <a:pt x="176" y="8391"/>
                  </a:cubicBezTo>
                  <a:cubicBezTo>
                    <a:pt x="1" y="8966"/>
                    <a:pt x="208" y="9461"/>
                    <a:pt x="862" y="9636"/>
                  </a:cubicBezTo>
                  <a:cubicBezTo>
                    <a:pt x="1995" y="9924"/>
                    <a:pt x="3129" y="10195"/>
                    <a:pt x="4262" y="10466"/>
                  </a:cubicBezTo>
                  <a:cubicBezTo>
                    <a:pt x="5586" y="10307"/>
                    <a:pt x="5826" y="10083"/>
                    <a:pt x="5953" y="8790"/>
                  </a:cubicBezTo>
                  <a:cubicBezTo>
                    <a:pt x="6065" y="7657"/>
                    <a:pt x="6209" y="6524"/>
                    <a:pt x="6336" y="5391"/>
                  </a:cubicBezTo>
                  <a:cubicBezTo>
                    <a:pt x="6480" y="4066"/>
                    <a:pt x="6592" y="2726"/>
                    <a:pt x="6751" y="1401"/>
                  </a:cubicBezTo>
                  <a:cubicBezTo>
                    <a:pt x="6831" y="699"/>
                    <a:pt x="6512" y="141"/>
                    <a:pt x="5889" y="13"/>
                  </a:cubicBezTo>
                  <a:cubicBezTo>
                    <a:pt x="5854" y="5"/>
                    <a:pt x="5816" y="1"/>
                    <a:pt x="57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5" name="Google Shape;9995;p23"/>
            <p:cNvSpPr/>
            <p:nvPr/>
          </p:nvSpPr>
          <p:spPr>
            <a:xfrm>
              <a:off x="2209311" y="3875601"/>
              <a:ext cx="447218" cy="346274"/>
            </a:xfrm>
            <a:custGeom>
              <a:rect b="b" l="l" r="r" t="t"/>
              <a:pathLst>
                <a:path extrusionOk="0" h="6701" w="8619">
                  <a:moveTo>
                    <a:pt x="2330" y="1"/>
                  </a:moveTo>
                  <a:cubicBezTo>
                    <a:pt x="447" y="1"/>
                    <a:pt x="0" y="256"/>
                    <a:pt x="32" y="1676"/>
                  </a:cubicBezTo>
                  <a:cubicBezTo>
                    <a:pt x="32" y="3017"/>
                    <a:pt x="335" y="4357"/>
                    <a:pt x="623" y="5682"/>
                  </a:cubicBezTo>
                  <a:cubicBezTo>
                    <a:pt x="798" y="6448"/>
                    <a:pt x="1516" y="6592"/>
                    <a:pt x="2203" y="6671"/>
                  </a:cubicBezTo>
                  <a:cubicBezTo>
                    <a:pt x="2374" y="6691"/>
                    <a:pt x="2544" y="6701"/>
                    <a:pt x="2711" y="6701"/>
                  </a:cubicBezTo>
                  <a:cubicBezTo>
                    <a:pt x="4286" y="6701"/>
                    <a:pt x="5682" y="5888"/>
                    <a:pt x="7182" y="5570"/>
                  </a:cubicBezTo>
                  <a:cubicBezTo>
                    <a:pt x="7517" y="5491"/>
                    <a:pt x="7804" y="5171"/>
                    <a:pt x="8076" y="4916"/>
                  </a:cubicBezTo>
                  <a:cubicBezTo>
                    <a:pt x="8602" y="4389"/>
                    <a:pt x="8618" y="3129"/>
                    <a:pt x="8092" y="2618"/>
                  </a:cubicBezTo>
                  <a:cubicBezTo>
                    <a:pt x="6368" y="974"/>
                    <a:pt x="4229" y="256"/>
                    <a:pt x="23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6" name="Google Shape;9996;p23"/>
            <p:cNvSpPr/>
            <p:nvPr/>
          </p:nvSpPr>
          <p:spPr>
            <a:xfrm>
              <a:off x="3958019" y="3220275"/>
              <a:ext cx="428383" cy="394694"/>
            </a:xfrm>
            <a:custGeom>
              <a:rect b="b" l="l" r="r" t="t"/>
              <a:pathLst>
                <a:path extrusionOk="0" h="7638" w="8256">
                  <a:moveTo>
                    <a:pt x="815" y="1"/>
                  </a:moveTo>
                  <a:cubicBezTo>
                    <a:pt x="356" y="1"/>
                    <a:pt x="0" y="262"/>
                    <a:pt x="52" y="921"/>
                  </a:cubicBezTo>
                  <a:cubicBezTo>
                    <a:pt x="228" y="2900"/>
                    <a:pt x="451" y="4847"/>
                    <a:pt x="2238" y="6171"/>
                  </a:cubicBezTo>
                  <a:cubicBezTo>
                    <a:pt x="2685" y="6506"/>
                    <a:pt x="2957" y="7065"/>
                    <a:pt x="3403" y="7368"/>
                  </a:cubicBezTo>
                  <a:cubicBezTo>
                    <a:pt x="3684" y="7554"/>
                    <a:pt x="4010" y="7638"/>
                    <a:pt x="4348" y="7638"/>
                  </a:cubicBezTo>
                  <a:cubicBezTo>
                    <a:pt x="5375" y="7638"/>
                    <a:pt x="6507" y="6861"/>
                    <a:pt x="6771" y="5804"/>
                  </a:cubicBezTo>
                  <a:cubicBezTo>
                    <a:pt x="6835" y="5501"/>
                    <a:pt x="6994" y="5246"/>
                    <a:pt x="7218" y="5038"/>
                  </a:cubicBezTo>
                  <a:cubicBezTo>
                    <a:pt x="7872" y="4559"/>
                    <a:pt x="8255" y="4017"/>
                    <a:pt x="8095" y="3251"/>
                  </a:cubicBezTo>
                  <a:cubicBezTo>
                    <a:pt x="8048" y="1814"/>
                    <a:pt x="7936" y="1687"/>
                    <a:pt x="6563" y="1447"/>
                  </a:cubicBezTo>
                  <a:cubicBezTo>
                    <a:pt x="6212" y="1383"/>
                    <a:pt x="5861" y="1272"/>
                    <a:pt x="5510" y="1176"/>
                  </a:cubicBezTo>
                  <a:cubicBezTo>
                    <a:pt x="4058" y="793"/>
                    <a:pt x="2621" y="378"/>
                    <a:pt x="1153" y="43"/>
                  </a:cubicBezTo>
                  <a:cubicBezTo>
                    <a:pt x="1037" y="15"/>
                    <a:pt x="923" y="1"/>
                    <a:pt x="8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7" name="Google Shape;9997;p23"/>
            <p:cNvSpPr/>
            <p:nvPr/>
          </p:nvSpPr>
          <p:spPr>
            <a:xfrm>
              <a:off x="4411151" y="3757630"/>
              <a:ext cx="433987" cy="417844"/>
            </a:xfrm>
            <a:custGeom>
              <a:rect b="b" l="l" r="r" t="t"/>
              <a:pathLst>
                <a:path extrusionOk="0" h="8086" w="8364">
                  <a:moveTo>
                    <a:pt x="7109" y="1"/>
                  </a:moveTo>
                  <a:cubicBezTo>
                    <a:pt x="6843" y="1"/>
                    <a:pt x="6528" y="76"/>
                    <a:pt x="6161" y="225"/>
                  </a:cubicBezTo>
                  <a:cubicBezTo>
                    <a:pt x="4805" y="767"/>
                    <a:pt x="3448" y="1406"/>
                    <a:pt x="2044" y="1709"/>
                  </a:cubicBezTo>
                  <a:cubicBezTo>
                    <a:pt x="863" y="1948"/>
                    <a:pt x="528" y="2762"/>
                    <a:pt x="81" y="3592"/>
                  </a:cubicBezTo>
                  <a:cubicBezTo>
                    <a:pt x="1" y="3832"/>
                    <a:pt x="33" y="4103"/>
                    <a:pt x="192" y="4310"/>
                  </a:cubicBezTo>
                  <a:cubicBezTo>
                    <a:pt x="1517" y="5507"/>
                    <a:pt x="2858" y="6672"/>
                    <a:pt x="4230" y="7805"/>
                  </a:cubicBezTo>
                  <a:cubicBezTo>
                    <a:pt x="4465" y="7992"/>
                    <a:pt x="4714" y="8086"/>
                    <a:pt x="4957" y="8086"/>
                  </a:cubicBezTo>
                  <a:cubicBezTo>
                    <a:pt x="5275" y="8086"/>
                    <a:pt x="5581" y="7924"/>
                    <a:pt x="5826" y="7598"/>
                  </a:cubicBezTo>
                  <a:cubicBezTo>
                    <a:pt x="6161" y="7119"/>
                    <a:pt x="6464" y="6608"/>
                    <a:pt x="6720" y="6066"/>
                  </a:cubicBezTo>
                  <a:cubicBezTo>
                    <a:pt x="6975" y="5539"/>
                    <a:pt x="7214" y="4997"/>
                    <a:pt x="7470" y="4470"/>
                  </a:cubicBezTo>
                  <a:cubicBezTo>
                    <a:pt x="7789" y="3800"/>
                    <a:pt x="8140" y="3129"/>
                    <a:pt x="8363" y="2683"/>
                  </a:cubicBezTo>
                  <a:cubicBezTo>
                    <a:pt x="8284" y="2060"/>
                    <a:pt x="8236" y="1725"/>
                    <a:pt x="8204" y="1390"/>
                  </a:cubicBezTo>
                  <a:cubicBezTo>
                    <a:pt x="8113" y="450"/>
                    <a:pt x="7758" y="1"/>
                    <a:pt x="71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8" name="Google Shape;9998;p23"/>
            <p:cNvSpPr/>
            <p:nvPr/>
          </p:nvSpPr>
          <p:spPr>
            <a:xfrm>
              <a:off x="7057717" y="2232015"/>
              <a:ext cx="433987" cy="417431"/>
            </a:xfrm>
            <a:custGeom>
              <a:rect b="b" l="l" r="r" t="t"/>
              <a:pathLst>
                <a:path extrusionOk="0" h="8078" w="8364">
                  <a:moveTo>
                    <a:pt x="7109" y="0"/>
                  </a:moveTo>
                  <a:cubicBezTo>
                    <a:pt x="6843" y="0"/>
                    <a:pt x="6527" y="76"/>
                    <a:pt x="6161" y="224"/>
                  </a:cubicBezTo>
                  <a:cubicBezTo>
                    <a:pt x="4804" y="767"/>
                    <a:pt x="3464" y="1405"/>
                    <a:pt x="2043" y="1693"/>
                  </a:cubicBezTo>
                  <a:cubicBezTo>
                    <a:pt x="862" y="1948"/>
                    <a:pt x="527" y="2762"/>
                    <a:pt x="80" y="3592"/>
                  </a:cubicBezTo>
                  <a:cubicBezTo>
                    <a:pt x="1" y="3831"/>
                    <a:pt x="32" y="4102"/>
                    <a:pt x="192" y="4310"/>
                  </a:cubicBezTo>
                  <a:cubicBezTo>
                    <a:pt x="1517" y="5491"/>
                    <a:pt x="2857" y="6672"/>
                    <a:pt x="4230" y="7789"/>
                  </a:cubicBezTo>
                  <a:cubicBezTo>
                    <a:pt x="4465" y="7982"/>
                    <a:pt x="4714" y="8077"/>
                    <a:pt x="4957" y="8077"/>
                  </a:cubicBezTo>
                  <a:cubicBezTo>
                    <a:pt x="5275" y="8077"/>
                    <a:pt x="5581" y="7914"/>
                    <a:pt x="5826" y="7597"/>
                  </a:cubicBezTo>
                  <a:cubicBezTo>
                    <a:pt x="6161" y="7119"/>
                    <a:pt x="6464" y="6608"/>
                    <a:pt x="6719" y="6081"/>
                  </a:cubicBezTo>
                  <a:cubicBezTo>
                    <a:pt x="6991" y="5555"/>
                    <a:pt x="7214" y="5012"/>
                    <a:pt x="7469" y="4485"/>
                  </a:cubicBezTo>
                  <a:cubicBezTo>
                    <a:pt x="7789" y="3799"/>
                    <a:pt x="8140" y="3129"/>
                    <a:pt x="8363" y="2682"/>
                  </a:cubicBezTo>
                  <a:cubicBezTo>
                    <a:pt x="8283" y="2060"/>
                    <a:pt x="8236" y="1724"/>
                    <a:pt x="8204" y="1389"/>
                  </a:cubicBezTo>
                  <a:cubicBezTo>
                    <a:pt x="8113" y="450"/>
                    <a:pt x="7758" y="0"/>
                    <a:pt x="71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9" name="Google Shape;9999;p23"/>
            <p:cNvSpPr/>
            <p:nvPr/>
          </p:nvSpPr>
          <p:spPr>
            <a:xfrm>
              <a:off x="4387179" y="4326196"/>
              <a:ext cx="384279" cy="381775"/>
            </a:xfrm>
            <a:custGeom>
              <a:rect b="b" l="l" r="r" t="t"/>
              <a:pathLst>
                <a:path extrusionOk="0" h="7388" w="7406">
                  <a:moveTo>
                    <a:pt x="6073" y="1"/>
                  </a:moveTo>
                  <a:cubicBezTo>
                    <a:pt x="5865" y="1"/>
                    <a:pt x="5626" y="59"/>
                    <a:pt x="5362" y="154"/>
                  </a:cubicBezTo>
                  <a:cubicBezTo>
                    <a:pt x="3559" y="792"/>
                    <a:pt x="1915" y="1670"/>
                    <a:pt x="654" y="3170"/>
                  </a:cubicBezTo>
                  <a:cubicBezTo>
                    <a:pt x="0" y="3952"/>
                    <a:pt x="176" y="5484"/>
                    <a:pt x="1053" y="5995"/>
                  </a:cubicBezTo>
                  <a:cubicBezTo>
                    <a:pt x="1596" y="6314"/>
                    <a:pt x="2139" y="6633"/>
                    <a:pt x="2681" y="6968"/>
                  </a:cubicBezTo>
                  <a:cubicBezTo>
                    <a:pt x="3102" y="7235"/>
                    <a:pt x="3666" y="7387"/>
                    <a:pt x="4180" y="7387"/>
                  </a:cubicBezTo>
                  <a:cubicBezTo>
                    <a:pt x="4681" y="7387"/>
                    <a:pt x="5134" y="7243"/>
                    <a:pt x="5362" y="6921"/>
                  </a:cubicBezTo>
                  <a:cubicBezTo>
                    <a:pt x="6256" y="5660"/>
                    <a:pt x="7405" y="4495"/>
                    <a:pt x="7357" y="2707"/>
                  </a:cubicBezTo>
                  <a:cubicBezTo>
                    <a:pt x="7214" y="2101"/>
                    <a:pt x="7006" y="1510"/>
                    <a:pt x="6910" y="904"/>
                  </a:cubicBezTo>
                  <a:cubicBezTo>
                    <a:pt x="6793" y="241"/>
                    <a:pt x="6496" y="1"/>
                    <a:pt x="60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0" name="Google Shape;10000;p23"/>
            <p:cNvSpPr/>
            <p:nvPr/>
          </p:nvSpPr>
          <p:spPr>
            <a:xfrm>
              <a:off x="1756335" y="3494818"/>
              <a:ext cx="370217" cy="368339"/>
            </a:xfrm>
            <a:custGeom>
              <a:rect b="b" l="l" r="r" t="t"/>
              <a:pathLst>
                <a:path extrusionOk="0" h="7128" w="7135">
                  <a:moveTo>
                    <a:pt x="2688" y="1"/>
                  </a:moveTo>
                  <a:cubicBezTo>
                    <a:pt x="2319" y="1"/>
                    <a:pt x="1947" y="122"/>
                    <a:pt x="1596" y="379"/>
                  </a:cubicBezTo>
                  <a:cubicBezTo>
                    <a:pt x="463" y="1209"/>
                    <a:pt x="1" y="2662"/>
                    <a:pt x="463" y="3970"/>
                  </a:cubicBezTo>
                  <a:cubicBezTo>
                    <a:pt x="543" y="4258"/>
                    <a:pt x="591" y="4529"/>
                    <a:pt x="623" y="4816"/>
                  </a:cubicBezTo>
                  <a:cubicBezTo>
                    <a:pt x="575" y="6013"/>
                    <a:pt x="894" y="6444"/>
                    <a:pt x="1549" y="6508"/>
                  </a:cubicBezTo>
                  <a:cubicBezTo>
                    <a:pt x="2155" y="6556"/>
                    <a:pt x="2730" y="6699"/>
                    <a:pt x="3304" y="6907"/>
                  </a:cubicBezTo>
                  <a:cubicBezTo>
                    <a:pt x="3634" y="7054"/>
                    <a:pt x="3951" y="7128"/>
                    <a:pt x="4245" y="7128"/>
                  </a:cubicBezTo>
                  <a:cubicBezTo>
                    <a:pt x="4905" y="7128"/>
                    <a:pt x="5448" y="6758"/>
                    <a:pt x="5746" y="6029"/>
                  </a:cubicBezTo>
                  <a:cubicBezTo>
                    <a:pt x="5826" y="5822"/>
                    <a:pt x="5953" y="5630"/>
                    <a:pt x="6113" y="5470"/>
                  </a:cubicBezTo>
                  <a:cubicBezTo>
                    <a:pt x="7055" y="4625"/>
                    <a:pt x="7134" y="3220"/>
                    <a:pt x="6209" y="2358"/>
                  </a:cubicBezTo>
                  <a:cubicBezTo>
                    <a:pt x="5570" y="1752"/>
                    <a:pt x="4788" y="1289"/>
                    <a:pt x="4166" y="683"/>
                  </a:cubicBezTo>
                  <a:cubicBezTo>
                    <a:pt x="3726" y="243"/>
                    <a:pt x="3210" y="1"/>
                    <a:pt x="26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1" name="Google Shape;10001;p23"/>
            <p:cNvSpPr/>
            <p:nvPr/>
          </p:nvSpPr>
          <p:spPr>
            <a:xfrm>
              <a:off x="1760538" y="2807608"/>
              <a:ext cx="312155" cy="385444"/>
            </a:xfrm>
            <a:custGeom>
              <a:rect b="b" l="l" r="r" t="t"/>
              <a:pathLst>
                <a:path extrusionOk="0" h="7459" w="6016">
                  <a:moveTo>
                    <a:pt x="3121" y="0"/>
                  </a:moveTo>
                  <a:cubicBezTo>
                    <a:pt x="2196" y="0"/>
                    <a:pt x="1261" y="454"/>
                    <a:pt x="925" y="1246"/>
                  </a:cubicBezTo>
                  <a:cubicBezTo>
                    <a:pt x="510" y="2236"/>
                    <a:pt x="239" y="3257"/>
                    <a:pt x="127" y="4326"/>
                  </a:cubicBezTo>
                  <a:cubicBezTo>
                    <a:pt x="0" y="5389"/>
                    <a:pt x="788" y="6688"/>
                    <a:pt x="1659" y="6688"/>
                  </a:cubicBezTo>
                  <a:cubicBezTo>
                    <a:pt x="1664" y="6688"/>
                    <a:pt x="1670" y="6688"/>
                    <a:pt x="1675" y="6688"/>
                  </a:cubicBezTo>
                  <a:cubicBezTo>
                    <a:pt x="1689" y="6688"/>
                    <a:pt x="1704" y="6688"/>
                    <a:pt x="1718" y="6688"/>
                  </a:cubicBezTo>
                  <a:cubicBezTo>
                    <a:pt x="2863" y="6688"/>
                    <a:pt x="3779" y="7312"/>
                    <a:pt x="4835" y="7438"/>
                  </a:cubicBezTo>
                  <a:cubicBezTo>
                    <a:pt x="4942" y="7452"/>
                    <a:pt x="5039" y="7459"/>
                    <a:pt x="5127" y="7459"/>
                  </a:cubicBezTo>
                  <a:cubicBezTo>
                    <a:pt x="5762" y="7459"/>
                    <a:pt x="5925" y="7108"/>
                    <a:pt x="5840" y="6449"/>
                  </a:cubicBezTo>
                  <a:cubicBezTo>
                    <a:pt x="5777" y="5906"/>
                    <a:pt x="5521" y="5316"/>
                    <a:pt x="5633" y="4805"/>
                  </a:cubicBezTo>
                  <a:cubicBezTo>
                    <a:pt x="6016" y="3289"/>
                    <a:pt x="5809" y="1853"/>
                    <a:pt x="5298" y="416"/>
                  </a:cubicBezTo>
                  <a:cubicBezTo>
                    <a:pt x="4739" y="289"/>
                    <a:pt x="4213" y="145"/>
                    <a:pt x="3638" y="49"/>
                  </a:cubicBezTo>
                  <a:cubicBezTo>
                    <a:pt x="3469" y="16"/>
                    <a:pt x="3295" y="0"/>
                    <a:pt x="3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2" name="Google Shape;10002;p23"/>
            <p:cNvSpPr/>
            <p:nvPr/>
          </p:nvSpPr>
          <p:spPr>
            <a:xfrm>
              <a:off x="5557239" y="3417720"/>
              <a:ext cx="395020" cy="356506"/>
            </a:xfrm>
            <a:custGeom>
              <a:rect b="b" l="l" r="r" t="t"/>
              <a:pathLst>
                <a:path extrusionOk="0" h="6899" w="7613">
                  <a:moveTo>
                    <a:pt x="2811" y="1"/>
                  </a:moveTo>
                  <a:cubicBezTo>
                    <a:pt x="2318" y="1"/>
                    <a:pt x="1842" y="235"/>
                    <a:pt x="1501" y="690"/>
                  </a:cubicBezTo>
                  <a:cubicBezTo>
                    <a:pt x="910" y="1472"/>
                    <a:pt x="511" y="2414"/>
                    <a:pt x="112" y="3308"/>
                  </a:cubicBezTo>
                  <a:cubicBezTo>
                    <a:pt x="0" y="3627"/>
                    <a:pt x="32" y="3978"/>
                    <a:pt x="192" y="4265"/>
                  </a:cubicBezTo>
                  <a:cubicBezTo>
                    <a:pt x="1070" y="5590"/>
                    <a:pt x="2474" y="6148"/>
                    <a:pt x="4006" y="6899"/>
                  </a:cubicBezTo>
                  <a:cubicBezTo>
                    <a:pt x="4964" y="6452"/>
                    <a:pt x="6017" y="6101"/>
                    <a:pt x="6895" y="5510"/>
                  </a:cubicBezTo>
                  <a:cubicBezTo>
                    <a:pt x="7533" y="5079"/>
                    <a:pt x="7613" y="4249"/>
                    <a:pt x="7054" y="3643"/>
                  </a:cubicBezTo>
                  <a:cubicBezTo>
                    <a:pt x="6097" y="2526"/>
                    <a:pt x="5075" y="1472"/>
                    <a:pt x="3990" y="483"/>
                  </a:cubicBezTo>
                  <a:cubicBezTo>
                    <a:pt x="3630" y="159"/>
                    <a:pt x="3215" y="1"/>
                    <a:pt x="28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3" name="Google Shape;10003;p23"/>
            <p:cNvSpPr/>
            <p:nvPr/>
          </p:nvSpPr>
          <p:spPr>
            <a:xfrm>
              <a:off x="2924786" y="4539919"/>
              <a:ext cx="539111" cy="257548"/>
            </a:xfrm>
            <a:custGeom>
              <a:rect b="b" l="l" r="r" t="t"/>
              <a:pathLst>
                <a:path extrusionOk="0" h="4984" w="10390">
                  <a:moveTo>
                    <a:pt x="3959" y="1"/>
                  </a:moveTo>
                  <a:cubicBezTo>
                    <a:pt x="3165" y="1"/>
                    <a:pt x="2546" y="521"/>
                    <a:pt x="1963" y="1380"/>
                  </a:cubicBezTo>
                  <a:cubicBezTo>
                    <a:pt x="1436" y="2146"/>
                    <a:pt x="686" y="2737"/>
                    <a:pt x="64" y="3423"/>
                  </a:cubicBezTo>
                  <a:cubicBezTo>
                    <a:pt x="0" y="3487"/>
                    <a:pt x="32" y="3646"/>
                    <a:pt x="16" y="3870"/>
                  </a:cubicBezTo>
                  <a:lnTo>
                    <a:pt x="606" y="3614"/>
                  </a:lnTo>
                  <a:lnTo>
                    <a:pt x="606" y="4173"/>
                  </a:lnTo>
                  <a:cubicBezTo>
                    <a:pt x="2027" y="4269"/>
                    <a:pt x="3304" y="4333"/>
                    <a:pt x="4612" y="4444"/>
                  </a:cubicBezTo>
                  <a:cubicBezTo>
                    <a:pt x="5474" y="4508"/>
                    <a:pt x="6320" y="4891"/>
                    <a:pt x="7118" y="4971"/>
                  </a:cubicBezTo>
                  <a:cubicBezTo>
                    <a:pt x="7191" y="4979"/>
                    <a:pt x="7265" y="4983"/>
                    <a:pt x="7340" y="4983"/>
                  </a:cubicBezTo>
                  <a:cubicBezTo>
                    <a:pt x="8253" y="4983"/>
                    <a:pt x="9239" y="4386"/>
                    <a:pt x="10198" y="4061"/>
                  </a:cubicBezTo>
                  <a:cubicBezTo>
                    <a:pt x="10262" y="4029"/>
                    <a:pt x="10294" y="3854"/>
                    <a:pt x="10390" y="3678"/>
                  </a:cubicBezTo>
                  <a:lnTo>
                    <a:pt x="9512" y="3471"/>
                  </a:lnTo>
                  <a:cubicBezTo>
                    <a:pt x="9512" y="1013"/>
                    <a:pt x="8730" y="965"/>
                    <a:pt x="7070" y="614"/>
                  </a:cubicBezTo>
                  <a:cubicBezTo>
                    <a:pt x="6902" y="582"/>
                    <a:pt x="6723" y="575"/>
                    <a:pt x="6541" y="575"/>
                  </a:cubicBezTo>
                  <a:cubicBezTo>
                    <a:pt x="6410" y="575"/>
                    <a:pt x="6279" y="578"/>
                    <a:pt x="6150" y="578"/>
                  </a:cubicBezTo>
                  <a:cubicBezTo>
                    <a:pt x="5841" y="578"/>
                    <a:pt x="5546" y="558"/>
                    <a:pt x="5314" y="423"/>
                  </a:cubicBezTo>
                  <a:cubicBezTo>
                    <a:pt x="4806" y="133"/>
                    <a:pt x="4360" y="1"/>
                    <a:pt x="39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4" name="Google Shape;10004;p23"/>
            <p:cNvSpPr/>
            <p:nvPr/>
          </p:nvSpPr>
          <p:spPr>
            <a:xfrm>
              <a:off x="3548316" y="4739483"/>
              <a:ext cx="407473" cy="388544"/>
            </a:xfrm>
            <a:custGeom>
              <a:rect b="b" l="l" r="r" t="t"/>
              <a:pathLst>
                <a:path extrusionOk="0" h="7519" w="7853">
                  <a:moveTo>
                    <a:pt x="5805" y="1"/>
                  </a:moveTo>
                  <a:cubicBezTo>
                    <a:pt x="4717" y="1"/>
                    <a:pt x="3720" y="280"/>
                    <a:pt x="3001" y="1380"/>
                  </a:cubicBezTo>
                  <a:cubicBezTo>
                    <a:pt x="2203" y="2593"/>
                    <a:pt x="1213" y="3694"/>
                    <a:pt x="320" y="4859"/>
                  </a:cubicBezTo>
                  <a:cubicBezTo>
                    <a:pt x="176" y="5035"/>
                    <a:pt x="0" y="5386"/>
                    <a:pt x="48" y="5434"/>
                  </a:cubicBezTo>
                  <a:cubicBezTo>
                    <a:pt x="878" y="6152"/>
                    <a:pt x="1740" y="6854"/>
                    <a:pt x="2650" y="7509"/>
                  </a:cubicBezTo>
                  <a:cubicBezTo>
                    <a:pt x="2658" y="7515"/>
                    <a:pt x="2669" y="7518"/>
                    <a:pt x="2684" y="7518"/>
                  </a:cubicBezTo>
                  <a:cubicBezTo>
                    <a:pt x="2811" y="7518"/>
                    <a:pt x="3165" y="7280"/>
                    <a:pt x="3352" y="7094"/>
                  </a:cubicBezTo>
                  <a:cubicBezTo>
                    <a:pt x="3990" y="6471"/>
                    <a:pt x="4517" y="5641"/>
                    <a:pt x="5267" y="5226"/>
                  </a:cubicBezTo>
                  <a:cubicBezTo>
                    <a:pt x="6576" y="4492"/>
                    <a:pt x="6911" y="3343"/>
                    <a:pt x="7166" y="1843"/>
                  </a:cubicBezTo>
                  <a:lnTo>
                    <a:pt x="7469" y="2705"/>
                  </a:lnTo>
                  <a:cubicBezTo>
                    <a:pt x="7852" y="1157"/>
                    <a:pt x="7405" y="88"/>
                    <a:pt x="6384" y="24"/>
                  </a:cubicBezTo>
                  <a:cubicBezTo>
                    <a:pt x="6189" y="9"/>
                    <a:pt x="5995" y="1"/>
                    <a:pt x="58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5" name="Google Shape;10005;p23"/>
            <p:cNvSpPr/>
            <p:nvPr/>
          </p:nvSpPr>
          <p:spPr>
            <a:xfrm>
              <a:off x="5485998" y="4369912"/>
              <a:ext cx="371878" cy="366066"/>
            </a:xfrm>
            <a:custGeom>
              <a:rect b="b" l="l" r="r" t="t"/>
              <a:pathLst>
                <a:path extrusionOk="0" h="7084" w="7167">
                  <a:moveTo>
                    <a:pt x="2815" y="0"/>
                  </a:moveTo>
                  <a:cubicBezTo>
                    <a:pt x="2022" y="0"/>
                    <a:pt x="1306" y="467"/>
                    <a:pt x="879" y="1399"/>
                  </a:cubicBezTo>
                  <a:cubicBezTo>
                    <a:pt x="432" y="2340"/>
                    <a:pt x="272" y="3409"/>
                    <a:pt x="1" y="4351"/>
                  </a:cubicBezTo>
                  <a:cubicBezTo>
                    <a:pt x="208" y="5101"/>
                    <a:pt x="304" y="5739"/>
                    <a:pt x="544" y="6314"/>
                  </a:cubicBezTo>
                  <a:cubicBezTo>
                    <a:pt x="759" y="6819"/>
                    <a:pt x="1089" y="7083"/>
                    <a:pt x="1461" y="7083"/>
                  </a:cubicBezTo>
                  <a:cubicBezTo>
                    <a:pt x="1723" y="7083"/>
                    <a:pt x="2006" y="6952"/>
                    <a:pt x="2283" y="6681"/>
                  </a:cubicBezTo>
                  <a:cubicBezTo>
                    <a:pt x="3241" y="5739"/>
                    <a:pt x="4470" y="5117"/>
                    <a:pt x="5794" y="4926"/>
                  </a:cubicBezTo>
                  <a:cubicBezTo>
                    <a:pt x="7023" y="4750"/>
                    <a:pt x="7167" y="4255"/>
                    <a:pt x="6448" y="3250"/>
                  </a:cubicBezTo>
                  <a:cubicBezTo>
                    <a:pt x="5874" y="2452"/>
                    <a:pt x="4533" y="2196"/>
                    <a:pt x="4677" y="856"/>
                  </a:cubicBezTo>
                  <a:cubicBezTo>
                    <a:pt x="4693" y="792"/>
                    <a:pt x="4533" y="712"/>
                    <a:pt x="4470" y="648"/>
                  </a:cubicBezTo>
                  <a:cubicBezTo>
                    <a:pt x="3927" y="216"/>
                    <a:pt x="3353" y="0"/>
                    <a:pt x="28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6" name="Google Shape;10006;p23"/>
            <p:cNvSpPr/>
            <p:nvPr/>
          </p:nvSpPr>
          <p:spPr>
            <a:xfrm>
              <a:off x="1174211" y="2780635"/>
              <a:ext cx="329589" cy="443527"/>
            </a:xfrm>
            <a:custGeom>
              <a:rect b="b" l="l" r="r" t="t"/>
              <a:pathLst>
                <a:path extrusionOk="0" h="8583" w="6352">
                  <a:moveTo>
                    <a:pt x="4109" y="1"/>
                  </a:moveTo>
                  <a:cubicBezTo>
                    <a:pt x="3897" y="1"/>
                    <a:pt x="3724" y="221"/>
                    <a:pt x="3479" y="667"/>
                  </a:cubicBezTo>
                  <a:cubicBezTo>
                    <a:pt x="2665" y="2151"/>
                    <a:pt x="1836" y="3604"/>
                    <a:pt x="1006" y="5056"/>
                  </a:cubicBezTo>
                  <a:cubicBezTo>
                    <a:pt x="0" y="6747"/>
                    <a:pt x="527" y="7992"/>
                    <a:pt x="2394" y="8375"/>
                  </a:cubicBezTo>
                  <a:cubicBezTo>
                    <a:pt x="2649" y="8423"/>
                    <a:pt x="2905" y="8503"/>
                    <a:pt x="3176" y="8583"/>
                  </a:cubicBezTo>
                  <a:cubicBezTo>
                    <a:pt x="4086" y="7418"/>
                    <a:pt x="5251" y="6684"/>
                    <a:pt x="5762" y="5168"/>
                  </a:cubicBezTo>
                  <a:cubicBezTo>
                    <a:pt x="6352" y="3444"/>
                    <a:pt x="6033" y="1736"/>
                    <a:pt x="4852" y="523"/>
                  </a:cubicBezTo>
                  <a:cubicBezTo>
                    <a:pt x="4520" y="177"/>
                    <a:pt x="4299" y="1"/>
                    <a:pt x="41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7" name="Google Shape;10007;p23"/>
            <p:cNvSpPr/>
            <p:nvPr/>
          </p:nvSpPr>
          <p:spPr>
            <a:xfrm>
              <a:off x="660785" y="3214539"/>
              <a:ext cx="298976" cy="398156"/>
            </a:xfrm>
            <a:custGeom>
              <a:rect b="b" l="l" r="r" t="t"/>
              <a:pathLst>
                <a:path extrusionOk="0" h="7705" w="5762">
                  <a:moveTo>
                    <a:pt x="2190" y="0"/>
                  </a:moveTo>
                  <a:cubicBezTo>
                    <a:pt x="1655" y="0"/>
                    <a:pt x="1052" y="281"/>
                    <a:pt x="894" y="744"/>
                  </a:cubicBezTo>
                  <a:cubicBezTo>
                    <a:pt x="527" y="1861"/>
                    <a:pt x="320" y="3042"/>
                    <a:pt x="1" y="4383"/>
                  </a:cubicBezTo>
                  <a:cubicBezTo>
                    <a:pt x="16" y="4383"/>
                    <a:pt x="48" y="4575"/>
                    <a:pt x="112" y="4766"/>
                  </a:cubicBezTo>
                  <a:cubicBezTo>
                    <a:pt x="655" y="6394"/>
                    <a:pt x="2107" y="7527"/>
                    <a:pt x="3815" y="7703"/>
                  </a:cubicBezTo>
                  <a:cubicBezTo>
                    <a:pt x="3842" y="7704"/>
                    <a:pt x="3871" y="7705"/>
                    <a:pt x="3901" y="7705"/>
                  </a:cubicBezTo>
                  <a:cubicBezTo>
                    <a:pt x="4180" y="7705"/>
                    <a:pt x="4586" y="7639"/>
                    <a:pt x="4629" y="7495"/>
                  </a:cubicBezTo>
                  <a:cubicBezTo>
                    <a:pt x="5012" y="6538"/>
                    <a:pt x="5762" y="5388"/>
                    <a:pt x="5490" y="4591"/>
                  </a:cubicBezTo>
                  <a:cubicBezTo>
                    <a:pt x="4980" y="3074"/>
                    <a:pt x="3911" y="1702"/>
                    <a:pt x="2985" y="345"/>
                  </a:cubicBezTo>
                  <a:cubicBezTo>
                    <a:pt x="2826" y="108"/>
                    <a:pt x="2521" y="0"/>
                    <a:pt x="21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8" name="Google Shape;10008;p23"/>
            <p:cNvSpPr/>
            <p:nvPr/>
          </p:nvSpPr>
          <p:spPr>
            <a:xfrm>
              <a:off x="4940298" y="3454202"/>
              <a:ext cx="391751" cy="325811"/>
            </a:xfrm>
            <a:custGeom>
              <a:rect b="b" l="l" r="r" t="t"/>
              <a:pathLst>
                <a:path extrusionOk="0" h="6305" w="7550">
                  <a:moveTo>
                    <a:pt x="3703" y="0"/>
                  </a:moveTo>
                  <a:cubicBezTo>
                    <a:pt x="2650" y="1006"/>
                    <a:pt x="1629" y="1915"/>
                    <a:pt x="687" y="2889"/>
                  </a:cubicBezTo>
                  <a:cubicBezTo>
                    <a:pt x="384" y="3208"/>
                    <a:pt x="1" y="3719"/>
                    <a:pt x="65" y="4054"/>
                  </a:cubicBezTo>
                  <a:cubicBezTo>
                    <a:pt x="192" y="4756"/>
                    <a:pt x="480" y="5490"/>
                    <a:pt x="1437" y="5554"/>
                  </a:cubicBezTo>
                  <a:cubicBezTo>
                    <a:pt x="1820" y="5570"/>
                    <a:pt x="2171" y="5810"/>
                    <a:pt x="2554" y="5905"/>
                  </a:cubicBezTo>
                  <a:cubicBezTo>
                    <a:pt x="3272" y="6065"/>
                    <a:pt x="3975" y="6304"/>
                    <a:pt x="4693" y="6304"/>
                  </a:cubicBezTo>
                  <a:cubicBezTo>
                    <a:pt x="5028" y="6304"/>
                    <a:pt x="5459" y="5921"/>
                    <a:pt x="5682" y="5602"/>
                  </a:cubicBezTo>
                  <a:cubicBezTo>
                    <a:pt x="6161" y="4884"/>
                    <a:pt x="6448" y="4038"/>
                    <a:pt x="6975" y="3368"/>
                  </a:cubicBezTo>
                  <a:cubicBezTo>
                    <a:pt x="7550" y="2618"/>
                    <a:pt x="7438" y="2091"/>
                    <a:pt x="6672" y="1660"/>
                  </a:cubicBezTo>
                  <a:cubicBezTo>
                    <a:pt x="5682" y="1070"/>
                    <a:pt x="4661" y="527"/>
                    <a:pt x="37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9" name="Google Shape;10009;p23"/>
            <p:cNvSpPr/>
            <p:nvPr/>
          </p:nvSpPr>
          <p:spPr>
            <a:xfrm>
              <a:off x="961369" y="3468826"/>
              <a:ext cx="441407" cy="388699"/>
            </a:xfrm>
            <a:custGeom>
              <a:rect b="b" l="l" r="r" t="t"/>
              <a:pathLst>
                <a:path extrusionOk="0" h="7522" w="8507">
                  <a:moveTo>
                    <a:pt x="5119" y="1"/>
                  </a:moveTo>
                  <a:cubicBezTo>
                    <a:pt x="4325" y="1"/>
                    <a:pt x="4100" y="887"/>
                    <a:pt x="3655" y="1489"/>
                  </a:cubicBezTo>
                  <a:cubicBezTo>
                    <a:pt x="2554" y="2973"/>
                    <a:pt x="1389" y="4441"/>
                    <a:pt x="336" y="5973"/>
                  </a:cubicBezTo>
                  <a:cubicBezTo>
                    <a:pt x="65" y="6372"/>
                    <a:pt x="96" y="6995"/>
                    <a:pt x="1" y="7521"/>
                  </a:cubicBezTo>
                  <a:cubicBezTo>
                    <a:pt x="495" y="7410"/>
                    <a:pt x="1070" y="7426"/>
                    <a:pt x="1469" y="7170"/>
                  </a:cubicBezTo>
                  <a:cubicBezTo>
                    <a:pt x="3416" y="5973"/>
                    <a:pt x="5331" y="4713"/>
                    <a:pt x="7230" y="3452"/>
                  </a:cubicBezTo>
                  <a:cubicBezTo>
                    <a:pt x="7597" y="3212"/>
                    <a:pt x="7932" y="2941"/>
                    <a:pt x="8236" y="2622"/>
                  </a:cubicBezTo>
                  <a:cubicBezTo>
                    <a:pt x="8379" y="2446"/>
                    <a:pt x="8507" y="2000"/>
                    <a:pt x="8427" y="1952"/>
                  </a:cubicBezTo>
                  <a:cubicBezTo>
                    <a:pt x="7549" y="1289"/>
                    <a:pt x="7028" y="32"/>
                    <a:pt x="5571" y="32"/>
                  </a:cubicBezTo>
                  <a:cubicBezTo>
                    <a:pt x="5519" y="32"/>
                    <a:pt x="5466" y="33"/>
                    <a:pt x="5411" y="37"/>
                  </a:cubicBezTo>
                  <a:cubicBezTo>
                    <a:pt x="5306" y="12"/>
                    <a:pt x="5209" y="1"/>
                    <a:pt x="51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0" name="Google Shape;10010;p23"/>
            <p:cNvSpPr/>
            <p:nvPr/>
          </p:nvSpPr>
          <p:spPr>
            <a:xfrm>
              <a:off x="5233462" y="2223592"/>
              <a:ext cx="441407" cy="388699"/>
            </a:xfrm>
            <a:custGeom>
              <a:rect b="b" l="l" r="r" t="t"/>
              <a:pathLst>
                <a:path extrusionOk="0" h="7522" w="8507">
                  <a:moveTo>
                    <a:pt x="5119" y="1"/>
                  </a:moveTo>
                  <a:cubicBezTo>
                    <a:pt x="4325" y="1"/>
                    <a:pt x="4101" y="886"/>
                    <a:pt x="3671" y="1488"/>
                  </a:cubicBezTo>
                  <a:cubicBezTo>
                    <a:pt x="2554" y="2973"/>
                    <a:pt x="1389" y="4441"/>
                    <a:pt x="351" y="5973"/>
                  </a:cubicBezTo>
                  <a:cubicBezTo>
                    <a:pt x="64" y="6372"/>
                    <a:pt x="112" y="6994"/>
                    <a:pt x="0" y="7521"/>
                  </a:cubicBezTo>
                  <a:cubicBezTo>
                    <a:pt x="495" y="7409"/>
                    <a:pt x="1070" y="7425"/>
                    <a:pt x="1469" y="7170"/>
                  </a:cubicBezTo>
                  <a:cubicBezTo>
                    <a:pt x="3878" y="5702"/>
                    <a:pt x="5730" y="4457"/>
                    <a:pt x="7246" y="3451"/>
                  </a:cubicBezTo>
                  <a:cubicBezTo>
                    <a:pt x="7597" y="3212"/>
                    <a:pt x="7932" y="2941"/>
                    <a:pt x="8235" y="2622"/>
                  </a:cubicBezTo>
                  <a:cubicBezTo>
                    <a:pt x="8379" y="2462"/>
                    <a:pt x="8507" y="1999"/>
                    <a:pt x="8443" y="1951"/>
                  </a:cubicBezTo>
                  <a:cubicBezTo>
                    <a:pt x="7549" y="1289"/>
                    <a:pt x="7027" y="31"/>
                    <a:pt x="5571" y="31"/>
                  </a:cubicBezTo>
                  <a:cubicBezTo>
                    <a:pt x="5519" y="31"/>
                    <a:pt x="5465" y="33"/>
                    <a:pt x="5411" y="36"/>
                  </a:cubicBezTo>
                  <a:cubicBezTo>
                    <a:pt x="5305" y="12"/>
                    <a:pt x="5208" y="1"/>
                    <a:pt x="5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1" name="Google Shape;10011;p23"/>
            <p:cNvSpPr/>
            <p:nvPr/>
          </p:nvSpPr>
          <p:spPr>
            <a:xfrm>
              <a:off x="5257486" y="3805532"/>
              <a:ext cx="438916" cy="274394"/>
            </a:xfrm>
            <a:custGeom>
              <a:rect b="b" l="l" r="r" t="t"/>
              <a:pathLst>
                <a:path extrusionOk="0" h="5310" w="8459">
                  <a:moveTo>
                    <a:pt x="2985" y="0"/>
                  </a:moveTo>
                  <a:cubicBezTo>
                    <a:pt x="2761" y="48"/>
                    <a:pt x="2442" y="112"/>
                    <a:pt x="2107" y="176"/>
                  </a:cubicBezTo>
                  <a:cubicBezTo>
                    <a:pt x="383" y="463"/>
                    <a:pt x="0" y="1261"/>
                    <a:pt x="1213" y="2474"/>
                  </a:cubicBezTo>
                  <a:cubicBezTo>
                    <a:pt x="2203" y="3463"/>
                    <a:pt x="3463" y="4181"/>
                    <a:pt x="4692" y="4915"/>
                  </a:cubicBezTo>
                  <a:cubicBezTo>
                    <a:pt x="5004" y="5101"/>
                    <a:pt x="5388" y="5310"/>
                    <a:pt x="5788" y="5310"/>
                  </a:cubicBezTo>
                  <a:cubicBezTo>
                    <a:pt x="6043" y="5310"/>
                    <a:pt x="6305" y="5225"/>
                    <a:pt x="6559" y="4995"/>
                  </a:cubicBezTo>
                  <a:cubicBezTo>
                    <a:pt x="6613" y="4951"/>
                    <a:pt x="6705" y="4941"/>
                    <a:pt x="6807" y="4941"/>
                  </a:cubicBezTo>
                  <a:cubicBezTo>
                    <a:pt x="6889" y="4941"/>
                    <a:pt x="6976" y="4947"/>
                    <a:pt x="7054" y="4947"/>
                  </a:cubicBezTo>
                  <a:cubicBezTo>
                    <a:pt x="8092" y="4899"/>
                    <a:pt x="8459" y="4453"/>
                    <a:pt x="8251" y="3415"/>
                  </a:cubicBezTo>
                  <a:cubicBezTo>
                    <a:pt x="8107" y="2761"/>
                    <a:pt x="7916" y="2107"/>
                    <a:pt x="7677" y="1484"/>
                  </a:cubicBezTo>
                  <a:cubicBezTo>
                    <a:pt x="7597" y="1245"/>
                    <a:pt x="7405" y="1037"/>
                    <a:pt x="7166" y="926"/>
                  </a:cubicBezTo>
                  <a:cubicBezTo>
                    <a:pt x="5809" y="606"/>
                    <a:pt x="4453" y="319"/>
                    <a:pt x="29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2" name="Google Shape;10012;p23"/>
            <p:cNvSpPr/>
            <p:nvPr/>
          </p:nvSpPr>
          <p:spPr>
            <a:xfrm>
              <a:off x="1407704" y="4353480"/>
              <a:ext cx="343703" cy="379139"/>
            </a:xfrm>
            <a:custGeom>
              <a:rect b="b" l="l" r="r" t="t"/>
              <a:pathLst>
                <a:path extrusionOk="0" h="7337" w="6624">
                  <a:moveTo>
                    <a:pt x="3396" y="1"/>
                  </a:moveTo>
                  <a:cubicBezTo>
                    <a:pt x="3105" y="1"/>
                    <a:pt x="2826" y="208"/>
                    <a:pt x="2554" y="631"/>
                  </a:cubicBezTo>
                  <a:cubicBezTo>
                    <a:pt x="1692" y="1956"/>
                    <a:pt x="942" y="3360"/>
                    <a:pt x="160" y="4749"/>
                  </a:cubicBezTo>
                  <a:cubicBezTo>
                    <a:pt x="81" y="4876"/>
                    <a:pt x="81" y="5068"/>
                    <a:pt x="1" y="5499"/>
                  </a:cubicBezTo>
                  <a:cubicBezTo>
                    <a:pt x="384" y="5898"/>
                    <a:pt x="847" y="6409"/>
                    <a:pt x="1357" y="6887"/>
                  </a:cubicBezTo>
                  <a:cubicBezTo>
                    <a:pt x="1640" y="7162"/>
                    <a:pt x="1911" y="7336"/>
                    <a:pt x="2168" y="7336"/>
                  </a:cubicBezTo>
                  <a:cubicBezTo>
                    <a:pt x="2434" y="7336"/>
                    <a:pt x="2686" y="7150"/>
                    <a:pt x="2921" y="6696"/>
                  </a:cubicBezTo>
                  <a:cubicBezTo>
                    <a:pt x="3017" y="6488"/>
                    <a:pt x="3384" y="6409"/>
                    <a:pt x="3639" y="6297"/>
                  </a:cubicBezTo>
                  <a:cubicBezTo>
                    <a:pt x="4453" y="5946"/>
                    <a:pt x="5299" y="5674"/>
                    <a:pt x="6065" y="5259"/>
                  </a:cubicBezTo>
                  <a:cubicBezTo>
                    <a:pt x="6512" y="5020"/>
                    <a:pt x="6624" y="4589"/>
                    <a:pt x="6241" y="4078"/>
                  </a:cubicBezTo>
                  <a:cubicBezTo>
                    <a:pt x="5890" y="3600"/>
                    <a:pt x="5714" y="3009"/>
                    <a:pt x="5427" y="2483"/>
                  </a:cubicBezTo>
                  <a:cubicBezTo>
                    <a:pt x="5108" y="1828"/>
                    <a:pt x="4725" y="1206"/>
                    <a:pt x="4310" y="615"/>
                  </a:cubicBezTo>
                  <a:cubicBezTo>
                    <a:pt x="3991" y="208"/>
                    <a:pt x="3687" y="1"/>
                    <a:pt x="33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3" name="Google Shape;10013;p23"/>
            <p:cNvSpPr/>
            <p:nvPr/>
          </p:nvSpPr>
          <p:spPr>
            <a:xfrm>
              <a:off x="367622" y="3916837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1"/>
                  </a:moveTo>
                  <a:cubicBezTo>
                    <a:pt x="224" y="1"/>
                    <a:pt x="1" y="368"/>
                    <a:pt x="65" y="1469"/>
                  </a:cubicBezTo>
                  <a:cubicBezTo>
                    <a:pt x="161" y="3017"/>
                    <a:pt x="288" y="4581"/>
                    <a:pt x="192" y="6129"/>
                  </a:cubicBezTo>
                  <a:cubicBezTo>
                    <a:pt x="129" y="7422"/>
                    <a:pt x="176" y="7709"/>
                    <a:pt x="1421" y="8124"/>
                  </a:cubicBezTo>
                  <a:cubicBezTo>
                    <a:pt x="1693" y="8219"/>
                    <a:pt x="1996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4"/>
                    <a:pt x="4102" y="6576"/>
                  </a:cubicBezTo>
                  <a:cubicBezTo>
                    <a:pt x="3831" y="5076"/>
                    <a:pt x="3576" y="3559"/>
                    <a:pt x="3384" y="2043"/>
                  </a:cubicBezTo>
                  <a:cubicBezTo>
                    <a:pt x="3177" y="431"/>
                    <a:pt x="2746" y="1"/>
                    <a:pt x="1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4" name="Google Shape;10014;p23"/>
            <p:cNvSpPr/>
            <p:nvPr/>
          </p:nvSpPr>
          <p:spPr>
            <a:xfrm>
              <a:off x="1450770" y="381255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493" y="1"/>
                  </a:moveTo>
                  <a:cubicBezTo>
                    <a:pt x="1354" y="1"/>
                    <a:pt x="1064" y="183"/>
                    <a:pt x="1006" y="327"/>
                  </a:cubicBezTo>
                  <a:cubicBezTo>
                    <a:pt x="639" y="1109"/>
                    <a:pt x="336" y="1891"/>
                    <a:pt x="1" y="2673"/>
                  </a:cubicBezTo>
                  <a:cubicBezTo>
                    <a:pt x="144" y="4540"/>
                    <a:pt x="862" y="5960"/>
                    <a:pt x="2267" y="6966"/>
                  </a:cubicBezTo>
                  <a:cubicBezTo>
                    <a:pt x="2569" y="7171"/>
                    <a:pt x="3039" y="7303"/>
                    <a:pt x="3454" y="7303"/>
                  </a:cubicBezTo>
                  <a:cubicBezTo>
                    <a:pt x="3654" y="7303"/>
                    <a:pt x="3840" y="7272"/>
                    <a:pt x="3990" y="7205"/>
                  </a:cubicBezTo>
                  <a:cubicBezTo>
                    <a:pt x="4373" y="7046"/>
                    <a:pt x="4629" y="6280"/>
                    <a:pt x="4677" y="5753"/>
                  </a:cubicBezTo>
                  <a:cubicBezTo>
                    <a:pt x="4756" y="4700"/>
                    <a:pt x="4772" y="3630"/>
                    <a:pt x="4709" y="2577"/>
                  </a:cubicBezTo>
                  <a:cubicBezTo>
                    <a:pt x="4709" y="2258"/>
                    <a:pt x="4645" y="1795"/>
                    <a:pt x="4437" y="1651"/>
                  </a:cubicBezTo>
                  <a:cubicBezTo>
                    <a:pt x="3496" y="1061"/>
                    <a:pt x="2522" y="502"/>
                    <a:pt x="1533" y="8"/>
                  </a:cubicBezTo>
                  <a:cubicBezTo>
                    <a:pt x="1522" y="3"/>
                    <a:pt x="1508" y="1"/>
                    <a:pt x="1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5" name="Google Shape;10015;p23"/>
            <p:cNvSpPr/>
            <p:nvPr/>
          </p:nvSpPr>
          <p:spPr>
            <a:xfrm>
              <a:off x="187106" y="2991205"/>
              <a:ext cx="308108" cy="385961"/>
            </a:xfrm>
            <a:custGeom>
              <a:rect b="b" l="l" r="r" t="t"/>
              <a:pathLst>
                <a:path extrusionOk="0" h="7469" w="5938">
                  <a:moveTo>
                    <a:pt x="2968" y="0"/>
                  </a:moveTo>
                  <a:cubicBezTo>
                    <a:pt x="2942" y="0"/>
                    <a:pt x="2915" y="3"/>
                    <a:pt x="2889" y="7"/>
                  </a:cubicBezTo>
                  <a:cubicBezTo>
                    <a:pt x="2091" y="438"/>
                    <a:pt x="1262" y="821"/>
                    <a:pt x="607" y="1396"/>
                  </a:cubicBezTo>
                  <a:cubicBezTo>
                    <a:pt x="1" y="1922"/>
                    <a:pt x="559" y="2561"/>
                    <a:pt x="799" y="3119"/>
                  </a:cubicBezTo>
                  <a:cubicBezTo>
                    <a:pt x="847" y="3247"/>
                    <a:pt x="847" y="3391"/>
                    <a:pt x="895" y="3518"/>
                  </a:cubicBezTo>
                  <a:cubicBezTo>
                    <a:pt x="1230" y="4492"/>
                    <a:pt x="1517" y="5481"/>
                    <a:pt x="1884" y="6455"/>
                  </a:cubicBezTo>
                  <a:cubicBezTo>
                    <a:pt x="2122" y="7066"/>
                    <a:pt x="2584" y="7469"/>
                    <a:pt x="3084" y="7469"/>
                  </a:cubicBezTo>
                  <a:cubicBezTo>
                    <a:pt x="3289" y="7469"/>
                    <a:pt x="3499" y="7401"/>
                    <a:pt x="3703" y="7253"/>
                  </a:cubicBezTo>
                  <a:cubicBezTo>
                    <a:pt x="4597" y="6582"/>
                    <a:pt x="5204" y="5577"/>
                    <a:pt x="5938" y="4715"/>
                  </a:cubicBezTo>
                  <a:lnTo>
                    <a:pt x="5762" y="4556"/>
                  </a:lnTo>
                  <a:cubicBezTo>
                    <a:pt x="5778" y="4412"/>
                    <a:pt x="5762" y="4284"/>
                    <a:pt x="5714" y="4157"/>
                  </a:cubicBezTo>
                  <a:cubicBezTo>
                    <a:pt x="4948" y="2832"/>
                    <a:pt x="4182" y="1507"/>
                    <a:pt x="3384" y="199"/>
                  </a:cubicBezTo>
                  <a:cubicBezTo>
                    <a:pt x="3275" y="76"/>
                    <a:pt x="3120" y="0"/>
                    <a:pt x="29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6" name="Google Shape;10016;p23"/>
            <p:cNvSpPr/>
            <p:nvPr/>
          </p:nvSpPr>
          <p:spPr>
            <a:xfrm>
              <a:off x="3017509" y="2917880"/>
              <a:ext cx="344533" cy="293927"/>
            </a:xfrm>
            <a:custGeom>
              <a:rect b="b" l="l" r="r" t="t"/>
              <a:pathLst>
                <a:path extrusionOk="0" h="5688" w="6640">
                  <a:moveTo>
                    <a:pt x="4335" y="1"/>
                  </a:moveTo>
                  <a:cubicBezTo>
                    <a:pt x="4151" y="1"/>
                    <a:pt x="3950" y="64"/>
                    <a:pt x="3735" y="166"/>
                  </a:cubicBezTo>
                  <a:cubicBezTo>
                    <a:pt x="3017" y="517"/>
                    <a:pt x="2283" y="868"/>
                    <a:pt x="1549" y="1171"/>
                  </a:cubicBezTo>
                  <a:cubicBezTo>
                    <a:pt x="192" y="1745"/>
                    <a:pt x="0" y="2176"/>
                    <a:pt x="575" y="3533"/>
                  </a:cubicBezTo>
                  <a:cubicBezTo>
                    <a:pt x="782" y="4028"/>
                    <a:pt x="926" y="4554"/>
                    <a:pt x="1197" y="5001"/>
                  </a:cubicBezTo>
                  <a:cubicBezTo>
                    <a:pt x="1405" y="5320"/>
                    <a:pt x="1772" y="5544"/>
                    <a:pt x="1948" y="5687"/>
                  </a:cubicBezTo>
                  <a:cubicBezTo>
                    <a:pt x="3256" y="5416"/>
                    <a:pt x="4357" y="5225"/>
                    <a:pt x="5411" y="4953"/>
                  </a:cubicBezTo>
                  <a:cubicBezTo>
                    <a:pt x="5762" y="4858"/>
                    <a:pt x="6081" y="4634"/>
                    <a:pt x="6304" y="4331"/>
                  </a:cubicBezTo>
                  <a:cubicBezTo>
                    <a:pt x="6496" y="4044"/>
                    <a:pt x="6640" y="3533"/>
                    <a:pt x="6512" y="3246"/>
                  </a:cubicBezTo>
                  <a:cubicBezTo>
                    <a:pt x="6097" y="2304"/>
                    <a:pt x="5522" y="1442"/>
                    <a:pt x="5060" y="533"/>
                  </a:cubicBezTo>
                  <a:cubicBezTo>
                    <a:pt x="4857" y="148"/>
                    <a:pt x="4615" y="1"/>
                    <a:pt x="43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7" name="Google Shape;10017;p23"/>
            <p:cNvSpPr/>
            <p:nvPr/>
          </p:nvSpPr>
          <p:spPr>
            <a:xfrm>
              <a:off x="3774493" y="3714741"/>
              <a:ext cx="341108" cy="285763"/>
            </a:xfrm>
            <a:custGeom>
              <a:rect b="b" l="l" r="r" t="t"/>
              <a:pathLst>
                <a:path extrusionOk="0" h="5530" w="6574">
                  <a:moveTo>
                    <a:pt x="3183" y="0"/>
                  </a:moveTo>
                  <a:cubicBezTo>
                    <a:pt x="2678" y="0"/>
                    <a:pt x="2220" y="136"/>
                    <a:pt x="2089" y="416"/>
                  </a:cubicBezTo>
                  <a:cubicBezTo>
                    <a:pt x="1435" y="1613"/>
                    <a:pt x="860" y="2858"/>
                    <a:pt x="349" y="4119"/>
                  </a:cubicBezTo>
                  <a:cubicBezTo>
                    <a:pt x="1" y="5043"/>
                    <a:pt x="282" y="5529"/>
                    <a:pt x="1080" y="5529"/>
                  </a:cubicBezTo>
                  <a:cubicBezTo>
                    <a:pt x="1233" y="5529"/>
                    <a:pt x="1405" y="5511"/>
                    <a:pt x="1594" y="5476"/>
                  </a:cubicBezTo>
                  <a:cubicBezTo>
                    <a:pt x="2568" y="5284"/>
                    <a:pt x="3541" y="5061"/>
                    <a:pt x="4515" y="4821"/>
                  </a:cubicBezTo>
                  <a:cubicBezTo>
                    <a:pt x="5632" y="4534"/>
                    <a:pt x="6334" y="3624"/>
                    <a:pt x="6573" y="2348"/>
                  </a:cubicBezTo>
                  <a:cubicBezTo>
                    <a:pt x="6382" y="1964"/>
                    <a:pt x="6286" y="1470"/>
                    <a:pt x="5983" y="1214"/>
                  </a:cubicBezTo>
                  <a:cubicBezTo>
                    <a:pt x="5520" y="815"/>
                    <a:pt x="4930" y="576"/>
                    <a:pt x="4371" y="273"/>
                  </a:cubicBezTo>
                  <a:cubicBezTo>
                    <a:pt x="4047" y="93"/>
                    <a:pt x="3599" y="0"/>
                    <a:pt x="31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8" name="Google Shape;10018;p23"/>
            <p:cNvSpPr/>
            <p:nvPr/>
          </p:nvSpPr>
          <p:spPr>
            <a:xfrm>
              <a:off x="5039663" y="4373840"/>
              <a:ext cx="322221" cy="283592"/>
            </a:xfrm>
            <a:custGeom>
              <a:rect b="b" l="l" r="r" t="t"/>
              <a:pathLst>
                <a:path extrusionOk="0" h="5488" w="6210">
                  <a:moveTo>
                    <a:pt x="2025" y="0"/>
                  </a:moveTo>
                  <a:cubicBezTo>
                    <a:pt x="1877" y="0"/>
                    <a:pt x="1715" y="42"/>
                    <a:pt x="1517" y="126"/>
                  </a:cubicBezTo>
                  <a:cubicBezTo>
                    <a:pt x="208" y="700"/>
                    <a:pt x="129" y="1833"/>
                    <a:pt x="81" y="2966"/>
                  </a:cubicBezTo>
                  <a:cubicBezTo>
                    <a:pt x="1" y="4945"/>
                    <a:pt x="33" y="4961"/>
                    <a:pt x="1948" y="5280"/>
                  </a:cubicBezTo>
                  <a:cubicBezTo>
                    <a:pt x="2507" y="5376"/>
                    <a:pt x="3065" y="5408"/>
                    <a:pt x="3799" y="5488"/>
                  </a:cubicBezTo>
                  <a:cubicBezTo>
                    <a:pt x="4230" y="5392"/>
                    <a:pt x="4932" y="5456"/>
                    <a:pt x="5363" y="5137"/>
                  </a:cubicBezTo>
                  <a:cubicBezTo>
                    <a:pt x="6209" y="4498"/>
                    <a:pt x="5459" y="1785"/>
                    <a:pt x="4454" y="1386"/>
                  </a:cubicBezTo>
                  <a:cubicBezTo>
                    <a:pt x="3831" y="1131"/>
                    <a:pt x="3257" y="780"/>
                    <a:pt x="2746" y="333"/>
                  </a:cubicBezTo>
                  <a:cubicBezTo>
                    <a:pt x="2477" y="114"/>
                    <a:pt x="2270" y="0"/>
                    <a:pt x="20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9" name="Google Shape;10019;p23"/>
            <p:cNvSpPr/>
            <p:nvPr/>
          </p:nvSpPr>
          <p:spPr>
            <a:xfrm>
              <a:off x="2525617" y="4438845"/>
              <a:ext cx="427345" cy="307983"/>
            </a:xfrm>
            <a:custGeom>
              <a:rect b="b" l="l" r="r" t="t"/>
              <a:pathLst>
                <a:path extrusionOk="0" h="5960" w="8236">
                  <a:moveTo>
                    <a:pt x="687" y="1"/>
                  </a:moveTo>
                  <a:cubicBezTo>
                    <a:pt x="543" y="96"/>
                    <a:pt x="224" y="208"/>
                    <a:pt x="112" y="432"/>
                  </a:cubicBezTo>
                  <a:cubicBezTo>
                    <a:pt x="1" y="671"/>
                    <a:pt x="17" y="942"/>
                    <a:pt x="144" y="1166"/>
                  </a:cubicBezTo>
                  <a:cubicBezTo>
                    <a:pt x="368" y="1501"/>
                    <a:pt x="639" y="1788"/>
                    <a:pt x="958" y="2043"/>
                  </a:cubicBezTo>
                  <a:cubicBezTo>
                    <a:pt x="1996" y="2969"/>
                    <a:pt x="3097" y="3847"/>
                    <a:pt x="4086" y="4820"/>
                  </a:cubicBezTo>
                  <a:cubicBezTo>
                    <a:pt x="4883" y="5584"/>
                    <a:pt x="5257" y="5959"/>
                    <a:pt x="5652" y="5959"/>
                  </a:cubicBezTo>
                  <a:cubicBezTo>
                    <a:pt x="6017" y="5959"/>
                    <a:pt x="6400" y="5640"/>
                    <a:pt x="7150" y="5012"/>
                  </a:cubicBezTo>
                  <a:cubicBezTo>
                    <a:pt x="8236" y="4118"/>
                    <a:pt x="8220" y="3049"/>
                    <a:pt x="6975" y="2347"/>
                  </a:cubicBezTo>
                  <a:cubicBezTo>
                    <a:pt x="5794" y="1692"/>
                    <a:pt x="4501" y="1214"/>
                    <a:pt x="3240" y="719"/>
                  </a:cubicBezTo>
                  <a:cubicBezTo>
                    <a:pt x="2458" y="432"/>
                    <a:pt x="1644" y="256"/>
                    <a:pt x="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0" name="Google Shape;10020;p23"/>
            <p:cNvSpPr/>
            <p:nvPr/>
          </p:nvSpPr>
          <p:spPr>
            <a:xfrm>
              <a:off x="3499438" y="4151746"/>
              <a:ext cx="300636" cy="293462"/>
            </a:xfrm>
            <a:custGeom>
              <a:rect b="b" l="l" r="r" t="t"/>
              <a:pathLst>
                <a:path extrusionOk="0" h="5679" w="5794">
                  <a:moveTo>
                    <a:pt x="2880" y="0"/>
                  </a:moveTo>
                  <a:cubicBezTo>
                    <a:pt x="2423" y="0"/>
                    <a:pt x="1925" y="129"/>
                    <a:pt x="1549" y="322"/>
                  </a:cubicBezTo>
                  <a:cubicBezTo>
                    <a:pt x="448" y="881"/>
                    <a:pt x="224" y="1998"/>
                    <a:pt x="256" y="3163"/>
                  </a:cubicBezTo>
                  <a:lnTo>
                    <a:pt x="1" y="3306"/>
                  </a:lnTo>
                  <a:cubicBezTo>
                    <a:pt x="336" y="3881"/>
                    <a:pt x="543" y="4663"/>
                    <a:pt x="1054" y="4998"/>
                  </a:cubicBezTo>
                  <a:cubicBezTo>
                    <a:pt x="1661" y="5397"/>
                    <a:pt x="2506" y="5461"/>
                    <a:pt x="3256" y="5621"/>
                  </a:cubicBezTo>
                  <a:cubicBezTo>
                    <a:pt x="3429" y="5659"/>
                    <a:pt x="3594" y="5679"/>
                    <a:pt x="3749" y="5679"/>
                  </a:cubicBezTo>
                  <a:cubicBezTo>
                    <a:pt x="4313" y="5679"/>
                    <a:pt x="4763" y="5416"/>
                    <a:pt x="5076" y="4791"/>
                  </a:cubicBezTo>
                  <a:cubicBezTo>
                    <a:pt x="5794" y="3338"/>
                    <a:pt x="5012" y="705"/>
                    <a:pt x="3496" y="99"/>
                  </a:cubicBezTo>
                  <a:cubicBezTo>
                    <a:pt x="3313" y="31"/>
                    <a:pt x="3101" y="0"/>
                    <a:pt x="28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1" name="Google Shape;10021;p23"/>
            <p:cNvSpPr/>
            <p:nvPr/>
          </p:nvSpPr>
          <p:spPr>
            <a:xfrm>
              <a:off x="4171016" y="4774518"/>
              <a:ext cx="332962" cy="316096"/>
            </a:xfrm>
            <a:custGeom>
              <a:rect b="b" l="l" r="r" t="t"/>
              <a:pathLst>
                <a:path extrusionOk="0" h="6117" w="6417">
                  <a:moveTo>
                    <a:pt x="2203" y="0"/>
                  </a:moveTo>
                  <a:cubicBezTo>
                    <a:pt x="240" y="958"/>
                    <a:pt x="1" y="1325"/>
                    <a:pt x="240" y="3192"/>
                  </a:cubicBezTo>
                  <a:cubicBezTo>
                    <a:pt x="288" y="3431"/>
                    <a:pt x="320" y="3655"/>
                    <a:pt x="336" y="3894"/>
                  </a:cubicBezTo>
                  <a:cubicBezTo>
                    <a:pt x="347" y="5851"/>
                    <a:pt x="599" y="6116"/>
                    <a:pt x="1437" y="6116"/>
                  </a:cubicBezTo>
                  <a:cubicBezTo>
                    <a:pt x="1750" y="6116"/>
                    <a:pt x="2144" y="6079"/>
                    <a:pt x="2637" y="6079"/>
                  </a:cubicBezTo>
                  <a:cubicBezTo>
                    <a:pt x="2688" y="6079"/>
                    <a:pt x="2740" y="6080"/>
                    <a:pt x="2794" y="6081"/>
                  </a:cubicBezTo>
                  <a:cubicBezTo>
                    <a:pt x="2806" y="6081"/>
                    <a:pt x="2818" y="6081"/>
                    <a:pt x="2830" y="6081"/>
                  </a:cubicBezTo>
                  <a:cubicBezTo>
                    <a:pt x="4451" y="6081"/>
                    <a:pt x="6400" y="3992"/>
                    <a:pt x="6416" y="2123"/>
                  </a:cubicBezTo>
                  <a:lnTo>
                    <a:pt x="6416" y="2123"/>
                  </a:lnTo>
                  <a:cubicBezTo>
                    <a:pt x="6257" y="2250"/>
                    <a:pt x="6081" y="2394"/>
                    <a:pt x="5938" y="2538"/>
                  </a:cubicBezTo>
                  <a:cubicBezTo>
                    <a:pt x="5628" y="2923"/>
                    <a:pt x="5300" y="3123"/>
                    <a:pt x="4974" y="3123"/>
                  </a:cubicBezTo>
                  <a:cubicBezTo>
                    <a:pt x="4678" y="3123"/>
                    <a:pt x="4383" y="2959"/>
                    <a:pt x="4102" y="2617"/>
                  </a:cubicBezTo>
                  <a:cubicBezTo>
                    <a:pt x="3416" y="1788"/>
                    <a:pt x="2841" y="878"/>
                    <a:pt x="22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2" name="Google Shape;10022;p23"/>
            <p:cNvSpPr/>
            <p:nvPr/>
          </p:nvSpPr>
          <p:spPr>
            <a:xfrm>
              <a:off x="3064726" y="3270450"/>
              <a:ext cx="245168" cy="458409"/>
            </a:xfrm>
            <a:custGeom>
              <a:rect b="b" l="l" r="r" t="t"/>
              <a:pathLst>
                <a:path extrusionOk="0" h="8871" w="4725">
                  <a:moveTo>
                    <a:pt x="2266" y="0"/>
                  </a:moveTo>
                  <a:cubicBezTo>
                    <a:pt x="1183" y="0"/>
                    <a:pt x="15" y="1237"/>
                    <a:pt x="0" y="2487"/>
                  </a:cubicBezTo>
                  <a:cubicBezTo>
                    <a:pt x="64" y="2758"/>
                    <a:pt x="160" y="3014"/>
                    <a:pt x="271" y="3269"/>
                  </a:cubicBezTo>
                  <a:cubicBezTo>
                    <a:pt x="1022" y="4642"/>
                    <a:pt x="1788" y="6014"/>
                    <a:pt x="2586" y="7355"/>
                  </a:cubicBezTo>
                  <a:cubicBezTo>
                    <a:pt x="2809" y="7754"/>
                    <a:pt x="3112" y="8121"/>
                    <a:pt x="3463" y="8424"/>
                  </a:cubicBezTo>
                  <a:cubicBezTo>
                    <a:pt x="3751" y="8663"/>
                    <a:pt x="4150" y="8727"/>
                    <a:pt x="4501" y="8871"/>
                  </a:cubicBezTo>
                  <a:cubicBezTo>
                    <a:pt x="4564" y="8488"/>
                    <a:pt x="4724" y="8073"/>
                    <a:pt x="4660" y="7690"/>
                  </a:cubicBezTo>
                  <a:cubicBezTo>
                    <a:pt x="4485" y="6621"/>
                    <a:pt x="4197" y="5551"/>
                    <a:pt x="3974" y="4482"/>
                  </a:cubicBezTo>
                  <a:cubicBezTo>
                    <a:pt x="3735" y="3269"/>
                    <a:pt x="3559" y="2040"/>
                    <a:pt x="3256" y="843"/>
                  </a:cubicBezTo>
                  <a:cubicBezTo>
                    <a:pt x="3176" y="508"/>
                    <a:pt x="2761" y="45"/>
                    <a:pt x="2458" y="13"/>
                  </a:cubicBezTo>
                  <a:cubicBezTo>
                    <a:pt x="2395" y="5"/>
                    <a:pt x="2331" y="0"/>
                    <a:pt x="22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3" name="Google Shape;10023;p23"/>
            <p:cNvSpPr/>
            <p:nvPr/>
          </p:nvSpPr>
          <p:spPr>
            <a:xfrm>
              <a:off x="3342116" y="3572793"/>
              <a:ext cx="305617" cy="332839"/>
            </a:xfrm>
            <a:custGeom>
              <a:rect b="b" l="l" r="r" t="t"/>
              <a:pathLst>
                <a:path extrusionOk="0" h="6441" w="5890">
                  <a:moveTo>
                    <a:pt x="4246" y="0"/>
                  </a:moveTo>
                  <a:cubicBezTo>
                    <a:pt x="3747" y="0"/>
                    <a:pt x="3217" y="222"/>
                    <a:pt x="2730" y="642"/>
                  </a:cubicBezTo>
                  <a:cubicBezTo>
                    <a:pt x="1469" y="1711"/>
                    <a:pt x="527" y="3100"/>
                    <a:pt x="0" y="4664"/>
                  </a:cubicBezTo>
                  <a:cubicBezTo>
                    <a:pt x="352" y="5222"/>
                    <a:pt x="639" y="6020"/>
                    <a:pt x="1213" y="6371"/>
                  </a:cubicBezTo>
                  <a:cubicBezTo>
                    <a:pt x="1295" y="6419"/>
                    <a:pt x="1412" y="6441"/>
                    <a:pt x="1547" y="6441"/>
                  </a:cubicBezTo>
                  <a:cubicBezTo>
                    <a:pt x="1994" y="6441"/>
                    <a:pt x="2640" y="6206"/>
                    <a:pt x="2873" y="5924"/>
                  </a:cubicBezTo>
                  <a:cubicBezTo>
                    <a:pt x="3926" y="4520"/>
                    <a:pt x="4884" y="3052"/>
                    <a:pt x="5762" y="1552"/>
                  </a:cubicBezTo>
                  <a:cubicBezTo>
                    <a:pt x="5889" y="1344"/>
                    <a:pt x="5650" y="770"/>
                    <a:pt x="5427" y="514"/>
                  </a:cubicBezTo>
                  <a:cubicBezTo>
                    <a:pt x="5086" y="166"/>
                    <a:pt x="4677" y="0"/>
                    <a:pt x="424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4" name="Google Shape;10024;p23"/>
            <p:cNvSpPr/>
            <p:nvPr/>
          </p:nvSpPr>
          <p:spPr>
            <a:xfrm>
              <a:off x="775041" y="122486"/>
              <a:ext cx="455520" cy="219412"/>
            </a:xfrm>
            <a:custGeom>
              <a:rect b="b" l="l" r="r" t="t"/>
              <a:pathLst>
                <a:path extrusionOk="0" h="4246" w="8779">
                  <a:moveTo>
                    <a:pt x="2561" y="1"/>
                  </a:moveTo>
                  <a:cubicBezTo>
                    <a:pt x="1492" y="1"/>
                    <a:pt x="506" y="620"/>
                    <a:pt x="65" y="1597"/>
                  </a:cubicBezTo>
                  <a:cubicBezTo>
                    <a:pt x="1" y="1773"/>
                    <a:pt x="17" y="1980"/>
                    <a:pt x="113" y="2140"/>
                  </a:cubicBezTo>
                  <a:cubicBezTo>
                    <a:pt x="639" y="2698"/>
                    <a:pt x="1166" y="3129"/>
                    <a:pt x="2076" y="3129"/>
                  </a:cubicBezTo>
                  <a:cubicBezTo>
                    <a:pt x="2130" y="3129"/>
                    <a:pt x="2184" y="3129"/>
                    <a:pt x="2240" y="3129"/>
                  </a:cubicBezTo>
                  <a:cubicBezTo>
                    <a:pt x="3265" y="3129"/>
                    <a:pt x="4506" y="3144"/>
                    <a:pt x="5188" y="3704"/>
                  </a:cubicBezTo>
                  <a:cubicBezTo>
                    <a:pt x="5670" y="4096"/>
                    <a:pt x="6089" y="4246"/>
                    <a:pt x="6486" y="4246"/>
                  </a:cubicBezTo>
                  <a:cubicBezTo>
                    <a:pt x="6928" y="4246"/>
                    <a:pt x="7343" y="4059"/>
                    <a:pt x="7789" y="3815"/>
                  </a:cubicBezTo>
                  <a:cubicBezTo>
                    <a:pt x="8172" y="3592"/>
                    <a:pt x="8443" y="3161"/>
                    <a:pt x="8778" y="2826"/>
                  </a:cubicBezTo>
                  <a:cubicBezTo>
                    <a:pt x="8364" y="2427"/>
                    <a:pt x="7996" y="1932"/>
                    <a:pt x="7518" y="1645"/>
                  </a:cubicBezTo>
                  <a:cubicBezTo>
                    <a:pt x="6895" y="1326"/>
                    <a:pt x="6241" y="1070"/>
                    <a:pt x="5571" y="895"/>
                  </a:cubicBezTo>
                  <a:cubicBezTo>
                    <a:pt x="4565" y="560"/>
                    <a:pt x="3544" y="288"/>
                    <a:pt x="2602" y="1"/>
                  </a:cubicBezTo>
                  <a:cubicBezTo>
                    <a:pt x="2589" y="1"/>
                    <a:pt x="2575" y="1"/>
                    <a:pt x="25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5" name="Google Shape;10025;p23"/>
            <p:cNvSpPr/>
            <p:nvPr/>
          </p:nvSpPr>
          <p:spPr>
            <a:xfrm>
              <a:off x="4214913" y="3586125"/>
              <a:ext cx="380128" cy="303901"/>
            </a:xfrm>
            <a:custGeom>
              <a:rect b="b" l="l" r="r" t="t"/>
              <a:pathLst>
                <a:path extrusionOk="0" h="5881" w="7326">
                  <a:moveTo>
                    <a:pt x="7326" y="1"/>
                  </a:moveTo>
                  <a:cubicBezTo>
                    <a:pt x="6943" y="81"/>
                    <a:pt x="6512" y="65"/>
                    <a:pt x="6209" y="256"/>
                  </a:cubicBezTo>
                  <a:cubicBezTo>
                    <a:pt x="4613" y="1294"/>
                    <a:pt x="3049" y="2379"/>
                    <a:pt x="1469" y="3448"/>
                  </a:cubicBezTo>
                  <a:cubicBezTo>
                    <a:pt x="1166" y="3656"/>
                    <a:pt x="846" y="3815"/>
                    <a:pt x="543" y="4023"/>
                  </a:cubicBezTo>
                  <a:cubicBezTo>
                    <a:pt x="352" y="4182"/>
                    <a:pt x="176" y="4358"/>
                    <a:pt x="1" y="4533"/>
                  </a:cubicBezTo>
                  <a:cubicBezTo>
                    <a:pt x="256" y="4837"/>
                    <a:pt x="415" y="5124"/>
                    <a:pt x="671" y="5331"/>
                  </a:cubicBezTo>
                  <a:cubicBezTo>
                    <a:pt x="1137" y="5706"/>
                    <a:pt x="1616" y="5881"/>
                    <a:pt x="2115" y="5881"/>
                  </a:cubicBezTo>
                  <a:cubicBezTo>
                    <a:pt x="2573" y="5881"/>
                    <a:pt x="3047" y="5734"/>
                    <a:pt x="3543" y="5459"/>
                  </a:cubicBezTo>
                  <a:cubicBezTo>
                    <a:pt x="4246" y="5028"/>
                    <a:pt x="4996" y="4693"/>
                    <a:pt x="5778" y="4469"/>
                  </a:cubicBezTo>
                  <a:cubicBezTo>
                    <a:pt x="6576" y="4262"/>
                    <a:pt x="6895" y="3863"/>
                    <a:pt x="6959" y="3097"/>
                  </a:cubicBezTo>
                  <a:cubicBezTo>
                    <a:pt x="7007" y="2427"/>
                    <a:pt x="7198" y="1788"/>
                    <a:pt x="7294" y="1118"/>
                  </a:cubicBezTo>
                  <a:cubicBezTo>
                    <a:pt x="7326" y="751"/>
                    <a:pt x="7326" y="384"/>
                    <a:pt x="73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6" name="Google Shape;10026;p23"/>
            <p:cNvSpPr/>
            <p:nvPr/>
          </p:nvSpPr>
          <p:spPr>
            <a:xfrm>
              <a:off x="1119521" y="3927120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1565" y="1"/>
                  </a:moveTo>
                  <a:cubicBezTo>
                    <a:pt x="786" y="1"/>
                    <a:pt x="293" y="754"/>
                    <a:pt x="113" y="2259"/>
                  </a:cubicBezTo>
                  <a:cubicBezTo>
                    <a:pt x="81" y="2499"/>
                    <a:pt x="49" y="2722"/>
                    <a:pt x="1" y="2945"/>
                  </a:cubicBezTo>
                  <a:lnTo>
                    <a:pt x="161" y="2961"/>
                  </a:lnTo>
                  <a:lnTo>
                    <a:pt x="161" y="5148"/>
                  </a:lnTo>
                  <a:cubicBezTo>
                    <a:pt x="161" y="5260"/>
                    <a:pt x="161" y="5355"/>
                    <a:pt x="176" y="5451"/>
                  </a:cubicBezTo>
                  <a:cubicBezTo>
                    <a:pt x="318" y="6266"/>
                    <a:pt x="829" y="6704"/>
                    <a:pt x="1463" y="6704"/>
                  </a:cubicBezTo>
                  <a:cubicBezTo>
                    <a:pt x="1760" y="6704"/>
                    <a:pt x="2085" y="6607"/>
                    <a:pt x="2411" y="6409"/>
                  </a:cubicBezTo>
                  <a:cubicBezTo>
                    <a:pt x="3592" y="5690"/>
                    <a:pt x="3767" y="4446"/>
                    <a:pt x="4071" y="3344"/>
                  </a:cubicBezTo>
                  <a:cubicBezTo>
                    <a:pt x="4390" y="2227"/>
                    <a:pt x="2842" y="121"/>
                    <a:pt x="1709" y="9"/>
                  </a:cubicBezTo>
                  <a:cubicBezTo>
                    <a:pt x="1660" y="4"/>
                    <a:pt x="1612" y="1"/>
                    <a:pt x="15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7" name="Google Shape;10027;p23"/>
            <p:cNvSpPr/>
            <p:nvPr/>
          </p:nvSpPr>
          <p:spPr>
            <a:xfrm>
              <a:off x="2090905" y="3016784"/>
              <a:ext cx="274122" cy="309637"/>
            </a:xfrm>
            <a:custGeom>
              <a:rect b="b" l="l" r="r" t="t"/>
              <a:pathLst>
                <a:path extrusionOk="0" h="5992" w="5283">
                  <a:moveTo>
                    <a:pt x="2783" y="1"/>
                  </a:moveTo>
                  <a:cubicBezTo>
                    <a:pt x="1712" y="1"/>
                    <a:pt x="576" y="1001"/>
                    <a:pt x="479" y="2098"/>
                  </a:cubicBezTo>
                  <a:cubicBezTo>
                    <a:pt x="431" y="2624"/>
                    <a:pt x="335" y="3151"/>
                    <a:pt x="224" y="3662"/>
                  </a:cubicBezTo>
                  <a:cubicBezTo>
                    <a:pt x="0" y="4651"/>
                    <a:pt x="128" y="4827"/>
                    <a:pt x="1133" y="4875"/>
                  </a:cubicBezTo>
                  <a:cubicBezTo>
                    <a:pt x="1357" y="4891"/>
                    <a:pt x="1564" y="4954"/>
                    <a:pt x="1772" y="5066"/>
                  </a:cubicBezTo>
                  <a:cubicBezTo>
                    <a:pt x="2346" y="5353"/>
                    <a:pt x="2905" y="5688"/>
                    <a:pt x="3479" y="5992"/>
                  </a:cubicBezTo>
                  <a:cubicBezTo>
                    <a:pt x="5187" y="5768"/>
                    <a:pt x="5283" y="5641"/>
                    <a:pt x="4852" y="4093"/>
                  </a:cubicBezTo>
                  <a:cubicBezTo>
                    <a:pt x="4548" y="3039"/>
                    <a:pt x="4325" y="1954"/>
                    <a:pt x="3990" y="917"/>
                  </a:cubicBezTo>
                  <a:cubicBezTo>
                    <a:pt x="3878" y="582"/>
                    <a:pt x="3559" y="167"/>
                    <a:pt x="3256" y="71"/>
                  </a:cubicBezTo>
                  <a:cubicBezTo>
                    <a:pt x="3102" y="23"/>
                    <a:pt x="2943" y="1"/>
                    <a:pt x="27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8" name="Google Shape;10028;p23"/>
            <p:cNvSpPr/>
            <p:nvPr/>
          </p:nvSpPr>
          <p:spPr>
            <a:xfrm>
              <a:off x="4656267" y="3063652"/>
              <a:ext cx="347024" cy="360898"/>
            </a:xfrm>
            <a:custGeom>
              <a:rect b="b" l="l" r="r" t="t"/>
              <a:pathLst>
                <a:path extrusionOk="0" h="6984" w="6688">
                  <a:moveTo>
                    <a:pt x="5294" y="1"/>
                  </a:moveTo>
                  <a:cubicBezTo>
                    <a:pt x="5115" y="1"/>
                    <a:pt x="4905" y="21"/>
                    <a:pt x="4661" y="58"/>
                  </a:cubicBezTo>
                  <a:lnTo>
                    <a:pt x="4677" y="58"/>
                  </a:lnTo>
                  <a:cubicBezTo>
                    <a:pt x="4533" y="377"/>
                    <a:pt x="4390" y="696"/>
                    <a:pt x="4214" y="999"/>
                  </a:cubicBezTo>
                  <a:cubicBezTo>
                    <a:pt x="3927" y="1478"/>
                    <a:pt x="3480" y="1893"/>
                    <a:pt x="3272" y="2404"/>
                  </a:cubicBezTo>
                  <a:cubicBezTo>
                    <a:pt x="2889" y="3441"/>
                    <a:pt x="2139" y="4095"/>
                    <a:pt x="1198" y="4590"/>
                  </a:cubicBezTo>
                  <a:cubicBezTo>
                    <a:pt x="815" y="4797"/>
                    <a:pt x="288" y="5005"/>
                    <a:pt x="176" y="5340"/>
                  </a:cubicBezTo>
                  <a:cubicBezTo>
                    <a:pt x="1" y="5835"/>
                    <a:pt x="144" y="6425"/>
                    <a:pt x="160" y="6984"/>
                  </a:cubicBezTo>
                  <a:cubicBezTo>
                    <a:pt x="591" y="6904"/>
                    <a:pt x="1070" y="6904"/>
                    <a:pt x="1469" y="6729"/>
                  </a:cubicBezTo>
                  <a:cubicBezTo>
                    <a:pt x="2123" y="6441"/>
                    <a:pt x="2698" y="5851"/>
                    <a:pt x="3368" y="5707"/>
                  </a:cubicBezTo>
                  <a:cubicBezTo>
                    <a:pt x="5363" y="5292"/>
                    <a:pt x="6688" y="3393"/>
                    <a:pt x="6416" y="1382"/>
                  </a:cubicBezTo>
                  <a:cubicBezTo>
                    <a:pt x="6287" y="363"/>
                    <a:pt x="6054" y="1"/>
                    <a:pt x="52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9" name="Google Shape;10029;p23"/>
            <p:cNvSpPr/>
            <p:nvPr/>
          </p:nvSpPr>
          <p:spPr>
            <a:xfrm>
              <a:off x="2948758" y="3732413"/>
              <a:ext cx="327151" cy="301575"/>
            </a:xfrm>
            <a:custGeom>
              <a:rect b="b" l="l" r="r" t="t"/>
              <a:pathLst>
                <a:path extrusionOk="0" h="5836" w="6305">
                  <a:moveTo>
                    <a:pt x="4001" y="0"/>
                  </a:moveTo>
                  <a:cubicBezTo>
                    <a:pt x="3700" y="0"/>
                    <a:pt x="3263" y="155"/>
                    <a:pt x="3049" y="346"/>
                  </a:cubicBezTo>
                  <a:cubicBezTo>
                    <a:pt x="2187" y="1176"/>
                    <a:pt x="1357" y="2037"/>
                    <a:pt x="575" y="2963"/>
                  </a:cubicBezTo>
                  <a:cubicBezTo>
                    <a:pt x="288" y="3282"/>
                    <a:pt x="144" y="3745"/>
                    <a:pt x="1" y="4032"/>
                  </a:cubicBezTo>
                  <a:cubicBezTo>
                    <a:pt x="129" y="5836"/>
                    <a:pt x="1724" y="4926"/>
                    <a:pt x="2443" y="5564"/>
                  </a:cubicBezTo>
                  <a:cubicBezTo>
                    <a:pt x="2495" y="5613"/>
                    <a:pt x="2573" y="5632"/>
                    <a:pt x="2668" y="5632"/>
                  </a:cubicBezTo>
                  <a:cubicBezTo>
                    <a:pt x="2946" y="5632"/>
                    <a:pt x="3366" y="5468"/>
                    <a:pt x="3687" y="5421"/>
                  </a:cubicBezTo>
                  <a:cubicBezTo>
                    <a:pt x="3719" y="5405"/>
                    <a:pt x="3735" y="5373"/>
                    <a:pt x="3751" y="5341"/>
                  </a:cubicBezTo>
                  <a:cubicBezTo>
                    <a:pt x="4852" y="4352"/>
                    <a:pt x="6305" y="3474"/>
                    <a:pt x="5124" y="1638"/>
                  </a:cubicBezTo>
                  <a:cubicBezTo>
                    <a:pt x="5092" y="1575"/>
                    <a:pt x="5156" y="1479"/>
                    <a:pt x="5124" y="1431"/>
                  </a:cubicBezTo>
                  <a:cubicBezTo>
                    <a:pt x="4837" y="952"/>
                    <a:pt x="4645" y="378"/>
                    <a:pt x="4246" y="58"/>
                  </a:cubicBezTo>
                  <a:cubicBezTo>
                    <a:pt x="4189" y="18"/>
                    <a:pt x="4103" y="0"/>
                    <a:pt x="40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0" name="Google Shape;10030;p23"/>
            <p:cNvSpPr/>
            <p:nvPr/>
          </p:nvSpPr>
          <p:spPr>
            <a:xfrm>
              <a:off x="5178824" y="4125444"/>
              <a:ext cx="376755" cy="195383"/>
            </a:xfrm>
            <a:custGeom>
              <a:rect b="b" l="l" r="r" t="t"/>
              <a:pathLst>
                <a:path extrusionOk="0" h="3781" w="7261">
                  <a:moveTo>
                    <a:pt x="4937" y="1"/>
                  </a:moveTo>
                  <a:cubicBezTo>
                    <a:pt x="4919" y="1"/>
                    <a:pt x="4902" y="1"/>
                    <a:pt x="4884" y="1"/>
                  </a:cubicBezTo>
                  <a:cubicBezTo>
                    <a:pt x="3703" y="113"/>
                    <a:pt x="2330" y="225"/>
                    <a:pt x="1181" y="1390"/>
                  </a:cubicBezTo>
                  <a:cubicBezTo>
                    <a:pt x="144" y="2427"/>
                    <a:pt x="0" y="2571"/>
                    <a:pt x="1261" y="3369"/>
                  </a:cubicBezTo>
                  <a:cubicBezTo>
                    <a:pt x="1484" y="3496"/>
                    <a:pt x="1740" y="3592"/>
                    <a:pt x="1995" y="3640"/>
                  </a:cubicBezTo>
                  <a:cubicBezTo>
                    <a:pt x="2323" y="3739"/>
                    <a:pt x="2640" y="3780"/>
                    <a:pt x="2949" y="3780"/>
                  </a:cubicBezTo>
                  <a:cubicBezTo>
                    <a:pt x="4338" y="3780"/>
                    <a:pt x="5563" y="2938"/>
                    <a:pt x="6894" y="2650"/>
                  </a:cubicBezTo>
                  <a:cubicBezTo>
                    <a:pt x="7006" y="2618"/>
                    <a:pt x="7134" y="2331"/>
                    <a:pt x="7150" y="2172"/>
                  </a:cubicBezTo>
                  <a:cubicBezTo>
                    <a:pt x="7260" y="735"/>
                    <a:pt x="6590" y="1"/>
                    <a:pt x="49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1" name="Google Shape;10031;p23"/>
            <p:cNvSpPr/>
            <p:nvPr/>
          </p:nvSpPr>
          <p:spPr>
            <a:xfrm>
              <a:off x="5484389" y="2553839"/>
              <a:ext cx="192139" cy="255326"/>
            </a:xfrm>
            <a:custGeom>
              <a:rect b="b" l="l" r="r" t="t"/>
              <a:pathLst>
                <a:path extrusionOk="0" h="4941" w="3703">
                  <a:moveTo>
                    <a:pt x="600" y="0"/>
                  </a:moveTo>
                  <a:cubicBezTo>
                    <a:pt x="351" y="0"/>
                    <a:pt x="236" y="250"/>
                    <a:pt x="64" y="875"/>
                  </a:cubicBezTo>
                  <a:cubicBezTo>
                    <a:pt x="16" y="1066"/>
                    <a:pt x="0" y="1274"/>
                    <a:pt x="16" y="1465"/>
                  </a:cubicBezTo>
                  <a:cubicBezTo>
                    <a:pt x="16" y="2917"/>
                    <a:pt x="1197" y="3731"/>
                    <a:pt x="1819" y="4849"/>
                  </a:cubicBezTo>
                  <a:cubicBezTo>
                    <a:pt x="1843" y="4908"/>
                    <a:pt x="1981" y="4941"/>
                    <a:pt x="2103" y="4941"/>
                  </a:cubicBezTo>
                  <a:cubicBezTo>
                    <a:pt x="2145" y="4941"/>
                    <a:pt x="2185" y="4937"/>
                    <a:pt x="2218" y="4928"/>
                  </a:cubicBezTo>
                  <a:cubicBezTo>
                    <a:pt x="3304" y="4689"/>
                    <a:pt x="3703" y="4019"/>
                    <a:pt x="3320" y="2790"/>
                  </a:cubicBezTo>
                  <a:cubicBezTo>
                    <a:pt x="2968" y="1944"/>
                    <a:pt x="2601" y="970"/>
                    <a:pt x="1484" y="380"/>
                  </a:cubicBezTo>
                  <a:cubicBezTo>
                    <a:pt x="1056" y="145"/>
                    <a:pt x="789" y="0"/>
                    <a:pt x="6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2" name="Google Shape;10032;p23"/>
            <p:cNvSpPr/>
            <p:nvPr/>
          </p:nvSpPr>
          <p:spPr>
            <a:xfrm>
              <a:off x="852924" y="4082193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3079" y="1"/>
                  </a:moveTo>
                  <a:cubicBezTo>
                    <a:pt x="1910" y="1"/>
                    <a:pt x="228" y="1095"/>
                    <a:pt x="16" y="2115"/>
                  </a:cubicBezTo>
                  <a:cubicBezTo>
                    <a:pt x="0" y="2275"/>
                    <a:pt x="48" y="2434"/>
                    <a:pt x="128" y="2578"/>
                  </a:cubicBezTo>
                  <a:cubicBezTo>
                    <a:pt x="399" y="3264"/>
                    <a:pt x="654" y="3950"/>
                    <a:pt x="958" y="4605"/>
                  </a:cubicBezTo>
                  <a:cubicBezTo>
                    <a:pt x="1085" y="4892"/>
                    <a:pt x="1277" y="5259"/>
                    <a:pt x="1532" y="5371"/>
                  </a:cubicBezTo>
                  <a:cubicBezTo>
                    <a:pt x="1843" y="5523"/>
                    <a:pt x="2162" y="5592"/>
                    <a:pt x="2472" y="5592"/>
                  </a:cubicBezTo>
                  <a:cubicBezTo>
                    <a:pt x="3629" y="5592"/>
                    <a:pt x="4660" y="4624"/>
                    <a:pt x="4660" y="3328"/>
                  </a:cubicBezTo>
                  <a:cubicBezTo>
                    <a:pt x="4421" y="2338"/>
                    <a:pt x="4213" y="1349"/>
                    <a:pt x="3958" y="391"/>
                  </a:cubicBezTo>
                  <a:cubicBezTo>
                    <a:pt x="3910" y="248"/>
                    <a:pt x="3671" y="104"/>
                    <a:pt x="3495" y="56"/>
                  </a:cubicBezTo>
                  <a:cubicBezTo>
                    <a:pt x="3367" y="18"/>
                    <a:pt x="3227" y="1"/>
                    <a:pt x="30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3" name="Google Shape;10033;p23"/>
            <p:cNvSpPr/>
            <p:nvPr/>
          </p:nvSpPr>
          <p:spPr>
            <a:xfrm>
              <a:off x="1540224" y="3095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2517" y="1"/>
                  </a:moveTo>
                  <a:cubicBezTo>
                    <a:pt x="2101" y="1"/>
                    <a:pt x="1869" y="343"/>
                    <a:pt x="1580" y="814"/>
                  </a:cubicBezTo>
                  <a:cubicBezTo>
                    <a:pt x="1309" y="1261"/>
                    <a:pt x="1038" y="1740"/>
                    <a:pt x="655" y="2091"/>
                  </a:cubicBezTo>
                  <a:cubicBezTo>
                    <a:pt x="48" y="2617"/>
                    <a:pt x="0" y="3032"/>
                    <a:pt x="702" y="3479"/>
                  </a:cubicBezTo>
                  <a:cubicBezTo>
                    <a:pt x="862" y="3591"/>
                    <a:pt x="990" y="3767"/>
                    <a:pt x="1149" y="3878"/>
                  </a:cubicBezTo>
                  <a:cubicBezTo>
                    <a:pt x="1883" y="4373"/>
                    <a:pt x="2618" y="4852"/>
                    <a:pt x="3240" y="5267"/>
                  </a:cubicBezTo>
                  <a:cubicBezTo>
                    <a:pt x="5331" y="4820"/>
                    <a:pt x="6320" y="4405"/>
                    <a:pt x="5203" y="2266"/>
                  </a:cubicBezTo>
                  <a:cubicBezTo>
                    <a:pt x="4772" y="1421"/>
                    <a:pt x="4118" y="734"/>
                    <a:pt x="3288" y="271"/>
                  </a:cubicBezTo>
                  <a:cubicBezTo>
                    <a:pt x="2968" y="83"/>
                    <a:pt x="2720" y="1"/>
                    <a:pt x="25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4" name="Google Shape;10034;p23"/>
            <p:cNvSpPr/>
            <p:nvPr/>
          </p:nvSpPr>
          <p:spPr>
            <a:xfrm>
              <a:off x="1230768" y="4803765"/>
              <a:ext cx="336594" cy="216725"/>
            </a:xfrm>
            <a:custGeom>
              <a:rect b="b" l="l" r="r" t="t"/>
              <a:pathLst>
                <a:path extrusionOk="0" h="4194" w="6487">
                  <a:moveTo>
                    <a:pt x="5687" y="1"/>
                  </a:moveTo>
                  <a:cubicBezTo>
                    <a:pt x="5588" y="1"/>
                    <a:pt x="5473" y="18"/>
                    <a:pt x="5342" y="56"/>
                  </a:cubicBezTo>
                  <a:cubicBezTo>
                    <a:pt x="3842" y="503"/>
                    <a:pt x="2341" y="902"/>
                    <a:pt x="857" y="1349"/>
                  </a:cubicBezTo>
                  <a:cubicBezTo>
                    <a:pt x="602" y="1413"/>
                    <a:pt x="394" y="1573"/>
                    <a:pt x="283" y="1796"/>
                  </a:cubicBezTo>
                  <a:cubicBezTo>
                    <a:pt x="1" y="2516"/>
                    <a:pt x="1163" y="3713"/>
                    <a:pt x="1945" y="3713"/>
                  </a:cubicBezTo>
                  <a:cubicBezTo>
                    <a:pt x="1960" y="3713"/>
                    <a:pt x="1976" y="3712"/>
                    <a:pt x="1990" y="3711"/>
                  </a:cubicBezTo>
                  <a:cubicBezTo>
                    <a:pt x="2091" y="3705"/>
                    <a:pt x="2191" y="3702"/>
                    <a:pt x="2292" y="3702"/>
                  </a:cubicBezTo>
                  <a:cubicBezTo>
                    <a:pt x="2929" y="3702"/>
                    <a:pt x="3575" y="3820"/>
                    <a:pt x="4209" y="3903"/>
                  </a:cubicBezTo>
                  <a:cubicBezTo>
                    <a:pt x="4560" y="3982"/>
                    <a:pt x="4911" y="4078"/>
                    <a:pt x="5246" y="4190"/>
                  </a:cubicBezTo>
                  <a:cubicBezTo>
                    <a:pt x="5296" y="4193"/>
                    <a:pt x="5345" y="4194"/>
                    <a:pt x="5392" y="4194"/>
                  </a:cubicBezTo>
                  <a:cubicBezTo>
                    <a:pt x="6192" y="4194"/>
                    <a:pt x="6486" y="3806"/>
                    <a:pt x="6411" y="2977"/>
                  </a:cubicBezTo>
                  <a:cubicBezTo>
                    <a:pt x="6347" y="2291"/>
                    <a:pt x="6395" y="1589"/>
                    <a:pt x="6347" y="902"/>
                  </a:cubicBezTo>
                  <a:cubicBezTo>
                    <a:pt x="6308" y="413"/>
                    <a:pt x="6169" y="1"/>
                    <a:pt x="5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5" name="Google Shape;10035;p23"/>
            <p:cNvSpPr/>
            <p:nvPr/>
          </p:nvSpPr>
          <p:spPr>
            <a:xfrm>
              <a:off x="339499" y="4591489"/>
              <a:ext cx="298146" cy="261217"/>
            </a:xfrm>
            <a:custGeom>
              <a:rect b="b" l="l" r="r" t="t"/>
              <a:pathLst>
                <a:path extrusionOk="0" h="5055" w="5746">
                  <a:moveTo>
                    <a:pt x="4237" y="1"/>
                  </a:moveTo>
                  <a:cubicBezTo>
                    <a:pt x="4029" y="1"/>
                    <a:pt x="3158" y="501"/>
                    <a:pt x="2634" y="749"/>
                  </a:cubicBezTo>
                  <a:cubicBezTo>
                    <a:pt x="2474" y="797"/>
                    <a:pt x="2330" y="877"/>
                    <a:pt x="2187" y="973"/>
                  </a:cubicBezTo>
                  <a:cubicBezTo>
                    <a:pt x="1341" y="1803"/>
                    <a:pt x="0" y="2281"/>
                    <a:pt x="32" y="3750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45" y="5024"/>
                    <a:pt x="695" y="5055"/>
                    <a:pt x="864" y="5055"/>
                  </a:cubicBezTo>
                  <a:cubicBezTo>
                    <a:pt x="1109" y="5055"/>
                    <a:pt x="1395" y="4990"/>
                    <a:pt x="1612" y="4915"/>
                  </a:cubicBezTo>
                  <a:cubicBezTo>
                    <a:pt x="2618" y="4579"/>
                    <a:pt x="3591" y="4180"/>
                    <a:pt x="4549" y="3718"/>
                  </a:cubicBezTo>
                  <a:cubicBezTo>
                    <a:pt x="4980" y="3526"/>
                    <a:pt x="5299" y="3111"/>
                    <a:pt x="5746" y="2728"/>
                  </a:cubicBezTo>
                  <a:cubicBezTo>
                    <a:pt x="5219" y="1659"/>
                    <a:pt x="4836" y="765"/>
                    <a:pt x="4277" y="15"/>
                  </a:cubicBezTo>
                  <a:cubicBezTo>
                    <a:pt x="4270" y="5"/>
                    <a:pt x="4257" y="1"/>
                    <a:pt x="4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6" name="Google Shape;10036;p23"/>
            <p:cNvSpPr/>
            <p:nvPr/>
          </p:nvSpPr>
          <p:spPr>
            <a:xfrm>
              <a:off x="2472640" y="3464898"/>
              <a:ext cx="233546" cy="367048"/>
            </a:xfrm>
            <a:custGeom>
              <a:rect b="b" l="l" r="r" t="t"/>
              <a:pathLst>
                <a:path extrusionOk="0" h="7103" w="4501">
                  <a:moveTo>
                    <a:pt x="2123" y="1"/>
                  </a:moveTo>
                  <a:cubicBezTo>
                    <a:pt x="1852" y="480"/>
                    <a:pt x="1644" y="879"/>
                    <a:pt x="1405" y="1262"/>
                  </a:cubicBezTo>
                  <a:cubicBezTo>
                    <a:pt x="1245" y="1533"/>
                    <a:pt x="1006" y="1772"/>
                    <a:pt x="830" y="2044"/>
                  </a:cubicBezTo>
                  <a:cubicBezTo>
                    <a:pt x="543" y="2443"/>
                    <a:pt x="0" y="2889"/>
                    <a:pt x="48" y="3241"/>
                  </a:cubicBezTo>
                  <a:cubicBezTo>
                    <a:pt x="112" y="3656"/>
                    <a:pt x="703" y="4007"/>
                    <a:pt x="1197" y="4533"/>
                  </a:cubicBezTo>
                  <a:cubicBezTo>
                    <a:pt x="974" y="5778"/>
                    <a:pt x="2586" y="5954"/>
                    <a:pt x="3368" y="7103"/>
                  </a:cubicBezTo>
                  <a:cubicBezTo>
                    <a:pt x="3400" y="6512"/>
                    <a:pt x="3416" y="6145"/>
                    <a:pt x="3447" y="5778"/>
                  </a:cubicBezTo>
                  <a:cubicBezTo>
                    <a:pt x="3463" y="5555"/>
                    <a:pt x="3384" y="5267"/>
                    <a:pt x="3511" y="5156"/>
                  </a:cubicBezTo>
                  <a:cubicBezTo>
                    <a:pt x="4501" y="4166"/>
                    <a:pt x="4166" y="2969"/>
                    <a:pt x="4198" y="1788"/>
                  </a:cubicBezTo>
                  <a:cubicBezTo>
                    <a:pt x="4211" y="817"/>
                    <a:pt x="3920" y="362"/>
                    <a:pt x="3134" y="362"/>
                  </a:cubicBezTo>
                  <a:cubicBezTo>
                    <a:pt x="3002" y="362"/>
                    <a:pt x="2857" y="375"/>
                    <a:pt x="2697" y="400"/>
                  </a:cubicBezTo>
                  <a:cubicBezTo>
                    <a:pt x="2693" y="400"/>
                    <a:pt x="2688" y="401"/>
                    <a:pt x="2684" y="401"/>
                  </a:cubicBezTo>
                  <a:cubicBezTo>
                    <a:pt x="2543" y="401"/>
                    <a:pt x="2370" y="171"/>
                    <a:pt x="21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7" name="Google Shape;10037;p23"/>
            <p:cNvSpPr/>
            <p:nvPr/>
          </p:nvSpPr>
          <p:spPr>
            <a:xfrm>
              <a:off x="6296737" y="3039365"/>
              <a:ext cx="233546" cy="367048"/>
            </a:xfrm>
            <a:custGeom>
              <a:rect b="b" l="l" r="r" t="t"/>
              <a:pathLst>
                <a:path extrusionOk="0" h="7103" w="4501">
                  <a:moveTo>
                    <a:pt x="2123" y="1"/>
                  </a:moveTo>
                  <a:cubicBezTo>
                    <a:pt x="1851" y="496"/>
                    <a:pt x="1644" y="895"/>
                    <a:pt x="1404" y="1278"/>
                  </a:cubicBezTo>
                  <a:cubicBezTo>
                    <a:pt x="1245" y="1549"/>
                    <a:pt x="1005" y="1788"/>
                    <a:pt x="830" y="2060"/>
                  </a:cubicBezTo>
                  <a:cubicBezTo>
                    <a:pt x="543" y="2459"/>
                    <a:pt x="0" y="2890"/>
                    <a:pt x="48" y="3257"/>
                  </a:cubicBezTo>
                  <a:cubicBezTo>
                    <a:pt x="112" y="3672"/>
                    <a:pt x="702" y="4007"/>
                    <a:pt x="1197" y="4533"/>
                  </a:cubicBezTo>
                  <a:cubicBezTo>
                    <a:pt x="974" y="5778"/>
                    <a:pt x="2585" y="5954"/>
                    <a:pt x="3367" y="7103"/>
                  </a:cubicBezTo>
                  <a:lnTo>
                    <a:pt x="3447" y="5778"/>
                  </a:lnTo>
                  <a:cubicBezTo>
                    <a:pt x="3463" y="5571"/>
                    <a:pt x="3383" y="5267"/>
                    <a:pt x="3511" y="5156"/>
                  </a:cubicBezTo>
                  <a:cubicBezTo>
                    <a:pt x="4501" y="4182"/>
                    <a:pt x="4165" y="2969"/>
                    <a:pt x="4197" y="1804"/>
                  </a:cubicBezTo>
                  <a:cubicBezTo>
                    <a:pt x="4211" y="830"/>
                    <a:pt x="3918" y="363"/>
                    <a:pt x="3125" y="363"/>
                  </a:cubicBezTo>
                  <a:cubicBezTo>
                    <a:pt x="2996" y="363"/>
                    <a:pt x="2854" y="375"/>
                    <a:pt x="2697" y="400"/>
                  </a:cubicBezTo>
                  <a:cubicBezTo>
                    <a:pt x="2688" y="402"/>
                    <a:pt x="2679" y="403"/>
                    <a:pt x="2670" y="403"/>
                  </a:cubicBezTo>
                  <a:cubicBezTo>
                    <a:pt x="2532" y="403"/>
                    <a:pt x="2362" y="181"/>
                    <a:pt x="21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8" name="Google Shape;10038;p23"/>
            <p:cNvSpPr/>
            <p:nvPr/>
          </p:nvSpPr>
          <p:spPr>
            <a:xfrm>
              <a:off x="2417380" y="4655565"/>
              <a:ext cx="289636" cy="238480"/>
            </a:xfrm>
            <a:custGeom>
              <a:rect b="b" l="l" r="r" t="t"/>
              <a:pathLst>
                <a:path extrusionOk="0" h="4615" w="5582">
                  <a:moveTo>
                    <a:pt x="2346" y="1"/>
                  </a:moveTo>
                  <a:cubicBezTo>
                    <a:pt x="1517" y="1"/>
                    <a:pt x="1" y="1874"/>
                    <a:pt x="188" y="2637"/>
                  </a:cubicBezTo>
                  <a:cubicBezTo>
                    <a:pt x="602" y="4329"/>
                    <a:pt x="922" y="4552"/>
                    <a:pt x="2725" y="4552"/>
                  </a:cubicBezTo>
                  <a:cubicBezTo>
                    <a:pt x="3014" y="4552"/>
                    <a:pt x="3341" y="4615"/>
                    <a:pt x="3635" y="4615"/>
                  </a:cubicBezTo>
                  <a:cubicBezTo>
                    <a:pt x="3811" y="4615"/>
                    <a:pt x="3976" y="4592"/>
                    <a:pt x="4114" y="4520"/>
                  </a:cubicBezTo>
                  <a:cubicBezTo>
                    <a:pt x="4672" y="4201"/>
                    <a:pt x="5135" y="3754"/>
                    <a:pt x="5470" y="3212"/>
                  </a:cubicBezTo>
                  <a:cubicBezTo>
                    <a:pt x="5582" y="3036"/>
                    <a:pt x="5135" y="2446"/>
                    <a:pt x="4848" y="2142"/>
                  </a:cubicBezTo>
                  <a:cubicBezTo>
                    <a:pt x="4289" y="1520"/>
                    <a:pt x="3667" y="977"/>
                    <a:pt x="3044" y="419"/>
                  </a:cubicBezTo>
                  <a:cubicBezTo>
                    <a:pt x="2853" y="243"/>
                    <a:pt x="2629" y="20"/>
                    <a:pt x="2406" y="4"/>
                  </a:cubicBezTo>
                  <a:cubicBezTo>
                    <a:pt x="2386" y="2"/>
                    <a:pt x="2367" y="1"/>
                    <a:pt x="23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9" name="Google Shape;10039;p23"/>
            <p:cNvSpPr/>
            <p:nvPr/>
          </p:nvSpPr>
          <p:spPr>
            <a:xfrm>
              <a:off x="540718" y="2908166"/>
              <a:ext cx="366897" cy="234346"/>
            </a:xfrm>
            <a:custGeom>
              <a:rect b="b" l="l" r="r" t="t"/>
              <a:pathLst>
                <a:path extrusionOk="0" h="4535" w="7071">
                  <a:moveTo>
                    <a:pt x="685" y="0"/>
                  </a:moveTo>
                  <a:cubicBezTo>
                    <a:pt x="557" y="0"/>
                    <a:pt x="428" y="5"/>
                    <a:pt x="303" y="5"/>
                  </a:cubicBezTo>
                  <a:cubicBezTo>
                    <a:pt x="255" y="5"/>
                    <a:pt x="207" y="4"/>
                    <a:pt x="160" y="2"/>
                  </a:cubicBezTo>
                  <a:lnTo>
                    <a:pt x="160" y="2"/>
                  </a:lnTo>
                  <a:cubicBezTo>
                    <a:pt x="160" y="417"/>
                    <a:pt x="0" y="928"/>
                    <a:pt x="192" y="1247"/>
                  </a:cubicBezTo>
                  <a:cubicBezTo>
                    <a:pt x="527" y="1838"/>
                    <a:pt x="1197" y="2237"/>
                    <a:pt x="1533" y="2843"/>
                  </a:cubicBezTo>
                  <a:cubicBezTo>
                    <a:pt x="2235" y="4056"/>
                    <a:pt x="3464" y="4120"/>
                    <a:pt x="4549" y="4535"/>
                  </a:cubicBezTo>
                  <a:cubicBezTo>
                    <a:pt x="4996" y="4375"/>
                    <a:pt x="5458" y="4232"/>
                    <a:pt x="5937" y="4136"/>
                  </a:cubicBezTo>
                  <a:cubicBezTo>
                    <a:pt x="7070" y="3944"/>
                    <a:pt x="6703" y="3083"/>
                    <a:pt x="6560" y="2508"/>
                  </a:cubicBezTo>
                  <a:cubicBezTo>
                    <a:pt x="6480" y="2221"/>
                    <a:pt x="5826" y="1949"/>
                    <a:pt x="5427" y="1949"/>
                  </a:cubicBezTo>
                  <a:cubicBezTo>
                    <a:pt x="4740" y="1949"/>
                    <a:pt x="4166" y="1918"/>
                    <a:pt x="3799" y="1247"/>
                  </a:cubicBezTo>
                  <a:cubicBezTo>
                    <a:pt x="3703" y="1120"/>
                    <a:pt x="3575" y="1024"/>
                    <a:pt x="3432" y="976"/>
                  </a:cubicBezTo>
                  <a:cubicBezTo>
                    <a:pt x="2713" y="657"/>
                    <a:pt x="2011" y="322"/>
                    <a:pt x="1277" y="82"/>
                  </a:cubicBezTo>
                  <a:cubicBezTo>
                    <a:pt x="1096" y="13"/>
                    <a:pt x="892" y="0"/>
                    <a:pt x="6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0" name="Google Shape;10040;p23"/>
            <p:cNvSpPr/>
            <p:nvPr/>
          </p:nvSpPr>
          <p:spPr>
            <a:xfrm>
              <a:off x="1729820" y="4218147"/>
              <a:ext cx="271683" cy="285504"/>
            </a:xfrm>
            <a:custGeom>
              <a:rect b="b" l="l" r="r" t="t"/>
              <a:pathLst>
                <a:path extrusionOk="0" h="5525" w="5236">
                  <a:moveTo>
                    <a:pt x="4276" y="0"/>
                  </a:moveTo>
                  <a:cubicBezTo>
                    <a:pt x="3953" y="0"/>
                    <a:pt x="3632" y="8"/>
                    <a:pt x="3304" y="27"/>
                  </a:cubicBezTo>
                  <a:cubicBezTo>
                    <a:pt x="2411" y="122"/>
                    <a:pt x="1645" y="441"/>
                    <a:pt x="1278" y="1383"/>
                  </a:cubicBezTo>
                  <a:cubicBezTo>
                    <a:pt x="1102" y="1862"/>
                    <a:pt x="942" y="2404"/>
                    <a:pt x="591" y="2756"/>
                  </a:cubicBezTo>
                  <a:cubicBezTo>
                    <a:pt x="1" y="3346"/>
                    <a:pt x="1" y="3793"/>
                    <a:pt x="591" y="4336"/>
                  </a:cubicBezTo>
                  <a:cubicBezTo>
                    <a:pt x="799" y="4511"/>
                    <a:pt x="879" y="4830"/>
                    <a:pt x="1086" y="4958"/>
                  </a:cubicBezTo>
                  <a:cubicBezTo>
                    <a:pt x="1462" y="5181"/>
                    <a:pt x="1934" y="5524"/>
                    <a:pt x="2282" y="5524"/>
                  </a:cubicBezTo>
                  <a:cubicBezTo>
                    <a:pt x="2333" y="5524"/>
                    <a:pt x="2382" y="5517"/>
                    <a:pt x="2427" y="5501"/>
                  </a:cubicBezTo>
                  <a:cubicBezTo>
                    <a:pt x="2778" y="5357"/>
                    <a:pt x="2953" y="4687"/>
                    <a:pt x="3161" y="4224"/>
                  </a:cubicBezTo>
                  <a:cubicBezTo>
                    <a:pt x="3225" y="4064"/>
                    <a:pt x="3145" y="3841"/>
                    <a:pt x="3145" y="3665"/>
                  </a:cubicBezTo>
                  <a:cubicBezTo>
                    <a:pt x="4214" y="3250"/>
                    <a:pt x="5235" y="1176"/>
                    <a:pt x="4964" y="11"/>
                  </a:cubicBezTo>
                  <a:cubicBezTo>
                    <a:pt x="4733" y="4"/>
                    <a:pt x="4504" y="0"/>
                    <a:pt x="42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1" name="Google Shape;10041;p23"/>
            <p:cNvSpPr/>
            <p:nvPr/>
          </p:nvSpPr>
          <p:spPr>
            <a:xfrm>
              <a:off x="924944" y="2908941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22" y="1"/>
                  </a:moveTo>
                  <a:cubicBezTo>
                    <a:pt x="2005" y="1"/>
                    <a:pt x="806" y="556"/>
                    <a:pt x="336" y="1344"/>
                  </a:cubicBezTo>
                  <a:cubicBezTo>
                    <a:pt x="208" y="1631"/>
                    <a:pt x="96" y="1918"/>
                    <a:pt x="1" y="2206"/>
                  </a:cubicBezTo>
                  <a:cubicBezTo>
                    <a:pt x="224" y="2541"/>
                    <a:pt x="399" y="3020"/>
                    <a:pt x="751" y="3275"/>
                  </a:cubicBezTo>
                  <a:cubicBezTo>
                    <a:pt x="1549" y="3850"/>
                    <a:pt x="2378" y="4376"/>
                    <a:pt x="3240" y="4855"/>
                  </a:cubicBezTo>
                  <a:cubicBezTo>
                    <a:pt x="3512" y="4999"/>
                    <a:pt x="3847" y="4999"/>
                    <a:pt x="4150" y="5062"/>
                  </a:cubicBezTo>
                  <a:cubicBezTo>
                    <a:pt x="4214" y="4695"/>
                    <a:pt x="4405" y="4280"/>
                    <a:pt x="4294" y="3977"/>
                  </a:cubicBezTo>
                  <a:cubicBezTo>
                    <a:pt x="4054" y="3243"/>
                    <a:pt x="4070" y="2653"/>
                    <a:pt x="4517" y="1998"/>
                  </a:cubicBezTo>
                  <a:cubicBezTo>
                    <a:pt x="5028" y="1248"/>
                    <a:pt x="4645" y="418"/>
                    <a:pt x="3751" y="115"/>
                  </a:cubicBezTo>
                  <a:cubicBezTo>
                    <a:pt x="3530" y="37"/>
                    <a:pt x="3282" y="1"/>
                    <a:pt x="30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2" name="Google Shape;10042;p23"/>
            <p:cNvSpPr/>
            <p:nvPr/>
          </p:nvSpPr>
          <p:spPr>
            <a:xfrm>
              <a:off x="2614396" y="4155363"/>
              <a:ext cx="257414" cy="218430"/>
            </a:xfrm>
            <a:custGeom>
              <a:rect b="b" l="l" r="r" t="t"/>
              <a:pathLst>
                <a:path extrusionOk="0" h="4227" w="4961">
                  <a:moveTo>
                    <a:pt x="3095" y="1"/>
                  </a:moveTo>
                  <a:cubicBezTo>
                    <a:pt x="2812" y="1"/>
                    <a:pt x="2500" y="101"/>
                    <a:pt x="2152" y="348"/>
                  </a:cubicBezTo>
                  <a:cubicBezTo>
                    <a:pt x="1865" y="555"/>
                    <a:pt x="1354" y="412"/>
                    <a:pt x="987" y="539"/>
                  </a:cubicBezTo>
                  <a:cubicBezTo>
                    <a:pt x="684" y="635"/>
                    <a:pt x="237" y="874"/>
                    <a:pt x="205" y="1114"/>
                  </a:cubicBezTo>
                  <a:cubicBezTo>
                    <a:pt x="0" y="2670"/>
                    <a:pt x="679" y="4227"/>
                    <a:pt x="2423" y="4227"/>
                  </a:cubicBezTo>
                  <a:cubicBezTo>
                    <a:pt x="2450" y="4227"/>
                    <a:pt x="2476" y="4227"/>
                    <a:pt x="2503" y="4226"/>
                  </a:cubicBezTo>
                  <a:cubicBezTo>
                    <a:pt x="2528" y="4226"/>
                    <a:pt x="2552" y="4226"/>
                    <a:pt x="2577" y="4226"/>
                  </a:cubicBezTo>
                  <a:cubicBezTo>
                    <a:pt x="3740" y="4226"/>
                    <a:pt x="4316" y="3848"/>
                    <a:pt x="4785" y="2550"/>
                  </a:cubicBezTo>
                  <a:cubicBezTo>
                    <a:pt x="4961" y="2103"/>
                    <a:pt x="4945" y="1337"/>
                    <a:pt x="4673" y="1018"/>
                  </a:cubicBezTo>
                  <a:cubicBezTo>
                    <a:pt x="4240" y="529"/>
                    <a:pt x="3744" y="1"/>
                    <a:pt x="309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3" name="Google Shape;10043;p23"/>
            <p:cNvSpPr/>
            <p:nvPr/>
          </p:nvSpPr>
          <p:spPr>
            <a:xfrm>
              <a:off x="1554286" y="3384391"/>
              <a:ext cx="179738" cy="350460"/>
            </a:xfrm>
            <a:custGeom>
              <a:rect b="b" l="l" r="r" t="t"/>
              <a:pathLst>
                <a:path extrusionOk="0" h="6782" w="3464">
                  <a:moveTo>
                    <a:pt x="1574" y="0"/>
                  </a:moveTo>
                  <a:cubicBezTo>
                    <a:pt x="1165" y="0"/>
                    <a:pt x="803" y="183"/>
                    <a:pt x="575" y="729"/>
                  </a:cubicBezTo>
                  <a:cubicBezTo>
                    <a:pt x="256" y="1511"/>
                    <a:pt x="128" y="2373"/>
                    <a:pt x="16" y="2804"/>
                  </a:cubicBezTo>
                  <a:cubicBezTo>
                    <a:pt x="16" y="4112"/>
                    <a:pt x="1" y="5006"/>
                    <a:pt x="16" y="5900"/>
                  </a:cubicBezTo>
                  <a:cubicBezTo>
                    <a:pt x="16" y="6375"/>
                    <a:pt x="448" y="6782"/>
                    <a:pt x="865" y="6782"/>
                  </a:cubicBezTo>
                  <a:cubicBezTo>
                    <a:pt x="980" y="6782"/>
                    <a:pt x="1094" y="6751"/>
                    <a:pt x="1197" y="6682"/>
                  </a:cubicBezTo>
                  <a:cubicBezTo>
                    <a:pt x="1549" y="6442"/>
                    <a:pt x="1820" y="6091"/>
                    <a:pt x="1964" y="5692"/>
                  </a:cubicBezTo>
                  <a:cubicBezTo>
                    <a:pt x="2410" y="4511"/>
                    <a:pt x="2761" y="3298"/>
                    <a:pt x="3192" y="2101"/>
                  </a:cubicBezTo>
                  <a:cubicBezTo>
                    <a:pt x="3464" y="1351"/>
                    <a:pt x="3224" y="522"/>
                    <a:pt x="2538" y="234"/>
                  </a:cubicBezTo>
                  <a:cubicBezTo>
                    <a:pt x="2216" y="104"/>
                    <a:pt x="1882" y="0"/>
                    <a:pt x="15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4" name="Google Shape;10044;p23"/>
            <p:cNvSpPr/>
            <p:nvPr/>
          </p:nvSpPr>
          <p:spPr>
            <a:xfrm>
              <a:off x="577973" y="4345677"/>
              <a:ext cx="302297" cy="330617"/>
            </a:xfrm>
            <a:custGeom>
              <a:rect b="b" l="l" r="r" t="t"/>
              <a:pathLst>
                <a:path extrusionOk="0" h="6398" w="5826">
                  <a:moveTo>
                    <a:pt x="256" y="0"/>
                  </a:moveTo>
                  <a:lnTo>
                    <a:pt x="1" y="224"/>
                  </a:lnTo>
                  <a:cubicBezTo>
                    <a:pt x="527" y="1421"/>
                    <a:pt x="974" y="2650"/>
                    <a:pt x="1581" y="3815"/>
                  </a:cubicBezTo>
                  <a:cubicBezTo>
                    <a:pt x="1916" y="4469"/>
                    <a:pt x="2586" y="4964"/>
                    <a:pt x="2857" y="5634"/>
                  </a:cubicBezTo>
                  <a:cubicBezTo>
                    <a:pt x="3106" y="6239"/>
                    <a:pt x="3500" y="6398"/>
                    <a:pt x="3917" y="6398"/>
                  </a:cubicBezTo>
                  <a:cubicBezTo>
                    <a:pt x="4117" y="6398"/>
                    <a:pt x="4321" y="6361"/>
                    <a:pt x="4517" y="6320"/>
                  </a:cubicBezTo>
                  <a:cubicBezTo>
                    <a:pt x="4996" y="6224"/>
                    <a:pt x="5714" y="5857"/>
                    <a:pt x="5778" y="5506"/>
                  </a:cubicBezTo>
                  <a:cubicBezTo>
                    <a:pt x="5826" y="4916"/>
                    <a:pt x="5618" y="4325"/>
                    <a:pt x="5219" y="3894"/>
                  </a:cubicBezTo>
                  <a:cubicBezTo>
                    <a:pt x="3927" y="2681"/>
                    <a:pt x="2506" y="1580"/>
                    <a:pt x="1134" y="463"/>
                  </a:cubicBezTo>
                  <a:cubicBezTo>
                    <a:pt x="846" y="272"/>
                    <a:pt x="559" y="128"/>
                    <a:pt x="2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5" name="Google Shape;10045;p23"/>
            <p:cNvSpPr/>
            <p:nvPr/>
          </p:nvSpPr>
          <p:spPr>
            <a:xfrm>
              <a:off x="1669372" y="4839058"/>
              <a:ext cx="300688" cy="237808"/>
            </a:xfrm>
            <a:custGeom>
              <a:rect b="b" l="l" r="r" t="t"/>
              <a:pathLst>
                <a:path extrusionOk="0" h="4602" w="5795">
                  <a:moveTo>
                    <a:pt x="1644" y="0"/>
                  </a:moveTo>
                  <a:cubicBezTo>
                    <a:pt x="1467" y="0"/>
                    <a:pt x="1320" y="33"/>
                    <a:pt x="1246" y="108"/>
                  </a:cubicBezTo>
                  <a:cubicBezTo>
                    <a:pt x="687" y="618"/>
                    <a:pt x="448" y="1448"/>
                    <a:pt x="1" y="2262"/>
                  </a:cubicBezTo>
                  <a:cubicBezTo>
                    <a:pt x="192" y="2422"/>
                    <a:pt x="974" y="2661"/>
                    <a:pt x="1214" y="2773"/>
                  </a:cubicBezTo>
                  <a:cubicBezTo>
                    <a:pt x="2427" y="3395"/>
                    <a:pt x="3033" y="4034"/>
                    <a:pt x="4294" y="4544"/>
                  </a:cubicBezTo>
                  <a:cubicBezTo>
                    <a:pt x="4391" y="4584"/>
                    <a:pt x="4514" y="4602"/>
                    <a:pt x="4644" y="4602"/>
                  </a:cubicBezTo>
                  <a:cubicBezTo>
                    <a:pt x="4983" y="4602"/>
                    <a:pt x="5377" y="4482"/>
                    <a:pt x="5539" y="4321"/>
                  </a:cubicBezTo>
                  <a:cubicBezTo>
                    <a:pt x="5762" y="4081"/>
                    <a:pt x="5794" y="3331"/>
                    <a:pt x="5603" y="3092"/>
                  </a:cubicBezTo>
                  <a:cubicBezTo>
                    <a:pt x="4773" y="2103"/>
                    <a:pt x="3847" y="1193"/>
                    <a:pt x="2858" y="379"/>
                  </a:cubicBezTo>
                  <a:cubicBezTo>
                    <a:pt x="2583" y="159"/>
                    <a:pt x="2037" y="0"/>
                    <a:pt x="16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6" name="Google Shape;10046;p23"/>
            <p:cNvSpPr/>
            <p:nvPr/>
          </p:nvSpPr>
          <p:spPr>
            <a:xfrm>
              <a:off x="1840807" y="3918749"/>
              <a:ext cx="288235" cy="229075"/>
            </a:xfrm>
            <a:custGeom>
              <a:rect b="b" l="l" r="r" t="t"/>
              <a:pathLst>
                <a:path extrusionOk="0" h="4433" w="5555">
                  <a:moveTo>
                    <a:pt x="3538" y="0"/>
                  </a:moveTo>
                  <a:cubicBezTo>
                    <a:pt x="3312" y="0"/>
                    <a:pt x="3133" y="34"/>
                    <a:pt x="3081" y="107"/>
                  </a:cubicBezTo>
                  <a:cubicBezTo>
                    <a:pt x="2506" y="953"/>
                    <a:pt x="1612" y="714"/>
                    <a:pt x="926" y="1065"/>
                  </a:cubicBezTo>
                  <a:cubicBezTo>
                    <a:pt x="575" y="1256"/>
                    <a:pt x="32" y="1528"/>
                    <a:pt x="32" y="1783"/>
                  </a:cubicBezTo>
                  <a:cubicBezTo>
                    <a:pt x="0" y="2150"/>
                    <a:pt x="304" y="2645"/>
                    <a:pt x="607" y="2916"/>
                  </a:cubicBezTo>
                  <a:cubicBezTo>
                    <a:pt x="1165" y="3379"/>
                    <a:pt x="1756" y="3810"/>
                    <a:pt x="2378" y="4177"/>
                  </a:cubicBezTo>
                  <a:cubicBezTo>
                    <a:pt x="2522" y="4288"/>
                    <a:pt x="2745" y="4304"/>
                    <a:pt x="3144" y="4432"/>
                  </a:cubicBezTo>
                  <a:cubicBezTo>
                    <a:pt x="3527" y="4177"/>
                    <a:pt x="3863" y="3905"/>
                    <a:pt x="4198" y="3586"/>
                  </a:cubicBezTo>
                  <a:cubicBezTo>
                    <a:pt x="4485" y="3267"/>
                    <a:pt x="4629" y="2804"/>
                    <a:pt x="4916" y="2469"/>
                  </a:cubicBezTo>
                  <a:cubicBezTo>
                    <a:pt x="5554" y="1735"/>
                    <a:pt x="5171" y="889"/>
                    <a:pt x="4820" y="378"/>
                  </a:cubicBezTo>
                  <a:cubicBezTo>
                    <a:pt x="4659" y="142"/>
                    <a:pt x="4000" y="0"/>
                    <a:pt x="35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7" name="Google Shape;10047;p23"/>
            <p:cNvSpPr/>
            <p:nvPr/>
          </p:nvSpPr>
          <p:spPr>
            <a:xfrm>
              <a:off x="2680500" y="3032027"/>
              <a:ext cx="212012" cy="278580"/>
            </a:xfrm>
            <a:custGeom>
              <a:rect b="b" l="l" r="r" t="t"/>
              <a:pathLst>
                <a:path extrusionOk="0" h="5391" w="4086">
                  <a:moveTo>
                    <a:pt x="1159" y="0"/>
                  </a:moveTo>
                  <a:cubicBezTo>
                    <a:pt x="1049" y="0"/>
                    <a:pt x="939" y="5"/>
                    <a:pt x="830" y="15"/>
                  </a:cubicBezTo>
                  <a:cubicBezTo>
                    <a:pt x="511" y="47"/>
                    <a:pt x="271" y="765"/>
                    <a:pt x="0" y="1164"/>
                  </a:cubicBezTo>
                  <a:cubicBezTo>
                    <a:pt x="575" y="2856"/>
                    <a:pt x="1293" y="4276"/>
                    <a:pt x="2601" y="5250"/>
                  </a:cubicBezTo>
                  <a:cubicBezTo>
                    <a:pt x="2735" y="5344"/>
                    <a:pt x="2882" y="5390"/>
                    <a:pt x="3025" y="5390"/>
                  </a:cubicBezTo>
                  <a:cubicBezTo>
                    <a:pt x="3345" y="5390"/>
                    <a:pt x="3646" y="5159"/>
                    <a:pt x="3735" y="4707"/>
                  </a:cubicBezTo>
                  <a:cubicBezTo>
                    <a:pt x="3862" y="3957"/>
                    <a:pt x="4006" y="3223"/>
                    <a:pt x="4086" y="2473"/>
                  </a:cubicBezTo>
                  <a:cubicBezTo>
                    <a:pt x="4086" y="2170"/>
                    <a:pt x="4006" y="1882"/>
                    <a:pt x="3846" y="1627"/>
                  </a:cubicBezTo>
                  <a:cubicBezTo>
                    <a:pt x="3575" y="1180"/>
                    <a:pt x="3320" y="606"/>
                    <a:pt x="2905" y="414"/>
                  </a:cubicBezTo>
                  <a:cubicBezTo>
                    <a:pt x="2352" y="145"/>
                    <a:pt x="1754" y="0"/>
                    <a:pt x="11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8" name="Google Shape;10048;p23"/>
            <p:cNvSpPr/>
            <p:nvPr/>
          </p:nvSpPr>
          <p:spPr>
            <a:xfrm>
              <a:off x="3357008" y="3390488"/>
              <a:ext cx="314750" cy="172956"/>
            </a:xfrm>
            <a:custGeom>
              <a:rect b="b" l="l" r="r" t="t"/>
              <a:pathLst>
                <a:path extrusionOk="0" h="3347" w="6066">
                  <a:moveTo>
                    <a:pt x="1603" y="0"/>
                  </a:moveTo>
                  <a:cubicBezTo>
                    <a:pt x="610" y="0"/>
                    <a:pt x="193" y="668"/>
                    <a:pt x="97" y="1728"/>
                  </a:cubicBezTo>
                  <a:cubicBezTo>
                    <a:pt x="65" y="2047"/>
                    <a:pt x="1" y="2558"/>
                    <a:pt x="160" y="2686"/>
                  </a:cubicBezTo>
                  <a:cubicBezTo>
                    <a:pt x="568" y="2967"/>
                    <a:pt x="1123" y="3346"/>
                    <a:pt x="1534" y="3346"/>
                  </a:cubicBezTo>
                  <a:cubicBezTo>
                    <a:pt x="1589" y="3346"/>
                    <a:pt x="1643" y="3339"/>
                    <a:pt x="1692" y="3324"/>
                  </a:cubicBezTo>
                  <a:cubicBezTo>
                    <a:pt x="2937" y="2909"/>
                    <a:pt x="4118" y="2271"/>
                    <a:pt x="5315" y="1680"/>
                  </a:cubicBezTo>
                  <a:cubicBezTo>
                    <a:pt x="5586" y="1553"/>
                    <a:pt x="5778" y="1249"/>
                    <a:pt x="6065" y="994"/>
                  </a:cubicBezTo>
                  <a:cubicBezTo>
                    <a:pt x="5874" y="771"/>
                    <a:pt x="5762" y="531"/>
                    <a:pt x="5634" y="499"/>
                  </a:cubicBezTo>
                  <a:cubicBezTo>
                    <a:pt x="4469" y="340"/>
                    <a:pt x="3288" y="244"/>
                    <a:pt x="2123" y="52"/>
                  </a:cubicBezTo>
                  <a:cubicBezTo>
                    <a:pt x="1934" y="17"/>
                    <a:pt x="1761" y="0"/>
                    <a:pt x="16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9" name="Google Shape;10049;p23"/>
            <p:cNvSpPr/>
            <p:nvPr/>
          </p:nvSpPr>
          <p:spPr>
            <a:xfrm>
              <a:off x="5441323" y="2910956"/>
              <a:ext cx="294098" cy="184635"/>
            </a:xfrm>
            <a:custGeom>
              <a:rect b="b" l="l" r="r" t="t"/>
              <a:pathLst>
                <a:path extrusionOk="0" h="3573" w="5668">
                  <a:moveTo>
                    <a:pt x="2220" y="1"/>
                  </a:moveTo>
                  <a:cubicBezTo>
                    <a:pt x="2042" y="1"/>
                    <a:pt x="1881" y="29"/>
                    <a:pt x="1772" y="92"/>
                  </a:cubicBezTo>
                  <a:cubicBezTo>
                    <a:pt x="1149" y="475"/>
                    <a:pt x="0" y="603"/>
                    <a:pt x="399" y="1848"/>
                  </a:cubicBezTo>
                  <a:lnTo>
                    <a:pt x="128" y="2007"/>
                  </a:lnTo>
                  <a:cubicBezTo>
                    <a:pt x="447" y="2422"/>
                    <a:pt x="702" y="3124"/>
                    <a:pt x="1085" y="3204"/>
                  </a:cubicBezTo>
                  <a:cubicBezTo>
                    <a:pt x="2282" y="3459"/>
                    <a:pt x="3527" y="3491"/>
                    <a:pt x="4756" y="3571"/>
                  </a:cubicBezTo>
                  <a:cubicBezTo>
                    <a:pt x="4782" y="3572"/>
                    <a:pt x="4807" y="3573"/>
                    <a:pt x="4831" y="3573"/>
                  </a:cubicBezTo>
                  <a:cubicBezTo>
                    <a:pt x="5503" y="3573"/>
                    <a:pt x="5667" y="3153"/>
                    <a:pt x="5267" y="2614"/>
                  </a:cubicBezTo>
                  <a:cubicBezTo>
                    <a:pt x="4676" y="1784"/>
                    <a:pt x="4006" y="1018"/>
                    <a:pt x="3256" y="315"/>
                  </a:cubicBezTo>
                  <a:cubicBezTo>
                    <a:pt x="3030" y="122"/>
                    <a:pt x="2587" y="1"/>
                    <a:pt x="22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0" name="Google Shape;10050;p23"/>
            <p:cNvSpPr/>
            <p:nvPr/>
          </p:nvSpPr>
          <p:spPr>
            <a:xfrm>
              <a:off x="4297725" y="4048347"/>
              <a:ext cx="241017" cy="230160"/>
            </a:xfrm>
            <a:custGeom>
              <a:rect b="b" l="l" r="r" t="t"/>
              <a:pathLst>
                <a:path extrusionOk="0" h="4454" w="4645">
                  <a:moveTo>
                    <a:pt x="1227" y="0"/>
                  </a:moveTo>
                  <a:cubicBezTo>
                    <a:pt x="914" y="0"/>
                    <a:pt x="579" y="84"/>
                    <a:pt x="383" y="232"/>
                  </a:cubicBezTo>
                  <a:cubicBezTo>
                    <a:pt x="96" y="440"/>
                    <a:pt x="0" y="1062"/>
                    <a:pt x="16" y="1541"/>
                  </a:cubicBezTo>
                  <a:cubicBezTo>
                    <a:pt x="48" y="2020"/>
                    <a:pt x="304" y="2483"/>
                    <a:pt x="463" y="2961"/>
                  </a:cubicBezTo>
                  <a:cubicBezTo>
                    <a:pt x="771" y="3919"/>
                    <a:pt x="1389" y="4453"/>
                    <a:pt x="2170" y="4453"/>
                  </a:cubicBezTo>
                  <a:cubicBezTo>
                    <a:pt x="2482" y="4453"/>
                    <a:pt x="2821" y="4368"/>
                    <a:pt x="3176" y="4190"/>
                  </a:cubicBezTo>
                  <a:cubicBezTo>
                    <a:pt x="3703" y="3935"/>
                    <a:pt x="4134" y="3504"/>
                    <a:pt x="4645" y="3121"/>
                  </a:cubicBezTo>
                  <a:cubicBezTo>
                    <a:pt x="4198" y="2594"/>
                    <a:pt x="3894" y="2211"/>
                    <a:pt x="3575" y="1844"/>
                  </a:cubicBezTo>
                  <a:cubicBezTo>
                    <a:pt x="3001" y="1254"/>
                    <a:pt x="2474" y="568"/>
                    <a:pt x="1804" y="137"/>
                  </a:cubicBezTo>
                  <a:cubicBezTo>
                    <a:pt x="1664" y="43"/>
                    <a:pt x="1451" y="0"/>
                    <a:pt x="12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1" name="Google Shape;10051;p23"/>
            <p:cNvSpPr/>
            <p:nvPr/>
          </p:nvSpPr>
          <p:spPr>
            <a:xfrm>
              <a:off x="4373066" y="3346152"/>
              <a:ext cx="277494" cy="179829"/>
            </a:xfrm>
            <a:custGeom>
              <a:rect b="b" l="l" r="r" t="t"/>
              <a:pathLst>
                <a:path extrusionOk="0" h="3480" w="5348">
                  <a:moveTo>
                    <a:pt x="2331" y="1"/>
                  </a:moveTo>
                  <a:cubicBezTo>
                    <a:pt x="2235" y="17"/>
                    <a:pt x="1788" y="1"/>
                    <a:pt x="1645" y="208"/>
                  </a:cubicBezTo>
                  <a:cubicBezTo>
                    <a:pt x="1054" y="1022"/>
                    <a:pt x="527" y="1900"/>
                    <a:pt x="65" y="2794"/>
                  </a:cubicBezTo>
                  <a:cubicBezTo>
                    <a:pt x="1" y="2905"/>
                    <a:pt x="416" y="3480"/>
                    <a:pt x="591" y="3480"/>
                  </a:cubicBezTo>
                  <a:cubicBezTo>
                    <a:pt x="1980" y="3416"/>
                    <a:pt x="3368" y="3304"/>
                    <a:pt x="4757" y="3129"/>
                  </a:cubicBezTo>
                  <a:cubicBezTo>
                    <a:pt x="4980" y="3097"/>
                    <a:pt x="5347" y="2730"/>
                    <a:pt x="5331" y="2522"/>
                  </a:cubicBezTo>
                  <a:cubicBezTo>
                    <a:pt x="5267" y="1549"/>
                    <a:pt x="3528" y="17"/>
                    <a:pt x="23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2" name="Google Shape;10052;p23"/>
            <p:cNvSpPr/>
            <p:nvPr/>
          </p:nvSpPr>
          <p:spPr>
            <a:xfrm>
              <a:off x="5055436" y="2876076"/>
              <a:ext cx="293995" cy="227680"/>
            </a:xfrm>
            <a:custGeom>
              <a:rect b="b" l="l" r="r" t="t"/>
              <a:pathLst>
                <a:path extrusionOk="0" h="4406" w="5666">
                  <a:moveTo>
                    <a:pt x="48" y="1"/>
                  </a:moveTo>
                  <a:cubicBezTo>
                    <a:pt x="16" y="272"/>
                    <a:pt x="0" y="560"/>
                    <a:pt x="0" y="831"/>
                  </a:cubicBezTo>
                  <a:cubicBezTo>
                    <a:pt x="160" y="2714"/>
                    <a:pt x="2043" y="3097"/>
                    <a:pt x="2857" y="4406"/>
                  </a:cubicBezTo>
                  <a:lnTo>
                    <a:pt x="3192" y="4262"/>
                  </a:lnTo>
                  <a:cubicBezTo>
                    <a:pt x="3032" y="3480"/>
                    <a:pt x="2825" y="2730"/>
                    <a:pt x="2633" y="1868"/>
                  </a:cubicBezTo>
                  <a:lnTo>
                    <a:pt x="2633" y="1868"/>
                  </a:lnTo>
                  <a:cubicBezTo>
                    <a:pt x="3336" y="2012"/>
                    <a:pt x="3878" y="2171"/>
                    <a:pt x="4437" y="2251"/>
                  </a:cubicBezTo>
                  <a:cubicBezTo>
                    <a:pt x="4548" y="2265"/>
                    <a:pt x="4661" y="2275"/>
                    <a:pt x="4769" y="2275"/>
                  </a:cubicBezTo>
                  <a:cubicBezTo>
                    <a:pt x="5157" y="2275"/>
                    <a:pt x="5495" y="2146"/>
                    <a:pt x="5570" y="1597"/>
                  </a:cubicBezTo>
                  <a:cubicBezTo>
                    <a:pt x="5666" y="943"/>
                    <a:pt x="5538" y="288"/>
                    <a:pt x="4804" y="193"/>
                  </a:cubicBezTo>
                  <a:cubicBezTo>
                    <a:pt x="4466" y="141"/>
                    <a:pt x="4120" y="126"/>
                    <a:pt x="3766" y="126"/>
                  </a:cubicBezTo>
                  <a:cubicBezTo>
                    <a:pt x="3235" y="126"/>
                    <a:pt x="2688" y="161"/>
                    <a:pt x="2123" y="161"/>
                  </a:cubicBezTo>
                  <a:cubicBezTo>
                    <a:pt x="2250" y="623"/>
                    <a:pt x="2346" y="943"/>
                    <a:pt x="2490" y="1421"/>
                  </a:cubicBezTo>
                  <a:cubicBezTo>
                    <a:pt x="1851" y="927"/>
                    <a:pt x="1389" y="528"/>
                    <a:pt x="878" y="193"/>
                  </a:cubicBezTo>
                  <a:cubicBezTo>
                    <a:pt x="639" y="49"/>
                    <a:pt x="319" y="65"/>
                    <a:pt x="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3" name="Google Shape;10053;p23"/>
            <p:cNvSpPr/>
            <p:nvPr/>
          </p:nvSpPr>
          <p:spPr>
            <a:xfrm>
              <a:off x="6081405" y="2283585"/>
              <a:ext cx="245999" cy="282766"/>
            </a:xfrm>
            <a:custGeom>
              <a:rect b="b" l="l" r="r" t="t"/>
              <a:pathLst>
                <a:path extrusionOk="0" h="5472" w="4741">
                  <a:moveTo>
                    <a:pt x="2779" y="1"/>
                  </a:moveTo>
                  <a:cubicBezTo>
                    <a:pt x="2563" y="1"/>
                    <a:pt x="2304" y="107"/>
                    <a:pt x="2027" y="343"/>
                  </a:cubicBezTo>
                  <a:cubicBezTo>
                    <a:pt x="1613" y="758"/>
                    <a:pt x="1261" y="1221"/>
                    <a:pt x="974" y="1732"/>
                  </a:cubicBezTo>
                  <a:cubicBezTo>
                    <a:pt x="687" y="2195"/>
                    <a:pt x="384" y="2673"/>
                    <a:pt x="96" y="3152"/>
                  </a:cubicBezTo>
                  <a:cubicBezTo>
                    <a:pt x="49" y="3232"/>
                    <a:pt x="1" y="3312"/>
                    <a:pt x="49" y="3392"/>
                  </a:cubicBezTo>
                  <a:cubicBezTo>
                    <a:pt x="72" y="3447"/>
                    <a:pt x="128" y="3467"/>
                    <a:pt x="192" y="3467"/>
                  </a:cubicBezTo>
                  <a:cubicBezTo>
                    <a:pt x="256" y="3467"/>
                    <a:pt x="328" y="3447"/>
                    <a:pt x="384" y="3424"/>
                  </a:cubicBezTo>
                  <a:cubicBezTo>
                    <a:pt x="869" y="3228"/>
                    <a:pt x="1191" y="3141"/>
                    <a:pt x="1409" y="3141"/>
                  </a:cubicBezTo>
                  <a:cubicBezTo>
                    <a:pt x="1564" y="3141"/>
                    <a:pt x="1667" y="3184"/>
                    <a:pt x="1740" y="3264"/>
                  </a:cubicBezTo>
                  <a:cubicBezTo>
                    <a:pt x="2011" y="3551"/>
                    <a:pt x="1868" y="4317"/>
                    <a:pt x="2458" y="5067"/>
                  </a:cubicBezTo>
                  <a:cubicBezTo>
                    <a:pt x="2686" y="5355"/>
                    <a:pt x="2911" y="5472"/>
                    <a:pt x="3122" y="5472"/>
                  </a:cubicBezTo>
                  <a:cubicBezTo>
                    <a:pt x="3635" y="5472"/>
                    <a:pt x="4065" y="4782"/>
                    <a:pt x="4246" y="4206"/>
                  </a:cubicBezTo>
                  <a:cubicBezTo>
                    <a:pt x="4741" y="2610"/>
                    <a:pt x="3448" y="2785"/>
                    <a:pt x="3240" y="1684"/>
                  </a:cubicBezTo>
                  <a:cubicBezTo>
                    <a:pt x="3224" y="1540"/>
                    <a:pt x="3240" y="1397"/>
                    <a:pt x="3304" y="1269"/>
                  </a:cubicBezTo>
                  <a:cubicBezTo>
                    <a:pt x="3512" y="504"/>
                    <a:pt x="3248" y="1"/>
                    <a:pt x="27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4" name="Google Shape;10054;p23"/>
            <p:cNvSpPr/>
            <p:nvPr/>
          </p:nvSpPr>
          <p:spPr>
            <a:xfrm>
              <a:off x="3466334" y="4535320"/>
              <a:ext cx="270853" cy="202153"/>
            </a:xfrm>
            <a:custGeom>
              <a:rect b="b" l="l" r="r" t="t"/>
              <a:pathLst>
                <a:path extrusionOk="0" h="3912" w="5220">
                  <a:moveTo>
                    <a:pt x="0" y="1"/>
                  </a:moveTo>
                  <a:cubicBezTo>
                    <a:pt x="415" y="1405"/>
                    <a:pt x="719" y="2459"/>
                    <a:pt x="1054" y="3480"/>
                  </a:cubicBezTo>
                  <a:cubicBezTo>
                    <a:pt x="1116" y="3651"/>
                    <a:pt x="1389" y="3912"/>
                    <a:pt x="1507" y="3912"/>
                  </a:cubicBezTo>
                  <a:cubicBezTo>
                    <a:pt x="1510" y="3912"/>
                    <a:pt x="1513" y="3911"/>
                    <a:pt x="1517" y="3911"/>
                  </a:cubicBezTo>
                  <a:cubicBezTo>
                    <a:pt x="2506" y="3672"/>
                    <a:pt x="3559" y="3528"/>
                    <a:pt x="4421" y="3049"/>
                  </a:cubicBezTo>
                  <a:cubicBezTo>
                    <a:pt x="5187" y="2618"/>
                    <a:pt x="5219" y="1405"/>
                    <a:pt x="4629" y="1230"/>
                  </a:cubicBezTo>
                  <a:cubicBezTo>
                    <a:pt x="3208" y="767"/>
                    <a:pt x="1724" y="448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5" name="Google Shape;10055;p23"/>
            <p:cNvSpPr/>
            <p:nvPr/>
          </p:nvSpPr>
          <p:spPr>
            <a:xfrm>
              <a:off x="5997762" y="3407386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1709" y="1"/>
                  </a:moveTo>
                  <a:cubicBezTo>
                    <a:pt x="1393" y="1"/>
                    <a:pt x="756" y="443"/>
                    <a:pt x="639" y="779"/>
                  </a:cubicBezTo>
                  <a:cubicBezTo>
                    <a:pt x="320" y="1704"/>
                    <a:pt x="224" y="2710"/>
                    <a:pt x="1" y="3971"/>
                  </a:cubicBezTo>
                  <a:cubicBezTo>
                    <a:pt x="49" y="4034"/>
                    <a:pt x="192" y="4401"/>
                    <a:pt x="464" y="4561"/>
                  </a:cubicBezTo>
                  <a:cubicBezTo>
                    <a:pt x="644" y="4651"/>
                    <a:pt x="952" y="4717"/>
                    <a:pt x="1179" y="4717"/>
                  </a:cubicBezTo>
                  <a:cubicBezTo>
                    <a:pt x="1312" y="4717"/>
                    <a:pt x="1418" y="4694"/>
                    <a:pt x="1453" y="4641"/>
                  </a:cubicBezTo>
                  <a:cubicBezTo>
                    <a:pt x="2123" y="3619"/>
                    <a:pt x="2857" y="2614"/>
                    <a:pt x="3240" y="1481"/>
                  </a:cubicBezTo>
                  <a:cubicBezTo>
                    <a:pt x="3544" y="523"/>
                    <a:pt x="2427" y="268"/>
                    <a:pt x="1788" y="13"/>
                  </a:cubicBezTo>
                  <a:cubicBezTo>
                    <a:pt x="1765" y="4"/>
                    <a:pt x="1738" y="1"/>
                    <a:pt x="17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6" name="Google Shape;10056;p23"/>
            <p:cNvSpPr/>
            <p:nvPr/>
          </p:nvSpPr>
          <p:spPr>
            <a:xfrm>
              <a:off x="2185288" y="4285478"/>
              <a:ext cx="264211" cy="145362"/>
            </a:xfrm>
            <a:custGeom>
              <a:rect b="b" l="l" r="r" t="t"/>
              <a:pathLst>
                <a:path extrusionOk="0" h="2813" w="5092">
                  <a:moveTo>
                    <a:pt x="3112" y="0"/>
                  </a:moveTo>
                  <a:cubicBezTo>
                    <a:pt x="2027" y="479"/>
                    <a:pt x="1086" y="782"/>
                    <a:pt x="272" y="1293"/>
                  </a:cubicBezTo>
                  <a:cubicBezTo>
                    <a:pt x="0" y="1469"/>
                    <a:pt x="32" y="2187"/>
                    <a:pt x="80" y="2634"/>
                  </a:cubicBezTo>
                  <a:cubicBezTo>
                    <a:pt x="80" y="2729"/>
                    <a:pt x="735" y="2777"/>
                    <a:pt x="1102" y="2809"/>
                  </a:cubicBezTo>
                  <a:cubicBezTo>
                    <a:pt x="1147" y="2811"/>
                    <a:pt x="1193" y="2812"/>
                    <a:pt x="1239" y="2812"/>
                  </a:cubicBezTo>
                  <a:cubicBezTo>
                    <a:pt x="1516" y="2812"/>
                    <a:pt x="1802" y="2777"/>
                    <a:pt x="2075" y="2777"/>
                  </a:cubicBezTo>
                  <a:cubicBezTo>
                    <a:pt x="2761" y="2745"/>
                    <a:pt x="3464" y="2793"/>
                    <a:pt x="4134" y="2697"/>
                  </a:cubicBezTo>
                  <a:cubicBezTo>
                    <a:pt x="4932" y="2602"/>
                    <a:pt x="5091" y="1963"/>
                    <a:pt x="4740" y="1437"/>
                  </a:cubicBezTo>
                  <a:cubicBezTo>
                    <a:pt x="4357" y="894"/>
                    <a:pt x="3719" y="527"/>
                    <a:pt x="31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7" name="Google Shape;10057;p23"/>
            <p:cNvSpPr/>
            <p:nvPr/>
          </p:nvSpPr>
          <p:spPr>
            <a:xfrm>
              <a:off x="2677180" y="3968407"/>
              <a:ext cx="234376" cy="202463"/>
            </a:xfrm>
            <a:custGeom>
              <a:rect b="b" l="l" r="r" t="t"/>
              <a:pathLst>
                <a:path extrusionOk="0" h="3918" w="4517">
                  <a:moveTo>
                    <a:pt x="3038" y="0"/>
                  </a:moveTo>
                  <a:cubicBezTo>
                    <a:pt x="2838" y="0"/>
                    <a:pt x="2621" y="54"/>
                    <a:pt x="2394" y="168"/>
                  </a:cubicBezTo>
                  <a:cubicBezTo>
                    <a:pt x="1612" y="567"/>
                    <a:pt x="894" y="1093"/>
                    <a:pt x="0" y="1652"/>
                  </a:cubicBezTo>
                  <a:cubicBezTo>
                    <a:pt x="1229" y="2913"/>
                    <a:pt x="2777" y="3280"/>
                    <a:pt x="4182" y="3918"/>
                  </a:cubicBezTo>
                  <a:lnTo>
                    <a:pt x="4517" y="3742"/>
                  </a:lnTo>
                  <a:cubicBezTo>
                    <a:pt x="4389" y="2849"/>
                    <a:pt x="4277" y="1939"/>
                    <a:pt x="4102" y="1029"/>
                  </a:cubicBezTo>
                  <a:cubicBezTo>
                    <a:pt x="3974" y="380"/>
                    <a:pt x="3569" y="0"/>
                    <a:pt x="30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8" name="Google Shape;10058;p23"/>
            <p:cNvSpPr/>
            <p:nvPr/>
          </p:nvSpPr>
          <p:spPr>
            <a:xfrm>
              <a:off x="2942168" y="4323561"/>
              <a:ext cx="220314" cy="184635"/>
            </a:xfrm>
            <a:custGeom>
              <a:rect b="b" l="l" r="r" t="t"/>
              <a:pathLst>
                <a:path extrusionOk="0" h="3573" w="4246">
                  <a:moveTo>
                    <a:pt x="1950" y="0"/>
                  </a:moveTo>
                  <a:cubicBezTo>
                    <a:pt x="1847" y="0"/>
                    <a:pt x="1749" y="15"/>
                    <a:pt x="1660" y="45"/>
                  </a:cubicBezTo>
                  <a:cubicBezTo>
                    <a:pt x="974" y="285"/>
                    <a:pt x="543" y="1258"/>
                    <a:pt x="0" y="1912"/>
                  </a:cubicBezTo>
                  <a:cubicBezTo>
                    <a:pt x="206" y="2672"/>
                    <a:pt x="1117" y="3572"/>
                    <a:pt x="1693" y="3572"/>
                  </a:cubicBezTo>
                  <a:cubicBezTo>
                    <a:pt x="1698" y="3572"/>
                    <a:pt x="1703" y="3572"/>
                    <a:pt x="1708" y="3572"/>
                  </a:cubicBezTo>
                  <a:cubicBezTo>
                    <a:pt x="2745" y="3524"/>
                    <a:pt x="4245" y="2391"/>
                    <a:pt x="4245" y="1657"/>
                  </a:cubicBezTo>
                  <a:cubicBezTo>
                    <a:pt x="4245" y="1112"/>
                    <a:pt x="2867" y="0"/>
                    <a:pt x="19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9" name="Google Shape;10059;p23"/>
            <p:cNvSpPr/>
            <p:nvPr/>
          </p:nvSpPr>
          <p:spPr>
            <a:xfrm>
              <a:off x="4683612" y="4527104"/>
              <a:ext cx="191361" cy="256721"/>
            </a:xfrm>
            <a:custGeom>
              <a:rect b="b" l="l" r="r" t="t"/>
              <a:pathLst>
                <a:path extrusionOk="0" h="4968" w="3688">
                  <a:moveTo>
                    <a:pt x="3448" y="0"/>
                  </a:moveTo>
                  <a:cubicBezTo>
                    <a:pt x="3176" y="80"/>
                    <a:pt x="2841" y="80"/>
                    <a:pt x="2666" y="240"/>
                  </a:cubicBezTo>
                  <a:cubicBezTo>
                    <a:pt x="1884" y="974"/>
                    <a:pt x="1150" y="1740"/>
                    <a:pt x="415" y="2506"/>
                  </a:cubicBezTo>
                  <a:cubicBezTo>
                    <a:pt x="256" y="2666"/>
                    <a:pt x="192" y="2905"/>
                    <a:pt x="0" y="3304"/>
                  </a:cubicBezTo>
                  <a:cubicBezTo>
                    <a:pt x="431" y="3878"/>
                    <a:pt x="894" y="4437"/>
                    <a:pt x="1405" y="4948"/>
                  </a:cubicBezTo>
                  <a:cubicBezTo>
                    <a:pt x="1418" y="4961"/>
                    <a:pt x="1444" y="4967"/>
                    <a:pt x="1479" y="4967"/>
                  </a:cubicBezTo>
                  <a:cubicBezTo>
                    <a:pt x="1688" y="4967"/>
                    <a:pt x="2216" y="4740"/>
                    <a:pt x="2299" y="4549"/>
                  </a:cubicBezTo>
                  <a:cubicBezTo>
                    <a:pt x="2809" y="3352"/>
                    <a:pt x="3224" y="2123"/>
                    <a:pt x="3607" y="894"/>
                  </a:cubicBezTo>
                  <a:cubicBezTo>
                    <a:pt x="3687" y="639"/>
                    <a:pt x="3511" y="304"/>
                    <a:pt x="34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0" name="Google Shape;10060;p23"/>
            <p:cNvSpPr/>
            <p:nvPr/>
          </p:nvSpPr>
          <p:spPr>
            <a:xfrm>
              <a:off x="3590553" y="3563905"/>
              <a:ext cx="280763" cy="260649"/>
            </a:xfrm>
            <a:custGeom>
              <a:rect b="b" l="l" r="r" t="t"/>
              <a:pathLst>
                <a:path extrusionOk="0" h="5044" w="5411">
                  <a:moveTo>
                    <a:pt x="4052" y="0"/>
                  </a:moveTo>
                  <a:cubicBezTo>
                    <a:pt x="3902" y="0"/>
                    <a:pt x="3739" y="48"/>
                    <a:pt x="3559" y="160"/>
                  </a:cubicBezTo>
                  <a:cubicBezTo>
                    <a:pt x="2011" y="1133"/>
                    <a:pt x="782" y="2569"/>
                    <a:pt x="64" y="4245"/>
                  </a:cubicBezTo>
                  <a:cubicBezTo>
                    <a:pt x="16" y="4437"/>
                    <a:pt x="0" y="4612"/>
                    <a:pt x="0" y="4804"/>
                  </a:cubicBezTo>
                  <a:lnTo>
                    <a:pt x="240" y="5043"/>
                  </a:lnTo>
                  <a:lnTo>
                    <a:pt x="5410" y="989"/>
                  </a:lnTo>
                  <a:cubicBezTo>
                    <a:pt x="4941" y="557"/>
                    <a:pt x="4567" y="0"/>
                    <a:pt x="40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1" name="Google Shape;10061;p23"/>
            <p:cNvSpPr/>
            <p:nvPr/>
          </p:nvSpPr>
          <p:spPr>
            <a:xfrm>
              <a:off x="6445758" y="3989439"/>
              <a:ext cx="280763" cy="260649"/>
            </a:xfrm>
            <a:custGeom>
              <a:rect b="b" l="l" r="r" t="t"/>
              <a:pathLst>
                <a:path extrusionOk="0" h="5044" w="5411">
                  <a:moveTo>
                    <a:pt x="4048" y="0"/>
                  </a:moveTo>
                  <a:cubicBezTo>
                    <a:pt x="3897" y="0"/>
                    <a:pt x="3736" y="48"/>
                    <a:pt x="3560" y="160"/>
                  </a:cubicBezTo>
                  <a:cubicBezTo>
                    <a:pt x="2012" y="1133"/>
                    <a:pt x="783" y="2553"/>
                    <a:pt x="65" y="4245"/>
                  </a:cubicBezTo>
                  <a:cubicBezTo>
                    <a:pt x="17" y="4421"/>
                    <a:pt x="1" y="4612"/>
                    <a:pt x="1" y="4804"/>
                  </a:cubicBezTo>
                  <a:lnTo>
                    <a:pt x="240" y="5043"/>
                  </a:lnTo>
                  <a:lnTo>
                    <a:pt x="5411" y="989"/>
                  </a:lnTo>
                  <a:cubicBezTo>
                    <a:pt x="4954" y="557"/>
                    <a:pt x="4564" y="0"/>
                    <a:pt x="40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2" name="Google Shape;10062;p23"/>
            <p:cNvSpPr/>
            <p:nvPr/>
          </p:nvSpPr>
          <p:spPr>
            <a:xfrm>
              <a:off x="5444591" y="3164726"/>
              <a:ext cx="198003" cy="218895"/>
            </a:xfrm>
            <a:custGeom>
              <a:rect b="b" l="l" r="r" t="t"/>
              <a:pathLst>
                <a:path extrusionOk="0" h="4236" w="3816">
                  <a:moveTo>
                    <a:pt x="560" y="1"/>
                  </a:moveTo>
                  <a:cubicBezTo>
                    <a:pt x="400" y="511"/>
                    <a:pt x="1" y="1118"/>
                    <a:pt x="145" y="1501"/>
                  </a:cubicBezTo>
                  <a:cubicBezTo>
                    <a:pt x="512" y="2299"/>
                    <a:pt x="1006" y="3017"/>
                    <a:pt x="1629" y="3623"/>
                  </a:cubicBezTo>
                  <a:cubicBezTo>
                    <a:pt x="1921" y="3929"/>
                    <a:pt x="2467" y="4235"/>
                    <a:pt x="2845" y="4235"/>
                  </a:cubicBezTo>
                  <a:cubicBezTo>
                    <a:pt x="2902" y="4235"/>
                    <a:pt x="2954" y="4228"/>
                    <a:pt x="3001" y="4214"/>
                  </a:cubicBezTo>
                  <a:cubicBezTo>
                    <a:pt x="3368" y="4102"/>
                    <a:pt x="3544" y="3400"/>
                    <a:pt x="3815" y="2953"/>
                  </a:cubicBezTo>
                  <a:cubicBezTo>
                    <a:pt x="3624" y="2570"/>
                    <a:pt x="3544" y="2219"/>
                    <a:pt x="3336" y="1996"/>
                  </a:cubicBezTo>
                  <a:cubicBezTo>
                    <a:pt x="2762" y="1437"/>
                    <a:pt x="2171" y="910"/>
                    <a:pt x="1533" y="416"/>
                  </a:cubicBezTo>
                  <a:cubicBezTo>
                    <a:pt x="1262" y="208"/>
                    <a:pt x="895" y="144"/>
                    <a:pt x="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3" name="Google Shape;10063;p23"/>
            <p:cNvSpPr/>
            <p:nvPr/>
          </p:nvSpPr>
          <p:spPr>
            <a:xfrm>
              <a:off x="3339833" y="4146940"/>
              <a:ext cx="119912" cy="341572"/>
            </a:xfrm>
            <a:custGeom>
              <a:rect b="b" l="l" r="r" t="t"/>
              <a:pathLst>
                <a:path extrusionOk="0" h="6610" w="2311">
                  <a:moveTo>
                    <a:pt x="858" y="0"/>
                  </a:moveTo>
                  <a:lnTo>
                    <a:pt x="396" y="16"/>
                  </a:lnTo>
                  <a:cubicBezTo>
                    <a:pt x="316" y="942"/>
                    <a:pt x="188" y="1867"/>
                    <a:pt x="156" y="2793"/>
                  </a:cubicBezTo>
                  <a:cubicBezTo>
                    <a:pt x="124" y="3352"/>
                    <a:pt x="332" y="3926"/>
                    <a:pt x="268" y="4469"/>
                  </a:cubicBezTo>
                  <a:cubicBezTo>
                    <a:pt x="33" y="6452"/>
                    <a:pt x="1" y="6610"/>
                    <a:pt x="1803" y="6610"/>
                  </a:cubicBezTo>
                  <a:cubicBezTo>
                    <a:pt x="1959" y="6610"/>
                    <a:pt x="2127" y="6608"/>
                    <a:pt x="2311" y="6607"/>
                  </a:cubicBezTo>
                  <a:cubicBezTo>
                    <a:pt x="1816" y="4357"/>
                    <a:pt x="1337" y="2171"/>
                    <a:pt x="8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4" name="Google Shape;10064;p23"/>
            <p:cNvSpPr/>
            <p:nvPr/>
          </p:nvSpPr>
          <p:spPr>
            <a:xfrm>
              <a:off x="5923252" y="3761247"/>
              <a:ext cx="216994" cy="214193"/>
            </a:xfrm>
            <a:custGeom>
              <a:rect b="b" l="l" r="r" t="t"/>
              <a:pathLst>
                <a:path extrusionOk="0" h="4145" w="4182">
                  <a:moveTo>
                    <a:pt x="2433" y="1"/>
                  </a:moveTo>
                  <a:cubicBezTo>
                    <a:pt x="2224" y="1"/>
                    <a:pt x="2007" y="92"/>
                    <a:pt x="1804" y="267"/>
                  </a:cubicBezTo>
                  <a:cubicBezTo>
                    <a:pt x="735" y="1208"/>
                    <a:pt x="543" y="2565"/>
                    <a:pt x="0" y="3762"/>
                  </a:cubicBezTo>
                  <a:lnTo>
                    <a:pt x="367" y="4145"/>
                  </a:lnTo>
                  <a:cubicBezTo>
                    <a:pt x="1389" y="3554"/>
                    <a:pt x="2458" y="3043"/>
                    <a:pt x="3384" y="2325"/>
                  </a:cubicBezTo>
                  <a:cubicBezTo>
                    <a:pt x="4182" y="1703"/>
                    <a:pt x="3511" y="1001"/>
                    <a:pt x="3112" y="410"/>
                  </a:cubicBezTo>
                  <a:cubicBezTo>
                    <a:pt x="2921" y="132"/>
                    <a:pt x="2682" y="1"/>
                    <a:pt x="24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5" name="Google Shape;10065;p23"/>
            <p:cNvSpPr/>
            <p:nvPr/>
          </p:nvSpPr>
          <p:spPr>
            <a:xfrm>
              <a:off x="2369124" y="3062463"/>
              <a:ext cx="241017" cy="127947"/>
            </a:xfrm>
            <a:custGeom>
              <a:rect b="b" l="l" r="r" t="t"/>
              <a:pathLst>
                <a:path extrusionOk="0" h="2476" w="4645">
                  <a:moveTo>
                    <a:pt x="3942" y="1"/>
                  </a:moveTo>
                  <a:lnTo>
                    <a:pt x="3942" y="1"/>
                  </a:lnTo>
                  <a:cubicBezTo>
                    <a:pt x="3336" y="97"/>
                    <a:pt x="2809" y="128"/>
                    <a:pt x="2314" y="288"/>
                  </a:cubicBezTo>
                  <a:cubicBezTo>
                    <a:pt x="1644" y="496"/>
                    <a:pt x="974" y="767"/>
                    <a:pt x="352" y="1118"/>
                  </a:cubicBezTo>
                  <a:cubicBezTo>
                    <a:pt x="112" y="1325"/>
                    <a:pt x="0" y="1645"/>
                    <a:pt x="48" y="1948"/>
                  </a:cubicBezTo>
                  <a:cubicBezTo>
                    <a:pt x="112" y="2187"/>
                    <a:pt x="511" y="2427"/>
                    <a:pt x="798" y="2443"/>
                  </a:cubicBezTo>
                  <a:cubicBezTo>
                    <a:pt x="1019" y="2465"/>
                    <a:pt x="1241" y="2476"/>
                    <a:pt x="1464" y="2476"/>
                  </a:cubicBezTo>
                  <a:cubicBezTo>
                    <a:pt x="1871" y="2476"/>
                    <a:pt x="2280" y="2441"/>
                    <a:pt x="2682" y="2379"/>
                  </a:cubicBezTo>
                  <a:cubicBezTo>
                    <a:pt x="4405" y="2107"/>
                    <a:pt x="4645" y="1613"/>
                    <a:pt x="39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6" name="Google Shape;10066;p23"/>
            <p:cNvSpPr/>
            <p:nvPr/>
          </p:nvSpPr>
          <p:spPr>
            <a:xfrm>
              <a:off x="305513" y="183564"/>
              <a:ext cx="213725" cy="336973"/>
            </a:xfrm>
            <a:custGeom>
              <a:rect b="b" l="l" r="r" t="t"/>
              <a:pathLst>
                <a:path extrusionOk="0" h="6521" w="4119">
                  <a:moveTo>
                    <a:pt x="3879" y="0"/>
                  </a:moveTo>
                  <a:cubicBezTo>
                    <a:pt x="3576" y="192"/>
                    <a:pt x="3209" y="319"/>
                    <a:pt x="3001" y="591"/>
                  </a:cubicBezTo>
                  <a:cubicBezTo>
                    <a:pt x="2379" y="1437"/>
                    <a:pt x="1804" y="2330"/>
                    <a:pt x="1310" y="3272"/>
                  </a:cubicBezTo>
                  <a:cubicBezTo>
                    <a:pt x="815" y="4261"/>
                    <a:pt x="448" y="5315"/>
                    <a:pt x="1" y="6432"/>
                  </a:cubicBezTo>
                  <a:cubicBezTo>
                    <a:pt x="235" y="6491"/>
                    <a:pt x="433" y="6520"/>
                    <a:pt x="601" y="6520"/>
                  </a:cubicBezTo>
                  <a:cubicBezTo>
                    <a:pt x="1107" y="6520"/>
                    <a:pt x="1337" y="6257"/>
                    <a:pt x="1469" y="5777"/>
                  </a:cubicBezTo>
                  <a:cubicBezTo>
                    <a:pt x="1549" y="5490"/>
                    <a:pt x="1661" y="5219"/>
                    <a:pt x="1820" y="4964"/>
                  </a:cubicBezTo>
                  <a:cubicBezTo>
                    <a:pt x="2539" y="3655"/>
                    <a:pt x="3305" y="2394"/>
                    <a:pt x="3975" y="1069"/>
                  </a:cubicBezTo>
                  <a:cubicBezTo>
                    <a:pt x="4118" y="798"/>
                    <a:pt x="3911" y="367"/>
                    <a:pt x="38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7" name="Google Shape;10067;p23"/>
            <p:cNvSpPr/>
            <p:nvPr/>
          </p:nvSpPr>
          <p:spPr>
            <a:xfrm>
              <a:off x="2343440" y="3292567"/>
              <a:ext cx="234428" cy="204478"/>
            </a:xfrm>
            <a:custGeom>
              <a:rect b="b" l="l" r="r" t="t"/>
              <a:pathLst>
                <a:path extrusionOk="0" h="3957" w="4518">
                  <a:moveTo>
                    <a:pt x="4517" y="0"/>
                  </a:moveTo>
                  <a:lnTo>
                    <a:pt x="4517" y="0"/>
                  </a:lnTo>
                  <a:cubicBezTo>
                    <a:pt x="4230" y="128"/>
                    <a:pt x="3927" y="224"/>
                    <a:pt x="3639" y="304"/>
                  </a:cubicBezTo>
                  <a:cubicBezTo>
                    <a:pt x="2123" y="543"/>
                    <a:pt x="1182" y="1692"/>
                    <a:pt x="192" y="2666"/>
                  </a:cubicBezTo>
                  <a:cubicBezTo>
                    <a:pt x="1" y="2841"/>
                    <a:pt x="176" y="3511"/>
                    <a:pt x="320" y="3878"/>
                  </a:cubicBezTo>
                  <a:cubicBezTo>
                    <a:pt x="343" y="3932"/>
                    <a:pt x="488" y="3956"/>
                    <a:pt x="666" y="3956"/>
                  </a:cubicBezTo>
                  <a:cubicBezTo>
                    <a:pt x="858" y="3956"/>
                    <a:pt x="1088" y="3928"/>
                    <a:pt x="1245" y="3878"/>
                  </a:cubicBezTo>
                  <a:cubicBezTo>
                    <a:pt x="3113" y="3336"/>
                    <a:pt x="3512" y="1548"/>
                    <a:pt x="45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8" name="Google Shape;10068;p23"/>
            <p:cNvSpPr/>
            <p:nvPr/>
          </p:nvSpPr>
          <p:spPr>
            <a:xfrm>
              <a:off x="5872714" y="4039045"/>
              <a:ext cx="139214" cy="266281"/>
            </a:xfrm>
            <a:custGeom>
              <a:rect b="b" l="l" r="r" t="t"/>
              <a:pathLst>
                <a:path extrusionOk="0" h="5153" w="2683">
                  <a:moveTo>
                    <a:pt x="2349" y="1"/>
                  </a:moveTo>
                  <a:cubicBezTo>
                    <a:pt x="2227" y="1"/>
                    <a:pt x="2041" y="48"/>
                    <a:pt x="1964" y="125"/>
                  </a:cubicBezTo>
                  <a:cubicBezTo>
                    <a:pt x="927" y="1099"/>
                    <a:pt x="49" y="2168"/>
                    <a:pt x="1" y="3716"/>
                  </a:cubicBezTo>
                  <a:cubicBezTo>
                    <a:pt x="1" y="3939"/>
                    <a:pt x="33" y="4163"/>
                    <a:pt x="81" y="4386"/>
                  </a:cubicBezTo>
                  <a:cubicBezTo>
                    <a:pt x="176" y="4642"/>
                    <a:pt x="288" y="4897"/>
                    <a:pt x="416" y="5152"/>
                  </a:cubicBezTo>
                  <a:cubicBezTo>
                    <a:pt x="639" y="4977"/>
                    <a:pt x="927" y="4865"/>
                    <a:pt x="1086" y="4642"/>
                  </a:cubicBezTo>
                  <a:cubicBezTo>
                    <a:pt x="1389" y="4243"/>
                    <a:pt x="1645" y="3812"/>
                    <a:pt x="1836" y="3349"/>
                  </a:cubicBezTo>
                  <a:cubicBezTo>
                    <a:pt x="2155" y="2455"/>
                    <a:pt x="2443" y="1561"/>
                    <a:pt x="2666" y="636"/>
                  </a:cubicBezTo>
                  <a:cubicBezTo>
                    <a:pt x="2682" y="412"/>
                    <a:pt x="2618" y="189"/>
                    <a:pt x="2459" y="29"/>
                  </a:cubicBezTo>
                  <a:cubicBezTo>
                    <a:pt x="2444" y="10"/>
                    <a:pt x="2402" y="1"/>
                    <a:pt x="2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9" name="Google Shape;10069;p23"/>
            <p:cNvSpPr/>
            <p:nvPr/>
          </p:nvSpPr>
          <p:spPr>
            <a:xfrm>
              <a:off x="2670538" y="2834892"/>
              <a:ext cx="224465" cy="163706"/>
            </a:xfrm>
            <a:custGeom>
              <a:rect b="b" l="l" r="r" t="t"/>
              <a:pathLst>
                <a:path extrusionOk="0" h="3168" w="4326">
                  <a:moveTo>
                    <a:pt x="830" y="0"/>
                  </a:moveTo>
                  <a:cubicBezTo>
                    <a:pt x="415" y="192"/>
                    <a:pt x="112" y="255"/>
                    <a:pt x="64" y="383"/>
                  </a:cubicBezTo>
                  <a:cubicBezTo>
                    <a:pt x="1" y="638"/>
                    <a:pt x="17" y="894"/>
                    <a:pt x="128" y="1133"/>
                  </a:cubicBezTo>
                  <a:cubicBezTo>
                    <a:pt x="288" y="1452"/>
                    <a:pt x="591" y="1692"/>
                    <a:pt x="767" y="2011"/>
                  </a:cubicBezTo>
                  <a:cubicBezTo>
                    <a:pt x="1233" y="2792"/>
                    <a:pt x="1766" y="3167"/>
                    <a:pt x="2450" y="3167"/>
                  </a:cubicBezTo>
                  <a:cubicBezTo>
                    <a:pt x="2773" y="3167"/>
                    <a:pt x="3129" y="3084"/>
                    <a:pt x="3528" y="2921"/>
                  </a:cubicBezTo>
                  <a:cubicBezTo>
                    <a:pt x="4150" y="2649"/>
                    <a:pt x="4326" y="2218"/>
                    <a:pt x="3783" y="1819"/>
                  </a:cubicBezTo>
                  <a:cubicBezTo>
                    <a:pt x="2825" y="1133"/>
                    <a:pt x="1788" y="575"/>
                    <a:pt x="8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0" name="Google Shape;10070;p23"/>
            <p:cNvSpPr/>
            <p:nvPr/>
          </p:nvSpPr>
          <p:spPr>
            <a:xfrm>
              <a:off x="2798907" y="4845518"/>
              <a:ext cx="115969" cy="249022"/>
            </a:xfrm>
            <a:custGeom>
              <a:rect b="b" l="l" r="r" t="t"/>
              <a:pathLst>
                <a:path extrusionOk="0" h="4819" w="2235">
                  <a:moveTo>
                    <a:pt x="1158" y="0"/>
                  </a:moveTo>
                  <a:cubicBezTo>
                    <a:pt x="1076" y="0"/>
                    <a:pt x="992" y="5"/>
                    <a:pt x="910" y="15"/>
                  </a:cubicBezTo>
                  <a:cubicBezTo>
                    <a:pt x="240" y="94"/>
                    <a:pt x="351" y="589"/>
                    <a:pt x="479" y="1084"/>
                  </a:cubicBezTo>
                  <a:cubicBezTo>
                    <a:pt x="591" y="1499"/>
                    <a:pt x="591" y="1930"/>
                    <a:pt x="511" y="2345"/>
                  </a:cubicBezTo>
                  <a:cubicBezTo>
                    <a:pt x="0" y="4068"/>
                    <a:pt x="208" y="4451"/>
                    <a:pt x="2027" y="4818"/>
                  </a:cubicBezTo>
                  <a:cubicBezTo>
                    <a:pt x="1947" y="4387"/>
                    <a:pt x="1772" y="3988"/>
                    <a:pt x="1804" y="3573"/>
                  </a:cubicBezTo>
                  <a:cubicBezTo>
                    <a:pt x="1820" y="3143"/>
                    <a:pt x="2075" y="2744"/>
                    <a:pt x="2139" y="2329"/>
                  </a:cubicBezTo>
                  <a:cubicBezTo>
                    <a:pt x="2219" y="1834"/>
                    <a:pt x="2235" y="1323"/>
                    <a:pt x="2187" y="828"/>
                  </a:cubicBezTo>
                  <a:cubicBezTo>
                    <a:pt x="2118" y="186"/>
                    <a:pt x="1652" y="0"/>
                    <a:pt x="11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1" name="Google Shape;10071;p23"/>
            <p:cNvSpPr/>
            <p:nvPr/>
          </p:nvSpPr>
          <p:spPr>
            <a:xfrm>
              <a:off x="5302161" y="3384908"/>
              <a:ext cx="222857" cy="125054"/>
            </a:xfrm>
            <a:custGeom>
              <a:rect b="b" l="l" r="r" t="t"/>
              <a:pathLst>
                <a:path extrusionOk="0" h="2420" w="4295">
                  <a:moveTo>
                    <a:pt x="2491" y="1"/>
                  </a:moveTo>
                  <a:cubicBezTo>
                    <a:pt x="1725" y="384"/>
                    <a:pt x="959" y="767"/>
                    <a:pt x="208" y="1198"/>
                  </a:cubicBezTo>
                  <a:cubicBezTo>
                    <a:pt x="65" y="1278"/>
                    <a:pt x="1" y="1581"/>
                    <a:pt x="17" y="1772"/>
                  </a:cubicBezTo>
                  <a:cubicBezTo>
                    <a:pt x="17" y="1852"/>
                    <a:pt x="320" y="1948"/>
                    <a:pt x="496" y="1980"/>
                  </a:cubicBezTo>
                  <a:cubicBezTo>
                    <a:pt x="1310" y="2107"/>
                    <a:pt x="2124" y="2235"/>
                    <a:pt x="2937" y="2347"/>
                  </a:cubicBezTo>
                  <a:cubicBezTo>
                    <a:pt x="3158" y="2377"/>
                    <a:pt x="3485" y="2419"/>
                    <a:pt x="3710" y="2419"/>
                  </a:cubicBezTo>
                  <a:cubicBezTo>
                    <a:pt x="3843" y="2419"/>
                    <a:pt x="3941" y="2404"/>
                    <a:pt x="3959" y="2363"/>
                  </a:cubicBezTo>
                  <a:cubicBezTo>
                    <a:pt x="4198" y="1852"/>
                    <a:pt x="4294" y="1309"/>
                    <a:pt x="4262" y="767"/>
                  </a:cubicBezTo>
                  <a:cubicBezTo>
                    <a:pt x="4214" y="543"/>
                    <a:pt x="3592" y="368"/>
                    <a:pt x="3209" y="224"/>
                  </a:cubicBezTo>
                  <a:cubicBezTo>
                    <a:pt x="3161" y="211"/>
                    <a:pt x="3109" y="206"/>
                    <a:pt x="3056" y="206"/>
                  </a:cubicBezTo>
                  <a:cubicBezTo>
                    <a:pt x="2914" y="206"/>
                    <a:pt x="2758" y="240"/>
                    <a:pt x="2618" y="240"/>
                  </a:cubicBezTo>
                  <a:lnTo>
                    <a:pt x="249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2" name="Google Shape;10072;p23"/>
            <p:cNvSpPr/>
            <p:nvPr/>
          </p:nvSpPr>
          <p:spPr>
            <a:xfrm>
              <a:off x="3698167" y="3338608"/>
              <a:ext cx="168167" cy="175798"/>
            </a:xfrm>
            <a:custGeom>
              <a:rect b="b" l="l" r="r" t="t"/>
              <a:pathLst>
                <a:path extrusionOk="0" h="3402" w="3241">
                  <a:moveTo>
                    <a:pt x="1812" y="1"/>
                  </a:moveTo>
                  <a:cubicBezTo>
                    <a:pt x="1101" y="1"/>
                    <a:pt x="1" y="789"/>
                    <a:pt x="1" y="1232"/>
                  </a:cubicBezTo>
                  <a:cubicBezTo>
                    <a:pt x="1" y="1264"/>
                    <a:pt x="1" y="1312"/>
                    <a:pt x="17" y="1328"/>
                  </a:cubicBezTo>
                  <a:cubicBezTo>
                    <a:pt x="687" y="2046"/>
                    <a:pt x="1246" y="3115"/>
                    <a:pt x="2044" y="3370"/>
                  </a:cubicBezTo>
                  <a:cubicBezTo>
                    <a:pt x="2117" y="3392"/>
                    <a:pt x="2184" y="3402"/>
                    <a:pt x="2243" y="3402"/>
                  </a:cubicBezTo>
                  <a:cubicBezTo>
                    <a:pt x="2851" y="3402"/>
                    <a:pt x="2746" y="2358"/>
                    <a:pt x="2906" y="1791"/>
                  </a:cubicBezTo>
                  <a:cubicBezTo>
                    <a:pt x="2937" y="1631"/>
                    <a:pt x="3001" y="1471"/>
                    <a:pt x="3049" y="1312"/>
                  </a:cubicBezTo>
                  <a:lnTo>
                    <a:pt x="3241" y="1120"/>
                  </a:lnTo>
                  <a:cubicBezTo>
                    <a:pt x="2842" y="737"/>
                    <a:pt x="2507" y="195"/>
                    <a:pt x="2044" y="35"/>
                  </a:cubicBezTo>
                  <a:cubicBezTo>
                    <a:pt x="1974" y="12"/>
                    <a:pt x="1896" y="1"/>
                    <a:pt x="181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3" name="Google Shape;10073;p23"/>
            <p:cNvSpPr/>
            <p:nvPr/>
          </p:nvSpPr>
          <p:spPr>
            <a:xfrm>
              <a:off x="4995091" y="3963653"/>
              <a:ext cx="177974" cy="151149"/>
            </a:xfrm>
            <a:custGeom>
              <a:rect b="b" l="l" r="r" t="t"/>
              <a:pathLst>
                <a:path extrusionOk="0" h="2925" w="3430">
                  <a:moveTo>
                    <a:pt x="1991" y="1"/>
                  </a:moveTo>
                  <a:cubicBezTo>
                    <a:pt x="1052" y="1"/>
                    <a:pt x="14" y="955"/>
                    <a:pt x="14" y="1664"/>
                  </a:cubicBezTo>
                  <a:cubicBezTo>
                    <a:pt x="0" y="2234"/>
                    <a:pt x="567" y="2925"/>
                    <a:pt x="1062" y="2925"/>
                  </a:cubicBezTo>
                  <a:cubicBezTo>
                    <a:pt x="1135" y="2925"/>
                    <a:pt x="1207" y="2910"/>
                    <a:pt x="1275" y="2877"/>
                  </a:cubicBezTo>
                  <a:cubicBezTo>
                    <a:pt x="2057" y="2510"/>
                    <a:pt x="2727" y="1887"/>
                    <a:pt x="3429" y="1361"/>
                  </a:cubicBezTo>
                  <a:cubicBezTo>
                    <a:pt x="3030" y="898"/>
                    <a:pt x="2695" y="116"/>
                    <a:pt x="2216" y="20"/>
                  </a:cubicBezTo>
                  <a:cubicBezTo>
                    <a:pt x="2142" y="7"/>
                    <a:pt x="2067" y="1"/>
                    <a:pt x="19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4" name="Google Shape;10074;p23"/>
            <p:cNvSpPr/>
            <p:nvPr/>
          </p:nvSpPr>
          <p:spPr>
            <a:xfrm>
              <a:off x="4609932" y="2842953"/>
              <a:ext cx="178078" cy="151149"/>
            </a:xfrm>
            <a:custGeom>
              <a:rect b="b" l="l" r="r" t="t"/>
              <a:pathLst>
                <a:path extrusionOk="0" h="2925" w="3432">
                  <a:moveTo>
                    <a:pt x="1977" y="0"/>
                  </a:moveTo>
                  <a:cubicBezTo>
                    <a:pt x="1038" y="0"/>
                    <a:pt x="0" y="955"/>
                    <a:pt x="0" y="1663"/>
                  </a:cubicBezTo>
                  <a:cubicBezTo>
                    <a:pt x="0" y="2233"/>
                    <a:pt x="569" y="2924"/>
                    <a:pt x="1064" y="2924"/>
                  </a:cubicBezTo>
                  <a:cubicBezTo>
                    <a:pt x="1137" y="2924"/>
                    <a:pt x="1209" y="2909"/>
                    <a:pt x="1277" y="2876"/>
                  </a:cubicBezTo>
                  <a:cubicBezTo>
                    <a:pt x="2059" y="2509"/>
                    <a:pt x="2713" y="1887"/>
                    <a:pt x="3431" y="1360"/>
                  </a:cubicBezTo>
                  <a:cubicBezTo>
                    <a:pt x="3032" y="897"/>
                    <a:pt x="2681" y="115"/>
                    <a:pt x="2202" y="20"/>
                  </a:cubicBezTo>
                  <a:cubicBezTo>
                    <a:pt x="2128" y="6"/>
                    <a:pt x="2053" y="0"/>
                    <a:pt x="19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5" name="Google Shape;10075;p23"/>
            <p:cNvSpPr/>
            <p:nvPr/>
          </p:nvSpPr>
          <p:spPr>
            <a:xfrm>
              <a:off x="4230635" y="4360301"/>
              <a:ext cx="183059" cy="171716"/>
            </a:xfrm>
            <a:custGeom>
              <a:rect b="b" l="l" r="r" t="t"/>
              <a:pathLst>
                <a:path extrusionOk="0" h="3323" w="3528">
                  <a:moveTo>
                    <a:pt x="1908" y="1"/>
                  </a:moveTo>
                  <a:cubicBezTo>
                    <a:pt x="1812" y="1"/>
                    <a:pt x="1716" y="13"/>
                    <a:pt x="1629" y="36"/>
                  </a:cubicBezTo>
                  <a:cubicBezTo>
                    <a:pt x="543" y="388"/>
                    <a:pt x="1" y="1345"/>
                    <a:pt x="272" y="2478"/>
                  </a:cubicBezTo>
                  <a:cubicBezTo>
                    <a:pt x="352" y="2813"/>
                    <a:pt x="559" y="3117"/>
                    <a:pt x="863" y="3308"/>
                  </a:cubicBezTo>
                  <a:cubicBezTo>
                    <a:pt x="884" y="3318"/>
                    <a:pt x="910" y="3322"/>
                    <a:pt x="939" y="3322"/>
                  </a:cubicBezTo>
                  <a:cubicBezTo>
                    <a:pt x="1147" y="3322"/>
                    <a:pt x="1520" y="3089"/>
                    <a:pt x="1661" y="2893"/>
                  </a:cubicBezTo>
                  <a:cubicBezTo>
                    <a:pt x="2347" y="1983"/>
                    <a:pt x="2969" y="1042"/>
                    <a:pt x="3528" y="244"/>
                  </a:cubicBezTo>
                  <a:cubicBezTo>
                    <a:pt x="3081" y="164"/>
                    <a:pt x="2634" y="84"/>
                    <a:pt x="2187" y="36"/>
                  </a:cubicBezTo>
                  <a:cubicBezTo>
                    <a:pt x="2099" y="13"/>
                    <a:pt x="2004" y="1"/>
                    <a:pt x="19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6" name="Google Shape;10076;p23"/>
            <p:cNvSpPr/>
            <p:nvPr/>
          </p:nvSpPr>
          <p:spPr>
            <a:xfrm>
              <a:off x="712102" y="-6957"/>
              <a:ext cx="187210" cy="132650"/>
            </a:xfrm>
            <a:custGeom>
              <a:rect b="b" l="l" r="r" t="t"/>
              <a:pathLst>
                <a:path extrusionOk="0" h="2567" w="3608">
                  <a:moveTo>
                    <a:pt x="1586" y="0"/>
                  </a:moveTo>
                  <a:cubicBezTo>
                    <a:pt x="1452" y="0"/>
                    <a:pt x="1322" y="15"/>
                    <a:pt x="1198" y="48"/>
                  </a:cubicBezTo>
                  <a:cubicBezTo>
                    <a:pt x="703" y="192"/>
                    <a:pt x="480" y="1229"/>
                    <a:pt x="1" y="2107"/>
                  </a:cubicBezTo>
                  <a:cubicBezTo>
                    <a:pt x="414" y="2292"/>
                    <a:pt x="751" y="2567"/>
                    <a:pt x="977" y="2567"/>
                  </a:cubicBezTo>
                  <a:cubicBezTo>
                    <a:pt x="1005" y="2567"/>
                    <a:pt x="1030" y="2563"/>
                    <a:pt x="1054" y="2554"/>
                  </a:cubicBezTo>
                  <a:cubicBezTo>
                    <a:pt x="1852" y="2251"/>
                    <a:pt x="2618" y="1868"/>
                    <a:pt x="3352" y="1405"/>
                  </a:cubicBezTo>
                  <a:cubicBezTo>
                    <a:pt x="3560" y="1261"/>
                    <a:pt x="3528" y="783"/>
                    <a:pt x="3608" y="447"/>
                  </a:cubicBezTo>
                  <a:cubicBezTo>
                    <a:pt x="2950" y="316"/>
                    <a:pt x="2217" y="0"/>
                    <a:pt x="15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7" name="Google Shape;10077;p23"/>
            <p:cNvSpPr/>
            <p:nvPr/>
          </p:nvSpPr>
          <p:spPr>
            <a:xfrm>
              <a:off x="4649677" y="4932846"/>
              <a:ext cx="166455" cy="184480"/>
            </a:xfrm>
            <a:custGeom>
              <a:rect b="b" l="l" r="r" t="t"/>
              <a:pathLst>
                <a:path extrusionOk="0" h="3570" w="3208">
                  <a:moveTo>
                    <a:pt x="3208" y="0"/>
                  </a:moveTo>
                  <a:cubicBezTo>
                    <a:pt x="974" y="64"/>
                    <a:pt x="0" y="1309"/>
                    <a:pt x="511" y="2969"/>
                  </a:cubicBezTo>
                  <a:cubicBezTo>
                    <a:pt x="623" y="3240"/>
                    <a:pt x="830" y="3447"/>
                    <a:pt x="1101" y="3543"/>
                  </a:cubicBezTo>
                  <a:cubicBezTo>
                    <a:pt x="1152" y="3561"/>
                    <a:pt x="1216" y="3570"/>
                    <a:pt x="1286" y="3570"/>
                  </a:cubicBezTo>
                  <a:cubicBezTo>
                    <a:pt x="1522" y="3570"/>
                    <a:pt x="1822" y="3475"/>
                    <a:pt x="1883" y="3352"/>
                  </a:cubicBezTo>
                  <a:cubicBezTo>
                    <a:pt x="2346" y="2314"/>
                    <a:pt x="2729" y="1245"/>
                    <a:pt x="32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8" name="Google Shape;10078;p23"/>
            <p:cNvSpPr/>
            <p:nvPr/>
          </p:nvSpPr>
          <p:spPr>
            <a:xfrm>
              <a:off x="3419117" y="4798288"/>
              <a:ext cx="135011" cy="162776"/>
            </a:xfrm>
            <a:custGeom>
              <a:rect b="b" l="l" r="r" t="t"/>
              <a:pathLst>
                <a:path extrusionOk="0" h="3150" w="2602">
                  <a:moveTo>
                    <a:pt x="1825" y="0"/>
                  </a:moveTo>
                  <a:cubicBezTo>
                    <a:pt x="1758" y="0"/>
                    <a:pt x="1687" y="6"/>
                    <a:pt x="1613" y="19"/>
                  </a:cubicBezTo>
                  <a:cubicBezTo>
                    <a:pt x="591" y="19"/>
                    <a:pt x="17" y="689"/>
                    <a:pt x="17" y="1806"/>
                  </a:cubicBezTo>
                  <a:cubicBezTo>
                    <a:pt x="1" y="2668"/>
                    <a:pt x="495" y="3067"/>
                    <a:pt x="1293" y="3147"/>
                  </a:cubicBezTo>
                  <a:cubicBezTo>
                    <a:pt x="1308" y="3148"/>
                    <a:pt x="1323" y="3149"/>
                    <a:pt x="1338" y="3149"/>
                  </a:cubicBezTo>
                  <a:cubicBezTo>
                    <a:pt x="1934" y="3149"/>
                    <a:pt x="2601" y="1923"/>
                    <a:pt x="2570" y="865"/>
                  </a:cubicBezTo>
                  <a:cubicBezTo>
                    <a:pt x="2556" y="281"/>
                    <a:pt x="2276" y="0"/>
                    <a:pt x="18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9" name="Google Shape;10079;p23"/>
            <p:cNvSpPr/>
            <p:nvPr/>
          </p:nvSpPr>
          <p:spPr>
            <a:xfrm>
              <a:off x="1879723" y="3278046"/>
              <a:ext cx="196290" cy="161123"/>
            </a:xfrm>
            <a:custGeom>
              <a:rect b="b" l="l" r="r" t="t"/>
              <a:pathLst>
                <a:path extrusionOk="0" h="3118" w="3783">
                  <a:moveTo>
                    <a:pt x="2418" y="1"/>
                  </a:moveTo>
                  <a:cubicBezTo>
                    <a:pt x="2402" y="1"/>
                    <a:pt x="2389" y="4"/>
                    <a:pt x="2378" y="10"/>
                  </a:cubicBezTo>
                  <a:cubicBezTo>
                    <a:pt x="1997" y="270"/>
                    <a:pt x="1606" y="422"/>
                    <a:pt x="1198" y="422"/>
                  </a:cubicBezTo>
                  <a:cubicBezTo>
                    <a:pt x="855" y="422"/>
                    <a:pt x="500" y="315"/>
                    <a:pt x="128" y="74"/>
                  </a:cubicBezTo>
                  <a:cubicBezTo>
                    <a:pt x="80" y="186"/>
                    <a:pt x="48" y="297"/>
                    <a:pt x="0" y="393"/>
                  </a:cubicBezTo>
                  <a:cubicBezTo>
                    <a:pt x="320" y="872"/>
                    <a:pt x="687" y="1319"/>
                    <a:pt x="1070" y="1734"/>
                  </a:cubicBezTo>
                  <a:cubicBezTo>
                    <a:pt x="1580" y="2228"/>
                    <a:pt x="2385" y="3118"/>
                    <a:pt x="2706" y="3118"/>
                  </a:cubicBezTo>
                  <a:cubicBezTo>
                    <a:pt x="2726" y="3118"/>
                    <a:pt x="2745" y="3114"/>
                    <a:pt x="2761" y="3106"/>
                  </a:cubicBezTo>
                  <a:cubicBezTo>
                    <a:pt x="3783" y="2595"/>
                    <a:pt x="3081" y="1526"/>
                    <a:pt x="3129" y="680"/>
                  </a:cubicBezTo>
                  <a:cubicBezTo>
                    <a:pt x="3129" y="585"/>
                    <a:pt x="3129" y="441"/>
                    <a:pt x="3065" y="393"/>
                  </a:cubicBezTo>
                  <a:cubicBezTo>
                    <a:pt x="2863" y="249"/>
                    <a:pt x="2557" y="1"/>
                    <a:pt x="24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0" name="Google Shape;10080;p23"/>
            <p:cNvSpPr/>
            <p:nvPr/>
          </p:nvSpPr>
          <p:spPr>
            <a:xfrm>
              <a:off x="2738459" y="3776078"/>
              <a:ext cx="145804" cy="158642"/>
            </a:xfrm>
            <a:custGeom>
              <a:rect b="b" l="l" r="r" t="t"/>
              <a:pathLst>
                <a:path extrusionOk="0" h="3070" w="2810">
                  <a:moveTo>
                    <a:pt x="1983" y="0"/>
                  </a:moveTo>
                  <a:cubicBezTo>
                    <a:pt x="1964" y="0"/>
                    <a:pt x="1947" y="4"/>
                    <a:pt x="1931" y="11"/>
                  </a:cubicBezTo>
                  <a:cubicBezTo>
                    <a:pt x="1229" y="315"/>
                    <a:pt x="639" y="841"/>
                    <a:pt x="0" y="1272"/>
                  </a:cubicBezTo>
                  <a:cubicBezTo>
                    <a:pt x="543" y="1879"/>
                    <a:pt x="990" y="2629"/>
                    <a:pt x="1644" y="3012"/>
                  </a:cubicBezTo>
                  <a:cubicBezTo>
                    <a:pt x="1708" y="3051"/>
                    <a:pt x="1773" y="3069"/>
                    <a:pt x="1837" y="3069"/>
                  </a:cubicBezTo>
                  <a:cubicBezTo>
                    <a:pt x="2303" y="3069"/>
                    <a:pt x="2753" y="2088"/>
                    <a:pt x="2809" y="602"/>
                  </a:cubicBezTo>
                  <a:cubicBezTo>
                    <a:pt x="2618" y="470"/>
                    <a:pt x="2198" y="0"/>
                    <a:pt x="19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1" name="Google Shape;10081;p23"/>
            <p:cNvSpPr/>
            <p:nvPr/>
          </p:nvSpPr>
          <p:spPr>
            <a:xfrm>
              <a:off x="3424928" y="3901180"/>
              <a:ext cx="132521" cy="193833"/>
            </a:xfrm>
            <a:custGeom>
              <a:rect b="b" l="l" r="r" t="t"/>
              <a:pathLst>
                <a:path extrusionOk="0" h="3751" w="2554">
                  <a:moveTo>
                    <a:pt x="2171" y="0"/>
                  </a:moveTo>
                  <a:cubicBezTo>
                    <a:pt x="910" y="48"/>
                    <a:pt x="0" y="1516"/>
                    <a:pt x="383" y="2634"/>
                  </a:cubicBezTo>
                  <a:cubicBezTo>
                    <a:pt x="527" y="3048"/>
                    <a:pt x="910" y="3384"/>
                    <a:pt x="1181" y="3751"/>
                  </a:cubicBezTo>
                  <a:cubicBezTo>
                    <a:pt x="1485" y="3400"/>
                    <a:pt x="1916" y="3096"/>
                    <a:pt x="2059" y="2697"/>
                  </a:cubicBezTo>
                  <a:cubicBezTo>
                    <a:pt x="2299" y="2011"/>
                    <a:pt x="2458" y="1293"/>
                    <a:pt x="2522" y="575"/>
                  </a:cubicBezTo>
                  <a:cubicBezTo>
                    <a:pt x="2554" y="367"/>
                    <a:pt x="2251" y="128"/>
                    <a:pt x="21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2" name="Google Shape;10082;p23"/>
            <p:cNvSpPr/>
            <p:nvPr/>
          </p:nvSpPr>
          <p:spPr>
            <a:xfrm>
              <a:off x="2920635" y="3668545"/>
              <a:ext cx="130030" cy="167995"/>
            </a:xfrm>
            <a:custGeom>
              <a:rect b="b" l="l" r="r" t="t"/>
              <a:pathLst>
                <a:path extrusionOk="0" h="3251" w="2506">
                  <a:moveTo>
                    <a:pt x="1195" y="1"/>
                  </a:moveTo>
                  <a:cubicBezTo>
                    <a:pt x="533" y="1"/>
                    <a:pt x="31" y="620"/>
                    <a:pt x="0" y="1741"/>
                  </a:cubicBezTo>
                  <a:cubicBezTo>
                    <a:pt x="224" y="2092"/>
                    <a:pt x="511" y="2779"/>
                    <a:pt x="1022" y="3226"/>
                  </a:cubicBezTo>
                  <a:cubicBezTo>
                    <a:pt x="1041" y="3243"/>
                    <a:pt x="1064" y="3251"/>
                    <a:pt x="1091" y="3251"/>
                  </a:cubicBezTo>
                  <a:cubicBezTo>
                    <a:pt x="1465" y="3251"/>
                    <a:pt x="2506" y="1688"/>
                    <a:pt x="2506" y="943"/>
                  </a:cubicBezTo>
                  <a:cubicBezTo>
                    <a:pt x="2506" y="98"/>
                    <a:pt x="1867" y="34"/>
                    <a:pt x="1245" y="2"/>
                  </a:cubicBezTo>
                  <a:cubicBezTo>
                    <a:pt x="1228" y="1"/>
                    <a:pt x="1212" y="1"/>
                    <a:pt x="11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3" name="Google Shape;10083;p23"/>
            <p:cNvSpPr/>
            <p:nvPr/>
          </p:nvSpPr>
          <p:spPr>
            <a:xfrm>
              <a:off x="5821397" y="3088300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1491" y="1"/>
                  </a:moveTo>
                  <a:cubicBezTo>
                    <a:pt x="1163" y="1"/>
                    <a:pt x="814" y="272"/>
                    <a:pt x="440" y="272"/>
                  </a:cubicBezTo>
                  <a:cubicBezTo>
                    <a:pt x="297" y="272"/>
                    <a:pt x="151" y="233"/>
                    <a:pt x="0" y="123"/>
                  </a:cubicBezTo>
                  <a:lnTo>
                    <a:pt x="0" y="123"/>
                  </a:lnTo>
                  <a:cubicBezTo>
                    <a:pt x="352" y="1687"/>
                    <a:pt x="878" y="2836"/>
                    <a:pt x="2043" y="3746"/>
                  </a:cubicBezTo>
                  <a:cubicBezTo>
                    <a:pt x="2793" y="2485"/>
                    <a:pt x="2777" y="1544"/>
                    <a:pt x="2027" y="363"/>
                  </a:cubicBezTo>
                  <a:cubicBezTo>
                    <a:pt x="1855" y="88"/>
                    <a:pt x="1677" y="1"/>
                    <a:pt x="14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4" name="Google Shape;10084;p23"/>
            <p:cNvSpPr/>
            <p:nvPr/>
          </p:nvSpPr>
          <p:spPr>
            <a:xfrm>
              <a:off x="4982535" y="4154536"/>
              <a:ext cx="139992" cy="170217"/>
            </a:xfrm>
            <a:custGeom>
              <a:rect b="b" l="l" r="r" t="t"/>
              <a:pathLst>
                <a:path extrusionOk="0" h="3294" w="2698">
                  <a:moveTo>
                    <a:pt x="2036" y="0"/>
                  </a:moveTo>
                  <a:cubicBezTo>
                    <a:pt x="1872" y="0"/>
                    <a:pt x="1685" y="34"/>
                    <a:pt x="1549" y="77"/>
                  </a:cubicBezTo>
                  <a:cubicBezTo>
                    <a:pt x="783" y="316"/>
                    <a:pt x="49" y="1513"/>
                    <a:pt x="1" y="2646"/>
                  </a:cubicBezTo>
                  <a:cubicBezTo>
                    <a:pt x="65" y="2758"/>
                    <a:pt x="144" y="3077"/>
                    <a:pt x="336" y="3221"/>
                  </a:cubicBezTo>
                  <a:cubicBezTo>
                    <a:pt x="406" y="3269"/>
                    <a:pt x="530" y="3294"/>
                    <a:pt x="657" y="3294"/>
                  </a:cubicBezTo>
                  <a:cubicBezTo>
                    <a:pt x="819" y="3294"/>
                    <a:pt x="984" y="3253"/>
                    <a:pt x="1038" y="3173"/>
                  </a:cubicBezTo>
                  <a:cubicBezTo>
                    <a:pt x="1597" y="2486"/>
                    <a:pt x="2107" y="1752"/>
                    <a:pt x="2570" y="986"/>
                  </a:cubicBezTo>
                  <a:cubicBezTo>
                    <a:pt x="2698" y="779"/>
                    <a:pt x="2554" y="300"/>
                    <a:pt x="2363" y="93"/>
                  </a:cubicBezTo>
                  <a:cubicBezTo>
                    <a:pt x="2303" y="26"/>
                    <a:pt x="2178" y="0"/>
                    <a:pt x="20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5" name="Google Shape;10085;p23"/>
            <p:cNvSpPr/>
            <p:nvPr/>
          </p:nvSpPr>
          <p:spPr>
            <a:xfrm>
              <a:off x="558931" y="4027367"/>
              <a:ext cx="144974" cy="154663"/>
            </a:xfrm>
            <a:custGeom>
              <a:rect b="b" l="l" r="r" t="t"/>
              <a:pathLst>
                <a:path extrusionOk="0" h="2993" w="2794">
                  <a:moveTo>
                    <a:pt x="2059" y="0"/>
                  </a:moveTo>
                  <a:cubicBezTo>
                    <a:pt x="1453" y="0"/>
                    <a:pt x="878" y="255"/>
                    <a:pt x="463" y="702"/>
                  </a:cubicBezTo>
                  <a:cubicBezTo>
                    <a:pt x="1" y="1213"/>
                    <a:pt x="479" y="1724"/>
                    <a:pt x="942" y="2107"/>
                  </a:cubicBezTo>
                  <a:cubicBezTo>
                    <a:pt x="1166" y="2298"/>
                    <a:pt x="1373" y="2522"/>
                    <a:pt x="1612" y="2713"/>
                  </a:cubicBezTo>
                  <a:cubicBezTo>
                    <a:pt x="1859" y="2899"/>
                    <a:pt x="2062" y="2993"/>
                    <a:pt x="2224" y="2993"/>
                  </a:cubicBezTo>
                  <a:cubicBezTo>
                    <a:pt x="2493" y="2993"/>
                    <a:pt x="2648" y="2736"/>
                    <a:pt x="2698" y="2218"/>
                  </a:cubicBezTo>
                  <a:cubicBezTo>
                    <a:pt x="2714" y="1979"/>
                    <a:pt x="2698" y="1740"/>
                    <a:pt x="2698" y="1516"/>
                  </a:cubicBezTo>
                  <a:lnTo>
                    <a:pt x="2714" y="1516"/>
                  </a:lnTo>
                  <a:cubicBezTo>
                    <a:pt x="2714" y="1452"/>
                    <a:pt x="2714" y="1388"/>
                    <a:pt x="2714" y="1325"/>
                  </a:cubicBezTo>
                  <a:cubicBezTo>
                    <a:pt x="2793" y="718"/>
                    <a:pt x="2777" y="16"/>
                    <a:pt x="20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6" name="Google Shape;10086;p23"/>
            <p:cNvSpPr/>
            <p:nvPr/>
          </p:nvSpPr>
          <p:spPr>
            <a:xfrm>
              <a:off x="5197867" y="2736609"/>
              <a:ext cx="180568" cy="121591"/>
            </a:xfrm>
            <a:custGeom>
              <a:rect b="b" l="l" r="r" t="t"/>
              <a:pathLst>
                <a:path extrusionOk="0" h="2353" w="3480">
                  <a:moveTo>
                    <a:pt x="490" y="0"/>
                  </a:moveTo>
                  <a:cubicBezTo>
                    <a:pt x="379" y="0"/>
                    <a:pt x="269" y="6"/>
                    <a:pt x="160" y="19"/>
                  </a:cubicBezTo>
                  <a:cubicBezTo>
                    <a:pt x="0" y="1375"/>
                    <a:pt x="0" y="1359"/>
                    <a:pt x="1181" y="1695"/>
                  </a:cubicBezTo>
                  <a:cubicBezTo>
                    <a:pt x="1692" y="1854"/>
                    <a:pt x="2155" y="2157"/>
                    <a:pt x="2649" y="2317"/>
                  </a:cubicBezTo>
                  <a:cubicBezTo>
                    <a:pt x="2734" y="2344"/>
                    <a:pt x="2823" y="2352"/>
                    <a:pt x="2914" y="2352"/>
                  </a:cubicBezTo>
                  <a:cubicBezTo>
                    <a:pt x="3096" y="2352"/>
                    <a:pt x="3288" y="2317"/>
                    <a:pt x="3479" y="2317"/>
                  </a:cubicBezTo>
                  <a:cubicBezTo>
                    <a:pt x="3431" y="2062"/>
                    <a:pt x="3463" y="1790"/>
                    <a:pt x="3352" y="1567"/>
                  </a:cubicBezTo>
                  <a:cubicBezTo>
                    <a:pt x="2900" y="664"/>
                    <a:pt x="1651" y="0"/>
                    <a:pt x="4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7" name="Google Shape;10087;p23"/>
            <p:cNvSpPr/>
            <p:nvPr/>
          </p:nvSpPr>
          <p:spPr>
            <a:xfrm>
              <a:off x="6042489" y="3197745"/>
              <a:ext cx="124271" cy="161174"/>
            </a:xfrm>
            <a:custGeom>
              <a:rect b="b" l="l" r="r" t="t"/>
              <a:pathLst>
                <a:path extrusionOk="0" h="3119" w="2395">
                  <a:moveTo>
                    <a:pt x="926" y="0"/>
                  </a:moveTo>
                  <a:cubicBezTo>
                    <a:pt x="639" y="702"/>
                    <a:pt x="288" y="1404"/>
                    <a:pt x="64" y="2139"/>
                  </a:cubicBezTo>
                  <a:cubicBezTo>
                    <a:pt x="1" y="2410"/>
                    <a:pt x="160" y="3016"/>
                    <a:pt x="304" y="3032"/>
                  </a:cubicBezTo>
                  <a:cubicBezTo>
                    <a:pt x="544" y="3091"/>
                    <a:pt x="787" y="3119"/>
                    <a:pt x="1031" y="3119"/>
                  </a:cubicBezTo>
                  <a:cubicBezTo>
                    <a:pt x="1322" y="3119"/>
                    <a:pt x="1613" y="3079"/>
                    <a:pt x="1900" y="3000"/>
                  </a:cubicBezTo>
                  <a:cubicBezTo>
                    <a:pt x="2139" y="2921"/>
                    <a:pt x="2394" y="2282"/>
                    <a:pt x="2299" y="2027"/>
                  </a:cubicBezTo>
                  <a:cubicBezTo>
                    <a:pt x="2059" y="1341"/>
                    <a:pt x="1612" y="718"/>
                    <a:pt x="1261" y="64"/>
                  </a:cubicBezTo>
                  <a:lnTo>
                    <a:pt x="9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8" name="Google Shape;10088;p23"/>
            <p:cNvSpPr/>
            <p:nvPr/>
          </p:nvSpPr>
          <p:spPr>
            <a:xfrm>
              <a:off x="1439199" y="3306570"/>
              <a:ext cx="128370" cy="150994"/>
            </a:xfrm>
            <a:custGeom>
              <a:rect b="b" l="l" r="r" t="t"/>
              <a:pathLst>
                <a:path extrusionOk="0" h="2922" w="2474">
                  <a:moveTo>
                    <a:pt x="96" y="1"/>
                  </a:moveTo>
                  <a:cubicBezTo>
                    <a:pt x="96" y="815"/>
                    <a:pt x="0" y="1565"/>
                    <a:pt x="160" y="2235"/>
                  </a:cubicBezTo>
                  <a:cubicBezTo>
                    <a:pt x="224" y="2554"/>
                    <a:pt x="814" y="2889"/>
                    <a:pt x="1181" y="2921"/>
                  </a:cubicBezTo>
                  <a:cubicBezTo>
                    <a:pt x="1187" y="2922"/>
                    <a:pt x="1192" y="2922"/>
                    <a:pt x="1198" y="2922"/>
                  </a:cubicBezTo>
                  <a:cubicBezTo>
                    <a:pt x="1487" y="2922"/>
                    <a:pt x="1949" y="2532"/>
                    <a:pt x="2059" y="2235"/>
                  </a:cubicBezTo>
                  <a:cubicBezTo>
                    <a:pt x="2474" y="1054"/>
                    <a:pt x="1899" y="400"/>
                    <a:pt x="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9" name="Google Shape;10089;p23"/>
            <p:cNvSpPr/>
            <p:nvPr/>
          </p:nvSpPr>
          <p:spPr>
            <a:xfrm>
              <a:off x="2949588" y="3149895"/>
              <a:ext cx="117681" cy="145982"/>
            </a:xfrm>
            <a:custGeom>
              <a:rect b="b" l="l" r="r" t="t"/>
              <a:pathLst>
                <a:path extrusionOk="0" h="2825" w="2268">
                  <a:moveTo>
                    <a:pt x="224" y="0"/>
                  </a:moveTo>
                  <a:cubicBezTo>
                    <a:pt x="160" y="703"/>
                    <a:pt x="1" y="1373"/>
                    <a:pt x="33" y="2043"/>
                  </a:cubicBezTo>
                  <a:cubicBezTo>
                    <a:pt x="85" y="2698"/>
                    <a:pt x="475" y="2825"/>
                    <a:pt x="904" y="2825"/>
                  </a:cubicBezTo>
                  <a:cubicBezTo>
                    <a:pt x="1134" y="2825"/>
                    <a:pt x="1375" y="2788"/>
                    <a:pt x="1581" y="2777"/>
                  </a:cubicBezTo>
                  <a:cubicBezTo>
                    <a:pt x="1804" y="2761"/>
                    <a:pt x="2187" y="2251"/>
                    <a:pt x="2203" y="1932"/>
                  </a:cubicBezTo>
                  <a:cubicBezTo>
                    <a:pt x="2267" y="1213"/>
                    <a:pt x="1182" y="176"/>
                    <a:pt x="2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0" name="Google Shape;10090;p23"/>
            <p:cNvSpPr/>
            <p:nvPr/>
          </p:nvSpPr>
          <p:spPr>
            <a:xfrm>
              <a:off x="799895" y="3951200"/>
              <a:ext cx="203762" cy="135647"/>
            </a:xfrm>
            <a:custGeom>
              <a:rect b="b" l="l" r="r" t="t"/>
              <a:pathLst>
                <a:path extrusionOk="0" h="2625" w="3927">
                  <a:moveTo>
                    <a:pt x="3530" y="1"/>
                  </a:moveTo>
                  <a:cubicBezTo>
                    <a:pt x="2711" y="1"/>
                    <a:pt x="2178" y="498"/>
                    <a:pt x="1597" y="900"/>
                  </a:cubicBezTo>
                  <a:cubicBezTo>
                    <a:pt x="1277" y="1123"/>
                    <a:pt x="878" y="1251"/>
                    <a:pt x="543" y="1442"/>
                  </a:cubicBezTo>
                  <a:cubicBezTo>
                    <a:pt x="336" y="1602"/>
                    <a:pt x="160" y="1761"/>
                    <a:pt x="1" y="1953"/>
                  </a:cubicBezTo>
                  <a:cubicBezTo>
                    <a:pt x="217" y="2184"/>
                    <a:pt x="463" y="2625"/>
                    <a:pt x="652" y="2625"/>
                  </a:cubicBezTo>
                  <a:cubicBezTo>
                    <a:pt x="658" y="2625"/>
                    <a:pt x="665" y="2624"/>
                    <a:pt x="671" y="2623"/>
                  </a:cubicBezTo>
                  <a:cubicBezTo>
                    <a:pt x="2171" y="2384"/>
                    <a:pt x="3145" y="1426"/>
                    <a:pt x="3927" y="38"/>
                  </a:cubicBezTo>
                  <a:cubicBezTo>
                    <a:pt x="3787" y="12"/>
                    <a:pt x="3655" y="1"/>
                    <a:pt x="35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1" name="Google Shape;10091;p23"/>
            <p:cNvSpPr/>
            <p:nvPr/>
          </p:nvSpPr>
          <p:spPr>
            <a:xfrm>
              <a:off x="222752" y="2869049"/>
              <a:ext cx="146582" cy="123400"/>
            </a:xfrm>
            <a:custGeom>
              <a:rect b="b" l="l" r="r" t="t"/>
              <a:pathLst>
                <a:path extrusionOk="0" h="2388" w="2825">
                  <a:moveTo>
                    <a:pt x="1107" y="1"/>
                  </a:moveTo>
                  <a:cubicBezTo>
                    <a:pt x="1005" y="1"/>
                    <a:pt x="906" y="13"/>
                    <a:pt x="814" y="41"/>
                  </a:cubicBezTo>
                  <a:cubicBezTo>
                    <a:pt x="431" y="137"/>
                    <a:pt x="208" y="983"/>
                    <a:pt x="48" y="1541"/>
                  </a:cubicBezTo>
                  <a:cubicBezTo>
                    <a:pt x="0" y="1733"/>
                    <a:pt x="367" y="2036"/>
                    <a:pt x="607" y="2387"/>
                  </a:cubicBezTo>
                  <a:cubicBezTo>
                    <a:pt x="1436" y="1893"/>
                    <a:pt x="2107" y="1541"/>
                    <a:pt x="2729" y="1111"/>
                  </a:cubicBezTo>
                  <a:cubicBezTo>
                    <a:pt x="2825" y="1031"/>
                    <a:pt x="2745" y="488"/>
                    <a:pt x="2665" y="456"/>
                  </a:cubicBezTo>
                  <a:cubicBezTo>
                    <a:pt x="2165" y="272"/>
                    <a:pt x="1589" y="1"/>
                    <a:pt x="1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2" name="Google Shape;10092;p23"/>
            <p:cNvSpPr/>
            <p:nvPr/>
          </p:nvSpPr>
          <p:spPr>
            <a:xfrm>
              <a:off x="453755" y="4941062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27" y="1"/>
                  </a:moveTo>
                  <a:cubicBezTo>
                    <a:pt x="352" y="352"/>
                    <a:pt x="96" y="687"/>
                    <a:pt x="17" y="1054"/>
                  </a:cubicBezTo>
                  <a:cubicBezTo>
                    <a:pt x="1" y="1341"/>
                    <a:pt x="96" y="1629"/>
                    <a:pt x="320" y="1836"/>
                  </a:cubicBezTo>
                  <a:cubicBezTo>
                    <a:pt x="703" y="2139"/>
                    <a:pt x="1166" y="2475"/>
                    <a:pt x="1613" y="2506"/>
                  </a:cubicBezTo>
                  <a:cubicBezTo>
                    <a:pt x="1628" y="2508"/>
                    <a:pt x="1644" y="2509"/>
                    <a:pt x="1660" y="2509"/>
                  </a:cubicBezTo>
                  <a:cubicBezTo>
                    <a:pt x="2002" y="2509"/>
                    <a:pt x="2408" y="2190"/>
                    <a:pt x="2698" y="1916"/>
                  </a:cubicBezTo>
                  <a:cubicBezTo>
                    <a:pt x="2825" y="1788"/>
                    <a:pt x="2794" y="1230"/>
                    <a:pt x="2682" y="1150"/>
                  </a:cubicBezTo>
                  <a:cubicBezTo>
                    <a:pt x="2091" y="847"/>
                    <a:pt x="1485" y="575"/>
                    <a:pt x="878" y="336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3" name="Google Shape;10093;p23"/>
            <p:cNvSpPr/>
            <p:nvPr/>
          </p:nvSpPr>
          <p:spPr>
            <a:xfrm>
              <a:off x="5967149" y="4694992"/>
              <a:ext cx="198781" cy="89346"/>
            </a:xfrm>
            <a:custGeom>
              <a:rect b="b" l="l" r="r" t="t"/>
              <a:pathLst>
                <a:path extrusionOk="0" h="1729" w="3831">
                  <a:moveTo>
                    <a:pt x="3084" y="1"/>
                  </a:moveTo>
                  <a:cubicBezTo>
                    <a:pt x="1984" y="1"/>
                    <a:pt x="1004" y="412"/>
                    <a:pt x="80" y="949"/>
                  </a:cubicBezTo>
                  <a:lnTo>
                    <a:pt x="0" y="1379"/>
                  </a:lnTo>
                  <a:cubicBezTo>
                    <a:pt x="308" y="1487"/>
                    <a:pt x="728" y="1728"/>
                    <a:pt x="959" y="1728"/>
                  </a:cubicBezTo>
                  <a:cubicBezTo>
                    <a:pt x="1004" y="1728"/>
                    <a:pt x="1041" y="1719"/>
                    <a:pt x="1070" y="1699"/>
                  </a:cubicBezTo>
                  <a:cubicBezTo>
                    <a:pt x="1386" y="1472"/>
                    <a:pt x="1623" y="1254"/>
                    <a:pt x="1955" y="1254"/>
                  </a:cubicBezTo>
                  <a:cubicBezTo>
                    <a:pt x="2092" y="1254"/>
                    <a:pt x="2245" y="1291"/>
                    <a:pt x="2426" y="1379"/>
                  </a:cubicBezTo>
                  <a:cubicBezTo>
                    <a:pt x="2477" y="1403"/>
                    <a:pt x="2536" y="1414"/>
                    <a:pt x="2601" y="1414"/>
                  </a:cubicBezTo>
                  <a:cubicBezTo>
                    <a:pt x="2882" y="1414"/>
                    <a:pt x="3268" y="1216"/>
                    <a:pt x="3527" y="1060"/>
                  </a:cubicBezTo>
                  <a:cubicBezTo>
                    <a:pt x="3719" y="933"/>
                    <a:pt x="3799" y="566"/>
                    <a:pt x="3830" y="294"/>
                  </a:cubicBezTo>
                  <a:cubicBezTo>
                    <a:pt x="3830" y="199"/>
                    <a:pt x="3495" y="7"/>
                    <a:pt x="3320" y="7"/>
                  </a:cubicBezTo>
                  <a:cubicBezTo>
                    <a:pt x="3241" y="3"/>
                    <a:pt x="3162" y="1"/>
                    <a:pt x="30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4" name="Google Shape;10094;p23"/>
            <p:cNvSpPr/>
            <p:nvPr/>
          </p:nvSpPr>
          <p:spPr>
            <a:xfrm>
              <a:off x="4854217" y="4819836"/>
              <a:ext cx="127539" cy="166135"/>
            </a:xfrm>
            <a:custGeom>
              <a:rect b="b" l="l" r="r" t="t"/>
              <a:pathLst>
                <a:path extrusionOk="0" h="3215" w="2458">
                  <a:moveTo>
                    <a:pt x="1596" y="1"/>
                  </a:moveTo>
                  <a:cubicBezTo>
                    <a:pt x="862" y="368"/>
                    <a:pt x="0" y="2395"/>
                    <a:pt x="383" y="2985"/>
                  </a:cubicBezTo>
                  <a:cubicBezTo>
                    <a:pt x="482" y="3133"/>
                    <a:pt x="932" y="3214"/>
                    <a:pt x="1147" y="3214"/>
                  </a:cubicBezTo>
                  <a:cubicBezTo>
                    <a:pt x="1211" y="3214"/>
                    <a:pt x="1254" y="3207"/>
                    <a:pt x="1261" y="3193"/>
                  </a:cubicBezTo>
                  <a:cubicBezTo>
                    <a:pt x="1692" y="2203"/>
                    <a:pt x="2458" y="1230"/>
                    <a:pt x="15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5" name="Google Shape;10095;p23"/>
            <p:cNvSpPr/>
            <p:nvPr/>
          </p:nvSpPr>
          <p:spPr>
            <a:xfrm>
              <a:off x="5045474" y="3202603"/>
              <a:ext cx="104398" cy="121385"/>
            </a:xfrm>
            <a:custGeom>
              <a:rect b="b" l="l" r="r" t="t"/>
              <a:pathLst>
                <a:path extrusionOk="0" h="2349" w="2012">
                  <a:moveTo>
                    <a:pt x="921" y="1"/>
                  </a:moveTo>
                  <a:cubicBezTo>
                    <a:pt x="902" y="1"/>
                    <a:pt x="882" y="1"/>
                    <a:pt x="862" y="2"/>
                  </a:cubicBezTo>
                  <a:cubicBezTo>
                    <a:pt x="527" y="18"/>
                    <a:pt x="192" y="353"/>
                    <a:pt x="1" y="465"/>
                  </a:cubicBezTo>
                  <a:cubicBezTo>
                    <a:pt x="1" y="1545"/>
                    <a:pt x="584" y="2349"/>
                    <a:pt x="1149" y="2349"/>
                  </a:cubicBezTo>
                  <a:cubicBezTo>
                    <a:pt x="1160" y="2349"/>
                    <a:pt x="1171" y="2348"/>
                    <a:pt x="1182" y="2348"/>
                  </a:cubicBezTo>
                  <a:cubicBezTo>
                    <a:pt x="1868" y="2332"/>
                    <a:pt x="2011" y="1885"/>
                    <a:pt x="1980" y="1326"/>
                  </a:cubicBezTo>
                  <a:cubicBezTo>
                    <a:pt x="1964" y="626"/>
                    <a:pt x="1705" y="1"/>
                    <a:pt x="9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6" name="Google Shape;10096;p23"/>
            <p:cNvSpPr/>
            <p:nvPr/>
          </p:nvSpPr>
          <p:spPr>
            <a:xfrm>
              <a:off x="1994809" y="4295347"/>
              <a:ext cx="116851" cy="131306"/>
            </a:xfrm>
            <a:custGeom>
              <a:rect b="b" l="l" r="r" t="t"/>
              <a:pathLst>
                <a:path extrusionOk="0" h="2541" w="2252">
                  <a:moveTo>
                    <a:pt x="1421" y="1"/>
                  </a:moveTo>
                  <a:cubicBezTo>
                    <a:pt x="958" y="480"/>
                    <a:pt x="416" y="894"/>
                    <a:pt x="97" y="1453"/>
                  </a:cubicBezTo>
                  <a:cubicBezTo>
                    <a:pt x="1" y="1629"/>
                    <a:pt x="527" y="2347"/>
                    <a:pt x="895" y="2506"/>
                  </a:cubicBezTo>
                  <a:cubicBezTo>
                    <a:pt x="952" y="2530"/>
                    <a:pt x="1013" y="2541"/>
                    <a:pt x="1074" y="2541"/>
                  </a:cubicBezTo>
                  <a:cubicBezTo>
                    <a:pt x="1554" y="2541"/>
                    <a:pt x="2110" y="1866"/>
                    <a:pt x="2251" y="1230"/>
                  </a:cubicBezTo>
                  <a:lnTo>
                    <a:pt x="142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7" name="Google Shape;10097;p23"/>
            <p:cNvSpPr/>
            <p:nvPr/>
          </p:nvSpPr>
          <p:spPr>
            <a:xfrm>
              <a:off x="2629132" y="4942716"/>
              <a:ext cx="143313" cy="93480"/>
            </a:xfrm>
            <a:custGeom>
              <a:rect b="b" l="l" r="r" t="t"/>
              <a:pathLst>
                <a:path extrusionOk="0" h="1809" w="2762">
                  <a:moveTo>
                    <a:pt x="1166" y="1"/>
                  </a:moveTo>
                  <a:cubicBezTo>
                    <a:pt x="799" y="224"/>
                    <a:pt x="320" y="384"/>
                    <a:pt x="112" y="719"/>
                  </a:cubicBezTo>
                  <a:cubicBezTo>
                    <a:pt x="1" y="894"/>
                    <a:pt x="320" y="1517"/>
                    <a:pt x="591" y="1676"/>
                  </a:cubicBezTo>
                  <a:cubicBezTo>
                    <a:pt x="760" y="1769"/>
                    <a:pt x="977" y="1808"/>
                    <a:pt x="1199" y="1808"/>
                  </a:cubicBezTo>
                  <a:cubicBezTo>
                    <a:pt x="1397" y="1808"/>
                    <a:pt x="1599" y="1777"/>
                    <a:pt x="1772" y="1724"/>
                  </a:cubicBezTo>
                  <a:cubicBezTo>
                    <a:pt x="2075" y="1645"/>
                    <a:pt x="2474" y="1357"/>
                    <a:pt x="2554" y="1086"/>
                  </a:cubicBezTo>
                  <a:cubicBezTo>
                    <a:pt x="2762" y="368"/>
                    <a:pt x="2394" y="128"/>
                    <a:pt x="1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8" name="Google Shape;10098;p23"/>
            <p:cNvSpPr/>
            <p:nvPr/>
          </p:nvSpPr>
          <p:spPr>
            <a:xfrm>
              <a:off x="1785340" y="4069378"/>
              <a:ext cx="128370" cy="113065"/>
            </a:xfrm>
            <a:custGeom>
              <a:rect b="b" l="l" r="r" t="t"/>
              <a:pathLst>
                <a:path extrusionOk="0" h="2188" w="2474">
                  <a:moveTo>
                    <a:pt x="415" y="1"/>
                  </a:moveTo>
                  <a:lnTo>
                    <a:pt x="0" y="192"/>
                  </a:lnTo>
                  <a:cubicBezTo>
                    <a:pt x="32" y="847"/>
                    <a:pt x="80" y="1517"/>
                    <a:pt x="112" y="2187"/>
                  </a:cubicBezTo>
                  <a:lnTo>
                    <a:pt x="2410" y="1804"/>
                  </a:lnTo>
                  <a:cubicBezTo>
                    <a:pt x="2442" y="1661"/>
                    <a:pt x="2458" y="1517"/>
                    <a:pt x="2474" y="1357"/>
                  </a:cubicBezTo>
                  <a:lnTo>
                    <a:pt x="4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9" name="Google Shape;10099;p23"/>
            <p:cNvSpPr/>
            <p:nvPr/>
          </p:nvSpPr>
          <p:spPr>
            <a:xfrm>
              <a:off x="2227524" y="3738718"/>
              <a:ext cx="149073" cy="64387"/>
            </a:xfrm>
            <a:custGeom>
              <a:rect b="b" l="l" r="r" t="t"/>
              <a:pathLst>
                <a:path extrusionOk="0" h="1246" w="2873">
                  <a:moveTo>
                    <a:pt x="1405" y="0"/>
                  </a:moveTo>
                  <a:cubicBezTo>
                    <a:pt x="974" y="48"/>
                    <a:pt x="527" y="144"/>
                    <a:pt x="112" y="272"/>
                  </a:cubicBezTo>
                  <a:cubicBezTo>
                    <a:pt x="16" y="320"/>
                    <a:pt x="0" y="942"/>
                    <a:pt x="16" y="942"/>
                  </a:cubicBezTo>
                  <a:cubicBezTo>
                    <a:pt x="782" y="1086"/>
                    <a:pt x="1548" y="1197"/>
                    <a:pt x="2330" y="1245"/>
                  </a:cubicBezTo>
                  <a:cubicBezTo>
                    <a:pt x="2334" y="1245"/>
                    <a:pt x="2338" y="1246"/>
                    <a:pt x="2342" y="1246"/>
                  </a:cubicBezTo>
                  <a:cubicBezTo>
                    <a:pt x="2522" y="1246"/>
                    <a:pt x="2873" y="908"/>
                    <a:pt x="2857" y="814"/>
                  </a:cubicBezTo>
                  <a:cubicBezTo>
                    <a:pt x="2777" y="543"/>
                    <a:pt x="2602" y="304"/>
                    <a:pt x="2362" y="160"/>
                  </a:cubicBezTo>
                  <a:cubicBezTo>
                    <a:pt x="2107" y="16"/>
                    <a:pt x="1772" y="48"/>
                    <a:pt x="14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0" name="Google Shape;10100;p23"/>
            <p:cNvSpPr/>
            <p:nvPr/>
          </p:nvSpPr>
          <p:spPr>
            <a:xfrm>
              <a:off x="988921" y="3489754"/>
              <a:ext cx="118874" cy="100818"/>
            </a:xfrm>
            <a:custGeom>
              <a:rect b="b" l="l" r="r" t="t"/>
              <a:pathLst>
                <a:path extrusionOk="0" h="1951" w="2291">
                  <a:moveTo>
                    <a:pt x="404" y="1"/>
                  </a:moveTo>
                  <a:cubicBezTo>
                    <a:pt x="287" y="1"/>
                    <a:pt x="167" y="5"/>
                    <a:pt x="44" y="15"/>
                  </a:cubicBezTo>
                  <a:cubicBezTo>
                    <a:pt x="0" y="1057"/>
                    <a:pt x="348" y="1951"/>
                    <a:pt x="752" y="1951"/>
                  </a:cubicBezTo>
                  <a:cubicBezTo>
                    <a:pt x="787" y="1951"/>
                    <a:pt x="822" y="1944"/>
                    <a:pt x="858" y="1930"/>
                  </a:cubicBezTo>
                  <a:cubicBezTo>
                    <a:pt x="1353" y="1754"/>
                    <a:pt x="1927" y="1323"/>
                    <a:pt x="2103" y="876"/>
                  </a:cubicBezTo>
                  <a:cubicBezTo>
                    <a:pt x="2290" y="387"/>
                    <a:pt x="1489" y="1"/>
                    <a:pt x="4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1" name="Google Shape;10101;p23"/>
            <p:cNvSpPr/>
            <p:nvPr/>
          </p:nvSpPr>
          <p:spPr>
            <a:xfrm>
              <a:off x="3612916" y="4483285"/>
              <a:ext cx="141653" cy="94979"/>
            </a:xfrm>
            <a:custGeom>
              <a:rect b="b" l="l" r="r" t="t"/>
              <a:pathLst>
                <a:path extrusionOk="0" h="1838" w="2730">
                  <a:moveTo>
                    <a:pt x="638" y="1"/>
                  </a:moveTo>
                  <a:cubicBezTo>
                    <a:pt x="401" y="1"/>
                    <a:pt x="183" y="111"/>
                    <a:pt x="48" y="306"/>
                  </a:cubicBezTo>
                  <a:cubicBezTo>
                    <a:pt x="0" y="545"/>
                    <a:pt x="80" y="784"/>
                    <a:pt x="256" y="944"/>
                  </a:cubicBezTo>
                  <a:cubicBezTo>
                    <a:pt x="878" y="1279"/>
                    <a:pt x="1532" y="1519"/>
                    <a:pt x="2298" y="1838"/>
                  </a:cubicBezTo>
                  <a:cubicBezTo>
                    <a:pt x="2474" y="1566"/>
                    <a:pt x="2729" y="1327"/>
                    <a:pt x="2729" y="1104"/>
                  </a:cubicBezTo>
                  <a:cubicBezTo>
                    <a:pt x="2729" y="848"/>
                    <a:pt x="2522" y="449"/>
                    <a:pt x="2330" y="370"/>
                  </a:cubicBezTo>
                  <a:cubicBezTo>
                    <a:pt x="1788" y="178"/>
                    <a:pt x="1245" y="50"/>
                    <a:pt x="686" y="2"/>
                  </a:cubicBezTo>
                  <a:cubicBezTo>
                    <a:pt x="670" y="1"/>
                    <a:pt x="654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2" name="Google Shape;10102;p23"/>
            <p:cNvSpPr/>
            <p:nvPr/>
          </p:nvSpPr>
          <p:spPr>
            <a:xfrm>
              <a:off x="2113216" y="3384081"/>
              <a:ext cx="110209" cy="185617"/>
            </a:xfrm>
            <a:custGeom>
              <a:rect b="b" l="l" r="r" t="t"/>
              <a:pathLst>
                <a:path extrusionOk="0" h="3592" w="2124">
                  <a:moveTo>
                    <a:pt x="2124" y="1"/>
                  </a:moveTo>
                  <a:lnTo>
                    <a:pt x="2124" y="1"/>
                  </a:lnTo>
                  <a:cubicBezTo>
                    <a:pt x="895" y="480"/>
                    <a:pt x="1" y="2554"/>
                    <a:pt x="480" y="3592"/>
                  </a:cubicBezTo>
                  <a:cubicBezTo>
                    <a:pt x="1629" y="2698"/>
                    <a:pt x="1900" y="1437"/>
                    <a:pt x="212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3" name="Google Shape;10103;p23"/>
            <p:cNvSpPr/>
            <p:nvPr/>
          </p:nvSpPr>
          <p:spPr>
            <a:xfrm>
              <a:off x="3203110" y="4403294"/>
              <a:ext cx="109223" cy="112290"/>
            </a:xfrm>
            <a:custGeom>
              <a:rect b="b" l="l" r="r" t="t"/>
              <a:pathLst>
                <a:path extrusionOk="0" h="2173" w="2105">
                  <a:moveTo>
                    <a:pt x="843" y="0"/>
                  </a:moveTo>
                  <a:cubicBezTo>
                    <a:pt x="656" y="0"/>
                    <a:pt x="0" y="679"/>
                    <a:pt x="62" y="864"/>
                  </a:cubicBezTo>
                  <a:cubicBezTo>
                    <a:pt x="206" y="1359"/>
                    <a:pt x="669" y="1742"/>
                    <a:pt x="1004" y="2173"/>
                  </a:cubicBezTo>
                  <a:lnTo>
                    <a:pt x="1435" y="2125"/>
                  </a:lnTo>
                  <a:cubicBezTo>
                    <a:pt x="1642" y="1742"/>
                    <a:pt x="2105" y="1231"/>
                    <a:pt x="1993" y="976"/>
                  </a:cubicBezTo>
                  <a:cubicBezTo>
                    <a:pt x="1818" y="561"/>
                    <a:pt x="1307" y="178"/>
                    <a:pt x="860" y="2"/>
                  </a:cubicBezTo>
                  <a:cubicBezTo>
                    <a:pt x="855" y="1"/>
                    <a:pt x="849" y="0"/>
                    <a:pt x="8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4" name="Google Shape;10104;p23"/>
            <p:cNvSpPr/>
            <p:nvPr/>
          </p:nvSpPr>
          <p:spPr>
            <a:xfrm>
              <a:off x="3617015" y="3197745"/>
              <a:ext cx="162356" cy="104745"/>
            </a:xfrm>
            <a:custGeom>
              <a:rect b="b" l="l" r="r" t="t"/>
              <a:pathLst>
                <a:path extrusionOk="0" h="2027" w="3129">
                  <a:moveTo>
                    <a:pt x="1" y="0"/>
                  </a:moveTo>
                  <a:lnTo>
                    <a:pt x="1" y="0"/>
                  </a:lnTo>
                  <a:cubicBezTo>
                    <a:pt x="591" y="1277"/>
                    <a:pt x="1246" y="1995"/>
                    <a:pt x="2379" y="2027"/>
                  </a:cubicBezTo>
                  <a:cubicBezTo>
                    <a:pt x="2618" y="2027"/>
                    <a:pt x="2874" y="1708"/>
                    <a:pt x="3129" y="1548"/>
                  </a:cubicBezTo>
                  <a:cubicBezTo>
                    <a:pt x="2921" y="1325"/>
                    <a:pt x="2762" y="1037"/>
                    <a:pt x="2507" y="910"/>
                  </a:cubicBezTo>
                  <a:cubicBezTo>
                    <a:pt x="2044" y="670"/>
                    <a:pt x="1565" y="463"/>
                    <a:pt x="1070" y="287"/>
                  </a:cubicBezTo>
                  <a:cubicBezTo>
                    <a:pt x="815" y="192"/>
                    <a:pt x="528" y="144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5" name="Google Shape;10105;p23"/>
            <p:cNvSpPr/>
            <p:nvPr/>
          </p:nvSpPr>
          <p:spPr>
            <a:xfrm>
              <a:off x="2224203" y="3634802"/>
              <a:ext cx="161526" cy="98182"/>
            </a:xfrm>
            <a:custGeom>
              <a:rect b="b" l="l" r="r" t="t"/>
              <a:pathLst>
                <a:path extrusionOk="0" h="1900" w="3113">
                  <a:moveTo>
                    <a:pt x="1774" y="12"/>
                  </a:moveTo>
                  <a:cubicBezTo>
                    <a:pt x="1767" y="12"/>
                    <a:pt x="1761" y="14"/>
                    <a:pt x="1756" y="16"/>
                  </a:cubicBezTo>
                  <a:cubicBezTo>
                    <a:pt x="1150" y="320"/>
                    <a:pt x="128" y="0"/>
                    <a:pt x="32" y="990"/>
                  </a:cubicBezTo>
                  <a:cubicBezTo>
                    <a:pt x="1" y="1261"/>
                    <a:pt x="591" y="1596"/>
                    <a:pt x="910" y="1900"/>
                  </a:cubicBezTo>
                  <a:cubicBezTo>
                    <a:pt x="3113" y="1740"/>
                    <a:pt x="1772" y="1900"/>
                    <a:pt x="2219" y="415"/>
                  </a:cubicBezTo>
                  <a:cubicBezTo>
                    <a:pt x="2249" y="340"/>
                    <a:pt x="1885" y="12"/>
                    <a:pt x="1774" y="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6" name="Google Shape;10106;p23"/>
            <p:cNvSpPr/>
            <p:nvPr/>
          </p:nvSpPr>
          <p:spPr>
            <a:xfrm>
              <a:off x="3463844" y="3088042"/>
              <a:ext cx="115138" cy="94255"/>
            </a:xfrm>
            <a:custGeom>
              <a:rect b="b" l="l" r="r" t="t"/>
              <a:pathLst>
                <a:path extrusionOk="0" h="1824" w="2219">
                  <a:moveTo>
                    <a:pt x="1724" y="1"/>
                  </a:moveTo>
                  <a:cubicBezTo>
                    <a:pt x="1325" y="80"/>
                    <a:pt x="942" y="96"/>
                    <a:pt x="687" y="224"/>
                  </a:cubicBezTo>
                  <a:cubicBezTo>
                    <a:pt x="431" y="352"/>
                    <a:pt x="1" y="655"/>
                    <a:pt x="32" y="814"/>
                  </a:cubicBezTo>
                  <a:cubicBezTo>
                    <a:pt x="96" y="1150"/>
                    <a:pt x="320" y="1596"/>
                    <a:pt x="607" y="1724"/>
                  </a:cubicBezTo>
                  <a:cubicBezTo>
                    <a:pt x="754" y="1793"/>
                    <a:pt x="880" y="1823"/>
                    <a:pt x="990" y="1823"/>
                  </a:cubicBezTo>
                  <a:cubicBezTo>
                    <a:pt x="1516" y="1823"/>
                    <a:pt x="1684" y="1144"/>
                    <a:pt x="2027" y="814"/>
                  </a:cubicBezTo>
                  <a:cubicBezTo>
                    <a:pt x="2155" y="655"/>
                    <a:pt x="2219" y="431"/>
                    <a:pt x="2171" y="224"/>
                  </a:cubicBezTo>
                  <a:cubicBezTo>
                    <a:pt x="2123" y="112"/>
                    <a:pt x="1852" y="64"/>
                    <a:pt x="17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7" name="Google Shape;10107;p23"/>
            <p:cNvSpPr/>
            <p:nvPr/>
          </p:nvSpPr>
          <p:spPr>
            <a:xfrm>
              <a:off x="5625990" y="4688791"/>
              <a:ext cx="154884" cy="76376"/>
            </a:xfrm>
            <a:custGeom>
              <a:rect b="b" l="l" r="r" t="t"/>
              <a:pathLst>
                <a:path extrusionOk="0" h="1478" w="2985">
                  <a:moveTo>
                    <a:pt x="1980" y="0"/>
                  </a:moveTo>
                  <a:cubicBezTo>
                    <a:pt x="1400" y="0"/>
                    <a:pt x="717" y="354"/>
                    <a:pt x="0" y="1053"/>
                  </a:cubicBezTo>
                  <a:cubicBezTo>
                    <a:pt x="550" y="1331"/>
                    <a:pt x="966" y="1478"/>
                    <a:pt x="1339" y="1478"/>
                  </a:cubicBezTo>
                  <a:cubicBezTo>
                    <a:pt x="1886" y="1478"/>
                    <a:pt x="2339" y="1161"/>
                    <a:pt x="2984" y="478"/>
                  </a:cubicBezTo>
                  <a:cubicBezTo>
                    <a:pt x="2709" y="158"/>
                    <a:pt x="2368" y="0"/>
                    <a:pt x="19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8" name="Google Shape;10108;p23"/>
            <p:cNvSpPr/>
            <p:nvPr/>
          </p:nvSpPr>
          <p:spPr>
            <a:xfrm>
              <a:off x="5691368" y="4100744"/>
              <a:ext cx="68803" cy="175695"/>
            </a:xfrm>
            <a:custGeom>
              <a:rect b="b" l="l" r="r" t="t"/>
              <a:pathLst>
                <a:path extrusionOk="0" h="3400" w="1326">
                  <a:moveTo>
                    <a:pt x="1006" y="0"/>
                  </a:moveTo>
                  <a:cubicBezTo>
                    <a:pt x="671" y="511"/>
                    <a:pt x="81" y="990"/>
                    <a:pt x="49" y="1517"/>
                  </a:cubicBezTo>
                  <a:cubicBezTo>
                    <a:pt x="1" y="2123"/>
                    <a:pt x="432" y="2777"/>
                    <a:pt x="655" y="3400"/>
                  </a:cubicBezTo>
                  <a:lnTo>
                    <a:pt x="1022" y="3304"/>
                  </a:lnTo>
                  <a:cubicBezTo>
                    <a:pt x="1118" y="2251"/>
                    <a:pt x="1230" y="1213"/>
                    <a:pt x="1325" y="176"/>
                  </a:cubicBezTo>
                  <a:lnTo>
                    <a:pt x="100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9" name="Google Shape;10109;p23"/>
            <p:cNvSpPr/>
            <p:nvPr/>
          </p:nvSpPr>
          <p:spPr>
            <a:xfrm>
              <a:off x="1423426" y="4202179"/>
              <a:ext cx="103567" cy="109809"/>
            </a:xfrm>
            <a:custGeom>
              <a:rect b="b" l="l" r="r" t="t"/>
              <a:pathLst>
                <a:path extrusionOk="0" h="2125" w="1996">
                  <a:moveTo>
                    <a:pt x="1469" y="0"/>
                  </a:moveTo>
                  <a:lnTo>
                    <a:pt x="1" y="1038"/>
                  </a:lnTo>
                  <a:cubicBezTo>
                    <a:pt x="452" y="1551"/>
                    <a:pt x="751" y="2124"/>
                    <a:pt x="943" y="2124"/>
                  </a:cubicBezTo>
                  <a:cubicBezTo>
                    <a:pt x="948" y="2124"/>
                    <a:pt x="954" y="2124"/>
                    <a:pt x="959" y="2123"/>
                  </a:cubicBezTo>
                  <a:cubicBezTo>
                    <a:pt x="1645" y="1995"/>
                    <a:pt x="1996" y="1437"/>
                    <a:pt x="1932" y="719"/>
                  </a:cubicBezTo>
                  <a:cubicBezTo>
                    <a:pt x="1900" y="463"/>
                    <a:pt x="1629" y="24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0" name="Google Shape;10110;p23"/>
            <p:cNvSpPr/>
            <p:nvPr/>
          </p:nvSpPr>
          <p:spPr>
            <a:xfrm>
              <a:off x="152341" y="4090823"/>
              <a:ext cx="76223" cy="131668"/>
            </a:xfrm>
            <a:custGeom>
              <a:rect b="b" l="l" r="r" t="t"/>
              <a:pathLst>
                <a:path extrusionOk="0" h="2548" w="1469">
                  <a:moveTo>
                    <a:pt x="431" y="1"/>
                  </a:moveTo>
                  <a:cubicBezTo>
                    <a:pt x="272" y="639"/>
                    <a:pt x="48" y="1198"/>
                    <a:pt x="16" y="1772"/>
                  </a:cubicBezTo>
                  <a:cubicBezTo>
                    <a:pt x="1" y="2028"/>
                    <a:pt x="304" y="2411"/>
                    <a:pt x="559" y="2538"/>
                  </a:cubicBezTo>
                  <a:cubicBezTo>
                    <a:pt x="573" y="2545"/>
                    <a:pt x="591" y="2548"/>
                    <a:pt x="611" y="2548"/>
                  </a:cubicBezTo>
                  <a:cubicBezTo>
                    <a:pt x="800" y="2548"/>
                    <a:pt x="1233" y="2298"/>
                    <a:pt x="1261" y="2139"/>
                  </a:cubicBezTo>
                  <a:cubicBezTo>
                    <a:pt x="1357" y="1357"/>
                    <a:pt x="1469" y="528"/>
                    <a:pt x="4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1" name="Google Shape;10111;p23"/>
            <p:cNvSpPr/>
            <p:nvPr/>
          </p:nvSpPr>
          <p:spPr>
            <a:xfrm>
              <a:off x="1249551" y="3704096"/>
              <a:ext cx="106058" cy="200447"/>
            </a:xfrm>
            <a:custGeom>
              <a:rect b="b" l="l" r="r" t="t"/>
              <a:pathLst>
                <a:path extrusionOk="0" h="3879" w="2044">
                  <a:moveTo>
                    <a:pt x="1900" y="0"/>
                  </a:moveTo>
                  <a:lnTo>
                    <a:pt x="1900" y="0"/>
                  </a:lnTo>
                  <a:cubicBezTo>
                    <a:pt x="559" y="702"/>
                    <a:pt x="1" y="2107"/>
                    <a:pt x="400" y="3878"/>
                  </a:cubicBezTo>
                  <a:cubicBezTo>
                    <a:pt x="527" y="3814"/>
                    <a:pt x="639" y="3734"/>
                    <a:pt x="735" y="3639"/>
                  </a:cubicBezTo>
                  <a:cubicBezTo>
                    <a:pt x="1102" y="3192"/>
                    <a:pt x="2043" y="2857"/>
                    <a:pt x="1022" y="2123"/>
                  </a:cubicBezTo>
                  <a:cubicBezTo>
                    <a:pt x="942" y="2059"/>
                    <a:pt x="990" y="1740"/>
                    <a:pt x="1070" y="1580"/>
                  </a:cubicBezTo>
                  <a:cubicBezTo>
                    <a:pt x="1325" y="1053"/>
                    <a:pt x="1628" y="527"/>
                    <a:pt x="19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2" name="Google Shape;10112;p23"/>
            <p:cNvSpPr/>
            <p:nvPr/>
          </p:nvSpPr>
          <p:spPr>
            <a:xfrm>
              <a:off x="3166581" y="4005923"/>
              <a:ext cx="83695" cy="133632"/>
            </a:xfrm>
            <a:custGeom>
              <a:rect b="b" l="l" r="r" t="t"/>
              <a:pathLst>
                <a:path extrusionOk="0" h="2586" w="1613">
                  <a:moveTo>
                    <a:pt x="1325" y="0"/>
                  </a:moveTo>
                  <a:cubicBezTo>
                    <a:pt x="1006" y="80"/>
                    <a:pt x="447" y="96"/>
                    <a:pt x="399" y="255"/>
                  </a:cubicBezTo>
                  <a:cubicBezTo>
                    <a:pt x="224" y="1021"/>
                    <a:pt x="96" y="1803"/>
                    <a:pt x="0" y="2585"/>
                  </a:cubicBezTo>
                  <a:lnTo>
                    <a:pt x="255" y="2522"/>
                  </a:lnTo>
                  <a:cubicBezTo>
                    <a:pt x="702" y="1995"/>
                    <a:pt x="1117" y="1436"/>
                    <a:pt x="1500" y="862"/>
                  </a:cubicBezTo>
                  <a:cubicBezTo>
                    <a:pt x="1612" y="654"/>
                    <a:pt x="1389" y="287"/>
                    <a:pt x="13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3" name="Google Shape;10113;p23"/>
            <p:cNvSpPr/>
            <p:nvPr/>
          </p:nvSpPr>
          <p:spPr>
            <a:xfrm>
              <a:off x="2976103" y="4113094"/>
              <a:ext cx="69633" cy="122935"/>
            </a:xfrm>
            <a:custGeom>
              <a:rect b="b" l="l" r="r" t="t"/>
              <a:pathLst>
                <a:path extrusionOk="0" h="2379" w="1342">
                  <a:moveTo>
                    <a:pt x="901" y="0"/>
                  </a:moveTo>
                  <a:cubicBezTo>
                    <a:pt x="898" y="0"/>
                    <a:pt x="896" y="0"/>
                    <a:pt x="894" y="1"/>
                  </a:cubicBezTo>
                  <a:cubicBezTo>
                    <a:pt x="655" y="65"/>
                    <a:pt x="304" y="240"/>
                    <a:pt x="240" y="432"/>
                  </a:cubicBezTo>
                  <a:cubicBezTo>
                    <a:pt x="1" y="1246"/>
                    <a:pt x="160" y="1932"/>
                    <a:pt x="1293" y="2379"/>
                  </a:cubicBezTo>
                  <a:cubicBezTo>
                    <a:pt x="1293" y="1677"/>
                    <a:pt x="1341" y="1102"/>
                    <a:pt x="1277" y="543"/>
                  </a:cubicBezTo>
                  <a:cubicBezTo>
                    <a:pt x="1262" y="356"/>
                    <a:pt x="1001" y="0"/>
                    <a:pt x="9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4" name="Google Shape;10114;p23"/>
            <p:cNvSpPr/>
            <p:nvPr/>
          </p:nvSpPr>
          <p:spPr>
            <a:xfrm>
              <a:off x="2534749" y="3805532"/>
              <a:ext cx="80374" cy="106399"/>
            </a:xfrm>
            <a:custGeom>
              <a:rect b="b" l="l" r="r" t="t"/>
              <a:pathLst>
                <a:path extrusionOk="0" h="2059" w="1549">
                  <a:moveTo>
                    <a:pt x="639" y="0"/>
                  </a:moveTo>
                  <a:cubicBezTo>
                    <a:pt x="415" y="255"/>
                    <a:pt x="0" y="527"/>
                    <a:pt x="32" y="734"/>
                  </a:cubicBezTo>
                  <a:cubicBezTo>
                    <a:pt x="96" y="1117"/>
                    <a:pt x="415" y="1436"/>
                    <a:pt x="798" y="2059"/>
                  </a:cubicBezTo>
                  <a:cubicBezTo>
                    <a:pt x="1149" y="1500"/>
                    <a:pt x="1548" y="1149"/>
                    <a:pt x="1484" y="974"/>
                  </a:cubicBezTo>
                  <a:cubicBezTo>
                    <a:pt x="1325" y="606"/>
                    <a:pt x="926" y="319"/>
                    <a:pt x="6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5" name="Google Shape;10115;p23"/>
            <p:cNvSpPr/>
            <p:nvPr/>
          </p:nvSpPr>
          <p:spPr>
            <a:xfrm>
              <a:off x="2851936" y="4386913"/>
              <a:ext cx="91114" cy="87486"/>
            </a:xfrm>
            <a:custGeom>
              <a:rect b="b" l="l" r="r" t="t"/>
              <a:pathLst>
                <a:path extrusionOk="0" h="1693" w="1756">
                  <a:moveTo>
                    <a:pt x="845" y="0"/>
                  </a:moveTo>
                  <a:cubicBezTo>
                    <a:pt x="558" y="351"/>
                    <a:pt x="239" y="686"/>
                    <a:pt x="48" y="1085"/>
                  </a:cubicBezTo>
                  <a:cubicBezTo>
                    <a:pt x="0" y="1195"/>
                    <a:pt x="448" y="1692"/>
                    <a:pt x="493" y="1692"/>
                  </a:cubicBezTo>
                  <a:cubicBezTo>
                    <a:pt x="493" y="1692"/>
                    <a:pt x="494" y="1692"/>
                    <a:pt x="494" y="1692"/>
                  </a:cubicBezTo>
                  <a:cubicBezTo>
                    <a:pt x="941" y="1421"/>
                    <a:pt x="1356" y="1117"/>
                    <a:pt x="1755" y="798"/>
                  </a:cubicBezTo>
                  <a:lnTo>
                    <a:pt x="84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6" name="Google Shape;10116;p23"/>
            <p:cNvSpPr/>
            <p:nvPr/>
          </p:nvSpPr>
          <p:spPr>
            <a:xfrm>
              <a:off x="1307509" y="316107"/>
              <a:ext cx="433987" cy="662577"/>
            </a:xfrm>
            <a:custGeom>
              <a:rect b="b" l="l" r="r" t="t"/>
              <a:pathLst>
                <a:path extrusionOk="0" h="12822" w="8364">
                  <a:moveTo>
                    <a:pt x="4661" y="0"/>
                  </a:moveTo>
                  <a:cubicBezTo>
                    <a:pt x="4639" y="0"/>
                    <a:pt x="4618" y="2"/>
                    <a:pt x="4597" y="5"/>
                  </a:cubicBezTo>
                  <a:cubicBezTo>
                    <a:pt x="3336" y="164"/>
                    <a:pt x="1118" y="2766"/>
                    <a:pt x="942" y="4026"/>
                  </a:cubicBezTo>
                  <a:cubicBezTo>
                    <a:pt x="831" y="4808"/>
                    <a:pt x="559" y="5558"/>
                    <a:pt x="352" y="6340"/>
                  </a:cubicBezTo>
                  <a:cubicBezTo>
                    <a:pt x="256" y="6755"/>
                    <a:pt x="128" y="7170"/>
                    <a:pt x="1" y="7665"/>
                  </a:cubicBezTo>
                  <a:cubicBezTo>
                    <a:pt x="80" y="7825"/>
                    <a:pt x="112" y="8080"/>
                    <a:pt x="272" y="8224"/>
                  </a:cubicBezTo>
                  <a:cubicBezTo>
                    <a:pt x="1740" y="9660"/>
                    <a:pt x="3240" y="11096"/>
                    <a:pt x="4741" y="12517"/>
                  </a:cubicBezTo>
                  <a:cubicBezTo>
                    <a:pt x="4967" y="12723"/>
                    <a:pt x="5194" y="12821"/>
                    <a:pt x="5404" y="12821"/>
                  </a:cubicBezTo>
                  <a:cubicBezTo>
                    <a:pt x="5697" y="12821"/>
                    <a:pt x="5959" y="12630"/>
                    <a:pt x="6145" y="12277"/>
                  </a:cubicBezTo>
                  <a:cubicBezTo>
                    <a:pt x="6480" y="11591"/>
                    <a:pt x="6767" y="10889"/>
                    <a:pt x="6975" y="10155"/>
                  </a:cubicBezTo>
                  <a:cubicBezTo>
                    <a:pt x="7374" y="8718"/>
                    <a:pt x="7613" y="7234"/>
                    <a:pt x="8060" y="5814"/>
                  </a:cubicBezTo>
                  <a:cubicBezTo>
                    <a:pt x="8347" y="4904"/>
                    <a:pt x="8363" y="4186"/>
                    <a:pt x="7709" y="3420"/>
                  </a:cubicBezTo>
                  <a:cubicBezTo>
                    <a:pt x="6959" y="2542"/>
                    <a:pt x="6400" y="1521"/>
                    <a:pt x="5682" y="611"/>
                  </a:cubicBezTo>
                  <a:cubicBezTo>
                    <a:pt x="5443" y="327"/>
                    <a:pt x="4993" y="0"/>
                    <a:pt x="46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7" name="Google Shape;10117;p23"/>
            <p:cNvSpPr/>
            <p:nvPr/>
          </p:nvSpPr>
          <p:spPr>
            <a:xfrm>
              <a:off x="3950755" y="2427186"/>
              <a:ext cx="385109" cy="382292"/>
            </a:xfrm>
            <a:custGeom>
              <a:rect b="b" l="l" r="r" t="t"/>
              <a:pathLst>
                <a:path extrusionOk="0" h="7398" w="7422">
                  <a:moveTo>
                    <a:pt x="6064" y="0"/>
                  </a:moveTo>
                  <a:cubicBezTo>
                    <a:pt x="5858" y="0"/>
                    <a:pt x="5622" y="56"/>
                    <a:pt x="5363" y="150"/>
                  </a:cubicBezTo>
                  <a:cubicBezTo>
                    <a:pt x="3559" y="788"/>
                    <a:pt x="1932" y="1666"/>
                    <a:pt x="655" y="3166"/>
                  </a:cubicBezTo>
                  <a:cubicBezTo>
                    <a:pt x="1" y="3948"/>
                    <a:pt x="176" y="5480"/>
                    <a:pt x="1054" y="6007"/>
                  </a:cubicBezTo>
                  <a:cubicBezTo>
                    <a:pt x="1596" y="6326"/>
                    <a:pt x="2139" y="6645"/>
                    <a:pt x="2682" y="6980"/>
                  </a:cubicBezTo>
                  <a:cubicBezTo>
                    <a:pt x="3099" y="7245"/>
                    <a:pt x="3659" y="7397"/>
                    <a:pt x="4172" y="7397"/>
                  </a:cubicBezTo>
                  <a:cubicBezTo>
                    <a:pt x="4679" y="7397"/>
                    <a:pt x="5141" y="7249"/>
                    <a:pt x="5379" y="6917"/>
                  </a:cubicBezTo>
                  <a:cubicBezTo>
                    <a:pt x="6257" y="5672"/>
                    <a:pt x="7422" y="4491"/>
                    <a:pt x="7374" y="2703"/>
                  </a:cubicBezTo>
                  <a:cubicBezTo>
                    <a:pt x="7214" y="2113"/>
                    <a:pt x="7023" y="1522"/>
                    <a:pt x="6911" y="900"/>
                  </a:cubicBezTo>
                  <a:cubicBezTo>
                    <a:pt x="6792" y="243"/>
                    <a:pt x="6492" y="0"/>
                    <a:pt x="60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8" name="Google Shape;10118;p23"/>
            <p:cNvSpPr/>
            <p:nvPr/>
          </p:nvSpPr>
          <p:spPr>
            <a:xfrm>
              <a:off x="3374390" y="2578849"/>
              <a:ext cx="539163" cy="257548"/>
            </a:xfrm>
            <a:custGeom>
              <a:rect b="b" l="l" r="r" t="t"/>
              <a:pathLst>
                <a:path extrusionOk="0" h="4984" w="10391">
                  <a:moveTo>
                    <a:pt x="3955" y="1"/>
                  </a:moveTo>
                  <a:cubicBezTo>
                    <a:pt x="3166" y="1"/>
                    <a:pt x="2547" y="521"/>
                    <a:pt x="1964" y="1380"/>
                  </a:cubicBezTo>
                  <a:cubicBezTo>
                    <a:pt x="1437" y="2130"/>
                    <a:pt x="687" y="2737"/>
                    <a:pt x="65" y="3423"/>
                  </a:cubicBezTo>
                  <a:cubicBezTo>
                    <a:pt x="1" y="3487"/>
                    <a:pt x="33" y="3646"/>
                    <a:pt x="17" y="3870"/>
                  </a:cubicBezTo>
                  <a:lnTo>
                    <a:pt x="607" y="3598"/>
                  </a:lnTo>
                  <a:lnTo>
                    <a:pt x="607" y="4173"/>
                  </a:lnTo>
                  <a:cubicBezTo>
                    <a:pt x="2028" y="4269"/>
                    <a:pt x="3304" y="4333"/>
                    <a:pt x="4597" y="4444"/>
                  </a:cubicBezTo>
                  <a:cubicBezTo>
                    <a:pt x="5475" y="4508"/>
                    <a:pt x="6321" y="4891"/>
                    <a:pt x="7119" y="4971"/>
                  </a:cubicBezTo>
                  <a:cubicBezTo>
                    <a:pt x="7192" y="4979"/>
                    <a:pt x="7266" y="4983"/>
                    <a:pt x="7341" y="4983"/>
                  </a:cubicBezTo>
                  <a:cubicBezTo>
                    <a:pt x="8253" y="4983"/>
                    <a:pt x="9240" y="4386"/>
                    <a:pt x="10199" y="4061"/>
                  </a:cubicBezTo>
                  <a:cubicBezTo>
                    <a:pt x="10263" y="4029"/>
                    <a:pt x="10295" y="3854"/>
                    <a:pt x="10390" y="3678"/>
                  </a:cubicBezTo>
                  <a:lnTo>
                    <a:pt x="9513" y="3471"/>
                  </a:lnTo>
                  <a:cubicBezTo>
                    <a:pt x="9513" y="1013"/>
                    <a:pt x="8731" y="949"/>
                    <a:pt x="7071" y="614"/>
                  </a:cubicBezTo>
                  <a:cubicBezTo>
                    <a:pt x="6899" y="576"/>
                    <a:pt x="6714" y="568"/>
                    <a:pt x="6527" y="568"/>
                  </a:cubicBezTo>
                  <a:cubicBezTo>
                    <a:pt x="6386" y="568"/>
                    <a:pt x="6243" y="572"/>
                    <a:pt x="6104" y="572"/>
                  </a:cubicBezTo>
                  <a:cubicBezTo>
                    <a:pt x="5809" y="572"/>
                    <a:pt x="5527" y="552"/>
                    <a:pt x="5299" y="423"/>
                  </a:cubicBezTo>
                  <a:cubicBezTo>
                    <a:pt x="4796" y="133"/>
                    <a:pt x="4354" y="1"/>
                    <a:pt x="39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9" name="Google Shape;10119;p23"/>
            <p:cNvSpPr/>
            <p:nvPr/>
          </p:nvSpPr>
          <p:spPr>
            <a:xfrm>
              <a:off x="2099985" y="2629541"/>
              <a:ext cx="426515" cy="307931"/>
            </a:xfrm>
            <a:custGeom>
              <a:rect b="b" l="l" r="r" t="t"/>
              <a:pathLst>
                <a:path extrusionOk="0" h="5959" w="8220">
                  <a:moveTo>
                    <a:pt x="687" y="0"/>
                  </a:moveTo>
                  <a:cubicBezTo>
                    <a:pt x="543" y="96"/>
                    <a:pt x="224" y="208"/>
                    <a:pt x="96" y="431"/>
                  </a:cubicBezTo>
                  <a:cubicBezTo>
                    <a:pt x="1" y="670"/>
                    <a:pt x="17" y="942"/>
                    <a:pt x="144" y="1165"/>
                  </a:cubicBezTo>
                  <a:cubicBezTo>
                    <a:pt x="368" y="1484"/>
                    <a:pt x="639" y="1788"/>
                    <a:pt x="958" y="2043"/>
                  </a:cubicBezTo>
                  <a:cubicBezTo>
                    <a:pt x="1996" y="2969"/>
                    <a:pt x="3097" y="3846"/>
                    <a:pt x="4086" y="4820"/>
                  </a:cubicBezTo>
                  <a:cubicBezTo>
                    <a:pt x="4883" y="5584"/>
                    <a:pt x="5257" y="5959"/>
                    <a:pt x="5652" y="5959"/>
                  </a:cubicBezTo>
                  <a:cubicBezTo>
                    <a:pt x="6017" y="5959"/>
                    <a:pt x="6400" y="5639"/>
                    <a:pt x="7150" y="5011"/>
                  </a:cubicBezTo>
                  <a:cubicBezTo>
                    <a:pt x="8220" y="4118"/>
                    <a:pt x="8220" y="3048"/>
                    <a:pt x="6975" y="2346"/>
                  </a:cubicBezTo>
                  <a:cubicBezTo>
                    <a:pt x="5794" y="1692"/>
                    <a:pt x="4501" y="1213"/>
                    <a:pt x="3240" y="718"/>
                  </a:cubicBezTo>
                  <a:cubicBezTo>
                    <a:pt x="2458" y="431"/>
                    <a:pt x="1628" y="256"/>
                    <a:pt x="6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0" name="Google Shape;10120;p23"/>
            <p:cNvSpPr/>
            <p:nvPr/>
          </p:nvSpPr>
          <p:spPr>
            <a:xfrm>
              <a:off x="3146708" y="1869317"/>
              <a:ext cx="300636" cy="293204"/>
            </a:xfrm>
            <a:custGeom>
              <a:rect b="b" l="l" r="r" t="t"/>
              <a:pathLst>
                <a:path extrusionOk="0" h="5674" w="5794">
                  <a:moveTo>
                    <a:pt x="2850" y="0"/>
                  </a:moveTo>
                  <a:cubicBezTo>
                    <a:pt x="2406" y="0"/>
                    <a:pt x="1923" y="127"/>
                    <a:pt x="1564" y="317"/>
                  </a:cubicBezTo>
                  <a:cubicBezTo>
                    <a:pt x="463" y="876"/>
                    <a:pt x="224" y="1993"/>
                    <a:pt x="255" y="3158"/>
                  </a:cubicBezTo>
                  <a:lnTo>
                    <a:pt x="0" y="3301"/>
                  </a:lnTo>
                  <a:cubicBezTo>
                    <a:pt x="335" y="3876"/>
                    <a:pt x="543" y="4658"/>
                    <a:pt x="1053" y="4993"/>
                  </a:cubicBezTo>
                  <a:cubicBezTo>
                    <a:pt x="1660" y="5408"/>
                    <a:pt x="2506" y="5456"/>
                    <a:pt x="3256" y="5615"/>
                  </a:cubicBezTo>
                  <a:cubicBezTo>
                    <a:pt x="3429" y="5653"/>
                    <a:pt x="3593" y="5673"/>
                    <a:pt x="3749" y="5673"/>
                  </a:cubicBezTo>
                  <a:cubicBezTo>
                    <a:pt x="4313" y="5673"/>
                    <a:pt x="4763" y="5411"/>
                    <a:pt x="5075" y="4786"/>
                  </a:cubicBezTo>
                  <a:cubicBezTo>
                    <a:pt x="5793" y="3333"/>
                    <a:pt x="5011" y="700"/>
                    <a:pt x="3479" y="110"/>
                  </a:cubicBezTo>
                  <a:cubicBezTo>
                    <a:pt x="3295" y="34"/>
                    <a:pt x="3078" y="0"/>
                    <a:pt x="28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1" name="Google Shape;10121;p23"/>
            <p:cNvSpPr/>
            <p:nvPr/>
          </p:nvSpPr>
          <p:spPr>
            <a:xfrm>
              <a:off x="2062885" y="2235528"/>
              <a:ext cx="257414" cy="218430"/>
            </a:xfrm>
            <a:custGeom>
              <a:rect b="b" l="l" r="r" t="t"/>
              <a:pathLst>
                <a:path extrusionOk="0" h="4227" w="4961">
                  <a:moveTo>
                    <a:pt x="3095" y="1"/>
                  </a:moveTo>
                  <a:cubicBezTo>
                    <a:pt x="2812" y="1"/>
                    <a:pt x="2500" y="101"/>
                    <a:pt x="2152" y="348"/>
                  </a:cubicBezTo>
                  <a:cubicBezTo>
                    <a:pt x="1881" y="555"/>
                    <a:pt x="1370" y="412"/>
                    <a:pt x="1003" y="539"/>
                  </a:cubicBezTo>
                  <a:cubicBezTo>
                    <a:pt x="700" y="635"/>
                    <a:pt x="237" y="890"/>
                    <a:pt x="205" y="1114"/>
                  </a:cubicBezTo>
                  <a:cubicBezTo>
                    <a:pt x="1" y="2670"/>
                    <a:pt x="695" y="4227"/>
                    <a:pt x="2424" y="4227"/>
                  </a:cubicBezTo>
                  <a:cubicBezTo>
                    <a:pt x="2450" y="4227"/>
                    <a:pt x="2477" y="4227"/>
                    <a:pt x="2503" y="4226"/>
                  </a:cubicBezTo>
                  <a:cubicBezTo>
                    <a:pt x="2528" y="4226"/>
                    <a:pt x="2553" y="4226"/>
                    <a:pt x="2577" y="4226"/>
                  </a:cubicBezTo>
                  <a:cubicBezTo>
                    <a:pt x="3741" y="4226"/>
                    <a:pt x="4332" y="3848"/>
                    <a:pt x="4801" y="2550"/>
                  </a:cubicBezTo>
                  <a:cubicBezTo>
                    <a:pt x="4961" y="2103"/>
                    <a:pt x="4961" y="1337"/>
                    <a:pt x="4674" y="1018"/>
                  </a:cubicBezTo>
                  <a:cubicBezTo>
                    <a:pt x="4240" y="529"/>
                    <a:pt x="3744" y="1"/>
                    <a:pt x="30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2" name="Google Shape;10122;p23"/>
            <p:cNvSpPr/>
            <p:nvPr/>
          </p:nvSpPr>
          <p:spPr>
            <a:xfrm>
              <a:off x="3892796" y="2149698"/>
              <a:ext cx="241017" cy="229747"/>
            </a:xfrm>
            <a:custGeom>
              <a:rect b="b" l="l" r="r" t="t"/>
              <a:pathLst>
                <a:path extrusionOk="0" h="4446" w="4645">
                  <a:moveTo>
                    <a:pt x="1236" y="1"/>
                  </a:moveTo>
                  <a:cubicBezTo>
                    <a:pt x="921" y="1"/>
                    <a:pt x="580" y="81"/>
                    <a:pt x="383" y="221"/>
                  </a:cubicBezTo>
                  <a:cubicBezTo>
                    <a:pt x="96" y="445"/>
                    <a:pt x="0" y="1067"/>
                    <a:pt x="16" y="1546"/>
                  </a:cubicBezTo>
                  <a:cubicBezTo>
                    <a:pt x="48" y="2025"/>
                    <a:pt x="320" y="2488"/>
                    <a:pt x="463" y="2950"/>
                  </a:cubicBezTo>
                  <a:cubicBezTo>
                    <a:pt x="770" y="3916"/>
                    <a:pt x="1384" y="4445"/>
                    <a:pt x="2162" y="4445"/>
                  </a:cubicBezTo>
                  <a:cubicBezTo>
                    <a:pt x="2476" y="4445"/>
                    <a:pt x="2818" y="4359"/>
                    <a:pt x="3176" y="4179"/>
                  </a:cubicBezTo>
                  <a:cubicBezTo>
                    <a:pt x="3703" y="3924"/>
                    <a:pt x="4134" y="3493"/>
                    <a:pt x="4645" y="3126"/>
                  </a:cubicBezTo>
                  <a:cubicBezTo>
                    <a:pt x="4198" y="2583"/>
                    <a:pt x="3910" y="2200"/>
                    <a:pt x="3575" y="1849"/>
                  </a:cubicBezTo>
                  <a:cubicBezTo>
                    <a:pt x="3001" y="1243"/>
                    <a:pt x="2490" y="572"/>
                    <a:pt x="1804" y="126"/>
                  </a:cubicBezTo>
                  <a:cubicBezTo>
                    <a:pt x="1666" y="40"/>
                    <a:pt x="1457" y="1"/>
                    <a:pt x="12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3" name="Google Shape;10123;p23"/>
            <p:cNvSpPr/>
            <p:nvPr/>
          </p:nvSpPr>
          <p:spPr>
            <a:xfrm>
              <a:off x="3405055" y="2241936"/>
              <a:ext cx="271683" cy="202204"/>
            </a:xfrm>
            <a:custGeom>
              <a:rect b="b" l="l" r="r" t="t"/>
              <a:pathLst>
                <a:path extrusionOk="0" h="3913" w="5236">
                  <a:moveTo>
                    <a:pt x="0" y="0"/>
                  </a:moveTo>
                  <a:lnTo>
                    <a:pt x="0" y="0"/>
                  </a:lnTo>
                  <a:cubicBezTo>
                    <a:pt x="431" y="1421"/>
                    <a:pt x="719" y="2458"/>
                    <a:pt x="1070" y="3479"/>
                  </a:cubicBezTo>
                  <a:cubicBezTo>
                    <a:pt x="1130" y="3646"/>
                    <a:pt x="1377" y="3913"/>
                    <a:pt x="1512" y="3913"/>
                  </a:cubicBezTo>
                  <a:cubicBezTo>
                    <a:pt x="1519" y="3913"/>
                    <a:pt x="1526" y="3912"/>
                    <a:pt x="1532" y="3910"/>
                  </a:cubicBezTo>
                  <a:cubicBezTo>
                    <a:pt x="2506" y="3671"/>
                    <a:pt x="3559" y="3527"/>
                    <a:pt x="4421" y="3049"/>
                  </a:cubicBezTo>
                  <a:cubicBezTo>
                    <a:pt x="5187" y="2618"/>
                    <a:pt x="5235" y="1405"/>
                    <a:pt x="4645" y="1229"/>
                  </a:cubicBezTo>
                  <a:cubicBezTo>
                    <a:pt x="3208" y="766"/>
                    <a:pt x="1740" y="447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4" name="Google Shape;10124;p23"/>
            <p:cNvSpPr/>
            <p:nvPr/>
          </p:nvSpPr>
          <p:spPr>
            <a:xfrm>
              <a:off x="2610089" y="2486818"/>
              <a:ext cx="220314" cy="184841"/>
            </a:xfrm>
            <a:custGeom>
              <a:rect b="b" l="l" r="r" t="t"/>
              <a:pathLst>
                <a:path extrusionOk="0" h="3577" w="4246">
                  <a:moveTo>
                    <a:pt x="1973" y="0"/>
                  </a:moveTo>
                  <a:cubicBezTo>
                    <a:pt x="1867" y="0"/>
                    <a:pt x="1767" y="16"/>
                    <a:pt x="1676" y="49"/>
                  </a:cubicBezTo>
                  <a:cubicBezTo>
                    <a:pt x="974" y="289"/>
                    <a:pt x="543" y="1262"/>
                    <a:pt x="1" y="1916"/>
                  </a:cubicBezTo>
                  <a:cubicBezTo>
                    <a:pt x="222" y="2676"/>
                    <a:pt x="1118" y="3576"/>
                    <a:pt x="1693" y="3576"/>
                  </a:cubicBezTo>
                  <a:cubicBezTo>
                    <a:pt x="1698" y="3576"/>
                    <a:pt x="1703" y="3576"/>
                    <a:pt x="1708" y="3576"/>
                  </a:cubicBezTo>
                  <a:cubicBezTo>
                    <a:pt x="2746" y="3528"/>
                    <a:pt x="4246" y="2395"/>
                    <a:pt x="4246" y="1661"/>
                  </a:cubicBezTo>
                  <a:cubicBezTo>
                    <a:pt x="4246" y="1118"/>
                    <a:pt x="2878" y="0"/>
                    <a:pt x="19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5" name="Google Shape;10125;p23"/>
            <p:cNvSpPr/>
            <p:nvPr/>
          </p:nvSpPr>
          <p:spPr>
            <a:xfrm>
              <a:off x="1235490" y="1403219"/>
              <a:ext cx="192139" cy="256773"/>
            </a:xfrm>
            <a:custGeom>
              <a:rect b="b" l="l" r="r" t="t"/>
              <a:pathLst>
                <a:path extrusionOk="0" h="4969" w="3703">
                  <a:moveTo>
                    <a:pt x="3463" y="1"/>
                  </a:moveTo>
                  <a:cubicBezTo>
                    <a:pt x="3192" y="81"/>
                    <a:pt x="2857" y="81"/>
                    <a:pt x="2681" y="256"/>
                  </a:cubicBezTo>
                  <a:cubicBezTo>
                    <a:pt x="1899" y="974"/>
                    <a:pt x="1165" y="1740"/>
                    <a:pt x="431" y="2522"/>
                  </a:cubicBezTo>
                  <a:cubicBezTo>
                    <a:pt x="272" y="2682"/>
                    <a:pt x="208" y="2921"/>
                    <a:pt x="0" y="3320"/>
                  </a:cubicBezTo>
                  <a:cubicBezTo>
                    <a:pt x="431" y="3895"/>
                    <a:pt x="910" y="4438"/>
                    <a:pt x="1405" y="4948"/>
                  </a:cubicBezTo>
                  <a:cubicBezTo>
                    <a:pt x="1421" y="4962"/>
                    <a:pt x="1451" y="4969"/>
                    <a:pt x="1489" y="4969"/>
                  </a:cubicBezTo>
                  <a:cubicBezTo>
                    <a:pt x="1711" y="4969"/>
                    <a:pt x="2233" y="4753"/>
                    <a:pt x="2314" y="4549"/>
                  </a:cubicBezTo>
                  <a:cubicBezTo>
                    <a:pt x="2825" y="3368"/>
                    <a:pt x="3240" y="2139"/>
                    <a:pt x="3623" y="911"/>
                  </a:cubicBezTo>
                  <a:cubicBezTo>
                    <a:pt x="3703" y="655"/>
                    <a:pt x="3511" y="304"/>
                    <a:pt x="34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6" name="Google Shape;10126;p23"/>
            <p:cNvSpPr/>
            <p:nvPr/>
          </p:nvSpPr>
          <p:spPr>
            <a:xfrm>
              <a:off x="3913500" y="2908269"/>
              <a:ext cx="192139" cy="256773"/>
            </a:xfrm>
            <a:custGeom>
              <a:rect b="b" l="l" r="r" t="t"/>
              <a:pathLst>
                <a:path extrusionOk="0" h="4969" w="3703">
                  <a:moveTo>
                    <a:pt x="3464" y="0"/>
                  </a:moveTo>
                  <a:cubicBezTo>
                    <a:pt x="3192" y="80"/>
                    <a:pt x="2857" y="80"/>
                    <a:pt x="2682" y="240"/>
                  </a:cubicBezTo>
                  <a:cubicBezTo>
                    <a:pt x="1900" y="974"/>
                    <a:pt x="1149" y="1740"/>
                    <a:pt x="415" y="2506"/>
                  </a:cubicBezTo>
                  <a:cubicBezTo>
                    <a:pt x="272" y="2666"/>
                    <a:pt x="208" y="2905"/>
                    <a:pt x="0" y="3304"/>
                  </a:cubicBezTo>
                  <a:cubicBezTo>
                    <a:pt x="431" y="3878"/>
                    <a:pt x="910" y="4437"/>
                    <a:pt x="1405" y="4948"/>
                  </a:cubicBezTo>
                  <a:cubicBezTo>
                    <a:pt x="1421" y="4962"/>
                    <a:pt x="1451" y="4968"/>
                    <a:pt x="1489" y="4968"/>
                  </a:cubicBezTo>
                  <a:cubicBezTo>
                    <a:pt x="1711" y="4968"/>
                    <a:pt x="2233" y="4753"/>
                    <a:pt x="2314" y="4549"/>
                  </a:cubicBezTo>
                  <a:cubicBezTo>
                    <a:pt x="2825" y="3352"/>
                    <a:pt x="3240" y="2123"/>
                    <a:pt x="3623" y="894"/>
                  </a:cubicBezTo>
                  <a:cubicBezTo>
                    <a:pt x="3703" y="639"/>
                    <a:pt x="3511" y="304"/>
                    <a:pt x="34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7" name="Google Shape;10127;p23"/>
            <p:cNvSpPr/>
            <p:nvPr/>
          </p:nvSpPr>
          <p:spPr>
            <a:xfrm>
              <a:off x="2864337" y="2325234"/>
              <a:ext cx="355274" cy="106140"/>
            </a:xfrm>
            <a:custGeom>
              <a:rect b="b" l="l" r="r" t="t"/>
              <a:pathLst>
                <a:path extrusionOk="0" h="2054" w="6847">
                  <a:moveTo>
                    <a:pt x="96" y="0"/>
                  </a:moveTo>
                  <a:lnTo>
                    <a:pt x="0" y="447"/>
                  </a:lnTo>
                  <a:cubicBezTo>
                    <a:pt x="878" y="750"/>
                    <a:pt x="1756" y="1085"/>
                    <a:pt x="2649" y="1325"/>
                  </a:cubicBezTo>
                  <a:cubicBezTo>
                    <a:pt x="3176" y="1484"/>
                    <a:pt x="3782" y="1421"/>
                    <a:pt x="4309" y="1612"/>
                  </a:cubicBezTo>
                  <a:cubicBezTo>
                    <a:pt x="5052" y="1881"/>
                    <a:pt x="5522" y="2054"/>
                    <a:pt x="5845" y="2054"/>
                  </a:cubicBezTo>
                  <a:cubicBezTo>
                    <a:pt x="6404" y="2054"/>
                    <a:pt x="6523" y="1538"/>
                    <a:pt x="6847" y="112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8" name="Google Shape;10128;p23"/>
            <p:cNvSpPr/>
            <p:nvPr/>
          </p:nvSpPr>
          <p:spPr>
            <a:xfrm>
              <a:off x="3824876" y="2461084"/>
              <a:ext cx="183889" cy="171716"/>
            </a:xfrm>
            <a:custGeom>
              <a:rect b="b" l="l" r="r" t="t"/>
              <a:pathLst>
                <a:path extrusionOk="0" h="3323" w="3544">
                  <a:moveTo>
                    <a:pt x="1918" y="1"/>
                  </a:moveTo>
                  <a:cubicBezTo>
                    <a:pt x="1824" y="1"/>
                    <a:pt x="1732" y="12"/>
                    <a:pt x="1645" y="36"/>
                  </a:cubicBezTo>
                  <a:cubicBezTo>
                    <a:pt x="559" y="388"/>
                    <a:pt x="1" y="1345"/>
                    <a:pt x="288" y="2478"/>
                  </a:cubicBezTo>
                  <a:cubicBezTo>
                    <a:pt x="368" y="2829"/>
                    <a:pt x="575" y="3117"/>
                    <a:pt x="878" y="3308"/>
                  </a:cubicBezTo>
                  <a:cubicBezTo>
                    <a:pt x="900" y="3318"/>
                    <a:pt x="926" y="3322"/>
                    <a:pt x="955" y="3322"/>
                  </a:cubicBezTo>
                  <a:cubicBezTo>
                    <a:pt x="1163" y="3322"/>
                    <a:pt x="1536" y="3089"/>
                    <a:pt x="1676" y="2893"/>
                  </a:cubicBezTo>
                  <a:cubicBezTo>
                    <a:pt x="2363" y="1983"/>
                    <a:pt x="2985" y="1042"/>
                    <a:pt x="3544" y="244"/>
                  </a:cubicBezTo>
                  <a:cubicBezTo>
                    <a:pt x="3097" y="164"/>
                    <a:pt x="2666" y="84"/>
                    <a:pt x="2203" y="36"/>
                  </a:cubicBezTo>
                  <a:cubicBezTo>
                    <a:pt x="2107" y="12"/>
                    <a:pt x="2012" y="1"/>
                    <a:pt x="19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9" name="Google Shape;10129;p23"/>
            <p:cNvSpPr/>
            <p:nvPr/>
          </p:nvSpPr>
          <p:spPr>
            <a:xfrm>
              <a:off x="4442647" y="2245398"/>
              <a:ext cx="139162" cy="170011"/>
            </a:xfrm>
            <a:custGeom>
              <a:rect b="b" l="l" r="r" t="t"/>
              <a:pathLst>
                <a:path extrusionOk="0" h="3290" w="2682">
                  <a:moveTo>
                    <a:pt x="2034" y="1"/>
                  </a:moveTo>
                  <a:cubicBezTo>
                    <a:pt x="1868" y="1"/>
                    <a:pt x="1678" y="34"/>
                    <a:pt x="1532" y="77"/>
                  </a:cubicBezTo>
                  <a:cubicBezTo>
                    <a:pt x="782" y="316"/>
                    <a:pt x="32" y="1513"/>
                    <a:pt x="0" y="2646"/>
                  </a:cubicBezTo>
                  <a:cubicBezTo>
                    <a:pt x="48" y="2742"/>
                    <a:pt x="128" y="3077"/>
                    <a:pt x="319" y="3221"/>
                  </a:cubicBezTo>
                  <a:cubicBezTo>
                    <a:pt x="386" y="3268"/>
                    <a:pt x="503" y="3289"/>
                    <a:pt x="625" y="3289"/>
                  </a:cubicBezTo>
                  <a:cubicBezTo>
                    <a:pt x="794" y="3289"/>
                    <a:pt x="973" y="3247"/>
                    <a:pt x="1038" y="3173"/>
                  </a:cubicBezTo>
                  <a:cubicBezTo>
                    <a:pt x="1596" y="2487"/>
                    <a:pt x="2107" y="1753"/>
                    <a:pt x="2554" y="987"/>
                  </a:cubicBezTo>
                  <a:cubicBezTo>
                    <a:pt x="2681" y="779"/>
                    <a:pt x="2538" y="284"/>
                    <a:pt x="2362" y="93"/>
                  </a:cubicBezTo>
                  <a:cubicBezTo>
                    <a:pt x="2303" y="26"/>
                    <a:pt x="2178" y="1"/>
                    <a:pt x="20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0" name="Google Shape;10130;p23"/>
            <p:cNvSpPr/>
            <p:nvPr/>
          </p:nvSpPr>
          <p:spPr>
            <a:xfrm>
              <a:off x="3207987" y="2584171"/>
              <a:ext cx="141653" cy="94875"/>
            </a:xfrm>
            <a:custGeom>
              <a:rect b="b" l="l" r="r" t="t"/>
              <a:pathLst>
                <a:path extrusionOk="0" h="1836" w="2730">
                  <a:moveTo>
                    <a:pt x="686" y="0"/>
                  </a:moveTo>
                  <a:cubicBezTo>
                    <a:pt x="431" y="0"/>
                    <a:pt x="192" y="112"/>
                    <a:pt x="48" y="304"/>
                  </a:cubicBezTo>
                  <a:cubicBezTo>
                    <a:pt x="0" y="543"/>
                    <a:pt x="80" y="782"/>
                    <a:pt x="255" y="942"/>
                  </a:cubicBezTo>
                  <a:cubicBezTo>
                    <a:pt x="878" y="1277"/>
                    <a:pt x="1532" y="1517"/>
                    <a:pt x="2298" y="1836"/>
                  </a:cubicBezTo>
                  <a:cubicBezTo>
                    <a:pt x="2474" y="1564"/>
                    <a:pt x="2729" y="1341"/>
                    <a:pt x="2729" y="1118"/>
                  </a:cubicBezTo>
                  <a:cubicBezTo>
                    <a:pt x="2713" y="846"/>
                    <a:pt x="2522" y="447"/>
                    <a:pt x="2330" y="367"/>
                  </a:cubicBezTo>
                  <a:cubicBezTo>
                    <a:pt x="1803" y="176"/>
                    <a:pt x="1245" y="48"/>
                    <a:pt x="6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1" name="Google Shape;10131;p23"/>
            <p:cNvSpPr/>
            <p:nvPr/>
          </p:nvSpPr>
          <p:spPr>
            <a:xfrm>
              <a:off x="2850380" y="2618586"/>
              <a:ext cx="108393" cy="112445"/>
            </a:xfrm>
            <a:custGeom>
              <a:rect b="b" l="l" r="r" t="t"/>
              <a:pathLst>
                <a:path extrusionOk="0" h="2176" w="2089">
                  <a:moveTo>
                    <a:pt x="836" y="1"/>
                  </a:moveTo>
                  <a:cubicBezTo>
                    <a:pt x="642" y="1"/>
                    <a:pt x="0" y="668"/>
                    <a:pt x="62" y="867"/>
                  </a:cubicBezTo>
                  <a:cubicBezTo>
                    <a:pt x="205" y="1345"/>
                    <a:pt x="668" y="1744"/>
                    <a:pt x="1003" y="2175"/>
                  </a:cubicBezTo>
                  <a:lnTo>
                    <a:pt x="1418" y="2127"/>
                  </a:lnTo>
                  <a:cubicBezTo>
                    <a:pt x="1626" y="1728"/>
                    <a:pt x="2088" y="1234"/>
                    <a:pt x="1993" y="978"/>
                  </a:cubicBezTo>
                  <a:cubicBezTo>
                    <a:pt x="1817" y="547"/>
                    <a:pt x="1306" y="180"/>
                    <a:pt x="860" y="5"/>
                  </a:cubicBezTo>
                  <a:cubicBezTo>
                    <a:pt x="853" y="2"/>
                    <a:pt x="845" y="1"/>
                    <a:pt x="8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2" name="Google Shape;10132;p23"/>
            <p:cNvSpPr/>
            <p:nvPr/>
          </p:nvSpPr>
          <p:spPr>
            <a:xfrm>
              <a:off x="245220" y="4475844"/>
              <a:ext cx="109223" cy="112341"/>
            </a:xfrm>
            <a:custGeom>
              <a:rect b="b" l="l" r="r" t="t"/>
              <a:pathLst>
                <a:path extrusionOk="0" h="2174" w="2105">
                  <a:moveTo>
                    <a:pt x="843" y="1"/>
                  </a:moveTo>
                  <a:cubicBezTo>
                    <a:pt x="656" y="1"/>
                    <a:pt x="0" y="679"/>
                    <a:pt x="62" y="865"/>
                  </a:cubicBezTo>
                  <a:cubicBezTo>
                    <a:pt x="205" y="1359"/>
                    <a:pt x="668" y="1742"/>
                    <a:pt x="1003" y="2173"/>
                  </a:cubicBezTo>
                  <a:lnTo>
                    <a:pt x="1434" y="2125"/>
                  </a:lnTo>
                  <a:cubicBezTo>
                    <a:pt x="1642" y="1742"/>
                    <a:pt x="2105" y="1248"/>
                    <a:pt x="1993" y="976"/>
                  </a:cubicBezTo>
                  <a:cubicBezTo>
                    <a:pt x="1817" y="561"/>
                    <a:pt x="1307" y="178"/>
                    <a:pt x="860" y="3"/>
                  </a:cubicBezTo>
                  <a:cubicBezTo>
                    <a:pt x="855" y="1"/>
                    <a:pt x="849" y="1"/>
                    <a:pt x="8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3" name="Google Shape;10133;p23"/>
            <p:cNvSpPr/>
            <p:nvPr/>
          </p:nvSpPr>
          <p:spPr>
            <a:xfrm>
              <a:off x="2477673" y="2352414"/>
              <a:ext cx="91893" cy="88313"/>
            </a:xfrm>
            <a:custGeom>
              <a:rect b="b" l="l" r="r" t="t"/>
              <a:pathLst>
                <a:path extrusionOk="0" h="1709" w="1771">
                  <a:moveTo>
                    <a:pt x="861" y="1"/>
                  </a:moveTo>
                  <a:cubicBezTo>
                    <a:pt x="574" y="368"/>
                    <a:pt x="254" y="703"/>
                    <a:pt x="63" y="1102"/>
                  </a:cubicBezTo>
                  <a:cubicBezTo>
                    <a:pt x="0" y="1212"/>
                    <a:pt x="463" y="1709"/>
                    <a:pt x="508" y="1709"/>
                  </a:cubicBezTo>
                  <a:cubicBezTo>
                    <a:pt x="509" y="1709"/>
                    <a:pt x="509" y="1709"/>
                    <a:pt x="510" y="1709"/>
                  </a:cubicBezTo>
                  <a:cubicBezTo>
                    <a:pt x="941" y="1421"/>
                    <a:pt x="1372" y="1134"/>
                    <a:pt x="1771" y="799"/>
                  </a:cubicBezTo>
                  <a:lnTo>
                    <a:pt x="86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4" name="Google Shape;10134;p23"/>
            <p:cNvSpPr/>
            <p:nvPr/>
          </p:nvSpPr>
          <p:spPr>
            <a:xfrm>
              <a:off x="706394" y="2777948"/>
              <a:ext cx="91893" cy="88313"/>
            </a:xfrm>
            <a:custGeom>
              <a:rect b="b" l="l" r="r" t="t"/>
              <a:pathLst>
                <a:path extrusionOk="0" h="1709" w="1771">
                  <a:moveTo>
                    <a:pt x="861" y="1"/>
                  </a:moveTo>
                  <a:cubicBezTo>
                    <a:pt x="574" y="368"/>
                    <a:pt x="255" y="703"/>
                    <a:pt x="63" y="1102"/>
                  </a:cubicBezTo>
                  <a:cubicBezTo>
                    <a:pt x="0" y="1212"/>
                    <a:pt x="448" y="1709"/>
                    <a:pt x="507" y="1709"/>
                  </a:cubicBezTo>
                  <a:cubicBezTo>
                    <a:pt x="508" y="1709"/>
                    <a:pt x="509" y="1709"/>
                    <a:pt x="510" y="1708"/>
                  </a:cubicBezTo>
                  <a:cubicBezTo>
                    <a:pt x="941" y="1421"/>
                    <a:pt x="1372" y="1134"/>
                    <a:pt x="1771" y="799"/>
                  </a:cubicBezTo>
                  <a:cubicBezTo>
                    <a:pt x="1308" y="400"/>
                    <a:pt x="1069" y="208"/>
                    <a:pt x="8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5" name="Google Shape;10135;p23"/>
            <p:cNvSpPr/>
            <p:nvPr/>
          </p:nvSpPr>
          <p:spPr>
            <a:xfrm>
              <a:off x="3369461" y="2949194"/>
              <a:ext cx="88624" cy="92705"/>
            </a:xfrm>
            <a:custGeom>
              <a:rect b="b" l="l" r="r" t="t"/>
              <a:pathLst>
                <a:path extrusionOk="0" h="1794" w="1708">
                  <a:moveTo>
                    <a:pt x="699" y="1"/>
                  </a:moveTo>
                  <a:cubicBezTo>
                    <a:pt x="606" y="1"/>
                    <a:pt x="324" y="246"/>
                    <a:pt x="0" y="437"/>
                  </a:cubicBezTo>
                  <a:lnTo>
                    <a:pt x="958" y="1794"/>
                  </a:lnTo>
                  <a:cubicBezTo>
                    <a:pt x="1213" y="1522"/>
                    <a:pt x="1708" y="1124"/>
                    <a:pt x="1660" y="996"/>
                  </a:cubicBezTo>
                  <a:cubicBezTo>
                    <a:pt x="1452" y="597"/>
                    <a:pt x="1069" y="294"/>
                    <a:pt x="718" y="6"/>
                  </a:cubicBezTo>
                  <a:cubicBezTo>
                    <a:pt x="713" y="3"/>
                    <a:pt x="707" y="1"/>
                    <a:pt x="69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6" name="Google Shape;10136;p23"/>
            <p:cNvSpPr/>
            <p:nvPr/>
          </p:nvSpPr>
          <p:spPr>
            <a:xfrm>
              <a:off x="686470" y="4349811"/>
              <a:ext cx="122610" cy="81543"/>
            </a:xfrm>
            <a:custGeom>
              <a:rect b="b" l="l" r="r" t="t"/>
              <a:pathLst>
                <a:path extrusionOk="0" h="1578" w="2363">
                  <a:moveTo>
                    <a:pt x="0" y="0"/>
                  </a:moveTo>
                  <a:cubicBezTo>
                    <a:pt x="806" y="1159"/>
                    <a:pt x="1169" y="1578"/>
                    <a:pt x="1633" y="1578"/>
                  </a:cubicBezTo>
                  <a:cubicBezTo>
                    <a:pt x="1840" y="1578"/>
                    <a:pt x="2067" y="1494"/>
                    <a:pt x="2362" y="1357"/>
                  </a:cubicBezTo>
                  <a:cubicBezTo>
                    <a:pt x="1867" y="447"/>
                    <a:pt x="1149" y="16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7" name="Google Shape;10137;p23"/>
            <p:cNvSpPr/>
            <p:nvPr/>
          </p:nvSpPr>
          <p:spPr>
            <a:xfrm>
              <a:off x="6256161" y="3927327"/>
              <a:ext cx="119289" cy="52398"/>
            </a:xfrm>
            <a:custGeom>
              <a:rect b="b" l="l" r="r" t="t"/>
              <a:pathLst>
                <a:path extrusionOk="0" h="1014" w="2299">
                  <a:moveTo>
                    <a:pt x="976" y="0"/>
                  </a:moveTo>
                  <a:cubicBezTo>
                    <a:pt x="634" y="0"/>
                    <a:pt x="330" y="144"/>
                    <a:pt x="0" y="420"/>
                  </a:cubicBezTo>
                  <a:cubicBezTo>
                    <a:pt x="410" y="813"/>
                    <a:pt x="807" y="1014"/>
                    <a:pt x="1205" y="1014"/>
                  </a:cubicBezTo>
                  <a:cubicBezTo>
                    <a:pt x="1566" y="1014"/>
                    <a:pt x="1926" y="849"/>
                    <a:pt x="2298" y="516"/>
                  </a:cubicBezTo>
                  <a:cubicBezTo>
                    <a:pt x="1760" y="168"/>
                    <a:pt x="1346" y="0"/>
                    <a:pt x="9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8" name="Google Shape;10138;p23"/>
            <p:cNvSpPr/>
            <p:nvPr/>
          </p:nvSpPr>
          <p:spPr>
            <a:xfrm>
              <a:off x="5555578" y="3153719"/>
              <a:ext cx="107718" cy="52502"/>
            </a:xfrm>
            <a:custGeom>
              <a:rect b="b" l="l" r="r" t="t"/>
              <a:pathLst>
                <a:path extrusionOk="0" h="1016" w="2076">
                  <a:moveTo>
                    <a:pt x="677" y="0"/>
                  </a:moveTo>
                  <a:cubicBezTo>
                    <a:pt x="466" y="0"/>
                    <a:pt x="220" y="223"/>
                    <a:pt x="1" y="325"/>
                  </a:cubicBezTo>
                  <a:cubicBezTo>
                    <a:pt x="176" y="565"/>
                    <a:pt x="336" y="996"/>
                    <a:pt x="527" y="1012"/>
                  </a:cubicBezTo>
                  <a:cubicBezTo>
                    <a:pt x="573" y="1015"/>
                    <a:pt x="618" y="1016"/>
                    <a:pt x="664" y="1016"/>
                  </a:cubicBezTo>
                  <a:cubicBezTo>
                    <a:pt x="1131" y="1016"/>
                    <a:pt x="1610" y="877"/>
                    <a:pt x="2075" y="804"/>
                  </a:cubicBezTo>
                  <a:cubicBezTo>
                    <a:pt x="2075" y="692"/>
                    <a:pt x="2075" y="581"/>
                    <a:pt x="2075" y="469"/>
                  </a:cubicBezTo>
                  <a:cubicBezTo>
                    <a:pt x="1628" y="309"/>
                    <a:pt x="1197" y="86"/>
                    <a:pt x="735" y="6"/>
                  </a:cubicBezTo>
                  <a:cubicBezTo>
                    <a:pt x="716" y="2"/>
                    <a:pt x="697" y="0"/>
                    <a:pt x="6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9" name="Google Shape;10139;p23"/>
            <p:cNvSpPr/>
            <p:nvPr/>
          </p:nvSpPr>
          <p:spPr>
            <a:xfrm>
              <a:off x="215281" y="4827277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6" y="48"/>
                  </a:moveTo>
                  <a:lnTo>
                    <a:pt x="0" y="336"/>
                  </a:lnTo>
                  <a:lnTo>
                    <a:pt x="942" y="1564"/>
                  </a:lnTo>
                  <a:cubicBezTo>
                    <a:pt x="1118" y="1325"/>
                    <a:pt x="1421" y="1118"/>
                    <a:pt x="1453" y="862"/>
                  </a:cubicBezTo>
                  <a:cubicBezTo>
                    <a:pt x="1533" y="0"/>
                    <a:pt x="830" y="144"/>
                    <a:pt x="336" y="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0" name="Google Shape;10140;p23"/>
            <p:cNvSpPr/>
            <p:nvPr/>
          </p:nvSpPr>
          <p:spPr>
            <a:xfrm>
              <a:off x="5271547" y="3712312"/>
              <a:ext cx="79544" cy="92447"/>
            </a:xfrm>
            <a:custGeom>
              <a:rect b="b" l="l" r="r" t="t"/>
              <a:pathLst>
                <a:path extrusionOk="0" h="1789" w="1533">
                  <a:moveTo>
                    <a:pt x="176" y="1"/>
                  </a:moveTo>
                  <a:cubicBezTo>
                    <a:pt x="112" y="623"/>
                    <a:pt x="48" y="1166"/>
                    <a:pt x="0" y="1788"/>
                  </a:cubicBezTo>
                  <a:cubicBezTo>
                    <a:pt x="320" y="1485"/>
                    <a:pt x="575" y="1261"/>
                    <a:pt x="830" y="1038"/>
                  </a:cubicBezTo>
                  <a:cubicBezTo>
                    <a:pt x="1054" y="846"/>
                    <a:pt x="1293" y="687"/>
                    <a:pt x="1533" y="511"/>
                  </a:cubicBezTo>
                  <a:cubicBezTo>
                    <a:pt x="1293" y="368"/>
                    <a:pt x="1054" y="240"/>
                    <a:pt x="814" y="112"/>
                  </a:cubicBezTo>
                  <a:cubicBezTo>
                    <a:pt x="607" y="49"/>
                    <a:pt x="384" y="17"/>
                    <a:pt x="17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1" name="Google Shape;10141;p23"/>
            <p:cNvSpPr/>
            <p:nvPr/>
          </p:nvSpPr>
          <p:spPr>
            <a:xfrm>
              <a:off x="4118039" y="3930841"/>
              <a:ext cx="72072" cy="80045"/>
            </a:xfrm>
            <a:custGeom>
              <a:rect b="b" l="l" r="r" t="t"/>
              <a:pathLst>
                <a:path extrusionOk="0" h="1549" w="1389">
                  <a:moveTo>
                    <a:pt x="671" y="1"/>
                  </a:moveTo>
                  <a:cubicBezTo>
                    <a:pt x="447" y="240"/>
                    <a:pt x="128" y="464"/>
                    <a:pt x="48" y="767"/>
                  </a:cubicBezTo>
                  <a:cubicBezTo>
                    <a:pt x="0" y="926"/>
                    <a:pt x="351" y="1198"/>
                    <a:pt x="623" y="1549"/>
                  </a:cubicBezTo>
                  <a:cubicBezTo>
                    <a:pt x="958" y="1214"/>
                    <a:pt x="1389" y="926"/>
                    <a:pt x="1341" y="815"/>
                  </a:cubicBezTo>
                  <a:cubicBezTo>
                    <a:pt x="1213" y="512"/>
                    <a:pt x="910" y="272"/>
                    <a:pt x="6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2" name="Google Shape;10142;p23"/>
            <p:cNvSpPr/>
            <p:nvPr/>
          </p:nvSpPr>
          <p:spPr>
            <a:xfrm>
              <a:off x="531586" y="4911402"/>
              <a:ext cx="102737" cy="57773"/>
            </a:xfrm>
            <a:custGeom>
              <a:rect b="b" l="l" r="r" t="t"/>
              <a:pathLst>
                <a:path extrusionOk="0" h="1118" w="1980">
                  <a:moveTo>
                    <a:pt x="97" y="0"/>
                  </a:moveTo>
                  <a:lnTo>
                    <a:pt x="1" y="304"/>
                  </a:lnTo>
                  <a:cubicBezTo>
                    <a:pt x="503" y="841"/>
                    <a:pt x="874" y="1117"/>
                    <a:pt x="1210" y="1117"/>
                  </a:cubicBezTo>
                  <a:cubicBezTo>
                    <a:pt x="1473" y="1117"/>
                    <a:pt x="1714" y="949"/>
                    <a:pt x="1980" y="607"/>
                  </a:cubicBezTo>
                  <a:lnTo>
                    <a:pt x="9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3" name="Google Shape;10143;p23"/>
            <p:cNvSpPr/>
            <p:nvPr/>
          </p:nvSpPr>
          <p:spPr>
            <a:xfrm>
              <a:off x="1592371" y="4757156"/>
              <a:ext cx="48100" cy="112238"/>
            </a:xfrm>
            <a:custGeom>
              <a:rect b="b" l="l" r="r" t="t"/>
              <a:pathLst>
                <a:path extrusionOk="0" h="2172" w="927">
                  <a:moveTo>
                    <a:pt x="926" y="1"/>
                  </a:moveTo>
                  <a:lnTo>
                    <a:pt x="926" y="1"/>
                  </a:lnTo>
                  <a:cubicBezTo>
                    <a:pt x="1" y="671"/>
                    <a:pt x="783" y="2139"/>
                    <a:pt x="815" y="2171"/>
                  </a:cubicBezTo>
                  <a:cubicBezTo>
                    <a:pt x="862" y="1373"/>
                    <a:pt x="894" y="767"/>
                    <a:pt x="9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4" name="Google Shape;10144;p23"/>
            <p:cNvSpPr/>
            <p:nvPr/>
          </p:nvSpPr>
          <p:spPr>
            <a:xfrm>
              <a:off x="6235458" y="4556765"/>
              <a:ext cx="511766" cy="468951"/>
            </a:xfrm>
            <a:custGeom>
              <a:rect b="b" l="l" r="r" t="t"/>
              <a:pathLst>
                <a:path extrusionOk="0" h="9075" w="9863">
                  <a:moveTo>
                    <a:pt x="4485" y="1"/>
                  </a:moveTo>
                  <a:cubicBezTo>
                    <a:pt x="2984" y="256"/>
                    <a:pt x="1644" y="416"/>
                    <a:pt x="670" y="1613"/>
                  </a:cubicBezTo>
                  <a:cubicBezTo>
                    <a:pt x="144" y="2251"/>
                    <a:pt x="0" y="2762"/>
                    <a:pt x="543" y="3448"/>
                  </a:cubicBezTo>
                  <a:cubicBezTo>
                    <a:pt x="910" y="3911"/>
                    <a:pt x="1165" y="4453"/>
                    <a:pt x="1500" y="4932"/>
                  </a:cubicBezTo>
                  <a:cubicBezTo>
                    <a:pt x="1803" y="5379"/>
                    <a:pt x="2043" y="6033"/>
                    <a:pt x="2458" y="6193"/>
                  </a:cubicBezTo>
                  <a:cubicBezTo>
                    <a:pt x="3830" y="6720"/>
                    <a:pt x="4852" y="7629"/>
                    <a:pt x="5825" y="8651"/>
                  </a:cubicBezTo>
                  <a:cubicBezTo>
                    <a:pt x="6087" y="8931"/>
                    <a:pt x="6366" y="9075"/>
                    <a:pt x="6667" y="9075"/>
                  </a:cubicBezTo>
                  <a:cubicBezTo>
                    <a:pt x="6880" y="9075"/>
                    <a:pt x="7104" y="9003"/>
                    <a:pt x="7341" y="8858"/>
                  </a:cubicBezTo>
                  <a:cubicBezTo>
                    <a:pt x="7772" y="8619"/>
                    <a:pt x="8203" y="8348"/>
                    <a:pt x="8602" y="8044"/>
                  </a:cubicBezTo>
                  <a:cubicBezTo>
                    <a:pt x="8810" y="7853"/>
                    <a:pt x="9049" y="7486"/>
                    <a:pt x="9017" y="7230"/>
                  </a:cubicBezTo>
                  <a:cubicBezTo>
                    <a:pt x="8825" y="5826"/>
                    <a:pt x="9113" y="4517"/>
                    <a:pt x="9639" y="3241"/>
                  </a:cubicBezTo>
                  <a:cubicBezTo>
                    <a:pt x="9863" y="2650"/>
                    <a:pt x="9767" y="2283"/>
                    <a:pt x="9065" y="2028"/>
                  </a:cubicBezTo>
                  <a:cubicBezTo>
                    <a:pt x="8059" y="1645"/>
                    <a:pt x="7118" y="1070"/>
                    <a:pt x="6128" y="607"/>
                  </a:cubicBezTo>
                  <a:cubicBezTo>
                    <a:pt x="5554" y="352"/>
                    <a:pt x="4947" y="160"/>
                    <a:pt x="44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5" name="Google Shape;10145;p23"/>
            <p:cNvSpPr/>
            <p:nvPr/>
          </p:nvSpPr>
          <p:spPr>
            <a:xfrm>
              <a:off x="6107089" y="4115161"/>
              <a:ext cx="343703" cy="378829"/>
            </a:xfrm>
            <a:custGeom>
              <a:rect b="b" l="l" r="r" t="t"/>
              <a:pathLst>
                <a:path extrusionOk="0" h="7331" w="6624">
                  <a:moveTo>
                    <a:pt x="3396" y="1"/>
                  </a:moveTo>
                  <a:cubicBezTo>
                    <a:pt x="3104" y="1"/>
                    <a:pt x="2825" y="208"/>
                    <a:pt x="2554" y="631"/>
                  </a:cubicBezTo>
                  <a:cubicBezTo>
                    <a:pt x="1692" y="1940"/>
                    <a:pt x="942" y="3360"/>
                    <a:pt x="160" y="4733"/>
                  </a:cubicBezTo>
                  <a:cubicBezTo>
                    <a:pt x="80" y="4876"/>
                    <a:pt x="80" y="5052"/>
                    <a:pt x="0" y="5483"/>
                  </a:cubicBezTo>
                  <a:cubicBezTo>
                    <a:pt x="367" y="5882"/>
                    <a:pt x="846" y="6392"/>
                    <a:pt x="1341" y="6887"/>
                  </a:cubicBezTo>
                  <a:cubicBezTo>
                    <a:pt x="1630" y="7160"/>
                    <a:pt x="1903" y="7330"/>
                    <a:pt x="2161" y="7330"/>
                  </a:cubicBezTo>
                  <a:cubicBezTo>
                    <a:pt x="2431" y="7330"/>
                    <a:pt x="2684" y="7144"/>
                    <a:pt x="2921" y="6696"/>
                  </a:cubicBezTo>
                  <a:cubicBezTo>
                    <a:pt x="3017" y="6488"/>
                    <a:pt x="3384" y="6392"/>
                    <a:pt x="3639" y="6297"/>
                  </a:cubicBezTo>
                  <a:cubicBezTo>
                    <a:pt x="4453" y="5945"/>
                    <a:pt x="5299" y="5674"/>
                    <a:pt x="6065" y="5259"/>
                  </a:cubicBezTo>
                  <a:cubicBezTo>
                    <a:pt x="6512" y="5020"/>
                    <a:pt x="6623" y="4589"/>
                    <a:pt x="6240" y="4078"/>
                  </a:cubicBezTo>
                  <a:cubicBezTo>
                    <a:pt x="5889" y="3599"/>
                    <a:pt x="5714" y="2993"/>
                    <a:pt x="5427" y="2482"/>
                  </a:cubicBezTo>
                  <a:cubicBezTo>
                    <a:pt x="5107" y="1828"/>
                    <a:pt x="4724" y="1206"/>
                    <a:pt x="4309" y="615"/>
                  </a:cubicBezTo>
                  <a:cubicBezTo>
                    <a:pt x="3990" y="208"/>
                    <a:pt x="3687" y="1"/>
                    <a:pt x="33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6" name="Google Shape;10146;p23"/>
            <p:cNvSpPr/>
            <p:nvPr/>
          </p:nvSpPr>
          <p:spPr>
            <a:xfrm>
              <a:off x="5149819" y="4704862"/>
              <a:ext cx="247659" cy="377641"/>
            </a:xfrm>
            <a:custGeom>
              <a:rect b="b" l="l" r="r" t="t"/>
              <a:pathLst>
                <a:path extrusionOk="0" h="7308" w="4773">
                  <a:moveTo>
                    <a:pt x="1481" y="1"/>
                  </a:moveTo>
                  <a:cubicBezTo>
                    <a:pt x="1354" y="1"/>
                    <a:pt x="1062" y="185"/>
                    <a:pt x="990" y="343"/>
                  </a:cubicBezTo>
                  <a:cubicBezTo>
                    <a:pt x="639" y="1109"/>
                    <a:pt x="320" y="1891"/>
                    <a:pt x="0" y="2689"/>
                  </a:cubicBezTo>
                  <a:cubicBezTo>
                    <a:pt x="144" y="4540"/>
                    <a:pt x="862" y="5960"/>
                    <a:pt x="2267" y="6966"/>
                  </a:cubicBezTo>
                  <a:cubicBezTo>
                    <a:pt x="2575" y="7175"/>
                    <a:pt x="3057" y="7308"/>
                    <a:pt x="3478" y="7308"/>
                  </a:cubicBezTo>
                  <a:cubicBezTo>
                    <a:pt x="3668" y="7308"/>
                    <a:pt x="3846" y="7281"/>
                    <a:pt x="3990" y="7221"/>
                  </a:cubicBezTo>
                  <a:cubicBezTo>
                    <a:pt x="4357" y="7046"/>
                    <a:pt x="4629" y="6279"/>
                    <a:pt x="4677" y="5753"/>
                  </a:cubicBezTo>
                  <a:cubicBezTo>
                    <a:pt x="4756" y="4700"/>
                    <a:pt x="4772" y="3630"/>
                    <a:pt x="4708" y="2577"/>
                  </a:cubicBezTo>
                  <a:cubicBezTo>
                    <a:pt x="4708" y="2258"/>
                    <a:pt x="4645" y="1795"/>
                    <a:pt x="4437" y="1667"/>
                  </a:cubicBezTo>
                  <a:cubicBezTo>
                    <a:pt x="3496" y="1061"/>
                    <a:pt x="2522" y="502"/>
                    <a:pt x="1517" y="8"/>
                  </a:cubicBezTo>
                  <a:cubicBezTo>
                    <a:pt x="1507" y="3"/>
                    <a:pt x="1495" y="1"/>
                    <a:pt x="14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7" name="Google Shape;10147;p23"/>
            <p:cNvSpPr/>
            <p:nvPr/>
          </p:nvSpPr>
          <p:spPr>
            <a:xfrm>
              <a:off x="5836652" y="4938944"/>
              <a:ext cx="336439" cy="216828"/>
            </a:xfrm>
            <a:custGeom>
              <a:rect b="b" l="l" r="r" t="t"/>
              <a:pathLst>
                <a:path extrusionOk="0" h="4196" w="6484">
                  <a:moveTo>
                    <a:pt x="5692" y="1"/>
                  </a:moveTo>
                  <a:cubicBezTo>
                    <a:pt x="5591" y="1"/>
                    <a:pt x="5474" y="19"/>
                    <a:pt x="5340" y="58"/>
                  </a:cubicBezTo>
                  <a:cubicBezTo>
                    <a:pt x="3840" y="489"/>
                    <a:pt x="2340" y="888"/>
                    <a:pt x="840" y="1335"/>
                  </a:cubicBezTo>
                  <a:cubicBezTo>
                    <a:pt x="600" y="1414"/>
                    <a:pt x="393" y="1574"/>
                    <a:pt x="281" y="1797"/>
                  </a:cubicBezTo>
                  <a:cubicBezTo>
                    <a:pt x="1" y="2513"/>
                    <a:pt x="1147" y="3699"/>
                    <a:pt x="1929" y="3699"/>
                  </a:cubicBezTo>
                  <a:cubicBezTo>
                    <a:pt x="1949" y="3699"/>
                    <a:pt x="1969" y="3698"/>
                    <a:pt x="1989" y="3696"/>
                  </a:cubicBezTo>
                  <a:cubicBezTo>
                    <a:pt x="2060" y="3693"/>
                    <a:pt x="2131" y="3692"/>
                    <a:pt x="2202" y="3692"/>
                  </a:cubicBezTo>
                  <a:cubicBezTo>
                    <a:pt x="2868" y="3692"/>
                    <a:pt x="3542" y="3817"/>
                    <a:pt x="4191" y="3904"/>
                  </a:cubicBezTo>
                  <a:cubicBezTo>
                    <a:pt x="4558" y="3968"/>
                    <a:pt x="4909" y="4064"/>
                    <a:pt x="5244" y="4191"/>
                  </a:cubicBezTo>
                  <a:cubicBezTo>
                    <a:pt x="5294" y="4194"/>
                    <a:pt x="5341" y="4195"/>
                    <a:pt x="5388" y="4195"/>
                  </a:cubicBezTo>
                  <a:cubicBezTo>
                    <a:pt x="6175" y="4195"/>
                    <a:pt x="6484" y="3807"/>
                    <a:pt x="6393" y="2962"/>
                  </a:cubicBezTo>
                  <a:cubicBezTo>
                    <a:pt x="6330" y="2292"/>
                    <a:pt x="6377" y="1574"/>
                    <a:pt x="6330" y="888"/>
                  </a:cubicBezTo>
                  <a:cubicBezTo>
                    <a:pt x="6303" y="401"/>
                    <a:pt x="6168" y="1"/>
                    <a:pt x="56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8" name="Google Shape;10148;p23"/>
            <p:cNvSpPr/>
            <p:nvPr/>
          </p:nvSpPr>
          <p:spPr>
            <a:xfrm>
              <a:off x="6709916" y="4975167"/>
              <a:ext cx="272513" cy="284936"/>
            </a:xfrm>
            <a:custGeom>
              <a:rect b="b" l="l" r="r" t="t"/>
              <a:pathLst>
                <a:path extrusionOk="0" h="5514" w="5252">
                  <a:moveTo>
                    <a:pt x="4022" y="1"/>
                  </a:moveTo>
                  <a:cubicBezTo>
                    <a:pt x="3783" y="1"/>
                    <a:pt x="3544" y="7"/>
                    <a:pt x="3304" y="27"/>
                  </a:cubicBezTo>
                  <a:cubicBezTo>
                    <a:pt x="2411" y="123"/>
                    <a:pt x="1644" y="426"/>
                    <a:pt x="1293" y="1384"/>
                  </a:cubicBezTo>
                  <a:cubicBezTo>
                    <a:pt x="1102" y="1862"/>
                    <a:pt x="942" y="2405"/>
                    <a:pt x="607" y="2756"/>
                  </a:cubicBezTo>
                  <a:cubicBezTo>
                    <a:pt x="1" y="3347"/>
                    <a:pt x="1" y="3793"/>
                    <a:pt x="607" y="4336"/>
                  </a:cubicBezTo>
                  <a:cubicBezTo>
                    <a:pt x="799" y="4512"/>
                    <a:pt x="878" y="4831"/>
                    <a:pt x="1102" y="4958"/>
                  </a:cubicBezTo>
                  <a:cubicBezTo>
                    <a:pt x="1473" y="5165"/>
                    <a:pt x="1940" y="5514"/>
                    <a:pt x="2287" y="5514"/>
                  </a:cubicBezTo>
                  <a:cubicBezTo>
                    <a:pt x="2342" y="5514"/>
                    <a:pt x="2394" y="5505"/>
                    <a:pt x="2442" y="5485"/>
                  </a:cubicBezTo>
                  <a:cubicBezTo>
                    <a:pt x="2794" y="5357"/>
                    <a:pt x="2969" y="4687"/>
                    <a:pt x="3161" y="4224"/>
                  </a:cubicBezTo>
                  <a:cubicBezTo>
                    <a:pt x="3224" y="4065"/>
                    <a:pt x="3145" y="3841"/>
                    <a:pt x="3145" y="3666"/>
                  </a:cubicBezTo>
                  <a:cubicBezTo>
                    <a:pt x="4230" y="3267"/>
                    <a:pt x="5251" y="1192"/>
                    <a:pt x="4980" y="11"/>
                  </a:cubicBezTo>
                  <a:cubicBezTo>
                    <a:pt x="4661" y="11"/>
                    <a:pt x="4342" y="1"/>
                    <a:pt x="40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9" name="Google Shape;10149;p23"/>
            <p:cNvSpPr/>
            <p:nvPr/>
          </p:nvSpPr>
          <p:spPr>
            <a:xfrm>
              <a:off x="6275204" y="4973617"/>
              <a:ext cx="300636" cy="237860"/>
            </a:xfrm>
            <a:custGeom>
              <a:rect b="b" l="l" r="r" t="t"/>
              <a:pathLst>
                <a:path extrusionOk="0" h="4603" w="5794">
                  <a:moveTo>
                    <a:pt x="1625" y="1"/>
                  </a:moveTo>
                  <a:cubicBezTo>
                    <a:pt x="1451" y="1"/>
                    <a:pt x="1307" y="32"/>
                    <a:pt x="1229" y="105"/>
                  </a:cubicBezTo>
                  <a:cubicBezTo>
                    <a:pt x="686" y="616"/>
                    <a:pt x="431" y="1446"/>
                    <a:pt x="0" y="2275"/>
                  </a:cubicBezTo>
                  <a:cubicBezTo>
                    <a:pt x="176" y="2467"/>
                    <a:pt x="383" y="2642"/>
                    <a:pt x="607" y="2786"/>
                  </a:cubicBezTo>
                  <a:cubicBezTo>
                    <a:pt x="1819" y="3393"/>
                    <a:pt x="3032" y="4031"/>
                    <a:pt x="4277" y="4542"/>
                  </a:cubicBezTo>
                  <a:cubicBezTo>
                    <a:pt x="4379" y="4583"/>
                    <a:pt x="4508" y="4602"/>
                    <a:pt x="4647" y="4602"/>
                  </a:cubicBezTo>
                  <a:cubicBezTo>
                    <a:pt x="4987" y="4602"/>
                    <a:pt x="5379" y="4488"/>
                    <a:pt x="5538" y="4318"/>
                  </a:cubicBezTo>
                  <a:cubicBezTo>
                    <a:pt x="5761" y="4095"/>
                    <a:pt x="5793" y="3345"/>
                    <a:pt x="5586" y="3105"/>
                  </a:cubicBezTo>
                  <a:cubicBezTo>
                    <a:pt x="4772" y="2116"/>
                    <a:pt x="3846" y="1206"/>
                    <a:pt x="2857" y="376"/>
                  </a:cubicBezTo>
                  <a:cubicBezTo>
                    <a:pt x="2579" y="165"/>
                    <a:pt x="2023" y="1"/>
                    <a:pt x="16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0" name="Google Shape;10150;p23"/>
            <p:cNvSpPr/>
            <p:nvPr/>
          </p:nvSpPr>
          <p:spPr>
            <a:xfrm>
              <a:off x="5571300" y="4811258"/>
              <a:ext cx="287405" cy="228817"/>
            </a:xfrm>
            <a:custGeom>
              <a:rect b="b" l="l" r="r" t="t"/>
              <a:pathLst>
                <a:path extrusionOk="0" h="4428" w="5539">
                  <a:moveTo>
                    <a:pt x="3545" y="1"/>
                  </a:moveTo>
                  <a:cubicBezTo>
                    <a:pt x="3309" y="1"/>
                    <a:pt x="3119" y="38"/>
                    <a:pt x="3065" y="119"/>
                  </a:cubicBezTo>
                  <a:cubicBezTo>
                    <a:pt x="2490" y="949"/>
                    <a:pt x="1597" y="709"/>
                    <a:pt x="910" y="1061"/>
                  </a:cubicBezTo>
                  <a:cubicBezTo>
                    <a:pt x="575" y="1252"/>
                    <a:pt x="33" y="1523"/>
                    <a:pt x="17" y="1779"/>
                  </a:cubicBezTo>
                  <a:cubicBezTo>
                    <a:pt x="1" y="2146"/>
                    <a:pt x="288" y="2641"/>
                    <a:pt x="591" y="2912"/>
                  </a:cubicBezTo>
                  <a:cubicBezTo>
                    <a:pt x="1150" y="3375"/>
                    <a:pt x="1740" y="3806"/>
                    <a:pt x="2363" y="4173"/>
                  </a:cubicBezTo>
                  <a:cubicBezTo>
                    <a:pt x="2522" y="4284"/>
                    <a:pt x="2730" y="4300"/>
                    <a:pt x="3145" y="4428"/>
                  </a:cubicBezTo>
                  <a:cubicBezTo>
                    <a:pt x="3512" y="4189"/>
                    <a:pt x="3863" y="3901"/>
                    <a:pt x="4182" y="3598"/>
                  </a:cubicBezTo>
                  <a:cubicBezTo>
                    <a:pt x="4469" y="3263"/>
                    <a:pt x="4613" y="2800"/>
                    <a:pt x="4900" y="2465"/>
                  </a:cubicBezTo>
                  <a:cubicBezTo>
                    <a:pt x="5539" y="1731"/>
                    <a:pt x="5156" y="901"/>
                    <a:pt x="4804" y="374"/>
                  </a:cubicBezTo>
                  <a:cubicBezTo>
                    <a:pt x="4646" y="142"/>
                    <a:pt x="4006" y="1"/>
                    <a:pt x="35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1" name="Google Shape;10151;p23"/>
            <p:cNvSpPr/>
            <p:nvPr/>
          </p:nvSpPr>
          <p:spPr>
            <a:xfrm>
              <a:off x="5515833" y="4961680"/>
              <a:ext cx="127591" cy="113065"/>
            </a:xfrm>
            <a:custGeom>
              <a:rect b="b" l="l" r="r" t="t"/>
              <a:pathLst>
                <a:path extrusionOk="0" h="2188" w="2459">
                  <a:moveTo>
                    <a:pt x="415" y="1"/>
                  </a:moveTo>
                  <a:lnTo>
                    <a:pt x="0" y="192"/>
                  </a:lnTo>
                  <a:cubicBezTo>
                    <a:pt x="32" y="847"/>
                    <a:pt x="80" y="1517"/>
                    <a:pt x="112" y="2187"/>
                  </a:cubicBezTo>
                  <a:lnTo>
                    <a:pt x="2394" y="1820"/>
                  </a:lnTo>
                  <a:lnTo>
                    <a:pt x="2458" y="1373"/>
                  </a:lnTo>
                  <a:lnTo>
                    <a:pt x="4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2" name="Google Shape;10152;p23"/>
            <p:cNvSpPr/>
            <p:nvPr/>
          </p:nvSpPr>
          <p:spPr>
            <a:xfrm>
              <a:off x="5153970" y="5094482"/>
              <a:ext cx="104398" cy="109809"/>
            </a:xfrm>
            <a:custGeom>
              <a:rect b="b" l="l" r="r" t="t"/>
              <a:pathLst>
                <a:path extrusionOk="0" h="2125" w="2012">
                  <a:moveTo>
                    <a:pt x="1469" y="0"/>
                  </a:moveTo>
                  <a:lnTo>
                    <a:pt x="0" y="1038"/>
                  </a:lnTo>
                  <a:cubicBezTo>
                    <a:pt x="451" y="1551"/>
                    <a:pt x="750" y="2124"/>
                    <a:pt x="943" y="2124"/>
                  </a:cubicBezTo>
                  <a:cubicBezTo>
                    <a:pt x="948" y="2124"/>
                    <a:pt x="953" y="2124"/>
                    <a:pt x="958" y="2123"/>
                  </a:cubicBezTo>
                  <a:cubicBezTo>
                    <a:pt x="1644" y="1995"/>
                    <a:pt x="2011" y="1437"/>
                    <a:pt x="1931" y="718"/>
                  </a:cubicBezTo>
                  <a:cubicBezTo>
                    <a:pt x="1899" y="463"/>
                    <a:pt x="1628" y="240"/>
                    <a:pt x="14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3" name="Google Shape;10153;p23"/>
            <p:cNvSpPr/>
            <p:nvPr/>
          </p:nvSpPr>
          <p:spPr>
            <a:xfrm>
              <a:off x="6197321" y="4891611"/>
              <a:ext cx="48930" cy="112186"/>
            </a:xfrm>
            <a:custGeom>
              <a:rect b="b" l="l" r="r" t="t"/>
              <a:pathLst>
                <a:path extrusionOk="0" h="2171" w="943">
                  <a:moveTo>
                    <a:pt x="943" y="0"/>
                  </a:moveTo>
                  <a:cubicBezTo>
                    <a:pt x="17" y="687"/>
                    <a:pt x="1" y="1341"/>
                    <a:pt x="831" y="2171"/>
                  </a:cubicBezTo>
                  <a:cubicBezTo>
                    <a:pt x="863" y="1373"/>
                    <a:pt x="895" y="782"/>
                    <a:pt x="9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4" name="Google Shape;10154;p23"/>
            <p:cNvSpPr/>
            <p:nvPr/>
          </p:nvSpPr>
          <p:spPr>
            <a:xfrm>
              <a:off x="2917314" y="3351940"/>
              <a:ext cx="88676" cy="77564"/>
            </a:xfrm>
            <a:custGeom>
              <a:rect b="b" l="l" r="r" t="t"/>
              <a:pathLst>
                <a:path extrusionOk="0" h="1501" w="1709">
                  <a:moveTo>
                    <a:pt x="0" y="0"/>
                  </a:moveTo>
                  <a:lnTo>
                    <a:pt x="926" y="1501"/>
                  </a:lnTo>
                  <a:lnTo>
                    <a:pt x="1708" y="2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5" name="Google Shape;10155;p23"/>
            <p:cNvSpPr/>
            <p:nvPr/>
          </p:nvSpPr>
          <p:spPr>
            <a:xfrm>
              <a:off x="4845915" y="3005467"/>
              <a:ext cx="53029" cy="61183"/>
            </a:xfrm>
            <a:custGeom>
              <a:rect b="b" l="l" r="r" t="t"/>
              <a:pathLst>
                <a:path extrusionOk="0" h="1184" w="1022">
                  <a:moveTo>
                    <a:pt x="665" y="0"/>
                  </a:moveTo>
                  <a:cubicBezTo>
                    <a:pt x="508" y="0"/>
                    <a:pt x="353" y="62"/>
                    <a:pt x="224" y="162"/>
                  </a:cubicBezTo>
                  <a:cubicBezTo>
                    <a:pt x="112" y="418"/>
                    <a:pt x="0" y="912"/>
                    <a:pt x="96" y="960"/>
                  </a:cubicBezTo>
                  <a:cubicBezTo>
                    <a:pt x="332" y="1133"/>
                    <a:pt x="692" y="1120"/>
                    <a:pt x="1007" y="1165"/>
                  </a:cubicBezTo>
                  <a:lnTo>
                    <a:pt x="1007" y="1165"/>
                  </a:lnTo>
                  <a:cubicBezTo>
                    <a:pt x="1022" y="997"/>
                    <a:pt x="1021" y="843"/>
                    <a:pt x="1006" y="689"/>
                  </a:cubicBezTo>
                  <a:cubicBezTo>
                    <a:pt x="942" y="449"/>
                    <a:pt x="846" y="210"/>
                    <a:pt x="719" y="3"/>
                  </a:cubicBezTo>
                  <a:cubicBezTo>
                    <a:pt x="701" y="1"/>
                    <a:pt x="683" y="0"/>
                    <a:pt x="665" y="0"/>
                  </a:cubicBezTo>
                  <a:close/>
                  <a:moveTo>
                    <a:pt x="1007" y="1165"/>
                  </a:moveTo>
                  <a:cubicBezTo>
                    <a:pt x="1007" y="1172"/>
                    <a:pt x="1006" y="1178"/>
                    <a:pt x="1006" y="1184"/>
                  </a:cubicBezTo>
                  <a:lnTo>
                    <a:pt x="1022" y="1168"/>
                  </a:lnTo>
                  <a:cubicBezTo>
                    <a:pt x="1017" y="1167"/>
                    <a:pt x="1012" y="1166"/>
                    <a:pt x="1007" y="11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6" name="Google Shape;10156;p23"/>
            <p:cNvSpPr/>
            <p:nvPr/>
          </p:nvSpPr>
          <p:spPr>
            <a:xfrm>
              <a:off x="4839274" y="3730450"/>
              <a:ext cx="64652" cy="84179"/>
            </a:xfrm>
            <a:custGeom>
              <a:rect b="b" l="l" r="r" t="t"/>
              <a:pathLst>
                <a:path extrusionOk="0" h="1629" w="1246">
                  <a:moveTo>
                    <a:pt x="767" y="1"/>
                  </a:moveTo>
                  <a:cubicBezTo>
                    <a:pt x="1" y="767"/>
                    <a:pt x="448" y="1198"/>
                    <a:pt x="879" y="1629"/>
                  </a:cubicBezTo>
                  <a:lnTo>
                    <a:pt x="1246" y="1533"/>
                  </a:lnTo>
                  <a:lnTo>
                    <a:pt x="76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7" name="Google Shape;10157;p23"/>
            <p:cNvSpPr/>
            <p:nvPr/>
          </p:nvSpPr>
          <p:spPr>
            <a:xfrm>
              <a:off x="4544502" y="4791105"/>
              <a:ext cx="122610" cy="23874"/>
            </a:xfrm>
            <a:custGeom>
              <a:rect b="b" l="l" r="r" t="t"/>
              <a:pathLst>
                <a:path extrusionOk="0" h="462" w="2363">
                  <a:moveTo>
                    <a:pt x="971" y="0"/>
                  </a:moveTo>
                  <a:cubicBezTo>
                    <a:pt x="635" y="0"/>
                    <a:pt x="365" y="152"/>
                    <a:pt x="0" y="461"/>
                  </a:cubicBezTo>
                  <a:lnTo>
                    <a:pt x="2362" y="461"/>
                  </a:lnTo>
                  <a:cubicBezTo>
                    <a:pt x="1720" y="156"/>
                    <a:pt x="1312" y="0"/>
                    <a:pt x="9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8" name="Google Shape;10158;p23"/>
            <p:cNvSpPr/>
            <p:nvPr/>
          </p:nvSpPr>
          <p:spPr>
            <a:xfrm>
              <a:off x="2399738" y="3518536"/>
              <a:ext cx="67973" cy="68469"/>
            </a:xfrm>
            <a:custGeom>
              <a:rect b="b" l="l" r="r" t="t"/>
              <a:pathLst>
                <a:path extrusionOk="0" h="1325" w="1310">
                  <a:moveTo>
                    <a:pt x="1006" y="0"/>
                  </a:moveTo>
                  <a:lnTo>
                    <a:pt x="1" y="910"/>
                  </a:lnTo>
                  <a:lnTo>
                    <a:pt x="336" y="1325"/>
                  </a:lnTo>
                  <a:cubicBezTo>
                    <a:pt x="655" y="1022"/>
                    <a:pt x="990" y="734"/>
                    <a:pt x="1278" y="415"/>
                  </a:cubicBezTo>
                  <a:cubicBezTo>
                    <a:pt x="1310" y="399"/>
                    <a:pt x="1102" y="144"/>
                    <a:pt x="10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9" name="Google Shape;10159;p23"/>
            <p:cNvSpPr/>
            <p:nvPr/>
          </p:nvSpPr>
          <p:spPr>
            <a:xfrm>
              <a:off x="6094636" y="3060810"/>
              <a:ext cx="75444" cy="59426"/>
            </a:xfrm>
            <a:custGeom>
              <a:rect b="b" l="l" r="r" t="t"/>
              <a:pathLst>
                <a:path extrusionOk="0" h="1150" w="1454">
                  <a:moveTo>
                    <a:pt x="687" y="1"/>
                  </a:moveTo>
                  <a:lnTo>
                    <a:pt x="687" y="1"/>
                  </a:lnTo>
                  <a:cubicBezTo>
                    <a:pt x="1" y="799"/>
                    <a:pt x="97" y="958"/>
                    <a:pt x="1453" y="1150"/>
                  </a:cubicBezTo>
                  <a:cubicBezTo>
                    <a:pt x="1214" y="783"/>
                    <a:pt x="959" y="400"/>
                    <a:pt x="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0" name="Google Shape;10160;p23"/>
            <p:cNvSpPr/>
            <p:nvPr/>
          </p:nvSpPr>
          <p:spPr>
            <a:xfrm>
              <a:off x="86081" y="4604615"/>
              <a:ext cx="60916" cy="72965"/>
            </a:xfrm>
            <a:custGeom>
              <a:rect b="b" l="l" r="r" t="t"/>
              <a:pathLst>
                <a:path extrusionOk="0" h="1412" w="1174">
                  <a:moveTo>
                    <a:pt x="831" y="0"/>
                  </a:moveTo>
                  <a:lnTo>
                    <a:pt x="831" y="0"/>
                  </a:lnTo>
                  <a:cubicBezTo>
                    <a:pt x="543" y="479"/>
                    <a:pt x="288" y="894"/>
                    <a:pt x="1" y="1373"/>
                  </a:cubicBezTo>
                  <a:cubicBezTo>
                    <a:pt x="215" y="1396"/>
                    <a:pt x="393" y="1411"/>
                    <a:pt x="537" y="1411"/>
                  </a:cubicBezTo>
                  <a:cubicBezTo>
                    <a:pt x="1174" y="1411"/>
                    <a:pt x="1156" y="1120"/>
                    <a:pt x="8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1" name="Google Shape;10161;p23"/>
            <p:cNvSpPr/>
            <p:nvPr/>
          </p:nvSpPr>
          <p:spPr>
            <a:xfrm>
              <a:off x="774211" y="2264001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3" y="0"/>
                  </a:moveTo>
                  <a:cubicBezTo>
                    <a:pt x="3862" y="0"/>
                    <a:pt x="3652" y="17"/>
                    <a:pt x="3432" y="52"/>
                  </a:cubicBezTo>
                  <a:cubicBezTo>
                    <a:pt x="3419" y="54"/>
                    <a:pt x="3406" y="54"/>
                    <a:pt x="3392" y="54"/>
                  </a:cubicBezTo>
                  <a:cubicBezTo>
                    <a:pt x="3286" y="54"/>
                    <a:pt x="3182" y="13"/>
                    <a:pt x="3093" y="13"/>
                  </a:cubicBezTo>
                  <a:cubicBezTo>
                    <a:pt x="3072" y="13"/>
                    <a:pt x="3052" y="15"/>
                    <a:pt x="3033" y="20"/>
                  </a:cubicBezTo>
                  <a:cubicBezTo>
                    <a:pt x="2187" y="228"/>
                    <a:pt x="863" y="196"/>
                    <a:pt x="607" y="691"/>
                  </a:cubicBezTo>
                  <a:cubicBezTo>
                    <a:pt x="161" y="1584"/>
                    <a:pt x="1" y="2957"/>
                    <a:pt x="368" y="3850"/>
                  </a:cubicBezTo>
                  <a:cubicBezTo>
                    <a:pt x="1054" y="5494"/>
                    <a:pt x="2203" y="6962"/>
                    <a:pt x="3177" y="8495"/>
                  </a:cubicBezTo>
                  <a:lnTo>
                    <a:pt x="3975" y="8495"/>
                  </a:lnTo>
                  <a:cubicBezTo>
                    <a:pt x="4102" y="8319"/>
                    <a:pt x="4230" y="8159"/>
                    <a:pt x="4358" y="8016"/>
                  </a:cubicBezTo>
                  <a:cubicBezTo>
                    <a:pt x="5555" y="6883"/>
                    <a:pt x="6768" y="5750"/>
                    <a:pt x="7981" y="4632"/>
                  </a:cubicBezTo>
                  <a:cubicBezTo>
                    <a:pt x="8555" y="4090"/>
                    <a:pt x="8667" y="3627"/>
                    <a:pt x="7981" y="3068"/>
                  </a:cubicBezTo>
                  <a:cubicBezTo>
                    <a:pt x="7518" y="2685"/>
                    <a:pt x="7039" y="2270"/>
                    <a:pt x="6752" y="1776"/>
                  </a:cubicBezTo>
                  <a:cubicBezTo>
                    <a:pt x="6124" y="602"/>
                    <a:pt x="5251" y="0"/>
                    <a:pt x="40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2" name="Google Shape;10162;p23"/>
            <p:cNvSpPr/>
            <p:nvPr/>
          </p:nvSpPr>
          <p:spPr>
            <a:xfrm>
              <a:off x="11571" y="767787"/>
              <a:ext cx="356934" cy="409679"/>
            </a:xfrm>
            <a:custGeom>
              <a:rect b="b" l="l" r="r" t="t"/>
              <a:pathLst>
                <a:path extrusionOk="0" h="7928" w="6879">
                  <a:moveTo>
                    <a:pt x="691" y="1"/>
                  </a:moveTo>
                  <a:cubicBezTo>
                    <a:pt x="460" y="1"/>
                    <a:pt x="228" y="35"/>
                    <a:pt x="0" y="105"/>
                  </a:cubicBezTo>
                  <a:lnTo>
                    <a:pt x="0" y="5324"/>
                  </a:lnTo>
                  <a:cubicBezTo>
                    <a:pt x="767" y="5994"/>
                    <a:pt x="1533" y="6680"/>
                    <a:pt x="2299" y="7366"/>
                  </a:cubicBezTo>
                  <a:cubicBezTo>
                    <a:pt x="2604" y="7628"/>
                    <a:pt x="2895" y="7927"/>
                    <a:pt x="3262" y="7927"/>
                  </a:cubicBezTo>
                  <a:cubicBezTo>
                    <a:pt x="3432" y="7927"/>
                    <a:pt x="3619" y="7863"/>
                    <a:pt x="3831" y="7702"/>
                  </a:cubicBezTo>
                  <a:cubicBezTo>
                    <a:pt x="4501" y="7223"/>
                    <a:pt x="5187" y="6760"/>
                    <a:pt x="5905" y="6345"/>
                  </a:cubicBezTo>
                  <a:cubicBezTo>
                    <a:pt x="6831" y="5802"/>
                    <a:pt x="6879" y="5515"/>
                    <a:pt x="6097" y="4733"/>
                  </a:cubicBezTo>
                  <a:cubicBezTo>
                    <a:pt x="5522" y="4143"/>
                    <a:pt x="4996" y="3488"/>
                    <a:pt x="4453" y="2882"/>
                  </a:cubicBezTo>
                  <a:cubicBezTo>
                    <a:pt x="3799" y="2164"/>
                    <a:pt x="3160" y="1446"/>
                    <a:pt x="2474" y="775"/>
                  </a:cubicBezTo>
                  <a:cubicBezTo>
                    <a:pt x="2001" y="279"/>
                    <a:pt x="1353" y="1"/>
                    <a:pt x="6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3" name="Google Shape;10163;p23"/>
            <p:cNvSpPr/>
            <p:nvPr/>
          </p:nvSpPr>
          <p:spPr>
            <a:xfrm>
              <a:off x="11571" y="1397225"/>
              <a:ext cx="236036" cy="260907"/>
            </a:xfrm>
            <a:custGeom>
              <a:rect b="b" l="l" r="r" t="t"/>
              <a:pathLst>
                <a:path extrusionOk="0" h="5049" w="4549">
                  <a:moveTo>
                    <a:pt x="1186" y="0"/>
                  </a:moveTo>
                  <a:cubicBezTo>
                    <a:pt x="891" y="0"/>
                    <a:pt x="578" y="198"/>
                    <a:pt x="0" y="564"/>
                  </a:cubicBezTo>
                  <a:cubicBezTo>
                    <a:pt x="0" y="1697"/>
                    <a:pt x="0" y="2846"/>
                    <a:pt x="0" y="3979"/>
                  </a:cubicBezTo>
                  <a:lnTo>
                    <a:pt x="1644" y="5048"/>
                  </a:lnTo>
                  <a:cubicBezTo>
                    <a:pt x="1916" y="4984"/>
                    <a:pt x="2378" y="4410"/>
                    <a:pt x="2873" y="3867"/>
                  </a:cubicBezTo>
                  <a:cubicBezTo>
                    <a:pt x="3144" y="3580"/>
                    <a:pt x="3480" y="3341"/>
                    <a:pt x="3719" y="3053"/>
                  </a:cubicBezTo>
                  <a:cubicBezTo>
                    <a:pt x="4022" y="2702"/>
                    <a:pt x="4549" y="2176"/>
                    <a:pt x="4453" y="1968"/>
                  </a:cubicBezTo>
                  <a:cubicBezTo>
                    <a:pt x="4262" y="1553"/>
                    <a:pt x="3735" y="1266"/>
                    <a:pt x="3304" y="1011"/>
                  </a:cubicBezTo>
                  <a:cubicBezTo>
                    <a:pt x="3227" y="960"/>
                    <a:pt x="3123" y="952"/>
                    <a:pt x="3013" y="952"/>
                  </a:cubicBezTo>
                  <a:cubicBezTo>
                    <a:pt x="2967" y="952"/>
                    <a:pt x="2919" y="953"/>
                    <a:pt x="2872" y="953"/>
                  </a:cubicBezTo>
                  <a:cubicBezTo>
                    <a:pt x="2756" y="953"/>
                    <a:pt x="2645" y="944"/>
                    <a:pt x="2570" y="883"/>
                  </a:cubicBezTo>
                  <a:cubicBezTo>
                    <a:pt x="1861" y="277"/>
                    <a:pt x="1536" y="0"/>
                    <a:pt x="11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4" name="Google Shape;10164;p23"/>
            <p:cNvSpPr/>
            <p:nvPr/>
          </p:nvSpPr>
          <p:spPr>
            <a:xfrm>
              <a:off x="11571" y="316314"/>
              <a:ext cx="188871" cy="256980"/>
            </a:xfrm>
            <a:custGeom>
              <a:rect b="b" l="l" r="r" t="t"/>
              <a:pathLst>
                <a:path extrusionOk="0" h="4973" w="3640">
                  <a:moveTo>
                    <a:pt x="0" y="1"/>
                  </a:moveTo>
                  <a:lnTo>
                    <a:pt x="0" y="4613"/>
                  </a:lnTo>
                  <a:cubicBezTo>
                    <a:pt x="383" y="4709"/>
                    <a:pt x="767" y="4804"/>
                    <a:pt x="1150" y="4916"/>
                  </a:cubicBezTo>
                  <a:cubicBezTo>
                    <a:pt x="1299" y="4954"/>
                    <a:pt x="1438" y="4972"/>
                    <a:pt x="1567" y="4972"/>
                  </a:cubicBezTo>
                  <a:cubicBezTo>
                    <a:pt x="2137" y="4972"/>
                    <a:pt x="2505" y="4614"/>
                    <a:pt x="2714" y="4054"/>
                  </a:cubicBezTo>
                  <a:cubicBezTo>
                    <a:pt x="3639" y="1565"/>
                    <a:pt x="2969" y="416"/>
                    <a:pt x="399" y="17"/>
                  </a:cubicBezTo>
                  <a:cubicBezTo>
                    <a:pt x="256" y="1"/>
                    <a:pt x="128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5" name="Google Shape;10165;p23"/>
            <p:cNvSpPr/>
            <p:nvPr/>
          </p:nvSpPr>
          <p:spPr>
            <a:xfrm>
              <a:off x="1042521" y="2542005"/>
              <a:ext cx="272513" cy="160968"/>
            </a:xfrm>
            <a:custGeom>
              <a:rect b="b" l="l" r="r" t="t"/>
              <a:pathLst>
                <a:path extrusionOk="0" h="3115" w="5252">
                  <a:moveTo>
                    <a:pt x="2981" y="1"/>
                  </a:moveTo>
                  <a:cubicBezTo>
                    <a:pt x="2966" y="1"/>
                    <a:pt x="2951" y="1"/>
                    <a:pt x="2937" y="3"/>
                  </a:cubicBezTo>
                  <a:cubicBezTo>
                    <a:pt x="1533" y="114"/>
                    <a:pt x="176" y="1678"/>
                    <a:pt x="1" y="3115"/>
                  </a:cubicBezTo>
                  <a:lnTo>
                    <a:pt x="5251" y="3115"/>
                  </a:lnTo>
                  <a:cubicBezTo>
                    <a:pt x="5203" y="2923"/>
                    <a:pt x="5235" y="2620"/>
                    <a:pt x="5124" y="2556"/>
                  </a:cubicBezTo>
                  <a:cubicBezTo>
                    <a:pt x="4437" y="2109"/>
                    <a:pt x="4278" y="1471"/>
                    <a:pt x="4134" y="721"/>
                  </a:cubicBezTo>
                  <a:cubicBezTo>
                    <a:pt x="4057" y="413"/>
                    <a:pt x="3386" y="1"/>
                    <a:pt x="29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6" name="Google Shape;10166;p23"/>
            <p:cNvSpPr/>
            <p:nvPr/>
          </p:nvSpPr>
          <p:spPr>
            <a:xfrm>
              <a:off x="117577" y="2530689"/>
              <a:ext cx="389260" cy="172284"/>
            </a:xfrm>
            <a:custGeom>
              <a:rect b="b" l="l" r="r" t="t"/>
              <a:pathLst>
                <a:path extrusionOk="0" h="3334" w="7502">
                  <a:moveTo>
                    <a:pt x="1054" y="1"/>
                  </a:moveTo>
                  <a:cubicBezTo>
                    <a:pt x="791" y="1"/>
                    <a:pt x="440" y="261"/>
                    <a:pt x="0" y="445"/>
                  </a:cubicBezTo>
                  <a:cubicBezTo>
                    <a:pt x="1045" y="1410"/>
                    <a:pt x="2012" y="1958"/>
                    <a:pt x="3164" y="1958"/>
                  </a:cubicBezTo>
                  <a:cubicBezTo>
                    <a:pt x="3384" y="1958"/>
                    <a:pt x="3611" y="1938"/>
                    <a:pt x="3846" y="1897"/>
                  </a:cubicBezTo>
                  <a:cubicBezTo>
                    <a:pt x="3870" y="1894"/>
                    <a:pt x="3895" y="1892"/>
                    <a:pt x="3920" y="1892"/>
                  </a:cubicBezTo>
                  <a:cubicBezTo>
                    <a:pt x="4260" y="1892"/>
                    <a:pt x="4685" y="2184"/>
                    <a:pt x="5027" y="2392"/>
                  </a:cubicBezTo>
                  <a:cubicBezTo>
                    <a:pt x="5299" y="2568"/>
                    <a:pt x="5474" y="2871"/>
                    <a:pt x="5698" y="3126"/>
                  </a:cubicBezTo>
                  <a:lnTo>
                    <a:pt x="5889" y="2935"/>
                  </a:lnTo>
                  <a:cubicBezTo>
                    <a:pt x="5841" y="2743"/>
                    <a:pt x="5809" y="2552"/>
                    <a:pt x="5746" y="2312"/>
                  </a:cubicBezTo>
                  <a:lnTo>
                    <a:pt x="5746" y="2312"/>
                  </a:lnTo>
                  <a:cubicBezTo>
                    <a:pt x="6512" y="2328"/>
                    <a:pt x="6783" y="2711"/>
                    <a:pt x="6783" y="3334"/>
                  </a:cubicBezTo>
                  <a:lnTo>
                    <a:pt x="6990" y="3334"/>
                  </a:lnTo>
                  <a:cubicBezTo>
                    <a:pt x="7501" y="2695"/>
                    <a:pt x="7341" y="2216"/>
                    <a:pt x="6607" y="1945"/>
                  </a:cubicBezTo>
                  <a:cubicBezTo>
                    <a:pt x="6033" y="1722"/>
                    <a:pt x="5426" y="1610"/>
                    <a:pt x="4836" y="1387"/>
                  </a:cubicBezTo>
                  <a:cubicBezTo>
                    <a:pt x="3607" y="940"/>
                    <a:pt x="2394" y="413"/>
                    <a:pt x="1149" y="14"/>
                  </a:cubicBezTo>
                  <a:cubicBezTo>
                    <a:pt x="1119" y="5"/>
                    <a:pt x="1087" y="1"/>
                    <a:pt x="105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7" name="Google Shape;10167;p23"/>
            <p:cNvSpPr/>
            <p:nvPr/>
          </p:nvSpPr>
          <p:spPr>
            <a:xfrm>
              <a:off x="10741" y="2302756"/>
              <a:ext cx="135841" cy="161898"/>
            </a:xfrm>
            <a:custGeom>
              <a:rect b="b" l="l" r="r" t="t"/>
              <a:pathLst>
                <a:path extrusionOk="0" h="3133" w="2618">
                  <a:moveTo>
                    <a:pt x="1196" y="0"/>
                  </a:moveTo>
                  <a:cubicBezTo>
                    <a:pt x="758" y="0"/>
                    <a:pt x="303" y="107"/>
                    <a:pt x="16" y="308"/>
                  </a:cubicBezTo>
                  <a:lnTo>
                    <a:pt x="1" y="3132"/>
                  </a:lnTo>
                  <a:cubicBezTo>
                    <a:pt x="527" y="3100"/>
                    <a:pt x="1054" y="3116"/>
                    <a:pt x="1565" y="3037"/>
                  </a:cubicBezTo>
                  <a:cubicBezTo>
                    <a:pt x="1868" y="3005"/>
                    <a:pt x="2347" y="2845"/>
                    <a:pt x="2362" y="2685"/>
                  </a:cubicBezTo>
                  <a:cubicBezTo>
                    <a:pt x="2458" y="1967"/>
                    <a:pt x="2618" y="1153"/>
                    <a:pt x="2378" y="515"/>
                  </a:cubicBezTo>
                  <a:cubicBezTo>
                    <a:pt x="2246" y="163"/>
                    <a:pt x="1735" y="0"/>
                    <a:pt x="11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8" name="Google Shape;10168;p23"/>
            <p:cNvSpPr/>
            <p:nvPr/>
          </p:nvSpPr>
          <p:spPr>
            <a:xfrm>
              <a:off x="11571" y="1818056"/>
              <a:ext cx="159865" cy="175695"/>
            </a:xfrm>
            <a:custGeom>
              <a:rect b="b" l="l" r="r" t="t"/>
              <a:pathLst>
                <a:path extrusionOk="0" h="3400" w="3081">
                  <a:moveTo>
                    <a:pt x="1389" y="0"/>
                  </a:moveTo>
                  <a:lnTo>
                    <a:pt x="1453" y="415"/>
                  </a:lnTo>
                  <a:lnTo>
                    <a:pt x="0" y="2059"/>
                  </a:lnTo>
                  <a:lnTo>
                    <a:pt x="0" y="3064"/>
                  </a:lnTo>
                  <a:lnTo>
                    <a:pt x="1564" y="3400"/>
                  </a:lnTo>
                  <a:lnTo>
                    <a:pt x="1612" y="3128"/>
                  </a:lnTo>
                  <a:lnTo>
                    <a:pt x="1038" y="2362"/>
                  </a:lnTo>
                  <a:lnTo>
                    <a:pt x="2777" y="2362"/>
                  </a:lnTo>
                  <a:cubicBezTo>
                    <a:pt x="2825" y="1836"/>
                    <a:pt x="3081" y="1165"/>
                    <a:pt x="2857" y="782"/>
                  </a:cubicBezTo>
                  <a:cubicBezTo>
                    <a:pt x="2602" y="367"/>
                    <a:pt x="1900" y="256"/>
                    <a:pt x="13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9" name="Google Shape;10169;p23"/>
            <p:cNvSpPr/>
            <p:nvPr/>
          </p:nvSpPr>
          <p:spPr>
            <a:xfrm>
              <a:off x="11571" y="2588822"/>
              <a:ext cx="91114" cy="114150"/>
            </a:xfrm>
            <a:custGeom>
              <a:rect b="b" l="l" r="r" t="t"/>
              <a:pathLst>
                <a:path extrusionOk="0" h="2209" w="1756">
                  <a:moveTo>
                    <a:pt x="216" y="0"/>
                  </a:moveTo>
                  <a:cubicBezTo>
                    <a:pt x="144" y="0"/>
                    <a:pt x="72" y="2"/>
                    <a:pt x="0" y="6"/>
                  </a:cubicBezTo>
                  <a:lnTo>
                    <a:pt x="0" y="2209"/>
                  </a:lnTo>
                  <a:lnTo>
                    <a:pt x="798" y="2209"/>
                  </a:lnTo>
                  <a:cubicBezTo>
                    <a:pt x="974" y="1937"/>
                    <a:pt x="1150" y="1666"/>
                    <a:pt x="1341" y="1411"/>
                  </a:cubicBezTo>
                  <a:cubicBezTo>
                    <a:pt x="1756" y="836"/>
                    <a:pt x="1564" y="230"/>
                    <a:pt x="878" y="54"/>
                  </a:cubicBezTo>
                  <a:cubicBezTo>
                    <a:pt x="651" y="18"/>
                    <a:pt x="432" y="0"/>
                    <a:pt x="2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0" name="Google Shape;10170;p23"/>
            <p:cNvSpPr/>
            <p:nvPr/>
          </p:nvSpPr>
          <p:spPr>
            <a:xfrm>
              <a:off x="438033" y="1006520"/>
              <a:ext cx="507667" cy="539280"/>
            </a:xfrm>
            <a:custGeom>
              <a:rect b="b" l="l" r="r" t="t"/>
              <a:pathLst>
                <a:path extrusionOk="0" h="10436" w="9784">
                  <a:moveTo>
                    <a:pt x="2000" y="0"/>
                  </a:moveTo>
                  <a:cubicBezTo>
                    <a:pt x="1440" y="0"/>
                    <a:pt x="834" y="267"/>
                    <a:pt x="671" y="720"/>
                  </a:cubicBezTo>
                  <a:cubicBezTo>
                    <a:pt x="447" y="1406"/>
                    <a:pt x="160" y="2108"/>
                    <a:pt x="80" y="2826"/>
                  </a:cubicBezTo>
                  <a:cubicBezTo>
                    <a:pt x="0" y="3481"/>
                    <a:pt x="176" y="4167"/>
                    <a:pt x="256" y="4821"/>
                  </a:cubicBezTo>
                  <a:cubicBezTo>
                    <a:pt x="304" y="5204"/>
                    <a:pt x="511" y="5603"/>
                    <a:pt x="447" y="5970"/>
                  </a:cubicBezTo>
                  <a:cubicBezTo>
                    <a:pt x="160" y="7534"/>
                    <a:pt x="160" y="7582"/>
                    <a:pt x="1517" y="8428"/>
                  </a:cubicBezTo>
                  <a:cubicBezTo>
                    <a:pt x="1820" y="8651"/>
                    <a:pt x="2075" y="8907"/>
                    <a:pt x="2299" y="9194"/>
                  </a:cubicBezTo>
                  <a:cubicBezTo>
                    <a:pt x="2990" y="10019"/>
                    <a:pt x="4139" y="10435"/>
                    <a:pt x="5270" y="10435"/>
                  </a:cubicBezTo>
                  <a:cubicBezTo>
                    <a:pt x="6304" y="10435"/>
                    <a:pt x="7324" y="10087"/>
                    <a:pt x="7964" y="9385"/>
                  </a:cubicBezTo>
                  <a:cubicBezTo>
                    <a:pt x="8267" y="9098"/>
                    <a:pt x="8618" y="8859"/>
                    <a:pt x="9001" y="8667"/>
                  </a:cubicBezTo>
                  <a:cubicBezTo>
                    <a:pt x="9672" y="8300"/>
                    <a:pt x="9783" y="7790"/>
                    <a:pt x="9400" y="7167"/>
                  </a:cubicBezTo>
                  <a:cubicBezTo>
                    <a:pt x="9273" y="6928"/>
                    <a:pt x="9017" y="6768"/>
                    <a:pt x="8922" y="6529"/>
                  </a:cubicBezTo>
                  <a:cubicBezTo>
                    <a:pt x="8386" y="5304"/>
                    <a:pt x="7877" y="4869"/>
                    <a:pt x="7142" y="4869"/>
                  </a:cubicBezTo>
                  <a:cubicBezTo>
                    <a:pt x="6738" y="4869"/>
                    <a:pt x="6265" y="5000"/>
                    <a:pt x="5682" y="5204"/>
                  </a:cubicBezTo>
                  <a:cubicBezTo>
                    <a:pt x="5511" y="5267"/>
                    <a:pt x="5359" y="5301"/>
                    <a:pt x="5222" y="5301"/>
                  </a:cubicBezTo>
                  <a:cubicBezTo>
                    <a:pt x="4872" y="5301"/>
                    <a:pt x="4618" y="5082"/>
                    <a:pt x="4389" y="4566"/>
                  </a:cubicBezTo>
                  <a:cubicBezTo>
                    <a:pt x="3974" y="3608"/>
                    <a:pt x="3304" y="2762"/>
                    <a:pt x="2586" y="1661"/>
                  </a:cubicBezTo>
                  <a:cubicBezTo>
                    <a:pt x="2714" y="1454"/>
                    <a:pt x="2825" y="1230"/>
                    <a:pt x="2921" y="1007"/>
                  </a:cubicBezTo>
                  <a:cubicBezTo>
                    <a:pt x="3001" y="799"/>
                    <a:pt x="3001" y="576"/>
                    <a:pt x="2905" y="369"/>
                  </a:cubicBezTo>
                  <a:cubicBezTo>
                    <a:pt x="2715" y="115"/>
                    <a:pt x="2367" y="0"/>
                    <a:pt x="200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1" name="Google Shape;10171;p23"/>
            <p:cNvSpPr/>
            <p:nvPr/>
          </p:nvSpPr>
          <p:spPr>
            <a:xfrm>
              <a:off x="1129484" y="1730883"/>
              <a:ext cx="353665" cy="541606"/>
            </a:xfrm>
            <a:custGeom>
              <a:rect b="b" l="l" r="r" t="t"/>
              <a:pathLst>
                <a:path extrusionOk="0" h="10481" w="6816">
                  <a:moveTo>
                    <a:pt x="5766" y="0"/>
                  </a:moveTo>
                  <a:cubicBezTo>
                    <a:pt x="5424" y="0"/>
                    <a:pt x="4979" y="310"/>
                    <a:pt x="4676" y="554"/>
                  </a:cubicBezTo>
                  <a:cubicBezTo>
                    <a:pt x="4198" y="953"/>
                    <a:pt x="3831" y="1496"/>
                    <a:pt x="3400" y="1959"/>
                  </a:cubicBezTo>
                  <a:cubicBezTo>
                    <a:pt x="2809" y="2581"/>
                    <a:pt x="1995" y="3108"/>
                    <a:pt x="1676" y="3842"/>
                  </a:cubicBezTo>
                  <a:cubicBezTo>
                    <a:pt x="1022" y="5294"/>
                    <a:pt x="623" y="6858"/>
                    <a:pt x="160" y="8390"/>
                  </a:cubicBezTo>
                  <a:cubicBezTo>
                    <a:pt x="0" y="8965"/>
                    <a:pt x="208" y="9475"/>
                    <a:pt x="862" y="9635"/>
                  </a:cubicBezTo>
                  <a:cubicBezTo>
                    <a:pt x="1979" y="9938"/>
                    <a:pt x="3112" y="10194"/>
                    <a:pt x="4246" y="10481"/>
                  </a:cubicBezTo>
                  <a:cubicBezTo>
                    <a:pt x="5570" y="10305"/>
                    <a:pt x="5810" y="10082"/>
                    <a:pt x="5937" y="8789"/>
                  </a:cubicBezTo>
                  <a:cubicBezTo>
                    <a:pt x="6049" y="7656"/>
                    <a:pt x="6193" y="6523"/>
                    <a:pt x="6320" y="5406"/>
                  </a:cubicBezTo>
                  <a:cubicBezTo>
                    <a:pt x="6464" y="4065"/>
                    <a:pt x="6592" y="2741"/>
                    <a:pt x="6735" y="1416"/>
                  </a:cubicBezTo>
                  <a:cubicBezTo>
                    <a:pt x="6815" y="698"/>
                    <a:pt x="6496" y="139"/>
                    <a:pt x="5873" y="12"/>
                  </a:cubicBezTo>
                  <a:cubicBezTo>
                    <a:pt x="5839" y="4"/>
                    <a:pt x="5803" y="0"/>
                    <a:pt x="57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2" name="Google Shape;10172;p23"/>
            <p:cNvSpPr/>
            <p:nvPr/>
          </p:nvSpPr>
          <p:spPr>
            <a:xfrm>
              <a:off x="671526" y="775952"/>
              <a:ext cx="299028" cy="398208"/>
            </a:xfrm>
            <a:custGeom>
              <a:rect b="b" l="l" r="r" t="t"/>
              <a:pathLst>
                <a:path extrusionOk="0" h="7706" w="5763">
                  <a:moveTo>
                    <a:pt x="2190" y="1"/>
                  </a:moveTo>
                  <a:cubicBezTo>
                    <a:pt x="1655" y="1"/>
                    <a:pt x="1052" y="282"/>
                    <a:pt x="895" y="745"/>
                  </a:cubicBezTo>
                  <a:cubicBezTo>
                    <a:pt x="528" y="1862"/>
                    <a:pt x="320" y="3043"/>
                    <a:pt x="1" y="4384"/>
                  </a:cubicBezTo>
                  <a:cubicBezTo>
                    <a:pt x="1" y="4384"/>
                    <a:pt x="49" y="4575"/>
                    <a:pt x="113" y="4767"/>
                  </a:cubicBezTo>
                  <a:cubicBezTo>
                    <a:pt x="655" y="6379"/>
                    <a:pt x="2108" y="7528"/>
                    <a:pt x="3815" y="7703"/>
                  </a:cubicBezTo>
                  <a:cubicBezTo>
                    <a:pt x="3842" y="7705"/>
                    <a:pt x="3871" y="7706"/>
                    <a:pt x="3902" y="7706"/>
                  </a:cubicBezTo>
                  <a:cubicBezTo>
                    <a:pt x="4180" y="7706"/>
                    <a:pt x="4588" y="7640"/>
                    <a:pt x="4645" y="7496"/>
                  </a:cubicBezTo>
                  <a:cubicBezTo>
                    <a:pt x="5012" y="6538"/>
                    <a:pt x="5762" y="5389"/>
                    <a:pt x="5491" y="4591"/>
                  </a:cubicBezTo>
                  <a:cubicBezTo>
                    <a:pt x="4980" y="3075"/>
                    <a:pt x="3911" y="1703"/>
                    <a:pt x="2985" y="346"/>
                  </a:cubicBezTo>
                  <a:cubicBezTo>
                    <a:pt x="2827" y="108"/>
                    <a:pt x="2521" y="1"/>
                    <a:pt x="21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3" name="Google Shape;10173;p23"/>
            <p:cNvSpPr/>
            <p:nvPr/>
          </p:nvSpPr>
          <p:spPr>
            <a:xfrm>
              <a:off x="1065714" y="1019593"/>
              <a:ext cx="440577" cy="389474"/>
            </a:xfrm>
            <a:custGeom>
              <a:rect b="b" l="l" r="r" t="t"/>
              <a:pathLst>
                <a:path extrusionOk="0" h="7537" w="8491">
                  <a:moveTo>
                    <a:pt x="5122" y="1"/>
                  </a:moveTo>
                  <a:cubicBezTo>
                    <a:pt x="4326" y="1"/>
                    <a:pt x="4100" y="899"/>
                    <a:pt x="3655" y="1488"/>
                  </a:cubicBezTo>
                  <a:cubicBezTo>
                    <a:pt x="2554" y="2988"/>
                    <a:pt x="1389" y="4440"/>
                    <a:pt x="336" y="5973"/>
                  </a:cubicBezTo>
                  <a:cubicBezTo>
                    <a:pt x="64" y="6388"/>
                    <a:pt x="96" y="7010"/>
                    <a:pt x="1" y="7537"/>
                  </a:cubicBezTo>
                  <a:cubicBezTo>
                    <a:pt x="495" y="7425"/>
                    <a:pt x="1054" y="7425"/>
                    <a:pt x="1469" y="7185"/>
                  </a:cubicBezTo>
                  <a:cubicBezTo>
                    <a:pt x="3416" y="5973"/>
                    <a:pt x="5315" y="4728"/>
                    <a:pt x="7230" y="3451"/>
                  </a:cubicBezTo>
                  <a:cubicBezTo>
                    <a:pt x="7597" y="3228"/>
                    <a:pt x="7932" y="2940"/>
                    <a:pt x="8236" y="2621"/>
                  </a:cubicBezTo>
                  <a:cubicBezTo>
                    <a:pt x="8379" y="2462"/>
                    <a:pt x="8491" y="1999"/>
                    <a:pt x="8427" y="1951"/>
                  </a:cubicBezTo>
                  <a:cubicBezTo>
                    <a:pt x="7533" y="1288"/>
                    <a:pt x="7041" y="31"/>
                    <a:pt x="5572" y="31"/>
                  </a:cubicBezTo>
                  <a:cubicBezTo>
                    <a:pt x="5520" y="31"/>
                    <a:pt x="5466" y="32"/>
                    <a:pt x="5411" y="36"/>
                  </a:cubicBezTo>
                  <a:cubicBezTo>
                    <a:pt x="5307" y="12"/>
                    <a:pt x="5211" y="1"/>
                    <a:pt x="512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4" name="Google Shape;10174;p23"/>
            <p:cNvSpPr/>
            <p:nvPr/>
          </p:nvSpPr>
          <p:spPr>
            <a:xfrm>
              <a:off x="346919" y="1478301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0"/>
                  </a:moveTo>
                  <a:cubicBezTo>
                    <a:pt x="224" y="0"/>
                    <a:pt x="1" y="367"/>
                    <a:pt x="65" y="1468"/>
                  </a:cubicBezTo>
                  <a:cubicBezTo>
                    <a:pt x="145" y="3016"/>
                    <a:pt x="288" y="4580"/>
                    <a:pt x="192" y="6128"/>
                  </a:cubicBezTo>
                  <a:cubicBezTo>
                    <a:pt x="129" y="7421"/>
                    <a:pt x="177" y="7708"/>
                    <a:pt x="1405" y="8123"/>
                  </a:cubicBezTo>
                  <a:cubicBezTo>
                    <a:pt x="1693" y="8219"/>
                    <a:pt x="1996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3"/>
                    <a:pt x="4102" y="6575"/>
                  </a:cubicBezTo>
                  <a:cubicBezTo>
                    <a:pt x="3831" y="5075"/>
                    <a:pt x="3576" y="3559"/>
                    <a:pt x="3384" y="2043"/>
                  </a:cubicBezTo>
                  <a:cubicBezTo>
                    <a:pt x="3177" y="431"/>
                    <a:pt x="2746" y="0"/>
                    <a:pt x="11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5" name="Google Shape;10175;p23"/>
            <p:cNvSpPr/>
            <p:nvPr/>
          </p:nvSpPr>
          <p:spPr>
            <a:xfrm>
              <a:off x="197898" y="552618"/>
              <a:ext cx="308108" cy="386012"/>
            </a:xfrm>
            <a:custGeom>
              <a:rect b="b" l="l" r="r" t="t"/>
              <a:pathLst>
                <a:path extrusionOk="0" h="7470" w="5938">
                  <a:moveTo>
                    <a:pt x="2957" y="1"/>
                  </a:moveTo>
                  <a:cubicBezTo>
                    <a:pt x="2929" y="1"/>
                    <a:pt x="2901" y="3"/>
                    <a:pt x="2873" y="8"/>
                  </a:cubicBezTo>
                  <a:cubicBezTo>
                    <a:pt x="2091" y="439"/>
                    <a:pt x="1245" y="822"/>
                    <a:pt x="591" y="1396"/>
                  </a:cubicBezTo>
                  <a:cubicBezTo>
                    <a:pt x="0" y="1923"/>
                    <a:pt x="543" y="2561"/>
                    <a:pt x="798" y="3120"/>
                  </a:cubicBezTo>
                  <a:cubicBezTo>
                    <a:pt x="846" y="3248"/>
                    <a:pt x="846" y="3391"/>
                    <a:pt x="878" y="3519"/>
                  </a:cubicBezTo>
                  <a:cubicBezTo>
                    <a:pt x="1213" y="4492"/>
                    <a:pt x="1516" y="5482"/>
                    <a:pt x="1883" y="6455"/>
                  </a:cubicBezTo>
                  <a:cubicBezTo>
                    <a:pt x="2110" y="7067"/>
                    <a:pt x="2577" y="7469"/>
                    <a:pt x="3081" y="7469"/>
                  </a:cubicBezTo>
                  <a:cubicBezTo>
                    <a:pt x="3287" y="7469"/>
                    <a:pt x="3499" y="7402"/>
                    <a:pt x="3703" y="7253"/>
                  </a:cubicBezTo>
                  <a:cubicBezTo>
                    <a:pt x="4581" y="6583"/>
                    <a:pt x="5203" y="5578"/>
                    <a:pt x="5937" y="4716"/>
                  </a:cubicBezTo>
                  <a:lnTo>
                    <a:pt x="5762" y="4540"/>
                  </a:lnTo>
                  <a:cubicBezTo>
                    <a:pt x="5762" y="4413"/>
                    <a:pt x="5746" y="4285"/>
                    <a:pt x="5714" y="4157"/>
                  </a:cubicBezTo>
                  <a:cubicBezTo>
                    <a:pt x="4948" y="2833"/>
                    <a:pt x="4166" y="1508"/>
                    <a:pt x="3368" y="199"/>
                  </a:cubicBezTo>
                  <a:cubicBezTo>
                    <a:pt x="3272" y="77"/>
                    <a:pt x="3119" y="1"/>
                    <a:pt x="2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6" name="Google Shape;10176;p23"/>
            <p:cNvSpPr/>
            <p:nvPr/>
          </p:nvSpPr>
          <p:spPr>
            <a:xfrm>
              <a:off x="863665" y="1643657"/>
              <a:ext cx="242989" cy="288657"/>
            </a:xfrm>
            <a:custGeom>
              <a:rect b="b" l="l" r="r" t="t"/>
              <a:pathLst>
                <a:path extrusionOk="0" h="5586" w="4683">
                  <a:moveTo>
                    <a:pt x="3075" y="0"/>
                  </a:moveTo>
                  <a:cubicBezTo>
                    <a:pt x="1898" y="0"/>
                    <a:pt x="227" y="1095"/>
                    <a:pt x="1" y="2115"/>
                  </a:cubicBezTo>
                  <a:cubicBezTo>
                    <a:pt x="1" y="2274"/>
                    <a:pt x="32" y="2434"/>
                    <a:pt x="112" y="2577"/>
                  </a:cubicBezTo>
                  <a:cubicBezTo>
                    <a:pt x="384" y="3264"/>
                    <a:pt x="655" y="3950"/>
                    <a:pt x="958" y="4604"/>
                  </a:cubicBezTo>
                  <a:cubicBezTo>
                    <a:pt x="1086" y="4891"/>
                    <a:pt x="1261" y="5259"/>
                    <a:pt x="1517" y="5370"/>
                  </a:cubicBezTo>
                  <a:cubicBezTo>
                    <a:pt x="1829" y="5518"/>
                    <a:pt x="2150" y="5586"/>
                    <a:pt x="2462" y="5586"/>
                  </a:cubicBezTo>
                  <a:cubicBezTo>
                    <a:pt x="3635" y="5586"/>
                    <a:pt x="4682" y="4626"/>
                    <a:pt x="4645" y="3327"/>
                  </a:cubicBezTo>
                  <a:cubicBezTo>
                    <a:pt x="4421" y="2338"/>
                    <a:pt x="4214" y="1349"/>
                    <a:pt x="3942" y="391"/>
                  </a:cubicBezTo>
                  <a:cubicBezTo>
                    <a:pt x="3911" y="247"/>
                    <a:pt x="3671" y="104"/>
                    <a:pt x="3496" y="56"/>
                  </a:cubicBezTo>
                  <a:cubicBezTo>
                    <a:pt x="3366" y="18"/>
                    <a:pt x="3224" y="0"/>
                    <a:pt x="30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7" name="Google Shape;10177;p23"/>
            <p:cNvSpPr/>
            <p:nvPr/>
          </p:nvSpPr>
          <p:spPr>
            <a:xfrm>
              <a:off x="350240" y="2152954"/>
              <a:ext cx="298197" cy="261217"/>
            </a:xfrm>
            <a:custGeom>
              <a:rect b="b" l="l" r="r" t="t"/>
              <a:pathLst>
                <a:path extrusionOk="0" h="5055" w="5747">
                  <a:moveTo>
                    <a:pt x="4225" y="1"/>
                  </a:moveTo>
                  <a:cubicBezTo>
                    <a:pt x="4027" y="1"/>
                    <a:pt x="3143" y="501"/>
                    <a:pt x="2618" y="749"/>
                  </a:cubicBezTo>
                  <a:cubicBezTo>
                    <a:pt x="2474" y="797"/>
                    <a:pt x="2315" y="877"/>
                    <a:pt x="2187" y="972"/>
                  </a:cubicBezTo>
                  <a:cubicBezTo>
                    <a:pt x="1341" y="1802"/>
                    <a:pt x="1" y="2281"/>
                    <a:pt x="17" y="3749"/>
                  </a:cubicBezTo>
                  <a:cubicBezTo>
                    <a:pt x="33" y="4164"/>
                    <a:pt x="160" y="4723"/>
                    <a:pt x="432" y="4946"/>
                  </a:cubicBezTo>
                  <a:cubicBezTo>
                    <a:pt x="529" y="5024"/>
                    <a:pt x="682" y="5054"/>
                    <a:pt x="854" y="5054"/>
                  </a:cubicBezTo>
                  <a:cubicBezTo>
                    <a:pt x="1104" y="5054"/>
                    <a:pt x="1395" y="4990"/>
                    <a:pt x="1613" y="4914"/>
                  </a:cubicBezTo>
                  <a:cubicBezTo>
                    <a:pt x="2618" y="4579"/>
                    <a:pt x="3592" y="4180"/>
                    <a:pt x="4549" y="3717"/>
                  </a:cubicBezTo>
                  <a:cubicBezTo>
                    <a:pt x="4964" y="3526"/>
                    <a:pt x="5299" y="3111"/>
                    <a:pt x="5746" y="2728"/>
                  </a:cubicBezTo>
                  <a:cubicBezTo>
                    <a:pt x="5204" y="1659"/>
                    <a:pt x="4836" y="765"/>
                    <a:pt x="4262" y="15"/>
                  </a:cubicBezTo>
                  <a:cubicBezTo>
                    <a:pt x="4256" y="5"/>
                    <a:pt x="4244" y="1"/>
                    <a:pt x="42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8" name="Google Shape;10178;p23"/>
            <p:cNvSpPr/>
            <p:nvPr/>
          </p:nvSpPr>
          <p:spPr>
            <a:xfrm>
              <a:off x="551459" y="469578"/>
              <a:ext cx="366897" cy="234398"/>
            </a:xfrm>
            <a:custGeom>
              <a:rect b="b" l="l" r="r" t="t"/>
              <a:pathLst>
                <a:path extrusionOk="0" h="4536" w="7071">
                  <a:moveTo>
                    <a:pt x="678" y="1"/>
                  </a:moveTo>
                  <a:cubicBezTo>
                    <a:pt x="550" y="1"/>
                    <a:pt x="420" y="6"/>
                    <a:pt x="292" y="6"/>
                  </a:cubicBezTo>
                  <a:cubicBezTo>
                    <a:pt x="243" y="6"/>
                    <a:pt x="193" y="5"/>
                    <a:pt x="145" y="3"/>
                  </a:cubicBezTo>
                  <a:lnTo>
                    <a:pt x="145" y="3"/>
                  </a:lnTo>
                  <a:cubicBezTo>
                    <a:pt x="145" y="418"/>
                    <a:pt x="1" y="929"/>
                    <a:pt x="192" y="1248"/>
                  </a:cubicBezTo>
                  <a:cubicBezTo>
                    <a:pt x="528" y="1838"/>
                    <a:pt x="1182" y="2237"/>
                    <a:pt x="1517" y="2844"/>
                  </a:cubicBezTo>
                  <a:cubicBezTo>
                    <a:pt x="2219" y="4057"/>
                    <a:pt x="3448" y="4121"/>
                    <a:pt x="4533" y="4535"/>
                  </a:cubicBezTo>
                  <a:cubicBezTo>
                    <a:pt x="4996" y="4376"/>
                    <a:pt x="5459" y="4232"/>
                    <a:pt x="5938" y="4136"/>
                  </a:cubicBezTo>
                  <a:cubicBezTo>
                    <a:pt x="7071" y="3945"/>
                    <a:pt x="6704" y="3083"/>
                    <a:pt x="6544" y="2509"/>
                  </a:cubicBezTo>
                  <a:cubicBezTo>
                    <a:pt x="6480" y="2221"/>
                    <a:pt x="5810" y="1934"/>
                    <a:pt x="5411" y="1934"/>
                  </a:cubicBezTo>
                  <a:cubicBezTo>
                    <a:pt x="5341" y="1936"/>
                    <a:pt x="5272" y="1937"/>
                    <a:pt x="5205" y="1937"/>
                  </a:cubicBezTo>
                  <a:cubicBezTo>
                    <a:pt x="4612" y="1937"/>
                    <a:pt x="4127" y="1850"/>
                    <a:pt x="3783" y="1248"/>
                  </a:cubicBezTo>
                  <a:cubicBezTo>
                    <a:pt x="3703" y="1120"/>
                    <a:pt x="3576" y="1024"/>
                    <a:pt x="3432" y="977"/>
                  </a:cubicBezTo>
                  <a:cubicBezTo>
                    <a:pt x="2714" y="657"/>
                    <a:pt x="2012" y="322"/>
                    <a:pt x="1278" y="83"/>
                  </a:cubicBezTo>
                  <a:cubicBezTo>
                    <a:pt x="1088" y="14"/>
                    <a:pt x="885" y="1"/>
                    <a:pt x="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9" name="Google Shape;10179;p23"/>
            <p:cNvSpPr/>
            <p:nvPr/>
          </p:nvSpPr>
          <p:spPr>
            <a:xfrm>
              <a:off x="935685" y="470405"/>
              <a:ext cx="260112" cy="261631"/>
            </a:xfrm>
            <a:custGeom>
              <a:rect b="b" l="l" r="r" t="t"/>
              <a:pathLst>
                <a:path extrusionOk="0" h="5063" w="5013">
                  <a:moveTo>
                    <a:pt x="3014" y="0"/>
                  </a:moveTo>
                  <a:cubicBezTo>
                    <a:pt x="1990" y="0"/>
                    <a:pt x="794" y="556"/>
                    <a:pt x="336" y="1344"/>
                  </a:cubicBezTo>
                  <a:cubicBezTo>
                    <a:pt x="192" y="1631"/>
                    <a:pt x="81" y="1918"/>
                    <a:pt x="1" y="2205"/>
                  </a:cubicBezTo>
                  <a:cubicBezTo>
                    <a:pt x="224" y="2541"/>
                    <a:pt x="400" y="3019"/>
                    <a:pt x="735" y="3259"/>
                  </a:cubicBezTo>
                  <a:cubicBezTo>
                    <a:pt x="1533" y="3849"/>
                    <a:pt x="2379" y="4376"/>
                    <a:pt x="3241" y="4855"/>
                  </a:cubicBezTo>
                  <a:cubicBezTo>
                    <a:pt x="3496" y="4998"/>
                    <a:pt x="3847" y="4998"/>
                    <a:pt x="4150" y="5062"/>
                  </a:cubicBezTo>
                  <a:cubicBezTo>
                    <a:pt x="4198" y="4695"/>
                    <a:pt x="4390" y="4280"/>
                    <a:pt x="4294" y="3961"/>
                  </a:cubicBezTo>
                  <a:cubicBezTo>
                    <a:pt x="4055" y="3243"/>
                    <a:pt x="4071" y="2652"/>
                    <a:pt x="4501" y="1998"/>
                  </a:cubicBezTo>
                  <a:cubicBezTo>
                    <a:pt x="5012" y="1248"/>
                    <a:pt x="4629" y="418"/>
                    <a:pt x="3751" y="115"/>
                  </a:cubicBezTo>
                  <a:cubicBezTo>
                    <a:pt x="3527" y="37"/>
                    <a:pt x="3276" y="0"/>
                    <a:pt x="30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0" name="Google Shape;10180;p23"/>
            <p:cNvSpPr/>
            <p:nvPr/>
          </p:nvSpPr>
          <p:spPr>
            <a:xfrm>
              <a:off x="588766" y="1907917"/>
              <a:ext cx="302297" cy="329273"/>
            </a:xfrm>
            <a:custGeom>
              <a:rect b="b" l="l" r="r" t="t"/>
              <a:pathLst>
                <a:path extrusionOk="0" h="6372" w="5826">
                  <a:moveTo>
                    <a:pt x="239" y="1"/>
                  </a:moveTo>
                  <a:lnTo>
                    <a:pt x="0" y="208"/>
                  </a:lnTo>
                  <a:cubicBezTo>
                    <a:pt x="511" y="1405"/>
                    <a:pt x="974" y="2634"/>
                    <a:pt x="1564" y="3799"/>
                  </a:cubicBezTo>
                  <a:cubicBezTo>
                    <a:pt x="1899" y="4454"/>
                    <a:pt x="2585" y="4948"/>
                    <a:pt x="2857" y="5619"/>
                  </a:cubicBezTo>
                  <a:cubicBezTo>
                    <a:pt x="3108" y="6220"/>
                    <a:pt x="3510" y="6372"/>
                    <a:pt x="3928" y="6372"/>
                  </a:cubicBezTo>
                  <a:cubicBezTo>
                    <a:pt x="4120" y="6372"/>
                    <a:pt x="4315" y="6340"/>
                    <a:pt x="4501" y="6305"/>
                  </a:cubicBezTo>
                  <a:cubicBezTo>
                    <a:pt x="4979" y="6193"/>
                    <a:pt x="5697" y="5826"/>
                    <a:pt x="5761" y="5475"/>
                  </a:cubicBezTo>
                  <a:cubicBezTo>
                    <a:pt x="5825" y="4884"/>
                    <a:pt x="5618" y="4310"/>
                    <a:pt x="5219" y="3879"/>
                  </a:cubicBezTo>
                  <a:cubicBezTo>
                    <a:pt x="3910" y="2666"/>
                    <a:pt x="2506" y="1565"/>
                    <a:pt x="1117" y="448"/>
                  </a:cubicBezTo>
                  <a:cubicBezTo>
                    <a:pt x="846" y="272"/>
                    <a:pt x="543" y="113"/>
                    <a:pt x="2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1" name="Google Shape;10181;p23"/>
            <p:cNvSpPr/>
            <p:nvPr/>
          </p:nvSpPr>
          <p:spPr>
            <a:xfrm>
              <a:off x="600337" y="1587953"/>
              <a:ext cx="144974" cy="155490"/>
            </a:xfrm>
            <a:custGeom>
              <a:rect b="b" l="l" r="r" t="t"/>
              <a:pathLst>
                <a:path extrusionOk="0" h="3009" w="2794">
                  <a:moveTo>
                    <a:pt x="2059" y="1"/>
                  </a:moveTo>
                  <a:cubicBezTo>
                    <a:pt x="1453" y="17"/>
                    <a:pt x="894" y="272"/>
                    <a:pt x="463" y="703"/>
                  </a:cubicBezTo>
                  <a:cubicBezTo>
                    <a:pt x="0" y="1230"/>
                    <a:pt x="479" y="1740"/>
                    <a:pt x="942" y="2123"/>
                  </a:cubicBezTo>
                  <a:cubicBezTo>
                    <a:pt x="1181" y="2315"/>
                    <a:pt x="1373" y="2538"/>
                    <a:pt x="1612" y="2730"/>
                  </a:cubicBezTo>
                  <a:cubicBezTo>
                    <a:pt x="1857" y="2915"/>
                    <a:pt x="2060" y="3009"/>
                    <a:pt x="2222" y="3009"/>
                  </a:cubicBezTo>
                  <a:cubicBezTo>
                    <a:pt x="2492" y="3009"/>
                    <a:pt x="2648" y="2748"/>
                    <a:pt x="2698" y="2219"/>
                  </a:cubicBezTo>
                  <a:cubicBezTo>
                    <a:pt x="2714" y="1996"/>
                    <a:pt x="2698" y="1756"/>
                    <a:pt x="2698" y="1533"/>
                  </a:cubicBezTo>
                  <a:lnTo>
                    <a:pt x="2730" y="1533"/>
                  </a:lnTo>
                  <a:cubicBezTo>
                    <a:pt x="2714" y="1469"/>
                    <a:pt x="2714" y="1405"/>
                    <a:pt x="2730" y="1325"/>
                  </a:cubicBezTo>
                  <a:cubicBezTo>
                    <a:pt x="2793" y="735"/>
                    <a:pt x="2777" y="33"/>
                    <a:pt x="20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2" name="Google Shape;10182;p23"/>
            <p:cNvSpPr/>
            <p:nvPr/>
          </p:nvSpPr>
          <p:spPr>
            <a:xfrm>
              <a:off x="809858" y="1512096"/>
              <a:ext cx="204592" cy="136215"/>
            </a:xfrm>
            <a:custGeom>
              <a:rect b="b" l="l" r="r" t="t"/>
              <a:pathLst>
                <a:path extrusionOk="0" h="2636" w="3943">
                  <a:moveTo>
                    <a:pt x="3571" y="1"/>
                  </a:moveTo>
                  <a:cubicBezTo>
                    <a:pt x="2738" y="1"/>
                    <a:pt x="2200" y="504"/>
                    <a:pt x="1612" y="910"/>
                  </a:cubicBezTo>
                  <a:cubicBezTo>
                    <a:pt x="1277" y="1134"/>
                    <a:pt x="894" y="1245"/>
                    <a:pt x="543" y="1453"/>
                  </a:cubicBezTo>
                  <a:cubicBezTo>
                    <a:pt x="351" y="1612"/>
                    <a:pt x="176" y="1772"/>
                    <a:pt x="0" y="1963"/>
                  </a:cubicBezTo>
                  <a:cubicBezTo>
                    <a:pt x="232" y="2195"/>
                    <a:pt x="478" y="2635"/>
                    <a:pt x="667" y="2635"/>
                  </a:cubicBezTo>
                  <a:cubicBezTo>
                    <a:pt x="674" y="2635"/>
                    <a:pt x="680" y="2635"/>
                    <a:pt x="686" y="2634"/>
                  </a:cubicBezTo>
                  <a:cubicBezTo>
                    <a:pt x="2187" y="2394"/>
                    <a:pt x="3160" y="1437"/>
                    <a:pt x="3942" y="32"/>
                  </a:cubicBezTo>
                  <a:cubicBezTo>
                    <a:pt x="3812" y="11"/>
                    <a:pt x="3689" y="1"/>
                    <a:pt x="35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3" name="Google Shape;10183;p23"/>
            <p:cNvSpPr/>
            <p:nvPr/>
          </p:nvSpPr>
          <p:spPr>
            <a:xfrm>
              <a:off x="170554" y="212811"/>
              <a:ext cx="145804" cy="123348"/>
            </a:xfrm>
            <a:custGeom>
              <a:rect b="b" l="l" r="r" t="t"/>
              <a:pathLst>
                <a:path extrusionOk="0" h="2387" w="2810">
                  <a:moveTo>
                    <a:pt x="1109" y="0"/>
                  </a:moveTo>
                  <a:cubicBezTo>
                    <a:pt x="1006" y="0"/>
                    <a:pt x="907" y="13"/>
                    <a:pt x="815" y="41"/>
                  </a:cubicBezTo>
                  <a:cubicBezTo>
                    <a:pt x="432" y="136"/>
                    <a:pt x="208" y="982"/>
                    <a:pt x="49" y="1541"/>
                  </a:cubicBezTo>
                  <a:cubicBezTo>
                    <a:pt x="1" y="1732"/>
                    <a:pt x="368" y="2036"/>
                    <a:pt x="607" y="2387"/>
                  </a:cubicBezTo>
                  <a:cubicBezTo>
                    <a:pt x="1437" y="1892"/>
                    <a:pt x="2107" y="1525"/>
                    <a:pt x="2730" y="1094"/>
                  </a:cubicBezTo>
                  <a:cubicBezTo>
                    <a:pt x="2809" y="1030"/>
                    <a:pt x="2762" y="472"/>
                    <a:pt x="2666" y="440"/>
                  </a:cubicBezTo>
                  <a:cubicBezTo>
                    <a:pt x="2166" y="269"/>
                    <a:pt x="1591" y="0"/>
                    <a:pt x="11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4" name="Google Shape;10184;p23"/>
            <p:cNvSpPr/>
            <p:nvPr/>
          </p:nvSpPr>
          <p:spPr>
            <a:xfrm>
              <a:off x="464547" y="2502527"/>
              <a:ext cx="146582" cy="129653"/>
            </a:xfrm>
            <a:custGeom>
              <a:rect b="b" l="l" r="r" t="t"/>
              <a:pathLst>
                <a:path extrusionOk="0" h="2509" w="2825">
                  <a:moveTo>
                    <a:pt x="527" y="0"/>
                  </a:moveTo>
                  <a:cubicBezTo>
                    <a:pt x="351" y="352"/>
                    <a:pt x="96" y="687"/>
                    <a:pt x="16" y="1054"/>
                  </a:cubicBezTo>
                  <a:cubicBezTo>
                    <a:pt x="0" y="1341"/>
                    <a:pt x="96" y="1628"/>
                    <a:pt x="319" y="1836"/>
                  </a:cubicBezTo>
                  <a:cubicBezTo>
                    <a:pt x="686" y="2139"/>
                    <a:pt x="1149" y="2474"/>
                    <a:pt x="1612" y="2506"/>
                  </a:cubicBezTo>
                  <a:cubicBezTo>
                    <a:pt x="1628" y="2507"/>
                    <a:pt x="1644" y="2508"/>
                    <a:pt x="1659" y="2508"/>
                  </a:cubicBezTo>
                  <a:cubicBezTo>
                    <a:pt x="2001" y="2508"/>
                    <a:pt x="2407" y="2190"/>
                    <a:pt x="2681" y="1916"/>
                  </a:cubicBezTo>
                  <a:cubicBezTo>
                    <a:pt x="2825" y="1788"/>
                    <a:pt x="2793" y="1229"/>
                    <a:pt x="2665" y="1150"/>
                  </a:cubicBezTo>
                  <a:cubicBezTo>
                    <a:pt x="2091" y="846"/>
                    <a:pt x="1484" y="575"/>
                    <a:pt x="878" y="336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5" name="Google Shape;10185;p23"/>
            <p:cNvSpPr/>
            <p:nvPr/>
          </p:nvSpPr>
          <p:spPr>
            <a:xfrm>
              <a:off x="999610" y="1051218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0"/>
                  </a:moveTo>
                  <a:cubicBezTo>
                    <a:pt x="276" y="0"/>
                    <a:pt x="154" y="5"/>
                    <a:pt x="30" y="14"/>
                  </a:cubicBezTo>
                  <a:cubicBezTo>
                    <a:pt x="0" y="1056"/>
                    <a:pt x="349" y="1950"/>
                    <a:pt x="753" y="1950"/>
                  </a:cubicBezTo>
                  <a:cubicBezTo>
                    <a:pt x="788" y="1950"/>
                    <a:pt x="824" y="1943"/>
                    <a:pt x="860" y="1929"/>
                  </a:cubicBezTo>
                  <a:cubicBezTo>
                    <a:pt x="1354" y="1754"/>
                    <a:pt x="1929" y="1323"/>
                    <a:pt x="2104" y="876"/>
                  </a:cubicBezTo>
                  <a:cubicBezTo>
                    <a:pt x="2292" y="386"/>
                    <a:pt x="1491" y="0"/>
                    <a:pt x="3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6" name="Google Shape;10186;p23"/>
            <p:cNvSpPr/>
            <p:nvPr/>
          </p:nvSpPr>
          <p:spPr>
            <a:xfrm>
              <a:off x="161992" y="1652287"/>
              <a:ext cx="76534" cy="136060"/>
            </a:xfrm>
            <a:custGeom>
              <a:rect b="b" l="l" r="r" t="t"/>
              <a:pathLst>
                <a:path extrusionOk="0" h="2633" w="1475">
                  <a:moveTo>
                    <a:pt x="437" y="1"/>
                  </a:moveTo>
                  <a:cubicBezTo>
                    <a:pt x="277" y="639"/>
                    <a:pt x="70" y="1197"/>
                    <a:pt x="38" y="1772"/>
                  </a:cubicBezTo>
                  <a:cubicBezTo>
                    <a:pt x="1" y="2279"/>
                    <a:pt x="682" y="2633"/>
                    <a:pt x="724" y="2633"/>
                  </a:cubicBezTo>
                  <a:cubicBezTo>
                    <a:pt x="736" y="2633"/>
                    <a:pt x="694" y="2603"/>
                    <a:pt x="565" y="2538"/>
                  </a:cubicBezTo>
                  <a:lnTo>
                    <a:pt x="565" y="2538"/>
                  </a:lnTo>
                  <a:cubicBezTo>
                    <a:pt x="579" y="2544"/>
                    <a:pt x="596" y="2547"/>
                    <a:pt x="617" y="2547"/>
                  </a:cubicBezTo>
                  <a:cubicBezTo>
                    <a:pt x="809" y="2547"/>
                    <a:pt x="1252" y="2298"/>
                    <a:pt x="1267" y="2139"/>
                  </a:cubicBezTo>
                  <a:cubicBezTo>
                    <a:pt x="1363" y="1357"/>
                    <a:pt x="1474" y="527"/>
                    <a:pt x="4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7" name="Google Shape;10187;p23"/>
            <p:cNvSpPr/>
            <p:nvPr/>
          </p:nvSpPr>
          <p:spPr>
            <a:xfrm>
              <a:off x="696380" y="1911224"/>
              <a:ext cx="122610" cy="81595"/>
            </a:xfrm>
            <a:custGeom>
              <a:rect b="b" l="l" r="r" t="t"/>
              <a:pathLst>
                <a:path extrusionOk="0" h="1579" w="2363">
                  <a:moveTo>
                    <a:pt x="1" y="1"/>
                  </a:moveTo>
                  <a:lnTo>
                    <a:pt x="1" y="1"/>
                  </a:lnTo>
                  <a:cubicBezTo>
                    <a:pt x="818" y="1160"/>
                    <a:pt x="1176" y="1578"/>
                    <a:pt x="1637" y="1578"/>
                  </a:cubicBezTo>
                  <a:cubicBezTo>
                    <a:pt x="1842" y="1578"/>
                    <a:pt x="2067" y="1495"/>
                    <a:pt x="2363" y="1357"/>
                  </a:cubicBezTo>
                  <a:cubicBezTo>
                    <a:pt x="1884" y="448"/>
                    <a:pt x="1150" y="17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8" name="Google Shape;10188;p23"/>
            <p:cNvSpPr/>
            <p:nvPr/>
          </p:nvSpPr>
          <p:spPr>
            <a:xfrm>
              <a:off x="240965" y="2404398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5" y="48"/>
                  </a:moveTo>
                  <a:lnTo>
                    <a:pt x="0" y="335"/>
                  </a:lnTo>
                  <a:cubicBezTo>
                    <a:pt x="319" y="734"/>
                    <a:pt x="639" y="1149"/>
                    <a:pt x="942" y="1564"/>
                  </a:cubicBezTo>
                  <a:cubicBezTo>
                    <a:pt x="1117" y="1325"/>
                    <a:pt x="1437" y="1102"/>
                    <a:pt x="1452" y="862"/>
                  </a:cubicBezTo>
                  <a:cubicBezTo>
                    <a:pt x="1532" y="0"/>
                    <a:pt x="846" y="144"/>
                    <a:pt x="335" y="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9" name="Google Shape;10189;p23"/>
            <p:cNvSpPr/>
            <p:nvPr/>
          </p:nvSpPr>
          <p:spPr>
            <a:xfrm>
              <a:off x="542378" y="2472814"/>
              <a:ext cx="101907" cy="57721"/>
            </a:xfrm>
            <a:custGeom>
              <a:rect b="b" l="l" r="r" t="t"/>
              <a:pathLst>
                <a:path extrusionOk="0" h="1117" w="1964">
                  <a:moveTo>
                    <a:pt x="96" y="1"/>
                  </a:moveTo>
                  <a:cubicBezTo>
                    <a:pt x="64" y="97"/>
                    <a:pt x="32" y="192"/>
                    <a:pt x="0" y="288"/>
                  </a:cubicBezTo>
                  <a:cubicBezTo>
                    <a:pt x="495" y="837"/>
                    <a:pt x="868" y="1117"/>
                    <a:pt x="1205" y="1117"/>
                  </a:cubicBezTo>
                  <a:cubicBezTo>
                    <a:pt x="1466" y="1117"/>
                    <a:pt x="1706" y="949"/>
                    <a:pt x="1963" y="607"/>
                  </a:cubicBezTo>
                  <a:lnTo>
                    <a:pt x="9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0" name="Google Shape;10190;p23"/>
            <p:cNvSpPr/>
            <p:nvPr/>
          </p:nvSpPr>
          <p:spPr>
            <a:xfrm>
              <a:off x="112596" y="2180909"/>
              <a:ext cx="60916" cy="73275"/>
            </a:xfrm>
            <a:custGeom>
              <a:rect b="b" l="l" r="r" t="t"/>
              <a:pathLst>
                <a:path extrusionOk="0" h="1418" w="1174">
                  <a:moveTo>
                    <a:pt x="830" y="0"/>
                  </a:moveTo>
                  <a:cubicBezTo>
                    <a:pt x="527" y="495"/>
                    <a:pt x="288" y="910"/>
                    <a:pt x="0" y="1373"/>
                  </a:cubicBezTo>
                  <a:cubicBezTo>
                    <a:pt x="222" y="1400"/>
                    <a:pt x="404" y="1417"/>
                    <a:pt x="551" y="1417"/>
                  </a:cubicBezTo>
                  <a:cubicBezTo>
                    <a:pt x="1173" y="1417"/>
                    <a:pt x="1153" y="1111"/>
                    <a:pt x="8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1" name="Google Shape;10191;p23"/>
            <p:cNvSpPr/>
            <p:nvPr/>
          </p:nvSpPr>
          <p:spPr>
            <a:xfrm>
              <a:off x="7440283" y="2547328"/>
              <a:ext cx="357816" cy="409731"/>
            </a:xfrm>
            <a:custGeom>
              <a:rect b="b" l="l" r="r" t="t"/>
              <a:pathLst>
                <a:path extrusionOk="0" h="7929" w="6896">
                  <a:moveTo>
                    <a:pt x="3615" y="1"/>
                  </a:moveTo>
                  <a:cubicBezTo>
                    <a:pt x="3446" y="1"/>
                    <a:pt x="3260" y="63"/>
                    <a:pt x="3049" y="219"/>
                  </a:cubicBezTo>
                  <a:cubicBezTo>
                    <a:pt x="2379" y="713"/>
                    <a:pt x="1692" y="1176"/>
                    <a:pt x="974" y="1591"/>
                  </a:cubicBezTo>
                  <a:cubicBezTo>
                    <a:pt x="49" y="2134"/>
                    <a:pt x="1" y="2421"/>
                    <a:pt x="783" y="3203"/>
                  </a:cubicBezTo>
                  <a:cubicBezTo>
                    <a:pt x="1357" y="3794"/>
                    <a:pt x="1884" y="4432"/>
                    <a:pt x="2427" y="5054"/>
                  </a:cubicBezTo>
                  <a:cubicBezTo>
                    <a:pt x="3081" y="5757"/>
                    <a:pt x="3719" y="6475"/>
                    <a:pt x="4405" y="7161"/>
                  </a:cubicBezTo>
                  <a:cubicBezTo>
                    <a:pt x="4880" y="7660"/>
                    <a:pt x="5532" y="7929"/>
                    <a:pt x="6202" y="7929"/>
                  </a:cubicBezTo>
                  <a:cubicBezTo>
                    <a:pt x="6433" y="7929"/>
                    <a:pt x="6666" y="7897"/>
                    <a:pt x="6895" y="7831"/>
                  </a:cubicBezTo>
                  <a:lnTo>
                    <a:pt x="6895" y="2613"/>
                  </a:lnTo>
                  <a:cubicBezTo>
                    <a:pt x="6113" y="1942"/>
                    <a:pt x="5347" y="1256"/>
                    <a:pt x="4581" y="570"/>
                  </a:cubicBezTo>
                  <a:cubicBezTo>
                    <a:pt x="4275" y="296"/>
                    <a:pt x="3984" y="1"/>
                    <a:pt x="36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2" name="Google Shape;10192;p23"/>
            <p:cNvSpPr/>
            <p:nvPr/>
          </p:nvSpPr>
          <p:spPr>
            <a:xfrm>
              <a:off x="7146315" y="4129810"/>
              <a:ext cx="189701" cy="257342"/>
            </a:xfrm>
            <a:custGeom>
              <a:rect b="b" l="l" r="r" t="t"/>
              <a:pathLst>
                <a:path extrusionOk="0" h="4980" w="3656">
                  <a:moveTo>
                    <a:pt x="2061" y="1"/>
                  </a:moveTo>
                  <a:cubicBezTo>
                    <a:pt x="1509" y="1"/>
                    <a:pt x="1145" y="359"/>
                    <a:pt x="926" y="926"/>
                  </a:cubicBezTo>
                  <a:cubicBezTo>
                    <a:pt x="0" y="3416"/>
                    <a:pt x="671" y="4549"/>
                    <a:pt x="3256" y="4948"/>
                  </a:cubicBezTo>
                  <a:cubicBezTo>
                    <a:pt x="3384" y="4980"/>
                    <a:pt x="3511" y="4980"/>
                    <a:pt x="3655" y="4980"/>
                  </a:cubicBezTo>
                  <a:lnTo>
                    <a:pt x="3639" y="367"/>
                  </a:lnTo>
                  <a:cubicBezTo>
                    <a:pt x="3256" y="272"/>
                    <a:pt x="2873" y="176"/>
                    <a:pt x="2490" y="64"/>
                  </a:cubicBezTo>
                  <a:cubicBezTo>
                    <a:pt x="2336" y="21"/>
                    <a:pt x="2193" y="1"/>
                    <a:pt x="20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3" name="Google Shape;10193;p23"/>
            <p:cNvSpPr/>
            <p:nvPr/>
          </p:nvSpPr>
          <p:spPr>
            <a:xfrm>
              <a:off x="7428712" y="4864430"/>
              <a:ext cx="385109" cy="258943"/>
            </a:xfrm>
            <a:custGeom>
              <a:rect b="b" l="l" r="r" t="t"/>
              <a:pathLst>
                <a:path extrusionOk="0" h="5011" w="7422">
                  <a:moveTo>
                    <a:pt x="4507" y="1"/>
                  </a:moveTo>
                  <a:cubicBezTo>
                    <a:pt x="3473" y="1"/>
                    <a:pt x="2455" y="348"/>
                    <a:pt x="1820" y="1053"/>
                  </a:cubicBezTo>
                  <a:cubicBezTo>
                    <a:pt x="1500" y="1340"/>
                    <a:pt x="1149" y="1580"/>
                    <a:pt x="766" y="1755"/>
                  </a:cubicBezTo>
                  <a:cubicBezTo>
                    <a:pt x="96" y="2138"/>
                    <a:pt x="0" y="2649"/>
                    <a:pt x="367" y="3271"/>
                  </a:cubicBezTo>
                  <a:cubicBezTo>
                    <a:pt x="511" y="3495"/>
                    <a:pt x="766" y="3670"/>
                    <a:pt x="862" y="3910"/>
                  </a:cubicBezTo>
                  <a:cubicBezTo>
                    <a:pt x="1022" y="4309"/>
                    <a:pt x="1229" y="4676"/>
                    <a:pt x="1500" y="5011"/>
                  </a:cubicBezTo>
                  <a:lnTo>
                    <a:pt x="7421" y="5011"/>
                  </a:lnTo>
                  <a:lnTo>
                    <a:pt x="7421" y="1165"/>
                  </a:lnTo>
                  <a:cubicBezTo>
                    <a:pt x="6723" y="392"/>
                    <a:pt x="5606" y="1"/>
                    <a:pt x="45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4" name="Google Shape;10194;p23"/>
            <p:cNvSpPr/>
            <p:nvPr/>
          </p:nvSpPr>
          <p:spPr>
            <a:xfrm>
              <a:off x="6838286" y="2550842"/>
              <a:ext cx="298976" cy="398414"/>
            </a:xfrm>
            <a:custGeom>
              <a:rect b="b" l="l" r="r" t="t"/>
              <a:pathLst>
                <a:path extrusionOk="0" h="7710" w="5762">
                  <a:moveTo>
                    <a:pt x="1815" y="0"/>
                  </a:moveTo>
                  <a:cubicBezTo>
                    <a:pt x="1540" y="0"/>
                    <a:pt x="1174" y="76"/>
                    <a:pt x="1133" y="199"/>
                  </a:cubicBezTo>
                  <a:cubicBezTo>
                    <a:pt x="750" y="1156"/>
                    <a:pt x="0" y="2305"/>
                    <a:pt x="272" y="3103"/>
                  </a:cubicBezTo>
                  <a:cubicBezTo>
                    <a:pt x="782" y="4635"/>
                    <a:pt x="1852" y="5992"/>
                    <a:pt x="2777" y="7364"/>
                  </a:cubicBezTo>
                  <a:cubicBezTo>
                    <a:pt x="2936" y="7602"/>
                    <a:pt x="3241" y="7709"/>
                    <a:pt x="3572" y="7709"/>
                  </a:cubicBezTo>
                  <a:cubicBezTo>
                    <a:pt x="4108" y="7709"/>
                    <a:pt x="4710" y="7429"/>
                    <a:pt x="4868" y="6965"/>
                  </a:cubicBezTo>
                  <a:cubicBezTo>
                    <a:pt x="5235" y="5848"/>
                    <a:pt x="5442" y="4667"/>
                    <a:pt x="5762" y="3327"/>
                  </a:cubicBezTo>
                  <a:cubicBezTo>
                    <a:pt x="5762" y="3327"/>
                    <a:pt x="5714" y="3135"/>
                    <a:pt x="5650" y="2944"/>
                  </a:cubicBezTo>
                  <a:cubicBezTo>
                    <a:pt x="5107" y="1316"/>
                    <a:pt x="3655" y="167"/>
                    <a:pt x="1947" y="7"/>
                  </a:cubicBezTo>
                  <a:cubicBezTo>
                    <a:pt x="1907" y="2"/>
                    <a:pt x="1862" y="0"/>
                    <a:pt x="18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5" name="Google Shape;10195;p23"/>
            <p:cNvSpPr/>
            <p:nvPr/>
          </p:nvSpPr>
          <p:spPr>
            <a:xfrm>
              <a:off x="6427545" y="2306270"/>
              <a:ext cx="440577" cy="388648"/>
            </a:xfrm>
            <a:custGeom>
              <a:rect b="b" l="l" r="r" t="t"/>
              <a:pathLst>
                <a:path extrusionOk="0" h="7521" w="8491">
                  <a:moveTo>
                    <a:pt x="8491" y="0"/>
                  </a:moveTo>
                  <a:lnTo>
                    <a:pt x="8491" y="0"/>
                  </a:lnTo>
                  <a:cubicBezTo>
                    <a:pt x="7996" y="112"/>
                    <a:pt x="7422" y="96"/>
                    <a:pt x="7023" y="351"/>
                  </a:cubicBezTo>
                  <a:cubicBezTo>
                    <a:pt x="5076" y="1548"/>
                    <a:pt x="3176" y="2809"/>
                    <a:pt x="1261" y="4070"/>
                  </a:cubicBezTo>
                  <a:cubicBezTo>
                    <a:pt x="894" y="4293"/>
                    <a:pt x="559" y="4580"/>
                    <a:pt x="256" y="4900"/>
                  </a:cubicBezTo>
                  <a:cubicBezTo>
                    <a:pt x="128" y="5059"/>
                    <a:pt x="1" y="5522"/>
                    <a:pt x="64" y="5570"/>
                  </a:cubicBezTo>
                  <a:cubicBezTo>
                    <a:pt x="958" y="6232"/>
                    <a:pt x="1465" y="7490"/>
                    <a:pt x="2921" y="7490"/>
                  </a:cubicBezTo>
                  <a:cubicBezTo>
                    <a:pt x="2973" y="7490"/>
                    <a:pt x="3026" y="7488"/>
                    <a:pt x="3081" y="7485"/>
                  </a:cubicBezTo>
                  <a:cubicBezTo>
                    <a:pt x="3188" y="7509"/>
                    <a:pt x="3286" y="7521"/>
                    <a:pt x="3377" y="7521"/>
                  </a:cubicBezTo>
                  <a:cubicBezTo>
                    <a:pt x="4179" y="7521"/>
                    <a:pt x="4392" y="6635"/>
                    <a:pt x="4836" y="6033"/>
                  </a:cubicBezTo>
                  <a:cubicBezTo>
                    <a:pt x="5937" y="4533"/>
                    <a:pt x="7102" y="3080"/>
                    <a:pt x="8156" y="1548"/>
                  </a:cubicBezTo>
                  <a:cubicBezTo>
                    <a:pt x="8427" y="1149"/>
                    <a:pt x="8395" y="511"/>
                    <a:pt x="84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6" name="Google Shape;10196;p23"/>
            <p:cNvSpPr/>
            <p:nvPr/>
          </p:nvSpPr>
          <p:spPr>
            <a:xfrm>
              <a:off x="4260470" y="2828123"/>
              <a:ext cx="308108" cy="385444"/>
            </a:xfrm>
            <a:custGeom>
              <a:rect b="b" l="l" r="r" t="t"/>
              <a:pathLst>
                <a:path extrusionOk="0" h="7459" w="5938">
                  <a:moveTo>
                    <a:pt x="2873" y="1"/>
                  </a:moveTo>
                  <a:cubicBezTo>
                    <a:pt x="2663" y="1"/>
                    <a:pt x="2446" y="72"/>
                    <a:pt x="2235" y="227"/>
                  </a:cubicBezTo>
                  <a:cubicBezTo>
                    <a:pt x="1357" y="881"/>
                    <a:pt x="734" y="1903"/>
                    <a:pt x="0" y="2764"/>
                  </a:cubicBezTo>
                  <a:lnTo>
                    <a:pt x="176" y="2908"/>
                  </a:lnTo>
                  <a:cubicBezTo>
                    <a:pt x="160" y="3036"/>
                    <a:pt x="176" y="3179"/>
                    <a:pt x="224" y="3307"/>
                  </a:cubicBezTo>
                  <a:cubicBezTo>
                    <a:pt x="990" y="4616"/>
                    <a:pt x="1756" y="5940"/>
                    <a:pt x="2554" y="7249"/>
                  </a:cubicBezTo>
                  <a:cubicBezTo>
                    <a:pt x="2669" y="7393"/>
                    <a:pt x="2836" y="7459"/>
                    <a:pt x="2996" y="7459"/>
                  </a:cubicBezTo>
                  <a:cubicBezTo>
                    <a:pt x="3014" y="7459"/>
                    <a:pt x="3031" y="7458"/>
                    <a:pt x="3048" y="7456"/>
                  </a:cubicBezTo>
                  <a:cubicBezTo>
                    <a:pt x="3846" y="7025"/>
                    <a:pt x="4676" y="6626"/>
                    <a:pt x="5331" y="6052"/>
                  </a:cubicBezTo>
                  <a:cubicBezTo>
                    <a:pt x="5937" y="5525"/>
                    <a:pt x="5379" y="4903"/>
                    <a:pt x="5139" y="4328"/>
                  </a:cubicBezTo>
                  <a:cubicBezTo>
                    <a:pt x="5091" y="4217"/>
                    <a:pt x="5091" y="4073"/>
                    <a:pt x="5043" y="3945"/>
                  </a:cubicBezTo>
                  <a:cubicBezTo>
                    <a:pt x="4724" y="2972"/>
                    <a:pt x="4421" y="1982"/>
                    <a:pt x="4054" y="1025"/>
                  </a:cubicBezTo>
                  <a:cubicBezTo>
                    <a:pt x="3829" y="406"/>
                    <a:pt x="3373" y="1"/>
                    <a:pt x="28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7" name="Google Shape;10197;p23"/>
            <p:cNvSpPr/>
            <p:nvPr/>
          </p:nvSpPr>
          <p:spPr>
            <a:xfrm>
              <a:off x="6581599" y="2971776"/>
              <a:ext cx="260890" cy="261579"/>
            </a:xfrm>
            <a:custGeom>
              <a:rect b="b" l="l" r="r" t="t"/>
              <a:pathLst>
                <a:path extrusionOk="0" h="5062" w="5028">
                  <a:moveTo>
                    <a:pt x="862" y="0"/>
                  </a:moveTo>
                  <a:cubicBezTo>
                    <a:pt x="814" y="367"/>
                    <a:pt x="622" y="782"/>
                    <a:pt x="734" y="1101"/>
                  </a:cubicBezTo>
                  <a:cubicBezTo>
                    <a:pt x="958" y="1820"/>
                    <a:pt x="958" y="2410"/>
                    <a:pt x="511" y="3064"/>
                  </a:cubicBezTo>
                  <a:cubicBezTo>
                    <a:pt x="0" y="3830"/>
                    <a:pt x="383" y="4644"/>
                    <a:pt x="1277" y="4948"/>
                  </a:cubicBezTo>
                  <a:cubicBezTo>
                    <a:pt x="1498" y="5026"/>
                    <a:pt x="1746" y="5062"/>
                    <a:pt x="2006" y="5062"/>
                  </a:cubicBezTo>
                  <a:cubicBezTo>
                    <a:pt x="3023" y="5062"/>
                    <a:pt x="4222" y="4507"/>
                    <a:pt x="4692" y="3719"/>
                  </a:cubicBezTo>
                  <a:cubicBezTo>
                    <a:pt x="4820" y="3431"/>
                    <a:pt x="4931" y="3144"/>
                    <a:pt x="5027" y="2857"/>
                  </a:cubicBezTo>
                  <a:cubicBezTo>
                    <a:pt x="4788" y="2522"/>
                    <a:pt x="4628" y="2059"/>
                    <a:pt x="4277" y="1804"/>
                  </a:cubicBezTo>
                  <a:cubicBezTo>
                    <a:pt x="3479" y="1213"/>
                    <a:pt x="2649" y="687"/>
                    <a:pt x="1771" y="208"/>
                  </a:cubicBezTo>
                  <a:cubicBezTo>
                    <a:pt x="1516" y="64"/>
                    <a:pt x="1181" y="64"/>
                    <a:pt x="8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8" name="Google Shape;10198;p23"/>
            <p:cNvSpPr/>
            <p:nvPr/>
          </p:nvSpPr>
          <p:spPr>
            <a:xfrm>
              <a:off x="6690251" y="2573165"/>
              <a:ext cx="118978" cy="100818"/>
            </a:xfrm>
            <a:custGeom>
              <a:rect b="b" l="l" r="r" t="t"/>
              <a:pathLst>
                <a:path extrusionOk="0" h="1951" w="2293">
                  <a:moveTo>
                    <a:pt x="1544" y="1"/>
                  </a:moveTo>
                  <a:cubicBezTo>
                    <a:pt x="1508" y="1"/>
                    <a:pt x="1471" y="8"/>
                    <a:pt x="1433" y="22"/>
                  </a:cubicBezTo>
                  <a:cubicBezTo>
                    <a:pt x="954" y="197"/>
                    <a:pt x="380" y="612"/>
                    <a:pt x="188" y="1075"/>
                  </a:cubicBezTo>
                  <a:cubicBezTo>
                    <a:pt x="0" y="1552"/>
                    <a:pt x="807" y="1950"/>
                    <a:pt x="1909" y="1950"/>
                  </a:cubicBezTo>
                  <a:cubicBezTo>
                    <a:pt x="2024" y="1950"/>
                    <a:pt x="2142" y="1946"/>
                    <a:pt x="2263" y="1937"/>
                  </a:cubicBezTo>
                  <a:cubicBezTo>
                    <a:pt x="2292" y="881"/>
                    <a:pt x="1958" y="1"/>
                    <a:pt x="15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9" name="Google Shape;10199;p23"/>
            <p:cNvSpPr/>
            <p:nvPr/>
          </p:nvSpPr>
          <p:spPr>
            <a:xfrm>
              <a:off x="6606401" y="346081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677" y="0"/>
                  </a:moveTo>
                  <a:cubicBezTo>
                    <a:pt x="4565" y="160"/>
                    <a:pt x="4437" y="319"/>
                    <a:pt x="4294" y="463"/>
                  </a:cubicBezTo>
                  <a:cubicBezTo>
                    <a:pt x="3097" y="1596"/>
                    <a:pt x="1884" y="2745"/>
                    <a:pt x="671" y="3862"/>
                  </a:cubicBezTo>
                  <a:cubicBezTo>
                    <a:pt x="112" y="4389"/>
                    <a:pt x="1" y="4868"/>
                    <a:pt x="671" y="5426"/>
                  </a:cubicBezTo>
                  <a:cubicBezTo>
                    <a:pt x="1134" y="5793"/>
                    <a:pt x="1629" y="6224"/>
                    <a:pt x="1900" y="6719"/>
                  </a:cubicBezTo>
                  <a:cubicBezTo>
                    <a:pt x="2528" y="7893"/>
                    <a:pt x="3401" y="8494"/>
                    <a:pt x="4598" y="8494"/>
                  </a:cubicBezTo>
                  <a:cubicBezTo>
                    <a:pt x="4801" y="8494"/>
                    <a:pt x="5014" y="8477"/>
                    <a:pt x="5235" y="8442"/>
                  </a:cubicBezTo>
                  <a:cubicBezTo>
                    <a:pt x="5250" y="8441"/>
                    <a:pt x="5264" y="8440"/>
                    <a:pt x="5279" y="8440"/>
                  </a:cubicBezTo>
                  <a:cubicBezTo>
                    <a:pt x="5381" y="8440"/>
                    <a:pt x="5489" y="8477"/>
                    <a:pt x="5591" y="8477"/>
                  </a:cubicBezTo>
                  <a:cubicBezTo>
                    <a:pt x="5605" y="8477"/>
                    <a:pt x="5620" y="8476"/>
                    <a:pt x="5634" y="8474"/>
                  </a:cubicBezTo>
                  <a:cubicBezTo>
                    <a:pt x="6480" y="8267"/>
                    <a:pt x="7789" y="8299"/>
                    <a:pt x="8044" y="7804"/>
                  </a:cubicBezTo>
                  <a:cubicBezTo>
                    <a:pt x="8491" y="6910"/>
                    <a:pt x="8667" y="5538"/>
                    <a:pt x="8284" y="4644"/>
                  </a:cubicBezTo>
                  <a:cubicBezTo>
                    <a:pt x="7613" y="2984"/>
                    <a:pt x="6448" y="1532"/>
                    <a:pt x="54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0" name="Google Shape;10200;p23"/>
            <p:cNvSpPr/>
            <p:nvPr/>
          </p:nvSpPr>
          <p:spPr>
            <a:xfrm>
              <a:off x="6486334" y="3320625"/>
              <a:ext cx="246829" cy="239204"/>
            </a:xfrm>
            <a:custGeom>
              <a:rect b="b" l="l" r="r" t="t"/>
              <a:pathLst>
                <a:path extrusionOk="0" h="4629" w="4757">
                  <a:moveTo>
                    <a:pt x="3847" y="0"/>
                  </a:moveTo>
                  <a:lnTo>
                    <a:pt x="1" y="3543"/>
                  </a:lnTo>
                  <a:cubicBezTo>
                    <a:pt x="155" y="3651"/>
                    <a:pt x="340" y="3879"/>
                    <a:pt x="467" y="3879"/>
                  </a:cubicBezTo>
                  <a:cubicBezTo>
                    <a:pt x="471" y="3879"/>
                    <a:pt x="475" y="3879"/>
                    <a:pt x="479" y="3878"/>
                  </a:cubicBezTo>
                  <a:cubicBezTo>
                    <a:pt x="599" y="3857"/>
                    <a:pt x="713" y="3846"/>
                    <a:pt x="823" y="3846"/>
                  </a:cubicBezTo>
                  <a:cubicBezTo>
                    <a:pt x="1442" y="3846"/>
                    <a:pt x="1913" y="4169"/>
                    <a:pt x="2442" y="4548"/>
                  </a:cubicBezTo>
                  <a:cubicBezTo>
                    <a:pt x="2521" y="4604"/>
                    <a:pt x="2647" y="4629"/>
                    <a:pt x="2792" y="4629"/>
                  </a:cubicBezTo>
                  <a:cubicBezTo>
                    <a:pt x="3148" y="4629"/>
                    <a:pt x="3622" y="4481"/>
                    <a:pt x="3815" y="4277"/>
                  </a:cubicBezTo>
                  <a:cubicBezTo>
                    <a:pt x="4757" y="3240"/>
                    <a:pt x="4693" y="1165"/>
                    <a:pt x="38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1" name="Google Shape;10201;p23"/>
            <p:cNvSpPr/>
            <p:nvPr/>
          </p:nvSpPr>
          <p:spPr>
            <a:xfrm>
              <a:off x="7696191" y="3460816"/>
              <a:ext cx="91114" cy="114047"/>
            </a:xfrm>
            <a:custGeom>
              <a:rect b="b" l="l" r="r" t="t"/>
              <a:pathLst>
                <a:path extrusionOk="0" h="2207" w="1756">
                  <a:moveTo>
                    <a:pt x="958" y="0"/>
                  </a:moveTo>
                  <a:cubicBezTo>
                    <a:pt x="766" y="271"/>
                    <a:pt x="607" y="543"/>
                    <a:pt x="415" y="798"/>
                  </a:cubicBezTo>
                  <a:cubicBezTo>
                    <a:pt x="0" y="1373"/>
                    <a:pt x="192" y="1979"/>
                    <a:pt x="878" y="2155"/>
                  </a:cubicBezTo>
                  <a:cubicBezTo>
                    <a:pt x="1112" y="2181"/>
                    <a:pt x="1358" y="2207"/>
                    <a:pt x="1596" y="2207"/>
                  </a:cubicBezTo>
                  <a:cubicBezTo>
                    <a:pt x="1650" y="2207"/>
                    <a:pt x="1703" y="2205"/>
                    <a:pt x="1756" y="2202"/>
                  </a:cubicBezTo>
                  <a:lnTo>
                    <a:pt x="17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2" name="Google Shape;10202;p23"/>
            <p:cNvSpPr/>
            <p:nvPr/>
          </p:nvSpPr>
          <p:spPr>
            <a:xfrm>
              <a:off x="6853177" y="4617895"/>
              <a:ext cx="506837" cy="539022"/>
            </a:xfrm>
            <a:custGeom>
              <a:rect b="b" l="l" r="r" t="t"/>
              <a:pathLst>
                <a:path extrusionOk="0" h="10431" w="9768">
                  <a:moveTo>
                    <a:pt x="4522" y="1"/>
                  </a:moveTo>
                  <a:cubicBezTo>
                    <a:pt x="3485" y="1"/>
                    <a:pt x="2462" y="349"/>
                    <a:pt x="1820" y="1052"/>
                  </a:cubicBezTo>
                  <a:cubicBezTo>
                    <a:pt x="1501" y="1339"/>
                    <a:pt x="1150" y="1579"/>
                    <a:pt x="767" y="1770"/>
                  </a:cubicBezTo>
                  <a:cubicBezTo>
                    <a:pt x="96" y="2137"/>
                    <a:pt x="1" y="2648"/>
                    <a:pt x="368" y="3270"/>
                  </a:cubicBezTo>
                  <a:cubicBezTo>
                    <a:pt x="511" y="3510"/>
                    <a:pt x="751" y="3669"/>
                    <a:pt x="862" y="3909"/>
                  </a:cubicBezTo>
                  <a:cubicBezTo>
                    <a:pt x="1385" y="5127"/>
                    <a:pt x="1894" y="5558"/>
                    <a:pt x="2622" y="5558"/>
                  </a:cubicBezTo>
                  <a:cubicBezTo>
                    <a:pt x="3028" y="5558"/>
                    <a:pt x="3503" y="5423"/>
                    <a:pt x="4086" y="5217"/>
                  </a:cubicBezTo>
                  <a:cubicBezTo>
                    <a:pt x="4255" y="5161"/>
                    <a:pt x="4406" y="5131"/>
                    <a:pt x="4541" y="5131"/>
                  </a:cubicBezTo>
                  <a:cubicBezTo>
                    <a:pt x="4904" y="5131"/>
                    <a:pt x="5158" y="5349"/>
                    <a:pt x="5379" y="5872"/>
                  </a:cubicBezTo>
                  <a:cubicBezTo>
                    <a:pt x="5794" y="6829"/>
                    <a:pt x="6480" y="7659"/>
                    <a:pt x="7198" y="8776"/>
                  </a:cubicBezTo>
                  <a:cubicBezTo>
                    <a:pt x="7055" y="8984"/>
                    <a:pt x="6943" y="9191"/>
                    <a:pt x="6847" y="9431"/>
                  </a:cubicBezTo>
                  <a:cubicBezTo>
                    <a:pt x="6767" y="9638"/>
                    <a:pt x="6767" y="9862"/>
                    <a:pt x="6863" y="10069"/>
                  </a:cubicBezTo>
                  <a:cubicBezTo>
                    <a:pt x="7054" y="10317"/>
                    <a:pt x="7403" y="10430"/>
                    <a:pt x="7772" y="10430"/>
                  </a:cubicBezTo>
                  <a:cubicBezTo>
                    <a:pt x="8331" y="10430"/>
                    <a:pt x="8934" y="10170"/>
                    <a:pt x="9097" y="9718"/>
                  </a:cubicBezTo>
                  <a:cubicBezTo>
                    <a:pt x="9337" y="9032"/>
                    <a:pt x="9624" y="8330"/>
                    <a:pt x="9704" y="7611"/>
                  </a:cubicBezTo>
                  <a:cubicBezTo>
                    <a:pt x="9768" y="6957"/>
                    <a:pt x="9608" y="6271"/>
                    <a:pt x="9512" y="5616"/>
                  </a:cubicBezTo>
                  <a:cubicBezTo>
                    <a:pt x="9464" y="5233"/>
                    <a:pt x="9257" y="4834"/>
                    <a:pt x="9337" y="4467"/>
                  </a:cubicBezTo>
                  <a:cubicBezTo>
                    <a:pt x="9624" y="2887"/>
                    <a:pt x="9624" y="2856"/>
                    <a:pt x="8252" y="2010"/>
                  </a:cubicBezTo>
                  <a:cubicBezTo>
                    <a:pt x="7964" y="1786"/>
                    <a:pt x="7709" y="1531"/>
                    <a:pt x="7486" y="1228"/>
                  </a:cubicBezTo>
                  <a:cubicBezTo>
                    <a:pt x="6795" y="413"/>
                    <a:pt x="5650" y="1"/>
                    <a:pt x="45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3" name="Google Shape;10203;p23"/>
            <p:cNvSpPr/>
            <p:nvPr/>
          </p:nvSpPr>
          <p:spPr>
            <a:xfrm>
              <a:off x="6693364" y="4231117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2187" y="0"/>
                  </a:moveTo>
                  <a:cubicBezTo>
                    <a:pt x="1032" y="0"/>
                    <a:pt x="0" y="966"/>
                    <a:pt x="0" y="2249"/>
                  </a:cubicBezTo>
                  <a:cubicBezTo>
                    <a:pt x="240" y="3255"/>
                    <a:pt x="447" y="4244"/>
                    <a:pt x="703" y="5202"/>
                  </a:cubicBezTo>
                  <a:cubicBezTo>
                    <a:pt x="751" y="5345"/>
                    <a:pt x="990" y="5489"/>
                    <a:pt x="1166" y="5537"/>
                  </a:cubicBezTo>
                  <a:cubicBezTo>
                    <a:pt x="1295" y="5575"/>
                    <a:pt x="1437" y="5592"/>
                    <a:pt x="1586" y="5592"/>
                  </a:cubicBezTo>
                  <a:cubicBezTo>
                    <a:pt x="2763" y="5592"/>
                    <a:pt x="4432" y="4498"/>
                    <a:pt x="4645" y="3478"/>
                  </a:cubicBezTo>
                  <a:cubicBezTo>
                    <a:pt x="4661" y="3303"/>
                    <a:pt x="4613" y="3143"/>
                    <a:pt x="4533" y="3015"/>
                  </a:cubicBezTo>
                  <a:cubicBezTo>
                    <a:pt x="4262" y="2329"/>
                    <a:pt x="4006" y="1643"/>
                    <a:pt x="3703" y="988"/>
                  </a:cubicBezTo>
                  <a:cubicBezTo>
                    <a:pt x="3575" y="701"/>
                    <a:pt x="3384" y="334"/>
                    <a:pt x="3129" y="222"/>
                  </a:cubicBezTo>
                  <a:cubicBezTo>
                    <a:pt x="2817" y="70"/>
                    <a:pt x="2498" y="0"/>
                    <a:pt x="21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4" name="Google Shape;10204;p23"/>
            <p:cNvSpPr/>
            <p:nvPr/>
          </p:nvSpPr>
          <p:spPr>
            <a:xfrm>
              <a:off x="6251180" y="3572793"/>
              <a:ext cx="302297" cy="330100"/>
            </a:xfrm>
            <a:custGeom>
              <a:rect b="b" l="l" r="r" t="t"/>
              <a:pathLst>
                <a:path extrusionOk="0" h="6388" w="5826">
                  <a:moveTo>
                    <a:pt x="1893" y="0"/>
                  </a:moveTo>
                  <a:cubicBezTo>
                    <a:pt x="1698" y="0"/>
                    <a:pt x="1500" y="32"/>
                    <a:pt x="1309" y="67"/>
                  </a:cubicBezTo>
                  <a:cubicBezTo>
                    <a:pt x="830" y="163"/>
                    <a:pt x="112" y="546"/>
                    <a:pt x="48" y="897"/>
                  </a:cubicBezTo>
                  <a:cubicBezTo>
                    <a:pt x="0" y="1488"/>
                    <a:pt x="192" y="2062"/>
                    <a:pt x="607" y="2493"/>
                  </a:cubicBezTo>
                  <a:cubicBezTo>
                    <a:pt x="1899" y="3722"/>
                    <a:pt x="3320" y="4807"/>
                    <a:pt x="4692" y="5940"/>
                  </a:cubicBezTo>
                  <a:cubicBezTo>
                    <a:pt x="4980" y="6116"/>
                    <a:pt x="5267" y="6260"/>
                    <a:pt x="5570" y="6387"/>
                  </a:cubicBezTo>
                  <a:lnTo>
                    <a:pt x="5825" y="6164"/>
                  </a:lnTo>
                  <a:cubicBezTo>
                    <a:pt x="5299" y="4967"/>
                    <a:pt x="4852" y="3738"/>
                    <a:pt x="4245" y="2573"/>
                  </a:cubicBezTo>
                  <a:cubicBezTo>
                    <a:pt x="3910" y="1919"/>
                    <a:pt x="3240" y="1424"/>
                    <a:pt x="2969" y="754"/>
                  </a:cubicBezTo>
                  <a:cubicBezTo>
                    <a:pt x="2717" y="152"/>
                    <a:pt x="2316" y="0"/>
                    <a:pt x="18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5" name="Google Shape;10205;p23"/>
            <p:cNvSpPr/>
            <p:nvPr/>
          </p:nvSpPr>
          <p:spPr>
            <a:xfrm>
              <a:off x="7083401" y="4420294"/>
              <a:ext cx="145804" cy="154663"/>
            </a:xfrm>
            <a:custGeom>
              <a:rect b="b" l="l" r="r" t="t"/>
              <a:pathLst>
                <a:path extrusionOk="0" h="2993" w="2810">
                  <a:moveTo>
                    <a:pt x="579" y="0"/>
                  </a:moveTo>
                  <a:cubicBezTo>
                    <a:pt x="311" y="0"/>
                    <a:pt x="162" y="257"/>
                    <a:pt x="112" y="775"/>
                  </a:cubicBezTo>
                  <a:cubicBezTo>
                    <a:pt x="96" y="1014"/>
                    <a:pt x="112" y="1253"/>
                    <a:pt x="112" y="1477"/>
                  </a:cubicBezTo>
                  <a:lnTo>
                    <a:pt x="80" y="1477"/>
                  </a:lnTo>
                  <a:cubicBezTo>
                    <a:pt x="80" y="1541"/>
                    <a:pt x="80" y="1605"/>
                    <a:pt x="80" y="1668"/>
                  </a:cubicBezTo>
                  <a:cubicBezTo>
                    <a:pt x="0" y="2275"/>
                    <a:pt x="32" y="2977"/>
                    <a:pt x="750" y="2993"/>
                  </a:cubicBezTo>
                  <a:cubicBezTo>
                    <a:pt x="1341" y="2977"/>
                    <a:pt x="1915" y="2722"/>
                    <a:pt x="2346" y="2291"/>
                  </a:cubicBezTo>
                  <a:cubicBezTo>
                    <a:pt x="2809" y="1764"/>
                    <a:pt x="2330" y="1269"/>
                    <a:pt x="1868" y="886"/>
                  </a:cubicBezTo>
                  <a:cubicBezTo>
                    <a:pt x="1628" y="695"/>
                    <a:pt x="1437" y="455"/>
                    <a:pt x="1197" y="280"/>
                  </a:cubicBezTo>
                  <a:cubicBezTo>
                    <a:pt x="945" y="94"/>
                    <a:pt x="740" y="0"/>
                    <a:pt x="5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6" name="Google Shape;10206;p23"/>
            <p:cNvSpPr/>
            <p:nvPr/>
          </p:nvSpPr>
          <p:spPr>
            <a:xfrm>
              <a:off x="6784478" y="4515477"/>
              <a:ext cx="203710" cy="135595"/>
            </a:xfrm>
            <a:custGeom>
              <a:rect b="b" l="l" r="r" t="t"/>
              <a:pathLst>
                <a:path extrusionOk="0" h="2624" w="3926">
                  <a:moveTo>
                    <a:pt x="3275" y="0"/>
                  </a:moveTo>
                  <a:cubicBezTo>
                    <a:pt x="3268" y="0"/>
                    <a:pt x="3262" y="1"/>
                    <a:pt x="3256" y="2"/>
                  </a:cubicBezTo>
                  <a:cubicBezTo>
                    <a:pt x="1756" y="241"/>
                    <a:pt x="782" y="1199"/>
                    <a:pt x="0" y="2587"/>
                  </a:cubicBezTo>
                  <a:cubicBezTo>
                    <a:pt x="137" y="2612"/>
                    <a:pt x="267" y="2624"/>
                    <a:pt x="390" y="2624"/>
                  </a:cubicBezTo>
                  <a:cubicBezTo>
                    <a:pt x="1212" y="2624"/>
                    <a:pt x="1747" y="2114"/>
                    <a:pt x="2330" y="1725"/>
                  </a:cubicBezTo>
                  <a:cubicBezTo>
                    <a:pt x="2649" y="1502"/>
                    <a:pt x="3048" y="1390"/>
                    <a:pt x="3383" y="1183"/>
                  </a:cubicBezTo>
                  <a:cubicBezTo>
                    <a:pt x="3591" y="1039"/>
                    <a:pt x="3766" y="864"/>
                    <a:pt x="3926" y="672"/>
                  </a:cubicBezTo>
                  <a:cubicBezTo>
                    <a:pt x="3710" y="441"/>
                    <a:pt x="3464" y="0"/>
                    <a:pt x="3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7" name="Google Shape;10207;p23"/>
            <p:cNvSpPr/>
            <p:nvPr/>
          </p:nvSpPr>
          <p:spPr>
            <a:xfrm>
              <a:off x="7187747" y="3531609"/>
              <a:ext cx="146582" cy="129653"/>
            </a:xfrm>
            <a:custGeom>
              <a:rect b="b" l="l" r="r" t="t"/>
              <a:pathLst>
                <a:path extrusionOk="0" h="2509" w="2825">
                  <a:moveTo>
                    <a:pt x="1166" y="0"/>
                  </a:moveTo>
                  <a:cubicBezTo>
                    <a:pt x="824" y="0"/>
                    <a:pt x="418" y="319"/>
                    <a:pt x="128" y="593"/>
                  </a:cubicBezTo>
                  <a:cubicBezTo>
                    <a:pt x="0" y="721"/>
                    <a:pt x="32" y="1279"/>
                    <a:pt x="160" y="1359"/>
                  </a:cubicBezTo>
                  <a:cubicBezTo>
                    <a:pt x="734" y="1662"/>
                    <a:pt x="1341" y="1934"/>
                    <a:pt x="1947" y="2173"/>
                  </a:cubicBezTo>
                  <a:lnTo>
                    <a:pt x="2298" y="2508"/>
                  </a:lnTo>
                  <a:cubicBezTo>
                    <a:pt x="2474" y="2157"/>
                    <a:pt x="2729" y="1822"/>
                    <a:pt x="2793" y="1455"/>
                  </a:cubicBezTo>
                  <a:cubicBezTo>
                    <a:pt x="2825" y="1168"/>
                    <a:pt x="2713" y="864"/>
                    <a:pt x="2506" y="673"/>
                  </a:cubicBezTo>
                  <a:cubicBezTo>
                    <a:pt x="2123" y="370"/>
                    <a:pt x="1660" y="34"/>
                    <a:pt x="1213" y="3"/>
                  </a:cubicBezTo>
                  <a:cubicBezTo>
                    <a:pt x="1197" y="1"/>
                    <a:pt x="1182" y="0"/>
                    <a:pt x="1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8" name="Google Shape;10208;p23"/>
            <p:cNvSpPr/>
            <p:nvPr/>
          </p:nvSpPr>
          <p:spPr>
            <a:xfrm>
              <a:off x="7935496" y="4441558"/>
              <a:ext cx="122610" cy="81905"/>
            </a:xfrm>
            <a:custGeom>
              <a:rect b="b" l="l" r="r" t="t"/>
              <a:pathLst>
                <a:path extrusionOk="0" h="1585" w="2363">
                  <a:moveTo>
                    <a:pt x="730" y="0"/>
                  </a:moveTo>
                  <a:cubicBezTo>
                    <a:pt x="523" y="0"/>
                    <a:pt x="296" y="85"/>
                    <a:pt x="0" y="228"/>
                  </a:cubicBezTo>
                  <a:cubicBezTo>
                    <a:pt x="495" y="1138"/>
                    <a:pt x="1229" y="1569"/>
                    <a:pt x="2362" y="1585"/>
                  </a:cubicBezTo>
                  <a:cubicBezTo>
                    <a:pt x="1557" y="427"/>
                    <a:pt x="1194" y="0"/>
                    <a:pt x="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9" name="Google Shape;10209;p23"/>
            <p:cNvSpPr/>
            <p:nvPr/>
          </p:nvSpPr>
          <p:spPr>
            <a:xfrm>
              <a:off x="7196827" y="3696784"/>
              <a:ext cx="102737" cy="58186"/>
            </a:xfrm>
            <a:custGeom>
              <a:rect b="b" l="l" r="r" t="t"/>
              <a:pathLst>
                <a:path extrusionOk="0" h="1126" w="1980">
                  <a:moveTo>
                    <a:pt x="770" y="1"/>
                  </a:moveTo>
                  <a:cubicBezTo>
                    <a:pt x="508" y="1"/>
                    <a:pt x="267" y="168"/>
                    <a:pt x="1" y="503"/>
                  </a:cubicBezTo>
                  <a:lnTo>
                    <a:pt x="1884" y="1126"/>
                  </a:lnTo>
                  <a:cubicBezTo>
                    <a:pt x="1916" y="1030"/>
                    <a:pt x="1948" y="918"/>
                    <a:pt x="1980" y="822"/>
                  </a:cubicBezTo>
                  <a:cubicBezTo>
                    <a:pt x="1478" y="275"/>
                    <a:pt x="1106" y="1"/>
                    <a:pt x="7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0" name="Google Shape;10210;p23"/>
            <p:cNvSpPr/>
            <p:nvPr/>
          </p:nvSpPr>
          <p:spPr>
            <a:xfrm>
              <a:off x="3598803" y="3925105"/>
              <a:ext cx="81204" cy="50383"/>
            </a:xfrm>
            <a:custGeom>
              <a:rect b="b" l="l" r="r" t="t"/>
              <a:pathLst>
                <a:path extrusionOk="0" h="975" w="1565">
                  <a:moveTo>
                    <a:pt x="1246" y="0"/>
                  </a:moveTo>
                  <a:lnTo>
                    <a:pt x="1" y="367"/>
                  </a:lnTo>
                  <a:cubicBezTo>
                    <a:pt x="468" y="663"/>
                    <a:pt x="753" y="974"/>
                    <a:pt x="1033" y="974"/>
                  </a:cubicBezTo>
                  <a:cubicBezTo>
                    <a:pt x="1040" y="974"/>
                    <a:pt x="1047" y="974"/>
                    <a:pt x="1054" y="974"/>
                  </a:cubicBezTo>
                  <a:cubicBezTo>
                    <a:pt x="1230" y="958"/>
                    <a:pt x="1389" y="479"/>
                    <a:pt x="1565" y="192"/>
                  </a:cubicBezTo>
                  <a:lnTo>
                    <a:pt x="124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1" name="Google Shape;10211;p23"/>
            <p:cNvSpPr/>
            <p:nvPr/>
          </p:nvSpPr>
          <p:spPr>
            <a:xfrm>
              <a:off x="3681615" y="2990740"/>
              <a:ext cx="81204" cy="50383"/>
            </a:xfrm>
            <a:custGeom>
              <a:rect b="b" l="l" r="r" t="t"/>
              <a:pathLst>
                <a:path extrusionOk="0" h="975" w="1565">
                  <a:moveTo>
                    <a:pt x="1262" y="0"/>
                  </a:moveTo>
                  <a:lnTo>
                    <a:pt x="1" y="383"/>
                  </a:lnTo>
                  <a:cubicBezTo>
                    <a:pt x="484" y="664"/>
                    <a:pt x="769" y="974"/>
                    <a:pt x="1049" y="974"/>
                  </a:cubicBezTo>
                  <a:cubicBezTo>
                    <a:pt x="1056" y="974"/>
                    <a:pt x="1063" y="974"/>
                    <a:pt x="1070" y="974"/>
                  </a:cubicBezTo>
                  <a:cubicBezTo>
                    <a:pt x="1246" y="974"/>
                    <a:pt x="1405" y="479"/>
                    <a:pt x="1565" y="208"/>
                  </a:cubicBezTo>
                  <a:lnTo>
                    <a:pt x="126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2" name="Google Shape;10212;p23"/>
            <p:cNvSpPr/>
            <p:nvPr/>
          </p:nvSpPr>
          <p:spPr>
            <a:xfrm>
              <a:off x="4780485" y="5040844"/>
              <a:ext cx="58840" cy="71828"/>
            </a:xfrm>
            <a:custGeom>
              <a:rect b="b" l="l" r="r" t="t"/>
              <a:pathLst>
                <a:path extrusionOk="0" h="1390" w="1134">
                  <a:moveTo>
                    <a:pt x="703" y="1"/>
                  </a:moveTo>
                  <a:cubicBezTo>
                    <a:pt x="479" y="384"/>
                    <a:pt x="240" y="751"/>
                    <a:pt x="1" y="1134"/>
                  </a:cubicBezTo>
                  <a:lnTo>
                    <a:pt x="432" y="1389"/>
                  </a:lnTo>
                  <a:lnTo>
                    <a:pt x="1134" y="256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13" name="Google Shape;10213;p23"/>
          <p:cNvSpPr/>
          <p:nvPr/>
        </p:nvSpPr>
        <p:spPr>
          <a:xfrm>
            <a:off x="295275" y="-147125"/>
            <a:ext cx="7779000" cy="5476800"/>
          </a:xfrm>
          <a:prstGeom prst="rect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14" name="Google Shape;10214;p23"/>
          <p:cNvSpPr txBox="1"/>
          <p:nvPr>
            <p:ph type="title"/>
          </p:nvPr>
        </p:nvSpPr>
        <p:spPr>
          <a:xfrm>
            <a:off x="1069850" y="1243584"/>
            <a:ext cx="3121200" cy="1282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0215" name="Google Shape;10215;p23"/>
          <p:cNvSpPr txBox="1"/>
          <p:nvPr>
            <p:ph idx="1" type="subTitle"/>
          </p:nvPr>
        </p:nvSpPr>
        <p:spPr>
          <a:xfrm>
            <a:off x="1069850" y="2404872"/>
            <a:ext cx="2661300" cy="1401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CUSTOM_8">
    <p:spTree>
      <p:nvGrpSpPr>
        <p:cNvPr id="10216" name="Shape 102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17" name="Google Shape;10217;p24"/>
          <p:cNvGrpSpPr/>
          <p:nvPr/>
        </p:nvGrpSpPr>
        <p:grpSpPr>
          <a:xfrm>
            <a:off x="0" y="-76200"/>
            <a:ext cx="9415324" cy="5336303"/>
            <a:chOff x="0" y="-76200"/>
            <a:chExt cx="9415324" cy="5336303"/>
          </a:xfrm>
        </p:grpSpPr>
        <p:sp>
          <p:nvSpPr>
            <p:cNvPr id="10218" name="Google Shape;10218;p24"/>
            <p:cNvSpPr/>
            <p:nvPr/>
          </p:nvSpPr>
          <p:spPr>
            <a:xfrm>
              <a:off x="8588861" y="-44059"/>
              <a:ext cx="327047" cy="224321"/>
            </a:xfrm>
            <a:custGeom>
              <a:rect b="b" l="l" r="r" t="t"/>
              <a:pathLst>
                <a:path extrusionOk="0" h="4341" w="6303">
                  <a:moveTo>
                    <a:pt x="335" y="0"/>
                  </a:moveTo>
                  <a:cubicBezTo>
                    <a:pt x="287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04" y="4246"/>
                  </a:cubicBezTo>
                  <a:cubicBezTo>
                    <a:pt x="5115" y="4306"/>
                    <a:pt x="5366" y="4341"/>
                    <a:pt x="5565" y="4341"/>
                  </a:cubicBezTo>
                  <a:cubicBezTo>
                    <a:pt x="6201" y="4341"/>
                    <a:pt x="6303" y="3986"/>
                    <a:pt x="6144" y="3001"/>
                  </a:cubicBezTo>
                  <a:cubicBezTo>
                    <a:pt x="6001" y="1995"/>
                    <a:pt x="5745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9" name="Google Shape;10219;p24"/>
            <p:cNvSpPr/>
            <p:nvPr/>
          </p:nvSpPr>
          <p:spPr>
            <a:xfrm>
              <a:off x="8991299" y="-54807"/>
              <a:ext cx="267532" cy="216260"/>
            </a:xfrm>
            <a:custGeom>
              <a:rect b="b" l="l" r="r" t="t"/>
              <a:pathLst>
                <a:path extrusionOk="0" h="4185" w="5156">
                  <a:moveTo>
                    <a:pt x="4022" y="1"/>
                  </a:moveTo>
                  <a:lnTo>
                    <a:pt x="0" y="17"/>
                  </a:lnTo>
                  <a:cubicBezTo>
                    <a:pt x="48" y="304"/>
                    <a:pt x="32" y="639"/>
                    <a:pt x="176" y="879"/>
                  </a:cubicBezTo>
                  <a:cubicBezTo>
                    <a:pt x="719" y="1693"/>
                    <a:pt x="1341" y="2459"/>
                    <a:pt x="1900" y="3289"/>
                  </a:cubicBezTo>
                  <a:cubicBezTo>
                    <a:pt x="2292" y="3867"/>
                    <a:pt x="2737" y="4184"/>
                    <a:pt x="3286" y="4184"/>
                  </a:cubicBezTo>
                  <a:cubicBezTo>
                    <a:pt x="3539" y="4184"/>
                    <a:pt x="3815" y="4116"/>
                    <a:pt x="4118" y="3975"/>
                  </a:cubicBezTo>
                  <a:cubicBezTo>
                    <a:pt x="4453" y="3847"/>
                    <a:pt x="4804" y="3751"/>
                    <a:pt x="5155" y="3688"/>
                  </a:cubicBezTo>
                  <a:cubicBezTo>
                    <a:pt x="4756" y="2427"/>
                    <a:pt x="4389" y="1214"/>
                    <a:pt x="40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0" name="Google Shape;10220;p24"/>
            <p:cNvSpPr/>
            <p:nvPr/>
          </p:nvSpPr>
          <p:spPr>
            <a:xfrm>
              <a:off x="8843887" y="1302611"/>
              <a:ext cx="395071" cy="356454"/>
            </a:xfrm>
            <a:custGeom>
              <a:rect b="b" l="l" r="r" t="t"/>
              <a:pathLst>
                <a:path extrusionOk="0" h="6898" w="7614">
                  <a:moveTo>
                    <a:pt x="3607" y="1"/>
                  </a:moveTo>
                  <a:cubicBezTo>
                    <a:pt x="2650" y="448"/>
                    <a:pt x="1597" y="799"/>
                    <a:pt x="719" y="1389"/>
                  </a:cubicBezTo>
                  <a:cubicBezTo>
                    <a:pt x="80" y="1804"/>
                    <a:pt x="1" y="2634"/>
                    <a:pt x="559" y="3257"/>
                  </a:cubicBezTo>
                  <a:cubicBezTo>
                    <a:pt x="1517" y="4358"/>
                    <a:pt x="2538" y="5427"/>
                    <a:pt x="3623" y="6416"/>
                  </a:cubicBezTo>
                  <a:cubicBezTo>
                    <a:pt x="3982" y="6739"/>
                    <a:pt x="4395" y="6897"/>
                    <a:pt x="4798" y="6897"/>
                  </a:cubicBezTo>
                  <a:cubicBezTo>
                    <a:pt x="5292" y="6897"/>
                    <a:pt x="5770" y="6659"/>
                    <a:pt x="6113" y="6193"/>
                  </a:cubicBezTo>
                  <a:cubicBezTo>
                    <a:pt x="6703" y="5411"/>
                    <a:pt x="7102" y="4485"/>
                    <a:pt x="7501" y="3576"/>
                  </a:cubicBezTo>
                  <a:cubicBezTo>
                    <a:pt x="7613" y="3272"/>
                    <a:pt x="7581" y="2921"/>
                    <a:pt x="7422" y="2634"/>
                  </a:cubicBezTo>
                  <a:cubicBezTo>
                    <a:pt x="6544" y="1309"/>
                    <a:pt x="5139" y="751"/>
                    <a:pt x="360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1" name="Google Shape;10221;p24"/>
            <p:cNvSpPr/>
            <p:nvPr/>
          </p:nvSpPr>
          <p:spPr>
            <a:xfrm>
              <a:off x="8969766" y="330162"/>
              <a:ext cx="371878" cy="366066"/>
            </a:xfrm>
            <a:custGeom>
              <a:rect b="b" l="l" r="r" t="t"/>
              <a:pathLst>
                <a:path extrusionOk="0" h="7084" w="7167">
                  <a:moveTo>
                    <a:pt x="5703" y="1"/>
                  </a:moveTo>
                  <a:cubicBezTo>
                    <a:pt x="5439" y="1"/>
                    <a:pt x="5152" y="132"/>
                    <a:pt x="4868" y="403"/>
                  </a:cubicBezTo>
                  <a:cubicBezTo>
                    <a:pt x="3926" y="1345"/>
                    <a:pt x="2698" y="1967"/>
                    <a:pt x="1373" y="2158"/>
                  </a:cubicBezTo>
                  <a:cubicBezTo>
                    <a:pt x="128" y="2334"/>
                    <a:pt x="0" y="2829"/>
                    <a:pt x="719" y="3834"/>
                  </a:cubicBezTo>
                  <a:cubicBezTo>
                    <a:pt x="1277" y="4632"/>
                    <a:pt x="2634" y="4887"/>
                    <a:pt x="2474" y="6228"/>
                  </a:cubicBezTo>
                  <a:cubicBezTo>
                    <a:pt x="2474" y="6292"/>
                    <a:pt x="2618" y="6372"/>
                    <a:pt x="2698" y="6435"/>
                  </a:cubicBezTo>
                  <a:cubicBezTo>
                    <a:pt x="3233" y="6868"/>
                    <a:pt x="3806" y="7084"/>
                    <a:pt x="4345" y="7084"/>
                  </a:cubicBezTo>
                  <a:cubicBezTo>
                    <a:pt x="5139" y="7084"/>
                    <a:pt x="5861" y="6617"/>
                    <a:pt x="6288" y="5685"/>
                  </a:cubicBezTo>
                  <a:cubicBezTo>
                    <a:pt x="6735" y="4744"/>
                    <a:pt x="6895" y="3675"/>
                    <a:pt x="7166" y="2733"/>
                  </a:cubicBezTo>
                  <a:cubicBezTo>
                    <a:pt x="6959" y="1983"/>
                    <a:pt x="6863" y="1360"/>
                    <a:pt x="6624" y="770"/>
                  </a:cubicBezTo>
                  <a:cubicBezTo>
                    <a:pt x="6408" y="265"/>
                    <a:pt x="6078" y="1"/>
                    <a:pt x="57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2" name="Google Shape;10222;p24"/>
            <p:cNvSpPr/>
            <p:nvPr/>
          </p:nvSpPr>
          <p:spPr>
            <a:xfrm>
              <a:off x="8562347" y="1363017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2358" y="1"/>
                  </a:moveTo>
                  <a:cubicBezTo>
                    <a:pt x="2225" y="1"/>
                    <a:pt x="2121" y="23"/>
                    <a:pt x="2091" y="77"/>
                  </a:cubicBezTo>
                  <a:cubicBezTo>
                    <a:pt x="1421" y="1098"/>
                    <a:pt x="671" y="2119"/>
                    <a:pt x="304" y="3237"/>
                  </a:cubicBezTo>
                  <a:cubicBezTo>
                    <a:pt x="0" y="4194"/>
                    <a:pt x="1118" y="4449"/>
                    <a:pt x="1756" y="4705"/>
                  </a:cubicBezTo>
                  <a:cubicBezTo>
                    <a:pt x="1778" y="4713"/>
                    <a:pt x="1803" y="4717"/>
                    <a:pt x="1832" y="4717"/>
                  </a:cubicBezTo>
                  <a:cubicBezTo>
                    <a:pt x="2138" y="4717"/>
                    <a:pt x="2788" y="4274"/>
                    <a:pt x="2905" y="3939"/>
                  </a:cubicBezTo>
                  <a:cubicBezTo>
                    <a:pt x="3224" y="3013"/>
                    <a:pt x="3320" y="2008"/>
                    <a:pt x="3543" y="747"/>
                  </a:cubicBezTo>
                  <a:cubicBezTo>
                    <a:pt x="3496" y="683"/>
                    <a:pt x="3352" y="316"/>
                    <a:pt x="3065" y="156"/>
                  </a:cubicBezTo>
                  <a:cubicBezTo>
                    <a:pt x="2894" y="66"/>
                    <a:pt x="2584" y="1"/>
                    <a:pt x="23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3" name="Google Shape;10223;p24"/>
            <p:cNvSpPr/>
            <p:nvPr/>
          </p:nvSpPr>
          <p:spPr>
            <a:xfrm>
              <a:off x="8802481" y="1100566"/>
              <a:ext cx="216163" cy="214916"/>
            </a:xfrm>
            <a:custGeom>
              <a:rect b="b" l="l" r="r" t="t"/>
              <a:pathLst>
                <a:path extrusionOk="0" h="4159" w="4166">
                  <a:moveTo>
                    <a:pt x="3815" y="1"/>
                  </a:moveTo>
                  <a:cubicBezTo>
                    <a:pt x="2794" y="607"/>
                    <a:pt x="1708" y="1102"/>
                    <a:pt x="799" y="1820"/>
                  </a:cubicBezTo>
                  <a:cubicBezTo>
                    <a:pt x="1" y="2459"/>
                    <a:pt x="655" y="3145"/>
                    <a:pt x="1070" y="3751"/>
                  </a:cubicBezTo>
                  <a:cubicBezTo>
                    <a:pt x="1259" y="4027"/>
                    <a:pt x="1491" y="4158"/>
                    <a:pt x="1734" y="4158"/>
                  </a:cubicBezTo>
                  <a:cubicBezTo>
                    <a:pt x="1941" y="4158"/>
                    <a:pt x="2157" y="4063"/>
                    <a:pt x="2363" y="3879"/>
                  </a:cubicBezTo>
                  <a:cubicBezTo>
                    <a:pt x="3432" y="2953"/>
                    <a:pt x="3623" y="1597"/>
                    <a:pt x="4166" y="400"/>
                  </a:cubicBezTo>
                  <a:lnTo>
                    <a:pt x="38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4" name="Google Shape;10224;p24"/>
            <p:cNvSpPr/>
            <p:nvPr/>
          </p:nvSpPr>
          <p:spPr>
            <a:xfrm>
              <a:off x="8810783" y="391344"/>
              <a:ext cx="130860" cy="154767"/>
            </a:xfrm>
            <a:custGeom>
              <a:rect b="b" l="l" r="r" t="t"/>
              <a:pathLst>
                <a:path extrusionOk="0" h="2995" w="2522">
                  <a:moveTo>
                    <a:pt x="2282" y="1"/>
                  </a:moveTo>
                  <a:cubicBezTo>
                    <a:pt x="1995" y="208"/>
                    <a:pt x="1596" y="320"/>
                    <a:pt x="1421" y="591"/>
                  </a:cubicBezTo>
                  <a:cubicBezTo>
                    <a:pt x="926" y="1294"/>
                    <a:pt x="431" y="1996"/>
                    <a:pt x="0" y="2746"/>
                  </a:cubicBezTo>
                  <a:cubicBezTo>
                    <a:pt x="206" y="2914"/>
                    <a:pt x="450" y="2995"/>
                    <a:pt x="691" y="2995"/>
                  </a:cubicBezTo>
                  <a:cubicBezTo>
                    <a:pt x="1069" y="2995"/>
                    <a:pt x="1440" y="2797"/>
                    <a:pt x="1644" y="2427"/>
                  </a:cubicBezTo>
                  <a:cubicBezTo>
                    <a:pt x="1899" y="1980"/>
                    <a:pt x="2139" y="1517"/>
                    <a:pt x="2378" y="1054"/>
                  </a:cubicBezTo>
                  <a:cubicBezTo>
                    <a:pt x="2522" y="799"/>
                    <a:pt x="2330" y="368"/>
                    <a:pt x="22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5" name="Google Shape;10225;p24"/>
            <p:cNvSpPr/>
            <p:nvPr/>
          </p:nvSpPr>
          <p:spPr>
            <a:xfrm>
              <a:off x="8727971" y="201701"/>
              <a:ext cx="132521" cy="183550"/>
            </a:xfrm>
            <a:custGeom>
              <a:rect b="b" l="l" r="r" t="t"/>
              <a:pathLst>
                <a:path extrusionOk="0" h="3552" w="2554">
                  <a:moveTo>
                    <a:pt x="1485" y="0"/>
                  </a:moveTo>
                  <a:cubicBezTo>
                    <a:pt x="1437" y="112"/>
                    <a:pt x="1373" y="208"/>
                    <a:pt x="1325" y="304"/>
                  </a:cubicBezTo>
                  <a:cubicBezTo>
                    <a:pt x="814" y="1293"/>
                    <a:pt x="463" y="2362"/>
                    <a:pt x="0" y="3463"/>
                  </a:cubicBezTo>
                  <a:cubicBezTo>
                    <a:pt x="235" y="3523"/>
                    <a:pt x="434" y="3552"/>
                    <a:pt x="602" y="3552"/>
                  </a:cubicBezTo>
                  <a:cubicBezTo>
                    <a:pt x="1112" y="3552"/>
                    <a:pt x="1349" y="3289"/>
                    <a:pt x="1469" y="2809"/>
                  </a:cubicBezTo>
                  <a:cubicBezTo>
                    <a:pt x="1548" y="2522"/>
                    <a:pt x="1676" y="2251"/>
                    <a:pt x="1820" y="1995"/>
                  </a:cubicBezTo>
                  <a:cubicBezTo>
                    <a:pt x="2059" y="1580"/>
                    <a:pt x="2298" y="1149"/>
                    <a:pt x="2554" y="734"/>
                  </a:cubicBezTo>
                  <a:cubicBezTo>
                    <a:pt x="2171" y="527"/>
                    <a:pt x="1820" y="272"/>
                    <a:pt x="14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6" name="Google Shape;10226;p24"/>
            <p:cNvSpPr/>
            <p:nvPr/>
          </p:nvSpPr>
          <p:spPr>
            <a:xfrm>
              <a:off x="8794231" y="793004"/>
              <a:ext cx="139162" cy="265403"/>
            </a:xfrm>
            <a:custGeom>
              <a:rect b="b" l="l" r="r" t="t"/>
              <a:pathLst>
                <a:path extrusionOk="0" h="5136" w="2682">
                  <a:moveTo>
                    <a:pt x="2266" y="0"/>
                  </a:moveTo>
                  <a:cubicBezTo>
                    <a:pt x="2043" y="160"/>
                    <a:pt x="1756" y="287"/>
                    <a:pt x="1596" y="511"/>
                  </a:cubicBezTo>
                  <a:cubicBezTo>
                    <a:pt x="1293" y="894"/>
                    <a:pt x="1053" y="1341"/>
                    <a:pt x="862" y="1803"/>
                  </a:cubicBezTo>
                  <a:cubicBezTo>
                    <a:pt x="527" y="2681"/>
                    <a:pt x="255" y="3591"/>
                    <a:pt x="16" y="4485"/>
                  </a:cubicBezTo>
                  <a:cubicBezTo>
                    <a:pt x="0" y="4708"/>
                    <a:pt x="80" y="4931"/>
                    <a:pt x="223" y="5107"/>
                  </a:cubicBezTo>
                  <a:cubicBezTo>
                    <a:pt x="243" y="5127"/>
                    <a:pt x="288" y="5136"/>
                    <a:pt x="344" y="5136"/>
                  </a:cubicBezTo>
                  <a:cubicBezTo>
                    <a:pt x="471" y="5136"/>
                    <a:pt x="657" y="5089"/>
                    <a:pt x="734" y="5011"/>
                  </a:cubicBezTo>
                  <a:cubicBezTo>
                    <a:pt x="1756" y="4038"/>
                    <a:pt x="2649" y="2968"/>
                    <a:pt x="2681" y="1420"/>
                  </a:cubicBezTo>
                  <a:cubicBezTo>
                    <a:pt x="2681" y="1197"/>
                    <a:pt x="2649" y="974"/>
                    <a:pt x="2601" y="750"/>
                  </a:cubicBezTo>
                  <a:cubicBezTo>
                    <a:pt x="2506" y="495"/>
                    <a:pt x="2394" y="239"/>
                    <a:pt x="22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7" name="Google Shape;10227;p24"/>
            <p:cNvSpPr/>
            <p:nvPr/>
          </p:nvSpPr>
          <p:spPr>
            <a:xfrm>
              <a:off x="8829826" y="1607744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734" y="1"/>
                  </a:moveTo>
                  <a:lnTo>
                    <a:pt x="734" y="1"/>
                  </a:lnTo>
                  <a:cubicBezTo>
                    <a:pt x="0" y="1262"/>
                    <a:pt x="16" y="2203"/>
                    <a:pt x="750" y="3384"/>
                  </a:cubicBezTo>
                  <a:cubicBezTo>
                    <a:pt x="927" y="3658"/>
                    <a:pt x="1108" y="3746"/>
                    <a:pt x="1294" y="3746"/>
                  </a:cubicBezTo>
                  <a:cubicBezTo>
                    <a:pt x="1623" y="3746"/>
                    <a:pt x="1971" y="3474"/>
                    <a:pt x="2348" y="3474"/>
                  </a:cubicBezTo>
                  <a:cubicBezTo>
                    <a:pt x="2492" y="3474"/>
                    <a:pt x="2640" y="3514"/>
                    <a:pt x="2793" y="3623"/>
                  </a:cubicBezTo>
                  <a:cubicBezTo>
                    <a:pt x="2442" y="2059"/>
                    <a:pt x="1915" y="910"/>
                    <a:pt x="7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8" name="Google Shape;10228;p24"/>
            <p:cNvSpPr/>
            <p:nvPr/>
          </p:nvSpPr>
          <p:spPr>
            <a:xfrm>
              <a:off x="8618644" y="1707216"/>
              <a:ext cx="125101" cy="161174"/>
            </a:xfrm>
            <a:custGeom>
              <a:rect b="b" l="l" r="r" t="t"/>
              <a:pathLst>
                <a:path extrusionOk="0" h="3119" w="2411">
                  <a:moveTo>
                    <a:pt x="1364" y="0"/>
                  </a:moveTo>
                  <a:cubicBezTo>
                    <a:pt x="1073" y="0"/>
                    <a:pt x="782" y="40"/>
                    <a:pt x="495" y="119"/>
                  </a:cubicBezTo>
                  <a:cubicBezTo>
                    <a:pt x="272" y="198"/>
                    <a:pt x="1" y="837"/>
                    <a:pt x="96" y="1092"/>
                  </a:cubicBezTo>
                  <a:cubicBezTo>
                    <a:pt x="336" y="1778"/>
                    <a:pt x="783" y="2401"/>
                    <a:pt x="1134" y="3055"/>
                  </a:cubicBezTo>
                  <a:lnTo>
                    <a:pt x="1469" y="3119"/>
                  </a:lnTo>
                  <a:cubicBezTo>
                    <a:pt x="1788" y="2417"/>
                    <a:pt x="2075" y="1698"/>
                    <a:pt x="2331" y="980"/>
                  </a:cubicBezTo>
                  <a:cubicBezTo>
                    <a:pt x="2411" y="709"/>
                    <a:pt x="2235" y="103"/>
                    <a:pt x="2091" y="87"/>
                  </a:cubicBezTo>
                  <a:cubicBezTo>
                    <a:pt x="1851" y="28"/>
                    <a:pt x="1608" y="0"/>
                    <a:pt x="13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9" name="Google Shape;10229;p24"/>
            <p:cNvSpPr/>
            <p:nvPr/>
          </p:nvSpPr>
          <p:spPr>
            <a:xfrm>
              <a:off x="8348674" y="94685"/>
              <a:ext cx="198833" cy="89915"/>
            </a:xfrm>
            <a:custGeom>
              <a:rect b="b" l="l" r="r" t="t"/>
              <a:pathLst>
                <a:path extrusionOk="0" h="1740" w="3832">
                  <a:moveTo>
                    <a:pt x="2867" y="0"/>
                  </a:moveTo>
                  <a:cubicBezTo>
                    <a:pt x="2825" y="0"/>
                    <a:pt x="2789" y="9"/>
                    <a:pt x="2762" y="29"/>
                  </a:cubicBezTo>
                  <a:cubicBezTo>
                    <a:pt x="2444" y="267"/>
                    <a:pt x="2207" y="481"/>
                    <a:pt x="1872" y="481"/>
                  </a:cubicBezTo>
                  <a:cubicBezTo>
                    <a:pt x="1736" y="481"/>
                    <a:pt x="1585" y="446"/>
                    <a:pt x="1405" y="364"/>
                  </a:cubicBezTo>
                  <a:cubicBezTo>
                    <a:pt x="1353" y="339"/>
                    <a:pt x="1291" y="328"/>
                    <a:pt x="1223" y="328"/>
                  </a:cubicBezTo>
                  <a:cubicBezTo>
                    <a:pt x="943" y="328"/>
                    <a:pt x="561" y="516"/>
                    <a:pt x="304" y="683"/>
                  </a:cubicBezTo>
                  <a:cubicBezTo>
                    <a:pt x="113" y="811"/>
                    <a:pt x="33" y="1178"/>
                    <a:pt x="1" y="1433"/>
                  </a:cubicBezTo>
                  <a:cubicBezTo>
                    <a:pt x="1" y="1529"/>
                    <a:pt x="336" y="1736"/>
                    <a:pt x="528" y="1736"/>
                  </a:cubicBezTo>
                  <a:cubicBezTo>
                    <a:pt x="590" y="1739"/>
                    <a:pt x="651" y="1740"/>
                    <a:pt x="713" y="1740"/>
                  </a:cubicBezTo>
                  <a:cubicBezTo>
                    <a:pt x="1819" y="1740"/>
                    <a:pt x="2814" y="1338"/>
                    <a:pt x="3751" y="779"/>
                  </a:cubicBezTo>
                  <a:cubicBezTo>
                    <a:pt x="3783" y="635"/>
                    <a:pt x="3799" y="507"/>
                    <a:pt x="3831" y="364"/>
                  </a:cubicBezTo>
                  <a:cubicBezTo>
                    <a:pt x="3521" y="256"/>
                    <a:pt x="3097" y="0"/>
                    <a:pt x="28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0" name="Google Shape;10230;p24"/>
            <p:cNvSpPr/>
            <p:nvPr/>
          </p:nvSpPr>
          <p:spPr>
            <a:xfrm>
              <a:off x="8593790" y="2768905"/>
              <a:ext cx="104398" cy="122108"/>
            </a:xfrm>
            <a:custGeom>
              <a:rect b="b" l="l" r="r" t="t"/>
              <a:pathLst>
                <a:path extrusionOk="0" h="2363" w="2012">
                  <a:moveTo>
                    <a:pt x="831" y="0"/>
                  </a:moveTo>
                  <a:cubicBezTo>
                    <a:pt x="145" y="32"/>
                    <a:pt x="1" y="479"/>
                    <a:pt x="33" y="1022"/>
                  </a:cubicBezTo>
                  <a:cubicBezTo>
                    <a:pt x="49" y="1747"/>
                    <a:pt x="298" y="2363"/>
                    <a:pt x="1118" y="2363"/>
                  </a:cubicBezTo>
                  <a:cubicBezTo>
                    <a:pt x="1129" y="2363"/>
                    <a:pt x="1139" y="2362"/>
                    <a:pt x="1150" y="2362"/>
                  </a:cubicBezTo>
                  <a:cubicBezTo>
                    <a:pt x="1485" y="2346"/>
                    <a:pt x="1820" y="2011"/>
                    <a:pt x="2012" y="1899"/>
                  </a:cubicBezTo>
                  <a:cubicBezTo>
                    <a:pt x="2012" y="798"/>
                    <a:pt x="1405" y="0"/>
                    <a:pt x="8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1" name="Google Shape;10231;p24"/>
            <p:cNvSpPr/>
            <p:nvPr/>
          </p:nvSpPr>
          <p:spPr>
            <a:xfrm>
              <a:off x="9067470" y="789697"/>
              <a:ext cx="67973" cy="175695"/>
            </a:xfrm>
            <a:custGeom>
              <a:rect b="b" l="l" r="r" t="t"/>
              <a:pathLst>
                <a:path extrusionOk="0" h="3400" w="1310">
                  <a:moveTo>
                    <a:pt x="655" y="0"/>
                  </a:moveTo>
                  <a:lnTo>
                    <a:pt x="288" y="96"/>
                  </a:lnTo>
                  <a:cubicBezTo>
                    <a:pt x="192" y="1149"/>
                    <a:pt x="96" y="2187"/>
                    <a:pt x="1" y="3224"/>
                  </a:cubicBezTo>
                  <a:lnTo>
                    <a:pt x="320" y="3400"/>
                  </a:lnTo>
                  <a:cubicBezTo>
                    <a:pt x="655" y="2905"/>
                    <a:pt x="1229" y="2410"/>
                    <a:pt x="1277" y="1883"/>
                  </a:cubicBezTo>
                  <a:cubicBezTo>
                    <a:pt x="1309" y="1277"/>
                    <a:pt x="878" y="623"/>
                    <a:pt x="6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2" name="Google Shape;10232;p24"/>
            <p:cNvSpPr/>
            <p:nvPr/>
          </p:nvSpPr>
          <p:spPr>
            <a:xfrm>
              <a:off x="8607904" y="1107077"/>
              <a:ext cx="120120" cy="52812"/>
            </a:xfrm>
            <a:custGeom>
              <a:rect b="b" l="l" r="r" t="t"/>
              <a:pathLst>
                <a:path extrusionOk="0" h="1022" w="2315">
                  <a:moveTo>
                    <a:pt x="1096" y="1"/>
                  </a:moveTo>
                  <a:cubicBezTo>
                    <a:pt x="737" y="1"/>
                    <a:pt x="378" y="165"/>
                    <a:pt x="0" y="497"/>
                  </a:cubicBezTo>
                  <a:cubicBezTo>
                    <a:pt x="554" y="850"/>
                    <a:pt x="971" y="1021"/>
                    <a:pt x="1344" y="1021"/>
                  </a:cubicBezTo>
                  <a:cubicBezTo>
                    <a:pt x="1680" y="1021"/>
                    <a:pt x="1981" y="881"/>
                    <a:pt x="2314" y="609"/>
                  </a:cubicBezTo>
                  <a:cubicBezTo>
                    <a:pt x="1894" y="205"/>
                    <a:pt x="1495" y="1"/>
                    <a:pt x="1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3" name="Google Shape;10233;p24"/>
            <p:cNvSpPr/>
            <p:nvPr/>
          </p:nvSpPr>
          <p:spPr>
            <a:xfrm>
              <a:off x="9010313" y="1860249"/>
              <a:ext cx="108549" cy="52502"/>
            </a:xfrm>
            <a:custGeom>
              <a:rect b="b" l="l" r="r" t="t"/>
              <a:pathLst>
                <a:path extrusionOk="0" h="1016" w="2092">
                  <a:moveTo>
                    <a:pt x="1413" y="0"/>
                  </a:moveTo>
                  <a:cubicBezTo>
                    <a:pt x="947" y="0"/>
                    <a:pt x="482" y="139"/>
                    <a:pt x="17" y="212"/>
                  </a:cubicBezTo>
                  <a:cubicBezTo>
                    <a:pt x="1" y="323"/>
                    <a:pt x="1" y="435"/>
                    <a:pt x="1" y="547"/>
                  </a:cubicBezTo>
                  <a:cubicBezTo>
                    <a:pt x="448" y="706"/>
                    <a:pt x="879" y="930"/>
                    <a:pt x="1341" y="1010"/>
                  </a:cubicBezTo>
                  <a:cubicBezTo>
                    <a:pt x="1361" y="1014"/>
                    <a:pt x="1382" y="1016"/>
                    <a:pt x="1402" y="1016"/>
                  </a:cubicBezTo>
                  <a:cubicBezTo>
                    <a:pt x="1613" y="1016"/>
                    <a:pt x="1859" y="807"/>
                    <a:pt x="2092" y="690"/>
                  </a:cubicBezTo>
                  <a:cubicBezTo>
                    <a:pt x="1916" y="451"/>
                    <a:pt x="1756" y="20"/>
                    <a:pt x="1549" y="4"/>
                  </a:cubicBezTo>
                  <a:cubicBezTo>
                    <a:pt x="1504" y="1"/>
                    <a:pt x="1458" y="0"/>
                    <a:pt x="14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4" name="Google Shape;10234;p24"/>
            <p:cNvSpPr/>
            <p:nvPr/>
          </p:nvSpPr>
          <p:spPr>
            <a:xfrm>
              <a:off x="8657560" y="1945897"/>
              <a:ext cx="75444" cy="59426"/>
            </a:xfrm>
            <a:custGeom>
              <a:rect b="b" l="l" r="r" t="t"/>
              <a:pathLst>
                <a:path extrusionOk="0" h="1150" w="1454">
                  <a:moveTo>
                    <a:pt x="1" y="0"/>
                  </a:moveTo>
                  <a:lnTo>
                    <a:pt x="767" y="1149"/>
                  </a:lnTo>
                  <a:cubicBezTo>
                    <a:pt x="1453" y="351"/>
                    <a:pt x="1357" y="207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5" name="Google Shape;10235;p24"/>
            <p:cNvSpPr/>
            <p:nvPr/>
          </p:nvSpPr>
          <p:spPr>
            <a:xfrm>
              <a:off x="7745847" y="470253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3" y="1"/>
                  </a:moveTo>
                  <a:cubicBezTo>
                    <a:pt x="3862" y="1"/>
                    <a:pt x="3652" y="18"/>
                    <a:pt x="3432" y="53"/>
                  </a:cubicBezTo>
                  <a:cubicBezTo>
                    <a:pt x="3419" y="54"/>
                    <a:pt x="3405" y="55"/>
                    <a:pt x="3392" y="55"/>
                  </a:cubicBezTo>
                  <a:cubicBezTo>
                    <a:pt x="3286" y="55"/>
                    <a:pt x="3182" y="13"/>
                    <a:pt x="3092" y="13"/>
                  </a:cubicBezTo>
                  <a:cubicBezTo>
                    <a:pt x="3072" y="13"/>
                    <a:pt x="3052" y="15"/>
                    <a:pt x="3033" y="21"/>
                  </a:cubicBezTo>
                  <a:cubicBezTo>
                    <a:pt x="2187" y="228"/>
                    <a:pt x="862" y="196"/>
                    <a:pt x="607" y="691"/>
                  </a:cubicBezTo>
                  <a:cubicBezTo>
                    <a:pt x="160" y="1585"/>
                    <a:pt x="1" y="2957"/>
                    <a:pt x="368" y="3851"/>
                  </a:cubicBezTo>
                  <a:cubicBezTo>
                    <a:pt x="1038" y="5495"/>
                    <a:pt x="2203" y="6963"/>
                    <a:pt x="3161" y="8495"/>
                  </a:cubicBezTo>
                  <a:lnTo>
                    <a:pt x="3975" y="8479"/>
                  </a:lnTo>
                  <a:cubicBezTo>
                    <a:pt x="4102" y="8319"/>
                    <a:pt x="4214" y="8160"/>
                    <a:pt x="4358" y="8016"/>
                  </a:cubicBezTo>
                  <a:cubicBezTo>
                    <a:pt x="5554" y="6883"/>
                    <a:pt x="6767" y="5750"/>
                    <a:pt x="7980" y="4633"/>
                  </a:cubicBezTo>
                  <a:cubicBezTo>
                    <a:pt x="8555" y="4106"/>
                    <a:pt x="8667" y="3627"/>
                    <a:pt x="7980" y="3069"/>
                  </a:cubicBezTo>
                  <a:cubicBezTo>
                    <a:pt x="7517" y="2686"/>
                    <a:pt x="7039" y="2271"/>
                    <a:pt x="6767" y="1776"/>
                  </a:cubicBezTo>
                  <a:cubicBezTo>
                    <a:pt x="6126" y="602"/>
                    <a:pt x="5251" y="1"/>
                    <a:pt x="40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6" name="Google Shape;10236;p24"/>
            <p:cNvSpPr/>
            <p:nvPr/>
          </p:nvSpPr>
          <p:spPr>
            <a:xfrm>
              <a:off x="7013821" y="3206375"/>
              <a:ext cx="356986" cy="409628"/>
            </a:xfrm>
            <a:custGeom>
              <a:rect b="b" l="l" r="r" t="t"/>
              <a:pathLst>
                <a:path extrusionOk="0" h="7927" w="6880">
                  <a:moveTo>
                    <a:pt x="692" y="0"/>
                  </a:moveTo>
                  <a:cubicBezTo>
                    <a:pt x="461" y="0"/>
                    <a:pt x="228" y="34"/>
                    <a:pt x="1" y="104"/>
                  </a:cubicBezTo>
                  <a:lnTo>
                    <a:pt x="1" y="5323"/>
                  </a:lnTo>
                  <a:cubicBezTo>
                    <a:pt x="767" y="5993"/>
                    <a:pt x="1549" y="6680"/>
                    <a:pt x="2315" y="7366"/>
                  </a:cubicBezTo>
                  <a:cubicBezTo>
                    <a:pt x="2620" y="7628"/>
                    <a:pt x="2903" y="7927"/>
                    <a:pt x="3271" y="7927"/>
                  </a:cubicBezTo>
                  <a:cubicBezTo>
                    <a:pt x="3441" y="7927"/>
                    <a:pt x="3630" y="7863"/>
                    <a:pt x="3847" y="7701"/>
                  </a:cubicBezTo>
                  <a:cubicBezTo>
                    <a:pt x="4501" y="7222"/>
                    <a:pt x="5187" y="6759"/>
                    <a:pt x="5906" y="6344"/>
                  </a:cubicBezTo>
                  <a:cubicBezTo>
                    <a:pt x="6847" y="5802"/>
                    <a:pt x="6879" y="5515"/>
                    <a:pt x="6113" y="4733"/>
                  </a:cubicBezTo>
                  <a:cubicBezTo>
                    <a:pt x="5523" y="4142"/>
                    <a:pt x="5012" y="3488"/>
                    <a:pt x="4453" y="2881"/>
                  </a:cubicBezTo>
                  <a:cubicBezTo>
                    <a:pt x="3799" y="2163"/>
                    <a:pt x="3161" y="1445"/>
                    <a:pt x="2474" y="775"/>
                  </a:cubicBezTo>
                  <a:cubicBezTo>
                    <a:pt x="2001" y="278"/>
                    <a:pt x="1353" y="0"/>
                    <a:pt x="6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7" name="Google Shape;10237;p24"/>
            <p:cNvSpPr/>
            <p:nvPr/>
          </p:nvSpPr>
          <p:spPr>
            <a:xfrm>
              <a:off x="7104935" y="-44059"/>
              <a:ext cx="328085" cy="224321"/>
            </a:xfrm>
            <a:custGeom>
              <a:rect b="b" l="l" r="r" t="t"/>
              <a:pathLst>
                <a:path extrusionOk="0" h="4341" w="6323">
                  <a:moveTo>
                    <a:pt x="351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89" y="2905"/>
                    <a:pt x="3017" y="3879"/>
                    <a:pt x="4836" y="4246"/>
                  </a:cubicBezTo>
                  <a:cubicBezTo>
                    <a:pt x="5143" y="4306"/>
                    <a:pt x="5391" y="4341"/>
                    <a:pt x="5588" y="4341"/>
                  </a:cubicBezTo>
                  <a:cubicBezTo>
                    <a:pt x="6218" y="4341"/>
                    <a:pt x="6322" y="3986"/>
                    <a:pt x="6176" y="3001"/>
                  </a:cubicBezTo>
                  <a:cubicBezTo>
                    <a:pt x="6017" y="1995"/>
                    <a:pt x="5762" y="990"/>
                    <a:pt x="55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8" name="Google Shape;10238;p24"/>
            <p:cNvSpPr/>
            <p:nvPr/>
          </p:nvSpPr>
          <p:spPr>
            <a:xfrm>
              <a:off x="7013821" y="3835761"/>
              <a:ext cx="236088" cy="260907"/>
            </a:xfrm>
            <a:custGeom>
              <a:rect b="b" l="l" r="r" t="t"/>
              <a:pathLst>
                <a:path extrusionOk="0" h="5049" w="4550">
                  <a:moveTo>
                    <a:pt x="1188" y="0"/>
                  </a:moveTo>
                  <a:cubicBezTo>
                    <a:pt x="891" y="0"/>
                    <a:pt x="578" y="199"/>
                    <a:pt x="1" y="564"/>
                  </a:cubicBezTo>
                  <a:lnTo>
                    <a:pt x="1" y="3979"/>
                  </a:lnTo>
                  <a:lnTo>
                    <a:pt x="1660" y="5049"/>
                  </a:lnTo>
                  <a:cubicBezTo>
                    <a:pt x="1916" y="4985"/>
                    <a:pt x="2395" y="4410"/>
                    <a:pt x="2889" y="3868"/>
                  </a:cubicBezTo>
                  <a:cubicBezTo>
                    <a:pt x="3145" y="3580"/>
                    <a:pt x="3480" y="3341"/>
                    <a:pt x="3735" y="3054"/>
                  </a:cubicBezTo>
                  <a:cubicBezTo>
                    <a:pt x="4022" y="2703"/>
                    <a:pt x="4549" y="2176"/>
                    <a:pt x="4453" y="1968"/>
                  </a:cubicBezTo>
                  <a:cubicBezTo>
                    <a:pt x="4262" y="1554"/>
                    <a:pt x="3735" y="1282"/>
                    <a:pt x="3304" y="1011"/>
                  </a:cubicBezTo>
                  <a:cubicBezTo>
                    <a:pt x="3228" y="960"/>
                    <a:pt x="3123" y="952"/>
                    <a:pt x="3015" y="952"/>
                  </a:cubicBezTo>
                  <a:cubicBezTo>
                    <a:pt x="2968" y="952"/>
                    <a:pt x="2921" y="954"/>
                    <a:pt x="2875" y="954"/>
                  </a:cubicBezTo>
                  <a:cubicBezTo>
                    <a:pt x="2761" y="954"/>
                    <a:pt x="2655" y="945"/>
                    <a:pt x="2586" y="883"/>
                  </a:cubicBezTo>
                  <a:cubicBezTo>
                    <a:pt x="1868" y="278"/>
                    <a:pt x="1539" y="0"/>
                    <a:pt x="11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9" name="Google Shape;10239;p24"/>
            <p:cNvSpPr/>
            <p:nvPr/>
          </p:nvSpPr>
          <p:spPr>
            <a:xfrm>
              <a:off x="7456005" y="-44059"/>
              <a:ext cx="267532" cy="215433"/>
            </a:xfrm>
            <a:custGeom>
              <a:rect b="b" l="l" r="r" t="t"/>
              <a:pathLst>
                <a:path extrusionOk="0" h="4169" w="5156">
                  <a:moveTo>
                    <a:pt x="1" y="0"/>
                  </a:moveTo>
                  <a:cubicBezTo>
                    <a:pt x="65" y="288"/>
                    <a:pt x="33" y="639"/>
                    <a:pt x="177" y="862"/>
                  </a:cubicBezTo>
                  <a:cubicBezTo>
                    <a:pt x="719" y="1692"/>
                    <a:pt x="1342" y="2442"/>
                    <a:pt x="1916" y="3288"/>
                  </a:cubicBezTo>
                  <a:cubicBezTo>
                    <a:pt x="2297" y="3854"/>
                    <a:pt x="2738" y="4168"/>
                    <a:pt x="3284" y="4168"/>
                  </a:cubicBezTo>
                  <a:cubicBezTo>
                    <a:pt x="3538" y="4168"/>
                    <a:pt x="3814" y="4100"/>
                    <a:pt x="4118" y="3958"/>
                  </a:cubicBezTo>
                  <a:cubicBezTo>
                    <a:pt x="4454" y="3847"/>
                    <a:pt x="4805" y="3751"/>
                    <a:pt x="5156" y="3687"/>
                  </a:cubicBezTo>
                  <a:cubicBezTo>
                    <a:pt x="4757" y="2410"/>
                    <a:pt x="4390" y="1213"/>
                    <a:pt x="40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0" name="Google Shape;10240;p24"/>
            <p:cNvSpPr/>
            <p:nvPr/>
          </p:nvSpPr>
          <p:spPr>
            <a:xfrm>
              <a:off x="7013821" y="2754850"/>
              <a:ext cx="188871" cy="256980"/>
            </a:xfrm>
            <a:custGeom>
              <a:rect b="b" l="l" r="r" t="t"/>
              <a:pathLst>
                <a:path extrusionOk="0" h="4973" w="3640">
                  <a:moveTo>
                    <a:pt x="1" y="1"/>
                  </a:moveTo>
                  <a:lnTo>
                    <a:pt x="1" y="4613"/>
                  </a:lnTo>
                  <a:cubicBezTo>
                    <a:pt x="384" y="4709"/>
                    <a:pt x="767" y="4805"/>
                    <a:pt x="1166" y="4916"/>
                  </a:cubicBezTo>
                  <a:cubicBezTo>
                    <a:pt x="1312" y="4955"/>
                    <a:pt x="1449" y="4973"/>
                    <a:pt x="1576" y="4973"/>
                  </a:cubicBezTo>
                  <a:cubicBezTo>
                    <a:pt x="2138" y="4973"/>
                    <a:pt x="2505" y="4615"/>
                    <a:pt x="2714" y="4055"/>
                  </a:cubicBezTo>
                  <a:cubicBezTo>
                    <a:pt x="3639" y="1565"/>
                    <a:pt x="2969" y="416"/>
                    <a:pt x="400" y="17"/>
                  </a:cubicBezTo>
                  <a:cubicBezTo>
                    <a:pt x="272" y="1"/>
                    <a:pt x="128" y="1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1" name="Google Shape;10241;p24"/>
            <p:cNvSpPr/>
            <p:nvPr/>
          </p:nvSpPr>
          <p:spPr>
            <a:xfrm>
              <a:off x="8045600" y="4980593"/>
              <a:ext cx="271683" cy="160916"/>
            </a:xfrm>
            <a:custGeom>
              <a:rect b="b" l="l" r="r" t="t"/>
              <a:pathLst>
                <a:path extrusionOk="0" h="3114" w="5236">
                  <a:moveTo>
                    <a:pt x="2965" y="0"/>
                  </a:moveTo>
                  <a:cubicBezTo>
                    <a:pt x="2950" y="0"/>
                    <a:pt x="2936" y="1"/>
                    <a:pt x="2921" y="2"/>
                  </a:cubicBezTo>
                  <a:cubicBezTo>
                    <a:pt x="1517" y="114"/>
                    <a:pt x="161" y="1678"/>
                    <a:pt x="1" y="3114"/>
                  </a:cubicBezTo>
                  <a:lnTo>
                    <a:pt x="5236" y="3114"/>
                  </a:lnTo>
                  <a:cubicBezTo>
                    <a:pt x="5188" y="2922"/>
                    <a:pt x="5220" y="2619"/>
                    <a:pt x="5108" y="2555"/>
                  </a:cubicBezTo>
                  <a:cubicBezTo>
                    <a:pt x="4422" y="2108"/>
                    <a:pt x="4262" y="1470"/>
                    <a:pt x="4118" y="720"/>
                  </a:cubicBezTo>
                  <a:cubicBezTo>
                    <a:pt x="4041" y="412"/>
                    <a:pt x="3370" y="0"/>
                    <a:pt x="29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2" name="Google Shape;10242;p24"/>
            <p:cNvSpPr/>
            <p:nvPr/>
          </p:nvSpPr>
          <p:spPr>
            <a:xfrm>
              <a:off x="7013821" y="4741602"/>
              <a:ext cx="135893" cy="161588"/>
            </a:xfrm>
            <a:custGeom>
              <a:rect b="b" l="l" r="r" t="t"/>
              <a:pathLst>
                <a:path extrusionOk="0" h="3127" w="2619">
                  <a:moveTo>
                    <a:pt x="1189" y="1"/>
                  </a:moveTo>
                  <a:cubicBezTo>
                    <a:pt x="749" y="1"/>
                    <a:pt x="289" y="108"/>
                    <a:pt x="1" y="302"/>
                  </a:cubicBezTo>
                  <a:lnTo>
                    <a:pt x="1" y="3127"/>
                  </a:lnTo>
                  <a:cubicBezTo>
                    <a:pt x="527" y="3127"/>
                    <a:pt x="1038" y="3095"/>
                    <a:pt x="1565" y="3031"/>
                  </a:cubicBezTo>
                  <a:cubicBezTo>
                    <a:pt x="1852" y="2999"/>
                    <a:pt x="2331" y="2839"/>
                    <a:pt x="2363" y="2680"/>
                  </a:cubicBezTo>
                  <a:cubicBezTo>
                    <a:pt x="2442" y="1962"/>
                    <a:pt x="2618" y="1148"/>
                    <a:pt x="2363" y="509"/>
                  </a:cubicBezTo>
                  <a:cubicBezTo>
                    <a:pt x="2231" y="159"/>
                    <a:pt x="1725" y="1"/>
                    <a:pt x="11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3" name="Google Shape;10243;p24"/>
            <p:cNvSpPr/>
            <p:nvPr/>
          </p:nvSpPr>
          <p:spPr>
            <a:xfrm>
              <a:off x="8019138" y="-44059"/>
              <a:ext cx="197951" cy="92912"/>
            </a:xfrm>
            <a:custGeom>
              <a:rect b="b" l="l" r="r" t="t"/>
              <a:pathLst>
                <a:path extrusionOk="0" h="1798" w="3815">
                  <a:moveTo>
                    <a:pt x="0" y="0"/>
                  </a:moveTo>
                  <a:cubicBezTo>
                    <a:pt x="511" y="304"/>
                    <a:pt x="1038" y="559"/>
                    <a:pt x="1516" y="894"/>
                  </a:cubicBezTo>
                  <a:cubicBezTo>
                    <a:pt x="2337" y="1472"/>
                    <a:pt x="2806" y="1797"/>
                    <a:pt x="3106" y="1797"/>
                  </a:cubicBezTo>
                  <a:cubicBezTo>
                    <a:pt x="3494" y="1797"/>
                    <a:pt x="3598" y="1252"/>
                    <a:pt x="38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4" name="Google Shape;10244;p24"/>
            <p:cNvSpPr/>
            <p:nvPr/>
          </p:nvSpPr>
          <p:spPr>
            <a:xfrm>
              <a:off x="7013821" y="5027358"/>
              <a:ext cx="91166" cy="114150"/>
            </a:xfrm>
            <a:custGeom>
              <a:rect b="b" l="l" r="r" t="t"/>
              <a:pathLst>
                <a:path extrusionOk="0" h="2209" w="1757">
                  <a:moveTo>
                    <a:pt x="219" y="1"/>
                  </a:moveTo>
                  <a:cubicBezTo>
                    <a:pt x="145" y="1"/>
                    <a:pt x="73" y="3"/>
                    <a:pt x="1" y="7"/>
                  </a:cubicBezTo>
                  <a:lnTo>
                    <a:pt x="1" y="2209"/>
                  </a:lnTo>
                  <a:lnTo>
                    <a:pt x="799" y="2209"/>
                  </a:lnTo>
                  <a:cubicBezTo>
                    <a:pt x="974" y="1938"/>
                    <a:pt x="1150" y="1666"/>
                    <a:pt x="1341" y="1411"/>
                  </a:cubicBezTo>
                  <a:cubicBezTo>
                    <a:pt x="1756" y="836"/>
                    <a:pt x="1565" y="230"/>
                    <a:pt x="878" y="54"/>
                  </a:cubicBezTo>
                  <a:cubicBezTo>
                    <a:pt x="663" y="19"/>
                    <a:pt x="439" y="1"/>
                    <a:pt x="2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5" name="Google Shape;10245;p24"/>
            <p:cNvSpPr/>
            <p:nvPr/>
          </p:nvSpPr>
          <p:spPr>
            <a:xfrm>
              <a:off x="9010353" y="4948347"/>
              <a:ext cx="115138" cy="92395"/>
            </a:xfrm>
            <a:custGeom>
              <a:rect b="b" l="l" r="r" t="t"/>
              <a:pathLst>
                <a:path extrusionOk="0" h="1788" w="2219">
                  <a:moveTo>
                    <a:pt x="1436" y="0"/>
                  </a:moveTo>
                  <a:lnTo>
                    <a:pt x="1085" y="48"/>
                  </a:lnTo>
                  <a:lnTo>
                    <a:pt x="0" y="1788"/>
                  </a:lnTo>
                  <a:lnTo>
                    <a:pt x="2218" y="1788"/>
                  </a:lnTo>
                  <a:lnTo>
                    <a:pt x="143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6" name="Google Shape;10246;p24"/>
            <p:cNvSpPr/>
            <p:nvPr/>
          </p:nvSpPr>
          <p:spPr>
            <a:xfrm>
              <a:off x="8411614" y="2218011"/>
              <a:ext cx="650929" cy="442596"/>
            </a:xfrm>
            <a:custGeom>
              <a:rect b="b" l="l" r="r" t="t"/>
              <a:pathLst>
                <a:path extrusionOk="0" h="8565" w="12545">
                  <a:moveTo>
                    <a:pt x="3863" y="1"/>
                  </a:moveTo>
                  <a:cubicBezTo>
                    <a:pt x="3273" y="256"/>
                    <a:pt x="2475" y="368"/>
                    <a:pt x="2092" y="830"/>
                  </a:cubicBezTo>
                  <a:cubicBezTo>
                    <a:pt x="1453" y="1596"/>
                    <a:pt x="1070" y="2602"/>
                    <a:pt x="575" y="3512"/>
                  </a:cubicBezTo>
                  <a:cubicBezTo>
                    <a:pt x="1" y="4565"/>
                    <a:pt x="272" y="5650"/>
                    <a:pt x="1102" y="6400"/>
                  </a:cubicBezTo>
                  <a:cubicBezTo>
                    <a:pt x="2219" y="7422"/>
                    <a:pt x="3687" y="7390"/>
                    <a:pt x="4996" y="7852"/>
                  </a:cubicBezTo>
                  <a:cubicBezTo>
                    <a:pt x="5034" y="7868"/>
                    <a:pt x="5078" y="7875"/>
                    <a:pt x="5126" y="7875"/>
                  </a:cubicBezTo>
                  <a:cubicBezTo>
                    <a:pt x="5317" y="7875"/>
                    <a:pt x="5564" y="7763"/>
                    <a:pt x="5730" y="7661"/>
                  </a:cubicBezTo>
                  <a:cubicBezTo>
                    <a:pt x="5946" y="7528"/>
                    <a:pt x="6144" y="7468"/>
                    <a:pt x="6334" y="7468"/>
                  </a:cubicBezTo>
                  <a:cubicBezTo>
                    <a:pt x="6623" y="7468"/>
                    <a:pt x="6894" y="7606"/>
                    <a:pt x="7183" y="7837"/>
                  </a:cubicBezTo>
                  <a:cubicBezTo>
                    <a:pt x="7800" y="8325"/>
                    <a:pt x="8312" y="8565"/>
                    <a:pt x="8833" y="8565"/>
                  </a:cubicBezTo>
                  <a:cubicBezTo>
                    <a:pt x="9349" y="8565"/>
                    <a:pt x="9874" y="8329"/>
                    <a:pt x="10518" y="7868"/>
                  </a:cubicBezTo>
                  <a:cubicBezTo>
                    <a:pt x="10789" y="7677"/>
                    <a:pt x="11093" y="7533"/>
                    <a:pt x="11380" y="7374"/>
                  </a:cubicBezTo>
                  <a:cubicBezTo>
                    <a:pt x="12274" y="6863"/>
                    <a:pt x="12545" y="5778"/>
                    <a:pt x="11906" y="4980"/>
                  </a:cubicBezTo>
                  <a:cubicBezTo>
                    <a:pt x="11172" y="4086"/>
                    <a:pt x="10534" y="2953"/>
                    <a:pt x="9576" y="2410"/>
                  </a:cubicBezTo>
                  <a:cubicBezTo>
                    <a:pt x="7821" y="1437"/>
                    <a:pt x="5858" y="814"/>
                    <a:pt x="386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7" name="Google Shape;10247;p24"/>
            <p:cNvSpPr/>
            <p:nvPr/>
          </p:nvSpPr>
          <p:spPr>
            <a:xfrm>
              <a:off x="8902676" y="4452849"/>
              <a:ext cx="512649" cy="469312"/>
            </a:xfrm>
            <a:custGeom>
              <a:rect b="b" l="l" r="r" t="t"/>
              <a:pathLst>
                <a:path extrusionOk="0" h="9082" w="9880">
                  <a:moveTo>
                    <a:pt x="4501" y="1"/>
                  </a:moveTo>
                  <a:cubicBezTo>
                    <a:pt x="2985" y="272"/>
                    <a:pt x="1645" y="416"/>
                    <a:pt x="687" y="1613"/>
                  </a:cubicBezTo>
                  <a:cubicBezTo>
                    <a:pt x="160" y="2251"/>
                    <a:pt x="1" y="2778"/>
                    <a:pt x="559" y="3448"/>
                  </a:cubicBezTo>
                  <a:cubicBezTo>
                    <a:pt x="910" y="3911"/>
                    <a:pt x="1182" y="4454"/>
                    <a:pt x="1517" y="4948"/>
                  </a:cubicBezTo>
                  <a:cubicBezTo>
                    <a:pt x="1820" y="5395"/>
                    <a:pt x="2059" y="6034"/>
                    <a:pt x="2474" y="6193"/>
                  </a:cubicBezTo>
                  <a:cubicBezTo>
                    <a:pt x="3831" y="6720"/>
                    <a:pt x="4868" y="7629"/>
                    <a:pt x="5826" y="8651"/>
                  </a:cubicBezTo>
                  <a:cubicBezTo>
                    <a:pt x="6098" y="8933"/>
                    <a:pt x="6382" y="9082"/>
                    <a:pt x="6686" y="9082"/>
                  </a:cubicBezTo>
                  <a:cubicBezTo>
                    <a:pt x="6899" y="9082"/>
                    <a:pt x="7122" y="9009"/>
                    <a:pt x="7358" y="8858"/>
                  </a:cubicBezTo>
                  <a:cubicBezTo>
                    <a:pt x="7789" y="8619"/>
                    <a:pt x="8204" y="8348"/>
                    <a:pt x="8619" y="8044"/>
                  </a:cubicBezTo>
                  <a:cubicBezTo>
                    <a:pt x="8826" y="7853"/>
                    <a:pt x="9066" y="7486"/>
                    <a:pt x="9034" y="7231"/>
                  </a:cubicBezTo>
                  <a:cubicBezTo>
                    <a:pt x="8842" y="5826"/>
                    <a:pt x="9129" y="4533"/>
                    <a:pt x="9656" y="3241"/>
                  </a:cubicBezTo>
                  <a:cubicBezTo>
                    <a:pt x="9879" y="2666"/>
                    <a:pt x="9784" y="2283"/>
                    <a:pt x="9082" y="2028"/>
                  </a:cubicBezTo>
                  <a:cubicBezTo>
                    <a:pt x="8076" y="1645"/>
                    <a:pt x="7134" y="1070"/>
                    <a:pt x="6129" y="607"/>
                  </a:cubicBezTo>
                  <a:cubicBezTo>
                    <a:pt x="5570" y="352"/>
                    <a:pt x="4964" y="177"/>
                    <a:pt x="450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8" name="Google Shape;10248;p24"/>
            <p:cNvSpPr/>
            <p:nvPr/>
          </p:nvSpPr>
          <p:spPr>
            <a:xfrm>
              <a:off x="7440283" y="3445417"/>
              <a:ext cx="507667" cy="539022"/>
            </a:xfrm>
            <a:custGeom>
              <a:rect b="b" l="l" r="r" t="t"/>
              <a:pathLst>
                <a:path extrusionOk="0" h="10431" w="9784">
                  <a:moveTo>
                    <a:pt x="2003" y="1"/>
                  </a:moveTo>
                  <a:cubicBezTo>
                    <a:pt x="1443" y="1"/>
                    <a:pt x="834" y="261"/>
                    <a:pt x="671" y="713"/>
                  </a:cubicBezTo>
                  <a:cubicBezTo>
                    <a:pt x="448" y="1399"/>
                    <a:pt x="160" y="2101"/>
                    <a:pt x="81" y="2820"/>
                  </a:cubicBezTo>
                  <a:cubicBezTo>
                    <a:pt x="1" y="3474"/>
                    <a:pt x="176" y="4160"/>
                    <a:pt x="256" y="4815"/>
                  </a:cubicBezTo>
                  <a:cubicBezTo>
                    <a:pt x="304" y="5198"/>
                    <a:pt x="511" y="5597"/>
                    <a:pt x="448" y="5964"/>
                  </a:cubicBezTo>
                  <a:cubicBezTo>
                    <a:pt x="160" y="7528"/>
                    <a:pt x="160" y="7575"/>
                    <a:pt x="1517" y="8421"/>
                  </a:cubicBezTo>
                  <a:cubicBezTo>
                    <a:pt x="1820" y="8645"/>
                    <a:pt x="2075" y="8900"/>
                    <a:pt x="2299" y="9203"/>
                  </a:cubicBezTo>
                  <a:cubicBezTo>
                    <a:pt x="2989" y="10018"/>
                    <a:pt x="4134" y="10430"/>
                    <a:pt x="5262" y="10430"/>
                  </a:cubicBezTo>
                  <a:cubicBezTo>
                    <a:pt x="6299" y="10430"/>
                    <a:pt x="7322" y="10082"/>
                    <a:pt x="7964" y="9379"/>
                  </a:cubicBezTo>
                  <a:cubicBezTo>
                    <a:pt x="8268" y="9092"/>
                    <a:pt x="8635" y="8852"/>
                    <a:pt x="9018" y="8661"/>
                  </a:cubicBezTo>
                  <a:cubicBezTo>
                    <a:pt x="9672" y="8294"/>
                    <a:pt x="9784" y="7783"/>
                    <a:pt x="9417" y="7161"/>
                  </a:cubicBezTo>
                  <a:cubicBezTo>
                    <a:pt x="9273" y="6921"/>
                    <a:pt x="9018" y="6762"/>
                    <a:pt x="8922" y="6522"/>
                  </a:cubicBezTo>
                  <a:cubicBezTo>
                    <a:pt x="8387" y="5298"/>
                    <a:pt x="7878" y="4869"/>
                    <a:pt x="7148" y="4869"/>
                  </a:cubicBezTo>
                  <a:cubicBezTo>
                    <a:pt x="6746" y="4869"/>
                    <a:pt x="6276" y="4999"/>
                    <a:pt x="5698" y="5198"/>
                  </a:cubicBezTo>
                  <a:cubicBezTo>
                    <a:pt x="5523" y="5261"/>
                    <a:pt x="5368" y="5294"/>
                    <a:pt x="5228" y="5294"/>
                  </a:cubicBezTo>
                  <a:cubicBezTo>
                    <a:pt x="4874" y="5294"/>
                    <a:pt x="4623" y="5075"/>
                    <a:pt x="4405" y="4559"/>
                  </a:cubicBezTo>
                  <a:cubicBezTo>
                    <a:pt x="3975" y="3602"/>
                    <a:pt x="3304" y="2756"/>
                    <a:pt x="2586" y="1655"/>
                  </a:cubicBezTo>
                  <a:cubicBezTo>
                    <a:pt x="2714" y="1447"/>
                    <a:pt x="2826" y="1224"/>
                    <a:pt x="2921" y="1000"/>
                  </a:cubicBezTo>
                  <a:cubicBezTo>
                    <a:pt x="3001" y="793"/>
                    <a:pt x="3001" y="569"/>
                    <a:pt x="2905" y="362"/>
                  </a:cubicBezTo>
                  <a:cubicBezTo>
                    <a:pt x="2721" y="114"/>
                    <a:pt x="2373" y="1"/>
                    <a:pt x="20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9" name="Google Shape;10249;p24"/>
            <p:cNvSpPr/>
            <p:nvPr/>
          </p:nvSpPr>
          <p:spPr>
            <a:xfrm>
              <a:off x="8100290" y="4252665"/>
              <a:ext cx="353613" cy="540882"/>
            </a:xfrm>
            <a:custGeom>
              <a:rect b="b" l="l" r="r" t="t"/>
              <a:pathLst>
                <a:path extrusionOk="0" h="10467" w="6815">
                  <a:moveTo>
                    <a:pt x="5765" y="1"/>
                  </a:moveTo>
                  <a:cubicBezTo>
                    <a:pt x="5433" y="1"/>
                    <a:pt x="4977" y="297"/>
                    <a:pt x="4676" y="555"/>
                  </a:cubicBezTo>
                  <a:cubicBezTo>
                    <a:pt x="4198" y="954"/>
                    <a:pt x="3830" y="1497"/>
                    <a:pt x="3400" y="1960"/>
                  </a:cubicBezTo>
                  <a:cubicBezTo>
                    <a:pt x="2809" y="2582"/>
                    <a:pt x="1995" y="3093"/>
                    <a:pt x="1676" y="3843"/>
                  </a:cubicBezTo>
                  <a:cubicBezTo>
                    <a:pt x="1022" y="5295"/>
                    <a:pt x="623" y="6859"/>
                    <a:pt x="176" y="8391"/>
                  </a:cubicBezTo>
                  <a:cubicBezTo>
                    <a:pt x="0" y="8966"/>
                    <a:pt x="208" y="9461"/>
                    <a:pt x="862" y="9636"/>
                  </a:cubicBezTo>
                  <a:cubicBezTo>
                    <a:pt x="1995" y="9924"/>
                    <a:pt x="3112" y="10195"/>
                    <a:pt x="4245" y="10466"/>
                  </a:cubicBezTo>
                  <a:cubicBezTo>
                    <a:pt x="5570" y="10307"/>
                    <a:pt x="5825" y="10083"/>
                    <a:pt x="5937" y="8790"/>
                  </a:cubicBezTo>
                  <a:cubicBezTo>
                    <a:pt x="6065" y="7657"/>
                    <a:pt x="6208" y="6524"/>
                    <a:pt x="6320" y="5391"/>
                  </a:cubicBezTo>
                  <a:cubicBezTo>
                    <a:pt x="6464" y="4066"/>
                    <a:pt x="6591" y="2726"/>
                    <a:pt x="6735" y="1401"/>
                  </a:cubicBezTo>
                  <a:cubicBezTo>
                    <a:pt x="6815" y="699"/>
                    <a:pt x="6496" y="141"/>
                    <a:pt x="5873" y="13"/>
                  </a:cubicBezTo>
                  <a:cubicBezTo>
                    <a:pt x="5839" y="5"/>
                    <a:pt x="5803" y="1"/>
                    <a:pt x="57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0" name="Google Shape;10250;p24"/>
            <p:cNvSpPr/>
            <p:nvPr/>
          </p:nvSpPr>
          <p:spPr>
            <a:xfrm>
              <a:off x="8769377" y="3494818"/>
              <a:ext cx="371048" cy="368339"/>
            </a:xfrm>
            <a:custGeom>
              <a:rect b="b" l="l" r="r" t="t"/>
              <a:pathLst>
                <a:path extrusionOk="0" h="7128" w="7151">
                  <a:moveTo>
                    <a:pt x="2679" y="1"/>
                  </a:moveTo>
                  <a:cubicBezTo>
                    <a:pt x="2305" y="1"/>
                    <a:pt x="1930" y="122"/>
                    <a:pt x="1580" y="379"/>
                  </a:cubicBezTo>
                  <a:cubicBezTo>
                    <a:pt x="463" y="1209"/>
                    <a:pt x="0" y="2662"/>
                    <a:pt x="463" y="3970"/>
                  </a:cubicBezTo>
                  <a:cubicBezTo>
                    <a:pt x="527" y="4258"/>
                    <a:pt x="591" y="4529"/>
                    <a:pt x="623" y="4816"/>
                  </a:cubicBezTo>
                  <a:cubicBezTo>
                    <a:pt x="575" y="6013"/>
                    <a:pt x="894" y="6444"/>
                    <a:pt x="1564" y="6508"/>
                  </a:cubicBezTo>
                  <a:cubicBezTo>
                    <a:pt x="2155" y="6556"/>
                    <a:pt x="2745" y="6699"/>
                    <a:pt x="3304" y="6907"/>
                  </a:cubicBezTo>
                  <a:cubicBezTo>
                    <a:pt x="3633" y="7054"/>
                    <a:pt x="3952" y="7128"/>
                    <a:pt x="4248" y="7128"/>
                  </a:cubicBezTo>
                  <a:cubicBezTo>
                    <a:pt x="4912" y="7128"/>
                    <a:pt x="5458" y="6758"/>
                    <a:pt x="5746" y="6029"/>
                  </a:cubicBezTo>
                  <a:cubicBezTo>
                    <a:pt x="5825" y="5822"/>
                    <a:pt x="5953" y="5630"/>
                    <a:pt x="6113" y="5470"/>
                  </a:cubicBezTo>
                  <a:cubicBezTo>
                    <a:pt x="7054" y="4625"/>
                    <a:pt x="7150" y="3220"/>
                    <a:pt x="6224" y="2358"/>
                  </a:cubicBezTo>
                  <a:cubicBezTo>
                    <a:pt x="5570" y="1752"/>
                    <a:pt x="4804" y="1289"/>
                    <a:pt x="4182" y="683"/>
                  </a:cubicBezTo>
                  <a:cubicBezTo>
                    <a:pt x="3733" y="243"/>
                    <a:pt x="3207" y="1"/>
                    <a:pt x="267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1" name="Google Shape;10251;p24"/>
            <p:cNvSpPr/>
            <p:nvPr/>
          </p:nvSpPr>
          <p:spPr>
            <a:xfrm>
              <a:off x="8773528" y="2807608"/>
              <a:ext cx="312207" cy="385444"/>
            </a:xfrm>
            <a:custGeom>
              <a:rect b="b" l="l" r="r" t="t"/>
              <a:pathLst>
                <a:path extrusionOk="0" h="7459" w="6017">
                  <a:moveTo>
                    <a:pt x="3122" y="0"/>
                  </a:moveTo>
                  <a:cubicBezTo>
                    <a:pt x="2197" y="0"/>
                    <a:pt x="1262" y="454"/>
                    <a:pt x="926" y="1246"/>
                  </a:cubicBezTo>
                  <a:cubicBezTo>
                    <a:pt x="511" y="2236"/>
                    <a:pt x="239" y="3257"/>
                    <a:pt x="128" y="4326"/>
                  </a:cubicBezTo>
                  <a:cubicBezTo>
                    <a:pt x="1" y="5389"/>
                    <a:pt x="773" y="6688"/>
                    <a:pt x="1660" y="6688"/>
                  </a:cubicBezTo>
                  <a:cubicBezTo>
                    <a:pt x="1665" y="6688"/>
                    <a:pt x="1670" y="6688"/>
                    <a:pt x="1676" y="6688"/>
                  </a:cubicBezTo>
                  <a:cubicBezTo>
                    <a:pt x="1690" y="6688"/>
                    <a:pt x="1704" y="6688"/>
                    <a:pt x="1719" y="6688"/>
                  </a:cubicBezTo>
                  <a:cubicBezTo>
                    <a:pt x="2864" y="6688"/>
                    <a:pt x="3780" y="7312"/>
                    <a:pt x="4836" y="7438"/>
                  </a:cubicBezTo>
                  <a:cubicBezTo>
                    <a:pt x="4943" y="7452"/>
                    <a:pt x="5040" y="7459"/>
                    <a:pt x="5128" y="7459"/>
                  </a:cubicBezTo>
                  <a:cubicBezTo>
                    <a:pt x="5763" y="7459"/>
                    <a:pt x="5925" y="7108"/>
                    <a:pt x="5841" y="6449"/>
                  </a:cubicBezTo>
                  <a:cubicBezTo>
                    <a:pt x="5777" y="5906"/>
                    <a:pt x="5506" y="5316"/>
                    <a:pt x="5634" y="4805"/>
                  </a:cubicBezTo>
                  <a:cubicBezTo>
                    <a:pt x="6017" y="3289"/>
                    <a:pt x="5809" y="1853"/>
                    <a:pt x="5299" y="416"/>
                  </a:cubicBezTo>
                  <a:cubicBezTo>
                    <a:pt x="4740" y="289"/>
                    <a:pt x="4197" y="145"/>
                    <a:pt x="3639" y="49"/>
                  </a:cubicBezTo>
                  <a:cubicBezTo>
                    <a:pt x="3469" y="16"/>
                    <a:pt x="3296" y="0"/>
                    <a:pt x="31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2" name="Google Shape;10252;p24"/>
            <p:cNvSpPr/>
            <p:nvPr/>
          </p:nvSpPr>
          <p:spPr>
            <a:xfrm>
              <a:off x="8187201" y="2780635"/>
              <a:ext cx="328811" cy="443527"/>
            </a:xfrm>
            <a:custGeom>
              <a:rect b="b" l="l" r="r" t="t"/>
              <a:pathLst>
                <a:path extrusionOk="0" h="8583" w="6337">
                  <a:moveTo>
                    <a:pt x="4094" y="1"/>
                  </a:moveTo>
                  <a:cubicBezTo>
                    <a:pt x="3882" y="1"/>
                    <a:pt x="3708" y="221"/>
                    <a:pt x="3464" y="667"/>
                  </a:cubicBezTo>
                  <a:cubicBezTo>
                    <a:pt x="2650" y="2151"/>
                    <a:pt x="1836" y="3604"/>
                    <a:pt x="990" y="5056"/>
                  </a:cubicBezTo>
                  <a:cubicBezTo>
                    <a:pt x="1" y="6747"/>
                    <a:pt x="528" y="7992"/>
                    <a:pt x="2395" y="8375"/>
                  </a:cubicBezTo>
                  <a:cubicBezTo>
                    <a:pt x="2650" y="8423"/>
                    <a:pt x="2906" y="8503"/>
                    <a:pt x="3177" y="8583"/>
                  </a:cubicBezTo>
                  <a:cubicBezTo>
                    <a:pt x="4087" y="7418"/>
                    <a:pt x="5252" y="6684"/>
                    <a:pt x="5762" y="5168"/>
                  </a:cubicBezTo>
                  <a:cubicBezTo>
                    <a:pt x="6337" y="3444"/>
                    <a:pt x="6018" y="1736"/>
                    <a:pt x="4837" y="523"/>
                  </a:cubicBezTo>
                  <a:cubicBezTo>
                    <a:pt x="4505" y="177"/>
                    <a:pt x="4284" y="1"/>
                    <a:pt x="40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3" name="Google Shape;10253;p24"/>
            <p:cNvSpPr/>
            <p:nvPr/>
          </p:nvSpPr>
          <p:spPr>
            <a:xfrm>
              <a:off x="7674658" y="3214539"/>
              <a:ext cx="298146" cy="398156"/>
            </a:xfrm>
            <a:custGeom>
              <a:rect b="b" l="l" r="r" t="t"/>
              <a:pathLst>
                <a:path extrusionOk="0" h="7705" w="5746">
                  <a:moveTo>
                    <a:pt x="2175" y="0"/>
                  </a:moveTo>
                  <a:cubicBezTo>
                    <a:pt x="1641" y="0"/>
                    <a:pt x="1042" y="281"/>
                    <a:pt x="894" y="744"/>
                  </a:cubicBezTo>
                  <a:cubicBezTo>
                    <a:pt x="511" y="1861"/>
                    <a:pt x="303" y="3042"/>
                    <a:pt x="0" y="4383"/>
                  </a:cubicBezTo>
                  <a:cubicBezTo>
                    <a:pt x="0" y="4383"/>
                    <a:pt x="32" y="4575"/>
                    <a:pt x="96" y="4766"/>
                  </a:cubicBezTo>
                  <a:cubicBezTo>
                    <a:pt x="639" y="6394"/>
                    <a:pt x="2091" y="7527"/>
                    <a:pt x="3798" y="7703"/>
                  </a:cubicBezTo>
                  <a:cubicBezTo>
                    <a:pt x="3825" y="7704"/>
                    <a:pt x="3854" y="7705"/>
                    <a:pt x="3885" y="7705"/>
                  </a:cubicBezTo>
                  <a:cubicBezTo>
                    <a:pt x="4164" y="7705"/>
                    <a:pt x="4571" y="7639"/>
                    <a:pt x="4628" y="7495"/>
                  </a:cubicBezTo>
                  <a:cubicBezTo>
                    <a:pt x="4995" y="6538"/>
                    <a:pt x="5746" y="5388"/>
                    <a:pt x="5474" y="4591"/>
                  </a:cubicBezTo>
                  <a:cubicBezTo>
                    <a:pt x="4964" y="3074"/>
                    <a:pt x="3894" y="1702"/>
                    <a:pt x="2969" y="345"/>
                  </a:cubicBezTo>
                  <a:cubicBezTo>
                    <a:pt x="2810" y="108"/>
                    <a:pt x="2505" y="0"/>
                    <a:pt x="21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4" name="Google Shape;10254;p24"/>
            <p:cNvSpPr/>
            <p:nvPr/>
          </p:nvSpPr>
          <p:spPr>
            <a:xfrm>
              <a:off x="7974411" y="3468826"/>
              <a:ext cx="440577" cy="388699"/>
            </a:xfrm>
            <a:custGeom>
              <a:rect b="b" l="l" r="r" t="t"/>
              <a:pathLst>
                <a:path extrusionOk="0" h="7522" w="8491">
                  <a:moveTo>
                    <a:pt x="5115" y="1"/>
                  </a:moveTo>
                  <a:cubicBezTo>
                    <a:pt x="4312" y="1"/>
                    <a:pt x="4100" y="887"/>
                    <a:pt x="3655" y="1489"/>
                  </a:cubicBezTo>
                  <a:cubicBezTo>
                    <a:pt x="2554" y="2973"/>
                    <a:pt x="1389" y="4441"/>
                    <a:pt x="336" y="5973"/>
                  </a:cubicBezTo>
                  <a:cubicBezTo>
                    <a:pt x="64" y="6372"/>
                    <a:pt x="96" y="6995"/>
                    <a:pt x="0" y="7521"/>
                  </a:cubicBezTo>
                  <a:cubicBezTo>
                    <a:pt x="495" y="7410"/>
                    <a:pt x="1070" y="7426"/>
                    <a:pt x="1469" y="7170"/>
                  </a:cubicBezTo>
                  <a:cubicBezTo>
                    <a:pt x="3416" y="5973"/>
                    <a:pt x="5315" y="4713"/>
                    <a:pt x="7230" y="3452"/>
                  </a:cubicBezTo>
                  <a:cubicBezTo>
                    <a:pt x="7597" y="3212"/>
                    <a:pt x="7932" y="2941"/>
                    <a:pt x="8235" y="2622"/>
                  </a:cubicBezTo>
                  <a:cubicBezTo>
                    <a:pt x="8379" y="2446"/>
                    <a:pt x="8491" y="2000"/>
                    <a:pt x="8427" y="1952"/>
                  </a:cubicBezTo>
                  <a:cubicBezTo>
                    <a:pt x="7533" y="1289"/>
                    <a:pt x="7026" y="32"/>
                    <a:pt x="5571" y="32"/>
                  </a:cubicBezTo>
                  <a:cubicBezTo>
                    <a:pt x="5519" y="32"/>
                    <a:pt x="5465" y="33"/>
                    <a:pt x="5411" y="37"/>
                  </a:cubicBezTo>
                  <a:cubicBezTo>
                    <a:pt x="5304" y="12"/>
                    <a:pt x="5205" y="1"/>
                    <a:pt x="51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5" name="Google Shape;10255;p24"/>
            <p:cNvSpPr/>
            <p:nvPr/>
          </p:nvSpPr>
          <p:spPr>
            <a:xfrm>
              <a:off x="8419916" y="4353480"/>
              <a:ext cx="343703" cy="379139"/>
            </a:xfrm>
            <a:custGeom>
              <a:rect b="b" l="l" r="r" t="t"/>
              <a:pathLst>
                <a:path extrusionOk="0" h="7337" w="6624">
                  <a:moveTo>
                    <a:pt x="3412" y="1"/>
                  </a:moveTo>
                  <a:cubicBezTo>
                    <a:pt x="3121" y="1"/>
                    <a:pt x="2841" y="208"/>
                    <a:pt x="2570" y="631"/>
                  </a:cubicBezTo>
                  <a:cubicBezTo>
                    <a:pt x="1708" y="1956"/>
                    <a:pt x="958" y="3360"/>
                    <a:pt x="176" y="4749"/>
                  </a:cubicBezTo>
                  <a:cubicBezTo>
                    <a:pt x="96" y="4876"/>
                    <a:pt x="96" y="5068"/>
                    <a:pt x="0" y="5499"/>
                  </a:cubicBezTo>
                  <a:cubicBezTo>
                    <a:pt x="399" y="5898"/>
                    <a:pt x="862" y="6409"/>
                    <a:pt x="1357" y="6887"/>
                  </a:cubicBezTo>
                  <a:cubicBezTo>
                    <a:pt x="1647" y="7162"/>
                    <a:pt x="1922" y="7336"/>
                    <a:pt x="2182" y="7336"/>
                  </a:cubicBezTo>
                  <a:cubicBezTo>
                    <a:pt x="2450" y="7336"/>
                    <a:pt x="2702" y="7150"/>
                    <a:pt x="2937" y="6696"/>
                  </a:cubicBezTo>
                  <a:cubicBezTo>
                    <a:pt x="3033" y="6488"/>
                    <a:pt x="3400" y="6409"/>
                    <a:pt x="3655" y="6297"/>
                  </a:cubicBezTo>
                  <a:cubicBezTo>
                    <a:pt x="4453" y="5946"/>
                    <a:pt x="5315" y="5674"/>
                    <a:pt x="6081" y="5259"/>
                  </a:cubicBezTo>
                  <a:cubicBezTo>
                    <a:pt x="6528" y="5020"/>
                    <a:pt x="6624" y="4589"/>
                    <a:pt x="6257" y="4078"/>
                  </a:cubicBezTo>
                  <a:cubicBezTo>
                    <a:pt x="5905" y="3600"/>
                    <a:pt x="5730" y="3009"/>
                    <a:pt x="5443" y="2483"/>
                  </a:cubicBezTo>
                  <a:cubicBezTo>
                    <a:pt x="5123" y="1828"/>
                    <a:pt x="4740" y="1206"/>
                    <a:pt x="4325" y="615"/>
                  </a:cubicBezTo>
                  <a:cubicBezTo>
                    <a:pt x="4006" y="208"/>
                    <a:pt x="3703" y="1"/>
                    <a:pt x="34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6" name="Google Shape;10256;p24"/>
            <p:cNvSpPr/>
            <p:nvPr/>
          </p:nvSpPr>
          <p:spPr>
            <a:xfrm>
              <a:off x="7380664" y="3916837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1"/>
                  </a:moveTo>
                  <a:cubicBezTo>
                    <a:pt x="224" y="1"/>
                    <a:pt x="1" y="368"/>
                    <a:pt x="64" y="1469"/>
                  </a:cubicBezTo>
                  <a:cubicBezTo>
                    <a:pt x="144" y="3017"/>
                    <a:pt x="272" y="4581"/>
                    <a:pt x="192" y="6129"/>
                  </a:cubicBezTo>
                  <a:cubicBezTo>
                    <a:pt x="128" y="7422"/>
                    <a:pt x="176" y="7709"/>
                    <a:pt x="1405" y="8124"/>
                  </a:cubicBezTo>
                  <a:cubicBezTo>
                    <a:pt x="1692" y="8219"/>
                    <a:pt x="1980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4"/>
                    <a:pt x="4102" y="6576"/>
                  </a:cubicBezTo>
                  <a:cubicBezTo>
                    <a:pt x="3831" y="5076"/>
                    <a:pt x="3576" y="3559"/>
                    <a:pt x="3384" y="2043"/>
                  </a:cubicBezTo>
                  <a:cubicBezTo>
                    <a:pt x="3177" y="431"/>
                    <a:pt x="2746" y="1"/>
                    <a:pt x="1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7" name="Google Shape;10257;p24"/>
            <p:cNvSpPr/>
            <p:nvPr/>
          </p:nvSpPr>
          <p:spPr>
            <a:xfrm>
              <a:off x="8463813" y="381255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481" y="1"/>
                  </a:moveTo>
                  <a:cubicBezTo>
                    <a:pt x="1353" y="1"/>
                    <a:pt x="1062" y="183"/>
                    <a:pt x="990" y="327"/>
                  </a:cubicBezTo>
                  <a:cubicBezTo>
                    <a:pt x="639" y="1109"/>
                    <a:pt x="320" y="1891"/>
                    <a:pt x="0" y="2673"/>
                  </a:cubicBezTo>
                  <a:cubicBezTo>
                    <a:pt x="128" y="4540"/>
                    <a:pt x="846" y="5960"/>
                    <a:pt x="2267" y="6966"/>
                  </a:cubicBezTo>
                  <a:cubicBezTo>
                    <a:pt x="2558" y="7171"/>
                    <a:pt x="3031" y="7303"/>
                    <a:pt x="3446" y="7303"/>
                  </a:cubicBezTo>
                  <a:cubicBezTo>
                    <a:pt x="3644" y="7303"/>
                    <a:pt x="3829" y="7272"/>
                    <a:pt x="3974" y="7205"/>
                  </a:cubicBezTo>
                  <a:cubicBezTo>
                    <a:pt x="4357" y="7046"/>
                    <a:pt x="4629" y="6280"/>
                    <a:pt x="4676" y="5753"/>
                  </a:cubicBezTo>
                  <a:cubicBezTo>
                    <a:pt x="4756" y="4700"/>
                    <a:pt x="4772" y="3630"/>
                    <a:pt x="4708" y="2577"/>
                  </a:cubicBezTo>
                  <a:cubicBezTo>
                    <a:pt x="4692" y="2258"/>
                    <a:pt x="4644" y="1795"/>
                    <a:pt x="4437" y="1651"/>
                  </a:cubicBezTo>
                  <a:cubicBezTo>
                    <a:pt x="3495" y="1061"/>
                    <a:pt x="2522" y="502"/>
                    <a:pt x="1516" y="8"/>
                  </a:cubicBezTo>
                  <a:cubicBezTo>
                    <a:pt x="1507" y="3"/>
                    <a:pt x="1495" y="1"/>
                    <a:pt x="14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8" name="Google Shape;10258;p24"/>
            <p:cNvSpPr/>
            <p:nvPr/>
          </p:nvSpPr>
          <p:spPr>
            <a:xfrm>
              <a:off x="7200148" y="2991205"/>
              <a:ext cx="308108" cy="385961"/>
            </a:xfrm>
            <a:custGeom>
              <a:rect b="b" l="l" r="r" t="t"/>
              <a:pathLst>
                <a:path extrusionOk="0" h="7469" w="5938">
                  <a:moveTo>
                    <a:pt x="2973" y="0"/>
                  </a:moveTo>
                  <a:cubicBezTo>
                    <a:pt x="2945" y="0"/>
                    <a:pt x="2917" y="3"/>
                    <a:pt x="2889" y="7"/>
                  </a:cubicBezTo>
                  <a:cubicBezTo>
                    <a:pt x="2107" y="438"/>
                    <a:pt x="1261" y="821"/>
                    <a:pt x="607" y="1396"/>
                  </a:cubicBezTo>
                  <a:cubicBezTo>
                    <a:pt x="1" y="1922"/>
                    <a:pt x="559" y="2561"/>
                    <a:pt x="799" y="3119"/>
                  </a:cubicBezTo>
                  <a:cubicBezTo>
                    <a:pt x="846" y="3247"/>
                    <a:pt x="846" y="3391"/>
                    <a:pt x="894" y="3518"/>
                  </a:cubicBezTo>
                  <a:cubicBezTo>
                    <a:pt x="1213" y="4492"/>
                    <a:pt x="1517" y="5481"/>
                    <a:pt x="1884" y="6455"/>
                  </a:cubicBezTo>
                  <a:cubicBezTo>
                    <a:pt x="2110" y="7066"/>
                    <a:pt x="2578" y="7469"/>
                    <a:pt x="3081" y="7469"/>
                  </a:cubicBezTo>
                  <a:cubicBezTo>
                    <a:pt x="3287" y="7469"/>
                    <a:pt x="3499" y="7401"/>
                    <a:pt x="3703" y="7253"/>
                  </a:cubicBezTo>
                  <a:cubicBezTo>
                    <a:pt x="4581" y="6582"/>
                    <a:pt x="5203" y="5577"/>
                    <a:pt x="5937" y="4715"/>
                  </a:cubicBezTo>
                  <a:lnTo>
                    <a:pt x="5762" y="4556"/>
                  </a:lnTo>
                  <a:cubicBezTo>
                    <a:pt x="5778" y="4412"/>
                    <a:pt x="5762" y="4284"/>
                    <a:pt x="5714" y="4157"/>
                  </a:cubicBezTo>
                  <a:cubicBezTo>
                    <a:pt x="4948" y="2832"/>
                    <a:pt x="4182" y="1507"/>
                    <a:pt x="3384" y="199"/>
                  </a:cubicBezTo>
                  <a:cubicBezTo>
                    <a:pt x="3275" y="76"/>
                    <a:pt x="3131" y="0"/>
                    <a:pt x="29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9" name="Google Shape;10259;p24"/>
            <p:cNvSpPr/>
            <p:nvPr/>
          </p:nvSpPr>
          <p:spPr>
            <a:xfrm>
              <a:off x="7788084" y="122486"/>
              <a:ext cx="454690" cy="219412"/>
            </a:xfrm>
            <a:custGeom>
              <a:rect b="b" l="l" r="r" t="t"/>
              <a:pathLst>
                <a:path extrusionOk="0" h="4246" w="8763">
                  <a:moveTo>
                    <a:pt x="2561" y="1"/>
                  </a:moveTo>
                  <a:cubicBezTo>
                    <a:pt x="1492" y="1"/>
                    <a:pt x="506" y="620"/>
                    <a:pt x="64" y="1597"/>
                  </a:cubicBezTo>
                  <a:cubicBezTo>
                    <a:pt x="1" y="1773"/>
                    <a:pt x="17" y="1980"/>
                    <a:pt x="112" y="2140"/>
                  </a:cubicBezTo>
                  <a:cubicBezTo>
                    <a:pt x="639" y="2698"/>
                    <a:pt x="1166" y="3145"/>
                    <a:pt x="2075" y="3145"/>
                  </a:cubicBezTo>
                  <a:cubicBezTo>
                    <a:pt x="2178" y="3145"/>
                    <a:pt x="2284" y="3145"/>
                    <a:pt x="2391" y="3145"/>
                  </a:cubicBezTo>
                  <a:cubicBezTo>
                    <a:pt x="3384" y="3145"/>
                    <a:pt x="4539" y="3171"/>
                    <a:pt x="5187" y="3704"/>
                  </a:cubicBezTo>
                  <a:cubicBezTo>
                    <a:pt x="5670" y="4096"/>
                    <a:pt x="6089" y="4246"/>
                    <a:pt x="6485" y="4246"/>
                  </a:cubicBezTo>
                  <a:cubicBezTo>
                    <a:pt x="6928" y="4246"/>
                    <a:pt x="7343" y="4059"/>
                    <a:pt x="7789" y="3815"/>
                  </a:cubicBezTo>
                  <a:cubicBezTo>
                    <a:pt x="8172" y="3592"/>
                    <a:pt x="8443" y="3161"/>
                    <a:pt x="8762" y="2826"/>
                  </a:cubicBezTo>
                  <a:cubicBezTo>
                    <a:pt x="8347" y="2427"/>
                    <a:pt x="7996" y="1932"/>
                    <a:pt x="7517" y="1645"/>
                  </a:cubicBezTo>
                  <a:cubicBezTo>
                    <a:pt x="6895" y="1326"/>
                    <a:pt x="6241" y="1070"/>
                    <a:pt x="5570" y="895"/>
                  </a:cubicBezTo>
                  <a:cubicBezTo>
                    <a:pt x="4565" y="560"/>
                    <a:pt x="3544" y="288"/>
                    <a:pt x="2602" y="1"/>
                  </a:cubicBezTo>
                  <a:cubicBezTo>
                    <a:pt x="2588" y="1"/>
                    <a:pt x="2575" y="1"/>
                    <a:pt x="25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0" name="Google Shape;10260;p24"/>
            <p:cNvSpPr/>
            <p:nvPr/>
          </p:nvSpPr>
          <p:spPr>
            <a:xfrm>
              <a:off x="8132564" y="3927120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1565" y="1"/>
                  </a:moveTo>
                  <a:cubicBezTo>
                    <a:pt x="786" y="1"/>
                    <a:pt x="293" y="754"/>
                    <a:pt x="112" y="2259"/>
                  </a:cubicBezTo>
                  <a:cubicBezTo>
                    <a:pt x="80" y="2499"/>
                    <a:pt x="33" y="2722"/>
                    <a:pt x="1" y="2945"/>
                  </a:cubicBezTo>
                  <a:lnTo>
                    <a:pt x="144" y="2961"/>
                  </a:lnTo>
                  <a:lnTo>
                    <a:pt x="144" y="5148"/>
                  </a:lnTo>
                  <a:cubicBezTo>
                    <a:pt x="144" y="5260"/>
                    <a:pt x="160" y="5355"/>
                    <a:pt x="176" y="5451"/>
                  </a:cubicBezTo>
                  <a:cubicBezTo>
                    <a:pt x="317" y="6266"/>
                    <a:pt x="828" y="6704"/>
                    <a:pt x="1463" y="6704"/>
                  </a:cubicBezTo>
                  <a:cubicBezTo>
                    <a:pt x="1760" y="6704"/>
                    <a:pt x="2084" y="6607"/>
                    <a:pt x="2410" y="6409"/>
                  </a:cubicBezTo>
                  <a:cubicBezTo>
                    <a:pt x="3591" y="5690"/>
                    <a:pt x="3751" y="4446"/>
                    <a:pt x="4070" y="3344"/>
                  </a:cubicBezTo>
                  <a:cubicBezTo>
                    <a:pt x="4389" y="2227"/>
                    <a:pt x="2825" y="121"/>
                    <a:pt x="1708" y="9"/>
                  </a:cubicBezTo>
                  <a:cubicBezTo>
                    <a:pt x="1659" y="4"/>
                    <a:pt x="1612" y="1"/>
                    <a:pt x="15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1" name="Google Shape;10261;p24"/>
            <p:cNvSpPr/>
            <p:nvPr/>
          </p:nvSpPr>
          <p:spPr>
            <a:xfrm>
              <a:off x="8782545" y="1922121"/>
              <a:ext cx="274174" cy="309637"/>
            </a:xfrm>
            <a:custGeom>
              <a:rect b="b" l="l" r="r" t="t"/>
              <a:pathLst>
                <a:path extrusionOk="0" h="5992" w="5284">
                  <a:moveTo>
                    <a:pt x="2773" y="1"/>
                  </a:moveTo>
                  <a:cubicBezTo>
                    <a:pt x="1709" y="1"/>
                    <a:pt x="563" y="1001"/>
                    <a:pt x="480" y="2098"/>
                  </a:cubicBezTo>
                  <a:cubicBezTo>
                    <a:pt x="416" y="2624"/>
                    <a:pt x="336" y="3151"/>
                    <a:pt x="224" y="3662"/>
                  </a:cubicBezTo>
                  <a:cubicBezTo>
                    <a:pt x="1" y="4651"/>
                    <a:pt x="128" y="4827"/>
                    <a:pt x="1118" y="4875"/>
                  </a:cubicBezTo>
                  <a:cubicBezTo>
                    <a:pt x="1341" y="4891"/>
                    <a:pt x="1565" y="4954"/>
                    <a:pt x="1756" y="5066"/>
                  </a:cubicBezTo>
                  <a:cubicBezTo>
                    <a:pt x="2347" y="5353"/>
                    <a:pt x="2905" y="5688"/>
                    <a:pt x="3480" y="5992"/>
                  </a:cubicBezTo>
                  <a:cubicBezTo>
                    <a:pt x="5188" y="5768"/>
                    <a:pt x="5283" y="5641"/>
                    <a:pt x="4852" y="4093"/>
                  </a:cubicBezTo>
                  <a:cubicBezTo>
                    <a:pt x="4549" y="3039"/>
                    <a:pt x="4326" y="1954"/>
                    <a:pt x="3975" y="917"/>
                  </a:cubicBezTo>
                  <a:cubicBezTo>
                    <a:pt x="3863" y="582"/>
                    <a:pt x="3560" y="167"/>
                    <a:pt x="3241" y="71"/>
                  </a:cubicBezTo>
                  <a:cubicBezTo>
                    <a:pt x="3089" y="23"/>
                    <a:pt x="2932" y="1"/>
                    <a:pt x="27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2" name="Google Shape;10262;p24"/>
            <p:cNvSpPr/>
            <p:nvPr/>
          </p:nvSpPr>
          <p:spPr>
            <a:xfrm>
              <a:off x="7865915" y="4082193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3075" y="1"/>
                  </a:moveTo>
                  <a:cubicBezTo>
                    <a:pt x="1898" y="1"/>
                    <a:pt x="227" y="1095"/>
                    <a:pt x="1" y="2115"/>
                  </a:cubicBezTo>
                  <a:cubicBezTo>
                    <a:pt x="1" y="2275"/>
                    <a:pt x="49" y="2434"/>
                    <a:pt x="112" y="2578"/>
                  </a:cubicBezTo>
                  <a:cubicBezTo>
                    <a:pt x="384" y="3264"/>
                    <a:pt x="655" y="3950"/>
                    <a:pt x="958" y="4605"/>
                  </a:cubicBezTo>
                  <a:cubicBezTo>
                    <a:pt x="1086" y="4892"/>
                    <a:pt x="1278" y="5259"/>
                    <a:pt x="1517" y="5371"/>
                  </a:cubicBezTo>
                  <a:cubicBezTo>
                    <a:pt x="1831" y="5523"/>
                    <a:pt x="2153" y="5592"/>
                    <a:pt x="2465" y="5592"/>
                  </a:cubicBezTo>
                  <a:cubicBezTo>
                    <a:pt x="3629" y="5592"/>
                    <a:pt x="4661" y="4624"/>
                    <a:pt x="4661" y="3328"/>
                  </a:cubicBezTo>
                  <a:cubicBezTo>
                    <a:pt x="4421" y="2338"/>
                    <a:pt x="4214" y="1349"/>
                    <a:pt x="3943" y="391"/>
                  </a:cubicBezTo>
                  <a:cubicBezTo>
                    <a:pt x="3911" y="248"/>
                    <a:pt x="3671" y="104"/>
                    <a:pt x="3496" y="56"/>
                  </a:cubicBezTo>
                  <a:cubicBezTo>
                    <a:pt x="3366" y="18"/>
                    <a:pt x="3225" y="1"/>
                    <a:pt x="30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3" name="Google Shape;10263;p24"/>
            <p:cNvSpPr/>
            <p:nvPr/>
          </p:nvSpPr>
          <p:spPr>
            <a:xfrm>
              <a:off x="8552384" y="3095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2523" y="1"/>
                  </a:moveTo>
                  <a:cubicBezTo>
                    <a:pt x="2104" y="1"/>
                    <a:pt x="1875" y="343"/>
                    <a:pt x="1597" y="814"/>
                  </a:cubicBezTo>
                  <a:cubicBezTo>
                    <a:pt x="1326" y="1261"/>
                    <a:pt x="1054" y="1740"/>
                    <a:pt x="671" y="2091"/>
                  </a:cubicBezTo>
                  <a:cubicBezTo>
                    <a:pt x="49" y="2617"/>
                    <a:pt x="1" y="3032"/>
                    <a:pt x="719" y="3479"/>
                  </a:cubicBezTo>
                  <a:cubicBezTo>
                    <a:pt x="879" y="3591"/>
                    <a:pt x="1006" y="3767"/>
                    <a:pt x="1166" y="3878"/>
                  </a:cubicBezTo>
                  <a:cubicBezTo>
                    <a:pt x="1900" y="4373"/>
                    <a:pt x="2634" y="4852"/>
                    <a:pt x="3257" y="5267"/>
                  </a:cubicBezTo>
                  <a:cubicBezTo>
                    <a:pt x="5347" y="4820"/>
                    <a:pt x="6321" y="4405"/>
                    <a:pt x="5220" y="2266"/>
                  </a:cubicBezTo>
                  <a:cubicBezTo>
                    <a:pt x="4789" y="1421"/>
                    <a:pt x="4134" y="734"/>
                    <a:pt x="3305" y="271"/>
                  </a:cubicBezTo>
                  <a:cubicBezTo>
                    <a:pt x="2979" y="83"/>
                    <a:pt x="2728" y="1"/>
                    <a:pt x="25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4" name="Google Shape;10264;p24"/>
            <p:cNvSpPr/>
            <p:nvPr/>
          </p:nvSpPr>
          <p:spPr>
            <a:xfrm>
              <a:off x="8243810" y="4803765"/>
              <a:ext cx="336594" cy="216725"/>
            </a:xfrm>
            <a:custGeom>
              <a:rect b="b" l="l" r="r" t="t"/>
              <a:pathLst>
                <a:path extrusionOk="0" h="4194" w="6487">
                  <a:moveTo>
                    <a:pt x="5687" y="1"/>
                  </a:moveTo>
                  <a:cubicBezTo>
                    <a:pt x="5587" y="1"/>
                    <a:pt x="5473" y="18"/>
                    <a:pt x="5342" y="56"/>
                  </a:cubicBezTo>
                  <a:cubicBezTo>
                    <a:pt x="3841" y="503"/>
                    <a:pt x="2341" y="902"/>
                    <a:pt x="857" y="1349"/>
                  </a:cubicBezTo>
                  <a:cubicBezTo>
                    <a:pt x="602" y="1413"/>
                    <a:pt x="394" y="1573"/>
                    <a:pt x="282" y="1796"/>
                  </a:cubicBezTo>
                  <a:cubicBezTo>
                    <a:pt x="1" y="2516"/>
                    <a:pt x="1163" y="3713"/>
                    <a:pt x="1945" y="3713"/>
                  </a:cubicBezTo>
                  <a:cubicBezTo>
                    <a:pt x="1960" y="3713"/>
                    <a:pt x="1975" y="3712"/>
                    <a:pt x="1990" y="3711"/>
                  </a:cubicBezTo>
                  <a:cubicBezTo>
                    <a:pt x="2090" y="3705"/>
                    <a:pt x="2191" y="3702"/>
                    <a:pt x="2292" y="3702"/>
                  </a:cubicBezTo>
                  <a:cubicBezTo>
                    <a:pt x="2929" y="3702"/>
                    <a:pt x="3572" y="3820"/>
                    <a:pt x="4192" y="3903"/>
                  </a:cubicBezTo>
                  <a:cubicBezTo>
                    <a:pt x="4560" y="3982"/>
                    <a:pt x="4911" y="4078"/>
                    <a:pt x="5246" y="4190"/>
                  </a:cubicBezTo>
                  <a:cubicBezTo>
                    <a:pt x="5295" y="4193"/>
                    <a:pt x="5343" y="4194"/>
                    <a:pt x="5389" y="4194"/>
                  </a:cubicBezTo>
                  <a:cubicBezTo>
                    <a:pt x="6177" y="4194"/>
                    <a:pt x="6486" y="3806"/>
                    <a:pt x="6411" y="2977"/>
                  </a:cubicBezTo>
                  <a:cubicBezTo>
                    <a:pt x="6331" y="2291"/>
                    <a:pt x="6379" y="1589"/>
                    <a:pt x="6331" y="902"/>
                  </a:cubicBezTo>
                  <a:cubicBezTo>
                    <a:pt x="6305" y="413"/>
                    <a:pt x="6169" y="1"/>
                    <a:pt x="5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5" name="Google Shape;10265;p24"/>
            <p:cNvSpPr/>
            <p:nvPr/>
          </p:nvSpPr>
          <p:spPr>
            <a:xfrm>
              <a:off x="7352541" y="4591489"/>
              <a:ext cx="298146" cy="261217"/>
            </a:xfrm>
            <a:custGeom>
              <a:rect b="b" l="l" r="r" t="t"/>
              <a:pathLst>
                <a:path extrusionOk="0" h="5055" w="5746">
                  <a:moveTo>
                    <a:pt x="4236" y="1"/>
                  </a:moveTo>
                  <a:cubicBezTo>
                    <a:pt x="4026" y="1"/>
                    <a:pt x="3143" y="501"/>
                    <a:pt x="2633" y="749"/>
                  </a:cubicBezTo>
                  <a:cubicBezTo>
                    <a:pt x="2474" y="797"/>
                    <a:pt x="2314" y="877"/>
                    <a:pt x="2186" y="973"/>
                  </a:cubicBezTo>
                  <a:cubicBezTo>
                    <a:pt x="1341" y="1803"/>
                    <a:pt x="0" y="2281"/>
                    <a:pt x="16" y="3750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38" y="5024"/>
                    <a:pt x="687" y="5055"/>
                    <a:pt x="856" y="5055"/>
                  </a:cubicBezTo>
                  <a:cubicBezTo>
                    <a:pt x="1104" y="5055"/>
                    <a:pt x="1394" y="4990"/>
                    <a:pt x="1612" y="4915"/>
                  </a:cubicBezTo>
                  <a:cubicBezTo>
                    <a:pt x="2617" y="4579"/>
                    <a:pt x="3591" y="4180"/>
                    <a:pt x="4548" y="3718"/>
                  </a:cubicBezTo>
                  <a:cubicBezTo>
                    <a:pt x="4979" y="3526"/>
                    <a:pt x="5299" y="3111"/>
                    <a:pt x="5745" y="2728"/>
                  </a:cubicBezTo>
                  <a:cubicBezTo>
                    <a:pt x="5203" y="1659"/>
                    <a:pt x="4836" y="765"/>
                    <a:pt x="4277" y="15"/>
                  </a:cubicBezTo>
                  <a:cubicBezTo>
                    <a:pt x="4270" y="5"/>
                    <a:pt x="4256" y="1"/>
                    <a:pt x="42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6" name="Google Shape;10266;p24"/>
            <p:cNvSpPr/>
            <p:nvPr/>
          </p:nvSpPr>
          <p:spPr>
            <a:xfrm>
              <a:off x="7386891" y="2870805"/>
              <a:ext cx="366897" cy="234346"/>
            </a:xfrm>
            <a:custGeom>
              <a:rect b="b" l="l" r="r" t="t"/>
              <a:pathLst>
                <a:path extrusionOk="0" h="4535" w="7071">
                  <a:moveTo>
                    <a:pt x="679" y="0"/>
                  </a:moveTo>
                  <a:cubicBezTo>
                    <a:pt x="553" y="0"/>
                    <a:pt x="426" y="5"/>
                    <a:pt x="302" y="5"/>
                  </a:cubicBezTo>
                  <a:cubicBezTo>
                    <a:pt x="254" y="5"/>
                    <a:pt x="207" y="4"/>
                    <a:pt x="160" y="2"/>
                  </a:cubicBezTo>
                  <a:lnTo>
                    <a:pt x="160" y="2"/>
                  </a:lnTo>
                  <a:cubicBezTo>
                    <a:pt x="160" y="417"/>
                    <a:pt x="0" y="928"/>
                    <a:pt x="192" y="1247"/>
                  </a:cubicBezTo>
                  <a:cubicBezTo>
                    <a:pt x="527" y="1838"/>
                    <a:pt x="1181" y="2237"/>
                    <a:pt x="1532" y="2843"/>
                  </a:cubicBezTo>
                  <a:cubicBezTo>
                    <a:pt x="2218" y="4056"/>
                    <a:pt x="3463" y="4120"/>
                    <a:pt x="4533" y="4535"/>
                  </a:cubicBezTo>
                  <a:cubicBezTo>
                    <a:pt x="4995" y="4375"/>
                    <a:pt x="5458" y="4232"/>
                    <a:pt x="5937" y="4136"/>
                  </a:cubicBezTo>
                  <a:cubicBezTo>
                    <a:pt x="7070" y="3944"/>
                    <a:pt x="6703" y="3083"/>
                    <a:pt x="6559" y="2508"/>
                  </a:cubicBezTo>
                  <a:cubicBezTo>
                    <a:pt x="6480" y="2221"/>
                    <a:pt x="5809" y="1949"/>
                    <a:pt x="5410" y="1949"/>
                  </a:cubicBezTo>
                  <a:cubicBezTo>
                    <a:pt x="4724" y="1949"/>
                    <a:pt x="4165" y="1918"/>
                    <a:pt x="3798" y="1247"/>
                  </a:cubicBezTo>
                  <a:cubicBezTo>
                    <a:pt x="3703" y="1120"/>
                    <a:pt x="3575" y="1024"/>
                    <a:pt x="3431" y="976"/>
                  </a:cubicBezTo>
                  <a:cubicBezTo>
                    <a:pt x="2713" y="657"/>
                    <a:pt x="2011" y="322"/>
                    <a:pt x="1277" y="82"/>
                  </a:cubicBezTo>
                  <a:cubicBezTo>
                    <a:pt x="1087" y="13"/>
                    <a:pt x="884" y="0"/>
                    <a:pt x="6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7" name="Google Shape;10267;p24"/>
            <p:cNvSpPr/>
            <p:nvPr/>
          </p:nvSpPr>
          <p:spPr>
            <a:xfrm>
              <a:off x="8742863" y="4217785"/>
              <a:ext cx="271683" cy="285039"/>
            </a:xfrm>
            <a:custGeom>
              <a:rect b="b" l="l" r="r" t="t"/>
              <a:pathLst>
                <a:path extrusionOk="0" h="5516" w="5236">
                  <a:moveTo>
                    <a:pt x="4325" y="0"/>
                  </a:moveTo>
                  <a:cubicBezTo>
                    <a:pt x="3981" y="0"/>
                    <a:pt x="3640" y="14"/>
                    <a:pt x="3304" y="34"/>
                  </a:cubicBezTo>
                  <a:cubicBezTo>
                    <a:pt x="2394" y="113"/>
                    <a:pt x="1628" y="433"/>
                    <a:pt x="1277" y="1374"/>
                  </a:cubicBezTo>
                  <a:cubicBezTo>
                    <a:pt x="1102" y="1853"/>
                    <a:pt x="942" y="2411"/>
                    <a:pt x="591" y="2747"/>
                  </a:cubicBezTo>
                  <a:cubicBezTo>
                    <a:pt x="1" y="3337"/>
                    <a:pt x="1" y="3800"/>
                    <a:pt x="591" y="4327"/>
                  </a:cubicBezTo>
                  <a:cubicBezTo>
                    <a:pt x="783" y="4502"/>
                    <a:pt x="878" y="4821"/>
                    <a:pt x="1086" y="4949"/>
                  </a:cubicBezTo>
                  <a:cubicBezTo>
                    <a:pt x="1461" y="5172"/>
                    <a:pt x="1934" y="5515"/>
                    <a:pt x="2282" y="5515"/>
                  </a:cubicBezTo>
                  <a:cubicBezTo>
                    <a:pt x="2333" y="5515"/>
                    <a:pt x="2381" y="5508"/>
                    <a:pt x="2426" y="5492"/>
                  </a:cubicBezTo>
                  <a:cubicBezTo>
                    <a:pt x="2777" y="5364"/>
                    <a:pt x="2953" y="4678"/>
                    <a:pt x="3145" y="4231"/>
                  </a:cubicBezTo>
                  <a:cubicBezTo>
                    <a:pt x="3224" y="4071"/>
                    <a:pt x="3129" y="3848"/>
                    <a:pt x="3129" y="3672"/>
                  </a:cubicBezTo>
                  <a:cubicBezTo>
                    <a:pt x="4214" y="3257"/>
                    <a:pt x="5235" y="1183"/>
                    <a:pt x="4964" y="18"/>
                  </a:cubicBezTo>
                  <a:cubicBezTo>
                    <a:pt x="4751" y="5"/>
                    <a:pt x="4537" y="0"/>
                    <a:pt x="43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8" name="Google Shape;10268;p24"/>
            <p:cNvSpPr/>
            <p:nvPr/>
          </p:nvSpPr>
          <p:spPr>
            <a:xfrm>
              <a:off x="7937986" y="2908941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15" y="1"/>
                  </a:moveTo>
                  <a:cubicBezTo>
                    <a:pt x="1994" y="1"/>
                    <a:pt x="806" y="556"/>
                    <a:pt x="335" y="1344"/>
                  </a:cubicBezTo>
                  <a:cubicBezTo>
                    <a:pt x="208" y="1631"/>
                    <a:pt x="96" y="1918"/>
                    <a:pt x="0" y="2206"/>
                  </a:cubicBezTo>
                  <a:cubicBezTo>
                    <a:pt x="224" y="2541"/>
                    <a:pt x="399" y="3020"/>
                    <a:pt x="734" y="3275"/>
                  </a:cubicBezTo>
                  <a:cubicBezTo>
                    <a:pt x="1548" y="3850"/>
                    <a:pt x="2378" y="4376"/>
                    <a:pt x="3240" y="4855"/>
                  </a:cubicBezTo>
                  <a:cubicBezTo>
                    <a:pt x="3495" y="4999"/>
                    <a:pt x="3846" y="4999"/>
                    <a:pt x="4150" y="5062"/>
                  </a:cubicBezTo>
                  <a:cubicBezTo>
                    <a:pt x="4213" y="4695"/>
                    <a:pt x="4389" y="4280"/>
                    <a:pt x="4293" y="3977"/>
                  </a:cubicBezTo>
                  <a:cubicBezTo>
                    <a:pt x="4054" y="3243"/>
                    <a:pt x="4070" y="2653"/>
                    <a:pt x="4517" y="1998"/>
                  </a:cubicBezTo>
                  <a:cubicBezTo>
                    <a:pt x="5027" y="1248"/>
                    <a:pt x="4644" y="418"/>
                    <a:pt x="3751" y="115"/>
                  </a:cubicBezTo>
                  <a:cubicBezTo>
                    <a:pt x="3526" y="37"/>
                    <a:pt x="3276" y="1"/>
                    <a:pt x="30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9" name="Google Shape;10269;p24"/>
            <p:cNvSpPr/>
            <p:nvPr/>
          </p:nvSpPr>
          <p:spPr>
            <a:xfrm>
              <a:off x="8567328" y="3384391"/>
              <a:ext cx="178908" cy="350460"/>
            </a:xfrm>
            <a:custGeom>
              <a:rect b="b" l="l" r="r" t="t"/>
              <a:pathLst>
                <a:path extrusionOk="0" h="6782" w="3448">
                  <a:moveTo>
                    <a:pt x="1568" y="0"/>
                  </a:moveTo>
                  <a:cubicBezTo>
                    <a:pt x="1157" y="0"/>
                    <a:pt x="793" y="183"/>
                    <a:pt x="575" y="729"/>
                  </a:cubicBezTo>
                  <a:cubicBezTo>
                    <a:pt x="256" y="1511"/>
                    <a:pt x="128" y="2373"/>
                    <a:pt x="16" y="2804"/>
                  </a:cubicBezTo>
                  <a:cubicBezTo>
                    <a:pt x="16" y="4112"/>
                    <a:pt x="0" y="5006"/>
                    <a:pt x="16" y="5900"/>
                  </a:cubicBezTo>
                  <a:cubicBezTo>
                    <a:pt x="16" y="6375"/>
                    <a:pt x="448" y="6782"/>
                    <a:pt x="865" y="6782"/>
                  </a:cubicBezTo>
                  <a:cubicBezTo>
                    <a:pt x="980" y="6782"/>
                    <a:pt x="1094" y="6751"/>
                    <a:pt x="1197" y="6682"/>
                  </a:cubicBezTo>
                  <a:cubicBezTo>
                    <a:pt x="1548" y="6442"/>
                    <a:pt x="1804" y="6091"/>
                    <a:pt x="1963" y="5692"/>
                  </a:cubicBezTo>
                  <a:cubicBezTo>
                    <a:pt x="2410" y="4511"/>
                    <a:pt x="2761" y="3298"/>
                    <a:pt x="3192" y="2101"/>
                  </a:cubicBezTo>
                  <a:cubicBezTo>
                    <a:pt x="3447" y="1351"/>
                    <a:pt x="3224" y="522"/>
                    <a:pt x="2538" y="234"/>
                  </a:cubicBezTo>
                  <a:cubicBezTo>
                    <a:pt x="2215" y="104"/>
                    <a:pt x="1878" y="0"/>
                    <a:pt x="1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0" name="Google Shape;10270;p24"/>
            <p:cNvSpPr/>
            <p:nvPr/>
          </p:nvSpPr>
          <p:spPr>
            <a:xfrm>
              <a:off x="7591015" y="4345677"/>
              <a:ext cx="302297" cy="330617"/>
            </a:xfrm>
            <a:custGeom>
              <a:rect b="b" l="l" r="r" t="t"/>
              <a:pathLst>
                <a:path extrusionOk="0" h="6398" w="5826">
                  <a:moveTo>
                    <a:pt x="240" y="0"/>
                  </a:moveTo>
                  <a:lnTo>
                    <a:pt x="0" y="224"/>
                  </a:lnTo>
                  <a:cubicBezTo>
                    <a:pt x="511" y="1421"/>
                    <a:pt x="974" y="2650"/>
                    <a:pt x="1564" y="3815"/>
                  </a:cubicBezTo>
                  <a:cubicBezTo>
                    <a:pt x="1899" y="4469"/>
                    <a:pt x="2586" y="4964"/>
                    <a:pt x="2857" y="5634"/>
                  </a:cubicBezTo>
                  <a:cubicBezTo>
                    <a:pt x="3105" y="6239"/>
                    <a:pt x="3500" y="6398"/>
                    <a:pt x="3912" y="6398"/>
                  </a:cubicBezTo>
                  <a:cubicBezTo>
                    <a:pt x="4109" y="6398"/>
                    <a:pt x="4310" y="6361"/>
                    <a:pt x="4501" y="6320"/>
                  </a:cubicBezTo>
                  <a:cubicBezTo>
                    <a:pt x="4980" y="6224"/>
                    <a:pt x="5714" y="5857"/>
                    <a:pt x="5762" y="5506"/>
                  </a:cubicBezTo>
                  <a:cubicBezTo>
                    <a:pt x="5825" y="4916"/>
                    <a:pt x="5618" y="4325"/>
                    <a:pt x="5219" y="3894"/>
                  </a:cubicBezTo>
                  <a:cubicBezTo>
                    <a:pt x="3910" y="2681"/>
                    <a:pt x="2506" y="1580"/>
                    <a:pt x="1117" y="463"/>
                  </a:cubicBezTo>
                  <a:cubicBezTo>
                    <a:pt x="846" y="272"/>
                    <a:pt x="559" y="128"/>
                    <a:pt x="2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1" name="Google Shape;10271;p24"/>
            <p:cNvSpPr/>
            <p:nvPr/>
          </p:nvSpPr>
          <p:spPr>
            <a:xfrm>
              <a:off x="8682414" y="4839058"/>
              <a:ext cx="300636" cy="237808"/>
            </a:xfrm>
            <a:custGeom>
              <a:rect b="b" l="l" r="r" t="t"/>
              <a:pathLst>
                <a:path extrusionOk="0" h="4602" w="5794">
                  <a:moveTo>
                    <a:pt x="1639" y="0"/>
                  </a:moveTo>
                  <a:cubicBezTo>
                    <a:pt x="1459" y="0"/>
                    <a:pt x="1309" y="33"/>
                    <a:pt x="1229" y="108"/>
                  </a:cubicBezTo>
                  <a:cubicBezTo>
                    <a:pt x="687" y="618"/>
                    <a:pt x="431" y="1448"/>
                    <a:pt x="1" y="2262"/>
                  </a:cubicBezTo>
                  <a:cubicBezTo>
                    <a:pt x="192" y="2422"/>
                    <a:pt x="974" y="2661"/>
                    <a:pt x="1213" y="2773"/>
                  </a:cubicBezTo>
                  <a:cubicBezTo>
                    <a:pt x="2426" y="3395"/>
                    <a:pt x="3033" y="4034"/>
                    <a:pt x="4294" y="4544"/>
                  </a:cubicBezTo>
                  <a:cubicBezTo>
                    <a:pt x="4391" y="4584"/>
                    <a:pt x="4515" y="4602"/>
                    <a:pt x="4647" y="4602"/>
                  </a:cubicBezTo>
                  <a:cubicBezTo>
                    <a:pt x="4990" y="4602"/>
                    <a:pt x="5393" y="4482"/>
                    <a:pt x="5554" y="4321"/>
                  </a:cubicBezTo>
                  <a:cubicBezTo>
                    <a:pt x="5762" y="4081"/>
                    <a:pt x="5794" y="3331"/>
                    <a:pt x="5602" y="3092"/>
                  </a:cubicBezTo>
                  <a:cubicBezTo>
                    <a:pt x="4772" y="2103"/>
                    <a:pt x="3847" y="1193"/>
                    <a:pt x="2857" y="379"/>
                  </a:cubicBezTo>
                  <a:cubicBezTo>
                    <a:pt x="2583" y="159"/>
                    <a:pt x="2036" y="0"/>
                    <a:pt x="1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2" name="Google Shape;10272;p24"/>
            <p:cNvSpPr/>
            <p:nvPr/>
          </p:nvSpPr>
          <p:spPr>
            <a:xfrm>
              <a:off x="8853850" y="3918749"/>
              <a:ext cx="288183" cy="229075"/>
            </a:xfrm>
            <a:custGeom>
              <a:rect b="b" l="l" r="r" t="t"/>
              <a:pathLst>
                <a:path extrusionOk="0" h="4433" w="5554">
                  <a:moveTo>
                    <a:pt x="3525" y="0"/>
                  </a:moveTo>
                  <a:cubicBezTo>
                    <a:pt x="3297" y="0"/>
                    <a:pt x="3117" y="34"/>
                    <a:pt x="3064" y="107"/>
                  </a:cubicBezTo>
                  <a:cubicBezTo>
                    <a:pt x="2490" y="953"/>
                    <a:pt x="1596" y="714"/>
                    <a:pt x="910" y="1065"/>
                  </a:cubicBezTo>
                  <a:cubicBezTo>
                    <a:pt x="575" y="1256"/>
                    <a:pt x="32" y="1528"/>
                    <a:pt x="16" y="1783"/>
                  </a:cubicBezTo>
                  <a:cubicBezTo>
                    <a:pt x="0" y="2150"/>
                    <a:pt x="287" y="2645"/>
                    <a:pt x="591" y="2916"/>
                  </a:cubicBezTo>
                  <a:cubicBezTo>
                    <a:pt x="1149" y="3379"/>
                    <a:pt x="1740" y="3810"/>
                    <a:pt x="2362" y="4177"/>
                  </a:cubicBezTo>
                  <a:cubicBezTo>
                    <a:pt x="2522" y="4288"/>
                    <a:pt x="2729" y="4304"/>
                    <a:pt x="3144" y="4432"/>
                  </a:cubicBezTo>
                  <a:cubicBezTo>
                    <a:pt x="3511" y="4177"/>
                    <a:pt x="3862" y="3905"/>
                    <a:pt x="4181" y="3586"/>
                  </a:cubicBezTo>
                  <a:cubicBezTo>
                    <a:pt x="4469" y="3267"/>
                    <a:pt x="4612" y="2804"/>
                    <a:pt x="4900" y="2469"/>
                  </a:cubicBezTo>
                  <a:cubicBezTo>
                    <a:pt x="5554" y="1735"/>
                    <a:pt x="5155" y="889"/>
                    <a:pt x="4804" y="378"/>
                  </a:cubicBezTo>
                  <a:cubicBezTo>
                    <a:pt x="4654" y="142"/>
                    <a:pt x="3991" y="0"/>
                    <a:pt x="35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3" name="Google Shape;10273;p24"/>
            <p:cNvSpPr/>
            <p:nvPr/>
          </p:nvSpPr>
          <p:spPr>
            <a:xfrm>
              <a:off x="7318555" y="183564"/>
              <a:ext cx="213725" cy="336973"/>
            </a:xfrm>
            <a:custGeom>
              <a:rect b="b" l="l" r="r" t="t"/>
              <a:pathLst>
                <a:path extrusionOk="0" h="6521" w="4119">
                  <a:moveTo>
                    <a:pt x="3863" y="0"/>
                  </a:moveTo>
                  <a:cubicBezTo>
                    <a:pt x="3576" y="192"/>
                    <a:pt x="3193" y="319"/>
                    <a:pt x="3001" y="591"/>
                  </a:cubicBezTo>
                  <a:cubicBezTo>
                    <a:pt x="2379" y="1437"/>
                    <a:pt x="1804" y="2330"/>
                    <a:pt x="1309" y="3272"/>
                  </a:cubicBezTo>
                  <a:cubicBezTo>
                    <a:pt x="815" y="4261"/>
                    <a:pt x="448" y="5315"/>
                    <a:pt x="1" y="6432"/>
                  </a:cubicBezTo>
                  <a:cubicBezTo>
                    <a:pt x="231" y="6491"/>
                    <a:pt x="427" y="6520"/>
                    <a:pt x="594" y="6520"/>
                  </a:cubicBezTo>
                  <a:cubicBezTo>
                    <a:pt x="1096" y="6520"/>
                    <a:pt x="1333" y="6257"/>
                    <a:pt x="1453" y="5777"/>
                  </a:cubicBezTo>
                  <a:cubicBezTo>
                    <a:pt x="1533" y="5490"/>
                    <a:pt x="1660" y="5219"/>
                    <a:pt x="1804" y="4964"/>
                  </a:cubicBezTo>
                  <a:cubicBezTo>
                    <a:pt x="2538" y="3655"/>
                    <a:pt x="3304" y="2394"/>
                    <a:pt x="3975" y="1069"/>
                  </a:cubicBezTo>
                  <a:cubicBezTo>
                    <a:pt x="4118" y="798"/>
                    <a:pt x="3911" y="367"/>
                    <a:pt x="38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4" name="Google Shape;10274;p24"/>
            <p:cNvSpPr/>
            <p:nvPr/>
          </p:nvSpPr>
          <p:spPr>
            <a:xfrm>
              <a:off x="7724314" y="-6957"/>
              <a:ext cx="188040" cy="132650"/>
            </a:xfrm>
            <a:custGeom>
              <a:rect b="b" l="l" r="r" t="t"/>
              <a:pathLst>
                <a:path extrusionOk="0" h="2567" w="3624">
                  <a:moveTo>
                    <a:pt x="1592" y="0"/>
                  </a:moveTo>
                  <a:cubicBezTo>
                    <a:pt x="1456" y="0"/>
                    <a:pt x="1324" y="15"/>
                    <a:pt x="1198" y="48"/>
                  </a:cubicBezTo>
                  <a:cubicBezTo>
                    <a:pt x="719" y="192"/>
                    <a:pt x="480" y="1229"/>
                    <a:pt x="1" y="2107"/>
                  </a:cubicBezTo>
                  <a:cubicBezTo>
                    <a:pt x="414" y="2292"/>
                    <a:pt x="763" y="2567"/>
                    <a:pt x="993" y="2567"/>
                  </a:cubicBezTo>
                  <a:cubicBezTo>
                    <a:pt x="1020" y="2567"/>
                    <a:pt x="1046" y="2563"/>
                    <a:pt x="1070" y="2554"/>
                  </a:cubicBezTo>
                  <a:cubicBezTo>
                    <a:pt x="1868" y="2251"/>
                    <a:pt x="2634" y="1868"/>
                    <a:pt x="3368" y="1405"/>
                  </a:cubicBezTo>
                  <a:cubicBezTo>
                    <a:pt x="3576" y="1261"/>
                    <a:pt x="3544" y="783"/>
                    <a:pt x="3623" y="447"/>
                  </a:cubicBezTo>
                  <a:cubicBezTo>
                    <a:pt x="2953" y="316"/>
                    <a:pt x="2228" y="0"/>
                    <a:pt x="159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5" name="Google Shape;10275;p24"/>
            <p:cNvSpPr/>
            <p:nvPr/>
          </p:nvSpPr>
          <p:spPr>
            <a:xfrm>
              <a:off x="8892765" y="3278046"/>
              <a:ext cx="195460" cy="161123"/>
            </a:xfrm>
            <a:custGeom>
              <a:rect b="b" l="l" r="r" t="t"/>
              <a:pathLst>
                <a:path extrusionOk="0" h="3118" w="3767">
                  <a:moveTo>
                    <a:pt x="2417" y="1"/>
                  </a:moveTo>
                  <a:cubicBezTo>
                    <a:pt x="2402" y="1"/>
                    <a:pt x="2389" y="4"/>
                    <a:pt x="2378" y="10"/>
                  </a:cubicBezTo>
                  <a:cubicBezTo>
                    <a:pt x="1988" y="270"/>
                    <a:pt x="1598" y="422"/>
                    <a:pt x="1190" y="422"/>
                  </a:cubicBezTo>
                  <a:cubicBezTo>
                    <a:pt x="847" y="422"/>
                    <a:pt x="491" y="315"/>
                    <a:pt x="112" y="74"/>
                  </a:cubicBezTo>
                  <a:cubicBezTo>
                    <a:pt x="80" y="186"/>
                    <a:pt x="32" y="297"/>
                    <a:pt x="0" y="393"/>
                  </a:cubicBezTo>
                  <a:cubicBezTo>
                    <a:pt x="319" y="872"/>
                    <a:pt x="686" y="1319"/>
                    <a:pt x="1069" y="1734"/>
                  </a:cubicBezTo>
                  <a:cubicBezTo>
                    <a:pt x="1579" y="2228"/>
                    <a:pt x="2385" y="3118"/>
                    <a:pt x="2705" y="3118"/>
                  </a:cubicBezTo>
                  <a:cubicBezTo>
                    <a:pt x="2726" y="3118"/>
                    <a:pt x="2745" y="3114"/>
                    <a:pt x="2761" y="3106"/>
                  </a:cubicBezTo>
                  <a:cubicBezTo>
                    <a:pt x="3767" y="2595"/>
                    <a:pt x="3080" y="1526"/>
                    <a:pt x="3112" y="680"/>
                  </a:cubicBezTo>
                  <a:cubicBezTo>
                    <a:pt x="3128" y="585"/>
                    <a:pt x="3128" y="441"/>
                    <a:pt x="3064" y="393"/>
                  </a:cubicBezTo>
                  <a:cubicBezTo>
                    <a:pt x="2863" y="249"/>
                    <a:pt x="2557" y="1"/>
                    <a:pt x="24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6" name="Google Shape;10276;p24"/>
            <p:cNvSpPr/>
            <p:nvPr/>
          </p:nvSpPr>
          <p:spPr>
            <a:xfrm>
              <a:off x="7571143" y="4027367"/>
              <a:ext cx="145804" cy="154663"/>
            </a:xfrm>
            <a:custGeom>
              <a:rect b="b" l="l" r="r" t="t"/>
              <a:pathLst>
                <a:path extrusionOk="0" h="2993" w="2810">
                  <a:moveTo>
                    <a:pt x="2075" y="0"/>
                  </a:moveTo>
                  <a:cubicBezTo>
                    <a:pt x="1469" y="0"/>
                    <a:pt x="894" y="255"/>
                    <a:pt x="479" y="702"/>
                  </a:cubicBezTo>
                  <a:cubicBezTo>
                    <a:pt x="0" y="1213"/>
                    <a:pt x="479" y="1724"/>
                    <a:pt x="958" y="2107"/>
                  </a:cubicBezTo>
                  <a:cubicBezTo>
                    <a:pt x="1181" y="2298"/>
                    <a:pt x="1373" y="2522"/>
                    <a:pt x="1612" y="2713"/>
                  </a:cubicBezTo>
                  <a:cubicBezTo>
                    <a:pt x="1864" y="2899"/>
                    <a:pt x="2069" y="2993"/>
                    <a:pt x="2232" y="2993"/>
                  </a:cubicBezTo>
                  <a:cubicBezTo>
                    <a:pt x="2501" y="2993"/>
                    <a:pt x="2654" y="2736"/>
                    <a:pt x="2713" y="2218"/>
                  </a:cubicBezTo>
                  <a:cubicBezTo>
                    <a:pt x="2729" y="1979"/>
                    <a:pt x="2713" y="1740"/>
                    <a:pt x="2713" y="1516"/>
                  </a:cubicBezTo>
                  <a:lnTo>
                    <a:pt x="2729" y="1516"/>
                  </a:lnTo>
                  <a:cubicBezTo>
                    <a:pt x="2729" y="1452"/>
                    <a:pt x="2729" y="1388"/>
                    <a:pt x="2729" y="1325"/>
                  </a:cubicBezTo>
                  <a:cubicBezTo>
                    <a:pt x="2809" y="718"/>
                    <a:pt x="2777" y="16"/>
                    <a:pt x="20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7" name="Google Shape;10277;p24"/>
            <p:cNvSpPr/>
            <p:nvPr/>
          </p:nvSpPr>
          <p:spPr>
            <a:xfrm>
              <a:off x="8452190" y="3306570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97" y="1"/>
                  </a:moveTo>
                  <a:cubicBezTo>
                    <a:pt x="97" y="815"/>
                    <a:pt x="1" y="1565"/>
                    <a:pt x="145" y="2235"/>
                  </a:cubicBezTo>
                  <a:cubicBezTo>
                    <a:pt x="224" y="2554"/>
                    <a:pt x="815" y="2889"/>
                    <a:pt x="1182" y="2921"/>
                  </a:cubicBezTo>
                  <a:cubicBezTo>
                    <a:pt x="1187" y="2922"/>
                    <a:pt x="1193" y="2922"/>
                    <a:pt x="1198" y="2922"/>
                  </a:cubicBezTo>
                  <a:cubicBezTo>
                    <a:pt x="1472" y="2922"/>
                    <a:pt x="1934" y="2532"/>
                    <a:pt x="2044" y="2235"/>
                  </a:cubicBezTo>
                  <a:cubicBezTo>
                    <a:pt x="2475" y="1054"/>
                    <a:pt x="1900" y="400"/>
                    <a:pt x="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8" name="Google Shape;10278;p24"/>
            <p:cNvSpPr/>
            <p:nvPr/>
          </p:nvSpPr>
          <p:spPr>
            <a:xfrm>
              <a:off x="7812938" y="3951200"/>
              <a:ext cx="203762" cy="135647"/>
            </a:xfrm>
            <a:custGeom>
              <a:rect b="b" l="l" r="r" t="t"/>
              <a:pathLst>
                <a:path extrusionOk="0" h="2625" w="3927">
                  <a:moveTo>
                    <a:pt x="3529" y="1"/>
                  </a:moveTo>
                  <a:cubicBezTo>
                    <a:pt x="2711" y="1"/>
                    <a:pt x="2178" y="498"/>
                    <a:pt x="1596" y="900"/>
                  </a:cubicBezTo>
                  <a:cubicBezTo>
                    <a:pt x="1277" y="1123"/>
                    <a:pt x="878" y="1251"/>
                    <a:pt x="543" y="1442"/>
                  </a:cubicBezTo>
                  <a:cubicBezTo>
                    <a:pt x="336" y="1602"/>
                    <a:pt x="160" y="1761"/>
                    <a:pt x="0" y="1953"/>
                  </a:cubicBezTo>
                  <a:cubicBezTo>
                    <a:pt x="216" y="2184"/>
                    <a:pt x="462" y="2625"/>
                    <a:pt x="651" y="2625"/>
                  </a:cubicBezTo>
                  <a:cubicBezTo>
                    <a:pt x="658" y="2625"/>
                    <a:pt x="664" y="2624"/>
                    <a:pt x="671" y="2623"/>
                  </a:cubicBezTo>
                  <a:cubicBezTo>
                    <a:pt x="2171" y="2384"/>
                    <a:pt x="3144" y="1426"/>
                    <a:pt x="3926" y="38"/>
                  </a:cubicBezTo>
                  <a:cubicBezTo>
                    <a:pt x="3787" y="12"/>
                    <a:pt x="3655" y="1"/>
                    <a:pt x="35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9" name="Google Shape;10279;p24"/>
            <p:cNvSpPr/>
            <p:nvPr/>
          </p:nvSpPr>
          <p:spPr>
            <a:xfrm>
              <a:off x="7466797" y="4941062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27" y="1"/>
                  </a:moveTo>
                  <a:cubicBezTo>
                    <a:pt x="352" y="352"/>
                    <a:pt x="96" y="687"/>
                    <a:pt x="16" y="1054"/>
                  </a:cubicBezTo>
                  <a:cubicBezTo>
                    <a:pt x="0" y="1341"/>
                    <a:pt x="96" y="1629"/>
                    <a:pt x="320" y="1836"/>
                  </a:cubicBezTo>
                  <a:cubicBezTo>
                    <a:pt x="703" y="2139"/>
                    <a:pt x="1165" y="2475"/>
                    <a:pt x="1612" y="2506"/>
                  </a:cubicBezTo>
                  <a:cubicBezTo>
                    <a:pt x="1628" y="2508"/>
                    <a:pt x="1644" y="2509"/>
                    <a:pt x="1660" y="2509"/>
                  </a:cubicBezTo>
                  <a:cubicBezTo>
                    <a:pt x="2002" y="2509"/>
                    <a:pt x="2408" y="2190"/>
                    <a:pt x="2698" y="1916"/>
                  </a:cubicBezTo>
                  <a:cubicBezTo>
                    <a:pt x="2825" y="1788"/>
                    <a:pt x="2793" y="1230"/>
                    <a:pt x="2666" y="1150"/>
                  </a:cubicBezTo>
                  <a:cubicBezTo>
                    <a:pt x="2091" y="847"/>
                    <a:pt x="1485" y="575"/>
                    <a:pt x="878" y="336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0" name="Google Shape;10280;p24"/>
            <p:cNvSpPr/>
            <p:nvPr/>
          </p:nvSpPr>
          <p:spPr>
            <a:xfrm>
              <a:off x="9007851" y="4295347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421" y="1"/>
                  </a:moveTo>
                  <a:cubicBezTo>
                    <a:pt x="958" y="480"/>
                    <a:pt x="400" y="894"/>
                    <a:pt x="96" y="1453"/>
                  </a:cubicBezTo>
                  <a:cubicBezTo>
                    <a:pt x="1" y="1629"/>
                    <a:pt x="527" y="2347"/>
                    <a:pt x="894" y="2506"/>
                  </a:cubicBezTo>
                  <a:cubicBezTo>
                    <a:pt x="952" y="2530"/>
                    <a:pt x="1012" y="2541"/>
                    <a:pt x="1074" y="2541"/>
                  </a:cubicBezTo>
                  <a:cubicBezTo>
                    <a:pt x="1553" y="2541"/>
                    <a:pt x="2107" y="1866"/>
                    <a:pt x="2235" y="1230"/>
                  </a:cubicBezTo>
                  <a:lnTo>
                    <a:pt x="142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1" name="Google Shape;10281;p24"/>
            <p:cNvSpPr/>
            <p:nvPr/>
          </p:nvSpPr>
          <p:spPr>
            <a:xfrm>
              <a:off x="8798330" y="4069378"/>
              <a:ext cx="127591" cy="112238"/>
            </a:xfrm>
            <a:custGeom>
              <a:rect b="b" l="l" r="r" t="t"/>
              <a:pathLst>
                <a:path extrusionOk="0" h="2172" w="2459">
                  <a:moveTo>
                    <a:pt x="416" y="1"/>
                  </a:moveTo>
                  <a:lnTo>
                    <a:pt x="1" y="177"/>
                  </a:lnTo>
                  <a:cubicBezTo>
                    <a:pt x="33" y="847"/>
                    <a:pt x="81" y="1517"/>
                    <a:pt x="113" y="2171"/>
                  </a:cubicBezTo>
                  <a:lnTo>
                    <a:pt x="2395" y="1804"/>
                  </a:lnTo>
                  <a:lnTo>
                    <a:pt x="2459" y="1357"/>
                  </a:lnTo>
                  <a:lnTo>
                    <a:pt x="41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2" name="Google Shape;10282;p24"/>
            <p:cNvSpPr/>
            <p:nvPr/>
          </p:nvSpPr>
          <p:spPr>
            <a:xfrm>
              <a:off x="8001859" y="3489754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1"/>
                  </a:moveTo>
                  <a:cubicBezTo>
                    <a:pt x="276" y="1"/>
                    <a:pt x="154" y="5"/>
                    <a:pt x="30" y="15"/>
                  </a:cubicBezTo>
                  <a:cubicBezTo>
                    <a:pt x="1" y="1057"/>
                    <a:pt x="349" y="1951"/>
                    <a:pt x="753" y="1951"/>
                  </a:cubicBezTo>
                  <a:cubicBezTo>
                    <a:pt x="788" y="1951"/>
                    <a:pt x="824" y="1944"/>
                    <a:pt x="860" y="1930"/>
                  </a:cubicBezTo>
                  <a:cubicBezTo>
                    <a:pt x="1355" y="1754"/>
                    <a:pt x="1929" y="1323"/>
                    <a:pt x="2105" y="876"/>
                  </a:cubicBezTo>
                  <a:cubicBezTo>
                    <a:pt x="2292" y="387"/>
                    <a:pt x="1491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3" name="Google Shape;10283;p24"/>
            <p:cNvSpPr/>
            <p:nvPr/>
          </p:nvSpPr>
          <p:spPr>
            <a:xfrm>
              <a:off x="8436468" y="4202179"/>
              <a:ext cx="104398" cy="109809"/>
            </a:xfrm>
            <a:custGeom>
              <a:rect b="b" l="l" r="r" t="t"/>
              <a:pathLst>
                <a:path extrusionOk="0" h="2125" w="2012">
                  <a:moveTo>
                    <a:pt x="1469" y="0"/>
                  </a:moveTo>
                  <a:lnTo>
                    <a:pt x="1" y="1038"/>
                  </a:lnTo>
                  <a:cubicBezTo>
                    <a:pt x="451" y="1551"/>
                    <a:pt x="751" y="2124"/>
                    <a:pt x="943" y="2124"/>
                  </a:cubicBezTo>
                  <a:cubicBezTo>
                    <a:pt x="948" y="2124"/>
                    <a:pt x="953" y="2124"/>
                    <a:pt x="958" y="2123"/>
                  </a:cubicBezTo>
                  <a:cubicBezTo>
                    <a:pt x="1644" y="1995"/>
                    <a:pt x="2012" y="1437"/>
                    <a:pt x="1932" y="719"/>
                  </a:cubicBezTo>
                  <a:cubicBezTo>
                    <a:pt x="1900" y="463"/>
                    <a:pt x="1629" y="24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4" name="Google Shape;10284;p24"/>
            <p:cNvSpPr/>
            <p:nvPr/>
          </p:nvSpPr>
          <p:spPr>
            <a:xfrm>
              <a:off x="8262593" y="3704096"/>
              <a:ext cx="106058" cy="200447"/>
            </a:xfrm>
            <a:custGeom>
              <a:rect b="b" l="l" r="r" t="t"/>
              <a:pathLst>
                <a:path extrusionOk="0" h="3879" w="2044">
                  <a:moveTo>
                    <a:pt x="1899" y="0"/>
                  </a:moveTo>
                  <a:cubicBezTo>
                    <a:pt x="559" y="702"/>
                    <a:pt x="0" y="2107"/>
                    <a:pt x="399" y="3878"/>
                  </a:cubicBezTo>
                  <a:cubicBezTo>
                    <a:pt x="511" y="3814"/>
                    <a:pt x="623" y="3734"/>
                    <a:pt x="734" y="3639"/>
                  </a:cubicBezTo>
                  <a:cubicBezTo>
                    <a:pt x="1101" y="3192"/>
                    <a:pt x="2043" y="2857"/>
                    <a:pt x="1022" y="2123"/>
                  </a:cubicBezTo>
                  <a:cubicBezTo>
                    <a:pt x="942" y="2059"/>
                    <a:pt x="990" y="1740"/>
                    <a:pt x="1070" y="1580"/>
                  </a:cubicBezTo>
                  <a:cubicBezTo>
                    <a:pt x="1325" y="1037"/>
                    <a:pt x="1612" y="527"/>
                    <a:pt x="18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5" name="Google Shape;10285;p24"/>
            <p:cNvSpPr/>
            <p:nvPr/>
          </p:nvSpPr>
          <p:spPr>
            <a:xfrm>
              <a:off x="8320552" y="316107"/>
              <a:ext cx="433987" cy="662577"/>
            </a:xfrm>
            <a:custGeom>
              <a:rect b="b" l="l" r="r" t="t"/>
              <a:pathLst>
                <a:path extrusionOk="0" h="12822" w="8364">
                  <a:moveTo>
                    <a:pt x="4661" y="0"/>
                  </a:moveTo>
                  <a:cubicBezTo>
                    <a:pt x="4639" y="0"/>
                    <a:pt x="4617" y="2"/>
                    <a:pt x="4597" y="5"/>
                  </a:cubicBezTo>
                  <a:cubicBezTo>
                    <a:pt x="3336" y="164"/>
                    <a:pt x="1118" y="2766"/>
                    <a:pt x="942" y="4026"/>
                  </a:cubicBezTo>
                  <a:cubicBezTo>
                    <a:pt x="830" y="4808"/>
                    <a:pt x="559" y="5558"/>
                    <a:pt x="351" y="6340"/>
                  </a:cubicBezTo>
                  <a:cubicBezTo>
                    <a:pt x="256" y="6755"/>
                    <a:pt x="144" y="7170"/>
                    <a:pt x="0" y="7665"/>
                  </a:cubicBezTo>
                  <a:cubicBezTo>
                    <a:pt x="80" y="7825"/>
                    <a:pt x="112" y="8080"/>
                    <a:pt x="272" y="8224"/>
                  </a:cubicBezTo>
                  <a:cubicBezTo>
                    <a:pt x="1756" y="9660"/>
                    <a:pt x="3240" y="11096"/>
                    <a:pt x="4740" y="12517"/>
                  </a:cubicBezTo>
                  <a:cubicBezTo>
                    <a:pt x="4967" y="12723"/>
                    <a:pt x="5193" y="12821"/>
                    <a:pt x="5404" y="12821"/>
                  </a:cubicBezTo>
                  <a:cubicBezTo>
                    <a:pt x="5697" y="12821"/>
                    <a:pt x="5959" y="12630"/>
                    <a:pt x="6145" y="12277"/>
                  </a:cubicBezTo>
                  <a:cubicBezTo>
                    <a:pt x="6496" y="11591"/>
                    <a:pt x="6767" y="10889"/>
                    <a:pt x="6975" y="10155"/>
                  </a:cubicBezTo>
                  <a:cubicBezTo>
                    <a:pt x="7374" y="8718"/>
                    <a:pt x="7613" y="7234"/>
                    <a:pt x="8060" y="5814"/>
                  </a:cubicBezTo>
                  <a:cubicBezTo>
                    <a:pt x="8347" y="4904"/>
                    <a:pt x="8363" y="4186"/>
                    <a:pt x="7709" y="3420"/>
                  </a:cubicBezTo>
                  <a:cubicBezTo>
                    <a:pt x="6959" y="2542"/>
                    <a:pt x="6400" y="1521"/>
                    <a:pt x="5682" y="611"/>
                  </a:cubicBezTo>
                  <a:cubicBezTo>
                    <a:pt x="5442" y="327"/>
                    <a:pt x="4992" y="0"/>
                    <a:pt x="46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6" name="Google Shape;10286;p24"/>
            <p:cNvSpPr/>
            <p:nvPr/>
          </p:nvSpPr>
          <p:spPr>
            <a:xfrm>
              <a:off x="8248480" y="1403219"/>
              <a:ext cx="191361" cy="256773"/>
            </a:xfrm>
            <a:custGeom>
              <a:rect b="b" l="l" r="r" t="t"/>
              <a:pathLst>
                <a:path extrusionOk="0" h="4969" w="3688">
                  <a:moveTo>
                    <a:pt x="3448" y="1"/>
                  </a:moveTo>
                  <a:cubicBezTo>
                    <a:pt x="3177" y="81"/>
                    <a:pt x="2842" y="81"/>
                    <a:pt x="2666" y="256"/>
                  </a:cubicBezTo>
                  <a:cubicBezTo>
                    <a:pt x="1884" y="974"/>
                    <a:pt x="1150" y="1740"/>
                    <a:pt x="416" y="2522"/>
                  </a:cubicBezTo>
                  <a:cubicBezTo>
                    <a:pt x="272" y="2682"/>
                    <a:pt x="192" y="2921"/>
                    <a:pt x="1" y="3320"/>
                  </a:cubicBezTo>
                  <a:cubicBezTo>
                    <a:pt x="432" y="3895"/>
                    <a:pt x="895" y="4438"/>
                    <a:pt x="1405" y="4948"/>
                  </a:cubicBezTo>
                  <a:cubicBezTo>
                    <a:pt x="1419" y="4962"/>
                    <a:pt x="1447" y="4969"/>
                    <a:pt x="1484" y="4969"/>
                  </a:cubicBezTo>
                  <a:cubicBezTo>
                    <a:pt x="1695" y="4969"/>
                    <a:pt x="2217" y="4753"/>
                    <a:pt x="2299" y="4549"/>
                  </a:cubicBezTo>
                  <a:cubicBezTo>
                    <a:pt x="2810" y="3368"/>
                    <a:pt x="3225" y="2139"/>
                    <a:pt x="3608" y="911"/>
                  </a:cubicBezTo>
                  <a:cubicBezTo>
                    <a:pt x="3688" y="655"/>
                    <a:pt x="3512" y="304"/>
                    <a:pt x="34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7" name="Google Shape;10287;p24"/>
            <p:cNvSpPr/>
            <p:nvPr/>
          </p:nvSpPr>
          <p:spPr>
            <a:xfrm>
              <a:off x="7395634" y="4415799"/>
              <a:ext cx="109275" cy="112341"/>
            </a:xfrm>
            <a:custGeom>
              <a:rect b="b" l="l" r="r" t="t"/>
              <a:pathLst>
                <a:path extrusionOk="0" h="2174" w="2106">
                  <a:moveTo>
                    <a:pt x="843" y="1"/>
                  </a:moveTo>
                  <a:cubicBezTo>
                    <a:pt x="657" y="1"/>
                    <a:pt x="1" y="679"/>
                    <a:pt x="63" y="865"/>
                  </a:cubicBezTo>
                  <a:cubicBezTo>
                    <a:pt x="206" y="1359"/>
                    <a:pt x="669" y="1742"/>
                    <a:pt x="1004" y="2173"/>
                  </a:cubicBezTo>
                  <a:lnTo>
                    <a:pt x="1435" y="2125"/>
                  </a:lnTo>
                  <a:cubicBezTo>
                    <a:pt x="1642" y="1742"/>
                    <a:pt x="2105" y="1248"/>
                    <a:pt x="1994" y="976"/>
                  </a:cubicBezTo>
                  <a:cubicBezTo>
                    <a:pt x="1818" y="561"/>
                    <a:pt x="1307" y="178"/>
                    <a:pt x="860" y="3"/>
                  </a:cubicBezTo>
                  <a:cubicBezTo>
                    <a:pt x="855" y="1"/>
                    <a:pt x="850" y="1"/>
                    <a:pt x="8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8" name="Google Shape;10288;p24"/>
            <p:cNvSpPr/>
            <p:nvPr/>
          </p:nvSpPr>
          <p:spPr>
            <a:xfrm>
              <a:off x="7719385" y="2777948"/>
              <a:ext cx="91945" cy="88313"/>
            </a:xfrm>
            <a:custGeom>
              <a:rect b="b" l="l" r="r" t="t"/>
              <a:pathLst>
                <a:path extrusionOk="0" h="1709" w="1772">
                  <a:moveTo>
                    <a:pt x="846" y="1"/>
                  </a:moveTo>
                  <a:cubicBezTo>
                    <a:pt x="575" y="368"/>
                    <a:pt x="255" y="703"/>
                    <a:pt x="48" y="1102"/>
                  </a:cubicBezTo>
                  <a:cubicBezTo>
                    <a:pt x="1" y="1212"/>
                    <a:pt x="449" y="1709"/>
                    <a:pt x="508" y="1709"/>
                  </a:cubicBezTo>
                  <a:cubicBezTo>
                    <a:pt x="509" y="1709"/>
                    <a:pt x="510" y="1709"/>
                    <a:pt x="511" y="1708"/>
                  </a:cubicBezTo>
                  <a:cubicBezTo>
                    <a:pt x="942" y="1421"/>
                    <a:pt x="1357" y="1134"/>
                    <a:pt x="1771" y="799"/>
                  </a:cubicBezTo>
                  <a:cubicBezTo>
                    <a:pt x="1293" y="400"/>
                    <a:pt x="1069" y="208"/>
                    <a:pt x="8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9" name="Google Shape;10289;p24"/>
            <p:cNvSpPr/>
            <p:nvPr/>
          </p:nvSpPr>
          <p:spPr>
            <a:xfrm>
              <a:off x="7699460" y="4349811"/>
              <a:ext cx="121780" cy="81543"/>
            </a:xfrm>
            <a:custGeom>
              <a:rect b="b" l="l" r="r" t="t"/>
              <a:pathLst>
                <a:path extrusionOk="0" h="1578" w="2347">
                  <a:moveTo>
                    <a:pt x="1" y="0"/>
                  </a:moveTo>
                  <a:cubicBezTo>
                    <a:pt x="807" y="1159"/>
                    <a:pt x="1170" y="1578"/>
                    <a:pt x="1629" y="1578"/>
                  </a:cubicBezTo>
                  <a:cubicBezTo>
                    <a:pt x="1833" y="1578"/>
                    <a:pt x="2057" y="1494"/>
                    <a:pt x="2347" y="1357"/>
                  </a:cubicBezTo>
                  <a:cubicBezTo>
                    <a:pt x="1868" y="447"/>
                    <a:pt x="1134" y="16"/>
                    <a:pt x="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0" name="Google Shape;10290;p24"/>
            <p:cNvSpPr/>
            <p:nvPr/>
          </p:nvSpPr>
          <p:spPr>
            <a:xfrm>
              <a:off x="7228323" y="4827277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5" y="48"/>
                  </a:moveTo>
                  <a:lnTo>
                    <a:pt x="0" y="336"/>
                  </a:lnTo>
                  <a:lnTo>
                    <a:pt x="942" y="1564"/>
                  </a:lnTo>
                  <a:cubicBezTo>
                    <a:pt x="1117" y="1325"/>
                    <a:pt x="1421" y="1118"/>
                    <a:pt x="1452" y="862"/>
                  </a:cubicBezTo>
                  <a:cubicBezTo>
                    <a:pt x="1532" y="0"/>
                    <a:pt x="830" y="144"/>
                    <a:pt x="335" y="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1" name="Google Shape;10291;p24"/>
            <p:cNvSpPr/>
            <p:nvPr/>
          </p:nvSpPr>
          <p:spPr>
            <a:xfrm>
              <a:off x="7544628" y="4911402"/>
              <a:ext cx="101907" cy="57773"/>
            </a:xfrm>
            <a:custGeom>
              <a:rect b="b" l="l" r="r" t="t"/>
              <a:pathLst>
                <a:path extrusionOk="0" h="1118" w="1964">
                  <a:moveTo>
                    <a:pt x="96" y="0"/>
                  </a:moveTo>
                  <a:lnTo>
                    <a:pt x="1" y="304"/>
                  </a:lnTo>
                  <a:cubicBezTo>
                    <a:pt x="494" y="841"/>
                    <a:pt x="866" y="1117"/>
                    <a:pt x="1202" y="1117"/>
                  </a:cubicBezTo>
                  <a:cubicBezTo>
                    <a:pt x="1464" y="1117"/>
                    <a:pt x="1705" y="949"/>
                    <a:pt x="1964" y="607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2" name="Google Shape;10292;p24"/>
            <p:cNvSpPr/>
            <p:nvPr/>
          </p:nvSpPr>
          <p:spPr>
            <a:xfrm>
              <a:off x="8605413" y="4757156"/>
              <a:ext cx="48048" cy="112238"/>
            </a:xfrm>
            <a:custGeom>
              <a:rect b="b" l="l" r="r" t="t"/>
              <a:pathLst>
                <a:path extrusionOk="0" h="2172" w="926">
                  <a:moveTo>
                    <a:pt x="926" y="1"/>
                  </a:moveTo>
                  <a:cubicBezTo>
                    <a:pt x="0" y="671"/>
                    <a:pt x="782" y="2139"/>
                    <a:pt x="814" y="2171"/>
                  </a:cubicBezTo>
                  <a:cubicBezTo>
                    <a:pt x="846" y="1373"/>
                    <a:pt x="878" y="767"/>
                    <a:pt x="9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3" name="Google Shape;10293;p24"/>
            <p:cNvSpPr/>
            <p:nvPr/>
          </p:nvSpPr>
          <p:spPr>
            <a:xfrm>
              <a:off x="7099123" y="4604615"/>
              <a:ext cx="60916" cy="72965"/>
            </a:xfrm>
            <a:custGeom>
              <a:rect b="b" l="l" r="r" t="t"/>
              <a:pathLst>
                <a:path extrusionOk="0" h="1412" w="1174">
                  <a:moveTo>
                    <a:pt x="830" y="0"/>
                  </a:moveTo>
                  <a:lnTo>
                    <a:pt x="830" y="0"/>
                  </a:lnTo>
                  <a:cubicBezTo>
                    <a:pt x="543" y="479"/>
                    <a:pt x="288" y="894"/>
                    <a:pt x="1" y="1373"/>
                  </a:cubicBezTo>
                  <a:cubicBezTo>
                    <a:pt x="215" y="1396"/>
                    <a:pt x="392" y="1411"/>
                    <a:pt x="536" y="1411"/>
                  </a:cubicBezTo>
                  <a:cubicBezTo>
                    <a:pt x="1173" y="1411"/>
                    <a:pt x="1156" y="1120"/>
                    <a:pt x="8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4" name="Google Shape;10294;p24"/>
            <p:cNvSpPr/>
            <p:nvPr/>
          </p:nvSpPr>
          <p:spPr>
            <a:xfrm>
              <a:off x="7786423" y="2264001"/>
              <a:ext cx="450539" cy="438979"/>
            </a:xfrm>
            <a:custGeom>
              <a:rect b="b" l="l" r="r" t="t"/>
              <a:pathLst>
                <a:path extrusionOk="0" h="8495" w="8683">
                  <a:moveTo>
                    <a:pt x="4069" y="0"/>
                  </a:moveTo>
                  <a:cubicBezTo>
                    <a:pt x="3866" y="0"/>
                    <a:pt x="3654" y="17"/>
                    <a:pt x="3432" y="52"/>
                  </a:cubicBezTo>
                  <a:cubicBezTo>
                    <a:pt x="3420" y="54"/>
                    <a:pt x="3408" y="54"/>
                    <a:pt x="3396" y="54"/>
                  </a:cubicBezTo>
                  <a:cubicBezTo>
                    <a:pt x="3300" y="54"/>
                    <a:pt x="3197" y="13"/>
                    <a:pt x="3099" y="13"/>
                  </a:cubicBezTo>
                  <a:cubicBezTo>
                    <a:pt x="3077" y="13"/>
                    <a:pt x="3055" y="15"/>
                    <a:pt x="3033" y="20"/>
                  </a:cubicBezTo>
                  <a:cubicBezTo>
                    <a:pt x="2187" y="228"/>
                    <a:pt x="878" y="196"/>
                    <a:pt x="623" y="691"/>
                  </a:cubicBezTo>
                  <a:cubicBezTo>
                    <a:pt x="176" y="1584"/>
                    <a:pt x="1" y="2957"/>
                    <a:pt x="384" y="3850"/>
                  </a:cubicBezTo>
                  <a:cubicBezTo>
                    <a:pt x="1054" y="5494"/>
                    <a:pt x="2219" y="6962"/>
                    <a:pt x="3177" y="8495"/>
                  </a:cubicBezTo>
                  <a:lnTo>
                    <a:pt x="3990" y="8495"/>
                  </a:lnTo>
                  <a:cubicBezTo>
                    <a:pt x="4102" y="8319"/>
                    <a:pt x="4230" y="8159"/>
                    <a:pt x="4374" y="8016"/>
                  </a:cubicBezTo>
                  <a:cubicBezTo>
                    <a:pt x="5570" y="6883"/>
                    <a:pt x="6783" y="5750"/>
                    <a:pt x="7996" y="4632"/>
                  </a:cubicBezTo>
                  <a:cubicBezTo>
                    <a:pt x="8571" y="4090"/>
                    <a:pt x="8683" y="3627"/>
                    <a:pt x="7996" y="3068"/>
                  </a:cubicBezTo>
                  <a:cubicBezTo>
                    <a:pt x="7533" y="2685"/>
                    <a:pt x="7055" y="2270"/>
                    <a:pt x="6767" y="1776"/>
                  </a:cubicBezTo>
                  <a:cubicBezTo>
                    <a:pt x="6140" y="602"/>
                    <a:pt x="5267" y="0"/>
                    <a:pt x="40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5" name="Google Shape;10295;p24"/>
            <p:cNvSpPr/>
            <p:nvPr/>
          </p:nvSpPr>
          <p:spPr>
            <a:xfrm>
              <a:off x="7023783" y="1397225"/>
              <a:ext cx="236866" cy="260907"/>
            </a:xfrm>
            <a:custGeom>
              <a:rect b="b" l="l" r="r" t="t"/>
              <a:pathLst>
                <a:path extrusionOk="0" h="5049" w="4565">
                  <a:moveTo>
                    <a:pt x="1193" y="0"/>
                  </a:moveTo>
                  <a:cubicBezTo>
                    <a:pt x="894" y="0"/>
                    <a:pt x="578" y="198"/>
                    <a:pt x="0" y="564"/>
                  </a:cubicBezTo>
                  <a:lnTo>
                    <a:pt x="0" y="3979"/>
                  </a:lnTo>
                  <a:lnTo>
                    <a:pt x="1660" y="5048"/>
                  </a:lnTo>
                  <a:cubicBezTo>
                    <a:pt x="1915" y="4984"/>
                    <a:pt x="2394" y="4410"/>
                    <a:pt x="2889" y="3867"/>
                  </a:cubicBezTo>
                  <a:cubicBezTo>
                    <a:pt x="3160" y="3580"/>
                    <a:pt x="3479" y="3341"/>
                    <a:pt x="3735" y="3053"/>
                  </a:cubicBezTo>
                  <a:cubicBezTo>
                    <a:pt x="4022" y="2702"/>
                    <a:pt x="4565" y="2176"/>
                    <a:pt x="4469" y="1968"/>
                  </a:cubicBezTo>
                  <a:cubicBezTo>
                    <a:pt x="4277" y="1553"/>
                    <a:pt x="3751" y="1266"/>
                    <a:pt x="3320" y="1011"/>
                  </a:cubicBezTo>
                  <a:cubicBezTo>
                    <a:pt x="3243" y="960"/>
                    <a:pt x="3136" y="952"/>
                    <a:pt x="3025" y="952"/>
                  </a:cubicBezTo>
                  <a:cubicBezTo>
                    <a:pt x="2977" y="952"/>
                    <a:pt x="2928" y="953"/>
                    <a:pt x="2881" y="953"/>
                  </a:cubicBezTo>
                  <a:cubicBezTo>
                    <a:pt x="2763" y="953"/>
                    <a:pt x="2654" y="944"/>
                    <a:pt x="2586" y="883"/>
                  </a:cubicBezTo>
                  <a:cubicBezTo>
                    <a:pt x="1876" y="277"/>
                    <a:pt x="1547" y="0"/>
                    <a:pt x="1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6" name="Google Shape;10296;p24"/>
            <p:cNvSpPr/>
            <p:nvPr/>
          </p:nvSpPr>
          <p:spPr>
            <a:xfrm>
              <a:off x="7023783" y="316314"/>
              <a:ext cx="189649" cy="256980"/>
            </a:xfrm>
            <a:custGeom>
              <a:rect b="b" l="l" r="r" t="t"/>
              <a:pathLst>
                <a:path extrusionOk="0" h="4973" w="3655">
                  <a:moveTo>
                    <a:pt x="0" y="1"/>
                  </a:moveTo>
                  <a:lnTo>
                    <a:pt x="0" y="4613"/>
                  </a:lnTo>
                  <a:cubicBezTo>
                    <a:pt x="399" y="4709"/>
                    <a:pt x="782" y="4804"/>
                    <a:pt x="1165" y="4916"/>
                  </a:cubicBezTo>
                  <a:cubicBezTo>
                    <a:pt x="1312" y="4954"/>
                    <a:pt x="1448" y="4972"/>
                    <a:pt x="1575" y="4972"/>
                  </a:cubicBezTo>
                  <a:cubicBezTo>
                    <a:pt x="2138" y="4972"/>
                    <a:pt x="2508" y="4614"/>
                    <a:pt x="2729" y="4054"/>
                  </a:cubicBezTo>
                  <a:cubicBezTo>
                    <a:pt x="3655" y="1565"/>
                    <a:pt x="2985" y="416"/>
                    <a:pt x="399" y="17"/>
                  </a:cubicBezTo>
                  <a:cubicBezTo>
                    <a:pt x="272" y="1"/>
                    <a:pt x="144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7" name="Google Shape;10297;p24"/>
            <p:cNvSpPr/>
            <p:nvPr/>
          </p:nvSpPr>
          <p:spPr>
            <a:xfrm>
              <a:off x="8055563" y="2542005"/>
              <a:ext cx="271683" cy="160968"/>
            </a:xfrm>
            <a:custGeom>
              <a:rect b="b" l="l" r="r" t="t"/>
              <a:pathLst>
                <a:path extrusionOk="0" h="3115" w="5236">
                  <a:moveTo>
                    <a:pt x="2964" y="1"/>
                  </a:moveTo>
                  <a:cubicBezTo>
                    <a:pt x="2950" y="1"/>
                    <a:pt x="2935" y="1"/>
                    <a:pt x="2921" y="3"/>
                  </a:cubicBezTo>
                  <a:cubicBezTo>
                    <a:pt x="1533" y="114"/>
                    <a:pt x="160" y="1678"/>
                    <a:pt x="0" y="3115"/>
                  </a:cubicBezTo>
                  <a:lnTo>
                    <a:pt x="5235" y="3115"/>
                  </a:lnTo>
                  <a:cubicBezTo>
                    <a:pt x="5203" y="2923"/>
                    <a:pt x="5235" y="2620"/>
                    <a:pt x="5123" y="2556"/>
                  </a:cubicBezTo>
                  <a:cubicBezTo>
                    <a:pt x="4437" y="2109"/>
                    <a:pt x="4278" y="1471"/>
                    <a:pt x="4118" y="721"/>
                  </a:cubicBezTo>
                  <a:cubicBezTo>
                    <a:pt x="4056" y="413"/>
                    <a:pt x="3371" y="1"/>
                    <a:pt x="29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8" name="Google Shape;10298;p24"/>
            <p:cNvSpPr/>
            <p:nvPr/>
          </p:nvSpPr>
          <p:spPr>
            <a:xfrm>
              <a:off x="7023783" y="2588822"/>
              <a:ext cx="91945" cy="114150"/>
            </a:xfrm>
            <a:custGeom>
              <a:rect b="b" l="l" r="r" t="t"/>
              <a:pathLst>
                <a:path extrusionOk="0" h="2209" w="1772">
                  <a:moveTo>
                    <a:pt x="225" y="0"/>
                  </a:moveTo>
                  <a:cubicBezTo>
                    <a:pt x="151" y="0"/>
                    <a:pt x="76" y="2"/>
                    <a:pt x="0" y="6"/>
                  </a:cubicBezTo>
                  <a:lnTo>
                    <a:pt x="16" y="2209"/>
                  </a:lnTo>
                  <a:lnTo>
                    <a:pt x="814" y="2209"/>
                  </a:lnTo>
                  <a:cubicBezTo>
                    <a:pt x="990" y="1937"/>
                    <a:pt x="1165" y="1666"/>
                    <a:pt x="1357" y="1411"/>
                  </a:cubicBezTo>
                  <a:cubicBezTo>
                    <a:pt x="1772" y="836"/>
                    <a:pt x="1564" y="230"/>
                    <a:pt x="878" y="54"/>
                  </a:cubicBezTo>
                  <a:cubicBezTo>
                    <a:pt x="663" y="18"/>
                    <a:pt x="447" y="0"/>
                    <a:pt x="2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9" name="Google Shape;10299;p24"/>
            <p:cNvSpPr/>
            <p:nvPr/>
          </p:nvSpPr>
          <p:spPr>
            <a:xfrm>
              <a:off x="7451075" y="1006520"/>
              <a:ext cx="507667" cy="539280"/>
            </a:xfrm>
            <a:custGeom>
              <a:rect b="b" l="l" r="r" t="t"/>
              <a:pathLst>
                <a:path extrusionOk="0" h="10436" w="9784">
                  <a:moveTo>
                    <a:pt x="1999" y="0"/>
                  </a:moveTo>
                  <a:cubicBezTo>
                    <a:pt x="1440" y="0"/>
                    <a:pt x="834" y="267"/>
                    <a:pt x="670" y="720"/>
                  </a:cubicBezTo>
                  <a:cubicBezTo>
                    <a:pt x="431" y="1406"/>
                    <a:pt x="160" y="2108"/>
                    <a:pt x="80" y="2826"/>
                  </a:cubicBezTo>
                  <a:cubicBezTo>
                    <a:pt x="0" y="3481"/>
                    <a:pt x="176" y="4167"/>
                    <a:pt x="256" y="4821"/>
                  </a:cubicBezTo>
                  <a:cubicBezTo>
                    <a:pt x="303" y="5204"/>
                    <a:pt x="511" y="5603"/>
                    <a:pt x="447" y="5970"/>
                  </a:cubicBezTo>
                  <a:cubicBezTo>
                    <a:pt x="144" y="7534"/>
                    <a:pt x="160" y="7582"/>
                    <a:pt x="1516" y="8428"/>
                  </a:cubicBezTo>
                  <a:cubicBezTo>
                    <a:pt x="1804" y="8651"/>
                    <a:pt x="2075" y="8907"/>
                    <a:pt x="2282" y="9194"/>
                  </a:cubicBezTo>
                  <a:cubicBezTo>
                    <a:pt x="2974" y="10019"/>
                    <a:pt x="4127" y="10435"/>
                    <a:pt x="5262" y="10435"/>
                  </a:cubicBezTo>
                  <a:cubicBezTo>
                    <a:pt x="6300" y="10435"/>
                    <a:pt x="7323" y="10087"/>
                    <a:pt x="7964" y="9385"/>
                  </a:cubicBezTo>
                  <a:cubicBezTo>
                    <a:pt x="8267" y="9098"/>
                    <a:pt x="8618" y="8859"/>
                    <a:pt x="9001" y="8667"/>
                  </a:cubicBezTo>
                  <a:cubicBezTo>
                    <a:pt x="9671" y="8300"/>
                    <a:pt x="9783" y="7790"/>
                    <a:pt x="9400" y="7167"/>
                  </a:cubicBezTo>
                  <a:cubicBezTo>
                    <a:pt x="9273" y="6928"/>
                    <a:pt x="9017" y="6768"/>
                    <a:pt x="8921" y="6529"/>
                  </a:cubicBezTo>
                  <a:cubicBezTo>
                    <a:pt x="8386" y="5304"/>
                    <a:pt x="7871" y="4869"/>
                    <a:pt x="7135" y="4869"/>
                  </a:cubicBezTo>
                  <a:cubicBezTo>
                    <a:pt x="6730" y="4869"/>
                    <a:pt x="6259" y="5000"/>
                    <a:pt x="5682" y="5204"/>
                  </a:cubicBezTo>
                  <a:cubicBezTo>
                    <a:pt x="5511" y="5267"/>
                    <a:pt x="5358" y="5301"/>
                    <a:pt x="5219" y="5301"/>
                  </a:cubicBezTo>
                  <a:cubicBezTo>
                    <a:pt x="4866" y="5301"/>
                    <a:pt x="4607" y="5082"/>
                    <a:pt x="4389" y="4566"/>
                  </a:cubicBezTo>
                  <a:cubicBezTo>
                    <a:pt x="3974" y="3608"/>
                    <a:pt x="3288" y="2762"/>
                    <a:pt x="2586" y="1661"/>
                  </a:cubicBezTo>
                  <a:cubicBezTo>
                    <a:pt x="2713" y="1454"/>
                    <a:pt x="2825" y="1230"/>
                    <a:pt x="2905" y="1007"/>
                  </a:cubicBezTo>
                  <a:cubicBezTo>
                    <a:pt x="3001" y="799"/>
                    <a:pt x="2985" y="576"/>
                    <a:pt x="2905" y="369"/>
                  </a:cubicBezTo>
                  <a:cubicBezTo>
                    <a:pt x="2715" y="115"/>
                    <a:pt x="2367" y="0"/>
                    <a:pt x="199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0" name="Google Shape;10300;p24"/>
            <p:cNvSpPr/>
            <p:nvPr/>
          </p:nvSpPr>
          <p:spPr>
            <a:xfrm>
              <a:off x="8141696" y="1730883"/>
              <a:ext cx="353613" cy="541606"/>
            </a:xfrm>
            <a:custGeom>
              <a:rect b="b" l="l" r="r" t="t"/>
              <a:pathLst>
                <a:path extrusionOk="0" h="10481" w="6815">
                  <a:moveTo>
                    <a:pt x="5769" y="0"/>
                  </a:moveTo>
                  <a:cubicBezTo>
                    <a:pt x="5436" y="0"/>
                    <a:pt x="4978" y="310"/>
                    <a:pt x="4676" y="554"/>
                  </a:cubicBezTo>
                  <a:cubicBezTo>
                    <a:pt x="4197" y="953"/>
                    <a:pt x="3830" y="1496"/>
                    <a:pt x="3400" y="1959"/>
                  </a:cubicBezTo>
                  <a:cubicBezTo>
                    <a:pt x="2809" y="2581"/>
                    <a:pt x="1995" y="3108"/>
                    <a:pt x="1676" y="3842"/>
                  </a:cubicBezTo>
                  <a:cubicBezTo>
                    <a:pt x="1022" y="5294"/>
                    <a:pt x="623" y="6858"/>
                    <a:pt x="176" y="8390"/>
                  </a:cubicBezTo>
                  <a:cubicBezTo>
                    <a:pt x="0" y="8965"/>
                    <a:pt x="208" y="9475"/>
                    <a:pt x="862" y="9635"/>
                  </a:cubicBezTo>
                  <a:cubicBezTo>
                    <a:pt x="1995" y="9938"/>
                    <a:pt x="3128" y="10194"/>
                    <a:pt x="4245" y="10481"/>
                  </a:cubicBezTo>
                  <a:cubicBezTo>
                    <a:pt x="5586" y="10305"/>
                    <a:pt x="5825" y="10082"/>
                    <a:pt x="5937" y="8789"/>
                  </a:cubicBezTo>
                  <a:cubicBezTo>
                    <a:pt x="6065" y="7656"/>
                    <a:pt x="6208" y="6523"/>
                    <a:pt x="6320" y="5406"/>
                  </a:cubicBezTo>
                  <a:cubicBezTo>
                    <a:pt x="6464" y="4065"/>
                    <a:pt x="6591" y="2741"/>
                    <a:pt x="6735" y="1416"/>
                  </a:cubicBezTo>
                  <a:cubicBezTo>
                    <a:pt x="6815" y="698"/>
                    <a:pt x="6496" y="139"/>
                    <a:pt x="5873" y="12"/>
                  </a:cubicBezTo>
                  <a:cubicBezTo>
                    <a:pt x="5840" y="4"/>
                    <a:pt x="5805" y="0"/>
                    <a:pt x="57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1" name="Google Shape;10301;p24"/>
            <p:cNvSpPr/>
            <p:nvPr/>
          </p:nvSpPr>
          <p:spPr>
            <a:xfrm>
              <a:off x="7684568" y="775952"/>
              <a:ext cx="298197" cy="398208"/>
            </a:xfrm>
            <a:custGeom>
              <a:rect b="b" l="l" r="r" t="t"/>
              <a:pathLst>
                <a:path extrusionOk="0" h="7706" w="5747">
                  <a:moveTo>
                    <a:pt x="2183" y="1"/>
                  </a:moveTo>
                  <a:cubicBezTo>
                    <a:pt x="1649" y="1"/>
                    <a:pt x="1052" y="282"/>
                    <a:pt x="894" y="745"/>
                  </a:cubicBezTo>
                  <a:cubicBezTo>
                    <a:pt x="527" y="1862"/>
                    <a:pt x="320" y="3043"/>
                    <a:pt x="1" y="4384"/>
                  </a:cubicBezTo>
                  <a:cubicBezTo>
                    <a:pt x="1" y="4384"/>
                    <a:pt x="49" y="4575"/>
                    <a:pt x="96" y="4767"/>
                  </a:cubicBezTo>
                  <a:cubicBezTo>
                    <a:pt x="655" y="6379"/>
                    <a:pt x="2091" y="7528"/>
                    <a:pt x="3799" y="7703"/>
                  </a:cubicBezTo>
                  <a:cubicBezTo>
                    <a:pt x="3827" y="7705"/>
                    <a:pt x="3858" y="7706"/>
                    <a:pt x="3889" y="7706"/>
                  </a:cubicBezTo>
                  <a:cubicBezTo>
                    <a:pt x="4177" y="7706"/>
                    <a:pt x="4571" y="7640"/>
                    <a:pt x="4629" y="7496"/>
                  </a:cubicBezTo>
                  <a:cubicBezTo>
                    <a:pt x="4996" y="6538"/>
                    <a:pt x="5746" y="5389"/>
                    <a:pt x="5475" y="4591"/>
                  </a:cubicBezTo>
                  <a:cubicBezTo>
                    <a:pt x="4980" y="3075"/>
                    <a:pt x="3911" y="1703"/>
                    <a:pt x="2985" y="346"/>
                  </a:cubicBezTo>
                  <a:cubicBezTo>
                    <a:pt x="2820" y="108"/>
                    <a:pt x="2514" y="1"/>
                    <a:pt x="21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2" name="Google Shape;10302;p24"/>
            <p:cNvSpPr/>
            <p:nvPr/>
          </p:nvSpPr>
          <p:spPr>
            <a:xfrm>
              <a:off x="8077926" y="1019593"/>
              <a:ext cx="441407" cy="388648"/>
            </a:xfrm>
            <a:custGeom>
              <a:rect b="b" l="l" r="r" t="t"/>
              <a:pathLst>
                <a:path extrusionOk="0" h="7521" w="8507">
                  <a:moveTo>
                    <a:pt x="5134" y="1"/>
                  </a:moveTo>
                  <a:cubicBezTo>
                    <a:pt x="4329" y="1"/>
                    <a:pt x="4116" y="899"/>
                    <a:pt x="3671" y="1488"/>
                  </a:cubicBezTo>
                  <a:cubicBezTo>
                    <a:pt x="2554" y="2988"/>
                    <a:pt x="1405" y="4440"/>
                    <a:pt x="351" y="5973"/>
                  </a:cubicBezTo>
                  <a:cubicBezTo>
                    <a:pt x="64" y="6388"/>
                    <a:pt x="112" y="7010"/>
                    <a:pt x="0" y="7521"/>
                  </a:cubicBezTo>
                  <a:cubicBezTo>
                    <a:pt x="495" y="7425"/>
                    <a:pt x="1070" y="7425"/>
                    <a:pt x="1485" y="7185"/>
                  </a:cubicBezTo>
                  <a:cubicBezTo>
                    <a:pt x="3432" y="5973"/>
                    <a:pt x="5331" y="4712"/>
                    <a:pt x="7246" y="3451"/>
                  </a:cubicBezTo>
                  <a:cubicBezTo>
                    <a:pt x="7613" y="3228"/>
                    <a:pt x="7948" y="2940"/>
                    <a:pt x="8251" y="2621"/>
                  </a:cubicBezTo>
                  <a:cubicBezTo>
                    <a:pt x="8395" y="2462"/>
                    <a:pt x="8507" y="1999"/>
                    <a:pt x="8443" y="1951"/>
                  </a:cubicBezTo>
                  <a:cubicBezTo>
                    <a:pt x="7549" y="1288"/>
                    <a:pt x="7042" y="31"/>
                    <a:pt x="5587" y="31"/>
                  </a:cubicBezTo>
                  <a:cubicBezTo>
                    <a:pt x="5534" y="31"/>
                    <a:pt x="5481" y="32"/>
                    <a:pt x="5426" y="36"/>
                  </a:cubicBezTo>
                  <a:cubicBezTo>
                    <a:pt x="5321" y="12"/>
                    <a:pt x="5224" y="1"/>
                    <a:pt x="513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3" name="Google Shape;10303;p24"/>
            <p:cNvSpPr/>
            <p:nvPr/>
          </p:nvSpPr>
          <p:spPr>
            <a:xfrm>
              <a:off x="7210941" y="552618"/>
              <a:ext cx="307226" cy="386012"/>
            </a:xfrm>
            <a:custGeom>
              <a:rect b="b" l="l" r="r" t="t"/>
              <a:pathLst>
                <a:path extrusionOk="0" h="7470" w="5921">
                  <a:moveTo>
                    <a:pt x="2957" y="1"/>
                  </a:moveTo>
                  <a:cubicBezTo>
                    <a:pt x="2929" y="1"/>
                    <a:pt x="2901" y="3"/>
                    <a:pt x="2873" y="8"/>
                  </a:cubicBezTo>
                  <a:cubicBezTo>
                    <a:pt x="2091" y="439"/>
                    <a:pt x="1261" y="822"/>
                    <a:pt x="591" y="1396"/>
                  </a:cubicBezTo>
                  <a:cubicBezTo>
                    <a:pt x="0" y="1923"/>
                    <a:pt x="543" y="2561"/>
                    <a:pt x="798" y="3120"/>
                  </a:cubicBezTo>
                  <a:cubicBezTo>
                    <a:pt x="846" y="3248"/>
                    <a:pt x="846" y="3391"/>
                    <a:pt x="878" y="3519"/>
                  </a:cubicBezTo>
                  <a:cubicBezTo>
                    <a:pt x="1213" y="4492"/>
                    <a:pt x="1500" y="5482"/>
                    <a:pt x="1867" y="6455"/>
                  </a:cubicBezTo>
                  <a:cubicBezTo>
                    <a:pt x="2105" y="7067"/>
                    <a:pt x="2568" y="7469"/>
                    <a:pt x="3067" y="7469"/>
                  </a:cubicBezTo>
                  <a:cubicBezTo>
                    <a:pt x="3272" y="7469"/>
                    <a:pt x="3483" y="7402"/>
                    <a:pt x="3687" y="7253"/>
                  </a:cubicBezTo>
                  <a:cubicBezTo>
                    <a:pt x="4580" y="6583"/>
                    <a:pt x="5187" y="5578"/>
                    <a:pt x="5921" y="4716"/>
                  </a:cubicBezTo>
                  <a:lnTo>
                    <a:pt x="5761" y="4540"/>
                  </a:lnTo>
                  <a:cubicBezTo>
                    <a:pt x="5777" y="4413"/>
                    <a:pt x="5761" y="4285"/>
                    <a:pt x="5713" y="4157"/>
                  </a:cubicBezTo>
                  <a:cubicBezTo>
                    <a:pt x="4947" y="2833"/>
                    <a:pt x="4181" y="1508"/>
                    <a:pt x="3383" y="199"/>
                  </a:cubicBezTo>
                  <a:cubicBezTo>
                    <a:pt x="3275" y="77"/>
                    <a:pt x="3119" y="1"/>
                    <a:pt x="2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4" name="Google Shape;10304;p24"/>
            <p:cNvSpPr/>
            <p:nvPr/>
          </p:nvSpPr>
          <p:spPr>
            <a:xfrm>
              <a:off x="7876707" y="1643657"/>
              <a:ext cx="242989" cy="288657"/>
            </a:xfrm>
            <a:custGeom>
              <a:rect b="b" l="l" r="r" t="t"/>
              <a:pathLst>
                <a:path extrusionOk="0" h="5586" w="4683">
                  <a:moveTo>
                    <a:pt x="3074" y="0"/>
                  </a:moveTo>
                  <a:cubicBezTo>
                    <a:pt x="1895" y="0"/>
                    <a:pt x="213" y="1095"/>
                    <a:pt x="0" y="2115"/>
                  </a:cubicBezTo>
                  <a:cubicBezTo>
                    <a:pt x="0" y="2274"/>
                    <a:pt x="32" y="2434"/>
                    <a:pt x="112" y="2577"/>
                  </a:cubicBezTo>
                  <a:cubicBezTo>
                    <a:pt x="383" y="3264"/>
                    <a:pt x="639" y="3950"/>
                    <a:pt x="942" y="4604"/>
                  </a:cubicBezTo>
                  <a:cubicBezTo>
                    <a:pt x="1085" y="4891"/>
                    <a:pt x="1261" y="5259"/>
                    <a:pt x="1516" y="5370"/>
                  </a:cubicBezTo>
                  <a:cubicBezTo>
                    <a:pt x="1828" y="5518"/>
                    <a:pt x="2149" y="5586"/>
                    <a:pt x="2461" y="5586"/>
                  </a:cubicBezTo>
                  <a:cubicBezTo>
                    <a:pt x="3635" y="5586"/>
                    <a:pt x="4682" y="4626"/>
                    <a:pt x="4644" y="3327"/>
                  </a:cubicBezTo>
                  <a:cubicBezTo>
                    <a:pt x="4421" y="2338"/>
                    <a:pt x="4198" y="1349"/>
                    <a:pt x="3942" y="391"/>
                  </a:cubicBezTo>
                  <a:cubicBezTo>
                    <a:pt x="3910" y="247"/>
                    <a:pt x="3655" y="104"/>
                    <a:pt x="3495" y="56"/>
                  </a:cubicBezTo>
                  <a:cubicBezTo>
                    <a:pt x="3366" y="18"/>
                    <a:pt x="3224" y="0"/>
                    <a:pt x="30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5" name="Google Shape;10305;p24"/>
            <p:cNvSpPr/>
            <p:nvPr/>
          </p:nvSpPr>
          <p:spPr>
            <a:xfrm>
              <a:off x="7362452" y="2152954"/>
              <a:ext cx="298976" cy="261217"/>
            </a:xfrm>
            <a:custGeom>
              <a:rect b="b" l="l" r="r" t="t"/>
              <a:pathLst>
                <a:path extrusionOk="0" h="5055" w="5762">
                  <a:moveTo>
                    <a:pt x="4237" y="1"/>
                  </a:moveTo>
                  <a:cubicBezTo>
                    <a:pt x="4029" y="1"/>
                    <a:pt x="3158" y="501"/>
                    <a:pt x="2634" y="749"/>
                  </a:cubicBezTo>
                  <a:cubicBezTo>
                    <a:pt x="2474" y="797"/>
                    <a:pt x="2331" y="877"/>
                    <a:pt x="2203" y="972"/>
                  </a:cubicBezTo>
                  <a:cubicBezTo>
                    <a:pt x="1341" y="1802"/>
                    <a:pt x="1" y="2281"/>
                    <a:pt x="32" y="3749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45" y="5024"/>
                    <a:pt x="698" y="5054"/>
                    <a:pt x="870" y="5054"/>
                  </a:cubicBezTo>
                  <a:cubicBezTo>
                    <a:pt x="1120" y="5054"/>
                    <a:pt x="1411" y="4990"/>
                    <a:pt x="1628" y="4914"/>
                  </a:cubicBezTo>
                  <a:cubicBezTo>
                    <a:pt x="2618" y="4579"/>
                    <a:pt x="3607" y="4180"/>
                    <a:pt x="4565" y="3717"/>
                  </a:cubicBezTo>
                  <a:cubicBezTo>
                    <a:pt x="4980" y="3526"/>
                    <a:pt x="5299" y="3111"/>
                    <a:pt x="5762" y="2728"/>
                  </a:cubicBezTo>
                  <a:cubicBezTo>
                    <a:pt x="5219" y="1659"/>
                    <a:pt x="4852" y="765"/>
                    <a:pt x="4278" y="15"/>
                  </a:cubicBezTo>
                  <a:cubicBezTo>
                    <a:pt x="4271" y="5"/>
                    <a:pt x="4257" y="1"/>
                    <a:pt x="4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6" name="Google Shape;10306;p24"/>
            <p:cNvSpPr/>
            <p:nvPr/>
          </p:nvSpPr>
          <p:spPr>
            <a:xfrm>
              <a:off x="7564501" y="469578"/>
              <a:ext cx="366066" cy="234398"/>
            </a:xfrm>
            <a:custGeom>
              <a:rect b="b" l="l" r="r" t="t"/>
              <a:pathLst>
                <a:path extrusionOk="0" h="4536" w="7055">
                  <a:moveTo>
                    <a:pt x="677" y="1"/>
                  </a:moveTo>
                  <a:cubicBezTo>
                    <a:pt x="549" y="1"/>
                    <a:pt x="420" y="6"/>
                    <a:pt x="292" y="6"/>
                  </a:cubicBezTo>
                  <a:cubicBezTo>
                    <a:pt x="242" y="6"/>
                    <a:pt x="193" y="5"/>
                    <a:pt x="144" y="3"/>
                  </a:cubicBezTo>
                  <a:lnTo>
                    <a:pt x="144" y="3"/>
                  </a:lnTo>
                  <a:cubicBezTo>
                    <a:pt x="144" y="418"/>
                    <a:pt x="1" y="929"/>
                    <a:pt x="176" y="1248"/>
                  </a:cubicBezTo>
                  <a:cubicBezTo>
                    <a:pt x="527" y="1838"/>
                    <a:pt x="1182" y="2237"/>
                    <a:pt x="1517" y="2844"/>
                  </a:cubicBezTo>
                  <a:cubicBezTo>
                    <a:pt x="2219" y="4057"/>
                    <a:pt x="3448" y="4121"/>
                    <a:pt x="4533" y="4535"/>
                  </a:cubicBezTo>
                  <a:cubicBezTo>
                    <a:pt x="4980" y="4376"/>
                    <a:pt x="5459" y="4232"/>
                    <a:pt x="5921" y="4136"/>
                  </a:cubicBezTo>
                  <a:cubicBezTo>
                    <a:pt x="7055" y="3945"/>
                    <a:pt x="6703" y="3083"/>
                    <a:pt x="6544" y="2509"/>
                  </a:cubicBezTo>
                  <a:cubicBezTo>
                    <a:pt x="6464" y="2221"/>
                    <a:pt x="5810" y="1934"/>
                    <a:pt x="5411" y="1934"/>
                  </a:cubicBezTo>
                  <a:cubicBezTo>
                    <a:pt x="5341" y="1936"/>
                    <a:pt x="5272" y="1937"/>
                    <a:pt x="5204" y="1937"/>
                  </a:cubicBezTo>
                  <a:cubicBezTo>
                    <a:pt x="4609" y="1937"/>
                    <a:pt x="4112" y="1850"/>
                    <a:pt x="3783" y="1248"/>
                  </a:cubicBezTo>
                  <a:cubicBezTo>
                    <a:pt x="3687" y="1120"/>
                    <a:pt x="3560" y="1024"/>
                    <a:pt x="3416" y="977"/>
                  </a:cubicBezTo>
                  <a:cubicBezTo>
                    <a:pt x="2714" y="657"/>
                    <a:pt x="1996" y="322"/>
                    <a:pt x="1277" y="83"/>
                  </a:cubicBezTo>
                  <a:cubicBezTo>
                    <a:pt x="1088" y="14"/>
                    <a:pt x="885" y="1"/>
                    <a:pt x="6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7" name="Google Shape;10307;p24"/>
            <p:cNvSpPr/>
            <p:nvPr/>
          </p:nvSpPr>
          <p:spPr>
            <a:xfrm>
              <a:off x="7947897" y="470405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22" y="0"/>
                  </a:moveTo>
                  <a:cubicBezTo>
                    <a:pt x="2006" y="0"/>
                    <a:pt x="809" y="556"/>
                    <a:pt x="352" y="1344"/>
                  </a:cubicBezTo>
                  <a:cubicBezTo>
                    <a:pt x="208" y="1631"/>
                    <a:pt x="96" y="1918"/>
                    <a:pt x="1" y="2205"/>
                  </a:cubicBezTo>
                  <a:cubicBezTo>
                    <a:pt x="240" y="2541"/>
                    <a:pt x="400" y="3019"/>
                    <a:pt x="751" y="3259"/>
                  </a:cubicBezTo>
                  <a:cubicBezTo>
                    <a:pt x="1549" y="3849"/>
                    <a:pt x="2379" y="4376"/>
                    <a:pt x="3256" y="4855"/>
                  </a:cubicBezTo>
                  <a:cubicBezTo>
                    <a:pt x="3512" y="4998"/>
                    <a:pt x="3863" y="4998"/>
                    <a:pt x="4166" y="5062"/>
                  </a:cubicBezTo>
                  <a:cubicBezTo>
                    <a:pt x="4214" y="4695"/>
                    <a:pt x="4405" y="4280"/>
                    <a:pt x="4294" y="3961"/>
                  </a:cubicBezTo>
                  <a:cubicBezTo>
                    <a:pt x="4070" y="3243"/>
                    <a:pt x="4070" y="2652"/>
                    <a:pt x="4517" y="1998"/>
                  </a:cubicBezTo>
                  <a:cubicBezTo>
                    <a:pt x="5028" y="1248"/>
                    <a:pt x="4645" y="418"/>
                    <a:pt x="3751" y="115"/>
                  </a:cubicBezTo>
                  <a:cubicBezTo>
                    <a:pt x="3530" y="37"/>
                    <a:pt x="3282" y="0"/>
                    <a:pt x="30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8" name="Google Shape;10308;p24"/>
            <p:cNvSpPr/>
            <p:nvPr/>
          </p:nvSpPr>
          <p:spPr>
            <a:xfrm>
              <a:off x="7622459" y="1783564"/>
              <a:ext cx="302297" cy="329273"/>
            </a:xfrm>
            <a:custGeom>
              <a:rect b="b" l="l" r="r" t="t"/>
              <a:pathLst>
                <a:path extrusionOk="0" h="6372" w="5826">
                  <a:moveTo>
                    <a:pt x="256" y="1"/>
                  </a:moveTo>
                  <a:lnTo>
                    <a:pt x="1" y="208"/>
                  </a:lnTo>
                  <a:cubicBezTo>
                    <a:pt x="527" y="1405"/>
                    <a:pt x="974" y="2634"/>
                    <a:pt x="1581" y="3799"/>
                  </a:cubicBezTo>
                  <a:cubicBezTo>
                    <a:pt x="1916" y="4454"/>
                    <a:pt x="2586" y="4948"/>
                    <a:pt x="2858" y="5619"/>
                  </a:cubicBezTo>
                  <a:cubicBezTo>
                    <a:pt x="3109" y="6220"/>
                    <a:pt x="3511" y="6372"/>
                    <a:pt x="3934" y="6372"/>
                  </a:cubicBezTo>
                  <a:cubicBezTo>
                    <a:pt x="4128" y="6372"/>
                    <a:pt x="4326" y="6340"/>
                    <a:pt x="4517" y="6305"/>
                  </a:cubicBezTo>
                  <a:cubicBezTo>
                    <a:pt x="4996" y="6193"/>
                    <a:pt x="5714" y="5826"/>
                    <a:pt x="5778" y="5475"/>
                  </a:cubicBezTo>
                  <a:cubicBezTo>
                    <a:pt x="5826" y="4884"/>
                    <a:pt x="5634" y="4310"/>
                    <a:pt x="5219" y="3879"/>
                  </a:cubicBezTo>
                  <a:cubicBezTo>
                    <a:pt x="3927" y="2666"/>
                    <a:pt x="2522" y="1565"/>
                    <a:pt x="1134" y="448"/>
                  </a:cubicBezTo>
                  <a:cubicBezTo>
                    <a:pt x="863" y="272"/>
                    <a:pt x="559" y="113"/>
                    <a:pt x="2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9" name="Google Shape;10309;p24"/>
            <p:cNvSpPr/>
            <p:nvPr/>
          </p:nvSpPr>
          <p:spPr>
            <a:xfrm>
              <a:off x="7613379" y="1587953"/>
              <a:ext cx="144974" cy="155490"/>
            </a:xfrm>
            <a:custGeom>
              <a:rect b="b" l="l" r="r" t="t"/>
              <a:pathLst>
                <a:path extrusionOk="0" h="3009" w="2794">
                  <a:moveTo>
                    <a:pt x="2059" y="1"/>
                  </a:moveTo>
                  <a:cubicBezTo>
                    <a:pt x="1452" y="17"/>
                    <a:pt x="878" y="272"/>
                    <a:pt x="463" y="703"/>
                  </a:cubicBezTo>
                  <a:cubicBezTo>
                    <a:pt x="0" y="1230"/>
                    <a:pt x="463" y="1740"/>
                    <a:pt x="942" y="2123"/>
                  </a:cubicBezTo>
                  <a:cubicBezTo>
                    <a:pt x="1165" y="2315"/>
                    <a:pt x="1373" y="2538"/>
                    <a:pt x="1596" y="2730"/>
                  </a:cubicBezTo>
                  <a:cubicBezTo>
                    <a:pt x="1847" y="2915"/>
                    <a:pt x="2051" y="3009"/>
                    <a:pt x="2213" y="3009"/>
                  </a:cubicBezTo>
                  <a:cubicBezTo>
                    <a:pt x="2484" y="3009"/>
                    <a:pt x="2637" y="2748"/>
                    <a:pt x="2697" y="2219"/>
                  </a:cubicBezTo>
                  <a:cubicBezTo>
                    <a:pt x="2713" y="1996"/>
                    <a:pt x="2697" y="1756"/>
                    <a:pt x="2697" y="1533"/>
                  </a:cubicBezTo>
                  <a:lnTo>
                    <a:pt x="2713" y="1533"/>
                  </a:lnTo>
                  <a:cubicBezTo>
                    <a:pt x="2713" y="1469"/>
                    <a:pt x="2713" y="1405"/>
                    <a:pt x="2713" y="1325"/>
                  </a:cubicBezTo>
                  <a:cubicBezTo>
                    <a:pt x="2793" y="735"/>
                    <a:pt x="2761" y="33"/>
                    <a:pt x="20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0" name="Google Shape;10310;p24"/>
            <p:cNvSpPr/>
            <p:nvPr/>
          </p:nvSpPr>
          <p:spPr>
            <a:xfrm>
              <a:off x="7822848" y="1512096"/>
              <a:ext cx="204592" cy="136215"/>
            </a:xfrm>
            <a:custGeom>
              <a:rect b="b" l="l" r="r" t="t"/>
              <a:pathLst>
                <a:path extrusionOk="0" h="2636" w="3943">
                  <a:moveTo>
                    <a:pt x="3567" y="1"/>
                  </a:moveTo>
                  <a:cubicBezTo>
                    <a:pt x="2723" y="1"/>
                    <a:pt x="2184" y="504"/>
                    <a:pt x="1597" y="910"/>
                  </a:cubicBezTo>
                  <a:cubicBezTo>
                    <a:pt x="1278" y="1134"/>
                    <a:pt x="879" y="1245"/>
                    <a:pt x="544" y="1453"/>
                  </a:cubicBezTo>
                  <a:cubicBezTo>
                    <a:pt x="352" y="1612"/>
                    <a:pt x="160" y="1772"/>
                    <a:pt x="1" y="1963"/>
                  </a:cubicBezTo>
                  <a:cubicBezTo>
                    <a:pt x="217" y="2195"/>
                    <a:pt x="478" y="2635"/>
                    <a:pt x="668" y="2635"/>
                  </a:cubicBezTo>
                  <a:cubicBezTo>
                    <a:pt x="674" y="2635"/>
                    <a:pt x="681" y="2635"/>
                    <a:pt x="687" y="2634"/>
                  </a:cubicBezTo>
                  <a:cubicBezTo>
                    <a:pt x="2171" y="2394"/>
                    <a:pt x="3145" y="1437"/>
                    <a:pt x="3943" y="32"/>
                  </a:cubicBezTo>
                  <a:cubicBezTo>
                    <a:pt x="3811" y="11"/>
                    <a:pt x="3686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1" name="Google Shape;10311;p24"/>
            <p:cNvSpPr/>
            <p:nvPr/>
          </p:nvSpPr>
          <p:spPr>
            <a:xfrm>
              <a:off x="7078005" y="837340"/>
              <a:ext cx="145804" cy="123348"/>
            </a:xfrm>
            <a:custGeom>
              <a:rect b="b" l="l" r="r" t="t"/>
              <a:pathLst>
                <a:path extrusionOk="0" h="2387" w="2810">
                  <a:moveTo>
                    <a:pt x="1099" y="0"/>
                  </a:moveTo>
                  <a:cubicBezTo>
                    <a:pt x="994" y="0"/>
                    <a:pt x="894" y="13"/>
                    <a:pt x="798" y="41"/>
                  </a:cubicBezTo>
                  <a:cubicBezTo>
                    <a:pt x="431" y="136"/>
                    <a:pt x="208" y="982"/>
                    <a:pt x="48" y="1541"/>
                  </a:cubicBezTo>
                  <a:cubicBezTo>
                    <a:pt x="0" y="1732"/>
                    <a:pt x="351" y="2036"/>
                    <a:pt x="607" y="2387"/>
                  </a:cubicBezTo>
                  <a:cubicBezTo>
                    <a:pt x="1437" y="1892"/>
                    <a:pt x="2107" y="1525"/>
                    <a:pt x="2713" y="1094"/>
                  </a:cubicBezTo>
                  <a:cubicBezTo>
                    <a:pt x="2809" y="1030"/>
                    <a:pt x="2745" y="472"/>
                    <a:pt x="2666" y="440"/>
                  </a:cubicBezTo>
                  <a:cubicBezTo>
                    <a:pt x="2153" y="269"/>
                    <a:pt x="1586" y="0"/>
                    <a:pt x="10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2" name="Google Shape;10312;p24"/>
            <p:cNvSpPr/>
            <p:nvPr/>
          </p:nvSpPr>
          <p:spPr>
            <a:xfrm>
              <a:off x="7476708" y="2502527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44" y="0"/>
                  </a:moveTo>
                  <a:cubicBezTo>
                    <a:pt x="368" y="352"/>
                    <a:pt x="113" y="687"/>
                    <a:pt x="33" y="1054"/>
                  </a:cubicBezTo>
                  <a:cubicBezTo>
                    <a:pt x="1" y="1341"/>
                    <a:pt x="113" y="1628"/>
                    <a:pt x="320" y="1836"/>
                  </a:cubicBezTo>
                  <a:cubicBezTo>
                    <a:pt x="703" y="2139"/>
                    <a:pt x="1166" y="2474"/>
                    <a:pt x="1629" y="2506"/>
                  </a:cubicBezTo>
                  <a:cubicBezTo>
                    <a:pt x="1644" y="2507"/>
                    <a:pt x="1659" y="2508"/>
                    <a:pt x="1674" y="2508"/>
                  </a:cubicBezTo>
                  <a:cubicBezTo>
                    <a:pt x="2003" y="2508"/>
                    <a:pt x="2424" y="2190"/>
                    <a:pt x="2698" y="1916"/>
                  </a:cubicBezTo>
                  <a:cubicBezTo>
                    <a:pt x="2826" y="1788"/>
                    <a:pt x="2810" y="1229"/>
                    <a:pt x="2682" y="1150"/>
                  </a:cubicBezTo>
                  <a:cubicBezTo>
                    <a:pt x="2092" y="846"/>
                    <a:pt x="1501" y="575"/>
                    <a:pt x="879" y="336"/>
                  </a:cubicBezTo>
                  <a:lnTo>
                    <a:pt x="54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3" name="Google Shape;10313;p24"/>
            <p:cNvSpPr/>
            <p:nvPr/>
          </p:nvSpPr>
          <p:spPr>
            <a:xfrm>
              <a:off x="8012652" y="1051218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0"/>
                  </a:moveTo>
                  <a:cubicBezTo>
                    <a:pt x="275" y="0"/>
                    <a:pt x="154" y="5"/>
                    <a:pt x="29" y="14"/>
                  </a:cubicBezTo>
                  <a:cubicBezTo>
                    <a:pt x="0" y="1056"/>
                    <a:pt x="335" y="1950"/>
                    <a:pt x="749" y="1950"/>
                  </a:cubicBezTo>
                  <a:cubicBezTo>
                    <a:pt x="786" y="1950"/>
                    <a:pt x="822" y="1943"/>
                    <a:pt x="859" y="1929"/>
                  </a:cubicBezTo>
                  <a:cubicBezTo>
                    <a:pt x="1354" y="1754"/>
                    <a:pt x="1913" y="1323"/>
                    <a:pt x="2104" y="876"/>
                  </a:cubicBezTo>
                  <a:cubicBezTo>
                    <a:pt x="2291" y="386"/>
                    <a:pt x="1490" y="0"/>
                    <a:pt x="3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4" name="Google Shape;10314;p24"/>
            <p:cNvSpPr/>
            <p:nvPr/>
          </p:nvSpPr>
          <p:spPr>
            <a:xfrm>
              <a:off x="7197813" y="1722847"/>
              <a:ext cx="76742" cy="136060"/>
            </a:xfrm>
            <a:custGeom>
              <a:rect b="b" l="l" r="r" t="t"/>
              <a:pathLst>
                <a:path extrusionOk="0" h="2633" w="1479">
                  <a:moveTo>
                    <a:pt x="441" y="1"/>
                  </a:moveTo>
                  <a:cubicBezTo>
                    <a:pt x="281" y="639"/>
                    <a:pt x="74" y="1197"/>
                    <a:pt x="26" y="1772"/>
                  </a:cubicBezTo>
                  <a:cubicBezTo>
                    <a:pt x="1" y="2279"/>
                    <a:pt x="685" y="2633"/>
                    <a:pt x="727" y="2633"/>
                  </a:cubicBezTo>
                  <a:cubicBezTo>
                    <a:pt x="740" y="2633"/>
                    <a:pt x="698" y="2603"/>
                    <a:pt x="568" y="2538"/>
                  </a:cubicBezTo>
                  <a:lnTo>
                    <a:pt x="568" y="2538"/>
                  </a:lnTo>
                  <a:cubicBezTo>
                    <a:pt x="582" y="2544"/>
                    <a:pt x="600" y="2547"/>
                    <a:pt x="620" y="2547"/>
                  </a:cubicBezTo>
                  <a:cubicBezTo>
                    <a:pt x="810" y="2547"/>
                    <a:pt x="1242" y="2298"/>
                    <a:pt x="1271" y="2139"/>
                  </a:cubicBezTo>
                  <a:cubicBezTo>
                    <a:pt x="1366" y="1357"/>
                    <a:pt x="1478" y="527"/>
                    <a:pt x="4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5" name="Google Shape;10315;p24"/>
            <p:cNvSpPr/>
            <p:nvPr/>
          </p:nvSpPr>
          <p:spPr>
            <a:xfrm>
              <a:off x="7253955" y="2404398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6" y="48"/>
                  </a:moveTo>
                  <a:lnTo>
                    <a:pt x="1" y="335"/>
                  </a:lnTo>
                  <a:cubicBezTo>
                    <a:pt x="320" y="734"/>
                    <a:pt x="623" y="1149"/>
                    <a:pt x="942" y="1564"/>
                  </a:cubicBezTo>
                  <a:cubicBezTo>
                    <a:pt x="1118" y="1325"/>
                    <a:pt x="1437" y="1102"/>
                    <a:pt x="1453" y="862"/>
                  </a:cubicBezTo>
                  <a:cubicBezTo>
                    <a:pt x="1533" y="0"/>
                    <a:pt x="831" y="144"/>
                    <a:pt x="336" y="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6" name="Google Shape;10316;p24"/>
            <p:cNvSpPr/>
            <p:nvPr/>
          </p:nvSpPr>
          <p:spPr>
            <a:xfrm>
              <a:off x="7555421" y="2472814"/>
              <a:ext cx="101907" cy="57721"/>
            </a:xfrm>
            <a:custGeom>
              <a:rect b="b" l="l" r="r" t="t"/>
              <a:pathLst>
                <a:path extrusionOk="0" h="1117" w="1964">
                  <a:moveTo>
                    <a:pt x="80" y="1"/>
                  </a:moveTo>
                  <a:cubicBezTo>
                    <a:pt x="48" y="97"/>
                    <a:pt x="16" y="192"/>
                    <a:pt x="0" y="288"/>
                  </a:cubicBezTo>
                  <a:cubicBezTo>
                    <a:pt x="495" y="837"/>
                    <a:pt x="863" y="1117"/>
                    <a:pt x="1198" y="1117"/>
                  </a:cubicBezTo>
                  <a:cubicBezTo>
                    <a:pt x="1458" y="1117"/>
                    <a:pt x="1698" y="949"/>
                    <a:pt x="1963" y="607"/>
                  </a:cubicBezTo>
                  <a:lnTo>
                    <a:pt x="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7" name="Google Shape;10317;p24"/>
            <p:cNvSpPr/>
            <p:nvPr/>
          </p:nvSpPr>
          <p:spPr>
            <a:xfrm>
              <a:off x="7124808" y="2180909"/>
              <a:ext cx="61435" cy="73275"/>
            </a:xfrm>
            <a:custGeom>
              <a:rect b="b" l="l" r="r" t="t"/>
              <a:pathLst>
                <a:path extrusionOk="0" h="1418" w="1184">
                  <a:moveTo>
                    <a:pt x="830" y="0"/>
                  </a:moveTo>
                  <a:cubicBezTo>
                    <a:pt x="543" y="495"/>
                    <a:pt x="288" y="910"/>
                    <a:pt x="0" y="1373"/>
                  </a:cubicBezTo>
                  <a:cubicBezTo>
                    <a:pt x="225" y="1400"/>
                    <a:pt x="409" y="1417"/>
                    <a:pt x="557" y="1417"/>
                  </a:cubicBezTo>
                  <a:cubicBezTo>
                    <a:pt x="1183" y="1417"/>
                    <a:pt x="1153" y="1111"/>
                    <a:pt x="8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8" name="Google Shape;10318;p24"/>
            <p:cNvSpPr/>
            <p:nvPr/>
          </p:nvSpPr>
          <p:spPr>
            <a:xfrm>
              <a:off x="6632085" y="-75373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693" y="0"/>
                  </a:moveTo>
                  <a:cubicBezTo>
                    <a:pt x="4581" y="176"/>
                    <a:pt x="4453" y="319"/>
                    <a:pt x="4310" y="479"/>
                  </a:cubicBezTo>
                  <a:cubicBezTo>
                    <a:pt x="3113" y="1596"/>
                    <a:pt x="1900" y="2745"/>
                    <a:pt x="687" y="3862"/>
                  </a:cubicBezTo>
                  <a:cubicBezTo>
                    <a:pt x="112" y="4389"/>
                    <a:pt x="1" y="4868"/>
                    <a:pt x="687" y="5426"/>
                  </a:cubicBezTo>
                  <a:cubicBezTo>
                    <a:pt x="1150" y="5809"/>
                    <a:pt x="1628" y="6224"/>
                    <a:pt x="1916" y="6735"/>
                  </a:cubicBezTo>
                  <a:cubicBezTo>
                    <a:pt x="2543" y="7895"/>
                    <a:pt x="3416" y="8494"/>
                    <a:pt x="4613" y="8494"/>
                  </a:cubicBezTo>
                  <a:cubicBezTo>
                    <a:pt x="4816" y="8494"/>
                    <a:pt x="5029" y="8477"/>
                    <a:pt x="5251" y="8442"/>
                  </a:cubicBezTo>
                  <a:cubicBezTo>
                    <a:pt x="5263" y="8441"/>
                    <a:pt x="5275" y="8440"/>
                    <a:pt x="5287" y="8440"/>
                  </a:cubicBezTo>
                  <a:cubicBezTo>
                    <a:pt x="5383" y="8440"/>
                    <a:pt x="5486" y="8482"/>
                    <a:pt x="5584" y="8482"/>
                  </a:cubicBezTo>
                  <a:cubicBezTo>
                    <a:pt x="5606" y="8482"/>
                    <a:pt x="5628" y="8480"/>
                    <a:pt x="5650" y="8474"/>
                  </a:cubicBezTo>
                  <a:cubicBezTo>
                    <a:pt x="6480" y="8283"/>
                    <a:pt x="7805" y="8299"/>
                    <a:pt x="8060" y="7804"/>
                  </a:cubicBezTo>
                  <a:cubicBezTo>
                    <a:pt x="8507" y="6910"/>
                    <a:pt x="8666" y="5538"/>
                    <a:pt x="8299" y="4644"/>
                  </a:cubicBezTo>
                  <a:cubicBezTo>
                    <a:pt x="7613" y="3000"/>
                    <a:pt x="6464" y="1532"/>
                    <a:pt x="55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9" name="Google Shape;10319;p24"/>
            <p:cNvSpPr/>
            <p:nvPr/>
          </p:nvSpPr>
          <p:spPr>
            <a:xfrm>
              <a:off x="4551921" y="-75373"/>
              <a:ext cx="333792" cy="325604"/>
            </a:xfrm>
            <a:custGeom>
              <a:rect b="b" l="l" r="r" t="t"/>
              <a:pathLst>
                <a:path extrusionOk="0" h="6301" w="6433">
                  <a:moveTo>
                    <a:pt x="1" y="0"/>
                  </a:moveTo>
                  <a:cubicBezTo>
                    <a:pt x="288" y="590"/>
                    <a:pt x="607" y="1165"/>
                    <a:pt x="958" y="1724"/>
                  </a:cubicBezTo>
                  <a:cubicBezTo>
                    <a:pt x="1405" y="2346"/>
                    <a:pt x="1948" y="2905"/>
                    <a:pt x="2443" y="3495"/>
                  </a:cubicBezTo>
                  <a:cubicBezTo>
                    <a:pt x="2810" y="3910"/>
                    <a:pt x="3400" y="4261"/>
                    <a:pt x="3512" y="4740"/>
                  </a:cubicBezTo>
                  <a:cubicBezTo>
                    <a:pt x="3751" y="5697"/>
                    <a:pt x="4422" y="5969"/>
                    <a:pt x="5204" y="6224"/>
                  </a:cubicBezTo>
                  <a:cubicBezTo>
                    <a:pt x="5350" y="6275"/>
                    <a:pt x="5473" y="6300"/>
                    <a:pt x="5575" y="6300"/>
                  </a:cubicBezTo>
                  <a:cubicBezTo>
                    <a:pt x="5886" y="6300"/>
                    <a:pt x="6009" y="6070"/>
                    <a:pt x="6034" y="5650"/>
                  </a:cubicBezTo>
                  <a:cubicBezTo>
                    <a:pt x="6161" y="3766"/>
                    <a:pt x="6305" y="1883"/>
                    <a:pt x="64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0" name="Google Shape;10320;p24"/>
            <p:cNvSpPr/>
            <p:nvPr/>
          </p:nvSpPr>
          <p:spPr>
            <a:xfrm>
              <a:off x="1575819" y="-44059"/>
              <a:ext cx="327047" cy="224321"/>
            </a:xfrm>
            <a:custGeom>
              <a:rect b="b" l="l" r="r" t="t"/>
              <a:pathLst>
                <a:path extrusionOk="0" h="4341" w="6303">
                  <a:moveTo>
                    <a:pt x="336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04" y="4246"/>
                  </a:cubicBezTo>
                  <a:cubicBezTo>
                    <a:pt x="5115" y="4306"/>
                    <a:pt x="5366" y="4341"/>
                    <a:pt x="5565" y="4341"/>
                  </a:cubicBezTo>
                  <a:cubicBezTo>
                    <a:pt x="6201" y="4341"/>
                    <a:pt x="6303" y="3986"/>
                    <a:pt x="6145" y="3001"/>
                  </a:cubicBezTo>
                  <a:cubicBezTo>
                    <a:pt x="6001" y="1995"/>
                    <a:pt x="5746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1" name="Google Shape;10321;p24"/>
            <p:cNvSpPr/>
            <p:nvPr/>
          </p:nvSpPr>
          <p:spPr>
            <a:xfrm>
              <a:off x="1978257" y="-54807"/>
              <a:ext cx="267532" cy="216260"/>
            </a:xfrm>
            <a:custGeom>
              <a:rect b="b" l="l" r="r" t="t"/>
              <a:pathLst>
                <a:path extrusionOk="0" h="4185" w="5156">
                  <a:moveTo>
                    <a:pt x="4022" y="1"/>
                  </a:moveTo>
                  <a:lnTo>
                    <a:pt x="1" y="17"/>
                  </a:lnTo>
                  <a:cubicBezTo>
                    <a:pt x="64" y="304"/>
                    <a:pt x="33" y="639"/>
                    <a:pt x="176" y="879"/>
                  </a:cubicBezTo>
                  <a:cubicBezTo>
                    <a:pt x="735" y="1693"/>
                    <a:pt x="1341" y="2459"/>
                    <a:pt x="1916" y="3289"/>
                  </a:cubicBezTo>
                  <a:cubicBezTo>
                    <a:pt x="2298" y="3867"/>
                    <a:pt x="2739" y="4184"/>
                    <a:pt x="3286" y="4184"/>
                  </a:cubicBezTo>
                  <a:cubicBezTo>
                    <a:pt x="3539" y="4184"/>
                    <a:pt x="3815" y="4116"/>
                    <a:pt x="4118" y="3975"/>
                  </a:cubicBezTo>
                  <a:cubicBezTo>
                    <a:pt x="4453" y="3847"/>
                    <a:pt x="4804" y="3751"/>
                    <a:pt x="5155" y="3688"/>
                  </a:cubicBezTo>
                  <a:cubicBezTo>
                    <a:pt x="4756" y="2427"/>
                    <a:pt x="4389" y="1214"/>
                    <a:pt x="40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2" name="Google Shape;10322;p24"/>
            <p:cNvSpPr/>
            <p:nvPr/>
          </p:nvSpPr>
          <p:spPr>
            <a:xfrm>
              <a:off x="6510358" y="-75373"/>
              <a:ext cx="271683" cy="161019"/>
            </a:xfrm>
            <a:custGeom>
              <a:rect b="b" l="l" r="r" t="t"/>
              <a:pathLst>
                <a:path extrusionOk="0" h="3116" w="5236">
                  <a:moveTo>
                    <a:pt x="1" y="0"/>
                  </a:moveTo>
                  <a:cubicBezTo>
                    <a:pt x="32" y="192"/>
                    <a:pt x="1" y="495"/>
                    <a:pt x="112" y="575"/>
                  </a:cubicBezTo>
                  <a:cubicBezTo>
                    <a:pt x="814" y="1005"/>
                    <a:pt x="958" y="1644"/>
                    <a:pt x="1118" y="2394"/>
                  </a:cubicBezTo>
                  <a:cubicBezTo>
                    <a:pt x="1193" y="2697"/>
                    <a:pt x="1845" y="3116"/>
                    <a:pt x="2253" y="3116"/>
                  </a:cubicBezTo>
                  <a:cubicBezTo>
                    <a:pt x="2274" y="3116"/>
                    <a:pt x="2295" y="3114"/>
                    <a:pt x="2315" y="3112"/>
                  </a:cubicBezTo>
                  <a:cubicBezTo>
                    <a:pt x="3703" y="3000"/>
                    <a:pt x="5076" y="1436"/>
                    <a:pt x="52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3" name="Google Shape;10323;p24"/>
            <p:cNvSpPr/>
            <p:nvPr/>
          </p:nvSpPr>
          <p:spPr>
            <a:xfrm>
              <a:off x="7317725" y="-76200"/>
              <a:ext cx="389260" cy="172491"/>
            </a:xfrm>
            <a:custGeom>
              <a:rect b="b" l="l" r="r" t="t"/>
              <a:pathLst>
                <a:path extrusionOk="0" h="3338" w="7502">
                  <a:moveTo>
                    <a:pt x="527" y="0"/>
                  </a:moveTo>
                  <a:cubicBezTo>
                    <a:pt x="1" y="638"/>
                    <a:pt x="160" y="1117"/>
                    <a:pt x="894" y="1388"/>
                  </a:cubicBezTo>
                  <a:cubicBezTo>
                    <a:pt x="1469" y="1612"/>
                    <a:pt x="2091" y="1740"/>
                    <a:pt x="2666" y="1947"/>
                  </a:cubicBezTo>
                  <a:cubicBezTo>
                    <a:pt x="3895" y="2410"/>
                    <a:pt x="5108" y="2921"/>
                    <a:pt x="6368" y="3320"/>
                  </a:cubicBezTo>
                  <a:cubicBezTo>
                    <a:pt x="6401" y="3332"/>
                    <a:pt x="6435" y="3337"/>
                    <a:pt x="6471" y="3337"/>
                  </a:cubicBezTo>
                  <a:cubicBezTo>
                    <a:pt x="6725" y="3337"/>
                    <a:pt x="7083" y="3072"/>
                    <a:pt x="7502" y="2905"/>
                  </a:cubicBezTo>
                  <a:cubicBezTo>
                    <a:pt x="6447" y="1931"/>
                    <a:pt x="5485" y="1382"/>
                    <a:pt x="4323" y="1382"/>
                  </a:cubicBezTo>
                  <a:cubicBezTo>
                    <a:pt x="4113" y="1382"/>
                    <a:pt x="3896" y="1400"/>
                    <a:pt x="3671" y="1436"/>
                  </a:cubicBezTo>
                  <a:cubicBezTo>
                    <a:pt x="3640" y="1442"/>
                    <a:pt x="3609" y="1444"/>
                    <a:pt x="3577" y="1444"/>
                  </a:cubicBezTo>
                  <a:cubicBezTo>
                    <a:pt x="3229" y="1444"/>
                    <a:pt x="2826" y="1146"/>
                    <a:pt x="2490" y="942"/>
                  </a:cubicBezTo>
                  <a:cubicBezTo>
                    <a:pt x="2219" y="766"/>
                    <a:pt x="2044" y="463"/>
                    <a:pt x="1820" y="223"/>
                  </a:cubicBezTo>
                  <a:lnTo>
                    <a:pt x="1613" y="415"/>
                  </a:lnTo>
                  <a:cubicBezTo>
                    <a:pt x="1661" y="606"/>
                    <a:pt x="1708" y="798"/>
                    <a:pt x="1756" y="1037"/>
                  </a:cubicBezTo>
                  <a:cubicBezTo>
                    <a:pt x="990" y="1021"/>
                    <a:pt x="719" y="638"/>
                    <a:pt x="719" y="16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4" name="Google Shape;10324;p24"/>
            <p:cNvSpPr/>
            <p:nvPr/>
          </p:nvSpPr>
          <p:spPr>
            <a:xfrm>
              <a:off x="3681615" y="-75373"/>
              <a:ext cx="77053" cy="348858"/>
            </a:xfrm>
            <a:custGeom>
              <a:rect b="b" l="l" r="r" t="t"/>
              <a:pathLst>
                <a:path extrusionOk="0" h="6751" w="1485">
                  <a:moveTo>
                    <a:pt x="304" y="0"/>
                  </a:moveTo>
                  <a:cubicBezTo>
                    <a:pt x="208" y="495"/>
                    <a:pt x="1" y="974"/>
                    <a:pt x="17" y="1452"/>
                  </a:cubicBezTo>
                  <a:cubicBezTo>
                    <a:pt x="65" y="2889"/>
                    <a:pt x="160" y="4309"/>
                    <a:pt x="336" y="5729"/>
                  </a:cubicBezTo>
                  <a:cubicBezTo>
                    <a:pt x="384" y="6096"/>
                    <a:pt x="783" y="6416"/>
                    <a:pt x="1006" y="6751"/>
                  </a:cubicBezTo>
                  <a:cubicBezTo>
                    <a:pt x="1182" y="6400"/>
                    <a:pt x="1485" y="6033"/>
                    <a:pt x="1485" y="5681"/>
                  </a:cubicBezTo>
                  <a:cubicBezTo>
                    <a:pt x="1485" y="4293"/>
                    <a:pt x="1389" y="2889"/>
                    <a:pt x="1293" y="1500"/>
                  </a:cubicBezTo>
                  <a:cubicBezTo>
                    <a:pt x="1278" y="1005"/>
                    <a:pt x="1182" y="495"/>
                    <a:pt x="1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5" name="Google Shape;10325;p24"/>
            <p:cNvSpPr/>
            <p:nvPr/>
          </p:nvSpPr>
          <p:spPr>
            <a:xfrm>
              <a:off x="7677979" y="162946"/>
              <a:ext cx="135841" cy="161898"/>
            </a:xfrm>
            <a:custGeom>
              <a:rect b="b" l="l" r="r" t="t"/>
              <a:pathLst>
                <a:path extrusionOk="0" h="3133" w="2618">
                  <a:moveTo>
                    <a:pt x="2617" y="0"/>
                  </a:moveTo>
                  <a:cubicBezTo>
                    <a:pt x="2107" y="0"/>
                    <a:pt x="1580" y="32"/>
                    <a:pt x="1053" y="96"/>
                  </a:cubicBezTo>
                  <a:cubicBezTo>
                    <a:pt x="750" y="128"/>
                    <a:pt x="271" y="303"/>
                    <a:pt x="255" y="447"/>
                  </a:cubicBezTo>
                  <a:cubicBezTo>
                    <a:pt x="160" y="1181"/>
                    <a:pt x="0" y="1995"/>
                    <a:pt x="239" y="2618"/>
                  </a:cubicBezTo>
                  <a:cubicBezTo>
                    <a:pt x="380" y="2970"/>
                    <a:pt x="891" y="3133"/>
                    <a:pt x="1430" y="3133"/>
                  </a:cubicBezTo>
                  <a:cubicBezTo>
                    <a:pt x="1867" y="3133"/>
                    <a:pt x="2324" y="3025"/>
                    <a:pt x="2617" y="2825"/>
                  </a:cubicBezTo>
                  <a:lnTo>
                    <a:pt x="261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6" name="Google Shape;10326;p24"/>
            <p:cNvSpPr/>
            <p:nvPr/>
          </p:nvSpPr>
          <p:spPr>
            <a:xfrm>
              <a:off x="2582745" y="-34189"/>
              <a:ext cx="198003" cy="93428"/>
            </a:xfrm>
            <a:custGeom>
              <a:rect b="b" l="l" r="r" t="t"/>
              <a:pathLst>
                <a:path extrusionOk="0" h="1808" w="3816">
                  <a:moveTo>
                    <a:pt x="1" y="1"/>
                  </a:moveTo>
                  <a:cubicBezTo>
                    <a:pt x="512" y="304"/>
                    <a:pt x="1038" y="575"/>
                    <a:pt x="1517" y="911"/>
                  </a:cubicBezTo>
                  <a:cubicBezTo>
                    <a:pt x="2327" y="1485"/>
                    <a:pt x="2794" y="1807"/>
                    <a:pt x="3095" y="1807"/>
                  </a:cubicBezTo>
                  <a:cubicBezTo>
                    <a:pt x="3489" y="1807"/>
                    <a:pt x="3598" y="1257"/>
                    <a:pt x="38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7" name="Google Shape;10327;p24"/>
            <p:cNvSpPr/>
            <p:nvPr/>
          </p:nvSpPr>
          <p:spPr>
            <a:xfrm>
              <a:off x="5406506" y="-75373"/>
              <a:ext cx="135893" cy="99009"/>
            </a:xfrm>
            <a:custGeom>
              <a:rect b="b" l="l" r="r" t="t"/>
              <a:pathLst>
                <a:path extrusionOk="0" h="1916" w="2619">
                  <a:moveTo>
                    <a:pt x="1" y="0"/>
                  </a:moveTo>
                  <a:lnTo>
                    <a:pt x="1" y="1915"/>
                  </a:lnTo>
                  <a:cubicBezTo>
                    <a:pt x="512" y="1803"/>
                    <a:pt x="942" y="1803"/>
                    <a:pt x="1182" y="1612"/>
                  </a:cubicBezTo>
                  <a:cubicBezTo>
                    <a:pt x="1708" y="1133"/>
                    <a:pt x="2139" y="543"/>
                    <a:pt x="26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8" name="Google Shape;10328;p24"/>
            <p:cNvSpPr/>
            <p:nvPr/>
          </p:nvSpPr>
          <p:spPr>
            <a:xfrm>
              <a:off x="7721823" y="-75373"/>
              <a:ext cx="91997" cy="114667"/>
            </a:xfrm>
            <a:custGeom>
              <a:rect b="b" l="l" r="r" t="t"/>
              <a:pathLst>
                <a:path extrusionOk="0" h="2219" w="1773">
                  <a:moveTo>
                    <a:pt x="958" y="0"/>
                  </a:moveTo>
                  <a:cubicBezTo>
                    <a:pt x="783" y="271"/>
                    <a:pt x="607" y="543"/>
                    <a:pt x="432" y="798"/>
                  </a:cubicBezTo>
                  <a:cubicBezTo>
                    <a:pt x="1" y="1372"/>
                    <a:pt x="208" y="1979"/>
                    <a:pt x="895" y="2154"/>
                  </a:cubicBezTo>
                  <a:cubicBezTo>
                    <a:pt x="1182" y="2202"/>
                    <a:pt x="1469" y="2218"/>
                    <a:pt x="1772" y="2218"/>
                  </a:cubicBezTo>
                  <a:lnTo>
                    <a:pt x="17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9" name="Google Shape;10329;p24"/>
            <p:cNvSpPr/>
            <p:nvPr/>
          </p:nvSpPr>
          <p:spPr>
            <a:xfrm>
              <a:off x="5187905" y="-75373"/>
              <a:ext cx="114308" cy="91568"/>
            </a:xfrm>
            <a:custGeom>
              <a:rect b="b" l="l" r="r" t="t"/>
              <a:pathLst>
                <a:path extrusionOk="0" h="1772" w="2203">
                  <a:moveTo>
                    <a:pt x="1" y="0"/>
                  </a:moveTo>
                  <a:cubicBezTo>
                    <a:pt x="256" y="590"/>
                    <a:pt x="511" y="1181"/>
                    <a:pt x="783" y="1771"/>
                  </a:cubicBezTo>
                  <a:lnTo>
                    <a:pt x="1134" y="1740"/>
                  </a:lnTo>
                  <a:lnTo>
                    <a:pt x="220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0" name="Google Shape;10330;p24"/>
            <p:cNvSpPr/>
            <p:nvPr/>
          </p:nvSpPr>
          <p:spPr>
            <a:xfrm>
              <a:off x="3801682" y="-44059"/>
              <a:ext cx="116851" cy="48833"/>
            </a:xfrm>
            <a:custGeom>
              <a:rect b="b" l="l" r="r" t="t"/>
              <a:pathLst>
                <a:path extrusionOk="0" h="945" w="2252">
                  <a:moveTo>
                    <a:pt x="1" y="0"/>
                  </a:moveTo>
                  <a:cubicBezTo>
                    <a:pt x="224" y="304"/>
                    <a:pt x="400" y="814"/>
                    <a:pt x="671" y="894"/>
                  </a:cubicBezTo>
                  <a:cubicBezTo>
                    <a:pt x="813" y="931"/>
                    <a:pt x="959" y="945"/>
                    <a:pt x="1109" y="945"/>
                  </a:cubicBezTo>
                  <a:cubicBezTo>
                    <a:pt x="1482" y="945"/>
                    <a:pt x="1875" y="855"/>
                    <a:pt x="2251" y="798"/>
                  </a:cubicBezTo>
                  <a:cubicBezTo>
                    <a:pt x="2251" y="527"/>
                    <a:pt x="2235" y="256"/>
                    <a:pt x="22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1" name="Google Shape;10331;p24"/>
            <p:cNvSpPr/>
            <p:nvPr/>
          </p:nvSpPr>
          <p:spPr>
            <a:xfrm>
              <a:off x="4404561" y="-75373"/>
              <a:ext cx="86133" cy="78391"/>
            </a:xfrm>
            <a:custGeom>
              <a:rect b="b" l="l" r="r" t="t"/>
              <a:pathLst>
                <a:path extrusionOk="0" h="1517" w="1660">
                  <a:moveTo>
                    <a:pt x="32" y="0"/>
                  </a:moveTo>
                  <a:cubicBezTo>
                    <a:pt x="0" y="160"/>
                    <a:pt x="0" y="335"/>
                    <a:pt x="32" y="495"/>
                  </a:cubicBezTo>
                  <a:cubicBezTo>
                    <a:pt x="144" y="846"/>
                    <a:pt x="287" y="1181"/>
                    <a:pt x="415" y="1516"/>
                  </a:cubicBezTo>
                  <a:cubicBezTo>
                    <a:pt x="798" y="1277"/>
                    <a:pt x="1213" y="1069"/>
                    <a:pt x="1516" y="766"/>
                  </a:cubicBezTo>
                  <a:cubicBezTo>
                    <a:pt x="1660" y="622"/>
                    <a:pt x="1612" y="271"/>
                    <a:pt x="16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2" name="Google Shape;10332;p24"/>
            <p:cNvSpPr/>
            <p:nvPr/>
          </p:nvSpPr>
          <p:spPr>
            <a:xfrm>
              <a:off x="3270927" y="-44059"/>
              <a:ext cx="82812" cy="47903"/>
            </a:xfrm>
            <a:custGeom>
              <a:rect b="b" l="l" r="r" t="t"/>
              <a:pathLst>
                <a:path extrusionOk="0" h="927" w="1596">
                  <a:moveTo>
                    <a:pt x="0" y="0"/>
                  </a:moveTo>
                  <a:cubicBezTo>
                    <a:pt x="223" y="304"/>
                    <a:pt x="463" y="623"/>
                    <a:pt x="702" y="926"/>
                  </a:cubicBezTo>
                  <a:lnTo>
                    <a:pt x="159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3" name="Google Shape;10333;p24"/>
            <p:cNvSpPr/>
            <p:nvPr/>
          </p:nvSpPr>
          <p:spPr>
            <a:xfrm>
              <a:off x="4367306" y="2598898"/>
              <a:ext cx="118459" cy="155232"/>
            </a:xfrm>
            <a:custGeom>
              <a:rect b="b" l="l" r="r" t="t"/>
              <a:pathLst>
                <a:path extrusionOk="0" h="3004" w="2283">
                  <a:moveTo>
                    <a:pt x="1078" y="0"/>
                  </a:moveTo>
                  <a:cubicBezTo>
                    <a:pt x="1053" y="0"/>
                    <a:pt x="1029" y="1"/>
                    <a:pt x="1005" y="3"/>
                  </a:cubicBezTo>
                  <a:cubicBezTo>
                    <a:pt x="686" y="51"/>
                    <a:pt x="303" y="162"/>
                    <a:pt x="112" y="386"/>
                  </a:cubicBezTo>
                  <a:cubicBezTo>
                    <a:pt x="0" y="545"/>
                    <a:pt x="80" y="1008"/>
                    <a:pt x="223" y="1216"/>
                  </a:cubicBezTo>
                  <a:cubicBezTo>
                    <a:pt x="575" y="1631"/>
                    <a:pt x="942" y="2014"/>
                    <a:pt x="1341" y="2381"/>
                  </a:cubicBezTo>
                  <a:lnTo>
                    <a:pt x="894" y="2668"/>
                  </a:lnTo>
                  <a:lnTo>
                    <a:pt x="1037" y="3003"/>
                  </a:lnTo>
                  <a:cubicBezTo>
                    <a:pt x="1277" y="2875"/>
                    <a:pt x="1676" y="2812"/>
                    <a:pt x="1756" y="2604"/>
                  </a:cubicBezTo>
                  <a:cubicBezTo>
                    <a:pt x="1995" y="1998"/>
                    <a:pt x="2170" y="1359"/>
                    <a:pt x="2250" y="705"/>
                  </a:cubicBezTo>
                  <a:cubicBezTo>
                    <a:pt x="2282" y="561"/>
                    <a:pt x="1931" y="322"/>
                    <a:pt x="1708" y="194"/>
                  </a:cubicBezTo>
                  <a:cubicBezTo>
                    <a:pt x="1521" y="65"/>
                    <a:pt x="1295" y="0"/>
                    <a:pt x="107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4" name="Google Shape;10334;p24"/>
            <p:cNvSpPr/>
            <p:nvPr/>
          </p:nvSpPr>
          <p:spPr>
            <a:xfrm>
              <a:off x="3649341" y="1917321"/>
              <a:ext cx="650929" cy="443423"/>
            </a:xfrm>
            <a:custGeom>
              <a:rect b="b" l="l" r="r" t="t"/>
              <a:pathLst>
                <a:path extrusionOk="0" h="8581" w="12545">
                  <a:moveTo>
                    <a:pt x="3712" y="0"/>
                  </a:moveTo>
                  <a:cubicBezTo>
                    <a:pt x="3196" y="0"/>
                    <a:pt x="2671" y="236"/>
                    <a:pt x="2027" y="697"/>
                  </a:cubicBezTo>
                  <a:cubicBezTo>
                    <a:pt x="1756" y="888"/>
                    <a:pt x="1453" y="1032"/>
                    <a:pt x="1165" y="1191"/>
                  </a:cubicBezTo>
                  <a:cubicBezTo>
                    <a:pt x="272" y="1718"/>
                    <a:pt x="0" y="2787"/>
                    <a:pt x="639" y="3585"/>
                  </a:cubicBezTo>
                  <a:cubicBezTo>
                    <a:pt x="1373" y="4495"/>
                    <a:pt x="2011" y="5628"/>
                    <a:pt x="2969" y="6155"/>
                  </a:cubicBezTo>
                  <a:cubicBezTo>
                    <a:pt x="4724" y="7144"/>
                    <a:pt x="6687" y="7751"/>
                    <a:pt x="8682" y="8580"/>
                  </a:cubicBezTo>
                  <a:cubicBezTo>
                    <a:pt x="9273" y="8325"/>
                    <a:pt x="10071" y="8213"/>
                    <a:pt x="10454" y="7735"/>
                  </a:cubicBezTo>
                  <a:cubicBezTo>
                    <a:pt x="11108" y="6969"/>
                    <a:pt x="11475" y="5963"/>
                    <a:pt x="11970" y="5069"/>
                  </a:cubicBezTo>
                  <a:cubicBezTo>
                    <a:pt x="12544" y="4000"/>
                    <a:pt x="12273" y="2915"/>
                    <a:pt x="11443" y="2165"/>
                  </a:cubicBezTo>
                  <a:cubicBezTo>
                    <a:pt x="10326" y="1143"/>
                    <a:pt x="8858" y="1175"/>
                    <a:pt x="7565" y="713"/>
                  </a:cubicBezTo>
                  <a:cubicBezTo>
                    <a:pt x="7527" y="701"/>
                    <a:pt x="7485" y="696"/>
                    <a:pt x="7441" y="696"/>
                  </a:cubicBezTo>
                  <a:cubicBezTo>
                    <a:pt x="7244" y="696"/>
                    <a:pt x="6997" y="800"/>
                    <a:pt x="6815" y="904"/>
                  </a:cubicBezTo>
                  <a:cubicBezTo>
                    <a:pt x="6599" y="1037"/>
                    <a:pt x="6404" y="1097"/>
                    <a:pt x="6215" y="1097"/>
                  </a:cubicBezTo>
                  <a:cubicBezTo>
                    <a:pt x="5930" y="1097"/>
                    <a:pt x="5661" y="959"/>
                    <a:pt x="5363" y="729"/>
                  </a:cubicBezTo>
                  <a:cubicBezTo>
                    <a:pt x="4746" y="240"/>
                    <a:pt x="4233" y="0"/>
                    <a:pt x="37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5" name="Google Shape;10335;p24"/>
            <p:cNvSpPr/>
            <p:nvPr/>
          </p:nvSpPr>
          <p:spPr>
            <a:xfrm>
              <a:off x="3574001" y="361838"/>
              <a:ext cx="433105" cy="663042"/>
            </a:xfrm>
            <a:custGeom>
              <a:rect b="b" l="l" r="r" t="t"/>
              <a:pathLst>
                <a:path extrusionOk="0" h="12831" w="8347">
                  <a:moveTo>
                    <a:pt x="2953" y="0"/>
                  </a:moveTo>
                  <a:cubicBezTo>
                    <a:pt x="2664" y="0"/>
                    <a:pt x="2404" y="195"/>
                    <a:pt x="2218" y="556"/>
                  </a:cubicBezTo>
                  <a:cubicBezTo>
                    <a:pt x="1867" y="1226"/>
                    <a:pt x="1596" y="1944"/>
                    <a:pt x="1389" y="2663"/>
                  </a:cubicBezTo>
                  <a:cubicBezTo>
                    <a:pt x="990" y="4115"/>
                    <a:pt x="734" y="5583"/>
                    <a:pt x="287" y="7003"/>
                  </a:cubicBezTo>
                  <a:cubicBezTo>
                    <a:pt x="16" y="7929"/>
                    <a:pt x="0" y="8631"/>
                    <a:pt x="654" y="9397"/>
                  </a:cubicBezTo>
                  <a:cubicBezTo>
                    <a:pt x="1404" y="10275"/>
                    <a:pt x="1963" y="11312"/>
                    <a:pt x="2681" y="12206"/>
                  </a:cubicBezTo>
                  <a:cubicBezTo>
                    <a:pt x="2910" y="12511"/>
                    <a:pt x="3386" y="12831"/>
                    <a:pt x="3721" y="12831"/>
                  </a:cubicBezTo>
                  <a:cubicBezTo>
                    <a:pt x="3736" y="12831"/>
                    <a:pt x="3752" y="12830"/>
                    <a:pt x="3766" y="12829"/>
                  </a:cubicBezTo>
                  <a:cubicBezTo>
                    <a:pt x="5027" y="12669"/>
                    <a:pt x="7230" y="10068"/>
                    <a:pt x="7421" y="8807"/>
                  </a:cubicBezTo>
                  <a:cubicBezTo>
                    <a:pt x="7517" y="8025"/>
                    <a:pt x="7804" y="7259"/>
                    <a:pt x="7996" y="6493"/>
                  </a:cubicBezTo>
                  <a:cubicBezTo>
                    <a:pt x="8107" y="6078"/>
                    <a:pt x="8219" y="5663"/>
                    <a:pt x="8347" y="5168"/>
                  </a:cubicBezTo>
                  <a:cubicBezTo>
                    <a:pt x="8283" y="4993"/>
                    <a:pt x="8235" y="4753"/>
                    <a:pt x="8091" y="4610"/>
                  </a:cubicBezTo>
                  <a:cubicBezTo>
                    <a:pt x="6607" y="3157"/>
                    <a:pt x="5123" y="1737"/>
                    <a:pt x="3607" y="317"/>
                  </a:cubicBezTo>
                  <a:cubicBezTo>
                    <a:pt x="3386" y="102"/>
                    <a:pt x="3162" y="0"/>
                    <a:pt x="29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6" name="Google Shape;10336;p24"/>
            <p:cNvSpPr/>
            <p:nvPr/>
          </p:nvSpPr>
          <p:spPr>
            <a:xfrm>
              <a:off x="5412318" y="143930"/>
              <a:ext cx="511818" cy="469312"/>
            </a:xfrm>
            <a:custGeom>
              <a:rect b="b" l="l" r="r" t="t"/>
              <a:pathLst>
                <a:path extrusionOk="0" h="9082" w="9864">
                  <a:moveTo>
                    <a:pt x="3192" y="1"/>
                  </a:moveTo>
                  <a:cubicBezTo>
                    <a:pt x="2981" y="1"/>
                    <a:pt x="2758" y="74"/>
                    <a:pt x="2522" y="225"/>
                  </a:cubicBezTo>
                  <a:cubicBezTo>
                    <a:pt x="2107" y="496"/>
                    <a:pt x="1644" y="719"/>
                    <a:pt x="1261" y="1038"/>
                  </a:cubicBezTo>
                  <a:cubicBezTo>
                    <a:pt x="1054" y="1230"/>
                    <a:pt x="814" y="1597"/>
                    <a:pt x="846" y="1852"/>
                  </a:cubicBezTo>
                  <a:cubicBezTo>
                    <a:pt x="1038" y="3257"/>
                    <a:pt x="751" y="4550"/>
                    <a:pt x="224" y="5842"/>
                  </a:cubicBezTo>
                  <a:cubicBezTo>
                    <a:pt x="1" y="6417"/>
                    <a:pt x="96" y="6800"/>
                    <a:pt x="799" y="7055"/>
                  </a:cubicBezTo>
                  <a:cubicBezTo>
                    <a:pt x="1804" y="7438"/>
                    <a:pt x="2746" y="8013"/>
                    <a:pt x="3735" y="8475"/>
                  </a:cubicBezTo>
                  <a:cubicBezTo>
                    <a:pt x="4310" y="8731"/>
                    <a:pt x="4916" y="8906"/>
                    <a:pt x="5379" y="9082"/>
                  </a:cubicBezTo>
                  <a:cubicBezTo>
                    <a:pt x="6879" y="8827"/>
                    <a:pt x="8220" y="8667"/>
                    <a:pt x="9193" y="7470"/>
                  </a:cubicBezTo>
                  <a:cubicBezTo>
                    <a:pt x="9720" y="6832"/>
                    <a:pt x="9863" y="6305"/>
                    <a:pt x="9321" y="5635"/>
                  </a:cubicBezTo>
                  <a:cubicBezTo>
                    <a:pt x="8954" y="5172"/>
                    <a:pt x="8698" y="4629"/>
                    <a:pt x="8363" y="4135"/>
                  </a:cubicBezTo>
                  <a:cubicBezTo>
                    <a:pt x="8060" y="3688"/>
                    <a:pt x="7821" y="3033"/>
                    <a:pt x="7406" y="2890"/>
                  </a:cubicBezTo>
                  <a:cubicBezTo>
                    <a:pt x="6033" y="2363"/>
                    <a:pt x="5012" y="1453"/>
                    <a:pt x="4038" y="432"/>
                  </a:cubicBezTo>
                  <a:cubicBezTo>
                    <a:pt x="3775" y="150"/>
                    <a:pt x="3495" y="1"/>
                    <a:pt x="31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7" name="Google Shape;10337;p24"/>
            <p:cNvSpPr/>
            <p:nvPr/>
          </p:nvSpPr>
          <p:spPr>
            <a:xfrm>
              <a:off x="6879692" y="1081705"/>
              <a:ext cx="507667" cy="539384"/>
            </a:xfrm>
            <a:custGeom>
              <a:rect b="b" l="l" r="r" t="t"/>
              <a:pathLst>
                <a:path extrusionOk="0" h="10438" w="9784">
                  <a:moveTo>
                    <a:pt x="4513" y="1"/>
                  </a:moveTo>
                  <a:cubicBezTo>
                    <a:pt x="3472" y="1"/>
                    <a:pt x="2446" y="349"/>
                    <a:pt x="1804" y="1052"/>
                  </a:cubicBezTo>
                  <a:cubicBezTo>
                    <a:pt x="1500" y="1339"/>
                    <a:pt x="1149" y="1579"/>
                    <a:pt x="766" y="1770"/>
                  </a:cubicBezTo>
                  <a:cubicBezTo>
                    <a:pt x="96" y="2137"/>
                    <a:pt x="0" y="2648"/>
                    <a:pt x="367" y="3286"/>
                  </a:cubicBezTo>
                  <a:cubicBezTo>
                    <a:pt x="511" y="3510"/>
                    <a:pt x="750" y="3669"/>
                    <a:pt x="862" y="3909"/>
                  </a:cubicBezTo>
                  <a:cubicBezTo>
                    <a:pt x="1387" y="5134"/>
                    <a:pt x="1899" y="5569"/>
                    <a:pt x="2633" y="5569"/>
                  </a:cubicBezTo>
                  <a:cubicBezTo>
                    <a:pt x="3037" y="5569"/>
                    <a:pt x="3508" y="5437"/>
                    <a:pt x="4086" y="5233"/>
                  </a:cubicBezTo>
                  <a:cubicBezTo>
                    <a:pt x="4261" y="5170"/>
                    <a:pt x="4417" y="5137"/>
                    <a:pt x="4556" y="5137"/>
                  </a:cubicBezTo>
                  <a:cubicBezTo>
                    <a:pt x="4910" y="5137"/>
                    <a:pt x="5161" y="5356"/>
                    <a:pt x="5379" y="5872"/>
                  </a:cubicBezTo>
                  <a:cubicBezTo>
                    <a:pt x="5794" y="6829"/>
                    <a:pt x="6480" y="7659"/>
                    <a:pt x="7198" y="8776"/>
                  </a:cubicBezTo>
                  <a:cubicBezTo>
                    <a:pt x="7054" y="8984"/>
                    <a:pt x="6943" y="9207"/>
                    <a:pt x="6863" y="9431"/>
                  </a:cubicBezTo>
                  <a:cubicBezTo>
                    <a:pt x="6783" y="9638"/>
                    <a:pt x="6783" y="9862"/>
                    <a:pt x="6879" y="10069"/>
                  </a:cubicBezTo>
                  <a:cubicBezTo>
                    <a:pt x="7062" y="10322"/>
                    <a:pt x="7406" y="10437"/>
                    <a:pt x="7772" y="10437"/>
                  </a:cubicBezTo>
                  <a:cubicBezTo>
                    <a:pt x="8328" y="10437"/>
                    <a:pt x="8933" y="10171"/>
                    <a:pt x="9097" y="9718"/>
                  </a:cubicBezTo>
                  <a:cubicBezTo>
                    <a:pt x="9336" y="9032"/>
                    <a:pt x="9624" y="8329"/>
                    <a:pt x="9704" y="7611"/>
                  </a:cubicBezTo>
                  <a:cubicBezTo>
                    <a:pt x="9783" y="6957"/>
                    <a:pt x="9608" y="6287"/>
                    <a:pt x="9528" y="5616"/>
                  </a:cubicBezTo>
                  <a:cubicBezTo>
                    <a:pt x="9464" y="5233"/>
                    <a:pt x="9257" y="4834"/>
                    <a:pt x="9321" y="4467"/>
                  </a:cubicBezTo>
                  <a:cubicBezTo>
                    <a:pt x="9624" y="2903"/>
                    <a:pt x="9624" y="2855"/>
                    <a:pt x="8251" y="2010"/>
                  </a:cubicBezTo>
                  <a:cubicBezTo>
                    <a:pt x="7964" y="1786"/>
                    <a:pt x="7693" y="1531"/>
                    <a:pt x="7485" y="1228"/>
                  </a:cubicBezTo>
                  <a:cubicBezTo>
                    <a:pt x="6795" y="413"/>
                    <a:pt x="5646" y="1"/>
                    <a:pt x="45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8" name="Google Shape;10338;p24"/>
            <p:cNvSpPr/>
            <p:nvPr/>
          </p:nvSpPr>
          <p:spPr>
            <a:xfrm>
              <a:off x="6425055" y="272598"/>
              <a:ext cx="353665" cy="540831"/>
            </a:xfrm>
            <a:custGeom>
              <a:rect b="b" l="l" r="r" t="t"/>
              <a:pathLst>
                <a:path extrusionOk="0" h="10466" w="6816">
                  <a:moveTo>
                    <a:pt x="2570" y="1"/>
                  </a:moveTo>
                  <a:cubicBezTo>
                    <a:pt x="1246" y="160"/>
                    <a:pt x="1006" y="400"/>
                    <a:pt x="878" y="1677"/>
                  </a:cubicBezTo>
                  <a:cubicBezTo>
                    <a:pt x="767" y="2810"/>
                    <a:pt x="623" y="3943"/>
                    <a:pt x="495" y="5076"/>
                  </a:cubicBezTo>
                  <a:cubicBezTo>
                    <a:pt x="352" y="6400"/>
                    <a:pt x="224" y="7725"/>
                    <a:pt x="81" y="9066"/>
                  </a:cubicBezTo>
                  <a:cubicBezTo>
                    <a:pt x="1" y="9768"/>
                    <a:pt x="320" y="10326"/>
                    <a:pt x="942" y="10454"/>
                  </a:cubicBezTo>
                  <a:cubicBezTo>
                    <a:pt x="977" y="10462"/>
                    <a:pt x="1013" y="10466"/>
                    <a:pt x="1050" y="10466"/>
                  </a:cubicBezTo>
                  <a:cubicBezTo>
                    <a:pt x="1392" y="10466"/>
                    <a:pt x="1837" y="10156"/>
                    <a:pt x="2139" y="9911"/>
                  </a:cubicBezTo>
                  <a:cubicBezTo>
                    <a:pt x="2618" y="9512"/>
                    <a:pt x="2985" y="8970"/>
                    <a:pt x="3416" y="8507"/>
                  </a:cubicBezTo>
                  <a:cubicBezTo>
                    <a:pt x="4006" y="7885"/>
                    <a:pt x="4820" y="7374"/>
                    <a:pt x="5140" y="6640"/>
                  </a:cubicBezTo>
                  <a:cubicBezTo>
                    <a:pt x="5794" y="5172"/>
                    <a:pt x="6193" y="3608"/>
                    <a:pt x="6656" y="2075"/>
                  </a:cubicBezTo>
                  <a:cubicBezTo>
                    <a:pt x="6815" y="1501"/>
                    <a:pt x="6608" y="1006"/>
                    <a:pt x="5954" y="831"/>
                  </a:cubicBezTo>
                  <a:cubicBezTo>
                    <a:pt x="4836" y="543"/>
                    <a:pt x="3703" y="272"/>
                    <a:pt x="25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9" name="Google Shape;10339;p24"/>
            <p:cNvSpPr/>
            <p:nvPr/>
          </p:nvSpPr>
          <p:spPr>
            <a:xfrm>
              <a:off x="5178824" y="844264"/>
              <a:ext cx="446388" cy="346274"/>
            </a:xfrm>
            <a:custGeom>
              <a:rect b="b" l="l" r="r" t="t"/>
              <a:pathLst>
                <a:path extrusionOk="0" h="6701" w="8603">
                  <a:moveTo>
                    <a:pt x="5907" y="0"/>
                  </a:moveTo>
                  <a:cubicBezTo>
                    <a:pt x="4333" y="0"/>
                    <a:pt x="2937" y="813"/>
                    <a:pt x="1436" y="1131"/>
                  </a:cubicBezTo>
                  <a:cubicBezTo>
                    <a:pt x="1101" y="1210"/>
                    <a:pt x="814" y="1530"/>
                    <a:pt x="559" y="1785"/>
                  </a:cubicBezTo>
                  <a:cubicBezTo>
                    <a:pt x="32" y="2312"/>
                    <a:pt x="0" y="3572"/>
                    <a:pt x="527" y="4083"/>
                  </a:cubicBezTo>
                  <a:cubicBezTo>
                    <a:pt x="2266" y="5727"/>
                    <a:pt x="4405" y="6445"/>
                    <a:pt x="6288" y="6700"/>
                  </a:cubicBezTo>
                  <a:cubicBezTo>
                    <a:pt x="8171" y="6700"/>
                    <a:pt x="8602" y="6445"/>
                    <a:pt x="8602" y="5025"/>
                  </a:cubicBezTo>
                  <a:cubicBezTo>
                    <a:pt x="8586" y="3700"/>
                    <a:pt x="8283" y="2344"/>
                    <a:pt x="7996" y="1019"/>
                  </a:cubicBezTo>
                  <a:cubicBezTo>
                    <a:pt x="7836" y="253"/>
                    <a:pt x="7102" y="109"/>
                    <a:pt x="6416" y="29"/>
                  </a:cubicBezTo>
                  <a:cubicBezTo>
                    <a:pt x="6244" y="10"/>
                    <a:pt x="6075" y="0"/>
                    <a:pt x="590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0" name="Google Shape;10340;p24"/>
            <p:cNvSpPr/>
            <p:nvPr/>
          </p:nvSpPr>
          <p:spPr>
            <a:xfrm>
              <a:off x="3459693" y="1451276"/>
              <a:ext cx="428228" cy="394487"/>
            </a:xfrm>
            <a:custGeom>
              <a:rect b="b" l="l" r="r" t="t"/>
              <a:pathLst>
                <a:path extrusionOk="0" h="7634" w="8253">
                  <a:moveTo>
                    <a:pt x="3915" y="0"/>
                  </a:moveTo>
                  <a:cubicBezTo>
                    <a:pt x="2885" y="0"/>
                    <a:pt x="1746" y="784"/>
                    <a:pt x="1469" y="1832"/>
                  </a:cubicBezTo>
                  <a:cubicBezTo>
                    <a:pt x="1405" y="2135"/>
                    <a:pt x="1261" y="2390"/>
                    <a:pt x="1038" y="2598"/>
                  </a:cubicBezTo>
                  <a:cubicBezTo>
                    <a:pt x="384" y="3077"/>
                    <a:pt x="1" y="3619"/>
                    <a:pt x="160" y="4401"/>
                  </a:cubicBezTo>
                  <a:cubicBezTo>
                    <a:pt x="192" y="5822"/>
                    <a:pt x="320" y="5949"/>
                    <a:pt x="1676" y="6189"/>
                  </a:cubicBezTo>
                  <a:cubicBezTo>
                    <a:pt x="2043" y="6268"/>
                    <a:pt x="2395" y="6364"/>
                    <a:pt x="2746" y="6460"/>
                  </a:cubicBezTo>
                  <a:cubicBezTo>
                    <a:pt x="4198" y="6843"/>
                    <a:pt x="5634" y="7258"/>
                    <a:pt x="7087" y="7593"/>
                  </a:cubicBezTo>
                  <a:cubicBezTo>
                    <a:pt x="7202" y="7620"/>
                    <a:pt x="7316" y="7634"/>
                    <a:pt x="7423" y="7634"/>
                  </a:cubicBezTo>
                  <a:cubicBezTo>
                    <a:pt x="7895" y="7634"/>
                    <a:pt x="8253" y="7365"/>
                    <a:pt x="8188" y="6715"/>
                  </a:cubicBezTo>
                  <a:cubicBezTo>
                    <a:pt x="8028" y="4736"/>
                    <a:pt x="7789" y="2789"/>
                    <a:pt x="6017" y="1465"/>
                  </a:cubicBezTo>
                  <a:cubicBezTo>
                    <a:pt x="5570" y="1146"/>
                    <a:pt x="5299" y="571"/>
                    <a:pt x="4852" y="268"/>
                  </a:cubicBezTo>
                  <a:cubicBezTo>
                    <a:pt x="4574" y="84"/>
                    <a:pt x="4250" y="0"/>
                    <a:pt x="391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1" name="Google Shape;10341;p24"/>
            <p:cNvSpPr/>
            <p:nvPr/>
          </p:nvSpPr>
          <p:spPr>
            <a:xfrm>
              <a:off x="2969461" y="890667"/>
              <a:ext cx="433987" cy="417844"/>
            </a:xfrm>
            <a:custGeom>
              <a:rect b="b" l="l" r="r" t="t"/>
              <a:pathLst>
                <a:path extrusionOk="0" h="8086" w="8364">
                  <a:moveTo>
                    <a:pt x="3398" y="0"/>
                  </a:moveTo>
                  <a:cubicBezTo>
                    <a:pt x="3078" y="0"/>
                    <a:pt x="2767" y="162"/>
                    <a:pt x="2522" y="488"/>
                  </a:cubicBezTo>
                  <a:cubicBezTo>
                    <a:pt x="2187" y="967"/>
                    <a:pt x="1900" y="1477"/>
                    <a:pt x="1645" y="2020"/>
                  </a:cubicBezTo>
                  <a:cubicBezTo>
                    <a:pt x="1373" y="2547"/>
                    <a:pt x="1150" y="3089"/>
                    <a:pt x="895" y="3616"/>
                  </a:cubicBezTo>
                  <a:cubicBezTo>
                    <a:pt x="559" y="4286"/>
                    <a:pt x="224" y="4957"/>
                    <a:pt x="1" y="5403"/>
                  </a:cubicBezTo>
                  <a:cubicBezTo>
                    <a:pt x="81" y="6042"/>
                    <a:pt x="129" y="6361"/>
                    <a:pt x="160" y="6696"/>
                  </a:cubicBezTo>
                  <a:cubicBezTo>
                    <a:pt x="251" y="7635"/>
                    <a:pt x="598" y="8085"/>
                    <a:pt x="1248" y="8085"/>
                  </a:cubicBezTo>
                  <a:cubicBezTo>
                    <a:pt x="1515" y="8085"/>
                    <a:pt x="1832" y="8010"/>
                    <a:pt x="2203" y="7861"/>
                  </a:cubicBezTo>
                  <a:cubicBezTo>
                    <a:pt x="3560" y="7319"/>
                    <a:pt x="4900" y="6680"/>
                    <a:pt x="6321" y="6377"/>
                  </a:cubicBezTo>
                  <a:cubicBezTo>
                    <a:pt x="7486" y="6138"/>
                    <a:pt x="7837" y="5324"/>
                    <a:pt x="8268" y="4494"/>
                  </a:cubicBezTo>
                  <a:cubicBezTo>
                    <a:pt x="8363" y="4254"/>
                    <a:pt x="8316" y="3983"/>
                    <a:pt x="8172" y="3776"/>
                  </a:cubicBezTo>
                  <a:cubicBezTo>
                    <a:pt x="6847" y="2579"/>
                    <a:pt x="5507" y="1414"/>
                    <a:pt x="4118" y="280"/>
                  </a:cubicBezTo>
                  <a:cubicBezTo>
                    <a:pt x="3891" y="94"/>
                    <a:pt x="3642" y="0"/>
                    <a:pt x="33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2" name="Google Shape;10342;p24"/>
            <p:cNvSpPr/>
            <p:nvPr/>
          </p:nvSpPr>
          <p:spPr>
            <a:xfrm>
              <a:off x="3073807" y="358170"/>
              <a:ext cx="385109" cy="381775"/>
            </a:xfrm>
            <a:custGeom>
              <a:rect b="b" l="l" r="r" t="t"/>
              <a:pathLst>
                <a:path extrusionOk="0" h="7388" w="7422">
                  <a:moveTo>
                    <a:pt x="3240" y="0"/>
                  </a:moveTo>
                  <a:cubicBezTo>
                    <a:pt x="2737" y="0"/>
                    <a:pt x="2280" y="145"/>
                    <a:pt x="2043" y="467"/>
                  </a:cubicBezTo>
                  <a:cubicBezTo>
                    <a:pt x="1166" y="1728"/>
                    <a:pt x="1" y="2893"/>
                    <a:pt x="49" y="4681"/>
                  </a:cubicBezTo>
                  <a:cubicBezTo>
                    <a:pt x="208" y="5287"/>
                    <a:pt x="400" y="5878"/>
                    <a:pt x="495" y="6484"/>
                  </a:cubicBezTo>
                  <a:cubicBezTo>
                    <a:pt x="624" y="7147"/>
                    <a:pt x="924" y="7387"/>
                    <a:pt x="1343" y="7387"/>
                  </a:cubicBezTo>
                  <a:cubicBezTo>
                    <a:pt x="1550" y="7387"/>
                    <a:pt x="1785" y="7329"/>
                    <a:pt x="2043" y="7234"/>
                  </a:cubicBezTo>
                  <a:cubicBezTo>
                    <a:pt x="3863" y="6596"/>
                    <a:pt x="5491" y="5718"/>
                    <a:pt x="6767" y="4218"/>
                  </a:cubicBezTo>
                  <a:cubicBezTo>
                    <a:pt x="7422" y="3436"/>
                    <a:pt x="7246" y="1904"/>
                    <a:pt x="6368" y="1393"/>
                  </a:cubicBezTo>
                  <a:cubicBezTo>
                    <a:pt x="5810" y="1074"/>
                    <a:pt x="5267" y="755"/>
                    <a:pt x="4741" y="419"/>
                  </a:cubicBezTo>
                  <a:cubicBezTo>
                    <a:pt x="4320" y="153"/>
                    <a:pt x="3756" y="0"/>
                    <a:pt x="324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3" name="Google Shape;10343;p24"/>
            <p:cNvSpPr/>
            <p:nvPr/>
          </p:nvSpPr>
          <p:spPr>
            <a:xfrm>
              <a:off x="5687269" y="1202725"/>
              <a:ext cx="370165" cy="368598"/>
            </a:xfrm>
            <a:custGeom>
              <a:rect b="b" l="l" r="r" t="t"/>
              <a:pathLst>
                <a:path extrusionOk="0" h="7133" w="7134">
                  <a:moveTo>
                    <a:pt x="2917" y="0"/>
                  </a:moveTo>
                  <a:cubicBezTo>
                    <a:pt x="2246" y="0"/>
                    <a:pt x="1694" y="370"/>
                    <a:pt x="1404" y="1104"/>
                  </a:cubicBezTo>
                  <a:cubicBezTo>
                    <a:pt x="1325" y="1311"/>
                    <a:pt x="1197" y="1503"/>
                    <a:pt x="1037" y="1663"/>
                  </a:cubicBezTo>
                  <a:cubicBezTo>
                    <a:pt x="96" y="2508"/>
                    <a:pt x="0" y="3913"/>
                    <a:pt x="926" y="4775"/>
                  </a:cubicBezTo>
                  <a:cubicBezTo>
                    <a:pt x="1580" y="5381"/>
                    <a:pt x="2346" y="5844"/>
                    <a:pt x="2968" y="6450"/>
                  </a:cubicBezTo>
                  <a:cubicBezTo>
                    <a:pt x="3417" y="6890"/>
                    <a:pt x="3938" y="7132"/>
                    <a:pt x="4461" y="7132"/>
                  </a:cubicBezTo>
                  <a:cubicBezTo>
                    <a:pt x="4832" y="7132"/>
                    <a:pt x="5204" y="7011"/>
                    <a:pt x="5554" y="6754"/>
                  </a:cubicBezTo>
                  <a:cubicBezTo>
                    <a:pt x="6687" y="5924"/>
                    <a:pt x="7134" y="4471"/>
                    <a:pt x="6687" y="3163"/>
                  </a:cubicBezTo>
                  <a:cubicBezTo>
                    <a:pt x="6607" y="2875"/>
                    <a:pt x="6559" y="2604"/>
                    <a:pt x="6527" y="2317"/>
                  </a:cubicBezTo>
                  <a:cubicBezTo>
                    <a:pt x="6575" y="1120"/>
                    <a:pt x="6256" y="689"/>
                    <a:pt x="5602" y="609"/>
                  </a:cubicBezTo>
                  <a:cubicBezTo>
                    <a:pt x="4995" y="577"/>
                    <a:pt x="4405" y="434"/>
                    <a:pt x="3846" y="210"/>
                  </a:cubicBezTo>
                  <a:cubicBezTo>
                    <a:pt x="3522" y="70"/>
                    <a:pt x="3208" y="0"/>
                    <a:pt x="29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4" name="Google Shape;10344;p24"/>
            <p:cNvSpPr/>
            <p:nvPr/>
          </p:nvSpPr>
          <p:spPr>
            <a:xfrm>
              <a:off x="5772519" y="1965688"/>
              <a:ext cx="312259" cy="386012"/>
            </a:xfrm>
            <a:custGeom>
              <a:rect b="b" l="l" r="r" t="t"/>
              <a:pathLst>
                <a:path extrusionOk="0" h="7470" w="6018">
                  <a:moveTo>
                    <a:pt x="921" y="1"/>
                  </a:moveTo>
                  <a:cubicBezTo>
                    <a:pt x="263" y="1"/>
                    <a:pt x="107" y="352"/>
                    <a:pt x="192" y="1021"/>
                  </a:cubicBezTo>
                  <a:cubicBezTo>
                    <a:pt x="256" y="1564"/>
                    <a:pt x="512" y="2170"/>
                    <a:pt x="384" y="2665"/>
                  </a:cubicBezTo>
                  <a:cubicBezTo>
                    <a:pt x="1" y="4181"/>
                    <a:pt x="224" y="5618"/>
                    <a:pt x="735" y="7054"/>
                  </a:cubicBezTo>
                  <a:cubicBezTo>
                    <a:pt x="1278" y="7182"/>
                    <a:pt x="1820" y="7325"/>
                    <a:pt x="2379" y="7421"/>
                  </a:cubicBezTo>
                  <a:cubicBezTo>
                    <a:pt x="2548" y="7454"/>
                    <a:pt x="2722" y="7470"/>
                    <a:pt x="2897" y="7470"/>
                  </a:cubicBezTo>
                  <a:cubicBezTo>
                    <a:pt x="3826" y="7470"/>
                    <a:pt x="4772" y="7017"/>
                    <a:pt x="5108" y="6224"/>
                  </a:cubicBezTo>
                  <a:cubicBezTo>
                    <a:pt x="5507" y="5235"/>
                    <a:pt x="5778" y="4197"/>
                    <a:pt x="5906" y="3144"/>
                  </a:cubicBezTo>
                  <a:cubicBezTo>
                    <a:pt x="6017" y="2059"/>
                    <a:pt x="5235" y="766"/>
                    <a:pt x="4342" y="766"/>
                  </a:cubicBezTo>
                  <a:cubicBezTo>
                    <a:pt x="4327" y="766"/>
                    <a:pt x="4312" y="766"/>
                    <a:pt x="4298" y="766"/>
                  </a:cubicBezTo>
                  <a:cubicBezTo>
                    <a:pt x="3154" y="766"/>
                    <a:pt x="2253" y="158"/>
                    <a:pt x="1182" y="16"/>
                  </a:cubicBezTo>
                  <a:cubicBezTo>
                    <a:pt x="1087" y="6"/>
                    <a:pt x="1000" y="1"/>
                    <a:pt x="9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5" name="Google Shape;10345;p24"/>
            <p:cNvSpPr/>
            <p:nvPr/>
          </p:nvSpPr>
          <p:spPr>
            <a:xfrm>
              <a:off x="1830845" y="1302611"/>
              <a:ext cx="395071" cy="356454"/>
            </a:xfrm>
            <a:custGeom>
              <a:rect b="b" l="l" r="r" t="t"/>
              <a:pathLst>
                <a:path extrusionOk="0" h="6898" w="7614">
                  <a:moveTo>
                    <a:pt x="3608" y="1"/>
                  </a:moveTo>
                  <a:cubicBezTo>
                    <a:pt x="2650" y="448"/>
                    <a:pt x="1597" y="799"/>
                    <a:pt x="719" y="1389"/>
                  </a:cubicBezTo>
                  <a:cubicBezTo>
                    <a:pt x="97" y="1804"/>
                    <a:pt x="1" y="2634"/>
                    <a:pt x="559" y="3257"/>
                  </a:cubicBezTo>
                  <a:cubicBezTo>
                    <a:pt x="1517" y="4358"/>
                    <a:pt x="2538" y="5427"/>
                    <a:pt x="3624" y="6416"/>
                  </a:cubicBezTo>
                  <a:cubicBezTo>
                    <a:pt x="3982" y="6739"/>
                    <a:pt x="4395" y="6897"/>
                    <a:pt x="4798" y="6897"/>
                  </a:cubicBezTo>
                  <a:cubicBezTo>
                    <a:pt x="5292" y="6897"/>
                    <a:pt x="5770" y="6659"/>
                    <a:pt x="6113" y="6193"/>
                  </a:cubicBezTo>
                  <a:cubicBezTo>
                    <a:pt x="6704" y="5411"/>
                    <a:pt x="7103" y="4485"/>
                    <a:pt x="7502" y="3576"/>
                  </a:cubicBezTo>
                  <a:cubicBezTo>
                    <a:pt x="7613" y="3272"/>
                    <a:pt x="7582" y="2921"/>
                    <a:pt x="7422" y="2634"/>
                  </a:cubicBezTo>
                  <a:cubicBezTo>
                    <a:pt x="6544" y="1309"/>
                    <a:pt x="5140" y="751"/>
                    <a:pt x="36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6" name="Google Shape;10346;p24"/>
            <p:cNvSpPr/>
            <p:nvPr/>
          </p:nvSpPr>
          <p:spPr>
            <a:xfrm>
              <a:off x="4350702" y="267844"/>
              <a:ext cx="539163" cy="258375"/>
            </a:xfrm>
            <a:custGeom>
              <a:rect b="b" l="l" r="r" t="t"/>
              <a:pathLst>
                <a:path extrusionOk="0" h="5000" w="10391">
                  <a:moveTo>
                    <a:pt x="3050" y="1"/>
                  </a:moveTo>
                  <a:cubicBezTo>
                    <a:pt x="2136" y="1"/>
                    <a:pt x="1137" y="598"/>
                    <a:pt x="192" y="923"/>
                  </a:cubicBezTo>
                  <a:cubicBezTo>
                    <a:pt x="113" y="971"/>
                    <a:pt x="81" y="1146"/>
                    <a:pt x="1" y="1322"/>
                  </a:cubicBezTo>
                  <a:lnTo>
                    <a:pt x="863" y="1529"/>
                  </a:lnTo>
                  <a:cubicBezTo>
                    <a:pt x="879" y="3987"/>
                    <a:pt x="1661" y="4051"/>
                    <a:pt x="3304" y="4386"/>
                  </a:cubicBezTo>
                  <a:cubicBezTo>
                    <a:pt x="3481" y="4424"/>
                    <a:pt x="3668" y="4432"/>
                    <a:pt x="3855" y="4432"/>
                  </a:cubicBezTo>
                  <a:cubicBezTo>
                    <a:pt x="3997" y="4432"/>
                    <a:pt x="4139" y="4428"/>
                    <a:pt x="4277" y="4428"/>
                  </a:cubicBezTo>
                  <a:cubicBezTo>
                    <a:pt x="4570" y="4428"/>
                    <a:pt x="4848" y="4448"/>
                    <a:pt x="5076" y="4577"/>
                  </a:cubicBezTo>
                  <a:cubicBezTo>
                    <a:pt x="5585" y="4867"/>
                    <a:pt x="6029" y="4999"/>
                    <a:pt x="6428" y="4999"/>
                  </a:cubicBezTo>
                  <a:cubicBezTo>
                    <a:pt x="7219" y="4999"/>
                    <a:pt x="7834" y="4479"/>
                    <a:pt x="8427" y="3620"/>
                  </a:cubicBezTo>
                  <a:cubicBezTo>
                    <a:pt x="8954" y="2870"/>
                    <a:pt x="9688" y="2263"/>
                    <a:pt x="10326" y="1577"/>
                  </a:cubicBezTo>
                  <a:cubicBezTo>
                    <a:pt x="10390" y="1513"/>
                    <a:pt x="10358" y="1354"/>
                    <a:pt x="10374" y="1130"/>
                  </a:cubicBezTo>
                  <a:lnTo>
                    <a:pt x="10374" y="1130"/>
                  </a:lnTo>
                  <a:lnTo>
                    <a:pt x="9784" y="1385"/>
                  </a:lnTo>
                  <a:lnTo>
                    <a:pt x="9784" y="827"/>
                  </a:lnTo>
                  <a:cubicBezTo>
                    <a:pt x="8363" y="731"/>
                    <a:pt x="7071" y="667"/>
                    <a:pt x="5778" y="540"/>
                  </a:cubicBezTo>
                  <a:cubicBezTo>
                    <a:pt x="4916" y="476"/>
                    <a:pt x="4054" y="109"/>
                    <a:pt x="3272" y="13"/>
                  </a:cubicBezTo>
                  <a:cubicBezTo>
                    <a:pt x="3199" y="5"/>
                    <a:pt x="3125" y="1"/>
                    <a:pt x="30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7" name="Google Shape;10347;p24"/>
            <p:cNvSpPr/>
            <p:nvPr/>
          </p:nvSpPr>
          <p:spPr>
            <a:xfrm>
              <a:off x="3858862" y="-61835"/>
              <a:ext cx="407421" cy="389009"/>
            </a:xfrm>
            <a:custGeom>
              <a:rect b="b" l="l" r="r" t="t"/>
              <a:pathLst>
                <a:path extrusionOk="0" h="7528" w="7852">
                  <a:moveTo>
                    <a:pt x="5171" y="0"/>
                  </a:moveTo>
                  <a:cubicBezTo>
                    <a:pt x="5045" y="0"/>
                    <a:pt x="4688" y="251"/>
                    <a:pt x="4501" y="424"/>
                  </a:cubicBezTo>
                  <a:cubicBezTo>
                    <a:pt x="3846" y="1047"/>
                    <a:pt x="3336" y="1877"/>
                    <a:pt x="2585" y="2291"/>
                  </a:cubicBezTo>
                  <a:cubicBezTo>
                    <a:pt x="1277" y="3026"/>
                    <a:pt x="942" y="4175"/>
                    <a:pt x="686" y="5691"/>
                  </a:cubicBezTo>
                  <a:lnTo>
                    <a:pt x="383" y="4813"/>
                  </a:lnTo>
                  <a:lnTo>
                    <a:pt x="383" y="4813"/>
                  </a:lnTo>
                  <a:cubicBezTo>
                    <a:pt x="0" y="6361"/>
                    <a:pt x="447" y="7430"/>
                    <a:pt x="1468" y="7510"/>
                  </a:cubicBezTo>
                  <a:cubicBezTo>
                    <a:pt x="1643" y="7521"/>
                    <a:pt x="1816" y="7527"/>
                    <a:pt x="1987" y="7527"/>
                  </a:cubicBezTo>
                  <a:cubicBezTo>
                    <a:pt x="3098" y="7527"/>
                    <a:pt x="4119" y="7258"/>
                    <a:pt x="4852" y="6138"/>
                  </a:cubicBezTo>
                  <a:cubicBezTo>
                    <a:pt x="5650" y="4925"/>
                    <a:pt x="6639" y="3824"/>
                    <a:pt x="7533" y="2659"/>
                  </a:cubicBezTo>
                  <a:cubicBezTo>
                    <a:pt x="7660" y="2499"/>
                    <a:pt x="7852" y="2132"/>
                    <a:pt x="7804" y="2100"/>
                  </a:cubicBezTo>
                  <a:cubicBezTo>
                    <a:pt x="6958" y="1366"/>
                    <a:pt x="6112" y="664"/>
                    <a:pt x="5203" y="9"/>
                  </a:cubicBezTo>
                  <a:cubicBezTo>
                    <a:pt x="5195" y="3"/>
                    <a:pt x="5184" y="0"/>
                    <a:pt x="51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8" name="Google Shape;10348;p24"/>
            <p:cNvSpPr/>
            <p:nvPr/>
          </p:nvSpPr>
          <p:spPr>
            <a:xfrm>
              <a:off x="1956724" y="330524"/>
              <a:ext cx="371878" cy="365704"/>
            </a:xfrm>
            <a:custGeom>
              <a:rect b="b" l="l" r="r" t="t"/>
              <a:pathLst>
                <a:path extrusionOk="0" h="7077" w="7167">
                  <a:moveTo>
                    <a:pt x="5705" y="1"/>
                  </a:moveTo>
                  <a:cubicBezTo>
                    <a:pt x="5444" y="1"/>
                    <a:pt x="5163" y="131"/>
                    <a:pt x="4884" y="396"/>
                  </a:cubicBezTo>
                  <a:cubicBezTo>
                    <a:pt x="3927" y="1338"/>
                    <a:pt x="2698" y="1960"/>
                    <a:pt x="1373" y="2151"/>
                  </a:cubicBezTo>
                  <a:cubicBezTo>
                    <a:pt x="144" y="2327"/>
                    <a:pt x="1" y="2822"/>
                    <a:pt x="719" y="3827"/>
                  </a:cubicBezTo>
                  <a:cubicBezTo>
                    <a:pt x="1293" y="4625"/>
                    <a:pt x="2634" y="4880"/>
                    <a:pt x="2490" y="6221"/>
                  </a:cubicBezTo>
                  <a:cubicBezTo>
                    <a:pt x="2474" y="6285"/>
                    <a:pt x="2618" y="6365"/>
                    <a:pt x="2698" y="6428"/>
                  </a:cubicBezTo>
                  <a:cubicBezTo>
                    <a:pt x="3240" y="6861"/>
                    <a:pt x="3814" y="7077"/>
                    <a:pt x="4352" y="7077"/>
                  </a:cubicBezTo>
                  <a:cubicBezTo>
                    <a:pt x="5145" y="7077"/>
                    <a:pt x="5861" y="6610"/>
                    <a:pt x="6289" y="5678"/>
                  </a:cubicBezTo>
                  <a:cubicBezTo>
                    <a:pt x="6735" y="4737"/>
                    <a:pt x="6895" y="3668"/>
                    <a:pt x="7166" y="2726"/>
                  </a:cubicBezTo>
                  <a:cubicBezTo>
                    <a:pt x="6959" y="1976"/>
                    <a:pt x="6863" y="1353"/>
                    <a:pt x="6624" y="763"/>
                  </a:cubicBezTo>
                  <a:cubicBezTo>
                    <a:pt x="6400" y="259"/>
                    <a:pt x="6072" y="1"/>
                    <a:pt x="57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9" name="Google Shape;10349;p24"/>
            <p:cNvSpPr/>
            <p:nvPr/>
          </p:nvSpPr>
          <p:spPr>
            <a:xfrm>
              <a:off x="6311629" y="1841981"/>
              <a:ext cx="328811" cy="443630"/>
            </a:xfrm>
            <a:custGeom>
              <a:rect b="b" l="l" r="r" t="t"/>
              <a:pathLst>
                <a:path extrusionOk="0" h="8585" w="6337">
                  <a:moveTo>
                    <a:pt x="3160" y="0"/>
                  </a:moveTo>
                  <a:cubicBezTo>
                    <a:pt x="2235" y="1165"/>
                    <a:pt x="1086" y="1899"/>
                    <a:pt x="575" y="3415"/>
                  </a:cubicBezTo>
                  <a:cubicBezTo>
                    <a:pt x="0" y="5139"/>
                    <a:pt x="304" y="6847"/>
                    <a:pt x="1500" y="8076"/>
                  </a:cubicBezTo>
                  <a:cubicBezTo>
                    <a:pt x="1830" y="8413"/>
                    <a:pt x="2051" y="8584"/>
                    <a:pt x="2240" y="8584"/>
                  </a:cubicBezTo>
                  <a:cubicBezTo>
                    <a:pt x="2454" y="8584"/>
                    <a:pt x="2627" y="8365"/>
                    <a:pt x="2873" y="7916"/>
                  </a:cubicBezTo>
                  <a:cubicBezTo>
                    <a:pt x="3671" y="6432"/>
                    <a:pt x="4501" y="4979"/>
                    <a:pt x="5347" y="3527"/>
                  </a:cubicBezTo>
                  <a:cubicBezTo>
                    <a:pt x="6336" y="1835"/>
                    <a:pt x="5809" y="591"/>
                    <a:pt x="3942" y="224"/>
                  </a:cubicBezTo>
                  <a:cubicBezTo>
                    <a:pt x="3687" y="160"/>
                    <a:pt x="3432" y="80"/>
                    <a:pt x="3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0" name="Google Shape;10350;p24"/>
            <p:cNvSpPr/>
            <p:nvPr/>
          </p:nvSpPr>
          <p:spPr>
            <a:xfrm>
              <a:off x="6854838" y="1453188"/>
              <a:ext cx="298146" cy="398414"/>
            </a:xfrm>
            <a:custGeom>
              <a:rect b="b" l="l" r="r" t="t"/>
              <a:pathLst>
                <a:path extrusionOk="0" h="7710" w="5746">
                  <a:moveTo>
                    <a:pt x="1811" y="0"/>
                  </a:moveTo>
                  <a:cubicBezTo>
                    <a:pt x="1529" y="0"/>
                    <a:pt x="1172" y="79"/>
                    <a:pt x="1118" y="215"/>
                  </a:cubicBezTo>
                  <a:cubicBezTo>
                    <a:pt x="751" y="1172"/>
                    <a:pt x="1" y="2321"/>
                    <a:pt x="256" y="3119"/>
                  </a:cubicBezTo>
                  <a:cubicBezTo>
                    <a:pt x="767" y="4636"/>
                    <a:pt x="1836" y="5992"/>
                    <a:pt x="2761" y="7365"/>
                  </a:cubicBezTo>
                  <a:cubicBezTo>
                    <a:pt x="2920" y="7602"/>
                    <a:pt x="3225" y="7710"/>
                    <a:pt x="3556" y="7710"/>
                  </a:cubicBezTo>
                  <a:cubicBezTo>
                    <a:pt x="4092" y="7710"/>
                    <a:pt x="4694" y="7429"/>
                    <a:pt x="4852" y="6966"/>
                  </a:cubicBezTo>
                  <a:cubicBezTo>
                    <a:pt x="5219" y="5848"/>
                    <a:pt x="5427" y="4667"/>
                    <a:pt x="5746" y="3343"/>
                  </a:cubicBezTo>
                  <a:cubicBezTo>
                    <a:pt x="5746" y="3327"/>
                    <a:pt x="5714" y="3135"/>
                    <a:pt x="5634" y="2944"/>
                  </a:cubicBezTo>
                  <a:cubicBezTo>
                    <a:pt x="5092" y="1316"/>
                    <a:pt x="3639" y="183"/>
                    <a:pt x="1948" y="7"/>
                  </a:cubicBezTo>
                  <a:cubicBezTo>
                    <a:pt x="1906" y="3"/>
                    <a:pt x="1860" y="0"/>
                    <a:pt x="18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1" name="Google Shape;10351;p24"/>
            <p:cNvSpPr/>
            <p:nvPr/>
          </p:nvSpPr>
          <p:spPr>
            <a:xfrm>
              <a:off x="2482550" y="1286127"/>
              <a:ext cx="391751" cy="325811"/>
            </a:xfrm>
            <a:custGeom>
              <a:rect b="b" l="l" r="r" t="t"/>
              <a:pathLst>
                <a:path extrusionOk="0" h="6305" w="7550">
                  <a:moveTo>
                    <a:pt x="2858" y="1"/>
                  </a:moveTo>
                  <a:cubicBezTo>
                    <a:pt x="2522" y="1"/>
                    <a:pt x="2091" y="384"/>
                    <a:pt x="1868" y="703"/>
                  </a:cubicBezTo>
                  <a:cubicBezTo>
                    <a:pt x="1373" y="1421"/>
                    <a:pt x="1102" y="2267"/>
                    <a:pt x="575" y="2937"/>
                  </a:cubicBezTo>
                  <a:cubicBezTo>
                    <a:pt x="1" y="3703"/>
                    <a:pt x="113" y="4214"/>
                    <a:pt x="879" y="4645"/>
                  </a:cubicBezTo>
                  <a:cubicBezTo>
                    <a:pt x="1868" y="5235"/>
                    <a:pt x="2889" y="5778"/>
                    <a:pt x="3847" y="6305"/>
                  </a:cubicBezTo>
                  <a:cubicBezTo>
                    <a:pt x="4900" y="5299"/>
                    <a:pt x="5906" y="4389"/>
                    <a:pt x="6863" y="3416"/>
                  </a:cubicBezTo>
                  <a:cubicBezTo>
                    <a:pt x="7167" y="3097"/>
                    <a:pt x="7550" y="2586"/>
                    <a:pt x="7486" y="2251"/>
                  </a:cubicBezTo>
                  <a:cubicBezTo>
                    <a:pt x="7358" y="1549"/>
                    <a:pt x="7071" y="815"/>
                    <a:pt x="6113" y="751"/>
                  </a:cubicBezTo>
                  <a:cubicBezTo>
                    <a:pt x="5730" y="735"/>
                    <a:pt x="5379" y="495"/>
                    <a:pt x="4996" y="400"/>
                  </a:cubicBezTo>
                  <a:cubicBezTo>
                    <a:pt x="4294" y="240"/>
                    <a:pt x="3576" y="1"/>
                    <a:pt x="28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2" name="Google Shape;10352;p24"/>
            <p:cNvSpPr/>
            <p:nvPr/>
          </p:nvSpPr>
          <p:spPr>
            <a:xfrm>
              <a:off x="6411824" y="1208616"/>
              <a:ext cx="441407" cy="388648"/>
            </a:xfrm>
            <a:custGeom>
              <a:rect b="b" l="l" r="r" t="t"/>
              <a:pathLst>
                <a:path extrusionOk="0" h="7521" w="8507">
                  <a:moveTo>
                    <a:pt x="8507" y="0"/>
                  </a:moveTo>
                  <a:lnTo>
                    <a:pt x="8507" y="0"/>
                  </a:lnTo>
                  <a:cubicBezTo>
                    <a:pt x="8012" y="112"/>
                    <a:pt x="7437" y="96"/>
                    <a:pt x="7038" y="352"/>
                  </a:cubicBezTo>
                  <a:cubicBezTo>
                    <a:pt x="5075" y="1549"/>
                    <a:pt x="3176" y="2809"/>
                    <a:pt x="1261" y="4070"/>
                  </a:cubicBezTo>
                  <a:cubicBezTo>
                    <a:pt x="894" y="4309"/>
                    <a:pt x="559" y="4581"/>
                    <a:pt x="272" y="4900"/>
                  </a:cubicBezTo>
                  <a:cubicBezTo>
                    <a:pt x="128" y="5060"/>
                    <a:pt x="0" y="5522"/>
                    <a:pt x="64" y="5570"/>
                  </a:cubicBezTo>
                  <a:cubicBezTo>
                    <a:pt x="958" y="6233"/>
                    <a:pt x="1465" y="7490"/>
                    <a:pt x="2935" y="7490"/>
                  </a:cubicBezTo>
                  <a:cubicBezTo>
                    <a:pt x="2987" y="7490"/>
                    <a:pt x="3041" y="7489"/>
                    <a:pt x="3096" y="7485"/>
                  </a:cubicBezTo>
                  <a:cubicBezTo>
                    <a:pt x="3202" y="7510"/>
                    <a:pt x="3299" y="7521"/>
                    <a:pt x="3388" y="7521"/>
                  </a:cubicBezTo>
                  <a:cubicBezTo>
                    <a:pt x="4179" y="7521"/>
                    <a:pt x="4391" y="6635"/>
                    <a:pt x="4836" y="6033"/>
                  </a:cubicBezTo>
                  <a:cubicBezTo>
                    <a:pt x="5953" y="4549"/>
                    <a:pt x="7102" y="3081"/>
                    <a:pt x="8156" y="1549"/>
                  </a:cubicBezTo>
                  <a:cubicBezTo>
                    <a:pt x="8443" y="1150"/>
                    <a:pt x="8395" y="527"/>
                    <a:pt x="850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3" name="Google Shape;10353;p24"/>
            <p:cNvSpPr/>
            <p:nvPr/>
          </p:nvSpPr>
          <p:spPr>
            <a:xfrm>
              <a:off x="2118197" y="986264"/>
              <a:ext cx="438968" cy="274343"/>
            </a:xfrm>
            <a:custGeom>
              <a:rect b="b" l="l" r="r" t="t"/>
              <a:pathLst>
                <a:path extrusionOk="0" h="5309" w="8460">
                  <a:moveTo>
                    <a:pt x="2663" y="0"/>
                  </a:moveTo>
                  <a:cubicBezTo>
                    <a:pt x="2411" y="0"/>
                    <a:pt x="2153" y="85"/>
                    <a:pt x="1900" y="314"/>
                  </a:cubicBezTo>
                  <a:cubicBezTo>
                    <a:pt x="1852" y="362"/>
                    <a:pt x="1768" y="374"/>
                    <a:pt x="1676" y="374"/>
                  </a:cubicBezTo>
                  <a:cubicBezTo>
                    <a:pt x="1585" y="374"/>
                    <a:pt x="1485" y="362"/>
                    <a:pt x="1405" y="362"/>
                  </a:cubicBezTo>
                  <a:cubicBezTo>
                    <a:pt x="368" y="409"/>
                    <a:pt x="1" y="856"/>
                    <a:pt x="208" y="1910"/>
                  </a:cubicBezTo>
                  <a:cubicBezTo>
                    <a:pt x="352" y="2548"/>
                    <a:pt x="527" y="3202"/>
                    <a:pt x="767" y="3825"/>
                  </a:cubicBezTo>
                  <a:cubicBezTo>
                    <a:pt x="847" y="4064"/>
                    <a:pt x="1038" y="4272"/>
                    <a:pt x="1277" y="4383"/>
                  </a:cubicBezTo>
                  <a:cubicBezTo>
                    <a:pt x="2634" y="4702"/>
                    <a:pt x="4007" y="4990"/>
                    <a:pt x="5475" y="5309"/>
                  </a:cubicBezTo>
                  <a:cubicBezTo>
                    <a:pt x="5698" y="5261"/>
                    <a:pt x="6017" y="5197"/>
                    <a:pt x="6353" y="5149"/>
                  </a:cubicBezTo>
                  <a:cubicBezTo>
                    <a:pt x="8060" y="4846"/>
                    <a:pt x="8459" y="4048"/>
                    <a:pt x="7246" y="2835"/>
                  </a:cubicBezTo>
                  <a:cubicBezTo>
                    <a:pt x="6257" y="1846"/>
                    <a:pt x="4980" y="1128"/>
                    <a:pt x="3767" y="409"/>
                  </a:cubicBezTo>
                  <a:cubicBezTo>
                    <a:pt x="3444" y="214"/>
                    <a:pt x="3061" y="0"/>
                    <a:pt x="26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4" name="Google Shape;10354;p24"/>
            <p:cNvSpPr/>
            <p:nvPr/>
          </p:nvSpPr>
          <p:spPr>
            <a:xfrm>
              <a:off x="6063192" y="333831"/>
              <a:ext cx="343703" cy="378829"/>
            </a:xfrm>
            <a:custGeom>
              <a:rect b="b" l="l" r="r" t="t"/>
              <a:pathLst>
                <a:path extrusionOk="0" h="7331" w="6624">
                  <a:moveTo>
                    <a:pt x="4455" y="0"/>
                  </a:moveTo>
                  <a:cubicBezTo>
                    <a:pt x="4185" y="0"/>
                    <a:pt x="3931" y="186"/>
                    <a:pt x="3703" y="635"/>
                  </a:cubicBezTo>
                  <a:cubicBezTo>
                    <a:pt x="3607" y="843"/>
                    <a:pt x="3240" y="922"/>
                    <a:pt x="2985" y="1034"/>
                  </a:cubicBezTo>
                  <a:cubicBezTo>
                    <a:pt x="2171" y="1385"/>
                    <a:pt x="1325" y="1657"/>
                    <a:pt x="559" y="2071"/>
                  </a:cubicBezTo>
                  <a:cubicBezTo>
                    <a:pt x="112" y="2311"/>
                    <a:pt x="1" y="2742"/>
                    <a:pt x="384" y="3252"/>
                  </a:cubicBezTo>
                  <a:cubicBezTo>
                    <a:pt x="735" y="3731"/>
                    <a:pt x="910" y="4322"/>
                    <a:pt x="1197" y="4848"/>
                  </a:cubicBezTo>
                  <a:cubicBezTo>
                    <a:pt x="1517" y="5503"/>
                    <a:pt x="1884" y="6125"/>
                    <a:pt x="2315" y="6716"/>
                  </a:cubicBezTo>
                  <a:cubicBezTo>
                    <a:pt x="2634" y="7123"/>
                    <a:pt x="2933" y="7330"/>
                    <a:pt x="3222" y="7330"/>
                  </a:cubicBezTo>
                  <a:cubicBezTo>
                    <a:pt x="3512" y="7330"/>
                    <a:pt x="3791" y="7123"/>
                    <a:pt x="4070" y="6700"/>
                  </a:cubicBezTo>
                  <a:cubicBezTo>
                    <a:pt x="4932" y="5391"/>
                    <a:pt x="5682" y="3971"/>
                    <a:pt x="6464" y="2598"/>
                  </a:cubicBezTo>
                  <a:cubicBezTo>
                    <a:pt x="6544" y="2454"/>
                    <a:pt x="6528" y="2279"/>
                    <a:pt x="6624" y="1832"/>
                  </a:cubicBezTo>
                  <a:cubicBezTo>
                    <a:pt x="6241" y="1433"/>
                    <a:pt x="5778" y="922"/>
                    <a:pt x="5267" y="444"/>
                  </a:cubicBezTo>
                  <a:cubicBezTo>
                    <a:pt x="4986" y="171"/>
                    <a:pt x="4713" y="0"/>
                    <a:pt x="44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5" name="Google Shape;10355;p24"/>
            <p:cNvSpPr/>
            <p:nvPr/>
          </p:nvSpPr>
          <p:spPr>
            <a:xfrm>
              <a:off x="6147665" y="87619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318" y="0"/>
                  </a:moveTo>
                  <a:cubicBezTo>
                    <a:pt x="1119" y="0"/>
                    <a:pt x="932" y="30"/>
                    <a:pt x="782" y="98"/>
                  </a:cubicBezTo>
                  <a:cubicBezTo>
                    <a:pt x="399" y="257"/>
                    <a:pt x="144" y="1023"/>
                    <a:pt x="80" y="1550"/>
                  </a:cubicBezTo>
                  <a:cubicBezTo>
                    <a:pt x="0" y="2603"/>
                    <a:pt x="0" y="3673"/>
                    <a:pt x="48" y="4726"/>
                  </a:cubicBezTo>
                  <a:cubicBezTo>
                    <a:pt x="64" y="5045"/>
                    <a:pt x="128" y="5508"/>
                    <a:pt x="320" y="5651"/>
                  </a:cubicBezTo>
                  <a:cubicBezTo>
                    <a:pt x="1261" y="6242"/>
                    <a:pt x="2235" y="6801"/>
                    <a:pt x="3240" y="7295"/>
                  </a:cubicBezTo>
                  <a:cubicBezTo>
                    <a:pt x="3250" y="7300"/>
                    <a:pt x="3262" y="7302"/>
                    <a:pt x="3276" y="7302"/>
                  </a:cubicBezTo>
                  <a:cubicBezTo>
                    <a:pt x="3403" y="7302"/>
                    <a:pt x="3695" y="7120"/>
                    <a:pt x="3767" y="6976"/>
                  </a:cubicBezTo>
                  <a:cubicBezTo>
                    <a:pt x="4134" y="6210"/>
                    <a:pt x="4437" y="5412"/>
                    <a:pt x="4772" y="4614"/>
                  </a:cubicBezTo>
                  <a:cubicBezTo>
                    <a:pt x="4629" y="2779"/>
                    <a:pt x="3910" y="1342"/>
                    <a:pt x="2490" y="337"/>
                  </a:cubicBezTo>
                  <a:cubicBezTo>
                    <a:pt x="2199" y="132"/>
                    <a:pt x="1733" y="0"/>
                    <a:pt x="13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6" name="Google Shape;10356;p24"/>
            <p:cNvSpPr/>
            <p:nvPr/>
          </p:nvSpPr>
          <p:spPr>
            <a:xfrm>
              <a:off x="7319385" y="1688975"/>
              <a:ext cx="307278" cy="385961"/>
            </a:xfrm>
            <a:custGeom>
              <a:rect b="b" l="l" r="r" t="t"/>
              <a:pathLst>
                <a:path extrusionOk="0" h="7469" w="5922">
                  <a:moveTo>
                    <a:pt x="2854" y="0"/>
                  </a:moveTo>
                  <a:cubicBezTo>
                    <a:pt x="2650" y="0"/>
                    <a:pt x="2439" y="68"/>
                    <a:pt x="2235" y="216"/>
                  </a:cubicBezTo>
                  <a:cubicBezTo>
                    <a:pt x="1341" y="886"/>
                    <a:pt x="735" y="1908"/>
                    <a:pt x="1" y="2770"/>
                  </a:cubicBezTo>
                  <a:lnTo>
                    <a:pt x="160" y="2913"/>
                  </a:lnTo>
                  <a:cubicBezTo>
                    <a:pt x="144" y="3041"/>
                    <a:pt x="160" y="3185"/>
                    <a:pt x="208" y="3312"/>
                  </a:cubicBezTo>
                  <a:cubicBezTo>
                    <a:pt x="974" y="4637"/>
                    <a:pt x="1756" y="5961"/>
                    <a:pt x="2554" y="7270"/>
                  </a:cubicBezTo>
                  <a:cubicBezTo>
                    <a:pt x="2649" y="7393"/>
                    <a:pt x="2803" y="7469"/>
                    <a:pt x="2964" y="7469"/>
                  </a:cubicBezTo>
                  <a:cubicBezTo>
                    <a:pt x="2992" y="7469"/>
                    <a:pt x="3021" y="7466"/>
                    <a:pt x="3049" y="7462"/>
                  </a:cubicBezTo>
                  <a:cubicBezTo>
                    <a:pt x="3831" y="7031"/>
                    <a:pt x="4661" y="6648"/>
                    <a:pt x="5331" y="6073"/>
                  </a:cubicBezTo>
                  <a:cubicBezTo>
                    <a:pt x="5922" y="5547"/>
                    <a:pt x="5379" y="4908"/>
                    <a:pt x="5124" y="4350"/>
                  </a:cubicBezTo>
                  <a:cubicBezTo>
                    <a:pt x="5092" y="4222"/>
                    <a:pt x="5060" y="4078"/>
                    <a:pt x="5044" y="3951"/>
                  </a:cubicBezTo>
                  <a:cubicBezTo>
                    <a:pt x="4709" y="2977"/>
                    <a:pt x="4421" y="1988"/>
                    <a:pt x="4054" y="1014"/>
                  </a:cubicBezTo>
                  <a:cubicBezTo>
                    <a:pt x="3817" y="403"/>
                    <a:pt x="3354" y="0"/>
                    <a:pt x="28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7" name="Google Shape;10357;p24"/>
            <p:cNvSpPr/>
            <p:nvPr/>
          </p:nvSpPr>
          <p:spPr>
            <a:xfrm>
              <a:off x="4483223" y="1885645"/>
              <a:ext cx="345363" cy="293927"/>
            </a:xfrm>
            <a:custGeom>
              <a:rect b="b" l="l" r="r" t="t"/>
              <a:pathLst>
                <a:path extrusionOk="0" h="5688" w="6656">
                  <a:moveTo>
                    <a:pt x="4692" y="1"/>
                  </a:moveTo>
                  <a:cubicBezTo>
                    <a:pt x="3384" y="272"/>
                    <a:pt x="2298" y="464"/>
                    <a:pt x="1229" y="751"/>
                  </a:cubicBezTo>
                  <a:cubicBezTo>
                    <a:pt x="878" y="847"/>
                    <a:pt x="559" y="1054"/>
                    <a:pt x="351" y="1358"/>
                  </a:cubicBezTo>
                  <a:cubicBezTo>
                    <a:pt x="160" y="1645"/>
                    <a:pt x="0" y="2155"/>
                    <a:pt x="128" y="2443"/>
                  </a:cubicBezTo>
                  <a:cubicBezTo>
                    <a:pt x="543" y="3384"/>
                    <a:pt x="1117" y="4246"/>
                    <a:pt x="1596" y="5156"/>
                  </a:cubicBezTo>
                  <a:cubicBezTo>
                    <a:pt x="1789" y="5541"/>
                    <a:pt x="2028" y="5688"/>
                    <a:pt x="2310" y="5688"/>
                  </a:cubicBezTo>
                  <a:cubicBezTo>
                    <a:pt x="2495" y="5688"/>
                    <a:pt x="2699" y="5624"/>
                    <a:pt x="2921" y="5523"/>
                  </a:cubicBezTo>
                  <a:cubicBezTo>
                    <a:pt x="3639" y="5172"/>
                    <a:pt x="4357" y="4837"/>
                    <a:pt x="5091" y="4517"/>
                  </a:cubicBezTo>
                  <a:cubicBezTo>
                    <a:pt x="6464" y="3959"/>
                    <a:pt x="6655" y="3528"/>
                    <a:pt x="6081" y="2155"/>
                  </a:cubicBezTo>
                  <a:cubicBezTo>
                    <a:pt x="5873" y="1661"/>
                    <a:pt x="5730" y="1134"/>
                    <a:pt x="5442" y="687"/>
                  </a:cubicBezTo>
                  <a:cubicBezTo>
                    <a:pt x="5251" y="368"/>
                    <a:pt x="4868" y="145"/>
                    <a:pt x="46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8" name="Google Shape;10358;p24"/>
            <p:cNvSpPr/>
            <p:nvPr/>
          </p:nvSpPr>
          <p:spPr>
            <a:xfrm>
              <a:off x="3698997" y="1065635"/>
              <a:ext cx="341108" cy="285763"/>
            </a:xfrm>
            <a:custGeom>
              <a:rect b="b" l="l" r="r" t="t"/>
              <a:pathLst>
                <a:path extrusionOk="0" h="5530" w="6574">
                  <a:moveTo>
                    <a:pt x="5494" y="1"/>
                  </a:moveTo>
                  <a:cubicBezTo>
                    <a:pt x="5341" y="1"/>
                    <a:pt x="5170" y="19"/>
                    <a:pt x="4980" y="54"/>
                  </a:cubicBezTo>
                  <a:cubicBezTo>
                    <a:pt x="4007" y="246"/>
                    <a:pt x="3033" y="469"/>
                    <a:pt x="2060" y="709"/>
                  </a:cubicBezTo>
                  <a:cubicBezTo>
                    <a:pt x="943" y="996"/>
                    <a:pt x="240" y="1906"/>
                    <a:pt x="1" y="3182"/>
                  </a:cubicBezTo>
                  <a:cubicBezTo>
                    <a:pt x="192" y="3565"/>
                    <a:pt x="288" y="4060"/>
                    <a:pt x="575" y="4316"/>
                  </a:cubicBezTo>
                  <a:cubicBezTo>
                    <a:pt x="1054" y="4715"/>
                    <a:pt x="1645" y="4954"/>
                    <a:pt x="2203" y="5257"/>
                  </a:cubicBezTo>
                  <a:cubicBezTo>
                    <a:pt x="2528" y="5437"/>
                    <a:pt x="2976" y="5530"/>
                    <a:pt x="3392" y="5530"/>
                  </a:cubicBezTo>
                  <a:cubicBezTo>
                    <a:pt x="3897" y="5530"/>
                    <a:pt x="4354" y="5394"/>
                    <a:pt x="4485" y="5113"/>
                  </a:cubicBezTo>
                  <a:cubicBezTo>
                    <a:pt x="5267" y="3581"/>
                    <a:pt x="5762" y="2608"/>
                    <a:pt x="6225" y="1411"/>
                  </a:cubicBezTo>
                  <a:cubicBezTo>
                    <a:pt x="6573" y="487"/>
                    <a:pt x="6292" y="1"/>
                    <a:pt x="54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9" name="Google Shape;10359;p24"/>
            <p:cNvSpPr/>
            <p:nvPr/>
          </p:nvSpPr>
          <p:spPr>
            <a:xfrm>
              <a:off x="2504914" y="471335"/>
              <a:ext cx="321339" cy="282817"/>
            </a:xfrm>
            <a:custGeom>
              <a:rect b="b" l="l" r="r" t="t"/>
              <a:pathLst>
                <a:path extrusionOk="0" h="5473" w="6193">
                  <a:moveTo>
                    <a:pt x="2395" y="1"/>
                  </a:moveTo>
                  <a:cubicBezTo>
                    <a:pt x="1964" y="81"/>
                    <a:pt x="1261" y="17"/>
                    <a:pt x="847" y="336"/>
                  </a:cubicBezTo>
                  <a:cubicBezTo>
                    <a:pt x="1" y="974"/>
                    <a:pt x="751" y="3688"/>
                    <a:pt x="1740" y="4087"/>
                  </a:cubicBezTo>
                  <a:cubicBezTo>
                    <a:pt x="2379" y="4342"/>
                    <a:pt x="2953" y="4709"/>
                    <a:pt x="3464" y="5140"/>
                  </a:cubicBezTo>
                  <a:cubicBezTo>
                    <a:pt x="3733" y="5359"/>
                    <a:pt x="3933" y="5472"/>
                    <a:pt x="4178" y="5472"/>
                  </a:cubicBezTo>
                  <a:cubicBezTo>
                    <a:pt x="4325" y="5472"/>
                    <a:pt x="4489" y="5431"/>
                    <a:pt x="4693" y="5347"/>
                  </a:cubicBezTo>
                  <a:cubicBezTo>
                    <a:pt x="6001" y="4773"/>
                    <a:pt x="6065" y="3640"/>
                    <a:pt x="6113" y="2507"/>
                  </a:cubicBezTo>
                  <a:cubicBezTo>
                    <a:pt x="6193" y="528"/>
                    <a:pt x="6161" y="528"/>
                    <a:pt x="4262" y="192"/>
                  </a:cubicBezTo>
                  <a:cubicBezTo>
                    <a:pt x="3703" y="97"/>
                    <a:pt x="3129" y="81"/>
                    <a:pt x="2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0" name="Google Shape;10360;p24"/>
            <p:cNvSpPr/>
            <p:nvPr/>
          </p:nvSpPr>
          <p:spPr>
            <a:xfrm>
              <a:off x="4861637" y="319414"/>
              <a:ext cx="426515" cy="307880"/>
            </a:xfrm>
            <a:custGeom>
              <a:rect b="b" l="l" r="r" t="t"/>
              <a:pathLst>
                <a:path extrusionOk="0" h="5958" w="8220">
                  <a:moveTo>
                    <a:pt x="2581" y="1"/>
                  </a:moveTo>
                  <a:cubicBezTo>
                    <a:pt x="2217" y="1"/>
                    <a:pt x="1834" y="320"/>
                    <a:pt x="1086" y="946"/>
                  </a:cubicBezTo>
                  <a:cubicBezTo>
                    <a:pt x="1" y="1856"/>
                    <a:pt x="17" y="2925"/>
                    <a:pt x="1261" y="3611"/>
                  </a:cubicBezTo>
                  <a:cubicBezTo>
                    <a:pt x="2442" y="4266"/>
                    <a:pt x="3735" y="4744"/>
                    <a:pt x="4996" y="5239"/>
                  </a:cubicBezTo>
                  <a:cubicBezTo>
                    <a:pt x="5778" y="5542"/>
                    <a:pt x="6592" y="5702"/>
                    <a:pt x="7549" y="5957"/>
                  </a:cubicBezTo>
                  <a:cubicBezTo>
                    <a:pt x="7693" y="5861"/>
                    <a:pt x="8012" y="5750"/>
                    <a:pt x="8124" y="5526"/>
                  </a:cubicBezTo>
                  <a:cubicBezTo>
                    <a:pt x="8220" y="5287"/>
                    <a:pt x="8220" y="5016"/>
                    <a:pt x="8092" y="4792"/>
                  </a:cubicBezTo>
                  <a:cubicBezTo>
                    <a:pt x="7853" y="4473"/>
                    <a:pt x="7581" y="4170"/>
                    <a:pt x="7278" y="3914"/>
                  </a:cubicBezTo>
                  <a:cubicBezTo>
                    <a:pt x="6241" y="2989"/>
                    <a:pt x="5140" y="2111"/>
                    <a:pt x="4150" y="1154"/>
                  </a:cubicBezTo>
                  <a:cubicBezTo>
                    <a:pt x="3351" y="380"/>
                    <a:pt x="2978" y="1"/>
                    <a:pt x="25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1" name="Google Shape;10361;p24"/>
            <p:cNvSpPr/>
            <p:nvPr/>
          </p:nvSpPr>
          <p:spPr>
            <a:xfrm>
              <a:off x="4528780" y="2425946"/>
              <a:ext cx="426515" cy="308345"/>
            </a:xfrm>
            <a:custGeom>
              <a:rect b="b" l="l" r="r" t="t"/>
              <a:pathLst>
                <a:path extrusionOk="0" h="5967" w="8220">
                  <a:moveTo>
                    <a:pt x="2568" y="1"/>
                  </a:moveTo>
                  <a:cubicBezTo>
                    <a:pt x="2203" y="1"/>
                    <a:pt x="1820" y="320"/>
                    <a:pt x="1069" y="940"/>
                  </a:cubicBezTo>
                  <a:cubicBezTo>
                    <a:pt x="0" y="1850"/>
                    <a:pt x="0" y="2919"/>
                    <a:pt x="1261" y="3605"/>
                  </a:cubicBezTo>
                  <a:cubicBezTo>
                    <a:pt x="2442" y="4259"/>
                    <a:pt x="3719" y="4754"/>
                    <a:pt x="4979" y="5233"/>
                  </a:cubicBezTo>
                  <a:cubicBezTo>
                    <a:pt x="5761" y="5536"/>
                    <a:pt x="6591" y="5696"/>
                    <a:pt x="7533" y="5967"/>
                  </a:cubicBezTo>
                  <a:cubicBezTo>
                    <a:pt x="7676" y="5855"/>
                    <a:pt x="7996" y="5744"/>
                    <a:pt x="8123" y="5536"/>
                  </a:cubicBezTo>
                  <a:cubicBezTo>
                    <a:pt x="8219" y="5297"/>
                    <a:pt x="8203" y="5025"/>
                    <a:pt x="8075" y="4802"/>
                  </a:cubicBezTo>
                  <a:cubicBezTo>
                    <a:pt x="7852" y="4467"/>
                    <a:pt x="7581" y="4180"/>
                    <a:pt x="7262" y="3924"/>
                  </a:cubicBezTo>
                  <a:cubicBezTo>
                    <a:pt x="6224" y="2983"/>
                    <a:pt x="5139" y="2121"/>
                    <a:pt x="4134" y="1147"/>
                  </a:cubicBezTo>
                  <a:cubicBezTo>
                    <a:pt x="3337" y="375"/>
                    <a:pt x="2963" y="1"/>
                    <a:pt x="256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2" name="Google Shape;10362;p24"/>
            <p:cNvSpPr/>
            <p:nvPr/>
          </p:nvSpPr>
          <p:spPr>
            <a:xfrm>
              <a:off x="4013694" y="620931"/>
              <a:ext cx="301466" cy="292842"/>
            </a:xfrm>
            <a:custGeom>
              <a:rect b="b" l="l" r="r" t="t"/>
              <a:pathLst>
                <a:path extrusionOk="0" h="5667" w="5810">
                  <a:moveTo>
                    <a:pt x="2061" y="0"/>
                  </a:moveTo>
                  <a:cubicBezTo>
                    <a:pt x="1497" y="0"/>
                    <a:pt x="1047" y="263"/>
                    <a:pt x="735" y="888"/>
                  </a:cubicBezTo>
                  <a:cubicBezTo>
                    <a:pt x="0" y="2325"/>
                    <a:pt x="798" y="4974"/>
                    <a:pt x="2315" y="5564"/>
                  </a:cubicBezTo>
                  <a:cubicBezTo>
                    <a:pt x="2499" y="5635"/>
                    <a:pt x="2718" y="5667"/>
                    <a:pt x="2949" y="5667"/>
                  </a:cubicBezTo>
                  <a:cubicBezTo>
                    <a:pt x="3397" y="5667"/>
                    <a:pt x="3887" y="5547"/>
                    <a:pt x="4246" y="5357"/>
                  </a:cubicBezTo>
                  <a:cubicBezTo>
                    <a:pt x="5363" y="4782"/>
                    <a:pt x="5570" y="3681"/>
                    <a:pt x="5554" y="2516"/>
                  </a:cubicBezTo>
                  <a:lnTo>
                    <a:pt x="5810" y="2372"/>
                  </a:lnTo>
                  <a:cubicBezTo>
                    <a:pt x="5458" y="1782"/>
                    <a:pt x="5251" y="1016"/>
                    <a:pt x="4756" y="665"/>
                  </a:cubicBezTo>
                  <a:cubicBezTo>
                    <a:pt x="4150" y="266"/>
                    <a:pt x="3304" y="218"/>
                    <a:pt x="2554" y="58"/>
                  </a:cubicBezTo>
                  <a:cubicBezTo>
                    <a:pt x="2381" y="20"/>
                    <a:pt x="2217" y="0"/>
                    <a:pt x="20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3" name="Google Shape;10363;p24"/>
            <p:cNvSpPr/>
            <p:nvPr/>
          </p:nvSpPr>
          <p:spPr>
            <a:xfrm>
              <a:off x="3309842" y="-24475"/>
              <a:ext cx="333740" cy="316096"/>
            </a:xfrm>
            <a:custGeom>
              <a:rect b="b" l="l" r="r" t="t"/>
              <a:pathLst>
                <a:path extrusionOk="0" h="6117" w="6432">
                  <a:moveTo>
                    <a:pt x="4995" y="1"/>
                  </a:moveTo>
                  <a:cubicBezTo>
                    <a:pt x="4682" y="1"/>
                    <a:pt x="4289" y="38"/>
                    <a:pt x="3795" y="38"/>
                  </a:cubicBezTo>
                  <a:cubicBezTo>
                    <a:pt x="3744" y="38"/>
                    <a:pt x="3692" y="37"/>
                    <a:pt x="3639" y="36"/>
                  </a:cubicBezTo>
                  <a:cubicBezTo>
                    <a:pt x="3626" y="36"/>
                    <a:pt x="3614" y="36"/>
                    <a:pt x="3602" y="36"/>
                  </a:cubicBezTo>
                  <a:cubicBezTo>
                    <a:pt x="1965" y="36"/>
                    <a:pt x="16" y="2125"/>
                    <a:pt x="0" y="4010"/>
                  </a:cubicBezTo>
                  <a:cubicBezTo>
                    <a:pt x="176" y="3867"/>
                    <a:pt x="335" y="3723"/>
                    <a:pt x="495" y="3563"/>
                  </a:cubicBezTo>
                  <a:cubicBezTo>
                    <a:pt x="801" y="3182"/>
                    <a:pt x="1125" y="2986"/>
                    <a:pt x="1448" y="2986"/>
                  </a:cubicBezTo>
                  <a:cubicBezTo>
                    <a:pt x="1748" y="2986"/>
                    <a:pt x="2046" y="3154"/>
                    <a:pt x="2330" y="3500"/>
                  </a:cubicBezTo>
                  <a:cubicBezTo>
                    <a:pt x="3000" y="4313"/>
                    <a:pt x="3591" y="5239"/>
                    <a:pt x="4229" y="6117"/>
                  </a:cubicBezTo>
                  <a:cubicBezTo>
                    <a:pt x="6192" y="5159"/>
                    <a:pt x="6432" y="4792"/>
                    <a:pt x="6192" y="2925"/>
                  </a:cubicBezTo>
                  <a:cubicBezTo>
                    <a:pt x="6144" y="2686"/>
                    <a:pt x="6112" y="2462"/>
                    <a:pt x="6097" y="2223"/>
                  </a:cubicBezTo>
                  <a:cubicBezTo>
                    <a:pt x="6085" y="266"/>
                    <a:pt x="5833" y="1"/>
                    <a:pt x="49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4" name="Google Shape;10364;p24"/>
            <p:cNvSpPr/>
            <p:nvPr/>
          </p:nvSpPr>
          <p:spPr>
            <a:xfrm>
              <a:off x="4503926" y="1337284"/>
              <a:ext cx="245999" cy="458409"/>
            </a:xfrm>
            <a:custGeom>
              <a:rect b="b" l="l" r="r" t="t"/>
              <a:pathLst>
                <a:path extrusionOk="0" h="8871" w="4741">
                  <a:moveTo>
                    <a:pt x="240" y="0"/>
                  </a:moveTo>
                  <a:cubicBezTo>
                    <a:pt x="176" y="383"/>
                    <a:pt x="0" y="798"/>
                    <a:pt x="64" y="1181"/>
                  </a:cubicBezTo>
                  <a:cubicBezTo>
                    <a:pt x="256" y="2250"/>
                    <a:pt x="543" y="3320"/>
                    <a:pt x="750" y="4389"/>
                  </a:cubicBezTo>
                  <a:cubicBezTo>
                    <a:pt x="1006" y="5602"/>
                    <a:pt x="1165" y="6831"/>
                    <a:pt x="1469" y="8028"/>
                  </a:cubicBezTo>
                  <a:cubicBezTo>
                    <a:pt x="1564" y="8363"/>
                    <a:pt x="1963" y="8826"/>
                    <a:pt x="2267" y="8857"/>
                  </a:cubicBezTo>
                  <a:cubicBezTo>
                    <a:pt x="2331" y="8866"/>
                    <a:pt x="2395" y="8871"/>
                    <a:pt x="2460" y="8871"/>
                  </a:cubicBezTo>
                  <a:cubicBezTo>
                    <a:pt x="3543" y="8871"/>
                    <a:pt x="4710" y="7649"/>
                    <a:pt x="4740" y="6384"/>
                  </a:cubicBezTo>
                  <a:cubicBezTo>
                    <a:pt x="4676" y="6112"/>
                    <a:pt x="4581" y="5857"/>
                    <a:pt x="4469" y="5602"/>
                  </a:cubicBezTo>
                  <a:cubicBezTo>
                    <a:pt x="3719" y="4229"/>
                    <a:pt x="2953" y="2857"/>
                    <a:pt x="2155" y="1516"/>
                  </a:cubicBezTo>
                  <a:cubicBezTo>
                    <a:pt x="1915" y="1117"/>
                    <a:pt x="1612" y="750"/>
                    <a:pt x="1261" y="447"/>
                  </a:cubicBezTo>
                  <a:cubicBezTo>
                    <a:pt x="990" y="208"/>
                    <a:pt x="591" y="144"/>
                    <a:pt x="2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5" name="Google Shape;10365;p24"/>
            <p:cNvSpPr/>
            <p:nvPr/>
          </p:nvSpPr>
          <p:spPr>
            <a:xfrm>
              <a:off x="4166865" y="1160508"/>
              <a:ext cx="306448" cy="332839"/>
            </a:xfrm>
            <a:custGeom>
              <a:rect b="b" l="l" r="r" t="t"/>
              <a:pathLst>
                <a:path extrusionOk="0" h="6441" w="5906">
                  <a:moveTo>
                    <a:pt x="4345" y="0"/>
                  </a:moveTo>
                  <a:cubicBezTo>
                    <a:pt x="3899" y="0"/>
                    <a:pt x="3254" y="238"/>
                    <a:pt x="3033" y="533"/>
                  </a:cubicBezTo>
                  <a:cubicBezTo>
                    <a:pt x="1980" y="1921"/>
                    <a:pt x="1006" y="3389"/>
                    <a:pt x="129" y="4889"/>
                  </a:cubicBezTo>
                  <a:cubicBezTo>
                    <a:pt x="1" y="5097"/>
                    <a:pt x="240" y="5671"/>
                    <a:pt x="480" y="5927"/>
                  </a:cubicBezTo>
                  <a:cubicBezTo>
                    <a:pt x="820" y="6275"/>
                    <a:pt x="1229" y="6440"/>
                    <a:pt x="1659" y="6440"/>
                  </a:cubicBezTo>
                  <a:cubicBezTo>
                    <a:pt x="2156" y="6440"/>
                    <a:pt x="2681" y="6218"/>
                    <a:pt x="3161" y="5799"/>
                  </a:cubicBezTo>
                  <a:cubicBezTo>
                    <a:pt x="4422" y="4730"/>
                    <a:pt x="5379" y="3341"/>
                    <a:pt x="5906" y="1777"/>
                  </a:cubicBezTo>
                  <a:cubicBezTo>
                    <a:pt x="5539" y="1219"/>
                    <a:pt x="5251" y="421"/>
                    <a:pt x="4677" y="70"/>
                  </a:cubicBezTo>
                  <a:cubicBezTo>
                    <a:pt x="4596" y="22"/>
                    <a:pt x="4480" y="0"/>
                    <a:pt x="43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6" name="Google Shape;10366;p24"/>
            <p:cNvSpPr/>
            <p:nvPr/>
          </p:nvSpPr>
          <p:spPr>
            <a:xfrm>
              <a:off x="2351742" y="91946"/>
              <a:ext cx="455468" cy="218740"/>
            </a:xfrm>
            <a:custGeom>
              <a:rect b="b" l="l" r="r" t="t"/>
              <a:pathLst>
                <a:path extrusionOk="0" h="4233" w="8778">
                  <a:moveTo>
                    <a:pt x="2537" y="1"/>
                  </a:moveTo>
                  <a:cubicBezTo>
                    <a:pt x="1467" y="1"/>
                    <a:pt x="500" y="617"/>
                    <a:pt x="64" y="1598"/>
                  </a:cubicBezTo>
                  <a:cubicBezTo>
                    <a:pt x="0" y="1773"/>
                    <a:pt x="16" y="1965"/>
                    <a:pt x="112" y="2124"/>
                  </a:cubicBezTo>
                  <a:cubicBezTo>
                    <a:pt x="639" y="2699"/>
                    <a:pt x="1165" y="3130"/>
                    <a:pt x="2075" y="3130"/>
                  </a:cubicBezTo>
                  <a:cubicBezTo>
                    <a:pt x="2175" y="3130"/>
                    <a:pt x="2278" y="3129"/>
                    <a:pt x="2383" y="3129"/>
                  </a:cubicBezTo>
                  <a:cubicBezTo>
                    <a:pt x="3378" y="3129"/>
                    <a:pt x="4537" y="3156"/>
                    <a:pt x="5187" y="3704"/>
                  </a:cubicBezTo>
                  <a:cubicBezTo>
                    <a:pt x="5666" y="4086"/>
                    <a:pt x="6083" y="4233"/>
                    <a:pt x="6477" y="4233"/>
                  </a:cubicBezTo>
                  <a:cubicBezTo>
                    <a:pt x="6922" y="4233"/>
                    <a:pt x="7340" y="4046"/>
                    <a:pt x="7788" y="3800"/>
                  </a:cubicBezTo>
                  <a:cubicBezTo>
                    <a:pt x="8171" y="3593"/>
                    <a:pt x="8443" y="3146"/>
                    <a:pt x="8778" y="2811"/>
                  </a:cubicBezTo>
                  <a:cubicBezTo>
                    <a:pt x="8363" y="2412"/>
                    <a:pt x="7996" y="1917"/>
                    <a:pt x="7517" y="1630"/>
                  </a:cubicBezTo>
                  <a:cubicBezTo>
                    <a:pt x="6895" y="1310"/>
                    <a:pt x="6240" y="1055"/>
                    <a:pt x="5570" y="879"/>
                  </a:cubicBezTo>
                  <a:cubicBezTo>
                    <a:pt x="4565" y="544"/>
                    <a:pt x="3543" y="273"/>
                    <a:pt x="2618" y="2"/>
                  </a:cubicBezTo>
                  <a:cubicBezTo>
                    <a:pt x="2591" y="1"/>
                    <a:pt x="2564" y="1"/>
                    <a:pt x="25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7" name="Google Shape;10367;p24"/>
            <p:cNvSpPr/>
            <p:nvPr/>
          </p:nvSpPr>
          <p:spPr>
            <a:xfrm>
              <a:off x="3219558" y="1176010"/>
              <a:ext cx="379298" cy="304004"/>
            </a:xfrm>
            <a:custGeom>
              <a:rect b="b" l="l" r="r" t="t"/>
              <a:pathLst>
                <a:path extrusionOk="0" h="5883" w="7310">
                  <a:moveTo>
                    <a:pt x="5213" y="0"/>
                  </a:moveTo>
                  <a:cubicBezTo>
                    <a:pt x="4751" y="0"/>
                    <a:pt x="4274" y="148"/>
                    <a:pt x="3783" y="424"/>
                  </a:cubicBezTo>
                  <a:cubicBezTo>
                    <a:pt x="3081" y="855"/>
                    <a:pt x="2331" y="1190"/>
                    <a:pt x="1533" y="1429"/>
                  </a:cubicBezTo>
                  <a:cubicBezTo>
                    <a:pt x="735" y="1621"/>
                    <a:pt x="431" y="2020"/>
                    <a:pt x="368" y="2802"/>
                  </a:cubicBezTo>
                  <a:cubicBezTo>
                    <a:pt x="320" y="3456"/>
                    <a:pt x="128" y="4111"/>
                    <a:pt x="32" y="4765"/>
                  </a:cubicBezTo>
                  <a:cubicBezTo>
                    <a:pt x="1" y="5132"/>
                    <a:pt x="1" y="5515"/>
                    <a:pt x="1" y="5882"/>
                  </a:cubicBezTo>
                  <a:cubicBezTo>
                    <a:pt x="384" y="5802"/>
                    <a:pt x="814" y="5834"/>
                    <a:pt x="1118" y="5627"/>
                  </a:cubicBezTo>
                  <a:cubicBezTo>
                    <a:pt x="2714" y="4589"/>
                    <a:pt x="4278" y="3504"/>
                    <a:pt x="5858" y="2435"/>
                  </a:cubicBezTo>
                  <a:cubicBezTo>
                    <a:pt x="6161" y="2227"/>
                    <a:pt x="6480" y="2052"/>
                    <a:pt x="6783" y="1860"/>
                  </a:cubicBezTo>
                  <a:cubicBezTo>
                    <a:pt x="6975" y="1701"/>
                    <a:pt x="7150" y="1541"/>
                    <a:pt x="7310" y="1350"/>
                  </a:cubicBezTo>
                  <a:cubicBezTo>
                    <a:pt x="7070" y="1046"/>
                    <a:pt x="6911" y="743"/>
                    <a:pt x="6656" y="536"/>
                  </a:cubicBezTo>
                  <a:cubicBezTo>
                    <a:pt x="6192" y="171"/>
                    <a:pt x="5711" y="0"/>
                    <a:pt x="52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8" name="Google Shape;10368;p24"/>
            <p:cNvSpPr/>
            <p:nvPr/>
          </p:nvSpPr>
          <p:spPr>
            <a:xfrm>
              <a:off x="6487994" y="792591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2927" y="0"/>
                  </a:moveTo>
                  <a:cubicBezTo>
                    <a:pt x="2630" y="0"/>
                    <a:pt x="2306" y="97"/>
                    <a:pt x="1980" y="295"/>
                  </a:cubicBezTo>
                  <a:cubicBezTo>
                    <a:pt x="799" y="1013"/>
                    <a:pt x="623" y="2242"/>
                    <a:pt x="304" y="3359"/>
                  </a:cubicBezTo>
                  <a:cubicBezTo>
                    <a:pt x="1" y="4477"/>
                    <a:pt x="1549" y="6583"/>
                    <a:pt x="2682" y="6695"/>
                  </a:cubicBezTo>
                  <a:cubicBezTo>
                    <a:pt x="2731" y="6700"/>
                    <a:pt x="2778" y="6703"/>
                    <a:pt x="2825" y="6703"/>
                  </a:cubicBezTo>
                  <a:cubicBezTo>
                    <a:pt x="3602" y="6703"/>
                    <a:pt x="4082" y="5950"/>
                    <a:pt x="4278" y="4445"/>
                  </a:cubicBezTo>
                  <a:cubicBezTo>
                    <a:pt x="4310" y="4205"/>
                    <a:pt x="4342" y="3982"/>
                    <a:pt x="4389" y="3758"/>
                  </a:cubicBezTo>
                  <a:lnTo>
                    <a:pt x="4230" y="3742"/>
                  </a:lnTo>
                  <a:lnTo>
                    <a:pt x="4230" y="1556"/>
                  </a:lnTo>
                  <a:cubicBezTo>
                    <a:pt x="4230" y="1444"/>
                    <a:pt x="4230" y="1349"/>
                    <a:pt x="4198" y="1253"/>
                  </a:cubicBezTo>
                  <a:cubicBezTo>
                    <a:pt x="4068" y="438"/>
                    <a:pt x="3560" y="0"/>
                    <a:pt x="29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9" name="Google Shape;10369;p24"/>
            <p:cNvSpPr/>
            <p:nvPr/>
          </p:nvSpPr>
          <p:spPr>
            <a:xfrm>
              <a:off x="5459535" y="1822190"/>
              <a:ext cx="274122" cy="310412"/>
            </a:xfrm>
            <a:custGeom>
              <a:rect b="b" l="l" r="r" t="t"/>
              <a:pathLst>
                <a:path extrusionOk="0" h="6007" w="5283">
                  <a:moveTo>
                    <a:pt x="1804" y="0"/>
                  </a:moveTo>
                  <a:cubicBezTo>
                    <a:pt x="96" y="224"/>
                    <a:pt x="0" y="367"/>
                    <a:pt x="431" y="1915"/>
                  </a:cubicBezTo>
                  <a:cubicBezTo>
                    <a:pt x="734" y="2969"/>
                    <a:pt x="958" y="4054"/>
                    <a:pt x="1309" y="5091"/>
                  </a:cubicBezTo>
                  <a:cubicBezTo>
                    <a:pt x="1421" y="5426"/>
                    <a:pt x="1740" y="5841"/>
                    <a:pt x="2043" y="5937"/>
                  </a:cubicBezTo>
                  <a:cubicBezTo>
                    <a:pt x="2193" y="5984"/>
                    <a:pt x="2349" y="6006"/>
                    <a:pt x="2506" y="6006"/>
                  </a:cubicBezTo>
                  <a:cubicBezTo>
                    <a:pt x="3571" y="6006"/>
                    <a:pt x="4721" y="4995"/>
                    <a:pt x="4804" y="3910"/>
                  </a:cubicBezTo>
                  <a:cubicBezTo>
                    <a:pt x="4868" y="3383"/>
                    <a:pt x="4948" y="2857"/>
                    <a:pt x="5075" y="2346"/>
                  </a:cubicBezTo>
                  <a:cubicBezTo>
                    <a:pt x="5283" y="1357"/>
                    <a:pt x="5155" y="1165"/>
                    <a:pt x="4166" y="1133"/>
                  </a:cubicBezTo>
                  <a:cubicBezTo>
                    <a:pt x="3942" y="1117"/>
                    <a:pt x="3719" y="1053"/>
                    <a:pt x="3527" y="942"/>
                  </a:cubicBezTo>
                  <a:cubicBezTo>
                    <a:pt x="2937" y="638"/>
                    <a:pt x="2378" y="319"/>
                    <a:pt x="18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0" name="Google Shape;10370;p24"/>
            <p:cNvSpPr/>
            <p:nvPr/>
          </p:nvSpPr>
          <p:spPr>
            <a:xfrm>
              <a:off x="2810478" y="1641590"/>
              <a:ext cx="347024" cy="360898"/>
            </a:xfrm>
            <a:custGeom>
              <a:rect b="b" l="l" r="r" t="t"/>
              <a:pathLst>
                <a:path extrusionOk="0" h="6984" w="6688">
                  <a:moveTo>
                    <a:pt x="6544" y="0"/>
                  </a:moveTo>
                  <a:lnTo>
                    <a:pt x="6544" y="0"/>
                  </a:lnTo>
                  <a:cubicBezTo>
                    <a:pt x="6097" y="80"/>
                    <a:pt x="5634" y="80"/>
                    <a:pt x="5235" y="255"/>
                  </a:cubicBezTo>
                  <a:cubicBezTo>
                    <a:pt x="4581" y="543"/>
                    <a:pt x="4006" y="1133"/>
                    <a:pt x="3336" y="1261"/>
                  </a:cubicBezTo>
                  <a:cubicBezTo>
                    <a:pt x="1341" y="1692"/>
                    <a:pt x="1" y="3591"/>
                    <a:pt x="272" y="5602"/>
                  </a:cubicBezTo>
                  <a:cubicBezTo>
                    <a:pt x="414" y="6621"/>
                    <a:pt x="650" y="6983"/>
                    <a:pt x="1410" y="6983"/>
                  </a:cubicBezTo>
                  <a:cubicBezTo>
                    <a:pt x="1590" y="6983"/>
                    <a:pt x="1799" y="6963"/>
                    <a:pt x="2043" y="6926"/>
                  </a:cubicBezTo>
                  <a:lnTo>
                    <a:pt x="2027" y="6926"/>
                  </a:lnTo>
                  <a:cubicBezTo>
                    <a:pt x="2155" y="6607"/>
                    <a:pt x="2315" y="6288"/>
                    <a:pt x="2474" y="5969"/>
                  </a:cubicBezTo>
                  <a:cubicBezTo>
                    <a:pt x="2778" y="5490"/>
                    <a:pt x="3224" y="5091"/>
                    <a:pt x="3432" y="4580"/>
                  </a:cubicBezTo>
                  <a:cubicBezTo>
                    <a:pt x="3815" y="3527"/>
                    <a:pt x="4565" y="2889"/>
                    <a:pt x="5507" y="2378"/>
                  </a:cubicBezTo>
                  <a:cubicBezTo>
                    <a:pt x="5874" y="2171"/>
                    <a:pt x="6416" y="1963"/>
                    <a:pt x="6528" y="1644"/>
                  </a:cubicBezTo>
                  <a:cubicBezTo>
                    <a:pt x="6688" y="1149"/>
                    <a:pt x="6544" y="559"/>
                    <a:pt x="65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1" name="Google Shape;10371;p24"/>
            <p:cNvSpPr/>
            <p:nvPr/>
          </p:nvSpPr>
          <p:spPr>
            <a:xfrm>
              <a:off x="4538690" y="1032150"/>
              <a:ext cx="327151" cy="301575"/>
            </a:xfrm>
            <a:custGeom>
              <a:rect b="b" l="l" r="r" t="t"/>
              <a:pathLst>
                <a:path extrusionOk="0" h="5836" w="6305">
                  <a:moveTo>
                    <a:pt x="3637" y="204"/>
                  </a:moveTo>
                  <a:cubicBezTo>
                    <a:pt x="3359" y="204"/>
                    <a:pt x="2940" y="367"/>
                    <a:pt x="2618" y="415"/>
                  </a:cubicBezTo>
                  <a:cubicBezTo>
                    <a:pt x="2602" y="431"/>
                    <a:pt x="2570" y="463"/>
                    <a:pt x="2554" y="495"/>
                  </a:cubicBezTo>
                  <a:cubicBezTo>
                    <a:pt x="1453" y="1484"/>
                    <a:pt x="1" y="2362"/>
                    <a:pt x="1182" y="4197"/>
                  </a:cubicBezTo>
                  <a:cubicBezTo>
                    <a:pt x="1213" y="4261"/>
                    <a:pt x="1166" y="4357"/>
                    <a:pt x="1182" y="4405"/>
                  </a:cubicBezTo>
                  <a:cubicBezTo>
                    <a:pt x="1469" y="4884"/>
                    <a:pt x="1660" y="5458"/>
                    <a:pt x="2059" y="5777"/>
                  </a:cubicBezTo>
                  <a:cubicBezTo>
                    <a:pt x="2116" y="5818"/>
                    <a:pt x="2203" y="5836"/>
                    <a:pt x="2307" y="5836"/>
                  </a:cubicBezTo>
                  <a:cubicBezTo>
                    <a:pt x="2611" y="5836"/>
                    <a:pt x="3054" y="5681"/>
                    <a:pt x="3256" y="5490"/>
                  </a:cubicBezTo>
                  <a:cubicBezTo>
                    <a:pt x="4134" y="4660"/>
                    <a:pt x="4948" y="3799"/>
                    <a:pt x="5730" y="2889"/>
                  </a:cubicBezTo>
                  <a:cubicBezTo>
                    <a:pt x="6017" y="2554"/>
                    <a:pt x="6161" y="2091"/>
                    <a:pt x="6304" y="1804"/>
                  </a:cubicBezTo>
                  <a:cubicBezTo>
                    <a:pt x="6177" y="0"/>
                    <a:pt x="4581" y="926"/>
                    <a:pt x="3863" y="272"/>
                  </a:cubicBezTo>
                  <a:cubicBezTo>
                    <a:pt x="3810" y="223"/>
                    <a:pt x="3732" y="204"/>
                    <a:pt x="3637" y="2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2" name="Google Shape;10372;p24"/>
            <p:cNvSpPr/>
            <p:nvPr/>
          </p:nvSpPr>
          <p:spPr>
            <a:xfrm>
              <a:off x="2258968" y="745309"/>
              <a:ext cx="376859" cy="195332"/>
            </a:xfrm>
            <a:custGeom>
              <a:rect b="b" l="l" r="r" t="t"/>
              <a:pathLst>
                <a:path extrusionOk="0" h="3780" w="7263">
                  <a:moveTo>
                    <a:pt x="4313" y="1"/>
                  </a:moveTo>
                  <a:cubicBezTo>
                    <a:pt x="2924" y="1"/>
                    <a:pt x="1700" y="843"/>
                    <a:pt x="368" y="1131"/>
                  </a:cubicBezTo>
                  <a:cubicBezTo>
                    <a:pt x="256" y="1162"/>
                    <a:pt x="128" y="1450"/>
                    <a:pt x="113" y="1625"/>
                  </a:cubicBezTo>
                  <a:cubicBezTo>
                    <a:pt x="1" y="3062"/>
                    <a:pt x="687" y="3780"/>
                    <a:pt x="2379" y="3780"/>
                  </a:cubicBezTo>
                  <a:cubicBezTo>
                    <a:pt x="3560" y="3668"/>
                    <a:pt x="4916" y="3556"/>
                    <a:pt x="6081" y="2391"/>
                  </a:cubicBezTo>
                  <a:cubicBezTo>
                    <a:pt x="7119" y="1354"/>
                    <a:pt x="7262" y="1210"/>
                    <a:pt x="6001" y="412"/>
                  </a:cubicBezTo>
                  <a:cubicBezTo>
                    <a:pt x="5762" y="285"/>
                    <a:pt x="5523" y="189"/>
                    <a:pt x="5267" y="141"/>
                  </a:cubicBezTo>
                  <a:cubicBezTo>
                    <a:pt x="4939" y="42"/>
                    <a:pt x="4622" y="1"/>
                    <a:pt x="43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3" name="Google Shape;10373;p24"/>
            <p:cNvSpPr/>
            <p:nvPr/>
          </p:nvSpPr>
          <p:spPr>
            <a:xfrm>
              <a:off x="6719879" y="695237"/>
              <a:ext cx="241017" cy="288708"/>
            </a:xfrm>
            <a:custGeom>
              <a:rect b="b" l="l" r="r" t="t"/>
              <a:pathLst>
                <a:path extrusionOk="0" h="5587" w="4645">
                  <a:moveTo>
                    <a:pt x="2188" y="1"/>
                  </a:moveTo>
                  <a:cubicBezTo>
                    <a:pt x="1026" y="1"/>
                    <a:pt x="0" y="961"/>
                    <a:pt x="0" y="2259"/>
                  </a:cubicBezTo>
                  <a:cubicBezTo>
                    <a:pt x="240" y="3249"/>
                    <a:pt x="447" y="4238"/>
                    <a:pt x="702" y="5196"/>
                  </a:cubicBezTo>
                  <a:cubicBezTo>
                    <a:pt x="734" y="5339"/>
                    <a:pt x="990" y="5483"/>
                    <a:pt x="1165" y="5531"/>
                  </a:cubicBezTo>
                  <a:cubicBezTo>
                    <a:pt x="1293" y="5569"/>
                    <a:pt x="1433" y="5586"/>
                    <a:pt x="1582" y="5586"/>
                  </a:cubicBezTo>
                  <a:cubicBezTo>
                    <a:pt x="2750" y="5586"/>
                    <a:pt x="4432" y="4491"/>
                    <a:pt x="4644" y="3472"/>
                  </a:cubicBezTo>
                  <a:cubicBezTo>
                    <a:pt x="4644" y="3312"/>
                    <a:pt x="4612" y="3153"/>
                    <a:pt x="4533" y="3009"/>
                  </a:cubicBezTo>
                  <a:cubicBezTo>
                    <a:pt x="4261" y="2323"/>
                    <a:pt x="4006" y="1637"/>
                    <a:pt x="3703" y="982"/>
                  </a:cubicBezTo>
                  <a:cubicBezTo>
                    <a:pt x="3559" y="695"/>
                    <a:pt x="3384" y="344"/>
                    <a:pt x="3128" y="216"/>
                  </a:cubicBezTo>
                  <a:cubicBezTo>
                    <a:pt x="2816" y="69"/>
                    <a:pt x="2497" y="1"/>
                    <a:pt x="21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4" name="Google Shape;10374;p24"/>
            <p:cNvSpPr/>
            <p:nvPr/>
          </p:nvSpPr>
          <p:spPr>
            <a:xfrm>
              <a:off x="5946446" y="1698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3064" y="0"/>
                  </a:moveTo>
                  <a:cubicBezTo>
                    <a:pt x="990" y="463"/>
                    <a:pt x="0" y="862"/>
                    <a:pt x="1117" y="3001"/>
                  </a:cubicBezTo>
                  <a:cubicBezTo>
                    <a:pt x="1532" y="3846"/>
                    <a:pt x="2203" y="4533"/>
                    <a:pt x="3033" y="4995"/>
                  </a:cubicBezTo>
                  <a:cubicBezTo>
                    <a:pt x="3352" y="5184"/>
                    <a:pt x="3600" y="5266"/>
                    <a:pt x="3803" y="5266"/>
                  </a:cubicBezTo>
                  <a:cubicBezTo>
                    <a:pt x="4219" y="5266"/>
                    <a:pt x="4451" y="4924"/>
                    <a:pt x="4740" y="4453"/>
                  </a:cubicBezTo>
                  <a:cubicBezTo>
                    <a:pt x="5011" y="4006"/>
                    <a:pt x="5283" y="3511"/>
                    <a:pt x="5666" y="3176"/>
                  </a:cubicBezTo>
                  <a:cubicBezTo>
                    <a:pt x="6272" y="2634"/>
                    <a:pt x="6320" y="2235"/>
                    <a:pt x="5618" y="1788"/>
                  </a:cubicBezTo>
                  <a:cubicBezTo>
                    <a:pt x="5442" y="1676"/>
                    <a:pt x="5331" y="1500"/>
                    <a:pt x="5171" y="1389"/>
                  </a:cubicBezTo>
                  <a:cubicBezTo>
                    <a:pt x="4437" y="894"/>
                    <a:pt x="3687" y="415"/>
                    <a:pt x="30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5" name="Google Shape;10375;p24"/>
            <p:cNvSpPr/>
            <p:nvPr/>
          </p:nvSpPr>
          <p:spPr>
            <a:xfrm>
              <a:off x="6247237" y="45647"/>
              <a:ext cx="335764" cy="216777"/>
            </a:xfrm>
            <a:custGeom>
              <a:rect b="b" l="l" r="r" t="t"/>
              <a:pathLst>
                <a:path extrusionOk="0" h="4195" w="6471">
                  <a:moveTo>
                    <a:pt x="1096" y="0"/>
                  </a:moveTo>
                  <a:cubicBezTo>
                    <a:pt x="296" y="0"/>
                    <a:pt x="1" y="388"/>
                    <a:pt x="76" y="1217"/>
                  </a:cubicBezTo>
                  <a:cubicBezTo>
                    <a:pt x="140" y="1903"/>
                    <a:pt x="92" y="2605"/>
                    <a:pt x="140" y="3292"/>
                  </a:cubicBezTo>
                  <a:cubicBezTo>
                    <a:pt x="180" y="3792"/>
                    <a:pt x="306" y="4195"/>
                    <a:pt x="788" y="4195"/>
                  </a:cubicBezTo>
                  <a:cubicBezTo>
                    <a:pt x="891" y="4195"/>
                    <a:pt x="1009" y="4177"/>
                    <a:pt x="1146" y="4137"/>
                  </a:cubicBezTo>
                  <a:cubicBezTo>
                    <a:pt x="2646" y="3707"/>
                    <a:pt x="4146" y="3292"/>
                    <a:pt x="5630" y="2861"/>
                  </a:cubicBezTo>
                  <a:cubicBezTo>
                    <a:pt x="5869" y="2781"/>
                    <a:pt x="6077" y="2621"/>
                    <a:pt x="6205" y="2398"/>
                  </a:cubicBezTo>
                  <a:cubicBezTo>
                    <a:pt x="6471" y="1678"/>
                    <a:pt x="5309" y="481"/>
                    <a:pt x="4526" y="481"/>
                  </a:cubicBezTo>
                  <a:cubicBezTo>
                    <a:pt x="4511" y="481"/>
                    <a:pt x="4496" y="482"/>
                    <a:pt x="4481" y="483"/>
                  </a:cubicBezTo>
                  <a:cubicBezTo>
                    <a:pt x="4383" y="489"/>
                    <a:pt x="4284" y="492"/>
                    <a:pt x="4185" y="492"/>
                  </a:cubicBezTo>
                  <a:cubicBezTo>
                    <a:pt x="3558" y="492"/>
                    <a:pt x="2912" y="374"/>
                    <a:pt x="2279" y="291"/>
                  </a:cubicBezTo>
                  <a:cubicBezTo>
                    <a:pt x="1928" y="211"/>
                    <a:pt x="1576" y="116"/>
                    <a:pt x="1241" y="4"/>
                  </a:cubicBezTo>
                  <a:cubicBezTo>
                    <a:pt x="1191" y="1"/>
                    <a:pt x="1142" y="0"/>
                    <a:pt x="10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6" name="Google Shape;10376;p24"/>
            <p:cNvSpPr/>
            <p:nvPr/>
          </p:nvSpPr>
          <p:spPr>
            <a:xfrm>
              <a:off x="5108413" y="1234195"/>
              <a:ext cx="233598" cy="367048"/>
            </a:xfrm>
            <a:custGeom>
              <a:rect b="b" l="l" r="r" t="t"/>
              <a:pathLst>
                <a:path extrusionOk="0" h="7103" w="4502">
                  <a:moveTo>
                    <a:pt x="1134" y="0"/>
                  </a:moveTo>
                  <a:cubicBezTo>
                    <a:pt x="1102" y="591"/>
                    <a:pt x="1070" y="958"/>
                    <a:pt x="1054" y="1325"/>
                  </a:cubicBezTo>
                  <a:cubicBezTo>
                    <a:pt x="1038" y="1548"/>
                    <a:pt x="1102" y="1836"/>
                    <a:pt x="990" y="1947"/>
                  </a:cubicBezTo>
                  <a:cubicBezTo>
                    <a:pt x="1" y="2921"/>
                    <a:pt x="336" y="4134"/>
                    <a:pt x="304" y="5299"/>
                  </a:cubicBezTo>
                  <a:cubicBezTo>
                    <a:pt x="276" y="6273"/>
                    <a:pt x="568" y="6740"/>
                    <a:pt x="1370" y="6740"/>
                  </a:cubicBezTo>
                  <a:cubicBezTo>
                    <a:pt x="1501" y="6740"/>
                    <a:pt x="1645" y="6728"/>
                    <a:pt x="1804" y="6703"/>
                  </a:cubicBezTo>
                  <a:cubicBezTo>
                    <a:pt x="1813" y="6701"/>
                    <a:pt x="1822" y="6700"/>
                    <a:pt x="1831" y="6700"/>
                  </a:cubicBezTo>
                  <a:cubicBezTo>
                    <a:pt x="1969" y="6700"/>
                    <a:pt x="2139" y="6922"/>
                    <a:pt x="2378" y="7102"/>
                  </a:cubicBezTo>
                  <a:cubicBezTo>
                    <a:pt x="2650" y="6607"/>
                    <a:pt x="2857" y="6208"/>
                    <a:pt x="3097" y="5825"/>
                  </a:cubicBezTo>
                  <a:cubicBezTo>
                    <a:pt x="3256" y="5554"/>
                    <a:pt x="3480" y="5315"/>
                    <a:pt x="3671" y="5059"/>
                  </a:cubicBezTo>
                  <a:cubicBezTo>
                    <a:pt x="3958" y="4660"/>
                    <a:pt x="4501" y="4213"/>
                    <a:pt x="4437" y="3862"/>
                  </a:cubicBezTo>
                  <a:cubicBezTo>
                    <a:pt x="4389" y="3447"/>
                    <a:pt x="3799" y="3096"/>
                    <a:pt x="3304" y="2570"/>
                  </a:cubicBezTo>
                  <a:cubicBezTo>
                    <a:pt x="3528" y="1325"/>
                    <a:pt x="1916" y="1149"/>
                    <a:pt x="11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7" name="Google Shape;10377;p24"/>
            <p:cNvSpPr/>
            <p:nvPr/>
          </p:nvSpPr>
          <p:spPr>
            <a:xfrm>
              <a:off x="5107583" y="172092"/>
              <a:ext cx="289636" cy="238480"/>
            </a:xfrm>
            <a:custGeom>
              <a:rect b="b" l="l" r="r" t="t"/>
              <a:pathLst>
                <a:path extrusionOk="0" h="4615" w="5582">
                  <a:moveTo>
                    <a:pt x="1947" y="0"/>
                  </a:moveTo>
                  <a:cubicBezTo>
                    <a:pt x="1771" y="0"/>
                    <a:pt x="1606" y="23"/>
                    <a:pt x="1469" y="95"/>
                  </a:cubicBezTo>
                  <a:cubicBezTo>
                    <a:pt x="910" y="414"/>
                    <a:pt x="447" y="861"/>
                    <a:pt x="112" y="1403"/>
                  </a:cubicBezTo>
                  <a:cubicBezTo>
                    <a:pt x="1" y="1579"/>
                    <a:pt x="431" y="2169"/>
                    <a:pt x="735" y="2472"/>
                  </a:cubicBezTo>
                  <a:cubicBezTo>
                    <a:pt x="1293" y="3095"/>
                    <a:pt x="1916" y="3637"/>
                    <a:pt x="2538" y="4196"/>
                  </a:cubicBezTo>
                  <a:cubicBezTo>
                    <a:pt x="2730" y="4372"/>
                    <a:pt x="2953" y="4595"/>
                    <a:pt x="3176" y="4611"/>
                  </a:cubicBezTo>
                  <a:cubicBezTo>
                    <a:pt x="3196" y="4613"/>
                    <a:pt x="3216" y="4614"/>
                    <a:pt x="3236" y="4614"/>
                  </a:cubicBezTo>
                  <a:cubicBezTo>
                    <a:pt x="4066" y="4614"/>
                    <a:pt x="5582" y="2741"/>
                    <a:pt x="5395" y="1978"/>
                  </a:cubicBezTo>
                  <a:cubicBezTo>
                    <a:pt x="4964" y="286"/>
                    <a:pt x="4661" y="63"/>
                    <a:pt x="2857" y="63"/>
                  </a:cubicBezTo>
                  <a:cubicBezTo>
                    <a:pt x="2568" y="63"/>
                    <a:pt x="2241" y="0"/>
                    <a:pt x="19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8" name="Google Shape;10378;p24"/>
            <p:cNvSpPr/>
            <p:nvPr/>
          </p:nvSpPr>
          <p:spPr>
            <a:xfrm>
              <a:off x="6906984" y="1923626"/>
              <a:ext cx="366897" cy="234243"/>
            </a:xfrm>
            <a:custGeom>
              <a:rect b="b" l="l" r="r" t="t"/>
              <a:pathLst>
                <a:path extrusionOk="0" h="4533" w="7071">
                  <a:moveTo>
                    <a:pt x="2523" y="0"/>
                  </a:moveTo>
                  <a:cubicBezTo>
                    <a:pt x="2076" y="160"/>
                    <a:pt x="1597" y="287"/>
                    <a:pt x="1134" y="399"/>
                  </a:cubicBezTo>
                  <a:cubicBezTo>
                    <a:pt x="1" y="591"/>
                    <a:pt x="368" y="1452"/>
                    <a:pt x="512" y="2027"/>
                  </a:cubicBezTo>
                  <a:cubicBezTo>
                    <a:pt x="591" y="2298"/>
                    <a:pt x="1246" y="2586"/>
                    <a:pt x="1645" y="2586"/>
                  </a:cubicBezTo>
                  <a:cubicBezTo>
                    <a:pt x="2331" y="2586"/>
                    <a:pt x="2906" y="2617"/>
                    <a:pt x="3273" y="3288"/>
                  </a:cubicBezTo>
                  <a:cubicBezTo>
                    <a:pt x="3368" y="3399"/>
                    <a:pt x="3496" y="3495"/>
                    <a:pt x="3640" y="3559"/>
                  </a:cubicBezTo>
                  <a:cubicBezTo>
                    <a:pt x="4342" y="3862"/>
                    <a:pt x="5060" y="4197"/>
                    <a:pt x="5794" y="4453"/>
                  </a:cubicBezTo>
                  <a:cubicBezTo>
                    <a:pt x="6000" y="4521"/>
                    <a:pt x="6229" y="4530"/>
                    <a:pt x="6464" y="4530"/>
                  </a:cubicBezTo>
                  <a:cubicBezTo>
                    <a:pt x="6542" y="4530"/>
                    <a:pt x="6620" y="4529"/>
                    <a:pt x="6698" y="4529"/>
                  </a:cubicBezTo>
                  <a:cubicBezTo>
                    <a:pt x="6769" y="4529"/>
                    <a:pt x="6841" y="4530"/>
                    <a:pt x="6911" y="4533"/>
                  </a:cubicBezTo>
                  <a:cubicBezTo>
                    <a:pt x="6911" y="4118"/>
                    <a:pt x="7071" y="3591"/>
                    <a:pt x="6879" y="3288"/>
                  </a:cubicBezTo>
                  <a:cubicBezTo>
                    <a:pt x="6528" y="2681"/>
                    <a:pt x="5874" y="2282"/>
                    <a:pt x="5539" y="1692"/>
                  </a:cubicBezTo>
                  <a:cubicBezTo>
                    <a:pt x="4837" y="479"/>
                    <a:pt x="3608" y="415"/>
                    <a:pt x="252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9" name="Google Shape;10379;p24"/>
            <p:cNvSpPr/>
            <p:nvPr/>
          </p:nvSpPr>
          <p:spPr>
            <a:xfrm>
              <a:off x="5813095" y="563314"/>
              <a:ext cx="271683" cy="285246"/>
            </a:xfrm>
            <a:custGeom>
              <a:rect b="b" l="l" r="r" t="t"/>
              <a:pathLst>
                <a:path extrusionOk="0" h="5520" w="5236">
                  <a:moveTo>
                    <a:pt x="2954" y="1"/>
                  </a:moveTo>
                  <a:cubicBezTo>
                    <a:pt x="2903" y="1"/>
                    <a:pt x="2855" y="8"/>
                    <a:pt x="2810" y="24"/>
                  </a:cubicBezTo>
                  <a:cubicBezTo>
                    <a:pt x="2443" y="152"/>
                    <a:pt x="2283" y="838"/>
                    <a:pt x="2076" y="1301"/>
                  </a:cubicBezTo>
                  <a:cubicBezTo>
                    <a:pt x="2012" y="1445"/>
                    <a:pt x="2091" y="1668"/>
                    <a:pt x="2091" y="1844"/>
                  </a:cubicBezTo>
                  <a:cubicBezTo>
                    <a:pt x="1022" y="2259"/>
                    <a:pt x="1" y="4333"/>
                    <a:pt x="272" y="5498"/>
                  </a:cubicBezTo>
                  <a:cubicBezTo>
                    <a:pt x="634" y="5498"/>
                    <a:pt x="1010" y="5520"/>
                    <a:pt x="1381" y="5520"/>
                  </a:cubicBezTo>
                  <a:cubicBezTo>
                    <a:pt x="1567" y="5520"/>
                    <a:pt x="1751" y="5514"/>
                    <a:pt x="1932" y="5498"/>
                  </a:cubicBezTo>
                  <a:cubicBezTo>
                    <a:pt x="2826" y="5403"/>
                    <a:pt x="3592" y="5083"/>
                    <a:pt x="3959" y="4142"/>
                  </a:cubicBezTo>
                  <a:cubicBezTo>
                    <a:pt x="4134" y="3663"/>
                    <a:pt x="4294" y="3104"/>
                    <a:pt x="4645" y="2769"/>
                  </a:cubicBezTo>
                  <a:cubicBezTo>
                    <a:pt x="5235" y="2179"/>
                    <a:pt x="5235" y="1716"/>
                    <a:pt x="4645" y="1189"/>
                  </a:cubicBezTo>
                  <a:cubicBezTo>
                    <a:pt x="4437" y="1014"/>
                    <a:pt x="4358" y="695"/>
                    <a:pt x="4150" y="567"/>
                  </a:cubicBezTo>
                  <a:cubicBezTo>
                    <a:pt x="3775" y="344"/>
                    <a:pt x="3302" y="1"/>
                    <a:pt x="29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0" name="Google Shape;10380;p24"/>
            <p:cNvSpPr/>
            <p:nvPr/>
          </p:nvSpPr>
          <p:spPr>
            <a:xfrm>
              <a:off x="6628765" y="1895567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862" y="0"/>
                  </a:moveTo>
                  <a:cubicBezTo>
                    <a:pt x="815" y="368"/>
                    <a:pt x="623" y="782"/>
                    <a:pt x="719" y="1102"/>
                  </a:cubicBezTo>
                  <a:cubicBezTo>
                    <a:pt x="958" y="1820"/>
                    <a:pt x="942" y="2410"/>
                    <a:pt x="511" y="3065"/>
                  </a:cubicBezTo>
                  <a:cubicBezTo>
                    <a:pt x="1" y="3831"/>
                    <a:pt x="384" y="4645"/>
                    <a:pt x="1261" y="4948"/>
                  </a:cubicBezTo>
                  <a:cubicBezTo>
                    <a:pt x="1486" y="5026"/>
                    <a:pt x="1736" y="5062"/>
                    <a:pt x="1998" y="5062"/>
                  </a:cubicBezTo>
                  <a:cubicBezTo>
                    <a:pt x="3023" y="5062"/>
                    <a:pt x="4219" y="4507"/>
                    <a:pt x="4677" y="3719"/>
                  </a:cubicBezTo>
                  <a:cubicBezTo>
                    <a:pt x="4820" y="3432"/>
                    <a:pt x="4932" y="3144"/>
                    <a:pt x="5028" y="2857"/>
                  </a:cubicBezTo>
                  <a:cubicBezTo>
                    <a:pt x="4804" y="2522"/>
                    <a:pt x="4613" y="2043"/>
                    <a:pt x="4278" y="1788"/>
                  </a:cubicBezTo>
                  <a:cubicBezTo>
                    <a:pt x="3480" y="1213"/>
                    <a:pt x="2634" y="671"/>
                    <a:pt x="1772" y="192"/>
                  </a:cubicBezTo>
                  <a:cubicBezTo>
                    <a:pt x="1517" y="64"/>
                    <a:pt x="1166" y="64"/>
                    <a:pt x="8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1" name="Google Shape;10381;p24"/>
            <p:cNvSpPr/>
            <p:nvPr/>
          </p:nvSpPr>
          <p:spPr>
            <a:xfrm>
              <a:off x="4974285" y="692292"/>
              <a:ext cx="257414" cy="218482"/>
            </a:xfrm>
            <a:custGeom>
              <a:rect b="b" l="l" r="r" t="t"/>
              <a:pathLst>
                <a:path extrusionOk="0" h="4228" w="4961">
                  <a:moveTo>
                    <a:pt x="2537" y="1"/>
                  </a:moveTo>
                  <a:cubicBezTo>
                    <a:pt x="2511" y="1"/>
                    <a:pt x="2484" y="1"/>
                    <a:pt x="2458" y="2"/>
                  </a:cubicBezTo>
                  <a:cubicBezTo>
                    <a:pt x="1245" y="2"/>
                    <a:pt x="654" y="353"/>
                    <a:pt x="160" y="1678"/>
                  </a:cubicBezTo>
                  <a:cubicBezTo>
                    <a:pt x="0" y="2125"/>
                    <a:pt x="0" y="2891"/>
                    <a:pt x="287" y="3210"/>
                  </a:cubicBezTo>
                  <a:cubicBezTo>
                    <a:pt x="721" y="3699"/>
                    <a:pt x="1217" y="4227"/>
                    <a:pt x="1866" y="4227"/>
                  </a:cubicBezTo>
                  <a:cubicBezTo>
                    <a:pt x="2149" y="4227"/>
                    <a:pt x="2460" y="4127"/>
                    <a:pt x="2809" y="3880"/>
                  </a:cubicBezTo>
                  <a:cubicBezTo>
                    <a:pt x="3096" y="3673"/>
                    <a:pt x="3591" y="3816"/>
                    <a:pt x="3958" y="3689"/>
                  </a:cubicBezTo>
                  <a:cubicBezTo>
                    <a:pt x="4261" y="3593"/>
                    <a:pt x="4724" y="3353"/>
                    <a:pt x="4756" y="3114"/>
                  </a:cubicBezTo>
                  <a:cubicBezTo>
                    <a:pt x="4960" y="1558"/>
                    <a:pt x="4266" y="1"/>
                    <a:pt x="25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2" name="Google Shape;10382;p24"/>
            <p:cNvSpPr/>
            <p:nvPr/>
          </p:nvSpPr>
          <p:spPr>
            <a:xfrm>
              <a:off x="6112070" y="1331289"/>
              <a:ext cx="178908" cy="350460"/>
            </a:xfrm>
            <a:custGeom>
              <a:rect b="b" l="l" r="r" t="t"/>
              <a:pathLst>
                <a:path extrusionOk="0" h="6782" w="3448">
                  <a:moveTo>
                    <a:pt x="2591" y="0"/>
                  </a:moveTo>
                  <a:cubicBezTo>
                    <a:pt x="2478" y="0"/>
                    <a:pt x="2366" y="31"/>
                    <a:pt x="2266" y="100"/>
                  </a:cubicBezTo>
                  <a:cubicBezTo>
                    <a:pt x="1915" y="340"/>
                    <a:pt x="1644" y="691"/>
                    <a:pt x="1484" y="1090"/>
                  </a:cubicBezTo>
                  <a:cubicBezTo>
                    <a:pt x="1037" y="2271"/>
                    <a:pt x="686" y="3484"/>
                    <a:pt x="271" y="4680"/>
                  </a:cubicBezTo>
                  <a:cubicBezTo>
                    <a:pt x="0" y="5431"/>
                    <a:pt x="240" y="6260"/>
                    <a:pt x="910" y="6548"/>
                  </a:cubicBezTo>
                  <a:cubicBezTo>
                    <a:pt x="1232" y="6678"/>
                    <a:pt x="1569" y="6782"/>
                    <a:pt x="1879" y="6782"/>
                  </a:cubicBezTo>
                  <a:cubicBezTo>
                    <a:pt x="2291" y="6782"/>
                    <a:pt x="2654" y="6599"/>
                    <a:pt x="2873" y="6053"/>
                  </a:cubicBezTo>
                  <a:cubicBezTo>
                    <a:pt x="3192" y="5271"/>
                    <a:pt x="3336" y="4409"/>
                    <a:pt x="3447" y="3978"/>
                  </a:cubicBezTo>
                  <a:cubicBezTo>
                    <a:pt x="3447" y="2670"/>
                    <a:pt x="3447" y="1776"/>
                    <a:pt x="3447" y="882"/>
                  </a:cubicBezTo>
                  <a:cubicBezTo>
                    <a:pt x="3435" y="407"/>
                    <a:pt x="3001" y="0"/>
                    <a:pt x="25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3" name="Google Shape;10383;p24"/>
            <p:cNvSpPr/>
            <p:nvPr/>
          </p:nvSpPr>
          <p:spPr>
            <a:xfrm>
              <a:off x="6934329" y="390362"/>
              <a:ext cx="302297" cy="330100"/>
            </a:xfrm>
            <a:custGeom>
              <a:rect b="b" l="l" r="r" t="t"/>
              <a:pathLst>
                <a:path extrusionOk="0" h="6388" w="5826">
                  <a:moveTo>
                    <a:pt x="1893" y="1"/>
                  </a:moveTo>
                  <a:cubicBezTo>
                    <a:pt x="1699" y="1"/>
                    <a:pt x="1500" y="33"/>
                    <a:pt x="1309" y="68"/>
                  </a:cubicBezTo>
                  <a:cubicBezTo>
                    <a:pt x="831" y="164"/>
                    <a:pt x="112" y="547"/>
                    <a:pt x="49" y="898"/>
                  </a:cubicBezTo>
                  <a:cubicBezTo>
                    <a:pt x="1" y="1488"/>
                    <a:pt x="192" y="2063"/>
                    <a:pt x="607" y="2494"/>
                  </a:cubicBezTo>
                  <a:cubicBezTo>
                    <a:pt x="1900" y="3706"/>
                    <a:pt x="3320" y="4808"/>
                    <a:pt x="4693" y="5925"/>
                  </a:cubicBezTo>
                  <a:cubicBezTo>
                    <a:pt x="4980" y="6116"/>
                    <a:pt x="5267" y="6260"/>
                    <a:pt x="5570" y="6388"/>
                  </a:cubicBezTo>
                  <a:lnTo>
                    <a:pt x="5826" y="6164"/>
                  </a:lnTo>
                  <a:cubicBezTo>
                    <a:pt x="5299" y="4967"/>
                    <a:pt x="4852" y="3738"/>
                    <a:pt x="4246" y="2573"/>
                  </a:cubicBezTo>
                  <a:cubicBezTo>
                    <a:pt x="3911" y="1919"/>
                    <a:pt x="3240" y="1424"/>
                    <a:pt x="2969" y="754"/>
                  </a:cubicBezTo>
                  <a:cubicBezTo>
                    <a:pt x="2717" y="152"/>
                    <a:pt x="2316" y="1"/>
                    <a:pt x="18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4" name="Google Shape;10384;p24"/>
            <p:cNvSpPr/>
            <p:nvPr/>
          </p:nvSpPr>
          <p:spPr>
            <a:xfrm>
              <a:off x="5844591" y="-10419"/>
              <a:ext cx="300636" cy="237498"/>
            </a:xfrm>
            <a:custGeom>
              <a:rect b="b" l="l" r="r" t="t"/>
              <a:pathLst>
                <a:path extrusionOk="0" h="4596" w="5794">
                  <a:moveTo>
                    <a:pt x="1154" y="1"/>
                  </a:moveTo>
                  <a:cubicBezTo>
                    <a:pt x="809" y="1"/>
                    <a:pt x="402" y="113"/>
                    <a:pt x="240" y="275"/>
                  </a:cubicBezTo>
                  <a:cubicBezTo>
                    <a:pt x="16" y="514"/>
                    <a:pt x="0" y="1265"/>
                    <a:pt x="192" y="1504"/>
                  </a:cubicBezTo>
                  <a:cubicBezTo>
                    <a:pt x="1022" y="2493"/>
                    <a:pt x="1931" y="3403"/>
                    <a:pt x="2937" y="4217"/>
                  </a:cubicBezTo>
                  <a:cubicBezTo>
                    <a:pt x="3200" y="4437"/>
                    <a:pt x="3743" y="4596"/>
                    <a:pt x="4140" y="4596"/>
                  </a:cubicBezTo>
                  <a:cubicBezTo>
                    <a:pt x="4319" y="4596"/>
                    <a:pt x="4469" y="4563"/>
                    <a:pt x="4549" y="4488"/>
                  </a:cubicBezTo>
                  <a:cubicBezTo>
                    <a:pt x="5107" y="3978"/>
                    <a:pt x="5347" y="3164"/>
                    <a:pt x="5793" y="2334"/>
                  </a:cubicBezTo>
                  <a:cubicBezTo>
                    <a:pt x="5602" y="2142"/>
                    <a:pt x="5410" y="1967"/>
                    <a:pt x="5187" y="1823"/>
                  </a:cubicBezTo>
                  <a:cubicBezTo>
                    <a:pt x="3974" y="1201"/>
                    <a:pt x="2761" y="578"/>
                    <a:pt x="1500" y="52"/>
                  </a:cubicBezTo>
                  <a:cubicBezTo>
                    <a:pt x="1404" y="17"/>
                    <a:pt x="1283" y="1"/>
                    <a:pt x="11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5" name="Google Shape;10385;p24"/>
            <p:cNvSpPr/>
            <p:nvPr/>
          </p:nvSpPr>
          <p:spPr>
            <a:xfrm>
              <a:off x="5685608" y="918313"/>
              <a:ext cx="288183" cy="229075"/>
            </a:xfrm>
            <a:custGeom>
              <a:rect b="b" l="l" r="r" t="t"/>
              <a:pathLst>
                <a:path extrusionOk="0" h="4433" w="5554">
                  <a:moveTo>
                    <a:pt x="2394" y="1"/>
                  </a:moveTo>
                  <a:cubicBezTo>
                    <a:pt x="2027" y="256"/>
                    <a:pt x="1692" y="527"/>
                    <a:pt x="1373" y="831"/>
                  </a:cubicBezTo>
                  <a:cubicBezTo>
                    <a:pt x="1069" y="1166"/>
                    <a:pt x="926" y="1629"/>
                    <a:pt x="638" y="1964"/>
                  </a:cubicBezTo>
                  <a:cubicBezTo>
                    <a:pt x="0" y="2698"/>
                    <a:pt x="399" y="3544"/>
                    <a:pt x="734" y="4054"/>
                  </a:cubicBezTo>
                  <a:cubicBezTo>
                    <a:pt x="895" y="4291"/>
                    <a:pt x="1554" y="4433"/>
                    <a:pt x="2017" y="4433"/>
                  </a:cubicBezTo>
                  <a:cubicBezTo>
                    <a:pt x="2242" y="4433"/>
                    <a:pt x="2421" y="4399"/>
                    <a:pt x="2474" y="4326"/>
                  </a:cubicBezTo>
                  <a:cubicBezTo>
                    <a:pt x="3048" y="3480"/>
                    <a:pt x="3958" y="3719"/>
                    <a:pt x="4628" y="3368"/>
                  </a:cubicBezTo>
                  <a:cubicBezTo>
                    <a:pt x="4979" y="3177"/>
                    <a:pt x="5522" y="2905"/>
                    <a:pt x="5538" y="2650"/>
                  </a:cubicBezTo>
                  <a:cubicBezTo>
                    <a:pt x="5554" y="2283"/>
                    <a:pt x="5267" y="1788"/>
                    <a:pt x="4963" y="1517"/>
                  </a:cubicBezTo>
                  <a:cubicBezTo>
                    <a:pt x="4405" y="1054"/>
                    <a:pt x="3798" y="623"/>
                    <a:pt x="3176" y="256"/>
                  </a:cubicBezTo>
                  <a:cubicBezTo>
                    <a:pt x="3016" y="160"/>
                    <a:pt x="2809" y="129"/>
                    <a:pt x="2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6" name="Google Shape;10386;p24"/>
            <p:cNvSpPr/>
            <p:nvPr/>
          </p:nvSpPr>
          <p:spPr>
            <a:xfrm>
              <a:off x="4922086" y="1755531"/>
              <a:ext cx="212064" cy="278322"/>
            </a:xfrm>
            <a:custGeom>
              <a:rect b="b" l="l" r="r" t="t"/>
              <a:pathLst>
                <a:path extrusionOk="0" h="5386" w="4087">
                  <a:moveTo>
                    <a:pt x="1056" y="1"/>
                  </a:moveTo>
                  <a:cubicBezTo>
                    <a:pt x="741" y="1"/>
                    <a:pt x="440" y="232"/>
                    <a:pt x="352" y="684"/>
                  </a:cubicBezTo>
                  <a:cubicBezTo>
                    <a:pt x="208" y="1434"/>
                    <a:pt x="80" y="2168"/>
                    <a:pt x="1" y="2918"/>
                  </a:cubicBezTo>
                  <a:cubicBezTo>
                    <a:pt x="1" y="3221"/>
                    <a:pt x="80" y="3508"/>
                    <a:pt x="240" y="3764"/>
                  </a:cubicBezTo>
                  <a:cubicBezTo>
                    <a:pt x="511" y="4211"/>
                    <a:pt x="767" y="4785"/>
                    <a:pt x="1182" y="4977"/>
                  </a:cubicBezTo>
                  <a:cubicBezTo>
                    <a:pt x="1734" y="5253"/>
                    <a:pt x="2345" y="5385"/>
                    <a:pt x="2965" y="5385"/>
                  </a:cubicBezTo>
                  <a:cubicBezTo>
                    <a:pt x="3062" y="5385"/>
                    <a:pt x="3159" y="5382"/>
                    <a:pt x="3256" y="5376"/>
                  </a:cubicBezTo>
                  <a:cubicBezTo>
                    <a:pt x="3576" y="5360"/>
                    <a:pt x="3815" y="4626"/>
                    <a:pt x="4086" y="4227"/>
                  </a:cubicBezTo>
                  <a:cubicBezTo>
                    <a:pt x="3512" y="2535"/>
                    <a:pt x="2794" y="1131"/>
                    <a:pt x="1469" y="141"/>
                  </a:cubicBezTo>
                  <a:cubicBezTo>
                    <a:pt x="1341" y="47"/>
                    <a:pt x="1197" y="1"/>
                    <a:pt x="105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7" name="Google Shape;10387;p24"/>
            <p:cNvSpPr/>
            <p:nvPr/>
          </p:nvSpPr>
          <p:spPr>
            <a:xfrm>
              <a:off x="4142894" y="1502691"/>
              <a:ext cx="314698" cy="173525"/>
            </a:xfrm>
            <a:custGeom>
              <a:rect b="b" l="l" r="r" t="t"/>
              <a:pathLst>
                <a:path extrusionOk="0" h="3358" w="6065">
                  <a:moveTo>
                    <a:pt x="4527" y="1"/>
                  </a:moveTo>
                  <a:cubicBezTo>
                    <a:pt x="4472" y="1"/>
                    <a:pt x="4421" y="8"/>
                    <a:pt x="4373" y="23"/>
                  </a:cubicBezTo>
                  <a:cubicBezTo>
                    <a:pt x="3112" y="438"/>
                    <a:pt x="1947" y="1076"/>
                    <a:pt x="750" y="1667"/>
                  </a:cubicBezTo>
                  <a:cubicBezTo>
                    <a:pt x="479" y="1810"/>
                    <a:pt x="271" y="2098"/>
                    <a:pt x="0" y="2353"/>
                  </a:cubicBezTo>
                  <a:cubicBezTo>
                    <a:pt x="192" y="2576"/>
                    <a:pt x="303" y="2816"/>
                    <a:pt x="431" y="2848"/>
                  </a:cubicBezTo>
                  <a:cubicBezTo>
                    <a:pt x="1596" y="3023"/>
                    <a:pt x="2777" y="3103"/>
                    <a:pt x="3926" y="3310"/>
                  </a:cubicBezTo>
                  <a:cubicBezTo>
                    <a:pt x="4108" y="3342"/>
                    <a:pt x="4275" y="3357"/>
                    <a:pt x="4429" y="3357"/>
                  </a:cubicBezTo>
                  <a:cubicBezTo>
                    <a:pt x="5446" y="3357"/>
                    <a:pt x="5858" y="2689"/>
                    <a:pt x="5969" y="1635"/>
                  </a:cubicBezTo>
                  <a:cubicBezTo>
                    <a:pt x="6001" y="1300"/>
                    <a:pt x="6065" y="789"/>
                    <a:pt x="5905" y="677"/>
                  </a:cubicBezTo>
                  <a:cubicBezTo>
                    <a:pt x="5498" y="382"/>
                    <a:pt x="4929" y="1"/>
                    <a:pt x="45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8" name="Google Shape;10388;p24"/>
            <p:cNvSpPr/>
            <p:nvPr/>
          </p:nvSpPr>
          <p:spPr>
            <a:xfrm>
              <a:off x="2188868" y="1964965"/>
              <a:ext cx="284655" cy="192748"/>
            </a:xfrm>
            <a:custGeom>
              <a:rect b="b" l="l" r="r" t="t"/>
              <a:pathLst>
                <a:path extrusionOk="0" h="3730" w="5486">
                  <a:moveTo>
                    <a:pt x="722" y="0"/>
                  </a:moveTo>
                  <a:cubicBezTo>
                    <a:pt x="149" y="0"/>
                    <a:pt x="0" y="390"/>
                    <a:pt x="346" y="924"/>
                  </a:cubicBezTo>
                  <a:cubicBezTo>
                    <a:pt x="889" y="1786"/>
                    <a:pt x="1511" y="2599"/>
                    <a:pt x="2214" y="3334"/>
                  </a:cubicBezTo>
                  <a:cubicBezTo>
                    <a:pt x="2445" y="3565"/>
                    <a:pt x="2928" y="3729"/>
                    <a:pt x="3310" y="3729"/>
                  </a:cubicBezTo>
                  <a:cubicBezTo>
                    <a:pt x="3455" y="3729"/>
                    <a:pt x="3585" y="3705"/>
                    <a:pt x="3682" y="3653"/>
                  </a:cubicBezTo>
                  <a:cubicBezTo>
                    <a:pt x="4320" y="3318"/>
                    <a:pt x="5485" y="3270"/>
                    <a:pt x="5166" y="1993"/>
                  </a:cubicBezTo>
                  <a:lnTo>
                    <a:pt x="5437" y="1865"/>
                  </a:lnTo>
                  <a:cubicBezTo>
                    <a:pt x="5150" y="1418"/>
                    <a:pt x="4943" y="716"/>
                    <a:pt x="4560" y="605"/>
                  </a:cubicBezTo>
                  <a:cubicBezTo>
                    <a:pt x="3379" y="269"/>
                    <a:pt x="2150" y="158"/>
                    <a:pt x="921" y="14"/>
                  </a:cubicBezTo>
                  <a:cubicBezTo>
                    <a:pt x="850" y="5"/>
                    <a:pt x="784" y="0"/>
                    <a:pt x="7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9" name="Google Shape;10389;p24"/>
            <p:cNvSpPr/>
            <p:nvPr/>
          </p:nvSpPr>
          <p:spPr>
            <a:xfrm>
              <a:off x="3275856" y="787992"/>
              <a:ext cx="241017" cy="229799"/>
            </a:xfrm>
            <a:custGeom>
              <a:rect b="b" l="l" r="r" t="t"/>
              <a:pathLst>
                <a:path extrusionOk="0" h="4447" w="4645">
                  <a:moveTo>
                    <a:pt x="2473" y="1"/>
                  </a:moveTo>
                  <a:cubicBezTo>
                    <a:pt x="2161" y="1"/>
                    <a:pt x="1823" y="84"/>
                    <a:pt x="1469" y="257"/>
                  </a:cubicBezTo>
                  <a:cubicBezTo>
                    <a:pt x="942" y="512"/>
                    <a:pt x="511" y="943"/>
                    <a:pt x="1" y="1326"/>
                  </a:cubicBezTo>
                  <a:cubicBezTo>
                    <a:pt x="448" y="1853"/>
                    <a:pt x="735" y="2252"/>
                    <a:pt x="1070" y="2603"/>
                  </a:cubicBezTo>
                  <a:cubicBezTo>
                    <a:pt x="1645" y="3193"/>
                    <a:pt x="2155" y="3879"/>
                    <a:pt x="2841" y="4310"/>
                  </a:cubicBezTo>
                  <a:cubicBezTo>
                    <a:pt x="2982" y="4404"/>
                    <a:pt x="3194" y="4447"/>
                    <a:pt x="3419" y="4447"/>
                  </a:cubicBezTo>
                  <a:cubicBezTo>
                    <a:pt x="3731" y="4447"/>
                    <a:pt x="4067" y="4363"/>
                    <a:pt x="4262" y="4215"/>
                  </a:cubicBezTo>
                  <a:cubicBezTo>
                    <a:pt x="4549" y="4007"/>
                    <a:pt x="4645" y="3385"/>
                    <a:pt x="4613" y="2906"/>
                  </a:cubicBezTo>
                  <a:cubicBezTo>
                    <a:pt x="4597" y="2427"/>
                    <a:pt x="4326" y="1964"/>
                    <a:pt x="4182" y="1485"/>
                  </a:cubicBezTo>
                  <a:cubicBezTo>
                    <a:pt x="3874" y="527"/>
                    <a:pt x="3255" y="1"/>
                    <a:pt x="24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0" name="Google Shape;10390;p24"/>
            <p:cNvSpPr/>
            <p:nvPr/>
          </p:nvSpPr>
          <p:spPr>
            <a:xfrm>
              <a:off x="3164091" y="1540982"/>
              <a:ext cx="277442" cy="179829"/>
            </a:xfrm>
            <a:custGeom>
              <a:rect b="b" l="l" r="r" t="t"/>
              <a:pathLst>
                <a:path extrusionOk="0" h="3480" w="5347">
                  <a:moveTo>
                    <a:pt x="4756" y="0"/>
                  </a:moveTo>
                  <a:cubicBezTo>
                    <a:pt x="3352" y="48"/>
                    <a:pt x="1963" y="176"/>
                    <a:pt x="591" y="351"/>
                  </a:cubicBezTo>
                  <a:cubicBezTo>
                    <a:pt x="351" y="367"/>
                    <a:pt x="0" y="750"/>
                    <a:pt x="0" y="958"/>
                  </a:cubicBezTo>
                  <a:cubicBezTo>
                    <a:pt x="80" y="1931"/>
                    <a:pt x="1820" y="3463"/>
                    <a:pt x="3017" y="3479"/>
                  </a:cubicBezTo>
                  <a:cubicBezTo>
                    <a:pt x="3096" y="3447"/>
                    <a:pt x="3559" y="3479"/>
                    <a:pt x="3703" y="3272"/>
                  </a:cubicBezTo>
                  <a:cubicBezTo>
                    <a:pt x="4293" y="2442"/>
                    <a:pt x="4820" y="1580"/>
                    <a:pt x="5283" y="686"/>
                  </a:cubicBezTo>
                  <a:cubicBezTo>
                    <a:pt x="5347" y="559"/>
                    <a:pt x="4932" y="0"/>
                    <a:pt x="47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1" name="Google Shape;10391;p24"/>
            <p:cNvSpPr/>
            <p:nvPr/>
          </p:nvSpPr>
          <p:spPr>
            <a:xfrm>
              <a:off x="1745594" y="1962381"/>
              <a:ext cx="294825" cy="227628"/>
            </a:xfrm>
            <a:custGeom>
              <a:rect b="b" l="l" r="r" t="t"/>
              <a:pathLst>
                <a:path extrusionOk="0" h="4405" w="5682">
                  <a:moveTo>
                    <a:pt x="2809" y="0"/>
                  </a:moveTo>
                  <a:lnTo>
                    <a:pt x="2474" y="160"/>
                  </a:lnTo>
                  <a:cubicBezTo>
                    <a:pt x="2649" y="926"/>
                    <a:pt x="2857" y="1676"/>
                    <a:pt x="3048" y="2554"/>
                  </a:cubicBezTo>
                  <a:cubicBezTo>
                    <a:pt x="2330" y="2394"/>
                    <a:pt x="1788" y="2234"/>
                    <a:pt x="1245" y="2155"/>
                  </a:cubicBezTo>
                  <a:cubicBezTo>
                    <a:pt x="1130" y="2141"/>
                    <a:pt x="1016" y="2131"/>
                    <a:pt x="906" y="2131"/>
                  </a:cubicBezTo>
                  <a:cubicBezTo>
                    <a:pt x="514" y="2131"/>
                    <a:pt x="183" y="2260"/>
                    <a:pt x="96" y="2809"/>
                  </a:cubicBezTo>
                  <a:cubicBezTo>
                    <a:pt x="0" y="3479"/>
                    <a:pt x="128" y="4118"/>
                    <a:pt x="862" y="4213"/>
                  </a:cubicBezTo>
                  <a:cubicBezTo>
                    <a:pt x="1207" y="4264"/>
                    <a:pt x="1556" y="4280"/>
                    <a:pt x="1912" y="4280"/>
                  </a:cubicBezTo>
                  <a:cubicBezTo>
                    <a:pt x="2446" y="4280"/>
                    <a:pt x="2994" y="4245"/>
                    <a:pt x="3559" y="4245"/>
                  </a:cubicBezTo>
                  <a:cubicBezTo>
                    <a:pt x="3415" y="3783"/>
                    <a:pt x="3336" y="3463"/>
                    <a:pt x="3192" y="2985"/>
                  </a:cubicBezTo>
                  <a:lnTo>
                    <a:pt x="3192" y="2985"/>
                  </a:lnTo>
                  <a:cubicBezTo>
                    <a:pt x="3830" y="3479"/>
                    <a:pt x="4293" y="3878"/>
                    <a:pt x="4804" y="4213"/>
                  </a:cubicBezTo>
                  <a:cubicBezTo>
                    <a:pt x="5043" y="4357"/>
                    <a:pt x="5346" y="4341"/>
                    <a:pt x="5634" y="4405"/>
                  </a:cubicBezTo>
                  <a:cubicBezTo>
                    <a:pt x="5666" y="4134"/>
                    <a:pt x="5682" y="3846"/>
                    <a:pt x="5666" y="3575"/>
                  </a:cubicBezTo>
                  <a:cubicBezTo>
                    <a:pt x="5522" y="1708"/>
                    <a:pt x="3623" y="1325"/>
                    <a:pt x="28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2" name="Google Shape;10392;p24"/>
            <p:cNvSpPr/>
            <p:nvPr/>
          </p:nvSpPr>
          <p:spPr>
            <a:xfrm>
              <a:off x="4076633" y="328664"/>
              <a:ext cx="271631" cy="202153"/>
            </a:xfrm>
            <a:custGeom>
              <a:rect b="b" l="l" r="r" t="t"/>
              <a:pathLst>
                <a:path extrusionOk="0" h="3912" w="5235">
                  <a:moveTo>
                    <a:pt x="3714" y="0"/>
                  </a:moveTo>
                  <a:cubicBezTo>
                    <a:pt x="3710" y="0"/>
                    <a:pt x="3706" y="1"/>
                    <a:pt x="3703" y="1"/>
                  </a:cubicBezTo>
                  <a:cubicBezTo>
                    <a:pt x="2729" y="240"/>
                    <a:pt x="1676" y="384"/>
                    <a:pt x="814" y="879"/>
                  </a:cubicBezTo>
                  <a:cubicBezTo>
                    <a:pt x="48" y="1294"/>
                    <a:pt x="0" y="2507"/>
                    <a:pt x="591" y="2682"/>
                  </a:cubicBezTo>
                  <a:cubicBezTo>
                    <a:pt x="2027" y="3145"/>
                    <a:pt x="3495" y="3464"/>
                    <a:pt x="5235" y="3911"/>
                  </a:cubicBezTo>
                  <a:cubicBezTo>
                    <a:pt x="4804" y="2507"/>
                    <a:pt x="4517" y="1453"/>
                    <a:pt x="4166" y="432"/>
                  </a:cubicBezTo>
                  <a:cubicBezTo>
                    <a:pt x="4104" y="261"/>
                    <a:pt x="3846" y="0"/>
                    <a:pt x="37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3" name="Google Shape;10393;p24"/>
            <p:cNvSpPr/>
            <p:nvPr/>
          </p:nvSpPr>
          <p:spPr>
            <a:xfrm>
              <a:off x="1549304" y="1363017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2366" y="1"/>
                  </a:moveTo>
                  <a:cubicBezTo>
                    <a:pt x="2232" y="1"/>
                    <a:pt x="2127" y="23"/>
                    <a:pt x="2091" y="77"/>
                  </a:cubicBezTo>
                  <a:cubicBezTo>
                    <a:pt x="1421" y="1098"/>
                    <a:pt x="687" y="2119"/>
                    <a:pt x="304" y="3237"/>
                  </a:cubicBezTo>
                  <a:cubicBezTo>
                    <a:pt x="1" y="4194"/>
                    <a:pt x="1118" y="4449"/>
                    <a:pt x="1756" y="4705"/>
                  </a:cubicBezTo>
                  <a:cubicBezTo>
                    <a:pt x="1779" y="4713"/>
                    <a:pt x="1806" y="4717"/>
                    <a:pt x="1836" y="4717"/>
                  </a:cubicBezTo>
                  <a:cubicBezTo>
                    <a:pt x="2154" y="4717"/>
                    <a:pt x="2803" y="4274"/>
                    <a:pt x="2905" y="3939"/>
                  </a:cubicBezTo>
                  <a:cubicBezTo>
                    <a:pt x="3225" y="3013"/>
                    <a:pt x="3320" y="2008"/>
                    <a:pt x="3544" y="747"/>
                  </a:cubicBezTo>
                  <a:cubicBezTo>
                    <a:pt x="3496" y="683"/>
                    <a:pt x="3352" y="316"/>
                    <a:pt x="3081" y="156"/>
                  </a:cubicBezTo>
                  <a:cubicBezTo>
                    <a:pt x="2900" y="66"/>
                    <a:pt x="2593" y="1"/>
                    <a:pt x="23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4" name="Google Shape;10394;p24"/>
            <p:cNvSpPr/>
            <p:nvPr/>
          </p:nvSpPr>
          <p:spPr>
            <a:xfrm>
              <a:off x="5365100" y="635347"/>
              <a:ext cx="264211" cy="145310"/>
            </a:xfrm>
            <a:custGeom>
              <a:rect b="b" l="l" r="r" t="t"/>
              <a:pathLst>
                <a:path extrusionOk="0" h="2812" w="5092">
                  <a:moveTo>
                    <a:pt x="3884" y="0"/>
                  </a:moveTo>
                  <a:cubicBezTo>
                    <a:pt x="3597" y="0"/>
                    <a:pt x="3301" y="51"/>
                    <a:pt x="3017" y="51"/>
                  </a:cubicBezTo>
                  <a:cubicBezTo>
                    <a:pt x="2897" y="53"/>
                    <a:pt x="2777" y="54"/>
                    <a:pt x="2657" y="54"/>
                  </a:cubicBezTo>
                  <a:cubicBezTo>
                    <a:pt x="2473" y="54"/>
                    <a:pt x="2288" y="52"/>
                    <a:pt x="2103" y="52"/>
                  </a:cubicBezTo>
                  <a:cubicBezTo>
                    <a:pt x="1715" y="52"/>
                    <a:pt x="1326" y="61"/>
                    <a:pt x="942" y="115"/>
                  </a:cubicBezTo>
                  <a:cubicBezTo>
                    <a:pt x="145" y="210"/>
                    <a:pt x="1" y="849"/>
                    <a:pt x="352" y="1375"/>
                  </a:cubicBezTo>
                  <a:cubicBezTo>
                    <a:pt x="719" y="1918"/>
                    <a:pt x="1373" y="2285"/>
                    <a:pt x="1980" y="2812"/>
                  </a:cubicBezTo>
                  <a:cubicBezTo>
                    <a:pt x="3065" y="2333"/>
                    <a:pt x="4007" y="2030"/>
                    <a:pt x="4821" y="1519"/>
                  </a:cubicBezTo>
                  <a:cubicBezTo>
                    <a:pt x="5092" y="1343"/>
                    <a:pt x="5060" y="625"/>
                    <a:pt x="5012" y="178"/>
                  </a:cubicBezTo>
                  <a:cubicBezTo>
                    <a:pt x="5012" y="83"/>
                    <a:pt x="4358" y="35"/>
                    <a:pt x="3991" y="3"/>
                  </a:cubicBezTo>
                  <a:cubicBezTo>
                    <a:pt x="3955" y="1"/>
                    <a:pt x="3920" y="0"/>
                    <a:pt x="38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5" name="Google Shape;10395;p24"/>
            <p:cNvSpPr/>
            <p:nvPr/>
          </p:nvSpPr>
          <p:spPr>
            <a:xfrm>
              <a:off x="4903043" y="896042"/>
              <a:ext cx="234428" cy="201843"/>
            </a:xfrm>
            <a:custGeom>
              <a:rect b="b" l="l" r="r" t="t"/>
              <a:pathLst>
                <a:path extrusionOk="0" h="3906" w="4518">
                  <a:moveTo>
                    <a:pt x="336" y="1"/>
                  </a:moveTo>
                  <a:lnTo>
                    <a:pt x="1" y="161"/>
                  </a:lnTo>
                  <a:cubicBezTo>
                    <a:pt x="128" y="1086"/>
                    <a:pt x="224" y="1980"/>
                    <a:pt x="416" y="2874"/>
                  </a:cubicBezTo>
                  <a:cubicBezTo>
                    <a:pt x="542" y="3531"/>
                    <a:pt x="945" y="3905"/>
                    <a:pt x="1465" y="3905"/>
                  </a:cubicBezTo>
                  <a:cubicBezTo>
                    <a:pt x="1665" y="3905"/>
                    <a:pt x="1882" y="3850"/>
                    <a:pt x="2107" y="3735"/>
                  </a:cubicBezTo>
                  <a:cubicBezTo>
                    <a:pt x="2889" y="3336"/>
                    <a:pt x="3623" y="2826"/>
                    <a:pt x="4517" y="2251"/>
                  </a:cubicBezTo>
                  <a:cubicBezTo>
                    <a:pt x="3288" y="990"/>
                    <a:pt x="1724" y="623"/>
                    <a:pt x="3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6" name="Google Shape;10396;p24"/>
            <p:cNvSpPr/>
            <p:nvPr/>
          </p:nvSpPr>
          <p:spPr>
            <a:xfrm>
              <a:off x="4652116" y="557940"/>
              <a:ext cx="220366" cy="184635"/>
            </a:xfrm>
            <a:custGeom>
              <a:rect b="b" l="l" r="r" t="t"/>
              <a:pathLst>
                <a:path extrusionOk="0" h="3573" w="4247">
                  <a:moveTo>
                    <a:pt x="2554" y="0"/>
                  </a:moveTo>
                  <a:cubicBezTo>
                    <a:pt x="2548" y="0"/>
                    <a:pt x="2543" y="1"/>
                    <a:pt x="2539" y="1"/>
                  </a:cubicBezTo>
                  <a:cubicBezTo>
                    <a:pt x="1501" y="49"/>
                    <a:pt x="1" y="1182"/>
                    <a:pt x="1" y="1916"/>
                  </a:cubicBezTo>
                  <a:cubicBezTo>
                    <a:pt x="1" y="2461"/>
                    <a:pt x="1380" y="3573"/>
                    <a:pt x="2285" y="3573"/>
                  </a:cubicBezTo>
                  <a:cubicBezTo>
                    <a:pt x="2387" y="3573"/>
                    <a:pt x="2483" y="3558"/>
                    <a:pt x="2570" y="3528"/>
                  </a:cubicBezTo>
                  <a:cubicBezTo>
                    <a:pt x="3273" y="3288"/>
                    <a:pt x="3704" y="2315"/>
                    <a:pt x="4246" y="1660"/>
                  </a:cubicBezTo>
                  <a:cubicBezTo>
                    <a:pt x="4025" y="901"/>
                    <a:pt x="3129" y="0"/>
                    <a:pt x="2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7" name="Google Shape;10397;p24"/>
            <p:cNvSpPr/>
            <p:nvPr/>
          </p:nvSpPr>
          <p:spPr>
            <a:xfrm>
              <a:off x="2939678" y="282312"/>
              <a:ext cx="191309" cy="256721"/>
            </a:xfrm>
            <a:custGeom>
              <a:rect b="b" l="l" r="r" t="t"/>
              <a:pathLst>
                <a:path extrusionOk="0" h="4968" w="3687">
                  <a:moveTo>
                    <a:pt x="2209" y="0"/>
                  </a:moveTo>
                  <a:cubicBezTo>
                    <a:pt x="2000" y="0"/>
                    <a:pt x="1471" y="227"/>
                    <a:pt x="1389" y="419"/>
                  </a:cubicBezTo>
                  <a:cubicBezTo>
                    <a:pt x="878" y="1616"/>
                    <a:pt x="463" y="2845"/>
                    <a:pt x="80" y="4074"/>
                  </a:cubicBezTo>
                  <a:cubicBezTo>
                    <a:pt x="0" y="4329"/>
                    <a:pt x="176" y="4664"/>
                    <a:pt x="240" y="4968"/>
                  </a:cubicBezTo>
                  <a:cubicBezTo>
                    <a:pt x="511" y="4888"/>
                    <a:pt x="846" y="4888"/>
                    <a:pt x="1022" y="4728"/>
                  </a:cubicBezTo>
                  <a:cubicBezTo>
                    <a:pt x="1804" y="3994"/>
                    <a:pt x="2538" y="3228"/>
                    <a:pt x="3272" y="2462"/>
                  </a:cubicBezTo>
                  <a:cubicBezTo>
                    <a:pt x="3416" y="2302"/>
                    <a:pt x="3495" y="2063"/>
                    <a:pt x="3687" y="1664"/>
                  </a:cubicBezTo>
                  <a:cubicBezTo>
                    <a:pt x="3256" y="1090"/>
                    <a:pt x="2793" y="531"/>
                    <a:pt x="2282" y="20"/>
                  </a:cubicBezTo>
                  <a:cubicBezTo>
                    <a:pt x="2269" y="7"/>
                    <a:pt x="2243" y="0"/>
                    <a:pt x="2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8" name="Google Shape;10398;p24"/>
            <p:cNvSpPr/>
            <p:nvPr/>
          </p:nvSpPr>
          <p:spPr>
            <a:xfrm>
              <a:off x="3943283" y="1241584"/>
              <a:ext cx="293216" cy="260649"/>
            </a:xfrm>
            <a:custGeom>
              <a:rect b="b" l="l" r="r" t="t"/>
              <a:pathLst>
                <a:path extrusionOk="0" h="5044" w="5651">
                  <a:moveTo>
                    <a:pt x="5172" y="1"/>
                  </a:moveTo>
                  <a:lnTo>
                    <a:pt x="1" y="4054"/>
                  </a:lnTo>
                  <a:cubicBezTo>
                    <a:pt x="458" y="4487"/>
                    <a:pt x="839" y="5044"/>
                    <a:pt x="1357" y="5044"/>
                  </a:cubicBezTo>
                  <a:cubicBezTo>
                    <a:pt x="1509" y="5044"/>
                    <a:pt x="1672" y="4996"/>
                    <a:pt x="1852" y="4884"/>
                  </a:cubicBezTo>
                  <a:cubicBezTo>
                    <a:pt x="5650" y="2475"/>
                    <a:pt x="3975" y="3911"/>
                    <a:pt x="5347" y="799"/>
                  </a:cubicBezTo>
                  <a:cubicBezTo>
                    <a:pt x="5395" y="607"/>
                    <a:pt x="5411" y="432"/>
                    <a:pt x="5411" y="240"/>
                  </a:cubicBezTo>
                  <a:lnTo>
                    <a:pt x="5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9" name="Google Shape;10399;p24"/>
            <p:cNvSpPr/>
            <p:nvPr/>
          </p:nvSpPr>
          <p:spPr>
            <a:xfrm>
              <a:off x="2411361" y="1723752"/>
              <a:ext cx="198781" cy="218895"/>
            </a:xfrm>
            <a:custGeom>
              <a:rect b="b" l="l" r="r" t="t"/>
              <a:pathLst>
                <a:path extrusionOk="0" h="4236" w="3831">
                  <a:moveTo>
                    <a:pt x="986" y="1"/>
                  </a:moveTo>
                  <a:cubicBezTo>
                    <a:pt x="930" y="1"/>
                    <a:pt x="877" y="8"/>
                    <a:pt x="830" y="22"/>
                  </a:cubicBezTo>
                  <a:cubicBezTo>
                    <a:pt x="463" y="134"/>
                    <a:pt x="272" y="836"/>
                    <a:pt x="0" y="1283"/>
                  </a:cubicBezTo>
                  <a:cubicBezTo>
                    <a:pt x="192" y="1666"/>
                    <a:pt x="272" y="2033"/>
                    <a:pt x="495" y="2256"/>
                  </a:cubicBezTo>
                  <a:cubicBezTo>
                    <a:pt x="1070" y="2815"/>
                    <a:pt x="1660" y="3341"/>
                    <a:pt x="2298" y="3820"/>
                  </a:cubicBezTo>
                  <a:cubicBezTo>
                    <a:pt x="2570" y="4028"/>
                    <a:pt x="2937" y="4107"/>
                    <a:pt x="3272" y="4235"/>
                  </a:cubicBezTo>
                  <a:cubicBezTo>
                    <a:pt x="3416" y="3740"/>
                    <a:pt x="3831" y="3118"/>
                    <a:pt x="3671" y="2735"/>
                  </a:cubicBezTo>
                  <a:cubicBezTo>
                    <a:pt x="3304" y="1953"/>
                    <a:pt x="2809" y="1235"/>
                    <a:pt x="2203" y="628"/>
                  </a:cubicBezTo>
                  <a:cubicBezTo>
                    <a:pt x="1911" y="309"/>
                    <a:pt x="1364" y="1"/>
                    <a:pt x="9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0" name="Google Shape;10400;p24"/>
            <p:cNvSpPr/>
            <p:nvPr/>
          </p:nvSpPr>
          <p:spPr>
            <a:xfrm>
              <a:off x="4354853" y="577628"/>
              <a:ext cx="119912" cy="341572"/>
            </a:xfrm>
            <a:custGeom>
              <a:rect b="b" l="l" r="r" t="t"/>
              <a:pathLst>
                <a:path extrusionOk="0" h="6610" w="2311">
                  <a:moveTo>
                    <a:pt x="508" y="0"/>
                  </a:moveTo>
                  <a:cubicBezTo>
                    <a:pt x="353" y="0"/>
                    <a:pt x="184" y="1"/>
                    <a:pt x="1" y="3"/>
                  </a:cubicBezTo>
                  <a:cubicBezTo>
                    <a:pt x="495" y="2253"/>
                    <a:pt x="974" y="4439"/>
                    <a:pt x="1453" y="6610"/>
                  </a:cubicBezTo>
                  <a:lnTo>
                    <a:pt x="1900" y="6610"/>
                  </a:lnTo>
                  <a:cubicBezTo>
                    <a:pt x="1996" y="5668"/>
                    <a:pt x="2123" y="4743"/>
                    <a:pt x="2155" y="3817"/>
                  </a:cubicBezTo>
                  <a:cubicBezTo>
                    <a:pt x="2187" y="3258"/>
                    <a:pt x="1980" y="2684"/>
                    <a:pt x="2043" y="2141"/>
                  </a:cubicBezTo>
                  <a:cubicBezTo>
                    <a:pt x="2279" y="157"/>
                    <a:pt x="2311" y="0"/>
                    <a:pt x="5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1" name="Google Shape;10401;p24"/>
            <p:cNvSpPr/>
            <p:nvPr/>
          </p:nvSpPr>
          <p:spPr>
            <a:xfrm>
              <a:off x="1789439" y="1100566"/>
              <a:ext cx="216215" cy="214916"/>
            </a:xfrm>
            <a:custGeom>
              <a:rect b="b" l="l" r="r" t="t"/>
              <a:pathLst>
                <a:path extrusionOk="0" h="4159" w="4167">
                  <a:moveTo>
                    <a:pt x="3815" y="1"/>
                  </a:moveTo>
                  <a:cubicBezTo>
                    <a:pt x="2794" y="607"/>
                    <a:pt x="1709" y="1102"/>
                    <a:pt x="799" y="1820"/>
                  </a:cubicBezTo>
                  <a:cubicBezTo>
                    <a:pt x="1" y="2459"/>
                    <a:pt x="671" y="3145"/>
                    <a:pt x="1070" y="3751"/>
                  </a:cubicBezTo>
                  <a:cubicBezTo>
                    <a:pt x="1260" y="4027"/>
                    <a:pt x="1496" y="4158"/>
                    <a:pt x="1743" y="4158"/>
                  </a:cubicBezTo>
                  <a:cubicBezTo>
                    <a:pt x="1954" y="4158"/>
                    <a:pt x="2173" y="4063"/>
                    <a:pt x="2379" y="3879"/>
                  </a:cubicBezTo>
                  <a:cubicBezTo>
                    <a:pt x="3432" y="2953"/>
                    <a:pt x="3624" y="1597"/>
                    <a:pt x="4166" y="400"/>
                  </a:cubicBezTo>
                  <a:lnTo>
                    <a:pt x="38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2" name="Google Shape;10402;p24"/>
            <p:cNvSpPr/>
            <p:nvPr/>
          </p:nvSpPr>
          <p:spPr>
            <a:xfrm>
              <a:off x="5157291" y="1951116"/>
              <a:ext cx="241017" cy="127586"/>
            </a:xfrm>
            <a:custGeom>
              <a:rect b="b" l="l" r="r" t="t"/>
              <a:pathLst>
                <a:path extrusionOk="0" h="2469" w="4645">
                  <a:moveTo>
                    <a:pt x="3171" y="1"/>
                  </a:moveTo>
                  <a:cubicBezTo>
                    <a:pt x="2768" y="1"/>
                    <a:pt x="2362" y="29"/>
                    <a:pt x="1963" y="91"/>
                  </a:cubicBezTo>
                  <a:cubicBezTo>
                    <a:pt x="240" y="362"/>
                    <a:pt x="0" y="857"/>
                    <a:pt x="702" y="2468"/>
                  </a:cubicBezTo>
                  <a:cubicBezTo>
                    <a:pt x="1293" y="2373"/>
                    <a:pt x="1835" y="2357"/>
                    <a:pt x="2330" y="2197"/>
                  </a:cubicBezTo>
                  <a:cubicBezTo>
                    <a:pt x="3000" y="1990"/>
                    <a:pt x="3671" y="1718"/>
                    <a:pt x="4293" y="1367"/>
                  </a:cubicBezTo>
                  <a:cubicBezTo>
                    <a:pt x="4533" y="1160"/>
                    <a:pt x="4644" y="841"/>
                    <a:pt x="4596" y="521"/>
                  </a:cubicBezTo>
                  <a:cubicBezTo>
                    <a:pt x="4533" y="298"/>
                    <a:pt x="4134" y="59"/>
                    <a:pt x="3846" y="27"/>
                  </a:cubicBezTo>
                  <a:cubicBezTo>
                    <a:pt x="3623" y="9"/>
                    <a:pt x="3397" y="1"/>
                    <a:pt x="31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3" name="Google Shape;10403;p24"/>
            <p:cNvSpPr/>
            <p:nvPr/>
          </p:nvSpPr>
          <p:spPr>
            <a:xfrm>
              <a:off x="1798571" y="391344"/>
              <a:ext cx="130912" cy="154767"/>
            </a:xfrm>
            <a:custGeom>
              <a:rect b="b" l="l" r="r" t="t"/>
              <a:pathLst>
                <a:path extrusionOk="0" h="2995" w="2523">
                  <a:moveTo>
                    <a:pt x="2267" y="1"/>
                  </a:moveTo>
                  <a:cubicBezTo>
                    <a:pt x="1979" y="208"/>
                    <a:pt x="1596" y="320"/>
                    <a:pt x="1405" y="591"/>
                  </a:cubicBezTo>
                  <a:cubicBezTo>
                    <a:pt x="910" y="1294"/>
                    <a:pt x="415" y="1996"/>
                    <a:pt x="0" y="2746"/>
                  </a:cubicBezTo>
                  <a:cubicBezTo>
                    <a:pt x="206" y="2914"/>
                    <a:pt x="450" y="2995"/>
                    <a:pt x="691" y="2995"/>
                  </a:cubicBezTo>
                  <a:cubicBezTo>
                    <a:pt x="1069" y="2995"/>
                    <a:pt x="1440" y="2797"/>
                    <a:pt x="1644" y="2427"/>
                  </a:cubicBezTo>
                  <a:cubicBezTo>
                    <a:pt x="1900" y="1980"/>
                    <a:pt x="2139" y="1517"/>
                    <a:pt x="2378" y="1054"/>
                  </a:cubicBezTo>
                  <a:cubicBezTo>
                    <a:pt x="2522" y="799"/>
                    <a:pt x="2315" y="368"/>
                    <a:pt x="22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4" name="Google Shape;10404;p24"/>
            <p:cNvSpPr/>
            <p:nvPr/>
          </p:nvSpPr>
          <p:spPr>
            <a:xfrm>
              <a:off x="1715759" y="201701"/>
              <a:ext cx="131742" cy="183550"/>
            </a:xfrm>
            <a:custGeom>
              <a:rect b="b" l="l" r="r" t="t"/>
              <a:pathLst>
                <a:path extrusionOk="0" h="3552" w="2539">
                  <a:moveTo>
                    <a:pt x="1469" y="0"/>
                  </a:moveTo>
                  <a:cubicBezTo>
                    <a:pt x="1421" y="112"/>
                    <a:pt x="1357" y="208"/>
                    <a:pt x="1309" y="304"/>
                  </a:cubicBezTo>
                  <a:cubicBezTo>
                    <a:pt x="814" y="1293"/>
                    <a:pt x="447" y="2362"/>
                    <a:pt x="1" y="3463"/>
                  </a:cubicBezTo>
                  <a:cubicBezTo>
                    <a:pt x="231" y="3523"/>
                    <a:pt x="427" y="3552"/>
                    <a:pt x="593" y="3552"/>
                  </a:cubicBezTo>
                  <a:cubicBezTo>
                    <a:pt x="1096" y="3552"/>
                    <a:pt x="1333" y="3289"/>
                    <a:pt x="1453" y="2809"/>
                  </a:cubicBezTo>
                  <a:cubicBezTo>
                    <a:pt x="1533" y="2522"/>
                    <a:pt x="1660" y="2251"/>
                    <a:pt x="1820" y="1995"/>
                  </a:cubicBezTo>
                  <a:cubicBezTo>
                    <a:pt x="2059" y="1580"/>
                    <a:pt x="2299" y="1149"/>
                    <a:pt x="2538" y="734"/>
                  </a:cubicBezTo>
                  <a:cubicBezTo>
                    <a:pt x="2155" y="527"/>
                    <a:pt x="1804" y="272"/>
                    <a:pt x="14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5" name="Google Shape;10405;p24"/>
            <p:cNvSpPr/>
            <p:nvPr/>
          </p:nvSpPr>
          <p:spPr>
            <a:xfrm>
              <a:off x="5236783" y="1569092"/>
              <a:ext cx="234376" cy="204478"/>
            </a:xfrm>
            <a:custGeom>
              <a:rect b="b" l="l" r="r" t="t"/>
              <a:pathLst>
                <a:path extrusionOk="0" h="3957" w="4517">
                  <a:moveTo>
                    <a:pt x="3852" y="1"/>
                  </a:moveTo>
                  <a:cubicBezTo>
                    <a:pt x="3660" y="1"/>
                    <a:pt x="3429" y="29"/>
                    <a:pt x="3272" y="78"/>
                  </a:cubicBezTo>
                  <a:cubicBezTo>
                    <a:pt x="1405" y="621"/>
                    <a:pt x="1006" y="2408"/>
                    <a:pt x="0" y="3957"/>
                  </a:cubicBezTo>
                  <a:cubicBezTo>
                    <a:pt x="287" y="3829"/>
                    <a:pt x="575" y="3733"/>
                    <a:pt x="878" y="3653"/>
                  </a:cubicBezTo>
                  <a:cubicBezTo>
                    <a:pt x="2394" y="3414"/>
                    <a:pt x="3320" y="2265"/>
                    <a:pt x="4325" y="1291"/>
                  </a:cubicBezTo>
                  <a:cubicBezTo>
                    <a:pt x="4517" y="1116"/>
                    <a:pt x="4341" y="446"/>
                    <a:pt x="4197" y="78"/>
                  </a:cubicBezTo>
                  <a:cubicBezTo>
                    <a:pt x="4174" y="25"/>
                    <a:pt x="4030" y="1"/>
                    <a:pt x="38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6" name="Google Shape;10406;p24"/>
            <p:cNvSpPr/>
            <p:nvPr/>
          </p:nvSpPr>
          <p:spPr>
            <a:xfrm>
              <a:off x="1781189" y="793004"/>
              <a:ext cx="139992" cy="265403"/>
            </a:xfrm>
            <a:custGeom>
              <a:rect b="b" l="l" r="r" t="t"/>
              <a:pathLst>
                <a:path extrusionOk="0" h="5136" w="2698">
                  <a:moveTo>
                    <a:pt x="2267" y="0"/>
                  </a:moveTo>
                  <a:cubicBezTo>
                    <a:pt x="2043" y="160"/>
                    <a:pt x="1756" y="287"/>
                    <a:pt x="1612" y="511"/>
                  </a:cubicBezTo>
                  <a:cubicBezTo>
                    <a:pt x="1293" y="894"/>
                    <a:pt x="1054" y="1341"/>
                    <a:pt x="862" y="1803"/>
                  </a:cubicBezTo>
                  <a:cubicBezTo>
                    <a:pt x="527" y="2681"/>
                    <a:pt x="272" y="3591"/>
                    <a:pt x="16" y="4485"/>
                  </a:cubicBezTo>
                  <a:cubicBezTo>
                    <a:pt x="0" y="4708"/>
                    <a:pt x="80" y="4931"/>
                    <a:pt x="240" y="5107"/>
                  </a:cubicBezTo>
                  <a:cubicBezTo>
                    <a:pt x="254" y="5127"/>
                    <a:pt x="296" y="5136"/>
                    <a:pt x="350" y="5136"/>
                  </a:cubicBezTo>
                  <a:cubicBezTo>
                    <a:pt x="472" y="5136"/>
                    <a:pt x="657" y="5089"/>
                    <a:pt x="734" y="5011"/>
                  </a:cubicBezTo>
                  <a:cubicBezTo>
                    <a:pt x="1772" y="4038"/>
                    <a:pt x="2650" y="2968"/>
                    <a:pt x="2697" y="1420"/>
                  </a:cubicBezTo>
                  <a:cubicBezTo>
                    <a:pt x="2681" y="1197"/>
                    <a:pt x="2650" y="974"/>
                    <a:pt x="2602" y="750"/>
                  </a:cubicBezTo>
                  <a:cubicBezTo>
                    <a:pt x="2506" y="495"/>
                    <a:pt x="2394" y="239"/>
                    <a:pt x="22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7" name="Google Shape;10407;p24"/>
            <p:cNvSpPr/>
            <p:nvPr/>
          </p:nvSpPr>
          <p:spPr>
            <a:xfrm>
              <a:off x="4866618" y="2161377"/>
              <a:ext cx="225296" cy="163913"/>
            </a:xfrm>
            <a:custGeom>
              <a:rect b="b" l="l" r="r" t="t"/>
              <a:pathLst>
                <a:path extrusionOk="0" h="3172" w="4342">
                  <a:moveTo>
                    <a:pt x="1901" y="0"/>
                  </a:moveTo>
                  <a:cubicBezTo>
                    <a:pt x="1576" y="0"/>
                    <a:pt x="1217" y="85"/>
                    <a:pt x="814" y="251"/>
                  </a:cubicBezTo>
                  <a:cubicBezTo>
                    <a:pt x="176" y="522"/>
                    <a:pt x="0" y="953"/>
                    <a:pt x="559" y="1352"/>
                  </a:cubicBezTo>
                  <a:cubicBezTo>
                    <a:pt x="1517" y="2038"/>
                    <a:pt x="2554" y="2597"/>
                    <a:pt x="3511" y="3171"/>
                  </a:cubicBezTo>
                  <a:cubicBezTo>
                    <a:pt x="3926" y="2964"/>
                    <a:pt x="4230" y="2916"/>
                    <a:pt x="4278" y="2788"/>
                  </a:cubicBezTo>
                  <a:cubicBezTo>
                    <a:pt x="4341" y="2533"/>
                    <a:pt x="4325" y="2278"/>
                    <a:pt x="4214" y="2038"/>
                  </a:cubicBezTo>
                  <a:cubicBezTo>
                    <a:pt x="4054" y="1719"/>
                    <a:pt x="3751" y="1480"/>
                    <a:pt x="3575" y="1160"/>
                  </a:cubicBezTo>
                  <a:cubicBezTo>
                    <a:pt x="3111" y="372"/>
                    <a:pt x="2581" y="0"/>
                    <a:pt x="19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8" name="Google Shape;10408;p24"/>
            <p:cNvSpPr/>
            <p:nvPr/>
          </p:nvSpPr>
          <p:spPr>
            <a:xfrm>
              <a:off x="4899722" y="-28402"/>
              <a:ext cx="116020" cy="249022"/>
            </a:xfrm>
            <a:custGeom>
              <a:rect b="b" l="l" r="r" t="t"/>
              <a:pathLst>
                <a:path extrusionOk="0" h="4819" w="2236">
                  <a:moveTo>
                    <a:pt x="208" y="1"/>
                  </a:moveTo>
                  <a:lnTo>
                    <a:pt x="208" y="1"/>
                  </a:lnTo>
                  <a:cubicBezTo>
                    <a:pt x="288" y="432"/>
                    <a:pt x="448" y="831"/>
                    <a:pt x="432" y="1261"/>
                  </a:cubicBezTo>
                  <a:cubicBezTo>
                    <a:pt x="400" y="1676"/>
                    <a:pt x="144" y="2075"/>
                    <a:pt x="97" y="2506"/>
                  </a:cubicBezTo>
                  <a:cubicBezTo>
                    <a:pt x="17" y="2985"/>
                    <a:pt x="1" y="3496"/>
                    <a:pt x="49" y="3990"/>
                  </a:cubicBezTo>
                  <a:cubicBezTo>
                    <a:pt x="117" y="4633"/>
                    <a:pt x="583" y="4819"/>
                    <a:pt x="1077" y="4819"/>
                  </a:cubicBezTo>
                  <a:cubicBezTo>
                    <a:pt x="1160" y="4819"/>
                    <a:pt x="1243" y="4814"/>
                    <a:pt x="1325" y="4804"/>
                  </a:cubicBezTo>
                  <a:cubicBezTo>
                    <a:pt x="1980" y="4725"/>
                    <a:pt x="1884" y="4230"/>
                    <a:pt x="1756" y="3735"/>
                  </a:cubicBezTo>
                  <a:cubicBezTo>
                    <a:pt x="1645" y="3320"/>
                    <a:pt x="1629" y="2889"/>
                    <a:pt x="1724" y="2474"/>
                  </a:cubicBezTo>
                  <a:cubicBezTo>
                    <a:pt x="2235" y="751"/>
                    <a:pt x="2028" y="368"/>
                    <a:pt x="2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9" name="Google Shape;10409;p24"/>
            <p:cNvSpPr/>
            <p:nvPr/>
          </p:nvSpPr>
          <p:spPr>
            <a:xfrm>
              <a:off x="2289633" y="1556380"/>
              <a:ext cx="221975" cy="124847"/>
            </a:xfrm>
            <a:custGeom>
              <a:rect b="b" l="l" r="r" t="t"/>
              <a:pathLst>
                <a:path extrusionOk="0" h="2416" w="4278">
                  <a:moveTo>
                    <a:pt x="559" y="0"/>
                  </a:moveTo>
                  <a:cubicBezTo>
                    <a:pt x="439" y="0"/>
                    <a:pt x="352" y="14"/>
                    <a:pt x="335" y="53"/>
                  </a:cubicBezTo>
                  <a:cubicBezTo>
                    <a:pt x="96" y="548"/>
                    <a:pt x="0" y="1106"/>
                    <a:pt x="32" y="1649"/>
                  </a:cubicBezTo>
                  <a:cubicBezTo>
                    <a:pt x="64" y="1888"/>
                    <a:pt x="703" y="2048"/>
                    <a:pt x="1086" y="2192"/>
                  </a:cubicBezTo>
                  <a:cubicBezTo>
                    <a:pt x="1133" y="2205"/>
                    <a:pt x="1185" y="2209"/>
                    <a:pt x="1238" y="2209"/>
                  </a:cubicBezTo>
                  <a:cubicBezTo>
                    <a:pt x="1381" y="2209"/>
                    <a:pt x="1537" y="2176"/>
                    <a:pt x="1676" y="2176"/>
                  </a:cubicBezTo>
                  <a:lnTo>
                    <a:pt x="1804" y="2415"/>
                  </a:lnTo>
                  <a:cubicBezTo>
                    <a:pt x="2554" y="2032"/>
                    <a:pt x="3336" y="1649"/>
                    <a:pt x="4086" y="1218"/>
                  </a:cubicBezTo>
                  <a:cubicBezTo>
                    <a:pt x="4230" y="1138"/>
                    <a:pt x="4277" y="835"/>
                    <a:pt x="4277" y="644"/>
                  </a:cubicBezTo>
                  <a:cubicBezTo>
                    <a:pt x="4277" y="564"/>
                    <a:pt x="3974" y="468"/>
                    <a:pt x="3783" y="436"/>
                  </a:cubicBezTo>
                  <a:cubicBezTo>
                    <a:pt x="2985" y="308"/>
                    <a:pt x="2171" y="181"/>
                    <a:pt x="1357" y="69"/>
                  </a:cubicBezTo>
                  <a:cubicBezTo>
                    <a:pt x="1128" y="48"/>
                    <a:pt x="784" y="0"/>
                    <a:pt x="5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0" name="Google Shape;10410;p24"/>
            <p:cNvSpPr/>
            <p:nvPr/>
          </p:nvSpPr>
          <p:spPr>
            <a:xfrm>
              <a:off x="3948264" y="1552350"/>
              <a:ext cx="168167" cy="175178"/>
            </a:xfrm>
            <a:custGeom>
              <a:rect b="b" l="l" r="r" t="t"/>
              <a:pathLst>
                <a:path extrusionOk="0" h="3390" w="3241">
                  <a:moveTo>
                    <a:pt x="988" y="0"/>
                  </a:moveTo>
                  <a:cubicBezTo>
                    <a:pt x="389" y="0"/>
                    <a:pt x="480" y="1036"/>
                    <a:pt x="336" y="1599"/>
                  </a:cubicBezTo>
                  <a:cubicBezTo>
                    <a:pt x="304" y="1759"/>
                    <a:pt x="240" y="1919"/>
                    <a:pt x="192" y="2078"/>
                  </a:cubicBezTo>
                  <a:lnTo>
                    <a:pt x="1" y="2286"/>
                  </a:lnTo>
                  <a:cubicBezTo>
                    <a:pt x="400" y="2653"/>
                    <a:pt x="735" y="3195"/>
                    <a:pt x="1198" y="3355"/>
                  </a:cubicBezTo>
                  <a:cubicBezTo>
                    <a:pt x="1268" y="3378"/>
                    <a:pt x="1346" y="3389"/>
                    <a:pt x="1429" y="3389"/>
                  </a:cubicBezTo>
                  <a:cubicBezTo>
                    <a:pt x="2140" y="3389"/>
                    <a:pt x="3240" y="2601"/>
                    <a:pt x="3240" y="2158"/>
                  </a:cubicBezTo>
                  <a:cubicBezTo>
                    <a:pt x="3240" y="2126"/>
                    <a:pt x="3240" y="2078"/>
                    <a:pt x="3224" y="2062"/>
                  </a:cubicBezTo>
                  <a:cubicBezTo>
                    <a:pt x="2554" y="1344"/>
                    <a:pt x="2027" y="275"/>
                    <a:pt x="1198" y="35"/>
                  </a:cubicBezTo>
                  <a:cubicBezTo>
                    <a:pt x="1120" y="11"/>
                    <a:pt x="1050" y="0"/>
                    <a:pt x="9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1" name="Google Shape;10411;p24"/>
            <p:cNvSpPr/>
            <p:nvPr/>
          </p:nvSpPr>
          <p:spPr>
            <a:xfrm>
              <a:off x="2641533" y="950764"/>
              <a:ext cx="177300" cy="151666"/>
            </a:xfrm>
            <a:custGeom>
              <a:rect b="b" l="l" r="r" t="t"/>
              <a:pathLst>
                <a:path extrusionOk="0" h="2935" w="3417">
                  <a:moveTo>
                    <a:pt x="2345" y="0"/>
                  </a:moveTo>
                  <a:cubicBezTo>
                    <a:pt x="2275" y="0"/>
                    <a:pt x="2206" y="14"/>
                    <a:pt x="2140" y="43"/>
                  </a:cubicBezTo>
                  <a:cubicBezTo>
                    <a:pt x="1358" y="426"/>
                    <a:pt x="703" y="1049"/>
                    <a:pt x="1" y="1559"/>
                  </a:cubicBezTo>
                  <a:cubicBezTo>
                    <a:pt x="400" y="2038"/>
                    <a:pt x="735" y="2820"/>
                    <a:pt x="1214" y="2916"/>
                  </a:cubicBezTo>
                  <a:cubicBezTo>
                    <a:pt x="1287" y="2929"/>
                    <a:pt x="1361" y="2935"/>
                    <a:pt x="1436" y="2935"/>
                  </a:cubicBezTo>
                  <a:cubicBezTo>
                    <a:pt x="2376" y="2935"/>
                    <a:pt x="3416" y="1967"/>
                    <a:pt x="3416" y="1272"/>
                  </a:cubicBezTo>
                  <a:cubicBezTo>
                    <a:pt x="3416" y="698"/>
                    <a:pt x="2851" y="0"/>
                    <a:pt x="23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2" name="Google Shape;10412;p24"/>
            <p:cNvSpPr/>
            <p:nvPr/>
          </p:nvSpPr>
          <p:spPr>
            <a:xfrm>
              <a:off x="3400904" y="534325"/>
              <a:ext cx="183059" cy="171509"/>
            </a:xfrm>
            <a:custGeom>
              <a:rect b="b" l="l" r="r" t="t"/>
              <a:pathLst>
                <a:path extrusionOk="0" h="3319" w="3528">
                  <a:moveTo>
                    <a:pt x="2601" y="1"/>
                  </a:moveTo>
                  <a:cubicBezTo>
                    <a:pt x="2395" y="1"/>
                    <a:pt x="2010" y="226"/>
                    <a:pt x="1868" y="426"/>
                  </a:cubicBezTo>
                  <a:cubicBezTo>
                    <a:pt x="1182" y="1335"/>
                    <a:pt x="559" y="2277"/>
                    <a:pt x="1" y="3075"/>
                  </a:cubicBezTo>
                  <a:cubicBezTo>
                    <a:pt x="447" y="3139"/>
                    <a:pt x="894" y="3235"/>
                    <a:pt x="1341" y="3282"/>
                  </a:cubicBezTo>
                  <a:cubicBezTo>
                    <a:pt x="1429" y="3306"/>
                    <a:pt x="1521" y="3318"/>
                    <a:pt x="1614" y="3318"/>
                  </a:cubicBezTo>
                  <a:cubicBezTo>
                    <a:pt x="1708" y="3318"/>
                    <a:pt x="1804" y="3306"/>
                    <a:pt x="1900" y="3282"/>
                  </a:cubicBezTo>
                  <a:cubicBezTo>
                    <a:pt x="2985" y="2931"/>
                    <a:pt x="3528" y="1974"/>
                    <a:pt x="3256" y="841"/>
                  </a:cubicBezTo>
                  <a:cubicBezTo>
                    <a:pt x="3176" y="506"/>
                    <a:pt x="2953" y="202"/>
                    <a:pt x="2666" y="11"/>
                  </a:cubicBezTo>
                  <a:cubicBezTo>
                    <a:pt x="2647" y="4"/>
                    <a:pt x="2625" y="1"/>
                    <a:pt x="26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3" name="Google Shape;10413;p24"/>
            <p:cNvSpPr/>
            <p:nvPr/>
          </p:nvSpPr>
          <p:spPr>
            <a:xfrm>
              <a:off x="2288803" y="-37755"/>
              <a:ext cx="188040" cy="132133"/>
            </a:xfrm>
            <a:custGeom>
              <a:rect b="b" l="l" r="r" t="t"/>
              <a:pathLst>
                <a:path extrusionOk="0" h="2557" w="3624">
                  <a:moveTo>
                    <a:pt x="1599" y="0"/>
                  </a:moveTo>
                  <a:cubicBezTo>
                    <a:pt x="1460" y="0"/>
                    <a:pt x="1325" y="16"/>
                    <a:pt x="1197" y="54"/>
                  </a:cubicBezTo>
                  <a:cubicBezTo>
                    <a:pt x="703" y="182"/>
                    <a:pt x="479" y="1219"/>
                    <a:pt x="0" y="2113"/>
                  </a:cubicBezTo>
                  <a:cubicBezTo>
                    <a:pt x="413" y="2284"/>
                    <a:pt x="750" y="2556"/>
                    <a:pt x="977" y="2556"/>
                  </a:cubicBezTo>
                  <a:cubicBezTo>
                    <a:pt x="1004" y="2556"/>
                    <a:pt x="1030" y="2552"/>
                    <a:pt x="1054" y="2544"/>
                  </a:cubicBezTo>
                  <a:cubicBezTo>
                    <a:pt x="1852" y="2240"/>
                    <a:pt x="2618" y="1857"/>
                    <a:pt x="3352" y="1395"/>
                  </a:cubicBezTo>
                  <a:cubicBezTo>
                    <a:pt x="3559" y="1267"/>
                    <a:pt x="3527" y="772"/>
                    <a:pt x="3623" y="453"/>
                  </a:cubicBezTo>
                  <a:cubicBezTo>
                    <a:pt x="2945" y="323"/>
                    <a:pt x="2224" y="0"/>
                    <a:pt x="15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4" name="Google Shape;10414;p24"/>
            <p:cNvSpPr/>
            <p:nvPr/>
          </p:nvSpPr>
          <p:spPr>
            <a:xfrm>
              <a:off x="2998466" y="-51190"/>
              <a:ext cx="166507" cy="184480"/>
            </a:xfrm>
            <a:custGeom>
              <a:rect b="b" l="l" r="r" t="t"/>
              <a:pathLst>
                <a:path extrusionOk="0" h="3570" w="3209">
                  <a:moveTo>
                    <a:pt x="1916" y="0"/>
                  </a:moveTo>
                  <a:cubicBezTo>
                    <a:pt x="1677" y="0"/>
                    <a:pt x="1387" y="95"/>
                    <a:pt x="1325" y="218"/>
                  </a:cubicBezTo>
                  <a:cubicBezTo>
                    <a:pt x="862" y="1256"/>
                    <a:pt x="479" y="2325"/>
                    <a:pt x="0" y="3570"/>
                  </a:cubicBezTo>
                  <a:cubicBezTo>
                    <a:pt x="2235" y="3506"/>
                    <a:pt x="3208" y="2261"/>
                    <a:pt x="2698" y="601"/>
                  </a:cubicBezTo>
                  <a:cubicBezTo>
                    <a:pt x="2586" y="330"/>
                    <a:pt x="2378" y="122"/>
                    <a:pt x="2107" y="27"/>
                  </a:cubicBezTo>
                  <a:cubicBezTo>
                    <a:pt x="2053" y="9"/>
                    <a:pt x="1986" y="0"/>
                    <a:pt x="19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5" name="Google Shape;10415;p24"/>
            <p:cNvSpPr/>
            <p:nvPr/>
          </p:nvSpPr>
          <p:spPr>
            <a:xfrm>
              <a:off x="4260470" y="105898"/>
              <a:ext cx="135011" cy="162208"/>
            </a:xfrm>
            <a:custGeom>
              <a:rect b="b" l="l" r="r" t="t"/>
              <a:pathLst>
                <a:path extrusionOk="0" h="3139" w="2602">
                  <a:moveTo>
                    <a:pt x="1264" y="1"/>
                  </a:moveTo>
                  <a:cubicBezTo>
                    <a:pt x="668" y="1"/>
                    <a:pt x="1" y="1211"/>
                    <a:pt x="16" y="2269"/>
                  </a:cubicBezTo>
                  <a:cubicBezTo>
                    <a:pt x="30" y="2845"/>
                    <a:pt x="315" y="3139"/>
                    <a:pt x="760" y="3139"/>
                  </a:cubicBezTo>
                  <a:cubicBezTo>
                    <a:pt x="832" y="3139"/>
                    <a:pt x="909" y="3131"/>
                    <a:pt x="990" y="3115"/>
                  </a:cubicBezTo>
                  <a:cubicBezTo>
                    <a:pt x="1995" y="3115"/>
                    <a:pt x="2570" y="2445"/>
                    <a:pt x="2586" y="1344"/>
                  </a:cubicBezTo>
                  <a:cubicBezTo>
                    <a:pt x="2602" y="466"/>
                    <a:pt x="2107" y="83"/>
                    <a:pt x="1309" y="3"/>
                  </a:cubicBezTo>
                  <a:cubicBezTo>
                    <a:pt x="1294" y="1"/>
                    <a:pt x="1279" y="1"/>
                    <a:pt x="126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6" name="Google Shape;10416;p24"/>
            <p:cNvSpPr/>
            <p:nvPr/>
          </p:nvSpPr>
          <p:spPr>
            <a:xfrm>
              <a:off x="5738585" y="1626967"/>
              <a:ext cx="196290" cy="161071"/>
            </a:xfrm>
            <a:custGeom>
              <a:rect b="b" l="l" r="r" t="t"/>
              <a:pathLst>
                <a:path extrusionOk="0" h="3117" w="3783">
                  <a:moveTo>
                    <a:pt x="1078" y="0"/>
                  </a:moveTo>
                  <a:cubicBezTo>
                    <a:pt x="1057" y="0"/>
                    <a:pt x="1038" y="4"/>
                    <a:pt x="1022" y="12"/>
                  </a:cubicBezTo>
                  <a:cubicBezTo>
                    <a:pt x="1" y="522"/>
                    <a:pt x="703" y="1592"/>
                    <a:pt x="655" y="2438"/>
                  </a:cubicBezTo>
                  <a:cubicBezTo>
                    <a:pt x="655" y="2533"/>
                    <a:pt x="655" y="2693"/>
                    <a:pt x="719" y="2725"/>
                  </a:cubicBezTo>
                  <a:cubicBezTo>
                    <a:pt x="906" y="2869"/>
                    <a:pt x="1223" y="3117"/>
                    <a:pt x="1354" y="3117"/>
                  </a:cubicBezTo>
                  <a:cubicBezTo>
                    <a:pt x="1368" y="3117"/>
                    <a:pt x="1380" y="3114"/>
                    <a:pt x="1389" y="3108"/>
                  </a:cubicBezTo>
                  <a:cubicBezTo>
                    <a:pt x="1779" y="2848"/>
                    <a:pt x="2174" y="2696"/>
                    <a:pt x="2584" y="2696"/>
                  </a:cubicBezTo>
                  <a:cubicBezTo>
                    <a:pt x="2928" y="2696"/>
                    <a:pt x="3283" y="2803"/>
                    <a:pt x="3655" y="3044"/>
                  </a:cubicBezTo>
                  <a:cubicBezTo>
                    <a:pt x="3703" y="2932"/>
                    <a:pt x="3735" y="2821"/>
                    <a:pt x="3783" y="2725"/>
                  </a:cubicBezTo>
                  <a:cubicBezTo>
                    <a:pt x="3448" y="2246"/>
                    <a:pt x="3097" y="1799"/>
                    <a:pt x="2714" y="1384"/>
                  </a:cubicBezTo>
                  <a:cubicBezTo>
                    <a:pt x="2204" y="889"/>
                    <a:pt x="1398" y="0"/>
                    <a:pt x="10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7" name="Google Shape;10417;p24"/>
            <p:cNvSpPr/>
            <p:nvPr/>
          </p:nvSpPr>
          <p:spPr>
            <a:xfrm>
              <a:off x="4915496" y="2406103"/>
              <a:ext cx="196290" cy="160451"/>
            </a:xfrm>
            <a:custGeom>
              <a:rect b="b" l="l" r="r" t="t"/>
              <a:pathLst>
                <a:path extrusionOk="0" h="3105" w="3783">
                  <a:moveTo>
                    <a:pt x="1084" y="1"/>
                  </a:moveTo>
                  <a:cubicBezTo>
                    <a:pt x="1061" y="1"/>
                    <a:pt x="1040" y="6"/>
                    <a:pt x="1021" y="15"/>
                  </a:cubicBezTo>
                  <a:cubicBezTo>
                    <a:pt x="0" y="510"/>
                    <a:pt x="702" y="1579"/>
                    <a:pt x="654" y="2441"/>
                  </a:cubicBezTo>
                  <a:cubicBezTo>
                    <a:pt x="654" y="2537"/>
                    <a:pt x="654" y="2680"/>
                    <a:pt x="718" y="2712"/>
                  </a:cubicBezTo>
                  <a:cubicBezTo>
                    <a:pt x="905" y="2856"/>
                    <a:pt x="1223" y="3104"/>
                    <a:pt x="1353" y="3104"/>
                  </a:cubicBezTo>
                  <a:cubicBezTo>
                    <a:pt x="1367" y="3104"/>
                    <a:pt x="1379" y="3102"/>
                    <a:pt x="1388" y="3095"/>
                  </a:cubicBezTo>
                  <a:cubicBezTo>
                    <a:pt x="1779" y="2835"/>
                    <a:pt x="2169" y="2684"/>
                    <a:pt x="2577" y="2684"/>
                  </a:cubicBezTo>
                  <a:cubicBezTo>
                    <a:pt x="2920" y="2684"/>
                    <a:pt x="3276" y="2791"/>
                    <a:pt x="3655" y="3031"/>
                  </a:cubicBezTo>
                  <a:lnTo>
                    <a:pt x="3782" y="2712"/>
                  </a:lnTo>
                  <a:cubicBezTo>
                    <a:pt x="3447" y="2234"/>
                    <a:pt x="3096" y="1787"/>
                    <a:pt x="2713" y="1372"/>
                  </a:cubicBezTo>
                  <a:cubicBezTo>
                    <a:pt x="2207" y="881"/>
                    <a:pt x="1410" y="1"/>
                    <a:pt x="10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8" name="Google Shape;10418;p24"/>
            <p:cNvSpPr/>
            <p:nvPr/>
          </p:nvSpPr>
          <p:spPr>
            <a:xfrm>
              <a:off x="4930388" y="1131674"/>
              <a:ext cx="145804" cy="158384"/>
            </a:xfrm>
            <a:custGeom>
              <a:rect b="b" l="l" r="r" t="t"/>
              <a:pathLst>
                <a:path extrusionOk="0" h="3065" w="2810">
                  <a:moveTo>
                    <a:pt x="973" y="0"/>
                  </a:moveTo>
                  <a:cubicBezTo>
                    <a:pt x="495" y="0"/>
                    <a:pt x="43" y="971"/>
                    <a:pt x="0" y="2463"/>
                  </a:cubicBezTo>
                  <a:cubicBezTo>
                    <a:pt x="191" y="2595"/>
                    <a:pt x="598" y="3065"/>
                    <a:pt x="823" y="3065"/>
                  </a:cubicBezTo>
                  <a:cubicBezTo>
                    <a:pt x="843" y="3065"/>
                    <a:pt x="861" y="3061"/>
                    <a:pt x="878" y="3053"/>
                  </a:cubicBezTo>
                  <a:cubicBezTo>
                    <a:pt x="1580" y="2750"/>
                    <a:pt x="2171" y="2224"/>
                    <a:pt x="2809" y="1793"/>
                  </a:cubicBezTo>
                  <a:cubicBezTo>
                    <a:pt x="2267" y="1202"/>
                    <a:pt x="1820" y="436"/>
                    <a:pt x="1165" y="53"/>
                  </a:cubicBezTo>
                  <a:cubicBezTo>
                    <a:pt x="1101" y="17"/>
                    <a:pt x="1037" y="0"/>
                    <a:pt x="97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9" name="Google Shape;10419;p24"/>
            <p:cNvSpPr/>
            <p:nvPr/>
          </p:nvSpPr>
          <p:spPr>
            <a:xfrm>
              <a:off x="4919595" y="1432415"/>
              <a:ext cx="145804" cy="158642"/>
            </a:xfrm>
            <a:custGeom>
              <a:rect b="b" l="l" r="r" t="t"/>
              <a:pathLst>
                <a:path extrusionOk="0" h="3070" w="2810">
                  <a:moveTo>
                    <a:pt x="973" y="1"/>
                  </a:moveTo>
                  <a:cubicBezTo>
                    <a:pt x="507" y="1"/>
                    <a:pt x="57" y="982"/>
                    <a:pt x="1" y="2468"/>
                  </a:cubicBezTo>
                  <a:cubicBezTo>
                    <a:pt x="192" y="2600"/>
                    <a:pt x="612" y="3070"/>
                    <a:pt x="840" y="3070"/>
                  </a:cubicBezTo>
                  <a:cubicBezTo>
                    <a:pt x="860" y="3070"/>
                    <a:pt x="878" y="3066"/>
                    <a:pt x="895" y="3059"/>
                  </a:cubicBezTo>
                  <a:cubicBezTo>
                    <a:pt x="1581" y="2755"/>
                    <a:pt x="2187" y="2229"/>
                    <a:pt x="2810" y="1798"/>
                  </a:cubicBezTo>
                  <a:cubicBezTo>
                    <a:pt x="2283" y="1191"/>
                    <a:pt x="1836" y="441"/>
                    <a:pt x="1166" y="58"/>
                  </a:cubicBezTo>
                  <a:cubicBezTo>
                    <a:pt x="1102" y="19"/>
                    <a:pt x="1037" y="1"/>
                    <a:pt x="9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0" name="Google Shape;10420;p24"/>
            <p:cNvSpPr/>
            <p:nvPr/>
          </p:nvSpPr>
          <p:spPr>
            <a:xfrm>
              <a:off x="4257149" y="971123"/>
              <a:ext cx="133351" cy="193833"/>
            </a:xfrm>
            <a:custGeom>
              <a:rect b="b" l="l" r="r" t="t"/>
              <a:pathLst>
                <a:path extrusionOk="0" h="3751" w="2570">
                  <a:moveTo>
                    <a:pt x="1357" y="0"/>
                  </a:moveTo>
                  <a:cubicBezTo>
                    <a:pt x="1070" y="351"/>
                    <a:pt x="639" y="655"/>
                    <a:pt x="495" y="1054"/>
                  </a:cubicBezTo>
                  <a:cubicBezTo>
                    <a:pt x="256" y="1740"/>
                    <a:pt x="96" y="2458"/>
                    <a:pt x="32" y="3176"/>
                  </a:cubicBezTo>
                  <a:cubicBezTo>
                    <a:pt x="0" y="3384"/>
                    <a:pt x="304" y="3623"/>
                    <a:pt x="383" y="3751"/>
                  </a:cubicBezTo>
                  <a:cubicBezTo>
                    <a:pt x="1644" y="3703"/>
                    <a:pt x="2570" y="2235"/>
                    <a:pt x="2171" y="1117"/>
                  </a:cubicBezTo>
                  <a:cubicBezTo>
                    <a:pt x="2027" y="702"/>
                    <a:pt x="1644" y="367"/>
                    <a:pt x="13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1" name="Google Shape;10421;p24"/>
            <p:cNvSpPr/>
            <p:nvPr/>
          </p:nvSpPr>
          <p:spPr>
            <a:xfrm>
              <a:off x="4763933" y="1229596"/>
              <a:ext cx="129252" cy="167995"/>
            </a:xfrm>
            <a:custGeom>
              <a:rect b="b" l="l" r="r" t="t"/>
              <a:pathLst>
                <a:path extrusionOk="0" h="3251" w="2491">
                  <a:moveTo>
                    <a:pt x="1415" y="0"/>
                  </a:moveTo>
                  <a:cubicBezTo>
                    <a:pt x="1042" y="0"/>
                    <a:pt x="0" y="1563"/>
                    <a:pt x="0" y="2308"/>
                  </a:cubicBezTo>
                  <a:cubicBezTo>
                    <a:pt x="0" y="3153"/>
                    <a:pt x="639" y="3233"/>
                    <a:pt x="1245" y="3249"/>
                  </a:cubicBezTo>
                  <a:cubicBezTo>
                    <a:pt x="1262" y="3250"/>
                    <a:pt x="1280" y="3250"/>
                    <a:pt x="1296" y="3250"/>
                  </a:cubicBezTo>
                  <a:cubicBezTo>
                    <a:pt x="1973" y="3250"/>
                    <a:pt x="2475" y="2631"/>
                    <a:pt x="2490" y="1510"/>
                  </a:cubicBezTo>
                  <a:cubicBezTo>
                    <a:pt x="2267" y="1158"/>
                    <a:pt x="1995" y="456"/>
                    <a:pt x="1485" y="25"/>
                  </a:cubicBezTo>
                  <a:cubicBezTo>
                    <a:pt x="1465" y="8"/>
                    <a:pt x="1442" y="0"/>
                    <a:pt x="14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2" name="Google Shape;10422;p24"/>
            <p:cNvSpPr/>
            <p:nvPr/>
          </p:nvSpPr>
          <p:spPr>
            <a:xfrm>
              <a:off x="1816784" y="1607744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751" y="1"/>
                  </a:moveTo>
                  <a:lnTo>
                    <a:pt x="751" y="1"/>
                  </a:lnTo>
                  <a:cubicBezTo>
                    <a:pt x="1" y="1262"/>
                    <a:pt x="17" y="2203"/>
                    <a:pt x="767" y="3384"/>
                  </a:cubicBezTo>
                  <a:cubicBezTo>
                    <a:pt x="939" y="3658"/>
                    <a:pt x="1117" y="3746"/>
                    <a:pt x="1303" y="3746"/>
                  </a:cubicBezTo>
                  <a:cubicBezTo>
                    <a:pt x="1631" y="3746"/>
                    <a:pt x="1980" y="3474"/>
                    <a:pt x="2354" y="3474"/>
                  </a:cubicBezTo>
                  <a:cubicBezTo>
                    <a:pt x="2497" y="3474"/>
                    <a:pt x="2643" y="3514"/>
                    <a:pt x="2793" y="3623"/>
                  </a:cubicBezTo>
                  <a:cubicBezTo>
                    <a:pt x="2458" y="2059"/>
                    <a:pt x="1916" y="910"/>
                    <a:pt x="7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3" name="Google Shape;10423;p24"/>
            <p:cNvSpPr/>
            <p:nvPr/>
          </p:nvSpPr>
          <p:spPr>
            <a:xfrm>
              <a:off x="2692071" y="741640"/>
              <a:ext cx="139992" cy="170114"/>
            </a:xfrm>
            <a:custGeom>
              <a:rect b="b" l="l" r="r" t="t"/>
              <a:pathLst>
                <a:path extrusionOk="0" h="3292" w="2698">
                  <a:moveTo>
                    <a:pt x="2058" y="0"/>
                  </a:moveTo>
                  <a:cubicBezTo>
                    <a:pt x="1891" y="0"/>
                    <a:pt x="1716" y="42"/>
                    <a:pt x="1660" y="116"/>
                  </a:cubicBezTo>
                  <a:cubicBezTo>
                    <a:pt x="1086" y="803"/>
                    <a:pt x="575" y="1537"/>
                    <a:pt x="128" y="2319"/>
                  </a:cubicBezTo>
                  <a:cubicBezTo>
                    <a:pt x="0" y="2526"/>
                    <a:pt x="144" y="3005"/>
                    <a:pt x="336" y="3212"/>
                  </a:cubicBezTo>
                  <a:cubicBezTo>
                    <a:pt x="385" y="3269"/>
                    <a:pt x="618" y="3291"/>
                    <a:pt x="885" y="3291"/>
                  </a:cubicBezTo>
                  <a:cubicBezTo>
                    <a:pt x="1218" y="3291"/>
                    <a:pt x="1605" y="3257"/>
                    <a:pt x="1756" y="3212"/>
                  </a:cubicBezTo>
                  <a:cubicBezTo>
                    <a:pt x="2506" y="2973"/>
                    <a:pt x="2650" y="1776"/>
                    <a:pt x="2698" y="643"/>
                  </a:cubicBezTo>
                  <a:cubicBezTo>
                    <a:pt x="2634" y="531"/>
                    <a:pt x="2554" y="212"/>
                    <a:pt x="2362" y="68"/>
                  </a:cubicBezTo>
                  <a:cubicBezTo>
                    <a:pt x="2296" y="22"/>
                    <a:pt x="2179" y="0"/>
                    <a:pt x="20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4" name="Google Shape;10424;p24"/>
            <p:cNvSpPr/>
            <p:nvPr/>
          </p:nvSpPr>
          <p:spPr>
            <a:xfrm>
              <a:off x="2613410" y="2124637"/>
              <a:ext cx="180569" cy="121591"/>
            </a:xfrm>
            <a:custGeom>
              <a:rect b="b" l="l" r="r" t="t"/>
              <a:pathLst>
                <a:path extrusionOk="0" h="2353" w="3480">
                  <a:moveTo>
                    <a:pt x="562" y="1"/>
                  </a:moveTo>
                  <a:cubicBezTo>
                    <a:pt x="376" y="1"/>
                    <a:pt x="181" y="36"/>
                    <a:pt x="0" y="36"/>
                  </a:cubicBezTo>
                  <a:cubicBezTo>
                    <a:pt x="32" y="291"/>
                    <a:pt x="0" y="563"/>
                    <a:pt x="112" y="786"/>
                  </a:cubicBezTo>
                  <a:cubicBezTo>
                    <a:pt x="564" y="1676"/>
                    <a:pt x="1830" y="2353"/>
                    <a:pt x="2995" y="2353"/>
                  </a:cubicBezTo>
                  <a:cubicBezTo>
                    <a:pt x="3104" y="2353"/>
                    <a:pt x="3213" y="2347"/>
                    <a:pt x="3320" y="2334"/>
                  </a:cubicBezTo>
                  <a:cubicBezTo>
                    <a:pt x="3479" y="978"/>
                    <a:pt x="3464" y="1010"/>
                    <a:pt x="2298" y="643"/>
                  </a:cubicBezTo>
                  <a:cubicBezTo>
                    <a:pt x="1788" y="499"/>
                    <a:pt x="1325" y="196"/>
                    <a:pt x="830" y="36"/>
                  </a:cubicBezTo>
                  <a:cubicBezTo>
                    <a:pt x="745" y="9"/>
                    <a:pt x="655" y="1"/>
                    <a:pt x="5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5" name="Google Shape;10425;p24"/>
            <p:cNvSpPr/>
            <p:nvPr/>
          </p:nvSpPr>
          <p:spPr>
            <a:xfrm>
              <a:off x="1606432" y="1707216"/>
              <a:ext cx="124271" cy="161174"/>
            </a:xfrm>
            <a:custGeom>
              <a:rect b="b" l="l" r="r" t="t"/>
              <a:pathLst>
                <a:path extrusionOk="0" h="3119" w="2395">
                  <a:moveTo>
                    <a:pt x="1359" y="0"/>
                  </a:moveTo>
                  <a:cubicBezTo>
                    <a:pt x="1065" y="0"/>
                    <a:pt x="774" y="40"/>
                    <a:pt x="496" y="119"/>
                  </a:cubicBezTo>
                  <a:cubicBezTo>
                    <a:pt x="256" y="198"/>
                    <a:pt x="1" y="837"/>
                    <a:pt x="97" y="1092"/>
                  </a:cubicBezTo>
                  <a:cubicBezTo>
                    <a:pt x="336" y="1778"/>
                    <a:pt x="767" y="2401"/>
                    <a:pt x="1134" y="3055"/>
                  </a:cubicBezTo>
                  <a:lnTo>
                    <a:pt x="1469" y="3119"/>
                  </a:lnTo>
                  <a:cubicBezTo>
                    <a:pt x="1788" y="2417"/>
                    <a:pt x="2076" y="1698"/>
                    <a:pt x="2315" y="980"/>
                  </a:cubicBezTo>
                  <a:cubicBezTo>
                    <a:pt x="2395" y="709"/>
                    <a:pt x="2219" y="103"/>
                    <a:pt x="2092" y="87"/>
                  </a:cubicBezTo>
                  <a:cubicBezTo>
                    <a:pt x="1851" y="28"/>
                    <a:pt x="1605" y="0"/>
                    <a:pt x="13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6" name="Google Shape;10426;p24"/>
            <p:cNvSpPr/>
            <p:nvPr/>
          </p:nvSpPr>
          <p:spPr>
            <a:xfrm>
              <a:off x="6247029" y="1608571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1261" y="0"/>
                  </a:moveTo>
                  <a:cubicBezTo>
                    <a:pt x="987" y="0"/>
                    <a:pt x="525" y="390"/>
                    <a:pt x="415" y="687"/>
                  </a:cubicBezTo>
                  <a:cubicBezTo>
                    <a:pt x="0" y="1868"/>
                    <a:pt x="575" y="2522"/>
                    <a:pt x="2362" y="2921"/>
                  </a:cubicBezTo>
                  <a:cubicBezTo>
                    <a:pt x="2362" y="2107"/>
                    <a:pt x="2474" y="1373"/>
                    <a:pt x="2315" y="687"/>
                  </a:cubicBezTo>
                  <a:cubicBezTo>
                    <a:pt x="2251" y="384"/>
                    <a:pt x="1660" y="33"/>
                    <a:pt x="1277" y="1"/>
                  </a:cubicBezTo>
                  <a:cubicBezTo>
                    <a:pt x="1272" y="0"/>
                    <a:pt x="1267" y="0"/>
                    <a:pt x="12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7" name="Google Shape;10427;p24"/>
            <p:cNvSpPr/>
            <p:nvPr/>
          </p:nvSpPr>
          <p:spPr>
            <a:xfrm>
              <a:off x="6381988" y="2781255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1277" y="0"/>
                  </a:moveTo>
                  <a:cubicBezTo>
                    <a:pt x="1004" y="0"/>
                    <a:pt x="541" y="390"/>
                    <a:pt x="432" y="687"/>
                  </a:cubicBezTo>
                  <a:cubicBezTo>
                    <a:pt x="1" y="1868"/>
                    <a:pt x="575" y="2522"/>
                    <a:pt x="2379" y="2921"/>
                  </a:cubicBezTo>
                  <a:cubicBezTo>
                    <a:pt x="2379" y="2107"/>
                    <a:pt x="2475" y="1373"/>
                    <a:pt x="2331" y="687"/>
                  </a:cubicBezTo>
                  <a:cubicBezTo>
                    <a:pt x="2251" y="368"/>
                    <a:pt x="1677" y="33"/>
                    <a:pt x="1294" y="1"/>
                  </a:cubicBezTo>
                  <a:cubicBezTo>
                    <a:pt x="1288" y="0"/>
                    <a:pt x="1283" y="0"/>
                    <a:pt x="12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8" name="Google Shape;10428;p24"/>
            <p:cNvSpPr/>
            <p:nvPr/>
          </p:nvSpPr>
          <p:spPr>
            <a:xfrm>
              <a:off x="4747381" y="1770258"/>
              <a:ext cx="117629" cy="145155"/>
            </a:xfrm>
            <a:custGeom>
              <a:rect b="b" l="l" r="r" t="t"/>
              <a:pathLst>
                <a:path extrusionOk="0" h="2809" w="2267">
                  <a:moveTo>
                    <a:pt x="1363" y="0"/>
                  </a:moveTo>
                  <a:cubicBezTo>
                    <a:pt x="1133" y="0"/>
                    <a:pt x="892" y="36"/>
                    <a:pt x="687" y="48"/>
                  </a:cubicBezTo>
                  <a:cubicBezTo>
                    <a:pt x="463" y="48"/>
                    <a:pt x="80" y="574"/>
                    <a:pt x="64" y="893"/>
                  </a:cubicBezTo>
                  <a:cubicBezTo>
                    <a:pt x="0" y="1596"/>
                    <a:pt x="1086" y="2649"/>
                    <a:pt x="2043" y="2809"/>
                  </a:cubicBezTo>
                  <a:cubicBezTo>
                    <a:pt x="2107" y="2138"/>
                    <a:pt x="2267" y="1452"/>
                    <a:pt x="2235" y="782"/>
                  </a:cubicBezTo>
                  <a:cubicBezTo>
                    <a:pt x="2183" y="127"/>
                    <a:pt x="1792" y="0"/>
                    <a:pt x="13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9" name="Google Shape;10429;p24"/>
            <p:cNvSpPr/>
            <p:nvPr/>
          </p:nvSpPr>
          <p:spPr>
            <a:xfrm>
              <a:off x="4695182" y="2299655"/>
              <a:ext cx="117681" cy="145207"/>
            </a:xfrm>
            <a:custGeom>
              <a:rect b="b" l="l" r="r" t="t"/>
              <a:pathLst>
                <a:path extrusionOk="0" h="2810" w="2268">
                  <a:moveTo>
                    <a:pt x="1375" y="1"/>
                  </a:moveTo>
                  <a:cubicBezTo>
                    <a:pt x="1143" y="1"/>
                    <a:pt x="899" y="37"/>
                    <a:pt x="687" y="48"/>
                  </a:cubicBezTo>
                  <a:cubicBezTo>
                    <a:pt x="464" y="48"/>
                    <a:pt x="97" y="575"/>
                    <a:pt x="65" y="894"/>
                  </a:cubicBezTo>
                  <a:cubicBezTo>
                    <a:pt x="1" y="1596"/>
                    <a:pt x="1102" y="2650"/>
                    <a:pt x="2044" y="2809"/>
                  </a:cubicBezTo>
                  <a:cubicBezTo>
                    <a:pt x="2107" y="2123"/>
                    <a:pt x="2267" y="1453"/>
                    <a:pt x="2235" y="783"/>
                  </a:cubicBezTo>
                  <a:cubicBezTo>
                    <a:pt x="2194" y="128"/>
                    <a:pt x="1807" y="1"/>
                    <a:pt x="13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0" name="Google Shape;10430;p24"/>
            <p:cNvSpPr/>
            <p:nvPr/>
          </p:nvSpPr>
          <p:spPr>
            <a:xfrm>
              <a:off x="5216080" y="2206023"/>
              <a:ext cx="118459" cy="145620"/>
            </a:xfrm>
            <a:custGeom>
              <a:rect b="b" l="l" r="r" t="t"/>
              <a:pathLst>
                <a:path extrusionOk="0" h="2818" w="2283">
                  <a:moveTo>
                    <a:pt x="1365" y="1"/>
                  </a:moveTo>
                  <a:cubicBezTo>
                    <a:pt x="1134" y="1"/>
                    <a:pt x="893" y="35"/>
                    <a:pt x="686" y="41"/>
                  </a:cubicBezTo>
                  <a:cubicBezTo>
                    <a:pt x="463" y="57"/>
                    <a:pt x="80" y="584"/>
                    <a:pt x="64" y="887"/>
                  </a:cubicBezTo>
                  <a:cubicBezTo>
                    <a:pt x="0" y="1605"/>
                    <a:pt x="1085" y="2658"/>
                    <a:pt x="2043" y="2818"/>
                  </a:cubicBezTo>
                  <a:cubicBezTo>
                    <a:pt x="2107" y="2132"/>
                    <a:pt x="2282" y="1445"/>
                    <a:pt x="2235" y="775"/>
                  </a:cubicBezTo>
                  <a:cubicBezTo>
                    <a:pt x="2183" y="121"/>
                    <a:pt x="1793" y="1"/>
                    <a:pt x="13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1" name="Google Shape;10431;p24"/>
            <p:cNvSpPr/>
            <p:nvPr/>
          </p:nvSpPr>
          <p:spPr>
            <a:xfrm>
              <a:off x="6810111" y="979288"/>
              <a:ext cx="204592" cy="135647"/>
            </a:xfrm>
            <a:custGeom>
              <a:rect b="b" l="l" r="r" t="t"/>
              <a:pathLst>
                <a:path extrusionOk="0" h="2625" w="3943">
                  <a:moveTo>
                    <a:pt x="3290" y="0"/>
                  </a:moveTo>
                  <a:cubicBezTo>
                    <a:pt x="3284" y="0"/>
                    <a:pt x="3278" y="1"/>
                    <a:pt x="3272" y="2"/>
                  </a:cubicBezTo>
                  <a:cubicBezTo>
                    <a:pt x="1772" y="241"/>
                    <a:pt x="799" y="1199"/>
                    <a:pt x="1" y="2587"/>
                  </a:cubicBezTo>
                  <a:cubicBezTo>
                    <a:pt x="143" y="2613"/>
                    <a:pt x="276" y="2624"/>
                    <a:pt x="403" y="2624"/>
                  </a:cubicBezTo>
                  <a:cubicBezTo>
                    <a:pt x="1232" y="2624"/>
                    <a:pt x="1765" y="2127"/>
                    <a:pt x="2347" y="1725"/>
                  </a:cubicBezTo>
                  <a:cubicBezTo>
                    <a:pt x="2666" y="1502"/>
                    <a:pt x="3065" y="1374"/>
                    <a:pt x="3400" y="1183"/>
                  </a:cubicBezTo>
                  <a:cubicBezTo>
                    <a:pt x="3592" y="1023"/>
                    <a:pt x="3783" y="848"/>
                    <a:pt x="3943" y="656"/>
                  </a:cubicBezTo>
                  <a:cubicBezTo>
                    <a:pt x="3727" y="440"/>
                    <a:pt x="3466" y="0"/>
                    <a:pt x="32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2" name="Google Shape;10432;p24"/>
            <p:cNvSpPr/>
            <p:nvPr/>
          </p:nvSpPr>
          <p:spPr>
            <a:xfrm>
              <a:off x="7210084" y="220485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1166" y="0"/>
                  </a:moveTo>
                  <a:cubicBezTo>
                    <a:pt x="823" y="0"/>
                    <a:pt x="403" y="319"/>
                    <a:pt x="129" y="593"/>
                  </a:cubicBezTo>
                  <a:cubicBezTo>
                    <a:pt x="1" y="721"/>
                    <a:pt x="33" y="1279"/>
                    <a:pt x="144" y="1359"/>
                  </a:cubicBezTo>
                  <a:cubicBezTo>
                    <a:pt x="735" y="1662"/>
                    <a:pt x="1325" y="1934"/>
                    <a:pt x="1948" y="2173"/>
                  </a:cubicBezTo>
                  <a:lnTo>
                    <a:pt x="2283" y="2508"/>
                  </a:lnTo>
                  <a:cubicBezTo>
                    <a:pt x="2475" y="2157"/>
                    <a:pt x="2730" y="1822"/>
                    <a:pt x="2794" y="1455"/>
                  </a:cubicBezTo>
                  <a:cubicBezTo>
                    <a:pt x="2826" y="1168"/>
                    <a:pt x="2714" y="880"/>
                    <a:pt x="2506" y="673"/>
                  </a:cubicBezTo>
                  <a:cubicBezTo>
                    <a:pt x="2123" y="370"/>
                    <a:pt x="1661" y="34"/>
                    <a:pt x="1214" y="2"/>
                  </a:cubicBezTo>
                  <a:cubicBezTo>
                    <a:pt x="1198" y="1"/>
                    <a:pt x="1182" y="0"/>
                    <a:pt x="1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3" name="Google Shape;10433;p24"/>
            <p:cNvSpPr/>
            <p:nvPr/>
          </p:nvSpPr>
          <p:spPr>
            <a:xfrm>
              <a:off x="1335684" y="94685"/>
              <a:ext cx="198781" cy="89915"/>
            </a:xfrm>
            <a:custGeom>
              <a:rect b="b" l="l" r="r" t="t"/>
              <a:pathLst>
                <a:path extrusionOk="0" h="1740" w="3831">
                  <a:moveTo>
                    <a:pt x="2867" y="0"/>
                  </a:moveTo>
                  <a:cubicBezTo>
                    <a:pt x="2824" y="0"/>
                    <a:pt x="2789" y="9"/>
                    <a:pt x="2761" y="29"/>
                  </a:cubicBezTo>
                  <a:cubicBezTo>
                    <a:pt x="2443" y="267"/>
                    <a:pt x="2206" y="481"/>
                    <a:pt x="1871" y="481"/>
                  </a:cubicBezTo>
                  <a:cubicBezTo>
                    <a:pt x="1735" y="481"/>
                    <a:pt x="1584" y="446"/>
                    <a:pt x="1405" y="364"/>
                  </a:cubicBezTo>
                  <a:cubicBezTo>
                    <a:pt x="1352" y="339"/>
                    <a:pt x="1290" y="328"/>
                    <a:pt x="1222" y="328"/>
                  </a:cubicBezTo>
                  <a:cubicBezTo>
                    <a:pt x="942" y="328"/>
                    <a:pt x="561" y="516"/>
                    <a:pt x="304" y="683"/>
                  </a:cubicBezTo>
                  <a:cubicBezTo>
                    <a:pt x="112" y="811"/>
                    <a:pt x="32" y="1178"/>
                    <a:pt x="0" y="1433"/>
                  </a:cubicBezTo>
                  <a:cubicBezTo>
                    <a:pt x="0" y="1529"/>
                    <a:pt x="335" y="1736"/>
                    <a:pt x="527" y="1736"/>
                  </a:cubicBezTo>
                  <a:cubicBezTo>
                    <a:pt x="589" y="1739"/>
                    <a:pt x="651" y="1740"/>
                    <a:pt x="712" y="1740"/>
                  </a:cubicBezTo>
                  <a:cubicBezTo>
                    <a:pt x="1819" y="1740"/>
                    <a:pt x="2813" y="1338"/>
                    <a:pt x="3751" y="779"/>
                  </a:cubicBezTo>
                  <a:cubicBezTo>
                    <a:pt x="3783" y="635"/>
                    <a:pt x="3815" y="507"/>
                    <a:pt x="3830" y="364"/>
                  </a:cubicBezTo>
                  <a:cubicBezTo>
                    <a:pt x="3520" y="256"/>
                    <a:pt x="3097" y="0"/>
                    <a:pt x="28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4" name="Google Shape;10434;p24"/>
            <p:cNvSpPr/>
            <p:nvPr/>
          </p:nvSpPr>
          <p:spPr>
            <a:xfrm>
              <a:off x="2832012" y="80578"/>
              <a:ext cx="128422" cy="165722"/>
            </a:xfrm>
            <a:custGeom>
              <a:rect b="b" l="l" r="r" t="t"/>
              <a:pathLst>
                <a:path extrusionOk="0" h="3207" w="2475">
                  <a:moveTo>
                    <a:pt x="1297" y="1"/>
                  </a:moveTo>
                  <a:cubicBezTo>
                    <a:pt x="1250" y="1"/>
                    <a:pt x="1220" y="5"/>
                    <a:pt x="1214" y="14"/>
                  </a:cubicBezTo>
                  <a:cubicBezTo>
                    <a:pt x="767" y="1020"/>
                    <a:pt x="1" y="1993"/>
                    <a:pt x="862" y="3206"/>
                  </a:cubicBezTo>
                  <a:cubicBezTo>
                    <a:pt x="1612" y="2839"/>
                    <a:pt x="2474" y="812"/>
                    <a:pt x="2091" y="238"/>
                  </a:cubicBezTo>
                  <a:cubicBezTo>
                    <a:pt x="1988" y="83"/>
                    <a:pt x="1497" y="1"/>
                    <a:pt x="1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5" name="Google Shape;10435;p24"/>
            <p:cNvSpPr/>
            <p:nvPr/>
          </p:nvSpPr>
          <p:spPr>
            <a:xfrm>
              <a:off x="2664727" y="1742147"/>
              <a:ext cx="104398" cy="121385"/>
            </a:xfrm>
            <a:custGeom>
              <a:rect b="b" l="l" r="r" t="t"/>
              <a:pathLst>
                <a:path extrusionOk="0" h="2349" w="2012">
                  <a:moveTo>
                    <a:pt x="848" y="1"/>
                  </a:moveTo>
                  <a:cubicBezTo>
                    <a:pt x="842" y="1"/>
                    <a:pt x="836" y="1"/>
                    <a:pt x="831" y="1"/>
                  </a:cubicBezTo>
                  <a:cubicBezTo>
                    <a:pt x="144" y="17"/>
                    <a:pt x="1" y="464"/>
                    <a:pt x="33" y="1022"/>
                  </a:cubicBezTo>
                  <a:cubicBezTo>
                    <a:pt x="48" y="1739"/>
                    <a:pt x="292" y="2348"/>
                    <a:pt x="1088" y="2348"/>
                  </a:cubicBezTo>
                  <a:cubicBezTo>
                    <a:pt x="1109" y="2348"/>
                    <a:pt x="1129" y="2348"/>
                    <a:pt x="1150" y="2347"/>
                  </a:cubicBezTo>
                  <a:cubicBezTo>
                    <a:pt x="1485" y="2331"/>
                    <a:pt x="1820" y="1996"/>
                    <a:pt x="2012" y="1884"/>
                  </a:cubicBezTo>
                  <a:cubicBezTo>
                    <a:pt x="2012" y="794"/>
                    <a:pt x="1417" y="1"/>
                    <a:pt x="8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6" name="Google Shape;10436;p24"/>
            <p:cNvSpPr/>
            <p:nvPr/>
          </p:nvSpPr>
          <p:spPr>
            <a:xfrm>
              <a:off x="1581630" y="2768905"/>
              <a:ext cx="104398" cy="122108"/>
            </a:xfrm>
            <a:custGeom>
              <a:rect b="b" l="l" r="r" t="t"/>
              <a:pathLst>
                <a:path extrusionOk="0" h="2363" w="2012">
                  <a:moveTo>
                    <a:pt x="814" y="0"/>
                  </a:moveTo>
                  <a:cubicBezTo>
                    <a:pt x="144" y="32"/>
                    <a:pt x="0" y="479"/>
                    <a:pt x="16" y="1022"/>
                  </a:cubicBezTo>
                  <a:cubicBezTo>
                    <a:pt x="48" y="1747"/>
                    <a:pt x="297" y="2363"/>
                    <a:pt x="1118" y="2363"/>
                  </a:cubicBezTo>
                  <a:cubicBezTo>
                    <a:pt x="1128" y="2363"/>
                    <a:pt x="1139" y="2362"/>
                    <a:pt x="1149" y="2362"/>
                  </a:cubicBezTo>
                  <a:cubicBezTo>
                    <a:pt x="1484" y="2346"/>
                    <a:pt x="1804" y="2011"/>
                    <a:pt x="2011" y="1899"/>
                  </a:cubicBezTo>
                  <a:cubicBezTo>
                    <a:pt x="2011" y="798"/>
                    <a:pt x="1389" y="0"/>
                    <a:pt x="8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7" name="Google Shape;10437;p24"/>
            <p:cNvSpPr/>
            <p:nvPr/>
          </p:nvSpPr>
          <p:spPr>
            <a:xfrm>
              <a:off x="5702990" y="639481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177" y="0"/>
                  </a:moveTo>
                  <a:cubicBezTo>
                    <a:pt x="697" y="0"/>
                    <a:pt x="142" y="674"/>
                    <a:pt x="0" y="1311"/>
                  </a:cubicBezTo>
                  <a:lnTo>
                    <a:pt x="830" y="2540"/>
                  </a:lnTo>
                  <a:cubicBezTo>
                    <a:pt x="1277" y="2061"/>
                    <a:pt x="1836" y="1630"/>
                    <a:pt x="2155" y="1072"/>
                  </a:cubicBezTo>
                  <a:cubicBezTo>
                    <a:pt x="2235" y="912"/>
                    <a:pt x="1724" y="194"/>
                    <a:pt x="1357" y="35"/>
                  </a:cubicBezTo>
                  <a:cubicBezTo>
                    <a:pt x="1299" y="11"/>
                    <a:pt x="1239" y="0"/>
                    <a:pt x="11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8" name="Google Shape;10438;p24"/>
            <p:cNvSpPr/>
            <p:nvPr/>
          </p:nvSpPr>
          <p:spPr>
            <a:xfrm>
              <a:off x="6671831" y="1687632"/>
              <a:ext cx="116799" cy="131306"/>
            </a:xfrm>
            <a:custGeom>
              <a:rect b="b" l="l" r="r" t="t"/>
              <a:pathLst>
                <a:path extrusionOk="0" h="2541" w="2251">
                  <a:moveTo>
                    <a:pt x="1178" y="0"/>
                  </a:moveTo>
                  <a:cubicBezTo>
                    <a:pt x="698" y="0"/>
                    <a:pt x="142" y="675"/>
                    <a:pt x="1" y="1311"/>
                  </a:cubicBezTo>
                  <a:lnTo>
                    <a:pt x="830" y="2540"/>
                  </a:lnTo>
                  <a:cubicBezTo>
                    <a:pt x="1293" y="2062"/>
                    <a:pt x="1836" y="1647"/>
                    <a:pt x="2155" y="1088"/>
                  </a:cubicBezTo>
                  <a:cubicBezTo>
                    <a:pt x="2251" y="912"/>
                    <a:pt x="1724" y="194"/>
                    <a:pt x="1357" y="35"/>
                  </a:cubicBezTo>
                  <a:cubicBezTo>
                    <a:pt x="1299" y="11"/>
                    <a:pt x="1239" y="0"/>
                    <a:pt x="117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9" name="Google Shape;10439;p24"/>
            <p:cNvSpPr/>
            <p:nvPr/>
          </p:nvSpPr>
          <p:spPr>
            <a:xfrm>
              <a:off x="5661584" y="48179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166" y="0"/>
                  </a:moveTo>
                  <a:cubicBezTo>
                    <a:pt x="694" y="0"/>
                    <a:pt x="128" y="675"/>
                    <a:pt x="0" y="1312"/>
                  </a:cubicBezTo>
                  <a:cubicBezTo>
                    <a:pt x="272" y="1726"/>
                    <a:pt x="543" y="2125"/>
                    <a:pt x="814" y="2540"/>
                  </a:cubicBezTo>
                  <a:cubicBezTo>
                    <a:pt x="1277" y="2062"/>
                    <a:pt x="1836" y="1647"/>
                    <a:pt x="2139" y="1072"/>
                  </a:cubicBezTo>
                  <a:cubicBezTo>
                    <a:pt x="2235" y="913"/>
                    <a:pt x="1724" y="194"/>
                    <a:pt x="1341" y="35"/>
                  </a:cubicBezTo>
                  <a:cubicBezTo>
                    <a:pt x="1285" y="11"/>
                    <a:pt x="1226" y="0"/>
                    <a:pt x="1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0" name="Google Shape;10440;p24"/>
            <p:cNvSpPr/>
            <p:nvPr/>
          </p:nvSpPr>
          <p:spPr>
            <a:xfrm>
              <a:off x="5042153" y="29938"/>
              <a:ext cx="142483" cy="93480"/>
            </a:xfrm>
            <a:custGeom>
              <a:rect b="b" l="l" r="r" t="t"/>
              <a:pathLst>
                <a:path extrusionOk="0" h="1809" w="2746">
                  <a:moveTo>
                    <a:pt x="1563" y="0"/>
                  </a:moveTo>
                  <a:cubicBezTo>
                    <a:pt x="1365" y="0"/>
                    <a:pt x="1164" y="32"/>
                    <a:pt x="990" y="85"/>
                  </a:cubicBezTo>
                  <a:cubicBezTo>
                    <a:pt x="687" y="164"/>
                    <a:pt x="288" y="452"/>
                    <a:pt x="208" y="723"/>
                  </a:cubicBezTo>
                  <a:cubicBezTo>
                    <a:pt x="1" y="1441"/>
                    <a:pt x="368" y="1680"/>
                    <a:pt x="1597" y="1808"/>
                  </a:cubicBezTo>
                  <a:cubicBezTo>
                    <a:pt x="1964" y="1585"/>
                    <a:pt x="2443" y="1425"/>
                    <a:pt x="2650" y="1090"/>
                  </a:cubicBezTo>
                  <a:cubicBezTo>
                    <a:pt x="2746" y="914"/>
                    <a:pt x="2443" y="292"/>
                    <a:pt x="2171" y="132"/>
                  </a:cubicBezTo>
                  <a:cubicBezTo>
                    <a:pt x="2003" y="40"/>
                    <a:pt x="1785" y="0"/>
                    <a:pt x="15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1" name="Google Shape;10441;p24"/>
            <p:cNvSpPr/>
            <p:nvPr/>
          </p:nvSpPr>
          <p:spPr>
            <a:xfrm>
              <a:off x="5901719" y="883692"/>
              <a:ext cx="127591" cy="113013"/>
            </a:xfrm>
            <a:custGeom>
              <a:rect b="b" l="l" r="r" t="t"/>
              <a:pathLst>
                <a:path extrusionOk="0" h="2187" w="2459">
                  <a:moveTo>
                    <a:pt x="2331" y="1"/>
                  </a:moveTo>
                  <a:lnTo>
                    <a:pt x="48" y="384"/>
                  </a:lnTo>
                  <a:cubicBezTo>
                    <a:pt x="32" y="527"/>
                    <a:pt x="16" y="671"/>
                    <a:pt x="0" y="814"/>
                  </a:cubicBezTo>
                  <a:lnTo>
                    <a:pt x="2043" y="2187"/>
                  </a:lnTo>
                  <a:lnTo>
                    <a:pt x="2458" y="1995"/>
                  </a:lnTo>
                  <a:cubicBezTo>
                    <a:pt x="2410" y="1341"/>
                    <a:pt x="2378" y="671"/>
                    <a:pt x="23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2" name="Google Shape;10442;p24"/>
            <p:cNvSpPr/>
            <p:nvPr/>
          </p:nvSpPr>
          <p:spPr>
            <a:xfrm>
              <a:off x="5438002" y="1263028"/>
              <a:ext cx="149073" cy="64387"/>
            </a:xfrm>
            <a:custGeom>
              <a:rect b="b" l="l" r="r" t="t"/>
              <a:pathLst>
                <a:path extrusionOk="0" h="1246" w="2873">
                  <a:moveTo>
                    <a:pt x="531" y="0"/>
                  </a:moveTo>
                  <a:cubicBezTo>
                    <a:pt x="351" y="0"/>
                    <a:pt x="1" y="338"/>
                    <a:pt x="16" y="432"/>
                  </a:cubicBezTo>
                  <a:cubicBezTo>
                    <a:pt x="96" y="703"/>
                    <a:pt x="272" y="942"/>
                    <a:pt x="511" y="1086"/>
                  </a:cubicBezTo>
                  <a:cubicBezTo>
                    <a:pt x="750" y="1230"/>
                    <a:pt x="1086" y="1198"/>
                    <a:pt x="1469" y="1246"/>
                  </a:cubicBezTo>
                  <a:cubicBezTo>
                    <a:pt x="1899" y="1198"/>
                    <a:pt x="2330" y="1102"/>
                    <a:pt x="2761" y="974"/>
                  </a:cubicBezTo>
                  <a:cubicBezTo>
                    <a:pt x="2873" y="926"/>
                    <a:pt x="2873" y="304"/>
                    <a:pt x="2857" y="304"/>
                  </a:cubicBezTo>
                  <a:cubicBezTo>
                    <a:pt x="2091" y="160"/>
                    <a:pt x="1325" y="49"/>
                    <a:pt x="543" y="1"/>
                  </a:cubicBezTo>
                  <a:cubicBezTo>
                    <a:pt x="539" y="0"/>
                    <a:pt x="535" y="0"/>
                    <a:pt x="5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3" name="Google Shape;10443;p24"/>
            <p:cNvSpPr/>
            <p:nvPr/>
          </p:nvSpPr>
          <p:spPr>
            <a:xfrm>
              <a:off x="6706077" y="1475563"/>
              <a:ext cx="118874" cy="100818"/>
            </a:xfrm>
            <a:custGeom>
              <a:rect b="b" l="l" r="r" t="t"/>
              <a:pathLst>
                <a:path extrusionOk="0" h="1951" w="2291">
                  <a:moveTo>
                    <a:pt x="1554" y="0"/>
                  </a:moveTo>
                  <a:cubicBezTo>
                    <a:pt x="1519" y="0"/>
                    <a:pt x="1483" y="7"/>
                    <a:pt x="1447" y="21"/>
                  </a:cubicBezTo>
                  <a:cubicBezTo>
                    <a:pt x="952" y="197"/>
                    <a:pt x="378" y="628"/>
                    <a:pt x="202" y="1075"/>
                  </a:cubicBezTo>
                  <a:cubicBezTo>
                    <a:pt x="1" y="1564"/>
                    <a:pt x="813" y="1950"/>
                    <a:pt x="1901" y="1950"/>
                  </a:cubicBezTo>
                  <a:cubicBezTo>
                    <a:pt x="2018" y="1950"/>
                    <a:pt x="2138" y="1946"/>
                    <a:pt x="2261" y="1936"/>
                  </a:cubicBezTo>
                  <a:cubicBezTo>
                    <a:pt x="2290" y="894"/>
                    <a:pt x="1955" y="0"/>
                    <a:pt x="15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4" name="Google Shape;10444;p24"/>
            <p:cNvSpPr/>
            <p:nvPr/>
          </p:nvSpPr>
          <p:spPr>
            <a:xfrm>
              <a:off x="4060081" y="487871"/>
              <a:ext cx="141653" cy="94927"/>
            </a:xfrm>
            <a:custGeom>
              <a:rect b="b" l="l" r="r" t="t"/>
              <a:pathLst>
                <a:path extrusionOk="0" h="1837" w="2730">
                  <a:moveTo>
                    <a:pt x="431" y="0"/>
                  </a:moveTo>
                  <a:cubicBezTo>
                    <a:pt x="255" y="271"/>
                    <a:pt x="0" y="511"/>
                    <a:pt x="0" y="734"/>
                  </a:cubicBezTo>
                  <a:cubicBezTo>
                    <a:pt x="0" y="990"/>
                    <a:pt x="192" y="1389"/>
                    <a:pt x="399" y="1468"/>
                  </a:cubicBezTo>
                  <a:cubicBezTo>
                    <a:pt x="926" y="1660"/>
                    <a:pt x="1484" y="1788"/>
                    <a:pt x="2043" y="1835"/>
                  </a:cubicBezTo>
                  <a:cubicBezTo>
                    <a:pt x="2059" y="1836"/>
                    <a:pt x="2075" y="1837"/>
                    <a:pt x="2091" y="1837"/>
                  </a:cubicBezTo>
                  <a:cubicBezTo>
                    <a:pt x="2326" y="1837"/>
                    <a:pt x="2532" y="1727"/>
                    <a:pt x="2681" y="1532"/>
                  </a:cubicBezTo>
                  <a:cubicBezTo>
                    <a:pt x="2729" y="1293"/>
                    <a:pt x="2649" y="1053"/>
                    <a:pt x="2458" y="894"/>
                  </a:cubicBezTo>
                  <a:cubicBezTo>
                    <a:pt x="1851" y="575"/>
                    <a:pt x="1197" y="319"/>
                    <a:pt x="4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5" name="Google Shape;10445;p24"/>
            <p:cNvSpPr/>
            <p:nvPr/>
          </p:nvSpPr>
          <p:spPr>
            <a:xfrm>
              <a:off x="5591173" y="1496439"/>
              <a:ext cx="109379" cy="185617"/>
            </a:xfrm>
            <a:custGeom>
              <a:rect b="b" l="l" r="r" t="t"/>
              <a:pathLst>
                <a:path extrusionOk="0" h="3592" w="2108">
                  <a:moveTo>
                    <a:pt x="1645" y="0"/>
                  </a:moveTo>
                  <a:cubicBezTo>
                    <a:pt x="495" y="894"/>
                    <a:pt x="224" y="2155"/>
                    <a:pt x="1" y="3591"/>
                  </a:cubicBezTo>
                  <a:cubicBezTo>
                    <a:pt x="1230" y="3112"/>
                    <a:pt x="2107" y="1038"/>
                    <a:pt x="164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6" name="Google Shape;10446;p24"/>
            <p:cNvSpPr/>
            <p:nvPr/>
          </p:nvSpPr>
          <p:spPr>
            <a:xfrm>
              <a:off x="4502265" y="550551"/>
              <a:ext cx="109223" cy="112290"/>
            </a:xfrm>
            <a:custGeom>
              <a:rect b="b" l="l" r="r" t="t"/>
              <a:pathLst>
                <a:path extrusionOk="0" h="2173" w="2105">
                  <a:moveTo>
                    <a:pt x="1102" y="0"/>
                  </a:moveTo>
                  <a:lnTo>
                    <a:pt x="671" y="48"/>
                  </a:lnTo>
                  <a:cubicBezTo>
                    <a:pt x="463" y="447"/>
                    <a:pt x="0" y="942"/>
                    <a:pt x="112" y="1197"/>
                  </a:cubicBezTo>
                  <a:cubicBezTo>
                    <a:pt x="288" y="1612"/>
                    <a:pt x="798" y="1995"/>
                    <a:pt x="1245" y="2170"/>
                  </a:cubicBezTo>
                  <a:cubicBezTo>
                    <a:pt x="1250" y="2172"/>
                    <a:pt x="1256" y="2173"/>
                    <a:pt x="1263" y="2173"/>
                  </a:cubicBezTo>
                  <a:cubicBezTo>
                    <a:pt x="1450" y="2173"/>
                    <a:pt x="2105" y="1509"/>
                    <a:pt x="2043" y="1309"/>
                  </a:cubicBezTo>
                  <a:cubicBezTo>
                    <a:pt x="1900" y="830"/>
                    <a:pt x="1437" y="431"/>
                    <a:pt x="1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7" name="Google Shape;10447;p24"/>
            <p:cNvSpPr/>
            <p:nvPr/>
          </p:nvSpPr>
          <p:spPr>
            <a:xfrm>
              <a:off x="4035227" y="1763644"/>
              <a:ext cx="162356" cy="104745"/>
            </a:xfrm>
            <a:custGeom>
              <a:rect b="b" l="l" r="r" t="t"/>
              <a:pathLst>
                <a:path extrusionOk="0" h="2027" w="3129">
                  <a:moveTo>
                    <a:pt x="750" y="0"/>
                  </a:moveTo>
                  <a:cubicBezTo>
                    <a:pt x="511" y="0"/>
                    <a:pt x="256" y="319"/>
                    <a:pt x="0" y="479"/>
                  </a:cubicBezTo>
                  <a:cubicBezTo>
                    <a:pt x="208" y="702"/>
                    <a:pt x="367" y="989"/>
                    <a:pt x="607" y="1117"/>
                  </a:cubicBezTo>
                  <a:cubicBezTo>
                    <a:pt x="1086" y="1357"/>
                    <a:pt x="1564" y="1564"/>
                    <a:pt x="2059" y="1740"/>
                  </a:cubicBezTo>
                  <a:cubicBezTo>
                    <a:pt x="2314" y="1835"/>
                    <a:pt x="2586" y="1883"/>
                    <a:pt x="3128" y="2027"/>
                  </a:cubicBezTo>
                  <a:cubicBezTo>
                    <a:pt x="2538" y="750"/>
                    <a:pt x="1884" y="32"/>
                    <a:pt x="7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8" name="Google Shape;10448;p24"/>
            <p:cNvSpPr/>
            <p:nvPr/>
          </p:nvSpPr>
          <p:spPr>
            <a:xfrm>
              <a:off x="5473648" y="1333150"/>
              <a:ext cx="116747" cy="98286"/>
            </a:xfrm>
            <a:custGeom>
              <a:rect b="b" l="l" r="r" t="t"/>
              <a:pathLst>
                <a:path extrusionOk="0" h="1902" w="2250">
                  <a:moveTo>
                    <a:pt x="1340" y="0"/>
                  </a:moveTo>
                  <a:cubicBezTo>
                    <a:pt x="207" y="80"/>
                    <a:pt x="207" y="894"/>
                    <a:pt x="31" y="1485"/>
                  </a:cubicBezTo>
                  <a:cubicBezTo>
                    <a:pt x="1" y="1561"/>
                    <a:pt x="381" y="1901"/>
                    <a:pt x="469" y="1901"/>
                  </a:cubicBezTo>
                  <a:cubicBezTo>
                    <a:pt x="472" y="1901"/>
                    <a:pt x="476" y="1901"/>
                    <a:pt x="478" y="1899"/>
                  </a:cubicBezTo>
                  <a:cubicBezTo>
                    <a:pt x="1085" y="1596"/>
                    <a:pt x="2122" y="1899"/>
                    <a:pt x="2218" y="910"/>
                  </a:cubicBezTo>
                  <a:cubicBezTo>
                    <a:pt x="2250" y="639"/>
                    <a:pt x="1643" y="304"/>
                    <a:pt x="13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9" name="Google Shape;10449;p24"/>
            <p:cNvSpPr/>
            <p:nvPr/>
          </p:nvSpPr>
          <p:spPr>
            <a:xfrm>
              <a:off x="4235616" y="1883940"/>
              <a:ext cx="115138" cy="94152"/>
            </a:xfrm>
            <a:custGeom>
              <a:rect b="b" l="l" r="r" t="t"/>
              <a:pathLst>
                <a:path extrusionOk="0" h="1822" w="2219">
                  <a:moveTo>
                    <a:pt x="1219" y="0"/>
                  </a:moveTo>
                  <a:cubicBezTo>
                    <a:pt x="693" y="0"/>
                    <a:pt x="536" y="690"/>
                    <a:pt x="192" y="1007"/>
                  </a:cubicBezTo>
                  <a:cubicBezTo>
                    <a:pt x="64" y="1167"/>
                    <a:pt x="1" y="1391"/>
                    <a:pt x="48" y="1598"/>
                  </a:cubicBezTo>
                  <a:cubicBezTo>
                    <a:pt x="80" y="1726"/>
                    <a:pt x="368" y="1774"/>
                    <a:pt x="479" y="1821"/>
                  </a:cubicBezTo>
                  <a:cubicBezTo>
                    <a:pt x="878" y="1742"/>
                    <a:pt x="1277" y="1726"/>
                    <a:pt x="1533" y="1598"/>
                  </a:cubicBezTo>
                  <a:cubicBezTo>
                    <a:pt x="1788" y="1470"/>
                    <a:pt x="2219" y="1167"/>
                    <a:pt x="2187" y="1007"/>
                  </a:cubicBezTo>
                  <a:cubicBezTo>
                    <a:pt x="2123" y="672"/>
                    <a:pt x="1900" y="225"/>
                    <a:pt x="1596" y="98"/>
                  </a:cubicBezTo>
                  <a:cubicBezTo>
                    <a:pt x="1452" y="29"/>
                    <a:pt x="1327" y="0"/>
                    <a:pt x="12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0" name="Google Shape;10450;p24"/>
            <p:cNvSpPr/>
            <p:nvPr/>
          </p:nvSpPr>
          <p:spPr>
            <a:xfrm>
              <a:off x="2048668" y="316365"/>
              <a:ext cx="154884" cy="76686"/>
            </a:xfrm>
            <a:custGeom>
              <a:rect b="b" l="l" r="r" t="t"/>
              <a:pathLst>
                <a:path extrusionOk="0" h="1484" w="2985">
                  <a:moveTo>
                    <a:pt x="1645" y="1"/>
                  </a:moveTo>
                  <a:cubicBezTo>
                    <a:pt x="1100" y="1"/>
                    <a:pt x="642" y="316"/>
                    <a:pt x="0" y="1005"/>
                  </a:cubicBezTo>
                  <a:cubicBezTo>
                    <a:pt x="275" y="1325"/>
                    <a:pt x="617" y="1483"/>
                    <a:pt x="1004" y="1483"/>
                  </a:cubicBezTo>
                  <a:cubicBezTo>
                    <a:pt x="1584" y="1483"/>
                    <a:pt x="2267" y="1129"/>
                    <a:pt x="2985" y="431"/>
                  </a:cubicBezTo>
                  <a:cubicBezTo>
                    <a:pt x="2437" y="150"/>
                    <a:pt x="2020" y="1"/>
                    <a:pt x="1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1" name="Google Shape;10451;p24"/>
            <p:cNvSpPr/>
            <p:nvPr/>
          </p:nvSpPr>
          <p:spPr>
            <a:xfrm>
              <a:off x="2054428" y="789697"/>
              <a:ext cx="68803" cy="175695"/>
            </a:xfrm>
            <a:custGeom>
              <a:rect b="b" l="l" r="r" t="t"/>
              <a:pathLst>
                <a:path extrusionOk="0" h="3400" w="1326">
                  <a:moveTo>
                    <a:pt x="671" y="0"/>
                  </a:moveTo>
                  <a:lnTo>
                    <a:pt x="304" y="96"/>
                  </a:lnTo>
                  <a:cubicBezTo>
                    <a:pt x="192" y="1149"/>
                    <a:pt x="97" y="2187"/>
                    <a:pt x="1" y="3224"/>
                  </a:cubicBezTo>
                  <a:lnTo>
                    <a:pt x="320" y="3400"/>
                  </a:lnTo>
                  <a:cubicBezTo>
                    <a:pt x="655" y="2905"/>
                    <a:pt x="1230" y="2410"/>
                    <a:pt x="1278" y="1883"/>
                  </a:cubicBezTo>
                  <a:cubicBezTo>
                    <a:pt x="1326" y="1277"/>
                    <a:pt x="895" y="623"/>
                    <a:pt x="6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2" name="Google Shape;10452;p24"/>
            <p:cNvSpPr/>
            <p:nvPr/>
          </p:nvSpPr>
          <p:spPr>
            <a:xfrm>
              <a:off x="6286775" y="754145"/>
              <a:ext cx="103567" cy="109809"/>
            </a:xfrm>
            <a:custGeom>
              <a:rect b="b" l="l" r="r" t="t"/>
              <a:pathLst>
                <a:path extrusionOk="0" h="2125" w="1996">
                  <a:moveTo>
                    <a:pt x="1069" y="1"/>
                  </a:moveTo>
                  <a:cubicBezTo>
                    <a:pt x="1064" y="1"/>
                    <a:pt x="1059" y="1"/>
                    <a:pt x="1054" y="2"/>
                  </a:cubicBezTo>
                  <a:cubicBezTo>
                    <a:pt x="352" y="130"/>
                    <a:pt x="1" y="688"/>
                    <a:pt x="80" y="1406"/>
                  </a:cubicBezTo>
                  <a:cubicBezTo>
                    <a:pt x="96" y="1662"/>
                    <a:pt x="368" y="1885"/>
                    <a:pt x="543" y="2125"/>
                  </a:cubicBezTo>
                  <a:lnTo>
                    <a:pt x="1995" y="1087"/>
                  </a:lnTo>
                  <a:cubicBezTo>
                    <a:pt x="1560" y="574"/>
                    <a:pt x="1261" y="1"/>
                    <a:pt x="10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3" name="Google Shape;10453;p24"/>
            <p:cNvSpPr/>
            <p:nvPr/>
          </p:nvSpPr>
          <p:spPr>
            <a:xfrm>
              <a:off x="7586034" y="843438"/>
              <a:ext cx="76223" cy="131875"/>
            </a:xfrm>
            <a:custGeom>
              <a:rect b="b" l="l" r="r" t="t"/>
              <a:pathLst>
                <a:path extrusionOk="0" h="2552" w="1469">
                  <a:moveTo>
                    <a:pt x="848" y="0"/>
                  </a:moveTo>
                  <a:cubicBezTo>
                    <a:pt x="654" y="0"/>
                    <a:pt x="236" y="257"/>
                    <a:pt x="208" y="412"/>
                  </a:cubicBezTo>
                  <a:cubicBezTo>
                    <a:pt x="112" y="1179"/>
                    <a:pt x="1" y="2024"/>
                    <a:pt x="1038" y="2551"/>
                  </a:cubicBezTo>
                  <a:cubicBezTo>
                    <a:pt x="1197" y="1913"/>
                    <a:pt x="1421" y="1354"/>
                    <a:pt x="1453" y="764"/>
                  </a:cubicBezTo>
                  <a:cubicBezTo>
                    <a:pt x="1469" y="508"/>
                    <a:pt x="1166" y="141"/>
                    <a:pt x="910" y="14"/>
                  </a:cubicBezTo>
                  <a:cubicBezTo>
                    <a:pt x="894" y="5"/>
                    <a:pt x="873" y="0"/>
                    <a:pt x="8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4" name="Google Shape;10454;p24"/>
            <p:cNvSpPr/>
            <p:nvPr/>
          </p:nvSpPr>
          <p:spPr>
            <a:xfrm>
              <a:off x="6459041" y="1162420"/>
              <a:ext cx="106006" cy="199621"/>
            </a:xfrm>
            <a:custGeom>
              <a:rect b="b" l="l" r="r" t="t"/>
              <a:pathLst>
                <a:path extrusionOk="0" h="3863" w="2043">
                  <a:moveTo>
                    <a:pt x="1644" y="1"/>
                  </a:moveTo>
                  <a:lnTo>
                    <a:pt x="1644" y="1"/>
                  </a:lnTo>
                  <a:cubicBezTo>
                    <a:pt x="1516" y="49"/>
                    <a:pt x="1404" y="128"/>
                    <a:pt x="1309" y="224"/>
                  </a:cubicBezTo>
                  <a:cubicBezTo>
                    <a:pt x="942" y="671"/>
                    <a:pt x="0" y="1006"/>
                    <a:pt x="1021" y="1740"/>
                  </a:cubicBezTo>
                  <a:cubicBezTo>
                    <a:pt x="1101" y="1804"/>
                    <a:pt x="1053" y="2123"/>
                    <a:pt x="974" y="2283"/>
                  </a:cubicBezTo>
                  <a:cubicBezTo>
                    <a:pt x="718" y="2826"/>
                    <a:pt x="431" y="3336"/>
                    <a:pt x="144" y="3863"/>
                  </a:cubicBezTo>
                  <a:cubicBezTo>
                    <a:pt x="1468" y="3161"/>
                    <a:pt x="2043" y="1756"/>
                    <a:pt x="16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5" name="Google Shape;10455;p24"/>
            <p:cNvSpPr/>
            <p:nvPr/>
          </p:nvSpPr>
          <p:spPr>
            <a:xfrm>
              <a:off x="4564374" y="926581"/>
              <a:ext cx="83695" cy="134458"/>
            </a:xfrm>
            <a:custGeom>
              <a:rect b="b" l="l" r="r" t="t"/>
              <a:pathLst>
                <a:path extrusionOk="0" h="2602" w="1613">
                  <a:moveTo>
                    <a:pt x="1612" y="0"/>
                  </a:moveTo>
                  <a:lnTo>
                    <a:pt x="1341" y="64"/>
                  </a:lnTo>
                  <a:cubicBezTo>
                    <a:pt x="894" y="591"/>
                    <a:pt x="495" y="1149"/>
                    <a:pt x="112" y="1740"/>
                  </a:cubicBezTo>
                  <a:cubicBezTo>
                    <a:pt x="0" y="1931"/>
                    <a:pt x="208" y="2315"/>
                    <a:pt x="272" y="2602"/>
                  </a:cubicBezTo>
                  <a:cubicBezTo>
                    <a:pt x="607" y="2506"/>
                    <a:pt x="1165" y="2490"/>
                    <a:pt x="1213" y="2330"/>
                  </a:cubicBezTo>
                  <a:cubicBezTo>
                    <a:pt x="1389" y="1564"/>
                    <a:pt x="1516" y="782"/>
                    <a:pt x="16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6" name="Google Shape;10456;p24"/>
            <p:cNvSpPr/>
            <p:nvPr/>
          </p:nvSpPr>
          <p:spPr>
            <a:xfrm>
              <a:off x="4768914" y="830106"/>
              <a:ext cx="68751" cy="122935"/>
            </a:xfrm>
            <a:custGeom>
              <a:rect b="b" l="l" r="r" t="t"/>
              <a:pathLst>
                <a:path extrusionOk="0" h="2379" w="1325">
                  <a:moveTo>
                    <a:pt x="32" y="0"/>
                  </a:moveTo>
                  <a:cubicBezTo>
                    <a:pt x="32" y="702"/>
                    <a:pt x="0" y="1277"/>
                    <a:pt x="48" y="1836"/>
                  </a:cubicBezTo>
                  <a:cubicBezTo>
                    <a:pt x="79" y="2038"/>
                    <a:pt x="339" y="2379"/>
                    <a:pt x="441" y="2379"/>
                  </a:cubicBezTo>
                  <a:cubicBezTo>
                    <a:pt x="443" y="2379"/>
                    <a:pt x="445" y="2378"/>
                    <a:pt x="447" y="2378"/>
                  </a:cubicBezTo>
                  <a:cubicBezTo>
                    <a:pt x="686" y="2314"/>
                    <a:pt x="1038" y="2139"/>
                    <a:pt x="1101" y="1947"/>
                  </a:cubicBezTo>
                  <a:cubicBezTo>
                    <a:pt x="1325" y="1133"/>
                    <a:pt x="1165" y="447"/>
                    <a:pt x="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7" name="Google Shape;10457;p24"/>
            <p:cNvSpPr/>
            <p:nvPr/>
          </p:nvSpPr>
          <p:spPr>
            <a:xfrm>
              <a:off x="5210268" y="1155030"/>
              <a:ext cx="80374" cy="105572"/>
            </a:xfrm>
            <a:custGeom>
              <a:rect b="b" l="l" r="r" t="t"/>
              <a:pathLst>
                <a:path extrusionOk="0" h="2043" w="1549">
                  <a:moveTo>
                    <a:pt x="751" y="0"/>
                  </a:moveTo>
                  <a:cubicBezTo>
                    <a:pt x="384" y="543"/>
                    <a:pt x="1" y="910"/>
                    <a:pt x="64" y="1069"/>
                  </a:cubicBezTo>
                  <a:cubicBezTo>
                    <a:pt x="224" y="1436"/>
                    <a:pt x="607" y="1724"/>
                    <a:pt x="910" y="2043"/>
                  </a:cubicBezTo>
                  <a:cubicBezTo>
                    <a:pt x="1118" y="1788"/>
                    <a:pt x="1549" y="1516"/>
                    <a:pt x="1501" y="1309"/>
                  </a:cubicBezTo>
                  <a:cubicBezTo>
                    <a:pt x="1437" y="942"/>
                    <a:pt x="1118" y="591"/>
                    <a:pt x="75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8" name="Google Shape;10458;p24"/>
            <p:cNvSpPr/>
            <p:nvPr/>
          </p:nvSpPr>
          <p:spPr>
            <a:xfrm>
              <a:off x="4871599" y="591735"/>
              <a:ext cx="91063" cy="87486"/>
            </a:xfrm>
            <a:custGeom>
              <a:rect b="b" l="l" r="r" t="t"/>
              <a:pathLst>
                <a:path extrusionOk="0" h="1693" w="1755">
                  <a:moveTo>
                    <a:pt x="1263" y="1"/>
                  </a:moveTo>
                  <a:cubicBezTo>
                    <a:pt x="1262" y="1"/>
                    <a:pt x="1261" y="1"/>
                    <a:pt x="1261" y="1"/>
                  </a:cubicBezTo>
                  <a:cubicBezTo>
                    <a:pt x="814" y="272"/>
                    <a:pt x="399" y="576"/>
                    <a:pt x="0" y="895"/>
                  </a:cubicBezTo>
                  <a:lnTo>
                    <a:pt x="910" y="1693"/>
                  </a:lnTo>
                  <a:cubicBezTo>
                    <a:pt x="1181" y="1342"/>
                    <a:pt x="1500" y="1006"/>
                    <a:pt x="1708" y="607"/>
                  </a:cubicBezTo>
                  <a:cubicBezTo>
                    <a:pt x="1755" y="497"/>
                    <a:pt x="1307" y="1"/>
                    <a:pt x="126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9" name="Google Shape;10459;p24"/>
            <p:cNvSpPr/>
            <p:nvPr/>
          </p:nvSpPr>
          <p:spPr>
            <a:xfrm>
              <a:off x="4355684" y="2024234"/>
              <a:ext cx="88676" cy="92705"/>
            </a:xfrm>
            <a:custGeom>
              <a:rect b="b" l="l" r="r" t="t"/>
              <a:pathLst>
                <a:path extrusionOk="0" h="1794" w="1709">
                  <a:moveTo>
                    <a:pt x="767" y="0"/>
                  </a:moveTo>
                  <a:cubicBezTo>
                    <a:pt x="511" y="271"/>
                    <a:pt x="1" y="670"/>
                    <a:pt x="64" y="798"/>
                  </a:cubicBezTo>
                  <a:cubicBezTo>
                    <a:pt x="256" y="1197"/>
                    <a:pt x="639" y="1500"/>
                    <a:pt x="1006" y="1788"/>
                  </a:cubicBezTo>
                  <a:cubicBezTo>
                    <a:pt x="1011" y="1792"/>
                    <a:pt x="1018" y="1793"/>
                    <a:pt x="1026" y="1793"/>
                  </a:cubicBezTo>
                  <a:cubicBezTo>
                    <a:pt x="1118" y="1793"/>
                    <a:pt x="1386" y="1562"/>
                    <a:pt x="1708" y="1357"/>
                  </a:cubicBezTo>
                  <a:lnTo>
                    <a:pt x="76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0" name="Google Shape;10460;p24"/>
            <p:cNvSpPr/>
            <p:nvPr/>
          </p:nvSpPr>
          <p:spPr>
            <a:xfrm>
              <a:off x="7005570" y="634779"/>
              <a:ext cx="122610" cy="81543"/>
            </a:xfrm>
            <a:custGeom>
              <a:rect b="b" l="l" r="r" t="t"/>
              <a:pathLst>
                <a:path extrusionOk="0" h="1578" w="2363">
                  <a:moveTo>
                    <a:pt x="726" y="0"/>
                  </a:moveTo>
                  <a:cubicBezTo>
                    <a:pt x="521" y="0"/>
                    <a:pt x="295" y="84"/>
                    <a:pt x="0" y="221"/>
                  </a:cubicBezTo>
                  <a:cubicBezTo>
                    <a:pt x="495" y="1131"/>
                    <a:pt x="1213" y="1562"/>
                    <a:pt x="2362" y="1578"/>
                  </a:cubicBezTo>
                  <a:cubicBezTo>
                    <a:pt x="1545" y="419"/>
                    <a:pt x="1187" y="0"/>
                    <a:pt x="7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1" name="Google Shape;10461;p24"/>
            <p:cNvSpPr/>
            <p:nvPr/>
          </p:nvSpPr>
          <p:spPr>
            <a:xfrm>
              <a:off x="1594861" y="1107077"/>
              <a:ext cx="120120" cy="52812"/>
            </a:xfrm>
            <a:custGeom>
              <a:rect b="b" l="l" r="r" t="t"/>
              <a:pathLst>
                <a:path extrusionOk="0" h="1022" w="2315">
                  <a:moveTo>
                    <a:pt x="1096" y="1"/>
                  </a:moveTo>
                  <a:cubicBezTo>
                    <a:pt x="737" y="1"/>
                    <a:pt x="378" y="165"/>
                    <a:pt x="1" y="497"/>
                  </a:cubicBezTo>
                  <a:cubicBezTo>
                    <a:pt x="554" y="850"/>
                    <a:pt x="971" y="1021"/>
                    <a:pt x="1344" y="1021"/>
                  </a:cubicBezTo>
                  <a:cubicBezTo>
                    <a:pt x="1681" y="1021"/>
                    <a:pt x="1982" y="881"/>
                    <a:pt x="2315" y="609"/>
                  </a:cubicBezTo>
                  <a:cubicBezTo>
                    <a:pt x="1894" y="205"/>
                    <a:pt x="1495" y="1"/>
                    <a:pt x="1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2" name="Google Shape;10462;p24"/>
            <p:cNvSpPr/>
            <p:nvPr/>
          </p:nvSpPr>
          <p:spPr>
            <a:xfrm>
              <a:off x="2150523" y="1859912"/>
              <a:ext cx="108497" cy="52502"/>
            </a:xfrm>
            <a:custGeom>
              <a:rect b="b" l="l" r="r" t="t"/>
              <a:pathLst>
                <a:path extrusionOk="0" h="1016" w="2091">
                  <a:moveTo>
                    <a:pt x="1428" y="0"/>
                  </a:moveTo>
                  <a:cubicBezTo>
                    <a:pt x="963" y="0"/>
                    <a:pt x="496" y="139"/>
                    <a:pt x="16" y="212"/>
                  </a:cubicBezTo>
                  <a:cubicBezTo>
                    <a:pt x="16" y="323"/>
                    <a:pt x="0" y="435"/>
                    <a:pt x="16" y="547"/>
                  </a:cubicBezTo>
                  <a:cubicBezTo>
                    <a:pt x="463" y="706"/>
                    <a:pt x="894" y="930"/>
                    <a:pt x="1357" y="1010"/>
                  </a:cubicBezTo>
                  <a:cubicBezTo>
                    <a:pt x="1377" y="1014"/>
                    <a:pt x="1397" y="1016"/>
                    <a:pt x="1417" y="1016"/>
                  </a:cubicBezTo>
                  <a:cubicBezTo>
                    <a:pt x="1628" y="1016"/>
                    <a:pt x="1873" y="807"/>
                    <a:pt x="2091" y="690"/>
                  </a:cubicBezTo>
                  <a:cubicBezTo>
                    <a:pt x="1915" y="451"/>
                    <a:pt x="1756" y="20"/>
                    <a:pt x="1564" y="4"/>
                  </a:cubicBezTo>
                  <a:cubicBezTo>
                    <a:pt x="1519" y="1"/>
                    <a:pt x="1473" y="0"/>
                    <a:pt x="14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3" name="Google Shape;10463;p24"/>
            <p:cNvSpPr/>
            <p:nvPr/>
          </p:nvSpPr>
          <p:spPr>
            <a:xfrm>
              <a:off x="7519774" y="157985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591" y="0"/>
                  </a:moveTo>
                  <a:cubicBezTo>
                    <a:pt x="416" y="240"/>
                    <a:pt x="97" y="447"/>
                    <a:pt x="81" y="703"/>
                  </a:cubicBezTo>
                  <a:cubicBezTo>
                    <a:pt x="1" y="1564"/>
                    <a:pt x="703" y="1421"/>
                    <a:pt x="1198" y="1517"/>
                  </a:cubicBezTo>
                  <a:lnTo>
                    <a:pt x="1533" y="1229"/>
                  </a:lnTo>
                  <a:lnTo>
                    <a:pt x="59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4" name="Google Shape;10464;p24"/>
            <p:cNvSpPr/>
            <p:nvPr/>
          </p:nvSpPr>
          <p:spPr>
            <a:xfrm>
              <a:off x="2463508" y="1261375"/>
              <a:ext cx="79544" cy="92447"/>
            </a:xfrm>
            <a:custGeom>
              <a:rect b="b" l="l" r="r" t="t"/>
              <a:pathLst>
                <a:path extrusionOk="0" h="1789" w="1533">
                  <a:moveTo>
                    <a:pt x="1533" y="1"/>
                  </a:moveTo>
                  <a:lnTo>
                    <a:pt x="1533" y="1"/>
                  </a:lnTo>
                  <a:cubicBezTo>
                    <a:pt x="1214" y="288"/>
                    <a:pt x="974" y="528"/>
                    <a:pt x="687" y="751"/>
                  </a:cubicBezTo>
                  <a:cubicBezTo>
                    <a:pt x="480" y="942"/>
                    <a:pt x="240" y="1102"/>
                    <a:pt x="1" y="1278"/>
                  </a:cubicBezTo>
                  <a:cubicBezTo>
                    <a:pt x="224" y="1421"/>
                    <a:pt x="464" y="1549"/>
                    <a:pt x="719" y="1677"/>
                  </a:cubicBezTo>
                  <a:cubicBezTo>
                    <a:pt x="926" y="1740"/>
                    <a:pt x="1134" y="1772"/>
                    <a:pt x="1357" y="1788"/>
                  </a:cubicBezTo>
                  <a:cubicBezTo>
                    <a:pt x="1421" y="1166"/>
                    <a:pt x="1469" y="623"/>
                    <a:pt x="15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5" name="Google Shape;10465;p24"/>
            <p:cNvSpPr/>
            <p:nvPr/>
          </p:nvSpPr>
          <p:spPr>
            <a:xfrm>
              <a:off x="3624487" y="1055248"/>
              <a:ext cx="72124" cy="80045"/>
            </a:xfrm>
            <a:custGeom>
              <a:rect b="b" l="l" r="r" t="t"/>
              <a:pathLst>
                <a:path extrusionOk="0" h="1549" w="1390">
                  <a:moveTo>
                    <a:pt x="767" y="0"/>
                  </a:moveTo>
                  <a:cubicBezTo>
                    <a:pt x="431" y="335"/>
                    <a:pt x="1" y="622"/>
                    <a:pt x="48" y="734"/>
                  </a:cubicBezTo>
                  <a:cubicBezTo>
                    <a:pt x="176" y="1037"/>
                    <a:pt x="479" y="1293"/>
                    <a:pt x="719" y="1548"/>
                  </a:cubicBezTo>
                  <a:cubicBezTo>
                    <a:pt x="942" y="1309"/>
                    <a:pt x="1261" y="1085"/>
                    <a:pt x="1341" y="798"/>
                  </a:cubicBezTo>
                  <a:cubicBezTo>
                    <a:pt x="1389" y="622"/>
                    <a:pt x="1038" y="351"/>
                    <a:pt x="7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6" name="Google Shape;10466;p24"/>
            <p:cNvSpPr/>
            <p:nvPr/>
          </p:nvSpPr>
          <p:spPr>
            <a:xfrm>
              <a:off x="2894951" y="764945"/>
              <a:ext cx="72072" cy="80045"/>
            </a:xfrm>
            <a:custGeom>
              <a:rect b="b" l="l" r="r" t="t"/>
              <a:pathLst>
                <a:path extrusionOk="0" h="1549" w="1389">
                  <a:moveTo>
                    <a:pt x="767" y="0"/>
                  </a:moveTo>
                  <a:cubicBezTo>
                    <a:pt x="431" y="336"/>
                    <a:pt x="1" y="623"/>
                    <a:pt x="48" y="719"/>
                  </a:cubicBezTo>
                  <a:cubicBezTo>
                    <a:pt x="176" y="1038"/>
                    <a:pt x="479" y="1277"/>
                    <a:pt x="719" y="1548"/>
                  </a:cubicBezTo>
                  <a:cubicBezTo>
                    <a:pt x="942" y="1293"/>
                    <a:pt x="1261" y="1070"/>
                    <a:pt x="1341" y="782"/>
                  </a:cubicBezTo>
                  <a:cubicBezTo>
                    <a:pt x="1389" y="623"/>
                    <a:pt x="1038" y="352"/>
                    <a:pt x="7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7" name="Google Shape;10467;p24"/>
            <p:cNvSpPr/>
            <p:nvPr/>
          </p:nvSpPr>
          <p:spPr>
            <a:xfrm>
              <a:off x="6173349" y="196741"/>
              <a:ext cx="49708" cy="112186"/>
            </a:xfrm>
            <a:custGeom>
              <a:rect b="b" l="l" r="r" t="t"/>
              <a:pathLst>
                <a:path extrusionOk="0" h="2171" w="958">
                  <a:moveTo>
                    <a:pt x="128" y="1"/>
                  </a:moveTo>
                  <a:lnTo>
                    <a:pt x="128" y="1"/>
                  </a:lnTo>
                  <a:cubicBezTo>
                    <a:pt x="96" y="799"/>
                    <a:pt x="48" y="1405"/>
                    <a:pt x="0" y="2171"/>
                  </a:cubicBezTo>
                  <a:cubicBezTo>
                    <a:pt x="942" y="1501"/>
                    <a:pt x="958" y="846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8" name="Google Shape;10468;p24"/>
            <p:cNvSpPr/>
            <p:nvPr/>
          </p:nvSpPr>
          <p:spPr>
            <a:xfrm>
              <a:off x="4808660" y="1636630"/>
              <a:ext cx="87794" cy="77564"/>
            </a:xfrm>
            <a:custGeom>
              <a:rect b="b" l="l" r="r" t="t"/>
              <a:pathLst>
                <a:path extrusionOk="0" h="1501" w="1692">
                  <a:moveTo>
                    <a:pt x="782" y="0"/>
                  </a:moveTo>
                  <a:lnTo>
                    <a:pt x="0" y="1245"/>
                  </a:lnTo>
                  <a:lnTo>
                    <a:pt x="1692" y="1500"/>
                  </a:lnTo>
                  <a:lnTo>
                    <a:pt x="78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9" name="Google Shape;10469;p24"/>
            <p:cNvSpPr/>
            <p:nvPr/>
          </p:nvSpPr>
          <p:spPr>
            <a:xfrm>
              <a:off x="2965466" y="2134713"/>
              <a:ext cx="55416" cy="60408"/>
            </a:xfrm>
            <a:custGeom>
              <a:rect b="b" l="l" r="r" t="t"/>
              <a:pathLst>
                <a:path extrusionOk="0" h="1169" w="1068">
                  <a:moveTo>
                    <a:pt x="62" y="1"/>
                  </a:moveTo>
                  <a:lnTo>
                    <a:pt x="46" y="17"/>
                  </a:lnTo>
                  <a:cubicBezTo>
                    <a:pt x="50" y="17"/>
                    <a:pt x="55" y="18"/>
                    <a:pt x="59" y="19"/>
                  </a:cubicBezTo>
                  <a:lnTo>
                    <a:pt x="59" y="19"/>
                  </a:lnTo>
                  <a:cubicBezTo>
                    <a:pt x="60" y="13"/>
                    <a:pt x="61" y="7"/>
                    <a:pt x="62" y="1"/>
                  </a:cubicBezTo>
                  <a:close/>
                  <a:moveTo>
                    <a:pt x="59" y="19"/>
                  </a:moveTo>
                  <a:lnTo>
                    <a:pt x="59" y="19"/>
                  </a:lnTo>
                  <a:cubicBezTo>
                    <a:pt x="1" y="428"/>
                    <a:pt x="97" y="835"/>
                    <a:pt x="349" y="1166"/>
                  </a:cubicBezTo>
                  <a:cubicBezTo>
                    <a:pt x="371" y="1168"/>
                    <a:pt x="392" y="1169"/>
                    <a:pt x="414" y="1169"/>
                  </a:cubicBezTo>
                  <a:cubicBezTo>
                    <a:pt x="567" y="1169"/>
                    <a:pt x="716" y="1118"/>
                    <a:pt x="828" y="1006"/>
                  </a:cubicBezTo>
                  <a:cubicBezTo>
                    <a:pt x="940" y="767"/>
                    <a:pt x="1067" y="272"/>
                    <a:pt x="972" y="208"/>
                  </a:cubicBezTo>
                  <a:cubicBezTo>
                    <a:pt x="735" y="51"/>
                    <a:pt x="375" y="64"/>
                    <a:pt x="59" y="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0" name="Google Shape;10470;p24"/>
            <p:cNvSpPr/>
            <p:nvPr/>
          </p:nvSpPr>
          <p:spPr>
            <a:xfrm>
              <a:off x="2910673" y="1251505"/>
              <a:ext cx="64652" cy="84179"/>
            </a:xfrm>
            <a:custGeom>
              <a:rect b="b" l="l" r="r" t="t"/>
              <a:pathLst>
                <a:path extrusionOk="0" h="1629" w="1246">
                  <a:moveTo>
                    <a:pt x="368" y="0"/>
                  </a:moveTo>
                  <a:lnTo>
                    <a:pt x="1" y="112"/>
                  </a:lnTo>
                  <a:cubicBezTo>
                    <a:pt x="160" y="623"/>
                    <a:pt x="320" y="1118"/>
                    <a:pt x="480" y="1628"/>
                  </a:cubicBezTo>
                  <a:cubicBezTo>
                    <a:pt x="1246" y="862"/>
                    <a:pt x="799" y="431"/>
                    <a:pt x="3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1" name="Google Shape;10471;p24"/>
            <p:cNvSpPr/>
            <p:nvPr/>
          </p:nvSpPr>
          <p:spPr>
            <a:xfrm>
              <a:off x="2942168" y="1466933"/>
              <a:ext cx="80374" cy="46042"/>
            </a:xfrm>
            <a:custGeom>
              <a:rect b="b" l="l" r="r" t="t"/>
              <a:pathLst>
                <a:path extrusionOk="0" h="891" w="1549">
                  <a:moveTo>
                    <a:pt x="692" y="0"/>
                  </a:moveTo>
                  <a:cubicBezTo>
                    <a:pt x="508" y="0"/>
                    <a:pt x="310" y="40"/>
                    <a:pt x="112" y="77"/>
                  </a:cubicBezTo>
                  <a:lnTo>
                    <a:pt x="0" y="444"/>
                  </a:lnTo>
                  <a:lnTo>
                    <a:pt x="1548" y="890"/>
                  </a:lnTo>
                  <a:cubicBezTo>
                    <a:pt x="1398" y="170"/>
                    <a:pt x="1073" y="0"/>
                    <a:pt x="69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2" name="Google Shape;10472;p24"/>
            <p:cNvSpPr/>
            <p:nvPr/>
          </p:nvSpPr>
          <p:spPr>
            <a:xfrm>
              <a:off x="3147538" y="251153"/>
              <a:ext cx="122610" cy="24184"/>
            </a:xfrm>
            <a:custGeom>
              <a:rect b="b" l="l" r="r" t="t"/>
              <a:pathLst>
                <a:path extrusionOk="0" h="468" w="2363">
                  <a:moveTo>
                    <a:pt x="0" y="1"/>
                  </a:moveTo>
                  <a:cubicBezTo>
                    <a:pt x="638" y="312"/>
                    <a:pt x="1045" y="468"/>
                    <a:pt x="1385" y="468"/>
                  </a:cubicBezTo>
                  <a:cubicBezTo>
                    <a:pt x="1724" y="468"/>
                    <a:pt x="1995" y="312"/>
                    <a:pt x="23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3" name="Google Shape;10473;p24"/>
            <p:cNvSpPr/>
            <p:nvPr/>
          </p:nvSpPr>
          <p:spPr>
            <a:xfrm>
              <a:off x="5346057" y="1479128"/>
              <a:ext cx="68803" cy="68469"/>
            </a:xfrm>
            <a:custGeom>
              <a:rect b="b" l="l" r="r" t="t"/>
              <a:pathLst>
                <a:path extrusionOk="0" h="1325" w="1326">
                  <a:moveTo>
                    <a:pt x="974" y="0"/>
                  </a:moveTo>
                  <a:cubicBezTo>
                    <a:pt x="655" y="303"/>
                    <a:pt x="320" y="591"/>
                    <a:pt x="33" y="910"/>
                  </a:cubicBezTo>
                  <a:cubicBezTo>
                    <a:pt x="1" y="926"/>
                    <a:pt x="208" y="1181"/>
                    <a:pt x="304" y="1325"/>
                  </a:cubicBezTo>
                  <a:lnTo>
                    <a:pt x="1325" y="415"/>
                  </a:lnTo>
                  <a:lnTo>
                    <a:pt x="97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4" name="Google Shape;10474;p24"/>
            <p:cNvSpPr/>
            <p:nvPr/>
          </p:nvSpPr>
          <p:spPr>
            <a:xfrm>
              <a:off x="1644570" y="1945897"/>
              <a:ext cx="75393" cy="59426"/>
            </a:xfrm>
            <a:custGeom>
              <a:rect b="b" l="l" r="r" t="t"/>
              <a:pathLst>
                <a:path extrusionOk="0" h="1150" w="1453">
                  <a:moveTo>
                    <a:pt x="0" y="0"/>
                  </a:moveTo>
                  <a:lnTo>
                    <a:pt x="766" y="1149"/>
                  </a:lnTo>
                  <a:cubicBezTo>
                    <a:pt x="1452" y="351"/>
                    <a:pt x="1357" y="207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5" name="Google Shape;10475;p24"/>
            <p:cNvSpPr/>
            <p:nvPr/>
          </p:nvSpPr>
          <p:spPr>
            <a:xfrm>
              <a:off x="7667082" y="388554"/>
              <a:ext cx="61435" cy="72965"/>
            </a:xfrm>
            <a:custGeom>
              <a:rect b="b" l="l" r="r" t="t"/>
              <a:pathLst>
                <a:path extrusionOk="0" h="1412" w="1184">
                  <a:moveTo>
                    <a:pt x="642" y="1"/>
                  </a:moveTo>
                  <a:cubicBezTo>
                    <a:pt x="0" y="1"/>
                    <a:pt x="28" y="292"/>
                    <a:pt x="354" y="1411"/>
                  </a:cubicBezTo>
                  <a:lnTo>
                    <a:pt x="1184" y="39"/>
                  </a:lnTo>
                  <a:cubicBezTo>
                    <a:pt x="966" y="15"/>
                    <a:pt x="787" y="1"/>
                    <a:pt x="6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6" name="Google Shape;10476;p24"/>
            <p:cNvSpPr/>
            <p:nvPr/>
          </p:nvSpPr>
          <p:spPr>
            <a:xfrm>
              <a:off x="4134592" y="1090697"/>
              <a:ext cx="81204" cy="50331"/>
            </a:xfrm>
            <a:custGeom>
              <a:rect b="b" l="l" r="r" t="t"/>
              <a:pathLst>
                <a:path extrusionOk="0" h="974" w="1565">
                  <a:moveTo>
                    <a:pt x="511" y="0"/>
                  </a:moveTo>
                  <a:cubicBezTo>
                    <a:pt x="336" y="16"/>
                    <a:pt x="176" y="495"/>
                    <a:pt x="0" y="782"/>
                  </a:cubicBezTo>
                  <a:lnTo>
                    <a:pt x="304" y="974"/>
                  </a:lnTo>
                  <a:lnTo>
                    <a:pt x="1564" y="607"/>
                  </a:lnTo>
                  <a:cubicBezTo>
                    <a:pt x="1086" y="304"/>
                    <a:pt x="782" y="0"/>
                    <a:pt x="5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7" name="Google Shape;10477;p24"/>
            <p:cNvSpPr/>
            <p:nvPr/>
          </p:nvSpPr>
          <p:spPr>
            <a:xfrm>
              <a:off x="2975272" y="-46539"/>
              <a:ext cx="58840" cy="71828"/>
            </a:xfrm>
            <a:custGeom>
              <a:rect b="b" l="l" r="r" t="t"/>
              <a:pathLst>
                <a:path extrusionOk="0" h="1390" w="1134">
                  <a:moveTo>
                    <a:pt x="703" y="1"/>
                  </a:moveTo>
                  <a:lnTo>
                    <a:pt x="1" y="1134"/>
                  </a:lnTo>
                  <a:lnTo>
                    <a:pt x="431" y="1389"/>
                  </a:lnTo>
                  <a:cubicBezTo>
                    <a:pt x="655" y="1006"/>
                    <a:pt x="894" y="639"/>
                    <a:pt x="1134" y="256"/>
                  </a:cubicBezTo>
                  <a:lnTo>
                    <a:pt x="70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8" name="Google Shape;10478;p24"/>
            <p:cNvSpPr/>
            <p:nvPr/>
          </p:nvSpPr>
          <p:spPr>
            <a:xfrm>
              <a:off x="732805" y="470253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8" y="1"/>
                  </a:moveTo>
                  <a:cubicBezTo>
                    <a:pt x="3866" y="1"/>
                    <a:pt x="3654" y="18"/>
                    <a:pt x="3432" y="53"/>
                  </a:cubicBezTo>
                  <a:cubicBezTo>
                    <a:pt x="3420" y="54"/>
                    <a:pt x="3408" y="55"/>
                    <a:pt x="3396" y="55"/>
                  </a:cubicBezTo>
                  <a:cubicBezTo>
                    <a:pt x="3300" y="55"/>
                    <a:pt x="3197" y="13"/>
                    <a:pt x="3099" y="13"/>
                  </a:cubicBezTo>
                  <a:cubicBezTo>
                    <a:pt x="3077" y="13"/>
                    <a:pt x="3055" y="15"/>
                    <a:pt x="3033" y="21"/>
                  </a:cubicBezTo>
                  <a:cubicBezTo>
                    <a:pt x="2187" y="228"/>
                    <a:pt x="863" y="196"/>
                    <a:pt x="607" y="691"/>
                  </a:cubicBezTo>
                  <a:cubicBezTo>
                    <a:pt x="177" y="1585"/>
                    <a:pt x="1" y="2957"/>
                    <a:pt x="368" y="3851"/>
                  </a:cubicBezTo>
                  <a:cubicBezTo>
                    <a:pt x="1038" y="5495"/>
                    <a:pt x="2203" y="6963"/>
                    <a:pt x="3161" y="8495"/>
                  </a:cubicBezTo>
                  <a:lnTo>
                    <a:pt x="3991" y="8479"/>
                  </a:lnTo>
                  <a:cubicBezTo>
                    <a:pt x="4102" y="8319"/>
                    <a:pt x="4230" y="8160"/>
                    <a:pt x="4358" y="8016"/>
                  </a:cubicBezTo>
                  <a:cubicBezTo>
                    <a:pt x="5571" y="6883"/>
                    <a:pt x="6768" y="5750"/>
                    <a:pt x="7981" y="4633"/>
                  </a:cubicBezTo>
                  <a:cubicBezTo>
                    <a:pt x="8555" y="4106"/>
                    <a:pt x="8667" y="3627"/>
                    <a:pt x="7981" y="3069"/>
                  </a:cubicBezTo>
                  <a:cubicBezTo>
                    <a:pt x="7534" y="2686"/>
                    <a:pt x="7039" y="2271"/>
                    <a:pt x="6768" y="1776"/>
                  </a:cubicBezTo>
                  <a:cubicBezTo>
                    <a:pt x="6126" y="602"/>
                    <a:pt x="5263" y="1"/>
                    <a:pt x="40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9" name="Google Shape;10479;p24"/>
            <p:cNvSpPr/>
            <p:nvPr/>
          </p:nvSpPr>
          <p:spPr>
            <a:xfrm>
              <a:off x="830" y="3206375"/>
              <a:ext cx="356934" cy="409628"/>
            </a:xfrm>
            <a:custGeom>
              <a:rect b="b" l="l" r="r" t="t"/>
              <a:pathLst>
                <a:path extrusionOk="0" h="7927" w="6879">
                  <a:moveTo>
                    <a:pt x="700" y="0"/>
                  </a:moveTo>
                  <a:cubicBezTo>
                    <a:pt x="467" y="0"/>
                    <a:pt x="231" y="34"/>
                    <a:pt x="0" y="104"/>
                  </a:cubicBezTo>
                  <a:lnTo>
                    <a:pt x="0" y="5323"/>
                  </a:lnTo>
                  <a:cubicBezTo>
                    <a:pt x="766" y="5993"/>
                    <a:pt x="1548" y="6680"/>
                    <a:pt x="2314" y="7366"/>
                  </a:cubicBezTo>
                  <a:cubicBezTo>
                    <a:pt x="2620" y="7628"/>
                    <a:pt x="2903" y="7927"/>
                    <a:pt x="3270" y="7927"/>
                  </a:cubicBezTo>
                  <a:cubicBezTo>
                    <a:pt x="3441" y="7927"/>
                    <a:pt x="3629" y="7863"/>
                    <a:pt x="3846" y="7701"/>
                  </a:cubicBezTo>
                  <a:cubicBezTo>
                    <a:pt x="4501" y="7222"/>
                    <a:pt x="5203" y="6759"/>
                    <a:pt x="5905" y="6344"/>
                  </a:cubicBezTo>
                  <a:cubicBezTo>
                    <a:pt x="6847" y="5802"/>
                    <a:pt x="6878" y="5515"/>
                    <a:pt x="6112" y="4733"/>
                  </a:cubicBezTo>
                  <a:cubicBezTo>
                    <a:pt x="5538" y="4142"/>
                    <a:pt x="5011" y="3488"/>
                    <a:pt x="4453" y="2881"/>
                  </a:cubicBezTo>
                  <a:cubicBezTo>
                    <a:pt x="3798" y="2163"/>
                    <a:pt x="3160" y="1445"/>
                    <a:pt x="2474" y="775"/>
                  </a:cubicBezTo>
                  <a:cubicBezTo>
                    <a:pt x="2012" y="278"/>
                    <a:pt x="1367" y="0"/>
                    <a:pt x="7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0" name="Google Shape;10480;p24"/>
            <p:cNvSpPr/>
            <p:nvPr/>
          </p:nvSpPr>
          <p:spPr>
            <a:xfrm>
              <a:off x="2960381" y="4816270"/>
              <a:ext cx="333740" cy="325242"/>
            </a:xfrm>
            <a:custGeom>
              <a:rect b="b" l="l" r="r" t="t"/>
              <a:pathLst>
                <a:path extrusionOk="0" h="6294" w="6432">
                  <a:moveTo>
                    <a:pt x="863" y="0"/>
                  </a:moveTo>
                  <a:cubicBezTo>
                    <a:pt x="548" y="0"/>
                    <a:pt x="423" y="222"/>
                    <a:pt x="399" y="644"/>
                  </a:cubicBezTo>
                  <a:cubicBezTo>
                    <a:pt x="272" y="2528"/>
                    <a:pt x="128" y="4411"/>
                    <a:pt x="0" y="6294"/>
                  </a:cubicBezTo>
                  <a:lnTo>
                    <a:pt x="6432" y="6294"/>
                  </a:lnTo>
                  <a:cubicBezTo>
                    <a:pt x="6145" y="5703"/>
                    <a:pt x="5825" y="5129"/>
                    <a:pt x="5474" y="4586"/>
                  </a:cubicBezTo>
                  <a:cubicBezTo>
                    <a:pt x="5027" y="3948"/>
                    <a:pt x="4485" y="3389"/>
                    <a:pt x="3974" y="2799"/>
                  </a:cubicBezTo>
                  <a:cubicBezTo>
                    <a:pt x="3607" y="2384"/>
                    <a:pt x="3017" y="2033"/>
                    <a:pt x="2905" y="1554"/>
                  </a:cubicBezTo>
                  <a:cubicBezTo>
                    <a:pt x="2665" y="596"/>
                    <a:pt x="2011" y="325"/>
                    <a:pt x="1229" y="70"/>
                  </a:cubicBezTo>
                  <a:cubicBezTo>
                    <a:pt x="1085" y="23"/>
                    <a:pt x="964" y="0"/>
                    <a:pt x="8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1" name="Google Shape;10481;p24"/>
            <p:cNvSpPr/>
            <p:nvPr/>
          </p:nvSpPr>
          <p:spPr>
            <a:xfrm>
              <a:off x="92723" y="-44059"/>
              <a:ext cx="327877" cy="224321"/>
            </a:xfrm>
            <a:custGeom>
              <a:rect b="b" l="l" r="r" t="t"/>
              <a:pathLst>
                <a:path extrusionOk="0" h="4341" w="6319">
                  <a:moveTo>
                    <a:pt x="336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20" y="4246"/>
                  </a:cubicBezTo>
                  <a:cubicBezTo>
                    <a:pt x="5131" y="4306"/>
                    <a:pt x="5382" y="4341"/>
                    <a:pt x="5581" y="4341"/>
                  </a:cubicBezTo>
                  <a:cubicBezTo>
                    <a:pt x="6217" y="4341"/>
                    <a:pt x="6319" y="3986"/>
                    <a:pt x="6161" y="3001"/>
                  </a:cubicBezTo>
                  <a:cubicBezTo>
                    <a:pt x="6001" y="1995"/>
                    <a:pt x="5746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2" name="Google Shape;10482;p24"/>
            <p:cNvSpPr/>
            <p:nvPr/>
          </p:nvSpPr>
          <p:spPr>
            <a:xfrm>
              <a:off x="830" y="3835761"/>
              <a:ext cx="236036" cy="260907"/>
            </a:xfrm>
            <a:custGeom>
              <a:rect b="b" l="l" r="r" t="t"/>
              <a:pathLst>
                <a:path extrusionOk="0" h="5049" w="4549">
                  <a:moveTo>
                    <a:pt x="1193" y="0"/>
                  </a:moveTo>
                  <a:cubicBezTo>
                    <a:pt x="894" y="0"/>
                    <a:pt x="577" y="199"/>
                    <a:pt x="0" y="564"/>
                  </a:cubicBezTo>
                  <a:lnTo>
                    <a:pt x="0" y="3979"/>
                  </a:lnTo>
                  <a:lnTo>
                    <a:pt x="1660" y="5049"/>
                  </a:lnTo>
                  <a:cubicBezTo>
                    <a:pt x="1915" y="4985"/>
                    <a:pt x="2394" y="4410"/>
                    <a:pt x="2889" y="3868"/>
                  </a:cubicBezTo>
                  <a:cubicBezTo>
                    <a:pt x="3144" y="3580"/>
                    <a:pt x="3479" y="3341"/>
                    <a:pt x="3734" y="3054"/>
                  </a:cubicBezTo>
                  <a:cubicBezTo>
                    <a:pt x="4022" y="2703"/>
                    <a:pt x="4548" y="2176"/>
                    <a:pt x="4453" y="1968"/>
                  </a:cubicBezTo>
                  <a:cubicBezTo>
                    <a:pt x="4277" y="1554"/>
                    <a:pt x="3750" y="1282"/>
                    <a:pt x="3320" y="1011"/>
                  </a:cubicBezTo>
                  <a:cubicBezTo>
                    <a:pt x="3237" y="960"/>
                    <a:pt x="3128" y="952"/>
                    <a:pt x="3017" y="952"/>
                  </a:cubicBezTo>
                  <a:cubicBezTo>
                    <a:pt x="2970" y="952"/>
                    <a:pt x="2922" y="954"/>
                    <a:pt x="2876" y="954"/>
                  </a:cubicBezTo>
                  <a:cubicBezTo>
                    <a:pt x="2760" y="954"/>
                    <a:pt x="2654" y="945"/>
                    <a:pt x="2585" y="883"/>
                  </a:cubicBezTo>
                  <a:cubicBezTo>
                    <a:pt x="1876" y="278"/>
                    <a:pt x="1547" y="0"/>
                    <a:pt x="1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3" name="Google Shape;10483;p24"/>
            <p:cNvSpPr/>
            <p:nvPr/>
          </p:nvSpPr>
          <p:spPr>
            <a:xfrm>
              <a:off x="443844" y="-44059"/>
              <a:ext cx="266702" cy="215433"/>
            </a:xfrm>
            <a:custGeom>
              <a:rect b="b" l="l" r="r" t="t"/>
              <a:pathLst>
                <a:path extrusionOk="0" h="4169" w="5140">
                  <a:moveTo>
                    <a:pt x="0" y="0"/>
                  </a:moveTo>
                  <a:cubicBezTo>
                    <a:pt x="48" y="288"/>
                    <a:pt x="16" y="639"/>
                    <a:pt x="160" y="862"/>
                  </a:cubicBezTo>
                  <a:cubicBezTo>
                    <a:pt x="718" y="1692"/>
                    <a:pt x="1325" y="2442"/>
                    <a:pt x="1899" y="3288"/>
                  </a:cubicBezTo>
                  <a:cubicBezTo>
                    <a:pt x="2281" y="3854"/>
                    <a:pt x="2729" y="4168"/>
                    <a:pt x="3274" y="4168"/>
                  </a:cubicBezTo>
                  <a:cubicBezTo>
                    <a:pt x="3528" y="4168"/>
                    <a:pt x="3803" y="4100"/>
                    <a:pt x="4102" y="3958"/>
                  </a:cubicBezTo>
                  <a:cubicBezTo>
                    <a:pt x="4437" y="3847"/>
                    <a:pt x="4788" y="3751"/>
                    <a:pt x="5139" y="3687"/>
                  </a:cubicBezTo>
                  <a:cubicBezTo>
                    <a:pt x="4756" y="2410"/>
                    <a:pt x="4373" y="1213"/>
                    <a:pt x="40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4" name="Google Shape;10484;p24"/>
            <p:cNvSpPr/>
            <p:nvPr/>
          </p:nvSpPr>
          <p:spPr>
            <a:xfrm>
              <a:off x="830" y="2754850"/>
              <a:ext cx="189649" cy="256980"/>
            </a:xfrm>
            <a:custGeom>
              <a:rect b="b" l="l" r="r" t="t"/>
              <a:pathLst>
                <a:path extrusionOk="0" h="4973" w="3655">
                  <a:moveTo>
                    <a:pt x="0" y="1"/>
                  </a:moveTo>
                  <a:lnTo>
                    <a:pt x="0" y="4613"/>
                  </a:lnTo>
                  <a:cubicBezTo>
                    <a:pt x="383" y="4709"/>
                    <a:pt x="782" y="4805"/>
                    <a:pt x="1165" y="4916"/>
                  </a:cubicBezTo>
                  <a:cubicBezTo>
                    <a:pt x="1312" y="4955"/>
                    <a:pt x="1448" y="4973"/>
                    <a:pt x="1575" y="4973"/>
                  </a:cubicBezTo>
                  <a:cubicBezTo>
                    <a:pt x="2137" y="4973"/>
                    <a:pt x="2505" y="4615"/>
                    <a:pt x="2713" y="4055"/>
                  </a:cubicBezTo>
                  <a:cubicBezTo>
                    <a:pt x="3655" y="1565"/>
                    <a:pt x="2968" y="416"/>
                    <a:pt x="399" y="17"/>
                  </a:cubicBezTo>
                  <a:cubicBezTo>
                    <a:pt x="271" y="1"/>
                    <a:pt x="128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5" name="Google Shape;10485;p24"/>
            <p:cNvSpPr/>
            <p:nvPr/>
          </p:nvSpPr>
          <p:spPr>
            <a:xfrm>
              <a:off x="1032610" y="4980593"/>
              <a:ext cx="270801" cy="160916"/>
            </a:xfrm>
            <a:custGeom>
              <a:rect b="b" l="l" r="r" t="t"/>
              <a:pathLst>
                <a:path extrusionOk="0" h="3114" w="5219">
                  <a:moveTo>
                    <a:pt x="2964" y="0"/>
                  </a:moveTo>
                  <a:cubicBezTo>
                    <a:pt x="2949" y="0"/>
                    <a:pt x="2935" y="1"/>
                    <a:pt x="2921" y="2"/>
                  </a:cubicBezTo>
                  <a:cubicBezTo>
                    <a:pt x="1532" y="114"/>
                    <a:pt x="160" y="1678"/>
                    <a:pt x="0" y="3114"/>
                  </a:cubicBezTo>
                  <a:lnTo>
                    <a:pt x="5219" y="3114"/>
                  </a:lnTo>
                  <a:cubicBezTo>
                    <a:pt x="5187" y="2922"/>
                    <a:pt x="5219" y="2619"/>
                    <a:pt x="5107" y="2555"/>
                  </a:cubicBezTo>
                  <a:cubicBezTo>
                    <a:pt x="4421" y="2108"/>
                    <a:pt x="4261" y="1470"/>
                    <a:pt x="4118" y="720"/>
                  </a:cubicBezTo>
                  <a:cubicBezTo>
                    <a:pt x="4041" y="412"/>
                    <a:pt x="3370" y="0"/>
                    <a:pt x="29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6" name="Google Shape;10486;p24"/>
            <p:cNvSpPr/>
            <p:nvPr/>
          </p:nvSpPr>
          <p:spPr>
            <a:xfrm>
              <a:off x="107614" y="4969276"/>
              <a:ext cx="389260" cy="173060"/>
            </a:xfrm>
            <a:custGeom>
              <a:rect b="b" l="l" r="r" t="t"/>
              <a:pathLst>
                <a:path extrusionOk="0" h="3349" w="7502">
                  <a:moveTo>
                    <a:pt x="1043" y="0"/>
                  </a:moveTo>
                  <a:cubicBezTo>
                    <a:pt x="788" y="0"/>
                    <a:pt x="426" y="260"/>
                    <a:pt x="1" y="444"/>
                  </a:cubicBezTo>
                  <a:cubicBezTo>
                    <a:pt x="1046" y="1409"/>
                    <a:pt x="2001" y="1958"/>
                    <a:pt x="3150" y="1958"/>
                  </a:cubicBezTo>
                  <a:cubicBezTo>
                    <a:pt x="3369" y="1958"/>
                    <a:pt x="3595" y="1938"/>
                    <a:pt x="3831" y="1897"/>
                  </a:cubicBezTo>
                  <a:cubicBezTo>
                    <a:pt x="3856" y="1893"/>
                    <a:pt x="3881" y="1892"/>
                    <a:pt x="3907" y="1892"/>
                  </a:cubicBezTo>
                  <a:cubicBezTo>
                    <a:pt x="4259" y="1892"/>
                    <a:pt x="4670" y="2183"/>
                    <a:pt x="5012" y="2391"/>
                  </a:cubicBezTo>
                  <a:cubicBezTo>
                    <a:pt x="5283" y="2567"/>
                    <a:pt x="5459" y="2870"/>
                    <a:pt x="5682" y="3125"/>
                  </a:cubicBezTo>
                  <a:lnTo>
                    <a:pt x="5890" y="2934"/>
                  </a:lnTo>
                  <a:cubicBezTo>
                    <a:pt x="5842" y="2742"/>
                    <a:pt x="5794" y="2551"/>
                    <a:pt x="5730" y="2312"/>
                  </a:cubicBezTo>
                  <a:lnTo>
                    <a:pt x="5730" y="2312"/>
                  </a:lnTo>
                  <a:cubicBezTo>
                    <a:pt x="6512" y="2327"/>
                    <a:pt x="6783" y="2711"/>
                    <a:pt x="6783" y="3333"/>
                  </a:cubicBezTo>
                  <a:lnTo>
                    <a:pt x="6975" y="3349"/>
                  </a:lnTo>
                  <a:cubicBezTo>
                    <a:pt x="7502" y="2695"/>
                    <a:pt x="7342" y="2216"/>
                    <a:pt x="6608" y="1944"/>
                  </a:cubicBezTo>
                  <a:cubicBezTo>
                    <a:pt x="6033" y="1721"/>
                    <a:pt x="5411" y="1609"/>
                    <a:pt x="4836" y="1386"/>
                  </a:cubicBezTo>
                  <a:cubicBezTo>
                    <a:pt x="3592" y="939"/>
                    <a:pt x="2395" y="412"/>
                    <a:pt x="1134" y="13"/>
                  </a:cubicBezTo>
                  <a:cubicBezTo>
                    <a:pt x="1105" y="4"/>
                    <a:pt x="1075" y="0"/>
                    <a:pt x="10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7" name="Google Shape;10487;p24"/>
            <p:cNvSpPr/>
            <p:nvPr/>
          </p:nvSpPr>
          <p:spPr>
            <a:xfrm>
              <a:off x="4055930" y="4792655"/>
              <a:ext cx="77053" cy="348858"/>
            </a:xfrm>
            <a:custGeom>
              <a:rect b="b" l="l" r="r" t="t"/>
              <a:pathLst>
                <a:path extrusionOk="0" h="6751" w="1485">
                  <a:moveTo>
                    <a:pt x="479" y="0"/>
                  </a:moveTo>
                  <a:cubicBezTo>
                    <a:pt x="304" y="351"/>
                    <a:pt x="0" y="718"/>
                    <a:pt x="0" y="1069"/>
                  </a:cubicBezTo>
                  <a:cubicBezTo>
                    <a:pt x="0" y="2474"/>
                    <a:pt x="96" y="3862"/>
                    <a:pt x="176" y="5267"/>
                  </a:cubicBezTo>
                  <a:cubicBezTo>
                    <a:pt x="208" y="5745"/>
                    <a:pt x="304" y="6256"/>
                    <a:pt x="367" y="6751"/>
                  </a:cubicBezTo>
                  <a:lnTo>
                    <a:pt x="1165" y="6751"/>
                  </a:lnTo>
                  <a:cubicBezTo>
                    <a:pt x="1277" y="6256"/>
                    <a:pt x="1485" y="5777"/>
                    <a:pt x="1469" y="5299"/>
                  </a:cubicBezTo>
                  <a:cubicBezTo>
                    <a:pt x="1421" y="3862"/>
                    <a:pt x="1309" y="2442"/>
                    <a:pt x="1149" y="1022"/>
                  </a:cubicBezTo>
                  <a:cubicBezTo>
                    <a:pt x="1102" y="655"/>
                    <a:pt x="703" y="335"/>
                    <a:pt x="4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8" name="Google Shape;10488;p24"/>
            <p:cNvSpPr/>
            <p:nvPr/>
          </p:nvSpPr>
          <p:spPr>
            <a:xfrm>
              <a:off x="0" y="4741602"/>
              <a:ext cx="136672" cy="161588"/>
            </a:xfrm>
            <a:custGeom>
              <a:rect b="b" l="l" r="r" t="t"/>
              <a:pathLst>
                <a:path extrusionOk="0" h="3127" w="2634">
                  <a:moveTo>
                    <a:pt x="1204" y="1"/>
                  </a:moveTo>
                  <a:cubicBezTo>
                    <a:pt x="764" y="1"/>
                    <a:pt x="304" y="108"/>
                    <a:pt x="16" y="302"/>
                  </a:cubicBezTo>
                  <a:lnTo>
                    <a:pt x="0" y="3127"/>
                  </a:lnTo>
                  <a:cubicBezTo>
                    <a:pt x="527" y="3127"/>
                    <a:pt x="1053" y="3095"/>
                    <a:pt x="1580" y="3031"/>
                  </a:cubicBezTo>
                  <a:cubicBezTo>
                    <a:pt x="1867" y="2999"/>
                    <a:pt x="2346" y="2839"/>
                    <a:pt x="2378" y="2680"/>
                  </a:cubicBezTo>
                  <a:cubicBezTo>
                    <a:pt x="2474" y="1962"/>
                    <a:pt x="2633" y="1148"/>
                    <a:pt x="2378" y="509"/>
                  </a:cubicBezTo>
                  <a:cubicBezTo>
                    <a:pt x="2247" y="159"/>
                    <a:pt x="1740" y="1"/>
                    <a:pt x="12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9" name="Google Shape;10489;p24"/>
            <p:cNvSpPr/>
            <p:nvPr/>
          </p:nvSpPr>
          <p:spPr>
            <a:xfrm>
              <a:off x="830" y="4256592"/>
              <a:ext cx="160696" cy="176522"/>
            </a:xfrm>
            <a:custGeom>
              <a:rect b="b" l="l" r="r" t="t"/>
              <a:pathLst>
                <a:path extrusionOk="0" h="3416" w="3097">
                  <a:moveTo>
                    <a:pt x="1388" y="1"/>
                  </a:moveTo>
                  <a:lnTo>
                    <a:pt x="1452" y="416"/>
                  </a:lnTo>
                  <a:lnTo>
                    <a:pt x="0" y="2059"/>
                  </a:lnTo>
                  <a:lnTo>
                    <a:pt x="0" y="3065"/>
                  </a:lnTo>
                  <a:lnTo>
                    <a:pt x="1564" y="3416"/>
                  </a:lnTo>
                  <a:lnTo>
                    <a:pt x="1628" y="3129"/>
                  </a:lnTo>
                  <a:lnTo>
                    <a:pt x="1037" y="2363"/>
                  </a:lnTo>
                  <a:lnTo>
                    <a:pt x="2777" y="2363"/>
                  </a:lnTo>
                  <a:cubicBezTo>
                    <a:pt x="2825" y="1836"/>
                    <a:pt x="3096" y="1166"/>
                    <a:pt x="2857" y="783"/>
                  </a:cubicBezTo>
                  <a:cubicBezTo>
                    <a:pt x="2617" y="368"/>
                    <a:pt x="1899" y="256"/>
                    <a:pt x="13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0" name="Google Shape;10490;p24"/>
            <p:cNvSpPr/>
            <p:nvPr/>
          </p:nvSpPr>
          <p:spPr>
            <a:xfrm>
              <a:off x="1006926" y="-44059"/>
              <a:ext cx="197121" cy="92912"/>
            </a:xfrm>
            <a:custGeom>
              <a:rect b="b" l="l" r="r" t="t"/>
              <a:pathLst>
                <a:path extrusionOk="0" h="1798" w="3799">
                  <a:moveTo>
                    <a:pt x="0" y="0"/>
                  </a:moveTo>
                  <a:cubicBezTo>
                    <a:pt x="495" y="304"/>
                    <a:pt x="1038" y="559"/>
                    <a:pt x="1517" y="894"/>
                  </a:cubicBezTo>
                  <a:cubicBezTo>
                    <a:pt x="2324" y="1472"/>
                    <a:pt x="2788" y="1797"/>
                    <a:pt x="3087" y="1797"/>
                  </a:cubicBezTo>
                  <a:cubicBezTo>
                    <a:pt x="3473" y="1797"/>
                    <a:pt x="3583" y="1252"/>
                    <a:pt x="37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1" name="Google Shape;10491;p24"/>
            <p:cNvSpPr/>
            <p:nvPr/>
          </p:nvSpPr>
          <p:spPr>
            <a:xfrm>
              <a:off x="2272251" y="5042498"/>
              <a:ext cx="135841" cy="99009"/>
            </a:xfrm>
            <a:custGeom>
              <a:rect b="b" l="l" r="r" t="t"/>
              <a:pathLst>
                <a:path extrusionOk="0" h="1916" w="2618">
                  <a:moveTo>
                    <a:pt x="2617" y="1"/>
                  </a:moveTo>
                  <a:cubicBezTo>
                    <a:pt x="2107" y="128"/>
                    <a:pt x="1676" y="97"/>
                    <a:pt x="1436" y="304"/>
                  </a:cubicBezTo>
                  <a:cubicBezTo>
                    <a:pt x="910" y="783"/>
                    <a:pt x="479" y="1373"/>
                    <a:pt x="0" y="1916"/>
                  </a:cubicBezTo>
                  <a:lnTo>
                    <a:pt x="2617" y="1916"/>
                  </a:lnTo>
                  <a:lnTo>
                    <a:pt x="261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2" name="Google Shape;10492;p24"/>
            <p:cNvSpPr/>
            <p:nvPr/>
          </p:nvSpPr>
          <p:spPr>
            <a:xfrm>
              <a:off x="830" y="5027358"/>
              <a:ext cx="91114" cy="114150"/>
            </a:xfrm>
            <a:custGeom>
              <a:rect b="b" l="l" r="r" t="t"/>
              <a:pathLst>
                <a:path extrusionOk="0" h="2209" w="1756">
                  <a:moveTo>
                    <a:pt x="218" y="1"/>
                  </a:moveTo>
                  <a:cubicBezTo>
                    <a:pt x="145" y="1"/>
                    <a:pt x="72" y="3"/>
                    <a:pt x="0" y="7"/>
                  </a:cubicBezTo>
                  <a:lnTo>
                    <a:pt x="0" y="2209"/>
                  </a:lnTo>
                  <a:lnTo>
                    <a:pt x="798" y="2209"/>
                  </a:lnTo>
                  <a:cubicBezTo>
                    <a:pt x="989" y="1938"/>
                    <a:pt x="1165" y="1666"/>
                    <a:pt x="1341" y="1411"/>
                  </a:cubicBezTo>
                  <a:cubicBezTo>
                    <a:pt x="1756" y="836"/>
                    <a:pt x="1564" y="230"/>
                    <a:pt x="878" y="54"/>
                  </a:cubicBezTo>
                  <a:cubicBezTo>
                    <a:pt x="662" y="19"/>
                    <a:pt x="438" y="1"/>
                    <a:pt x="2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3" name="Google Shape;10493;p24"/>
            <p:cNvSpPr/>
            <p:nvPr/>
          </p:nvSpPr>
          <p:spPr>
            <a:xfrm>
              <a:off x="2512385" y="5049112"/>
              <a:ext cx="114308" cy="92395"/>
            </a:xfrm>
            <a:custGeom>
              <a:rect b="b" l="l" r="r" t="t"/>
              <a:pathLst>
                <a:path extrusionOk="0" h="1788" w="2203">
                  <a:moveTo>
                    <a:pt x="1421" y="0"/>
                  </a:moveTo>
                  <a:lnTo>
                    <a:pt x="1070" y="48"/>
                  </a:lnTo>
                  <a:lnTo>
                    <a:pt x="0" y="1788"/>
                  </a:lnTo>
                  <a:lnTo>
                    <a:pt x="2203" y="1788"/>
                  </a:lnTo>
                  <a:lnTo>
                    <a:pt x="142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4" name="Google Shape;10494;p24"/>
            <p:cNvSpPr/>
            <p:nvPr/>
          </p:nvSpPr>
          <p:spPr>
            <a:xfrm>
              <a:off x="3896117" y="5092673"/>
              <a:ext cx="116799" cy="48833"/>
            </a:xfrm>
            <a:custGeom>
              <a:rect b="b" l="l" r="r" t="t"/>
              <a:pathLst>
                <a:path extrusionOk="0" h="945" w="2251">
                  <a:moveTo>
                    <a:pt x="1137" y="0"/>
                  </a:moveTo>
                  <a:cubicBezTo>
                    <a:pt x="769" y="0"/>
                    <a:pt x="376" y="90"/>
                    <a:pt x="0" y="147"/>
                  </a:cubicBezTo>
                  <a:cubicBezTo>
                    <a:pt x="0" y="418"/>
                    <a:pt x="0" y="674"/>
                    <a:pt x="32" y="945"/>
                  </a:cubicBezTo>
                  <a:lnTo>
                    <a:pt x="2250" y="945"/>
                  </a:lnTo>
                  <a:cubicBezTo>
                    <a:pt x="2027" y="642"/>
                    <a:pt x="1851" y="115"/>
                    <a:pt x="1564" y="51"/>
                  </a:cubicBezTo>
                  <a:cubicBezTo>
                    <a:pt x="1427" y="15"/>
                    <a:pt x="1284" y="0"/>
                    <a:pt x="11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5" name="Google Shape;10495;p24"/>
            <p:cNvSpPr/>
            <p:nvPr/>
          </p:nvSpPr>
          <p:spPr>
            <a:xfrm>
              <a:off x="3323904" y="5063116"/>
              <a:ext cx="86185" cy="78391"/>
            </a:xfrm>
            <a:custGeom>
              <a:rect b="b" l="l" r="r" t="t"/>
              <a:pathLst>
                <a:path extrusionOk="0" h="1517" w="1661">
                  <a:moveTo>
                    <a:pt x="1229" y="1"/>
                  </a:moveTo>
                  <a:cubicBezTo>
                    <a:pt x="862" y="240"/>
                    <a:pt x="447" y="448"/>
                    <a:pt x="144" y="751"/>
                  </a:cubicBezTo>
                  <a:cubicBezTo>
                    <a:pt x="0" y="895"/>
                    <a:pt x="48" y="1262"/>
                    <a:pt x="16" y="1517"/>
                  </a:cubicBezTo>
                  <a:lnTo>
                    <a:pt x="1628" y="1517"/>
                  </a:lnTo>
                  <a:cubicBezTo>
                    <a:pt x="1660" y="1357"/>
                    <a:pt x="1660" y="1182"/>
                    <a:pt x="1628" y="1022"/>
                  </a:cubicBezTo>
                  <a:cubicBezTo>
                    <a:pt x="1517" y="671"/>
                    <a:pt x="1373" y="336"/>
                    <a:pt x="1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6" name="Google Shape;10496;p24"/>
            <p:cNvSpPr/>
            <p:nvPr/>
          </p:nvSpPr>
          <p:spPr>
            <a:xfrm>
              <a:off x="4460859" y="5093655"/>
              <a:ext cx="82864" cy="47851"/>
            </a:xfrm>
            <a:custGeom>
              <a:rect b="b" l="l" r="r" t="t"/>
              <a:pathLst>
                <a:path extrusionOk="0" h="926" w="1597">
                  <a:moveTo>
                    <a:pt x="894" y="0"/>
                  </a:moveTo>
                  <a:lnTo>
                    <a:pt x="0" y="926"/>
                  </a:lnTo>
                  <a:lnTo>
                    <a:pt x="1596" y="926"/>
                  </a:lnTo>
                  <a:lnTo>
                    <a:pt x="89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7" name="Google Shape;10497;p24"/>
            <p:cNvSpPr/>
            <p:nvPr/>
          </p:nvSpPr>
          <p:spPr>
            <a:xfrm>
              <a:off x="1398624" y="2218011"/>
              <a:ext cx="650929" cy="442596"/>
            </a:xfrm>
            <a:custGeom>
              <a:rect b="b" l="l" r="r" t="t"/>
              <a:pathLst>
                <a:path extrusionOk="0" h="8565" w="12545">
                  <a:moveTo>
                    <a:pt x="3878" y="1"/>
                  </a:moveTo>
                  <a:cubicBezTo>
                    <a:pt x="3272" y="256"/>
                    <a:pt x="2474" y="368"/>
                    <a:pt x="2091" y="830"/>
                  </a:cubicBezTo>
                  <a:cubicBezTo>
                    <a:pt x="1452" y="1596"/>
                    <a:pt x="1069" y="2602"/>
                    <a:pt x="575" y="3512"/>
                  </a:cubicBezTo>
                  <a:cubicBezTo>
                    <a:pt x="0" y="4565"/>
                    <a:pt x="271" y="5650"/>
                    <a:pt x="1101" y="6400"/>
                  </a:cubicBezTo>
                  <a:cubicBezTo>
                    <a:pt x="2234" y="7422"/>
                    <a:pt x="3687" y="7390"/>
                    <a:pt x="4995" y="7852"/>
                  </a:cubicBezTo>
                  <a:cubicBezTo>
                    <a:pt x="5034" y="7868"/>
                    <a:pt x="5078" y="7875"/>
                    <a:pt x="5125" y="7875"/>
                  </a:cubicBezTo>
                  <a:cubicBezTo>
                    <a:pt x="5316" y="7875"/>
                    <a:pt x="5564" y="7763"/>
                    <a:pt x="5730" y="7661"/>
                  </a:cubicBezTo>
                  <a:cubicBezTo>
                    <a:pt x="5952" y="7528"/>
                    <a:pt x="6151" y="7468"/>
                    <a:pt x="6341" y="7468"/>
                  </a:cubicBezTo>
                  <a:cubicBezTo>
                    <a:pt x="6628" y="7468"/>
                    <a:pt x="6893" y="7606"/>
                    <a:pt x="7182" y="7837"/>
                  </a:cubicBezTo>
                  <a:cubicBezTo>
                    <a:pt x="7799" y="8325"/>
                    <a:pt x="8315" y="8565"/>
                    <a:pt x="8840" y="8565"/>
                  </a:cubicBezTo>
                  <a:cubicBezTo>
                    <a:pt x="9361" y="8565"/>
                    <a:pt x="9890" y="8329"/>
                    <a:pt x="10533" y="7868"/>
                  </a:cubicBezTo>
                  <a:cubicBezTo>
                    <a:pt x="10789" y="7677"/>
                    <a:pt x="11108" y="7533"/>
                    <a:pt x="11395" y="7374"/>
                  </a:cubicBezTo>
                  <a:cubicBezTo>
                    <a:pt x="12289" y="6863"/>
                    <a:pt x="12544" y="5778"/>
                    <a:pt x="11906" y="4980"/>
                  </a:cubicBezTo>
                  <a:cubicBezTo>
                    <a:pt x="11172" y="4086"/>
                    <a:pt x="10533" y="2953"/>
                    <a:pt x="9576" y="2410"/>
                  </a:cubicBezTo>
                  <a:cubicBezTo>
                    <a:pt x="7836" y="1437"/>
                    <a:pt x="5873" y="814"/>
                    <a:pt x="387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8" name="Google Shape;10498;p24"/>
            <p:cNvSpPr/>
            <p:nvPr/>
          </p:nvSpPr>
          <p:spPr>
            <a:xfrm>
              <a:off x="3828197" y="4041267"/>
              <a:ext cx="433157" cy="662215"/>
            </a:xfrm>
            <a:custGeom>
              <a:rect b="b" l="l" r="r" t="t"/>
              <a:pathLst>
                <a:path extrusionOk="0" h="12815" w="8348">
                  <a:moveTo>
                    <a:pt x="4627" y="0"/>
                  </a:moveTo>
                  <a:cubicBezTo>
                    <a:pt x="4611" y="0"/>
                    <a:pt x="4596" y="1"/>
                    <a:pt x="4581" y="2"/>
                  </a:cubicBezTo>
                  <a:cubicBezTo>
                    <a:pt x="3320" y="162"/>
                    <a:pt x="1102" y="2763"/>
                    <a:pt x="926" y="4024"/>
                  </a:cubicBezTo>
                  <a:cubicBezTo>
                    <a:pt x="814" y="4806"/>
                    <a:pt x="543" y="5572"/>
                    <a:pt x="352" y="6338"/>
                  </a:cubicBezTo>
                  <a:cubicBezTo>
                    <a:pt x="240" y="6753"/>
                    <a:pt x="128" y="7168"/>
                    <a:pt x="1" y="7663"/>
                  </a:cubicBezTo>
                  <a:cubicBezTo>
                    <a:pt x="64" y="7838"/>
                    <a:pt x="112" y="8094"/>
                    <a:pt x="256" y="8221"/>
                  </a:cubicBezTo>
                  <a:cubicBezTo>
                    <a:pt x="1740" y="9658"/>
                    <a:pt x="3224" y="11094"/>
                    <a:pt x="4724" y="12498"/>
                  </a:cubicBezTo>
                  <a:cubicBezTo>
                    <a:pt x="4952" y="12713"/>
                    <a:pt x="5180" y="12815"/>
                    <a:pt x="5391" y="12815"/>
                  </a:cubicBezTo>
                  <a:cubicBezTo>
                    <a:pt x="5683" y="12815"/>
                    <a:pt x="5944" y="12620"/>
                    <a:pt x="6129" y="12259"/>
                  </a:cubicBezTo>
                  <a:cubicBezTo>
                    <a:pt x="6480" y="11589"/>
                    <a:pt x="6751" y="10887"/>
                    <a:pt x="6959" y="10152"/>
                  </a:cubicBezTo>
                  <a:cubicBezTo>
                    <a:pt x="7358" y="8716"/>
                    <a:pt x="7613" y="7232"/>
                    <a:pt x="8060" y="5811"/>
                  </a:cubicBezTo>
                  <a:cubicBezTo>
                    <a:pt x="8331" y="4902"/>
                    <a:pt x="8347" y="4184"/>
                    <a:pt x="7693" y="3418"/>
                  </a:cubicBezTo>
                  <a:cubicBezTo>
                    <a:pt x="6943" y="2540"/>
                    <a:pt x="6384" y="1503"/>
                    <a:pt x="5666" y="609"/>
                  </a:cubicBezTo>
                  <a:cubicBezTo>
                    <a:pt x="5422" y="319"/>
                    <a:pt x="4960" y="0"/>
                    <a:pt x="46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9" name="Google Shape;10499;p24"/>
            <p:cNvSpPr/>
            <p:nvPr/>
          </p:nvSpPr>
          <p:spPr>
            <a:xfrm>
              <a:off x="1890464" y="4452849"/>
              <a:ext cx="512649" cy="469312"/>
            </a:xfrm>
            <a:custGeom>
              <a:rect b="b" l="l" r="r" t="t"/>
              <a:pathLst>
                <a:path extrusionOk="0" h="9082" w="9880">
                  <a:moveTo>
                    <a:pt x="4486" y="1"/>
                  </a:moveTo>
                  <a:cubicBezTo>
                    <a:pt x="2985" y="272"/>
                    <a:pt x="1645" y="416"/>
                    <a:pt x="671" y="1613"/>
                  </a:cubicBezTo>
                  <a:cubicBezTo>
                    <a:pt x="145" y="2251"/>
                    <a:pt x="1" y="2778"/>
                    <a:pt x="544" y="3448"/>
                  </a:cubicBezTo>
                  <a:cubicBezTo>
                    <a:pt x="911" y="3911"/>
                    <a:pt x="1166" y="4454"/>
                    <a:pt x="1501" y="4948"/>
                  </a:cubicBezTo>
                  <a:cubicBezTo>
                    <a:pt x="1804" y="5395"/>
                    <a:pt x="2044" y="6034"/>
                    <a:pt x="2459" y="6193"/>
                  </a:cubicBezTo>
                  <a:cubicBezTo>
                    <a:pt x="3831" y="6720"/>
                    <a:pt x="4853" y="7629"/>
                    <a:pt x="5826" y="8651"/>
                  </a:cubicBezTo>
                  <a:cubicBezTo>
                    <a:pt x="6089" y="8933"/>
                    <a:pt x="6369" y="9082"/>
                    <a:pt x="6672" y="9082"/>
                  </a:cubicBezTo>
                  <a:cubicBezTo>
                    <a:pt x="6883" y="9082"/>
                    <a:pt x="7106" y="9009"/>
                    <a:pt x="7342" y="8858"/>
                  </a:cubicBezTo>
                  <a:cubicBezTo>
                    <a:pt x="7773" y="8619"/>
                    <a:pt x="8204" y="8348"/>
                    <a:pt x="8603" y="8044"/>
                  </a:cubicBezTo>
                  <a:cubicBezTo>
                    <a:pt x="8810" y="7853"/>
                    <a:pt x="9050" y="7486"/>
                    <a:pt x="9018" y="7231"/>
                  </a:cubicBezTo>
                  <a:cubicBezTo>
                    <a:pt x="8826" y="5826"/>
                    <a:pt x="9114" y="4533"/>
                    <a:pt x="9640" y="3241"/>
                  </a:cubicBezTo>
                  <a:cubicBezTo>
                    <a:pt x="9880" y="2666"/>
                    <a:pt x="9768" y="2283"/>
                    <a:pt x="9082" y="2028"/>
                  </a:cubicBezTo>
                  <a:cubicBezTo>
                    <a:pt x="8060" y="1645"/>
                    <a:pt x="7119" y="1070"/>
                    <a:pt x="6113" y="607"/>
                  </a:cubicBezTo>
                  <a:cubicBezTo>
                    <a:pt x="5555" y="352"/>
                    <a:pt x="4948" y="177"/>
                    <a:pt x="44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0" name="Google Shape;10500;p24"/>
            <p:cNvSpPr/>
            <p:nvPr/>
          </p:nvSpPr>
          <p:spPr>
            <a:xfrm>
              <a:off x="428071" y="3445417"/>
              <a:ext cx="506889" cy="539022"/>
            </a:xfrm>
            <a:custGeom>
              <a:rect b="b" l="l" r="r" t="t"/>
              <a:pathLst>
                <a:path extrusionOk="0" h="10431" w="9769">
                  <a:moveTo>
                    <a:pt x="1989" y="1"/>
                  </a:moveTo>
                  <a:cubicBezTo>
                    <a:pt x="1430" y="1"/>
                    <a:pt x="825" y="261"/>
                    <a:pt x="671" y="713"/>
                  </a:cubicBezTo>
                  <a:cubicBezTo>
                    <a:pt x="432" y="1399"/>
                    <a:pt x="145" y="2101"/>
                    <a:pt x="65" y="2820"/>
                  </a:cubicBezTo>
                  <a:cubicBezTo>
                    <a:pt x="1" y="3474"/>
                    <a:pt x="161" y="4160"/>
                    <a:pt x="256" y="4815"/>
                  </a:cubicBezTo>
                  <a:cubicBezTo>
                    <a:pt x="304" y="5198"/>
                    <a:pt x="512" y="5597"/>
                    <a:pt x="432" y="5964"/>
                  </a:cubicBezTo>
                  <a:cubicBezTo>
                    <a:pt x="145" y="7528"/>
                    <a:pt x="145" y="7575"/>
                    <a:pt x="1517" y="8421"/>
                  </a:cubicBezTo>
                  <a:cubicBezTo>
                    <a:pt x="1804" y="8645"/>
                    <a:pt x="2060" y="8900"/>
                    <a:pt x="2283" y="9203"/>
                  </a:cubicBezTo>
                  <a:cubicBezTo>
                    <a:pt x="2973" y="10018"/>
                    <a:pt x="4118" y="10430"/>
                    <a:pt x="5247" y="10430"/>
                  </a:cubicBezTo>
                  <a:cubicBezTo>
                    <a:pt x="6284" y="10430"/>
                    <a:pt x="7307" y="10082"/>
                    <a:pt x="7949" y="9379"/>
                  </a:cubicBezTo>
                  <a:cubicBezTo>
                    <a:pt x="8268" y="9092"/>
                    <a:pt x="8619" y="8852"/>
                    <a:pt x="9002" y="8661"/>
                  </a:cubicBezTo>
                  <a:cubicBezTo>
                    <a:pt x="9672" y="8294"/>
                    <a:pt x="9768" y="7783"/>
                    <a:pt x="9401" y="7161"/>
                  </a:cubicBezTo>
                  <a:cubicBezTo>
                    <a:pt x="9257" y="6921"/>
                    <a:pt x="9018" y="6762"/>
                    <a:pt x="8906" y="6522"/>
                  </a:cubicBezTo>
                  <a:cubicBezTo>
                    <a:pt x="8381" y="5298"/>
                    <a:pt x="7870" y="4869"/>
                    <a:pt x="7136" y="4869"/>
                  </a:cubicBezTo>
                  <a:cubicBezTo>
                    <a:pt x="6732" y="4869"/>
                    <a:pt x="6261" y="4999"/>
                    <a:pt x="5682" y="5198"/>
                  </a:cubicBezTo>
                  <a:cubicBezTo>
                    <a:pt x="5507" y="5261"/>
                    <a:pt x="5352" y="5294"/>
                    <a:pt x="5213" y="5294"/>
                  </a:cubicBezTo>
                  <a:cubicBezTo>
                    <a:pt x="4858" y="5294"/>
                    <a:pt x="4608" y="5075"/>
                    <a:pt x="4390" y="4559"/>
                  </a:cubicBezTo>
                  <a:cubicBezTo>
                    <a:pt x="3975" y="3602"/>
                    <a:pt x="3289" y="2756"/>
                    <a:pt x="2570" y="1655"/>
                  </a:cubicBezTo>
                  <a:cubicBezTo>
                    <a:pt x="2714" y="1447"/>
                    <a:pt x="2826" y="1224"/>
                    <a:pt x="2906" y="1000"/>
                  </a:cubicBezTo>
                  <a:cubicBezTo>
                    <a:pt x="2985" y="793"/>
                    <a:pt x="2985" y="569"/>
                    <a:pt x="2890" y="362"/>
                  </a:cubicBezTo>
                  <a:cubicBezTo>
                    <a:pt x="2705" y="114"/>
                    <a:pt x="2357" y="1"/>
                    <a:pt x="19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1" name="Google Shape;10501;p24"/>
            <p:cNvSpPr/>
            <p:nvPr/>
          </p:nvSpPr>
          <p:spPr>
            <a:xfrm>
              <a:off x="5773350" y="2459276"/>
              <a:ext cx="506837" cy="538815"/>
            </a:xfrm>
            <a:custGeom>
              <a:rect b="b" l="l" r="r" t="t"/>
              <a:pathLst>
                <a:path extrusionOk="0" h="10427" w="9768">
                  <a:moveTo>
                    <a:pt x="1993" y="1"/>
                  </a:moveTo>
                  <a:cubicBezTo>
                    <a:pt x="1438" y="1"/>
                    <a:pt x="840" y="261"/>
                    <a:pt x="687" y="710"/>
                  </a:cubicBezTo>
                  <a:cubicBezTo>
                    <a:pt x="432" y="1412"/>
                    <a:pt x="160" y="2114"/>
                    <a:pt x="81" y="2832"/>
                  </a:cubicBezTo>
                  <a:cubicBezTo>
                    <a:pt x="1" y="3471"/>
                    <a:pt x="176" y="4157"/>
                    <a:pt x="256" y="4827"/>
                  </a:cubicBezTo>
                  <a:cubicBezTo>
                    <a:pt x="304" y="5210"/>
                    <a:pt x="511" y="5609"/>
                    <a:pt x="448" y="5960"/>
                  </a:cubicBezTo>
                  <a:cubicBezTo>
                    <a:pt x="144" y="7540"/>
                    <a:pt x="160" y="7572"/>
                    <a:pt x="1517" y="8434"/>
                  </a:cubicBezTo>
                  <a:cubicBezTo>
                    <a:pt x="1804" y="8642"/>
                    <a:pt x="2075" y="8913"/>
                    <a:pt x="2283" y="9200"/>
                  </a:cubicBezTo>
                  <a:cubicBezTo>
                    <a:pt x="2973" y="10015"/>
                    <a:pt x="4123" y="10427"/>
                    <a:pt x="5255" y="10427"/>
                  </a:cubicBezTo>
                  <a:cubicBezTo>
                    <a:pt x="6296" y="10427"/>
                    <a:pt x="7322" y="10079"/>
                    <a:pt x="7964" y="9376"/>
                  </a:cubicBezTo>
                  <a:cubicBezTo>
                    <a:pt x="8268" y="9088"/>
                    <a:pt x="8619" y="8849"/>
                    <a:pt x="9002" y="8673"/>
                  </a:cubicBezTo>
                  <a:cubicBezTo>
                    <a:pt x="9672" y="8290"/>
                    <a:pt x="9768" y="7780"/>
                    <a:pt x="9401" y="7157"/>
                  </a:cubicBezTo>
                  <a:cubicBezTo>
                    <a:pt x="9257" y="6934"/>
                    <a:pt x="9018" y="6758"/>
                    <a:pt x="8906" y="6535"/>
                  </a:cubicBezTo>
                  <a:cubicBezTo>
                    <a:pt x="8383" y="5304"/>
                    <a:pt x="7873" y="4871"/>
                    <a:pt x="7144" y="4871"/>
                  </a:cubicBezTo>
                  <a:cubicBezTo>
                    <a:pt x="6738" y="4871"/>
                    <a:pt x="6264" y="5005"/>
                    <a:pt x="5682" y="5210"/>
                  </a:cubicBezTo>
                  <a:cubicBezTo>
                    <a:pt x="5511" y="5272"/>
                    <a:pt x="5360" y="5304"/>
                    <a:pt x="5224" y="5304"/>
                  </a:cubicBezTo>
                  <a:cubicBezTo>
                    <a:pt x="4863" y="5304"/>
                    <a:pt x="4610" y="5077"/>
                    <a:pt x="4390" y="4556"/>
                  </a:cubicBezTo>
                  <a:cubicBezTo>
                    <a:pt x="3975" y="3614"/>
                    <a:pt x="3288" y="2769"/>
                    <a:pt x="2570" y="1651"/>
                  </a:cubicBezTo>
                  <a:cubicBezTo>
                    <a:pt x="2714" y="1460"/>
                    <a:pt x="2826" y="1236"/>
                    <a:pt x="2921" y="1013"/>
                  </a:cubicBezTo>
                  <a:cubicBezTo>
                    <a:pt x="3001" y="806"/>
                    <a:pt x="3001" y="566"/>
                    <a:pt x="2905" y="375"/>
                  </a:cubicBezTo>
                  <a:cubicBezTo>
                    <a:pt x="2719" y="118"/>
                    <a:pt x="2366" y="1"/>
                    <a:pt x="1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2" name="Google Shape;10502;p24"/>
            <p:cNvSpPr/>
            <p:nvPr/>
          </p:nvSpPr>
          <p:spPr>
            <a:xfrm>
              <a:off x="1087248" y="4252665"/>
              <a:ext cx="354495" cy="540882"/>
            </a:xfrm>
            <a:custGeom>
              <a:rect b="b" l="l" r="r" t="t"/>
              <a:pathLst>
                <a:path extrusionOk="0" h="10467" w="6832">
                  <a:moveTo>
                    <a:pt x="5777" y="1"/>
                  </a:moveTo>
                  <a:cubicBezTo>
                    <a:pt x="5436" y="1"/>
                    <a:pt x="4993" y="297"/>
                    <a:pt x="4693" y="555"/>
                  </a:cubicBezTo>
                  <a:cubicBezTo>
                    <a:pt x="4198" y="954"/>
                    <a:pt x="3831" y="1497"/>
                    <a:pt x="3400" y="1960"/>
                  </a:cubicBezTo>
                  <a:cubicBezTo>
                    <a:pt x="2825" y="2582"/>
                    <a:pt x="2011" y="3093"/>
                    <a:pt x="1676" y="3843"/>
                  </a:cubicBezTo>
                  <a:cubicBezTo>
                    <a:pt x="1038" y="5295"/>
                    <a:pt x="623" y="6859"/>
                    <a:pt x="176" y="8391"/>
                  </a:cubicBezTo>
                  <a:cubicBezTo>
                    <a:pt x="1" y="8966"/>
                    <a:pt x="208" y="9461"/>
                    <a:pt x="862" y="9636"/>
                  </a:cubicBezTo>
                  <a:cubicBezTo>
                    <a:pt x="1995" y="9924"/>
                    <a:pt x="3129" y="10195"/>
                    <a:pt x="4262" y="10466"/>
                  </a:cubicBezTo>
                  <a:cubicBezTo>
                    <a:pt x="5586" y="10307"/>
                    <a:pt x="5826" y="10083"/>
                    <a:pt x="5953" y="8790"/>
                  </a:cubicBezTo>
                  <a:cubicBezTo>
                    <a:pt x="6065" y="7657"/>
                    <a:pt x="6209" y="6524"/>
                    <a:pt x="6336" y="5391"/>
                  </a:cubicBezTo>
                  <a:cubicBezTo>
                    <a:pt x="6480" y="4066"/>
                    <a:pt x="6592" y="2726"/>
                    <a:pt x="6751" y="1401"/>
                  </a:cubicBezTo>
                  <a:cubicBezTo>
                    <a:pt x="6831" y="699"/>
                    <a:pt x="6512" y="141"/>
                    <a:pt x="5889" y="13"/>
                  </a:cubicBezTo>
                  <a:cubicBezTo>
                    <a:pt x="5854" y="5"/>
                    <a:pt x="5816" y="1"/>
                    <a:pt x="57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3" name="Google Shape;10503;p24"/>
            <p:cNvSpPr/>
            <p:nvPr/>
          </p:nvSpPr>
          <p:spPr>
            <a:xfrm>
              <a:off x="2209311" y="3875601"/>
              <a:ext cx="447218" cy="346274"/>
            </a:xfrm>
            <a:custGeom>
              <a:rect b="b" l="l" r="r" t="t"/>
              <a:pathLst>
                <a:path extrusionOk="0" h="6701" w="8619">
                  <a:moveTo>
                    <a:pt x="2330" y="1"/>
                  </a:moveTo>
                  <a:cubicBezTo>
                    <a:pt x="447" y="1"/>
                    <a:pt x="0" y="256"/>
                    <a:pt x="32" y="1676"/>
                  </a:cubicBezTo>
                  <a:cubicBezTo>
                    <a:pt x="32" y="3017"/>
                    <a:pt x="335" y="4357"/>
                    <a:pt x="623" y="5682"/>
                  </a:cubicBezTo>
                  <a:cubicBezTo>
                    <a:pt x="798" y="6448"/>
                    <a:pt x="1516" y="6592"/>
                    <a:pt x="2203" y="6671"/>
                  </a:cubicBezTo>
                  <a:cubicBezTo>
                    <a:pt x="2374" y="6691"/>
                    <a:pt x="2544" y="6701"/>
                    <a:pt x="2711" y="6701"/>
                  </a:cubicBezTo>
                  <a:cubicBezTo>
                    <a:pt x="4286" y="6701"/>
                    <a:pt x="5682" y="5888"/>
                    <a:pt x="7182" y="5570"/>
                  </a:cubicBezTo>
                  <a:cubicBezTo>
                    <a:pt x="7517" y="5491"/>
                    <a:pt x="7804" y="5171"/>
                    <a:pt x="8076" y="4916"/>
                  </a:cubicBezTo>
                  <a:cubicBezTo>
                    <a:pt x="8602" y="4389"/>
                    <a:pt x="8618" y="3129"/>
                    <a:pt x="8092" y="2618"/>
                  </a:cubicBezTo>
                  <a:cubicBezTo>
                    <a:pt x="6368" y="974"/>
                    <a:pt x="4229" y="256"/>
                    <a:pt x="23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4" name="Google Shape;10504;p24"/>
            <p:cNvSpPr/>
            <p:nvPr/>
          </p:nvSpPr>
          <p:spPr>
            <a:xfrm>
              <a:off x="3958019" y="3220275"/>
              <a:ext cx="428383" cy="394694"/>
            </a:xfrm>
            <a:custGeom>
              <a:rect b="b" l="l" r="r" t="t"/>
              <a:pathLst>
                <a:path extrusionOk="0" h="7638" w="8256">
                  <a:moveTo>
                    <a:pt x="815" y="1"/>
                  </a:moveTo>
                  <a:cubicBezTo>
                    <a:pt x="356" y="1"/>
                    <a:pt x="0" y="262"/>
                    <a:pt x="52" y="921"/>
                  </a:cubicBezTo>
                  <a:cubicBezTo>
                    <a:pt x="228" y="2900"/>
                    <a:pt x="451" y="4847"/>
                    <a:pt x="2238" y="6171"/>
                  </a:cubicBezTo>
                  <a:cubicBezTo>
                    <a:pt x="2685" y="6506"/>
                    <a:pt x="2957" y="7065"/>
                    <a:pt x="3403" y="7368"/>
                  </a:cubicBezTo>
                  <a:cubicBezTo>
                    <a:pt x="3684" y="7554"/>
                    <a:pt x="4010" y="7638"/>
                    <a:pt x="4348" y="7638"/>
                  </a:cubicBezTo>
                  <a:cubicBezTo>
                    <a:pt x="5375" y="7638"/>
                    <a:pt x="6507" y="6861"/>
                    <a:pt x="6771" y="5804"/>
                  </a:cubicBezTo>
                  <a:cubicBezTo>
                    <a:pt x="6835" y="5501"/>
                    <a:pt x="6994" y="5246"/>
                    <a:pt x="7218" y="5038"/>
                  </a:cubicBezTo>
                  <a:cubicBezTo>
                    <a:pt x="7872" y="4559"/>
                    <a:pt x="8255" y="4017"/>
                    <a:pt x="8095" y="3251"/>
                  </a:cubicBezTo>
                  <a:cubicBezTo>
                    <a:pt x="8048" y="1814"/>
                    <a:pt x="7936" y="1687"/>
                    <a:pt x="6563" y="1447"/>
                  </a:cubicBezTo>
                  <a:cubicBezTo>
                    <a:pt x="6212" y="1383"/>
                    <a:pt x="5861" y="1272"/>
                    <a:pt x="5510" y="1176"/>
                  </a:cubicBezTo>
                  <a:cubicBezTo>
                    <a:pt x="4058" y="793"/>
                    <a:pt x="2621" y="378"/>
                    <a:pt x="1153" y="43"/>
                  </a:cubicBezTo>
                  <a:cubicBezTo>
                    <a:pt x="1037" y="15"/>
                    <a:pt x="923" y="1"/>
                    <a:pt x="8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5" name="Google Shape;10505;p24"/>
            <p:cNvSpPr/>
            <p:nvPr/>
          </p:nvSpPr>
          <p:spPr>
            <a:xfrm>
              <a:off x="4411151" y="3757630"/>
              <a:ext cx="433987" cy="417844"/>
            </a:xfrm>
            <a:custGeom>
              <a:rect b="b" l="l" r="r" t="t"/>
              <a:pathLst>
                <a:path extrusionOk="0" h="8086" w="8364">
                  <a:moveTo>
                    <a:pt x="7109" y="1"/>
                  </a:moveTo>
                  <a:cubicBezTo>
                    <a:pt x="6843" y="1"/>
                    <a:pt x="6528" y="76"/>
                    <a:pt x="6161" y="225"/>
                  </a:cubicBezTo>
                  <a:cubicBezTo>
                    <a:pt x="4805" y="767"/>
                    <a:pt x="3448" y="1406"/>
                    <a:pt x="2044" y="1709"/>
                  </a:cubicBezTo>
                  <a:cubicBezTo>
                    <a:pt x="863" y="1948"/>
                    <a:pt x="528" y="2762"/>
                    <a:pt x="81" y="3592"/>
                  </a:cubicBezTo>
                  <a:cubicBezTo>
                    <a:pt x="1" y="3832"/>
                    <a:pt x="33" y="4103"/>
                    <a:pt x="192" y="4310"/>
                  </a:cubicBezTo>
                  <a:cubicBezTo>
                    <a:pt x="1517" y="5507"/>
                    <a:pt x="2858" y="6672"/>
                    <a:pt x="4230" y="7805"/>
                  </a:cubicBezTo>
                  <a:cubicBezTo>
                    <a:pt x="4465" y="7992"/>
                    <a:pt x="4714" y="8086"/>
                    <a:pt x="4957" y="8086"/>
                  </a:cubicBezTo>
                  <a:cubicBezTo>
                    <a:pt x="5275" y="8086"/>
                    <a:pt x="5581" y="7924"/>
                    <a:pt x="5826" y="7598"/>
                  </a:cubicBezTo>
                  <a:cubicBezTo>
                    <a:pt x="6161" y="7119"/>
                    <a:pt x="6464" y="6608"/>
                    <a:pt x="6720" y="6066"/>
                  </a:cubicBezTo>
                  <a:cubicBezTo>
                    <a:pt x="6975" y="5539"/>
                    <a:pt x="7214" y="4997"/>
                    <a:pt x="7470" y="4470"/>
                  </a:cubicBezTo>
                  <a:cubicBezTo>
                    <a:pt x="7789" y="3800"/>
                    <a:pt x="8140" y="3129"/>
                    <a:pt x="8363" y="2683"/>
                  </a:cubicBezTo>
                  <a:cubicBezTo>
                    <a:pt x="8284" y="2060"/>
                    <a:pt x="8236" y="1725"/>
                    <a:pt x="8204" y="1390"/>
                  </a:cubicBezTo>
                  <a:cubicBezTo>
                    <a:pt x="8113" y="450"/>
                    <a:pt x="7758" y="1"/>
                    <a:pt x="71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6" name="Google Shape;10506;p24"/>
            <p:cNvSpPr/>
            <p:nvPr/>
          </p:nvSpPr>
          <p:spPr>
            <a:xfrm>
              <a:off x="7057717" y="2232015"/>
              <a:ext cx="433987" cy="417431"/>
            </a:xfrm>
            <a:custGeom>
              <a:rect b="b" l="l" r="r" t="t"/>
              <a:pathLst>
                <a:path extrusionOk="0" h="8078" w="8364">
                  <a:moveTo>
                    <a:pt x="7109" y="0"/>
                  </a:moveTo>
                  <a:cubicBezTo>
                    <a:pt x="6843" y="0"/>
                    <a:pt x="6527" y="76"/>
                    <a:pt x="6161" y="224"/>
                  </a:cubicBezTo>
                  <a:cubicBezTo>
                    <a:pt x="4804" y="767"/>
                    <a:pt x="3464" y="1405"/>
                    <a:pt x="2043" y="1693"/>
                  </a:cubicBezTo>
                  <a:cubicBezTo>
                    <a:pt x="862" y="1948"/>
                    <a:pt x="527" y="2762"/>
                    <a:pt x="80" y="3592"/>
                  </a:cubicBezTo>
                  <a:cubicBezTo>
                    <a:pt x="1" y="3831"/>
                    <a:pt x="32" y="4102"/>
                    <a:pt x="192" y="4310"/>
                  </a:cubicBezTo>
                  <a:cubicBezTo>
                    <a:pt x="1517" y="5491"/>
                    <a:pt x="2857" y="6672"/>
                    <a:pt x="4230" y="7789"/>
                  </a:cubicBezTo>
                  <a:cubicBezTo>
                    <a:pt x="4465" y="7982"/>
                    <a:pt x="4714" y="8077"/>
                    <a:pt x="4957" y="8077"/>
                  </a:cubicBezTo>
                  <a:cubicBezTo>
                    <a:pt x="5275" y="8077"/>
                    <a:pt x="5581" y="7914"/>
                    <a:pt x="5826" y="7597"/>
                  </a:cubicBezTo>
                  <a:cubicBezTo>
                    <a:pt x="6161" y="7119"/>
                    <a:pt x="6464" y="6608"/>
                    <a:pt x="6719" y="6081"/>
                  </a:cubicBezTo>
                  <a:cubicBezTo>
                    <a:pt x="6991" y="5555"/>
                    <a:pt x="7214" y="5012"/>
                    <a:pt x="7469" y="4485"/>
                  </a:cubicBezTo>
                  <a:cubicBezTo>
                    <a:pt x="7789" y="3799"/>
                    <a:pt x="8140" y="3129"/>
                    <a:pt x="8363" y="2682"/>
                  </a:cubicBezTo>
                  <a:cubicBezTo>
                    <a:pt x="8283" y="2060"/>
                    <a:pt x="8236" y="1724"/>
                    <a:pt x="8204" y="1389"/>
                  </a:cubicBezTo>
                  <a:cubicBezTo>
                    <a:pt x="8113" y="450"/>
                    <a:pt x="7758" y="0"/>
                    <a:pt x="71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7" name="Google Shape;10507;p24"/>
            <p:cNvSpPr/>
            <p:nvPr/>
          </p:nvSpPr>
          <p:spPr>
            <a:xfrm>
              <a:off x="4387179" y="4326196"/>
              <a:ext cx="384279" cy="381775"/>
            </a:xfrm>
            <a:custGeom>
              <a:rect b="b" l="l" r="r" t="t"/>
              <a:pathLst>
                <a:path extrusionOk="0" h="7388" w="7406">
                  <a:moveTo>
                    <a:pt x="6073" y="1"/>
                  </a:moveTo>
                  <a:cubicBezTo>
                    <a:pt x="5865" y="1"/>
                    <a:pt x="5626" y="59"/>
                    <a:pt x="5362" y="154"/>
                  </a:cubicBezTo>
                  <a:cubicBezTo>
                    <a:pt x="3559" y="792"/>
                    <a:pt x="1915" y="1670"/>
                    <a:pt x="654" y="3170"/>
                  </a:cubicBezTo>
                  <a:cubicBezTo>
                    <a:pt x="0" y="3952"/>
                    <a:pt x="176" y="5484"/>
                    <a:pt x="1053" y="5995"/>
                  </a:cubicBezTo>
                  <a:cubicBezTo>
                    <a:pt x="1596" y="6314"/>
                    <a:pt x="2139" y="6633"/>
                    <a:pt x="2681" y="6968"/>
                  </a:cubicBezTo>
                  <a:cubicBezTo>
                    <a:pt x="3102" y="7235"/>
                    <a:pt x="3666" y="7387"/>
                    <a:pt x="4180" y="7387"/>
                  </a:cubicBezTo>
                  <a:cubicBezTo>
                    <a:pt x="4681" y="7387"/>
                    <a:pt x="5134" y="7243"/>
                    <a:pt x="5362" y="6921"/>
                  </a:cubicBezTo>
                  <a:cubicBezTo>
                    <a:pt x="6256" y="5660"/>
                    <a:pt x="7405" y="4495"/>
                    <a:pt x="7357" y="2707"/>
                  </a:cubicBezTo>
                  <a:cubicBezTo>
                    <a:pt x="7214" y="2101"/>
                    <a:pt x="7006" y="1510"/>
                    <a:pt x="6910" y="904"/>
                  </a:cubicBezTo>
                  <a:cubicBezTo>
                    <a:pt x="6793" y="241"/>
                    <a:pt x="6496" y="1"/>
                    <a:pt x="60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8" name="Google Shape;10508;p24"/>
            <p:cNvSpPr/>
            <p:nvPr/>
          </p:nvSpPr>
          <p:spPr>
            <a:xfrm>
              <a:off x="1756335" y="3494818"/>
              <a:ext cx="370217" cy="368339"/>
            </a:xfrm>
            <a:custGeom>
              <a:rect b="b" l="l" r="r" t="t"/>
              <a:pathLst>
                <a:path extrusionOk="0" h="7128" w="7135">
                  <a:moveTo>
                    <a:pt x="2688" y="1"/>
                  </a:moveTo>
                  <a:cubicBezTo>
                    <a:pt x="2319" y="1"/>
                    <a:pt x="1947" y="122"/>
                    <a:pt x="1596" y="379"/>
                  </a:cubicBezTo>
                  <a:cubicBezTo>
                    <a:pt x="463" y="1209"/>
                    <a:pt x="1" y="2662"/>
                    <a:pt x="463" y="3970"/>
                  </a:cubicBezTo>
                  <a:cubicBezTo>
                    <a:pt x="543" y="4258"/>
                    <a:pt x="591" y="4529"/>
                    <a:pt x="623" y="4816"/>
                  </a:cubicBezTo>
                  <a:cubicBezTo>
                    <a:pt x="575" y="6013"/>
                    <a:pt x="894" y="6444"/>
                    <a:pt x="1549" y="6508"/>
                  </a:cubicBezTo>
                  <a:cubicBezTo>
                    <a:pt x="2155" y="6556"/>
                    <a:pt x="2730" y="6699"/>
                    <a:pt x="3304" y="6907"/>
                  </a:cubicBezTo>
                  <a:cubicBezTo>
                    <a:pt x="3634" y="7054"/>
                    <a:pt x="3951" y="7128"/>
                    <a:pt x="4245" y="7128"/>
                  </a:cubicBezTo>
                  <a:cubicBezTo>
                    <a:pt x="4905" y="7128"/>
                    <a:pt x="5448" y="6758"/>
                    <a:pt x="5746" y="6029"/>
                  </a:cubicBezTo>
                  <a:cubicBezTo>
                    <a:pt x="5826" y="5822"/>
                    <a:pt x="5953" y="5630"/>
                    <a:pt x="6113" y="5470"/>
                  </a:cubicBezTo>
                  <a:cubicBezTo>
                    <a:pt x="7055" y="4625"/>
                    <a:pt x="7134" y="3220"/>
                    <a:pt x="6209" y="2358"/>
                  </a:cubicBezTo>
                  <a:cubicBezTo>
                    <a:pt x="5570" y="1752"/>
                    <a:pt x="4788" y="1289"/>
                    <a:pt x="4166" y="683"/>
                  </a:cubicBezTo>
                  <a:cubicBezTo>
                    <a:pt x="3726" y="243"/>
                    <a:pt x="3210" y="1"/>
                    <a:pt x="26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9" name="Google Shape;10509;p24"/>
            <p:cNvSpPr/>
            <p:nvPr/>
          </p:nvSpPr>
          <p:spPr>
            <a:xfrm>
              <a:off x="1760538" y="2807608"/>
              <a:ext cx="312155" cy="385444"/>
            </a:xfrm>
            <a:custGeom>
              <a:rect b="b" l="l" r="r" t="t"/>
              <a:pathLst>
                <a:path extrusionOk="0" h="7459" w="6016">
                  <a:moveTo>
                    <a:pt x="3121" y="0"/>
                  </a:moveTo>
                  <a:cubicBezTo>
                    <a:pt x="2196" y="0"/>
                    <a:pt x="1261" y="454"/>
                    <a:pt x="925" y="1246"/>
                  </a:cubicBezTo>
                  <a:cubicBezTo>
                    <a:pt x="510" y="2236"/>
                    <a:pt x="239" y="3257"/>
                    <a:pt x="127" y="4326"/>
                  </a:cubicBezTo>
                  <a:cubicBezTo>
                    <a:pt x="0" y="5389"/>
                    <a:pt x="788" y="6688"/>
                    <a:pt x="1659" y="6688"/>
                  </a:cubicBezTo>
                  <a:cubicBezTo>
                    <a:pt x="1664" y="6688"/>
                    <a:pt x="1670" y="6688"/>
                    <a:pt x="1675" y="6688"/>
                  </a:cubicBezTo>
                  <a:cubicBezTo>
                    <a:pt x="1689" y="6688"/>
                    <a:pt x="1704" y="6688"/>
                    <a:pt x="1718" y="6688"/>
                  </a:cubicBezTo>
                  <a:cubicBezTo>
                    <a:pt x="2863" y="6688"/>
                    <a:pt x="3779" y="7312"/>
                    <a:pt x="4835" y="7438"/>
                  </a:cubicBezTo>
                  <a:cubicBezTo>
                    <a:pt x="4942" y="7452"/>
                    <a:pt x="5039" y="7459"/>
                    <a:pt x="5127" y="7459"/>
                  </a:cubicBezTo>
                  <a:cubicBezTo>
                    <a:pt x="5762" y="7459"/>
                    <a:pt x="5925" y="7108"/>
                    <a:pt x="5840" y="6449"/>
                  </a:cubicBezTo>
                  <a:cubicBezTo>
                    <a:pt x="5777" y="5906"/>
                    <a:pt x="5521" y="5316"/>
                    <a:pt x="5633" y="4805"/>
                  </a:cubicBezTo>
                  <a:cubicBezTo>
                    <a:pt x="6016" y="3289"/>
                    <a:pt x="5809" y="1853"/>
                    <a:pt x="5298" y="416"/>
                  </a:cubicBezTo>
                  <a:cubicBezTo>
                    <a:pt x="4739" y="289"/>
                    <a:pt x="4213" y="145"/>
                    <a:pt x="3638" y="49"/>
                  </a:cubicBezTo>
                  <a:cubicBezTo>
                    <a:pt x="3469" y="16"/>
                    <a:pt x="3295" y="0"/>
                    <a:pt x="3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0" name="Google Shape;10510;p24"/>
            <p:cNvSpPr/>
            <p:nvPr/>
          </p:nvSpPr>
          <p:spPr>
            <a:xfrm>
              <a:off x="5557239" y="3417720"/>
              <a:ext cx="395020" cy="356506"/>
            </a:xfrm>
            <a:custGeom>
              <a:rect b="b" l="l" r="r" t="t"/>
              <a:pathLst>
                <a:path extrusionOk="0" h="6899" w="7613">
                  <a:moveTo>
                    <a:pt x="2811" y="1"/>
                  </a:moveTo>
                  <a:cubicBezTo>
                    <a:pt x="2318" y="1"/>
                    <a:pt x="1842" y="235"/>
                    <a:pt x="1501" y="690"/>
                  </a:cubicBezTo>
                  <a:cubicBezTo>
                    <a:pt x="910" y="1472"/>
                    <a:pt x="511" y="2414"/>
                    <a:pt x="112" y="3308"/>
                  </a:cubicBezTo>
                  <a:cubicBezTo>
                    <a:pt x="0" y="3627"/>
                    <a:pt x="32" y="3978"/>
                    <a:pt x="192" y="4265"/>
                  </a:cubicBezTo>
                  <a:cubicBezTo>
                    <a:pt x="1070" y="5590"/>
                    <a:pt x="2474" y="6148"/>
                    <a:pt x="4006" y="6899"/>
                  </a:cubicBezTo>
                  <a:cubicBezTo>
                    <a:pt x="4964" y="6452"/>
                    <a:pt x="6017" y="6101"/>
                    <a:pt x="6895" y="5510"/>
                  </a:cubicBezTo>
                  <a:cubicBezTo>
                    <a:pt x="7533" y="5079"/>
                    <a:pt x="7613" y="4249"/>
                    <a:pt x="7054" y="3643"/>
                  </a:cubicBezTo>
                  <a:cubicBezTo>
                    <a:pt x="6097" y="2526"/>
                    <a:pt x="5075" y="1472"/>
                    <a:pt x="3990" y="483"/>
                  </a:cubicBezTo>
                  <a:cubicBezTo>
                    <a:pt x="3630" y="159"/>
                    <a:pt x="3215" y="1"/>
                    <a:pt x="28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1" name="Google Shape;10511;p24"/>
            <p:cNvSpPr/>
            <p:nvPr/>
          </p:nvSpPr>
          <p:spPr>
            <a:xfrm>
              <a:off x="2924786" y="4539919"/>
              <a:ext cx="539111" cy="257548"/>
            </a:xfrm>
            <a:custGeom>
              <a:rect b="b" l="l" r="r" t="t"/>
              <a:pathLst>
                <a:path extrusionOk="0" h="4984" w="10390">
                  <a:moveTo>
                    <a:pt x="3959" y="1"/>
                  </a:moveTo>
                  <a:cubicBezTo>
                    <a:pt x="3165" y="1"/>
                    <a:pt x="2546" y="521"/>
                    <a:pt x="1963" y="1380"/>
                  </a:cubicBezTo>
                  <a:cubicBezTo>
                    <a:pt x="1436" y="2146"/>
                    <a:pt x="686" y="2737"/>
                    <a:pt x="64" y="3423"/>
                  </a:cubicBezTo>
                  <a:cubicBezTo>
                    <a:pt x="0" y="3487"/>
                    <a:pt x="32" y="3646"/>
                    <a:pt x="16" y="3870"/>
                  </a:cubicBezTo>
                  <a:lnTo>
                    <a:pt x="606" y="3614"/>
                  </a:lnTo>
                  <a:lnTo>
                    <a:pt x="606" y="4173"/>
                  </a:lnTo>
                  <a:cubicBezTo>
                    <a:pt x="2027" y="4269"/>
                    <a:pt x="3304" y="4333"/>
                    <a:pt x="4612" y="4444"/>
                  </a:cubicBezTo>
                  <a:cubicBezTo>
                    <a:pt x="5474" y="4508"/>
                    <a:pt x="6320" y="4891"/>
                    <a:pt x="7118" y="4971"/>
                  </a:cubicBezTo>
                  <a:cubicBezTo>
                    <a:pt x="7191" y="4979"/>
                    <a:pt x="7265" y="4983"/>
                    <a:pt x="7340" y="4983"/>
                  </a:cubicBezTo>
                  <a:cubicBezTo>
                    <a:pt x="8253" y="4983"/>
                    <a:pt x="9239" y="4386"/>
                    <a:pt x="10198" y="4061"/>
                  </a:cubicBezTo>
                  <a:cubicBezTo>
                    <a:pt x="10262" y="4029"/>
                    <a:pt x="10294" y="3854"/>
                    <a:pt x="10390" y="3678"/>
                  </a:cubicBezTo>
                  <a:lnTo>
                    <a:pt x="9512" y="3471"/>
                  </a:lnTo>
                  <a:cubicBezTo>
                    <a:pt x="9512" y="1013"/>
                    <a:pt x="8730" y="965"/>
                    <a:pt x="7070" y="614"/>
                  </a:cubicBezTo>
                  <a:cubicBezTo>
                    <a:pt x="6902" y="582"/>
                    <a:pt x="6723" y="575"/>
                    <a:pt x="6541" y="575"/>
                  </a:cubicBezTo>
                  <a:cubicBezTo>
                    <a:pt x="6410" y="575"/>
                    <a:pt x="6279" y="578"/>
                    <a:pt x="6150" y="578"/>
                  </a:cubicBezTo>
                  <a:cubicBezTo>
                    <a:pt x="5841" y="578"/>
                    <a:pt x="5546" y="558"/>
                    <a:pt x="5314" y="423"/>
                  </a:cubicBezTo>
                  <a:cubicBezTo>
                    <a:pt x="4806" y="133"/>
                    <a:pt x="4360" y="1"/>
                    <a:pt x="39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2" name="Google Shape;10512;p24"/>
            <p:cNvSpPr/>
            <p:nvPr/>
          </p:nvSpPr>
          <p:spPr>
            <a:xfrm>
              <a:off x="3548316" y="4739483"/>
              <a:ext cx="407473" cy="388544"/>
            </a:xfrm>
            <a:custGeom>
              <a:rect b="b" l="l" r="r" t="t"/>
              <a:pathLst>
                <a:path extrusionOk="0" h="7519" w="7853">
                  <a:moveTo>
                    <a:pt x="5805" y="1"/>
                  </a:moveTo>
                  <a:cubicBezTo>
                    <a:pt x="4717" y="1"/>
                    <a:pt x="3720" y="280"/>
                    <a:pt x="3001" y="1380"/>
                  </a:cubicBezTo>
                  <a:cubicBezTo>
                    <a:pt x="2203" y="2593"/>
                    <a:pt x="1213" y="3694"/>
                    <a:pt x="320" y="4859"/>
                  </a:cubicBezTo>
                  <a:cubicBezTo>
                    <a:pt x="176" y="5035"/>
                    <a:pt x="0" y="5386"/>
                    <a:pt x="48" y="5434"/>
                  </a:cubicBezTo>
                  <a:cubicBezTo>
                    <a:pt x="878" y="6152"/>
                    <a:pt x="1740" y="6854"/>
                    <a:pt x="2650" y="7509"/>
                  </a:cubicBezTo>
                  <a:cubicBezTo>
                    <a:pt x="2658" y="7515"/>
                    <a:pt x="2669" y="7518"/>
                    <a:pt x="2684" y="7518"/>
                  </a:cubicBezTo>
                  <a:cubicBezTo>
                    <a:pt x="2811" y="7518"/>
                    <a:pt x="3165" y="7280"/>
                    <a:pt x="3352" y="7094"/>
                  </a:cubicBezTo>
                  <a:cubicBezTo>
                    <a:pt x="3990" y="6471"/>
                    <a:pt x="4517" y="5641"/>
                    <a:pt x="5267" y="5226"/>
                  </a:cubicBezTo>
                  <a:cubicBezTo>
                    <a:pt x="6576" y="4492"/>
                    <a:pt x="6911" y="3343"/>
                    <a:pt x="7166" y="1843"/>
                  </a:cubicBezTo>
                  <a:lnTo>
                    <a:pt x="7469" y="2705"/>
                  </a:lnTo>
                  <a:cubicBezTo>
                    <a:pt x="7852" y="1157"/>
                    <a:pt x="7405" y="88"/>
                    <a:pt x="6384" y="24"/>
                  </a:cubicBezTo>
                  <a:cubicBezTo>
                    <a:pt x="6189" y="9"/>
                    <a:pt x="5995" y="1"/>
                    <a:pt x="58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3" name="Google Shape;10513;p24"/>
            <p:cNvSpPr/>
            <p:nvPr/>
          </p:nvSpPr>
          <p:spPr>
            <a:xfrm>
              <a:off x="5485998" y="4369912"/>
              <a:ext cx="371878" cy="366066"/>
            </a:xfrm>
            <a:custGeom>
              <a:rect b="b" l="l" r="r" t="t"/>
              <a:pathLst>
                <a:path extrusionOk="0" h="7084" w="7167">
                  <a:moveTo>
                    <a:pt x="2815" y="0"/>
                  </a:moveTo>
                  <a:cubicBezTo>
                    <a:pt x="2022" y="0"/>
                    <a:pt x="1306" y="467"/>
                    <a:pt x="879" y="1399"/>
                  </a:cubicBezTo>
                  <a:cubicBezTo>
                    <a:pt x="432" y="2340"/>
                    <a:pt x="272" y="3409"/>
                    <a:pt x="1" y="4351"/>
                  </a:cubicBezTo>
                  <a:cubicBezTo>
                    <a:pt x="208" y="5101"/>
                    <a:pt x="304" y="5739"/>
                    <a:pt x="544" y="6314"/>
                  </a:cubicBezTo>
                  <a:cubicBezTo>
                    <a:pt x="759" y="6819"/>
                    <a:pt x="1089" y="7083"/>
                    <a:pt x="1461" y="7083"/>
                  </a:cubicBezTo>
                  <a:cubicBezTo>
                    <a:pt x="1723" y="7083"/>
                    <a:pt x="2006" y="6952"/>
                    <a:pt x="2283" y="6681"/>
                  </a:cubicBezTo>
                  <a:cubicBezTo>
                    <a:pt x="3241" y="5739"/>
                    <a:pt x="4470" y="5117"/>
                    <a:pt x="5794" y="4926"/>
                  </a:cubicBezTo>
                  <a:cubicBezTo>
                    <a:pt x="7023" y="4750"/>
                    <a:pt x="7167" y="4255"/>
                    <a:pt x="6448" y="3250"/>
                  </a:cubicBezTo>
                  <a:cubicBezTo>
                    <a:pt x="5874" y="2452"/>
                    <a:pt x="4533" y="2196"/>
                    <a:pt x="4677" y="856"/>
                  </a:cubicBezTo>
                  <a:cubicBezTo>
                    <a:pt x="4693" y="792"/>
                    <a:pt x="4533" y="712"/>
                    <a:pt x="4470" y="648"/>
                  </a:cubicBezTo>
                  <a:cubicBezTo>
                    <a:pt x="3927" y="216"/>
                    <a:pt x="3353" y="0"/>
                    <a:pt x="28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4" name="Google Shape;10514;p24"/>
            <p:cNvSpPr/>
            <p:nvPr/>
          </p:nvSpPr>
          <p:spPr>
            <a:xfrm>
              <a:off x="1174211" y="2780635"/>
              <a:ext cx="329589" cy="443527"/>
            </a:xfrm>
            <a:custGeom>
              <a:rect b="b" l="l" r="r" t="t"/>
              <a:pathLst>
                <a:path extrusionOk="0" h="8583" w="6352">
                  <a:moveTo>
                    <a:pt x="4109" y="1"/>
                  </a:moveTo>
                  <a:cubicBezTo>
                    <a:pt x="3897" y="1"/>
                    <a:pt x="3724" y="221"/>
                    <a:pt x="3479" y="667"/>
                  </a:cubicBezTo>
                  <a:cubicBezTo>
                    <a:pt x="2665" y="2151"/>
                    <a:pt x="1836" y="3604"/>
                    <a:pt x="1006" y="5056"/>
                  </a:cubicBezTo>
                  <a:cubicBezTo>
                    <a:pt x="0" y="6747"/>
                    <a:pt x="527" y="7992"/>
                    <a:pt x="2394" y="8375"/>
                  </a:cubicBezTo>
                  <a:cubicBezTo>
                    <a:pt x="2649" y="8423"/>
                    <a:pt x="2905" y="8503"/>
                    <a:pt x="3176" y="8583"/>
                  </a:cubicBezTo>
                  <a:cubicBezTo>
                    <a:pt x="4086" y="7418"/>
                    <a:pt x="5251" y="6684"/>
                    <a:pt x="5762" y="5168"/>
                  </a:cubicBezTo>
                  <a:cubicBezTo>
                    <a:pt x="6352" y="3444"/>
                    <a:pt x="6033" y="1736"/>
                    <a:pt x="4852" y="523"/>
                  </a:cubicBezTo>
                  <a:cubicBezTo>
                    <a:pt x="4520" y="177"/>
                    <a:pt x="4299" y="1"/>
                    <a:pt x="41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5" name="Google Shape;10515;p24"/>
            <p:cNvSpPr/>
            <p:nvPr/>
          </p:nvSpPr>
          <p:spPr>
            <a:xfrm>
              <a:off x="660785" y="3214539"/>
              <a:ext cx="298976" cy="398156"/>
            </a:xfrm>
            <a:custGeom>
              <a:rect b="b" l="l" r="r" t="t"/>
              <a:pathLst>
                <a:path extrusionOk="0" h="7705" w="5762">
                  <a:moveTo>
                    <a:pt x="2190" y="0"/>
                  </a:moveTo>
                  <a:cubicBezTo>
                    <a:pt x="1655" y="0"/>
                    <a:pt x="1052" y="281"/>
                    <a:pt x="894" y="744"/>
                  </a:cubicBezTo>
                  <a:cubicBezTo>
                    <a:pt x="527" y="1861"/>
                    <a:pt x="320" y="3042"/>
                    <a:pt x="1" y="4383"/>
                  </a:cubicBezTo>
                  <a:cubicBezTo>
                    <a:pt x="16" y="4383"/>
                    <a:pt x="48" y="4575"/>
                    <a:pt x="112" y="4766"/>
                  </a:cubicBezTo>
                  <a:cubicBezTo>
                    <a:pt x="655" y="6394"/>
                    <a:pt x="2107" y="7527"/>
                    <a:pt x="3815" y="7703"/>
                  </a:cubicBezTo>
                  <a:cubicBezTo>
                    <a:pt x="3842" y="7704"/>
                    <a:pt x="3871" y="7705"/>
                    <a:pt x="3901" y="7705"/>
                  </a:cubicBezTo>
                  <a:cubicBezTo>
                    <a:pt x="4180" y="7705"/>
                    <a:pt x="4586" y="7639"/>
                    <a:pt x="4629" y="7495"/>
                  </a:cubicBezTo>
                  <a:cubicBezTo>
                    <a:pt x="5012" y="6538"/>
                    <a:pt x="5762" y="5388"/>
                    <a:pt x="5490" y="4591"/>
                  </a:cubicBezTo>
                  <a:cubicBezTo>
                    <a:pt x="4980" y="3074"/>
                    <a:pt x="3911" y="1702"/>
                    <a:pt x="2985" y="345"/>
                  </a:cubicBezTo>
                  <a:cubicBezTo>
                    <a:pt x="2826" y="108"/>
                    <a:pt x="2521" y="0"/>
                    <a:pt x="21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6" name="Google Shape;10516;p24"/>
            <p:cNvSpPr/>
            <p:nvPr/>
          </p:nvSpPr>
          <p:spPr>
            <a:xfrm>
              <a:off x="4940298" y="3454202"/>
              <a:ext cx="391751" cy="325811"/>
            </a:xfrm>
            <a:custGeom>
              <a:rect b="b" l="l" r="r" t="t"/>
              <a:pathLst>
                <a:path extrusionOk="0" h="6305" w="7550">
                  <a:moveTo>
                    <a:pt x="3703" y="0"/>
                  </a:moveTo>
                  <a:cubicBezTo>
                    <a:pt x="2650" y="1006"/>
                    <a:pt x="1629" y="1915"/>
                    <a:pt x="687" y="2889"/>
                  </a:cubicBezTo>
                  <a:cubicBezTo>
                    <a:pt x="384" y="3208"/>
                    <a:pt x="1" y="3719"/>
                    <a:pt x="65" y="4054"/>
                  </a:cubicBezTo>
                  <a:cubicBezTo>
                    <a:pt x="192" y="4756"/>
                    <a:pt x="480" y="5490"/>
                    <a:pt x="1437" y="5554"/>
                  </a:cubicBezTo>
                  <a:cubicBezTo>
                    <a:pt x="1820" y="5570"/>
                    <a:pt x="2171" y="5810"/>
                    <a:pt x="2554" y="5905"/>
                  </a:cubicBezTo>
                  <a:cubicBezTo>
                    <a:pt x="3272" y="6065"/>
                    <a:pt x="3975" y="6304"/>
                    <a:pt x="4693" y="6304"/>
                  </a:cubicBezTo>
                  <a:cubicBezTo>
                    <a:pt x="5028" y="6304"/>
                    <a:pt x="5459" y="5921"/>
                    <a:pt x="5682" y="5602"/>
                  </a:cubicBezTo>
                  <a:cubicBezTo>
                    <a:pt x="6161" y="4884"/>
                    <a:pt x="6448" y="4038"/>
                    <a:pt x="6975" y="3368"/>
                  </a:cubicBezTo>
                  <a:cubicBezTo>
                    <a:pt x="7550" y="2618"/>
                    <a:pt x="7438" y="2091"/>
                    <a:pt x="6672" y="1660"/>
                  </a:cubicBezTo>
                  <a:cubicBezTo>
                    <a:pt x="5682" y="1070"/>
                    <a:pt x="4661" y="527"/>
                    <a:pt x="37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7" name="Google Shape;10517;p24"/>
            <p:cNvSpPr/>
            <p:nvPr/>
          </p:nvSpPr>
          <p:spPr>
            <a:xfrm>
              <a:off x="961369" y="3468826"/>
              <a:ext cx="441407" cy="388699"/>
            </a:xfrm>
            <a:custGeom>
              <a:rect b="b" l="l" r="r" t="t"/>
              <a:pathLst>
                <a:path extrusionOk="0" h="7522" w="8507">
                  <a:moveTo>
                    <a:pt x="5119" y="1"/>
                  </a:moveTo>
                  <a:cubicBezTo>
                    <a:pt x="4325" y="1"/>
                    <a:pt x="4100" y="887"/>
                    <a:pt x="3655" y="1489"/>
                  </a:cubicBezTo>
                  <a:cubicBezTo>
                    <a:pt x="2554" y="2973"/>
                    <a:pt x="1389" y="4441"/>
                    <a:pt x="336" y="5973"/>
                  </a:cubicBezTo>
                  <a:cubicBezTo>
                    <a:pt x="65" y="6372"/>
                    <a:pt x="96" y="6995"/>
                    <a:pt x="1" y="7521"/>
                  </a:cubicBezTo>
                  <a:cubicBezTo>
                    <a:pt x="495" y="7410"/>
                    <a:pt x="1070" y="7426"/>
                    <a:pt x="1469" y="7170"/>
                  </a:cubicBezTo>
                  <a:cubicBezTo>
                    <a:pt x="3416" y="5973"/>
                    <a:pt x="5331" y="4713"/>
                    <a:pt x="7230" y="3452"/>
                  </a:cubicBezTo>
                  <a:cubicBezTo>
                    <a:pt x="7597" y="3212"/>
                    <a:pt x="7932" y="2941"/>
                    <a:pt x="8236" y="2622"/>
                  </a:cubicBezTo>
                  <a:cubicBezTo>
                    <a:pt x="8379" y="2446"/>
                    <a:pt x="8507" y="2000"/>
                    <a:pt x="8427" y="1952"/>
                  </a:cubicBezTo>
                  <a:cubicBezTo>
                    <a:pt x="7549" y="1289"/>
                    <a:pt x="7028" y="32"/>
                    <a:pt x="5571" y="32"/>
                  </a:cubicBezTo>
                  <a:cubicBezTo>
                    <a:pt x="5519" y="32"/>
                    <a:pt x="5466" y="33"/>
                    <a:pt x="5411" y="37"/>
                  </a:cubicBezTo>
                  <a:cubicBezTo>
                    <a:pt x="5306" y="12"/>
                    <a:pt x="5209" y="1"/>
                    <a:pt x="51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8" name="Google Shape;10518;p24"/>
            <p:cNvSpPr/>
            <p:nvPr/>
          </p:nvSpPr>
          <p:spPr>
            <a:xfrm>
              <a:off x="5233462" y="2223592"/>
              <a:ext cx="441407" cy="388699"/>
            </a:xfrm>
            <a:custGeom>
              <a:rect b="b" l="l" r="r" t="t"/>
              <a:pathLst>
                <a:path extrusionOk="0" h="7522" w="8507">
                  <a:moveTo>
                    <a:pt x="5119" y="1"/>
                  </a:moveTo>
                  <a:cubicBezTo>
                    <a:pt x="4325" y="1"/>
                    <a:pt x="4101" y="886"/>
                    <a:pt x="3671" y="1488"/>
                  </a:cubicBezTo>
                  <a:cubicBezTo>
                    <a:pt x="2554" y="2973"/>
                    <a:pt x="1389" y="4441"/>
                    <a:pt x="351" y="5973"/>
                  </a:cubicBezTo>
                  <a:cubicBezTo>
                    <a:pt x="64" y="6372"/>
                    <a:pt x="112" y="6994"/>
                    <a:pt x="0" y="7521"/>
                  </a:cubicBezTo>
                  <a:cubicBezTo>
                    <a:pt x="495" y="7409"/>
                    <a:pt x="1070" y="7425"/>
                    <a:pt x="1469" y="7170"/>
                  </a:cubicBezTo>
                  <a:cubicBezTo>
                    <a:pt x="3878" y="5702"/>
                    <a:pt x="5730" y="4457"/>
                    <a:pt x="7246" y="3451"/>
                  </a:cubicBezTo>
                  <a:cubicBezTo>
                    <a:pt x="7597" y="3212"/>
                    <a:pt x="7932" y="2941"/>
                    <a:pt x="8235" y="2622"/>
                  </a:cubicBezTo>
                  <a:cubicBezTo>
                    <a:pt x="8379" y="2462"/>
                    <a:pt x="8507" y="1999"/>
                    <a:pt x="8443" y="1951"/>
                  </a:cubicBezTo>
                  <a:cubicBezTo>
                    <a:pt x="7549" y="1289"/>
                    <a:pt x="7027" y="31"/>
                    <a:pt x="5571" y="31"/>
                  </a:cubicBezTo>
                  <a:cubicBezTo>
                    <a:pt x="5519" y="31"/>
                    <a:pt x="5465" y="33"/>
                    <a:pt x="5411" y="36"/>
                  </a:cubicBezTo>
                  <a:cubicBezTo>
                    <a:pt x="5305" y="12"/>
                    <a:pt x="5208" y="1"/>
                    <a:pt x="5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9" name="Google Shape;10519;p24"/>
            <p:cNvSpPr/>
            <p:nvPr/>
          </p:nvSpPr>
          <p:spPr>
            <a:xfrm>
              <a:off x="5257486" y="3805532"/>
              <a:ext cx="438916" cy="274394"/>
            </a:xfrm>
            <a:custGeom>
              <a:rect b="b" l="l" r="r" t="t"/>
              <a:pathLst>
                <a:path extrusionOk="0" h="5310" w="8459">
                  <a:moveTo>
                    <a:pt x="2985" y="0"/>
                  </a:moveTo>
                  <a:cubicBezTo>
                    <a:pt x="2761" y="48"/>
                    <a:pt x="2442" y="112"/>
                    <a:pt x="2107" y="176"/>
                  </a:cubicBezTo>
                  <a:cubicBezTo>
                    <a:pt x="383" y="463"/>
                    <a:pt x="0" y="1261"/>
                    <a:pt x="1213" y="2474"/>
                  </a:cubicBezTo>
                  <a:cubicBezTo>
                    <a:pt x="2203" y="3463"/>
                    <a:pt x="3463" y="4181"/>
                    <a:pt x="4692" y="4915"/>
                  </a:cubicBezTo>
                  <a:cubicBezTo>
                    <a:pt x="5004" y="5101"/>
                    <a:pt x="5388" y="5310"/>
                    <a:pt x="5788" y="5310"/>
                  </a:cubicBezTo>
                  <a:cubicBezTo>
                    <a:pt x="6043" y="5310"/>
                    <a:pt x="6305" y="5225"/>
                    <a:pt x="6559" y="4995"/>
                  </a:cubicBezTo>
                  <a:cubicBezTo>
                    <a:pt x="6613" y="4951"/>
                    <a:pt x="6705" y="4941"/>
                    <a:pt x="6807" y="4941"/>
                  </a:cubicBezTo>
                  <a:cubicBezTo>
                    <a:pt x="6889" y="4941"/>
                    <a:pt x="6976" y="4947"/>
                    <a:pt x="7054" y="4947"/>
                  </a:cubicBezTo>
                  <a:cubicBezTo>
                    <a:pt x="8092" y="4899"/>
                    <a:pt x="8459" y="4453"/>
                    <a:pt x="8251" y="3415"/>
                  </a:cubicBezTo>
                  <a:cubicBezTo>
                    <a:pt x="8107" y="2761"/>
                    <a:pt x="7916" y="2107"/>
                    <a:pt x="7677" y="1484"/>
                  </a:cubicBezTo>
                  <a:cubicBezTo>
                    <a:pt x="7597" y="1245"/>
                    <a:pt x="7405" y="1037"/>
                    <a:pt x="7166" y="926"/>
                  </a:cubicBezTo>
                  <a:cubicBezTo>
                    <a:pt x="5809" y="606"/>
                    <a:pt x="4453" y="319"/>
                    <a:pt x="29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0" name="Google Shape;10520;p24"/>
            <p:cNvSpPr/>
            <p:nvPr/>
          </p:nvSpPr>
          <p:spPr>
            <a:xfrm>
              <a:off x="1407704" y="4353480"/>
              <a:ext cx="343703" cy="379139"/>
            </a:xfrm>
            <a:custGeom>
              <a:rect b="b" l="l" r="r" t="t"/>
              <a:pathLst>
                <a:path extrusionOk="0" h="7337" w="6624">
                  <a:moveTo>
                    <a:pt x="3396" y="1"/>
                  </a:moveTo>
                  <a:cubicBezTo>
                    <a:pt x="3105" y="1"/>
                    <a:pt x="2826" y="208"/>
                    <a:pt x="2554" y="631"/>
                  </a:cubicBezTo>
                  <a:cubicBezTo>
                    <a:pt x="1692" y="1956"/>
                    <a:pt x="942" y="3360"/>
                    <a:pt x="160" y="4749"/>
                  </a:cubicBezTo>
                  <a:cubicBezTo>
                    <a:pt x="81" y="4876"/>
                    <a:pt x="81" y="5068"/>
                    <a:pt x="1" y="5499"/>
                  </a:cubicBezTo>
                  <a:cubicBezTo>
                    <a:pt x="384" y="5898"/>
                    <a:pt x="847" y="6409"/>
                    <a:pt x="1357" y="6887"/>
                  </a:cubicBezTo>
                  <a:cubicBezTo>
                    <a:pt x="1640" y="7162"/>
                    <a:pt x="1911" y="7336"/>
                    <a:pt x="2168" y="7336"/>
                  </a:cubicBezTo>
                  <a:cubicBezTo>
                    <a:pt x="2434" y="7336"/>
                    <a:pt x="2686" y="7150"/>
                    <a:pt x="2921" y="6696"/>
                  </a:cubicBezTo>
                  <a:cubicBezTo>
                    <a:pt x="3017" y="6488"/>
                    <a:pt x="3384" y="6409"/>
                    <a:pt x="3639" y="6297"/>
                  </a:cubicBezTo>
                  <a:cubicBezTo>
                    <a:pt x="4453" y="5946"/>
                    <a:pt x="5299" y="5674"/>
                    <a:pt x="6065" y="5259"/>
                  </a:cubicBezTo>
                  <a:cubicBezTo>
                    <a:pt x="6512" y="5020"/>
                    <a:pt x="6624" y="4589"/>
                    <a:pt x="6241" y="4078"/>
                  </a:cubicBezTo>
                  <a:cubicBezTo>
                    <a:pt x="5890" y="3600"/>
                    <a:pt x="5714" y="3009"/>
                    <a:pt x="5427" y="2483"/>
                  </a:cubicBezTo>
                  <a:cubicBezTo>
                    <a:pt x="5108" y="1828"/>
                    <a:pt x="4725" y="1206"/>
                    <a:pt x="4310" y="615"/>
                  </a:cubicBezTo>
                  <a:cubicBezTo>
                    <a:pt x="3991" y="208"/>
                    <a:pt x="3687" y="1"/>
                    <a:pt x="33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1" name="Google Shape;10521;p24"/>
            <p:cNvSpPr/>
            <p:nvPr/>
          </p:nvSpPr>
          <p:spPr>
            <a:xfrm>
              <a:off x="367622" y="3916837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1"/>
                  </a:moveTo>
                  <a:cubicBezTo>
                    <a:pt x="224" y="1"/>
                    <a:pt x="1" y="368"/>
                    <a:pt x="65" y="1469"/>
                  </a:cubicBezTo>
                  <a:cubicBezTo>
                    <a:pt x="161" y="3017"/>
                    <a:pt x="288" y="4581"/>
                    <a:pt x="192" y="6129"/>
                  </a:cubicBezTo>
                  <a:cubicBezTo>
                    <a:pt x="129" y="7422"/>
                    <a:pt x="176" y="7709"/>
                    <a:pt x="1421" y="8124"/>
                  </a:cubicBezTo>
                  <a:cubicBezTo>
                    <a:pt x="1693" y="8219"/>
                    <a:pt x="1996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4"/>
                    <a:pt x="4102" y="6576"/>
                  </a:cubicBezTo>
                  <a:cubicBezTo>
                    <a:pt x="3831" y="5076"/>
                    <a:pt x="3576" y="3559"/>
                    <a:pt x="3384" y="2043"/>
                  </a:cubicBezTo>
                  <a:cubicBezTo>
                    <a:pt x="3177" y="431"/>
                    <a:pt x="2746" y="1"/>
                    <a:pt x="1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2" name="Google Shape;10522;p24"/>
            <p:cNvSpPr/>
            <p:nvPr/>
          </p:nvSpPr>
          <p:spPr>
            <a:xfrm>
              <a:off x="1450770" y="381255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493" y="1"/>
                  </a:moveTo>
                  <a:cubicBezTo>
                    <a:pt x="1354" y="1"/>
                    <a:pt x="1064" y="183"/>
                    <a:pt x="1006" y="327"/>
                  </a:cubicBezTo>
                  <a:cubicBezTo>
                    <a:pt x="639" y="1109"/>
                    <a:pt x="336" y="1891"/>
                    <a:pt x="1" y="2673"/>
                  </a:cubicBezTo>
                  <a:cubicBezTo>
                    <a:pt x="144" y="4540"/>
                    <a:pt x="862" y="5960"/>
                    <a:pt x="2267" y="6966"/>
                  </a:cubicBezTo>
                  <a:cubicBezTo>
                    <a:pt x="2569" y="7171"/>
                    <a:pt x="3039" y="7303"/>
                    <a:pt x="3454" y="7303"/>
                  </a:cubicBezTo>
                  <a:cubicBezTo>
                    <a:pt x="3654" y="7303"/>
                    <a:pt x="3840" y="7272"/>
                    <a:pt x="3990" y="7205"/>
                  </a:cubicBezTo>
                  <a:cubicBezTo>
                    <a:pt x="4373" y="7046"/>
                    <a:pt x="4629" y="6280"/>
                    <a:pt x="4677" y="5753"/>
                  </a:cubicBezTo>
                  <a:cubicBezTo>
                    <a:pt x="4756" y="4700"/>
                    <a:pt x="4772" y="3630"/>
                    <a:pt x="4709" y="2577"/>
                  </a:cubicBezTo>
                  <a:cubicBezTo>
                    <a:pt x="4709" y="2258"/>
                    <a:pt x="4645" y="1795"/>
                    <a:pt x="4437" y="1651"/>
                  </a:cubicBezTo>
                  <a:cubicBezTo>
                    <a:pt x="3496" y="1061"/>
                    <a:pt x="2522" y="502"/>
                    <a:pt x="1533" y="8"/>
                  </a:cubicBezTo>
                  <a:cubicBezTo>
                    <a:pt x="1522" y="3"/>
                    <a:pt x="1508" y="1"/>
                    <a:pt x="1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3" name="Google Shape;10523;p24"/>
            <p:cNvSpPr/>
            <p:nvPr/>
          </p:nvSpPr>
          <p:spPr>
            <a:xfrm>
              <a:off x="187106" y="2991205"/>
              <a:ext cx="308108" cy="385961"/>
            </a:xfrm>
            <a:custGeom>
              <a:rect b="b" l="l" r="r" t="t"/>
              <a:pathLst>
                <a:path extrusionOk="0" h="7469" w="5938">
                  <a:moveTo>
                    <a:pt x="2968" y="0"/>
                  </a:moveTo>
                  <a:cubicBezTo>
                    <a:pt x="2942" y="0"/>
                    <a:pt x="2915" y="3"/>
                    <a:pt x="2889" y="7"/>
                  </a:cubicBezTo>
                  <a:cubicBezTo>
                    <a:pt x="2091" y="438"/>
                    <a:pt x="1262" y="821"/>
                    <a:pt x="607" y="1396"/>
                  </a:cubicBezTo>
                  <a:cubicBezTo>
                    <a:pt x="1" y="1922"/>
                    <a:pt x="559" y="2561"/>
                    <a:pt x="799" y="3119"/>
                  </a:cubicBezTo>
                  <a:cubicBezTo>
                    <a:pt x="847" y="3247"/>
                    <a:pt x="847" y="3391"/>
                    <a:pt x="895" y="3518"/>
                  </a:cubicBezTo>
                  <a:cubicBezTo>
                    <a:pt x="1230" y="4492"/>
                    <a:pt x="1517" y="5481"/>
                    <a:pt x="1884" y="6455"/>
                  </a:cubicBezTo>
                  <a:cubicBezTo>
                    <a:pt x="2122" y="7066"/>
                    <a:pt x="2584" y="7469"/>
                    <a:pt x="3084" y="7469"/>
                  </a:cubicBezTo>
                  <a:cubicBezTo>
                    <a:pt x="3289" y="7469"/>
                    <a:pt x="3499" y="7401"/>
                    <a:pt x="3703" y="7253"/>
                  </a:cubicBezTo>
                  <a:cubicBezTo>
                    <a:pt x="4597" y="6582"/>
                    <a:pt x="5204" y="5577"/>
                    <a:pt x="5938" y="4715"/>
                  </a:cubicBezTo>
                  <a:lnTo>
                    <a:pt x="5762" y="4556"/>
                  </a:lnTo>
                  <a:cubicBezTo>
                    <a:pt x="5778" y="4412"/>
                    <a:pt x="5762" y="4284"/>
                    <a:pt x="5714" y="4157"/>
                  </a:cubicBezTo>
                  <a:cubicBezTo>
                    <a:pt x="4948" y="2832"/>
                    <a:pt x="4182" y="1507"/>
                    <a:pt x="3384" y="199"/>
                  </a:cubicBezTo>
                  <a:cubicBezTo>
                    <a:pt x="3275" y="76"/>
                    <a:pt x="3120" y="0"/>
                    <a:pt x="29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4" name="Google Shape;10524;p24"/>
            <p:cNvSpPr/>
            <p:nvPr/>
          </p:nvSpPr>
          <p:spPr>
            <a:xfrm>
              <a:off x="3017509" y="2917880"/>
              <a:ext cx="344533" cy="293927"/>
            </a:xfrm>
            <a:custGeom>
              <a:rect b="b" l="l" r="r" t="t"/>
              <a:pathLst>
                <a:path extrusionOk="0" h="5688" w="6640">
                  <a:moveTo>
                    <a:pt x="4335" y="1"/>
                  </a:moveTo>
                  <a:cubicBezTo>
                    <a:pt x="4151" y="1"/>
                    <a:pt x="3950" y="64"/>
                    <a:pt x="3735" y="166"/>
                  </a:cubicBezTo>
                  <a:cubicBezTo>
                    <a:pt x="3017" y="517"/>
                    <a:pt x="2283" y="868"/>
                    <a:pt x="1549" y="1171"/>
                  </a:cubicBezTo>
                  <a:cubicBezTo>
                    <a:pt x="192" y="1745"/>
                    <a:pt x="0" y="2176"/>
                    <a:pt x="575" y="3533"/>
                  </a:cubicBezTo>
                  <a:cubicBezTo>
                    <a:pt x="782" y="4028"/>
                    <a:pt x="926" y="4554"/>
                    <a:pt x="1197" y="5001"/>
                  </a:cubicBezTo>
                  <a:cubicBezTo>
                    <a:pt x="1405" y="5320"/>
                    <a:pt x="1772" y="5544"/>
                    <a:pt x="1948" y="5687"/>
                  </a:cubicBezTo>
                  <a:cubicBezTo>
                    <a:pt x="3256" y="5416"/>
                    <a:pt x="4357" y="5225"/>
                    <a:pt x="5411" y="4953"/>
                  </a:cubicBezTo>
                  <a:cubicBezTo>
                    <a:pt x="5762" y="4858"/>
                    <a:pt x="6081" y="4634"/>
                    <a:pt x="6304" y="4331"/>
                  </a:cubicBezTo>
                  <a:cubicBezTo>
                    <a:pt x="6496" y="4044"/>
                    <a:pt x="6640" y="3533"/>
                    <a:pt x="6512" y="3246"/>
                  </a:cubicBezTo>
                  <a:cubicBezTo>
                    <a:pt x="6097" y="2304"/>
                    <a:pt x="5522" y="1442"/>
                    <a:pt x="5060" y="533"/>
                  </a:cubicBezTo>
                  <a:cubicBezTo>
                    <a:pt x="4857" y="148"/>
                    <a:pt x="4615" y="1"/>
                    <a:pt x="43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5" name="Google Shape;10525;p24"/>
            <p:cNvSpPr/>
            <p:nvPr/>
          </p:nvSpPr>
          <p:spPr>
            <a:xfrm>
              <a:off x="3774493" y="3714741"/>
              <a:ext cx="341108" cy="285763"/>
            </a:xfrm>
            <a:custGeom>
              <a:rect b="b" l="l" r="r" t="t"/>
              <a:pathLst>
                <a:path extrusionOk="0" h="5530" w="6574">
                  <a:moveTo>
                    <a:pt x="3183" y="0"/>
                  </a:moveTo>
                  <a:cubicBezTo>
                    <a:pt x="2678" y="0"/>
                    <a:pt x="2220" y="136"/>
                    <a:pt x="2089" y="416"/>
                  </a:cubicBezTo>
                  <a:cubicBezTo>
                    <a:pt x="1435" y="1613"/>
                    <a:pt x="860" y="2858"/>
                    <a:pt x="349" y="4119"/>
                  </a:cubicBezTo>
                  <a:cubicBezTo>
                    <a:pt x="1" y="5043"/>
                    <a:pt x="282" y="5529"/>
                    <a:pt x="1080" y="5529"/>
                  </a:cubicBezTo>
                  <a:cubicBezTo>
                    <a:pt x="1233" y="5529"/>
                    <a:pt x="1405" y="5511"/>
                    <a:pt x="1594" y="5476"/>
                  </a:cubicBezTo>
                  <a:cubicBezTo>
                    <a:pt x="2568" y="5284"/>
                    <a:pt x="3541" y="5061"/>
                    <a:pt x="4515" y="4821"/>
                  </a:cubicBezTo>
                  <a:cubicBezTo>
                    <a:pt x="5632" y="4534"/>
                    <a:pt x="6334" y="3624"/>
                    <a:pt x="6573" y="2348"/>
                  </a:cubicBezTo>
                  <a:cubicBezTo>
                    <a:pt x="6382" y="1964"/>
                    <a:pt x="6286" y="1470"/>
                    <a:pt x="5983" y="1214"/>
                  </a:cubicBezTo>
                  <a:cubicBezTo>
                    <a:pt x="5520" y="815"/>
                    <a:pt x="4930" y="576"/>
                    <a:pt x="4371" y="273"/>
                  </a:cubicBezTo>
                  <a:cubicBezTo>
                    <a:pt x="4047" y="93"/>
                    <a:pt x="3599" y="0"/>
                    <a:pt x="31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6" name="Google Shape;10526;p24"/>
            <p:cNvSpPr/>
            <p:nvPr/>
          </p:nvSpPr>
          <p:spPr>
            <a:xfrm>
              <a:off x="5039663" y="4373840"/>
              <a:ext cx="322221" cy="283592"/>
            </a:xfrm>
            <a:custGeom>
              <a:rect b="b" l="l" r="r" t="t"/>
              <a:pathLst>
                <a:path extrusionOk="0" h="5488" w="6210">
                  <a:moveTo>
                    <a:pt x="2025" y="0"/>
                  </a:moveTo>
                  <a:cubicBezTo>
                    <a:pt x="1877" y="0"/>
                    <a:pt x="1715" y="42"/>
                    <a:pt x="1517" y="126"/>
                  </a:cubicBezTo>
                  <a:cubicBezTo>
                    <a:pt x="208" y="700"/>
                    <a:pt x="129" y="1833"/>
                    <a:pt x="81" y="2966"/>
                  </a:cubicBezTo>
                  <a:cubicBezTo>
                    <a:pt x="1" y="4945"/>
                    <a:pt x="33" y="4961"/>
                    <a:pt x="1948" y="5280"/>
                  </a:cubicBezTo>
                  <a:cubicBezTo>
                    <a:pt x="2507" y="5376"/>
                    <a:pt x="3065" y="5408"/>
                    <a:pt x="3799" y="5488"/>
                  </a:cubicBezTo>
                  <a:cubicBezTo>
                    <a:pt x="4230" y="5392"/>
                    <a:pt x="4932" y="5456"/>
                    <a:pt x="5363" y="5137"/>
                  </a:cubicBezTo>
                  <a:cubicBezTo>
                    <a:pt x="6209" y="4498"/>
                    <a:pt x="5459" y="1785"/>
                    <a:pt x="4454" y="1386"/>
                  </a:cubicBezTo>
                  <a:cubicBezTo>
                    <a:pt x="3831" y="1131"/>
                    <a:pt x="3257" y="780"/>
                    <a:pt x="2746" y="333"/>
                  </a:cubicBezTo>
                  <a:cubicBezTo>
                    <a:pt x="2477" y="114"/>
                    <a:pt x="2270" y="0"/>
                    <a:pt x="20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7" name="Google Shape;10527;p24"/>
            <p:cNvSpPr/>
            <p:nvPr/>
          </p:nvSpPr>
          <p:spPr>
            <a:xfrm>
              <a:off x="2525617" y="4438845"/>
              <a:ext cx="427345" cy="307983"/>
            </a:xfrm>
            <a:custGeom>
              <a:rect b="b" l="l" r="r" t="t"/>
              <a:pathLst>
                <a:path extrusionOk="0" h="5960" w="8236">
                  <a:moveTo>
                    <a:pt x="687" y="1"/>
                  </a:moveTo>
                  <a:cubicBezTo>
                    <a:pt x="543" y="96"/>
                    <a:pt x="224" y="208"/>
                    <a:pt x="112" y="432"/>
                  </a:cubicBezTo>
                  <a:cubicBezTo>
                    <a:pt x="1" y="671"/>
                    <a:pt x="17" y="942"/>
                    <a:pt x="144" y="1166"/>
                  </a:cubicBezTo>
                  <a:cubicBezTo>
                    <a:pt x="368" y="1501"/>
                    <a:pt x="639" y="1788"/>
                    <a:pt x="958" y="2043"/>
                  </a:cubicBezTo>
                  <a:cubicBezTo>
                    <a:pt x="1996" y="2969"/>
                    <a:pt x="3097" y="3847"/>
                    <a:pt x="4086" y="4820"/>
                  </a:cubicBezTo>
                  <a:cubicBezTo>
                    <a:pt x="4883" y="5584"/>
                    <a:pt x="5257" y="5959"/>
                    <a:pt x="5652" y="5959"/>
                  </a:cubicBezTo>
                  <a:cubicBezTo>
                    <a:pt x="6017" y="5959"/>
                    <a:pt x="6400" y="5640"/>
                    <a:pt x="7150" y="5012"/>
                  </a:cubicBezTo>
                  <a:cubicBezTo>
                    <a:pt x="8236" y="4118"/>
                    <a:pt x="8220" y="3049"/>
                    <a:pt x="6975" y="2347"/>
                  </a:cubicBezTo>
                  <a:cubicBezTo>
                    <a:pt x="5794" y="1692"/>
                    <a:pt x="4501" y="1214"/>
                    <a:pt x="3240" y="719"/>
                  </a:cubicBezTo>
                  <a:cubicBezTo>
                    <a:pt x="2458" y="432"/>
                    <a:pt x="1644" y="256"/>
                    <a:pt x="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8" name="Google Shape;10528;p24"/>
            <p:cNvSpPr/>
            <p:nvPr/>
          </p:nvSpPr>
          <p:spPr>
            <a:xfrm>
              <a:off x="3499438" y="4151746"/>
              <a:ext cx="300636" cy="293462"/>
            </a:xfrm>
            <a:custGeom>
              <a:rect b="b" l="l" r="r" t="t"/>
              <a:pathLst>
                <a:path extrusionOk="0" h="5679" w="5794">
                  <a:moveTo>
                    <a:pt x="2880" y="0"/>
                  </a:moveTo>
                  <a:cubicBezTo>
                    <a:pt x="2423" y="0"/>
                    <a:pt x="1925" y="129"/>
                    <a:pt x="1549" y="322"/>
                  </a:cubicBezTo>
                  <a:cubicBezTo>
                    <a:pt x="448" y="881"/>
                    <a:pt x="224" y="1998"/>
                    <a:pt x="256" y="3163"/>
                  </a:cubicBezTo>
                  <a:lnTo>
                    <a:pt x="1" y="3306"/>
                  </a:lnTo>
                  <a:cubicBezTo>
                    <a:pt x="336" y="3881"/>
                    <a:pt x="543" y="4663"/>
                    <a:pt x="1054" y="4998"/>
                  </a:cubicBezTo>
                  <a:cubicBezTo>
                    <a:pt x="1661" y="5397"/>
                    <a:pt x="2506" y="5461"/>
                    <a:pt x="3256" y="5621"/>
                  </a:cubicBezTo>
                  <a:cubicBezTo>
                    <a:pt x="3429" y="5659"/>
                    <a:pt x="3594" y="5679"/>
                    <a:pt x="3749" y="5679"/>
                  </a:cubicBezTo>
                  <a:cubicBezTo>
                    <a:pt x="4313" y="5679"/>
                    <a:pt x="4763" y="5416"/>
                    <a:pt x="5076" y="4791"/>
                  </a:cubicBezTo>
                  <a:cubicBezTo>
                    <a:pt x="5794" y="3338"/>
                    <a:pt x="5012" y="705"/>
                    <a:pt x="3496" y="99"/>
                  </a:cubicBezTo>
                  <a:cubicBezTo>
                    <a:pt x="3313" y="31"/>
                    <a:pt x="3101" y="0"/>
                    <a:pt x="28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9" name="Google Shape;10529;p24"/>
            <p:cNvSpPr/>
            <p:nvPr/>
          </p:nvSpPr>
          <p:spPr>
            <a:xfrm>
              <a:off x="4171016" y="4774518"/>
              <a:ext cx="332962" cy="316096"/>
            </a:xfrm>
            <a:custGeom>
              <a:rect b="b" l="l" r="r" t="t"/>
              <a:pathLst>
                <a:path extrusionOk="0" h="6117" w="6417">
                  <a:moveTo>
                    <a:pt x="2203" y="0"/>
                  </a:moveTo>
                  <a:cubicBezTo>
                    <a:pt x="240" y="958"/>
                    <a:pt x="1" y="1325"/>
                    <a:pt x="240" y="3192"/>
                  </a:cubicBezTo>
                  <a:cubicBezTo>
                    <a:pt x="288" y="3431"/>
                    <a:pt x="320" y="3655"/>
                    <a:pt x="336" y="3894"/>
                  </a:cubicBezTo>
                  <a:cubicBezTo>
                    <a:pt x="347" y="5851"/>
                    <a:pt x="599" y="6116"/>
                    <a:pt x="1437" y="6116"/>
                  </a:cubicBezTo>
                  <a:cubicBezTo>
                    <a:pt x="1750" y="6116"/>
                    <a:pt x="2144" y="6079"/>
                    <a:pt x="2637" y="6079"/>
                  </a:cubicBezTo>
                  <a:cubicBezTo>
                    <a:pt x="2688" y="6079"/>
                    <a:pt x="2740" y="6080"/>
                    <a:pt x="2794" y="6081"/>
                  </a:cubicBezTo>
                  <a:cubicBezTo>
                    <a:pt x="2806" y="6081"/>
                    <a:pt x="2818" y="6081"/>
                    <a:pt x="2830" y="6081"/>
                  </a:cubicBezTo>
                  <a:cubicBezTo>
                    <a:pt x="4451" y="6081"/>
                    <a:pt x="6400" y="3992"/>
                    <a:pt x="6416" y="2123"/>
                  </a:cubicBezTo>
                  <a:lnTo>
                    <a:pt x="6416" y="2123"/>
                  </a:lnTo>
                  <a:cubicBezTo>
                    <a:pt x="6257" y="2250"/>
                    <a:pt x="6081" y="2394"/>
                    <a:pt x="5938" y="2538"/>
                  </a:cubicBezTo>
                  <a:cubicBezTo>
                    <a:pt x="5628" y="2923"/>
                    <a:pt x="5300" y="3123"/>
                    <a:pt x="4974" y="3123"/>
                  </a:cubicBezTo>
                  <a:cubicBezTo>
                    <a:pt x="4678" y="3123"/>
                    <a:pt x="4383" y="2959"/>
                    <a:pt x="4102" y="2617"/>
                  </a:cubicBezTo>
                  <a:cubicBezTo>
                    <a:pt x="3416" y="1788"/>
                    <a:pt x="2841" y="878"/>
                    <a:pt x="22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0" name="Google Shape;10530;p24"/>
            <p:cNvSpPr/>
            <p:nvPr/>
          </p:nvSpPr>
          <p:spPr>
            <a:xfrm>
              <a:off x="3064726" y="3270450"/>
              <a:ext cx="245168" cy="458409"/>
            </a:xfrm>
            <a:custGeom>
              <a:rect b="b" l="l" r="r" t="t"/>
              <a:pathLst>
                <a:path extrusionOk="0" h="8871" w="4725">
                  <a:moveTo>
                    <a:pt x="2266" y="0"/>
                  </a:moveTo>
                  <a:cubicBezTo>
                    <a:pt x="1183" y="0"/>
                    <a:pt x="15" y="1237"/>
                    <a:pt x="0" y="2487"/>
                  </a:cubicBezTo>
                  <a:cubicBezTo>
                    <a:pt x="64" y="2758"/>
                    <a:pt x="160" y="3014"/>
                    <a:pt x="271" y="3269"/>
                  </a:cubicBezTo>
                  <a:cubicBezTo>
                    <a:pt x="1022" y="4642"/>
                    <a:pt x="1788" y="6014"/>
                    <a:pt x="2586" y="7355"/>
                  </a:cubicBezTo>
                  <a:cubicBezTo>
                    <a:pt x="2809" y="7754"/>
                    <a:pt x="3112" y="8121"/>
                    <a:pt x="3463" y="8424"/>
                  </a:cubicBezTo>
                  <a:cubicBezTo>
                    <a:pt x="3751" y="8663"/>
                    <a:pt x="4150" y="8727"/>
                    <a:pt x="4501" y="8871"/>
                  </a:cubicBezTo>
                  <a:cubicBezTo>
                    <a:pt x="4564" y="8488"/>
                    <a:pt x="4724" y="8073"/>
                    <a:pt x="4660" y="7690"/>
                  </a:cubicBezTo>
                  <a:cubicBezTo>
                    <a:pt x="4485" y="6621"/>
                    <a:pt x="4197" y="5551"/>
                    <a:pt x="3974" y="4482"/>
                  </a:cubicBezTo>
                  <a:cubicBezTo>
                    <a:pt x="3735" y="3269"/>
                    <a:pt x="3559" y="2040"/>
                    <a:pt x="3256" y="843"/>
                  </a:cubicBezTo>
                  <a:cubicBezTo>
                    <a:pt x="3176" y="508"/>
                    <a:pt x="2761" y="45"/>
                    <a:pt x="2458" y="13"/>
                  </a:cubicBezTo>
                  <a:cubicBezTo>
                    <a:pt x="2395" y="5"/>
                    <a:pt x="2331" y="0"/>
                    <a:pt x="22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1" name="Google Shape;10531;p24"/>
            <p:cNvSpPr/>
            <p:nvPr/>
          </p:nvSpPr>
          <p:spPr>
            <a:xfrm>
              <a:off x="3342116" y="3572793"/>
              <a:ext cx="305617" cy="332839"/>
            </a:xfrm>
            <a:custGeom>
              <a:rect b="b" l="l" r="r" t="t"/>
              <a:pathLst>
                <a:path extrusionOk="0" h="6441" w="5890">
                  <a:moveTo>
                    <a:pt x="4246" y="0"/>
                  </a:moveTo>
                  <a:cubicBezTo>
                    <a:pt x="3747" y="0"/>
                    <a:pt x="3217" y="222"/>
                    <a:pt x="2730" y="642"/>
                  </a:cubicBezTo>
                  <a:cubicBezTo>
                    <a:pt x="1469" y="1711"/>
                    <a:pt x="527" y="3100"/>
                    <a:pt x="0" y="4664"/>
                  </a:cubicBezTo>
                  <a:cubicBezTo>
                    <a:pt x="352" y="5222"/>
                    <a:pt x="639" y="6020"/>
                    <a:pt x="1213" y="6371"/>
                  </a:cubicBezTo>
                  <a:cubicBezTo>
                    <a:pt x="1295" y="6419"/>
                    <a:pt x="1412" y="6441"/>
                    <a:pt x="1547" y="6441"/>
                  </a:cubicBezTo>
                  <a:cubicBezTo>
                    <a:pt x="1994" y="6441"/>
                    <a:pt x="2640" y="6206"/>
                    <a:pt x="2873" y="5924"/>
                  </a:cubicBezTo>
                  <a:cubicBezTo>
                    <a:pt x="3926" y="4520"/>
                    <a:pt x="4884" y="3052"/>
                    <a:pt x="5762" y="1552"/>
                  </a:cubicBezTo>
                  <a:cubicBezTo>
                    <a:pt x="5889" y="1344"/>
                    <a:pt x="5650" y="770"/>
                    <a:pt x="5427" y="514"/>
                  </a:cubicBezTo>
                  <a:cubicBezTo>
                    <a:pt x="5086" y="166"/>
                    <a:pt x="4677" y="0"/>
                    <a:pt x="424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2" name="Google Shape;10532;p24"/>
            <p:cNvSpPr/>
            <p:nvPr/>
          </p:nvSpPr>
          <p:spPr>
            <a:xfrm>
              <a:off x="775041" y="122486"/>
              <a:ext cx="455520" cy="219412"/>
            </a:xfrm>
            <a:custGeom>
              <a:rect b="b" l="l" r="r" t="t"/>
              <a:pathLst>
                <a:path extrusionOk="0" h="4246" w="8779">
                  <a:moveTo>
                    <a:pt x="2561" y="1"/>
                  </a:moveTo>
                  <a:cubicBezTo>
                    <a:pt x="1492" y="1"/>
                    <a:pt x="506" y="620"/>
                    <a:pt x="65" y="1597"/>
                  </a:cubicBezTo>
                  <a:cubicBezTo>
                    <a:pt x="1" y="1773"/>
                    <a:pt x="17" y="1980"/>
                    <a:pt x="113" y="2140"/>
                  </a:cubicBezTo>
                  <a:cubicBezTo>
                    <a:pt x="639" y="2698"/>
                    <a:pt x="1166" y="3129"/>
                    <a:pt x="2076" y="3129"/>
                  </a:cubicBezTo>
                  <a:cubicBezTo>
                    <a:pt x="2130" y="3129"/>
                    <a:pt x="2184" y="3129"/>
                    <a:pt x="2240" y="3129"/>
                  </a:cubicBezTo>
                  <a:cubicBezTo>
                    <a:pt x="3265" y="3129"/>
                    <a:pt x="4506" y="3144"/>
                    <a:pt x="5188" y="3704"/>
                  </a:cubicBezTo>
                  <a:cubicBezTo>
                    <a:pt x="5670" y="4096"/>
                    <a:pt x="6089" y="4246"/>
                    <a:pt x="6486" y="4246"/>
                  </a:cubicBezTo>
                  <a:cubicBezTo>
                    <a:pt x="6928" y="4246"/>
                    <a:pt x="7343" y="4059"/>
                    <a:pt x="7789" y="3815"/>
                  </a:cubicBezTo>
                  <a:cubicBezTo>
                    <a:pt x="8172" y="3592"/>
                    <a:pt x="8443" y="3161"/>
                    <a:pt x="8778" y="2826"/>
                  </a:cubicBezTo>
                  <a:cubicBezTo>
                    <a:pt x="8364" y="2427"/>
                    <a:pt x="7996" y="1932"/>
                    <a:pt x="7518" y="1645"/>
                  </a:cubicBezTo>
                  <a:cubicBezTo>
                    <a:pt x="6895" y="1326"/>
                    <a:pt x="6241" y="1070"/>
                    <a:pt x="5571" y="895"/>
                  </a:cubicBezTo>
                  <a:cubicBezTo>
                    <a:pt x="4565" y="560"/>
                    <a:pt x="3544" y="288"/>
                    <a:pt x="2602" y="1"/>
                  </a:cubicBezTo>
                  <a:cubicBezTo>
                    <a:pt x="2589" y="1"/>
                    <a:pt x="2575" y="1"/>
                    <a:pt x="25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3" name="Google Shape;10533;p24"/>
            <p:cNvSpPr/>
            <p:nvPr/>
          </p:nvSpPr>
          <p:spPr>
            <a:xfrm>
              <a:off x="4214913" y="3586125"/>
              <a:ext cx="380128" cy="303901"/>
            </a:xfrm>
            <a:custGeom>
              <a:rect b="b" l="l" r="r" t="t"/>
              <a:pathLst>
                <a:path extrusionOk="0" h="5881" w="7326">
                  <a:moveTo>
                    <a:pt x="7326" y="1"/>
                  </a:moveTo>
                  <a:cubicBezTo>
                    <a:pt x="6943" y="81"/>
                    <a:pt x="6512" y="65"/>
                    <a:pt x="6209" y="256"/>
                  </a:cubicBezTo>
                  <a:cubicBezTo>
                    <a:pt x="4613" y="1294"/>
                    <a:pt x="3049" y="2379"/>
                    <a:pt x="1469" y="3448"/>
                  </a:cubicBezTo>
                  <a:cubicBezTo>
                    <a:pt x="1166" y="3656"/>
                    <a:pt x="846" y="3815"/>
                    <a:pt x="543" y="4023"/>
                  </a:cubicBezTo>
                  <a:cubicBezTo>
                    <a:pt x="352" y="4182"/>
                    <a:pt x="176" y="4358"/>
                    <a:pt x="1" y="4533"/>
                  </a:cubicBezTo>
                  <a:cubicBezTo>
                    <a:pt x="256" y="4837"/>
                    <a:pt x="415" y="5124"/>
                    <a:pt x="671" y="5331"/>
                  </a:cubicBezTo>
                  <a:cubicBezTo>
                    <a:pt x="1137" y="5706"/>
                    <a:pt x="1616" y="5881"/>
                    <a:pt x="2115" y="5881"/>
                  </a:cubicBezTo>
                  <a:cubicBezTo>
                    <a:pt x="2573" y="5881"/>
                    <a:pt x="3047" y="5734"/>
                    <a:pt x="3543" y="5459"/>
                  </a:cubicBezTo>
                  <a:cubicBezTo>
                    <a:pt x="4246" y="5028"/>
                    <a:pt x="4996" y="4693"/>
                    <a:pt x="5778" y="4469"/>
                  </a:cubicBezTo>
                  <a:cubicBezTo>
                    <a:pt x="6576" y="4262"/>
                    <a:pt x="6895" y="3863"/>
                    <a:pt x="6959" y="3097"/>
                  </a:cubicBezTo>
                  <a:cubicBezTo>
                    <a:pt x="7007" y="2427"/>
                    <a:pt x="7198" y="1788"/>
                    <a:pt x="7294" y="1118"/>
                  </a:cubicBezTo>
                  <a:cubicBezTo>
                    <a:pt x="7326" y="751"/>
                    <a:pt x="7326" y="384"/>
                    <a:pt x="73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4" name="Google Shape;10534;p24"/>
            <p:cNvSpPr/>
            <p:nvPr/>
          </p:nvSpPr>
          <p:spPr>
            <a:xfrm>
              <a:off x="1119521" y="3927120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1565" y="1"/>
                  </a:moveTo>
                  <a:cubicBezTo>
                    <a:pt x="786" y="1"/>
                    <a:pt x="293" y="754"/>
                    <a:pt x="113" y="2259"/>
                  </a:cubicBezTo>
                  <a:cubicBezTo>
                    <a:pt x="81" y="2499"/>
                    <a:pt x="49" y="2722"/>
                    <a:pt x="1" y="2945"/>
                  </a:cubicBezTo>
                  <a:lnTo>
                    <a:pt x="161" y="2961"/>
                  </a:lnTo>
                  <a:lnTo>
                    <a:pt x="161" y="5148"/>
                  </a:lnTo>
                  <a:cubicBezTo>
                    <a:pt x="161" y="5260"/>
                    <a:pt x="161" y="5355"/>
                    <a:pt x="176" y="5451"/>
                  </a:cubicBezTo>
                  <a:cubicBezTo>
                    <a:pt x="318" y="6266"/>
                    <a:pt x="829" y="6704"/>
                    <a:pt x="1463" y="6704"/>
                  </a:cubicBezTo>
                  <a:cubicBezTo>
                    <a:pt x="1760" y="6704"/>
                    <a:pt x="2085" y="6607"/>
                    <a:pt x="2411" y="6409"/>
                  </a:cubicBezTo>
                  <a:cubicBezTo>
                    <a:pt x="3592" y="5690"/>
                    <a:pt x="3767" y="4446"/>
                    <a:pt x="4071" y="3344"/>
                  </a:cubicBezTo>
                  <a:cubicBezTo>
                    <a:pt x="4390" y="2227"/>
                    <a:pt x="2842" y="121"/>
                    <a:pt x="1709" y="9"/>
                  </a:cubicBezTo>
                  <a:cubicBezTo>
                    <a:pt x="1660" y="4"/>
                    <a:pt x="1612" y="1"/>
                    <a:pt x="15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5" name="Google Shape;10535;p24"/>
            <p:cNvSpPr/>
            <p:nvPr/>
          </p:nvSpPr>
          <p:spPr>
            <a:xfrm>
              <a:off x="2090905" y="3016784"/>
              <a:ext cx="274122" cy="309637"/>
            </a:xfrm>
            <a:custGeom>
              <a:rect b="b" l="l" r="r" t="t"/>
              <a:pathLst>
                <a:path extrusionOk="0" h="5992" w="5283">
                  <a:moveTo>
                    <a:pt x="2783" y="1"/>
                  </a:moveTo>
                  <a:cubicBezTo>
                    <a:pt x="1712" y="1"/>
                    <a:pt x="576" y="1001"/>
                    <a:pt x="479" y="2098"/>
                  </a:cubicBezTo>
                  <a:cubicBezTo>
                    <a:pt x="431" y="2624"/>
                    <a:pt x="335" y="3151"/>
                    <a:pt x="224" y="3662"/>
                  </a:cubicBezTo>
                  <a:cubicBezTo>
                    <a:pt x="0" y="4651"/>
                    <a:pt x="128" y="4827"/>
                    <a:pt x="1133" y="4875"/>
                  </a:cubicBezTo>
                  <a:cubicBezTo>
                    <a:pt x="1357" y="4891"/>
                    <a:pt x="1564" y="4954"/>
                    <a:pt x="1772" y="5066"/>
                  </a:cubicBezTo>
                  <a:cubicBezTo>
                    <a:pt x="2346" y="5353"/>
                    <a:pt x="2905" y="5688"/>
                    <a:pt x="3479" y="5992"/>
                  </a:cubicBezTo>
                  <a:cubicBezTo>
                    <a:pt x="5187" y="5768"/>
                    <a:pt x="5283" y="5641"/>
                    <a:pt x="4852" y="4093"/>
                  </a:cubicBezTo>
                  <a:cubicBezTo>
                    <a:pt x="4548" y="3039"/>
                    <a:pt x="4325" y="1954"/>
                    <a:pt x="3990" y="917"/>
                  </a:cubicBezTo>
                  <a:cubicBezTo>
                    <a:pt x="3878" y="582"/>
                    <a:pt x="3559" y="167"/>
                    <a:pt x="3256" y="71"/>
                  </a:cubicBezTo>
                  <a:cubicBezTo>
                    <a:pt x="3102" y="23"/>
                    <a:pt x="2943" y="1"/>
                    <a:pt x="27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6" name="Google Shape;10536;p24"/>
            <p:cNvSpPr/>
            <p:nvPr/>
          </p:nvSpPr>
          <p:spPr>
            <a:xfrm>
              <a:off x="4656267" y="3063652"/>
              <a:ext cx="347024" cy="360898"/>
            </a:xfrm>
            <a:custGeom>
              <a:rect b="b" l="l" r="r" t="t"/>
              <a:pathLst>
                <a:path extrusionOk="0" h="6984" w="6688">
                  <a:moveTo>
                    <a:pt x="5294" y="1"/>
                  </a:moveTo>
                  <a:cubicBezTo>
                    <a:pt x="5115" y="1"/>
                    <a:pt x="4905" y="21"/>
                    <a:pt x="4661" y="58"/>
                  </a:cubicBezTo>
                  <a:lnTo>
                    <a:pt x="4677" y="58"/>
                  </a:lnTo>
                  <a:cubicBezTo>
                    <a:pt x="4533" y="377"/>
                    <a:pt x="4390" y="696"/>
                    <a:pt x="4214" y="999"/>
                  </a:cubicBezTo>
                  <a:cubicBezTo>
                    <a:pt x="3927" y="1478"/>
                    <a:pt x="3480" y="1893"/>
                    <a:pt x="3272" y="2404"/>
                  </a:cubicBezTo>
                  <a:cubicBezTo>
                    <a:pt x="2889" y="3441"/>
                    <a:pt x="2139" y="4095"/>
                    <a:pt x="1198" y="4590"/>
                  </a:cubicBezTo>
                  <a:cubicBezTo>
                    <a:pt x="815" y="4797"/>
                    <a:pt x="288" y="5005"/>
                    <a:pt x="176" y="5340"/>
                  </a:cubicBezTo>
                  <a:cubicBezTo>
                    <a:pt x="1" y="5835"/>
                    <a:pt x="144" y="6425"/>
                    <a:pt x="160" y="6984"/>
                  </a:cubicBezTo>
                  <a:cubicBezTo>
                    <a:pt x="591" y="6904"/>
                    <a:pt x="1070" y="6904"/>
                    <a:pt x="1469" y="6729"/>
                  </a:cubicBezTo>
                  <a:cubicBezTo>
                    <a:pt x="2123" y="6441"/>
                    <a:pt x="2698" y="5851"/>
                    <a:pt x="3368" y="5707"/>
                  </a:cubicBezTo>
                  <a:cubicBezTo>
                    <a:pt x="5363" y="5292"/>
                    <a:pt x="6688" y="3393"/>
                    <a:pt x="6416" y="1382"/>
                  </a:cubicBezTo>
                  <a:cubicBezTo>
                    <a:pt x="6287" y="363"/>
                    <a:pt x="6054" y="1"/>
                    <a:pt x="52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7" name="Google Shape;10537;p24"/>
            <p:cNvSpPr/>
            <p:nvPr/>
          </p:nvSpPr>
          <p:spPr>
            <a:xfrm>
              <a:off x="2948758" y="3732413"/>
              <a:ext cx="327151" cy="301575"/>
            </a:xfrm>
            <a:custGeom>
              <a:rect b="b" l="l" r="r" t="t"/>
              <a:pathLst>
                <a:path extrusionOk="0" h="5836" w="6305">
                  <a:moveTo>
                    <a:pt x="4001" y="0"/>
                  </a:moveTo>
                  <a:cubicBezTo>
                    <a:pt x="3700" y="0"/>
                    <a:pt x="3263" y="155"/>
                    <a:pt x="3049" y="346"/>
                  </a:cubicBezTo>
                  <a:cubicBezTo>
                    <a:pt x="2187" y="1176"/>
                    <a:pt x="1357" y="2037"/>
                    <a:pt x="575" y="2963"/>
                  </a:cubicBezTo>
                  <a:cubicBezTo>
                    <a:pt x="288" y="3282"/>
                    <a:pt x="144" y="3745"/>
                    <a:pt x="1" y="4032"/>
                  </a:cubicBezTo>
                  <a:cubicBezTo>
                    <a:pt x="129" y="5836"/>
                    <a:pt x="1724" y="4926"/>
                    <a:pt x="2443" y="5564"/>
                  </a:cubicBezTo>
                  <a:cubicBezTo>
                    <a:pt x="2495" y="5613"/>
                    <a:pt x="2573" y="5632"/>
                    <a:pt x="2668" y="5632"/>
                  </a:cubicBezTo>
                  <a:cubicBezTo>
                    <a:pt x="2946" y="5632"/>
                    <a:pt x="3366" y="5468"/>
                    <a:pt x="3687" y="5421"/>
                  </a:cubicBezTo>
                  <a:cubicBezTo>
                    <a:pt x="3719" y="5405"/>
                    <a:pt x="3735" y="5373"/>
                    <a:pt x="3751" y="5341"/>
                  </a:cubicBezTo>
                  <a:cubicBezTo>
                    <a:pt x="4852" y="4352"/>
                    <a:pt x="6305" y="3474"/>
                    <a:pt x="5124" y="1638"/>
                  </a:cubicBezTo>
                  <a:cubicBezTo>
                    <a:pt x="5092" y="1575"/>
                    <a:pt x="5156" y="1479"/>
                    <a:pt x="5124" y="1431"/>
                  </a:cubicBezTo>
                  <a:cubicBezTo>
                    <a:pt x="4837" y="952"/>
                    <a:pt x="4645" y="378"/>
                    <a:pt x="4246" y="58"/>
                  </a:cubicBezTo>
                  <a:cubicBezTo>
                    <a:pt x="4189" y="18"/>
                    <a:pt x="4103" y="0"/>
                    <a:pt x="40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8" name="Google Shape;10538;p24"/>
            <p:cNvSpPr/>
            <p:nvPr/>
          </p:nvSpPr>
          <p:spPr>
            <a:xfrm>
              <a:off x="5178824" y="4125444"/>
              <a:ext cx="376755" cy="195383"/>
            </a:xfrm>
            <a:custGeom>
              <a:rect b="b" l="l" r="r" t="t"/>
              <a:pathLst>
                <a:path extrusionOk="0" h="3781" w="7261">
                  <a:moveTo>
                    <a:pt x="4937" y="1"/>
                  </a:moveTo>
                  <a:cubicBezTo>
                    <a:pt x="4919" y="1"/>
                    <a:pt x="4902" y="1"/>
                    <a:pt x="4884" y="1"/>
                  </a:cubicBezTo>
                  <a:cubicBezTo>
                    <a:pt x="3703" y="113"/>
                    <a:pt x="2330" y="225"/>
                    <a:pt x="1181" y="1390"/>
                  </a:cubicBezTo>
                  <a:cubicBezTo>
                    <a:pt x="144" y="2427"/>
                    <a:pt x="0" y="2571"/>
                    <a:pt x="1261" y="3369"/>
                  </a:cubicBezTo>
                  <a:cubicBezTo>
                    <a:pt x="1484" y="3496"/>
                    <a:pt x="1740" y="3592"/>
                    <a:pt x="1995" y="3640"/>
                  </a:cubicBezTo>
                  <a:cubicBezTo>
                    <a:pt x="2323" y="3739"/>
                    <a:pt x="2640" y="3780"/>
                    <a:pt x="2949" y="3780"/>
                  </a:cubicBezTo>
                  <a:cubicBezTo>
                    <a:pt x="4338" y="3780"/>
                    <a:pt x="5563" y="2938"/>
                    <a:pt x="6894" y="2650"/>
                  </a:cubicBezTo>
                  <a:cubicBezTo>
                    <a:pt x="7006" y="2618"/>
                    <a:pt x="7134" y="2331"/>
                    <a:pt x="7150" y="2172"/>
                  </a:cubicBezTo>
                  <a:cubicBezTo>
                    <a:pt x="7260" y="735"/>
                    <a:pt x="6590" y="1"/>
                    <a:pt x="49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9" name="Google Shape;10539;p24"/>
            <p:cNvSpPr/>
            <p:nvPr/>
          </p:nvSpPr>
          <p:spPr>
            <a:xfrm>
              <a:off x="5484389" y="2553839"/>
              <a:ext cx="192139" cy="255326"/>
            </a:xfrm>
            <a:custGeom>
              <a:rect b="b" l="l" r="r" t="t"/>
              <a:pathLst>
                <a:path extrusionOk="0" h="4941" w="3703">
                  <a:moveTo>
                    <a:pt x="600" y="0"/>
                  </a:moveTo>
                  <a:cubicBezTo>
                    <a:pt x="351" y="0"/>
                    <a:pt x="236" y="250"/>
                    <a:pt x="64" y="875"/>
                  </a:cubicBezTo>
                  <a:cubicBezTo>
                    <a:pt x="16" y="1066"/>
                    <a:pt x="0" y="1274"/>
                    <a:pt x="16" y="1465"/>
                  </a:cubicBezTo>
                  <a:cubicBezTo>
                    <a:pt x="16" y="2917"/>
                    <a:pt x="1197" y="3731"/>
                    <a:pt x="1819" y="4849"/>
                  </a:cubicBezTo>
                  <a:cubicBezTo>
                    <a:pt x="1843" y="4908"/>
                    <a:pt x="1981" y="4941"/>
                    <a:pt x="2103" y="4941"/>
                  </a:cubicBezTo>
                  <a:cubicBezTo>
                    <a:pt x="2145" y="4941"/>
                    <a:pt x="2185" y="4937"/>
                    <a:pt x="2218" y="4928"/>
                  </a:cubicBezTo>
                  <a:cubicBezTo>
                    <a:pt x="3304" y="4689"/>
                    <a:pt x="3703" y="4019"/>
                    <a:pt x="3320" y="2790"/>
                  </a:cubicBezTo>
                  <a:cubicBezTo>
                    <a:pt x="2968" y="1944"/>
                    <a:pt x="2601" y="970"/>
                    <a:pt x="1484" y="380"/>
                  </a:cubicBezTo>
                  <a:cubicBezTo>
                    <a:pt x="1056" y="145"/>
                    <a:pt x="789" y="0"/>
                    <a:pt x="6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0" name="Google Shape;10540;p24"/>
            <p:cNvSpPr/>
            <p:nvPr/>
          </p:nvSpPr>
          <p:spPr>
            <a:xfrm>
              <a:off x="852924" y="4082193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3079" y="1"/>
                  </a:moveTo>
                  <a:cubicBezTo>
                    <a:pt x="1910" y="1"/>
                    <a:pt x="228" y="1095"/>
                    <a:pt x="16" y="2115"/>
                  </a:cubicBezTo>
                  <a:cubicBezTo>
                    <a:pt x="0" y="2275"/>
                    <a:pt x="48" y="2434"/>
                    <a:pt x="128" y="2578"/>
                  </a:cubicBezTo>
                  <a:cubicBezTo>
                    <a:pt x="399" y="3264"/>
                    <a:pt x="654" y="3950"/>
                    <a:pt x="958" y="4605"/>
                  </a:cubicBezTo>
                  <a:cubicBezTo>
                    <a:pt x="1085" y="4892"/>
                    <a:pt x="1277" y="5259"/>
                    <a:pt x="1532" y="5371"/>
                  </a:cubicBezTo>
                  <a:cubicBezTo>
                    <a:pt x="1843" y="5523"/>
                    <a:pt x="2162" y="5592"/>
                    <a:pt x="2472" y="5592"/>
                  </a:cubicBezTo>
                  <a:cubicBezTo>
                    <a:pt x="3629" y="5592"/>
                    <a:pt x="4660" y="4624"/>
                    <a:pt x="4660" y="3328"/>
                  </a:cubicBezTo>
                  <a:cubicBezTo>
                    <a:pt x="4421" y="2338"/>
                    <a:pt x="4213" y="1349"/>
                    <a:pt x="3958" y="391"/>
                  </a:cubicBezTo>
                  <a:cubicBezTo>
                    <a:pt x="3910" y="248"/>
                    <a:pt x="3671" y="104"/>
                    <a:pt x="3495" y="56"/>
                  </a:cubicBezTo>
                  <a:cubicBezTo>
                    <a:pt x="3367" y="18"/>
                    <a:pt x="3227" y="1"/>
                    <a:pt x="30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1" name="Google Shape;10541;p24"/>
            <p:cNvSpPr/>
            <p:nvPr/>
          </p:nvSpPr>
          <p:spPr>
            <a:xfrm>
              <a:off x="1540224" y="3095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2517" y="1"/>
                  </a:moveTo>
                  <a:cubicBezTo>
                    <a:pt x="2101" y="1"/>
                    <a:pt x="1869" y="343"/>
                    <a:pt x="1580" y="814"/>
                  </a:cubicBezTo>
                  <a:cubicBezTo>
                    <a:pt x="1309" y="1261"/>
                    <a:pt x="1038" y="1740"/>
                    <a:pt x="655" y="2091"/>
                  </a:cubicBezTo>
                  <a:cubicBezTo>
                    <a:pt x="48" y="2617"/>
                    <a:pt x="0" y="3032"/>
                    <a:pt x="702" y="3479"/>
                  </a:cubicBezTo>
                  <a:cubicBezTo>
                    <a:pt x="862" y="3591"/>
                    <a:pt x="990" y="3767"/>
                    <a:pt x="1149" y="3878"/>
                  </a:cubicBezTo>
                  <a:cubicBezTo>
                    <a:pt x="1883" y="4373"/>
                    <a:pt x="2618" y="4852"/>
                    <a:pt x="3240" y="5267"/>
                  </a:cubicBezTo>
                  <a:cubicBezTo>
                    <a:pt x="5331" y="4820"/>
                    <a:pt x="6320" y="4405"/>
                    <a:pt x="5203" y="2266"/>
                  </a:cubicBezTo>
                  <a:cubicBezTo>
                    <a:pt x="4772" y="1421"/>
                    <a:pt x="4118" y="734"/>
                    <a:pt x="3288" y="271"/>
                  </a:cubicBezTo>
                  <a:cubicBezTo>
                    <a:pt x="2968" y="83"/>
                    <a:pt x="2720" y="1"/>
                    <a:pt x="25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2" name="Google Shape;10542;p24"/>
            <p:cNvSpPr/>
            <p:nvPr/>
          </p:nvSpPr>
          <p:spPr>
            <a:xfrm>
              <a:off x="1230768" y="4803765"/>
              <a:ext cx="336594" cy="216725"/>
            </a:xfrm>
            <a:custGeom>
              <a:rect b="b" l="l" r="r" t="t"/>
              <a:pathLst>
                <a:path extrusionOk="0" h="4194" w="6487">
                  <a:moveTo>
                    <a:pt x="5687" y="1"/>
                  </a:moveTo>
                  <a:cubicBezTo>
                    <a:pt x="5588" y="1"/>
                    <a:pt x="5473" y="18"/>
                    <a:pt x="5342" y="56"/>
                  </a:cubicBezTo>
                  <a:cubicBezTo>
                    <a:pt x="3842" y="503"/>
                    <a:pt x="2341" y="902"/>
                    <a:pt x="857" y="1349"/>
                  </a:cubicBezTo>
                  <a:cubicBezTo>
                    <a:pt x="602" y="1413"/>
                    <a:pt x="394" y="1573"/>
                    <a:pt x="283" y="1796"/>
                  </a:cubicBezTo>
                  <a:cubicBezTo>
                    <a:pt x="1" y="2516"/>
                    <a:pt x="1163" y="3713"/>
                    <a:pt x="1945" y="3713"/>
                  </a:cubicBezTo>
                  <a:cubicBezTo>
                    <a:pt x="1960" y="3713"/>
                    <a:pt x="1976" y="3712"/>
                    <a:pt x="1990" y="3711"/>
                  </a:cubicBezTo>
                  <a:cubicBezTo>
                    <a:pt x="2091" y="3705"/>
                    <a:pt x="2191" y="3702"/>
                    <a:pt x="2292" y="3702"/>
                  </a:cubicBezTo>
                  <a:cubicBezTo>
                    <a:pt x="2929" y="3702"/>
                    <a:pt x="3575" y="3820"/>
                    <a:pt x="4209" y="3903"/>
                  </a:cubicBezTo>
                  <a:cubicBezTo>
                    <a:pt x="4560" y="3982"/>
                    <a:pt x="4911" y="4078"/>
                    <a:pt x="5246" y="4190"/>
                  </a:cubicBezTo>
                  <a:cubicBezTo>
                    <a:pt x="5296" y="4193"/>
                    <a:pt x="5345" y="4194"/>
                    <a:pt x="5392" y="4194"/>
                  </a:cubicBezTo>
                  <a:cubicBezTo>
                    <a:pt x="6192" y="4194"/>
                    <a:pt x="6486" y="3806"/>
                    <a:pt x="6411" y="2977"/>
                  </a:cubicBezTo>
                  <a:cubicBezTo>
                    <a:pt x="6347" y="2291"/>
                    <a:pt x="6395" y="1589"/>
                    <a:pt x="6347" y="902"/>
                  </a:cubicBezTo>
                  <a:cubicBezTo>
                    <a:pt x="6308" y="413"/>
                    <a:pt x="6169" y="1"/>
                    <a:pt x="5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3" name="Google Shape;10543;p24"/>
            <p:cNvSpPr/>
            <p:nvPr/>
          </p:nvSpPr>
          <p:spPr>
            <a:xfrm>
              <a:off x="339499" y="4591489"/>
              <a:ext cx="298146" cy="261217"/>
            </a:xfrm>
            <a:custGeom>
              <a:rect b="b" l="l" r="r" t="t"/>
              <a:pathLst>
                <a:path extrusionOk="0" h="5055" w="5746">
                  <a:moveTo>
                    <a:pt x="4237" y="1"/>
                  </a:moveTo>
                  <a:cubicBezTo>
                    <a:pt x="4029" y="1"/>
                    <a:pt x="3158" y="501"/>
                    <a:pt x="2634" y="749"/>
                  </a:cubicBezTo>
                  <a:cubicBezTo>
                    <a:pt x="2474" y="797"/>
                    <a:pt x="2330" y="877"/>
                    <a:pt x="2187" y="973"/>
                  </a:cubicBezTo>
                  <a:cubicBezTo>
                    <a:pt x="1341" y="1803"/>
                    <a:pt x="0" y="2281"/>
                    <a:pt x="32" y="3750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45" y="5024"/>
                    <a:pt x="695" y="5055"/>
                    <a:pt x="864" y="5055"/>
                  </a:cubicBezTo>
                  <a:cubicBezTo>
                    <a:pt x="1109" y="5055"/>
                    <a:pt x="1395" y="4990"/>
                    <a:pt x="1612" y="4915"/>
                  </a:cubicBezTo>
                  <a:cubicBezTo>
                    <a:pt x="2618" y="4579"/>
                    <a:pt x="3591" y="4180"/>
                    <a:pt x="4549" y="3718"/>
                  </a:cubicBezTo>
                  <a:cubicBezTo>
                    <a:pt x="4980" y="3526"/>
                    <a:pt x="5299" y="3111"/>
                    <a:pt x="5746" y="2728"/>
                  </a:cubicBezTo>
                  <a:cubicBezTo>
                    <a:pt x="5219" y="1659"/>
                    <a:pt x="4836" y="765"/>
                    <a:pt x="4277" y="15"/>
                  </a:cubicBezTo>
                  <a:cubicBezTo>
                    <a:pt x="4270" y="5"/>
                    <a:pt x="4257" y="1"/>
                    <a:pt x="4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4" name="Google Shape;10544;p24"/>
            <p:cNvSpPr/>
            <p:nvPr/>
          </p:nvSpPr>
          <p:spPr>
            <a:xfrm>
              <a:off x="2472640" y="3464898"/>
              <a:ext cx="233546" cy="367048"/>
            </a:xfrm>
            <a:custGeom>
              <a:rect b="b" l="l" r="r" t="t"/>
              <a:pathLst>
                <a:path extrusionOk="0" h="7103" w="4501">
                  <a:moveTo>
                    <a:pt x="2123" y="1"/>
                  </a:moveTo>
                  <a:cubicBezTo>
                    <a:pt x="1852" y="480"/>
                    <a:pt x="1644" y="879"/>
                    <a:pt x="1405" y="1262"/>
                  </a:cubicBezTo>
                  <a:cubicBezTo>
                    <a:pt x="1245" y="1533"/>
                    <a:pt x="1006" y="1772"/>
                    <a:pt x="830" y="2044"/>
                  </a:cubicBezTo>
                  <a:cubicBezTo>
                    <a:pt x="543" y="2443"/>
                    <a:pt x="0" y="2889"/>
                    <a:pt x="48" y="3241"/>
                  </a:cubicBezTo>
                  <a:cubicBezTo>
                    <a:pt x="112" y="3656"/>
                    <a:pt x="703" y="4007"/>
                    <a:pt x="1197" y="4533"/>
                  </a:cubicBezTo>
                  <a:cubicBezTo>
                    <a:pt x="974" y="5778"/>
                    <a:pt x="2586" y="5954"/>
                    <a:pt x="3368" y="7103"/>
                  </a:cubicBezTo>
                  <a:cubicBezTo>
                    <a:pt x="3400" y="6512"/>
                    <a:pt x="3416" y="6145"/>
                    <a:pt x="3447" y="5778"/>
                  </a:cubicBezTo>
                  <a:cubicBezTo>
                    <a:pt x="3463" y="5555"/>
                    <a:pt x="3384" y="5267"/>
                    <a:pt x="3511" y="5156"/>
                  </a:cubicBezTo>
                  <a:cubicBezTo>
                    <a:pt x="4501" y="4166"/>
                    <a:pt x="4166" y="2969"/>
                    <a:pt x="4198" y="1788"/>
                  </a:cubicBezTo>
                  <a:cubicBezTo>
                    <a:pt x="4211" y="817"/>
                    <a:pt x="3920" y="362"/>
                    <a:pt x="3134" y="362"/>
                  </a:cubicBezTo>
                  <a:cubicBezTo>
                    <a:pt x="3002" y="362"/>
                    <a:pt x="2857" y="375"/>
                    <a:pt x="2697" y="400"/>
                  </a:cubicBezTo>
                  <a:cubicBezTo>
                    <a:pt x="2693" y="400"/>
                    <a:pt x="2688" y="401"/>
                    <a:pt x="2684" y="401"/>
                  </a:cubicBezTo>
                  <a:cubicBezTo>
                    <a:pt x="2543" y="401"/>
                    <a:pt x="2370" y="171"/>
                    <a:pt x="21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5" name="Google Shape;10545;p24"/>
            <p:cNvSpPr/>
            <p:nvPr/>
          </p:nvSpPr>
          <p:spPr>
            <a:xfrm>
              <a:off x="6296737" y="3039365"/>
              <a:ext cx="233546" cy="367048"/>
            </a:xfrm>
            <a:custGeom>
              <a:rect b="b" l="l" r="r" t="t"/>
              <a:pathLst>
                <a:path extrusionOk="0" h="7103" w="4501">
                  <a:moveTo>
                    <a:pt x="2123" y="1"/>
                  </a:moveTo>
                  <a:cubicBezTo>
                    <a:pt x="1851" y="496"/>
                    <a:pt x="1644" y="895"/>
                    <a:pt x="1404" y="1278"/>
                  </a:cubicBezTo>
                  <a:cubicBezTo>
                    <a:pt x="1245" y="1549"/>
                    <a:pt x="1005" y="1788"/>
                    <a:pt x="830" y="2060"/>
                  </a:cubicBezTo>
                  <a:cubicBezTo>
                    <a:pt x="543" y="2459"/>
                    <a:pt x="0" y="2890"/>
                    <a:pt x="48" y="3257"/>
                  </a:cubicBezTo>
                  <a:cubicBezTo>
                    <a:pt x="112" y="3672"/>
                    <a:pt x="702" y="4007"/>
                    <a:pt x="1197" y="4533"/>
                  </a:cubicBezTo>
                  <a:cubicBezTo>
                    <a:pt x="974" y="5778"/>
                    <a:pt x="2585" y="5954"/>
                    <a:pt x="3367" y="7103"/>
                  </a:cubicBezTo>
                  <a:lnTo>
                    <a:pt x="3447" y="5778"/>
                  </a:lnTo>
                  <a:cubicBezTo>
                    <a:pt x="3463" y="5571"/>
                    <a:pt x="3383" y="5267"/>
                    <a:pt x="3511" y="5156"/>
                  </a:cubicBezTo>
                  <a:cubicBezTo>
                    <a:pt x="4501" y="4182"/>
                    <a:pt x="4165" y="2969"/>
                    <a:pt x="4197" y="1804"/>
                  </a:cubicBezTo>
                  <a:cubicBezTo>
                    <a:pt x="4211" y="830"/>
                    <a:pt x="3918" y="363"/>
                    <a:pt x="3125" y="363"/>
                  </a:cubicBezTo>
                  <a:cubicBezTo>
                    <a:pt x="2996" y="363"/>
                    <a:pt x="2854" y="375"/>
                    <a:pt x="2697" y="400"/>
                  </a:cubicBezTo>
                  <a:cubicBezTo>
                    <a:pt x="2688" y="402"/>
                    <a:pt x="2679" y="403"/>
                    <a:pt x="2670" y="403"/>
                  </a:cubicBezTo>
                  <a:cubicBezTo>
                    <a:pt x="2532" y="403"/>
                    <a:pt x="2362" y="181"/>
                    <a:pt x="21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6" name="Google Shape;10546;p24"/>
            <p:cNvSpPr/>
            <p:nvPr/>
          </p:nvSpPr>
          <p:spPr>
            <a:xfrm>
              <a:off x="2417380" y="4655565"/>
              <a:ext cx="289636" cy="238480"/>
            </a:xfrm>
            <a:custGeom>
              <a:rect b="b" l="l" r="r" t="t"/>
              <a:pathLst>
                <a:path extrusionOk="0" h="4615" w="5582">
                  <a:moveTo>
                    <a:pt x="2346" y="1"/>
                  </a:moveTo>
                  <a:cubicBezTo>
                    <a:pt x="1517" y="1"/>
                    <a:pt x="1" y="1874"/>
                    <a:pt x="188" y="2637"/>
                  </a:cubicBezTo>
                  <a:cubicBezTo>
                    <a:pt x="602" y="4329"/>
                    <a:pt x="922" y="4552"/>
                    <a:pt x="2725" y="4552"/>
                  </a:cubicBezTo>
                  <a:cubicBezTo>
                    <a:pt x="3014" y="4552"/>
                    <a:pt x="3341" y="4615"/>
                    <a:pt x="3635" y="4615"/>
                  </a:cubicBezTo>
                  <a:cubicBezTo>
                    <a:pt x="3811" y="4615"/>
                    <a:pt x="3976" y="4592"/>
                    <a:pt x="4114" y="4520"/>
                  </a:cubicBezTo>
                  <a:cubicBezTo>
                    <a:pt x="4672" y="4201"/>
                    <a:pt x="5135" y="3754"/>
                    <a:pt x="5470" y="3212"/>
                  </a:cubicBezTo>
                  <a:cubicBezTo>
                    <a:pt x="5582" y="3036"/>
                    <a:pt x="5135" y="2446"/>
                    <a:pt x="4848" y="2142"/>
                  </a:cubicBezTo>
                  <a:cubicBezTo>
                    <a:pt x="4289" y="1520"/>
                    <a:pt x="3667" y="977"/>
                    <a:pt x="3044" y="419"/>
                  </a:cubicBezTo>
                  <a:cubicBezTo>
                    <a:pt x="2853" y="243"/>
                    <a:pt x="2629" y="20"/>
                    <a:pt x="2406" y="4"/>
                  </a:cubicBezTo>
                  <a:cubicBezTo>
                    <a:pt x="2386" y="2"/>
                    <a:pt x="2367" y="1"/>
                    <a:pt x="23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7" name="Google Shape;10547;p24"/>
            <p:cNvSpPr/>
            <p:nvPr/>
          </p:nvSpPr>
          <p:spPr>
            <a:xfrm>
              <a:off x="540718" y="2908166"/>
              <a:ext cx="366897" cy="234346"/>
            </a:xfrm>
            <a:custGeom>
              <a:rect b="b" l="l" r="r" t="t"/>
              <a:pathLst>
                <a:path extrusionOk="0" h="4535" w="7071">
                  <a:moveTo>
                    <a:pt x="685" y="0"/>
                  </a:moveTo>
                  <a:cubicBezTo>
                    <a:pt x="557" y="0"/>
                    <a:pt x="428" y="5"/>
                    <a:pt x="303" y="5"/>
                  </a:cubicBezTo>
                  <a:cubicBezTo>
                    <a:pt x="255" y="5"/>
                    <a:pt x="207" y="4"/>
                    <a:pt x="160" y="2"/>
                  </a:cubicBezTo>
                  <a:lnTo>
                    <a:pt x="160" y="2"/>
                  </a:lnTo>
                  <a:cubicBezTo>
                    <a:pt x="160" y="417"/>
                    <a:pt x="0" y="928"/>
                    <a:pt x="192" y="1247"/>
                  </a:cubicBezTo>
                  <a:cubicBezTo>
                    <a:pt x="527" y="1838"/>
                    <a:pt x="1197" y="2237"/>
                    <a:pt x="1533" y="2843"/>
                  </a:cubicBezTo>
                  <a:cubicBezTo>
                    <a:pt x="2235" y="4056"/>
                    <a:pt x="3464" y="4120"/>
                    <a:pt x="4549" y="4535"/>
                  </a:cubicBezTo>
                  <a:cubicBezTo>
                    <a:pt x="4996" y="4375"/>
                    <a:pt x="5458" y="4232"/>
                    <a:pt x="5937" y="4136"/>
                  </a:cubicBezTo>
                  <a:cubicBezTo>
                    <a:pt x="7070" y="3944"/>
                    <a:pt x="6703" y="3083"/>
                    <a:pt x="6560" y="2508"/>
                  </a:cubicBezTo>
                  <a:cubicBezTo>
                    <a:pt x="6480" y="2221"/>
                    <a:pt x="5826" y="1949"/>
                    <a:pt x="5427" y="1949"/>
                  </a:cubicBezTo>
                  <a:cubicBezTo>
                    <a:pt x="4740" y="1949"/>
                    <a:pt x="4166" y="1918"/>
                    <a:pt x="3799" y="1247"/>
                  </a:cubicBezTo>
                  <a:cubicBezTo>
                    <a:pt x="3703" y="1120"/>
                    <a:pt x="3575" y="1024"/>
                    <a:pt x="3432" y="976"/>
                  </a:cubicBezTo>
                  <a:cubicBezTo>
                    <a:pt x="2713" y="657"/>
                    <a:pt x="2011" y="322"/>
                    <a:pt x="1277" y="82"/>
                  </a:cubicBezTo>
                  <a:cubicBezTo>
                    <a:pt x="1096" y="13"/>
                    <a:pt x="892" y="0"/>
                    <a:pt x="6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8" name="Google Shape;10548;p24"/>
            <p:cNvSpPr/>
            <p:nvPr/>
          </p:nvSpPr>
          <p:spPr>
            <a:xfrm>
              <a:off x="1729820" y="4218147"/>
              <a:ext cx="271683" cy="285504"/>
            </a:xfrm>
            <a:custGeom>
              <a:rect b="b" l="l" r="r" t="t"/>
              <a:pathLst>
                <a:path extrusionOk="0" h="5525" w="5236">
                  <a:moveTo>
                    <a:pt x="4276" y="0"/>
                  </a:moveTo>
                  <a:cubicBezTo>
                    <a:pt x="3953" y="0"/>
                    <a:pt x="3632" y="8"/>
                    <a:pt x="3304" y="27"/>
                  </a:cubicBezTo>
                  <a:cubicBezTo>
                    <a:pt x="2411" y="122"/>
                    <a:pt x="1645" y="441"/>
                    <a:pt x="1278" y="1383"/>
                  </a:cubicBezTo>
                  <a:cubicBezTo>
                    <a:pt x="1102" y="1862"/>
                    <a:pt x="942" y="2404"/>
                    <a:pt x="591" y="2756"/>
                  </a:cubicBezTo>
                  <a:cubicBezTo>
                    <a:pt x="1" y="3346"/>
                    <a:pt x="1" y="3793"/>
                    <a:pt x="591" y="4336"/>
                  </a:cubicBezTo>
                  <a:cubicBezTo>
                    <a:pt x="799" y="4511"/>
                    <a:pt x="879" y="4830"/>
                    <a:pt x="1086" y="4958"/>
                  </a:cubicBezTo>
                  <a:cubicBezTo>
                    <a:pt x="1462" y="5181"/>
                    <a:pt x="1934" y="5524"/>
                    <a:pt x="2282" y="5524"/>
                  </a:cubicBezTo>
                  <a:cubicBezTo>
                    <a:pt x="2333" y="5524"/>
                    <a:pt x="2382" y="5517"/>
                    <a:pt x="2427" y="5501"/>
                  </a:cubicBezTo>
                  <a:cubicBezTo>
                    <a:pt x="2778" y="5357"/>
                    <a:pt x="2953" y="4687"/>
                    <a:pt x="3161" y="4224"/>
                  </a:cubicBezTo>
                  <a:cubicBezTo>
                    <a:pt x="3225" y="4064"/>
                    <a:pt x="3145" y="3841"/>
                    <a:pt x="3145" y="3665"/>
                  </a:cubicBezTo>
                  <a:cubicBezTo>
                    <a:pt x="4214" y="3250"/>
                    <a:pt x="5235" y="1176"/>
                    <a:pt x="4964" y="11"/>
                  </a:cubicBezTo>
                  <a:cubicBezTo>
                    <a:pt x="4733" y="4"/>
                    <a:pt x="4504" y="0"/>
                    <a:pt x="42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9" name="Google Shape;10549;p24"/>
            <p:cNvSpPr/>
            <p:nvPr/>
          </p:nvSpPr>
          <p:spPr>
            <a:xfrm>
              <a:off x="924944" y="2908941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22" y="1"/>
                  </a:moveTo>
                  <a:cubicBezTo>
                    <a:pt x="2005" y="1"/>
                    <a:pt x="806" y="556"/>
                    <a:pt x="336" y="1344"/>
                  </a:cubicBezTo>
                  <a:cubicBezTo>
                    <a:pt x="208" y="1631"/>
                    <a:pt x="96" y="1918"/>
                    <a:pt x="1" y="2206"/>
                  </a:cubicBezTo>
                  <a:cubicBezTo>
                    <a:pt x="224" y="2541"/>
                    <a:pt x="399" y="3020"/>
                    <a:pt x="751" y="3275"/>
                  </a:cubicBezTo>
                  <a:cubicBezTo>
                    <a:pt x="1549" y="3850"/>
                    <a:pt x="2378" y="4376"/>
                    <a:pt x="3240" y="4855"/>
                  </a:cubicBezTo>
                  <a:cubicBezTo>
                    <a:pt x="3512" y="4999"/>
                    <a:pt x="3847" y="4999"/>
                    <a:pt x="4150" y="5062"/>
                  </a:cubicBezTo>
                  <a:cubicBezTo>
                    <a:pt x="4214" y="4695"/>
                    <a:pt x="4405" y="4280"/>
                    <a:pt x="4294" y="3977"/>
                  </a:cubicBezTo>
                  <a:cubicBezTo>
                    <a:pt x="4054" y="3243"/>
                    <a:pt x="4070" y="2653"/>
                    <a:pt x="4517" y="1998"/>
                  </a:cubicBezTo>
                  <a:cubicBezTo>
                    <a:pt x="5028" y="1248"/>
                    <a:pt x="4645" y="418"/>
                    <a:pt x="3751" y="115"/>
                  </a:cubicBezTo>
                  <a:cubicBezTo>
                    <a:pt x="3530" y="37"/>
                    <a:pt x="3282" y="1"/>
                    <a:pt x="30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0" name="Google Shape;10550;p24"/>
            <p:cNvSpPr/>
            <p:nvPr/>
          </p:nvSpPr>
          <p:spPr>
            <a:xfrm>
              <a:off x="2614396" y="4155363"/>
              <a:ext cx="257414" cy="218430"/>
            </a:xfrm>
            <a:custGeom>
              <a:rect b="b" l="l" r="r" t="t"/>
              <a:pathLst>
                <a:path extrusionOk="0" h="4227" w="4961">
                  <a:moveTo>
                    <a:pt x="3095" y="1"/>
                  </a:moveTo>
                  <a:cubicBezTo>
                    <a:pt x="2812" y="1"/>
                    <a:pt x="2500" y="101"/>
                    <a:pt x="2152" y="348"/>
                  </a:cubicBezTo>
                  <a:cubicBezTo>
                    <a:pt x="1865" y="555"/>
                    <a:pt x="1354" y="412"/>
                    <a:pt x="987" y="539"/>
                  </a:cubicBezTo>
                  <a:cubicBezTo>
                    <a:pt x="684" y="635"/>
                    <a:pt x="237" y="874"/>
                    <a:pt x="205" y="1114"/>
                  </a:cubicBezTo>
                  <a:cubicBezTo>
                    <a:pt x="0" y="2670"/>
                    <a:pt x="679" y="4227"/>
                    <a:pt x="2423" y="4227"/>
                  </a:cubicBezTo>
                  <a:cubicBezTo>
                    <a:pt x="2450" y="4227"/>
                    <a:pt x="2476" y="4227"/>
                    <a:pt x="2503" y="4226"/>
                  </a:cubicBezTo>
                  <a:cubicBezTo>
                    <a:pt x="2528" y="4226"/>
                    <a:pt x="2552" y="4226"/>
                    <a:pt x="2577" y="4226"/>
                  </a:cubicBezTo>
                  <a:cubicBezTo>
                    <a:pt x="3740" y="4226"/>
                    <a:pt x="4316" y="3848"/>
                    <a:pt x="4785" y="2550"/>
                  </a:cubicBezTo>
                  <a:cubicBezTo>
                    <a:pt x="4961" y="2103"/>
                    <a:pt x="4945" y="1337"/>
                    <a:pt x="4673" y="1018"/>
                  </a:cubicBezTo>
                  <a:cubicBezTo>
                    <a:pt x="4240" y="529"/>
                    <a:pt x="3744" y="1"/>
                    <a:pt x="309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1" name="Google Shape;10551;p24"/>
            <p:cNvSpPr/>
            <p:nvPr/>
          </p:nvSpPr>
          <p:spPr>
            <a:xfrm>
              <a:off x="1554286" y="3384391"/>
              <a:ext cx="179738" cy="350460"/>
            </a:xfrm>
            <a:custGeom>
              <a:rect b="b" l="l" r="r" t="t"/>
              <a:pathLst>
                <a:path extrusionOk="0" h="6782" w="3464">
                  <a:moveTo>
                    <a:pt x="1574" y="0"/>
                  </a:moveTo>
                  <a:cubicBezTo>
                    <a:pt x="1165" y="0"/>
                    <a:pt x="803" y="183"/>
                    <a:pt x="575" y="729"/>
                  </a:cubicBezTo>
                  <a:cubicBezTo>
                    <a:pt x="256" y="1511"/>
                    <a:pt x="128" y="2373"/>
                    <a:pt x="16" y="2804"/>
                  </a:cubicBezTo>
                  <a:cubicBezTo>
                    <a:pt x="16" y="4112"/>
                    <a:pt x="1" y="5006"/>
                    <a:pt x="16" y="5900"/>
                  </a:cubicBezTo>
                  <a:cubicBezTo>
                    <a:pt x="16" y="6375"/>
                    <a:pt x="448" y="6782"/>
                    <a:pt x="865" y="6782"/>
                  </a:cubicBezTo>
                  <a:cubicBezTo>
                    <a:pt x="980" y="6782"/>
                    <a:pt x="1094" y="6751"/>
                    <a:pt x="1197" y="6682"/>
                  </a:cubicBezTo>
                  <a:cubicBezTo>
                    <a:pt x="1549" y="6442"/>
                    <a:pt x="1820" y="6091"/>
                    <a:pt x="1964" y="5692"/>
                  </a:cubicBezTo>
                  <a:cubicBezTo>
                    <a:pt x="2410" y="4511"/>
                    <a:pt x="2761" y="3298"/>
                    <a:pt x="3192" y="2101"/>
                  </a:cubicBezTo>
                  <a:cubicBezTo>
                    <a:pt x="3464" y="1351"/>
                    <a:pt x="3224" y="522"/>
                    <a:pt x="2538" y="234"/>
                  </a:cubicBezTo>
                  <a:cubicBezTo>
                    <a:pt x="2216" y="104"/>
                    <a:pt x="1882" y="0"/>
                    <a:pt x="15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2" name="Google Shape;10552;p24"/>
            <p:cNvSpPr/>
            <p:nvPr/>
          </p:nvSpPr>
          <p:spPr>
            <a:xfrm>
              <a:off x="577973" y="4345677"/>
              <a:ext cx="302297" cy="330617"/>
            </a:xfrm>
            <a:custGeom>
              <a:rect b="b" l="l" r="r" t="t"/>
              <a:pathLst>
                <a:path extrusionOk="0" h="6398" w="5826">
                  <a:moveTo>
                    <a:pt x="256" y="0"/>
                  </a:moveTo>
                  <a:lnTo>
                    <a:pt x="1" y="224"/>
                  </a:lnTo>
                  <a:cubicBezTo>
                    <a:pt x="527" y="1421"/>
                    <a:pt x="974" y="2650"/>
                    <a:pt x="1581" y="3815"/>
                  </a:cubicBezTo>
                  <a:cubicBezTo>
                    <a:pt x="1916" y="4469"/>
                    <a:pt x="2586" y="4964"/>
                    <a:pt x="2857" y="5634"/>
                  </a:cubicBezTo>
                  <a:cubicBezTo>
                    <a:pt x="3106" y="6239"/>
                    <a:pt x="3500" y="6398"/>
                    <a:pt x="3917" y="6398"/>
                  </a:cubicBezTo>
                  <a:cubicBezTo>
                    <a:pt x="4117" y="6398"/>
                    <a:pt x="4321" y="6361"/>
                    <a:pt x="4517" y="6320"/>
                  </a:cubicBezTo>
                  <a:cubicBezTo>
                    <a:pt x="4996" y="6224"/>
                    <a:pt x="5714" y="5857"/>
                    <a:pt x="5778" y="5506"/>
                  </a:cubicBezTo>
                  <a:cubicBezTo>
                    <a:pt x="5826" y="4916"/>
                    <a:pt x="5618" y="4325"/>
                    <a:pt x="5219" y="3894"/>
                  </a:cubicBezTo>
                  <a:cubicBezTo>
                    <a:pt x="3927" y="2681"/>
                    <a:pt x="2506" y="1580"/>
                    <a:pt x="1134" y="463"/>
                  </a:cubicBezTo>
                  <a:cubicBezTo>
                    <a:pt x="846" y="272"/>
                    <a:pt x="559" y="128"/>
                    <a:pt x="2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3" name="Google Shape;10553;p24"/>
            <p:cNvSpPr/>
            <p:nvPr/>
          </p:nvSpPr>
          <p:spPr>
            <a:xfrm>
              <a:off x="1669372" y="4839058"/>
              <a:ext cx="300688" cy="237808"/>
            </a:xfrm>
            <a:custGeom>
              <a:rect b="b" l="l" r="r" t="t"/>
              <a:pathLst>
                <a:path extrusionOk="0" h="4602" w="5795">
                  <a:moveTo>
                    <a:pt x="1644" y="0"/>
                  </a:moveTo>
                  <a:cubicBezTo>
                    <a:pt x="1467" y="0"/>
                    <a:pt x="1320" y="33"/>
                    <a:pt x="1246" y="108"/>
                  </a:cubicBezTo>
                  <a:cubicBezTo>
                    <a:pt x="687" y="618"/>
                    <a:pt x="448" y="1448"/>
                    <a:pt x="1" y="2262"/>
                  </a:cubicBezTo>
                  <a:cubicBezTo>
                    <a:pt x="192" y="2422"/>
                    <a:pt x="974" y="2661"/>
                    <a:pt x="1214" y="2773"/>
                  </a:cubicBezTo>
                  <a:cubicBezTo>
                    <a:pt x="2427" y="3395"/>
                    <a:pt x="3033" y="4034"/>
                    <a:pt x="4294" y="4544"/>
                  </a:cubicBezTo>
                  <a:cubicBezTo>
                    <a:pt x="4391" y="4584"/>
                    <a:pt x="4514" y="4602"/>
                    <a:pt x="4644" y="4602"/>
                  </a:cubicBezTo>
                  <a:cubicBezTo>
                    <a:pt x="4983" y="4602"/>
                    <a:pt x="5377" y="4482"/>
                    <a:pt x="5539" y="4321"/>
                  </a:cubicBezTo>
                  <a:cubicBezTo>
                    <a:pt x="5762" y="4081"/>
                    <a:pt x="5794" y="3331"/>
                    <a:pt x="5603" y="3092"/>
                  </a:cubicBezTo>
                  <a:cubicBezTo>
                    <a:pt x="4773" y="2103"/>
                    <a:pt x="3847" y="1193"/>
                    <a:pt x="2858" y="379"/>
                  </a:cubicBezTo>
                  <a:cubicBezTo>
                    <a:pt x="2583" y="159"/>
                    <a:pt x="2037" y="0"/>
                    <a:pt x="16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4" name="Google Shape;10554;p24"/>
            <p:cNvSpPr/>
            <p:nvPr/>
          </p:nvSpPr>
          <p:spPr>
            <a:xfrm>
              <a:off x="1840807" y="3918749"/>
              <a:ext cx="288235" cy="229075"/>
            </a:xfrm>
            <a:custGeom>
              <a:rect b="b" l="l" r="r" t="t"/>
              <a:pathLst>
                <a:path extrusionOk="0" h="4433" w="5555">
                  <a:moveTo>
                    <a:pt x="3538" y="0"/>
                  </a:moveTo>
                  <a:cubicBezTo>
                    <a:pt x="3312" y="0"/>
                    <a:pt x="3133" y="34"/>
                    <a:pt x="3081" y="107"/>
                  </a:cubicBezTo>
                  <a:cubicBezTo>
                    <a:pt x="2506" y="953"/>
                    <a:pt x="1612" y="714"/>
                    <a:pt x="926" y="1065"/>
                  </a:cubicBezTo>
                  <a:cubicBezTo>
                    <a:pt x="575" y="1256"/>
                    <a:pt x="32" y="1528"/>
                    <a:pt x="32" y="1783"/>
                  </a:cubicBezTo>
                  <a:cubicBezTo>
                    <a:pt x="0" y="2150"/>
                    <a:pt x="304" y="2645"/>
                    <a:pt x="607" y="2916"/>
                  </a:cubicBezTo>
                  <a:cubicBezTo>
                    <a:pt x="1165" y="3379"/>
                    <a:pt x="1756" y="3810"/>
                    <a:pt x="2378" y="4177"/>
                  </a:cubicBezTo>
                  <a:cubicBezTo>
                    <a:pt x="2522" y="4288"/>
                    <a:pt x="2745" y="4304"/>
                    <a:pt x="3144" y="4432"/>
                  </a:cubicBezTo>
                  <a:cubicBezTo>
                    <a:pt x="3527" y="4177"/>
                    <a:pt x="3863" y="3905"/>
                    <a:pt x="4198" y="3586"/>
                  </a:cubicBezTo>
                  <a:cubicBezTo>
                    <a:pt x="4485" y="3267"/>
                    <a:pt x="4629" y="2804"/>
                    <a:pt x="4916" y="2469"/>
                  </a:cubicBezTo>
                  <a:cubicBezTo>
                    <a:pt x="5554" y="1735"/>
                    <a:pt x="5171" y="889"/>
                    <a:pt x="4820" y="378"/>
                  </a:cubicBezTo>
                  <a:cubicBezTo>
                    <a:pt x="4659" y="142"/>
                    <a:pt x="4000" y="0"/>
                    <a:pt x="35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5" name="Google Shape;10555;p24"/>
            <p:cNvSpPr/>
            <p:nvPr/>
          </p:nvSpPr>
          <p:spPr>
            <a:xfrm>
              <a:off x="2680500" y="3032027"/>
              <a:ext cx="212012" cy="278580"/>
            </a:xfrm>
            <a:custGeom>
              <a:rect b="b" l="l" r="r" t="t"/>
              <a:pathLst>
                <a:path extrusionOk="0" h="5391" w="4086">
                  <a:moveTo>
                    <a:pt x="1159" y="0"/>
                  </a:moveTo>
                  <a:cubicBezTo>
                    <a:pt x="1049" y="0"/>
                    <a:pt x="939" y="5"/>
                    <a:pt x="830" y="15"/>
                  </a:cubicBezTo>
                  <a:cubicBezTo>
                    <a:pt x="511" y="47"/>
                    <a:pt x="271" y="765"/>
                    <a:pt x="0" y="1164"/>
                  </a:cubicBezTo>
                  <a:cubicBezTo>
                    <a:pt x="575" y="2856"/>
                    <a:pt x="1293" y="4276"/>
                    <a:pt x="2601" y="5250"/>
                  </a:cubicBezTo>
                  <a:cubicBezTo>
                    <a:pt x="2735" y="5344"/>
                    <a:pt x="2882" y="5390"/>
                    <a:pt x="3025" y="5390"/>
                  </a:cubicBezTo>
                  <a:cubicBezTo>
                    <a:pt x="3345" y="5390"/>
                    <a:pt x="3646" y="5159"/>
                    <a:pt x="3735" y="4707"/>
                  </a:cubicBezTo>
                  <a:cubicBezTo>
                    <a:pt x="3862" y="3957"/>
                    <a:pt x="4006" y="3223"/>
                    <a:pt x="4086" y="2473"/>
                  </a:cubicBezTo>
                  <a:cubicBezTo>
                    <a:pt x="4086" y="2170"/>
                    <a:pt x="4006" y="1882"/>
                    <a:pt x="3846" y="1627"/>
                  </a:cubicBezTo>
                  <a:cubicBezTo>
                    <a:pt x="3575" y="1180"/>
                    <a:pt x="3320" y="606"/>
                    <a:pt x="2905" y="414"/>
                  </a:cubicBezTo>
                  <a:cubicBezTo>
                    <a:pt x="2352" y="145"/>
                    <a:pt x="1754" y="0"/>
                    <a:pt x="11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6" name="Google Shape;10556;p24"/>
            <p:cNvSpPr/>
            <p:nvPr/>
          </p:nvSpPr>
          <p:spPr>
            <a:xfrm>
              <a:off x="3357008" y="3390488"/>
              <a:ext cx="314750" cy="172956"/>
            </a:xfrm>
            <a:custGeom>
              <a:rect b="b" l="l" r="r" t="t"/>
              <a:pathLst>
                <a:path extrusionOk="0" h="3347" w="6066">
                  <a:moveTo>
                    <a:pt x="1603" y="0"/>
                  </a:moveTo>
                  <a:cubicBezTo>
                    <a:pt x="610" y="0"/>
                    <a:pt x="193" y="668"/>
                    <a:pt x="97" y="1728"/>
                  </a:cubicBezTo>
                  <a:cubicBezTo>
                    <a:pt x="65" y="2047"/>
                    <a:pt x="1" y="2558"/>
                    <a:pt x="160" y="2686"/>
                  </a:cubicBezTo>
                  <a:cubicBezTo>
                    <a:pt x="568" y="2967"/>
                    <a:pt x="1123" y="3346"/>
                    <a:pt x="1534" y="3346"/>
                  </a:cubicBezTo>
                  <a:cubicBezTo>
                    <a:pt x="1589" y="3346"/>
                    <a:pt x="1643" y="3339"/>
                    <a:pt x="1692" y="3324"/>
                  </a:cubicBezTo>
                  <a:cubicBezTo>
                    <a:pt x="2937" y="2909"/>
                    <a:pt x="4118" y="2271"/>
                    <a:pt x="5315" y="1680"/>
                  </a:cubicBezTo>
                  <a:cubicBezTo>
                    <a:pt x="5586" y="1553"/>
                    <a:pt x="5778" y="1249"/>
                    <a:pt x="6065" y="994"/>
                  </a:cubicBezTo>
                  <a:cubicBezTo>
                    <a:pt x="5874" y="771"/>
                    <a:pt x="5762" y="531"/>
                    <a:pt x="5634" y="499"/>
                  </a:cubicBezTo>
                  <a:cubicBezTo>
                    <a:pt x="4469" y="340"/>
                    <a:pt x="3288" y="244"/>
                    <a:pt x="2123" y="52"/>
                  </a:cubicBezTo>
                  <a:cubicBezTo>
                    <a:pt x="1934" y="17"/>
                    <a:pt x="1761" y="0"/>
                    <a:pt x="16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7" name="Google Shape;10557;p24"/>
            <p:cNvSpPr/>
            <p:nvPr/>
          </p:nvSpPr>
          <p:spPr>
            <a:xfrm>
              <a:off x="5441323" y="2910956"/>
              <a:ext cx="294098" cy="184635"/>
            </a:xfrm>
            <a:custGeom>
              <a:rect b="b" l="l" r="r" t="t"/>
              <a:pathLst>
                <a:path extrusionOk="0" h="3573" w="5668">
                  <a:moveTo>
                    <a:pt x="2220" y="1"/>
                  </a:moveTo>
                  <a:cubicBezTo>
                    <a:pt x="2042" y="1"/>
                    <a:pt x="1881" y="29"/>
                    <a:pt x="1772" y="92"/>
                  </a:cubicBezTo>
                  <a:cubicBezTo>
                    <a:pt x="1149" y="475"/>
                    <a:pt x="0" y="603"/>
                    <a:pt x="399" y="1848"/>
                  </a:cubicBezTo>
                  <a:lnTo>
                    <a:pt x="128" y="2007"/>
                  </a:lnTo>
                  <a:cubicBezTo>
                    <a:pt x="447" y="2422"/>
                    <a:pt x="702" y="3124"/>
                    <a:pt x="1085" y="3204"/>
                  </a:cubicBezTo>
                  <a:cubicBezTo>
                    <a:pt x="2282" y="3459"/>
                    <a:pt x="3527" y="3491"/>
                    <a:pt x="4756" y="3571"/>
                  </a:cubicBezTo>
                  <a:cubicBezTo>
                    <a:pt x="4782" y="3572"/>
                    <a:pt x="4807" y="3573"/>
                    <a:pt x="4831" y="3573"/>
                  </a:cubicBezTo>
                  <a:cubicBezTo>
                    <a:pt x="5503" y="3573"/>
                    <a:pt x="5667" y="3153"/>
                    <a:pt x="5267" y="2614"/>
                  </a:cubicBezTo>
                  <a:cubicBezTo>
                    <a:pt x="4676" y="1784"/>
                    <a:pt x="4006" y="1018"/>
                    <a:pt x="3256" y="315"/>
                  </a:cubicBezTo>
                  <a:cubicBezTo>
                    <a:pt x="3030" y="122"/>
                    <a:pt x="2587" y="1"/>
                    <a:pt x="22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8" name="Google Shape;10558;p24"/>
            <p:cNvSpPr/>
            <p:nvPr/>
          </p:nvSpPr>
          <p:spPr>
            <a:xfrm>
              <a:off x="4297725" y="4048347"/>
              <a:ext cx="241017" cy="230160"/>
            </a:xfrm>
            <a:custGeom>
              <a:rect b="b" l="l" r="r" t="t"/>
              <a:pathLst>
                <a:path extrusionOk="0" h="4454" w="4645">
                  <a:moveTo>
                    <a:pt x="1227" y="0"/>
                  </a:moveTo>
                  <a:cubicBezTo>
                    <a:pt x="914" y="0"/>
                    <a:pt x="579" y="84"/>
                    <a:pt x="383" y="232"/>
                  </a:cubicBezTo>
                  <a:cubicBezTo>
                    <a:pt x="96" y="440"/>
                    <a:pt x="0" y="1062"/>
                    <a:pt x="16" y="1541"/>
                  </a:cubicBezTo>
                  <a:cubicBezTo>
                    <a:pt x="48" y="2020"/>
                    <a:pt x="304" y="2483"/>
                    <a:pt x="463" y="2961"/>
                  </a:cubicBezTo>
                  <a:cubicBezTo>
                    <a:pt x="771" y="3919"/>
                    <a:pt x="1389" y="4453"/>
                    <a:pt x="2170" y="4453"/>
                  </a:cubicBezTo>
                  <a:cubicBezTo>
                    <a:pt x="2482" y="4453"/>
                    <a:pt x="2821" y="4368"/>
                    <a:pt x="3176" y="4190"/>
                  </a:cubicBezTo>
                  <a:cubicBezTo>
                    <a:pt x="3703" y="3935"/>
                    <a:pt x="4134" y="3504"/>
                    <a:pt x="4645" y="3121"/>
                  </a:cubicBezTo>
                  <a:cubicBezTo>
                    <a:pt x="4198" y="2594"/>
                    <a:pt x="3894" y="2211"/>
                    <a:pt x="3575" y="1844"/>
                  </a:cubicBezTo>
                  <a:cubicBezTo>
                    <a:pt x="3001" y="1254"/>
                    <a:pt x="2474" y="568"/>
                    <a:pt x="1804" y="137"/>
                  </a:cubicBezTo>
                  <a:cubicBezTo>
                    <a:pt x="1664" y="43"/>
                    <a:pt x="1451" y="0"/>
                    <a:pt x="12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9" name="Google Shape;10559;p24"/>
            <p:cNvSpPr/>
            <p:nvPr/>
          </p:nvSpPr>
          <p:spPr>
            <a:xfrm>
              <a:off x="4373066" y="3346152"/>
              <a:ext cx="277494" cy="179829"/>
            </a:xfrm>
            <a:custGeom>
              <a:rect b="b" l="l" r="r" t="t"/>
              <a:pathLst>
                <a:path extrusionOk="0" h="3480" w="5348">
                  <a:moveTo>
                    <a:pt x="2331" y="1"/>
                  </a:moveTo>
                  <a:cubicBezTo>
                    <a:pt x="2235" y="17"/>
                    <a:pt x="1788" y="1"/>
                    <a:pt x="1645" y="208"/>
                  </a:cubicBezTo>
                  <a:cubicBezTo>
                    <a:pt x="1054" y="1022"/>
                    <a:pt x="527" y="1900"/>
                    <a:pt x="65" y="2794"/>
                  </a:cubicBezTo>
                  <a:cubicBezTo>
                    <a:pt x="1" y="2905"/>
                    <a:pt x="416" y="3480"/>
                    <a:pt x="591" y="3480"/>
                  </a:cubicBezTo>
                  <a:cubicBezTo>
                    <a:pt x="1980" y="3416"/>
                    <a:pt x="3368" y="3304"/>
                    <a:pt x="4757" y="3129"/>
                  </a:cubicBezTo>
                  <a:cubicBezTo>
                    <a:pt x="4980" y="3097"/>
                    <a:pt x="5347" y="2730"/>
                    <a:pt x="5331" y="2522"/>
                  </a:cubicBezTo>
                  <a:cubicBezTo>
                    <a:pt x="5267" y="1549"/>
                    <a:pt x="3528" y="17"/>
                    <a:pt x="23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0" name="Google Shape;10560;p24"/>
            <p:cNvSpPr/>
            <p:nvPr/>
          </p:nvSpPr>
          <p:spPr>
            <a:xfrm>
              <a:off x="5055436" y="2876076"/>
              <a:ext cx="293995" cy="227680"/>
            </a:xfrm>
            <a:custGeom>
              <a:rect b="b" l="l" r="r" t="t"/>
              <a:pathLst>
                <a:path extrusionOk="0" h="4406" w="5666">
                  <a:moveTo>
                    <a:pt x="48" y="1"/>
                  </a:moveTo>
                  <a:cubicBezTo>
                    <a:pt x="16" y="272"/>
                    <a:pt x="0" y="560"/>
                    <a:pt x="0" y="831"/>
                  </a:cubicBezTo>
                  <a:cubicBezTo>
                    <a:pt x="160" y="2714"/>
                    <a:pt x="2043" y="3097"/>
                    <a:pt x="2857" y="4406"/>
                  </a:cubicBezTo>
                  <a:lnTo>
                    <a:pt x="3192" y="4262"/>
                  </a:lnTo>
                  <a:cubicBezTo>
                    <a:pt x="3032" y="3480"/>
                    <a:pt x="2825" y="2730"/>
                    <a:pt x="2633" y="1868"/>
                  </a:cubicBezTo>
                  <a:lnTo>
                    <a:pt x="2633" y="1868"/>
                  </a:lnTo>
                  <a:cubicBezTo>
                    <a:pt x="3336" y="2012"/>
                    <a:pt x="3878" y="2171"/>
                    <a:pt x="4437" y="2251"/>
                  </a:cubicBezTo>
                  <a:cubicBezTo>
                    <a:pt x="4548" y="2265"/>
                    <a:pt x="4661" y="2275"/>
                    <a:pt x="4769" y="2275"/>
                  </a:cubicBezTo>
                  <a:cubicBezTo>
                    <a:pt x="5157" y="2275"/>
                    <a:pt x="5495" y="2146"/>
                    <a:pt x="5570" y="1597"/>
                  </a:cubicBezTo>
                  <a:cubicBezTo>
                    <a:pt x="5666" y="943"/>
                    <a:pt x="5538" y="288"/>
                    <a:pt x="4804" y="193"/>
                  </a:cubicBezTo>
                  <a:cubicBezTo>
                    <a:pt x="4466" y="141"/>
                    <a:pt x="4120" y="126"/>
                    <a:pt x="3766" y="126"/>
                  </a:cubicBezTo>
                  <a:cubicBezTo>
                    <a:pt x="3235" y="126"/>
                    <a:pt x="2688" y="161"/>
                    <a:pt x="2123" y="161"/>
                  </a:cubicBezTo>
                  <a:cubicBezTo>
                    <a:pt x="2250" y="623"/>
                    <a:pt x="2346" y="943"/>
                    <a:pt x="2490" y="1421"/>
                  </a:cubicBezTo>
                  <a:cubicBezTo>
                    <a:pt x="1851" y="927"/>
                    <a:pt x="1389" y="528"/>
                    <a:pt x="878" y="193"/>
                  </a:cubicBezTo>
                  <a:cubicBezTo>
                    <a:pt x="639" y="49"/>
                    <a:pt x="319" y="65"/>
                    <a:pt x="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1" name="Google Shape;10561;p24"/>
            <p:cNvSpPr/>
            <p:nvPr/>
          </p:nvSpPr>
          <p:spPr>
            <a:xfrm>
              <a:off x="6081405" y="2283585"/>
              <a:ext cx="245999" cy="282766"/>
            </a:xfrm>
            <a:custGeom>
              <a:rect b="b" l="l" r="r" t="t"/>
              <a:pathLst>
                <a:path extrusionOk="0" h="5472" w="4741">
                  <a:moveTo>
                    <a:pt x="2779" y="1"/>
                  </a:moveTo>
                  <a:cubicBezTo>
                    <a:pt x="2563" y="1"/>
                    <a:pt x="2304" y="107"/>
                    <a:pt x="2027" y="343"/>
                  </a:cubicBezTo>
                  <a:cubicBezTo>
                    <a:pt x="1613" y="758"/>
                    <a:pt x="1261" y="1221"/>
                    <a:pt x="974" y="1732"/>
                  </a:cubicBezTo>
                  <a:cubicBezTo>
                    <a:pt x="687" y="2195"/>
                    <a:pt x="384" y="2673"/>
                    <a:pt x="96" y="3152"/>
                  </a:cubicBezTo>
                  <a:cubicBezTo>
                    <a:pt x="49" y="3232"/>
                    <a:pt x="1" y="3312"/>
                    <a:pt x="49" y="3392"/>
                  </a:cubicBezTo>
                  <a:cubicBezTo>
                    <a:pt x="72" y="3447"/>
                    <a:pt x="128" y="3467"/>
                    <a:pt x="192" y="3467"/>
                  </a:cubicBezTo>
                  <a:cubicBezTo>
                    <a:pt x="256" y="3467"/>
                    <a:pt x="328" y="3447"/>
                    <a:pt x="384" y="3424"/>
                  </a:cubicBezTo>
                  <a:cubicBezTo>
                    <a:pt x="869" y="3228"/>
                    <a:pt x="1191" y="3141"/>
                    <a:pt x="1409" y="3141"/>
                  </a:cubicBezTo>
                  <a:cubicBezTo>
                    <a:pt x="1564" y="3141"/>
                    <a:pt x="1667" y="3184"/>
                    <a:pt x="1740" y="3264"/>
                  </a:cubicBezTo>
                  <a:cubicBezTo>
                    <a:pt x="2011" y="3551"/>
                    <a:pt x="1868" y="4317"/>
                    <a:pt x="2458" y="5067"/>
                  </a:cubicBezTo>
                  <a:cubicBezTo>
                    <a:pt x="2686" y="5355"/>
                    <a:pt x="2911" y="5472"/>
                    <a:pt x="3122" y="5472"/>
                  </a:cubicBezTo>
                  <a:cubicBezTo>
                    <a:pt x="3635" y="5472"/>
                    <a:pt x="4065" y="4782"/>
                    <a:pt x="4246" y="4206"/>
                  </a:cubicBezTo>
                  <a:cubicBezTo>
                    <a:pt x="4741" y="2610"/>
                    <a:pt x="3448" y="2785"/>
                    <a:pt x="3240" y="1684"/>
                  </a:cubicBezTo>
                  <a:cubicBezTo>
                    <a:pt x="3224" y="1540"/>
                    <a:pt x="3240" y="1397"/>
                    <a:pt x="3304" y="1269"/>
                  </a:cubicBezTo>
                  <a:cubicBezTo>
                    <a:pt x="3512" y="504"/>
                    <a:pt x="3248" y="1"/>
                    <a:pt x="27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2" name="Google Shape;10562;p24"/>
            <p:cNvSpPr/>
            <p:nvPr/>
          </p:nvSpPr>
          <p:spPr>
            <a:xfrm>
              <a:off x="3466334" y="4535320"/>
              <a:ext cx="270853" cy="202153"/>
            </a:xfrm>
            <a:custGeom>
              <a:rect b="b" l="l" r="r" t="t"/>
              <a:pathLst>
                <a:path extrusionOk="0" h="3912" w="5220">
                  <a:moveTo>
                    <a:pt x="0" y="1"/>
                  </a:moveTo>
                  <a:cubicBezTo>
                    <a:pt x="415" y="1405"/>
                    <a:pt x="719" y="2459"/>
                    <a:pt x="1054" y="3480"/>
                  </a:cubicBezTo>
                  <a:cubicBezTo>
                    <a:pt x="1116" y="3651"/>
                    <a:pt x="1389" y="3912"/>
                    <a:pt x="1507" y="3912"/>
                  </a:cubicBezTo>
                  <a:cubicBezTo>
                    <a:pt x="1510" y="3912"/>
                    <a:pt x="1513" y="3911"/>
                    <a:pt x="1517" y="3911"/>
                  </a:cubicBezTo>
                  <a:cubicBezTo>
                    <a:pt x="2506" y="3672"/>
                    <a:pt x="3559" y="3528"/>
                    <a:pt x="4421" y="3049"/>
                  </a:cubicBezTo>
                  <a:cubicBezTo>
                    <a:pt x="5187" y="2618"/>
                    <a:pt x="5219" y="1405"/>
                    <a:pt x="4629" y="1230"/>
                  </a:cubicBezTo>
                  <a:cubicBezTo>
                    <a:pt x="3208" y="767"/>
                    <a:pt x="1724" y="448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3" name="Google Shape;10563;p24"/>
            <p:cNvSpPr/>
            <p:nvPr/>
          </p:nvSpPr>
          <p:spPr>
            <a:xfrm>
              <a:off x="5997762" y="3407386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1709" y="1"/>
                  </a:moveTo>
                  <a:cubicBezTo>
                    <a:pt x="1393" y="1"/>
                    <a:pt x="756" y="443"/>
                    <a:pt x="639" y="779"/>
                  </a:cubicBezTo>
                  <a:cubicBezTo>
                    <a:pt x="320" y="1704"/>
                    <a:pt x="224" y="2710"/>
                    <a:pt x="1" y="3971"/>
                  </a:cubicBezTo>
                  <a:cubicBezTo>
                    <a:pt x="49" y="4034"/>
                    <a:pt x="192" y="4401"/>
                    <a:pt x="464" y="4561"/>
                  </a:cubicBezTo>
                  <a:cubicBezTo>
                    <a:pt x="644" y="4651"/>
                    <a:pt x="952" y="4717"/>
                    <a:pt x="1179" y="4717"/>
                  </a:cubicBezTo>
                  <a:cubicBezTo>
                    <a:pt x="1312" y="4717"/>
                    <a:pt x="1418" y="4694"/>
                    <a:pt x="1453" y="4641"/>
                  </a:cubicBezTo>
                  <a:cubicBezTo>
                    <a:pt x="2123" y="3619"/>
                    <a:pt x="2857" y="2614"/>
                    <a:pt x="3240" y="1481"/>
                  </a:cubicBezTo>
                  <a:cubicBezTo>
                    <a:pt x="3544" y="523"/>
                    <a:pt x="2427" y="268"/>
                    <a:pt x="1788" y="13"/>
                  </a:cubicBezTo>
                  <a:cubicBezTo>
                    <a:pt x="1765" y="4"/>
                    <a:pt x="1738" y="1"/>
                    <a:pt x="17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4" name="Google Shape;10564;p24"/>
            <p:cNvSpPr/>
            <p:nvPr/>
          </p:nvSpPr>
          <p:spPr>
            <a:xfrm>
              <a:off x="2185288" y="4285478"/>
              <a:ext cx="264211" cy="145362"/>
            </a:xfrm>
            <a:custGeom>
              <a:rect b="b" l="l" r="r" t="t"/>
              <a:pathLst>
                <a:path extrusionOk="0" h="2813" w="5092">
                  <a:moveTo>
                    <a:pt x="3112" y="0"/>
                  </a:moveTo>
                  <a:cubicBezTo>
                    <a:pt x="2027" y="479"/>
                    <a:pt x="1086" y="782"/>
                    <a:pt x="272" y="1293"/>
                  </a:cubicBezTo>
                  <a:cubicBezTo>
                    <a:pt x="0" y="1469"/>
                    <a:pt x="32" y="2187"/>
                    <a:pt x="80" y="2634"/>
                  </a:cubicBezTo>
                  <a:cubicBezTo>
                    <a:pt x="80" y="2729"/>
                    <a:pt x="735" y="2777"/>
                    <a:pt x="1102" y="2809"/>
                  </a:cubicBezTo>
                  <a:cubicBezTo>
                    <a:pt x="1147" y="2811"/>
                    <a:pt x="1193" y="2812"/>
                    <a:pt x="1239" y="2812"/>
                  </a:cubicBezTo>
                  <a:cubicBezTo>
                    <a:pt x="1516" y="2812"/>
                    <a:pt x="1802" y="2777"/>
                    <a:pt x="2075" y="2777"/>
                  </a:cubicBezTo>
                  <a:cubicBezTo>
                    <a:pt x="2761" y="2745"/>
                    <a:pt x="3464" y="2793"/>
                    <a:pt x="4134" y="2697"/>
                  </a:cubicBezTo>
                  <a:cubicBezTo>
                    <a:pt x="4932" y="2602"/>
                    <a:pt x="5091" y="1963"/>
                    <a:pt x="4740" y="1437"/>
                  </a:cubicBezTo>
                  <a:cubicBezTo>
                    <a:pt x="4357" y="894"/>
                    <a:pt x="3719" y="527"/>
                    <a:pt x="31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5" name="Google Shape;10565;p24"/>
            <p:cNvSpPr/>
            <p:nvPr/>
          </p:nvSpPr>
          <p:spPr>
            <a:xfrm>
              <a:off x="2677180" y="3968407"/>
              <a:ext cx="234376" cy="202463"/>
            </a:xfrm>
            <a:custGeom>
              <a:rect b="b" l="l" r="r" t="t"/>
              <a:pathLst>
                <a:path extrusionOk="0" h="3918" w="4517">
                  <a:moveTo>
                    <a:pt x="3038" y="0"/>
                  </a:moveTo>
                  <a:cubicBezTo>
                    <a:pt x="2838" y="0"/>
                    <a:pt x="2621" y="54"/>
                    <a:pt x="2394" y="168"/>
                  </a:cubicBezTo>
                  <a:cubicBezTo>
                    <a:pt x="1612" y="567"/>
                    <a:pt x="894" y="1093"/>
                    <a:pt x="0" y="1652"/>
                  </a:cubicBezTo>
                  <a:cubicBezTo>
                    <a:pt x="1229" y="2913"/>
                    <a:pt x="2777" y="3280"/>
                    <a:pt x="4182" y="3918"/>
                  </a:cubicBezTo>
                  <a:lnTo>
                    <a:pt x="4517" y="3742"/>
                  </a:lnTo>
                  <a:cubicBezTo>
                    <a:pt x="4389" y="2849"/>
                    <a:pt x="4277" y="1939"/>
                    <a:pt x="4102" y="1029"/>
                  </a:cubicBezTo>
                  <a:cubicBezTo>
                    <a:pt x="3974" y="380"/>
                    <a:pt x="3569" y="0"/>
                    <a:pt x="30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6" name="Google Shape;10566;p24"/>
            <p:cNvSpPr/>
            <p:nvPr/>
          </p:nvSpPr>
          <p:spPr>
            <a:xfrm>
              <a:off x="2942168" y="4323561"/>
              <a:ext cx="220314" cy="184635"/>
            </a:xfrm>
            <a:custGeom>
              <a:rect b="b" l="l" r="r" t="t"/>
              <a:pathLst>
                <a:path extrusionOk="0" h="3573" w="4246">
                  <a:moveTo>
                    <a:pt x="1950" y="0"/>
                  </a:moveTo>
                  <a:cubicBezTo>
                    <a:pt x="1847" y="0"/>
                    <a:pt x="1749" y="15"/>
                    <a:pt x="1660" y="45"/>
                  </a:cubicBezTo>
                  <a:cubicBezTo>
                    <a:pt x="974" y="285"/>
                    <a:pt x="543" y="1258"/>
                    <a:pt x="0" y="1912"/>
                  </a:cubicBezTo>
                  <a:cubicBezTo>
                    <a:pt x="206" y="2672"/>
                    <a:pt x="1117" y="3572"/>
                    <a:pt x="1693" y="3572"/>
                  </a:cubicBezTo>
                  <a:cubicBezTo>
                    <a:pt x="1698" y="3572"/>
                    <a:pt x="1703" y="3572"/>
                    <a:pt x="1708" y="3572"/>
                  </a:cubicBezTo>
                  <a:cubicBezTo>
                    <a:pt x="2745" y="3524"/>
                    <a:pt x="4245" y="2391"/>
                    <a:pt x="4245" y="1657"/>
                  </a:cubicBezTo>
                  <a:cubicBezTo>
                    <a:pt x="4245" y="1112"/>
                    <a:pt x="2867" y="0"/>
                    <a:pt x="19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7" name="Google Shape;10567;p24"/>
            <p:cNvSpPr/>
            <p:nvPr/>
          </p:nvSpPr>
          <p:spPr>
            <a:xfrm>
              <a:off x="4683612" y="4527104"/>
              <a:ext cx="191361" cy="256721"/>
            </a:xfrm>
            <a:custGeom>
              <a:rect b="b" l="l" r="r" t="t"/>
              <a:pathLst>
                <a:path extrusionOk="0" h="4968" w="3688">
                  <a:moveTo>
                    <a:pt x="3448" y="0"/>
                  </a:moveTo>
                  <a:cubicBezTo>
                    <a:pt x="3176" y="80"/>
                    <a:pt x="2841" y="80"/>
                    <a:pt x="2666" y="240"/>
                  </a:cubicBezTo>
                  <a:cubicBezTo>
                    <a:pt x="1884" y="974"/>
                    <a:pt x="1150" y="1740"/>
                    <a:pt x="415" y="2506"/>
                  </a:cubicBezTo>
                  <a:cubicBezTo>
                    <a:pt x="256" y="2666"/>
                    <a:pt x="192" y="2905"/>
                    <a:pt x="0" y="3304"/>
                  </a:cubicBezTo>
                  <a:cubicBezTo>
                    <a:pt x="431" y="3878"/>
                    <a:pt x="894" y="4437"/>
                    <a:pt x="1405" y="4948"/>
                  </a:cubicBezTo>
                  <a:cubicBezTo>
                    <a:pt x="1418" y="4961"/>
                    <a:pt x="1444" y="4967"/>
                    <a:pt x="1479" y="4967"/>
                  </a:cubicBezTo>
                  <a:cubicBezTo>
                    <a:pt x="1688" y="4967"/>
                    <a:pt x="2216" y="4740"/>
                    <a:pt x="2299" y="4549"/>
                  </a:cubicBezTo>
                  <a:cubicBezTo>
                    <a:pt x="2809" y="3352"/>
                    <a:pt x="3224" y="2123"/>
                    <a:pt x="3607" y="894"/>
                  </a:cubicBezTo>
                  <a:cubicBezTo>
                    <a:pt x="3687" y="639"/>
                    <a:pt x="3511" y="304"/>
                    <a:pt x="34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8" name="Google Shape;10568;p24"/>
            <p:cNvSpPr/>
            <p:nvPr/>
          </p:nvSpPr>
          <p:spPr>
            <a:xfrm>
              <a:off x="3590553" y="3563905"/>
              <a:ext cx="280763" cy="260649"/>
            </a:xfrm>
            <a:custGeom>
              <a:rect b="b" l="l" r="r" t="t"/>
              <a:pathLst>
                <a:path extrusionOk="0" h="5044" w="5411">
                  <a:moveTo>
                    <a:pt x="4052" y="0"/>
                  </a:moveTo>
                  <a:cubicBezTo>
                    <a:pt x="3902" y="0"/>
                    <a:pt x="3739" y="48"/>
                    <a:pt x="3559" y="160"/>
                  </a:cubicBezTo>
                  <a:cubicBezTo>
                    <a:pt x="2011" y="1133"/>
                    <a:pt x="782" y="2569"/>
                    <a:pt x="64" y="4245"/>
                  </a:cubicBezTo>
                  <a:cubicBezTo>
                    <a:pt x="16" y="4437"/>
                    <a:pt x="0" y="4612"/>
                    <a:pt x="0" y="4804"/>
                  </a:cubicBezTo>
                  <a:lnTo>
                    <a:pt x="240" y="5043"/>
                  </a:lnTo>
                  <a:lnTo>
                    <a:pt x="5410" y="989"/>
                  </a:lnTo>
                  <a:cubicBezTo>
                    <a:pt x="4941" y="557"/>
                    <a:pt x="4567" y="0"/>
                    <a:pt x="40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9" name="Google Shape;10569;p24"/>
            <p:cNvSpPr/>
            <p:nvPr/>
          </p:nvSpPr>
          <p:spPr>
            <a:xfrm>
              <a:off x="6445758" y="3989439"/>
              <a:ext cx="280763" cy="260649"/>
            </a:xfrm>
            <a:custGeom>
              <a:rect b="b" l="l" r="r" t="t"/>
              <a:pathLst>
                <a:path extrusionOk="0" h="5044" w="5411">
                  <a:moveTo>
                    <a:pt x="4048" y="0"/>
                  </a:moveTo>
                  <a:cubicBezTo>
                    <a:pt x="3897" y="0"/>
                    <a:pt x="3736" y="48"/>
                    <a:pt x="3560" y="160"/>
                  </a:cubicBezTo>
                  <a:cubicBezTo>
                    <a:pt x="2012" y="1133"/>
                    <a:pt x="783" y="2553"/>
                    <a:pt x="65" y="4245"/>
                  </a:cubicBezTo>
                  <a:cubicBezTo>
                    <a:pt x="17" y="4421"/>
                    <a:pt x="1" y="4612"/>
                    <a:pt x="1" y="4804"/>
                  </a:cubicBezTo>
                  <a:lnTo>
                    <a:pt x="240" y="5043"/>
                  </a:lnTo>
                  <a:lnTo>
                    <a:pt x="5411" y="989"/>
                  </a:lnTo>
                  <a:cubicBezTo>
                    <a:pt x="4954" y="557"/>
                    <a:pt x="4564" y="0"/>
                    <a:pt x="40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0" name="Google Shape;10570;p24"/>
            <p:cNvSpPr/>
            <p:nvPr/>
          </p:nvSpPr>
          <p:spPr>
            <a:xfrm>
              <a:off x="5444591" y="3164726"/>
              <a:ext cx="198003" cy="218895"/>
            </a:xfrm>
            <a:custGeom>
              <a:rect b="b" l="l" r="r" t="t"/>
              <a:pathLst>
                <a:path extrusionOk="0" h="4236" w="3816">
                  <a:moveTo>
                    <a:pt x="560" y="1"/>
                  </a:moveTo>
                  <a:cubicBezTo>
                    <a:pt x="400" y="511"/>
                    <a:pt x="1" y="1118"/>
                    <a:pt x="145" y="1501"/>
                  </a:cubicBezTo>
                  <a:cubicBezTo>
                    <a:pt x="512" y="2299"/>
                    <a:pt x="1006" y="3017"/>
                    <a:pt x="1629" y="3623"/>
                  </a:cubicBezTo>
                  <a:cubicBezTo>
                    <a:pt x="1921" y="3929"/>
                    <a:pt x="2467" y="4235"/>
                    <a:pt x="2845" y="4235"/>
                  </a:cubicBezTo>
                  <a:cubicBezTo>
                    <a:pt x="2902" y="4235"/>
                    <a:pt x="2954" y="4228"/>
                    <a:pt x="3001" y="4214"/>
                  </a:cubicBezTo>
                  <a:cubicBezTo>
                    <a:pt x="3368" y="4102"/>
                    <a:pt x="3544" y="3400"/>
                    <a:pt x="3815" y="2953"/>
                  </a:cubicBezTo>
                  <a:cubicBezTo>
                    <a:pt x="3624" y="2570"/>
                    <a:pt x="3544" y="2219"/>
                    <a:pt x="3336" y="1996"/>
                  </a:cubicBezTo>
                  <a:cubicBezTo>
                    <a:pt x="2762" y="1437"/>
                    <a:pt x="2171" y="910"/>
                    <a:pt x="1533" y="416"/>
                  </a:cubicBezTo>
                  <a:cubicBezTo>
                    <a:pt x="1262" y="208"/>
                    <a:pt x="895" y="144"/>
                    <a:pt x="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1" name="Google Shape;10571;p24"/>
            <p:cNvSpPr/>
            <p:nvPr/>
          </p:nvSpPr>
          <p:spPr>
            <a:xfrm>
              <a:off x="3339833" y="4146940"/>
              <a:ext cx="119912" cy="341572"/>
            </a:xfrm>
            <a:custGeom>
              <a:rect b="b" l="l" r="r" t="t"/>
              <a:pathLst>
                <a:path extrusionOk="0" h="6610" w="2311">
                  <a:moveTo>
                    <a:pt x="858" y="0"/>
                  </a:moveTo>
                  <a:lnTo>
                    <a:pt x="396" y="16"/>
                  </a:lnTo>
                  <a:cubicBezTo>
                    <a:pt x="316" y="942"/>
                    <a:pt x="188" y="1867"/>
                    <a:pt x="156" y="2793"/>
                  </a:cubicBezTo>
                  <a:cubicBezTo>
                    <a:pt x="124" y="3352"/>
                    <a:pt x="332" y="3926"/>
                    <a:pt x="268" y="4469"/>
                  </a:cubicBezTo>
                  <a:cubicBezTo>
                    <a:pt x="33" y="6452"/>
                    <a:pt x="1" y="6610"/>
                    <a:pt x="1803" y="6610"/>
                  </a:cubicBezTo>
                  <a:cubicBezTo>
                    <a:pt x="1959" y="6610"/>
                    <a:pt x="2127" y="6608"/>
                    <a:pt x="2311" y="6607"/>
                  </a:cubicBezTo>
                  <a:cubicBezTo>
                    <a:pt x="1816" y="4357"/>
                    <a:pt x="1337" y="2171"/>
                    <a:pt x="8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2" name="Google Shape;10572;p24"/>
            <p:cNvSpPr/>
            <p:nvPr/>
          </p:nvSpPr>
          <p:spPr>
            <a:xfrm>
              <a:off x="5923252" y="3761247"/>
              <a:ext cx="216994" cy="214193"/>
            </a:xfrm>
            <a:custGeom>
              <a:rect b="b" l="l" r="r" t="t"/>
              <a:pathLst>
                <a:path extrusionOk="0" h="4145" w="4182">
                  <a:moveTo>
                    <a:pt x="2433" y="1"/>
                  </a:moveTo>
                  <a:cubicBezTo>
                    <a:pt x="2224" y="1"/>
                    <a:pt x="2007" y="92"/>
                    <a:pt x="1804" y="267"/>
                  </a:cubicBezTo>
                  <a:cubicBezTo>
                    <a:pt x="735" y="1208"/>
                    <a:pt x="543" y="2565"/>
                    <a:pt x="0" y="3762"/>
                  </a:cubicBezTo>
                  <a:lnTo>
                    <a:pt x="367" y="4145"/>
                  </a:lnTo>
                  <a:cubicBezTo>
                    <a:pt x="1389" y="3554"/>
                    <a:pt x="2458" y="3043"/>
                    <a:pt x="3384" y="2325"/>
                  </a:cubicBezTo>
                  <a:cubicBezTo>
                    <a:pt x="4182" y="1703"/>
                    <a:pt x="3511" y="1001"/>
                    <a:pt x="3112" y="410"/>
                  </a:cubicBezTo>
                  <a:cubicBezTo>
                    <a:pt x="2921" y="132"/>
                    <a:pt x="2682" y="1"/>
                    <a:pt x="24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3" name="Google Shape;10573;p24"/>
            <p:cNvSpPr/>
            <p:nvPr/>
          </p:nvSpPr>
          <p:spPr>
            <a:xfrm>
              <a:off x="2369124" y="3062463"/>
              <a:ext cx="241017" cy="127947"/>
            </a:xfrm>
            <a:custGeom>
              <a:rect b="b" l="l" r="r" t="t"/>
              <a:pathLst>
                <a:path extrusionOk="0" h="2476" w="4645">
                  <a:moveTo>
                    <a:pt x="3942" y="1"/>
                  </a:moveTo>
                  <a:lnTo>
                    <a:pt x="3942" y="1"/>
                  </a:lnTo>
                  <a:cubicBezTo>
                    <a:pt x="3336" y="97"/>
                    <a:pt x="2809" y="128"/>
                    <a:pt x="2314" y="288"/>
                  </a:cubicBezTo>
                  <a:cubicBezTo>
                    <a:pt x="1644" y="496"/>
                    <a:pt x="974" y="767"/>
                    <a:pt x="352" y="1118"/>
                  </a:cubicBezTo>
                  <a:cubicBezTo>
                    <a:pt x="112" y="1325"/>
                    <a:pt x="0" y="1645"/>
                    <a:pt x="48" y="1948"/>
                  </a:cubicBezTo>
                  <a:cubicBezTo>
                    <a:pt x="112" y="2187"/>
                    <a:pt x="511" y="2427"/>
                    <a:pt x="798" y="2443"/>
                  </a:cubicBezTo>
                  <a:cubicBezTo>
                    <a:pt x="1019" y="2465"/>
                    <a:pt x="1241" y="2476"/>
                    <a:pt x="1464" y="2476"/>
                  </a:cubicBezTo>
                  <a:cubicBezTo>
                    <a:pt x="1871" y="2476"/>
                    <a:pt x="2280" y="2441"/>
                    <a:pt x="2682" y="2379"/>
                  </a:cubicBezTo>
                  <a:cubicBezTo>
                    <a:pt x="4405" y="2107"/>
                    <a:pt x="4645" y="1613"/>
                    <a:pt x="39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4" name="Google Shape;10574;p24"/>
            <p:cNvSpPr/>
            <p:nvPr/>
          </p:nvSpPr>
          <p:spPr>
            <a:xfrm>
              <a:off x="305513" y="183564"/>
              <a:ext cx="213725" cy="336973"/>
            </a:xfrm>
            <a:custGeom>
              <a:rect b="b" l="l" r="r" t="t"/>
              <a:pathLst>
                <a:path extrusionOk="0" h="6521" w="4119">
                  <a:moveTo>
                    <a:pt x="3879" y="0"/>
                  </a:moveTo>
                  <a:cubicBezTo>
                    <a:pt x="3576" y="192"/>
                    <a:pt x="3209" y="319"/>
                    <a:pt x="3001" y="591"/>
                  </a:cubicBezTo>
                  <a:cubicBezTo>
                    <a:pt x="2379" y="1437"/>
                    <a:pt x="1804" y="2330"/>
                    <a:pt x="1310" y="3272"/>
                  </a:cubicBezTo>
                  <a:cubicBezTo>
                    <a:pt x="815" y="4261"/>
                    <a:pt x="448" y="5315"/>
                    <a:pt x="1" y="6432"/>
                  </a:cubicBezTo>
                  <a:cubicBezTo>
                    <a:pt x="235" y="6491"/>
                    <a:pt x="433" y="6520"/>
                    <a:pt x="601" y="6520"/>
                  </a:cubicBezTo>
                  <a:cubicBezTo>
                    <a:pt x="1107" y="6520"/>
                    <a:pt x="1337" y="6257"/>
                    <a:pt x="1469" y="5777"/>
                  </a:cubicBezTo>
                  <a:cubicBezTo>
                    <a:pt x="1549" y="5490"/>
                    <a:pt x="1661" y="5219"/>
                    <a:pt x="1820" y="4964"/>
                  </a:cubicBezTo>
                  <a:cubicBezTo>
                    <a:pt x="2539" y="3655"/>
                    <a:pt x="3305" y="2394"/>
                    <a:pt x="3975" y="1069"/>
                  </a:cubicBezTo>
                  <a:cubicBezTo>
                    <a:pt x="4118" y="798"/>
                    <a:pt x="3911" y="367"/>
                    <a:pt x="38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5" name="Google Shape;10575;p24"/>
            <p:cNvSpPr/>
            <p:nvPr/>
          </p:nvSpPr>
          <p:spPr>
            <a:xfrm>
              <a:off x="2343440" y="3292567"/>
              <a:ext cx="234428" cy="204478"/>
            </a:xfrm>
            <a:custGeom>
              <a:rect b="b" l="l" r="r" t="t"/>
              <a:pathLst>
                <a:path extrusionOk="0" h="3957" w="4518">
                  <a:moveTo>
                    <a:pt x="4517" y="0"/>
                  </a:moveTo>
                  <a:lnTo>
                    <a:pt x="4517" y="0"/>
                  </a:lnTo>
                  <a:cubicBezTo>
                    <a:pt x="4230" y="128"/>
                    <a:pt x="3927" y="224"/>
                    <a:pt x="3639" y="304"/>
                  </a:cubicBezTo>
                  <a:cubicBezTo>
                    <a:pt x="2123" y="543"/>
                    <a:pt x="1182" y="1692"/>
                    <a:pt x="192" y="2666"/>
                  </a:cubicBezTo>
                  <a:cubicBezTo>
                    <a:pt x="1" y="2841"/>
                    <a:pt x="176" y="3511"/>
                    <a:pt x="320" y="3878"/>
                  </a:cubicBezTo>
                  <a:cubicBezTo>
                    <a:pt x="343" y="3932"/>
                    <a:pt x="488" y="3956"/>
                    <a:pt x="666" y="3956"/>
                  </a:cubicBezTo>
                  <a:cubicBezTo>
                    <a:pt x="858" y="3956"/>
                    <a:pt x="1088" y="3928"/>
                    <a:pt x="1245" y="3878"/>
                  </a:cubicBezTo>
                  <a:cubicBezTo>
                    <a:pt x="3113" y="3336"/>
                    <a:pt x="3512" y="1548"/>
                    <a:pt x="45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6" name="Google Shape;10576;p24"/>
            <p:cNvSpPr/>
            <p:nvPr/>
          </p:nvSpPr>
          <p:spPr>
            <a:xfrm>
              <a:off x="5872714" y="4039045"/>
              <a:ext cx="139214" cy="266281"/>
            </a:xfrm>
            <a:custGeom>
              <a:rect b="b" l="l" r="r" t="t"/>
              <a:pathLst>
                <a:path extrusionOk="0" h="5153" w="2683">
                  <a:moveTo>
                    <a:pt x="2349" y="1"/>
                  </a:moveTo>
                  <a:cubicBezTo>
                    <a:pt x="2227" y="1"/>
                    <a:pt x="2041" y="48"/>
                    <a:pt x="1964" y="125"/>
                  </a:cubicBezTo>
                  <a:cubicBezTo>
                    <a:pt x="927" y="1099"/>
                    <a:pt x="49" y="2168"/>
                    <a:pt x="1" y="3716"/>
                  </a:cubicBezTo>
                  <a:cubicBezTo>
                    <a:pt x="1" y="3939"/>
                    <a:pt x="33" y="4163"/>
                    <a:pt x="81" y="4386"/>
                  </a:cubicBezTo>
                  <a:cubicBezTo>
                    <a:pt x="176" y="4642"/>
                    <a:pt x="288" y="4897"/>
                    <a:pt x="416" y="5152"/>
                  </a:cubicBezTo>
                  <a:cubicBezTo>
                    <a:pt x="639" y="4977"/>
                    <a:pt x="927" y="4865"/>
                    <a:pt x="1086" y="4642"/>
                  </a:cubicBezTo>
                  <a:cubicBezTo>
                    <a:pt x="1389" y="4243"/>
                    <a:pt x="1645" y="3812"/>
                    <a:pt x="1836" y="3349"/>
                  </a:cubicBezTo>
                  <a:cubicBezTo>
                    <a:pt x="2155" y="2455"/>
                    <a:pt x="2443" y="1561"/>
                    <a:pt x="2666" y="636"/>
                  </a:cubicBezTo>
                  <a:cubicBezTo>
                    <a:pt x="2682" y="412"/>
                    <a:pt x="2618" y="189"/>
                    <a:pt x="2459" y="29"/>
                  </a:cubicBezTo>
                  <a:cubicBezTo>
                    <a:pt x="2444" y="10"/>
                    <a:pt x="2402" y="1"/>
                    <a:pt x="2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7" name="Google Shape;10577;p24"/>
            <p:cNvSpPr/>
            <p:nvPr/>
          </p:nvSpPr>
          <p:spPr>
            <a:xfrm>
              <a:off x="2670538" y="2834892"/>
              <a:ext cx="224465" cy="163706"/>
            </a:xfrm>
            <a:custGeom>
              <a:rect b="b" l="l" r="r" t="t"/>
              <a:pathLst>
                <a:path extrusionOk="0" h="3168" w="4326">
                  <a:moveTo>
                    <a:pt x="830" y="0"/>
                  </a:moveTo>
                  <a:cubicBezTo>
                    <a:pt x="415" y="192"/>
                    <a:pt x="112" y="255"/>
                    <a:pt x="64" y="383"/>
                  </a:cubicBezTo>
                  <a:cubicBezTo>
                    <a:pt x="1" y="638"/>
                    <a:pt x="17" y="894"/>
                    <a:pt x="128" y="1133"/>
                  </a:cubicBezTo>
                  <a:cubicBezTo>
                    <a:pt x="288" y="1452"/>
                    <a:pt x="591" y="1692"/>
                    <a:pt x="767" y="2011"/>
                  </a:cubicBezTo>
                  <a:cubicBezTo>
                    <a:pt x="1233" y="2792"/>
                    <a:pt x="1766" y="3167"/>
                    <a:pt x="2450" y="3167"/>
                  </a:cubicBezTo>
                  <a:cubicBezTo>
                    <a:pt x="2773" y="3167"/>
                    <a:pt x="3129" y="3084"/>
                    <a:pt x="3528" y="2921"/>
                  </a:cubicBezTo>
                  <a:cubicBezTo>
                    <a:pt x="4150" y="2649"/>
                    <a:pt x="4326" y="2218"/>
                    <a:pt x="3783" y="1819"/>
                  </a:cubicBezTo>
                  <a:cubicBezTo>
                    <a:pt x="2825" y="1133"/>
                    <a:pt x="1788" y="575"/>
                    <a:pt x="8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8" name="Google Shape;10578;p24"/>
            <p:cNvSpPr/>
            <p:nvPr/>
          </p:nvSpPr>
          <p:spPr>
            <a:xfrm>
              <a:off x="2798907" y="4845518"/>
              <a:ext cx="115969" cy="249022"/>
            </a:xfrm>
            <a:custGeom>
              <a:rect b="b" l="l" r="r" t="t"/>
              <a:pathLst>
                <a:path extrusionOk="0" h="4819" w="2235">
                  <a:moveTo>
                    <a:pt x="1158" y="0"/>
                  </a:moveTo>
                  <a:cubicBezTo>
                    <a:pt x="1076" y="0"/>
                    <a:pt x="992" y="5"/>
                    <a:pt x="910" y="15"/>
                  </a:cubicBezTo>
                  <a:cubicBezTo>
                    <a:pt x="240" y="94"/>
                    <a:pt x="351" y="589"/>
                    <a:pt x="479" y="1084"/>
                  </a:cubicBezTo>
                  <a:cubicBezTo>
                    <a:pt x="591" y="1499"/>
                    <a:pt x="591" y="1930"/>
                    <a:pt x="511" y="2345"/>
                  </a:cubicBezTo>
                  <a:cubicBezTo>
                    <a:pt x="0" y="4068"/>
                    <a:pt x="208" y="4451"/>
                    <a:pt x="2027" y="4818"/>
                  </a:cubicBezTo>
                  <a:cubicBezTo>
                    <a:pt x="1947" y="4387"/>
                    <a:pt x="1772" y="3988"/>
                    <a:pt x="1804" y="3573"/>
                  </a:cubicBezTo>
                  <a:cubicBezTo>
                    <a:pt x="1820" y="3143"/>
                    <a:pt x="2075" y="2744"/>
                    <a:pt x="2139" y="2329"/>
                  </a:cubicBezTo>
                  <a:cubicBezTo>
                    <a:pt x="2219" y="1834"/>
                    <a:pt x="2235" y="1323"/>
                    <a:pt x="2187" y="828"/>
                  </a:cubicBezTo>
                  <a:cubicBezTo>
                    <a:pt x="2118" y="186"/>
                    <a:pt x="1652" y="0"/>
                    <a:pt x="11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9" name="Google Shape;10579;p24"/>
            <p:cNvSpPr/>
            <p:nvPr/>
          </p:nvSpPr>
          <p:spPr>
            <a:xfrm>
              <a:off x="5302161" y="3384908"/>
              <a:ext cx="222857" cy="125054"/>
            </a:xfrm>
            <a:custGeom>
              <a:rect b="b" l="l" r="r" t="t"/>
              <a:pathLst>
                <a:path extrusionOk="0" h="2420" w="4295">
                  <a:moveTo>
                    <a:pt x="2491" y="1"/>
                  </a:moveTo>
                  <a:cubicBezTo>
                    <a:pt x="1725" y="384"/>
                    <a:pt x="959" y="767"/>
                    <a:pt x="208" y="1198"/>
                  </a:cubicBezTo>
                  <a:cubicBezTo>
                    <a:pt x="65" y="1278"/>
                    <a:pt x="1" y="1581"/>
                    <a:pt x="17" y="1772"/>
                  </a:cubicBezTo>
                  <a:cubicBezTo>
                    <a:pt x="17" y="1852"/>
                    <a:pt x="320" y="1948"/>
                    <a:pt x="496" y="1980"/>
                  </a:cubicBezTo>
                  <a:cubicBezTo>
                    <a:pt x="1310" y="2107"/>
                    <a:pt x="2124" y="2235"/>
                    <a:pt x="2937" y="2347"/>
                  </a:cubicBezTo>
                  <a:cubicBezTo>
                    <a:pt x="3158" y="2377"/>
                    <a:pt x="3485" y="2419"/>
                    <a:pt x="3710" y="2419"/>
                  </a:cubicBezTo>
                  <a:cubicBezTo>
                    <a:pt x="3843" y="2419"/>
                    <a:pt x="3941" y="2404"/>
                    <a:pt x="3959" y="2363"/>
                  </a:cubicBezTo>
                  <a:cubicBezTo>
                    <a:pt x="4198" y="1852"/>
                    <a:pt x="4294" y="1309"/>
                    <a:pt x="4262" y="767"/>
                  </a:cubicBezTo>
                  <a:cubicBezTo>
                    <a:pt x="4214" y="543"/>
                    <a:pt x="3592" y="368"/>
                    <a:pt x="3209" y="224"/>
                  </a:cubicBezTo>
                  <a:cubicBezTo>
                    <a:pt x="3161" y="211"/>
                    <a:pt x="3109" y="206"/>
                    <a:pt x="3056" y="206"/>
                  </a:cubicBezTo>
                  <a:cubicBezTo>
                    <a:pt x="2914" y="206"/>
                    <a:pt x="2758" y="240"/>
                    <a:pt x="2618" y="240"/>
                  </a:cubicBezTo>
                  <a:lnTo>
                    <a:pt x="249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0" name="Google Shape;10580;p24"/>
            <p:cNvSpPr/>
            <p:nvPr/>
          </p:nvSpPr>
          <p:spPr>
            <a:xfrm>
              <a:off x="3698167" y="3338608"/>
              <a:ext cx="168167" cy="175798"/>
            </a:xfrm>
            <a:custGeom>
              <a:rect b="b" l="l" r="r" t="t"/>
              <a:pathLst>
                <a:path extrusionOk="0" h="3402" w="3241">
                  <a:moveTo>
                    <a:pt x="1812" y="1"/>
                  </a:moveTo>
                  <a:cubicBezTo>
                    <a:pt x="1101" y="1"/>
                    <a:pt x="1" y="789"/>
                    <a:pt x="1" y="1232"/>
                  </a:cubicBezTo>
                  <a:cubicBezTo>
                    <a:pt x="1" y="1264"/>
                    <a:pt x="1" y="1312"/>
                    <a:pt x="17" y="1328"/>
                  </a:cubicBezTo>
                  <a:cubicBezTo>
                    <a:pt x="687" y="2046"/>
                    <a:pt x="1246" y="3115"/>
                    <a:pt x="2044" y="3370"/>
                  </a:cubicBezTo>
                  <a:cubicBezTo>
                    <a:pt x="2117" y="3392"/>
                    <a:pt x="2184" y="3402"/>
                    <a:pt x="2243" y="3402"/>
                  </a:cubicBezTo>
                  <a:cubicBezTo>
                    <a:pt x="2851" y="3402"/>
                    <a:pt x="2746" y="2358"/>
                    <a:pt x="2906" y="1791"/>
                  </a:cubicBezTo>
                  <a:cubicBezTo>
                    <a:pt x="2937" y="1631"/>
                    <a:pt x="3001" y="1471"/>
                    <a:pt x="3049" y="1312"/>
                  </a:cubicBezTo>
                  <a:lnTo>
                    <a:pt x="3241" y="1120"/>
                  </a:lnTo>
                  <a:cubicBezTo>
                    <a:pt x="2842" y="737"/>
                    <a:pt x="2507" y="195"/>
                    <a:pt x="2044" y="35"/>
                  </a:cubicBezTo>
                  <a:cubicBezTo>
                    <a:pt x="1974" y="12"/>
                    <a:pt x="1896" y="1"/>
                    <a:pt x="181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1" name="Google Shape;10581;p24"/>
            <p:cNvSpPr/>
            <p:nvPr/>
          </p:nvSpPr>
          <p:spPr>
            <a:xfrm>
              <a:off x="4995091" y="3963653"/>
              <a:ext cx="177974" cy="151149"/>
            </a:xfrm>
            <a:custGeom>
              <a:rect b="b" l="l" r="r" t="t"/>
              <a:pathLst>
                <a:path extrusionOk="0" h="2925" w="3430">
                  <a:moveTo>
                    <a:pt x="1991" y="1"/>
                  </a:moveTo>
                  <a:cubicBezTo>
                    <a:pt x="1052" y="1"/>
                    <a:pt x="14" y="955"/>
                    <a:pt x="14" y="1664"/>
                  </a:cubicBezTo>
                  <a:cubicBezTo>
                    <a:pt x="0" y="2234"/>
                    <a:pt x="567" y="2925"/>
                    <a:pt x="1062" y="2925"/>
                  </a:cubicBezTo>
                  <a:cubicBezTo>
                    <a:pt x="1135" y="2925"/>
                    <a:pt x="1207" y="2910"/>
                    <a:pt x="1275" y="2877"/>
                  </a:cubicBezTo>
                  <a:cubicBezTo>
                    <a:pt x="2057" y="2510"/>
                    <a:pt x="2727" y="1887"/>
                    <a:pt x="3429" y="1361"/>
                  </a:cubicBezTo>
                  <a:cubicBezTo>
                    <a:pt x="3030" y="898"/>
                    <a:pt x="2695" y="116"/>
                    <a:pt x="2216" y="20"/>
                  </a:cubicBezTo>
                  <a:cubicBezTo>
                    <a:pt x="2142" y="7"/>
                    <a:pt x="2067" y="1"/>
                    <a:pt x="19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2" name="Google Shape;10582;p24"/>
            <p:cNvSpPr/>
            <p:nvPr/>
          </p:nvSpPr>
          <p:spPr>
            <a:xfrm>
              <a:off x="4609932" y="2842953"/>
              <a:ext cx="178078" cy="151149"/>
            </a:xfrm>
            <a:custGeom>
              <a:rect b="b" l="l" r="r" t="t"/>
              <a:pathLst>
                <a:path extrusionOk="0" h="2925" w="3432">
                  <a:moveTo>
                    <a:pt x="1977" y="0"/>
                  </a:moveTo>
                  <a:cubicBezTo>
                    <a:pt x="1038" y="0"/>
                    <a:pt x="0" y="955"/>
                    <a:pt x="0" y="1663"/>
                  </a:cubicBezTo>
                  <a:cubicBezTo>
                    <a:pt x="0" y="2233"/>
                    <a:pt x="569" y="2924"/>
                    <a:pt x="1064" y="2924"/>
                  </a:cubicBezTo>
                  <a:cubicBezTo>
                    <a:pt x="1137" y="2924"/>
                    <a:pt x="1209" y="2909"/>
                    <a:pt x="1277" y="2876"/>
                  </a:cubicBezTo>
                  <a:cubicBezTo>
                    <a:pt x="2059" y="2509"/>
                    <a:pt x="2713" y="1887"/>
                    <a:pt x="3431" y="1360"/>
                  </a:cubicBezTo>
                  <a:cubicBezTo>
                    <a:pt x="3032" y="897"/>
                    <a:pt x="2681" y="115"/>
                    <a:pt x="2202" y="20"/>
                  </a:cubicBezTo>
                  <a:cubicBezTo>
                    <a:pt x="2128" y="6"/>
                    <a:pt x="2053" y="0"/>
                    <a:pt x="19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3" name="Google Shape;10583;p24"/>
            <p:cNvSpPr/>
            <p:nvPr/>
          </p:nvSpPr>
          <p:spPr>
            <a:xfrm>
              <a:off x="4230635" y="4360301"/>
              <a:ext cx="183059" cy="171716"/>
            </a:xfrm>
            <a:custGeom>
              <a:rect b="b" l="l" r="r" t="t"/>
              <a:pathLst>
                <a:path extrusionOk="0" h="3323" w="3528">
                  <a:moveTo>
                    <a:pt x="1908" y="1"/>
                  </a:moveTo>
                  <a:cubicBezTo>
                    <a:pt x="1812" y="1"/>
                    <a:pt x="1716" y="13"/>
                    <a:pt x="1629" y="36"/>
                  </a:cubicBezTo>
                  <a:cubicBezTo>
                    <a:pt x="543" y="388"/>
                    <a:pt x="1" y="1345"/>
                    <a:pt x="272" y="2478"/>
                  </a:cubicBezTo>
                  <a:cubicBezTo>
                    <a:pt x="352" y="2813"/>
                    <a:pt x="559" y="3117"/>
                    <a:pt x="863" y="3308"/>
                  </a:cubicBezTo>
                  <a:cubicBezTo>
                    <a:pt x="884" y="3318"/>
                    <a:pt x="910" y="3322"/>
                    <a:pt x="939" y="3322"/>
                  </a:cubicBezTo>
                  <a:cubicBezTo>
                    <a:pt x="1147" y="3322"/>
                    <a:pt x="1520" y="3089"/>
                    <a:pt x="1661" y="2893"/>
                  </a:cubicBezTo>
                  <a:cubicBezTo>
                    <a:pt x="2347" y="1983"/>
                    <a:pt x="2969" y="1042"/>
                    <a:pt x="3528" y="244"/>
                  </a:cubicBezTo>
                  <a:cubicBezTo>
                    <a:pt x="3081" y="164"/>
                    <a:pt x="2634" y="84"/>
                    <a:pt x="2187" y="36"/>
                  </a:cubicBezTo>
                  <a:cubicBezTo>
                    <a:pt x="2099" y="13"/>
                    <a:pt x="2004" y="1"/>
                    <a:pt x="19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4" name="Google Shape;10584;p24"/>
            <p:cNvSpPr/>
            <p:nvPr/>
          </p:nvSpPr>
          <p:spPr>
            <a:xfrm>
              <a:off x="712102" y="-6957"/>
              <a:ext cx="187210" cy="132650"/>
            </a:xfrm>
            <a:custGeom>
              <a:rect b="b" l="l" r="r" t="t"/>
              <a:pathLst>
                <a:path extrusionOk="0" h="2567" w="3608">
                  <a:moveTo>
                    <a:pt x="1586" y="0"/>
                  </a:moveTo>
                  <a:cubicBezTo>
                    <a:pt x="1452" y="0"/>
                    <a:pt x="1322" y="15"/>
                    <a:pt x="1198" y="48"/>
                  </a:cubicBezTo>
                  <a:cubicBezTo>
                    <a:pt x="703" y="192"/>
                    <a:pt x="480" y="1229"/>
                    <a:pt x="1" y="2107"/>
                  </a:cubicBezTo>
                  <a:cubicBezTo>
                    <a:pt x="414" y="2292"/>
                    <a:pt x="751" y="2567"/>
                    <a:pt x="977" y="2567"/>
                  </a:cubicBezTo>
                  <a:cubicBezTo>
                    <a:pt x="1005" y="2567"/>
                    <a:pt x="1030" y="2563"/>
                    <a:pt x="1054" y="2554"/>
                  </a:cubicBezTo>
                  <a:cubicBezTo>
                    <a:pt x="1852" y="2251"/>
                    <a:pt x="2618" y="1868"/>
                    <a:pt x="3352" y="1405"/>
                  </a:cubicBezTo>
                  <a:cubicBezTo>
                    <a:pt x="3560" y="1261"/>
                    <a:pt x="3528" y="783"/>
                    <a:pt x="3608" y="447"/>
                  </a:cubicBezTo>
                  <a:cubicBezTo>
                    <a:pt x="2950" y="316"/>
                    <a:pt x="2217" y="0"/>
                    <a:pt x="15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5" name="Google Shape;10585;p24"/>
            <p:cNvSpPr/>
            <p:nvPr/>
          </p:nvSpPr>
          <p:spPr>
            <a:xfrm>
              <a:off x="4649677" y="4932846"/>
              <a:ext cx="166455" cy="184480"/>
            </a:xfrm>
            <a:custGeom>
              <a:rect b="b" l="l" r="r" t="t"/>
              <a:pathLst>
                <a:path extrusionOk="0" h="3570" w="3208">
                  <a:moveTo>
                    <a:pt x="3208" y="0"/>
                  </a:moveTo>
                  <a:cubicBezTo>
                    <a:pt x="974" y="64"/>
                    <a:pt x="0" y="1309"/>
                    <a:pt x="511" y="2969"/>
                  </a:cubicBezTo>
                  <a:cubicBezTo>
                    <a:pt x="623" y="3240"/>
                    <a:pt x="830" y="3447"/>
                    <a:pt x="1101" y="3543"/>
                  </a:cubicBezTo>
                  <a:cubicBezTo>
                    <a:pt x="1152" y="3561"/>
                    <a:pt x="1216" y="3570"/>
                    <a:pt x="1286" y="3570"/>
                  </a:cubicBezTo>
                  <a:cubicBezTo>
                    <a:pt x="1522" y="3570"/>
                    <a:pt x="1822" y="3475"/>
                    <a:pt x="1883" y="3352"/>
                  </a:cubicBezTo>
                  <a:cubicBezTo>
                    <a:pt x="2346" y="2314"/>
                    <a:pt x="2729" y="1245"/>
                    <a:pt x="32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6" name="Google Shape;10586;p24"/>
            <p:cNvSpPr/>
            <p:nvPr/>
          </p:nvSpPr>
          <p:spPr>
            <a:xfrm>
              <a:off x="3419117" y="4798288"/>
              <a:ext cx="135011" cy="162776"/>
            </a:xfrm>
            <a:custGeom>
              <a:rect b="b" l="l" r="r" t="t"/>
              <a:pathLst>
                <a:path extrusionOk="0" h="3150" w="2602">
                  <a:moveTo>
                    <a:pt x="1825" y="0"/>
                  </a:moveTo>
                  <a:cubicBezTo>
                    <a:pt x="1758" y="0"/>
                    <a:pt x="1687" y="6"/>
                    <a:pt x="1613" y="19"/>
                  </a:cubicBezTo>
                  <a:cubicBezTo>
                    <a:pt x="591" y="19"/>
                    <a:pt x="17" y="689"/>
                    <a:pt x="17" y="1806"/>
                  </a:cubicBezTo>
                  <a:cubicBezTo>
                    <a:pt x="1" y="2668"/>
                    <a:pt x="495" y="3067"/>
                    <a:pt x="1293" y="3147"/>
                  </a:cubicBezTo>
                  <a:cubicBezTo>
                    <a:pt x="1308" y="3148"/>
                    <a:pt x="1323" y="3149"/>
                    <a:pt x="1338" y="3149"/>
                  </a:cubicBezTo>
                  <a:cubicBezTo>
                    <a:pt x="1934" y="3149"/>
                    <a:pt x="2601" y="1923"/>
                    <a:pt x="2570" y="865"/>
                  </a:cubicBezTo>
                  <a:cubicBezTo>
                    <a:pt x="2556" y="281"/>
                    <a:pt x="2276" y="0"/>
                    <a:pt x="18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7" name="Google Shape;10587;p24"/>
            <p:cNvSpPr/>
            <p:nvPr/>
          </p:nvSpPr>
          <p:spPr>
            <a:xfrm>
              <a:off x="1879723" y="3278046"/>
              <a:ext cx="196290" cy="161123"/>
            </a:xfrm>
            <a:custGeom>
              <a:rect b="b" l="l" r="r" t="t"/>
              <a:pathLst>
                <a:path extrusionOk="0" h="3118" w="3783">
                  <a:moveTo>
                    <a:pt x="2418" y="1"/>
                  </a:moveTo>
                  <a:cubicBezTo>
                    <a:pt x="2402" y="1"/>
                    <a:pt x="2389" y="4"/>
                    <a:pt x="2378" y="10"/>
                  </a:cubicBezTo>
                  <a:cubicBezTo>
                    <a:pt x="1997" y="270"/>
                    <a:pt x="1606" y="422"/>
                    <a:pt x="1198" y="422"/>
                  </a:cubicBezTo>
                  <a:cubicBezTo>
                    <a:pt x="855" y="422"/>
                    <a:pt x="500" y="315"/>
                    <a:pt x="128" y="74"/>
                  </a:cubicBezTo>
                  <a:cubicBezTo>
                    <a:pt x="80" y="186"/>
                    <a:pt x="48" y="297"/>
                    <a:pt x="0" y="393"/>
                  </a:cubicBezTo>
                  <a:cubicBezTo>
                    <a:pt x="320" y="872"/>
                    <a:pt x="687" y="1319"/>
                    <a:pt x="1070" y="1734"/>
                  </a:cubicBezTo>
                  <a:cubicBezTo>
                    <a:pt x="1580" y="2228"/>
                    <a:pt x="2385" y="3118"/>
                    <a:pt x="2706" y="3118"/>
                  </a:cubicBezTo>
                  <a:cubicBezTo>
                    <a:pt x="2726" y="3118"/>
                    <a:pt x="2745" y="3114"/>
                    <a:pt x="2761" y="3106"/>
                  </a:cubicBezTo>
                  <a:cubicBezTo>
                    <a:pt x="3783" y="2595"/>
                    <a:pt x="3081" y="1526"/>
                    <a:pt x="3129" y="680"/>
                  </a:cubicBezTo>
                  <a:cubicBezTo>
                    <a:pt x="3129" y="585"/>
                    <a:pt x="3129" y="441"/>
                    <a:pt x="3065" y="393"/>
                  </a:cubicBezTo>
                  <a:cubicBezTo>
                    <a:pt x="2863" y="249"/>
                    <a:pt x="2557" y="1"/>
                    <a:pt x="24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8" name="Google Shape;10588;p24"/>
            <p:cNvSpPr/>
            <p:nvPr/>
          </p:nvSpPr>
          <p:spPr>
            <a:xfrm>
              <a:off x="2738459" y="3776078"/>
              <a:ext cx="145804" cy="158642"/>
            </a:xfrm>
            <a:custGeom>
              <a:rect b="b" l="l" r="r" t="t"/>
              <a:pathLst>
                <a:path extrusionOk="0" h="3070" w="2810">
                  <a:moveTo>
                    <a:pt x="1983" y="0"/>
                  </a:moveTo>
                  <a:cubicBezTo>
                    <a:pt x="1964" y="0"/>
                    <a:pt x="1947" y="4"/>
                    <a:pt x="1931" y="11"/>
                  </a:cubicBezTo>
                  <a:cubicBezTo>
                    <a:pt x="1229" y="315"/>
                    <a:pt x="639" y="841"/>
                    <a:pt x="0" y="1272"/>
                  </a:cubicBezTo>
                  <a:cubicBezTo>
                    <a:pt x="543" y="1879"/>
                    <a:pt x="990" y="2629"/>
                    <a:pt x="1644" y="3012"/>
                  </a:cubicBezTo>
                  <a:cubicBezTo>
                    <a:pt x="1708" y="3051"/>
                    <a:pt x="1773" y="3069"/>
                    <a:pt x="1837" y="3069"/>
                  </a:cubicBezTo>
                  <a:cubicBezTo>
                    <a:pt x="2303" y="3069"/>
                    <a:pt x="2753" y="2088"/>
                    <a:pt x="2809" y="602"/>
                  </a:cubicBezTo>
                  <a:cubicBezTo>
                    <a:pt x="2618" y="470"/>
                    <a:pt x="2198" y="0"/>
                    <a:pt x="19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9" name="Google Shape;10589;p24"/>
            <p:cNvSpPr/>
            <p:nvPr/>
          </p:nvSpPr>
          <p:spPr>
            <a:xfrm>
              <a:off x="3424928" y="3901180"/>
              <a:ext cx="132521" cy="193833"/>
            </a:xfrm>
            <a:custGeom>
              <a:rect b="b" l="l" r="r" t="t"/>
              <a:pathLst>
                <a:path extrusionOk="0" h="3751" w="2554">
                  <a:moveTo>
                    <a:pt x="2171" y="0"/>
                  </a:moveTo>
                  <a:cubicBezTo>
                    <a:pt x="910" y="48"/>
                    <a:pt x="0" y="1516"/>
                    <a:pt x="383" y="2634"/>
                  </a:cubicBezTo>
                  <a:cubicBezTo>
                    <a:pt x="527" y="3048"/>
                    <a:pt x="910" y="3384"/>
                    <a:pt x="1181" y="3751"/>
                  </a:cubicBezTo>
                  <a:cubicBezTo>
                    <a:pt x="1485" y="3400"/>
                    <a:pt x="1916" y="3096"/>
                    <a:pt x="2059" y="2697"/>
                  </a:cubicBezTo>
                  <a:cubicBezTo>
                    <a:pt x="2299" y="2011"/>
                    <a:pt x="2458" y="1293"/>
                    <a:pt x="2522" y="575"/>
                  </a:cubicBezTo>
                  <a:cubicBezTo>
                    <a:pt x="2554" y="367"/>
                    <a:pt x="2251" y="128"/>
                    <a:pt x="21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0" name="Google Shape;10590;p24"/>
            <p:cNvSpPr/>
            <p:nvPr/>
          </p:nvSpPr>
          <p:spPr>
            <a:xfrm>
              <a:off x="2920635" y="3668545"/>
              <a:ext cx="130030" cy="167995"/>
            </a:xfrm>
            <a:custGeom>
              <a:rect b="b" l="l" r="r" t="t"/>
              <a:pathLst>
                <a:path extrusionOk="0" h="3251" w="2506">
                  <a:moveTo>
                    <a:pt x="1195" y="1"/>
                  </a:moveTo>
                  <a:cubicBezTo>
                    <a:pt x="533" y="1"/>
                    <a:pt x="31" y="620"/>
                    <a:pt x="0" y="1741"/>
                  </a:cubicBezTo>
                  <a:cubicBezTo>
                    <a:pt x="224" y="2092"/>
                    <a:pt x="511" y="2779"/>
                    <a:pt x="1022" y="3226"/>
                  </a:cubicBezTo>
                  <a:cubicBezTo>
                    <a:pt x="1041" y="3243"/>
                    <a:pt x="1064" y="3251"/>
                    <a:pt x="1091" y="3251"/>
                  </a:cubicBezTo>
                  <a:cubicBezTo>
                    <a:pt x="1465" y="3251"/>
                    <a:pt x="2506" y="1688"/>
                    <a:pt x="2506" y="943"/>
                  </a:cubicBezTo>
                  <a:cubicBezTo>
                    <a:pt x="2506" y="98"/>
                    <a:pt x="1867" y="34"/>
                    <a:pt x="1245" y="2"/>
                  </a:cubicBezTo>
                  <a:cubicBezTo>
                    <a:pt x="1228" y="1"/>
                    <a:pt x="1212" y="1"/>
                    <a:pt x="11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1" name="Google Shape;10591;p24"/>
            <p:cNvSpPr/>
            <p:nvPr/>
          </p:nvSpPr>
          <p:spPr>
            <a:xfrm>
              <a:off x="5821397" y="3088300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1491" y="1"/>
                  </a:moveTo>
                  <a:cubicBezTo>
                    <a:pt x="1163" y="1"/>
                    <a:pt x="814" y="272"/>
                    <a:pt x="440" y="272"/>
                  </a:cubicBezTo>
                  <a:cubicBezTo>
                    <a:pt x="297" y="272"/>
                    <a:pt x="151" y="233"/>
                    <a:pt x="0" y="123"/>
                  </a:cubicBezTo>
                  <a:lnTo>
                    <a:pt x="0" y="123"/>
                  </a:lnTo>
                  <a:cubicBezTo>
                    <a:pt x="352" y="1687"/>
                    <a:pt x="878" y="2836"/>
                    <a:pt x="2043" y="3746"/>
                  </a:cubicBezTo>
                  <a:cubicBezTo>
                    <a:pt x="2793" y="2485"/>
                    <a:pt x="2777" y="1544"/>
                    <a:pt x="2027" y="363"/>
                  </a:cubicBezTo>
                  <a:cubicBezTo>
                    <a:pt x="1855" y="88"/>
                    <a:pt x="1677" y="1"/>
                    <a:pt x="14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2" name="Google Shape;10592;p24"/>
            <p:cNvSpPr/>
            <p:nvPr/>
          </p:nvSpPr>
          <p:spPr>
            <a:xfrm>
              <a:off x="4982535" y="4154536"/>
              <a:ext cx="139992" cy="170217"/>
            </a:xfrm>
            <a:custGeom>
              <a:rect b="b" l="l" r="r" t="t"/>
              <a:pathLst>
                <a:path extrusionOk="0" h="3294" w="2698">
                  <a:moveTo>
                    <a:pt x="2036" y="0"/>
                  </a:moveTo>
                  <a:cubicBezTo>
                    <a:pt x="1872" y="0"/>
                    <a:pt x="1685" y="34"/>
                    <a:pt x="1549" y="77"/>
                  </a:cubicBezTo>
                  <a:cubicBezTo>
                    <a:pt x="783" y="316"/>
                    <a:pt x="49" y="1513"/>
                    <a:pt x="1" y="2646"/>
                  </a:cubicBezTo>
                  <a:cubicBezTo>
                    <a:pt x="65" y="2758"/>
                    <a:pt x="144" y="3077"/>
                    <a:pt x="336" y="3221"/>
                  </a:cubicBezTo>
                  <a:cubicBezTo>
                    <a:pt x="406" y="3269"/>
                    <a:pt x="530" y="3294"/>
                    <a:pt x="657" y="3294"/>
                  </a:cubicBezTo>
                  <a:cubicBezTo>
                    <a:pt x="819" y="3294"/>
                    <a:pt x="984" y="3253"/>
                    <a:pt x="1038" y="3173"/>
                  </a:cubicBezTo>
                  <a:cubicBezTo>
                    <a:pt x="1597" y="2486"/>
                    <a:pt x="2107" y="1752"/>
                    <a:pt x="2570" y="986"/>
                  </a:cubicBezTo>
                  <a:cubicBezTo>
                    <a:pt x="2698" y="779"/>
                    <a:pt x="2554" y="300"/>
                    <a:pt x="2363" y="93"/>
                  </a:cubicBezTo>
                  <a:cubicBezTo>
                    <a:pt x="2303" y="26"/>
                    <a:pt x="2178" y="0"/>
                    <a:pt x="20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3" name="Google Shape;10593;p24"/>
            <p:cNvSpPr/>
            <p:nvPr/>
          </p:nvSpPr>
          <p:spPr>
            <a:xfrm>
              <a:off x="558931" y="4027367"/>
              <a:ext cx="144974" cy="154663"/>
            </a:xfrm>
            <a:custGeom>
              <a:rect b="b" l="l" r="r" t="t"/>
              <a:pathLst>
                <a:path extrusionOk="0" h="2993" w="2794">
                  <a:moveTo>
                    <a:pt x="2059" y="0"/>
                  </a:moveTo>
                  <a:cubicBezTo>
                    <a:pt x="1453" y="0"/>
                    <a:pt x="878" y="255"/>
                    <a:pt x="463" y="702"/>
                  </a:cubicBezTo>
                  <a:cubicBezTo>
                    <a:pt x="1" y="1213"/>
                    <a:pt x="479" y="1724"/>
                    <a:pt x="942" y="2107"/>
                  </a:cubicBezTo>
                  <a:cubicBezTo>
                    <a:pt x="1166" y="2298"/>
                    <a:pt x="1373" y="2522"/>
                    <a:pt x="1612" y="2713"/>
                  </a:cubicBezTo>
                  <a:cubicBezTo>
                    <a:pt x="1859" y="2899"/>
                    <a:pt x="2062" y="2993"/>
                    <a:pt x="2224" y="2993"/>
                  </a:cubicBezTo>
                  <a:cubicBezTo>
                    <a:pt x="2493" y="2993"/>
                    <a:pt x="2648" y="2736"/>
                    <a:pt x="2698" y="2218"/>
                  </a:cubicBezTo>
                  <a:cubicBezTo>
                    <a:pt x="2714" y="1979"/>
                    <a:pt x="2698" y="1740"/>
                    <a:pt x="2698" y="1516"/>
                  </a:cubicBezTo>
                  <a:lnTo>
                    <a:pt x="2714" y="1516"/>
                  </a:lnTo>
                  <a:cubicBezTo>
                    <a:pt x="2714" y="1452"/>
                    <a:pt x="2714" y="1388"/>
                    <a:pt x="2714" y="1325"/>
                  </a:cubicBezTo>
                  <a:cubicBezTo>
                    <a:pt x="2793" y="718"/>
                    <a:pt x="2777" y="16"/>
                    <a:pt x="20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4" name="Google Shape;10594;p24"/>
            <p:cNvSpPr/>
            <p:nvPr/>
          </p:nvSpPr>
          <p:spPr>
            <a:xfrm>
              <a:off x="5197867" y="2736609"/>
              <a:ext cx="180568" cy="121591"/>
            </a:xfrm>
            <a:custGeom>
              <a:rect b="b" l="l" r="r" t="t"/>
              <a:pathLst>
                <a:path extrusionOk="0" h="2353" w="3480">
                  <a:moveTo>
                    <a:pt x="490" y="0"/>
                  </a:moveTo>
                  <a:cubicBezTo>
                    <a:pt x="379" y="0"/>
                    <a:pt x="269" y="6"/>
                    <a:pt x="160" y="19"/>
                  </a:cubicBezTo>
                  <a:cubicBezTo>
                    <a:pt x="0" y="1375"/>
                    <a:pt x="0" y="1359"/>
                    <a:pt x="1181" y="1695"/>
                  </a:cubicBezTo>
                  <a:cubicBezTo>
                    <a:pt x="1692" y="1854"/>
                    <a:pt x="2155" y="2157"/>
                    <a:pt x="2649" y="2317"/>
                  </a:cubicBezTo>
                  <a:cubicBezTo>
                    <a:pt x="2734" y="2344"/>
                    <a:pt x="2823" y="2352"/>
                    <a:pt x="2914" y="2352"/>
                  </a:cubicBezTo>
                  <a:cubicBezTo>
                    <a:pt x="3096" y="2352"/>
                    <a:pt x="3288" y="2317"/>
                    <a:pt x="3479" y="2317"/>
                  </a:cubicBezTo>
                  <a:cubicBezTo>
                    <a:pt x="3431" y="2062"/>
                    <a:pt x="3463" y="1790"/>
                    <a:pt x="3352" y="1567"/>
                  </a:cubicBezTo>
                  <a:cubicBezTo>
                    <a:pt x="2900" y="664"/>
                    <a:pt x="1651" y="0"/>
                    <a:pt x="4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5" name="Google Shape;10595;p24"/>
            <p:cNvSpPr/>
            <p:nvPr/>
          </p:nvSpPr>
          <p:spPr>
            <a:xfrm>
              <a:off x="6042489" y="3197745"/>
              <a:ext cx="124271" cy="161174"/>
            </a:xfrm>
            <a:custGeom>
              <a:rect b="b" l="l" r="r" t="t"/>
              <a:pathLst>
                <a:path extrusionOk="0" h="3119" w="2395">
                  <a:moveTo>
                    <a:pt x="926" y="0"/>
                  </a:moveTo>
                  <a:cubicBezTo>
                    <a:pt x="639" y="702"/>
                    <a:pt x="288" y="1404"/>
                    <a:pt x="64" y="2139"/>
                  </a:cubicBezTo>
                  <a:cubicBezTo>
                    <a:pt x="1" y="2410"/>
                    <a:pt x="160" y="3016"/>
                    <a:pt x="304" y="3032"/>
                  </a:cubicBezTo>
                  <a:cubicBezTo>
                    <a:pt x="544" y="3091"/>
                    <a:pt x="787" y="3119"/>
                    <a:pt x="1031" y="3119"/>
                  </a:cubicBezTo>
                  <a:cubicBezTo>
                    <a:pt x="1322" y="3119"/>
                    <a:pt x="1613" y="3079"/>
                    <a:pt x="1900" y="3000"/>
                  </a:cubicBezTo>
                  <a:cubicBezTo>
                    <a:pt x="2139" y="2921"/>
                    <a:pt x="2394" y="2282"/>
                    <a:pt x="2299" y="2027"/>
                  </a:cubicBezTo>
                  <a:cubicBezTo>
                    <a:pt x="2059" y="1341"/>
                    <a:pt x="1612" y="718"/>
                    <a:pt x="1261" y="64"/>
                  </a:cubicBezTo>
                  <a:lnTo>
                    <a:pt x="9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6" name="Google Shape;10596;p24"/>
            <p:cNvSpPr/>
            <p:nvPr/>
          </p:nvSpPr>
          <p:spPr>
            <a:xfrm>
              <a:off x="1439199" y="3306570"/>
              <a:ext cx="128370" cy="150994"/>
            </a:xfrm>
            <a:custGeom>
              <a:rect b="b" l="l" r="r" t="t"/>
              <a:pathLst>
                <a:path extrusionOk="0" h="2922" w="2474">
                  <a:moveTo>
                    <a:pt x="96" y="1"/>
                  </a:moveTo>
                  <a:cubicBezTo>
                    <a:pt x="96" y="815"/>
                    <a:pt x="0" y="1565"/>
                    <a:pt x="160" y="2235"/>
                  </a:cubicBezTo>
                  <a:cubicBezTo>
                    <a:pt x="224" y="2554"/>
                    <a:pt x="814" y="2889"/>
                    <a:pt x="1181" y="2921"/>
                  </a:cubicBezTo>
                  <a:cubicBezTo>
                    <a:pt x="1187" y="2922"/>
                    <a:pt x="1192" y="2922"/>
                    <a:pt x="1198" y="2922"/>
                  </a:cubicBezTo>
                  <a:cubicBezTo>
                    <a:pt x="1487" y="2922"/>
                    <a:pt x="1949" y="2532"/>
                    <a:pt x="2059" y="2235"/>
                  </a:cubicBezTo>
                  <a:cubicBezTo>
                    <a:pt x="2474" y="1054"/>
                    <a:pt x="1899" y="400"/>
                    <a:pt x="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7" name="Google Shape;10597;p24"/>
            <p:cNvSpPr/>
            <p:nvPr/>
          </p:nvSpPr>
          <p:spPr>
            <a:xfrm>
              <a:off x="2949588" y="3149895"/>
              <a:ext cx="117681" cy="145982"/>
            </a:xfrm>
            <a:custGeom>
              <a:rect b="b" l="l" r="r" t="t"/>
              <a:pathLst>
                <a:path extrusionOk="0" h="2825" w="2268">
                  <a:moveTo>
                    <a:pt x="224" y="0"/>
                  </a:moveTo>
                  <a:cubicBezTo>
                    <a:pt x="160" y="703"/>
                    <a:pt x="1" y="1373"/>
                    <a:pt x="33" y="2043"/>
                  </a:cubicBezTo>
                  <a:cubicBezTo>
                    <a:pt x="85" y="2698"/>
                    <a:pt x="475" y="2825"/>
                    <a:pt x="904" y="2825"/>
                  </a:cubicBezTo>
                  <a:cubicBezTo>
                    <a:pt x="1134" y="2825"/>
                    <a:pt x="1375" y="2788"/>
                    <a:pt x="1581" y="2777"/>
                  </a:cubicBezTo>
                  <a:cubicBezTo>
                    <a:pt x="1804" y="2761"/>
                    <a:pt x="2187" y="2251"/>
                    <a:pt x="2203" y="1932"/>
                  </a:cubicBezTo>
                  <a:cubicBezTo>
                    <a:pt x="2267" y="1213"/>
                    <a:pt x="1182" y="176"/>
                    <a:pt x="2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8" name="Google Shape;10598;p24"/>
            <p:cNvSpPr/>
            <p:nvPr/>
          </p:nvSpPr>
          <p:spPr>
            <a:xfrm>
              <a:off x="799895" y="3951200"/>
              <a:ext cx="203762" cy="135647"/>
            </a:xfrm>
            <a:custGeom>
              <a:rect b="b" l="l" r="r" t="t"/>
              <a:pathLst>
                <a:path extrusionOk="0" h="2625" w="3927">
                  <a:moveTo>
                    <a:pt x="3530" y="1"/>
                  </a:moveTo>
                  <a:cubicBezTo>
                    <a:pt x="2711" y="1"/>
                    <a:pt x="2178" y="498"/>
                    <a:pt x="1597" y="900"/>
                  </a:cubicBezTo>
                  <a:cubicBezTo>
                    <a:pt x="1277" y="1123"/>
                    <a:pt x="878" y="1251"/>
                    <a:pt x="543" y="1442"/>
                  </a:cubicBezTo>
                  <a:cubicBezTo>
                    <a:pt x="336" y="1602"/>
                    <a:pt x="160" y="1761"/>
                    <a:pt x="1" y="1953"/>
                  </a:cubicBezTo>
                  <a:cubicBezTo>
                    <a:pt x="217" y="2184"/>
                    <a:pt x="463" y="2625"/>
                    <a:pt x="652" y="2625"/>
                  </a:cubicBezTo>
                  <a:cubicBezTo>
                    <a:pt x="658" y="2625"/>
                    <a:pt x="665" y="2624"/>
                    <a:pt x="671" y="2623"/>
                  </a:cubicBezTo>
                  <a:cubicBezTo>
                    <a:pt x="2171" y="2384"/>
                    <a:pt x="3145" y="1426"/>
                    <a:pt x="3927" y="38"/>
                  </a:cubicBezTo>
                  <a:cubicBezTo>
                    <a:pt x="3787" y="12"/>
                    <a:pt x="3655" y="1"/>
                    <a:pt x="35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9" name="Google Shape;10599;p24"/>
            <p:cNvSpPr/>
            <p:nvPr/>
          </p:nvSpPr>
          <p:spPr>
            <a:xfrm>
              <a:off x="222752" y="2869049"/>
              <a:ext cx="146582" cy="123400"/>
            </a:xfrm>
            <a:custGeom>
              <a:rect b="b" l="l" r="r" t="t"/>
              <a:pathLst>
                <a:path extrusionOk="0" h="2388" w="2825">
                  <a:moveTo>
                    <a:pt x="1107" y="1"/>
                  </a:moveTo>
                  <a:cubicBezTo>
                    <a:pt x="1005" y="1"/>
                    <a:pt x="906" y="13"/>
                    <a:pt x="814" y="41"/>
                  </a:cubicBezTo>
                  <a:cubicBezTo>
                    <a:pt x="431" y="137"/>
                    <a:pt x="208" y="983"/>
                    <a:pt x="48" y="1541"/>
                  </a:cubicBezTo>
                  <a:cubicBezTo>
                    <a:pt x="0" y="1733"/>
                    <a:pt x="367" y="2036"/>
                    <a:pt x="607" y="2387"/>
                  </a:cubicBezTo>
                  <a:cubicBezTo>
                    <a:pt x="1436" y="1893"/>
                    <a:pt x="2107" y="1541"/>
                    <a:pt x="2729" y="1111"/>
                  </a:cubicBezTo>
                  <a:cubicBezTo>
                    <a:pt x="2825" y="1031"/>
                    <a:pt x="2745" y="488"/>
                    <a:pt x="2665" y="456"/>
                  </a:cubicBezTo>
                  <a:cubicBezTo>
                    <a:pt x="2165" y="272"/>
                    <a:pt x="1589" y="1"/>
                    <a:pt x="1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0" name="Google Shape;10600;p24"/>
            <p:cNvSpPr/>
            <p:nvPr/>
          </p:nvSpPr>
          <p:spPr>
            <a:xfrm>
              <a:off x="453755" y="4941062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27" y="1"/>
                  </a:moveTo>
                  <a:cubicBezTo>
                    <a:pt x="352" y="352"/>
                    <a:pt x="96" y="687"/>
                    <a:pt x="17" y="1054"/>
                  </a:cubicBezTo>
                  <a:cubicBezTo>
                    <a:pt x="1" y="1341"/>
                    <a:pt x="96" y="1629"/>
                    <a:pt x="320" y="1836"/>
                  </a:cubicBezTo>
                  <a:cubicBezTo>
                    <a:pt x="703" y="2139"/>
                    <a:pt x="1166" y="2475"/>
                    <a:pt x="1613" y="2506"/>
                  </a:cubicBezTo>
                  <a:cubicBezTo>
                    <a:pt x="1628" y="2508"/>
                    <a:pt x="1644" y="2509"/>
                    <a:pt x="1660" y="2509"/>
                  </a:cubicBezTo>
                  <a:cubicBezTo>
                    <a:pt x="2002" y="2509"/>
                    <a:pt x="2408" y="2190"/>
                    <a:pt x="2698" y="1916"/>
                  </a:cubicBezTo>
                  <a:cubicBezTo>
                    <a:pt x="2825" y="1788"/>
                    <a:pt x="2794" y="1230"/>
                    <a:pt x="2682" y="1150"/>
                  </a:cubicBezTo>
                  <a:cubicBezTo>
                    <a:pt x="2091" y="847"/>
                    <a:pt x="1485" y="575"/>
                    <a:pt x="878" y="336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1" name="Google Shape;10601;p24"/>
            <p:cNvSpPr/>
            <p:nvPr/>
          </p:nvSpPr>
          <p:spPr>
            <a:xfrm>
              <a:off x="5967149" y="4694992"/>
              <a:ext cx="198781" cy="89346"/>
            </a:xfrm>
            <a:custGeom>
              <a:rect b="b" l="l" r="r" t="t"/>
              <a:pathLst>
                <a:path extrusionOk="0" h="1729" w="3831">
                  <a:moveTo>
                    <a:pt x="3084" y="1"/>
                  </a:moveTo>
                  <a:cubicBezTo>
                    <a:pt x="1984" y="1"/>
                    <a:pt x="1004" y="412"/>
                    <a:pt x="80" y="949"/>
                  </a:cubicBezTo>
                  <a:lnTo>
                    <a:pt x="0" y="1379"/>
                  </a:lnTo>
                  <a:cubicBezTo>
                    <a:pt x="308" y="1487"/>
                    <a:pt x="728" y="1728"/>
                    <a:pt x="959" y="1728"/>
                  </a:cubicBezTo>
                  <a:cubicBezTo>
                    <a:pt x="1004" y="1728"/>
                    <a:pt x="1041" y="1719"/>
                    <a:pt x="1070" y="1699"/>
                  </a:cubicBezTo>
                  <a:cubicBezTo>
                    <a:pt x="1386" y="1472"/>
                    <a:pt x="1623" y="1254"/>
                    <a:pt x="1955" y="1254"/>
                  </a:cubicBezTo>
                  <a:cubicBezTo>
                    <a:pt x="2092" y="1254"/>
                    <a:pt x="2245" y="1291"/>
                    <a:pt x="2426" y="1379"/>
                  </a:cubicBezTo>
                  <a:cubicBezTo>
                    <a:pt x="2477" y="1403"/>
                    <a:pt x="2536" y="1414"/>
                    <a:pt x="2601" y="1414"/>
                  </a:cubicBezTo>
                  <a:cubicBezTo>
                    <a:pt x="2882" y="1414"/>
                    <a:pt x="3268" y="1216"/>
                    <a:pt x="3527" y="1060"/>
                  </a:cubicBezTo>
                  <a:cubicBezTo>
                    <a:pt x="3719" y="933"/>
                    <a:pt x="3799" y="566"/>
                    <a:pt x="3830" y="294"/>
                  </a:cubicBezTo>
                  <a:cubicBezTo>
                    <a:pt x="3830" y="199"/>
                    <a:pt x="3495" y="7"/>
                    <a:pt x="3320" y="7"/>
                  </a:cubicBezTo>
                  <a:cubicBezTo>
                    <a:pt x="3241" y="3"/>
                    <a:pt x="3162" y="1"/>
                    <a:pt x="30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2" name="Google Shape;10602;p24"/>
            <p:cNvSpPr/>
            <p:nvPr/>
          </p:nvSpPr>
          <p:spPr>
            <a:xfrm>
              <a:off x="4854217" y="4819836"/>
              <a:ext cx="127539" cy="166135"/>
            </a:xfrm>
            <a:custGeom>
              <a:rect b="b" l="l" r="r" t="t"/>
              <a:pathLst>
                <a:path extrusionOk="0" h="3215" w="2458">
                  <a:moveTo>
                    <a:pt x="1596" y="1"/>
                  </a:moveTo>
                  <a:cubicBezTo>
                    <a:pt x="862" y="368"/>
                    <a:pt x="0" y="2395"/>
                    <a:pt x="383" y="2985"/>
                  </a:cubicBezTo>
                  <a:cubicBezTo>
                    <a:pt x="482" y="3133"/>
                    <a:pt x="932" y="3214"/>
                    <a:pt x="1147" y="3214"/>
                  </a:cubicBezTo>
                  <a:cubicBezTo>
                    <a:pt x="1211" y="3214"/>
                    <a:pt x="1254" y="3207"/>
                    <a:pt x="1261" y="3193"/>
                  </a:cubicBezTo>
                  <a:cubicBezTo>
                    <a:pt x="1692" y="2203"/>
                    <a:pt x="2458" y="1230"/>
                    <a:pt x="15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3" name="Google Shape;10603;p24"/>
            <p:cNvSpPr/>
            <p:nvPr/>
          </p:nvSpPr>
          <p:spPr>
            <a:xfrm>
              <a:off x="5045474" y="3202603"/>
              <a:ext cx="104398" cy="121385"/>
            </a:xfrm>
            <a:custGeom>
              <a:rect b="b" l="l" r="r" t="t"/>
              <a:pathLst>
                <a:path extrusionOk="0" h="2349" w="2012">
                  <a:moveTo>
                    <a:pt x="921" y="1"/>
                  </a:moveTo>
                  <a:cubicBezTo>
                    <a:pt x="902" y="1"/>
                    <a:pt x="882" y="1"/>
                    <a:pt x="862" y="2"/>
                  </a:cubicBezTo>
                  <a:cubicBezTo>
                    <a:pt x="527" y="18"/>
                    <a:pt x="192" y="353"/>
                    <a:pt x="1" y="465"/>
                  </a:cubicBezTo>
                  <a:cubicBezTo>
                    <a:pt x="1" y="1545"/>
                    <a:pt x="584" y="2349"/>
                    <a:pt x="1149" y="2349"/>
                  </a:cubicBezTo>
                  <a:cubicBezTo>
                    <a:pt x="1160" y="2349"/>
                    <a:pt x="1171" y="2348"/>
                    <a:pt x="1182" y="2348"/>
                  </a:cubicBezTo>
                  <a:cubicBezTo>
                    <a:pt x="1868" y="2332"/>
                    <a:pt x="2011" y="1885"/>
                    <a:pt x="1980" y="1326"/>
                  </a:cubicBezTo>
                  <a:cubicBezTo>
                    <a:pt x="1964" y="626"/>
                    <a:pt x="1705" y="1"/>
                    <a:pt x="9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4" name="Google Shape;10604;p24"/>
            <p:cNvSpPr/>
            <p:nvPr/>
          </p:nvSpPr>
          <p:spPr>
            <a:xfrm>
              <a:off x="1994809" y="4295347"/>
              <a:ext cx="116851" cy="131306"/>
            </a:xfrm>
            <a:custGeom>
              <a:rect b="b" l="l" r="r" t="t"/>
              <a:pathLst>
                <a:path extrusionOk="0" h="2541" w="2252">
                  <a:moveTo>
                    <a:pt x="1421" y="1"/>
                  </a:moveTo>
                  <a:cubicBezTo>
                    <a:pt x="958" y="480"/>
                    <a:pt x="416" y="894"/>
                    <a:pt x="97" y="1453"/>
                  </a:cubicBezTo>
                  <a:cubicBezTo>
                    <a:pt x="1" y="1629"/>
                    <a:pt x="527" y="2347"/>
                    <a:pt x="895" y="2506"/>
                  </a:cubicBezTo>
                  <a:cubicBezTo>
                    <a:pt x="952" y="2530"/>
                    <a:pt x="1013" y="2541"/>
                    <a:pt x="1074" y="2541"/>
                  </a:cubicBezTo>
                  <a:cubicBezTo>
                    <a:pt x="1554" y="2541"/>
                    <a:pt x="2110" y="1866"/>
                    <a:pt x="2251" y="1230"/>
                  </a:cubicBezTo>
                  <a:lnTo>
                    <a:pt x="142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5" name="Google Shape;10605;p24"/>
            <p:cNvSpPr/>
            <p:nvPr/>
          </p:nvSpPr>
          <p:spPr>
            <a:xfrm>
              <a:off x="2629132" y="4942716"/>
              <a:ext cx="143313" cy="93480"/>
            </a:xfrm>
            <a:custGeom>
              <a:rect b="b" l="l" r="r" t="t"/>
              <a:pathLst>
                <a:path extrusionOk="0" h="1809" w="2762">
                  <a:moveTo>
                    <a:pt x="1166" y="1"/>
                  </a:moveTo>
                  <a:cubicBezTo>
                    <a:pt x="799" y="224"/>
                    <a:pt x="320" y="384"/>
                    <a:pt x="112" y="719"/>
                  </a:cubicBezTo>
                  <a:cubicBezTo>
                    <a:pt x="1" y="894"/>
                    <a:pt x="320" y="1517"/>
                    <a:pt x="591" y="1676"/>
                  </a:cubicBezTo>
                  <a:cubicBezTo>
                    <a:pt x="760" y="1769"/>
                    <a:pt x="977" y="1808"/>
                    <a:pt x="1199" y="1808"/>
                  </a:cubicBezTo>
                  <a:cubicBezTo>
                    <a:pt x="1397" y="1808"/>
                    <a:pt x="1599" y="1777"/>
                    <a:pt x="1772" y="1724"/>
                  </a:cubicBezTo>
                  <a:cubicBezTo>
                    <a:pt x="2075" y="1645"/>
                    <a:pt x="2474" y="1357"/>
                    <a:pt x="2554" y="1086"/>
                  </a:cubicBezTo>
                  <a:cubicBezTo>
                    <a:pt x="2762" y="368"/>
                    <a:pt x="2394" y="128"/>
                    <a:pt x="1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6" name="Google Shape;10606;p24"/>
            <p:cNvSpPr/>
            <p:nvPr/>
          </p:nvSpPr>
          <p:spPr>
            <a:xfrm>
              <a:off x="1785340" y="4069378"/>
              <a:ext cx="128370" cy="113065"/>
            </a:xfrm>
            <a:custGeom>
              <a:rect b="b" l="l" r="r" t="t"/>
              <a:pathLst>
                <a:path extrusionOk="0" h="2188" w="2474">
                  <a:moveTo>
                    <a:pt x="415" y="1"/>
                  </a:moveTo>
                  <a:lnTo>
                    <a:pt x="0" y="192"/>
                  </a:lnTo>
                  <a:cubicBezTo>
                    <a:pt x="32" y="847"/>
                    <a:pt x="80" y="1517"/>
                    <a:pt x="112" y="2187"/>
                  </a:cubicBezTo>
                  <a:lnTo>
                    <a:pt x="2410" y="1804"/>
                  </a:lnTo>
                  <a:cubicBezTo>
                    <a:pt x="2442" y="1661"/>
                    <a:pt x="2458" y="1517"/>
                    <a:pt x="2474" y="1357"/>
                  </a:cubicBezTo>
                  <a:lnTo>
                    <a:pt x="4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7" name="Google Shape;10607;p24"/>
            <p:cNvSpPr/>
            <p:nvPr/>
          </p:nvSpPr>
          <p:spPr>
            <a:xfrm>
              <a:off x="2227524" y="3738718"/>
              <a:ext cx="149073" cy="64387"/>
            </a:xfrm>
            <a:custGeom>
              <a:rect b="b" l="l" r="r" t="t"/>
              <a:pathLst>
                <a:path extrusionOk="0" h="1246" w="2873">
                  <a:moveTo>
                    <a:pt x="1405" y="0"/>
                  </a:moveTo>
                  <a:cubicBezTo>
                    <a:pt x="974" y="48"/>
                    <a:pt x="527" y="144"/>
                    <a:pt x="112" y="272"/>
                  </a:cubicBezTo>
                  <a:cubicBezTo>
                    <a:pt x="16" y="320"/>
                    <a:pt x="0" y="942"/>
                    <a:pt x="16" y="942"/>
                  </a:cubicBezTo>
                  <a:cubicBezTo>
                    <a:pt x="782" y="1086"/>
                    <a:pt x="1548" y="1197"/>
                    <a:pt x="2330" y="1245"/>
                  </a:cubicBezTo>
                  <a:cubicBezTo>
                    <a:pt x="2334" y="1245"/>
                    <a:pt x="2338" y="1246"/>
                    <a:pt x="2342" y="1246"/>
                  </a:cubicBezTo>
                  <a:cubicBezTo>
                    <a:pt x="2522" y="1246"/>
                    <a:pt x="2873" y="908"/>
                    <a:pt x="2857" y="814"/>
                  </a:cubicBezTo>
                  <a:cubicBezTo>
                    <a:pt x="2777" y="543"/>
                    <a:pt x="2602" y="304"/>
                    <a:pt x="2362" y="160"/>
                  </a:cubicBezTo>
                  <a:cubicBezTo>
                    <a:pt x="2107" y="16"/>
                    <a:pt x="1772" y="48"/>
                    <a:pt x="14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8" name="Google Shape;10608;p24"/>
            <p:cNvSpPr/>
            <p:nvPr/>
          </p:nvSpPr>
          <p:spPr>
            <a:xfrm>
              <a:off x="988921" y="3489754"/>
              <a:ext cx="118874" cy="100818"/>
            </a:xfrm>
            <a:custGeom>
              <a:rect b="b" l="l" r="r" t="t"/>
              <a:pathLst>
                <a:path extrusionOk="0" h="1951" w="2291">
                  <a:moveTo>
                    <a:pt x="404" y="1"/>
                  </a:moveTo>
                  <a:cubicBezTo>
                    <a:pt x="287" y="1"/>
                    <a:pt x="167" y="5"/>
                    <a:pt x="44" y="15"/>
                  </a:cubicBezTo>
                  <a:cubicBezTo>
                    <a:pt x="0" y="1057"/>
                    <a:pt x="348" y="1951"/>
                    <a:pt x="752" y="1951"/>
                  </a:cubicBezTo>
                  <a:cubicBezTo>
                    <a:pt x="787" y="1951"/>
                    <a:pt x="822" y="1944"/>
                    <a:pt x="858" y="1930"/>
                  </a:cubicBezTo>
                  <a:cubicBezTo>
                    <a:pt x="1353" y="1754"/>
                    <a:pt x="1927" y="1323"/>
                    <a:pt x="2103" y="876"/>
                  </a:cubicBezTo>
                  <a:cubicBezTo>
                    <a:pt x="2290" y="387"/>
                    <a:pt x="1489" y="1"/>
                    <a:pt x="4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9" name="Google Shape;10609;p24"/>
            <p:cNvSpPr/>
            <p:nvPr/>
          </p:nvSpPr>
          <p:spPr>
            <a:xfrm>
              <a:off x="3612916" y="4483285"/>
              <a:ext cx="141653" cy="94979"/>
            </a:xfrm>
            <a:custGeom>
              <a:rect b="b" l="l" r="r" t="t"/>
              <a:pathLst>
                <a:path extrusionOk="0" h="1838" w="2730">
                  <a:moveTo>
                    <a:pt x="638" y="1"/>
                  </a:moveTo>
                  <a:cubicBezTo>
                    <a:pt x="401" y="1"/>
                    <a:pt x="183" y="111"/>
                    <a:pt x="48" y="306"/>
                  </a:cubicBezTo>
                  <a:cubicBezTo>
                    <a:pt x="0" y="545"/>
                    <a:pt x="80" y="784"/>
                    <a:pt x="256" y="944"/>
                  </a:cubicBezTo>
                  <a:cubicBezTo>
                    <a:pt x="878" y="1279"/>
                    <a:pt x="1532" y="1519"/>
                    <a:pt x="2298" y="1838"/>
                  </a:cubicBezTo>
                  <a:cubicBezTo>
                    <a:pt x="2474" y="1566"/>
                    <a:pt x="2729" y="1327"/>
                    <a:pt x="2729" y="1104"/>
                  </a:cubicBezTo>
                  <a:cubicBezTo>
                    <a:pt x="2729" y="848"/>
                    <a:pt x="2522" y="449"/>
                    <a:pt x="2330" y="370"/>
                  </a:cubicBezTo>
                  <a:cubicBezTo>
                    <a:pt x="1788" y="178"/>
                    <a:pt x="1245" y="50"/>
                    <a:pt x="686" y="2"/>
                  </a:cubicBezTo>
                  <a:cubicBezTo>
                    <a:pt x="670" y="1"/>
                    <a:pt x="654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0" name="Google Shape;10610;p24"/>
            <p:cNvSpPr/>
            <p:nvPr/>
          </p:nvSpPr>
          <p:spPr>
            <a:xfrm>
              <a:off x="2113216" y="3384081"/>
              <a:ext cx="110209" cy="185617"/>
            </a:xfrm>
            <a:custGeom>
              <a:rect b="b" l="l" r="r" t="t"/>
              <a:pathLst>
                <a:path extrusionOk="0" h="3592" w="2124">
                  <a:moveTo>
                    <a:pt x="2124" y="1"/>
                  </a:moveTo>
                  <a:lnTo>
                    <a:pt x="2124" y="1"/>
                  </a:lnTo>
                  <a:cubicBezTo>
                    <a:pt x="895" y="480"/>
                    <a:pt x="1" y="2554"/>
                    <a:pt x="480" y="3592"/>
                  </a:cubicBezTo>
                  <a:cubicBezTo>
                    <a:pt x="1629" y="2698"/>
                    <a:pt x="1900" y="1437"/>
                    <a:pt x="212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1" name="Google Shape;10611;p24"/>
            <p:cNvSpPr/>
            <p:nvPr/>
          </p:nvSpPr>
          <p:spPr>
            <a:xfrm>
              <a:off x="3203110" y="4403294"/>
              <a:ext cx="109223" cy="112290"/>
            </a:xfrm>
            <a:custGeom>
              <a:rect b="b" l="l" r="r" t="t"/>
              <a:pathLst>
                <a:path extrusionOk="0" h="2173" w="2105">
                  <a:moveTo>
                    <a:pt x="843" y="0"/>
                  </a:moveTo>
                  <a:cubicBezTo>
                    <a:pt x="656" y="0"/>
                    <a:pt x="0" y="679"/>
                    <a:pt x="62" y="864"/>
                  </a:cubicBezTo>
                  <a:cubicBezTo>
                    <a:pt x="206" y="1359"/>
                    <a:pt x="669" y="1742"/>
                    <a:pt x="1004" y="2173"/>
                  </a:cubicBezTo>
                  <a:lnTo>
                    <a:pt x="1435" y="2125"/>
                  </a:lnTo>
                  <a:cubicBezTo>
                    <a:pt x="1642" y="1742"/>
                    <a:pt x="2105" y="1231"/>
                    <a:pt x="1993" y="976"/>
                  </a:cubicBezTo>
                  <a:cubicBezTo>
                    <a:pt x="1818" y="561"/>
                    <a:pt x="1307" y="178"/>
                    <a:pt x="860" y="2"/>
                  </a:cubicBezTo>
                  <a:cubicBezTo>
                    <a:pt x="855" y="1"/>
                    <a:pt x="849" y="0"/>
                    <a:pt x="8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2" name="Google Shape;10612;p24"/>
            <p:cNvSpPr/>
            <p:nvPr/>
          </p:nvSpPr>
          <p:spPr>
            <a:xfrm>
              <a:off x="3617015" y="3197745"/>
              <a:ext cx="162356" cy="104745"/>
            </a:xfrm>
            <a:custGeom>
              <a:rect b="b" l="l" r="r" t="t"/>
              <a:pathLst>
                <a:path extrusionOk="0" h="2027" w="3129">
                  <a:moveTo>
                    <a:pt x="1" y="0"/>
                  </a:moveTo>
                  <a:lnTo>
                    <a:pt x="1" y="0"/>
                  </a:lnTo>
                  <a:cubicBezTo>
                    <a:pt x="591" y="1277"/>
                    <a:pt x="1246" y="1995"/>
                    <a:pt x="2379" y="2027"/>
                  </a:cubicBezTo>
                  <a:cubicBezTo>
                    <a:pt x="2618" y="2027"/>
                    <a:pt x="2874" y="1708"/>
                    <a:pt x="3129" y="1548"/>
                  </a:cubicBezTo>
                  <a:cubicBezTo>
                    <a:pt x="2921" y="1325"/>
                    <a:pt x="2762" y="1037"/>
                    <a:pt x="2507" y="910"/>
                  </a:cubicBezTo>
                  <a:cubicBezTo>
                    <a:pt x="2044" y="670"/>
                    <a:pt x="1565" y="463"/>
                    <a:pt x="1070" y="287"/>
                  </a:cubicBezTo>
                  <a:cubicBezTo>
                    <a:pt x="815" y="192"/>
                    <a:pt x="528" y="144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3" name="Google Shape;10613;p24"/>
            <p:cNvSpPr/>
            <p:nvPr/>
          </p:nvSpPr>
          <p:spPr>
            <a:xfrm>
              <a:off x="2224203" y="3634802"/>
              <a:ext cx="161526" cy="98182"/>
            </a:xfrm>
            <a:custGeom>
              <a:rect b="b" l="l" r="r" t="t"/>
              <a:pathLst>
                <a:path extrusionOk="0" h="1900" w="3113">
                  <a:moveTo>
                    <a:pt x="1774" y="12"/>
                  </a:moveTo>
                  <a:cubicBezTo>
                    <a:pt x="1767" y="12"/>
                    <a:pt x="1761" y="14"/>
                    <a:pt x="1756" y="16"/>
                  </a:cubicBezTo>
                  <a:cubicBezTo>
                    <a:pt x="1150" y="320"/>
                    <a:pt x="128" y="0"/>
                    <a:pt x="32" y="990"/>
                  </a:cubicBezTo>
                  <a:cubicBezTo>
                    <a:pt x="1" y="1261"/>
                    <a:pt x="591" y="1596"/>
                    <a:pt x="910" y="1900"/>
                  </a:cubicBezTo>
                  <a:cubicBezTo>
                    <a:pt x="3113" y="1740"/>
                    <a:pt x="1772" y="1900"/>
                    <a:pt x="2219" y="415"/>
                  </a:cubicBezTo>
                  <a:cubicBezTo>
                    <a:pt x="2249" y="340"/>
                    <a:pt x="1885" y="12"/>
                    <a:pt x="1774" y="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4" name="Google Shape;10614;p24"/>
            <p:cNvSpPr/>
            <p:nvPr/>
          </p:nvSpPr>
          <p:spPr>
            <a:xfrm>
              <a:off x="3463844" y="3088042"/>
              <a:ext cx="115138" cy="94255"/>
            </a:xfrm>
            <a:custGeom>
              <a:rect b="b" l="l" r="r" t="t"/>
              <a:pathLst>
                <a:path extrusionOk="0" h="1824" w="2219">
                  <a:moveTo>
                    <a:pt x="1724" y="1"/>
                  </a:moveTo>
                  <a:cubicBezTo>
                    <a:pt x="1325" y="80"/>
                    <a:pt x="942" y="96"/>
                    <a:pt x="687" y="224"/>
                  </a:cubicBezTo>
                  <a:cubicBezTo>
                    <a:pt x="431" y="352"/>
                    <a:pt x="1" y="655"/>
                    <a:pt x="32" y="814"/>
                  </a:cubicBezTo>
                  <a:cubicBezTo>
                    <a:pt x="96" y="1150"/>
                    <a:pt x="320" y="1596"/>
                    <a:pt x="607" y="1724"/>
                  </a:cubicBezTo>
                  <a:cubicBezTo>
                    <a:pt x="754" y="1793"/>
                    <a:pt x="880" y="1823"/>
                    <a:pt x="990" y="1823"/>
                  </a:cubicBezTo>
                  <a:cubicBezTo>
                    <a:pt x="1516" y="1823"/>
                    <a:pt x="1684" y="1144"/>
                    <a:pt x="2027" y="814"/>
                  </a:cubicBezTo>
                  <a:cubicBezTo>
                    <a:pt x="2155" y="655"/>
                    <a:pt x="2219" y="431"/>
                    <a:pt x="2171" y="224"/>
                  </a:cubicBezTo>
                  <a:cubicBezTo>
                    <a:pt x="2123" y="112"/>
                    <a:pt x="1852" y="64"/>
                    <a:pt x="17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5" name="Google Shape;10615;p24"/>
            <p:cNvSpPr/>
            <p:nvPr/>
          </p:nvSpPr>
          <p:spPr>
            <a:xfrm>
              <a:off x="5625990" y="4688791"/>
              <a:ext cx="154884" cy="76376"/>
            </a:xfrm>
            <a:custGeom>
              <a:rect b="b" l="l" r="r" t="t"/>
              <a:pathLst>
                <a:path extrusionOk="0" h="1478" w="2985">
                  <a:moveTo>
                    <a:pt x="1980" y="0"/>
                  </a:moveTo>
                  <a:cubicBezTo>
                    <a:pt x="1400" y="0"/>
                    <a:pt x="717" y="354"/>
                    <a:pt x="0" y="1053"/>
                  </a:cubicBezTo>
                  <a:cubicBezTo>
                    <a:pt x="550" y="1331"/>
                    <a:pt x="966" y="1478"/>
                    <a:pt x="1339" y="1478"/>
                  </a:cubicBezTo>
                  <a:cubicBezTo>
                    <a:pt x="1886" y="1478"/>
                    <a:pt x="2339" y="1161"/>
                    <a:pt x="2984" y="478"/>
                  </a:cubicBezTo>
                  <a:cubicBezTo>
                    <a:pt x="2709" y="158"/>
                    <a:pt x="2368" y="0"/>
                    <a:pt x="19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6" name="Google Shape;10616;p24"/>
            <p:cNvSpPr/>
            <p:nvPr/>
          </p:nvSpPr>
          <p:spPr>
            <a:xfrm>
              <a:off x="5691368" y="4100744"/>
              <a:ext cx="68803" cy="175695"/>
            </a:xfrm>
            <a:custGeom>
              <a:rect b="b" l="l" r="r" t="t"/>
              <a:pathLst>
                <a:path extrusionOk="0" h="3400" w="1326">
                  <a:moveTo>
                    <a:pt x="1006" y="0"/>
                  </a:moveTo>
                  <a:cubicBezTo>
                    <a:pt x="671" y="511"/>
                    <a:pt x="81" y="990"/>
                    <a:pt x="49" y="1517"/>
                  </a:cubicBezTo>
                  <a:cubicBezTo>
                    <a:pt x="1" y="2123"/>
                    <a:pt x="432" y="2777"/>
                    <a:pt x="655" y="3400"/>
                  </a:cubicBezTo>
                  <a:lnTo>
                    <a:pt x="1022" y="3304"/>
                  </a:lnTo>
                  <a:cubicBezTo>
                    <a:pt x="1118" y="2251"/>
                    <a:pt x="1230" y="1213"/>
                    <a:pt x="1325" y="176"/>
                  </a:cubicBezTo>
                  <a:lnTo>
                    <a:pt x="100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7" name="Google Shape;10617;p24"/>
            <p:cNvSpPr/>
            <p:nvPr/>
          </p:nvSpPr>
          <p:spPr>
            <a:xfrm>
              <a:off x="1423426" y="4202179"/>
              <a:ext cx="103567" cy="109809"/>
            </a:xfrm>
            <a:custGeom>
              <a:rect b="b" l="l" r="r" t="t"/>
              <a:pathLst>
                <a:path extrusionOk="0" h="2125" w="1996">
                  <a:moveTo>
                    <a:pt x="1469" y="0"/>
                  </a:moveTo>
                  <a:lnTo>
                    <a:pt x="1" y="1038"/>
                  </a:lnTo>
                  <a:cubicBezTo>
                    <a:pt x="452" y="1551"/>
                    <a:pt x="751" y="2124"/>
                    <a:pt x="943" y="2124"/>
                  </a:cubicBezTo>
                  <a:cubicBezTo>
                    <a:pt x="948" y="2124"/>
                    <a:pt x="954" y="2124"/>
                    <a:pt x="959" y="2123"/>
                  </a:cubicBezTo>
                  <a:cubicBezTo>
                    <a:pt x="1645" y="1995"/>
                    <a:pt x="1996" y="1437"/>
                    <a:pt x="1932" y="719"/>
                  </a:cubicBezTo>
                  <a:cubicBezTo>
                    <a:pt x="1900" y="463"/>
                    <a:pt x="1629" y="24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8" name="Google Shape;10618;p24"/>
            <p:cNvSpPr/>
            <p:nvPr/>
          </p:nvSpPr>
          <p:spPr>
            <a:xfrm>
              <a:off x="152341" y="4090823"/>
              <a:ext cx="76223" cy="131668"/>
            </a:xfrm>
            <a:custGeom>
              <a:rect b="b" l="l" r="r" t="t"/>
              <a:pathLst>
                <a:path extrusionOk="0" h="2548" w="1469">
                  <a:moveTo>
                    <a:pt x="431" y="1"/>
                  </a:moveTo>
                  <a:cubicBezTo>
                    <a:pt x="272" y="639"/>
                    <a:pt x="48" y="1198"/>
                    <a:pt x="16" y="1772"/>
                  </a:cubicBezTo>
                  <a:cubicBezTo>
                    <a:pt x="1" y="2028"/>
                    <a:pt x="304" y="2411"/>
                    <a:pt x="559" y="2538"/>
                  </a:cubicBezTo>
                  <a:cubicBezTo>
                    <a:pt x="573" y="2545"/>
                    <a:pt x="591" y="2548"/>
                    <a:pt x="611" y="2548"/>
                  </a:cubicBezTo>
                  <a:cubicBezTo>
                    <a:pt x="800" y="2548"/>
                    <a:pt x="1233" y="2298"/>
                    <a:pt x="1261" y="2139"/>
                  </a:cubicBezTo>
                  <a:cubicBezTo>
                    <a:pt x="1357" y="1357"/>
                    <a:pt x="1469" y="528"/>
                    <a:pt x="4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9" name="Google Shape;10619;p24"/>
            <p:cNvSpPr/>
            <p:nvPr/>
          </p:nvSpPr>
          <p:spPr>
            <a:xfrm>
              <a:off x="1249551" y="3704096"/>
              <a:ext cx="106058" cy="200447"/>
            </a:xfrm>
            <a:custGeom>
              <a:rect b="b" l="l" r="r" t="t"/>
              <a:pathLst>
                <a:path extrusionOk="0" h="3879" w="2044">
                  <a:moveTo>
                    <a:pt x="1900" y="0"/>
                  </a:moveTo>
                  <a:lnTo>
                    <a:pt x="1900" y="0"/>
                  </a:lnTo>
                  <a:cubicBezTo>
                    <a:pt x="559" y="702"/>
                    <a:pt x="1" y="2107"/>
                    <a:pt x="400" y="3878"/>
                  </a:cubicBezTo>
                  <a:cubicBezTo>
                    <a:pt x="527" y="3814"/>
                    <a:pt x="639" y="3734"/>
                    <a:pt x="735" y="3639"/>
                  </a:cubicBezTo>
                  <a:cubicBezTo>
                    <a:pt x="1102" y="3192"/>
                    <a:pt x="2043" y="2857"/>
                    <a:pt x="1022" y="2123"/>
                  </a:cubicBezTo>
                  <a:cubicBezTo>
                    <a:pt x="942" y="2059"/>
                    <a:pt x="990" y="1740"/>
                    <a:pt x="1070" y="1580"/>
                  </a:cubicBezTo>
                  <a:cubicBezTo>
                    <a:pt x="1325" y="1053"/>
                    <a:pt x="1628" y="527"/>
                    <a:pt x="19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0" name="Google Shape;10620;p24"/>
            <p:cNvSpPr/>
            <p:nvPr/>
          </p:nvSpPr>
          <p:spPr>
            <a:xfrm>
              <a:off x="3166581" y="4005923"/>
              <a:ext cx="83695" cy="133632"/>
            </a:xfrm>
            <a:custGeom>
              <a:rect b="b" l="l" r="r" t="t"/>
              <a:pathLst>
                <a:path extrusionOk="0" h="2586" w="1613">
                  <a:moveTo>
                    <a:pt x="1325" y="0"/>
                  </a:moveTo>
                  <a:cubicBezTo>
                    <a:pt x="1006" y="80"/>
                    <a:pt x="447" y="96"/>
                    <a:pt x="399" y="255"/>
                  </a:cubicBezTo>
                  <a:cubicBezTo>
                    <a:pt x="224" y="1021"/>
                    <a:pt x="96" y="1803"/>
                    <a:pt x="0" y="2585"/>
                  </a:cubicBezTo>
                  <a:lnTo>
                    <a:pt x="255" y="2522"/>
                  </a:lnTo>
                  <a:cubicBezTo>
                    <a:pt x="702" y="1995"/>
                    <a:pt x="1117" y="1436"/>
                    <a:pt x="1500" y="862"/>
                  </a:cubicBezTo>
                  <a:cubicBezTo>
                    <a:pt x="1612" y="654"/>
                    <a:pt x="1389" y="287"/>
                    <a:pt x="13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1" name="Google Shape;10621;p24"/>
            <p:cNvSpPr/>
            <p:nvPr/>
          </p:nvSpPr>
          <p:spPr>
            <a:xfrm>
              <a:off x="2976103" y="4113094"/>
              <a:ext cx="69633" cy="122935"/>
            </a:xfrm>
            <a:custGeom>
              <a:rect b="b" l="l" r="r" t="t"/>
              <a:pathLst>
                <a:path extrusionOk="0" h="2379" w="1342">
                  <a:moveTo>
                    <a:pt x="901" y="0"/>
                  </a:moveTo>
                  <a:cubicBezTo>
                    <a:pt x="898" y="0"/>
                    <a:pt x="896" y="0"/>
                    <a:pt x="894" y="1"/>
                  </a:cubicBezTo>
                  <a:cubicBezTo>
                    <a:pt x="655" y="65"/>
                    <a:pt x="304" y="240"/>
                    <a:pt x="240" y="432"/>
                  </a:cubicBezTo>
                  <a:cubicBezTo>
                    <a:pt x="1" y="1246"/>
                    <a:pt x="160" y="1932"/>
                    <a:pt x="1293" y="2379"/>
                  </a:cubicBezTo>
                  <a:cubicBezTo>
                    <a:pt x="1293" y="1677"/>
                    <a:pt x="1341" y="1102"/>
                    <a:pt x="1277" y="543"/>
                  </a:cubicBezTo>
                  <a:cubicBezTo>
                    <a:pt x="1262" y="356"/>
                    <a:pt x="1001" y="0"/>
                    <a:pt x="9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2" name="Google Shape;10622;p24"/>
            <p:cNvSpPr/>
            <p:nvPr/>
          </p:nvSpPr>
          <p:spPr>
            <a:xfrm>
              <a:off x="2534749" y="3805532"/>
              <a:ext cx="80374" cy="106399"/>
            </a:xfrm>
            <a:custGeom>
              <a:rect b="b" l="l" r="r" t="t"/>
              <a:pathLst>
                <a:path extrusionOk="0" h="2059" w="1549">
                  <a:moveTo>
                    <a:pt x="639" y="0"/>
                  </a:moveTo>
                  <a:cubicBezTo>
                    <a:pt x="415" y="255"/>
                    <a:pt x="0" y="527"/>
                    <a:pt x="32" y="734"/>
                  </a:cubicBezTo>
                  <a:cubicBezTo>
                    <a:pt x="96" y="1117"/>
                    <a:pt x="415" y="1436"/>
                    <a:pt x="798" y="2059"/>
                  </a:cubicBezTo>
                  <a:cubicBezTo>
                    <a:pt x="1149" y="1500"/>
                    <a:pt x="1548" y="1149"/>
                    <a:pt x="1484" y="974"/>
                  </a:cubicBezTo>
                  <a:cubicBezTo>
                    <a:pt x="1325" y="606"/>
                    <a:pt x="926" y="319"/>
                    <a:pt x="6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3" name="Google Shape;10623;p24"/>
            <p:cNvSpPr/>
            <p:nvPr/>
          </p:nvSpPr>
          <p:spPr>
            <a:xfrm>
              <a:off x="2851936" y="4386913"/>
              <a:ext cx="91114" cy="87486"/>
            </a:xfrm>
            <a:custGeom>
              <a:rect b="b" l="l" r="r" t="t"/>
              <a:pathLst>
                <a:path extrusionOk="0" h="1693" w="1756">
                  <a:moveTo>
                    <a:pt x="845" y="0"/>
                  </a:moveTo>
                  <a:cubicBezTo>
                    <a:pt x="558" y="351"/>
                    <a:pt x="239" y="686"/>
                    <a:pt x="48" y="1085"/>
                  </a:cubicBezTo>
                  <a:cubicBezTo>
                    <a:pt x="0" y="1195"/>
                    <a:pt x="448" y="1692"/>
                    <a:pt x="493" y="1692"/>
                  </a:cubicBezTo>
                  <a:cubicBezTo>
                    <a:pt x="493" y="1692"/>
                    <a:pt x="494" y="1692"/>
                    <a:pt x="494" y="1692"/>
                  </a:cubicBezTo>
                  <a:cubicBezTo>
                    <a:pt x="941" y="1421"/>
                    <a:pt x="1356" y="1117"/>
                    <a:pt x="1755" y="798"/>
                  </a:cubicBezTo>
                  <a:lnTo>
                    <a:pt x="84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4" name="Google Shape;10624;p24"/>
            <p:cNvSpPr/>
            <p:nvPr/>
          </p:nvSpPr>
          <p:spPr>
            <a:xfrm>
              <a:off x="1307509" y="316107"/>
              <a:ext cx="433987" cy="662577"/>
            </a:xfrm>
            <a:custGeom>
              <a:rect b="b" l="l" r="r" t="t"/>
              <a:pathLst>
                <a:path extrusionOk="0" h="12822" w="8364">
                  <a:moveTo>
                    <a:pt x="4661" y="0"/>
                  </a:moveTo>
                  <a:cubicBezTo>
                    <a:pt x="4639" y="0"/>
                    <a:pt x="4618" y="2"/>
                    <a:pt x="4597" y="5"/>
                  </a:cubicBezTo>
                  <a:cubicBezTo>
                    <a:pt x="3336" y="164"/>
                    <a:pt x="1118" y="2766"/>
                    <a:pt x="942" y="4026"/>
                  </a:cubicBezTo>
                  <a:cubicBezTo>
                    <a:pt x="831" y="4808"/>
                    <a:pt x="559" y="5558"/>
                    <a:pt x="352" y="6340"/>
                  </a:cubicBezTo>
                  <a:cubicBezTo>
                    <a:pt x="256" y="6755"/>
                    <a:pt x="128" y="7170"/>
                    <a:pt x="1" y="7665"/>
                  </a:cubicBezTo>
                  <a:cubicBezTo>
                    <a:pt x="80" y="7825"/>
                    <a:pt x="112" y="8080"/>
                    <a:pt x="272" y="8224"/>
                  </a:cubicBezTo>
                  <a:cubicBezTo>
                    <a:pt x="1740" y="9660"/>
                    <a:pt x="3240" y="11096"/>
                    <a:pt x="4741" y="12517"/>
                  </a:cubicBezTo>
                  <a:cubicBezTo>
                    <a:pt x="4967" y="12723"/>
                    <a:pt x="5194" y="12821"/>
                    <a:pt x="5404" y="12821"/>
                  </a:cubicBezTo>
                  <a:cubicBezTo>
                    <a:pt x="5697" y="12821"/>
                    <a:pt x="5959" y="12630"/>
                    <a:pt x="6145" y="12277"/>
                  </a:cubicBezTo>
                  <a:cubicBezTo>
                    <a:pt x="6480" y="11591"/>
                    <a:pt x="6767" y="10889"/>
                    <a:pt x="6975" y="10155"/>
                  </a:cubicBezTo>
                  <a:cubicBezTo>
                    <a:pt x="7374" y="8718"/>
                    <a:pt x="7613" y="7234"/>
                    <a:pt x="8060" y="5814"/>
                  </a:cubicBezTo>
                  <a:cubicBezTo>
                    <a:pt x="8347" y="4904"/>
                    <a:pt x="8363" y="4186"/>
                    <a:pt x="7709" y="3420"/>
                  </a:cubicBezTo>
                  <a:cubicBezTo>
                    <a:pt x="6959" y="2542"/>
                    <a:pt x="6400" y="1521"/>
                    <a:pt x="5682" y="611"/>
                  </a:cubicBezTo>
                  <a:cubicBezTo>
                    <a:pt x="5443" y="327"/>
                    <a:pt x="4993" y="0"/>
                    <a:pt x="46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5" name="Google Shape;10625;p24"/>
            <p:cNvSpPr/>
            <p:nvPr/>
          </p:nvSpPr>
          <p:spPr>
            <a:xfrm>
              <a:off x="3950755" y="2427186"/>
              <a:ext cx="385109" cy="382292"/>
            </a:xfrm>
            <a:custGeom>
              <a:rect b="b" l="l" r="r" t="t"/>
              <a:pathLst>
                <a:path extrusionOk="0" h="7398" w="7422">
                  <a:moveTo>
                    <a:pt x="6064" y="0"/>
                  </a:moveTo>
                  <a:cubicBezTo>
                    <a:pt x="5858" y="0"/>
                    <a:pt x="5622" y="56"/>
                    <a:pt x="5363" y="150"/>
                  </a:cubicBezTo>
                  <a:cubicBezTo>
                    <a:pt x="3559" y="788"/>
                    <a:pt x="1932" y="1666"/>
                    <a:pt x="655" y="3166"/>
                  </a:cubicBezTo>
                  <a:cubicBezTo>
                    <a:pt x="1" y="3948"/>
                    <a:pt x="176" y="5480"/>
                    <a:pt x="1054" y="6007"/>
                  </a:cubicBezTo>
                  <a:cubicBezTo>
                    <a:pt x="1596" y="6326"/>
                    <a:pt x="2139" y="6645"/>
                    <a:pt x="2682" y="6980"/>
                  </a:cubicBezTo>
                  <a:cubicBezTo>
                    <a:pt x="3099" y="7245"/>
                    <a:pt x="3659" y="7397"/>
                    <a:pt x="4172" y="7397"/>
                  </a:cubicBezTo>
                  <a:cubicBezTo>
                    <a:pt x="4679" y="7397"/>
                    <a:pt x="5141" y="7249"/>
                    <a:pt x="5379" y="6917"/>
                  </a:cubicBezTo>
                  <a:cubicBezTo>
                    <a:pt x="6257" y="5672"/>
                    <a:pt x="7422" y="4491"/>
                    <a:pt x="7374" y="2703"/>
                  </a:cubicBezTo>
                  <a:cubicBezTo>
                    <a:pt x="7214" y="2113"/>
                    <a:pt x="7023" y="1522"/>
                    <a:pt x="6911" y="900"/>
                  </a:cubicBezTo>
                  <a:cubicBezTo>
                    <a:pt x="6792" y="243"/>
                    <a:pt x="6492" y="0"/>
                    <a:pt x="60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6" name="Google Shape;10626;p24"/>
            <p:cNvSpPr/>
            <p:nvPr/>
          </p:nvSpPr>
          <p:spPr>
            <a:xfrm>
              <a:off x="3374390" y="2578849"/>
              <a:ext cx="539163" cy="257548"/>
            </a:xfrm>
            <a:custGeom>
              <a:rect b="b" l="l" r="r" t="t"/>
              <a:pathLst>
                <a:path extrusionOk="0" h="4984" w="10391">
                  <a:moveTo>
                    <a:pt x="3955" y="1"/>
                  </a:moveTo>
                  <a:cubicBezTo>
                    <a:pt x="3166" y="1"/>
                    <a:pt x="2547" y="521"/>
                    <a:pt x="1964" y="1380"/>
                  </a:cubicBezTo>
                  <a:cubicBezTo>
                    <a:pt x="1437" y="2130"/>
                    <a:pt x="687" y="2737"/>
                    <a:pt x="65" y="3423"/>
                  </a:cubicBezTo>
                  <a:cubicBezTo>
                    <a:pt x="1" y="3487"/>
                    <a:pt x="33" y="3646"/>
                    <a:pt x="17" y="3870"/>
                  </a:cubicBezTo>
                  <a:lnTo>
                    <a:pt x="607" y="3598"/>
                  </a:lnTo>
                  <a:lnTo>
                    <a:pt x="607" y="4173"/>
                  </a:lnTo>
                  <a:cubicBezTo>
                    <a:pt x="2028" y="4269"/>
                    <a:pt x="3304" y="4333"/>
                    <a:pt x="4597" y="4444"/>
                  </a:cubicBezTo>
                  <a:cubicBezTo>
                    <a:pt x="5475" y="4508"/>
                    <a:pt x="6321" y="4891"/>
                    <a:pt x="7119" y="4971"/>
                  </a:cubicBezTo>
                  <a:cubicBezTo>
                    <a:pt x="7192" y="4979"/>
                    <a:pt x="7266" y="4983"/>
                    <a:pt x="7341" y="4983"/>
                  </a:cubicBezTo>
                  <a:cubicBezTo>
                    <a:pt x="8253" y="4983"/>
                    <a:pt x="9240" y="4386"/>
                    <a:pt x="10199" y="4061"/>
                  </a:cubicBezTo>
                  <a:cubicBezTo>
                    <a:pt x="10263" y="4029"/>
                    <a:pt x="10295" y="3854"/>
                    <a:pt x="10390" y="3678"/>
                  </a:cubicBezTo>
                  <a:lnTo>
                    <a:pt x="9513" y="3471"/>
                  </a:lnTo>
                  <a:cubicBezTo>
                    <a:pt x="9513" y="1013"/>
                    <a:pt x="8731" y="949"/>
                    <a:pt x="7071" y="614"/>
                  </a:cubicBezTo>
                  <a:cubicBezTo>
                    <a:pt x="6899" y="576"/>
                    <a:pt x="6714" y="568"/>
                    <a:pt x="6527" y="568"/>
                  </a:cubicBezTo>
                  <a:cubicBezTo>
                    <a:pt x="6386" y="568"/>
                    <a:pt x="6243" y="572"/>
                    <a:pt x="6104" y="572"/>
                  </a:cubicBezTo>
                  <a:cubicBezTo>
                    <a:pt x="5809" y="572"/>
                    <a:pt x="5527" y="552"/>
                    <a:pt x="5299" y="423"/>
                  </a:cubicBezTo>
                  <a:cubicBezTo>
                    <a:pt x="4796" y="133"/>
                    <a:pt x="4354" y="1"/>
                    <a:pt x="39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7" name="Google Shape;10627;p24"/>
            <p:cNvSpPr/>
            <p:nvPr/>
          </p:nvSpPr>
          <p:spPr>
            <a:xfrm>
              <a:off x="2099985" y="2629541"/>
              <a:ext cx="426515" cy="307931"/>
            </a:xfrm>
            <a:custGeom>
              <a:rect b="b" l="l" r="r" t="t"/>
              <a:pathLst>
                <a:path extrusionOk="0" h="5959" w="8220">
                  <a:moveTo>
                    <a:pt x="687" y="0"/>
                  </a:moveTo>
                  <a:cubicBezTo>
                    <a:pt x="543" y="96"/>
                    <a:pt x="224" y="208"/>
                    <a:pt x="96" y="431"/>
                  </a:cubicBezTo>
                  <a:cubicBezTo>
                    <a:pt x="1" y="670"/>
                    <a:pt x="17" y="942"/>
                    <a:pt x="144" y="1165"/>
                  </a:cubicBezTo>
                  <a:cubicBezTo>
                    <a:pt x="368" y="1484"/>
                    <a:pt x="639" y="1788"/>
                    <a:pt x="958" y="2043"/>
                  </a:cubicBezTo>
                  <a:cubicBezTo>
                    <a:pt x="1996" y="2969"/>
                    <a:pt x="3097" y="3846"/>
                    <a:pt x="4086" y="4820"/>
                  </a:cubicBezTo>
                  <a:cubicBezTo>
                    <a:pt x="4883" y="5584"/>
                    <a:pt x="5257" y="5959"/>
                    <a:pt x="5652" y="5959"/>
                  </a:cubicBezTo>
                  <a:cubicBezTo>
                    <a:pt x="6017" y="5959"/>
                    <a:pt x="6400" y="5639"/>
                    <a:pt x="7150" y="5011"/>
                  </a:cubicBezTo>
                  <a:cubicBezTo>
                    <a:pt x="8220" y="4118"/>
                    <a:pt x="8220" y="3048"/>
                    <a:pt x="6975" y="2346"/>
                  </a:cubicBezTo>
                  <a:cubicBezTo>
                    <a:pt x="5794" y="1692"/>
                    <a:pt x="4501" y="1213"/>
                    <a:pt x="3240" y="718"/>
                  </a:cubicBezTo>
                  <a:cubicBezTo>
                    <a:pt x="2458" y="431"/>
                    <a:pt x="1628" y="256"/>
                    <a:pt x="6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8" name="Google Shape;10628;p24"/>
            <p:cNvSpPr/>
            <p:nvPr/>
          </p:nvSpPr>
          <p:spPr>
            <a:xfrm>
              <a:off x="3146708" y="1869317"/>
              <a:ext cx="300636" cy="293204"/>
            </a:xfrm>
            <a:custGeom>
              <a:rect b="b" l="l" r="r" t="t"/>
              <a:pathLst>
                <a:path extrusionOk="0" h="5674" w="5794">
                  <a:moveTo>
                    <a:pt x="2850" y="0"/>
                  </a:moveTo>
                  <a:cubicBezTo>
                    <a:pt x="2406" y="0"/>
                    <a:pt x="1923" y="127"/>
                    <a:pt x="1564" y="317"/>
                  </a:cubicBezTo>
                  <a:cubicBezTo>
                    <a:pt x="463" y="876"/>
                    <a:pt x="224" y="1993"/>
                    <a:pt x="255" y="3158"/>
                  </a:cubicBezTo>
                  <a:lnTo>
                    <a:pt x="0" y="3301"/>
                  </a:lnTo>
                  <a:cubicBezTo>
                    <a:pt x="335" y="3876"/>
                    <a:pt x="543" y="4658"/>
                    <a:pt x="1053" y="4993"/>
                  </a:cubicBezTo>
                  <a:cubicBezTo>
                    <a:pt x="1660" y="5408"/>
                    <a:pt x="2506" y="5456"/>
                    <a:pt x="3256" y="5615"/>
                  </a:cubicBezTo>
                  <a:cubicBezTo>
                    <a:pt x="3429" y="5653"/>
                    <a:pt x="3593" y="5673"/>
                    <a:pt x="3749" y="5673"/>
                  </a:cubicBezTo>
                  <a:cubicBezTo>
                    <a:pt x="4313" y="5673"/>
                    <a:pt x="4763" y="5411"/>
                    <a:pt x="5075" y="4786"/>
                  </a:cubicBezTo>
                  <a:cubicBezTo>
                    <a:pt x="5793" y="3333"/>
                    <a:pt x="5011" y="700"/>
                    <a:pt x="3479" y="110"/>
                  </a:cubicBezTo>
                  <a:cubicBezTo>
                    <a:pt x="3295" y="34"/>
                    <a:pt x="3078" y="0"/>
                    <a:pt x="28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9" name="Google Shape;10629;p24"/>
            <p:cNvSpPr/>
            <p:nvPr/>
          </p:nvSpPr>
          <p:spPr>
            <a:xfrm>
              <a:off x="2062885" y="2235528"/>
              <a:ext cx="257414" cy="218430"/>
            </a:xfrm>
            <a:custGeom>
              <a:rect b="b" l="l" r="r" t="t"/>
              <a:pathLst>
                <a:path extrusionOk="0" h="4227" w="4961">
                  <a:moveTo>
                    <a:pt x="3095" y="1"/>
                  </a:moveTo>
                  <a:cubicBezTo>
                    <a:pt x="2812" y="1"/>
                    <a:pt x="2500" y="101"/>
                    <a:pt x="2152" y="348"/>
                  </a:cubicBezTo>
                  <a:cubicBezTo>
                    <a:pt x="1881" y="555"/>
                    <a:pt x="1370" y="412"/>
                    <a:pt x="1003" y="539"/>
                  </a:cubicBezTo>
                  <a:cubicBezTo>
                    <a:pt x="700" y="635"/>
                    <a:pt x="237" y="890"/>
                    <a:pt x="205" y="1114"/>
                  </a:cubicBezTo>
                  <a:cubicBezTo>
                    <a:pt x="1" y="2670"/>
                    <a:pt x="695" y="4227"/>
                    <a:pt x="2424" y="4227"/>
                  </a:cubicBezTo>
                  <a:cubicBezTo>
                    <a:pt x="2450" y="4227"/>
                    <a:pt x="2477" y="4227"/>
                    <a:pt x="2503" y="4226"/>
                  </a:cubicBezTo>
                  <a:cubicBezTo>
                    <a:pt x="2528" y="4226"/>
                    <a:pt x="2553" y="4226"/>
                    <a:pt x="2577" y="4226"/>
                  </a:cubicBezTo>
                  <a:cubicBezTo>
                    <a:pt x="3741" y="4226"/>
                    <a:pt x="4332" y="3848"/>
                    <a:pt x="4801" y="2550"/>
                  </a:cubicBezTo>
                  <a:cubicBezTo>
                    <a:pt x="4961" y="2103"/>
                    <a:pt x="4961" y="1337"/>
                    <a:pt x="4674" y="1018"/>
                  </a:cubicBezTo>
                  <a:cubicBezTo>
                    <a:pt x="4240" y="529"/>
                    <a:pt x="3744" y="1"/>
                    <a:pt x="30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0" name="Google Shape;10630;p24"/>
            <p:cNvSpPr/>
            <p:nvPr/>
          </p:nvSpPr>
          <p:spPr>
            <a:xfrm>
              <a:off x="3892796" y="2149698"/>
              <a:ext cx="241017" cy="229747"/>
            </a:xfrm>
            <a:custGeom>
              <a:rect b="b" l="l" r="r" t="t"/>
              <a:pathLst>
                <a:path extrusionOk="0" h="4446" w="4645">
                  <a:moveTo>
                    <a:pt x="1236" y="1"/>
                  </a:moveTo>
                  <a:cubicBezTo>
                    <a:pt x="921" y="1"/>
                    <a:pt x="580" y="81"/>
                    <a:pt x="383" y="221"/>
                  </a:cubicBezTo>
                  <a:cubicBezTo>
                    <a:pt x="96" y="445"/>
                    <a:pt x="0" y="1067"/>
                    <a:pt x="16" y="1546"/>
                  </a:cubicBezTo>
                  <a:cubicBezTo>
                    <a:pt x="48" y="2025"/>
                    <a:pt x="320" y="2488"/>
                    <a:pt x="463" y="2950"/>
                  </a:cubicBezTo>
                  <a:cubicBezTo>
                    <a:pt x="770" y="3916"/>
                    <a:pt x="1384" y="4445"/>
                    <a:pt x="2162" y="4445"/>
                  </a:cubicBezTo>
                  <a:cubicBezTo>
                    <a:pt x="2476" y="4445"/>
                    <a:pt x="2818" y="4359"/>
                    <a:pt x="3176" y="4179"/>
                  </a:cubicBezTo>
                  <a:cubicBezTo>
                    <a:pt x="3703" y="3924"/>
                    <a:pt x="4134" y="3493"/>
                    <a:pt x="4645" y="3126"/>
                  </a:cubicBezTo>
                  <a:cubicBezTo>
                    <a:pt x="4198" y="2583"/>
                    <a:pt x="3910" y="2200"/>
                    <a:pt x="3575" y="1849"/>
                  </a:cubicBezTo>
                  <a:cubicBezTo>
                    <a:pt x="3001" y="1243"/>
                    <a:pt x="2490" y="572"/>
                    <a:pt x="1804" y="126"/>
                  </a:cubicBezTo>
                  <a:cubicBezTo>
                    <a:pt x="1666" y="40"/>
                    <a:pt x="1457" y="1"/>
                    <a:pt x="12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1" name="Google Shape;10631;p24"/>
            <p:cNvSpPr/>
            <p:nvPr/>
          </p:nvSpPr>
          <p:spPr>
            <a:xfrm>
              <a:off x="3405055" y="2241936"/>
              <a:ext cx="271683" cy="202204"/>
            </a:xfrm>
            <a:custGeom>
              <a:rect b="b" l="l" r="r" t="t"/>
              <a:pathLst>
                <a:path extrusionOk="0" h="3913" w="5236">
                  <a:moveTo>
                    <a:pt x="0" y="0"/>
                  </a:moveTo>
                  <a:lnTo>
                    <a:pt x="0" y="0"/>
                  </a:lnTo>
                  <a:cubicBezTo>
                    <a:pt x="431" y="1421"/>
                    <a:pt x="719" y="2458"/>
                    <a:pt x="1070" y="3479"/>
                  </a:cubicBezTo>
                  <a:cubicBezTo>
                    <a:pt x="1130" y="3646"/>
                    <a:pt x="1377" y="3913"/>
                    <a:pt x="1512" y="3913"/>
                  </a:cubicBezTo>
                  <a:cubicBezTo>
                    <a:pt x="1519" y="3913"/>
                    <a:pt x="1526" y="3912"/>
                    <a:pt x="1532" y="3910"/>
                  </a:cubicBezTo>
                  <a:cubicBezTo>
                    <a:pt x="2506" y="3671"/>
                    <a:pt x="3559" y="3527"/>
                    <a:pt x="4421" y="3049"/>
                  </a:cubicBezTo>
                  <a:cubicBezTo>
                    <a:pt x="5187" y="2618"/>
                    <a:pt x="5235" y="1405"/>
                    <a:pt x="4645" y="1229"/>
                  </a:cubicBezTo>
                  <a:cubicBezTo>
                    <a:pt x="3208" y="766"/>
                    <a:pt x="1740" y="447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2" name="Google Shape;10632;p24"/>
            <p:cNvSpPr/>
            <p:nvPr/>
          </p:nvSpPr>
          <p:spPr>
            <a:xfrm>
              <a:off x="2610089" y="2486818"/>
              <a:ext cx="220314" cy="184841"/>
            </a:xfrm>
            <a:custGeom>
              <a:rect b="b" l="l" r="r" t="t"/>
              <a:pathLst>
                <a:path extrusionOk="0" h="3577" w="4246">
                  <a:moveTo>
                    <a:pt x="1973" y="0"/>
                  </a:moveTo>
                  <a:cubicBezTo>
                    <a:pt x="1867" y="0"/>
                    <a:pt x="1767" y="16"/>
                    <a:pt x="1676" y="49"/>
                  </a:cubicBezTo>
                  <a:cubicBezTo>
                    <a:pt x="974" y="289"/>
                    <a:pt x="543" y="1262"/>
                    <a:pt x="1" y="1916"/>
                  </a:cubicBezTo>
                  <a:cubicBezTo>
                    <a:pt x="222" y="2676"/>
                    <a:pt x="1118" y="3576"/>
                    <a:pt x="1693" y="3576"/>
                  </a:cubicBezTo>
                  <a:cubicBezTo>
                    <a:pt x="1698" y="3576"/>
                    <a:pt x="1703" y="3576"/>
                    <a:pt x="1708" y="3576"/>
                  </a:cubicBezTo>
                  <a:cubicBezTo>
                    <a:pt x="2746" y="3528"/>
                    <a:pt x="4246" y="2395"/>
                    <a:pt x="4246" y="1661"/>
                  </a:cubicBezTo>
                  <a:cubicBezTo>
                    <a:pt x="4246" y="1118"/>
                    <a:pt x="2878" y="0"/>
                    <a:pt x="19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3" name="Google Shape;10633;p24"/>
            <p:cNvSpPr/>
            <p:nvPr/>
          </p:nvSpPr>
          <p:spPr>
            <a:xfrm>
              <a:off x="1235490" y="1403219"/>
              <a:ext cx="192139" cy="256773"/>
            </a:xfrm>
            <a:custGeom>
              <a:rect b="b" l="l" r="r" t="t"/>
              <a:pathLst>
                <a:path extrusionOk="0" h="4969" w="3703">
                  <a:moveTo>
                    <a:pt x="3463" y="1"/>
                  </a:moveTo>
                  <a:cubicBezTo>
                    <a:pt x="3192" y="81"/>
                    <a:pt x="2857" y="81"/>
                    <a:pt x="2681" y="256"/>
                  </a:cubicBezTo>
                  <a:cubicBezTo>
                    <a:pt x="1899" y="974"/>
                    <a:pt x="1165" y="1740"/>
                    <a:pt x="431" y="2522"/>
                  </a:cubicBezTo>
                  <a:cubicBezTo>
                    <a:pt x="272" y="2682"/>
                    <a:pt x="208" y="2921"/>
                    <a:pt x="0" y="3320"/>
                  </a:cubicBezTo>
                  <a:cubicBezTo>
                    <a:pt x="431" y="3895"/>
                    <a:pt x="910" y="4438"/>
                    <a:pt x="1405" y="4948"/>
                  </a:cubicBezTo>
                  <a:cubicBezTo>
                    <a:pt x="1421" y="4962"/>
                    <a:pt x="1451" y="4969"/>
                    <a:pt x="1489" y="4969"/>
                  </a:cubicBezTo>
                  <a:cubicBezTo>
                    <a:pt x="1711" y="4969"/>
                    <a:pt x="2233" y="4753"/>
                    <a:pt x="2314" y="4549"/>
                  </a:cubicBezTo>
                  <a:cubicBezTo>
                    <a:pt x="2825" y="3368"/>
                    <a:pt x="3240" y="2139"/>
                    <a:pt x="3623" y="911"/>
                  </a:cubicBezTo>
                  <a:cubicBezTo>
                    <a:pt x="3703" y="655"/>
                    <a:pt x="3511" y="304"/>
                    <a:pt x="34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4" name="Google Shape;10634;p24"/>
            <p:cNvSpPr/>
            <p:nvPr/>
          </p:nvSpPr>
          <p:spPr>
            <a:xfrm>
              <a:off x="3913500" y="2908269"/>
              <a:ext cx="192139" cy="256773"/>
            </a:xfrm>
            <a:custGeom>
              <a:rect b="b" l="l" r="r" t="t"/>
              <a:pathLst>
                <a:path extrusionOk="0" h="4969" w="3703">
                  <a:moveTo>
                    <a:pt x="3464" y="0"/>
                  </a:moveTo>
                  <a:cubicBezTo>
                    <a:pt x="3192" y="80"/>
                    <a:pt x="2857" y="80"/>
                    <a:pt x="2682" y="240"/>
                  </a:cubicBezTo>
                  <a:cubicBezTo>
                    <a:pt x="1900" y="974"/>
                    <a:pt x="1149" y="1740"/>
                    <a:pt x="415" y="2506"/>
                  </a:cubicBezTo>
                  <a:cubicBezTo>
                    <a:pt x="272" y="2666"/>
                    <a:pt x="208" y="2905"/>
                    <a:pt x="0" y="3304"/>
                  </a:cubicBezTo>
                  <a:cubicBezTo>
                    <a:pt x="431" y="3878"/>
                    <a:pt x="910" y="4437"/>
                    <a:pt x="1405" y="4948"/>
                  </a:cubicBezTo>
                  <a:cubicBezTo>
                    <a:pt x="1421" y="4962"/>
                    <a:pt x="1451" y="4968"/>
                    <a:pt x="1489" y="4968"/>
                  </a:cubicBezTo>
                  <a:cubicBezTo>
                    <a:pt x="1711" y="4968"/>
                    <a:pt x="2233" y="4753"/>
                    <a:pt x="2314" y="4549"/>
                  </a:cubicBezTo>
                  <a:cubicBezTo>
                    <a:pt x="2825" y="3352"/>
                    <a:pt x="3240" y="2123"/>
                    <a:pt x="3623" y="894"/>
                  </a:cubicBezTo>
                  <a:cubicBezTo>
                    <a:pt x="3703" y="639"/>
                    <a:pt x="3511" y="304"/>
                    <a:pt x="34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5" name="Google Shape;10635;p24"/>
            <p:cNvSpPr/>
            <p:nvPr/>
          </p:nvSpPr>
          <p:spPr>
            <a:xfrm>
              <a:off x="2864337" y="2325234"/>
              <a:ext cx="355274" cy="106140"/>
            </a:xfrm>
            <a:custGeom>
              <a:rect b="b" l="l" r="r" t="t"/>
              <a:pathLst>
                <a:path extrusionOk="0" h="2054" w="6847">
                  <a:moveTo>
                    <a:pt x="96" y="0"/>
                  </a:moveTo>
                  <a:lnTo>
                    <a:pt x="0" y="447"/>
                  </a:lnTo>
                  <a:cubicBezTo>
                    <a:pt x="878" y="750"/>
                    <a:pt x="1756" y="1085"/>
                    <a:pt x="2649" y="1325"/>
                  </a:cubicBezTo>
                  <a:cubicBezTo>
                    <a:pt x="3176" y="1484"/>
                    <a:pt x="3782" y="1421"/>
                    <a:pt x="4309" y="1612"/>
                  </a:cubicBezTo>
                  <a:cubicBezTo>
                    <a:pt x="5052" y="1881"/>
                    <a:pt x="5522" y="2054"/>
                    <a:pt x="5845" y="2054"/>
                  </a:cubicBezTo>
                  <a:cubicBezTo>
                    <a:pt x="6404" y="2054"/>
                    <a:pt x="6523" y="1538"/>
                    <a:pt x="6847" y="112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6" name="Google Shape;10636;p24"/>
            <p:cNvSpPr/>
            <p:nvPr/>
          </p:nvSpPr>
          <p:spPr>
            <a:xfrm>
              <a:off x="3824876" y="2461084"/>
              <a:ext cx="183889" cy="171716"/>
            </a:xfrm>
            <a:custGeom>
              <a:rect b="b" l="l" r="r" t="t"/>
              <a:pathLst>
                <a:path extrusionOk="0" h="3323" w="3544">
                  <a:moveTo>
                    <a:pt x="1918" y="1"/>
                  </a:moveTo>
                  <a:cubicBezTo>
                    <a:pt x="1824" y="1"/>
                    <a:pt x="1732" y="12"/>
                    <a:pt x="1645" y="36"/>
                  </a:cubicBezTo>
                  <a:cubicBezTo>
                    <a:pt x="559" y="388"/>
                    <a:pt x="1" y="1345"/>
                    <a:pt x="288" y="2478"/>
                  </a:cubicBezTo>
                  <a:cubicBezTo>
                    <a:pt x="368" y="2829"/>
                    <a:pt x="575" y="3117"/>
                    <a:pt x="878" y="3308"/>
                  </a:cubicBezTo>
                  <a:cubicBezTo>
                    <a:pt x="900" y="3318"/>
                    <a:pt x="926" y="3322"/>
                    <a:pt x="955" y="3322"/>
                  </a:cubicBezTo>
                  <a:cubicBezTo>
                    <a:pt x="1163" y="3322"/>
                    <a:pt x="1536" y="3089"/>
                    <a:pt x="1676" y="2893"/>
                  </a:cubicBezTo>
                  <a:cubicBezTo>
                    <a:pt x="2363" y="1983"/>
                    <a:pt x="2985" y="1042"/>
                    <a:pt x="3544" y="244"/>
                  </a:cubicBezTo>
                  <a:cubicBezTo>
                    <a:pt x="3097" y="164"/>
                    <a:pt x="2666" y="84"/>
                    <a:pt x="2203" y="36"/>
                  </a:cubicBezTo>
                  <a:cubicBezTo>
                    <a:pt x="2107" y="12"/>
                    <a:pt x="2012" y="1"/>
                    <a:pt x="19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7" name="Google Shape;10637;p24"/>
            <p:cNvSpPr/>
            <p:nvPr/>
          </p:nvSpPr>
          <p:spPr>
            <a:xfrm>
              <a:off x="4442647" y="2245398"/>
              <a:ext cx="139162" cy="170011"/>
            </a:xfrm>
            <a:custGeom>
              <a:rect b="b" l="l" r="r" t="t"/>
              <a:pathLst>
                <a:path extrusionOk="0" h="3290" w="2682">
                  <a:moveTo>
                    <a:pt x="2034" y="1"/>
                  </a:moveTo>
                  <a:cubicBezTo>
                    <a:pt x="1868" y="1"/>
                    <a:pt x="1678" y="34"/>
                    <a:pt x="1532" y="77"/>
                  </a:cubicBezTo>
                  <a:cubicBezTo>
                    <a:pt x="782" y="316"/>
                    <a:pt x="32" y="1513"/>
                    <a:pt x="0" y="2646"/>
                  </a:cubicBezTo>
                  <a:cubicBezTo>
                    <a:pt x="48" y="2742"/>
                    <a:pt x="128" y="3077"/>
                    <a:pt x="319" y="3221"/>
                  </a:cubicBezTo>
                  <a:cubicBezTo>
                    <a:pt x="386" y="3268"/>
                    <a:pt x="503" y="3289"/>
                    <a:pt x="625" y="3289"/>
                  </a:cubicBezTo>
                  <a:cubicBezTo>
                    <a:pt x="794" y="3289"/>
                    <a:pt x="973" y="3247"/>
                    <a:pt x="1038" y="3173"/>
                  </a:cubicBezTo>
                  <a:cubicBezTo>
                    <a:pt x="1596" y="2487"/>
                    <a:pt x="2107" y="1753"/>
                    <a:pt x="2554" y="987"/>
                  </a:cubicBezTo>
                  <a:cubicBezTo>
                    <a:pt x="2681" y="779"/>
                    <a:pt x="2538" y="284"/>
                    <a:pt x="2362" y="93"/>
                  </a:cubicBezTo>
                  <a:cubicBezTo>
                    <a:pt x="2303" y="26"/>
                    <a:pt x="2178" y="1"/>
                    <a:pt x="20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8" name="Google Shape;10638;p24"/>
            <p:cNvSpPr/>
            <p:nvPr/>
          </p:nvSpPr>
          <p:spPr>
            <a:xfrm>
              <a:off x="3207987" y="2584171"/>
              <a:ext cx="141653" cy="94875"/>
            </a:xfrm>
            <a:custGeom>
              <a:rect b="b" l="l" r="r" t="t"/>
              <a:pathLst>
                <a:path extrusionOk="0" h="1836" w="2730">
                  <a:moveTo>
                    <a:pt x="686" y="0"/>
                  </a:moveTo>
                  <a:cubicBezTo>
                    <a:pt x="431" y="0"/>
                    <a:pt x="192" y="112"/>
                    <a:pt x="48" y="304"/>
                  </a:cubicBezTo>
                  <a:cubicBezTo>
                    <a:pt x="0" y="543"/>
                    <a:pt x="80" y="782"/>
                    <a:pt x="255" y="942"/>
                  </a:cubicBezTo>
                  <a:cubicBezTo>
                    <a:pt x="878" y="1277"/>
                    <a:pt x="1532" y="1517"/>
                    <a:pt x="2298" y="1836"/>
                  </a:cubicBezTo>
                  <a:cubicBezTo>
                    <a:pt x="2474" y="1564"/>
                    <a:pt x="2729" y="1341"/>
                    <a:pt x="2729" y="1118"/>
                  </a:cubicBezTo>
                  <a:cubicBezTo>
                    <a:pt x="2713" y="846"/>
                    <a:pt x="2522" y="447"/>
                    <a:pt x="2330" y="367"/>
                  </a:cubicBezTo>
                  <a:cubicBezTo>
                    <a:pt x="1803" y="176"/>
                    <a:pt x="1245" y="48"/>
                    <a:pt x="6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9" name="Google Shape;10639;p24"/>
            <p:cNvSpPr/>
            <p:nvPr/>
          </p:nvSpPr>
          <p:spPr>
            <a:xfrm>
              <a:off x="2850380" y="2618586"/>
              <a:ext cx="108393" cy="112445"/>
            </a:xfrm>
            <a:custGeom>
              <a:rect b="b" l="l" r="r" t="t"/>
              <a:pathLst>
                <a:path extrusionOk="0" h="2176" w="2089">
                  <a:moveTo>
                    <a:pt x="836" y="1"/>
                  </a:moveTo>
                  <a:cubicBezTo>
                    <a:pt x="642" y="1"/>
                    <a:pt x="0" y="668"/>
                    <a:pt x="62" y="867"/>
                  </a:cubicBezTo>
                  <a:cubicBezTo>
                    <a:pt x="205" y="1345"/>
                    <a:pt x="668" y="1744"/>
                    <a:pt x="1003" y="2175"/>
                  </a:cubicBezTo>
                  <a:lnTo>
                    <a:pt x="1418" y="2127"/>
                  </a:lnTo>
                  <a:cubicBezTo>
                    <a:pt x="1626" y="1728"/>
                    <a:pt x="2088" y="1234"/>
                    <a:pt x="1993" y="978"/>
                  </a:cubicBezTo>
                  <a:cubicBezTo>
                    <a:pt x="1817" y="547"/>
                    <a:pt x="1306" y="180"/>
                    <a:pt x="860" y="5"/>
                  </a:cubicBezTo>
                  <a:cubicBezTo>
                    <a:pt x="853" y="2"/>
                    <a:pt x="845" y="1"/>
                    <a:pt x="8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0" name="Google Shape;10640;p24"/>
            <p:cNvSpPr/>
            <p:nvPr/>
          </p:nvSpPr>
          <p:spPr>
            <a:xfrm>
              <a:off x="245220" y="4475844"/>
              <a:ext cx="109223" cy="112341"/>
            </a:xfrm>
            <a:custGeom>
              <a:rect b="b" l="l" r="r" t="t"/>
              <a:pathLst>
                <a:path extrusionOk="0" h="2174" w="2105">
                  <a:moveTo>
                    <a:pt x="843" y="1"/>
                  </a:moveTo>
                  <a:cubicBezTo>
                    <a:pt x="656" y="1"/>
                    <a:pt x="0" y="679"/>
                    <a:pt x="62" y="865"/>
                  </a:cubicBezTo>
                  <a:cubicBezTo>
                    <a:pt x="205" y="1359"/>
                    <a:pt x="668" y="1742"/>
                    <a:pt x="1003" y="2173"/>
                  </a:cubicBezTo>
                  <a:lnTo>
                    <a:pt x="1434" y="2125"/>
                  </a:lnTo>
                  <a:cubicBezTo>
                    <a:pt x="1642" y="1742"/>
                    <a:pt x="2105" y="1248"/>
                    <a:pt x="1993" y="976"/>
                  </a:cubicBezTo>
                  <a:cubicBezTo>
                    <a:pt x="1817" y="561"/>
                    <a:pt x="1307" y="178"/>
                    <a:pt x="860" y="3"/>
                  </a:cubicBezTo>
                  <a:cubicBezTo>
                    <a:pt x="855" y="1"/>
                    <a:pt x="849" y="1"/>
                    <a:pt x="8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1" name="Google Shape;10641;p24"/>
            <p:cNvSpPr/>
            <p:nvPr/>
          </p:nvSpPr>
          <p:spPr>
            <a:xfrm>
              <a:off x="2477673" y="2352414"/>
              <a:ext cx="91893" cy="88313"/>
            </a:xfrm>
            <a:custGeom>
              <a:rect b="b" l="l" r="r" t="t"/>
              <a:pathLst>
                <a:path extrusionOk="0" h="1709" w="1771">
                  <a:moveTo>
                    <a:pt x="861" y="1"/>
                  </a:moveTo>
                  <a:cubicBezTo>
                    <a:pt x="574" y="368"/>
                    <a:pt x="254" y="703"/>
                    <a:pt x="63" y="1102"/>
                  </a:cubicBezTo>
                  <a:cubicBezTo>
                    <a:pt x="0" y="1212"/>
                    <a:pt x="463" y="1709"/>
                    <a:pt x="508" y="1709"/>
                  </a:cubicBezTo>
                  <a:cubicBezTo>
                    <a:pt x="509" y="1709"/>
                    <a:pt x="509" y="1709"/>
                    <a:pt x="510" y="1709"/>
                  </a:cubicBezTo>
                  <a:cubicBezTo>
                    <a:pt x="941" y="1421"/>
                    <a:pt x="1372" y="1134"/>
                    <a:pt x="1771" y="799"/>
                  </a:cubicBezTo>
                  <a:lnTo>
                    <a:pt x="86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2" name="Google Shape;10642;p24"/>
            <p:cNvSpPr/>
            <p:nvPr/>
          </p:nvSpPr>
          <p:spPr>
            <a:xfrm>
              <a:off x="706394" y="2777948"/>
              <a:ext cx="91893" cy="88313"/>
            </a:xfrm>
            <a:custGeom>
              <a:rect b="b" l="l" r="r" t="t"/>
              <a:pathLst>
                <a:path extrusionOk="0" h="1709" w="1771">
                  <a:moveTo>
                    <a:pt x="861" y="1"/>
                  </a:moveTo>
                  <a:cubicBezTo>
                    <a:pt x="574" y="368"/>
                    <a:pt x="255" y="703"/>
                    <a:pt x="63" y="1102"/>
                  </a:cubicBezTo>
                  <a:cubicBezTo>
                    <a:pt x="0" y="1212"/>
                    <a:pt x="448" y="1709"/>
                    <a:pt x="507" y="1709"/>
                  </a:cubicBezTo>
                  <a:cubicBezTo>
                    <a:pt x="508" y="1709"/>
                    <a:pt x="509" y="1709"/>
                    <a:pt x="510" y="1708"/>
                  </a:cubicBezTo>
                  <a:cubicBezTo>
                    <a:pt x="941" y="1421"/>
                    <a:pt x="1372" y="1134"/>
                    <a:pt x="1771" y="799"/>
                  </a:cubicBezTo>
                  <a:cubicBezTo>
                    <a:pt x="1308" y="400"/>
                    <a:pt x="1069" y="208"/>
                    <a:pt x="8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3" name="Google Shape;10643;p24"/>
            <p:cNvSpPr/>
            <p:nvPr/>
          </p:nvSpPr>
          <p:spPr>
            <a:xfrm>
              <a:off x="3369461" y="2949194"/>
              <a:ext cx="88624" cy="92705"/>
            </a:xfrm>
            <a:custGeom>
              <a:rect b="b" l="l" r="r" t="t"/>
              <a:pathLst>
                <a:path extrusionOk="0" h="1794" w="1708">
                  <a:moveTo>
                    <a:pt x="699" y="1"/>
                  </a:moveTo>
                  <a:cubicBezTo>
                    <a:pt x="606" y="1"/>
                    <a:pt x="324" y="246"/>
                    <a:pt x="0" y="437"/>
                  </a:cubicBezTo>
                  <a:lnTo>
                    <a:pt x="958" y="1794"/>
                  </a:lnTo>
                  <a:cubicBezTo>
                    <a:pt x="1213" y="1522"/>
                    <a:pt x="1708" y="1124"/>
                    <a:pt x="1660" y="996"/>
                  </a:cubicBezTo>
                  <a:cubicBezTo>
                    <a:pt x="1452" y="597"/>
                    <a:pt x="1069" y="294"/>
                    <a:pt x="718" y="6"/>
                  </a:cubicBezTo>
                  <a:cubicBezTo>
                    <a:pt x="713" y="3"/>
                    <a:pt x="707" y="1"/>
                    <a:pt x="69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4" name="Google Shape;10644;p24"/>
            <p:cNvSpPr/>
            <p:nvPr/>
          </p:nvSpPr>
          <p:spPr>
            <a:xfrm>
              <a:off x="686470" y="4349811"/>
              <a:ext cx="122610" cy="81543"/>
            </a:xfrm>
            <a:custGeom>
              <a:rect b="b" l="l" r="r" t="t"/>
              <a:pathLst>
                <a:path extrusionOk="0" h="1578" w="2363">
                  <a:moveTo>
                    <a:pt x="0" y="0"/>
                  </a:moveTo>
                  <a:cubicBezTo>
                    <a:pt x="806" y="1159"/>
                    <a:pt x="1169" y="1578"/>
                    <a:pt x="1633" y="1578"/>
                  </a:cubicBezTo>
                  <a:cubicBezTo>
                    <a:pt x="1840" y="1578"/>
                    <a:pt x="2067" y="1494"/>
                    <a:pt x="2362" y="1357"/>
                  </a:cubicBezTo>
                  <a:cubicBezTo>
                    <a:pt x="1867" y="447"/>
                    <a:pt x="1149" y="16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5" name="Google Shape;10645;p24"/>
            <p:cNvSpPr/>
            <p:nvPr/>
          </p:nvSpPr>
          <p:spPr>
            <a:xfrm>
              <a:off x="6256161" y="3927327"/>
              <a:ext cx="119289" cy="52398"/>
            </a:xfrm>
            <a:custGeom>
              <a:rect b="b" l="l" r="r" t="t"/>
              <a:pathLst>
                <a:path extrusionOk="0" h="1014" w="2299">
                  <a:moveTo>
                    <a:pt x="976" y="0"/>
                  </a:moveTo>
                  <a:cubicBezTo>
                    <a:pt x="634" y="0"/>
                    <a:pt x="330" y="144"/>
                    <a:pt x="0" y="420"/>
                  </a:cubicBezTo>
                  <a:cubicBezTo>
                    <a:pt x="410" y="813"/>
                    <a:pt x="807" y="1014"/>
                    <a:pt x="1205" y="1014"/>
                  </a:cubicBezTo>
                  <a:cubicBezTo>
                    <a:pt x="1566" y="1014"/>
                    <a:pt x="1926" y="849"/>
                    <a:pt x="2298" y="516"/>
                  </a:cubicBezTo>
                  <a:cubicBezTo>
                    <a:pt x="1760" y="168"/>
                    <a:pt x="1346" y="0"/>
                    <a:pt x="9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6" name="Google Shape;10646;p24"/>
            <p:cNvSpPr/>
            <p:nvPr/>
          </p:nvSpPr>
          <p:spPr>
            <a:xfrm>
              <a:off x="5555578" y="3153719"/>
              <a:ext cx="107718" cy="52502"/>
            </a:xfrm>
            <a:custGeom>
              <a:rect b="b" l="l" r="r" t="t"/>
              <a:pathLst>
                <a:path extrusionOk="0" h="1016" w="2076">
                  <a:moveTo>
                    <a:pt x="677" y="0"/>
                  </a:moveTo>
                  <a:cubicBezTo>
                    <a:pt x="466" y="0"/>
                    <a:pt x="220" y="223"/>
                    <a:pt x="1" y="325"/>
                  </a:cubicBezTo>
                  <a:cubicBezTo>
                    <a:pt x="176" y="565"/>
                    <a:pt x="336" y="996"/>
                    <a:pt x="527" y="1012"/>
                  </a:cubicBezTo>
                  <a:cubicBezTo>
                    <a:pt x="573" y="1015"/>
                    <a:pt x="618" y="1016"/>
                    <a:pt x="664" y="1016"/>
                  </a:cubicBezTo>
                  <a:cubicBezTo>
                    <a:pt x="1131" y="1016"/>
                    <a:pt x="1610" y="877"/>
                    <a:pt x="2075" y="804"/>
                  </a:cubicBezTo>
                  <a:cubicBezTo>
                    <a:pt x="2075" y="692"/>
                    <a:pt x="2075" y="581"/>
                    <a:pt x="2075" y="469"/>
                  </a:cubicBezTo>
                  <a:cubicBezTo>
                    <a:pt x="1628" y="309"/>
                    <a:pt x="1197" y="86"/>
                    <a:pt x="735" y="6"/>
                  </a:cubicBezTo>
                  <a:cubicBezTo>
                    <a:pt x="716" y="2"/>
                    <a:pt x="697" y="0"/>
                    <a:pt x="6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7" name="Google Shape;10647;p24"/>
            <p:cNvSpPr/>
            <p:nvPr/>
          </p:nvSpPr>
          <p:spPr>
            <a:xfrm>
              <a:off x="215281" y="4827277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6" y="48"/>
                  </a:moveTo>
                  <a:lnTo>
                    <a:pt x="0" y="336"/>
                  </a:lnTo>
                  <a:lnTo>
                    <a:pt x="942" y="1564"/>
                  </a:lnTo>
                  <a:cubicBezTo>
                    <a:pt x="1118" y="1325"/>
                    <a:pt x="1421" y="1118"/>
                    <a:pt x="1453" y="862"/>
                  </a:cubicBezTo>
                  <a:cubicBezTo>
                    <a:pt x="1533" y="0"/>
                    <a:pt x="830" y="144"/>
                    <a:pt x="336" y="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8" name="Google Shape;10648;p24"/>
            <p:cNvSpPr/>
            <p:nvPr/>
          </p:nvSpPr>
          <p:spPr>
            <a:xfrm>
              <a:off x="5271547" y="3712312"/>
              <a:ext cx="79544" cy="92447"/>
            </a:xfrm>
            <a:custGeom>
              <a:rect b="b" l="l" r="r" t="t"/>
              <a:pathLst>
                <a:path extrusionOk="0" h="1789" w="1533">
                  <a:moveTo>
                    <a:pt x="176" y="1"/>
                  </a:moveTo>
                  <a:cubicBezTo>
                    <a:pt x="112" y="623"/>
                    <a:pt x="48" y="1166"/>
                    <a:pt x="0" y="1788"/>
                  </a:cubicBezTo>
                  <a:cubicBezTo>
                    <a:pt x="320" y="1485"/>
                    <a:pt x="575" y="1261"/>
                    <a:pt x="830" y="1038"/>
                  </a:cubicBezTo>
                  <a:cubicBezTo>
                    <a:pt x="1054" y="846"/>
                    <a:pt x="1293" y="687"/>
                    <a:pt x="1533" y="511"/>
                  </a:cubicBezTo>
                  <a:cubicBezTo>
                    <a:pt x="1293" y="368"/>
                    <a:pt x="1054" y="240"/>
                    <a:pt x="814" y="112"/>
                  </a:cubicBezTo>
                  <a:cubicBezTo>
                    <a:pt x="607" y="49"/>
                    <a:pt x="384" y="17"/>
                    <a:pt x="17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9" name="Google Shape;10649;p24"/>
            <p:cNvSpPr/>
            <p:nvPr/>
          </p:nvSpPr>
          <p:spPr>
            <a:xfrm>
              <a:off x="4118039" y="3930841"/>
              <a:ext cx="72072" cy="80045"/>
            </a:xfrm>
            <a:custGeom>
              <a:rect b="b" l="l" r="r" t="t"/>
              <a:pathLst>
                <a:path extrusionOk="0" h="1549" w="1389">
                  <a:moveTo>
                    <a:pt x="671" y="1"/>
                  </a:moveTo>
                  <a:cubicBezTo>
                    <a:pt x="447" y="240"/>
                    <a:pt x="128" y="464"/>
                    <a:pt x="48" y="767"/>
                  </a:cubicBezTo>
                  <a:cubicBezTo>
                    <a:pt x="0" y="926"/>
                    <a:pt x="351" y="1198"/>
                    <a:pt x="623" y="1549"/>
                  </a:cubicBezTo>
                  <a:cubicBezTo>
                    <a:pt x="958" y="1214"/>
                    <a:pt x="1389" y="926"/>
                    <a:pt x="1341" y="815"/>
                  </a:cubicBezTo>
                  <a:cubicBezTo>
                    <a:pt x="1213" y="512"/>
                    <a:pt x="910" y="272"/>
                    <a:pt x="6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0" name="Google Shape;10650;p24"/>
            <p:cNvSpPr/>
            <p:nvPr/>
          </p:nvSpPr>
          <p:spPr>
            <a:xfrm>
              <a:off x="531586" y="4911402"/>
              <a:ext cx="102737" cy="57773"/>
            </a:xfrm>
            <a:custGeom>
              <a:rect b="b" l="l" r="r" t="t"/>
              <a:pathLst>
                <a:path extrusionOk="0" h="1118" w="1980">
                  <a:moveTo>
                    <a:pt x="97" y="0"/>
                  </a:moveTo>
                  <a:lnTo>
                    <a:pt x="1" y="304"/>
                  </a:lnTo>
                  <a:cubicBezTo>
                    <a:pt x="503" y="841"/>
                    <a:pt x="874" y="1117"/>
                    <a:pt x="1210" y="1117"/>
                  </a:cubicBezTo>
                  <a:cubicBezTo>
                    <a:pt x="1473" y="1117"/>
                    <a:pt x="1714" y="949"/>
                    <a:pt x="1980" y="607"/>
                  </a:cubicBezTo>
                  <a:lnTo>
                    <a:pt x="9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1" name="Google Shape;10651;p24"/>
            <p:cNvSpPr/>
            <p:nvPr/>
          </p:nvSpPr>
          <p:spPr>
            <a:xfrm>
              <a:off x="1592371" y="4757156"/>
              <a:ext cx="48100" cy="112238"/>
            </a:xfrm>
            <a:custGeom>
              <a:rect b="b" l="l" r="r" t="t"/>
              <a:pathLst>
                <a:path extrusionOk="0" h="2172" w="927">
                  <a:moveTo>
                    <a:pt x="926" y="1"/>
                  </a:moveTo>
                  <a:lnTo>
                    <a:pt x="926" y="1"/>
                  </a:lnTo>
                  <a:cubicBezTo>
                    <a:pt x="1" y="671"/>
                    <a:pt x="783" y="2139"/>
                    <a:pt x="815" y="2171"/>
                  </a:cubicBezTo>
                  <a:cubicBezTo>
                    <a:pt x="862" y="1373"/>
                    <a:pt x="894" y="767"/>
                    <a:pt x="9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2" name="Google Shape;10652;p24"/>
            <p:cNvSpPr/>
            <p:nvPr/>
          </p:nvSpPr>
          <p:spPr>
            <a:xfrm>
              <a:off x="6235458" y="4556765"/>
              <a:ext cx="511766" cy="468951"/>
            </a:xfrm>
            <a:custGeom>
              <a:rect b="b" l="l" r="r" t="t"/>
              <a:pathLst>
                <a:path extrusionOk="0" h="9075" w="9863">
                  <a:moveTo>
                    <a:pt x="4485" y="1"/>
                  </a:moveTo>
                  <a:cubicBezTo>
                    <a:pt x="2984" y="256"/>
                    <a:pt x="1644" y="416"/>
                    <a:pt x="670" y="1613"/>
                  </a:cubicBezTo>
                  <a:cubicBezTo>
                    <a:pt x="144" y="2251"/>
                    <a:pt x="0" y="2762"/>
                    <a:pt x="543" y="3448"/>
                  </a:cubicBezTo>
                  <a:cubicBezTo>
                    <a:pt x="910" y="3911"/>
                    <a:pt x="1165" y="4453"/>
                    <a:pt x="1500" y="4932"/>
                  </a:cubicBezTo>
                  <a:cubicBezTo>
                    <a:pt x="1803" y="5379"/>
                    <a:pt x="2043" y="6033"/>
                    <a:pt x="2458" y="6193"/>
                  </a:cubicBezTo>
                  <a:cubicBezTo>
                    <a:pt x="3830" y="6720"/>
                    <a:pt x="4852" y="7629"/>
                    <a:pt x="5825" y="8651"/>
                  </a:cubicBezTo>
                  <a:cubicBezTo>
                    <a:pt x="6087" y="8931"/>
                    <a:pt x="6366" y="9075"/>
                    <a:pt x="6667" y="9075"/>
                  </a:cubicBezTo>
                  <a:cubicBezTo>
                    <a:pt x="6880" y="9075"/>
                    <a:pt x="7104" y="9003"/>
                    <a:pt x="7341" y="8858"/>
                  </a:cubicBezTo>
                  <a:cubicBezTo>
                    <a:pt x="7772" y="8619"/>
                    <a:pt x="8203" y="8348"/>
                    <a:pt x="8602" y="8044"/>
                  </a:cubicBezTo>
                  <a:cubicBezTo>
                    <a:pt x="8810" y="7853"/>
                    <a:pt x="9049" y="7486"/>
                    <a:pt x="9017" y="7230"/>
                  </a:cubicBezTo>
                  <a:cubicBezTo>
                    <a:pt x="8825" y="5826"/>
                    <a:pt x="9113" y="4517"/>
                    <a:pt x="9639" y="3241"/>
                  </a:cubicBezTo>
                  <a:cubicBezTo>
                    <a:pt x="9863" y="2650"/>
                    <a:pt x="9767" y="2283"/>
                    <a:pt x="9065" y="2028"/>
                  </a:cubicBezTo>
                  <a:cubicBezTo>
                    <a:pt x="8059" y="1645"/>
                    <a:pt x="7118" y="1070"/>
                    <a:pt x="6128" y="607"/>
                  </a:cubicBezTo>
                  <a:cubicBezTo>
                    <a:pt x="5554" y="352"/>
                    <a:pt x="4947" y="160"/>
                    <a:pt x="44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3" name="Google Shape;10653;p24"/>
            <p:cNvSpPr/>
            <p:nvPr/>
          </p:nvSpPr>
          <p:spPr>
            <a:xfrm>
              <a:off x="6107089" y="4115161"/>
              <a:ext cx="343703" cy="378829"/>
            </a:xfrm>
            <a:custGeom>
              <a:rect b="b" l="l" r="r" t="t"/>
              <a:pathLst>
                <a:path extrusionOk="0" h="7331" w="6624">
                  <a:moveTo>
                    <a:pt x="3396" y="1"/>
                  </a:moveTo>
                  <a:cubicBezTo>
                    <a:pt x="3104" y="1"/>
                    <a:pt x="2825" y="208"/>
                    <a:pt x="2554" y="631"/>
                  </a:cubicBezTo>
                  <a:cubicBezTo>
                    <a:pt x="1692" y="1940"/>
                    <a:pt x="942" y="3360"/>
                    <a:pt x="160" y="4733"/>
                  </a:cubicBezTo>
                  <a:cubicBezTo>
                    <a:pt x="80" y="4876"/>
                    <a:pt x="80" y="5052"/>
                    <a:pt x="0" y="5483"/>
                  </a:cubicBezTo>
                  <a:cubicBezTo>
                    <a:pt x="367" y="5882"/>
                    <a:pt x="846" y="6392"/>
                    <a:pt x="1341" y="6887"/>
                  </a:cubicBezTo>
                  <a:cubicBezTo>
                    <a:pt x="1630" y="7160"/>
                    <a:pt x="1903" y="7330"/>
                    <a:pt x="2161" y="7330"/>
                  </a:cubicBezTo>
                  <a:cubicBezTo>
                    <a:pt x="2431" y="7330"/>
                    <a:pt x="2684" y="7144"/>
                    <a:pt x="2921" y="6696"/>
                  </a:cubicBezTo>
                  <a:cubicBezTo>
                    <a:pt x="3017" y="6488"/>
                    <a:pt x="3384" y="6392"/>
                    <a:pt x="3639" y="6297"/>
                  </a:cubicBezTo>
                  <a:cubicBezTo>
                    <a:pt x="4453" y="5945"/>
                    <a:pt x="5299" y="5674"/>
                    <a:pt x="6065" y="5259"/>
                  </a:cubicBezTo>
                  <a:cubicBezTo>
                    <a:pt x="6512" y="5020"/>
                    <a:pt x="6623" y="4589"/>
                    <a:pt x="6240" y="4078"/>
                  </a:cubicBezTo>
                  <a:cubicBezTo>
                    <a:pt x="5889" y="3599"/>
                    <a:pt x="5714" y="2993"/>
                    <a:pt x="5427" y="2482"/>
                  </a:cubicBezTo>
                  <a:cubicBezTo>
                    <a:pt x="5107" y="1828"/>
                    <a:pt x="4724" y="1206"/>
                    <a:pt x="4309" y="615"/>
                  </a:cubicBezTo>
                  <a:cubicBezTo>
                    <a:pt x="3990" y="208"/>
                    <a:pt x="3687" y="1"/>
                    <a:pt x="33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4" name="Google Shape;10654;p24"/>
            <p:cNvSpPr/>
            <p:nvPr/>
          </p:nvSpPr>
          <p:spPr>
            <a:xfrm>
              <a:off x="5149819" y="4704862"/>
              <a:ext cx="247659" cy="377641"/>
            </a:xfrm>
            <a:custGeom>
              <a:rect b="b" l="l" r="r" t="t"/>
              <a:pathLst>
                <a:path extrusionOk="0" h="7308" w="4773">
                  <a:moveTo>
                    <a:pt x="1481" y="1"/>
                  </a:moveTo>
                  <a:cubicBezTo>
                    <a:pt x="1354" y="1"/>
                    <a:pt x="1062" y="185"/>
                    <a:pt x="990" y="343"/>
                  </a:cubicBezTo>
                  <a:cubicBezTo>
                    <a:pt x="639" y="1109"/>
                    <a:pt x="320" y="1891"/>
                    <a:pt x="0" y="2689"/>
                  </a:cubicBezTo>
                  <a:cubicBezTo>
                    <a:pt x="144" y="4540"/>
                    <a:pt x="862" y="5960"/>
                    <a:pt x="2267" y="6966"/>
                  </a:cubicBezTo>
                  <a:cubicBezTo>
                    <a:pt x="2575" y="7175"/>
                    <a:pt x="3057" y="7308"/>
                    <a:pt x="3478" y="7308"/>
                  </a:cubicBezTo>
                  <a:cubicBezTo>
                    <a:pt x="3668" y="7308"/>
                    <a:pt x="3846" y="7281"/>
                    <a:pt x="3990" y="7221"/>
                  </a:cubicBezTo>
                  <a:cubicBezTo>
                    <a:pt x="4357" y="7046"/>
                    <a:pt x="4629" y="6279"/>
                    <a:pt x="4677" y="5753"/>
                  </a:cubicBezTo>
                  <a:cubicBezTo>
                    <a:pt x="4756" y="4700"/>
                    <a:pt x="4772" y="3630"/>
                    <a:pt x="4708" y="2577"/>
                  </a:cubicBezTo>
                  <a:cubicBezTo>
                    <a:pt x="4708" y="2258"/>
                    <a:pt x="4645" y="1795"/>
                    <a:pt x="4437" y="1667"/>
                  </a:cubicBezTo>
                  <a:cubicBezTo>
                    <a:pt x="3496" y="1061"/>
                    <a:pt x="2522" y="502"/>
                    <a:pt x="1517" y="8"/>
                  </a:cubicBezTo>
                  <a:cubicBezTo>
                    <a:pt x="1507" y="3"/>
                    <a:pt x="1495" y="1"/>
                    <a:pt x="14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5" name="Google Shape;10655;p24"/>
            <p:cNvSpPr/>
            <p:nvPr/>
          </p:nvSpPr>
          <p:spPr>
            <a:xfrm>
              <a:off x="5836652" y="4938944"/>
              <a:ext cx="336439" cy="216828"/>
            </a:xfrm>
            <a:custGeom>
              <a:rect b="b" l="l" r="r" t="t"/>
              <a:pathLst>
                <a:path extrusionOk="0" h="4196" w="6484">
                  <a:moveTo>
                    <a:pt x="5692" y="1"/>
                  </a:moveTo>
                  <a:cubicBezTo>
                    <a:pt x="5591" y="1"/>
                    <a:pt x="5474" y="19"/>
                    <a:pt x="5340" y="58"/>
                  </a:cubicBezTo>
                  <a:cubicBezTo>
                    <a:pt x="3840" y="489"/>
                    <a:pt x="2340" y="888"/>
                    <a:pt x="840" y="1335"/>
                  </a:cubicBezTo>
                  <a:cubicBezTo>
                    <a:pt x="600" y="1414"/>
                    <a:pt x="393" y="1574"/>
                    <a:pt x="281" y="1797"/>
                  </a:cubicBezTo>
                  <a:cubicBezTo>
                    <a:pt x="1" y="2513"/>
                    <a:pt x="1147" y="3699"/>
                    <a:pt x="1929" y="3699"/>
                  </a:cubicBezTo>
                  <a:cubicBezTo>
                    <a:pt x="1949" y="3699"/>
                    <a:pt x="1969" y="3698"/>
                    <a:pt x="1989" y="3696"/>
                  </a:cubicBezTo>
                  <a:cubicBezTo>
                    <a:pt x="2060" y="3693"/>
                    <a:pt x="2131" y="3692"/>
                    <a:pt x="2202" y="3692"/>
                  </a:cubicBezTo>
                  <a:cubicBezTo>
                    <a:pt x="2868" y="3692"/>
                    <a:pt x="3542" y="3817"/>
                    <a:pt x="4191" y="3904"/>
                  </a:cubicBezTo>
                  <a:cubicBezTo>
                    <a:pt x="4558" y="3968"/>
                    <a:pt x="4909" y="4064"/>
                    <a:pt x="5244" y="4191"/>
                  </a:cubicBezTo>
                  <a:cubicBezTo>
                    <a:pt x="5294" y="4194"/>
                    <a:pt x="5341" y="4195"/>
                    <a:pt x="5388" y="4195"/>
                  </a:cubicBezTo>
                  <a:cubicBezTo>
                    <a:pt x="6175" y="4195"/>
                    <a:pt x="6484" y="3807"/>
                    <a:pt x="6393" y="2962"/>
                  </a:cubicBezTo>
                  <a:cubicBezTo>
                    <a:pt x="6330" y="2292"/>
                    <a:pt x="6377" y="1574"/>
                    <a:pt x="6330" y="888"/>
                  </a:cubicBezTo>
                  <a:cubicBezTo>
                    <a:pt x="6303" y="401"/>
                    <a:pt x="6168" y="1"/>
                    <a:pt x="56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6" name="Google Shape;10656;p24"/>
            <p:cNvSpPr/>
            <p:nvPr/>
          </p:nvSpPr>
          <p:spPr>
            <a:xfrm>
              <a:off x="6709916" y="4975167"/>
              <a:ext cx="272513" cy="284936"/>
            </a:xfrm>
            <a:custGeom>
              <a:rect b="b" l="l" r="r" t="t"/>
              <a:pathLst>
                <a:path extrusionOk="0" h="5514" w="5252">
                  <a:moveTo>
                    <a:pt x="4022" y="1"/>
                  </a:moveTo>
                  <a:cubicBezTo>
                    <a:pt x="3783" y="1"/>
                    <a:pt x="3544" y="7"/>
                    <a:pt x="3304" y="27"/>
                  </a:cubicBezTo>
                  <a:cubicBezTo>
                    <a:pt x="2411" y="123"/>
                    <a:pt x="1644" y="426"/>
                    <a:pt x="1293" y="1384"/>
                  </a:cubicBezTo>
                  <a:cubicBezTo>
                    <a:pt x="1102" y="1862"/>
                    <a:pt x="942" y="2405"/>
                    <a:pt x="607" y="2756"/>
                  </a:cubicBezTo>
                  <a:cubicBezTo>
                    <a:pt x="1" y="3347"/>
                    <a:pt x="1" y="3793"/>
                    <a:pt x="607" y="4336"/>
                  </a:cubicBezTo>
                  <a:cubicBezTo>
                    <a:pt x="799" y="4512"/>
                    <a:pt x="878" y="4831"/>
                    <a:pt x="1102" y="4958"/>
                  </a:cubicBezTo>
                  <a:cubicBezTo>
                    <a:pt x="1473" y="5165"/>
                    <a:pt x="1940" y="5514"/>
                    <a:pt x="2287" y="5514"/>
                  </a:cubicBezTo>
                  <a:cubicBezTo>
                    <a:pt x="2342" y="5514"/>
                    <a:pt x="2394" y="5505"/>
                    <a:pt x="2442" y="5485"/>
                  </a:cubicBezTo>
                  <a:cubicBezTo>
                    <a:pt x="2794" y="5357"/>
                    <a:pt x="2969" y="4687"/>
                    <a:pt x="3161" y="4224"/>
                  </a:cubicBezTo>
                  <a:cubicBezTo>
                    <a:pt x="3224" y="4065"/>
                    <a:pt x="3145" y="3841"/>
                    <a:pt x="3145" y="3666"/>
                  </a:cubicBezTo>
                  <a:cubicBezTo>
                    <a:pt x="4230" y="3267"/>
                    <a:pt x="5251" y="1192"/>
                    <a:pt x="4980" y="11"/>
                  </a:cubicBezTo>
                  <a:cubicBezTo>
                    <a:pt x="4661" y="11"/>
                    <a:pt x="4342" y="1"/>
                    <a:pt x="40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7" name="Google Shape;10657;p24"/>
            <p:cNvSpPr/>
            <p:nvPr/>
          </p:nvSpPr>
          <p:spPr>
            <a:xfrm>
              <a:off x="6275204" y="4973617"/>
              <a:ext cx="300636" cy="237860"/>
            </a:xfrm>
            <a:custGeom>
              <a:rect b="b" l="l" r="r" t="t"/>
              <a:pathLst>
                <a:path extrusionOk="0" h="4603" w="5794">
                  <a:moveTo>
                    <a:pt x="1625" y="1"/>
                  </a:moveTo>
                  <a:cubicBezTo>
                    <a:pt x="1451" y="1"/>
                    <a:pt x="1307" y="32"/>
                    <a:pt x="1229" y="105"/>
                  </a:cubicBezTo>
                  <a:cubicBezTo>
                    <a:pt x="686" y="616"/>
                    <a:pt x="431" y="1446"/>
                    <a:pt x="0" y="2275"/>
                  </a:cubicBezTo>
                  <a:cubicBezTo>
                    <a:pt x="176" y="2467"/>
                    <a:pt x="383" y="2642"/>
                    <a:pt x="607" y="2786"/>
                  </a:cubicBezTo>
                  <a:cubicBezTo>
                    <a:pt x="1819" y="3393"/>
                    <a:pt x="3032" y="4031"/>
                    <a:pt x="4277" y="4542"/>
                  </a:cubicBezTo>
                  <a:cubicBezTo>
                    <a:pt x="4379" y="4583"/>
                    <a:pt x="4508" y="4602"/>
                    <a:pt x="4647" y="4602"/>
                  </a:cubicBezTo>
                  <a:cubicBezTo>
                    <a:pt x="4987" y="4602"/>
                    <a:pt x="5379" y="4488"/>
                    <a:pt x="5538" y="4318"/>
                  </a:cubicBezTo>
                  <a:cubicBezTo>
                    <a:pt x="5761" y="4095"/>
                    <a:pt x="5793" y="3345"/>
                    <a:pt x="5586" y="3105"/>
                  </a:cubicBezTo>
                  <a:cubicBezTo>
                    <a:pt x="4772" y="2116"/>
                    <a:pt x="3846" y="1206"/>
                    <a:pt x="2857" y="376"/>
                  </a:cubicBezTo>
                  <a:cubicBezTo>
                    <a:pt x="2579" y="165"/>
                    <a:pt x="2023" y="1"/>
                    <a:pt x="16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8" name="Google Shape;10658;p24"/>
            <p:cNvSpPr/>
            <p:nvPr/>
          </p:nvSpPr>
          <p:spPr>
            <a:xfrm>
              <a:off x="5571300" y="4811258"/>
              <a:ext cx="287405" cy="228817"/>
            </a:xfrm>
            <a:custGeom>
              <a:rect b="b" l="l" r="r" t="t"/>
              <a:pathLst>
                <a:path extrusionOk="0" h="4428" w="5539">
                  <a:moveTo>
                    <a:pt x="3545" y="1"/>
                  </a:moveTo>
                  <a:cubicBezTo>
                    <a:pt x="3309" y="1"/>
                    <a:pt x="3119" y="38"/>
                    <a:pt x="3065" y="119"/>
                  </a:cubicBezTo>
                  <a:cubicBezTo>
                    <a:pt x="2490" y="949"/>
                    <a:pt x="1597" y="709"/>
                    <a:pt x="910" y="1061"/>
                  </a:cubicBezTo>
                  <a:cubicBezTo>
                    <a:pt x="575" y="1252"/>
                    <a:pt x="33" y="1523"/>
                    <a:pt x="17" y="1779"/>
                  </a:cubicBezTo>
                  <a:cubicBezTo>
                    <a:pt x="1" y="2146"/>
                    <a:pt x="288" y="2641"/>
                    <a:pt x="591" y="2912"/>
                  </a:cubicBezTo>
                  <a:cubicBezTo>
                    <a:pt x="1150" y="3375"/>
                    <a:pt x="1740" y="3806"/>
                    <a:pt x="2363" y="4173"/>
                  </a:cubicBezTo>
                  <a:cubicBezTo>
                    <a:pt x="2522" y="4284"/>
                    <a:pt x="2730" y="4300"/>
                    <a:pt x="3145" y="4428"/>
                  </a:cubicBezTo>
                  <a:cubicBezTo>
                    <a:pt x="3512" y="4189"/>
                    <a:pt x="3863" y="3901"/>
                    <a:pt x="4182" y="3598"/>
                  </a:cubicBezTo>
                  <a:cubicBezTo>
                    <a:pt x="4469" y="3263"/>
                    <a:pt x="4613" y="2800"/>
                    <a:pt x="4900" y="2465"/>
                  </a:cubicBezTo>
                  <a:cubicBezTo>
                    <a:pt x="5539" y="1731"/>
                    <a:pt x="5156" y="901"/>
                    <a:pt x="4804" y="374"/>
                  </a:cubicBezTo>
                  <a:cubicBezTo>
                    <a:pt x="4646" y="142"/>
                    <a:pt x="4006" y="1"/>
                    <a:pt x="35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9" name="Google Shape;10659;p24"/>
            <p:cNvSpPr/>
            <p:nvPr/>
          </p:nvSpPr>
          <p:spPr>
            <a:xfrm>
              <a:off x="5515833" y="4961680"/>
              <a:ext cx="127591" cy="113065"/>
            </a:xfrm>
            <a:custGeom>
              <a:rect b="b" l="l" r="r" t="t"/>
              <a:pathLst>
                <a:path extrusionOk="0" h="2188" w="2459">
                  <a:moveTo>
                    <a:pt x="415" y="1"/>
                  </a:moveTo>
                  <a:lnTo>
                    <a:pt x="0" y="192"/>
                  </a:lnTo>
                  <a:cubicBezTo>
                    <a:pt x="32" y="847"/>
                    <a:pt x="80" y="1517"/>
                    <a:pt x="112" y="2187"/>
                  </a:cubicBezTo>
                  <a:lnTo>
                    <a:pt x="2394" y="1820"/>
                  </a:lnTo>
                  <a:lnTo>
                    <a:pt x="2458" y="1373"/>
                  </a:lnTo>
                  <a:lnTo>
                    <a:pt x="4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0" name="Google Shape;10660;p24"/>
            <p:cNvSpPr/>
            <p:nvPr/>
          </p:nvSpPr>
          <p:spPr>
            <a:xfrm>
              <a:off x="5153970" y="5094482"/>
              <a:ext cx="104398" cy="109809"/>
            </a:xfrm>
            <a:custGeom>
              <a:rect b="b" l="l" r="r" t="t"/>
              <a:pathLst>
                <a:path extrusionOk="0" h="2125" w="2012">
                  <a:moveTo>
                    <a:pt x="1469" y="0"/>
                  </a:moveTo>
                  <a:lnTo>
                    <a:pt x="0" y="1038"/>
                  </a:lnTo>
                  <a:cubicBezTo>
                    <a:pt x="451" y="1551"/>
                    <a:pt x="750" y="2124"/>
                    <a:pt x="943" y="2124"/>
                  </a:cubicBezTo>
                  <a:cubicBezTo>
                    <a:pt x="948" y="2124"/>
                    <a:pt x="953" y="2124"/>
                    <a:pt x="958" y="2123"/>
                  </a:cubicBezTo>
                  <a:cubicBezTo>
                    <a:pt x="1644" y="1995"/>
                    <a:pt x="2011" y="1437"/>
                    <a:pt x="1931" y="718"/>
                  </a:cubicBezTo>
                  <a:cubicBezTo>
                    <a:pt x="1899" y="463"/>
                    <a:pt x="1628" y="240"/>
                    <a:pt x="14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1" name="Google Shape;10661;p24"/>
            <p:cNvSpPr/>
            <p:nvPr/>
          </p:nvSpPr>
          <p:spPr>
            <a:xfrm>
              <a:off x="6197321" y="4891611"/>
              <a:ext cx="48930" cy="112186"/>
            </a:xfrm>
            <a:custGeom>
              <a:rect b="b" l="l" r="r" t="t"/>
              <a:pathLst>
                <a:path extrusionOk="0" h="2171" w="943">
                  <a:moveTo>
                    <a:pt x="943" y="0"/>
                  </a:moveTo>
                  <a:cubicBezTo>
                    <a:pt x="17" y="687"/>
                    <a:pt x="1" y="1341"/>
                    <a:pt x="831" y="2171"/>
                  </a:cubicBezTo>
                  <a:cubicBezTo>
                    <a:pt x="863" y="1373"/>
                    <a:pt x="895" y="782"/>
                    <a:pt x="9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2" name="Google Shape;10662;p24"/>
            <p:cNvSpPr/>
            <p:nvPr/>
          </p:nvSpPr>
          <p:spPr>
            <a:xfrm>
              <a:off x="2917314" y="3351940"/>
              <a:ext cx="88676" cy="77564"/>
            </a:xfrm>
            <a:custGeom>
              <a:rect b="b" l="l" r="r" t="t"/>
              <a:pathLst>
                <a:path extrusionOk="0" h="1501" w="1709">
                  <a:moveTo>
                    <a:pt x="0" y="0"/>
                  </a:moveTo>
                  <a:lnTo>
                    <a:pt x="926" y="1501"/>
                  </a:lnTo>
                  <a:lnTo>
                    <a:pt x="1708" y="2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3" name="Google Shape;10663;p24"/>
            <p:cNvSpPr/>
            <p:nvPr/>
          </p:nvSpPr>
          <p:spPr>
            <a:xfrm>
              <a:off x="4845915" y="3005467"/>
              <a:ext cx="53029" cy="61183"/>
            </a:xfrm>
            <a:custGeom>
              <a:rect b="b" l="l" r="r" t="t"/>
              <a:pathLst>
                <a:path extrusionOk="0" h="1184" w="1022">
                  <a:moveTo>
                    <a:pt x="665" y="0"/>
                  </a:moveTo>
                  <a:cubicBezTo>
                    <a:pt x="508" y="0"/>
                    <a:pt x="353" y="62"/>
                    <a:pt x="224" y="162"/>
                  </a:cubicBezTo>
                  <a:cubicBezTo>
                    <a:pt x="112" y="418"/>
                    <a:pt x="0" y="912"/>
                    <a:pt x="96" y="960"/>
                  </a:cubicBezTo>
                  <a:cubicBezTo>
                    <a:pt x="332" y="1133"/>
                    <a:pt x="692" y="1120"/>
                    <a:pt x="1007" y="1165"/>
                  </a:cubicBezTo>
                  <a:lnTo>
                    <a:pt x="1007" y="1165"/>
                  </a:lnTo>
                  <a:cubicBezTo>
                    <a:pt x="1022" y="997"/>
                    <a:pt x="1021" y="843"/>
                    <a:pt x="1006" y="689"/>
                  </a:cubicBezTo>
                  <a:cubicBezTo>
                    <a:pt x="942" y="449"/>
                    <a:pt x="846" y="210"/>
                    <a:pt x="719" y="3"/>
                  </a:cubicBezTo>
                  <a:cubicBezTo>
                    <a:pt x="701" y="1"/>
                    <a:pt x="683" y="0"/>
                    <a:pt x="665" y="0"/>
                  </a:cubicBezTo>
                  <a:close/>
                  <a:moveTo>
                    <a:pt x="1007" y="1165"/>
                  </a:moveTo>
                  <a:cubicBezTo>
                    <a:pt x="1007" y="1172"/>
                    <a:pt x="1006" y="1178"/>
                    <a:pt x="1006" y="1184"/>
                  </a:cubicBezTo>
                  <a:lnTo>
                    <a:pt x="1022" y="1168"/>
                  </a:lnTo>
                  <a:cubicBezTo>
                    <a:pt x="1017" y="1167"/>
                    <a:pt x="1012" y="1166"/>
                    <a:pt x="1007" y="11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4" name="Google Shape;10664;p24"/>
            <p:cNvSpPr/>
            <p:nvPr/>
          </p:nvSpPr>
          <p:spPr>
            <a:xfrm>
              <a:off x="4839274" y="3730450"/>
              <a:ext cx="64652" cy="84179"/>
            </a:xfrm>
            <a:custGeom>
              <a:rect b="b" l="l" r="r" t="t"/>
              <a:pathLst>
                <a:path extrusionOk="0" h="1629" w="1246">
                  <a:moveTo>
                    <a:pt x="767" y="1"/>
                  </a:moveTo>
                  <a:cubicBezTo>
                    <a:pt x="1" y="767"/>
                    <a:pt x="448" y="1198"/>
                    <a:pt x="879" y="1629"/>
                  </a:cubicBezTo>
                  <a:lnTo>
                    <a:pt x="1246" y="1533"/>
                  </a:lnTo>
                  <a:lnTo>
                    <a:pt x="76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5" name="Google Shape;10665;p24"/>
            <p:cNvSpPr/>
            <p:nvPr/>
          </p:nvSpPr>
          <p:spPr>
            <a:xfrm>
              <a:off x="4544502" y="4791105"/>
              <a:ext cx="122610" cy="23874"/>
            </a:xfrm>
            <a:custGeom>
              <a:rect b="b" l="l" r="r" t="t"/>
              <a:pathLst>
                <a:path extrusionOk="0" h="462" w="2363">
                  <a:moveTo>
                    <a:pt x="971" y="0"/>
                  </a:moveTo>
                  <a:cubicBezTo>
                    <a:pt x="635" y="0"/>
                    <a:pt x="365" y="152"/>
                    <a:pt x="0" y="461"/>
                  </a:cubicBezTo>
                  <a:lnTo>
                    <a:pt x="2362" y="461"/>
                  </a:lnTo>
                  <a:cubicBezTo>
                    <a:pt x="1720" y="156"/>
                    <a:pt x="1312" y="0"/>
                    <a:pt x="9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6" name="Google Shape;10666;p24"/>
            <p:cNvSpPr/>
            <p:nvPr/>
          </p:nvSpPr>
          <p:spPr>
            <a:xfrm>
              <a:off x="2399738" y="3518536"/>
              <a:ext cx="67973" cy="68469"/>
            </a:xfrm>
            <a:custGeom>
              <a:rect b="b" l="l" r="r" t="t"/>
              <a:pathLst>
                <a:path extrusionOk="0" h="1325" w="1310">
                  <a:moveTo>
                    <a:pt x="1006" y="0"/>
                  </a:moveTo>
                  <a:lnTo>
                    <a:pt x="1" y="910"/>
                  </a:lnTo>
                  <a:lnTo>
                    <a:pt x="336" y="1325"/>
                  </a:lnTo>
                  <a:cubicBezTo>
                    <a:pt x="655" y="1022"/>
                    <a:pt x="990" y="734"/>
                    <a:pt x="1278" y="415"/>
                  </a:cubicBezTo>
                  <a:cubicBezTo>
                    <a:pt x="1310" y="399"/>
                    <a:pt x="1102" y="144"/>
                    <a:pt x="10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7" name="Google Shape;10667;p24"/>
            <p:cNvSpPr/>
            <p:nvPr/>
          </p:nvSpPr>
          <p:spPr>
            <a:xfrm>
              <a:off x="6094636" y="3060810"/>
              <a:ext cx="75444" cy="59426"/>
            </a:xfrm>
            <a:custGeom>
              <a:rect b="b" l="l" r="r" t="t"/>
              <a:pathLst>
                <a:path extrusionOk="0" h="1150" w="1454">
                  <a:moveTo>
                    <a:pt x="687" y="1"/>
                  </a:moveTo>
                  <a:lnTo>
                    <a:pt x="687" y="1"/>
                  </a:lnTo>
                  <a:cubicBezTo>
                    <a:pt x="1" y="799"/>
                    <a:pt x="97" y="958"/>
                    <a:pt x="1453" y="1150"/>
                  </a:cubicBezTo>
                  <a:cubicBezTo>
                    <a:pt x="1214" y="783"/>
                    <a:pt x="959" y="400"/>
                    <a:pt x="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8" name="Google Shape;10668;p24"/>
            <p:cNvSpPr/>
            <p:nvPr/>
          </p:nvSpPr>
          <p:spPr>
            <a:xfrm>
              <a:off x="86081" y="4604615"/>
              <a:ext cx="60916" cy="72965"/>
            </a:xfrm>
            <a:custGeom>
              <a:rect b="b" l="l" r="r" t="t"/>
              <a:pathLst>
                <a:path extrusionOk="0" h="1412" w="1174">
                  <a:moveTo>
                    <a:pt x="831" y="0"/>
                  </a:moveTo>
                  <a:lnTo>
                    <a:pt x="831" y="0"/>
                  </a:lnTo>
                  <a:cubicBezTo>
                    <a:pt x="543" y="479"/>
                    <a:pt x="288" y="894"/>
                    <a:pt x="1" y="1373"/>
                  </a:cubicBezTo>
                  <a:cubicBezTo>
                    <a:pt x="215" y="1396"/>
                    <a:pt x="393" y="1411"/>
                    <a:pt x="537" y="1411"/>
                  </a:cubicBezTo>
                  <a:cubicBezTo>
                    <a:pt x="1174" y="1411"/>
                    <a:pt x="1156" y="1120"/>
                    <a:pt x="8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9" name="Google Shape;10669;p24"/>
            <p:cNvSpPr/>
            <p:nvPr/>
          </p:nvSpPr>
          <p:spPr>
            <a:xfrm>
              <a:off x="774211" y="2264001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3" y="0"/>
                  </a:moveTo>
                  <a:cubicBezTo>
                    <a:pt x="3862" y="0"/>
                    <a:pt x="3652" y="17"/>
                    <a:pt x="3432" y="52"/>
                  </a:cubicBezTo>
                  <a:cubicBezTo>
                    <a:pt x="3419" y="54"/>
                    <a:pt x="3406" y="54"/>
                    <a:pt x="3392" y="54"/>
                  </a:cubicBezTo>
                  <a:cubicBezTo>
                    <a:pt x="3286" y="54"/>
                    <a:pt x="3182" y="13"/>
                    <a:pt x="3093" y="13"/>
                  </a:cubicBezTo>
                  <a:cubicBezTo>
                    <a:pt x="3072" y="13"/>
                    <a:pt x="3052" y="15"/>
                    <a:pt x="3033" y="20"/>
                  </a:cubicBezTo>
                  <a:cubicBezTo>
                    <a:pt x="2187" y="228"/>
                    <a:pt x="863" y="196"/>
                    <a:pt x="607" y="691"/>
                  </a:cubicBezTo>
                  <a:cubicBezTo>
                    <a:pt x="161" y="1584"/>
                    <a:pt x="1" y="2957"/>
                    <a:pt x="368" y="3850"/>
                  </a:cubicBezTo>
                  <a:cubicBezTo>
                    <a:pt x="1054" y="5494"/>
                    <a:pt x="2203" y="6962"/>
                    <a:pt x="3177" y="8495"/>
                  </a:cubicBezTo>
                  <a:lnTo>
                    <a:pt x="3975" y="8495"/>
                  </a:lnTo>
                  <a:cubicBezTo>
                    <a:pt x="4102" y="8319"/>
                    <a:pt x="4230" y="8159"/>
                    <a:pt x="4358" y="8016"/>
                  </a:cubicBezTo>
                  <a:cubicBezTo>
                    <a:pt x="5555" y="6883"/>
                    <a:pt x="6768" y="5750"/>
                    <a:pt x="7981" y="4632"/>
                  </a:cubicBezTo>
                  <a:cubicBezTo>
                    <a:pt x="8555" y="4090"/>
                    <a:pt x="8667" y="3627"/>
                    <a:pt x="7981" y="3068"/>
                  </a:cubicBezTo>
                  <a:cubicBezTo>
                    <a:pt x="7518" y="2685"/>
                    <a:pt x="7039" y="2270"/>
                    <a:pt x="6752" y="1776"/>
                  </a:cubicBezTo>
                  <a:cubicBezTo>
                    <a:pt x="6124" y="602"/>
                    <a:pt x="5251" y="0"/>
                    <a:pt x="40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0" name="Google Shape;10670;p24"/>
            <p:cNvSpPr/>
            <p:nvPr/>
          </p:nvSpPr>
          <p:spPr>
            <a:xfrm>
              <a:off x="11571" y="767787"/>
              <a:ext cx="356934" cy="409679"/>
            </a:xfrm>
            <a:custGeom>
              <a:rect b="b" l="l" r="r" t="t"/>
              <a:pathLst>
                <a:path extrusionOk="0" h="7928" w="6879">
                  <a:moveTo>
                    <a:pt x="691" y="1"/>
                  </a:moveTo>
                  <a:cubicBezTo>
                    <a:pt x="460" y="1"/>
                    <a:pt x="228" y="35"/>
                    <a:pt x="0" y="105"/>
                  </a:cubicBezTo>
                  <a:lnTo>
                    <a:pt x="0" y="5324"/>
                  </a:lnTo>
                  <a:cubicBezTo>
                    <a:pt x="767" y="5994"/>
                    <a:pt x="1533" y="6680"/>
                    <a:pt x="2299" y="7366"/>
                  </a:cubicBezTo>
                  <a:cubicBezTo>
                    <a:pt x="2604" y="7628"/>
                    <a:pt x="2895" y="7927"/>
                    <a:pt x="3262" y="7927"/>
                  </a:cubicBezTo>
                  <a:cubicBezTo>
                    <a:pt x="3432" y="7927"/>
                    <a:pt x="3619" y="7863"/>
                    <a:pt x="3831" y="7702"/>
                  </a:cubicBezTo>
                  <a:cubicBezTo>
                    <a:pt x="4501" y="7223"/>
                    <a:pt x="5187" y="6760"/>
                    <a:pt x="5905" y="6345"/>
                  </a:cubicBezTo>
                  <a:cubicBezTo>
                    <a:pt x="6831" y="5802"/>
                    <a:pt x="6879" y="5515"/>
                    <a:pt x="6097" y="4733"/>
                  </a:cubicBezTo>
                  <a:cubicBezTo>
                    <a:pt x="5522" y="4143"/>
                    <a:pt x="4996" y="3488"/>
                    <a:pt x="4453" y="2882"/>
                  </a:cubicBezTo>
                  <a:cubicBezTo>
                    <a:pt x="3799" y="2164"/>
                    <a:pt x="3160" y="1446"/>
                    <a:pt x="2474" y="775"/>
                  </a:cubicBezTo>
                  <a:cubicBezTo>
                    <a:pt x="2001" y="279"/>
                    <a:pt x="1353" y="1"/>
                    <a:pt x="6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1" name="Google Shape;10671;p24"/>
            <p:cNvSpPr/>
            <p:nvPr/>
          </p:nvSpPr>
          <p:spPr>
            <a:xfrm>
              <a:off x="11571" y="1397225"/>
              <a:ext cx="236036" cy="260907"/>
            </a:xfrm>
            <a:custGeom>
              <a:rect b="b" l="l" r="r" t="t"/>
              <a:pathLst>
                <a:path extrusionOk="0" h="5049" w="4549">
                  <a:moveTo>
                    <a:pt x="1186" y="0"/>
                  </a:moveTo>
                  <a:cubicBezTo>
                    <a:pt x="891" y="0"/>
                    <a:pt x="578" y="198"/>
                    <a:pt x="0" y="564"/>
                  </a:cubicBezTo>
                  <a:cubicBezTo>
                    <a:pt x="0" y="1697"/>
                    <a:pt x="0" y="2846"/>
                    <a:pt x="0" y="3979"/>
                  </a:cubicBezTo>
                  <a:lnTo>
                    <a:pt x="1644" y="5048"/>
                  </a:lnTo>
                  <a:cubicBezTo>
                    <a:pt x="1916" y="4984"/>
                    <a:pt x="2378" y="4410"/>
                    <a:pt x="2873" y="3867"/>
                  </a:cubicBezTo>
                  <a:cubicBezTo>
                    <a:pt x="3144" y="3580"/>
                    <a:pt x="3480" y="3341"/>
                    <a:pt x="3719" y="3053"/>
                  </a:cubicBezTo>
                  <a:cubicBezTo>
                    <a:pt x="4022" y="2702"/>
                    <a:pt x="4549" y="2176"/>
                    <a:pt x="4453" y="1968"/>
                  </a:cubicBezTo>
                  <a:cubicBezTo>
                    <a:pt x="4262" y="1553"/>
                    <a:pt x="3735" y="1266"/>
                    <a:pt x="3304" y="1011"/>
                  </a:cubicBezTo>
                  <a:cubicBezTo>
                    <a:pt x="3227" y="960"/>
                    <a:pt x="3123" y="952"/>
                    <a:pt x="3013" y="952"/>
                  </a:cubicBezTo>
                  <a:cubicBezTo>
                    <a:pt x="2967" y="952"/>
                    <a:pt x="2919" y="953"/>
                    <a:pt x="2872" y="953"/>
                  </a:cubicBezTo>
                  <a:cubicBezTo>
                    <a:pt x="2756" y="953"/>
                    <a:pt x="2645" y="944"/>
                    <a:pt x="2570" y="883"/>
                  </a:cubicBezTo>
                  <a:cubicBezTo>
                    <a:pt x="1861" y="277"/>
                    <a:pt x="1536" y="0"/>
                    <a:pt x="11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2" name="Google Shape;10672;p24"/>
            <p:cNvSpPr/>
            <p:nvPr/>
          </p:nvSpPr>
          <p:spPr>
            <a:xfrm>
              <a:off x="11571" y="316314"/>
              <a:ext cx="188871" cy="256980"/>
            </a:xfrm>
            <a:custGeom>
              <a:rect b="b" l="l" r="r" t="t"/>
              <a:pathLst>
                <a:path extrusionOk="0" h="4973" w="3640">
                  <a:moveTo>
                    <a:pt x="0" y="1"/>
                  </a:moveTo>
                  <a:lnTo>
                    <a:pt x="0" y="4613"/>
                  </a:lnTo>
                  <a:cubicBezTo>
                    <a:pt x="383" y="4709"/>
                    <a:pt x="767" y="4804"/>
                    <a:pt x="1150" y="4916"/>
                  </a:cubicBezTo>
                  <a:cubicBezTo>
                    <a:pt x="1299" y="4954"/>
                    <a:pt x="1438" y="4972"/>
                    <a:pt x="1567" y="4972"/>
                  </a:cubicBezTo>
                  <a:cubicBezTo>
                    <a:pt x="2137" y="4972"/>
                    <a:pt x="2505" y="4614"/>
                    <a:pt x="2714" y="4054"/>
                  </a:cubicBezTo>
                  <a:cubicBezTo>
                    <a:pt x="3639" y="1565"/>
                    <a:pt x="2969" y="416"/>
                    <a:pt x="399" y="17"/>
                  </a:cubicBezTo>
                  <a:cubicBezTo>
                    <a:pt x="256" y="1"/>
                    <a:pt x="128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3" name="Google Shape;10673;p24"/>
            <p:cNvSpPr/>
            <p:nvPr/>
          </p:nvSpPr>
          <p:spPr>
            <a:xfrm>
              <a:off x="1042521" y="2542005"/>
              <a:ext cx="272513" cy="160968"/>
            </a:xfrm>
            <a:custGeom>
              <a:rect b="b" l="l" r="r" t="t"/>
              <a:pathLst>
                <a:path extrusionOk="0" h="3115" w="5252">
                  <a:moveTo>
                    <a:pt x="2981" y="1"/>
                  </a:moveTo>
                  <a:cubicBezTo>
                    <a:pt x="2966" y="1"/>
                    <a:pt x="2951" y="1"/>
                    <a:pt x="2937" y="3"/>
                  </a:cubicBezTo>
                  <a:cubicBezTo>
                    <a:pt x="1533" y="114"/>
                    <a:pt x="176" y="1678"/>
                    <a:pt x="1" y="3115"/>
                  </a:cubicBezTo>
                  <a:lnTo>
                    <a:pt x="5251" y="3115"/>
                  </a:lnTo>
                  <a:cubicBezTo>
                    <a:pt x="5203" y="2923"/>
                    <a:pt x="5235" y="2620"/>
                    <a:pt x="5124" y="2556"/>
                  </a:cubicBezTo>
                  <a:cubicBezTo>
                    <a:pt x="4437" y="2109"/>
                    <a:pt x="4278" y="1471"/>
                    <a:pt x="4134" y="721"/>
                  </a:cubicBezTo>
                  <a:cubicBezTo>
                    <a:pt x="4057" y="413"/>
                    <a:pt x="3386" y="1"/>
                    <a:pt x="29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4" name="Google Shape;10674;p24"/>
            <p:cNvSpPr/>
            <p:nvPr/>
          </p:nvSpPr>
          <p:spPr>
            <a:xfrm>
              <a:off x="117577" y="2530689"/>
              <a:ext cx="389260" cy="172284"/>
            </a:xfrm>
            <a:custGeom>
              <a:rect b="b" l="l" r="r" t="t"/>
              <a:pathLst>
                <a:path extrusionOk="0" h="3334" w="7502">
                  <a:moveTo>
                    <a:pt x="1054" y="1"/>
                  </a:moveTo>
                  <a:cubicBezTo>
                    <a:pt x="791" y="1"/>
                    <a:pt x="440" y="261"/>
                    <a:pt x="0" y="445"/>
                  </a:cubicBezTo>
                  <a:cubicBezTo>
                    <a:pt x="1045" y="1410"/>
                    <a:pt x="2012" y="1958"/>
                    <a:pt x="3164" y="1958"/>
                  </a:cubicBezTo>
                  <a:cubicBezTo>
                    <a:pt x="3384" y="1958"/>
                    <a:pt x="3611" y="1938"/>
                    <a:pt x="3846" y="1897"/>
                  </a:cubicBezTo>
                  <a:cubicBezTo>
                    <a:pt x="3870" y="1894"/>
                    <a:pt x="3895" y="1892"/>
                    <a:pt x="3920" y="1892"/>
                  </a:cubicBezTo>
                  <a:cubicBezTo>
                    <a:pt x="4260" y="1892"/>
                    <a:pt x="4685" y="2184"/>
                    <a:pt x="5027" y="2392"/>
                  </a:cubicBezTo>
                  <a:cubicBezTo>
                    <a:pt x="5299" y="2568"/>
                    <a:pt x="5474" y="2871"/>
                    <a:pt x="5698" y="3126"/>
                  </a:cubicBezTo>
                  <a:lnTo>
                    <a:pt x="5889" y="2935"/>
                  </a:lnTo>
                  <a:cubicBezTo>
                    <a:pt x="5841" y="2743"/>
                    <a:pt x="5809" y="2552"/>
                    <a:pt x="5746" y="2312"/>
                  </a:cubicBezTo>
                  <a:lnTo>
                    <a:pt x="5746" y="2312"/>
                  </a:lnTo>
                  <a:cubicBezTo>
                    <a:pt x="6512" y="2328"/>
                    <a:pt x="6783" y="2711"/>
                    <a:pt x="6783" y="3334"/>
                  </a:cubicBezTo>
                  <a:lnTo>
                    <a:pt x="6990" y="3334"/>
                  </a:lnTo>
                  <a:cubicBezTo>
                    <a:pt x="7501" y="2695"/>
                    <a:pt x="7341" y="2216"/>
                    <a:pt x="6607" y="1945"/>
                  </a:cubicBezTo>
                  <a:cubicBezTo>
                    <a:pt x="6033" y="1722"/>
                    <a:pt x="5426" y="1610"/>
                    <a:pt x="4836" y="1387"/>
                  </a:cubicBezTo>
                  <a:cubicBezTo>
                    <a:pt x="3607" y="940"/>
                    <a:pt x="2394" y="413"/>
                    <a:pt x="1149" y="14"/>
                  </a:cubicBezTo>
                  <a:cubicBezTo>
                    <a:pt x="1119" y="5"/>
                    <a:pt x="1087" y="1"/>
                    <a:pt x="105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5" name="Google Shape;10675;p24"/>
            <p:cNvSpPr/>
            <p:nvPr/>
          </p:nvSpPr>
          <p:spPr>
            <a:xfrm>
              <a:off x="10741" y="2302756"/>
              <a:ext cx="135841" cy="161898"/>
            </a:xfrm>
            <a:custGeom>
              <a:rect b="b" l="l" r="r" t="t"/>
              <a:pathLst>
                <a:path extrusionOk="0" h="3133" w="2618">
                  <a:moveTo>
                    <a:pt x="1196" y="0"/>
                  </a:moveTo>
                  <a:cubicBezTo>
                    <a:pt x="758" y="0"/>
                    <a:pt x="303" y="107"/>
                    <a:pt x="16" y="308"/>
                  </a:cubicBezTo>
                  <a:lnTo>
                    <a:pt x="1" y="3132"/>
                  </a:lnTo>
                  <a:cubicBezTo>
                    <a:pt x="527" y="3100"/>
                    <a:pt x="1054" y="3116"/>
                    <a:pt x="1565" y="3037"/>
                  </a:cubicBezTo>
                  <a:cubicBezTo>
                    <a:pt x="1868" y="3005"/>
                    <a:pt x="2347" y="2845"/>
                    <a:pt x="2362" y="2685"/>
                  </a:cubicBezTo>
                  <a:cubicBezTo>
                    <a:pt x="2458" y="1967"/>
                    <a:pt x="2618" y="1153"/>
                    <a:pt x="2378" y="515"/>
                  </a:cubicBezTo>
                  <a:cubicBezTo>
                    <a:pt x="2246" y="163"/>
                    <a:pt x="1735" y="0"/>
                    <a:pt x="11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6" name="Google Shape;10676;p24"/>
            <p:cNvSpPr/>
            <p:nvPr/>
          </p:nvSpPr>
          <p:spPr>
            <a:xfrm>
              <a:off x="11571" y="1818056"/>
              <a:ext cx="159865" cy="175695"/>
            </a:xfrm>
            <a:custGeom>
              <a:rect b="b" l="l" r="r" t="t"/>
              <a:pathLst>
                <a:path extrusionOk="0" h="3400" w="3081">
                  <a:moveTo>
                    <a:pt x="1389" y="0"/>
                  </a:moveTo>
                  <a:lnTo>
                    <a:pt x="1453" y="415"/>
                  </a:lnTo>
                  <a:lnTo>
                    <a:pt x="0" y="2059"/>
                  </a:lnTo>
                  <a:lnTo>
                    <a:pt x="0" y="3064"/>
                  </a:lnTo>
                  <a:lnTo>
                    <a:pt x="1564" y="3400"/>
                  </a:lnTo>
                  <a:lnTo>
                    <a:pt x="1612" y="3128"/>
                  </a:lnTo>
                  <a:lnTo>
                    <a:pt x="1038" y="2362"/>
                  </a:lnTo>
                  <a:lnTo>
                    <a:pt x="2777" y="2362"/>
                  </a:lnTo>
                  <a:cubicBezTo>
                    <a:pt x="2825" y="1836"/>
                    <a:pt x="3081" y="1165"/>
                    <a:pt x="2857" y="782"/>
                  </a:cubicBezTo>
                  <a:cubicBezTo>
                    <a:pt x="2602" y="367"/>
                    <a:pt x="1900" y="256"/>
                    <a:pt x="13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7" name="Google Shape;10677;p24"/>
            <p:cNvSpPr/>
            <p:nvPr/>
          </p:nvSpPr>
          <p:spPr>
            <a:xfrm>
              <a:off x="11571" y="2588822"/>
              <a:ext cx="91114" cy="114150"/>
            </a:xfrm>
            <a:custGeom>
              <a:rect b="b" l="l" r="r" t="t"/>
              <a:pathLst>
                <a:path extrusionOk="0" h="2209" w="1756">
                  <a:moveTo>
                    <a:pt x="216" y="0"/>
                  </a:moveTo>
                  <a:cubicBezTo>
                    <a:pt x="144" y="0"/>
                    <a:pt x="72" y="2"/>
                    <a:pt x="0" y="6"/>
                  </a:cubicBezTo>
                  <a:lnTo>
                    <a:pt x="0" y="2209"/>
                  </a:lnTo>
                  <a:lnTo>
                    <a:pt x="798" y="2209"/>
                  </a:lnTo>
                  <a:cubicBezTo>
                    <a:pt x="974" y="1937"/>
                    <a:pt x="1150" y="1666"/>
                    <a:pt x="1341" y="1411"/>
                  </a:cubicBezTo>
                  <a:cubicBezTo>
                    <a:pt x="1756" y="836"/>
                    <a:pt x="1564" y="230"/>
                    <a:pt x="878" y="54"/>
                  </a:cubicBezTo>
                  <a:cubicBezTo>
                    <a:pt x="651" y="18"/>
                    <a:pt x="432" y="0"/>
                    <a:pt x="2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8" name="Google Shape;10678;p24"/>
            <p:cNvSpPr/>
            <p:nvPr/>
          </p:nvSpPr>
          <p:spPr>
            <a:xfrm>
              <a:off x="438033" y="1006520"/>
              <a:ext cx="507667" cy="539280"/>
            </a:xfrm>
            <a:custGeom>
              <a:rect b="b" l="l" r="r" t="t"/>
              <a:pathLst>
                <a:path extrusionOk="0" h="10436" w="9784">
                  <a:moveTo>
                    <a:pt x="2000" y="0"/>
                  </a:moveTo>
                  <a:cubicBezTo>
                    <a:pt x="1440" y="0"/>
                    <a:pt x="834" y="267"/>
                    <a:pt x="671" y="720"/>
                  </a:cubicBezTo>
                  <a:cubicBezTo>
                    <a:pt x="447" y="1406"/>
                    <a:pt x="160" y="2108"/>
                    <a:pt x="80" y="2826"/>
                  </a:cubicBezTo>
                  <a:cubicBezTo>
                    <a:pt x="0" y="3481"/>
                    <a:pt x="176" y="4167"/>
                    <a:pt x="256" y="4821"/>
                  </a:cubicBezTo>
                  <a:cubicBezTo>
                    <a:pt x="304" y="5204"/>
                    <a:pt x="511" y="5603"/>
                    <a:pt x="447" y="5970"/>
                  </a:cubicBezTo>
                  <a:cubicBezTo>
                    <a:pt x="160" y="7534"/>
                    <a:pt x="160" y="7582"/>
                    <a:pt x="1517" y="8428"/>
                  </a:cubicBezTo>
                  <a:cubicBezTo>
                    <a:pt x="1820" y="8651"/>
                    <a:pt x="2075" y="8907"/>
                    <a:pt x="2299" y="9194"/>
                  </a:cubicBezTo>
                  <a:cubicBezTo>
                    <a:pt x="2990" y="10019"/>
                    <a:pt x="4139" y="10435"/>
                    <a:pt x="5270" y="10435"/>
                  </a:cubicBezTo>
                  <a:cubicBezTo>
                    <a:pt x="6304" y="10435"/>
                    <a:pt x="7324" y="10087"/>
                    <a:pt x="7964" y="9385"/>
                  </a:cubicBezTo>
                  <a:cubicBezTo>
                    <a:pt x="8267" y="9098"/>
                    <a:pt x="8618" y="8859"/>
                    <a:pt x="9001" y="8667"/>
                  </a:cubicBezTo>
                  <a:cubicBezTo>
                    <a:pt x="9672" y="8300"/>
                    <a:pt x="9783" y="7790"/>
                    <a:pt x="9400" y="7167"/>
                  </a:cubicBezTo>
                  <a:cubicBezTo>
                    <a:pt x="9273" y="6928"/>
                    <a:pt x="9017" y="6768"/>
                    <a:pt x="8922" y="6529"/>
                  </a:cubicBezTo>
                  <a:cubicBezTo>
                    <a:pt x="8386" y="5304"/>
                    <a:pt x="7877" y="4869"/>
                    <a:pt x="7142" y="4869"/>
                  </a:cubicBezTo>
                  <a:cubicBezTo>
                    <a:pt x="6738" y="4869"/>
                    <a:pt x="6265" y="5000"/>
                    <a:pt x="5682" y="5204"/>
                  </a:cubicBezTo>
                  <a:cubicBezTo>
                    <a:pt x="5511" y="5267"/>
                    <a:pt x="5359" y="5301"/>
                    <a:pt x="5222" y="5301"/>
                  </a:cubicBezTo>
                  <a:cubicBezTo>
                    <a:pt x="4872" y="5301"/>
                    <a:pt x="4618" y="5082"/>
                    <a:pt x="4389" y="4566"/>
                  </a:cubicBezTo>
                  <a:cubicBezTo>
                    <a:pt x="3974" y="3608"/>
                    <a:pt x="3304" y="2762"/>
                    <a:pt x="2586" y="1661"/>
                  </a:cubicBezTo>
                  <a:cubicBezTo>
                    <a:pt x="2714" y="1454"/>
                    <a:pt x="2825" y="1230"/>
                    <a:pt x="2921" y="1007"/>
                  </a:cubicBezTo>
                  <a:cubicBezTo>
                    <a:pt x="3001" y="799"/>
                    <a:pt x="3001" y="576"/>
                    <a:pt x="2905" y="369"/>
                  </a:cubicBezTo>
                  <a:cubicBezTo>
                    <a:pt x="2715" y="115"/>
                    <a:pt x="2367" y="0"/>
                    <a:pt x="200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9" name="Google Shape;10679;p24"/>
            <p:cNvSpPr/>
            <p:nvPr/>
          </p:nvSpPr>
          <p:spPr>
            <a:xfrm>
              <a:off x="1129484" y="1730883"/>
              <a:ext cx="353665" cy="541606"/>
            </a:xfrm>
            <a:custGeom>
              <a:rect b="b" l="l" r="r" t="t"/>
              <a:pathLst>
                <a:path extrusionOk="0" h="10481" w="6816">
                  <a:moveTo>
                    <a:pt x="5766" y="0"/>
                  </a:moveTo>
                  <a:cubicBezTo>
                    <a:pt x="5424" y="0"/>
                    <a:pt x="4979" y="310"/>
                    <a:pt x="4676" y="554"/>
                  </a:cubicBezTo>
                  <a:cubicBezTo>
                    <a:pt x="4198" y="953"/>
                    <a:pt x="3831" y="1496"/>
                    <a:pt x="3400" y="1959"/>
                  </a:cubicBezTo>
                  <a:cubicBezTo>
                    <a:pt x="2809" y="2581"/>
                    <a:pt x="1995" y="3108"/>
                    <a:pt x="1676" y="3842"/>
                  </a:cubicBezTo>
                  <a:cubicBezTo>
                    <a:pt x="1022" y="5294"/>
                    <a:pt x="623" y="6858"/>
                    <a:pt x="160" y="8390"/>
                  </a:cubicBezTo>
                  <a:cubicBezTo>
                    <a:pt x="0" y="8965"/>
                    <a:pt x="208" y="9475"/>
                    <a:pt x="862" y="9635"/>
                  </a:cubicBezTo>
                  <a:cubicBezTo>
                    <a:pt x="1979" y="9938"/>
                    <a:pt x="3112" y="10194"/>
                    <a:pt x="4246" y="10481"/>
                  </a:cubicBezTo>
                  <a:cubicBezTo>
                    <a:pt x="5570" y="10305"/>
                    <a:pt x="5810" y="10082"/>
                    <a:pt x="5937" y="8789"/>
                  </a:cubicBezTo>
                  <a:cubicBezTo>
                    <a:pt x="6049" y="7656"/>
                    <a:pt x="6193" y="6523"/>
                    <a:pt x="6320" y="5406"/>
                  </a:cubicBezTo>
                  <a:cubicBezTo>
                    <a:pt x="6464" y="4065"/>
                    <a:pt x="6592" y="2741"/>
                    <a:pt x="6735" y="1416"/>
                  </a:cubicBezTo>
                  <a:cubicBezTo>
                    <a:pt x="6815" y="698"/>
                    <a:pt x="6496" y="139"/>
                    <a:pt x="5873" y="12"/>
                  </a:cubicBezTo>
                  <a:cubicBezTo>
                    <a:pt x="5839" y="4"/>
                    <a:pt x="5803" y="0"/>
                    <a:pt x="57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0" name="Google Shape;10680;p24"/>
            <p:cNvSpPr/>
            <p:nvPr/>
          </p:nvSpPr>
          <p:spPr>
            <a:xfrm>
              <a:off x="671526" y="775952"/>
              <a:ext cx="299028" cy="398208"/>
            </a:xfrm>
            <a:custGeom>
              <a:rect b="b" l="l" r="r" t="t"/>
              <a:pathLst>
                <a:path extrusionOk="0" h="7706" w="5763">
                  <a:moveTo>
                    <a:pt x="2190" y="1"/>
                  </a:moveTo>
                  <a:cubicBezTo>
                    <a:pt x="1655" y="1"/>
                    <a:pt x="1052" y="282"/>
                    <a:pt x="895" y="745"/>
                  </a:cubicBezTo>
                  <a:cubicBezTo>
                    <a:pt x="528" y="1862"/>
                    <a:pt x="320" y="3043"/>
                    <a:pt x="1" y="4384"/>
                  </a:cubicBezTo>
                  <a:cubicBezTo>
                    <a:pt x="1" y="4384"/>
                    <a:pt x="49" y="4575"/>
                    <a:pt x="113" y="4767"/>
                  </a:cubicBezTo>
                  <a:cubicBezTo>
                    <a:pt x="655" y="6379"/>
                    <a:pt x="2108" y="7528"/>
                    <a:pt x="3815" y="7703"/>
                  </a:cubicBezTo>
                  <a:cubicBezTo>
                    <a:pt x="3842" y="7705"/>
                    <a:pt x="3871" y="7706"/>
                    <a:pt x="3902" y="7706"/>
                  </a:cubicBezTo>
                  <a:cubicBezTo>
                    <a:pt x="4180" y="7706"/>
                    <a:pt x="4588" y="7640"/>
                    <a:pt x="4645" y="7496"/>
                  </a:cubicBezTo>
                  <a:cubicBezTo>
                    <a:pt x="5012" y="6538"/>
                    <a:pt x="5762" y="5389"/>
                    <a:pt x="5491" y="4591"/>
                  </a:cubicBezTo>
                  <a:cubicBezTo>
                    <a:pt x="4980" y="3075"/>
                    <a:pt x="3911" y="1703"/>
                    <a:pt x="2985" y="346"/>
                  </a:cubicBezTo>
                  <a:cubicBezTo>
                    <a:pt x="2827" y="108"/>
                    <a:pt x="2521" y="1"/>
                    <a:pt x="21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1" name="Google Shape;10681;p24"/>
            <p:cNvSpPr/>
            <p:nvPr/>
          </p:nvSpPr>
          <p:spPr>
            <a:xfrm>
              <a:off x="1065714" y="1019593"/>
              <a:ext cx="440577" cy="389474"/>
            </a:xfrm>
            <a:custGeom>
              <a:rect b="b" l="l" r="r" t="t"/>
              <a:pathLst>
                <a:path extrusionOk="0" h="7537" w="8491">
                  <a:moveTo>
                    <a:pt x="5122" y="1"/>
                  </a:moveTo>
                  <a:cubicBezTo>
                    <a:pt x="4326" y="1"/>
                    <a:pt x="4100" y="899"/>
                    <a:pt x="3655" y="1488"/>
                  </a:cubicBezTo>
                  <a:cubicBezTo>
                    <a:pt x="2554" y="2988"/>
                    <a:pt x="1389" y="4440"/>
                    <a:pt x="336" y="5973"/>
                  </a:cubicBezTo>
                  <a:cubicBezTo>
                    <a:pt x="64" y="6388"/>
                    <a:pt x="96" y="7010"/>
                    <a:pt x="1" y="7537"/>
                  </a:cubicBezTo>
                  <a:cubicBezTo>
                    <a:pt x="495" y="7425"/>
                    <a:pt x="1054" y="7425"/>
                    <a:pt x="1469" y="7185"/>
                  </a:cubicBezTo>
                  <a:cubicBezTo>
                    <a:pt x="3416" y="5973"/>
                    <a:pt x="5315" y="4728"/>
                    <a:pt x="7230" y="3451"/>
                  </a:cubicBezTo>
                  <a:cubicBezTo>
                    <a:pt x="7597" y="3228"/>
                    <a:pt x="7932" y="2940"/>
                    <a:pt x="8236" y="2621"/>
                  </a:cubicBezTo>
                  <a:cubicBezTo>
                    <a:pt x="8379" y="2462"/>
                    <a:pt x="8491" y="1999"/>
                    <a:pt x="8427" y="1951"/>
                  </a:cubicBezTo>
                  <a:cubicBezTo>
                    <a:pt x="7533" y="1288"/>
                    <a:pt x="7041" y="31"/>
                    <a:pt x="5572" y="31"/>
                  </a:cubicBezTo>
                  <a:cubicBezTo>
                    <a:pt x="5520" y="31"/>
                    <a:pt x="5466" y="32"/>
                    <a:pt x="5411" y="36"/>
                  </a:cubicBezTo>
                  <a:cubicBezTo>
                    <a:pt x="5307" y="12"/>
                    <a:pt x="5211" y="1"/>
                    <a:pt x="512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2" name="Google Shape;10682;p24"/>
            <p:cNvSpPr/>
            <p:nvPr/>
          </p:nvSpPr>
          <p:spPr>
            <a:xfrm>
              <a:off x="346919" y="1478301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0"/>
                  </a:moveTo>
                  <a:cubicBezTo>
                    <a:pt x="224" y="0"/>
                    <a:pt x="1" y="367"/>
                    <a:pt x="65" y="1468"/>
                  </a:cubicBezTo>
                  <a:cubicBezTo>
                    <a:pt x="145" y="3016"/>
                    <a:pt x="288" y="4580"/>
                    <a:pt x="192" y="6128"/>
                  </a:cubicBezTo>
                  <a:cubicBezTo>
                    <a:pt x="129" y="7421"/>
                    <a:pt x="177" y="7708"/>
                    <a:pt x="1405" y="8123"/>
                  </a:cubicBezTo>
                  <a:cubicBezTo>
                    <a:pt x="1693" y="8219"/>
                    <a:pt x="1996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3"/>
                    <a:pt x="4102" y="6575"/>
                  </a:cubicBezTo>
                  <a:cubicBezTo>
                    <a:pt x="3831" y="5075"/>
                    <a:pt x="3576" y="3559"/>
                    <a:pt x="3384" y="2043"/>
                  </a:cubicBezTo>
                  <a:cubicBezTo>
                    <a:pt x="3177" y="431"/>
                    <a:pt x="2746" y="0"/>
                    <a:pt x="11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3" name="Google Shape;10683;p24"/>
            <p:cNvSpPr/>
            <p:nvPr/>
          </p:nvSpPr>
          <p:spPr>
            <a:xfrm>
              <a:off x="197898" y="552618"/>
              <a:ext cx="308108" cy="386012"/>
            </a:xfrm>
            <a:custGeom>
              <a:rect b="b" l="l" r="r" t="t"/>
              <a:pathLst>
                <a:path extrusionOk="0" h="7470" w="5938">
                  <a:moveTo>
                    <a:pt x="2957" y="1"/>
                  </a:moveTo>
                  <a:cubicBezTo>
                    <a:pt x="2929" y="1"/>
                    <a:pt x="2901" y="3"/>
                    <a:pt x="2873" y="8"/>
                  </a:cubicBezTo>
                  <a:cubicBezTo>
                    <a:pt x="2091" y="439"/>
                    <a:pt x="1245" y="822"/>
                    <a:pt x="591" y="1396"/>
                  </a:cubicBezTo>
                  <a:cubicBezTo>
                    <a:pt x="0" y="1923"/>
                    <a:pt x="543" y="2561"/>
                    <a:pt x="798" y="3120"/>
                  </a:cubicBezTo>
                  <a:cubicBezTo>
                    <a:pt x="846" y="3248"/>
                    <a:pt x="846" y="3391"/>
                    <a:pt x="878" y="3519"/>
                  </a:cubicBezTo>
                  <a:cubicBezTo>
                    <a:pt x="1213" y="4492"/>
                    <a:pt x="1516" y="5482"/>
                    <a:pt x="1883" y="6455"/>
                  </a:cubicBezTo>
                  <a:cubicBezTo>
                    <a:pt x="2110" y="7067"/>
                    <a:pt x="2577" y="7469"/>
                    <a:pt x="3081" y="7469"/>
                  </a:cubicBezTo>
                  <a:cubicBezTo>
                    <a:pt x="3287" y="7469"/>
                    <a:pt x="3499" y="7402"/>
                    <a:pt x="3703" y="7253"/>
                  </a:cubicBezTo>
                  <a:cubicBezTo>
                    <a:pt x="4581" y="6583"/>
                    <a:pt x="5203" y="5578"/>
                    <a:pt x="5937" y="4716"/>
                  </a:cubicBezTo>
                  <a:lnTo>
                    <a:pt x="5762" y="4540"/>
                  </a:lnTo>
                  <a:cubicBezTo>
                    <a:pt x="5762" y="4413"/>
                    <a:pt x="5746" y="4285"/>
                    <a:pt x="5714" y="4157"/>
                  </a:cubicBezTo>
                  <a:cubicBezTo>
                    <a:pt x="4948" y="2833"/>
                    <a:pt x="4166" y="1508"/>
                    <a:pt x="3368" y="199"/>
                  </a:cubicBezTo>
                  <a:cubicBezTo>
                    <a:pt x="3272" y="77"/>
                    <a:pt x="3119" y="1"/>
                    <a:pt x="2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4" name="Google Shape;10684;p24"/>
            <p:cNvSpPr/>
            <p:nvPr/>
          </p:nvSpPr>
          <p:spPr>
            <a:xfrm>
              <a:off x="863665" y="1643657"/>
              <a:ext cx="242989" cy="288657"/>
            </a:xfrm>
            <a:custGeom>
              <a:rect b="b" l="l" r="r" t="t"/>
              <a:pathLst>
                <a:path extrusionOk="0" h="5586" w="4683">
                  <a:moveTo>
                    <a:pt x="3075" y="0"/>
                  </a:moveTo>
                  <a:cubicBezTo>
                    <a:pt x="1898" y="0"/>
                    <a:pt x="227" y="1095"/>
                    <a:pt x="1" y="2115"/>
                  </a:cubicBezTo>
                  <a:cubicBezTo>
                    <a:pt x="1" y="2274"/>
                    <a:pt x="32" y="2434"/>
                    <a:pt x="112" y="2577"/>
                  </a:cubicBezTo>
                  <a:cubicBezTo>
                    <a:pt x="384" y="3264"/>
                    <a:pt x="655" y="3950"/>
                    <a:pt x="958" y="4604"/>
                  </a:cubicBezTo>
                  <a:cubicBezTo>
                    <a:pt x="1086" y="4891"/>
                    <a:pt x="1261" y="5259"/>
                    <a:pt x="1517" y="5370"/>
                  </a:cubicBezTo>
                  <a:cubicBezTo>
                    <a:pt x="1829" y="5518"/>
                    <a:pt x="2150" y="5586"/>
                    <a:pt x="2462" y="5586"/>
                  </a:cubicBezTo>
                  <a:cubicBezTo>
                    <a:pt x="3635" y="5586"/>
                    <a:pt x="4682" y="4626"/>
                    <a:pt x="4645" y="3327"/>
                  </a:cubicBezTo>
                  <a:cubicBezTo>
                    <a:pt x="4421" y="2338"/>
                    <a:pt x="4214" y="1349"/>
                    <a:pt x="3942" y="391"/>
                  </a:cubicBezTo>
                  <a:cubicBezTo>
                    <a:pt x="3911" y="247"/>
                    <a:pt x="3671" y="104"/>
                    <a:pt x="3496" y="56"/>
                  </a:cubicBezTo>
                  <a:cubicBezTo>
                    <a:pt x="3366" y="18"/>
                    <a:pt x="3224" y="0"/>
                    <a:pt x="30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5" name="Google Shape;10685;p24"/>
            <p:cNvSpPr/>
            <p:nvPr/>
          </p:nvSpPr>
          <p:spPr>
            <a:xfrm>
              <a:off x="350240" y="2152954"/>
              <a:ext cx="298197" cy="261217"/>
            </a:xfrm>
            <a:custGeom>
              <a:rect b="b" l="l" r="r" t="t"/>
              <a:pathLst>
                <a:path extrusionOk="0" h="5055" w="5747">
                  <a:moveTo>
                    <a:pt x="4225" y="1"/>
                  </a:moveTo>
                  <a:cubicBezTo>
                    <a:pt x="4027" y="1"/>
                    <a:pt x="3143" y="501"/>
                    <a:pt x="2618" y="749"/>
                  </a:cubicBezTo>
                  <a:cubicBezTo>
                    <a:pt x="2474" y="797"/>
                    <a:pt x="2315" y="877"/>
                    <a:pt x="2187" y="972"/>
                  </a:cubicBezTo>
                  <a:cubicBezTo>
                    <a:pt x="1341" y="1802"/>
                    <a:pt x="1" y="2281"/>
                    <a:pt x="17" y="3749"/>
                  </a:cubicBezTo>
                  <a:cubicBezTo>
                    <a:pt x="33" y="4164"/>
                    <a:pt x="160" y="4723"/>
                    <a:pt x="432" y="4946"/>
                  </a:cubicBezTo>
                  <a:cubicBezTo>
                    <a:pt x="529" y="5024"/>
                    <a:pt x="682" y="5054"/>
                    <a:pt x="854" y="5054"/>
                  </a:cubicBezTo>
                  <a:cubicBezTo>
                    <a:pt x="1104" y="5054"/>
                    <a:pt x="1395" y="4990"/>
                    <a:pt x="1613" y="4914"/>
                  </a:cubicBezTo>
                  <a:cubicBezTo>
                    <a:pt x="2618" y="4579"/>
                    <a:pt x="3592" y="4180"/>
                    <a:pt x="4549" y="3717"/>
                  </a:cubicBezTo>
                  <a:cubicBezTo>
                    <a:pt x="4964" y="3526"/>
                    <a:pt x="5299" y="3111"/>
                    <a:pt x="5746" y="2728"/>
                  </a:cubicBezTo>
                  <a:cubicBezTo>
                    <a:pt x="5204" y="1659"/>
                    <a:pt x="4836" y="765"/>
                    <a:pt x="4262" y="15"/>
                  </a:cubicBezTo>
                  <a:cubicBezTo>
                    <a:pt x="4256" y="5"/>
                    <a:pt x="4244" y="1"/>
                    <a:pt x="42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6" name="Google Shape;10686;p24"/>
            <p:cNvSpPr/>
            <p:nvPr/>
          </p:nvSpPr>
          <p:spPr>
            <a:xfrm>
              <a:off x="551459" y="469578"/>
              <a:ext cx="366897" cy="234398"/>
            </a:xfrm>
            <a:custGeom>
              <a:rect b="b" l="l" r="r" t="t"/>
              <a:pathLst>
                <a:path extrusionOk="0" h="4536" w="7071">
                  <a:moveTo>
                    <a:pt x="678" y="1"/>
                  </a:moveTo>
                  <a:cubicBezTo>
                    <a:pt x="550" y="1"/>
                    <a:pt x="420" y="6"/>
                    <a:pt x="292" y="6"/>
                  </a:cubicBezTo>
                  <a:cubicBezTo>
                    <a:pt x="243" y="6"/>
                    <a:pt x="193" y="5"/>
                    <a:pt x="145" y="3"/>
                  </a:cubicBezTo>
                  <a:lnTo>
                    <a:pt x="145" y="3"/>
                  </a:lnTo>
                  <a:cubicBezTo>
                    <a:pt x="145" y="418"/>
                    <a:pt x="1" y="929"/>
                    <a:pt x="192" y="1248"/>
                  </a:cubicBezTo>
                  <a:cubicBezTo>
                    <a:pt x="528" y="1838"/>
                    <a:pt x="1182" y="2237"/>
                    <a:pt x="1517" y="2844"/>
                  </a:cubicBezTo>
                  <a:cubicBezTo>
                    <a:pt x="2219" y="4057"/>
                    <a:pt x="3448" y="4121"/>
                    <a:pt x="4533" y="4535"/>
                  </a:cubicBezTo>
                  <a:cubicBezTo>
                    <a:pt x="4996" y="4376"/>
                    <a:pt x="5459" y="4232"/>
                    <a:pt x="5938" y="4136"/>
                  </a:cubicBezTo>
                  <a:cubicBezTo>
                    <a:pt x="7071" y="3945"/>
                    <a:pt x="6704" y="3083"/>
                    <a:pt x="6544" y="2509"/>
                  </a:cubicBezTo>
                  <a:cubicBezTo>
                    <a:pt x="6480" y="2221"/>
                    <a:pt x="5810" y="1934"/>
                    <a:pt x="5411" y="1934"/>
                  </a:cubicBezTo>
                  <a:cubicBezTo>
                    <a:pt x="5341" y="1936"/>
                    <a:pt x="5272" y="1937"/>
                    <a:pt x="5205" y="1937"/>
                  </a:cubicBezTo>
                  <a:cubicBezTo>
                    <a:pt x="4612" y="1937"/>
                    <a:pt x="4127" y="1850"/>
                    <a:pt x="3783" y="1248"/>
                  </a:cubicBezTo>
                  <a:cubicBezTo>
                    <a:pt x="3703" y="1120"/>
                    <a:pt x="3576" y="1024"/>
                    <a:pt x="3432" y="977"/>
                  </a:cubicBezTo>
                  <a:cubicBezTo>
                    <a:pt x="2714" y="657"/>
                    <a:pt x="2012" y="322"/>
                    <a:pt x="1278" y="83"/>
                  </a:cubicBezTo>
                  <a:cubicBezTo>
                    <a:pt x="1088" y="14"/>
                    <a:pt x="885" y="1"/>
                    <a:pt x="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7" name="Google Shape;10687;p24"/>
            <p:cNvSpPr/>
            <p:nvPr/>
          </p:nvSpPr>
          <p:spPr>
            <a:xfrm>
              <a:off x="935685" y="470405"/>
              <a:ext cx="260112" cy="261631"/>
            </a:xfrm>
            <a:custGeom>
              <a:rect b="b" l="l" r="r" t="t"/>
              <a:pathLst>
                <a:path extrusionOk="0" h="5063" w="5013">
                  <a:moveTo>
                    <a:pt x="3014" y="0"/>
                  </a:moveTo>
                  <a:cubicBezTo>
                    <a:pt x="1990" y="0"/>
                    <a:pt x="794" y="556"/>
                    <a:pt x="336" y="1344"/>
                  </a:cubicBezTo>
                  <a:cubicBezTo>
                    <a:pt x="192" y="1631"/>
                    <a:pt x="81" y="1918"/>
                    <a:pt x="1" y="2205"/>
                  </a:cubicBezTo>
                  <a:cubicBezTo>
                    <a:pt x="224" y="2541"/>
                    <a:pt x="400" y="3019"/>
                    <a:pt x="735" y="3259"/>
                  </a:cubicBezTo>
                  <a:cubicBezTo>
                    <a:pt x="1533" y="3849"/>
                    <a:pt x="2379" y="4376"/>
                    <a:pt x="3241" y="4855"/>
                  </a:cubicBezTo>
                  <a:cubicBezTo>
                    <a:pt x="3496" y="4998"/>
                    <a:pt x="3847" y="4998"/>
                    <a:pt x="4150" y="5062"/>
                  </a:cubicBezTo>
                  <a:cubicBezTo>
                    <a:pt x="4198" y="4695"/>
                    <a:pt x="4390" y="4280"/>
                    <a:pt x="4294" y="3961"/>
                  </a:cubicBezTo>
                  <a:cubicBezTo>
                    <a:pt x="4055" y="3243"/>
                    <a:pt x="4071" y="2652"/>
                    <a:pt x="4501" y="1998"/>
                  </a:cubicBezTo>
                  <a:cubicBezTo>
                    <a:pt x="5012" y="1248"/>
                    <a:pt x="4629" y="418"/>
                    <a:pt x="3751" y="115"/>
                  </a:cubicBezTo>
                  <a:cubicBezTo>
                    <a:pt x="3527" y="37"/>
                    <a:pt x="3276" y="0"/>
                    <a:pt x="30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8" name="Google Shape;10688;p24"/>
            <p:cNvSpPr/>
            <p:nvPr/>
          </p:nvSpPr>
          <p:spPr>
            <a:xfrm>
              <a:off x="588766" y="1907917"/>
              <a:ext cx="302297" cy="329273"/>
            </a:xfrm>
            <a:custGeom>
              <a:rect b="b" l="l" r="r" t="t"/>
              <a:pathLst>
                <a:path extrusionOk="0" h="6372" w="5826">
                  <a:moveTo>
                    <a:pt x="239" y="1"/>
                  </a:moveTo>
                  <a:lnTo>
                    <a:pt x="0" y="208"/>
                  </a:lnTo>
                  <a:cubicBezTo>
                    <a:pt x="511" y="1405"/>
                    <a:pt x="974" y="2634"/>
                    <a:pt x="1564" y="3799"/>
                  </a:cubicBezTo>
                  <a:cubicBezTo>
                    <a:pt x="1899" y="4454"/>
                    <a:pt x="2585" y="4948"/>
                    <a:pt x="2857" y="5619"/>
                  </a:cubicBezTo>
                  <a:cubicBezTo>
                    <a:pt x="3108" y="6220"/>
                    <a:pt x="3510" y="6372"/>
                    <a:pt x="3928" y="6372"/>
                  </a:cubicBezTo>
                  <a:cubicBezTo>
                    <a:pt x="4120" y="6372"/>
                    <a:pt x="4315" y="6340"/>
                    <a:pt x="4501" y="6305"/>
                  </a:cubicBezTo>
                  <a:cubicBezTo>
                    <a:pt x="4979" y="6193"/>
                    <a:pt x="5697" y="5826"/>
                    <a:pt x="5761" y="5475"/>
                  </a:cubicBezTo>
                  <a:cubicBezTo>
                    <a:pt x="5825" y="4884"/>
                    <a:pt x="5618" y="4310"/>
                    <a:pt x="5219" y="3879"/>
                  </a:cubicBezTo>
                  <a:cubicBezTo>
                    <a:pt x="3910" y="2666"/>
                    <a:pt x="2506" y="1565"/>
                    <a:pt x="1117" y="448"/>
                  </a:cubicBezTo>
                  <a:cubicBezTo>
                    <a:pt x="846" y="272"/>
                    <a:pt x="543" y="113"/>
                    <a:pt x="2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9" name="Google Shape;10689;p24"/>
            <p:cNvSpPr/>
            <p:nvPr/>
          </p:nvSpPr>
          <p:spPr>
            <a:xfrm>
              <a:off x="600337" y="1587953"/>
              <a:ext cx="144974" cy="155490"/>
            </a:xfrm>
            <a:custGeom>
              <a:rect b="b" l="l" r="r" t="t"/>
              <a:pathLst>
                <a:path extrusionOk="0" h="3009" w="2794">
                  <a:moveTo>
                    <a:pt x="2059" y="1"/>
                  </a:moveTo>
                  <a:cubicBezTo>
                    <a:pt x="1453" y="17"/>
                    <a:pt x="894" y="272"/>
                    <a:pt x="463" y="703"/>
                  </a:cubicBezTo>
                  <a:cubicBezTo>
                    <a:pt x="0" y="1230"/>
                    <a:pt x="479" y="1740"/>
                    <a:pt x="942" y="2123"/>
                  </a:cubicBezTo>
                  <a:cubicBezTo>
                    <a:pt x="1181" y="2315"/>
                    <a:pt x="1373" y="2538"/>
                    <a:pt x="1612" y="2730"/>
                  </a:cubicBezTo>
                  <a:cubicBezTo>
                    <a:pt x="1857" y="2915"/>
                    <a:pt x="2060" y="3009"/>
                    <a:pt x="2222" y="3009"/>
                  </a:cubicBezTo>
                  <a:cubicBezTo>
                    <a:pt x="2492" y="3009"/>
                    <a:pt x="2648" y="2748"/>
                    <a:pt x="2698" y="2219"/>
                  </a:cubicBezTo>
                  <a:cubicBezTo>
                    <a:pt x="2714" y="1996"/>
                    <a:pt x="2698" y="1756"/>
                    <a:pt x="2698" y="1533"/>
                  </a:cubicBezTo>
                  <a:lnTo>
                    <a:pt x="2730" y="1533"/>
                  </a:lnTo>
                  <a:cubicBezTo>
                    <a:pt x="2714" y="1469"/>
                    <a:pt x="2714" y="1405"/>
                    <a:pt x="2730" y="1325"/>
                  </a:cubicBezTo>
                  <a:cubicBezTo>
                    <a:pt x="2793" y="735"/>
                    <a:pt x="2777" y="33"/>
                    <a:pt x="20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0" name="Google Shape;10690;p24"/>
            <p:cNvSpPr/>
            <p:nvPr/>
          </p:nvSpPr>
          <p:spPr>
            <a:xfrm>
              <a:off x="809858" y="1512096"/>
              <a:ext cx="204592" cy="136215"/>
            </a:xfrm>
            <a:custGeom>
              <a:rect b="b" l="l" r="r" t="t"/>
              <a:pathLst>
                <a:path extrusionOk="0" h="2636" w="3943">
                  <a:moveTo>
                    <a:pt x="3571" y="1"/>
                  </a:moveTo>
                  <a:cubicBezTo>
                    <a:pt x="2738" y="1"/>
                    <a:pt x="2200" y="504"/>
                    <a:pt x="1612" y="910"/>
                  </a:cubicBezTo>
                  <a:cubicBezTo>
                    <a:pt x="1277" y="1134"/>
                    <a:pt x="894" y="1245"/>
                    <a:pt x="543" y="1453"/>
                  </a:cubicBezTo>
                  <a:cubicBezTo>
                    <a:pt x="351" y="1612"/>
                    <a:pt x="176" y="1772"/>
                    <a:pt x="0" y="1963"/>
                  </a:cubicBezTo>
                  <a:cubicBezTo>
                    <a:pt x="232" y="2195"/>
                    <a:pt x="478" y="2635"/>
                    <a:pt x="667" y="2635"/>
                  </a:cubicBezTo>
                  <a:cubicBezTo>
                    <a:pt x="674" y="2635"/>
                    <a:pt x="680" y="2635"/>
                    <a:pt x="686" y="2634"/>
                  </a:cubicBezTo>
                  <a:cubicBezTo>
                    <a:pt x="2187" y="2394"/>
                    <a:pt x="3160" y="1437"/>
                    <a:pt x="3942" y="32"/>
                  </a:cubicBezTo>
                  <a:cubicBezTo>
                    <a:pt x="3812" y="11"/>
                    <a:pt x="3689" y="1"/>
                    <a:pt x="35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1" name="Google Shape;10691;p24"/>
            <p:cNvSpPr/>
            <p:nvPr/>
          </p:nvSpPr>
          <p:spPr>
            <a:xfrm>
              <a:off x="170554" y="212811"/>
              <a:ext cx="145804" cy="123348"/>
            </a:xfrm>
            <a:custGeom>
              <a:rect b="b" l="l" r="r" t="t"/>
              <a:pathLst>
                <a:path extrusionOk="0" h="2387" w="2810">
                  <a:moveTo>
                    <a:pt x="1109" y="0"/>
                  </a:moveTo>
                  <a:cubicBezTo>
                    <a:pt x="1006" y="0"/>
                    <a:pt x="907" y="13"/>
                    <a:pt x="815" y="41"/>
                  </a:cubicBezTo>
                  <a:cubicBezTo>
                    <a:pt x="432" y="136"/>
                    <a:pt x="208" y="982"/>
                    <a:pt x="49" y="1541"/>
                  </a:cubicBezTo>
                  <a:cubicBezTo>
                    <a:pt x="1" y="1732"/>
                    <a:pt x="368" y="2036"/>
                    <a:pt x="607" y="2387"/>
                  </a:cubicBezTo>
                  <a:cubicBezTo>
                    <a:pt x="1437" y="1892"/>
                    <a:pt x="2107" y="1525"/>
                    <a:pt x="2730" y="1094"/>
                  </a:cubicBezTo>
                  <a:cubicBezTo>
                    <a:pt x="2809" y="1030"/>
                    <a:pt x="2762" y="472"/>
                    <a:pt x="2666" y="440"/>
                  </a:cubicBezTo>
                  <a:cubicBezTo>
                    <a:pt x="2166" y="269"/>
                    <a:pt x="1591" y="0"/>
                    <a:pt x="11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2" name="Google Shape;10692;p24"/>
            <p:cNvSpPr/>
            <p:nvPr/>
          </p:nvSpPr>
          <p:spPr>
            <a:xfrm>
              <a:off x="464547" y="2502527"/>
              <a:ext cx="146582" cy="129653"/>
            </a:xfrm>
            <a:custGeom>
              <a:rect b="b" l="l" r="r" t="t"/>
              <a:pathLst>
                <a:path extrusionOk="0" h="2509" w="2825">
                  <a:moveTo>
                    <a:pt x="527" y="0"/>
                  </a:moveTo>
                  <a:cubicBezTo>
                    <a:pt x="351" y="352"/>
                    <a:pt x="96" y="687"/>
                    <a:pt x="16" y="1054"/>
                  </a:cubicBezTo>
                  <a:cubicBezTo>
                    <a:pt x="0" y="1341"/>
                    <a:pt x="96" y="1628"/>
                    <a:pt x="319" y="1836"/>
                  </a:cubicBezTo>
                  <a:cubicBezTo>
                    <a:pt x="686" y="2139"/>
                    <a:pt x="1149" y="2474"/>
                    <a:pt x="1612" y="2506"/>
                  </a:cubicBezTo>
                  <a:cubicBezTo>
                    <a:pt x="1628" y="2507"/>
                    <a:pt x="1644" y="2508"/>
                    <a:pt x="1659" y="2508"/>
                  </a:cubicBezTo>
                  <a:cubicBezTo>
                    <a:pt x="2001" y="2508"/>
                    <a:pt x="2407" y="2190"/>
                    <a:pt x="2681" y="1916"/>
                  </a:cubicBezTo>
                  <a:cubicBezTo>
                    <a:pt x="2825" y="1788"/>
                    <a:pt x="2793" y="1229"/>
                    <a:pt x="2665" y="1150"/>
                  </a:cubicBezTo>
                  <a:cubicBezTo>
                    <a:pt x="2091" y="846"/>
                    <a:pt x="1484" y="575"/>
                    <a:pt x="878" y="336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3" name="Google Shape;10693;p24"/>
            <p:cNvSpPr/>
            <p:nvPr/>
          </p:nvSpPr>
          <p:spPr>
            <a:xfrm>
              <a:off x="999610" y="1051218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0"/>
                  </a:moveTo>
                  <a:cubicBezTo>
                    <a:pt x="276" y="0"/>
                    <a:pt x="154" y="5"/>
                    <a:pt x="30" y="14"/>
                  </a:cubicBezTo>
                  <a:cubicBezTo>
                    <a:pt x="0" y="1056"/>
                    <a:pt x="349" y="1950"/>
                    <a:pt x="753" y="1950"/>
                  </a:cubicBezTo>
                  <a:cubicBezTo>
                    <a:pt x="788" y="1950"/>
                    <a:pt x="824" y="1943"/>
                    <a:pt x="860" y="1929"/>
                  </a:cubicBezTo>
                  <a:cubicBezTo>
                    <a:pt x="1354" y="1754"/>
                    <a:pt x="1929" y="1323"/>
                    <a:pt x="2104" y="876"/>
                  </a:cubicBezTo>
                  <a:cubicBezTo>
                    <a:pt x="2292" y="386"/>
                    <a:pt x="1491" y="0"/>
                    <a:pt x="3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4" name="Google Shape;10694;p24"/>
            <p:cNvSpPr/>
            <p:nvPr/>
          </p:nvSpPr>
          <p:spPr>
            <a:xfrm>
              <a:off x="161992" y="1652287"/>
              <a:ext cx="76534" cy="136060"/>
            </a:xfrm>
            <a:custGeom>
              <a:rect b="b" l="l" r="r" t="t"/>
              <a:pathLst>
                <a:path extrusionOk="0" h="2633" w="1475">
                  <a:moveTo>
                    <a:pt x="437" y="1"/>
                  </a:moveTo>
                  <a:cubicBezTo>
                    <a:pt x="277" y="639"/>
                    <a:pt x="70" y="1197"/>
                    <a:pt x="38" y="1772"/>
                  </a:cubicBezTo>
                  <a:cubicBezTo>
                    <a:pt x="1" y="2279"/>
                    <a:pt x="682" y="2633"/>
                    <a:pt x="724" y="2633"/>
                  </a:cubicBezTo>
                  <a:cubicBezTo>
                    <a:pt x="736" y="2633"/>
                    <a:pt x="694" y="2603"/>
                    <a:pt x="565" y="2538"/>
                  </a:cubicBezTo>
                  <a:lnTo>
                    <a:pt x="565" y="2538"/>
                  </a:lnTo>
                  <a:cubicBezTo>
                    <a:pt x="579" y="2544"/>
                    <a:pt x="596" y="2547"/>
                    <a:pt x="617" y="2547"/>
                  </a:cubicBezTo>
                  <a:cubicBezTo>
                    <a:pt x="809" y="2547"/>
                    <a:pt x="1252" y="2298"/>
                    <a:pt x="1267" y="2139"/>
                  </a:cubicBezTo>
                  <a:cubicBezTo>
                    <a:pt x="1363" y="1357"/>
                    <a:pt x="1474" y="527"/>
                    <a:pt x="4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5" name="Google Shape;10695;p24"/>
            <p:cNvSpPr/>
            <p:nvPr/>
          </p:nvSpPr>
          <p:spPr>
            <a:xfrm>
              <a:off x="696380" y="1911224"/>
              <a:ext cx="122610" cy="81595"/>
            </a:xfrm>
            <a:custGeom>
              <a:rect b="b" l="l" r="r" t="t"/>
              <a:pathLst>
                <a:path extrusionOk="0" h="1579" w="2363">
                  <a:moveTo>
                    <a:pt x="1" y="1"/>
                  </a:moveTo>
                  <a:lnTo>
                    <a:pt x="1" y="1"/>
                  </a:lnTo>
                  <a:cubicBezTo>
                    <a:pt x="818" y="1160"/>
                    <a:pt x="1176" y="1578"/>
                    <a:pt x="1637" y="1578"/>
                  </a:cubicBezTo>
                  <a:cubicBezTo>
                    <a:pt x="1842" y="1578"/>
                    <a:pt x="2067" y="1495"/>
                    <a:pt x="2363" y="1357"/>
                  </a:cubicBezTo>
                  <a:cubicBezTo>
                    <a:pt x="1884" y="448"/>
                    <a:pt x="1150" y="17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6" name="Google Shape;10696;p24"/>
            <p:cNvSpPr/>
            <p:nvPr/>
          </p:nvSpPr>
          <p:spPr>
            <a:xfrm>
              <a:off x="240965" y="2404398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5" y="48"/>
                  </a:moveTo>
                  <a:lnTo>
                    <a:pt x="0" y="335"/>
                  </a:lnTo>
                  <a:cubicBezTo>
                    <a:pt x="319" y="734"/>
                    <a:pt x="639" y="1149"/>
                    <a:pt x="942" y="1564"/>
                  </a:cubicBezTo>
                  <a:cubicBezTo>
                    <a:pt x="1117" y="1325"/>
                    <a:pt x="1437" y="1102"/>
                    <a:pt x="1452" y="862"/>
                  </a:cubicBezTo>
                  <a:cubicBezTo>
                    <a:pt x="1532" y="0"/>
                    <a:pt x="846" y="144"/>
                    <a:pt x="335" y="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7" name="Google Shape;10697;p24"/>
            <p:cNvSpPr/>
            <p:nvPr/>
          </p:nvSpPr>
          <p:spPr>
            <a:xfrm>
              <a:off x="542378" y="2472814"/>
              <a:ext cx="101907" cy="57721"/>
            </a:xfrm>
            <a:custGeom>
              <a:rect b="b" l="l" r="r" t="t"/>
              <a:pathLst>
                <a:path extrusionOk="0" h="1117" w="1964">
                  <a:moveTo>
                    <a:pt x="96" y="1"/>
                  </a:moveTo>
                  <a:cubicBezTo>
                    <a:pt x="64" y="97"/>
                    <a:pt x="32" y="192"/>
                    <a:pt x="0" y="288"/>
                  </a:cubicBezTo>
                  <a:cubicBezTo>
                    <a:pt x="495" y="837"/>
                    <a:pt x="868" y="1117"/>
                    <a:pt x="1205" y="1117"/>
                  </a:cubicBezTo>
                  <a:cubicBezTo>
                    <a:pt x="1466" y="1117"/>
                    <a:pt x="1706" y="949"/>
                    <a:pt x="1963" y="607"/>
                  </a:cubicBezTo>
                  <a:lnTo>
                    <a:pt x="9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8" name="Google Shape;10698;p24"/>
            <p:cNvSpPr/>
            <p:nvPr/>
          </p:nvSpPr>
          <p:spPr>
            <a:xfrm>
              <a:off x="112596" y="2180909"/>
              <a:ext cx="60916" cy="73275"/>
            </a:xfrm>
            <a:custGeom>
              <a:rect b="b" l="l" r="r" t="t"/>
              <a:pathLst>
                <a:path extrusionOk="0" h="1418" w="1174">
                  <a:moveTo>
                    <a:pt x="830" y="0"/>
                  </a:moveTo>
                  <a:cubicBezTo>
                    <a:pt x="527" y="495"/>
                    <a:pt x="288" y="910"/>
                    <a:pt x="0" y="1373"/>
                  </a:cubicBezTo>
                  <a:cubicBezTo>
                    <a:pt x="222" y="1400"/>
                    <a:pt x="404" y="1417"/>
                    <a:pt x="551" y="1417"/>
                  </a:cubicBezTo>
                  <a:cubicBezTo>
                    <a:pt x="1173" y="1417"/>
                    <a:pt x="1153" y="1111"/>
                    <a:pt x="8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9" name="Google Shape;10699;p24"/>
            <p:cNvSpPr/>
            <p:nvPr/>
          </p:nvSpPr>
          <p:spPr>
            <a:xfrm>
              <a:off x="7440283" y="2547328"/>
              <a:ext cx="357816" cy="409731"/>
            </a:xfrm>
            <a:custGeom>
              <a:rect b="b" l="l" r="r" t="t"/>
              <a:pathLst>
                <a:path extrusionOk="0" h="7929" w="6896">
                  <a:moveTo>
                    <a:pt x="3615" y="1"/>
                  </a:moveTo>
                  <a:cubicBezTo>
                    <a:pt x="3446" y="1"/>
                    <a:pt x="3260" y="63"/>
                    <a:pt x="3049" y="219"/>
                  </a:cubicBezTo>
                  <a:cubicBezTo>
                    <a:pt x="2379" y="713"/>
                    <a:pt x="1692" y="1176"/>
                    <a:pt x="974" y="1591"/>
                  </a:cubicBezTo>
                  <a:cubicBezTo>
                    <a:pt x="49" y="2134"/>
                    <a:pt x="1" y="2421"/>
                    <a:pt x="783" y="3203"/>
                  </a:cubicBezTo>
                  <a:cubicBezTo>
                    <a:pt x="1357" y="3794"/>
                    <a:pt x="1884" y="4432"/>
                    <a:pt x="2427" y="5054"/>
                  </a:cubicBezTo>
                  <a:cubicBezTo>
                    <a:pt x="3081" y="5757"/>
                    <a:pt x="3719" y="6475"/>
                    <a:pt x="4405" y="7161"/>
                  </a:cubicBezTo>
                  <a:cubicBezTo>
                    <a:pt x="4880" y="7660"/>
                    <a:pt x="5532" y="7929"/>
                    <a:pt x="6202" y="7929"/>
                  </a:cubicBezTo>
                  <a:cubicBezTo>
                    <a:pt x="6433" y="7929"/>
                    <a:pt x="6666" y="7897"/>
                    <a:pt x="6895" y="7831"/>
                  </a:cubicBezTo>
                  <a:lnTo>
                    <a:pt x="6895" y="2613"/>
                  </a:lnTo>
                  <a:cubicBezTo>
                    <a:pt x="6113" y="1942"/>
                    <a:pt x="5347" y="1256"/>
                    <a:pt x="4581" y="570"/>
                  </a:cubicBezTo>
                  <a:cubicBezTo>
                    <a:pt x="4275" y="296"/>
                    <a:pt x="3984" y="1"/>
                    <a:pt x="36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0" name="Google Shape;10700;p24"/>
            <p:cNvSpPr/>
            <p:nvPr/>
          </p:nvSpPr>
          <p:spPr>
            <a:xfrm>
              <a:off x="7146315" y="4129810"/>
              <a:ext cx="189701" cy="257342"/>
            </a:xfrm>
            <a:custGeom>
              <a:rect b="b" l="l" r="r" t="t"/>
              <a:pathLst>
                <a:path extrusionOk="0" h="4980" w="3656">
                  <a:moveTo>
                    <a:pt x="2061" y="1"/>
                  </a:moveTo>
                  <a:cubicBezTo>
                    <a:pt x="1509" y="1"/>
                    <a:pt x="1145" y="359"/>
                    <a:pt x="926" y="926"/>
                  </a:cubicBezTo>
                  <a:cubicBezTo>
                    <a:pt x="0" y="3416"/>
                    <a:pt x="671" y="4549"/>
                    <a:pt x="3256" y="4948"/>
                  </a:cubicBezTo>
                  <a:cubicBezTo>
                    <a:pt x="3384" y="4980"/>
                    <a:pt x="3511" y="4980"/>
                    <a:pt x="3655" y="4980"/>
                  </a:cubicBezTo>
                  <a:lnTo>
                    <a:pt x="3639" y="367"/>
                  </a:lnTo>
                  <a:cubicBezTo>
                    <a:pt x="3256" y="272"/>
                    <a:pt x="2873" y="176"/>
                    <a:pt x="2490" y="64"/>
                  </a:cubicBezTo>
                  <a:cubicBezTo>
                    <a:pt x="2336" y="21"/>
                    <a:pt x="2193" y="1"/>
                    <a:pt x="20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1" name="Google Shape;10701;p24"/>
            <p:cNvSpPr/>
            <p:nvPr/>
          </p:nvSpPr>
          <p:spPr>
            <a:xfrm>
              <a:off x="7428712" y="4864430"/>
              <a:ext cx="385109" cy="258943"/>
            </a:xfrm>
            <a:custGeom>
              <a:rect b="b" l="l" r="r" t="t"/>
              <a:pathLst>
                <a:path extrusionOk="0" h="5011" w="7422">
                  <a:moveTo>
                    <a:pt x="4507" y="1"/>
                  </a:moveTo>
                  <a:cubicBezTo>
                    <a:pt x="3473" y="1"/>
                    <a:pt x="2455" y="348"/>
                    <a:pt x="1820" y="1053"/>
                  </a:cubicBezTo>
                  <a:cubicBezTo>
                    <a:pt x="1500" y="1340"/>
                    <a:pt x="1149" y="1580"/>
                    <a:pt x="766" y="1755"/>
                  </a:cubicBezTo>
                  <a:cubicBezTo>
                    <a:pt x="96" y="2138"/>
                    <a:pt x="0" y="2649"/>
                    <a:pt x="367" y="3271"/>
                  </a:cubicBezTo>
                  <a:cubicBezTo>
                    <a:pt x="511" y="3495"/>
                    <a:pt x="766" y="3670"/>
                    <a:pt x="862" y="3910"/>
                  </a:cubicBezTo>
                  <a:cubicBezTo>
                    <a:pt x="1022" y="4309"/>
                    <a:pt x="1229" y="4676"/>
                    <a:pt x="1500" y="5011"/>
                  </a:cubicBezTo>
                  <a:lnTo>
                    <a:pt x="7421" y="5011"/>
                  </a:lnTo>
                  <a:lnTo>
                    <a:pt x="7421" y="1165"/>
                  </a:lnTo>
                  <a:cubicBezTo>
                    <a:pt x="6723" y="392"/>
                    <a:pt x="5606" y="1"/>
                    <a:pt x="45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2" name="Google Shape;10702;p24"/>
            <p:cNvSpPr/>
            <p:nvPr/>
          </p:nvSpPr>
          <p:spPr>
            <a:xfrm>
              <a:off x="6838286" y="2550842"/>
              <a:ext cx="298976" cy="398414"/>
            </a:xfrm>
            <a:custGeom>
              <a:rect b="b" l="l" r="r" t="t"/>
              <a:pathLst>
                <a:path extrusionOk="0" h="7710" w="5762">
                  <a:moveTo>
                    <a:pt x="1815" y="0"/>
                  </a:moveTo>
                  <a:cubicBezTo>
                    <a:pt x="1540" y="0"/>
                    <a:pt x="1174" y="76"/>
                    <a:pt x="1133" y="199"/>
                  </a:cubicBezTo>
                  <a:cubicBezTo>
                    <a:pt x="750" y="1156"/>
                    <a:pt x="0" y="2305"/>
                    <a:pt x="272" y="3103"/>
                  </a:cubicBezTo>
                  <a:cubicBezTo>
                    <a:pt x="782" y="4635"/>
                    <a:pt x="1852" y="5992"/>
                    <a:pt x="2777" y="7364"/>
                  </a:cubicBezTo>
                  <a:cubicBezTo>
                    <a:pt x="2936" y="7602"/>
                    <a:pt x="3241" y="7709"/>
                    <a:pt x="3572" y="7709"/>
                  </a:cubicBezTo>
                  <a:cubicBezTo>
                    <a:pt x="4108" y="7709"/>
                    <a:pt x="4710" y="7429"/>
                    <a:pt x="4868" y="6965"/>
                  </a:cubicBezTo>
                  <a:cubicBezTo>
                    <a:pt x="5235" y="5848"/>
                    <a:pt x="5442" y="4667"/>
                    <a:pt x="5762" y="3327"/>
                  </a:cubicBezTo>
                  <a:cubicBezTo>
                    <a:pt x="5762" y="3327"/>
                    <a:pt x="5714" y="3135"/>
                    <a:pt x="5650" y="2944"/>
                  </a:cubicBezTo>
                  <a:cubicBezTo>
                    <a:pt x="5107" y="1316"/>
                    <a:pt x="3655" y="167"/>
                    <a:pt x="1947" y="7"/>
                  </a:cubicBezTo>
                  <a:cubicBezTo>
                    <a:pt x="1907" y="2"/>
                    <a:pt x="1862" y="0"/>
                    <a:pt x="18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3" name="Google Shape;10703;p24"/>
            <p:cNvSpPr/>
            <p:nvPr/>
          </p:nvSpPr>
          <p:spPr>
            <a:xfrm>
              <a:off x="6427545" y="2306270"/>
              <a:ext cx="440577" cy="388648"/>
            </a:xfrm>
            <a:custGeom>
              <a:rect b="b" l="l" r="r" t="t"/>
              <a:pathLst>
                <a:path extrusionOk="0" h="7521" w="8491">
                  <a:moveTo>
                    <a:pt x="8491" y="0"/>
                  </a:moveTo>
                  <a:lnTo>
                    <a:pt x="8491" y="0"/>
                  </a:lnTo>
                  <a:cubicBezTo>
                    <a:pt x="7996" y="112"/>
                    <a:pt x="7422" y="96"/>
                    <a:pt x="7023" y="351"/>
                  </a:cubicBezTo>
                  <a:cubicBezTo>
                    <a:pt x="5076" y="1548"/>
                    <a:pt x="3176" y="2809"/>
                    <a:pt x="1261" y="4070"/>
                  </a:cubicBezTo>
                  <a:cubicBezTo>
                    <a:pt x="894" y="4293"/>
                    <a:pt x="559" y="4580"/>
                    <a:pt x="256" y="4900"/>
                  </a:cubicBezTo>
                  <a:cubicBezTo>
                    <a:pt x="128" y="5059"/>
                    <a:pt x="1" y="5522"/>
                    <a:pt x="64" y="5570"/>
                  </a:cubicBezTo>
                  <a:cubicBezTo>
                    <a:pt x="958" y="6232"/>
                    <a:pt x="1465" y="7490"/>
                    <a:pt x="2921" y="7490"/>
                  </a:cubicBezTo>
                  <a:cubicBezTo>
                    <a:pt x="2973" y="7490"/>
                    <a:pt x="3026" y="7488"/>
                    <a:pt x="3081" y="7485"/>
                  </a:cubicBezTo>
                  <a:cubicBezTo>
                    <a:pt x="3188" y="7509"/>
                    <a:pt x="3286" y="7521"/>
                    <a:pt x="3377" y="7521"/>
                  </a:cubicBezTo>
                  <a:cubicBezTo>
                    <a:pt x="4179" y="7521"/>
                    <a:pt x="4392" y="6635"/>
                    <a:pt x="4836" y="6033"/>
                  </a:cubicBezTo>
                  <a:cubicBezTo>
                    <a:pt x="5937" y="4533"/>
                    <a:pt x="7102" y="3080"/>
                    <a:pt x="8156" y="1548"/>
                  </a:cubicBezTo>
                  <a:cubicBezTo>
                    <a:pt x="8427" y="1149"/>
                    <a:pt x="8395" y="511"/>
                    <a:pt x="84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4" name="Google Shape;10704;p24"/>
            <p:cNvSpPr/>
            <p:nvPr/>
          </p:nvSpPr>
          <p:spPr>
            <a:xfrm>
              <a:off x="4260470" y="2828123"/>
              <a:ext cx="308108" cy="385444"/>
            </a:xfrm>
            <a:custGeom>
              <a:rect b="b" l="l" r="r" t="t"/>
              <a:pathLst>
                <a:path extrusionOk="0" h="7459" w="5938">
                  <a:moveTo>
                    <a:pt x="2873" y="1"/>
                  </a:moveTo>
                  <a:cubicBezTo>
                    <a:pt x="2663" y="1"/>
                    <a:pt x="2446" y="72"/>
                    <a:pt x="2235" y="227"/>
                  </a:cubicBezTo>
                  <a:cubicBezTo>
                    <a:pt x="1357" y="881"/>
                    <a:pt x="734" y="1903"/>
                    <a:pt x="0" y="2764"/>
                  </a:cubicBezTo>
                  <a:lnTo>
                    <a:pt x="176" y="2908"/>
                  </a:lnTo>
                  <a:cubicBezTo>
                    <a:pt x="160" y="3036"/>
                    <a:pt x="176" y="3179"/>
                    <a:pt x="224" y="3307"/>
                  </a:cubicBezTo>
                  <a:cubicBezTo>
                    <a:pt x="990" y="4616"/>
                    <a:pt x="1756" y="5940"/>
                    <a:pt x="2554" y="7249"/>
                  </a:cubicBezTo>
                  <a:cubicBezTo>
                    <a:pt x="2669" y="7393"/>
                    <a:pt x="2836" y="7459"/>
                    <a:pt x="2996" y="7459"/>
                  </a:cubicBezTo>
                  <a:cubicBezTo>
                    <a:pt x="3014" y="7459"/>
                    <a:pt x="3031" y="7458"/>
                    <a:pt x="3048" y="7456"/>
                  </a:cubicBezTo>
                  <a:cubicBezTo>
                    <a:pt x="3846" y="7025"/>
                    <a:pt x="4676" y="6626"/>
                    <a:pt x="5331" y="6052"/>
                  </a:cubicBezTo>
                  <a:cubicBezTo>
                    <a:pt x="5937" y="5525"/>
                    <a:pt x="5379" y="4903"/>
                    <a:pt x="5139" y="4328"/>
                  </a:cubicBezTo>
                  <a:cubicBezTo>
                    <a:pt x="5091" y="4217"/>
                    <a:pt x="5091" y="4073"/>
                    <a:pt x="5043" y="3945"/>
                  </a:cubicBezTo>
                  <a:cubicBezTo>
                    <a:pt x="4724" y="2972"/>
                    <a:pt x="4421" y="1982"/>
                    <a:pt x="4054" y="1025"/>
                  </a:cubicBezTo>
                  <a:cubicBezTo>
                    <a:pt x="3829" y="406"/>
                    <a:pt x="3373" y="1"/>
                    <a:pt x="28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5" name="Google Shape;10705;p24"/>
            <p:cNvSpPr/>
            <p:nvPr/>
          </p:nvSpPr>
          <p:spPr>
            <a:xfrm>
              <a:off x="6581599" y="2971776"/>
              <a:ext cx="260890" cy="261579"/>
            </a:xfrm>
            <a:custGeom>
              <a:rect b="b" l="l" r="r" t="t"/>
              <a:pathLst>
                <a:path extrusionOk="0" h="5062" w="5028">
                  <a:moveTo>
                    <a:pt x="862" y="0"/>
                  </a:moveTo>
                  <a:cubicBezTo>
                    <a:pt x="814" y="367"/>
                    <a:pt x="622" y="782"/>
                    <a:pt x="734" y="1101"/>
                  </a:cubicBezTo>
                  <a:cubicBezTo>
                    <a:pt x="958" y="1820"/>
                    <a:pt x="958" y="2410"/>
                    <a:pt x="511" y="3064"/>
                  </a:cubicBezTo>
                  <a:cubicBezTo>
                    <a:pt x="0" y="3830"/>
                    <a:pt x="383" y="4644"/>
                    <a:pt x="1277" y="4948"/>
                  </a:cubicBezTo>
                  <a:cubicBezTo>
                    <a:pt x="1498" y="5026"/>
                    <a:pt x="1746" y="5062"/>
                    <a:pt x="2006" y="5062"/>
                  </a:cubicBezTo>
                  <a:cubicBezTo>
                    <a:pt x="3023" y="5062"/>
                    <a:pt x="4222" y="4507"/>
                    <a:pt x="4692" y="3719"/>
                  </a:cubicBezTo>
                  <a:cubicBezTo>
                    <a:pt x="4820" y="3431"/>
                    <a:pt x="4931" y="3144"/>
                    <a:pt x="5027" y="2857"/>
                  </a:cubicBezTo>
                  <a:cubicBezTo>
                    <a:pt x="4788" y="2522"/>
                    <a:pt x="4628" y="2059"/>
                    <a:pt x="4277" y="1804"/>
                  </a:cubicBezTo>
                  <a:cubicBezTo>
                    <a:pt x="3479" y="1213"/>
                    <a:pt x="2649" y="687"/>
                    <a:pt x="1771" y="208"/>
                  </a:cubicBezTo>
                  <a:cubicBezTo>
                    <a:pt x="1516" y="64"/>
                    <a:pt x="1181" y="64"/>
                    <a:pt x="8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6" name="Google Shape;10706;p24"/>
            <p:cNvSpPr/>
            <p:nvPr/>
          </p:nvSpPr>
          <p:spPr>
            <a:xfrm>
              <a:off x="6690251" y="2573165"/>
              <a:ext cx="118978" cy="100818"/>
            </a:xfrm>
            <a:custGeom>
              <a:rect b="b" l="l" r="r" t="t"/>
              <a:pathLst>
                <a:path extrusionOk="0" h="1951" w="2293">
                  <a:moveTo>
                    <a:pt x="1544" y="1"/>
                  </a:moveTo>
                  <a:cubicBezTo>
                    <a:pt x="1508" y="1"/>
                    <a:pt x="1471" y="8"/>
                    <a:pt x="1433" y="22"/>
                  </a:cubicBezTo>
                  <a:cubicBezTo>
                    <a:pt x="954" y="197"/>
                    <a:pt x="380" y="612"/>
                    <a:pt x="188" y="1075"/>
                  </a:cubicBezTo>
                  <a:cubicBezTo>
                    <a:pt x="0" y="1552"/>
                    <a:pt x="807" y="1950"/>
                    <a:pt x="1909" y="1950"/>
                  </a:cubicBezTo>
                  <a:cubicBezTo>
                    <a:pt x="2024" y="1950"/>
                    <a:pt x="2142" y="1946"/>
                    <a:pt x="2263" y="1937"/>
                  </a:cubicBezTo>
                  <a:cubicBezTo>
                    <a:pt x="2292" y="881"/>
                    <a:pt x="1958" y="1"/>
                    <a:pt x="15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7" name="Google Shape;10707;p24"/>
            <p:cNvSpPr/>
            <p:nvPr/>
          </p:nvSpPr>
          <p:spPr>
            <a:xfrm>
              <a:off x="6606401" y="346081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677" y="0"/>
                  </a:moveTo>
                  <a:cubicBezTo>
                    <a:pt x="4565" y="160"/>
                    <a:pt x="4437" y="319"/>
                    <a:pt x="4294" y="463"/>
                  </a:cubicBezTo>
                  <a:cubicBezTo>
                    <a:pt x="3097" y="1596"/>
                    <a:pt x="1884" y="2745"/>
                    <a:pt x="671" y="3862"/>
                  </a:cubicBezTo>
                  <a:cubicBezTo>
                    <a:pt x="112" y="4389"/>
                    <a:pt x="1" y="4868"/>
                    <a:pt x="671" y="5426"/>
                  </a:cubicBezTo>
                  <a:cubicBezTo>
                    <a:pt x="1134" y="5793"/>
                    <a:pt x="1629" y="6224"/>
                    <a:pt x="1900" y="6719"/>
                  </a:cubicBezTo>
                  <a:cubicBezTo>
                    <a:pt x="2528" y="7893"/>
                    <a:pt x="3401" y="8494"/>
                    <a:pt x="4598" y="8494"/>
                  </a:cubicBezTo>
                  <a:cubicBezTo>
                    <a:pt x="4801" y="8494"/>
                    <a:pt x="5014" y="8477"/>
                    <a:pt x="5235" y="8442"/>
                  </a:cubicBezTo>
                  <a:cubicBezTo>
                    <a:pt x="5250" y="8441"/>
                    <a:pt x="5264" y="8440"/>
                    <a:pt x="5279" y="8440"/>
                  </a:cubicBezTo>
                  <a:cubicBezTo>
                    <a:pt x="5381" y="8440"/>
                    <a:pt x="5489" y="8477"/>
                    <a:pt x="5591" y="8477"/>
                  </a:cubicBezTo>
                  <a:cubicBezTo>
                    <a:pt x="5605" y="8477"/>
                    <a:pt x="5620" y="8476"/>
                    <a:pt x="5634" y="8474"/>
                  </a:cubicBezTo>
                  <a:cubicBezTo>
                    <a:pt x="6480" y="8267"/>
                    <a:pt x="7789" y="8299"/>
                    <a:pt x="8044" y="7804"/>
                  </a:cubicBezTo>
                  <a:cubicBezTo>
                    <a:pt x="8491" y="6910"/>
                    <a:pt x="8667" y="5538"/>
                    <a:pt x="8284" y="4644"/>
                  </a:cubicBezTo>
                  <a:cubicBezTo>
                    <a:pt x="7613" y="2984"/>
                    <a:pt x="6448" y="1532"/>
                    <a:pt x="54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8" name="Google Shape;10708;p24"/>
            <p:cNvSpPr/>
            <p:nvPr/>
          </p:nvSpPr>
          <p:spPr>
            <a:xfrm>
              <a:off x="6486334" y="3320625"/>
              <a:ext cx="246829" cy="239204"/>
            </a:xfrm>
            <a:custGeom>
              <a:rect b="b" l="l" r="r" t="t"/>
              <a:pathLst>
                <a:path extrusionOk="0" h="4629" w="4757">
                  <a:moveTo>
                    <a:pt x="3847" y="0"/>
                  </a:moveTo>
                  <a:lnTo>
                    <a:pt x="1" y="3543"/>
                  </a:lnTo>
                  <a:cubicBezTo>
                    <a:pt x="155" y="3651"/>
                    <a:pt x="340" y="3879"/>
                    <a:pt x="467" y="3879"/>
                  </a:cubicBezTo>
                  <a:cubicBezTo>
                    <a:pt x="471" y="3879"/>
                    <a:pt x="475" y="3879"/>
                    <a:pt x="479" y="3878"/>
                  </a:cubicBezTo>
                  <a:cubicBezTo>
                    <a:pt x="599" y="3857"/>
                    <a:pt x="713" y="3846"/>
                    <a:pt x="823" y="3846"/>
                  </a:cubicBezTo>
                  <a:cubicBezTo>
                    <a:pt x="1442" y="3846"/>
                    <a:pt x="1913" y="4169"/>
                    <a:pt x="2442" y="4548"/>
                  </a:cubicBezTo>
                  <a:cubicBezTo>
                    <a:pt x="2521" y="4604"/>
                    <a:pt x="2647" y="4629"/>
                    <a:pt x="2792" y="4629"/>
                  </a:cubicBezTo>
                  <a:cubicBezTo>
                    <a:pt x="3148" y="4629"/>
                    <a:pt x="3622" y="4481"/>
                    <a:pt x="3815" y="4277"/>
                  </a:cubicBezTo>
                  <a:cubicBezTo>
                    <a:pt x="4757" y="3240"/>
                    <a:pt x="4693" y="1165"/>
                    <a:pt x="38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9" name="Google Shape;10709;p24"/>
            <p:cNvSpPr/>
            <p:nvPr/>
          </p:nvSpPr>
          <p:spPr>
            <a:xfrm>
              <a:off x="7696191" y="3460816"/>
              <a:ext cx="91114" cy="114047"/>
            </a:xfrm>
            <a:custGeom>
              <a:rect b="b" l="l" r="r" t="t"/>
              <a:pathLst>
                <a:path extrusionOk="0" h="2207" w="1756">
                  <a:moveTo>
                    <a:pt x="958" y="0"/>
                  </a:moveTo>
                  <a:cubicBezTo>
                    <a:pt x="766" y="271"/>
                    <a:pt x="607" y="543"/>
                    <a:pt x="415" y="798"/>
                  </a:cubicBezTo>
                  <a:cubicBezTo>
                    <a:pt x="0" y="1373"/>
                    <a:pt x="192" y="1979"/>
                    <a:pt x="878" y="2155"/>
                  </a:cubicBezTo>
                  <a:cubicBezTo>
                    <a:pt x="1112" y="2181"/>
                    <a:pt x="1358" y="2207"/>
                    <a:pt x="1596" y="2207"/>
                  </a:cubicBezTo>
                  <a:cubicBezTo>
                    <a:pt x="1650" y="2207"/>
                    <a:pt x="1703" y="2205"/>
                    <a:pt x="1756" y="2202"/>
                  </a:cubicBezTo>
                  <a:lnTo>
                    <a:pt x="17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0" name="Google Shape;10710;p24"/>
            <p:cNvSpPr/>
            <p:nvPr/>
          </p:nvSpPr>
          <p:spPr>
            <a:xfrm>
              <a:off x="6853177" y="4617895"/>
              <a:ext cx="506837" cy="539022"/>
            </a:xfrm>
            <a:custGeom>
              <a:rect b="b" l="l" r="r" t="t"/>
              <a:pathLst>
                <a:path extrusionOk="0" h="10431" w="9768">
                  <a:moveTo>
                    <a:pt x="4522" y="1"/>
                  </a:moveTo>
                  <a:cubicBezTo>
                    <a:pt x="3485" y="1"/>
                    <a:pt x="2462" y="349"/>
                    <a:pt x="1820" y="1052"/>
                  </a:cubicBezTo>
                  <a:cubicBezTo>
                    <a:pt x="1501" y="1339"/>
                    <a:pt x="1150" y="1579"/>
                    <a:pt x="767" y="1770"/>
                  </a:cubicBezTo>
                  <a:cubicBezTo>
                    <a:pt x="96" y="2137"/>
                    <a:pt x="1" y="2648"/>
                    <a:pt x="368" y="3270"/>
                  </a:cubicBezTo>
                  <a:cubicBezTo>
                    <a:pt x="511" y="3510"/>
                    <a:pt x="751" y="3669"/>
                    <a:pt x="862" y="3909"/>
                  </a:cubicBezTo>
                  <a:cubicBezTo>
                    <a:pt x="1385" y="5127"/>
                    <a:pt x="1894" y="5558"/>
                    <a:pt x="2622" y="5558"/>
                  </a:cubicBezTo>
                  <a:cubicBezTo>
                    <a:pt x="3028" y="5558"/>
                    <a:pt x="3503" y="5423"/>
                    <a:pt x="4086" y="5217"/>
                  </a:cubicBezTo>
                  <a:cubicBezTo>
                    <a:pt x="4255" y="5161"/>
                    <a:pt x="4406" y="5131"/>
                    <a:pt x="4541" y="5131"/>
                  </a:cubicBezTo>
                  <a:cubicBezTo>
                    <a:pt x="4904" y="5131"/>
                    <a:pt x="5158" y="5349"/>
                    <a:pt x="5379" y="5872"/>
                  </a:cubicBezTo>
                  <a:cubicBezTo>
                    <a:pt x="5794" y="6829"/>
                    <a:pt x="6480" y="7659"/>
                    <a:pt x="7198" y="8776"/>
                  </a:cubicBezTo>
                  <a:cubicBezTo>
                    <a:pt x="7055" y="8984"/>
                    <a:pt x="6943" y="9191"/>
                    <a:pt x="6847" y="9431"/>
                  </a:cubicBezTo>
                  <a:cubicBezTo>
                    <a:pt x="6767" y="9638"/>
                    <a:pt x="6767" y="9862"/>
                    <a:pt x="6863" y="10069"/>
                  </a:cubicBezTo>
                  <a:cubicBezTo>
                    <a:pt x="7054" y="10317"/>
                    <a:pt x="7403" y="10430"/>
                    <a:pt x="7772" y="10430"/>
                  </a:cubicBezTo>
                  <a:cubicBezTo>
                    <a:pt x="8331" y="10430"/>
                    <a:pt x="8934" y="10170"/>
                    <a:pt x="9097" y="9718"/>
                  </a:cubicBezTo>
                  <a:cubicBezTo>
                    <a:pt x="9337" y="9032"/>
                    <a:pt x="9624" y="8330"/>
                    <a:pt x="9704" y="7611"/>
                  </a:cubicBezTo>
                  <a:cubicBezTo>
                    <a:pt x="9768" y="6957"/>
                    <a:pt x="9608" y="6271"/>
                    <a:pt x="9512" y="5616"/>
                  </a:cubicBezTo>
                  <a:cubicBezTo>
                    <a:pt x="9464" y="5233"/>
                    <a:pt x="9257" y="4834"/>
                    <a:pt x="9337" y="4467"/>
                  </a:cubicBezTo>
                  <a:cubicBezTo>
                    <a:pt x="9624" y="2887"/>
                    <a:pt x="9624" y="2856"/>
                    <a:pt x="8252" y="2010"/>
                  </a:cubicBezTo>
                  <a:cubicBezTo>
                    <a:pt x="7964" y="1786"/>
                    <a:pt x="7709" y="1531"/>
                    <a:pt x="7486" y="1228"/>
                  </a:cubicBezTo>
                  <a:cubicBezTo>
                    <a:pt x="6795" y="413"/>
                    <a:pt x="5650" y="1"/>
                    <a:pt x="45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1" name="Google Shape;10711;p24"/>
            <p:cNvSpPr/>
            <p:nvPr/>
          </p:nvSpPr>
          <p:spPr>
            <a:xfrm>
              <a:off x="6693364" y="4231117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2187" y="0"/>
                  </a:moveTo>
                  <a:cubicBezTo>
                    <a:pt x="1032" y="0"/>
                    <a:pt x="0" y="966"/>
                    <a:pt x="0" y="2249"/>
                  </a:cubicBezTo>
                  <a:cubicBezTo>
                    <a:pt x="240" y="3255"/>
                    <a:pt x="447" y="4244"/>
                    <a:pt x="703" y="5202"/>
                  </a:cubicBezTo>
                  <a:cubicBezTo>
                    <a:pt x="751" y="5345"/>
                    <a:pt x="990" y="5489"/>
                    <a:pt x="1166" y="5537"/>
                  </a:cubicBezTo>
                  <a:cubicBezTo>
                    <a:pt x="1295" y="5575"/>
                    <a:pt x="1437" y="5592"/>
                    <a:pt x="1586" y="5592"/>
                  </a:cubicBezTo>
                  <a:cubicBezTo>
                    <a:pt x="2763" y="5592"/>
                    <a:pt x="4432" y="4498"/>
                    <a:pt x="4645" y="3478"/>
                  </a:cubicBezTo>
                  <a:cubicBezTo>
                    <a:pt x="4661" y="3303"/>
                    <a:pt x="4613" y="3143"/>
                    <a:pt x="4533" y="3015"/>
                  </a:cubicBezTo>
                  <a:cubicBezTo>
                    <a:pt x="4262" y="2329"/>
                    <a:pt x="4006" y="1643"/>
                    <a:pt x="3703" y="988"/>
                  </a:cubicBezTo>
                  <a:cubicBezTo>
                    <a:pt x="3575" y="701"/>
                    <a:pt x="3384" y="334"/>
                    <a:pt x="3129" y="222"/>
                  </a:cubicBezTo>
                  <a:cubicBezTo>
                    <a:pt x="2817" y="70"/>
                    <a:pt x="2498" y="0"/>
                    <a:pt x="21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2" name="Google Shape;10712;p24"/>
            <p:cNvSpPr/>
            <p:nvPr/>
          </p:nvSpPr>
          <p:spPr>
            <a:xfrm>
              <a:off x="6251180" y="3572793"/>
              <a:ext cx="302297" cy="330100"/>
            </a:xfrm>
            <a:custGeom>
              <a:rect b="b" l="l" r="r" t="t"/>
              <a:pathLst>
                <a:path extrusionOk="0" h="6388" w="5826">
                  <a:moveTo>
                    <a:pt x="1893" y="0"/>
                  </a:moveTo>
                  <a:cubicBezTo>
                    <a:pt x="1698" y="0"/>
                    <a:pt x="1500" y="32"/>
                    <a:pt x="1309" y="67"/>
                  </a:cubicBezTo>
                  <a:cubicBezTo>
                    <a:pt x="830" y="163"/>
                    <a:pt x="112" y="546"/>
                    <a:pt x="48" y="897"/>
                  </a:cubicBezTo>
                  <a:cubicBezTo>
                    <a:pt x="0" y="1488"/>
                    <a:pt x="192" y="2062"/>
                    <a:pt x="607" y="2493"/>
                  </a:cubicBezTo>
                  <a:cubicBezTo>
                    <a:pt x="1899" y="3722"/>
                    <a:pt x="3320" y="4807"/>
                    <a:pt x="4692" y="5940"/>
                  </a:cubicBezTo>
                  <a:cubicBezTo>
                    <a:pt x="4980" y="6116"/>
                    <a:pt x="5267" y="6260"/>
                    <a:pt x="5570" y="6387"/>
                  </a:cubicBezTo>
                  <a:lnTo>
                    <a:pt x="5825" y="6164"/>
                  </a:lnTo>
                  <a:cubicBezTo>
                    <a:pt x="5299" y="4967"/>
                    <a:pt x="4852" y="3738"/>
                    <a:pt x="4245" y="2573"/>
                  </a:cubicBezTo>
                  <a:cubicBezTo>
                    <a:pt x="3910" y="1919"/>
                    <a:pt x="3240" y="1424"/>
                    <a:pt x="2969" y="754"/>
                  </a:cubicBezTo>
                  <a:cubicBezTo>
                    <a:pt x="2717" y="152"/>
                    <a:pt x="2316" y="0"/>
                    <a:pt x="18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3" name="Google Shape;10713;p24"/>
            <p:cNvSpPr/>
            <p:nvPr/>
          </p:nvSpPr>
          <p:spPr>
            <a:xfrm>
              <a:off x="7083401" y="4420294"/>
              <a:ext cx="145804" cy="154663"/>
            </a:xfrm>
            <a:custGeom>
              <a:rect b="b" l="l" r="r" t="t"/>
              <a:pathLst>
                <a:path extrusionOk="0" h="2993" w="2810">
                  <a:moveTo>
                    <a:pt x="579" y="0"/>
                  </a:moveTo>
                  <a:cubicBezTo>
                    <a:pt x="311" y="0"/>
                    <a:pt x="162" y="257"/>
                    <a:pt x="112" y="775"/>
                  </a:cubicBezTo>
                  <a:cubicBezTo>
                    <a:pt x="96" y="1014"/>
                    <a:pt x="112" y="1253"/>
                    <a:pt x="112" y="1477"/>
                  </a:cubicBezTo>
                  <a:lnTo>
                    <a:pt x="80" y="1477"/>
                  </a:lnTo>
                  <a:cubicBezTo>
                    <a:pt x="80" y="1541"/>
                    <a:pt x="80" y="1605"/>
                    <a:pt x="80" y="1668"/>
                  </a:cubicBezTo>
                  <a:cubicBezTo>
                    <a:pt x="0" y="2275"/>
                    <a:pt x="32" y="2977"/>
                    <a:pt x="750" y="2993"/>
                  </a:cubicBezTo>
                  <a:cubicBezTo>
                    <a:pt x="1341" y="2977"/>
                    <a:pt x="1915" y="2722"/>
                    <a:pt x="2346" y="2291"/>
                  </a:cubicBezTo>
                  <a:cubicBezTo>
                    <a:pt x="2809" y="1764"/>
                    <a:pt x="2330" y="1269"/>
                    <a:pt x="1868" y="886"/>
                  </a:cubicBezTo>
                  <a:cubicBezTo>
                    <a:pt x="1628" y="695"/>
                    <a:pt x="1437" y="455"/>
                    <a:pt x="1197" y="280"/>
                  </a:cubicBezTo>
                  <a:cubicBezTo>
                    <a:pt x="945" y="94"/>
                    <a:pt x="740" y="0"/>
                    <a:pt x="5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4" name="Google Shape;10714;p24"/>
            <p:cNvSpPr/>
            <p:nvPr/>
          </p:nvSpPr>
          <p:spPr>
            <a:xfrm>
              <a:off x="6784478" y="4515477"/>
              <a:ext cx="203710" cy="135595"/>
            </a:xfrm>
            <a:custGeom>
              <a:rect b="b" l="l" r="r" t="t"/>
              <a:pathLst>
                <a:path extrusionOk="0" h="2624" w="3926">
                  <a:moveTo>
                    <a:pt x="3275" y="0"/>
                  </a:moveTo>
                  <a:cubicBezTo>
                    <a:pt x="3268" y="0"/>
                    <a:pt x="3262" y="1"/>
                    <a:pt x="3256" y="2"/>
                  </a:cubicBezTo>
                  <a:cubicBezTo>
                    <a:pt x="1756" y="241"/>
                    <a:pt x="782" y="1199"/>
                    <a:pt x="0" y="2587"/>
                  </a:cubicBezTo>
                  <a:cubicBezTo>
                    <a:pt x="137" y="2612"/>
                    <a:pt x="267" y="2624"/>
                    <a:pt x="390" y="2624"/>
                  </a:cubicBezTo>
                  <a:cubicBezTo>
                    <a:pt x="1212" y="2624"/>
                    <a:pt x="1747" y="2114"/>
                    <a:pt x="2330" y="1725"/>
                  </a:cubicBezTo>
                  <a:cubicBezTo>
                    <a:pt x="2649" y="1502"/>
                    <a:pt x="3048" y="1390"/>
                    <a:pt x="3383" y="1183"/>
                  </a:cubicBezTo>
                  <a:cubicBezTo>
                    <a:pt x="3591" y="1039"/>
                    <a:pt x="3766" y="864"/>
                    <a:pt x="3926" y="672"/>
                  </a:cubicBezTo>
                  <a:cubicBezTo>
                    <a:pt x="3710" y="441"/>
                    <a:pt x="3464" y="0"/>
                    <a:pt x="3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5" name="Google Shape;10715;p24"/>
            <p:cNvSpPr/>
            <p:nvPr/>
          </p:nvSpPr>
          <p:spPr>
            <a:xfrm>
              <a:off x="7187747" y="3531609"/>
              <a:ext cx="146582" cy="129653"/>
            </a:xfrm>
            <a:custGeom>
              <a:rect b="b" l="l" r="r" t="t"/>
              <a:pathLst>
                <a:path extrusionOk="0" h="2509" w="2825">
                  <a:moveTo>
                    <a:pt x="1166" y="0"/>
                  </a:moveTo>
                  <a:cubicBezTo>
                    <a:pt x="824" y="0"/>
                    <a:pt x="418" y="319"/>
                    <a:pt x="128" y="593"/>
                  </a:cubicBezTo>
                  <a:cubicBezTo>
                    <a:pt x="0" y="721"/>
                    <a:pt x="32" y="1279"/>
                    <a:pt x="160" y="1359"/>
                  </a:cubicBezTo>
                  <a:cubicBezTo>
                    <a:pt x="734" y="1662"/>
                    <a:pt x="1341" y="1934"/>
                    <a:pt x="1947" y="2173"/>
                  </a:cubicBezTo>
                  <a:lnTo>
                    <a:pt x="2298" y="2508"/>
                  </a:lnTo>
                  <a:cubicBezTo>
                    <a:pt x="2474" y="2157"/>
                    <a:pt x="2729" y="1822"/>
                    <a:pt x="2793" y="1455"/>
                  </a:cubicBezTo>
                  <a:cubicBezTo>
                    <a:pt x="2825" y="1168"/>
                    <a:pt x="2713" y="864"/>
                    <a:pt x="2506" y="673"/>
                  </a:cubicBezTo>
                  <a:cubicBezTo>
                    <a:pt x="2123" y="370"/>
                    <a:pt x="1660" y="34"/>
                    <a:pt x="1213" y="3"/>
                  </a:cubicBezTo>
                  <a:cubicBezTo>
                    <a:pt x="1197" y="1"/>
                    <a:pt x="1182" y="0"/>
                    <a:pt x="1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6" name="Google Shape;10716;p24"/>
            <p:cNvSpPr/>
            <p:nvPr/>
          </p:nvSpPr>
          <p:spPr>
            <a:xfrm>
              <a:off x="7935496" y="4441558"/>
              <a:ext cx="122610" cy="81905"/>
            </a:xfrm>
            <a:custGeom>
              <a:rect b="b" l="l" r="r" t="t"/>
              <a:pathLst>
                <a:path extrusionOk="0" h="1585" w="2363">
                  <a:moveTo>
                    <a:pt x="730" y="0"/>
                  </a:moveTo>
                  <a:cubicBezTo>
                    <a:pt x="523" y="0"/>
                    <a:pt x="296" y="85"/>
                    <a:pt x="0" y="228"/>
                  </a:cubicBezTo>
                  <a:cubicBezTo>
                    <a:pt x="495" y="1138"/>
                    <a:pt x="1229" y="1569"/>
                    <a:pt x="2362" y="1585"/>
                  </a:cubicBezTo>
                  <a:cubicBezTo>
                    <a:pt x="1557" y="427"/>
                    <a:pt x="1194" y="0"/>
                    <a:pt x="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7" name="Google Shape;10717;p24"/>
            <p:cNvSpPr/>
            <p:nvPr/>
          </p:nvSpPr>
          <p:spPr>
            <a:xfrm>
              <a:off x="7196827" y="3696784"/>
              <a:ext cx="102737" cy="58186"/>
            </a:xfrm>
            <a:custGeom>
              <a:rect b="b" l="l" r="r" t="t"/>
              <a:pathLst>
                <a:path extrusionOk="0" h="1126" w="1980">
                  <a:moveTo>
                    <a:pt x="770" y="1"/>
                  </a:moveTo>
                  <a:cubicBezTo>
                    <a:pt x="508" y="1"/>
                    <a:pt x="267" y="168"/>
                    <a:pt x="1" y="503"/>
                  </a:cubicBezTo>
                  <a:lnTo>
                    <a:pt x="1884" y="1126"/>
                  </a:lnTo>
                  <a:cubicBezTo>
                    <a:pt x="1916" y="1030"/>
                    <a:pt x="1948" y="918"/>
                    <a:pt x="1980" y="822"/>
                  </a:cubicBezTo>
                  <a:cubicBezTo>
                    <a:pt x="1478" y="275"/>
                    <a:pt x="1106" y="1"/>
                    <a:pt x="7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8" name="Google Shape;10718;p24"/>
            <p:cNvSpPr/>
            <p:nvPr/>
          </p:nvSpPr>
          <p:spPr>
            <a:xfrm>
              <a:off x="3598803" y="3925105"/>
              <a:ext cx="81204" cy="50383"/>
            </a:xfrm>
            <a:custGeom>
              <a:rect b="b" l="l" r="r" t="t"/>
              <a:pathLst>
                <a:path extrusionOk="0" h="975" w="1565">
                  <a:moveTo>
                    <a:pt x="1246" y="0"/>
                  </a:moveTo>
                  <a:lnTo>
                    <a:pt x="1" y="367"/>
                  </a:lnTo>
                  <a:cubicBezTo>
                    <a:pt x="468" y="663"/>
                    <a:pt x="753" y="974"/>
                    <a:pt x="1033" y="974"/>
                  </a:cubicBezTo>
                  <a:cubicBezTo>
                    <a:pt x="1040" y="974"/>
                    <a:pt x="1047" y="974"/>
                    <a:pt x="1054" y="974"/>
                  </a:cubicBezTo>
                  <a:cubicBezTo>
                    <a:pt x="1230" y="958"/>
                    <a:pt x="1389" y="479"/>
                    <a:pt x="1565" y="192"/>
                  </a:cubicBezTo>
                  <a:lnTo>
                    <a:pt x="124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9" name="Google Shape;10719;p24"/>
            <p:cNvSpPr/>
            <p:nvPr/>
          </p:nvSpPr>
          <p:spPr>
            <a:xfrm>
              <a:off x="3681615" y="2990740"/>
              <a:ext cx="81204" cy="50383"/>
            </a:xfrm>
            <a:custGeom>
              <a:rect b="b" l="l" r="r" t="t"/>
              <a:pathLst>
                <a:path extrusionOk="0" h="975" w="1565">
                  <a:moveTo>
                    <a:pt x="1262" y="0"/>
                  </a:moveTo>
                  <a:lnTo>
                    <a:pt x="1" y="383"/>
                  </a:lnTo>
                  <a:cubicBezTo>
                    <a:pt x="484" y="664"/>
                    <a:pt x="769" y="974"/>
                    <a:pt x="1049" y="974"/>
                  </a:cubicBezTo>
                  <a:cubicBezTo>
                    <a:pt x="1056" y="974"/>
                    <a:pt x="1063" y="974"/>
                    <a:pt x="1070" y="974"/>
                  </a:cubicBezTo>
                  <a:cubicBezTo>
                    <a:pt x="1246" y="974"/>
                    <a:pt x="1405" y="479"/>
                    <a:pt x="1565" y="208"/>
                  </a:cubicBezTo>
                  <a:lnTo>
                    <a:pt x="126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0" name="Google Shape;10720;p24"/>
            <p:cNvSpPr/>
            <p:nvPr/>
          </p:nvSpPr>
          <p:spPr>
            <a:xfrm>
              <a:off x="4780485" y="5040844"/>
              <a:ext cx="58840" cy="71828"/>
            </a:xfrm>
            <a:custGeom>
              <a:rect b="b" l="l" r="r" t="t"/>
              <a:pathLst>
                <a:path extrusionOk="0" h="1390" w="1134">
                  <a:moveTo>
                    <a:pt x="703" y="1"/>
                  </a:moveTo>
                  <a:cubicBezTo>
                    <a:pt x="479" y="384"/>
                    <a:pt x="240" y="751"/>
                    <a:pt x="1" y="1134"/>
                  </a:cubicBezTo>
                  <a:lnTo>
                    <a:pt x="432" y="1389"/>
                  </a:lnTo>
                  <a:lnTo>
                    <a:pt x="1134" y="256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21" name="Google Shape;10721;p24"/>
          <p:cNvSpPr/>
          <p:nvPr/>
        </p:nvSpPr>
        <p:spPr>
          <a:xfrm>
            <a:off x="1069850" y="822950"/>
            <a:ext cx="8073900" cy="3483600"/>
          </a:xfrm>
          <a:prstGeom prst="rect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22" name="Google Shape;10722;p24"/>
          <p:cNvSpPr/>
          <p:nvPr/>
        </p:nvSpPr>
        <p:spPr>
          <a:xfrm>
            <a:off x="2673500" y="-39625"/>
            <a:ext cx="6511800" cy="5222700"/>
          </a:xfrm>
          <a:prstGeom prst="rect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23" name="Google Shape;10723;p24"/>
          <p:cNvSpPr txBox="1"/>
          <p:nvPr>
            <p:ph type="title"/>
          </p:nvPr>
        </p:nvSpPr>
        <p:spPr>
          <a:xfrm>
            <a:off x="1371600" y="2082450"/>
            <a:ext cx="3419100" cy="978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sp>
        <p:nvSpPr>
          <p:cNvPr id="10724" name="Google Shape;10724;p24"/>
          <p:cNvSpPr txBox="1"/>
          <p:nvPr>
            <p:ph idx="1" type="subTitle"/>
          </p:nvPr>
        </p:nvSpPr>
        <p:spPr>
          <a:xfrm>
            <a:off x="4790700" y="1082325"/>
            <a:ext cx="3283500" cy="62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10725" name="Google Shape;10725;p24"/>
          <p:cNvSpPr txBox="1"/>
          <p:nvPr>
            <p:ph idx="2" type="subTitle"/>
          </p:nvPr>
        </p:nvSpPr>
        <p:spPr>
          <a:xfrm>
            <a:off x="4790700" y="1826025"/>
            <a:ext cx="3283500" cy="76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10726" name="Google Shape;10726;p24"/>
          <p:cNvSpPr txBox="1"/>
          <p:nvPr/>
        </p:nvSpPr>
        <p:spPr>
          <a:xfrm>
            <a:off x="4790700" y="3172475"/>
            <a:ext cx="3639900" cy="762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rPr>
              <a:t>CREDITS: This presentation template was created by </a:t>
            </a:r>
            <a:r>
              <a:rPr b="1" lang="en" sz="1200">
                <a:solidFill>
                  <a:schemeClr val="dk1"/>
                </a:solidFill>
                <a:uFill>
                  <a:noFill/>
                </a:uFill>
                <a:latin typeface="Oxygen"/>
                <a:ea typeface="Oxygen"/>
                <a:cs typeface="Oxygen"/>
                <a:sym typeface="Oxygen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200"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rPr>
              <a:t>, including icons by </a:t>
            </a:r>
            <a:r>
              <a:rPr b="1" lang="en" sz="1200">
                <a:solidFill>
                  <a:schemeClr val="dk1"/>
                </a:solidFill>
                <a:uFill>
                  <a:noFill/>
                </a:uFill>
                <a:latin typeface="Oxygen"/>
                <a:ea typeface="Oxygen"/>
                <a:cs typeface="Oxygen"/>
                <a:sym typeface="Oxygen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200"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rPr>
              <a:t>, and infographics &amp; images by </a:t>
            </a:r>
            <a:r>
              <a:rPr b="1" lang="en" sz="1200">
                <a:solidFill>
                  <a:schemeClr val="dk1"/>
                </a:solidFill>
                <a:uFill>
                  <a:noFill/>
                </a:uFill>
                <a:latin typeface="Oxygen"/>
                <a:ea typeface="Oxygen"/>
                <a:cs typeface="Oxygen"/>
                <a:sym typeface="Oxygen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endParaRPr b="1" sz="1200">
              <a:solidFill>
                <a:schemeClr val="dk1"/>
              </a:solidFill>
              <a:latin typeface="Oxygen"/>
              <a:ea typeface="Oxygen"/>
              <a:cs typeface="Oxygen"/>
              <a:sym typeface="Oxygen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chemeClr val="dk1"/>
              </a:solidFill>
              <a:latin typeface="Oxygen"/>
              <a:ea typeface="Oxygen"/>
              <a:cs typeface="Oxygen"/>
              <a:sym typeface="Oxygen"/>
            </a:endParaRPr>
          </a:p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chemeClr val="dk1"/>
              </a:solidFill>
              <a:latin typeface="Oxygen"/>
              <a:ea typeface="Oxygen"/>
              <a:cs typeface="Oxygen"/>
              <a:sym typeface="Oxygen"/>
            </a:endParaRPr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ur team">
  <p:cSld name="CUSTOM_16">
    <p:spTree>
      <p:nvGrpSpPr>
        <p:cNvPr id="10727" name="Shape 107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728" name="Google Shape;10728;p25"/>
          <p:cNvGrpSpPr/>
          <p:nvPr/>
        </p:nvGrpSpPr>
        <p:grpSpPr>
          <a:xfrm>
            <a:off x="0" y="-76200"/>
            <a:ext cx="9415324" cy="5336303"/>
            <a:chOff x="0" y="-76200"/>
            <a:chExt cx="9415324" cy="5336303"/>
          </a:xfrm>
        </p:grpSpPr>
        <p:sp>
          <p:nvSpPr>
            <p:cNvPr id="10729" name="Google Shape;10729;p25"/>
            <p:cNvSpPr/>
            <p:nvPr/>
          </p:nvSpPr>
          <p:spPr>
            <a:xfrm>
              <a:off x="8588861" y="-44059"/>
              <a:ext cx="327047" cy="224321"/>
            </a:xfrm>
            <a:custGeom>
              <a:rect b="b" l="l" r="r" t="t"/>
              <a:pathLst>
                <a:path extrusionOk="0" h="4341" w="6303">
                  <a:moveTo>
                    <a:pt x="335" y="0"/>
                  </a:moveTo>
                  <a:cubicBezTo>
                    <a:pt x="287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04" y="4246"/>
                  </a:cubicBezTo>
                  <a:cubicBezTo>
                    <a:pt x="5115" y="4306"/>
                    <a:pt x="5366" y="4341"/>
                    <a:pt x="5565" y="4341"/>
                  </a:cubicBezTo>
                  <a:cubicBezTo>
                    <a:pt x="6201" y="4341"/>
                    <a:pt x="6303" y="3986"/>
                    <a:pt x="6144" y="3001"/>
                  </a:cubicBezTo>
                  <a:cubicBezTo>
                    <a:pt x="6001" y="1995"/>
                    <a:pt x="5745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0" name="Google Shape;10730;p25"/>
            <p:cNvSpPr/>
            <p:nvPr/>
          </p:nvSpPr>
          <p:spPr>
            <a:xfrm>
              <a:off x="8991299" y="-54807"/>
              <a:ext cx="267532" cy="216260"/>
            </a:xfrm>
            <a:custGeom>
              <a:rect b="b" l="l" r="r" t="t"/>
              <a:pathLst>
                <a:path extrusionOk="0" h="4185" w="5156">
                  <a:moveTo>
                    <a:pt x="4022" y="1"/>
                  </a:moveTo>
                  <a:lnTo>
                    <a:pt x="0" y="17"/>
                  </a:lnTo>
                  <a:cubicBezTo>
                    <a:pt x="48" y="304"/>
                    <a:pt x="32" y="639"/>
                    <a:pt x="176" y="879"/>
                  </a:cubicBezTo>
                  <a:cubicBezTo>
                    <a:pt x="719" y="1693"/>
                    <a:pt x="1341" y="2459"/>
                    <a:pt x="1900" y="3289"/>
                  </a:cubicBezTo>
                  <a:cubicBezTo>
                    <a:pt x="2292" y="3867"/>
                    <a:pt x="2737" y="4184"/>
                    <a:pt x="3286" y="4184"/>
                  </a:cubicBezTo>
                  <a:cubicBezTo>
                    <a:pt x="3539" y="4184"/>
                    <a:pt x="3815" y="4116"/>
                    <a:pt x="4118" y="3975"/>
                  </a:cubicBezTo>
                  <a:cubicBezTo>
                    <a:pt x="4453" y="3847"/>
                    <a:pt x="4804" y="3751"/>
                    <a:pt x="5155" y="3688"/>
                  </a:cubicBezTo>
                  <a:cubicBezTo>
                    <a:pt x="4756" y="2427"/>
                    <a:pt x="4389" y="1214"/>
                    <a:pt x="40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1" name="Google Shape;10731;p25"/>
            <p:cNvSpPr/>
            <p:nvPr/>
          </p:nvSpPr>
          <p:spPr>
            <a:xfrm>
              <a:off x="8843887" y="1302611"/>
              <a:ext cx="395071" cy="356454"/>
            </a:xfrm>
            <a:custGeom>
              <a:rect b="b" l="l" r="r" t="t"/>
              <a:pathLst>
                <a:path extrusionOk="0" h="6898" w="7614">
                  <a:moveTo>
                    <a:pt x="3607" y="1"/>
                  </a:moveTo>
                  <a:cubicBezTo>
                    <a:pt x="2650" y="448"/>
                    <a:pt x="1597" y="799"/>
                    <a:pt x="719" y="1389"/>
                  </a:cubicBezTo>
                  <a:cubicBezTo>
                    <a:pt x="80" y="1804"/>
                    <a:pt x="1" y="2634"/>
                    <a:pt x="559" y="3257"/>
                  </a:cubicBezTo>
                  <a:cubicBezTo>
                    <a:pt x="1517" y="4358"/>
                    <a:pt x="2538" y="5427"/>
                    <a:pt x="3623" y="6416"/>
                  </a:cubicBezTo>
                  <a:cubicBezTo>
                    <a:pt x="3982" y="6739"/>
                    <a:pt x="4395" y="6897"/>
                    <a:pt x="4798" y="6897"/>
                  </a:cubicBezTo>
                  <a:cubicBezTo>
                    <a:pt x="5292" y="6897"/>
                    <a:pt x="5770" y="6659"/>
                    <a:pt x="6113" y="6193"/>
                  </a:cubicBezTo>
                  <a:cubicBezTo>
                    <a:pt x="6703" y="5411"/>
                    <a:pt x="7102" y="4485"/>
                    <a:pt x="7501" y="3576"/>
                  </a:cubicBezTo>
                  <a:cubicBezTo>
                    <a:pt x="7613" y="3272"/>
                    <a:pt x="7581" y="2921"/>
                    <a:pt x="7422" y="2634"/>
                  </a:cubicBezTo>
                  <a:cubicBezTo>
                    <a:pt x="6544" y="1309"/>
                    <a:pt x="5139" y="751"/>
                    <a:pt x="360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2" name="Google Shape;10732;p25"/>
            <p:cNvSpPr/>
            <p:nvPr/>
          </p:nvSpPr>
          <p:spPr>
            <a:xfrm>
              <a:off x="8969766" y="330162"/>
              <a:ext cx="371878" cy="366066"/>
            </a:xfrm>
            <a:custGeom>
              <a:rect b="b" l="l" r="r" t="t"/>
              <a:pathLst>
                <a:path extrusionOk="0" h="7084" w="7167">
                  <a:moveTo>
                    <a:pt x="5703" y="1"/>
                  </a:moveTo>
                  <a:cubicBezTo>
                    <a:pt x="5439" y="1"/>
                    <a:pt x="5152" y="132"/>
                    <a:pt x="4868" y="403"/>
                  </a:cubicBezTo>
                  <a:cubicBezTo>
                    <a:pt x="3926" y="1345"/>
                    <a:pt x="2698" y="1967"/>
                    <a:pt x="1373" y="2158"/>
                  </a:cubicBezTo>
                  <a:cubicBezTo>
                    <a:pt x="128" y="2334"/>
                    <a:pt x="0" y="2829"/>
                    <a:pt x="719" y="3834"/>
                  </a:cubicBezTo>
                  <a:cubicBezTo>
                    <a:pt x="1277" y="4632"/>
                    <a:pt x="2634" y="4887"/>
                    <a:pt x="2474" y="6228"/>
                  </a:cubicBezTo>
                  <a:cubicBezTo>
                    <a:pt x="2474" y="6292"/>
                    <a:pt x="2618" y="6372"/>
                    <a:pt x="2698" y="6435"/>
                  </a:cubicBezTo>
                  <a:cubicBezTo>
                    <a:pt x="3233" y="6868"/>
                    <a:pt x="3806" y="7084"/>
                    <a:pt x="4345" y="7084"/>
                  </a:cubicBezTo>
                  <a:cubicBezTo>
                    <a:pt x="5139" y="7084"/>
                    <a:pt x="5861" y="6617"/>
                    <a:pt x="6288" y="5685"/>
                  </a:cubicBezTo>
                  <a:cubicBezTo>
                    <a:pt x="6735" y="4744"/>
                    <a:pt x="6895" y="3675"/>
                    <a:pt x="7166" y="2733"/>
                  </a:cubicBezTo>
                  <a:cubicBezTo>
                    <a:pt x="6959" y="1983"/>
                    <a:pt x="6863" y="1360"/>
                    <a:pt x="6624" y="770"/>
                  </a:cubicBezTo>
                  <a:cubicBezTo>
                    <a:pt x="6408" y="265"/>
                    <a:pt x="6078" y="1"/>
                    <a:pt x="57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3" name="Google Shape;10733;p25"/>
            <p:cNvSpPr/>
            <p:nvPr/>
          </p:nvSpPr>
          <p:spPr>
            <a:xfrm>
              <a:off x="8562347" y="1363017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2358" y="1"/>
                  </a:moveTo>
                  <a:cubicBezTo>
                    <a:pt x="2225" y="1"/>
                    <a:pt x="2121" y="23"/>
                    <a:pt x="2091" y="77"/>
                  </a:cubicBezTo>
                  <a:cubicBezTo>
                    <a:pt x="1421" y="1098"/>
                    <a:pt x="671" y="2119"/>
                    <a:pt x="304" y="3237"/>
                  </a:cubicBezTo>
                  <a:cubicBezTo>
                    <a:pt x="0" y="4194"/>
                    <a:pt x="1118" y="4449"/>
                    <a:pt x="1756" y="4705"/>
                  </a:cubicBezTo>
                  <a:cubicBezTo>
                    <a:pt x="1778" y="4713"/>
                    <a:pt x="1803" y="4717"/>
                    <a:pt x="1832" y="4717"/>
                  </a:cubicBezTo>
                  <a:cubicBezTo>
                    <a:pt x="2138" y="4717"/>
                    <a:pt x="2788" y="4274"/>
                    <a:pt x="2905" y="3939"/>
                  </a:cubicBezTo>
                  <a:cubicBezTo>
                    <a:pt x="3224" y="3013"/>
                    <a:pt x="3320" y="2008"/>
                    <a:pt x="3543" y="747"/>
                  </a:cubicBezTo>
                  <a:cubicBezTo>
                    <a:pt x="3496" y="683"/>
                    <a:pt x="3352" y="316"/>
                    <a:pt x="3065" y="156"/>
                  </a:cubicBezTo>
                  <a:cubicBezTo>
                    <a:pt x="2894" y="66"/>
                    <a:pt x="2584" y="1"/>
                    <a:pt x="23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4" name="Google Shape;10734;p25"/>
            <p:cNvSpPr/>
            <p:nvPr/>
          </p:nvSpPr>
          <p:spPr>
            <a:xfrm>
              <a:off x="8802481" y="1100566"/>
              <a:ext cx="216163" cy="214916"/>
            </a:xfrm>
            <a:custGeom>
              <a:rect b="b" l="l" r="r" t="t"/>
              <a:pathLst>
                <a:path extrusionOk="0" h="4159" w="4166">
                  <a:moveTo>
                    <a:pt x="3815" y="1"/>
                  </a:moveTo>
                  <a:cubicBezTo>
                    <a:pt x="2794" y="607"/>
                    <a:pt x="1708" y="1102"/>
                    <a:pt x="799" y="1820"/>
                  </a:cubicBezTo>
                  <a:cubicBezTo>
                    <a:pt x="1" y="2459"/>
                    <a:pt x="655" y="3145"/>
                    <a:pt x="1070" y="3751"/>
                  </a:cubicBezTo>
                  <a:cubicBezTo>
                    <a:pt x="1259" y="4027"/>
                    <a:pt x="1491" y="4158"/>
                    <a:pt x="1734" y="4158"/>
                  </a:cubicBezTo>
                  <a:cubicBezTo>
                    <a:pt x="1941" y="4158"/>
                    <a:pt x="2157" y="4063"/>
                    <a:pt x="2363" y="3879"/>
                  </a:cubicBezTo>
                  <a:cubicBezTo>
                    <a:pt x="3432" y="2953"/>
                    <a:pt x="3623" y="1597"/>
                    <a:pt x="4166" y="400"/>
                  </a:cubicBezTo>
                  <a:lnTo>
                    <a:pt x="38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5" name="Google Shape;10735;p25"/>
            <p:cNvSpPr/>
            <p:nvPr/>
          </p:nvSpPr>
          <p:spPr>
            <a:xfrm>
              <a:off x="8810783" y="391344"/>
              <a:ext cx="130860" cy="154767"/>
            </a:xfrm>
            <a:custGeom>
              <a:rect b="b" l="l" r="r" t="t"/>
              <a:pathLst>
                <a:path extrusionOk="0" h="2995" w="2522">
                  <a:moveTo>
                    <a:pt x="2282" y="1"/>
                  </a:moveTo>
                  <a:cubicBezTo>
                    <a:pt x="1995" y="208"/>
                    <a:pt x="1596" y="320"/>
                    <a:pt x="1421" y="591"/>
                  </a:cubicBezTo>
                  <a:cubicBezTo>
                    <a:pt x="926" y="1294"/>
                    <a:pt x="431" y="1996"/>
                    <a:pt x="0" y="2746"/>
                  </a:cubicBezTo>
                  <a:cubicBezTo>
                    <a:pt x="206" y="2914"/>
                    <a:pt x="450" y="2995"/>
                    <a:pt x="691" y="2995"/>
                  </a:cubicBezTo>
                  <a:cubicBezTo>
                    <a:pt x="1069" y="2995"/>
                    <a:pt x="1440" y="2797"/>
                    <a:pt x="1644" y="2427"/>
                  </a:cubicBezTo>
                  <a:cubicBezTo>
                    <a:pt x="1899" y="1980"/>
                    <a:pt x="2139" y="1517"/>
                    <a:pt x="2378" y="1054"/>
                  </a:cubicBezTo>
                  <a:cubicBezTo>
                    <a:pt x="2522" y="799"/>
                    <a:pt x="2330" y="368"/>
                    <a:pt x="22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6" name="Google Shape;10736;p25"/>
            <p:cNvSpPr/>
            <p:nvPr/>
          </p:nvSpPr>
          <p:spPr>
            <a:xfrm>
              <a:off x="8727971" y="201701"/>
              <a:ext cx="132521" cy="183550"/>
            </a:xfrm>
            <a:custGeom>
              <a:rect b="b" l="l" r="r" t="t"/>
              <a:pathLst>
                <a:path extrusionOk="0" h="3552" w="2554">
                  <a:moveTo>
                    <a:pt x="1485" y="0"/>
                  </a:moveTo>
                  <a:cubicBezTo>
                    <a:pt x="1437" y="112"/>
                    <a:pt x="1373" y="208"/>
                    <a:pt x="1325" y="304"/>
                  </a:cubicBezTo>
                  <a:cubicBezTo>
                    <a:pt x="814" y="1293"/>
                    <a:pt x="463" y="2362"/>
                    <a:pt x="0" y="3463"/>
                  </a:cubicBezTo>
                  <a:cubicBezTo>
                    <a:pt x="235" y="3523"/>
                    <a:pt x="434" y="3552"/>
                    <a:pt x="602" y="3552"/>
                  </a:cubicBezTo>
                  <a:cubicBezTo>
                    <a:pt x="1112" y="3552"/>
                    <a:pt x="1349" y="3289"/>
                    <a:pt x="1469" y="2809"/>
                  </a:cubicBezTo>
                  <a:cubicBezTo>
                    <a:pt x="1548" y="2522"/>
                    <a:pt x="1676" y="2251"/>
                    <a:pt x="1820" y="1995"/>
                  </a:cubicBezTo>
                  <a:cubicBezTo>
                    <a:pt x="2059" y="1580"/>
                    <a:pt x="2298" y="1149"/>
                    <a:pt x="2554" y="734"/>
                  </a:cubicBezTo>
                  <a:cubicBezTo>
                    <a:pt x="2171" y="527"/>
                    <a:pt x="1820" y="272"/>
                    <a:pt x="14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7" name="Google Shape;10737;p25"/>
            <p:cNvSpPr/>
            <p:nvPr/>
          </p:nvSpPr>
          <p:spPr>
            <a:xfrm>
              <a:off x="8794231" y="793004"/>
              <a:ext cx="139162" cy="265403"/>
            </a:xfrm>
            <a:custGeom>
              <a:rect b="b" l="l" r="r" t="t"/>
              <a:pathLst>
                <a:path extrusionOk="0" h="5136" w="2682">
                  <a:moveTo>
                    <a:pt x="2266" y="0"/>
                  </a:moveTo>
                  <a:cubicBezTo>
                    <a:pt x="2043" y="160"/>
                    <a:pt x="1756" y="287"/>
                    <a:pt x="1596" y="511"/>
                  </a:cubicBezTo>
                  <a:cubicBezTo>
                    <a:pt x="1293" y="894"/>
                    <a:pt x="1053" y="1341"/>
                    <a:pt x="862" y="1803"/>
                  </a:cubicBezTo>
                  <a:cubicBezTo>
                    <a:pt x="527" y="2681"/>
                    <a:pt x="255" y="3591"/>
                    <a:pt x="16" y="4485"/>
                  </a:cubicBezTo>
                  <a:cubicBezTo>
                    <a:pt x="0" y="4708"/>
                    <a:pt x="80" y="4931"/>
                    <a:pt x="223" y="5107"/>
                  </a:cubicBezTo>
                  <a:cubicBezTo>
                    <a:pt x="243" y="5127"/>
                    <a:pt x="288" y="5136"/>
                    <a:pt x="344" y="5136"/>
                  </a:cubicBezTo>
                  <a:cubicBezTo>
                    <a:pt x="471" y="5136"/>
                    <a:pt x="657" y="5089"/>
                    <a:pt x="734" y="5011"/>
                  </a:cubicBezTo>
                  <a:cubicBezTo>
                    <a:pt x="1756" y="4038"/>
                    <a:pt x="2649" y="2968"/>
                    <a:pt x="2681" y="1420"/>
                  </a:cubicBezTo>
                  <a:cubicBezTo>
                    <a:pt x="2681" y="1197"/>
                    <a:pt x="2649" y="974"/>
                    <a:pt x="2601" y="750"/>
                  </a:cubicBezTo>
                  <a:cubicBezTo>
                    <a:pt x="2506" y="495"/>
                    <a:pt x="2394" y="239"/>
                    <a:pt x="22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8" name="Google Shape;10738;p25"/>
            <p:cNvSpPr/>
            <p:nvPr/>
          </p:nvSpPr>
          <p:spPr>
            <a:xfrm>
              <a:off x="8829826" y="1607744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734" y="1"/>
                  </a:moveTo>
                  <a:lnTo>
                    <a:pt x="734" y="1"/>
                  </a:lnTo>
                  <a:cubicBezTo>
                    <a:pt x="0" y="1262"/>
                    <a:pt x="16" y="2203"/>
                    <a:pt x="750" y="3384"/>
                  </a:cubicBezTo>
                  <a:cubicBezTo>
                    <a:pt x="927" y="3658"/>
                    <a:pt x="1108" y="3746"/>
                    <a:pt x="1294" y="3746"/>
                  </a:cubicBezTo>
                  <a:cubicBezTo>
                    <a:pt x="1623" y="3746"/>
                    <a:pt x="1971" y="3474"/>
                    <a:pt x="2348" y="3474"/>
                  </a:cubicBezTo>
                  <a:cubicBezTo>
                    <a:pt x="2492" y="3474"/>
                    <a:pt x="2640" y="3514"/>
                    <a:pt x="2793" y="3623"/>
                  </a:cubicBezTo>
                  <a:cubicBezTo>
                    <a:pt x="2442" y="2059"/>
                    <a:pt x="1915" y="910"/>
                    <a:pt x="7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9" name="Google Shape;10739;p25"/>
            <p:cNvSpPr/>
            <p:nvPr/>
          </p:nvSpPr>
          <p:spPr>
            <a:xfrm>
              <a:off x="8618644" y="1707216"/>
              <a:ext cx="125101" cy="161174"/>
            </a:xfrm>
            <a:custGeom>
              <a:rect b="b" l="l" r="r" t="t"/>
              <a:pathLst>
                <a:path extrusionOk="0" h="3119" w="2411">
                  <a:moveTo>
                    <a:pt x="1364" y="0"/>
                  </a:moveTo>
                  <a:cubicBezTo>
                    <a:pt x="1073" y="0"/>
                    <a:pt x="782" y="40"/>
                    <a:pt x="495" y="119"/>
                  </a:cubicBezTo>
                  <a:cubicBezTo>
                    <a:pt x="272" y="198"/>
                    <a:pt x="1" y="837"/>
                    <a:pt x="96" y="1092"/>
                  </a:cubicBezTo>
                  <a:cubicBezTo>
                    <a:pt x="336" y="1778"/>
                    <a:pt x="783" y="2401"/>
                    <a:pt x="1134" y="3055"/>
                  </a:cubicBezTo>
                  <a:lnTo>
                    <a:pt x="1469" y="3119"/>
                  </a:lnTo>
                  <a:cubicBezTo>
                    <a:pt x="1788" y="2417"/>
                    <a:pt x="2075" y="1698"/>
                    <a:pt x="2331" y="980"/>
                  </a:cubicBezTo>
                  <a:cubicBezTo>
                    <a:pt x="2411" y="709"/>
                    <a:pt x="2235" y="103"/>
                    <a:pt x="2091" y="87"/>
                  </a:cubicBezTo>
                  <a:cubicBezTo>
                    <a:pt x="1851" y="28"/>
                    <a:pt x="1608" y="0"/>
                    <a:pt x="13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0" name="Google Shape;10740;p25"/>
            <p:cNvSpPr/>
            <p:nvPr/>
          </p:nvSpPr>
          <p:spPr>
            <a:xfrm>
              <a:off x="8348674" y="94685"/>
              <a:ext cx="198833" cy="89915"/>
            </a:xfrm>
            <a:custGeom>
              <a:rect b="b" l="l" r="r" t="t"/>
              <a:pathLst>
                <a:path extrusionOk="0" h="1740" w="3832">
                  <a:moveTo>
                    <a:pt x="2867" y="0"/>
                  </a:moveTo>
                  <a:cubicBezTo>
                    <a:pt x="2825" y="0"/>
                    <a:pt x="2789" y="9"/>
                    <a:pt x="2762" y="29"/>
                  </a:cubicBezTo>
                  <a:cubicBezTo>
                    <a:pt x="2444" y="267"/>
                    <a:pt x="2207" y="481"/>
                    <a:pt x="1872" y="481"/>
                  </a:cubicBezTo>
                  <a:cubicBezTo>
                    <a:pt x="1736" y="481"/>
                    <a:pt x="1585" y="446"/>
                    <a:pt x="1405" y="364"/>
                  </a:cubicBezTo>
                  <a:cubicBezTo>
                    <a:pt x="1353" y="339"/>
                    <a:pt x="1291" y="328"/>
                    <a:pt x="1223" y="328"/>
                  </a:cubicBezTo>
                  <a:cubicBezTo>
                    <a:pt x="943" y="328"/>
                    <a:pt x="561" y="516"/>
                    <a:pt x="304" y="683"/>
                  </a:cubicBezTo>
                  <a:cubicBezTo>
                    <a:pt x="113" y="811"/>
                    <a:pt x="33" y="1178"/>
                    <a:pt x="1" y="1433"/>
                  </a:cubicBezTo>
                  <a:cubicBezTo>
                    <a:pt x="1" y="1529"/>
                    <a:pt x="336" y="1736"/>
                    <a:pt x="528" y="1736"/>
                  </a:cubicBezTo>
                  <a:cubicBezTo>
                    <a:pt x="590" y="1739"/>
                    <a:pt x="651" y="1740"/>
                    <a:pt x="713" y="1740"/>
                  </a:cubicBezTo>
                  <a:cubicBezTo>
                    <a:pt x="1819" y="1740"/>
                    <a:pt x="2814" y="1338"/>
                    <a:pt x="3751" y="779"/>
                  </a:cubicBezTo>
                  <a:cubicBezTo>
                    <a:pt x="3783" y="635"/>
                    <a:pt x="3799" y="507"/>
                    <a:pt x="3831" y="364"/>
                  </a:cubicBezTo>
                  <a:cubicBezTo>
                    <a:pt x="3521" y="256"/>
                    <a:pt x="3097" y="0"/>
                    <a:pt x="28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1" name="Google Shape;10741;p25"/>
            <p:cNvSpPr/>
            <p:nvPr/>
          </p:nvSpPr>
          <p:spPr>
            <a:xfrm>
              <a:off x="8593790" y="2768905"/>
              <a:ext cx="104398" cy="122108"/>
            </a:xfrm>
            <a:custGeom>
              <a:rect b="b" l="l" r="r" t="t"/>
              <a:pathLst>
                <a:path extrusionOk="0" h="2363" w="2012">
                  <a:moveTo>
                    <a:pt x="831" y="0"/>
                  </a:moveTo>
                  <a:cubicBezTo>
                    <a:pt x="145" y="32"/>
                    <a:pt x="1" y="479"/>
                    <a:pt x="33" y="1022"/>
                  </a:cubicBezTo>
                  <a:cubicBezTo>
                    <a:pt x="49" y="1747"/>
                    <a:pt x="298" y="2363"/>
                    <a:pt x="1118" y="2363"/>
                  </a:cubicBezTo>
                  <a:cubicBezTo>
                    <a:pt x="1129" y="2363"/>
                    <a:pt x="1139" y="2362"/>
                    <a:pt x="1150" y="2362"/>
                  </a:cubicBezTo>
                  <a:cubicBezTo>
                    <a:pt x="1485" y="2346"/>
                    <a:pt x="1820" y="2011"/>
                    <a:pt x="2012" y="1899"/>
                  </a:cubicBezTo>
                  <a:cubicBezTo>
                    <a:pt x="2012" y="798"/>
                    <a:pt x="1405" y="0"/>
                    <a:pt x="8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2" name="Google Shape;10742;p25"/>
            <p:cNvSpPr/>
            <p:nvPr/>
          </p:nvSpPr>
          <p:spPr>
            <a:xfrm>
              <a:off x="9067470" y="789697"/>
              <a:ext cx="67973" cy="175695"/>
            </a:xfrm>
            <a:custGeom>
              <a:rect b="b" l="l" r="r" t="t"/>
              <a:pathLst>
                <a:path extrusionOk="0" h="3400" w="1310">
                  <a:moveTo>
                    <a:pt x="655" y="0"/>
                  </a:moveTo>
                  <a:lnTo>
                    <a:pt x="288" y="96"/>
                  </a:lnTo>
                  <a:cubicBezTo>
                    <a:pt x="192" y="1149"/>
                    <a:pt x="96" y="2187"/>
                    <a:pt x="1" y="3224"/>
                  </a:cubicBezTo>
                  <a:lnTo>
                    <a:pt x="320" y="3400"/>
                  </a:lnTo>
                  <a:cubicBezTo>
                    <a:pt x="655" y="2905"/>
                    <a:pt x="1229" y="2410"/>
                    <a:pt x="1277" y="1883"/>
                  </a:cubicBezTo>
                  <a:cubicBezTo>
                    <a:pt x="1309" y="1277"/>
                    <a:pt x="878" y="623"/>
                    <a:pt x="6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3" name="Google Shape;10743;p25"/>
            <p:cNvSpPr/>
            <p:nvPr/>
          </p:nvSpPr>
          <p:spPr>
            <a:xfrm>
              <a:off x="8607904" y="1107077"/>
              <a:ext cx="120120" cy="52812"/>
            </a:xfrm>
            <a:custGeom>
              <a:rect b="b" l="l" r="r" t="t"/>
              <a:pathLst>
                <a:path extrusionOk="0" h="1022" w="2315">
                  <a:moveTo>
                    <a:pt x="1096" y="1"/>
                  </a:moveTo>
                  <a:cubicBezTo>
                    <a:pt x="737" y="1"/>
                    <a:pt x="378" y="165"/>
                    <a:pt x="0" y="497"/>
                  </a:cubicBezTo>
                  <a:cubicBezTo>
                    <a:pt x="554" y="850"/>
                    <a:pt x="971" y="1021"/>
                    <a:pt x="1344" y="1021"/>
                  </a:cubicBezTo>
                  <a:cubicBezTo>
                    <a:pt x="1680" y="1021"/>
                    <a:pt x="1981" y="881"/>
                    <a:pt x="2314" y="609"/>
                  </a:cubicBezTo>
                  <a:cubicBezTo>
                    <a:pt x="1894" y="205"/>
                    <a:pt x="1495" y="1"/>
                    <a:pt x="1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4" name="Google Shape;10744;p25"/>
            <p:cNvSpPr/>
            <p:nvPr/>
          </p:nvSpPr>
          <p:spPr>
            <a:xfrm>
              <a:off x="9010313" y="1860249"/>
              <a:ext cx="108549" cy="52502"/>
            </a:xfrm>
            <a:custGeom>
              <a:rect b="b" l="l" r="r" t="t"/>
              <a:pathLst>
                <a:path extrusionOk="0" h="1016" w="2092">
                  <a:moveTo>
                    <a:pt x="1413" y="0"/>
                  </a:moveTo>
                  <a:cubicBezTo>
                    <a:pt x="947" y="0"/>
                    <a:pt x="482" y="139"/>
                    <a:pt x="17" y="212"/>
                  </a:cubicBezTo>
                  <a:cubicBezTo>
                    <a:pt x="1" y="323"/>
                    <a:pt x="1" y="435"/>
                    <a:pt x="1" y="547"/>
                  </a:cubicBezTo>
                  <a:cubicBezTo>
                    <a:pt x="448" y="706"/>
                    <a:pt x="879" y="930"/>
                    <a:pt x="1341" y="1010"/>
                  </a:cubicBezTo>
                  <a:cubicBezTo>
                    <a:pt x="1361" y="1014"/>
                    <a:pt x="1382" y="1016"/>
                    <a:pt x="1402" y="1016"/>
                  </a:cubicBezTo>
                  <a:cubicBezTo>
                    <a:pt x="1613" y="1016"/>
                    <a:pt x="1859" y="807"/>
                    <a:pt x="2092" y="690"/>
                  </a:cubicBezTo>
                  <a:cubicBezTo>
                    <a:pt x="1916" y="451"/>
                    <a:pt x="1756" y="20"/>
                    <a:pt x="1549" y="4"/>
                  </a:cubicBezTo>
                  <a:cubicBezTo>
                    <a:pt x="1504" y="1"/>
                    <a:pt x="1458" y="0"/>
                    <a:pt x="14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5" name="Google Shape;10745;p25"/>
            <p:cNvSpPr/>
            <p:nvPr/>
          </p:nvSpPr>
          <p:spPr>
            <a:xfrm>
              <a:off x="8657560" y="1945897"/>
              <a:ext cx="75444" cy="59426"/>
            </a:xfrm>
            <a:custGeom>
              <a:rect b="b" l="l" r="r" t="t"/>
              <a:pathLst>
                <a:path extrusionOk="0" h="1150" w="1454">
                  <a:moveTo>
                    <a:pt x="1" y="0"/>
                  </a:moveTo>
                  <a:lnTo>
                    <a:pt x="767" y="1149"/>
                  </a:lnTo>
                  <a:cubicBezTo>
                    <a:pt x="1453" y="351"/>
                    <a:pt x="1357" y="207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6" name="Google Shape;10746;p25"/>
            <p:cNvSpPr/>
            <p:nvPr/>
          </p:nvSpPr>
          <p:spPr>
            <a:xfrm>
              <a:off x="7745847" y="470253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3" y="1"/>
                  </a:moveTo>
                  <a:cubicBezTo>
                    <a:pt x="3862" y="1"/>
                    <a:pt x="3652" y="18"/>
                    <a:pt x="3432" y="53"/>
                  </a:cubicBezTo>
                  <a:cubicBezTo>
                    <a:pt x="3419" y="54"/>
                    <a:pt x="3405" y="55"/>
                    <a:pt x="3392" y="55"/>
                  </a:cubicBezTo>
                  <a:cubicBezTo>
                    <a:pt x="3286" y="55"/>
                    <a:pt x="3182" y="13"/>
                    <a:pt x="3092" y="13"/>
                  </a:cubicBezTo>
                  <a:cubicBezTo>
                    <a:pt x="3072" y="13"/>
                    <a:pt x="3052" y="15"/>
                    <a:pt x="3033" y="21"/>
                  </a:cubicBezTo>
                  <a:cubicBezTo>
                    <a:pt x="2187" y="228"/>
                    <a:pt x="862" y="196"/>
                    <a:pt x="607" y="691"/>
                  </a:cubicBezTo>
                  <a:cubicBezTo>
                    <a:pt x="160" y="1585"/>
                    <a:pt x="1" y="2957"/>
                    <a:pt x="368" y="3851"/>
                  </a:cubicBezTo>
                  <a:cubicBezTo>
                    <a:pt x="1038" y="5495"/>
                    <a:pt x="2203" y="6963"/>
                    <a:pt x="3161" y="8495"/>
                  </a:cubicBezTo>
                  <a:lnTo>
                    <a:pt x="3975" y="8479"/>
                  </a:lnTo>
                  <a:cubicBezTo>
                    <a:pt x="4102" y="8319"/>
                    <a:pt x="4214" y="8160"/>
                    <a:pt x="4358" y="8016"/>
                  </a:cubicBezTo>
                  <a:cubicBezTo>
                    <a:pt x="5554" y="6883"/>
                    <a:pt x="6767" y="5750"/>
                    <a:pt x="7980" y="4633"/>
                  </a:cubicBezTo>
                  <a:cubicBezTo>
                    <a:pt x="8555" y="4106"/>
                    <a:pt x="8667" y="3627"/>
                    <a:pt x="7980" y="3069"/>
                  </a:cubicBezTo>
                  <a:cubicBezTo>
                    <a:pt x="7517" y="2686"/>
                    <a:pt x="7039" y="2271"/>
                    <a:pt x="6767" y="1776"/>
                  </a:cubicBezTo>
                  <a:cubicBezTo>
                    <a:pt x="6126" y="602"/>
                    <a:pt x="5251" y="1"/>
                    <a:pt x="40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7" name="Google Shape;10747;p25"/>
            <p:cNvSpPr/>
            <p:nvPr/>
          </p:nvSpPr>
          <p:spPr>
            <a:xfrm>
              <a:off x="7013821" y="3206375"/>
              <a:ext cx="356986" cy="409628"/>
            </a:xfrm>
            <a:custGeom>
              <a:rect b="b" l="l" r="r" t="t"/>
              <a:pathLst>
                <a:path extrusionOk="0" h="7927" w="6880">
                  <a:moveTo>
                    <a:pt x="692" y="0"/>
                  </a:moveTo>
                  <a:cubicBezTo>
                    <a:pt x="461" y="0"/>
                    <a:pt x="228" y="34"/>
                    <a:pt x="1" y="104"/>
                  </a:cubicBezTo>
                  <a:lnTo>
                    <a:pt x="1" y="5323"/>
                  </a:lnTo>
                  <a:cubicBezTo>
                    <a:pt x="767" y="5993"/>
                    <a:pt x="1549" y="6680"/>
                    <a:pt x="2315" y="7366"/>
                  </a:cubicBezTo>
                  <a:cubicBezTo>
                    <a:pt x="2620" y="7628"/>
                    <a:pt x="2903" y="7927"/>
                    <a:pt x="3271" y="7927"/>
                  </a:cubicBezTo>
                  <a:cubicBezTo>
                    <a:pt x="3441" y="7927"/>
                    <a:pt x="3630" y="7863"/>
                    <a:pt x="3847" y="7701"/>
                  </a:cubicBezTo>
                  <a:cubicBezTo>
                    <a:pt x="4501" y="7222"/>
                    <a:pt x="5187" y="6759"/>
                    <a:pt x="5906" y="6344"/>
                  </a:cubicBezTo>
                  <a:cubicBezTo>
                    <a:pt x="6847" y="5802"/>
                    <a:pt x="6879" y="5515"/>
                    <a:pt x="6113" y="4733"/>
                  </a:cubicBezTo>
                  <a:cubicBezTo>
                    <a:pt x="5523" y="4142"/>
                    <a:pt x="5012" y="3488"/>
                    <a:pt x="4453" y="2881"/>
                  </a:cubicBezTo>
                  <a:cubicBezTo>
                    <a:pt x="3799" y="2163"/>
                    <a:pt x="3161" y="1445"/>
                    <a:pt x="2474" y="775"/>
                  </a:cubicBezTo>
                  <a:cubicBezTo>
                    <a:pt x="2001" y="278"/>
                    <a:pt x="1353" y="0"/>
                    <a:pt x="6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8" name="Google Shape;10748;p25"/>
            <p:cNvSpPr/>
            <p:nvPr/>
          </p:nvSpPr>
          <p:spPr>
            <a:xfrm>
              <a:off x="7104935" y="-44059"/>
              <a:ext cx="328085" cy="224321"/>
            </a:xfrm>
            <a:custGeom>
              <a:rect b="b" l="l" r="r" t="t"/>
              <a:pathLst>
                <a:path extrusionOk="0" h="4341" w="6323">
                  <a:moveTo>
                    <a:pt x="351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89" y="2905"/>
                    <a:pt x="3017" y="3879"/>
                    <a:pt x="4836" y="4246"/>
                  </a:cubicBezTo>
                  <a:cubicBezTo>
                    <a:pt x="5143" y="4306"/>
                    <a:pt x="5391" y="4341"/>
                    <a:pt x="5588" y="4341"/>
                  </a:cubicBezTo>
                  <a:cubicBezTo>
                    <a:pt x="6218" y="4341"/>
                    <a:pt x="6322" y="3986"/>
                    <a:pt x="6176" y="3001"/>
                  </a:cubicBezTo>
                  <a:cubicBezTo>
                    <a:pt x="6017" y="1995"/>
                    <a:pt x="5762" y="990"/>
                    <a:pt x="55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9" name="Google Shape;10749;p25"/>
            <p:cNvSpPr/>
            <p:nvPr/>
          </p:nvSpPr>
          <p:spPr>
            <a:xfrm>
              <a:off x="7013821" y="3835761"/>
              <a:ext cx="236088" cy="260907"/>
            </a:xfrm>
            <a:custGeom>
              <a:rect b="b" l="l" r="r" t="t"/>
              <a:pathLst>
                <a:path extrusionOk="0" h="5049" w="4550">
                  <a:moveTo>
                    <a:pt x="1188" y="0"/>
                  </a:moveTo>
                  <a:cubicBezTo>
                    <a:pt x="891" y="0"/>
                    <a:pt x="578" y="199"/>
                    <a:pt x="1" y="564"/>
                  </a:cubicBezTo>
                  <a:lnTo>
                    <a:pt x="1" y="3979"/>
                  </a:lnTo>
                  <a:lnTo>
                    <a:pt x="1660" y="5049"/>
                  </a:lnTo>
                  <a:cubicBezTo>
                    <a:pt x="1916" y="4985"/>
                    <a:pt x="2395" y="4410"/>
                    <a:pt x="2889" y="3868"/>
                  </a:cubicBezTo>
                  <a:cubicBezTo>
                    <a:pt x="3145" y="3580"/>
                    <a:pt x="3480" y="3341"/>
                    <a:pt x="3735" y="3054"/>
                  </a:cubicBezTo>
                  <a:cubicBezTo>
                    <a:pt x="4022" y="2703"/>
                    <a:pt x="4549" y="2176"/>
                    <a:pt x="4453" y="1968"/>
                  </a:cubicBezTo>
                  <a:cubicBezTo>
                    <a:pt x="4262" y="1554"/>
                    <a:pt x="3735" y="1282"/>
                    <a:pt x="3304" y="1011"/>
                  </a:cubicBezTo>
                  <a:cubicBezTo>
                    <a:pt x="3228" y="960"/>
                    <a:pt x="3123" y="952"/>
                    <a:pt x="3015" y="952"/>
                  </a:cubicBezTo>
                  <a:cubicBezTo>
                    <a:pt x="2968" y="952"/>
                    <a:pt x="2921" y="954"/>
                    <a:pt x="2875" y="954"/>
                  </a:cubicBezTo>
                  <a:cubicBezTo>
                    <a:pt x="2761" y="954"/>
                    <a:pt x="2655" y="945"/>
                    <a:pt x="2586" y="883"/>
                  </a:cubicBezTo>
                  <a:cubicBezTo>
                    <a:pt x="1868" y="278"/>
                    <a:pt x="1539" y="0"/>
                    <a:pt x="11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0" name="Google Shape;10750;p25"/>
            <p:cNvSpPr/>
            <p:nvPr/>
          </p:nvSpPr>
          <p:spPr>
            <a:xfrm>
              <a:off x="7456005" y="-44059"/>
              <a:ext cx="267532" cy="215433"/>
            </a:xfrm>
            <a:custGeom>
              <a:rect b="b" l="l" r="r" t="t"/>
              <a:pathLst>
                <a:path extrusionOk="0" h="4169" w="5156">
                  <a:moveTo>
                    <a:pt x="1" y="0"/>
                  </a:moveTo>
                  <a:cubicBezTo>
                    <a:pt x="65" y="288"/>
                    <a:pt x="33" y="639"/>
                    <a:pt x="177" y="862"/>
                  </a:cubicBezTo>
                  <a:cubicBezTo>
                    <a:pt x="719" y="1692"/>
                    <a:pt x="1342" y="2442"/>
                    <a:pt x="1916" y="3288"/>
                  </a:cubicBezTo>
                  <a:cubicBezTo>
                    <a:pt x="2297" y="3854"/>
                    <a:pt x="2738" y="4168"/>
                    <a:pt x="3284" y="4168"/>
                  </a:cubicBezTo>
                  <a:cubicBezTo>
                    <a:pt x="3538" y="4168"/>
                    <a:pt x="3814" y="4100"/>
                    <a:pt x="4118" y="3958"/>
                  </a:cubicBezTo>
                  <a:cubicBezTo>
                    <a:pt x="4454" y="3847"/>
                    <a:pt x="4805" y="3751"/>
                    <a:pt x="5156" y="3687"/>
                  </a:cubicBezTo>
                  <a:cubicBezTo>
                    <a:pt x="4757" y="2410"/>
                    <a:pt x="4390" y="1213"/>
                    <a:pt x="40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1" name="Google Shape;10751;p25"/>
            <p:cNvSpPr/>
            <p:nvPr/>
          </p:nvSpPr>
          <p:spPr>
            <a:xfrm>
              <a:off x="7013821" y="2754850"/>
              <a:ext cx="188871" cy="256980"/>
            </a:xfrm>
            <a:custGeom>
              <a:rect b="b" l="l" r="r" t="t"/>
              <a:pathLst>
                <a:path extrusionOk="0" h="4973" w="3640">
                  <a:moveTo>
                    <a:pt x="1" y="1"/>
                  </a:moveTo>
                  <a:lnTo>
                    <a:pt x="1" y="4613"/>
                  </a:lnTo>
                  <a:cubicBezTo>
                    <a:pt x="384" y="4709"/>
                    <a:pt x="767" y="4805"/>
                    <a:pt x="1166" y="4916"/>
                  </a:cubicBezTo>
                  <a:cubicBezTo>
                    <a:pt x="1312" y="4955"/>
                    <a:pt x="1449" y="4973"/>
                    <a:pt x="1576" y="4973"/>
                  </a:cubicBezTo>
                  <a:cubicBezTo>
                    <a:pt x="2138" y="4973"/>
                    <a:pt x="2505" y="4615"/>
                    <a:pt x="2714" y="4055"/>
                  </a:cubicBezTo>
                  <a:cubicBezTo>
                    <a:pt x="3639" y="1565"/>
                    <a:pt x="2969" y="416"/>
                    <a:pt x="400" y="17"/>
                  </a:cubicBezTo>
                  <a:cubicBezTo>
                    <a:pt x="272" y="1"/>
                    <a:pt x="128" y="1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2" name="Google Shape;10752;p25"/>
            <p:cNvSpPr/>
            <p:nvPr/>
          </p:nvSpPr>
          <p:spPr>
            <a:xfrm>
              <a:off x="8045600" y="4980593"/>
              <a:ext cx="271683" cy="160916"/>
            </a:xfrm>
            <a:custGeom>
              <a:rect b="b" l="l" r="r" t="t"/>
              <a:pathLst>
                <a:path extrusionOk="0" h="3114" w="5236">
                  <a:moveTo>
                    <a:pt x="2965" y="0"/>
                  </a:moveTo>
                  <a:cubicBezTo>
                    <a:pt x="2950" y="0"/>
                    <a:pt x="2936" y="1"/>
                    <a:pt x="2921" y="2"/>
                  </a:cubicBezTo>
                  <a:cubicBezTo>
                    <a:pt x="1517" y="114"/>
                    <a:pt x="161" y="1678"/>
                    <a:pt x="1" y="3114"/>
                  </a:cubicBezTo>
                  <a:lnTo>
                    <a:pt x="5236" y="3114"/>
                  </a:lnTo>
                  <a:cubicBezTo>
                    <a:pt x="5188" y="2922"/>
                    <a:pt x="5220" y="2619"/>
                    <a:pt x="5108" y="2555"/>
                  </a:cubicBezTo>
                  <a:cubicBezTo>
                    <a:pt x="4422" y="2108"/>
                    <a:pt x="4262" y="1470"/>
                    <a:pt x="4118" y="720"/>
                  </a:cubicBezTo>
                  <a:cubicBezTo>
                    <a:pt x="4041" y="412"/>
                    <a:pt x="3370" y="0"/>
                    <a:pt x="29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3" name="Google Shape;10753;p25"/>
            <p:cNvSpPr/>
            <p:nvPr/>
          </p:nvSpPr>
          <p:spPr>
            <a:xfrm>
              <a:off x="7013821" y="4741602"/>
              <a:ext cx="135893" cy="161588"/>
            </a:xfrm>
            <a:custGeom>
              <a:rect b="b" l="l" r="r" t="t"/>
              <a:pathLst>
                <a:path extrusionOk="0" h="3127" w="2619">
                  <a:moveTo>
                    <a:pt x="1189" y="1"/>
                  </a:moveTo>
                  <a:cubicBezTo>
                    <a:pt x="749" y="1"/>
                    <a:pt x="289" y="108"/>
                    <a:pt x="1" y="302"/>
                  </a:cubicBezTo>
                  <a:lnTo>
                    <a:pt x="1" y="3127"/>
                  </a:lnTo>
                  <a:cubicBezTo>
                    <a:pt x="527" y="3127"/>
                    <a:pt x="1038" y="3095"/>
                    <a:pt x="1565" y="3031"/>
                  </a:cubicBezTo>
                  <a:cubicBezTo>
                    <a:pt x="1852" y="2999"/>
                    <a:pt x="2331" y="2839"/>
                    <a:pt x="2363" y="2680"/>
                  </a:cubicBezTo>
                  <a:cubicBezTo>
                    <a:pt x="2442" y="1962"/>
                    <a:pt x="2618" y="1148"/>
                    <a:pt x="2363" y="509"/>
                  </a:cubicBezTo>
                  <a:cubicBezTo>
                    <a:pt x="2231" y="159"/>
                    <a:pt x="1725" y="1"/>
                    <a:pt x="11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4" name="Google Shape;10754;p25"/>
            <p:cNvSpPr/>
            <p:nvPr/>
          </p:nvSpPr>
          <p:spPr>
            <a:xfrm>
              <a:off x="8019138" y="-44059"/>
              <a:ext cx="197951" cy="92912"/>
            </a:xfrm>
            <a:custGeom>
              <a:rect b="b" l="l" r="r" t="t"/>
              <a:pathLst>
                <a:path extrusionOk="0" h="1798" w="3815">
                  <a:moveTo>
                    <a:pt x="0" y="0"/>
                  </a:moveTo>
                  <a:cubicBezTo>
                    <a:pt x="511" y="304"/>
                    <a:pt x="1038" y="559"/>
                    <a:pt x="1516" y="894"/>
                  </a:cubicBezTo>
                  <a:cubicBezTo>
                    <a:pt x="2337" y="1472"/>
                    <a:pt x="2806" y="1797"/>
                    <a:pt x="3106" y="1797"/>
                  </a:cubicBezTo>
                  <a:cubicBezTo>
                    <a:pt x="3494" y="1797"/>
                    <a:pt x="3598" y="1252"/>
                    <a:pt x="38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5" name="Google Shape;10755;p25"/>
            <p:cNvSpPr/>
            <p:nvPr/>
          </p:nvSpPr>
          <p:spPr>
            <a:xfrm>
              <a:off x="7013821" y="5027358"/>
              <a:ext cx="91166" cy="114150"/>
            </a:xfrm>
            <a:custGeom>
              <a:rect b="b" l="l" r="r" t="t"/>
              <a:pathLst>
                <a:path extrusionOk="0" h="2209" w="1757">
                  <a:moveTo>
                    <a:pt x="219" y="1"/>
                  </a:moveTo>
                  <a:cubicBezTo>
                    <a:pt x="145" y="1"/>
                    <a:pt x="73" y="3"/>
                    <a:pt x="1" y="7"/>
                  </a:cubicBezTo>
                  <a:lnTo>
                    <a:pt x="1" y="2209"/>
                  </a:lnTo>
                  <a:lnTo>
                    <a:pt x="799" y="2209"/>
                  </a:lnTo>
                  <a:cubicBezTo>
                    <a:pt x="974" y="1938"/>
                    <a:pt x="1150" y="1666"/>
                    <a:pt x="1341" y="1411"/>
                  </a:cubicBezTo>
                  <a:cubicBezTo>
                    <a:pt x="1756" y="836"/>
                    <a:pt x="1565" y="230"/>
                    <a:pt x="878" y="54"/>
                  </a:cubicBezTo>
                  <a:cubicBezTo>
                    <a:pt x="663" y="19"/>
                    <a:pt x="439" y="1"/>
                    <a:pt x="2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6" name="Google Shape;10756;p25"/>
            <p:cNvSpPr/>
            <p:nvPr/>
          </p:nvSpPr>
          <p:spPr>
            <a:xfrm>
              <a:off x="9010353" y="4948347"/>
              <a:ext cx="115138" cy="92395"/>
            </a:xfrm>
            <a:custGeom>
              <a:rect b="b" l="l" r="r" t="t"/>
              <a:pathLst>
                <a:path extrusionOk="0" h="1788" w="2219">
                  <a:moveTo>
                    <a:pt x="1436" y="0"/>
                  </a:moveTo>
                  <a:lnTo>
                    <a:pt x="1085" y="48"/>
                  </a:lnTo>
                  <a:lnTo>
                    <a:pt x="0" y="1788"/>
                  </a:lnTo>
                  <a:lnTo>
                    <a:pt x="2218" y="1788"/>
                  </a:lnTo>
                  <a:lnTo>
                    <a:pt x="143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7" name="Google Shape;10757;p25"/>
            <p:cNvSpPr/>
            <p:nvPr/>
          </p:nvSpPr>
          <p:spPr>
            <a:xfrm>
              <a:off x="8411614" y="2218011"/>
              <a:ext cx="650929" cy="442596"/>
            </a:xfrm>
            <a:custGeom>
              <a:rect b="b" l="l" r="r" t="t"/>
              <a:pathLst>
                <a:path extrusionOk="0" h="8565" w="12545">
                  <a:moveTo>
                    <a:pt x="3863" y="1"/>
                  </a:moveTo>
                  <a:cubicBezTo>
                    <a:pt x="3273" y="256"/>
                    <a:pt x="2475" y="368"/>
                    <a:pt x="2092" y="830"/>
                  </a:cubicBezTo>
                  <a:cubicBezTo>
                    <a:pt x="1453" y="1596"/>
                    <a:pt x="1070" y="2602"/>
                    <a:pt x="575" y="3512"/>
                  </a:cubicBezTo>
                  <a:cubicBezTo>
                    <a:pt x="1" y="4565"/>
                    <a:pt x="272" y="5650"/>
                    <a:pt x="1102" y="6400"/>
                  </a:cubicBezTo>
                  <a:cubicBezTo>
                    <a:pt x="2219" y="7422"/>
                    <a:pt x="3687" y="7390"/>
                    <a:pt x="4996" y="7852"/>
                  </a:cubicBezTo>
                  <a:cubicBezTo>
                    <a:pt x="5034" y="7868"/>
                    <a:pt x="5078" y="7875"/>
                    <a:pt x="5126" y="7875"/>
                  </a:cubicBezTo>
                  <a:cubicBezTo>
                    <a:pt x="5317" y="7875"/>
                    <a:pt x="5564" y="7763"/>
                    <a:pt x="5730" y="7661"/>
                  </a:cubicBezTo>
                  <a:cubicBezTo>
                    <a:pt x="5946" y="7528"/>
                    <a:pt x="6144" y="7468"/>
                    <a:pt x="6334" y="7468"/>
                  </a:cubicBezTo>
                  <a:cubicBezTo>
                    <a:pt x="6623" y="7468"/>
                    <a:pt x="6894" y="7606"/>
                    <a:pt x="7183" y="7837"/>
                  </a:cubicBezTo>
                  <a:cubicBezTo>
                    <a:pt x="7800" y="8325"/>
                    <a:pt x="8312" y="8565"/>
                    <a:pt x="8833" y="8565"/>
                  </a:cubicBezTo>
                  <a:cubicBezTo>
                    <a:pt x="9349" y="8565"/>
                    <a:pt x="9874" y="8329"/>
                    <a:pt x="10518" y="7868"/>
                  </a:cubicBezTo>
                  <a:cubicBezTo>
                    <a:pt x="10789" y="7677"/>
                    <a:pt x="11093" y="7533"/>
                    <a:pt x="11380" y="7374"/>
                  </a:cubicBezTo>
                  <a:cubicBezTo>
                    <a:pt x="12274" y="6863"/>
                    <a:pt x="12545" y="5778"/>
                    <a:pt x="11906" y="4980"/>
                  </a:cubicBezTo>
                  <a:cubicBezTo>
                    <a:pt x="11172" y="4086"/>
                    <a:pt x="10534" y="2953"/>
                    <a:pt x="9576" y="2410"/>
                  </a:cubicBezTo>
                  <a:cubicBezTo>
                    <a:pt x="7821" y="1437"/>
                    <a:pt x="5858" y="814"/>
                    <a:pt x="386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8" name="Google Shape;10758;p25"/>
            <p:cNvSpPr/>
            <p:nvPr/>
          </p:nvSpPr>
          <p:spPr>
            <a:xfrm>
              <a:off x="8902676" y="4452849"/>
              <a:ext cx="512649" cy="469312"/>
            </a:xfrm>
            <a:custGeom>
              <a:rect b="b" l="l" r="r" t="t"/>
              <a:pathLst>
                <a:path extrusionOk="0" h="9082" w="9880">
                  <a:moveTo>
                    <a:pt x="4501" y="1"/>
                  </a:moveTo>
                  <a:cubicBezTo>
                    <a:pt x="2985" y="272"/>
                    <a:pt x="1645" y="416"/>
                    <a:pt x="687" y="1613"/>
                  </a:cubicBezTo>
                  <a:cubicBezTo>
                    <a:pt x="160" y="2251"/>
                    <a:pt x="1" y="2778"/>
                    <a:pt x="559" y="3448"/>
                  </a:cubicBezTo>
                  <a:cubicBezTo>
                    <a:pt x="910" y="3911"/>
                    <a:pt x="1182" y="4454"/>
                    <a:pt x="1517" y="4948"/>
                  </a:cubicBezTo>
                  <a:cubicBezTo>
                    <a:pt x="1820" y="5395"/>
                    <a:pt x="2059" y="6034"/>
                    <a:pt x="2474" y="6193"/>
                  </a:cubicBezTo>
                  <a:cubicBezTo>
                    <a:pt x="3831" y="6720"/>
                    <a:pt x="4868" y="7629"/>
                    <a:pt x="5826" y="8651"/>
                  </a:cubicBezTo>
                  <a:cubicBezTo>
                    <a:pt x="6098" y="8933"/>
                    <a:pt x="6382" y="9082"/>
                    <a:pt x="6686" y="9082"/>
                  </a:cubicBezTo>
                  <a:cubicBezTo>
                    <a:pt x="6899" y="9082"/>
                    <a:pt x="7122" y="9009"/>
                    <a:pt x="7358" y="8858"/>
                  </a:cubicBezTo>
                  <a:cubicBezTo>
                    <a:pt x="7789" y="8619"/>
                    <a:pt x="8204" y="8348"/>
                    <a:pt x="8619" y="8044"/>
                  </a:cubicBezTo>
                  <a:cubicBezTo>
                    <a:pt x="8826" y="7853"/>
                    <a:pt x="9066" y="7486"/>
                    <a:pt x="9034" y="7231"/>
                  </a:cubicBezTo>
                  <a:cubicBezTo>
                    <a:pt x="8842" y="5826"/>
                    <a:pt x="9129" y="4533"/>
                    <a:pt x="9656" y="3241"/>
                  </a:cubicBezTo>
                  <a:cubicBezTo>
                    <a:pt x="9879" y="2666"/>
                    <a:pt x="9784" y="2283"/>
                    <a:pt x="9082" y="2028"/>
                  </a:cubicBezTo>
                  <a:cubicBezTo>
                    <a:pt x="8076" y="1645"/>
                    <a:pt x="7134" y="1070"/>
                    <a:pt x="6129" y="607"/>
                  </a:cubicBezTo>
                  <a:cubicBezTo>
                    <a:pt x="5570" y="352"/>
                    <a:pt x="4964" y="177"/>
                    <a:pt x="450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9" name="Google Shape;10759;p25"/>
            <p:cNvSpPr/>
            <p:nvPr/>
          </p:nvSpPr>
          <p:spPr>
            <a:xfrm>
              <a:off x="7440283" y="3445417"/>
              <a:ext cx="507667" cy="539022"/>
            </a:xfrm>
            <a:custGeom>
              <a:rect b="b" l="l" r="r" t="t"/>
              <a:pathLst>
                <a:path extrusionOk="0" h="10431" w="9784">
                  <a:moveTo>
                    <a:pt x="2003" y="1"/>
                  </a:moveTo>
                  <a:cubicBezTo>
                    <a:pt x="1443" y="1"/>
                    <a:pt x="834" y="261"/>
                    <a:pt x="671" y="713"/>
                  </a:cubicBezTo>
                  <a:cubicBezTo>
                    <a:pt x="448" y="1399"/>
                    <a:pt x="160" y="2101"/>
                    <a:pt x="81" y="2820"/>
                  </a:cubicBezTo>
                  <a:cubicBezTo>
                    <a:pt x="1" y="3474"/>
                    <a:pt x="176" y="4160"/>
                    <a:pt x="256" y="4815"/>
                  </a:cubicBezTo>
                  <a:cubicBezTo>
                    <a:pt x="304" y="5198"/>
                    <a:pt x="511" y="5597"/>
                    <a:pt x="448" y="5964"/>
                  </a:cubicBezTo>
                  <a:cubicBezTo>
                    <a:pt x="160" y="7528"/>
                    <a:pt x="160" y="7575"/>
                    <a:pt x="1517" y="8421"/>
                  </a:cubicBezTo>
                  <a:cubicBezTo>
                    <a:pt x="1820" y="8645"/>
                    <a:pt x="2075" y="8900"/>
                    <a:pt x="2299" y="9203"/>
                  </a:cubicBezTo>
                  <a:cubicBezTo>
                    <a:pt x="2989" y="10018"/>
                    <a:pt x="4134" y="10430"/>
                    <a:pt x="5262" y="10430"/>
                  </a:cubicBezTo>
                  <a:cubicBezTo>
                    <a:pt x="6299" y="10430"/>
                    <a:pt x="7322" y="10082"/>
                    <a:pt x="7964" y="9379"/>
                  </a:cubicBezTo>
                  <a:cubicBezTo>
                    <a:pt x="8268" y="9092"/>
                    <a:pt x="8635" y="8852"/>
                    <a:pt x="9018" y="8661"/>
                  </a:cubicBezTo>
                  <a:cubicBezTo>
                    <a:pt x="9672" y="8294"/>
                    <a:pt x="9784" y="7783"/>
                    <a:pt x="9417" y="7161"/>
                  </a:cubicBezTo>
                  <a:cubicBezTo>
                    <a:pt x="9273" y="6921"/>
                    <a:pt x="9018" y="6762"/>
                    <a:pt x="8922" y="6522"/>
                  </a:cubicBezTo>
                  <a:cubicBezTo>
                    <a:pt x="8387" y="5298"/>
                    <a:pt x="7878" y="4869"/>
                    <a:pt x="7148" y="4869"/>
                  </a:cubicBezTo>
                  <a:cubicBezTo>
                    <a:pt x="6746" y="4869"/>
                    <a:pt x="6276" y="4999"/>
                    <a:pt x="5698" y="5198"/>
                  </a:cubicBezTo>
                  <a:cubicBezTo>
                    <a:pt x="5523" y="5261"/>
                    <a:pt x="5368" y="5294"/>
                    <a:pt x="5228" y="5294"/>
                  </a:cubicBezTo>
                  <a:cubicBezTo>
                    <a:pt x="4874" y="5294"/>
                    <a:pt x="4623" y="5075"/>
                    <a:pt x="4405" y="4559"/>
                  </a:cubicBezTo>
                  <a:cubicBezTo>
                    <a:pt x="3975" y="3602"/>
                    <a:pt x="3304" y="2756"/>
                    <a:pt x="2586" y="1655"/>
                  </a:cubicBezTo>
                  <a:cubicBezTo>
                    <a:pt x="2714" y="1447"/>
                    <a:pt x="2826" y="1224"/>
                    <a:pt x="2921" y="1000"/>
                  </a:cubicBezTo>
                  <a:cubicBezTo>
                    <a:pt x="3001" y="793"/>
                    <a:pt x="3001" y="569"/>
                    <a:pt x="2905" y="362"/>
                  </a:cubicBezTo>
                  <a:cubicBezTo>
                    <a:pt x="2721" y="114"/>
                    <a:pt x="2373" y="1"/>
                    <a:pt x="20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0" name="Google Shape;10760;p25"/>
            <p:cNvSpPr/>
            <p:nvPr/>
          </p:nvSpPr>
          <p:spPr>
            <a:xfrm>
              <a:off x="8100290" y="4252665"/>
              <a:ext cx="353613" cy="540882"/>
            </a:xfrm>
            <a:custGeom>
              <a:rect b="b" l="l" r="r" t="t"/>
              <a:pathLst>
                <a:path extrusionOk="0" h="10467" w="6815">
                  <a:moveTo>
                    <a:pt x="5765" y="1"/>
                  </a:moveTo>
                  <a:cubicBezTo>
                    <a:pt x="5433" y="1"/>
                    <a:pt x="4977" y="297"/>
                    <a:pt x="4676" y="555"/>
                  </a:cubicBezTo>
                  <a:cubicBezTo>
                    <a:pt x="4198" y="954"/>
                    <a:pt x="3830" y="1497"/>
                    <a:pt x="3400" y="1960"/>
                  </a:cubicBezTo>
                  <a:cubicBezTo>
                    <a:pt x="2809" y="2582"/>
                    <a:pt x="1995" y="3093"/>
                    <a:pt x="1676" y="3843"/>
                  </a:cubicBezTo>
                  <a:cubicBezTo>
                    <a:pt x="1022" y="5295"/>
                    <a:pt x="623" y="6859"/>
                    <a:pt x="176" y="8391"/>
                  </a:cubicBezTo>
                  <a:cubicBezTo>
                    <a:pt x="0" y="8966"/>
                    <a:pt x="208" y="9461"/>
                    <a:pt x="862" y="9636"/>
                  </a:cubicBezTo>
                  <a:cubicBezTo>
                    <a:pt x="1995" y="9924"/>
                    <a:pt x="3112" y="10195"/>
                    <a:pt x="4245" y="10466"/>
                  </a:cubicBezTo>
                  <a:cubicBezTo>
                    <a:pt x="5570" y="10307"/>
                    <a:pt x="5825" y="10083"/>
                    <a:pt x="5937" y="8790"/>
                  </a:cubicBezTo>
                  <a:cubicBezTo>
                    <a:pt x="6065" y="7657"/>
                    <a:pt x="6208" y="6524"/>
                    <a:pt x="6320" y="5391"/>
                  </a:cubicBezTo>
                  <a:cubicBezTo>
                    <a:pt x="6464" y="4066"/>
                    <a:pt x="6591" y="2726"/>
                    <a:pt x="6735" y="1401"/>
                  </a:cubicBezTo>
                  <a:cubicBezTo>
                    <a:pt x="6815" y="699"/>
                    <a:pt x="6496" y="141"/>
                    <a:pt x="5873" y="13"/>
                  </a:cubicBezTo>
                  <a:cubicBezTo>
                    <a:pt x="5839" y="5"/>
                    <a:pt x="5803" y="1"/>
                    <a:pt x="57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1" name="Google Shape;10761;p25"/>
            <p:cNvSpPr/>
            <p:nvPr/>
          </p:nvSpPr>
          <p:spPr>
            <a:xfrm>
              <a:off x="8769377" y="3494818"/>
              <a:ext cx="371048" cy="368339"/>
            </a:xfrm>
            <a:custGeom>
              <a:rect b="b" l="l" r="r" t="t"/>
              <a:pathLst>
                <a:path extrusionOk="0" h="7128" w="7151">
                  <a:moveTo>
                    <a:pt x="2679" y="1"/>
                  </a:moveTo>
                  <a:cubicBezTo>
                    <a:pt x="2305" y="1"/>
                    <a:pt x="1930" y="122"/>
                    <a:pt x="1580" y="379"/>
                  </a:cubicBezTo>
                  <a:cubicBezTo>
                    <a:pt x="463" y="1209"/>
                    <a:pt x="0" y="2662"/>
                    <a:pt x="463" y="3970"/>
                  </a:cubicBezTo>
                  <a:cubicBezTo>
                    <a:pt x="527" y="4258"/>
                    <a:pt x="591" y="4529"/>
                    <a:pt x="623" y="4816"/>
                  </a:cubicBezTo>
                  <a:cubicBezTo>
                    <a:pt x="575" y="6013"/>
                    <a:pt x="894" y="6444"/>
                    <a:pt x="1564" y="6508"/>
                  </a:cubicBezTo>
                  <a:cubicBezTo>
                    <a:pt x="2155" y="6556"/>
                    <a:pt x="2745" y="6699"/>
                    <a:pt x="3304" y="6907"/>
                  </a:cubicBezTo>
                  <a:cubicBezTo>
                    <a:pt x="3633" y="7054"/>
                    <a:pt x="3952" y="7128"/>
                    <a:pt x="4248" y="7128"/>
                  </a:cubicBezTo>
                  <a:cubicBezTo>
                    <a:pt x="4912" y="7128"/>
                    <a:pt x="5458" y="6758"/>
                    <a:pt x="5746" y="6029"/>
                  </a:cubicBezTo>
                  <a:cubicBezTo>
                    <a:pt x="5825" y="5822"/>
                    <a:pt x="5953" y="5630"/>
                    <a:pt x="6113" y="5470"/>
                  </a:cubicBezTo>
                  <a:cubicBezTo>
                    <a:pt x="7054" y="4625"/>
                    <a:pt x="7150" y="3220"/>
                    <a:pt x="6224" y="2358"/>
                  </a:cubicBezTo>
                  <a:cubicBezTo>
                    <a:pt x="5570" y="1752"/>
                    <a:pt x="4804" y="1289"/>
                    <a:pt x="4182" y="683"/>
                  </a:cubicBezTo>
                  <a:cubicBezTo>
                    <a:pt x="3733" y="243"/>
                    <a:pt x="3207" y="1"/>
                    <a:pt x="267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2" name="Google Shape;10762;p25"/>
            <p:cNvSpPr/>
            <p:nvPr/>
          </p:nvSpPr>
          <p:spPr>
            <a:xfrm>
              <a:off x="8773528" y="2807608"/>
              <a:ext cx="312207" cy="385444"/>
            </a:xfrm>
            <a:custGeom>
              <a:rect b="b" l="l" r="r" t="t"/>
              <a:pathLst>
                <a:path extrusionOk="0" h="7459" w="6017">
                  <a:moveTo>
                    <a:pt x="3122" y="0"/>
                  </a:moveTo>
                  <a:cubicBezTo>
                    <a:pt x="2197" y="0"/>
                    <a:pt x="1262" y="454"/>
                    <a:pt x="926" y="1246"/>
                  </a:cubicBezTo>
                  <a:cubicBezTo>
                    <a:pt x="511" y="2236"/>
                    <a:pt x="239" y="3257"/>
                    <a:pt x="128" y="4326"/>
                  </a:cubicBezTo>
                  <a:cubicBezTo>
                    <a:pt x="1" y="5389"/>
                    <a:pt x="773" y="6688"/>
                    <a:pt x="1660" y="6688"/>
                  </a:cubicBezTo>
                  <a:cubicBezTo>
                    <a:pt x="1665" y="6688"/>
                    <a:pt x="1670" y="6688"/>
                    <a:pt x="1676" y="6688"/>
                  </a:cubicBezTo>
                  <a:cubicBezTo>
                    <a:pt x="1690" y="6688"/>
                    <a:pt x="1704" y="6688"/>
                    <a:pt x="1719" y="6688"/>
                  </a:cubicBezTo>
                  <a:cubicBezTo>
                    <a:pt x="2864" y="6688"/>
                    <a:pt x="3780" y="7312"/>
                    <a:pt x="4836" y="7438"/>
                  </a:cubicBezTo>
                  <a:cubicBezTo>
                    <a:pt x="4943" y="7452"/>
                    <a:pt x="5040" y="7459"/>
                    <a:pt x="5128" y="7459"/>
                  </a:cubicBezTo>
                  <a:cubicBezTo>
                    <a:pt x="5763" y="7459"/>
                    <a:pt x="5925" y="7108"/>
                    <a:pt x="5841" y="6449"/>
                  </a:cubicBezTo>
                  <a:cubicBezTo>
                    <a:pt x="5777" y="5906"/>
                    <a:pt x="5506" y="5316"/>
                    <a:pt x="5634" y="4805"/>
                  </a:cubicBezTo>
                  <a:cubicBezTo>
                    <a:pt x="6017" y="3289"/>
                    <a:pt x="5809" y="1853"/>
                    <a:pt x="5299" y="416"/>
                  </a:cubicBezTo>
                  <a:cubicBezTo>
                    <a:pt x="4740" y="289"/>
                    <a:pt x="4197" y="145"/>
                    <a:pt x="3639" y="49"/>
                  </a:cubicBezTo>
                  <a:cubicBezTo>
                    <a:pt x="3469" y="16"/>
                    <a:pt x="3296" y="0"/>
                    <a:pt x="31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3" name="Google Shape;10763;p25"/>
            <p:cNvSpPr/>
            <p:nvPr/>
          </p:nvSpPr>
          <p:spPr>
            <a:xfrm>
              <a:off x="8187201" y="2780635"/>
              <a:ext cx="328811" cy="443527"/>
            </a:xfrm>
            <a:custGeom>
              <a:rect b="b" l="l" r="r" t="t"/>
              <a:pathLst>
                <a:path extrusionOk="0" h="8583" w="6337">
                  <a:moveTo>
                    <a:pt x="4094" y="1"/>
                  </a:moveTo>
                  <a:cubicBezTo>
                    <a:pt x="3882" y="1"/>
                    <a:pt x="3708" y="221"/>
                    <a:pt x="3464" y="667"/>
                  </a:cubicBezTo>
                  <a:cubicBezTo>
                    <a:pt x="2650" y="2151"/>
                    <a:pt x="1836" y="3604"/>
                    <a:pt x="990" y="5056"/>
                  </a:cubicBezTo>
                  <a:cubicBezTo>
                    <a:pt x="1" y="6747"/>
                    <a:pt x="528" y="7992"/>
                    <a:pt x="2395" y="8375"/>
                  </a:cubicBezTo>
                  <a:cubicBezTo>
                    <a:pt x="2650" y="8423"/>
                    <a:pt x="2906" y="8503"/>
                    <a:pt x="3177" y="8583"/>
                  </a:cubicBezTo>
                  <a:cubicBezTo>
                    <a:pt x="4087" y="7418"/>
                    <a:pt x="5252" y="6684"/>
                    <a:pt x="5762" y="5168"/>
                  </a:cubicBezTo>
                  <a:cubicBezTo>
                    <a:pt x="6337" y="3444"/>
                    <a:pt x="6018" y="1736"/>
                    <a:pt x="4837" y="523"/>
                  </a:cubicBezTo>
                  <a:cubicBezTo>
                    <a:pt x="4505" y="177"/>
                    <a:pt x="4284" y="1"/>
                    <a:pt x="40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4" name="Google Shape;10764;p25"/>
            <p:cNvSpPr/>
            <p:nvPr/>
          </p:nvSpPr>
          <p:spPr>
            <a:xfrm>
              <a:off x="7674658" y="3214539"/>
              <a:ext cx="298146" cy="398156"/>
            </a:xfrm>
            <a:custGeom>
              <a:rect b="b" l="l" r="r" t="t"/>
              <a:pathLst>
                <a:path extrusionOk="0" h="7705" w="5746">
                  <a:moveTo>
                    <a:pt x="2175" y="0"/>
                  </a:moveTo>
                  <a:cubicBezTo>
                    <a:pt x="1641" y="0"/>
                    <a:pt x="1042" y="281"/>
                    <a:pt x="894" y="744"/>
                  </a:cubicBezTo>
                  <a:cubicBezTo>
                    <a:pt x="511" y="1861"/>
                    <a:pt x="303" y="3042"/>
                    <a:pt x="0" y="4383"/>
                  </a:cubicBezTo>
                  <a:cubicBezTo>
                    <a:pt x="0" y="4383"/>
                    <a:pt x="32" y="4575"/>
                    <a:pt x="96" y="4766"/>
                  </a:cubicBezTo>
                  <a:cubicBezTo>
                    <a:pt x="639" y="6394"/>
                    <a:pt x="2091" y="7527"/>
                    <a:pt x="3798" y="7703"/>
                  </a:cubicBezTo>
                  <a:cubicBezTo>
                    <a:pt x="3825" y="7704"/>
                    <a:pt x="3854" y="7705"/>
                    <a:pt x="3885" y="7705"/>
                  </a:cubicBezTo>
                  <a:cubicBezTo>
                    <a:pt x="4164" y="7705"/>
                    <a:pt x="4571" y="7639"/>
                    <a:pt x="4628" y="7495"/>
                  </a:cubicBezTo>
                  <a:cubicBezTo>
                    <a:pt x="4995" y="6538"/>
                    <a:pt x="5746" y="5388"/>
                    <a:pt x="5474" y="4591"/>
                  </a:cubicBezTo>
                  <a:cubicBezTo>
                    <a:pt x="4964" y="3074"/>
                    <a:pt x="3894" y="1702"/>
                    <a:pt x="2969" y="345"/>
                  </a:cubicBezTo>
                  <a:cubicBezTo>
                    <a:pt x="2810" y="108"/>
                    <a:pt x="2505" y="0"/>
                    <a:pt x="21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5" name="Google Shape;10765;p25"/>
            <p:cNvSpPr/>
            <p:nvPr/>
          </p:nvSpPr>
          <p:spPr>
            <a:xfrm>
              <a:off x="7974411" y="3468826"/>
              <a:ext cx="440577" cy="388699"/>
            </a:xfrm>
            <a:custGeom>
              <a:rect b="b" l="l" r="r" t="t"/>
              <a:pathLst>
                <a:path extrusionOk="0" h="7522" w="8491">
                  <a:moveTo>
                    <a:pt x="5115" y="1"/>
                  </a:moveTo>
                  <a:cubicBezTo>
                    <a:pt x="4312" y="1"/>
                    <a:pt x="4100" y="887"/>
                    <a:pt x="3655" y="1489"/>
                  </a:cubicBezTo>
                  <a:cubicBezTo>
                    <a:pt x="2554" y="2973"/>
                    <a:pt x="1389" y="4441"/>
                    <a:pt x="336" y="5973"/>
                  </a:cubicBezTo>
                  <a:cubicBezTo>
                    <a:pt x="64" y="6372"/>
                    <a:pt x="96" y="6995"/>
                    <a:pt x="0" y="7521"/>
                  </a:cubicBezTo>
                  <a:cubicBezTo>
                    <a:pt x="495" y="7410"/>
                    <a:pt x="1070" y="7426"/>
                    <a:pt x="1469" y="7170"/>
                  </a:cubicBezTo>
                  <a:cubicBezTo>
                    <a:pt x="3416" y="5973"/>
                    <a:pt x="5315" y="4713"/>
                    <a:pt x="7230" y="3452"/>
                  </a:cubicBezTo>
                  <a:cubicBezTo>
                    <a:pt x="7597" y="3212"/>
                    <a:pt x="7932" y="2941"/>
                    <a:pt x="8235" y="2622"/>
                  </a:cubicBezTo>
                  <a:cubicBezTo>
                    <a:pt x="8379" y="2446"/>
                    <a:pt x="8491" y="2000"/>
                    <a:pt x="8427" y="1952"/>
                  </a:cubicBezTo>
                  <a:cubicBezTo>
                    <a:pt x="7533" y="1289"/>
                    <a:pt x="7026" y="32"/>
                    <a:pt x="5571" y="32"/>
                  </a:cubicBezTo>
                  <a:cubicBezTo>
                    <a:pt x="5519" y="32"/>
                    <a:pt x="5465" y="33"/>
                    <a:pt x="5411" y="37"/>
                  </a:cubicBezTo>
                  <a:cubicBezTo>
                    <a:pt x="5304" y="12"/>
                    <a:pt x="5205" y="1"/>
                    <a:pt x="51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6" name="Google Shape;10766;p25"/>
            <p:cNvSpPr/>
            <p:nvPr/>
          </p:nvSpPr>
          <p:spPr>
            <a:xfrm>
              <a:off x="8419916" y="4353480"/>
              <a:ext cx="343703" cy="379139"/>
            </a:xfrm>
            <a:custGeom>
              <a:rect b="b" l="l" r="r" t="t"/>
              <a:pathLst>
                <a:path extrusionOk="0" h="7337" w="6624">
                  <a:moveTo>
                    <a:pt x="3412" y="1"/>
                  </a:moveTo>
                  <a:cubicBezTo>
                    <a:pt x="3121" y="1"/>
                    <a:pt x="2841" y="208"/>
                    <a:pt x="2570" y="631"/>
                  </a:cubicBezTo>
                  <a:cubicBezTo>
                    <a:pt x="1708" y="1956"/>
                    <a:pt x="958" y="3360"/>
                    <a:pt x="176" y="4749"/>
                  </a:cubicBezTo>
                  <a:cubicBezTo>
                    <a:pt x="96" y="4876"/>
                    <a:pt x="96" y="5068"/>
                    <a:pt x="0" y="5499"/>
                  </a:cubicBezTo>
                  <a:cubicBezTo>
                    <a:pt x="399" y="5898"/>
                    <a:pt x="862" y="6409"/>
                    <a:pt x="1357" y="6887"/>
                  </a:cubicBezTo>
                  <a:cubicBezTo>
                    <a:pt x="1647" y="7162"/>
                    <a:pt x="1922" y="7336"/>
                    <a:pt x="2182" y="7336"/>
                  </a:cubicBezTo>
                  <a:cubicBezTo>
                    <a:pt x="2450" y="7336"/>
                    <a:pt x="2702" y="7150"/>
                    <a:pt x="2937" y="6696"/>
                  </a:cubicBezTo>
                  <a:cubicBezTo>
                    <a:pt x="3033" y="6488"/>
                    <a:pt x="3400" y="6409"/>
                    <a:pt x="3655" y="6297"/>
                  </a:cubicBezTo>
                  <a:cubicBezTo>
                    <a:pt x="4453" y="5946"/>
                    <a:pt x="5315" y="5674"/>
                    <a:pt x="6081" y="5259"/>
                  </a:cubicBezTo>
                  <a:cubicBezTo>
                    <a:pt x="6528" y="5020"/>
                    <a:pt x="6624" y="4589"/>
                    <a:pt x="6257" y="4078"/>
                  </a:cubicBezTo>
                  <a:cubicBezTo>
                    <a:pt x="5905" y="3600"/>
                    <a:pt x="5730" y="3009"/>
                    <a:pt x="5443" y="2483"/>
                  </a:cubicBezTo>
                  <a:cubicBezTo>
                    <a:pt x="5123" y="1828"/>
                    <a:pt x="4740" y="1206"/>
                    <a:pt x="4325" y="615"/>
                  </a:cubicBezTo>
                  <a:cubicBezTo>
                    <a:pt x="4006" y="208"/>
                    <a:pt x="3703" y="1"/>
                    <a:pt x="34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7" name="Google Shape;10767;p25"/>
            <p:cNvSpPr/>
            <p:nvPr/>
          </p:nvSpPr>
          <p:spPr>
            <a:xfrm>
              <a:off x="7380664" y="3916837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1"/>
                  </a:moveTo>
                  <a:cubicBezTo>
                    <a:pt x="224" y="1"/>
                    <a:pt x="1" y="368"/>
                    <a:pt x="64" y="1469"/>
                  </a:cubicBezTo>
                  <a:cubicBezTo>
                    <a:pt x="144" y="3017"/>
                    <a:pt x="272" y="4581"/>
                    <a:pt x="192" y="6129"/>
                  </a:cubicBezTo>
                  <a:cubicBezTo>
                    <a:pt x="128" y="7422"/>
                    <a:pt x="176" y="7709"/>
                    <a:pt x="1405" y="8124"/>
                  </a:cubicBezTo>
                  <a:cubicBezTo>
                    <a:pt x="1692" y="8219"/>
                    <a:pt x="1980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4"/>
                    <a:pt x="4102" y="6576"/>
                  </a:cubicBezTo>
                  <a:cubicBezTo>
                    <a:pt x="3831" y="5076"/>
                    <a:pt x="3576" y="3559"/>
                    <a:pt x="3384" y="2043"/>
                  </a:cubicBezTo>
                  <a:cubicBezTo>
                    <a:pt x="3177" y="431"/>
                    <a:pt x="2746" y="1"/>
                    <a:pt x="1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8" name="Google Shape;10768;p25"/>
            <p:cNvSpPr/>
            <p:nvPr/>
          </p:nvSpPr>
          <p:spPr>
            <a:xfrm>
              <a:off x="8463813" y="381255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481" y="1"/>
                  </a:moveTo>
                  <a:cubicBezTo>
                    <a:pt x="1353" y="1"/>
                    <a:pt x="1062" y="183"/>
                    <a:pt x="990" y="327"/>
                  </a:cubicBezTo>
                  <a:cubicBezTo>
                    <a:pt x="639" y="1109"/>
                    <a:pt x="320" y="1891"/>
                    <a:pt x="0" y="2673"/>
                  </a:cubicBezTo>
                  <a:cubicBezTo>
                    <a:pt x="128" y="4540"/>
                    <a:pt x="846" y="5960"/>
                    <a:pt x="2267" y="6966"/>
                  </a:cubicBezTo>
                  <a:cubicBezTo>
                    <a:pt x="2558" y="7171"/>
                    <a:pt x="3031" y="7303"/>
                    <a:pt x="3446" y="7303"/>
                  </a:cubicBezTo>
                  <a:cubicBezTo>
                    <a:pt x="3644" y="7303"/>
                    <a:pt x="3829" y="7272"/>
                    <a:pt x="3974" y="7205"/>
                  </a:cubicBezTo>
                  <a:cubicBezTo>
                    <a:pt x="4357" y="7046"/>
                    <a:pt x="4629" y="6280"/>
                    <a:pt x="4676" y="5753"/>
                  </a:cubicBezTo>
                  <a:cubicBezTo>
                    <a:pt x="4756" y="4700"/>
                    <a:pt x="4772" y="3630"/>
                    <a:pt x="4708" y="2577"/>
                  </a:cubicBezTo>
                  <a:cubicBezTo>
                    <a:pt x="4692" y="2258"/>
                    <a:pt x="4644" y="1795"/>
                    <a:pt x="4437" y="1651"/>
                  </a:cubicBezTo>
                  <a:cubicBezTo>
                    <a:pt x="3495" y="1061"/>
                    <a:pt x="2522" y="502"/>
                    <a:pt x="1516" y="8"/>
                  </a:cubicBezTo>
                  <a:cubicBezTo>
                    <a:pt x="1507" y="3"/>
                    <a:pt x="1495" y="1"/>
                    <a:pt x="14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9" name="Google Shape;10769;p25"/>
            <p:cNvSpPr/>
            <p:nvPr/>
          </p:nvSpPr>
          <p:spPr>
            <a:xfrm>
              <a:off x="7200148" y="2991205"/>
              <a:ext cx="308108" cy="385961"/>
            </a:xfrm>
            <a:custGeom>
              <a:rect b="b" l="l" r="r" t="t"/>
              <a:pathLst>
                <a:path extrusionOk="0" h="7469" w="5938">
                  <a:moveTo>
                    <a:pt x="2973" y="0"/>
                  </a:moveTo>
                  <a:cubicBezTo>
                    <a:pt x="2945" y="0"/>
                    <a:pt x="2917" y="3"/>
                    <a:pt x="2889" y="7"/>
                  </a:cubicBezTo>
                  <a:cubicBezTo>
                    <a:pt x="2107" y="438"/>
                    <a:pt x="1261" y="821"/>
                    <a:pt x="607" y="1396"/>
                  </a:cubicBezTo>
                  <a:cubicBezTo>
                    <a:pt x="1" y="1922"/>
                    <a:pt x="559" y="2561"/>
                    <a:pt x="799" y="3119"/>
                  </a:cubicBezTo>
                  <a:cubicBezTo>
                    <a:pt x="846" y="3247"/>
                    <a:pt x="846" y="3391"/>
                    <a:pt x="894" y="3518"/>
                  </a:cubicBezTo>
                  <a:cubicBezTo>
                    <a:pt x="1213" y="4492"/>
                    <a:pt x="1517" y="5481"/>
                    <a:pt x="1884" y="6455"/>
                  </a:cubicBezTo>
                  <a:cubicBezTo>
                    <a:pt x="2110" y="7066"/>
                    <a:pt x="2578" y="7469"/>
                    <a:pt x="3081" y="7469"/>
                  </a:cubicBezTo>
                  <a:cubicBezTo>
                    <a:pt x="3287" y="7469"/>
                    <a:pt x="3499" y="7401"/>
                    <a:pt x="3703" y="7253"/>
                  </a:cubicBezTo>
                  <a:cubicBezTo>
                    <a:pt x="4581" y="6582"/>
                    <a:pt x="5203" y="5577"/>
                    <a:pt x="5937" y="4715"/>
                  </a:cubicBezTo>
                  <a:lnTo>
                    <a:pt x="5762" y="4556"/>
                  </a:lnTo>
                  <a:cubicBezTo>
                    <a:pt x="5778" y="4412"/>
                    <a:pt x="5762" y="4284"/>
                    <a:pt x="5714" y="4157"/>
                  </a:cubicBezTo>
                  <a:cubicBezTo>
                    <a:pt x="4948" y="2832"/>
                    <a:pt x="4182" y="1507"/>
                    <a:pt x="3384" y="199"/>
                  </a:cubicBezTo>
                  <a:cubicBezTo>
                    <a:pt x="3275" y="76"/>
                    <a:pt x="3131" y="0"/>
                    <a:pt x="29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0" name="Google Shape;10770;p25"/>
            <p:cNvSpPr/>
            <p:nvPr/>
          </p:nvSpPr>
          <p:spPr>
            <a:xfrm>
              <a:off x="7788084" y="122486"/>
              <a:ext cx="454690" cy="219412"/>
            </a:xfrm>
            <a:custGeom>
              <a:rect b="b" l="l" r="r" t="t"/>
              <a:pathLst>
                <a:path extrusionOk="0" h="4246" w="8763">
                  <a:moveTo>
                    <a:pt x="2561" y="1"/>
                  </a:moveTo>
                  <a:cubicBezTo>
                    <a:pt x="1492" y="1"/>
                    <a:pt x="506" y="620"/>
                    <a:pt x="64" y="1597"/>
                  </a:cubicBezTo>
                  <a:cubicBezTo>
                    <a:pt x="1" y="1773"/>
                    <a:pt x="17" y="1980"/>
                    <a:pt x="112" y="2140"/>
                  </a:cubicBezTo>
                  <a:cubicBezTo>
                    <a:pt x="639" y="2698"/>
                    <a:pt x="1166" y="3145"/>
                    <a:pt x="2075" y="3145"/>
                  </a:cubicBezTo>
                  <a:cubicBezTo>
                    <a:pt x="2178" y="3145"/>
                    <a:pt x="2284" y="3145"/>
                    <a:pt x="2391" y="3145"/>
                  </a:cubicBezTo>
                  <a:cubicBezTo>
                    <a:pt x="3384" y="3145"/>
                    <a:pt x="4539" y="3171"/>
                    <a:pt x="5187" y="3704"/>
                  </a:cubicBezTo>
                  <a:cubicBezTo>
                    <a:pt x="5670" y="4096"/>
                    <a:pt x="6089" y="4246"/>
                    <a:pt x="6485" y="4246"/>
                  </a:cubicBezTo>
                  <a:cubicBezTo>
                    <a:pt x="6928" y="4246"/>
                    <a:pt x="7343" y="4059"/>
                    <a:pt x="7789" y="3815"/>
                  </a:cubicBezTo>
                  <a:cubicBezTo>
                    <a:pt x="8172" y="3592"/>
                    <a:pt x="8443" y="3161"/>
                    <a:pt x="8762" y="2826"/>
                  </a:cubicBezTo>
                  <a:cubicBezTo>
                    <a:pt x="8347" y="2427"/>
                    <a:pt x="7996" y="1932"/>
                    <a:pt x="7517" y="1645"/>
                  </a:cubicBezTo>
                  <a:cubicBezTo>
                    <a:pt x="6895" y="1326"/>
                    <a:pt x="6241" y="1070"/>
                    <a:pt x="5570" y="895"/>
                  </a:cubicBezTo>
                  <a:cubicBezTo>
                    <a:pt x="4565" y="560"/>
                    <a:pt x="3544" y="288"/>
                    <a:pt x="2602" y="1"/>
                  </a:cubicBezTo>
                  <a:cubicBezTo>
                    <a:pt x="2588" y="1"/>
                    <a:pt x="2575" y="1"/>
                    <a:pt x="25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1" name="Google Shape;10771;p25"/>
            <p:cNvSpPr/>
            <p:nvPr/>
          </p:nvSpPr>
          <p:spPr>
            <a:xfrm>
              <a:off x="8132564" y="3927120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1565" y="1"/>
                  </a:moveTo>
                  <a:cubicBezTo>
                    <a:pt x="786" y="1"/>
                    <a:pt x="293" y="754"/>
                    <a:pt x="112" y="2259"/>
                  </a:cubicBezTo>
                  <a:cubicBezTo>
                    <a:pt x="80" y="2499"/>
                    <a:pt x="33" y="2722"/>
                    <a:pt x="1" y="2945"/>
                  </a:cubicBezTo>
                  <a:lnTo>
                    <a:pt x="144" y="2961"/>
                  </a:lnTo>
                  <a:lnTo>
                    <a:pt x="144" y="5148"/>
                  </a:lnTo>
                  <a:cubicBezTo>
                    <a:pt x="144" y="5260"/>
                    <a:pt x="160" y="5355"/>
                    <a:pt x="176" y="5451"/>
                  </a:cubicBezTo>
                  <a:cubicBezTo>
                    <a:pt x="317" y="6266"/>
                    <a:pt x="828" y="6704"/>
                    <a:pt x="1463" y="6704"/>
                  </a:cubicBezTo>
                  <a:cubicBezTo>
                    <a:pt x="1760" y="6704"/>
                    <a:pt x="2084" y="6607"/>
                    <a:pt x="2410" y="6409"/>
                  </a:cubicBezTo>
                  <a:cubicBezTo>
                    <a:pt x="3591" y="5690"/>
                    <a:pt x="3751" y="4446"/>
                    <a:pt x="4070" y="3344"/>
                  </a:cubicBezTo>
                  <a:cubicBezTo>
                    <a:pt x="4389" y="2227"/>
                    <a:pt x="2825" y="121"/>
                    <a:pt x="1708" y="9"/>
                  </a:cubicBezTo>
                  <a:cubicBezTo>
                    <a:pt x="1659" y="4"/>
                    <a:pt x="1612" y="1"/>
                    <a:pt x="15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2" name="Google Shape;10772;p25"/>
            <p:cNvSpPr/>
            <p:nvPr/>
          </p:nvSpPr>
          <p:spPr>
            <a:xfrm>
              <a:off x="8782545" y="1922121"/>
              <a:ext cx="274174" cy="309637"/>
            </a:xfrm>
            <a:custGeom>
              <a:rect b="b" l="l" r="r" t="t"/>
              <a:pathLst>
                <a:path extrusionOk="0" h="5992" w="5284">
                  <a:moveTo>
                    <a:pt x="2773" y="1"/>
                  </a:moveTo>
                  <a:cubicBezTo>
                    <a:pt x="1709" y="1"/>
                    <a:pt x="563" y="1001"/>
                    <a:pt x="480" y="2098"/>
                  </a:cubicBezTo>
                  <a:cubicBezTo>
                    <a:pt x="416" y="2624"/>
                    <a:pt x="336" y="3151"/>
                    <a:pt x="224" y="3662"/>
                  </a:cubicBezTo>
                  <a:cubicBezTo>
                    <a:pt x="1" y="4651"/>
                    <a:pt x="128" y="4827"/>
                    <a:pt x="1118" y="4875"/>
                  </a:cubicBezTo>
                  <a:cubicBezTo>
                    <a:pt x="1341" y="4891"/>
                    <a:pt x="1565" y="4954"/>
                    <a:pt x="1756" y="5066"/>
                  </a:cubicBezTo>
                  <a:cubicBezTo>
                    <a:pt x="2347" y="5353"/>
                    <a:pt x="2905" y="5688"/>
                    <a:pt x="3480" y="5992"/>
                  </a:cubicBezTo>
                  <a:cubicBezTo>
                    <a:pt x="5188" y="5768"/>
                    <a:pt x="5283" y="5641"/>
                    <a:pt x="4852" y="4093"/>
                  </a:cubicBezTo>
                  <a:cubicBezTo>
                    <a:pt x="4549" y="3039"/>
                    <a:pt x="4326" y="1954"/>
                    <a:pt x="3975" y="917"/>
                  </a:cubicBezTo>
                  <a:cubicBezTo>
                    <a:pt x="3863" y="582"/>
                    <a:pt x="3560" y="167"/>
                    <a:pt x="3241" y="71"/>
                  </a:cubicBezTo>
                  <a:cubicBezTo>
                    <a:pt x="3089" y="23"/>
                    <a:pt x="2932" y="1"/>
                    <a:pt x="27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3" name="Google Shape;10773;p25"/>
            <p:cNvSpPr/>
            <p:nvPr/>
          </p:nvSpPr>
          <p:spPr>
            <a:xfrm>
              <a:off x="7865915" y="4082193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3075" y="1"/>
                  </a:moveTo>
                  <a:cubicBezTo>
                    <a:pt x="1898" y="1"/>
                    <a:pt x="227" y="1095"/>
                    <a:pt x="1" y="2115"/>
                  </a:cubicBezTo>
                  <a:cubicBezTo>
                    <a:pt x="1" y="2275"/>
                    <a:pt x="49" y="2434"/>
                    <a:pt x="112" y="2578"/>
                  </a:cubicBezTo>
                  <a:cubicBezTo>
                    <a:pt x="384" y="3264"/>
                    <a:pt x="655" y="3950"/>
                    <a:pt x="958" y="4605"/>
                  </a:cubicBezTo>
                  <a:cubicBezTo>
                    <a:pt x="1086" y="4892"/>
                    <a:pt x="1278" y="5259"/>
                    <a:pt x="1517" y="5371"/>
                  </a:cubicBezTo>
                  <a:cubicBezTo>
                    <a:pt x="1831" y="5523"/>
                    <a:pt x="2153" y="5592"/>
                    <a:pt x="2465" y="5592"/>
                  </a:cubicBezTo>
                  <a:cubicBezTo>
                    <a:pt x="3629" y="5592"/>
                    <a:pt x="4661" y="4624"/>
                    <a:pt x="4661" y="3328"/>
                  </a:cubicBezTo>
                  <a:cubicBezTo>
                    <a:pt x="4421" y="2338"/>
                    <a:pt x="4214" y="1349"/>
                    <a:pt x="3943" y="391"/>
                  </a:cubicBezTo>
                  <a:cubicBezTo>
                    <a:pt x="3911" y="248"/>
                    <a:pt x="3671" y="104"/>
                    <a:pt x="3496" y="56"/>
                  </a:cubicBezTo>
                  <a:cubicBezTo>
                    <a:pt x="3366" y="18"/>
                    <a:pt x="3225" y="1"/>
                    <a:pt x="30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4" name="Google Shape;10774;p25"/>
            <p:cNvSpPr/>
            <p:nvPr/>
          </p:nvSpPr>
          <p:spPr>
            <a:xfrm>
              <a:off x="8552384" y="3095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2523" y="1"/>
                  </a:moveTo>
                  <a:cubicBezTo>
                    <a:pt x="2104" y="1"/>
                    <a:pt x="1875" y="343"/>
                    <a:pt x="1597" y="814"/>
                  </a:cubicBezTo>
                  <a:cubicBezTo>
                    <a:pt x="1326" y="1261"/>
                    <a:pt x="1054" y="1740"/>
                    <a:pt x="671" y="2091"/>
                  </a:cubicBezTo>
                  <a:cubicBezTo>
                    <a:pt x="49" y="2617"/>
                    <a:pt x="1" y="3032"/>
                    <a:pt x="719" y="3479"/>
                  </a:cubicBezTo>
                  <a:cubicBezTo>
                    <a:pt x="879" y="3591"/>
                    <a:pt x="1006" y="3767"/>
                    <a:pt x="1166" y="3878"/>
                  </a:cubicBezTo>
                  <a:cubicBezTo>
                    <a:pt x="1900" y="4373"/>
                    <a:pt x="2634" y="4852"/>
                    <a:pt x="3257" y="5267"/>
                  </a:cubicBezTo>
                  <a:cubicBezTo>
                    <a:pt x="5347" y="4820"/>
                    <a:pt x="6321" y="4405"/>
                    <a:pt x="5220" y="2266"/>
                  </a:cubicBezTo>
                  <a:cubicBezTo>
                    <a:pt x="4789" y="1421"/>
                    <a:pt x="4134" y="734"/>
                    <a:pt x="3305" y="271"/>
                  </a:cubicBezTo>
                  <a:cubicBezTo>
                    <a:pt x="2979" y="83"/>
                    <a:pt x="2728" y="1"/>
                    <a:pt x="25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5" name="Google Shape;10775;p25"/>
            <p:cNvSpPr/>
            <p:nvPr/>
          </p:nvSpPr>
          <p:spPr>
            <a:xfrm>
              <a:off x="8243810" y="4803765"/>
              <a:ext cx="336594" cy="216725"/>
            </a:xfrm>
            <a:custGeom>
              <a:rect b="b" l="l" r="r" t="t"/>
              <a:pathLst>
                <a:path extrusionOk="0" h="4194" w="6487">
                  <a:moveTo>
                    <a:pt x="5687" y="1"/>
                  </a:moveTo>
                  <a:cubicBezTo>
                    <a:pt x="5587" y="1"/>
                    <a:pt x="5473" y="18"/>
                    <a:pt x="5342" y="56"/>
                  </a:cubicBezTo>
                  <a:cubicBezTo>
                    <a:pt x="3841" y="503"/>
                    <a:pt x="2341" y="902"/>
                    <a:pt x="857" y="1349"/>
                  </a:cubicBezTo>
                  <a:cubicBezTo>
                    <a:pt x="602" y="1413"/>
                    <a:pt x="394" y="1573"/>
                    <a:pt x="282" y="1796"/>
                  </a:cubicBezTo>
                  <a:cubicBezTo>
                    <a:pt x="1" y="2516"/>
                    <a:pt x="1163" y="3713"/>
                    <a:pt x="1945" y="3713"/>
                  </a:cubicBezTo>
                  <a:cubicBezTo>
                    <a:pt x="1960" y="3713"/>
                    <a:pt x="1975" y="3712"/>
                    <a:pt x="1990" y="3711"/>
                  </a:cubicBezTo>
                  <a:cubicBezTo>
                    <a:pt x="2090" y="3705"/>
                    <a:pt x="2191" y="3702"/>
                    <a:pt x="2292" y="3702"/>
                  </a:cubicBezTo>
                  <a:cubicBezTo>
                    <a:pt x="2929" y="3702"/>
                    <a:pt x="3572" y="3820"/>
                    <a:pt x="4192" y="3903"/>
                  </a:cubicBezTo>
                  <a:cubicBezTo>
                    <a:pt x="4560" y="3982"/>
                    <a:pt x="4911" y="4078"/>
                    <a:pt x="5246" y="4190"/>
                  </a:cubicBezTo>
                  <a:cubicBezTo>
                    <a:pt x="5295" y="4193"/>
                    <a:pt x="5343" y="4194"/>
                    <a:pt x="5389" y="4194"/>
                  </a:cubicBezTo>
                  <a:cubicBezTo>
                    <a:pt x="6177" y="4194"/>
                    <a:pt x="6486" y="3806"/>
                    <a:pt x="6411" y="2977"/>
                  </a:cubicBezTo>
                  <a:cubicBezTo>
                    <a:pt x="6331" y="2291"/>
                    <a:pt x="6379" y="1589"/>
                    <a:pt x="6331" y="902"/>
                  </a:cubicBezTo>
                  <a:cubicBezTo>
                    <a:pt x="6305" y="413"/>
                    <a:pt x="6169" y="1"/>
                    <a:pt x="5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6" name="Google Shape;10776;p25"/>
            <p:cNvSpPr/>
            <p:nvPr/>
          </p:nvSpPr>
          <p:spPr>
            <a:xfrm>
              <a:off x="7352541" y="4591489"/>
              <a:ext cx="298146" cy="261217"/>
            </a:xfrm>
            <a:custGeom>
              <a:rect b="b" l="l" r="r" t="t"/>
              <a:pathLst>
                <a:path extrusionOk="0" h="5055" w="5746">
                  <a:moveTo>
                    <a:pt x="4236" y="1"/>
                  </a:moveTo>
                  <a:cubicBezTo>
                    <a:pt x="4026" y="1"/>
                    <a:pt x="3143" y="501"/>
                    <a:pt x="2633" y="749"/>
                  </a:cubicBezTo>
                  <a:cubicBezTo>
                    <a:pt x="2474" y="797"/>
                    <a:pt x="2314" y="877"/>
                    <a:pt x="2186" y="973"/>
                  </a:cubicBezTo>
                  <a:cubicBezTo>
                    <a:pt x="1341" y="1803"/>
                    <a:pt x="0" y="2281"/>
                    <a:pt x="16" y="3750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38" y="5024"/>
                    <a:pt x="687" y="5055"/>
                    <a:pt x="856" y="5055"/>
                  </a:cubicBezTo>
                  <a:cubicBezTo>
                    <a:pt x="1104" y="5055"/>
                    <a:pt x="1394" y="4990"/>
                    <a:pt x="1612" y="4915"/>
                  </a:cubicBezTo>
                  <a:cubicBezTo>
                    <a:pt x="2617" y="4579"/>
                    <a:pt x="3591" y="4180"/>
                    <a:pt x="4548" y="3718"/>
                  </a:cubicBezTo>
                  <a:cubicBezTo>
                    <a:pt x="4979" y="3526"/>
                    <a:pt x="5299" y="3111"/>
                    <a:pt x="5745" y="2728"/>
                  </a:cubicBezTo>
                  <a:cubicBezTo>
                    <a:pt x="5203" y="1659"/>
                    <a:pt x="4836" y="765"/>
                    <a:pt x="4277" y="15"/>
                  </a:cubicBezTo>
                  <a:cubicBezTo>
                    <a:pt x="4270" y="5"/>
                    <a:pt x="4256" y="1"/>
                    <a:pt x="42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7" name="Google Shape;10777;p25"/>
            <p:cNvSpPr/>
            <p:nvPr/>
          </p:nvSpPr>
          <p:spPr>
            <a:xfrm>
              <a:off x="7386891" y="2870805"/>
              <a:ext cx="366897" cy="234346"/>
            </a:xfrm>
            <a:custGeom>
              <a:rect b="b" l="l" r="r" t="t"/>
              <a:pathLst>
                <a:path extrusionOk="0" h="4535" w="7071">
                  <a:moveTo>
                    <a:pt x="679" y="0"/>
                  </a:moveTo>
                  <a:cubicBezTo>
                    <a:pt x="553" y="0"/>
                    <a:pt x="426" y="5"/>
                    <a:pt x="302" y="5"/>
                  </a:cubicBezTo>
                  <a:cubicBezTo>
                    <a:pt x="254" y="5"/>
                    <a:pt x="207" y="4"/>
                    <a:pt x="160" y="2"/>
                  </a:cubicBezTo>
                  <a:lnTo>
                    <a:pt x="160" y="2"/>
                  </a:lnTo>
                  <a:cubicBezTo>
                    <a:pt x="160" y="417"/>
                    <a:pt x="0" y="928"/>
                    <a:pt x="192" y="1247"/>
                  </a:cubicBezTo>
                  <a:cubicBezTo>
                    <a:pt x="527" y="1838"/>
                    <a:pt x="1181" y="2237"/>
                    <a:pt x="1532" y="2843"/>
                  </a:cubicBezTo>
                  <a:cubicBezTo>
                    <a:pt x="2218" y="4056"/>
                    <a:pt x="3463" y="4120"/>
                    <a:pt x="4533" y="4535"/>
                  </a:cubicBezTo>
                  <a:cubicBezTo>
                    <a:pt x="4995" y="4375"/>
                    <a:pt x="5458" y="4232"/>
                    <a:pt x="5937" y="4136"/>
                  </a:cubicBezTo>
                  <a:cubicBezTo>
                    <a:pt x="7070" y="3944"/>
                    <a:pt x="6703" y="3083"/>
                    <a:pt x="6559" y="2508"/>
                  </a:cubicBezTo>
                  <a:cubicBezTo>
                    <a:pt x="6480" y="2221"/>
                    <a:pt x="5809" y="1949"/>
                    <a:pt x="5410" y="1949"/>
                  </a:cubicBezTo>
                  <a:cubicBezTo>
                    <a:pt x="4724" y="1949"/>
                    <a:pt x="4165" y="1918"/>
                    <a:pt x="3798" y="1247"/>
                  </a:cubicBezTo>
                  <a:cubicBezTo>
                    <a:pt x="3703" y="1120"/>
                    <a:pt x="3575" y="1024"/>
                    <a:pt x="3431" y="976"/>
                  </a:cubicBezTo>
                  <a:cubicBezTo>
                    <a:pt x="2713" y="657"/>
                    <a:pt x="2011" y="322"/>
                    <a:pt x="1277" y="82"/>
                  </a:cubicBezTo>
                  <a:cubicBezTo>
                    <a:pt x="1087" y="13"/>
                    <a:pt x="884" y="0"/>
                    <a:pt x="6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8" name="Google Shape;10778;p25"/>
            <p:cNvSpPr/>
            <p:nvPr/>
          </p:nvSpPr>
          <p:spPr>
            <a:xfrm>
              <a:off x="8742863" y="4217785"/>
              <a:ext cx="271683" cy="285039"/>
            </a:xfrm>
            <a:custGeom>
              <a:rect b="b" l="l" r="r" t="t"/>
              <a:pathLst>
                <a:path extrusionOk="0" h="5516" w="5236">
                  <a:moveTo>
                    <a:pt x="4325" y="0"/>
                  </a:moveTo>
                  <a:cubicBezTo>
                    <a:pt x="3981" y="0"/>
                    <a:pt x="3640" y="14"/>
                    <a:pt x="3304" y="34"/>
                  </a:cubicBezTo>
                  <a:cubicBezTo>
                    <a:pt x="2394" y="113"/>
                    <a:pt x="1628" y="433"/>
                    <a:pt x="1277" y="1374"/>
                  </a:cubicBezTo>
                  <a:cubicBezTo>
                    <a:pt x="1102" y="1853"/>
                    <a:pt x="942" y="2411"/>
                    <a:pt x="591" y="2747"/>
                  </a:cubicBezTo>
                  <a:cubicBezTo>
                    <a:pt x="1" y="3337"/>
                    <a:pt x="1" y="3800"/>
                    <a:pt x="591" y="4327"/>
                  </a:cubicBezTo>
                  <a:cubicBezTo>
                    <a:pt x="783" y="4502"/>
                    <a:pt x="878" y="4821"/>
                    <a:pt x="1086" y="4949"/>
                  </a:cubicBezTo>
                  <a:cubicBezTo>
                    <a:pt x="1461" y="5172"/>
                    <a:pt x="1934" y="5515"/>
                    <a:pt x="2282" y="5515"/>
                  </a:cubicBezTo>
                  <a:cubicBezTo>
                    <a:pt x="2333" y="5515"/>
                    <a:pt x="2381" y="5508"/>
                    <a:pt x="2426" y="5492"/>
                  </a:cubicBezTo>
                  <a:cubicBezTo>
                    <a:pt x="2777" y="5364"/>
                    <a:pt x="2953" y="4678"/>
                    <a:pt x="3145" y="4231"/>
                  </a:cubicBezTo>
                  <a:cubicBezTo>
                    <a:pt x="3224" y="4071"/>
                    <a:pt x="3129" y="3848"/>
                    <a:pt x="3129" y="3672"/>
                  </a:cubicBezTo>
                  <a:cubicBezTo>
                    <a:pt x="4214" y="3257"/>
                    <a:pt x="5235" y="1183"/>
                    <a:pt x="4964" y="18"/>
                  </a:cubicBezTo>
                  <a:cubicBezTo>
                    <a:pt x="4751" y="5"/>
                    <a:pt x="4537" y="0"/>
                    <a:pt x="43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9" name="Google Shape;10779;p25"/>
            <p:cNvSpPr/>
            <p:nvPr/>
          </p:nvSpPr>
          <p:spPr>
            <a:xfrm>
              <a:off x="7937986" y="2908941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15" y="1"/>
                  </a:moveTo>
                  <a:cubicBezTo>
                    <a:pt x="1994" y="1"/>
                    <a:pt x="806" y="556"/>
                    <a:pt x="335" y="1344"/>
                  </a:cubicBezTo>
                  <a:cubicBezTo>
                    <a:pt x="208" y="1631"/>
                    <a:pt x="96" y="1918"/>
                    <a:pt x="0" y="2206"/>
                  </a:cubicBezTo>
                  <a:cubicBezTo>
                    <a:pt x="224" y="2541"/>
                    <a:pt x="399" y="3020"/>
                    <a:pt x="734" y="3275"/>
                  </a:cubicBezTo>
                  <a:cubicBezTo>
                    <a:pt x="1548" y="3850"/>
                    <a:pt x="2378" y="4376"/>
                    <a:pt x="3240" y="4855"/>
                  </a:cubicBezTo>
                  <a:cubicBezTo>
                    <a:pt x="3495" y="4999"/>
                    <a:pt x="3846" y="4999"/>
                    <a:pt x="4150" y="5062"/>
                  </a:cubicBezTo>
                  <a:cubicBezTo>
                    <a:pt x="4213" y="4695"/>
                    <a:pt x="4389" y="4280"/>
                    <a:pt x="4293" y="3977"/>
                  </a:cubicBezTo>
                  <a:cubicBezTo>
                    <a:pt x="4054" y="3243"/>
                    <a:pt x="4070" y="2653"/>
                    <a:pt x="4517" y="1998"/>
                  </a:cubicBezTo>
                  <a:cubicBezTo>
                    <a:pt x="5027" y="1248"/>
                    <a:pt x="4644" y="418"/>
                    <a:pt x="3751" y="115"/>
                  </a:cubicBezTo>
                  <a:cubicBezTo>
                    <a:pt x="3526" y="37"/>
                    <a:pt x="3276" y="1"/>
                    <a:pt x="30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0" name="Google Shape;10780;p25"/>
            <p:cNvSpPr/>
            <p:nvPr/>
          </p:nvSpPr>
          <p:spPr>
            <a:xfrm>
              <a:off x="8567328" y="3384391"/>
              <a:ext cx="178908" cy="350460"/>
            </a:xfrm>
            <a:custGeom>
              <a:rect b="b" l="l" r="r" t="t"/>
              <a:pathLst>
                <a:path extrusionOk="0" h="6782" w="3448">
                  <a:moveTo>
                    <a:pt x="1568" y="0"/>
                  </a:moveTo>
                  <a:cubicBezTo>
                    <a:pt x="1157" y="0"/>
                    <a:pt x="793" y="183"/>
                    <a:pt x="575" y="729"/>
                  </a:cubicBezTo>
                  <a:cubicBezTo>
                    <a:pt x="256" y="1511"/>
                    <a:pt x="128" y="2373"/>
                    <a:pt x="16" y="2804"/>
                  </a:cubicBezTo>
                  <a:cubicBezTo>
                    <a:pt x="16" y="4112"/>
                    <a:pt x="0" y="5006"/>
                    <a:pt x="16" y="5900"/>
                  </a:cubicBezTo>
                  <a:cubicBezTo>
                    <a:pt x="16" y="6375"/>
                    <a:pt x="448" y="6782"/>
                    <a:pt x="865" y="6782"/>
                  </a:cubicBezTo>
                  <a:cubicBezTo>
                    <a:pt x="980" y="6782"/>
                    <a:pt x="1094" y="6751"/>
                    <a:pt x="1197" y="6682"/>
                  </a:cubicBezTo>
                  <a:cubicBezTo>
                    <a:pt x="1548" y="6442"/>
                    <a:pt x="1804" y="6091"/>
                    <a:pt x="1963" y="5692"/>
                  </a:cubicBezTo>
                  <a:cubicBezTo>
                    <a:pt x="2410" y="4511"/>
                    <a:pt x="2761" y="3298"/>
                    <a:pt x="3192" y="2101"/>
                  </a:cubicBezTo>
                  <a:cubicBezTo>
                    <a:pt x="3447" y="1351"/>
                    <a:pt x="3224" y="522"/>
                    <a:pt x="2538" y="234"/>
                  </a:cubicBezTo>
                  <a:cubicBezTo>
                    <a:pt x="2215" y="104"/>
                    <a:pt x="1878" y="0"/>
                    <a:pt x="1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1" name="Google Shape;10781;p25"/>
            <p:cNvSpPr/>
            <p:nvPr/>
          </p:nvSpPr>
          <p:spPr>
            <a:xfrm>
              <a:off x="7591015" y="4345677"/>
              <a:ext cx="302297" cy="330617"/>
            </a:xfrm>
            <a:custGeom>
              <a:rect b="b" l="l" r="r" t="t"/>
              <a:pathLst>
                <a:path extrusionOk="0" h="6398" w="5826">
                  <a:moveTo>
                    <a:pt x="240" y="0"/>
                  </a:moveTo>
                  <a:lnTo>
                    <a:pt x="0" y="224"/>
                  </a:lnTo>
                  <a:cubicBezTo>
                    <a:pt x="511" y="1421"/>
                    <a:pt x="974" y="2650"/>
                    <a:pt x="1564" y="3815"/>
                  </a:cubicBezTo>
                  <a:cubicBezTo>
                    <a:pt x="1899" y="4469"/>
                    <a:pt x="2586" y="4964"/>
                    <a:pt x="2857" y="5634"/>
                  </a:cubicBezTo>
                  <a:cubicBezTo>
                    <a:pt x="3105" y="6239"/>
                    <a:pt x="3500" y="6398"/>
                    <a:pt x="3912" y="6398"/>
                  </a:cubicBezTo>
                  <a:cubicBezTo>
                    <a:pt x="4109" y="6398"/>
                    <a:pt x="4310" y="6361"/>
                    <a:pt x="4501" y="6320"/>
                  </a:cubicBezTo>
                  <a:cubicBezTo>
                    <a:pt x="4980" y="6224"/>
                    <a:pt x="5714" y="5857"/>
                    <a:pt x="5762" y="5506"/>
                  </a:cubicBezTo>
                  <a:cubicBezTo>
                    <a:pt x="5825" y="4916"/>
                    <a:pt x="5618" y="4325"/>
                    <a:pt x="5219" y="3894"/>
                  </a:cubicBezTo>
                  <a:cubicBezTo>
                    <a:pt x="3910" y="2681"/>
                    <a:pt x="2506" y="1580"/>
                    <a:pt x="1117" y="463"/>
                  </a:cubicBezTo>
                  <a:cubicBezTo>
                    <a:pt x="846" y="272"/>
                    <a:pt x="559" y="128"/>
                    <a:pt x="2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2" name="Google Shape;10782;p25"/>
            <p:cNvSpPr/>
            <p:nvPr/>
          </p:nvSpPr>
          <p:spPr>
            <a:xfrm>
              <a:off x="8682414" y="4839058"/>
              <a:ext cx="300636" cy="237808"/>
            </a:xfrm>
            <a:custGeom>
              <a:rect b="b" l="l" r="r" t="t"/>
              <a:pathLst>
                <a:path extrusionOk="0" h="4602" w="5794">
                  <a:moveTo>
                    <a:pt x="1639" y="0"/>
                  </a:moveTo>
                  <a:cubicBezTo>
                    <a:pt x="1459" y="0"/>
                    <a:pt x="1309" y="33"/>
                    <a:pt x="1229" y="108"/>
                  </a:cubicBezTo>
                  <a:cubicBezTo>
                    <a:pt x="687" y="618"/>
                    <a:pt x="431" y="1448"/>
                    <a:pt x="1" y="2262"/>
                  </a:cubicBezTo>
                  <a:cubicBezTo>
                    <a:pt x="192" y="2422"/>
                    <a:pt x="974" y="2661"/>
                    <a:pt x="1213" y="2773"/>
                  </a:cubicBezTo>
                  <a:cubicBezTo>
                    <a:pt x="2426" y="3395"/>
                    <a:pt x="3033" y="4034"/>
                    <a:pt x="4294" y="4544"/>
                  </a:cubicBezTo>
                  <a:cubicBezTo>
                    <a:pt x="4391" y="4584"/>
                    <a:pt x="4515" y="4602"/>
                    <a:pt x="4647" y="4602"/>
                  </a:cubicBezTo>
                  <a:cubicBezTo>
                    <a:pt x="4990" y="4602"/>
                    <a:pt x="5393" y="4482"/>
                    <a:pt x="5554" y="4321"/>
                  </a:cubicBezTo>
                  <a:cubicBezTo>
                    <a:pt x="5762" y="4081"/>
                    <a:pt x="5794" y="3331"/>
                    <a:pt x="5602" y="3092"/>
                  </a:cubicBezTo>
                  <a:cubicBezTo>
                    <a:pt x="4772" y="2103"/>
                    <a:pt x="3847" y="1193"/>
                    <a:pt x="2857" y="379"/>
                  </a:cubicBezTo>
                  <a:cubicBezTo>
                    <a:pt x="2583" y="159"/>
                    <a:pt x="2036" y="0"/>
                    <a:pt x="1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3" name="Google Shape;10783;p25"/>
            <p:cNvSpPr/>
            <p:nvPr/>
          </p:nvSpPr>
          <p:spPr>
            <a:xfrm>
              <a:off x="8853850" y="3918749"/>
              <a:ext cx="288183" cy="229075"/>
            </a:xfrm>
            <a:custGeom>
              <a:rect b="b" l="l" r="r" t="t"/>
              <a:pathLst>
                <a:path extrusionOk="0" h="4433" w="5554">
                  <a:moveTo>
                    <a:pt x="3525" y="0"/>
                  </a:moveTo>
                  <a:cubicBezTo>
                    <a:pt x="3297" y="0"/>
                    <a:pt x="3117" y="34"/>
                    <a:pt x="3064" y="107"/>
                  </a:cubicBezTo>
                  <a:cubicBezTo>
                    <a:pt x="2490" y="953"/>
                    <a:pt x="1596" y="714"/>
                    <a:pt x="910" y="1065"/>
                  </a:cubicBezTo>
                  <a:cubicBezTo>
                    <a:pt x="575" y="1256"/>
                    <a:pt x="32" y="1528"/>
                    <a:pt x="16" y="1783"/>
                  </a:cubicBezTo>
                  <a:cubicBezTo>
                    <a:pt x="0" y="2150"/>
                    <a:pt x="287" y="2645"/>
                    <a:pt x="591" y="2916"/>
                  </a:cubicBezTo>
                  <a:cubicBezTo>
                    <a:pt x="1149" y="3379"/>
                    <a:pt x="1740" y="3810"/>
                    <a:pt x="2362" y="4177"/>
                  </a:cubicBezTo>
                  <a:cubicBezTo>
                    <a:pt x="2522" y="4288"/>
                    <a:pt x="2729" y="4304"/>
                    <a:pt x="3144" y="4432"/>
                  </a:cubicBezTo>
                  <a:cubicBezTo>
                    <a:pt x="3511" y="4177"/>
                    <a:pt x="3862" y="3905"/>
                    <a:pt x="4181" y="3586"/>
                  </a:cubicBezTo>
                  <a:cubicBezTo>
                    <a:pt x="4469" y="3267"/>
                    <a:pt x="4612" y="2804"/>
                    <a:pt x="4900" y="2469"/>
                  </a:cubicBezTo>
                  <a:cubicBezTo>
                    <a:pt x="5554" y="1735"/>
                    <a:pt x="5155" y="889"/>
                    <a:pt x="4804" y="378"/>
                  </a:cubicBezTo>
                  <a:cubicBezTo>
                    <a:pt x="4654" y="142"/>
                    <a:pt x="3991" y="0"/>
                    <a:pt x="35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4" name="Google Shape;10784;p25"/>
            <p:cNvSpPr/>
            <p:nvPr/>
          </p:nvSpPr>
          <p:spPr>
            <a:xfrm>
              <a:off x="7318555" y="183564"/>
              <a:ext cx="213725" cy="336973"/>
            </a:xfrm>
            <a:custGeom>
              <a:rect b="b" l="l" r="r" t="t"/>
              <a:pathLst>
                <a:path extrusionOk="0" h="6521" w="4119">
                  <a:moveTo>
                    <a:pt x="3863" y="0"/>
                  </a:moveTo>
                  <a:cubicBezTo>
                    <a:pt x="3576" y="192"/>
                    <a:pt x="3193" y="319"/>
                    <a:pt x="3001" y="591"/>
                  </a:cubicBezTo>
                  <a:cubicBezTo>
                    <a:pt x="2379" y="1437"/>
                    <a:pt x="1804" y="2330"/>
                    <a:pt x="1309" y="3272"/>
                  </a:cubicBezTo>
                  <a:cubicBezTo>
                    <a:pt x="815" y="4261"/>
                    <a:pt x="448" y="5315"/>
                    <a:pt x="1" y="6432"/>
                  </a:cubicBezTo>
                  <a:cubicBezTo>
                    <a:pt x="231" y="6491"/>
                    <a:pt x="427" y="6520"/>
                    <a:pt x="594" y="6520"/>
                  </a:cubicBezTo>
                  <a:cubicBezTo>
                    <a:pt x="1096" y="6520"/>
                    <a:pt x="1333" y="6257"/>
                    <a:pt x="1453" y="5777"/>
                  </a:cubicBezTo>
                  <a:cubicBezTo>
                    <a:pt x="1533" y="5490"/>
                    <a:pt x="1660" y="5219"/>
                    <a:pt x="1804" y="4964"/>
                  </a:cubicBezTo>
                  <a:cubicBezTo>
                    <a:pt x="2538" y="3655"/>
                    <a:pt x="3304" y="2394"/>
                    <a:pt x="3975" y="1069"/>
                  </a:cubicBezTo>
                  <a:cubicBezTo>
                    <a:pt x="4118" y="798"/>
                    <a:pt x="3911" y="367"/>
                    <a:pt x="38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5" name="Google Shape;10785;p25"/>
            <p:cNvSpPr/>
            <p:nvPr/>
          </p:nvSpPr>
          <p:spPr>
            <a:xfrm>
              <a:off x="7724314" y="-6957"/>
              <a:ext cx="188040" cy="132650"/>
            </a:xfrm>
            <a:custGeom>
              <a:rect b="b" l="l" r="r" t="t"/>
              <a:pathLst>
                <a:path extrusionOk="0" h="2567" w="3624">
                  <a:moveTo>
                    <a:pt x="1592" y="0"/>
                  </a:moveTo>
                  <a:cubicBezTo>
                    <a:pt x="1456" y="0"/>
                    <a:pt x="1324" y="15"/>
                    <a:pt x="1198" y="48"/>
                  </a:cubicBezTo>
                  <a:cubicBezTo>
                    <a:pt x="719" y="192"/>
                    <a:pt x="480" y="1229"/>
                    <a:pt x="1" y="2107"/>
                  </a:cubicBezTo>
                  <a:cubicBezTo>
                    <a:pt x="414" y="2292"/>
                    <a:pt x="763" y="2567"/>
                    <a:pt x="993" y="2567"/>
                  </a:cubicBezTo>
                  <a:cubicBezTo>
                    <a:pt x="1020" y="2567"/>
                    <a:pt x="1046" y="2563"/>
                    <a:pt x="1070" y="2554"/>
                  </a:cubicBezTo>
                  <a:cubicBezTo>
                    <a:pt x="1868" y="2251"/>
                    <a:pt x="2634" y="1868"/>
                    <a:pt x="3368" y="1405"/>
                  </a:cubicBezTo>
                  <a:cubicBezTo>
                    <a:pt x="3576" y="1261"/>
                    <a:pt x="3544" y="783"/>
                    <a:pt x="3623" y="447"/>
                  </a:cubicBezTo>
                  <a:cubicBezTo>
                    <a:pt x="2953" y="316"/>
                    <a:pt x="2228" y="0"/>
                    <a:pt x="159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6" name="Google Shape;10786;p25"/>
            <p:cNvSpPr/>
            <p:nvPr/>
          </p:nvSpPr>
          <p:spPr>
            <a:xfrm>
              <a:off x="8892765" y="3278046"/>
              <a:ext cx="195460" cy="161123"/>
            </a:xfrm>
            <a:custGeom>
              <a:rect b="b" l="l" r="r" t="t"/>
              <a:pathLst>
                <a:path extrusionOk="0" h="3118" w="3767">
                  <a:moveTo>
                    <a:pt x="2417" y="1"/>
                  </a:moveTo>
                  <a:cubicBezTo>
                    <a:pt x="2402" y="1"/>
                    <a:pt x="2389" y="4"/>
                    <a:pt x="2378" y="10"/>
                  </a:cubicBezTo>
                  <a:cubicBezTo>
                    <a:pt x="1988" y="270"/>
                    <a:pt x="1598" y="422"/>
                    <a:pt x="1190" y="422"/>
                  </a:cubicBezTo>
                  <a:cubicBezTo>
                    <a:pt x="847" y="422"/>
                    <a:pt x="491" y="315"/>
                    <a:pt x="112" y="74"/>
                  </a:cubicBezTo>
                  <a:cubicBezTo>
                    <a:pt x="80" y="186"/>
                    <a:pt x="32" y="297"/>
                    <a:pt x="0" y="393"/>
                  </a:cubicBezTo>
                  <a:cubicBezTo>
                    <a:pt x="319" y="872"/>
                    <a:pt x="686" y="1319"/>
                    <a:pt x="1069" y="1734"/>
                  </a:cubicBezTo>
                  <a:cubicBezTo>
                    <a:pt x="1579" y="2228"/>
                    <a:pt x="2385" y="3118"/>
                    <a:pt x="2705" y="3118"/>
                  </a:cubicBezTo>
                  <a:cubicBezTo>
                    <a:pt x="2726" y="3118"/>
                    <a:pt x="2745" y="3114"/>
                    <a:pt x="2761" y="3106"/>
                  </a:cubicBezTo>
                  <a:cubicBezTo>
                    <a:pt x="3767" y="2595"/>
                    <a:pt x="3080" y="1526"/>
                    <a:pt x="3112" y="680"/>
                  </a:cubicBezTo>
                  <a:cubicBezTo>
                    <a:pt x="3128" y="585"/>
                    <a:pt x="3128" y="441"/>
                    <a:pt x="3064" y="393"/>
                  </a:cubicBezTo>
                  <a:cubicBezTo>
                    <a:pt x="2863" y="249"/>
                    <a:pt x="2557" y="1"/>
                    <a:pt x="24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7" name="Google Shape;10787;p25"/>
            <p:cNvSpPr/>
            <p:nvPr/>
          </p:nvSpPr>
          <p:spPr>
            <a:xfrm>
              <a:off x="7571143" y="4027367"/>
              <a:ext cx="145804" cy="154663"/>
            </a:xfrm>
            <a:custGeom>
              <a:rect b="b" l="l" r="r" t="t"/>
              <a:pathLst>
                <a:path extrusionOk="0" h="2993" w="2810">
                  <a:moveTo>
                    <a:pt x="2075" y="0"/>
                  </a:moveTo>
                  <a:cubicBezTo>
                    <a:pt x="1469" y="0"/>
                    <a:pt x="894" y="255"/>
                    <a:pt x="479" y="702"/>
                  </a:cubicBezTo>
                  <a:cubicBezTo>
                    <a:pt x="0" y="1213"/>
                    <a:pt x="479" y="1724"/>
                    <a:pt x="958" y="2107"/>
                  </a:cubicBezTo>
                  <a:cubicBezTo>
                    <a:pt x="1181" y="2298"/>
                    <a:pt x="1373" y="2522"/>
                    <a:pt x="1612" y="2713"/>
                  </a:cubicBezTo>
                  <a:cubicBezTo>
                    <a:pt x="1864" y="2899"/>
                    <a:pt x="2069" y="2993"/>
                    <a:pt x="2232" y="2993"/>
                  </a:cubicBezTo>
                  <a:cubicBezTo>
                    <a:pt x="2501" y="2993"/>
                    <a:pt x="2654" y="2736"/>
                    <a:pt x="2713" y="2218"/>
                  </a:cubicBezTo>
                  <a:cubicBezTo>
                    <a:pt x="2729" y="1979"/>
                    <a:pt x="2713" y="1740"/>
                    <a:pt x="2713" y="1516"/>
                  </a:cubicBezTo>
                  <a:lnTo>
                    <a:pt x="2729" y="1516"/>
                  </a:lnTo>
                  <a:cubicBezTo>
                    <a:pt x="2729" y="1452"/>
                    <a:pt x="2729" y="1388"/>
                    <a:pt x="2729" y="1325"/>
                  </a:cubicBezTo>
                  <a:cubicBezTo>
                    <a:pt x="2809" y="718"/>
                    <a:pt x="2777" y="16"/>
                    <a:pt x="20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8" name="Google Shape;10788;p25"/>
            <p:cNvSpPr/>
            <p:nvPr/>
          </p:nvSpPr>
          <p:spPr>
            <a:xfrm>
              <a:off x="8452190" y="3306570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97" y="1"/>
                  </a:moveTo>
                  <a:cubicBezTo>
                    <a:pt x="97" y="815"/>
                    <a:pt x="1" y="1565"/>
                    <a:pt x="145" y="2235"/>
                  </a:cubicBezTo>
                  <a:cubicBezTo>
                    <a:pt x="224" y="2554"/>
                    <a:pt x="815" y="2889"/>
                    <a:pt x="1182" y="2921"/>
                  </a:cubicBezTo>
                  <a:cubicBezTo>
                    <a:pt x="1187" y="2922"/>
                    <a:pt x="1193" y="2922"/>
                    <a:pt x="1198" y="2922"/>
                  </a:cubicBezTo>
                  <a:cubicBezTo>
                    <a:pt x="1472" y="2922"/>
                    <a:pt x="1934" y="2532"/>
                    <a:pt x="2044" y="2235"/>
                  </a:cubicBezTo>
                  <a:cubicBezTo>
                    <a:pt x="2475" y="1054"/>
                    <a:pt x="1900" y="400"/>
                    <a:pt x="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9" name="Google Shape;10789;p25"/>
            <p:cNvSpPr/>
            <p:nvPr/>
          </p:nvSpPr>
          <p:spPr>
            <a:xfrm>
              <a:off x="7812938" y="3951200"/>
              <a:ext cx="203762" cy="135647"/>
            </a:xfrm>
            <a:custGeom>
              <a:rect b="b" l="l" r="r" t="t"/>
              <a:pathLst>
                <a:path extrusionOk="0" h="2625" w="3927">
                  <a:moveTo>
                    <a:pt x="3529" y="1"/>
                  </a:moveTo>
                  <a:cubicBezTo>
                    <a:pt x="2711" y="1"/>
                    <a:pt x="2178" y="498"/>
                    <a:pt x="1596" y="900"/>
                  </a:cubicBezTo>
                  <a:cubicBezTo>
                    <a:pt x="1277" y="1123"/>
                    <a:pt x="878" y="1251"/>
                    <a:pt x="543" y="1442"/>
                  </a:cubicBezTo>
                  <a:cubicBezTo>
                    <a:pt x="336" y="1602"/>
                    <a:pt x="160" y="1761"/>
                    <a:pt x="0" y="1953"/>
                  </a:cubicBezTo>
                  <a:cubicBezTo>
                    <a:pt x="216" y="2184"/>
                    <a:pt x="462" y="2625"/>
                    <a:pt x="651" y="2625"/>
                  </a:cubicBezTo>
                  <a:cubicBezTo>
                    <a:pt x="658" y="2625"/>
                    <a:pt x="664" y="2624"/>
                    <a:pt x="671" y="2623"/>
                  </a:cubicBezTo>
                  <a:cubicBezTo>
                    <a:pt x="2171" y="2384"/>
                    <a:pt x="3144" y="1426"/>
                    <a:pt x="3926" y="38"/>
                  </a:cubicBezTo>
                  <a:cubicBezTo>
                    <a:pt x="3787" y="12"/>
                    <a:pt x="3655" y="1"/>
                    <a:pt x="35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0" name="Google Shape;10790;p25"/>
            <p:cNvSpPr/>
            <p:nvPr/>
          </p:nvSpPr>
          <p:spPr>
            <a:xfrm>
              <a:off x="7466797" y="4941062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27" y="1"/>
                  </a:moveTo>
                  <a:cubicBezTo>
                    <a:pt x="352" y="352"/>
                    <a:pt x="96" y="687"/>
                    <a:pt x="16" y="1054"/>
                  </a:cubicBezTo>
                  <a:cubicBezTo>
                    <a:pt x="0" y="1341"/>
                    <a:pt x="96" y="1629"/>
                    <a:pt x="320" y="1836"/>
                  </a:cubicBezTo>
                  <a:cubicBezTo>
                    <a:pt x="703" y="2139"/>
                    <a:pt x="1165" y="2475"/>
                    <a:pt x="1612" y="2506"/>
                  </a:cubicBezTo>
                  <a:cubicBezTo>
                    <a:pt x="1628" y="2508"/>
                    <a:pt x="1644" y="2509"/>
                    <a:pt x="1660" y="2509"/>
                  </a:cubicBezTo>
                  <a:cubicBezTo>
                    <a:pt x="2002" y="2509"/>
                    <a:pt x="2408" y="2190"/>
                    <a:pt x="2698" y="1916"/>
                  </a:cubicBezTo>
                  <a:cubicBezTo>
                    <a:pt x="2825" y="1788"/>
                    <a:pt x="2793" y="1230"/>
                    <a:pt x="2666" y="1150"/>
                  </a:cubicBezTo>
                  <a:cubicBezTo>
                    <a:pt x="2091" y="847"/>
                    <a:pt x="1485" y="575"/>
                    <a:pt x="878" y="336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1" name="Google Shape;10791;p25"/>
            <p:cNvSpPr/>
            <p:nvPr/>
          </p:nvSpPr>
          <p:spPr>
            <a:xfrm>
              <a:off x="9007851" y="4295347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421" y="1"/>
                  </a:moveTo>
                  <a:cubicBezTo>
                    <a:pt x="958" y="480"/>
                    <a:pt x="400" y="894"/>
                    <a:pt x="96" y="1453"/>
                  </a:cubicBezTo>
                  <a:cubicBezTo>
                    <a:pt x="1" y="1629"/>
                    <a:pt x="527" y="2347"/>
                    <a:pt x="894" y="2506"/>
                  </a:cubicBezTo>
                  <a:cubicBezTo>
                    <a:pt x="952" y="2530"/>
                    <a:pt x="1012" y="2541"/>
                    <a:pt x="1074" y="2541"/>
                  </a:cubicBezTo>
                  <a:cubicBezTo>
                    <a:pt x="1553" y="2541"/>
                    <a:pt x="2107" y="1866"/>
                    <a:pt x="2235" y="1230"/>
                  </a:cubicBezTo>
                  <a:lnTo>
                    <a:pt x="142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2" name="Google Shape;10792;p25"/>
            <p:cNvSpPr/>
            <p:nvPr/>
          </p:nvSpPr>
          <p:spPr>
            <a:xfrm>
              <a:off x="8798330" y="4069378"/>
              <a:ext cx="127591" cy="112238"/>
            </a:xfrm>
            <a:custGeom>
              <a:rect b="b" l="l" r="r" t="t"/>
              <a:pathLst>
                <a:path extrusionOk="0" h="2172" w="2459">
                  <a:moveTo>
                    <a:pt x="416" y="1"/>
                  </a:moveTo>
                  <a:lnTo>
                    <a:pt x="1" y="177"/>
                  </a:lnTo>
                  <a:cubicBezTo>
                    <a:pt x="33" y="847"/>
                    <a:pt x="81" y="1517"/>
                    <a:pt x="113" y="2171"/>
                  </a:cubicBezTo>
                  <a:lnTo>
                    <a:pt x="2395" y="1804"/>
                  </a:lnTo>
                  <a:lnTo>
                    <a:pt x="2459" y="1357"/>
                  </a:lnTo>
                  <a:lnTo>
                    <a:pt x="41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3" name="Google Shape;10793;p25"/>
            <p:cNvSpPr/>
            <p:nvPr/>
          </p:nvSpPr>
          <p:spPr>
            <a:xfrm>
              <a:off x="8001859" y="3489754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1"/>
                  </a:moveTo>
                  <a:cubicBezTo>
                    <a:pt x="276" y="1"/>
                    <a:pt x="154" y="5"/>
                    <a:pt x="30" y="15"/>
                  </a:cubicBezTo>
                  <a:cubicBezTo>
                    <a:pt x="1" y="1057"/>
                    <a:pt x="349" y="1951"/>
                    <a:pt x="753" y="1951"/>
                  </a:cubicBezTo>
                  <a:cubicBezTo>
                    <a:pt x="788" y="1951"/>
                    <a:pt x="824" y="1944"/>
                    <a:pt x="860" y="1930"/>
                  </a:cubicBezTo>
                  <a:cubicBezTo>
                    <a:pt x="1355" y="1754"/>
                    <a:pt x="1929" y="1323"/>
                    <a:pt x="2105" y="876"/>
                  </a:cubicBezTo>
                  <a:cubicBezTo>
                    <a:pt x="2292" y="387"/>
                    <a:pt x="1491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4" name="Google Shape;10794;p25"/>
            <p:cNvSpPr/>
            <p:nvPr/>
          </p:nvSpPr>
          <p:spPr>
            <a:xfrm>
              <a:off x="8436468" y="4202179"/>
              <a:ext cx="104398" cy="109809"/>
            </a:xfrm>
            <a:custGeom>
              <a:rect b="b" l="l" r="r" t="t"/>
              <a:pathLst>
                <a:path extrusionOk="0" h="2125" w="2012">
                  <a:moveTo>
                    <a:pt x="1469" y="0"/>
                  </a:moveTo>
                  <a:lnTo>
                    <a:pt x="1" y="1038"/>
                  </a:lnTo>
                  <a:cubicBezTo>
                    <a:pt x="451" y="1551"/>
                    <a:pt x="751" y="2124"/>
                    <a:pt x="943" y="2124"/>
                  </a:cubicBezTo>
                  <a:cubicBezTo>
                    <a:pt x="948" y="2124"/>
                    <a:pt x="953" y="2124"/>
                    <a:pt x="958" y="2123"/>
                  </a:cubicBezTo>
                  <a:cubicBezTo>
                    <a:pt x="1644" y="1995"/>
                    <a:pt x="2012" y="1437"/>
                    <a:pt x="1932" y="719"/>
                  </a:cubicBezTo>
                  <a:cubicBezTo>
                    <a:pt x="1900" y="463"/>
                    <a:pt x="1629" y="24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5" name="Google Shape;10795;p25"/>
            <p:cNvSpPr/>
            <p:nvPr/>
          </p:nvSpPr>
          <p:spPr>
            <a:xfrm>
              <a:off x="8262593" y="3704096"/>
              <a:ext cx="106058" cy="200447"/>
            </a:xfrm>
            <a:custGeom>
              <a:rect b="b" l="l" r="r" t="t"/>
              <a:pathLst>
                <a:path extrusionOk="0" h="3879" w="2044">
                  <a:moveTo>
                    <a:pt x="1899" y="0"/>
                  </a:moveTo>
                  <a:cubicBezTo>
                    <a:pt x="559" y="702"/>
                    <a:pt x="0" y="2107"/>
                    <a:pt x="399" y="3878"/>
                  </a:cubicBezTo>
                  <a:cubicBezTo>
                    <a:pt x="511" y="3814"/>
                    <a:pt x="623" y="3734"/>
                    <a:pt x="734" y="3639"/>
                  </a:cubicBezTo>
                  <a:cubicBezTo>
                    <a:pt x="1101" y="3192"/>
                    <a:pt x="2043" y="2857"/>
                    <a:pt x="1022" y="2123"/>
                  </a:cubicBezTo>
                  <a:cubicBezTo>
                    <a:pt x="942" y="2059"/>
                    <a:pt x="990" y="1740"/>
                    <a:pt x="1070" y="1580"/>
                  </a:cubicBezTo>
                  <a:cubicBezTo>
                    <a:pt x="1325" y="1037"/>
                    <a:pt x="1612" y="527"/>
                    <a:pt x="18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6" name="Google Shape;10796;p25"/>
            <p:cNvSpPr/>
            <p:nvPr/>
          </p:nvSpPr>
          <p:spPr>
            <a:xfrm>
              <a:off x="8320552" y="316107"/>
              <a:ext cx="433987" cy="662577"/>
            </a:xfrm>
            <a:custGeom>
              <a:rect b="b" l="l" r="r" t="t"/>
              <a:pathLst>
                <a:path extrusionOk="0" h="12822" w="8364">
                  <a:moveTo>
                    <a:pt x="4661" y="0"/>
                  </a:moveTo>
                  <a:cubicBezTo>
                    <a:pt x="4639" y="0"/>
                    <a:pt x="4617" y="2"/>
                    <a:pt x="4597" y="5"/>
                  </a:cubicBezTo>
                  <a:cubicBezTo>
                    <a:pt x="3336" y="164"/>
                    <a:pt x="1118" y="2766"/>
                    <a:pt x="942" y="4026"/>
                  </a:cubicBezTo>
                  <a:cubicBezTo>
                    <a:pt x="830" y="4808"/>
                    <a:pt x="559" y="5558"/>
                    <a:pt x="351" y="6340"/>
                  </a:cubicBezTo>
                  <a:cubicBezTo>
                    <a:pt x="256" y="6755"/>
                    <a:pt x="144" y="7170"/>
                    <a:pt x="0" y="7665"/>
                  </a:cubicBezTo>
                  <a:cubicBezTo>
                    <a:pt x="80" y="7825"/>
                    <a:pt x="112" y="8080"/>
                    <a:pt x="272" y="8224"/>
                  </a:cubicBezTo>
                  <a:cubicBezTo>
                    <a:pt x="1756" y="9660"/>
                    <a:pt x="3240" y="11096"/>
                    <a:pt x="4740" y="12517"/>
                  </a:cubicBezTo>
                  <a:cubicBezTo>
                    <a:pt x="4967" y="12723"/>
                    <a:pt x="5193" y="12821"/>
                    <a:pt x="5404" y="12821"/>
                  </a:cubicBezTo>
                  <a:cubicBezTo>
                    <a:pt x="5697" y="12821"/>
                    <a:pt x="5959" y="12630"/>
                    <a:pt x="6145" y="12277"/>
                  </a:cubicBezTo>
                  <a:cubicBezTo>
                    <a:pt x="6496" y="11591"/>
                    <a:pt x="6767" y="10889"/>
                    <a:pt x="6975" y="10155"/>
                  </a:cubicBezTo>
                  <a:cubicBezTo>
                    <a:pt x="7374" y="8718"/>
                    <a:pt x="7613" y="7234"/>
                    <a:pt x="8060" y="5814"/>
                  </a:cubicBezTo>
                  <a:cubicBezTo>
                    <a:pt x="8347" y="4904"/>
                    <a:pt x="8363" y="4186"/>
                    <a:pt x="7709" y="3420"/>
                  </a:cubicBezTo>
                  <a:cubicBezTo>
                    <a:pt x="6959" y="2542"/>
                    <a:pt x="6400" y="1521"/>
                    <a:pt x="5682" y="611"/>
                  </a:cubicBezTo>
                  <a:cubicBezTo>
                    <a:pt x="5442" y="327"/>
                    <a:pt x="4992" y="0"/>
                    <a:pt x="46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7" name="Google Shape;10797;p25"/>
            <p:cNvSpPr/>
            <p:nvPr/>
          </p:nvSpPr>
          <p:spPr>
            <a:xfrm>
              <a:off x="8248480" y="1403219"/>
              <a:ext cx="191361" cy="256773"/>
            </a:xfrm>
            <a:custGeom>
              <a:rect b="b" l="l" r="r" t="t"/>
              <a:pathLst>
                <a:path extrusionOk="0" h="4969" w="3688">
                  <a:moveTo>
                    <a:pt x="3448" y="1"/>
                  </a:moveTo>
                  <a:cubicBezTo>
                    <a:pt x="3177" y="81"/>
                    <a:pt x="2842" y="81"/>
                    <a:pt x="2666" y="256"/>
                  </a:cubicBezTo>
                  <a:cubicBezTo>
                    <a:pt x="1884" y="974"/>
                    <a:pt x="1150" y="1740"/>
                    <a:pt x="416" y="2522"/>
                  </a:cubicBezTo>
                  <a:cubicBezTo>
                    <a:pt x="272" y="2682"/>
                    <a:pt x="192" y="2921"/>
                    <a:pt x="1" y="3320"/>
                  </a:cubicBezTo>
                  <a:cubicBezTo>
                    <a:pt x="432" y="3895"/>
                    <a:pt x="895" y="4438"/>
                    <a:pt x="1405" y="4948"/>
                  </a:cubicBezTo>
                  <a:cubicBezTo>
                    <a:pt x="1419" y="4962"/>
                    <a:pt x="1447" y="4969"/>
                    <a:pt x="1484" y="4969"/>
                  </a:cubicBezTo>
                  <a:cubicBezTo>
                    <a:pt x="1695" y="4969"/>
                    <a:pt x="2217" y="4753"/>
                    <a:pt x="2299" y="4549"/>
                  </a:cubicBezTo>
                  <a:cubicBezTo>
                    <a:pt x="2810" y="3368"/>
                    <a:pt x="3225" y="2139"/>
                    <a:pt x="3608" y="911"/>
                  </a:cubicBezTo>
                  <a:cubicBezTo>
                    <a:pt x="3688" y="655"/>
                    <a:pt x="3512" y="304"/>
                    <a:pt x="34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8" name="Google Shape;10798;p25"/>
            <p:cNvSpPr/>
            <p:nvPr/>
          </p:nvSpPr>
          <p:spPr>
            <a:xfrm>
              <a:off x="7395634" y="4415799"/>
              <a:ext cx="109275" cy="112341"/>
            </a:xfrm>
            <a:custGeom>
              <a:rect b="b" l="l" r="r" t="t"/>
              <a:pathLst>
                <a:path extrusionOk="0" h="2174" w="2106">
                  <a:moveTo>
                    <a:pt x="843" y="1"/>
                  </a:moveTo>
                  <a:cubicBezTo>
                    <a:pt x="657" y="1"/>
                    <a:pt x="1" y="679"/>
                    <a:pt x="63" y="865"/>
                  </a:cubicBezTo>
                  <a:cubicBezTo>
                    <a:pt x="206" y="1359"/>
                    <a:pt x="669" y="1742"/>
                    <a:pt x="1004" y="2173"/>
                  </a:cubicBezTo>
                  <a:lnTo>
                    <a:pt x="1435" y="2125"/>
                  </a:lnTo>
                  <a:cubicBezTo>
                    <a:pt x="1642" y="1742"/>
                    <a:pt x="2105" y="1248"/>
                    <a:pt x="1994" y="976"/>
                  </a:cubicBezTo>
                  <a:cubicBezTo>
                    <a:pt x="1818" y="561"/>
                    <a:pt x="1307" y="178"/>
                    <a:pt x="860" y="3"/>
                  </a:cubicBezTo>
                  <a:cubicBezTo>
                    <a:pt x="855" y="1"/>
                    <a:pt x="850" y="1"/>
                    <a:pt x="8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9" name="Google Shape;10799;p25"/>
            <p:cNvSpPr/>
            <p:nvPr/>
          </p:nvSpPr>
          <p:spPr>
            <a:xfrm>
              <a:off x="7719385" y="2777948"/>
              <a:ext cx="91945" cy="88313"/>
            </a:xfrm>
            <a:custGeom>
              <a:rect b="b" l="l" r="r" t="t"/>
              <a:pathLst>
                <a:path extrusionOk="0" h="1709" w="1772">
                  <a:moveTo>
                    <a:pt x="846" y="1"/>
                  </a:moveTo>
                  <a:cubicBezTo>
                    <a:pt x="575" y="368"/>
                    <a:pt x="255" y="703"/>
                    <a:pt x="48" y="1102"/>
                  </a:cubicBezTo>
                  <a:cubicBezTo>
                    <a:pt x="1" y="1212"/>
                    <a:pt x="449" y="1709"/>
                    <a:pt x="508" y="1709"/>
                  </a:cubicBezTo>
                  <a:cubicBezTo>
                    <a:pt x="509" y="1709"/>
                    <a:pt x="510" y="1709"/>
                    <a:pt x="511" y="1708"/>
                  </a:cubicBezTo>
                  <a:cubicBezTo>
                    <a:pt x="942" y="1421"/>
                    <a:pt x="1357" y="1134"/>
                    <a:pt x="1771" y="799"/>
                  </a:cubicBezTo>
                  <a:cubicBezTo>
                    <a:pt x="1293" y="400"/>
                    <a:pt x="1069" y="208"/>
                    <a:pt x="8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0" name="Google Shape;10800;p25"/>
            <p:cNvSpPr/>
            <p:nvPr/>
          </p:nvSpPr>
          <p:spPr>
            <a:xfrm>
              <a:off x="7699460" y="4349811"/>
              <a:ext cx="121780" cy="81543"/>
            </a:xfrm>
            <a:custGeom>
              <a:rect b="b" l="l" r="r" t="t"/>
              <a:pathLst>
                <a:path extrusionOk="0" h="1578" w="2347">
                  <a:moveTo>
                    <a:pt x="1" y="0"/>
                  </a:moveTo>
                  <a:cubicBezTo>
                    <a:pt x="807" y="1159"/>
                    <a:pt x="1170" y="1578"/>
                    <a:pt x="1629" y="1578"/>
                  </a:cubicBezTo>
                  <a:cubicBezTo>
                    <a:pt x="1833" y="1578"/>
                    <a:pt x="2057" y="1494"/>
                    <a:pt x="2347" y="1357"/>
                  </a:cubicBezTo>
                  <a:cubicBezTo>
                    <a:pt x="1868" y="447"/>
                    <a:pt x="1134" y="16"/>
                    <a:pt x="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1" name="Google Shape;10801;p25"/>
            <p:cNvSpPr/>
            <p:nvPr/>
          </p:nvSpPr>
          <p:spPr>
            <a:xfrm>
              <a:off x="7228323" y="4827277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5" y="48"/>
                  </a:moveTo>
                  <a:lnTo>
                    <a:pt x="0" y="336"/>
                  </a:lnTo>
                  <a:lnTo>
                    <a:pt x="942" y="1564"/>
                  </a:lnTo>
                  <a:cubicBezTo>
                    <a:pt x="1117" y="1325"/>
                    <a:pt x="1421" y="1118"/>
                    <a:pt x="1452" y="862"/>
                  </a:cubicBezTo>
                  <a:cubicBezTo>
                    <a:pt x="1532" y="0"/>
                    <a:pt x="830" y="144"/>
                    <a:pt x="335" y="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2" name="Google Shape;10802;p25"/>
            <p:cNvSpPr/>
            <p:nvPr/>
          </p:nvSpPr>
          <p:spPr>
            <a:xfrm>
              <a:off x="7544628" y="4911402"/>
              <a:ext cx="101907" cy="57773"/>
            </a:xfrm>
            <a:custGeom>
              <a:rect b="b" l="l" r="r" t="t"/>
              <a:pathLst>
                <a:path extrusionOk="0" h="1118" w="1964">
                  <a:moveTo>
                    <a:pt x="96" y="0"/>
                  </a:moveTo>
                  <a:lnTo>
                    <a:pt x="1" y="304"/>
                  </a:lnTo>
                  <a:cubicBezTo>
                    <a:pt x="494" y="841"/>
                    <a:pt x="866" y="1117"/>
                    <a:pt x="1202" y="1117"/>
                  </a:cubicBezTo>
                  <a:cubicBezTo>
                    <a:pt x="1464" y="1117"/>
                    <a:pt x="1705" y="949"/>
                    <a:pt x="1964" y="607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3" name="Google Shape;10803;p25"/>
            <p:cNvSpPr/>
            <p:nvPr/>
          </p:nvSpPr>
          <p:spPr>
            <a:xfrm>
              <a:off x="8605413" y="4757156"/>
              <a:ext cx="48048" cy="112238"/>
            </a:xfrm>
            <a:custGeom>
              <a:rect b="b" l="l" r="r" t="t"/>
              <a:pathLst>
                <a:path extrusionOk="0" h="2172" w="926">
                  <a:moveTo>
                    <a:pt x="926" y="1"/>
                  </a:moveTo>
                  <a:cubicBezTo>
                    <a:pt x="0" y="671"/>
                    <a:pt x="782" y="2139"/>
                    <a:pt x="814" y="2171"/>
                  </a:cubicBezTo>
                  <a:cubicBezTo>
                    <a:pt x="846" y="1373"/>
                    <a:pt x="878" y="767"/>
                    <a:pt x="9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4" name="Google Shape;10804;p25"/>
            <p:cNvSpPr/>
            <p:nvPr/>
          </p:nvSpPr>
          <p:spPr>
            <a:xfrm>
              <a:off x="7099123" y="4604615"/>
              <a:ext cx="60916" cy="72965"/>
            </a:xfrm>
            <a:custGeom>
              <a:rect b="b" l="l" r="r" t="t"/>
              <a:pathLst>
                <a:path extrusionOk="0" h="1412" w="1174">
                  <a:moveTo>
                    <a:pt x="830" y="0"/>
                  </a:moveTo>
                  <a:lnTo>
                    <a:pt x="830" y="0"/>
                  </a:lnTo>
                  <a:cubicBezTo>
                    <a:pt x="543" y="479"/>
                    <a:pt x="288" y="894"/>
                    <a:pt x="1" y="1373"/>
                  </a:cubicBezTo>
                  <a:cubicBezTo>
                    <a:pt x="215" y="1396"/>
                    <a:pt x="392" y="1411"/>
                    <a:pt x="536" y="1411"/>
                  </a:cubicBezTo>
                  <a:cubicBezTo>
                    <a:pt x="1173" y="1411"/>
                    <a:pt x="1156" y="1120"/>
                    <a:pt x="8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5" name="Google Shape;10805;p25"/>
            <p:cNvSpPr/>
            <p:nvPr/>
          </p:nvSpPr>
          <p:spPr>
            <a:xfrm>
              <a:off x="7786423" y="2264001"/>
              <a:ext cx="450539" cy="438979"/>
            </a:xfrm>
            <a:custGeom>
              <a:rect b="b" l="l" r="r" t="t"/>
              <a:pathLst>
                <a:path extrusionOk="0" h="8495" w="8683">
                  <a:moveTo>
                    <a:pt x="4069" y="0"/>
                  </a:moveTo>
                  <a:cubicBezTo>
                    <a:pt x="3866" y="0"/>
                    <a:pt x="3654" y="17"/>
                    <a:pt x="3432" y="52"/>
                  </a:cubicBezTo>
                  <a:cubicBezTo>
                    <a:pt x="3420" y="54"/>
                    <a:pt x="3408" y="54"/>
                    <a:pt x="3396" y="54"/>
                  </a:cubicBezTo>
                  <a:cubicBezTo>
                    <a:pt x="3300" y="54"/>
                    <a:pt x="3197" y="13"/>
                    <a:pt x="3099" y="13"/>
                  </a:cubicBezTo>
                  <a:cubicBezTo>
                    <a:pt x="3077" y="13"/>
                    <a:pt x="3055" y="15"/>
                    <a:pt x="3033" y="20"/>
                  </a:cubicBezTo>
                  <a:cubicBezTo>
                    <a:pt x="2187" y="228"/>
                    <a:pt x="878" y="196"/>
                    <a:pt x="623" y="691"/>
                  </a:cubicBezTo>
                  <a:cubicBezTo>
                    <a:pt x="176" y="1584"/>
                    <a:pt x="1" y="2957"/>
                    <a:pt x="384" y="3850"/>
                  </a:cubicBezTo>
                  <a:cubicBezTo>
                    <a:pt x="1054" y="5494"/>
                    <a:pt x="2219" y="6962"/>
                    <a:pt x="3177" y="8495"/>
                  </a:cubicBezTo>
                  <a:lnTo>
                    <a:pt x="3990" y="8495"/>
                  </a:lnTo>
                  <a:cubicBezTo>
                    <a:pt x="4102" y="8319"/>
                    <a:pt x="4230" y="8159"/>
                    <a:pt x="4374" y="8016"/>
                  </a:cubicBezTo>
                  <a:cubicBezTo>
                    <a:pt x="5570" y="6883"/>
                    <a:pt x="6783" y="5750"/>
                    <a:pt x="7996" y="4632"/>
                  </a:cubicBezTo>
                  <a:cubicBezTo>
                    <a:pt x="8571" y="4090"/>
                    <a:pt x="8683" y="3627"/>
                    <a:pt x="7996" y="3068"/>
                  </a:cubicBezTo>
                  <a:cubicBezTo>
                    <a:pt x="7533" y="2685"/>
                    <a:pt x="7055" y="2270"/>
                    <a:pt x="6767" y="1776"/>
                  </a:cubicBezTo>
                  <a:cubicBezTo>
                    <a:pt x="6140" y="602"/>
                    <a:pt x="5267" y="0"/>
                    <a:pt x="40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6" name="Google Shape;10806;p25"/>
            <p:cNvSpPr/>
            <p:nvPr/>
          </p:nvSpPr>
          <p:spPr>
            <a:xfrm>
              <a:off x="7023783" y="1397225"/>
              <a:ext cx="236866" cy="260907"/>
            </a:xfrm>
            <a:custGeom>
              <a:rect b="b" l="l" r="r" t="t"/>
              <a:pathLst>
                <a:path extrusionOk="0" h="5049" w="4565">
                  <a:moveTo>
                    <a:pt x="1193" y="0"/>
                  </a:moveTo>
                  <a:cubicBezTo>
                    <a:pt x="894" y="0"/>
                    <a:pt x="578" y="198"/>
                    <a:pt x="0" y="564"/>
                  </a:cubicBezTo>
                  <a:lnTo>
                    <a:pt x="0" y="3979"/>
                  </a:lnTo>
                  <a:lnTo>
                    <a:pt x="1660" y="5048"/>
                  </a:lnTo>
                  <a:cubicBezTo>
                    <a:pt x="1915" y="4984"/>
                    <a:pt x="2394" y="4410"/>
                    <a:pt x="2889" y="3867"/>
                  </a:cubicBezTo>
                  <a:cubicBezTo>
                    <a:pt x="3160" y="3580"/>
                    <a:pt x="3479" y="3341"/>
                    <a:pt x="3735" y="3053"/>
                  </a:cubicBezTo>
                  <a:cubicBezTo>
                    <a:pt x="4022" y="2702"/>
                    <a:pt x="4565" y="2176"/>
                    <a:pt x="4469" y="1968"/>
                  </a:cubicBezTo>
                  <a:cubicBezTo>
                    <a:pt x="4277" y="1553"/>
                    <a:pt x="3751" y="1266"/>
                    <a:pt x="3320" y="1011"/>
                  </a:cubicBezTo>
                  <a:cubicBezTo>
                    <a:pt x="3243" y="960"/>
                    <a:pt x="3136" y="952"/>
                    <a:pt x="3025" y="952"/>
                  </a:cubicBezTo>
                  <a:cubicBezTo>
                    <a:pt x="2977" y="952"/>
                    <a:pt x="2928" y="953"/>
                    <a:pt x="2881" y="953"/>
                  </a:cubicBezTo>
                  <a:cubicBezTo>
                    <a:pt x="2763" y="953"/>
                    <a:pt x="2654" y="944"/>
                    <a:pt x="2586" y="883"/>
                  </a:cubicBezTo>
                  <a:cubicBezTo>
                    <a:pt x="1876" y="277"/>
                    <a:pt x="1547" y="0"/>
                    <a:pt x="1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7" name="Google Shape;10807;p25"/>
            <p:cNvSpPr/>
            <p:nvPr/>
          </p:nvSpPr>
          <p:spPr>
            <a:xfrm>
              <a:off x="7023783" y="316314"/>
              <a:ext cx="189649" cy="256980"/>
            </a:xfrm>
            <a:custGeom>
              <a:rect b="b" l="l" r="r" t="t"/>
              <a:pathLst>
                <a:path extrusionOk="0" h="4973" w="3655">
                  <a:moveTo>
                    <a:pt x="0" y="1"/>
                  </a:moveTo>
                  <a:lnTo>
                    <a:pt x="0" y="4613"/>
                  </a:lnTo>
                  <a:cubicBezTo>
                    <a:pt x="399" y="4709"/>
                    <a:pt x="782" y="4804"/>
                    <a:pt x="1165" y="4916"/>
                  </a:cubicBezTo>
                  <a:cubicBezTo>
                    <a:pt x="1312" y="4954"/>
                    <a:pt x="1448" y="4972"/>
                    <a:pt x="1575" y="4972"/>
                  </a:cubicBezTo>
                  <a:cubicBezTo>
                    <a:pt x="2138" y="4972"/>
                    <a:pt x="2508" y="4614"/>
                    <a:pt x="2729" y="4054"/>
                  </a:cubicBezTo>
                  <a:cubicBezTo>
                    <a:pt x="3655" y="1565"/>
                    <a:pt x="2985" y="416"/>
                    <a:pt x="399" y="17"/>
                  </a:cubicBezTo>
                  <a:cubicBezTo>
                    <a:pt x="272" y="1"/>
                    <a:pt x="144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8" name="Google Shape;10808;p25"/>
            <p:cNvSpPr/>
            <p:nvPr/>
          </p:nvSpPr>
          <p:spPr>
            <a:xfrm>
              <a:off x="8055563" y="2542005"/>
              <a:ext cx="271683" cy="160968"/>
            </a:xfrm>
            <a:custGeom>
              <a:rect b="b" l="l" r="r" t="t"/>
              <a:pathLst>
                <a:path extrusionOk="0" h="3115" w="5236">
                  <a:moveTo>
                    <a:pt x="2964" y="1"/>
                  </a:moveTo>
                  <a:cubicBezTo>
                    <a:pt x="2950" y="1"/>
                    <a:pt x="2935" y="1"/>
                    <a:pt x="2921" y="3"/>
                  </a:cubicBezTo>
                  <a:cubicBezTo>
                    <a:pt x="1533" y="114"/>
                    <a:pt x="160" y="1678"/>
                    <a:pt x="0" y="3115"/>
                  </a:cubicBezTo>
                  <a:lnTo>
                    <a:pt x="5235" y="3115"/>
                  </a:lnTo>
                  <a:cubicBezTo>
                    <a:pt x="5203" y="2923"/>
                    <a:pt x="5235" y="2620"/>
                    <a:pt x="5123" y="2556"/>
                  </a:cubicBezTo>
                  <a:cubicBezTo>
                    <a:pt x="4437" y="2109"/>
                    <a:pt x="4278" y="1471"/>
                    <a:pt x="4118" y="721"/>
                  </a:cubicBezTo>
                  <a:cubicBezTo>
                    <a:pt x="4056" y="413"/>
                    <a:pt x="3371" y="1"/>
                    <a:pt x="29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9" name="Google Shape;10809;p25"/>
            <p:cNvSpPr/>
            <p:nvPr/>
          </p:nvSpPr>
          <p:spPr>
            <a:xfrm>
              <a:off x="7023783" y="2588822"/>
              <a:ext cx="91945" cy="114150"/>
            </a:xfrm>
            <a:custGeom>
              <a:rect b="b" l="l" r="r" t="t"/>
              <a:pathLst>
                <a:path extrusionOk="0" h="2209" w="1772">
                  <a:moveTo>
                    <a:pt x="225" y="0"/>
                  </a:moveTo>
                  <a:cubicBezTo>
                    <a:pt x="151" y="0"/>
                    <a:pt x="76" y="2"/>
                    <a:pt x="0" y="6"/>
                  </a:cubicBezTo>
                  <a:lnTo>
                    <a:pt x="16" y="2209"/>
                  </a:lnTo>
                  <a:lnTo>
                    <a:pt x="814" y="2209"/>
                  </a:lnTo>
                  <a:cubicBezTo>
                    <a:pt x="990" y="1937"/>
                    <a:pt x="1165" y="1666"/>
                    <a:pt x="1357" y="1411"/>
                  </a:cubicBezTo>
                  <a:cubicBezTo>
                    <a:pt x="1772" y="836"/>
                    <a:pt x="1564" y="230"/>
                    <a:pt x="878" y="54"/>
                  </a:cubicBezTo>
                  <a:cubicBezTo>
                    <a:pt x="663" y="18"/>
                    <a:pt x="447" y="0"/>
                    <a:pt x="2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0" name="Google Shape;10810;p25"/>
            <p:cNvSpPr/>
            <p:nvPr/>
          </p:nvSpPr>
          <p:spPr>
            <a:xfrm>
              <a:off x="7451075" y="1006520"/>
              <a:ext cx="507667" cy="539280"/>
            </a:xfrm>
            <a:custGeom>
              <a:rect b="b" l="l" r="r" t="t"/>
              <a:pathLst>
                <a:path extrusionOk="0" h="10436" w="9784">
                  <a:moveTo>
                    <a:pt x="1999" y="0"/>
                  </a:moveTo>
                  <a:cubicBezTo>
                    <a:pt x="1440" y="0"/>
                    <a:pt x="834" y="267"/>
                    <a:pt x="670" y="720"/>
                  </a:cubicBezTo>
                  <a:cubicBezTo>
                    <a:pt x="431" y="1406"/>
                    <a:pt x="160" y="2108"/>
                    <a:pt x="80" y="2826"/>
                  </a:cubicBezTo>
                  <a:cubicBezTo>
                    <a:pt x="0" y="3481"/>
                    <a:pt x="176" y="4167"/>
                    <a:pt x="256" y="4821"/>
                  </a:cubicBezTo>
                  <a:cubicBezTo>
                    <a:pt x="303" y="5204"/>
                    <a:pt x="511" y="5603"/>
                    <a:pt x="447" y="5970"/>
                  </a:cubicBezTo>
                  <a:cubicBezTo>
                    <a:pt x="144" y="7534"/>
                    <a:pt x="160" y="7582"/>
                    <a:pt x="1516" y="8428"/>
                  </a:cubicBezTo>
                  <a:cubicBezTo>
                    <a:pt x="1804" y="8651"/>
                    <a:pt x="2075" y="8907"/>
                    <a:pt x="2282" y="9194"/>
                  </a:cubicBezTo>
                  <a:cubicBezTo>
                    <a:pt x="2974" y="10019"/>
                    <a:pt x="4127" y="10435"/>
                    <a:pt x="5262" y="10435"/>
                  </a:cubicBezTo>
                  <a:cubicBezTo>
                    <a:pt x="6300" y="10435"/>
                    <a:pt x="7323" y="10087"/>
                    <a:pt x="7964" y="9385"/>
                  </a:cubicBezTo>
                  <a:cubicBezTo>
                    <a:pt x="8267" y="9098"/>
                    <a:pt x="8618" y="8859"/>
                    <a:pt x="9001" y="8667"/>
                  </a:cubicBezTo>
                  <a:cubicBezTo>
                    <a:pt x="9671" y="8300"/>
                    <a:pt x="9783" y="7790"/>
                    <a:pt x="9400" y="7167"/>
                  </a:cubicBezTo>
                  <a:cubicBezTo>
                    <a:pt x="9273" y="6928"/>
                    <a:pt x="9017" y="6768"/>
                    <a:pt x="8921" y="6529"/>
                  </a:cubicBezTo>
                  <a:cubicBezTo>
                    <a:pt x="8386" y="5304"/>
                    <a:pt x="7871" y="4869"/>
                    <a:pt x="7135" y="4869"/>
                  </a:cubicBezTo>
                  <a:cubicBezTo>
                    <a:pt x="6730" y="4869"/>
                    <a:pt x="6259" y="5000"/>
                    <a:pt x="5682" y="5204"/>
                  </a:cubicBezTo>
                  <a:cubicBezTo>
                    <a:pt x="5511" y="5267"/>
                    <a:pt x="5358" y="5301"/>
                    <a:pt x="5219" y="5301"/>
                  </a:cubicBezTo>
                  <a:cubicBezTo>
                    <a:pt x="4866" y="5301"/>
                    <a:pt x="4607" y="5082"/>
                    <a:pt x="4389" y="4566"/>
                  </a:cubicBezTo>
                  <a:cubicBezTo>
                    <a:pt x="3974" y="3608"/>
                    <a:pt x="3288" y="2762"/>
                    <a:pt x="2586" y="1661"/>
                  </a:cubicBezTo>
                  <a:cubicBezTo>
                    <a:pt x="2713" y="1454"/>
                    <a:pt x="2825" y="1230"/>
                    <a:pt x="2905" y="1007"/>
                  </a:cubicBezTo>
                  <a:cubicBezTo>
                    <a:pt x="3001" y="799"/>
                    <a:pt x="2985" y="576"/>
                    <a:pt x="2905" y="369"/>
                  </a:cubicBezTo>
                  <a:cubicBezTo>
                    <a:pt x="2715" y="115"/>
                    <a:pt x="2367" y="0"/>
                    <a:pt x="199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1" name="Google Shape;10811;p25"/>
            <p:cNvSpPr/>
            <p:nvPr/>
          </p:nvSpPr>
          <p:spPr>
            <a:xfrm>
              <a:off x="8141696" y="1730883"/>
              <a:ext cx="353613" cy="541606"/>
            </a:xfrm>
            <a:custGeom>
              <a:rect b="b" l="l" r="r" t="t"/>
              <a:pathLst>
                <a:path extrusionOk="0" h="10481" w="6815">
                  <a:moveTo>
                    <a:pt x="5769" y="0"/>
                  </a:moveTo>
                  <a:cubicBezTo>
                    <a:pt x="5436" y="0"/>
                    <a:pt x="4978" y="310"/>
                    <a:pt x="4676" y="554"/>
                  </a:cubicBezTo>
                  <a:cubicBezTo>
                    <a:pt x="4197" y="953"/>
                    <a:pt x="3830" y="1496"/>
                    <a:pt x="3400" y="1959"/>
                  </a:cubicBezTo>
                  <a:cubicBezTo>
                    <a:pt x="2809" y="2581"/>
                    <a:pt x="1995" y="3108"/>
                    <a:pt x="1676" y="3842"/>
                  </a:cubicBezTo>
                  <a:cubicBezTo>
                    <a:pt x="1022" y="5294"/>
                    <a:pt x="623" y="6858"/>
                    <a:pt x="176" y="8390"/>
                  </a:cubicBezTo>
                  <a:cubicBezTo>
                    <a:pt x="0" y="8965"/>
                    <a:pt x="208" y="9475"/>
                    <a:pt x="862" y="9635"/>
                  </a:cubicBezTo>
                  <a:cubicBezTo>
                    <a:pt x="1995" y="9938"/>
                    <a:pt x="3128" y="10194"/>
                    <a:pt x="4245" y="10481"/>
                  </a:cubicBezTo>
                  <a:cubicBezTo>
                    <a:pt x="5586" y="10305"/>
                    <a:pt x="5825" y="10082"/>
                    <a:pt x="5937" y="8789"/>
                  </a:cubicBezTo>
                  <a:cubicBezTo>
                    <a:pt x="6065" y="7656"/>
                    <a:pt x="6208" y="6523"/>
                    <a:pt x="6320" y="5406"/>
                  </a:cubicBezTo>
                  <a:cubicBezTo>
                    <a:pt x="6464" y="4065"/>
                    <a:pt x="6591" y="2741"/>
                    <a:pt x="6735" y="1416"/>
                  </a:cubicBezTo>
                  <a:cubicBezTo>
                    <a:pt x="6815" y="698"/>
                    <a:pt x="6496" y="139"/>
                    <a:pt x="5873" y="12"/>
                  </a:cubicBezTo>
                  <a:cubicBezTo>
                    <a:pt x="5840" y="4"/>
                    <a:pt x="5805" y="0"/>
                    <a:pt x="57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2" name="Google Shape;10812;p25"/>
            <p:cNvSpPr/>
            <p:nvPr/>
          </p:nvSpPr>
          <p:spPr>
            <a:xfrm>
              <a:off x="7684568" y="775952"/>
              <a:ext cx="298197" cy="398208"/>
            </a:xfrm>
            <a:custGeom>
              <a:rect b="b" l="l" r="r" t="t"/>
              <a:pathLst>
                <a:path extrusionOk="0" h="7706" w="5747">
                  <a:moveTo>
                    <a:pt x="2183" y="1"/>
                  </a:moveTo>
                  <a:cubicBezTo>
                    <a:pt x="1649" y="1"/>
                    <a:pt x="1052" y="282"/>
                    <a:pt x="894" y="745"/>
                  </a:cubicBezTo>
                  <a:cubicBezTo>
                    <a:pt x="527" y="1862"/>
                    <a:pt x="320" y="3043"/>
                    <a:pt x="1" y="4384"/>
                  </a:cubicBezTo>
                  <a:cubicBezTo>
                    <a:pt x="1" y="4384"/>
                    <a:pt x="49" y="4575"/>
                    <a:pt x="96" y="4767"/>
                  </a:cubicBezTo>
                  <a:cubicBezTo>
                    <a:pt x="655" y="6379"/>
                    <a:pt x="2091" y="7528"/>
                    <a:pt x="3799" y="7703"/>
                  </a:cubicBezTo>
                  <a:cubicBezTo>
                    <a:pt x="3827" y="7705"/>
                    <a:pt x="3858" y="7706"/>
                    <a:pt x="3889" y="7706"/>
                  </a:cubicBezTo>
                  <a:cubicBezTo>
                    <a:pt x="4177" y="7706"/>
                    <a:pt x="4571" y="7640"/>
                    <a:pt x="4629" y="7496"/>
                  </a:cubicBezTo>
                  <a:cubicBezTo>
                    <a:pt x="4996" y="6538"/>
                    <a:pt x="5746" y="5389"/>
                    <a:pt x="5475" y="4591"/>
                  </a:cubicBezTo>
                  <a:cubicBezTo>
                    <a:pt x="4980" y="3075"/>
                    <a:pt x="3911" y="1703"/>
                    <a:pt x="2985" y="346"/>
                  </a:cubicBezTo>
                  <a:cubicBezTo>
                    <a:pt x="2820" y="108"/>
                    <a:pt x="2514" y="1"/>
                    <a:pt x="21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3" name="Google Shape;10813;p25"/>
            <p:cNvSpPr/>
            <p:nvPr/>
          </p:nvSpPr>
          <p:spPr>
            <a:xfrm>
              <a:off x="8077926" y="1019593"/>
              <a:ext cx="441407" cy="388648"/>
            </a:xfrm>
            <a:custGeom>
              <a:rect b="b" l="l" r="r" t="t"/>
              <a:pathLst>
                <a:path extrusionOk="0" h="7521" w="8507">
                  <a:moveTo>
                    <a:pt x="5134" y="1"/>
                  </a:moveTo>
                  <a:cubicBezTo>
                    <a:pt x="4329" y="1"/>
                    <a:pt x="4116" y="899"/>
                    <a:pt x="3671" y="1488"/>
                  </a:cubicBezTo>
                  <a:cubicBezTo>
                    <a:pt x="2554" y="2988"/>
                    <a:pt x="1405" y="4440"/>
                    <a:pt x="351" y="5973"/>
                  </a:cubicBezTo>
                  <a:cubicBezTo>
                    <a:pt x="64" y="6388"/>
                    <a:pt x="112" y="7010"/>
                    <a:pt x="0" y="7521"/>
                  </a:cubicBezTo>
                  <a:cubicBezTo>
                    <a:pt x="495" y="7425"/>
                    <a:pt x="1070" y="7425"/>
                    <a:pt x="1485" y="7185"/>
                  </a:cubicBezTo>
                  <a:cubicBezTo>
                    <a:pt x="3432" y="5973"/>
                    <a:pt x="5331" y="4712"/>
                    <a:pt x="7246" y="3451"/>
                  </a:cubicBezTo>
                  <a:cubicBezTo>
                    <a:pt x="7613" y="3228"/>
                    <a:pt x="7948" y="2940"/>
                    <a:pt x="8251" y="2621"/>
                  </a:cubicBezTo>
                  <a:cubicBezTo>
                    <a:pt x="8395" y="2462"/>
                    <a:pt x="8507" y="1999"/>
                    <a:pt x="8443" y="1951"/>
                  </a:cubicBezTo>
                  <a:cubicBezTo>
                    <a:pt x="7549" y="1288"/>
                    <a:pt x="7042" y="31"/>
                    <a:pt x="5587" y="31"/>
                  </a:cubicBezTo>
                  <a:cubicBezTo>
                    <a:pt x="5534" y="31"/>
                    <a:pt x="5481" y="32"/>
                    <a:pt x="5426" y="36"/>
                  </a:cubicBezTo>
                  <a:cubicBezTo>
                    <a:pt x="5321" y="12"/>
                    <a:pt x="5224" y="1"/>
                    <a:pt x="513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4" name="Google Shape;10814;p25"/>
            <p:cNvSpPr/>
            <p:nvPr/>
          </p:nvSpPr>
          <p:spPr>
            <a:xfrm>
              <a:off x="7210941" y="552618"/>
              <a:ext cx="307226" cy="386012"/>
            </a:xfrm>
            <a:custGeom>
              <a:rect b="b" l="l" r="r" t="t"/>
              <a:pathLst>
                <a:path extrusionOk="0" h="7470" w="5921">
                  <a:moveTo>
                    <a:pt x="2957" y="1"/>
                  </a:moveTo>
                  <a:cubicBezTo>
                    <a:pt x="2929" y="1"/>
                    <a:pt x="2901" y="3"/>
                    <a:pt x="2873" y="8"/>
                  </a:cubicBezTo>
                  <a:cubicBezTo>
                    <a:pt x="2091" y="439"/>
                    <a:pt x="1261" y="822"/>
                    <a:pt x="591" y="1396"/>
                  </a:cubicBezTo>
                  <a:cubicBezTo>
                    <a:pt x="0" y="1923"/>
                    <a:pt x="543" y="2561"/>
                    <a:pt x="798" y="3120"/>
                  </a:cubicBezTo>
                  <a:cubicBezTo>
                    <a:pt x="846" y="3248"/>
                    <a:pt x="846" y="3391"/>
                    <a:pt x="878" y="3519"/>
                  </a:cubicBezTo>
                  <a:cubicBezTo>
                    <a:pt x="1213" y="4492"/>
                    <a:pt x="1500" y="5482"/>
                    <a:pt x="1867" y="6455"/>
                  </a:cubicBezTo>
                  <a:cubicBezTo>
                    <a:pt x="2105" y="7067"/>
                    <a:pt x="2568" y="7469"/>
                    <a:pt x="3067" y="7469"/>
                  </a:cubicBezTo>
                  <a:cubicBezTo>
                    <a:pt x="3272" y="7469"/>
                    <a:pt x="3483" y="7402"/>
                    <a:pt x="3687" y="7253"/>
                  </a:cubicBezTo>
                  <a:cubicBezTo>
                    <a:pt x="4580" y="6583"/>
                    <a:pt x="5187" y="5578"/>
                    <a:pt x="5921" y="4716"/>
                  </a:cubicBezTo>
                  <a:lnTo>
                    <a:pt x="5761" y="4540"/>
                  </a:lnTo>
                  <a:cubicBezTo>
                    <a:pt x="5777" y="4413"/>
                    <a:pt x="5761" y="4285"/>
                    <a:pt x="5713" y="4157"/>
                  </a:cubicBezTo>
                  <a:cubicBezTo>
                    <a:pt x="4947" y="2833"/>
                    <a:pt x="4181" y="1508"/>
                    <a:pt x="3383" y="199"/>
                  </a:cubicBezTo>
                  <a:cubicBezTo>
                    <a:pt x="3275" y="77"/>
                    <a:pt x="3119" y="1"/>
                    <a:pt x="2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5" name="Google Shape;10815;p25"/>
            <p:cNvSpPr/>
            <p:nvPr/>
          </p:nvSpPr>
          <p:spPr>
            <a:xfrm>
              <a:off x="7876707" y="1643657"/>
              <a:ext cx="242989" cy="288657"/>
            </a:xfrm>
            <a:custGeom>
              <a:rect b="b" l="l" r="r" t="t"/>
              <a:pathLst>
                <a:path extrusionOk="0" h="5586" w="4683">
                  <a:moveTo>
                    <a:pt x="3074" y="0"/>
                  </a:moveTo>
                  <a:cubicBezTo>
                    <a:pt x="1895" y="0"/>
                    <a:pt x="213" y="1095"/>
                    <a:pt x="0" y="2115"/>
                  </a:cubicBezTo>
                  <a:cubicBezTo>
                    <a:pt x="0" y="2274"/>
                    <a:pt x="32" y="2434"/>
                    <a:pt x="112" y="2577"/>
                  </a:cubicBezTo>
                  <a:cubicBezTo>
                    <a:pt x="383" y="3264"/>
                    <a:pt x="639" y="3950"/>
                    <a:pt x="942" y="4604"/>
                  </a:cubicBezTo>
                  <a:cubicBezTo>
                    <a:pt x="1085" y="4891"/>
                    <a:pt x="1261" y="5259"/>
                    <a:pt x="1516" y="5370"/>
                  </a:cubicBezTo>
                  <a:cubicBezTo>
                    <a:pt x="1828" y="5518"/>
                    <a:pt x="2149" y="5586"/>
                    <a:pt x="2461" y="5586"/>
                  </a:cubicBezTo>
                  <a:cubicBezTo>
                    <a:pt x="3635" y="5586"/>
                    <a:pt x="4682" y="4626"/>
                    <a:pt x="4644" y="3327"/>
                  </a:cubicBezTo>
                  <a:cubicBezTo>
                    <a:pt x="4421" y="2338"/>
                    <a:pt x="4198" y="1349"/>
                    <a:pt x="3942" y="391"/>
                  </a:cubicBezTo>
                  <a:cubicBezTo>
                    <a:pt x="3910" y="247"/>
                    <a:pt x="3655" y="104"/>
                    <a:pt x="3495" y="56"/>
                  </a:cubicBezTo>
                  <a:cubicBezTo>
                    <a:pt x="3366" y="18"/>
                    <a:pt x="3224" y="0"/>
                    <a:pt x="30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6" name="Google Shape;10816;p25"/>
            <p:cNvSpPr/>
            <p:nvPr/>
          </p:nvSpPr>
          <p:spPr>
            <a:xfrm>
              <a:off x="7362452" y="2152954"/>
              <a:ext cx="298976" cy="261217"/>
            </a:xfrm>
            <a:custGeom>
              <a:rect b="b" l="l" r="r" t="t"/>
              <a:pathLst>
                <a:path extrusionOk="0" h="5055" w="5762">
                  <a:moveTo>
                    <a:pt x="4237" y="1"/>
                  </a:moveTo>
                  <a:cubicBezTo>
                    <a:pt x="4029" y="1"/>
                    <a:pt x="3158" y="501"/>
                    <a:pt x="2634" y="749"/>
                  </a:cubicBezTo>
                  <a:cubicBezTo>
                    <a:pt x="2474" y="797"/>
                    <a:pt x="2331" y="877"/>
                    <a:pt x="2203" y="972"/>
                  </a:cubicBezTo>
                  <a:cubicBezTo>
                    <a:pt x="1341" y="1802"/>
                    <a:pt x="1" y="2281"/>
                    <a:pt x="32" y="3749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45" y="5024"/>
                    <a:pt x="698" y="5054"/>
                    <a:pt x="870" y="5054"/>
                  </a:cubicBezTo>
                  <a:cubicBezTo>
                    <a:pt x="1120" y="5054"/>
                    <a:pt x="1411" y="4990"/>
                    <a:pt x="1628" y="4914"/>
                  </a:cubicBezTo>
                  <a:cubicBezTo>
                    <a:pt x="2618" y="4579"/>
                    <a:pt x="3607" y="4180"/>
                    <a:pt x="4565" y="3717"/>
                  </a:cubicBezTo>
                  <a:cubicBezTo>
                    <a:pt x="4980" y="3526"/>
                    <a:pt x="5299" y="3111"/>
                    <a:pt x="5762" y="2728"/>
                  </a:cubicBezTo>
                  <a:cubicBezTo>
                    <a:pt x="5219" y="1659"/>
                    <a:pt x="4852" y="765"/>
                    <a:pt x="4278" y="15"/>
                  </a:cubicBezTo>
                  <a:cubicBezTo>
                    <a:pt x="4271" y="5"/>
                    <a:pt x="4257" y="1"/>
                    <a:pt x="4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7" name="Google Shape;10817;p25"/>
            <p:cNvSpPr/>
            <p:nvPr/>
          </p:nvSpPr>
          <p:spPr>
            <a:xfrm>
              <a:off x="7564501" y="469578"/>
              <a:ext cx="366066" cy="234398"/>
            </a:xfrm>
            <a:custGeom>
              <a:rect b="b" l="l" r="r" t="t"/>
              <a:pathLst>
                <a:path extrusionOk="0" h="4536" w="7055">
                  <a:moveTo>
                    <a:pt x="677" y="1"/>
                  </a:moveTo>
                  <a:cubicBezTo>
                    <a:pt x="549" y="1"/>
                    <a:pt x="420" y="6"/>
                    <a:pt x="292" y="6"/>
                  </a:cubicBezTo>
                  <a:cubicBezTo>
                    <a:pt x="242" y="6"/>
                    <a:pt x="193" y="5"/>
                    <a:pt x="144" y="3"/>
                  </a:cubicBezTo>
                  <a:lnTo>
                    <a:pt x="144" y="3"/>
                  </a:lnTo>
                  <a:cubicBezTo>
                    <a:pt x="144" y="418"/>
                    <a:pt x="1" y="929"/>
                    <a:pt x="176" y="1248"/>
                  </a:cubicBezTo>
                  <a:cubicBezTo>
                    <a:pt x="527" y="1838"/>
                    <a:pt x="1182" y="2237"/>
                    <a:pt x="1517" y="2844"/>
                  </a:cubicBezTo>
                  <a:cubicBezTo>
                    <a:pt x="2219" y="4057"/>
                    <a:pt x="3448" y="4121"/>
                    <a:pt x="4533" y="4535"/>
                  </a:cubicBezTo>
                  <a:cubicBezTo>
                    <a:pt x="4980" y="4376"/>
                    <a:pt x="5459" y="4232"/>
                    <a:pt x="5921" y="4136"/>
                  </a:cubicBezTo>
                  <a:cubicBezTo>
                    <a:pt x="7055" y="3945"/>
                    <a:pt x="6703" y="3083"/>
                    <a:pt x="6544" y="2509"/>
                  </a:cubicBezTo>
                  <a:cubicBezTo>
                    <a:pt x="6464" y="2221"/>
                    <a:pt x="5810" y="1934"/>
                    <a:pt x="5411" y="1934"/>
                  </a:cubicBezTo>
                  <a:cubicBezTo>
                    <a:pt x="5341" y="1936"/>
                    <a:pt x="5272" y="1937"/>
                    <a:pt x="5204" y="1937"/>
                  </a:cubicBezTo>
                  <a:cubicBezTo>
                    <a:pt x="4609" y="1937"/>
                    <a:pt x="4112" y="1850"/>
                    <a:pt x="3783" y="1248"/>
                  </a:cubicBezTo>
                  <a:cubicBezTo>
                    <a:pt x="3687" y="1120"/>
                    <a:pt x="3560" y="1024"/>
                    <a:pt x="3416" y="977"/>
                  </a:cubicBezTo>
                  <a:cubicBezTo>
                    <a:pt x="2714" y="657"/>
                    <a:pt x="1996" y="322"/>
                    <a:pt x="1277" y="83"/>
                  </a:cubicBezTo>
                  <a:cubicBezTo>
                    <a:pt x="1088" y="14"/>
                    <a:pt x="885" y="1"/>
                    <a:pt x="6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8" name="Google Shape;10818;p25"/>
            <p:cNvSpPr/>
            <p:nvPr/>
          </p:nvSpPr>
          <p:spPr>
            <a:xfrm>
              <a:off x="7947897" y="470405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22" y="0"/>
                  </a:moveTo>
                  <a:cubicBezTo>
                    <a:pt x="2006" y="0"/>
                    <a:pt x="809" y="556"/>
                    <a:pt x="352" y="1344"/>
                  </a:cubicBezTo>
                  <a:cubicBezTo>
                    <a:pt x="208" y="1631"/>
                    <a:pt x="96" y="1918"/>
                    <a:pt x="1" y="2205"/>
                  </a:cubicBezTo>
                  <a:cubicBezTo>
                    <a:pt x="240" y="2541"/>
                    <a:pt x="400" y="3019"/>
                    <a:pt x="751" y="3259"/>
                  </a:cubicBezTo>
                  <a:cubicBezTo>
                    <a:pt x="1549" y="3849"/>
                    <a:pt x="2379" y="4376"/>
                    <a:pt x="3256" y="4855"/>
                  </a:cubicBezTo>
                  <a:cubicBezTo>
                    <a:pt x="3512" y="4998"/>
                    <a:pt x="3863" y="4998"/>
                    <a:pt x="4166" y="5062"/>
                  </a:cubicBezTo>
                  <a:cubicBezTo>
                    <a:pt x="4214" y="4695"/>
                    <a:pt x="4405" y="4280"/>
                    <a:pt x="4294" y="3961"/>
                  </a:cubicBezTo>
                  <a:cubicBezTo>
                    <a:pt x="4070" y="3243"/>
                    <a:pt x="4070" y="2652"/>
                    <a:pt x="4517" y="1998"/>
                  </a:cubicBezTo>
                  <a:cubicBezTo>
                    <a:pt x="5028" y="1248"/>
                    <a:pt x="4645" y="418"/>
                    <a:pt x="3751" y="115"/>
                  </a:cubicBezTo>
                  <a:cubicBezTo>
                    <a:pt x="3530" y="37"/>
                    <a:pt x="3282" y="0"/>
                    <a:pt x="30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9" name="Google Shape;10819;p25"/>
            <p:cNvSpPr/>
            <p:nvPr/>
          </p:nvSpPr>
          <p:spPr>
            <a:xfrm>
              <a:off x="7622459" y="1783564"/>
              <a:ext cx="302297" cy="329273"/>
            </a:xfrm>
            <a:custGeom>
              <a:rect b="b" l="l" r="r" t="t"/>
              <a:pathLst>
                <a:path extrusionOk="0" h="6372" w="5826">
                  <a:moveTo>
                    <a:pt x="256" y="1"/>
                  </a:moveTo>
                  <a:lnTo>
                    <a:pt x="1" y="208"/>
                  </a:lnTo>
                  <a:cubicBezTo>
                    <a:pt x="527" y="1405"/>
                    <a:pt x="974" y="2634"/>
                    <a:pt x="1581" y="3799"/>
                  </a:cubicBezTo>
                  <a:cubicBezTo>
                    <a:pt x="1916" y="4454"/>
                    <a:pt x="2586" y="4948"/>
                    <a:pt x="2858" y="5619"/>
                  </a:cubicBezTo>
                  <a:cubicBezTo>
                    <a:pt x="3109" y="6220"/>
                    <a:pt x="3511" y="6372"/>
                    <a:pt x="3934" y="6372"/>
                  </a:cubicBezTo>
                  <a:cubicBezTo>
                    <a:pt x="4128" y="6372"/>
                    <a:pt x="4326" y="6340"/>
                    <a:pt x="4517" y="6305"/>
                  </a:cubicBezTo>
                  <a:cubicBezTo>
                    <a:pt x="4996" y="6193"/>
                    <a:pt x="5714" y="5826"/>
                    <a:pt x="5778" y="5475"/>
                  </a:cubicBezTo>
                  <a:cubicBezTo>
                    <a:pt x="5826" y="4884"/>
                    <a:pt x="5634" y="4310"/>
                    <a:pt x="5219" y="3879"/>
                  </a:cubicBezTo>
                  <a:cubicBezTo>
                    <a:pt x="3927" y="2666"/>
                    <a:pt x="2522" y="1565"/>
                    <a:pt x="1134" y="448"/>
                  </a:cubicBezTo>
                  <a:cubicBezTo>
                    <a:pt x="863" y="272"/>
                    <a:pt x="559" y="113"/>
                    <a:pt x="2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0" name="Google Shape;10820;p25"/>
            <p:cNvSpPr/>
            <p:nvPr/>
          </p:nvSpPr>
          <p:spPr>
            <a:xfrm>
              <a:off x="7613379" y="1587953"/>
              <a:ext cx="144974" cy="155490"/>
            </a:xfrm>
            <a:custGeom>
              <a:rect b="b" l="l" r="r" t="t"/>
              <a:pathLst>
                <a:path extrusionOk="0" h="3009" w="2794">
                  <a:moveTo>
                    <a:pt x="2059" y="1"/>
                  </a:moveTo>
                  <a:cubicBezTo>
                    <a:pt x="1452" y="17"/>
                    <a:pt x="878" y="272"/>
                    <a:pt x="463" y="703"/>
                  </a:cubicBezTo>
                  <a:cubicBezTo>
                    <a:pt x="0" y="1230"/>
                    <a:pt x="463" y="1740"/>
                    <a:pt x="942" y="2123"/>
                  </a:cubicBezTo>
                  <a:cubicBezTo>
                    <a:pt x="1165" y="2315"/>
                    <a:pt x="1373" y="2538"/>
                    <a:pt x="1596" y="2730"/>
                  </a:cubicBezTo>
                  <a:cubicBezTo>
                    <a:pt x="1847" y="2915"/>
                    <a:pt x="2051" y="3009"/>
                    <a:pt x="2213" y="3009"/>
                  </a:cubicBezTo>
                  <a:cubicBezTo>
                    <a:pt x="2484" y="3009"/>
                    <a:pt x="2637" y="2748"/>
                    <a:pt x="2697" y="2219"/>
                  </a:cubicBezTo>
                  <a:cubicBezTo>
                    <a:pt x="2713" y="1996"/>
                    <a:pt x="2697" y="1756"/>
                    <a:pt x="2697" y="1533"/>
                  </a:cubicBezTo>
                  <a:lnTo>
                    <a:pt x="2713" y="1533"/>
                  </a:lnTo>
                  <a:cubicBezTo>
                    <a:pt x="2713" y="1469"/>
                    <a:pt x="2713" y="1405"/>
                    <a:pt x="2713" y="1325"/>
                  </a:cubicBezTo>
                  <a:cubicBezTo>
                    <a:pt x="2793" y="735"/>
                    <a:pt x="2761" y="33"/>
                    <a:pt x="20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1" name="Google Shape;10821;p25"/>
            <p:cNvSpPr/>
            <p:nvPr/>
          </p:nvSpPr>
          <p:spPr>
            <a:xfrm>
              <a:off x="7822848" y="1512096"/>
              <a:ext cx="204592" cy="136215"/>
            </a:xfrm>
            <a:custGeom>
              <a:rect b="b" l="l" r="r" t="t"/>
              <a:pathLst>
                <a:path extrusionOk="0" h="2636" w="3943">
                  <a:moveTo>
                    <a:pt x="3567" y="1"/>
                  </a:moveTo>
                  <a:cubicBezTo>
                    <a:pt x="2723" y="1"/>
                    <a:pt x="2184" y="504"/>
                    <a:pt x="1597" y="910"/>
                  </a:cubicBezTo>
                  <a:cubicBezTo>
                    <a:pt x="1278" y="1134"/>
                    <a:pt x="879" y="1245"/>
                    <a:pt x="544" y="1453"/>
                  </a:cubicBezTo>
                  <a:cubicBezTo>
                    <a:pt x="352" y="1612"/>
                    <a:pt x="160" y="1772"/>
                    <a:pt x="1" y="1963"/>
                  </a:cubicBezTo>
                  <a:cubicBezTo>
                    <a:pt x="217" y="2195"/>
                    <a:pt x="478" y="2635"/>
                    <a:pt x="668" y="2635"/>
                  </a:cubicBezTo>
                  <a:cubicBezTo>
                    <a:pt x="674" y="2635"/>
                    <a:pt x="681" y="2635"/>
                    <a:pt x="687" y="2634"/>
                  </a:cubicBezTo>
                  <a:cubicBezTo>
                    <a:pt x="2171" y="2394"/>
                    <a:pt x="3145" y="1437"/>
                    <a:pt x="3943" y="32"/>
                  </a:cubicBezTo>
                  <a:cubicBezTo>
                    <a:pt x="3811" y="11"/>
                    <a:pt x="3686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2" name="Google Shape;10822;p25"/>
            <p:cNvSpPr/>
            <p:nvPr/>
          </p:nvSpPr>
          <p:spPr>
            <a:xfrm>
              <a:off x="7078005" y="837340"/>
              <a:ext cx="145804" cy="123348"/>
            </a:xfrm>
            <a:custGeom>
              <a:rect b="b" l="l" r="r" t="t"/>
              <a:pathLst>
                <a:path extrusionOk="0" h="2387" w="2810">
                  <a:moveTo>
                    <a:pt x="1099" y="0"/>
                  </a:moveTo>
                  <a:cubicBezTo>
                    <a:pt x="994" y="0"/>
                    <a:pt x="894" y="13"/>
                    <a:pt x="798" y="41"/>
                  </a:cubicBezTo>
                  <a:cubicBezTo>
                    <a:pt x="431" y="136"/>
                    <a:pt x="208" y="982"/>
                    <a:pt x="48" y="1541"/>
                  </a:cubicBezTo>
                  <a:cubicBezTo>
                    <a:pt x="0" y="1732"/>
                    <a:pt x="351" y="2036"/>
                    <a:pt x="607" y="2387"/>
                  </a:cubicBezTo>
                  <a:cubicBezTo>
                    <a:pt x="1437" y="1892"/>
                    <a:pt x="2107" y="1525"/>
                    <a:pt x="2713" y="1094"/>
                  </a:cubicBezTo>
                  <a:cubicBezTo>
                    <a:pt x="2809" y="1030"/>
                    <a:pt x="2745" y="472"/>
                    <a:pt x="2666" y="440"/>
                  </a:cubicBezTo>
                  <a:cubicBezTo>
                    <a:pt x="2153" y="269"/>
                    <a:pt x="1586" y="0"/>
                    <a:pt x="10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3" name="Google Shape;10823;p25"/>
            <p:cNvSpPr/>
            <p:nvPr/>
          </p:nvSpPr>
          <p:spPr>
            <a:xfrm>
              <a:off x="7476708" y="2502527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44" y="0"/>
                  </a:moveTo>
                  <a:cubicBezTo>
                    <a:pt x="368" y="352"/>
                    <a:pt x="113" y="687"/>
                    <a:pt x="33" y="1054"/>
                  </a:cubicBezTo>
                  <a:cubicBezTo>
                    <a:pt x="1" y="1341"/>
                    <a:pt x="113" y="1628"/>
                    <a:pt x="320" y="1836"/>
                  </a:cubicBezTo>
                  <a:cubicBezTo>
                    <a:pt x="703" y="2139"/>
                    <a:pt x="1166" y="2474"/>
                    <a:pt x="1629" y="2506"/>
                  </a:cubicBezTo>
                  <a:cubicBezTo>
                    <a:pt x="1644" y="2507"/>
                    <a:pt x="1659" y="2508"/>
                    <a:pt x="1674" y="2508"/>
                  </a:cubicBezTo>
                  <a:cubicBezTo>
                    <a:pt x="2003" y="2508"/>
                    <a:pt x="2424" y="2190"/>
                    <a:pt x="2698" y="1916"/>
                  </a:cubicBezTo>
                  <a:cubicBezTo>
                    <a:pt x="2826" y="1788"/>
                    <a:pt x="2810" y="1229"/>
                    <a:pt x="2682" y="1150"/>
                  </a:cubicBezTo>
                  <a:cubicBezTo>
                    <a:pt x="2092" y="846"/>
                    <a:pt x="1501" y="575"/>
                    <a:pt x="879" y="336"/>
                  </a:cubicBezTo>
                  <a:lnTo>
                    <a:pt x="54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4" name="Google Shape;10824;p25"/>
            <p:cNvSpPr/>
            <p:nvPr/>
          </p:nvSpPr>
          <p:spPr>
            <a:xfrm>
              <a:off x="8012652" y="1051218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0"/>
                  </a:moveTo>
                  <a:cubicBezTo>
                    <a:pt x="275" y="0"/>
                    <a:pt x="154" y="5"/>
                    <a:pt x="29" y="14"/>
                  </a:cubicBezTo>
                  <a:cubicBezTo>
                    <a:pt x="0" y="1056"/>
                    <a:pt x="335" y="1950"/>
                    <a:pt x="749" y="1950"/>
                  </a:cubicBezTo>
                  <a:cubicBezTo>
                    <a:pt x="786" y="1950"/>
                    <a:pt x="822" y="1943"/>
                    <a:pt x="859" y="1929"/>
                  </a:cubicBezTo>
                  <a:cubicBezTo>
                    <a:pt x="1354" y="1754"/>
                    <a:pt x="1913" y="1323"/>
                    <a:pt x="2104" y="876"/>
                  </a:cubicBezTo>
                  <a:cubicBezTo>
                    <a:pt x="2291" y="386"/>
                    <a:pt x="1490" y="0"/>
                    <a:pt x="3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5" name="Google Shape;10825;p25"/>
            <p:cNvSpPr/>
            <p:nvPr/>
          </p:nvSpPr>
          <p:spPr>
            <a:xfrm>
              <a:off x="7197813" y="1722847"/>
              <a:ext cx="76742" cy="136060"/>
            </a:xfrm>
            <a:custGeom>
              <a:rect b="b" l="l" r="r" t="t"/>
              <a:pathLst>
                <a:path extrusionOk="0" h="2633" w="1479">
                  <a:moveTo>
                    <a:pt x="441" y="1"/>
                  </a:moveTo>
                  <a:cubicBezTo>
                    <a:pt x="281" y="639"/>
                    <a:pt x="74" y="1197"/>
                    <a:pt x="26" y="1772"/>
                  </a:cubicBezTo>
                  <a:cubicBezTo>
                    <a:pt x="1" y="2279"/>
                    <a:pt x="685" y="2633"/>
                    <a:pt x="727" y="2633"/>
                  </a:cubicBezTo>
                  <a:cubicBezTo>
                    <a:pt x="740" y="2633"/>
                    <a:pt x="698" y="2603"/>
                    <a:pt x="568" y="2538"/>
                  </a:cubicBezTo>
                  <a:lnTo>
                    <a:pt x="568" y="2538"/>
                  </a:lnTo>
                  <a:cubicBezTo>
                    <a:pt x="582" y="2544"/>
                    <a:pt x="600" y="2547"/>
                    <a:pt x="620" y="2547"/>
                  </a:cubicBezTo>
                  <a:cubicBezTo>
                    <a:pt x="810" y="2547"/>
                    <a:pt x="1242" y="2298"/>
                    <a:pt x="1271" y="2139"/>
                  </a:cubicBezTo>
                  <a:cubicBezTo>
                    <a:pt x="1366" y="1357"/>
                    <a:pt x="1478" y="527"/>
                    <a:pt x="4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6" name="Google Shape;10826;p25"/>
            <p:cNvSpPr/>
            <p:nvPr/>
          </p:nvSpPr>
          <p:spPr>
            <a:xfrm>
              <a:off x="7253955" y="2404398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6" y="48"/>
                  </a:moveTo>
                  <a:lnTo>
                    <a:pt x="1" y="335"/>
                  </a:lnTo>
                  <a:cubicBezTo>
                    <a:pt x="320" y="734"/>
                    <a:pt x="623" y="1149"/>
                    <a:pt x="942" y="1564"/>
                  </a:cubicBezTo>
                  <a:cubicBezTo>
                    <a:pt x="1118" y="1325"/>
                    <a:pt x="1437" y="1102"/>
                    <a:pt x="1453" y="862"/>
                  </a:cubicBezTo>
                  <a:cubicBezTo>
                    <a:pt x="1533" y="0"/>
                    <a:pt x="831" y="144"/>
                    <a:pt x="336" y="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7" name="Google Shape;10827;p25"/>
            <p:cNvSpPr/>
            <p:nvPr/>
          </p:nvSpPr>
          <p:spPr>
            <a:xfrm>
              <a:off x="7555421" y="2472814"/>
              <a:ext cx="101907" cy="57721"/>
            </a:xfrm>
            <a:custGeom>
              <a:rect b="b" l="l" r="r" t="t"/>
              <a:pathLst>
                <a:path extrusionOk="0" h="1117" w="1964">
                  <a:moveTo>
                    <a:pt x="80" y="1"/>
                  </a:moveTo>
                  <a:cubicBezTo>
                    <a:pt x="48" y="97"/>
                    <a:pt x="16" y="192"/>
                    <a:pt x="0" y="288"/>
                  </a:cubicBezTo>
                  <a:cubicBezTo>
                    <a:pt x="495" y="837"/>
                    <a:pt x="863" y="1117"/>
                    <a:pt x="1198" y="1117"/>
                  </a:cubicBezTo>
                  <a:cubicBezTo>
                    <a:pt x="1458" y="1117"/>
                    <a:pt x="1698" y="949"/>
                    <a:pt x="1963" y="607"/>
                  </a:cubicBezTo>
                  <a:lnTo>
                    <a:pt x="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8" name="Google Shape;10828;p25"/>
            <p:cNvSpPr/>
            <p:nvPr/>
          </p:nvSpPr>
          <p:spPr>
            <a:xfrm>
              <a:off x="7124808" y="2180909"/>
              <a:ext cx="61435" cy="73275"/>
            </a:xfrm>
            <a:custGeom>
              <a:rect b="b" l="l" r="r" t="t"/>
              <a:pathLst>
                <a:path extrusionOk="0" h="1418" w="1184">
                  <a:moveTo>
                    <a:pt x="830" y="0"/>
                  </a:moveTo>
                  <a:cubicBezTo>
                    <a:pt x="543" y="495"/>
                    <a:pt x="288" y="910"/>
                    <a:pt x="0" y="1373"/>
                  </a:cubicBezTo>
                  <a:cubicBezTo>
                    <a:pt x="225" y="1400"/>
                    <a:pt x="409" y="1417"/>
                    <a:pt x="557" y="1417"/>
                  </a:cubicBezTo>
                  <a:cubicBezTo>
                    <a:pt x="1183" y="1417"/>
                    <a:pt x="1153" y="1111"/>
                    <a:pt x="8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9" name="Google Shape;10829;p25"/>
            <p:cNvSpPr/>
            <p:nvPr/>
          </p:nvSpPr>
          <p:spPr>
            <a:xfrm>
              <a:off x="6632085" y="-75373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693" y="0"/>
                  </a:moveTo>
                  <a:cubicBezTo>
                    <a:pt x="4581" y="176"/>
                    <a:pt x="4453" y="319"/>
                    <a:pt x="4310" y="479"/>
                  </a:cubicBezTo>
                  <a:cubicBezTo>
                    <a:pt x="3113" y="1596"/>
                    <a:pt x="1900" y="2745"/>
                    <a:pt x="687" y="3862"/>
                  </a:cubicBezTo>
                  <a:cubicBezTo>
                    <a:pt x="112" y="4389"/>
                    <a:pt x="1" y="4868"/>
                    <a:pt x="687" y="5426"/>
                  </a:cubicBezTo>
                  <a:cubicBezTo>
                    <a:pt x="1150" y="5809"/>
                    <a:pt x="1628" y="6224"/>
                    <a:pt x="1916" y="6735"/>
                  </a:cubicBezTo>
                  <a:cubicBezTo>
                    <a:pt x="2543" y="7895"/>
                    <a:pt x="3416" y="8494"/>
                    <a:pt x="4613" y="8494"/>
                  </a:cubicBezTo>
                  <a:cubicBezTo>
                    <a:pt x="4816" y="8494"/>
                    <a:pt x="5029" y="8477"/>
                    <a:pt x="5251" y="8442"/>
                  </a:cubicBezTo>
                  <a:cubicBezTo>
                    <a:pt x="5263" y="8441"/>
                    <a:pt x="5275" y="8440"/>
                    <a:pt x="5287" y="8440"/>
                  </a:cubicBezTo>
                  <a:cubicBezTo>
                    <a:pt x="5383" y="8440"/>
                    <a:pt x="5486" y="8482"/>
                    <a:pt x="5584" y="8482"/>
                  </a:cubicBezTo>
                  <a:cubicBezTo>
                    <a:pt x="5606" y="8482"/>
                    <a:pt x="5628" y="8480"/>
                    <a:pt x="5650" y="8474"/>
                  </a:cubicBezTo>
                  <a:cubicBezTo>
                    <a:pt x="6480" y="8283"/>
                    <a:pt x="7805" y="8299"/>
                    <a:pt x="8060" y="7804"/>
                  </a:cubicBezTo>
                  <a:cubicBezTo>
                    <a:pt x="8507" y="6910"/>
                    <a:pt x="8666" y="5538"/>
                    <a:pt x="8299" y="4644"/>
                  </a:cubicBezTo>
                  <a:cubicBezTo>
                    <a:pt x="7613" y="3000"/>
                    <a:pt x="6464" y="1532"/>
                    <a:pt x="55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0" name="Google Shape;10830;p25"/>
            <p:cNvSpPr/>
            <p:nvPr/>
          </p:nvSpPr>
          <p:spPr>
            <a:xfrm>
              <a:off x="4551921" y="-75373"/>
              <a:ext cx="333792" cy="325604"/>
            </a:xfrm>
            <a:custGeom>
              <a:rect b="b" l="l" r="r" t="t"/>
              <a:pathLst>
                <a:path extrusionOk="0" h="6301" w="6433">
                  <a:moveTo>
                    <a:pt x="1" y="0"/>
                  </a:moveTo>
                  <a:cubicBezTo>
                    <a:pt x="288" y="590"/>
                    <a:pt x="607" y="1165"/>
                    <a:pt x="958" y="1724"/>
                  </a:cubicBezTo>
                  <a:cubicBezTo>
                    <a:pt x="1405" y="2346"/>
                    <a:pt x="1948" y="2905"/>
                    <a:pt x="2443" y="3495"/>
                  </a:cubicBezTo>
                  <a:cubicBezTo>
                    <a:pt x="2810" y="3910"/>
                    <a:pt x="3400" y="4261"/>
                    <a:pt x="3512" y="4740"/>
                  </a:cubicBezTo>
                  <a:cubicBezTo>
                    <a:pt x="3751" y="5697"/>
                    <a:pt x="4422" y="5969"/>
                    <a:pt x="5204" y="6224"/>
                  </a:cubicBezTo>
                  <a:cubicBezTo>
                    <a:pt x="5350" y="6275"/>
                    <a:pt x="5473" y="6300"/>
                    <a:pt x="5575" y="6300"/>
                  </a:cubicBezTo>
                  <a:cubicBezTo>
                    <a:pt x="5886" y="6300"/>
                    <a:pt x="6009" y="6070"/>
                    <a:pt x="6034" y="5650"/>
                  </a:cubicBezTo>
                  <a:cubicBezTo>
                    <a:pt x="6161" y="3766"/>
                    <a:pt x="6305" y="1883"/>
                    <a:pt x="64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1" name="Google Shape;10831;p25"/>
            <p:cNvSpPr/>
            <p:nvPr/>
          </p:nvSpPr>
          <p:spPr>
            <a:xfrm>
              <a:off x="1575819" y="-44059"/>
              <a:ext cx="327047" cy="224321"/>
            </a:xfrm>
            <a:custGeom>
              <a:rect b="b" l="l" r="r" t="t"/>
              <a:pathLst>
                <a:path extrusionOk="0" h="4341" w="6303">
                  <a:moveTo>
                    <a:pt x="336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04" y="4246"/>
                  </a:cubicBezTo>
                  <a:cubicBezTo>
                    <a:pt x="5115" y="4306"/>
                    <a:pt x="5366" y="4341"/>
                    <a:pt x="5565" y="4341"/>
                  </a:cubicBezTo>
                  <a:cubicBezTo>
                    <a:pt x="6201" y="4341"/>
                    <a:pt x="6303" y="3986"/>
                    <a:pt x="6145" y="3001"/>
                  </a:cubicBezTo>
                  <a:cubicBezTo>
                    <a:pt x="6001" y="1995"/>
                    <a:pt x="5746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2" name="Google Shape;10832;p25"/>
            <p:cNvSpPr/>
            <p:nvPr/>
          </p:nvSpPr>
          <p:spPr>
            <a:xfrm>
              <a:off x="1978257" y="-54807"/>
              <a:ext cx="267532" cy="216260"/>
            </a:xfrm>
            <a:custGeom>
              <a:rect b="b" l="l" r="r" t="t"/>
              <a:pathLst>
                <a:path extrusionOk="0" h="4185" w="5156">
                  <a:moveTo>
                    <a:pt x="4022" y="1"/>
                  </a:moveTo>
                  <a:lnTo>
                    <a:pt x="1" y="17"/>
                  </a:lnTo>
                  <a:cubicBezTo>
                    <a:pt x="64" y="304"/>
                    <a:pt x="33" y="639"/>
                    <a:pt x="176" y="879"/>
                  </a:cubicBezTo>
                  <a:cubicBezTo>
                    <a:pt x="735" y="1693"/>
                    <a:pt x="1341" y="2459"/>
                    <a:pt x="1916" y="3289"/>
                  </a:cubicBezTo>
                  <a:cubicBezTo>
                    <a:pt x="2298" y="3867"/>
                    <a:pt x="2739" y="4184"/>
                    <a:pt x="3286" y="4184"/>
                  </a:cubicBezTo>
                  <a:cubicBezTo>
                    <a:pt x="3539" y="4184"/>
                    <a:pt x="3815" y="4116"/>
                    <a:pt x="4118" y="3975"/>
                  </a:cubicBezTo>
                  <a:cubicBezTo>
                    <a:pt x="4453" y="3847"/>
                    <a:pt x="4804" y="3751"/>
                    <a:pt x="5155" y="3688"/>
                  </a:cubicBezTo>
                  <a:cubicBezTo>
                    <a:pt x="4756" y="2427"/>
                    <a:pt x="4389" y="1214"/>
                    <a:pt x="40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3" name="Google Shape;10833;p25"/>
            <p:cNvSpPr/>
            <p:nvPr/>
          </p:nvSpPr>
          <p:spPr>
            <a:xfrm>
              <a:off x="6510358" y="-75373"/>
              <a:ext cx="271683" cy="161019"/>
            </a:xfrm>
            <a:custGeom>
              <a:rect b="b" l="l" r="r" t="t"/>
              <a:pathLst>
                <a:path extrusionOk="0" h="3116" w="5236">
                  <a:moveTo>
                    <a:pt x="1" y="0"/>
                  </a:moveTo>
                  <a:cubicBezTo>
                    <a:pt x="32" y="192"/>
                    <a:pt x="1" y="495"/>
                    <a:pt x="112" y="575"/>
                  </a:cubicBezTo>
                  <a:cubicBezTo>
                    <a:pt x="814" y="1005"/>
                    <a:pt x="958" y="1644"/>
                    <a:pt x="1118" y="2394"/>
                  </a:cubicBezTo>
                  <a:cubicBezTo>
                    <a:pt x="1193" y="2697"/>
                    <a:pt x="1845" y="3116"/>
                    <a:pt x="2253" y="3116"/>
                  </a:cubicBezTo>
                  <a:cubicBezTo>
                    <a:pt x="2274" y="3116"/>
                    <a:pt x="2295" y="3114"/>
                    <a:pt x="2315" y="3112"/>
                  </a:cubicBezTo>
                  <a:cubicBezTo>
                    <a:pt x="3703" y="3000"/>
                    <a:pt x="5076" y="1436"/>
                    <a:pt x="52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4" name="Google Shape;10834;p25"/>
            <p:cNvSpPr/>
            <p:nvPr/>
          </p:nvSpPr>
          <p:spPr>
            <a:xfrm>
              <a:off x="7317725" y="-76200"/>
              <a:ext cx="389260" cy="172491"/>
            </a:xfrm>
            <a:custGeom>
              <a:rect b="b" l="l" r="r" t="t"/>
              <a:pathLst>
                <a:path extrusionOk="0" h="3338" w="7502">
                  <a:moveTo>
                    <a:pt x="527" y="0"/>
                  </a:moveTo>
                  <a:cubicBezTo>
                    <a:pt x="1" y="638"/>
                    <a:pt x="160" y="1117"/>
                    <a:pt x="894" y="1388"/>
                  </a:cubicBezTo>
                  <a:cubicBezTo>
                    <a:pt x="1469" y="1612"/>
                    <a:pt x="2091" y="1740"/>
                    <a:pt x="2666" y="1947"/>
                  </a:cubicBezTo>
                  <a:cubicBezTo>
                    <a:pt x="3895" y="2410"/>
                    <a:pt x="5108" y="2921"/>
                    <a:pt x="6368" y="3320"/>
                  </a:cubicBezTo>
                  <a:cubicBezTo>
                    <a:pt x="6401" y="3332"/>
                    <a:pt x="6435" y="3337"/>
                    <a:pt x="6471" y="3337"/>
                  </a:cubicBezTo>
                  <a:cubicBezTo>
                    <a:pt x="6725" y="3337"/>
                    <a:pt x="7083" y="3072"/>
                    <a:pt x="7502" y="2905"/>
                  </a:cubicBezTo>
                  <a:cubicBezTo>
                    <a:pt x="6447" y="1931"/>
                    <a:pt x="5485" y="1382"/>
                    <a:pt x="4323" y="1382"/>
                  </a:cubicBezTo>
                  <a:cubicBezTo>
                    <a:pt x="4113" y="1382"/>
                    <a:pt x="3896" y="1400"/>
                    <a:pt x="3671" y="1436"/>
                  </a:cubicBezTo>
                  <a:cubicBezTo>
                    <a:pt x="3640" y="1442"/>
                    <a:pt x="3609" y="1444"/>
                    <a:pt x="3577" y="1444"/>
                  </a:cubicBezTo>
                  <a:cubicBezTo>
                    <a:pt x="3229" y="1444"/>
                    <a:pt x="2826" y="1146"/>
                    <a:pt x="2490" y="942"/>
                  </a:cubicBezTo>
                  <a:cubicBezTo>
                    <a:pt x="2219" y="766"/>
                    <a:pt x="2044" y="463"/>
                    <a:pt x="1820" y="223"/>
                  </a:cubicBezTo>
                  <a:lnTo>
                    <a:pt x="1613" y="415"/>
                  </a:lnTo>
                  <a:cubicBezTo>
                    <a:pt x="1661" y="606"/>
                    <a:pt x="1708" y="798"/>
                    <a:pt x="1756" y="1037"/>
                  </a:cubicBezTo>
                  <a:cubicBezTo>
                    <a:pt x="990" y="1021"/>
                    <a:pt x="719" y="638"/>
                    <a:pt x="719" y="16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5" name="Google Shape;10835;p25"/>
            <p:cNvSpPr/>
            <p:nvPr/>
          </p:nvSpPr>
          <p:spPr>
            <a:xfrm>
              <a:off x="3681615" y="-75373"/>
              <a:ext cx="77053" cy="348858"/>
            </a:xfrm>
            <a:custGeom>
              <a:rect b="b" l="l" r="r" t="t"/>
              <a:pathLst>
                <a:path extrusionOk="0" h="6751" w="1485">
                  <a:moveTo>
                    <a:pt x="304" y="0"/>
                  </a:moveTo>
                  <a:cubicBezTo>
                    <a:pt x="208" y="495"/>
                    <a:pt x="1" y="974"/>
                    <a:pt x="17" y="1452"/>
                  </a:cubicBezTo>
                  <a:cubicBezTo>
                    <a:pt x="65" y="2889"/>
                    <a:pt x="160" y="4309"/>
                    <a:pt x="336" y="5729"/>
                  </a:cubicBezTo>
                  <a:cubicBezTo>
                    <a:pt x="384" y="6096"/>
                    <a:pt x="783" y="6416"/>
                    <a:pt x="1006" y="6751"/>
                  </a:cubicBezTo>
                  <a:cubicBezTo>
                    <a:pt x="1182" y="6400"/>
                    <a:pt x="1485" y="6033"/>
                    <a:pt x="1485" y="5681"/>
                  </a:cubicBezTo>
                  <a:cubicBezTo>
                    <a:pt x="1485" y="4293"/>
                    <a:pt x="1389" y="2889"/>
                    <a:pt x="1293" y="1500"/>
                  </a:cubicBezTo>
                  <a:cubicBezTo>
                    <a:pt x="1278" y="1005"/>
                    <a:pt x="1182" y="495"/>
                    <a:pt x="1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6" name="Google Shape;10836;p25"/>
            <p:cNvSpPr/>
            <p:nvPr/>
          </p:nvSpPr>
          <p:spPr>
            <a:xfrm>
              <a:off x="7677979" y="162946"/>
              <a:ext cx="135841" cy="161898"/>
            </a:xfrm>
            <a:custGeom>
              <a:rect b="b" l="l" r="r" t="t"/>
              <a:pathLst>
                <a:path extrusionOk="0" h="3133" w="2618">
                  <a:moveTo>
                    <a:pt x="2617" y="0"/>
                  </a:moveTo>
                  <a:cubicBezTo>
                    <a:pt x="2107" y="0"/>
                    <a:pt x="1580" y="32"/>
                    <a:pt x="1053" y="96"/>
                  </a:cubicBezTo>
                  <a:cubicBezTo>
                    <a:pt x="750" y="128"/>
                    <a:pt x="271" y="303"/>
                    <a:pt x="255" y="447"/>
                  </a:cubicBezTo>
                  <a:cubicBezTo>
                    <a:pt x="160" y="1181"/>
                    <a:pt x="0" y="1995"/>
                    <a:pt x="239" y="2618"/>
                  </a:cubicBezTo>
                  <a:cubicBezTo>
                    <a:pt x="380" y="2970"/>
                    <a:pt x="891" y="3133"/>
                    <a:pt x="1430" y="3133"/>
                  </a:cubicBezTo>
                  <a:cubicBezTo>
                    <a:pt x="1867" y="3133"/>
                    <a:pt x="2324" y="3025"/>
                    <a:pt x="2617" y="2825"/>
                  </a:cubicBezTo>
                  <a:lnTo>
                    <a:pt x="261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7" name="Google Shape;10837;p25"/>
            <p:cNvSpPr/>
            <p:nvPr/>
          </p:nvSpPr>
          <p:spPr>
            <a:xfrm>
              <a:off x="2582745" y="-34189"/>
              <a:ext cx="198003" cy="93428"/>
            </a:xfrm>
            <a:custGeom>
              <a:rect b="b" l="l" r="r" t="t"/>
              <a:pathLst>
                <a:path extrusionOk="0" h="1808" w="3816">
                  <a:moveTo>
                    <a:pt x="1" y="1"/>
                  </a:moveTo>
                  <a:cubicBezTo>
                    <a:pt x="512" y="304"/>
                    <a:pt x="1038" y="575"/>
                    <a:pt x="1517" y="911"/>
                  </a:cubicBezTo>
                  <a:cubicBezTo>
                    <a:pt x="2327" y="1485"/>
                    <a:pt x="2794" y="1807"/>
                    <a:pt x="3095" y="1807"/>
                  </a:cubicBezTo>
                  <a:cubicBezTo>
                    <a:pt x="3489" y="1807"/>
                    <a:pt x="3598" y="1257"/>
                    <a:pt x="38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8" name="Google Shape;10838;p25"/>
            <p:cNvSpPr/>
            <p:nvPr/>
          </p:nvSpPr>
          <p:spPr>
            <a:xfrm>
              <a:off x="5406506" y="-75373"/>
              <a:ext cx="135893" cy="99009"/>
            </a:xfrm>
            <a:custGeom>
              <a:rect b="b" l="l" r="r" t="t"/>
              <a:pathLst>
                <a:path extrusionOk="0" h="1916" w="2619">
                  <a:moveTo>
                    <a:pt x="1" y="0"/>
                  </a:moveTo>
                  <a:lnTo>
                    <a:pt x="1" y="1915"/>
                  </a:lnTo>
                  <a:cubicBezTo>
                    <a:pt x="512" y="1803"/>
                    <a:pt x="942" y="1803"/>
                    <a:pt x="1182" y="1612"/>
                  </a:cubicBezTo>
                  <a:cubicBezTo>
                    <a:pt x="1708" y="1133"/>
                    <a:pt x="2139" y="543"/>
                    <a:pt x="26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9" name="Google Shape;10839;p25"/>
            <p:cNvSpPr/>
            <p:nvPr/>
          </p:nvSpPr>
          <p:spPr>
            <a:xfrm>
              <a:off x="7721823" y="-75373"/>
              <a:ext cx="91997" cy="114667"/>
            </a:xfrm>
            <a:custGeom>
              <a:rect b="b" l="l" r="r" t="t"/>
              <a:pathLst>
                <a:path extrusionOk="0" h="2219" w="1773">
                  <a:moveTo>
                    <a:pt x="958" y="0"/>
                  </a:moveTo>
                  <a:cubicBezTo>
                    <a:pt x="783" y="271"/>
                    <a:pt x="607" y="543"/>
                    <a:pt x="432" y="798"/>
                  </a:cubicBezTo>
                  <a:cubicBezTo>
                    <a:pt x="1" y="1372"/>
                    <a:pt x="208" y="1979"/>
                    <a:pt x="895" y="2154"/>
                  </a:cubicBezTo>
                  <a:cubicBezTo>
                    <a:pt x="1182" y="2202"/>
                    <a:pt x="1469" y="2218"/>
                    <a:pt x="1772" y="2218"/>
                  </a:cubicBezTo>
                  <a:lnTo>
                    <a:pt x="17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0" name="Google Shape;10840;p25"/>
            <p:cNvSpPr/>
            <p:nvPr/>
          </p:nvSpPr>
          <p:spPr>
            <a:xfrm>
              <a:off x="5187905" y="-75373"/>
              <a:ext cx="114308" cy="91568"/>
            </a:xfrm>
            <a:custGeom>
              <a:rect b="b" l="l" r="r" t="t"/>
              <a:pathLst>
                <a:path extrusionOk="0" h="1772" w="2203">
                  <a:moveTo>
                    <a:pt x="1" y="0"/>
                  </a:moveTo>
                  <a:cubicBezTo>
                    <a:pt x="256" y="590"/>
                    <a:pt x="511" y="1181"/>
                    <a:pt x="783" y="1771"/>
                  </a:cubicBezTo>
                  <a:lnTo>
                    <a:pt x="1134" y="1740"/>
                  </a:lnTo>
                  <a:lnTo>
                    <a:pt x="220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1" name="Google Shape;10841;p25"/>
            <p:cNvSpPr/>
            <p:nvPr/>
          </p:nvSpPr>
          <p:spPr>
            <a:xfrm>
              <a:off x="3801682" y="-44059"/>
              <a:ext cx="116851" cy="48833"/>
            </a:xfrm>
            <a:custGeom>
              <a:rect b="b" l="l" r="r" t="t"/>
              <a:pathLst>
                <a:path extrusionOk="0" h="945" w="2252">
                  <a:moveTo>
                    <a:pt x="1" y="0"/>
                  </a:moveTo>
                  <a:cubicBezTo>
                    <a:pt x="224" y="304"/>
                    <a:pt x="400" y="814"/>
                    <a:pt x="671" y="894"/>
                  </a:cubicBezTo>
                  <a:cubicBezTo>
                    <a:pt x="813" y="931"/>
                    <a:pt x="959" y="945"/>
                    <a:pt x="1109" y="945"/>
                  </a:cubicBezTo>
                  <a:cubicBezTo>
                    <a:pt x="1482" y="945"/>
                    <a:pt x="1875" y="855"/>
                    <a:pt x="2251" y="798"/>
                  </a:cubicBezTo>
                  <a:cubicBezTo>
                    <a:pt x="2251" y="527"/>
                    <a:pt x="2235" y="256"/>
                    <a:pt x="22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2" name="Google Shape;10842;p25"/>
            <p:cNvSpPr/>
            <p:nvPr/>
          </p:nvSpPr>
          <p:spPr>
            <a:xfrm>
              <a:off x="4404561" y="-75373"/>
              <a:ext cx="86133" cy="78391"/>
            </a:xfrm>
            <a:custGeom>
              <a:rect b="b" l="l" r="r" t="t"/>
              <a:pathLst>
                <a:path extrusionOk="0" h="1517" w="1660">
                  <a:moveTo>
                    <a:pt x="32" y="0"/>
                  </a:moveTo>
                  <a:cubicBezTo>
                    <a:pt x="0" y="160"/>
                    <a:pt x="0" y="335"/>
                    <a:pt x="32" y="495"/>
                  </a:cubicBezTo>
                  <a:cubicBezTo>
                    <a:pt x="144" y="846"/>
                    <a:pt x="287" y="1181"/>
                    <a:pt x="415" y="1516"/>
                  </a:cubicBezTo>
                  <a:cubicBezTo>
                    <a:pt x="798" y="1277"/>
                    <a:pt x="1213" y="1069"/>
                    <a:pt x="1516" y="766"/>
                  </a:cubicBezTo>
                  <a:cubicBezTo>
                    <a:pt x="1660" y="622"/>
                    <a:pt x="1612" y="271"/>
                    <a:pt x="16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3" name="Google Shape;10843;p25"/>
            <p:cNvSpPr/>
            <p:nvPr/>
          </p:nvSpPr>
          <p:spPr>
            <a:xfrm>
              <a:off x="3270927" y="-44059"/>
              <a:ext cx="82812" cy="47903"/>
            </a:xfrm>
            <a:custGeom>
              <a:rect b="b" l="l" r="r" t="t"/>
              <a:pathLst>
                <a:path extrusionOk="0" h="927" w="1596">
                  <a:moveTo>
                    <a:pt x="0" y="0"/>
                  </a:moveTo>
                  <a:cubicBezTo>
                    <a:pt x="223" y="304"/>
                    <a:pt x="463" y="623"/>
                    <a:pt x="702" y="926"/>
                  </a:cubicBezTo>
                  <a:lnTo>
                    <a:pt x="159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4" name="Google Shape;10844;p25"/>
            <p:cNvSpPr/>
            <p:nvPr/>
          </p:nvSpPr>
          <p:spPr>
            <a:xfrm>
              <a:off x="4367306" y="2598898"/>
              <a:ext cx="118459" cy="155232"/>
            </a:xfrm>
            <a:custGeom>
              <a:rect b="b" l="l" r="r" t="t"/>
              <a:pathLst>
                <a:path extrusionOk="0" h="3004" w="2283">
                  <a:moveTo>
                    <a:pt x="1078" y="0"/>
                  </a:moveTo>
                  <a:cubicBezTo>
                    <a:pt x="1053" y="0"/>
                    <a:pt x="1029" y="1"/>
                    <a:pt x="1005" y="3"/>
                  </a:cubicBezTo>
                  <a:cubicBezTo>
                    <a:pt x="686" y="51"/>
                    <a:pt x="303" y="162"/>
                    <a:pt x="112" y="386"/>
                  </a:cubicBezTo>
                  <a:cubicBezTo>
                    <a:pt x="0" y="545"/>
                    <a:pt x="80" y="1008"/>
                    <a:pt x="223" y="1216"/>
                  </a:cubicBezTo>
                  <a:cubicBezTo>
                    <a:pt x="575" y="1631"/>
                    <a:pt x="942" y="2014"/>
                    <a:pt x="1341" y="2381"/>
                  </a:cubicBezTo>
                  <a:lnTo>
                    <a:pt x="894" y="2668"/>
                  </a:lnTo>
                  <a:lnTo>
                    <a:pt x="1037" y="3003"/>
                  </a:lnTo>
                  <a:cubicBezTo>
                    <a:pt x="1277" y="2875"/>
                    <a:pt x="1676" y="2812"/>
                    <a:pt x="1756" y="2604"/>
                  </a:cubicBezTo>
                  <a:cubicBezTo>
                    <a:pt x="1995" y="1998"/>
                    <a:pt x="2170" y="1359"/>
                    <a:pt x="2250" y="705"/>
                  </a:cubicBezTo>
                  <a:cubicBezTo>
                    <a:pt x="2282" y="561"/>
                    <a:pt x="1931" y="322"/>
                    <a:pt x="1708" y="194"/>
                  </a:cubicBezTo>
                  <a:cubicBezTo>
                    <a:pt x="1521" y="65"/>
                    <a:pt x="1295" y="0"/>
                    <a:pt x="107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5" name="Google Shape;10845;p25"/>
            <p:cNvSpPr/>
            <p:nvPr/>
          </p:nvSpPr>
          <p:spPr>
            <a:xfrm>
              <a:off x="3649341" y="1917321"/>
              <a:ext cx="650929" cy="443423"/>
            </a:xfrm>
            <a:custGeom>
              <a:rect b="b" l="l" r="r" t="t"/>
              <a:pathLst>
                <a:path extrusionOk="0" h="8581" w="12545">
                  <a:moveTo>
                    <a:pt x="3712" y="0"/>
                  </a:moveTo>
                  <a:cubicBezTo>
                    <a:pt x="3196" y="0"/>
                    <a:pt x="2671" y="236"/>
                    <a:pt x="2027" y="697"/>
                  </a:cubicBezTo>
                  <a:cubicBezTo>
                    <a:pt x="1756" y="888"/>
                    <a:pt x="1453" y="1032"/>
                    <a:pt x="1165" y="1191"/>
                  </a:cubicBezTo>
                  <a:cubicBezTo>
                    <a:pt x="272" y="1718"/>
                    <a:pt x="0" y="2787"/>
                    <a:pt x="639" y="3585"/>
                  </a:cubicBezTo>
                  <a:cubicBezTo>
                    <a:pt x="1373" y="4495"/>
                    <a:pt x="2011" y="5628"/>
                    <a:pt x="2969" y="6155"/>
                  </a:cubicBezTo>
                  <a:cubicBezTo>
                    <a:pt x="4724" y="7144"/>
                    <a:pt x="6687" y="7751"/>
                    <a:pt x="8682" y="8580"/>
                  </a:cubicBezTo>
                  <a:cubicBezTo>
                    <a:pt x="9273" y="8325"/>
                    <a:pt x="10071" y="8213"/>
                    <a:pt x="10454" y="7735"/>
                  </a:cubicBezTo>
                  <a:cubicBezTo>
                    <a:pt x="11108" y="6969"/>
                    <a:pt x="11475" y="5963"/>
                    <a:pt x="11970" y="5069"/>
                  </a:cubicBezTo>
                  <a:cubicBezTo>
                    <a:pt x="12544" y="4000"/>
                    <a:pt x="12273" y="2915"/>
                    <a:pt x="11443" y="2165"/>
                  </a:cubicBezTo>
                  <a:cubicBezTo>
                    <a:pt x="10326" y="1143"/>
                    <a:pt x="8858" y="1175"/>
                    <a:pt x="7565" y="713"/>
                  </a:cubicBezTo>
                  <a:cubicBezTo>
                    <a:pt x="7527" y="701"/>
                    <a:pt x="7485" y="696"/>
                    <a:pt x="7441" y="696"/>
                  </a:cubicBezTo>
                  <a:cubicBezTo>
                    <a:pt x="7244" y="696"/>
                    <a:pt x="6997" y="800"/>
                    <a:pt x="6815" y="904"/>
                  </a:cubicBezTo>
                  <a:cubicBezTo>
                    <a:pt x="6599" y="1037"/>
                    <a:pt x="6404" y="1097"/>
                    <a:pt x="6215" y="1097"/>
                  </a:cubicBezTo>
                  <a:cubicBezTo>
                    <a:pt x="5930" y="1097"/>
                    <a:pt x="5661" y="959"/>
                    <a:pt x="5363" y="729"/>
                  </a:cubicBezTo>
                  <a:cubicBezTo>
                    <a:pt x="4746" y="240"/>
                    <a:pt x="4233" y="0"/>
                    <a:pt x="37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6" name="Google Shape;10846;p25"/>
            <p:cNvSpPr/>
            <p:nvPr/>
          </p:nvSpPr>
          <p:spPr>
            <a:xfrm>
              <a:off x="3574001" y="361838"/>
              <a:ext cx="433105" cy="663042"/>
            </a:xfrm>
            <a:custGeom>
              <a:rect b="b" l="l" r="r" t="t"/>
              <a:pathLst>
                <a:path extrusionOk="0" h="12831" w="8347">
                  <a:moveTo>
                    <a:pt x="2953" y="0"/>
                  </a:moveTo>
                  <a:cubicBezTo>
                    <a:pt x="2664" y="0"/>
                    <a:pt x="2404" y="195"/>
                    <a:pt x="2218" y="556"/>
                  </a:cubicBezTo>
                  <a:cubicBezTo>
                    <a:pt x="1867" y="1226"/>
                    <a:pt x="1596" y="1944"/>
                    <a:pt x="1389" y="2663"/>
                  </a:cubicBezTo>
                  <a:cubicBezTo>
                    <a:pt x="990" y="4115"/>
                    <a:pt x="734" y="5583"/>
                    <a:pt x="287" y="7003"/>
                  </a:cubicBezTo>
                  <a:cubicBezTo>
                    <a:pt x="16" y="7929"/>
                    <a:pt x="0" y="8631"/>
                    <a:pt x="654" y="9397"/>
                  </a:cubicBezTo>
                  <a:cubicBezTo>
                    <a:pt x="1404" y="10275"/>
                    <a:pt x="1963" y="11312"/>
                    <a:pt x="2681" y="12206"/>
                  </a:cubicBezTo>
                  <a:cubicBezTo>
                    <a:pt x="2910" y="12511"/>
                    <a:pt x="3386" y="12831"/>
                    <a:pt x="3721" y="12831"/>
                  </a:cubicBezTo>
                  <a:cubicBezTo>
                    <a:pt x="3736" y="12831"/>
                    <a:pt x="3752" y="12830"/>
                    <a:pt x="3766" y="12829"/>
                  </a:cubicBezTo>
                  <a:cubicBezTo>
                    <a:pt x="5027" y="12669"/>
                    <a:pt x="7230" y="10068"/>
                    <a:pt x="7421" y="8807"/>
                  </a:cubicBezTo>
                  <a:cubicBezTo>
                    <a:pt x="7517" y="8025"/>
                    <a:pt x="7804" y="7259"/>
                    <a:pt x="7996" y="6493"/>
                  </a:cubicBezTo>
                  <a:cubicBezTo>
                    <a:pt x="8107" y="6078"/>
                    <a:pt x="8219" y="5663"/>
                    <a:pt x="8347" y="5168"/>
                  </a:cubicBezTo>
                  <a:cubicBezTo>
                    <a:pt x="8283" y="4993"/>
                    <a:pt x="8235" y="4753"/>
                    <a:pt x="8091" y="4610"/>
                  </a:cubicBezTo>
                  <a:cubicBezTo>
                    <a:pt x="6607" y="3157"/>
                    <a:pt x="5123" y="1737"/>
                    <a:pt x="3607" y="317"/>
                  </a:cubicBezTo>
                  <a:cubicBezTo>
                    <a:pt x="3386" y="102"/>
                    <a:pt x="3162" y="0"/>
                    <a:pt x="29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7" name="Google Shape;10847;p25"/>
            <p:cNvSpPr/>
            <p:nvPr/>
          </p:nvSpPr>
          <p:spPr>
            <a:xfrm>
              <a:off x="5412318" y="143930"/>
              <a:ext cx="511818" cy="469312"/>
            </a:xfrm>
            <a:custGeom>
              <a:rect b="b" l="l" r="r" t="t"/>
              <a:pathLst>
                <a:path extrusionOk="0" h="9082" w="9864">
                  <a:moveTo>
                    <a:pt x="3192" y="1"/>
                  </a:moveTo>
                  <a:cubicBezTo>
                    <a:pt x="2981" y="1"/>
                    <a:pt x="2758" y="74"/>
                    <a:pt x="2522" y="225"/>
                  </a:cubicBezTo>
                  <a:cubicBezTo>
                    <a:pt x="2107" y="496"/>
                    <a:pt x="1644" y="719"/>
                    <a:pt x="1261" y="1038"/>
                  </a:cubicBezTo>
                  <a:cubicBezTo>
                    <a:pt x="1054" y="1230"/>
                    <a:pt x="814" y="1597"/>
                    <a:pt x="846" y="1852"/>
                  </a:cubicBezTo>
                  <a:cubicBezTo>
                    <a:pt x="1038" y="3257"/>
                    <a:pt x="751" y="4550"/>
                    <a:pt x="224" y="5842"/>
                  </a:cubicBezTo>
                  <a:cubicBezTo>
                    <a:pt x="1" y="6417"/>
                    <a:pt x="96" y="6800"/>
                    <a:pt x="799" y="7055"/>
                  </a:cubicBezTo>
                  <a:cubicBezTo>
                    <a:pt x="1804" y="7438"/>
                    <a:pt x="2746" y="8013"/>
                    <a:pt x="3735" y="8475"/>
                  </a:cubicBezTo>
                  <a:cubicBezTo>
                    <a:pt x="4310" y="8731"/>
                    <a:pt x="4916" y="8906"/>
                    <a:pt x="5379" y="9082"/>
                  </a:cubicBezTo>
                  <a:cubicBezTo>
                    <a:pt x="6879" y="8827"/>
                    <a:pt x="8220" y="8667"/>
                    <a:pt x="9193" y="7470"/>
                  </a:cubicBezTo>
                  <a:cubicBezTo>
                    <a:pt x="9720" y="6832"/>
                    <a:pt x="9863" y="6305"/>
                    <a:pt x="9321" y="5635"/>
                  </a:cubicBezTo>
                  <a:cubicBezTo>
                    <a:pt x="8954" y="5172"/>
                    <a:pt x="8698" y="4629"/>
                    <a:pt x="8363" y="4135"/>
                  </a:cubicBezTo>
                  <a:cubicBezTo>
                    <a:pt x="8060" y="3688"/>
                    <a:pt x="7821" y="3033"/>
                    <a:pt x="7406" y="2890"/>
                  </a:cubicBezTo>
                  <a:cubicBezTo>
                    <a:pt x="6033" y="2363"/>
                    <a:pt x="5012" y="1453"/>
                    <a:pt x="4038" y="432"/>
                  </a:cubicBezTo>
                  <a:cubicBezTo>
                    <a:pt x="3775" y="150"/>
                    <a:pt x="3495" y="1"/>
                    <a:pt x="31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8" name="Google Shape;10848;p25"/>
            <p:cNvSpPr/>
            <p:nvPr/>
          </p:nvSpPr>
          <p:spPr>
            <a:xfrm>
              <a:off x="6879692" y="1081705"/>
              <a:ext cx="507667" cy="539384"/>
            </a:xfrm>
            <a:custGeom>
              <a:rect b="b" l="l" r="r" t="t"/>
              <a:pathLst>
                <a:path extrusionOk="0" h="10438" w="9784">
                  <a:moveTo>
                    <a:pt x="4513" y="1"/>
                  </a:moveTo>
                  <a:cubicBezTo>
                    <a:pt x="3472" y="1"/>
                    <a:pt x="2446" y="349"/>
                    <a:pt x="1804" y="1052"/>
                  </a:cubicBezTo>
                  <a:cubicBezTo>
                    <a:pt x="1500" y="1339"/>
                    <a:pt x="1149" y="1579"/>
                    <a:pt x="766" y="1770"/>
                  </a:cubicBezTo>
                  <a:cubicBezTo>
                    <a:pt x="96" y="2137"/>
                    <a:pt x="0" y="2648"/>
                    <a:pt x="367" y="3286"/>
                  </a:cubicBezTo>
                  <a:cubicBezTo>
                    <a:pt x="511" y="3510"/>
                    <a:pt x="750" y="3669"/>
                    <a:pt x="862" y="3909"/>
                  </a:cubicBezTo>
                  <a:cubicBezTo>
                    <a:pt x="1387" y="5134"/>
                    <a:pt x="1899" y="5569"/>
                    <a:pt x="2633" y="5569"/>
                  </a:cubicBezTo>
                  <a:cubicBezTo>
                    <a:pt x="3037" y="5569"/>
                    <a:pt x="3508" y="5437"/>
                    <a:pt x="4086" y="5233"/>
                  </a:cubicBezTo>
                  <a:cubicBezTo>
                    <a:pt x="4261" y="5170"/>
                    <a:pt x="4417" y="5137"/>
                    <a:pt x="4556" y="5137"/>
                  </a:cubicBezTo>
                  <a:cubicBezTo>
                    <a:pt x="4910" y="5137"/>
                    <a:pt x="5161" y="5356"/>
                    <a:pt x="5379" y="5872"/>
                  </a:cubicBezTo>
                  <a:cubicBezTo>
                    <a:pt x="5794" y="6829"/>
                    <a:pt x="6480" y="7659"/>
                    <a:pt x="7198" y="8776"/>
                  </a:cubicBezTo>
                  <a:cubicBezTo>
                    <a:pt x="7054" y="8984"/>
                    <a:pt x="6943" y="9207"/>
                    <a:pt x="6863" y="9431"/>
                  </a:cubicBezTo>
                  <a:cubicBezTo>
                    <a:pt x="6783" y="9638"/>
                    <a:pt x="6783" y="9862"/>
                    <a:pt x="6879" y="10069"/>
                  </a:cubicBezTo>
                  <a:cubicBezTo>
                    <a:pt x="7062" y="10322"/>
                    <a:pt x="7406" y="10437"/>
                    <a:pt x="7772" y="10437"/>
                  </a:cubicBezTo>
                  <a:cubicBezTo>
                    <a:pt x="8328" y="10437"/>
                    <a:pt x="8933" y="10171"/>
                    <a:pt x="9097" y="9718"/>
                  </a:cubicBezTo>
                  <a:cubicBezTo>
                    <a:pt x="9336" y="9032"/>
                    <a:pt x="9624" y="8329"/>
                    <a:pt x="9704" y="7611"/>
                  </a:cubicBezTo>
                  <a:cubicBezTo>
                    <a:pt x="9783" y="6957"/>
                    <a:pt x="9608" y="6287"/>
                    <a:pt x="9528" y="5616"/>
                  </a:cubicBezTo>
                  <a:cubicBezTo>
                    <a:pt x="9464" y="5233"/>
                    <a:pt x="9257" y="4834"/>
                    <a:pt x="9321" y="4467"/>
                  </a:cubicBezTo>
                  <a:cubicBezTo>
                    <a:pt x="9624" y="2903"/>
                    <a:pt x="9624" y="2855"/>
                    <a:pt x="8251" y="2010"/>
                  </a:cubicBezTo>
                  <a:cubicBezTo>
                    <a:pt x="7964" y="1786"/>
                    <a:pt x="7693" y="1531"/>
                    <a:pt x="7485" y="1228"/>
                  </a:cubicBezTo>
                  <a:cubicBezTo>
                    <a:pt x="6795" y="413"/>
                    <a:pt x="5646" y="1"/>
                    <a:pt x="45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9" name="Google Shape;10849;p25"/>
            <p:cNvSpPr/>
            <p:nvPr/>
          </p:nvSpPr>
          <p:spPr>
            <a:xfrm>
              <a:off x="6425055" y="272598"/>
              <a:ext cx="353665" cy="540831"/>
            </a:xfrm>
            <a:custGeom>
              <a:rect b="b" l="l" r="r" t="t"/>
              <a:pathLst>
                <a:path extrusionOk="0" h="10466" w="6816">
                  <a:moveTo>
                    <a:pt x="2570" y="1"/>
                  </a:moveTo>
                  <a:cubicBezTo>
                    <a:pt x="1246" y="160"/>
                    <a:pt x="1006" y="400"/>
                    <a:pt x="878" y="1677"/>
                  </a:cubicBezTo>
                  <a:cubicBezTo>
                    <a:pt x="767" y="2810"/>
                    <a:pt x="623" y="3943"/>
                    <a:pt x="495" y="5076"/>
                  </a:cubicBezTo>
                  <a:cubicBezTo>
                    <a:pt x="352" y="6400"/>
                    <a:pt x="224" y="7725"/>
                    <a:pt x="81" y="9066"/>
                  </a:cubicBezTo>
                  <a:cubicBezTo>
                    <a:pt x="1" y="9768"/>
                    <a:pt x="320" y="10326"/>
                    <a:pt x="942" y="10454"/>
                  </a:cubicBezTo>
                  <a:cubicBezTo>
                    <a:pt x="977" y="10462"/>
                    <a:pt x="1013" y="10466"/>
                    <a:pt x="1050" y="10466"/>
                  </a:cubicBezTo>
                  <a:cubicBezTo>
                    <a:pt x="1392" y="10466"/>
                    <a:pt x="1837" y="10156"/>
                    <a:pt x="2139" y="9911"/>
                  </a:cubicBezTo>
                  <a:cubicBezTo>
                    <a:pt x="2618" y="9512"/>
                    <a:pt x="2985" y="8970"/>
                    <a:pt x="3416" y="8507"/>
                  </a:cubicBezTo>
                  <a:cubicBezTo>
                    <a:pt x="4006" y="7885"/>
                    <a:pt x="4820" y="7374"/>
                    <a:pt x="5140" y="6640"/>
                  </a:cubicBezTo>
                  <a:cubicBezTo>
                    <a:pt x="5794" y="5172"/>
                    <a:pt x="6193" y="3608"/>
                    <a:pt x="6656" y="2075"/>
                  </a:cubicBezTo>
                  <a:cubicBezTo>
                    <a:pt x="6815" y="1501"/>
                    <a:pt x="6608" y="1006"/>
                    <a:pt x="5954" y="831"/>
                  </a:cubicBezTo>
                  <a:cubicBezTo>
                    <a:pt x="4836" y="543"/>
                    <a:pt x="3703" y="272"/>
                    <a:pt x="25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0" name="Google Shape;10850;p25"/>
            <p:cNvSpPr/>
            <p:nvPr/>
          </p:nvSpPr>
          <p:spPr>
            <a:xfrm>
              <a:off x="5178824" y="844264"/>
              <a:ext cx="446388" cy="346274"/>
            </a:xfrm>
            <a:custGeom>
              <a:rect b="b" l="l" r="r" t="t"/>
              <a:pathLst>
                <a:path extrusionOk="0" h="6701" w="8603">
                  <a:moveTo>
                    <a:pt x="5907" y="0"/>
                  </a:moveTo>
                  <a:cubicBezTo>
                    <a:pt x="4333" y="0"/>
                    <a:pt x="2937" y="813"/>
                    <a:pt x="1436" y="1131"/>
                  </a:cubicBezTo>
                  <a:cubicBezTo>
                    <a:pt x="1101" y="1210"/>
                    <a:pt x="814" y="1530"/>
                    <a:pt x="559" y="1785"/>
                  </a:cubicBezTo>
                  <a:cubicBezTo>
                    <a:pt x="32" y="2312"/>
                    <a:pt x="0" y="3572"/>
                    <a:pt x="527" y="4083"/>
                  </a:cubicBezTo>
                  <a:cubicBezTo>
                    <a:pt x="2266" y="5727"/>
                    <a:pt x="4405" y="6445"/>
                    <a:pt x="6288" y="6700"/>
                  </a:cubicBezTo>
                  <a:cubicBezTo>
                    <a:pt x="8171" y="6700"/>
                    <a:pt x="8602" y="6445"/>
                    <a:pt x="8602" y="5025"/>
                  </a:cubicBezTo>
                  <a:cubicBezTo>
                    <a:pt x="8586" y="3700"/>
                    <a:pt x="8283" y="2344"/>
                    <a:pt x="7996" y="1019"/>
                  </a:cubicBezTo>
                  <a:cubicBezTo>
                    <a:pt x="7836" y="253"/>
                    <a:pt x="7102" y="109"/>
                    <a:pt x="6416" y="29"/>
                  </a:cubicBezTo>
                  <a:cubicBezTo>
                    <a:pt x="6244" y="10"/>
                    <a:pt x="6075" y="0"/>
                    <a:pt x="590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1" name="Google Shape;10851;p25"/>
            <p:cNvSpPr/>
            <p:nvPr/>
          </p:nvSpPr>
          <p:spPr>
            <a:xfrm>
              <a:off x="3459693" y="1451276"/>
              <a:ext cx="428228" cy="394487"/>
            </a:xfrm>
            <a:custGeom>
              <a:rect b="b" l="l" r="r" t="t"/>
              <a:pathLst>
                <a:path extrusionOk="0" h="7634" w="8253">
                  <a:moveTo>
                    <a:pt x="3915" y="0"/>
                  </a:moveTo>
                  <a:cubicBezTo>
                    <a:pt x="2885" y="0"/>
                    <a:pt x="1746" y="784"/>
                    <a:pt x="1469" y="1832"/>
                  </a:cubicBezTo>
                  <a:cubicBezTo>
                    <a:pt x="1405" y="2135"/>
                    <a:pt x="1261" y="2390"/>
                    <a:pt x="1038" y="2598"/>
                  </a:cubicBezTo>
                  <a:cubicBezTo>
                    <a:pt x="384" y="3077"/>
                    <a:pt x="1" y="3619"/>
                    <a:pt x="160" y="4401"/>
                  </a:cubicBezTo>
                  <a:cubicBezTo>
                    <a:pt x="192" y="5822"/>
                    <a:pt x="320" y="5949"/>
                    <a:pt x="1676" y="6189"/>
                  </a:cubicBezTo>
                  <a:cubicBezTo>
                    <a:pt x="2043" y="6268"/>
                    <a:pt x="2395" y="6364"/>
                    <a:pt x="2746" y="6460"/>
                  </a:cubicBezTo>
                  <a:cubicBezTo>
                    <a:pt x="4198" y="6843"/>
                    <a:pt x="5634" y="7258"/>
                    <a:pt x="7087" y="7593"/>
                  </a:cubicBezTo>
                  <a:cubicBezTo>
                    <a:pt x="7202" y="7620"/>
                    <a:pt x="7316" y="7634"/>
                    <a:pt x="7423" y="7634"/>
                  </a:cubicBezTo>
                  <a:cubicBezTo>
                    <a:pt x="7895" y="7634"/>
                    <a:pt x="8253" y="7365"/>
                    <a:pt x="8188" y="6715"/>
                  </a:cubicBezTo>
                  <a:cubicBezTo>
                    <a:pt x="8028" y="4736"/>
                    <a:pt x="7789" y="2789"/>
                    <a:pt x="6017" y="1465"/>
                  </a:cubicBezTo>
                  <a:cubicBezTo>
                    <a:pt x="5570" y="1146"/>
                    <a:pt x="5299" y="571"/>
                    <a:pt x="4852" y="268"/>
                  </a:cubicBezTo>
                  <a:cubicBezTo>
                    <a:pt x="4574" y="84"/>
                    <a:pt x="4250" y="0"/>
                    <a:pt x="391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2" name="Google Shape;10852;p25"/>
            <p:cNvSpPr/>
            <p:nvPr/>
          </p:nvSpPr>
          <p:spPr>
            <a:xfrm>
              <a:off x="2969461" y="890667"/>
              <a:ext cx="433987" cy="417844"/>
            </a:xfrm>
            <a:custGeom>
              <a:rect b="b" l="l" r="r" t="t"/>
              <a:pathLst>
                <a:path extrusionOk="0" h="8086" w="8364">
                  <a:moveTo>
                    <a:pt x="3398" y="0"/>
                  </a:moveTo>
                  <a:cubicBezTo>
                    <a:pt x="3078" y="0"/>
                    <a:pt x="2767" y="162"/>
                    <a:pt x="2522" y="488"/>
                  </a:cubicBezTo>
                  <a:cubicBezTo>
                    <a:pt x="2187" y="967"/>
                    <a:pt x="1900" y="1477"/>
                    <a:pt x="1645" y="2020"/>
                  </a:cubicBezTo>
                  <a:cubicBezTo>
                    <a:pt x="1373" y="2547"/>
                    <a:pt x="1150" y="3089"/>
                    <a:pt x="895" y="3616"/>
                  </a:cubicBezTo>
                  <a:cubicBezTo>
                    <a:pt x="559" y="4286"/>
                    <a:pt x="224" y="4957"/>
                    <a:pt x="1" y="5403"/>
                  </a:cubicBezTo>
                  <a:cubicBezTo>
                    <a:pt x="81" y="6042"/>
                    <a:pt x="129" y="6361"/>
                    <a:pt x="160" y="6696"/>
                  </a:cubicBezTo>
                  <a:cubicBezTo>
                    <a:pt x="251" y="7635"/>
                    <a:pt x="598" y="8085"/>
                    <a:pt x="1248" y="8085"/>
                  </a:cubicBezTo>
                  <a:cubicBezTo>
                    <a:pt x="1515" y="8085"/>
                    <a:pt x="1832" y="8010"/>
                    <a:pt x="2203" y="7861"/>
                  </a:cubicBezTo>
                  <a:cubicBezTo>
                    <a:pt x="3560" y="7319"/>
                    <a:pt x="4900" y="6680"/>
                    <a:pt x="6321" y="6377"/>
                  </a:cubicBezTo>
                  <a:cubicBezTo>
                    <a:pt x="7486" y="6138"/>
                    <a:pt x="7837" y="5324"/>
                    <a:pt x="8268" y="4494"/>
                  </a:cubicBezTo>
                  <a:cubicBezTo>
                    <a:pt x="8363" y="4254"/>
                    <a:pt x="8316" y="3983"/>
                    <a:pt x="8172" y="3776"/>
                  </a:cubicBezTo>
                  <a:cubicBezTo>
                    <a:pt x="6847" y="2579"/>
                    <a:pt x="5507" y="1414"/>
                    <a:pt x="4118" y="280"/>
                  </a:cubicBezTo>
                  <a:cubicBezTo>
                    <a:pt x="3891" y="94"/>
                    <a:pt x="3642" y="0"/>
                    <a:pt x="33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3" name="Google Shape;10853;p25"/>
            <p:cNvSpPr/>
            <p:nvPr/>
          </p:nvSpPr>
          <p:spPr>
            <a:xfrm>
              <a:off x="3073807" y="358170"/>
              <a:ext cx="385109" cy="381775"/>
            </a:xfrm>
            <a:custGeom>
              <a:rect b="b" l="l" r="r" t="t"/>
              <a:pathLst>
                <a:path extrusionOk="0" h="7388" w="7422">
                  <a:moveTo>
                    <a:pt x="3240" y="0"/>
                  </a:moveTo>
                  <a:cubicBezTo>
                    <a:pt x="2737" y="0"/>
                    <a:pt x="2280" y="145"/>
                    <a:pt x="2043" y="467"/>
                  </a:cubicBezTo>
                  <a:cubicBezTo>
                    <a:pt x="1166" y="1728"/>
                    <a:pt x="1" y="2893"/>
                    <a:pt x="49" y="4681"/>
                  </a:cubicBezTo>
                  <a:cubicBezTo>
                    <a:pt x="208" y="5287"/>
                    <a:pt x="400" y="5878"/>
                    <a:pt x="495" y="6484"/>
                  </a:cubicBezTo>
                  <a:cubicBezTo>
                    <a:pt x="624" y="7147"/>
                    <a:pt x="924" y="7387"/>
                    <a:pt x="1343" y="7387"/>
                  </a:cubicBezTo>
                  <a:cubicBezTo>
                    <a:pt x="1550" y="7387"/>
                    <a:pt x="1785" y="7329"/>
                    <a:pt x="2043" y="7234"/>
                  </a:cubicBezTo>
                  <a:cubicBezTo>
                    <a:pt x="3863" y="6596"/>
                    <a:pt x="5491" y="5718"/>
                    <a:pt x="6767" y="4218"/>
                  </a:cubicBezTo>
                  <a:cubicBezTo>
                    <a:pt x="7422" y="3436"/>
                    <a:pt x="7246" y="1904"/>
                    <a:pt x="6368" y="1393"/>
                  </a:cubicBezTo>
                  <a:cubicBezTo>
                    <a:pt x="5810" y="1074"/>
                    <a:pt x="5267" y="755"/>
                    <a:pt x="4741" y="419"/>
                  </a:cubicBezTo>
                  <a:cubicBezTo>
                    <a:pt x="4320" y="153"/>
                    <a:pt x="3756" y="0"/>
                    <a:pt x="324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4" name="Google Shape;10854;p25"/>
            <p:cNvSpPr/>
            <p:nvPr/>
          </p:nvSpPr>
          <p:spPr>
            <a:xfrm>
              <a:off x="5687269" y="1202725"/>
              <a:ext cx="370165" cy="368598"/>
            </a:xfrm>
            <a:custGeom>
              <a:rect b="b" l="l" r="r" t="t"/>
              <a:pathLst>
                <a:path extrusionOk="0" h="7133" w="7134">
                  <a:moveTo>
                    <a:pt x="2917" y="0"/>
                  </a:moveTo>
                  <a:cubicBezTo>
                    <a:pt x="2246" y="0"/>
                    <a:pt x="1694" y="370"/>
                    <a:pt x="1404" y="1104"/>
                  </a:cubicBezTo>
                  <a:cubicBezTo>
                    <a:pt x="1325" y="1311"/>
                    <a:pt x="1197" y="1503"/>
                    <a:pt x="1037" y="1663"/>
                  </a:cubicBezTo>
                  <a:cubicBezTo>
                    <a:pt x="96" y="2508"/>
                    <a:pt x="0" y="3913"/>
                    <a:pt x="926" y="4775"/>
                  </a:cubicBezTo>
                  <a:cubicBezTo>
                    <a:pt x="1580" y="5381"/>
                    <a:pt x="2346" y="5844"/>
                    <a:pt x="2968" y="6450"/>
                  </a:cubicBezTo>
                  <a:cubicBezTo>
                    <a:pt x="3417" y="6890"/>
                    <a:pt x="3938" y="7132"/>
                    <a:pt x="4461" y="7132"/>
                  </a:cubicBezTo>
                  <a:cubicBezTo>
                    <a:pt x="4832" y="7132"/>
                    <a:pt x="5204" y="7011"/>
                    <a:pt x="5554" y="6754"/>
                  </a:cubicBezTo>
                  <a:cubicBezTo>
                    <a:pt x="6687" y="5924"/>
                    <a:pt x="7134" y="4471"/>
                    <a:pt x="6687" y="3163"/>
                  </a:cubicBezTo>
                  <a:cubicBezTo>
                    <a:pt x="6607" y="2875"/>
                    <a:pt x="6559" y="2604"/>
                    <a:pt x="6527" y="2317"/>
                  </a:cubicBezTo>
                  <a:cubicBezTo>
                    <a:pt x="6575" y="1120"/>
                    <a:pt x="6256" y="689"/>
                    <a:pt x="5602" y="609"/>
                  </a:cubicBezTo>
                  <a:cubicBezTo>
                    <a:pt x="4995" y="577"/>
                    <a:pt x="4405" y="434"/>
                    <a:pt x="3846" y="210"/>
                  </a:cubicBezTo>
                  <a:cubicBezTo>
                    <a:pt x="3522" y="70"/>
                    <a:pt x="3208" y="0"/>
                    <a:pt x="29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5" name="Google Shape;10855;p25"/>
            <p:cNvSpPr/>
            <p:nvPr/>
          </p:nvSpPr>
          <p:spPr>
            <a:xfrm>
              <a:off x="5772519" y="1965688"/>
              <a:ext cx="312259" cy="386012"/>
            </a:xfrm>
            <a:custGeom>
              <a:rect b="b" l="l" r="r" t="t"/>
              <a:pathLst>
                <a:path extrusionOk="0" h="7470" w="6018">
                  <a:moveTo>
                    <a:pt x="921" y="1"/>
                  </a:moveTo>
                  <a:cubicBezTo>
                    <a:pt x="263" y="1"/>
                    <a:pt x="107" y="352"/>
                    <a:pt x="192" y="1021"/>
                  </a:cubicBezTo>
                  <a:cubicBezTo>
                    <a:pt x="256" y="1564"/>
                    <a:pt x="512" y="2170"/>
                    <a:pt x="384" y="2665"/>
                  </a:cubicBezTo>
                  <a:cubicBezTo>
                    <a:pt x="1" y="4181"/>
                    <a:pt x="224" y="5618"/>
                    <a:pt x="735" y="7054"/>
                  </a:cubicBezTo>
                  <a:cubicBezTo>
                    <a:pt x="1278" y="7182"/>
                    <a:pt x="1820" y="7325"/>
                    <a:pt x="2379" y="7421"/>
                  </a:cubicBezTo>
                  <a:cubicBezTo>
                    <a:pt x="2548" y="7454"/>
                    <a:pt x="2722" y="7470"/>
                    <a:pt x="2897" y="7470"/>
                  </a:cubicBezTo>
                  <a:cubicBezTo>
                    <a:pt x="3826" y="7470"/>
                    <a:pt x="4772" y="7017"/>
                    <a:pt x="5108" y="6224"/>
                  </a:cubicBezTo>
                  <a:cubicBezTo>
                    <a:pt x="5507" y="5235"/>
                    <a:pt x="5778" y="4197"/>
                    <a:pt x="5906" y="3144"/>
                  </a:cubicBezTo>
                  <a:cubicBezTo>
                    <a:pt x="6017" y="2059"/>
                    <a:pt x="5235" y="766"/>
                    <a:pt x="4342" y="766"/>
                  </a:cubicBezTo>
                  <a:cubicBezTo>
                    <a:pt x="4327" y="766"/>
                    <a:pt x="4312" y="766"/>
                    <a:pt x="4298" y="766"/>
                  </a:cubicBezTo>
                  <a:cubicBezTo>
                    <a:pt x="3154" y="766"/>
                    <a:pt x="2253" y="158"/>
                    <a:pt x="1182" y="16"/>
                  </a:cubicBezTo>
                  <a:cubicBezTo>
                    <a:pt x="1087" y="6"/>
                    <a:pt x="1000" y="1"/>
                    <a:pt x="9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6" name="Google Shape;10856;p25"/>
            <p:cNvSpPr/>
            <p:nvPr/>
          </p:nvSpPr>
          <p:spPr>
            <a:xfrm>
              <a:off x="1830845" y="1302611"/>
              <a:ext cx="395071" cy="356454"/>
            </a:xfrm>
            <a:custGeom>
              <a:rect b="b" l="l" r="r" t="t"/>
              <a:pathLst>
                <a:path extrusionOk="0" h="6898" w="7614">
                  <a:moveTo>
                    <a:pt x="3608" y="1"/>
                  </a:moveTo>
                  <a:cubicBezTo>
                    <a:pt x="2650" y="448"/>
                    <a:pt x="1597" y="799"/>
                    <a:pt x="719" y="1389"/>
                  </a:cubicBezTo>
                  <a:cubicBezTo>
                    <a:pt x="97" y="1804"/>
                    <a:pt x="1" y="2634"/>
                    <a:pt x="559" y="3257"/>
                  </a:cubicBezTo>
                  <a:cubicBezTo>
                    <a:pt x="1517" y="4358"/>
                    <a:pt x="2538" y="5427"/>
                    <a:pt x="3624" y="6416"/>
                  </a:cubicBezTo>
                  <a:cubicBezTo>
                    <a:pt x="3982" y="6739"/>
                    <a:pt x="4395" y="6897"/>
                    <a:pt x="4798" y="6897"/>
                  </a:cubicBezTo>
                  <a:cubicBezTo>
                    <a:pt x="5292" y="6897"/>
                    <a:pt x="5770" y="6659"/>
                    <a:pt x="6113" y="6193"/>
                  </a:cubicBezTo>
                  <a:cubicBezTo>
                    <a:pt x="6704" y="5411"/>
                    <a:pt x="7103" y="4485"/>
                    <a:pt x="7502" y="3576"/>
                  </a:cubicBezTo>
                  <a:cubicBezTo>
                    <a:pt x="7613" y="3272"/>
                    <a:pt x="7582" y="2921"/>
                    <a:pt x="7422" y="2634"/>
                  </a:cubicBezTo>
                  <a:cubicBezTo>
                    <a:pt x="6544" y="1309"/>
                    <a:pt x="5140" y="751"/>
                    <a:pt x="36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7" name="Google Shape;10857;p25"/>
            <p:cNvSpPr/>
            <p:nvPr/>
          </p:nvSpPr>
          <p:spPr>
            <a:xfrm>
              <a:off x="4350702" y="267844"/>
              <a:ext cx="539163" cy="258375"/>
            </a:xfrm>
            <a:custGeom>
              <a:rect b="b" l="l" r="r" t="t"/>
              <a:pathLst>
                <a:path extrusionOk="0" h="5000" w="10391">
                  <a:moveTo>
                    <a:pt x="3050" y="1"/>
                  </a:moveTo>
                  <a:cubicBezTo>
                    <a:pt x="2136" y="1"/>
                    <a:pt x="1137" y="598"/>
                    <a:pt x="192" y="923"/>
                  </a:cubicBezTo>
                  <a:cubicBezTo>
                    <a:pt x="113" y="971"/>
                    <a:pt x="81" y="1146"/>
                    <a:pt x="1" y="1322"/>
                  </a:cubicBezTo>
                  <a:lnTo>
                    <a:pt x="863" y="1529"/>
                  </a:lnTo>
                  <a:cubicBezTo>
                    <a:pt x="879" y="3987"/>
                    <a:pt x="1661" y="4051"/>
                    <a:pt x="3304" y="4386"/>
                  </a:cubicBezTo>
                  <a:cubicBezTo>
                    <a:pt x="3481" y="4424"/>
                    <a:pt x="3668" y="4432"/>
                    <a:pt x="3855" y="4432"/>
                  </a:cubicBezTo>
                  <a:cubicBezTo>
                    <a:pt x="3997" y="4432"/>
                    <a:pt x="4139" y="4428"/>
                    <a:pt x="4277" y="4428"/>
                  </a:cubicBezTo>
                  <a:cubicBezTo>
                    <a:pt x="4570" y="4428"/>
                    <a:pt x="4848" y="4448"/>
                    <a:pt x="5076" y="4577"/>
                  </a:cubicBezTo>
                  <a:cubicBezTo>
                    <a:pt x="5585" y="4867"/>
                    <a:pt x="6029" y="4999"/>
                    <a:pt x="6428" y="4999"/>
                  </a:cubicBezTo>
                  <a:cubicBezTo>
                    <a:pt x="7219" y="4999"/>
                    <a:pt x="7834" y="4479"/>
                    <a:pt x="8427" y="3620"/>
                  </a:cubicBezTo>
                  <a:cubicBezTo>
                    <a:pt x="8954" y="2870"/>
                    <a:pt x="9688" y="2263"/>
                    <a:pt x="10326" y="1577"/>
                  </a:cubicBezTo>
                  <a:cubicBezTo>
                    <a:pt x="10390" y="1513"/>
                    <a:pt x="10358" y="1354"/>
                    <a:pt x="10374" y="1130"/>
                  </a:cubicBezTo>
                  <a:lnTo>
                    <a:pt x="10374" y="1130"/>
                  </a:lnTo>
                  <a:lnTo>
                    <a:pt x="9784" y="1385"/>
                  </a:lnTo>
                  <a:lnTo>
                    <a:pt x="9784" y="827"/>
                  </a:lnTo>
                  <a:cubicBezTo>
                    <a:pt x="8363" y="731"/>
                    <a:pt x="7071" y="667"/>
                    <a:pt x="5778" y="540"/>
                  </a:cubicBezTo>
                  <a:cubicBezTo>
                    <a:pt x="4916" y="476"/>
                    <a:pt x="4054" y="109"/>
                    <a:pt x="3272" y="13"/>
                  </a:cubicBezTo>
                  <a:cubicBezTo>
                    <a:pt x="3199" y="5"/>
                    <a:pt x="3125" y="1"/>
                    <a:pt x="30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8" name="Google Shape;10858;p25"/>
            <p:cNvSpPr/>
            <p:nvPr/>
          </p:nvSpPr>
          <p:spPr>
            <a:xfrm>
              <a:off x="3858862" y="-61835"/>
              <a:ext cx="407421" cy="389009"/>
            </a:xfrm>
            <a:custGeom>
              <a:rect b="b" l="l" r="r" t="t"/>
              <a:pathLst>
                <a:path extrusionOk="0" h="7528" w="7852">
                  <a:moveTo>
                    <a:pt x="5171" y="0"/>
                  </a:moveTo>
                  <a:cubicBezTo>
                    <a:pt x="5045" y="0"/>
                    <a:pt x="4688" y="251"/>
                    <a:pt x="4501" y="424"/>
                  </a:cubicBezTo>
                  <a:cubicBezTo>
                    <a:pt x="3846" y="1047"/>
                    <a:pt x="3336" y="1877"/>
                    <a:pt x="2585" y="2291"/>
                  </a:cubicBezTo>
                  <a:cubicBezTo>
                    <a:pt x="1277" y="3026"/>
                    <a:pt x="942" y="4175"/>
                    <a:pt x="686" y="5691"/>
                  </a:cubicBezTo>
                  <a:lnTo>
                    <a:pt x="383" y="4813"/>
                  </a:lnTo>
                  <a:lnTo>
                    <a:pt x="383" y="4813"/>
                  </a:lnTo>
                  <a:cubicBezTo>
                    <a:pt x="0" y="6361"/>
                    <a:pt x="447" y="7430"/>
                    <a:pt x="1468" y="7510"/>
                  </a:cubicBezTo>
                  <a:cubicBezTo>
                    <a:pt x="1643" y="7521"/>
                    <a:pt x="1816" y="7527"/>
                    <a:pt x="1987" y="7527"/>
                  </a:cubicBezTo>
                  <a:cubicBezTo>
                    <a:pt x="3098" y="7527"/>
                    <a:pt x="4119" y="7258"/>
                    <a:pt x="4852" y="6138"/>
                  </a:cubicBezTo>
                  <a:cubicBezTo>
                    <a:pt x="5650" y="4925"/>
                    <a:pt x="6639" y="3824"/>
                    <a:pt x="7533" y="2659"/>
                  </a:cubicBezTo>
                  <a:cubicBezTo>
                    <a:pt x="7660" y="2499"/>
                    <a:pt x="7852" y="2132"/>
                    <a:pt x="7804" y="2100"/>
                  </a:cubicBezTo>
                  <a:cubicBezTo>
                    <a:pt x="6958" y="1366"/>
                    <a:pt x="6112" y="664"/>
                    <a:pt x="5203" y="9"/>
                  </a:cubicBezTo>
                  <a:cubicBezTo>
                    <a:pt x="5195" y="3"/>
                    <a:pt x="5184" y="0"/>
                    <a:pt x="51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9" name="Google Shape;10859;p25"/>
            <p:cNvSpPr/>
            <p:nvPr/>
          </p:nvSpPr>
          <p:spPr>
            <a:xfrm>
              <a:off x="1956724" y="330524"/>
              <a:ext cx="371878" cy="365704"/>
            </a:xfrm>
            <a:custGeom>
              <a:rect b="b" l="l" r="r" t="t"/>
              <a:pathLst>
                <a:path extrusionOk="0" h="7077" w="7167">
                  <a:moveTo>
                    <a:pt x="5705" y="1"/>
                  </a:moveTo>
                  <a:cubicBezTo>
                    <a:pt x="5444" y="1"/>
                    <a:pt x="5163" y="131"/>
                    <a:pt x="4884" y="396"/>
                  </a:cubicBezTo>
                  <a:cubicBezTo>
                    <a:pt x="3927" y="1338"/>
                    <a:pt x="2698" y="1960"/>
                    <a:pt x="1373" y="2151"/>
                  </a:cubicBezTo>
                  <a:cubicBezTo>
                    <a:pt x="144" y="2327"/>
                    <a:pt x="1" y="2822"/>
                    <a:pt x="719" y="3827"/>
                  </a:cubicBezTo>
                  <a:cubicBezTo>
                    <a:pt x="1293" y="4625"/>
                    <a:pt x="2634" y="4880"/>
                    <a:pt x="2490" y="6221"/>
                  </a:cubicBezTo>
                  <a:cubicBezTo>
                    <a:pt x="2474" y="6285"/>
                    <a:pt x="2618" y="6365"/>
                    <a:pt x="2698" y="6428"/>
                  </a:cubicBezTo>
                  <a:cubicBezTo>
                    <a:pt x="3240" y="6861"/>
                    <a:pt x="3814" y="7077"/>
                    <a:pt x="4352" y="7077"/>
                  </a:cubicBezTo>
                  <a:cubicBezTo>
                    <a:pt x="5145" y="7077"/>
                    <a:pt x="5861" y="6610"/>
                    <a:pt x="6289" y="5678"/>
                  </a:cubicBezTo>
                  <a:cubicBezTo>
                    <a:pt x="6735" y="4737"/>
                    <a:pt x="6895" y="3668"/>
                    <a:pt x="7166" y="2726"/>
                  </a:cubicBezTo>
                  <a:cubicBezTo>
                    <a:pt x="6959" y="1976"/>
                    <a:pt x="6863" y="1353"/>
                    <a:pt x="6624" y="763"/>
                  </a:cubicBezTo>
                  <a:cubicBezTo>
                    <a:pt x="6400" y="259"/>
                    <a:pt x="6072" y="1"/>
                    <a:pt x="57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0" name="Google Shape;10860;p25"/>
            <p:cNvSpPr/>
            <p:nvPr/>
          </p:nvSpPr>
          <p:spPr>
            <a:xfrm>
              <a:off x="6311629" y="1841981"/>
              <a:ext cx="328811" cy="443630"/>
            </a:xfrm>
            <a:custGeom>
              <a:rect b="b" l="l" r="r" t="t"/>
              <a:pathLst>
                <a:path extrusionOk="0" h="8585" w="6337">
                  <a:moveTo>
                    <a:pt x="3160" y="0"/>
                  </a:moveTo>
                  <a:cubicBezTo>
                    <a:pt x="2235" y="1165"/>
                    <a:pt x="1086" y="1899"/>
                    <a:pt x="575" y="3415"/>
                  </a:cubicBezTo>
                  <a:cubicBezTo>
                    <a:pt x="0" y="5139"/>
                    <a:pt x="304" y="6847"/>
                    <a:pt x="1500" y="8076"/>
                  </a:cubicBezTo>
                  <a:cubicBezTo>
                    <a:pt x="1830" y="8413"/>
                    <a:pt x="2051" y="8584"/>
                    <a:pt x="2240" y="8584"/>
                  </a:cubicBezTo>
                  <a:cubicBezTo>
                    <a:pt x="2454" y="8584"/>
                    <a:pt x="2627" y="8365"/>
                    <a:pt x="2873" y="7916"/>
                  </a:cubicBezTo>
                  <a:cubicBezTo>
                    <a:pt x="3671" y="6432"/>
                    <a:pt x="4501" y="4979"/>
                    <a:pt x="5347" y="3527"/>
                  </a:cubicBezTo>
                  <a:cubicBezTo>
                    <a:pt x="6336" y="1835"/>
                    <a:pt x="5809" y="591"/>
                    <a:pt x="3942" y="224"/>
                  </a:cubicBezTo>
                  <a:cubicBezTo>
                    <a:pt x="3687" y="160"/>
                    <a:pt x="3432" y="80"/>
                    <a:pt x="3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1" name="Google Shape;10861;p25"/>
            <p:cNvSpPr/>
            <p:nvPr/>
          </p:nvSpPr>
          <p:spPr>
            <a:xfrm>
              <a:off x="6854838" y="1453188"/>
              <a:ext cx="298146" cy="398414"/>
            </a:xfrm>
            <a:custGeom>
              <a:rect b="b" l="l" r="r" t="t"/>
              <a:pathLst>
                <a:path extrusionOk="0" h="7710" w="5746">
                  <a:moveTo>
                    <a:pt x="1811" y="0"/>
                  </a:moveTo>
                  <a:cubicBezTo>
                    <a:pt x="1529" y="0"/>
                    <a:pt x="1172" y="79"/>
                    <a:pt x="1118" y="215"/>
                  </a:cubicBezTo>
                  <a:cubicBezTo>
                    <a:pt x="751" y="1172"/>
                    <a:pt x="1" y="2321"/>
                    <a:pt x="256" y="3119"/>
                  </a:cubicBezTo>
                  <a:cubicBezTo>
                    <a:pt x="767" y="4636"/>
                    <a:pt x="1836" y="5992"/>
                    <a:pt x="2761" y="7365"/>
                  </a:cubicBezTo>
                  <a:cubicBezTo>
                    <a:pt x="2920" y="7602"/>
                    <a:pt x="3225" y="7710"/>
                    <a:pt x="3556" y="7710"/>
                  </a:cubicBezTo>
                  <a:cubicBezTo>
                    <a:pt x="4092" y="7710"/>
                    <a:pt x="4694" y="7429"/>
                    <a:pt x="4852" y="6966"/>
                  </a:cubicBezTo>
                  <a:cubicBezTo>
                    <a:pt x="5219" y="5848"/>
                    <a:pt x="5427" y="4667"/>
                    <a:pt x="5746" y="3343"/>
                  </a:cubicBezTo>
                  <a:cubicBezTo>
                    <a:pt x="5746" y="3327"/>
                    <a:pt x="5714" y="3135"/>
                    <a:pt x="5634" y="2944"/>
                  </a:cubicBezTo>
                  <a:cubicBezTo>
                    <a:pt x="5092" y="1316"/>
                    <a:pt x="3639" y="183"/>
                    <a:pt x="1948" y="7"/>
                  </a:cubicBezTo>
                  <a:cubicBezTo>
                    <a:pt x="1906" y="3"/>
                    <a:pt x="1860" y="0"/>
                    <a:pt x="18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2" name="Google Shape;10862;p25"/>
            <p:cNvSpPr/>
            <p:nvPr/>
          </p:nvSpPr>
          <p:spPr>
            <a:xfrm>
              <a:off x="2482550" y="1286127"/>
              <a:ext cx="391751" cy="325811"/>
            </a:xfrm>
            <a:custGeom>
              <a:rect b="b" l="l" r="r" t="t"/>
              <a:pathLst>
                <a:path extrusionOk="0" h="6305" w="7550">
                  <a:moveTo>
                    <a:pt x="2858" y="1"/>
                  </a:moveTo>
                  <a:cubicBezTo>
                    <a:pt x="2522" y="1"/>
                    <a:pt x="2091" y="384"/>
                    <a:pt x="1868" y="703"/>
                  </a:cubicBezTo>
                  <a:cubicBezTo>
                    <a:pt x="1373" y="1421"/>
                    <a:pt x="1102" y="2267"/>
                    <a:pt x="575" y="2937"/>
                  </a:cubicBezTo>
                  <a:cubicBezTo>
                    <a:pt x="1" y="3703"/>
                    <a:pt x="113" y="4214"/>
                    <a:pt x="879" y="4645"/>
                  </a:cubicBezTo>
                  <a:cubicBezTo>
                    <a:pt x="1868" y="5235"/>
                    <a:pt x="2889" y="5778"/>
                    <a:pt x="3847" y="6305"/>
                  </a:cubicBezTo>
                  <a:cubicBezTo>
                    <a:pt x="4900" y="5299"/>
                    <a:pt x="5906" y="4389"/>
                    <a:pt x="6863" y="3416"/>
                  </a:cubicBezTo>
                  <a:cubicBezTo>
                    <a:pt x="7167" y="3097"/>
                    <a:pt x="7550" y="2586"/>
                    <a:pt x="7486" y="2251"/>
                  </a:cubicBezTo>
                  <a:cubicBezTo>
                    <a:pt x="7358" y="1549"/>
                    <a:pt x="7071" y="815"/>
                    <a:pt x="6113" y="751"/>
                  </a:cubicBezTo>
                  <a:cubicBezTo>
                    <a:pt x="5730" y="735"/>
                    <a:pt x="5379" y="495"/>
                    <a:pt x="4996" y="400"/>
                  </a:cubicBezTo>
                  <a:cubicBezTo>
                    <a:pt x="4294" y="240"/>
                    <a:pt x="3576" y="1"/>
                    <a:pt x="28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3" name="Google Shape;10863;p25"/>
            <p:cNvSpPr/>
            <p:nvPr/>
          </p:nvSpPr>
          <p:spPr>
            <a:xfrm>
              <a:off x="6411824" y="1208616"/>
              <a:ext cx="441407" cy="388648"/>
            </a:xfrm>
            <a:custGeom>
              <a:rect b="b" l="l" r="r" t="t"/>
              <a:pathLst>
                <a:path extrusionOk="0" h="7521" w="8507">
                  <a:moveTo>
                    <a:pt x="8507" y="0"/>
                  </a:moveTo>
                  <a:lnTo>
                    <a:pt x="8507" y="0"/>
                  </a:lnTo>
                  <a:cubicBezTo>
                    <a:pt x="8012" y="112"/>
                    <a:pt x="7437" y="96"/>
                    <a:pt x="7038" y="352"/>
                  </a:cubicBezTo>
                  <a:cubicBezTo>
                    <a:pt x="5075" y="1549"/>
                    <a:pt x="3176" y="2809"/>
                    <a:pt x="1261" y="4070"/>
                  </a:cubicBezTo>
                  <a:cubicBezTo>
                    <a:pt x="894" y="4309"/>
                    <a:pt x="559" y="4581"/>
                    <a:pt x="272" y="4900"/>
                  </a:cubicBezTo>
                  <a:cubicBezTo>
                    <a:pt x="128" y="5060"/>
                    <a:pt x="0" y="5522"/>
                    <a:pt x="64" y="5570"/>
                  </a:cubicBezTo>
                  <a:cubicBezTo>
                    <a:pt x="958" y="6233"/>
                    <a:pt x="1465" y="7490"/>
                    <a:pt x="2935" y="7490"/>
                  </a:cubicBezTo>
                  <a:cubicBezTo>
                    <a:pt x="2987" y="7490"/>
                    <a:pt x="3041" y="7489"/>
                    <a:pt x="3096" y="7485"/>
                  </a:cubicBezTo>
                  <a:cubicBezTo>
                    <a:pt x="3202" y="7510"/>
                    <a:pt x="3299" y="7521"/>
                    <a:pt x="3388" y="7521"/>
                  </a:cubicBezTo>
                  <a:cubicBezTo>
                    <a:pt x="4179" y="7521"/>
                    <a:pt x="4391" y="6635"/>
                    <a:pt x="4836" y="6033"/>
                  </a:cubicBezTo>
                  <a:cubicBezTo>
                    <a:pt x="5953" y="4549"/>
                    <a:pt x="7102" y="3081"/>
                    <a:pt x="8156" y="1549"/>
                  </a:cubicBezTo>
                  <a:cubicBezTo>
                    <a:pt x="8443" y="1150"/>
                    <a:pt x="8395" y="527"/>
                    <a:pt x="850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4" name="Google Shape;10864;p25"/>
            <p:cNvSpPr/>
            <p:nvPr/>
          </p:nvSpPr>
          <p:spPr>
            <a:xfrm>
              <a:off x="2118197" y="986264"/>
              <a:ext cx="438968" cy="274343"/>
            </a:xfrm>
            <a:custGeom>
              <a:rect b="b" l="l" r="r" t="t"/>
              <a:pathLst>
                <a:path extrusionOk="0" h="5309" w="8460">
                  <a:moveTo>
                    <a:pt x="2663" y="0"/>
                  </a:moveTo>
                  <a:cubicBezTo>
                    <a:pt x="2411" y="0"/>
                    <a:pt x="2153" y="85"/>
                    <a:pt x="1900" y="314"/>
                  </a:cubicBezTo>
                  <a:cubicBezTo>
                    <a:pt x="1852" y="362"/>
                    <a:pt x="1768" y="374"/>
                    <a:pt x="1676" y="374"/>
                  </a:cubicBezTo>
                  <a:cubicBezTo>
                    <a:pt x="1585" y="374"/>
                    <a:pt x="1485" y="362"/>
                    <a:pt x="1405" y="362"/>
                  </a:cubicBezTo>
                  <a:cubicBezTo>
                    <a:pt x="368" y="409"/>
                    <a:pt x="1" y="856"/>
                    <a:pt x="208" y="1910"/>
                  </a:cubicBezTo>
                  <a:cubicBezTo>
                    <a:pt x="352" y="2548"/>
                    <a:pt x="527" y="3202"/>
                    <a:pt x="767" y="3825"/>
                  </a:cubicBezTo>
                  <a:cubicBezTo>
                    <a:pt x="847" y="4064"/>
                    <a:pt x="1038" y="4272"/>
                    <a:pt x="1277" y="4383"/>
                  </a:cubicBezTo>
                  <a:cubicBezTo>
                    <a:pt x="2634" y="4702"/>
                    <a:pt x="4007" y="4990"/>
                    <a:pt x="5475" y="5309"/>
                  </a:cubicBezTo>
                  <a:cubicBezTo>
                    <a:pt x="5698" y="5261"/>
                    <a:pt x="6017" y="5197"/>
                    <a:pt x="6353" y="5149"/>
                  </a:cubicBezTo>
                  <a:cubicBezTo>
                    <a:pt x="8060" y="4846"/>
                    <a:pt x="8459" y="4048"/>
                    <a:pt x="7246" y="2835"/>
                  </a:cubicBezTo>
                  <a:cubicBezTo>
                    <a:pt x="6257" y="1846"/>
                    <a:pt x="4980" y="1128"/>
                    <a:pt x="3767" y="409"/>
                  </a:cubicBezTo>
                  <a:cubicBezTo>
                    <a:pt x="3444" y="214"/>
                    <a:pt x="3061" y="0"/>
                    <a:pt x="26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5" name="Google Shape;10865;p25"/>
            <p:cNvSpPr/>
            <p:nvPr/>
          </p:nvSpPr>
          <p:spPr>
            <a:xfrm>
              <a:off x="6063192" y="333831"/>
              <a:ext cx="343703" cy="378829"/>
            </a:xfrm>
            <a:custGeom>
              <a:rect b="b" l="l" r="r" t="t"/>
              <a:pathLst>
                <a:path extrusionOk="0" h="7331" w="6624">
                  <a:moveTo>
                    <a:pt x="4455" y="0"/>
                  </a:moveTo>
                  <a:cubicBezTo>
                    <a:pt x="4185" y="0"/>
                    <a:pt x="3931" y="186"/>
                    <a:pt x="3703" y="635"/>
                  </a:cubicBezTo>
                  <a:cubicBezTo>
                    <a:pt x="3607" y="843"/>
                    <a:pt x="3240" y="922"/>
                    <a:pt x="2985" y="1034"/>
                  </a:cubicBezTo>
                  <a:cubicBezTo>
                    <a:pt x="2171" y="1385"/>
                    <a:pt x="1325" y="1657"/>
                    <a:pt x="559" y="2071"/>
                  </a:cubicBezTo>
                  <a:cubicBezTo>
                    <a:pt x="112" y="2311"/>
                    <a:pt x="1" y="2742"/>
                    <a:pt x="384" y="3252"/>
                  </a:cubicBezTo>
                  <a:cubicBezTo>
                    <a:pt x="735" y="3731"/>
                    <a:pt x="910" y="4322"/>
                    <a:pt x="1197" y="4848"/>
                  </a:cubicBezTo>
                  <a:cubicBezTo>
                    <a:pt x="1517" y="5503"/>
                    <a:pt x="1884" y="6125"/>
                    <a:pt x="2315" y="6716"/>
                  </a:cubicBezTo>
                  <a:cubicBezTo>
                    <a:pt x="2634" y="7123"/>
                    <a:pt x="2933" y="7330"/>
                    <a:pt x="3222" y="7330"/>
                  </a:cubicBezTo>
                  <a:cubicBezTo>
                    <a:pt x="3512" y="7330"/>
                    <a:pt x="3791" y="7123"/>
                    <a:pt x="4070" y="6700"/>
                  </a:cubicBezTo>
                  <a:cubicBezTo>
                    <a:pt x="4932" y="5391"/>
                    <a:pt x="5682" y="3971"/>
                    <a:pt x="6464" y="2598"/>
                  </a:cubicBezTo>
                  <a:cubicBezTo>
                    <a:pt x="6544" y="2454"/>
                    <a:pt x="6528" y="2279"/>
                    <a:pt x="6624" y="1832"/>
                  </a:cubicBezTo>
                  <a:cubicBezTo>
                    <a:pt x="6241" y="1433"/>
                    <a:pt x="5778" y="922"/>
                    <a:pt x="5267" y="444"/>
                  </a:cubicBezTo>
                  <a:cubicBezTo>
                    <a:pt x="4986" y="171"/>
                    <a:pt x="4713" y="0"/>
                    <a:pt x="44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6" name="Google Shape;10866;p25"/>
            <p:cNvSpPr/>
            <p:nvPr/>
          </p:nvSpPr>
          <p:spPr>
            <a:xfrm>
              <a:off x="6147665" y="87619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318" y="0"/>
                  </a:moveTo>
                  <a:cubicBezTo>
                    <a:pt x="1119" y="0"/>
                    <a:pt x="932" y="30"/>
                    <a:pt x="782" y="98"/>
                  </a:cubicBezTo>
                  <a:cubicBezTo>
                    <a:pt x="399" y="257"/>
                    <a:pt x="144" y="1023"/>
                    <a:pt x="80" y="1550"/>
                  </a:cubicBezTo>
                  <a:cubicBezTo>
                    <a:pt x="0" y="2603"/>
                    <a:pt x="0" y="3673"/>
                    <a:pt x="48" y="4726"/>
                  </a:cubicBezTo>
                  <a:cubicBezTo>
                    <a:pt x="64" y="5045"/>
                    <a:pt x="128" y="5508"/>
                    <a:pt x="320" y="5651"/>
                  </a:cubicBezTo>
                  <a:cubicBezTo>
                    <a:pt x="1261" y="6242"/>
                    <a:pt x="2235" y="6801"/>
                    <a:pt x="3240" y="7295"/>
                  </a:cubicBezTo>
                  <a:cubicBezTo>
                    <a:pt x="3250" y="7300"/>
                    <a:pt x="3262" y="7302"/>
                    <a:pt x="3276" y="7302"/>
                  </a:cubicBezTo>
                  <a:cubicBezTo>
                    <a:pt x="3403" y="7302"/>
                    <a:pt x="3695" y="7120"/>
                    <a:pt x="3767" y="6976"/>
                  </a:cubicBezTo>
                  <a:cubicBezTo>
                    <a:pt x="4134" y="6210"/>
                    <a:pt x="4437" y="5412"/>
                    <a:pt x="4772" y="4614"/>
                  </a:cubicBezTo>
                  <a:cubicBezTo>
                    <a:pt x="4629" y="2779"/>
                    <a:pt x="3910" y="1342"/>
                    <a:pt x="2490" y="337"/>
                  </a:cubicBezTo>
                  <a:cubicBezTo>
                    <a:pt x="2199" y="132"/>
                    <a:pt x="1733" y="0"/>
                    <a:pt x="13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7" name="Google Shape;10867;p25"/>
            <p:cNvSpPr/>
            <p:nvPr/>
          </p:nvSpPr>
          <p:spPr>
            <a:xfrm>
              <a:off x="7319385" y="1688975"/>
              <a:ext cx="307278" cy="385961"/>
            </a:xfrm>
            <a:custGeom>
              <a:rect b="b" l="l" r="r" t="t"/>
              <a:pathLst>
                <a:path extrusionOk="0" h="7469" w="5922">
                  <a:moveTo>
                    <a:pt x="2854" y="0"/>
                  </a:moveTo>
                  <a:cubicBezTo>
                    <a:pt x="2650" y="0"/>
                    <a:pt x="2439" y="68"/>
                    <a:pt x="2235" y="216"/>
                  </a:cubicBezTo>
                  <a:cubicBezTo>
                    <a:pt x="1341" y="886"/>
                    <a:pt x="735" y="1908"/>
                    <a:pt x="1" y="2770"/>
                  </a:cubicBezTo>
                  <a:lnTo>
                    <a:pt x="160" y="2913"/>
                  </a:lnTo>
                  <a:cubicBezTo>
                    <a:pt x="144" y="3041"/>
                    <a:pt x="160" y="3185"/>
                    <a:pt x="208" y="3312"/>
                  </a:cubicBezTo>
                  <a:cubicBezTo>
                    <a:pt x="974" y="4637"/>
                    <a:pt x="1756" y="5961"/>
                    <a:pt x="2554" y="7270"/>
                  </a:cubicBezTo>
                  <a:cubicBezTo>
                    <a:pt x="2649" y="7393"/>
                    <a:pt x="2803" y="7469"/>
                    <a:pt x="2964" y="7469"/>
                  </a:cubicBezTo>
                  <a:cubicBezTo>
                    <a:pt x="2992" y="7469"/>
                    <a:pt x="3021" y="7466"/>
                    <a:pt x="3049" y="7462"/>
                  </a:cubicBezTo>
                  <a:cubicBezTo>
                    <a:pt x="3831" y="7031"/>
                    <a:pt x="4661" y="6648"/>
                    <a:pt x="5331" y="6073"/>
                  </a:cubicBezTo>
                  <a:cubicBezTo>
                    <a:pt x="5922" y="5547"/>
                    <a:pt x="5379" y="4908"/>
                    <a:pt x="5124" y="4350"/>
                  </a:cubicBezTo>
                  <a:cubicBezTo>
                    <a:pt x="5092" y="4222"/>
                    <a:pt x="5060" y="4078"/>
                    <a:pt x="5044" y="3951"/>
                  </a:cubicBezTo>
                  <a:cubicBezTo>
                    <a:pt x="4709" y="2977"/>
                    <a:pt x="4421" y="1988"/>
                    <a:pt x="4054" y="1014"/>
                  </a:cubicBezTo>
                  <a:cubicBezTo>
                    <a:pt x="3817" y="403"/>
                    <a:pt x="3354" y="0"/>
                    <a:pt x="28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8" name="Google Shape;10868;p25"/>
            <p:cNvSpPr/>
            <p:nvPr/>
          </p:nvSpPr>
          <p:spPr>
            <a:xfrm>
              <a:off x="4483223" y="1885645"/>
              <a:ext cx="345363" cy="293927"/>
            </a:xfrm>
            <a:custGeom>
              <a:rect b="b" l="l" r="r" t="t"/>
              <a:pathLst>
                <a:path extrusionOk="0" h="5688" w="6656">
                  <a:moveTo>
                    <a:pt x="4692" y="1"/>
                  </a:moveTo>
                  <a:cubicBezTo>
                    <a:pt x="3384" y="272"/>
                    <a:pt x="2298" y="464"/>
                    <a:pt x="1229" y="751"/>
                  </a:cubicBezTo>
                  <a:cubicBezTo>
                    <a:pt x="878" y="847"/>
                    <a:pt x="559" y="1054"/>
                    <a:pt x="351" y="1358"/>
                  </a:cubicBezTo>
                  <a:cubicBezTo>
                    <a:pt x="160" y="1645"/>
                    <a:pt x="0" y="2155"/>
                    <a:pt x="128" y="2443"/>
                  </a:cubicBezTo>
                  <a:cubicBezTo>
                    <a:pt x="543" y="3384"/>
                    <a:pt x="1117" y="4246"/>
                    <a:pt x="1596" y="5156"/>
                  </a:cubicBezTo>
                  <a:cubicBezTo>
                    <a:pt x="1789" y="5541"/>
                    <a:pt x="2028" y="5688"/>
                    <a:pt x="2310" y="5688"/>
                  </a:cubicBezTo>
                  <a:cubicBezTo>
                    <a:pt x="2495" y="5688"/>
                    <a:pt x="2699" y="5624"/>
                    <a:pt x="2921" y="5523"/>
                  </a:cubicBezTo>
                  <a:cubicBezTo>
                    <a:pt x="3639" y="5172"/>
                    <a:pt x="4357" y="4837"/>
                    <a:pt x="5091" y="4517"/>
                  </a:cubicBezTo>
                  <a:cubicBezTo>
                    <a:pt x="6464" y="3959"/>
                    <a:pt x="6655" y="3528"/>
                    <a:pt x="6081" y="2155"/>
                  </a:cubicBezTo>
                  <a:cubicBezTo>
                    <a:pt x="5873" y="1661"/>
                    <a:pt x="5730" y="1134"/>
                    <a:pt x="5442" y="687"/>
                  </a:cubicBezTo>
                  <a:cubicBezTo>
                    <a:pt x="5251" y="368"/>
                    <a:pt x="4868" y="145"/>
                    <a:pt x="46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9" name="Google Shape;10869;p25"/>
            <p:cNvSpPr/>
            <p:nvPr/>
          </p:nvSpPr>
          <p:spPr>
            <a:xfrm>
              <a:off x="3698997" y="1065635"/>
              <a:ext cx="341108" cy="285763"/>
            </a:xfrm>
            <a:custGeom>
              <a:rect b="b" l="l" r="r" t="t"/>
              <a:pathLst>
                <a:path extrusionOk="0" h="5530" w="6574">
                  <a:moveTo>
                    <a:pt x="5494" y="1"/>
                  </a:moveTo>
                  <a:cubicBezTo>
                    <a:pt x="5341" y="1"/>
                    <a:pt x="5170" y="19"/>
                    <a:pt x="4980" y="54"/>
                  </a:cubicBezTo>
                  <a:cubicBezTo>
                    <a:pt x="4007" y="246"/>
                    <a:pt x="3033" y="469"/>
                    <a:pt x="2060" y="709"/>
                  </a:cubicBezTo>
                  <a:cubicBezTo>
                    <a:pt x="943" y="996"/>
                    <a:pt x="240" y="1906"/>
                    <a:pt x="1" y="3182"/>
                  </a:cubicBezTo>
                  <a:cubicBezTo>
                    <a:pt x="192" y="3565"/>
                    <a:pt x="288" y="4060"/>
                    <a:pt x="575" y="4316"/>
                  </a:cubicBezTo>
                  <a:cubicBezTo>
                    <a:pt x="1054" y="4715"/>
                    <a:pt x="1645" y="4954"/>
                    <a:pt x="2203" y="5257"/>
                  </a:cubicBezTo>
                  <a:cubicBezTo>
                    <a:pt x="2528" y="5437"/>
                    <a:pt x="2976" y="5530"/>
                    <a:pt x="3392" y="5530"/>
                  </a:cubicBezTo>
                  <a:cubicBezTo>
                    <a:pt x="3897" y="5530"/>
                    <a:pt x="4354" y="5394"/>
                    <a:pt x="4485" y="5113"/>
                  </a:cubicBezTo>
                  <a:cubicBezTo>
                    <a:pt x="5267" y="3581"/>
                    <a:pt x="5762" y="2608"/>
                    <a:pt x="6225" y="1411"/>
                  </a:cubicBezTo>
                  <a:cubicBezTo>
                    <a:pt x="6573" y="487"/>
                    <a:pt x="6292" y="1"/>
                    <a:pt x="54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0" name="Google Shape;10870;p25"/>
            <p:cNvSpPr/>
            <p:nvPr/>
          </p:nvSpPr>
          <p:spPr>
            <a:xfrm>
              <a:off x="2504914" y="471335"/>
              <a:ext cx="321339" cy="282817"/>
            </a:xfrm>
            <a:custGeom>
              <a:rect b="b" l="l" r="r" t="t"/>
              <a:pathLst>
                <a:path extrusionOk="0" h="5473" w="6193">
                  <a:moveTo>
                    <a:pt x="2395" y="1"/>
                  </a:moveTo>
                  <a:cubicBezTo>
                    <a:pt x="1964" y="81"/>
                    <a:pt x="1261" y="17"/>
                    <a:pt x="847" y="336"/>
                  </a:cubicBezTo>
                  <a:cubicBezTo>
                    <a:pt x="1" y="974"/>
                    <a:pt x="751" y="3688"/>
                    <a:pt x="1740" y="4087"/>
                  </a:cubicBezTo>
                  <a:cubicBezTo>
                    <a:pt x="2379" y="4342"/>
                    <a:pt x="2953" y="4709"/>
                    <a:pt x="3464" y="5140"/>
                  </a:cubicBezTo>
                  <a:cubicBezTo>
                    <a:pt x="3733" y="5359"/>
                    <a:pt x="3933" y="5472"/>
                    <a:pt x="4178" y="5472"/>
                  </a:cubicBezTo>
                  <a:cubicBezTo>
                    <a:pt x="4325" y="5472"/>
                    <a:pt x="4489" y="5431"/>
                    <a:pt x="4693" y="5347"/>
                  </a:cubicBezTo>
                  <a:cubicBezTo>
                    <a:pt x="6001" y="4773"/>
                    <a:pt x="6065" y="3640"/>
                    <a:pt x="6113" y="2507"/>
                  </a:cubicBezTo>
                  <a:cubicBezTo>
                    <a:pt x="6193" y="528"/>
                    <a:pt x="6161" y="528"/>
                    <a:pt x="4262" y="192"/>
                  </a:cubicBezTo>
                  <a:cubicBezTo>
                    <a:pt x="3703" y="97"/>
                    <a:pt x="3129" y="81"/>
                    <a:pt x="2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1" name="Google Shape;10871;p25"/>
            <p:cNvSpPr/>
            <p:nvPr/>
          </p:nvSpPr>
          <p:spPr>
            <a:xfrm>
              <a:off x="4861637" y="319414"/>
              <a:ext cx="426515" cy="307880"/>
            </a:xfrm>
            <a:custGeom>
              <a:rect b="b" l="l" r="r" t="t"/>
              <a:pathLst>
                <a:path extrusionOk="0" h="5958" w="8220">
                  <a:moveTo>
                    <a:pt x="2581" y="1"/>
                  </a:moveTo>
                  <a:cubicBezTo>
                    <a:pt x="2217" y="1"/>
                    <a:pt x="1834" y="320"/>
                    <a:pt x="1086" y="946"/>
                  </a:cubicBezTo>
                  <a:cubicBezTo>
                    <a:pt x="1" y="1856"/>
                    <a:pt x="17" y="2925"/>
                    <a:pt x="1261" y="3611"/>
                  </a:cubicBezTo>
                  <a:cubicBezTo>
                    <a:pt x="2442" y="4266"/>
                    <a:pt x="3735" y="4744"/>
                    <a:pt x="4996" y="5239"/>
                  </a:cubicBezTo>
                  <a:cubicBezTo>
                    <a:pt x="5778" y="5542"/>
                    <a:pt x="6592" y="5702"/>
                    <a:pt x="7549" y="5957"/>
                  </a:cubicBezTo>
                  <a:cubicBezTo>
                    <a:pt x="7693" y="5861"/>
                    <a:pt x="8012" y="5750"/>
                    <a:pt x="8124" y="5526"/>
                  </a:cubicBezTo>
                  <a:cubicBezTo>
                    <a:pt x="8220" y="5287"/>
                    <a:pt x="8220" y="5016"/>
                    <a:pt x="8092" y="4792"/>
                  </a:cubicBezTo>
                  <a:cubicBezTo>
                    <a:pt x="7853" y="4473"/>
                    <a:pt x="7581" y="4170"/>
                    <a:pt x="7278" y="3914"/>
                  </a:cubicBezTo>
                  <a:cubicBezTo>
                    <a:pt x="6241" y="2989"/>
                    <a:pt x="5140" y="2111"/>
                    <a:pt x="4150" y="1154"/>
                  </a:cubicBezTo>
                  <a:cubicBezTo>
                    <a:pt x="3351" y="380"/>
                    <a:pt x="2978" y="1"/>
                    <a:pt x="25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2" name="Google Shape;10872;p25"/>
            <p:cNvSpPr/>
            <p:nvPr/>
          </p:nvSpPr>
          <p:spPr>
            <a:xfrm>
              <a:off x="4528780" y="2425946"/>
              <a:ext cx="426515" cy="308345"/>
            </a:xfrm>
            <a:custGeom>
              <a:rect b="b" l="l" r="r" t="t"/>
              <a:pathLst>
                <a:path extrusionOk="0" h="5967" w="8220">
                  <a:moveTo>
                    <a:pt x="2568" y="1"/>
                  </a:moveTo>
                  <a:cubicBezTo>
                    <a:pt x="2203" y="1"/>
                    <a:pt x="1820" y="320"/>
                    <a:pt x="1069" y="940"/>
                  </a:cubicBezTo>
                  <a:cubicBezTo>
                    <a:pt x="0" y="1850"/>
                    <a:pt x="0" y="2919"/>
                    <a:pt x="1261" y="3605"/>
                  </a:cubicBezTo>
                  <a:cubicBezTo>
                    <a:pt x="2442" y="4259"/>
                    <a:pt x="3719" y="4754"/>
                    <a:pt x="4979" y="5233"/>
                  </a:cubicBezTo>
                  <a:cubicBezTo>
                    <a:pt x="5761" y="5536"/>
                    <a:pt x="6591" y="5696"/>
                    <a:pt x="7533" y="5967"/>
                  </a:cubicBezTo>
                  <a:cubicBezTo>
                    <a:pt x="7676" y="5855"/>
                    <a:pt x="7996" y="5744"/>
                    <a:pt x="8123" y="5536"/>
                  </a:cubicBezTo>
                  <a:cubicBezTo>
                    <a:pt x="8219" y="5297"/>
                    <a:pt x="8203" y="5025"/>
                    <a:pt x="8075" y="4802"/>
                  </a:cubicBezTo>
                  <a:cubicBezTo>
                    <a:pt x="7852" y="4467"/>
                    <a:pt x="7581" y="4180"/>
                    <a:pt x="7262" y="3924"/>
                  </a:cubicBezTo>
                  <a:cubicBezTo>
                    <a:pt x="6224" y="2983"/>
                    <a:pt x="5139" y="2121"/>
                    <a:pt x="4134" y="1147"/>
                  </a:cubicBezTo>
                  <a:cubicBezTo>
                    <a:pt x="3337" y="375"/>
                    <a:pt x="2963" y="1"/>
                    <a:pt x="256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3" name="Google Shape;10873;p25"/>
            <p:cNvSpPr/>
            <p:nvPr/>
          </p:nvSpPr>
          <p:spPr>
            <a:xfrm>
              <a:off x="4013694" y="620931"/>
              <a:ext cx="301466" cy="292842"/>
            </a:xfrm>
            <a:custGeom>
              <a:rect b="b" l="l" r="r" t="t"/>
              <a:pathLst>
                <a:path extrusionOk="0" h="5667" w="5810">
                  <a:moveTo>
                    <a:pt x="2061" y="0"/>
                  </a:moveTo>
                  <a:cubicBezTo>
                    <a:pt x="1497" y="0"/>
                    <a:pt x="1047" y="263"/>
                    <a:pt x="735" y="888"/>
                  </a:cubicBezTo>
                  <a:cubicBezTo>
                    <a:pt x="0" y="2325"/>
                    <a:pt x="798" y="4974"/>
                    <a:pt x="2315" y="5564"/>
                  </a:cubicBezTo>
                  <a:cubicBezTo>
                    <a:pt x="2499" y="5635"/>
                    <a:pt x="2718" y="5667"/>
                    <a:pt x="2949" y="5667"/>
                  </a:cubicBezTo>
                  <a:cubicBezTo>
                    <a:pt x="3397" y="5667"/>
                    <a:pt x="3887" y="5547"/>
                    <a:pt x="4246" y="5357"/>
                  </a:cubicBezTo>
                  <a:cubicBezTo>
                    <a:pt x="5363" y="4782"/>
                    <a:pt x="5570" y="3681"/>
                    <a:pt x="5554" y="2516"/>
                  </a:cubicBezTo>
                  <a:lnTo>
                    <a:pt x="5810" y="2372"/>
                  </a:lnTo>
                  <a:cubicBezTo>
                    <a:pt x="5458" y="1782"/>
                    <a:pt x="5251" y="1016"/>
                    <a:pt x="4756" y="665"/>
                  </a:cubicBezTo>
                  <a:cubicBezTo>
                    <a:pt x="4150" y="266"/>
                    <a:pt x="3304" y="218"/>
                    <a:pt x="2554" y="58"/>
                  </a:cubicBezTo>
                  <a:cubicBezTo>
                    <a:pt x="2381" y="20"/>
                    <a:pt x="2217" y="0"/>
                    <a:pt x="20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4" name="Google Shape;10874;p25"/>
            <p:cNvSpPr/>
            <p:nvPr/>
          </p:nvSpPr>
          <p:spPr>
            <a:xfrm>
              <a:off x="3309842" y="-24475"/>
              <a:ext cx="333740" cy="316096"/>
            </a:xfrm>
            <a:custGeom>
              <a:rect b="b" l="l" r="r" t="t"/>
              <a:pathLst>
                <a:path extrusionOk="0" h="6117" w="6432">
                  <a:moveTo>
                    <a:pt x="4995" y="1"/>
                  </a:moveTo>
                  <a:cubicBezTo>
                    <a:pt x="4682" y="1"/>
                    <a:pt x="4289" y="38"/>
                    <a:pt x="3795" y="38"/>
                  </a:cubicBezTo>
                  <a:cubicBezTo>
                    <a:pt x="3744" y="38"/>
                    <a:pt x="3692" y="37"/>
                    <a:pt x="3639" y="36"/>
                  </a:cubicBezTo>
                  <a:cubicBezTo>
                    <a:pt x="3626" y="36"/>
                    <a:pt x="3614" y="36"/>
                    <a:pt x="3602" y="36"/>
                  </a:cubicBezTo>
                  <a:cubicBezTo>
                    <a:pt x="1965" y="36"/>
                    <a:pt x="16" y="2125"/>
                    <a:pt x="0" y="4010"/>
                  </a:cubicBezTo>
                  <a:cubicBezTo>
                    <a:pt x="176" y="3867"/>
                    <a:pt x="335" y="3723"/>
                    <a:pt x="495" y="3563"/>
                  </a:cubicBezTo>
                  <a:cubicBezTo>
                    <a:pt x="801" y="3182"/>
                    <a:pt x="1125" y="2986"/>
                    <a:pt x="1448" y="2986"/>
                  </a:cubicBezTo>
                  <a:cubicBezTo>
                    <a:pt x="1748" y="2986"/>
                    <a:pt x="2046" y="3154"/>
                    <a:pt x="2330" y="3500"/>
                  </a:cubicBezTo>
                  <a:cubicBezTo>
                    <a:pt x="3000" y="4313"/>
                    <a:pt x="3591" y="5239"/>
                    <a:pt x="4229" y="6117"/>
                  </a:cubicBezTo>
                  <a:cubicBezTo>
                    <a:pt x="6192" y="5159"/>
                    <a:pt x="6432" y="4792"/>
                    <a:pt x="6192" y="2925"/>
                  </a:cubicBezTo>
                  <a:cubicBezTo>
                    <a:pt x="6144" y="2686"/>
                    <a:pt x="6112" y="2462"/>
                    <a:pt x="6097" y="2223"/>
                  </a:cubicBezTo>
                  <a:cubicBezTo>
                    <a:pt x="6085" y="266"/>
                    <a:pt x="5833" y="1"/>
                    <a:pt x="49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5" name="Google Shape;10875;p25"/>
            <p:cNvSpPr/>
            <p:nvPr/>
          </p:nvSpPr>
          <p:spPr>
            <a:xfrm>
              <a:off x="4503926" y="1337284"/>
              <a:ext cx="245999" cy="458409"/>
            </a:xfrm>
            <a:custGeom>
              <a:rect b="b" l="l" r="r" t="t"/>
              <a:pathLst>
                <a:path extrusionOk="0" h="8871" w="4741">
                  <a:moveTo>
                    <a:pt x="240" y="0"/>
                  </a:moveTo>
                  <a:cubicBezTo>
                    <a:pt x="176" y="383"/>
                    <a:pt x="0" y="798"/>
                    <a:pt x="64" y="1181"/>
                  </a:cubicBezTo>
                  <a:cubicBezTo>
                    <a:pt x="256" y="2250"/>
                    <a:pt x="543" y="3320"/>
                    <a:pt x="750" y="4389"/>
                  </a:cubicBezTo>
                  <a:cubicBezTo>
                    <a:pt x="1006" y="5602"/>
                    <a:pt x="1165" y="6831"/>
                    <a:pt x="1469" y="8028"/>
                  </a:cubicBezTo>
                  <a:cubicBezTo>
                    <a:pt x="1564" y="8363"/>
                    <a:pt x="1963" y="8826"/>
                    <a:pt x="2267" y="8857"/>
                  </a:cubicBezTo>
                  <a:cubicBezTo>
                    <a:pt x="2331" y="8866"/>
                    <a:pt x="2395" y="8871"/>
                    <a:pt x="2460" y="8871"/>
                  </a:cubicBezTo>
                  <a:cubicBezTo>
                    <a:pt x="3543" y="8871"/>
                    <a:pt x="4710" y="7649"/>
                    <a:pt x="4740" y="6384"/>
                  </a:cubicBezTo>
                  <a:cubicBezTo>
                    <a:pt x="4676" y="6112"/>
                    <a:pt x="4581" y="5857"/>
                    <a:pt x="4469" y="5602"/>
                  </a:cubicBezTo>
                  <a:cubicBezTo>
                    <a:pt x="3719" y="4229"/>
                    <a:pt x="2953" y="2857"/>
                    <a:pt x="2155" y="1516"/>
                  </a:cubicBezTo>
                  <a:cubicBezTo>
                    <a:pt x="1915" y="1117"/>
                    <a:pt x="1612" y="750"/>
                    <a:pt x="1261" y="447"/>
                  </a:cubicBezTo>
                  <a:cubicBezTo>
                    <a:pt x="990" y="208"/>
                    <a:pt x="591" y="144"/>
                    <a:pt x="2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6" name="Google Shape;10876;p25"/>
            <p:cNvSpPr/>
            <p:nvPr/>
          </p:nvSpPr>
          <p:spPr>
            <a:xfrm>
              <a:off x="4166865" y="1160508"/>
              <a:ext cx="306448" cy="332839"/>
            </a:xfrm>
            <a:custGeom>
              <a:rect b="b" l="l" r="r" t="t"/>
              <a:pathLst>
                <a:path extrusionOk="0" h="6441" w="5906">
                  <a:moveTo>
                    <a:pt x="4345" y="0"/>
                  </a:moveTo>
                  <a:cubicBezTo>
                    <a:pt x="3899" y="0"/>
                    <a:pt x="3254" y="238"/>
                    <a:pt x="3033" y="533"/>
                  </a:cubicBezTo>
                  <a:cubicBezTo>
                    <a:pt x="1980" y="1921"/>
                    <a:pt x="1006" y="3389"/>
                    <a:pt x="129" y="4889"/>
                  </a:cubicBezTo>
                  <a:cubicBezTo>
                    <a:pt x="1" y="5097"/>
                    <a:pt x="240" y="5671"/>
                    <a:pt x="480" y="5927"/>
                  </a:cubicBezTo>
                  <a:cubicBezTo>
                    <a:pt x="820" y="6275"/>
                    <a:pt x="1229" y="6440"/>
                    <a:pt x="1659" y="6440"/>
                  </a:cubicBezTo>
                  <a:cubicBezTo>
                    <a:pt x="2156" y="6440"/>
                    <a:pt x="2681" y="6218"/>
                    <a:pt x="3161" y="5799"/>
                  </a:cubicBezTo>
                  <a:cubicBezTo>
                    <a:pt x="4422" y="4730"/>
                    <a:pt x="5379" y="3341"/>
                    <a:pt x="5906" y="1777"/>
                  </a:cubicBezTo>
                  <a:cubicBezTo>
                    <a:pt x="5539" y="1219"/>
                    <a:pt x="5251" y="421"/>
                    <a:pt x="4677" y="70"/>
                  </a:cubicBezTo>
                  <a:cubicBezTo>
                    <a:pt x="4596" y="22"/>
                    <a:pt x="4480" y="0"/>
                    <a:pt x="43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7" name="Google Shape;10877;p25"/>
            <p:cNvSpPr/>
            <p:nvPr/>
          </p:nvSpPr>
          <p:spPr>
            <a:xfrm>
              <a:off x="2351742" y="91946"/>
              <a:ext cx="455468" cy="218740"/>
            </a:xfrm>
            <a:custGeom>
              <a:rect b="b" l="l" r="r" t="t"/>
              <a:pathLst>
                <a:path extrusionOk="0" h="4233" w="8778">
                  <a:moveTo>
                    <a:pt x="2537" y="1"/>
                  </a:moveTo>
                  <a:cubicBezTo>
                    <a:pt x="1467" y="1"/>
                    <a:pt x="500" y="617"/>
                    <a:pt x="64" y="1598"/>
                  </a:cubicBezTo>
                  <a:cubicBezTo>
                    <a:pt x="0" y="1773"/>
                    <a:pt x="16" y="1965"/>
                    <a:pt x="112" y="2124"/>
                  </a:cubicBezTo>
                  <a:cubicBezTo>
                    <a:pt x="639" y="2699"/>
                    <a:pt x="1165" y="3130"/>
                    <a:pt x="2075" y="3130"/>
                  </a:cubicBezTo>
                  <a:cubicBezTo>
                    <a:pt x="2175" y="3130"/>
                    <a:pt x="2278" y="3129"/>
                    <a:pt x="2383" y="3129"/>
                  </a:cubicBezTo>
                  <a:cubicBezTo>
                    <a:pt x="3378" y="3129"/>
                    <a:pt x="4537" y="3156"/>
                    <a:pt x="5187" y="3704"/>
                  </a:cubicBezTo>
                  <a:cubicBezTo>
                    <a:pt x="5666" y="4086"/>
                    <a:pt x="6083" y="4233"/>
                    <a:pt x="6477" y="4233"/>
                  </a:cubicBezTo>
                  <a:cubicBezTo>
                    <a:pt x="6922" y="4233"/>
                    <a:pt x="7340" y="4046"/>
                    <a:pt x="7788" y="3800"/>
                  </a:cubicBezTo>
                  <a:cubicBezTo>
                    <a:pt x="8171" y="3593"/>
                    <a:pt x="8443" y="3146"/>
                    <a:pt x="8778" y="2811"/>
                  </a:cubicBezTo>
                  <a:cubicBezTo>
                    <a:pt x="8363" y="2412"/>
                    <a:pt x="7996" y="1917"/>
                    <a:pt x="7517" y="1630"/>
                  </a:cubicBezTo>
                  <a:cubicBezTo>
                    <a:pt x="6895" y="1310"/>
                    <a:pt x="6240" y="1055"/>
                    <a:pt x="5570" y="879"/>
                  </a:cubicBezTo>
                  <a:cubicBezTo>
                    <a:pt x="4565" y="544"/>
                    <a:pt x="3543" y="273"/>
                    <a:pt x="2618" y="2"/>
                  </a:cubicBezTo>
                  <a:cubicBezTo>
                    <a:pt x="2591" y="1"/>
                    <a:pt x="2564" y="1"/>
                    <a:pt x="25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8" name="Google Shape;10878;p25"/>
            <p:cNvSpPr/>
            <p:nvPr/>
          </p:nvSpPr>
          <p:spPr>
            <a:xfrm>
              <a:off x="3219558" y="1176010"/>
              <a:ext cx="379298" cy="304004"/>
            </a:xfrm>
            <a:custGeom>
              <a:rect b="b" l="l" r="r" t="t"/>
              <a:pathLst>
                <a:path extrusionOk="0" h="5883" w="7310">
                  <a:moveTo>
                    <a:pt x="5213" y="0"/>
                  </a:moveTo>
                  <a:cubicBezTo>
                    <a:pt x="4751" y="0"/>
                    <a:pt x="4274" y="148"/>
                    <a:pt x="3783" y="424"/>
                  </a:cubicBezTo>
                  <a:cubicBezTo>
                    <a:pt x="3081" y="855"/>
                    <a:pt x="2331" y="1190"/>
                    <a:pt x="1533" y="1429"/>
                  </a:cubicBezTo>
                  <a:cubicBezTo>
                    <a:pt x="735" y="1621"/>
                    <a:pt x="431" y="2020"/>
                    <a:pt x="368" y="2802"/>
                  </a:cubicBezTo>
                  <a:cubicBezTo>
                    <a:pt x="320" y="3456"/>
                    <a:pt x="128" y="4111"/>
                    <a:pt x="32" y="4765"/>
                  </a:cubicBezTo>
                  <a:cubicBezTo>
                    <a:pt x="1" y="5132"/>
                    <a:pt x="1" y="5515"/>
                    <a:pt x="1" y="5882"/>
                  </a:cubicBezTo>
                  <a:cubicBezTo>
                    <a:pt x="384" y="5802"/>
                    <a:pt x="814" y="5834"/>
                    <a:pt x="1118" y="5627"/>
                  </a:cubicBezTo>
                  <a:cubicBezTo>
                    <a:pt x="2714" y="4589"/>
                    <a:pt x="4278" y="3504"/>
                    <a:pt x="5858" y="2435"/>
                  </a:cubicBezTo>
                  <a:cubicBezTo>
                    <a:pt x="6161" y="2227"/>
                    <a:pt x="6480" y="2052"/>
                    <a:pt x="6783" y="1860"/>
                  </a:cubicBezTo>
                  <a:cubicBezTo>
                    <a:pt x="6975" y="1701"/>
                    <a:pt x="7150" y="1541"/>
                    <a:pt x="7310" y="1350"/>
                  </a:cubicBezTo>
                  <a:cubicBezTo>
                    <a:pt x="7070" y="1046"/>
                    <a:pt x="6911" y="743"/>
                    <a:pt x="6656" y="536"/>
                  </a:cubicBezTo>
                  <a:cubicBezTo>
                    <a:pt x="6192" y="171"/>
                    <a:pt x="5711" y="0"/>
                    <a:pt x="52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9" name="Google Shape;10879;p25"/>
            <p:cNvSpPr/>
            <p:nvPr/>
          </p:nvSpPr>
          <p:spPr>
            <a:xfrm>
              <a:off x="6487994" y="792591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2927" y="0"/>
                  </a:moveTo>
                  <a:cubicBezTo>
                    <a:pt x="2630" y="0"/>
                    <a:pt x="2306" y="97"/>
                    <a:pt x="1980" y="295"/>
                  </a:cubicBezTo>
                  <a:cubicBezTo>
                    <a:pt x="799" y="1013"/>
                    <a:pt x="623" y="2242"/>
                    <a:pt x="304" y="3359"/>
                  </a:cubicBezTo>
                  <a:cubicBezTo>
                    <a:pt x="1" y="4477"/>
                    <a:pt x="1549" y="6583"/>
                    <a:pt x="2682" y="6695"/>
                  </a:cubicBezTo>
                  <a:cubicBezTo>
                    <a:pt x="2731" y="6700"/>
                    <a:pt x="2778" y="6703"/>
                    <a:pt x="2825" y="6703"/>
                  </a:cubicBezTo>
                  <a:cubicBezTo>
                    <a:pt x="3602" y="6703"/>
                    <a:pt x="4082" y="5950"/>
                    <a:pt x="4278" y="4445"/>
                  </a:cubicBezTo>
                  <a:cubicBezTo>
                    <a:pt x="4310" y="4205"/>
                    <a:pt x="4342" y="3982"/>
                    <a:pt x="4389" y="3758"/>
                  </a:cubicBezTo>
                  <a:lnTo>
                    <a:pt x="4230" y="3742"/>
                  </a:lnTo>
                  <a:lnTo>
                    <a:pt x="4230" y="1556"/>
                  </a:lnTo>
                  <a:cubicBezTo>
                    <a:pt x="4230" y="1444"/>
                    <a:pt x="4230" y="1349"/>
                    <a:pt x="4198" y="1253"/>
                  </a:cubicBezTo>
                  <a:cubicBezTo>
                    <a:pt x="4068" y="438"/>
                    <a:pt x="3560" y="0"/>
                    <a:pt x="29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0" name="Google Shape;10880;p25"/>
            <p:cNvSpPr/>
            <p:nvPr/>
          </p:nvSpPr>
          <p:spPr>
            <a:xfrm>
              <a:off x="5459535" y="1822190"/>
              <a:ext cx="274122" cy="310412"/>
            </a:xfrm>
            <a:custGeom>
              <a:rect b="b" l="l" r="r" t="t"/>
              <a:pathLst>
                <a:path extrusionOk="0" h="6007" w="5283">
                  <a:moveTo>
                    <a:pt x="1804" y="0"/>
                  </a:moveTo>
                  <a:cubicBezTo>
                    <a:pt x="96" y="224"/>
                    <a:pt x="0" y="367"/>
                    <a:pt x="431" y="1915"/>
                  </a:cubicBezTo>
                  <a:cubicBezTo>
                    <a:pt x="734" y="2969"/>
                    <a:pt x="958" y="4054"/>
                    <a:pt x="1309" y="5091"/>
                  </a:cubicBezTo>
                  <a:cubicBezTo>
                    <a:pt x="1421" y="5426"/>
                    <a:pt x="1740" y="5841"/>
                    <a:pt x="2043" y="5937"/>
                  </a:cubicBezTo>
                  <a:cubicBezTo>
                    <a:pt x="2193" y="5984"/>
                    <a:pt x="2349" y="6006"/>
                    <a:pt x="2506" y="6006"/>
                  </a:cubicBezTo>
                  <a:cubicBezTo>
                    <a:pt x="3571" y="6006"/>
                    <a:pt x="4721" y="4995"/>
                    <a:pt x="4804" y="3910"/>
                  </a:cubicBezTo>
                  <a:cubicBezTo>
                    <a:pt x="4868" y="3383"/>
                    <a:pt x="4948" y="2857"/>
                    <a:pt x="5075" y="2346"/>
                  </a:cubicBezTo>
                  <a:cubicBezTo>
                    <a:pt x="5283" y="1357"/>
                    <a:pt x="5155" y="1165"/>
                    <a:pt x="4166" y="1133"/>
                  </a:cubicBezTo>
                  <a:cubicBezTo>
                    <a:pt x="3942" y="1117"/>
                    <a:pt x="3719" y="1053"/>
                    <a:pt x="3527" y="942"/>
                  </a:cubicBezTo>
                  <a:cubicBezTo>
                    <a:pt x="2937" y="638"/>
                    <a:pt x="2378" y="319"/>
                    <a:pt x="18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1" name="Google Shape;10881;p25"/>
            <p:cNvSpPr/>
            <p:nvPr/>
          </p:nvSpPr>
          <p:spPr>
            <a:xfrm>
              <a:off x="2810478" y="1641590"/>
              <a:ext cx="347024" cy="360898"/>
            </a:xfrm>
            <a:custGeom>
              <a:rect b="b" l="l" r="r" t="t"/>
              <a:pathLst>
                <a:path extrusionOk="0" h="6984" w="6688">
                  <a:moveTo>
                    <a:pt x="6544" y="0"/>
                  </a:moveTo>
                  <a:lnTo>
                    <a:pt x="6544" y="0"/>
                  </a:lnTo>
                  <a:cubicBezTo>
                    <a:pt x="6097" y="80"/>
                    <a:pt x="5634" y="80"/>
                    <a:pt x="5235" y="255"/>
                  </a:cubicBezTo>
                  <a:cubicBezTo>
                    <a:pt x="4581" y="543"/>
                    <a:pt x="4006" y="1133"/>
                    <a:pt x="3336" y="1261"/>
                  </a:cubicBezTo>
                  <a:cubicBezTo>
                    <a:pt x="1341" y="1692"/>
                    <a:pt x="1" y="3591"/>
                    <a:pt x="272" y="5602"/>
                  </a:cubicBezTo>
                  <a:cubicBezTo>
                    <a:pt x="414" y="6621"/>
                    <a:pt x="650" y="6983"/>
                    <a:pt x="1410" y="6983"/>
                  </a:cubicBezTo>
                  <a:cubicBezTo>
                    <a:pt x="1590" y="6983"/>
                    <a:pt x="1799" y="6963"/>
                    <a:pt x="2043" y="6926"/>
                  </a:cubicBezTo>
                  <a:lnTo>
                    <a:pt x="2027" y="6926"/>
                  </a:lnTo>
                  <a:cubicBezTo>
                    <a:pt x="2155" y="6607"/>
                    <a:pt x="2315" y="6288"/>
                    <a:pt x="2474" y="5969"/>
                  </a:cubicBezTo>
                  <a:cubicBezTo>
                    <a:pt x="2778" y="5490"/>
                    <a:pt x="3224" y="5091"/>
                    <a:pt x="3432" y="4580"/>
                  </a:cubicBezTo>
                  <a:cubicBezTo>
                    <a:pt x="3815" y="3527"/>
                    <a:pt x="4565" y="2889"/>
                    <a:pt x="5507" y="2378"/>
                  </a:cubicBezTo>
                  <a:cubicBezTo>
                    <a:pt x="5874" y="2171"/>
                    <a:pt x="6416" y="1963"/>
                    <a:pt x="6528" y="1644"/>
                  </a:cubicBezTo>
                  <a:cubicBezTo>
                    <a:pt x="6688" y="1149"/>
                    <a:pt x="6544" y="559"/>
                    <a:pt x="65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2" name="Google Shape;10882;p25"/>
            <p:cNvSpPr/>
            <p:nvPr/>
          </p:nvSpPr>
          <p:spPr>
            <a:xfrm>
              <a:off x="4538690" y="1032150"/>
              <a:ext cx="327151" cy="301575"/>
            </a:xfrm>
            <a:custGeom>
              <a:rect b="b" l="l" r="r" t="t"/>
              <a:pathLst>
                <a:path extrusionOk="0" h="5836" w="6305">
                  <a:moveTo>
                    <a:pt x="3637" y="204"/>
                  </a:moveTo>
                  <a:cubicBezTo>
                    <a:pt x="3359" y="204"/>
                    <a:pt x="2940" y="367"/>
                    <a:pt x="2618" y="415"/>
                  </a:cubicBezTo>
                  <a:cubicBezTo>
                    <a:pt x="2602" y="431"/>
                    <a:pt x="2570" y="463"/>
                    <a:pt x="2554" y="495"/>
                  </a:cubicBezTo>
                  <a:cubicBezTo>
                    <a:pt x="1453" y="1484"/>
                    <a:pt x="1" y="2362"/>
                    <a:pt x="1182" y="4197"/>
                  </a:cubicBezTo>
                  <a:cubicBezTo>
                    <a:pt x="1213" y="4261"/>
                    <a:pt x="1166" y="4357"/>
                    <a:pt x="1182" y="4405"/>
                  </a:cubicBezTo>
                  <a:cubicBezTo>
                    <a:pt x="1469" y="4884"/>
                    <a:pt x="1660" y="5458"/>
                    <a:pt x="2059" y="5777"/>
                  </a:cubicBezTo>
                  <a:cubicBezTo>
                    <a:pt x="2116" y="5818"/>
                    <a:pt x="2203" y="5836"/>
                    <a:pt x="2307" y="5836"/>
                  </a:cubicBezTo>
                  <a:cubicBezTo>
                    <a:pt x="2611" y="5836"/>
                    <a:pt x="3054" y="5681"/>
                    <a:pt x="3256" y="5490"/>
                  </a:cubicBezTo>
                  <a:cubicBezTo>
                    <a:pt x="4134" y="4660"/>
                    <a:pt x="4948" y="3799"/>
                    <a:pt x="5730" y="2889"/>
                  </a:cubicBezTo>
                  <a:cubicBezTo>
                    <a:pt x="6017" y="2554"/>
                    <a:pt x="6161" y="2091"/>
                    <a:pt x="6304" y="1804"/>
                  </a:cubicBezTo>
                  <a:cubicBezTo>
                    <a:pt x="6177" y="0"/>
                    <a:pt x="4581" y="926"/>
                    <a:pt x="3863" y="272"/>
                  </a:cubicBezTo>
                  <a:cubicBezTo>
                    <a:pt x="3810" y="223"/>
                    <a:pt x="3732" y="204"/>
                    <a:pt x="3637" y="2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3" name="Google Shape;10883;p25"/>
            <p:cNvSpPr/>
            <p:nvPr/>
          </p:nvSpPr>
          <p:spPr>
            <a:xfrm>
              <a:off x="2258968" y="745309"/>
              <a:ext cx="376859" cy="195332"/>
            </a:xfrm>
            <a:custGeom>
              <a:rect b="b" l="l" r="r" t="t"/>
              <a:pathLst>
                <a:path extrusionOk="0" h="3780" w="7263">
                  <a:moveTo>
                    <a:pt x="4313" y="1"/>
                  </a:moveTo>
                  <a:cubicBezTo>
                    <a:pt x="2924" y="1"/>
                    <a:pt x="1700" y="843"/>
                    <a:pt x="368" y="1131"/>
                  </a:cubicBezTo>
                  <a:cubicBezTo>
                    <a:pt x="256" y="1162"/>
                    <a:pt x="128" y="1450"/>
                    <a:pt x="113" y="1625"/>
                  </a:cubicBezTo>
                  <a:cubicBezTo>
                    <a:pt x="1" y="3062"/>
                    <a:pt x="687" y="3780"/>
                    <a:pt x="2379" y="3780"/>
                  </a:cubicBezTo>
                  <a:cubicBezTo>
                    <a:pt x="3560" y="3668"/>
                    <a:pt x="4916" y="3556"/>
                    <a:pt x="6081" y="2391"/>
                  </a:cubicBezTo>
                  <a:cubicBezTo>
                    <a:pt x="7119" y="1354"/>
                    <a:pt x="7262" y="1210"/>
                    <a:pt x="6001" y="412"/>
                  </a:cubicBezTo>
                  <a:cubicBezTo>
                    <a:pt x="5762" y="285"/>
                    <a:pt x="5523" y="189"/>
                    <a:pt x="5267" y="141"/>
                  </a:cubicBezTo>
                  <a:cubicBezTo>
                    <a:pt x="4939" y="42"/>
                    <a:pt x="4622" y="1"/>
                    <a:pt x="43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4" name="Google Shape;10884;p25"/>
            <p:cNvSpPr/>
            <p:nvPr/>
          </p:nvSpPr>
          <p:spPr>
            <a:xfrm>
              <a:off x="6719879" y="695237"/>
              <a:ext cx="241017" cy="288708"/>
            </a:xfrm>
            <a:custGeom>
              <a:rect b="b" l="l" r="r" t="t"/>
              <a:pathLst>
                <a:path extrusionOk="0" h="5587" w="4645">
                  <a:moveTo>
                    <a:pt x="2188" y="1"/>
                  </a:moveTo>
                  <a:cubicBezTo>
                    <a:pt x="1026" y="1"/>
                    <a:pt x="0" y="961"/>
                    <a:pt x="0" y="2259"/>
                  </a:cubicBezTo>
                  <a:cubicBezTo>
                    <a:pt x="240" y="3249"/>
                    <a:pt x="447" y="4238"/>
                    <a:pt x="702" y="5196"/>
                  </a:cubicBezTo>
                  <a:cubicBezTo>
                    <a:pt x="734" y="5339"/>
                    <a:pt x="990" y="5483"/>
                    <a:pt x="1165" y="5531"/>
                  </a:cubicBezTo>
                  <a:cubicBezTo>
                    <a:pt x="1293" y="5569"/>
                    <a:pt x="1433" y="5586"/>
                    <a:pt x="1582" y="5586"/>
                  </a:cubicBezTo>
                  <a:cubicBezTo>
                    <a:pt x="2750" y="5586"/>
                    <a:pt x="4432" y="4491"/>
                    <a:pt x="4644" y="3472"/>
                  </a:cubicBezTo>
                  <a:cubicBezTo>
                    <a:pt x="4644" y="3312"/>
                    <a:pt x="4612" y="3153"/>
                    <a:pt x="4533" y="3009"/>
                  </a:cubicBezTo>
                  <a:cubicBezTo>
                    <a:pt x="4261" y="2323"/>
                    <a:pt x="4006" y="1637"/>
                    <a:pt x="3703" y="982"/>
                  </a:cubicBezTo>
                  <a:cubicBezTo>
                    <a:pt x="3559" y="695"/>
                    <a:pt x="3384" y="344"/>
                    <a:pt x="3128" y="216"/>
                  </a:cubicBezTo>
                  <a:cubicBezTo>
                    <a:pt x="2816" y="69"/>
                    <a:pt x="2497" y="1"/>
                    <a:pt x="21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5" name="Google Shape;10885;p25"/>
            <p:cNvSpPr/>
            <p:nvPr/>
          </p:nvSpPr>
          <p:spPr>
            <a:xfrm>
              <a:off x="5946446" y="1698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3064" y="0"/>
                  </a:moveTo>
                  <a:cubicBezTo>
                    <a:pt x="990" y="463"/>
                    <a:pt x="0" y="862"/>
                    <a:pt x="1117" y="3001"/>
                  </a:cubicBezTo>
                  <a:cubicBezTo>
                    <a:pt x="1532" y="3846"/>
                    <a:pt x="2203" y="4533"/>
                    <a:pt x="3033" y="4995"/>
                  </a:cubicBezTo>
                  <a:cubicBezTo>
                    <a:pt x="3352" y="5184"/>
                    <a:pt x="3600" y="5266"/>
                    <a:pt x="3803" y="5266"/>
                  </a:cubicBezTo>
                  <a:cubicBezTo>
                    <a:pt x="4219" y="5266"/>
                    <a:pt x="4451" y="4924"/>
                    <a:pt x="4740" y="4453"/>
                  </a:cubicBezTo>
                  <a:cubicBezTo>
                    <a:pt x="5011" y="4006"/>
                    <a:pt x="5283" y="3511"/>
                    <a:pt x="5666" y="3176"/>
                  </a:cubicBezTo>
                  <a:cubicBezTo>
                    <a:pt x="6272" y="2634"/>
                    <a:pt x="6320" y="2235"/>
                    <a:pt x="5618" y="1788"/>
                  </a:cubicBezTo>
                  <a:cubicBezTo>
                    <a:pt x="5442" y="1676"/>
                    <a:pt x="5331" y="1500"/>
                    <a:pt x="5171" y="1389"/>
                  </a:cubicBezTo>
                  <a:cubicBezTo>
                    <a:pt x="4437" y="894"/>
                    <a:pt x="3687" y="415"/>
                    <a:pt x="30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6" name="Google Shape;10886;p25"/>
            <p:cNvSpPr/>
            <p:nvPr/>
          </p:nvSpPr>
          <p:spPr>
            <a:xfrm>
              <a:off x="6247237" y="45647"/>
              <a:ext cx="335764" cy="216777"/>
            </a:xfrm>
            <a:custGeom>
              <a:rect b="b" l="l" r="r" t="t"/>
              <a:pathLst>
                <a:path extrusionOk="0" h="4195" w="6471">
                  <a:moveTo>
                    <a:pt x="1096" y="0"/>
                  </a:moveTo>
                  <a:cubicBezTo>
                    <a:pt x="296" y="0"/>
                    <a:pt x="1" y="388"/>
                    <a:pt x="76" y="1217"/>
                  </a:cubicBezTo>
                  <a:cubicBezTo>
                    <a:pt x="140" y="1903"/>
                    <a:pt x="92" y="2605"/>
                    <a:pt x="140" y="3292"/>
                  </a:cubicBezTo>
                  <a:cubicBezTo>
                    <a:pt x="180" y="3792"/>
                    <a:pt x="306" y="4195"/>
                    <a:pt x="788" y="4195"/>
                  </a:cubicBezTo>
                  <a:cubicBezTo>
                    <a:pt x="891" y="4195"/>
                    <a:pt x="1009" y="4177"/>
                    <a:pt x="1146" y="4137"/>
                  </a:cubicBezTo>
                  <a:cubicBezTo>
                    <a:pt x="2646" y="3707"/>
                    <a:pt x="4146" y="3292"/>
                    <a:pt x="5630" y="2861"/>
                  </a:cubicBezTo>
                  <a:cubicBezTo>
                    <a:pt x="5869" y="2781"/>
                    <a:pt x="6077" y="2621"/>
                    <a:pt x="6205" y="2398"/>
                  </a:cubicBezTo>
                  <a:cubicBezTo>
                    <a:pt x="6471" y="1678"/>
                    <a:pt x="5309" y="481"/>
                    <a:pt x="4526" y="481"/>
                  </a:cubicBezTo>
                  <a:cubicBezTo>
                    <a:pt x="4511" y="481"/>
                    <a:pt x="4496" y="482"/>
                    <a:pt x="4481" y="483"/>
                  </a:cubicBezTo>
                  <a:cubicBezTo>
                    <a:pt x="4383" y="489"/>
                    <a:pt x="4284" y="492"/>
                    <a:pt x="4185" y="492"/>
                  </a:cubicBezTo>
                  <a:cubicBezTo>
                    <a:pt x="3558" y="492"/>
                    <a:pt x="2912" y="374"/>
                    <a:pt x="2279" y="291"/>
                  </a:cubicBezTo>
                  <a:cubicBezTo>
                    <a:pt x="1928" y="211"/>
                    <a:pt x="1576" y="116"/>
                    <a:pt x="1241" y="4"/>
                  </a:cubicBezTo>
                  <a:cubicBezTo>
                    <a:pt x="1191" y="1"/>
                    <a:pt x="1142" y="0"/>
                    <a:pt x="10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7" name="Google Shape;10887;p25"/>
            <p:cNvSpPr/>
            <p:nvPr/>
          </p:nvSpPr>
          <p:spPr>
            <a:xfrm>
              <a:off x="5108413" y="1234195"/>
              <a:ext cx="233598" cy="367048"/>
            </a:xfrm>
            <a:custGeom>
              <a:rect b="b" l="l" r="r" t="t"/>
              <a:pathLst>
                <a:path extrusionOk="0" h="7103" w="4502">
                  <a:moveTo>
                    <a:pt x="1134" y="0"/>
                  </a:moveTo>
                  <a:cubicBezTo>
                    <a:pt x="1102" y="591"/>
                    <a:pt x="1070" y="958"/>
                    <a:pt x="1054" y="1325"/>
                  </a:cubicBezTo>
                  <a:cubicBezTo>
                    <a:pt x="1038" y="1548"/>
                    <a:pt x="1102" y="1836"/>
                    <a:pt x="990" y="1947"/>
                  </a:cubicBezTo>
                  <a:cubicBezTo>
                    <a:pt x="1" y="2921"/>
                    <a:pt x="336" y="4134"/>
                    <a:pt x="304" y="5299"/>
                  </a:cubicBezTo>
                  <a:cubicBezTo>
                    <a:pt x="276" y="6273"/>
                    <a:pt x="568" y="6740"/>
                    <a:pt x="1370" y="6740"/>
                  </a:cubicBezTo>
                  <a:cubicBezTo>
                    <a:pt x="1501" y="6740"/>
                    <a:pt x="1645" y="6728"/>
                    <a:pt x="1804" y="6703"/>
                  </a:cubicBezTo>
                  <a:cubicBezTo>
                    <a:pt x="1813" y="6701"/>
                    <a:pt x="1822" y="6700"/>
                    <a:pt x="1831" y="6700"/>
                  </a:cubicBezTo>
                  <a:cubicBezTo>
                    <a:pt x="1969" y="6700"/>
                    <a:pt x="2139" y="6922"/>
                    <a:pt x="2378" y="7102"/>
                  </a:cubicBezTo>
                  <a:cubicBezTo>
                    <a:pt x="2650" y="6607"/>
                    <a:pt x="2857" y="6208"/>
                    <a:pt x="3097" y="5825"/>
                  </a:cubicBezTo>
                  <a:cubicBezTo>
                    <a:pt x="3256" y="5554"/>
                    <a:pt x="3480" y="5315"/>
                    <a:pt x="3671" y="5059"/>
                  </a:cubicBezTo>
                  <a:cubicBezTo>
                    <a:pt x="3958" y="4660"/>
                    <a:pt x="4501" y="4213"/>
                    <a:pt x="4437" y="3862"/>
                  </a:cubicBezTo>
                  <a:cubicBezTo>
                    <a:pt x="4389" y="3447"/>
                    <a:pt x="3799" y="3096"/>
                    <a:pt x="3304" y="2570"/>
                  </a:cubicBezTo>
                  <a:cubicBezTo>
                    <a:pt x="3528" y="1325"/>
                    <a:pt x="1916" y="1149"/>
                    <a:pt x="11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8" name="Google Shape;10888;p25"/>
            <p:cNvSpPr/>
            <p:nvPr/>
          </p:nvSpPr>
          <p:spPr>
            <a:xfrm>
              <a:off x="5107583" y="172092"/>
              <a:ext cx="289636" cy="238480"/>
            </a:xfrm>
            <a:custGeom>
              <a:rect b="b" l="l" r="r" t="t"/>
              <a:pathLst>
                <a:path extrusionOk="0" h="4615" w="5582">
                  <a:moveTo>
                    <a:pt x="1947" y="0"/>
                  </a:moveTo>
                  <a:cubicBezTo>
                    <a:pt x="1771" y="0"/>
                    <a:pt x="1606" y="23"/>
                    <a:pt x="1469" y="95"/>
                  </a:cubicBezTo>
                  <a:cubicBezTo>
                    <a:pt x="910" y="414"/>
                    <a:pt x="447" y="861"/>
                    <a:pt x="112" y="1403"/>
                  </a:cubicBezTo>
                  <a:cubicBezTo>
                    <a:pt x="1" y="1579"/>
                    <a:pt x="431" y="2169"/>
                    <a:pt x="735" y="2472"/>
                  </a:cubicBezTo>
                  <a:cubicBezTo>
                    <a:pt x="1293" y="3095"/>
                    <a:pt x="1916" y="3637"/>
                    <a:pt x="2538" y="4196"/>
                  </a:cubicBezTo>
                  <a:cubicBezTo>
                    <a:pt x="2730" y="4372"/>
                    <a:pt x="2953" y="4595"/>
                    <a:pt x="3176" y="4611"/>
                  </a:cubicBezTo>
                  <a:cubicBezTo>
                    <a:pt x="3196" y="4613"/>
                    <a:pt x="3216" y="4614"/>
                    <a:pt x="3236" y="4614"/>
                  </a:cubicBezTo>
                  <a:cubicBezTo>
                    <a:pt x="4066" y="4614"/>
                    <a:pt x="5582" y="2741"/>
                    <a:pt x="5395" y="1978"/>
                  </a:cubicBezTo>
                  <a:cubicBezTo>
                    <a:pt x="4964" y="286"/>
                    <a:pt x="4661" y="63"/>
                    <a:pt x="2857" y="63"/>
                  </a:cubicBezTo>
                  <a:cubicBezTo>
                    <a:pt x="2568" y="63"/>
                    <a:pt x="2241" y="0"/>
                    <a:pt x="19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9" name="Google Shape;10889;p25"/>
            <p:cNvSpPr/>
            <p:nvPr/>
          </p:nvSpPr>
          <p:spPr>
            <a:xfrm>
              <a:off x="6906984" y="1923626"/>
              <a:ext cx="366897" cy="234243"/>
            </a:xfrm>
            <a:custGeom>
              <a:rect b="b" l="l" r="r" t="t"/>
              <a:pathLst>
                <a:path extrusionOk="0" h="4533" w="7071">
                  <a:moveTo>
                    <a:pt x="2523" y="0"/>
                  </a:moveTo>
                  <a:cubicBezTo>
                    <a:pt x="2076" y="160"/>
                    <a:pt x="1597" y="287"/>
                    <a:pt x="1134" y="399"/>
                  </a:cubicBezTo>
                  <a:cubicBezTo>
                    <a:pt x="1" y="591"/>
                    <a:pt x="368" y="1452"/>
                    <a:pt x="512" y="2027"/>
                  </a:cubicBezTo>
                  <a:cubicBezTo>
                    <a:pt x="591" y="2298"/>
                    <a:pt x="1246" y="2586"/>
                    <a:pt x="1645" y="2586"/>
                  </a:cubicBezTo>
                  <a:cubicBezTo>
                    <a:pt x="2331" y="2586"/>
                    <a:pt x="2906" y="2617"/>
                    <a:pt x="3273" y="3288"/>
                  </a:cubicBezTo>
                  <a:cubicBezTo>
                    <a:pt x="3368" y="3399"/>
                    <a:pt x="3496" y="3495"/>
                    <a:pt x="3640" y="3559"/>
                  </a:cubicBezTo>
                  <a:cubicBezTo>
                    <a:pt x="4342" y="3862"/>
                    <a:pt x="5060" y="4197"/>
                    <a:pt x="5794" y="4453"/>
                  </a:cubicBezTo>
                  <a:cubicBezTo>
                    <a:pt x="6000" y="4521"/>
                    <a:pt x="6229" y="4530"/>
                    <a:pt x="6464" y="4530"/>
                  </a:cubicBezTo>
                  <a:cubicBezTo>
                    <a:pt x="6542" y="4530"/>
                    <a:pt x="6620" y="4529"/>
                    <a:pt x="6698" y="4529"/>
                  </a:cubicBezTo>
                  <a:cubicBezTo>
                    <a:pt x="6769" y="4529"/>
                    <a:pt x="6841" y="4530"/>
                    <a:pt x="6911" y="4533"/>
                  </a:cubicBezTo>
                  <a:cubicBezTo>
                    <a:pt x="6911" y="4118"/>
                    <a:pt x="7071" y="3591"/>
                    <a:pt x="6879" y="3288"/>
                  </a:cubicBezTo>
                  <a:cubicBezTo>
                    <a:pt x="6528" y="2681"/>
                    <a:pt x="5874" y="2282"/>
                    <a:pt x="5539" y="1692"/>
                  </a:cubicBezTo>
                  <a:cubicBezTo>
                    <a:pt x="4837" y="479"/>
                    <a:pt x="3608" y="415"/>
                    <a:pt x="252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0" name="Google Shape;10890;p25"/>
            <p:cNvSpPr/>
            <p:nvPr/>
          </p:nvSpPr>
          <p:spPr>
            <a:xfrm>
              <a:off x="5813095" y="563314"/>
              <a:ext cx="271683" cy="285246"/>
            </a:xfrm>
            <a:custGeom>
              <a:rect b="b" l="l" r="r" t="t"/>
              <a:pathLst>
                <a:path extrusionOk="0" h="5520" w="5236">
                  <a:moveTo>
                    <a:pt x="2954" y="1"/>
                  </a:moveTo>
                  <a:cubicBezTo>
                    <a:pt x="2903" y="1"/>
                    <a:pt x="2855" y="8"/>
                    <a:pt x="2810" y="24"/>
                  </a:cubicBezTo>
                  <a:cubicBezTo>
                    <a:pt x="2443" y="152"/>
                    <a:pt x="2283" y="838"/>
                    <a:pt x="2076" y="1301"/>
                  </a:cubicBezTo>
                  <a:cubicBezTo>
                    <a:pt x="2012" y="1445"/>
                    <a:pt x="2091" y="1668"/>
                    <a:pt x="2091" y="1844"/>
                  </a:cubicBezTo>
                  <a:cubicBezTo>
                    <a:pt x="1022" y="2259"/>
                    <a:pt x="1" y="4333"/>
                    <a:pt x="272" y="5498"/>
                  </a:cubicBezTo>
                  <a:cubicBezTo>
                    <a:pt x="634" y="5498"/>
                    <a:pt x="1010" y="5520"/>
                    <a:pt x="1381" y="5520"/>
                  </a:cubicBezTo>
                  <a:cubicBezTo>
                    <a:pt x="1567" y="5520"/>
                    <a:pt x="1751" y="5514"/>
                    <a:pt x="1932" y="5498"/>
                  </a:cubicBezTo>
                  <a:cubicBezTo>
                    <a:pt x="2826" y="5403"/>
                    <a:pt x="3592" y="5083"/>
                    <a:pt x="3959" y="4142"/>
                  </a:cubicBezTo>
                  <a:cubicBezTo>
                    <a:pt x="4134" y="3663"/>
                    <a:pt x="4294" y="3104"/>
                    <a:pt x="4645" y="2769"/>
                  </a:cubicBezTo>
                  <a:cubicBezTo>
                    <a:pt x="5235" y="2179"/>
                    <a:pt x="5235" y="1716"/>
                    <a:pt x="4645" y="1189"/>
                  </a:cubicBezTo>
                  <a:cubicBezTo>
                    <a:pt x="4437" y="1014"/>
                    <a:pt x="4358" y="695"/>
                    <a:pt x="4150" y="567"/>
                  </a:cubicBezTo>
                  <a:cubicBezTo>
                    <a:pt x="3775" y="344"/>
                    <a:pt x="3302" y="1"/>
                    <a:pt x="29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1" name="Google Shape;10891;p25"/>
            <p:cNvSpPr/>
            <p:nvPr/>
          </p:nvSpPr>
          <p:spPr>
            <a:xfrm>
              <a:off x="6628765" y="1895567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862" y="0"/>
                  </a:moveTo>
                  <a:cubicBezTo>
                    <a:pt x="815" y="368"/>
                    <a:pt x="623" y="782"/>
                    <a:pt x="719" y="1102"/>
                  </a:cubicBezTo>
                  <a:cubicBezTo>
                    <a:pt x="958" y="1820"/>
                    <a:pt x="942" y="2410"/>
                    <a:pt x="511" y="3065"/>
                  </a:cubicBezTo>
                  <a:cubicBezTo>
                    <a:pt x="1" y="3831"/>
                    <a:pt x="384" y="4645"/>
                    <a:pt x="1261" y="4948"/>
                  </a:cubicBezTo>
                  <a:cubicBezTo>
                    <a:pt x="1486" y="5026"/>
                    <a:pt x="1736" y="5062"/>
                    <a:pt x="1998" y="5062"/>
                  </a:cubicBezTo>
                  <a:cubicBezTo>
                    <a:pt x="3023" y="5062"/>
                    <a:pt x="4219" y="4507"/>
                    <a:pt x="4677" y="3719"/>
                  </a:cubicBezTo>
                  <a:cubicBezTo>
                    <a:pt x="4820" y="3432"/>
                    <a:pt x="4932" y="3144"/>
                    <a:pt x="5028" y="2857"/>
                  </a:cubicBezTo>
                  <a:cubicBezTo>
                    <a:pt x="4804" y="2522"/>
                    <a:pt x="4613" y="2043"/>
                    <a:pt x="4278" y="1788"/>
                  </a:cubicBezTo>
                  <a:cubicBezTo>
                    <a:pt x="3480" y="1213"/>
                    <a:pt x="2634" y="671"/>
                    <a:pt x="1772" y="192"/>
                  </a:cubicBezTo>
                  <a:cubicBezTo>
                    <a:pt x="1517" y="64"/>
                    <a:pt x="1166" y="64"/>
                    <a:pt x="8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2" name="Google Shape;10892;p25"/>
            <p:cNvSpPr/>
            <p:nvPr/>
          </p:nvSpPr>
          <p:spPr>
            <a:xfrm>
              <a:off x="4974285" y="692292"/>
              <a:ext cx="257414" cy="218482"/>
            </a:xfrm>
            <a:custGeom>
              <a:rect b="b" l="l" r="r" t="t"/>
              <a:pathLst>
                <a:path extrusionOk="0" h="4228" w="4961">
                  <a:moveTo>
                    <a:pt x="2537" y="1"/>
                  </a:moveTo>
                  <a:cubicBezTo>
                    <a:pt x="2511" y="1"/>
                    <a:pt x="2484" y="1"/>
                    <a:pt x="2458" y="2"/>
                  </a:cubicBezTo>
                  <a:cubicBezTo>
                    <a:pt x="1245" y="2"/>
                    <a:pt x="654" y="353"/>
                    <a:pt x="160" y="1678"/>
                  </a:cubicBezTo>
                  <a:cubicBezTo>
                    <a:pt x="0" y="2125"/>
                    <a:pt x="0" y="2891"/>
                    <a:pt x="287" y="3210"/>
                  </a:cubicBezTo>
                  <a:cubicBezTo>
                    <a:pt x="721" y="3699"/>
                    <a:pt x="1217" y="4227"/>
                    <a:pt x="1866" y="4227"/>
                  </a:cubicBezTo>
                  <a:cubicBezTo>
                    <a:pt x="2149" y="4227"/>
                    <a:pt x="2460" y="4127"/>
                    <a:pt x="2809" y="3880"/>
                  </a:cubicBezTo>
                  <a:cubicBezTo>
                    <a:pt x="3096" y="3673"/>
                    <a:pt x="3591" y="3816"/>
                    <a:pt x="3958" y="3689"/>
                  </a:cubicBezTo>
                  <a:cubicBezTo>
                    <a:pt x="4261" y="3593"/>
                    <a:pt x="4724" y="3353"/>
                    <a:pt x="4756" y="3114"/>
                  </a:cubicBezTo>
                  <a:cubicBezTo>
                    <a:pt x="4960" y="1558"/>
                    <a:pt x="4266" y="1"/>
                    <a:pt x="25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3" name="Google Shape;10893;p25"/>
            <p:cNvSpPr/>
            <p:nvPr/>
          </p:nvSpPr>
          <p:spPr>
            <a:xfrm>
              <a:off x="6112070" y="1331289"/>
              <a:ext cx="178908" cy="350460"/>
            </a:xfrm>
            <a:custGeom>
              <a:rect b="b" l="l" r="r" t="t"/>
              <a:pathLst>
                <a:path extrusionOk="0" h="6782" w="3448">
                  <a:moveTo>
                    <a:pt x="2591" y="0"/>
                  </a:moveTo>
                  <a:cubicBezTo>
                    <a:pt x="2478" y="0"/>
                    <a:pt x="2366" y="31"/>
                    <a:pt x="2266" y="100"/>
                  </a:cubicBezTo>
                  <a:cubicBezTo>
                    <a:pt x="1915" y="340"/>
                    <a:pt x="1644" y="691"/>
                    <a:pt x="1484" y="1090"/>
                  </a:cubicBezTo>
                  <a:cubicBezTo>
                    <a:pt x="1037" y="2271"/>
                    <a:pt x="686" y="3484"/>
                    <a:pt x="271" y="4680"/>
                  </a:cubicBezTo>
                  <a:cubicBezTo>
                    <a:pt x="0" y="5431"/>
                    <a:pt x="240" y="6260"/>
                    <a:pt x="910" y="6548"/>
                  </a:cubicBezTo>
                  <a:cubicBezTo>
                    <a:pt x="1232" y="6678"/>
                    <a:pt x="1569" y="6782"/>
                    <a:pt x="1879" y="6782"/>
                  </a:cubicBezTo>
                  <a:cubicBezTo>
                    <a:pt x="2291" y="6782"/>
                    <a:pt x="2654" y="6599"/>
                    <a:pt x="2873" y="6053"/>
                  </a:cubicBezTo>
                  <a:cubicBezTo>
                    <a:pt x="3192" y="5271"/>
                    <a:pt x="3336" y="4409"/>
                    <a:pt x="3447" y="3978"/>
                  </a:cubicBezTo>
                  <a:cubicBezTo>
                    <a:pt x="3447" y="2670"/>
                    <a:pt x="3447" y="1776"/>
                    <a:pt x="3447" y="882"/>
                  </a:cubicBezTo>
                  <a:cubicBezTo>
                    <a:pt x="3435" y="407"/>
                    <a:pt x="3001" y="0"/>
                    <a:pt x="25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4" name="Google Shape;10894;p25"/>
            <p:cNvSpPr/>
            <p:nvPr/>
          </p:nvSpPr>
          <p:spPr>
            <a:xfrm>
              <a:off x="6934329" y="390362"/>
              <a:ext cx="302297" cy="330100"/>
            </a:xfrm>
            <a:custGeom>
              <a:rect b="b" l="l" r="r" t="t"/>
              <a:pathLst>
                <a:path extrusionOk="0" h="6388" w="5826">
                  <a:moveTo>
                    <a:pt x="1893" y="1"/>
                  </a:moveTo>
                  <a:cubicBezTo>
                    <a:pt x="1699" y="1"/>
                    <a:pt x="1500" y="33"/>
                    <a:pt x="1309" y="68"/>
                  </a:cubicBezTo>
                  <a:cubicBezTo>
                    <a:pt x="831" y="164"/>
                    <a:pt x="112" y="547"/>
                    <a:pt x="49" y="898"/>
                  </a:cubicBezTo>
                  <a:cubicBezTo>
                    <a:pt x="1" y="1488"/>
                    <a:pt x="192" y="2063"/>
                    <a:pt x="607" y="2494"/>
                  </a:cubicBezTo>
                  <a:cubicBezTo>
                    <a:pt x="1900" y="3706"/>
                    <a:pt x="3320" y="4808"/>
                    <a:pt x="4693" y="5925"/>
                  </a:cubicBezTo>
                  <a:cubicBezTo>
                    <a:pt x="4980" y="6116"/>
                    <a:pt x="5267" y="6260"/>
                    <a:pt x="5570" y="6388"/>
                  </a:cubicBezTo>
                  <a:lnTo>
                    <a:pt x="5826" y="6164"/>
                  </a:lnTo>
                  <a:cubicBezTo>
                    <a:pt x="5299" y="4967"/>
                    <a:pt x="4852" y="3738"/>
                    <a:pt x="4246" y="2573"/>
                  </a:cubicBezTo>
                  <a:cubicBezTo>
                    <a:pt x="3911" y="1919"/>
                    <a:pt x="3240" y="1424"/>
                    <a:pt x="2969" y="754"/>
                  </a:cubicBezTo>
                  <a:cubicBezTo>
                    <a:pt x="2717" y="152"/>
                    <a:pt x="2316" y="1"/>
                    <a:pt x="18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5" name="Google Shape;10895;p25"/>
            <p:cNvSpPr/>
            <p:nvPr/>
          </p:nvSpPr>
          <p:spPr>
            <a:xfrm>
              <a:off x="5844591" y="-10419"/>
              <a:ext cx="300636" cy="237498"/>
            </a:xfrm>
            <a:custGeom>
              <a:rect b="b" l="l" r="r" t="t"/>
              <a:pathLst>
                <a:path extrusionOk="0" h="4596" w="5794">
                  <a:moveTo>
                    <a:pt x="1154" y="1"/>
                  </a:moveTo>
                  <a:cubicBezTo>
                    <a:pt x="809" y="1"/>
                    <a:pt x="402" y="113"/>
                    <a:pt x="240" y="275"/>
                  </a:cubicBezTo>
                  <a:cubicBezTo>
                    <a:pt x="16" y="514"/>
                    <a:pt x="0" y="1265"/>
                    <a:pt x="192" y="1504"/>
                  </a:cubicBezTo>
                  <a:cubicBezTo>
                    <a:pt x="1022" y="2493"/>
                    <a:pt x="1931" y="3403"/>
                    <a:pt x="2937" y="4217"/>
                  </a:cubicBezTo>
                  <a:cubicBezTo>
                    <a:pt x="3200" y="4437"/>
                    <a:pt x="3743" y="4596"/>
                    <a:pt x="4140" y="4596"/>
                  </a:cubicBezTo>
                  <a:cubicBezTo>
                    <a:pt x="4319" y="4596"/>
                    <a:pt x="4469" y="4563"/>
                    <a:pt x="4549" y="4488"/>
                  </a:cubicBezTo>
                  <a:cubicBezTo>
                    <a:pt x="5107" y="3978"/>
                    <a:pt x="5347" y="3164"/>
                    <a:pt x="5793" y="2334"/>
                  </a:cubicBezTo>
                  <a:cubicBezTo>
                    <a:pt x="5602" y="2142"/>
                    <a:pt x="5410" y="1967"/>
                    <a:pt x="5187" y="1823"/>
                  </a:cubicBezTo>
                  <a:cubicBezTo>
                    <a:pt x="3974" y="1201"/>
                    <a:pt x="2761" y="578"/>
                    <a:pt x="1500" y="52"/>
                  </a:cubicBezTo>
                  <a:cubicBezTo>
                    <a:pt x="1404" y="17"/>
                    <a:pt x="1283" y="1"/>
                    <a:pt x="11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6" name="Google Shape;10896;p25"/>
            <p:cNvSpPr/>
            <p:nvPr/>
          </p:nvSpPr>
          <p:spPr>
            <a:xfrm>
              <a:off x="5685608" y="918313"/>
              <a:ext cx="288183" cy="229075"/>
            </a:xfrm>
            <a:custGeom>
              <a:rect b="b" l="l" r="r" t="t"/>
              <a:pathLst>
                <a:path extrusionOk="0" h="4433" w="5554">
                  <a:moveTo>
                    <a:pt x="2394" y="1"/>
                  </a:moveTo>
                  <a:cubicBezTo>
                    <a:pt x="2027" y="256"/>
                    <a:pt x="1692" y="527"/>
                    <a:pt x="1373" y="831"/>
                  </a:cubicBezTo>
                  <a:cubicBezTo>
                    <a:pt x="1069" y="1166"/>
                    <a:pt x="926" y="1629"/>
                    <a:pt x="638" y="1964"/>
                  </a:cubicBezTo>
                  <a:cubicBezTo>
                    <a:pt x="0" y="2698"/>
                    <a:pt x="399" y="3544"/>
                    <a:pt x="734" y="4054"/>
                  </a:cubicBezTo>
                  <a:cubicBezTo>
                    <a:pt x="895" y="4291"/>
                    <a:pt x="1554" y="4433"/>
                    <a:pt x="2017" y="4433"/>
                  </a:cubicBezTo>
                  <a:cubicBezTo>
                    <a:pt x="2242" y="4433"/>
                    <a:pt x="2421" y="4399"/>
                    <a:pt x="2474" y="4326"/>
                  </a:cubicBezTo>
                  <a:cubicBezTo>
                    <a:pt x="3048" y="3480"/>
                    <a:pt x="3958" y="3719"/>
                    <a:pt x="4628" y="3368"/>
                  </a:cubicBezTo>
                  <a:cubicBezTo>
                    <a:pt x="4979" y="3177"/>
                    <a:pt x="5522" y="2905"/>
                    <a:pt x="5538" y="2650"/>
                  </a:cubicBezTo>
                  <a:cubicBezTo>
                    <a:pt x="5554" y="2283"/>
                    <a:pt x="5267" y="1788"/>
                    <a:pt x="4963" y="1517"/>
                  </a:cubicBezTo>
                  <a:cubicBezTo>
                    <a:pt x="4405" y="1054"/>
                    <a:pt x="3798" y="623"/>
                    <a:pt x="3176" y="256"/>
                  </a:cubicBezTo>
                  <a:cubicBezTo>
                    <a:pt x="3016" y="160"/>
                    <a:pt x="2809" y="129"/>
                    <a:pt x="2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7" name="Google Shape;10897;p25"/>
            <p:cNvSpPr/>
            <p:nvPr/>
          </p:nvSpPr>
          <p:spPr>
            <a:xfrm>
              <a:off x="4922086" y="1755531"/>
              <a:ext cx="212064" cy="278322"/>
            </a:xfrm>
            <a:custGeom>
              <a:rect b="b" l="l" r="r" t="t"/>
              <a:pathLst>
                <a:path extrusionOk="0" h="5386" w="4087">
                  <a:moveTo>
                    <a:pt x="1056" y="1"/>
                  </a:moveTo>
                  <a:cubicBezTo>
                    <a:pt x="741" y="1"/>
                    <a:pt x="440" y="232"/>
                    <a:pt x="352" y="684"/>
                  </a:cubicBezTo>
                  <a:cubicBezTo>
                    <a:pt x="208" y="1434"/>
                    <a:pt x="80" y="2168"/>
                    <a:pt x="1" y="2918"/>
                  </a:cubicBezTo>
                  <a:cubicBezTo>
                    <a:pt x="1" y="3221"/>
                    <a:pt x="80" y="3508"/>
                    <a:pt x="240" y="3764"/>
                  </a:cubicBezTo>
                  <a:cubicBezTo>
                    <a:pt x="511" y="4211"/>
                    <a:pt x="767" y="4785"/>
                    <a:pt x="1182" y="4977"/>
                  </a:cubicBezTo>
                  <a:cubicBezTo>
                    <a:pt x="1734" y="5253"/>
                    <a:pt x="2345" y="5385"/>
                    <a:pt x="2965" y="5385"/>
                  </a:cubicBezTo>
                  <a:cubicBezTo>
                    <a:pt x="3062" y="5385"/>
                    <a:pt x="3159" y="5382"/>
                    <a:pt x="3256" y="5376"/>
                  </a:cubicBezTo>
                  <a:cubicBezTo>
                    <a:pt x="3576" y="5360"/>
                    <a:pt x="3815" y="4626"/>
                    <a:pt x="4086" y="4227"/>
                  </a:cubicBezTo>
                  <a:cubicBezTo>
                    <a:pt x="3512" y="2535"/>
                    <a:pt x="2794" y="1131"/>
                    <a:pt x="1469" y="141"/>
                  </a:cubicBezTo>
                  <a:cubicBezTo>
                    <a:pt x="1341" y="47"/>
                    <a:pt x="1197" y="1"/>
                    <a:pt x="105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8" name="Google Shape;10898;p25"/>
            <p:cNvSpPr/>
            <p:nvPr/>
          </p:nvSpPr>
          <p:spPr>
            <a:xfrm>
              <a:off x="4142894" y="1502691"/>
              <a:ext cx="314698" cy="173525"/>
            </a:xfrm>
            <a:custGeom>
              <a:rect b="b" l="l" r="r" t="t"/>
              <a:pathLst>
                <a:path extrusionOk="0" h="3358" w="6065">
                  <a:moveTo>
                    <a:pt x="4527" y="1"/>
                  </a:moveTo>
                  <a:cubicBezTo>
                    <a:pt x="4472" y="1"/>
                    <a:pt x="4421" y="8"/>
                    <a:pt x="4373" y="23"/>
                  </a:cubicBezTo>
                  <a:cubicBezTo>
                    <a:pt x="3112" y="438"/>
                    <a:pt x="1947" y="1076"/>
                    <a:pt x="750" y="1667"/>
                  </a:cubicBezTo>
                  <a:cubicBezTo>
                    <a:pt x="479" y="1810"/>
                    <a:pt x="271" y="2098"/>
                    <a:pt x="0" y="2353"/>
                  </a:cubicBezTo>
                  <a:cubicBezTo>
                    <a:pt x="192" y="2576"/>
                    <a:pt x="303" y="2816"/>
                    <a:pt x="431" y="2848"/>
                  </a:cubicBezTo>
                  <a:cubicBezTo>
                    <a:pt x="1596" y="3023"/>
                    <a:pt x="2777" y="3103"/>
                    <a:pt x="3926" y="3310"/>
                  </a:cubicBezTo>
                  <a:cubicBezTo>
                    <a:pt x="4108" y="3342"/>
                    <a:pt x="4275" y="3357"/>
                    <a:pt x="4429" y="3357"/>
                  </a:cubicBezTo>
                  <a:cubicBezTo>
                    <a:pt x="5446" y="3357"/>
                    <a:pt x="5858" y="2689"/>
                    <a:pt x="5969" y="1635"/>
                  </a:cubicBezTo>
                  <a:cubicBezTo>
                    <a:pt x="6001" y="1300"/>
                    <a:pt x="6065" y="789"/>
                    <a:pt x="5905" y="677"/>
                  </a:cubicBezTo>
                  <a:cubicBezTo>
                    <a:pt x="5498" y="382"/>
                    <a:pt x="4929" y="1"/>
                    <a:pt x="45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9" name="Google Shape;10899;p25"/>
            <p:cNvSpPr/>
            <p:nvPr/>
          </p:nvSpPr>
          <p:spPr>
            <a:xfrm>
              <a:off x="2188868" y="1964965"/>
              <a:ext cx="284655" cy="192748"/>
            </a:xfrm>
            <a:custGeom>
              <a:rect b="b" l="l" r="r" t="t"/>
              <a:pathLst>
                <a:path extrusionOk="0" h="3730" w="5486">
                  <a:moveTo>
                    <a:pt x="722" y="0"/>
                  </a:moveTo>
                  <a:cubicBezTo>
                    <a:pt x="149" y="0"/>
                    <a:pt x="0" y="390"/>
                    <a:pt x="346" y="924"/>
                  </a:cubicBezTo>
                  <a:cubicBezTo>
                    <a:pt x="889" y="1786"/>
                    <a:pt x="1511" y="2599"/>
                    <a:pt x="2214" y="3334"/>
                  </a:cubicBezTo>
                  <a:cubicBezTo>
                    <a:pt x="2445" y="3565"/>
                    <a:pt x="2928" y="3729"/>
                    <a:pt x="3310" y="3729"/>
                  </a:cubicBezTo>
                  <a:cubicBezTo>
                    <a:pt x="3455" y="3729"/>
                    <a:pt x="3585" y="3705"/>
                    <a:pt x="3682" y="3653"/>
                  </a:cubicBezTo>
                  <a:cubicBezTo>
                    <a:pt x="4320" y="3318"/>
                    <a:pt x="5485" y="3270"/>
                    <a:pt x="5166" y="1993"/>
                  </a:cubicBezTo>
                  <a:lnTo>
                    <a:pt x="5437" y="1865"/>
                  </a:lnTo>
                  <a:cubicBezTo>
                    <a:pt x="5150" y="1418"/>
                    <a:pt x="4943" y="716"/>
                    <a:pt x="4560" y="605"/>
                  </a:cubicBezTo>
                  <a:cubicBezTo>
                    <a:pt x="3379" y="269"/>
                    <a:pt x="2150" y="158"/>
                    <a:pt x="921" y="14"/>
                  </a:cubicBezTo>
                  <a:cubicBezTo>
                    <a:pt x="850" y="5"/>
                    <a:pt x="784" y="0"/>
                    <a:pt x="7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0" name="Google Shape;10900;p25"/>
            <p:cNvSpPr/>
            <p:nvPr/>
          </p:nvSpPr>
          <p:spPr>
            <a:xfrm>
              <a:off x="3275856" y="787992"/>
              <a:ext cx="241017" cy="229799"/>
            </a:xfrm>
            <a:custGeom>
              <a:rect b="b" l="l" r="r" t="t"/>
              <a:pathLst>
                <a:path extrusionOk="0" h="4447" w="4645">
                  <a:moveTo>
                    <a:pt x="2473" y="1"/>
                  </a:moveTo>
                  <a:cubicBezTo>
                    <a:pt x="2161" y="1"/>
                    <a:pt x="1823" y="84"/>
                    <a:pt x="1469" y="257"/>
                  </a:cubicBezTo>
                  <a:cubicBezTo>
                    <a:pt x="942" y="512"/>
                    <a:pt x="511" y="943"/>
                    <a:pt x="1" y="1326"/>
                  </a:cubicBezTo>
                  <a:cubicBezTo>
                    <a:pt x="448" y="1853"/>
                    <a:pt x="735" y="2252"/>
                    <a:pt x="1070" y="2603"/>
                  </a:cubicBezTo>
                  <a:cubicBezTo>
                    <a:pt x="1645" y="3193"/>
                    <a:pt x="2155" y="3879"/>
                    <a:pt x="2841" y="4310"/>
                  </a:cubicBezTo>
                  <a:cubicBezTo>
                    <a:pt x="2982" y="4404"/>
                    <a:pt x="3194" y="4447"/>
                    <a:pt x="3419" y="4447"/>
                  </a:cubicBezTo>
                  <a:cubicBezTo>
                    <a:pt x="3731" y="4447"/>
                    <a:pt x="4067" y="4363"/>
                    <a:pt x="4262" y="4215"/>
                  </a:cubicBezTo>
                  <a:cubicBezTo>
                    <a:pt x="4549" y="4007"/>
                    <a:pt x="4645" y="3385"/>
                    <a:pt x="4613" y="2906"/>
                  </a:cubicBezTo>
                  <a:cubicBezTo>
                    <a:pt x="4597" y="2427"/>
                    <a:pt x="4326" y="1964"/>
                    <a:pt x="4182" y="1485"/>
                  </a:cubicBezTo>
                  <a:cubicBezTo>
                    <a:pt x="3874" y="527"/>
                    <a:pt x="3255" y="1"/>
                    <a:pt x="24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1" name="Google Shape;10901;p25"/>
            <p:cNvSpPr/>
            <p:nvPr/>
          </p:nvSpPr>
          <p:spPr>
            <a:xfrm>
              <a:off x="3164091" y="1540982"/>
              <a:ext cx="277442" cy="179829"/>
            </a:xfrm>
            <a:custGeom>
              <a:rect b="b" l="l" r="r" t="t"/>
              <a:pathLst>
                <a:path extrusionOk="0" h="3480" w="5347">
                  <a:moveTo>
                    <a:pt x="4756" y="0"/>
                  </a:moveTo>
                  <a:cubicBezTo>
                    <a:pt x="3352" y="48"/>
                    <a:pt x="1963" y="176"/>
                    <a:pt x="591" y="351"/>
                  </a:cubicBezTo>
                  <a:cubicBezTo>
                    <a:pt x="351" y="367"/>
                    <a:pt x="0" y="750"/>
                    <a:pt x="0" y="958"/>
                  </a:cubicBezTo>
                  <a:cubicBezTo>
                    <a:pt x="80" y="1931"/>
                    <a:pt x="1820" y="3463"/>
                    <a:pt x="3017" y="3479"/>
                  </a:cubicBezTo>
                  <a:cubicBezTo>
                    <a:pt x="3096" y="3447"/>
                    <a:pt x="3559" y="3479"/>
                    <a:pt x="3703" y="3272"/>
                  </a:cubicBezTo>
                  <a:cubicBezTo>
                    <a:pt x="4293" y="2442"/>
                    <a:pt x="4820" y="1580"/>
                    <a:pt x="5283" y="686"/>
                  </a:cubicBezTo>
                  <a:cubicBezTo>
                    <a:pt x="5347" y="559"/>
                    <a:pt x="4932" y="0"/>
                    <a:pt x="47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2" name="Google Shape;10902;p25"/>
            <p:cNvSpPr/>
            <p:nvPr/>
          </p:nvSpPr>
          <p:spPr>
            <a:xfrm>
              <a:off x="1745594" y="1962381"/>
              <a:ext cx="294825" cy="227628"/>
            </a:xfrm>
            <a:custGeom>
              <a:rect b="b" l="l" r="r" t="t"/>
              <a:pathLst>
                <a:path extrusionOk="0" h="4405" w="5682">
                  <a:moveTo>
                    <a:pt x="2809" y="0"/>
                  </a:moveTo>
                  <a:lnTo>
                    <a:pt x="2474" y="160"/>
                  </a:lnTo>
                  <a:cubicBezTo>
                    <a:pt x="2649" y="926"/>
                    <a:pt x="2857" y="1676"/>
                    <a:pt x="3048" y="2554"/>
                  </a:cubicBezTo>
                  <a:cubicBezTo>
                    <a:pt x="2330" y="2394"/>
                    <a:pt x="1788" y="2234"/>
                    <a:pt x="1245" y="2155"/>
                  </a:cubicBezTo>
                  <a:cubicBezTo>
                    <a:pt x="1130" y="2141"/>
                    <a:pt x="1016" y="2131"/>
                    <a:pt x="906" y="2131"/>
                  </a:cubicBezTo>
                  <a:cubicBezTo>
                    <a:pt x="514" y="2131"/>
                    <a:pt x="183" y="2260"/>
                    <a:pt x="96" y="2809"/>
                  </a:cubicBezTo>
                  <a:cubicBezTo>
                    <a:pt x="0" y="3479"/>
                    <a:pt x="128" y="4118"/>
                    <a:pt x="862" y="4213"/>
                  </a:cubicBezTo>
                  <a:cubicBezTo>
                    <a:pt x="1207" y="4264"/>
                    <a:pt x="1556" y="4280"/>
                    <a:pt x="1912" y="4280"/>
                  </a:cubicBezTo>
                  <a:cubicBezTo>
                    <a:pt x="2446" y="4280"/>
                    <a:pt x="2994" y="4245"/>
                    <a:pt x="3559" y="4245"/>
                  </a:cubicBezTo>
                  <a:cubicBezTo>
                    <a:pt x="3415" y="3783"/>
                    <a:pt x="3336" y="3463"/>
                    <a:pt x="3192" y="2985"/>
                  </a:cubicBezTo>
                  <a:lnTo>
                    <a:pt x="3192" y="2985"/>
                  </a:lnTo>
                  <a:cubicBezTo>
                    <a:pt x="3830" y="3479"/>
                    <a:pt x="4293" y="3878"/>
                    <a:pt x="4804" y="4213"/>
                  </a:cubicBezTo>
                  <a:cubicBezTo>
                    <a:pt x="5043" y="4357"/>
                    <a:pt x="5346" y="4341"/>
                    <a:pt x="5634" y="4405"/>
                  </a:cubicBezTo>
                  <a:cubicBezTo>
                    <a:pt x="5666" y="4134"/>
                    <a:pt x="5682" y="3846"/>
                    <a:pt x="5666" y="3575"/>
                  </a:cubicBezTo>
                  <a:cubicBezTo>
                    <a:pt x="5522" y="1708"/>
                    <a:pt x="3623" y="1325"/>
                    <a:pt x="28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3" name="Google Shape;10903;p25"/>
            <p:cNvSpPr/>
            <p:nvPr/>
          </p:nvSpPr>
          <p:spPr>
            <a:xfrm>
              <a:off x="4076633" y="328664"/>
              <a:ext cx="271631" cy="202153"/>
            </a:xfrm>
            <a:custGeom>
              <a:rect b="b" l="l" r="r" t="t"/>
              <a:pathLst>
                <a:path extrusionOk="0" h="3912" w="5235">
                  <a:moveTo>
                    <a:pt x="3714" y="0"/>
                  </a:moveTo>
                  <a:cubicBezTo>
                    <a:pt x="3710" y="0"/>
                    <a:pt x="3706" y="1"/>
                    <a:pt x="3703" y="1"/>
                  </a:cubicBezTo>
                  <a:cubicBezTo>
                    <a:pt x="2729" y="240"/>
                    <a:pt x="1676" y="384"/>
                    <a:pt x="814" y="879"/>
                  </a:cubicBezTo>
                  <a:cubicBezTo>
                    <a:pt x="48" y="1294"/>
                    <a:pt x="0" y="2507"/>
                    <a:pt x="591" y="2682"/>
                  </a:cubicBezTo>
                  <a:cubicBezTo>
                    <a:pt x="2027" y="3145"/>
                    <a:pt x="3495" y="3464"/>
                    <a:pt x="5235" y="3911"/>
                  </a:cubicBezTo>
                  <a:cubicBezTo>
                    <a:pt x="4804" y="2507"/>
                    <a:pt x="4517" y="1453"/>
                    <a:pt x="4166" y="432"/>
                  </a:cubicBezTo>
                  <a:cubicBezTo>
                    <a:pt x="4104" y="261"/>
                    <a:pt x="3846" y="0"/>
                    <a:pt x="37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4" name="Google Shape;10904;p25"/>
            <p:cNvSpPr/>
            <p:nvPr/>
          </p:nvSpPr>
          <p:spPr>
            <a:xfrm>
              <a:off x="1549304" y="1363017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2366" y="1"/>
                  </a:moveTo>
                  <a:cubicBezTo>
                    <a:pt x="2232" y="1"/>
                    <a:pt x="2127" y="23"/>
                    <a:pt x="2091" y="77"/>
                  </a:cubicBezTo>
                  <a:cubicBezTo>
                    <a:pt x="1421" y="1098"/>
                    <a:pt x="687" y="2119"/>
                    <a:pt x="304" y="3237"/>
                  </a:cubicBezTo>
                  <a:cubicBezTo>
                    <a:pt x="1" y="4194"/>
                    <a:pt x="1118" y="4449"/>
                    <a:pt x="1756" y="4705"/>
                  </a:cubicBezTo>
                  <a:cubicBezTo>
                    <a:pt x="1779" y="4713"/>
                    <a:pt x="1806" y="4717"/>
                    <a:pt x="1836" y="4717"/>
                  </a:cubicBezTo>
                  <a:cubicBezTo>
                    <a:pt x="2154" y="4717"/>
                    <a:pt x="2803" y="4274"/>
                    <a:pt x="2905" y="3939"/>
                  </a:cubicBezTo>
                  <a:cubicBezTo>
                    <a:pt x="3225" y="3013"/>
                    <a:pt x="3320" y="2008"/>
                    <a:pt x="3544" y="747"/>
                  </a:cubicBezTo>
                  <a:cubicBezTo>
                    <a:pt x="3496" y="683"/>
                    <a:pt x="3352" y="316"/>
                    <a:pt x="3081" y="156"/>
                  </a:cubicBezTo>
                  <a:cubicBezTo>
                    <a:pt x="2900" y="66"/>
                    <a:pt x="2593" y="1"/>
                    <a:pt x="23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5" name="Google Shape;10905;p25"/>
            <p:cNvSpPr/>
            <p:nvPr/>
          </p:nvSpPr>
          <p:spPr>
            <a:xfrm>
              <a:off x="5365100" y="635347"/>
              <a:ext cx="264211" cy="145310"/>
            </a:xfrm>
            <a:custGeom>
              <a:rect b="b" l="l" r="r" t="t"/>
              <a:pathLst>
                <a:path extrusionOk="0" h="2812" w="5092">
                  <a:moveTo>
                    <a:pt x="3884" y="0"/>
                  </a:moveTo>
                  <a:cubicBezTo>
                    <a:pt x="3597" y="0"/>
                    <a:pt x="3301" y="51"/>
                    <a:pt x="3017" y="51"/>
                  </a:cubicBezTo>
                  <a:cubicBezTo>
                    <a:pt x="2897" y="53"/>
                    <a:pt x="2777" y="54"/>
                    <a:pt x="2657" y="54"/>
                  </a:cubicBezTo>
                  <a:cubicBezTo>
                    <a:pt x="2473" y="54"/>
                    <a:pt x="2288" y="52"/>
                    <a:pt x="2103" y="52"/>
                  </a:cubicBezTo>
                  <a:cubicBezTo>
                    <a:pt x="1715" y="52"/>
                    <a:pt x="1326" y="61"/>
                    <a:pt x="942" y="115"/>
                  </a:cubicBezTo>
                  <a:cubicBezTo>
                    <a:pt x="145" y="210"/>
                    <a:pt x="1" y="849"/>
                    <a:pt x="352" y="1375"/>
                  </a:cubicBezTo>
                  <a:cubicBezTo>
                    <a:pt x="719" y="1918"/>
                    <a:pt x="1373" y="2285"/>
                    <a:pt x="1980" y="2812"/>
                  </a:cubicBezTo>
                  <a:cubicBezTo>
                    <a:pt x="3065" y="2333"/>
                    <a:pt x="4007" y="2030"/>
                    <a:pt x="4821" y="1519"/>
                  </a:cubicBezTo>
                  <a:cubicBezTo>
                    <a:pt x="5092" y="1343"/>
                    <a:pt x="5060" y="625"/>
                    <a:pt x="5012" y="178"/>
                  </a:cubicBezTo>
                  <a:cubicBezTo>
                    <a:pt x="5012" y="83"/>
                    <a:pt x="4358" y="35"/>
                    <a:pt x="3991" y="3"/>
                  </a:cubicBezTo>
                  <a:cubicBezTo>
                    <a:pt x="3955" y="1"/>
                    <a:pt x="3920" y="0"/>
                    <a:pt x="38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6" name="Google Shape;10906;p25"/>
            <p:cNvSpPr/>
            <p:nvPr/>
          </p:nvSpPr>
          <p:spPr>
            <a:xfrm>
              <a:off x="4903043" y="896042"/>
              <a:ext cx="234428" cy="201843"/>
            </a:xfrm>
            <a:custGeom>
              <a:rect b="b" l="l" r="r" t="t"/>
              <a:pathLst>
                <a:path extrusionOk="0" h="3906" w="4518">
                  <a:moveTo>
                    <a:pt x="336" y="1"/>
                  </a:moveTo>
                  <a:lnTo>
                    <a:pt x="1" y="161"/>
                  </a:lnTo>
                  <a:cubicBezTo>
                    <a:pt x="128" y="1086"/>
                    <a:pt x="224" y="1980"/>
                    <a:pt x="416" y="2874"/>
                  </a:cubicBezTo>
                  <a:cubicBezTo>
                    <a:pt x="542" y="3531"/>
                    <a:pt x="945" y="3905"/>
                    <a:pt x="1465" y="3905"/>
                  </a:cubicBezTo>
                  <a:cubicBezTo>
                    <a:pt x="1665" y="3905"/>
                    <a:pt x="1882" y="3850"/>
                    <a:pt x="2107" y="3735"/>
                  </a:cubicBezTo>
                  <a:cubicBezTo>
                    <a:pt x="2889" y="3336"/>
                    <a:pt x="3623" y="2826"/>
                    <a:pt x="4517" y="2251"/>
                  </a:cubicBezTo>
                  <a:cubicBezTo>
                    <a:pt x="3288" y="990"/>
                    <a:pt x="1724" y="623"/>
                    <a:pt x="3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7" name="Google Shape;10907;p25"/>
            <p:cNvSpPr/>
            <p:nvPr/>
          </p:nvSpPr>
          <p:spPr>
            <a:xfrm>
              <a:off x="4652116" y="557940"/>
              <a:ext cx="220366" cy="184635"/>
            </a:xfrm>
            <a:custGeom>
              <a:rect b="b" l="l" r="r" t="t"/>
              <a:pathLst>
                <a:path extrusionOk="0" h="3573" w="4247">
                  <a:moveTo>
                    <a:pt x="2554" y="0"/>
                  </a:moveTo>
                  <a:cubicBezTo>
                    <a:pt x="2548" y="0"/>
                    <a:pt x="2543" y="1"/>
                    <a:pt x="2539" y="1"/>
                  </a:cubicBezTo>
                  <a:cubicBezTo>
                    <a:pt x="1501" y="49"/>
                    <a:pt x="1" y="1182"/>
                    <a:pt x="1" y="1916"/>
                  </a:cubicBezTo>
                  <a:cubicBezTo>
                    <a:pt x="1" y="2461"/>
                    <a:pt x="1380" y="3573"/>
                    <a:pt x="2285" y="3573"/>
                  </a:cubicBezTo>
                  <a:cubicBezTo>
                    <a:pt x="2387" y="3573"/>
                    <a:pt x="2483" y="3558"/>
                    <a:pt x="2570" y="3528"/>
                  </a:cubicBezTo>
                  <a:cubicBezTo>
                    <a:pt x="3273" y="3288"/>
                    <a:pt x="3704" y="2315"/>
                    <a:pt x="4246" y="1660"/>
                  </a:cubicBezTo>
                  <a:cubicBezTo>
                    <a:pt x="4025" y="901"/>
                    <a:pt x="3129" y="0"/>
                    <a:pt x="2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8" name="Google Shape;10908;p25"/>
            <p:cNvSpPr/>
            <p:nvPr/>
          </p:nvSpPr>
          <p:spPr>
            <a:xfrm>
              <a:off x="2939678" y="282312"/>
              <a:ext cx="191309" cy="256721"/>
            </a:xfrm>
            <a:custGeom>
              <a:rect b="b" l="l" r="r" t="t"/>
              <a:pathLst>
                <a:path extrusionOk="0" h="4968" w="3687">
                  <a:moveTo>
                    <a:pt x="2209" y="0"/>
                  </a:moveTo>
                  <a:cubicBezTo>
                    <a:pt x="2000" y="0"/>
                    <a:pt x="1471" y="227"/>
                    <a:pt x="1389" y="419"/>
                  </a:cubicBezTo>
                  <a:cubicBezTo>
                    <a:pt x="878" y="1616"/>
                    <a:pt x="463" y="2845"/>
                    <a:pt x="80" y="4074"/>
                  </a:cubicBezTo>
                  <a:cubicBezTo>
                    <a:pt x="0" y="4329"/>
                    <a:pt x="176" y="4664"/>
                    <a:pt x="240" y="4968"/>
                  </a:cubicBezTo>
                  <a:cubicBezTo>
                    <a:pt x="511" y="4888"/>
                    <a:pt x="846" y="4888"/>
                    <a:pt x="1022" y="4728"/>
                  </a:cubicBezTo>
                  <a:cubicBezTo>
                    <a:pt x="1804" y="3994"/>
                    <a:pt x="2538" y="3228"/>
                    <a:pt x="3272" y="2462"/>
                  </a:cubicBezTo>
                  <a:cubicBezTo>
                    <a:pt x="3416" y="2302"/>
                    <a:pt x="3495" y="2063"/>
                    <a:pt x="3687" y="1664"/>
                  </a:cubicBezTo>
                  <a:cubicBezTo>
                    <a:pt x="3256" y="1090"/>
                    <a:pt x="2793" y="531"/>
                    <a:pt x="2282" y="20"/>
                  </a:cubicBezTo>
                  <a:cubicBezTo>
                    <a:pt x="2269" y="7"/>
                    <a:pt x="2243" y="0"/>
                    <a:pt x="2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9" name="Google Shape;10909;p25"/>
            <p:cNvSpPr/>
            <p:nvPr/>
          </p:nvSpPr>
          <p:spPr>
            <a:xfrm>
              <a:off x="3943283" y="1241584"/>
              <a:ext cx="293216" cy="260649"/>
            </a:xfrm>
            <a:custGeom>
              <a:rect b="b" l="l" r="r" t="t"/>
              <a:pathLst>
                <a:path extrusionOk="0" h="5044" w="5651">
                  <a:moveTo>
                    <a:pt x="5172" y="1"/>
                  </a:moveTo>
                  <a:lnTo>
                    <a:pt x="1" y="4054"/>
                  </a:lnTo>
                  <a:cubicBezTo>
                    <a:pt x="458" y="4487"/>
                    <a:pt x="839" y="5044"/>
                    <a:pt x="1357" y="5044"/>
                  </a:cubicBezTo>
                  <a:cubicBezTo>
                    <a:pt x="1509" y="5044"/>
                    <a:pt x="1672" y="4996"/>
                    <a:pt x="1852" y="4884"/>
                  </a:cubicBezTo>
                  <a:cubicBezTo>
                    <a:pt x="5650" y="2475"/>
                    <a:pt x="3975" y="3911"/>
                    <a:pt x="5347" y="799"/>
                  </a:cubicBezTo>
                  <a:cubicBezTo>
                    <a:pt x="5395" y="607"/>
                    <a:pt x="5411" y="432"/>
                    <a:pt x="5411" y="240"/>
                  </a:cubicBezTo>
                  <a:lnTo>
                    <a:pt x="5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0" name="Google Shape;10910;p25"/>
            <p:cNvSpPr/>
            <p:nvPr/>
          </p:nvSpPr>
          <p:spPr>
            <a:xfrm>
              <a:off x="2411361" y="1723752"/>
              <a:ext cx="198781" cy="218895"/>
            </a:xfrm>
            <a:custGeom>
              <a:rect b="b" l="l" r="r" t="t"/>
              <a:pathLst>
                <a:path extrusionOk="0" h="4236" w="3831">
                  <a:moveTo>
                    <a:pt x="986" y="1"/>
                  </a:moveTo>
                  <a:cubicBezTo>
                    <a:pt x="930" y="1"/>
                    <a:pt x="877" y="8"/>
                    <a:pt x="830" y="22"/>
                  </a:cubicBezTo>
                  <a:cubicBezTo>
                    <a:pt x="463" y="134"/>
                    <a:pt x="272" y="836"/>
                    <a:pt x="0" y="1283"/>
                  </a:cubicBezTo>
                  <a:cubicBezTo>
                    <a:pt x="192" y="1666"/>
                    <a:pt x="272" y="2033"/>
                    <a:pt x="495" y="2256"/>
                  </a:cubicBezTo>
                  <a:cubicBezTo>
                    <a:pt x="1070" y="2815"/>
                    <a:pt x="1660" y="3341"/>
                    <a:pt x="2298" y="3820"/>
                  </a:cubicBezTo>
                  <a:cubicBezTo>
                    <a:pt x="2570" y="4028"/>
                    <a:pt x="2937" y="4107"/>
                    <a:pt x="3272" y="4235"/>
                  </a:cubicBezTo>
                  <a:cubicBezTo>
                    <a:pt x="3416" y="3740"/>
                    <a:pt x="3831" y="3118"/>
                    <a:pt x="3671" y="2735"/>
                  </a:cubicBezTo>
                  <a:cubicBezTo>
                    <a:pt x="3304" y="1953"/>
                    <a:pt x="2809" y="1235"/>
                    <a:pt x="2203" y="628"/>
                  </a:cubicBezTo>
                  <a:cubicBezTo>
                    <a:pt x="1911" y="309"/>
                    <a:pt x="1364" y="1"/>
                    <a:pt x="9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1" name="Google Shape;10911;p25"/>
            <p:cNvSpPr/>
            <p:nvPr/>
          </p:nvSpPr>
          <p:spPr>
            <a:xfrm>
              <a:off x="4354853" y="577628"/>
              <a:ext cx="119912" cy="341572"/>
            </a:xfrm>
            <a:custGeom>
              <a:rect b="b" l="l" r="r" t="t"/>
              <a:pathLst>
                <a:path extrusionOk="0" h="6610" w="2311">
                  <a:moveTo>
                    <a:pt x="508" y="0"/>
                  </a:moveTo>
                  <a:cubicBezTo>
                    <a:pt x="353" y="0"/>
                    <a:pt x="184" y="1"/>
                    <a:pt x="1" y="3"/>
                  </a:cubicBezTo>
                  <a:cubicBezTo>
                    <a:pt x="495" y="2253"/>
                    <a:pt x="974" y="4439"/>
                    <a:pt x="1453" y="6610"/>
                  </a:cubicBezTo>
                  <a:lnTo>
                    <a:pt x="1900" y="6610"/>
                  </a:lnTo>
                  <a:cubicBezTo>
                    <a:pt x="1996" y="5668"/>
                    <a:pt x="2123" y="4743"/>
                    <a:pt x="2155" y="3817"/>
                  </a:cubicBezTo>
                  <a:cubicBezTo>
                    <a:pt x="2187" y="3258"/>
                    <a:pt x="1980" y="2684"/>
                    <a:pt x="2043" y="2141"/>
                  </a:cubicBezTo>
                  <a:cubicBezTo>
                    <a:pt x="2279" y="157"/>
                    <a:pt x="2311" y="0"/>
                    <a:pt x="5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2" name="Google Shape;10912;p25"/>
            <p:cNvSpPr/>
            <p:nvPr/>
          </p:nvSpPr>
          <p:spPr>
            <a:xfrm>
              <a:off x="1789439" y="1100566"/>
              <a:ext cx="216215" cy="214916"/>
            </a:xfrm>
            <a:custGeom>
              <a:rect b="b" l="l" r="r" t="t"/>
              <a:pathLst>
                <a:path extrusionOk="0" h="4159" w="4167">
                  <a:moveTo>
                    <a:pt x="3815" y="1"/>
                  </a:moveTo>
                  <a:cubicBezTo>
                    <a:pt x="2794" y="607"/>
                    <a:pt x="1709" y="1102"/>
                    <a:pt x="799" y="1820"/>
                  </a:cubicBezTo>
                  <a:cubicBezTo>
                    <a:pt x="1" y="2459"/>
                    <a:pt x="671" y="3145"/>
                    <a:pt x="1070" y="3751"/>
                  </a:cubicBezTo>
                  <a:cubicBezTo>
                    <a:pt x="1260" y="4027"/>
                    <a:pt x="1496" y="4158"/>
                    <a:pt x="1743" y="4158"/>
                  </a:cubicBezTo>
                  <a:cubicBezTo>
                    <a:pt x="1954" y="4158"/>
                    <a:pt x="2173" y="4063"/>
                    <a:pt x="2379" y="3879"/>
                  </a:cubicBezTo>
                  <a:cubicBezTo>
                    <a:pt x="3432" y="2953"/>
                    <a:pt x="3624" y="1597"/>
                    <a:pt x="4166" y="400"/>
                  </a:cubicBezTo>
                  <a:lnTo>
                    <a:pt x="38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3" name="Google Shape;10913;p25"/>
            <p:cNvSpPr/>
            <p:nvPr/>
          </p:nvSpPr>
          <p:spPr>
            <a:xfrm>
              <a:off x="5157291" y="1951116"/>
              <a:ext cx="241017" cy="127586"/>
            </a:xfrm>
            <a:custGeom>
              <a:rect b="b" l="l" r="r" t="t"/>
              <a:pathLst>
                <a:path extrusionOk="0" h="2469" w="4645">
                  <a:moveTo>
                    <a:pt x="3171" y="1"/>
                  </a:moveTo>
                  <a:cubicBezTo>
                    <a:pt x="2768" y="1"/>
                    <a:pt x="2362" y="29"/>
                    <a:pt x="1963" y="91"/>
                  </a:cubicBezTo>
                  <a:cubicBezTo>
                    <a:pt x="240" y="362"/>
                    <a:pt x="0" y="857"/>
                    <a:pt x="702" y="2468"/>
                  </a:cubicBezTo>
                  <a:cubicBezTo>
                    <a:pt x="1293" y="2373"/>
                    <a:pt x="1835" y="2357"/>
                    <a:pt x="2330" y="2197"/>
                  </a:cubicBezTo>
                  <a:cubicBezTo>
                    <a:pt x="3000" y="1990"/>
                    <a:pt x="3671" y="1718"/>
                    <a:pt x="4293" y="1367"/>
                  </a:cubicBezTo>
                  <a:cubicBezTo>
                    <a:pt x="4533" y="1160"/>
                    <a:pt x="4644" y="841"/>
                    <a:pt x="4596" y="521"/>
                  </a:cubicBezTo>
                  <a:cubicBezTo>
                    <a:pt x="4533" y="298"/>
                    <a:pt x="4134" y="59"/>
                    <a:pt x="3846" y="27"/>
                  </a:cubicBezTo>
                  <a:cubicBezTo>
                    <a:pt x="3623" y="9"/>
                    <a:pt x="3397" y="1"/>
                    <a:pt x="31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4" name="Google Shape;10914;p25"/>
            <p:cNvSpPr/>
            <p:nvPr/>
          </p:nvSpPr>
          <p:spPr>
            <a:xfrm>
              <a:off x="1798571" y="391344"/>
              <a:ext cx="130912" cy="154767"/>
            </a:xfrm>
            <a:custGeom>
              <a:rect b="b" l="l" r="r" t="t"/>
              <a:pathLst>
                <a:path extrusionOk="0" h="2995" w="2523">
                  <a:moveTo>
                    <a:pt x="2267" y="1"/>
                  </a:moveTo>
                  <a:cubicBezTo>
                    <a:pt x="1979" y="208"/>
                    <a:pt x="1596" y="320"/>
                    <a:pt x="1405" y="591"/>
                  </a:cubicBezTo>
                  <a:cubicBezTo>
                    <a:pt x="910" y="1294"/>
                    <a:pt x="415" y="1996"/>
                    <a:pt x="0" y="2746"/>
                  </a:cubicBezTo>
                  <a:cubicBezTo>
                    <a:pt x="206" y="2914"/>
                    <a:pt x="450" y="2995"/>
                    <a:pt x="691" y="2995"/>
                  </a:cubicBezTo>
                  <a:cubicBezTo>
                    <a:pt x="1069" y="2995"/>
                    <a:pt x="1440" y="2797"/>
                    <a:pt x="1644" y="2427"/>
                  </a:cubicBezTo>
                  <a:cubicBezTo>
                    <a:pt x="1900" y="1980"/>
                    <a:pt x="2139" y="1517"/>
                    <a:pt x="2378" y="1054"/>
                  </a:cubicBezTo>
                  <a:cubicBezTo>
                    <a:pt x="2522" y="799"/>
                    <a:pt x="2315" y="368"/>
                    <a:pt x="22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5" name="Google Shape;10915;p25"/>
            <p:cNvSpPr/>
            <p:nvPr/>
          </p:nvSpPr>
          <p:spPr>
            <a:xfrm>
              <a:off x="1715759" y="201701"/>
              <a:ext cx="131742" cy="183550"/>
            </a:xfrm>
            <a:custGeom>
              <a:rect b="b" l="l" r="r" t="t"/>
              <a:pathLst>
                <a:path extrusionOk="0" h="3552" w="2539">
                  <a:moveTo>
                    <a:pt x="1469" y="0"/>
                  </a:moveTo>
                  <a:cubicBezTo>
                    <a:pt x="1421" y="112"/>
                    <a:pt x="1357" y="208"/>
                    <a:pt x="1309" y="304"/>
                  </a:cubicBezTo>
                  <a:cubicBezTo>
                    <a:pt x="814" y="1293"/>
                    <a:pt x="447" y="2362"/>
                    <a:pt x="1" y="3463"/>
                  </a:cubicBezTo>
                  <a:cubicBezTo>
                    <a:pt x="231" y="3523"/>
                    <a:pt x="427" y="3552"/>
                    <a:pt x="593" y="3552"/>
                  </a:cubicBezTo>
                  <a:cubicBezTo>
                    <a:pt x="1096" y="3552"/>
                    <a:pt x="1333" y="3289"/>
                    <a:pt x="1453" y="2809"/>
                  </a:cubicBezTo>
                  <a:cubicBezTo>
                    <a:pt x="1533" y="2522"/>
                    <a:pt x="1660" y="2251"/>
                    <a:pt x="1820" y="1995"/>
                  </a:cubicBezTo>
                  <a:cubicBezTo>
                    <a:pt x="2059" y="1580"/>
                    <a:pt x="2299" y="1149"/>
                    <a:pt x="2538" y="734"/>
                  </a:cubicBezTo>
                  <a:cubicBezTo>
                    <a:pt x="2155" y="527"/>
                    <a:pt x="1804" y="272"/>
                    <a:pt x="14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6" name="Google Shape;10916;p25"/>
            <p:cNvSpPr/>
            <p:nvPr/>
          </p:nvSpPr>
          <p:spPr>
            <a:xfrm>
              <a:off x="5236783" y="1569092"/>
              <a:ext cx="234376" cy="204478"/>
            </a:xfrm>
            <a:custGeom>
              <a:rect b="b" l="l" r="r" t="t"/>
              <a:pathLst>
                <a:path extrusionOk="0" h="3957" w="4517">
                  <a:moveTo>
                    <a:pt x="3852" y="1"/>
                  </a:moveTo>
                  <a:cubicBezTo>
                    <a:pt x="3660" y="1"/>
                    <a:pt x="3429" y="29"/>
                    <a:pt x="3272" y="78"/>
                  </a:cubicBezTo>
                  <a:cubicBezTo>
                    <a:pt x="1405" y="621"/>
                    <a:pt x="1006" y="2408"/>
                    <a:pt x="0" y="3957"/>
                  </a:cubicBezTo>
                  <a:cubicBezTo>
                    <a:pt x="287" y="3829"/>
                    <a:pt x="575" y="3733"/>
                    <a:pt x="878" y="3653"/>
                  </a:cubicBezTo>
                  <a:cubicBezTo>
                    <a:pt x="2394" y="3414"/>
                    <a:pt x="3320" y="2265"/>
                    <a:pt x="4325" y="1291"/>
                  </a:cubicBezTo>
                  <a:cubicBezTo>
                    <a:pt x="4517" y="1116"/>
                    <a:pt x="4341" y="446"/>
                    <a:pt x="4197" y="78"/>
                  </a:cubicBezTo>
                  <a:cubicBezTo>
                    <a:pt x="4174" y="25"/>
                    <a:pt x="4030" y="1"/>
                    <a:pt x="38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7" name="Google Shape;10917;p25"/>
            <p:cNvSpPr/>
            <p:nvPr/>
          </p:nvSpPr>
          <p:spPr>
            <a:xfrm>
              <a:off x="1781189" y="793004"/>
              <a:ext cx="139992" cy="265403"/>
            </a:xfrm>
            <a:custGeom>
              <a:rect b="b" l="l" r="r" t="t"/>
              <a:pathLst>
                <a:path extrusionOk="0" h="5136" w="2698">
                  <a:moveTo>
                    <a:pt x="2267" y="0"/>
                  </a:moveTo>
                  <a:cubicBezTo>
                    <a:pt x="2043" y="160"/>
                    <a:pt x="1756" y="287"/>
                    <a:pt x="1612" y="511"/>
                  </a:cubicBezTo>
                  <a:cubicBezTo>
                    <a:pt x="1293" y="894"/>
                    <a:pt x="1054" y="1341"/>
                    <a:pt x="862" y="1803"/>
                  </a:cubicBezTo>
                  <a:cubicBezTo>
                    <a:pt x="527" y="2681"/>
                    <a:pt x="272" y="3591"/>
                    <a:pt x="16" y="4485"/>
                  </a:cubicBezTo>
                  <a:cubicBezTo>
                    <a:pt x="0" y="4708"/>
                    <a:pt x="80" y="4931"/>
                    <a:pt x="240" y="5107"/>
                  </a:cubicBezTo>
                  <a:cubicBezTo>
                    <a:pt x="254" y="5127"/>
                    <a:pt x="296" y="5136"/>
                    <a:pt x="350" y="5136"/>
                  </a:cubicBezTo>
                  <a:cubicBezTo>
                    <a:pt x="472" y="5136"/>
                    <a:pt x="657" y="5089"/>
                    <a:pt x="734" y="5011"/>
                  </a:cubicBezTo>
                  <a:cubicBezTo>
                    <a:pt x="1772" y="4038"/>
                    <a:pt x="2650" y="2968"/>
                    <a:pt x="2697" y="1420"/>
                  </a:cubicBezTo>
                  <a:cubicBezTo>
                    <a:pt x="2681" y="1197"/>
                    <a:pt x="2650" y="974"/>
                    <a:pt x="2602" y="750"/>
                  </a:cubicBezTo>
                  <a:cubicBezTo>
                    <a:pt x="2506" y="495"/>
                    <a:pt x="2394" y="239"/>
                    <a:pt x="22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8" name="Google Shape;10918;p25"/>
            <p:cNvSpPr/>
            <p:nvPr/>
          </p:nvSpPr>
          <p:spPr>
            <a:xfrm>
              <a:off x="4866618" y="2161377"/>
              <a:ext cx="225296" cy="163913"/>
            </a:xfrm>
            <a:custGeom>
              <a:rect b="b" l="l" r="r" t="t"/>
              <a:pathLst>
                <a:path extrusionOk="0" h="3172" w="4342">
                  <a:moveTo>
                    <a:pt x="1901" y="0"/>
                  </a:moveTo>
                  <a:cubicBezTo>
                    <a:pt x="1576" y="0"/>
                    <a:pt x="1217" y="85"/>
                    <a:pt x="814" y="251"/>
                  </a:cubicBezTo>
                  <a:cubicBezTo>
                    <a:pt x="176" y="522"/>
                    <a:pt x="0" y="953"/>
                    <a:pt x="559" y="1352"/>
                  </a:cubicBezTo>
                  <a:cubicBezTo>
                    <a:pt x="1517" y="2038"/>
                    <a:pt x="2554" y="2597"/>
                    <a:pt x="3511" y="3171"/>
                  </a:cubicBezTo>
                  <a:cubicBezTo>
                    <a:pt x="3926" y="2964"/>
                    <a:pt x="4230" y="2916"/>
                    <a:pt x="4278" y="2788"/>
                  </a:cubicBezTo>
                  <a:cubicBezTo>
                    <a:pt x="4341" y="2533"/>
                    <a:pt x="4325" y="2278"/>
                    <a:pt x="4214" y="2038"/>
                  </a:cubicBezTo>
                  <a:cubicBezTo>
                    <a:pt x="4054" y="1719"/>
                    <a:pt x="3751" y="1480"/>
                    <a:pt x="3575" y="1160"/>
                  </a:cubicBezTo>
                  <a:cubicBezTo>
                    <a:pt x="3111" y="372"/>
                    <a:pt x="2581" y="0"/>
                    <a:pt x="19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9" name="Google Shape;10919;p25"/>
            <p:cNvSpPr/>
            <p:nvPr/>
          </p:nvSpPr>
          <p:spPr>
            <a:xfrm>
              <a:off x="4899722" y="-28402"/>
              <a:ext cx="116020" cy="249022"/>
            </a:xfrm>
            <a:custGeom>
              <a:rect b="b" l="l" r="r" t="t"/>
              <a:pathLst>
                <a:path extrusionOk="0" h="4819" w="2236">
                  <a:moveTo>
                    <a:pt x="208" y="1"/>
                  </a:moveTo>
                  <a:lnTo>
                    <a:pt x="208" y="1"/>
                  </a:lnTo>
                  <a:cubicBezTo>
                    <a:pt x="288" y="432"/>
                    <a:pt x="448" y="831"/>
                    <a:pt x="432" y="1261"/>
                  </a:cubicBezTo>
                  <a:cubicBezTo>
                    <a:pt x="400" y="1676"/>
                    <a:pt x="144" y="2075"/>
                    <a:pt x="97" y="2506"/>
                  </a:cubicBezTo>
                  <a:cubicBezTo>
                    <a:pt x="17" y="2985"/>
                    <a:pt x="1" y="3496"/>
                    <a:pt x="49" y="3990"/>
                  </a:cubicBezTo>
                  <a:cubicBezTo>
                    <a:pt x="117" y="4633"/>
                    <a:pt x="583" y="4819"/>
                    <a:pt x="1077" y="4819"/>
                  </a:cubicBezTo>
                  <a:cubicBezTo>
                    <a:pt x="1160" y="4819"/>
                    <a:pt x="1243" y="4814"/>
                    <a:pt x="1325" y="4804"/>
                  </a:cubicBezTo>
                  <a:cubicBezTo>
                    <a:pt x="1980" y="4725"/>
                    <a:pt x="1884" y="4230"/>
                    <a:pt x="1756" y="3735"/>
                  </a:cubicBezTo>
                  <a:cubicBezTo>
                    <a:pt x="1645" y="3320"/>
                    <a:pt x="1629" y="2889"/>
                    <a:pt x="1724" y="2474"/>
                  </a:cubicBezTo>
                  <a:cubicBezTo>
                    <a:pt x="2235" y="751"/>
                    <a:pt x="2028" y="368"/>
                    <a:pt x="2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0" name="Google Shape;10920;p25"/>
            <p:cNvSpPr/>
            <p:nvPr/>
          </p:nvSpPr>
          <p:spPr>
            <a:xfrm>
              <a:off x="2289633" y="1556380"/>
              <a:ext cx="221975" cy="124847"/>
            </a:xfrm>
            <a:custGeom>
              <a:rect b="b" l="l" r="r" t="t"/>
              <a:pathLst>
                <a:path extrusionOk="0" h="2416" w="4278">
                  <a:moveTo>
                    <a:pt x="559" y="0"/>
                  </a:moveTo>
                  <a:cubicBezTo>
                    <a:pt x="439" y="0"/>
                    <a:pt x="352" y="14"/>
                    <a:pt x="335" y="53"/>
                  </a:cubicBezTo>
                  <a:cubicBezTo>
                    <a:pt x="96" y="548"/>
                    <a:pt x="0" y="1106"/>
                    <a:pt x="32" y="1649"/>
                  </a:cubicBezTo>
                  <a:cubicBezTo>
                    <a:pt x="64" y="1888"/>
                    <a:pt x="703" y="2048"/>
                    <a:pt x="1086" y="2192"/>
                  </a:cubicBezTo>
                  <a:cubicBezTo>
                    <a:pt x="1133" y="2205"/>
                    <a:pt x="1185" y="2209"/>
                    <a:pt x="1238" y="2209"/>
                  </a:cubicBezTo>
                  <a:cubicBezTo>
                    <a:pt x="1381" y="2209"/>
                    <a:pt x="1537" y="2176"/>
                    <a:pt x="1676" y="2176"/>
                  </a:cubicBezTo>
                  <a:lnTo>
                    <a:pt x="1804" y="2415"/>
                  </a:lnTo>
                  <a:cubicBezTo>
                    <a:pt x="2554" y="2032"/>
                    <a:pt x="3336" y="1649"/>
                    <a:pt x="4086" y="1218"/>
                  </a:cubicBezTo>
                  <a:cubicBezTo>
                    <a:pt x="4230" y="1138"/>
                    <a:pt x="4277" y="835"/>
                    <a:pt x="4277" y="644"/>
                  </a:cubicBezTo>
                  <a:cubicBezTo>
                    <a:pt x="4277" y="564"/>
                    <a:pt x="3974" y="468"/>
                    <a:pt x="3783" y="436"/>
                  </a:cubicBezTo>
                  <a:cubicBezTo>
                    <a:pt x="2985" y="308"/>
                    <a:pt x="2171" y="181"/>
                    <a:pt x="1357" y="69"/>
                  </a:cubicBezTo>
                  <a:cubicBezTo>
                    <a:pt x="1128" y="48"/>
                    <a:pt x="784" y="0"/>
                    <a:pt x="5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1" name="Google Shape;10921;p25"/>
            <p:cNvSpPr/>
            <p:nvPr/>
          </p:nvSpPr>
          <p:spPr>
            <a:xfrm>
              <a:off x="3948264" y="1552350"/>
              <a:ext cx="168167" cy="175178"/>
            </a:xfrm>
            <a:custGeom>
              <a:rect b="b" l="l" r="r" t="t"/>
              <a:pathLst>
                <a:path extrusionOk="0" h="3390" w="3241">
                  <a:moveTo>
                    <a:pt x="988" y="0"/>
                  </a:moveTo>
                  <a:cubicBezTo>
                    <a:pt x="389" y="0"/>
                    <a:pt x="480" y="1036"/>
                    <a:pt x="336" y="1599"/>
                  </a:cubicBezTo>
                  <a:cubicBezTo>
                    <a:pt x="304" y="1759"/>
                    <a:pt x="240" y="1919"/>
                    <a:pt x="192" y="2078"/>
                  </a:cubicBezTo>
                  <a:lnTo>
                    <a:pt x="1" y="2286"/>
                  </a:lnTo>
                  <a:cubicBezTo>
                    <a:pt x="400" y="2653"/>
                    <a:pt x="735" y="3195"/>
                    <a:pt x="1198" y="3355"/>
                  </a:cubicBezTo>
                  <a:cubicBezTo>
                    <a:pt x="1268" y="3378"/>
                    <a:pt x="1346" y="3389"/>
                    <a:pt x="1429" y="3389"/>
                  </a:cubicBezTo>
                  <a:cubicBezTo>
                    <a:pt x="2140" y="3389"/>
                    <a:pt x="3240" y="2601"/>
                    <a:pt x="3240" y="2158"/>
                  </a:cubicBezTo>
                  <a:cubicBezTo>
                    <a:pt x="3240" y="2126"/>
                    <a:pt x="3240" y="2078"/>
                    <a:pt x="3224" y="2062"/>
                  </a:cubicBezTo>
                  <a:cubicBezTo>
                    <a:pt x="2554" y="1344"/>
                    <a:pt x="2027" y="275"/>
                    <a:pt x="1198" y="35"/>
                  </a:cubicBezTo>
                  <a:cubicBezTo>
                    <a:pt x="1120" y="11"/>
                    <a:pt x="1050" y="0"/>
                    <a:pt x="9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2" name="Google Shape;10922;p25"/>
            <p:cNvSpPr/>
            <p:nvPr/>
          </p:nvSpPr>
          <p:spPr>
            <a:xfrm>
              <a:off x="2641533" y="950764"/>
              <a:ext cx="177300" cy="151666"/>
            </a:xfrm>
            <a:custGeom>
              <a:rect b="b" l="l" r="r" t="t"/>
              <a:pathLst>
                <a:path extrusionOk="0" h="2935" w="3417">
                  <a:moveTo>
                    <a:pt x="2345" y="0"/>
                  </a:moveTo>
                  <a:cubicBezTo>
                    <a:pt x="2275" y="0"/>
                    <a:pt x="2206" y="14"/>
                    <a:pt x="2140" y="43"/>
                  </a:cubicBezTo>
                  <a:cubicBezTo>
                    <a:pt x="1358" y="426"/>
                    <a:pt x="703" y="1049"/>
                    <a:pt x="1" y="1559"/>
                  </a:cubicBezTo>
                  <a:cubicBezTo>
                    <a:pt x="400" y="2038"/>
                    <a:pt x="735" y="2820"/>
                    <a:pt x="1214" y="2916"/>
                  </a:cubicBezTo>
                  <a:cubicBezTo>
                    <a:pt x="1287" y="2929"/>
                    <a:pt x="1361" y="2935"/>
                    <a:pt x="1436" y="2935"/>
                  </a:cubicBezTo>
                  <a:cubicBezTo>
                    <a:pt x="2376" y="2935"/>
                    <a:pt x="3416" y="1967"/>
                    <a:pt x="3416" y="1272"/>
                  </a:cubicBezTo>
                  <a:cubicBezTo>
                    <a:pt x="3416" y="698"/>
                    <a:pt x="2851" y="0"/>
                    <a:pt x="23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3" name="Google Shape;10923;p25"/>
            <p:cNvSpPr/>
            <p:nvPr/>
          </p:nvSpPr>
          <p:spPr>
            <a:xfrm>
              <a:off x="3400904" y="534325"/>
              <a:ext cx="183059" cy="171509"/>
            </a:xfrm>
            <a:custGeom>
              <a:rect b="b" l="l" r="r" t="t"/>
              <a:pathLst>
                <a:path extrusionOk="0" h="3319" w="3528">
                  <a:moveTo>
                    <a:pt x="2601" y="1"/>
                  </a:moveTo>
                  <a:cubicBezTo>
                    <a:pt x="2395" y="1"/>
                    <a:pt x="2010" y="226"/>
                    <a:pt x="1868" y="426"/>
                  </a:cubicBezTo>
                  <a:cubicBezTo>
                    <a:pt x="1182" y="1335"/>
                    <a:pt x="559" y="2277"/>
                    <a:pt x="1" y="3075"/>
                  </a:cubicBezTo>
                  <a:cubicBezTo>
                    <a:pt x="447" y="3139"/>
                    <a:pt x="894" y="3235"/>
                    <a:pt x="1341" y="3282"/>
                  </a:cubicBezTo>
                  <a:cubicBezTo>
                    <a:pt x="1429" y="3306"/>
                    <a:pt x="1521" y="3318"/>
                    <a:pt x="1614" y="3318"/>
                  </a:cubicBezTo>
                  <a:cubicBezTo>
                    <a:pt x="1708" y="3318"/>
                    <a:pt x="1804" y="3306"/>
                    <a:pt x="1900" y="3282"/>
                  </a:cubicBezTo>
                  <a:cubicBezTo>
                    <a:pt x="2985" y="2931"/>
                    <a:pt x="3528" y="1974"/>
                    <a:pt x="3256" y="841"/>
                  </a:cubicBezTo>
                  <a:cubicBezTo>
                    <a:pt x="3176" y="506"/>
                    <a:pt x="2953" y="202"/>
                    <a:pt x="2666" y="11"/>
                  </a:cubicBezTo>
                  <a:cubicBezTo>
                    <a:pt x="2647" y="4"/>
                    <a:pt x="2625" y="1"/>
                    <a:pt x="26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4" name="Google Shape;10924;p25"/>
            <p:cNvSpPr/>
            <p:nvPr/>
          </p:nvSpPr>
          <p:spPr>
            <a:xfrm>
              <a:off x="2288803" y="-37755"/>
              <a:ext cx="188040" cy="132133"/>
            </a:xfrm>
            <a:custGeom>
              <a:rect b="b" l="l" r="r" t="t"/>
              <a:pathLst>
                <a:path extrusionOk="0" h="2557" w="3624">
                  <a:moveTo>
                    <a:pt x="1599" y="0"/>
                  </a:moveTo>
                  <a:cubicBezTo>
                    <a:pt x="1460" y="0"/>
                    <a:pt x="1325" y="16"/>
                    <a:pt x="1197" y="54"/>
                  </a:cubicBezTo>
                  <a:cubicBezTo>
                    <a:pt x="703" y="182"/>
                    <a:pt x="479" y="1219"/>
                    <a:pt x="0" y="2113"/>
                  </a:cubicBezTo>
                  <a:cubicBezTo>
                    <a:pt x="413" y="2284"/>
                    <a:pt x="750" y="2556"/>
                    <a:pt x="977" y="2556"/>
                  </a:cubicBezTo>
                  <a:cubicBezTo>
                    <a:pt x="1004" y="2556"/>
                    <a:pt x="1030" y="2552"/>
                    <a:pt x="1054" y="2544"/>
                  </a:cubicBezTo>
                  <a:cubicBezTo>
                    <a:pt x="1852" y="2240"/>
                    <a:pt x="2618" y="1857"/>
                    <a:pt x="3352" y="1395"/>
                  </a:cubicBezTo>
                  <a:cubicBezTo>
                    <a:pt x="3559" y="1267"/>
                    <a:pt x="3527" y="772"/>
                    <a:pt x="3623" y="453"/>
                  </a:cubicBezTo>
                  <a:cubicBezTo>
                    <a:pt x="2945" y="323"/>
                    <a:pt x="2224" y="0"/>
                    <a:pt x="15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5" name="Google Shape;10925;p25"/>
            <p:cNvSpPr/>
            <p:nvPr/>
          </p:nvSpPr>
          <p:spPr>
            <a:xfrm>
              <a:off x="2998466" y="-51190"/>
              <a:ext cx="166507" cy="184480"/>
            </a:xfrm>
            <a:custGeom>
              <a:rect b="b" l="l" r="r" t="t"/>
              <a:pathLst>
                <a:path extrusionOk="0" h="3570" w="3209">
                  <a:moveTo>
                    <a:pt x="1916" y="0"/>
                  </a:moveTo>
                  <a:cubicBezTo>
                    <a:pt x="1677" y="0"/>
                    <a:pt x="1387" y="95"/>
                    <a:pt x="1325" y="218"/>
                  </a:cubicBezTo>
                  <a:cubicBezTo>
                    <a:pt x="862" y="1256"/>
                    <a:pt x="479" y="2325"/>
                    <a:pt x="0" y="3570"/>
                  </a:cubicBezTo>
                  <a:cubicBezTo>
                    <a:pt x="2235" y="3506"/>
                    <a:pt x="3208" y="2261"/>
                    <a:pt x="2698" y="601"/>
                  </a:cubicBezTo>
                  <a:cubicBezTo>
                    <a:pt x="2586" y="330"/>
                    <a:pt x="2378" y="122"/>
                    <a:pt x="2107" y="27"/>
                  </a:cubicBezTo>
                  <a:cubicBezTo>
                    <a:pt x="2053" y="9"/>
                    <a:pt x="1986" y="0"/>
                    <a:pt x="19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6" name="Google Shape;10926;p25"/>
            <p:cNvSpPr/>
            <p:nvPr/>
          </p:nvSpPr>
          <p:spPr>
            <a:xfrm>
              <a:off x="4260470" y="105898"/>
              <a:ext cx="135011" cy="162208"/>
            </a:xfrm>
            <a:custGeom>
              <a:rect b="b" l="l" r="r" t="t"/>
              <a:pathLst>
                <a:path extrusionOk="0" h="3139" w="2602">
                  <a:moveTo>
                    <a:pt x="1264" y="1"/>
                  </a:moveTo>
                  <a:cubicBezTo>
                    <a:pt x="668" y="1"/>
                    <a:pt x="1" y="1211"/>
                    <a:pt x="16" y="2269"/>
                  </a:cubicBezTo>
                  <a:cubicBezTo>
                    <a:pt x="30" y="2845"/>
                    <a:pt x="315" y="3139"/>
                    <a:pt x="760" y="3139"/>
                  </a:cubicBezTo>
                  <a:cubicBezTo>
                    <a:pt x="832" y="3139"/>
                    <a:pt x="909" y="3131"/>
                    <a:pt x="990" y="3115"/>
                  </a:cubicBezTo>
                  <a:cubicBezTo>
                    <a:pt x="1995" y="3115"/>
                    <a:pt x="2570" y="2445"/>
                    <a:pt x="2586" y="1344"/>
                  </a:cubicBezTo>
                  <a:cubicBezTo>
                    <a:pt x="2602" y="466"/>
                    <a:pt x="2107" y="83"/>
                    <a:pt x="1309" y="3"/>
                  </a:cubicBezTo>
                  <a:cubicBezTo>
                    <a:pt x="1294" y="1"/>
                    <a:pt x="1279" y="1"/>
                    <a:pt x="126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7" name="Google Shape;10927;p25"/>
            <p:cNvSpPr/>
            <p:nvPr/>
          </p:nvSpPr>
          <p:spPr>
            <a:xfrm>
              <a:off x="5738585" y="1626967"/>
              <a:ext cx="196290" cy="161071"/>
            </a:xfrm>
            <a:custGeom>
              <a:rect b="b" l="l" r="r" t="t"/>
              <a:pathLst>
                <a:path extrusionOk="0" h="3117" w="3783">
                  <a:moveTo>
                    <a:pt x="1078" y="0"/>
                  </a:moveTo>
                  <a:cubicBezTo>
                    <a:pt x="1057" y="0"/>
                    <a:pt x="1038" y="4"/>
                    <a:pt x="1022" y="12"/>
                  </a:cubicBezTo>
                  <a:cubicBezTo>
                    <a:pt x="1" y="522"/>
                    <a:pt x="703" y="1592"/>
                    <a:pt x="655" y="2438"/>
                  </a:cubicBezTo>
                  <a:cubicBezTo>
                    <a:pt x="655" y="2533"/>
                    <a:pt x="655" y="2693"/>
                    <a:pt x="719" y="2725"/>
                  </a:cubicBezTo>
                  <a:cubicBezTo>
                    <a:pt x="906" y="2869"/>
                    <a:pt x="1223" y="3117"/>
                    <a:pt x="1354" y="3117"/>
                  </a:cubicBezTo>
                  <a:cubicBezTo>
                    <a:pt x="1368" y="3117"/>
                    <a:pt x="1380" y="3114"/>
                    <a:pt x="1389" y="3108"/>
                  </a:cubicBezTo>
                  <a:cubicBezTo>
                    <a:pt x="1779" y="2848"/>
                    <a:pt x="2174" y="2696"/>
                    <a:pt x="2584" y="2696"/>
                  </a:cubicBezTo>
                  <a:cubicBezTo>
                    <a:pt x="2928" y="2696"/>
                    <a:pt x="3283" y="2803"/>
                    <a:pt x="3655" y="3044"/>
                  </a:cubicBezTo>
                  <a:cubicBezTo>
                    <a:pt x="3703" y="2932"/>
                    <a:pt x="3735" y="2821"/>
                    <a:pt x="3783" y="2725"/>
                  </a:cubicBezTo>
                  <a:cubicBezTo>
                    <a:pt x="3448" y="2246"/>
                    <a:pt x="3097" y="1799"/>
                    <a:pt x="2714" y="1384"/>
                  </a:cubicBezTo>
                  <a:cubicBezTo>
                    <a:pt x="2204" y="889"/>
                    <a:pt x="1398" y="0"/>
                    <a:pt x="10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8" name="Google Shape;10928;p25"/>
            <p:cNvSpPr/>
            <p:nvPr/>
          </p:nvSpPr>
          <p:spPr>
            <a:xfrm>
              <a:off x="4915496" y="2406103"/>
              <a:ext cx="196290" cy="160451"/>
            </a:xfrm>
            <a:custGeom>
              <a:rect b="b" l="l" r="r" t="t"/>
              <a:pathLst>
                <a:path extrusionOk="0" h="3105" w="3783">
                  <a:moveTo>
                    <a:pt x="1084" y="1"/>
                  </a:moveTo>
                  <a:cubicBezTo>
                    <a:pt x="1061" y="1"/>
                    <a:pt x="1040" y="6"/>
                    <a:pt x="1021" y="15"/>
                  </a:cubicBezTo>
                  <a:cubicBezTo>
                    <a:pt x="0" y="510"/>
                    <a:pt x="702" y="1579"/>
                    <a:pt x="654" y="2441"/>
                  </a:cubicBezTo>
                  <a:cubicBezTo>
                    <a:pt x="654" y="2537"/>
                    <a:pt x="654" y="2680"/>
                    <a:pt x="718" y="2712"/>
                  </a:cubicBezTo>
                  <a:cubicBezTo>
                    <a:pt x="905" y="2856"/>
                    <a:pt x="1223" y="3104"/>
                    <a:pt x="1353" y="3104"/>
                  </a:cubicBezTo>
                  <a:cubicBezTo>
                    <a:pt x="1367" y="3104"/>
                    <a:pt x="1379" y="3102"/>
                    <a:pt x="1388" y="3095"/>
                  </a:cubicBezTo>
                  <a:cubicBezTo>
                    <a:pt x="1779" y="2835"/>
                    <a:pt x="2169" y="2684"/>
                    <a:pt x="2577" y="2684"/>
                  </a:cubicBezTo>
                  <a:cubicBezTo>
                    <a:pt x="2920" y="2684"/>
                    <a:pt x="3276" y="2791"/>
                    <a:pt x="3655" y="3031"/>
                  </a:cubicBezTo>
                  <a:lnTo>
                    <a:pt x="3782" y="2712"/>
                  </a:lnTo>
                  <a:cubicBezTo>
                    <a:pt x="3447" y="2234"/>
                    <a:pt x="3096" y="1787"/>
                    <a:pt x="2713" y="1372"/>
                  </a:cubicBezTo>
                  <a:cubicBezTo>
                    <a:pt x="2207" y="881"/>
                    <a:pt x="1410" y="1"/>
                    <a:pt x="10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9" name="Google Shape;10929;p25"/>
            <p:cNvSpPr/>
            <p:nvPr/>
          </p:nvSpPr>
          <p:spPr>
            <a:xfrm>
              <a:off x="4930388" y="1131674"/>
              <a:ext cx="145804" cy="158384"/>
            </a:xfrm>
            <a:custGeom>
              <a:rect b="b" l="l" r="r" t="t"/>
              <a:pathLst>
                <a:path extrusionOk="0" h="3065" w="2810">
                  <a:moveTo>
                    <a:pt x="973" y="0"/>
                  </a:moveTo>
                  <a:cubicBezTo>
                    <a:pt x="495" y="0"/>
                    <a:pt x="43" y="971"/>
                    <a:pt x="0" y="2463"/>
                  </a:cubicBezTo>
                  <a:cubicBezTo>
                    <a:pt x="191" y="2595"/>
                    <a:pt x="598" y="3065"/>
                    <a:pt x="823" y="3065"/>
                  </a:cubicBezTo>
                  <a:cubicBezTo>
                    <a:pt x="843" y="3065"/>
                    <a:pt x="861" y="3061"/>
                    <a:pt x="878" y="3053"/>
                  </a:cubicBezTo>
                  <a:cubicBezTo>
                    <a:pt x="1580" y="2750"/>
                    <a:pt x="2171" y="2224"/>
                    <a:pt x="2809" y="1793"/>
                  </a:cubicBezTo>
                  <a:cubicBezTo>
                    <a:pt x="2267" y="1202"/>
                    <a:pt x="1820" y="436"/>
                    <a:pt x="1165" y="53"/>
                  </a:cubicBezTo>
                  <a:cubicBezTo>
                    <a:pt x="1101" y="17"/>
                    <a:pt x="1037" y="0"/>
                    <a:pt x="97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0" name="Google Shape;10930;p25"/>
            <p:cNvSpPr/>
            <p:nvPr/>
          </p:nvSpPr>
          <p:spPr>
            <a:xfrm>
              <a:off x="4919595" y="1432415"/>
              <a:ext cx="145804" cy="158642"/>
            </a:xfrm>
            <a:custGeom>
              <a:rect b="b" l="l" r="r" t="t"/>
              <a:pathLst>
                <a:path extrusionOk="0" h="3070" w="2810">
                  <a:moveTo>
                    <a:pt x="973" y="1"/>
                  </a:moveTo>
                  <a:cubicBezTo>
                    <a:pt x="507" y="1"/>
                    <a:pt x="57" y="982"/>
                    <a:pt x="1" y="2468"/>
                  </a:cubicBezTo>
                  <a:cubicBezTo>
                    <a:pt x="192" y="2600"/>
                    <a:pt x="612" y="3070"/>
                    <a:pt x="840" y="3070"/>
                  </a:cubicBezTo>
                  <a:cubicBezTo>
                    <a:pt x="860" y="3070"/>
                    <a:pt x="878" y="3066"/>
                    <a:pt x="895" y="3059"/>
                  </a:cubicBezTo>
                  <a:cubicBezTo>
                    <a:pt x="1581" y="2755"/>
                    <a:pt x="2187" y="2229"/>
                    <a:pt x="2810" y="1798"/>
                  </a:cubicBezTo>
                  <a:cubicBezTo>
                    <a:pt x="2283" y="1191"/>
                    <a:pt x="1836" y="441"/>
                    <a:pt x="1166" y="58"/>
                  </a:cubicBezTo>
                  <a:cubicBezTo>
                    <a:pt x="1102" y="19"/>
                    <a:pt x="1037" y="1"/>
                    <a:pt x="9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1" name="Google Shape;10931;p25"/>
            <p:cNvSpPr/>
            <p:nvPr/>
          </p:nvSpPr>
          <p:spPr>
            <a:xfrm>
              <a:off x="4257149" y="971123"/>
              <a:ext cx="133351" cy="193833"/>
            </a:xfrm>
            <a:custGeom>
              <a:rect b="b" l="l" r="r" t="t"/>
              <a:pathLst>
                <a:path extrusionOk="0" h="3751" w="2570">
                  <a:moveTo>
                    <a:pt x="1357" y="0"/>
                  </a:moveTo>
                  <a:cubicBezTo>
                    <a:pt x="1070" y="351"/>
                    <a:pt x="639" y="655"/>
                    <a:pt x="495" y="1054"/>
                  </a:cubicBezTo>
                  <a:cubicBezTo>
                    <a:pt x="256" y="1740"/>
                    <a:pt x="96" y="2458"/>
                    <a:pt x="32" y="3176"/>
                  </a:cubicBezTo>
                  <a:cubicBezTo>
                    <a:pt x="0" y="3384"/>
                    <a:pt x="304" y="3623"/>
                    <a:pt x="383" y="3751"/>
                  </a:cubicBezTo>
                  <a:cubicBezTo>
                    <a:pt x="1644" y="3703"/>
                    <a:pt x="2570" y="2235"/>
                    <a:pt x="2171" y="1117"/>
                  </a:cubicBezTo>
                  <a:cubicBezTo>
                    <a:pt x="2027" y="702"/>
                    <a:pt x="1644" y="367"/>
                    <a:pt x="13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2" name="Google Shape;10932;p25"/>
            <p:cNvSpPr/>
            <p:nvPr/>
          </p:nvSpPr>
          <p:spPr>
            <a:xfrm>
              <a:off x="4763933" y="1229596"/>
              <a:ext cx="129252" cy="167995"/>
            </a:xfrm>
            <a:custGeom>
              <a:rect b="b" l="l" r="r" t="t"/>
              <a:pathLst>
                <a:path extrusionOk="0" h="3251" w="2491">
                  <a:moveTo>
                    <a:pt x="1415" y="0"/>
                  </a:moveTo>
                  <a:cubicBezTo>
                    <a:pt x="1042" y="0"/>
                    <a:pt x="0" y="1563"/>
                    <a:pt x="0" y="2308"/>
                  </a:cubicBezTo>
                  <a:cubicBezTo>
                    <a:pt x="0" y="3153"/>
                    <a:pt x="639" y="3233"/>
                    <a:pt x="1245" y="3249"/>
                  </a:cubicBezTo>
                  <a:cubicBezTo>
                    <a:pt x="1262" y="3250"/>
                    <a:pt x="1280" y="3250"/>
                    <a:pt x="1296" y="3250"/>
                  </a:cubicBezTo>
                  <a:cubicBezTo>
                    <a:pt x="1973" y="3250"/>
                    <a:pt x="2475" y="2631"/>
                    <a:pt x="2490" y="1510"/>
                  </a:cubicBezTo>
                  <a:cubicBezTo>
                    <a:pt x="2267" y="1158"/>
                    <a:pt x="1995" y="456"/>
                    <a:pt x="1485" y="25"/>
                  </a:cubicBezTo>
                  <a:cubicBezTo>
                    <a:pt x="1465" y="8"/>
                    <a:pt x="1442" y="0"/>
                    <a:pt x="14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3" name="Google Shape;10933;p25"/>
            <p:cNvSpPr/>
            <p:nvPr/>
          </p:nvSpPr>
          <p:spPr>
            <a:xfrm>
              <a:off x="1816784" y="1607744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751" y="1"/>
                  </a:moveTo>
                  <a:lnTo>
                    <a:pt x="751" y="1"/>
                  </a:lnTo>
                  <a:cubicBezTo>
                    <a:pt x="1" y="1262"/>
                    <a:pt x="17" y="2203"/>
                    <a:pt x="767" y="3384"/>
                  </a:cubicBezTo>
                  <a:cubicBezTo>
                    <a:pt x="939" y="3658"/>
                    <a:pt x="1117" y="3746"/>
                    <a:pt x="1303" y="3746"/>
                  </a:cubicBezTo>
                  <a:cubicBezTo>
                    <a:pt x="1631" y="3746"/>
                    <a:pt x="1980" y="3474"/>
                    <a:pt x="2354" y="3474"/>
                  </a:cubicBezTo>
                  <a:cubicBezTo>
                    <a:pt x="2497" y="3474"/>
                    <a:pt x="2643" y="3514"/>
                    <a:pt x="2793" y="3623"/>
                  </a:cubicBezTo>
                  <a:cubicBezTo>
                    <a:pt x="2458" y="2059"/>
                    <a:pt x="1916" y="910"/>
                    <a:pt x="7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4" name="Google Shape;10934;p25"/>
            <p:cNvSpPr/>
            <p:nvPr/>
          </p:nvSpPr>
          <p:spPr>
            <a:xfrm>
              <a:off x="2692071" y="741640"/>
              <a:ext cx="139992" cy="170114"/>
            </a:xfrm>
            <a:custGeom>
              <a:rect b="b" l="l" r="r" t="t"/>
              <a:pathLst>
                <a:path extrusionOk="0" h="3292" w="2698">
                  <a:moveTo>
                    <a:pt x="2058" y="0"/>
                  </a:moveTo>
                  <a:cubicBezTo>
                    <a:pt x="1891" y="0"/>
                    <a:pt x="1716" y="42"/>
                    <a:pt x="1660" y="116"/>
                  </a:cubicBezTo>
                  <a:cubicBezTo>
                    <a:pt x="1086" y="803"/>
                    <a:pt x="575" y="1537"/>
                    <a:pt x="128" y="2319"/>
                  </a:cubicBezTo>
                  <a:cubicBezTo>
                    <a:pt x="0" y="2526"/>
                    <a:pt x="144" y="3005"/>
                    <a:pt x="336" y="3212"/>
                  </a:cubicBezTo>
                  <a:cubicBezTo>
                    <a:pt x="385" y="3269"/>
                    <a:pt x="618" y="3291"/>
                    <a:pt x="885" y="3291"/>
                  </a:cubicBezTo>
                  <a:cubicBezTo>
                    <a:pt x="1218" y="3291"/>
                    <a:pt x="1605" y="3257"/>
                    <a:pt x="1756" y="3212"/>
                  </a:cubicBezTo>
                  <a:cubicBezTo>
                    <a:pt x="2506" y="2973"/>
                    <a:pt x="2650" y="1776"/>
                    <a:pt x="2698" y="643"/>
                  </a:cubicBezTo>
                  <a:cubicBezTo>
                    <a:pt x="2634" y="531"/>
                    <a:pt x="2554" y="212"/>
                    <a:pt x="2362" y="68"/>
                  </a:cubicBezTo>
                  <a:cubicBezTo>
                    <a:pt x="2296" y="22"/>
                    <a:pt x="2179" y="0"/>
                    <a:pt x="20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5" name="Google Shape;10935;p25"/>
            <p:cNvSpPr/>
            <p:nvPr/>
          </p:nvSpPr>
          <p:spPr>
            <a:xfrm>
              <a:off x="2613410" y="2124637"/>
              <a:ext cx="180569" cy="121591"/>
            </a:xfrm>
            <a:custGeom>
              <a:rect b="b" l="l" r="r" t="t"/>
              <a:pathLst>
                <a:path extrusionOk="0" h="2353" w="3480">
                  <a:moveTo>
                    <a:pt x="562" y="1"/>
                  </a:moveTo>
                  <a:cubicBezTo>
                    <a:pt x="376" y="1"/>
                    <a:pt x="181" y="36"/>
                    <a:pt x="0" y="36"/>
                  </a:cubicBezTo>
                  <a:cubicBezTo>
                    <a:pt x="32" y="291"/>
                    <a:pt x="0" y="563"/>
                    <a:pt x="112" y="786"/>
                  </a:cubicBezTo>
                  <a:cubicBezTo>
                    <a:pt x="564" y="1676"/>
                    <a:pt x="1830" y="2353"/>
                    <a:pt x="2995" y="2353"/>
                  </a:cubicBezTo>
                  <a:cubicBezTo>
                    <a:pt x="3104" y="2353"/>
                    <a:pt x="3213" y="2347"/>
                    <a:pt x="3320" y="2334"/>
                  </a:cubicBezTo>
                  <a:cubicBezTo>
                    <a:pt x="3479" y="978"/>
                    <a:pt x="3464" y="1010"/>
                    <a:pt x="2298" y="643"/>
                  </a:cubicBezTo>
                  <a:cubicBezTo>
                    <a:pt x="1788" y="499"/>
                    <a:pt x="1325" y="196"/>
                    <a:pt x="830" y="36"/>
                  </a:cubicBezTo>
                  <a:cubicBezTo>
                    <a:pt x="745" y="9"/>
                    <a:pt x="655" y="1"/>
                    <a:pt x="5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6" name="Google Shape;10936;p25"/>
            <p:cNvSpPr/>
            <p:nvPr/>
          </p:nvSpPr>
          <p:spPr>
            <a:xfrm>
              <a:off x="1606432" y="1707216"/>
              <a:ext cx="124271" cy="161174"/>
            </a:xfrm>
            <a:custGeom>
              <a:rect b="b" l="l" r="r" t="t"/>
              <a:pathLst>
                <a:path extrusionOk="0" h="3119" w="2395">
                  <a:moveTo>
                    <a:pt x="1359" y="0"/>
                  </a:moveTo>
                  <a:cubicBezTo>
                    <a:pt x="1065" y="0"/>
                    <a:pt x="774" y="40"/>
                    <a:pt x="496" y="119"/>
                  </a:cubicBezTo>
                  <a:cubicBezTo>
                    <a:pt x="256" y="198"/>
                    <a:pt x="1" y="837"/>
                    <a:pt x="97" y="1092"/>
                  </a:cubicBezTo>
                  <a:cubicBezTo>
                    <a:pt x="336" y="1778"/>
                    <a:pt x="767" y="2401"/>
                    <a:pt x="1134" y="3055"/>
                  </a:cubicBezTo>
                  <a:lnTo>
                    <a:pt x="1469" y="3119"/>
                  </a:lnTo>
                  <a:cubicBezTo>
                    <a:pt x="1788" y="2417"/>
                    <a:pt x="2076" y="1698"/>
                    <a:pt x="2315" y="980"/>
                  </a:cubicBezTo>
                  <a:cubicBezTo>
                    <a:pt x="2395" y="709"/>
                    <a:pt x="2219" y="103"/>
                    <a:pt x="2092" y="87"/>
                  </a:cubicBezTo>
                  <a:cubicBezTo>
                    <a:pt x="1851" y="28"/>
                    <a:pt x="1605" y="0"/>
                    <a:pt x="13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7" name="Google Shape;10937;p25"/>
            <p:cNvSpPr/>
            <p:nvPr/>
          </p:nvSpPr>
          <p:spPr>
            <a:xfrm>
              <a:off x="6247029" y="1608571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1261" y="0"/>
                  </a:moveTo>
                  <a:cubicBezTo>
                    <a:pt x="987" y="0"/>
                    <a:pt x="525" y="390"/>
                    <a:pt x="415" y="687"/>
                  </a:cubicBezTo>
                  <a:cubicBezTo>
                    <a:pt x="0" y="1868"/>
                    <a:pt x="575" y="2522"/>
                    <a:pt x="2362" y="2921"/>
                  </a:cubicBezTo>
                  <a:cubicBezTo>
                    <a:pt x="2362" y="2107"/>
                    <a:pt x="2474" y="1373"/>
                    <a:pt x="2315" y="687"/>
                  </a:cubicBezTo>
                  <a:cubicBezTo>
                    <a:pt x="2251" y="384"/>
                    <a:pt x="1660" y="33"/>
                    <a:pt x="1277" y="1"/>
                  </a:cubicBezTo>
                  <a:cubicBezTo>
                    <a:pt x="1272" y="0"/>
                    <a:pt x="1267" y="0"/>
                    <a:pt x="12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8" name="Google Shape;10938;p25"/>
            <p:cNvSpPr/>
            <p:nvPr/>
          </p:nvSpPr>
          <p:spPr>
            <a:xfrm>
              <a:off x="6381988" y="2781255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1277" y="0"/>
                  </a:moveTo>
                  <a:cubicBezTo>
                    <a:pt x="1004" y="0"/>
                    <a:pt x="541" y="390"/>
                    <a:pt x="432" y="687"/>
                  </a:cubicBezTo>
                  <a:cubicBezTo>
                    <a:pt x="1" y="1868"/>
                    <a:pt x="575" y="2522"/>
                    <a:pt x="2379" y="2921"/>
                  </a:cubicBezTo>
                  <a:cubicBezTo>
                    <a:pt x="2379" y="2107"/>
                    <a:pt x="2475" y="1373"/>
                    <a:pt x="2331" y="687"/>
                  </a:cubicBezTo>
                  <a:cubicBezTo>
                    <a:pt x="2251" y="368"/>
                    <a:pt x="1677" y="33"/>
                    <a:pt x="1294" y="1"/>
                  </a:cubicBezTo>
                  <a:cubicBezTo>
                    <a:pt x="1288" y="0"/>
                    <a:pt x="1283" y="0"/>
                    <a:pt x="12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9" name="Google Shape;10939;p25"/>
            <p:cNvSpPr/>
            <p:nvPr/>
          </p:nvSpPr>
          <p:spPr>
            <a:xfrm>
              <a:off x="4747381" y="1770258"/>
              <a:ext cx="117629" cy="145155"/>
            </a:xfrm>
            <a:custGeom>
              <a:rect b="b" l="l" r="r" t="t"/>
              <a:pathLst>
                <a:path extrusionOk="0" h="2809" w="2267">
                  <a:moveTo>
                    <a:pt x="1363" y="0"/>
                  </a:moveTo>
                  <a:cubicBezTo>
                    <a:pt x="1133" y="0"/>
                    <a:pt x="892" y="36"/>
                    <a:pt x="687" y="48"/>
                  </a:cubicBezTo>
                  <a:cubicBezTo>
                    <a:pt x="463" y="48"/>
                    <a:pt x="80" y="574"/>
                    <a:pt x="64" y="893"/>
                  </a:cubicBezTo>
                  <a:cubicBezTo>
                    <a:pt x="0" y="1596"/>
                    <a:pt x="1086" y="2649"/>
                    <a:pt x="2043" y="2809"/>
                  </a:cubicBezTo>
                  <a:cubicBezTo>
                    <a:pt x="2107" y="2138"/>
                    <a:pt x="2267" y="1452"/>
                    <a:pt x="2235" y="782"/>
                  </a:cubicBezTo>
                  <a:cubicBezTo>
                    <a:pt x="2183" y="127"/>
                    <a:pt x="1792" y="0"/>
                    <a:pt x="13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0" name="Google Shape;10940;p25"/>
            <p:cNvSpPr/>
            <p:nvPr/>
          </p:nvSpPr>
          <p:spPr>
            <a:xfrm>
              <a:off x="4695182" y="2299655"/>
              <a:ext cx="117681" cy="145207"/>
            </a:xfrm>
            <a:custGeom>
              <a:rect b="b" l="l" r="r" t="t"/>
              <a:pathLst>
                <a:path extrusionOk="0" h="2810" w="2268">
                  <a:moveTo>
                    <a:pt x="1375" y="1"/>
                  </a:moveTo>
                  <a:cubicBezTo>
                    <a:pt x="1143" y="1"/>
                    <a:pt x="899" y="37"/>
                    <a:pt x="687" y="48"/>
                  </a:cubicBezTo>
                  <a:cubicBezTo>
                    <a:pt x="464" y="48"/>
                    <a:pt x="97" y="575"/>
                    <a:pt x="65" y="894"/>
                  </a:cubicBezTo>
                  <a:cubicBezTo>
                    <a:pt x="1" y="1596"/>
                    <a:pt x="1102" y="2650"/>
                    <a:pt x="2044" y="2809"/>
                  </a:cubicBezTo>
                  <a:cubicBezTo>
                    <a:pt x="2107" y="2123"/>
                    <a:pt x="2267" y="1453"/>
                    <a:pt x="2235" y="783"/>
                  </a:cubicBezTo>
                  <a:cubicBezTo>
                    <a:pt x="2194" y="128"/>
                    <a:pt x="1807" y="1"/>
                    <a:pt x="13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1" name="Google Shape;10941;p25"/>
            <p:cNvSpPr/>
            <p:nvPr/>
          </p:nvSpPr>
          <p:spPr>
            <a:xfrm>
              <a:off x="5216080" y="2206023"/>
              <a:ext cx="118459" cy="145620"/>
            </a:xfrm>
            <a:custGeom>
              <a:rect b="b" l="l" r="r" t="t"/>
              <a:pathLst>
                <a:path extrusionOk="0" h="2818" w="2283">
                  <a:moveTo>
                    <a:pt x="1365" y="1"/>
                  </a:moveTo>
                  <a:cubicBezTo>
                    <a:pt x="1134" y="1"/>
                    <a:pt x="893" y="35"/>
                    <a:pt x="686" y="41"/>
                  </a:cubicBezTo>
                  <a:cubicBezTo>
                    <a:pt x="463" y="57"/>
                    <a:pt x="80" y="584"/>
                    <a:pt x="64" y="887"/>
                  </a:cubicBezTo>
                  <a:cubicBezTo>
                    <a:pt x="0" y="1605"/>
                    <a:pt x="1085" y="2658"/>
                    <a:pt x="2043" y="2818"/>
                  </a:cubicBezTo>
                  <a:cubicBezTo>
                    <a:pt x="2107" y="2132"/>
                    <a:pt x="2282" y="1445"/>
                    <a:pt x="2235" y="775"/>
                  </a:cubicBezTo>
                  <a:cubicBezTo>
                    <a:pt x="2183" y="121"/>
                    <a:pt x="1793" y="1"/>
                    <a:pt x="13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2" name="Google Shape;10942;p25"/>
            <p:cNvSpPr/>
            <p:nvPr/>
          </p:nvSpPr>
          <p:spPr>
            <a:xfrm>
              <a:off x="6810111" y="979288"/>
              <a:ext cx="204592" cy="135647"/>
            </a:xfrm>
            <a:custGeom>
              <a:rect b="b" l="l" r="r" t="t"/>
              <a:pathLst>
                <a:path extrusionOk="0" h="2625" w="3943">
                  <a:moveTo>
                    <a:pt x="3290" y="0"/>
                  </a:moveTo>
                  <a:cubicBezTo>
                    <a:pt x="3284" y="0"/>
                    <a:pt x="3278" y="1"/>
                    <a:pt x="3272" y="2"/>
                  </a:cubicBezTo>
                  <a:cubicBezTo>
                    <a:pt x="1772" y="241"/>
                    <a:pt x="799" y="1199"/>
                    <a:pt x="1" y="2587"/>
                  </a:cubicBezTo>
                  <a:cubicBezTo>
                    <a:pt x="143" y="2613"/>
                    <a:pt x="276" y="2624"/>
                    <a:pt x="403" y="2624"/>
                  </a:cubicBezTo>
                  <a:cubicBezTo>
                    <a:pt x="1232" y="2624"/>
                    <a:pt x="1765" y="2127"/>
                    <a:pt x="2347" y="1725"/>
                  </a:cubicBezTo>
                  <a:cubicBezTo>
                    <a:pt x="2666" y="1502"/>
                    <a:pt x="3065" y="1374"/>
                    <a:pt x="3400" y="1183"/>
                  </a:cubicBezTo>
                  <a:cubicBezTo>
                    <a:pt x="3592" y="1023"/>
                    <a:pt x="3783" y="848"/>
                    <a:pt x="3943" y="656"/>
                  </a:cubicBezTo>
                  <a:cubicBezTo>
                    <a:pt x="3727" y="440"/>
                    <a:pt x="3466" y="0"/>
                    <a:pt x="32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3" name="Google Shape;10943;p25"/>
            <p:cNvSpPr/>
            <p:nvPr/>
          </p:nvSpPr>
          <p:spPr>
            <a:xfrm>
              <a:off x="7210084" y="220485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1166" y="0"/>
                  </a:moveTo>
                  <a:cubicBezTo>
                    <a:pt x="823" y="0"/>
                    <a:pt x="403" y="319"/>
                    <a:pt x="129" y="593"/>
                  </a:cubicBezTo>
                  <a:cubicBezTo>
                    <a:pt x="1" y="721"/>
                    <a:pt x="33" y="1279"/>
                    <a:pt x="144" y="1359"/>
                  </a:cubicBezTo>
                  <a:cubicBezTo>
                    <a:pt x="735" y="1662"/>
                    <a:pt x="1325" y="1934"/>
                    <a:pt x="1948" y="2173"/>
                  </a:cubicBezTo>
                  <a:lnTo>
                    <a:pt x="2283" y="2508"/>
                  </a:lnTo>
                  <a:cubicBezTo>
                    <a:pt x="2475" y="2157"/>
                    <a:pt x="2730" y="1822"/>
                    <a:pt x="2794" y="1455"/>
                  </a:cubicBezTo>
                  <a:cubicBezTo>
                    <a:pt x="2826" y="1168"/>
                    <a:pt x="2714" y="880"/>
                    <a:pt x="2506" y="673"/>
                  </a:cubicBezTo>
                  <a:cubicBezTo>
                    <a:pt x="2123" y="370"/>
                    <a:pt x="1661" y="34"/>
                    <a:pt x="1214" y="2"/>
                  </a:cubicBezTo>
                  <a:cubicBezTo>
                    <a:pt x="1198" y="1"/>
                    <a:pt x="1182" y="0"/>
                    <a:pt x="1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4" name="Google Shape;10944;p25"/>
            <p:cNvSpPr/>
            <p:nvPr/>
          </p:nvSpPr>
          <p:spPr>
            <a:xfrm>
              <a:off x="1335684" y="94685"/>
              <a:ext cx="198781" cy="89915"/>
            </a:xfrm>
            <a:custGeom>
              <a:rect b="b" l="l" r="r" t="t"/>
              <a:pathLst>
                <a:path extrusionOk="0" h="1740" w="3831">
                  <a:moveTo>
                    <a:pt x="2867" y="0"/>
                  </a:moveTo>
                  <a:cubicBezTo>
                    <a:pt x="2824" y="0"/>
                    <a:pt x="2789" y="9"/>
                    <a:pt x="2761" y="29"/>
                  </a:cubicBezTo>
                  <a:cubicBezTo>
                    <a:pt x="2443" y="267"/>
                    <a:pt x="2206" y="481"/>
                    <a:pt x="1871" y="481"/>
                  </a:cubicBezTo>
                  <a:cubicBezTo>
                    <a:pt x="1735" y="481"/>
                    <a:pt x="1584" y="446"/>
                    <a:pt x="1405" y="364"/>
                  </a:cubicBezTo>
                  <a:cubicBezTo>
                    <a:pt x="1352" y="339"/>
                    <a:pt x="1290" y="328"/>
                    <a:pt x="1222" y="328"/>
                  </a:cubicBezTo>
                  <a:cubicBezTo>
                    <a:pt x="942" y="328"/>
                    <a:pt x="561" y="516"/>
                    <a:pt x="304" y="683"/>
                  </a:cubicBezTo>
                  <a:cubicBezTo>
                    <a:pt x="112" y="811"/>
                    <a:pt x="32" y="1178"/>
                    <a:pt x="0" y="1433"/>
                  </a:cubicBezTo>
                  <a:cubicBezTo>
                    <a:pt x="0" y="1529"/>
                    <a:pt x="335" y="1736"/>
                    <a:pt x="527" y="1736"/>
                  </a:cubicBezTo>
                  <a:cubicBezTo>
                    <a:pt x="589" y="1739"/>
                    <a:pt x="651" y="1740"/>
                    <a:pt x="712" y="1740"/>
                  </a:cubicBezTo>
                  <a:cubicBezTo>
                    <a:pt x="1819" y="1740"/>
                    <a:pt x="2813" y="1338"/>
                    <a:pt x="3751" y="779"/>
                  </a:cubicBezTo>
                  <a:cubicBezTo>
                    <a:pt x="3783" y="635"/>
                    <a:pt x="3815" y="507"/>
                    <a:pt x="3830" y="364"/>
                  </a:cubicBezTo>
                  <a:cubicBezTo>
                    <a:pt x="3520" y="256"/>
                    <a:pt x="3097" y="0"/>
                    <a:pt x="28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5" name="Google Shape;10945;p25"/>
            <p:cNvSpPr/>
            <p:nvPr/>
          </p:nvSpPr>
          <p:spPr>
            <a:xfrm>
              <a:off x="2832012" y="80578"/>
              <a:ext cx="128422" cy="165722"/>
            </a:xfrm>
            <a:custGeom>
              <a:rect b="b" l="l" r="r" t="t"/>
              <a:pathLst>
                <a:path extrusionOk="0" h="3207" w="2475">
                  <a:moveTo>
                    <a:pt x="1297" y="1"/>
                  </a:moveTo>
                  <a:cubicBezTo>
                    <a:pt x="1250" y="1"/>
                    <a:pt x="1220" y="5"/>
                    <a:pt x="1214" y="14"/>
                  </a:cubicBezTo>
                  <a:cubicBezTo>
                    <a:pt x="767" y="1020"/>
                    <a:pt x="1" y="1993"/>
                    <a:pt x="862" y="3206"/>
                  </a:cubicBezTo>
                  <a:cubicBezTo>
                    <a:pt x="1612" y="2839"/>
                    <a:pt x="2474" y="812"/>
                    <a:pt x="2091" y="238"/>
                  </a:cubicBezTo>
                  <a:cubicBezTo>
                    <a:pt x="1988" y="83"/>
                    <a:pt x="1497" y="1"/>
                    <a:pt x="1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6" name="Google Shape;10946;p25"/>
            <p:cNvSpPr/>
            <p:nvPr/>
          </p:nvSpPr>
          <p:spPr>
            <a:xfrm>
              <a:off x="2664727" y="1742147"/>
              <a:ext cx="104398" cy="121385"/>
            </a:xfrm>
            <a:custGeom>
              <a:rect b="b" l="l" r="r" t="t"/>
              <a:pathLst>
                <a:path extrusionOk="0" h="2349" w="2012">
                  <a:moveTo>
                    <a:pt x="848" y="1"/>
                  </a:moveTo>
                  <a:cubicBezTo>
                    <a:pt x="842" y="1"/>
                    <a:pt x="836" y="1"/>
                    <a:pt x="831" y="1"/>
                  </a:cubicBezTo>
                  <a:cubicBezTo>
                    <a:pt x="144" y="17"/>
                    <a:pt x="1" y="464"/>
                    <a:pt x="33" y="1022"/>
                  </a:cubicBezTo>
                  <a:cubicBezTo>
                    <a:pt x="48" y="1739"/>
                    <a:pt x="292" y="2348"/>
                    <a:pt x="1088" y="2348"/>
                  </a:cubicBezTo>
                  <a:cubicBezTo>
                    <a:pt x="1109" y="2348"/>
                    <a:pt x="1129" y="2348"/>
                    <a:pt x="1150" y="2347"/>
                  </a:cubicBezTo>
                  <a:cubicBezTo>
                    <a:pt x="1485" y="2331"/>
                    <a:pt x="1820" y="1996"/>
                    <a:pt x="2012" y="1884"/>
                  </a:cubicBezTo>
                  <a:cubicBezTo>
                    <a:pt x="2012" y="794"/>
                    <a:pt x="1417" y="1"/>
                    <a:pt x="8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7" name="Google Shape;10947;p25"/>
            <p:cNvSpPr/>
            <p:nvPr/>
          </p:nvSpPr>
          <p:spPr>
            <a:xfrm>
              <a:off x="1581630" y="2768905"/>
              <a:ext cx="104398" cy="122108"/>
            </a:xfrm>
            <a:custGeom>
              <a:rect b="b" l="l" r="r" t="t"/>
              <a:pathLst>
                <a:path extrusionOk="0" h="2363" w="2012">
                  <a:moveTo>
                    <a:pt x="814" y="0"/>
                  </a:moveTo>
                  <a:cubicBezTo>
                    <a:pt x="144" y="32"/>
                    <a:pt x="0" y="479"/>
                    <a:pt x="16" y="1022"/>
                  </a:cubicBezTo>
                  <a:cubicBezTo>
                    <a:pt x="48" y="1747"/>
                    <a:pt x="297" y="2363"/>
                    <a:pt x="1118" y="2363"/>
                  </a:cubicBezTo>
                  <a:cubicBezTo>
                    <a:pt x="1128" y="2363"/>
                    <a:pt x="1139" y="2362"/>
                    <a:pt x="1149" y="2362"/>
                  </a:cubicBezTo>
                  <a:cubicBezTo>
                    <a:pt x="1484" y="2346"/>
                    <a:pt x="1804" y="2011"/>
                    <a:pt x="2011" y="1899"/>
                  </a:cubicBezTo>
                  <a:cubicBezTo>
                    <a:pt x="2011" y="798"/>
                    <a:pt x="1389" y="0"/>
                    <a:pt x="8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8" name="Google Shape;10948;p25"/>
            <p:cNvSpPr/>
            <p:nvPr/>
          </p:nvSpPr>
          <p:spPr>
            <a:xfrm>
              <a:off x="5702990" y="639481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177" y="0"/>
                  </a:moveTo>
                  <a:cubicBezTo>
                    <a:pt x="697" y="0"/>
                    <a:pt x="142" y="674"/>
                    <a:pt x="0" y="1311"/>
                  </a:cubicBezTo>
                  <a:lnTo>
                    <a:pt x="830" y="2540"/>
                  </a:lnTo>
                  <a:cubicBezTo>
                    <a:pt x="1277" y="2061"/>
                    <a:pt x="1836" y="1630"/>
                    <a:pt x="2155" y="1072"/>
                  </a:cubicBezTo>
                  <a:cubicBezTo>
                    <a:pt x="2235" y="912"/>
                    <a:pt x="1724" y="194"/>
                    <a:pt x="1357" y="35"/>
                  </a:cubicBezTo>
                  <a:cubicBezTo>
                    <a:pt x="1299" y="11"/>
                    <a:pt x="1239" y="0"/>
                    <a:pt x="11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9" name="Google Shape;10949;p25"/>
            <p:cNvSpPr/>
            <p:nvPr/>
          </p:nvSpPr>
          <p:spPr>
            <a:xfrm>
              <a:off x="6671831" y="1687632"/>
              <a:ext cx="116799" cy="131306"/>
            </a:xfrm>
            <a:custGeom>
              <a:rect b="b" l="l" r="r" t="t"/>
              <a:pathLst>
                <a:path extrusionOk="0" h="2541" w="2251">
                  <a:moveTo>
                    <a:pt x="1178" y="0"/>
                  </a:moveTo>
                  <a:cubicBezTo>
                    <a:pt x="698" y="0"/>
                    <a:pt x="142" y="675"/>
                    <a:pt x="1" y="1311"/>
                  </a:cubicBezTo>
                  <a:lnTo>
                    <a:pt x="830" y="2540"/>
                  </a:lnTo>
                  <a:cubicBezTo>
                    <a:pt x="1293" y="2062"/>
                    <a:pt x="1836" y="1647"/>
                    <a:pt x="2155" y="1088"/>
                  </a:cubicBezTo>
                  <a:cubicBezTo>
                    <a:pt x="2251" y="912"/>
                    <a:pt x="1724" y="194"/>
                    <a:pt x="1357" y="35"/>
                  </a:cubicBezTo>
                  <a:cubicBezTo>
                    <a:pt x="1299" y="11"/>
                    <a:pt x="1239" y="0"/>
                    <a:pt x="117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0" name="Google Shape;10950;p25"/>
            <p:cNvSpPr/>
            <p:nvPr/>
          </p:nvSpPr>
          <p:spPr>
            <a:xfrm>
              <a:off x="5661584" y="48179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166" y="0"/>
                  </a:moveTo>
                  <a:cubicBezTo>
                    <a:pt x="694" y="0"/>
                    <a:pt x="128" y="675"/>
                    <a:pt x="0" y="1312"/>
                  </a:cubicBezTo>
                  <a:cubicBezTo>
                    <a:pt x="272" y="1726"/>
                    <a:pt x="543" y="2125"/>
                    <a:pt x="814" y="2540"/>
                  </a:cubicBezTo>
                  <a:cubicBezTo>
                    <a:pt x="1277" y="2062"/>
                    <a:pt x="1836" y="1647"/>
                    <a:pt x="2139" y="1072"/>
                  </a:cubicBezTo>
                  <a:cubicBezTo>
                    <a:pt x="2235" y="913"/>
                    <a:pt x="1724" y="194"/>
                    <a:pt x="1341" y="35"/>
                  </a:cubicBezTo>
                  <a:cubicBezTo>
                    <a:pt x="1285" y="11"/>
                    <a:pt x="1226" y="0"/>
                    <a:pt x="1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1" name="Google Shape;10951;p25"/>
            <p:cNvSpPr/>
            <p:nvPr/>
          </p:nvSpPr>
          <p:spPr>
            <a:xfrm>
              <a:off x="5042153" y="29938"/>
              <a:ext cx="142483" cy="93480"/>
            </a:xfrm>
            <a:custGeom>
              <a:rect b="b" l="l" r="r" t="t"/>
              <a:pathLst>
                <a:path extrusionOk="0" h="1809" w="2746">
                  <a:moveTo>
                    <a:pt x="1563" y="0"/>
                  </a:moveTo>
                  <a:cubicBezTo>
                    <a:pt x="1365" y="0"/>
                    <a:pt x="1164" y="32"/>
                    <a:pt x="990" y="85"/>
                  </a:cubicBezTo>
                  <a:cubicBezTo>
                    <a:pt x="687" y="164"/>
                    <a:pt x="288" y="452"/>
                    <a:pt x="208" y="723"/>
                  </a:cubicBezTo>
                  <a:cubicBezTo>
                    <a:pt x="1" y="1441"/>
                    <a:pt x="368" y="1680"/>
                    <a:pt x="1597" y="1808"/>
                  </a:cubicBezTo>
                  <a:cubicBezTo>
                    <a:pt x="1964" y="1585"/>
                    <a:pt x="2443" y="1425"/>
                    <a:pt x="2650" y="1090"/>
                  </a:cubicBezTo>
                  <a:cubicBezTo>
                    <a:pt x="2746" y="914"/>
                    <a:pt x="2443" y="292"/>
                    <a:pt x="2171" y="132"/>
                  </a:cubicBezTo>
                  <a:cubicBezTo>
                    <a:pt x="2003" y="40"/>
                    <a:pt x="1785" y="0"/>
                    <a:pt x="15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2" name="Google Shape;10952;p25"/>
            <p:cNvSpPr/>
            <p:nvPr/>
          </p:nvSpPr>
          <p:spPr>
            <a:xfrm>
              <a:off x="5901719" y="883692"/>
              <a:ext cx="127591" cy="113013"/>
            </a:xfrm>
            <a:custGeom>
              <a:rect b="b" l="l" r="r" t="t"/>
              <a:pathLst>
                <a:path extrusionOk="0" h="2187" w="2459">
                  <a:moveTo>
                    <a:pt x="2331" y="1"/>
                  </a:moveTo>
                  <a:lnTo>
                    <a:pt x="48" y="384"/>
                  </a:lnTo>
                  <a:cubicBezTo>
                    <a:pt x="32" y="527"/>
                    <a:pt x="16" y="671"/>
                    <a:pt x="0" y="814"/>
                  </a:cubicBezTo>
                  <a:lnTo>
                    <a:pt x="2043" y="2187"/>
                  </a:lnTo>
                  <a:lnTo>
                    <a:pt x="2458" y="1995"/>
                  </a:lnTo>
                  <a:cubicBezTo>
                    <a:pt x="2410" y="1341"/>
                    <a:pt x="2378" y="671"/>
                    <a:pt x="23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3" name="Google Shape;10953;p25"/>
            <p:cNvSpPr/>
            <p:nvPr/>
          </p:nvSpPr>
          <p:spPr>
            <a:xfrm>
              <a:off x="5438002" y="1263028"/>
              <a:ext cx="149073" cy="64387"/>
            </a:xfrm>
            <a:custGeom>
              <a:rect b="b" l="l" r="r" t="t"/>
              <a:pathLst>
                <a:path extrusionOk="0" h="1246" w="2873">
                  <a:moveTo>
                    <a:pt x="531" y="0"/>
                  </a:moveTo>
                  <a:cubicBezTo>
                    <a:pt x="351" y="0"/>
                    <a:pt x="1" y="338"/>
                    <a:pt x="16" y="432"/>
                  </a:cubicBezTo>
                  <a:cubicBezTo>
                    <a:pt x="96" y="703"/>
                    <a:pt x="272" y="942"/>
                    <a:pt x="511" y="1086"/>
                  </a:cubicBezTo>
                  <a:cubicBezTo>
                    <a:pt x="750" y="1230"/>
                    <a:pt x="1086" y="1198"/>
                    <a:pt x="1469" y="1246"/>
                  </a:cubicBezTo>
                  <a:cubicBezTo>
                    <a:pt x="1899" y="1198"/>
                    <a:pt x="2330" y="1102"/>
                    <a:pt x="2761" y="974"/>
                  </a:cubicBezTo>
                  <a:cubicBezTo>
                    <a:pt x="2873" y="926"/>
                    <a:pt x="2873" y="304"/>
                    <a:pt x="2857" y="304"/>
                  </a:cubicBezTo>
                  <a:cubicBezTo>
                    <a:pt x="2091" y="160"/>
                    <a:pt x="1325" y="49"/>
                    <a:pt x="543" y="1"/>
                  </a:cubicBezTo>
                  <a:cubicBezTo>
                    <a:pt x="539" y="0"/>
                    <a:pt x="535" y="0"/>
                    <a:pt x="5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4" name="Google Shape;10954;p25"/>
            <p:cNvSpPr/>
            <p:nvPr/>
          </p:nvSpPr>
          <p:spPr>
            <a:xfrm>
              <a:off x="6706077" y="1475563"/>
              <a:ext cx="118874" cy="100818"/>
            </a:xfrm>
            <a:custGeom>
              <a:rect b="b" l="l" r="r" t="t"/>
              <a:pathLst>
                <a:path extrusionOk="0" h="1951" w="2291">
                  <a:moveTo>
                    <a:pt x="1554" y="0"/>
                  </a:moveTo>
                  <a:cubicBezTo>
                    <a:pt x="1519" y="0"/>
                    <a:pt x="1483" y="7"/>
                    <a:pt x="1447" y="21"/>
                  </a:cubicBezTo>
                  <a:cubicBezTo>
                    <a:pt x="952" y="197"/>
                    <a:pt x="378" y="628"/>
                    <a:pt x="202" y="1075"/>
                  </a:cubicBezTo>
                  <a:cubicBezTo>
                    <a:pt x="1" y="1564"/>
                    <a:pt x="813" y="1950"/>
                    <a:pt x="1901" y="1950"/>
                  </a:cubicBezTo>
                  <a:cubicBezTo>
                    <a:pt x="2018" y="1950"/>
                    <a:pt x="2138" y="1946"/>
                    <a:pt x="2261" y="1936"/>
                  </a:cubicBezTo>
                  <a:cubicBezTo>
                    <a:pt x="2290" y="894"/>
                    <a:pt x="1955" y="0"/>
                    <a:pt x="15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5" name="Google Shape;10955;p25"/>
            <p:cNvSpPr/>
            <p:nvPr/>
          </p:nvSpPr>
          <p:spPr>
            <a:xfrm>
              <a:off x="4060081" y="487871"/>
              <a:ext cx="141653" cy="94927"/>
            </a:xfrm>
            <a:custGeom>
              <a:rect b="b" l="l" r="r" t="t"/>
              <a:pathLst>
                <a:path extrusionOk="0" h="1837" w="2730">
                  <a:moveTo>
                    <a:pt x="431" y="0"/>
                  </a:moveTo>
                  <a:cubicBezTo>
                    <a:pt x="255" y="271"/>
                    <a:pt x="0" y="511"/>
                    <a:pt x="0" y="734"/>
                  </a:cubicBezTo>
                  <a:cubicBezTo>
                    <a:pt x="0" y="990"/>
                    <a:pt x="192" y="1389"/>
                    <a:pt x="399" y="1468"/>
                  </a:cubicBezTo>
                  <a:cubicBezTo>
                    <a:pt x="926" y="1660"/>
                    <a:pt x="1484" y="1788"/>
                    <a:pt x="2043" y="1835"/>
                  </a:cubicBezTo>
                  <a:cubicBezTo>
                    <a:pt x="2059" y="1836"/>
                    <a:pt x="2075" y="1837"/>
                    <a:pt x="2091" y="1837"/>
                  </a:cubicBezTo>
                  <a:cubicBezTo>
                    <a:pt x="2326" y="1837"/>
                    <a:pt x="2532" y="1727"/>
                    <a:pt x="2681" y="1532"/>
                  </a:cubicBezTo>
                  <a:cubicBezTo>
                    <a:pt x="2729" y="1293"/>
                    <a:pt x="2649" y="1053"/>
                    <a:pt x="2458" y="894"/>
                  </a:cubicBezTo>
                  <a:cubicBezTo>
                    <a:pt x="1851" y="575"/>
                    <a:pt x="1197" y="319"/>
                    <a:pt x="4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6" name="Google Shape;10956;p25"/>
            <p:cNvSpPr/>
            <p:nvPr/>
          </p:nvSpPr>
          <p:spPr>
            <a:xfrm>
              <a:off x="5591173" y="1496439"/>
              <a:ext cx="109379" cy="185617"/>
            </a:xfrm>
            <a:custGeom>
              <a:rect b="b" l="l" r="r" t="t"/>
              <a:pathLst>
                <a:path extrusionOk="0" h="3592" w="2108">
                  <a:moveTo>
                    <a:pt x="1645" y="0"/>
                  </a:moveTo>
                  <a:cubicBezTo>
                    <a:pt x="495" y="894"/>
                    <a:pt x="224" y="2155"/>
                    <a:pt x="1" y="3591"/>
                  </a:cubicBezTo>
                  <a:cubicBezTo>
                    <a:pt x="1230" y="3112"/>
                    <a:pt x="2107" y="1038"/>
                    <a:pt x="164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7" name="Google Shape;10957;p25"/>
            <p:cNvSpPr/>
            <p:nvPr/>
          </p:nvSpPr>
          <p:spPr>
            <a:xfrm>
              <a:off x="4502265" y="550551"/>
              <a:ext cx="109223" cy="112290"/>
            </a:xfrm>
            <a:custGeom>
              <a:rect b="b" l="l" r="r" t="t"/>
              <a:pathLst>
                <a:path extrusionOk="0" h="2173" w="2105">
                  <a:moveTo>
                    <a:pt x="1102" y="0"/>
                  </a:moveTo>
                  <a:lnTo>
                    <a:pt x="671" y="48"/>
                  </a:lnTo>
                  <a:cubicBezTo>
                    <a:pt x="463" y="447"/>
                    <a:pt x="0" y="942"/>
                    <a:pt x="112" y="1197"/>
                  </a:cubicBezTo>
                  <a:cubicBezTo>
                    <a:pt x="288" y="1612"/>
                    <a:pt x="798" y="1995"/>
                    <a:pt x="1245" y="2170"/>
                  </a:cubicBezTo>
                  <a:cubicBezTo>
                    <a:pt x="1250" y="2172"/>
                    <a:pt x="1256" y="2173"/>
                    <a:pt x="1263" y="2173"/>
                  </a:cubicBezTo>
                  <a:cubicBezTo>
                    <a:pt x="1450" y="2173"/>
                    <a:pt x="2105" y="1509"/>
                    <a:pt x="2043" y="1309"/>
                  </a:cubicBezTo>
                  <a:cubicBezTo>
                    <a:pt x="1900" y="830"/>
                    <a:pt x="1437" y="431"/>
                    <a:pt x="1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8" name="Google Shape;10958;p25"/>
            <p:cNvSpPr/>
            <p:nvPr/>
          </p:nvSpPr>
          <p:spPr>
            <a:xfrm>
              <a:off x="4035227" y="1763644"/>
              <a:ext cx="162356" cy="104745"/>
            </a:xfrm>
            <a:custGeom>
              <a:rect b="b" l="l" r="r" t="t"/>
              <a:pathLst>
                <a:path extrusionOk="0" h="2027" w="3129">
                  <a:moveTo>
                    <a:pt x="750" y="0"/>
                  </a:moveTo>
                  <a:cubicBezTo>
                    <a:pt x="511" y="0"/>
                    <a:pt x="256" y="319"/>
                    <a:pt x="0" y="479"/>
                  </a:cubicBezTo>
                  <a:cubicBezTo>
                    <a:pt x="208" y="702"/>
                    <a:pt x="367" y="989"/>
                    <a:pt x="607" y="1117"/>
                  </a:cubicBezTo>
                  <a:cubicBezTo>
                    <a:pt x="1086" y="1357"/>
                    <a:pt x="1564" y="1564"/>
                    <a:pt x="2059" y="1740"/>
                  </a:cubicBezTo>
                  <a:cubicBezTo>
                    <a:pt x="2314" y="1835"/>
                    <a:pt x="2586" y="1883"/>
                    <a:pt x="3128" y="2027"/>
                  </a:cubicBezTo>
                  <a:cubicBezTo>
                    <a:pt x="2538" y="750"/>
                    <a:pt x="1884" y="32"/>
                    <a:pt x="7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9" name="Google Shape;10959;p25"/>
            <p:cNvSpPr/>
            <p:nvPr/>
          </p:nvSpPr>
          <p:spPr>
            <a:xfrm>
              <a:off x="5473648" y="1333150"/>
              <a:ext cx="116747" cy="98286"/>
            </a:xfrm>
            <a:custGeom>
              <a:rect b="b" l="l" r="r" t="t"/>
              <a:pathLst>
                <a:path extrusionOk="0" h="1902" w="2250">
                  <a:moveTo>
                    <a:pt x="1340" y="0"/>
                  </a:moveTo>
                  <a:cubicBezTo>
                    <a:pt x="207" y="80"/>
                    <a:pt x="207" y="894"/>
                    <a:pt x="31" y="1485"/>
                  </a:cubicBezTo>
                  <a:cubicBezTo>
                    <a:pt x="1" y="1561"/>
                    <a:pt x="381" y="1901"/>
                    <a:pt x="469" y="1901"/>
                  </a:cubicBezTo>
                  <a:cubicBezTo>
                    <a:pt x="472" y="1901"/>
                    <a:pt x="476" y="1901"/>
                    <a:pt x="478" y="1899"/>
                  </a:cubicBezTo>
                  <a:cubicBezTo>
                    <a:pt x="1085" y="1596"/>
                    <a:pt x="2122" y="1899"/>
                    <a:pt x="2218" y="910"/>
                  </a:cubicBezTo>
                  <a:cubicBezTo>
                    <a:pt x="2250" y="639"/>
                    <a:pt x="1643" y="304"/>
                    <a:pt x="13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0" name="Google Shape;10960;p25"/>
            <p:cNvSpPr/>
            <p:nvPr/>
          </p:nvSpPr>
          <p:spPr>
            <a:xfrm>
              <a:off x="4235616" y="1883940"/>
              <a:ext cx="115138" cy="94152"/>
            </a:xfrm>
            <a:custGeom>
              <a:rect b="b" l="l" r="r" t="t"/>
              <a:pathLst>
                <a:path extrusionOk="0" h="1822" w="2219">
                  <a:moveTo>
                    <a:pt x="1219" y="0"/>
                  </a:moveTo>
                  <a:cubicBezTo>
                    <a:pt x="693" y="0"/>
                    <a:pt x="536" y="690"/>
                    <a:pt x="192" y="1007"/>
                  </a:cubicBezTo>
                  <a:cubicBezTo>
                    <a:pt x="64" y="1167"/>
                    <a:pt x="1" y="1391"/>
                    <a:pt x="48" y="1598"/>
                  </a:cubicBezTo>
                  <a:cubicBezTo>
                    <a:pt x="80" y="1726"/>
                    <a:pt x="368" y="1774"/>
                    <a:pt x="479" y="1821"/>
                  </a:cubicBezTo>
                  <a:cubicBezTo>
                    <a:pt x="878" y="1742"/>
                    <a:pt x="1277" y="1726"/>
                    <a:pt x="1533" y="1598"/>
                  </a:cubicBezTo>
                  <a:cubicBezTo>
                    <a:pt x="1788" y="1470"/>
                    <a:pt x="2219" y="1167"/>
                    <a:pt x="2187" y="1007"/>
                  </a:cubicBezTo>
                  <a:cubicBezTo>
                    <a:pt x="2123" y="672"/>
                    <a:pt x="1900" y="225"/>
                    <a:pt x="1596" y="98"/>
                  </a:cubicBezTo>
                  <a:cubicBezTo>
                    <a:pt x="1452" y="29"/>
                    <a:pt x="1327" y="0"/>
                    <a:pt x="12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1" name="Google Shape;10961;p25"/>
            <p:cNvSpPr/>
            <p:nvPr/>
          </p:nvSpPr>
          <p:spPr>
            <a:xfrm>
              <a:off x="2048668" y="316365"/>
              <a:ext cx="154884" cy="76686"/>
            </a:xfrm>
            <a:custGeom>
              <a:rect b="b" l="l" r="r" t="t"/>
              <a:pathLst>
                <a:path extrusionOk="0" h="1484" w="2985">
                  <a:moveTo>
                    <a:pt x="1645" y="1"/>
                  </a:moveTo>
                  <a:cubicBezTo>
                    <a:pt x="1100" y="1"/>
                    <a:pt x="642" y="316"/>
                    <a:pt x="0" y="1005"/>
                  </a:cubicBezTo>
                  <a:cubicBezTo>
                    <a:pt x="275" y="1325"/>
                    <a:pt x="617" y="1483"/>
                    <a:pt x="1004" y="1483"/>
                  </a:cubicBezTo>
                  <a:cubicBezTo>
                    <a:pt x="1584" y="1483"/>
                    <a:pt x="2267" y="1129"/>
                    <a:pt x="2985" y="431"/>
                  </a:cubicBezTo>
                  <a:cubicBezTo>
                    <a:pt x="2437" y="150"/>
                    <a:pt x="2020" y="1"/>
                    <a:pt x="1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2" name="Google Shape;10962;p25"/>
            <p:cNvSpPr/>
            <p:nvPr/>
          </p:nvSpPr>
          <p:spPr>
            <a:xfrm>
              <a:off x="2054428" y="789697"/>
              <a:ext cx="68803" cy="175695"/>
            </a:xfrm>
            <a:custGeom>
              <a:rect b="b" l="l" r="r" t="t"/>
              <a:pathLst>
                <a:path extrusionOk="0" h="3400" w="1326">
                  <a:moveTo>
                    <a:pt x="671" y="0"/>
                  </a:moveTo>
                  <a:lnTo>
                    <a:pt x="304" y="96"/>
                  </a:lnTo>
                  <a:cubicBezTo>
                    <a:pt x="192" y="1149"/>
                    <a:pt x="97" y="2187"/>
                    <a:pt x="1" y="3224"/>
                  </a:cubicBezTo>
                  <a:lnTo>
                    <a:pt x="320" y="3400"/>
                  </a:lnTo>
                  <a:cubicBezTo>
                    <a:pt x="655" y="2905"/>
                    <a:pt x="1230" y="2410"/>
                    <a:pt x="1278" y="1883"/>
                  </a:cubicBezTo>
                  <a:cubicBezTo>
                    <a:pt x="1326" y="1277"/>
                    <a:pt x="895" y="623"/>
                    <a:pt x="6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3" name="Google Shape;10963;p25"/>
            <p:cNvSpPr/>
            <p:nvPr/>
          </p:nvSpPr>
          <p:spPr>
            <a:xfrm>
              <a:off x="6286775" y="754145"/>
              <a:ext cx="103567" cy="109809"/>
            </a:xfrm>
            <a:custGeom>
              <a:rect b="b" l="l" r="r" t="t"/>
              <a:pathLst>
                <a:path extrusionOk="0" h="2125" w="1996">
                  <a:moveTo>
                    <a:pt x="1069" y="1"/>
                  </a:moveTo>
                  <a:cubicBezTo>
                    <a:pt x="1064" y="1"/>
                    <a:pt x="1059" y="1"/>
                    <a:pt x="1054" y="2"/>
                  </a:cubicBezTo>
                  <a:cubicBezTo>
                    <a:pt x="352" y="130"/>
                    <a:pt x="1" y="688"/>
                    <a:pt x="80" y="1406"/>
                  </a:cubicBezTo>
                  <a:cubicBezTo>
                    <a:pt x="96" y="1662"/>
                    <a:pt x="368" y="1885"/>
                    <a:pt x="543" y="2125"/>
                  </a:cubicBezTo>
                  <a:lnTo>
                    <a:pt x="1995" y="1087"/>
                  </a:lnTo>
                  <a:cubicBezTo>
                    <a:pt x="1560" y="574"/>
                    <a:pt x="1261" y="1"/>
                    <a:pt x="10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4" name="Google Shape;10964;p25"/>
            <p:cNvSpPr/>
            <p:nvPr/>
          </p:nvSpPr>
          <p:spPr>
            <a:xfrm>
              <a:off x="7586034" y="843438"/>
              <a:ext cx="76223" cy="131875"/>
            </a:xfrm>
            <a:custGeom>
              <a:rect b="b" l="l" r="r" t="t"/>
              <a:pathLst>
                <a:path extrusionOk="0" h="2552" w="1469">
                  <a:moveTo>
                    <a:pt x="848" y="0"/>
                  </a:moveTo>
                  <a:cubicBezTo>
                    <a:pt x="654" y="0"/>
                    <a:pt x="236" y="257"/>
                    <a:pt x="208" y="412"/>
                  </a:cubicBezTo>
                  <a:cubicBezTo>
                    <a:pt x="112" y="1179"/>
                    <a:pt x="1" y="2024"/>
                    <a:pt x="1038" y="2551"/>
                  </a:cubicBezTo>
                  <a:cubicBezTo>
                    <a:pt x="1197" y="1913"/>
                    <a:pt x="1421" y="1354"/>
                    <a:pt x="1453" y="764"/>
                  </a:cubicBezTo>
                  <a:cubicBezTo>
                    <a:pt x="1469" y="508"/>
                    <a:pt x="1166" y="141"/>
                    <a:pt x="910" y="14"/>
                  </a:cubicBezTo>
                  <a:cubicBezTo>
                    <a:pt x="894" y="5"/>
                    <a:pt x="873" y="0"/>
                    <a:pt x="8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5" name="Google Shape;10965;p25"/>
            <p:cNvSpPr/>
            <p:nvPr/>
          </p:nvSpPr>
          <p:spPr>
            <a:xfrm>
              <a:off x="6459041" y="1162420"/>
              <a:ext cx="106006" cy="199621"/>
            </a:xfrm>
            <a:custGeom>
              <a:rect b="b" l="l" r="r" t="t"/>
              <a:pathLst>
                <a:path extrusionOk="0" h="3863" w="2043">
                  <a:moveTo>
                    <a:pt x="1644" y="1"/>
                  </a:moveTo>
                  <a:lnTo>
                    <a:pt x="1644" y="1"/>
                  </a:lnTo>
                  <a:cubicBezTo>
                    <a:pt x="1516" y="49"/>
                    <a:pt x="1404" y="128"/>
                    <a:pt x="1309" y="224"/>
                  </a:cubicBezTo>
                  <a:cubicBezTo>
                    <a:pt x="942" y="671"/>
                    <a:pt x="0" y="1006"/>
                    <a:pt x="1021" y="1740"/>
                  </a:cubicBezTo>
                  <a:cubicBezTo>
                    <a:pt x="1101" y="1804"/>
                    <a:pt x="1053" y="2123"/>
                    <a:pt x="974" y="2283"/>
                  </a:cubicBezTo>
                  <a:cubicBezTo>
                    <a:pt x="718" y="2826"/>
                    <a:pt x="431" y="3336"/>
                    <a:pt x="144" y="3863"/>
                  </a:cubicBezTo>
                  <a:cubicBezTo>
                    <a:pt x="1468" y="3161"/>
                    <a:pt x="2043" y="1756"/>
                    <a:pt x="16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6" name="Google Shape;10966;p25"/>
            <p:cNvSpPr/>
            <p:nvPr/>
          </p:nvSpPr>
          <p:spPr>
            <a:xfrm>
              <a:off x="4564374" y="926581"/>
              <a:ext cx="83695" cy="134458"/>
            </a:xfrm>
            <a:custGeom>
              <a:rect b="b" l="l" r="r" t="t"/>
              <a:pathLst>
                <a:path extrusionOk="0" h="2602" w="1613">
                  <a:moveTo>
                    <a:pt x="1612" y="0"/>
                  </a:moveTo>
                  <a:lnTo>
                    <a:pt x="1341" y="64"/>
                  </a:lnTo>
                  <a:cubicBezTo>
                    <a:pt x="894" y="591"/>
                    <a:pt x="495" y="1149"/>
                    <a:pt x="112" y="1740"/>
                  </a:cubicBezTo>
                  <a:cubicBezTo>
                    <a:pt x="0" y="1931"/>
                    <a:pt x="208" y="2315"/>
                    <a:pt x="272" y="2602"/>
                  </a:cubicBezTo>
                  <a:cubicBezTo>
                    <a:pt x="607" y="2506"/>
                    <a:pt x="1165" y="2490"/>
                    <a:pt x="1213" y="2330"/>
                  </a:cubicBezTo>
                  <a:cubicBezTo>
                    <a:pt x="1389" y="1564"/>
                    <a:pt x="1516" y="782"/>
                    <a:pt x="16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7" name="Google Shape;10967;p25"/>
            <p:cNvSpPr/>
            <p:nvPr/>
          </p:nvSpPr>
          <p:spPr>
            <a:xfrm>
              <a:off x="4768914" y="830106"/>
              <a:ext cx="68751" cy="122935"/>
            </a:xfrm>
            <a:custGeom>
              <a:rect b="b" l="l" r="r" t="t"/>
              <a:pathLst>
                <a:path extrusionOk="0" h="2379" w="1325">
                  <a:moveTo>
                    <a:pt x="32" y="0"/>
                  </a:moveTo>
                  <a:cubicBezTo>
                    <a:pt x="32" y="702"/>
                    <a:pt x="0" y="1277"/>
                    <a:pt x="48" y="1836"/>
                  </a:cubicBezTo>
                  <a:cubicBezTo>
                    <a:pt x="79" y="2038"/>
                    <a:pt x="339" y="2379"/>
                    <a:pt x="441" y="2379"/>
                  </a:cubicBezTo>
                  <a:cubicBezTo>
                    <a:pt x="443" y="2379"/>
                    <a:pt x="445" y="2378"/>
                    <a:pt x="447" y="2378"/>
                  </a:cubicBezTo>
                  <a:cubicBezTo>
                    <a:pt x="686" y="2314"/>
                    <a:pt x="1038" y="2139"/>
                    <a:pt x="1101" y="1947"/>
                  </a:cubicBezTo>
                  <a:cubicBezTo>
                    <a:pt x="1325" y="1133"/>
                    <a:pt x="1165" y="447"/>
                    <a:pt x="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8" name="Google Shape;10968;p25"/>
            <p:cNvSpPr/>
            <p:nvPr/>
          </p:nvSpPr>
          <p:spPr>
            <a:xfrm>
              <a:off x="5210268" y="1155030"/>
              <a:ext cx="80374" cy="105572"/>
            </a:xfrm>
            <a:custGeom>
              <a:rect b="b" l="l" r="r" t="t"/>
              <a:pathLst>
                <a:path extrusionOk="0" h="2043" w="1549">
                  <a:moveTo>
                    <a:pt x="751" y="0"/>
                  </a:moveTo>
                  <a:cubicBezTo>
                    <a:pt x="384" y="543"/>
                    <a:pt x="1" y="910"/>
                    <a:pt x="64" y="1069"/>
                  </a:cubicBezTo>
                  <a:cubicBezTo>
                    <a:pt x="224" y="1436"/>
                    <a:pt x="607" y="1724"/>
                    <a:pt x="910" y="2043"/>
                  </a:cubicBezTo>
                  <a:cubicBezTo>
                    <a:pt x="1118" y="1788"/>
                    <a:pt x="1549" y="1516"/>
                    <a:pt x="1501" y="1309"/>
                  </a:cubicBezTo>
                  <a:cubicBezTo>
                    <a:pt x="1437" y="942"/>
                    <a:pt x="1118" y="591"/>
                    <a:pt x="75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9" name="Google Shape;10969;p25"/>
            <p:cNvSpPr/>
            <p:nvPr/>
          </p:nvSpPr>
          <p:spPr>
            <a:xfrm>
              <a:off x="4871599" y="591735"/>
              <a:ext cx="91063" cy="87486"/>
            </a:xfrm>
            <a:custGeom>
              <a:rect b="b" l="l" r="r" t="t"/>
              <a:pathLst>
                <a:path extrusionOk="0" h="1693" w="1755">
                  <a:moveTo>
                    <a:pt x="1263" y="1"/>
                  </a:moveTo>
                  <a:cubicBezTo>
                    <a:pt x="1262" y="1"/>
                    <a:pt x="1261" y="1"/>
                    <a:pt x="1261" y="1"/>
                  </a:cubicBezTo>
                  <a:cubicBezTo>
                    <a:pt x="814" y="272"/>
                    <a:pt x="399" y="576"/>
                    <a:pt x="0" y="895"/>
                  </a:cubicBezTo>
                  <a:lnTo>
                    <a:pt x="910" y="1693"/>
                  </a:lnTo>
                  <a:cubicBezTo>
                    <a:pt x="1181" y="1342"/>
                    <a:pt x="1500" y="1006"/>
                    <a:pt x="1708" y="607"/>
                  </a:cubicBezTo>
                  <a:cubicBezTo>
                    <a:pt x="1755" y="497"/>
                    <a:pt x="1307" y="1"/>
                    <a:pt x="126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0" name="Google Shape;10970;p25"/>
            <p:cNvSpPr/>
            <p:nvPr/>
          </p:nvSpPr>
          <p:spPr>
            <a:xfrm>
              <a:off x="4355684" y="2024234"/>
              <a:ext cx="88676" cy="92705"/>
            </a:xfrm>
            <a:custGeom>
              <a:rect b="b" l="l" r="r" t="t"/>
              <a:pathLst>
                <a:path extrusionOk="0" h="1794" w="1709">
                  <a:moveTo>
                    <a:pt x="767" y="0"/>
                  </a:moveTo>
                  <a:cubicBezTo>
                    <a:pt x="511" y="271"/>
                    <a:pt x="1" y="670"/>
                    <a:pt x="64" y="798"/>
                  </a:cubicBezTo>
                  <a:cubicBezTo>
                    <a:pt x="256" y="1197"/>
                    <a:pt x="639" y="1500"/>
                    <a:pt x="1006" y="1788"/>
                  </a:cubicBezTo>
                  <a:cubicBezTo>
                    <a:pt x="1011" y="1792"/>
                    <a:pt x="1018" y="1793"/>
                    <a:pt x="1026" y="1793"/>
                  </a:cubicBezTo>
                  <a:cubicBezTo>
                    <a:pt x="1118" y="1793"/>
                    <a:pt x="1386" y="1562"/>
                    <a:pt x="1708" y="1357"/>
                  </a:cubicBezTo>
                  <a:lnTo>
                    <a:pt x="76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1" name="Google Shape;10971;p25"/>
            <p:cNvSpPr/>
            <p:nvPr/>
          </p:nvSpPr>
          <p:spPr>
            <a:xfrm>
              <a:off x="7005570" y="634779"/>
              <a:ext cx="122610" cy="81543"/>
            </a:xfrm>
            <a:custGeom>
              <a:rect b="b" l="l" r="r" t="t"/>
              <a:pathLst>
                <a:path extrusionOk="0" h="1578" w="2363">
                  <a:moveTo>
                    <a:pt x="726" y="0"/>
                  </a:moveTo>
                  <a:cubicBezTo>
                    <a:pt x="521" y="0"/>
                    <a:pt x="295" y="84"/>
                    <a:pt x="0" y="221"/>
                  </a:cubicBezTo>
                  <a:cubicBezTo>
                    <a:pt x="495" y="1131"/>
                    <a:pt x="1213" y="1562"/>
                    <a:pt x="2362" y="1578"/>
                  </a:cubicBezTo>
                  <a:cubicBezTo>
                    <a:pt x="1545" y="419"/>
                    <a:pt x="1187" y="0"/>
                    <a:pt x="7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2" name="Google Shape;10972;p25"/>
            <p:cNvSpPr/>
            <p:nvPr/>
          </p:nvSpPr>
          <p:spPr>
            <a:xfrm>
              <a:off x="1594861" y="1107077"/>
              <a:ext cx="120120" cy="52812"/>
            </a:xfrm>
            <a:custGeom>
              <a:rect b="b" l="l" r="r" t="t"/>
              <a:pathLst>
                <a:path extrusionOk="0" h="1022" w="2315">
                  <a:moveTo>
                    <a:pt x="1096" y="1"/>
                  </a:moveTo>
                  <a:cubicBezTo>
                    <a:pt x="737" y="1"/>
                    <a:pt x="378" y="165"/>
                    <a:pt x="1" y="497"/>
                  </a:cubicBezTo>
                  <a:cubicBezTo>
                    <a:pt x="554" y="850"/>
                    <a:pt x="971" y="1021"/>
                    <a:pt x="1344" y="1021"/>
                  </a:cubicBezTo>
                  <a:cubicBezTo>
                    <a:pt x="1681" y="1021"/>
                    <a:pt x="1982" y="881"/>
                    <a:pt x="2315" y="609"/>
                  </a:cubicBezTo>
                  <a:cubicBezTo>
                    <a:pt x="1894" y="205"/>
                    <a:pt x="1495" y="1"/>
                    <a:pt x="1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3" name="Google Shape;10973;p25"/>
            <p:cNvSpPr/>
            <p:nvPr/>
          </p:nvSpPr>
          <p:spPr>
            <a:xfrm>
              <a:off x="2150523" y="1859912"/>
              <a:ext cx="108497" cy="52502"/>
            </a:xfrm>
            <a:custGeom>
              <a:rect b="b" l="l" r="r" t="t"/>
              <a:pathLst>
                <a:path extrusionOk="0" h="1016" w="2091">
                  <a:moveTo>
                    <a:pt x="1428" y="0"/>
                  </a:moveTo>
                  <a:cubicBezTo>
                    <a:pt x="963" y="0"/>
                    <a:pt x="496" y="139"/>
                    <a:pt x="16" y="212"/>
                  </a:cubicBezTo>
                  <a:cubicBezTo>
                    <a:pt x="16" y="323"/>
                    <a:pt x="0" y="435"/>
                    <a:pt x="16" y="547"/>
                  </a:cubicBezTo>
                  <a:cubicBezTo>
                    <a:pt x="463" y="706"/>
                    <a:pt x="894" y="930"/>
                    <a:pt x="1357" y="1010"/>
                  </a:cubicBezTo>
                  <a:cubicBezTo>
                    <a:pt x="1377" y="1014"/>
                    <a:pt x="1397" y="1016"/>
                    <a:pt x="1417" y="1016"/>
                  </a:cubicBezTo>
                  <a:cubicBezTo>
                    <a:pt x="1628" y="1016"/>
                    <a:pt x="1873" y="807"/>
                    <a:pt x="2091" y="690"/>
                  </a:cubicBezTo>
                  <a:cubicBezTo>
                    <a:pt x="1915" y="451"/>
                    <a:pt x="1756" y="20"/>
                    <a:pt x="1564" y="4"/>
                  </a:cubicBezTo>
                  <a:cubicBezTo>
                    <a:pt x="1519" y="1"/>
                    <a:pt x="1473" y="0"/>
                    <a:pt x="14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4" name="Google Shape;10974;p25"/>
            <p:cNvSpPr/>
            <p:nvPr/>
          </p:nvSpPr>
          <p:spPr>
            <a:xfrm>
              <a:off x="7519774" y="157985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591" y="0"/>
                  </a:moveTo>
                  <a:cubicBezTo>
                    <a:pt x="416" y="240"/>
                    <a:pt x="97" y="447"/>
                    <a:pt x="81" y="703"/>
                  </a:cubicBezTo>
                  <a:cubicBezTo>
                    <a:pt x="1" y="1564"/>
                    <a:pt x="703" y="1421"/>
                    <a:pt x="1198" y="1517"/>
                  </a:cubicBezTo>
                  <a:lnTo>
                    <a:pt x="1533" y="1229"/>
                  </a:lnTo>
                  <a:lnTo>
                    <a:pt x="59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5" name="Google Shape;10975;p25"/>
            <p:cNvSpPr/>
            <p:nvPr/>
          </p:nvSpPr>
          <p:spPr>
            <a:xfrm>
              <a:off x="2463508" y="1261375"/>
              <a:ext cx="79544" cy="92447"/>
            </a:xfrm>
            <a:custGeom>
              <a:rect b="b" l="l" r="r" t="t"/>
              <a:pathLst>
                <a:path extrusionOk="0" h="1789" w="1533">
                  <a:moveTo>
                    <a:pt x="1533" y="1"/>
                  </a:moveTo>
                  <a:lnTo>
                    <a:pt x="1533" y="1"/>
                  </a:lnTo>
                  <a:cubicBezTo>
                    <a:pt x="1214" y="288"/>
                    <a:pt x="974" y="528"/>
                    <a:pt x="687" y="751"/>
                  </a:cubicBezTo>
                  <a:cubicBezTo>
                    <a:pt x="480" y="942"/>
                    <a:pt x="240" y="1102"/>
                    <a:pt x="1" y="1278"/>
                  </a:cubicBezTo>
                  <a:cubicBezTo>
                    <a:pt x="224" y="1421"/>
                    <a:pt x="464" y="1549"/>
                    <a:pt x="719" y="1677"/>
                  </a:cubicBezTo>
                  <a:cubicBezTo>
                    <a:pt x="926" y="1740"/>
                    <a:pt x="1134" y="1772"/>
                    <a:pt x="1357" y="1788"/>
                  </a:cubicBezTo>
                  <a:cubicBezTo>
                    <a:pt x="1421" y="1166"/>
                    <a:pt x="1469" y="623"/>
                    <a:pt x="15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6" name="Google Shape;10976;p25"/>
            <p:cNvSpPr/>
            <p:nvPr/>
          </p:nvSpPr>
          <p:spPr>
            <a:xfrm>
              <a:off x="3624487" y="1055248"/>
              <a:ext cx="72124" cy="80045"/>
            </a:xfrm>
            <a:custGeom>
              <a:rect b="b" l="l" r="r" t="t"/>
              <a:pathLst>
                <a:path extrusionOk="0" h="1549" w="1390">
                  <a:moveTo>
                    <a:pt x="767" y="0"/>
                  </a:moveTo>
                  <a:cubicBezTo>
                    <a:pt x="431" y="335"/>
                    <a:pt x="1" y="622"/>
                    <a:pt x="48" y="734"/>
                  </a:cubicBezTo>
                  <a:cubicBezTo>
                    <a:pt x="176" y="1037"/>
                    <a:pt x="479" y="1293"/>
                    <a:pt x="719" y="1548"/>
                  </a:cubicBezTo>
                  <a:cubicBezTo>
                    <a:pt x="942" y="1309"/>
                    <a:pt x="1261" y="1085"/>
                    <a:pt x="1341" y="798"/>
                  </a:cubicBezTo>
                  <a:cubicBezTo>
                    <a:pt x="1389" y="622"/>
                    <a:pt x="1038" y="351"/>
                    <a:pt x="7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7" name="Google Shape;10977;p25"/>
            <p:cNvSpPr/>
            <p:nvPr/>
          </p:nvSpPr>
          <p:spPr>
            <a:xfrm>
              <a:off x="2894951" y="764945"/>
              <a:ext cx="72072" cy="80045"/>
            </a:xfrm>
            <a:custGeom>
              <a:rect b="b" l="l" r="r" t="t"/>
              <a:pathLst>
                <a:path extrusionOk="0" h="1549" w="1389">
                  <a:moveTo>
                    <a:pt x="767" y="0"/>
                  </a:moveTo>
                  <a:cubicBezTo>
                    <a:pt x="431" y="336"/>
                    <a:pt x="1" y="623"/>
                    <a:pt x="48" y="719"/>
                  </a:cubicBezTo>
                  <a:cubicBezTo>
                    <a:pt x="176" y="1038"/>
                    <a:pt x="479" y="1277"/>
                    <a:pt x="719" y="1548"/>
                  </a:cubicBezTo>
                  <a:cubicBezTo>
                    <a:pt x="942" y="1293"/>
                    <a:pt x="1261" y="1070"/>
                    <a:pt x="1341" y="782"/>
                  </a:cubicBezTo>
                  <a:cubicBezTo>
                    <a:pt x="1389" y="623"/>
                    <a:pt x="1038" y="352"/>
                    <a:pt x="7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8" name="Google Shape;10978;p25"/>
            <p:cNvSpPr/>
            <p:nvPr/>
          </p:nvSpPr>
          <p:spPr>
            <a:xfrm>
              <a:off x="6173349" y="196741"/>
              <a:ext cx="49708" cy="112186"/>
            </a:xfrm>
            <a:custGeom>
              <a:rect b="b" l="l" r="r" t="t"/>
              <a:pathLst>
                <a:path extrusionOk="0" h="2171" w="958">
                  <a:moveTo>
                    <a:pt x="128" y="1"/>
                  </a:moveTo>
                  <a:lnTo>
                    <a:pt x="128" y="1"/>
                  </a:lnTo>
                  <a:cubicBezTo>
                    <a:pt x="96" y="799"/>
                    <a:pt x="48" y="1405"/>
                    <a:pt x="0" y="2171"/>
                  </a:cubicBezTo>
                  <a:cubicBezTo>
                    <a:pt x="942" y="1501"/>
                    <a:pt x="958" y="846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9" name="Google Shape;10979;p25"/>
            <p:cNvSpPr/>
            <p:nvPr/>
          </p:nvSpPr>
          <p:spPr>
            <a:xfrm>
              <a:off x="4808660" y="1636630"/>
              <a:ext cx="87794" cy="77564"/>
            </a:xfrm>
            <a:custGeom>
              <a:rect b="b" l="l" r="r" t="t"/>
              <a:pathLst>
                <a:path extrusionOk="0" h="1501" w="1692">
                  <a:moveTo>
                    <a:pt x="782" y="0"/>
                  </a:moveTo>
                  <a:lnTo>
                    <a:pt x="0" y="1245"/>
                  </a:lnTo>
                  <a:lnTo>
                    <a:pt x="1692" y="1500"/>
                  </a:lnTo>
                  <a:lnTo>
                    <a:pt x="78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0" name="Google Shape;10980;p25"/>
            <p:cNvSpPr/>
            <p:nvPr/>
          </p:nvSpPr>
          <p:spPr>
            <a:xfrm>
              <a:off x="2965466" y="2134713"/>
              <a:ext cx="55416" cy="60408"/>
            </a:xfrm>
            <a:custGeom>
              <a:rect b="b" l="l" r="r" t="t"/>
              <a:pathLst>
                <a:path extrusionOk="0" h="1169" w="1068">
                  <a:moveTo>
                    <a:pt x="62" y="1"/>
                  </a:moveTo>
                  <a:lnTo>
                    <a:pt x="46" y="17"/>
                  </a:lnTo>
                  <a:cubicBezTo>
                    <a:pt x="50" y="17"/>
                    <a:pt x="55" y="18"/>
                    <a:pt x="59" y="19"/>
                  </a:cubicBezTo>
                  <a:lnTo>
                    <a:pt x="59" y="19"/>
                  </a:lnTo>
                  <a:cubicBezTo>
                    <a:pt x="60" y="13"/>
                    <a:pt x="61" y="7"/>
                    <a:pt x="62" y="1"/>
                  </a:cubicBezTo>
                  <a:close/>
                  <a:moveTo>
                    <a:pt x="59" y="19"/>
                  </a:moveTo>
                  <a:lnTo>
                    <a:pt x="59" y="19"/>
                  </a:lnTo>
                  <a:cubicBezTo>
                    <a:pt x="1" y="428"/>
                    <a:pt x="97" y="835"/>
                    <a:pt x="349" y="1166"/>
                  </a:cubicBezTo>
                  <a:cubicBezTo>
                    <a:pt x="371" y="1168"/>
                    <a:pt x="392" y="1169"/>
                    <a:pt x="414" y="1169"/>
                  </a:cubicBezTo>
                  <a:cubicBezTo>
                    <a:pt x="567" y="1169"/>
                    <a:pt x="716" y="1118"/>
                    <a:pt x="828" y="1006"/>
                  </a:cubicBezTo>
                  <a:cubicBezTo>
                    <a:pt x="940" y="767"/>
                    <a:pt x="1067" y="272"/>
                    <a:pt x="972" y="208"/>
                  </a:cubicBezTo>
                  <a:cubicBezTo>
                    <a:pt x="735" y="51"/>
                    <a:pt x="375" y="64"/>
                    <a:pt x="59" y="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1" name="Google Shape;10981;p25"/>
            <p:cNvSpPr/>
            <p:nvPr/>
          </p:nvSpPr>
          <p:spPr>
            <a:xfrm>
              <a:off x="2910673" y="1251505"/>
              <a:ext cx="64652" cy="84179"/>
            </a:xfrm>
            <a:custGeom>
              <a:rect b="b" l="l" r="r" t="t"/>
              <a:pathLst>
                <a:path extrusionOk="0" h="1629" w="1246">
                  <a:moveTo>
                    <a:pt x="368" y="0"/>
                  </a:moveTo>
                  <a:lnTo>
                    <a:pt x="1" y="112"/>
                  </a:lnTo>
                  <a:cubicBezTo>
                    <a:pt x="160" y="623"/>
                    <a:pt x="320" y="1118"/>
                    <a:pt x="480" y="1628"/>
                  </a:cubicBezTo>
                  <a:cubicBezTo>
                    <a:pt x="1246" y="862"/>
                    <a:pt x="799" y="431"/>
                    <a:pt x="3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2" name="Google Shape;10982;p25"/>
            <p:cNvSpPr/>
            <p:nvPr/>
          </p:nvSpPr>
          <p:spPr>
            <a:xfrm>
              <a:off x="2942168" y="1466933"/>
              <a:ext cx="80374" cy="46042"/>
            </a:xfrm>
            <a:custGeom>
              <a:rect b="b" l="l" r="r" t="t"/>
              <a:pathLst>
                <a:path extrusionOk="0" h="891" w="1549">
                  <a:moveTo>
                    <a:pt x="692" y="0"/>
                  </a:moveTo>
                  <a:cubicBezTo>
                    <a:pt x="508" y="0"/>
                    <a:pt x="310" y="40"/>
                    <a:pt x="112" y="77"/>
                  </a:cubicBezTo>
                  <a:lnTo>
                    <a:pt x="0" y="444"/>
                  </a:lnTo>
                  <a:lnTo>
                    <a:pt x="1548" y="890"/>
                  </a:lnTo>
                  <a:cubicBezTo>
                    <a:pt x="1398" y="170"/>
                    <a:pt x="1073" y="0"/>
                    <a:pt x="69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3" name="Google Shape;10983;p25"/>
            <p:cNvSpPr/>
            <p:nvPr/>
          </p:nvSpPr>
          <p:spPr>
            <a:xfrm>
              <a:off x="3147538" y="251153"/>
              <a:ext cx="122610" cy="24184"/>
            </a:xfrm>
            <a:custGeom>
              <a:rect b="b" l="l" r="r" t="t"/>
              <a:pathLst>
                <a:path extrusionOk="0" h="468" w="2363">
                  <a:moveTo>
                    <a:pt x="0" y="1"/>
                  </a:moveTo>
                  <a:cubicBezTo>
                    <a:pt x="638" y="312"/>
                    <a:pt x="1045" y="468"/>
                    <a:pt x="1385" y="468"/>
                  </a:cubicBezTo>
                  <a:cubicBezTo>
                    <a:pt x="1724" y="468"/>
                    <a:pt x="1995" y="312"/>
                    <a:pt x="23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4" name="Google Shape;10984;p25"/>
            <p:cNvSpPr/>
            <p:nvPr/>
          </p:nvSpPr>
          <p:spPr>
            <a:xfrm>
              <a:off x="5346057" y="1479128"/>
              <a:ext cx="68803" cy="68469"/>
            </a:xfrm>
            <a:custGeom>
              <a:rect b="b" l="l" r="r" t="t"/>
              <a:pathLst>
                <a:path extrusionOk="0" h="1325" w="1326">
                  <a:moveTo>
                    <a:pt x="974" y="0"/>
                  </a:moveTo>
                  <a:cubicBezTo>
                    <a:pt x="655" y="303"/>
                    <a:pt x="320" y="591"/>
                    <a:pt x="33" y="910"/>
                  </a:cubicBezTo>
                  <a:cubicBezTo>
                    <a:pt x="1" y="926"/>
                    <a:pt x="208" y="1181"/>
                    <a:pt x="304" y="1325"/>
                  </a:cubicBezTo>
                  <a:lnTo>
                    <a:pt x="1325" y="415"/>
                  </a:lnTo>
                  <a:lnTo>
                    <a:pt x="97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5" name="Google Shape;10985;p25"/>
            <p:cNvSpPr/>
            <p:nvPr/>
          </p:nvSpPr>
          <p:spPr>
            <a:xfrm>
              <a:off x="1644570" y="1945897"/>
              <a:ext cx="75393" cy="59426"/>
            </a:xfrm>
            <a:custGeom>
              <a:rect b="b" l="l" r="r" t="t"/>
              <a:pathLst>
                <a:path extrusionOk="0" h="1150" w="1453">
                  <a:moveTo>
                    <a:pt x="0" y="0"/>
                  </a:moveTo>
                  <a:lnTo>
                    <a:pt x="766" y="1149"/>
                  </a:lnTo>
                  <a:cubicBezTo>
                    <a:pt x="1452" y="351"/>
                    <a:pt x="1357" y="207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6" name="Google Shape;10986;p25"/>
            <p:cNvSpPr/>
            <p:nvPr/>
          </p:nvSpPr>
          <p:spPr>
            <a:xfrm>
              <a:off x="7667082" y="388554"/>
              <a:ext cx="61435" cy="72965"/>
            </a:xfrm>
            <a:custGeom>
              <a:rect b="b" l="l" r="r" t="t"/>
              <a:pathLst>
                <a:path extrusionOk="0" h="1412" w="1184">
                  <a:moveTo>
                    <a:pt x="642" y="1"/>
                  </a:moveTo>
                  <a:cubicBezTo>
                    <a:pt x="0" y="1"/>
                    <a:pt x="28" y="292"/>
                    <a:pt x="354" y="1411"/>
                  </a:cubicBezTo>
                  <a:lnTo>
                    <a:pt x="1184" y="39"/>
                  </a:lnTo>
                  <a:cubicBezTo>
                    <a:pt x="966" y="15"/>
                    <a:pt x="787" y="1"/>
                    <a:pt x="6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7" name="Google Shape;10987;p25"/>
            <p:cNvSpPr/>
            <p:nvPr/>
          </p:nvSpPr>
          <p:spPr>
            <a:xfrm>
              <a:off x="4134592" y="1090697"/>
              <a:ext cx="81204" cy="50331"/>
            </a:xfrm>
            <a:custGeom>
              <a:rect b="b" l="l" r="r" t="t"/>
              <a:pathLst>
                <a:path extrusionOk="0" h="974" w="1565">
                  <a:moveTo>
                    <a:pt x="511" y="0"/>
                  </a:moveTo>
                  <a:cubicBezTo>
                    <a:pt x="336" y="16"/>
                    <a:pt x="176" y="495"/>
                    <a:pt x="0" y="782"/>
                  </a:cubicBezTo>
                  <a:lnTo>
                    <a:pt x="304" y="974"/>
                  </a:lnTo>
                  <a:lnTo>
                    <a:pt x="1564" y="607"/>
                  </a:lnTo>
                  <a:cubicBezTo>
                    <a:pt x="1086" y="304"/>
                    <a:pt x="782" y="0"/>
                    <a:pt x="5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8" name="Google Shape;10988;p25"/>
            <p:cNvSpPr/>
            <p:nvPr/>
          </p:nvSpPr>
          <p:spPr>
            <a:xfrm>
              <a:off x="2975272" y="-46539"/>
              <a:ext cx="58840" cy="71828"/>
            </a:xfrm>
            <a:custGeom>
              <a:rect b="b" l="l" r="r" t="t"/>
              <a:pathLst>
                <a:path extrusionOk="0" h="1390" w="1134">
                  <a:moveTo>
                    <a:pt x="703" y="1"/>
                  </a:moveTo>
                  <a:lnTo>
                    <a:pt x="1" y="1134"/>
                  </a:lnTo>
                  <a:lnTo>
                    <a:pt x="431" y="1389"/>
                  </a:lnTo>
                  <a:cubicBezTo>
                    <a:pt x="655" y="1006"/>
                    <a:pt x="894" y="639"/>
                    <a:pt x="1134" y="256"/>
                  </a:cubicBezTo>
                  <a:lnTo>
                    <a:pt x="70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9" name="Google Shape;10989;p25"/>
            <p:cNvSpPr/>
            <p:nvPr/>
          </p:nvSpPr>
          <p:spPr>
            <a:xfrm>
              <a:off x="732805" y="470253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8" y="1"/>
                  </a:moveTo>
                  <a:cubicBezTo>
                    <a:pt x="3866" y="1"/>
                    <a:pt x="3654" y="18"/>
                    <a:pt x="3432" y="53"/>
                  </a:cubicBezTo>
                  <a:cubicBezTo>
                    <a:pt x="3420" y="54"/>
                    <a:pt x="3408" y="55"/>
                    <a:pt x="3396" y="55"/>
                  </a:cubicBezTo>
                  <a:cubicBezTo>
                    <a:pt x="3300" y="55"/>
                    <a:pt x="3197" y="13"/>
                    <a:pt x="3099" y="13"/>
                  </a:cubicBezTo>
                  <a:cubicBezTo>
                    <a:pt x="3077" y="13"/>
                    <a:pt x="3055" y="15"/>
                    <a:pt x="3033" y="21"/>
                  </a:cubicBezTo>
                  <a:cubicBezTo>
                    <a:pt x="2187" y="228"/>
                    <a:pt x="863" y="196"/>
                    <a:pt x="607" y="691"/>
                  </a:cubicBezTo>
                  <a:cubicBezTo>
                    <a:pt x="177" y="1585"/>
                    <a:pt x="1" y="2957"/>
                    <a:pt x="368" y="3851"/>
                  </a:cubicBezTo>
                  <a:cubicBezTo>
                    <a:pt x="1038" y="5495"/>
                    <a:pt x="2203" y="6963"/>
                    <a:pt x="3161" y="8495"/>
                  </a:cubicBezTo>
                  <a:lnTo>
                    <a:pt x="3991" y="8479"/>
                  </a:lnTo>
                  <a:cubicBezTo>
                    <a:pt x="4102" y="8319"/>
                    <a:pt x="4230" y="8160"/>
                    <a:pt x="4358" y="8016"/>
                  </a:cubicBezTo>
                  <a:cubicBezTo>
                    <a:pt x="5571" y="6883"/>
                    <a:pt x="6768" y="5750"/>
                    <a:pt x="7981" y="4633"/>
                  </a:cubicBezTo>
                  <a:cubicBezTo>
                    <a:pt x="8555" y="4106"/>
                    <a:pt x="8667" y="3627"/>
                    <a:pt x="7981" y="3069"/>
                  </a:cubicBezTo>
                  <a:cubicBezTo>
                    <a:pt x="7534" y="2686"/>
                    <a:pt x="7039" y="2271"/>
                    <a:pt x="6768" y="1776"/>
                  </a:cubicBezTo>
                  <a:cubicBezTo>
                    <a:pt x="6126" y="602"/>
                    <a:pt x="5263" y="1"/>
                    <a:pt x="40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0" name="Google Shape;10990;p25"/>
            <p:cNvSpPr/>
            <p:nvPr/>
          </p:nvSpPr>
          <p:spPr>
            <a:xfrm>
              <a:off x="830" y="3206375"/>
              <a:ext cx="356934" cy="409628"/>
            </a:xfrm>
            <a:custGeom>
              <a:rect b="b" l="l" r="r" t="t"/>
              <a:pathLst>
                <a:path extrusionOk="0" h="7927" w="6879">
                  <a:moveTo>
                    <a:pt x="700" y="0"/>
                  </a:moveTo>
                  <a:cubicBezTo>
                    <a:pt x="467" y="0"/>
                    <a:pt x="231" y="34"/>
                    <a:pt x="0" y="104"/>
                  </a:cubicBezTo>
                  <a:lnTo>
                    <a:pt x="0" y="5323"/>
                  </a:lnTo>
                  <a:cubicBezTo>
                    <a:pt x="766" y="5993"/>
                    <a:pt x="1548" y="6680"/>
                    <a:pt x="2314" y="7366"/>
                  </a:cubicBezTo>
                  <a:cubicBezTo>
                    <a:pt x="2620" y="7628"/>
                    <a:pt x="2903" y="7927"/>
                    <a:pt x="3270" y="7927"/>
                  </a:cubicBezTo>
                  <a:cubicBezTo>
                    <a:pt x="3441" y="7927"/>
                    <a:pt x="3629" y="7863"/>
                    <a:pt x="3846" y="7701"/>
                  </a:cubicBezTo>
                  <a:cubicBezTo>
                    <a:pt x="4501" y="7222"/>
                    <a:pt x="5203" y="6759"/>
                    <a:pt x="5905" y="6344"/>
                  </a:cubicBezTo>
                  <a:cubicBezTo>
                    <a:pt x="6847" y="5802"/>
                    <a:pt x="6878" y="5515"/>
                    <a:pt x="6112" y="4733"/>
                  </a:cubicBezTo>
                  <a:cubicBezTo>
                    <a:pt x="5538" y="4142"/>
                    <a:pt x="5011" y="3488"/>
                    <a:pt x="4453" y="2881"/>
                  </a:cubicBezTo>
                  <a:cubicBezTo>
                    <a:pt x="3798" y="2163"/>
                    <a:pt x="3160" y="1445"/>
                    <a:pt x="2474" y="775"/>
                  </a:cubicBezTo>
                  <a:cubicBezTo>
                    <a:pt x="2012" y="278"/>
                    <a:pt x="1367" y="0"/>
                    <a:pt x="7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1" name="Google Shape;10991;p25"/>
            <p:cNvSpPr/>
            <p:nvPr/>
          </p:nvSpPr>
          <p:spPr>
            <a:xfrm>
              <a:off x="2960381" y="4816270"/>
              <a:ext cx="333740" cy="325242"/>
            </a:xfrm>
            <a:custGeom>
              <a:rect b="b" l="l" r="r" t="t"/>
              <a:pathLst>
                <a:path extrusionOk="0" h="6294" w="6432">
                  <a:moveTo>
                    <a:pt x="863" y="0"/>
                  </a:moveTo>
                  <a:cubicBezTo>
                    <a:pt x="548" y="0"/>
                    <a:pt x="423" y="222"/>
                    <a:pt x="399" y="644"/>
                  </a:cubicBezTo>
                  <a:cubicBezTo>
                    <a:pt x="272" y="2528"/>
                    <a:pt x="128" y="4411"/>
                    <a:pt x="0" y="6294"/>
                  </a:cubicBezTo>
                  <a:lnTo>
                    <a:pt x="6432" y="6294"/>
                  </a:lnTo>
                  <a:cubicBezTo>
                    <a:pt x="6145" y="5703"/>
                    <a:pt x="5825" y="5129"/>
                    <a:pt x="5474" y="4586"/>
                  </a:cubicBezTo>
                  <a:cubicBezTo>
                    <a:pt x="5027" y="3948"/>
                    <a:pt x="4485" y="3389"/>
                    <a:pt x="3974" y="2799"/>
                  </a:cubicBezTo>
                  <a:cubicBezTo>
                    <a:pt x="3607" y="2384"/>
                    <a:pt x="3017" y="2033"/>
                    <a:pt x="2905" y="1554"/>
                  </a:cubicBezTo>
                  <a:cubicBezTo>
                    <a:pt x="2665" y="596"/>
                    <a:pt x="2011" y="325"/>
                    <a:pt x="1229" y="70"/>
                  </a:cubicBezTo>
                  <a:cubicBezTo>
                    <a:pt x="1085" y="23"/>
                    <a:pt x="964" y="0"/>
                    <a:pt x="8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2" name="Google Shape;10992;p25"/>
            <p:cNvSpPr/>
            <p:nvPr/>
          </p:nvSpPr>
          <p:spPr>
            <a:xfrm>
              <a:off x="92723" y="-44059"/>
              <a:ext cx="327877" cy="224321"/>
            </a:xfrm>
            <a:custGeom>
              <a:rect b="b" l="l" r="r" t="t"/>
              <a:pathLst>
                <a:path extrusionOk="0" h="4341" w="6319">
                  <a:moveTo>
                    <a:pt x="336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20" y="4246"/>
                  </a:cubicBezTo>
                  <a:cubicBezTo>
                    <a:pt x="5131" y="4306"/>
                    <a:pt x="5382" y="4341"/>
                    <a:pt x="5581" y="4341"/>
                  </a:cubicBezTo>
                  <a:cubicBezTo>
                    <a:pt x="6217" y="4341"/>
                    <a:pt x="6319" y="3986"/>
                    <a:pt x="6161" y="3001"/>
                  </a:cubicBezTo>
                  <a:cubicBezTo>
                    <a:pt x="6001" y="1995"/>
                    <a:pt x="5746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3" name="Google Shape;10993;p25"/>
            <p:cNvSpPr/>
            <p:nvPr/>
          </p:nvSpPr>
          <p:spPr>
            <a:xfrm>
              <a:off x="830" y="3835761"/>
              <a:ext cx="236036" cy="260907"/>
            </a:xfrm>
            <a:custGeom>
              <a:rect b="b" l="l" r="r" t="t"/>
              <a:pathLst>
                <a:path extrusionOk="0" h="5049" w="4549">
                  <a:moveTo>
                    <a:pt x="1193" y="0"/>
                  </a:moveTo>
                  <a:cubicBezTo>
                    <a:pt x="894" y="0"/>
                    <a:pt x="577" y="199"/>
                    <a:pt x="0" y="564"/>
                  </a:cubicBezTo>
                  <a:lnTo>
                    <a:pt x="0" y="3979"/>
                  </a:lnTo>
                  <a:lnTo>
                    <a:pt x="1660" y="5049"/>
                  </a:lnTo>
                  <a:cubicBezTo>
                    <a:pt x="1915" y="4985"/>
                    <a:pt x="2394" y="4410"/>
                    <a:pt x="2889" y="3868"/>
                  </a:cubicBezTo>
                  <a:cubicBezTo>
                    <a:pt x="3144" y="3580"/>
                    <a:pt x="3479" y="3341"/>
                    <a:pt x="3734" y="3054"/>
                  </a:cubicBezTo>
                  <a:cubicBezTo>
                    <a:pt x="4022" y="2703"/>
                    <a:pt x="4548" y="2176"/>
                    <a:pt x="4453" y="1968"/>
                  </a:cubicBezTo>
                  <a:cubicBezTo>
                    <a:pt x="4277" y="1554"/>
                    <a:pt x="3750" y="1282"/>
                    <a:pt x="3320" y="1011"/>
                  </a:cubicBezTo>
                  <a:cubicBezTo>
                    <a:pt x="3237" y="960"/>
                    <a:pt x="3128" y="952"/>
                    <a:pt x="3017" y="952"/>
                  </a:cubicBezTo>
                  <a:cubicBezTo>
                    <a:pt x="2970" y="952"/>
                    <a:pt x="2922" y="954"/>
                    <a:pt x="2876" y="954"/>
                  </a:cubicBezTo>
                  <a:cubicBezTo>
                    <a:pt x="2760" y="954"/>
                    <a:pt x="2654" y="945"/>
                    <a:pt x="2585" y="883"/>
                  </a:cubicBezTo>
                  <a:cubicBezTo>
                    <a:pt x="1876" y="278"/>
                    <a:pt x="1547" y="0"/>
                    <a:pt x="1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4" name="Google Shape;10994;p25"/>
            <p:cNvSpPr/>
            <p:nvPr/>
          </p:nvSpPr>
          <p:spPr>
            <a:xfrm>
              <a:off x="443844" y="-44059"/>
              <a:ext cx="266702" cy="215433"/>
            </a:xfrm>
            <a:custGeom>
              <a:rect b="b" l="l" r="r" t="t"/>
              <a:pathLst>
                <a:path extrusionOk="0" h="4169" w="5140">
                  <a:moveTo>
                    <a:pt x="0" y="0"/>
                  </a:moveTo>
                  <a:cubicBezTo>
                    <a:pt x="48" y="288"/>
                    <a:pt x="16" y="639"/>
                    <a:pt x="160" y="862"/>
                  </a:cubicBezTo>
                  <a:cubicBezTo>
                    <a:pt x="718" y="1692"/>
                    <a:pt x="1325" y="2442"/>
                    <a:pt x="1899" y="3288"/>
                  </a:cubicBezTo>
                  <a:cubicBezTo>
                    <a:pt x="2281" y="3854"/>
                    <a:pt x="2729" y="4168"/>
                    <a:pt x="3274" y="4168"/>
                  </a:cubicBezTo>
                  <a:cubicBezTo>
                    <a:pt x="3528" y="4168"/>
                    <a:pt x="3803" y="4100"/>
                    <a:pt x="4102" y="3958"/>
                  </a:cubicBezTo>
                  <a:cubicBezTo>
                    <a:pt x="4437" y="3847"/>
                    <a:pt x="4788" y="3751"/>
                    <a:pt x="5139" y="3687"/>
                  </a:cubicBezTo>
                  <a:cubicBezTo>
                    <a:pt x="4756" y="2410"/>
                    <a:pt x="4373" y="1213"/>
                    <a:pt x="40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5" name="Google Shape;10995;p25"/>
            <p:cNvSpPr/>
            <p:nvPr/>
          </p:nvSpPr>
          <p:spPr>
            <a:xfrm>
              <a:off x="830" y="2754850"/>
              <a:ext cx="189649" cy="256980"/>
            </a:xfrm>
            <a:custGeom>
              <a:rect b="b" l="l" r="r" t="t"/>
              <a:pathLst>
                <a:path extrusionOk="0" h="4973" w="3655">
                  <a:moveTo>
                    <a:pt x="0" y="1"/>
                  </a:moveTo>
                  <a:lnTo>
                    <a:pt x="0" y="4613"/>
                  </a:lnTo>
                  <a:cubicBezTo>
                    <a:pt x="383" y="4709"/>
                    <a:pt x="782" y="4805"/>
                    <a:pt x="1165" y="4916"/>
                  </a:cubicBezTo>
                  <a:cubicBezTo>
                    <a:pt x="1312" y="4955"/>
                    <a:pt x="1448" y="4973"/>
                    <a:pt x="1575" y="4973"/>
                  </a:cubicBezTo>
                  <a:cubicBezTo>
                    <a:pt x="2137" y="4973"/>
                    <a:pt x="2505" y="4615"/>
                    <a:pt x="2713" y="4055"/>
                  </a:cubicBezTo>
                  <a:cubicBezTo>
                    <a:pt x="3655" y="1565"/>
                    <a:pt x="2968" y="416"/>
                    <a:pt x="399" y="17"/>
                  </a:cubicBezTo>
                  <a:cubicBezTo>
                    <a:pt x="271" y="1"/>
                    <a:pt x="128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6" name="Google Shape;10996;p25"/>
            <p:cNvSpPr/>
            <p:nvPr/>
          </p:nvSpPr>
          <p:spPr>
            <a:xfrm>
              <a:off x="1032610" y="4980593"/>
              <a:ext cx="270801" cy="160916"/>
            </a:xfrm>
            <a:custGeom>
              <a:rect b="b" l="l" r="r" t="t"/>
              <a:pathLst>
                <a:path extrusionOk="0" h="3114" w="5219">
                  <a:moveTo>
                    <a:pt x="2964" y="0"/>
                  </a:moveTo>
                  <a:cubicBezTo>
                    <a:pt x="2949" y="0"/>
                    <a:pt x="2935" y="1"/>
                    <a:pt x="2921" y="2"/>
                  </a:cubicBezTo>
                  <a:cubicBezTo>
                    <a:pt x="1532" y="114"/>
                    <a:pt x="160" y="1678"/>
                    <a:pt x="0" y="3114"/>
                  </a:cubicBezTo>
                  <a:lnTo>
                    <a:pt x="5219" y="3114"/>
                  </a:lnTo>
                  <a:cubicBezTo>
                    <a:pt x="5187" y="2922"/>
                    <a:pt x="5219" y="2619"/>
                    <a:pt x="5107" y="2555"/>
                  </a:cubicBezTo>
                  <a:cubicBezTo>
                    <a:pt x="4421" y="2108"/>
                    <a:pt x="4261" y="1470"/>
                    <a:pt x="4118" y="720"/>
                  </a:cubicBezTo>
                  <a:cubicBezTo>
                    <a:pt x="4041" y="412"/>
                    <a:pt x="3370" y="0"/>
                    <a:pt x="29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7" name="Google Shape;10997;p25"/>
            <p:cNvSpPr/>
            <p:nvPr/>
          </p:nvSpPr>
          <p:spPr>
            <a:xfrm>
              <a:off x="107614" y="4969276"/>
              <a:ext cx="389260" cy="173060"/>
            </a:xfrm>
            <a:custGeom>
              <a:rect b="b" l="l" r="r" t="t"/>
              <a:pathLst>
                <a:path extrusionOk="0" h="3349" w="7502">
                  <a:moveTo>
                    <a:pt x="1043" y="0"/>
                  </a:moveTo>
                  <a:cubicBezTo>
                    <a:pt x="788" y="0"/>
                    <a:pt x="426" y="260"/>
                    <a:pt x="1" y="444"/>
                  </a:cubicBezTo>
                  <a:cubicBezTo>
                    <a:pt x="1046" y="1409"/>
                    <a:pt x="2001" y="1958"/>
                    <a:pt x="3150" y="1958"/>
                  </a:cubicBezTo>
                  <a:cubicBezTo>
                    <a:pt x="3369" y="1958"/>
                    <a:pt x="3595" y="1938"/>
                    <a:pt x="3831" y="1897"/>
                  </a:cubicBezTo>
                  <a:cubicBezTo>
                    <a:pt x="3856" y="1893"/>
                    <a:pt x="3881" y="1892"/>
                    <a:pt x="3907" y="1892"/>
                  </a:cubicBezTo>
                  <a:cubicBezTo>
                    <a:pt x="4259" y="1892"/>
                    <a:pt x="4670" y="2183"/>
                    <a:pt x="5012" y="2391"/>
                  </a:cubicBezTo>
                  <a:cubicBezTo>
                    <a:pt x="5283" y="2567"/>
                    <a:pt x="5459" y="2870"/>
                    <a:pt x="5682" y="3125"/>
                  </a:cubicBezTo>
                  <a:lnTo>
                    <a:pt x="5890" y="2934"/>
                  </a:lnTo>
                  <a:cubicBezTo>
                    <a:pt x="5842" y="2742"/>
                    <a:pt x="5794" y="2551"/>
                    <a:pt x="5730" y="2312"/>
                  </a:cubicBezTo>
                  <a:lnTo>
                    <a:pt x="5730" y="2312"/>
                  </a:lnTo>
                  <a:cubicBezTo>
                    <a:pt x="6512" y="2327"/>
                    <a:pt x="6783" y="2711"/>
                    <a:pt x="6783" y="3333"/>
                  </a:cubicBezTo>
                  <a:lnTo>
                    <a:pt x="6975" y="3349"/>
                  </a:lnTo>
                  <a:cubicBezTo>
                    <a:pt x="7502" y="2695"/>
                    <a:pt x="7342" y="2216"/>
                    <a:pt x="6608" y="1944"/>
                  </a:cubicBezTo>
                  <a:cubicBezTo>
                    <a:pt x="6033" y="1721"/>
                    <a:pt x="5411" y="1609"/>
                    <a:pt x="4836" y="1386"/>
                  </a:cubicBezTo>
                  <a:cubicBezTo>
                    <a:pt x="3592" y="939"/>
                    <a:pt x="2395" y="412"/>
                    <a:pt x="1134" y="13"/>
                  </a:cubicBezTo>
                  <a:cubicBezTo>
                    <a:pt x="1105" y="4"/>
                    <a:pt x="1075" y="0"/>
                    <a:pt x="10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8" name="Google Shape;10998;p25"/>
            <p:cNvSpPr/>
            <p:nvPr/>
          </p:nvSpPr>
          <p:spPr>
            <a:xfrm>
              <a:off x="4055930" y="4792655"/>
              <a:ext cx="77053" cy="348858"/>
            </a:xfrm>
            <a:custGeom>
              <a:rect b="b" l="l" r="r" t="t"/>
              <a:pathLst>
                <a:path extrusionOk="0" h="6751" w="1485">
                  <a:moveTo>
                    <a:pt x="479" y="0"/>
                  </a:moveTo>
                  <a:cubicBezTo>
                    <a:pt x="304" y="351"/>
                    <a:pt x="0" y="718"/>
                    <a:pt x="0" y="1069"/>
                  </a:cubicBezTo>
                  <a:cubicBezTo>
                    <a:pt x="0" y="2474"/>
                    <a:pt x="96" y="3862"/>
                    <a:pt x="176" y="5267"/>
                  </a:cubicBezTo>
                  <a:cubicBezTo>
                    <a:pt x="208" y="5745"/>
                    <a:pt x="304" y="6256"/>
                    <a:pt x="367" y="6751"/>
                  </a:cubicBezTo>
                  <a:lnTo>
                    <a:pt x="1165" y="6751"/>
                  </a:lnTo>
                  <a:cubicBezTo>
                    <a:pt x="1277" y="6256"/>
                    <a:pt x="1485" y="5777"/>
                    <a:pt x="1469" y="5299"/>
                  </a:cubicBezTo>
                  <a:cubicBezTo>
                    <a:pt x="1421" y="3862"/>
                    <a:pt x="1309" y="2442"/>
                    <a:pt x="1149" y="1022"/>
                  </a:cubicBezTo>
                  <a:cubicBezTo>
                    <a:pt x="1102" y="655"/>
                    <a:pt x="703" y="335"/>
                    <a:pt x="4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9" name="Google Shape;10999;p25"/>
            <p:cNvSpPr/>
            <p:nvPr/>
          </p:nvSpPr>
          <p:spPr>
            <a:xfrm>
              <a:off x="0" y="4741602"/>
              <a:ext cx="136672" cy="161588"/>
            </a:xfrm>
            <a:custGeom>
              <a:rect b="b" l="l" r="r" t="t"/>
              <a:pathLst>
                <a:path extrusionOk="0" h="3127" w="2634">
                  <a:moveTo>
                    <a:pt x="1204" y="1"/>
                  </a:moveTo>
                  <a:cubicBezTo>
                    <a:pt x="764" y="1"/>
                    <a:pt x="304" y="108"/>
                    <a:pt x="16" y="302"/>
                  </a:cubicBezTo>
                  <a:lnTo>
                    <a:pt x="0" y="3127"/>
                  </a:lnTo>
                  <a:cubicBezTo>
                    <a:pt x="527" y="3127"/>
                    <a:pt x="1053" y="3095"/>
                    <a:pt x="1580" y="3031"/>
                  </a:cubicBezTo>
                  <a:cubicBezTo>
                    <a:pt x="1867" y="2999"/>
                    <a:pt x="2346" y="2839"/>
                    <a:pt x="2378" y="2680"/>
                  </a:cubicBezTo>
                  <a:cubicBezTo>
                    <a:pt x="2474" y="1962"/>
                    <a:pt x="2633" y="1148"/>
                    <a:pt x="2378" y="509"/>
                  </a:cubicBezTo>
                  <a:cubicBezTo>
                    <a:pt x="2247" y="159"/>
                    <a:pt x="1740" y="1"/>
                    <a:pt x="12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0" name="Google Shape;11000;p25"/>
            <p:cNvSpPr/>
            <p:nvPr/>
          </p:nvSpPr>
          <p:spPr>
            <a:xfrm>
              <a:off x="830" y="4256592"/>
              <a:ext cx="160696" cy="176522"/>
            </a:xfrm>
            <a:custGeom>
              <a:rect b="b" l="l" r="r" t="t"/>
              <a:pathLst>
                <a:path extrusionOk="0" h="3416" w="3097">
                  <a:moveTo>
                    <a:pt x="1388" y="1"/>
                  </a:moveTo>
                  <a:lnTo>
                    <a:pt x="1452" y="416"/>
                  </a:lnTo>
                  <a:lnTo>
                    <a:pt x="0" y="2059"/>
                  </a:lnTo>
                  <a:lnTo>
                    <a:pt x="0" y="3065"/>
                  </a:lnTo>
                  <a:lnTo>
                    <a:pt x="1564" y="3416"/>
                  </a:lnTo>
                  <a:lnTo>
                    <a:pt x="1628" y="3129"/>
                  </a:lnTo>
                  <a:lnTo>
                    <a:pt x="1037" y="2363"/>
                  </a:lnTo>
                  <a:lnTo>
                    <a:pt x="2777" y="2363"/>
                  </a:lnTo>
                  <a:cubicBezTo>
                    <a:pt x="2825" y="1836"/>
                    <a:pt x="3096" y="1166"/>
                    <a:pt x="2857" y="783"/>
                  </a:cubicBezTo>
                  <a:cubicBezTo>
                    <a:pt x="2617" y="368"/>
                    <a:pt x="1899" y="256"/>
                    <a:pt x="13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1" name="Google Shape;11001;p25"/>
            <p:cNvSpPr/>
            <p:nvPr/>
          </p:nvSpPr>
          <p:spPr>
            <a:xfrm>
              <a:off x="1006926" y="-44059"/>
              <a:ext cx="197121" cy="92912"/>
            </a:xfrm>
            <a:custGeom>
              <a:rect b="b" l="l" r="r" t="t"/>
              <a:pathLst>
                <a:path extrusionOk="0" h="1798" w="3799">
                  <a:moveTo>
                    <a:pt x="0" y="0"/>
                  </a:moveTo>
                  <a:cubicBezTo>
                    <a:pt x="495" y="304"/>
                    <a:pt x="1038" y="559"/>
                    <a:pt x="1517" y="894"/>
                  </a:cubicBezTo>
                  <a:cubicBezTo>
                    <a:pt x="2324" y="1472"/>
                    <a:pt x="2788" y="1797"/>
                    <a:pt x="3087" y="1797"/>
                  </a:cubicBezTo>
                  <a:cubicBezTo>
                    <a:pt x="3473" y="1797"/>
                    <a:pt x="3583" y="1252"/>
                    <a:pt x="37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2" name="Google Shape;11002;p25"/>
            <p:cNvSpPr/>
            <p:nvPr/>
          </p:nvSpPr>
          <p:spPr>
            <a:xfrm>
              <a:off x="2272251" y="5042498"/>
              <a:ext cx="135841" cy="99009"/>
            </a:xfrm>
            <a:custGeom>
              <a:rect b="b" l="l" r="r" t="t"/>
              <a:pathLst>
                <a:path extrusionOk="0" h="1916" w="2618">
                  <a:moveTo>
                    <a:pt x="2617" y="1"/>
                  </a:moveTo>
                  <a:cubicBezTo>
                    <a:pt x="2107" y="128"/>
                    <a:pt x="1676" y="97"/>
                    <a:pt x="1436" y="304"/>
                  </a:cubicBezTo>
                  <a:cubicBezTo>
                    <a:pt x="910" y="783"/>
                    <a:pt x="479" y="1373"/>
                    <a:pt x="0" y="1916"/>
                  </a:cubicBezTo>
                  <a:lnTo>
                    <a:pt x="2617" y="1916"/>
                  </a:lnTo>
                  <a:lnTo>
                    <a:pt x="261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3" name="Google Shape;11003;p25"/>
            <p:cNvSpPr/>
            <p:nvPr/>
          </p:nvSpPr>
          <p:spPr>
            <a:xfrm>
              <a:off x="830" y="5027358"/>
              <a:ext cx="91114" cy="114150"/>
            </a:xfrm>
            <a:custGeom>
              <a:rect b="b" l="l" r="r" t="t"/>
              <a:pathLst>
                <a:path extrusionOk="0" h="2209" w="1756">
                  <a:moveTo>
                    <a:pt x="218" y="1"/>
                  </a:moveTo>
                  <a:cubicBezTo>
                    <a:pt x="145" y="1"/>
                    <a:pt x="72" y="3"/>
                    <a:pt x="0" y="7"/>
                  </a:cubicBezTo>
                  <a:lnTo>
                    <a:pt x="0" y="2209"/>
                  </a:lnTo>
                  <a:lnTo>
                    <a:pt x="798" y="2209"/>
                  </a:lnTo>
                  <a:cubicBezTo>
                    <a:pt x="989" y="1938"/>
                    <a:pt x="1165" y="1666"/>
                    <a:pt x="1341" y="1411"/>
                  </a:cubicBezTo>
                  <a:cubicBezTo>
                    <a:pt x="1756" y="836"/>
                    <a:pt x="1564" y="230"/>
                    <a:pt x="878" y="54"/>
                  </a:cubicBezTo>
                  <a:cubicBezTo>
                    <a:pt x="662" y="19"/>
                    <a:pt x="438" y="1"/>
                    <a:pt x="2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4" name="Google Shape;11004;p25"/>
            <p:cNvSpPr/>
            <p:nvPr/>
          </p:nvSpPr>
          <p:spPr>
            <a:xfrm>
              <a:off x="2512385" y="5049112"/>
              <a:ext cx="114308" cy="92395"/>
            </a:xfrm>
            <a:custGeom>
              <a:rect b="b" l="l" r="r" t="t"/>
              <a:pathLst>
                <a:path extrusionOk="0" h="1788" w="2203">
                  <a:moveTo>
                    <a:pt x="1421" y="0"/>
                  </a:moveTo>
                  <a:lnTo>
                    <a:pt x="1070" y="48"/>
                  </a:lnTo>
                  <a:lnTo>
                    <a:pt x="0" y="1788"/>
                  </a:lnTo>
                  <a:lnTo>
                    <a:pt x="2203" y="1788"/>
                  </a:lnTo>
                  <a:lnTo>
                    <a:pt x="142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5" name="Google Shape;11005;p25"/>
            <p:cNvSpPr/>
            <p:nvPr/>
          </p:nvSpPr>
          <p:spPr>
            <a:xfrm>
              <a:off x="3896117" y="5092673"/>
              <a:ext cx="116799" cy="48833"/>
            </a:xfrm>
            <a:custGeom>
              <a:rect b="b" l="l" r="r" t="t"/>
              <a:pathLst>
                <a:path extrusionOk="0" h="945" w="2251">
                  <a:moveTo>
                    <a:pt x="1137" y="0"/>
                  </a:moveTo>
                  <a:cubicBezTo>
                    <a:pt x="769" y="0"/>
                    <a:pt x="376" y="90"/>
                    <a:pt x="0" y="147"/>
                  </a:cubicBezTo>
                  <a:cubicBezTo>
                    <a:pt x="0" y="418"/>
                    <a:pt x="0" y="674"/>
                    <a:pt x="32" y="945"/>
                  </a:cubicBezTo>
                  <a:lnTo>
                    <a:pt x="2250" y="945"/>
                  </a:lnTo>
                  <a:cubicBezTo>
                    <a:pt x="2027" y="642"/>
                    <a:pt x="1851" y="115"/>
                    <a:pt x="1564" y="51"/>
                  </a:cubicBezTo>
                  <a:cubicBezTo>
                    <a:pt x="1427" y="15"/>
                    <a:pt x="1284" y="0"/>
                    <a:pt x="11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6" name="Google Shape;11006;p25"/>
            <p:cNvSpPr/>
            <p:nvPr/>
          </p:nvSpPr>
          <p:spPr>
            <a:xfrm>
              <a:off x="3323904" y="5063116"/>
              <a:ext cx="86185" cy="78391"/>
            </a:xfrm>
            <a:custGeom>
              <a:rect b="b" l="l" r="r" t="t"/>
              <a:pathLst>
                <a:path extrusionOk="0" h="1517" w="1661">
                  <a:moveTo>
                    <a:pt x="1229" y="1"/>
                  </a:moveTo>
                  <a:cubicBezTo>
                    <a:pt x="862" y="240"/>
                    <a:pt x="447" y="448"/>
                    <a:pt x="144" y="751"/>
                  </a:cubicBezTo>
                  <a:cubicBezTo>
                    <a:pt x="0" y="895"/>
                    <a:pt x="48" y="1262"/>
                    <a:pt x="16" y="1517"/>
                  </a:cubicBezTo>
                  <a:lnTo>
                    <a:pt x="1628" y="1517"/>
                  </a:lnTo>
                  <a:cubicBezTo>
                    <a:pt x="1660" y="1357"/>
                    <a:pt x="1660" y="1182"/>
                    <a:pt x="1628" y="1022"/>
                  </a:cubicBezTo>
                  <a:cubicBezTo>
                    <a:pt x="1517" y="671"/>
                    <a:pt x="1373" y="336"/>
                    <a:pt x="1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7" name="Google Shape;11007;p25"/>
            <p:cNvSpPr/>
            <p:nvPr/>
          </p:nvSpPr>
          <p:spPr>
            <a:xfrm>
              <a:off x="4460859" y="5093655"/>
              <a:ext cx="82864" cy="47851"/>
            </a:xfrm>
            <a:custGeom>
              <a:rect b="b" l="l" r="r" t="t"/>
              <a:pathLst>
                <a:path extrusionOk="0" h="926" w="1597">
                  <a:moveTo>
                    <a:pt x="894" y="0"/>
                  </a:moveTo>
                  <a:lnTo>
                    <a:pt x="0" y="926"/>
                  </a:lnTo>
                  <a:lnTo>
                    <a:pt x="1596" y="926"/>
                  </a:lnTo>
                  <a:lnTo>
                    <a:pt x="89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8" name="Google Shape;11008;p25"/>
            <p:cNvSpPr/>
            <p:nvPr/>
          </p:nvSpPr>
          <p:spPr>
            <a:xfrm>
              <a:off x="1398624" y="2218011"/>
              <a:ext cx="650929" cy="442596"/>
            </a:xfrm>
            <a:custGeom>
              <a:rect b="b" l="l" r="r" t="t"/>
              <a:pathLst>
                <a:path extrusionOk="0" h="8565" w="12545">
                  <a:moveTo>
                    <a:pt x="3878" y="1"/>
                  </a:moveTo>
                  <a:cubicBezTo>
                    <a:pt x="3272" y="256"/>
                    <a:pt x="2474" y="368"/>
                    <a:pt x="2091" y="830"/>
                  </a:cubicBezTo>
                  <a:cubicBezTo>
                    <a:pt x="1452" y="1596"/>
                    <a:pt x="1069" y="2602"/>
                    <a:pt x="575" y="3512"/>
                  </a:cubicBezTo>
                  <a:cubicBezTo>
                    <a:pt x="0" y="4565"/>
                    <a:pt x="271" y="5650"/>
                    <a:pt x="1101" y="6400"/>
                  </a:cubicBezTo>
                  <a:cubicBezTo>
                    <a:pt x="2234" y="7422"/>
                    <a:pt x="3687" y="7390"/>
                    <a:pt x="4995" y="7852"/>
                  </a:cubicBezTo>
                  <a:cubicBezTo>
                    <a:pt x="5034" y="7868"/>
                    <a:pt x="5078" y="7875"/>
                    <a:pt x="5125" y="7875"/>
                  </a:cubicBezTo>
                  <a:cubicBezTo>
                    <a:pt x="5316" y="7875"/>
                    <a:pt x="5564" y="7763"/>
                    <a:pt x="5730" y="7661"/>
                  </a:cubicBezTo>
                  <a:cubicBezTo>
                    <a:pt x="5952" y="7528"/>
                    <a:pt x="6151" y="7468"/>
                    <a:pt x="6341" y="7468"/>
                  </a:cubicBezTo>
                  <a:cubicBezTo>
                    <a:pt x="6628" y="7468"/>
                    <a:pt x="6893" y="7606"/>
                    <a:pt x="7182" y="7837"/>
                  </a:cubicBezTo>
                  <a:cubicBezTo>
                    <a:pt x="7799" y="8325"/>
                    <a:pt x="8315" y="8565"/>
                    <a:pt x="8840" y="8565"/>
                  </a:cubicBezTo>
                  <a:cubicBezTo>
                    <a:pt x="9361" y="8565"/>
                    <a:pt x="9890" y="8329"/>
                    <a:pt x="10533" y="7868"/>
                  </a:cubicBezTo>
                  <a:cubicBezTo>
                    <a:pt x="10789" y="7677"/>
                    <a:pt x="11108" y="7533"/>
                    <a:pt x="11395" y="7374"/>
                  </a:cubicBezTo>
                  <a:cubicBezTo>
                    <a:pt x="12289" y="6863"/>
                    <a:pt x="12544" y="5778"/>
                    <a:pt x="11906" y="4980"/>
                  </a:cubicBezTo>
                  <a:cubicBezTo>
                    <a:pt x="11172" y="4086"/>
                    <a:pt x="10533" y="2953"/>
                    <a:pt x="9576" y="2410"/>
                  </a:cubicBezTo>
                  <a:cubicBezTo>
                    <a:pt x="7836" y="1437"/>
                    <a:pt x="5873" y="814"/>
                    <a:pt x="387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9" name="Google Shape;11009;p25"/>
            <p:cNvSpPr/>
            <p:nvPr/>
          </p:nvSpPr>
          <p:spPr>
            <a:xfrm>
              <a:off x="3828197" y="4041267"/>
              <a:ext cx="433157" cy="662215"/>
            </a:xfrm>
            <a:custGeom>
              <a:rect b="b" l="l" r="r" t="t"/>
              <a:pathLst>
                <a:path extrusionOk="0" h="12815" w="8348">
                  <a:moveTo>
                    <a:pt x="4627" y="0"/>
                  </a:moveTo>
                  <a:cubicBezTo>
                    <a:pt x="4611" y="0"/>
                    <a:pt x="4596" y="1"/>
                    <a:pt x="4581" y="2"/>
                  </a:cubicBezTo>
                  <a:cubicBezTo>
                    <a:pt x="3320" y="162"/>
                    <a:pt x="1102" y="2763"/>
                    <a:pt x="926" y="4024"/>
                  </a:cubicBezTo>
                  <a:cubicBezTo>
                    <a:pt x="814" y="4806"/>
                    <a:pt x="543" y="5572"/>
                    <a:pt x="352" y="6338"/>
                  </a:cubicBezTo>
                  <a:cubicBezTo>
                    <a:pt x="240" y="6753"/>
                    <a:pt x="128" y="7168"/>
                    <a:pt x="1" y="7663"/>
                  </a:cubicBezTo>
                  <a:cubicBezTo>
                    <a:pt x="64" y="7838"/>
                    <a:pt x="112" y="8094"/>
                    <a:pt x="256" y="8221"/>
                  </a:cubicBezTo>
                  <a:cubicBezTo>
                    <a:pt x="1740" y="9658"/>
                    <a:pt x="3224" y="11094"/>
                    <a:pt x="4724" y="12498"/>
                  </a:cubicBezTo>
                  <a:cubicBezTo>
                    <a:pt x="4952" y="12713"/>
                    <a:pt x="5180" y="12815"/>
                    <a:pt x="5391" y="12815"/>
                  </a:cubicBezTo>
                  <a:cubicBezTo>
                    <a:pt x="5683" y="12815"/>
                    <a:pt x="5944" y="12620"/>
                    <a:pt x="6129" y="12259"/>
                  </a:cubicBezTo>
                  <a:cubicBezTo>
                    <a:pt x="6480" y="11589"/>
                    <a:pt x="6751" y="10887"/>
                    <a:pt x="6959" y="10152"/>
                  </a:cubicBezTo>
                  <a:cubicBezTo>
                    <a:pt x="7358" y="8716"/>
                    <a:pt x="7613" y="7232"/>
                    <a:pt x="8060" y="5811"/>
                  </a:cubicBezTo>
                  <a:cubicBezTo>
                    <a:pt x="8331" y="4902"/>
                    <a:pt x="8347" y="4184"/>
                    <a:pt x="7693" y="3418"/>
                  </a:cubicBezTo>
                  <a:cubicBezTo>
                    <a:pt x="6943" y="2540"/>
                    <a:pt x="6384" y="1503"/>
                    <a:pt x="5666" y="609"/>
                  </a:cubicBezTo>
                  <a:cubicBezTo>
                    <a:pt x="5422" y="319"/>
                    <a:pt x="4960" y="0"/>
                    <a:pt x="46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0" name="Google Shape;11010;p25"/>
            <p:cNvSpPr/>
            <p:nvPr/>
          </p:nvSpPr>
          <p:spPr>
            <a:xfrm>
              <a:off x="1890464" y="4452849"/>
              <a:ext cx="512649" cy="469312"/>
            </a:xfrm>
            <a:custGeom>
              <a:rect b="b" l="l" r="r" t="t"/>
              <a:pathLst>
                <a:path extrusionOk="0" h="9082" w="9880">
                  <a:moveTo>
                    <a:pt x="4486" y="1"/>
                  </a:moveTo>
                  <a:cubicBezTo>
                    <a:pt x="2985" y="272"/>
                    <a:pt x="1645" y="416"/>
                    <a:pt x="671" y="1613"/>
                  </a:cubicBezTo>
                  <a:cubicBezTo>
                    <a:pt x="145" y="2251"/>
                    <a:pt x="1" y="2778"/>
                    <a:pt x="544" y="3448"/>
                  </a:cubicBezTo>
                  <a:cubicBezTo>
                    <a:pt x="911" y="3911"/>
                    <a:pt x="1166" y="4454"/>
                    <a:pt x="1501" y="4948"/>
                  </a:cubicBezTo>
                  <a:cubicBezTo>
                    <a:pt x="1804" y="5395"/>
                    <a:pt x="2044" y="6034"/>
                    <a:pt x="2459" y="6193"/>
                  </a:cubicBezTo>
                  <a:cubicBezTo>
                    <a:pt x="3831" y="6720"/>
                    <a:pt x="4853" y="7629"/>
                    <a:pt x="5826" y="8651"/>
                  </a:cubicBezTo>
                  <a:cubicBezTo>
                    <a:pt x="6089" y="8933"/>
                    <a:pt x="6369" y="9082"/>
                    <a:pt x="6672" y="9082"/>
                  </a:cubicBezTo>
                  <a:cubicBezTo>
                    <a:pt x="6883" y="9082"/>
                    <a:pt x="7106" y="9009"/>
                    <a:pt x="7342" y="8858"/>
                  </a:cubicBezTo>
                  <a:cubicBezTo>
                    <a:pt x="7773" y="8619"/>
                    <a:pt x="8204" y="8348"/>
                    <a:pt x="8603" y="8044"/>
                  </a:cubicBezTo>
                  <a:cubicBezTo>
                    <a:pt x="8810" y="7853"/>
                    <a:pt x="9050" y="7486"/>
                    <a:pt x="9018" y="7231"/>
                  </a:cubicBezTo>
                  <a:cubicBezTo>
                    <a:pt x="8826" y="5826"/>
                    <a:pt x="9114" y="4533"/>
                    <a:pt x="9640" y="3241"/>
                  </a:cubicBezTo>
                  <a:cubicBezTo>
                    <a:pt x="9880" y="2666"/>
                    <a:pt x="9768" y="2283"/>
                    <a:pt x="9082" y="2028"/>
                  </a:cubicBezTo>
                  <a:cubicBezTo>
                    <a:pt x="8060" y="1645"/>
                    <a:pt x="7119" y="1070"/>
                    <a:pt x="6113" y="607"/>
                  </a:cubicBezTo>
                  <a:cubicBezTo>
                    <a:pt x="5555" y="352"/>
                    <a:pt x="4948" y="177"/>
                    <a:pt x="44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1" name="Google Shape;11011;p25"/>
            <p:cNvSpPr/>
            <p:nvPr/>
          </p:nvSpPr>
          <p:spPr>
            <a:xfrm>
              <a:off x="428071" y="3445417"/>
              <a:ext cx="506889" cy="539022"/>
            </a:xfrm>
            <a:custGeom>
              <a:rect b="b" l="l" r="r" t="t"/>
              <a:pathLst>
                <a:path extrusionOk="0" h="10431" w="9769">
                  <a:moveTo>
                    <a:pt x="1989" y="1"/>
                  </a:moveTo>
                  <a:cubicBezTo>
                    <a:pt x="1430" y="1"/>
                    <a:pt x="825" y="261"/>
                    <a:pt x="671" y="713"/>
                  </a:cubicBezTo>
                  <a:cubicBezTo>
                    <a:pt x="432" y="1399"/>
                    <a:pt x="145" y="2101"/>
                    <a:pt x="65" y="2820"/>
                  </a:cubicBezTo>
                  <a:cubicBezTo>
                    <a:pt x="1" y="3474"/>
                    <a:pt x="161" y="4160"/>
                    <a:pt x="256" y="4815"/>
                  </a:cubicBezTo>
                  <a:cubicBezTo>
                    <a:pt x="304" y="5198"/>
                    <a:pt x="512" y="5597"/>
                    <a:pt x="432" y="5964"/>
                  </a:cubicBezTo>
                  <a:cubicBezTo>
                    <a:pt x="145" y="7528"/>
                    <a:pt x="145" y="7575"/>
                    <a:pt x="1517" y="8421"/>
                  </a:cubicBezTo>
                  <a:cubicBezTo>
                    <a:pt x="1804" y="8645"/>
                    <a:pt x="2060" y="8900"/>
                    <a:pt x="2283" y="9203"/>
                  </a:cubicBezTo>
                  <a:cubicBezTo>
                    <a:pt x="2973" y="10018"/>
                    <a:pt x="4118" y="10430"/>
                    <a:pt x="5247" y="10430"/>
                  </a:cubicBezTo>
                  <a:cubicBezTo>
                    <a:pt x="6284" y="10430"/>
                    <a:pt x="7307" y="10082"/>
                    <a:pt x="7949" y="9379"/>
                  </a:cubicBezTo>
                  <a:cubicBezTo>
                    <a:pt x="8268" y="9092"/>
                    <a:pt x="8619" y="8852"/>
                    <a:pt x="9002" y="8661"/>
                  </a:cubicBezTo>
                  <a:cubicBezTo>
                    <a:pt x="9672" y="8294"/>
                    <a:pt x="9768" y="7783"/>
                    <a:pt x="9401" y="7161"/>
                  </a:cubicBezTo>
                  <a:cubicBezTo>
                    <a:pt x="9257" y="6921"/>
                    <a:pt x="9018" y="6762"/>
                    <a:pt x="8906" y="6522"/>
                  </a:cubicBezTo>
                  <a:cubicBezTo>
                    <a:pt x="8381" y="5298"/>
                    <a:pt x="7870" y="4869"/>
                    <a:pt x="7136" y="4869"/>
                  </a:cubicBezTo>
                  <a:cubicBezTo>
                    <a:pt x="6732" y="4869"/>
                    <a:pt x="6261" y="4999"/>
                    <a:pt x="5682" y="5198"/>
                  </a:cubicBezTo>
                  <a:cubicBezTo>
                    <a:pt x="5507" y="5261"/>
                    <a:pt x="5352" y="5294"/>
                    <a:pt x="5213" y="5294"/>
                  </a:cubicBezTo>
                  <a:cubicBezTo>
                    <a:pt x="4858" y="5294"/>
                    <a:pt x="4608" y="5075"/>
                    <a:pt x="4390" y="4559"/>
                  </a:cubicBezTo>
                  <a:cubicBezTo>
                    <a:pt x="3975" y="3602"/>
                    <a:pt x="3289" y="2756"/>
                    <a:pt x="2570" y="1655"/>
                  </a:cubicBezTo>
                  <a:cubicBezTo>
                    <a:pt x="2714" y="1447"/>
                    <a:pt x="2826" y="1224"/>
                    <a:pt x="2906" y="1000"/>
                  </a:cubicBezTo>
                  <a:cubicBezTo>
                    <a:pt x="2985" y="793"/>
                    <a:pt x="2985" y="569"/>
                    <a:pt x="2890" y="362"/>
                  </a:cubicBezTo>
                  <a:cubicBezTo>
                    <a:pt x="2705" y="114"/>
                    <a:pt x="2357" y="1"/>
                    <a:pt x="19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2" name="Google Shape;11012;p25"/>
            <p:cNvSpPr/>
            <p:nvPr/>
          </p:nvSpPr>
          <p:spPr>
            <a:xfrm>
              <a:off x="5773350" y="2459276"/>
              <a:ext cx="506837" cy="538815"/>
            </a:xfrm>
            <a:custGeom>
              <a:rect b="b" l="l" r="r" t="t"/>
              <a:pathLst>
                <a:path extrusionOk="0" h="10427" w="9768">
                  <a:moveTo>
                    <a:pt x="1993" y="1"/>
                  </a:moveTo>
                  <a:cubicBezTo>
                    <a:pt x="1438" y="1"/>
                    <a:pt x="840" y="261"/>
                    <a:pt x="687" y="710"/>
                  </a:cubicBezTo>
                  <a:cubicBezTo>
                    <a:pt x="432" y="1412"/>
                    <a:pt x="160" y="2114"/>
                    <a:pt x="81" y="2832"/>
                  </a:cubicBezTo>
                  <a:cubicBezTo>
                    <a:pt x="1" y="3471"/>
                    <a:pt x="176" y="4157"/>
                    <a:pt x="256" y="4827"/>
                  </a:cubicBezTo>
                  <a:cubicBezTo>
                    <a:pt x="304" y="5210"/>
                    <a:pt x="511" y="5609"/>
                    <a:pt x="448" y="5960"/>
                  </a:cubicBezTo>
                  <a:cubicBezTo>
                    <a:pt x="144" y="7540"/>
                    <a:pt x="160" y="7572"/>
                    <a:pt x="1517" y="8434"/>
                  </a:cubicBezTo>
                  <a:cubicBezTo>
                    <a:pt x="1804" y="8642"/>
                    <a:pt x="2075" y="8913"/>
                    <a:pt x="2283" y="9200"/>
                  </a:cubicBezTo>
                  <a:cubicBezTo>
                    <a:pt x="2973" y="10015"/>
                    <a:pt x="4123" y="10427"/>
                    <a:pt x="5255" y="10427"/>
                  </a:cubicBezTo>
                  <a:cubicBezTo>
                    <a:pt x="6296" y="10427"/>
                    <a:pt x="7322" y="10079"/>
                    <a:pt x="7964" y="9376"/>
                  </a:cubicBezTo>
                  <a:cubicBezTo>
                    <a:pt x="8268" y="9088"/>
                    <a:pt x="8619" y="8849"/>
                    <a:pt x="9002" y="8673"/>
                  </a:cubicBezTo>
                  <a:cubicBezTo>
                    <a:pt x="9672" y="8290"/>
                    <a:pt x="9768" y="7780"/>
                    <a:pt x="9401" y="7157"/>
                  </a:cubicBezTo>
                  <a:cubicBezTo>
                    <a:pt x="9257" y="6934"/>
                    <a:pt x="9018" y="6758"/>
                    <a:pt x="8906" y="6535"/>
                  </a:cubicBezTo>
                  <a:cubicBezTo>
                    <a:pt x="8383" y="5304"/>
                    <a:pt x="7873" y="4871"/>
                    <a:pt x="7144" y="4871"/>
                  </a:cubicBezTo>
                  <a:cubicBezTo>
                    <a:pt x="6738" y="4871"/>
                    <a:pt x="6264" y="5005"/>
                    <a:pt x="5682" y="5210"/>
                  </a:cubicBezTo>
                  <a:cubicBezTo>
                    <a:pt x="5511" y="5272"/>
                    <a:pt x="5360" y="5304"/>
                    <a:pt x="5224" y="5304"/>
                  </a:cubicBezTo>
                  <a:cubicBezTo>
                    <a:pt x="4863" y="5304"/>
                    <a:pt x="4610" y="5077"/>
                    <a:pt x="4390" y="4556"/>
                  </a:cubicBezTo>
                  <a:cubicBezTo>
                    <a:pt x="3975" y="3614"/>
                    <a:pt x="3288" y="2769"/>
                    <a:pt x="2570" y="1651"/>
                  </a:cubicBezTo>
                  <a:cubicBezTo>
                    <a:pt x="2714" y="1460"/>
                    <a:pt x="2826" y="1236"/>
                    <a:pt x="2921" y="1013"/>
                  </a:cubicBezTo>
                  <a:cubicBezTo>
                    <a:pt x="3001" y="806"/>
                    <a:pt x="3001" y="566"/>
                    <a:pt x="2905" y="375"/>
                  </a:cubicBezTo>
                  <a:cubicBezTo>
                    <a:pt x="2719" y="118"/>
                    <a:pt x="2366" y="1"/>
                    <a:pt x="1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3" name="Google Shape;11013;p25"/>
            <p:cNvSpPr/>
            <p:nvPr/>
          </p:nvSpPr>
          <p:spPr>
            <a:xfrm>
              <a:off x="1087248" y="4252665"/>
              <a:ext cx="354495" cy="540882"/>
            </a:xfrm>
            <a:custGeom>
              <a:rect b="b" l="l" r="r" t="t"/>
              <a:pathLst>
                <a:path extrusionOk="0" h="10467" w="6832">
                  <a:moveTo>
                    <a:pt x="5777" y="1"/>
                  </a:moveTo>
                  <a:cubicBezTo>
                    <a:pt x="5436" y="1"/>
                    <a:pt x="4993" y="297"/>
                    <a:pt x="4693" y="555"/>
                  </a:cubicBezTo>
                  <a:cubicBezTo>
                    <a:pt x="4198" y="954"/>
                    <a:pt x="3831" y="1497"/>
                    <a:pt x="3400" y="1960"/>
                  </a:cubicBezTo>
                  <a:cubicBezTo>
                    <a:pt x="2825" y="2582"/>
                    <a:pt x="2011" y="3093"/>
                    <a:pt x="1676" y="3843"/>
                  </a:cubicBezTo>
                  <a:cubicBezTo>
                    <a:pt x="1038" y="5295"/>
                    <a:pt x="623" y="6859"/>
                    <a:pt x="176" y="8391"/>
                  </a:cubicBezTo>
                  <a:cubicBezTo>
                    <a:pt x="1" y="8966"/>
                    <a:pt x="208" y="9461"/>
                    <a:pt x="862" y="9636"/>
                  </a:cubicBezTo>
                  <a:cubicBezTo>
                    <a:pt x="1995" y="9924"/>
                    <a:pt x="3129" y="10195"/>
                    <a:pt x="4262" y="10466"/>
                  </a:cubicBezTo>
                  <a:cubicBezTo>
                    <a:pt x="5586" y="10307"/>
                    <a:pt x="5826" y="10083"/>
                    <a:pt x="5953" y="8790"/>
                  </a:cubicBezTo>
                  <a:cubicBezTo>
                    <a:pt x="6065" y="7657"/>
                    <a:pt x="6209" y="6524"/>
                    <a:pt x="6336" y="5391"/>
                  </a:cubicBezTo>
                  <a:cubicBezTo>
                    <a:pt x="6480" y="4066"/>
                    <a:pt x="6592" y="2726"/>
                    <a:pt x="6751" y="1401"/>
                  </a:cubicBezTo>
                  <a:cubicBezTo>
                    <a:pt x="6831" y="699"/>
                    <a:pt x="6512" y="141"/>
                    <a:pt x="5889" y="13"/>
                  </a:cubicBezTo>
                  <a:cubicBezTo>
                    <a:pt x="5854" y="5"/>
                    <a:pt x="5816" y="1"/>
                    <a:pt x="57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4" name="Google Shape;11014;p25"/>
            <p:cNvSpPr/>
            <p:nvPr/>
          </p:nvSpPr>
          <p:spPr>
            <a:xfrm>
              <a:off x="2209311" y="3875601"/>
              <a:ext cx="447218" cy="346274"/>
            </a:xfrm>
            <a:custGeom>
              <a:rect b="b" l="l" r="r" t="t"/>
              <a:pathLst>
                <a:path extrusionOk="0" h="6701" w="8619">
                  <a:moveTo>
                    <a:pt x="2330" y="1"/>
                  </a:moveTo>
                  <a:cubicBezTo>
                    <a:pt x="447" y="1"/>
                    <a:pt x="0" y="256"/>
                    <a:pt x="32" y="1676"/>
                  </a:cubicBezTo>
                  <a:cubicBezTo>
                    <a:pt x="32" y="3017"/>
                    <a:pt x="335" y="4357"/>
                    <a:pt x="623" y="5682"/>
                  </a:cubicBezTo>
                  <a:cubicBezTo>
                    <a:pt x="798" y="6448"/>
                    <a:pt x="1516" y="6592"/>
                    <a:pt x="2203" y="6671"/>
                  </a:cubicBezTo>
                  <a:cubicBezTo>
                    <a:pt x="2374" y="6691"/>
                    <a:pt x="2544" y="6701"/>
                    <a:pt x="2711" y="6701"/>
                  </a:cubicBezTo>
                  <a:cubicBezTo>
                    <a:pt x="4286" y="6701"/>
                    <a:pt x="5682" y="5888"/>
                    <a:pt x="7182" y="5570"/>
                  </a:cubicBezTo>
                  <a:cubicBezTo>
                    <a:pt x="7517" y="5491"/>
                    <a:pt x="7804" y="5171"/>
                    <a:pt x="8076" y="4916"/>
                  </a:cubicBezTo>
                  <a:cubicBezTo>
                    <a:pt x="8602" y="4389"/>
                    <a:pt x="8618" y="3129"/>
                    <a:pt x="8092" y="2618"/>
                  </a:cubicBezTo>
                  <a:cubicBezTo>
                    <a:pt x="6368" y="974"/>
                    <a:pt x="4229" y="256"/>
                    <a:pt x="23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5" name="Google Shape;11015;p25"/>
            <p:cNvSpPr/>
            <p:nvPr/>
          </p:nvSpPr>
          <p:spPr>
            <a:xfrm>
              <a:off x="3958019" y="3220275"/>
              <a:ext cx="428383" cy="394694"/>
            </a:xfrm>
            <a:custGeom>
              <a:rect b="b" l="l" r="r" t="t"/>
              <a:pathLst>
                <a:path extrusionOk="0" h="7638" w="8256">
                  <a:moveTo>
                    <a:pt x="815" y="1"/>
                  </a:moveTo>
                  <a:cubicBezTo>
                    <a:pt x="356" y="1"/>
                    <a:pt x="0" y="262"/>
                    <a:pt x="52" y="921"/>
                  </a:cubicBezTo>
                  <a:cubicBezTo>
                    <a:pt x="228" y="2900"/>
                    <a:pt x="451" y="4847"/>
                    <a:pt x="2238" y="6171"/>
                  </a:cubicBezTo>
                  <a:cubicBezTo>
                    <a:pt x="2685" y="6506"/>
                    <a:pt x="2957" y="7065"/>
                    <a:pt x="3403" y="7368"/>
                  </a:cubicBezTo>
                  <a:cubicBezTo>
                    <a:pt x="3684" y="7554"/>
                    <a:pt x="4010" y="7638"/>
                    <a:pt x="4348" y="7638"/>
                  </a:cubicBezTo>
                  <a:cubicBezTo>
                    <a:pt x="5375" y="7638"/>
                    <a:pt x="6507" y="6861"/>
                    <a:pt x="6771" y="5804"/>
                  </a:cubicBezTo>
                  <a:cubicBezTo>
                    <a:pt x="6835" y="5501"/>
                    <a:pt x="6994" y="5246"/>
                    <a:pt x="7218" y="5038"/>
                  </a:cubicBezTo>
                  <a:cubicBezTo>
                    <a:pt x="7872" y="4559"/>
                    <a:pt x="8255" y="4017"/>
                    <a:pt x="8095" y="3251"/>
                  </a:cubicBezTo>
                  <a:cubicBezTo>
                    <a:pt x="8048" y="1814"/>
                    <a:pt x="7936" y="1687"/>
                    <a:pt x="6563" y="1447"/>
                  </a:cubicBezTo>
                  <a:cubicBezTo>
                    <a:pt x="6212" y="1383"/>
                    <a:pt x="5861" y="1272"/>
                    <a:pt x="5510" y="1176"/>
                  </a:cubicBezTo>
                  <a:cubicBezTo>
                    <a:pt x="4058" y="793"/>
                    <a:pt x="2621" y="378"/>
                    <a:pt x="1153" y="43"/>
                  </a:cubicBezTo>
                  <a:cubicBezTo>
                    <a:pt x="1037" y="15"/>
                    <a:pt x="923" y="1"/>
                    <a:pt x="8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6" name="Google Shape;11016;p25"/>
            <p:cNvSpPr/>
            <p:nvPr/>
          </p:nvSpPr>
          <p:spPr>
            <a:xfrm>
              <a:off x="4411151" y="3757630"/>
              <a:ext cx="433987" cy="417844"/>
            </a:xfrm>
            <a:custGeom>
              <a:rect b="b" l="l" r="r" t="t"/>
              <a:pathLst>
                <a:path extrusionOk="0" h="8086" w="8364">
                  <a:moveTo>
                    <a:pt x="7109" y="1"/>
                  </a:moveTo>
                  <a:cubicBezTo>
                    <a:pt x="6843" y="1"/>
                    <a:pt x="6528" y="76"/>
                    <a:pt x="6161" y="225"/>
                  </a:cubicBezTo>
                  <a:cubicBezTo>
                    <a:pt x="4805" y="767"/>
                    <a:pt x="3448" y="1406"/>
                    <a:pt x="2044" y="1709"/>
                  </a:cubicBezTo>
                  <a:cubicBezTo>
                    <a:pt x="863" y="1948"/>
                    <a:pt x="528" y="2762"/>
                    <a:pt x="81" y="3592"/>
                  </a:cubicBezTo>
                  <a:cubicBezTo>
                    <a:pt x="1" y="3832"/>
                    <a:pt x="33" y="4103"/>
                    <a:pt x="192" y="4310"/>
                  </a:cubicBezTo>
                  <a:cubicBezTo>
                    <a:pt x="1517" y="5507"/>
                    <a:pt x="2858" y="6672"/>
                    <a:pt x="4230" y="7805"/>
                  </a:cubicBezTo>
                  <a:cubicBezTo>
                    <a:pt x="4465" y="7992"/>
                    <a:pt x="4714" y="8086"/>
                    <a:pt x="4957" y="8086"/>
                  </a:cubicBezTo>
                  <a:cubicBezTo>
                    <a:pt x="5275" y="8086"/>
                    <a:pt x="5581" y="7924"/>
                    <a:pt x="5826" y="7598"/>
                  </a:cubicBezTo>
                  <a:cubicBezTo>
                    <a:pt x="6161" y="7119"/>
                    <a:pt x="6464" y="6608"/>
                    <a:pt x="6720" y="6066"/>
                  </a:cubicBezTo>
                  <a:cubicBezTo>
                    <a:pt x="6975" y="5539"/>
                    <a:pt x="7214" y="4997"/>
                    <a:pt x="7470" y="4470"/>
                  </a:cubicBezTo>
                  <a:cubicBezTo>
                    <a:pt x="7789" y="3800"/>
                    <a:pt x="8140" y="3129"/>
                    <a:pt x="8363" y="2683"/>
                  </a:cubicBezTo>
                  <a:cubicBezTo>
                    <a:pt x="8284" y="2060"/>
                    <a:pt x="8236" y="1725"/>
                    <a:pt x="8204" y="1390"/>
                  </a:cubicBezTo>
                  <a:cubicBezTo>
                    <a:pt x="8113" y="450"/>
                    <a:pt x="7758" y="1"/>
                    <a:pt x="71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7" name="Google Shape;11017;p25"/>
            <p:cNvSpPr/>
            <p:nvPr/>
          </p:nvSpPr>
          <p:spPr>
            <a:xfrm>
              <a:off x="7057717" y="2232015"/>
              <a:ext cx="433987" cy="417431"/>
            </a:xfrm>
            <a:custGeom>
              <a:rect b="b" l="l" r="r" t="t"/>
              <a:pathLst>
                <a:path extrusionOk="0" h="8078" w="8364">
                  <a:moveTo>
                    <a:pt x="7109" y="0"/>
                  </a:moveTo>
                  <a:cubicBezTo>
                    <a:pt x="6843" y="0"/>
                    <a:pt x="6527" y="76"/>
                    <a:pt x="6161" y="224"/>
                  </a:cubicBezTo>
                  <a:cubicBezTo>
                    <a:pt x="4804" y="767"/>
                    <a:pt x="3464" y="1405"/>
                    <a:pt x="2043" y="1693"/>
                  </a:cubicBezTo>
                  <a:cubicBezTo>
                    <a:pt x="862" y="1948"/>
                    <a:pt x="527" y="2762"/>
                    <a:pt x="80" y="3592"/>
                  </a:cubicBezTo>
                  <a:cubicBezTo>
                    <a:pt x="1" y="3831"/>
                    <a:pt x="32" y="4102"/>
                    <a:pt x="192" y="4310"/>
                  </a:cubicBezTo>
                  <a:cubicBezTo>
                    <a:pt x="1517" y="5491"/>
                    <a:pt x="2857" y="6672"/>
                    <a:pt x="4230" y="7789"/>
                  </a:cubicBezTo>
                  <a:cubicBezTo>
                    <a:pt x="4465" y="7982"/>
                    <a:pt x="4714" y="8077"/>
                    <a:pt x="4957" y="8077"/>
                  </a:cubicBezTo>
                  <a:cubicBezTo>
                    <a:pt x="5275" y="8077"/>
                    <a:pt x="5581" y="7914"/>
                    <a:pt x="5826" y="7597"/>
                  </a:cubicBezTo>
                  <a:cubicBezTo>
                    <a:pt x="6161" y="7119"/>
                    <a:pt x="6464" y="6608"/>
                    <a:pt x="6719" y="6081"/>
                  </a:cubicBezTo>
                  <a:cubicBezTo>
                    <a:pt x="6991" y="5555"/>
                    <a:pt x="7214" y="5012"/>
                    <a:pt x="7469" y="4485"/>
                  </a:cubicBezTo>
                  <a:cubicBezTo>
                    <a:pt x="7789" y="3799"/>
                    <a:pt x="8140" y="3129"/>
                    <a:pt x="8363" y="2682"/>
                  </a:cubicBezTo>
                  <a:cubicBezTo>
                    <a:pt x="8283" y="2060"/>
                    <a:pt x="8236" y="1724"/>
                    <a:pt x="8204" y="1389"/>
                  </a:cubicBezTo>
                  <a:cubicBezTo>
                    <a:pt x="8113" y="450"/>
                    <a:pt x="7758" y="0"/>
                    <a:pt x="71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8" name="Google Shape;11018;p25"/>
            <p:cNvSpPr/>
            <p:nvPr/>
          </p:nvSpPr>
          <p:spPr>
            <a:xfrm>
              <a:off x="4387179" y="4326196"/>
              <a:ext cx="384279" cy="381775"/>
            </a:xfrm>
            <a:custGeom>
              <a:rect b="b" l="l" r="r" t="t"/>
              <a:pathLst>
                <a:path extrusionOk="0" h="7388" w="7406">
                  <a:moveTo>
                    <a:pt x="6073" y="1"/>
                  </a:moveTo>
                  <a:cubicBezTo>
                    <a:pt x="5865" y="1"/>
                    <a:pt x="5626" y="59"/>
                    <a:pt x="5362" y="154"/>
                  </a:cubicBezTo>
                  <a:cubicBezTo>
                    <a:pt x="3559" y="792"/>
                    <a:pt x="1915" y="1670"/>
                    <a:pt x="654" y="3170"/>
                  </a:cubicBezTo>
                  <a:cubicBezTo>
                    <a:pt x="0" y="3952"/>
                    <a:pt x="176" y="5484"/>
                    <a:pt x="1053" y="5995"/>
                  </a:cubicBezTo>
                  <a:cubicBezTo>
                    <a:pt x="1596" y="6314"/>
                    <a:pt x="2139" y="6633"/>
                    <a:pt x="2681" y="6968"/>
                  </a:cubicBezTo>
                  <a:cubicBezTo>
                    <a:pt x="3102" y="7235"/>
                    <a:pt x="3666" y="7387"/>
                    <a:pt x="4180" y="7387"/>
                  </a:cubicBezTo>
                  <a:cubicBezTo>
                    <a:pt x="4681" y="7387"/>
                    <a:pt x="5134" y="7243"/>
                    <a:pt x="5362" y="6921"/>
                  </a:cubicBezTo>
                  <a:cubicBezTo>
                    <a:pt x="6256" y="5660"/>
                    <a:pt x="7405" y="4495"/>
                    <a:pt x="7357" y="2707"/>
                  </a:cubicBezTo>
                  <a:cubicBezTo>
                    <a:pt x="7214" y="2101"/>
                    <a:pt x="7006" y="1510"/>
                    <a:pt x="6910" y="904"/>
                  </a:cubicBezTo>
                  <a:cubicBezTo>
                    <a:pt x="6793" y="241"/>
                    <a:pt x="6496" y="1"/>
                    <a:pt x="60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9" name="Google Shape;11019;p25"/>
            <p:cNvSpPr/>
            <p:nvPr/>
          </p:nvSpPr>
          <p:spPr>
            <a:xfrm>
              <a:off x="1756335" y="3494818"/>
              <a:ext cx="370217" cy="368339"/>
            </a:xfrm>
            <a:custGeom>
              <a:rect b="b" l="l" r="r" t="t"/>
              <a:pathLst>
                <a:path extrusionOk="0" h="7128" w="7135">
                  <a:moveTo>
                    <a:pt x="2688" y="1"/>
                  </a:moveTo>
                  <a:cubicBezTo>
                    <a:pt x="2319" y="1"/>
                    <a:pt x="1947" y="122"/>
                    <a:pt x="1596" y="379"/>
                  </a:cubicBezTo>
                  <a:cubicBezTo>
                    <a:pt x="463" y="1209"/>
                    <a:pt x="1" y="2662"/>
                    <a:pt x="463" y="3970"/>
                  </a:cubicBezTo>
                  <a:cubicBezTo>
                    <a:pt x="543" y="4258"/>
                    <a:pt x="591" y="4529"/>
                    <a:pt x="623" y="4816"/>
                  </a:cubicBezTo>
                  <a:cubicBezTo>
                    <a:pt x="575" y="6013"/>
                    <a:pt x="894" y="6444"/>
                    <a:pt x="1549" y="6508"/>
                  </a:cubicBezTo>
                  <a:cubicBezTo>
                    <a:pt x="2155" y="6556"/>
                    <a:pt x="2730" y="6699"/>
                    <a:pt x="3304" y="6907"/>
                  </a:cubicBezTo>
                  <a:cubicBezTo>
                    <a:pt x="3634" y="7054"/>
                    <a:pt x="3951" y="7128"/>
                    <a:pt x="4245" y="7128"/>
                  </a:cubicBezTo>
                  <a:cubicBezTo>
                    <a:pt x="4905" y="7128"/>
                    <a:pt x="5448" y="6758"/>
                    <a:pt x="5746" y="6029"/>
                  </a:cubicBezTo>
                  <a:cubicBezTo>
                    <a:pt x="5826" y="5822"/>
                    <a:pt x="5953" y="5630"/>
                    <a:pt x="6113" y="5470"/>
                  </a:cubicBezTo>
                  <a:cubicBezTo>
                    <a:pt x="7055" y="4625"/>
                    <a:pt x="7134" y="3220"/>
                    <a:pt x="6209" y="2358"/>
                  </a:cubicBezTo>
                  <a:cubicBezTo>
                    <a:pt x="5570" y="1752"/>
                    <a:pt x="4788" y="1289"/>
                    <a:pt x="4166" y="683"/>
                  </a:cubicBezTo>
                  <a:cubicBezTo>
                    <a:pt x="3726" y="243"/>
                    <a:pt x="3210" y="1"/>
                    <a:pt x="26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0" name="Google Shape;11020;p25"/>
            <p:cNvSpPr/>
            <p:nvPr/>
          </p:nvSpPr>
          <p:spPr>
            <a:xfrm>
              <a:off x="1760538" y="2807608"/>
              <a:ext cx="312155" cy="385444"/>
            </a:xfrm>
            <a:custGeom>
              <a:rect b="b" l="l" r="r" t="t"/>
              <a:pathLst>
                <a:path extrusionOk="0" h="7459" w="6016">
                  <a:moveTo>
                    <a:pt x="3121" y="0"/>
                  </a:moveTo>
                  <a:cubicBezTo>
                    <a:pt x="2196" y="0"/>
                    <a:pt x="1261" y="454"/>
                    <a:pt x="925" y="1246"/>
                  </a:cubicBezTo>
                  <a:cubicBezTo>
                    <a:pt x="510" y="2236"/>
                    <a:pt x="239" y="3257"/>
                    <a:pt x="127" y="4326"/>
                  </a:cubicBezTo>
                  <a:cubicBezTo>
                    <a:pt x="0" y="5389"/>
                    <a:pt x="788" y="6688"/>
                    <a:pt x="1659" y="6688"/>
                  </a:cubicBezTo>
                  <a:cubicBezTo>
                    <a:pt x="1664" y="6688"/>
                    <a:pt x="1670" y="6688"/>
                    <a:pt x="1675" y="6688"/>
                  </a:cubicBezTo>
                  <a:cubicBezTo>
                    <a:pt x="1689" y="6688"/>
                    <a:pt x="1704" y="6688"/>
                    <a:pt x="1718" y="6688"/>
                  </a:cubicBezTo>
                  <a:cubicBezTo>
                    <a:pt x="2863" y="6688"/>
                    <a:pt x="3779" y="7312"/>
                    <a:pt x="4835" y="7438"/>
                  </a:cubicBezTo>
                  <a:cubicBezTo>
                    <a:pt x="4942" y="7452"/>
                    <a:pt x="5039" y="7459"/>
                    <a:pt x="5127" y="7459"/>
                  </a:cubicBezTo>
                  <a:cubicBezTo>
                    <a:pt x="5762" y="7459"/>
                    <a:pt x="5925" y="7108"/>
                    <a:pt x="5840" y="6449"/>
                  </a:cubicBezTo>
                  <a:cubicBezTo>
                    <a:pt x="5777" y="5906"/>
                    <a:pt x="5521" y="5316"/>
                    <a:pt x="5633" y="4805"/>
                  </a:cubicBezTo>
                  <a:cubicBezTo>
                    <a:pt x="6016" y="3289"/>
                    <a:pt x="5809" y="1853"/>
                    <a:pt x="5298" y="416"/>
                  </a:cubicBezTo>
                  <a:cubicBezTo>
                    <a:pt x="4739" y="289"/>
                    <a:pt x="4213" y="145"/>
                    <a:pt x="3638" y="49"/>
                  </a:cubicBezTo>
                  <a:cubicBezTo>
                    <a:pt x="3469" y="16"/>
                    <a:pt x="3295" y="0"/>
                    <a:pt x="3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1" name="Google Shape;11021;p25"/>
            <p:cNvSpPr/>
            <p:nvPr/>
          </p:nvSpPr>
          <p:spPr>
            <a:xfrm>
              <a:off x="5557239" y="3417720"/>
              <a:ext cx="395020" cy="356506"/>
            </a:xfrm>
            <a:custGeom>
              <a:rect b="b" l="l" r="r" t="t"/>
              <a:pathLst>
                <a:path extrusionOk="0" h="6899" w="7613">
                  <a:moveTo>
                    <a:pt x="2811" y="1"/>
                  </a:moveTo>
                  <a:cubicBezTo>
                    <a:pt x="2318" y="1"/>
                    <a:pt x="1842" y="235"/>
                    <a:pt x="1501" y="690"/>
                  </a:cubicBezTo>
                  <a:cubicBezTo>
                    <a:pt x="910" y="1472"/>
                    <a:pt x="511" y="2414"/>
                    <a:pt x="112" y="3308"/>
                  </a:cubicBezTo>
                  <a:cubicBezTo>
                    <a:pt x="0" y="3627"/>
                    <a:pt x="32" y="3978"/>
                    <a:pt x="192" y="4265"/>
                  </a:cubicBezTo>
                  <a:cubicBezTo>
                    <a:pt x="1070" y="5590"/>
                    <a:pt x="2474" y="6148"/>
                    <a:pt x="4006" y="6899"/>
                  </a:cubicBezTo>
                  <a:cubicBezTo>
                    <a:pt x="4964" y="6452"/>
                    <a:pt x="6017" y="6101"/>
                    <a:pt x="6895" y="5510"/>
                  </a:cubicBezTo>
                  <a:cubicBezTo>
                    <a:pt x="7533" y="5079"/>
                    <a:pt x="7613" y="4249"/>
                    <a:pt x="7054" y="3643"/>
                  </a:cubicBezTo>
                  <a:cubicBezTo>
                    <a:pt x="6097" y="2526"/>
                    <a:pt x="5075" y="1472"/>
                    <a:pt x="3990" y="483"/>
                  </a:cubicBezTo>
                  <a:cubicBezTo>
                    <a:pt x="3630" y="159"/>
                    <a:pt x="3215" y="1"/>
                    <a:pt x="28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2" name="Google Shape;11022;p25"/>
            <p:cNvSpPr/>
            <p:nvPr/>
          </p:nvSpPr>
          <p:spPr>
            <a:xfrm>
              <a:off x="2924786" y="4539919"/>
              <a:ext cx="539111" cy="257548"/>
            </a:xfrm>
            <a:custGeom>
              <a:rect b="b" l="l" r="r" t="t"/>
              <a:pathLst>
                <a:path extrusionOk="0" h="4984" w="10390">
                  <a:moveTo>
                    <a:pt x="3959" y="1"/>
                  </a:moveTo>
                  <a:cubicBezTo>
                    <a:pt x="3165" y="1"/>
                    <a:pt x="2546" y="521"/>
                    <a:pt x="1963" y="1380"/>
                  </a:cubicBezTo>
                  <a:cubicBezTo>
                    <a:pt x="1436" y="2146"/>
                    <a:pt x="686" y="2737"/>
                    <a:pt x="64" y="3423"/>
                  </a:cubicBezTo>
                  <a:cubicBezTo>
                    <a:pt x="0" y="3487"/>
                    <a:pt x="32" y="3646"/>
                    <a:pt x="16" y="3870"/>
                  </a:cubicBezTo>
                  <a:lnTo>
                    <a:pt x="606" y="3614"/>
                  </a:lnTo>
                  <a:lnTo>
                    <a:pt x="606" y="4173"/>
                  </a:lnTo>
                  <a:cubicBezTo>
                    <a:pt x="2027" y="4269"/>
                    <a:pt x="3304" y="4333"/>
                    <a:pt x="4612" y="4444"/>
                  </a:cubicBezTo>
                  <a:cubicBezTo>
                    <a:pt x="5474" y="4508"/>
                    <a:pt x="6320" y="4891"/>
                    <a:pt x="7118" y="4971"/>
                  </a:cubicBezTo>
                  <a:cubicBezTo>
                    <a:pt x="7191" y="4979"/>
                    <a:pt x="7265" y="4983"/>
                    <a:pt x="7340" y="4983"/>
                  </a:cubicBezTo>
                  <a:cubicBezTo>
                    <a:pt x="8253" y="4983"/>
                    <a:pt x="9239" y="4386"/>
                    <a:pt x="10198" y="4061"/>
                  </a:cubicBezTo>
                  <a:cubicBezTo>
                    <a:pt x="10262" y="4029"/>
                    <a:pt x="10294" y="3854"/>
                    <a:pt x="10390" y="3678"/>
                  </a:cubicBezTo>
                  <a:lnTo>
                    <a:pt x="9512" y="3471"/>
                  </a:lnTo>
                  <a:cubicBezTo>
                    <a:pt x="9512" y="1013"/>
                    <a:pt x="8730" y="965"/>
                    <a:pt x="7070" y="614"/>
                  </a:cubicBezTo>
                  <a:cubicBezTo>
                    <a:pt x="6902" y="582"/>
                    <a:pt x="6723" y="575"/>
                    <a:pt x="6541" y="575"/>
                  </a:cubicBezTo>
                  <a:cubicBezTo>
                    <a:pt x="6410" y="575"/>
                    <a:pt x="6279" y="578"/>
                    <a:pt x="6150" y="578"/>
                  </a:cubicBezTo>
                  <a:cubicBezTo>
                    <a:pt x="5841" y="578"/>
                    <a:pt x="5546" y="558"/>
                    <a:pt x="5314" y="423"/>
                  </a:cubicBezTo>
                  <a:cubicBezTo>
                    <a:pt x="4806" y="133"/>
                    <a:pt x="4360" y="1"/>
                    <a:pt x="39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3" name="Google Shape;11023;p25"/>
            <p:cNvSpPr/>
            <p:nvPr/>
          </p:nvSpPr>
          <p:spPr>
            <a:xfrm>
              <a:off x="3548316" y="4739483"/>
              <a:ext cx="407473" cy="388544"/>
            </a:xfrm>
            <a:custGeom>
              <a:rect b="b" l="l" r="r" t="t"/>
              <a:pathLst>
                <a:path extrusionOk="0" h="7519" w="7853">
                  <a:moveTo>
                    <a:pt x="5805" y="1"/>
                  </a:moveTo>
                  <a:cubicBezTo>
                    <a:pt x="4717" y="1"/>
                    <a:pt x="3720" y="280"/>
                    <a:pt x="3001" y="1380"/>
                  </a:cubicBezTo>
                  <a:cubicBezTo>
                    <a:pt x="2203" y="2593"/>
                    <a:pt x="1213" y="3694"/>
                    <a:pt x="320" y="4859"/>
                  </a:cubicBezTo>
                  <a:cubicBezTo>
                    <a:pt x="176" y="5035"/>
                    <a:pt x="0" y="5386"/>
                    <a:pt x="48" y="5434"/>
                  </a:cubicBezTo>
                  <a:cubicBezTo>
                    <a:pt x="878" y="6152"/>
                    <a:pt x="1740" y="6854"/>
                    <a:pt x="2650" y="7509"/>
                  </a:cubicBezTo>
                  <a:cubicBezTo>
                    <a:pt x="2658" y="7515"/>
                    <a:pt x="2669" y="7518"/>
                    <a:pt x="2684" y="7518"/>
                  </a:cubicBezTo>
                  <a:cubicBezTo>
                    <a:pt x="2811" y="7518"/>
                    <a:pt x="3165" y="7280"/>
                    <a:pt x="3352" y="7094"/>
                  </a:cubicBezTo>
                  <a:cubicBezTo>
                    <a:pt x="3990" y="6471"/>
                    <a:pt x="4517" y="5641"/>
                    <a:pt x="5267" y="5226"/>
                  </a:cubicBezTo>
                  <a:cubicBezTo>
                    <a:pt x="6576" y="4492"/>
                    <a:pt x="6911" y="3343"/>
                    <a:pt x="7166" y="1843"/>
                  </a:cubicBezTo>
                  <a:lnTo>
                    <a:pt x="7469" y="2705"/>
                  </a:lnTo>
                  <a:cubicBezTo>
                    <a:pt x="7852" y="1157"/>
                    <a:pt x="7405" y="88"/>
                    <a:pt x="6384" y="24"/>
                  </a:cubicBezTo>
                  <a:cubicBezTo>
                    <a:pt x="6189" y="9"/>
                    <a:pt x="5995" y="1"/>
                    <a:pt x="58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4" name="Google Shape;11024;p25"/>
            <p:cNvSpPr/>
            <p:nvPr/>
          </p:nvSpPr>
          <p:spPr>
            <a:xfrm>
              <a:off x="5485998" y="4369912"/>
              <a:ext cx="371878" cy="366066"/>
            </a:xfrm>
            <a:custGeom>
              <a:rect b="b" l="l" r="r" t="t"/>
              <a:pathLst>
                <a:path extrusionOk="0" h="7084" w="7167">
                  <a:moveTo>
                    <a:pt x="2815" y="0"/>
                  </a:moveTo>
                  <a:cubicBezTo>
                    <a:pt x="2022" y="0"/>
                    <a:pt x="1306" y="467"/>
                    <a:pt x="879" y="1399"/>
                  </a:cubicBezTo>
                  <a:cubicBezTo>
                    <a:pt x="432" y="2340"/>
                    <a:pt x="272" y="3409"/>
                    <a:pt x="1" y="4351"/>
                  </a:cubicBezTo>
                  <a:cubicBezTo>
                    <a:pt x="208" y="5101"/>
                    <a:pt x="304" y="5739"/>
                    <a:pt x="544" y="6314"/>
                  </a:cubicBezTo>
                  <a:cubicBezTo>
                    <a:pt x="759" y="6819"/>
                    <a:pt x="1089" y="7083"/>
                    <a:pt x="1461" y="7083"/>
                  </a:cubicBezTo>
                  <a:cubicBezTo>
                    <a:pt x="1723" y="7083"/>
                    <a:pt x="2006" y="6952"/>
                    <a:pt x="2283" y="6681"/>
                  </a:cubicBezTo>
                  <a:cubicBezTo>
                    <a:pt x="3241" y="5739"/>
                    <a:pt x="4470" y="5117"/>
                    <a:pt x="5794" y="4926"/>
                  </a:cubicBezTo>
                  <a:cubicBezTo>
                    <a:pt x="7023" y="4750"/>
                    <a:pt x="7167" y="4255"/>
                    <a:pt x="6448" y="3250"/>
                  </a:cubicBezTo>
                  <a:cubicBezTo>
                    <a:pt x="5874" y="2452"/>
                    <a:pt x="4533" y="2196"/>
                    <a:pt x="4677" y="856"/>
                  </a:cubicBezTo>
                  <a:cubicBezTo>
                    <a:pt x="4693" y="792"/>
                    <a:pt x="4533" y="712"/>
                    <a:pt x="4470" y="648"/>
                  </a:cubicBezTo>
                  <a:cubicBezTo>
                    <a:pt x="3927" y="216"/>
                    <a:pt x="3353" y="0"/>
                    <a:pt x="28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5" name="Google Shape;11025;p25"/>
            <p:cNvSpPr/>
            <p:nvPr/>
          </p:nvSpPr>
          <p:spPr>
            <a:xfrm>
              <a:off x="1174211" y="2780635"/>
              <a:ext cx="329589" cy="443527"/>
            </a:xfrm>
            <a:custGeom>
              <a:rect b="b" l="l" r="r" t="t"/>
              <a:pathLst>
                <a:path extrusionOk="0" h="8583" w="6352">
                  <a:moveTo>
                    <a:pt x="4109" y="1"/>
                  </a:moveTo>
                  <a:cubicBezTo>
                    <a:pt x="3897" y="1"/>
                    <a:pt x="3724" y="221"/>
                    <a:pt x="3479" y="667"/>
                  </a:cubicBezTo>
                  <a:cubicBezTo>
                    <a:pt x="2665" y="2151"/>
                    <a:pt x="1836" y="3604"/>
                    <a:pt x="1006" y="5056"/>
                  </a:cubicBezTo>
                  <a:cubicBezTo>
                    <a:pt x="0" y="6747"/>
                    <a:pt x="527" y="7992"/>
                    <a:pt x="2394" y="8375"/>
                  </a:cubicBezTo>
                  <a:cubicBezTo>
                    <a:pt x="2649" y="8423"/>
                    <a:pt x="2905" y="8503"/>
                    <a:pt x="3176" y="8583"/>
                  </a:cubicBezTo>
                  <a:cubicBezTo>
                    <a:pt x="4086" y="7418"/>
                    <a:pt x="5251" y="6684"/>
                    <a:pt x="5762" y="5168"/>
                  </a:cubicBezTo>
                  <a:cubicBezTo>
                    <a:pt x="6352" y="3444"/>
                    <a:pt x="6033" y="1736"/>
                    <a:pt x="4852" y="523"/>
                  </a:cubicBezTo>
                  <a:cubicBezTo>
                    <a:pt x="4520" y="177"/>
                    <a:pt x="4299" y="1"/>
                    <a:pt x="41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6" name="Google Shape;11026;p25"/>
            <p:cNvSpPr/>
            <p:nvPr/>
          </p:nvSpPr>
          <p:spPr>
            <a:xfrm>
              <a:off x="660785" y="3214539"/>
              <a:ext cx="298976" cy="398156"/>
            </a:xfrm>
            <a:custGeom>
              <a:rect b="b" l="l" r="r" t="t"/>
              <a:pathLst>
                <a:path extrusionOk="0" h="7705" w="5762">
                  <a:moveTo>
                    <a:pt x="2190" y="0"/>
                  </a:moveTo>
                  <a:cubicBezTo>
                    <a:pt x="1655" y="0"/>
                    <a:pt x="1052" y="281"/>
                    <a:pt x="894" y="744"/>
                  </a:cubicBezTo>
                  <a:cubicBezTo>
                    <a:pt x="527" y="1861"/>
                    <a:pt x="320" y="3042"/>
                    <a:pt x="1" y="4383"/>
                  </a:cubicBezTo>
                  <a:cubicBezTo>
                    <a:pt x="16" y="4383"/>
                    <a:pt x="48" y="4575"/>
                    <a:pt x="112" y="4766"/>
                  </a:cubicBezTo>
                  <a:cubicBezTo>
                    <a:pt x="655" y="6394"/>
                    <a:pt x="2107" y="7527"/>
                    <a:pt x="3815" y="7703"/>
                  </a:cubicBezTo>
                  <a:cubicBezTo>
                    <a:pt x="3842" y="7704"/>
                    <a:pt x="3871" y="7705"/>
                    <a:pt x="3901" y="7705"/>
                  </a:cubicBezTo>
                  <a:cubicBezTo>
                    <a:pt x="4180" y="7705"/>
                    <a:pt x="4586" y="7639"/>
                    <a:pt x="4629" y="7495"/>
                  </a:cubicBezTo>
                  <a:cubicBezTo>
                    <a:pt x="5012" y="6538"/>
                    <a:pt x="5762" y="5388"/>
                    <a:pt x="5490" y="4591"/>
                  </a:cubicBezTo>
                  <a:cubicBezTo>
                    <a:pt x="4980" y="3074"/>
                    <a:pt x="3911" y="1702"/>
                    <a:pt x="2985" y="345"/>
                  </a:cubicBezTo>
                  <a:cubicBezTo>
                    <a:pt x="2826" y="108"/>
                    <a:pt x="2521" y="0"/>
                    <a:pt x="21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7" name="Google Shape;11027;p25"/>
            <p:cNvSpPr/>
            <p:nvPr/>
          </p:nvSpPr>
          <p:spPr>
            <a:xfrm>
              <a:off x="4940298" y="3454202"/>
              <a:ext cx="391751" cy="325811"/>
            </a:xfrm>
            <a:custGeom>
              <a:rect b="b" l="l" r="r" t="t"/>
              <a:pathLst>
                <a:path extrusionOk="0" h="6305" w="7550">
                  <a:moveTo>
                    <a:pt x="3703" y="0"/>
                  </a:moveTo>
                  <a:cubicBezTo>
                    <a:pt x="2650" y="1006"/>
                    <a:pt x="1629" y="1915"/>
                    <a:pt x="687" y="2889"/>
                  </a:cubicBezTo>
                  <a:cubicBezTo>
                    <a:pt x="384" y="3208"/>
                    <a:pt x="1" y="3719"/>
                    <a:pt x="65" y="4054"/>
                  </a:cubicBezTo>
                  <a:cubicBezTo>
                    <a:pt x="192" y="4756"/>
                    <a:pt x="480" y="5490"/>
                    <a:pt x="1437" y="5554"/>
                  </a:cubicBezTo>
                  <a:cubicBezTo>
                    <a:pt x="1820" y="5570"/>
                    <a:pt x="2171" y="5810"/>
                    <a:pt x="2554" y="5905"/>
                  </a:cubicBezTo>
                  <a:cubicBezTo>
                    <a:pt x="3272" y="6065"/>
                    <a:pt x="3975" y="6304"/>
                    <a:pt x="4693" y="6304"/>
                  </a:cubicBezTo>
                  <a:cubicBezTo>
                    <a:pt x="5028" y="6304"/>
                    <a:pt x="5459" y="5921"/>
                    <a:pt x="5682" y="5602"/>
                  </a:cubicBezTo>
                  <a:cubicBezTo>
                    <a:pt x="6161" y="4884"/>
                    <a:pt x="6448" y="4038"/>
                    <a:pt x="6975" y="3368"/>
                  </a:cubicBezTo>
                  <a:cubicBezTo>
                    <a:pt x="7550" y="2618"/>
                    <a:pt x="7438" y="2091"/>
                    <a:pt x="6672" y="1660"/>
                  </a:cubicBezTo>
                  <a:cubicBezTo>
                    <a:pt x="5682" y="1070"/>
                    <a:pt x="4661" y="527"/>
                    <a:pt x="37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8" name="Google Shape;11028;p25"/>
            <p:cNvSpPr/>
            <p:nvPr/>
          </p:nvSpPr>
          <p:spPr>
            <a:xfrm>
              <a:off x="961369" y="3468826"/>
              <a:ext cx="441407" cy="388699"/>
            </a:xfrm>
            <a:custGeom>
              <a:rect b="b" l="l" r="r" t="t"/>
              <a:pathLst>
                <a:path extrusionOk="0" h="7522" w="8507">
                  <a:moveTo>
                    <a:pt x="5119" y="1"/>
                  </a:moveTo>
                  <a:cubicBezTo>
                    <a:pt x="4325" y="1"/>
                    <a:pt x="4100" y="887"/>
                    <a:pt x="3655" y="1489"/>
                  </a:cubicBezTo>
                  <a:cubicBezTo>
                    <a:pt x="2554" y="2973"/>
                    <a:pt x="1389" y="4441"/>
                    <a:pt x="336" y="5973"/>
                  </a:cubicBezTo>
                  <a:cubicBezTo>
                    <a:pt x="65" y="6372"/>
                    <a:pt x="96" y="6995"/>
                    <a:pt x="1" y="7521"/>
                  </a:cubicBezTo>
                  <a:cubicBezTo>
                    <a:pt x="495" y="7410"/>
                    <a:pt x="1070" y="7426"/>
                    <a:pt x="1469" y="7170"/>
                  </a:cubicBezTo>
                  <a:cubicBezTo>
                    <a:pt x="3416" y="5973"/>
                    <a:pt x="5331" y="4713"/>
                    <a:pt x="7230" y="3452"/>
                  </a:cubicBezTo>
                  <a:cubicBezTo>
                    <a:pt x="7597" y="3212"/>
                    <a:pt x="7932" y="2941"/>
                    <a:pt x="8236" y="2622"/>
                  </a:cubicBezTo>
                  <a:cubicBezTo>
                    <a:pt x="8379" y="2446"/>
                    <a:pt x="8507" y="2000"/>
                    <a:pt x="8427" y="1952"/>
                  </a:cubicBezTo>
                  <a:cubicBezTo>
                    <a:pt x="7549" y="1289"/>
                    <a:pt x="7028" y="32"/>
                    <a:pt x="5571" y="32"/>
                  </a:cubicBezTo>
                  <a:cubicBezTo>
                    <a:pt x="5519" y="32"/>
                    <a:pt x="5466" y="33"/>
                    <a:pt x="5411" y="37"/>
                  </a:cubicBezTo>
                  <a:cubicBezTo>
                    <a:pt x="5306" y="12"/>
                    <a:pt x="5209" y="1"/>
                    <a:pt x="51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9" name="Google Shape;11029;p25"/>
            <p:cNvSpPr/>
            <p:nvPr/>
          </p:nvSpPr>
          <p:spPr>
            <a:xfrm>
              <a:off x="5233462" y="2223592"/>
              <a:ext cx="441407" cy="388699"/>
            </a:xfrm>
            <a:custGeom>
              <a:rect b="b" l="l" r="r" t="t"/>
              <a:pathLst>
                <a:path extrusionOk="0" h="7522" w="8507">
                  <a:moveTo>
                    <a:pt x="5119" y="1"/>
                  </a:moveTo>
                  <a:cubicBezTo>
                    <a:pt x="4325" y="1"/>
                    <a:pt x="4101" y="886"/>
                    <a:pt x="3671" y="1488"/>
                  </a:cubicBezTo>
                  <a:cubicBezTo>
                    <a:pt x="2554" y="2973"/>
                    <a:pt x="1389" y="4441"/>
                    <a:pt x="351" y="5973"/>
                  </a:cubicBezTo>
                  <a:cubicBezTo>
                    <a:pt x="64" y="6372"/>
                    <a:pt x="112" y="6994"/>
                    <a:pt x="0" y="7521"/>
                  </a:cubicBezTo>
                  <a:cubicBezTo>
                    <a:pt x="495" y="7409"/>
                    <a:pt x="1070" y="7425"/>
                    <a:pt x="1469" y="7170"/>
                  </a:cubicBezTo>
                  <a:cubicBezTo>
                    <a:pt x="3878" y="5702"/>
                    <a:pt x="5730" y="4457"/>
                    <a:pt x="7246" y="3451"/>
                  </a:cubicBezTo>
                  <a:cubicBezTo>
                    <a:pt x="7597" y="3212"/>
                    <a:pt x="7932" y="2941"/>
                    <a:pt x="8235" y="2622"/>
                  </a:cubicBezTo>
                  <a:cubicBezTo>
                    <a:pt x="8379" y="2462"/>
                    <a:pt x="8507" y="1999"/>
                    <a:pt x="8443" y="1951"/>
                  </a:cubicBezTo>
                  <a:cubicBezTo>
                    <a:pt x="7549" y="1289"/>
                    <a:pt x="7027" y="31"/>
                    <a:pt x="5571" y="31"/>
                  </a:cubicBezTo>
                  <a:cubicBezTo>
                    <a:pt x="5519" y="31"/>
                    <a:pt x="5465" y="33"/>
                    <a:pt x="5411" y="36"/>
                  </a:cubicBezTo>
                  <a:cubicBezTo>
                    <a:pt x="5305" y="12"/>
                    <a:pt x="5208" y="1"/>
                    <a:pt x="5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0" name="Google Shape;11030;p25"/>
            <p:cNvSpPr/>
            <p:nvPr/>
          </p:nvSpPr>
          <p:spPr>
            <a:xfrm>
              <a:off x="5257486" y="3805532"/>
              <a:ext cx="438916" cy="274394"/>
            </a:xfrm>
            <a:custGeom>
              <a:rect b="b" l="l" r="r" t="t"/>
              <a:pathLst>
                <a:path extrusionOk="0" h="5310" w="8459">
                  <a:moveTo>
                    <a:pt x="2985" y="0"/>
                  </a:moveTo>
                  <a:cubicBezTo>
                    <a:pt x="2761" y="48"/>
                    <a:pt x="2442" y="112"/>
                    <a:pt x="2107" y="176"/>
                  </a:cubicBezTo>
                  <a:cubicBezTo>
                    <a:pt x="383" y="463"/>
                    <a:pt x="0" y="1261"/>
                    <a:pt x="1213" y="2474"/>
                  </a:cubicBezTo>
                  <a:cubicBezTo>
                    <a:pt x="2203" y="3463"/>
                    <a:pt x="3463" y="4181"/>
                    <a:pt x="4692" y="4915"/>
                  </a:cubicBezTo>
                  <a:cubicBezTo>
                    <a:pt x="5004" y="5101"/>
                    <a:pt x="5388" y="5310"/>
                    <a:pt x="5788" y="5310"/>
                  </a:cubicBezTo>
                  <a:cubicBezTo>
                    <a:pt x="6043" y="5310"/>
                    <a:pt x="6305" y="5225"/>
                    <a:pt x="6559" y="4995"/>
                  </a:cubicBezTo>
                  <a:cubicBezTo>
                    <a:pt x="6613" y="4951"/>
                    <a:pt x="6705" y="4941"/>
                    <a:pt x="6807" y="4941"/>
                  </a:cubicBezTo>
                  <a:cubicBezTo>
                    <a:pt x="6889" y="4941"/>
                    <a:pt x="6976" y="4947"/>
                    <a:pt x="7054" y="4947"/>
                  </a:cubicBezTo>
                  <a:cubicBezTo>
                    <a:pt x="8092" y="4899"/>
                    <a:pt x="8459" y="4453"/>
                    <a:pt x="8251" y="3415"/>
                  </a:cubicBezTo>
                  <a:cubicBezTo>
                    <a:pt x="8107" y="2761"/>
                    <a:pt x="7916" y="2107"/>
                    <a:pt x="7677" y="1484"/>
                  </a:cubicBezTo>
                  <a:cubicBezTo>
                    <a:pt x="7597" y="1245"/>
                    <a:pt x="7405" y="1037"/>
                    <a:pt x="7166" y="926"/>
                  </a:cubicBezTo>
                  <a:cubicBezTo>
                    <a:pt x="5809" y="606"/>
                    <a:pt x="4453" y="319"/>
                    <a:pt x="29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1" name="Google Shape;11031;p25"/>
            <p:cNvSpPr/>
            <p:nvPr/>
          </p:nvSpPr>
          <p:spPr>
            <a:xfrm>
              <a:off x="1407704" y="4353480"/>
              <a:ext cx="343703" cy="379139"/>
            </a:xfrm>
            <a:custGeom>
              <a:rect b="b" l="l" r="r" t="t"/>
              <a:pathLst>
                <a:path extrusionOk="0" h="7337" w="6624">
                  <a:moveTo>
                    <a:pt x="3396" y="1"/>
                  </a:moveTo>
                  <a:cubicBezTo>
                    <a:pt x="3105" y="1"/>
                    <a:pt x="2826" y="208"/>
                    <a:pt x="2554" y="631"/>
                  </a:cubicBezTo>
                  <a:cubicBezTo>
                    <a:pt x="1692" y="1956"/>
                    <a:pt x="942" y="3360"/>
                    <a:pt x="160" y="4749"/>
                  </a:cubicBezTo>
                  <a:cubicBezTo>
                    <a:pt x="81" y="4876"/>
                    <a:pt x="81" y="5068"/>
                    <a:pt x="1" y="5499"/>
                  </a:cubicBezTo>
                  <a:cubicBezTo>
                    <a:pt x="384" y="5898"/>
                    <a:pt x="847" y="6409"/>
                    <a:pt x="1357" y="6887"/>
                  </a:cubicBezTo>
                  <a:cubicBezTo>
                    <a:pt x="1640" y="7162"/>
                    <a:pt x="1911" y="7336"/>
                    <a:pt x="2168" y="7336"/>
                  </a:cubicBezTo>
                  <a:cubicBezTo>
                    <a:pt x="2434" y="7336"/>
                    <a:pt x="2686" y="7150"/>
                    <a:pt x="2921" y="6696"/>
                  </a:cubicBezTo>
                  <a:cubicBezTo>
                    <a:pt x="3017" y="6488"/>
                    <a:pt x="3384" y="6409"/>
                    <a:pt x="3639" y="6297"/>
                  </a:cubicBezTo>
                  <a:cubicBezTo>
                    <a:pt x="4453" y="5946"/>
                    <a:pt x="5299" y="5674"/>
                    <a:pt x="6065" y="5259"/>
                  </a:cubicBezTo>
                  <a:cubicBezTo>
                    <a:pt x="6512" y="5020"/>
                    <a:pt x="6624" y="4589"/>
                    <a:pt x="6241" y="4078"/>
                  </a:cubicBezTo>
                  <a:cubicBezTo>
                    <a:pt x="5890" y="3600"/>
                    <a:pt x="5714" y="3009"/>
                    <a:pt x="5427" y="2483"/>
                  </a:cubicBezTo>
                  <a:cubicBezTo>
                    <a:pt x="5108" y="1828"/>
                    <a:pt x="4725" y="1206"/>
                    <a:pt x="4310" y="615"/>
                  </a:cubicBezTo>
                  <a:cubicBezTo>
                    <a:pt x="3991" y="208"/>
                    <a:pt x="3687" y="1"/>
                    <a:pt x="33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2" name="Google Shape;11032;p25"/>
            <p:cNvSpPr/>
            <p:nvPr/>
          </p:nvSpPr>
          <p:spPr>
            <a:xfrm>
              <a:off x="367622" y="3916837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1"/>
                  </a:moveTo>
                  <a:cubicBezTo>
                    <a:pt x="224" y="1"/>
                    <a:pt x="1" y="368"/>
                    <a:pt x="65" y="1469"/>
                  </a:cubicBezTo>
                  <a:cubicBezTo>
                    <a:pt x="161" y="3017"/>
                    <a:pt x="288" y="4581"/>
                    <a:pt x="192" y="6129"/>
                  </a:cubicBezTo>
                  <a:cubicBezTo>
                    <a:pt x="129" y="7422"/>
                    <a:pt x="176" y="7709"/>
                    <a:pt x="1421" y="8124"/>
                  </a:cubicBezTo>
                  <a:cubicBezTo>
                    <a:pt x="1693" y="8219"/>
                    <a:pt x="1996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4"/>
                    <a:pt x="4102" y="6576"/>
                  </a:cubicBezTo>
                  <a:cubicBezTo>
                    <a:pt x="3831" y="5076"/>
                    <a:pt x="3576" y="3559"/>
                    <a:pt x="3384" y="2043"/>
                  </a:cubicBezTo>
                  <a:cubicBezTo>
                    <a:pt x="3177" y="431"/>
                    <a:pt x="2746" y="1"/>
                    <a:pt x="1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3" name="Google Shape;11033;p25"/>
            <p:cNvSpPr/>
            <p:nvPr/>
          </p:nvSpPr>
          <p:spPr>
            <a:xfrm>
              <a:off x="1450770" y="381255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493" y="1"/>
                  </a:moveTo>
                  <a:cubicBezTo>
                    <a:pt x="1354" y="1"/>
                    <a:pt x="1064" y="183"/>
                    <a:pt x="1006" y="327"/>
                  </a:cubicBezTo>
                  <a:cubicBezTo>
                    <a:pt x="639" y="1109"/>
                    <a:pt x="336" y="1891"/>
                    <a:pt x="1" y="2673"/>
                  </a:cubicBezTo>
                  <a:cubicBezTo>
                    <a:pt x="144" y="4540"/>
                    <a:pt x="862" y="5960"/>
                    <a:pt x="2267" y="6966"/>
                  </a:cubicBezTo>
                  <a:cubicBezTo>
                    <a:pt x="2569" y="7171"/>
                    <a:pt x="3039" y="7303"/>
                    <a:pt x="3454" y="7303"/>
                  </a:cubicBezTo>
                  <a:cubicBezTo>
                    <a:pt x="3654" y="7303"/>
                    <a:pt x="3840" y="7272"/>
                    <a:pt x="3990" y="7205"/>
                  </a:cubicBezTo>
                  <a:cubicBezTo>
                    <a:pt x="4373" y="7046"/>
                    <a:pt x="4629" y="6280"/>
                    <a:pt x="4677" y="5753"/>
                  </a:cubicBezTo>
                  <a:cubicBezTo>
                    <a:pt x="4756" y="4700"/>
                    <a:pt x="4772" y="3630"/>
                    <a:pt x="4709" y="2577"/>
                  </a:cubicBezTo>
                  <a:cubicBezTo>
                    <a:pt x="4709" y="2258"/>
                    <a:pt x="4645" y="1795"/>
                    <a:pt x="4437" y="1651"/>
                  </a:cubicBezTo>
                  <a:cubicBezTo>
                    <a:pt x="3496" y="1061"/>
                    <a:pt x="2522" y="502"/>
                    <a:pt x="1533" y="8"/>
                  </a:cubicBezTo>
                  <a:cubicBezTo>
                    <a:pt x="1522" y="3"/>
                    <a:pt x="1508" y="1"/>
                    <a:pt x="1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4" name="Google Shape;11034;p25"/>
            <p:cNvSpPr/>
            <p:nvPr/>
          </p:nvSpPr>
          <p:spPr>
            <a:xfrm>
              <a:off x="187106" y="2991205"/>
              <a:ext cx="308108" cy="385961"/>
            </a:xfrm>
            <a:custGeom>
              <a:rect b="b" l="l" r="r" t="t"/>
              <a:pathLst>
                <a:path extrusionOk="0" h="7469" w="5938">
                  <a:moveTo>
                    <a:pt x="2968" y="0"/>
                  </a:moveTo>
                  <a:cubicBezTo>
                    <a:pt x="2942" y="0"/>
                    <a:pt x="2915" y="3"/>
                    <a:pt x="2889" y="7"/>
                  </a:cubicBezTo>
                  <a:cubicBezTo>
                    <a:pt x="2091" y="438"/>
                    <a:pt x="1262" y="821"/>
                    <a:pt x="607" y="1396"/>
                  </a:cubicBezTo>
                  <a:cubicBezTo>
                    <a:pt x="1" y="1922"/>
                    <a:pt x="559" y="2561"/>
                    <a:pt x="799" y="3119"/>
                  </a:cubicBezTo>
                  <a:cubicBezTo>
                    <a:pt x="847" y="3247"/>
                    <a:pt x="847" y="3391"/>
                    <a:pt x="895" y="3518"/>
                  </a:cubicBezTo>
                  <a:cubicBezTo>
                    <a:pt x="1230" y="4492"/>
                    <a:pt x="1517" y="5481"/>
                    <a:pt x="1884" y="6455"/>
                  </a:cubicBezTo>
                  <a:cubicBezTo>
                    <a:pt x="2122" y="7066"/>
                    <a:pt x="2584" y="7469"/>
                    <a:pt x="3084" y="7469"/>
                  </a:cubicBezTo>
                  <a:cubicBezTo>
                    <a:pt x="3289" y="7469"/>
                    <a:pt x="3499" y="7401"/>
                    <a:pt x="3703" y="7253"/>
                  </a:cubicBezTo>
                  <a:cubicBezTo>
                    <a:pt x="4597" y="6582"/>
                    <a:pt x="5204" y="5577"/>
                    <a:pt x="5938" y="4715"/>
                  </a:cubicBezTo>
                  <a:lnTo>
                    <a:pt x="5762" y="4556"/>
                  </a:lnTo>
                  <a:cubicBezTo>
                    <a:pt x="5778" y="4412"/>
                    <a:pt x="5762" y="4284"/>
                    <a:pt x="5714" y="4157"/>
                  </a:cubicBezTo>
                  <a:cubicBezTo>
                    <a:pt x="4948" y="2832"/>
                    <a:pt x="4182" y="1507"/>
                    <a:pt x="3384" y="199"/>
                  </a:cubicBezTo>
                  <a:cubicBezTo>
                    <a:pt x="3275" y="76"/>
                    <a:pt x="3120" y="0"/>
                    <a:pt x="29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5" name="Google Shape;11035;p25"/>
            <p:cNvSpPr/>
            <p:nvPr/>
          </p:nvSpPr>
          <p:spPr>
            <a:xfrm>
              <a:off x="3017509" y="2917880"/>
              <a:ext cx="344533" cy="293927"/>
            </a:xfrm>
            <a:custGeom>
              <a:rect b="b" l="l" r="r" t="t"/>
              <a:pathLst>
                <a:path extrusionOk="0" h="5688" w="6640">
                  <a:moveTo>
                    <a:pt x="4335" y="1"/>
                  </a:moveTo>
                  <a:cubicBezTo>
                    <a:pt x="4151" y="1"/>
                    <a:pt x="3950" y="64"/>
                    <a:pt x="3735" y="166"/>
                  </a:cubicBezTo>
                  <a:cubicBezTo>
                    <a:pt x="3017" y="517"/>
                    <a:pt x="2283" y="868"/>
                    <a:pt x="1549" y="1171"/>
                  </a:cubicBezTo>
                  <a:cubicBezTo>
                    <a:pt x="192" y="1745"/>
                    <a:pt x="0" y="2176"/>
                    <a:pt x="575" y="3533"/>
                  </a:cubicBezTo>
                  <a:cubicBezTo>
                    <a:pt x="782" y="4028"/>
                    <a:pt x="926" y="4554"/>
                    <a:pt x="1197" y="5001"/>
                  </a:cubicBezTo>
                  <a:cubicBezTo>
                    <a:pt x="1405" y="5320"/>
                    <a:pt x="1772" y="5544"/>
                    <a:pt x="1948" y="5687"/>
                  </a:cubicBezTo>
                  <a:cubicBezTo>
                    <a:pt x="3256" y="5416"/>
                    <a:pt x="4357" y="5225"/>
                    <a:pt x="5411" y="4953"/>
                  </a:cubicBezTo>
                  <a:cubicBezTo>
                    <a:pt x="5762" y="4858"/>
                    <a:pt x="6081" y="4634"/>
                    <a:pt x="6304" y="4331"/>
                  </a:cubicBezTo>
                  <a:cubicBezTo>
                    <a:pt x="6496" y="4044"/>
                    <a:pt x="6640" y="3533"/>
                    <a:pt x="6512" y="3246"/>
                  </a:cubicBezTo>
                  <a:cubicBezTo>
                    <a:pt x="6097" y="2304"/>
                    <a:pt x="5522" y="1442"/>
                    <a:pt x="5060" y="533"/>
                  </a:cubicBezTo>
                  <a:cubicBezTo>
                    <a:pt x="4857" y="148"/>
                    <a:pt x="4615" y="1"/>
                    <a:pt x="43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6" name="Google Shape;11036;p25"/>
            <p:cNvSpPr/>
            <p:nvPr/>
          </p:nvSpPr>
          <p:spPr>
            <a:xfrm>
              <a:off x="3774493" y="3714741"/>
              <a:ext cx="341108" cy="285763"/>
            </a:xfrm>
            <a:custGeom>
              <a:rect b="b" l="l" r="r" t="t"/>
              <a:pathLst>
                <a:path extrusionOk="0" h="5530" w="6574">
                  <a:moveTo>
                    <a:pt x="3183" y="0"/>
                  </a:moveTo>
                  <a:cubicBezTo>
                    <a:pt x="2678" y="0"/>
                    <a:pt x="2220" y="136"/>
                    <a:pt x="2089" y="416"/>
                  </a:cubicBezTo>
                  <a:cubicBezTo>
                    <a:pt x="1435" y="1613"/>
                    <a:pt x="860" y="2858"/>
                    <a:pt x="349" y="4119"/>
                  </a:cubicBezTo>
                  <a:cubicBezTo>
                    <a:pt x="1" y="5043"/>
                    <a:pt x="282" y="5529"/>
                    <a:pt x="1080" y="5529"/>
                  </a:cubicBezTo>
                  <a:cubicBezTo>
                    <a:pt x="1233" y="5529"/>
                    <a:pt x="1405" y="5511"/>
                    <a:pt x="1594" y="5476"/>
                  </a:cubicBezTo>
                  <a:cubicBezTo>
                    <a:pt x="2568" y="5284"/>
                    <a:pt x="3541" y="5061"/>
                    <a:pt x="4515" y="4821"/>
                  </a:cubicBezTo>
                  <a:cubicBezTo>
                    <a:pt x="5632" y="4534"/>
                    <a:pt x="6334" y="3624"/>
                    <a:pt x="6573" y="2348"/>
                  </a:cubicBezTo>
                  <a:cubicBezTo>
                    <a:pt x="6382" y="1964"/>
                    <a:pt x="6286" y="1470"/>
                    <a:pt x="5983" y="1214"/>
                  </a:cubicBezTo>
                  <a:cubicBezTo>
                    <a:pt x="5520" y="815"/>
                    <a:pt x="4930" y="576"/>
                    <a:pt x="4371" y="273"/>
                  </a:cubicBezTo>
                  <a:cubicBezTo>
                    <a:pt x="4047" y="93"/>
                    <a:pt x="3599" y="0"/>
                    <a:pt x="31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7" name="Google Shape;11037;p25"/>
            <p:cNvSpPr/>
            <p:nvPr/>
          </p:nvSpPr>
          <p:spPr>
            <a:xfrm>
              <a:off x="5039663" y="4373840"/>
              <a:ext cx="322221" cy="283592"/>
            </a:xfrm>
            <a:custGeom>
              <a:rect b="b" l="l" r="r" t="t"/>
              <a:pathLst>
                <a:path extrusionOk="0" h="5488" w="6210">
                  <a:moveTo>
                    <a:pt x="2025" y="0"/>
                  </a:moveTo>
                  <a:cubicBezTo>
                    <a:pt x="1877" y="0"/>
                    <a:pt x="1715" y="42"/>
                    <a:pt x="1517" y="126"/>
                  </a:cubicBezTo>
                  <a:cubicBezTo>
                    <a:pt x="208" y="700"/>
                    <a:pt x="129" y="1833"/>
                    <a:pt x="81" y="2966"/>
                  </a:cubicBezTo>
                  <a:cubicBezTo>
                    <a:pt x="1" y="4945"/>
                    <a:pt x="33" y="4961"/>
                    <a:pt x="1948" y="5280"/>
                  </a:cubicBezTo>
                  <a:cubicBezTo>
                    <a:pt x="2507" y="5376"/>
                    <a:pt x="3065" y="5408"/>
                    <a:pt x="3799" y="5488"/>
                  </a:cubicBezTo>
                  <a:cubicBezTo>
                    <a:pt x="4230" y="5392"/>
                    <a:pt x="4932" y="5456"/>
                    <a:pt x="5363" y="5137"/>
                  </a:cubicBezTo>
                  <a:cubicBezTo>
                    <a:pt x="6209" y="4498"/>
                    <a:pt x="5459" y="1785"/>
                    <a:pt x="4454" y="1386"/>
                  </a:cubicBezTo>
                  <a:cubicBezTo>
                    <a:pt x="3831" y="1131"/>
                    <a:pt x="3257" y="780"/>
                    <a:pt x="2746" y="333"/>
                  </a:cubicBezTo>
                  <a:cubicBezTo>
                    <a:pt x="2477" y="114"/>
                    <a:pt x="2270" y="0"/>
                    <a:pt x="20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8" name="Google Shape;11038;p25"/>
            <p:cNvSpPr/>
            <p:nvPr/>
          </p:nvSpPr>
          <p:spPr>
            <a:xfrm>
              <a:off x="2525617" y="4438845"/>
              <a:ext cx="427345" cy="307983"/>
            </a:xfrm>
            <a:custGeom>
              <a:rect b="b" l="l" r="r" t="t"/>
              <a:pathLst>
                <a:path extrusionOk="0" h="5960" w="8236">
                  <a:moveTo>
                    <a:pt x="687" y="1"/>
                  </a:moveTo>
                  <a:cubicBezTo>
                    <a:pt x="543" y="96"/>
                    <a:pt x="224" y="208"/>
                    <a:pt x="112" y="432"/>
                  </a:cubicBezTo>
                  <a:cubicBezTo>
                    <a:pt x="1" y="671"/>
                    <a:pt x="17" y="942"/>
                    <a:pt x="144" y="1166"/>
                  </a:cubicBezTo>
                  <a:cubicBezTo>
                    <a:pt x="368" y="1501"/>
                    <a:pt x="639" y="1788"/>
                    <a:pt x="958" y="2043"/>
                  </a:cubicBezTo>
                  <a:cubicBezTo>
                    <a:pt x="1996" y="2969"/>
                    <a:pt x="3097" y="3847"/>
                    <a:pt x="4086" y="4820"/>
                  </a:cubicBezTo>
                  <a:cubicBezTo>
                    <a:pt x="4883" y="5584"/>
                    <a:pt x="5257" y="5959"/>
                    <a:pt x="5652" y="5959"/>
                  </a:cubicBezTo>
                  <a:cubicBezTo>
                    <a:pt x="6017" y="5959"/>
                    <a:pt x="6400" y="5640"/>
                    <a:pt x="7150" y="5012"/>
                  </a:cubicBezTo>
                  <a:cubicBezTo>
                    <a:pt x="8236" y="4118"/>
                    <a:pt x="8220" y="3049"/>
                    <a:pt x="6975" y="2347"/>
                  </a:cubicBezTo>
                  <a:cubicBezTo>
                    <a:pt x="5794" y="1692"/>
                    <a:pt x="4501" y="1214"/>
                    <a:pt x="3240" y="719"/>
                  </a:cubicBezTo>
                  <a:cubicBezTo>
                    <a:pt x="2458" y="432"/>
                    <a:pt x="1644" y="256"/>
                    <a:pt x="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9" name="Google Shape;11039;p25"/>
            <p:cNvSpPr/>
            <p:nvPr/>
          </p:nvSpPr>
          <p:spPr>
            <a:xfrm>
              <a:off x="3499438" y="4151746"/>
              <a:ext cx="300636" cy="293462"/>
            </a:xfrm>
            <a:custGeom>
              <a:rect b="b" l="l" r="r" t="t"/>
              <a:pathLst>
                <a:path extrusionOk="0" h="5679" w="5794">
                  <a:moveTo>
                    <a:pt x="2880" y="0"/>
                  </a:moveTo>
                  <a:cubicBezTo>
                    <a:pt x="2423" y="0"/>
                    <a:pt x="1925" y="129"/>
                    <a:pt x="1549" y="322"/>
                  </a:cubicBezTo>
                  <a:cubicBezTo>
                    <a:pt x="448" y="881"/>
                    <a:pt x="224" y="1998"/>
                    <a:pt x="256" y="3163"/>
                  </a:cubicBezTo>
                  <a:lnTo>
                    <a:pt x="1" y="3306"/>
                  </a:lnTo>
                  <a:cubicBezTo>
                    <a:pt x="336" y="3881"/>
                    <a:pt x="543" y="4663"/>
                    <a:pt x="1054" y="4998"/>
                  </a:cubicBezTo>
                  <a:cubicBezTo>
                    <a:pt x="1661" y="5397"/>
                    <a:pt x="2506" y="5461"/>
                    <a:pt x="3256" y="5621"/>
                  </a:cubicBezTo>
                  <a:cubicBezTo>
                    <a:pt x="3429" y="5659"/>
                    <a:pt x="3594" y="5679"/>
                    <a:pt x="3749" y="5679"/>
                  </a:cubicBezTo>
                  <a:cubicBezTo>
                    <a:pt x="4313" y="5679"/>
                    <a:pt x="4763" y="5416"/>
                    <a:pt x="5076" y="4791"/>
                  </a:cubicBezTo>
                  <a:cubicBezTo>
                    <a:pt x="5794" y="3338"/>
                    <a:pt x="5012" y="705"/>
                    <a:pt x="3496" y="99"/>
                  </a:cubicBezTo>
                  <a:cubicBezTo>
                    <a:pt x="3313" y="31"/>
                    <a:pt x="3101" y="0"/>
                    <a:pt x="28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0" name="Google Shape;11040;p25"/>
            <p:cNvSpPr/>
            <p:nvPr/>
          </p:nvSpPr>
          <p:spPr>
            <a:xfrm>
              <a:off x="4171016" y="4774518"/>
              <a:ext cx="332962" cy="316096"/>
            </a:xfrm>
            <a:custGeom>
              <a:rect b="b" l="l" r="r" t="t"/>
              <a:pathLst>
                <a:path extrusionOk="0" h="6117" w="6417">
                  <a:moveTo>
                    <a:pt x="2203" y="0"/>
                  </a:moveTo>
                  <a:cubicBezTo>
                    <a:pt x="240" y="958"/>
                    <a:pt x="1" y="1325"/>
                    <a:pt x="240" y="3192"/>
                  </a:cubicBezTo>
                  <a:cubicBezTo>
                    <a:pt x="288" y="3431"/>
                    <a:pt x="320" y="3655"/>
                    <a:pt x="336" y="3894"/>
                  </a:cubicBezTo>
                  <a:cubicBezTo>
                    <a:pt x="347" y="5851"/>
                    <a:pt x="599" y="6116"/>
                    <a:pt x="1437" y="6116"/>
                  </a:cubicBezTo>
                  <a:cubicBezTo>
                    <a:pt x="1750" y="6116"/>
                    <a:pt x="2144" y="6079"/>
                    <a:pt x="2637" y="6079"/>
                  </a:cubicBezTo>
                  <a:cubicBezTo>
                    <a:pt x="2688" y="6079"/>
                    <a:pt x="2740" y="6080"/>
                    <a:pt x="2794" y="6081"/>
                  </a:cubicBezTo>
                  <a:cubicBezTo>
                    <a:pt x="2806" y="6081"/>
                    <a:pt x="2818" y="6081"/>
                    <a:pt x="2830" y="6081"/>
                  </a:cubicBezTo>
                  <a:cubicBezTo>
                    <a:pt x="4451" y="6081"/>
                    <a:pt x="6400" y="3992"/>
                    <a:pt x="6416" y="2123"/>
                  </a:cubicBezTo>
                  <a:lnTo>
                    <a:pt x="6416" y="2123"/>
                  </a:lnTo>
                  <a:cubicBezTo>
                    <a:pt x="6257" y="2250"/>
                    <a:pt x="6081" y="2394"/>
                    <a:pt x="5938" y="2538"/>
                  </a:cubicBezTo>
                  <a:cubicBezTo>
                    <a:pt x="5628" y="2923"/>
                    <a:pt x="5300" y="3123"/>
                    <a:pt x="4974" y="3123"/>
                  </a:cubicBezTo>
                  <a:cubicBezTo>
                    <a:pt x="4678" y="3123"/>
                    <a:pt x="4383" y="2959"/>
                    <a:pt x="4102" y="2617"/>
                  </a:cubicBezTo>
                  <a:cubicBezTo>
                    <a:pt x="3416" y="1788"/>
                    <a:pt x="2841" y="878"/>
                    <a:pt x="22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1" name="Google Shape;11041;p25"/>
            <p:cNvSpPr/>
            <p:nvPr/>
          </p:nvSpPr>
          <p:spPr>
            <a:xfrm>
              <a:off x="3064726" y="3270450"/>
              <a:ext cx="245168" cy="458409"/>
            </a:xfrm>
            <a:custGeom>
              <a:rect b="b" l="l" r="r" t="t"/>
              <a:pathLst>
                <a:path extrusionOk="0" h="8871" w="4725">
                  <a:moveTo>
                    <a:pt x="2266" y="0"/>
                  </a:moveTo>
                  <a:cubicBezTo>
                    <a:pt x="1183" y="0"/>
                    <a:pt x="15" y="1237"/>
                    <a:pt x="0" y="2487"/>
                  </a:cubicBezTo>
                  <a:cubicBezTo>
                    <a:pt x="64" y="2758"/>
                    <a:pt x="160" y="3014"/>
                    <a:pt x="271" y="3269"/>
                  </a:cubicBezTo>
                  <a:cubicBezTo>
                    <a:pt x="1022" y="4642"/>
                    <a:pt x="1788" y="6014"/>
                    <a:pt x="2586" y="7355"/>
                  </a:cubicBezTo>
                  <a:cubicBezTo>
                    <a:pt x="2809" y="7754"/>
                    <a:pt x="3112" y="8121"/>
                    <a:pt x="3463" y="8424"/>
                  </a:cubicBezTo>
                  <a:cubicBezTo>
                    <a:pt x="3751" y="8663"/>
                    <a:pt x="4150" y="8727"/>
                    <a:pt x="4501" y="8871"/>
                  </a:cubicBezTo>
                  <a:cubicBezTo>
                    <a:pt x="4564" y="8488"/>
                    <a:pt x="4724" y="8073"/>
                    <a:pt x="4660" y="7690"/>
                  </a:cubicBezTo>
                  <a:cubicBezTo>
                    <a:pt x="4485" y="6621"/>
                    <a:pt x="4197" y="5551"/>
                    <a:pt x="3974" y="4482"/>
                  </a:cubicBezTo>
                  <a:cubicBezTo>
                    <a:pt x="3735" y="3269"/>
                    <a:pt x="3559" y="2040"/>
                    <a:pt x="3256" y="843"/>
                  </a:cubicBezTo>
                  <a:cubicBezTo>
                    <a:pt x="3176" y="508"/>
                    <a:pt x="2761" y="45"/>
                    <a:pt x="2458" y="13"/>
                  </a:cubicBezTo>
                  <a:cubicBezTo>
                    <a:pt x="2395" y="5"/>
                    <a:pt x="2331" y="0"/>
                    <a:pt x="22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2" name="Google Shape;11042;p25"/>
            <p:cNvSpPr/>
            <p:nvPr/>
          </p:nvSpPr>
          <p:spPr>
            <a:xfrm>
              <a:off x="3342116" y="3572793"/>
              <a:ext cx="305617" cy="332839"/>
            </a:xfrm>
            <a:custGeom>
              <a:rect b="b" l="l" r="r" t="t"/>
              <a:pathLst>
                <a:path extrusionOk="0" h="6441" w="5890">
                  <a:moveTo>
                    <a:pt x="4246" y="0"/>
                  </a:moveTo>
                  <a:cubicBezTo>
                    <a:pt x="3747" y="0"/>
                    <a:pt x="3217" y="222"/>
                    <a:pt x="2730" y="642"/>
                  </a:cubicBezTo>
                  <a:cubicBezTo>
                    <a:pt x="1469" y="1711"/>
                    <a:pt x="527" y="3100"/>
                    <a:pt x="0" y="4664"/>
                  </a:cubicBezTo>
                  <a:cubicBezTo>
                    <a:pt x="352" y="5222"/>
                    <a:pt x="639" y="6020"/>
                    <a:pt x="1213" y="6371"/>
                  </a:cubicBezTo>
                  <a:cubicBezTo>
                    <a:pt x="1295" y="6419"/>
                    <a:pt x="1412" y="6441"/>
                    <a:pt x="1547" y="6441"/>
                  </a:cubicBezTo>
                  <a:cubicBezTo>
                    <a:pt x="1994" y="6441"/>
                    <a:pt x="2640" y="6206"/>
                    <a:pt x="2873" y="5924"/>
                  </a:cubicBezTo>
                  <a:cubicBezTo>
                    <a:pt x="3926" y="4520"/>
                    <a:pt x="4884" y="3052"/>
                    <a:pt x="5762" y="1552"/>
                  </a:cubicBezTo>
                  <a:cubicBezTo>
                    <a:pt x="5889" y="1344"/>
                    <a:pt x="5650" y="770"/>
                    <a:pt x="5427" y="514"/>
                  </a:cubicBezTo>
                  <a:cubicBezTo>
                    <a:pt x="5086" y="166"/>
                    <a:pt x="4677" y="0"/>
                    <a:pt x="424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3" name="Google Shape;11043;p25"/>
            <p:cNvSpPr/>
            <p:nvPr/>
          </p:nvSpPr>
          <p:spPr>
            <a:xfrm>
              <a:off x="775041" y="122486"/>
              <a:ext cx="455520" cy="219412"/>
            </a:xfrm>
            <a:custGeom>
              <a:rect b="b" l="l" r="r" t="t"/>
              <a:pathLst>
                <a:path extrusionOk="0" h="4246" w="8779">
                  <a:moveTo>
                    <a:pt x="2561" y="1"/>
                  </a:moveTo>
                  <a:cubicBezTo>
                    <a:pt x="1492" y="1"/>
                    <a:pt x="506" y="620"/>
                    <a:pt x="65" y="1597"/>
                  </a:cubicBezTo>
                  <a:cubicBezTo>
                    <a:pt x="1" y="1773"/>
                    <a:pt x="17" y="1980"/>
                    <a:pt x="113" y="2140"/>
                  </a:cubicBezTo>
                  <a:cubicBezTo>
                    <a:pt x="639" y="2698"/>
                    <a:pt x="1166" y="3129"/>
                    <a:pt x="2076" y="3129"/>
                  </a:cubicBezTo>
                  <a:cubicBezTo>
                    <a:pt x="2130" y="3129"/>
                    <a:pt x="2184" y="3129"/>
                    <a:pt x="2240" y="3129"/>
                  </a:cubicBezTo>
                  <a:cubicBezTo>
                    <a:pt x="3265" y="3129"/>
                    <a:pt x="4506" y="3144"/>
                    <a:pt x="5188" y="3704"/>
                  </a:cubicBezTo>
                  <a:cubicBezTo>
                    <a:pt x="5670" y="4096"/>
                    <a:pt x="6089" y="4246"/>
                    <a:pt x="6486" y="4246"/>
                  </a:cubicBezTo>
                  <a:cubicBezTo>
                    <a:pt x="6928" y="4246"/>
                    <a:pt x="7343" y="4059"/>
                    <a:pt x="7789" y="3815"/>
                  </a:cubicBezTo>
                  <a:cubicBezTo>
                    <a:pt x="8172" y="3592"/>
                    <a:pt x="8443" y="3161"/>
                    <a:pt x="8778" y="2826"/>
                  </a:cubicBezTo>
                  <a:cubicBezTo>
                    <a:pt x="8364" y="2427"/>
                    <a:pt x="7996" y="1932"/>
                    <a:pt x="7518" y="1645"/>
                  </a:cubicBezTo>
                  <a:cubicBezTo>
                    <a:pt x="6895" y="1326"/>
                    <a:pt x="6241" y="1070"/>
                    <a:pt x="5571" y="895"/>
                  </a:cubicBezTo>
                  <a:cubicBezTo>
                    <a:pt x="4565" y="560"/>
                    <a:pt x="3544" y="288"/>
                    <a:pt x="2602" y="1"/>
                  </a:cubicBezTo>
                  <a:cubicBezTo>
                    <a:pt x="2589" y="1"/>
                    <a:pt x="2575" y="1"/>
                    <a:pt x="25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4" name="Google Shape;11044;p25"/>
            <p:cNvSpPr/>
            <p:nvPr/>
          </p:nvSpPr>
          <p:spPr>
            <a:xfrm>
              <a:off x="4214913" y="3586125"/>
              <a:ext cx="380128" cy="303901"/>
            </a:xfrm>
            <a:custGeom>
              <a:rect b="b" l="l" r="r" t="t"/>
              <a:pathLst>
                <a:path extrusionOk="0" h="5881" w="7326">
                  <a:moveTo>
                    <a:pt x="7326" y="1"/>
                  </a:moveTo>
                  <a:cubicBezTo>
                    <a:pt x="6943" y="81"/>
                    <a:pt x="6512" y="65"/>
                    <a:pt x="6209" y="256"/>
                  </a:cubicBezTo>
                  <a:cubicBezTo>
                    <a:pt x="4613" y="1294"/>
                    <a:pt x="3049" y="2379"/>
                    <a:pt x="1469" y="3448"/>
                  </a:cubicBezTo>
                  <a:cubicBezTo>
                    <a:pt x="1166" y="3656"/>
                    <a:pt x="846" y="3815"/>
                    <a:pt x="543" y="4023"/>
                  </a:cubicBezTo>
                  <a:cubicBezTo>
                    <a:pt x="352" y="4182"/>
                    <a:pt x="176" y="4358"/>
                    <a:pt x="1" y="4533"/>
                  </a:cubicBezTo>
                  <a:cubicBezTo>
                    <a:pt x="256" y="4837"/>
                    <a:pt x="415" y="5124"/>
                    <a:pt x="671" y="5331"/>
                  </a:cubicBezTo>
                  <a:cubicBezTo>
                    <a:pt x="1137" y="5706"/>
                    <a:pt x="1616" y="5881"/>
                    <a:pt x="2115" y="5881"/>
                  </a:cubicBezTo>
                  <a:cubicBezTo>
                    <a:pt x="2573" y="5881"/>
                    <a:pt x="3047" y="5734"/>
                    <a:pt x="3543" y="5459"/>
                  </a:cubicBezTo>
                  <a:cubicBezTo>
                    <a:pt x="4246" y="5028"/>
                    <a:pt x="4996" y="4693"/>
                    <a:pt x="5778" y="4469"/>
                  </a:cubicBezTo>
                  <a:cubicBezTo>
                    <a:pt x="6576" y="4262"/>
                    <a:pt x="6895" y="3863"/>
                    <a:pt x="6959" y="3097"/>
                  </a:cubicBezTo>
                  <a:cubicBezTo>
                    <a:pt x="7007" y="2427"/>
                    <a:pt x="7198" y="1788"/>
                    <a:pt x="7294" y="1118"/>
                  </a:cubicBezTo>
                  <a:cubicBezTo>
                    <a:pt x="7326" y="751"/>
                    <a:pt x="7326" y="384"/>
                    <a:pt x="73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5" name="Google Shape;11045;p25"/>
            <p:cNvSpPr/>
            <p:nvPr/>
          </p:nvSpPr>
          <p:spPr>
            <a:xfrm>
              <a:off x="1119521" y="3927120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1565" y="1"/>
                  </a:moveTo>
                  <a:cubicBezTo>
                    <a:pt x="786" y="1"/>
                    <a:pt x="293" y="754"/>
                    <a:pt x="113" y="2259"/>
                  </a:cubicBezTo>
                  <a:cubicBezTo>
                    <a:pt x="81" y="2499"/>
                    <a:pt x="49" y="2722"/>
                    <a:pt x="1" y="2945"/>
                  </a:cubicBezTo>
                  <a:lnTo>
                    <a:pt x="161" y="2961"/>
                  </a:lnTo>
                  <a:lnTo>
                    <a:pt x="161" y="5148"/>
                  </a:lnTo>
                  <a:cubicBezTo>
                    <a:pt x="161" y="5260"/>
                    <a:pt x="161" y="5355"/>
                    <a:pt x="176" y="5451"/>
                  </a:cubicBezTo>
                  <a:cubicBezTo>
                    <a:pt x="318" y="6266"/>
                    <a:pt x="829" y="6704"/>
                    <a:pt x="1463" y="6704"/>
                  </a:cubicBezTo>
                  <a:cubicBezTo>
                    <a:pt x="1760" y="6704"/>
                    <a:pt x="2085" y="6607"/>
                    <a:pt x="2411" y="6409"/>
                  </a:cubicBezTo>
                  <a:cubicBezTo>
                    <a:pt x="3592" y="5690"/>
                    <a:pt x="3767" y="4446"/>
                    <a:pt x="4071" y="3344"/>
                  </a:cubicBezTo>
                  <a:cubicBezTo>
                    <a:pt x="4390" y="2227"/>
                    <a:pt x="2842" y="121"/>
                    <a:pt x="1709" y="9"/>
                  </a:cubicBezTo>
                  <a:cubicBezTo>
                    <a:pt x="1660" y="4"/>
                    <a:pt x="1612" y="1"/>
                    <a:pt x="15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6" name="Google Shape;11046;p25"/>
            <p:cNvSpPr/>
            <p:nvPr/>
          </p:nvSpPr>
          <p:spPr>
            <a:xfrm>
              <a:off x="2090905" y="3016784"/>
              <a:ext cx="274122" cy="309637"/>
            </a:xfrm>
            <a:custGeom>
              <a:rect b="b" l="l" r="r" t="t"/>
              <a:pathLst>
                <a:path extrusionOk="0" h="5992" w="5283">
                  <a:moveTo>
                    <a:pt x="2783" y="1"/>
                  </a:moveTo>
                  <a:cubicBezTo>
                    <a:pt x="1712" y="1"/>
                    <a:pt x="576" y="1001"/>
                    <a:pt x="479" y="2098"/>
                  </a:cubicBezTo>
                  <a:cubicBezTo>
                    <a:pt x="431" y="2624"/>
                    <a:pt x="335" y="3151"/>
                    <a:pt x="224" y="3662"/>
                  </a:cubicBezTo>
                  <a:cubicBezTo>
                    <a:pt x="0" y="4651"/>
                    <a:pt x="128" y="4827"/>
                    <a:pt x="1133" y="4875"/>
                  </a:cubicBezTo>
                  <a:cubicBezTo>
                    <a:pt x="1357" y="4891"/>
                    <a:pt x="1564" y="4954"/>
                    <a:pt x="1772" y="5066"/>
                  </a:cubicBezTo>
                  <a:cubicBezTo>
                    <a:pt x="2346" y="5353"/>
                    <a:pt x="2905" y="5688"/>
                    <a:pt x="3479" y="5992"/>
                  </a:cubicBezTo>
                  <a:cubicBezTo>
                    <a:pt x="5187" y="5768"/>
                    <a:pt x="5283" y="5641"/>
                    <a:pt x="4852" y="4093"/>
                  </a:cubicBezTo>
                  <a:cubicBezTo>
                    <a:pt x="4548" y="3039"/>
                    <a:pt x="4325" y="1954"/>
                    <a:pt x="3990" y="917"/>
                  </a:cubicBezTo>
                  <a:cubicBezTo>
                    <a:pt x="3878" y="582"/>
                    <a:pt x="3559" y="167"/>
                    <a:pt x="3256" y="71"/>
                  </a:cubicBezTo>
                  <a:cubicBezTo>
                    <a:pt x="3102" y="23"/>
                    <a:pt x="2943" y="1"/>
                    <a:pt x="27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7" name="Google Shape;11047;p25"/>
            <p:cNvSpPr/>
            <p:nvPr/>
          </p:nvSpPr>
          <p:spPr>
            <a:xfrm>
              <a:off x="4656267" y="3063652"/>
              <a:ext cx="347024" cy="360898"/>
            </a:xfrm>
            <a:custGeom>
              <a:rect b="b" l="l" r="r" t="t"/>
              <a:pathLst>
                <a:path extrusionOk="0" h="6984" w="6688">
                  <a:moveTo>
                    <a:pt x="5294" y="1"/>
                  </a:moveTo>
                  <a:cubicBezTo>
                    <a:pt x="5115" y="1"/>
                    <a:pt x="4905" y="21"/>
                    <a:pt x="4661" y="58"/>
                  </a:cubicBezTo>
                  <a:lnTo>
                    <a:pt x="4677" y="58"/>
                  </a:lnTo>
                  <a:cubicBezTo>
                    <a:pt x="4533" y="377"/>
                    <a:pt x="4390" y="696"/>
                    <a:pt x="4214" y="999"/>
                  </a:cubicBezTo>
                  <a:cubicBezTo>
                    <a:pt x="3927" y="1478"/>
                    <a:pt x="3480" y="1893"/>
                    <a:pt x="3272" y="2404"/>
                  </a:cubicBezTo>
                  <a:cubicBezTo>
                    <a:pt x="2889" y="3441"/>
                    <a:pt x="2139" y="4095"/>
                    <a:pt x="1198" y="4590"/>
                  </a:cubicBezTo>
                  <a:cubicBezTo>
                    <a:pt x="815" y="4797"/>
                    <a:pt x="288" y="5005"/>
                    <a:pt x="176" y="5340"/>
                  </a:cubicBezTo>
                  <a:cubicBezTo>
                    <a:pt x="1" y="5835"/>
                    <a:pt x="144" y="6425"/>
                    <a:pt x="160" y="6984"/>
                  </a:cubicBezTo>
                  <a:cubicBezTo>
                    <a:pt x="591" y="6904"/>
                    <a:pt x="1070" y="6904"/>
                    <a:pt x="1469" y="6729"/>
                  </a:cubicBezTo>
                  <a:cubicBezTo>
                    <a:pt x="2123" y="6441"/>
                    <a:pt x="2698" y="5851"/>
                    <a:pt x="3368" y="5707"/>
                  </a:cubicBezTo>
                  <a:cubicBezTo>
                    <a:pt x="5363" y="5292"/>
                    <a:pt x="6688" y="3393"/>
                    <a:pt x="6416" y="1382"/>
                  </a:cubicBezTo>
                  <a:cubicBezTo>
                    <a:pt x="6287" y="363"/>
                    <a:pt x="6054" y="1"/>
                    <a:pt x="52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8" name="Google Shape;11048;p25"/>
            <p:cNvSpPr/>
            <p:nvPr/>
          </p:nvSpPr>
          <p:spPr>
            <a:xfrm>
              <a:off x="2948758" y="3732413"/>
              <a:ext cx="327151" cy="301575"/>
            </a:xfrm>
            <a:custGeom>
              <a:rect b="b" l="l" r="r" t="t"/>
              <a:pathLst>
                <a:path extrusionOk="0" h="5836" w="6305">
                  <a:moveTo>
                    <a:pt x="4001" y="0"/>
                  </a:moveTo>
                  <a:cubicBezTo>
                    <a:pt x="3700" y="0"/>
                    <a:pt x="3263" y="155"/>
                    <a:pt x="3049" y="346"/>
                  </a:cubicBezTo>
                  <a:cubicBezTo>
                    <a:pt x="2187" y="1176"/>
                    <a:pt x="1357" y="2037"/>
                    <a:pt x="575" y="2963"/>
                  </a:cubicBezTo>
                  <a:cubicBezTo>
                    <a:pt x="288" y="3282"/>
                    <a:pt x="144" y="3745"/>
                    <a:pt x="1" y="4032"/>
                  </a:cubicBezTo>
                  <a:cubicBezTo>
                    <a:pt x="129" y="5836"/>
                    <a:pt x="1724" y="4926"/>
                    <a:pt x="2443" y="5564"/>
                  </a:cubicBezTo>
                  <a:cubicBezTo>
                    <a:pt x="2495" y="5613"/>
                    <a:pt x="2573" y="5632"/>
                    <a:pt x="2668" y="5632"/>
                  </a:cubicBezTo>
                  <a:cubicBezTo>
                    <a:pt x="2946" y="5632"/>
                    <a:pt x="3366" y="5468"/>
                    <a:pt x="3687" y="5421"/>
                  </a:cubicBezTo>
                  <a:cubicBezTo>
                    <a:pt x="3719" y="5405"/>
                    <a:pt x="3735" y="5373"/>
                    <a:pt x="3751" y="5341"/>
                  </a:cubicBezTo>
                  <a:cubicBezTo>
                    <a:pt x="4852" y="4352"/>
                    <a:pt x="6305" y="3474"/>
                    <a:pt x="5124" y="1638"/>
                  </a:cubicBezTo>
                  <a:cubicBezTo>
                    <a:pt x="5092" y="1575"/>
                    <a:pt x="5156" y="1479"/>
                    <a:pt x="5124" y="1431"/>
                  </a:cubicBezTo>
                  <a:cubicBezTo>
                    <a:pt x="4837" y="952"/>
                    <a:pt x="4645" y="378"/>
                    <a:pt x="4246" y="58"/>
                  </a:cubicBezTo>
                  <a:cubicBezTo>
                    <a:pt x="4189" y="18"/>
                    <a:pt x="4103" y="0"/>
                    <a:pt x="40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9" name="Google Shape;11049;p25"/>
            <p:cNvSpPr/>
            <p:nvPr/>
          </p:nvSpPr>
          <p:spPr>
            <a:xfrm>
              <a:off x="5178824" y="4125444"/>
              <a:ext cx="376755" cy="195383"/>
            </a:xfrm>
            <a:custGeom>
              <a:rect b="b" l="l" r="r" t="t"/>
              <a:pathLst>
                <a:path extrusionOk="0" h="3781" w="7261">
                  <a:moveTo>
                    <a:pt x="4937" y="1"/>
                  </a:moveTo>
                  <a:cubicBezTo>
                    <a:pt x="4919" y="1"/>
                    <a:pt x="4902" y="1"/>
                    <a:pt x="4884" y="1"/>
                  </a:cubicBezTo>
                  <a:cubicBezTo>
                    <a:pt x="3703" y="113"/>
                    <a:pt x="2330" y="225"/>
                    <a:pt x="1181" y="1390"/>
                  </a:cubicBezTo>
                  <a:cubicBezTo>
                    <a:pt x="144" y="2427"/>
                    <a:pt x="0" y="2571"/>
                    <a:pt x="1261" y="3369"/>
                  </a:cubicBezTo>
                  <a:cubicBezTo>
                    <a:pt x="1484" y="3496"/>
                    <a:pt x="1740" y="3592"/>
                    <a:pt x="1995" y="3640"/>
                  </a:cubicBezTo>
                  <a:cubicBezTo>
                    <a:pt x="2323" y="3739"/>
                    <a:pt x="2640" y="3780"/>
                    <a:pt x="2949" y="3780"/>
                  </a:cubicBezTo>
                  <a:cubicBezTo>
                    <a:pt x="4338" y="3780"/>
                    <a:pt x="5563" y="2938"/>
                    <a:pt x="6894" y="2650"/>
                  </a:cubicBezTo>
                  <a:cubicBezTo>
                    <a:pt x="7006" y="2618"/>
                    <a:pt x="7134" y="2331"/>
                    <a:pt x="7150" y="2172"/>
                  </a:cubicBezTo>
                  <a:cubicBezTo>
                    <a:pt x="7260" y="735"/>
                    <a:pt x="6590" y="1"/>
                    <a:pt x="49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0" name="Google Shape;11050;p25"/>
            <p:cNvSpPr/>
            <p:nvPr/>
          </p:nvSpPr>
          <p:spPr>
            <a:xfrm>
              <a:off x="5484389" y="2553839"/>
              <a:ext cx="192139" cy="255326"/>
            </a:xfrm>
            <a:custGeom>
              <a:rect b="b" l="l" r="r" t="t"/>
              <a:pathLst>
                <a:path extrusionOk="0" h="4941" w="3703">
                  <a:moveTo>
                    <a:pt x="600" y="0"/>
                  </a:moveTo>
                  <a:cubicBezTo>
                    <a:pt x="351" y="0"/>
                    <a:pt x="236" y="250"/>
                    <a:pt x="64" y="875"/>
                  </a:cubicBezTo>
                  <a:cubicBezTo>
                    <a:pt x="16" y="1066"/>
                    <a:pt x="0" y="1274"/>
                    <a:pt x="16" y="1465"/>
                  </a:cubicBezTo>
                  <a:cubicBezTo>
                    <a:pt x="16" y="2917"/>
                    <a:pt x="1197" y="3731"/>
                    <a:pt x="1819" y="4849"/>
                  </a:cubicBezTo>
                  <a:cubicBezTo>
                    <a:pt x="1843" y="4908"/>
                    <a:pt x="1981" y="4941"/>
                    <a:pt x="2103" y="4941"/>
                  </a:cubicBezTo>
                  <a:cubicBezTo>
                    <a:pt x="2145" y="4941"/>
                    <a:pt x="2185" y="4937"/>
                    <a:pt x="2218" y="4928"/>
                  </a:cubicBezTo>
                  <a:cubicBezTo>
                    <a:pt x="3304" y="4689"/>
                    <a:pt x="3703" y="4019"/>
                    <a:pt x="3320" y="2790"/>
                  </a:cubicBezTo>
                  <a:cubicBezTo>
                    <a:pt x="2968" y="1944"/>
                    <a:pt x="2601" y="970"/>
                    <a:pt x="1484" y="380"/>
                  </a:cubicBezTo>
                  <a:cubicBezTo>
                    <a:pt x="1056" y="145"/>
                    <a:pt x="789" y="0"/>
                    <a:pt x="6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1" name="Google Shape;11051;p25"/>
            <p:cNvSpPr/>
            <p:nvPr/>
          </p:nvSpPr>
          <p:spPr>
            <a:xfrm>
              <a:off x="852924" y="4082193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3079" y="1"/>
                  </a:moveTo>
                  <a:cubicBezTo>
                    <a:pt x="1910" y="1"/>
                    <a:pt x="228" y="1095"/>
                    <a:pt x="16" y="2115"/>
                  </a:cubicBezTo>
                  <a:cubicBezTo>
                    <a:pt x="0" y="2275"/>
                    <a:pt x="48" y="2434"/>
                    <a:pt x="128" y="2578"/>
                  </a:cubicBezTo>
                  <a:cubicBezTo>
                    <a:pt x="399" y="3264"/>
                    <a:pt x="654" y="3950"/>
                    <a:pt x="958" y="4605"/>
                  </a:cubicBezTo>
                  <a:cubicBezTo>
                    <a:pt x="1085" y="4892"/>
                    <a:pt x="1277" y="5259"/>
                    <a:pt x="1532" y="5371"/>
                  </a:cubicBezTo>
                  <a:cubicBezTo>
                    <a:pt x="1843" y="5523"/>
                    <a:pt x="2162" y="5592"/>
                    <a:pt x="2472" y="5592"/>
                  </a:cubicBezTo>
                  <a:cubicBezTo>
                    <a:pt x="3629" y="5592"/>
                    <a:pt x="4660" y="4624"/>
                    <a:pt x="4660" y="3328"/>
                  </a:cubicBezTo>
                  <a:cubicBezTo>
                    <a:pt x="4421" y="2338"/>
                    <a:pt x="4213" y="1349"/>
                    <a:pt x="3958" y="391"/>
                  </a:cubicBezTo>
                  <a:cubicBezTo>
                    <a:pt x="3910" y="248"/>
                    <a:pt x="3671" y="104"/>
                    <a:pt x="3495" y="56"/>
                  </a:cubicBezTo>
                  <a:cubicBezTo>
                    <a:pt x="3367" y="18"/>
                    <a:pt x="3227" y="1"/>
                    <a:pt x="30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2" name="Google Shape;11052;p25"/>
            <p:cNvSpPr/>
            <p:nvPr/>
          </p:nvSpPr>
          <p:spPr>
            <a:xfrm>
              <a:off x="1540224" y="3095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2517" y="1"/>
                  </a:moveTo>
                  <a:cubicBezTo>
                    <a:pt x="2101" y="1"/>
                    <a:pt x="1869" y="343"/>
                    <a:pt x="1580" y="814"/>
                  </a:cubicBezTo>
                  <a:cubicBezTo>
                    <a:pt x="1309" y="1261"/>
                    <a:pt x="1038" y="1740"/>
                    <a:pt x="655" y="2091"/>
                  </a:cubicBezTo>
                  <a:cubicBezTo>
                    <a:pt x="48" y="2617"/>
                    <a:pt x="0" y="3032"/>
                    <a:pt x="702" y="3479"/>
                  </a:cubicBezTo>
                  <a:cubicBezTo>
                    <a:pt x="862" y="3591"/>
                    <a:pt x="990" y="3767"/>
                    <a:pt x="1149" y="3878"/>
                  </a:cubicBezTo>
                  <a:cubicBezTo>
                    <a:pt x="1883" y="4373"/>
                    <a:pt x="2618" y="4852"/>
                    <a:pt x="3240" y="5267"/>
                  </a:cubicBezTo>
                  <a:cubicBezTo>
                    <a:pt x="5331" y="4820"/>
                    <a:pt x="6320" y="4405"/>
                    <a:pt x="5203" y="2266"/>
                  </a:cubicBezTo>
                  <a:cubicBezTo>
                    <a:pt x="4772" y="1421"/>
                    <a:pt x="4118" y="734"/>
                    <a:pt x="3288" y="271"/>
                  </a:cubicBezTo>
                  <a:cubicBezTo>
                    <a:pt x="2968" y="83"/>
                    <a:pt x="2720" y="1"/>
                    <a:pt x="25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3" name="Google Shape;11053;p25"/>
            <p:cNvSpPr/>
            <p:nvPr/>
          </p:nvSpPr>
          <p:spPr>
            <a:xfrm>
              <a:off x="1230768" y="4803765"/>
              <a:ext cx="336594" cy="216725"/>
            </a:xfrm>
            <a:custGeom>
              <a:rect b="b" l="l" r="r" t="t"/>
              <a:pathLst>
                <a:path extrusionOk="0" h="4194" w="6487">
                  <a:moveTo>
                    <a:pt x="5687" y="1"/>
                  </a:moveTo>
                  <a:cubicBezTo>
                    <a:pt x="5588" y="1"/>
                    <a:pt x="5473" y="18"/>
                    <a:pt x="5342" y="56"/>
                  </a:cubicBezTo>
                  <a:cubicBezTo>
                    <a:pt x="3842" y="503"/>
                    <a:pt x="2341" y="902"/>
                    <a:pt x="857" y="1349"/>
                  </a:cubicBezTo>
                  <a:cubicBezTo>
                    <a:pt x="602" y="1413"/>
                    <a:pt x="394" y="1573"/>
                    <a:pt x="283" y="1796"/>
                  </a:cubicBezTo>
                  <a:cubicBezTo>
                    <a:pt x="1" y="2516"/>
                    <a:pt x="1163" y="3713"/>
                    <a:pt x="1945" y="3713"/>
                  </a:cubicBezTo>
                  <a:cubicBezTo>
                    <a:pt x="1960" y="3713"/>
                    <a:pt x="1976" y="3712"/>
                    <a:pt x="1990" y="3711"/>
                  </a:cubicBezTo>
                  <a:cubicBezTo>
                    <a:pt x="2091" y="3705"/>
                    <a:pt x="2191" y="3702"/>
                    <a:pt x="2292" y="3702"/>
                  </a:cubicBezTo>
                  <a:cubicBezTo>
                    <a:pt x="2929" y="3702"/>
                    <a:pt x="3575" y="3820"/>
                    <a:pt x="4209" y="3903"/>
                  </a:cubicBezTo>
                  <a:cubicBezTo>
                    <a:pt x="4560" y="3982"/>
                    <a:pt x="4911" y="4078"/>
                    <a:pt x="5246" y="4190"/>
                  </a:cubicBezTo>
                  <a:cubicBezTo>
                    <a:pt x="5296" y="4193"/>
                    <a:pt x="5345" y="4194"/>
                    <a:pt x="5392" y="4194"/>
                  </a:cubicBezTo>
                  <a:cubicBezTo>
                    <a:pt x="6192" y="4194"/>
                    <a:pt x="6486" y="3806"/>
                    <a:pt x="6411" y="2977"/>
                  </a:cubicBezTo>
                  <a:cubicBezTo>
                    <a:pt x="6347" y="2291"/>
                    <a:pt x="6395" y="1589"/>
                    <a:pt x="6347" y="902"/>
                  </a:cubicBezTo>
                  <a:cubicBezTo>
                    <a:pt x="6308" y="413"/>
                    <a:pt x="6169" y="1"/>
                    <a:pt x="5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4" name="Google Shape;11054;p25"/>
            <p:cNvSpPr/>
            <p:nvPr/>
          </p:nvSpPr>
          <p:spPr>
            <a:xfrm>
              <a:off x="339499" y="4591489"/>
              <a:ext cx="298146" cy="261217"/>
            </a:xfrm>
            <a:custGeom>
              <a:rect b="b" l="l" r="r" t="t"/>
              <a:pathLst>
                <a:path extrusionOk="0" h="5055" w="5746">
                  <a:moveTo>
                    <a:pt x="4237" y="1"/>
                  </a:moveTo>
                  <a:cubicBezTo>
                    <a:pt x="4029" y="1"/>
                    <a:pt x="3158" y="501"/>
                    <a:pt x="2634" y="749"/>
                  </a:cubicBezTo>
                  <a:cubicBezTo>
                    <a:pt x="2474" y="797"/>
                    <a:pt x="2330" y="877"/>
                    <a:pt x="2187" y="973"/>
                  </a:cubicBezTo>
                  <a:cubicBezTo>
                    <a:pt x="1341" y="1803"/>
                    <a:pt x="0" y="2281"/>
                    <a:pt x="32" y="3750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45" y="5024"/>
                    <a:pt x="695" y="5055"/>
                    <a:pt x="864" y="5055"/>
                  </a:cubicBezTo>
                  <a:cubicBezTo>
                    <a:pt x="1109" y="5055"/>
                    <a:pt x="1395" y="4990"/>
                    <a:pt x="1612" y="4915"/>
                  </a:cubicBezTo>
                  <a:cubicBezTo>
                    <a:pt x="2618" y="4579"/>
                    <a:pt x="3591" y="4180"/>
                    <a:pt x="4549" y="3718"/>
                  </a:cubicBezTo>
                  <a:cubicBezTo>
                    <a:pt x="4980" y="3526"/>
                    <a:pt x="5299" y="3111"/>
                    <a:pt x="5746" y="2728"/>
                  </a:cubicBezTo>
                  <a:cubicBezTo>
                    <a:pt x="5219" y="1659"/>
                    <a:pt x="4836" y="765"/>
                    <a:pt x="4277" y="15"/>
                  </a:cubicBezTo>
                  <a:cubicBezTo>
                    <a:pt x="4270" y="5"/>
                    <a:pt x="4257" y="1"/>
                    <a:pt x="4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5" name="Google Shape;11055;p25"/>
            <p:cNvSpPr/>
            <p:nvPr/>
          </p:nvSpPr>
          <p:spPr>
            <a:xfrm>
              <a:off x="2472640" y="3464898"/>
              <a:ext cx="233546" cy="367048"/>
            </a:xfrm>
            <a:custGeom>
              <a:rect b="b" l="l" r="r" t="t"/>
              <a:pathLst>
                <a:path extrusionOk="0" h="7103" w="4501">
                  <a:moveTo>
                    <a:pt x="2123" y="1"/>
                  </a:moveTo>
                  <a:cubicBezTo>
                    <a:pt x="1852" y="480"/>
                    <a:pt x="1644" y="879"/>
                    <a:pt x="1405" y="1262"/>
                  </a:cubicBezTo>
                  <a:cubicBezTo>
                    <a:pt x="1245" y="1533"/>
                    <a:pt x="1006" y="1772"/>
                    <a:pt x="830" y="2044"/>
                  </a:cubicBezTo>
                  <a:cubicBezTo>
                    <a:pt x="543" y="2443"/>
                    <a:pt x="0" y="2889"/>
                    <a:pt x="48" y="3241"/>
                  </a:cubicBezTo>
                  <a:cubicBezTo>
                    <a:pt x="112" y="3656"/>
                    <a:pt x="703" y="4007"/>
                    <a:pt x="1197" y="4533"/>
                  </a:cubicBezTo>
                  <a:cubicBezTo>
                    <a:pt x="974" y="5778"/>
                    <a:pt x="2586" y="5954"/>
                    <a:pt x="3368" y="7103"/>
                  </a:cubicBezTo>
                  <a:cubicBezTo>
                    <a:pt x="3400" y="6512"/>
                    <a:pt x="3416" y="6145"/>
                    <a:pt x="3447" y="5778"/>
                  </a:cubicBezTo>
                  <a:cubicBezTo>
                    <a:pt x="3463" y="5555"/>
                    <a:pt x="3384" y="5267"/>
                    <a:pt x="3511" y="5156"/>
                  </a:cubicBezTo>
                  <a:cubicBezTo>
                    <a:pt x="4501" y="4166"/>
                    <a:pt x="4166" y="2969"/>
                    <a:pt x="4198" y="1788"/>
                  </a:cubicBezTo>
                  <a:cubicBezTo>
                    <a:pt x="4211" y="817"/>
                    <a:pt x="3920" y="362"/>
                    <a:pt x="3134" y="362"/>
                  </a:cubicBezTo>
                  <a:cubicBezTo>
                    <a:pt x="3002" y="362"/>
                    <a:pt x="2857" y="375"/>
                    <a:pt x="2697" y="400"/>
                  </a:cubicBezTo>
                  <a:cubicBezTo>
                    <a:pt x="2693" y="400"/>
                    <a:pt x="2688" y="401"/>
                    <a:pt x="2684" y="401"/>
                  </a:cubicBezTo>
                  <a:cubicBezTo>
                    <a:pt x="2543" y="401"/>
                    <a:pt x="2370" y="171"/>
                    <a:pt x="21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6" name="Google Shape;11056;p25"/>
            <p:cNvSpPr/>
            <p:nvPr/>
          </p:nvSpPr>
          <p:spPr>
            <a:xfrm>
              <a:off x="6296737" y="3039365"/>
              <a:ext cx="233546" cy="367048"/>
            </a:xfrm>
            <a:custGeom>
              <a:rect b="b" l="l" r="r" t="t"/>
              <a:pathLst>
                <a:path extrusionOk="0" h="7103" w="4501">
                  <a:moveTo>
                    <a:pt x="2123" y="1"/>
                  </a:moveTo>
                  <a:cubicBezTo>
                    <a:pt x="1851" y="496"/>
                    <a:pt x="1644" y="895"/>
                    <a:pt x="1404" y="1278"/>
                  </a:cubicBezTo>
                  <a:cubicBezTo>
                    <a:pt x="1245" y="1549"/>
                    <a:pt x="1005" y="1788"/>
                    <a:pt x="830" y="2060"/>
                  </a:cubicBezTo>
                  <a:cubicBezTo>
                    <a:pt x="543" y="2459"/>
                    <a:pt x="0" y="2890"/>
                    <a:pt x="48" y="3257"/>
                  </a:cubicBezTo>
                  <a:cubicBezTo>
                    <a:pt x="112" y="3672"/>
                    <a:pt x="702" y="4007"/>
                    <a:pt x="1197" y="4533"/>
                  </a:cubicBezTo>
                  <a:cubicBezTo>
                    <a:pt x="974" y="5778"/>
                    <a:pt x="2585" y="5954"/>
                    <a:pt x="3367" y="7103"/>
                  </a:cubicBezTo>
                  <a:lnTo>
                    <a:pt x="3447" y="5778"/>
                  </a:lnTo>
                  <a:cubicBezTo>
                    <a:pt x="3463" y="5571"/>
                    <a:pt x="3383" y="5267"/>
                    <a:pt x="3511" y="5156"/>
                  </a:cubicBezTo>
                  <a:cubicBezTo>
                    <a:pt x="4501" y="4182"/>
                    <a:pt x="4165" y="2969"/>
                    <a:pt x="4197" y="1804"/>
                  </a:cubicBezTo>
                  <a:cubicBezTo>
                    <a:pt x="4211" y="830"/>
                    <a:pt x="3918" y="363"/>
                    <a:pt x="3125" y="363"/>
                  </a:cubicBezTo>
                  <a:cubicBezTo>
                    <a:pt x="2996" y="363"/>
                    <a:pt x="2854" y="375"/>
                    <a:pt x="2697" y="400"/>
                  </a:cubicBezTo>
                  <a:cubicBezTo>
                    <a:pt x="2688" y="402"/>
                    <a:pt x="2679" y="403"/>
                    <a:pt x="2670" y="403"/>
                  </a:cubicBezTo>
                  <a:cubicBezTo>
                    <a:pt x="2532" y="403"/>
                    <a:pt x="2362" y="181"/>
                    <a:pt x="21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7" name="Google Shape;11057;p25"/>
            <p:cNvSpPr/>
            <p:nvPr/>
          </p:nvSpPr>
          <p:spPr>
            <a:xfrm>
              <a:off x="2417380" y="4655565"/>
              <a:ext cx="289636" cy="238480"/>
            </a:xfrm>
            <a:custGeom>
              <a:rect b="b" l="l" r="r" t="t"/>
              <a:pathLst>
                <a:path extrusionOk="0" h="4615" w="5582">
                  <a:moveTo>
                    <a:pt x="2346" y="1"/>
                  </a:moveTo>
                  <a:cubicBezTo>
                    <a:pt x="1517" y="1"/>
                    <a:pt x="1" y="1874"/>
                    <a:pt x="188" y="2637"/>
                  </a:cubicBezTo>
                  <a:cubicBezTo>
                    <a:pt x="602" y="4329"/>
                    <a:pt x="922" y="4552"/>
                    <a:pt x="2725" y="4552"/>
                  </a:cubicBezTo>
                  <a:cubicBezTo>
                    <a:pt x="3014" y="4552"/>
                    <a:pt x="3341" y="4615"/>
                    <a:pt x="3635" y="4615"/>
                  </a:cubicBezTo>
                  <a:cubicBezTo>
                    <a:pt x="3811" y="4615"/>
                    <a:pt x="3976" y="4592"/>
                    <a:pt x="4114" y="4520"/>
                  </a:cubicBezTo>
                  <a:cubicBezTo>
                    <a:pt x="4672" y="4201"/>
                    <a:pt x="5135" y="3754"/>
                    <a:pt x="5470" y="3212"/>
                  </a:cubicBezTo>
                  <a:cubicBezTo>
                    <a:pt x="5582" y="3036"/>
                    <a:pt x="5135" y="2446"/>
                    <a:pt x="4848" y="2142"/>
                  </a:cubicBezTo>
                  <a:cubicBezTo>
                    <a:pt x="4289" y="1520"/>
                    <a:pt x="3667" y="977"/>
                    <a:pt x="3044" y="419"/>
                  </a:cubicBezTo>
                  <a:cubicBezTo>
                    <a:pt x="2853" y="243"/>
                    <a:pt x="2629" y="20"/>
                    <a:pt x="2406" y="4"/>
                  </a:cubicBezTo>
                  <a:cubicBezTo>
                    <a:pt x="2386" y="2"/>
                    <a:pt x="2367" y="1"/>
                    <a:pt x="23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8" name="Google Shape;11058;p25"/>
            <p:cNvSpPr/>
            <p:nvPr/>
          </p:nvSpPr>
          <p:spPr>
            <a:xfrm>
              <a:off x="540718" y="2908166"/>
              <a:ext cx="366897" cy="234346"/>
            </a:xfrm>
            <a:custGeom>
              <a:rect b="b" l="l" r="r" t="t"/>
              <a:pathLst>
                <a:path extrusionOk="0" h="4535" w="7071">
                  <a:moveTo>
                    <a:pt x="685" y="0"/>
                  </a:moveTo>
                  <a:cubicBezTo>
                    <a:pt x="557" y="0"/>
                    <a:pt x="428" y="5"/>
                    <a:pt x="303" y="5"/>
                  </a:cubicBezTo>
                  <a:cubicBezTo>
                    <a:pt x="255" y="5"/>
                    <a:pt x="207" y="4"/>
                    <a:pt x="160" y="2"/>
                  </a:cubicBezTo>
                  <a:lnTo>
                    <a:pt x="160" y="2"/>
                  </a:lnTo>
                  <a:cubicBezTo>
                    <a:pt x="160" y="417"/>
                    <a:pt x="0" y="928"/>
                    <a:pt x="192" y="1247"/>
                  </a:cubicBezTo>
                  <a:cubicBezTo>
                    <a:pt x="527" y="1838"/>
                    <a:pt x="1197" y="2237"/>
                    <a:pt x="1533" y="2843"/>
                  </a:cubicBezTo>
                  <a:cubicBezTo>
                    <a:pt x="2235" y="4056"/>
                    <a:pt x="3464" y="4120"/>
                    <a:pt x="4549" y="4535"/>
                  </a:cubicBezTo>
                  <a:cubicBezTo>
                    <a:pt x="4996" y="4375"/>
                    <a:pt x="5458" y="4232"/>
                    <a:pt x="5937" y="4136"/>
                  </a:cubicBezTo>
                  <a:cubicBezTo>
                    <a:pt x="7070" y="3944"/>
                    <a:pt x="6703" y="3083"/>
                    <a:pt x="6560" y="2508"/>
                  </a:cubicBezTo>
                  <a:cubicBezTo>
                    <a:pt x="6480" y="2221"/>
                    <a:pt x="5826" y="1949"/>
                    <a:pt x="5427" y="1949"/>
                  </a:cubicBezTo>
                  <a:cubicBezTo>
                    <a:pt x="4740" y="1949"/>
                    <a:pt x="4166" y="1918"/>
                    <a:pt x="3799" y="1247"/>
                  </a:cubicBezTo>
                  <a:cubicBezTo>
                    <a:pt x="3703" y="1120"/>
                    <a:pt x="3575" y="1024"/>
                    <a:pt x="3432" y="976"/>
                  </a:cubicBezTo>
                  <a:cubicBezTo>
                    <a:pt x="2713" y="657"/>
                    <a:pt x="2011" y="322"/>
                    <a:pt x="1277" y="82"/>
                  </a:cubicBezTo>
                  <a:cubicBezTo>
                    <a:pt x="1096" y="13"/>
                    <a:pt x="892" y="0"/>
                    <a:pt x="6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9" name="Google Shape;11059;p25"/>
            <p:cNvSpPr/>
            <p:nvPr/>
          </p:nvSpPr>
          <p:spPr>
            <a:xfrm>
              <a:off x="1729820" y="4218147"/>
              <a:ext cx="271683" cy="285504"/>
            </a:xfrm>
            <a:custGeom>
              <a:rect b="b" l="l" r="r" t="t"/>
              <a:pathLst>
                <a:path extrusionOk="0" h="5525" w="5236">
                  <a:moveTo>
                    <a:pt x="4276" y="0"/>
                  </a:moveTo>
                  <a:cubicBezTo>
                    <a:pt x="3953" y="0"/>
                    <a:pt x="3632" y="8"/>
                    <a:pt x="3304" y="27"/>
                  </a:cubicBezTo>
                  <a:cubicBezTo>
                    <a:pt x="2411" y="122"/>
                    <a:pt x="1645" y="441"/>
                    <a:pt x="1278" y="1383"/>
                  </a:cubicBezTo>
                  <a:cubicBezTo>
                    <a:pt x="1102" y="1862"/>
                    <a:pt x="942" y="2404"/>
                    <a:pt x="591" y="2756"/>
                  </a:cubicBezTo>
                  <a:cubicBezTo>
                    <a:pt x="1" y="3346"/>
                    <a:pt x="1" y="3793"/>
                    <a:pt x="591" y="4336"/>
                  </a:cubicBezTo>
                  <a:cubicBezTo>
                    <a:pt x="799" y="4511"/>
                    <a:pt x="879" y="4830"/>
                    <a:pt x="1086" y="4958"/>
                  </a:cubicBezTo>
                  <a:cubicBezTo>
                    <a:pt x="1462" y="5181"/>
                    <a:pt x="1934" y="5524"/>
                    <a:pt x="2282" y="5524"/>
                  </a:cubicBezTo>
                  <a:cubicBezTo>
                    <a:pt x="2333" y="5524"/>
                    <a:pt x="2382" y="5517"/>
                    <a:pt x="2427" y="5501"/>
                  </a:cubicBezTo>
                  <a:cubicBezTo>
                    <a:pt x="2778" y="5357"/>
                    <a:pt x="2953" y="4687"/>
                    <a:pt x="3161" y="4224"/>
                  </a:cubicBezTo>
                  <a:cubicBezTo>
                    <a:pt x="3225" y="4064"/>
                    <a:pt x="3145" y="3841"/>
                    <a:pt x="3145" y="3665"/>
                  </a:cubicBezTo>
                  <a:cubicBezTo>
                    <a:pt x="4214" y="3250"/>
                    <a:pt x="5235" y="1176"/>
                    <a:pt x="4964" y="11"/>
                  </a:cubicBezTo>
                  <a:cubicBezTo>
                    <a:pt x="4733" y="4"/>
                    <a:pt x="4504" y="0"/>
                    <a:pt x="42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0" name="Google Shape;11060;p25"/>
            <p:cNvSpPr/>
            <p:nvPr/>
          </p:nvSpPr>
          <p:spPr>
            <a:xfrm>
              <a:off x="924944" y="2908941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22" y="1"/>
                  </a:moveTo>
                  <a:cubicBezTo>
                    <a:pt x="2005" y="1"/>
                    <a:pt x="806" y="556"/>
                    <a:pt x="336" y="1344"/>
                  </a:cubicBezTo>
                  <a:cubicBezTo>
                    <a:pt x="208" y="1631"/>
                    <a:pt x="96" y="1918"/>
                    <a:pt x="1" y="2206"/>
                  </a:cubicBezTo>
                  <a:cubicBezTo>
                    <a:pt x="224" y="2541"/>
                    <a:pt x="399" y="3020"/>
                    <a:pt x="751" y="3275"/>
                  </a:cubicBezTo>
                  <a:cubicBezTo>
                    <a:pt x="1549" y="3850"/>
                    <a:pt x="2378" y="4376"/>
                    <a:pt x="3240" y="4855"/>
                  </a:cubicBezTo>
                  <a:cubicBezTo>
                    <a:pt x="3512" y="4999"/>
                    <a:pt x="3847" y="4999"/>
                    <a:pt x="4150" y="5062"/>
                  </a:cubicBezTo>
                  <a:cubicBezTo>
                    <a:pt x="4214" y="4695"/>
                    <a:pt x="4405" y="4280"/>
                    <a:pt x="4294" y="3977"/>
                  </a:cubicBezTo>
                  <a:cubicBezTo>
                    <a:pt x="4054" y="3243"/>
                    <a:pt x="4070" y="2653"/>
                    <a:pt x="4517" y="1998"/>
                  </a:cubicBezTo>
                  <a:cubicBezTo>
                    <a:pt x="5028" y="1248"/>
                    <a:pt x="4645" y="418"/>
                    <a:pt x="3751" y="115"/>
                  </a:cubicBezTo>
                  <a:cubicBezTo>
                    <a:pt x="3530" y="37"/>
                    <a:pt x="3282" y="1"/>
                    <a:pt x="30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1" name="Google Shape;11061;p25"/>
            <p:cNvSpPr/>
            <p:nvPr/>
          </p:nvSpPr>
          <p:spPr>
            <a:xfrm>
              <a:off x="2614396" y="4155363"/>
              <a:ext cx="257414" cy="218430"/>
            </a:xfrm>
            <a:custGeom>
              <a:rect b="b" l="l" r="r" t="t"/>
              <a:pathLst>
                <a:path extrusionOk="0" h="4227" w="4961">
                  <a:moveTo>
                    <a:pt x="3095" y="1"/>
                  </a:moveTo>
                  <a:cubicBezTo>
                    <a:pt x="2812" y="1"/>
                    <a:pt x="2500" y="101"/>
                    <a:pt x="2152" y="348"/>
                  </a:cubicBezTo>
                  <a:cubicBezTo>
                    <a:pt x="1865" y="555"/>
                    <a:pt x="1354" y="412"/>
                    <a:pt x="987" y="539"/>
                  </a:cubicBezTo>
                  <a:cubicBezTo>
                    <a:pt x="684" y="635"/>
                    <a:pt x="237" y="874"/>
                    <a:pt x="205" y="1114"/>
                  </a:cubicBezTo>
                  <a:cubicBezTo>
                    <a:pt x="0" y="2670"/>
                    <a:pt x="679" y="4227"/>
                    <a:pt x="2423" y="4227"/>
                  </a:cubicBezTo>
                  <a:cubicBezTo>
                    <a:pt x="2450" y="4227"/>
                    <a:pt x="2476" y="4227"/>
                    <a:pt x="2503" y="4226"/>
                  </a:cubicBezTo>
                  <a:cubicBezTo>
                    <a:pt x="2528" y="4226"/>
                    <a:pt x="2552" y="4226"/>
                    <a:pt x="2577" y="4226"/>
                  </a:cubicBezTo>
                  <a:cubicBezTo>
                    <a:pt x="3740" y="4226"/>
                    <a:pt x="4316" y="3848"/>
                    <a:pt x="4785" y="2550"/>
                  </a:cubicBezTo>
                  <a:cubicBezTo>
                    <a:pt x="4961" y="2103"/>
                    <a:pt x="4945" y="1337"/>
                    <a:pt x="4673" y="1018"/>
                  </a:cubicBezTo>
                  <a:cubicBezTo>
                    <a:pt x="4240" y="529"/>
                    <a:pt x="3744" y="1"/>
                    <a:pt x="309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2" name="Google Shape;11062;p25"/>
            <p:cNvSpPr/>
            <p:nvPr/>
          </p:nvSpPr>
          <p:spPr>
            <a:xfrm>
              <a:off x="1554286" y="3384391"/>
              <a:ext cx="179738" cy="350460"/>
            </a:xfrm>
            <a:custGeom>
              <a:rect b="b" l="l" r="r" t="t"/>
              <a:pathLst>
                <a:path extrusionOk="0" h="6782" w="3464">
                  <a:moveTo>
                    <a:pt x="1574" y="0"/>
                  </a:moveTo>
                  <a:cubicBezTo>
                    <a:pt x="1165" y="0"/>
                    <a:pt x="803" y="183"/>
                    <a:pt x="575" y="729"/>
                  </a:cubicBezTo>
                  <a:cubicBezTo>
                    <a:pt x="256" y="1511"/>
                    <a:pt x="128" y="2373"/>
                    <a:pt x="16" y="2804"/>
                  </a:cubicBezTo>
                  <a:cubicBezTo>
                    <a:pt x="16" y="4112"/>
                    <a:pt x="1" y="5006"/>
                    <a:pt x="16" y="5900"/>
                  </a:cubicBezTo>
                  <a:cubicBezTo>
                    <a:pt x="16" y="6375"/>
                    <a:pt x="448" y="6782"/>
                    <a:pt x="865" y="6782"/>
                  </a:cubicBezTo>
                  <a:cubicBezTo>
                    <a:pt x="980" y="6782"/>
                    <a:pt x="1094" y="6751"/>
                    <a:pt x="1197" y="6682"/>
                  </a:cubicBezTo>
                  <a:cubicBezTo>
                    <a:pt x="1549" y="6442"/>
                    <a:pt x="1820" y="6091"/>
                    <a:pt x="1964" y="5692"/>
                  </a:cubicBezTo>
                  <a:cubicBezTo>
                    <a:pt x="2410" y="4511"/>
                    <a:pt x="2761" y="3298"/>
                    <a:pt x="3192" y="2101"/>
                  </a:cubicBezTo>
                  <a:cubicBezTo>
                    <a:pt x="3464" y="1351"/>
                    <a:pt x="3224" y="522"/>
                    <a:pt x="2538" y="234"/>
                  </a:cubicBezTo>
                  <a:cubicBezTo>
                    <a:pt x="2216" y="104"/>
                    <a:pt x="1882" y="0"/>
                    <a:pt x="15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3" name="Google Shape;11063;p25"/>
            <p:cNvSpPr/>
            <p:nvPr/>
          </p:nvSpPr>
          <p:spPr>
            <a:xfrm>
              <a:off x="577973" y="4345677"/>
              <a:ext cx="302297" cy="330617"/>
            </a:xfrm>
            <a:custGeom>
              <a:rect b="b" l="l" r="r" t="t"/>
              <a:pathLst>
                <a:path extrusionOk="0" h="6398" w="5826">
                  <a:moveTo>
                    <a:pt x="256" y="0"/>
                  </a:moveTo>
                  <a:lnTo>
                    <a:pt x="1" y="224"/>
                  </a:lnTo>
                  <a:cubicBezTo>
                    <a:pt x="527" y="1421"/>
                    <a:pt x="974" y="2650"/>
                    <a:pt x="1581" y="3815"/>
                  </a:cubicBezTo>
                  <a:cubicBezTo>
                    <a:pt x="1916" y="4469"/>
                    <a:pt x="2586" y="4964"/>
                    <a:pt x="2857" y="5634"/>
                  </a:cubicBezTo>
                  <a:cubicBezTo>
                    <a:pt x="3106" y="6239"/>
                    <a:pt x="3500" y="6398"/>
                    <a:pt x="3917" y="6398"/>
                  </a:cubicBezTo>
                  <a:cubicBezTo>
                    <a:pt x="4117" y="6398"/>
                    <a:pt x="4321" y="6361"/>
                    <a:pt x="4517" y="6320"/>
                  </a:cubicBezTo>
                  <a:cubicBezTo>
                    <a:pt x="4996" y="6224"/>
                    <a:pt x="5714" y="5857"/>
                    <a:pt x="5778" y="5506"/>
                  </a:cubicBezTo>
                  <a:cubicBezTo>
                    <a:pt x="5826" y="4916"/>
                    <a:pt x="5618" y="4325"/>
                    <a:pt x="5219" y="3894"/>
                  </a:cubicBezTo>
                  <a:cubicBezTo>
                    <a:pt x="3927" y="2681"/>
                    <a:pt x="2506" y="1580"/>
                    <a:pt x="1134" y="463"/>
                  </a:cubicBezTo>
                  <a:cubicBezTo>
                    <a:pt x="846" y="272"/>
                    <a:pt x="559" y="128"/>
                    <a:pt x="2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4" name="Google Shape;11064;p25"/>
            <p:cNvSpPr/>
            <p:nvPr/>
          </p:nvSpPr>
          <p:spPr>
            <a:xfrm>
              <a:off x="1669372" y="4839058"/>
              <a:ext cx="300688" cy="237808"/>
            </a:xfrm>
            <a:custGeom>
              <a:rect b="b" l="l" r="r" t="t"/>
              <a:pathLst>
                <a:path extrusionOk="0" h="4602" w="5795">
                  <a:moveTo>
                    <a:pt x="1644" y="0"/>
                  </a:moveTo>
                  <a:cubicBezTo>
                    <a:pt x="1467" y="0"/>
                    <a:pt x="1320" y="33"/>
                    <a:pt x="1246" y="108"/>
                  </a:cubicBezTo>
                  <a:cubicBezTo>
                    <a:pt x="687" y="618"/>
                    <a:pt x="448" y="1448"/>
                    <a:pt x="1" y="2262"/>
                  </a:cubicBezTo>
                  <a:cubicBezTo>
                    <a:pt x="192" y="2422"/>
                    <a:pt x="974" y="2661"/>
                    <a:pt x="1214" y="2773"/>
                  </a:cubicBezTo>
                  <a:cubicBezTo>
                    <a:pt x="2427" y="3395"/>
                    <a:pt x="3033" y="4034"/>
                    <a:pt x="4294" y="4544"/>
                  </a:cubicBezTo>
                  <a:cubicBezTo>
                    <a:pt x="4391" y="4584"/>
                    <a:pt x="4514" y="4602"/>
                    <a:pt x="4644" y="4602"/>
                  </a:cubicBezTo>
                  <a:cubicBezTo>
                    <a:pt x="4983" y="4602"/>
                    <a:pt x="5377" y="4482"/>
                    <a:pt x="5539" y="4321"/>
                  </a:cubicBezTo>
                  <a:cubicBezTo>
                    <a:pt x="5762" y="4081"/>
                    <a:pt x="5794" y="3331"/>
                    <a:pt x="5603" y="3092"/>
                  </a:cubicBezTo>
                  <a:cubicBezTo>
                    <a:pt x="4773" y="2103"/>
                    <a:pt x="3847" y="1193"/>
                    <a:pt x="2858" y="379"/>
                  </a:cubicBezTo>
                  <a:cubicBezTo>
                    <a:pt x="2583" y="159"/>
                    <a:pt x="2037" y="0"/>
                    <a:pt x="16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5" name="Google Shape;11065;p25"/>
            <p:cNvSpPr/>
            <p:nvPr/>
          </p:nvSpPr>
          <p:spPr>
            <a:xfrm>
              <a:off x="1840807" y="3918749"/>
              <a:ext cx="288235" cy="229075"/>
            </a:xfrm>
            <a:custGeom>
              <a:rect b="b" l="l" r="r" t="t"/>
              <a:pathLst>
                <a:path extrusionOk="0" h="4433" w="5555">
                  <a:moveTo>
                    <a:pt x="3538" y="0"/>
                  </a:moveTo>
                  <a:cubicBezTo>
                    <a:pt x="3312" y="0"/>
                    <a:pt x="3133" y="34"/>
                    <a:pt x="3081" y="107"/>
                  </a:cubicBezTo>
                  <a:cubicBezTo>
                    <a:pt x="2506" y="953"/>
                    <a:pt x="1612" y="714"/>
                    <a:pt x="926" y="1065"/>
                  </a:cubicBezTo>
                  <a:cubicBezTo>
                    <a:pt x="575" y="1256"/>
                    <a:pt x="32" y="1528"/>
                    <a:pt x="32" y="1783"/>
                  </a:cubicBezTo>
                  <a:cubicBezTo>
                    <a:pt x="0" y="2150"/>
                    <a:pt x="304" y="2645"/>
                    <a:pt x="607" y="2916"/>
                  </a:cubicBezTo>
                  <a:cubicBezTo>
                    <a:pt x="1165" y="3379"/>
                    <a:pt x="1756" y="3810"/>
                    <a:pt x="2378" y="4177"/>
                  </a:cubicBezTo>
                  <a:cubicBezTo>
                    <a:pt x="2522" y="4288"/>
                    <a:pt x="2745" y="4304"/>
                    <a:pt x="3144" y="4432"/>
                  </a:cubicBezTo>
                  <a:cubicBezTo>
                    <a:pt x="3527" y="4177"/>
                    <a:pt x="3863" y="3905"/>
                    <a:pt x="4198" y="3586"/>
                  </a:cubicBezTo>
                  <a:cubicBezTo>
                    <a:pt x="4485" y="3267"/>
                    <a:pt x="4629" y="2804"/>
                    <a:pt x="4916" y="2469"/>
                  </a:cubicBezTo>
                  <a:cubicBezTo>
                    <a:pt x="5554" y="1735"/>
                    <a:pt x="5171" y="889"/>
                    <a:pt x="4820" y="378"/>
                  </a:cubicBezTo>
                  <a:cubicBezTo>
                    <a:pt x="4659" y="142"/>
                    <a:pt x="4000" y="0"/>
                    <a:pt x="35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6" name="Google Shape;11066;p25"/>
            <p:cNvSpPr/>
            <p:nvPr/>
          </p:nvSpPr>
          <p:spPr>
            <a:xfrm>
              <a:off x="2680500" y="3032027"/>
              <a:ext cx="212012" cy="278580"/>
            </a:xfrm>
            <a:custGeom>
              <a:rect b="b" l="l" r="r" t="t"/>
              <a:pathLst>
                <a:path extrusionOk="0" h="5391" w="4086">
                  <a:moveTo>
                    <a:pt x="1159" y="0"/>
                  </a:moveTo>
                  <a:cubicBezTo>
                    <a:pt x="1049" y="0"/>
                    <a:pt x="939" y="5"/>
                    <a:pt x="830" y="15"/>
                  </a:cubicBezTo>
                  <a:cubicBezTo>
                    <a:pt x="511" y="47"/>
                    <a:pt x="271" y="765"/>
                    <a:pt x="0" y="1164"/>
                  </a:cubicBezTo>
                  <a:cubicBezTo>
                    <a:pt x="575" y="2856"/>
                    <a:pt x="1293" y="4276"/>
                    <a:pt x="2601" y="5250"/>
                  </a:cubicBezTo>
                  <a:cubicBezTo>
                    <a:pt x="2735" y="5344"/>
                    <a:pt x="2882" y="5390"/>
                    <a:pt x="3025" y="5390"/>
                  </a:cubicBezTo>
                  <a:cubicBezTo>
                    <a:pt x="3345" y="5390"/>
                    <a:pt x="3646" y="5159"/>
                    <a:pt x="3735" y="4707"/>
                  </a:cubicBezTo>
                  <a:cubicBezTo>
                    <a:pt x="3862" y="3957"/>
                    <a:pt x="4006" y="3223"/>
                    <a:pt x="4086" y="2473"/>
                  </a:cubicBezTo>
                  <a:cubicBezTo>
                    <a:pt x="4086" y="2170"/>
                    <a:pt x="4006" y="1882"/>
                    <a:pt x="3846" y="1627"/>
                  </a:cubicBezTo>
                  <a:cubicBezTo>
                    <a:pt x="3575" y="1180"/>
                    <a:pt x="3320" y="606"/>
                    <a:pt x="2905" y="414"/>
                  </a:cubicBezTo>
                  <a:cubicBezTo>
                    <a:pt x="2352" y="145"/>
                    <a:pt x="1754" y="0"/>
                    <a:pt x="11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7" name="Google Shape;11067;p25"/>
            <p:cNvSpPr/>
            <p:nvPr/>
          </p:nvSpPr>
          <p:spPr>
            <a:xfrm>
              <a:off x="3357008" y="3390488"/>
              <a:ext cx="314750" cy="172956"/>
            </a:xfrm>
            <a:custGeom>
              <a:rect b="b" l="l" r="r" t="t"/>
              <a:pathLst>
                <a:path extrusionOk="0" h="3347" w="6066">
                  <a:moveTo>
                    <a:pt x="1603" y="0"/>
                  </a:moveTo>
                  <a:cubicBezTo>
                    <a:pt x="610" y="0"/>
                    <a:pt x="193" y="668"/>
                    <a:pt x="97" y="1728"/>
                  </a:cubicBezTo>
                  <a:cubicBezTo>
                    <a:pt x="65" y="2047"/>
                    <a:pt x="1" y="2558"/>
                    <a:pt x="160" y="2686"/>
                  </a:cubicBezTo>
                  <a:cubicBezTo>
                    <a:pt x="568" y="2967"/>
                    <a:pt x="1123" y="3346"/>
                    <a:pt x="1534" y="3346"/>
                  </a:cubicBezTo>
                  <a:cubicBezTo>
                    <a:pt x="1589" y="3346"/>
                    <a:pt x="1643" y="3339"/>
                    <a:pt x="1692" y="3324"/>
                  </a:cubicBezTo>
                  <a:cubicBezTo>
                    <a:pt x="2937" y="2909"/>
                    <a:pt x="4118" y="2271"/>
                    <a:pt x="5315" y="1680"/>
                  </a:cubicBezTo>
                  <a:cubicBezTo>
                    <a:pt x="5586" y="1553"/>
                    <a:pt x="5778" y="1249"/>
                    <a:pt x="6065" y="994"/>
                  </a:cubicBezTo>
                  <a:cubicBezTo>
                    <a:pt x="5874" y="771"/>
                    <a:pt x="5762" y="531"/>
                    <a:pt x="5634" y="499"/>
                  </a:cubicBezTo>
                  <a:cubicBezTo>
                    <a:pt x="4469" y="340"/>
                    <a:pt x="3288" y="244"/>
                    <a:pt x="2123" y="52"/>
                  </a:cubicBezTo>
                  <a:cubicBezTo>
                    <a:pt x="1934" y="17"/>
                    <a:pt x="1761" y="0"/>
                    <a:pt x="16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8" name="Google Shape;11068;p25"/>
            <p:cNvSpPr/>
            <p:nvPr/>
          </p:nvSpPr>
          <p:spPr>
            <a:xfrm>
              <a:off x="5441323" y="2910956"/>
              <a:ext cx="294098" cy="184635"/>
            </a:xfrm>
            <a:custGeom>
              <a:rect b="b" l="l" r="r" t="t"/>
              <a:pathLst>
                <a:path extrusionOk="0" h="3573" w="5668">
                  <a:moveTo>
                    <a:pt x="2220" y="1"/>
                  </a:moveTo>
                  <a:cubicBezTo>
                    <a:pt x="2042" y="1"/>
                    <a:pt x="1881" y="29"/>
                    <a:pt x="1772" y="92"/>
                  </a:cubicBezTo>
                  <a:cubicBezTo>
                    <a:pt x="1149" y="475"/>
                    <a:pt x="0" y="603"/>
                    <a:pt x="399" y="1848"/>
                  </a:cubicBezTo>
                  <a:lnTo>
                    <a:pt x="128" y="2007"/>
                  </a:lnTo>
                  <a:cubicBezTo>
                    <a:pt x="447" y="2422"/>
                    <a:pt x="702" y="3124"/>
                    <a:pt x="1085" y="3204"/>
                  </a:cubicBezTo>
                  <a:cubicBezTo>
                    <a:pt x="2282" y="3459"/>
                    <a:pt x="3527" y="3491"/>
                    <a:pt x="4756" y="3571"/>
                  </a:cubicBezTo>
                  <a:cubicBezTo>
                    <a:pt x="4782" y="3572"/>
                    <a:pt x="4807" y="3573"/>
                    <a:pt x="4831" y="3573"/>
                  </a:cubicBezTo>
                  <a:cubicBezTo>
                    <a:pt x="5503" y="3573"/>
                    <a:pt x="5667" y="3153"/>
                    <a:pt x="5267" y="2614"/>
                  </a:cubicBezTo>
                  <a:cubicBezTo>
                    <a:pt x="4676" y="1784"/>
                    <a:pt x="4006" y="1018"/>
                    <a:pt x="3256" y="315"/>
                  </a:cubicBezTo>
                  <a:cubicBezTo>
                    <a:pt x="3030" y="122"/>
                    <a:pt x="2587" y="1"/>
                    <a:pt x="22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9" name="Google Shape;11069;p25"/>
            <p:cNvSpPr/>
            <p:nvPr/>
          </p:nvSpPr>
          <p:spPr>
            <a:xfrm>
              <a:off x="4297725" y="4048347"/>
              <a:ext cx="241017" cy="230160"/>
            </a:xfrm>
            <a:custGeom>
              <a:rect b="b" l="l" r="r" t="t"/>
              <a:pathLst>
                <a:path extrusionOk="0" h="4454" w="4645">
                  <a:moveTo>
                    <a:pt x="1227" y="0"/>
                  </a:moveTo>
                  <a:cubicBezTo>
                    <a:pt x="914" y="0"/>
                    <a:pt x="579" y="84"/>
                    <a:pt x="383" y="232"/>
                  </a:cubicBezTo>
                  <a:cubicBezTo>
                    <a:pt x="96" y="440"/>
                    <a:pt x="0" y="1062"/>
                    <a:pt x="16" y="1541"/>
                  </a:cubicBezTo>
                  <a:cubicBezTo>
                    <a:pt x="48" y="2020"/>
                    <a:pt x="304" y="2483"/>
                    <a:pt x="463" y="2961"/>
                  </a:cubicBezTo>
                  <a:cubicBezTo>
                    <a:pt x="771" y="3919"/>
                    <a:pt x="1389" y="4453"/>
                    <a:pt x="2170" y="4453"/>
                  </a:cubicBezTo>
                  <a:cubicBezTo>
                    <a:pt x="2482" y="4453"/>
                    <a:pt x="2821" y="4368"/>
                    <a:pt x="3176" y="4190"/>
                  </a:cubicBezTo>
                  <a:cubicBezTo>
                    <a:pt x="3703" y="3935"/>
                    <a:pt x="4134" y="3504"/>
                    <a:pt x="4645" y="3121"/>
                  </a:cubicBezTo>
                  <a:cubicBezTo>
                    <a:pt x="4198" y="2594"/>
                    <a:pt x="3894" y="2211"/>
                    <a:pt x="3575" y="1844"/>
                  </a:cubicBezTo>
                  <a:cubicBezTo>
                    <a:pt x="3001" y="1254"/>
                    <a:pt x="2474" y="568"/>
                    <a:pt x="1804" y="137"/>
                  </a:cubicBezTo>
                  <a:cubicBezTo>
                    <a:pt x="1664" y="43"/>
                    <a:pt x="1451" y="0"/>
                    <a:pt x="12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0" name="Google Shape;11070;p25"/>
            <p:cNvSpPr/>
            <p:nvPr/>
          </p:nvSpPr>
          <p:spPr>
            <a:xfrm>
              <a:off x="4373066" y="3346152"/>
              <a:ext cx="277494" cy="179829"/>
            </a:xfrm>
            <a:custGeom>
              <a:rect b="b" l="l" r="r" t="t"/>
              <a:pathLst>
                <a:path extrusionOk="0" h="3480" w="5348">
                  <a:moveTo>
                    <a:pt x="2331" y="1"/>
                  </a:moveTo>
                  <a:cubicBezTo>
                    <a:pt x="2235" y="17"/>
                    <a:pt x="1788" y="1"/>
                    <a:pt x="1645" y="208"/>
                  </a:cubicBezTo>
                  <a:cubicBezTo>
                    <a:pt x="1054" y="1022"/>
                    <a:pt x="527" y="1900"/>
                    <a:pt x="65" y="2794"/>
                  </a:cubicBezTo>
                  <a:cubicBezTo>
                    <a:pt x="1" y="2905"/>
                    <a:pt x="416" y="3480"/>
                    <a:pt x="591" y="3480"/>
                  </a:cubicBezTo>
                  <a:cubicBezTo>
                    <a:pt x="1980" y="3416"/>
                    <a:pt x="3368" y="3304"/>
                    <a:pt x="4757" y="3129"/>
                  </a:cubicBezTo>
                  <a:cubicBezTo>
                    <a:pt x="4980" y="3097"/>
                    <a:pt x="5347" y="2730"/>
                    <a:pt x="5331" y="2522"/>
                  </a:cubicBezTo>
                  <a:cubicBezTo>
                    <a:pt x="5267" y="1549"/>
                    <a:pt x="3528" y="17"/>
                    <a:pt x="23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1" name="Google Shape;11071;p25"/>
            <p:cNvSpPr/>
            <p:nvPr/>
          </p:nvSpPr>
          <p:spPr>
            <a:xfrm>
              <a:off x="5055436" y="2876076"/>
              <a:ext cx="293995" cy="227680"/>
            </a:xfrm>
            <a:custGeom>
              <a:rect b="b" l="l" r="r" t="t"/>
              <a:pathLst>
                <a:path extrusionOk="0" h="4406" w="5666">
                  <a:moveTo>
                    <a:pt x="48" y="1"/>
                  </a:moveTo>
                  <a:cubicBezTo>
                    <a:pt x="16" y="272"/>
                    <a:pt x="0" y="560"/>
                    <a:pt x="0" y="831"/>
                  </a:cubicBezTo>
                  <a:cubicBezTo>
                    <a:pt x="160" y="2714"/>
                    <a:pt x="2043" y="3097"/>
                    <a:pt x="2857" y="4406"/>
                  </a:cubicBezTo>
                  <a:lnTo>
                    <a:pt x="3192" y="4262"/>
                  </a:lnTo>
                  <a:cubicBezTo>
                    <a:pt x="3032" y="3480"/>
                    <a:pt x="2825" y="2730"/>
                    <a:pt x="2633" y="1868"/>
                  </a:cubicBezTo>
                  <a:lnTo>
                    <a:pt x="2633" y="1868"/>
                  </a:lnTo>
                  <a:cubicBezTo>
                    <a:pt x="3336" y="2012"/>
                    <a:pt x="3878" y="2171"/>
                    <a:pt x="4437" y="2251"/>
                  </a:cubicBezTo>
                  <a:cubicBezTo>
                    <a:pt x="4548" y="2265"/>
                    <a:pt x="4661" y="2275"/>
                    <a:pt x="4769" y="2275"/>
                  </a:cubicBezTo>
                  <a:cubicBezTo>
                    <a:pt x="5157" y="2275"/>
                    <a:pt x="5495" y="2146"/>
                    <a:pt x="5570" y="1597"/>
                  </a:cubicBezTo>
                  <a:cubicBezTo>
                    <a:pt x="5666" y="943"/>
                    <a:pt x="5538" y="288"/>
                    <a:pt x="4804" y="193"/>
                  </a:cubicBezTo>
                  <a:cubicBezTo>
                    <a:pt x="4466" y="141"/>
                    <a:pt x="4120" y="126"/>
                    <a:pt x="3766" y="126"/>
                  </a:cubicBezTo>
                  <a:cubicBezTo>
                    <a:pt x="3235" y="126"/>
                    <a:pt x="2688" y="161"/>
                    <a:pt x="2123" y="161"/>
                  </a:cubicBezTo>
                  <a:cubicBezTo>
                    <a:pt x="2250" y="623"/>
                    <a:pt x="2346" y="943"/>
                    <a:pt x="2490" y="1421"/>
                  </a:cubicBezTo>
                  <a:cubicBezTo>
                    <a:pt x="1851" y="927"/>
                    <a:pt x="1389" y="528"/>
                    <a:pt x="878" y="193"/>
                  </a:cubicBezTo>
                  <a:cubicBezTo>
                    <a:pt x="639" y="49"/>
                    <a:pt x="319" y="65"/>
                    <a:pt x="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2" name="Google Shape;11072;p25"/>
            <p:cNvSpPr/>
            <p:nvPr/>
          </p:nvSpPr>
          <p:spPr>
            <a:xfrm>
              <a:off x="6081405" y="2283585"/>
              <a:ext cx="245999" cy="282766"/>
            </a:xfrm>
            <a:custGeom>
              <a:rect b="b" l="l" r="r" t="t"/>
              <a:pathLst>
                <a:path extrusionOk="0" h="5472" w="4741">
                  <a:moveTo>
                    <a:pt x="2779" y="1"/>
                  </a:moveTo>
                  <a:cubicBezTo>
                    <a:pt x="2563" y="1"/>
                    <a:pt x="2304" y="107"/>
                    <a:pt x="2027" y="343"/>
                  </a:cubicBezTo>
                  <a:cubicBezTo>
                    <a:pt x="1613" y="758"/>
                    <a:pt x="1261" y="1221"/>
                    <a:pt x="974" y="1732"/>
                  </a:cubicBezTo>
                  <a:cubicBezTo>
                    <a:pt x="687" y="2195"/>
                    <a:pt x="384" y="2673"/>
                    <a:pt x="96" y="3152"/>
                  </a:cubicBezTo>
                  <a:cubicBezTo>
                    <a:pt x="49" y="3232"/>
                    <a:pt x="1" y="3312"/>
                    <a:pt x="49" y="3392"/>
                  </a:cubicBezTo>
                  <a:cubicBezTo>
                    <a:pt x="72" y="3447"/>
                    <a:pt x="128" y="3467"/>
                    <a:pt x="192" y="3467"/>
                  </a:cubicBezTo>
                  <a:cubicBezTo>
                    <a:pt x="256" y="3467"/>
                    <a:pt x="328" y="3447"/>
                    <a:pt x="384" y="3424"/>
                  </a:cubicBezTo>
                  <a:cubicBezTo>
                    <a:pt x="869" y="3228"/>
                    <a:pt x="1191" y="3141"/>
                    <a:pt x="1409" y="3141"/>
                  </a:cubicBezTo>
                  <a:cubicBezTo>
                    <a:pt x="1564" y="3141"/>
                    <a:pt x="1667" y="3184"/>
                    <a:pt x="1740" y="3264"/>
                  </a:cubicBezTo>
                  <a:cubicBezTo>
                    <a:pt x="2011" y="3551"/>
                    <a:pt x="1868" y="4317"/>
                    <a:pt x="2458" y="5067"/>
                  </a:cubicBezTo>
                  <a:cubicBezTo>
                    <a:pt x="2686" y="5355"/>
                    <a:pt x="2911" y="5472"/>
                    <a:pt x="3122" y="5472"/>
                  </a:cubicBezTo>
                  <a:cubicBezTo>
                    <a:pt x="3635" y="5472"/>
                    <a:pt x="4065" y="4782"/>
                    <a:pt x="4246" y="4206"/>
                  </a:cubicBezTo>
                  <a:cubicBezTo>
                    <a:pt x="4741" y="2610"/>
                    <a:pt x="3448" y="2785"/>
                    <a:pt x="3240" y="1684"/>
                  </a:cubicBezTo>
                  <a:cubicBezTo>
                    <a:pt x="3224" y="1540"/>
                    <a:pt x="3240" y="1397"/>
                    <a:pt x="3304" y="1269"/>
                  </a:cubicBezTo>
                  <a:cubicBezTo>
                    <a:pt x="3512" y="504"/>
                    <a:pt x="3248" y="1"/>
                    <a:pt x="27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3" name="Google Shape;11073;p25"/>
            <p:cNvSpPr/>
            <p:nvPr/>
          </p:nvSpPr>
          <p:spPr>
            <a:xfrm>
              <a:off x="3466334" y="4535320"/>
              <a:ext cx="270853" cy="202153"/>
            </a:xfrm>
            <a:custGeom>
              <a:rect b="b" l="l" r="r" t="t"/>
              <a:pathLst>
                <a:path extrusionOk="0" h="3912" w="5220">
                  <a:moveTo>
                    <a:pt x="0" y="1"/>
                  </a:moveTo>
                  <a:cubicBezTo>
                    <a:pt x="415" y="1405"/>
                    <a:pt x="719" y="2459"/>
                    <a:pt x="1054" y="3480"/>
                  </a:cubicBezTo>
                  <a:cubicBezTo>
                    <a:pt x="1116" y="3651"/>
                    <a:pt x="1389" y="3912"/>
                    <a:pt x="1507" y="3912"/>
                  </a:cubicBezTo>
                  <a:cubicBezTo>
                    <a:pt x="1510" y="3912"/>
                    <a:pt x="1513" y="3911"/>
                    <a:pt x="1517" y="3911"/>
                  </a:cubicBezTo>
                  <a:cubicBezTo>
                    <a:pt x="2506" y="3672"/>
                    <a:pt x="3559" y="3528"/>
                    <a:pt x="4421" y="3049"/>
                  </a:cubicBezTo>
                  <a:cubicBezTo>
                    <a:pt x="5187" y="2618"/>
                    <a:pt x="5219" y="1405"/>
                    <a:pt x="4629" y="1230"/>
                  </a:cubicBezTo>
                  <a:cubicBezTo>
                    <a:pt x="3208" y="767"/>
                    <a:pt x="1724" y="448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4" name="Google Shape;11074;p25"/>
            <p:cNvSpPr/>
            <p:nvPr/>
          </p:nvSpPr>
          <p:spPr>
            <a:xfrm>
              <a:off x="5997762" y="3407386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1709" y="1"/>
                  </a:moveTo>
                  <a:cubicBezTo>
                    <a:pt x="1393" y="1"/>
                    <a:pt x="756" y="443"/>
                    <a:pt x="639" y="779"/>
                  </a:cubicBezTo>
                  <a:cubicBezTo>
                    <a:pt x="320" y="1704"/>
                    <a:pt x="224" y="2710"/>
                    <a:pt x="1" y="3971"/>
                  </a:cubicBezTo>
                  <a:cubicBezTo>
                    <a:pt x="49" y="4034"/>
                    <a:pt x="192" y="4401"/>
                    <a:pt x="464" y="4561"/>
                  </a:cubicBezTo>
                  <a:cubicBezTo>
                    <a:pt x="644" y="4651"/>
                    <a:pt x="952" y="4717"/>
                    <a:pt x="1179" y="4717"/>
                  </a:cubicBezTo>
                  <a:cubicBezTo>
                    <a:pt x="1312" y="4717"/>
                    <a:pt x="1418" y="4694"/>
                    <a:pt x="1453" y="4641"/>
                  </a:cubicBezTo>
                  <a:cubicBezTo>
                    <a:pt x="2123" y="3619"/>
                    <a:pt x="2857" y="2614"/>
                    <a:pt x="3240" y="1481"/>
                  </a:cubicBezTo>
                  <a:cubicBezTo>
                    <a:pt x="3544" y="523"/>
                    <a:pt x="2427" y="268"/>
                    <a:pt x="1788" y="13"/>
                  </a:cubicBezTo>
                  <a:cubicBezTo>
                    <a:pt x="1765" y="4"/>
                    <a:pt x="1738" y="1"/>
                    <a:pt x="17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5" name="Google Shape;11075;p25"/>
            <p:cNvSpPr/>
            <p:nvPr/>
          </p:nvSpPr>
          <p:spPr>
            <a:xfrm>
              <a:off x="2185288" y="4285478"/>
              <a:ext cx="264211" cy="145362"/>
            </a:xfrm>
            <a:custGeom>
              <a:rect b="b" l="l" r="r" t="t"/>
              <a:pathLst>
                <a:path extrusionOk="0" h="2813" w="5092">
                  <a:moveTo>
                    <a:pt x="3112" y="0"/>
                  </a:moveTo>
                  <a:cubicBezTo>
                    <a:pt x="2027" y="479"/>
                    <a:pt x="1086" y="782"/>
                    <a:pt x="272" y="1293"/>
                  </a:cubicBezTo>
                  <a:cubicBezTo>
                    <a:pt x="0" y="1469"/>
                    <a:pt x="32" y="2187"/>
                    <a:pt x="80" y="2634"/>
                  </a:cubicBezTo>
                  <a:cubicBezTo>
                    <a:pt x="80" y="2729"/>
                    <a:pt x="735" y="2777"/>
                    <a:pt x="1102" y="2809"/>
                  </a:cubicBezTo>
                  <a:cubicBezTo>
                    <a:pt x="1147" y="2811"/>
                    <a:pt x="1193" y="2812"/>
                    <a:pt x="1239" y="2812"/>
                  </a:cubicBezTo>
                  <a:cubicBezTo>
                    <a:pt x="1516" y="2812"/>
                    <a:pt x="1802" y="2777"/>
                    <a:pt x="2075" y="2777"/>
                  </a:cubicBezTo>
                  <a:cubicBezTo>
                    <a:pt x="2761" y="2745"/>
                    <a:pt x="3464" y="2793"/>
                    <a:pt x="4134" y="2697"/>
                  </a:cubicBezTo>
                  <a:cubicBezTo>
                    <a:pt x="4932" y="2602"/>
                    <a:pt x="5091" y="1963"/>
                    <a:pt x="4740" y="1437"/>
                  </a:cubicBezTo>
                  <a:cubicBezTo>
                    <a:pt x="4357" y="894"/>
                    <a:pt x="3719" y="527"/>
                    <a:pt x="31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6" name="Google Shape;11076;p25"/>
            <p:cNvSpPr/>
            <p:nvPr/>
          </p:nvSpPr>
          <p:spPr>
            <a:xfrm>
              <a:off x="2677180" y="3968407"/>
              <a:ext cx="234376" cy="202463"/>
            </a:xfrm>
            <a:custGeom>
              <a:rect b="b" l="l" r="r" t="t"/>
              <a:pathLst>
                <a:path extrusionOk="0" h="3918" w="4517">
                  <a:moveTo>
                    <a:pt x="3038" y="0"/>
                  </a:moveTo>
                  <a:cubicBezTo>
                    <a:pt x="2838" y="0"/>
                    <a:pt x="2621" y="54"/>
                    <a:pt x="2394" y="168"/>
                  </a:cubicBezTo>
                  <a:cubicBezTo>
                    <a:pt x="1612" y="567"/>
                    <a:pt x="894" y="1093"/>
                    <a:pt x="0" y="1652"/>
                  </a:cubicBezTo>
                  <a:cubicBezTo>
                    <a:pt x="1229" y="2913"/>
                    <a:pt x="2777" y="3280"/>
                    <a:pt x="4182" y="3918"/>
                  </a:cubicBezTo>
                  <a:lnTo>
                    <a:pt x="4517" y="3742"/>
                  </a:lnTo>
                  <a:cubicBezTo>
                    <a:pt x="4389" y="2849"/>
                    <a:pt x="4277" y="1939"/>
                    <a:pt x="4102" y="1029"/>
                  </a:cubicBezTo>
                  <a:cubicBezTo>
                    <a:pt x="3974" y="380"/>
                    <a:pt x="3569" y="0"/>
                    <a:pt x="30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7" name="Google Shape;11077;p25"/>
            <p:cNvSpPr/>
            <p:nvPr/>
          </p:nvSpPr>
          <p:spPr>
            <a:xfrm>
              <a:off x="2942168" y="4323561"/>
              <a:ext cx="220314" cy="184635"/>
            </a:xfrm>
            <a:custGeom>
              <a:rect b="b" l="l" r="r" t="t"/>
              <a:pathLst>
                <a:path extrusionOk="0" h="3573" w="4246">
                  <a:moveTo>
                    <a:pt x="1950" y="0"/>
                  </a:moveTo>
                  <a:cubicBezTo>
                    <a:pt x="1847" y="0"/>
                    <a:pt x="1749" y="15"/>
                    <a:pt x="1660" y="45"/>
                  </a:cubicBezTo>
                  <a:cubicBezTo>
                    <a:pt x="974" y="285"/>
                    <a:pt x="543" y="1258"/>
                    <a:pt x="0" y="1912"/>
                  </a:cubicBezTo>
                  <a:cubicBezTo>
                    <a:pt x="206" y="2672"/>
                    <a:pt x="1117" y="3572"/>
                    <a:pt x="1693" y="3572"/>
                  </a:cubicBezTo>
                  <a:cubicBezTo>
                    <a:pt x="1698" y="3572"/>
                    <a:pt x="1703" y="3572"/>
                    <a:pt x="1708" y="3572"/>
                  </a:cubicBezTo>
                  <a:cubicBezTo>
                    <a:pt x="2745" y="3524"/>
                    <a:pt x="4245" y="2391"/>
                    <a:pt x="4245" y="1657"/>
                  </a:cubicBezTo>
                  <a:cubicBezTo>
                    <a:pt x="4245" y="1112"/>
                    <a:pt x="2867" y="0"/>
                    <a:pt x="19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8" name="Google Shape;11078;p25"/>
            <p:cNvSpPr/>
            <p:nvPr/>
          </p:nvSpPr>
          <p:spPr>
            <a:xfrm>
              <a:off x="4683612" y="4527104"/>
              <a:ext cx="191361" cy="256721"/>
            </a:xfrm>
            <a:custGeom>
              <a:rect b="b" l="l" r="r" t="t"/>
              <a:pathLst>
                <a:path extrusionOk="0" h="4968" w="3688">
                  <a:moveTo>
                    <a:pt x="3448" y="0"/>
                  </a:moveTo>
                  <a:cubicBezTo>
                    <a:pt x="3176" y="80"/>
                    <a:pt x="2841" y="80"/>
                    <a:pt x="2666" y="240"/>
                  </a:cubicBezTo>
                  <a:cubicBezTo>
                    <a:pt x="1884" y="974"/>
                    <a:pt x="1150" y="1740"/>
                    <a:pt x="415" y="2506"/>
                  </a:cubicBezTo>
                  <a:cubicBezTo>
                    <a:pt x="256" y="2666"/>
                    <a:pt x="192" y="2905"/>
                    <a:pt x="0" y="3304"/>
                  </a:cubicBezTo>
                  <a:cubicBezTo>
                    <a:pt x="431" y="3878"/>
                    <a:pt x="894" y="4437"/>
                    <a:pt x="1405" y="4948"/>
                  </a:cubicBezTo>
                  <a:cubicBezTo>
                    <a:pt x="1418" y="4961"/>
                    <a:pt x="1444" y="4967"/>
                    <a:pt x="1479" y="4967"/>
                  </a:cubicBezTo>
                  <a:cubicBezTo>
                    <a:pt x="1688" y="4967"/>
                    <a:pt x="2216" y="4740"/>
                    <a:pt x="2299" y="4549"/>
                  </a:cubicBezTo>
                  <a:cubicBezTo>
                    <a:pt x="2809" y="3352"/>
                    <a:pt x="3224" y="2123"/>
                    <a:pt x="3607" y="894"/>
                  </a:cubicBezTo>
                  <a:cubicBezTo>
                    <a:pt x="3687" y="639"/>
                    <a:pt x="3511" y="304"/>
                    <a:pt x="34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9" name="Google Shape;11079;p25"/>
            <p:cNvSpPr/>
            <p:nvPr/>
          </p:nvSpPr>
          <p:spPr>
            <a:xfrm>
              <a:off x="3590553" y="3563905"/>
              <a:ext cx="280763" cy="260649"/>
            </a:xfrm>
            <a:custGeom>
              <a:rect b="b" l="l" r="r" t="t"/>
              <a:pathLst>
                <a:path extrusionOk="0" h="5044" w="5411">
                  <a:moveTo>
                    <a:pt x="4052" y="0"/>
                  </a:moveTo>
                  <a:cubicBezTo>
                    <a:pt x="3902" y="0"/>
                    <a:pt x="3739" y="48"/>
                    <a:pt x="3559" y="160"/>
                  </a:cubicBezTo>
                  <a:cubicBezTo>
                    <a:pt x="2011" y="1133"/>
                    <a:pt x="782" y="2569"/>
                    <a:pt x="64" y="4245"/>
                  </a:cubicBezTo>
                  <a:cubicBezTo>
                    <a:pt x="16" y="4437"/>
                    <a:pt x="0" y="4612"/>
                    <a:pt x="0" y="4804"/>
                  </a:cubicBezTo>
                  <a:lnTo>
                    <a:pt x="240" y="5043"/>
                  </a:lnTo>
                  <a:lnTo>
                    <a:pt x="5410" y="989"/>
                  </a:lnTo>
                  <a:cubicBezTo>
                    <a:pt x="4941" y="557"/>
                    <a:pt x="4567" y="0"/>
                    <a:pt x="40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0" name="Google Shape;11080;p25"/>
            <p:cNvSpPr/>
            <p:nvPr/>
          </p:nvSpPr>
          <p:spPr>
            <a:xfrm>
              <a:off x="6445758" y="3989439"/>
              <a:ext cx="280763" cy="260649"/>
            </a:xfrm>
            <a:custGeom>
              <a:rect b="b" l="l" r="r" t="t"/>
              <a:pathLst>
                <a:path extrusionOk="0" h="5044" w="5411">
                  <a:moveTo>
                    <a:pt x="4048" y="0"/>
                  </a:moveTo>
                  <a:cubicBezTo>
                    <a:pt x="3897" y="0"/>
                    <a:pt x="3736" y="48"/>
                    <a:pt x="3560" y="160"/>
                  </a:cubicBezTo>
                  <a:cubicBezTo>
                    <a:pt x="2012" y="1133"/>
                    <a:pt x="783" y="2553"/>
                    <a:pt x="65" y="4245"/>
                  </a:cubicBezTo>
                  <a:cubicBezTo>
                    <a:pt x="17" y="4421"/>
                    <a:pt x="1" y="4612"/>
                    <a:pt x="1" y="4804"/>
                  </a:cubicBezTo>
                  <a:lnTo>
                    <a:pt x="240" y="5043"/>
                  </a:lnTo>
                  <a:lnTo>
                    <a:pt x="5411" y="989"/>
                  </a:lnTo>
                  <a:cubicBezTo>
                    <a:pt x="4954" y="557"/>
                    <a:pt x="4564" y="0"/>
                    <a:pt x="40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1" name="Google Shape;11081;p25"/>
            <p:cNvSpPr/>
            <p:nvPr/>
          </p:nvSpPr>
          <p:spPr>
            <a:xfrm>
              <a:off x="5444591" y="3164726"/>
              <a:ext cx="198003" cy="218895"/>
            </a:xfrm>
            <a:custGeom>
              <a:rect b="b" l="l" r="r" t="t"/>
              <a:pathLst>
                <a:path extrusionOk="0" h="4236" w="3816">
                  <a:moveTo>
                    <a:pt x="560" y="1"/>
                  </a:moveTo>
                  <a:cubicBezTo>
                    <a:pt x="400" y="511"/>
                    <a:pt x="1" y="1118"/>
                    <a:pt x="145" y="1501"/>
                  </a:cubicBezTo>
                  <a:cubicBezTo>
                    <a:pt x="512" y="2299"/>
                    <a:pt x="1006" y="3017"/>
                    <a:pt x="1629" y="3623"/>
                  </a:cubicBezTo>
                  <a:cubicBezTo>
                    <a:pt x="1921" y="3929"/>
                    <a:pt x="2467" y="4235"/>
                    <a:pt x="2845" y="4235"/>
                  </a:cubicBezTo>
                  <a:cubicBezTo>
                    <a:pt x="2902" y="4235"/>
                    <a:pt x="2954" y="4228"/>
                    <a:pt x="3001" y="4214"/>
                  </a:cubicBezTo>
                  <a:cubicBezTo>
                    <a:pt x="3368" y="4102"/>
                    <a:pt x="3544" y="3400"/>
                    <a:pt x="3815" y="2953"/>
                  </a:cubicBezTo>
                  <a:cubicBezTo>
                    <a:pt x="3624" y="2570"/>
                    <a:pt x="3544" y="2219"/>
                    <a:pt x="3336" y="1996"/>
                  </a:cubicBezTo>
                  <a:cubicBezTo>
                    <a:pt x="2762" y="1437"/>
                    <a:pt x="2171" y="910"/>
                    <a:pt x="1533" y="416"/>
                  </a:cubicBezTo>
                  <a:cubicBezTo>
                    <a:pt x="1262" y="208"/>
                    <a:pt x="895" y="144"/>
                    <a:pt x="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2" name="Google Shape;11082;p25"/>
            <p:cNvSpPr/>
            <p:nvPr/>
          </p:nvSpPr>
          <p:spPr>
            <a:xfrm>
              <a:off x="3339833" y="4146940"/>
              <a:ext cx="119912" cy="341572"/>
            </a:xfrm>
            <a:custGeom>
              <a:rect b="b" l="l" r="r" t="t"/>
              <a:pathLst>
                <a:path extrusionOk="0" h="6610" w="2311">
                  <a:moveTo>
                    <a:pt x="858" y="0"/>
                  </a:moveTo>
                  <a:lnTo>
                    <a:pt x="396" y="16"/>
                  </a:lnTo>
                  <a:cubicBezTo>
                    <a:pt x="316" y="942"/>
                    <a:pt x="188" y="1867"/>
                    <a:pt x="156" y="2793"/>
                  </a:cubicBezTo>
                  <a:cubicBezTo>
                    <a:pt x="124" y="3352"/>
                    <a:pt x="332" y="3926"/>
                    <a:pt x="268" y="4469"/>
                  </a:cubicBezTo>
                  <a:cubicBezTo>
                    <a:pt x="33" y="6452"/>
                    <a:pt x="1" y="6610"/>
                    <a:pt x="1803" y="6610"/>
                  </a:cubicBezTo>
                  <a:cubicBezTo>
                    <a:pt x="1959" y="6610"/>
                    <a:pt x="2127" y="6608"/>
                    <a:pt x="2311" y="6607"/>
                  </a:cubicBezTo>
                  <a:cubicBezTo>
                    <a:pt x="1816" y="4357"/>
                    <a:pt x="1337" y="2171"/>
                    <a:pt x="8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3" name="Google Shape;11083;p25"/>
            <p:cNvSpPr/>
            <p:nvPr/>
          </p:nvSpPr>
          <p:spPr>
            <a:xfrm>
              <a:off x="5923252" y="3761247"/>
              <a:ext cx="216994" cy="214193"/>
            </a:xfrm>
            <a:custGeom>
              <a:rect b="b" l="l" r="r" t="t"/>
              <a:pathLst>
                <a:path extrusionOk="0" h="4145" w="4182">
                  <a:moveTo>
                    <a:pt x="2433" y="1"/>
                  </a:moveTo>
                  <a:cubicBezTo>
                    <a:pt x="2224" y="1"/>
                    <a:pt x="2007" y="92"/>
                    <a:pt x="1804" y="267"/>
                  </a:cubicBezTo>
                  <a:cubicBezTo>
                    <a:pt x="735" y="1208"/>
                    <a:pt x="543" y="2565"/>
                    <a:pt x="0" y="3762"/>
                  </a:cubicBezTo>
                  <a:lnTo>
                    <a:pt x="367" y="4145"/>
                  </a:lnTo>
                  <a:cubicBezTo>
                    <a:pt x="1389" y="3554"/>
                    <a:pt x="2458" y="3043"/>
                    <a:pt x="3384" y="2325"/>
                  </a:cubicBezTo>
                  <a:cubicBezTo>
                    <a:pt x="4182" y="1703"/>
                    <a:pt x="3511" y="1001"/>
                    <a:pt x="3112" y="410"/>
                  </a:cubicBezTo>
                  <a:cubicBezTo>
                    <a:pt x="2921" y="132"/>
                    <a:pt x="2682" y="1"/>
                    <a:pt x="24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4" name="Google Shape;11084;p25"/>
            <p:cNvSpPr/>
            <p:nvPr/>
          </p:nvSpPr>
          <p:spPr>
            <a:xfrm>
              <a:off x="2369124" y="3062463"/>
              <a:ext cx="241017" cy="127947"/>
            </a:xfrm>
            <a:custGeom>
              <a:rect b="b" l="l" r="r" t="t"/>
              <a:pathLst>
                <a:path extrusionOk="0" h="2476" w="4645">
                  <a:moveTo>
                    <a:pt x="3942" y="1"/>
                  </a:moveTo>
                  <a:lnTo>
                    <a:pt x="3942" y="1"/>
                  </a:lnTo>
                  <a:cubicBezTo>
                    <a:pt x="3336" y="97"/>
                    <a:pt x="2809" y="128"/>
                    <a:pt x="2314" y="288"/>
                  </a:cubicBezTo>
                  <a:cubicBezTo>
                    <a:pt x="1644" y="496"/>
                    <a:pt x="974" y="767"/>
                    <a:pt x="352" y="1118"/>
                  </a:cubicBezTo>
                  <a:cubicBezTo>
                    <a:pt x="112" y="1325"/>
                    <a:pt x="0" y="1645"/>
                    <a:pt x="48" y="1948"/>
                  </a:cubicBezTo>
                  <a:cubicBezTo>
                    <a:pt x="112" y="2187"/>
                    <a:pt x="511" y="2427"/>
                    <a:pt x="798" y="2443"/>
                  </a:cubicBezTo>
                  <a:cubicBezTo>
                    <a:pt x="1019" y="2465"/>
                    <a:pt x="1241" y="2476"/>
                    <a:pt x="1464" y="2476"/>
                  </a:cubicBezTo>
                  <a:cubicBezTo>
                    <a:pt x="1871" y="2476"/>
                    <a:pt x="2280" y="2441"/>
                    <a:pt x="2682" y="2379"/>
                  </a:cubicBezTo>
                  <a:cubicBezTo>
                    <a:pt x="4405" y="2107"/>
                    <a:pt x="4645" y="1613"/>
                    <a:pt x="39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5" name="Google Shape;11085;p25"/>
            <p:cNvSpPr/>
            <p:nvPr/>
          </p:nvSpPr>
          <p:spPr>
            <a:xfrm>
              <a:off x="305513" y="183564"/>
              <a:ext cx="213725" cy="336973"/>
            </a:xfrm>
            <a:custGeom>
              <a:rect b="b" l="l" r="r" t="t"/>
              <a:pathLst>
                <a:path extrusionOk="0" h="6521" w="4119">
                  <a:moveTo>
                    <a:pt x="3879" y="0"/>
                  </a:moveTo>
                  <a:cubicBezTo>
                    <a:pt x="3576" y="192"/>
                    <a:pt x="3209" y="319"/>
                    <a:pt x="3001" y="591"/>
                  </a:cubicBezTo>
                  <a:cubicBezTo>
                    <a:pt x="2379" y="1437"/>
                    <a:pt x="1804" y="2330"/>
                    <a:pt x="1310" y="3272"/>
                  </a:cubicBezTo>
                  <a:cubicBezTo>
                    <a:pt x="815" y="4261"/>
                    <a:pt x="448" y="5315"/>
                    <a:pt x="1" y="6432"/>
                  </a:cubicBezTo>
                  <a:cubicBezTo>
                    <a:pt x="235" y="6491"/>
                    <a:pt x="433" y="6520"/>
                    <a:pt x="601" y="6520"/>
                  </a:cubicBezTo>
                  <a:cubicBezTo>
                    <a:pt x="1107" y="6520"/>
                    <a:pt x="1337" y="6257"/>
                    <a:pt x="1469" y="5777"/>
                  </a:cubicBezTo>
                  <a:cubicBezTo>
                    <a:pt x="1549" y="5490"/>
                    <a:pt x="1661" y="5219"/>
                    <a:pt x="1820" y="4964"/>
                  </a:cubicBezTo>
                  <a:cubicBezTo>
                    <a:pt x="2539" y="3655"/>
                    <a:pt x="3305" y="2394"/>
                    <a:pt x="3975" y="1069"/>
                  </a:cubicBezTo>
                  <a:cubicBezTo>
                    <a:pt x="4118" y="798"/>
                    <a:pt x="3911" y="367"/>
                    <a:pt x="38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6" name="Google Shape;11086;p25"/>
            <p:cNvSpPr/>
            <p:nvPr/>
          </p:nvSpPr>
          <p:spPr>
            <a:xfrm>
              <a:off x="2343440" y="3292567"/>
              <a:ext cx="234428" cy="204478"/>
            </a:xfrm>
            <a:custGeom>
              <a:rect b="b" l="l" r="r" t="t"/>
              <a:pathLst>
                <a:path extrusionOk="0" h="3957" w="4518">
                  <a:moveTo>
                    <a:pt x="4517" y="0"/>
                  </a:moveTo>
                  <a:lnTo>
                    <a:pt x="4517" y="0"/>
                  </a:lnTo>
                  <a:cubicBezTo>
                    <a:pt x="4230" y="128"/>
                    <a:pt x="3927" y="224"/>
                    <a:pt x="3639" y="304"/>
                  </a:cubicBezTo>
                  <a:cubicBezTo>
                    <a:pt x="2123" y="543"/>
                    <a:pt x="1182" y="1692"/>
                    <a:pt x="192" y="2666"/>
                  </a:cubicBezTo>
                  <a:cubicBezTo>
                    <a:pt x="1" y="2841"/>
                    <a:pt x="176" y="3511"/>
                    <a:pt x="320" y="3878"/>
                  </a:cubicBezTo>
                  <a:cubicBezTo>
                    <a:pt x="343" y="3932"/>
                    <a:pt x="488" y="3956"/>
                    <a:pt x="666" y="3956"/>
                  </a:cubicBezTo>
                  <a:cubicBezTo>
                    <a:pt x="858" y="3956"/>
                    <a:pt x="1088" y="3928"/>
                    <a:pt x="1245" y="3878"/>
                  </a:cubicBezTo>
                  <a:cubicBezTo>
                    <a:pt x="3113" y="3336"/>
                    <a:pt x="3512" y="1548"/>
                    <a:pt x="45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7" name="Google Shape;11087;p25"/>
            <p:cNvSpPr/>
            <p:nvPr/>
          </p:nvSpPr>
          <p:spPr>
            <a:xfrm>
              <a:off x="5872714" y="4039045"/>
              <a:ext cx="139214" cy="266281"/>
            </a:xfrm>
            <a:custGeom>
              <a:rect b="b" l="l" r="r" t="t"/>
              <a:pathLst>
                <a:path extrusionOk="0" h="5153" w="2683">
                  <a:moveTo>
                    <a:pt x="2349" y="1"/>
                  </a:moveTo>
                  <a:cubicBezTo>
                    <a:pt x="2227" y="1"/>
                    <a:pt x="2041" y="48"/>
                    <a:pt x="1964" y="125"/>
                  </a:cubicBezTo>
                  <a:cubicBezTo>
                    <a:pt x="927" y="1099"/>
                    <a:pt x="49" y="2168"/>
                    <a:pt x="1" y="3716"/>
                  </a:cubicBezTo>
                  <a:cubicBezTo>
                    <a:pt x="1" y="3939"/>
                    <a:pt x="33" y="4163"/>
                    <a:pt x="81" y="4386"/>
                  </a:cubicBezTo>
                  <a:cubicBezTo>
                    <a:pt x="176" y="4642"/>
                    <a:pt x="288" y="4897"/>
                    <a:pt x="416" y="5152"/>
                  </a:cubicBezTo>
                  <a:cubicBezTo>
                    <a:pt x="639" y="4977"/>
                    <a:pt x="927" y="4865"/>
                    <a:pt x="1086" y="4642"/>
                  </a:cubicBezTo>
                  <a:cubicBezTo>
                    <a:pt x="1389" y="4243"/>
                    <a:pt x="1645" y="3812"/>
                    <a:pt x="1836" y="3349"/>
                  </a:cubicBezTo>
                  <a:cubicBezTo>
                    <a:pt x="2155" y="2455"/>
                    <a:pt x="2443" y="1561"/>
                    <a:pt x="2666" y="636"/>
                  </a:cubicBezTo>
                  <a:cubicBezTo>
                    <a:pt x="2682" y="412"/>
                    <a:pt x="2618" y="189"/>
                    <a:pt x="2459" y="29"/>
                  </a:cubicBezTo>
                  <a:cubicBezTo>
                    <a:pt x="2444" y="10"/>
                    <a:pt x="2402" y="1"/>
                    <a:pt x="2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8" name="Google Shape;11088;p25"/>
            <p:cNvSpPr/>
            <p:nvPr/>
          </p:nvSpPr>
          <p:spPr>
            <a:xfrm>
              <a:off x="2670538" y="2834892"/>
              <a:ext cx="224465" cy="163706"/>
            </a:xfrm>
            <a:custGeom>
              <a:rect b="b" l="l" r="r" t="t"/>
              <a:pathLst>
                <a:path extrusionOk="0" h="3168" w="4326">
                  <a:moveTo>
                    <a:pt x="830" y="0"/>
                  </a:moveTo>
                  <a:cubicBezTo>
                    <a:pt x="415" y="192"/>
                    <a:pt x="112" y="255"/>
                    <a:pt x="64" y="383"/>
                  </a:cubicBezTo>
                  <a:cubicBezTo>
                    <a:pt x="1" y="638"/>
                    <a:pt x="17" y="894"/>
                    <a:pt x="128" y="1133"/>
                  </a:cubicBezTo>
                  <a:cubicBezTo>
                    <a:pt x="288" y="1452"/>
                    <a:pt x="591" y="1692"/>
                    <a:pt x="767" y="2011"/>
                  </a:cubicBezTo>
                  <a:cubicBezTo>
                    <a:pt x="1233" y="2792"/>
                    <a:pt x="1766" y="3167"/>
                    <a:pt x="2450" y="3167"/>
                  </a:cubicBezTo>
                  <a:cubicBezTo>
                    <a:pt x="2773" y="3167"/>
                    <a:pt x="3129" y="3084"/>
                    <a:pt x="3528" y="2921"/>
                  </a:cubicBezTo>
                  <a:cubicBezTo>
                    <a:pt x="4150" y="2649"/>
                    <a:pt x="4326" y="2218"/>
                    <a:pt x="3783" y="1819"/>
                  </a:cubicBezTo>
                  <a:cubicBezTo>
                    <a:pt x="2825" y="1133"/>
                    <a:pt x="1788" y="575"/>
                    <a:pt x="8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9" name="Google Shape;11089;p25"/>
            <p:cNvSpPr/>
            <p:nvPr/>
          </p:nvSpPr>
          <p:spPr>
            <a:xfrm>
              <a:off x="2798907" y="4845518"/>
              <a:ext cx="115969" cy="249022"/>
            </a:xfrm>
            <a:custGeom>
              <a:rect b="b" l="l" r="r" t="t"/>
              <a:pathLst>
                <a:path extrusionOk="0" h="4819" w="2235">
                  <a:moveTo>
                    <a:pt x="1158" y="0"/>
                  </a:moveTo>
                  <a:cubicBezTo>
                    <a:pt x="1076" y="0"/>
                    <a:pt x="992" y="5"/>
                    <a:pt x="910" y="15"/>
                  </a:cubicBezTo>
                  <a:cubicBezTo>
                    <a:pt x="240" y="94"/>
                    <a:pt x="351" y="589"/>
                    <a:pt x="479" y="1084"/>
                  </a:cubicBezTo>
                  <a:cubicBezTo>
                    <a:pt x="591" y="1499"/>
                    <a:pt x="591" y="1930"/>
                    <a:pt x="511" y="2345"/>
                  </a:cubicBezTo>
                  <a:cubicBezTo>
                    <a:pt x="0" y="4068"/>
                    <a:pt x="208" y="4451"/>
                    <a:pt x="2027" y="4818"/>
                  </a:cubicBezTo>
                  <a:cubicBezTo>
                    <a:pt x="1947" y="4387"/>
                    <a:pt x="1772" y="3988"/>
                    <a:pt x="1804" y="3573"/>
                  </a:cubicBezTo>
                  <a:cubicBezTo>
                    <a:pt x="1820" y="3143"/>
                    <a:pt x="2075" y="2744"/>
                    <a:pt x="2139" y="2329"/>
                  </a:cubicBezTo>
                  <a:cubicBezTo>
                    <a:pt x="2219" y="1834"/>
                    <a:pt x="2235" y="1323"/>
                    <a:pt x="2187" y="828"/>
                  </a:cubicBezTo>
                  <a:cubicBezTo>
                    <a:pt x="2118" y="186"/>
                    <a:pt x="1652" y="0"/>
                    <a:pt x="11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0" name="Google Shape;11090;p25"/>
            <p:cNvSpPr/>
            <p:nvPr/>
          </p:nvSpPr>
          <p:spPr>
            <a:xfrm>
              <a:off x="5302161" y="3384908"/>
              <a:ext cx="222857" cy="125054"/>
            </a:xfrm>
            <a:custGeom>
              <a:rect b="b" l="l" r="r" t="t"/>
              <a:pathLst>
                <a:path extrusionOk="0" h="2420" w="4295">
                  <a:moveTo>
                    <a:pt x="2491" y="1"/>
                  </a:moveTo>
                  <a:cubicBezTo>
                    <a:pt x="1725" y="384"/>
                    <a:pt x="959" y="767"/>
                    <a:pt x="208" y="1198"/>
                  </a:cubicBezTo>
                  <a:cubicBezTo>
                    <a:pt x="65" y="1278"/>
                    <a:pt x="1" y="1581"/>
                    <a:pt x="17" y="1772"/>
                  </a:cubicBezTo>
                  <a:cubicBezTo>
                    <a:pt x="17" y="1852"/>
                    <a:pt x="320" y="1948"/>
                    <a:pt x="496" y="1980"/>
                  </a:cubicBezTo>
                  <a:cubicBezTo>
                    <a:pt x="1310" y="2107"/>
                    <a:pt x="2124" y="2235"/>
                    <a:pt x="2937" y="2347"/>
                  </a:cubicBezTo>
                  <a:cubicBezTo>
                    <a:pt x="3158" y="2377"/>
                    <a:pt x="3485" y="2419"/>
                    <a:pt x="3710" y="2419"/>
                  </a:cubicBezTo>
                  <a:cubicBezTo>
                    <a:pt x="3843" y="2419"/>
                    <a:pt x="3941" y="2404"/>
                    <a:pt x="3959" y="2363"/>
                  </a:cubicBezTo>
                  <a:cubicBezTo>
                    <a:pt x="4198" y="1852"/>
                    <a:pt x="4294" y="1309"/>
                    <a:pt x="4262" y="767"/>
                  </a:cubicBezTo>
                  <a:cubicBezTo>
                    <a:pt x="4214" y="543"/>
                    <a:pt x="3592" y="368"/>
                    <a:pt x="3209" y="224"/>
                  </a:cubicBezTo>
                  <a:cubicBezTo>
                    <a:pt x="3161" y="211"/>
                    <a:pt x="3109" y="206"/>
                    <a:pt x="3056" y="206"/>
                  </a:cubicBezTo>
                  <a:cubicBezTo>
                    <a:pt x="2914" y="206"/>
                    <a:pt x="2758" y="240"/>
                    <a:pt x="2618" y="240"/>
                  </a:cubicBezTo>
                  <a:lnTo>
                    <a:pt x="249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1" name="Google Shape;11091;p25"/>
            <p:cNvSpPr/>
            <p:nvPr/>
          </p:nvSpPr>
          <p:spPr>
            <a:xfrm>
              <a:off x="3698167" y="3338608"/>
              <a:ext cx="168167" cy="175798"/>
            </a:xfrm>
            <a:custGeom>
              <a:rect b="b" l="l" r="r" t="t"/>
              <a:pathLst>
                <a:path extrusionOk="0" h="3402" w="3241">
                  <a:moveTo>
                    <a:pt x="1812" y="1"/>
                  </a:moveTo>
                  <a:cubicBezTo>
                    <a:pt x="1101" y="1"/>
                    <a:pt x="1" y="789"/>
                    <a:pt x="1" y="1232"/>
                  </a:cubicBezTo>
                  <a:cubicBezTo>
                    <a:pt x="1" y="1264"/>
                    <a:pt x="1" y="1312"/>
                    <a:pt x="17" y="1328"/>
                  </a:cubicBezTo>
                  <a:cubicBezTo>
                    <a:pt x="687" y="2046"/>
                    <a:pt x="1246" y="3115"/>
                    <a:pt x="2044" y="3370"/>
                  </a:cubicBezTo>
                  <a:cubicBezTo>
                    <a:pt x="2117" y="3392"/>
                    <a:pt x="2184" y="3402"/>
                    <a:pt x="2243" y="3402"/>
                  </a:cubicBezTo>
                  <a:cubicBezTo>
                    <a:pt x="2851" y="3402"/>
                    <a:pt x="2746" y="2358"/>
                    <a:pt x="2906" y="1791"/>
                  </a:cubicBezTo>
                  <a:cubicBezTo>
                    <a:pt x="2937" y="1631"/>
                    <a:pt x="3001" y="1471"/>
                    <a:pt x="3049" y="1312"/>
                  </a:cubicBezTo>
                  <a:lnTo>
                    <a:pt x="3241" y="1120"/>
                  </a:lnTo>
                  <a:cubicBezTo>
                    <a:pt x="2842" y="737"/>
                    <a:pt x="2507" y="195"/>
                    <a:pt x="2044" y="35"/>
                  </a:cubicBezTo>
                  <a:cubicBezTo>
                    <a:pt x="1974" y="12"/>
                    <a:pt x="1896" y="1"/>
                    <a:pt x="181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2" name="Google Shape;11092;p25"/>
            <p:cNvSpPr/>
            <p:nvPr/>
          </p:nvSpPr>
          <p:spPr>
            <a:xfrm>
              <a:off x="4995091" y="3963653"/>
              <a:ext cx="177974" cy="151149"/>
            </a:xfrm>
            <a:custGeom>
              <a:rect b="b" l="l" r="r" t="t"/>
              <a:pathLst>
                <a:path extrusionOk="0" h="2925" w="3430">
                  <a:moveTo>
                    <a:pt x="1991" y="1"/>
                  </a:moveTo>
                  <a:cubicBezTo>
                    <a:pt x="1052" y="1"/>
                    <a:pt x="14" y="955"/>
                    <a:pt x="14" y="1664"/>
                  </a:cubicBezTo>
                  <a:cubicBezTo>
                    <a:pt x="0" y="2234"/>
                    <a:pt x="567" y="2925"/>
                    <a:pt x="1062" y="2925"/>
                  </a:cubicBezTo>
                  <a:cubicBezTo>
                    <a:pt x="1135" y="2925"/>
                    <a:pt x="1207" y="2910"/>
                    <a:pt x="1275" y="2877"/>
                  </a:cubicBezTo>
                  <a:cubicBezTo>
                    <a:pt x="2057" y="2510"/>
                    <a:pt x="2727" y="1887"/>
                    <a:pt x="3429" y="1361"/>
                  </a:cubicBezTo>
                  <a:cubicBezTo>
                    <a:pt x="3030" y="898"/>
                    <a:pt x="2695" y="116"/>
                    <a:pt x="2216" y="20"/>
                  </a:cubicBezTo>
                  <a:cubicBezTo>
                    <a:pt x="2142" y="7"/>
                    <a:pt x="2067" y="1"/>
                    <a:pt x="19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3" name="Google Shape;11093;p25"/>
            <p:cNvSpPr/>
            <p:nvPr/>
          </p:nvSpPr>
          <p:spPr>
            <a:xfrm>
              <a:off x="4609932" y="2842953"/>
              <a:ext cx="178078" cy="151149"/>
            </a:xfrm>
            <a:custGeom>
              <a:rect b="b" l="l" r="r" t="t"/>
              <a:pathLst>
                <a:path extrusionOk="0" h="2925" w="3432">
                  <a:moveTo>
                    <a:pt x="1977" y="0"/>
                  </a:moveTo>
                  <a:cubicBezTo>
                    <a:pt x="1038" y="0"/>
                    <a:pt x="0" y="955"/>
                    <a:pt x="0" y="1663"/>
                  </a:cubicBezTo>
                  <a:cubicBezTo>
                    <a:pt x="0" y="2233"/>
                    <a:pt x="569" y="2924"/>
                    <a:pt x="1064" y="2924"/>
                  </a:cubicBezTo>
                  <a:cubicBezTo>
                    <a:pt x="1137" y="2924"/>
                    <a:pt x="1209" y="2909"/>
                    <a:pt x="1277" y="2876"/>
                  </a:cubicBezTo>
                  <a:cubicBezTo>
                    <a:pt x="2059" y="2509"/>
                    <a:pt x="2713" y="1887"/>
                    <a:pt x="3431" y="1360"/>
                  </a:cubicBezTo>
                  <a:cubicBezTo>
                    <a:pt x="3032" y="897"/>
                    <a:pt x="2681" y="115"/>
                    <a:pt x="2202" y="20"/>
                  </a:cubicBezTo>
                  <a:cubicBezTo>
                    <a:pt x="2128" y="6"/>
                    <a:pt x="2053" y="0"/>
                    <a:pt x="19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4" name="Google Shape;11094;p25"/>
            <p:cNvSpPr/>
            <p:nvPr/>
          </p:nvSpPr>
          <p:spPr>
            <a:xfrm>
              <a:off x="4230635" y="4360301"/>
              <a:ext cx="183059" cy="171716"/>
            </a:xfrm>
            <a:custGeom>
              <a:rect b="b" l="l" r="r" t="t"/>
              <a:pathLst>
                <a:path extrusionOk="0" h="3323" w="3528">
                  <a:moveTo>
                    <a:pt x="1908" y="1"/>
                  </a:moveTo>
                  <a:cubicBezTo>
                    <a:pt x="1812" y="1"/>
                    <a:pt x="1716" y="13"/>
                    <a:pt x="1629" y="36"/>
                  </a:cubicBezTo>
                  <a:cubicBezTo>
                    <a:pt x="543" y="388"/>
                    <a:pt x="1" y="1345"/>
                    <a:pt x="272" y="2478"/>
                  </a:cubicBezTo>
                  <a:cubicBezTo>
                    <a:pt x="352" y="2813"/>
                    <a:pt x="559" y="3117"/>
                    <a:pt x="863" y="3308"/>
                  </a:cubicBezTo>
                  <a:cubicBezTo>
                    <a:pt x="884" y="3318"/>
                    <a:pt x="910" y="3322"/>
                    <a:pt x="939" y="3322"/>
                  </a:cubicBezTo>
                  <a:cubicBezTo>
                    <a:pt x="1147" y="3322"/>
                    <a:pt x="1520" y="3089"/>
                    <a:pt x="1661" y="2893"/>
                  </a:cubicBezTo>
                  <a:cubicBezTo>
                    <a:pt x="2347" y="1983"/>
                    <a:pt x="2969" y="1042"/>
                    <a:pt x="3528" y="244"/>
                  </a:cubicBezTo>
                  <a:cubicBezTo>
                    <a:pt x="3081" y="164"/>
                    <a:pt x="2634" y="84"/>
                    <a:pt x="2187" y="36"/>
                  </a:cubicBezTo>
                  <a:cubicBezTo>
                    <a:pt x="2099" y="13"/>
                    <a:pt x="2004" y="1"/>
                    <a:pt x="19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5" name="Google Shape;11095;p25"/>
            <p:cNvSpPr/>
            <p:nvPr/>
          </p:nvSpPr>
          <p:spPr>
            <a:xfrm>
              <a:off x="712102" y="-6957"/>
              <a:ext cx="187210" cy="132650"/>
            </a:xfrm>
            <a:custGeom>
              <a:rect b="b" l="l" r="r" t="t"/>
              <a:pathLst>
                <a:path extrusionOk="0" h="2567" w="3608">
                  <a:moveTo>
                    <a:pt x="1586" y="0"/>
                  </a:moveTo>
                  <a:cubicBezTo>
                    <a:pt x="1452" y="0"/>
                    <a:pt x="1322" y="15"/>
                    <a:pt x="1198" y="48"/>
                  </a:cubicBezTo>
                  <a:cubicBezTo>
                    <a:pt x="703" y="192"/>
                    <a:pt x="480" y="1229"/>
                    <a:pt x="1" y="2107"/>
                  </a:cubicBezTo>
                  <a:cubicBezTo>
                    <a:pt x="414" y="2292"/>
                    <a:pt x="751" y="2567"/>
                    <a:pt x="977" y="2567"/>
                  </a:cubicBezTo>
                  <a:cubicBezTo>
                    <a:pt x="1005" y="2567"/>
                    <a:pt x="1030" y="2563"/>
                    <a:pt x="1054" y="2554"/>
                  </a:cubicBezTo>
                  <a:cubicBezTo>
                    <a:pt x="1852" y="2251"/>
                    <a:pt x="2618" y="1868"/>
                    <a:pt x="3352" y="1405"/>
                  </a:cubicBezTo>
                  <a:cubicBezTo>
                    <a:pt x="3560" y="1261"/>
                    <a:pt x="3528" y="783"/>
                    <a:pt x="3608" y="447"/>
                  </a:cubicBezTo>
                  <a:cubicBezTo>
                    <a:pt x="2950" y="316"/>
                    <a:pt x="2217" y="0"/>
                    <a:pt x="15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6" name="Google Shape;11096;p25"/>
            <p:cNvSpPr/>
            <p:nvPr/>
          </p:nvSpPr>
          <p:spPr>
            <a:xfrm>
              <a:off x="4649677" y="4932846"/>
              <a:ext cx="166455" cy="184480"/>
            </a:xfrm>
            <a:custGeom>
              <a:rect b="b" l="l" r="r" t="t"/>
              <a:pathLst>
                <a:path extrusionOk="0" h="3570" w="3208">
                  <a:moveTo>
                    <a:pt x="3208" y="0"/>
                  </a:moveTo>
                  <a:cubicBezTo>
                    <a:pt x="974" y="64"/>
                    <a:pt x="0" y="1309"/>
                    <a:pt x="511" y="2969"/>
                  </a:cubicBezTo>
                  <a:cubicBezTo>
                    <a:pt x="623" y="3240"/>
                    <a:pt x="830" y="3447"/>
                    <a:pt x="1101" y="3543"/>
                  </a:cubicBezTo>
                  <a:cubicBezTo>
                    <a:pt x="1152" y="3561"/>
                    <a:pt x="1216" y="3570"/>
                    <a:pt x="1286" y="3570"/>
                  </a:cubicBezTo>
                  <a:cubicBezTo>
                    <a:pt x="1522" y="3570"/>
                    <a:pt x="1822" y="3475"/>
                    <a:pt x="1883" y="3352"/>
                  </a:cubicBezTo>
                  <a:cubicBezTo>
                    <a:pt x="2346" y="2314"/>
                    <a:pt x="2729" y="1245"/>
                    <a:pt x="32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7" name="Google Shape;11097;p25"/>
            <p:cNvSpPr/>
            <p:nvPr/>
          </p:nvSpPr>
          <p:spPr>
            <a:xfrm>
              <a:off x="3419117" y="4798288"/>
              <a:ext cx="135011" cy="162776"/>
            </a:xfrm>
            <a:custGeom>
              <a:rect b="b" l="l" r="r" t="t"/>
              <a:pathLst>
                <a:path extrusionOk="0" h="3150" w="2602">
                  <a:moveTo>
                    <a:pt x="1825" y="0"/>
                  </a:moveTo>
                  <a:cubicBezTo>
                    <a:pt x="1758" y="0"/>
                    <a:pt x="1687" y="6"/>
                    <a:pt x="1613" y="19"/>
                  </a:cubicBezTo>
                  <a:cubicBezTo>
                    <a:pt x="591" y="19"/>
                    <a:pt x="17" y="689"/>
                    <a:pt x="17" y="1806"/>
                  </a:cubicBezTo>
                  <a:cubicBezTo>
                    <a:pt x="1" y="2668"/>
                    <a:pt x="495" y="3067"/>
                    <a:pt x="1293" y="3147"/>
                  </a:cubicBezTo>
                  <a:cubicBezTo>
                    <a:pt x="1308" y="3148"/>
                    <a:pt x="1323" y="3149"/>
                    <a:pt x="1338" y="3149"/>
                  </a:cubicBezTo>
                  <a:cubicBezTo>
                    <a:pt x="1934" y="3149"/>
                    <a:pt x="2601" y="1923"/>
                    <a:pt x="2570" y="865"/>
                  </a:cubicBezTo>
                  <a:cubicBezTo>
                    <a:pt x="2556" y="281"/>
                    <a:pt x="2276" y="0"/>
                    <a:pt x="18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8" name="Google Shape;11098;p25"/>
            <p:cNvSpPr/>
            <p:nvPr/>
          </p:nvSpPr>
          <p:spPr>
            <a:xfrm>
              <a:off x="1879723" y="3278046"/>
              <a:ext cx="196290" cy="161123"/>
            </a:xfrm>
            <a:custGeom>
              <a:rect b="b" l="l" r="r" t="t"/>
              <a:pathLst>
                <a:path extrusionOk="0" h="3118" w="3783">
                  <a:moveTo>
                    <a:pt x="2418" y="1"/>
                  </a:moveTo>
                  <a:cubicBezTo>
                    <a:pt x="2402" y="1"/>
                    <a:pt x="2389" y="4"/>
                    <a:pt x="2378" y="10"/>
                  </a:cubicBezTo>
                  <a:cubicBezTo>
                    <a:pt x="1997" y="270"/>
                    <a:pt x="1606" y="422"/>
                    <a:pt x="1198" y="422"/>
                  </a:cubicBezTo>
                  <a:cubicBezTo>
                    <a:pt x="855" y="422"/>
                    <a:pt x="500" y="315"/>
                    <a:pt x="128" y="74"/>
                  </a:cubicBezTo>
                  <a:cubicBezTo>
                    <a:pt x="80" y="186"/>
                    <a:pt x="48" y="297"/>
                    <a:pt x="0" y="393"/>
                  </a:cubicBezTo>
                  <a:cubicBezTo>
                    <a:pt x="320" y="872"/>
                    <a:pt x="687" y="1319"/>
                    <a:pt x="1070" y="1734"/>
                  </a:cubicBezTo>
                  <a:cubicBezTo>
                    <a:pt x="1580" y="2228"/>
                    <a:pt x="2385" y="3118"/>
                    <a:pt x="2706" y="3118"/>
                  </a:cubicBezTo>
                  <a:cubicBezTo>
                    <a:pt x="2726" y="3118"/>
                    <a:pt x="2745" y="3114"/>
                    <a:pt x="2761" y="3106"/>
                  </a:cubicBezTo>
                  <a:cubicBezTo>
                    <a:pt x="3783" y="2595"/>
                    <a:pt x="3081" y="1526"/>
                    <a:pt x="3129" y="680"/>
                  </a:cubicBezTo>
                  <a:cubicBezTo>
                    <a:pt x="3129" y="585"/>
                    <a:pt x="3129" y="441"/>
                    <a:pt x="3065" y="393"/>
                  </a:cubicBezTo>
                  <a:cubicBezTo>
                    <a:pt x="2863" y="249"/>
                    <a:pt x="2557" y="1"/>
                    <a:pt x="24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9" name="Google Shape;11099;p25"/>
            <p:cNvSpPr/>
            <p:nvPr/>
          </p:nvSpPr>
          <p:spPr>
            <a:xfrm>
              <a:off x="2738459" y="3776078"/>
              <a:ext cx="145804" cy="158642"/>
            </a:xfrm>
            <a:custGeom>
              <a:rect b="b" l="l" r="r" t="t"/>
              <a:pathLst>
                <a:path extrusionOk="0" h="3070" w="2810">
                  <a:moveTo>
                    <a:pt x="1983" y="0"/>
                  </a:moveTo>
                  <a:cubicBezTo>
                    <a:pt x="1964" y="0"/>
                    <a:pt x="1947" y="4"/>
                    <a:pt x="1931" y="11"/>
                  </a:cubicBezTo>
                  <a:cubicBezTo>
                    <a:pt x="1229" y="315"/>
                    <a:pt x="639" y="841"/>
                    <a:pt x="0" y="1272"/>
                  </a:cubicBezTo>
                  <a:cubicBezTo>
                    <a:pt x="543" y="1879"/>
                    <a:pt x="990" y="2629"/>
                    <a:pt x="1644" y="3012"/>
                  </a:cubicBezTo>
                  <a:cubicBezTo>
                    <a:pt x="1708" y="3051"/>
                    <a:pt x="1773" y="3069"/>
                    <a:pt x="1837" y="3069"/>
                  </a:cubicBezTo>
                  <a:cubicBezTo>
                    <a:pt x="2303" y="3069"/>
                    <a:pt x="2753" y="2088"/>
                    <a:pt x="2809" y="602"/>
                  </a:cubicBezTo>
                  <a:cubicBezTo>
                    <a:pt x="2618" y="470"/>
                    <a:pt x="2198" y="0"/>
                    <a:pt x="19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0" name="Google Shape;11100;p25"/>
            <p:cNvSpPr/>
            <p:nvPr/>
          </p:nvSpPr>
          <p:spPr>
            <a:xfrm>
              <a:off x="3424928" y="3901180"/>
              <a:ext cx="132521" cy="193833"/>
            </a:xfrm>
            <a:custGeom>
              <a:rect b="b" l="l" r="r" t="t"/>
              <a:pathLst>
                <a:path extrusionOk="0" h="3751" w="2554">
                  <a:moveTo>
                    <a:pt x="2171" y="0"/>
                  </a:moveTo>
                  <a:cubicBezTo>
                    <a:pt x="910" y="48"/>
                    <a:pt x="0" y="1516"/>
                    <a:pt x="383" y="2634"/>
                  </a:cubicBezTo>
                  <a:cubicBezTo>
                    <a:pt x="527" y="3048"/>
                    <a:pt x="910" y="3384"/>
                    <a:pt x="1181" y="3751"/>
                  </a:cubicBezTo>
                  <a:cubicBezTo>
                    <a:pt x="1485" y="3400"/>
                    <a:pt x="1916" y="3096"/>
                    <a:pt x="2059" y="2697"/>
                  </a:cubicBezTo>
                  <a:cubicBezTo>
                    <a:pt x="2299" y="2011"/>
                    <a:pt x="2458" y="1293"/>
                    <a:pt x="2522" y="575"/>
                  </a:cubicBezTo>
                  <a:cubicBezTo>
                    <a:pt x="2554" y="367"/>
                    <a:pt x="2251" y="128"/>
                    <a:pt x="21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1" name="Google Shape;11101;p25"/>
            <p:cNvSpPr/>
            <p:nvPr/>
          </p:nvSpPr>
          <p:spPr>
            <a:xfrm>
              <a:off x="2920635" y="3668545"/>
              <a:ext cx="130030" cy="167995"/>
            </a:xfrm>
            <a:custGeom>
              <a:rect b="b" l="l" r="r" t="t"/>
              <a:pathLst>
                <a:path extrusionOk="0" h="3251" w="2506">
                  <a:moveTo>
                    <a:pt x="1195" y="1"/>
                  </a:moveTo>
                  <a:cubicBezTo>
                    <a:pt x="533" y="1"/>
                    <a:pt x="31" y="620"/>
                    <a:pt x="0" y="1741"/>
                  </a:cubicBezTo>
                  <a:cubicBezTo>
                    <a:pt x="224" y="2092"/>
                    <a:pt x="511" y="2779"/>
                    <a:pt x="1022" y="3226"/>
                  </a:cubicBezTo>
                  <a:cubicBezTo>
                    <a:pt x="1041" y="3243"/>
                    <a:pt x="1064" y="3251"/>
                    <a:pt x="1091" y="3251"/>
                  </a:cubicBezTo>
                  <a:cubicBezTo>
                    <a:pt x="1465" y="3251"/>
                    <a:pt x="2506" y="1688"/>
                    <a:pt x="2506" y="943"/>
                  </a:cubicBezTo>
                  <a:cubicBezTo>
                    <a:pt x="2506" y="98"/>
                    <a:pt x="1867" y="34"/>
                    <a:pt x="1245" y="2"/>
                  </a:cubicBezTo>
                  <a:cubicBezTo>
                    <a:pt x="1228" y="1"/>
                    <a:pt x="1212" y="1"/>
                    <a:pt x="11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2" name="Google Shape;11102;p25"/>
            <p:cNvSpPr/>
            <p:nvPr/>
          </p:nvSpPr>
          <p:spPr>
            <a:xfrm>
              <a:off x="5821397" y="3088300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1491" y="1"/>
                  </a:moveTo>
                  <a:cubicBezTo>
                    <a:pt x="1163" y="1"/>
                    <a:pt x="814" y="272"/>
                    <a:pt x="440" y="272"/>
                  </a:cubicBezTo>
                  <a:cubicBezTo>
                    <a:pt x="297" y="272"/>
                    <a:pt x="151" y="233"/>
                    <a:pt x="0" y="123"/>
                  </a:cubicBezTo>
                  <a:lnTo>
                    <a:pt x="0" y="123"/>
                  </a:lnTo>
                  <a:cubicBezTo>
                    <a:pt x="352" y="1687"/>
                    <a:pt x="878" y="2836"/>
                    <a:pt x="2043" y="3746"/>
                  </a:cubicBezTo>
                  <a:cubicBezTo>
                    <a:pt x="2793" y="2485"/>
                    <a:pt x="2777" y="1544"/>
                    <a:pt x="2027" y="363"/>
                  </a:cubicBezTo>
                  <a:cubicBezTo>
                    <a:pt x="1855" y="88"/>
                    <a:pt x="1677" y="1"/>
                    <a:pt x="14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3" name="Google Shape;11103;p25"/>
            <p:cNvSpPr/>
            <p:nvPr/>
          </p:nvSpPr>
          <p:spPr>
            <a:xfrm>
              <a:off x="4982535" y="4154536"/>
              <a:ext cx="139992" cy="170217"/>
            </a:xfrm>
            <a:custGeom>
              <a:rect b="b" l="l" r="r" t="t"/>
              <a:pathLst>
                <a:path extrusionOk="0" h="3294" w="2698">
                  <a:moveTo>
                    <a:pt x="2036" y="0"/>
                  </a:moveTo>
                  <a:cubicBezTo>
                    <a:pt x="1872" y="0"/>
                    <a:pt x="1685" y="34"/>
                    <a:pt x="1549" y="77"/>
                  </a:cubicBezTo>
                  <a:cubicBezTo>
                    <a:pt x="783" y="316"/>
                    <a:pt x="49" y="1513"/>
                    <a:pt x="1" y="2646"/>
                  </a:cubicBezTo>
                  <a:cubicBezTo>
                    <a:pt x="65" y="2758"/>
                    <a:pt x="144" y="3077"/>
                    <a:pt x="336" y="3221"/>
                  </a:cubicBezTo>
                  <a:cubicBezTo>
                    <a:pt x="406" y="3269"/>
                    <a:pt x="530" y="3294"/>
                    <a:pt x="657" y="3294"/>
                  </a:cubicBezTo>
                  <a:cubicBezTo>
                    <a:pt x="819" y="3294"/>
                    <a:pt x="984" y="3253"/>
                    <a:pt x="1038" y="3173"/>
                  </a:cubicBezTo>
                  <a:cubicBezTo>
                    <a:pt x="1597" y="2486"/>
                    <a:pt x="2107" y="1752"/>
                    <a:pt x="2570" y="986"/>
                  </a:cubicBezTo>
                  <a:cubicBezTo>
                    <a:pt x="2698" y="779"/>
                    <a:pt x="2554" y="300"/>
                    <a:pt x="2363" y="93"/>
                  </a:cubicBezTo>
                  <a:cubicBezTo>
                    <a:pt x="2303" y="26"/>
                    <a:pt x="2178" y="0"/>
                    <a:pt x="20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4" name="Google Shape;11104;p25"/>
            <p:cNvSpPr/>
            <p:nvPr/>
          </p:nvSpPr>
          <p:spPr>
            <a:xfrm>
              <a:off x="558931" y="4027367"/>
              <a:ext cx="144974" cy="154663"/>
            </a:xfrm>
            <a:custGeom>
              <a:rect b="b" l="l" r="r" t="t"/>
              <a:pathLst>
                <a:path extrusionOk="0" h="2993" w="2794">
                  <a:moveTo>
                    <a:pt x="2059" y="0"/>
                  </a:moveTo>
                  <a:cubicBezTo>
                    <a:pt x="1453" y="0"/>
                    <a:pt x="878" y="255"/>
                    <a:pt x="463" y="702"/>
                  </a:cubicBezTo>
                  <a:cubicBezTo>
                    <a:pt x="1" y="1213"/>
                    <a:pt x="479" y="1724"/>
                    <a:pt x="942" y="2107"/>
                  </a:cubicBezTo>
                  <a:cubicBezTo>
                    <a:pt x="1166" y="2298"/>
                    <a:pt x="1373" y="2522"/>
                    <a:pt x="1612" y="2713"/>
                  </a:cubicBezTo>
                  <a:cubicBezTo>
                    <a:pt x="1859" y="2899"/>
                    <a:pt x="2062" y="2993"/>
                    <a:pt x="2224" y="2993"/>
                  </a:cubicBezTo>
                  <a:cubicBezTo>
                    <a:pt x="2493" y="2993"/>
                    <a:pt x="2648" y="2736"/>
                    <a:pt x="2698" y="2218"/>
                  </a:cubicBezTo>
                  <a:cubicBezTo>
                    <a:pt x="2714" y="1979"/>
                    <a:pt x="2698" y="1740"/>
                    <a:pt x="2698" y="1516"/>
                  </a:cubicBezTo>
                  <a:lnTo>
                    <a:pt x="2714" y="1516"/>
                  </a:lnTo>
                  <a:cubicBezTo>
                    <a:pt x="2714" y="1452"/>
                    <a:pt x="2714" y="1388"/>
                    <a:pt x="2714" y="1325"/>
                  </a:cubicBezTo>
                  <a:cubicBezTo>
                    <a:pt x="2793" y="718"/>
                    <a:pt x="2777" y="16"/>
                    <a:pt x="20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5" name="Google Shape;11105;p25"/>
            <p:cNvSpPr/>
            <p:nvPr/>
          </p:nvSpPr>
          <p:spPr>
            <a:xfrm>
              <a:off x="5197867" y="2736609"/>
              <a:ext cx="180568" cy="121591"/>
            </a:xfrm>
            <a:custGeom>
              <a:rect b="b" l="l" r="r" t="t"/>
              <a:pathLst>
                <a:path extrusionOk="0" h="2353" w="3480">
                  <a:moveTo>
                    <a:pt x="490" y="0"/>
                  </a:moveTo>
                  <a:cubicBezTo>
                    <a:pt x="379" y="0"/>
                    <a:pt x="269" y="6"/>
                    <a:pt x="160" y="19"/>
                  </a:cubicBezTo>
                  <a:cubicBezTo>
                    <a:pt x="0" y="1375"/>
                    <a:pt x="0" y="1359"/>
                    <a:pt x="1181" y="1695"/>
                  </a:cubicBezTo>
                  <a:cubicBezTo>
                    <a:pt x="1692" y="1854"/>
                    <a:pt x="2155" y="2157"/>
                    <a:pt x="2649" y="2317"/>
                  </a:cubicBezTo>
                  <a:cubicBezTo>
                    <a:pt x="2734" y="2344"/>
                    <a:pt x="2823" y="2352"/>
                    <a:pt x="2914" y="2352"/>
                  </a:cubicBezTo>
                  <a:cubicBezTo>
                    <a:pt x="3096" y="2352"/>
                    <a:pt x="3288" y="2317"/>
                    <a:pt x="3479" y="2317"/>
                  </a:cubicBezTo>
                  <a:cubicBezTo>
                    <a:pt x="3431" y="2062"/>
                    <a:pt x="3463" y="1790"/>
                    <a:pt x="3352" y="1567"/>
                  </a:cubicBezTo>
                  <a:cubicBezTo>
                    <a:pt x="2900" y="664"/>
                    <a:pt x="1651" y="0"/>
                    <a:pt x="4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6" name="Google Shape;11106;p25"/>
            <p:cNvSpPr/>
            <p:nvPr/>
          </p:nvSpPr>
          <p:spPr>
            <a:xfrm>
              <a:off x="6042489" y="3197745"/>
              <a:ext cx="124271" cy="161174"/>
            </a:xfrm>
            <a:custGeom>
              <a:rect b="b" l="l" r="r" t="t"/>
              <a:pathLst>
                <a:path extrusionOk="0" h="3119" w="2395">
                  <a:moveTo>
                    <a:pt x="926" y="0"/>
                  </a:moveTo>
                  <a:cubicBezTo>
                    <a:pt x="639" y="702"/>
                    <a:pt x="288" y="1404"/>
                    <a:pt x="64" y="2139"/>
                  </a:cubicBezTo>
                  <a:cubicBezTo>
                    <a:pt x="1" y="2410"/>
                    <a:pt x="160" y="3016"/>
                    <a:pt x="304" y="3032"/>
                  </a:cubicBezTo>
                  <a:cubicBezTo>
                    <a:pt x="544" y="3091"/>
                    <a:pt x="787" y="3119"/>
                    <a:pt x="1031" y="3119"/>
                  </a:cubicBezTo>
                  <a:cubicBezTo>
                    <a:pt x="1322" y="3119"/>
                    <a:pt x="1613" y="3079"/>
                    <a:pt x="1900" y="3000"/>
                  </a:cubicBezTo>
                  <a:cubicBezTo>
                    <a:pt x="2139" y="2921"/>
                    <a:pt x="2394" y="2282"/>
                    <a:pt x="2299" y="2027"/>
                  </a:cubicBezTo>
                  <a:cubicBezTo>
                    <a:pt x="2059" y="1341"/>
                    <a:pt x="1612" y="718"/>
                    <a:pt x="1261" y="64"/>
                  </a:cubicBezTo>
                  <a:lnTo>
                    <a:pt x="9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7" name="Google Shape;11107;p25"/>
            <p:cNvSpPr/>
            <p:nvPr/>
          </p:nvSpPr>
          <p:spPr>
            <a:xfrm>
              <a:off x="1439199" y="3306570"/>
              <a:ext cx="128370" cy="150994"/>
            </a:xfrm>
            <a:custGeom>
              <a:rect b="b" l="l" r="r" t="t"/>
              <a:pathLst>
                <a:path extrusionOk="0" h="2922" w="2474">
                  <a:moveTo>
                    <a:pt x="96" y="1"/>
                  </a:moveTo>
                  <a:cubicBezTo>
                    <a:pt x="96" y="815"/>
                    <a:pt x="0" y="1565"/>
                    <a:pt x="160" y="2235"/>
                  </a:cubicBezTo>
                  <a:cubicBezTo>
                    <a:pt x="224" y="2554"/>
                    <a:pt x="814" y="2889"/>
                    <a:pt x="1181" y="2921"/>
                  </a:cubicBezTo>
                  <a:cubicBezTo>
                    <a:pt x="1187" y="2922"/>
                    <a:pt x="1192" y="2922"/>
                    <a:pt x="1198" y="2922"/>
                  </a:cubicBezTo>
                  <a:cubicBezTo>
                    <a:pt x="1487" y="2922"/>
                    <a:pt x="1949" y="2532"/>
                    <a:pt x="2059" y="2235"/>
                  </a:cubicBezTo>
                  <a:cubicBezTo>
                    <a:pt x="2474" y="1054"/>
                    <a:pt x="1899" y="400"/>
                    <a:pt x="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8" name="Google Shape;11108;p25"/>
            <p:cNvSpPr/>
            <p:nvPr/>
          </p:nvSpPr>
          <p:spPr>
            <a:xfrm>
              <a:off x="2949588" y="3149895"/>
              <a:ext cx="117681" cy="145982"/>
            </a:xfrm>
            <a:custGeom>
              <a:rect b="b" l="l" r="r" t="t"/>
              <a:pathLst>
                <a:path extrusionOk="0" h="2825" w="2268">
                  <a:moveTo>
                    <a:pt x="224" y="0"/>
                  </a:moveTo>
                  <a:cubicBezTo>
                    <a:pt x="160" y="703"/>
                    <a:pt x="1" y="1373"/>
                    <a:pt x="33" y="2043"/>
                  </a:cubicBezTo>
                  <a:cubicBezTo>
                    <a:pt x="85" y="2698"/>
                    <a:pt x="475" y="2825"/>
                    <a:pt x="904" y="2825"/>
                  </a:cubicBezTo>
                  <a:cubicBezTo>
                    <a:pt x="1134" y="2825"/>
                    <a:pt x="1375" y="2788"/>
                    <a:pt x="1581" y="2777"/>
                  </a:cubicBezTo>
                  <a:cubicBezTo>
                    <a:pt x="1804" y="2761"/>
                    <a:pt x="2187" y="2251"/>
                    <a:pt x="2203" y="1932"/>
                  </a:cubicBezTo>
                  <a:cubicBezTo>
                    <a:pt x="2267" y="1213"/>
                    <a:pt x="1182" y="176"/>
                    <a:pt x="2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9" name="Google Shape;11109;p25"/>
            <p:cNvSpPr/>
            <p:nvPr/>
          </p:nvSpPr>
          <p:spPr>
            <a:xfrm>
              <a:off x="799895" y="3951200"/>
              <a:ext cx="203762" cy="135647"/>
            </a:xfrm>
            <a:custGeom>
              <a:rect b="b" l="l" r="r" t="t"/>
              <a:pathLst>
                <a:path extrusionOk="0" h="2625" w="3927">
                  <a:moveTo>
                    <a:pt x="3530" y="1"/>
                  </a:moveTo>
                  <a:cubicBezTo>
                    <a:pt x="2711" y="1"/>
                    <a:pt x="2178" y="498"/>
                    <a:pt x="1597" y="900"/>
                  </a:cubicBezTo>
                  <a:cubicBezTo>
                    <a:pt x="1277" y="1123"/>
                    <a:pt x="878" y="1251"/>
                    <a:pt x="543" y="1442"/>
                  </a:cubicBezTo>
                  <a:cubicBezTo>
                    <a:pt x="336" y="1602"/>
                    <a:pt x="160" y="1761"/>
                    <a:pt x="1" y="1953"/>
                  </a:cubicBezTo>
                  <a:cubicBezTo>
                    <a:pt x="217" y="2184"/>
                    <a:pt x="463" y="2625"/>
                    <a:pt x="652" y="2625"/>
                  </a:cubicBezTo>
                  <a:cubicBezTo>
                    <a:pt x="658" y="2625"/>
                    <a:pt x="665" y="2624"/>
                    <a:pt x="671" y="2623"/>
                  </a:cubicBezTo>
                  <a:cubicBezTo>
                    <a:pt x="2171" y="2384"/>
                    <a:pt x="3145" y="1426"/>
                    <a:pt x="3927" y="38"/>
                  </a:cubicBezTo>
                  <a:cubicBezTo>
                    <a:pt x="3787" y="12"/>
                    <a:pt x="3655" y="1"/>
                    <a:pt x="35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0" name="Google Shape;11110;p25"/>
            <p:cNvSpPr/>
            <p:nvPr/>
          </p:nvSpPr>
          <p:spPr>
            <a:xfrm>
              <a:off x="222752" y="2869049"/>
              <a:ext cx="146582" cy="123400"/>
            </a:xfrm>
            <a:custGeom>
              <a:rect b="b" l="l" r="r" t="t"/>
              <a:pathLst>
                <a:path extrusionOk="0" h="2388" w="2825">
                  <a:moveTo>
                    <a:pt x="1107" y="1"/>
                  </a:moveTo>
                  <a:cubicBezTo>
                    <a:pt x="1005" y="1"/>
                    <a:pt x="906" y="13"/>
                    <a:pt x="814" y="41"/>
                  </a:cubicBezTo>
                  <a:cubicBezTo>
                    <a:pt x="431" y="137"/>
                    <a:pt x="208" y="983"/>
                    <a:pt x="48" y="1541"/>
                  </a:cubicBezTo>
                  <a:cubicBezTo>
                    <a:pt x="0" y="1733"/>
                    <a:pt x="367" y="2036"/>
                    <a:pt x="607" y="2387"/>
                  </a:cubicBezTo>
                  <a:cubicBezTo>
                    <a:pt x="1436" y="1893"/>
                    <a:pt x="2107" y="1541"/>
                    <a:pt x="2729" y="1111"/>
                  </a:cubicBezTo>
                  <a:cubicBezTo>
                    <a:pt x="2825" y="1031"/>
                    <a:pt x="2745" y="488"/>
                    <a:pt x="2665" y="456"/>
                  </a:cubicBezTo>
                  <a:cubicBezTo>
                    <a:pt x="2165" y="272"/>
                    <a:pt x="1589" y="1"/>
                    <a:pt x="1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1" name="Google Shape;11111;p25"/>
            <p:cNvSpPr/>
            <p:nvPr/>
          </p:nvSpPr>
          <p:spPr>
            <a:xfrm>
              <a:off x="453755" y="4941062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27" y="1"/>
                  </a:moveTo>
                  <a:cubicBezTo>
                    <a:pt x="352" y="352"/>
                    <a:pt x="96" y="687"/>
                    <a:pt x="17" y="1054"/>
                  </a:cubicBezTo>
                  <a:cubicBezTo>
                    <a:pt x="1" y="1341"/>
                    <a:pt x="96" y="1629"/>
                    <a:pt x="320" y="1836"/>
                  </a:cubicBezTo>
                  <a:cubicBezTo>
                    <a:pt x="703" y="2139"/>
                    <a:pt x="1166" y="2475"/>
                    <a:pt x="1613" y="2506"/>
                  </a:cubicBezTo>
                  <a:cubicBezTo>
                    <a:pt x="1628" y="2508"/>
                    <a:pt x="1644" y="2509"/>
                    <a:pt x="1660" y="2509"/>
                  </a:cubicBezTo>
                  <a:cubicBezTo>
                    <a:pt x="2002" y="2509"/>
                    <a:pt x="2408" y="2190"/>
                    <a:pt x="2698" y="1916"/>
                  </a:cubicBezTo>
                  <a:cubicBezTo>
                    <a:pt x="2825" y="1788"/>
                    <a:pt x="2794" y="1230"/>
                    <a:pt x="2682" y="1150"/>
                  </a:cubicBezTo>
                  <a:cubicBezTo>
                    <a:pt x="2091" y="847"/>
                    <a:pt x="1485" y="575"/>
                    <a:pt x="878" y="336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2" name="Google Shape;11112;p25"/>
            <p:cNvSpPr/>
            <p:nvPr/>
          </p:nvSpPr>
          <p:spPr>
            <a:xfrm>
              <a:off x="5967149" y="4694992"/>
              <a:ext cx="198781" cy="89346"/>
            </a:xfrm>
            <a:custGeom>
              <a:rect b="b" l="l" r="r" t="t"/>
              <a:pathLst>
                <a:path extrusionOk="0" h="1729" w="3831">
                  <a:moveTo>
                    <a:pt x="3084" y="1"/>
                  </a:moveTo>
                  <a:cubicBezTo>
                    <a:pt x="1984" y="1"/>
                    <a:pt x="1004" y="412"/>
                    <a:pt x="80" y="949"/>
                  </a:cubicBezTo>
                  <a:lnTo>
                    <a:pt x="0" y="1379"/>
                  </a:lnTo>
                  <a:cubicBezTo>
                    <a:pt x="308" y="1487"/>
                    <a:pt x="728" y="1728"/>
                    <a:pt x="959" y="1728"/>
                  </a:cubicBezTo>
                  <a:cubicBezTo>
                    <a:pt x="1004" y="1728"/>
                    <a:pt x="1041" y="1719"/>
                    <a:pt x="1070" y="1699"/>
                  </a:cubicBezTo>
                  <a:cubicBezTo>
                    <a:pt x="1386" y="1472"/>
                    <a:pt x="1623" y="1254"/>
                    <a:pt x="1955" y="1254"/>
                  </a:cubicBezTo>
                  <a:cubicBezTo>
                    <a:pt x="2092" y="1254"/>
                    <a:pt x="2245" y="1291"/>
                    <a:pt x="2426" y="1379"/>
                  </a:cubicBezTo>
                  <a:cubicBezTo>
                    <a:pt x="2477" y="1403"/>
                    <a:pt x="2536" y="1414"/>
                    <a:pt x="2601" y="1414"/>
                  </a:cubicBezTo>
                  <a:cubicBezTo>
                    <a:pt x="2882" y="1414"/>
                    <a:pt x="3268" y="1216"/>
                    <a:pt x="3527" y="1060"/>
                  </a:cubicBezTo>
                  <a:cubicBezTo>
                    <a:pt x="3719" y="933"/>
                    <a:pt x="3799" y="566"/>
                    <a:pt x="3830" y="294"/>
                  </a:cubicBezTo>
                  <a:cubicBezTo>
                    <a:pt x="3830" y="199"/>
                    <a:pt x="3495" y="7"/>
                    <a:pt x="3320" y="7"/>
                  </a:cubicBezTo>
                  <a:cubicBezTo>
                    <a:pt x="3241" y="3"/>
                    <a:pt x="3162" y="1"/>
                    <a:pt x="30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3" name="Google Shape;11113;p25"/>
            <p:cNvSpPr/>
            <p:nvPr/>
          </p:nvSpPr>
          <p:spPr>
            <a:xfrm>
              <a:off x="4854217" y="4819836"/>
              <a:ext cx="127539" cy="166135"/>
            </a:xfrm>
            <a:custGeom>
              <a:rect b="b" l="l" r="r" t="t"/>
              <a:pathLst>
                <a:path extrusionOk="0" h="3215" w="2458">
                  <a:moveTo>
                    <a:pt x="1596" y="1"/>
                  </a:moveTo>
                  <a:cubicBezTo>
                    <a:pt x="862" y="368"/>
                    <a:pt x="0" y="2395"/>
                    <a:pt x="383" y="2985"/>
                  </a:cubicBezTo>
                  <a:cubicBezTo>
                    <a:pt x="482" y="3133"/>
                    <a:pt x="932" y="3214"/>
                    <a:pt x="1147" y="3214"/>
                  </a:cubicBezTo>
                  <a:cubicBezTo>
                    <a:pt x="1211" y="3214"/>
                    <a:pt x="1254" y="3207"/>
                    <a:pt x="1261" y="3193"/>
                  </a:cubicBezTo>
                  <a:cubicBezTo>
                    <a:pt x="1692" y="2203"/>
                    <a:pt x="2458" y="1230"/>
                    <a:pt x="15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4" name="Google Shape;11114;p25"/>
            <p:cNvSpPr/>
            <p:nvPr/>
          </p:nvSpPr>
          <p:spPr>
            <a:xfrm>
              <a:off x="5045474" y="3202603"/>
              <a:ext cx="104398" cy="121385"/>
            </a:xfrm>
            <a:custGeom>
              <a:rect b="b" l="l" r="r" t="t"/>
              <a:pathLst>
                <a:path extrusionOk="0" h="2349" w="2012">
                  <a:moveTo>
                    <a:pt x="921" y="1"/>
                  </a:moveTo>
                  <a:cubicBezTo>
                    <a:pt x="902" y="1"/>
                    <a:pt x="882" y="1"/>
                    <a:pt x="862" y="2"/>
                  </a:cubicBezTo>
                  <a:cubicBezTo>
                    <a:pt x="527" y="18"/>
                    <a:pt x="192" y="353"/>
                    <a:pt x="1" y="465"/>
                  </a:cubicBezTo>
                  <a:cubicBezTo>
                    <a:pt x="1" y="1545"/>
                    <a:pt x="584" y="2349"/>
                    <a:pt x="1149" y="2349"/>
                  </a:cubicBezTo>
                  <a:cubicBezTo>
                    <a:pt x="1160" y="2349"/>
                    <a:pt x="1171" y="2348"/>
                    <a:pt x="1182" y="2348"/>
                  </a:cubicBezTo>
                  <a:cubicBezTo>
                    <a:pt x="1868" y="2332"/>
                    <a:pt x="2011" y="1885"/>
                    <a:pt x="1980" y="1326"/>
                  </a:cubicBezTo>
                  <a:cubicBezTo>
                    <a:pt x="1964" y="626"/>
                    <a:pt x="1705" y="1"/>
                    <a:pt x="9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5" name="Google Shape;11115;p25"/>
            <p:cNvSpPr/>
            <p:nvPr/>
          </p:nvSpPr>
          <p:spPr>
            <a:xfrm>
              <a:off x="1994809" y="4295347"/>
              <a:ext cx="116851" cy="131306"/>
            </a:xfrm>
            <a:custGeom>
              <a:rect b="b" l="l" r="r" t="t"/>
              <a:pathLst>
                <a:path extrusionOk="0" h="2541" w="2252">
                  <a:moveTo>
                    <a:pt x="1421" y="1"/>
                  </a:moveTo>
                  <a:cubicBezTo>
                    <a:pt x="958" y="480"/>
                    <a:pt x="416" y="894"/>
                    <a:pt x="97" y="1453"/>
                  </a:cubicBezTo>
                  <a:cubicBezTo>
                    <a:pt x="1" y="1629"/>
                    <a:pt x="527" y="2347"/>
                    <a:pt x="895" y="2506"/>
                  </a:cubicBezTo>
                  <a:cubicBezTo>
                    <a:pt x="952" y="2530"/>
                    <a:pt x="1013" y="2541"/>
                    <a:pt x="1074" y="2541"/>
                  </a:cubicBezTo>
                  <a:cubicBezTo>
                    <a:pt x="1554" y="2541"/>
                    <a:pt x="2110" y="1866"/>
                    <a:pt x="2251" y="1230"/>
                  </a:cubicBezTo>
                  <a:lnTo>
                    <a:pt x="142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6" name="Google Shape;11116;p25"/>
            <p:cNvSpPr/>
            <p:nvPr/>
          </p:nvSpPr>
          <p:spPr>
            <a:xfrm>
              <a:off x="2629132" y="4942716"/>
              <a:ext cx="143313" cy="93480"/>
            </a:xfrm>
            <a:custGeom>
              <a:rect b="b" l="l" r="r" t="t"/>
              <a:pathLst>
                <a:path extrusionOk="0" h="1809" w="2762">
                  <a:moveTo>
                    <a:pt x="1166" y="1"/>
                  </a:moveTo>
                  <a:cubicBezTo>
                    <a:pt x="799" y="224"/>
                    <a:pt x="320" y="384"/>
                    <a:pt x="112" y="719"/>
                  </a:cubicBezTo>
                  <a:cubicBezTo>
                    <a:pt x="1" y="894"/>
                    <a:pt x="320" y="1517"/>
                    <a:pt x="591" y="1676"/>
                  </a:cubicBezTo>
                  <a:cubicBezTo>
                    <a:pt x="760" y="1769"/>
                    <a:pt x="977" y="1808"/>
                    <a:pt x="1199" y="1808"/>
                  </a:cubicBezTo>
                  <a:cubicBezTo>
                    <a:pt x="1397" y="1808"/>
                    <a:pt x="1599" y="1777"/>
                    <a:pt x="1772" y="1724"/>
                  </a:cubicBezTo>
                  <a:cubicBezTo>
                    <a:pt x="2075" y="1645"/>
                    <a:pt x="2474" y="1357"/>
                    <a:pt x="2554" y="1086"/>
                  </a:cubicBezTo>
                  <a:cubicBezTo>
                    <a:pt x="2762" y="368"/>
                    <a:pt x="2394" y="128"/>
                    <a:pt x="1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7" name="Google Shape;11117;p25"/>
            <p:cNvSpPr/>
            <p:nvPr/>
          </p:nvSpPr>
          <p:spPr>
            <a:xfrm>
              <a:off x="1785340" y="4069378"/>
              <a:ext cx="128370" cy="113065"/>
            </a:xfrm>
            <a:custGeom>
              <a:rect b="b" l="l" r="r" t="t"/>
              <a:pathLst>
                <a:path extrusionOk="0" h="2188" w="2474">
                  <a:moveTo>
                    <a:pt x="415" y="1"/>
                  </a:moveTo>
                  <a:lnTo>
                    <a:pt x="0" y="192"/>
                  </a:lnTo>
                  <a:cubicBezTo>
                    <a:pt x="32" y="847"/>
                    <a:pt x="80" y="1517"/>
                    <a:pt x="112" y="2187"/>
                  </a:cubicBezTo>
                  <a:lnTo>
                    <a:pt x="2410" y="1804"/>
                  </a:lnTo>
                  <a:cubicBezTo>
                    <a:pt x="2442" y="1661"/>
                    <a:pt x="2458" y="1517"/>
                    <a:pt x="2474" y="1357"/>
                  </a:cubicBezTo>
                  <a:lnTo>
                    <a:pt x="4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8" name="Google Shape;11118;p25"/>
            <p:cNvSpPr/>
            <p:nvPr/>
          </p:nvSpPr>
          <p:spPr>
            <a:xfrm>
              <a:off x="2227524" y="3738718"/>
              <a:ext cx="149073" cy="64387"/>
            </a:xfrm>
            <a:custGeom>
              <a:rect b="b" l="l" r="r" t="t"/>
              <a:pathLst>
                <a:path extrusionOk="0" h="1246" w="2873">
                  <a:moveTo>
                    <a:pt x="1405" y="0"/>
                  </a:moveTo>
                  <a:cubicBezTo>
                    <a:pt x="974" y="48"/>
                    <a:pt x="527" y="144"/>
                    <a:pt x="112" y="272"/>
                  </a:cubicBezTo>
                  <a:cubicBezTo>
                    <a:pt x="16" y="320"/>
                    <a:pt x="0" y="942"/>
                    <a:pt x="16" y="942"/>
                  </a:cubicBezTo>
                  <a:cubicBezTo>
                    <a:pt x="782" y="1086"/>
                    <a:pt x="1548" y="1197"/>
                    <a:pt x="2330" y="1245"/>
                  </a:cubicBezTo>
                  <a:cubicBezTo>
                    <a:pt x="2334" y="1245"/>
                    <a:pt x="2338" y="1246"/>
                    <a:pt x="2342" y="1246"/>
                  </a:cubicBezTo>
                  <a:cubicBezTo>
                    <a:pt x="2522" y="1246"/>
                    <a:pt x="2873" y="908"/>
                    <a:pt x="2857" y="814"/>
                  </a:cubicBezTo>
                  <a:cubicBezTo>
                    <a:pt x="2777" y="543"/>
                    <a:pt x="2602" y="304"/>
                    <a:pt x="2362" y="160"/>
                  </a:cubicBezTo>
                  <a:cubicBezTo>
                    <a:pt x="2107" y="16"/>
                    <a:pt x="1772" y="48"/>
                    <a:pt x="14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9" name="Google Shape;11119;p25"/>
            <p:cNvSpPr/>
            <p:nvPr/>
          </p:nvSpPr>
          <p:spPr>
            <a:xfrm>
              <a:off x="988921" y="3489754"/>
              <a:ext cx="118874" cy="100818"/>
            </a:xfrm>
            <a:custGeom>
              <a:rect b="b" l="l" r="r" t="t"/>
              <a:pathLst>
                <a:path extrusionOk="0" h="1951" w="2291">
                  <a:moveTo>
                    <a:pt x="404" y="1"/>
                  </a:moveTo>
                  <a:cubicBezTo>
                    <a:pt x="287" y="1"/>
                    <a:pt x="167" y="5"/>
                    <a:pt x="44" y="15"/>
                  </a:cubicBezTo>
                  <a:cubicBezTo>
                    <a:pt x="0" y="1057"/>
                    <a:pt x="348" y="1951"/>
                    <a:pt x="752" y="1951"/>
                  </a:cubicBezTo>
                  <a:cubicBezTo>
                    <a:pt x="787" y="1951"/>
                    <a:pt x="822" y="1944"/>
                    <a:pt x="858" y="1930"/>
                  </a:cubicBezTo>
                  <a:cubicBezTo>
                    <a:pt x="1353" y="1754"/>
                    <a:pt x="1927" y="1323"/>
                    <a:pt x="2103" y="876"/>
                  </a:cubicBezTo>
                  <a:cubicBezTo>
                    <a:pt x="2290" y="387"/>
                    <a:pt x="1489" y="1"/>
                    <a:pt x="4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0" name="Google Shape;11120;p25"/>
            <p:cNvSpPr/>
            <p:nvPr/>
          </p:nvSpPr>
          <p:spPr>
            <a:xfrm>
              <a:off x="3612916" y="4483285"/>
              <a:ext cx="141653" cy="94979"/>
            </a:xfrm>
            <a:custGeom>
              <a:rect b="b" l="l" r="r" t="t"/>
              <a:pathLst>
                <a:path extrusionOk="0" h="1838" w="2730">
                  <a:moveTo>
                    <a:pt x="638" y="1"/>
                  </a:moveTo>
                  <a:cubicBezTo>
                    <a:pt x="401" y="1"/>
                    <a:pt x="183" y="111"/>
                    <a:pt x="48" y="306"/>
                  </a:cubicBezTo>
                  <a:cubicBezTo>
                    <a:pt x="0" y="545"/>
                    <a:pt x="80" y="784"/>
                    <a:pt x="256" y="944"/>
                  </a:cubicBezTo>
                  <a:cubicBezTo>
                    <a:pt x="878" y="1279"/>
                    <a:pt x="1532" y="1519"/>
                    <a:pt x="2298" y="1838"/>
                  </a:cubicBezTo>
                  <a:cubicBezTo>
                    <a:pt x="2474" y="1566"/>
                    <a:pt x="2729" y="1327"/>
                    <a:pt x="2729" y="1104"/>
                  </a:cubicBezTo>
                  <a:cubicBezTo>
                    <a:pt x="2729" y="848"/>
                    <a:pt x="2522" y="449"/>
                    <a:pt x="2330" y="370"/>
                  </a:cubicBezTo>
                  <a:cubicBezTo>
                    <a:pt x="1788" y="178"/>
                    <a:pt x="1245" y="50"/>
                    <a:pt x="686" y="2"/>
                  </a:cubicBezTo>
                  <a:cubicBezTo>
                    <a:pt x="670" y="1"/>
                    <a:pt x="654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1" name="Google Shape;11121;p25"/>
            <p:cNvSpPr/>
            <p:nvPr/>
          </p:nvSpPr>
          <p:spPr>
            <a:xfrm>
              <a:off x="2113216" y="3384081"/>
              <a:ext cx="110209" cy="185617"/>
            </a:xfrm>
            <a:custGeom>
              <a:rect b="b" l="l" r="r" t="t"/>
              <a:pathLst>
                <a:path extrusionOk="0" h="3592" w="2124">
                  <a:moveTo>
                    <a:pt x="2124" y="1"/>
                  </a:moveTo>
                  <a:lnTo>
                    <a:pt x="2124" y="1"/>
                  </a:lnTo>
                  <a:cubicBezTo>
                    <a:pt x="895" y="480"/>
                    <a:pt x="1" y="2554"/>
                    <a:pt x="480" y="3592"/>
                  </a:cubicBezTo>
                  <a:cubicBezTo>
                    <a:pt x="1629" y="2698"/>
                    <a:pt x="1900" y="1437"/>
                    <a:pt x="212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2" name="Google Shape;11122;p25"/>
            <p:cNvSpPr/>
            <p:nvPr/>
          </p:nvSpPr>
          <p:spPr>
            <a:xfrm>
              <a:off x="3203110" y="4403294"/>
              <a:ext cx="109223" cy="112290"/>
            </a:xfrm>
            <a:custGeom>
              <a:rect b="b" l="l" r="r" t="t"/>
              <a:pathLst>
                <a:path extrusionOk="0" h="2173" w="2105">
                  <a:moveTo>
                    <a:pt x="843" y="0"/>
                  </a:moveTo>
                  <a:cubicBezTo>
                    <a:pt x="656" y="0"/>
                    <a:pt x="0" y="679"/>
                    <a:pt x="62" y="864"/>
                  </a:cubicBezTo>
                  <a:cubicBezTo>
                    <a:pt x="206" y="1359"/>
                    <a:pt x="669" y="1742"/>
                    <a:pt x="1004" y="2173"/>
                  </a:cubicBezTo>
                  <a:lnTo>
                    <a:pt x="1435" y="2125"/>
                  </a:lnTo>
                  <a:cubicBezTo>
                    <a:pt x="1642" y="1742"/>
                    <a:pt x="2105" y="1231"/>
                    <a:pt x="1993" y="976"/>
                  </a:cubicBezTo>
                  <a:cubicBezTo>
                    <a:pt x="1818" y="561"/>
                    <a:pt x="1307" y="178"/>
                    <a:pt x="860" y="2"/>
                  </a:cubicBezTo>
                  <a:cubicBezTo>
                    <a:pt x="855" y="1"/>
                    <a:pt x="849" y="0"/>
                    <a:pt x="8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3" name="Google Shape;11123;p25"/>
            <p:cNvSpPr/>
            <p:nvPr/>
          </p:nvSpPr>
          <p:spPr>
            <a:xfrm>
              <a:off x="3617015" y="3197745"/>
              <a:ext cx="162356" cy="104745"/>
            </a:xfrm>
            <a:custGeom>
              <a:rect b="b" l="l" r="r" t="t"/>
              <a:pathLst>
                <a:path extrusionOk="0" h="2027" w="3129">
                  <a:moveTo>
                    <a:pt x="1" y="0"/>
                  </a:moveTo>
                  <a:lnTo>
                    <a:pt x="1" y="0"/>
                  </a:lnTo>
                  <a:cubicBezTo>
                    <a:pt x="591" y="1277"/>
                    <a:pt x="1246" y="1995"/>
                    <a:pt x="2379" y="2027"/>
                  </a:cubicBezTo>
                  <a:cubicBezTo>
                    <a:pt x="2618" y="2027"/>
                    <a:pt x="2874" y="1708"/>
                    <a:pt x="3129" y="1548"/>
                  </a:cubicBezTo>
                  <a:cubicBezTo>
                    <a:pt x="2921" y="1325"/>
                    <a:pt x="2762" y="1037"/>
                    <a:pt x="2507" y="910"/>
                  </a:cubicBezTo>
                  <a:cubicBezTo>
                    <a:pt x="2044" y="670"/>
                    <a:pt x="1565" y="463"/>
                    <a:pt x="1070" y="287"/>
                  </a:cubicBezTo>
                  <a:cubicBezTo>
                    <a:pt x="815" y="192"/>
                    <a:pt x="528" y="144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4" name="Google Shape;11124;p25"/>
            <p:cNvSpPr/>
            <p:nvPr/>
          </p:nvSpPr>
          <p:spPr>
            <a:xfrm>
              <a:off x="2224203" y="3634802"/>
              <a:ext cx="161526" cy="98182"/>
            </a:xfrm>
            <a:custGeom>
              <a:rect b="b" l="l" r="r" t="t"/>
              <a:pathLst>
                <a:path extrusionOk="0" h="1900" w="3113">
                  <a:moveTo>
                    <a:pt x="1774" y="12"/>
                  </a:moveTo>
                  <a:cubicBezTo>
                    <a:pt x="1767" y="12"/>
                    <a:pt x="1761" y="14"/>
                    <a:pt x="1756" y="16"/>
                  </a:cubicBezTo>
                  <a:cubicBezTo>
                    <a:pt x="1150" y="320"/>
                    <a:pt x="128" y="0"/>
                    <a:pt x="32" y="990"/>
                  </a:cubicBezTo>
                  <a:cubicBezTo>
                    <a:pt x="1" y="1261"/>
                    <a:pt x="591" y="1596"/>
                    <a:pt x="910" y="1900"/>
                  </a:cubicBezTo>
                  <a:cubicBezTo>
                    <a:pt x="3113" y="1740"/>
                    <a:pt x="1772" y="1900"/>
                    <a:pt x="2219" y="415"/>
                  </a:cubicBezTo>
                  <a:cubicBezTo>
                    <a:pt x="2249" y="340"/>
                    <a:pt x="1885" y="12"/>
                    <a:pt x="1774" y="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5" name="Google Shape;11125;p25"/>
            <p:cNvSpPr/>
            <p:nvPr/>
          </p:nvSpPr>
          <p:spPr>
            <a:xfrm>
              <a:off x="3463844" y="3088042"/>
              <a:ext cx="115138" cy="94255"/>
            </a:xfrm>
            <a:custGeom>
              <a:rect b="b" l="l" r="r" t="t"/>
              <a:pathLst>
                <a:path extrusionOk="0" h="1824" w="2219">
                  <a:moveTo>
                    <a:pt x="1724" y="1"/>
                  </a:moveTo>
                  <a:cubicBezTo>
                    <a:pt x="1325" y="80"/>
                    <a:pt x="942" y="96"/>
                    <a:pt x="687" y="224"/>
                  </a:cubicBezTo>
                  <a:cubicBezTo>
                    <a:pt x="431" y="352"/>
                    <a:pt x="1" y="655"/>
                    <a:pt x="32" y="814"/>
                  </a:cubicBezTo>
                  <a:cubicBezTo>
                    <a:pt x="96" y="1150"/>
                    <a:pt x="320" y="1596"/>
                    <a:pt x="607" y="1724"/>
                  </a:cubicBezTo>
                  <a:cubicBezTo>
                    <a:pt x="754" y="1793"/>
                    <a:pt x="880" y="1823"/>
                    <a:pt x="990" y="1823"/>
                  </a:cubicBezTo>
                  <a:cubicBezTo>
                    <a:pt x="1516" y="1823"/>
                    <a:pt x="1684" y="1144"/>
                    <a:pt x="2027" y="814"/>
                  </a:cubicBezTo>
                  <a:cubicBezTo>
                    <a:pt x="2155" y="655"/>
                    <a:pt x="2219" y="431"/>
                    <a:pt x="2171" y="224"/>
                  </a:cubicBezTo>
                  <a:cubicBezTo>
                    <a:pt x="2123" y="112"/>
                    <a:pt x="1852" y="64"/>
                    <a:pt x="17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6" name="Google Shape;11126;p25"/>
            <p:cNvSpPr/>
            <p:nvPr/>
          </p:nvSpPr>
          <p:spPr>
            <a:xfrm>
              <a:off x="5625990" y="4688791"/>
              <a:ext cx="154884" cy="76376"/>
            </a:xfrm>
            <a:custGeom>
              <a:rect b="b" l="l" r="r" t="t"/>
              <a:pathLst>
                <a:path extrusionOk="0" h="1478" w="2985">
                  <a:moveTo>
                    <a:pt x="1980" y="0"/>
                  </a:moveTo>
                  <a:cubicBezTo>
                    <a:pt x="1400" y="0"/>
                    <a:pt x="717" y="354"/>
                    <a:pt x="0" y="1053"/>
                  </a:cubicBezTo>
                  <a:cubicBezTo>
                    <a:pt x="550" y="1331"/>
                    <a:pt x="966" y="1478"/>
                    <a:pt x="1339" y="1478"/>
                  </a:cubicBezTo>
                  <a:cubicBezTo>
                    <a:pt x="1886" y="1478"/>
                    <a:pt x="2339" y="1161"/>
                    <a:pt x="2984" y="478"/>
                  </a:cubicBezTo>
                  <a:cubicBezTo>
                    <a:pt x="2709" y="158"/>
                    <a:pt x="2368" y="0"/>
                    <a:pt x="19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7" name="Google Shape;11127;p25"/>
            <p:cNvSpPr/>
            <p:nvPr/>
          </p:nvSpPr>
          <p:spPr>
            <a:xfrm>
              <a:off x="5691368" y="4100744"/>
              <a:ext cx="68803" cy="175695"/>
            </a:xfrm>
            <a:custGeom>
              <a:rect b="b" l="l" r="r" t="t"/>
              <a:pathLst>
                <a:path extrusionOk="0" h="3400" w="1326">
                  <a:moveTo>
                    <a:pt x="1006" y="0"/>
                  </a:moveTo>
                  <a:cubicBezTo>
                    <a:pt x="671" y="511"/>
                    <a:pt x="81" y="990"/>
                    <a:pt x="49" y="1517"/>
                  </a:cubicBezTo>
                  <a:cubicBezTo>
                    <a:pt x="1" y="2123"/>
                    <a:pt x="432" y="2777"/>
                    <a:pt x="655" y="3400"/>
                  </a:cubicBezTo>
                  <a:lnTo>
                    <a:pt x="1022" y="3304"/>
                  </a:lnTo>
                  <a:cubicBezTo>
                    <a:pt x="1118" y="2251"/>
                    <a:pt x="1230" y="1213"/>
                    <a:pt x="1325" y="176"/>
                  </a:cubicBezTo>
                  <a:lnTo>
                    <a:pt x="100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8" name="Google Shape;11128;p25"/>
            <p:cNvSpPr/>
            <p:nvPr/>
          </p:nvSpPr>
          <p:spPr>
            <a:xfrm>
              <a:off x="1423426" y="4202179"/>
              <a:ext cx="103567" cy="109809"/>
            </a:xfrm>
            <a:custGeom>
              <a:rect b="b" l="l" r="r" t="t"/>
              <a:pathLst>
                <a:path extrusionOk="0" h="2125" w="1996">
                  <a:moveTo>
                    <a:pt x="1469" y="0"/>
                  </a:moveTo>
                  <a:lnTo>
                    <a:pt x="1" y="1038"/>
                  </a:lnTo>
                  <a:cubicBezTo>
                    <a:pt x="452" y="1551"/>
                    <a:pt x="751" y="2124"/>
                    <a:pt x="943" y="2124"/>
                  </a:cubicBezTo>
                  <a:cubicBezTo>
                    <a:pt x="948" y="2124"/>
                    <a:pt x="954" y="2124"/>
                    <a:pt x="959" y="2123"/>
                  </a:cubicBezTo>
                  <a:cubicBezTo>
                    <a:pt x="1645" y="1995"/>
                    <a:pt x="1996" y="1437"/>
                    <a:pt x="1932" y="719"/>
                  </a:cubicBezTo>
                  <a:cubicBezTo>
                    <a:pt x="1900" y="463"/>
                    <a:pt x="1629" y="24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9" name="Google Shape;11129;p25"/>
            <p:cNvSpPr/>
            <p:nvPr/>
          </p:nvSpPr>
          <p:spPr>
            <a:xfrm>
              <a:off x="152341" y="4090823"/>
              <a:ext cx="76223" cy="131668"/>
            </a:xfrm>
            <a:custGeom>
              <a:rect b="b" l="l" r="r" t="t"/>
              <a:pathLst>
                <a:path extrusionOk="0" h="2548" w="1469">
                  <a:moveTo>
                    <a:pt x="431" y="1"/>
                  </a:moveTo>
                  <a:cubicBezTo>
                    <a:pt x="272" y="639"/>
                    <a:pt x="48" y="1198"/>
                    <a:pt x="16" y="1772"/>
                  </a:cubicBezTo>
                  <a:cubicBezTo>
                    <a:pt x="1" y="2028"/>
                    <a:pt x="304" y="2411"/>
                    <a:pt x="559" y="2538"/>
                  </a:cubicBezTo>
                  <a:cubicBezTo>
                    <a:pt x="573" y="2545"/>
                    <a:pt x="591" y="2548"/>
                    <a:pt x="611" y="2548"/>
                  </a:cubicBezTo>
                  <a:cubicBezTo>
                    <a:pt x="800" y="2548"/>
                    <a:pt x="1233" y="2298"/>
                    <a:pt x="1261" y="2139"/>
                  </a:cubicBezTo>
                  <a:cubicBezTo>
                    <a:pt x="1357" y="1357"/>
                    <a:pt x="1469" y="528"/>
                    <a:pt x="4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0" name="Google Shape;11130;p25"/>
            <p:cNvSpPr/>
            <p:nvPr/>
          </p:nvSpPr>
          <p:spPr>
            <a:xfrm>
              <a:off x="1249551" y="3704096"/>
              <a:ext cx="106058" cy="200447"/>
            </a:xfrm>
            <a:custGeom>
              <a:rect b="b" l="l" r="r" t="t"/>
              <a:pathLst>
                <a:path extrusionOk="0" h="3879" w="2044">
                  <a:moveTo>
                    <a:pt x="1900" y="0"/>
                  </a:moveTo>
                  <a:lnTo>
                    <a:pt x="1900" y="0"/>
                  </a:lnTo>
                  <a:cubicBezTo>
                    <a:pt x="559" y="702"/>
                    <a:pt x="1" y="2107"/>
                    <a:pt x="400" y="3878"/>
                  </a:cubicBezTo>
                  <a:cubicBezTo>
                    <a:pt x="527" y="3814"/>
                    <a:pt x="639" y="3734"/>
                    <a:pt x="735" y="3639"/>
                  </a:cubicBezTo>
                  <a:cubicBezTo>
                    <a:pt x="1102" y="3192"/>
                    <a:pt x="2043" y="2857"/>
                    <a:pt x="1022" y="2123"/>
                  </a:cubicBezTo>
                  <a:cubicBezTo>
                    <a:pt x="942" y="2059"/>
                    <a:pt x="990" y="1740"/>
                    <a:pt x="1070" y="1580"/>
                  </a:cubicBezTo>
                  <a:cubicBezTo>
                    <a:pt x="1325" y="1053"/>
                    <a:pt x="1628" y="527"/>
                    <a:pt x="19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1" name="Google Shape;11131;p25"/>
            <p:cNvSpPr/>
            <p:nvPr/>
          </p:nvSpPr>
          <p:spPr>
            <a:xfrm>
              <a:off x="3166581" y="4005923"/>
              <a:ext cx="83695" cy="133632"/>
            </a:xfrm>
            <a:custGeom>
              <a:rect b="b" l="l" r="r" t="t"/>
              <a:pathLst>
                <a:path extrusionOk="0" h="2586" w="1613">
                  <a:moveTo>
                    <a:pt x="1325" y="0"/>
                  </a:moveTo>
                  <a:cubicBezTo>
                    <a:pt x="1006" y="80"/>
                    <a:pt x="447" y="96"/>
                    <a:pt x="399" y="255"/>
                  </a:cubicBezTo>
                  <a:cubicBezTo>
                    <a:pt x="224" y="1021"/>
                    <a:pt x="96" y="1803"/>
                    <a:pt x="0" y="2585"/>
                  </a:cubicBezTo>
                  <a:lnTo>
                    <a:pt x="255" y="2522"/>
                  </a:lnTo>
                  <a:cubicBezTo>
                    <a:pt x="702" y="1995"/>
                    <a:pt x="1117" y="1436"/>
                    <a:pt x="1500" y="862"/>
                  </a:cubicBezTo>
                  <a:cubicBezTo>
                    <a:pt x="1612" y="654"/>
                    <a:pt x="1389" y="287"/>
                    <a:pt x="13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2" name="Google Shape;11132;p25"/>
            <p:cNvSpPr/>
            <p:nvPr/>
          </p:nvSpPr>
          <p:spPr>
            <a:xfrm>
              <a:off x="2976103" y="4113094"/>
              <a:ext cx="69633" cy="122935"/>
            </a:xfrm>
            <a:custGeom>
              <a:rect b="b" l="l" r="r" t="t"/>
              <a:pathLst>
                <a:path extrusionOk="0" h="2379" w="1342">
                  <a:moveTo>
                    <a:pt x="901" y="0"/>
                  </a:moveTo>
                  <a:cubicBezTo>
                    <a:pt x="898" y="0"/>
                    <a:pt x="896" y="0"/>
                    <a:pt x="894" y="1"/>
                  </a:cubicBezTo>
                  <a:cubicBezTo>
                    <a:pt x="655" y="65"/>
                    <a:pt x="304" y="240"/>
                    <a:pt x="240" y="432"/>
                  </a:cubicBezTo>
                  <a:cubicBezTo>
                    <a:pt x="1" y="1246"/>
                    <a:pt x="160" y="1932"/>
                    <a:pt x="1293" y="2379"/>
                  </a:cubicBezTo>
                  <a:cubicBezTo>
                    <a:pt x="1293" y="1677"/>
                    <a:pt x="1341" y="1102"/>
                    <a:pt x="1277" y="543"/>
                  </a:cubicBezTo>
                  <a:cubicBezTo>
                    <a:pt x="1262" y="356"/>
                    <a:pt x="1001" y="0"/>
                    <a:pt x="9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3" name="Google Shape;11133;p25"/>
            <p:cNvSpPr/>
            <p:nvPr/>
          </p:nvSpPr>
          <p:spPr>
            <a:xfrm>
              <a:off x="2534749" y="3805532"/>
              <a:ext cx="80374" cy="106399"/>
            </a:xfrm>
            <a:custGeom>
              <a:rect b="b" l="l" r="r" t="t"/>
              <a:pathLst>
                <a:path extrusionOk="0" h="2059" w="1549">
                  <a:moveTo>
                    <a:pt x="639" y="0"/>
                  </a:moveTo>
                  <a:cubicBezTo>
                    <a:pt x="415" y="255"/>
                    <a:pt x="0" y="527"/>
                    <a:pt x="32" y="734"/>
                  </a:cubicBezTo>
                  <a:cubicBezTo>
                    <a:pt x="96" y="1117"/>
                    <a:pt x="415" y="1436"/>
                    <a:pt x="798" y="2059"/>
                  </a:cubicBezTo>
                  <a:cubicBezTo>
                    <a:pt x="1149" y="1500"/>
                    <a:pt x="1548" y="1149"/>
                    <a:pt x="1484" y="974"/>
                  </a:cubicBezTo>
                  <a:cubicBezTo>
                    <a:pt x="1325" y="606"/>
                    <a:pt x="926" y="319"/>
                    <a:pt x="6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4" name="Google Shape;11134;p25"/>
            <p:cNvSpPr/>
            <p:nvPr/>
          </p:nvSpPr>
          <p:spPr>
            <a:xfrm>
              <a:off x="2851936" y="4386913"/>
              <a:ext cx="91114" cy="87486"/>
            </a:xfrm>
            <a:custGeom>
              <a:rect b="b" l="l" r="r" t="t"/>
              <a:pathLst>
                <a:path extrusionOk="0" h="1693" w="1756">
                  <a:moveTo>
                    <a:pt x="845" y="0"/>
                  </a:moveTo>
                  <a:cubicBezTo>
                    <a:pt x="558" y="351"/>
                    <a:pt x="239" y="686"/>
                    <a:pt x="48" y="1085"/>
                  </a:cubicBezTo>
                  <a:cubicBezTo>
                    <a:pt x="0" y="1195"/>
                    <a:pt x="448" y="1692"/>
                    <a:pt x="493" y="1692"/>
                  </a:cubicBezTo>
                  <a:cubicBezTo>
                    <a:pt x="493" y="1692"/>
                    <a:pt x="494" y="1692"/>
                    <a:pt x="494" y="1692"/>
                  </a:cubicBezTo>
                  <a:cubicBezTo>
                    <a:pt x="941" y="1421"/>
                    <a:pt x="1356" y="1117"/>
                    <a:pt x="1755" y="798"/>
                  </a:cubicBezTo>
                  <a:lnTo>
                    <a:pt x="84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5" name="Google Shape;11135;p25"/>
            <p:cNvSpPr/>
            <p:nvPr/>
          </p:nvSpPr>
          <p:spPr>
            <a:xfrm>
              <a:off x="1307509" y="316107"/>
              <a:ext cx="433987" cy="662577"/>
            </a:xfrm>
            <a:custGeom>
              <a:rect b="b" l="l" r="r" t="t"/>
              <a:pathLst>
                <a:path extrusionOk="0" h="12822" w="8364">
                  <a:moveTo>
                    <a:pt x="4661" y="0"/>
                  </a:moveTo>
                  <a:cubicBezTo>
                    <a:pt x="4639" y="0"/>
                    <a:pt x="4618" y="2"/>
                    <a:pt x="4597" y="5"/>
                  </a:cubicBezTo>
                  <a:cubicBezTo>
                    <a:pt x="3336" y="164"/>
                    <a:pt x="1118" y="2766"/>
                    <a:pt x="942" y="4026"/>
                  </a:cubicBezTo>
                  <a:cubicBezTo>
                    <a:pt x="831" y="4808"/>
                    <a:pt x="559" y="5558"/>
                    <a:pt x="352" y="6340"/>
                  </a:cubicBezTo>
                  <a:cubicBezTo>
                    <a:pt x="256" y="6755"/>
                    <a:pt x="128" y="7170"/>
                    <a:pt x="1" y="7665"/>
                  </a:cubicBezTo>
                  <a:cubicBezTo>
                    <a:pt x="80" y="7825"/>
                    <a:pt x="112" y="8080"/>
                    <a:pt x="272" y="8224"/>
                  </a:cubicBezTo>
                  <a:cubicBezTo>
                    <a:pt x="1740" y="9660"/>
                    <a:pt x="3240" y="11096"/>
                    <a:pt x="4741" y="12517"/>
                  </a:cubicBezTo>
                  <a:cubicBezTo>
                    <a:pt x="4967" y="12723"/>
                    <a:pt x="5194" y="12821"/>
                    <a:pt x="5404" y="12821"/>
                  </a:cubicBezTo>
                  <a:cubicBezTo>
                    <a:pt x="5697" y="12821"/>
                    <a:pt x="5959" y="12630"/>
                    <a:pt x="6145" y="12277"/>
                  </a:cubicBezTo>
                  <a:cubicBezTo>
                    <a:pt x="6480" y="11591"/>
                    <a:pt x="6767" y="10889"/>
                    <a:pt x="6975" y="10155"/>
                  </a:cubicBezTo>
                  <a:cubicBezTo>
                    <a:pt x="7374" y="8718"/>
                    <a:pt x="7613" y="7234"/>
                    <a:pt x="8060" y="5814"/>
                  </a:cubicBezTo>
                  <a:cubicBezTo>
                    <a:pt x="8347" y="4904"/>
                    <a:pt x="8363" y="4186"/>
                    <a:pt x="7709" y="3420"/>
                  </a:cubicBezTo>
                  <a:cubicBezTo>
                    <a:pt x="6959" y="2542"/>
                    <a:pt x="6400" y="1521"/>
                    <a:pt x="5682" y="611"/>
                  </a:cubicBezTo>
                  <a:cubicBezTo>
                    <a:pt x="5443" y="327"/>
                    <a:pt x="4993" y="0"/>
                    <a:pt x="46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6" name="Google Shape;11136;p25"/>
            <p:cNvSpPr/>
            <p:nvPr/>
          </p:nvSpPr>
          <p:spPr>
            <a:xfrm>
              <a:off x="3950755" y="2427186"/>
              <a:ext cx="385109" cy="382292"/>
            </a:xfrm>
            <a:custGeom>
              <a:rect b="b" l="l" r="r" t="t"/>
              <a:pathLst>
                <a:path extrusionOk="0" h="7398" w="7422">
                  <a:moveTo>
                    <a:pt x="6064" y="0"/>
                  </a:moveTo>
                  <a:cubicBezTo>
                    <a:pt x="5858" y="0"/>
                    <a:pt x="5622" y="56"/>
                    <a:pt x="5363" y="150"/>
                  </a:cubicBezTo>
                  <a:cubicBezTo>
                    <a:pt x="3559" y="788"/>
                    <a:pt x="1932" y="1666"/>
                    <a:pt x="655" y="3166"/>
                  </a:cubicBezTo>
                  <a:cubicBezTo>
                    <a:pt x="1" y="3948"/>
                    <a:pt x="176" y="5480"/>
                    <a:pt x="1054" y="6007"/>
                  </a:cubicBezTo>
                  <a:cubicBezTo>
                    <a:pt x="1596" y="6326"/>
                    <a:pt x="2139" y="6645"/>
                    <a:pt x="2682" y="6980"/>
                  </a:cubicBezTo>
                  <a:cubicBezTo>
                    <a:pt x="3099" y="7245"/>
                    <a:pt x="3659" y="7397"/>
                    <a:pt x="4172" y="7397"/>
                  </a:cubicBezTo>
                  <a:cubicBezTo>
                    <a:pt x="4679" y="7397"/>
                    <a:pt x="5141" y="7249"/>
                    <a:pt x="5379" y="6917"/>
                  </a:cubicBezTo>
                  <a:cubicBezTo>
                    <a:pt x="6257" y="5672"/>
                    <a:pt x="7422" y="4491"/>
                    <a:pt x="7374" y="2703"/>
                  </a:cubicBezTo>
                  <a:cubicBezTo>
                    <a:pt x="7214" y="2113"/>
                    <a:pt x="7023" y="1522"/>
                    <a:pt x="6911" y="900"/>
                  </a:cubicBezTo>
                  <a:cubicBezTo>
                    <a:pt x="6792" y="243"/>
                    <a:pt x="6492" y="0"/>
                    <a:pt x="60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7" name="Google Shape;11137;p25"/>
            <p:cNvSpPr/>
            <p:nvPr/>
          </p:nvSpPr>
          <p:spPr>
            <a:xfrm>
              <a:off x="3374390" y="2578849"/>
              <a:ext cx="539163" cy="257548"/>
            </a:xfrm>
            <a:custGeom>
              <a:rect b="b" l="l" r="r" t="t"/>
              <a:pathLst>
                <a:path extrusionOk="0" h="4984" w="10391">
                  <a:moveTo>
                    <a:pt x="3955" y="1"/>
                  </a:moveTo>
                  <a:cubicBezTo>
                    <a:pt x="3166" y="1"/>
                    <a:pt x="2547" y="521"/>
                    <a:pt x="1964" y="1380"/>
                  </a:cubicBezTo>
                  <a:cubicBezTo>
                    <a:pt x="1437" y="2130"/>
                    <a:pt x="687" y="2737"/>
                    <a:pt x="65" y="3423"/>
                  </a:cubicBezTo>
                  <a:cubicBezTo>
                    <a:pt x="1" y="3487"/>
                    <a:pt x="33" y="3646"/>
                    <a:pt x="17" y="3870"/>
                  </a:cubicBezTo>
                  <a:lnTo>
                    <a:pt x="607" y="3598"/>
                  </a:lnTo>
                  <a:lnTo>
                    <a:pt x="607" y="4173"/>
                  </a:lnTo>
                  <a:cubicBezTo>
                    <a:pt x="2028" y="4269"/>
                    <a:pt x="3304" y="4333"/>
                    <a:pt x="4597" y="4444"/>
                  </a:cubicBezTo>
                  <a:cubicBezTo>
                    <a:pt x="5475" y="4508"/>
                    <a:pt x="6321" y="4891"/>
                    <a:pt x="7119" y="4971"/>
                  </a:cubicBezTo>
                  <a:cubicBezTo>
                    <a:pt x="7192" y="4979"/>
                    <a:pt x="7266" y="4983"/>
                    <a:pt x="7341" y="4983"/>
                  </a:cubicBezTo>
                  <a:cubicBezTo>
                    <a:pt x="8253" y="4983"/>
                    <a:pt x="9240" y="4386"/>
                    <a:pt x="10199" y="4061"/>
                  </a:cubicBezTo>
                  <a:cubicBezTo>
                    <a:pt x="10263" y="4029"/>
                    <a:pt x="10295" y="3854"/>
                    <a:pt x="10390" y="3678"/>
                  </a:cubicBezTo>
                  <a:lnTo>
                    <a:pt x="9513" y="3471"/>
                  </a:lnTo>
                  <a:cubicBezTo>
                    <a:pt x="9513" y="1013"/>
                    <a:pt x="8731" y="949"/>
                    <a:pt x="7071" y="614"/>
                  </a:cubicBezTo>
                  <a:cubicBezTo>
                    <a:pt x="6899" y="576"/>
                    <a:pt x="6714" y="568"/>
                    <a:pt x="6527" y="568"/>
                  </a:cubicBezTo>
                  <a:cubicBezTo>
                    <a:pt x="6386" y="568"/>
                    <a:pt x="6243" y="572"/>
                    <a:pt x="6104" y="572"/>
                  </a:cubicBezTo>
                  <a:cubicBezTo>
                    <a:pt x="5809" y="572"/>
                    <a:pt x="5527" y="552"/>
                    <a:pt x="5299" y="423"/>
                  </a:cubicBezTo>
                  <a:cubicBezTo>
                    <a:pt x="4796" y="133"/>
                    <a:pt x="4354" y="1"/>
                    <a:pt x="39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8" name="Google Shape;11138;p25"/>
            <p:cNvSpPr/>
            <p:nvPr/>
          </p:nvSpPr>
          <p:spPr>
            <a:xfrm>
              <a:off x="2099985" y="2629541"/>
              <a:ext cx="426515" cy="307931"/>
            </a:xfrm>
            <a:custGeom>
              <a:rect b="b" l="l" r="r" t="t"/>
              <a:pathLst>
                <a:path extrusionOk="0" h="5959" w="8220">
                  <a:moveTo>
                    <a:pt x="687" y="0"/>
                  </a:moveTo>
                  <a:cubicBezTo>
                    <a:pt x="543" y="96"/>
                    <a:pt x="224" y="208"/>
                    <a:pt x="96" y="431"/>
                  </a:cubicBezTo>
                  <a:cubicBezTo>
                    <a:pt x="1" y="670"/>
                    <a:pt x="17" y="942"/>
                    <a:pt x="144" y="1165"/>
                  </a:cubicBezTo>
                  <a:cubicBezTo>
                    <a:pt x="368" y="1484"/>
                    <a:pt x="639" y="1788"/>
                    <a:pt x="958" y="2043"/>
                  </a:cubicBezTo>
                  <a:cubicBezTo>
                    <a:pt x="1996" y="2969"/>
                    <a:pt x="3097" y="3846"/>
                    <a:pt x="4086" y="4820"/>
                  </a:cubicBezTo>
                  <a:cubicBezTo>
                    <a:pt x="4883" y="5584"/>
                    <a:pt x="5257" y="5959"/>
                    <a:pt x="5652" y="5959"/>
                  </a:cubicBezTo>
                  <a:cubicBezTo>
                    <a:pt x="6017" y="5959"/>
                    <a:pt x="6400" y="5639"/>
                    <a:pt x="7150" y="5011"/>
                  </a:cubicBezTo>
                  <a:cubicBezTo>
                    <a:pt x="8220" y="4118"/>
                    <a:pt x="8220" y="3048"/>
                    <a:pt x="6975" y="2346"/>
                  </a:cubicBezTo>
                  <a:cubicBezTo>
                    <a:pt x="5794" y="1692"/>
                    <a:pt x="4501" y="1213"/>
                    <a:pt x="3240" y="718"/>
                  </a:cubicBezTo>
                  <a:cubicBezTo>
                    <a:pt x="2458" y="431"/>
                    <a:pt x="1628" y="256"/>
                    <a:pt x="6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9" name="Google Shape;11139;p25"/>
            <p:cNvSpPr/>
            <p:nvPr/>
          </p:nvSpPr>
          <p:spPr>
            <a:xfrm>
              <a:off x="3146708" y="1869317"/>
              <a:ext cx="300636" cy="293204"/>
            </a:xfrm>
            <a:custGeom>
              <a:rect b="b" l="l" r="r" t="t"/>
              <a:pathLst>
                <a:path extrusionOk="0" h="5674" w="5794">
                  <a:moveTo>
                    <a:pt x="2850" y="0"/>
                  </a:moveTo>
                  <a:cubicBezTo>
                    <a:pt x="2406" y="0"/>
                    <a:pt x="1923" y="127"/>
                    <a:pt x="1564" y="317"/>
                  </a:cubicBezTo>
                  <a:cubicBezTo>
                    <a:pt x="463" y="876"/>
                    <a:pt x="224" y="1993"/>
                    <a:pt x="255" y="3158"/>
                  </a:cubicBezTo>
                  <a:lnTo>
                    <a:pt x="0" y="3301"/>
                  </a:lnTo>
                  <a:cubicBezTo>
                    <a:pt x="335" y="3876"/>
                    <a:pt x="543" y="4658"/>
                    <a:pt x="1053" y="4993"/>
                  </a:cubicBezTo>
                  <a:cubicBezTo>
                    <a:pt x="1660" y="5408"/>
                    <a:pt x="2506" y="5456"/>
                    <a:pt x="3256" y="5615"/>
                  </a:cubicBezTo>
                  <a:cubicBezTo>
                    <a:pt x="3429" y="5653"/>
                    <a:pt x="3593" y="5673"/>
                    <a:pt x="3749" y="5673"/>
                  </a:cubicBezTo>
                  <a:cubicBezTo>
                    <a:pt x="4313" y="5673"/>
                    <a:pt x="4763" y="5411"/>
                    <a:pt x="5075" y="4786"/>
                  </a:cubicBezTo>
                  <a:cubicBezTo>
                    <a:pt x="5793" y="3333"/>
                    <a:pt x="5011" y="700"/>
                    <a:pt x="3479" y="110"/>
                  </a:cubicBezTo>
                  <a:cubicBezTo>
                    <a:pt x="3295" y="34"/>
                    <a:pt x="3078" y="0"/>
                    <a:pt x="28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0" name="Google Shape;11140;p25"/>
            <p:cNvSpPr/>
            <p:nvPr/>
          </p:nvSpPr>
          <p:spPr>
            <a:xfrm>
              <a:off x="2062885" y="2235528"/>
              <a:ext cx="257414" cy="218430"/>
            </a:xfrm>
            <a:custGeom>
              <a:rect b="b" l="l" r="r" t="t"/>
              <a:pathLst>
                <a:path extrusionOk="0" h="4227" w="4961">
                  <a:moveTo>
                    <a:pt x="3095" y="1"/>
                  </a:moveTo>
                  <a:cubicBezTo>
                    <a:pt x="2812" y="1"/>
                    <a:pt x="2500" y="101"/>
                    <a:pt x="2152" y="348"/>
                  </a:cubicBezTo>
                  <a:cubicBezTo>
                    <a:pt x="1881" y="555"/>
                    <a:pt x="1370" y="412"/>
                    <a:pt x="1003" y="539"/>
                  </a:cubicBezTo>
                  <a:cubicBezTo>
                    <a:pt x="700" y="635"/>
                    <a:pt x="237" y="890"/>
                    <a:pt x="205" y="1114"/>
                  </a:cubicBezTo>
                  <a:cubicBezTo>
                    <a:pt x="1" y="2670"/>
                    <a:pt x="695" y="4227"/>
                    <a:pt x="2424" y="4227"/>
                  </a:cubicBezTo>
                  <a:cubicBezTo>
                    <a:pt x="2450" y="4227"/>
                    <a:pt x="2477" y="4227"/>
                    <a:pt x="2503" y="4226"/>
                  </a:cubicBezTo>
                  <a:cubicBezTo>
                    <a:pt x="2528" y="4226"/>
                    <a:pt x="2553" y="4226"/>
                    <a:pt x="2577" y="4226"/>
                  </a:cubicBezTo>
                  <a:cubicBezTo>
                    <a:pt x="3741" y="4226"/>
                    <a:pt x="4332" y="3848"/>
                    <a:pt x="4801" y="2550"/>
                  </a:cubicBezTo>
                  <a:cubicBezTo>
                    <a:pt x="4961" y="2103"/>
                    <a:pt x="4961" y="1337"/>
                    <a:pt x="4674" y="1018"/>
                  </a:cubicBezTo>
                  <a:cubicBezTo>
                    <a:pt x="4240" y="529"/>
                    <a:pt x="3744" y="1"/>
                    <a:pt x="30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1" name="Google Shape;11141;p25"/>
            <p:cNvSpPr/>
            <p:nvPr/>
          </p:nvSpPr>
          <p:spPr>
            <a:xfrm>
              <a:off x="3892796" y="2149698"/>
              <a:ext cx="241017" cy="229747"/>
            </a:xfrm>
            <a:custGeom>
              <a:rect b="b" l="l" r="r" t="t"/>
              <a:pathLst>
                <a:path extrusionOk="0" h="4446" w="4645">
                  <a:moveTo>
                    <a:pt x="1236" y="1"/>
                  </a:moveTo>
                  <a:cubicBezTo>
                    <a:pt x="921" y="1"/>
                    <a:pt x="580" y="81"/>
                    <a:pt x="383" y="221"/>
                  </a:cubicBezTo>
                  <a:cubicBezTo>
                    <a:pt x="96" y="445"/>
                    <a:pt x="0" y="1067"/>
                    <a:pt x="16" y="1546"/>
                  </a:cubicBezTo>
                  <a:cubicBezTo>
                    <a:pt x="48" y="2025"/>
                    <a:pt x="320" y="2488"/>
                    <a:pt x="463" y="2950"/>
                  </a:cubicBezTo>
                  <a:cubicBezTo>
                    <a:pt x="770" y="3916"/>
                    <a:pt x="1384" y="4445"/>
                    <a:pt x="2162" y="4445"/>
                  </a:cubicBezTo>
                  <a:cubicBezTo>
                    <a:pt x="2476" y="4445"/>
                    <a:pt x="2818" y="4359"/>
                    <a:pt x="3176" y="4179"/>
                  </a:cubicBezTo>
                  <a:cubicBezTo>
                    <a:pt x="3703" y="3924"/>
                    <a:pt x="4134" y="3493"/>
                    <a:pt x="4645" y="3126"/>
                  </a:cubicBezTo>
                  <a:cubicBezTo>
                    <a:pt x="4198" y="2583"/>
                    <a:pt x="3910" y="2200"/>
                    <a:pt x="3575" y="1849"/>
                  </a:cubicBezTo>
                  <a:cubicBezTo>
                    <a:pt x="3001" y="1243"/>
                    <a:pt x="2490" y="572"/>
                    <a:pt x="1804" y="126"/>
                  </a:cubicBezTo>
                  <a:cubicBezTo>
                    <a:pt x="1666" y="40"/>
                    <a:pt x="1457" y="1"/>
                    <a:pt x="12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2" name="Google Shape;11142;p25"/>
            <p:cNvSpPr/>
            <p:nvPr/>
          </p:nvSpPr>
          <p:spPr>
            <a:xfrm>
              <a:off x="3405055" y="2241936"/>
              <a:ext cx="271683" cy="202204"/>
            </a:xfrm>
            <a:custGeom>
              <a:rect b="b" l="l" r="r" t="t"/>
              <a:pathLst>
                <a:path extrusionOk="0" h="3913" w="5236">
                  <a:moveTo>
                    <a:pt x="0" y="0"/>
                  </a:moveTo>
                  <a:lnTo>
                    <a:pt x="0" y="0"/>
                  </a:lnTo>
                  <a:cubicBezTo>
                    <a:pt x="431" y="1421"/>
                    <a:pt x="719" y="2458"/>
                    <a:pt x="1070" y="3479"/>
                  </a:cubicBezTo>
                  <a:cubicBezTo>
                    <a:pt x="1130" y="3646"/>
                    <a:pt x="1377" y="3913"/>
                    <a:pt x="1512" y="3913"/>
                  </a:cubicBezTo>
                  <a:cubicBezTo>
                    <a:pt x="1519" y="3913"/>
                    <a:pt x="1526" y="3912"/>
                    <a:pt x="1532" y="3910"/>
                  </a:cubicBezTo>
                  <a:cubicBezTo>
                    <a:pt x="2506" y="3671"/>
                    <a:pt x="3559" y="3527"/>
                    <a:pt x="4421" y="3049"/>
                  </a:cubicBezTo>
                  <a:cubicBezTo>
                    <a:pt x="5187" y="2618"/>
                    <a:pt x="5235" y="1405"/>
                    <a:pt x="4645" y="1229"/>
                  </a:cubicBezTo>
                  <a:cubicBezTo>
                    <a:pt x="3208" y="766"/>
                    <a:pt x="1740" y="447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3" name="Google Shape;11143;p25"/>
            <p:cNvSpPr/>
            <p:nvPr/>
          </p:nvSpPr>
          <p:spPr>
            <a:xfrm>
              <a:off x="2610089" y="2486818"/>
              <a:ext cx="220314" cy="184841"/>
            </a:xfrm>
            <a:custGeom>
              <a:rect b="b" l="l" r="r" t="t"/>
              <a:pathLst>
                <a:path extrusionOk="0" h="3577" w="4246">
                  <a:moveTo>
                    <a:pt x="1973" y="0"/>
                  </a:moveTo>
                  <a:cubicBezTo>
                    <a:pt x="1867" y="0"/>
                    <a:pt x="1767" y="16"/>
                    <a:pt x="1676" y="49"/>
                  </a:cubicBezTo>
                  <a:cubicBezTo>
                    <a:pt x="974" y="289"/>
                    <a:pt x="543" y="1262"/>
                    <a:pt x="1" y="1916"/>
                  </a:cubicBezTo>
                  <a:cubicBezTo>
                    <a:pt x="222" y="2676"/>
                    <a:pt x="1118" y="3576"/>
                    <a:pt x="1693" y="3576"/>
                  </a:cubicBezTo>
                  <a:cubicBezTo>
                    <a:pt x="1698" y="3576"/>
                    <a:pt x="1703" y="3576"/>
                    <a:pt x="1708" y="3576"/>
                  </a:cubicBezTo>
                  <a:cubicBezTo>
                    <a:pt x="2746" y="3528"/>
                    <a:pt x="4246" y="2395"/>
                    <a:pt x="4246" y="1661"/>
                  </a:cubicBezTo>
                  <a:cubicBezTo>
                    <a:pt x="4246" y="1118"/>
                    <a:pt x="2878" y="0"/>
                    <a:pt x="19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4" name="Google Shape;11144;p25"/>
            <p:cNvSpPr/>
            <p:nvPr/>
          </p:nvSpPr>
          <p:spPr>
            <a:xfrm>
              <a:off x="1235490" y="1403219"/>
              <a:ext cx="192139" cy="256773"/>
            </a:xfrm>
            <a:custGeom>
              <a:rect b="b" l="l" r="r" t="t"/>
              <a:pathLst>
                <a:path extrusionOk="0" h="4969" w="3703">
                  <a:moveTo>
                    <a:pt x="3463" y="1"/>
                  </a:moveTo>
                  <a:cubicBezTo>
                    <a:pt x="3192" y="81"/>
                    <a:pt x="2857" y="81"/>
                    <a:pt x="2681" y="256"/>
                  </a:cubicBezTo>
                  <a:cubicBezTo>
                    <a:pt x="1899" y="974"/>
                    <a:pt x="1165" y="1740"/>
                    <a:pt x="431" y="2522"/>
                  </a:cubicBezTo>
                  <a:cubicBezTo>
                    <a:pt x="272" y="2682"/>
                    <a:pt x="208" y="2921"/>
                    <a:pt x="0" y="3320"/>
                  </a:cubicBezTo>
                  <a:cubicBezTo>
                    <a:pt x="431" y="3895"/>
                    <a:pt x="910" y="4438"/>
                    <a:pt x="1405" y="4948"/>
                  </a:cubicBezTo>
                  <a:cubicBezTo>
                    <a:pt x="1421" y="4962"/>
                    <a:pt x="1451" y="4969"/>
                    <a:pt x="1489" y="4969"/>
                  </a:cubicBezTo>
                  <a:cubicBezTo>
                    <a:pt x="1711" y="4969"/>
                    <a:pt x="2233" y="4753"/>
                    <a:pt x="2314" y="4549"/>
                  </a:cubicBezTo>
                  <a:cubicBezTo>
                    <a:pt x="2825" y="3368"/>
                    <a:pt x="3240" y="2139"/>
                    <a:pt x="3623" y="911"/>
                  </a:cubicBezTo>
                  <a:cubicBezTo>
                    <a:pt x="3703" y="655"/>
                    <a:pt x="3511" y="304"/>
                    <a:pt x="34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5" name="Google Shape;11145;p25"/>
            <p:cNvSpPr/>
            <p:nvPr/>
          </p:nvSpPr>
          <p:spPr>
            <a:xfrm>
              <a:off x="3913500" y="2908269"/>
              <a:ext cx="192139" cy="256773"/>
            </a:xfrm>
            <a:custGeom>
              <a:rect b="b" l="l" r="r" t="t"/>
              <a:pathLst>
                <a:path extrusionOk="0" h="4969" w="3703">
                  <a:moveTo>
                    <a:pt x="3464" y="0"/>
                  </a:moveTo>
                  <a:cubicBezTo>
                    <a:pt x="3192" y="80"/>
                    <a:pt x="2857" y="80"/>
                    <a:pt x="2682" y="240"/>
                  </a:cubicBezTo>
                  <a:cubicBezTo>
                    <a:pt x="1900" y="974"/>
                    <a:pt x="1149" y="1740"/>
                    <a:pt x="415" y="2506"/>
                  </a:cubicBezTo>
                  <a:cubicBezTo>
                    <a:pt x="272" y="2666"/>
                    <a:pt x="208" y="2905"/>
                    <a:pt x="0" y="3304"/>
                  </a:cubicBezTo>
                  <a:cubicBezTo>
                    <a:pt x="431" y="3878"/>
                    <a:pt x="910" y="4437"/>
                    <a:pt x="1405" y="4948"/>
                  </a:cubicBezTo>
                  <a:cubicBezTo>
                    <a:pt x="1421" y="4962"/>
                    <a:pt x="1451" y="4968"/>
                    <a:pt x="1489" y="4968"/>
                  </a:cubicBezTo>
                  <a:cubicBezTo>
                    <a:pt x="1711" y="4968"/>
                    <a:pt x="2233" y="4753"/>
                    <a:pt x="2314" y="4549"/>
                  </a:cubicBezTo>
                  <a:cubicBezTo>
                    <a:pt x="2825" y="3352"/>
                    <a:pt x="3240" y="2123"/>
                    <a:pt x="3623" y="894"/>
                  </a:cubicBezTo>
                  <a:cubicBezTo>
                    <a:pt x="3703" y="639"/>
                    <a:pt x="3511" y="304"/>
                    <a:pt x="34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6" name="Google Shape;11146;p25"/>
            <p:cNvSpPr/>
            <p:nvPr/>
          </p:nvSpPr>
          <p:spPr>
            <a:xfrm>
              <a:off x="2864337" y="2325234"/>
              <a:ext cx="355274" cy="106140"/>
            </a:xfrm>
            <a:custGeom>
              <a:rect b="b" l="l" r="r" t="t"/>
              <a:pathLst>
                <a:path extrusionOk="0" h="2054" w="6847">
                  <a:moveTo>
                    <a:pt x="96" y="0"/>
                  </a:moveTo>
                  <a:lnTo>
                    <a:pt x="0" y="447"/>
                  </a:lnTo>
                  <a:cubicBezTo>
                    <a:pt x="878" y="750"/>
                    <a:pt x="1756" y="1085"/>
                    <a:pt x="2649" y="1325"/>
                  </a:cubicBezTo>
                  <a:cubicBezTo>
                    <a:pt x="3176" y="1484"/>
                    <a:pt x="3782" y="1421"/>
                    <a:pt x="4309" y="1612"/>
                  </a:cubicBezTo>
                  <a:cubicBezTo>
                    <a:pt x="5052" y="1881"/>
                    <a:pt x="5522" y="2054"/>
                    <a:pt x="5845" y="2054"/>
                  </a:cubicBezTo>
                  <a:cubicBezTo>
                    <a:pt x="6404" y="2054"/>
                    <a:pt x="6523" y="1538"/>
                    <a:pt x="6847" y="112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7" name="Google Shape;11147;p25"/>
            <p:cNvSpPr/>
            <p:nvPr/>
          </p:nvSpPr>
          <p:spPr>
            <a:xfrm>
              <a:off x="3824876" y="2461084"/>
              <a:ext cx="183889" cy="171716"/>
            </a:xfrm>
            <a:custGeom>
              <a:rect b="b" l="l" r="r" t="t"/>
              <a:pathLst>
                <a:path extrusionOk="0" h="3323" w="3544">
                  <a:moveTo>
                    <a:pt x="1918" y="1"/>
                  </a:moveTo>
                  <a:cubicBezTo>
                    <a:pt x="1824" y="1"/>
                    <a:pt x="1732" y="12"/>
                    <a:pt x="1645" y="36"/>
                  </a:cubicBezTo>
                  <a:cubicBezTo>
                    <a:pt x="559" y="388"/>
                    <a:pt x="1" y="1345"/>
                    <a:pt x="288" y="2478"/>
                  </a:cubicBezTo>
                  <a:cubicBezTo>
                    <a:pt x="368" y="2829"/>
                    <a:pt x="575" y="3117"/>
                    <a:pt x="878" y="3308"/>
                  </a:cubicBezTo>
                  <a:cubicBezTo>
                    <a:pt x="900" y="3318"/>
                    <a:pt x="926" y="3322"/>
                    <a:pt x="955" y="3322"/>
                  </a:cubicBezTo>
                  <a:cubicBezTo>
                    <a:pt x="1163" y="3322"/>
                    <a:pt x="1536" y="3089"/>
                    <a:pt x="1676" y="2893"/>
                  </a:cubicBezTo>
                  <a:cubicBezTo>
                    <a:pt x="2363" y="1983"/>
                    <a:pt x="2985" y="1042"/>
                    <a:pt x="3544" y="244"/>
                  </a:cubicBezTo>
                  <a:cubicBezTo>
                    <a:pt x="3097" y="164"/>
                    <a:pt x="2666" y="84"/>
                    <a:pt x="2203" y="36"/>
                  </a:cubicBezTo>
                  <a:cubicBezTo>
                    <a:pt x="2107" y="12"/>
                    <a:pt x="2012" y="1"/>
                    <a:pt x="19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8" name="Google Shape;11148;p25"/>
            <p:cNvSpPr/>
            <p:nvPr/>
          </p:nvSpPr>
          <p:spPr>
            <a:xfrm>
              <a:off x="4442647" y="2245398"/>
              <a:ext cx="139162" cy="170011"/>
            </a:xfrm>
            <a:custGeom>
              <a:rect b="b" l="l" r="r" t="t"/>
              <a:pathLst>
                <a:path extrusionOk="0" h="3290" w="2682">
                  <a:moveTo>
                    <a:pt x="2034" y="1"/>
                  </a:moveTo>
                  <a:cubicBezTo>
                    <a:pt x="1868" y="1"/>
                    <a:pt x="1678" y="34"/>
                    <a:pt x="1532" y="77"/>
                  </a:cubicBezTo>
                  <a:cubicBezTo>
                    <a:pt x="782" y="316"/>
                    <a:pt x="32" y="1513"/>
                    <a:pt x="0" y="2646"/>
                  </a:cubicBezTo>
                  <a:cubicBezTo>
                    <a:pt x="48" y="2742"/>
                    <a:pt x="128" y="3077"/>
                    <a:pt x="319" y="3221"/>
                  </a:cubicBezTo>
                  <a:cubicBezTo>
                    <a:pt x="386" y="3268"/>
                    <a:pt x="503" y="3289"/>
                    <a:pt x="625" y="3289"/>
                  </a:cubicBezTo>
                  <a:cubicBezTo>
                    <a:pt x="794" y="3289"/>
                    <a:pt x="973" y="3247"/>
                    <a:pt x="1038" y="3173"/>
                  </a:cubicBezTo>
                  <a:cubicBezTo>
                    <a:pt x="1596" y="2487"/>
                    <a:pt x="2107" y="1753"/>
                    <a:pt x="2554" y="987"/>
                  </a:cubicBezTo>
                  <a:cubicBezTo>
                    <a:pt x="2681" y="779"/>
                    <a:pt x="2538" y="284"/>
                    <a:pt x="2362" y="93"/>
                  </a:cubicBezTo>
                  <a:cubicBezTo>
                    <a:pt x="2303" y="26"/>
                    <a:pt x="2178" y="1"/>
                    <a:pt x="20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9" name="Google Shape;11149;p25"/>
            <p:cNvSpPr/>
            <p:nvPr/>
          </p:nvSpPr>
          <p:spPr>
            <a:xfrm>
              <a:off x="3207987" y="2584171"/>
              <a:ext cx="141653" cy="94875"/>
            </a:xfrm>
            <a:custGeom>
              <a:rect b="b" l="l" r="r" t="t"/>
              <a:pathLst>
                <a:path extrusionOk="0" h="1836" w="2730">
                  <a:moveTo>
                    <a:pt x="686" y="0"/>
                  </a:moveTo>
                  <a:cubicBezTo>
                    <a:pt x="431" y="0"/>
                    <a:pt x="192" y="112"/>
                    <a:pt x="48" y="304"/>
                  </a:cubicBezTo>
                  <a:cubicBezTo>
                    <a:pt x="0" y="543"/>
                    <a:pt x="80" y="782"/>
                    <a:pt x="255" y="942"/>
                  </a:cubicBezTo>
                  <a:cubicBezTo>
                    <a:pt x="878" y="1277"/>
                    <a:pt x="1532" y="1517"/>
                    <a:pt x="2298" y="1836"/>
                  </a:cubicBezTo>
                  <a:cubicBezTo>
                    <a:pt x="2474" y="1564"/>
                    <a:pt x="2729" y="1341"/>
                    <a:pt x="2729" y="1118"/>
                  </a:cubicBezTo>
                  <a:cubicBezTo>
                    <a:pt x="2713" y="846"/>
                    <a:pt x="2522" y="447"/>
                    <a:pt x="2330" y="367"/>
                  </a:cubicBezTo>
                  <a:cubicBezTo>
                    <a:pt x="1803" y="176"/>
                    <a:pt x="1245" y="48"/>
                    <a:pt x="6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0" name="Google Shape;11150;p25"/>
            <p:cNvSpPr/>
            <p:nvPr/>
          </p:nvSpPr>
          <p:spPr>
            <a:xfrm>
              <a:off x="2850380" y="2618586"/>
              <a:ext cx="108393" cy="112445"/>
            </a:xfrm>
            <a:custGeom>
              <a:rect b="b" l="l" r="r" t="t"/>
              <a:pathLst>
                <a:path extrusionOk="0" h="2176" w="2089">
                  <a:moveTo>
                    <a:pt x="836" y="1"/>
                  </a:moveTo>
                  <a:cubicBezTo>
                    <a:pt x="642" y="1"/>
                    <a:pt x="0" y="668"/>
                    <a:pt x="62" y="867"/>
                  </a:cubicBezTo>
                  <a:cubicBezTo>
                    <a:pt x="205" y="1345"/>
                    <a:pt x="668" y="1744"/>
                    <a:pt x="1003" y="2175"/>
                  </a:cubicBezTo>
                  <a:lnTo>
                    <a:pt x="1418" y="2127"/>
                  </a:lnTo>
                  <a:cubicBezTo>
                    <a:pt x="1626" y="1728"/>
                    <a:pt x="2088" y="1234"/>
                    <a:pt x="1993" y="978"/>
                  </a:cubicBezTo>
                  <a:cubicBezTo>
                    <a:pt x="1817" y="547"/>
                    <a:pt x="1306" y="180"/>
                    <a:pt x="860" y="5"/>
                  </a:cubicBezTo>
                  <a:cubicBezTo>
                    <a:pt x="853" y="2"/>
                    <a:pt x="845" y="1"/>
                    <a:pt x="8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1" name="Google Shape;11151;p25"/>
            <p:cNvSpPr/>
            <p:nvPr/>
          </p:nvSpPr>
          <p:spPr>
            <a:xfrm>
              <a:off x="245220" y="4475844"/>
              <a:ext cx="109223" cy="112341"/>
            </a:xfrm>
            <a:custGeom>
              <a:rect b="b" l="l" r="r" t="t"/>
              <a:pathLst>
                <a:path extrusionOk="0" h="2174" w="2105">
                  <a:moveTo>
                    <a:pt x="843" y="1"/>
                  </a:moveTo>
                  <a:cubicBezTo>
                    <a:pt x="656" y="1"/>
                    <a:pt x="0" y="679"/>
                    <a:pt x="62" y="865"/>
                  </a:cubicBezTo>
                  <a:cubicBezTo>
                    <a:pt x="205" y="1359"/>
                    <a:pt x="668" y="1742"/>
                    <a:pt x="1003" y="2173"/>
                  </a:cubicBezTo>
                  <a:lnTo>
                    <a:pt x="1434" y="2125"/>
                  </a:lnTo>
                  <a:cubicBezTo>
                    <a:pt x="1642" y="1742"/>
                    <a:pt x="2105" y="1248"/>
                    <a:pt x="1993" y="976"/>
                  </a:cubicBezTo>
                  <a:cubicBezTo>
                    <a:pt x="1817" y="561"/>
                    <a:pt x="1307" y="178"/>
                    <a:pt x="860" y="3"/>
                  </a:cubicBezTo>
                  <a:cubicBezTo>
                    <a:pt x="855" y="1"/>
                    <a:pt x="849" y="1"/>
                    <a:pt x="8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2" name="Google Shape;11152;p25"/>
            <p:cNvSpPr/>
            <p:nvPr/>
          </p:nvSpPr>
          <p:spPr>
            <a:xfrm>
              <a:off x="2477673" y="2352414"/>
              <a:ext cx="91893" cy="88313"/>
            </a:xfrm>
            <a:custGeom>
              <a:rect b="b" l="l" r="r" t="t"/>
              <a:pathLst>
                <a:path extrusionOk="0" h="1709" w="1771">
                  <a:moveTo>
                    <a:pt x="861" y="1"/>
                  </a:moveTo>
                  <a:cubicBezTo>
                    <a:pt x="574" y="368"/>
                    <a:pt x="254" y="703"/>
                    <a:pt x="63" y="1102"/>
                  </a:cubicBezTo>
                  <a:cubicBezTo>
                    <a:pt x="0" y="1212"/>
                    <a:pt x="463" y="1709"/>
                    <a:pt x="508" y="1709"/>
                  </a:cubicBezTo>
                  <a:cubicBezTo>
                    <a:pt x="509" y="1709"/>
                    <a:pt x="509" y="1709"/>
                    <a:pt x="510" y="1709"/>
                  </a:cubicBezTo>
                  <a:cubicBezTo>
                    <a:pt x="941" y="1421"/>
                    <a:pt x="1372" y="1134"/>
                    <a:pt x="1771" y="799"/>
                  </a:cubicBezTo>
                  <a:lnTo>
                    <a:pt x="86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3" name="Google Shape;11153;p25"/>
            <p:cNvSpPr/>
            <p:nvPr/>
          </p:nvSpPr>
          <p:spPr>
            <a:xfrm>
              <a:off x="706394" y="2777948"/>
              <a:ext cx="91893" cy="88313"/>
            </a:xfrm>
            <a:custGeom>
              <a:rect b="b" l="l" r="r" t="t"/>
              <a:pathLst>
                <a:path extrusionOk="0" h="1709" w="1771">
                  <a:moveTo>
                    <a:pt x="861" y="1"/>
                  </a:moveTo>
                  <a:cubicBezTo>
                    <a:pt x="574" y="368"/>
                    <a:pt x="255" y="703"/>
                    <a:pt x="63" y="1102"/>
                  </a:cubicBezTo>
                  <a:cubicBezTo>
                    <a:pt x="0" y="1212"/>
                    <a:pt x="448" y="1709"/>
                    <a:pt x="507" y="1709"/>
                  </a:cubicBezTo>
                  <a:cubicBezTo>
                    <a:pt x="508" y="1709"/>
                    <a:pt x="509" y="1709"/>
                    <a:pt x="510" y="1708"/>
                  </a:cubicBezTo>
                  <a:cubicBezTo>
                    <a:pt x="941" y="1421"/>
                    <a:pt x="1372" y="1134"/>
                    <a:pt x="1771" y="799"/>
                  </a:cubicBezTo>
                  <a:cubicBezTo>
                    <a:pt x="1308" y="400"/>
                    <a:pt x="1069" y="208"/>
                    <a:pt x="8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4" name="Google Shape;11154;p25"/>
            <p:cNvSpPr/>
            <p:nvPr/>
          </p:nvSpPr>
          <p:spPr>
            <a:xfrm>
              <a:off x="3369461" y="2949194"/>
              <a:ext cx="88624" cy="92705"/>
            </a:xfrm>
            <a:custGeom>
              <a:rect b="b" l="l" r="r" t="t"/>
              <a:pathLst>
                <a:path extrusionOk="0" h="1794" w="1708">
                  <a:moveTo>
                    <a:pt x="699" y="1"/>
                  </a:moveTo>
                  <a:cubicBezTo>
                    <a:pt x="606" y="1"/>
                    <a:pt x="324" y="246"/>
                    <a:pt x="0" y="437"/>
                  </a:cubicBezTo>
                  <a:lnTo>
                    <a:pt x="958" y="1794"/>
                  </a:lnTo>
                  <a:cubicBezTo>
                    <a:pt x="1213" y="1522"/>
                    <a:pt x="1708" y="1124"/>
                    <a:pt x="1660" y="996"/>
                  </a:cubicBezTo>
                  <a:cubicBezTo>
                    <a:pt x="1452" y="597"/>
                    <a:pt x="1069" y="294"/>
                    <a:pt x="718" y="6"/>
                  </a:cubicBezTo>
                  <a:cubicBezTo>
                    <a:pt x="713" y="3"/>
                    <a:pt x="707" y="1"/>
                    <a:pt x="69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5" name="Google Shape;11155;p25"/>
            <p:cNvSpPr/>
            <p:nvPr/>
          </p:nvSpPr>
          <p:spPr>
            <a:xfrm>
              <a:off x="686470" y="4349811"/>
              <a:ext cx="122610" cy="81543"/>
            </a:xfrm>
            <a:custGeom>
              <a:rect b="b" l="l" r="r" t="t"/>
              <a:pathLst>
                <a:path extrusionOk="0" h="1578" w="2363">
                  <a:moveTo>
                    <a:pt x="0" y="0"/>
                  </a:moveTo>
                  <a:cubicBezTo>
                    <a:pt x="806" y="1159"/>
                    <a:pt x="1169" y="1578"/>
                    <a:pt x="1633" y="1578"/>
                  </a:cubicBezTo>
                  <a:cubicBezTo>
                    <a:pt x="1840" y="1578"/>
                    <a:pt x="2067" y="1494"/>
                    <a:pt x="2362" y="1357"/>
                  </a:cubicBezTo>
                  <a:cubicBezTo>
                    <a:pt x="1867" y="447"/>
                    <a:pt x="1149" y="16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6" name="Google Shape;11156;p25"/>
            <p:cNvSpPr/>
            <p:nvPr/>
          </p:nvSpPr>
          <p:spPr>
            <a:xfrm>
              <a:off x="6256161" y="3927327"/>
              <a:ext cx="119289" cy="52398"/>
            </a:xfrm>
            <a:custGeom>
              <a:rect b="b" l="l" r="r" t="t"/>
              <a:pathLst>
                <a:path extrusionOk="0" h="1014" w="2299">
                  <a:moveTo>
                    <a:pt x="976" y="0"/>
                  </a:moveTo>
                  <a:cubicBezTo>
                    <a:pt x="634" y="0"/>
                    <a:pt x="330" y="144"/>
                    <a:pt x="0" y="420"/>
                  </a:cubicBezTo>
                  <a:cubicBezTo>
                    <a:pt x="410" y="813"/>
                    <a:pt x="807" y="1014"/>
                    <a:pt x="1205" y="1014"/>
                  </a:cubicBezTo>
                  <a:cubicBezTo>
                    <a:pt x="1566" y="1014"/>
                    <a:pt x="1926" y="849"/>
                    <a:pt x="2298" y="516"/>
                  </a:cubicBezTo>
                  <a:cubicBezTo>
                    <a:pt x="1760" y="168"/>
                    <a:pt x="1346" y="0"/>
                    <a:pt x="9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7" name="Google Shape;11157;p25"/>
            <p:cNvSpPr/>
            <p:nvPr/>
          </p:nvSpPr>
          <p:spPr>
            <a:xfrm>
              <a:off x="5555578" y="3153719"/>
              <a:ext cx="107718" cy="52502"/>
            </a:xfrm>
            <a:custGeom>
              <a:rect b="b" l="l" r="r" t="t"/>
              <a:pathLst>
                <a:path extrusionOk="0" h="1016" w="2076">
                  <a:moveTo>
                    <a:pt x="677" y="0"/>
                  </a:moveTo>
                  <a:cubicBezTo>
                    <a:pt x="466" y="0"/>
                    <a:pt x="220" y="223"/>
                    <a:pt x="1" y="325"/>
                  </a:cubicBezTo>
                  <a:cubicBezTo>
                    <a:pt x="176" y="565"/>
                    <a:pt x="336" y="996"/>
                    <a:pt x="527" y="1012"/>
                  </a:cubicBezTo>
                  <a:cubicBezTo>
                    <a:pt x="573" y="1015"/>
                    <a:pt x="618" y="1016"/>
                    <a:pt x="664" y="1016"/>
                  </a:cubicBezTo>
                  <a:cubicBezTo>
                    <a:pt x="1131" y="1016"/>
                    <a:pt x="1610" y="877"/>
                    <a:pt x="2075" y="804"/>
                  </a:cubicBezTo>
                  <a:cubicBezTo>
                    <a:pt x="2075" y="692"/>
                    <a:pt x="2075" y="581"/>
                    <a:pt x="2075" y="469"/>
                  </a:cubicBezTo>
                  <a:cubicBezTo>
                    <a:pt x="1628" y="309"/>
                    <a:pt x="1197" y="86"/>
                    <a:pt x="735" y="6"/>
                  </a:cubicBezTo>
                  <a:cubicBezTo>
                    <a:pt x="716" y="2"/>
                    <a:pt x="697" y="0"/>
                    <a:pt x="6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8" name="Google Shape;11158;p25"/>
            <p:cNvSpPr/>
            <p:nvPr/>
          </p:nvSpPr>
          <p:spPr>
            <a:xfrm>
              <a:off x="215281" y="4827277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6" y="48"/>
                  </a:moveTo>
                  <a:lnTo>
                    <a:pt x="0" y="336"/>
                  </a:lnTo>
                  <a:lnTo>
                    <a:pt x="942" y="1564"/>
                  </a:lnTo>
                  <a:cubicBezTo>
                    <a:pt x="1118" y="1325"/>
                    <a:pt x="1421" y="1118"/>
                    <a:pt x="1453" y="862"/>
                  </a:cubicBezTo>
                  <a:cubicBezTo>
                    <a:pt x="1533" y="0"/>
                    <a:pt x="830" y="144"/>
                    <a:pt x="336" y="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9" name="Google Shape;11159;p25"/>
            <p:cNvSpPr/>
            <p:nvPr/>
          </p:nvSpPr>
          <p:spPr>
            <a:xfrm>
              <a:off x="5271547" y="3712312"/>
              <a:ext cx="79544" cy="92447"/>
            </a:xfrm>
            <a:custGeom>
              <a:rect b="b" l="l" r="r" t="t"/>
              <a:pathLst>
                <a:path extrusionOk="0" h="1789" w="1533">
                  <a:moveTo>
                    <a:pt x="176" y="1"/>
                  </a:moveTo>
                  <a:cubicBezTo>
                    <a:pt x="112" y="623"/>
                    <a:pt x="48" y="1166"/>
                    <a:pt x="0" y="1788"/>
                  </a:cubicBezTo>
                  <a:cubicBezTo>
                    <a:pt x="320" y="1485"/>
                    <a:pt x="575" y="1261"/>
                    <a:pt x="830" y="1038"/>
                  </a:cubicBezTo>
                  <a:cubicBezTo>
                    <a:pt x="1054" y="846"/>
                    <a:pt x="1293" y="687"/>
                    <a:pt x="1533" y="511"/>
                  </a:cubicBezTo>
                  <a:cubicBezTo>
                    <a:pt x="1293" y="368"/>
                    <a:pt x="1054" y="240"/>
                    <a:pt x="814" y="112"/>
                  </a:cubicBezTo>
                  <a:cubicBezTo>
                    <a:pt x="607" y="49"/>
                    <a:pt x="384" y="17"/>
                    <a:pt x="17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0" name="Google Shape;11160;p25"/>
            <p:cNvSpPr/>
            <p:nvPr/>
          </p:nvSpPr>
          <p:spPr>
            <a:xfrm>
              <a:off x="4118039" y="3930841"/>
              <a:ext cx="72072" cy="80045"/>
            </a:xfrm>
            <a:custGeom>
              <a:rect b="b" l="l" r="r" t="t"/>
              <a:pathLst>
                <a:path extrusionOk="0" h="1549" w="1389">
                  <a:moveTo>
                    <a:pt x="671" y="1"/>
                  </a:moveTo>
                  <a:cubicBezTo>
                    <a:pt x="447" y="240"/>
                    <a:pt x="128" y="464"/>
                    <a:pt x="48" y="767"/>
                  </a:cubicBezTo>
                  <a:cubicBezTo>
                    <a:pt x="0" y="926"/>
                    <a:pt x="351" y="1198"/>
                    <a:pt x="623" y="1549"/>
                  </a:cubicBezTo>
                  <a:cubicBezTo>
                    <a:pt x="958" y="1214"/>
                    <a:pt x="1389" y="926"/>
                    <a:pt x="1341" y="815"/>
                  </a:cubicBezTo>
                  <a:cubicBezTo>
                    <a:pt x="1213" y="512"/>
                    <a:pt x="910" y="272"/>
                    <a:pt x="6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1" name="Google Shape;11161;p25"/>
            <p:cNvSpPr/>
            <p:nvPr/>
          </p:nvSpPr>
          <p:spPr>
            <a:xfrm>
              <a:off x="531586" y="4911402"/>
              <a:ext cx="102737" cy="57773"/>
            </a:xfrm>
            <a:custGeom>
              <a:rect b="b" l="l" r="r" t="t"/>
              <a:pathLst>
                <a:path extrusionOk="0" h="1118" w="1980">
                  <a:moveTo>
                    <a:pt x="97" y="0"/>
                  </a:moveTo>
                  <a:lnTo>
                    <a:pt x="1" y="304"/>
                  </a:lnTo>
                  <a:cubicBezTo>
                    <a:pt x="503" y="841"/>
                    <a:pt x="874" y="1117"/>
                    <a:pt x="1210" y="1117"/>
                  </a:cubicBezTo>
                  <a:cubicBezTo>
                    <a:pt x="1473" y="1117"/>
                    <a:pt x="1714" y="949"/>
                    <a:pt x="1980" y="607"/>
                  </a:cubicBezTo>
                  <a:lnTo>
                    <a:pt x="9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2" name="Google Shape;11162;p25"/>
            <p:cNvSpPr/>
            <p:nvPr/>
          </p:nvSpPr>
          <p:spPr>
            <a:xfrm>
              <a:off x="1592371" y="4757156"/>
              <a:ext cx="48100" cy="112238"/>
            </a:xfrm>
            <a:custGeom>
              <a:rect b="b" l="l" r="r" t="t"/>
              <a:pathLst>
                <a:path extrusionOk="0" h="2172" w="927">
                  <a:moveTo>
                    <a:pt x="926" y="1"/>
                  </a:moveTo>
                  <a:lnTo>
                    <a:pt x="926" y="1"/>
                  </a:lnTo>
                  <a:cubicBezTo>
                    <a:pt x="1" y="671"/>
                    <a:pt x="783" y="2139"/>
                    <a:pt x="815" y="2171"/>
                  </a:cubicBezTo>
                  <a:cubicBezTo>
                    <a:pt x="862" y="1373"/>
                    <a:pt x="894" y="767"/>
                    <a:pt x="9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3" name="Google Shape;11163;p25"/>
            <p:cNvSpPr/>
            <p:nvPr/>
          </p:nvSpPr>
          <p:spPr>
            <a:xfrm>
              <a:off x="6235458" y="4556765"/>
              <a:ext cx="511766" cy="468951"/>
            </a:xfrm>
            <a:custGeom>
              <a:rect b="b" l="l" r="r" t="t"/>
              <a:pathLst>
                <a:path extrusionOk="0" h="9075" w="9863">
                  <a:moveTo>
                    <a:pt x="4485" y="1"/>
                  </a:moveTo>
                  <a:cubicBezTo>
                    <a:pt x="2984" y="256"/>
                    <a:pt x="1644" y="416"/>
                    <a:pt x="670" y="1613"/>
                  </a:cubicBezTo>
                  <a:cubicBezTo>
                    <a:pt x="144" y="2251"/>
                    <a:pt x="0" y="2762"/>
                    <a:pt x="543" y="3448"/>
                  </a:cubicBezTo>
                  <a:cubicBezTo>
                    <a:pt x="910" y="3911"/>
                    <a:pt x="1165" y="4453"/>
                    <a:pt x="1500" y="4932"/>
                  </a:cubicBezTo>
                  <a:cubicBezTo>
                    <a:pt x="1803" y="5379"/>
                    <a:pt x="2043" y="6033"/>
                    <a:pt x="2458" y="6193"/>
                  </a:cubicBezTo>
                  <a:cubicBezTo>
                    <a:pt x="3830" y="6720"/>
                    <a:pt x="4852" y="7629"/>
                    <a:pt x="5825" y="8651"/>
                  </a:cubicBezTo>
                  <a:cubicBezTo>
                    <a:pt x="6087" y="8931"/>
                    <a:pt x="6366" y="9075"/>
                    <a:pt x="6667" y="9075"/>
                  </a:cubicBezTo>
                  <a:cubicBezTo>
                    <a:pt x="6880" y="9075"/>
                    <a:pt x="7104" y="9003"/>
                    <a:pt x="7341" y="8858"/>
                  </a:cubicBezTo>
                  <a:cubicBezTo>
                    <a:pt x="7772" y="8619"/>
                    <a:pt x="8203" y="8348"/>
                    <a:pt x="8602" y="8044"/>
                  </a:cubicBezTo>
                  <a:cubicBezTo>
                    <a:pt x="8810" y="7853"/>
                    <a:pt x="9049" y="7486"/>
                    <a:pt x="9017" y="7230"/>
                  </a:cubicBezTo>
                  <a:cubicBezTo>
                    <a:pt x="8825" y="5826"/>
                    <a:pt x="9113" y="4517"/>
                    <a:pt x="9639" y="3241"/>
                  </a:cubicBezTo>
                  <a:cubicBezTo>
                    <a:pt x="9863" y="2650"/>
                    <a:pt x="9767" y="2283"/>
                    <a:pt x="9065" y="2028"/>
                  </a:cubicBezTo>
                  <a:cubicBezTo>
                    <a:pt x="8059" y="1645"/>
                    <a:pt x="7118" y="1070"/>
                    <a:pt x="6128" y="607"/>
                  </a:cubicBezTo>
                  <a:cubicBezTo>
                    <a:pt x="5554" y="352"/>
                    <a:pt x="4947" y="160"/>
                    <a:pt x="44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4" name="Google Shape;11164;p25"/>
            <p:cNvSpPr/>
            <p:nvPr/>
          </p:nvSpPr>
          <p:spPr>
            <a:xfrm>
              <a:off x="6107089" y="4115161"/>
              <a:ext cx="343703" cy="378829"/>
            </a:xfrm>
            <a:custGeom>
              <a:rect b="b" l="l" r="r" t="t"/>
              <a:pathLst>
                <a:path extrusionOk="0" h="7331" w="6624">
                  <a:moveTo>
                    <a:pt x="3396" y="1"/>
                  </a:moveTo>
                  <a:cubicBezTo>
                    <a:pt x="3104" y="1"/>
                    <a:pt x="2825" y="208"/>
                    <a:pt x="2554" y="631"/>
                  </a:cubicBezTo>
                  <a:cubicBezTo>
                    <a:pt x="1692" y="1940"/>
                    <a:pt x="942" y="3360"/>
                    <a:pt x="160" y="4733"/>
                  </a:cubicBezTo>
                  <a:cubicBezTo>
                    <a:pt x="80" y="4876"/>
                    <a:pt x="80" y="5052"/>
                    <a:pt x="0" y="5483"/>
                  </a:cubicBezTo>
                  <a:cubicBezTo>
                    <a:pt x="367" y="5882"/>
                    <a:pt x="846" y="6392"/>
                    <a:pt x="1341" y="6887"/>
                  </a:cubicBezTo>
                  <a:cubicBezTo>
                    <a:pt x="1630" y="7160"/>
                    <a:pt x="1903" y="7330"/>
                    <a:pt x="2161" y="7330"/>
                  </a:cubicBezTo>
                  <a:cubicBezTo>
                    <a:pt x="2431" y="7330"/>
                    <a:pt x="2684" y="7144"/>
                    <a:pt x="2921" y="6696"/>
                  </a:cubicBezTo>
                  <a:cubicBezTo>
                    <a:pt x="3017" y="6488"/>
                    <a:pt x="3384" y="6392"/>
                    <a:pt x="3639" y="6297"/>
                  </a:cubicBezTo>
                  <a:cubicBezTo>
                    <a:pt x="4453" y="5945"/>
                    <a:pt x="5299" y="5674"/>
                    <a:pt x="6065" y="5259"/>
                  </a:cubicBezTo>
                  <a:cubicBezTo>
                    <a:pt x="6512" y="5020"/>
                    <a:pt x="6623" y="4589"/>
                    <a:pt x="6240" y="4078"/>
                  </a:cubicBezTo>
                  <a:cubicBezTo>
                    <a:pt x="5889" y="3599"/>
                    <a:pt x="5714" y="2993"/>
                    <a:pt x="5427" y="2482"/>
                  </a:cubicBezTo>
                  <a:cubicBezTo>
                    <a:pt x="5107" y="1828"/>
                    <a:pt x="4724" y="1206"/>
                    <a:pt x="4309" y="615"/>
                  </a:cubicBezTo>
                  <a:cubicBezTo>
                    <a:pt x="3990" y="208"/>
                    <a:pt x="3687" y="1"/>
                    <a:pt x="33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5" name="Google Shape;11165;p25"/>
            <p:cNvSpPr/>
            <p:nvPr/>
          </p:nvSpPr>
          <p:spPr>
            <a:xfrm>
              <a:off x="5149819" y="4704862"/>
              <a:ext cx="247659" cy="377641"/>
            </a:xfrm>
            <a:custGeom>
              <a:rect b="b" l="l" r="r" t="t"/>
              <a:pathLst>
                <a:path extrusionOk="0" h="7308" w="4773">
                  <a:moveTo>
                    <a:pt x="1481" y="1"/>
                  </a:moveTo>
                  <a:cubicBezTo>
                    <a:pt x="1354" y="1"/>
                    <a:pt x="1062" y="185"/>
                    <a:pt x="990" y="343"/>
                  </a:cubicBezTo>
                  <a:cubicBezTo>
                    <a:pt x="639" y="1109"/>
                    <a:pt x="320" y="1891"/>
                    <a:pt x="0" y="2689"/>
                  </a:cubicBezTo>
                  <a:cubicBezTo>
                    <a:pt x="144" y="4540"/>
                    <a:pt x="862" y="5960"/>
                    <a:pt x="2267" y="6966"/>
                  </a:cubicBezTo>
                  <a:cubicBezTo>
                    <a:pt x="2575" y="7175"/>
                    <a:pt x="3057" y="7308"/>
                    <a:pt x="3478" y="7308"/>
                  </a:cubicBezTo>
                  <a:cubicBezTo>
                    <a:pt x="3668" y="7308"/>
                    <a:pt x="3846" y="7281"/>
                    <a:pt x="3990" y="7221"/>
                  </a:cubicBezTo>
                  <a:cubicBezTo>
                    <a:pt x="4357" y="7046"/>
                    <a:pt x="4629" y="6279"/>
                    <a:pt x="4677" y="5753"/>
                  </a:cubicBezTo>
                  <a:cubicBezTo>
                    <a:pt x="4756" y="4700"/>
                    <a:pt x="4772" y="3630"/>
                    <a:pt x="4708" y="2577"/>
                  </a:cubicBezTo>
                  <a:cubicBezTo>
                    <a:pt x="4708" y="2258"/>
                    <a:pt x="4645" y="1795"/>
                    <a:pt x="4437" y="1667"/>
                  </a:cubicBezTo>
                  <a:cubicBezTo>
                    <a:pt x="3496" y="1061"/>
                    <a:pt x="2522" y="502"/>
                    <a:pt x="1517" y="8"/>
                  </a:cubicBezTo>
                  <a:cubicBezTo>
                    <a:pt x="1507" y="3"/>
                    <a:pt x="1495" y="1"/>
                    <a:pt x="14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6" name="Google Shape;11166;p25"/>
            <p:cNvSpPr/>
            <p:nvPr/>
          </p:nvSpPr>
          <p:spPr>
            <a:xfrm>
              <a:off x="5836652" y="4938944"/>
              <a:ext cx="336439" cy="216828"/>
            </a:xfrm>
            <a:custGeom>
              <a:rect b="b" l="l" r="r" t="t"/>
              <a:pathLst>
                <a:path extrusionOk="0" h="4196" w="6484">
                  <a:moveTo>
                    <a:pt x="5692" y="1"/>
                  </a:moveTo>
                  <a:cubicBezTo>
                    <a:pt x="5591" y="1"/>
                    <a:pt x="5474" y="19"/>
                    <a:pt x="5340" y="58"/>
                  </a:cubicBezTo>
                  <a:cubicBezTo>
                    <a:pt x="3840" y="489"/>
                    <a:pt x="2340" y="888"/>
                    <a:pt x="840" y="1335"/>
                  </a:cubicBezTo>
                  <a:cubicBezTo>
                    <a:pt x="600" y="1414"/>
                    <a:pt x="393" y="1574"/>
                    <a:pt x="281" y="1797"/>
                  </a:cubicBezTo>
                  <a:cubicBezTo>
                    <a:pt x="1" y="2513"/>
                    <a:pt x="1147" y="3699"/>
                    <a:pt x="1929" y="3699"/>
                  </a:cubicBezTo>
                  <a:cubicBezTo>
                    <a:pt x="1949" y="3699"/>
                    <a:pt x="1969" y="3698"/>
                    <a:pt x="1989" y="3696"/>
                  </a:cubicBezTo>
                  <a:cubicBezTo>
                    <a:pt x="2060" y="3693"/>
                    <a:pt x="2131" y="3692"/>
                    <a:pt x="2202" y="3692"/>
                  </a:cubicBezTo>
                  <a:cubicBezTo>
                    <a:pt x="2868" y="3692"/>
                    <a:pt x="3542" y="3817"/>
                    <a:pt x="4191" y="3904"/>
                  </a:cubicBezTo>
                  <a:cubicBezTo>
                    <a:pt x="4558" y="3968"/>
                    <a:pt x="4909" y="4064"/>
                    <a:pt x="5244" y="4191"/>
                  </a:cubicBezTo>
                  <a:cubicBezTo>
                    <a:pt x="5294" y="4194"/>
                    <a:pt x="5341" y="4195"/>
                    <a:pt x="5388" y="4195"/>
                  </a:cubicBezTo>
                  <a:cubicBezTo>
                    <a:pt x="6175" y="4195"/>
                    <a:pt x="6484" y="3807"/>
                    <a:pt x="6393" y="2962"/>
                  </a:cubicBezTo>
                  <a:cubicBezTo>
                    <a:pt x="6330" y="2292"/>
                    <a:pt x="6377" y="1574"/>
                    <a:pt x="6330" y="888"/>
                  </a:cubicBezTo>
                  <a:cubicBezTo>
                    <a:pt x="6303" y="401"/>
                    <a:pt x="6168" y="1"/>
                    <a:pt x="56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7" name="Google Shape;11167;p25"/>
            <p:cNvSpPr/>
            <p:nvPr/>
          </p:nvSpPr>
          <p:spPr>
            <a:xfrm>
              <a:off x="6709916" y="4975167"/>
              <a:ext cx="272513" cy="284936"/>
            </a:xfrm>
            <a:custGeom>
              <a:rect b="b" l="l" r="r" t="t"/>
              <a:pathLst>
                <a:path extrusionOk="0" h="5514" w="5252">
                  <a:moveTo>
                    <a:pt x="4022" y="1"/>
                  </a:moveTo>
                  <a:cubicBezTo>
                    <a:pt x="3783" y="1"/>
                    <a:pt x="3544" y="7"/>
                    <a:pt x="3304" y="27"/>
                  </a:cubicBezTo>
                  <a:cubicBezTo>
                    <a:pt x="2411" y="123"/>
                    <a:pt x="1644" y="426"/>
                    <a:pt x="1293" y="1384"/>
                  </a:cubicBezTo>
                  <a:cubicBezTo>
                    <a:pt x="1102" y="1862"/>
                    <a:pt x="942" y="2405"/>
                    <a:pt x="607" y="2756"/>
                  </a:cubicBezTo>
                  <a:cubicBezTo>
                    <a:pt x="1" y="3347"/>
                    <a:pt x="1" y="3793"/>
                    <a:pt x="607" y="4336"/>
                  </a:cubicBezTo>
                  <a:cubicBezTo>
                    <a:pt x="799" y="4512"/>
                    <a:pt x="878" y="4831"/>
                    <a:pt x="1102" y="4958"/>
                  </a:cubicBezTo>
                  <a:cubicBezTo>
                    <a:pt x="1473" y="5165"/>
                    <a:pt x="1940" y="5514"/>
                    <a:pt x="2287" y="5514"/>
                  </a:cubicBezTo>
                  <a:cubicBezTo>
                    <a:pt x="2342" y="5514"/>
                    <a:pt x="2394" y="5505"/>
                    <a:pt x="2442" y="5485"/>
                  </a:cubicBezTo>
                  <a:cubicBezTo>
                    <a:pt x="2794" y="5357"/>
                    <a:pt x="2969" y="4687"/>
                    <a:pt x="3161" y="4224"/>
                  </a:cubicBezTo>
                  <a:cubicBezTo>
                    <a:pt x="3224" y="4065"/>
                    <a:pt x="3145" y="3841"/>
                    <a:pt x="3145" y="3666"/>
                  </a:cubicBezTo>
                  <a:cubicBezTo>
                    <a:pt x="4230" y="3267"/>
                    <a:pt x="5251" y="1192"/>
                    <a:pt x="4980" y="11"/>
                  </a:cubicBezTo>
                  <a:cubicBezTo>
                    <a:pt x="4661" y="11"/>
                    <a:pt x="4342" y="1"/>
                    <a:pt x="40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8" name="Google Shape;11168;p25"/>
            <p:cNvSpPr/>
            <p:nvPr/>
          </p:nvSpPr>
          <p:spPr>
            <a:xfrm>
              <a:off x="6275204" y="4973617"/>
              <a:ext cx="300636" cy="237860"/>
            </a:xfrm>
            <a:custGeom>
              <a:rect b="b" l="l" r="r" t="t"/>
              <a:pathLst>
                <a:path extrusionOk="0" h="4603" w="5794">
                  <a:moveTo>
                    <a:pt x="1625" y="1"/>
                  </a:moveTo>
                  <a:cubicBezTo>
                    <a:pt x="1451" y="1"/>
                    <a:pt x="1307" y="32"/>
                    <a:pt x="1229" y="105"/>
                  </a:cubicBezTo>
                  <a:cubicBezTo>
                    <a:pt x="686" y="616"/>
                    <a:pt x="431" y="1446"/>
                    <a:pt x="0" y="2275"/>
                  </a:cubicBezTo>
                  <a:cubicBezTo>
                    <a:pt x="176" y="2467"/>
                    <a:pt x="383" y="2642"/>
                    <a:pt x="607" y="2786"/>
                  </a:cubicBezTo>
                  <a:cubicBezTo>
                    <a:pt x="1819" y="3393"/>
                    <a:pt x="3032" y="4031"/>
                    <a:pt x="4277" y="4542"/>
                  </a:cubicBezTo>
                  <a:cubicBezTo>
                    <a:pt x="4379" y="4583"/>
                    <a:pt x="4508" y="4602"/>
                    <a:pt x="4647" y="4602"/>
                  </a:cubicBezTo>
                  <a:cubicBezTo>
                    <a:pt x="4987" y="4602"/>
                    <a:pt x="5379" y="4488"/>
                    <a:pt x="5538" y="4318"/>
                  </a:cubicBezTo>
                  <a:cubicBezTo>
                    <a:pt x="5761" y="4095"/>
                    <a:pt x="5793" y="3345"/>
                    <a:pt x="5586" y="3105"/>
                  </a:cubicBezTo>
                  <a:cubicBezTo>
                    <a:pt x="4772" y="2116"/>
                    <a:pt x="3846" y="1206"/>
                    <a:pt x="2857" y="376"/>
                  </a:cubicBezTo>
                  <a:cubicBezTo>
                    <a:pt x="2579" y="165"/>
                    <a:pt x="2023" y="1"/>
                    <a:pt x="16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9" name="Google Shape;11169;p25"/>
            <p:cNvSpPr/>
            <p:nvPr/>
          </p:nvSpPr>
          <p:spPr>
            <a:xfrm>
              <a:off x="5571300" y="4811258"/>
              <a:ext cx="287405" cy="228817"/>
            </a:xfrm>
            <a:custGeom>
              <a:rect b="b" l="l" r="r" t="t"/>
              <a:pathLst>
                <a:path extrusionOk="0" h="4428" w="5539">
                  <a:moveTo>
                    <a:pt x="3545" y="1"/>
                  </a:moveTo>
                  <a:cubicBezTo>
                    <a:pt x="3309" y="1"/>
                    <a:pt x="3119" y="38"/>
                    <a:pt x="3065" y="119"/>
                  </a:cubicBezTo>
                  <a:cubicBezTo>
                    <a:pt x="2490" y="949"/>
                    <a:pt x="1597" y="709"/>
                    <a:pt x="910" y="1061"/>
                  </a:cubicBezTo>
                  <a:cubicBezTo>
                    <a:pt x="575" y="1252"/>
                    <a:pt x="33" y="1523"/>
                    <a:pt x="17" y="1779"/>
                  </a:cubicBezTo>
                  <a:cubicBezTo>
                    <a:pt x="1" y="2146"/>
                    <a:pt x="288" y="2641"/>
                    <a:pt x="591" y="2912"/>
                  </a:cubicBezTo>
                  <a:cubicBezTo>
                    <a:pt x="1150" y="3375"/>
                    <a:pt x="1740" y="3806"/>
                    <a:pt x="2363" y="4173"/>
                  </a:cubicBezTo>
                  <a:cubicBezTo>
                    <a:pt x="2522" y="4284"/>
                    <a:pt x="2730" y="4300"/>
                    <a:pt x="3145" y="4428"/>
                  </a:cubicBezTo>
                  <a:cubicBezTo>
                    <a:pt x="3512" y="4189"/>
                    <a:pt x="3863" y="3901"/>
                    <a:pt x="4182" y="3598"/>
                  </a:cubicBezTo>
                  <a:cubicBezTo>
                    <a:pt x="4469" y="3263"/>
                    <a:pt x="4613" y="2800"/>
                    <a:pt x="4900" y="2465"/>
                  </a:cubicBezTo>
                  <a:cubicBezTo>
                    <a:pt x="5539" y="1731"/>
                    <a:pt x="5156" y="901"/>
                    <a:pt x="4804" y="374"/>
                  </a:cubicBezTo>
                  <a:cubicBezTo>
                    <a:pt x="4646" y="142"/>
                    <a:pt x="4006" y="1"/>
                    <a:pt x="35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0" name="Google Shape;11170;p25"/>
            <p:cNvSpPr/>
            <p:nvPr/>
          </p:nvSpPr>
          <p:spPr>
            <a:xfrm>
              <a:off x="5515833" y="4961680"/>
              <a:ext cx="127591" cy="113065"/>
            </a:xfrm>
            <a:custGeom>
              <a:rect b="b" l="l" r="r" t="t"/>
              <a:pathLst>
                <a:path extrusionOk="0" h="2188" w="2459">
                  <a:moveTo>
                    <a:pt x="415" y="1"/>
                  </a:moveTo>
                  <a:lnTo>
                    <a:pt x="0" y="192"/>
                  </a:lnTo>
                  <a:cubicBezTo>
                    <a:pt x="32" y="847"/>
                    <a:pt x="80" y="1517"/>
                    <a:pt x="112" y="2187"/>
                  </a:cubicBezTo>
                  <a:lnTo>
                    <a:pt x="2394" y="1820"/>
                  </a:lnTo>
                  <a:lnTo>
                    <a:pt x="2458" y="1373"/>
                  </a:lnTo>
                  <a:lnTo>
                    <a:pt x="4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1" name="Google Shape;11171;p25"/>
            <p:cNvSpPr/>
            <p:nvPr/>
          </p:nvSpPr>
          <p:spPr>
            <a:xfrm>
              <a:off x="5153970" y="5094482"/>
              <a:ext cx="104398" cy="109809"/>
            </a:xfrm>
            <a:custGeom>
              <a:rect b="b" l="l" r="r" t="t"/>
              <a:pathLst>
                <a:path extrusionOk="0" h="2125" w="2012">
                  <a:moveTo>
                    <a:pt x="1469" y="0"/>
                  </a:moveTo>
                  <a:lnTo>
                    <a:pt x="0" y="1038"/>
                  </a:lnTo>
                  <a:cubicBezTo>
                    <a:pt x="451" y="1551"/>
                    <a:pt x="750" y="2124"/>
                    <a:pt x="943" y="2124"/>
                  </a:cubicBezTo>
                  <a:cubicBezTo>
                    <a:pt x="948" y="2124"/>
                    <a:pt x="953" y="2124"/>
                    <a:pt x="958" y="2123"/>
                  </a:cubicBezTo>
                  <a:cubicBezTo>
                    <a:pt x="1644" y="1995"/>
                    <a:pt x="2011" y="1437"/>
                    <a:pt x="1931" y="718"/>
                  </a:cubicBezTo>
                  <a:cubicBezTo>
                    <a:pt x="1899" y="463"/>
                    <a:pt x="1628" y="240"/>
                    <a:pt x="14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2" name="Google Shape;11172;p25"/>
            <p:cNvSpPr/>
            <p:nvPr/>
          </p:nvSpPr>
          <p:spPr>
            <a:xfrm>
              <a:off x="6197321" y="4891611"/>
              <a:ext cx="48930" cy="112186"/>
            </a:xfrm>
            <a:custGeom>
              <a:rect b="b" l="l" r="r" t="t"/>
              <a:pathLst>
                <a:path extrusionOk="0" h="2171" w="943">
                  <a:moveTo>
                    <a:pt x="943" y="0"/>
                  </a:moveTo>
                  <a:cubicBezTo>
                    <a:pt x="17" y="687"/>
                    <a:pt x="1" y="1341"/>
                    <a:pt x="831" y="2171"/>
                  </a:cubicBezTo>
                  <a:cubicBezTo>
                    <a:pt x="863" y="1373"/>
                    <a:pt x="895" y="782"/>
                    <a:pt x="9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3" name="Google Shape;11173;p25"/>
            <p:cNvSpPr/>
            <p:nvPr/>
          </p:nvSpPr>
          <p:spPr>
            <a:xfrm>
              <a:off x="2917314" y="3351940"/>
              <a:ext cx="88676" cy="77564"/>
            </a:xfrm>
            <a:custGeom>
              <a:rect b="b" l="l" r="r" t="t"/>
              <a:pathLst>
                <a:path extrusionOk="0" h="1501" w="1709">
                  <a:moveTo>
                    <a:pt x="0" y="0"/>
                  </a:moveTo>
                  <a:lnTo>
                    <a:pt x="926" y="1501"/>
                  </a:lnTo>
                  <a:lnTo>
                    <a:pt x="1708" y="2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4" name="Google Shape;11174;p25"/>
            <p:cNvSpPr/>
            <p:nvPr/>
          </p:nvSpPr>
          <p:spPr>
            <a:xfrm>
              <a:off x="4845915" y="3005467"/>
              <a:ext cx="53029" cy="61183"/>
            </a:xfrm>
            <a:custGeom>
              <a:rect b="b" l="l" r="r" t="t"/>
              <a:pathLst>
                <a:path extrusionOk="0" h="1184" w="1022">
                  <a:moveTo>
                    <a:pt x="665" y="0"/>
                  </a:moveTo>
                  <a:cubicBezTo>
                    <a:pt x="508" y="0"/>
                    <a:pt x="353" y="62"/>
                    <a:pt x="224" y="162"/>
                  </a:cubicBezTo>
                  <a:cubicBezTo>
                    <a:pt x="112" y="418"/>
                    <a:pt x="0" y="912"/>
                    <a:pt x="96" y="960"/>
                  </a:cubicBezTo>
                  <a:cubicBezTo>
                    <a:pt x="332" y="1133"/>
                    <a:pt x="692" y="1120"/>
                    <a:pt x="1007" y="1165"/>
                  </a:cubicBezTo>
                  <a:lnTo>
                    <a:pt x="1007" y="1165"/>
                  </a:lnTo>
                  <a:cubicBezTo>
                    <a:pt x="1022" y="997"/>
                    <a:pt x="1021" y="843"/>
                    <a:pt x="1006" y="689"/>
                  </a:cubicBezTo>
                  <a:cubicBezTo>
                    <a:pt x="942" y="449"/>
                    <a:pt x="846" y="210"/>
                    <a:pt x="719" y="3"/>
                  </a:cubicBezTo>
                  <a:cubicBezTo>
                    <a:pt x="701" y="1"/>
                    <a:pt x="683" y="0"/>
                    <a:pt x="665" y="0"/>
                  </a:cubicBezTo>
                  <a:close/>
                  <a:moveTo>
                    <a:pt x="1007" y="1165"/>
                  </a:moveTo>
                  <a:cubicBezTo>
                    <a:pt x="1007" y="1172"/>
                    <a:pt x="1006" y="1178"/>
                    <a:pt x="1006" y="1184"/>
                  </a:cubicBezTo>
                  <a:lnTo>
                    <a:pt x="1022" y="1168"/>
                  </a:lnTo>
                  <a:cubicBezTo>
                    <a:pt x="1017" y="1167"/>
                    <a:pt x="1012" y="1166"/>
                    <a:pt x="1007" y="11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5" name="Google Shape;11175;p25"/>
            <p:cNvSpPr/>
            <p:nvPr/>
          </p:nvSpPr>
          <p:spPr>
            <a:xfrm>
              <a:off x="4839274" y="3730450"/>
              <a:ext cx="64652" cy="84179"/>
            </a:xfrm>
            <a:custGeom>
              <a:rect b="b" l="l" r="r" t="t"/>
              <a:pathLst>
                <a:path extrusionOk="0" h="1629" w="1246">
                  <a:moveTo>
                    <a:pt x="767" y="1"/>
                  </a:moveTo>
                  <a:cubicBezTo>
                    <a:pt x="1" y="767"/>
                    <a:pt x="448" y="1198"/>
                    <a:pt x="879" y="1629"/>
                  </a:cubicBezTo>
                  <a:lnTo>
                    <a:pt x="1246" y="1533"/>
                  </a:lnTo>
                  <a:lnTo>
                    <a:pt x="76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6" name="Google Shape;11176;p25"/>
            <p:cNvSpPr/>
            <p:nvPr/>
          </p:nvSpPr>
          <p:spPr>
            <a:xfrm>
              <a:off x="4544502" y="4791105"/>
              <a:ext cx="122610" cy="23874"/>
            </a:xfrm>
            <a:custGeom>
              <a:rect b="b" l="l" r="r" t="t"/>
              <a:pathLst>
                <a:path extrusionOk="0" h="462" w="2363">
                  <a:moveTo>
                    <a:pt x="971" y="0"/>
                  </a:moveTo>
                  <a:cubicBezTo>
                    <a:pt x="635" y="0"/>
                    <a:pt x="365" y="152"/>
                    <a:pt x="0" y="461"/>
                  </a:cubicBezTo>
                  <a:lnTo>
                    <a:pt x="2362" y="461"/>
                  </a:lnTo>
                  <a:cubicBezTo>
                    <a:pt x="1720" y="156"/>
                    <a:pt x="1312" y="0"/>
                    <a:pt x="9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7" name="Google Shape;11177;p25"/>
            <p:cNvSpPr/>
            <p:nvPr/>
          </p:nvSpPr>
          <p:spPr>
            <a:xfrm>
              <a:off x="2399738" y="3518536"/>
              <a:ext cx="67973" cy="68469"/>
            </a:xfrm>
            <a:custGeom>
              <a:rect b="b" l="l" r="r" t="t"/>
              <a:pathLst>
                <a:path extrusionOk="0" h="1325" w="1310">
                  <a:moveTo>
                    <a:pt x="1006" y="0"/>
                  </a:moveTo>
                  <a:lnTo>
                    <a:pt x="1" y="910"/>
                  </a:lnTo>
                  <a:lnTo>
                    <a:pt x="336" y="1325"/>
                  </a:lnTo>
                  <a:cubicBezTo>
                    <a:pt x="655" y="1022"/>
                    <a:pt x="990" y="734"/>
                    <a:pt x="1278" y="415"/>
                  </a:cubicBezTo>
                  <a:cubicBezTo>
                    <a:pt x="1310" y="399"/>
                    <a:pt x="1102" y="144"/>
                    <a:pt x="10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8" name="Google Shape;11178;p25"/>
            <p:cNvSpPr/>
            <p:nvPr/>
          </p:nvSpPr>
          <p:spPr>
            <a:xfrm>
              <a:off x="6094636" y="3060810"/>
              <a:ext cx="75444" cy="59426"/>
            </a:xfrm>
            <a:custGeom>
              <a:rect b="b" l="l" r="r" t="t"/>
              <a:pathLst>
                <a:path extrusionOk="0" h="1150" w="1454">
                  <a:moveTo>
                    <a:pt x="687" y="1"/>
                  </a:moveTo>
                  <a:lnTo>
                    <a:pt x="687" y="1"/>
                  </a:lnTo>
                  <a:cubicBezTo>
                    <a:pt x="1" y="799"/>
                    <a:pt x="97" y="958"/>
                    <a:pt x="1453" y="1150"/>
                  </a:cubicBezTo>
                  <a:cubicBezTo>
                    <a:pt x="1214" y="783"/>
                    <a:pt x="959" y="400"/>
                    <a:pt x="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9" name="Google Shape;11179;p25"/>
            <p:cNvSpPr/>
            <p:nvPr/>
          </p:nvSpPr>
          <p:spPr>
            <a:xfrm>
              <a:off x="86081" y="4604615"/>
              <a:ext cx="60916" cy="72965"/>
            </a:xfrm>
            <a:custGeom>
              <a:rect b="b" l="l" r="r" t="t"/>
              <a:pathLst>
                <a:path extrusionOk="0" h="1412" w="1174">
                  <a:moveTo>
                    <a:pt x="831" y="0"/>
                  </a:moveTo>
                  <a:lnTo>
                    <a:pt x="831" y="0"/>
                  </a:lnTo>
                  <a:cubicBezTo>
                    <a:pt x="543" y="479"/>
                    <a:pt x="288" y="894"/>
                    <a:pt x="1" y="1373"/>
                  </a:cubicBezTo>
                  <a:cubicBezTo>
                    <a:pt x="215" y="1396"/>
                    <a:pt x="393" y="1411"/>
                    <a:pt x="537" y="1411"/>
                  </a:cubicBezTo>
                  <a:cubicBezTo>
                    <a:pt x="1174" y="1411"/>
                    <a:pt x="1156" y="1120"/>
                    <a:pt x="8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0" name="Google Shape;11180;p25"/>
            <p:cNvSpPr/>
            <p:nvPr/>
          </p:nvSpPr>
          <p:spPr>
            <a:xfrm>
              <a:off x="774211" y="2264001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3" y="0"/>
                  </a:moveTo>
                  <a:cubicBezTo>
                    <a:pt x="3862" y="0"/>
                    <a:pt x="3652" y="17"/>
                    <a:pt x="3432" y="52"/>
                  </a:cubicBezTo>
                  <a:cubicBezTo>
                    <a:pt x="3419" y="54"/>
                    <a:pt x="3406" y="54"/>
                    <a:pt x="3392" y="54"/>
                  </a:cubicBezTo>
                  <a:cubicBezTo>
                    <a:pt x="3286" y="54"/>
                    <a:pt x="3182" y="13"/>
                    <a:pt x="3093" y="13"/>
                  </a:cubicBezTo>
                  <a:cubicBezTo>
                    <a:pt x="3072" y="13"/>
                    <a:pt x="3052" y="15"/>
                    <a:pt x="3033" y="20"/>
                  </a:cubicBezTo>
                  <a:cubicBezTo>
                    <a:pt x="2187" y="228"/>
                    <a:pt x="863" y="196"/>
                    <a:pt x="607" y="691"/>
                  </a:cubicBezTo>
                  <a:cubicBezTo>
                    <a:pt x="161" y="1584"/>
                    <a:pt x="1" y="2957"/>
                    <a:pt x="368" y="3850"/>
                  </a:cubicBezTo>
                  <a:cubicBezTo>
                    <a:pt x="1054" y="5494"/>
                    <a:pt x="2203" y="6962"/>
                    <a:pt x="3177" y="8495"/>
                  </a:cubicBezTo>
                  <a:lnTo>
                    <a:pt x="3975" y="8495"/>
                  </a:lnTo>
                  <a:cubicBezTo>
                    <a:pt x="4102" y="8319"/>
                    <a:pt x="4230" y="8159"/>
                    <a:pt x="4358" y="8016"/>
                  </a:cubicBezTo>
                  <a:cubicBezTo>
                    <a:pt x="5555" y="6883"/>
                    <a:pt x="6768" y="5750"/>
                    <a:pt x="7981" y="4632"/>
                  </a:cubicBezTo>
                  <a:cubicBezTo>
                    <a:pt x="8555" y="4090"/>
                    <a:pt x="8667" y="3627"/>
                    <a:pt x="7981" y="3068"/>
                  </a:cubicBezTo>
                  <a:cubicBezTo>
                    <a:pt x="7518" y="2685"/>
                    <a:pt x="7039" y="2270"/>
                    <a:pt x="6752" y="1776"/>
                  </a:cubicBezTo>
                  <a:cubicBezTo>
                    <a:pt x="6124" y="602"/>
                    <a:pt x="5251" y="0"/>
                    <a:pt x="40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1" name="Google Shape;11181;p25"/>
            <p:cNvSpPr/>
            <p:nvPr/>
          </p:nvSpPr>
          <p:spPr>
            <a:xfrm>
              <a:off x="11571" y="767787"/>
              <a:ext cx="356934" cy="409679"/>
            </a:xfrm>
            <a:custGeom>
              <a:rect b="b" l="l" r="r" t="t"/>
              <a:pathLst>
                <a:path extrusionOk="0" h="7928" w="6879">
                  <a:moveTo>
                    <a:pt x="691" y="1"/>
                  </a:moveTo>
                  <a:cubicBezTo>
                    <a:pt x="460" y="1"/>
                    <a:pt x="228" y="35"/>
                    <a:pt x="0" y="105"/>
                  </a:cubicBezTo>
                  <a:lnTo>
                    <a:pt x="0" y="5324"/>
                  </a:lnTo>
                  <a:cubicBezTo>
                    <a:pt x="767" y="5994"/>
                    <a:pt x="1533" y="6680"/>
                    <a:pt x="2299" y="7366"/>
                  </a:cubicBezTo>
                  <a:cubicBezTo>
                    <a:pt x="2604" y="7628"/>
                    <a:pt x="2895" y="7927"/>
                    <a:pt x="3262" y="7927"/>
                  </a:cubicBezTo>
                  <a:cubicBezTo>
                    <a:pt x="3432" y="7927"/>
                    <a:pt x="3619" y="7863"/>
                    <a:pt x="3831" y="7702"/>
                  </a:cubicBezTo>
                  <a:cubicBezTo>
                    <a:pt x="4501" y="7223"/>
                    <a:pt x="5187" y="6760"/>
                    <a:pt x="5905" y="6345"/>
                  </a:cubicBezTo>
                  <a:cubicBezTo>
                    <a:pt x="6831" y="5802"/>
                    <a:pt x="6879" y="5515"/>
                    <a:pt x="6097" y="4733"/>
                  </a:cubicBezTo>
                  <a:cubicBezTo>
                    <a:pt x="5522" y="4143"/>
                    <a:pt x="4996" y="3488"/>
                    <a:pt x="4453" y="2882"/>
                  </a:cubicBezTo>
                  <a:cubicBezTo>
                    <a:pt x="3799" y="2164"/>
                    <a:pt x="3160" y="1446"/>
                    <a:pt x="2474" y="775"/>
                  </a:cubicBezTo>
                  <a:cubicBezTo>
                    <a:pt x="2001" y="279"/>
                    <a:pt x="1353" y="1"/>
                    <a:pt x="6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2" name="Google Shape;11182;p25"/>
            <p:cNvSpPr/>
            <p:nvPr/>
          </p:nvSpPr>
          <p:spPr>
            <a:xfrm>
              <a:off x="11571" y="1397225"/>
              <a:ext cx="236036" cy="260907"/>
            </a:xfrm>
            <a:custGeom>
              <a:rect b="b" l="l" r="r" t="t"/>
              <a:pathLst>
                <a:path extrusionOk="0" h="5049" w="4549">
                  <a:moveTo>
                    <a:pt x="1186" y="0"/>
                  </a:moveTo>
                  <a:cubicBezTo>
                    <a:pt x="891" y="0"/>
                    <a:pt x="578" y="198"/>
                    <a:pt x="0" y="564"/>
                  </a:cubicBezTo>
                  <a:cubicBezTo>
                    <a:pt x="0" y="1697"/>
                    <a:pt x="0" y="2846"/>
                    <a:pt x="0" y="3979"/>
                  </a:cubicBezTo>
                  <a:lnTo>
                    <a:pt x="1644" y="5048"/>
                  </a:lnTo>
                  <a:cubicBezTo>
                    <a:pt x="1916" y="4984"/>
                    <a:pt x="2378" y="4410"/>
                    <a:pt x="2873" y="3867"/>
                  </a:cubicBezTo>
                  <a:cubicBezTo>
                    <a:pt x="3144" y="3580"/>
                    <a:pt x="3480" y="3341"/>
                    <a:pt x="3719" y="3053"/>
                  </a:cubicBezTo>
                  <a:cubicBezTo>
                    <a:pt x="4022" y="2702"/>
                    <a:pt x="4549" y="2176"/>
                    <a:pt x="4453" y="1968"/>
                  </a:cubicBezTo>
                  <a:cubicBezTo>
                    <a:pt x="4262" y="1553"/>
                    <a:pt x="3735" y="1266"/>
                    <a:pt x="3304" y="1011"/>
                  </a:cubicBezTo>
                  <a:cubicBezTo>
                    <a:pt x="3227" y="960"/>
                    <a:pt x="3123" y="952"/>
                    <a:pt x="3013" y="952"/>
                  </a:cubicBezTo>
                  <a:cubicBezTo>
                    <a:pt x="2967" y="952"/>
                    <a:pt x="2919" y="953"/>
                    <a:pt x="2872" y="953"/>
                  </a:cubicBezTo>
                  <a:cubicBezTo>
                    <a:pt x="2756" y="953"/>
                    <a:pt x="2645" y="944"/>
                    <a:pt x="2570" y="883"/>
                  </a:cubicBezTo>
                  <a:cubicBezTo>
                    <a:pt x="1861" y="277"/>
                    <a:pt x="1536" y="0"/>
                    <a:pt x="11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3" name="Google Shape;11183;p25"/>
            <p:cNvSpPr/>
            <p:nvPr/>
          </p:nvSpPr>
          <p:spPr>
            <a:xfrm>
              <a:off x="11571" y="316314"/>
              <a:ext cx="188871" cy="256980"/>
            </a:xfrm>
            <a:custGeom>
              <a:rect b="b" l="l" r="r" t="t"/>
              <a:pathLst>
                <a:path extrusionOk="0" h="4973" w="3640">
                  <a:moveTo>
                    <a:pt x="0" y="1"/>
                  </a:moveTo>
                  <a:lnTo>
                    <a:pt x="0" y="4613"/>
                  </a:lnTo>
                  <a:cubicBezTo>
                    <a:pt x="383" y="4709"/>
                    <a:pt x="767" y="4804"/>
                    <a:pt x="1150" y="4916"/>
                  </a:cubicBezTo>
                  <a:cubicBezTo>
                    <a:pt x="1299" y="4954"/>
                    <a:pt x="1438" y="4972"/>
                    <a:pt x="1567" y="4972"/>
                  </a:cubicBezTo>
                  <a:cubicBezTo>
                    <a:pt x="2137" y="4972"/>
                    <a:pt x="2505" y="4614"/>
                    <a:pt x="2714" y="4054"/>
                  </a:cubicBezTo>
                  <a:cubicBezTo>
                    <a:pt x="3639" y="1565"/>
                    <a:pt x="2969" y="416"/>
                    <a:pt x="399" y="17"/>
                  </a:cubicBezTo>
                  <a:cubicBezTo>
                    <a:pt x="256" y="1"/>
                    <a:pt x="128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4" name="Google Shape;11184;p25"/>
            <p:cNvSpPr/>
            <p:nvPr/>
          </p:nvSpPr>
          <p:spPr>
            <a:xfrm>
              <a:off x="1042521" y="2542005"/>
              <a:ext cx="272513" cy="160968"/>
            </a:xfrm>
            <a:custGeom>
              <a:rect b="b" l="l" r="r" t="t"/>
              <a:pathLst>
                <a:path extrusionOk="0" h="3115" w="5252">
                  <a:moveTo>
                    <a:pt x="2981" y="1"/>
                  </a:moveTo>
                  <a:cubicBezTo>
                    <a:pt x="2966" y="1"/>
                    <a:pt x="2951" y="1"/>
                    <a:pt x="2937" y="3"/>
                  </a:cubicBezTo>
                  <a:cubicBezTo>
                    <a:pt x="1533" y="114"/>
                    <a:pt x="176" y="1678"/>
                    <a:pt x="1" y="3115"/>
                  </a:cubicBezTo>
                  <a:lnTo>
                    <a:pt x="5251" y="3115"/>
                  </a:lnTo>
                  <a:cubicBezTo>
                    <a:pt x="5203" y="2923"/>
                    <a:pt x="5235" y="2620"/>
                    <a:pt x="5124" y="2556"/>
                  </a:cubicBezTo>
                  <a:cubicBezTo>
                    <a:pt x="4437" y="2109"/>
                    <a:pt x="4278" y="1471"/>
                    <a:pt x="4134" y="721"/>
                  </a:cubicBezTo>
                  <a:cubicBezTo>
                    <a:pt x="4057" y="413"/>
                    <a:pt x="3386" y="1"/>
                    <a:pt x="29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5" name="Google Shape;11185;p25"/>
            <p:cNvSpPr/>
            <p:nvPr/>
          </p:nvSpPr>
          <p:spPr>
            <a:xfrm>
              <a:off x="117577" y="2530689"/>
              <a:ext cx="389260" cy="172284"/>
            </a:xfrm>
            <a:custGeom>
              <a:rect b="b" l="l" r="r" t="t"/>
              <a:pathLst>
                <a:path extrusionOk="0" h="3334" w="7502">
                  <a:moveTo>
                    <a:pt x="1054" y="1"/>
                  </a:moveTo>
                  <a:cubicBezTo>
                    <a:pt x="791" y="1"/>
                    <a:pt x="440" y="261"/>
                    <a:pt x="0" y="445"/>
                  </a:cubicBezTo>
                  <a:cubicBezTo>
                    <a:pt x="1045" y="1410"/>
                    <a:pt x="2012" y="1958"/>
                    <a:pt x="3164" y="1958"/>
                  </a:cubicBezTo>
                  <a:cubicBezTo>
                    <a:pt x="3384" y="1958"/>
                    <a:pt x="3611" y="1938"/>
                    <a:pt x="3846" y="1897"/>
                  </a:cubicBezTo>
                  <a:cubicBezTo>
                    <a:pt x="3870" y="1894"/>
                    <a:pt x="3895" y="1892"/>
                    <a:pt x="3920" y="1892"/>
                  </a:cubicBezTo>
                  <a:cubicBezTo>
                    <a:pt x="4260" y="1892"/>
                    <a:pt x="4685" y="2184"/>
                    <a:pt x="5027" y="2392"/>
                  </a:cubicBezTo>
                  <a:cubicBezTo>
                    <a:pt x="5299" y="2568"/>
                    <a:pt x="5474" y="2871"/>
                    <a:pt x="5698" y="3126"/>
                  </a:cubicBezTo>
                  <a:lnTo>
                    <a:pt x="5889" y="2935"/>
                  </a:lnTo>
                  <a:cubicBezTo>
                    <a:pt x="5841" y="2743"/>
                    <a:pt x="5809" y="2552"/>
                    <a:pt x="5746" y="2312"/>
                  </a:cubicBezTo>
                  <a:lnTo>
                    <a:pt x="5746" y="2312"/>
                  </a:lnTo>
                  <a:cubicBezTo>
                    <a:pt x="6512" y="2328"/>
                    <a:pt x="6783" y="2711"/>
                    <a:pt x="6783" y="3334"/>
                  </a:cubicBezTo>
                  <a:lnTo>
                    <a:pt x="6990" y="3334"/>
                  </a:lnTo>
                  <a:cubicBezTo>
                    <a:pt x="7501" y="2695"/>
                    <a:pt x="7341" y="2216"/>
                    <a:pt x="6607" y="1945"/>
                  </a:cubicBezTo>
                  <a:cubicBezTo>
                    <a:pt x="6033" y="1722"/>
                    <a:pt x="5426" y="1610"/>
                    <a:pt x="4836" y="1387"/>
                  </a:cubicBezTo>
                  <a:cubicBezTo>
                    <a:pt x="3607" y="940"/>
                    <a:pt x="2394" y="413"/>
                    <a:pt x="1149" y="14"/>
                  </a:cubicBezTo>
                  <a:cubicBezTo>
                    <a:pt x="1119" y="5"/>
                    <a:pt x="1087" y="1"/>
                    <a:pt x="105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6" name="Google Shape;11186;p25"/>
            <p:cNvSpPr/>
            <p:nvPr/>
          </p:nvSpPr>
          <p:spPr>
            <a:xfrm>
              <a:off x="10741" y="2302756"/>
              <a:ext cx="135841" cy="161898"/>
            </a:xfrm>
            <a:custGeom>
              <a:rect b="b" l="l" r="r" t="t"/>
              <a:pathLst>
                <a:path extrusionOk="0" h="3133" w="2618">
                  <a:moveTo>
                    <a:pt x="1196" y="0"/>
                  </a:moveTo>
                  <a:cubicBezTo>
                    <a:pt x="758" y="0"/>
                    <a:pt x="303" y="107"/>
                    <a:pt x="16" y="308"/>
                  </a:cubicBezTo>
                  <a:lnTo>
                    <a:pt x="1" y="3132"/>
                  </a:lnTo>
                  <a:cubicBezTo>
                    <a:pt x="527" y="3100"/>
                    <a:pt x="1054" y="3116"/>
                    <a:pt x="1565" y="3037"/>
                  </a:cubicBezTo>
                  <a:cubicBezTo>
                    <a:pt x="1868" y="3005"/>
                    <a:pt x="2347" y="2845"/>
                    <a:pt x="2362" y="2685"/>
                  </a:cubicBezTo>
                  <a:cubicBezTo>
                    <a:pt x="2458" y="1967"/>
                    <a:pt x="2618" y="1153"/>
                    <a:pt x="2378" y="515"/>
                  </a:cubicBezTo>
                  <a:cubicBezTo>
                    <a:pt x="2246" y="163"/>
                    <a:pt x="1735" y="0"/>
                    <a:pt x="11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7" name="Google Shape;11187;p25"/>
            <p:cNvSpPr/>
            <p:nvPr/>
          </p:nvSpPr>
          <p:spPr>
            <a:xfrm>
              <a:off x="11571" y="1818056"/>
              <a:ext cx="159865" cy="175695"/>
            </a:xfrm>
            <a:custGeom>
              <a:rect b="b" l="l" r="r" t="t"/>
              <a:pathLst>
                <a:path extrusionOk="0" h="3400" w="3081">
                  <a:moveTo>
                    <a:pt x="1389" y="0"/>
                  </a:moveTo>
                  <a:lnTo>
                    <a:pt x="1453" y="415"/>
                  </a:lnTo>
                  <a:lnTo>
                    <a:pt x="0" y="2059"/>
                  </a:lnTo>
                  <a:lnTo>
                    <a:pt x="0" y="3064"/>
                  </a:lnTo>
                  <a:lnTo>
                    <a:pt x="1564" y="3400"/>
                  </a:lnTo>
                  <a:lnTo>
                    <a:pt x="1612" y="3128"/>
                  </a:lnTo>
                  <a:lnTo>
                    <a:pt x="1038" y="2362"/>
                  </a:lnTo>
                  <a:lnTo>
                    <a:pt x="2777" y="2362"/>
                  </a:lnTo>
                  <a:cubicBezTo>
                    <a:pt x="2825" y="1836"/>
                    <a:pt x="3081" y="1165"/>
                    <a:pt x="2857" y="782"/>
                  </a:cubicBezTo>
                  <a:cubicBezTo>
                    <a:pt x="2602" y="367"/>
                    <a:pt x="1900" y="256"/>
                    <a:pt x="13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8" name="Google Shape;11188;p25"/>
            <p:cNvSpPr/>
            <p:nvPr/>
          </p:nvSpPr>
          <p:spPr>
            <a:xfrm>
              <a:off x="11571" y="2588822"/>
              <a:ext cx="91114" cy="114150"/>
            </a:xfrm>
            <a:custGeom>
              <a:rect b="b" l="l" r="r" t="t"/>
              <a:pathLst>
                <a:path extrusionOk="0" h="2209" w="1756">
                  <a:moveTo>
                    <a:pt x="216" y="0"/>
                  </a:moveTo>
                  <a:cubicBezTo>
                    <a:pt x="144" y="0"/>
                    <a:pt x="72" y="2"/>
                    <a:pt x="0" y="6"/>
                  </a:cubicBezTo>
                  <a:lnTo>
                    <a:pt x="0" y="2209"/>
                  </a:lnTo>
                  <a:lnTo>
                    <a:pt x="798" y="2209"/>
                  </a:lnTo>
                  <a:cubicBezTo>
                    <a:pt x="974" y="1937"/>
                    <a:pt x="1150" y="1666"/>
                    <a:pt x="1341" y="1411"/>
                  </a:cubicBezTo>
                  <a:cubicBezTo>
                    <a:pt x="1756" y="836"/>
                    <a:pt x="1564" y="230"/>
                    <a:pt x="878" y="54"/>
                  </a:cubicBezTo>
                  <a:cubicBezTo>
                    <a:pt x="651" y="18"/>
                    <a:pt x="432" y="0"/>
                    <a:pt x="2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9" name="Google Shape;11189;p25"/>
            <p:cNvSpPr/>
            <p:nvPr/>
          </p:nvSpPr>
          <p:spPr>
            <a:xfrm>
              <a:off x="438033" y="1006520"/>
              <a:ext cx="507667" cy="539280"/>
            </a:xfrm>
            <a:custGeom>
              <a:rect b="b" l="l" r="r" t="t"/>
              <a:pathLst>
                <a:path extrusionOk="0" h="10436" w="9784">
                  <a:moveTo>
                    <a:pt x="2000" y="0"/>
                  </a:moveTo>
                  <a:cubicBezTo>
                    <a:pt x="1440" y="0"/>
                    <a:pt x="834" y="267"/>
                    <a:pt x="671" y="720"/>
                  </a:cubicBezTo>
                  <a:cubicBezTo>
                    <a:pt x="447" y="1406"/>
                    <a:pt x="160" y="2108"/>
                    <a:pt x="80" y="2826"/>
                  </a:cubicBezTo>
                  <a:cubicBezTo>
                    <a:pt x="0" y="3481"/>
                    <a:pt x="176" y="4167"/>
                    <a:pt x="256" y="4821"/>
                  </a:cubicBezTo>
                  <a:cubicBezTo>
                    <a:pt x="304" y="5204"/>
                    <a:pt x="511" y="5603"/>
                    <a:pt x="447" y="5970"/>
                  </a:cubicBezTo>
                  <a:cubicBezTo>
                    <a:pt x="160" y="7534"/>
                    <a:pt x="160" y="7582"/>
                    <a:pt x="1517" y="8428"/>
                  </a:cubicBezTo>
                  <a:cubicBezTo>
                    <a:pt x="1820" y="8651"/>
                    <a:pt x="2075" y="8907"/>
                    <a:pt x="2299" y="9194"/>
                  </a:cubicBezTo>
                  <a:cubicBezTo>
                    <a:pt x="2990" y="10019"/>
                    <a:pt x="4139" y="10435"/>
                    <a:pt x="5270" y="10435"/>
                  </a:cubicBezTo>
                  <a:cubicBezTo>
                    <a:pt x="6304" y="10435"/>
                    <a:pt x="7324" y="10087"/>
                    <a:pt x="7964" y="9385"/>
                  </a:cubicBezTo>
                  <a:cubicBezTo>
                    <a:pt x="8267" y="9098"/>
                    <a:pt x="8618" y="8859"/>
                    <a:pt x="9001" y="8667"/>
                  </a:cubicBezTo>
                  <a:cubicBezTo>
                    <a:pt x="9672" y="8300"/>
                    <a:pt x="9783" y="7790"/>
                    <a:pt x="9400" y="7167"/>
                  </a:cubicBezTo>
                  <a:cubicBezTo>
                    <a:pt x="9273" y="6928"/>
                    <a:pt x="9017" y="6768"/>
                    <a:pt x="8922" y="6529"/>
                  </a:cubicBezTo>
                  <a:cubicBezTo>
                    <a:pt x="8386" y="5304"/>
                    <a:pt x="7877" y="4869"/>
                    <a:pt x="7142" y="4869"/>
                  </a:cubicBezTo>
                  <a:cubicBezTo>
                    <a:pt x="6738" y="4869"/>
                    <a:pt x="6265" y="5000"/>
                    <a:pt x="5682" y="5204"/>
                  </a:cubicBezTo>
                  <a:cubicBezTo>
                    <a:pt x="5511" y="5267"/>
                    <a:pt x="5359" y="5301"/>
                    <a:pt x="5222" y="5301"/>
                  </a:cubicBezTo>
                  <a:cubicBezTo>
                    <a:pt x="4872" y="5301"/>
                    <a:pt x="4618" y="5082"/>
                    <a:pt x="4389" y="4566"/>
                  </a:cubicBezTo>
                  <a:cubicBezTo>
                    <a:pt x="3974" y="3608"/>
                    <a:pt x="3304" y="2762"/>
                    <a:pt x="2586" y="1661"/>
                  </a:cubicBezTo>
                  <a:cubicBezTo>
                    <a:pt x="2714" y="1454"/>
                    <a:pt x="2825" y="1230"/>
                    <a:pt x="2921" y="1007"/>
                  </a:cubicBezTo>
                  <a:cubicBezTo>
                    <a:pt x="3001" y="799"/>
                    <a:pt x="3001" y="576"/>
                    <a:pt x="2905" y="369"/>
                  </a:cubicBezTo>
                  <a:cubicBezTo>
                    <a:pt x="2715" y="115"/>
                    <a:pt x="2367" y="0"/>
                    <a:pt x="200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0" name="Google Shape;11190;p25"/>
            <p:cNvSpPr/>
            <p:nvPr/>
          </p:nvSpPr>
          <p:spPr>
            <a:xfrm>
              <a:off x="1129484" y="1730883"/>
              <a:ext cx="353665" cy="541606"/>
            </a:xfrm>
            <a:custGeom>
              <a:rect b="b" l="l" r="r" t="t"/>
              <a:pathLst>
                <a:path extrusionOk="0" h="10481" w="6816">
                  <a:moveTo>
                    <a:pt x="5766" y="0"/>
                  </a:moveTo>
                  <a:cubicBezTo>
                    <a:pt x="5424" y="0"/>
                    <a:pt x="4979" y="310"/>
                    <a:pt x="4676" y="554"/>
                  </a:cubicBezTo>
                  <a:cubicBezTo>
                    <a:pt x="4198" y="953"/>
                    <a:pt x="3831" y="1496"/>
                    <a:pt x="3400" y="1959"/>
                  </a:cubicBezTo>
                  <a:cubicBezTo>
                    <a:pt x="2809" y="2581"/>
                    <a:pt x="1995" y="3108"/>
                    <a:pt x="1676" y="3842"/>
                  </a:cubicBezTo>
                  <a:cubicBezTo>
                    <a:pt x="1022" y="5294"/>
                    <a:pt x="623" y="6858"/>
                    <a:pt x="160" y="8390"/>
                  </a:cubicBezTo>
                  <a:cubicBezTo>
                    <a:pt x="0" y="8965"/>
                    <a:pt x="208" y="9475"/>
                    <a:pt x="862" y="9635"/>
                  </a:cubicBezTo>
                  <a:cubicBezTo>
                    <a:pt x="1979" y="9938"/>
                    <a:pt x="3112" y="10194"/>
                    <a:pt x="4246" y="10481"/>
                  </a:cubicBezTo>
                  <a:cubicBezTo>
                    <a:pt x="5570" y="10305"/>
                    <a:pt x="5810" y="10082"/>
                    <a:pt x="5937" y="8789"/>
                  </a:cubicBezTo>
                  <a:cubicBezTo>
                    <a:pt x="6049" y="7656"/>
                    <a:pt x="6193" y="6523"/>
                    <a:pt x="6320" y="5406"/>
                  </a:cubicBezTo>
                  <a:cubicBezTo>
                    <a:pt x="6464" y="4065"/>
                    <a:pt x="6592" y="2741"/>
                    <a:pt x="6735" y="1416"/>
                  </a:cubicBezTo>
                  <a:cubicBezTo>
                    <a:pt x="6815" y="698"/>
                    <a:pt x="6496" y="139"/>
                    <a:pt x="5873" y="12"/>
                  </a:cubicBezTo>
                  <a:cubicBezTo>
                    <a:pt x="5839" y="4"/>
                    <a:pt x="5803" y="0"/>
                    <a:pt x="57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1" name="Google Shape;11191;p25"/>
            <p:cNvSpPr/>
            <p:nvPr/>
          </p:nvSpPr>
          <p:spPr>
            <a:xfrm>
              <a:off x="671526" y="775952"/>
              <a:ext cx="299028" cy="398208"/>
            </a:xfrm>
            <a:custGeom>
              <a:rect b="b" l="l" r="r" t="t"/>
              <a:pathLst>
                <a:path extrusionOk="0" h="7706" w="5763">
                  <a:moveTo>
                    <a:pt x="2190" y="1"/>
                  </a:moveTo>
                  <a:cubicBezTo>
                    <a:pt x="1655" y="1"/>
                    <a:pt x="1052" y="282"/>
                    <a:pt x="895" y="745"/>
                  </a:cubicBezTo>
                  <a:cubicBezTo>
                    <a:pt x="528" y="1862"/>
                    <a:pt x="320" y="3043"/>
                    <a:pt x="1" y="4384"/>
                  </a:cubicBezTo>
                  <a:cubicBezTo>
                    <a:pt x="1" y="4384"/>
                    <a:pt x="49" y="4575"/>
                    <a:pt x="113" y="4767"/>
                  </a:cubicBezTo>
                  <a:cubicBezTo>
                    <a:pt x="655" y="6379"/>
                    <a:pt x="2108" y="7528"/>
                    <a:pt x="3815" y="7703"/>
                  </a:cubicBezTo>
                  <a:cubicBezTo>
                    <a:pt x="3842" y="7705"/>
                    <a:pt x="3871" y="7706"/>
                    <a:pt x="3902" y="7706"/>
                  </a:cubicBezTo>
                  <a:cubicBezTo>
                    <a:pt x="4180" y="7706"/>
                    <a:pt x="4588" y="7640"/>
                    <a:pt x="4645" y="7496"/>
                  </a:cubicBezTo>
                  <a:cubicBezTo>
                    <a:pt x="5012" y="6538"/>
                    <a:pt x="5762" y="5389"/>
                    <a:pt x="5491" y="4591"/>
                  </a:cubicBezTo>
                  <a:cubicBezTo>
                    <a:pt x="4980" y="3075"/>
                    <a:pt x="3911" y="1703"/>
                    <a:pt x="2985" y="346"/>
                  </a:cubicBezTo>
                  <a:cubicBezTo>
                    <a:pt x="2827" y="108"/>
                    <a:pt x="2521" y="1"/>
                    <a:pt x="21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2" name="Google Shape;11192;p25"/>
            <p:cNvSpPr/>
            <p:nvPr/>
          </p:nvSpPr>
          <p:spPr>
            <a:xfrm>
              <a:off x="1065714" y="1019593"/>
              <a:ext cx="440577" cy="389474"/>
            </a:xfrm>
            <a:custGeom>
              <a:rect b="b" l="l" r="r" t="t"/>
              <a:pathLst>
                <a:path extrusionOk="0" h="7537" w="8491">
                  <a:moveTo>
                    <a:pt x="5122" y="1"/>
                  </a:moveTo>
                  <a:cubicBezTo>
                    <a:pt x="4326" y="1"/>
                    <a:pt x="4100" y="899"/>
                    <a:pt x="3655" y="1488"/>
                  </a:cubicBezTo>
                  <a:cubicBezTo>
                    <a:pt x="2554" y="2988"/>
                    <a:pt x="1389" y="4440"/>
                    <a:pt x="336" y="5973"/>
                  </a:cubicBezTo>
                  <a:cubicBezTo>
                    <a:pt x="64" y="6388"/>
                    <a:pt x="96" y="7010"/>
                    <a:pt x="1" y="7537"/>
                  </a:cubicBezTo>
                  <a:cubicBezTo>
                    <a:pt x="495" y="7425"/>
                    <a:pt x="1054" y="7425"/>
                    <a:pt x="1469" y="7185"/>
                  </a:cubicBezTo>
                  <a:cubicBezTo>
                    <a:pt x="3416" y="5973"/>
                    <a:pt x="5315" y="4728"/>
                    <a:pt x="7230" y="3451"/>
                  </a:cubicBezTo>
                  <a:cubicBezTo>
                    <a:pt x="7597" y="3228"/>
                    <a:pt x="7932" y="2940"/>
                    <a:pt x="8236" y="2621"/>
                  </a:cubicBezTo>
                  <a:cubicBezTo>
                    <a:pt x="8379" y="2462"/>
                    <a:pt x="8491" y="1999"/>
                    <a:pt x="8427" y="1951"/>
                  </a:cubicBezTo>
                  <a:cubicBezTo>
                    <a:pt x="7533" y="1288"/>
                    <a:pt x="7041" y="31"/>
                    <a:pt x="5572" y="31"/>
                  </a:cubicBezTo>
                  <a:cubicBezTo>
                    <a:pt x="5520" y="31"/>
                    <a:pt x="5466" y="32"/>
                    <a:pt x="5411" y="36"/>
                  </a:cubicBezTo>
                  <a:cubicBezTo>
                    <a:pt x="5307" y="12"/>
                    <a:pt x="5211" y="1"/>
                    <a:pt x="512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3" name="Google Shape;11193;p25"/>
            <p:cNvSpPr/>
            <p:nvPr/>
          </p:nvSpPr>
          <p:spPr>
            <a:xfrm>
              <a:off x="346919" y="1478301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0"/>
                  </a:moveTo>
                  <a:cubicBezTo>
                    <a:pt x="224" y="0"/>
                    <a:pt x="1" y="367"/>
                    <a:pt x="65" y="1468"/>
                  </a:cubicBezTo>
                  <a:cubicBezTo>
                    <a:pt x="145" y="3016"/>
                    <a:pt x="288" y="4580"/>
                    <a:pt x="192" y="6128"/>
                  </a:cubicBezTo>
                  <a:cubicBezTo>
                    <a:pt x="129" y="7421"/>
                    <a:pt x="177" y="7708"/>
                    <a:pt x="1405" y="8123"/>
                  </a:cubicBezTo>
                  <a:cubicBezTo>
                    <a:pt x="1693" y="8219"/>
                    <a:pt x="1996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3"/>
                    <a:pt x="4102" y="6575"/>
                  </a:cubicBezTo>
                  <a:cubicBezTo>
                    <a:pt x="3831" y="5075"/>
                    <a:pt x="3576" y="3559"/>
                    <a:pt x="3384" y="2043"/>
                  </a:cubicBezTo>
                  <a:cubicBezTo>
                    <a:pt x="3177" y="431"/>
                    <a:pt x="2746" y="0"/>
                    <a:pt x="11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4" name="Google Shape;11194;p25"/>
            <p:cNvSpPr/>
            <p:nvPr/>
          </p:nvSpPr>
          <p:spPr>
            <a:xfrm>
              <a:off x="197898" y="552618"/>
              <a:ext cx="308108" cy="386012"/>
            </a:xfrm>
            <a:custGeom>
              <a:rect b="b" l="l" r="r" t="t"/>
              <a:pathLst>
                <a:path extrusionOk="0" h="7470" w="5938">
                  <a:moveTo>
                    <a:pt x="2957" y="1"/>
                  </a:moveTo>
                  <a:cubicBezTo>
                    <a:pt x="2929" y="1"/>
                    <a:pt x="2901" y="3"/>
                    <a:pt x="2873" y="8"/>
                  </a:cubicBezTo>
                  <a:cubicBezTo>
                    <a:pt x="2091" y="439"/>
                    <a:pt x="1245" y="822"/>
                    <a:pt x="591" y="1396"/>
                  </a:cubicBezTo>
                  <a:cubicBezTo>
                    <a:pt x="0" y="1923"/>
                    <a:pt x="543" y="2561"/>
                    <a:pt x="798" y="3120"/>
                  </a:cubicBezTo>
                  <a:cubicBezTo>
                    <a:pt x="846" y="3248"/>
                    <a:pt x="846" y="3391"/>
                    <a:pt x="878" y="3519"/>
                  </a:cubicBezTo>
                  <a:cubicBezTo>
                    <a:pt x="1213" y="4492"/>
                    <a:pt x="1516" y="5482"/>
                    <a:pt x="1883" y="6455"/>
                  </a:cubicBezTo>
                  <a:cubicBezTo>
                    <a:pt x="2110" y="7067"/>
                    <a:pt x="2577" y="7469"/>
                    <a:pt x="3081" y="7469"/>
                  </a:cubicBezTo>
                  <a:cubicBezTo>
                    <a:pt x="3287" y="7469"/>
                    <a:pt x="3499" y="7402"/>
                    <a:pt x="3703" y="7253"/>
                  </a:cubicBezTo>
                  <a:cubicBezTo>
                    <a:pt x="4581" y="6583"/>
                    <a:pt x="5203" y="5578"/>
                    <a:pt x="5937" y="4716"/>
                  </a:cubicBezTo>
                  <a:lnTo>
                    <a:pt x="5762" y="4540"/>
                  </a:lnTo>
                  <a:cubicBezTo>
                    <a:pt x="5762" y="4413"/>
                    <a:pt x="5746" y="4285"/>
                    <a:pt x="5714" y="4157"/>
                  </a:cubicBezTo>
                  <a:cubicBezTo>
                    <a:pt x="4948" y="2833"/>
                    <a:pt x="4166" y="1508"/>
                    <a:pt x="3368" y="199"/>
                  </a:cubicBezTo>
                  <a:cubicBezTo>
                    <a:pt x="3272" y="77"/>
                    <a:pt x="3119" y="1"/>
                    <a:pt x="2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5" name="Google Shape;11195;p25"/>
            <p:cNvSpPr/>
            <p:nvPr/>
          </p:nvSpPr>
          <p:spPr>
            <a:xfrm>
              <a:off x="863665" y="1643657"/>
              <a:ext cx="242989" cy="288657"/>
            </a:xfrm>
            <a:custGeom>
              <a:rect b="b" l="l" r="r" t="t"/>
              <a:pathLst>
                <a:path extrusionOk="0" h="5586" w="4683">
                  <a:moveTo>
                    <a:pt x="3075" y="0"/>
                  </a:moveTo>
                  <a:cubicBezTo>
                    <a:pt x="1898" y="0"/>
                    <a:pt x="227" y="1095"/>
                    <a:pt x="1" y="2115"/>
                  </a:cubicBezTo>
                  <a:cubicBezTo>
                    <a:pt x="1" y="2274"/>
                    <a:pt x="32" y="2434"/>
                    <a:pt x="112" y="2577"/>
                  </a:cubicBezTo>
                  <a:cubicBezTo>
                    <a:pt x="384" y="3264"/>
                    <a:pt x="655" y="3950"/>
                    <a:pt x="958" y="4604"/>
                  </a:cubicBezTo>
                  <a:cubicBezTo>
                    <a:pt x="1086" y="4891"/>
                    <a:pt x="1261" y="5259"/>
                    <a:pt x="1517" y="5370"/>
                  </a:cubicBezTo>
                  <a:cubicBezTo>
                    <a:pt x="1829" y="5518"/>
                    <a:pt x="2150" y="5586"/>
                    <a:pt x="2462" y="5586"/>
                  </a:cubicBezTo>
                  <a:cubicBezTo>
                    <a:pt x="3635" y="5586"/>
                    <a:pt x="4682" y="4626"/>
                    <a:pt x="4645" y="3327"/>
                  </a:cubicBezTo>
                  <a:cubicBezTo>
                    <a:pt x="4421" y="2338"/>
                    <a:pt x="4214" y="1349"/>
                    <a:pt x="3942" y="391"/>
                  </a:cubicBezTo>
                  <a:cubicBezTo>
                    <a:pt x="3911" y="247"/>
                    <a:pt x="3671" y="104"/>
                    <a:pt x="3496" y="56"/>
                  </a:cubicBezTo>
                  <a:cubicBezTo>
                    <a:pt x="3366" y="18"/>
                    <a:pt x="3224" y="0"/>
                    <a:pt x="30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6" name="Google Shape;11196;p25"/>
            <p:cNvSpPr/>
            <p:nvPr/>
          </p:nvSpPr>
          <p:spPr>
            <a:xfrm>
              <a:off x="350240" y="2152954"/>
              <a:ext cx="298197" cy="261217"/>
            </a:xfrm>
            <a:custGeom>
              <a:rect b="b" l="l" r="r" t="t"/>
              <a:pathLst>
                <a:path extrusionOk="0" h="5055" w="5747">
                  <a:moveTo>
                    <a:pt x="4225" y="1"/>
                  </a:moveTo>
                  <a:cubicBezTo>
                    <a:pt x="4027" y="1"/>
                    <a:pt x="3143" y="501"/>
                    <a:pt x="2618" y="749"/>
                  </a:cubicBezTo>
                  <a:cubicBezTo>
                    <a:pt x="2474" y="797"/>
                    <a:pt x="2315" y="877"/>
                    <a:pt x="2187" y="972"/>
                  </a:cubicBezTo>
                  <a:cubicBezTo>
                    <a:pt x="1341" y="1802"/>
                    <a:pt x="1" y="2281"/>
                    <a:pt x="17" y="3749"/>
                  </a:cubicBezTo>
                  <a:cubicBezTo>
                    <a:pt x="33" y="4164"/>
                    <a:pt x="160" y="4723"/>
                    <a:pt x="432" y="4946"/>
                  </a:cubicBezTo>
                  <a:cubicBezTo>
                    <a:pt x="529" y="5024"/>
                    <a:pt x="682" y="5054"/>
                    <a:pt x="854" y="5054"/>
                  </a:cubicBezTo>
                  <a:cubicBezTo>
                    <a:pt x="1104" y="5054"/>
                    <a:pt x="1395" y="4990"/>
                    <a:pt x="1613" y="4914"/>
                  </a:cubicBezTo>
                  <a:cubicBezTo>
                    <a:pt x="2618" y="4579"/>
                    <a:pt x="3592" y="4180"/>
                    <a:pt x="4549" y="3717"/>
                  </a:cubicBezTo>
                  <a:cubicBezTo>
                    <a:pt x="4964" y="3526"/>
                    <a:pt x="5299" y="3111"/>
                    <a:pt x="5746" y="2728"/>
                  </a:cubicBezTo>
                  <a:cubicBezTo>
                    <a:pt x="5204" y="1659"/>
                    <a:pt x="4836" y="765"/>
                    <a:pt x="4262" y="15"/>
                  </a:cubicBezTo>
                  <a:cubicBezTo>
                    <a:pt x="4256" y="5"/>
                    <a:pt x="4244" y="1"/>
                    <a:pt x="42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7" name="Google Shape;11197;p25"/>
            <p:cNvSpPr/>
            <p:nvPr/>
          </p:nvSpPr>
          <p:spPr>
            <a:xfrm>
              <a:off x="551459" y="469578"/>
              <a:ext cx="366897" cy="234398"/>
            </a:xfrm>
            <a:custGeom>
              <a:rect b="b" l="l" r="r" t="t"/>
              <a:pathLst>
                <a:path extrusionOk="0" h="4536" w="7071">
                  <a:moveTo>
                    <a:pt x="678" y="1"/>
                  </a:moveTo>
                  <a:cubicBezTo>
                    <a:pt x="550" y="1"/>
                    <a:pt x="420" y="6"/>
                    <a:pt x="292" y="6"/>
                  </a:cubicBezTo>
                  <a:cubicBezTo>
                    <a:pt x="243" y="6"/>
                    <a:pt x="193" y="5"/>
                    <a:pt x="145" y="3"/>
                  </a:cubicBezTo>
                  <a:lnTo>
                    <a:pt x="145" y="3"/>
                  </a:lnTo>
                  <a:cubicBezTo>
                    <a:pt x="145" y="418"/>
                    <a:pt x="1" y="929"/>
                    <a:pt x="192" y="1248"/>
                  </a:cubicBezTo>
                  <a:cubicBezTo>
                    <a:pt x="528" y="1838"/>
                    <a:pt x="1182" y="2237"/>
                    <a:pt x="1517" y="2844"/>
                  </a:cubicBezTo>
                  <a:cubicBezTo>
                    <a:pt x="2219" y="4057"/>
                    <a:pt x="3448" y="4121"/>
                    <a:pt x="4533" y="4535"/>
                  </a:cubicBezTo>
                  <a:cubicBezTo>
                    <a:pt x="4996" y="4376"/>
                    <a:pt x="5459" y="4232"/>
                    <a:pt x="5938" y="4136"/>
                  </a:cubicBezTo>
                  <a:cubicBezTo>
                    <a:pt x="7071" y="3945"/>
                    <a:pt x="6704" y="3083"/>
                    <a:pt x="6544" y="2509"/>
                  </a:cubicBezTo>
                  <a:cubicBezTo>
                    <a:pt x="6480" y="2221"/>
                    <a:pt x="5810" y="1934"/>
                    <a:pt x="5411" y="1934"/>
                  </a:cubicBezTo>
                  <a:cubicBezTo>
                    <a:pt x="5341" y="1936"/>
                    <a:pt x="5272" y="1937"/>
                    <a:pt x="5205" y="1937"/>
                  </a:cubicBezTo>
                  <a:cubicBezTo>
                    <a:pt x="4612" y="1937"/>
                    <a:pt x="4127" y="1850"/>
                    <a:pt x="3783" y="1248"/>
                  </a:cubicBezTo>
                  <a:cubicBezTo>
                    <a:pt x="3703" y="1120"/>
                    <a:pt x="3576" y="1024"/>
                    <a:pt x="3432" y="977"/>
                  </a:cubicBezTo>
                  <a:cubicBezTo>
                    <a:pt x="2714" y="657"/>
                    <a:pt x="2012" y="322"/>
                    <a:pt x="1278" y="83"/>
                  </a:cubicBezTo>
                  <a:cubicBezTo>
                    <a:pt x="1088" y="14"/>
                    <a:pt x="885" y="1"/>
                    <a:pt x="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8" name="Google Shape;11198;p25"/>
            <p:cNvSpPr/>
            <p:nvPr/>
          </p:nvSpPr>
          <p:spPr>
            <a:xfrm>
              <a:off x="935685" y="470405"/>
              <a:ext cx="260112" cy="261631"/>
            </a:xfrm>
            <a:custGeom>
              <a:rect b="b" l="l" r="r" t="t"/>
              <a:pathLst>
                <a:path extrusionOk="0" h="5063" w="5013">
                  <a:moveTo>
                    <a:pt x="3014" y="0"/>
                  </a:moveTo>
                  <a:cubicBezTo>
                    <a:pt x="1990" y="0"/>
                    <a:pt x="794" y="556"/>
                    <a:pt x="336" y="1344"/>
                  </a:cubicBezTo>
                  <a:cubicBezTo>
                    <a:pt x="192" y="1631"/>
                    <a:pt x="81" y="1918"/>
                    <a:pt x="1" y="2205"/>
                  </a:cubicBezTo>
                  <a:cubicBezTo>
                    <a:pt x="224" y="2541"/>
                    <a:pt x="400" y="3019"/>
                    <a:pt x="735" y="3259"/>
                  </a:cubicBezTo>
                  <a:cubicBezTo>
                    <a:pt x="1533" y="3849"/>
                    <a:pt x="2379" y="4376"/>
                    <a:pt x="3241" y="4855"/>
                  </a:cubicBezTo>
                  <a:cubicBezTo>
                    <a:pt x="3496" y="4998"/>
                    <a:pt x="3847" y="4998"/>
                    <a:pt x="4150" y="5062"/>
                  </a:cubicBezTo>
                  <a:cubicBezTo>
                    <a:pt x="4198" y="4695"/>
                    <a:pt x="4390" y="4280"/>
                    <a:pt x="4294" y="3961"/>
                  </a:cubicBezTo>
                  <a:cubicBezTo>
                    <a:pt x="4055" y="3243"/>
                    <a:pt x="4071" y="2652"/>
                    <a:pt x="4501" y="1998"/>
                  </a:cubicBezTo>
                  <a:cubicBezTo>
                    <a:pt x="5012" y="1248"/>
                    <a:pt x="4629" y="418"/>
                    <a:pt x="3751" y="115"/>
                  </a:cubicBezTo>
                  <a:cubicBezTo>
                    <a:pt x="3527" y="37"/>
                    <a:pt x="3276" y="0"/>
                    <a:pt x="30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9" name="Google Shape;11199;p25"/>
            <p:cNvSpPr/>
            <p:nvPr/>
          </p:nvSpPr>
          <p:spPr>
            <a:xfrm>
              <a:off x="588766" y="1907917"/>
              <a:ext cx="302297" cy="329273"/>
            </a:xfrm>
            <a:custGeom>
              <a:rect b="b" l="l" r="r" t="t"/>
              <a:pathLst>
                <a:path extrusionOk="0" h="6372" w="5826">
                  <a:moveTo>
                    <a:pt x="239" y="1"/>
                  </a:moveTo>
                  <a:lnTo>
                    <a:pt x="0" y="208"/>
                  </a:lnTo>
                  <a:cubicBezTo>
                    <a:pt x="511" y="1405"/>
                    <a:pt x="974" y="2634"/>
                    <a:pt x="1564" y="3799"/>
                  </a:cubicBezTo>
                  <a:cubicBezTo>
                    <a:pt x="1899" y="4454"/>
                    <a:pt x="2585" y="4948"/>
                    <a:pt x="2857" y="5619"/>
                  </a:cubicBezTo>
                  <a:cubicBezTo>
                    <a:pt x="3108" y="6220"/>
                    <a:pt x="3510" y="6372"/>
                    <a:pt x="3928" y="6372"/>
                  </a:cubicBezTo>
                  <a:cubicBezTo>
                    <a:pt x="4120" y="6372"/>
                    <a:pt x="4315" y="6340"/>
                    <a:pt x="4501" y="6305"/>
                  </a:cubicBezTo>
                  <a:cubicBezTo>
                    <a:pt x="4979" y="6193"/>
                    <a:pt x="5697" y="5826"/>
                    <a:pt x="5761" y="5475"/>
                  </a:cubicBezTo>
                  <a:cubicBezTo>
                    <a:pt x="5825" y="4884"/>
                    <a:pt x="5618" y="4310"/>
                    <a:pt x="5219" y="3879"/>
                  </a:cubicBezTo>
                  <a:cubicBezTo>
                    <a:pt x="3910" y="2666"/>
                    <a:pt x="2506" y="1565"/>
                    <a:pt x="1117" y="448"/>
                  </a:cubicBezTo>
                  <a:cubicBezTo>
                    <a:pt x="846" y="272"/>
                    <a:pt x="543" y="113"/>
                    <a:pt x="2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0" name="Google Shape;11200;p25"/>
            <p:cNvSpPr/>
            <p:nvPr/>
          </p:nvSpPr>
          <p:spPr>
            <a:xfrm>
              <a:off x="600337" y="1587953"/>
              <a:ext cx="144974" cy="155490"/>
            </a:xfrm>
            <a:custGeom>
              <a:rect b="b" l="l" r="r" t="t"/>
              <a:pathLst>
                <a:path extrusionOk="0" h="3009" w="2794">
                  <a:moveTo>
                    <a:pt x="2059" y="1"/>
                  </a:moveTo>
                  <a:cubicBezTo>
                    <a:pt x="1453" y="17"/>
                    <a:pt x="894" y="272"/>
                    <a:pt x="463" y="703"/>
                  </a:cubicBezTo>
                  <a:cubicBezTo>
                    <a:pt x="0" y="1230"/>
                    <a:pt x="479" y="1740"/>
                    <a:pt x="942" y="2123"/>
                  </a:cubicBezTo>
                  <a:cubicBezTo>
                    <a:pt x="1181" y="2315"/>
                    <a:pt x="1373" y="2538"/>
                    <a:pt x="1612" y="2730"/>
                  </a:cubicBezTo>
                  <a:cubicBezTo>
                    <a:pt x="1857" y="2915"/>
                    <a:pt x="2060" y="3009"/>
                    <a:pt x="2222" y="3009"/>
                  </a:cubicBezTo>
                  <a:cubicBezTo>
                    <a:pt x="2492" y="3009"/>
                    <a:pt x="2648" y="2748"/>
                    <a:pt x="2698" y="2219"/>
                  </a:cubicBezTo>
                  <a:cubicBezTo>
                    <a:pt x="2714" y="1996"/>
                    <a:pt x="2698" y="1756"/>
                    <a:pt x="2698" y="1533"/>
                  </a:cubicBezTo>
                  <a:lnTo>
                    <a:pt x="2730" y="1533"/>
                  </a:lnTo>
                  <a:cubicBezTo>
                    <a:pt x="2714" y="1469"/>
                    <a:pt x="2714" y="1405"/>
                    <a:pt x="2730" y="1325"/>
                  </a:cubicBezTo>
                  <a:cubicBezTo>
                    <a:pt x="2793" y="735"/>
                    <a:pt x="2777" y="33"/>
                    <a:pt x="20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1" name="Google Shape;11201;p25"/>
            <p:cNvSpPr/>
            <p:nvPr/>
          </p:nvSpPr>
          <p:spPr>
            <a:xfrm>
              <a:off x="809858" y="1512096"/>
              <a:ext cx="204592" cy="136215"/>
            </a:xfrm>
            <a:custGeom>
              <a:rect b="b" l="l" r="r" t="t"/>
              <a:pathLst>
                <a:path extrusionOk="0" h="2636" w="3943">
                  <a:moveTo>
                    <a:pt x="3571" y="1"/>
                  </a:moveTo>
                  <a:cubicBezTo>
                    <a:pt x="2738" y="1"/>
                    <a:pt x="2200" y="504"/>
                    <a:pt x="1612" y="910"/>
                  </a:cubicBezTo>
                  <a:cubicBezTo>
                    <a:pt x="1277" y="1134"/>
                    <a:pt x="894" y="1245"/>
                    <a:pt x="543" y="1453"/>
                  </a:cubicBezTo>
                  <a:cubicBezTo>
                    <a:pt x="351" y="1612"/>
                    <a:pt x="176" y="1772"/>
                    <a:pt x="0" y="1963"/>
                  </a:cubicBezTo>
                  <a:cubicBezTo>
                    <a:pt x="232" y="2195"/>
                    <a:pt x="478" y="2635"/>
                    <a:pt x="667" y="2635"/>
                  </a:cubicBezTo>
                  <a:cubicBezTo>
                    <a:pt x="674" y="2635"/>
                    <a:pt x="680" y="2635"/>
                    <a:pt x="686" y="2634"/>
                  </a:cubicBezTo>
                  <a:cubicBezTo>
                    <a:pt x="2187" y="2394"/>
                    <a:pt x="3160" y="1437"/>
                    <a:pt x="3942" y="32"/>
                  </a:cubicBezTo>
                  <a:cubicBezTo>
                    <a:pt x="3812" y="11"/>
                    <a:pt x="3689" y="1"/>
                    <a:pt x="35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2" name="Google Shape;11202;p25"/>
            <p:cNvSpPr/>
            <p:nvPr/>
          </p:nvSpPr>
          <p:spPr>
            <a:xfrm>
              <a:off x="170554" y="212811"/>
              <a:ext cx="145804" cy="123348"/>
            </a:xfrm>
            <a:custGeom>
              <a:rect b="b" l="l" r="r" t="t"/>
              <a:pathLst>
                <a:path extrusionOk="0" h="2387" w="2810">
                  <a:moveTo>
                    <a:pt x="1109" y="0"/>
                  </a:moveTo>
                  <a:cubicBezTo>
                    <a:pt x="1006" y="0"/>
                    <a:pt x="907" y="13"/>
                    <a:pt x="815" y="41"/>
                  </a:cubicBezTo>
                  <a:cubicBezTo>
                    <a:pt x="432" y="136"/>
                    <a:pt x="208" y="982"/>
                    <a:pt x="49" y="1541"/>
                  </a:cubicBezTo>
                  <a:cubicBezTo>
                    <a:pt x="1" y="1732"/>
                    <a:pt x="368" y="2036"/>
                    <a:pt x="607" y="2387"/>
                  </a:cubicBezTo>
                  <a:cubicBezTo>
                    <a:pt x="1437" y="1892"/>
                    <a:pt x="2107" y="1525"/>
                    <a:pt x="2730" y="1094"/>
                  </a:cubicBezTo>
                  <a:cubicBezTo>
                    <a:pt x="2809" y="1030"/>
                    <a:pt x="2762" y="472"/>
                    <a:pt x="2666" y="440"/>
                  </a:cubicBezTo>
                  <a:cubicBezTo>
                    <a:pt x="2166" y="269"/>
                    <a:pt x="1591" y="0"/>
                    <a:pt x="11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3" name="Google Shape;11203;p25"/>
            <p:cNvSpPr/>
            <p:nvPr/>
          </p:nvSpPr>
          <p:spPr>
            <a:xfrm>
              <a:off x="464547" y="2502527"/>
              <a:ext cx="146582" cy="129653"/>
            </a:xfrm>
            <a:custGeom>
              <a:rect b="b" l="l" r="r" t="t"/>
              <a:pathLst>
                <a:path extrusionOk="0" h="2509" w="2825">
                  <a:moveTo>
                    <a:pt x="527" y="0"/>
                  </a:moveTo>
                  <a:cubicBezTo>
                    <a:pt x="351" y="352"/>
                    <a:pt x="96" y="687"/>
                    <a:pt x="16" y="1054"/>
                  </a:cubicBezTo>
                  <a:cubicBezTo>
                    <a:pt x="0" y="1341"/>
                    <a:pt x="96" y="1628"/>
                    <a:pt x="319" y="1836"/>
                  </a:cubicBezTo>
                  <a:cubicBezTo>
                    <a:pt x="686" y="2139"/>
                    <a:pt x="1149" y="2474"/>
                    <a:pt x="1612" y="2506"/>
                  </a:cubicBezTo>
                  <a:cubicBezTo>
                    <a:pt x="1628" y="2507"/>
                    <a:pt x="1644" y="2508"/>
                    <a:pt x="1659" y="2508"/>
                  </a:cubicBezTo>
                  <a:cubicBezTo>
                    <a:pt x="2001" y="2508"/>
                    <a:pt x="2407" y="2190"/>
                    <a:pt x="2681" y="1916"/>
                  </a:cubicBezTo>
                  <a:cubicBezTo>
                    <a:pt x="2825" y="1788"/>
                    <a:pt x="2793" y="1229"/>
                    <a:pt x="2665" y="1150"/>
                  </a:cubicBezTo>
                  <a:cubicBezTo>
                    <a:pt x="2091" y="846"/>
                    <a:pt x="1484" y="575"/>
                    <a:pt x="878" y="336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4" name="Google Shape;11204;p25"/>
            <p:cNvSpPr/>
            <p:nvPr/>
          </p:nvSpPr>
          <p:spPr>
            <a:xfrm>
              <a:off x="999610" y="1051218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0"/>
                  </a:moveTo>
                  <a:cubicBezTo>
                    <a:pt x="276" y="0"/>
                    <a:pt x="154" y="5"/>
                    <a:pt x="30" y="14"/>
                  </a:cubicBezTo>
                  <a:cubicBezTo>
                    <a:pt x="0" y="1056"/>
                    <a:pt x="349" y="1950"/>
                    <a:pt x="753" y="1950"/>
                  </a:cubicBezTo>
                  <a:cubicBezTo>
                    <a:pt x="788" y="1950"/>
                    <a:pt x="824" y="1943"/>
                    <a:pt x="860" y="1929"/>
                  </a:cubicBezTo>
                  <a:cubicBezTo>
                    <a:pt x="1354" y="1754"/>
                    <a:pt x="1929" y="1323"/>
                    <a:pt x="2104" y="876"/>
                  </a:cubicBezTo>
                  <a:cubicBezTo>
                    <a:pt x="2292" y="386"/>
                    <a:pt x="1491" y="0"/>
                    <a:pt x="3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5" name="Google Shape;11205;p25"/>
            <p:cNvSpPr/>
            <p:nvPr/>
          </p:nvSpPr>
          <p:spPr>
            <a:xfrm>
              <a:off x="161992" y="1652287"/>
              <a:ext cx="76534" cy="136060"/>
            </a:xfrm>
            <a:custGeom>
              <a:rect b="b" l="l" r="r" t="t"/>
              <a:pathLst>
                <a:path extrusionOk="0" h="2633" w="1475">
                  <a:moveTo>
                    <a:pt x="437" y="1"/>
                  </a:moveTo>
                  <a:cubicBezTo>
                    <a:pt x="277" y="639"/>
                    <a:pt x="70" y="1197"/>
                    <a:pt x="38" y="1772"/>
                  </a:cubicBezTo>
                  <a:cubicBezTo>
                    <a:pt x="1" y="2279"/>
                    <a:pt x="682" y="2633"/>
                    <a:pt x="724" y="2633"/>
                  </a:cubicBezTo>
                  <a:cubicBezTo>
                    <a:pt x="736" y="2633"/>
                    <a:pt x="694" y="2603"/>
                    <a:pt x="565" y="2538"/>
                  </a:cubicBezTo>
                  <a:lnTo>
                    <a:pt x="565" y="2538"/>
                  </a:lnTo>
                  <a:cubicBezTo>
                    <a:pt x="579" y="2544"/>
                    <a:pt x="596" y="2547"/>
                    <a:pt x="617" y="2547"/>
                  </a:cubicBezTo>
                  <a:cubicBezTo>
                    <a:pt x="809" y="2547"/>
                    <a:pt x="1252" y="2298"/>
                    <a:pt x="1267" y="2139"/>
                  </a:cubicBezTo>
                  <a:cubicBezTo>
                    <a:pt x="1363" y="1357"/>
                    <a:pt x="1474" y="527"/>
                    <a:pt x="4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6" name="Google Shape;11206;p25"/>
            <p:cNvSpPr/>
            <p:nvPr/>
          </p:nvSpPr>
          <p:spPr>
            <a:xfrm>
              <a:off x="696380" y="1911224"/>
              <a:ext cx="122610" cy="81595"/>
            </a:xfrm>
            <a:custGeom>
              <a:rect b="b" l="l" r="r" t="t"/>
              <a:pathLst>
                <a:path extrusionOk="0" h="1579" w="2363">
                  <a:moveTo>
                    <a:pt x="1" y="1"/>
                  </a:moveTo>
                  <a:lnTo>
                    <a:pt x="1" y="1"/>
                  </a:lnTo>
                  <a:cubicBezTo>
                    <a:pt x="818" y="1160"/>
                    <a:pt x="1176" y="1578"/>
                    <a:pt x="1637" y="1578"/>
                  </a:cubicBezTo>
                  <a:cubicBezTo>
                    <a:pt x="1842" y="1578"/>
                    <a:pt x="2067" y="1495"/>
                    <a:pt x="2363" y="1357"/>
                  </a:cubicBezTo>
                  <a:cubicBezTo>
                    <a:pt x="1884" y="448"/>
                    <a:pt x="1150" y="17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7" name="Google Shape;11207;p25"/>
            <p:cNvSpPr/>
            <p:nvPr/>
          </p:nvSpPr>
          <p:spPr>
            <a:xfrm>
              <a:off x="240965" y="2404398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5" y="48"/>
                  </a:moveTo>
                  <a:lnTo>
                    <a:pt x="0" y="335"/>
                  </a:lnTo>
                  <a:cubicBezTo>
                    <a:pt x="319" y="734"/>
                    <a:pt x="639" y="1149"/>
                    <a:pt x="942" y="1564"/>
                  </a:cubicBezTo>
                  <a:cubicBezTo>
                    <a:pt x="1117" y="1325"/>
                    <a:pt x="1437" y="1102"/>
                    <a:pt x="1452" y="862"/>
                  </a:cubicBezTo>
                  <a:cubicBezTo>
                    <a:pt x="1532" y="0"/>
                    <a:pt x="846" y="144"/>
                    <a:pt x="335" y="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8" name="Google Shape;11208;p25"/>
            <p:cNvSpPr/>
            <p:nvPr/>
          </p:nvSpPr>
          <p:spPr>
            <a:xfrm>
              <a:off x="542378" y="2472814"/>
              <a:ext cx="101907" cy="57721"/>
            </a:xfrm>
            <a:custGeom>
              <a:rect b="b" l="l" r="r" t="t"/>
              <a:pathLst>
                <a:path extrusionOk="0" h="1117" w="1964">
                  <a:moveTo>
                    <a:pt x="96" y="1"/>
                  </a:moveTo>
                  <a:cubicBezTo>
                    <a:pt x="64" y="97"/>
                    <a:pt x="32" y="192"/>
                    <a:pt x="0" y="288"/>
                  </a:cubicBezTo>
                  <a:cubicBezTo>
                    <a:pt x="495" y="837"/>
                    <a:pt x="868" y="1117"/>
                    <a:pt x="1205" y="1117"/>
                  </a:cubicBezTo>
                  <a:cubicBezTo>
                    <a:pt x="1466" y="1117"/>
                    <a:pt x="1706" y="949"/>
                    <a:pt x="1963" y="607"/>
                  </a:cubicBezTo>
                  <a:lnTo>
                    <a:pt x="9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9" name="Google Shape;11209;p25"/>
            <p:cNvSpPr/>
            <p:nvPr/>
          </p:nvSpPr>
          <p:spPr>
            <a:xfrm>
              <a:off x="112596" y="2180909"/>
              <a:ext cx="60916" cy="73275"/>
            </a:xfrm>
            <a:custGeom>
              <a:rect b="b" l="l" r="r" t="t"/>
              <a:pathLst>
                <a:path extrusionOk="0" h="1418" w="1174">
                  <a:moveTo>
                    <a:pt x="830" y="0"/>
                  </a:moveTo>
                  <a:cubicBezTo>
                    <a:pt x="527" y="495"/>
                    <a:pt x="288" y="910"/>
                    <a:pt x="0" y="1373"/>
                  </a:cubicBezTo>
                  <a:cubicBezTo>
                    <a:pt x="222" y="1400"/>
                    <a:pt x="404" y="1417"/>
                    <a:pt x="551" y="1417"/>
                  </a:cubicBezTo>
                  <a:cubicBezTo>
                    <a:pt x="1173" y="1417"/>
                    <a:pt x="1153" y="1111"/>
                    <a:pt x="8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0" name="Google Shape;11210;p25"/>
            <p:cNvSpPr/>
            <p:nvPr/>
          </p:nvSpPr>
          <p:spPr>
            <a:xfrm>
              <a:off x="7440283" y="2547328"/>
              <a:ext cx="357816" cy="409731"/>
            </a:xfrm>
            <a:custGeom>
              <a:rect b="b" l="l" r="r" t="t"/>
              <a:pathLst>
                <a:path extrusionOk="0" h="7929" w="6896">
                  <a:moveTo>
                    <a:pt x="3615" y="1"/>
                  </a:moveTo>
                  <a:cubicBezTo>
                    <a:pt x="3446" y="1"/>
                    <a:pt x="3260" y="63"/>
                    <a:pt x="3049" y="219"/>
                  </a:cubicBezTo>
                  <a:cubicBezTo>
                    <a:pt x="2379" y="713"/>
                    <a:pt x="1692" y="1176"/>
                    <a:pt x="974" y="1591"/>
                  </a:cubicBezTo>
                  <a:cubicBezTo>
                    <a:pt x="49" y="2134"/>
                    <a:pt x="1" y="2421"/>
                    <a:pt x="783" y="3203"/>
                  </a:cubicBezTo>
                  <a:cubicBezTo>
                    <a:pt x="1357" y="3794"/>
                    <a:pt x="1884" y="4432"/>
                    <a:pt x="2427" y="5054"/>
                  </a:cubicBezTo>
                  <a:cubicBezTo>
                    <a:pt x="3081" y="5757"/>
                    <a:pt x="3719" y="6475"/>
                    <a:pt x="4405" y="7161"/>
                  </a:cubicBezTo>
                  <a:cubicBezTo>
                    <a:pt x="4880" y="7660"/>
                    <a:pt x="5532" y="7929"/>
                    <a:pt x="6202" y="7929"/>
                  </a:cubicBezTo>
                  <a:cubicBezTo>
                    <a:pt x="6433" y="7929"/>
                    <a:pt x="6666" y="7897"/>
                    <a:pt x="6895" y="7831"/>
                  </a:cubicBezTo>
                  <a:lnTo>
                    <a:pt x="6895" y="2613"/>
                  </a:lnTo>
                  <a:cubicBezTo>
                    <a:pt x="6113" y="1942"/>
                    <a:pt x="5347" y="1256"/>
                    <a:pt x="4581" y="570"/>
                  </a:cubicBezTo>
                  <a:cubicBezTo>
                    <a:pt x="4275" y="296"/>
                    <a:pt x="3984" y="1"/>
                    <a:pt x="36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1" name="Google Shape;11211;p25"/>
            <p:cNvSpPr/>
            <p:nvPr/>
          </p:nvSpPr>
          <p:spPr>
            <a:xfrm>
              <a:off x="7146315" y="4129810"/>
              <a:ext cx="189701" cy="257342"/>
            </a:xfrm>
            <a:custGeom>
              <a:rect b="b" l="l" r="r" t="t"/>
              <a:pathLst>
                <a:path extrusionOk="0" h="4980" w="3656">
                  <a:moveTo>
                    <a:pt x="2061" y="1"/>
                  </a:moveTo>
                  <a:cubicBezTo>
                    <a:pt x="1509" y="1"/>
                    <a:pt x="1145" y="359"/>
                    <a:pt x="926" y="926"/>
                  </a:cubicBezTo>
                  <a:cubicBezTo>
                    <a:pt x="0" y="3416"/>
                    <a:pt x="671" y="4549"/>
                    <a:pt x="3256" y="4948"/>
                  </a:cubicBezTo>
                  <a:cubicBezTo>
                    <a:pt x="3384" y="4980"/>
                    <a:pt x="3511" y="4980"/>
                    <a:pt x="3655" y="4980"/>
                  </a:cubicBezTo>
                  <a:lnTo>
                    <a:pt x="3639" y="367"/>
                  </a:lnTo>
                  <a:cubicBezTo>
                    <a:pt x="3256" y="272"/>
                    <a:pt x="2873" y="176"/>
                    <a:pt x="2490" y="64"/>
                  </a:cubicBezTo>
                  <a:cubicBezTo>
                    <a:pt x="2336" y="21"/>
                    <a:pt x="2193" y="1"/>
                    <a:pt x="20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2" name="Google Shape;11212;p25"/>
            <p:cNvSpPr/>
            <p:nvPr/>
          </p:nvSpPr>
          <p:spPr>
            <a:xfrm>
              <a:off x="7428712" y="4864430"/>
              <a:ext cx="385109" cy="258943"/>
            </a:xfrm>
            <a:custGeom>
              <a:rect b="b" l="l" r="r" t="t"/>
              <a:pathLst>
                <a:path extrusionOk="0" h="5011" w="7422">
                  <a:moveTo>
                    <a:pt x="4507" y="1"/>
                  </a:moveTo>
                  <a:cubicBezTo>
                    <a:pt x="3473" y="1"/>
                    <a:pt x="2455" y="348"/>
                    <a:pt x="1820" y="1053"/>
                  </a:cubicBezTo>
                  <a:cubicBezTo>
                    <a:pt x="1500" y="1340"/>
                    <a:pt x="1149" y="1580"/>
                    <a:pt x="766" y="1755"/>
                  </a:cubicBezTo>
                  <a:cubicBezTo>
                    <a:pt x="96" y="2138"/>
                    <a:pt x="0" y="2649"/>
                    <a:pt x="367" y="3271"/>
                  </a:cubicBezTo>
                  <a:cubicBezTo>
                    <a:pt x="511" y="3495"/>
                    <a:pt x="766" y="3670"/>
                    <a:pt x="862" y="3910"/>
                  </a:cubicBezTo>
                  <a:cubicBezTo>
                    <a:pt x="1022" y="4309"/>
                    <a:pt x="1229" y="4676"/>
                    <a:pt x="1500" y="5011"/>
                  </a:cubicBezTo>
                  <a:lnTo>
                    <a:pt x="7421" y="5011"/>
                  </a:lnTo>
                  <a:lnTo>
                    <a:pt x="7421" y="1165"/>
                  </a:lnTo>
                  <a:cubicBezTo>
                    <a:pt x="6723" y="392"/>
                    <a:pt x="5606" y="1"/>
                    <a:pt x="45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3" name="Google Shape;11213;p25"/>
            <p:cNvSpPr/>
            <p:nvPr/>
          </p:nvSpPr>
          <p:spPr>
            <a:xfrm>
              <a:off x="6838286" y="2550842"/>
              <a:ext cx="298976" cy="398414"/>
            </a:xfrm>
            <a:custGeom>
              <a:rect b="b" l="l" r="r" t="t"/>
              <a:pathLst>
                <a:path extrusionOk="0" h="7710" w="5762">
                  <a:moveTo>
                    <a:pt x="1815" y="0"/>
                  </a:moveTo>
                  <a:cubicBezTo>
                    <a:pt x="1540" y="0"/>
                    <a:pt x="1174" y="76"/>
                    <a:pt x="1133" y="199"/>
                  </a:cubicBezTo>
                  <a:cubicBezTo>
                    <a:pt x="750" y="1156"/>
                    <a:pt x="0" y="2305"/>
                    <a:pt x="272" y="3103"/>
                  </a:cubicBezTo>
                  <a:cubicBezTo>
                    <a:pt x="782" y="4635"/>
                    <a:pt x="1852" y="5992"/>
                    <a:pt x="2777" y="7364"/>
                  </a:cubicBezTo>
                  <a:cubicBezTo>
                    <a:pt x="2936" y="7602"/>
                    <a:pt x="3241" y="7709"/>
                    <a:pt x="3572" y="7709"/>
                  </a:cubicBezTo>
                  <a:cubicBezTo>
                    <a:pt x="4108" y="7709"/>
                    <a:pt x="4710" y="7429"/>
                    <a:pt x="4868" y="6965"/>
                  </a:cubicBezTo>
                  <a:cubicBezTo>
                    <a:pt x="5235" y="5848"/>
                    <a:pt x="5442" y="4667"/>
                    <a:pt x="5762" y="3327"/>
                  </a:cubicBezTo>
                  <a:cubicBezTo>
                    <a:pt x="5762" y="3327"/>
                    <a:pt x="5714" y="3135"/>
                    <a:pt x="5650" y="2944"/>
                  </a:cubicBezTo>
                  <a:cubicBezTo>
                    <a:pt x="5107" y="1316"/>
                    <a:pt x="3655" y="167"/>
                    <a:pt x="1947" y="7"/>
                  </a:cubicBezTo>
                  <a:cubicBezTo>
                    <a:pt x="1907" y="2"/>
                    <a:pt x="1862" y="0"/>
                    <a:pt x="18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4" name="Google Shape;11214;p25"/>
            <p:cNvSpPr/>
            <p:nvPr/>
          </p:nvSpPr>
          <p:spPr>
            <a:xfrm>
              <a:off x="6427545" y="2306270"/>
              <a:ext cx="440577" cy="388648"/>
            </a:xfrm>
            <a:custGeom>
              <a:rect b="b" l="l" r="r" t="t"/>
              <a:pathLst>
                <a:path extrusionOk="0" h="7521" w="8491">
                  <a:moveTo>
                    <a:pt x="8491" y="0"/>
                  </a:moveTo>
                  <a:lnTo>
                    <a:pt x="8491" y="0"/>
                  </a:lnTo>
                  <a:cubicBezTo>
                    <a:pt x="7996" y="112"/>
                    <a:pt x="7422" y="96"/>
                    <a:pt x="7023" y="351"/>
                  </a:cubicBezTo>
                  <a:cubicBezTo>
                    <a:pt x="5076" y="1548"/>
                    <a:pt x="3176" y="2809"/>
                    <a:pt x="1261" y="4070"/>
                  </a:cubicBezTo>
                  <a:cubicBezTo>
                    <a:pt x="894" y="4293"/>
                    <a:pt x="559" y="4580"/>
                    <a:pt x="256" y="4900"/>
                  </a:cubicBezTo>
                  <a:cubicBezTo>
                    <a:pt x="128" y="5059"/>
                    <a:pt x="1" y="5522"/>
                    <a:pt x="64" y="5570"/>
                  </a:cubicBezTo>
                  <a:cubicBezTo>
                    <a:pt x="958" y="6232"/>
                    <a:pt x="1465" y="7490"/>
                    <a:pt x="2921" y="7490"/>
                  </a:cubicBezTo>
                  <a:cubicBezTo>
                    <a:pt x="2973" y="7490"/>
                    <a:pt x="3026" y="7488"/>
                    <a:pt x="3081" y="7485"/>
                  </a:cubicBezTo>
                  <a:cubicBezTo>
                    <a:pt x="3188" y="7509"/>
                    <a:pt x="3286" y="7521"/>
                    <a:pt x="3377" y="7521"/>
                  </a:cubicBezTo>
                  <a:cubicBezTo>
                    <a:pt x="4179" y="7521"/>
                    <a:pt x="4392" y="6635"/>
                    <a:pt x="4836" y="6033"/>
                  </a:cubicBezTo>
                  <a:cubicBezTo>
                    <a:pt x="5937" y="4533"/>
                    <a:pt x="7102" y="3080"/>
                    <a:pt x="8156" y="1548"/>
                  </a:cubicBezTo>
                  <a:cubicBezTo>
                    <a:pt x="8427" y="1149"/>
                    <a:pt x="8395" y="511"/>
                    <a:pt x="84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5" name="Google Shape;11215;p25"/>
            <p:cNvSpPr/>
            <p:nvPr/>
          </p:nvSpPr>
          <p:spPr>
            <a:xfrm>
              <a:off x="4260470" y="2828123"/>
              <a:ext cx="308108" cy="385444"/>
            </a:xfrm>
            <a:custGeom>
              <a:rect b="b" l="l" r="r" t="t"/>
              <a:pathLst>
                <a:path extrusionOk="0" h="7459" w="5938">
                  <a:moveTo>
                    <a:pt x="2873" y="1"/>
                  </a:moveTo>
                  <a:cubicBezTo>
                    <a:pt x="2663" y="1"/>
                    <a:pt x="2446" y="72"/>
                    <a:pt x="2235" y="227"/>
                  </a:cubicBezTo>
                  <a:cubicBezTo>
                    <a:pt x="1357" y="881"/>
                    <a:pt x="734" y="1903"/>
                    <a:pt x="0" y="2764"/>
                  </a:cubicBezTo>
                  <a:lnTo>
                    <a:pt x="176" y="2908"/>
                  </a:lnTo>
                  <a:cubicBezTo>
                    <a:pt x="160" y="3036"/>
                    <a:pt x="176" y="3179"/>
                    <a:pt x="224" y="3307"/>
                  </a:cubicBezTo>
                  <a:cubicBezTo>
                    <a:pt x="990" y="4616"/>
                    <a:pt x="1756" y="5940"/>
                    <a:pt x="2554" y="7249"/>
                  </a:cubicBezTo>
                  <a:cubicBezTo>
                    <a:pt x="2669" y="7393"/>
                    <a:pt x="2836" y="7459"/>
                    <a:pt x="2996" y="7459"/>
                  </a:cubicBezTo>
                  <a:cubicBezTo>
                    <a:pt x="3014" y="7459"/>
                    <a:pt x="3031" y="7458"/>
                    <a:pt x="3048" y="7456"/>
                  </a:cubicBezTo>
                  <a:cubicBezTo>
                    <a:pt x="3846" y="7025"/>
                    <a:pt x="4676" y="6626"/>
                    <a:pt x="5331" y="6052"/>
                  </a:cubicBezTo>
                  <a:cubicBezTo>
                    <a:pt x="5937" y="5525"/>
                    <a:pt x="5379" y="4903"/>
                    <a:pt x="5139" y="4328"/>
                  </a:cubicBezTo>
                  <a:cubicBezTo>
                    <a:pt x="5091" y="4217"/>
                    <a:pt x="5091" y="4073"/>
                    <a:pt x="5043" y="3945"/>
                  </a:cubicBezTo>
                  <a:cubicBezTo>
                    <a:pt x="4724" y="2972"/>
                    <a:pt x="4421" y="1982"/>
                    <a:pt x="4054" y="1025"/>
                  </a:cubicBezTo>
                  <a:cubicBezTo>
                    <a:pt x="3829" y="406"/>
                    <a:pt x="3373" y="1"/>
                    <a:pt x="28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6" name="Google Shape;11216;p25"/>
            <p:cNvSpPr/>
            <p:nvPr/>
          </p:nvSpPr>
          <p:spPr>
            <a:xfrm>
              <a:off x="6581599" y="2971776"/>
              <a:ext cx="260890" cy="261579"/>
            </a:xfrm>
            <a:custGeom>
              <a:rect b="b" l="l" r="r" t="t"/>
              <a:pathLst>
                <a:path extrusionOk="0" h="5062" w="5028">
                  <a:moveTo>
                    <a:pt x="862" y="0"/>
                  </a:moveTo>
                  <a:cubicBezTo>
                    <a:pt x="814" y="367"/>
                    <a:pt x="622" y="782"/>
                    <a:pt x="734" y="1101"/>
                  </a:cubicBezTo>
                  <a:cubicBezTo>
                    <a:pt x="958" y="1820"/>
                    <a:pt x="958" y="2410"/>
                    <a:pt x="511" y="3064"/>
                  </a:cubicBezTo>
                  <a:cubicBezTo>
                    <a:pt x="0" y="3830"/>
                    <a:pt x="383" y="4644"/>
                    <a:pt x="1277" y="4948"/>
                  </a:cubicBezTo>
                  <a:cubicBezTo>
                    <a:pt x="1498" y="5026"/>
                    <a:pt x="1746" y="5062"/>
                    <a:pt x="2006" y="5062"/>
                  </a:cubicBezTo>
                  <a:cubicBezTo>
                    <a:pt x="3023" y="5062"/>
                    <a:pt x="4222" y="4507"/>
                    <a:pt x="4692" y="3719"/>
                  </a:cubicBezTo>
                  <a:cubicBezTo>
                    <a:pt x="4820" y="3431"/>
                    <a:pt x="4931" y="3144"/>
                    <a:pt x="5027" y="2857"/>
                  </a:cubicBezTo>
                  <a:cubicBezTo>
                    <a:pt x="4788" y="2522"/>
                    <a:pt x="4628" y="2059"/>
                    <a:pt x="4277" y="1804"/>
                  </a:cubicBezTo>
                  <a:cubicBezTo>
                    <a:pt x="3479" y="1213"/>
                    <a:pt x="2649" y="687"/>
                    <a:pt x="1771" y="208"/>
                  </a:cubicBezTo>
                  <a:cubicBezTo>
                    <a:pt x="1516" y="64"/>
                    <a:pt x="1181" y="64"/>
                    <a:pt x="8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7" name="Google Shape;11217;p25"/>
            <p:cNvSpPr/>
            <p:nvPr/>
          </p:nvSpPr>
          <p:spPr>
            <a:xfrm>
              <a:off x="6690251" y="2573165"/>
              <a:ext cx="118978" cy="100818"/>
            </a:xfrm>
            <a:custGeom>
              <a:rect b="b" l="l" r="r" t="t"/>
              <a:pathLst>
                <a:path extrusionOk="0" h="1951" w="2293">
                  <a:moveTo>
                    <a:pt x="1544" y="1"/>
                  </a:moveTo>
                  <a:cubicBezTo>
                    <a:pt x="1508" y="1"/>
                    <a:pt x="1471" y="8"/>
                    <a:pt x="1433" y="22"/>
                  </a:cubicBezTo>
                  <a:cubicBezTo>
                    <a:pt x="954" y="197"/>
                    <a:pt x="380" y="612"/>
                    <a:pt x="188" y="1075"/>
                  </a:cubicBezTo>
                  <a:cubicBezTo>
                    <a:pt x="0" y="1552"/>
                    <a:pt x="807" y="1950"/>
                    <a:pt x="1909" y="1950"/>
                  </a:cubicBezTo>
                  <a:cubicBezTo>
                    <a:pt x="2024" y="1950"/>
                    <a:pt x="2142" y="1946"/>
                    <a:pt x="2263" y="1937"/>
                  </a:cubicBezTo>
                  <a:cubicBezTo>
                    <a:pt x="2292" y="881"/>
                    <a:pt x="1958" y="1"/>
                    <a:pt x="15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8" name="Google Shape;11218;p25"/>
            <p:cNvSpPr/>
            <p:nvPr/>
          </p:nvSpPr>
          <p:spPr>
            <a:xfrm>
              <a:off x="6606401" y="346081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677" y="0"/>
                  </a:moveTo>
                  <a:cubicBezTo>
                    <a:pt x="4565" y="160"/>
                    <a:pt x="4437" y="319"/>
                    <a:pt x="4294" y="463"/>
                  </a:cubicBezTo>
                  <a:cubicBezTo>
                    <a:pt x="3097" y="1596"/>
                    <a:pt x="1884" y="2745"/>
                    <a:pt x="671" y="3862"/>
                  </a:cubicBezTo>
                  <a:cubicBezTo>
                    <a:pt x="112" y="4389"/>
                    <a:pt x="1" y="4868"/>
                    <a:pt x="671" y="5426"/>
                  </a:cubicBezTo>
                  <a:cubicBezTo>
                    <a:pt x="1134" y="5793"/>
                    <a:pt x="1629" y="6224"/>
                    <a:pt x="1900" y="6719"/>
                  </a:cubicBezTo>
                  <a:cubicBezTo>
                    <a:pt x="2528" y="7893"/>
                    <a:pt x="3401" y="8494"/>
                    <a:pt x="4598" y="8494"/>
                  </a:cubicBezTo>
                  <a:cubicBezTo>
                    <a:pt x="4801" y="8494"/>
                    <a:pt x="5014" y="8477"/>
                    <a:pt x="5235" y="8442"/>
                  </a:cubicBezTo>
                  <a:cubicBezTo>
                    <a:pt x="5250" y="8441"/>
                    <a:pt x="5264" y="8440"/>
                    <a:pt x="5279" y="8440"/>
                  </a:cubicBezTo>
                  <a:cubicBezTo>
                    <a:pt x="5381" y="8440"/>
                    <a:pt x="5489" y="8477"/>
                    <a:pt x="5591" y="8477"/>
                  </a:cubicBezTo>
                  <a:cubicBezTo>
                    <a:pt x="5605" y="8477"/>
                    <a:pt x="5620" y="8476"/>
                    <a:pt x="5634" y="8474"/>
                  </a:cubicBezTo>
                  <a:cubicBezTo>
                    <a:pt x="6480" y="8267"/>
                    <a:pt x="7789" y="8299"/>
                    <a:pt x="8044" y="7804"/>
                  </a:cubicBezTo>
                  <a:cubicBezTo>
                    <a:pt x="8491" y="6910"/>
                    <a:pt x="8667" y="5538"/>
                    <a:pt x="8284" y="4644"/>
                  </a:cubicBezTo>
                  <a:cubicBezTo>
                    <a:pt x="7613" y="2984"/>
                    <a:pt x="6448" y="1532"/>
                    <a:pt x="54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9" name="Google Shape;11219;p25"/>
            <p:cNvSpPr/>
            <p:nvPr/>
          </p:nvSpPr>
          <p:spPr>
            <a:xfrm>
              <a:off x="6486334" y="3320625"/>
              <a:ext cx="246829" cy="239204"/>
            </a:xfrm>
            <a:custGeom>
              <a:rect b="b" l="l" r="r" t="t"/>
              <a:pathLst>
                <a:path extrusionOk="0" h="4629" w="4757">
                  <a:moveTo>
                    <a:pt x="3847" y="0"/>
                  </a:moveTo>
                  <a:lnTo>
                    <a:pt x="1" y="3543"/>
                  </a:lnTo>
                  <a:cubicBezTo>
                    <a:pt x="155" y="3651"/>
                    <a:pt x="340" y="3879"/>
                    <a:pt x="467" y="3879"/>
                  </a:cubicBezTo>
                  <a:cubicBezTo>
                    <a:pt x="471" y="3879"/>
                    <a:pt x="475" y="3879"/>
                    <a:pt x="479" y="3878"/>
                  </a:cubicBezTo>
                  <a:cubicBezTo>
                    <a:pt x="599" y="3857"/>
                    <a:pt x="713" y="3846"/>
                    <a:pt x="823" y="3846"/>
                  </a:cubicBezTo>
                  <a:cubicBezTo>
                    <a:pt x="1442" y="3846"/>
                    <a:pt x="1913" y="4169"/>
                    <a:pt x="2442" y="4548"/>
                  </a:cubicBezTo>
                  <a:cubicBezTo>
                    <a:pt x="2521" y="4604"/>
                    <a:pt x="2647" y="4629"/>
                    <a:pt x="2792" y="4629"/>
                  </a:cubicBezTo>
                  <a:cubicBezTo>
                    <a:pt x="3148" y="4629"/>
                    <a:pt x="3622" y="4481"/>
                    <a:pt x="3815" y="4277"/>
                  </a:cubicBezTo>
                  <a:cubicBezTo>
                    <a:pt x="4757" y="3240"/>
                    <a:pt x="4693" y="1165"/>
                    <a:pt x="38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0" name="Google Shape;11220;p25"/>
            <p:cNvSpPr/>
            <p:nvPr/>
          </p:nvSpPr>
          <p:spPr>
            <a:xfrm>
              <a:off x="7696191" y="3460816"/>
              <a:ext cx="91114" cy="114047"/>
            </a:xfrm>
            <a:custGeom>
              <a:rect b="b" l="l" r="r" t="t"/>
              <a:pathLst>
                <a:path extrusionOk="0" h="2207" w="1756">
                  <a:moveTo>
                    <a:pt x="958" y="0"/>
                  </a:moveTo>
                  <a:cubicBezTo>
                    <a:pt x="766" y="271"/>
                    <a:pt x="607" y="543"/>
                    <a:pt x="415" y="798"/>
                  </a:cubicBezTo>
                  <a:cubicBezTo>
                    <a:pt x="0" y="1373"/>
                    <a:pt x="192" y="1979"/>
                    <a:pt x="878" y="2155"/>
                  </a:cubicBezTo>
                  <a:cubicBezTo>
                    <a:pt x="1112" y="2181"/>
                    <a:pt x="1358" y="2207"/>
                    <a:pt x="1596" y="2207"/>
                  </a:cubicBezTo>
                  <a:cubicBezTo>
                    <a:pt x="1650" y="2207"/>
                    <a:pt x="1703" y="2205"/>
                    <a:pt x="1756" y="2202"/>
                  </a:cubicBezTo>
                  <a:lnTo>
                    <a:pt x="17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1" name="Google Shape;11221;p25"/>
            <p:cNvSpPr/>
            <p:nvPr/>
          </p:nvSpPr>
          <p:spPr>
            <a:xfrm>
              <a:off x="6853177" y="4617895"/>
              <a:ext cx="506837" cy="539022"/>
            </a:xfrm>
            <a:custGeom>
              <a:rect b="b" l="l" r="r" t="t"/>
              <a:pathLst>
                <a:path extrusionOk="0" h="10431" w="9768">
                  <a:moveTo>
                    <a:pt x="4522" y="1"/>
                  </a:moveTo>
                  <a:cubicBezTo>
                    <a:pt x="3485" y="1"/>
                    <a:pt x="2462" y="349"/>
                    <a:pt x="1820" y="1052"/>
                  </a:cubicBezTo>
                  <a:cubicBezTo>
                    <a:pt x="1501" y="1339"/>
                    <a:pt x="1150" y="1579"/>
                    <a:pt x="767" y="1770"/>
                  </a:cubicBezTo>
                  <a:cubicBezTo>
                    <a:pt x="96" y="2137"/>
                    <a:pt x="1" y="2648"/>
                    <a:pt x="368" y="3270"/>
                  </a:cubicBezTo>
                  <a:cubicBezTo>
                    <a:pt x="511" y="3510"/>
                    <a:pt x="751" y="3669"/>
                    <a:pt x="862" y="3909"/>
                  </a:cubicBezTo>
                  <a:cubicBezTo>
                    <a:pt x="1385" y="5127"/>
                    <a:pt x="1894" y="5558"/>
                    <a:pt x="2622" y="5558"/>
                  </a:cubicBezTo>
                  <a:cubicBezTo>
                    <a:pt x="3028" y="5558"/>
                    <a:pt x="3503" y="5423"/>
                    <a:pt x="4086" y="5217"/>
                  </a:cubicBezTo>
                  <a:cubicBezTo>
                    <a:pt x="4255" y="5161"/>
                    <a:pt x="4406" y="5131"/>
                    <a:pt x="4541" y="5131"/>
                  </a:cubicBezTo>
                  <a:cubicBezTo>
                    <a:pt x="4904" y="5131"/>
                    <a:pt x="5158" y="5349"/>
                    <a:pt x="5379" y="5872"/>
                  </a:cubicBezTo>
                  <a:cubicBezTo>
                    <a:pt x="5794" y="6829"/>
                    <a:pt x="6480" y="7659"/>
                    <a:pt x="7198" y="8776"/>
                  </a:cubicBezTo>
                  <a:cubicBezTo>
                    <a:pt x="7055" y="8984"/>
                    <a:pt x="6943" y="9191"/>
                    <a:pt x="6847" y="9431"/>
                  </a:cubicBezTo>
                  <a:cubicBezTo>
                    <a:pt x="6767" y="9638"/>
                    <a:pt x="6767" y="9862"/>
                    <a:pt x="6863" y="10069"/>
                  </a:cubicBezTo>
                  <a:cubicBezTo>
                    <a:pt x="7054" y="10317"/>
                    <a:pt x="7403" y="10430"/>
                    <a:pt x="7772" y="10430"/>
                  </a:cubicBezTo>
                  <a:cubicBezTo>
                    <a:pt x="8331" y="10430"/>
                    <a:pt x="8934" y="10170"/>
                    <a:pt x="9097" y="9718"/>
                  </a:cubicBezTo>
                  <a:cubicBezTo>
                    <a:pt x="9337" y="9032"/>
                    <a:pt x="9624" y="8330"/>
                    <a:pt x="9704" y="7611"/>
                  </a:cubicBezTo>
                  <a:cubicBezTo>
                    <a:pt x="9768" y="6957"/>
                    <a:pt x="9608" y="6271"/>
                    <a:pt x="9512" y="5616"/>
                  </a:cubicBezTo>
                  <a:cubicBezTo>
                    <a:pt x="9464" y="5233"/>
                    <a:pt x="9257" y="4834"/>
                    <a:pt x="9337" y="4467"/>
                  </a:cubicBezTo>
                  <a:cubicBezTo>
                    <a:pt x="9624" y="2887"/>
                    <a:pt x="9624" y="2856"/>
                    <a:pt x="8252" y="2010"/>
                  </a:cubicBezTo>
                  <a:cubicBezTo>
                    <a:pt x="7964" y="1786"/>
                    <a:pt x="7709" y="1531"/>
                    <a:pt x="7486" y="1228"/>
                  </a:cubicBezTo>
                  <a:cubicBezTo>
                    <a:pt x="6795" y="413"/>
                    <a:pt x="5650" y="1"/>
                    <a:pt x="45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2" name="Google Shape;11222;p25"/>
            <p:cNvSpPr/>
            <p:nvPr/>
          </p:nvSpPr>
          <p:spPr>
            <a:xfrm>
              <a:off x="6693364" y="4231117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2187" y="0"/>
                  </a:moveTo>
                  <a:cubicBezTo>
                    <a:pt x="1032" y="0"/>
                    <a:pt x="0" y="966"/>
                    <a:pt x="0" y="2249"/>
                  </a:cubicBezTo>
                  <a:cubicBezTo>
                    <a:pt x="240" y="3255"/>
                    <a:pt x="447" y="4244"/>
                    <a:pt x="703" y="5202"/>
                  </a:cubicBezTo>
                  <a:cubicBezTo>
                    <a:pt x="751" y="5345"/>
                    <a:pt x="990" y="5489"/>
                    <a:pt x="1166" y="5537"/>
                  </a:cubicBezTo>
                  <a:cubicBezTo>
                    <a:pt x="1295" y="5575"/>
                    <a:pt x="1437" y="5592"/>
                    <a:pt x="1586" y="5592"/>
                  </a:cubicBezTo>
                  <a:cubicBezTo>
                    <a:pt x="2763" y="5592"/>
                    <a:pt x="4432" y="4498"/>
                    <a:pt x="4645" y="3478"/>
                  </a:cubicBezTo>
                  <a:cubicBezTo>
                    <a:pt x="4661" y="3303"/>
                    <a:pt x="4613" y="3143"/>
                    <a:pt x="4533" y="3015"/>
                  </a:cubicBezTo>
                  <a:cubicBezTo>
                    <a:pt x="4262" y="2329"/>
                    <a:pt x="4006" y="1643"/>
                    <a:pt x="3703" y="988"/>
                  </a:cubicBezTo>
                  <a:cubicBezTo>
                    <a:pt x="3575" y="701"/>
                    <a:pt x="3384" y="334"/>
                    <a:pt x="3129" y="222"/>
                  </a:cubicBezTo>
                  <a:cubicBezTo>
                    <a:pt x="2817" y="70"/>
                    <a:pt x="2498" y="0"/>
                    <a:pt x="21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3" name="Google Shape;11223;p25"/>
            <p:cNvSpPr/>
            <p:nvPr/>
          </p:nvSpPr>
          <p:spPr>
            <a:xfrm>
              <a:off x="6251180" y="3572793"/>
              <a:ext cx="302297" cy="330100"/>
            </a:xfrm>
            <a:custGeom>
              <a:rect b="b" l="l" r="r" t="t"/>
              <a:pathLst>
                <a:path extrusionOk="0" h="6388" w="5826">
                  <a:moveTo>
                    <a:pt x="1893" y="0"/>
                  </a:moveTo>
                  <a:cubicBezTo>
                    <a:pt x="1698" y="0"/>
                    <a:pt x="1500" y="32"/>
                    <a:pt x="1309" y="67"/>
                  </a:cubicBezTo>
                  <a:cubicBezTo>
                    <a:pt x="830" y="163"/>
                    <a:pt x="112" y="546"/>
                    <a:pt x="48" y="897"/>
                  </a:cubicBezTo>
                  <a:cubicBezTo>
                    <a:pt x="0" y="1488"/>
                    <a:pt x="192" y="2062"/>
                    <a:pt x="607" y="2493"/>
                  </a:cubicBezTo>
                  <a:cubicBezTo>
                    <a:pt x="1899" y="3722"/>
                    <a:pt x="3320" y="4807"/>
                    <a:pt x="4692" y="5940"/>
                  </a:cubicBezTo>
                  <a:cubicBezTo>
                    <a:pt x="4980" y="6116"/>
                    <a:pt x="5267" y="6260"/>
                    <a:pt x="5570" y="6387"/>
                  </a:cubicBezTo>
                  <a:lnTo>
                    <a:pt x="5825" y="6164"/>
                  </a:lnTo>
                  <a:cubicBezTo>
                    <a:pt x="5299" y="4967"/>
                    <a:pt x="4852" y="3738"/>
                    <a:pt x="4245" y="2573"/>
                  </a:cubicBezTo>
                  <a:cubicBezTo>
                    <a:pt x="3910" y="1919"/>
                    <a:pt x="3240" y="1424"/>
                    <a:pt x="2969" y="754"/>
                  </a:cubicBezTo>
                  <a:cubicBezTo>
                    <a:pt x="2717" y="152"/>
                    <a:pt x="2316" y="0"/>
                    <a:pt x="18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4" name="Google Shape;11224;p25"/>
            <p:cNvSpPr/>
            <p:nvPr/>
          </p:nvSpPr>
          <p:spPr>
            <a:xfrm>
              <a:off x="7083401" y="4420294"/>
              <a:ext cx="145804" cy="154663"/>
            </a:xfrm>
            <a:custGeom>
              <a:rect b="b" l="l" r="r" t="t"/>
              <a:pathLst>
                <a:path extrusionOk="0" h="2993" w="2810">
                  <a:moveTo>
                    <a:pt x="579" y="0"/>
                  </a:moveTo>
                  <a:cubicBezTo>
                    <a:pt x="311" y="0"/>
                    <a:pt x="162" y="257"/>
                    <a:pt x="112" y="775"/>
                  </a:cubicBezTo>
                  <a:cubicBezTo>
                    <a:pt x="96" y="1014"/>
                    <a:pt x="112" y="1253"/>
                    <a:pt x="112" y="1477"/>
                  </a:cubicBezTo>
                  <a:lnTo>
                    <a:pt x="80" y="1477"/>
                  </a:lnTo>
                  <a:cubicBezTo>
                    <a:pt x="80" y="1541"/>
                    <a:pt x="80" y="1605"/>
                    <a:pt x="80" y="1668"/>
                  </a:cubicBezTo>
                  <a:cubicBezTo>
                    <a:pt x="0" y="2275"/>
                    <a:pt x="32" y="2977"/>
                    <a:pt x="750" y="2993"/>
                  </a:cubicBezTo>
                  <a:cubicBezTo>
                    <a:pt x="1341" y="2977"/>
                    <a:pt x="1915" y="2722"/>
                    <a:pt x="2346" y="2291"/>
                  </a:cubicBezTo>
                  <a:cubicBezTo>
                    <a:pt x="2809" y="1764"/>
                    <a:pt x="2330" y="1269"/>
                    <a:pt x="1868" y="886"/>
                  </a:cubicBezTo>
                  <a:cubicBezTo>
                    <a:pt x="1628" y="695"/>
                    <a:pt x="1437" y="455"/>
                    <a:pt x="1197" y="280"/>
                  </a:cubicBezTo>
                  <a:cubicBezTo>
                    <a:pt x="945" y="94"/>
                    <a:pt x="740" y="0"/>
                    <a:pt x="5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5" name="Google Shape;11225;p25"/>
            <p:cNvSpPr/>
            <p:nvPr/>
          </p:nvSpPr>
          <p:spPr>
            <a:xfrm>
              <a:off x="6784478" y="4515477"/>
              <a:ext cx="203710" cy="135595"/>
            </a:xfrm>
            <a:custGeom>
              <a:rect b="b" l="l" r="r" t="t"/>
              <a:pathLst>
                <a:path extrusionOk="0" h="2624" w="3926">
                  <a:moveTo>
                    <a:pt x="3275" y="0"/>
                  </a:moveTo>
                  <a:cubicBezTo>
                    <a:pt x="3268" y="0"/>
                    <a:pt x="3262" y="1"/>
                    <a:pt x="3256" y="2"/>
                  </a:cubicBezTo>
                  <a:cubicBezTo>
                    <a:pt x="1756" y="241"/>
                    <a:pt x="782" y="1199"/>
                    <a:pt x="0" y="2587"/>
                  </a:cubicBezTo>
                  <a:cubicBezTo>
                    <a:pt x="137" y="2612"/>
                    <a:pt x="267" y="2624"/>
                    <a:pt x="390" y="2624"/>
                  </a:cubicBezTo>
                  <a:cubicBezTo>
                    <a:pt x="1212" y="2624"/>
                    <a:pt x="1747" y="2114"/>
                    <a:pt x="2330" y="1725"/>
                  </a:cubicBezTo>
                  <a:cubicBezTo>
                    <a:pt x="2649" y="1502"/>
                    <a:pt x="3048" y="1390"/>
                    <a:pt x="3383" y="1183"/>
                  </a:cubicBezTo>
                  <a:cubicBezTo>
                    <a:pt x="3591" y="1039"/>
                    <a:pt x="3766" y="864"/>
                    <a:pt x="3926" y="672"/>
                  </a:cubicBezTo>
                  <a:cubicBezTo>
                    <a:pt x="3710" y="441"/>
                    <a:pt x="3464" y="0"/>
                    <a:pt x="3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6" name="Google Shape;11226;p25"/>
            <p:cNvSpPr/>
            <p:nvPr/>
          </p:nvSpPr>
          <p:spPr>
            <a:xfrm>
              <a:off x="7187747" y="3531609"/>
              <a:ext cx="146582" cy="129653"/>
            </a:xfrm>
            <a:custGeom>
              <a:rect b="b" l="l" r="r" t="t"/>
              <a:pathLst>
                <a:path extrusionOk="0" h="2509" w="2825">
                  <a:moveTo>
                    <a:pt x="1166" y="0"/>
                  </a:moveTo>
                  <a:cubicBezTo>
                    <a:pt x="824" y="0"/>
                    <a:pt x="418" y="319"/>
                    <a:pt x="128" y="593"/>
                  </a:cubicBezTo>
                  <a:cubicBezTo>
                    <a:pt x="0" y="721"/>
                    <a:pt x="32" y="1279"/>
                    <a:pt x="160" y="1359"/>
                  </a:cubicBezTo>
                  <a:cubicBezTo>
                    <a:pt x="734" y="1662"/>
                    <a:pt x="1341" y="1934"/>
                    <a:pt x="1947" y="2173"/>
                  </a:cubicBezTo>
                  <a:lnTo>
                    <a:pt x="2298" y="2508"/>
                  </a:lnTo>
                  <a:cubicBezTo>
                    <a:pt x="2474" y="2157"/>
                    <a:pt x="2729" y="1822"/>
                    <a:pt x="2793" y="1455"/>
                  </a:cubicBezTo>
                  <a:cubicBezTo>
                    <a:pt x="2825" y="1168"/>
                    <a:pt x="2713" y="864"/>
                    <a:pt x="2506" y="673"/>
                  </a:cubicBezTo>
                  <a:cubicBezTo>
                    <a:pt x="2123" y="370"/>
                    <a:pt x="1660" y="34"/>
                    <a:pt x="1213" y="3"/>
                  </a:cubicBezTo>
                  <a:cubicBezTo>
                    <a:pt x="1197" y="1"/>
                    <a:pt x="1182" y="0"/>
                    <a:pt x="1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7" name="Google Shape;11227;p25"/>
            <p:cNvSpPr/>
            <p:nvPr/>
          </p:nvSpPr>
          <p:spPr>
            <a:xfrm>
              <a:off x="7935496" y="4441558"/>
              <a:ext cx="122610" cy="81905"/>
            </a:xfrm>
            <a:custGeom>
              <a:rect b="b" l="l" r="r" t="t"/>
              <a:pathLst>
                <a:path extrusionOk="0" h="1585" w="2363">
                  <a:moveTo>
                    <a:pt x="730" y="0"/>
                  </a:moveTo>
                  <a:cubicBezTo>
                    <a:pt x="523" y="0"/>
                    <a:pt x="296" y="85"/>
                    <a:pt x="0" y="228"/>
                  </a:cubicBezTo>
                  <a:cubicBezTo>
                    <a:pt x="495" y="1138"/>
                    <a:pt x="1229" y="1569"/>
                    <a:pt x="2362" y="1585"/>
                  </a:cubicBezTo>
                  <a:cubicBezTo>
                    <a:pt x="1557" y="427"/>
                    <a:pt x="1194" y="0"/>
                    <a:pt x="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8" name="Google Shape;11228;p25"/>
            <p:cNvSpPr/>
            <p:nvPr/>
          </p:nvSpPr>
          <p:spPr>
            <a:xfrm>
              <a:off x="7196827" y="3696784"/>
              <a:ext cx="102737" cy="58186"/>
            </a:xfrm>
            <a:custGeom>
              <a:rect b="b" l="l" r="r" t="t"/>
              <a:pathLst>
                <a:path extrusionOk="0" h="1126" w="1980">
                  <a:moveTo>
                    <a:pt x="770" y="1"/>
                  </a:moveTo>
                  <a:cubicBezTo>
                    <a:pt x="508" y="1"/>
                    <a:pt x="267" y="168"/>
                    <a:pt x="1" y="503"/>
                  </a:cubicBezTo>
                  <a:lnTo>
                    <a:pt x="1884" y="1126"/>
                  </a:lnTo>
                  <a:cubicBezTo>
                    <a:pt x="1916" y="1030"/>
                    <a:pt x="1948" y="918"/>
                    <a:pt x="1980" y="822"/>
                  </a:cubicBezTo>
                  <a:cubicBezTo>
                    <a:pt x="1478" y="275"/>
                    <a:pt x="1106" y="1"/>
                    <a:pt x="7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9" name="Google Shape;11229;p25"/>
            <p:cNvSpPr/>
            <p:nvPr/>
          </p:nvSpPr>
          <p:spPr>
            <a:xfrm>
              <a:off x="3598803" y="3925105"/>
              <a:ext cx="81204" cy="50383"/>
            </a:xfrm>
            <a:custGeom>
              <a:rect b="b" l="l" r="r" t="t"/>
              <a:pathLst>
                <a:path extrusionOk="0" h="975" w="1565">
                  <a:moveTo>
                    <a:pt x="1246" y="0"/>
                  </a:moveTo>
                  <a:lnTo>
                    <a:pt x="1" y="367"/>
                  </a:lnTo>
                  <a:cubicBezTo>
                    <a:pt x="468" y="663"/>
                    <a:pt x="753" y="974"/>
                    <a:pt x="1033" y="974"/>
                  </a:cubicBezTo>
                  <a:cubicBezTo>
                    <a:pt x="1040" y="974"/>
                    <a:pt x="1047" y="974"/>
                    <a:pt x="1054" y="974"/>
                  </a:cubicBezTo>
                  <a:cubicBezTo>
                    <a:pt x="1230" y="958"/>
                    <a:pt x="1389" y="479"/>
                    <a:pt x="1565" y="192"/>
                  </a:cubicBezTo>
                  <a:lnTo>
                    <a:pt x="124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0" name="Google Shape;11230;p25"/>
            <p:cNvSpPr/>
            <p:nvPr/>
          </p:nvSpPr>
          <p:spPr>
            <a:xfrm>
              <a:off x="3681615" y="2990740"/>
              <a:ext cx="81204" cy="50383"/>
            </a:xfrm>
            <a:custGeom>
              <a:rect b="b" l="l" r="r" t="t"/>
              <a:pathLst>
                <a:path extrusionOk="0" h="975" w="1565">
                  <a:moveTo>
                    <a:pt x="1262" y="0"/>
                  </a:moveTo>
                  <a:lnTo>
                    <a:pt x="1" y="383"/>
                  </a:lnTo>
                  <a:cubicBezTo>
                    <a:pt x="484" y="664"/>
                    <a:pt x="769" y="974"/>
                    <a:pt x="1049" y="974"/>
                  </a:cubicBezTo>
                  <a:cubicBezTo>
                    <a:pt x="1056" y="974"/>
                    <a:pt x="1063" y="974"/>
                    <a:pt x="1070" y="974"/>
                  </a:cubicBezTo>
                  <a:cubicBezTo>
                    <a:pt x="1246" y="974"/>
                    <a:pt x="1405" y="479"/>
                    <a:pt x="1565" y="208"/>
                  </a:cubicBezTo>
                  <a:lnTo>
                    <a:pt x="126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1" name="Google Shape;11231;p25"/>
            <p:cNvSpPr/>
            <p:nvPr/>
          </p:nvSpPr>
          <p:spPr>
            <a:xfrm>
              <a:off x="4780485" y="5040844"/>
              <a:ext cx="58840" cy="71828"/>
            </a:xfrm>
            <a:custGeom>
              <a:rect b="b" l="l" r="r" t="t"/>
              <a:pathLst>
                <a:path extrusionOk="0" h="1390" w="1134">
                  <a:moveTo>
                    <a:pt x="703" y="1"/>
                  </a:moveTo>
                  <a:cubicBezTo>
                    <a:pt x="479" y="384"/>
                    <a:pt x="240" y="751"/>
                    <a:pt x="1" y="1134"/>
                  </a:cubicBezTo>
                  <a:lnTo>
                    <a:pt x="432" y="1389"/>
                  </a:lnTo>
                  <a:lnTo>
                    <a:pt x="1134" y="256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232" name="Google Shape;11232;p25"/>
          <p:cNvSpPr/>
          <p:nvPr/>
        </p:nvSpPr>
        <p:spPr>
          <a:xfrm>
            <a:off x="1069850" y="822950"/>
            <a:ext cx="8073900" cy="3483600"/>
          </a:xfrm>
          <a:prstGeom prst="rect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33" name="Google Shape;11233;p25"/>
          <p:cNvSpPr/>
          <p:nvPr/>
        </p:nvSpPr>
        <p:spPr>
          <a:xfrm>
            <a:off x="2714950" y="-76200"/>
            <a:ext cx="6478500" cy="5295900"/>
          </a:xfrm>
          <a:prstGeom prst="rect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34" name="Google Shape;11234;p25"/>
          <p:cNvSpPr txBox="1"/>
          <p:nvPr>
            <p:ph type="title"/>
          </p:nvPr>
        </p:nvSpPr>
        <p:spPr>
          <a:xfrm>
            <a:off x="1289304" y="2240280"/>
            <a:ext cx="2953800" cy="585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3000"/>
              <a:buNone/>
              <a:defRPr b="1" sz="3000"/>
            </a:lvl2pPr>
            <a:lvl3pPr lvl="2">
              <a:spcBef>
                <a:spcPts val="0"/>
              </a:spcBef>
              <a:spcAft>
                <a:spcPts val="0"/>
              </a:spcAft>
              <a:buSzPts val="3000"/>
              <a:buNone/>
              <a:defRPr b="1" sz="3000"/>
            </a:lvl3pPr>
            <a:lvl4pPr lvl="3">
              <a:spcBef>
                <a:spcPts val="0"/>
              </a:spcBef>
              <a:spcAft>
                <a:spcPts val="0"/>
              </a:spcAft>
              <a:buSzPts val="3000"/>
              <a:buNone/>
              <a:defRPr b="1" sz="3000"/>
            </a:lvl4pPr>
            <a:lvl5pPr lvl="4">
              <a:spcBef>
                <a:spcPts val="0"/>
              </a:spcBef>
              <a:spcAft>
                <a:spcPts val="0"/>
              </a:spcAft>
              <a:buSzPts val="3000"/>
              <a:buNone/>
              <a:defRPr b="1" sz="3000"/>
            </a:lvl5pPr>
            <a:lvl6pPr lvl="5">
              <a:spcBef>
                <a:spcPts val="0"/>
              </a:spcBef>
              <a:spcAft>
                <a:spcPts val="0"/>
              </a:spcAft>
              <a:buSzPts val="3000"/>
              <a:buNone/>
              <a:defRPr b="1" sz="3000"/>
            </a:lvl6pPr>
            <a:lvl7pPr lvl="6">
              <a:spcBef>
                <a:spcPts val="0"/>
              </a:spcBef>
              <a:spcAft>
                <a:spcPts val="0"/>
              </a:spcAft>
              <a:buSzPts val="3000"/>
              <a:buNone/>
              <a:defRPr b="1" sz="3000"/>
            </a:lvl7pPr>
            <a:lvl8pPr lvl="7">
              <a:spcBef>
                <a:spcPts val="0"/>
              </a:spcBef>
              <a:spcAft>
                <a:spcPts val="0"/>
              </a:spcAft>
              <a:buSzPts val="3000"/>
              <a:buNone/>
              <a:defRPr b="1" sz="3000"/>
            </a:lvl8pPr>
            <a:lvl9pPr lvl="8">
              <a:spcBef>
                <a:spcPts val="0"/>
              </a:spcBef>
              <a:spcAft>
                <a:spcPts val="0"/>
              </a:spcAft>
              <a:buSzPts val="3000"/>
              <a:buNone/>
              <a:defRPr b="1" sz="3000"/>
            </a:lvl9pPr>
          </a:lstStyle>
          <a:p/>
        </p:txBody>
      </p:sp>
      <p:sp>
        <p:nvSpPr>
          <p:cNvPr id="11235" name="Google Shape;11235;p25"/>
          <p:cNvSpPr txBox="1"/>
          <p:nvPr>
            <p:ph idx="1" type="subTitle"/>
          </p:nvPr>
        </p:nvSpPr>
        <p:spPr>
          <a:xfrm>
            <a:off x="4573103" y="3145536"/>
            <a:ext cx="1572900" cy="4023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400"/>
              <a:buFont typeface="Playfair Display"/>
              <a:buNone/>
              <a:defRPr b="1"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lvl="1">
              <a:spcBef>
                <a:spcPts val="1600"/>
              </a:spcBef>
              <a:spcAft>
                <a:spcPts val="0"/>
              </a:spcAft>
              <a:buSzPts val="1400"/>
              <a:buFont typeface="Playfair Display"/>
              <a:buNone/>
              <a:defRPr b="1">
                <a:latin typeface="Playfair Display"/>
                <a:ea typeface="Playfair Display"/>
                <a:cs typeface="Playfair Display"/>
                <a:sym typeface="Playfair Display"/>
              </a:defRPr>
            </a:lvl2pPr>
            <a:lvl3pPr lvl="2">
              <a:spcBef>
                <a:spcPts val="1600"/>
              </a:spcBef>
              <a:spcAft>
                <a:spcPts val="0"/>
              </a:spcAft>
              <a:buSzPts val="1400"/>
              <a:buFont typeface="Playfair Display"/>
              <a:buNone/>
              <a:defRPr b="1">
                <a:latin typeface="Playfair Display"/>
                <a:ea typeface="Playfair Display"/>
                <a:cs typeface="Playfair Display"/>
                <a:sym typeface="Playfair Display"/>
              </a:defRPr>
            </a:lvl3pPr>
            <a:lvl4pPr lvl="3">
              <a:spcBef>
                <a:spcPts val="1600"/>
              </a:spcBef>
              <a:spcAft>
                <a:spcPts val="0"/>
              </a:spcAft>
              <a:buSzPts val="1400"/>
              <a:buFont typeface="Playfair Display"/>
              <a:buNone/>
              <a:defRPr b="1">
                <a:latin typeface="Playfair Display"/>
                <a:ea typeface="Playfair Display"/>
                <a:cs typeface="Playfair Display"/>
                <a:sym typeface="Playfair Display"/>
              </a:defRPr>
            </a:lvl4pPr>
            <a:lvl5pPr lvl="4">
              <a:spcBef>
                <a:spcPts val="1600"/>
              </a:spcBef>
              <a:spcAft>
                <a:spcPts val="0"/>
              </a:spcAft>
              <a:buSzPts val="1400"/>
              <a:buFont typeface="Playfair Display"/>
              <a:buNone/>
              <a:defRPr b="1">
                <a:latin typeface="Playfair Display"/>
                <a:ea typeface="Playfair Display"/>
                <a:cs typeface="Playfair Display"/>
                <a:sym typeface="Playfair Display"/>
              </a:defRPr>
            </a:lvl5pPr>
            <a:lvl6pPr lvl="5">
              <a:spcBef>
                <a:spcPts val="1600"/>
              </a:spcBef>
              <a:spcAft>
                <a:spcPts val="0"/>
              </a:spcAft>
              <a:buSzPts val="1400"/>
              <a:buFont typeface="Playfair Display"/>
              <a:buNone/>
              <a:defRPr b="1">
                <a:latin typeface="Playfair Display"/>
                <a:ea typeface="Playfair Display"/>
                <a:cs typeface="Playfair Display"/>
                <a:sym typeface="Playfair Display"/>
              </a:defRPr>
            </a:lvl6pPr>
            <a:lvl7pPr lvl="6">
              <a:spcBef>
                <a:spcPts val="1600"/>
              </a:spcBef>
              <a:spcAft>
                <a:spcPts val="0"/>
              </a:spcAft>
              <a:buSzPts val="1400"/>
              <a:buFont typeface="Playfair Display"/>
              <a:buNone/>
              <a:defRPr b="1">
                <a:latin typeface="Playfair Display"/>
                <a:ea typeface="Playfair Display"/>
                <a:cs typeface="Playfair Display"/>
                <a:sym typeface="Playfair Display"/>
              </a:defRPr>
            </a:lvl7pPr>
            <a:lvl8pPr lvl="7">
              <a:spcBef>
                <a:spcPts val="1600"/>
              </a:spcBef>
              <a:spcAft>
                <a:spcPts val="0"/>
              </a:spcAft>
              <a:buSzPts val="1400"/>
              <a:buFont typeface="Playfair Display"/>
              <a:buNone/>
              <a:defRPr b="1">
                <a:latin typeface="Playfair Display"/>
                <a:ea typeface="Playfair Display"/>
                <a:cs typeface="Playfair Display"/>
                <a:sym typeface="Playfair Display"/>
              </a:defRPr>
            </a:lvl8pPr>
            <a:lvl9pPr lvl="8">
              <a:spcBef>
                <a:spcPts val="1600"/>
              </a:spcBef>
              <a:spcAft>
                <a:spcPts val="1600"/>
              </a:spcAft>
              <a:buSzPts val="1400"/>
              <a:buFont typeface="Playfair Display"/>
              <a:buNone/>
              <a:defRPr b="1">
                <a:latin typeface="Playfair Display"/>
                <a:ea typeface="Playfair Display"/>
                <a:cs typeface="Playfair Display"/>
                <a:sym typeface="Playfair Display"/>
              </a:defRPr>
            </a:lvl9pPr>
          </a:lstStyle>
          <a:p/>
        </p:txBody>
      </p:sp>
      <p:sp>
        <p:nvSpPr>
          <p:cNvPr id="11236" name="Google Shape;11236;p25"/>
          <p:cNvSpPr txBox="1"/>
          <p:nvPr>
            <p:ph idx="2" type="subTitle"/>
          </p:nvPr>
        </p:nvSpPr>
        <p:spPr>
          <a:xfrm>
            <a:off x="4317203" y="3575304"/>
            <a:ext cx="1828800" cy="73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11237" name="Google Shape;11237;p25"/>
          <p:cNvSpPr txBox="1"/>
          <p:nvPr>
            <p:ph idx="3" type="subTitle"/>
          </p:nvPr>
        </p:nvSpPr>
        <p:spPr>
          <a:xfrm>
            <a:off x="6345936" y="3904488"/>
            <a:ext cx="1572900" cy="4023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400"/>
              <a:buFont typeface="Playfair Display"/>
              <a:buNone/>
              <a:defRPr b="1"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lvl="1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11238" name="Google Shape;11238;p25"/>
          <p:cNvSpPr txBox="1"/>
          <p:nvPr>
            <p:ph idx="4" type="subTitle"/>
          </p:nvPr>
        </p:nvSpPr>
        <p:spPr>
          <a:xfrm>
            <a:off x="6245352" y="822960"/>
            <a:ext cx="1828800" cy="7314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CUSTOM_17">
    <p:spTree>
      <p:nvGrpSpPr>
        <p:cNvPr id="11239" name="Shape 112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240" name="Google Shape;11240;p26"/>
          <p:cNvGrpSpPr/>
          <p:nvPr/>
        </p:nvGrpSpPr>
        <p:grpSpPr>
          <a:xfrm flipH="1" rot="10800000">
            <a:off x="0" y="-76200"/>
            <a:ext cx="9415324" cy="5336303"/>
            <a:chOff x="0" y="-76200"/>
            <a:chExt cx="9415324" cy="5336303"/>
          </a:xfrm>
        </p:grpSpPr>
        <p:sp>
          <p:nvSpPr>
            <p:cNvPr id="11241" name="Google Shape;11241;p26"/>
            <p:cNvSpPr/>
            <p:nvPr/>
          </p:nvSpPr>
          <p:spPr>
            <a:xfrm>
              <a:off x="8588861" y="-44059"/>
              <a:ext cx="327047" cy="224321"/>
            </a:xfrm>
            <a:custGeom>
              <a:rect b="b" l="l" r="r" t="t"/>
              <a:pathLst>
                <a:path extrusionOk="0" h="4341" w="6303">
                  <a:moveTo>
                    <a:pt x="335" y="0"/>
                  </a:moveTo>
                  <a:cubicBezTo>
                    <a:pt x="287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04" y="4246"/>
                  </a:cubicBezTo>
                  <a:cubicBezTo>
                    <a:pt x="5115" y="4306"/>
                    <a:pt x="5366" y="4341"/>
                    <a:pt x="5565" y="4341"/>
                  </a:cubicBezTo>
                  <a:cubicBezTo>
                    <a:pt x="6201" y="4341"/>
                    <a:pt x="6303" y="3986"/>
                    <a:pt x="6144" y="3001"/>
                  </a:cubicBezTo>
                  <a:cubicBezTo>
                    <a:pt x="6001" y="1995"/>
                    <a:pt x="5745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2" name="Google Shape;11242;p26"/>
            <p:cNvSpPr/>
            <p:nvPr/>
          </p:nvSpPr>
          <p:spPr>
            <a:xfrm>
              <a:off x="8991299" y="-54807"/>
              <a:ext cx="267532" cy="216260"/>
            </a:xfrm>
            <a:custGeom>
              <a:rect b="b" l="l" r="r" t="t"/>
              <a:pathLst>
                <a:path extrusionOk="0" h="4185" w="5156">
                  <a:moveTo>
                    <a:pt x="4022" y="1"/>
                  </a:moveTo>
                  <a:lnTo>
                    <a:pt x="0" y="17"/>
                  </a:lnTo>
                  <a:cubicBezTo>
                    <a:pt x="48" y="304"/>
                    <a:pt x="32" y="639"/>
                    <a:pt x="176" y="879"/>
                  </a:cubicBezTo>
                  <a:cubicBezTo>
                    <a:pt x="719" y="1693"/>
                    <a:pt x="1341" y="2459"/>
                    <a:pt x="1900" y="3289"/>
                  </a:cubicBezTo>
                  <a:cubicBezTo>
                    <a:pt x="2292" y="3867"/>
                    <a:pt x="2737" y="4184"/>
                    <a:pt x="3286" y="4184"/>
                  </a:cubicBezTo>
                  <a:cubicBezTo>
                    <a:pt x="3539" y="4184"/>
                    <a:pt x="3815" y="4116"/>
                    <a:pt x="4118" y="3975"/>
                  </a:cubicBezTo>
                  <a:cubicBezTo>
                    <a:pt x="4453" y="3847"/>
                    <a:pt x="4804" y="3751"/>
                    <a:pt x="5155" y="3688"/>
                  </a:cubicBezTo>
                  <a:cubicBezTo>
                    <a:pt x="4756" y="2427"/>
                    <a:pt x="4389" y="1214"/>
                    <a:pt x="40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3" name="Google Shape;11243;p26"/>
            <p:cNvSpPr/>
            <p:nvPr/>
          </p:nvSpPr>
          <p:spPr>
            <a:xfrm>
              <a:off x="8843887" y="1302611"/>
              <a:ext cx="395071" cy="356454"/>
            </a:xfrm>
            <a:custGeom>
              <a:rect b="b" l="l" r="r" t="t"/>
              <a:pathLst>
                <a:path extrusionOk="0" h="6898" w="7614">
                  <a:moveTo>
                    <a:pt x="3607" y="1"/>
                  </a:moveTo>
                  <a:cubicBezTo>
                    <a:pt x="2650" y="448"/>
                    <a:pt x="1597" y="799"/>
                    <a:pt x="719" y="1389"/>
                  </a:cubicBezTo>
                  <a:cubicBezTo>
                    <a:pt x="80" y="1804"/>
                    <a:pt x="1" y="2634"/>
                    <a:pt x="559" y="3257"/>
                  </a:cubicBezTo>
                  <a:cubicBezTo>
                    <a:pt x="1517" y="4358"/>
                    <a:pt x="2538" y="5427"/>
                    <a:pt x="3623" y="6416"/>
                  </a:cubicBezTo>
                  <a:cubicBezTo>
                    <a:pt x="3982" y="6739"/>
                    <a:pt x="4395" y="6897"/>
                    <a:pt x="4798" y="6897"/>
                  </a:cubicBezTo>
                  <a:cubicBezTo>
                    <a:pt x="5292" y="6897"/>
                    <a:pt x="5770" y="6659"/>
                    <a:pt x="6113" y="6193"/>
                  </a:cubicBezTo>
                  <a:cubicBezTo>
                    <a:pt x="6703" y="5411"/>
                    <a:pt x="7102" y="4485"/>
                    <a:pt x="7501" y="3576"/>
                  </a:cubicBezTo>
                  <a:cubicBezTo>
                    <a:pt x="7613" y="3272"/>
                    <a:pt x="7581" y="2921"/>
                    <a:pt x="7422" y="2634"/>
                  </a:cubicBezTo>
                  <a:cubicBezTo>
                    <a:pt x="6544" y="1309"/>
                    <a:pt x="5139" y="751"/>
                    <a:pt x="360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4" name="Google Shape;11244;p26"/>
            <p:cNvSpPr/>
            <p:nvPr/>
          </p:nvSpPr>
          <p:spPr>
            <a:xfrm>
              <a:off x="8969766" y="330162"/>
              <a:ext cx="371878" cy="366066"/>
            </a:xfrm>
            <a:custGeom>
              <a:rect b="b" l="l" r="r" t="t"/>
              <a:pathLst>
                <a:path extrusionOk="0" h="7084" w="7167">
                  <a:moveTo>
                    <a:pt x="5703" y="1"/>
                  </a:moveTo>
                  <a:cubicBezTo>
                    <a:pt x="5439" y="1"/>
                    <a:pt x="5152" y="132"/>
                    <a:pt x="4868" y="403"/>
                  </a:cubicBezTo>
                  <a:cubicBezTo>
                    <a:pt x="3926" y="1345"/>
                    <a:pt x="2698" y="1967"/>
                    <a:pt x="1373" y="2158"/>
                  </a:cubicBezTo>
                  <a:cubicBezTo>
                    <a:pt x="128" y="2334"/>
                    <a:pt x="0" y="2829"/>
                    <a:pt x="719" y="3834"/>
                  </a:cubicBezTo>
                  <a:cubicBezTo>
                    <a:pt x="1277" y="4632"/>
                    <a:pt x="2634" y="4887"/>
                    <a:pt x="2474" y="6228"/>
                  </a:cubicBezTo>
                  <a:cubicBezTo>
                    <a:pt x="2474" y="6292"/>
                    <a:pt x="2618" y="6372"/>
                    <a:pt x="2698" y="6435"/>
                  </a:cubicBezTo>
                  <a:cubicBezTo>
                    <a:pt x="3233" y="6868"/>
                    <a:pt x="3806" y="7084"/>
                    <a:pt x="4345" y="7084"/>
                  </a:cubicBezTo>
                  <a:cubicBezTo>
                    <a:pt x="5139" y="7084"/>
                    <a:pt x="5861" y="6617"/>
                    <a:pt x="6288" y="5685"/>
                  </a:cubicBezTo>
                  <a:cubicBezTo>
                    <a:pt x="6735" y="4744"/>
                    <a:pt x="6895" y="3675"/>
                    <a:pt x="7166" y="2733"/>
                  </a:cubicBezTo>
                  <a:cubicBezTo>
                    <a:pt x="6959" y="1983"/>
                    <a:pt x="6863" y="1360"/>
                    <a:pt x="6624" y="770"/>
                  </a:cubicBezTo>
                  <a:cubicBezTo>
                    <a:pt x="6408" y="265"/>
                    <a:pt x="6078" y="1"/>
                    <a:pt x="57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5" name="Google Shape;11245;p26"/>
            <p:cNvSpPr/>
            <p:nvPr/>
          </p:nvSpPr>
          <p:spPr>
            <a:xfrm>
              <a:off x="8562347" y="1363017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2358" y="1"/>
                  </a:moveTo>
                  <a:cubicBezTo>
                    <a:pt x="2225" y="1"/>
                    <a:pt x="2121" y="23"/>
                    <a:pt x="2091" y="77"/>
                  </a:cubicBezTo>
                  <a:cubicBezTo>
                    <a:pt x="1421" y="1098"/>
                    <a:pt x="671" y="2119"/>
                    <a:pt x="304" y="3237"/>
                  </a:cubicBezTo>
                  <a:cubicBezTo>
                    <a:pt x="0" y="4194"/>
                    <a:pt x="1118" y="4449"/>
                    <a:pt x="1756" y="4705"/>
                  </a:cubicBezTo>
                  <a:cubicBezTo>
                    <a:pt x="1778" y="4713"/>
                    <a:pt x="1803" y="4717"/>
                    <a:pt x="1832" y="4717"/>
                  </a:cubicBezTo>
                  <a:cubicBezTo>
                    <a:pt x="2138" y="4717"/>
                    <a:pt x="2788" y="4274"/>
                    <a:pt x="2905" y="3939"/>
                  </a:cubicBezTo>
                  <a:cubicBezTo>
                    <a:pt x="3224" y="3013"/>
                    <a:pt x="3320" y="2008"/>
                    <a:pt x="3543" y="747"/>
                  </a:cubicBezTo>
                  <a:cubicBezTo>
                    <a:pt x="3496" y="683"/>
                    <a:pt x="3352" y="316"/>
                    <a:pt x="3065" y="156"/>
                  </a:cubicBezTo>
                  <a:cubicBezTo>
                    <a:pt x="2894" y="66"/>
                    <a:pt x="2584" y="1"/>
                    <a:pt x="23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6" name="Google Shape;11246;p26"/>
            <p:cNvSpPr/>
            <p:nvPr/>
          </p:nvSpPr>
          <p:spPr>
            <a:xfrm>
              <a:off x="8802481" y="1100566"/>
              <a:ext cx="216163" cy="214916"/>
            </a:xfrm>
            <a:custGeom>
              <a:rect b="b" l="l" r="r" t="t"/>
              <a:pathLst>
                <a:path extrusionOk="0" h="4159" w="4166">
                  <a:moveTo>
                    <a:pt x="3815" y="1"/>
                  </a:moveTo>
                  <a:cubicBezTo>
                    <a:pt x="2794" y="607"/>
                    <a:pt x="1708" y="1102"/>
                    <a:pt x="799" y="1820"/>
                  </a:cubicBezTo>
                  <a:cubicBezTo>
                    <a:pt x="1" y="2459"/>
                    <a:pt x="655" y="3145"/>
                    <a:pt x="1070" y="3751"/>
                  </a:cubicBezTo>
                  <a:cubicBezTo>
                    <a:pt x="1259" y="4027"/>
                    <a:pt x="1491" y="4158"/>
                    <a:pt x="1734" y="4158"/>
                  </a:cubicBezTo>
                  <a:cubicBezTo>
                    <a:pt x="1941" y="4158"/>
                    <a:pt x="2157" y="4063"/>
                    <a:pt x="2363" y="3879"/>
                  </a:cubicBezTo>
                  <a:cubicBezTo>
                    <a:pt x="3432" y="2953"/>
                    <a:pt x="3623" y="1597"/>
                    <a:pt x="4166" y="400"/>
                  </a:cubicBezTo>
                  <a:lnTo>
                    <a:pt x="38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7" name="Google Shape;11247;p26"/>
            <p:cNvSpPr/>
            <p:nvPr/>
          </p:nvSpPr>
          <p:spPr>
            <a:xfrm>
              <a:off x="8810783" y="391344"/>
              <a:ext cx="130860" cy="154767"/>
            </a:xfrm>
            <a:custGeom>
              <a:rect b="b" l="l" r="r" t="t"/>
              <a:pathLst>
                <a:path extrusionOk="0" h="2995" w="2522">
                  <a:moveTo>
                    <a:pt x="2282" y="1"/>
                  </a:moveTo>
                  <a:cubicBezTo>
                    <a:pt x="1995" y="208"/>
                    <a:pt x="1596" y="320"/>
                    <a:pt x="1421" y="591"/>
                  </a:cubicBezTo>
                  <a:cubicBezTo>
                    <a:pt x="926" y="1294"/>
                    <a:pt x="431" y="1996"/>
                    <a:pt x="0" y="2746"/>
                  </a:cubicBezTo>
                  <a:cubicBezTo>
                    <a:pt x="206" y="2914"/>
                    <a:pt x="450" y="2995"/>
                    <a:pt x="691" y="2995"/>
                  </a:cubicBezTo>
                  <a:cubicBezTo>
                    <a:pt x="1069" y="2995"/>
                    <a:pt x="1440" y="2797"/>
                    <a:pt x="1644" y="2427"/>
                  </a:cubicBezTo>
                  <a:cubicBezTo>
                    <a:pt x="1899" y="1980"/>
                    <a:pt x="2139" y="1517"/>
                    <a:pt x="2378" y="1054"/>
                  </a:cubicBezTo>
                  <a:cubicBezTo>
                    <a:pt x="2522" y="799"/>
                    <a:pt x="2330" y="368"/>
                    <a:pt x="22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8" name="Google Shape;11248;p26"/>
            <p:cNvSpPr/>
            <p:nvPr/>
          </p:nvSpPr>
          <p:spPr>
            <a:xfrm>
              <a:off x="8727971" y="201701"/>
              <a:ext cx="132521" cy="183550"/>
            </a:xfrm>
            <a:custGeom>
              <a:rect b="b" l="l" r="r" t="t"/>
              <a:pathLst>
                <a:path extrusionOk="0" h="3552" w="2554">
                  <a:moveTo>
                    <a:pt x="1485" y="0"/>
                  </a:moveTo>
                  <a:cubicBezTo>
                    <a:pt x="1437" y="112"/>
                    <a:pt x="1373" y="208"/>
                    <a:pt x="1325" y="304"/>
                  </a:cubicBezTo>
                  <a:cubicBezTo>
                    <a:pt x="814" y="1293"/>
                    <a:pt x="463" y="2362"/>
                    <a:pt x="0" y="3463"/>
                  </a:cubicBezTo>
                  <a:cubicBezTo>
                    <a:pt x="235" y="3523"/>
                    <a:pt x="434" y="3552"/>
                    <a:pt x="602" y="3552"/>
                  </a:cubicBezTo>
                  <a:cubicBezTo>
                    <a:pt x="1112" y="3552"/>
                    <a:pt x="1349" y="3289"/>
                    <a:pt x="1469" y="2809"/>
                  </a:cubicBezTo>
                  <a:cubicBezTo>
                    <a:pt x="1548" y="2522"/>
                    <a:pt x="1676" y="2251"/>
                    <a:pt x="1820" y="1995"/>
                  </a:cubicBezTo>
                  <a:cubicBezTo>
                    <a:pt x="2059" y="1580"/>
                    <a:pt x="2298" y="1149"/>
                    <a:pt x="2554" y="734"/>
                  </a:cubicBezTo>
                  <a:cubicBezTo>
                    <a:pt x="2171" y="527"/>
                    <a:pt x="1820" y="272"/>
                    <a:pt x="14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9" name="Google Shape;11249;p26"/>
            <p:cNvSpPr/>
            <p:nvPr/>
          </p:nvSpPr>
          <p:spPr>
            <a:xfrm>
              <a:off x="8794231" y="793004"/>
              <a:ext cx="139162" cy="265403"/>
            </a:xfrm>
            <a:custGeom>
              <a:rect b="b" l="l" r="r" t="t"/>
              <a:pathLst>
                <a:path extrusionOk="0" h="5136" w="2682">
                  <a:moveTo>
                    <a:pt x="2266" y="0"/>
                  </a:moveTo>
                  <a:cubicBezTo>
                    <a:pt x="2043" y="160"/>
                    <a:pt x="1756" y="287"/>
                    <a:pt x="1596" y="511"/>
                  </a:cubicBezTo>
                  <a:cubicBezTo>
                    <a:pt x="1293" y="894"/>
                    <a:pt x="1053" y="1341"/>
                    <a:pt x="862" y="1803"/>
                  </a:cubicBezTo>
                  <a:cubicBezTo>
                    <a:pt x="527" y="2681"/>
                    <a:pt x="255" y="3591"/>
                    <a:pt x="16" y="4485"/>
                  </a:cubicBezTo>
                  <a:cubicBezTo>
                    <a:pt x="0" y="4708"/>
                    <a:pt x="80" y="4931"/>
                    <a:pt x="223" y="5107"/>
                  </a:cubicBezTo>
                  <a:cubicBezTo>
                    <a:pt x="243" y="5127"/>
                    <a:pt x="288" y="5136"/>
                    <a:pt x="344" y="5136"/>
                  </a:cubicBezTo>
                  <a:cubicBezTo>
                    <a:pt x="471" y="5136"/>
                    <a:pt x="657" y="5089"/>
                    <a:pt x="734" y="5011"/>
                  </a:cubicBezTo>
                  <a:cubicBezTo>
                    <a:pt x="1756" y="4038"/>
                    <a:pt x="2649" y="2968"/>
                    <a:pt x="2681" y="1420"/>
                  </a:cubicBezTo>
                  <a:cubicBezTo>
                    <a:pt x="2681" y="1197"/>
                    <a:pt x="2649" y="974"/>
                    <a:pt x="2601" y="750"/>
                  </a:cubicBezTo>
                  <a:cubicBezTo>
                    <a:pt x="2506" y="495"/>
                    <a:pt x="2394" y="239"/>
                    <a:pt x="22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0" name="Google Shape;11250;p26"/>
            <p:cNvSpPr/>
            <p:nvPr/>
          </p:nvSpPr>
          <p:spPr>
            <a:xfrm>
              <a:off x="8829826" y="1607744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734" y="1"/>
                  </a:moveTo>
                  <a:lnTo>
                    <a:pt x="734" y="1"/>
                  </a:lnTo>
                  <a:cubicBezTo>
                    <a:pt x="0" y="1262"/>
                    <a:pt x="16" y="2203"/>
                    <a:pt x="750" y="3384"/>
                  </a:cubicBezTo>
                  <a:cubicBezTo>
                    <a:pt x="927" y="3658"/>
                    <a:pt x="1108" y="3746"/>
                    <a:pt x="1294" y="3746"/>
                  </a:cubicBezTo>
                  <a:cubicBezTo>
                    <a:pt x="1623" y="3746"/>
                    <a:pt x="1971" y="3474"/>
                    <a:pt x="2348" y="3474"/>
                  </a:cubicBezTo>
                  <a:cubicBezTo>
                    <a:pt x="2492" y="3474"/>
                    <a:pt x="2640" y="3514"/>
                    <a:pt x="2793" y="3623"/>
                  </a:cubicBezTo>
                  <a:cubicBezTo>
                    <a:pt x="2442" y="2059"/>
                    <a:pt x="1915" y="910"/>
                    <a:pt x="7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1" name="Google Shape;11251;p26"/>
            <p:cNvSpPr/>
            <p:nvPr/>
          </p:nvSpPr>
          <p:spPr>
            <a:xfrm>
              <a:off x="8618644" y="1707216"/>
              <a:ext cx="125101" cy="161174"/>
            </a:xfrm>
            <a:custGeom>
              <a:rect b="b" l="l" r="r" t="t"/>
              <a:pathLst>
                <a:path extrusionOk="0" h="3119" w="2411">
                  <a:moveTo>
                    <a:pt x="1364" y="0"/>
                  </a:moveTo>
                  <a:cubicBezTo>
                    <a:pt x="1073" y="0"/>
                    <a:pt x="782" y="40"/>
                    <a:pt x="495" y="119"/>
                  </a:cubicBezTo>
                  <a:cubicBezTo>
                    <a:pt x="272" y="198"/>
                    <a:pt x="1" y="837"/>
                    <a:pt x="96" y="1092"/>
                  </a:cubicBezTo>
                  <a:cubicBezTo>
                    <a:pt x="336" y="1778"/>
                    <a:pt x="783" y="2401"/>
                    <a:pt x="1134" y="3055"/>
                  </a:cubicBezTo>
                  <a:lnTo>
                    <a:pt x="1469" y="3119"/>
                  </a:lnTo>
                  <a:cubicBezTo>
                    <a:pt x="1788" y="2417"/>
                    <a:pt x="2075" y="1698"/>
                    <a:pt x="2331" y="980"/>
                  </a:cubicBezTo>
                  <a:cubicBezTo>
                    <a:pt x="2411" y="709"/>
                    <a:pt x="2235" y="103"/>
                    <a:pt x="2091" y="87"/>
                  </a:cubicBezTo>
                  <a:cubicBezTo>
                    <a:pt x="1851" y="28"/>
                    <a:pt x="1608" y="0"/>
                    <a:pt x="13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2" name="Google Shape;11252;p26"/>
            <p:cNvSpPr/>
            <p:nvPr/>
          </p:nvSpPr>
          <p:spPr>
            <a:xfrm>
              <a:off x="8348674" y="94685"/>
              <a:ext cx="198833" cy="89915"/>
            </a:xfrm>
            <a:custGeom>
              <a:rect b="b" l="l" r="r" t="t"/>
              <a:pathLst>
                <a:path extrusionOk="0" h="1740" w="3832">
                  <a:moveTo>
                    <a:pt x="2867" y="0"/>
                  </a:moveTo>
                  <a:cubicBezTo>
                    <a:pt x="2825" y="0"/>
                    <a:pt x="2789" y="9"/>
                    <a:pt x="2762" y="29"/>
                  </a:cubicBezTo>
                  <a:cubicBezTo>
                    <a:pt x="2444" y="267"/>
                    <a:pt x="2207" y="481"/>
                    <a:pt x="1872" y="481"/>
                  </a:cubicBezTo>
                  <a:cubicBezTo>
                    <a:pt x="1736" y="481"/>
                    <a:pt x="1585" y="446"/>
                    <a:pt x="1405" y="364"/>
                  </a:cubicBezTo>
                  <a:cubicBezTo>
                    <a:pt x="1353" y="339"/>
                    <a:pt x="1291" y="328"/>
                    <a:pt x="1223" y="328"/>
                  </a:cubicBezTo>
                  <a:cubicBezTo>
                    <a:pt x="943" y="328"/>
                    <a:pt x="561" y="516"/>
                    <a:pt x="304" y="683"/>
                  </a:cubicBezTo>
                  <a:cubicBezTo>
                    <a:pt x="113" y="811"/>
                    <a:pt x="33" y="1178"/>
                    <a:pt x="1" y="1433"/>
                  </a:cubicBezTo>
                  <a:cubicBezTo>
                    <a:pt x="1" y="1529"/>
                    <a:pt x="336" y="1736"/>
                    <a:pt x="528" y="1736"/>
                  </a:cubicBezTo>
                  <a:cubicBezTo>
                    <a:pt x="590" y="1739"/>
                    <a:pt x="651" y="1740"/>
                    <a:pt x="713" y="1740"/>
                  </a:cubicBezTo>
                  <a:cubicBezTo>
                    <a:pt x="1819" y="1740"/>
                    <a:pt x="2814" y="1338"/>
                    <a:pt x="3751" y="779"/>
                  </a:cubicBezTo>
                  <a:cubicBezTo>
                    <a:pt x="3783" y="635"/>
                    <a:pt x="3799" y="507"/>
                    <a:pt x="3831" y="364"/>
                  </a:cubicBezTo>
                  <a:cubicBezTo>
                    <a:pt x="3521" y="256"/>
                    <a:pt x="3097" y="0"/>
                    <a:pt x="28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3" name="Google Shape;11253;p26"/>
            <p:cNvSpPr/>
            <p:nvPr/>
          </p:nvSpPr>
          <p:spPr>
            <a:xfrm>
              <a:off x="8593790" y="2768905"/>
              <a:ext cx="104398" cy="122108"/>
            </a:xfrm>
            <a:custGeom>
              <a:rect b="b" l="l" r="r" t="t"/>
              <a:pathLst>
                <a:path extrusionOk="0" h="2363" w="2012">
                  <a:moveTo>
                    <a:pt x="831" y="0"/>
                  </a:moveTo>
                  <a:cubicBezTo>
                    <a:pt x="145" y="32"/>
                    <a:pt x="1" y="479"/>
                    <a:pt x="33" y="1022"/>
                  </a:cubicBezTo>
                  <a:cubicBezTo>
                    <a:pt x="49" y="1747"/>
                    <a:pt x="298" y="2363"/>
                    <a:pt x="1118" y="2363"/>
                  </a:cubicBezTo>
                  <a:cubicBezTo>
                    <a:pt x="1129" y="2363"/>
                    <a:pt x="1139" y="2362"/>
                    <a:pt x="1150" y="2362"/>
                  </a:cubicBezTo>
                  <a:cubicBezTo>
                    <a:pt x="1485" y="2346"/>
                    <a:pt x="1820" y="2011"/>
                    <a:pt x="2012" y="1899"/>
                  </a:cubicBezTo>
                  <a:cubicBezTo>
                    <a:pt x="2012" y="798"/>
                    <a:pt x="1405" y="0"/>
                    <a:pt x="8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4" name="Google Shape;11254;p26"/>
            <p:cNvSpPr/>
            <p:nvPr/>
          </p:nvSpPr>
          <p:spPr>
            <a:xfrm>
              <a:off x="9067470" y="789697"/>
              <a:ext cx="67973" cy="175695"/>
            </a:xfrm>
            <a:custGeom>
              <a:rect b="b" l="l" r="r" t="t"/>
              <a:pathLst>
                <a:path extrusionOk="0" h="3400" w="1310">
                  <a:moveTo>
                    <a:pt x="655" y="0"/>
                  </a:moveTo>
                  <a:lnTo>
                    <a:pt x="288" y="96"/>
                  </a:lnTo>
                  <a:cubicBezTo>
                    <a:pt x="192" y="1149"/>
                    <a:pt x="96" y="2187"/>
                    <a:pt x="1" y="3224"/>
                  </a:cubicBezTo>
                  <a:lnTo>
                    <a:pt x="320" y="3400"/>
                  </a:lnTo>
                  <a:cubicBezTo>
                    <a:pt x="655" y="2905"/>
                    <a:pt x="1229" y="2410"/>
                    <a:pt x="1277" y="1883"/>
                  </a:cubicBezTo>
                  <a:cubicBezTo>
                    <a:pt x="1309" y="1277"/>
                    <a:pt x="878" y="623"/>
                    <a:pt x="6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5" name="Google Shape;11255;p26"/>
            <p:cNvSpPr/>
            <p:nvPr/>
          </p:nvSpPr>
          <p:spPr>
            <a:xfrm>
              <a:off x="8607904" y="1107077"/>
              <a:ext cx="120120" cy="52812"/>
            </a:xfrm>
            <a:custGeom>
              <a:rect b="b" l="l" r="r" t="t"/>
              <a:pathLst>
                <a:path extrusionOk="0" h="1022" w="2315">
                  <a:moveTo>
                    <a:pt x="1096" y="1"/>
                  </a:moveTo>
                  <a:cubicBezTo>
                    <a:pt x="737" y="1"/>
                    <a:pt x="378" y="165"/>
                    <a:pt x="0" y="497"/>
                  </a:cubicBezTo>
                  <a:cubicBezTo>
                    <a:pt x="554" y="850"/>
                    <a:pt x="971" y="1021"/>
                    <a:pt x="1344" y="1021"/>
                  </a:cubicBezTo>
                  <a:cubicBezTo>
                    <a:pt x="1680" y="1021"/>
                    <a:pt x="1981" y="881"/>
                    <a:pt x="2314" y="609"/>
                  </a:cubicBezTo>
                  <a:cubicBezTo>
                    <a:pt x="1894" y="205"/>
                    <a:pt x="1495" y="1"/>
                    <a:pt x="1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6" name="Google Shape;11256;p26"/>
            <p:cNvSpPr/>
            <p:nvPr/>
          </p:nvSpPr>
          <p:spPr>
            <a:xfrm>
              <a:off x="9010313" y="1860249"/>
              <a:ext cx="108549" cy="52502"/>
            </a:xfrm>
            <a:custGeom>
              <a:rect b="b" l="l" r="r" t="t"/>
              <a:pathLst>
                <a:path extrusionOk="0" h="1016" w="2092">
                  <a:moveTo>
                    <a:pt x="1413" y="0"/>
                  </a:moveTo>
                  <a:cubicBezTo>
                    <a:pt x="947" y="0"/>
                    <a:pt x="482" y="139"/>
                    <a:pt x="17" y="212"/>
                  </a:cubicBezTo>
                  <a:cubicBezTo>
                    <a:pt x="1" y="323"/>
                    <a:pt x="1" y="435"/>
                    <a:pt x="1" y="547"/>
                  </a:cubicBezTo>
                  <a:cubicBezTo>
                    <a:pt x="448" y="706"/>
                    <a:pt x="879" y="930"/>
                    <a:pt x="1341" y="1010"/>
                  </a:cubicBezTo>
                  <a:cubicBezTo>
                    <a:pt x="1361" y="1014"/>
                    <a:pt x="1382" y="1016"/>
                    <a:pt x="1402" y="1016"/>
                  </a:cubicBezTo>
                  <a:cubicBezTo>
                    <a:pt x="1613" y="1016"/>
                    <a:pt x="1859" y="807"/>
                    <a:pt x="2092" y="690"/>
                  </a:cubicBezTo>
                  <a:cubicBezTo>
                    <a:pt x="1916" y="451"/>
                    <a:pt x="1756" y="20"/>
                    <a:pt x="1549" y="4"/>
                  </a:cubicBezTo>
                  <a:cubicBezTo>
                    <a:pt x="1504" y="1"/>
                    <a:pt x="1458" y="0"/>
                    <a:pt x="14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7" name="Google Shape;11257;p26"/>
            <p:cNvSpPr/>
            <p:nvPr/>
          </p:nvSpPr>
          <p:spPr>
            <a:xfrm>
              <a:off x="8657560" y="1945897"/>
              <a:ext cx="75444" cy="59426"/>
            </a:xfrm>
            <a:custGeom>
              <a:rect b="b" l="l" r="r" t="t"/>
              <a:pathLst>
                <a:path extrusionOk="0" h="1150" w="1454">
                  <a:moveTo>
                    <a:pt x="1" y="0"/>
                  </a:moveTo>
                  <a:lnTo>
                    <a:pt x="767" y="1149"/>
                  </a:lnTo>
                  <a:cubicBezTo>
                    <a:pt x="1453" y="351"/>
                    <a:pt x="1357" y="207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8" name="Google Shape;11258;p26"/>
            <p:cNvSpPr/>
            <p:nvPr/>
          </p:nvSpPr>
          <p:spPr>
            <a:xfrm>
              <a:off x="7745847" y="470253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3" y="1"/>
                  </a:moveTo>
                  <a:cubicBezTo>
                    <a:pt x="3862" y="1"/>
                    <a:pt x="3652" y="18"/>
                    <a:pt x="3432" y="53"/>
                  </a:cubicBezTo>
                  <a:cubicBezTo>
                    <a:pt x="3419" y="54"/>
                    <a:pt x="3405" y="55"/>
                    <a:pt x="3392" y="55"/>
                  </a:cubicBezTo>
                  <a:cubicBezTo>
                    <a:pt x="3286" y="55"/>
                    <a:pt x="3182" y="13"/>
                    <a:pt x="3092" y="13"/>
                  </a:cubicBezTo>
                  <a:cubicBezTo>
                    <a:pt x="3072" y="13"/>
                    <a:pt x="3052" y="15"/>
                    <a:pt x="3033" y="21"/>
                  </a:cubicBezTo>
                  <a:cubicBezTo>
                    <a:pt x="2187" y="228"/>
                    <a:pt x="862" y="196"/>
                    <a:pt x="607" y="691"/>
                  </a:cubicBezTo>
                  <a:cubicBezTo>
                    <a:pt x="160" y="1585"/>
                    <a:pt x="1" y="2957"/>
                    <a:pt x="368" y="3851"/>
                  </a:cubicBezTo>
                  <a:cubicBezTo>
                    <a:pt x="1038" y="5495"/>
                    <a:pt x="2203" y="6963"/>
                    <a:pt x="3161" y="8495"/>
                  </a:cubicBezTo>
                  <a:lnTo>
                    <a:pt x="3975" y="8479"/>
                  </a:lnTo>
                  <a:cubicBezTo>
                    <a:pt x="4102" y="8319"/>
                    <a:pt x="4214" y="8160"/>
                    <a:pt x="4358" y="8016"/>
                  </a:cubicBezTo>
                  <a:cubicBezTo>
                    <a:pt x="5554" y="6883"/>
                    <a:pt x="6767" y="5750"/>
                    <a:pt x="7980" y="4633"/>
                  </a:cubicBezTo>
                  <a:cubicBezTo>
                    <a:pt x="8555" y="4106"/>
                    <a:pt x="8667" y="3627"/>
                    <a:pt x="7980" y="3069"/>
                  </a:cubicBezTo>
                  <a:cubicBezTo>
                    <a:pt x="7517" y="2686"/>
                    <a:pt x="7039" y="2271"/>
                    <a:pt x="6767" y="1776"/>
                  </a:cubicBezTo>
                  <a:cubicBezTo>
                    <a:pt x="6126" y="602"/>
                    <a:pt x="5251" y="1"/>
                    <a:pt x="40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9" name="Google Shape;11259;p26"/>
            <p:cNvSpPr/>
            <p:nvPr/>
          </p:nvSpPr>
          <p:spPr>
            <a:xfrm>
              <a:off x="7013821" y="3206375"/>
              <a:ext cx="356986" cy="409628"/>
            </a:xfrm>
            <a:custGeom>
              <a:rect b="b" l="l" r="r" t="t"/>
              <a:pathLst>
                <a:path extrusionOk="0" h="7927" w="6880">
                  <a:moveTo>
                    <a:pt x="692" y="0"/>
                  </a:moveTo>
                  <a:cubicBezTo>
                    <a:pt x="461" y="0"/>
                    <a:pt x="228" y="34"/>
                    <a:pt x="1" y="104"/>
                  </a:cubicBezTo>
                  <a:lnTo>
                    <a:pt x="1" y="5323"/>
                  </a:lnTo>
                  <a:cubicBezTo>
                    <a:pt x="767" y="5993"/>
                    <a:pt x="1549" y="6680"/>
                    <a:pt x="2315" y="7366"/>
                  </a:cubicBezTo>
                  <a:cubicBezTo>
                    <a:pt x="2620" y="7628"/>
                    <a:pt x="2903" y="7927"/>
                    <a:pt x="3271" y="7927"/>
                  </a:cubicBezTo>
                  <a:cubicBezTo>
                    <a:pt x="3441" y="7927"/>
                    <a:pt x="3630" y="7863"/>
                    <a:pt x="3847" y="7701"/>
                  </a:cubicBezTo>
                  <a:cubicBezTo>
                    <a:pt x="4501" y="7222"/>
                    <a:pt x="5187" y="6759"/>
                    <a:pt x="5906" y="6344"/>
                  </a:cubicBezTo>
                  <a:cubicBezTo>
                    <a:pt x="6847" y="5802"/>
                    <a:pt x="6879" y="5515"/>
                    <a:pt x="6113" y="4733"/>
                  </a:cubicBezTo>
                  <a:cubicBezTo>
                    <a:pt x="5523" y="4142"/>
                    <a:pt x="5012" y="3488"/>
                    <a:pt x="4453" y="2881"/>
                  </a:cubicBezTo>
                  <a:cubicBezTo>
                    <a:pt x="3799" y="2163"/>
                    <a:pt x="3161" y="1445"/>
                    <a:pt x="2474" y="775"/>
                  </a:cubicBezTo>
                  <a:cubicBezTo>
                    <a:pt x="2001" y="278"/>
                    <a:pt x="1353" y="0"/>
                    <a:pt x="6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0" name="Google Shape;11260;p26"/>
            <p:cNvSpPr/>
            <p:nvPr/>
          </p:nvSpPr>
          <p:spPr>
            <a:xfrm>
              <a:off x="7104935" y="-44059"/>
              <a:ext cx="328085" cy="224321"/>
            </a:xfrm>
            <a:custGeom>
              <a:rect b="b" l="l" r="r" t="t"/>
              <a:pathLst>
                <a:path extrusionOk="0" h="4341" w="6323">
                  <a:moveTo>
                    <a:pt x="351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89" y="2905"/>
                    <a:pt x="3017" y="3879"/>
                    <a:pt x="4836" y="4246"/>
                  </a:cubicBezTo>
                  <a:cubicBezTo>
                    <a:pt x="5143" y="4306"/>
                    <a:pt x="5391" y="4341"/>
                    <a:pt x="5588" y="4341"/>
                  </a:cubicBezTo>
                  <a:cubicBezTo>
                    <a:pt x="6218" y="4341"/>
                    <a:pt x="6322" y="3986"/>
                    <a:pt x="6176" y="3001"/>
                  </a:cubicBezTo>
                  <a:cubicBezTo>
                    <a:pt x="6017" y="1995"/>
                    <a:pt x="5762" y="990"/>
                    <a:pt x="55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1" name="Google Shape;11261;p26"/>
            <p:cNvSpPr/>
            <p:nvPr/>
          </p:nvSpPr>
          <p:spPr>
            <a:xfrm>
              <a:off x="7013821" y="3835761"/>
              <a:ext cx="236088" cy="260907"/>
            </a:xfrm>
            <a:custGeom>
              <a:rect b="b" l="l" r="r" t="t"/>
              <a:pathLst>
                <a:path extrusionOk="0" h="5049" w="4550">
                  <a:moveTo>
                    <a:pt x="1188" y="0"/>
                  </a:moveTo>
                  <a:cubicBezTo>
                    <a:pt x="891" y="0"/>
                    <a:pt x="578" y="199"/>
                    <a:pt x="1" y="564"/>
                  </a:cubicBezTo>
                  <a:lnTo>
                    <a:pt x="1" y="3979"/>
                  </a:lnTo>
                  <a:lnTo>
                    <a:pt x="1660" y="5049"/>
                  </a:lnTo>
                  <a:cubicBezTo>
                    <a:pt x="1916" y="4985"/>
                    <a:pt x="2395" y="4410"/>
                    <a:pt x="2889" y="3868"/>
                  </a:cubicBezTo>
                  <a:cubicBezTo>
                    <a:pt x="3145" y="3580"/>
                    <a:pt x="3480" y="3341"/>
                    <a:pt x="3735" y="3054"/>
                  </a:cubicBezTo>
                  <a:cubicBezTo>
                    <a:pt x="4022" y="2703"/>
                    <a:pt x="4549" y="2176"/>
                    <a:pt x="4453" y="1968"/>
                  </a:cubicBezTo>
                  <a:cubicBezTo>
                    <a:pt x="4262" y="1554"/>
                    <a:pt x="3735" y="1282"/>
                    <a:pt x="3304" y="1011"/>
                  </a:cubicBezTo>
                  <a:cubicBezTo>
                    <a:pt x="3228" y="960"/>
                    <a:pt x="3123" y="952"/>
                    <a:pt x="3015" y="952"/>
                  </a:cubicBezTo>
                  <a:cubicBezTo>
                    <a:pt x="2968" y="952"/>
                    <a:pt x="2921" y="954"/>
                    <a:pt x="2875" y="954"/>
                  </a:cubicBezTo>
                  <a:cubicBezTo>
                    <a:pt x="2761" y="954"/>
                    <a:pt x="2655" y="945"/>
                    <a:pt x="2586" y="883"/>
                  </a:cubicBezTo>
                  <a:cubicBezTo>
                    <a:pt x="1868" y="278"/>
                    <a:pt x="1539" y="0"/>
                    <a:pt x="11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2" name="Google Shape;11262;p26"/>
            <p:cNvSpPr/>
            <p:nvPr/>
          </p:nvSpPr>
          <p:spPr>
            <a:xfrm>
              <a:off x="7456005" y="-44059"/>
              <a:ext cx="267532" cy="215433"/>
            </a:xfrm>
            <a:custGeom>
              <a:rect b="b" l="l" r="r" t="t"/>
              <a:pathLst>
                <a:path extrusionOk="0" h="4169" w="5156">
                  <a:moveTo>
                    <a:pt x="1" y="0"/>
                  </a:moveTo>
                  <a:cubicBezTo>
                    <a:pt x="65" y="288"/>
                    <a:pt x="33" y="639"/>
                    <a:pt x="177" y="862"/>
                  </a:cubicBezTo>
                  <a:cubicBezTo>
                    <a:pt x="719" y="1692"/>
                    <a:pt x="1342" y="2442"/>
                    <a:pt x="1916" y="3288"/>
                  </a:cubicBezTo>
                  <a:cubicBezTo>
                    <a:pt x="2297" y="3854"/>
                    <a:pt x="2738" y="4168"/>
                    <a:pt x="3284" y="4168"/>
                  </a:cubicBezTo>
                  <a:cubicBezTo>
                    <a:pt x="3538" y="4168"/>
                    <a:pt x="3814" y="4100"/>
                    <a:pt x="4118" y="3958"/>
                  </a:cubicBezTo>
                  <a:cubicBezTo>
                    <a:pt x="4454" y="3847"/>
                    <a:pt x="4805" y="3751"/>
                    <a:pt x="5156" y="3687"/>
                  </a:cubicBezTo>
                  <a:cubicBezTo>
                    <a:pt x="4757" y="2410"/>
                    <a:pt x="4390" y="1213"/>
                    <a:pt x="40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3" name="Google Shape;11263;p26"/>
            <p:cNvSpPr/>
            <p:nvPr/>
          </p:nvSpPr>
          <p:spPr>
            <a:xfrm>
              <a:off x="7013821" y="2754850"/>
              <a:ext cx="188871" cy="256980"/>
            </a:xfrm>
            <a:custGeom>
              <a:rect b="b" l="l" r="r" t="t"/>
              <a:pathLst>
                <a:path extrusionOk="0" h="4973" w="3640">
                  <a:moveTo>
                    <a:pt x="1" y="1"/>
                  </a:moveTo>
                  <a:lnTo>
                    <a:pt x="1" y="4613"/>
                  </a:lnTo>
                  <a:cubicBezTo>
                    <a:pt x="384" y="4709"/>
                    <a:pt x="767" y="4805"/>
                    <a:pt x="1166" y="4916"/>
                  </a:cubicBezTo>
                  <a:cubicBezTo>
                    <a:pt x="1312" y="4955"/>
                    <a:pt x="1449" y="4973"/>
                    <a:pt x="1576" y="4973"/>
                  </a:cubicBezTo>
                  <a:cubicBezTo>
                    <a:pt x="2138" y="4973"/>
                    <a:pt x="2505" y="4615"/>
                    <a:pt x="2714" y="4055"/>
                  </a:cubicBezTo>
                  <a:cubicBezTo>
                    <a:pt x="3639" y="1565"/>
                    <a:pt x="2969" y="416"/>
                    <a:pt x="400" y="17"/>
                  </a:cubicBezTo>
                  <a:cubicBezTo>
                    <a:pt x="272" y="1"/>
                    <a:pt x="128" y="1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4" name="Google Shape;11264;p26"/>
            <p:cNvSpPr/>
            <p:nvPr/>
          </p:nvSpPr>
          <p:spPr>
            <a:xfrm>
              <a:off x="8045600" y="4980593"/>
              <a:ext cx="271683" cy="160916"/>
            </a:xfrm>
            <a:custGeom>
              <a:rect b="b" l="l" r="r" t="t"/>
              <a:pathLst>
                <a:path extrusionOk="0" h="3114" w="5236">
                  <a:moveTo>
                    <a:pt x="2965" y="0"/>
                  </a:moveTo>
                  <a:cubicBezTo>
                    <a:pt x="2950" y="0"/>
                    <a:pt x="2936" y="1"/>
                    <a:pt x="2921" y="2"/>
                  </a:cubicBezTo>
                  <a:cubicBezTo>
                    <a:pt x="1517" y="114"/>
                    <a:pt x="161" y="1678"/>
                    <a:pt x="1" y="3114"/>
                  </a:cubicBezTo>
                  <a:lnTo>
                    <a:pt x="5236" y="3114"/>
                  </a:lnTo>
                  <a:cubicBezTo>
                    <a:pt x="5188" y="2922"/>
                    <a:pt x="5220" y="2619"/>
                    <a:pt x="5108" y="2555"/>
                  </a:cubicBezTo>
                  <a:cubicBezTo>
                    <a:pt x="4422" y="2108"/>
                    <a:pt x="4262" y="1470"/>
                    <a:pt x="4118" y="720"/>
                  </a:cubicBezTo>
                  <a:cubicBezTo>
                    <a:pt x="4041" y="412"/>
                    <a:pt x="3370" y="0"/>
                    <a:pt x="29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5" name="Google Shape;11265;p26"/>
            <p:cNvSpPr/>
            <p:nvPr/>
          </p:nvSpPr>
          <p:spPr>
            <a:xfrm>
              <a:off x="7013821" y="4741602"/>
              <a:ext cx="135893" cy="161588"/>
            </a:xfrm>
            <a:custGeom>
              <a:rect b="b" l="l" r="r" t="t"/>
              <a:pathLst>
                <a:path extrusionOk="0" h="3127" w="2619">
                  <a:moveTo>
                    <a:pt x="1189" y="1"/>
                  </a:moveTo>
                  <a:cubicBezTo>
                    <a:pt x="749" y="1"/>
                    <a:pt x="289" y="108"/>
                    <a:pt x="1" y="302"/>
                  </a:cubicBezTo>
                  <a:lnTo>
                    <a:pt x="1" y="3127"/>
                  </a:lnTo>
                  <a:cubicBezTo>
                    <a:pt x="527" y="3127"/>
                    <a:pt x="1038" y="3095"/>
                    <a:pt x="1565" y="3031"/>
                  </a:cubicBezTo>
                  <a:cubicBezTo>
                    <a:pt x="1852" y="2999"/>
                    <a:pt x="2331" y="2839"/>
                    <a:pt x="2363" y="2680"/>
                  </a:cubicBezTo>
                  <a:cubicBezTo>
                    <a:pt x="2442" y="1962"/>
                    <a:pt x="2618" y="1148"/>
                    <a:pt x="2363" y="509"/>
                  </a:cubicBezTo>
                  <a:cubicBezTo>
                    <a:pt x="2231" y="159"/>
                    <a:pt x="1725" y="1"/>
                    <a:pt x="11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6" name="Google Shape;11266;p26"/>
            <p:cNvSpPr/>
            <p:nvPr/>
          </p:nvSpPr>
          <p:spPr>
            <a:xfrm>
              <a:off x="8019138" y="-44059"/>
              <a:ext cx="197951" cy="92912"/>
            </a:xfrm>
            <a:custGeom>
              <a:rect b="b" l="l" r="r" t="t"/>
              <a:pathLst>
                <a:path extrusionOk="0" h="1798" w="3815">
                  <a:moveTo>
                    <a:pt x="0" y="0"/>
                  </a:moveTo>
                  <a:cubicBezTo>
                    <a:pt x="511" y="304"/>
                    <a:pt x="1038" y="559"/>
                    <a:pt x="1516" y="894"/>
                  </a:cubicBezTo>
                  <a:cubicBezTo>
                    <a:pt x="2337" y="1472"/>
                    <a:pt x="2806" y="1797"/>
                    <a:pt x="3106" y="1797"/>
                  </a:cubicBezTo>
                  <a:cubicBezTo>
                    <a:pt x="3494" y="1797"/>
                    <a:pt x="3598" y="1252"/>
                    <a:pt x="38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7" name="Google Shape;11267;p26"/>
            <p:cNvSpPr/>
            <p:nvPr/>
          </p:nvSpPr>
          <p:spPr>
            <a:xfrm>
              <a:off x="7013821" y="5027358"/>
              <a:ext cx="91166" cy="114150"/>
            </a:xfrm>
            <a:custGeom>
              <a:rect b="b" l="l" r="r" t="t"/>
              <a:pathLst>
                <a:path extrusionOk="0" h="2209" w="1757">
                  <a:moveTo>
                    <a:pt x="219" y="1"/>
                  </a:moveTo>
                  <a:cubicBezTo>
                    <a:pt x="145" y="1"/>
                    <a:pt x="73" y="3"/>
                    <a:pt x="1" y="7"/>
                  </a:cubicBezTo>
                  <a:lnTo>
                    <a:pt x="1" y="2209"/>
                  </a:lnTo>
                  <a:lnTo>
                    <a:pt x="799" y="2209"/>
                  </a:lnTo>
                  <a:cubicBezTo>
                    <a:pt x="974" y="1938"/>
                    <a:pt x="1150" y="1666"/>
                    <a:pt x="1341" y="1411"/>
                  </a:cubicBezTo>
                  <a:cubicBezTo>
                    <a:pt x="1756" y="836"/>
                    <a:pt x="1565" y="230"/>
                    <a:pt x="878" y="54"/>
                  </a:cubicBezTo>
                  <a:cubicBezTo>
                    <a:pt x="663" y="19"/>
                    <a:pt x="439" y="1"/>
                    <a:pt x="2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8" name="Google Shape;11268;p26"/>
            <p:cNvSpPr/>
            <p:nvPr/>
          </p:nvSpPr>
          <p:spPr>
            <a:xfrm>
              <a:off x="9010353" y="4948347"/>
              <a:ext cx="115138" cy="92395"/>
            </a:xfrm>
            <a:custGeom>
              <a:rect b="b" l="l" r="r" t="t"/>
              <a:pathLst>
                <a:path extrusionOk="0" h="1788" w="2219">
                  <a:moveTo>
                    <a:pt x="1436" y="0"/>
                  </a:moveTo>
                  <a:lnTo>
                    <a:pt x="1085" y="48"/>
                  </a:lnTo>
                  <a:lnTo>
                    <a:pt x="0" y="1788"/>
                  </a:lnTo>
                  <a:lnTo>
                    <a:pt x="2218" y="1788"/>
                  </a:lnTo>
                  <a:lnTo>
                    <a:pt x="143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9" name="Google Shape;11269;p26"/>
            <p:cNvSpPr/>
            <p:nvPr/>
          </p:nvSpPr>
          <p:spPr>
            <a:xfrm>
              <a:off x="8411614" y="2218011"/>
              <a:ext cx="650929" cy="442596"/>
            </a:xfrm>
            <a:custGeom>
              <a:rect b="b" l="l" r="r" t="t"/>
              <a:pathLst>
                <a:path extrusionOk="0" h="8565" w="12545">
                  <a:moveTo>
                    <a:pt x="3863" y="1"/>
                  </a:moveTo>
                  <a:cubicBezTo>
                    <a:pt x="3273" y="256"/>
                    <a:pt x="2475" y="368"/>
                    <a:pt x="2092" y="830"/>
                  </a:cubicBezTo>
                  <a:cubicBezTo>
                    <a:pt x="1453" y="1596"/>
                    <a:pt x="1070" y="2602"/>
                    <a:pt x="575" y="3512"/>
                  </a:cubicBezTo>
                  <a:cubicBezTo>
                    <a:pt x="1" y="4565"/>
                    <a:pt x="272" y="5650"/>
                    <a:pt x="1102" y="6400"/>
                  </a:cubicBezTo>
                  <a:cubicBezTo>
                    <a:pt x="2219" y="7422"/>
                    <a:pt x="3687" y="7390"/>
                    <a:pt x="4996" y="7852"/>
                  </a:cubicBezTo>
                  <a:cubicBezTo>
                    <a:pt x="5034" y="7868"/>
                    <a:pt x="5078" y="7875"/>
                    <a:pt x="5126" y="7875"/>
                  </a:cubicBezTo>
                  <a:cubicBezTo>
                    <a:pt x="5317" y="7875"/>
                    <a:pt x="5564" y="7763"/>
                    <a:pt x="5730" y="7661"/>
                  </a:cubicBezTo>
                  <a:cubicBezTo>
                    <a:pt x="5946" y="7528"/>
                    <a:pt x="6144" y="7468"/>
                    <a:pt x="6334" y="7468"/>
                  </a:cubicBezTo>
                  <a:cubicBezTo>
                    <a:pt x="6623" y="7468"/>
                    <a:pt x="6894" y="7606"/>
                    <a:pt x="7183" y="7837"/>
                  </a:cubicBezTo>
                  <a:cubicBezTo>
                    <a:pt x="7800" y="8325"/>
                    <a:pt x="8312" y="8565"/>
                    <a:pt x="8833" y="8565"/>
                  </a:cubicBezTo>
                  <a:cubicBezTo>
                    <a:pt x="9349" y="8565"/>
                    <a:pt x="9874" y="8329"/>
                    <a:pt x="10518" y="7868"/>
                  </a:cubicBezTo>
                  <a:cubicBezTo>
                    <a:pt x="10789" y="7677"/>
                    <a:pt x="11093" y="7533"/>
                    <a:pt x="11380" y="7374"/>
                  </a:cubicBezTo>
                  <a:cubicBezTo>
                    <a:pt x="12274" y="6863"/>
                    <a:pt x="12545" y="5778"/>
                    <a:pt x="11906" y="4980"/>
                  </a:cubicBezTo>
                  <a:cubicBezTo>
                    <a:pt x="11172" y="4086"/>
                    <a:pt x="10534" y="2953"/>
                    <a:pt x="9576" y="2410"/>
                  </a:cubicBezTo>
                  <a:cubicBezTo>
                    <a:pt x="7821" y="1437"/>
                    <a:pt x="5858" y="814"/>
                    <a:pt x="386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0" name="Google Shape;11270;p26"/>
            <p:cNvSpPr/>
            <p:nvPr/>
          </p:nvSpPr>
          <p:spPr>
            <a:xfrm>
              <a:off x="8902676" y="4452849"/>
              <a:ext cx="512649" cy="469312"/>
            </a:xfrm>
            <a:custGeom>
              <a:rect b="b" l="l" r="r" t="t"/>
              <a:pathLst>
                <a:path extrusionOk="0" h="9082" w="9880">
                  <a:moveTo>
                    <a:pt x="4501" y="1"/>
                  </a:moveTo>
                  <a:cubicBezTo>
                    <a:pt x="2985" y="272"/>
                    <a:pt x="1645" y="416"/>
                    <a:pt x="687" y="1613"/>
                  </a:cubicBezTo>
                  <a:cubicBezTo>
                    <a:pt x="160" y="2251"/>
                    <a:pt x="1" y="2778"/>
                    <a:pt x="559" y="3448"/>
                  </a:cubicBezTo>
                  <a:cubicBezTo>
                    <a:pt x="910" y="3911"/>
                    <a:pt x="1182" y="4454"/>
                    <a:pt x="1517" y="4948"/>
                  </a:cubicBezTo>
                  <a:cubicBezTo>
                    <a:pt x="1820" y="5395"/>
                    <a:pt x="2059" y="6034"/>
                    <a:pt x="2474" y="6193"/>
                  </a:cubicBezTo>
                  <a:cubicBezTo>
                    <a:pt x="3831" y="6720"/>
                    <a:pt x="4868" y="7629"/>
                    <a:pt x="5826" y="8651"/>
                  </a:cubicBezTo>
                  <a:cubicBezTo>
                    <a:pt x="6098" y="8933"/>
                    <a:pt x="6382" y="9082"/>
                    <a:pt x="6686" y="9082"/>
                  </a:cubicBezTo>
                  <a:cubicBezTo>
                    <a:pt x="6899" y="9082"/>
                    <a:pt x="7122" y="9009"/>
                    <a:pt x="7358" y="8858"/>
                  </a:cubicBezTo>
                  <a:cubicBezTo>
                    <a:pt x="7789" y="8619"/>
                    <a:pt x="8204" y="8348"/>
                    <a:pt x="8619" y="8044"/>
                  </a:cubicBezTo>
                  <a:cubicBezTo>
                    <a:pt x="8826" y="7853"/>
                    <a:pt x="9066" y="7486"/>
                    <a:pt x="9034" y="7231"/>
                  </a:cubicBezTo>
                  <a:cubicBezTo>
                    <a:pt x="8842" y="5826"/>
                    <a:pt x="9129" y="4533"/>
                    <a:pt x="9656" y="3241"/>
                  </a:cubicBezTo>
                  <a:cubicBezTo>
                    <a:pt x="9879" y="2666"/>
                    <a:pt x="9784" y="2283"/>
                    <a:pt x="9082" y="2028"/>
                  </a:cubicBezTo>
                  <a:cubicBezTo>
                    <a:pt x="8076" y="1645"/>
                    <a:pt x="7134" y="1070"/>
                    <a:pt x="6129" y="607"/>
                  </a:cubicBezTo>
                  <a:cubicBezTo>
                    <a:pt x="5570" y="352"/>
                    <a:pt x="4964" y="177"/>
                    <a:pt x="450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1" name="Google Shape;11271;p26"/>
            <p:cNvSpPr/>
            <p:nvPr/>
          </p:nvSpPr>
          <p:spPr>
            <a:xfrm>
              <a:off x="7440283" y="3445417"/>
              <a:ext cx="507667" cy="539022"/>
            </a:xfrm>
            <a:custGeom>
              <a:rect b="b" l="l" r="r" t="t"/>
              <a:pathLst>
                <a:path extrusionOk="0" h="10431" w="9784">
                  <a:moveTo>
                    <a:pt x="2003" y="1"/>
                  </a:moveTo>
                  <a:cubicBezTo>
                    <a:pt x="1443" y="1"/>
                    <a:pt x="834" y="261"/>
                    <a:pt x="671" y="713"/>
                  </a:cubicBezTo>
                  <a:cubicBezTo>
                    <a:pt x="448" y="1399"/>
                    <a:pt x="160" y="2101"/>
                    <a:pt x="81" y="2820"/>
                  </a:cubicBezTo>
                  <a:cubicBezTo>
                    <a:pt x="1" y="3474"/>
                    <a:pt x="176" y="4160"/>
                    <a:pt x="256" y="4815"/>
                  </a:cubicBezTo>
                  <a:cubicBezTo>
                    <a:pt x="304" y="5198"/>
                    <a:pt x="511" y="5597"/>
                    <a:pt x="448" y="5964"/>
                  </a:cubicBezTo>
                  <a:cubicBezTo>
                    <a:pt x="160" y="7528"/>
                    <a:pt x="160" y="7575"/>
                    <a:pt x="1517" y="8421"/>
                  </a:cubicBezTo>
                  <a:cubicBezTo>
                    <a:pt x="1820" y="8645"/>
                    <a:pt x="2075" y="8900"/>
                    <a:pt x="2299" y="9203"/>
                  </a:cubicBezTo>
                  <a:cubicBezTo>
                    <a:pt x="2989" y="10018"/>
                    <a:pt x="4134" y="10430"/>
                    <a:pt x="5262" y="10430"/>
                  </a:cubicBezTo>
                  <a:cubicBezTo>
                    <a:pt x="6299" y="10430"/>
                    <a:pt x="7322" y="10082"/>
                    <a:pt x="7964" y="9379"/>
                  </a:cubicBezTo>
                  <a:cubicBezTo>
                    <a:pt x="8268" y="9092"/>
                    <a:pt x="8635" y="8852"/>
                    <a:pt x="9018" y="8661"/>
                  </a:cubicBezTo>
                  <a:cubicBezTo>
                    <a:pt x="9672" y="8294"/>
                    <a:pt x="9784" y="7783"/>
                    <a:pt x="9417" y="7161"/>
                  </a:cubicBezTo>
                  <a:cubicBezTo>
                    <a:pt x="9273" y="6921"/>
                    <a:pt x="9018" y="6762"/>
                    <a:pt x="8922" y="6522"/>
                  </a:cubicBezTo>
                  <a:cubicBezTo>
                    <a:pt x="8387" y="5298"/>
                    <a:pt x="7878" y="4869"/>
                    <a:pt x="7148" y="4869"/>
                  </a:cubicBezTo>
                  <a:cubicBezTo>
                    <a:pt x="6746" y="4869"/>
                    <a:pt x="6276" y="4999"/>
                    <a:pt x="5698" y="5198"/>
                  </a:cubicBezTo>
                  <a:cubicBezTo>
                    <a:pt x="5523" y="5261"/>
                    <a:pt x="5368" y="5294"/>
                    <a:pt x="5228" y="5294"/>
                  </a:cubicBezTo>
                  <a:cubicBezTo>
                    <a:pt x="4874" y="5294"/>
                    <a:pt x="4623" y="5075"/>
                    <a:pt x="4405" y="4559"/>
                  </a:cubicBezTo>
                  <a:cubicBezTo>
                    <a:pt x="3975" y="3602"/>
                    <a:pt x="3304" y="2756"/>
                    <a:pt x="2586" y="1655"/>
                  </a:cubicBezTo>
                  <a:cubicBezTo>
                    <a:pt x="2714" y="1447"/>
                    <a:pt x="2826" y="1224"/>
                    <a:pt x="2921" y="1000"/>
                  </a:cubicBezTo>
                  <a:cubicBezTo>
                    <a:pt x="3001" y="793"/>
                    <a:pt x="3001" y="569"/>
                    <a:pt x="2905" y="362"/>
                  </a:cubicBezTo>
                  <a:cubicBezTo>
                    <a:pt x="2721" y="114"/>
                    <a:pt x="2373" y="1"/>
                    <a:pt x="20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2" name="Google Shape;11272;p26"/>
            <p:cNvSpPr/>
            <p:nvPr/>
          </p:nvSpPr>
          <p:spPr>
            <a:xfrm>
              <a:off x="8100290" y="4252665"/>
              <a:ext cx="353613" cy="540882"/>
            </a:xfrm>
            <a:custGeom>
              <a:rect b="b" l="l" r="r" t="t"/>
              <a:pathLst>
                <a:path extrusionOk="0" h="10467" w="6815">
                  <a:moveTo>
                    <a:pt x="5765" y="1"/>
                  </a:moveTo>
                  <a:cubicBezTo>
                    <a:pt x="5433" y="1"/>
                    <a:pt x="4977" y="297"/>
                    <a:pt x="4676" y="555"/>
                  </a:cubicBezTo>
                  <a:cubicBezTo>
                    <a:pt x="4198" y="954"/>
                    <a:pt x="3830" y="1497"/>
                    <a:pt x="3400" y="1960"/>
                  </a:cubicBezTo>
                  <a:cubicBezTo>
                    <a:pt x="2809" y="2582"/>
                    <a:pt x="1995" y="3093"/>
                    <a:pt x="1676" y="3843"/>
                  </a:cubicBezTo>
                  <a:cubicBezTo>
                    <a:pt x="1022" y="5295"/>
                    <a:pt x="623" y="6859"/>
                    <a:pt x="176" y="8391"/>
                  </a:cubicBezTo>
                  <a:cubicBezTo>
                    <a:pt x="0" y="8966"/>
                    <a:pt x="208" y="9461"/>
                    <a:pt x="862" y="9636"/>
                  </a:cubicBezTo>
                  <a:cubicBezTo>
                    <a:pt x="1995" y="9924"/>
                    <a:pt x="3112" y="10195"/>
                    <a:pt x="4245" y="10466"/>
                  </a:cubicBezTo>
                  <a:cubicBezTo>
                    <a:pt x="5570" y="10307"/>
                    <a:pt x="5825" y="10083"/>
                    <a:pt x="5937" y="8790"/>
                  </a:cubicBezTo>
                  <a:cubicBezTo>
                    <a:pt x="6065" y="7657"/>
                    <a:pt x="6208" y="6524"/>
                    <a:pt x="6320" y="5391"/>
                  </a:cubicBezTo>
                  <a:cubicBezTo>
                    <a:pt x="6464" y="4066"/>
                    <a:pt x="6591" y="2726"/>
                    <a:pt x="6735" y="1401"/>
                  </a:cubicBezTo>
                  <a:cubicBezTo>
                    <a:pt x="6815" y="699"/>
                    <a:pt x="6496" y="141"/>
                    <a:pt x="5873" y="13"/>
                  </a:cubicBezTo>
                  <a:cubicBezTo>
                    <a:pt x="5839" y="5"/>
                    <a:pt x="5803" y="1"/>
                    <a:pt x="57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3" name="Google Shape;11273;p26"/>
            <p:cNvSpPr/>
            <p:nvPr/>
          </p:nvSpPr>
          <p:spPr>
            <a:xfrm>
              <a:off x="8769377" y="3494818"/>
              <a:ext cx="371048" cy="368339"/>
            </a:xfrm>
            <a:custGeom>
              <a:rect b="b" l="l" r="r" t="t"/>
              <a:pathLst>
                <a:path extrusionOk="0" h="7128" w="7151">
                  <a:moveTo>
                    <a:pt x="2679" y="1"/>
                  </a:moveTo>
                  <a:cubicBezTo>
                    <a:pt x="2305" y="1"/>
                    <a:pt x="1930" y="122"/>
                    <a:pt x="1580" y="379"/>
                  </a:cubicBezTo>
                  <a:cubicBezTo>
                    <a:pt x="463" y="1209"/>
                    <a:pt x="0" y="2662"/>
                    <a:pt x="463" y="3970"/>
                  </a:cubicBezTo>
                  <a:cubicBezTo>
                    <a:pt x="527" y="4258"/>
                    <a:pt x="591" y="4529"/>
                    <a:pt x="623" y="4816"/>
                  </a:cubicBezTo>
                  <a:cubicBezTo>
                    <a:pt x="575" y="6013"/>
                    <a:pt x="894" y="6444"/>
                    <a:pt x="1564" y="6508"/>
                  </a:cubicBezTo>
                  <a:cubicBezTo>
                    <a:pt x="2155" y="6556"/>
                    <a:pt x="2745" y="6699"/>
                    <a:pt x="3304" y="6907"/>
                  </a:cubicBezTo>
                  <a:cubicBezTo>
                    <a:pt x="3633" y="7054"/>
                    <a:pt x="3952" y="7128"/>
                    <a:pt x="4248" y="7128"/>
                  </a:cubicBezTo>
                  <a:cubicBezTo>
                    <a:pt x="4912" y="7128"/>
                    <a:pt x="5458" y="6758"/>
                    <a:pt x="5746" y="6029"/>
                  </a:cubicBezTo>
                  <a:cubicBezTo>
                    <a:pt x="5825" y="5822"/>
                    <a:pt x="5953" y="5630"/>
                    <a:pt x="6113" y="5470"/>
                  </a:cubicBezTo>
                  <a:cubicBezTo>
                    <a:pt x="7054" y="4625"/>
                    <a:pt x="7150" y="3220"/>
                    <a:pt x="6224" y="2358"/>
                  </a:cubicBezTo>
                  <a:cubicBezTo>
                    <a:pt x="5570" y="1752"/>
                    <a:pt x="4804" y="1289"/>
                    <a:pt x="4182" y="683"/>
                  </a:cubicBezTo>
                  <a:cubicBezTo>
                    <a:pt x="3733" y="243"/>
                    <a:pt x="3207" y="1"/>
                    <a:pt x="267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4" name="Google Shape;11274;p26"/>
            <p:cNvSpPr/>
            <p:nvPr/>
          </p:nvSpPr>
          <p:spPr>
            <a:xfrm>
              <a:off x="8773528" y="2807608"/>
              <a:ext cx="312207" cy="385444"/>
            </a:xfrm>
            <a:custGeom>
              <a:rect b="b" l="l" r="r" t="t"/>
              <a:pathLst>
                <a:path extrusionOk="0" h="7459" w="6017">
                  <a:moveTo>
                    <a:pt x="3122" y="0"/>
                  </a:moveTo>
                  <a:cubicBezTo>
                    <a:pt x="2197" y="0"/>
                    <a:pt x="1262" y="454"/>
                    <a:pt x="926" y="1246"/>
                  </a:cubicBezTo>
                  <a:cubicBezTo>
                    <a:pt x="511" y="2236"/>
                    <a:pt x="239" y="3257"/>
                    <a:pt x="128" y="4326"/>
                  </a:cubicBezTo>
                  <a:cubicBezTo>
                    <a:pt x="1" y="5389"/>
                    <a:pt x="773" y="6688"/>
                    <a:pt x="1660" y="6688"/>
                  </a:cubicBezTo>
                  <a:cubicBezTo>
                    <a:pt x="1665" y="6688"/>
                    <a:pt x="1670" y="6688"/>
                    <a:pt x="1676" y="6688"/>
                  </a:cubicBezTo>
                  <a:cubicBezTo>
                    <a:pt x="1690" y="6688"/>
                    <a:pt x="1704" y="6688"/>
                    <a:pt x="1719" y="6688"/>
                  </a:cubicBezTo>
                  <a:cubicBezTo>
                    <a:pt x="2864" y="6688"/>
                    <a:pt x="3780" y="7312"/>
                    <a:pt x="4836" y="7438"/>
                  </a:cubicBezTo>
                  <a:cubicBezTo>
                    <a:pt x="4943" y="7452"/>
                    <a:pt x="5040" y="7459"/>
                    <a:pt x="5128" y="7459"/>
                  </a:cubicBezTo>
                  <a:cubicBezTo>
                    <a:pt x="5763" y="7459"/>
                    <a:pt x="5925" y="7108"/>
                    <a:pt x="5841" y="6449"/>
                  </a:cubicBezTo>
                  <a:cubicBezTo>
                    <a:pt x="5777" y="5906"/>
                    <a:pt x="5506" y="5316"/>
                    <a:pt x="5634" y="4805"/>
                  </a:cubicBezTo>
                  <a:cubicBezTo>
                    <a:pt x="6017" y="3289"/>
                    <a:pt x="5809" y="1853"/>
                    <a:pt x="5299" y="416"/>
                  </a:cubicBezTo>
                  <a:cubicBezTo>
                    <a:pt x="4740" y="289"/>
                    <a:pt x="4197" y="145"/>
                    <a:pt x="3639" y="49"/>
                  </a:cubicBezTo>
                  <a:cubicBezTo>
                    <a:pt x="3469" y="16"/>
                    <a:pt x="3296" y="0"/>
                    <a:pt x="31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5" name="Google Shape;11275;p26"/>
            <p:cNvSpPr/>
            <p:nvPr/>
          </p:nvSpPr>
          <p:spPr>
            <a:xfrm>
              <a:off x="8187201" y="2780635"/>
              <a:ext cx="328811" cy="443527"/>
            </a:xfrm>
            <a:custGeom>
              <a:rect b="b" l="l" r="r" t="t"/>
              <a:pathLst>
                <a:path extrusionOk="0" h="8583" w="6337">
                  <a:moveTo>
                    <a:pt x="4094" y="1"/>
                  </a:moveTo>
                  <a:cubicBezTo>
                    <a:pt x="3882" y="1"/>
                    <a:pt x="3708" y="221"/>
                    <a:pt x="3464" y="667"/>
                  </a:cubicBezTo>
                  <a:cubicBezTo>
                    <a:pt x="2650" y="2151"/>
                    <a:pt x="1836" y="3604"/>
                    <a:pt x="990" y="5056"/>
                  </a:cubicBezTo>
                  <a:cubicBezTo>
                    <a:pt x="1" y="6747"/>
                    <a:pt x="528" y="7992"/>
                    <a:pt x="2395" y="8375"/>
                  </a:cubicBezTo>
                  <a:cubicBezTo>
                    <a:pt x="2650" y="8423"/>
                    <a:pt x="2906" y="8503"/>
                    <a:pt x="3177" y="8583"/>
                  </a:cubicBezTo>
                  <a:cubicBezTo>
                    <a:pt x="4087" y="7418"/>
                    <a:pt x="5252" y="6684"/>
                    <a:pt x="5762" y="5168"/>
                  </a:cubicBezTo>
                  <a:cubicBezTo>
                    <a:pt x="6337" y="3444"/>
                    <a:pt x="6018" y="1736"/>
                    <a:pt x="4837" y="523"/>
                  </a:cubicBezTo>
                  <a:cubicBezTo>
                    <a:pt x="4505" y="177"/>
                    <a:pt x="4284" y="1"/>
                    <a:pt x="40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6" name="Google Shape;11276;p26"/>
            <p:cNvSpPr/>
            <p:nvPr/>
          </p:nvSpPr>
          <p:spPr>
            <a:xfrm>
              <a:off x="7674658" y="3214539"/>
              <a:ext cx="298146" cy="398156"/>
            </a:xfrm>
            <a:custGeom>
              <a:rect b="b" l="l" r="r" t="t"/>
              <a:pathLst>
                <a:path extrusionOk="0" h="7705" w="5746">
                  <a:moveTo>
                    <a:pt x="2175" y="0"/>
                  </a:moveTo>
                  <a:cubicBezTo>
                    <a:pt x="1641" y="0"/>
                    <a:pt x="1042" y="281"/>
                    <a:pt x="894" y="744"/>
                  </a:cubicBezTo>
                  <a:cubicBezTo>
                    <a:pt x="511" y="1861"/>
                    <a:pt x="303" y="3042"/>
                    <a:pt x="0" y="4383"/>
                  </a:cubicBezTo>
                  <a:cubicBezTo>
                    <a:pt x="0" y="4383"/>
                    <a:pt x="32" y="4575"/>
                    <a:pt x="96" y="4766"/>
                  </a:cubicBezTo>
                  <a:cubicBezTo>
                    <a:pt x="639" y="6394"/>
                    <a:pt x="2091" y="7527"/>
                    <a:pt x="3798" y="7703"/>
                  </a:cubicBezTo>
                  <a:cubicBezTo>
                    <a:pt x="3825" y="7704"/>
                    <a:pt x="3854" y="7705"/>
                    <a:pt x="3885" y="7705"/>
                  </a:cubicBezTo>
                  <a:cubicBezTo>
                    <a:pt x="4164" y="7705"/>
                    <a:pt x="4571" y="7639"/>
                    <a:pt x="4628" y="7495"/>
                  </a:cubicBezTo>
                  <a:cubicBezTo>
                    <a:pt x="4995" y="6538"/>
                    <a:pt x="5746" y="5388"/>
                    <a:pt x="5474" y="4591"/>
                  </a:cubicBezTo>
                  <a:cubicBezTo>
                    <a:pt x="4964" y="3074"/>
                    <a:pt x="3894" y="1702"/>
                    <a:pt x="2969" y="345"/>
                  </a:cubicBezTo>
                  <a:cubicBezTo>
                    <a:pt x="2810" y="108"/>
                    <a:pt x="2505" y="0"/>
                    <a:pt x="21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7" name="Google Shape;11277;p26"/>
            <p:cNvSpPr/>
            <p:nvPr/>
          </p:nvSpPr>
          <p:spPr>
            <a:xfrm>
              <a:off x="7974411" y="3468826"/>
              <a:ext cx="440577" cy="388699"/>
            </a:xfrm>
            <a:custGeom>
              <a:rect b="b" l="l" r="r" t="t"/>
              <a:pathLst>
                <a:path extrusionOk="0" h="7522" w="8491">
                  <a:moveTo>
                    <a:pt x="5115" y="1"/>
                  </a:moveTo>
                  <a:cubicBezTo>
                    <a:pt x="4312" y="1"/>
                    <a:pt x="4100" y="887"/>
                    <a:pt x="3655" y="1489"/>
                  </a:cubicBezTo>
                  <a:cubicBezTo>
                    <a:pt x="2554" y="2973"/>
                    <a:pt x="1389" y="4441"/>
                    <a:pt x="336" y="5973"/>
                  </a:cubicBezTo>
                  <a:cubicBezTo>
                    <a:pt x="64" y="6372"/>
                    <a:pt x="96" y="6995"/>
                    <a:pt x="0" y="7521"/>
                  </a:cubicBezTo>
                  <a:cubicBezTo>
                    <a:pt x="495" y="7410"/>
                    <a:pt x="1070" y="7426"/>
                    <a:pt x="1469" y="7170"/>
                  </a:cubicBezTo>
                  <a:cubicBezTo>
                    <a:pt x="3416" y="5973"/>
                    <a:pt x="5315" y="4713"/>
                    <a:pt x="7230" y="3452"/>
                  </a:cubicBezTo>
                  <a:cubicBezTo>
                    <a:pt x="7597" y="3212"/>
                    <a:pt x="7932" y="2941"/>
                    <a:pt x="8235" y="2622"/>
                  </a:cubicBezTo>
                  <a:cubicBezTo>
                    <a:pt x="8379" y="2446"/>
                    <a:pt x="8491" y="2000"/>
                    <a:pt x="8427" y="1952"/>
                  </a:cubicBezTo>
                  <a:cubicBezTo>
                    <a:pt x="7533" y="1289"/>
                    <a:pt x="7026" y="32"/>
                    <a:pt x="5571" y="32"/>
                  </a:cubicBezTo>
                  <a:cubicBezTo>
                    <a:pt x="5519" y="32"/>
                    <a:pt x="5465" y="33"/>
                    <a:pt x="5411" y="37"/>
                  </a:cubicBezTo>
                  <a:cubicBezTo>
                    <a:pt x="5304" y="12"/>
                    <a:pt x="5205" y="1"/>
                    <a:pt x="51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8" name="Google Shape;11278;p26"/>
            <p:cNvSpPr/>
            <p:nvPr/>
          </p:nvSpPr>
          <p:spPr>
            <a:xfrm>
              <a:off x="8419916" y="4353480"/>
              <a:ext cx="343703" cy="379139"/>
            </a:xfrm>
            <a:custGeom>
              <a:rect b="b" l="l" r="r" t="t"/>
              <a:pathLst>
                <a:path extrusionOk="0" h="7337" w="6624">
                  <a:moveTo>
                    <a:pt x="3412" y="1"/>
                  </a:moveTo>
                  <a:cubicBezTo>
                    <a:pt x="3121" y="1"/>
                    <a:pt x="2841" y="208"/>
                    <a:pt x="2570" y="631"/>
                  </a:cubicBezTo>
                  <a:cubicBezTo>
                    <a:pt x="1708" y="1956"/>
                    <a:pt x="958" y="3360"/>
                    <a:pt x="176" y="4749"/>
                  </a:cubicBezTo>
                  <a:cubicBezTo>
                    <a:pt x="96" y="4876"/>
                    <a:pt x="96" y="5068"/>
                    <a:pt x="0" y="5499"/>
                  </a:cubicBezTo>
                  <a:cubicBezTo>
                    <a:pt x="399" y="5898"/>
                    <a:pt x="862" y="6409"/>
                    <a:pt x="1357" y="6887"/>
                  </a:cubicBezTo>
                  <a:cubicBezTo>
                    <a:pt x="1647" y="7162"/>
                    <a:pt x="1922" y="7336"/>
                    <a:pt x="2182" y="7336"/>
                  </a:cubicBezTo>
                  <a:cubicBezTo>
                    <a:pt x="2450" y="7336"/>
                    <a:pt x="2702" y="7150"/>
                    <a:pt x="2937" y="6696"/>
                  </a:cubicBezTo>
                  <a:cubicBezTo>
                    <a:pt x="3033" y="6488"/>
                    <a:pt x="3400" y="6409"/>
                    <a:pt x="3655" y="6297"/>
                  </a:cubicBezTo>
                  <a:cubicBezTo>
                    <a:pt x="4453" y="5946"/>
                    <a:pt x="5315" y="5674"/>
                    <a:pt x="6081" y="5259"/>
                  </a:cubicBezTo>
                  <a:cubicBezTo>
                    <a:pt x="6528" y="5020"/>
                    <a:pt x="6624" y="4589"/>
                    <a:pt x="6257" y="4078"/>
                  </a:cubicBezTo>
                  <a:cubicBezTo>
                    <a:pt x="5905" y="3600"/>
                    <a:pt x="5730" y="3009"/>
                    <a:pt x="5443" y="2483"/>
                  </a:cubicBezTo>
                  <a:cubicBezTo>
                    <a:pt x="5123" y="1828"/>
                    <a:pt x="4740" y="1206"/>
                    <a:pt x="4325" y="615"/>
                  </a:cubicBezTo>
                  <a:cubicBezTo>
                    <a:pt x="4006" y="208"/>
                    <a:pt x="3703" y="1"/>
                    <a:pt x="34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9" name="Google Shape;11279;p26"/>
            <p:cNvSpPr/>
            <p:nvPr/>
          </p:nvSpPr>
          <p:spPr>
            <a:xfrm>
              <a:off x="7380664" y="3916837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1"/>
                  </a:moveTo>
                  <a:cubicBezTo>
                    <a:pt x="224" y="1"/>
                    <a:pt x="1" y="368"/>
                    <a:pt x="64" y="1469"/>
                  </a:cubicBezTo>
                  <a:cubicBezTo>
                    <a:pt x="144" y="3017"/>
                    <a:pt x="272" y="4581"/>
                    <a:pt x="192" y="6129"/>
                  </a:cubicBezTo>
                  <a:cubicBezTo>
                    <a:pt x="128" y="7422"/>
                    <a:pt x="176" y="7709"/>
                    <a:pt x="1405" y="8124"/>
                  </a:cubicBezTo>
                  <a:cubicBezTo>
                    <a:pt x="1692" y="8219"/>
                    <a:pt x="1980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4"/>
                    <a:pt x="4102" y="6576"/>
                  </a:cubicBezTo>
                  <a:cubicBezTo>
                    <a:pt x="3831" y="5076"/>
                    <a:pt x="3576" y="3559"/>
                    <a:pt x="3384" y="2043"/>
                  </a:cubicBezTo>
                  <a:cubicBezTo>
                    <a:pt x="3177" y="431"/>
                    <a:pt x="2746" y="1"/>
                    <a:pt x="1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0" name="Google Shape;11280;p26"/>
            <p:cNvSpPr/>
            <p:nvPr/>
          </p:nvSpPr>
          <p:spPr>
            <a:xfrm>
              <a:off x="8463813" y="381255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481" y="1"/>
                  </a:moveTo>
                  <a:cubicBezTo>
                    <a:pt x="1353" y="1"/>
                    <a:pt x="1062" y="183"/>
                    <a:pt x="990" y="327"/>
                  </a:cubicBezTo>
                  <a:cubicBezTo>
                    <a:pt x="639" y="1109"/>
                    <a:pt x="320" y="1891"/>
                    <a:pt x="0" y="2673"/>
                  </a:cubicBezTo>
                  <a:cubicBezTo>
                    <a:pt x="128" y="4540"/>
                    <a:pt x="846" y="5960"/>
                    <a:pt x="2267" y="6966"/>
                  </a:cubicBezTo>
                  <a:cubicBezTo>
                    <a:pt x="2558" y="7171"/>
                    <a:pt x="3031" y="7303"/>
                    <a:pt x="3446" y="7303"/>
                  </a:cubicBezTo>
                  <a:cubicBezTo>
                    <a:pt x="3644" y="7303"/>
                    <a:pt x="3829" y="7272"/>
                    <a:pt x="3974" y="7205"/>
                  </a:cubicBezTo>
                  <a:cubicBezTo>
                    <a:pt x="4357" y="7046"/>
                    <a:pt x="4629" y="6280"/>
                    <a:pt x="4676" y="5753"/>
                  </a:cubicBezTo>
                  <a:cubicBezTo>
                    <a:pt x="4756" y="4700"/>
                    <a:pt x="4772" y="3630"/>
                    <a:pt x="4708" y="2577"/>
                  </a:cubicBezTo>
                  <a:cubicBezTo>
                    <a:pt x="4692" y="2258"/>
                    <a:pt x="4644" y="1795"/>
                    <a:pt x="4437" y="1651"/>
                  </a:cubicBezTo>
                  <a:cubicBezTo>
                    <a:pt x="3495" y="1061"/>
                    <a:pt x="2522" y="502"/>
                    <a:pt x="1516" y="8"/>
                  </a:cubicBezTo>
                  <a:cubicBezTo>
                    <a:pt x="1507" y="3"/>
                    <a:pt x="1495" y="1"/>
                    <a:pt x="14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1" name="Google Shape;11281;p26"/>
            <p:cNvSpPr/>
            <p:nvPr/>
          </p:nvSpPr>
          <p:spPr>
            <a:xfrm>
              <a:off x="7200148" y="2991205"/>
              <a:ext cx="308108" cy="385961"/>
            </a:xfrm>
            <a:custGeom>
              <a:rect b="b" l="l" r="r" t="t"/>
              <a:pathLst>
                <a:path extrusionOk="0" h="7469" w="5938">
                  <a:moveTo>
                    <a:pt x="2973" y="0"/>
                  </a:moveTo>
                  <a:cubicBezTo>
                    <a:pt x="2945" y="0"/>
                    <a:pt x="2917" y="3"/>
                    <a:pt x="2889" y="7"/>
                  </a:cubicBezTo>
                  <a:cubicBezTo>
                    <a:pt x="2107" y="438"/>
                    <a:pt x="1261" y="821"/>
                    <a:pt x="607" y="1396"/>
                  </a:cubicBezTo>
                  <a:cubicBezTo>
                    <a:pt x="1" y="1922"/>
                    <a:pt x="559" y="2561"/>
                    <a:pt x="799" y="3119"/>
                  </a:cubicBezTo>
                  <a:cubicBezTo>
                    <a:pt x="846" y="3247"/>
                    <a:pt x="846" y="3391"/>
                    <a:pt x="894" y="3518"/>
                  </a:cubicBezTo>
                  <a:cubicBezTo>
                    <a:pt x="1213" y="4492"/>
                    <a:pt x="1517" y="5481"/>
                    <a:pt x="1884" y="6455"/>
                  </a:cubicBezTo>
                  <a:cubicBezTo>
                    <a:pt x="2110" y="7066"/>
                    <a:pt x="2578" y="7469"/>
                    <a:pt x="3081" y="7469"/>
                  </a:cubicBezTo>
                  <a:cubicBezTo>
                    <a:pt x="3287" y="7469"/>
                    <a:pt x="3499" y="7401"/>
                    <a:pt x="3703" y="7253"/>
                  </a:cubicBezTo>
                  <a:cubicBezTo>
                    <a:pt x="4581" y="6582"/>
                    <a:pt x="5203" y="5577"/>
                    <a:pt x="5937" y="4715"/>
                  </a:cubicBezTo>
                  <a:lnTo>
                    <a:pt x="5762" y="4556"/>
                  </a:lnTo>
                  <a:cubicBezTo>
                    <a:pt x="5778" y="4412"/>
                    <a:pt x="5762" y="4284"/>
                    <a:pt x="5714" y="4157"/>
                  </a:cubicBezTo>
                  <a:cubicBezTo>
                    <a:pt x="4948" y="2832"/>
                    <a:pt x="4182" y="1507"/>
                    <a:pt x="3384" y="199"/>
                  </a:cubicBezTo>
                  <a:cubicBezTo>
                    <a:pt x="3275" y="76"/>
                    <a:pt x="3131" y="0"/>
                    <a:pt x="29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2" name="Google Shape;11282;p26"/>
            <p:cNvSpPr/>
            <p:nvPr/>
          </p:nvSpPr>
          <p:spPr>
            <a:xfrm>
              <a:off x="7788084" y="122486"/>
              <a:ext cx="454690" cy="219412"/>
            </a:xfrm>
            <a:custGeom>
              <a:rect b="b" l="l" r="r" t="t"/>
              <a:pathLst>
                <a:path extrusionOk="0" h="4246" w="8763">
                  <a:moveTo>
                    <a:pt x="2561" y="1"/>
                  </a:moveTo>
                  <a:cubicBezTo>
                    <a:pt x="1492" y="1"/>
                    <a:pt x="506" y="620"/>
                    <a:pt x="64" y="1597"/>
                  </a:cubicBezTo>
                  <a:cubicBezTo>
                    <a:pt x="1" y="1773"/>
                    <a:pt x="17" y="1980"/>
                    <a:pt x="112" y="2140"/>
                  </a:cubicBezTo>
                  <a:cubicBezTo>
                    <a:pt x="639" y="2698"/>
                    <a:pt x="1166" y="3145"/>
                    <a:pt x="2075" y="3145"/>
                  </a:cubicBezTo>
                  <a:cubicBezTo>
                    <a:pt x="2178" y="3145"/>
                    <a:pt x="2284" y="3145"/>
                    <a:pt x="2391" y="3145"/>
                  </a:cubicBezTo>
                  <a:cubicBezTo>
                    <a:pt x="3384" y="3145"/>
                    <a:pt x="4539" y="3171"/>
                    <a:pt x="5187" y="3704"/>
                  </a:cubicBezTo>
                  <a:cubicBezTo>
                    <a:pt x="5670" y="4096"/>
                    <a:pt x="6089" y="4246"/>
                    <a:pt x="6485" y="4246"/>
                  </a:cubicBezTo>
                  <a:cubicBezTo>
                    <a:pt x="6928" y="4246"/>
                    <a:pt x="7343" y="4059"/>
                    <a:pt x="7789" y="3815"/>
                  </a:cubicBezTo>
                  <a:cubicBezTo>
                    <a:pt x="8172" y="3592"/>
                    <a:pt x="8443" y="3161"/>
                    <a:pt x="8762" y="2826"/>
                  </a:cubicBezTo>
                  <a:cubicBezTo>
                    <a:pt x="8347" y="2427"/>
                    <a:pt x="7996" y="1932"/>
                    <a:pt x="7517" y="1645"/>
                  </a:cubicBezTo>
                  <a:cubicBezTo>
                    <a:pt x="6895" y="1326"/>
                    <a:pt x="6241" y="1070"/>
                    <a:pt x="5570" y="895"/>
                  </a:cubicBezTo>
                  <a:cubicBezTo>
                    <a:pt x="4565" y="560"/>
                    <a:pt x="3544" y="288"/>
                    <a:pt x="2602" y="1"/>
                  </a:cubicBezTo>
                  <a:cubicBezTo>
                    <a:pt x="2588" y="1"/>
                    <a:pt x="2575" y="1"/>
                    <a:pt x="25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3" name="Google Shape;11283;p26"/>
            <p:cNvSpPr/>
            <p:nvPr/>
          </p:nvSpPr>
          <p:spPr>
            <a:xfrm>
              <a:off x="8132564" y="3927120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1565" y="1"/>
                  </a:moveTo>
                  <a:cubicBezTo>
                    <a:pt x="786" y="1"/>
                    <a:pt x="293" y="754"/>
                    <a:pt x="112" y="2259"/>
                  </a:cubicBezTo>
                  <a:cubicBezTo>
                    <a:pt x="80" y="2499"/>
                    <a:pt x="33" y="2722"/>
                    <a:pt x="1" y="2945"/>
                  </a:cubicBezTo>
                  <a:lnTo>
                    <a:pt x="144" y="2961"/>
                  </a:lnTo>
                  <a:lnTo>
                    <a:pt x="144" y="5148"/>
                  </a:lnTo>
                  <a:cubicBezTo>
                    <a:pt x="144" y="5260"/>
                    <a:pt x="160" y="5355"/>
                    <a:pt x="176" y="5451"/>
                  </a:cubicBezTo>
                  <a:cubicBezTo>
                    <a:pt x="317" y="6266"/>
                    <a:pt x="828" y="6704"/>
                    <a:pt x="1463" y="6704"/>
                  </a:cubicBezTo>
                  <a:cubicBezTo>
                    <a:pt x="1760" y="6704"/>
                    <a:pt x="2084" y="6607"/>
                    <a:pt x="2410" y="6409"/>
                  </a:cubicBezTo>
                  <a:cubicBezTo>
                    <a:pt x="3591" y="5690"/>
                    <a:pt x="3751" y="4446"/>
                    <a:pt x="4070" y="3344"/>
                  </a:cubicBezTo>
                  <a:cubicBezTo>
                    <a:pt x="4389" y="2227"/>
                    <a:pt x="2825" y="121"/>
                    <a:pt x="1708" y="9"/>
                  </a:cubicBezTo>
                  <a:cubicBezTo>
                    <a:pt x="1659" y="4"/>
                    <a:pt x="1612" y="1"/>
                    <a:pt x="15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4" name="Google Shape;11284;p26"/>
            <p:cNvSpPr/>
            <p:nvPr/>
          </p:nvSpPr>
          <p:spPr>
            <a:xfrm>
              <a:off x="8782545" y="1922121"/>
              <a:ext cx="274174" cy="309637"/>
            </a:xfrm>
            <a:custGeom>
              <a:rect b="b" l="l" r="r" t="t"/>
              <a:pathLst>
                <a:path extrusionOk="0" h="5992" w="5284">
                  <a:moveTo>
                    <a:pt x="2773" y="1"/>
                  </a:moveTo>
                  <a:cubicBezTo>
                    <a:pt x="1709" y="1"/>
                    <a:pt x="563" y="1001"/>
                    <a:pt x="480" y="2098"/>
                  </a:cubicBezTo>
                  <a:cubicBezTo>
                    <a:pt x="416" y="2624"/>
                    <a:pt x="336" y="3151"/>
                    <a:pt x="224" y="3662"/>
                  </a:cubicBezTo>
                  <a:cubicBezTo>
                    <a:pt x="1" y="4651"/>
                    <a:pt x="128" y="4827"/>
                    <a:pt x="1118" y="4875"/>
                  </a:cubicBezTo>
                  <a:cubicBezTo>
                    <a:pt x="1341" y="4891"/>
                    <a:pt x="1565" y="4954"/>
                    <a:pt x="1756" y="5066"/>
                  </a:cubicBezTo>
                  <a:cubicBezTo>
                    <a:pt x="2347" y="5353"/>
                    <a:pt x="2905" y="5688"/>
                    <a:pt x="3480" y="5992"/>
                  </a:cubicBezTo>
                  <a:cubicBezTo>
                    <a:pt x="5188" y="5768"/>
                    <a:pt x="5283" y="5641"/>
                    <a:pt x="4852" y="4093"/>
                  </a:cubicBezTo>
                  <a:cubicBezTo>
                    <a:pt x="4549" y="3039"/>
                    <a:pt x="4326" y="1954"/>
                    <a:pt x="3975" y="917"/>
                  </a:cubicBezTo>
                  <a:cubicBezTo>
                    <a:pt x="3863" y="582"/>
                    <a:pt x="3560" y="167"/>
                    <a:pt x="3241" y="71"/>
                  </a:cubicBezTo>
                  <a:cubicBezTo>
                    <a:pt x="3089" y="23"/>
                    <a:pt x="2932" y="1"/>
                    <a:pt x="27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5" name="Google Shape;11285;p26"/>
            <p:cNvSpPr/>
            <p:nvPr/>
          </p:nvSpPr>
          <p:spPr>
            <a:xfrm>
              <a:off x="7865915" y="4082193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3075" y="1"/>
                  </a:moveTo>
                  <a:cubicBezTo>
                    <a:pt x="1898" y="1"/>
                    <a:pt x="227" y="1095"/>
                    <a:pt x="1" y="2115"/>
                  </a:cubicBezTo>
                  <a:cubicBezTo>
                    <a:pt x="1" y="2275"/>
                    <a:pt x="49" y="2434"/>
                    <a:pt x="112" y="2578"/>
                  </a:cubicBezTo>
                  <a:cubicBezTo>
                    <a:pt x="384" y="3264"/>
                    <a:pt x="655" y="3950"/>
                    <a:pt x="958" y="4605"/>
                  </a:cubicBezTo>
                  <a:cubicBezTo>
                    <a:pt x="1086" y="4892"/>
                    <a:pt x="1278" y="5259"/>
                    <a:pt x="1517" y="5371"/>
                  </a:cubicBezTo>
                  <a:cubicBezTo>
                    <a:pt x="1831" y="5523"/>
                    <a:pt x="2153" y="5592"/>
                    <a:pt x="2465" y="5592"/>
                  </a:cubicBezTo>
                  <a:cubicBezTo>
                    <a:pt x="3629" y="5592"/>
                    <a:pt x="4661" y="4624"/>
                    <a:pt x="4661" y="3328"/>
                  </a:cubicBezTo>
                  <a:cubicBezTo>
                    <a:pt x="4421" y="2338"/>
                    <a:pt x="4214" y="1349"/>
                    <a:pt x="3943" y="391"/>
                  </a:cubicBezTo>
                  <a:cubicBezTo>
                    <a:pt x="3911" y="248"/>
                    <a:pt x="3671" y="104"/>
                    <a:pt x="3496" y="56"/>
                  </a:cubicBezTo>
                  <a:cubicBezTo>
                    <a:pt x="3366" y="18"/>
                    <a:pt x="3225" y="1"/>
                    <a:pt x="30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6" name="Google Shape;11286;p26"/>
            <p:cNvSpPr/>
            <p:nvPr/>
          </p:nvSpPr>
          <p:spPr>
            <a:xfrm>
              <a:off x="8552384" y="3095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2523" y="1"/>
                  </a:moveTo>
                  <a:cubicBezTo>
                    <a:pt x="2104" y="1"/>
                    <a:pt x="1875" y="343"/>
                    <a:pt x="1597" y="814"/>
                  </a:cubicBezTo>
                  <a:cubicBezTo>
                    <a:pt x="1326" y="1261"/>
                    <a:pt x="1054" y="1740"/>
                    <a:pt x="671" y="2091"/>
                  </a:cubicBezTo>
                  <a:cubicBezTo>
                    <a:pt x="49" y="2617"/>
                    <a:pt x="1" y="3032"/>
                    <a:pt x="719" y="3479"/>
                  </a:cubicBezTo>
                  <a:cubicBezTo>
                    <a:pt x="879" y="3591"/>
                    <a:pt x="1006" y="3767"/>
                    <a:pt x="1166" y="3878"/>
                  </a:cubicBezTo>
                  <a:cubicBezTo>
                    <a:pt x="1900" y="4373"/>
                    <a:pt x="2634" y="4852"/>
                    <a:pt x="3257" y="5267"/>
                  </a:cubicBezTo>
                  <a:cubicBezTo>
                    <a:pt x="5347" y="4820"/>
                    <a:pt x="6321" y="4405"/>
                    <a:pt x="5220" y="2266"/>
                  </a:cubicBezTo>
                  <a:cubicBezTo>
                    <a:pt x="4789" y="1421"/>
                    <a:pt x="4134" y="734"/>
                    <a:pt x="3305" y="271"/>
                  </a:cubicBezTo>
                  <a:cubicBezTo>
                    <a:pt x="2979" y="83"/>
                    <a:pt x="2728" y="1"/>
                    <a:pt x="25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7" name="Google Shape;11287;p26"/>
            <p:cNvSpPr/>
            <p:nvPr/>
          </p:nvSpPr>
          <p:spPr>
            <a:xfrm>
              <a:off x="8243810" y="4803765"/>
              <a:ext cx="336594" cy="216725"/>
            </a:xfrm>
            <a:custGeom>
              <a:rect b="b" l="l" r="r" t="t"/>
              <a:pathLst>
                <a:path extrusionOk="0" h="4194" w="6487">
                  <a:moveTo>
                    <a:pt x="5687" y="1"/>
                  </a:moveTo>
                  <a:cubicBezTo>
                    <a:pt x="5587" y="1"/>
                    <a:pt x="5473" y="18"/>
                    <a:pt x="5342" y="56"/>
                  </a:cubicBezTo>
                  <a:cubicBezTo>
                    <a:pt x="3841" y="503"/>
                    <a:pt x="2341" y="902"/>
                    <a:pt x="857" y="1349"/>
                  </a:cubicBezTo>
                  <a:cubicBezTo>
                    <a:pt x="602" y="1413"/>
                    <a:pt x="394" y="1573"/>
                    <a:pt x="282" y="1796"/>
                  </a:cubicBezTo>
                  <a:cubicBezTo>
                    <a:pt x="1" y="2516"/>
                    <a:pt x="1163" y="3713"/>
                    <a:pt x="1945" y="3713"/>
                  </a:cubicBezTo>
                  <a:cubicBezTo>
                    <a:pt x="1960" y="3713"/>
                    <a:pt x="1975" y="3712"/>
                    <a:pt x="1990" y="3711"/>
                  </a:cubicBezTo>
                  <a:cubicBezTo>
                    <a:pt x="2090" y="3705"/>
                    <a:pt x="2191" y="3702"/>
                    <a:pt x="2292" y="3702"/>
                  </a:cubicBezTo>
                  <a:cubicBezTo>
                    <a:pt x="2929" y="3702"/>
                    <a:pt x="3572" y="3820"/>
                    <a:pt x="4192" y="3903"/>
                  </a:cubicBezTo>
                  <a:cubicBezTo>
                    <a:pt x="4560" y="3982"/>
                    <a:pt x="4911" y="4078"/>
                    <a:pt x="5246" y="4190"/>
                  </a:cubicBezTo>
                  <a:cubicBezTo>
                    <a:pt x="5295" y="4193"/>
                    <a:pt x="5343" y="4194"/>
                    <a:pt x="5389" y="4194"/>
                  </a:cubicBezTo>
                  <a:cubicBezTo>
                    <a:pt x="6177" y="4194"/>
                    <a:pt x="6486" y="3806"/>
                    <a:pt x="6411" y="2977"/>
                  </a:cubicBezTo>
                  <a:cubicBezTo>
                    <a:pt x="6331" y="2291"/>
                    <a:pt x="6379" y="1589"/>
                    <a:pt x="6331" y="902"/>
                  </a:cubicBezTo>
                  <a:cubicBezTo>
                    <a:pt x="6305" y="413"/>
                    <a:pt x="6169" y="1"/>
                    <a:pt x="5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8" name="Google Shape;11288;p26"/>
            <p:cNvSpPr/>
            <p:nvPr/>
          </p:nvSpPr>
          <p:spPr>
            <a:xfrm>
              <a:off x="7352541" y="4591489"/>
              <a:ext cx="298146" cy="261217"/>
            </a:xfrm>
            <a:custGeom>
              <a:rect b="b" l="l" r="r" t="t"/>
              <a:pathLst>
                <a:path extrusionOk="0" h="5055" w="5746">
                  <a:moveTo>
                    <a:pt x="4236" y="1"/>
                  </a:moveTo>
                  <a:cubicBezTo>
                    <a:pt x="4026" y="1"/>
                    <a:pt x="3143" y="501"/>
                    <a:pt x="2633" y="749"/>
                  </a:cubicBezTo>
                  <a:cubicBezTo>
                    <a:pt x="2474" y="797"/>
                    <a:pt x="2314" y="877"/>
                    <a:pt x="2186" y="973"/>
                  </a:cubicBezTo>
                  <a:cubicBezTo>
                    <a:pt x="1341" y="1803"/>
                    <a:pt x="0" y="2281"/>
                    <a:pt x="16" y="3750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38" y="5024"/>
                    <a:pt x="687" y="5055"/>
                    <a:pt x="856" y="5055"/>
                  </a:cubicBezTo>
                  <a:cubicBezTo>
                    <a:pt x="1104" y="5055"/>
                    <a:pt x="1394" y="4990"/>
                    <a:pt x="1612" y="4915"/>
                  </a:cubicBezTo>
                  <a:cubicBezTo>
                    <a:pt x="2617" y="4579"/>
                    <a:pt x="3591" y="4180"/>
                    <a:pt x="4548" y="3718"/>
                  </a:cubicBezTo>
                  <a:cubicBezTo>
                    <a:pt x="4979" y="3526"/>
                    <a:pt x="5299" y="3111"/>
                    <a:pt x="5745" y="2728"/>
                  </a:cubicBezTo>
                  <a:cubicBezTo>
                    <a:pt x="5203" y="1659"/>
                    <a:pt x="4836" y="765"/>
                    <a:pt x="4277" y="15"/>
                  </a:cubicBezTo>
                  <a:cubicBezTo>
                    <a:pt x="4270" y="5"/>
                    <a:pt x="4256" y="1"/>
                    <a:pt x="42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9" name="Google Shape;11289;p26"/>
            <p:cNvSpPr/>
            <p:nvPr/>
          </p:nvSpPr>
          <p:spPr>
            <a:xfrm>
              <a:off x="7386891" y="2870805"/>
              <a:ext cx="366897" cy="234346"/>
            </a:xfrm>
            <a:custGeom>
              <a:rect b="b" l="l" r="r" t="t"/>
              <a:pathLst>
                <a:path extrusionOk="0" h="4535" w="7071">
                  <a:moveTo>
                    <a:pt x="679" y="0"/>
                  </a:moveTo>
                  <a:cubicBezTo>
                    <a:pt x="553" y="0"/>
                    <a:pt x="426" y="5"/>
                    <a:pt x="302" y="5"/>
                  </a:cubicBezTo>
                  <a:cubicBezTo>
                    <a:pt x="254" y="5"/>
                    <a:pt x="207" y="4"/>
                    <a:pt x="160" y="2"/>
                  </a:cubicBezTo>
                  <a:lnTo>
                    <a:pt x="160" y="2"/>
                  </a:lnTo>
                  <a:cubicBezTo>
                    <a:pt x="160" y="417"/>
                    <a:pt x="0" y="928"/>
                    <a:pt x="192" y="1247"/>
                  </a:cubicBezTo>
                  <a:cubicBezTo>
                    <a:pt x="527" y="1838"/>
                    <a:pt x="1181" y="2237"/>
                    <a:pt x="1532" y="2843"/>
                  </a:cubicBezTo>
                  <a:cubicBezTo>
                    <a:pt x="2218" y="4056"/>
                    <a:pt x="3463" y="4120"/>
                    <a:pt x="4533" y="4535"/>
                  </a:cubicBezTo>
                  <a:cubicBezTo>
                    <a:pt x="4995" y="4375"/>
                    <a:pt x="5458" y="4232"/>
                    <a:pt x="5937" y="4136"/>
                  </a:cubicBezTo>
                  <a:cubicBezTo>
                    <a:pt x="7070" y="3944"/>
                    <a:pt x="6703" y="3083"/>
                    <a:pt x="6559" y="2508"/>
                  </a:cubicBezTo>
                  <a:cubicBezTo>
                    <a:pt x="6480" y="2221"/>
                    <a:pt x="5809" y="1949"/>
                    <a:pt x="5410" y="1949"/>
                  </a:cubicBezTo>
                  <a:cubicBezTo>
                    <a:pt x="4724" y="1949"/>
                    <a:pt x="4165" y="1918"/>
                    <a:pt x="3798" y="1247"/>
                  </a:cubicBezTo>
                  <a:cubicBezTo>
                    <a:pt x="3703" y="1120"/>
                    <a:pt x="3575" y="1024"/>
                    <a:pt x="3431" y="976"/>
                  </a:cubicBezTo>
                  <a:cubicBezTo>
                    <a:pt x="2713" y="657"/>
                    <a:pt x="2011" y="322"/>
                    <a:pt x="1277" y="82"/>
                  </a:cubicBezTo>
                  <a:cubicBezTo>
                    <a:pt x="1087" y="13"/>
                    <a:pt x="884" y="0"/>
                    <a:pt x="6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0" name="Google Shape;11290;p26"/>
            <p:cNvSpPr/>
            <p:nvPr/>
          </p:nvSpPr>
          <p:spPr>
            <a:xfrm>
              <a:off x="8742863" y="4217785"/>
              <a:ext cx="271683" cy="285039"/>
            </a:xfrm>
            <a:custGeom>
              <a:rect b="b" l="l" r="r" t="t"/>
              <a:pathLst>
                <a:path extrusionOk="0" h="5516" w="5236">
                  <a:moveTo>
                    <a:pt x="4325" y="0"/>
                  </a:moveTo>
                  <a:cubicBezTo>
                    <a:pt x="3981" y="0"/>
                    <a:pt x="3640" y="14"/>
                    <a:pt x="3304" y="34"/>
                  </a:cubicBezTo>
                  <a:cubicBezTo>
                    <a:pt x="2394" y="113"/>
                    <a:pt x="1628" y="433"/>
                    <a:pt x="1277" y="1374"/>
                  </a:cubicBezTo>
                  <a:cubicBezTo>
                    <a:pt x="1102" y="1853"/>
                    <a:pt x="942" y="2411"/>
                    <a:pt x="591" y="2747"/>
                  </a:cubicBezTo>
                  <a:cubicBezTo>
                    <a:pt x="1" y="3337"/>
                    <a:pt x="1" y="3800"/>
                    <a:pt x="591" y="4327"/>
                  </a:cubicBezTo>
                  <a:cubicBezTo>
                    <a:pt x="783" y="4502"/>
                    <a:pt x="878" y="4821"/>
                    <a:pt x="1086" y="4949"/>
                  </a:cubicBezTo>
                  <a:cubicBezTo>
                    <a:pt x="1461" y="5172"/>
                    <a:pt x="1934" y="5515"/>
                    <a:pt x="2282" y="5515"/>
                  </a:cubicBezTo>
                  <a:cubicBezTo>
                    <a:pt x="2333" y="5515"/>
                    <a:pt x="2381" y="5508"/>
                    <a:pt x="2426" y="5492"/>
                  </a:cubicBezTo>
                  <a:cubicBezTo>
                    <a:pt x="2777" y="5364"/>
                    <a:pt x="2953" y="4678"/>
                    <a:pt x="3145" y="4231"/>
                  </a:cubicBezTo>
                  <a:cubicBezTo>
                    <a:pt x="3224" y="4071"/>
                    <a:pt x="3129" y="3848"/>
                    <a:pt x="3129" y="3672"/>
                  </a:cubicBezTo>
                  <a:cubicBezTo>
                    <a:pt x="4214" y="3257"/>
                    <a:pt x="5235" y="1183"/>
                    <a:pt x="4964" y="18"/>
                  </a:cubicBezTo>
                  <a:cubicBezTo>
                    <a:pt x="4751" y="5"/>
                    <a:pt x="4537" y="0"/>
                    <a:pt x="43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1" name="Google Shape;11291;p26"/>
            <p:cNvSpPr/>
            <p:nvPr/>
          </p:nvSpPr>
          <p:spPr>
            <a:xfrm>
              <a:off x="7937986" y="2908941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15" y="1"/>
                  </a:moveTo>
                  <a:cubicBezTo>
                    <a:pt x="1994" y="1"/>
                    <a:pt x="806" y="556"/>
                    <a:pt x="335" y="1344"/>
                  </a:cubicBezTo>
                  <a:cubicBezTo>
                    <a:pt x="208" y="1631"/>
                    <a:pt x="96" y="1918"/>
                    <a:pt x="0" y="2206"/>
                  </a:cubicBezTo>
                  <a:cubicBezTo>
                    <a:pt x="224" y="2541"/>
                    <a:pt x="399" y="3020"/>
                    <a:pt x="734" y="3275"/>
                  </a:cubicBezTo>
                  <a:cubicBezTo>
                    <a:pt x="1548" y="3850"/>
                    <a:pt x="2378" y="4376"/>
                    <a:pt x="3240" y="4855"/>
                  </a:cubicBezTo>
                  <a:cubicBezTo>
                    <a:pt x="3495" y="4999"/>
                    <a:pt x="3846" y="4999"/>
                    <a:pt x="4150" y="5062"/>
                  </a:cubicBezTo>
                  <a:cubicBezTo>
                    <a:pt x="4213" y="4695"/>
                    <a:pt x="4389" y="4280"/>
                    <a:pt x="4293" y="3977"/>
                  </a:cubicBezTo>
                  <a:cubicBezTo>
                    <a:pt x="4054" y="3243"/>
                    <a:pt x="4070" y="2653"/>
                    <a:pt x="4517" y="1998"/>
                  </a:cubicBezTo>
                  <a:cubicBezTo>
                    <a:pt x="5027" y="1248"/>
                    <a:pt x="4644" y="418"/>
                    <a:pt x="3751" y="115"/>
                  </a:cubicBezTo>
                  <a:cubicBezTo>
                    <a:pt x="3526" y="37"/>
                    <a:pt x="3276" y="1"/>
                    <a:pt x="30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2" name="Google Shape;11292;p26"/>
            <p:cNvSpPr/>
            <p:nvPr/>
          </p:nvSpPr>
          <p:spPr>
            <a:xfrm>
              <a:off x="8567328" y="3384391"/>
              <a:ext cx="178908" cy="350460"/>
            </a:xfrm>
            <a:custGeom>
              <a:rect b="b" l="l" r="r" t="t"/>
              <a:pathLst>
                <a:path extrusionOk="0" h="6782" w="3448">
                  <a:moveTo>
                    <a:pt x="1568" y="0"/>
                  </a:moveTo>
                  <a:cubicBezTo>
                    <a:pt x="1157" y="0"/>
                    <a:pt x="793" y="183"/>
                    <a:pt x="575" y="729"/>
                  </a:cubicBezTo>
                  <a:cubicBezTo>
                    <a:pt x="256" y="1511"/>
                    <a:pt x="128" y="2373"/>
                    <a:pt x="16" y="2804"/>
                  </a:cubicBezTo>
                  <a:cubicBezTo>
                    <a:pt x="16" y="4112"/>
                    <a:pt x="0" y="5006"/>
                    <a:pt x="16" y="5900"/>
                  </a:cubicBezTo>
                  <a:cubicBezTo>
                    <a:pt x="16" y="6375"/>
                    <a:pt x="448" y="6782"/>
                    <a:pt x="865" y="6782"/>
                  </a:cubicBezTo>
                  <a:cubicBezTo>
                    <a:pt x="980" y="6782"/>
                    <a:pt x="1094" y="6751"/>
                    <a:pt x="1197" y="6682"/>
                  </a:cubicBezTo>
                  <a:cubicBezTo>
                    <a:pt x="1548" y="6442"/>
                    <a:pt x="1804" y="6091"/>
                    <a:pt x="1963" y="5692"/>
                  </a:cubicBezTo>
                  <a:cubicBezTo>
                    <a:pt x="2410" y="4511"/>
                    <a:pt x="2761" y="3298"/>
                    <a:pt x="3192" y="2101"/>
                  </a:cubicBezTo>
                  <a:cubicBezTo>
                    <a:pt x="3447" y="1351"/>
                    <a:pt x="3224" y="522"/>
                    <a:pt x="2538" y="234"/>
                  </a:cubicBezTo>
                  <a:cubicBezTo>
                    <a:pt x="2215" y="104"/>
                    <a:pt x="1878" y="0"/>
                    <a:pt x="1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3" name="Google Shape;11293;p26"/>
            <p:cNvSpPr/>
            <p:nvPr/>
          </p:nvSpPr>
          <p:spPr>
            <a:xfrm>
              <a:off x="7591015" y="4345677"/>
              <a:ext cx="302297" cy="330617"/>
            </a:xfrm>
            <a:custGeom>
              <a:rect b="b" l="l" r="r" t="t"/>
              <a:pathLst>
                <a:path extrusionOk="0" h="6398" w="5826">
                  <a:moveTo>
                    <a:pt x="240" y="0"/>
                  </a:moveTo>
                  <a:lnTo>
                    <a:pt x="0" y="224"/>
                  </a:lnTo>
                  <a:cubicBezTo>
                    <a:pt x="511" y="1421"/>
                    <a:pt x="974" y="2650"/>
                    <a:pt x="1564" y="3815"/>
                  </a:cubicBezTo>
                  <a:cubicBezTo>
                    <a:pt x="1899" y="4469"/>
                    <a:pt x="2586" y="4964"/>
                    <a:pt x="2857" y="5634"/>
                  </a:cubicBezTo>
                  <a:cubicBezTo>
                    <a:pt x="3105" y="6239"/>
                    <a:pt x="3500" y="6398"/>
                    <a:pt x="3912" y="6398"/>
                  </a:cubicBezTo>
                  <a:cubicBezTo>
                    <a:pt x="4109" y="6398"/>
                    <a:pt x="4310" y="6361"/>
                    <a:pt x="4501" y="6320"/>
                  </a:cubicBezTo>
                  <a:cubicBezTo>
                    <a:pt x="4980" y="6224"/>
                    <a:pt x="5714" y="5857"/>
                    <a:pt x="5762" y="5506"/>
                  </a:cubicBezTo>
                  <a:cubicBezTo>
                    <a:pt x="5825" y="4916"/>
                    <a:pt x="5618" y="4325"/>
                    <a:pt x="5219" y="3894"/>
                  </a:cubicBezTo>
                  <a:cubicBezTo>
                    <a:pt x="3910" y="2681"/>
                    <a:pt x="2506" y="1580"/>
                    <a:pt x="1117" y="463"/>
                  </a:cubicBezTo>
                  <a:cubicBezTo>
                    <a:pt x="846" y="272"/>
                    <a:pt x="559" y="128"/>
                    <a:pt x="2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4" name="Google Shape;11294;p26"/>
            <p:cNvSpPr/>
            <p:nvPr/>
          </p:nvSpPr>
          <p:spPr>
            <a:xfrm>
              <a:off x="8682414" y="4839058"/>
              <a:ext cx="300636" cy="237808"/>
            </a:xfrm>
            <a:custGeom>
              <a:rect b="b" l="l" r="r" t="t"/>
              <a:pathLst>
                <a:path extrusionOk="0" h="4602" w="5794">
                  <a:moveTo>
                    <a:pt x="1639" y="0"/>
                  </a:moveTo>
                  <a:cubicBezTo>
                    <a:pt x="1459" y="0"/>
                    <a:pt x="1309" y="33"/>
                    <a:pt x="1229" y="108"/>
                  </a:cubicBezTo>
                  <a:cubicBezTo>
                    <a:pt x="687" y="618"/>
                    <a:pt x="431" y="1448"/>
                    <a:pt x="1" y="2262"/>
                  </a:cubicBezTo>
                  <a:cubicBezTo>
                    <a:pt x="192" y="2422"/>
                    <a:pt x="974" y="2661"/>
                    <a:pt x="1213" y="2773"/>
                  </a:cubicBezTo>
                  <a:cubicBezTo>
                    <a:pt x="2426" y="3395"/>
                    <a:pt x="3033" y="4034"/>
                    <a:pt x="4294" y="4544"/>
                  </a:cubicBezTo>
                  <a:cubicBezTo>
                    <a:pt x="4391" y="4584"/>
                    <a:pt x="4515" y="4602"/>
                    <a:pt x="4647" y="4602"/>
                  </a:cubicBezTo>
                  <a:cubicBezTo>
                    <a:pt x="4990" y="4602"/>
                    <a:pt x="5393" y="4482"/>
                    <a:pt x="5554" y="4321"/>
                  </a:cubicBezTo>
                  <a:cubicBezTo>
                    <a:pt x="5762" y="4081"/>
                    <a:pt x="5794" y="3331"/>
                    <a:pt x="5602" y="3092"/>
                  </a:cubicBezTo>
                  <a:cubicBezTo>
                    <a:pt x="4772" y="2103"/>
                    <a:pt x="3847" y="1193"/>
                    <a:pt x="2857" y="379"/>
                  </a:cubicBezTo>
                  <a:cubicBezTo>
                    <a:pt x="2583" y="159"/>
                    <a:pt x="2036" y="0"/>
                    <a:pt x="1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5" name="Google Shape;11295;p26"/>
            <p:cNvSpPr/>
            <p:nvPr/>
          </p:nvSpPr>
          <p:spPr>
            <a:xfrm>
              <a:off x="8853850" y="3918749"/>
              <a:ext cx="288183" cy="229075"/>
            </a:xfrm>
            <a:custGeom>
              <a:rect b="b" l="l" r="r" t="t"/>
              <a:pathLst>
                <a:path extrusionOk="0" h="4433" w="5554">
                  <a:moveTo>
                    <a:pt x="3525" y="0"/>
                  </a:moveTo>
                  <a:cubicBezTo>
                    <a:pt x="3297" y="0"/>
                    <a:pt x="3117" y="34"/>
                    <a:pt x="3064" y="107"/>
                  </a:cubicBezTo>
                  <a:cubicBezTo>
                    <a:pt x="2490" y="953"/>
                    <a:pt x="1596" y="714"/>
                    <a:pt x="910" y="1065"/>
                  </a:cubicBezTo>
                  <a:cubicBezTo>
                    <a:pt x="575" y="1256"/>
                    <a:pt x="32" y="1528"/>
                    <a:pt x="16" y="1783"/>
                  </a:cubicBezTo>
                  <a:cubicBezTo>
                    <a:pt x="0" y="2150"/>
                    <a:pt x="287" y="2645"/>
                    <a:pt x="591" y="2916"/>
                  </a:cubicBezTo>
                  <a:cubicBezTo>
                    <a:pt x="1149" y="3379"/>
                    <a:pt x="1740" y="3810"/>
                    <a:pt x="2362" y="4177"/>
                  </a:cubicBezTo>
                  <a:cubicBezTo>
                    <a:pt x="2522" y="4288"/>
                    <a:pt x="2729" y="4304"/>
                    <a:pt x="3144" y="4432"/>
                  </a:cubicBezTo>
                  <a:cubicBezTo>
                    <a:pt x="3511" y="4177"/>
                    <a:pt x="3862" y="3905"/>
                    <a:pt x="4181" y="3586"/>
                  </a:cubicBezTo>
                  <a:cubicBezTo>
                    <a:pt x="4469" y="3267"/>
                    <a:pt x="4612" y="2804"/>
                    <a:pt x="4900" y="2469"/>
                  </a:cubicBezTo>
                  <a:cubicBezTo>
                    <a:pt x="5554" y="1735"/>
                    <a:pt x="5155" y="889"/>
                    <a:pt x="4804" y="378"/>
                  </a:cubicBezTo>
                  <a:cubicBezTo>
                    <a:pt x="4654" y="142"/>
                    <a:pt x="3991" y="0"/>
                    <a:pt x="35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6" name="Google Shape;11296;p26"/>
            <p:cNvSpPr/>
            <p:nvPr/>
          </p:nvSpPr>
          <p:spPr>
            <a:xfrm>
              <a:off x="7318555" y="183564"/>
              <a:ext cx="213725" cy="336973"/>
            </a:xfrm>
            <a:custGeom>
              <a:rect b="b" l="l" r="r" t="t"/>
              <a:pathLst>
                <a:path extrusionOk="0" h="6521" w="4119">
                  <a:moveTo>
                    <a:pt x="3863" y="0"/>
                  </a:moveTo>
                  <a:cubicBezTo>
                    <a:pt x="3576" y="192"/>
                    <a:pt x="3193" y="319"/>
                    <a:pt x="3001" y="591"/>
                  </a:cubicBezTo>
                  <a:cubicBezTo>
                    <a:pt x="2379" y="1437"/>
                    <a:pt x="1804" y="2330"/>
                    <a:pt x="1309" y="3272"/>
                  </a:cubicBezTo>
                  <a:cubicBezTo>
                    <a:pt x="815" y="4261"/>
                    <a:pt x="448" y="5315"/>
                    <a:pt x="1" y="6432"/>
                  </a:cubicBezTo>
                  <a:cubicBezTo>
                    <a:pt x="231" y="6491"/>
                    <a:pt x="427" y="6520"/>
                    <a:pt x="594" y="6520"/>
                  </a:cubicBezTo>
                  <a:cubicBezTo>
                    <a:pt x="1096" y="6520"/>
                    <a:pt x="1333" y="6257"/>
                    <a:pt x="1453" y="5777"/>
                  </a:cubicBezTo>
                  <a:cubicBezTo>
                    <a:pt x="1533" y="5490"/>
                    <a:pt x="1660" y="5219"/>
                    <a:pt x="1804" y="4964"/>
                  </a:cubicBezTo>
                  <a:cubicBezTo>
                    <a:pt x="2538" y="3655"/>
                    <a:pt x="3304" y="2394"/>
                    <a:pt x="3975" y="1069"/>
                  </a:cubicBezTo>
                  <a:cubicBezTo>
                    <a:pt x="4118" y="798"/>
                    <a:pt x="3911" y="367"/>
                    <a:pt x="38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7" name="Google Shape;11297;p26"/>
            <p:cNvSpPr/>
            <p:nvPr/>
          </p:nvSpPr>
          <p:spPr>
            <a:xfrm>
              <a:off x="7724314" y="-6957"/>
              <a:ext cx="188040" cy="132650"/>
            </a:xfrm>
            <a:custGeom>
              <a:rect b="b" l="l" r="r" t="t"/>
              <a:pathLst>
                <a:path extrusionOk="0" h="2567" w="3624">
                  <a:moveTo>
                    <a:pt x="1592" y="0"/>
                  </a:moveTo>
                  <a:cubicBezTo>
                    <a:pt x="1456" y="0"/>
                    <a:pt x="1324" y="15"/>
                    <a:pt x="1198" y="48"/>
                  </a:cubicBezTo>
                  <a:cubicBezTo>
                    <a:pt x="719" y="192"/>
                    <a:pt x="480" y="1229"/>
                    <a:pt x="1" y="2107"/>
                  </a:cubicBezTo>
                  <a:cubicBezTo>
                    <a:pt x="414" y="2292"/>
                    <a:pt x="763" y="2567"/>
                    <a:pt x="993" y="2567"/>
                  </a:cubicBezTo>
                  <a:cubicBezTo>
                    <a:pt x="1020" y="2567"/>
                    <a:pt x="1046" y="2563"/>
                    <a:pt x="1070" y="2554"/>
                  </a:cubicBezTo>
                  <a:cubicBezTo>
                    <a:pt x="1868" y="2251"/>
                    <a:pt x="2634" y="1868"/>
                    <a:pt x="3368" y="1405"/>
                  </a:cubicBezTo>
                  <a:cubicBezTo>
                    <a:pt x="3576" y="1261"/>
                    <a:pt x="3544" y="783"/>
                    <a:pt x="3623" y="447"/>
                  </a:cubicBezTo>
                  <a:cubicBezTo>
                    <a:pt x="2953" y="316"/>
                    <a:pt x="2228" y="0"/>
                    <a:pt x="159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8" name="Google Shape;11298;p26"/>
            <p:cNvSpPr/>
            <p:nvPr/>
          </p:nvSpPr>
          <p:spPr>
            <a:xfrm>
              <a:off x="8892765" y="3278046"/>
              <a:ext cx="195460" cy="161123"/>
            </a:xfrm>
            <a:custGeom>
              <a:rect b="b" l="l" r="r" t="t"/>
              <a:pathLst>
                <a:path extrusionOk="0" h="3118" w="3767">
                  <a:moveTo>
                    <a:pt x="2417" y="1"/>
                  </a:moveTo>
                  <a:cubicBezTo>
                    <a:pt x="2402" y="1"/>
                    <a:pt x="2389" y="4"/>
                    <a:pt x="2378" y="10"/>
                  </a:cubicBezTo>
                  <a:cubicBezTo>
                    <a:pt x="1988" y="270"/>
                    <a:pt x="1598" y="422"/>
                    <a:pt x="1190" y="422"/>
                  </a:cubicBezTo>
                  <a:cubicBezTo>
                    <a:pt x="847" y="422"/>
                    <a:pt x="491" y="315"/>
                    <a:pt x="112" y="74"/>
                  </a:cubicBezTo>
                  <a:cubicBezTo>
                    <a:pt x="80" y="186"/>
                    <a:pt x="32" y="297"/>
                    <a:pt x="0" y="393"/>
                  </a:cubicBezTo>
                  <a:cubicBezTo>
                    <a:pt x="319" y="872"/>
                    <a:pt x="686" y="1319"/>
                    <a:pt x="1069" y="1734"/>
                  </a:cubicBezTo>
                  <a:cubicBezTo>
                    <a:pt x="1579" y="2228"/>
                    <a:pt x="2385" y="3118"/>
                    <a:pt x="2705" y="3118"/>
                  </a:cubicBezTo>
                  <a:cubicBezTo>
                    <a:pt x="2726" y="3118"/>
                    <a:pt x="2745" y="3114"/>
                    <a:pt x="2761" y="3106"/>
                  </a:cubicBezTo>
                  <a:cubicBezTo>
                    <a:pt x="3767" y="2595"/>
                    <a:pt x="3080" y="1526"/>
                    <a:pt x="3112" y="680"/>
                  </a:cubicBezTo>
                  <a:cubicBezTo>
                    <a:pt x="3128" y="585"/>
                    <a:pt x="3128" y="441"/>
                    <a:pt x="3064" y="393"/>
                  </a:cubicBezTo>
                  <a:cubicBezTo>
                    <a:pt x="2863" y="249"/>
                    <a:pt x="2557" y="1"/>
                    <a:pt x="24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9" name="Google Shape;11299;p26"/>
            <p:cNvSpPr/>
            <p:nvPr/>
          </p:nvSpPr>
          <p:spPr>
            <a:xfrm>
              <a:off x="7571143" y="4027367"/>
              <a:ext cx="145804" cy="154663"/>
            </a:xfrm>
            <a:custGeom>
              <a:rect b="b" l="l" r="r" t="t"/>
              <a:pathLst>
                <a:path extrusionOk="0" h="2993" w="2810">
                  <a:moveTo>
                    <a:pt x="2075" y="0"/>
                  </a:moveTo>
                  <a:cubicBezTo>
                    <a:pt x="1469" y="0"/>
                    <a:pt x="894" y="255"/>
                    <a:pt x="479" y="702"/>
                  </a:cubicBezTo>
                  <a:cubicBezTo>
                    <a:pt x="0" y="1213"/>
                    <a:pt x="479" y="1724"/>
                    <a:pt x="958" y="2107"/>
                  </a:cubicBezTo>
                  <a:cubicBezTo>
                    <a:pt x="1181" y="2298"/>
                    <a:pt x="1373" y="2522"/>
                    <a:pt x="1612" y="2713"/>
                  </a:cubicBezTo>
                  <a:cubicBezTo>
                    <a:pt x="1864" y="2899"/>
                    <a:pt x="2069" y="2993"/>
                    <a:pt x="2232" y="2993"/>
                  </a:cubicBezTo>
                  <a:cubicBezTo>
                    <a:pt x="2501" y="2993"/>
                    <a:pt x="2654" y="2736"/>
                    <a:pt x="2713" y="2218"/>
                  </a:cubicBezTo>
                  <a:cubicBezTo>
                    <a:pt x="2729" y="1979"/>
                    <a:pt x="2713" y="1740"/>
                    <a:pt x="2713" y="1516"/>
                  </a:cubicBezTo>
                  <a:lnTo>
                    <a:pt x="2729" y="1516"/>
                  </a:lnTo>
                  <a:cubicBezTo>
                    <a:pt x="2729" y="1452"/>
                    <a:pt x="2729" y="1388"/>
                    <a:pt x="2729" y="1325"/>
                  </a:cubicBezTo>
                  <a:cubicBezTo>
                    <a:pt x="2809" y="718"/>
                    <a:pt x="2777" y="16"/>
                    <a:pt x="20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0" name="Google Shape;11300;p26"/>
            <p:cNvSpPr/>
            <p:nvPr/>
          </p:nvSpPr>
          <p:spPr>
            <a:xfrm>
              <a:off x="8452190" y="3306570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97" y="1"/>
                  </a:moveTo>
                  <a:cubicBezTo>
                    <a:pt x="97" y="815"/>
                    <a:pt x="1" y="1565"/>
                    <a:pt x="145" y="2235"/>
                  </a:cubicBezTo>
                  <a:cubicBezTo>
                    <a:pt x="224" y="2554"/>
                    <a:pt x="815" y="2889"/>
                    <a:pt x="1182" y="2921"/>
                  </a:cubicBezTo>
                  <a:cubicBezTo>
                    <a:pt x="1187" y="2922"/>
                    <a:pt x="1193" y="2922"/>
                    <a:pt x="1198" y="2922"/>
                  </a:cubicBezTo>
                  <a:cubicBezTo>
                    <a:pt x="1472" y="2922"/>
                    <a:pt x="1934" y="2532"/>
                    <a:pt x="2044" y="2235"/>
                  </a:cubicBezTo>
                  <a:cubicBezTo>
                    <a:pt x="2475" y="1054"/>
                    <a:pt x="1900" y="400"/>
                    <a:pt x="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1" name="Google Shape;11301;p26"/>
            <p:cNvSpPr/>
            <p:nvPr/>
          </p:nvSpPr>
          <p:spPr>
            <a:xfrm>
              <a:off x="7812938" y="3951200"/>
              <a:ext cx="203762" cy="135647"/>
            </a:xfrm>
            <a:custGeom>
              <a:rect b="b" l="l" r="r" t="t"/>
              <a:pathLst>
                <a:path extrusionOk="0" h="2625" w="3927">
                  <a:moveTo>
                    <a:pt x="3529" y="1"/>
                  </a:moveTo>
                  <a:cubicBezTo>
                    <a:pt x="2711" y="1"/>
                    <a:pt x="2178" y="498"/>
                    <a:pt x="1596" y="900"/>
                  </a:cubicBezTo>
                  <a:cubicBezTo>
                    <a:pt x="1277" y="1123"/>
                    <a:pt x="878" y="1251"/>
                    <a:pt x="543" y="1442"/>
                  </a:cubicBezTo>
                  <a:cubicBezTo>
                    <a:pt x="336" y="1602"/>
                    <a:pt x="160" y="1761"/>
                    <a:pt x="0" y="1953"/>
                  </a:cubicBezTo>
                  <a:cubicBezTo>
                    <a:pt x="216" y="2184"/>
                    <a:pt x="462" y="2625"/>
                    <a:pt x="651" y="2625"/>
                  </a:cubicBezTo>
                  <a:cubicBezTo>
                    <a:pt x="658" y="2625"/>
                    <a:pt x="664" y="2624"/>
                    <a:pt x="671" y="2623"/>
                  </a:cubicBezTo>
                  <a:cubicBezTo>
                    <a:pt x="2171" y="2384"/>
                    <a:pt x="3144" y="1426"/>
                    <a:pt x="3926" y="38"/>
                  </a:cubicBezTo>
                  <a:cubicBezTo>
                    <a:pt x="3787" y="12"/>
                    <a:pt x="3655" y="1"/>
                    <a:pt x="35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2" name="Google Shape;11302;p26"/>
            <p:cNvSpPr/>
            <p:nvPr/>
          </p:nvSpPr>
          <p:spPr>
            <a:xfrm>
              <a:off x="7466797" y="4941062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27" y="1"/>
                  </a:moveTo>
                  <a:cubicBezTo>
                    <a:pt x="352" y="352"/>
                    <a:pt x="96" y="687"/>
                    <a:pt x="16" y="1054"/>
                  </a:cubicBezTo>
                  <a:cubicBezTo>
                    <a:pt x="0" y="1341"/>
                    <a:pt x="96" y="1629"/>
                    <a:pt x="320" y="1836"/>
                  </a:cubicBezTo>
                  <a:cubicBezTo>
                    <a:pt x="703" y="2139"/>
                    <a:pt x="1165" y="2475"/>
                    <a:pt x="1612" y="2506"/>
                  </a:cubicBezTo>
                  <a:cubicBezTo>
                    <a:pt x="1628" y="2508"/>
                    <a:pt x="1644" y="2509"/>
                    <a:pt x="1660" y="2509"/>
                  </a:cubicBezTo>
                  <a:cubicBezTo>
                    <a:pt x="2002" y="2509"/>
                    <a:pt x="2408" y="2190"/>
                    <a:pt x="2698" y="1916"/>
                  </a:cubicBezTo>
                  <a:cubicBezTo>
                    <a:pt x="2825" y="1788"/>
                    <a:pt x="2793" y="1230"/>
                    <a:pt x="2666" y="1150"/>
                  </a:cubicBezTo>
                  <a:cubicBezTo>
                    <a:pt x="2091" y="847"/>
                    <a:pt x="1485" y="575"/>
                    <a:pt x="878" y="336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3" name="Google Shape;11303;p26"/>
            <p:cNvSpPr/>
            <p:nvPr/>
          </p:nvSpPr>
          <p:spPr>
            <a:xfrm>
              <a:off x="9007851" y="4295347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421" y="1"/>
                  </a:moveTo>
                  <a:cubicBezTo>
                    <a:pt x="958" y="480"/>
                    <a:pt x="400" y="894"/>
                    <a:pt x="96" y="1453"/>
                  </a:cubicBezTo>
                  <a:cubicBezTo>
                    <a:pt x="1" y="1629"/>
                    <a:pt x="527" y="2347"/>
                    <a:pt x="894" y="2506"/>
                  </a:cubicBezTo>
                  <a:cubicBezTo>
                    <a:pt x="952" y="2530"/>
                    <a:pt x="1012" y="2541"/>
                    <a:pt x="1074" y="2541"/>
                  </a:cubicBezTo>
                  <a:cubicBezTo>
                    <a:pt x="1553" y="2541"/>
                    <a:pt x="2107" y="1866"/>
                    <a:pt x="2235" y="1230"/>
                  </a:cubicBezTo>
                  <a:lnTo>
                    <a:pt x="142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4" name="Google Shape;11304;p26"/>
            <p:cNvSpPr/>
            <p:nvPr/>
          </p:nvSpPr>
          <p:spPr>
            <a:xfrm>
              <a:off x="8798330" y="4069378"/>
              <a:ext cx="127591" cy="112238"/>
            </a:xfrm>
            <a:custGeom>
              <a:rect b="b" l="l" r="r" t="t"/>
              <a:pathLst>
                <a:path extrusionOk="0" h="2172" w="2459">
                  <a:moveTo>
                    <a:pt x="416" y="1"/>
                  </a:moveTo>
                  <a:lnTo>
                    <a:pt x="1" y="177"/>
                  </a:lnTo>
                  <a:cubicBezTo>
                    <a:pt x="33" y="847"/>
                    <a:pt x="81" y="1517"/>
                    <a:pt x="113" y="2171"/>
                  </a:cubicBezTo>
                  <a:lnTo>
                    <a:pt x="2395" y="1804"/>
                  </a:lnTo>
                  <a:lnTo>
                    <a:pt x="2459" y="1357"/>
                  </a:lnTo>
                  <a:lnTo>
                    <a:pt x="41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5" name="Google Shape;11305;p26"/>
            <p:cNvSpPr/>
            <p:nvPr/>
          </p:nvSpPr>
          <p:spPr>
            <a:xfrm>
              <a:off x="8001859" y="3489754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1"/>
                  </a:moveTo>
                  <a:cubicBezTo>
                    <a:pt x="276" y="1"/>
                    <a:pt x="154" y="5"/>
                    <a:pt x="30" y="15"/>
                  </a:cubicBezTo>
                  <a:cubicBezTo>
                    <a:pt x="1" y="1057"/>
                    <a:pt x="349" y="1951"/>
                    <a:pt x="753" y="1951"/>
                  </a:cubicBezTo>
                  <a:cubicBezTo>
                    <a:pt x="788" y="1951"/>
                    <a:pt x="824" y="1944"/>
                    <a:pt x="860" y="1930"/>
                  </a:cubicBezTo>
                  <a:cubicBezTo>
                    <a:pt x="1355" y="1754"/>
                    <a:pt x="1929" y="1323"/>
                    <a:pt x="2105" y="876"/>
                  </a:cubicBezTo>
                  <a:cubicBezTo>
                    <a:pt x="2292" y="387"/>
                    <a:pt x="1491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6" name="Google Shape;11306;p26"/>
            <p:cNvSpPr/>
            <p:nvPr/>
          </p:nvSpPr>
          <p:spPr>
            <a:xfrm>
              <a:off x="8436468" y="4202179"/>
              <a:ext cx="104398" cy="109809"/>
            </a:xfrm>
            <a:custGeom>
              <a:rect b="b" l="l" r="r" t="t"/>
              <a:pathLst>
                <a:path extrusionOk="0" h="2125" w="2012">
                  <a:moveTo>
                    <a:pt x="1469" y="0"/>
                  </a:moveTo>
                  <a:lnTo>
                    <a:pt x="1" y="1038"/>
                  </a:lnTo>
                  <a:cubicBezTo>
                    <a:pt x="451" y="1551"/>
                    <a:pt x="751" y="2124"/>
                    <a:pt x="943" y="2124"/>
                  </a:cubicBezTo>
                  <a:cubicBezTo>
                    <a:pt x="948" y="2124"/>
                    <a:pt x="953" y="2124"/>
                    <a:pt x="958" y="2123"/>
                  </a:cubicBezTo>
                  <a:cubicBezTo>
                    <a:pt x="1644" y="1995"/>
                    <a:pt x="2012" y="1437"/>
                    <a:pt x="1932" y="719"/>
                  </a:cubicBezTo>
                  <a:cubicBezTo>
                    <a:pt x="1900" y="463"/>
                    <a:pt x="1629" y="24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7" name="Google Shape;11307;p26"/>
            <p:cNvSpPr/>
            <p:nvPr/>
          </p:nvSpPr>
          <p:spPr>
            <a:xfrm>
              <a:off x="8262593" y="3704096"/>
              <a:ext cx="106058" cy="200447"/>
            </a:xfrm>
            <a:custGeom>
              <a:rect b="b" l="l" r="r" t="t"/>
              <a:pathLst>
                <a:path extrusionOk="0" h="3879" w="2044">
                  <a:moveTo>
                    <a:pt x="1899" y="0"/>
                  </a:moveTo>
                  <a:cubicBezTo>
                    <a:pt x="559" y="702"/>
                    <a:pt x="0" y="2107"/>
                    <a:pt x="399" y="3878"/>
                  </a:cubicBezTo>
                  <a:cubicBezTo>
                    <a:pt x="511" y="3814"/>
                    <a:pt x="623" y="3734"/>
                    <a:pt x="734" y="3639"/>
                  </a:cubicBezTo>
                  <a:cubicBezTo>
                    <a:pt x="1101" y="3192"/>
                    <a:pt x="2043" y="2857"/>
                    <a:pt x="1022" y="2123"/>
                  </a:cubicBezTo>
                  <a:cubicBezTo>
                    <a:pt x="942" y="2059"/>
                    <a:pt x="990" y="1740"/>
                    <a:pt x="1070" y="1580"/>
                  </a:cubicBezTo>
                  <a:cubicBezTo>
                    <a:pt x="1325" y="1037"/>
                    <a:pt x="1612" y="527"/>
                    <a:pt x="18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8" name="Google Shape;11308;p26"/>
            <p:cNvSpPr/>
            <p:nvPr/>
          </p:nvSpPr>
          <p:spPr>
            <a:xfrm>
              <a:off x="8320552" y="316107"/>
              <a:ext cx="433987" cy="662577"/>
            </a:xfrm>
            <a:custGeom>
              <a:rect b="b" l="l" r="r" t="t"/>
              <a:pathLst>
                <a:path extrusionOk="0" h="12822" w="8364">
                  <a:moveTo>
                    <a:pt x="4661" y="0"/>
                  </a:moveTo>
                  <a:cubicBezTo>
                    <a:pt x="4639" y="0"/>
                    <a:pt x="4617" y="2"/>
                    <a:pt x="4597" y="5"/>
                  </a:cubicBezTo>
                  <a:cubicBezTo>
                    <a:pt x="3336" y="164"/>
                    <a:pt x="1118" y="2766"/>
                    <a:pt x="942" y="4026"/>
                  </a:cubicBezTo>
                  <a:cubicBezTo>
                    <a:pt x="830" y="4808"/>
                    <a:pt x="559" y="5558"/>
                    <a:pt x="351" y="6340"/>
                  </a:cubicBezTo>
                  <a:cubicBezTo>
                    <a:pt x="256" y="6755"/>
                    <a:pt x="144" y="7170"/>
                    <a:pt x="0" y="7665"/>
                  </a:cubicBezTo>
                  <a:cubicBezTo>
                    <a:pt x="80" y="7825"/>
                    <a:pt x="112" y="8080"/>
                    <a:pt x="272" y="8224"/>
                  </a:cubicBezTo>
                  <a:cubicBezTo>
                    <a:pt x="1756" y="9660"/>
                    <a:pt x="3240" y="11096"/>
                    <a:pt x="4740" y="12517"/>
                  </a:cubicBezTo>
                  <a:cubicBezTo>
                    <a:pt x="4967" y="12723"/>
                    <a:pt x="5193" y="12821"/>
                    <a:pt x="5404" y="12821"/>
                  </a:cubicBezTo>
                  <a:cubicBezTo>
                    <a:pt x="5697" y="12821"/>
                    <a:pt x="5959" y="12630"/>
                    <a:pt x="6145" y="12277"/>
                  </a:cubicBezTo>
                  <a:cubicBezTo>
                    <a:pt x="6496" y="11591"/>
                    <a:pt x="6767" y="10889"/>
                    <a:pt x="6975" y="10155"/>
                  </a:cubicBezTo>
                  <a:cubicBezTo>
                    <a:pt x="7374" y="8718"/>
                    <a:pt x="7613" y="7234"/>
                    <a:pt x="8060" y="5814"/>
                  </a:cubicBezTo>
                  <a:cubicBezTo>
                    <a:pt x="8347" y="4904"/>
                    <a:pt x="8363" y="4186"/>
                    <a:pt x="7709" y="3420"/>
                  </a:cubicBezTo>
                  <a:cubicBezTo>
                    <a:pt x="6959" y="2542"/>
                    <a:pt x="6400" y="1521"/>
                    <a:pt x="5682" y="611"/>
                  </a:cubicBezTo>
                  <a:cubicBezTo>
                    <a:pt x="5442" y="327"/>
                    <a:pt x="4992" y="0"/>
                    <a:pt x="46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9" name="Google Shape;11309;p26"/>
            <p:cNvSpPr/>
            <p:nvPr/>
          </p:nvSpPr>
          <p:spPr>
            <a:xfrm>
              <a:off x="8248480" y="1403219"/>
              <a:ext cx="191361" cy="256773"/>
            </a:xfrm>
            <a:custGeom>
              <a:rect b="b" l="l" r="r" t="t"/>
              <a:pathLst>
                <a:path extrusionOk="0" h="4969" w="3688">
                  <a:moveTo>
                    <a:pt x="3448" y="1"/>
                  </a:moveTo>
                  <a:cubicBezTo>
                    <a:pt x="3177" y="81"/>
                    <a:pt x="2842" y="81"/>
                    <a:pt x="2666" y="256"/>
                  </a:cubicBezTo>
                  <a:cubicBezTo>
                    <a:pt x="1884" y="974"/>
                    <a:pt x="1150" y="1740"/>
                    <a:pt x="416" y="2522"/>
                  </a:cubicBezTo>
                  <a:cubicBezTo>
                    <a:pt x="272" y="2682"/>
                    <a:pt x="192" y="2921"/>
                    <a:pt x="1" y="3320"/>
                  </a:cubicBezTo>
                  <a:cubicBezTo>
                    <a:pt x="432" y="3895"/>
                    <a:pt x="895" y="4438"/>
                    <a:pt x="1405" y="4948"/>
                  </a:cubicBezTo>
                  <a:cubicBezTo>
                    <a:pt x="1419" y="4962"/>
                    <a:pt x="1447" y="4969"/>
                    <a:pt x="1484" y="4969"/>
                  </a:cubicBezTo>
                  <a:cubicBezTo>
                    <a:pt x="1695" y="4969"/>
                    <a:pt x="2217" y="4753"/>
                    <a:pt x="2299" y="4549"/>
                  </a:cubicBezTo>
                  <a:cubicBezTo>
                    <a:pt x="2810" y="3368"/>
                    <a:pt x="3225" y="2139"/>
                    <a:pt x="3608" y="911"/>
                  </a:cubicBezTo>
                  <a:cubicBezTo>
                    <a:pt x="3688" y="655"/>
                    <a:pt x="3512" y="304"/>
                    <a:pt x="34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0" name="Google Shape;11310;p26"/>
            <p:cNvSpPr/>
            <p:nvPr/>
          </p:nvSpPr>
          <p:spPr>
            <a:xfrm>
              <a:off x="7395634" y="4415799"/>
              <a:ext cx="109275" cy="112341"/>
            </a:xfrm>
            <a:custGeom>
              <a:rect b="b" l="l" r="r" t="t"/>
              <a:pathLst>
                <a:path extrusionOk="0" h="2174" w="2106">
                  <a:moveTo>
                    <a:pt x="843" y="1"/>
                  </a:moveTo>
                  <a:cubicBezTo>
                    <a:pt x="657" y="1"/>
                    <a:pt x="1" y="679"/>
                    <a:pt x="63" y="865"/>
                  </a:cubicBezTo>
                  <a:cubicBezTo>
                    <a:pt x="206" y="1359"/>
                    <a:pt x="669" y="1742"/>
                    <a:pt x="1004" y="2173"/>
                  </a:cubicBezTo>
                  <a:lnTo>
                    <a:pt x="1435" y="2125"/>
                  </a:lnTo>
                  <a:cubicBezTo>
                    <a:pt x="1642" y="1742"/>
                    <a:pt x="2105" y="1248"/>
                    <a:pt x="1994" y="976"/>
                  </a:cubicBezTo>
                  <a:cubicBezTo>
                    <a:pt x="1818" y="561"/>
                    <a:pt x="1307" y="178"/>
                    <a:pt x="860" y="3"/>
                  </a:cubicBezTo>
                  <a:cubicBezTo>
                    <a:pt x="855" y="1"/>
                    <a:pt x="850" y="1"/>
                    <a:pt x="8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1" name="Google Shape;11311;p26"/>
            <p:cNvSpPr/>
            <p:nvPr/>
          </p:nvSpPr>
          <p:spPr>
            <a:xfrm>
              <a:off x="7719385" y="2777948"/>
              <a:ext cx="91945" cy="88313"/>
            </a:xfrm>
            <a:custGeom>
              <a:rect b="b" l="l" r="r" t="t"/>
              <a:pathLst>
                <a:path extrusionOk="0" h="1709" w="1772">
                  <a:moveTo>
                    <a:pt x="846" y="1"/>
                  </a:moveTo>
                  <a:cubicBezTo>
                    <a:pt x="575" y="368"/>
                    <a:pt x="255" y="703"/>
                    <a:pt x="48" y="1102"/>
                  </a:cubicBezTo>
                  <a:cubicBezTo>
                    <a:pt x="1" y="1212"/>
                    <a:pt x="449" y="1709"/>
                    <a:pt x="508" y="1709"/>
                  </a:cubicBezTo>
                  <a:cubicBezTo>
                    <a:pt x="509" y="1709"/>
                    <a:pt x="510" y="1709"/>
                    <a:pt x="511" y="1708"/>
                  </a:cubicBezTo>
                  <a:cubicBezTo>
                    <a:pt x="942" y="1421"/>
                    <a:pt x="1357" y="1134"/>
                    <a:pt x="1771" y="799"/>
                  </a:cubicBezTo>
                  <a:cubicBezTo>
                    <a:pt x="1293" y="400"/>
                    <a:pt x="1069" y="208"/>
                    <a:pt x="8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2" name="Google Shape;11312;p26"/>
            <p:cNvSpPr/>
            <p:nvPr/>
          </p:nvSpPr>
          <p:spPr>
            <a:xfrm>
              <a:off x="7699460" y="4349811"/>
              <a:ext cx="121780" cy="81543"/>
            </a:xfrm>
            <a:custGeom>
              <a:rect b="b" l="l" r="r" t="t"/>
              <a:pathLst>
                <a:path extrusionOk="0" h="1578" w="2347">
                  <a:moveTo>
                    <a:pt x="1" y="0"/>
                  </a:moveTo>
                  <a:cubicBezTo>
                    <a:pt x="807" y="1159"/>
                    <a:pt x="1170" y="1578"/>
                    <a:pt x="1629" y="1578"/>
                  </a:cubicBezTo>
                  <a:cubicBezTo>
                    <a:pt x="1833" y="1578"/>
                    <a:pt x="2057" y="1494"/>
                    <a:pt x="2347" y="1357"/>
                  </a:cubicBezTo>
                  <a:cubicBezTo>
                    <a:pt x="1868" y="447"/>
                    <a:pt x="1134" y="16"/>
                    <a:pt x="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3" name="Google Shape;11313;p26"/>
            <p:cNvSpPr/>
            <p:nvPr/>
          </p:nvSpPr>
          <p:spPr>
            <a:xfrm>
              <a:off x="7228323" y="4827277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5" y="48"/>
                  </a:moveTo>
                  <a:lnTo>
                    <a:pt x="0" y="336"/>
                  </a:lnTo>
                  <a:lnTo>
                    <a:pt x="942" y="1564"/>
                  </a:lnTo>
                  <a:cubicBezTo>
                    <a:pt x="1117" y="1325"/>
                    <a:pt x="1421" y="1118"/>
                    <a:pt x="1452" y="862"/>
                  </a:cubicBezTo>
                  <a:cubicBezTo>
                    <a:pt x="1532" y="0"/>
                    <a:pt x="830" y="144"/>
                    <a:pt x="335" y="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4" name="Google Shape;11314;p26"/>
            <p:cNvSpPr/>
            <p:nvPr/>
          </p:nvSpPr>
          <p:spPr>
            <a:xfrm>
              <a:off x="7544628" y="4911402"/>
              <a:ext cx="101907" cy="57773"/>
            </a:xfrm>
            <a:custGeom>
              <a:rect b="b" l="l" r="r" t="t"/>
              <a:pathLst>
                <a:path extrusionOk="0" h="1118" w="1964">
                  <a:moveTo>
                    <a:pt x="96" y="0"/>
                  </a:moveTo>
                  <a:lnTo>
                    <a:pt x="1" y="304"/>
                  </a:lnTo>
                  <a:cubicBezTo>
                    <a:pt x="494" y="841"/>
                    <a:pt x="866" y="1117"/>
                    <a:pt x="1202" y="1117"/>
                  </a:cubicBezTo>
                  <a:cubicBezTo>
                    <a:pt x="1464" y="1117"/>
                    <a:pt x="1705" y="949"/>
                    <a:pt x="1964" y="607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5" name="Google Shape;11315;p26"/>
            <p:cNvSpPr/>
            <p:nvPr/>
          </p:nvSpPr>
          <p:spPr>
            <a:xfrm>
              <a:off x="8605413" y="4757156"/>
              <a:ext cx="48048" cy="112238"/>
            </a:xfrm>
            <a:custGeom>
              <a:rect b="b" l="l" r="r" t="t"/>
              <a:pathLst>
                <a:path extrusionOk="0" h="2172" w="926">
                  <a:moveTo>
                    <a:pt x="926" y="1"/>
                  </a:moveTo>
                  <a:cubicBezTo>
                    <a:pt x="0" y="671"/>
                    <a:pt x="782" y="2139"/>
                    <a:pt x="814" y="2171"/>
                  </a:cubicBezTo>
                  <a:cubicBezTo>
                    <a:pt x="846" y="1373"/>
                    <a:pt x="878" y="767"/>
                    <a:pt x="9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6" name="Google Shape;11316;p26"/>
            <p:cNvSpPr/>
            <p:nvPr/>
          </p:nvSpPr>
          <p:spPr>
            <a:xfrm>
              <a:off x="7099123" y="4604615"/>
              <a:ext cx="60916" cy="72965"/>
            </a:xfrm>
            <a:custGeom>
              <a:rect b="b" l="l" r="r" t="t"/>
              <a:pathLst>
                <a:path extrusionOk="0" h="1412" w="1174">
                  <a:moveTo>
                    <a:pt x="830" y="0"/>
                  </a:moveTo>
                  <a:lnTo>
                    <a:pt x="830" y="0"/>
                  </a:lnTo>
                  <a:cubicBezTo>
                    <a:pt x="543" y="479"/>
                    <a:pt x="288" y="894"/>
                    <a:pt x="1" y="1373"/>
                  </a:cubicBezTo>
                  <a:cubicBezTo>
                    <a:pt x="215" y="1396"/>
                    <a:pt x="392" y="1411"/>
                    <a:pt x="536" y="1411"/>
                  </a:cubicBezTo>
                  <a:cubicBezTo>
                    <a:pt x="1173" y="1411"/>
                    <a:pt x="1156" y="1120"/>
                    <a:pt x="8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7" name="Google Shape;11317;p26"/>
            <p:cNvSpPr/>
            <p:nvPr/>
          </p:nvSpPr>
          <p:spPr>
            <a:xfrm>
              <a:off x="7786423" y="2264001"/>
              <a:ext cx="450539" cy="438979"/>
            </a:xfrm>
            <a:custGeom>
              <a:rect b="b" l="l" r="r" t="t"/>
              <a:pathLst>
                <a:path extrusionOk="0" h="8495" w="8683">
                  <a:moveTo>
                    <a:pt x="4069" y="0"/>
                  </a:moveTo>
                  <a:cubicBezTo>
                    <a:pt x="3866" y="0"/>
                    <a:pt x="3654" y="17"/>
                    <a:pt x="3432" y="52"/>
                  </a:cubicBezTo>
                  <a:cubicBezTo>
                    <a:pt x="3420" y="54"/>
                    <a:pt x="3408" y="54"/>
                    <a:pt x="3396" y="54"/>
                  </a:cubicBezTo>
                  <a:cubicBezTo>
                    <a:pt x="3300" y="54"/>
                    <a:pt x="3197" y="13"/>
                    <a:pt x="3099" y="13"/>
                  </a:cubicBezTo>
                  <a:cubicBezTo>
                    <a:pt x="3077" y="13"/>
                    <a:pt x="3055" y="15"/>
                    <a:pt x="3033" y="20"/>
                  </a:cubicBezTo>
                  <a:cubicBezTo>
                    <a:pt x="2187" y="228"/>
                    <a:pt x="878" y="196"/>
                    <a:pt x="623" y="691"/>
                  </a:cubicBezTo>
                  <a:cubicBezTo>
                    <a:pt x="176" y="1584"/>
                    <a:pt x="1" y="2957"/>
                    <a:pt x="384" y="3850"/>
                  </a:cubicBezTo>
                  <a:cubicBezTo>
                    <a:pt x="1054" y="5494"/>
                    <a:pt x="2219" y="6962"/>
                    <a:pt x="3177" y="8495"/>
                  </a:cubicBezTo>
                  <a:lnTo>
                    <a:pt x="3990" y="8495"/>
                  </a:lnTo>
                  <a:cubicBezTo>
                    <a:pt x="4102" y="8319"/>
                    <a:pt x="4230" y="8159"/>
                    <a:pt x="4374" y="8016"/>
                  </a:cubicBezTo>
                  <a:cubicBezTo>
                    <a:pt x="5570" y="6883"/>
                    <a:pt x="6783" y="5750"/>
                    <a:pt x="7996" y="4632"/>
                  </a:cubicBezTo>
                  <a:cubicBezTo>
                    <a:pt x="8571" y="4090"/>
                    <a:pt x="8683" y="3627"/>
                    <a:pt x="7996" y="3068"/>
                  </a:cubicBezTo>
                  <a:cubicBezTo>
                    <a:pt x="7533" y="2685"/>
                    <a:pt x="7055" y="2270"/>
                    <a:pt x="6767" y="1776"/>
                  </a:cubicBezTo>
                  <a:cubicBezTo>
                    <a:pt x="6140" y="602"/>
                    <a:pt x="5267" y="0"/>
                    <a:pt x="40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8" name="Google Shape;11318;p26"/>
            <p:cNvSpPr/>
            <p:nvPr/>
          </p:nvSpPr>
          <p:spPr>
            <a:xfrm>
              <a:off x="7023783" y="1397225"/>
              <a:ext cx="236866" cy="260907"/>
            </a:xfrm>
            <a:custGeom>
              <a:rect b="b" l="l" r="r" t="t"/>
              <a:pathLst>
                <a:path extrusionOk="0" h="5049" w="4565">
                  <a:moveTo>
                    <a:pt x="1193" y="0"/>
                  </a:moveTo>
                  <a:cubicBezTo>
                    <a:pt x="894" y="0"/>
                    <a:pt x="578" y="198"/>
                    <a:pt x="0" y="564"/>
                  </a:cubicBezTo>
                  <a:lnTo>
                    <a:pt x="0" y="3979"/>
                  </a:lnTo>
                  <a:lnTo>
                    <a:pt x="1660" y="5048"/>
                  </a:lnTo>
                  <a:cubicBezTo>
                    <a:pt x="1915" y="4984"/>
                    <a:pt x="2394" y="4410"/>
                    <a:pt x="2889" y="3867"/>
                  </a:cubicBezTo>
                  <a:cubicBezTo>
                    <a:pt x="3160" y="3580"/>
                    <a:pt x="3479" y="3341"/>
                    <a:pt x="3735" y="3053"/>
                  </a:cubicBezTo>
                  <a:cubicBezTo>
                    <a:pt x="4022" y="2702"/>
                    <a:pt x="4565" y="2176"/>
                    <a:pt x="4469" y="1968"/>
                  </a:cubicBezTo>
                  <a:cubicBezTo>
                    <a:pt x="4277" y="1553"/>
                    <a:pt x="3751" y="1266"/>
                    <a:pt x="3320" y="1011"/>
                  </a:cubicBezTo>
                  <a:cubicBezTo>
                    <a:pt x="3243" y="960"/>
                    <a:pt x="3136" y="952"/>
                    <a:pt x="3025" y="952"/>
                  </a:cubicBezTo>
                  <a:cubicBezTo>
                    <a:pt x="2977" y="952"/>
                    <a:pt x="2928" y="953"/>
                    <a:pt x="2881" y="953"/>
                  </a:cubicBezTo>
                  <a:cubicBezTo>
                    <a:pt x="2763" y="953"/>
                    <a:pt x="2654" y="944"/>
                    <a:pt x="2586" y="883"/>
                  </a:cubicBezTo>
                  <a:cubicBezTo>
                    <a:pt x="1876" y="277"/>
                    <a:pt x="1547" y="0"/>
                    <a:pt x="1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9" name="Google Shape;11319;p26"/>
            <p:cNvSpPr/>
            <p:nvPr/>
          </p:nvSpPr>
          <p:spPr>
            <a:xfrm>
              <a:off x="7023783" y="316314"/>
              <a:ext cx="189649" cy="256980"/>
            </a:xfrm>
            <a:custGeom>
              <a:rect b="b" l="l" r="r" t="t"/>
              <a:pathLst>
                <a:path extrusionOk="0" h="4973" w="3655">
                  <a:moveTo>
                    <a:pt x="0" y="1"/>
                  </a:moveTo>
                  <a:lnTo>
                    <a:pt x="0" y="4613"/>
                  </a:lnTo>
                  <a:cubicBezTo>
                    <a:pt x="399" y="4709"/>
                    <a:pt x="782" y="4804"/>
                    <a:pt x="1165" y="4916"/>
                  </a:cubicBezTo>
                  <a:cubicBezTo>
                    <a:pt x="1312" y="4954"/>
                    <a:pt x="1448" y="4972"/>
                    <a:pt x="1575" y="4972"/>
                  </a:cubicBezTo>
                  <a:cubicBezTo>
                    <a:pt x="2138" y="4972"/>
                    <a:pt x="2508" y="4614"/>
                    <a:pt x="2729" y="4054"/>
                  </a:cubicBezTo>
                  <a:cubicBezTo>
                    <a:pt x="3655" y="1565"/>
                    <a:pt x="2985" y="416"/>
                    <a:pt x="399" y="17"/>
                  </a:cubicBezTo>
                  <a:cubicBezTo>
                    <a:pt x="272" y="1"/>
                    <a:pt x="144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0" name="Google Shape;11320;p26"/>
            <p:cNvSpPr/>
            <p:nvPr/>
          </p:nvSpPr>
          <p:spPr>
            <a:xfrm>
              <a:off x="8055563" y="2542005"/>
              <a:ext cx="271683" cy="160968"/>
            </a:xfrm>
            <a:custGeom>
              <a:rect b="b" l="l" r="r" t="t"/>
              <a:pathLst>
                <a:path extrusionOk="0" h="3115" w="5236">
                  <a:moveTo>
                    <a:pt x="2964" y="1"/>
                  </a:moveTo>
                  <a:cubicBezTo>
                    <a:pt x="2950" y="1"/>
                    <a:pt x="2935" y="1"/>
                    <a:pt x="2921" y="3"/>
                  </a:cubicBezTo>
                  <a:cubicBezTo>
                    <a:pt x="1533" y="114"/>
                    <a:pt x="160" y="1678"/>
                    <a:pt x="0" y="3115"/>
                  </a:cubicBezTo>
                  <a:lnTo>
                    <a:pt x="5235" y="3115"/>
                  </a:lnTo>
                  <a:cubicBezTo>
                    <a:pt x="5203" y="2923"/>
                    <a:pt x="5235" y="2620"/>
                    <a:pt x="5123" y="2556"/>
                  </a:cubicBezTo>
                  <a:cubicBezTo>
                    <a:pt x="4437" y="2109"/>
                    <a:pt x="4278" y="1471"/>
                    <a:pt x="4118" y="721"/>
                  </a:cubicBezTo>
                  <a:cubicBezTo>
                    <a:pt x="4056" y="413"/>
                    <a:pt x="3371" y="1"/>
                    <a:pt x="29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1" name="Google Shape;11321;p26"/>
            <p:cNvSpPr/>
            <p:nvPr/>
          </p:nvSpPr>
          <p:spPr>
            <a:xfrm>
              <a:off x="7023783" y="2588822"/>
              <a:ext cx="91945" cy="114150"/>
            </a:xfrm>
            <a:custGeom>
              <a:rect b="b" l="l" r="r" t="t"/>
              <a:pathLst>
                <a:path extrusionOk="0" h="2209" w="1772">
                  <a:moveTo>
                    <a:pt x="225" y="0"/>
                  </a:moveTo>
                  <a:cubicBezTo>
                    <a:pt x="151" y="0"/>
                    <a:pt x="76" y="2"/>
                    <a:pt x="0" y="6"/>
                  </a:cubicBezTo>
                  <a:lnTo>
                    <a:pt x="16" y="2209"/>
                  </a:lnTo>
                  <a:lnTo>
                    <a:pt x="814" y="2209"/>
                  </a:lnTo>
                  <a:cubicBezTo>
                    <a:pt x="990" y="1937"/>
                    <a:pt x="1165" y="1666"/>
                    <a:pt x="1357" y="1411"/>
                  </a:cubicBezTo>
                  <a:cubicBezTo>
                    <a:pt x="1772" y="836"/>
                    <a:pt x="1564" y="230"/>
                    <a:pt x="878" y="54"/>
                  </a:cubicBezTo>
                  <a:cubicBezTo>
                    <a:pt x="663" y="18"/>
                    <a:pt x="447" y="0"/>
                    <a:pt x="2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2" name="Google Shape;11322;p26"/>
            <p:cNvSpPr/>
            <p:nvPr/>
          </p:nvSpPr>
          <p:spPr>
            <a:xfrm>
              <a:off x="7451075" y="1006520"/>
              <a:ext cx="507667" cy="539280"/>
            </a:xfrm>
            <a:custGeom>
              <a:rect b="b" l="l" r="r" t="t"/>
              <a:pathLst>
                <a:path extrusionOk="0" h="10436" w="9784">
                  <a:moveTo>
                    <a:pt x="1999" y="0"/>
                  </a:moveTo>
                  <a:cubicBezTo>
                    <a:pt x="1440" y="0"/>
                    <a:pt x="834" y="267"/>
                    <a:pt x="670" y="720"/>
                  </a:cubicBezTo>
                  <a:cubicBezTo>
                    <a:pt x="431" y="1406"/>
                    <a:pt x="160" y="2108"/>
                    <a:pt x="80" y="2826"/>
                  </a:cubicBezTo>
                  <a:cubicBezTo>
                    <a:pt x="0" y="3481"/>
                    <a:pt x="176" y="4167"/>
                    <a:pt x="256" y="4821"/>
                  </a:cubicBezTo>
                  <a:cubicBezTo>
                    <a:pt x="303" y="5204"/>
                    <a:pt x="511" y="5603"/>
                    <a:pt x="447" y="5970"/>
                  </a:cubicBezTo>
                  <a:cubicBezTo>
                    <a:pt x="144" y="7534"/>
                    <a:pt x="160" y="7582"/>
                    <a:pt x="1516" y="8428"/>
                  </a:cubicBezTo>
                  <a:cubicBezTo>
                    <a:pt x="1804" y="8651"/>
                    <a:pt x="2075" y="8907"/>
                    <a:pt x="2282" y="9194"/>
                  </a:cubicBezTo>
                  <a:cubicBezTo>
                    <a:pt x="2974" y="10019"/>
                    <a:pt x="4127" y="10435"/>
                    <a:pt x="5262" y="10435"/>
                  </a:cubicBezTo>
                  <a:cubicBezTo>
                    <a:pt x="6300" y="10435"/>
                    <a:pt x="7323" y="10087"/>
                    <a:pt x="7964" y="9385"/>
                  </a:cubicBezTo>
                  <a:cubicBezTo>
                    <a:pt x="8267" y="9098"/>
                    <a:pt x="8618" y="8859"/>
                    <a:pt x="9001" y="8667"/>
                  </a:cubicBezTo>
                  <a:cubicBezTo>
                    <a:pt x="9671" y="8300"/>
                    <a:pt x="9783" y="7790"/>
                    <a:pt x="9400" y="7167"/>
                  </a:cubicBezTo>
                  <a:cubicBezTo>
                    <a:pt x="9273" y="6928"/>
                    <a:pt x="9017" y="6768"/>
                    <a:pt x="8921" y="6529"/>
                  </a:cubicBezTo>
                  <a:cubicBezTo>
                    <a:pt x="8386" y="5304"/>
                    <a:pt x="7871" y="4869"/>
                    <a:pt x="7135" y="4869"/>
                  </a:cubicBezTo>
                  <a:cubicBezTo>
                    <a:pt x="6730" y="4869"/>
                    <a:pt x="6259" y="5000"/>
                    <a:pt x="5682" y="5204"/>
                  </a:cubicBezTo>
                  <a:cubicBezTo>
                    <a:pt x="5511" y="5267"/>
                    <a:pt x="5358" y="5301"/>
                    <a:pt x="5219" y="5301"/>
                  </a:cubicBezTo>
                  <a:cubicBezTo>
                    <a:pt x="4866" y="5301"/>
                    <a:pt x="4607" y="5082"/>
                    <a:pt x="4389" y="4566"/>
                  </a:cubicBezTo>
                  <a:cubicBezTo>
                    <a:pt x="3974" y="3608"/>
                    <a:pt x="3288" y="2762"/>
                    <a:pt x="2586" y="1661"/>
                  </a:cubicBezTo>
                  <a:cubicBezTo>
                    <a:pt x="2713" y="1454"/>
                    <a:pt x="2825" y="1230"/>
                    <a:pt x="2905" y="1007"/>
                  </a:cubicBezTo>
                  <a:cubicBezTo>
                    <a:pt x="3001" y="799"/>
                    <a:pt x="2985" y="576"/>
                    <a:pt x="2905" y="369"/>
                  </a:cubicBezTo>
                  <a:cubicBezTo>
                    <a:pt x="2715" y="115"/>
                    <a:pt x="2367" y="0"/>
                    <a:pt x="199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3" name="Google Shape;11323;p26"/>
            <p:cNvSpPr/>
            <p:nvPr/>
          </p:nvSpPr>
          <p:spPr>
            <a:xfrm>
              <a:off x="8141696" y="1730883"/>
              <a:ext cx="353613" cy="541606"/>
            </a:xfrm>
            <a:custGeom>
              <a:rect b="b" l="l" r="r" t="t"/>
              <a:pathLst>
                <a:path extrusionOk="0" h="10481" w="6815">
                  <a:moveTo>
                    <a:pt x="5769" y="0"/>
                  </a:moveTo>
                  <a:cubicBezTo>
                    <a:pt x="5436" y="0"/>
                    <a:pt x="4978" y="310"/>
                    <a:pt x="4676" y="554"/>
                  </a:cubicBezTo>
                  <a:cubicBezTo>
                    <a:pt x="4197" y="953"/>
                    <a:pt x="3830" y="1496"/>
                    <a:pt x="3400" y="1959"/>
                  </a:cubicBezTo>
                  <a:cubicBezTo>
                    <a:pt x="2809" y="2581"/>
                    <a:pt x="1995" y="3108"/>
                    <a:pt x="1676" y="3842"/>
                  </a:cubicBezTo>
                  <a:cubicBezTo>
                    <a:pt x="1022" y="5294"/>
                    <a:pt x="623" y="6858"/>
                    <a:pt x="176" y="8390"/>
                  </a:cubicBezTo>
                  <a:cubicBezTo>
                    <a:pt x="0" y="8965"/>
                    <a:pt x="208" y="9475"/>
                    <a:pt x="862" y="9635"/>
                  </a:cubicBezTo>
                  <a:cubicBezTo>
                    <a:pt x="1995" y="9938"/>
                    <a:pt x="3128" y="10194"/>
                    <a:pt x="4245" y="10481"/>
                  </a:cubicBezTo>
                  <a:cubicBezTo>
                    <a:pt x="5586" y="10305"/>
                    <a:pt x="5825" y="10082"/>
                    <a:pt x="5937" y="8789"/>
                  </a:cubicBezTo>
                  <a:cubicBezTo>
                    <a:pt x="6065" y="7656"/>
                    <a:pt x="6208" y="6523"/>
                    <a:pt x="6320" y="5406"/>
                  </a:cubicBezTo>
                  <a:cubicBezTo>
                    <a:pt x="6464" y="4065"/>
                    <a:pt x="6591" y="2741"/>
                    <a:pt x="6735" y="1416"/>
                  </a:cubicBezTo>
                  <a:cubicBezTo>
                    <a:pt x="6815" y="698"/>
                    <a:pt x="6496" y="139"/>
                    <a:pt x="5873" y="12"/>
                  </a:cubicBezTo>
                  <a:cubicBezTo>
                    <a:pt x="5840" y="4"/>
                    <a:pt x="5805" y="0"/>
                    <a:pt x="57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4" name="Google Shape;11324;p26"/>
            <p:cNvSpPr/>
            <p:nvPr/>
          </p:nvSpPr>
          <p:spPr>
            <a:xfrm>
              <a:off x="7684568" y="775952"/>
              <a:ext cx="298197" cy="398208"/>
            </a:xfrm>
            <a:custGeom>
              <a:rect b="b" l="l" r="r" t="t"/>
              <a:pathLst>
                <a:path extrusionOk="0" h="7706" w="5747">
                  <a:moveTo>
                    <a:pt x="2183" y="1"/>
                  </a:moveTo>
                  <a:cubicBezTo>
                    <a:pt x="1649" y="1"/>
                    <a:pt x="1052" y="282"/>
                    <a:pt x="894" y="745"/>
                  </a:cubicBezTo>
                  <a:cubicBezTo>
                    <a:pt x="527" y="1862"/>
                    <a:pt x="320" y="3043"/>
                    <a:pt x="1" y="4384"/>
                  </a:cubicBezTo>
                  <a:cubicBezTo>
                    <a:pt x="1" y="4384"/>
                    <a:pt x="49" y="4575"/>
                    <a:pt x="96" y="4767"/>
                  </a:cubicBezTo>
                  <a:cubicBezTo>
                    <a:pt x="655" y="6379"/>
                    <a:pt x="2091" y="7528"/>
                    <a:pt x="3799" y="7703"/>
                  </a:cubicBezTo>
                  <a:cubicBezTo>
                    <a:pt x="3827" y="7705"/>
                    <a:pt x="3858" y="7706"/>
                    <a:pt x="3889" y="7706"/>
                  </a:cubicBezTo>
                  <a:cubicBezTo>
                    <a:pt x="4177" y="7706"/>
                    <a:pt x="4571" y="7640"/>
                    <a:pt x="4629" y="7496"/>
                  </a:cubicBezTo>
                  <a:cubicBezTo>
                    <a:pt x="4996" y="6538"/>
                    <a:pt x="5746" y="5389"/>
                    <a:pt x="5475" y="4591"/>
                  </a:cubicBezTo>
                  <a:cubicBezTo>
                    <a:pt x="4980" y="3075"/>
                    <a:pt x="3911" y="1703"/>
                    <a:pt x="2985" y="346"/>
                  </a:cubicBezTo>
                  <a:cubicBezTo>
                    <a:pt x="2820" y="108"/>
                    <a:pt x="2514" y="1"/>
                    <a:pt x="21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5" name="Google Shape;11325;p26"/>
            <p:cNvSpPr/>
            <p:nvPr/>
          </p:nvSpPr>
          <p:spPr>
            <a:xfrm>
              <a:off x="8077926" y="1019593"/>
              <a:ext cx="441407" cy="388648"/>
            </a:xfrm>
            <a:custGeom>
              <a:rect b="b" l="l" r="r" t="t"/>
              <a:pathLst>
                <a:path extrusionOk="0" h="7521" w="8507">
                  <a:moveTo>
                    <a:pt x="5134" y="1"/>
                  </a:moveTo>
                  <a:cubicBezTo>
                    <a:pt x="4329" y="1"/>
                    <a:pt x="4116" y="899"/>
                    <a:pt x="3671" y="1488"/>
                  </a:cubicBezTo>
                  <a:cubicBezTo>
                    <a:pt x="2554" y="2988"/>
                    <a:pt x="1405" y="4440"/>
                    <a:pt x="351" y="5973"/>
                  </a:cubicBezTo>
                  <a:cubicBezTo>
                    <a:pt x="64" y="6388"/>
                    <a:pt x="112" y="7010"/>
                    <a:pt x="0" y="7521"/>
                  </a:cubicBezTo>
                  <a:cubicBezTo>
                    <a:pt x="495" y="7425"/>
                    <a:pt x="1070" y="7425"/>
                    <a:pt x="1485" y="7185"/>
                  </a:cubicBezTo>
                  <a:cubicBezTo>
                    <a:pt x="3432" y="5973"/>
                    <a:pt x="5331" y="4712"/>
                    <a:pt x="7246" y="3451"/>
                  </a:cubicBezTo>
                  <a:cubicBezTo>
                    <a:pt x="7613" y="3228"/>
                    <a:pt x="7948" y="2940"/>
                    <a:pt x="8251" y="2621"/>
                  </a:cubicBezTo>
                  <a:cubicBezTo>
                    <a:pt x="8395" y="2462"/>
                    <a:pt x="8507" y="1999"/>
                    <a:pt x="8443" y="1951"/>
                  </a:cubicBezTo>
                  <a:cubicBezTo>
                    <a:pt x="7549" y="1288"/>
                    <a:pt x="7042" y="31"/>
                    <a:pt x="5587" y="31"/>
                  </a:cubicBezTo>
                  <a:cubicBezTo>
                    <a:pt x="5534" y="31"/>
                    <a:pt x="5481" y="32"/>
                    <a:pt x="5426" y="36"/>
                  </a:cubicBezTo>
                  <a:cubicBezTo>
                    <a:pt x="5321" y="12"/>
                    <a:pt x="5224" y="1"/>
                    <a:pt x="513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6" name="Google Shape;11326;p26"/>
            <p:cNvSpPr/>
            <p:nvPr/>
          </p:nvSpPr>
          <p:spPr>
            <a:xfrm>
              <a:off x="7210941" y="552618"/>
              <a:ext cx="307226" cy="386012"/>
            </a:xfrm>
            <a:custGeom>
              <a:rect b="b" l="l" r="r" t="t"/>
              <a:pathLst>
                <a:path extrusionOk="0" h="7470" w="5921">
                  <a:moveTo>
                    <a:pt x="2957" y="1"/>
                  </a:moveTo>
                  <a:cubicBezTo>
                    <a:pt x="2929" y="1"/>
                    <a:pt x="2901" y="3"/>
                    <a:pt x="2873" y="8"/>
                  </a:cubicBezTo>
                  <a:cubicBezTo>
                    <a:pt x="2091" y="439"/>
                    <a:pt x="1261" y="822"/>
                    <a:pt x="591" y="1396"/>
                  </a:cubicBezTo>
                  <a:cubicBezTo>
                    <a:pt x="0" y="1923"/>
                    <a:pt x="543" y="2561"/>
                    <a:pt x="798" y="3120"/>
                  </a:cubicBezTo>
                  <a:cubicBezTo>
                    <a:pt x="846" y="3248"/>
                    <a:pt x="846" y="3391"/>
                    <a:pt x="878" y="3519"/>
                  </a:cubicBezTo>
                  <a:cubicBezTo>
                    <a:pt x="1213" y="4492"/>
                    <a:pt x="1500" y="5482"/>
                    <a:pt x="1867" y="6455"/>
                  </a:cubicBezTo>
                  <a:cubicBezTo>
                    <a:pt x="2105" y="7067"/>
                    <a:pt x="2568" y="7469"/>
                    <a:pt x="3067" y="7469"/>
                  </a:cubicBezTo>
                  <a:cubicBezTo>
                    <a:pt x="3272" y="7469"/>
                    <a:pt x="3483" y="7402"/>
                    <a:pt x="3687" y="7253"/>
                  </a:cubicBezTo>
                  <a:cubicBezTo>
                    <a:pt x="4580" y="6583"/>
                    <a:pt x="5187" y="5578"/>
                    <a:pt x="5921" y="4716"/>
                  </a:cubicBezTo>
                  <a:lnTo>
                    <a:pt x="5761" y="4540"/>
                  </a:lnTo>
                  <a:cubicBezTo>
                    <a:pt x="5777" y="4413"/>
                    <a:pt x="5761" y="4285"/>
                    <a:pt x="5713" y="4157"/>
                  </a:cubicBezTo>
                  <a:cubicBezTo>
                    <a:pt x="4947" y="2833"/>
                    <a:pt x="4181" y="1508"/>
                    <a:pt x="3383" y="199"/>
                  </a:cubicBezTo>
                  <a:cubicBezTo>
                    <a:pt x="3275" y="77"/>
                    <a:pt x="3119" y="1"/>
                    <a:pt x="2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7" name="Google Shape;11327;p26"/>
            <p:cNvSpPr/>
            <p:nvPr/>
          </p:nvSpPr>
          <p:spPr>
            <a:xfrm>
              <a:off x="7876707" y="1643657"/>
              <a:ext cx="242989" cy="288657"/>
            </a:xfrm>
            <a:custGeom>
              <a:rect b="b" l="l" r="r" t="t"/>
              <a:pathLst>
                <a:path extrusionOk="0" h="5586" w="4683">
                  <a:moveTo>
                    <a:pt x="3074" y="0"/>
                  </a:moveTo>
                  <a:cubicBezTo>
                    <a:pt x="1895" y="0"/>
                    <a:pt x="213" y="1095"/>
                    <a:pt x="0" y="2115"/>
                  </a:cubicBezTo>
                  <a:cubicBezTo>
                    <a:pt x="0" y="2274"/>
                    <a:pt x="32" y="2434"/>
                    <a:pt x="112" y="2577"/>
                  </a:cubicBezTo>
                  <a:cubicBezTo>
                    <a:pt x="383" y="3264"/>
                    <a:pt x="639" y="3950"/>
                    <a:pt x="942" y="4604"/>
                  </a:cubicBezTo>
                  <a:cubicBezTo>
                    <a:pt x="1085" y="4891"/>
                    <a:pt x="1261" y="5259"/>
                    <a:pt x="1516" y="5370"/>
                  </a:cubicBezTo>
                  <a:cubicBezTo>
                    <a:pt x="1828" y="5518"/>
                    <a:pt x="2149" y="5586"/>
                    <a:pt x="2461" y="5586"/>
                  </a:cubicBezTo>
                  <a:cubicBezTo>
                    <a:pt x="3635" y="5586"/>
                    <a:pt x="4682" y="4626"/>
                    <a:pt x="4644" y="3327"/>
                  </a:cubicBezTo>
                  <a:cubicBezTo>
                    <a:pt x="4421" y="2338"/>
                    <a:pt x="4198" y="1349"/>
                    <a:pt x="3942" y="391"/>
                  </a:cubicBezTo>
                  <a:cubicBezTo>
                    <a:pt x="3910" y="247"/>
                    <a:pt x="3655" y="104"/>
                    <a:pt x="3495" y="56"/>
                  </a:cubicBezTo>
                  <a:cubicBezTo>
                    <a:pt x="3366" y="18"/>
                    <a:pt x="3224" y="0"/>
                    <a:pt x="30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8" name="Google Shape;11328;p26"/>
            <p:cNvSpPr/>
            <p:nvPr/>
          </p:nvSpPr>
          <p:spPr>
            <a:xfrm>
              <a:off x="7362452" y="2152954"/>
              <a:ext cx="298976" cy="261217"/>
            </a:xfrm>
            <a:custGeom>
              <a:rect b="b" l="l" r="r" t="t"/>
              <a:pathLst>
                <a:path extrusionOk="0" h="5055" w="5762">
                  <a:moveTo>
                    <a:pt x="4237" y="1"/>
                  </a:moveTo>
                  <a:cubicBezTo>
                    <a:pt x="4029" y="1"/>
                    <a:pt x="3158" y="501"/>
                    <a:pt x="2634" y="749"/>
                  </a:cubicBezTo>
                  <a:cubicBezTo>
                    <a:pt x="2474" y="797"/>
                    <a:pt x="2331" y="877"/>
                    <a:pt x="2203" y="972"/>
                  </a:cubicBezTo>
                  <a:cubicBezTo>
                    <a:pt x="1341" y="1802"/>
                    <a:pt x="1" y="2281"/>
                    <a:pt x="32" y="3749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45" y="5024"/>
                    <a:pt x="698" y="5054"/>
                    <a:pt x="870" y="5054"/>
                  </a:cubicBezTo>
                  <a:cubicBezTo>
                    <a:pt x="1120" y="5054"/>
                    <a:pt x="1411" y="4990"/>
                    <a:pt x="1628" y="4914"/>
                  </a:cubicBezTo>
                  <a:cubicBezTo>
                    <a:pt x="2618" y="4579"/>
                    <a:pt x="3607" y="4180"/>
                    <a:pt x="4565" y="3717"/>
                  </a:cubicBezTo>
                  <a:cubicBezTo>
                    <a:pt x="4980" y="3526"/>
                    <a:pt x="5299" y="3111"/>
                    <a:pt x="5762" y="2728"/>
                  </a:cubicBezTo>
                  <a:cubicBezTo>
                    <a:pt x="5219" y="1659"/>
                    <a:pt x="4852" y="765"/>
                    <a:pt x="4278" y="15"/>
                  </a:cubicBezTo>
                  <a:cubicBezTo>
                    <a:pt x="4271" y="5"/>
                    <a:pt x="4257" y="1"/>
                    <a:pt x="4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9" name="Google Shape;11329;p26"/>
            <p:cNvSpPr/>
            <p:nvPr/>
          </p:nvSpPr>
          <p:spPr>
            <a:xfrm>
              <a:off x="7564501" y="469578"/>
              <a:ext cx="366066" cy="234398"/>
            </a:xfrm>
            <a:custGeom>
              <a:rect b="b" l="l" r="r" t="t"/>
              <a:pathLst>
                <a:path extrusionOk="0" h="4536" w="7055">
                  <a:moveTo>
                    <a:pt x="677" y="1"/>
                  </a:moveTo>
                  <a:cubicBezTo>
                    <a:pt x="549" y="1"/>
                    <a:pt x="420" y="6"/>
                    <a:pt x="292" y="6"/>
                  </a:cubicBezTo>
                  <a:cubicBezTo>
                    <a:pt x="242" y="6"/>
                    <a:pt x="193" y="5"/>
                    <a:pt x="144" y="3"/>
                  </a:cubicBezTo>
                  <a:lnTo>
                    <a:pt x="144" y="3"/>
                  </a:lnTo>
                  <a:cubicBezTo>
                    <a:pt x="144" y="418"/>
                    <a:pt x="1" y="929"/>
                    <a:pt x="176" y="1248"/>
                  </a:cubicBezTo>
                  <a:cubicBezTo>
                    <a:pt x="527" y="1838"/>
                    <a:pt x="1182" y="2237"/>
                    <a:pt x="1517" y="2844"/>
                  </a:cubicBezTo>
                  <a:cubicBezTo>
                    <a:pt x="2219" y="4057"/>
                    <a:pt x="3448" y="4121"/>
                    <a:pt x="4533" y="4535"/>
                  </a:cubicBezTo>
                  <a:cubicBezTo>
                    <a:pt x="4980" y="4376"/>
                    <a:pt x="5459" y="4232"/>
                    <a:pt x="5921" y="4136"/>
                  </a:cubicBezTo>
                  <a:cubicBezTo>
                    <a:pt x="7055" y="3945"/>
                    <a:pt x="6703" y="3083"/>
                    <a:pt x="6544" y="2509"/>
                  </a:cubicBezTo>
                  <a:cubicBezTo>
                    <a:pt x="6464" y="2221"/>
                    <a:pt x="5810" y="1934"/>
                    <a:pt x="5411" y="1934"/>
                  </a:cubicBezTo>
                  <a:cubicBezTo>
                    <a:pt x="5341" y="1936"/>
                    <a:pt x="5272" y="1937"/>
                    <a:pt x="5204" y="1937"/>
                  </a:cubicBezTo>
                  <a:cubicBezTo>
                    <a:pt x="4609" y="1937"/>
                    <a:pt x="4112" y="1850"/>
                    <a:pt x="3783" y="1248"/>
                  </a:cubicBezTo>
                  <a:cubicBezTo>
                    <a:pt x="3687" y="1120"/>
                    <a:pt x="3560" y="1024"/>
                    <a:pt x="3416" y="977"/>
                  </a:cubicBezTo>
                  <a:cubicBezTo>
                    <a:pt x="2714" y="657"/>
                    <a:pt x="1996" y="322"/>
                    <a:pt x="1277" y="83"/>
                  </a:cubicBezTo>
                  <a:cubicBezTo>
                    <a:pt x="1088" y="14"/>
                    <a:pt x="885" y="1"/>
                    <a:pt x="6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0" name="Google Shape;11330;p26"/>
            <p:cNvSpPr/>
            <p:nvPr/>
          </p:nvSpPr>
          <p:spPr>
            <a:xfrm>
              <a:off x="7947897" y="470405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22" y="0"/>
                  </a:moveTo>
                  <a:cubicBezTo>
                    <a:pt x="2006" y="0"/>
                    <a:pt x="809" y="556"/>
                    <a:pt x="352" y="1344"/>
                  </a:cubicBezTo>
                  <a:cubicBezTo>
                    <a:pt x="208" y="1631"/>
                    <a:pt x="96" y="1918"/>
                    <a:pt x="1" y="2205"/>
                  </a:cubicBezTo>
                  <a:cubicBezTo>
                    <a:pt x="240" y="2541"/>
                    <a:pt x="400" y="3019"/>
                    <a:pt x="751" y="3259"/>
                  </a:cubicBezTo>
                  <a:cubicBezTo>
                    <a:pt x="1549" y="3849"/>
                    <a:pt x="2379" y="4376"/>
                    <a:pt x="3256" y="4855"/>
                  </a:cubicBezTo>
                  <a:cubicBezTo>
                    <a:pt x="3512" y="4998"/>
                    <a:pt x="3863" y="4998"/>
                    <a:pt x="4166" y="5062"/>
                  </a:cubicBezTo>
                  <a:cubicBezTo>
                    <a:pt x="4214" y="4695"/>
                    <a:pt x="4405" y="4280"/>
                    <a:pt x="4294" y="3961"/>
                  </a:cubicBezTo>
                  <a:cubicBezTo>
                    <a:pt x="4070" y="3243"/>
                    <a:pt x="4070" y="2652"/>
                    <a:pt x="4517" y="1998"/>
                  </a:cubicBezTo>
                  <a:cubicBezTo>
                    <a:pt x="5028" y="1248"/>
                    <a:pt x="4645" y="418"/>
                    <a:pt x="3751" y="115"/>
                  </a:cubicBezTo>
                  <a:cubicBezTo>
                    <a:pt x="3530" y="37"/>
                    <a:pt x="3282" y="0"/>
                    <a:pt x="30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1" name="Google Shape;11331;p26"/>
            <p:cNvSpPr/>
            <p:nvPr/>
          </p:nvSpPr>
          <p:spPr>
            <a:xfrm>
              <a:off x="7622459" y="1783564"/>
              <a:ext cx="302297" cy="329273"/>
            </a:xfrm>
            <a:custGeom>
              <a:rect b="b" l="l" r="r" t="t"/>
              <a:pathLst>
                <a:path extrusionOk="0" h="6372" w="5826">
                  <a:moveTo>
                    <a:pt x="256" y="1"/>
                  </a:moveTo>
                  <a:lnTo>
                    <a:pt x="1" y="208"/>
                  </a:lnTo>
                  <a:cubicBezTo>
                    <a:pt x="527" y="1405"/>
                    <a:pt x="974" y="2634"/>
                    <a:pt x="1581" y="3799"/>
                  </a:cubicBezTo>
                  <a:cubicBezTo>
                    <a:pt x="1916" y="4454"/>
                    <a:pt x="2586" y="4948"/>
                    <a:pt x="2858" y="5619"/>
                  </a:cubicBezTo>
                  <a:cubicBezTo>
                    <a:pt x="3109" y="6220"/>
                    <a:pt x="3511" y="6372"/>
                    <a:pt x="3934" y="6372"/>
                  </a:cubicBezTo>
                  <a:cubicBezTo>
                    <a:pt x="4128" y="6372"/>
                    <a:pt x="4326" y="6340"/>
                    <a:pt x="4517" y="6305"/>
                  </a:cubicBezTo>
                  <a:cubicBezTo>
                    <a:pt x="4996" y="6193"/>
                    <a:pt x="5714" y="5826"/>
                    <a:pt x="5778" y="5475"/>
                  </a:cubicBezTo>
                  <a:cubicBezTo>
                    <a:pt x="5826" y="4884"/>
                    <a:pt x="5634" y="4310"/>
                    <a:pt x="5219" y="3879"/>
                  </a:cubicBezTo>
                  <a:cubicBezTo>
                    <a:pt x="3927" y="2666"/>
                    <a:pt x="2522" y="1565"/>
                    <a:pt x="1134" y="448"/>
                  </a:cubicBezTo>
                  <a:cubicBezTo>
                    <a:pt x="863" y="272"/>
                    <a:pt x="559" y="113"/>
                    <a:pt x="2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2" name="Google Shape;11332;p26"/>
            <p:cNvSpPr/>
            <p:nvPr/>
          </p:nvSpPr>
          <p:spPr>
            <a:xfrm>
              <a:off x="7613379" y="1587953"/>
              <a:ext cx="144974" cy="155490"/>
            </a:xfrm>
            <a:custGeom>
              <a:rect b="b" l="l" r="r" t="t"/>
              <a:pathLst>
                <a:path extrusionOk="0" h="3009" w="2794">
                  <a:moveTo>
                    <a:pt x="2059" y="1"/>
                  </a:moveTo>
                  <a:cubicBezTo>
                    <a:pt x="1452" y="17"/>
                    <a:pt x="878" y="272"/>
                    <a:pt x="463" y="703"/>
                  </a:cubicBezTo>
                  <a:cubicBezTo>
                    <a:pt x="0" y="1230"/>
                    <a:pt x="463" y="1740"/>
                    <a:pt x="942" y="2123"/>
                  </a:cubicBezTo>
                  <a:cubicBezTo>
                    <a:pt x="1165" y="2315"/>
                    <a:pt x="1373" y="2538"/>
                    <a:pt x="1596" y="2730"/>
                  </a:cubicBezTo>
                  <a:cubicBezTo>
                    <a:pt x="1847" y="2915"/>
                    <a:pt x="2051" y="3009"/>
                    <a:pt x="2213" y="3009"/>
                  </a:cubicBezTo>
                  <a:cubicBezTo>
                    <a:pt x="2484" y="3009"/>
                    <a:pt x="2637" y="2748"/>
                    <a:pt x="2697" y="2219"/>
                  </a:cubicBezTo>
                  <a:cubicBezTo>
                    <a:pt x="2713" y="1996"/>
                    <a:pt x="2697" y="1756"/>
                    <a:pt x="2697" y="1533"/>
                  </a:cubicBezTo>
                  <a:lnTo>
                    <a:pt x="2713" y="1533"/>
                  </a:lnTo>
                  <a:cubicBezTo>
                    <a:pt x="2713" y="1469"/>
                    <a:pt x="2713" y="1405"/>
                    <a:pt x="2713" y="1325"/>
                  </a:cubicBezTo>
                  <a:cubicBezTo>
                    <a:pt x="2793" y="735"/>
                    <a:pt x="2761" y="33"/>
                    <a:pt x="20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3" name="Google Shape;11333;p26"/>
            <p:cNvSpPr/>
            <p:nvPr/>
          </p:nvSpPr>
          <p:spPr>
            <a:xfrm>
              <a:off x="7822848" y="1512096"/>
              <a:ext cx="204592" cy="136215"/>
            </a:xfrm>
            <a:custGeom>
              <a:rect b="b" l="l" r="r" t="t"/>
              <a:pathLst>
                <a:path extrusionOk="0" h="2636" w="3943">
                  <a:moveTo>
                    <a:pt x="3567" y="1"/>
                  </a:moveTo>
                  <a:cubicBezTo>
                    <a:pt x="2723" y="1"/>
                    <a:pt x="2184" y="504"/>
                    <a:pt x="1597" y="910"/>
                  </a:cubicBezTo>
                  <a:cubicBezTo>
                    <a:pt x="1278" y="1134"/>
                    <a:pt x="879" y="1245"/>
                    <a:pt x="544" y="1453"/>
                  </a:cubicBezTo>
                  <a:cubicBezTo>
                    <a:pt x="352" y="1612"/>
                    <a:pt x="160" y="1772"/>
                    <a:pt x="1" y="1963"/>
                  </a:cubicBezTo>
                  <a:cubicBezTo>
                    <a:pt x="217" y="2195"/>
                    <a:pt x="478" y="2635"/>
                    <a:pt x="668" y="2635"/>
                  </a:cubicBezTo>
                  <a:cubicBezTo>
                    <a:pt x="674" y="2635"/>
                    <a:pt x="681" y="2635"/>
                    <a:pt x="687" y="2634"/>
                  </a:cubicBezTo>
                  <a:cubicBezTo>
                    <a:pt x="2171" y="2394"/>
                    <a:pt x="3145" y="1437"/>
                    <a:pt x="3943" y="32"/>
                  </a:cubicBezTo>
                  <a:cubicBezTo>
                    <a:pt x="3811" y="11"/>
                    <a:pt x="3686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4" name="Google Shape;11334;p26"/>
            <p:cNvSpPr/>
            <p:nvPr/>
          </p:nvSpPr>
          <p:spPr>
            <a:xfrm>
              <a:off x="7078005" y="837340"/>
              <a:ext cx="145804" cy="123348"/>
            </a:xfrm>
            <a:custGeom>
              <a:rect b="b" l="l" r="r" t="t"/>
              <a:pathLst>
                <a:path extrusionOk="0" h="2387" w="2810">
                  <a:moveTo>
                    <a:pt x="1099" y="0"/>
                  </a:moveTo>
                  <a:cubicBezTo>
                    <a:pt x="994" y="0"/>
                    <a:pt x="894" y="13"/>
                    <a:pt x="798" y="41"/>
                  </a:cubicBezTo>
                  <a:cubicBezTo>
                    <a:pt x="431" y="136"/>
                    <a:pt x="208" y="982"/>
                    <a:pt x="48" y="1541"/>
                  </a:cubicBezTo>
                  <a:cubicBezTo>
                    <a:pt x="0" y="1732"/>
                    <a:pt x="351" y="2036"/>
                    <a:pt x="607" y="2387"/>
                  </a:cubicBezTo>
                  <a:cubicBezTo>
                    <a:pt x="1437" y="1892"/>
                    <a:pt x="2107" y="1525"/>
                    <a:pt x="2713" y="1094"/>
                  </a:cubicBezTo>
                  <a:cubicBezTo>
                    <a:pt x="2809" y="1030"/>
                    <a:pt x="2745" y="472"/>
                    <a:pt x="2666" y="440"/>
                  </a:cubicBezTo>
                  <a:cubicBezTo>
                    <a:pt x="2153" y="269"/>
                    <a:pt x="1586" y="0"/>
                    <a:pt x="10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5" name="Google Shape;11335;p26"/>
            <p:cNvSpPr/>
            <p:nvPr/>
          </p:nvSpPr>
          <p:spPr>
            <a:xfrm>
              <a:off x="7476708" y="2502527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44" y="0"/>
                  </a:moveTo>
                  <a:cubicBezTo>
                    <a:pt x="368" y="352"/>
                    <a:pt x="113" y="687"/>
                    <a:pt x="33" y="1054"/>
                  </a:cubicBezTo>
                  <a:cubicBezTo>
                    <a:pt x="1" y="1341"/>
                    <a:pt x="113" y="1628"/>
                    <a:pt x="320" y="1836"/>
                  </a:cubicBezTo>
                  <a:cubicBezTo>
                    <a:pt x="703" y="2139"/>
                    <a:pt x="1166" y="2474"/>
                    <a:pt x="1629" y="2506"/>
                  </a:cubicBezTo>
                  <a:cubicBezTo>
                    <a:pt x="1644" y="2507"/>
                    <a:pt x="1659" y="2508"/>
                    <a:pt x="1674" y="2508"/>
                  </a:cubicBezTo>
                  <a:cubicBezTo>
                    <a:pt x="2003" y="2508"/>
                    <a:pt x="2424" y="2190"/>
                    <a:pt x="2698" y="1916"/>
                  </a:cubicBezTo>
                  <a:cubicBezTo>
                    <a:pt x="2826" y="1788"/>
                    <a:pt x="2810" y="1229"/>
                    <a:pt x="2682" y="1150"/>
                  </a:cubicBezTo>
                  <a:cubicBezTo>
                    <a:pt x="2092" y="846"/>
                    <a:pt x="1501" y="575"/>
                    <a:pt x="879" y="336"/>
                  </a:cubicBezTo>
                  <a:lnTo>
                    <a:pt x="54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6" name="Google Shape;11336;p26"/>
            <p:cNvSpPr/>
            <p:nvPr/>
          </p:nvSpPr>
          <p:spPr>
            <a:xfrm>
              <a:off x="8012652" y="1051218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0"/>
                  </a:moveTo>
                  <a:cubicBezTo>
                    <a:pt x="275" y="0"/>
                    <a:pt x="154" y="5"/>
                    <a:pt x="29" y="14"/>
                  </a:cubicBezTo>
                  <a:cubicBezTo>
                    <a:pt x="0" y="1056"/>
                    <a:pt x="335" y="1950"/>
                    <a:pt x="749" y="1950"/>
                  </a:cubicBezTo>
                  <a:cubicBezTo>
                    <a:pt x="786" y="1950"/>
                    <a:pt x="822" y="1943"/>
                    <a:pt x="859" y="1929"/>
                  </a:cubicBezTo>
                  <a:cubicBezTo>
                    <a:pt x="1354" y="1754"/>
                    <a:pt x="1913" y="1323"/>
                    <a:pt x="2104" y="876"/>
                  </a:cubicBezTo>
                  <a:cubicBezTo>
                    <a:pt x="2291" y="386"/>
                    <a:pt x="1490" y="0"/>
                    <a:pt x="3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7" name="Google Shape;11337;p26"/>
            <p:cNvSpPr/>
            <p:nvPr/>
          </p:nvSpPr>
          <p:spPr>
            <a:xfrm>
              <a:off x="7197813" y="1722847"/>
              <a:ext cx="76742" cy="136060"/>
            </a:xfrm>
            <a:custGeom>
              <a:rect b="b" l="l" r="r" t="t"/>
              <a:pathLst>
                <a:path extrusionOk="0" h="2633" w="1479">
                  <a:moveTo>
                    <a:pt x="441" y="1"/>
                  </a:moveTo>
                  <a:cubicBezTo>
                    <a:pt x="281" y="639"/>
                    <a:pt x="74" y="1197"/>
                    <a:pt x="26" y="1772"/>
                  </a:cubicBezTo>
                  <a:cubicBezTo>
                    <a:pt x="1" y="2279"/>
                    <a:pt x="685" y="2633"/>
                    <a:pt x="727" y="2633"/>
                  </a:cubicBezTo>
                  <a:cubicBezTo>
                    <a:pt x="740" y="2633"/>
                    <a:pt x="698" y="2603"/>
                    <a:pt x="568" y="2538"/>
                  </a:cubicBezTo>
                  <a:lnTo>
                    <a:pt x="568" y="2538"/>
                  </a:lnTo>
                  <a:cubicBezTo>
                    <a:pt x="582" y="2544"/>
                    <a:pt x="600" y="2547"/>
                    <a:pt x="620" y="2547"/>
                  </a:cubicBezTo>
                  <a:cubicBezTo>
                    <a:pt x="810" y="2547"/>
                    <a:pt x="1242" y="2298"/>
                    <a:pt x="1271" y="2139"/>
                  </a:cubicBezTo>
                  <a:cubicBezTo>
                    <a:pt x="1366" y="1357"/>
                    <a:pt x="1478" y="527"/>
                    <a:pt x="4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8" name="Google Shape;11338;p26"/>
            <p:cNvSpPr/>
            <p:nvPr/>
          </p:nvSpPr>
          <p:spPr>
            <a:xfrm>
              <a:off x="7253955" y="2404398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6" y="48"/>
                  </a:moveTo>
                  <a:lnTo>
                    <a:pt x="1" y="335"/>
                  </a:lnTo>
                  <a:cubicBezTo>
                    <a:pt x="320" y="734"/>
                    <a:pt x="623" y="1149"/>
                    <a:pt x="942" y="1564"/>
                  </a:cubicBezTo>
                  <a:cubicBezTo>
                    <a:pt x="1118" y="1325"/>
                    <a:pt x="1437" y="1102"/>
                    <a:pt x="1453" y="862"/>
                  </a:cubicBezTo>
                  <a:cubicBezTo>
                    <a:pt x="1533" y="0"/>
                    <a:pt x="831" y="144"/>
                    <a:pt x="336" y="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9" name="Google Shape;11339;p26"/>
            <p:cNvSpPr/>
            <p:nvPr/>
          </p:nvSpPr>
          <p:spPr>
            <a:xfrm>
              <a:off x="7555421" y="2472814"/>
              <a:ext cx="101907" cy="57721"/>
            </a:xfrm>
            <a:custGeom>
              <a:rect b="b" l="l" r="r" t="t"/>
              <a:pathLst>
                <a:path extrusionOk="0" h="1117" w="1964">
                  <a:moveTo>
                    <a:pt x="80" y="1"/>
                  </a:moveTo>
                  <a:cubicBezTo>
                    <a:pt x="48" y="97"/>
                    <a:pt x="16" y="192"/>
                    <a:pt x="0" y="288"/>
                  </a:cubicBezTo>
                  <a:cubicBezTo>
                    <a:pt x="495" y="837"/>
                    <a:pt x="863" y="1117"/>
                    <a:pt x="1198" y="1117"/>
                  </a:cubicBezTo>
                  <a:cubicBezTo>
                    <a:pt x="1458" y="1117"/>
                    <a:pt x="1698" y="949"/>
                    <a:pt x="1963" y="607"/>
                  </a:cubicBezTo>
                  <a:lnTo>
                    <a:pt x="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0" name="Google Shape;11340;p26"/>
            <p:cNvSpPr/>
            <p:nvPr/>
          </p:nvSpPr>
          <p:spPr>
            <a:xfrm>
              <a:off x="7124808" y="2180909"/>
              <a:ext cx="61435" cy="73275"/>
            </a:xfrm>
            <a:custGeom>
              <a:rect b="b" l="l" r="r" t="t"/>
              <a:pathLst>
                <a:path extrusionOk="0" h="1418" w="1184">
                  <a:moveTo>
                    <a:pt x="830" y="0"/>
                  </a:moveTo>
                  <a:cubicBezTo>
                    <a:pt x="543" y="495"/>
                    <a:pt x="288" y="910"/>
                    <a:pt x="0" y="1373"/>
                  </a:cubicBezTo>
                  <a:cubicBezTo>
                    <a:pt x="225" y="1400"/>
                    <a:pt x="409" y="1417"/>
                    <a:pt x="557" y="1417"/>
                  </a:cubicBezTo>
                  <a:cubicBezTo>
                    <a:pt x="1183" y="1417"/>
                    <a:pt x="1153" y="1111"/>
                    <a:pt x="8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1" name="Google Shape;11341;p26"/>
            <p:cNvSpPr/>
            <p:nvPr/>
          </p:nvSpPr>
          <p:spPr>
            <a:xfrm>
              <a:off x="6632085" y="-75373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693" y="0"/>
                  </a:moveTo>
                  <a:cubicBezTo>
                    <a:pt x="4581" y="176"/>
                    <a:pt x="4453" y="319"/>
                    <a:pt x="4310" y="479"/>
                  </a:cubicBezTo>
                  <a:cubicBezTo>
                    <a:pt x="3113" y="1596"/>
                    <a:pt x="1900" y="2745"/>
                    <a:pt x="687" y="3862"/>
                  </a:cubicBezTo>
                  <a:cubicBezTo>
                    <a:pt x="112" y="4389"/>
                    <a:pt x="1" y="4868"/>
                    <a:pt x="687" y="5426"/>
                  </a:cubicBezTo>
                  <a:cubicBezTo>
                    <a:pt x="1150" y="5809"/>
                    <a:pt x="1628" y="6224"/>
                    <a:pt x="1916" y="6735"/>
                  </a:cubicBezTo>
                  <a:cubicBezTo>
                    <a:pt x="2543" y="7895"/>
                    <a:pt x="3416" y="8494"/>
                    <a:pt x="4613" y="8494"/>
                  </a:cubicBezTo>
                  <a:cubicBezTo>
                    <a:pt x="4816" y="8494"/>
                    <a:pt x="5029" y="8477"/>
                    <a:pt x="5251" y="8442"/>
                  </a:cubicBezTo>
                  <a:cubicBezTo>
                    <a:pt x="5263" y="8441"/>
                    <a:pt x="5275" y="8440"/>
                    <a:pt x="5287" y="8440"/>
                  </a:cubicBezTo>
                  <a:cubicBezTo>
                    <a:pt x="5383" y="8440"/>
                    <a:pt x="5486" y="8482"/>
                    <a:pt x="5584" y="8482"/>
                  </a:cubicBezTo>
                  <a:cubicBezTo>
                    <a:pt x="5606" y="8482"/>
                    <a:pt x="5628" y="8480"/>
                    <a:pt x="5650" y="8474"/>
                  </a:cubicBezTo>
                  <a:cubicBezTo>
                    <a:pt x="6480" y="8283"/>
                    <a:pt x="7805" y="8299"/>
                    <a:pt x="8060" y="7804"/>
                  </a:cubicBezTo>
                  <a:cubicBezTo>
                    <a:pt x="8507" y="6910"/>
                    <a:pt x="8666" y="5538"/>
                    <a:pt x="8299" y="4644"/>
                  </a:cubicBezTo>
                  <a:cubicBezTo>
                    <a:pt x="7613" y="3000"/>
                    <a:pt x="6464" y="1532"/>
                    <a:pt x="55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2" name="Google Shape;11342;p26"/>
            <p:cNvSpPr/>
            <p:nvPr/>
          </p:nvSpPr>
          <p:spPr>
            <a:xfrm>
              <a:off x="4551921" y="-75373"/>
              <a:ext cx="333792" cy="325604"/>
            </a:xfrm>
            <a:custGeom>
              <a:rect b="b" l="l" r="r" t="t"/>
              <a:pathLst>
                <a:path extrusionOk="0" h="6301" w="6433">
                  <a:moveTo>
                    <a:pt x="1" y="0"/>
                  </a:moveTo>
                  <a:cubicBezTo>
                    <a:pt x="288" y="590"/>
                    <a:pt x="607" y="1165"/>
                    <a:pt x="958" y="1724"/>
                  </a:cubicBezTo>
                  <a:cubicBezTo>
                    <a:pt x="1405" y="2346"/>
                    <a:pt x="1948" y="2905"/>
                    <a:pt x="2443" y="3495"/>
                  </a:cubicBezTo>
                  <a:cubicBezTo>
                    <a:pt x="2810" y="3910"/>
                    <a:pt x="3400" y="4261"/>
                    <a:pt x="3512" y="4740"/>
                  </a:cubicBezTo>
                  <a:cubicBezTo>
                    <a:pt x="3751" y="5697"/>
                    <a:pt x="4422" y="5969"/>
                    <a:pt x="5204" y="6224"/>
                  </a:cubicBezTo>
                  <a:cubicBezTo>
                    <a:pt x="5350" y="6275"/>
                    <a:pt x="5473" y="6300"/>
                    <a:pt x="5575" y="6300"/>
                  </a:cubicBezTo>
                  <a:cubicBezTo>
                    <a:pt x="5886" y="6300"/>
                    <a:pt x="6009" y="6070"/>
                    <a:pt x="6034" y="5650"/>
                  </a:cubicBezTo>
                  <a:cubicBezTo>
                    <a:pt x="6161" y="3766"/>
                    <a:pt x="6305" y="1883"/>
                    <a:pt x="64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3" name="Google Shape;11343;p26"/>
            <p:cNvSpPr/>
            <p:nvPr/>
          </p:nvSpPr>
          <p:spPr>
            <a:xfrm>
              <a:off x="1575819" y="-44059"/>
              <a:ext cx="327047" cy="224321"/>
            </a:xfrm>
            <a:custGeom>
              <a:rect b="b" l="l" r="r" t="t"/>
              <a:pathLst>
                <a:path extrusionOk="0" h="4341" w="6303">
                  <a:moveTo>
                    <a:pt x="336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04" y="4246"/>
                  </a:cubicBezTo>
                  <a:cubicBezTo>
                    <a:pt x="5115" y="4306"/>
                    <a:pt x="5366" y="4341"/>
                    <a:pt x="5565" y="4341"/>
                  </a:cubicBezTo>
                  <a:cubicBezTo>
                    <a:pt x="6201" y="4341"/>
                    <a:pt x="6303" y="3986"/>
                    <a:pt x="6145" y="3001"/>
                  </a:cubicBezTo>
                  <a:cubicBezTo>
                    <a:pt x="6001" y="1995"/>
                    <a:pt x="5746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4" name="Google Shape;11344;p26"/>
            <p:cNvSpPr/>
            <p:nvPr/>
          </p:nvSpPr>
          <p:spPr>
            <a:xfrm>
              <a:off x="1978257" y="-54807"/>
              <a:ext cx="267532" cy="216260"/>
            </a:xfrm>
            <a:custGeom>
              <a:rect b="b" l="l" r="r" t="t"/>
              <a:pathLst>
                <a:path extrusionOk="0" h="4185" w="5156">
                  <a:moveTo>
                    <a:pt x="4022" y="1"/>
                  </a:moveTo>
                  <a:lnTo>
                    <a:pt x="1" y="17"/>
                  </a:lnTo>
                  <a:cubicBezTo>
                    <a:pt x="64" y="304"/>
                    <a:pt x="33" y="639"/>
                    <a:pt x="176" y="879"/>
                  </a:cubicBezTo>
                  <a:cubicBezTo>
                    <a:pt x="735" y="1693"/>
                    <a:pt x="1341" y="2459"/>
                    <a:pt x="1916" y="3289"/>
                  </a:cubicBezTo>
                  <a:cubicBezTo>
                    <a:pt x="2298" y="3867"/>
                    <a:pt x="2739" y="4184"/>
                    <a:pt x="3286" y="4184"/>
                  </a:cubicBezTo>
                  <a:cubicBezTo>
                    <a:pt x="3539" y="4184"/>
                    <a:pt x="3815" y="4116"/>
                    <a:pt x="4118" y="3975"/>
                  </a:cubicBezTo>
                  <a:cubicBezTo>
                    <a:pt x="4453" y="3847"/>
                    <a:pt x="4804" y="3751"/>
                    <a:pt x="5155" y="3688"/>
                  </a:cubicBezTo>
                  <a:cubicBezTo>
                    <a:pt x="4756" y="2427"/>
                    <a:pt x="4389" y="1214"/>
                    <a:pt x="40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5" name="Google Shape;11345;p26"/>
            <p:cNvSpPr/>
            <p:nvPr/>
          </p:nvSpPr>
          <p:spPr>
            <a:xfrm>
              <a:off x="6510358" y="-75373"/>
              <a:ext cx="271683" cy="161019"/>
            </a:xfrm>
            <a:custGeom>
              <a:rect b="b" l="l" r="r" t="t"/>
              <a:pathLst>
                <a:path extrusionOk="0" h="3116" w="5236">
                  <a:moveTo>
                    <a:pt x="1" y="0"/>
                  </a:moveTo>
                  <a:cubicBezTo>
                    <a:pt x="32" y="192"/>
                    <a:pt x="1" y="495"/>
                    <a:pt x="112" y="575"/>
                  </a:cubicBezTo>
                  <a:cubicBezTo>
                    <a:pt x="814" y="1005"/>
                    <a:pt x="958" y="1644"/>
                    <a:pt x="1118" y="2394"/>
                  </a:cubicBezTo>
                  <a:cubicBezTo>
                    <a:pt x="1193" y="2697"/>
                    <a:pt x="1845" y="3116"/>
                    <a:pt x="2253" y="3116"/>
                  </a:cubicBezTo>
                  <a:cubicBezTo>
                    <a:pt x="2274" y="3116"/>
                    <a:pt x="2295" y="3114"/>
                    <a:pt x="2315" y="3112"/>
                  </a:cubicBezTo>
                  <a:cubicBezTo>
                    <a:pt x="3703" y="3000"/>
                    <a:pt x="5076" y="1436"/>
                    <a:pt x="52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6" name="Google Shape;11346;p26"/>
            <p:cNvSpPr/>
            <p:nvPr/>
          </p:nvSpPr>
          <p:spPr>
            <a:xfrm>
              <a:off x="7317725" y="-76200"/>
              <a:ext cx="389260" cy="172491"/>
            </a:xfrm>
            <a:custGeom>
              <a:rect b="b" l="l" r="r" t="t"/>
              <a:pathLst>
                <a:path extrusionOk="0" h="3338" w="7502">
                  <a:moveTo>
                    <a:pt x="527" y="0"/>
                  </a:moveTo>
                  <a:cubicBezTo>
                    <a:pt x="1" y="638"/>
                    <a:pt x="160" y="1117"/>
                    <a:pt x="894" y="1388"/>
                  </a:cubicBezTo>
                  <a:cubicBezTo>
                    <a:pt x="1469" y="1612"/>
                    <a:pt x="2091" y="1740"/>
                    <a:pt x="2666" y="1947"/>
                  </a:cubicBezTo>
                  <a:cubicBezTo>
                    <a:pt x="3895" y="2410"/>
                    <a:pt x="5108" y="2921"/>
                    <a:pt x="6368" y="3320"/>
                  </a:cubicBezTo>
                  <a:cubicBezTo>
                    <a:pt x="6401" y="3332"/>
                    <a:pt x="6435" y="3337"/>
                    <a:pt x="6471" y="3337"/>
                  </a:cubicBezTo>
                  <a:cubicBezTo>
                    <a:pt x="6725" y="3337"/>
                    <a:pt x="7083" y="3072"/>
                    <a:pt x="7502" y="2905"/>
                  </a:cubicBezTo>
                  <a:cubicBezTo>
                    <a:pt x="6447" y="1931"/>
                    <a:pt x="5485" y="1382"/>
                    <a:pt x="4323" y="1382"/>
                  </a:cubicBezTo>
                  <a:cubicBezTo>
                    <a:pt x="4113" y="1382"/>
                    <a:pt x="3896" y="1400"/>
                    <a:pt x="3671" y="1436"/>
                  </a:cubicBezTo>
                  <a:cubicBezTo>
                    <a:pt x="3640" y="1442"/>
                    <a:pt x="3609" y="1444"/>
                    <a:pt x="3577" y="1444"/>
                  </a:cubicBezTo>
                  <a:cubicBezTo>
                    <a:pt x="3229" y="1444"/>
                    <a:pt x="2826" y="1146"/>
                    <a:pt x="2490" y="942"/>
                  </a:cubicBezTo>
                  <a:cubicBezTo>
                    <a:pt x="2219" y="766"/>
                    <a:pt x="2044" y="463"/>
                    <a:pt x="1820" y="223"/>
                  </a:cubicBezTo>
                  <a:lnTo>
                    <a:pt x="1613" y="415"/>
                  </a:lnTo>
                  <a:cubicBezTo>
                    <a:pt x="1661" y="606"/>
                    <a:pt x="1708" y="798"/>
                    <a:pt x="1756" y="1037"/>
                  </a:cubicBezTo>
                  <a:cubicBezTo>
                    <a:pt x="990" y="1021"/>
                    <a:pt x="719" y="638"/>
                    <a:pt x="719" y="16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7" name="Google Shape;11347;p26"/>
            <p:cNvSpPr/>
            <p:nvPr/>
          </p:nvSpPr>
          <p:spPr>
            <a:xfrm>
              <a:off x="3681615" y="-75373"/>
              <a:ext cx="77053" cy="348858"/>
            </a:xfrm>
            <a:custGeom>
              <a:rect b="b" l="l" r="r" t="t"/>
              <a:pathLst>
                <a:path extrusionOk="0" h="6751" w="1485">
                  <a:moveTo>
                    <a:pt x="304" y="0"/>
                  </a:moveTo>
                  <a:cubicBezTo>
                    <a:pt x="208" y="495"/>
                    <a:pt x="1" y="974"/>
                    <a:pt x="17" y="1452"/>
                  </a:cubicBezTo>
                  <a:cubicBezTo>
                    <a:pt x="65" y="2889"/>
                    <a:pt x="160" y="4309"/>
                    <a:pt x="336" y="5729"/>
                  </a:cubicBezTo>
                  <a:cubicBezTo>
                    <a:pt x="384" y="6096"/>
                    <a:pt x="783" y="6416"/>
                    <a:pt x="1006" y="6751"/>
                  </a:cubicBezTo>
                  <a:cubicBezTo>
                    <a:pt x="1182" y="6400"/>
                    <a:pt x="1485" y="6033"/>
                    <a:pt x="1485" y="5681"/>
                  </a:cubicBezTo>
                  <a:cubicBezTo>
                    <a:pt x="1485" y="4293"/>
                    <a:pt x="1389" y="2889"/>
                    <a:pt x="1293" y="1500"/>
                  </a:cubicBezTo>
                  <a:cubicBezTo>
                    <a:pt x="1278" y="1005"/>
                    <a:pt x="1182" y="495"/>
                    <a:pt x="1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8" name="Google Shape;11348;p26"/>
            <p:cNvSpPr/>
            <p:nvPr/>
          </p:nvSpPr>
          <p:spPr>
            <a:xfrm>
              <a:off x="7677979" y="162946"/>
              <a:ext cx="135841" cy="161898"/>
            </a:xfrm>
            <a:custGeom>
              <a:rect b="b" l="l" r="r" t="t"/>
              <a:pathLst>
                <a:path extrusionOk="0" h="3133" w="2618">
                  <a:moveTo>
                    <a:pt x="2617" y="0"/>
                  </a:moveTo>
                  <a:cubicBezTo>
                    <a:pt x="2107" y="0"/>
                    <a:pt x="1580" y="32"/>
                    <a:pt x="1053" y="96"/>
                  </a:cubicBezTo>
                  <a:cubicBezTo>
                    <a:pt x="750" y="128"/>
                    <a:pt x="271" y="303"/>
                    <a:pt x="255" y="447"/>
                  </a:cubicBezTo>
                  <a:cubicBezTo>
                    <a:pt x="160" y="1181"/>
                    <a:pt x="0" y="1995"/>
                    <a:pt x="239" y="2618"/>
                  </a:cubicBezTo>
                  <a:cubicBezTo>
                    <a:pt x="380" y="2970"/>
                    <a:pt x="891" y="3133"/>
                    <a:pt x="1430" y="3133"/>
                  </a:cubicBezTo>
                  <a:cubicBezTo>
                    <a:pt x="1867" y="3133"/>
                    <a:pt x="2324" y="3025"/>
                    <a:pt x="2617" y="2825"/>
                  </a:cubicBezTo>
                  <a:lnTo>
                    <a:pt x="261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9" name="Google Shape;11349;p26"/>
            <p:cNvSpPr/>
            <p:nvPr/>
          </p:nvSpPr>
          <p:spPr>
            <a:xfrm>
              <a:off x="2582745" y="-34189"/>
              <a:ext cx="198003" cy="93428"/>
            </a:xfrm>
            <a:custGeom>
              <a:rect b="b" l="l" r="r" t="t"/>
              <a:pathLst>
                <a:path extrusionOk="0" h="1808" w="3816">
                  <a:moveTo>
                    <a:pt x="1" y="1"/>
                  </a:moveTo>
                  <a:cubicBezTo>
                    <a:pt x="512" y="304"/>
                    <a:pt x="1038" y="575"/>
                    <a:pt x="1517" y="911"/>
                  </a:cubicBezTo>
                  <a:cubicBezTo>
                    <a:pt x="2327" y="1485"/>
                    <a:pt x="2794" y="1807"/>
                    <a:pt x="3095" y="1807"/>
                  </a:cubicBezTo>
                  <a:cubicBezTo>
                    <a:pt x="3489" y="1807"/>
                    <a:pt x="3598" y="1257"/>
                    <a:pt x="38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0" name="Google Shape;11350;p26"/>
            <p:cNvSpPr/>
            <p:nvPr/>
          </p:nvSpPr>
          <p:spPr>
            <a:xfrm>
              <a:off x="5406506" y="-75373"/>
              <a:ext cx="135893" cy="99009"/>
            </a:xfrm>
            <a:custGeom>
              <a:rect b="b" l="l" r="r" t="t"/>
              <a:pathLst>
                <a:path extrusionOk="0" h="1916" w="2619">
                  <a:moveTo>
                    <a:pt x="1" y="0"/>
                  </a:moveTo>
                  <a:lnTo>
                    <a:pt x="1" y="1915"/>
                  </a:lnTo>
                  <a:cubicBezTo>
                    <a:pt x="512" y="1803"/>
                    <a:pt x="942" y="1803"/>
                    <a:pt x="1182" y="1612"/>
                  </a:cubicBezTo>
                  <a:cubicBezTo>
                    <a:pt x="1708" y="1133"/>
                    <a:pt x="2139" y="543"/>
                    <a:pt x="26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1" name="Google Shape;11351;p26"/>
            <p:cNvSpPr/>
            <p:nvPr/>
          </p:nvSpPr>
          <p:spPr>
            <a:xfrm>
              <a:off x="7721823" y="-75373"/>
              <a:ext cx="91997" cy="114667"/>
            </a:xfrm>
            <a:custGeom>
              <a:rect b="b" l="l" r="r" t="t"/>
              <a:pathLst>
                <a:path extrusionOk="0" h="2219" w="1773">
                  <a:moveTo>
                    <a:pt x="958" y="0"/>
                  </a:moveTo>
                  <a:cubicBezTo>
                    <a:pt x="783" y="271"/>
                    <a:pt x="607" y="543"/>
                    <a:pt x="432" y="798"/>
                  </a:cubicBezTo>
                  <a:cubicBezTo>
                    <a:pt x="1" y="1372"/>
                    <a:pt x="208" y="1979"/>
                    <a:pt x="895" y="2154"/>
                  </a:cubicBezTo>
                  <a:cubicBezTo>
                    <a:pt x="1182" y="2202"/>
                    <a:pt x="1469" y="2218"/>
                    <a:pt x="1772" y="2218"/>
                  </a:cubicBezTo>
                  <a:lnTo>
                    <a:pt x="17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2" name="Google Shape;11352;p26"/>
            <p:cNvSpPr/>
            <p:nvPr/>
          </p:nvSpPr>
          <p:spPr>
            <a:xfrm>
              <a:off x="5187905" y="-75373"/>
              <a:ext cx="114308" cy="91568"/>
            </a:xfrm>
            <a:custGeom>
              <a:rect b="b" l="l" r="r" t="t"/>
              <a:pathLst>
                <a:path extrusionOk="0" h="1772" w="2203">
                  <a:moveTo>
                    <a:pt x="1" y="0"/>
                  </a:moveTo>
                  <a:cubicBezTo>
                    <a:pt x="256" y="590"/>
                    <a:pt x="511" y="1181"/>
                    <a:pt x="783" y="1771"/>
                  </a:cubicBezTo>
                  <a:lnTo>
                    <a:pt x="1134" y="1740"/>
                  </a:lnTo>
                  <a:lnTo>
                    <a:pt x="220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3" name="Google Shape;11353;p26"/>
            <p:cNvSpPr/>
            <p:nvPr/>
          </p:nvSpPr>
          <p:spPr>
            <a:xfrm>
              <a:off x="3801682" y="-44059"/>
              <a:ext cx="116851" cy="48833"/>
            </a:xfrm>
            <a:custGeom>
              <a:rect b="b" l="l" r="r" t="t"/>
              <a:pathLst>
                <a:path extrusionOk="0" h="945" w="2252">
                  <a:moveTo>
                    <a:pt x="1" y="0"/>
                  </a:moveTo>
                  <a:cubicBezTo>
                    <a:pt x="224" y="304"/>
                    <a:pt x="400" y="814"/>
                    <a:pt x="671" y="894"/>
                  </a:cubicBezTo>
                  <a:cubicBezTo>
                    <a:pt x="813" y="931"/>
                    <a:pt x="959" y="945"/>
                    <a:pt x="1109" y="945"/>
                  </a:cubicBezTo>
                  <a:cubicBezTo>
                    <a:pt x="1482" y="945"/>
                    <a:pt x="1875" y="855"/>
                    <a:pt x="2251" y="798"/>
                  </a:cubicBezTo>
                  <a:cubicBezTo>
                    <a:pt x="2251" y="527"/>
                    <a:pt x="2235" y="256"/>
                    <a:pt x="22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4" name="Google Shape;11354;p26"/>
            <p:cNvSpPr/>
            <p:nvPr/>
          </p:nvSpPr>
          <p:spPr>
            <a:xfrm>
              <a:off x="4404561" y="-75373"/>
              <a:ext cx="86133" cy="78391"/>
            </a:xfrm>
            <a:custGeom>
              <a:rect b="b" l="l" r="r" t="t"/>
              <a:pathLst>
                <a:path extrusionOk="0" h="1517" w="1660">
                  <a:moveTo>
                    <a:pt x="32" y="0"/>
                  </a:moveTo>
                  <a:cubicBezTo>
                    <a:pt x="0" y="160"/>
                    <a:pt x="0" y="335"/>
                    <a:pt x="32" y="495"/>
                  </a:cubicBezTo>
                  <a:cubicBezTo>
                    <a:pt x="144" y="846"/>
                    <a:pt x="287" y="1181"/>
                    <a:pt x="415" y="1516"/>
                  </a:cubicBezTo>
                  <a:cubicBezTo>
                    <a:pt x="798" y="1277"/>
                    <a:pt x="1213" y="1069"/>
                    <a:pt x="1516" y="766"/>
                  </a:cubicBezTo>
                  <a:cubicBezTo>
                    <a:pt x="1660" y="622"/>
                    <a:pt x="1612" y="271"/>
                    <a:pt x="16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5" name="Google Shape;11355;p26"/>
            <p:cNvSpPr/>
            <p:nvPr/>
          </p:nvSpPr>
          <p:spPr>
            <a:xfrm>
              <a:off x="3270927" y="-44059"/>
              <a:ext cx="82812" cy="47903"/>
            </a:xfrm>
            <a:custGeom>
              <a:rect b="b" l="l" r="r" t="t"/>
              <a:pathLst>
                <a:path extrusionOk="0" h="927" w="1596">
                  <a:moveTo>
                    <a:pt x="0" y="0"/>
                  </a:moveTo>
                  <a:cubicBezTo>
                    <a:pt x="223" y="304"/>
                    <a:pt x="463" y="623"/>
                    <a:pt x="702" y="926"/>
                  </a:cubicBezTo>
                  <a:lnTo>
                    <a:pt x="159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6" name="Google Shape;11356;p26"/>
            <p:cNvSpPr/>
            <p:nvPr/>
          </p:nvSpPr>
          <p:spPr>
            <a:xfrm>
              <a:off x="4367306" y="2598898"/>
              <a:ext cx="118459" cy="155232"/>
            </a:xfrm>
            <a:custGeom>
              <a:rect b="b" l="l" r="r" t="t"/>
              <a:pathLst>
                <a:path extrusionOk="0" h="3004" w="2283">
                  <a:moveTo>
                    <a:pt x="1078" y="0"/>
                  </a:moveTo>
                  <a:cubicBezTo>
                    <a:pt x="1053" y="0"/>
                    <a:pt x="1029" y="1"/>
                    <a:pt x="1005" y="3"/>
                  </a:cubicBezTo>
                  <a:cubicBezTo>
                    <a:pt x="686" y="51"/>
                    <a:pt x="303" y="162"/>
                    <a:pt x="112" y="386"/>
                  </a:cubicBezTo>
                  <a:cubicBezTo>
                    <a:pt x="0" y="545"/>
                    <a:pt x="80" y="1008"/>
                    <a:pt x="223" y="1216"/>
                  </a:cubicBezTo>
                  <a:cubicBezTo>
                    <a:pt x="575" y="1631"/>
                    <a:pt x="942" y="2014"/>
                    <a:pt x="1341" y="2381"/>
                  </a:cubicBezTo>
                  <a:lnTo>
                    <a:pt x="894" y="2668"/>
                  </a:lnTo>
                  <a:lnTo>
                    <a:pt x="1037" y="3003"/>
                  </a:lnTo>
                  <a:cubicBezTo>
                    <a:pt x="1277" y="2875"/>
                    <a:pt x="1676" y="2812"/>
                    <a:pt x="1756" y="2604"/>
                  </a:cubicBezTo>
                  <a:cubicBezTo>
                    <a:pt x="1995" y="1998"/>
                    <a:pt x="2170" y="1359"/>
                    <a:pt x="2250" y="705"/>
                  </a:cubicBezTo>
                  <a:cubicBezTo>
                    <a:pt x="2282" y="561"/>
                    <a:pt x="1931" y="322"/>
                    <a:pt x="1708" y="194"/>
                  </a:cubicBezTo>
                  <a:cubicBezTo>
                    <a:pt x="1521" y="65"/>
                    <a:pt x="1295" y="0"/>
                    <a:pt x="107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7" name="Google Shape;11357;p26"/>
            <p:cNvSpPr/>
            <p:nvPr/>
          </p:nvSpPr>
          <p:spPr>
            <a:xfrm>
              <a:off x="3649341" y="1917321"/>
              <a:ext cx="650929" cy="443423"/>
            </a:xfrm>
            <a:custGeom>
              <a:rect b="b" l="l" r="r" t="t"/>
              <a:pathLst>
                <a:path extrusionOk="0" h="8581" w="12545">
                  <a:moveTo>
                    <a:pt x="3712" y="0"/>
                  </a:moveTo>
                  <a:cubicBezTo>
                    <a:pt x="3196" y="0"/>
                    <a:pt x="2671" y="236"/>
                    <a:pt x="2027" y="697"/>
                  </a:cubicBezTo>
                  <a:cubicBezTo>
                    <a:pt x="1756" y="888"/>
                    <a:pt x="1453" y="1032"/>
                    <a:pt x="1165" y="1191"/>
                  </a:cubicBezTo>
                  <a:cubicBezTo>
                    <a:pt x="272" y="1718"/>
                    <a:pt x="0" y="2787"/>
                    <a:pt x="639" y="3585"/>
                  </a:cubicBezTo>
                  <a:cubicBezTo>
                    <a:pt x="1373" y="4495"/>
                    <a:pt x="2011" y="5628"/>
                    <a:pt x="2969" y="6155"/>
                  </a:cubicBezTo>
                  <a:cubicBezTo>
                    <a:pt x="4724" y="7144"/>
                    <a:pt x="6687" y="7751"/>
                    <a:pt x="8682" y="8580"/>
                  </a:cubicBezTo>
                  <a:cubicBezTo>
                    <a:pt x="9273" y="8325"/>
                    <a:pt x="10071" y="8213"/>
                    <a:pt x="10454" y="7735"/>
                  </a:cubicBezTo>
                  <a:cubicBezTo>
                    <a:pt x="11108" y="6969"/>
                    <a:pt x="11475" y="5963"/>
                    <a:pt x="11970" y="5069"/>
                  </a:cubicBezTo>
                  <a:cubicBezTo>
                    <a:pt x="12544" y="4000"/>
                    <a:pt x="12273" y="2915"/>
                    <a:pt x="11443" y="2165"/>
                  </a:cubicBezTo>
                  <a:cubicBezTo>
                    <a:pt x="10326" y="1143"/>
                    <a:pt x="8858" y="1175"/>
                    <a:pt x="7565" y="713"/>
                  </a:cubicBezTo>
                  <a:cubicBezTo>
                    <a:pt x="7527" y="701"/>
                    <a:pt x="7485" y="696"/>
                    <a:pt x="7441" y="696"/>
                  </a:cubicBezTo>
                  <a:cubicBezTo>
                    <a:pt x="7244" y="696"/>
                    <a:pt x="6997" y="800"/>
                    <a:pt x="6815" y="904"/>
                  </a:cubicBezTo>
                  <a:cubicBezTo>
                    <a:pt x="6599" y="1037"/>
                    <a:pt x="6404" y="1097"/>
                    <a:pt x="6215" y="1097"/>
                  </a:cubicBezTo>
                  <a:cubicBezTo>
                    <a:pt x="5930" y="1097"/>
                    <a:pt x="5661" y="959"/>
                    <a:pt x="5363" y="729"/>
                  </a:cubicBezTo>
                  <a:cubicBezTo>
                    <a:pt x="4746" y="240"/>
                    <a:pt x="4233" y="0"/>
                    <a:pt x="37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8" name="Google Shape;11358;p26"/>
            <p:cNvSpPr/>
            <p:nvPr/>
          </p:nvSpPr>
          <p:spPr>
            <a:xfrm>
              <a:off x="3574001" y="361838"/>
              <a:ext cx="433105" cy="663042"/>
            </a:xfrm>
            <a:custGeom>
              <a:rect b="b" l="l" r="r" t="t"/>
              <a:pathLst>
                <a:path extrusionOk="0" h="12831" w="8347">
                  <a:moveTo>
                    <a:pt x="2953" y="0"/>
                  </a:moveTo>
                  <a:cubicBezTo>
                    <a:pt x="2664" y="0"/>
                    <a:pt x="2404" y="195"/>
                    <a:pt x="2218" y="556"/>
                  </a:cubicBezTo>
                  <a:cubicBezTo>
                    <a:pt x="1867" y="1226"/>
                    <a:pt x="1596" y="1944"/>
                    <a:pt x="1389" y="2663"/>
                  </a:cubicBezTo>
                  <a:cubicBezTo>
                    <a:pt x="990" y="4115"/>
                    <a:pt x="734" y="5583"/>
                    <a:pt x="287" y="7003"/>
                  </a:cubicBezTo>
                  <a:cubicBezTo>
                    <a:pt x="16" y="7929"/>
                    <a:pt x="0" y="8631"/>
                    <a:pt x="654" y="9397"/>
                  </a:cubicBezTo>
                  <a:cubicBezTo>
                    <a:pt x="1404" y="10275"/>
                    <a:pt x="1963" y="11312"/>
                    <a:pt x="2681" y="12206"/>
                  </a:cubicBezTo>
                  <a:cubicBezTo>
                    <a:pt x="2910" y="12511"/>
                    <a:pt x="3386" y="12831"/>
                    <a:pt x="3721" y="12831"/>
                  </a:cubicBezTo>
                  <a:cubicBezTo>
                    <a:pt x="3736" y="12831"/>
                    <a:pt x="3752" y="12830"/>
                    <a:pt x="3766" y="12829"/>
                  </a:cubicBezTo>
                  <a:cubicBezTo>
                    <a:pt x="5027" y="12669"/>
                    <a:pt x="7230" y="10068"/>
                    <a:pt x="7421" y="8807"/>
                  </a:cubicBezTo>
                  <a:cubicBezTo>
                    <a:pt x="7517" y="8025"/>
                    <a:pt x="7804" y="7259"/>
                    <a:pt x="7996" y="6493"/>
                  </a:cubicBezTo>
                  <a:cubicBezTo>
                    <a:pt x="8107" y="6078"/>
                    <a:pt x="8219" y="5663"/>
                    <a:pt x="8347" y="5168"/>
                  </a:cubicBezTo>
                  <a:cubicBezTo>
                    <a:pt x="8283" y="4993"/>
                    <a:pt x="8235" y="4753"/>
                    <a:pt x="8091" y="4610"/>
                  </a:cubicBezTo>
                  <a:cubicBezTo>
                    <a:pt x="6607" y="3157"/>
                    <a:pt x="5123" y="1737"/>
                    <a:pt x="3607" y="317"/>
                  </a:cubicBezTo>
                  <a:cubicBezTo>
                    <a:pt x="3386" y="102"/>
                    <a:pt x="3162" y="0"/>
                    <a:pt x="29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9" name="Google Shape;11359;p26"/>
            <p:cNvSpPr/>
            <p:nvPr/>
          </p:nvSpPr>
          <p:spPr>
            <a:xfrm>
              <a:off x="5412318" y="143930"/>
              <a:ext cx="511818" cy="469312"/>
            </a:xfrm>
            <a:custGeom>
              <a:rect b="b" l="l" r="r" t="t"/>
              <a:pathLst>
                <a:path extrusionOk="0" h="9082" w="9864">
                  <a:moveTo>
                    <a:pt x="3192" y="1"/>
                  </a:moveTo>
                  <a:cubicBezTo>
                    <a:pt x="2981" y="1"/>
                    <a:pt x="2758" y="74"/>
                    <a:pt x="2522" y="225"/>
                  </a:cubicBezTo>
                  <a:cubicBezTo>
                    <a:pt x="2107" y="496"/>
                    <a:pt x="1644" y="719"/>
                    <a:pt x="1261" y="1038"/>
                  </a:cubicBezTo>
                  <a:cubicBezTo>
                    <a:pt x="1054" y="1230"/>
                    <a:pt x="814" y="1597"/>
                    <a:pt x="846" y="1852"/>
                  </a:cubicBezTo>
                  <a:cubicBezTo>
                    <a:pt x="1038" y="3257"/>
                    <a:pt x="751" y="4550"/>
                    <a:pt x="224" y="5842"/>
                  </a:cubicBezTo>
                  <a:cubicBezTo>
                    <a:pt x="1" y="6417"/>
                    <a:pt x="96" y="6800"/>
                    <a:pt x="799" y="7055"/>
                  </a:cubicBezTo>
                  <a:cubicBezTo>
                    <a:pt x="1804" y="7438"/>
                    <a:pt x="2746" y="8013"/>
                    <a:pt x="3735" y="8475"/>
                  </a:cubicBezTo>
                  <a:cubicBezTo>
                    <a:pt x="4310" y="8731"/>
                    <a:pt x="4916" y="8906"/>
                    <a:pt x="5379" y="9082"/>
                  </a:cubicBezTo>
                  <a:cubicBezTo>
                    <a:pt x="6879" y="8827"/>
                    <a:pt x="8220" y="8667"/>
                    <a:pt x="9193" y="7470"/>
                  </a:cubicBezTo>
                  <a:cubicBezTo>
                    <a:pt x="9720" y="6832"/>
                    <a:pt x="9863" y="6305"/>
                    <a:pt x="9321" y="5635"/>
                  </a:cubicBezTo>
                  <a:cubicBezTo>
                    <a:pt x="8954" y="5172"/>
                    <a:pt x="8698" y="4629"/>
                    <a:pt x="8363" y="4135"/>
                  </a:cubicBezTo>
                  <a:cubicBezTo>
                    <a:pt x="8060" y="3688"/>
                    <a:pt x="7821" y="3033"/>
                    <a:pt x="7406" y="2890"/>
                  </a:cubicBezTo>
                  <a:cubicBezTo>
                    <a:pt x="6033" y="2363"/>
                    <a:pt x="5012" y="1453"/>
                    <a:pt x="4038" y="432"/>
                  </a:cubicBezTo>
                  <a:cubicBezTo>
                    <a:pt x="3775" y="150"/>
                    <a:pt x="3495" y="1"/>
                    <a:pt x="31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0" name="Google Shape;11360;p26"/>
            <p:cNvSpPr/>
            <p:nvPr/>
          </p:nvSpPr>
          <p:spPr>
            <a:xfrm>
              <a:off x="6879692" y="1081705"/>
              <a:ext cx="507667" cy="539384"/>
            </a:xfrm>
            <a:custGeom>
              <a:rect b="b" l="l" r="r" t="t"/>
              <a:pathLst>
                <a:path extrusionOk="0" h="10438" w="9784">
                  <a:moveTo>
                    <a:pt x="4513" y="1"/>
                  </a:moveTo>
                  <a:cubicBezTo>
                    <a:pt x="3472" y="1"/>
                    <a:pt x="2446" y="349"/>
                    <a:pt x="1804" y="1052"/>
                  </a:cubicBezTo>
                  <a:cubicBezTo>
                    <a:pt x="1500" y="1339"/>
                    <a:pt x="1149" y="1579"/>
                    <a:pt x="766" y="1770"/>
                  </a:cubicBezTo>
                  <a:cubicBezTo>
                    <a:pt x="96" y="2137"/>
                    <a:pt x="0" y="2648"/>
                    <a:pt x="367" y="3286"/>
                  </a:cubicBezTo>
                  <a:cubicBezTo>
                    <a:pt x="511" y="3510"/>
                    <a:pt x="750" y="3669"/>
                    <a:pt x="862" y="3909"/>
                  </a:cubicBezTo>
                  <a:cubicBezTo>
                    <a:pt x="1387" y="5134"/>
                    <a:pt x="1899" y="5569"/>
                    <a:pt x="2633" y="5569"/>
                  </a:cubicBezTo>
                  <a:cubicBezTo>
                    <a:pt x="3037" y="5569"/>
                    <a:pt x="3508" y="5437"/>
                    <a:pt x="4086" y="5233"/>
                  </a:cubicBezTo>
                  <a:cubicBezTo>
                    <a:pt x="4261" y="5170"/>
                    <a:pt x="4417" y="5137"/>
                    <a:pt x="4556" y="5137"/>
                  </a:cubicBezTo>
                  <a:cubicBezTo>
                    <a:pt x="4910" y="5137"/>
                    <a:pt x="5161" y="5356"/>
                    <a:pt x="5379" y="5872"/>
                  </a:cubicBezTo>
                  <a:cubicBezTo>
                    <a:pt x="5794" y="6829"/>
                    <a:pt x="6480" y="7659"/>
                    <a:pt x="7198" y="8776"/>
                  </a:cubicBezTo>
                  <a:cubicBezTo>
                    <a:pt x="7054" y="8984"/>
                    <a:pt x="6943" y="9207"/>
                    <a:pt x="6863" y="9431"/>
                  </a:cubicBezTo>
                  <a:cubicBezTo>
                    <a:pt x="6783" y="9638"/>
                    <a:pt x="6783" y="9862"/>
                    <a:pt x="6879" y="10069"/>
                  </a:cubicBezTo>
                  <a:cubicBezTo>
                    <a:pt x="7062" y="10322"/>
                    <a:pt x="7406" y="10437"/>
                    <a:pt x="7772" y="10437"/>
                  </a:cubicBezTo>
                  <a:cubicBezTo>
                    <a:pt x="8328" y="10437"/>
                    <a:pt x="8933" y="10171"/>
                    <a:pt x="9097" y="9718"/>
                  </a:cubicBezTo>
                  <a:cubicBezTo>
                    <a:pt x="9336" y="9032"/>
                    <a:pt x="9624" y="8329"/>
                    <a:pt x="9704" y="7611"/>
                  </a:cubicBezTo>
                  <a:cubicBezTo>
                    <a:pt x="9783" y="6957"/>
                    <a:pt x="9608" y="6287"/>
                    <a:pt x="9528" y="5616"/>
                  </a:cubicBezTo>
                  <a:cubicBezTo>
                    <a:pt x="9464" y="5233"/>
                    <a:pt x="9257" y="4834"/>
                    <a:pt x="9321" y="4467"/>
                  </a:cubicBezTo>
                  <a:cubicBezTo>
                    <a:pt x="9624" y="2903"/>
                    <a:pt x="9624" y="2855"/>
                    <a:pt x="8251" y="2010"/>
                  </a:cubicBezTo>
                  <a:cubicBezTo>
                    <a:pt x="7964" y="1786"/>
                    <a:pt x="7693" y="1531"/>
                    <a:pt x="7485" y="1228"/>
                  </a:cubicBezTo>
                  <a:cubicBezTo>
                    <a:pt x="6795" y="413"/>
                    <a:pt x="5646" y="1"/>
                    <a:pt x="45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1" name="Google Shape;11361;p26"/>
            <p:cNvSpPr/>
            <p:nvPr/>
          </p:nvSpPr>
          <p:spPr>
            <a:xfrm>
              <a:off x="6425055" y="272598"/>
              <a:ext cx="353665" cy="540831"/>
            </a:xfrm>
            <a:custGeom>
              <a:rect b="b" l="l" r="r" t="t"/>
              <a:pathLst>
                <a:path extrusionOk="0" h="10466" w="6816">
                  <a:moveTo>
                    <a:pt x="2570" y="1"/>
                  </a:moveTo>
                  <a:cubicBezTo>
                    <a:pt x="1246" y="160"/>
                    <a:pt x="1006" y="400"/>
                    <a:pt x="878" y="1677"/>
                  </a:cubicBezTo>
                  <a:cubicBezTo>
                    <a:pt x="767" y="2810"/>
                    <a:pt x="623" y="3943"/>
                    <a:pt x="495" y="5076"/>
                  </a:cubicBezTo>
                  <a:cubicBezTo>
                    <a:pt x="352" y="6400"/>
                    <a:pt x="224" y="7725"/>
                    <a:pt x="81" y="9066"/>
                  </a:cubicBezTo>
                  <a:cubicBezTo>
                    <a:pt x="1" y="9768"/>
                    <a:pt x="320" y="10326"/>
                    <a:pt x="942" y="10454"/>
                  </a:cubicBezTo>
                  <a:cubicBezTo>
                    <a:pt x="977" y="10462"/>
                    <a:pt x="1013" y="10466"/>
                    <a:pt x="1050" y="10466"/>
                  </a:cubicBezTo>
                  <a:cubicBezTo>
                    <a:pt x="1392" y="10466"/>
                    <a:pt x="1837" y="10156"/>
                    <a:pt x="2139" y="9911"/>
                  </a:cubicBezTo>
                  <a:cubicBezTo>
                    <a:pt x="2618" y="9512"/>
                    <a:pt x="2985" y="8970"/>
                    <a:pt x="3416" y="8507"/>
                  </a:cubicBezTo>
                  <a:cubicBezTo>
                    <a:pt x="4006" y="7885"/>
                    <a:pt x="4820" y="7374"/>
                    <a:pt x="5140" y="6640"/>
                  </a:cubicBezTo>
                  <a:cubicBezTo>
                    <a:pt x="5794" y="5172"/>
                    <a:pt x="6193" y="3608"/>
                    <a:pt x="6656" y="2075"/>
                  </a:cubicBezTo>
                  <a:cubicBezTo>
                    <a:pt x="6815" y="1501"/>
                    <a:pt x="6608" y="1006"/>
                    <a:pt x="5954" y="831"/>
                  </a:cubicBezTo>
                  <a:cubicBezTo>
                    <a:pt x="4836" y="543"/>
                    <a:pt x="3703" y="272"/>
                    <a:pt x="25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2" name="Google Shape;11362;p26"/>
            <p:cNvSpPr/>
            <p:nvPr/>
          </p:nvSpPr>
          <p:spPr>
            <a:xfrm>
              <a:off x="5178824" y="844264"/>
              <a:ext cx="446388" cy="346274"/>
            </a:xfrm>
            <a:custGeom>
              <a:rect b="b" l="l" r="r" t="t"/>
              <a:pathLst>
                <a:path extrusionOk="0" h="6701" w="8603">
                  <a:moveTo>
                    <a:pt x="5907" y="0"/>
                  </a:moveTo>
                  <a:cubicBezTo>
                    <a:pt x="4333" y="0"/>
                    <a:pt x="2937" y="813"/>
                    <a:pt x="1436" y="1131"/>
                  </a:cubicBezTo>
                  <a:cubicBezTo>
                    <a:pt x="1101" y="1210"/>
                    <a:pt x="814" y="1530"/>
                    <a:pt x="559" y="1785"/>
                  </a:cubicBezTo>
                  <a:cubicBezTo>
                    <a:pt x="32" y="2312"/>
                    <a:pt x="0" y="3572"/>
                    <a:pt x="527" y="4083"/>
                  </a:cubicBezTo>
                  <a:cubicBezTo>
                    <a:pt x="2266" y="5727"/>
                    <a:pt x="4405" y="6445"/>
                    <a:pt x="6288" y="6700"/>
                  </a:cubicBezTo>
                  <a:cubicBezTo>
                    <a:pt x="8171" y="6700"/>
                    <a:pt x="8602" y="6445"/>
                    <a:pt x="8602" y="5025"/>
                  </a:cubicBezTo>
                  <a:cubicBezTo>
                    <a:pt x="8586" y="3700"/>
                    <a:pt x="8283" y="2344"/>
                    <a:pt x="7996" y="1019"/>
                  </a:cubicBezTo>
                  <a:cubicBezTo>
                    <a:pt x="7836" y="253"/>
                    <a:pt x="7102" y="109"/>
                    <a:pt x="6416" y="29"/>
                  </a:cubicBezTo>
                  <a:cubicBezTo>
                    <a:pt x="6244" y="10"/>
                    <a:pt x="6075" y="0"/>
                    <a:pt x="590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3" name="Google Shape;11363;p26"/>
            <p:cNvSpPr/>
            <p:nvPr/>
          </p:nvSpPr>
          <p:spPr>
            <a:xfrm>
              <a:off x="3459693" y="1451276"/>
              <a:ext cx="428228" cy="394487"/>
            </a:xfrm>
            <a:custGeom>
              <a:rect b="b" l="l" r="r" t="t"/>
              <a:pathLst>
                <a:path extrusionOk="0" h="7634" w="8253">
                  <a:moveTo>
                    <a:pt x="3915" y="0"/>
                  </a:moveTo>
                  <a:cubicBezTo>
                    <a:pt x="2885" y="0"/>
                    <a:pt x="1746" y="784"/>
                    <a:pt x="1469" y="1832"/>
                  </a:cubicBezTo>
                  <a:cubicBezTo>
                    <a:pt x="1405" y="2135"/>
                    <a:pt x="1261" y="2390"/>
                    <a:pt x="1038" y="2598"/>
                  </a:cubicBezTo>
                  <a:cubicBezTo>
                    <a:pt x="384" y="3077"/>
                    <a:pt x="1" y="3619"/>
                    <a:pt x="160" y="4401"/>
                  </a:cubicBezTo>
                  <a:cubicBezTo>
                    <a:pt x="192" y="5822"/>
                    <a:pt x="320" y="5949"/>
                    <a:pt x="1676" y="6189"/>
                  </a:cubicBezTo>
                  <a:cubicBezTo>
                    <a:pt x="2043" y="6268"/>
                    <a:pt x="2395" y="6364"/>
                    <a:pt x="2746" y="6460"/>
                  </a:cubicBezTo>
                  <a:cubicBezTo>
                    <a:pt x="4198" y="6843"/>
                    <a:pt x="5634" y="7258"/>
                    <a:pt x="7087" y="7593"/>
                  </a:cubicBezTo>
                  <a:cubicBezTo>
                    <a:pt x="7202" y="7620"/>
                    <a:pt x="7316" y="7634"/>
                    <a:pt x="7423" y="7634"/>
                  </a:cubicBezTo>
                  <a:cubicBezTo>
                    <a:pt x="7895" y="7634"/>
                    <a:pt x="8253" y="7365"/>
                    <a:pt x="8188" y="6715"/>
                  </a:cubicBezTo>
                  <a:cubicBezTo>
                    <a:pt x="8028" y="4736"/>
                    <a:pt x="7789" y="2789"/>
                    <a:pt x="6017" y="1465"/>
                  </a:cubicBezTo>
                  <a:cubicBezTo>
                    <a:pt x="5570" y="1146"/>
                    <a:pt x="5299" y="571"/>
                    <a:pt x="4852" y="268"/>
                  </a:cubicBezTo>
                  <a:cubicBezTo>
                    <a:pt x="4574" y="84"/>
                    <a:pt x="4250" y="0"/>
                    <a:pt x="391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4" name="Google Shape;11364;p26"/>
            <p:cNvSpPr/>
            <p:nvPr/>
          </p:nvSpPr>
          <p:spPr>
            <a:xfrm>
              <a:off x="2969461" y="890667"/>
              <a:ext cx="433987" cy="417844"/>
            </a:xfrm>
            <a:custGeom>
              <a:rect b="b" l="l" r="r" t="t"/>
              <a:pathLst>
                <a:path extrusionOk="0" h="8086" w="8364">
                  <a:moveTo>
                    <a:pt x="3398" y="0"/>
                  </a:moveTo>
                  <a:cubicBezTo>
                    <a:pt x="3078" y="0"/>
                    <a:pt x="2767" y="162"/>
                    <a:pt x="2522" y="488"/>
                  </a:cubicBezTo>
                  <a:cubicBezTo>
                    <a:pt x="2187" y="967"/>
                    <a:pt x="1900" y="1477"/>
                    <a:pt x="1645" y="2020"/>
                  </a:cubicBezTo>
                  <a:cubicBezTo>
                    <a:pt x="1373" y="2547"/>
                    <a:pt x="1150" y="3089"/>
                    <a:pt x="895" y="3616"/>
                  </a:cubicBezTo>
                  <a:cubicBezTo>
                    <a:pt x="559" y="4286"/>
                    <a:pt x="224" y="4957"/>
                    <a:pt x="1" y="5403"/>
                  </a:cubicBezTo>
                  <a:cubicBezTo>
                    <a:pt x="81" y="6042"/>
                    <a:pt x="129" y="6361"/>
                    <a:pt x="160" y="6696"/>
                  </a:cubicBezTo>
                  <a:cubicBezTo>
                    <a:pt x="251" y="7635"/>
                    <a:pt x="598" y="8085"/>
                    <a:pt x="1248" y="8085"/>
                  </a:cubicBezTo>
                  <a:cubicBezTo>
                    <a:pt x="1515" y="8085"/>
                    <a:pt x="1832" y="8010"/>
                    <a:pt x="2203" y="7861"/>
                  </a:cubicBezTo>
                  <a:cubicBezTo>
                    <a:pt x="3560" y="7319"/>
                    <a:pt x="4900" y="6680"/>
                    <a:pt x="6321" y="6377"/>
                  </a:cubicBezTo>
                  <a:cubicBezTo>
                    <a:pt x="7486" y="6138"/>
                    <a:pt x="7837" y="5324"/>
                    <a:pt x="8268" y="4494"/>
                  </a:cubicBezTo>
                  <a:cubicBezTo>
                    <a:pt x="8363" y="4254"/>
                    <a:pt x="8316" y="3983"/>
                    <a:pt x="8172" y="3776"/>
                  </a:cubicBezTo>
                  <a:cubicBezTo>
                    <a:pt x="6847" y="2579"/>
                    <a:pt x="5507" y="1414"/>
                    <a:pt x="4118" y="280"/>
                  </a:cubicBezTo>
                  <a:cubicBezTo>
                    <a:pt x="3891" y="94"/>
                    <a:pt x="3642" y="0"/>
                    <a:pt x="33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5" name="Google Shape;11365;p26"/>
            <p:cNvSpPr/>
            <p:nvPr/>
          </p:nvSpPr>
          <p:spPr>
            <a:xfrm>
              <a:off x="3073807" y="358170"/>
              <a:ext cx="385109" cy="381775"/>
            </a:xfrm>
            <a:custGeom>
              <a:rect b="b" l="l" r="r" t="t"/>
              <a:pathLst>
                <a:path extrusionOk="0" h="7388" w="7422">
                  <a:moveTo>
                    <a:pt x="3240" y="0"/>
                  </a:moveTo>
                  <a:cubicBezTo>
                    <a:pt x="2737" y="0"/>
                    <a:pt x="2280" y="145"/>
                    <a:pt x="2043" y="467"/>
                  </a:cubicBezTo>
                  <a:cubicBezTo>
                    <a:pt x="1166" y="1728"/>
                    <a:pt x="1" y="2893"/>
                    <a:pt x="49" y="4681"/>
                  </a:cubicBezTo>
                  <a:cubicBezTo>
                    <a:pt x="208" y="5287"/>
                    <a:pt x="400" y="5878"/>
                    <a:pt x="495" y="6484"/>
                  </a:cubicBezTo>
                  <a:cubicBezTo>
                    <a:pt x="624" y="7147"/>
                    <a:pt x="924" y="7387"/>
                    <a:pt x="1343" y="7387"/>
                  </a:cubicBezTo>
                  <a:cubicBezTo>
                    <a:pt x="1550" y="7387"/>
                    <a:pt x="1785" y="7329"/>
                    <a:pt x="2043" y="7234"/>
                  </a:cubicBezTo>
                  <a:cubicBezTo>
                    <a:pt x="3863" y="6596"/>
                    <a:pt x="5491" y="5718"/>
                    <a:pt x="6767" y="4218"/>
                  </a:cubicBezTo>
                  <a:cubicBezTo>
                    <a:pt x="7422" y="3436"/>
                    <a:pt x="7246" y="1904"/>
                    <a:pt x="6368" y="1393"/>
                  </a:cubicBezTo>
                  <a:cubicBezTo>
                    <a:pt x="5810" y="1074"/>
                    <a:pt x="5267" y="755"/>
                    <a:pt x="4741" y="419"/>
                  </a:cubicBezTo>
                  <a:cubicBezTo>
                    <a:pt x="4320" y="153"/>
                    <a:pt x="3756" y="0"/>
                    <a:pt x="324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6" name="Google Shape;11366;p26"/>
            <p:cNvSpPr/>
            <p:nvPr/>
          </p:nvSpPr>
          <p:spPr>
            <a:xfrm>
              <a:off x="5687269" y="1202725"/>
              <a:ext cx="370165" cy="368598"/>
            </a:xfrm>
            <a:custGeom>
              <a:rect b="b" l="l" r="r" t="t"/>
              <a:pathLst>
                <a:path extrusionOk="0" h="7133" w="7134">
                  <a:moveTo>
                    <a:pt x="2917" y="0"/>
                  </a:moveTo>
                  <a:cubicBezTo>
                    <a:pt x="2246" y="0"/>
                    <a:pt x="1694" y="370"/>
                    <a:pt x="1404" y="1104"/>
                  </a:cubicBezTo>
                  <a:cubicBezTo>
                    <a:pt x="1325" y="1311"/>
                    <a:pt x="1197" y="1503"/>
                    <a:pt x="1037" y="1663"/>
                  </a:cubicBezTo>
                  <a:cubicBezTo>
                    <a:pt x="96" y="2508"/>
                    <a:pt x="0" y="3913"/>
                    <a:pt x="926" y="4775"/>
                  </a:cubicBezTo>
                  <a:cubicBezTo>
                    <a:pt x="1580" y="5381"/>
                    <a:pt x="2346" y="5844"/>
                    <a:pt x="2968" y="6450"/>
                  </a:cubicBezTo>
                  <a:cubicBezTo>
                    <a:pt x="3417" y="6890"/>
                    <a:pt x="3938" y="7132"/>
                    <a:pt x="4461" y="7132"/>
                  </a:cubicBezTo>
                  <a:cubicBezTo>
                    <a:pt x="4832" y="7132"/>
                    <a:pt x="5204" y="7011"/>
                    <a:pt x="5554" y="6754"/>
                  </a:cubicBezTo>
                  <a:cubicBezTo>
                    <a:pt x="6687" y="5924"/>
                    <a:pt x="7134" y="4471"/>
                    <a:pt x="6687" y="3163"/>
                  </a:cubicBezTo>
                  <a:cubicBezTo>
                    <a:pt x="6607" y="2875"/>
                    <a:pt x="6559" y="2604"/>
                    <a:pt x="6527" y="2317"/>
                  </a:cubicBezTo>
                  <a:cubicBezTo>
                    <a:pt x="6575" y="1120"/>
                    <a:pt x="6256" y="689"/>
                    <a:pt x="5602" y="609"/>
                  </a:cubicBezTo>
                  <a:cubicBezTo>
                    <a:pt x="4995" y="577"/>
                    <a:pt x="4405" y="434"/>
                    <a:pt x="3846" y="210"/>
                  </a:cubicBezTo>
                  <a:cubicBezTo>
                    <a:pt x="3522" y="70"/>
                    <a:pt x="3208" y="0"/>
                    <a:pt x="29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7" name="Google Shape;11367;p26"/>
            <p:cNvSpPr/>
            <p:nvPr/>
          </p:nvSpPr>
          <p:spPr>
            <a:xfrm>
              <a:off x="5772519" y="1965688"/>
              <a:ext cx="312259" cy="386012"/>
            </a:xfrm>
            <a:custGeom>
              <a:rect b="b" l="l" r="r" t="t"/>
              <a:pathLst>
                <a:path extrusionOk="0" h="7470" w="6018">
                  <a:moveTo>
                    <a:pt x="921" y="1"/>
                  </a:moveTo>
                  <a:cubicBezTo>
                    <a:pt x="263" y="1"/>
                    <a:pt x="107" y="352"/>
                    <a:pt x="192" y="1021"/>
                  </a:cubicBezTo>
                  <a:cubicBezTo>
                    <a:pt x="256" y="1564"/>
                    <a:pt x="512" y="2170"/>
                    <a:pt x="384" y="2665"/>
                  </a:cubicBezTo>
                  <a:cubicBezTo>
                    <a:pt x="1" y="4181"/>
                    <a:pt x="224" y="5618"/>
                    <a:pt x="735" y="7054"/>
                  </a:cubicBezTo>
                  <a:cubicBezTo>
                    <a:pt x="1278" y="7182"/>
                    <a:pt x="1820" y="7325"/>
                    <a:pt x="2379" y="7421"/>
                  </a:cubicBezTo>
                  <a:cubicBezTo>
                    <a:pt x="2548" y="7454"/>
                    <a:pt x="2722" y="7470"/>
                    <a:pt x="2897" y="7470"/>
                  </a:cubicBezTo>
                  <a:cubicBezTo>
                    <a:pt x="3826" y="7470"/>
                    <a:pt x="4772" y="7017"/>
                    <a:pt x="5108" y="6224"/>
                  </a:cubicBezTo>
                  <a:cubicBezTo>
                    <a:pt x="5507" y="5235"/>
                    <a:pt x="5778" y="4197"/>
                    <a:pt x="5906" y="3144"/>
                  </a:cubicBezTo>
                  <a:cubicBezTo>
                    <a:pt x="6017" y="2059"/>
                    <a:pt x="5235" y="766"/>
                    <a:pt x="4342" y="766"/>
                  </a:cubicBezTo>
                  <a:cubicBezTo>
                    <a:pt x="4327" y="766"/>
                    <a:pt x="4312" y="766"/>
                    <a:pt x="4298" y="766"/>
                  </a:cubicBezTo>
                  <a:cubicBezTo>
                    <a:pt x="3154" y="766"/>
                    <a:pt x="2253" y="158"/>
                    <a:pt x="1182" y="16"/>
                  </a:cubicBezTo>
                  <a:cubicBezTo>
                    <a:pt x="1087" y="6"/>
                    <a:pt x="1000" y="1"/>
                    <a:pt x="9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8" name="Google Shape;11368;p26"/>
            <p:cNvSpPr/>
            <p:nvPr/>
          </p:nvSpPr>
          <p:spPr>
            <a:xfrm>
              <a:off x="1830845" y="1302611"/>
              <a:ext cx="395071" cy="356454"/>
            </a:xfrm>
            <a:custGeom>
              <a:rect b="b" l="l" r="r" t="t"/>
              <a:pathLst>
                <a:path extrusionOk="0" h="6898" w="7614">
                  <a:moveTo>
                    <a:pt x="3608" y="1"/>
                  </a:moveTo>
                  <a:cubicBezTo>
                    <a:pt x="2650" y="448"/>
                    <a:pt x="1597" y="799"/>
                    <a:pt x="719" y="1389"/>
                  </a:cubicBezTo>
                  <a:cubicBezTo>
                    <a:pt x="97" y="1804"/>
                    <a:pt x="1" y="2634"/>
                    <a:pt x="559" y="3257"/>
                  </a:cubicBezTo>
                  <a:cubicBezTo>
                    <a:pt x="1517" y="4358"/>
                    <a:pt x="2538" y="5427"/>
                    <a:pt x="3624" y="6416"/>
                  </a:cubicBezTo>
                  <a:cubicBezTo>
                    <a:pt x="3982" y="6739"/>
                    <a:pt x="4395" y="6897"/>
                    <a:pt x="4798" y="6897"/>
                  </a:cubicBezTo>
                  <a:cubicBezTo>
                    <a:pt x="5292" y="6897"/>
                    <a:pt x="5770" y="6659"/>
                    <a:pt x="6113" y="6193"/>
                  </a:cubicBezTo>
                  <a:cubicBezTo>
                    <a:pt x="6704" y="5411"/>
                    <a:pt x="7103" y="4485"/>
                    <a:pt x="7502" y="3576"/>
                  </a:cubicBezTo>
                  <a:cubicBezTo>
                    <a:pt x="7613" y="3272"/>
                    <a:pt x="7582" y="2921"/>
                    <a:pt x="7422" y="2634"/>
                  </a:cubicBezTo>
                  <a:cubicBezTo>
                    <a:pt x="6544" y="1309"/>
                    <a:pt x="5140" y="751"/>
                    <a:pt x="36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9" name="Google Shape;11369;p26"/>
            <p:cNvSpPr/>
            <p:nvPr/>
          </p:nvSpPr>
          <p:spPr>
            <a:xfrm>
              <a:off x="4350702" y="267844"/>
              <a:ext cx="539163" cy="258375"/>
            </a:xfrm>
            <a:custGeom>
              <a:rect b="b" l="l" r="r" t="t"/>
              <a:pathLst>
                <a:path extrusionOk="0" h="5000" w="10391">
                  <a:moveTo>
                    <a:pt x="3050" y="1"/>
                  </a:moveTo>
                  <a:cubicBezTo>
                    <a:pt x="2136" y="1"/>
                    <a:pt x="1137" y="598"/>
                    <a:pt x="192" y="923"/>
                  </a:cubicBezTo>
                  <a:cubicBezTo>
                    <a:pt x="113" y="971"/>
                    <a:pt x="81" y="1146"/>
                    <a:pt x="1" y="1322"/>
                  </a:cubicBezTo>
                  <a:lnTo>
                    <a:pt x="863" y="1529"/>
                  </a:lnTo>
                  <a:cubicBezTo>
                    <a:pt x="879" y="3987"/>
                    <a:pt x="1661" y="4051"/>
                    <a:pt x="3304" y="4386"/>
                  </a:cubicBezTo>
                  <a:cubicBezTo>
                    <a:pt x="3481" y="4424"/>
                    <a:pt x="3668" y="4432"/>
                    <a:pt x="3855" y="4432"/>
                  </a:cubicBezTo>
                  <a:cubicBezTo>
                    <a:pt x="3997" y="4432"/>
                    <a:pt x="4139" y="4428"/>
                    <a:pt x="4277" y="4428"/>
                  </a:cubicBezTo>
                  <a:cubicBezTo>
                    <a:pt x="4570" y="4428"/>
                    <a:pt x="4848" y="4448"/>
                    <a:pt x="5076" y="4577"/>
                  </a:cubicBezTo>
                  <a:cubicBezTo>
                    <a:pt x="5585" y="4867"/>
                    <a:pt x="6029" y="4999"/>
                    <a:pt x="6428" y="4999"/>
                  </a:cubicBezTo>
                  <a:cubicBezTo>
                    <a:pt x="7219" y="4999"/>
                    <a:pt x="7834" y="4479"/>
                    <a:pt x="8427" y="3620"/>
                  </a:cubicBezTo>
                  <a:cubicBezTo>
                    <a:pt x="8954" y="2870"/>
                    <a:pt x="9688" y="2263"/>
                    <a:pt x="10326" y="1577"/>
                  </a:cubicBezTo>
                  <a:cubicBezTo>
                    <a:pt x="10390" y="1513"/>
                    <a:pt x="10358" y="1354"/>
                    <a:pt x="10374" y="1130"/>
                  </a:cubicBezTo>
                  <a:lnTo>
                    <a:pt x="10374" y="1130"/>
                  </a:lnTo>
                  <a:lnTo>
                    <a:pt x="9784" y="1385"/>
                  </a:lnTo>
                  <a:lnTo>
                    <a:pt x="9784" y="827"/>
                  </a:lnTo>
                  <a:cubicBezTo>
                    <a:pt x="8363" y="731"/>
                    <a:pt x="7071" y="667"/>
                    <a:pt x="5778" y="540"/>
                  </a:cubicBezTo>
                  <a:cubicBezTo>
                    <a:pt x="4916" y="476"/>
                    <a:pt x="4054" y="109"/>
                    <a:pt x="3272" y="13"/>
                  </a:cubicBezTo>
                  <a:cubicBezTo>
                    <a:pt x="3199" y="5"/>
                    <a:pt x="3125" y="1"/>
                    <a:pt x="30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0" name="Google Shape;11370;p26"/>
            <p:cNvSpPr/>
            <p:nvPr/>
          </p:nvSpPr>
          <p:spPr>
            <a:xfrm>
              <a:off x="3858862" y="-61835"/>
              <a:ext cx="407421" cy="389009"/>
            </a:xfrm>
            <a:custGeom>
              <a:rect b="b" l="l" r="r" t="t"/>
              <a:pathLst>
                <a:path extrusionOk="0" h="7528" w="7852">
                  <a:moveTo>
                    <a:pt x="5171" y="0"/>
                  </a:moveTo>
                  <a:cubicBezTo>
                    <a:pt x="5045" y="0"/>
                    <a:pt x="4688" y="251"/>
                    <a:pt x="4501" y="424"/>
                  </a:cubicBezTo>
                  <a:cubicBezTo>
                    <a:pt x="3846" y="1047"/>
                    <a:pt x="3336" y="1877"/>
                    <a:pt x="2585" y="2291"/>
                  </a:cubicBezTo>
                  <a:cubicBezTo>
                    <a:pt x="1277" y="3026"/>
                    <a:pt x="942" y="4175"/>
                    <a:pt x="686" y="5691"/>
                  </a:cubicBezTo>
                  <a:lnTo>
                    <a:pt x="383" y="4813"/>
                  </a:lnTo>
                  <a:lnTo>
                    <a:pt x="383" y="4813"/>
                  </a:lnTo>
                  <a:cubicBezTo>
                    <a:pt x="0" y="6361"/>
                    <a:pt x="447" y="7430"/>
                    <a:pt x="1468" y="7510"/>
                  </a:cubicBezTo>
                  <a:cubicBezTo>
                    <a:pt x="1643" y="7521"/>
                    <a:pt x="1816" y="7527"/>
                    <a:pt x="1987" y="7527"/>
                  </a:cubicBezTo>
                  <a:cubicBezTo>
                    <a:pt x="3098" y="7527"/>
                    <a:pt x="4119" y="7258"/>
                    <a:pt x="4852" y="6138"/>
                  </a:cubicBezTo>
                  <a:cubicBezTo>
                    <a:pt x="5650" y="4925"/>
                    <a:pt x="6639" y="3824"/>
                    <a:pt x="7533" y="2659"/>
                  </a:cubicBezTo>
                  <a:cubicBezTo>
                    <a:pt x="7660" y="2499"/>
                    <a:pt x="7852" y="2132"/>
                    <a:pt x="7804" y="2100"/>
                  </a:cubicBezTo>
                  <a:cubicBezTo>
                    <a:pt x="6958" y="1366"/>
                    <a:pt x="6112" y="664"/>
                    <a:pt x="5203" y="9"/>
                  </a:cubicBezTo>
                  <a:cubicBezTo>
                    <a:pt x="5195" y="3"/>
                    <a:pt x="5184" y="0"/>
                    <a:pt x="51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1" name="Google Shape;11371;p26"/>
            <p:cNvSpPr/>
            <p:nvPr/>
          </p:nvSpPr>
          <p:spPr>
            <a:xfrm>
              <a:off x="1956724" y="330524"/>
              <a:ext cx="371878" cy="365704"/>
            </a:xfrm>
            <a:custGeom>
              <a:rect b="b" l="l" r="r" t="t"/>
              <a:pathLst>
                <a:path extrusionOk="0" h="7077" w="7167">
                  <a:moveTo>
                    <a:pt x="5705" y="1"/>
                  </a:moveTo>
                  <a:cubicBezTo>
                    <a:pt x="5444" y="1"/>
                    <a:pt x="5163" y="131"/>
                    <a:pt x="4884" y="396"/>
                  </a:cubicBezTo>
                  <a:cubicBezTo>
                    <a:pt x="3927" y="1338"/>
                    <a:pt x="2698" y="1960"/>
                    <a:pt x="1373" y="2151"/>
                  </a:cubicBezTo>
                  <a:cubicBezTo>
                    <a:pt x="144" y="2327"/>
                    <a:pt x="1" y="2822"/>
                    <a:pt x="719" y="3827"/>
                  </a:cubicBezTo>
                  <a:cubicBezTo>
                    <a:pt x="1293" y="4625"/>
                    <a:pt x="2634" y="4880"/>
                    <a:pt x="2490" y="6221"/>
                  </a:cubicBezTo>
                  <a:cubicBezTo>
                    <a:pt x="2474" y="6285"/>
                    <a:pt x="2618" y="6365"/>
                    <a:pt x="2698" y="6428"/>
                  </a:cubicBezTo>
                  <a:cubicBezTo>
                    <a:pt x="3240" y="6861"/>
                    <a:pt x="3814" y="7077"/>
                    <a:pt x="4352" y="7077"/>
                  </a:cubicBezTo>
                  <a:cubicBezTo>
                    <a:pt x="5145" y="7077"/>
                    <a:pt x="5861" y="6610"/>
                    <a:pt x="6289" y="5678"/>
                  </a:cubicBezTo>
                  <a:cubicBezTo>
                    <a:pt x="6735" y="4737"/>
                    <a:pt x="6895" y="3668"/>
                    <a:pt x="7166" y="2726"/>
                  </a:cubicBezTo>
                  <a:cubicBezTo>
                    <a:pt x="6959" y="1976"/>
                    <a:pt x="6863" y="1353"/>
                    <a:pt x="6624" y="763"/>
                  </a:cubicBezTo>
                  <a:cubicBezTo>
                    <a:pt x="6400" y="259"/>
                    <a:pt x="6072" y="1"/>
                    <a:pt x="57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2" name="Google Shape;11372;p26"/>
            <p:cNvSpPr/>
            <p:nvPr/>
          </p:nvSpPr>
          <p:spPr>
            <a:xfrm>
              <a:off x="6311629" y="1841981"/>
              <a:ext cx="328811" cy="443630"/>
            </a:xfrm>
            <a:custGeom>
              <a:rect b="b" l="l" r="r" t="t"/>
              <a:pathLst>
                <a:path extrusionOk="0" h="8585" w="6337">
                  <a:moveTo>
                    <a:pt x="3160" y="0"/>
                  </a:moveTo>
                  <a:cubicBezTo>
                    <a:pt x="2235" y="1165"/>
                    <a:pt x="1086" y="1899"/>
                    <a:pt x="575" y="3415"/>
                  </a:cubicBezTo>
                  <a:cubicBezTo>
                    <a:pt x="0" y="5139"/>
                    <a:pt x="304" y="6847"/>
                    <a:pt x="1500" y="8076"/>
                  </a:cubicBezTo>
                  <a:cubicBezTo>
                    <a:pt x="1830" y="8413"/>
                    <a:pt x="2051" y="8584"/>
                    <a:pt x="2240" y="8584"/>
                  </a:cubicBezTo>
                  <a:cubicBezTo>
                    <a:pt x="2454" y="8584"/>
                    <a:pt x="2627" y="8365"/>
                    <a:pt x="2873" y="7916"/>
                  </a:cubicBezTo>
                  <a:cubicBezTo>
                    <a:pt x="3671" y="6432"/>
                    <a:pt x="4501" y="4979"/>
                    <a:pt x="5347" y="3527"/>
                  </a:cubicBezTo>
                  <a:cubicBezTo>
                    <a:pt x="6336" y="1835"/>
                    <a:pt x="5809" y="591"/>
                    <a:pt x="3942" y="224"/>
                  </a:cubicBezTo>
                  <a:cubicBezTo>
                    <a:pt x="3687" y="160"/>
                    <a:pt x="3432" y="80"/>
                    <a:pt x="3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3" name="Google Shape;11373;p26"/>
            <p:cNvSpPr/>
            <p:nvPr/>
          </p:nvSpPr>
          <p:spPr>
            <a:xfrm>
              <a:off x="6854838" y="1453188"/>
              <a:ext cx="298146" cy="398414"/>
            </a:xfrm>
            <a:custGeom>
              <a:rect b="b" l="l" r="r" t="t"/>
              <a:pathLst>
                <a:path extrusionOk="0" h="7710" w="5746">
                  <a:moveTo>
                    <a:pt x="1811" y="0"/>
                  </a:moveTo>
                  <a:cubicBezTo>
                    <a:pt x="1529" y="0"/>
                    <a:pt x="1172" y="79"/>
                    <a:pt x="1118" y="215"/>
                  </a:cubicBezTo>
                  <a:cubicBezTo>
                    <a:pt x="751" y="1172"/>
                    <a:pt x="1" y="2321"/>
                    <a:pt x="256" y="3119"/>
                  </a:cubicBezTo>
                  <a:cubicBezTo>
                    <a:pt x="767" y="4636"/>
                    <a:pt x="1836" y="5992"/>
                    <a:pt x="2761" y="7365"/>
                  </a:cubicBezTo>
                  <a:cubicBezTo>
                    <a:pt x="2920" y="7602"/>
                    <a:pt x="3225" y="7710"/>
                    <a:pt x="3556" y="7710"/>
                  </a:cubicBezTo>
                  <a:cubicBezTo>
                    <a:pt x="4092" y="7710"/>
                    <a:pt x="4694" y="7429"/>
                    <a:pt x="4852" y="6966"/>
                  </a:cubicBezTo>
                  <a:cubicBezTo>
                    <a:pt x="5219" y="5848"/>
                    <a:pt x="5427" y="4667"/>
                    <a:pt x="5746" y="3343"/>
                  </a:cubicBezTo>
                  <a:cubicBezTo>
                    <a:pt x="5746" y="3327"/>
                    <a:pt x="5714" y="3135"/>
                    <a:pt x="5634" y="2944"/>
                  </a:cubicBezTo>
                  <a:cubicBezTo>
                    <a:pt x="5092" y="1316"/>
                    <a:pt x="3639" y="183"/>
                    <a:pt x="1948" y="7"/>
                  </a:cubicBezTo>
                  <a:cubicBezTo>
                    <a:pt x="1906" y="3"/>
                    <a:pt x="1860" y="0"/>
                    <a:pt x="18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4" name="Google Shape;11374;p26"/>
            <p:cNvSpPr/>
            <p:nvPr/>
          </p:nvSpPr>
          <p:spPr>
            <a:xfrm>
              <a:off x="2482550" y="1286127"/>
              <a:ext cx="391751" cy="325811"/>
            </a:xfrm>
            <a:custGeom>
              <a:rect b="b" l="l" r="r" t="t"/>
              <a:pathLst>
                <a:path extrusionOk="0" h="6305" w="7550">
                  <a:moveTo>
                    <a:pt x="2858" y="1"/>
                  </a:moveTo>
                  <a:cubicBezTo>
                    <a:pt x="2522" y="1"/>
                    <a:pt x="2091" y="384"/>
                    <a:pt x="1868" y="703"/>
                  </a:cubicBezTo>
                  <a:cubicBezTo>
                    <a:pt x="1373" y="1421"/>
                    <a:pt x="1102" y="2267"/>
                    <a:pt x="575" y="2937"/>
                  </a:cubicBezTo>
                  <a:cubicBezTo>
                    <a:pt x="1" y="3703"/>
                    <a:pt x="113" y="4214"/>
                    <a:pt x="879" y="4645"/>
                  </a:cubicBezTo>
                  <a:cubicBezTo>
                    <a:pt x="1868" y="5235"/>
                    <a:pt x="2889" y="5778"/>
                    <a:pt x="3847" y="6305"/>
                  </a:cubicBezTo>
                  <a:cubicBezTo>
                    <a:pt x="4900" y="5299"/>
                    <a:pt x="5906" y="4389"/>
                    <a:pt x="6863" y="3416"/>
                  </a:cubicBezTo>
                  <a:cubicBezTo>
                    <a:pt x="7167" y="3097"/>
                    <a:pt x="7550" y="2586"/>
                    <a:pt x="7486" y="2251"/>
                  </a:cubicBezTo>
                  <a:cubicBezTo>
                    <a:pt x="7358" y="1549"/>
                    <a:pt x="7071" y="815"/>
                    <a:pt x="6113" y="751"/>
                  </a:cubicBezTo>
                  <a:cubicBezTo>
                    <a:pt x="5730" y="735"/>
                    <a:pt x="5379" y="495"/>
                    <a:pt x="4996" y="400"/>
                  </a:cubicBezTo>
                  <a:cubicBezTo>
                    <a:pt x="4294" y="240"/>
                    <a:pt x="3576" y="1"/>
                    <a:pt x="28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5" name="Google Shape;11375;p26"/>
            <p:cNvSpPr/>
            <p:nvPr/>
          </p:nvSpPr>
          <p:spPr>
            <a:xfrm>
              <a:off x="6411824" y="1208616"/>
              <a:ext cx="441407" cy="388648"/>
            </a:xfrm>
            <a:custGeom>
              <a:rect b="b" l="l" r="r" t="t"/>
              <a:pathLst>
                <a:path extrusionOk="0" h="7521" w="8507">
                  <a:moveTo>
                    <a:pt x="8507" y="0"/>
                  </a:moveTo>
                  <a:lnTo>
                    <a:pt x="8507" y="0"/>
                  </a:lnTo>
                  <a:cubicBezTo>
                    <a:pt x="8012" y="112"/>
                    <a:pt x="7437" y="96"/>
                    <a:pt x="7038" y="352"/>
                  </a:cubicBezTo>
                  <a:cubicBezTo>
                    <a:pt x="5075" y="1549"/>
                    <a:pt x="3176" y="2809"/>
                    <a:pt x="1261" y="4070"/>
                  </a:cubicBezTo>
                  <a:cubicBezTo>
                    <a:pt x="894" y="4309"/>
                    <a:pt x="559" y="4581"/>
                    <a:pt x="272" y="4900"/>
                  </a:cubicBezTo>
                  <a:cubicBezTo>
                    <a:pt x="128" y="5060"/>
                    <a:pt x="0" y="5522"/>
                    <a:pt x="64" y="5570"/>
                  </a:cubicBezTo>
                  <a:cubicBezTo>
                    <a:pt x="958" y="6233"/>
                    <a:pt x="1465" y="7490"/>
                    <a:pt x="2935" y="7490"/>
                  </a:cubicBezTo>
                  <a:cubicBezTo>
                    <a:pt x="2987" y="7490"/>
                    <a:pt x="3041" y="7489"/>
                    <a:pt x="3096" y="7485"/>
                  </a:cubicBezTo>
                  <a:cubicBezTo>
                    <a:pt x="3202" y="7510"/>
                    <a:pt x="3299" y="7521"/>
                    <a:pt x="3388" y="7521"/>
                  </a:cubicBezTo>
                  <a:cubicBezTo>
                    <a:pt x="4179" y="7521"/>
                    <a:pt x="4391" y="6635"/>
                    <a:pt x="4836" y="6033"/>
                  </a:cubicBezTo>
                  <a:cubicBezTo>
                    <a:pt x="5953" y="4549"/>
                    <a:pt x="7102" y="3081"/>
                    <a:pt x="8156" y="1549"/>
                  </a:cubicBezTo>
                  <a:cubicBezTo>
                    <a:pt x="8443" y="1150"/>
                    <a:pt x="8395" y="527"/>
                    <a:pt x="850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6" name="Google Shape;11376;p26"/>
            <p:cNvSpPr/>
            <p:nvPr/>
          </p:nvSpPr>
          <p:spPr>
            <a:xfrm>
              <a:off x="2118197" y="986264"/>
              <a:ext cx="438968" cy="274343"/>
            </a:xfrm>
            <a:custGeom>
              <a:rect b="b" l="l" r="r" t="t"/>
              <a:pathLst>
                <a:path extrusionOk="0" h="5309" w="8460">
                  <a:moveTo>
                    <a:pt x="2663" y="0"/>
                  </a:moveTo>
                  <a:cubicBezTo>
                    <a:pt x="2411" y="0"/>
                    <a:pt x="2153" y="85"/>
                    <a:pt x="1900" y="314"/>
                  </a:cubicBezTo>
                  <a:cubicBezTo>
                    <a:pt x="1852" y="362"/>
                    <a:pt x="1768" y="374"/>
                    <a:pt x="1676" y="374"/>
                  </a:cubicBezTo>
                  <a:cubicBezTo>
                    <a:pt x="1585" y="374"/>
                    <a:pt x="1485" y="362"/>
                    <a:pt x="1405" y="362"/>
                  </a:cubicBezTo>
                  <a:cubicBezTo>
                    <a:pt x="368" y="409"/>
                    <a:pt x="1" y="856"/>
                    <a:pt x="208" y="1910"/>
                  </a:cubicBezTo>
                  <a:cubicBezTo>
                    <a:pt x="352" y="2548"/>
                    <a:pt x="527" y="3202"/>
                    <a:pt x="767" y="3825"/>
                  </a:cubicBezTo>
                  <a:cubicBezTo>
                    <a:pt x="847" y="4064"/>
                    <a:pt x="1038" y="4272"/>
                    <a:pt x="1277" y="4383"/>
                  </a:cubicBezTo>
                  <a:cubicBezTo>
                    <a:pt x="2634" y="4702"/>
                    <a:pt x="4007" y="4990"/>
                    <a:pt x="5475" y="5309"/>
                  </a:cubicBezTo>
                  <a:cubicBezTo>
                    <a:pt x="5698" y="5261"/>
                    <a:pt x="6017" y="5197"/>
                    <a:pt x="6353" y="5149"/>
                  </a:cubicBezTo>
                  <a:cubicBezTo>
                    <a:pt x="8060" y="4846"/>
                    <a:pt x="8459" y="4048"/>
                    <a:pt x="7246" y="2835"/>
                  </a:cubicBezTo>
                  <a:cubicBezTo>
                    <a:pt x="6257" y="1846"/>
                    <a:pt x="4980" y="1128"/>
                    <a:pt x="3767" y="409"/>
                  </a:cubicBezTo>
                  <a:cubicBezTo>
                    <a:pt x="3444" y="214"/>
                    <a:pt x="3061" y="0"/>
                    <a:pt x="26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7" name="Google Shape;11377;p26"/>
            <p:cNvSpPr/>
            <p:nvPr/>
          </p:nvSpPr>
          <p:spPr>
            <a:xfrm>
              <a:off x="6063192" y="333831"/>
              <a:ext cx="343703" cy="378829"/>
            </a:xfrm>
            <a:custGeom>
              <a:rect b="b" l="l" r="r" t="t"/>
              <a:pathLst>
                <a:path extrusionOk="0" h="7331" w="6624">
                  <a:moveTo>
                    <a:pt x="4455" y="0"/>
                  </a:moveTo>
                  <a:cubicBezTo>
                    <a:pt x="4185" y="0"/>
                    <a:pt x="3931" y="186"/>
                    <a:pt x="3703" y="635"/>
                  </a:cubicBezTo>
                  <a:cubicBezTo>
                    <a:pt x="3607" y="843"/>
                    <a:pt x="3240" y="922"/>
                    <a:pt x="2985" y="1034"/>
                  </a:cubicBezTo>
                  <a:cubicBezTo>
                    <a:pt x="2171" y="1385"/>
                    <a:pt x="1325" y="1657"/>
                    <a:pt x="559" y="2071"/>
                  </a:cubicBezTo>
                  <a:cubicBezTo>
                    <a:pt x="112" y="2311"/>
                    <a:pt x="1" y="2742"/>
                    <a:pt x="384" y="3252"/>
                  </a:cubicBezTo>
                  <a:cubicBezTo>
                    <a:pt x="735" y="3731"/>
                    <a:pt x="910" y="4322"/>
                    <a:pt x="1197" y="4848"/>
                  </a:cubicBezTo>
                  <a:cubicBezTo>
                    <a:pt x="1517" y="5503"/>
                    <a:pt x="1884" y="6125"/>
                    <a:pt x="2315" y="6716"/>
                  </a:cubicBezTo>
                  <a:cubicBezTo>
                    <a:pt x="2634" y="7123"/>
                    <a:pt x="2933" y="7330"/>
                    <a:pt x="3222" y="7330"/>
                  </a:cubicBezTo>
                  <a:cubicBezTo>
                    <a:pt x="3512" y="7330"/>
                    <a:pt x="3791" y="7123"/>
                    <a:pt x="4070" y="6700"/>
                  </a:cubicBezTo>
                  <a:cubicBezTo>
                    <a:pt x="4932" y="5391"/>
                    <a:pt x="5682" y="3971"/>
                    <a:pt x="6464" y="2598"/>
                  </a:cubicBezTo>
                  <a:cubicBezTo>
                    <a:pt x="6544" y="2454"/>
                    <a:pt x="6528" y="2279"/>
                    <a:pt x="6624" y="1832"/>
                  </a:cubicBezTo>
                  <a:cubicBezTo>
                    <a:pt x="6241" y="1433"/>
                    <a:pt x="5778" y="922"/>
                    <a:pt x="5267" y="444"/>
                  </a:cubicBezTo>
                  <a:cubicBezTo>
                    <a:pt x="4986" y="171"/>
                    <a:pt x="4713" y="0"/>
                    <a:pt x="44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8" name="Google Shape;11378;p26"/>
            <p:cNvSpPr/>
            <p:nvPr/>
          </p:nvSpPr>
          <p:spPr>
            <a:xfrm>
              <a:off x="6147665" y="87619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318" y="0"/>
                  </a:moveTo>
                  <a:cubicBezTo>
                    <a:pt x="1119" y="0"/>
                    <a:pt x="932" y="30"/>
                    <a:pt x="782" y="98"/>
                  </a:cubicBezTo>
                  <a:cubicBezTo>
                    <a:pt x="399" y="257"/>
                    <a:pt x="144" y="1023"/>
                    <a:pt x="80" y="1550"/>
                  </a:cubicBezTo>
                  <a:cubicBezTo>
                    <a:pt x="0" y="2603"/>
                    <a:pt x="0" y="3673"/>
                    <a:pt x="48" y="4726"/>
                  </a:cubicBezTo>
                  <a:cubicBezTo>
                    <a:pt x="64" y="5045"/>
                    <a:pt x="128" y="5508"/>
                    <a:pt x="320" y="5651"/>
                  </a:cubicBezTo>
                  <a:cubicBezTo>
                    <a:pt x="1261" y="6242"/>
                    <a:pt x="2235" y="6801"/>
                    <a:pt x="3240" y="7295"/>
                  </a:cubicBezTo>
                  <a:cubicBezTo>
                    <a:pt x="3250" y="7300"/>
                    <a:pt x="3262" y="7302"/>
                    <a:pt x="3276" y="7302"/>
                  </a:cubicBezTo>
                  <a:cubicBezTo>
                    <a:pt x="3403" y="7302"/>
                    <a:pt x="3695" y="7120"/>
                    <a:pt x="3767" y="6976"/>
                  </a:cubicBezTo>
                  <a:cubicBezTo>
                    <a:pt x="4134" y="6210"/>
                    <a:pt x="4437" y="5412"/>
                    <a:pt x="4772" y="4614"/>
                  </a:cubicBezTo>
                  <a:cubicBezTo>
                    <a:pt x="4629" y="2779"/>
                    <a:pt x="3910" y="1342"/>
                    <a:pt x="2490" y="337"/>
                  </a:cubicBezTo>
                  <a:cubicBezTo>
                    <a:pt x="2199" y="132"/>
                    <a:pt x="1733" y="0"/>
                    <a:pt x="13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9" name="Google Shape;11379;p26"/>
            <p:cNvSpPr/>
            <p:nvPr/>
          </p:nvSpPr>
          <p:spPr>
            <a:xfrm>
              <a:off x="7319385" y="1688975"/>
              <a:ext cx="307278" cy="385961"/>
            </a:xfrm>
            <a:custGeom>
              <a:rect b="b" l="l" r="r" t="t"/>
              <a:pathLst>
                <a:path extrusionOk="0" h="7469" w="5922">
                  <a:moveTo>
                    <a:pt x="2854" y="0"/>
                  </a:moveTo>
                  <a:cubicBezTo>
                    <a:pt x="2650" y="0"/>
                    <a:pt x="2439" y="68"/>
                    <a:pt x="2235" y="216"/>
                  </a:cubicBezTo>
                  <a:cubicBezTo>
                    <a:pt x="1341" y="886"/>
                    <a:pt x="735" y="1908"/>
                    <a:pt x="1" y="2770"/>
                  </a:cubicBezTo>
                  <a:lnTo>
                    <a:pt x="160" y="2913"/>
                  </a:lnTo>
                  <a:cubicBezTo>
                    <a:pt x="144" y="3041"/>
                    <a:pt x="160" y="3185"/>
                    <a:pt x="208" y="3312"/>
                  </a:cubicBezTo>
                  <a:cubicBezTo>
                    <a:pt x="974" y="4637"/>
                    <a:pt x="1756" y="5961"/>
                    <a:pt x="2554" y="7270"/>
                  </a:cubicBezTo>
                  <a:cubicBezTo>
                    <a:pt x="2649" y="7393"/>
                    <a:pt x="2803" y="7469"/>
                    <a:pt x="2964" y="7469"/>
                  </a:cubicBezTo>
                  <a:cubicBezTo>
                    <a:pt x="2992" y="7469"/>
                    <a:pt x="3021" y="7466"/>
                    <a:pt x="3049" y="7462"/>
                  </a:cubicBezTo>
                  <a:cubicBezTo>
                    <a:pt x="3831" y="7031"/>
                    <a:pt x="4661" y="6648"/>
                    <a:pt x="5331" y="6073"/>
                  </a:cubicBezTo>
                  <a:cubicBezTo>
                    <a:pt x="5922" y="5547"/>
                    <a:pt x="5379" y="4908"/>
                    <a:pt x="5124" y="4350"/>
                  </a:cubicBezTo>
                  <a:cubicBezTo>
                    <a:pt x="5092" y="4222"/>
                    <a:pt x="5060" y="4078"/>
                    <a:pt x="5044" y="3951"/>
                  </a:cubicBezTo>
                  <a:cubicBezTo>
                    <a:pt x="4709" y="2977"/>
                    <a:pt x="4421" y="1988"/>
                    <a:pt x="4054" y="1014"/>
                  </a:cubicBezTo>
                  <a:cubicBezTo>
                    <a:pt x="3817" y="403"/>
                    <a:pt x="3354" y="0"/>
                    <a:pt x="28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0" name="Google Shape;11380;p26"/>
            <p:cNvSpPr/>
            <p:nvPr/>
          </p:nvSpPr>
          <p:spPr>
            <a:xfrm>
              <a:off x="4483223" y="1885645"/>
              <a:ext cx="345363" cy="293927"/>
            </a:xfrm>
            <a:custGeom>
              <a:rect b="b" l="l" r="r" t="t"/>
              <a:pathLst>
                <a:path extrusionOk="0" h="5688" w="6656">
                  <a:moveTo>
                    <a:pt x="4692" y="1"/>
                  </a:moveTo>
                  <a:cubicBezTo>
                    <a:pt x="3384" y="272"/>
                    <a:pt x="2298" y="464"/>
                    <a:pt x="1229" y="751"/>
                  </a:cubicBezTo>
                  <a:cubicBezTo>
                    <a:pt x="878" y="847"/>
                    <a:pt x="559" y="1054"/>
                    <a:pt x="351" y="1358"/>
                  </a:cubicBezTo>
                  <a:cubicBezTo>
                    <a:pt x="160" y="1645"/>
                    <a:pt x="0" y="2155"/>
                    <a:pt x="128" y="2443"/>
                  </a:cubicBezTo>
                  <a:cubicBezTo>
                    <a:pt x="543" y="3384"/>
                    <a:pt x="1117" y="4246"/>
                    <a:pt x="1596" y="5156"/>
                  </a:cubicBezTo>
                  <a:cubicBezTo>
                    <a:pt x="1789" y="5541"/>
                    <a:pt x="2028" y="5688"/>
                    <a:pt x="2310" y="5688"/>
                  </a:cubicBezTo>
                  <a:cubicBezTo>
                    <a:pt x="2495" y="5688"/>
                    <a:pt x="2699" y="5624"/>
                    <a:pt x="2921" y="5523"/>
                  </a:cubicBezTo>
                  <a:cubicBezTo>
                    <a:pt x="3639" y="5172"/>
                    <a:pt x="4357" y="4837"/>
                    <a:pt x="5091" y="4517"/>
                  </a:cubicBezTo>
                  <a:cubicBezTo>
                    <a:pt x="6464" y="3959"/>
                    <a:pt x="6655" y="3528"/>
                    <a:pt x="6081" y="2155"/>
                  </a:cubicBezTo>
                  <a:cubicBezTo>
                    <a:pt x="5873" y="1661"/>
                    <a:pt x="5730" y="1134"/>
                    <a:pt x="5442" y="687"/>
                  </a:cubicBezTo>
                  <a:cubicBezTo>
                    <a:pt x="5251" y="368"/>
                    <a:pt x="4868" y="145"/>
                    <a:pt x="46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1" name="Google Shape;11381;p26"/>
            <p:cNvSpPr/>
            <p:nvPr/>
          </p:nvSpPr>
          <p:spPr>
            <a:xfrm>
              <a:off x="3698997" y="1065635"/>
              <a:ext cx="341108" cy="285763"/>
            </a:xfrm>
            <a:custGeom>
              <a:rect b="b" l="l" r="r" t="t"/>
              <a:pathLst>
                <a:path extrusionOk="0" h="5530" w="6574">
                  <a:moveTo>
                    <a:pt x="5494" y="1"/>
                  </a:moveTo>
                  <a:cubicBezTo>
                    <a:pt x="5341" y="1"/>
                    <a:pt x="5170" y="19"/>
                    <a:pt x="4980" y="54"/>
                  </a:cubicBezTo>
                  <a:cubicBezTo>
                    <a:pt x="4007" y="246"/>
                    <a:pt x="3033" y="469"/>
                    <a:pt x="2060" y="709"/>
                  </a:cubicBezTo>
                  <a:cubicBezTo>
                    <a:pt x="943" y="996"/>
                    <a:pt x="240" y="1906"/>
                    <a:pt x="1" y="3182"/>
                  </a:cubicBezTo>
                  <a:cubicBezTo>
                    <a:pt x="192" y="3565"/>
                    <a:pt x="288" y="4060"/>
                    <a:pt x="575" y="4316"/>
                  </a:cubicBezTo>
                  <a:cubicBezTo>
                    <a:pt x="1054" y="4715"/>
                    <a:pt x="1645" y="4954"/>
                    <a:pt x="2203" y="5257"/>
                  </a:cubicBezTo>
                  <a:cubicBezTo>
                    <a:pt x="2528" y="5437"/>
                    <a:pt x="2976" y="5530"/>
                    <a:pt x="3392" y="5530"/>
                  </a:cubicBezTo>
                  <a:cubicBezTo>
                    <a:pt x="3897" y="5530"/>
                    <a:pt x="4354" y="5394"/>
                    <a:pt x="4485" y="5113"/>
                  </a:cubicBezTo>
                  <a:cubicBezTo>
                    <a:pt x="5267" y="3581"/>
                    <a:pt x="5762" y="2608"/>
                    <a:pt x="6225" y="1411"/>
                  </a:cubicBezTo>
                  <a:cubicBezTo>
                    <a:pt x="6573" y="487"/>
                    <a:pt x="6292" y="1"/>
                    <a:pt x="54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2" name="Google Shape;11382;p26"/>
            <p:cNvSpPr/>
            <p:nvPr/>
          </p:nvSpPr>
          <p:spPr>
            <a:xfrm>
              <a:off x="2504914" y="471335"/>
              <a:ext cx="321339" cy="282817"/>
            </a:xfrm>
            <a:custGeom>
              <a:rect b="b" l="l" r="r" t="t"/>
              <a:pathLst>
                <a:path extrusionOk="0" h="5473" w="6193">
                  <a:moveTo>
                    <a:pt x="2395" y="1"/>
                  </a:moveTo>
                  <a:cubicBezTo>
                    <a:pt x="1964" y="81"/>
                    <a:pt x="1261" y="17"/>
                    <a:pt x="847" y="336"/>
                  </a:cubicBezTo>
                  <a:cubicBezTo>
                    <a:pt x="1" y="974"/>
                    <a:pt x="751" y="3688"/>
                    <a:pt x="1740" y="4087"/>
                  </a:cubicBezTo>
                  <a:cubicBezTo>
                    <a:pt x="2379" y="4342"/>
                    <a:pt x="2953" y="4709"/>
                    <a:pt x="3464" y="5140"/>
                  </a:cubicBezTo>
                  <a:cubicBezTo>
                    <a:pt x="3733" y="5359"/>
                    <a:pt x="3933" y="5472"/>
                    <a:pt x="4178" y="5472"/>
                  </a:cubicBezTo>
                  <a:cubicBezTo>
                    <a:pt x="4325" y="5472"/>
                    <a:pt x="4489" y="5431"/>
                    <a:pt x="4693" y="5347"/>
                  </a:cubicBezTo>
                  <a:cubicBezTo>
                    <a:pt x="6001" y="4773"/>
                    <a:pt x="6065" y="3640"/>
                    <a:pt x="6113" y="2507"/>
                  </a:cubicBezTo>
                  <a:cubicBezTo>
                    <a:pt x="6193" y="528"/>
                    <a:pt x="6161" y="528"/>
                    <a:pt x="4262" y="192"/>
                  </a:cubicBezTo>
                  <a:cubicBezTo>
                    <a:pt x="3703" y="97"/>
                    <a:pt x="3129" y="81"/>
                    <a:pt x="2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3" name="Google Shape;11383;p26"/>
            <p:cNvSpPr/>
            <p:nvPr/>
          </p:nvSpPr>
          <p:spPr>
            <a:xfrm>
              <a:off x="4861637" y="319414"/>
              <a:ext cx="426515" cy="307880"/>
            </a:xfrm>
            <a:custGeom>
              <a:rect b="b" l="l" r="r" t="t"/>
              <a:pathLst>
                <a:path extrusionOk="0" h="5958" w="8220">
                  <a:moveTo>
                    <a:pt x="2581" y="1"/>
                  </a:moveTo>
                  <a:cubicBezTo>
                    <a:pt x="2217" y="1"/>
                    <a:pt x="1834" y="320"/>
                    <a:pt x="1086" y="946"/>
                  </a:cubicBezTo>
                  <a:cubicBezTo>
                    <a:pt x="1" y="1856"/>
                    <a:pt x="17" y="2925"/>
                    <a:pt x="1261" y="3611"/>
                  </a:cubicBezTo>
                  <a:cubicBezTo>
                    <a:pt x="2442" y="4266"/>
                    <a:pt x="3735" y="4744"/>
                    <a:pt x="4996" y="5239"/>
                  </a:cubicBezTo>
                  <a:cubicBezTo>
                    <a:pt x="5778" y="5542"/>
                    <a:pt x="6592" y="5702"/>
                    <a:pt x="7549" y="5957"/>
                  </a:cubicBezTo>
                  <a:cubicBezTo>
                    <a:pt x="7693" y="5861"/>
                    <a:pt x="8012" y="5750"/>
                    <a:pt x="8124" y="5526"/>
                  </a:cubicBezTo>
                  <a:cubicBezTo>
                    <a:pt x="8220" y="5287"/>
                    <a:pt x="8220" y="5016"/>
                    <a:pt x="8092" y="4792"/>
                  </a:cubicBezTo>
                  <a:cubicBezTo>
                    <a:pt x="7853" y="4473"/>
                    <a:pt x="7581" y="4170"/>
                    <a:pt x="7278" y="3914"/>
                  </a:cubicBezTo>
                  <a:cubicBezTo>
                    <a:pt x="6241" y="2989"/>
                    <a:pt x="5140" y="2111"/>
                    <a:pt x="4150" y="1154"/>
                  </a:cubicBezTo>
                  <a:cubicBezTo>
                    <a:pt x="3351" y="380"/>
                    <a:pt x="2978" y="1"/>
                    <a:pt x="25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4" name="Google Shape;11384;p26"/>
            <p:cNvSpPr/>
            <p:nvPr/>
          </p:nvSpPr>
          <p:spPr>
            <a:xfrm>
              <a:off x="4528780" y="2425946"/>
              <a:ext cx="426515" cy="308345"/>
            </a:xfrm>
            <a:custGeom>
              <a:rect b="b" l="l" r="r" t="t"/>
              <a:pathLst>
                <a:path extrusionOk="0" h="5967" w="8220">
                  <a:moveTo>
                    <a:pt x="2568" y="1"/>
                  </a:moveTo>
                  <a:cubicBezTo>
                    <a:pt x="2203" y="1"/>
                    <a:pt x="1820" y="320"/>
                    <a:pt x="1069" y="940"/>
                  </a:cubicBezTo>
                  <a:cubicBezTo>
                    <a:pt x="0" y="1850"/>
                    <a:pt x="0" y="2919"/>
                    <a:pt x="1261" y="3605"/>
                  </a:cubicBezTo>
                  <a:cubicBezTo>
                    <a:pt x="2442" y="4259"/>
                    <a:pt x="3719" y="4754"/>
                    <a:pt x="4979" y="5233"/>
                  </a:cubicBezTo>
                  <a:cubicBezTo>
                    <a:pt x="5761" y="5536"/>
                    <a:pt x="6591" y="5696"/>
                    <a:pt x="7533" y="5967"/>
                  </a:cubicBezTo>
                  <a:cubicBezTo>
                    <a:pt x="7676" y="5855"/>
                    <a:pt x="7996" y="5744"/>
                    <a:pt x="8123" y="5536"/>
                  </a:cubicBezTo>
                  <a:cubicBezTo>
                    <a:pt x="8219" y="5297"/>
                    <a:pt x="8203" y="5025"/>
                    <a:pt x="8075" y="4802"/>
                  </a:cubicBezTo>
                  <a:cubicBezTo>
                    <a:pt x="7852" y="4467"/>
                    <a:pt x="7581" y="4180"/>
                    <a:pt x="7262" y="3924"/>
                  </a:cubicBezTo>
                  <a:cubicBezTo>
                    <a:pt x="6224" y="2983"/>
                    <a:pt x="5139" y="2121"/>
                    <a:pt x="4134" y="1147"/>
                  </a:cubicBezTo>
                  <a:cubicBezTo>
                    <a:pt x="3337" y="375"/>
                    <a:pt x="2963" y="1"/>
                    <a:pt x="256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5" name="Google Shape;11385;p26"/>
            <p:cNvSpPr/>
            <p:nvPr/>
          </p:nvSpPr>
          <p:spPr>
            <a:xfrm>
              <a:off x="4013694" y="620931"/>
              <a:ext cx="301466" cy="292842"/>
            </a:xfrm>
            <a:custGeom>
              <a:rect b="b" l="l" r="r" t="t"/>
              <a:pathLst>
                <a:path extrusionOk="0" h="5667" w="5810">
                  <a:moveTo>
                    <a:pt x="2061" y="0"/>
                  </a:moveTo>
                  <a:cubicBezTo>
                    <a:pt x="1497" y="0"/>
                    <a:pt x="1047" y="263"/>
                    <a:pt x="735" y="888"/>
                  </a:cubicBezTo>
                  <a:cubicBezTo>
                    <a:pt x="0" y="2325"/>
                    <a:pt x="798" y="4974"/>
                    <a:pt x="2315" y="5564"/>
                  </a:cubicBezTo>
                  <a:cubicBezTo>
                    <a:pt x="2499" y="5635"/>
                    <a:pt x="2718" y="5667"/>
                    <a:pt x="2949" y="5667"/>
                  </a:cubicBezTo>
                  <a:cubicBezTo>
                    <a:pt x="3397" y="5667"/>
                    <a:pt x="3887" y="5547"/>
                    <a:pt x="4246" y="5357"/>
                  </a:cubicBezTo>
                  <a:cubicBezTo>
                    <a:pt x="5363" y="4782"/>
                    <a:pt x="5570" y="3681"/>
                    <a:pt x="5554" y="2516"/>
                  </a:cubicBezTo>
                  <a:lnTo>
                    <a:pt x="5810" y="2372"/>
                  </a:lnTo>
                  <a:cubicBezTo>
                    <a:pt x="5458" y="1782"/>
                    <a:pt x="5251" y="1016"/>
                    <a:pt x="4756" y="665"/>
                  </a:cubicBezTo>
                  <a:cubicBezTo>
                    <a:pt x="4150" y="266"/>
                    <a:pt x="3304" y="218"/>
                    <a:pt x="2554" y="58"/>
                  </a:cubicBezTo>
                  <a:cubicBezTo>
                    <a:pt x="2381" y="20"/>
                    <a:pt x="2217" y="0"/>
                    <a:pt x="20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6" name="Google Shape;11386;p26"/>
            <p:cNvSpPr/>
            <p:nvPr/>
          </p:nvSpPr>
          <p:spPr>
            <a:xfrm>
              <a:off x="3309842" y="-24475"/>
              <a:ext cx="333740" cy="316096"/>
            </a:xfrm>
            <a:custGeom>
              <a:rect b="b" l="l" r="r" t="t"/>
              <a:pathLst>
                <a:path extrusionOk="0" h="6117" w="6432">
                  <a:moveTo>
                    <a:pt x="4995" y="1"/>
                  </a:moveTo>
                  <a:cubicBezTo>
                    <a:pt x="4682" y="1"/>
                    <a:pt x="4289" y="38"/>
                    <a:pt x="3795" y="38"/>
                  </a:cubicBezTo>
                  <a:cubicBezTo>
                    <a:pt x="3744" y="38"/>
                    <a:pt x="3692" y="37"/>
                    <a:pt x="3639" y="36"/>
                  </a:cubicBezTo>
                  <a:cubicBezTo>
                    <a:pt x="3626" y="36"/>
                    <a:pt x="3614" y="36"/>
                    <a:pt x="3602" y="36"/>
                  </a:cubicBezTo>
                  <a:cubicBezTo>
                    <a:pt x="1965" y="36"/>
                    <a:pt x="16" y="2125"/>
                    <a:pt x="0" y="4010"/>
                  </a:cubicBezTo>
                  <a:cubicBezTo>
                    <a:pt x="176" y="3867"/>
                    <a:pt x="335" y="3723"/>
                    <a:pt x="495" y="3563"/>
                  </a:cubicBezTo>
                  <a:cubicBezTo>
                    <a:pt x="801" y="3182"/>
                    <a:pt x="1125" y="2986"/>
                    <a:pt x="1448" y="2986"/>
                  </a:cubicBezTo>
                  <a:cubicBezTo>
                    <a:pt x="1748" y="2986"/>
                    <a:pt x="2046" y="3154"/>
                    <a:pt x="2330" y="3500"/>
                  </a:cubicBezTo>
                  <a:cubicBezTo>
                    <a:pt x="3000" y="4313"/>
                    <a:pt x="3591" y="5239"/>
                    <a:pt x="4229" y="6117"/>
                  </a:cubicBezTo>
                  <a:cubicBezTo>
                    <a:pt x="6192" y="5159"/>
                    <a:pt x="6432" y="4792"/>
                    <a:pt x="6192" y="2925"/>
                  </a:cubicBezTo>
                  <a:cubicBezTo>
                    <a:pt x="6144" y="2686"/>
                    <a:pt x="6112" y="2462"/>
                    <a:pt x="6097" y="2223"/>
                  </a:cubicBezTo>
                  <a:cubicBezTo>
                    <a:pt x="6085" y="266"/>
                    <a:pt x="5833" y="1"/>
                    <a:pt x="49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7" name="Google Shape;11387;p26"/>
            <p:cNvSpPr/>
            <p:nvPr/>
          </p:nvSpPr>
          <p:spPr>
            <a:xfrm>
              <a:off x="4503926" y="1337284"/>
              <a:ext cx="245999" cy="458409"/>
            </a:xfrm>
            <a:custGeom>
              <a:rect b="b" l="l" r="r" t="t"/>
              <a:pathLst>
                <a:path extrusionOk="0" h="8871" w="4741">
                  <a:moveTo>
                    <a:pt x="240" y="0"/>
                  </a:moveTo>
                  <a:cubicBezTo>
                    <a:pt x="176" y="383"/>
                    <a:pt x="0" y="798"/>
                    <a:pt x="64" y="1181"/>
                  </a:cubicBezTo>
                  <a:cubicBezTo>
                    <a:pt x="256" y="2250"/>
                    <a:pt x="543" y="3320"/>
                    <a:pt x="750" y="4389"/>
                  </a:cubicBezTo>
                  <a:cubicBezTo>
                    <a:pt x="1006" y="5602"/>
                    <a:pt x="1165" y="6831"/>
                    <a:pt x="1469" y="8028"/>
                  </a:cubicBezTo>
                  <a:cubicBezTo>
                    <a:pt x="1564" y="8363"/>
                    <a:pt x="1963" y="8826"/>
                    <a:pt x="2267" y="8857"/>
                  </a:cubicBezTo>
                  <a:cubicBezTo>
                    <a:pt x="2331" y="8866"/>
                    <a:pt x="2395" y="8871"/>
                    <a:pt x="2460" y="8871"/>
                  </a:cubicBezTo>
                  <a:cubicBezTo>
                    <a:pt x="3543" y="8871"/>
                    <a:pt x="4710" y="7649"/>
                    <a:pt x="4740" y="6384"/>
                  </a:cubicBezTo>
                  <a:cubicBezTo>
                    <a:pt x="4676" y="6112"/>
                    <a:pt x="4581" y="5857"/>
                    <a:pt x="4469" y="5602"/>
                  </a:cubicBezTo>
                  <a:cubicBezTo>
                    <a:pt x="3719" y="4229"/>
                    <a:pt x="2953" y="2857"/>
                    <a:pt x="2155" y="1516"/>
                  </a:cubicBezTo>
                  <a:cubicBezTo>
                    <a:pt x="1915" y="1117"/>
                    <a:pt x="1612" y="750"/>
                    <a:pt x="1261" y="447"/>
                  </a:cubicBezTo>
                  <a:cubicBezTo>
                    <a:pt x="990" y="208"/>
                    <a:pt x="591" y="144"/>
                    <a:pt x="2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8" name="Google Shape;11388;p26"/>
            <p:cNvSpPr/>
            <p:nvPr/>
          </p:nvSpPr>
          <p:spPr>
            <a:xfrm>
              <a:off x="4166865" y="1160508"/>
              <a:ext cx="306448" cy="332839"/>
            </a:xfrm>
            <a:custGeom>
              <a:rect b="b" l="l" r="r" t="t"/>
              <a:pathLst>
                <a:path extrusionOk="0" h="6441" w="5906">
                  <a:moveTo>
                    <a:pt x="4345" y="0"/>
                  </a:moveTo>
                  <a:cubicBezTo>
                    <a:pt x="3899" y="0"/>
                    <a:pt x="3254" y="238"/>
                    <a:pt x="3033" y="533"/>
                  </a:cubicBezTo>
                  <a:cubicBezTo>
                    <a:pt x="1980" y="1921"/>
                    <a:pt x="1006" y="3389"/>
                    <a:pt x="129" y="4889"/>
                  </a:cubicBezTo>
                  <a:cubicBezTo>
                    <a:pt x="1" y="5097"/>
                    <a:pt x="240" y="5671"/>
                    <a:pt x="480" y="5927"/>
                  </a:cubicBezTo>
                  <a:cubicBezTo>
                    <a:pt x="820" y="6275"/>
                    <a:pt x="1229" y="6440"/>
                    <a:pt x="1659" y="6440"/>
                  </a:cubicBezTo>
                  <a:cubicBezTo>
                    <a:pt x="2156" y="6440"/>
                    <a:pt x="2681" y="6218"/>
                    <a:pt x="3161" y="5799"/>
                  </a:cubicBezTo>
                  <a:cubicBezTo>
                    <a:pt x="4422" y="4730"/>
                    <a:pt x="5379" y="3341"/>
                    <a:pt x="5906" y="1777"/>
                  </a:cubicBezTo>
                  <a:cubicBezTo>
                    <a:pt x="5539" y="1219"/>
                    <a:pt x="5251" y="421"/>
                    <a:pt x="4677" y="70"/>
                  </a:cubicBezTo>
                  <a:cubicBezTo>
                    <a:pt x="4596" y="22"/>
                    <a:pt x="4480" y="0"/>
                    <a:pt x="43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9" name="Google Shape;11389;p26"/>
            <p:cNvSpPr/>
            <p:nvPr/>
          </p:nvSpPr>
          <p:spPr>
            <a:xfrm>
              <a:off x="2351742" y="91946"/>
              <a:ext cx="455468" cy="218740"/>
            </a:xfrm>
            <a:custGeom>
              <a:rect b="b" l="l" r="r" t="t"/>
              <a:pathLst>
                <a:path extrusionOk="0" h="4233" w="8778">
                  <a:moveTo>
                    <a:pt x="2537" y="1"/>
                  </a:moveTo>
                  <a:cubicBezTo>
                    <a:pt x="1467" y="1"/>
                    <a:pt x="500" y="617"/>
                    <a:pt x="64" y="1598"/>
                  </a:cubicBezTo>
                  <a:cubicBezTo>
                    <a:pt x="0" y="1773"/>
                    <a:pt x="16" y="1965"/>
                    <a:pt x="112" y="2124"/>
                  </a:cubicBezTo>
                  <a:cubicBezTo>
                    <a:pt x="639" y="2699"/>
                    <a:pt x="1165" y="3130"/>
                    <a:pt x="2075" y="3130"/>
                  </a:cubicBezTo>
                  <a:cubicBezTo>
                    <a:pt x="2175" y="3130"/>
                    <a:pt x="2278" y="3129"/>
                    <a:pt x="2383" y="3129"/>
                  </a:cubicBezTo>
                  <a:cubicBezTo>
                    <a:pt x="3378" y="3129"/>
                    <a:pt x="4537" y="3156"/>
                    <a:pt x="5187" y="3704"/>
                  </a:cubicBezTo>
                  <a:cubicBezTo>
                    <a:pt x="5666" y="4086"/>
                    <a:pt x="6083" y="4233"/>
                    <a:pt x="6477" y="4233"/>
                  </a:cubicBezTo>
                  <a:cubicBezTo>
                    <a:pt x="6922" y="4233"/>
                    <a:pt x="7340" y="4046"/>
                    <a:pt x="7788" y="3800"/>
                  </a:cubicBezTo>
                  <a:cubicBezTo>
                    <a:pt x="8171" y="3593"/>
                    <a:pt x="8443" y="3146"/>
                    <a:pt x="8778" y="2811"/>
                  </a:cubicBezTo>
                  <a:cubicBezTo>
                    <a:pt x="8363" y="2412"/>
                    <a:pt x="7996" y="1917"/>
                    <a:pt x="7517" y="1630"/>
                  </a:cubicBezTo>
                  <a:cubicBezTo>
                    <a:pt x="6895" y="1310"/>
                    <a:pt x="6240" y="1055"/>
                    <a:pt x="5570" y="879"/>
                  </a:cubicBezTo>
                  <a:cubicBezTo>
                    <a:pt x="4565" y="544"/>
                    <a:pt x="3543" y="273"/>
                    <a:pt x="2618" y="2"/>
                  </a:cubicBezTo>
                  <a:cubicBezTo>
                    <a:pt x="2591" y="1"/>
                    <a:pt x="2564" y="1"/>
                    <a:pt x="25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0" name="Google Shape;11390;p26"/>
            <p:cNvSpPr/>
            <p:nvPr/>
          </p:nvSpPr>
          <p:spPr>
            <a:xfrm>
              <a:off x="3219558" y="1176010"/>
              <a:ext cx="379298" cy="304004"/>
            </a:xfrm>
            <a:custGeom>
              <a:rect b="b" l="l" r="r" t="t"/>
              <a:pathLst>
                <a:path extrusionOk="0" h="5883" w="7310">
                  <a:moveTo>
                    <a:pt x="5213" y="0"/>
                  </a:moveTo>
                  <a:cubicBezTo>
                    <a:pt x="4751" y="0"/>
                    <a:pt x="4274" y="148"/>
                    <a:pt x="3783" y="424"/>
                  </a:cubicBezTo>
                  <a:cubicBezTo>
                    <a:pt x="3081" y="855"/>
                    <a:pt x="2331" y="1190"/>
                    <a:pt x="1533" y="1429"/>
                  </a:cubicBezTo>
                  <a:cubicBezTo>
                    <a:pt x="735" y="1621"/>
                    <a:pt x="431" y="2020"/>
                    <a:pt x="368" y="2802"/>
                  </a:cubicBezTo>
                  <a:cubicBezTo>
                    <a:pt x="320" y="3456"/>
                    <a:pt x="128" y="4111"/>
                    <a:pt x="32" y="4765"/>
                  </a:cubicBezTo>
                  <a:cubicBezTo>
                    <a:pt x="1" y="5132"/>
                    <a:pt x="1" y="5515"/>
                    <a:pt x="1" y="5882"/>
                  </a:cubicBezTo>
                  <a:cubicBezTo>
                    <a:pt x="384" y="5802"/>
                    <a:pt x="814" y="5834"/>
                    <a:pt x="1118" y="5627"/>
                  </a:cubicBezTo>
                  <a:cubicBezTo>
                    <a:pt x="2714" y="4589"/>
                    <a:pt x="4278" y="3504"/>
                    <a:pt x="5858" y="2435"/>
                  </a:cubicBezTo>
                  <a:cubicBezTo>
                    <a:pt x="6161" y="2227"/>
                    <a:pt x="6480" y="2052"/>
                    <a:pt x="6783" y="1860"/>
                  </a:cubicBezTo>
                  <a:cubicBezTo>
                    <a:pt x="6975" y="1701"/>
                    <a:pt x="7150" y="1541"/>
                    <a:pt x="7310" y="1350"/>
                  </a:cubicBezTo>
                  <a:cubicBezTo>
                    <a:pt x="7070" y="1046"/>
                    <a:pt x="6911" y="743"/>
                    <a:pt x="6656" y="536"/>
                  </a:cubicBezTo>
                  <a:cubicBezTo>
                    <a:pt x="6192" y="171"/>
                    <a:pt x="5711" y="0"/>
                    <a:pt x="52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1" name="Google Shape;11391;p26"/>
            <p:cNvSpPr/>
            <p:nvPr/>
          </p:nvSpPr>
          <p:spPr>
            <a:xfrm>
              <a:off x="6487994" y="792591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2927" y="0"/>
                  </a:moveTo>
                  <a:cubicBezTo>
                    <a:pt x="2630" y="0"/>
                    <a:pt x="2306" y="97"/>
                    <a:pt x="1980" y="295"/>
                  </a:cubicBezTo>
                  <a:cubicBezTo>
                    <a:pt x="799" y="1013"/>
                    <a:pt x="623" y="2242"/>
                    <a:pt x="304" y="3359"/>
                  </a:cubicBezTo>
                  <a:cubicBezTo>
                    <a:pt x="1" y="4477"/>
                    <a:pt x="1549" y="6583"/>
                    <a:pt x="2682" y="6695"/>
                  </a:cubicBezTo>
                  <a:cubicBezTo>
                    <a:pt x="2731" y="6700"/>
                    <a:pt x="2778" y="6703"/>
                    <a:pt x="2825" y="6703"/>
                  </a:cubicBezTo>
                  <a:cubicBezTo>
                    <a:pt x="3602" y="6703"/>
                    <a:pt x="4082" y="5950"/>
                    <a:pt x="4278" y="4445"/>
                  </a:cubicBezTo>
                  <a:cubicBezTo>
                    <a:pt x="4310" y="4205"/>
                    <a:pt x="4342" y="3982"/>
                    <a:pt x="4389" y="3758"/>
                  </a:cubicBezTo>
                  <a:lnTo>
                    <a:pt x="4230" y="3742"/>
                  </a:lnTo>
                  <a:lnTo>
                    <a:pt x="4230" y="1556"/>
                  </a:lnTo>
                  <a:cubicBezTo>
                    <a:pt x="4230" y="1444"/>
                    <a:pt x="4230" y="1349"/>
                    <a:pt x="4198" y="1253"/>
                  </a:cubicBezTo>
                  <a:cubicBezTo>
                    <a:pt x="4068" y="438"/>
                    <a:pt x="3560" y="0"/>
                    <a:pt x="29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2" name="Google Shape;11392;p26"/>
            <p:cNvSpPr/>
            <p:nvPr/>
          </p:nvSpPr>
          <p:spPr>
            <a:xfrm>
              <a:off x="5459535" y="1822190"/>
              <a:ext cx="274122" cy="310412"/>
            </a:xfrm>
            <a:custGeom>
              <a:rect b="b" l="l" r="r" t="t"/>
              <a:pathLst>
                <a:path extrusionOk="0" h="6007" w="5283">
                  <a:moveTo>
                    <a:pt x="1804" y="0"/>
                  </a:moveTo>
                  <a:cubicBezTo>
                    <a:pt x="96" y="224"/>
                    <a:pt x="0" y="367"/>
                    <a:pt x="431" y="1915"/>
                  </a:cubicBezTo>
                  <a:cubicBezTo>
                    <a:pt x="734" y="2969"/>
                    <a:pt x="958" y="4054"/>
                    <a:pt x="1309" y="5091"/>
                  </a:cubicBezTo>
                  <a:cubicBezTo>
                    <a:pt x="1421" y="5426"/>
                    <a:pt x="1740" y="5841"/>
                    <a:pt x="2043" y="5937"/>
                  </a:cubicBezTo>
                  <a:cubicBezTo>
                    <a:pt x="2193" y="5984"/>
                    <a:pt x="2349" y="6006"/>
                    <a:pt x="2506" y="6006"/>
                  </a:cubicBezTo>
                  <a:cubicBezTo>
                    <a:pt x="3571" y="6006"/>
                    <a:pt x="4721" y="4995"/>
                    <a:pt x="4804" y="3910"/>
                  </a:cubicBezTo>
                  <a:cubicBezTo>
                    <a:pt x="4868" y="3383"/>
                    <a:pt x="4948" y="2857"/>
                    <a:pt x="5075" y="2346"/>
                  </a:cubicBezTo>
                  <a:cubicBezTo>
                    <a:pt x="5283" y="1357"/>
                    <a:pt x="5155" y="1165"/>
                    <a:pt x="4166" y="1133"/>
                  </a:cubicBezTo>
                  <a:cubicBezTo>
                    <a:pt x="3942" y="1117"/>
                    <a:pt x="3719" y="1053"/>
                    <a:pt x="3527" y="942"/>
                  </a:cubicBezTo>
                  <a:cubicBezTo>
                    <a:pt x="2937" y="638"/>
                    <a:pt x="2378" y="319"/>
                    <a:pt x="18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3" name="Google Shape;11393;p26"/>
            <p:cNvSpPr/>
            <p:nvPr/>
          </p:nvSpPr>
          <p:spPr>
            <a:xfrm>
              <a:off x="2810478" y="1641590"/>
              <a:ext cx="347024" cy="360898"/>
            </a:xfrm>
            <a:custGeom>
              <a:rect b="b" l="l" r="r" t="t"/>
              <a:pathLst>
                <a:path extrusionOk="0" h="6984" w="6688">
                  <a:moveTo>
                    <a:pt x="6544" y="0"/>
                  </a:moveTo>
                  <a:lnTo>
                    <a:pt x="6544" y="0"/>
                  </a:lnTo>
                  <a:cubicBezTo>
                    <a:pt x="6097" y="80"/>
                    <a:pt x="5634" y="80"/>
                    <a:pt x="5235" y="255"/>
                  </a:cubicBezTo>
                  <a:cubicBezTo>
                    <a:pt x="4581" y="543"/>
                    <a:pt x="4006" y="1133"/>
                    <a:pt x="3336" y="1261"/>
                  </a:cubicBezTo>
                  <a:cubicBezTo>
                    <a:pt x="1341" y="1692"/>
                    <a:pt x="1" y="3591"/>
                    <a:pt x="272" y="5602"/>
                  </a:cubicBezTo>
                  <a:cubicBezTo>
                    <a:pt x="414" y="6621"/>
                    <a:pt x="650" y="6983"/>
                    <a:pt x="1410" y="6983"/>
                  </a:cubicBezTo>
                  <a:cubicBezTo>
                    <a:pt x="1590" y="6983"/>
                    <a:pt x="1799" y="6963"/>
                    <a:pt x="2043" y="6926"/>
                  </a:cubicBezTo>
                  <a:lnTo>
                    <a:pt x="2027" y="6926"/>
                  </a:lnTo>
                  <a:cubicBezTo>
                    <a:pt x="2155" y="6607"/>
                    <a:pt x="2315" y="6288"/>
                    <a:pt x="2474" y="5969"/>
                  </a:cubicBezTo>
                  <a:cubicBezTo>
                    <a:pt x="2778" y="5490"/>
                    <a:pt x="3224" y="5091"/>
                    <a:pt x="3432" y="4580"/>
                  </a:cubicBezTo>
                  <a:cubicBezTo>
                    <a:pt x="3815" y="3527"/>
                    <a:pt x="4565" y="2889"/>
                    <a:pt x="5507" y="2378"/>
                  </a:cubicBezTo>
                  <a:cubicBezTo>
                    <a:pt x="5874" y="2171"/>
                    <a:pt x="6416" y="1963"/>
                    <a:pt x="6528" y="1644"/>
                  </a:cubicBezTo>
                  <a:cubicBezTo>
                    <a:pt x="6688" y="1149"/>
                    <a:pt x="6544" y="559"/>
                    <a:pt x="65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4" name="Google Shape;11394;p26"/>
            <p:cNvSpPr/>
            <p:nvPr/>
          </p:nvSpPr>
          <p:spPr>
            <a:xfrm>
              <a:off x="4538690" y="1032150"/>
              <a:ext cx="327151" cy="301575"/>
            </a:xfrm>
            <a:custGeom>
              <a:rect b="b" l="l" r="r" t="t"/>
              <a:pathLst>
                <a:path extrusionOk="0" h="5836" w="6305">
                  <a:moveTo>
                    <a:pt x="3637" y="204"/>
                  </a:moveTo>
                  <a:cubicBezTo>
                    <a:pt x="3359" y="204"/>
                    <a:pt x="2940" y="367"/>
                    <a:pt x="2618" y="415"/>
                  </a:cubicBezTo>
                  <a:cubicBezTo>
                    <a:pt x="2602" y="431"/>
                    <a:pt x="2570" y="463"/>
                    <a:pt x="2554" y="495"/>
                  </a:cubicBezTo>
                  <a:cubicBezTo>
                    <a:pt x="1453" y="1484"/>
                    <a:pt x="1" y="2362"/>
                    <a:pt x="1182" y="4197"/>
                  </a:cubicBezTo>
                  <a:cubicBezTo>
                    <a:pt x="1213" y="4261"/>
                    <a:pt x="1166" y="4357"/>
                    <a:pt x="1182" y="4405"/>
                  </a:cubicBezTo>
                  <a:cubicBezTo>
                    <a:pt x="1469" y="4884"/>
                    <a:pt x="1660" y="5458"/>
                    <a:pt x="2059" y="5777"/>
                  </a:cubicBezTo>
                  <a:cubicBezTo>
                    <a:pt x="2116" y="5818"/>
                    <a:pt x="2203" y="5836"/>
                    <a:pt x="2307" y="5836"/>
                  </a:cubicBezTo>
                  <a:cubicBezTo>
                    <a:pt x="2611" y="5836"/>
                    <a:pt x="3054" y="5681"/>
                    <a:pt x="3256" y="5490"/>
                  </a:cubicBezTo>
                  <a:cubicBezTo>
                    <a:pt x="4134" y="4660"/>
                    <a:pt x="4948" y="3799"/>
                    <a:pt x="5730" y="2889"/>
                  </a:cubicBezTo>
                  <a:cubicBezTo>
                    <a:pt x="6017" y="2554"/>
                    <a:pt x="6161" y="2091"/>
                    <a:pt x="6304" y="1804"/>
                  </a:cubicBezTo>
                  <a:cubicBezTo>
                    <a:pt x="6177" y="0"/>
                    <a:pt x="4581" y="926"/>
                    <a:pt x="3863" y="272"/>
                  </a:cubicBezTo>
                  <a:cubicBezTo>
                    <a:pt x="3810" y="223"/>
                    <a:pt x="3732" y="204"/>
                    <a:pt x="3637" y="2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5" name="Google Shape;11395;p26"/>
            <p:cNvSpPr/>
            <p:nvPr/>
          </p:nvSpPr>
          <p:spPr>
            <a:xfrm>
              <a:off x="2258968" y="745309"/>
              <a:ext cx="376859" cy="195332"/>
            </a:xfrm>
            <a:custGeom>
              <a:rect b="b" l="l" r="r" t="t"/>
              <a:pathLst>
                <a:path extrusionOk="0" h="3780" w="7263">
                  <a:moveTo>
                    <a:pt x="4313" y="1"/>
                  </a:moveTo>
                  <a:cubicBezTo>
                    <a:pt x="2924" y="1"/>
                    <a:pt x="1700" y="843"/>
                    <a:pt x="368" y="1131"/>
                  </a:cubicBezTo>
                  <a:cubicBezTo>
                    <a:pt x="256" y="1162"/>
                    <a:pt x="128" y="1450"/>
                    <a:pt x="113" y="1625"/>
                  </a:cubicBezTo>
                  <a:cubicBezTo>
                    <a:pt x="1" y="3062"/>
                    <a:pt x="687" y="3780"/>
                    <a:pt x="2379" y="3780"/>
                  </a:cubicBezTo>
                  <a:cubicBezTo>
                    <a:pt x="3560" y="3668"/>
                    <a:pt x="4916" y="3556"/>
                    <a:pt x="6081" y="2391"/>
                  </a:cubicBezTo>
                  <a:cubicBezTo>
                    <a:pt x="7119" y="1354"/>
                    <a:pt x="7262" y="1210"/>
                    <a:pt x="6001" y="412"/>
                  </a:cubicBezTo>
                  <a:cubicBezTo>
                    <a:pt x="5762" y="285"/>
                    <a:pt x="5523" y="189"/>
                    <a:pt x="5267" y="141"/>
                  </a:cubicBezTo>
                  <a:cubicBezTo>
                    <a:pt x="4939" y="42"/>
                    <a:pt x="4622" y="1"/>
                    <a:pt x="43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6" name="Google Shape;11396;p26"/>
            <p:cNvSpPr/>
            <p:nvPr/>
          </p:nvSpPr>
          <p:spPr>
            <a:xfrm>
              <a:off x="6719879" y="695237"/>
              <a:ext cx="241017" cy="288708"/>
            </a:xfrm>
            <a:custGeom>
              <a:rect b="b" l="l" r="r" t="t"/>
              <a:pathLst>
                <a:path extrusionOk="0" h="5587" w="4645">
                  <a:moveTo>
                    <a:pt x="2188" y="1"/>
                  </a:moveTo>
                  <a:cubicBezTo>
                    <a:pt x="1026" y="1"/>
                    <a:pt x="0" y="961"/>
                    <a:pt x="0" y="2259"/>
                  </a:cubicBezTo>
                  <a:cubicBezTo>
                    <a:pt x="240" y="3249"/>
                    <a:pt x="447" y="4238"/>
                    <a:pt x="702" y="5196"/>
                  </a:cubicBezTo>
                  <a:cubicBezTo>
                    <a:pt x="734" y="5339"/>
                    <a:pt x="990" y="5483"/>
                    <a:pt x="1165" y="5531"/>
                  </a:cubicBezTo>
                  <a:cubicBezTo>
                    <a:pt x="1293" y="5569"/>
                    <a:pt x="1433" y="5586"/>
                    <a:pt x="1582" y="5586"/>
                  </a:cubicBezTo>
                  <a:cubicBezTo>
                    <a:pt x="2750" y="5586"/>
                    <a:pt x="4432" y="4491"/>
                    <a:pt x="4644" y="3472"/>
                  </a:cubicBezTo>
                  <a:cubicBezTo>
                    <a:pt x="4644" y="3312"/>
                    <a:pt x="4612" y="3153"/>
                    <a:pt x="4533" y="3009"/>
                  </a:cubicBezTo>
                  <a:cubicBezTo>
                    <a:pt x="4261" y="2323"/>
                    <a:pt x="4006" y="1637"/>
                    <a:pt x="3703" y="982"/>
                  </a:cubicBezTo>
                  <a:cubicBezTo>
                    <a:pt x="3559" y="695"/>
                    <a:pt x="3384" y="344"/>
                    <a:pt x="3128" y="216"/>
                  </a:cubicBezTo>
                  <a:cubicBezTo>
                    <a:pt x="2816" y="69"/>
                    <a:pt x="2497" y="1"/>
                    <a:pt x="21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7" name="Google Shape;11397;p26"/>
            <p:cNvSpPr/>
            <p:nvPr/>
          </p:nvSpPr>
          <p:spPr>
            <a:xfrm>
              <a:off x="5946446" y="1698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3064" y="0"/>
                  </a:moveTo>
                  <a:cubicBezTo>
                    <a:pt x="990" y="463"/>
                    <a:pt x="0" y="862"/>
                    <a:pt x="1117" y="3001"/>
                  </a:cubicBezTo>
                  <a:cubicBezTo>
                    <a:pt x="1532" y="3846"/>
                    <a:pt x="2203" y="4533"/>
                    <a:pt x="3033" y="4995"/>
                  </a:cubicBezTo>
                  <a:cubicBezTo>
                    <a:pt x="3352" y="5184"/>
                    <a:pt x="3600" y="5266"/>
                    <a:pt x="3803" y="5266"/>
                  </a:cubicBezTo>
                  <a:cubicBezTo>
                    <a:pt x="4219" y="5266"/>
                    <a:pt x="4451" y="4924"/>
                    <a:pt x="4740" y="4453"/>
                  </a:cubicBezTo>
                  <a:cubicBezTo>
                    <a:pt x="5011" y="4006"/>
                    <a:pt x="5283" y="3511"/>
                    <a:pt x="5666" y="3176"/>
                  </a:cubicBezTo>
                  <a:cubicBezTo>
                    <a:pt x="6272" y="2634"/>
                    <a:pt x="6320" y="2235"/>
                    <a:pt x="5618" y="1788"/>
                  </a:cubicBezTo>
                  <a:cubicBezTo>
                    <a:pt x="5442" y="1676"/>
                    <a:pt x="5331" y="1500"/>
                    <a:pt x="5171" y="1389"/>
                  </a:cubicBezTo>
                  <a:cubicBezTo>
                    <a:pt x="4437" y="894"/>
                    <a:pt x="3687" y="415"/>
                    <a:pt x="30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8" name="Google Shape;11398;p26"/>
            <p:cNvSpPr/>
            <p:nvPr/>
          </p:nvSpPr>
          <p:spPr>
            <a:xfrm>
              <a:off x="6247237" y="45647"/>
              <a:ext cx="335764" cy="216777"/>
            </a:xfrm>
            <a:custGeom>
              <a:rect b="b" l="l" r="r" t="t"/>
              <a:pathLst>
                <a:path extrusionOk="0" h="4195" w="6471">
                  <a:moveTo>
                    <a:pt x="1096" y="0"/>
                  </a:moveTo>
                  <a:cubicBezTo>
                    <a:pt x="296" y="0"/>
                    <a:pt x="1" y="388"/>
                    <a:pt x="76" y="1217"/>
                  </a:cubicBezTo>
                  <a:cubicBezTo>
                    <a:pt x="140" y="1903"/>
                    <a:pt x="92" y="2605"/>
                    <a:pt x="140" y="3292"/>
                  </a:cubicBezTo>
                  <a:cubicBezTo>
                    <a:pt x="180" y="3792"/>
                    <a:pt x="306" y="4195"/>
                    <a:pt x="788" y="4195"/>
                  </a:cubicBezTo>
                  <a:cubicBezTo>
                    <a:pt x="891" y="4195"/>
                    <a:pt x="1009" y="4177"/>
                    <a:pt x="1146" y="4137"/>
                  </a:cubicBezTo>
                  <a:cubicBezTo>
                    <a:pt x="2646" y="3707"/>
                    <a:pt x="4146" y="3292"/>
                    <a:pt x="5630" y="2861"/>
                  </a:cubicBezTo>
                  <a:cubicBezTo>
                    <a:pt x="5869" y="2781"/>
                    <a:pt x="6077" y="2621"/>
                    <a:pt x="6205" y="2398"/>
                  </a:cubicBezTo>
                  <a:cubicBezTo>
                    <a:pt x="6471" y="1678"/>
                    <a:pt x="5309" y="481"/>
                    <a:pt x="4526" y="481"/>
                  </a:cubicBezTo>
                  <a:cubicBezTo>
                    <a:pt x="4511" y="481"/>
                    <a:pt x="4496" y="482"/>
                    <a:pt x="4481" y="483"/>
                  </a:cubicBezTo>
                  <a:cubicBezTo>
                    <a:pt x="4383" y="489"/>
                    <a:pt x="4284" y="492"/>
                    <a:pt x="4185" y="492"/>
                  </a:cubicBezTo>
                  <a:cubicBezTo>
                    <a:pt x="3558" y="492"/>
                    <a:pt x="2912" y="374"/>
                    <a:pt x="2279" y="291"/>
                  </a:cubicBezTo>
                  <a:cubicBezTo>
                    <a:pt x="1928" y="211"/>
                    <a:pt x="1576" y="116"/>
                    <a:pt x="1241" y="4"/>
                  </a:cubicBezTo>
                  <a:cubicBezTo>
                    <a:pt x="1191" y="1"/>
                    <a:pt x="1142" y="0"/>
                    <a:pt x="10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9" name="Google Shape;11399;p26"/>
            <p:cNvSpPr/>
            <p:nvPr/>
          </p:nvSpPr>
          <p:spPr>
            <a:xfrm>
              <a:off x="5108413" y="1234195"/>
              <a:ext cx="233598" cy="367048"/>
            </a:xfrm>
            <a:custGeom>
              <a:rect b="b" l="l" r="r" t="t"/>
              <a:pathLst>
                <a:path extrusionOk="0" h="7103" w="4502">
                  <a:moveTo>
                    <a:pt x="1134" y="0"/>
                  </a:moveTo>
                  <a:cubicBezTo>
                    <a:pt x="1102" y="591"/>
                    <a:pt x="1070" y="958"/>
                    <a:pt x="1054" y="1325"/>
                  </a:cubicBezTo>
                  <a:cubicBezTo>
                    <a:pt x="1038" y="1548"/>
                    <a:pt x="1102" y="1836"/>
                    <a:pt x="990" y="1947"/>
                  </a:cubicBezTo>
                  <a:cubicBezTo>
                    <a:pt x="1" y="2921"/>
                    <a:pt x="336" y="4134"/>
                    <a:pt x="304" y="5299"/>
                  </a:cubicBezTo>
                  <a:cubicBezTo>
                    <a:pt x="276" y="6273"/>
                    <a:pt x="568" y="6740"/>
                    <a:pt x="1370" y="6740"/>
                  </a:cubicBezTo>
                  <a:cubicBezTo>
                    <a:pt x="1501" y="6740"/>
                    <a:pt x="1645" y="6728"/>
                    <a:pt x="1804" y="6703"/>
                  </a:cubicBezTo>
                  <a:cubicBezTo>
                    <a:pt x="1813" y="6701"/>
                    <a:pt x="1822" y="6700"/>
                    <a:pt x="1831" y="6700"/>
                  </a:cubicBezTo>
                  <a:cubicBezTo>
                    <a:pt x="1969" y="6700"/>
                    <a:pt x="2139" y="6922"/>
                    <a:pt x="2378" y="7102"/>
                  </a:cubicBezTo>
                  <a:cubicBezTo>
                    <a:pt x="2650" y="6607"/>
                    <a:pt x="2857" y="6208"/>
                    <a:pt x="3097" y="5825"/>
                  </a:cubicBezTo>
                  <a:cubicBezTo>
                    <a:pt x="3256" y="5554"/>
                    <a:pt x="3480" y="5315"/>
                    <a:pt x="3671" y="5059"/>
                  </a:cubicBezTo>
                  <a:cubicBezTo>
                    <a:pt x="3958" y="4660"/>
                    <a:pt x="4501" y="4213"/>
                    <a:pt x="4437" y="3862"/>
                  </a:cubicBezTo>
                  <a:cubicBezTo>
                    <a:pt x="4389" y="3447"/>
                    <a:pt x="3799" y="3096"/>
                    <a:pt x="3304" y="2570"/>
                  </a:cubicBezTo>
                  <a:cubicBezTo>
                    <a:pt x="3528" y="1325"/>
                    <a:pt x="1916" y="1149"/>
                    <a:pt x="11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0" name="Google Shape;11400;p26"/>
            <p:cNvSpPr/>
            <p:nvPr/>
          </p:nvSpPr>
          <p:spPr>
            <a:xfrm>
              <a:off x="5107583" y="172092"/>
              <a:ext cx="289636" cy="238480"/>
            </a:xfrm>
            <a:custGeom>
              <a:rect b="b" l="l" r="r" t="t"/>
              <a:pathLst>
                <a:path extrusionOk="0" h="4615" w="5582">
                  <a:moveTo>
                    <a:pt x="1947" y="0"/>
                  </a:moveTo>
                  <a:cubicBezTo>
                    <a:pt x="1771" y="0"/>
                    <a:pt x="1606" y="23"/>
                    <a:pt x="1469" y="95"/>
                  </a:cubicBezTo>
                  <a:cubicBezTo>
                    <a:pt x="910" y="414"/>
                    <a:pt x="447" y="861"/>
                    <a:pt x="112" y="1403"/>
                  </a:cubicBezTo>
                  <a:cubicBezTo>
                    <a:pt x="1" y="1579"/>
                    <a:pt x="431" y="2169"/>
                    <a:pt x="735" y="2472"/>
                  </a:cubicBezTo>
                  <a:cubicBezTo>
                    <a:pt x="1293" y="3095"/>
                    <a:pt x="1916" y="3637"/>
                    <a:pt x="2538" y="4196"/>
                  </a:cubicBezTo>
                  <a:cubicBezTo>
                    <a:pt x="2730" y="4372"/>
                    <a:pt x="2953" y="4595"/>
                    <a:pt x="3176" y="4611"/>
                  </a:cubicBezTo>
                  <a:cubicBezTo>
                    <a:pt x="3196" y="4613"/>
                    <a:pt x="3216" y="4614"/>
                    <a:pt x="3236" y="4614"/>
                  </a:cubicBezTo>
                  <a:cubicBezTo>
                    <a:pt x="4066" y="4614"/>
                    <a:pt x="5582" y="2741"/>
                    <a:pt x="5395" y="1978"/>
                  </a:cubicBezTo>
                  <a:cubicBezTo>
                    <a:pt x="4964" y="286"/>
                    <a:pt x="4661" y="63"/>
                    <a:pt x="2857" y="63"/>
                  </a:cubicBezTo>
                  <a:cubicBezTo>
                    <a:pt x="2568" y="63"/>
                    <a:pt x="2241" y="0"/>
                    <a:pt x="19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1" name="Google Shape;11401;p26"/>
            <p:cNvSpPr/>
            <p:nvPr/>
          </p:nvSpPr>
          <p:spPr>
            <a:xfrm>
              <a:off x="6906984" y="1923626"/>
              <a:ext cx="366897" cy="234243"/>
            </a:xfrm>
            <a:custGeom>
              <a:rect b="b" l="l" r="r" t="t"/>
              <a:pathLst>
                <a:path extrusionOk="0" h="4533" w="7071">
                  <a:moveTo>
                    <a:pt x="2523" y="0"/>
                  </a:moveTo>
                  <a:cubicBezTo>
                    <a:pt x="2076" y="160"/>
                    <a:pt x="1597" y="287"/>
                    <a:pt x="1134" y="399"/>
                  </a:cubicBezTo>
                  <a:cubicBezTo>
                    <a:pt x="1" y="591"/>
                    <a:pt x="368" y="1452"/>
                    <a:pt x="512" y="2027"/>
                  </a:cubicBezTo>
                  <a:cubicBezTo>
                    <a:pt x="591" y="2298"/>
                    <a:pt x="1246" y="2586"/>
                    <a:pt x="1645" y="2586"/>
                  </a:cubicBezTo>
                  <a:cubicBezTo>
                    <a:pt x="2331" y="2586"/>
                    <a:pt x="2906" y="2617"/>
                    <a:pt x="3273" y="3288"/>
                  </a:cubicBezTo>
                  <a:cubicBezTo>
                    <a:pt x="3368" y="3399"/>
                    <a:pt x="3496" y="3495"/>
                    <a:pt x="3640" y="3559"/>
                  </a:cubicBezTo>
                  <a:cubicBezTo>
                    <a:pt x="4342" y="3862"/>
                    <a:pt x="5060" y="4197"/>
                    <a:pt x="5794" y="4453"/>
                  </a:cubicBezTo>
                  <a:cubicBezTo>
                    <a:pt x="6000" y="4521"/>
                    <a:pt x="6229" y="4530"/>
                    <a:pt x="6464" y="4530"/>
                  </a:cubicBezTo>
                  <a:cubicBezTo>
                    <a:pt x="6542" y="4530"/>
                    <a:pt x="6620" y="4529"/>
                    <a:pt x="6698" y="4529"/>
                  </a:cubicBezTo>
                  <a:cubicBezTo>
                    <a:pt x="6769" y="4529"/>
                    <a:pt x="6841" y="4530"/>
                    <a:pt x="6911" y="4533"/>
                  </a:cubicBezTo>
                  <a:cubicBezTo>
                    <a:pt x="6911" y="4118"/>
                    <a:pt x="7071" y="3591"/>
                    <a:pt x="6879" y="3288"/>
                  </a:cubicBezTo>
                  <a:cubicBezTo>
                    <a:pt x="6528" y="2681"/>
                    <a:pt x="5874" y="2282"/>
                    <a:pt x="5539" y="1692"/>
                  </a:cubicBezTo>
                  <a:cubicBezTo>
                    <a:pt x="4837" y="479"/>
                    <a:pt x="3608" y="415"/>
                    <a:pt x="252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2" name="Google Shape;11402;p26"/>
            <p:cNvSpPr/>
            <p:nvPr/>
          </p:nvSpPr>
          <p:spPr>
            <a:xfrm>
              <a:off x="5813095" y="563314"/>
              <a:ext cx="271683" cy="285246"/>
            </a:xfrm>
            <a:custGeom>
              <a:rect b="b" l="l" r="r" t="t"/>
              <a:pathLst>
                <a:path extrusionOk="0" h="5520" w="5236">
                  <a:moveTo>
                    <a:pt x="2954" y="1"/>
                  </a:moveTo>
                  <a:cubicBezTo>
                    <a:pt x="2903" y="1"/>
                    <a:pt x="2855" y="8"/>
                    <a:pt x="2810" y="24"/>
                  </a:cubicBezTo>
                  <a:cubicBezTo>
                    <a:pt x="2443" y="152"/>
                    <a:pt x="2283" y="838"/>
                    <a:pt x="2076" y="1301"/>
                  </a:cubicBezTo>
                  <a:cubicBezTo>
                    <a:pt x="2012" y="1445"/>
                    <a:pt x="2091" y="1668"/>
                    <a:pt x="2091" y="1844"/>
                  </a:cubicBezTo>
                  <a:cubicBezTo>
                    <a:pt x="1022" y="2259"/>
                    <a:pt x="1" y="4333"/>
                    <a:pt x="272" y="5498"/>
                  </a:cubicBezTo>
                  <a:cubicBezTo>
                    <a:pt x="634" y="5498"/>
                    <a:pt x="1010" y="5520"/>
                    <a:pt x="1381" y="5520"/>
                  </a:cubicBezTo>
                  <a:cubicBezTo>
                    <a:pt x="1567" y="5520"/>
                    <a:pt x="1751" y="5514"/>
                    <a:pt x="1932" y="5498"/>
                  </a:cubicBezTo>
                  <a:cubicBezTo>
                    <a:pt x="2826" y="5403"/>
                    <a:pt x="3592" y="5083"/>
                    <a:pt x="3959" y="4142"/>
                  </a:cubicBezTo>
                  <a:cubicBezTo>
                    <a:pt x="4134" y="3663"/>
                    <a:pt x="4294" y="3104"/>
                    <a:pt x="4645" y="2769"/>
                  </a:cubicBezTo>
                  <a:cubicBezTo>
                    <a:pt x="5235" y="2179"/>
                    <a:pt x="5235" y="1716"/>
                    <a:pt x="4645" y="1189"/>
                  </a:cubicBezTo>
                  <a:cubicBezTo>
                    <a:pt x="4437" y="1014"/>
                    <a:pt x="4358" y="695"/>
                    <a:pt x="4150" y="567"/>
                  </a:cubicBezTo>
                  <a:cubicBezTo>
                    <a:pt x="3775" y="344"/>
                    <a:pt x="3302" y="1"/>
                    <a:pt x="29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3" name="Google Shape;11403;p26"/>
            <p:cNvSpPr/>
            <p:nvPr/>
          </p:nvSpPr>
          <p:spPr>
            <a:xfrm>
              <a:off x="6628765" y="1895567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862" y="0"/>
                  </a:moveTo>
                  <a:cubicBezTo>
                    <a:pt x="815" y="368"/>
                    <a:pt x="623" y="782"/>
                    <a:pt x="719" y="1102"/>
                  </a:cubicBezTo>
                  <a:cubicBezTo>
                    <a:pt x="958" y="1820"/>
                    <a:pt x="942" y="2410"/>
                    <a:pt x="511" y="3065"/>
                  </a:cubicBezTo>
                  <a:cubicBezTo>
                    <a:pt x="1" y="3831"/>
                    <a:pt x="384" y="4645"/>
                    <a:pt x="1261" y="4948"/>
                  </a:cubicBezTo>
                  <a:cubicBezTo>
                    <a:pt x="1486" y="5026"/>
                    <a:pt x="1736" y="5062"/>
                    <a:pt x="1998" y="5062"/>
                  </a:cubicBezTo>
                  <a:cubicBezTo>
                    <a:pt x="3023" y="5062"/>
                    <a:pt x="4219" y="4507"/>
                    <a:pt x="4677" y="3719"/>
                  </a:cubicBezTo>
                  <a:cubicBezTo>
                    <a:pt x="4820" y="3432"/>
                    <a:pt x="4932" y="3144"/>
                    <a:pt x="5028" y="2857"/>
                  </a:cubicBezTo>
                  <a:cubicBezTo>
                    <a:pt x="4804" y="2522"/>
                    <a:pt x="4613" y="2043"/>
                    <a:pt x="4278" y="1788"/>
                  </a:cubicBezTo>
                  <a:cubicBezTo>
                    <a:pt x="3480" y="1213"/>
                    <a:pt x="2634" y="671"/>
                    <a:pt x="1772" y="192"/>
                  </a:cubicBezTo>
                  <a:cubicBezTo>
                    <a:pt x="1517" y="64"/>
                    <a:pt x="1166" y="64"/>
                    <a:pt x="8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4" name="Google Shape;11404;p26"/>
            <p:cNvSpPr/>
            <p:nvPr/>
          </p:nvSpPr>
          <p:spPr>
            <a:xfrm>
              <a:off x="4974285" y="692292"/>
              <a:ext cx="257414" cy="218482"/>
            </a:xfrm>
            <a:custGeom>
              <a:rect b="b" l="l" r="r" t="t"/>
              <a:pathLst>
                <a:path extrusionOk="0" h="4228" w="4961">
                  <a:moveTo>
                    <a:pt x="2537" y="1"/>
                  </a:moveTo>
                  <a:cubicBezTo>
                    <a:pt x="2511" y="1"/>
                    <a:pt x="2484" y="1"/>
                    <a:pt x="2458" y="2"/>
                  </a:cubicBezTo>
                  <a:cubicBezTo>
                    <a:pt x="1245" y="2"/>
                    <a:pt x="654" y="353"/>
                    <a:pt x="160" y="1678"/>
                  </a:cubicBezTo>
                  <a:cubicBezTo>
                    <a:pt x="0" y="2125"/>
                    <a:pt x="0" y="2891"/>
                    <a:pt x="287" y="3210"/>
                  </a:cubicBezTo>
                  <a:cubicBezTo>
                    <a:pt x="721" y="3699"/>
                    <a:pt x="1217" y="4227"/>
                    <a:pt x="1866" y="4227"/>
                  </a:cubicBezTo>
                  <a:cubicBezTo>
                    <a:pt x="2149" y="4227"/>
                    <a:pt x="2460" y="4127"/>
                    <a:pt x="2809" y="3880"/>
                  </a:cubicBezTo>
                  <a:cubicBezTo>
                    <a:pt x="3096" y="3673"/>
                    <a:pt x="3591" y="3816"/>
                    <a:pt x="3958" y="3689"/>
                  </a:cubicBezTo>
                  <a:cubicBezTo>
                    <a:pt x="4261" y="3593"/>
                    <a:pt x="4724" y="3353"/>
                    <a:pt x="4756" y="3114"/>
                  </a:cubicBezTo>
                  <a:cubicBezTo>
                    <a:pt x="4960" y="1558"/>
                    <a:pt x="4266" y="1"/>
                    <a:pt x="25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5" name="Google Shape;11405;p26"/>
            <p:cNvSpPr/>
            <p:nvPr/>
          </p:nvSpPr>
          <p:spPr>
            <a:xfrm>
              <a:off x="6112070" y="1331289"/>
              <a:ext cx="178908" cy="350460"/>
            </a:xfrm>
            <a:custGeom>
              <a:rect b="b" l="l" r="r" t="t"/>
              <a:pathLst>
                <a:path extrusionOk="0" h="6782" w="3448">
                  <a:moveTo>
                    <a:pt x="2591" y="0"/>
                  </a:moveTo>
                  <a:cubicBezTo>
                    <a:pt x="2478" y="0"/>
                    <a:pt x="2366" y="31"/>
                    <a:pt x="2266" y="100"/>
                  </a:cubicBezTo>
                  <a:cubicBezTo>
                    <a:pt x="1915" y="340"/>
                    <a:pt x="1644" y="691"/>
                    <a:pt x="1484" y="1090"/>
                  </a:cubicBezTo>
                  <a:cubicBezTo>
                    <a:pt x="1037" y="2271"/>
                    <a:pt x="686" y="3484"/>
                    <a:pt x="271" y="4680"/>
                  </a:cubicBezTo>
                  <a:cubicBezTo>
                    <a:pt x="0" y="5431"/>
                    <a:pt x="240" y="6260"/>
                    <a:pt x="910" y="6548"/>
                  </a:cubicBezTo>
                  <a:cubicBezTo>
                    <a:pt x="1232" y="6678"/>
                    <a:pt x="1569" y="6782"/>
                    <a:pt x="1879" y="6782"/>
                  </a:cubicBezTo>
                  <a:cubicBezTo>
                    <a:pt x="2291" y="6782"/>
                    <a:pt x="2654" y="6599"/>
                    <a:pt x="2873" y="6053"/>
                  </a:cubicBezTo>
                  <a:cubicBezTo>
                    <a:pt x="3192" y="5271"/>
                    <a:pt x="3336" y="4409"/>
                    <a:pt x="3447" y="3978"/>
                  </a:cubicBezTo>
                  <a:cubicBezTo>
                    <a:pt x="3447" y="2670"/>
                    <a:pt x="3447" y="1776"/>
                    <a:pt x="3447" y="882"/>
                  </a:cubicBezTo>
                  <a:cubicBezTo>
                    <a:pt x="3435" y="407"/>
                    <a:pt x="3001" y="0"/>
                    <a:pt x="25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6" name="Google Shape;11406;p26"/>
            <p:cNvSpPr/>
            <p:nvPr/>
          </p:nvSpPr>
          <p:spPr>
            <a:xfrm>
              <a:off x="6934329" y="390362"/>
              <a:ext cx="302297" cy="330100"/>
            </a:xfrm>
            <a:custGeom>
              <a:rect b="b" l="l" r="r" t="t"/>
              <a:pathLst>
                <a:path extrusionOk="0" h="6388" w="5826">
                  <a:moveTo>
                    <a:pt x="1893" y="1"/>
                  </a:moveTo>
                  <a:cubicBezTo>
                    <a:pt x="1699" y="1"/>
                    <a:pt x="1500" y="33"/>
                    <a:pt x="1309" y="68"/>
                  </a:cubicBezTo>
                  <a:cubicBezTo>
                    <a:pt x="831" y="164"/>
                    <a:pt x="112" y="547"/>
                    <a:pt x="49" y="898"/>
                  </a:cubicBezTo>
                  <a:cubicBezTo>
                    <a:pt x="1" y="1488"/>
                    <a:pt x="192" y="2063"/>
                    <a:pt x="607" y="2494"/>
                  </a:cubicBezTo>
                  <a:cubicBezTo>
                    <a:pt x="1900" y="3706"/>
                    <a:pt x="3320" y="4808"/>
                    <a:pt x="4693" y="5925"/>
                  </a:cubicBezTo>
                  <a:cubicBezTo>
                    <a:pt x="4980" y="6116"/>
                    <a:pt x="5267" y="6260"/>
                    <a:pt x="5570" y="6388"/>
                  </a:cubicBezTo>
                  <a:lnTo>
                    <a:pt x="5826" y="6164"/>
                  </a:lnTo>
                  <a:cubicBezTo>
                    <a:pt x="5299" y="4967"/>
                    <a:pt x="4852" y="3738"/>
                    <a:pt x="4246" y="2573"/>
                  </a:cubicBezTo>
                  <a:cubicBezTo>
                    <a:pt x="3911" y="1919"/>
                    <a:pt x="3240" y="1424"/>
                    <a:pt x="2969" y="754"/>
                  </a:cubicBezTo>
                  <a:cubicBezTo>
                    <a:pt x="2717" y="152"/>
                    <a:pt x="2316" y="1"/>
                    <a:pt x="18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7" name="Google Shape;11407;p26"/>
            <p:cNvSpPr/>
            <p:nvPr/>
          </p:nvSpPr>
          <p:spPr>
            <a:xfrm>
              <a:off x="5844591" y="-10419"/>
              <a:ext cx="300636" cy="237498"/>
            </a:xfrm>
            <a:custGeom>
              <a:rect b="b" l="l" r="r" t="t"/>
              <a:pathLst>
                <a:path extrusionOk="0" h="4596" w="5794">
                  <a:moveTo>
                    <a:pt x="1154" y="1"/>
                  </a:moveTo>
                  <a:cubicBezTo>
                    <a:pt x="809" y="1"/>
                    <a:pt x="402" y="113"/>
                    <a:pt x="240" y="275"/>
                  </a:cubicBezTo>
                  <a:cubicBezTo>
                    <a:pt x="16" y="514"/>
                    <a:pt x="0" y="1265"/>
                    <a:pt x="192" y="1504"/>
                  </a:cubicBezTo>
                  <a:cubicBezTo>
                    <a:pt x="1022" y="2493"/>
                    <a:pt x="1931" y="3403"/>
                    <a:pt x="2937" y="4217"/>
                  </a:cubicBezTo>
                  <a:cubicBezTo>
                    <a:pt x="3200" y="4437"/>
                    <a:pt x="3743" y="4596"/>
                    <a:pt x="4140" y="4596"/>
                  </a:cubicBezTo>
                  <a:cubicBezTo>
                    <a:pt x="4319" y="4596"/>
                    <a:pt x="4469" y="4563"/>
                    <a:pt x="4549" y="4488"/>
                  </a:cubicBezTo>
                  <a:cubicBezTo>
                    <a:pt x="5107" y="3978"/>
                    <a:pt x="5347" y="3164"/>
                    <a:pt x="5793" y="2334"/>
                  </a:cubicBezTo>
                  <a:cubicBezTo>
                    <a:pt x="5602" y="2142"/>
                    <a:pt x="5410" y="1967"/>
                    <a:pt x="5187" y="1823"/>
                  </a:cubicBezTo>
                  <a:cubicBezTo>
                    <a:pt x="3974" y="1201"/>
                    <a:pt x="2761" y="578"/>
                    <a:pt x="1500" y="52"/>
                  </a:cubicBezTo>
                  <a:cubicBezTo>
                    <a:pt x="1404" y="17"/>
                    <a:pt x="1283" y="1"/>
                    <a:pt x="11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8" name="Google Shape;11408;p26"/>
            <p:cNvSpPr/>
            <p:nvPr/>
          </p:nvSpPr>
          <p:spPr>
            <a:xfrm>
              <a:off x="5685608" y="918313"/>
              <a:ext cx="288183" cy="229075"/>
            </a:xfrm>
            <a:custGeom>
              <a:rect b="b" l="l" r="r" t="t"/>
              <a:pathLst>
                <a:path extrusionOk="0" h="4433" w="5554">
                  <a:moveTo>
                    <a:pt x="2394" y="1"/>
                  </a:moveTo>
                  <a:cubicBezTo>
                    <a:pt x="2027" y="256"/>
                    <a:pt x="1692" y="527"/>
                    <a:pt x="1373" y="831"/>
                  </a:cubicBezTo>
                  <a:cubicBezTo>
                    <a:pt x="1069" y="1166"/>
                    <a:pt x="926" y="1629"/>
                    <a:pt x="638" y="1964"/>
                  </a:cubicBezTo>
                  <a:cubicBezTo>
                    <a:pt x="0" y="2698"/>
                    <a:pt x="399" y="3544"/>
                    <a:pt x="734" y="4054"/>
                  </a:cubicBezTo>
                  <a:cubicBezTo>
                    <a:pt x="895" y="4291"/>
                    <a:pt x="1554" y="4433"/>
                    <a:pt x="2017" y="4433"/>
                  </a:cubicBezTo>
                  <a:cubicBezTo>
                    <a:pt x="2242" y="4433"/>
                    <a:pt x="2421" y="4399"/>
                    <a:pt x="2474" y="4326"/>
                  </a:cubicBezTo>
                  <a:cubicBezTo>
                    <a:pt x="3048" y="3480"/>
                    <a:pt x="3958" y="3719"/>
                    <a:pt x="4628" y="3368"/>
                  </a:cubicBezTo>
                  <a:cubicBezTo>
                    <a:pt x="4979" y="3177"/>
                    <a:pt x="5522" y="2905"/>
                    <a:pt x="5538" y="2650"/>
                  </a:cubicBezTo>
                  <a:cubicBezTo>
                    <a:pt x="5554" y="2283"/>
                    <a:pt x="5267" y="1788"/>
                    <a:pt x="4963" y="1517"/>
                  </a:cubicBezTo>
                  <a:cubicBezTo>
                    <a:pt x="4405" y="1054"/>
                    <a:pt x="3798" y="623"/>
                    <a:pt x="3176" y="256"/>
                  </a:cubicBezTo>
                  <a:cubicBezTo>
                    <a:pt x="3016" y="160"/>
                    <a:pt x="2809" y="129"/>
                    <a:pt x="2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9" name="Google Shape;11409;p26"/>
            <p:cNvSpPr/>
            <p:nvPr/>
          </p:nvSpPr>
          <p:spPr>
            <a:xfrm>
              <a:off x="4922086" y="1755531"/>
              <a:ext cx="212064" cy="278322"/>
            </a:xfrm>
            <a:custGeom>
              <a:rect b="b" l="l" r="r" t="t"/>
              <a:pathLst>
                <a:path extrusionOk="0" h="5386" w="4087">
                  <a:moveTo>
                    <a:pt x="1056" y="1"/>
                  </a:moveTo>
                  <a:cubicBezTo>
                    <a:pt x="741" y="1"/>
                    <a:pt x="440" y="232"/>
                    <a:pt x="352" y="684"/>
                  </a:cubicBezTo>
                  <a:cubicBezTo>
                    <a:pt x="208" y="1434"/>
                    <a:pt x="80" y="2168"/>
                    <a:pt x="1" y="2918"/>
                  </a:cubicBezTo>
                  <a:cubicBezTo>
                    <a:pt x="1" y="3221"/>
                    <a:pt x="80" y="3508"/>
                    <a:pt x="240" y="3764"/>
                  </a:cubicBezTo>
                  <a:cubicBezTo>
                    <a:pt x="511" y="4211"/>
                    <a:pt x="767" y="4785"/>
                    <a:pt x="1182" y="4977"/>
                  </a:cubicBezTo>
                  <a:cubicBezTo>
                    <a:pt x="1734" y="5253"/>
                    <a:pt x="2345" y="5385"/>
                    <a:pt x="2965" y="5385"/>
                  </a:cubicBezTo>
                  <a:cubicBezTo>
                    <a:pt x="3062" y="5385"/>
                    <a:pt x="3159" y="5382"/>
                    <a:pt x="3256" y="5376"/>
                  </a:cubicBezTo>
                  <a:cubicBezTo>
                    <a:pt x="3576" y="5360"/>
                    <a:pt x="3815" y="4626"/>
                    <a:pt x="4086" y="4227"/>
                  </a:cubicBezTo>
                  <a:cubicBezTo>
                    <a:pt x="3512" y="2535"/>
                    <a:pt x="2794" y="1131"/>
                    <a:pt x="1469" y="141"/>
                  </a:cubicBezTo>
                  <a:cubicBezTo>
                    <a:pt x="1341" y="47"/>
                    <a:pt x="1197" y="1"/>
                    <a:pt x="105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0" name="Google Shape;11410;p26"/>
            <p:cNvSpPr/>
            <p:nvPr/>
          </p:nvSpPr>
          <p:spPr>
            <a:xfrm>
              <a:off x="4142894" y="1502691"/>
              <a:ext cx="314698" cy="173525"/>
            </a:xfrm>
            <a:custGeom>
              <a:rect b="b" l="l" r="r" t="t"/>
              <a:pathLst>
                <a:path extrusionOk="0" h="3358" w="6065">
                  <a:moveTo>
                    <a:pt x="4527" y="1"/>
                  </a:moveTo>
                  <a:cubicBezTo>
                    <a:pt x="4472" y="1"/>
                    <a:pt x="4421" y="8"/>
                    <a:pt x="4373" y="23"/>
                  </a:cubicBezTo>
                  <a:cubicBezTo>
                    <a:pt x="3112" y="438"/>
                    <a:pt x="1947" y="1076"/>
                    <a:pt x="750" y="1667"/>
                  </a:cubicBezTo>
                  <a:cubicBezTo>
                    <a:pt x="479" y="1810"/>
                    <a:pt x="271" y="2098"/>
                    <a:pt x="0" y="2353"/>
                  </a:cubicBezTo>
                  <a:cubicBezTo>
                    <a:pt x="192" y="2576"/>
                    <a:pt x="303" y="2816"/>
                    <a:pt x="431" y="2848"/>
                  </a:cubicBezTo>
                  <a:cubicBezTo>
                    <a:pt x="1596" y="3023"/>
                    <a:pt x="2777" y="3103"/>
                    <a:pt x="3926" y="3310"/>
                  </a:cubicBezTo>
                  <a:cubicBezTo>
                    <a:pt x="4108" y="3342"/>
                    <a:pt x="4275" y="3357"/>
                    <a:pt x="4429" y="3357"/>
                  </a:cubicBezTo>
                  <a:cubicBezTo>
                    <a:pt x="5446" y="3357"/>
                    <a:pt x="5858" y="2689"/>
                    <a:pt x="5969" y="1635"/>
                  </a:cubicBezTo>
                  <a:cubicBezTo>
                    <a:pt x="6001" y="1300"/>
                    <a:pt x="6065" y="789"/>
                    <a:pt x="5905" y="677"/>
                  </a:cubicBezTo>
                  <a:cubicBezTo>
                    <a:pt x="5498" y="382"/>
                    <a:pt x="4929" y="1"/>
                    <a:pt x="45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1" name="Google Shape;11411;p26"/>
            <p:cNvSpPr/>
            <p:nvPr/>
          </p:nvSpPr>
          <p:spPr>
            <a:xfrm>
              <a:off x="2188868" y="1964965"/>
              <a:ext cx="284655" cy="192748"/>
            </a:xfrm>
            <a:custGeom>
              <a:rect b="b" l="l" r="r" t="t"/>
              <a:pathLst>
                <a:path extrusionOk="0" h="3730" w="5486">
                  <a:moveTo>
                    <a:pt x="722" y="0"/>
                  </a:moveTo>
                  <a:cubicBezTo>
                    <a:pt x="149" y="0"/>
                    <a:pt x="0" y="390"/>
                    <a:pt x="346" y="924"/>
                  </a:cubicBezTo>
                  <a:cubicBezTo>
                    <a:pt x="889" y="1786"/>
                    <a:pt x="1511" y="2599"/>
                    <a:pt x="2214" y="3334"/>
                  </a:cubicBezTo>
                  <a:cubicBezTo>
                    <a:pt x="2445" y="3565"/>
                    <a:pt x="2928" y="3729"/>
                    <a:pt x="3310" y="3729"/>
                  </a:cubicBezTo>
                  <a:cubicBezTo>
                    <a:pt x="3455" y="3729"/>
                    <a:pt x="3585" y="3705"/>
                    <a:pt x="3682" y="3653"/>
                  </a:cubicBezTo>
                  <a:cubicBezTo>
                    <a:pt x="4320" y="3318"/>
                    <a:pt x="5485" y="3270"/>
                    <a:pt x="5166" y="1993"/>
                  </a:cubicBezTo>
                  <a:lnTo>
                    <a:pt x="5437" y="1865"/>
                  </a:lnTo>
                  <a:cubicBezTo>
                    <a:pt x="5150" y="1418"/>
                    <a:pt x="4943" y="716"/>
                    <a:pt x="4560" y="605"/>
                  </a:cubicBezTo>
                  <a:cubicBezTo>
                    <a:pt x="3379" y="269"/>
                    <a:pt x="2150" y="158"/>
                    <a:pt x="921" y="14"/>
                  </a:cubicBezTo>
                  <a:cubicBezTo>
                    <a:pt x="850" y="5"/>
                    <a:pt x="784" y="0"/>
                    <a:pt x="7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2" name="Google Shape;11412;p26"/>
            <p:cNvSpPr/>
            <p:nvPr/>
          </p:nvSpPr>
          <p:spPr>
            <a:xfrm>
              <a:off x="3275856" y="787992"/>
              <a:ext cx="241017" cy="229799"/>
            </a:xfrm>
            <a:custGeom>
              <a:rect b="b" l="l" r="r" t="t"/>
              <a:pathLst>
                <a:path extrusionOk="0" h="4447" w="4645">
                  <a:moveTo>
                    <a:pt x="2473" y="1"/>
                  </a:moveTo>
                  <a:cubicBezTo>
                    <a:pt x="2161" y="1"/>
                    <a:pt x="1823" y="84"/>
                    <a:pt x="1469" y="257"/>
                  </a:cubicBezTo>
                  <a:cubicBezTo>
                    <a:pt x="942" y="512"/>
                    <a:pt x="511" y="943"/>
                    <a:pt x="1" y="1326"/>
                  </a:cubicBezTo>
                  <a:cubicBezTo>
                    <a:pt x="448" y="1853"/>
                    <a:pt x="735" y="2252"/>
                    <a:pt x="1070" y="2603"/>
                  </a:cubicBezTo>
                  <a:cubicBezTo>
                    <a:pt x="1645" y="3193"/>
                    <a:pt x="2155" y="3879"/>
                    <a:pt x="2841" y="4310"/>
                  </a:cubicBezTo>
                  <a:cubicBezTo>
                    <a:pt x="2982" y="4404"/>
                    <a:pt x="3194" y="4447"/>
                    <a:pt x="3419" y="4447"/>
                  </a:cubicBezTo>
                  <a:cubicBezTo>
                    <a:pt x="3731" y="4447"/>
                    <a:pt x="4067" y="4363"/>
                    <a:pt x="4262" y="4215"/>
                  </a:cubicBezTo>
                  <a:cubicBezTo>
                    <a:pt x="4549" y="4007"/>
                    <a:pt x="4645" y="3385"/>
                    <a:pt x="4613" y="2906"/>
                  </a:cubicBezTo>
                  <a:cubicBezTo>
                    <a:pt x="4597" y="2427"/>
                    <a:pt x="4326" y="1964"/>
                    <a:pt x="4182" y="1485"/>
                  </a:cubicBezTo>
                  <a:cubicBezTo>
                    <a:pt x="3874" y="527"/>
                    <a:pt x="3255" y="1"/>
                    <a:pt x="24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3" name="Google Shape;11413;p26"/>
            <p:cNvSpPr/>
            <p:nvPr/>
          </p:nvSpPr>
          <p:spPr>
            <a:xfrm>
              <a:off x="3164091" y="1540982"/>
              <a:ext cx="277442" cy="179829"/>
            </a:xfrm>
            <a:custGeom>
              <a:rect b="b" l="l" r="r" t="t"/>
              <a:pathLst>
                <a:path extrusionOk="0" h="3480" w="5347">
                  <a:moveTo>
                    <a:pt x="4756" y="0"/>
                  </a:moveTo>
                  <a:cubicBezTo>
                    <a:pt x="3352" y="48"/>
                    <a:pt x="1963" y="176"/>
                    <a:pt x="591" y="351"/>
                  </a:cubicBezTo>
                  <a:cubicBezTo>
                    <a:pt x="351" y="367"/>
                    <a:pt x="0" y="750"/>
                    <a:pt x="0" y="958"/>
                  </a:cubicBezTo>
                  <a:cubicBezTo>
                    <a:pt x="80" y="1931"/>
                    <a:pt x="1820" y="3463"/>
                    <a:pt x="3017" y="3479"/>
                  </a:cubicBezTo>
                  <a:cubicBezTo>
                    <a:pt x="3096" y="3447"/>
                    <a:pt x="3559" y="3479"/>
                    <a:pt x="3703" y="3272"/>
                  </a:cubicBezTo>
                  <a:cubicBezTo>
                    <a:pt x="4293" y="2442"/>
                    <a:pt x="4820" y="1580"/>
                    <a:pt x="5283" y="686"/>
                  </a:cubicBezTo>
                  <a:cubicBezTo>
                    <a:pt x="5347" y="559"/>
                    <a:pt x="4932" y="0"/>
                    <a:pt x="47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4" name="Google Shape;11414;p26"/>
            <p:cNvSpPr/>
            <p:nvPr/>
          </p:nvSpPr>
          <p:spPr>
            <a:xfrm>
              <a:off x="1745594" y="1962381"/>
              <a:ext cx="294825" cy="227628"/>
            </a:xfrm>
            <a:custGeom>
              <a:rect b="b" l="l" r="r" t="t"/>
              <a:pathLst>
                <a:path extrusionOk="0" h="4405" w="5682">
                  <a:moveTo>
                    <a:pt x="2809" y="0"/>
                  </a:moveTo>
                  <a:lnTo>
                    <a:pt x="2474" y="160"/>
                  </a:lnTo>
                  <a:cubicBezTo>
                    <a:pt x="2649" y="926"/>
                    <a:pt x="2857" y="1676"/>
                    <a:pt x="3048" y="2554"/>
                  </a:cubicBezTo>
                  <a:cubicBezTo>
                    <a:pt x="2330" y="2394"/>
                    <a:pt x="1788" y="2234"/>
                    <a:pt x="1245" y="2155"/>
                  </a:cubicBezTo>
                  <a:cubicBezTo>
                    <a:pt x="1130" y="2141"/>
                    <a:pt x="1016" y="2131"/>
                    <a:pt x="906" y="2131"/>
                  </a:cubicBezTo>
                  <a:cubicBezTo>
                    <a:pt x="514" y="2131"/>
                    <a:pt x="183" y="2260"/>
                    <a:pt x="96" y="2809"/>
                  </a:cubicBezTo>
                  <a:cubicBezTo>
                    <a:pt x="0" y="3479"/>
                    <a:pt x="128" y="4118"/>
                    <a:pt x="862" y="4213"/>
                  </a:cubicBezTo>
                  <a:cubicBezTo>
                    <a:pt x="1207" y="4264"/>
                    <a:pt x="1556" y="4280"/>
                    <a:pt x="1912" y="4280"/>
                  </a:cubicBezTo>
                  <a:cubicBezTo>
                    <a:pt x="2446" y="4280"/>
                    <a:pt x="2994" y="4245"/>
                    <a:pt x="3559" y="4245"/>
                  </a:cubicBezTo>
                  <a:cubicBezTo>
                    <a:pt x="3415" y="3783"/>
                    <a:pt x="3336" y="3463"/>
                    <a:pt x="3192" y="2985"/>
                  </a:cubicBezTo>
                  <a:lnTo>
                    <a:pt x="3192" y="2985"/>
                  </a:lnTo>
                  <a:cubicBezTo>
                    <a:pt x="3830" y="3479"/>
                    <a:pt x="4293" y="3878"/>
                    <a:pt x="4804" y="4213"/>
                  </a:cubicBezTo>
                  <a:cubicBezTo>
                    <a:pt x="5043" y="4357"/>
                    <a:pt x="5346" y="4341"/>
                    <a:pt x="5634" y="4405"/>
                  </a:cubicBezTo>
                  <a:cubicBezTo>
                    <a:pt x="5666" y="4134"/>
                    <a:pt x="5682" y="3846"/>
                    <a:pt x="5666" y="3575"/>
                  </a:cubicBezTo>
                  <a:cubicBezTo>
                    <a:pt x="5522" y="1708"/>
                    <a:pt x="3623" y="1325"/>
                    <a:pt x="28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5" name="Google Shape;11415;p26"/>
            <p:cNvSpPr/>
            <p:nvPr/>
          </p:nvSpPr>
          <p:spPr>
            <a:xfrm>
              <a:off x="4076633" y="328664"/>
              <a:ext cx="271631" cy="202153"/>
            </a:xfrm>
            <a:custGeom>
              <a:rect b="b" l="l" r="r" t="t"/>
              <a:pathLst>
                <a:path extrusionOk="0" h="3912" w="5235">
                  <a:moveTo>
                    <a:pt x="3714" y="0"/>
                  </a:moveTo>
                  <a:cubicBezTo>
                    <a:pt x="3710" y="0"/>
                    <a:pt x="3706" y="1"/>
                    <a:pt x="3703" y="1"/>
                  </a:cubicBezTo>
                  <a:cubicBezTo>
                    <a:pt x="2729" y="240"/>
                    <a:pt x="1676" y="384"/>
                    <a:pt x="814" y="879"/>
                  </a:cubicBezTo>
                  <a:cubicBezTo>
                    <a:pt x="48" y="1294"/>
                    <a:pt x="0" y="2507"/>
                    <a:pt x="591" y="2682"/>
                  </a:cubicBezTo>
                  <a:cubicBezTo>
                    <a:pt x="2027" y="3145"/>
                    <a:pt x="3495" y="3464"/>
                    <a:pt x="5235" y="3911"/>
                  </a:cubicBezTo>
                  <a:cubicBezTo>
                    <a:pt x="4804" y="2507"/>
                    <a:pt x="4517" y="1453"/>
                    <a:pt x="4166" y="432"/>
                  </a:cubicBezTo>
                  <a:cubicBezTo>
                    <a:pt x="4104" y="261"/>
                    <a:pt x="3846" y="0"/>
                    <a:pt x="37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6" name="Google Shape;11416;p26"/>
            <p:cNvSpPr/>
            <p:nvPr/>
          </p:nvSpPr>
          <p:spPr>
            <a:xfrm>
              <a:off x="1549304" y="1363017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2366" y="1"/>
                  </a:moveTo>
                  <a:cubicBezTo>
                    <a:pt x="2232" y="1"/>
                    <a:pt x="2127" y="23"/>
                    <a:pt x="2091" y="77"/>
                  </a:cubicBezTo>
                  <a:cubicBezTo>
                    <a:pt x="1421" y="1098"/>
                    <a:pt x="687" y="2119"/>
                    <a:pt x="304" y="3237"/>
                  </a:cubicBezTo>
                  <a:cubicBezTo>
                    <a:pt x="1" y="4194"/>
                    <a:pt x="1118" y="4449"/>
                    <a:pt x="1756" y="4705"/>
                  </a:cubicBezTo>
                  <a:cubicBezTo>
                    <a:pt x="1779" y="4713"/>
                    <a:pt x="1806" y="4717"/>
                    <a:pt x="1836" y="4717"/>
                  </a:cubicBezTo>
                  <a:cubicBezTo>
                    <a:pt x="2154" y="4717"/>
                    <a:pt x="2803" y="4274"/>
                    <a:pt x="2905" y="3939"/>
                  </a:cubicBezTo>
                  <a:cubicBezTo>
                    <a:pt x="3225" y="3013"/>
                    <a:pt x="3320" y="2008"/>
                    <a:pt x="3544" y="747"/>
                  </a:cubicBezTo>
                  <a:cubicBezTo>
                    <a:pt x="3496" y="683"/>
                    <a:pt x="3352" y="316"/>
                    <a:pt x="3081" y="156"/>
                  </a:cubicBezTo>
                  <a:cubicBezTo>
                    <a:pt x="2900" y="66"/>
                    <a:pt x="2593" y="1"/>
                    <a:pt x="23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7" name="Google Shape;11417;p26"/>
            <p:cNvSpPr/>
            <p:nvPr/>
          </p:nvSpPr>
          <p:spPr>
            <a:xfrm>
              <a:off x="5365100" y="635347"/>
              <a:ext cx="264211" cy="145310"/>
            </a:xfrm>
            <a:custGeom>
              <a:rect b="b" l="l" r="r" t="t"/>
              <a:pathLst>
                <a:path extrusionOk="0" h="2812" w="5092">
                  <a:moveTo>
                    <a:pt x="3884" y="0"/>
                  </a:moveTo>
                  <a:cubicBezTo>
                    <a:pt x="3597" y="0"/>
                    <a:pt x="3301" y="51"/>
                    <a:pt x="3017" y="51"/>
                  </a:cubicBezTo>
                  <a:cubicBezTo>
                    <a:pt x="2897" y="53"/>
                    <a:pt x="2777" y="54"/>
                    <a:pt x="2657" y="54"/>
                  </a:cubicBezTo>
                  <a:cubicBezTo>
                    <a:pt x="2473" y="54"/>
                    <a:pt x="2288" y="52"/>
                    <a:pt x="2103" y="52"/>
                  </a:cubicBezTo>
                  <a:cubicBezTo>
                    <a:pt x="1715" y="52"/>
                    <a:pt x="1326" y="61"/>
                    <a:pt x="942" y="115"/>
                  </a:cubicBezTo>
                  <a:cubicBezTo>
                    <a:pt x="145" y="210"/>
                    <a:pt x="1" y="849"/>
                    <a:pt x="352" y="1375"/>
                  </a:cubicBezTo>
                  <a:cubicBezTo>
                    <a:pt x="719" y="1918"/>
                    <a:pt x="1373" y="2285"/>
                    <a:pt x="1980" y="2812"/>
                  </a:cubicBezTo>
                  <a:cubicBezTo>
                    <a:pt x="3065" y="2333"/>
                    <a:pt x="4007" y="2030"/>
                    <a:pt x="4821" y="1519"/>
                  </a:cubicBezTo>
                  <a:cubicBezTo>
                    <a:pt x="5092" y="1343"/>
                    <a:pt x="5060" y="625"/>
                    <a:pt x="5012" y="178"/>
                  </a:cubicBezTo>
                  <a:cubicBezTo>
                    <a:pt x="5012" y="83"/>
                    <a:pt x="4358" y="35"/>
                    <a:pt x="3991" y="3"/>
                  </a:cubicBezTo>
                  <a:cubicBezTo>
                    <a:pt x="3955" y="1"/>
                    <a:pt x="3920" y="0"/>
                    <a:pt x="38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8" name="Google Shape;11418;p26"/>
            <p:cNvSpPr/>
            <p:nvPr/>
          </p:nvSpPr>
          <p:spPr>
            <a:xfrm>
              <a:off x="4903043" y="896042"/>
              <a:ext cx="234428" cy="201843"/>
            </a:xfrm>
            <a:custGeom>
              <a:rect b="b" l="l" r="r" t="t"/>
              <a:pathLst>
                <a:path extrusionOk="0" h="3906" w="4518">
                  <a:moveTo>
                    <a:pt x="336" y="1"/>
                  </a:moveTo>
                  <a:lnTo>
                    <a:pt x="1" y="161"/>
                  </a:lnTo>
                  <a:cubicBezTo>
                    <a:pt x="128" y="1086"/>
                    <a:pt x="224" y="1980"/>
                    <a:pt x="416" y="2874"/>
                  </a:cubicBezTo>
                  <a:cubicBezTo>
                    <a:pt x="542" y="3531"/>
                    <a:pt x="945" y="3905"/>
                    <a:pt x="1465" y="3905"/>
                  </a:cubicBezTo>
                  <a:cubicBezTo>
                    <a:pt x="1665" y="3905"/>
                    <a:pt x="1882" y="3850"/>
                    <a:pt x="2107" y="3735"/>
                  </a:cubicBezTo>
                  <a:cubicBezTo>
                    <a:pt x="2889" y="3336"/>
                    <a:pt x="3623" y="2826"/>
                    <a:pt x="4517" y="2251"/>
                  </a:cubicBezTo>
                  <a:cubicBezTo>
                    <a:pt x="3288" y="990"/>
                    <a:pt x="1724" y="623"/>
                    <a:pt x="3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9" name="Google Shape;11419;p26"/>
            <p:cNvSpPr/>
            <p:nvPr/>
          </p:nvSpPr>
          <p:spPr>
            <a:xfrm>
              <a:off x="4652116" y="557940"/>
              <a:ext cx="220366" cy="184635"/>
            </a:xfrm>
            <a:custGeom>
              <a:rect b="b" l="l" r="r" t="t"/>
              <a:pathLst>
                <a:path extrusionOk="0" h="3573" w="4247">
                  <a:moveTo>
                    <a:pt x="2554" y="0"/>
                  </a:moveTo>
                  <a:cubicBezTo>
                    <a:pt x="2548" y="0"/>
                    <a:pt x="2543" y="1"/>
                    <a:pt x="2539" y="1"/>
                  </a:cubicBezTo>
                  <a:cubicBezTo>
                    <a:pt x="1501" y="49"/>
                    <a:pt x="1" y="1182"/>
                    <a:pt x="1" y="1916"/>
                  </a:cubicBezTo>
                  <a:cubicBezTo>
                    <a:pt x="1" y="2461"/>
                    <a:pt x="1380" y="3573"/>
                    <a:pt x="2285" y="3573"/>
                  </a:cubicBezTo>
                  <a:cubicBezTo>
                    <a:pt x="2387" y="3573"/>
                    <a:pt x="2483" y="3558"/>
                    <a:pt x="2570" y="3528"/>
                  </a:cubicBezTo>
                  <a:cubicBezTo>
                    <a:pt x="3273" y="3288"/>
                    <a:pt x="3704" y="2315"/>
                    <a:pt x="4246" y="1660"/>
                  </a:cubicBezTo>
                  <a:cubicBezTo>
                    <a:pt x="4025" y="901"/>
                    <a:pt x="3129" y="0"/>
                    <a:pt x="2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0" name="Google Shape;11420;p26"/>
            <p:cNvSpPr/>
            <p:nvPr/>
          </p:nvSpPr>
          <p:spPr>
            <a:xfrm>
              <a:off x="2939678" y="282312"/>
              <a:ext cx="191309" cy="256721"/>
            </a:xfrm>
            <a:custGeom>
              <a:rect b="b" l="l" r="r" t="t"/>
              <a:pathLst>
                <a:path extrusionOk="0" h="4968" w="3687">
                  <a:moveTo>
                    <a:pt x="2209" y="0"/>
                  </a:moveTo>
                  <a:cubicBezTo>
                    <a:pt x="2000" y="0"/>
                    <a:pt x="1471" y="227"/>
                    <a:pt x="1389" y="419"/>
                  </a:cubicBezTo>
                  <a:cubicBezTo>
                    <a:pt x="878" y="1616"/>
                    <a:pt x="463" y="2845"/>
                    <a:pt x="80" y="4074"/>
                  </a:cubicBezTo>
                  <a:cubicBezTo>
                    <a:pt x="0" y="4329"/>
                    <a:pt x="176" y="4664"/>
                    <a:pt x="240" y="4968"/>
                  </a:cubicBezTo>
                  <a:cubicBezTo>
                    <a:pt x="511" y="4888"/>
                    <a:pt x="846" y="4888"/>
                    <a:pt x="1022" y="4728"/>
                  </a:cubicBezTo>
                  <a:cubicBezTo>
                    <a:pt x="1804" y="3994"/>
                    <a:pt x="2538" y="3228"/>
                    <a:pt x="3272" y="2462"/>
                  </a:cubicBezTo>
                  <a:cubicBezTo>
                    <a:pt x="3416" y="2302"/>
                    <a:pt x="3495" y="2063"/>
                    <a:pt x="3687" y="1664"/>
                  </a:cubicBezTo>
                  <a:cubicBezTo>
                    <a:pt x="3256" y="1090"/>
                    <a:pt x="2793" y="531"/>
                    <a:pt x="2282" y="20"/>
                  </a:cubicBezTo>
                  <a:cubicBezTo>
                    <a:pt x="2269" y="7"/>
                    <a:pt x="2243" y="0"/>
                    <a:pt x="2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1" name="Google Shape;11421;p26"/>
            <p:cNvSpPr/>
            <p:nvPr/>
          </p:nvSpPr>
          <p:spPr>
            <a:xfrm>
              <a:off x="3943283" y="1241584"/>
              <a:ext cx="293216" cy="260649"/>
            </a:xfrm>
            <a:custGeom>
              <a:rect b="b" l="l" r="r" t="t"/>
              <a:pathLst>
                <a:path extrusionOk="0" h="5044" w="5651">
                  <a:moveTo>
                    <a:pt x="5172" y="1"/>
                  </a:moveTo>
                  <a:lnTo>
                    <a:pt x="1" y="4054"/>
                  </a:lnTo>
                  <a:cubicBezTo>
                    <a:pt x="458" y="4487"/>
                    <a:pt x="839" y="5044"/>
                    <a:pt x="1357" y="5044"/>
                  </a:cubicBezTo>
                  <a:cubicBezTo>
                    <a:pt x="1509" y="5044"/>
                    <a:pt x="1672" y="4996"/>
                    <a:pt x="1852" y="4884"/>
                  </a:cubicBezTo>
                  <a:cubicBezTo>
                    <a:pt x="5650" y="2475"/>
                    <a:pt x="3975" y="3911"/>
                    <a:pt x="5347" y="799"/>
                  </a:cubicBezTo>
                  <a:cubicBezTo>
                    <a:pt x="5395" y="607"/>
                    <a:pt x="5411" y="432"/>
                    <a:pt x="5411" y="240"/>
                  </a:cubicBezTo>
                  <a:lnTo>
                    <a:pt x="5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2" name="Google Shape;11422;p26"/>
            <p:cNvSpPr/>
            <p:nvPr/>
          </p:nvSpPr>
          <p:spPr>
            <a:xfrm>
              <a:off x="2411361" y="1723752"/>
              <a:ext cx="198781" cy="218895"/>
            </a:xfrm>
            <a:custGeom>
              <a:rect b="b" l="l" r="r" t="t"/>
              <a:pathLst>
                <a:path extrusionOk="0" h="4236" w="3831">
                  <a:moveTo>
                    <a:pt x="986" y="1"/>
                  </a:moveTo>
                  <a:cubicBezTo>
                    <a:pt x="930" y="1"/>
                    <a:pt x="877" y="8"/>
                    <a:pt x="830" y="22"/>
                  </a:cubicBezTo>
                  <a:cubicBezTo>
                    <a:pt x="463" y="134"/>
                    <a:pt x="272" y="836"/>
                    <a:pt x="0" y="1283"/>
                  </a:cubicBezTo>
                  <a:cubicBezTo>
                    <a:pt x="192" y="1666"/>
                    <a:pt x="272" y="2033"/>
                    <a:pt x="495" y="2256"/>
                  </a:cubicBezTo>
                  <a:cubicBezTo>
                    <a:pt x="1070" y="2815"/>
                    <a:pt x="1660" y="3341"/>
                    <a:pt x="2298" y="3820"/>
                  </a:cubicBezTo>
                  <a:cubicBezTo>
                    <a:pt x="2570" y="4028"/>
                    <a:pt x="2937" y="4107"/>
                    <a:pt x="3272" y="4235"/>
                  </a:cubicBezTo>
                  <a:cubicBezTo>
                    <a:pt x="3416" y="3740"/>
                    <a:pt x="3831" y="3118"/>
                    <a:pt x="3671" y="2735"/>
                  </a:cubicBezTo>
                  <a:cubicBezTo>
                    <a:pt x="3304" y="1953"/>
                    <a:pt x="2809" y="1235"/>
                    <a:pt x="2203" y="628"/>
                  </a:cubicBezTo>
                  <a:cubicBezTo>
                    <a:pt x="1911" y="309"/>
                    <a:pt x="1364" y="1"/>
                    <a:pt x="9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3" name="Google Shape;11423;p26"/>
            <p:cNvSpPr/>
            <p:nvPr/>
          </p:nvSpPr>
          <p:spPr>
            <a:xfrm>
              <a:off x="4354853" y="577628"/>
              <a:ext cx="119912" cy="341572"/>
            </a:xfrm>
            <a:custGeom>
              <a:rect b="b" l="l" r="r" t="t"/>
              <a:pathLst>
                <a:path extrusionOk="0" h="6610" w="2311">
                  <a:moveTo>
                    <a:pt x="508" y="0"/>
                  </a:moveTo>
                  <a:cubicBezTo>
                    <a:pt x="353" y="0"/>
                    <a:pt x="184" y="1"/>
                    <a:pt x="1" y="3"/>
                  </a:cubicBezTo>
                  <a:cubicBezTo>
                    <a:pt x="495" y="2253"/>
                    <a:pt x="974" y="4439"/>
                    <a:pt x="1453" y="6610"/>
                  </a:cubicBezTo>
                  <a:lnTo>
                    <a:pt x="1900" y="6610"/>
                  </a:lnTo>
                  <a:cubicBezTo>
                    <a:pt x="1996" y="5668"/>
                    <a:pt x="2123" y="4743"/>
                    <a:pt x="2155" y="3817"/>
                  </a:cubicBezTo>
                  <a:cubicBezTo>
                    <a:pt x="2187" y="3258"/>
                    <a:pt x="1980" y="2684"/>
                    <a:pt x="2043" y="2141"/>
                  </a:cubicBezTo>
                  <a:cubicBezTo>
                    <a:pt x="2279" y="157"/>
                    <a:pt x="2311" y="0"/>
                    <a:pt x="5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4" name="Google Shape;11424;p26"/>
            <p:cNvSpPr/>
            <p:nvPr/>
          </p:nvSpPr>
          <p:spPr>
            <a:xfrm>
              <a:off x="1789439" y="1100566"/>
              <a:ext cx="216215" cy="214916"/>
            </a:xfrm>
            <a:custGeom>
              <a:rect b="b" l="l" r="r" t="t"/>
              <a:pathLst>
                <a:path extrusionOk="0" h="4159" w="4167">
                  <a:moveTo>
                    <a:pt x="3815" y="1"/>
                  </a:moveTo>
                  <a:cubicBezTo>
                    <a:pt x="2794" y="607"/>
                    <a:pt x="1709" y="1102"/>
                    <a:pt x="799" y="1820"/>
                  </a:cubicBezTo>
                  <a:cubicBezTo>
                    <a:pt x="1" y="2459"/>
                    <a:pt x="671" y="3145"/>
                    <a:pt x="1070" y="3751"/>
                  </a:cubicBezTo>
                  <a:cubicBezTo>
                    <a:pt x="1260" y="4027"/>
                    <a:pt x="1496" y="4158"/>
                    <a:pt x="1743" y="4158"/>
                  </a:cubicBezTo>
                  <a:cubicBezTo>
                    <a:pt x="1954" y="4158"/>
                    <a:pt x="2173" y="4063"/>
                    <a:pt x="2379" y="3879"/>
                  </a:cubicBezTo>
                  <a:cubicBezTo>
                    <a:pt x="3432" y="2953"/>
                    <a:pt x="3624" y="1597"/>
                    <a:pt x="4166" y="400"/>
                  </a:cubicBezTo>
                  <a:lnTo>
                    <a:pt x="38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5" name="Google Shape;11425;p26"/>
            <p:cNvSpPr/>
            <p:nvPr/>
          </p:nvSpPr>
          <p:spPr>
            <a:xfrm>
              <a:off x="5157291" y="1951116"/>
              <a:ext cx="241017" cy="127586"/>
            </a:xfrm>
            <a:custGeom>
              <a:rect b="b" l="l" r="r" t="t"/>
              <a:pathLst>
                <a:path extrusionOk="0" h="2469" w="4645">
                  <a:moveTo>
                    <a:pt x="3171" y="1"/>
                  </a:moveTo>
                  <a:cubicBezTo>
                    <a:pt x="2768" y="1"/>
                    <a:pt x="2362" y="29"/>
                    <a:pt x="1963" y="91"/>
                  </a:cubicBezTo>
                  <a:cubicBezTo>
                    <a:pt x="240" y="362"/>
                    <a:pt x="0" y="857"/>
                    <a:pt x="702" y="2468"/>
                  </a:cubicBezTo>
                  <a:cubicBezTo>
                    <a:pt x="1293" y="2373"/>
                    <a:pt x="1835" y="2357"/>
                    <a:pt x="2330" y="2197"/>
                  </a:cubicBezTo>
                  <a:cubicBezTo>
                    <a:pt x="3000" y="1990"/>
                    <a:pt x="3671" y="1718"/>
                    <a:pt x="4293" y="1367"/>
                  </a:cubicBezTo>
                  <a:cubicBezTo>
                    <a:pt x="4533" y="1160"/>
                    <a:pt x="4644" y="841"/>
                    <a:pt x="4596" y="521"/>
                  </a:cubicBezTo>
                  <a:cubicBezTo>
                    <a:pt x="4533" y="298"/>
                    <a:pt x="4134" y="59"/>
                    <a:pt x="3846" y="27"/>
                  </a:cubicBezTo>
                  <a:cubicBezTo>
                    <a:pt x="3623" y="9"/>
                    <a:pt x="3397" y="1"/>
                    <a:pt x="31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6" name="Google Shape;11426;p26"/>
            <p:cNvSpPr/>
            <p:nvPr/>
          </p:nvSpPr>
          <p:spPr>
            <a:xfrm>
              <a:off x="1798571" y="391344"/>
              <a:ext cx="130912" cy="154767"/>
            </a:xfrm>
            <a:custGeom>
              <a:rect b="b" l="l" r="r" t="t"/>
              <a:pathLst>
                <a:path extrusionOk="0" h="2995" w="2523">
                  <a:moveTo>
                    <a:pt x="2267" y="1"/>
                  </a:moveTo>
                  <a:cubicBezTo>
                    <a:pt x="1979" y="208"/>
                    <a:pt x="1596" y="320"/>
                    <a:pt x="1405" y="591"/>
                  </a:cubicBezTo>
                  <a:cubicBezTo>
                    <a:pt x="910" y="1294"/>
                    <a:pt x="415" y="1996"/>
                    <a:pt x="0" y="2746"/>
                  </a:cubicBezTo>
                  <a:cubicBezTo>
                    <a:pt x="206" y="2914"/>
                    <a:pt x="450" y="2995"/>
                    <a:pt x="691" y="2995"/>
                  </a:cubicBezTo>
                  <a:cubicBezTo>
                    <a:pt x="1069" y="2995"/>
                    <a:pt x="1440" y="2797"/>
                    <a:pt x="1644" y="2427"/>
                  </a:cubicBezTo>
                  <a:cubicBezTo>
                    <a:pt x="1900" y="1980"/>
                    <a:pt x="2139" y="1517"/>
                    <a:pt x="2378" y="1054"/>
                  </a:cubicBezTo>
                  <a:cubicBezTo>
                    <a:pt x="2522" y="799"/>
                    <a:pt x="2315" y="368"/>
                    <a:pt x="22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7" name="Google Shape;11427;p26"/>
            <p:cNvSpPr/>
            <p:nvPr/>
          </p:nvSpPr>
          <p:spPr>
            <a:xfrm>
              <a:off x="1715759" y="201701"/>
              <a:ext cx="131742" cy="183550"/>
            </a:xfrm>
            <a:custGeom>
              <a:rect b="b" l="l" r="r" t="t"/>
              <a:pathLst>
                <a:path extrusionOk="0" h="3552" w="2539">
                  <a:moveTo>
                    <a:pt x="1469" y="0"/>
                  </a:moveTo>
                  <a:cubicBezTo>
                    <a:pt x="1421" y="112"/>
                    <a:pt x="1357" y="208"/>
                    <a:pt x="1309" y="304"/>
                  </a:cubicBezTo>
                  <a:cubicBezTo>
                    <a:pt x="814" y="1293"/>
                    <a:pt x="447" y="2362"/>
                    <a:pt x="1" y="3463"/>
                  </a:cubicBezTo>
                  <a:cubicBezTo>
                    <a:pt x="231" y="3523"/>
                    <a:pt x="427" y="3552"/>
                    <a:pt x="593" y="3552"/>
                  </a:cubicBezTo>
                  <a:cubicBezTo>
                    <a:pt x="1096" y="3552"/>
                    <a:pt x="1333" y="3289"/>
                    <a:pt x="1453" y="2809"/>
                  </a:cubicBezTo>
                  <a:cubicBezTo>
                    <a:pt x="1533" y="2522"/>
                    <a:pt x="1660" y="2251"/>
                    <a:pt x="1820" y="1995"/>
                  </a:cubicBezTo>
                  <a:cubicBezTo>
                    <a:pt x="2059" y="1580"/>
                    <a:pt x="2299" y="1149"/>
                    <a:pt x="2538" y="734"/>
                  </a:cubicBezTo>
                  <a:cubicBezTo>
                    <a:pt x="2155" y="527"/>
                    <a:pt x="1804" y="272"/>
                    <a:pt x="14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8" name="Google Shape;11428;p26"/>
            <p:cNvSpPr/>
            <p:nvPr/>
          </p:nvSpPr>
          <p:spPr>
            <a:xfrm>
              <a:off x="5236783" y="1569092"/>
              <a:ext cx="234376" cy="204478"/>
            </a:xfrm>
            <a:custGeom>
              <a:rect b="b" l="l" r="r" t="t"/>
              <a:pathLst>
                <a:path extrusionOk="0" h="3957" w="4517">
                  <a:moveTo>
                    <a:pt x="3852" y="1"/>
                  </a:moveTo>
                  <a:cubicBezTo>
                    <a:pt x="3660" y="1"/>
                    <a:pt x="3429" y="29"/>
                    <a:pt x="3272" y="78"/>
                  </a:cubicBezTo>
                  <a:cubicBezTo>
                    <a:pt x="1405" y="621"/>
                    <a:pt x="1006" y="2408"/>
                    <a:pt x="0" y="3957"/>
                  </a:cubicBezTo>
                  <a:cubicBezTo>
                    <a:pt x="287" y="3829"/>
                    <a:pt x="575" y="3733"/>
                    <a:pt x="878" y="3653"/>
                  </a:cubicBezTo>
                  <a:cubicBezTo>
                    <a:pt x="2394" y="3414"/>
                    <a:pt x="3320" y="2265"/>
                    <a:pt x="4325" y="1291"/>
                  </a:cubicBezTo>
                  <a:cubicBezTo>
                    <a:pt x="4517" y="1116"/>
                    <a:pt x="4341" y="446"/>
                    <a:pt x="4197" y="78"/>
                  </a:cubicBezTo>
                  <a:cubicBezTo>
                    <a:pt x="4174" y="25"/>
                    <a:pt x="4030" y="1"/>
                    <a:pt x="38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9" name="Google Shape;11429;p26"/>
            <p:cNvSpPr/>
            <p:nvPr/>
          </p:nvSpPr>
          <p:spPr>
            <a:xfrm>
              <a:off x="1781189" y="793004"/>
              <a:ext cx="139992" cy="265403"/>
            </a:xfrm>
            <a:custGeom>
              <a:rect b="b" l="l" r="r" t="t"/>
              <a:pathLst>
                <a:path extrusionOk="0" h="5136" w="2698">
                  <a:moveTo>
                    <a:pt x="2267" y="0"/>
                  </a:moveTo>
                  <a:cubicBezTo>
                    <a:pt x="2043" y="160"/>
                    <a:pt x="1756" y="287"/>
                    <a:pt x="1612" y="511"/>
                  </a:cubicBezTo>
                  <a:cubicBezTo>
                    <a:pt x="1293" y="894"/>
                    <a:pt x="1054" y="1341"/>
                    <a:pt x="862" y="1803"/>
                  </a:cubicBezTo>
                  <a:cubicBezTo>
                    <a:pt x="527" y="2681"/>
                    <a:pt x="272" y="3591"/>
                    <a:pt x="16" y="4485"/>
                  </a:cubicBezTo>
                  <a:cubicBezTo>
                    <a:pt x="0" y="4708"/>
                    <a:pt x="80" y="4931"/>
                    <a:pt x="240" y="5107"/>
                  </a:cubicBezTo>
                  <a:cubicBezTo>
                    <a:pt x="254" y="5127"/>
                    <a:pt x="296" y="5136"/>
                    <a:pt x="350" y="5136"/>
                  </a:cubicBezTo>
                  <a:cubicBezTo>
                    <a:pt x="472" y="5136"/>
                    <a:pt x="657" y="5089"/>
                    <a:pt x="734" y="5011"/>
                  </a:cubicBezTo>
                  <a:cubicBezTo>
                    <a:pt x="1772" y="4038"/>
                    <a:pt x="2650" y="2968"/>
                    <a:pt x="2697" y="1420"/>
                  </a:cubicBezTo>
                  <a:cubicBezTo>
                    <a:pt x="2681" y="1197"/>
                    <a:pt x="2650" y="974"/>
                    <a:pt x="2602" y="750"/>
                  </a:cubicBezTo>
                  <a:cubicBezTo>
                    <a:pt x="2506" y="495"/>
                    <a:pt x="2394" y="239"/>
                    <a:pt x="22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0" name="Google Shape;11430;p26"/>
            <p:cNvSpPr/>
            <p:nvPr/>
          </p:nvSpPr>
          <p:spPr>
            <a:xfrm>
              <a:off x="4866618" y="2161377"/>
              <a:ext cx="225296" cy="163913"/>
            </a:xfrm>
            <a:custGeom>
              <a:rect b="b" l="l" r="r" t="t"/>
              <a:pathLst>
                <a:path extrusionOk="0" h="3172" w="4342">
                  <a:moveTo>
                    <a:pt x="1901" y="0"/>
                  </a:moveTo>
                  <a:cubicBezTo>
                    <a:pt x="1576" y="0"/>
                    <a:pt x="1217" y="85"/>
                    <a:pt x="814" y="251"/>
                  </a:cubicBezTo>
                  <a:cubicBezTo>
                    <a:pt x="176" y="522"/>
                    <a:pt x="0" y="953"/>
                    <a:pt x="559" y="1352"/>
                  </a:cubicBezTo>
                  <a:cubicBezTo>
                    <a:pt x="1517" y="2038"/>
                    <a:pt x="2554" y="2597"/>
                    <a:pt x="3511" y="3171"/>
                  </a:cubicBezTo>
                  <a:cubicBezTo>
                    <a:pt x="3926" y="2964"/>
                    <a:pt x="4230" y="2916"/>
                    <a:pt x="4278" y="2788"/>
                  </a:cubicBezTo>
                  <a:cubicBezTo>
                    <a:pt x="4341" y="2533"/>
                    <a:pt x="4325" y="2278"/>
                    <a:pt x="4214" y="2038"/>
                  </a:cubicBezTo>
                  <a:cubicBezTo>
                    <a:pt x="4054" y="1719"/>
                    <a:pt x="3751" y="1480"/>
                    <a:pt x="3575" y="1160"/>
                  </a:cubicBezTo>
                  <a:cubicBezTo>
                    <a:pt x="3111" y="372"/>
                    <a:pt x="2581" y="0"/>
                    <a:pt x="19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1" name="Google Shape;11431;p26"/>
            <p:cNvSpPr/>
            <p:nvPr/>
          </p:nvSpPr>
          <p:spPr>
            <a:xfrm>
              <a:off x="4899722" y="-28402"/>
              <a:ext cx="116020" cy="249022"/>
            </a:xfrm>
            <a:custGeom>
              <a:rect b="b" l="l" r="r" t="t"/>
              <a:pathLst>
                <a:path extrusionOk="0" h="4819" w="2236">
                  <a:moveTo>
                    <a:pt x="208" y="1"/>
                  </a:moveTo>
                  <a:lnTo>
                    <a:pt x="208" y="1"/>
                  </a:lnTo>
                  <a:cubicBezTo>
                    <a:pt x="288" y="432"/>
                    <a:pt x="448" y="831"/>
                    <a:pt x="432" y="1261"/>
                  </a:cubicBezTo>
                  <a:cubicBezTo>
                    <a:pt x="400" y="1676"/>
                    <a:pt x="144" y="2075"/>
                    <a:pt x="97" y="2506"/>
                  </a:cubicBezTo>
                  <a:cubicBezTo>
                    <a:pt x="17" y="2985"/>
                    <a:pt x="1" y="3496"/>
                    <a:pt x="49" y="3990"/>
                  </a:cubicBezTo>
                  <a:cubicBezTo>
                    <a:pt x="117" y="4633"/>
                    <a:pt x="583" y="4819"/>
                    <a:pt x="1077" y="4819"/>
                  </a:cubicBezTo>
                  <a:cubicBezTo>
                    <a:pt x="1160" y="4819"/>
                    <a:pt x="1243" y="4814"/>
                    <a:pt x="1325" y="4804"/>
                  </a:cubicBezTo>
                  <a:cubicBezTo>
                    <a:pt x="1980" y="4725"/>
                    <a:pt x="1884" y="4230"/>
                    <a:pt x="1756" y="3735"/>
                  </a:cubicBezTo>
                  <a:cubicBezTo>
                    <a:pt x="1645" y="3320"/>
                    <a:pt x="1629" y="2889"/>
                    <a:pt x="1724" y="2474"/>
                  </a:cubicBezTo>
                  <a:cubicBezTo>
                    <a:pt x="2235" y="751"/>
                    <a:pt x="2028" y="368"/>
                    <a:pt x="2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2" name="Google Shape;11432;p26"/>
            <p:cNvSpPr/>
            <p:nvPr/>
          </p:nvSpPr>
          <p:spPr>
            <a:xfrm>
              <a:off x="2289633" y="1556380"/>
              <a:ext cx="221975" cy="124847"/>
            </a:xfrm>
            <a:custGeom>
              <a:rect b="b" l="l" r="r" t="t"/>
              <a:pathLst>
                <a:path extrusionOk="0" h="2416" w="4278">
                  <a:moveTo>
                    <a:pt x="559" y="0"/>
                  </a:moveTo>
                  <a:cubicBezTo>
                    <a:pt x="439" y="0"/>
                    <a:pt x="352" y="14"/>
                    <a:pt x="335" y="53"/>
                  </a:cubicBezTo>
                  <a:cubicBezTo>
                    <a:pt x="96" y="548"/>
                    <a:pt x="0" y="1106"/>
                    <a:pt x="32" y="1649"/>
                  </a:cubicBezTo>
                  <a:cubicBezTo>
                    <a:pt x="64" y="1888"/>
                    <a:pt x="703" y="2048"/>
                    <a:pt x="1086" y="2192"/>
                  </a:cubicBezTo>
                  <a:cubicBezTo>
                    <a:pt x="1133" y="2205"/>
                    <a:pt x="1185" y="2209"/>
                    <a:pt x="1238" y="2209"/>
                  </a:cubicBezTo>
                  <a:cubicBezTo>
                    <a:pt x="1381" y="2209"/>
                    <a:pt x="1537" y="2176"/>
                    <a:pt x="1676" y="2176"/>
                  </a:cubicBezTo>
                  <a:lnTo>
                    <a:pt x="1804" y="2415"/>
                  </a:lnTo>
                  <a:cubicBezTo>
                    <a:pt x="2554" y="2032"/>
                    <a:pt x="3336" y="1649"/>
                    <a:pt x="4086" y="1218"/>
                  </a:cubicBezTo>
                  <a:cubicBezTo>
                    <a:pt x="4230" y="1138"/>
                    <a:pt x="4277" y="835"/>
                    <a:pt x="4277" y="644"/>
                  </a:cubicBezTo>
                  <a:cubicBezTo>
                    <a:pt x="4277" y="564"/>
                    <a:pt x="3974" y="468"/>
                    <a:pt x="3783" y="436"/>
                  </a:cubicBezTo>
                  <a:cubicBezTo>
                    <a:pt x="2985" y="308"/>
                    <a:pt x="2171" y="181"/>
                    <a:pt x="1357" y="69"/>
                  </a:cubicBezTo>
                  <a:cubicBezTo>
                    <a:pt x="1128" y="48"/>
                    <a:pt x="784" y="0"/>
                    <a:pt x="5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3" name="Google Shape;11433;p26"/>
            <p:cNvSpPr/>
            <p:nvPr/>
          </p:nvSpPr>
          <p:spPr>
            <a:xfrm>
              <a:off x="3948264" y="1552350"/>
              <a:ext cx="168167" cy="175178"/>
            </a:xfrm>
            <a:custGeom>
              <a:rect b="b" l="l" r="r" t="t"/>
              <a:pathLst>
                <a:path extrusionOk="0" h="3390" w="3241">
                  <a:moveTo>
                    <a:pt x="988" y="0"/>
                  </a:moveTo>
                  <a:cubicBezTo>
                    <a:pt x="389" y="0"/>
                    <a:pt x="480" y="1036"/>
                    <a:pt x="336" y="1599"/>
                  </a:cubicBezTo>
                  <a:cubicBezTo>
                    <a:pt x="304" y="1759"/>
                    <a:pt x="240" y="1919"/>
                    <a:pt x="192" y="2078"/>
                  </a:cubicBezTo>
                  <a:lnTo>
                    <a:pt x="1" y="2286"/>
                  </a:lnTo>
                  <a:cubicBezTo>
                    <a:pt x="400" y="2653"/>
                    <a:pt x="735" y="3195"/>
                    <a:pt x="1198" y="3355"/>
                  </a:cubicBezTo>
                  <a:cubicBezTo>
                    <a:pt x="1268" y="3378"/>
                    <a:pt x="1346" y="3389"/>
                    <a:pt x="1429" y="3389"/>
                  </a:cubicBezTo>
                  <a:cubicBezTo>
                    <a:pt x="2140" y="3389"/>
                    <a:pt x="3240" y="2601"/>
                    <a:pt x="3240" y="2158"/>
                  </a:cubicBezTo>
                  <a:cubicBezTo>
                    <a:pt x="3240" y="2126"/>
                    <a:pt x="3240" y="2078"/>
                    <a:pt x="3224" y="2062"/>
                  </a:cubicBezTo>
                  <a:cubicBezTo>
                    <a:pt x="2554" y="1344"/>
                    <a:pt x="2027" y="275"/>
                    <a:pt x="1198" y="35"/>
                  </a:cubicBezTo>
                  <a:cubicBezTo>
                    <a:pt x="1120" y="11"/>
                    <a:pt x="1050" y="0"/>
                    <a:pt x="9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4" name="Google Shape;11434;p26"/>
            <p:cNvSpPr/>
            <p:nvPr/>
          </p:nvSpPr>
          <p:spPr>
            <a:xfrm>
              <a:off x="2641533" y="950764"/>
              <a:ext cx="177300" cy="151666"/>
            </a:xfrm>
            <a:custGeom>
              <a:rect b="b" l="l" r="r" t="t"/>
              <a:pathLst>
                <a:path extrusionOk="0" h="2935" w="3417">
                  <a:moveTo>
                    <a:pt x="2345" y="0"/>
                  </a:moveTo>
                  <a:cubicBezTo>
                    <a:pt x="2275" y="0"/>
                    <a:pt x="2206" y="14"/>
                    <a:pt x="2140" y="43"/>
                  </a:cubicBezTo>
                  <a:cubicBezTo>
                    <a:pt x="1358" y="426"/>
                    <a:pt x="703" y="1049"/>
                    <a:pt x="1" y="1559"/>
                  </a:cubicBezTo>
                  <a:cubicBezTo>
                    <a:pt x="400" y="2038"/>
                    <a:pt x="735" y="2820"/>
                    <a:pt x="1214" y="2916"/>
                  </a:cubicBezTo>
                  <a:cubicBezTo>
                    <a:pt x="1287" y="2929"/>
                    <a:pt x="1361" y="2935"/>
                    <a:pt x="1436" y="2935"/>
                  </a:cubicBezTo>
                  <a:cubicBezTo>
                    <a:pt x="2376" y="2935"/>
                    <a:pt x="3416" y="1967"/>
                    <a:pt x="3416" y="1272"/>
                  </a:cubicBezTo>
                  <a:cubicBezTo>
                    <a:pt x="3416" y="698"/>
                    <a:pt x="2851" y="0"/>
                    <a:pt x="23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5" name="Google Shape;11435;p26"/>
            <p:cNvSpPr/>
            <p:nvPr/>
          </p:nvSpPr>
          <p:spPr>
            <a:xfrm>
              <a:off x="3400904" y="534325"/>
              <a:ext cx="183059" cy="171509"/>
            </a:xfrm>
            <a:custGeom>
              <a:rect b="b" l="l" r="r" t="t"/>
              <a:pathLst>
                <a:path extrusionOk="0" h="3319" w="3528">
                  <a:moveTo>
                    <a:pt x="2601" y="1"/>
                  </a:moveTo>
                  <a:cubicBezTo>
                    <a:pt x="2395" y="1"/>
                    <a:pt x="2010" y="226"/>
                    <a:pt x="1868" y="426"/>
                  </a:cubicBezTo>
                  <a:cubicBezTo>
                    <a:pt x="1182" y="1335"/>
                    <a:pt x="559" y="2277"/>
                    <a:pt x="1" y="3075"/>
                  </a:cubicBezTo>
                  <a:cubicBezTo>
                    <a:pt x="447" y="3139"/>
                    <a:pt x="894" y="3235"/>
                    <a:pt x="1341" y="3282"/>
                  </a:cubicBezTo>
                  <a:cubicBezTo>
                    <a:pt x="1429" y="3306"/>
                    <a:pt x="1521" y="3318"/>
                    <a:pt x="1614" y="3318"/>
                  </a:cubicBezTo>
                  <a:cubicBezTo>
                    <a:pt x="1708" y="3318"/>
                    <a:pt x="1804" y="3306"/>
                    <a:pt x="1900" y="3282"/>
                  </a:cubicBezTo>
                  <a:cubicBezTo>
                    <a:pt x="2985" y="2931"/>
                    <a:pt x="3528" y="1974"/>
                    <a:pt x="3256" y="841"/>
                  </a:cubicBezTo>
                  <a:cubicBezTo>
                    <a:pt x="3176" y="506"/>
                    <a:pt x="2953" y="202"/>
                    <a:pt x="2666" y="11"/>
                  </a:cubicBezTo>
                  <a:cubicBezTo>
                    <a:pt x="2647" y="4"/>
                    <a:pt x="2625" y="1"/>
                    <a:pt x="26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6" name="Google Shape;11436;p26"/>
            <p:cNvSpPr/>
            <p:nvPr/>
          </p:nvSpPr>
          <p:spPr>
            <a:xfrm>
              <a:off x="2288803" y="-37755"/>
              <a:ext cx="188040" cy="132133"/>
            </a:xfrm>
            <a:custGeom>
              <a:rect b="b" l="l" r="r" t="t"/>
              <a:pathLst>
                <a:path extrusionOk="0" h="2557" w="3624">
                  <a:moveTo>
                    <a:pt x="1599" y="0"/>
                  </a:moveTo>
                  <a:cubicBezTo>
                    <a:pt x="1460" y="0"/>
                    <a:pt x="1325" y="16"/>
                    <a:pt x="1197" y="54"/>
                  </a:cubicBezTo>
                  <a:cubicBezTo>
                    <a:pt x="703" y="182"/>
                    <a:pt x="479" y="1219"/>
                    <a:pt x="0" y="2113"/>
                  </a:cubicBezTo>
                  <a:cubicBezTo>
                    <a:pt x="413" y="2284"/>
                    <a:pt x="750" y="2556"/>
                    <a:pt x="977" y="2556"/>
                  </a:cubicBezTo>
                  <a:cubicBezTo>
                    <a:pt x="1004" y="2556"/>
                    <a:pt x="1030" y="2552"/>
                    <a:pt x="1054" y="2544"/>
                  </a:cubicBezTo>
                  <a:cubicBezTo>
                    <a:pt x="1852" y="2240"/>
                    <a:pt x="2618" y="1857"/>
                    <a:pt x="3352" y="1395"/>
                  </a:cubicBezTo>
                  <a:cubicBezTo>
                    <a:pt x="3559" y="1267"/>
                    <a:pt x="3527" y="772"/>
                    <a:pt x="3623" y="453"/>
                  </a:cubicBezTo>
                  <a:cubicBezTo>
                    <a:pt x="2945" y="323"/>
                    <a:pt x="2224" y="0"/>
                    <a:pt x="15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7" name="Google Shape;11437;p26"/>
            <p:cNvSpPr/>
            <p:nvPr/>
          </p:nvSpPr>
          <p:spPr>
            <a:xfrm>
              <a:off x="2998466" y="-51190"/>
              <a:ext cx="166507" cy="184480"/>
            </a:xfrm>
            <a:custGeom>
              <a:rect b="b" l="l" r="r" t="t"/>
              <a:pathLst>
                <a:path extrusionOk="0" h="3570" w="3209">
                  <a:moveTo>
                    <a:pt x="1916" y="0"/>
                  </a:moveTo>
                  <a:cubicBezTo>
                    <a:pt x="1677" y="0"/>
                    <a:pt x="1387" y="95"/>
                    <a:pt x="1325" y="218"/>
                  </a:cubicBezTo>
                  <a:cubicBezTo>
                    <a:pt x="862" y="1256"/>
                    <a:pt x="479" y="2325"/>
                    <a:pt x="0" y="3570"/>
                  </a:cubicBezTo>
                  <a:cubicBezTo>
                    <a:pt x="2235" y="3506"/>
                    <a:pt x="3208" y="2261"/>
                    <a:pt x="2698" y="601"/>
                  </a:cubicBezTo>
                  <a:cubicBezTo>
                    <a:pt x="2586" y="330"/>
                    <a:pt x="2378" y="122"/>
                    <a:pt x="2107" y="27"/>
                  </a:cubicBezTo>
                  <a:cubicBezTo>
                    <a:pt x="2053" y="9"/>
                    <a:pt x="1986" y="0"/>
                    <a:pt x="19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8" name="Google Shape;11438;p26"/>
            <p:cNvSpPr/>
            <p:nvPr/>
          </p:nvSpPr>
          <p:spPr>
            <a:xfrm>
              <a:off x="4260470" y="105898"/>
              <a:ext cx="135011" cy="162208"/>
            </a:xfrm>
            <a:custGeom>
              <a:rect b="b" l="l" r="r" t="t"/>
              <a:pathLst>
                <a:path extrusionOk="0" h="3139" w="2602">
                  <a:moveTo>
                    <a:pt x="1264" y="1"/>
                  </a:moveTo>
                  <a:cubicBezTo>
                    <a:pt x="668" y="1"/>
                    <a:pt x="1" y="1211"/>
                    <a:pt x="16" y="2269"/>
                  </a:cubicBezTo>
                  <a:cubicBezTo>
                    <a:pt x="30" y="2845"/>
                    <a:pt x="315" y="3139"/>
                    <a:pt x="760" y="3139"/>
                  </a:cubicBezTo>
                  <a:cubicBezTo>
                    <a:pt x="832" y="3139"/>
                    <a:pt x="909" y="3131"/>
                    <a:pt x="990" y="3115"/>
                  </a:cubicBezTo>
                  <a:cubicBezTo>
                    <a:pt x="1995" y="3115"/>
                    <a:pt x="2570" y="2445"/>
                    <a:pt x="2586" y="1344"/>
                  </a:cubicBezTo>
                  <a:cubicBezTo>
                    <a:pt x="2602" y="466"/>
                    <a:pt x="2107" y="83"/>
                    <a:pt x="1309" y="3"/>
                  </a:cubicBezTo>
                  <a:cubicBezTo>
                    <a:pt x="1294" y="1"/>
                    <a:pt x="1279" y="1"/>
                    <a:pt x="126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9" name="Google Shape;11439;p26"/>
            <p:cNvSpPr/>
            <p:nvPr/>
          </p:nvSpPr>
          <p:spPr>
            <a:xfrm>
              <a:off x="5738585" y="1626967"/>
              <a:ext cx="196290" cy="161071"/>
            </a:xfrm>
            <a:custGeom>
              <a:rect b="b" l="l" r="r" t="t"/>
              <a:pathLst>
                <a:path extrusionOk="0" h="3117" w="3783">
                  <a:moveTo>
                    <a:pt x="1078" y="0"/>
                  </a:moveTo>
                  <a:cubicBezTo>
                    <a:pt x="1057" y="0"/>
                    <a:pt x="1038" y="4"/>
                    <a:pt x="1022" y="12"/>
                  </a:cubicBezTo>
                  <a:cubicBezTo>
                    <a:pt x="1" y="522"/>
                    <a:pt x="703" y="1592"/>
                    <a:pt x="655" y="2438"/>
                  </a:cubicBezTo>
                  <a:cubicBezTo>
                    <a:pt x="655" y="2533"/>
                    <a:pt x="655" y="2693"/>
                    <a:pt x="719" y="2725"/>
                  </a:cubicBezTo>
                  <a:cubicBezTo>
                    <a:pt x="906" y="2869"/>
                    <a:pt x="1223" y="3117"/>
                    <a:pt x="1354" y="3117"/>
                  </a:cubicBezTo>
                  <a:cubicBezTo>
                    <a:pt x="1368" y="3117"/>
                    <a:pt x="1380" y="3114"/>
                    <a:pt x="1389" y="3108"/>
                  </a:cubicBezTo>
                  <a:cubicBezTo>
                    <a:pt x="1779" y="2848"/>
                    <a:pt x="2174" y="2696"/>
                    <a:pt x="2584" y="2696"/>
                  </a:cubicBezTo>
                  <a:cubicBezTo>
                    <a:pt x="2928" y="2696"/>
                    <a:pt x="3283" y="2803"/>
                    <a:pt x="3655" y="3044"/>
                  </a:cubicBezTo>
                  <a:cubicBezTo>
                    <a:pt x="3703" y="2932"/>
                    <a:pt x="3735" y="2821"/>
                    <a:pt x="3783" y="2725"/>
                  </a:cubicBezTo>
                  <a:cubicBezTo>
                    <a:pt x="3448" y="2246"/>
                    <a:pt x="3097" y="1799"/>
                    <a:pt x="2714" y="1384"/>
                  </a:cubicBezTo>
                  <a:cubicBezTo>
                    <a:pt x="2204" y="889"/>
                    <a:pt x="1398" y="0"/>
                    <a:pt x="10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0" name="Google Shape;11440;p26"/>
            <p:cNvSpPr/>
            <p:nvPr/>
          </p:nvSpPr>
          <p:spPr>
            <a:xfrm>
              <a:off x="4915496" y="2406103"/>
              <a:ext cx="196290" cy="160451"/>
            </a:xfrm>
            <a:custGeom>
              <a:rect b="b" l="l" r="r" t="t"/>
              <a:pathLst>
                <a:path extrusionOk="0" h="3105" w="3783">
                  <a:moveTo>
                    <a:pt x="1084" y="1"/>
                  </a:moveTo>
                  <a:cubicBezTo>
                    <a:pt x="1061" y="1"/>
                    <a:pt x="1040" y="6"/>
                    <a:pt x="1021" y="15"/>
                  </a:cubicBezTo>
                  <a:cubicBezTo>
                    <a:pt x="0" y="510"/>
                    <a:pt x="702" y="1579"/>
                    <a:pt x="654" y="2441"/>
                  </a:cubicBezTo>
                  <a:cubicBezTo>
                    <a:pt x="654" y="2537"/>
                    <a:pt x="654" y="2680"/>
                    <a:pt x="718" y="2712"/>
                  </a:cubicBezTo>
                  <a:cubicBezTo>
                    <a:pt x="905" y="2856"/>
                    <a:pt x="1223" y="3104"/>
                    <a:pt x="1353" y="3104"/>
                  </a:cubicBezTo>
                  <a:cubicBezTo>
                    <a:pt x="1367" y="3104"/>
                    <a:pt x="1379" y="3102"/>
                    <a:pt x="1388" y="3095"/>
                  </a:cubicBezTo>
                  <a:cubicBezTo>
                    <a:pt x="1779" y="2835"/>
                    <a:pt x="2169" y="2684"/>
                    <a:pt x="2577" y="2684"/>
                  </a:cubicBezTo>
                  <a:cubicBezTo>
                    <a:pt x="2920" y="2684"/>
                    <a:pt x="3276" y="2791"/>
                    <a:pt x="3655" y="3031"/>
                  </a:cubicBezTo>
                  <a:lnTo>
                    <a:pt x="3782" y="2712"/>
                  </a:lnTo>
                  <a:cubicBezTo>
                    <a:pt x="3447" y="2234"/>
                    <a:pt x="3096" y="1787"/>
                    <a:pt x="2713" y="1372"/>
                  </a:cubicBezTo>
                  <a:cubicBezTo>
                    <a:pt x="2207" y="881"/>
                    <a:pt x="1410" y="1"/>
                    <a:pt x="10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1" name="Google Shape;11441;p26"/>
            <p:cNvSpPr/>
            <p:nvPr/>
          </p:nvSpPr>
          <p:spPr>
            <a:xfrm>
              <a:off x="4930388" y="1131674"/>
              <a:ext cx="145804" cy="158384"/>
            </a:xfrm>
            <a:custGeom>
              <a:rect b="b" l="l" r="r" t="t"/>
              <a:pathLst>
                <a:path extrusionOk="0" h="3065" w="2810">
                  <a:moveTo>
                    <a:pt x="973" y="0"/>
                  </a:moveTo>
                  <a:cubicBezTo>
                    <a:pt x="495" y="0"/>
                    <a:pt x="43" y="971"/>
                    <a:pt x="0" y="2463"/>
                  </a:cubicBezTo>
                  <a:cubicBezTo>
                    <a:pt x="191" y="2595"/>
                    <a:pt x="598" y="3065"/>
                    <a:pt x="823" y="3065"/>
                  </a:cubicBezTo>
                  <a:cubicBezTo>
                    <a:pt x="843" y="3065"/>
                    <a:pt x="861" y="3061"/>
                    <a:pt x="878" y="3053"/>
                  </a:cubicBezTo>
                  <a:cubicBezTo>
                    <a:pt x="1580" y="2750"/>
                    <a:pt x="2171" y="2224"/>
                    <a:pt x="2809" y="1793"/>
                  </a:cubicBezTo>
                  <a:cubicBezTo>
                    <a:pt x="2267" y="1202"/>
                    <a:pt x="1820" y="436"/>
                    <a:pt x="1165" y="53"/>
                  </a:cubicBezTo>
                  <a:cubicBezTo>
                    <a:pt x="1101" y="17"/>
                    <a:pt x="1037" y="0"/>
                    <a:pt x="97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2" name="Google Shape;11442;p26"/>
            <p:cNvSpPr/>
            <p:nvPr/>
          </p:nvSpPr>
          <p:spPr>
            <a:xfrm>
              <a:off x="4919595" y="1432415"/>
              <a:ext cx="145804" cy="158642"/>
            </a:xfrm>
            <a:custGeom>
              <a:rect b="b" l="l" r="r" t="t"/>
              <a:pathLst>
                <a:path extrusionOk="0" h="3070" w="2810">
                  <a:moveTo>
                    <a:pt x="973" y="1"/>
                  </a:moveTo>
                  <a:cubicBezTo>
                    <a:pt x="507" y="1"/>
                    <a:pt x="57" y="982"/>
                    <a:pt x="1" y="2468"/>
                  </a:cubicBezTo>
                  <a:cubicBezTo>
                    <a:pt x="192" y="2600"/>
                    <a:pt x="612" y="3070"/>
                    <a:pt x="840" y="3070"/>
                  </a:cubicBezTo>
                  <a:cubicBezTo>
                    <a:pt x="860" y="3070"/>
                    <a:pt x="878" y="3066"/>
                    <a:pt x="895" y="3059"/>
                  </a:cubicBezTo>
                  <a:cubicBezTo>
                    <a:pt x="1581" y="2755"/>
                    <a:pt x="2187" y="2229"/>
                    <a:pt x="2810" y="1798"/>
                  </a:cubicBezTo>
                  <a:cubicBezTo>
                    <a:pt x="2283" y="1191"/>
                    <a:pt x="1836" y="441"/>
                    <a:pt x="1166" y="58"/>
                  </a:cubicBezTo>
                  <a:cubicBezTo>
                    <a:pt x="1102" y="19"/>
                    <a:pt x="1037" y="1"/>
                    <a:pt x="9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3" name="Google Shape;11443;p26"/>
            <p:cNvSpPr/>
            <p:nvPr/>
          </p:nvSpPr>
          <p:spPr>
            <a:xfrm>
              <a:off x="4257149" y="971123"/>
              <a:ext cx="133351" cy="193833"/>
            </a:xfrm>
            <a:custGeom>
              <a:rect b="b" l="l" r="r" t="t"/>
              <a:pathLst>
                <a:path extrusionOk="0" h="3751" w="2570">
                  <a:moveTo>
                    <a:pt x="1357" y="0"/>
                  </a:moveTo>
                  <a:cubicBezTo>
                    <a:pt x="1070" y="351"/>
                    <a:pt x="639" y="655"/>
                    <a:pt x="495" y="1054"/>
                  </a:cubicBezTo>
                  <a:cubicBezTo>
                    <a:pt x="256" y="1740"/>
                    <a:pt x="96" y="2458"/>
                    <a:pt x="32" y="3176"/>
                  </a:cubicBezTo>
                  <a:cubicBezTo>
                    <a:pt x="0" y="3384"/>
                    <a:pt x="304" y="3623"/>
                    <a:pt x="383" y="3751"/>
                  </a:cubicBezTo>
                  <a:cubicBezTo>
                    <a:pt x="1644" y="3703"/>
                    <a:pt x="2570" y="2235"/>
                    <a:pt x="2171" y="1117"/>
                  </a:cubicBezTo>
                  <a:cubicBezTo>
                    <a:pt x="2027" y="702"/>
                    <a:pt x="1644" y="367"/>
                    <a:pt x="13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4" name="Google Shape;11444;p26"/>
            <p:cNvSpPr/>
            <p:nvPr/>
          </p:nvSpPr>
          <p:spPr>
            <a:xfrm>
              <a:off x="4763933" y="1229596"/>
              <a:ext cx="129252" cy="167995"/>
            </a:xfrm>
            <a:custGeom>
              <a:rect b="b" l="l" r="r" t="t"/>
              <a:pathLst>
                <a:path extrusionOk="0" h="3251" w="2491">
                  <a:moveTo>
                    <a:pt x="1415" y="0"/>
                  </a:moveTo>
                  <a:cubicBezTo>
                    <a:pt x="1042" y="0"/>
                    <a:pt x="0" y="1563"/>
                    <a:pt x="0" y="2308"/>
                  </a:cubicBezTo>
                  <a:cubicBezTo>
                    <a:pt x="0" y="3153"/>
                    <a:pt x="639" y="3233"/>
                    <a:pt x="1245" y="3249"/>
                  </a:cubicBezTo>
                  <a:cubicBezTo>
                    <a:pt x="1262" y="3250"/>
                    <a:pt x="1280" y="3250"/>
                    <a:pt x="1296" y="3250"/>
                  </a:cubicBezTo>
                  <a:cubicBezTo>
                    <a:pt x="1973" y="3250"/>
                    <a:pt x="2475" y="2631"/>
                    <a:pt x="2490" y="1510"/>
                  </a:cubicBezTo>
                  <a:cubicBezTo>
                    <a:pt x="2267" y="1158"/>
                    <a:pt x="1995" y="456"/>
                    <a:pt x="1485" y="25"/>
                  </a:cubicBezTo>
                  <a:cubicBezTo>
                    <a:pt x="1465" y="8"/>
                    <a:pt x="1442" y="0"/>
                    <a:pt x="14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5" name="Google Shape;11445;p26"/>
            <p:cNvSpPr/>
            <p:nvPr/>
          </p:nvSpPr>
          <p:spPr>
            <a:xfrm>
              <a:off x="1816784" y="1607744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751" y="1"/>
                  </a:moveTo>
                  <a:lnTo>
                    <a:pt x="751" y="1"/>
                  </a:lnTo>
                  <a:cubicBezTo>
                    <a:pt x="1" y="1262"/>
                    <a:pt x="17" y="2203"/>
                    <a:pt x="767" y="3384"/>
                  </a:cubicBezTo>
                  <a:cubicBezTo>
                    <a:pt x="939" y="3658"/>
                    <a:pt x="1117" y="3746"/>
                    <a:pt x="1303" y="3746"/>
                  </a:cubicBezTo>
                  <a:cubicBezTo>
                    <a:pt x="1631" y="3746"/>
                    <a:pt x="1980" y="3474"/>
                    <a:pt x="2354" y="3474"/>
                  </a:cubicBezTo>
                  <a:cubicBezTo>
                    <a:pt x="2497" y="3474"/>
                    <a:pt x="2643" y="3514"/>
                    <a:pt x="2793" y="3623"/>
                  </a:cubicBezTo>
                  <a:cubicBezTo>
                    <a:pt x="2458" y="2059"/>
                    <a:pt x="1916" y="910"/>
                    <a:pt x="7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6" name="Google Shape;11446;p26"/>
            <p:cNvSpPr/>
            <p:nvPr/>
          </p:nvSpPr>
          <p:spPr>
            <a:xfrm>
              <a:off x="2692071" y="741640"/>
              <a:ext cx="139992" cy="170114"/>
            </a:xfrm>
            <a:custGeom>
              <a:rect b="b" l="l" r="r" t="t"/>
              <a:pathLst>
                <a:path extrusionOk="0" h="3292" w="2698">
                  <a:moveTo>
                    <a:pt x="2058" y="0"/>
                  </a:moveTo>
                  <a:cubicBezTo>
                    <a:pt x="1891" y="0"/>
                    <a:pt x="1716" y="42"/>
                    <a:pt x="1660" y="116"/>
                  </a:cubicBezTo>
                  <a:cubicBezTo>
                    <a:pt x="1086" y="803"/>
                    <a:pt x="575" y="1537"/>
                    <a:pt x="128" y="2319"/>
                  </a:cubicBezTo>
                  <a:cubicBezTo>
                    <a:pt x="0" y="2526"/>
                    <a:pt x="144" y="3005"/>
                    <a:pt x="336" y="3212"/>
                  </a:cubicBezTo>
                  <a:cubicBezTo>
                    <a:pt x="385" y="3269"/>
                    <a:pt x="618" y="3291"/>
                    <a:pt x="885" y="3291"/>
                  </a:cubicBezTo>
                  <a:cubicBezTo>
                    <a:pt x="1218" y="3291"/>
                    <a:pt x="1605" y="3257"/>
                    <a:pt x="1756" y="3212"/>
                  </a:cubicBezTo>
                  <a:cubicBezTo>
                    <a:pt x="2506" y="2973"/>
                    <a:pt x="2650" y="1776"/>
                    <a:pt x="2698" y="643"/>
                  </a:cubicBezTo>
                  <a:cubicBezTo>
                    <a:pt x="2634" y="531"/>
                    <a:pt x="2554" y="212"/>
                    <a:pt x="2362" y="68"/>
                  </a:cubicBezTo>
                  <a:cubicBezTo>
                    <a:pt x="2296" y="22"/>
                    <a:pt x="2179" y="0"/>
                    <a:pt x="20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7" name="Google Shape;11447;p26"/>
            <p:cNvSpPr/>
            <p:nvPr/>
          </p:nvSpPr>
          <p:spPr>
            <a:xfrm>
              <a:off x="2613410" y="2124637"/>
              <a:ext cx="180569" cy="121591"/>
            </a:xfrm>
            <a:custGeom>
              <a:rect b="b" l="l" r="r" t="t"/>
              <a:pathLst>
                <a:path extrusionOk="0" h="2353" w="3480">
                  <a:moveTo>
                    <a:pt x="562" y="1"/>
                  </a:moveTo>
                  <a:cubicBezTo>
                    <a:pt x="376" y="1"/>
                    <a:pt x="181" y="36"/>
                    <a:pt x="0" y="36"/>
                  </a:cubicBezTo>
                  <a:cubicBezTo>
                    <a:pt x="32" y="291"/>
                    <a:pt x="0" y="563"/>
                    <a:pt x="112" y="786"/>
                  </a:cubicBezTo>
                  <a:cubicBezTo>
                    <a:pt x="564" y="1676"/>
                    <a:pt x="1830" y="2353"/>
                    <a:pt x="2995" y="2353"/>
                  </a:cubicBezTo>
                  <a:cubicBezTo>
                    <a:pt x="3104" y="2353"/>
                    <a:pt x="3213" y="2347"/>
                    <a:pt x="3320" y="2334"/>
                  </a:cubicBezTo>
                  <a:cubicBezTo>
                    <a:pt x="3479" y="978"/>
                    <a:pt x="3464" y="1010"/>
                    <a:pt x="2298" y="643"/>
                  </a:cubicBezTo>
                  <a:cubicBezTo>
                    <a:pt x="1788" y="499"/>
                    <a:pt x="1325" y="196"/>
                    <a:pt x="830" y="36"/>
                  </a:cubicBezTo>
                  <a:cubicBezTo>
                    <a:pt x="745" y="9"/>
                    <a:pt x="655" y="1"/>
                    <a:pt x="5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8" name="Google Shape;11448;p26"/>
            <p:cNvSpPr/>
            <p:nvPr/>
          </p:nvSpPr>
          <p:spPr>
            <a:xfrm>
              <a:off x="1606432" y="1707216"/>
              <a:ext cx="124271" cy="161174"/>
            </a:xfrm>
            <a:custGeom>
              <a:rect b="b" l="l" r="r" t="t"/>
              <a:pathLst>
                <a:path extrusionOk="0" h="3119" w="2395">
                  <a:moveTo>
                    <a:pt x="1359" y="0"/>
                  </a:moveTo>
                  <a:cubicBezTo>
                    <a:pt x="1065" y="0"/>
                    <a:pt x="774" y="40"/>
                    <a:pt x="496" y="119"/>
                  </a:cubicBezTo>
                  <a:cubicBezTo>
                    <a:pt x="256" y="198"/>
                    <a:pt x="1" y="837"/>
                    <a:pt x="97" y="1092"/>
                  </a:cubicBezTo>
                  <a:cubicBezTo>
                    <a:pt x="336" y="1778"/>
                    <a:pt x="767" y="2401"/>
                    <a:pt x="1134" y="3055"/>
                  </a:cubicBezTo>
                  <a:lnTo>
                    <a:pt x="1469" y="3119"/>
                  </a:lnTo>
                  <a:cubicBezTo>
                    <a:pt x="1788" y="2417"/>
                    <a:pt x="2076" y="1698"/>
                    <a:pt x="2315" y="980"/>
                  </a:cubicBezTo>
                  <a:cubicBezTo>
                    <a:pt x="2395" y="709"/>
                    <a:pt x="2219" y="103"/>
                    <a:pt x="2092" y="87"/>
                  </a:cubicBezTo>
                  <a:cubicBezTo>
                    <a:pt x="1851" y="28"/>
                    <a:pt x="1605" y="0"/>
                    <a:pt x="13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9" name="Google Shape;11449;p26"/>
            <p:cNvSpPr/>
            <p:nvPr/>
          </p:nvSpPr>
          <p:spPr>
            <a:xfrm>
              <a:off x="6247029" y="1608571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1261" y="0"/>
                  </a:moveTo>
                  <a:cubicBezTo>
                    <a:pt x="987" y="0"/>
                    <a:pt x="525" y="390"/>
                    <a:pt x="415" y="687"/>
                  </a:cubicBezTo>
                  <a:cubicBezTo>
                    <a:pt x="0" y="1868"/>
                    <a:pt x="575" y="2522"/>
                    <a:pt x="2362" y="2921"/>
                  </a:cubicBezTo>
                  <a:cubicBezTo>
                    <a:pt x="2362" y="2107"/>
                    <a:pt x="2474" y="1373"/>
                    <a:pt x="2315" y="687"/>
                  </a:cubicBezTo>
                  <a:cubicBezTo>
                    <a:pt x="2251" y="384"/>
                    <a:pt x="1660" y="33"/>
                    <a:pt x="1277" y="1"/>
                  </a:cubicBezTo>
                  <a:cubicBezTo>
                    <a:pt x="1272" y="0"/>
                    <a:pt x="1267" y="0"/>
                    <a:pt x="12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0" name="Google Shape;11450;p26"/>
            <p:cNvSpPr/>
            <p:nvPr/>
          </p:nvSpPr>
          <p:spPr>
            <a:xfrm>
              <a:off x="6381988" y="2781255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1277" y="0"/>
                  </a:moveTo>
                  <a:cubicBezTo>
                    <a:pt x="1004" y="0"/>
                    <a:pt x="541" y="390"/>
                    <a:pt x="432" y="687"/>
                  </a:cubicBezTo>
                  <a:cubicBezTo>
                    <a:pt x="1" y="1868"/>
                    <a:pt x="575" y="2522"/>
                    <a:pt x="2379" y="2921"/>
                  </a:cubicBezTo>
                  <a:cubicBezTo>
                    <a:pt x="2379" y="2107"/>
                    <a:pt x="2475" y="1373"/>
                    <a:pt x="2331" y="687"/>
                  </a:cubicBezTo>
                  <a:cubicBezTo>
                    <a:pt x="2251" y="368"/>
                    <a:pt x="1677" y="33"/>
                    <a:pt x="1294" y="1"/>
                  </a:cubicBezTo>
                  <a:cubicBezTo>
                    <a:pt x="1288" y="0"/>
                    <a:pt x="1283" y="0"/>
                    <a:pt x="12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1" name="Google Shape;11451;p26"/>
            <p:cNvSpPr/>
            <p:nvPr/>
          </p:nvSpPr>
          <p:spPr>
            <a:xfrm>
              <a:off x="4747381" y="1770258"/>
              <a:ext cx="117629" cy="145155"/>
            </a:xfrm>
            <a:custGeom>
              <a:rect b="b" l="l" r="r" t="t"/>
              <a:pathLst>
                <a:path extrusionOk="0" h="2809" w="2267">
                  <a:moveTo>
                    <a:pt x="1363" y="0"/>
                  </a:moveTo>
                  <a:cubicBezTo>
                    <a:pt x="1133" y="0"/>
                    <a:pt x="892" y="36"/>
                    <a:pt x="687" y="48"/>
                  </a:cubicBezTo>
                  <a:cubicBezTo>
                    <a:pt x="463" y="48"/>
                    <a:pt x="80" y="574"/>
                    <a:pt x="64" y="893"/>
                  </a:cubicBezTo>
                  <a:cubicBezTo>
                    <a:pt x="0" y="1596"/>
                    <a:pt x="1086" y="2649"/>
                    <a:pt x="2043" y="2809"/>
                  </a:cubicBezTo>
                  <a:cubicBezTo>
                    <a:pt x="2107" y="2138"/>
                    <a:pt x="2267" y="1452"/>
                    <a:pt x="2235" y="782"/>
                  </a:cubicBezTo>
                  <a:cubicBezTo>
                    <a:pt x="2183" y="127"/>
                    <a:pt x="1792" y="0"/>
                    <a:pt x="13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2" name="Google Shape;11452;p26"/>
            <p:cNvSpPr/>
            <p:nvPr/>
          </p:nvSpPr>
          <p:spPr>
            <a:xfrm>
              <a:off x="4695182" y="2299655"/>
              <a:ext cx="117681" cy="145207"/>
            </a:xfrm>
            <a:custGeom>
              <a:rect b="b" l="l" r="r" t="t"/>
              <a:pathLst>
                <a:path extrusionOk="0" h="2810" w="2268">
                  <a:moveTo>
                    <a:pt x="1375" y="1"/>
                  </a:moveTo>
                  <a:cubicBezTo>
                    <a:pt x="1143" y="1"/>
                    <a:pt x="899" y="37"/>
                    <a:pt x="687" y="48"/>
                  </a:cubicBezTo>
                  <a:cubicBezTo>
                    <a:pt x="464" y="48"/>
                    <a:pt x="97" y="575"/>
                    <a:pt x="65" y="894"/>
                  </a:cubicBezTo>
                  <a:cubicBezTo>
                    <a:pt x="1" y="1596"/>
                    <a:pt x="1102" y="2650"/>
                    <a:pt x="2044" y="2809"/>
                  </a:cubicBezTo>
                  <a:cubicBezTo>
                    <a:pt x="2107" y="2123"/>
                    <a:pt x="2267" y="1453"/>
                    <a:pt x="2235" y="783"/>
                  </a:cubicBezTo>
                  <a:cubicBezTo>
                    <a:pt x="2194" y="128"/>
                    <a:pt x="1807" y="1"/>
                    <a:pt x="13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3" name="Google Shape;11453;p26"/>
            <p:cNvSpPr/>
            <p:nvPr/>
          </p:nvSpPr>
          <p:spPr>
            <a:xfrm>
              <a:off x="5216080" y="2206023"/>
              <a:ext cx="118459" cy="145620"/>
            </a:xfrm>
            <a:custGeom>
              <a:rect b="b" l="l" r="r" t="t"/>
              <a:pathLst>
                <a:path extrusionOk="0" h="2818" w="2283">
                  <a:moveTo>
                    <a:pt x="1365" y="1"/>
                  </a:moveTo>
                  <a:cubicBezTo>
                    <a:pt x="1134" y="1"/>
                    <a:pt x="893" y="35"/>
                    <a:pt x="686" y="41"/>
                  </a:cubicBezTo>
                  <a:cubicBezTo>
                    <a:pt x="463" y="57"/>
                    <a:pt x="80" y="584"/>
                    <a:pt x="64" y="887"/>
                  </a:cubicBezTo>
                  <a:cubicBezTo>
                    <a:pt x="0" y="1605"/>
                    <a:pt x="1085" y="2658"/>
                    <a:pt x="2043" y="2818"/>
                  </a:cubicBezTo>
                  <a:cubicBezTo>
                    <a:pt x="2107" y="2132"/>
                    <a:pt x="2282" y="1445"/>
                    <a:pt x="2235" y="775"/>
                  </a:cubicBezTo>
                  <a:cubicBezTo>
                    <a:pt x="2183" y="121"/>
                    <a:pt x="1793" y="1"/>
                    <a:pt x="13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4" name="Google Shape;11454;p26"/>
            <p:cNvSpPr/>
            <p:nvPr/>
          </p:nvSpPr>
          <p:spPr>
            <a:xfrm>
              <a:off x="6810111" y="979288"/>
              <a:ext cx="204592" cy="135647"/>
            </a:xfrm>
            <a:custGeom>
              <a:rect b="b" l="l" r="r" t="t"/>
              <a:pathLst>
                <a:path extrusionOk="0" h="2625" w="3943">
                  <a:moveTo>
                    <a:pt x="3290" y="0"/>
                  </a:moveTo>
                  <a:cubicBezTo>
                    <a:pt x="3284" y="0"/>
                    <a:pt x="3278" y="1"/>
                    <a:pt x="3272" y="2"/>
                  </a:cubicBezTo>
                  <a:cubicBezTo>
                    <a:pt x="1772" y="241"/>
                    <a:pt x="799" y="1199"/>
                    <a:pt x="1" y="2587"/>
                  </a:cubicBezTo>
                  <a:cubicBezTo>
                    <a:pt x="143" y="2613"/>
                    <a:pt x="276" y="2624"/>
                    <a:pt x="403" y="2624"/>
                  </a:cubicBezTo>
                  <a:cubicBezTo>
                    <a:pt x="1232" y="2624"/>
                    <a:pt x="1765" y="2127"/>
                    <a:pt x="2347" y="1725"/>
                  </a:cubicBezTo>
                  <a:cubicBezTo>
                    <a:pt x="2666" y="1502"/>
                    <a:pt x="3065" y="1374"/>
                    <a:pt x="3400" y="1183"/>
                  </a:cubicBezTo>
                  <a:cubicBezTo>
                    <a:pt x="3592" y="1023"/>
                    <a:pt x="3783" y="848"/>
                    <a:pt x="3943" y="656"/>
                  </a:cubicBezTo>
                  <a:cubicBezTo>
                    <a:pt x="3727" y="440"/>
                    <a:pt x="3466" y="0"/>
                    <a:pt x="32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5" name="Google Shape;11455;p26"/>
            <p:cNvSpPr/>
            <p:nvPr/>
          </p:nvSpPr>
          <p:spPr>
            <a:xfrm>
              <a:off x="7210084" y="220485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1166" y="0"/>
                  </a:moveTo>
                  <a:cubicBezTo>
                    <a:pt x="823" y="0"/>
                    <a:pt x="403" y="319"/>
                    <a:pt x="129" y="593"/>
                  </a:cubicBezTo>
                  <a:cubicBezTo>
                    <a:pt x="1" y="721"/>
                    <a:pt x="33" y="1279"/>
                    <a:pt x="144" y="1359"/>
                  </a:cubicBezTo>
                  <a:cubicBezTo>
                    <a:pt x="735" y="1662"/>
                    <a:pt x="1325" y="1934"/>
                    <a:pt x="1948" y="2173"/>
                  </a:cubicBezTo>
                  <a:lnTo>
                    <a:pt x="2283" y="2508"/>
                  </a:lnTo>
                  <a:cubicBezTo>
                    <a:pt x="2475" y="2157"/>
                    <a:pt x="2730" y="1822"/>
                    <a:pt x="2794" y="1455"/>
                  </a:cubicBezTo>
                  <a:cubicBezTo>
                    <a:pt x="2826" y="1168"/>
                    <a:pt x="2714" y="880"/>
                    <a:pt x="2506" y="673"/>
                  </a:cubicBezTo>
                  <a:cubicBezTo>
                    <a:pt x="2123" y="370"/>
                    <a:pt x="1661" y="34"/>
                    <a:pt x="1214" y="2"/>
                  </a:cubicBezTo>
                  <a:cubicBezTo>
                    <a:pt x="1198" y="1"/>
                    <a:pt x="1182" y="0"/>
                    <a:pt x="1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6" name="Google Shape;11456;p26"/>
            <p:cNvSpPr/>
            <p:nvPr/>
          </p:nvSpPr>
          <p:spPr>
            <a:xfrm>
              <a:off x="1335684" y="94685"/>
              <a:ext cx="198781" cy="89915"/>
            </a:xfrm>
            <a:custGeom>
              <a:rect b="b" l="l" r="r" t="t"/>
              <a:pathLst>
                <a:path extrusionOk="0" h="1740" w="3831">
                  <a:moveTo>
                    <a:pt x="2867" y="0"/>
                  </a:moveTo>
                  <a:cubicBezTo>
                    <a:pt x="2824" y="0"/>
                    <a:pt x="2789" y="9"/>
                    <a:pt x="2761" y="29"/>
                  </a:cubicBezTo>
                  <a:cubicBezTo>
                    <a:pt x="2443" y="267"/>
                    <a:pt x="2206" y="481"/>
                    <a:pt x="1871" y="481"/>
                  </a:cubicBezTo>
                  <a:cubicBezTo>
                    <a:pt x="1735" y="481"/>
                    <a:pt x="1584" y="446"/>
                    <a:pt x="1405" y="364"/>
                  </a:cubicBezTo>
                  <a:cubicBezTo>
                    <a:pt x="1352" y="339"/>
                    <a:pt x="1290" y="328"/>
                    <a:pt x="1222" y="328"/>
                  </a:cubicBezTo>
                  <a:cubicBezTo>
                    <a:pt x="942" y="328"/>
                    <a:pt x="561" y="516"/>
                    <a:pt x="304" y="683"/>
                  </a:cubicBezTo>
                  <a:cubicBezTo>
                    <a:pt x="112" y="811"/>
                    <a:pt x="32" y="1178"/>
                    <a:pt x="0" y="1433"/>
                  </a:cubicBezTo>
                  <a:cubicBezTo>
                    <a:pt x="0" y="1529"/>
                    <a:pt x="335" y="1736"/>
                    <a:pt x="527" y="1736"/>
                  </a:cubicBezTo>
                  <a:cubicBezTo>
                    <a:pt x="589" y="1739"/>
                    <a:pt x="651" y="1740"/>
                    <a:pt x="712" y="1740"/>
                  </a:cubicBezTo>
                  <a:cubicBezTo>
                    <a:pt x="1819" y="1740"/>
                    <a:pt x="2813" y="1338"/>
                    <a:pt x="3751" y="779"/>
                  </a:cubicBezTo>
                  <a:cubicBezTo>
                    <a:pt x="3783" y="635"/>
                    <a:pt x="3815" y="507"/>
                    <a:pt x="3830" y="364"/>
                  </a:cubicBezTo>
                  <a:cubicBezTo>
                    <a:pt x="3520" y="256"/>
                    <a:pt x="3097" y="0"/>
                    <a:pt x="28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7" name="Google Shape;11457;p26"/>
            <p:cNvSpPr/>
            <p:nvPr/>
          </p:nvSpPr>
          <p:spPr>
            <a:xfrm>
              <a:off x="2832012" y="80578"/>
              <a:ext cx="128422" cy="165722"/>
            </a:xfrm>
            <a:custGeom>
              <a:rect b="b" l="l" r="r" t="t"/>
              <a:pathLst>
                <a:path extrusionOk="0" h="3207" w="2475">
                  <a:moveTo>
                    <a:pt x="1297" y="1"/>
                  </a:moveTo>
                  <a:cubicBezTo>
                    <a:pt x="1250" y="1"/>
                    <a:pt x="1220" y="5"/>
                    <a:pt x="1214" y="14"/>
                  </a:cubicBezTo>
                  <a:cubicBezTo>
                    <a:pt x="767" y="1020"/>
                    <a:pt x="1" y="1993"/>
                    <a:pt x="862" y="3206"/>
                  </a:cubicBezTo>
                  <a:cubicBezTo>
                    <a:pt x="1612" y="2839"/>
                    <a:pt x="2474" y="812"/>
                    <a:pt x="2091" y="238"/>
                  </a:cubicBezTo>
                  <a:cubicBezTo>
                    <a:pt x="1988" y="83"/>
                    <a:pt x="1497" y="1"/>
                    <a:pt x="1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8" name="Google Shape;11458;p26"/>
            <p:cNvSpPr/>
            <p:nvPr/>
          </p:nvSpPr>
          <p:spPr>
            <a:xfrm>
              <a:off x="2664727" y="1742147"/>
              <a:ext cx="104398" cy="121385"/>
            </a:xfrm>
            <a:custGeom>
              <a:rect b="b" l="l" r="r" t="t"/>
              <a:pathLst>
                <a:path extrusionOk="0" h="2349" w="2012">
                  <a:moveTo>
                    <a:pt x="848" y="1"/>
                  </a:moveTo>
                  <a:cubicBezTo>
                    <a:pt x="842" y="1"/>
                    <a:pt x="836" y="1"/>
                    <a:pt x="831" y="1"/>
                  </a:cubicBezTo>
                  <a:cubicBezTo>
                    <a:pt x="144" y="17"/>
                    <a:pt x="1" y="464"/>
                    <a:pt x="33" y="1022"/>
                  </a:cubicBezTo>
                  <a:cubicBezTo>
                    <a:pt x="48" y="1739"/>
                    <a:pt x="292" y="2348"/>
                    <a:pt x="1088" y="2348"/>
                  </a:cubicBezTo>
                  <a:cubicBezTo>
                    <a:pt x="1109" y="2348"/>
                    <a:pt x="1129" y="2348"/>
                    <a:pt x="1150" y="2347"/>
                  </a:cubicBezTo>
                  <a:cubicBezTo>
                    <a:pt x="1485" y="2331"/>
                    <a:pt x="1820" y="1996"/>
                    <a:pt x="2012" y="1884"/>
                  </a:cubicBezTo>
                  <a:cubicBezTo>
                    <a:pt x="2012" y="794"/>
                    <a:pt x="1417" y="1"/>
                    <a:pt x="8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9" name="Google Shape;11459;p26"/>
            <p:cNvSpPr/>
            <p:nvPr/>
          </p:nvSpPr>
          <p:spPr>
            <a:xfrm>
              <a:off x="1581630" y="2768905"/>
              <a:ext cx="104398" cy="122108"/>
            </a:xfrm>
            <a:custGeom>
              <a:rect b="b" l="l" r="r" t="t"/>
              <a:pathLst>
                <a:path extrusionOk="0" h="2363" w="2012">
                  <a:moveTo>
                    <a:pt x="814" y="0"/>
                  </a:moveTo>
                  <a:cubicBezTo>
                    <a:pt x="144" y="32"/>
                    <a:pt x="0" y="479"/>
                    <a:pt x="16" y="1022"/>
                  </a:cubicBezTo>
                  <a:cubicBezTo>
                    <a:pt x="48" y="1747"/>
                    <a:pt x="297" y="2363"/>
                    <a:pt x="1118" y="2363"/>
                  </a:cubicBezTo>
                  <a:cubicBezTo>
                    <a:pt x="1128" y="2363"/>
                    <a:pt x="1139" y="2362"/>
                    <a:pt x="1149" y="2362"/>
                  </a:cubicBezTo>
                  <a:cubicBezTo>
                    <a:pt x="1484" y="2346"/>
                    <a:pt x="1804" y="2011"/>
                    <a:pt x="2011" y="1899"/>
                  </a:cubicBezTo>
                  <a:cubicBezTo>
                    <a:pt x="2011" y="798"/>
                    <a:pt x="1389" y="0"/>
                    <a:pt x="8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0" name="Google Shape;11460;p26"/>
            <p:cNvSpPr/>
            <p:nvPr/>
          </p:nvSpPr>
          <p:spPr>
            <a:xfrm>
              <a:off x="5702990" y="639481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177" y="0"/>
                  </a:moveTo>
                  <a:cubicBezTo>
                    <a:pt x="697" y="0"/>
                    <a:pt x="142" y="674"/>
                    <a:pt x="0" y="1311"/>
                  </a:cubicBezTo>
                  <a:lnTo>
                    <a:pt x="830" y="2540"/>
                  </a:lnTo>
                  <a:cubicBezTo>
                    <a:pt x="1277" y="2061"/>
                    <a:pt x="1836" y="1630"/>
                    <a:pt x="2155" y="1072"/>
                  </a:cubicBezTo>
                  <a:cubicBezTo>
                    <a:pt x="2235" y="912"/>
                    <a:pt x="1724" y="194"/>
                    <a:pt x="1357" y="35"/>
                  </a:cubicBezTo>
                  <a:cubicBezTo>
                    <a:pt x="1299" y="11"/>
                    <a:pt x="1239" y="0"/>
                    <a:pt x="11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1" name="Google Shape;11461;p26"/>
            <p:cNvSpPr/>
            <p:nvPr/>
          </p:nvSpPr>
          <p:spPr>
            <a:xfrm>
              <a:off x="6671831" y="1687632"/>
              <a:ext cx="116799" cy="131306"/>
            </a:xfrm>
            <a:custGeom>
              <a:rect b="b" l="l" r="r" t="t"/>
              <a:pathLst>
                <a:path extrusionOk="0" h="2541" w="2251">
                  <a:moveTo>
                    <a:pt x="1178" y="0"/>
                  </a:moveTo>
                  <a:cubicBezTo>
                    <a:pt x="698" y="0"/>
                    <a:pt x="142" y="675"/>
                    <a:pt x="1" y="1311"/>
                  </a:cubicBezTo>
                  <a:lnTo>
                    <a:pt x="830" y="2540"/>
                  </a:lnTo>
                  <a:cubicBezTo>
                    <a:pt x="1293" y="2062"/>
                    <a:pt x="1836" y="1647"/>
                    <a:pt x="2155" y="1088"/>
                  </a:cubicBezTo>
                  <a:cubicBezTo>
                    <a:pt x="2251" y="912"/>
                    <a:pt x="1724" y="194"/>
                    <a:pt x="1357" y="35"/>
                  </a:cubicBezTo>
                  <a:cubicBezTo>
                    <a:pt x="1299" y="11"/>
                    <a:pt x="1239" y="0"/>
                    <a:pt x="117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2" name="Google Shape;11462;p26"/>
            <p:cNvSpPr/>
            <p:nvPr/>
          </p:nvSpPr>
          <p:spPr>
            <a:xfrm>
              <a:off x="5661584" y="48179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166" y="0"/>
                  </a:moveTo>
                  <a:cubicBezTo>
                    <a:pt x="694" y="0"/>
                    <a:pt x="128" y="675"/>
                    <a:pt x="0" y="1312"/>
                  </a:cubicBezTo>
                  <a:cubicBezTo>
                    <a:pt x="272" y="1726"/>
                    <a:pt x="543" y="2125"/>
                    <a:pt x="814" y="2540"/>
                  </a:cubicBezTo>
                  <a:cubicBezTo>
                    <a:pt x="1277" y="2062"/>
                    <a:pt x="1836" y="1647"/>
                    <a:pt x="2139" y="1072"/>
                  </a:cubicBezTo>
                  <a:cubicBezTo>
                    <a:pt x="2235" y="913"/>
                    <a:pt x="1724" y="194"/>
                    <a:pt x="1341" y="35"/>
                  </a:cubicBezTo>
                  <a:cubicBezTo>
                    <a:pt x="1285" y="11"/>
                    <a:pt x="1226" y="0"/>
                    <a:pt x="1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3" name="Google Shape;11463;p26"/>
            <p:cNvSpPr/>
            <p:nvPr/>
          </p:nvSpPr>
          <p:spPr>
            <a:xfrm>
              <a:off x="5042153" y="29938"/>
              <a:ext cx="142483" cy="93480"/>
            </a:xfrm>
            <a:custGeom>
              <a:rect b="b" l="l" r="r" t="t"/>
              <a:pathLst>
                <a:path extrusionOk="0" h="1809" w="2746">
                  <a:moveTo>
                    <a:pt x="1563" y="0"/>
                  </a:moveTo>
                  <a:cubicBezTo>
                    <a:pt x="1365" y="0"/>
                    <a:pt x="1164" y="32"/>
                    <a:pt x="990" y="85"/>
                  </a:cubicBezTo>
                  <a:cubicBezTo>
                    <a:pt x="687" y="164"/>
                    <a:pt x="288" y="452"/>
                    <a:pt x="208" y="723"/>
                  </a:cubicBezTo>
                  <a:cubicBezTo>
                    <a:pt x="1" y="1441"/>
                    <a:pt x="368" y="1680"/>
                    <a:pt x="1597" y="1808"/>
                  </a:cubicBezTo>
                  <a:cubicBezTo>
                    <a:pt x="1964" y="1585"/>
                    <a:pt x="2443" y="1425"/>
                    <a:pt x="2650" y="1090"/>
                  </a:cubicBezTo>
                  <a:cubicBezTo>
                    <a:pt x="2746" y="914"/>
                    <a:pt x="2443" y="292"/>
                    <a:pt x="2171" y="132"/>
                  </a:cubicBezTo>
                  <a:cubicBezTo>
                    <a:pt x="2003" y="40"/>
                    <a:pt x="1785" y="0"/>
                    <a:pt x="15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4" name="Google Shape;11464;p26"/>
            <p:cNvSpPr/>
            <p:nvPr/>
          </p:nvSpPr>
          <p:spPr>
            <a:xfrm>
              <a:off x="5901719" y="883692"/>
              <a:ext cx="127591" cy="113013"/>
            </a:xfrm>
            <a:custGeom>
              <a:rect b="b" l="l" r="r" t="t"/>
              <a:pathLst>
                <a:path extrusionOk="0" h="2187" w="2459">
                  <a:moveTo>
                    <a:pt x="2331" y="1"/>
                  </a:moveTo>
                  <a:lnTo>
                    <a:pt x="48" y="384"/>
                  </a:lnTo>
                  <a:cubicBezTo>
                    <a:pt x="32" y="527"/>
                    <a:pt x="16" y="671"/>
                    <a:pt x="0" y="814"/>
                  </a:cubicBezTo>
                  <a:lnTo>
                    <a:pt x="2043" y="2187"/>
                  </a:lnTo>
                  <a:lnTo>
                    <a:pt x="2458" y="1995"/>
                  </a:lnTo>
                  <a:cubicBezTo>
                    <a:pt x="2410" y="1341"/>
                    <a:pt x="2378" y="671"/>
                    <a:pt x="23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5" name="Google Shape;11465;p26"/>
            <p:cNvSpPr/>
            <p:nvPr/>
          </p:nvSpPr>
          <p:spPr>
            <a:xfrm>
              <a:off x="5438002" y="1263028"/>
              <a:ext cx="149073" cy="64387"/>
            </a:xfrm>
            <a:custGeom>
              <a:rect b="b" l="l" r="r" t="t"/>
              <a:pathLst>
                <a:path extrusionOk="0" h="1246" w="2873">
                  <a:moveTo>
                    <a:pt x="531" y="0"/>
                  </a:moveTo>
                  <a:cubicBezTo>
                    <a:pt x="351" y="0"/>
                    <a:pt x="1" y="338"/>
                    <a:pt x="16" y="432"/>
                  </a:cubicBezTo>
                  <a:cubicBezTo>
                    <a:pt x="96" y="703"/>
                    <a:pt x="272" y="942"/>
                    <a:pt x="511" y="1086"/>
                  </a:cubicBezTo>
                  <a:cubicBezTo>
                    <a:pt x="750" y="1230"/>
                    <a:pt x="1086" y="1198"/>
                    <a:pt x="1469" y="1246"/>
                  </a:cubicBezTo>
                  <a:cubicBezTo>
                    <a:pt x="1899" y="1198"/>
                    <a:pt x="2330" y="1102"/>
                    <a:pt x="2761" y="974"/>
                  </a:cubicBezTo>
                  <a:cubicBezTo>
                    <a:pt x="2873" y="926"/>
                    <a:pt x="2873" y="304"/>
                    <a:pt x="2857" y="304"/>
                  </a:cubicBezTo>
                  <a:cubicBezTo>
                    <a:pt x="2091" y="160"/>
                    <a:pt x="1325" y="49"/>
                    <a:pt x="543" y="1"/>
                  </a:cubicBezTo>
                  <a:cubicBezTo>
                    <a:pt x="539" y="0"/>
                    <a:pt x="535" y="0"/>
                    <a:pt x="5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6" name="Google Shape;11466;p26"/>
            <p:cNvSpPr/>
            <p:nvPr/>
          </p:nvSpPr>
          <p:spPr>
            <a:xfrm>
              <a:off x="6706077" y="1475563"/>
              <a:ext cx="118874" cy="100818"/>
            </a:xfrm>
            <a:custGeom>
              <a:rect b="b" l="l" r="r" t="t"/>
              <a:pathLst>
                <a:path extrusionOk="0" h="1951" w="2291">
                  <a:moveTo>
                    <a:pt x="1554" y="0"/>
                  </a:moveTo>
                  <a:cubicBezTo>
                    <a:pt x="1519" y="0"/>
                    <a:pt x="1483" y="7"/>
                    <a:pt x="1447" y="21"/>
                  </a:cubicBezTo>
                  <a:cubicBezTo>
                    <a:pt x="952" y="197"/>
                    <a:pt x="378" y="628"/>
                    <a:pt x="202" y="1075"/>
                  </a:cubicBezTo>
                  <a:cubicBezTo>
                    <a:pt x="1" y="1564"/>
                    <a:pt x="813" y="1950"/>
                    <a:pt x="1901" y="1950"/>
                  </a:cubicBezTo>
                  <a:cubicBezTo>
                    <a:pt x="2018" y="1950"/>
                    <a:pt x="2138" y="1946"/>
                    <a:pt x="2261" y="1936"/>
                  </a:cubicBezTo>
                  <a:cubicBezTo>
                    <a:pt x="2290" y="894"/>
                    <a:pt x="1955" y="0"/>
                    <a:pt x="15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7" name="Google Shape;11467;p26"/>
            <p:cNvSpPr/>
            <p:nvPr/>
          </p:nvSpPr>
          <p:spPr>
            <a:xfrm>
              <a:off x="4060081" y="487871"/>
              <a:ext cx="141653" cy="94927"/>
            </a:xfrm>
            <a:custGeom>
              <a:rect b="b" l="l" r="r" t="t"/>
              <a:pathLst>
                <a:path extrusionOk="0" h="1837" w="2730">
                  <a:moveTo>
                    <a:pt x="431" y="0"/>
                  </a:moveTo>
                  <a:cubicBezTo>
                    <a:pt x="255" y="271"/>
                    <a:pt x="0" y="511"/>
                    <a:pt x="0" y="734"/>
                  </a:cubicBezTo>
                  <a:cubicBezTo>
                    <a:pt x="0" y="990"/>
                    <a:pt x="192" y="1389"/>
                    <a:pt x="399" y="1468"/>
                  </a:cubicBezTo>
                  <a:cubicBezTo>
                    <a:pt x="926" y="1660"/>
                    <a:pt x="1484" y="1788"/>
                    <a:pt x="2043" y="1835"/>
                  </a:cubicBezTo>
                  <a:cubicBezTo>
                    <a:pt x="2059" y="1836"/>
                    <a:pt x="2075" y="1837"/>
                    <a:pt x="2091" y="1837"/>
                  </a:cubicBezTo>
                  <a:cubicBezTo>
                    <a:pt x="2326" y="1837"/>
                    <a:pt x="2532" y="1727"/>
                    <a:pt x="2681" y="1532"/>
                  </a:cubicBezTo>
                  <a:cubicBezTo>
                    <a:pt x="2729" y="1293"/>
                    <a:pt x="2649" y="1053"/>
                    <a:pt x="2458" y="894"/>
                  </a:cubicBezTo>
                  <a:cubicBezTo>
                    <a:pt x="1851" y="575"/>
                    <a:pt x="1197" y="319"/>
                    <a:pt x="4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8" name="Google Shape;11468;p26"/>
            <p:cNvSpPr/>
            <p:nvPr/>
          </p:nvSpPr>
          <p:spPr>
            <a:xfrm>
              <a:off x="5591173" y="1496439"/>
              <a:ext cx="109379" cy="185617"/>
            </a:xfrm>
            <a:custGeom>
              <a:rect b="b" l="l" r="r" t="t"/>
              <a:pathLst>
                <a:path extrusionOk="0" h="3592" w="2108">
                  <a:moveTo>
                    <a:pt x="1645" y="0"/>
                  </a:moveTo>
                  <a:cubicBezTo>
                    <a:pt x="495" y="894"/>
                    <a:pt x="224" y="2155"/>
                    <a:pt x="1" y="3591"/>
                  </a:cubicBezTo>
                  <a:cubicBezTo>
                    <a:pt x="1230" y="3112"/>
                    <a:pt x="2107" y="1038"/>
                    <a:pt x="164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9" name="Google Shape;11469;p26"/>
            <p:cNvSpPr/>
            <p:nvPr/>
          </p:nvSpPr>
          <p:spPr>
            <a:xfrm>
              <a:off x="4502265" y="550551"/>
              <a:ext cx="109223" cy="112290"/>
            </a:xfrm>
            <a:custGeom>
              <a:rect b="b" l="l" r="r" t="t"/>
              <a:pathLst>
                <a:path extrusionOk="0" h="2173" w="2105">
                  <a:moveTo>
                    <a:pt x="1102" y="0"/>
                  </a:moveTo>
                  <a:lnTo>
                    <a:pt x="671" y="48"/>
                  </a:lnTo>
                  <a:cubicBezTo>
                    <a:pt x="463" y="447"/>
                    <a:pt x="0" y="942"/>
                    <a:pt x="112" y="1197"/>
                  </a:cubicBezTo>
                  <a:cubicBezTo>
                    <a:pt x="288" y="1612"/>
                    <a:pt x="798" y="1995"/>
                    <a:pt x="1245" y="2170"/>
                  </a:cubicBezTo>
                  <a:cubicBezTo>
                    <a:pt x="1250" y="2172"/>
                    <a:pt x="1256" y="2173"/>
                    <a:pt x="1263" y="2173"/>
                  </a:cubicBezTo>
                  <a:cubicBezTo>
                    <a:pt x="1450" y="2173"/>
                    <a:pt x="2105" y="1509"/>
                    <a:pt x="2043" y="1309"/>
                  </a:cubicBezTo>
                  <a:cubicBezTo>
                    <a:pt x="1900" y="830"/>
                    <a:pt x="1437" y="431"/>
                    <a:pt x="1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0" name="Google Shape;11470;p26"/>
            <p:cNvSpPr/>
            <p:nvPr/>
          </p:nvSpPr>
          <p:spPr>
            <a:xfrm>
              <a:off x="4035227" y="1763644"/>
              <a:ext cx="162356" cy="104745"/>
            </a:xfrm>
            <a:custGeom>
              <a:rect b="b" l="l" r="r" t="t"/>
              <a:pathLst>
                <a:path extrusionOk="0" h="2027" w="3129">
                  <a:moveTo>
                    <a:pt x="750" y="0"/>
                  </a:moveTo>
                  <a:cubicBezTo>
                    <a:pt x="511" y="0"/>
                    <a:pt x="256" y="319"/>
                    <a:pt x="0" y="479"/>
                  </a:cubicBezTo>
                  <a:cubicBezTo>
                    <a:pt x="208" y="702"/>
                    <a:pt x="367" y="989"/>
                    <a:pt x="607" y="1117"/>
                  </a:cubicBezTo>
                  <a:cubicBezTo>
                    <a:pt x="1086" y="1357"/>
                    <a:pt x="1564" y="1564"/>
                    <a:pt x="2059" y="1740"/>
                  </a:cubicBezTo>
                  <a:cubicBezTo>
                    <a:pt x="2314" y="1835"/>
                    <a:pt x="2586" y="1883"/>
                    <a:pt x="3128" y="2027"/>
                  </a:cubicBezTo>
                  <a:cubicBezTo>
                    <a:pt x="2538" y="750"/>
                    <a:pt x="1884" y="32"/>
                    <a:pt x="7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1" name="Google Shape;11471;p26"/>
            <p:cNvSpPr/>
            <p:nvPr/>
          </p:nvSpPr>
          <p:spPr>
            <a:xfrm>
              <a:off x="5473648" y="1333150"/>
              <a:ext cx="116747" cy="98286"/>
            </a:xfrm>
            <a:custGeom>
              <a:rect b="b" l="l" r="r" t="t"/>
              <a:pathLst>
                <a:path extrusionOk="0" h="1902" w="2250">
                  <a:moveTo>
                    <a:pt x="1340" y="0"/>
                  </a:moveTo>
                  <a:cubicBezTo>
                    <a:pt x="207" y="80"/>
                    <a:pt x="207" y="894"/>
                    <a:pt x="31" y="1485"/>
                  </a:cubicBezTo>
                  <a:cubicBezTo>
                    <a:pt x="1" y="1561"/>
                    <a:pt x="381" y="1901"/>
                    <a:pt x="469" y="1901"/>
                  </a:cubicBezTo>
                  <a:cubicBezTo>
                    <a:pt x="472" y="1901"/>
                    <a:pt x="476" y="1901"/>
                    <a:pt x="478" y="1899"/>
                  </a:cubicBezTo>
                  <a:cubicBezTo>
                    <a:pt x="1085" y="1596"/>
                    <a:pt x="2122" y="1899"/>
                    <a:pt x="2218" y="910"/>
                  </a:cubicBezTo>
                  <a:cubicBezTo>
                    <a:pt x="2250" y="639"/>
                    <a:pt x="1643" y="304"/>
                    <a:pt x="13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2" name="Google Shape;11472;p26"/>
            <p:cNvSpPr/>
            <p:nvPr/>
          </p:nvSpPr>
          <p:spPr>
            <a:xfrm>
              <a:off x="4235616" y="1883940"/>
              <a:ext cx="115138" cy="94152"/>
            </a:xfrm>
            <a:custGeom>
              <a:rect b="b" l="l" r="r" t="t"/>
              <a:pathLst>
                <a:path extrusionOk="0" h="1822" w="2219">
                  <a:moveTo>
                    <a:pt x="1219" y="0"/>
                  </a:moveTo>
                  <a:cubicBezTo>
                    <a:pt x="693" y="0"/>
                    <a:pt x="536" y="690"/>
                    <a:pt x="192" y="1007"/>
                  </a:cubicBezTo>
                  <a:cubicBezTo>
                    <a:pt x="64" y="1167"/>
                    <a:pt x="1" y="1391"/>
                    <a:pt x="48" y="1598"/>
                  </a:cubicBezTo>
                  <a:cubicBezTo>
                    <a:pt x="80" y="1726"/>
                    <a:pt x="368" y="1774"/>
                    <a:pt x="479" y="1821"/>
                  </a:cubicBezTo>
                  <a:cubicBezTo>
                    <a:pt x="878" y="1742"/>
                    <a:pt x="1277" y="1726"/>
                    <a:pt x="1533" y="1598"/>
                  </a:cubicBezTo>
                  <a:cubicBezTo>
                    <a:pt x="1788" y="1470"/>
                    <a:pt x="2219" y="1167"/>
                    <a:pt x="2187" y="1007"/>
                  </a:cubicBezTo>
                  <a:cubicBezTo>
                    <a:pt x="2123" y="672"/>
                    <a:pt x="1900" y="225"/>
                    <a:pt x="1596" y="98"/>
                  </a:cubicBezTo>
                  <a:cubicBezTo>
                    <a:pt x="1452" y="29"/>
                    <a:pt x="1327" y="0"/>
                    <a:pt x="12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3" name="Google Shape;11473;p26"/>
            <p:cNvSpPr/>
            <p:nvPr/>
          </p:nvSpPr>
          <p:spPr>
            <a:xfrm>
              <a:off x="2048668" y="316365"/>
              <a:ext cx="154884" cy="76686"/>
            </a:xfrm>
            <a:custGeom>
              <a:rect b="b" l="l" r="r" t="t"/>
              <a:pathLst>
                <a:path extrusionOk="0" h="1484" w="2985">
                  <a:moveTo>
                    <a:pt x="1645" y="1"/>
                  </a:moveTo>
                  <a:cubicBezTo>
                    <a:pt x="1100" y="1"/>
                    <a:pt x="642" y="316"/>
                    <a:pt x="0" y="1005"/>
                  </a:cubicBezTo>
                  <a:cubicBezTo>
                    <a:pt x="275" y="1325"/>
                    <a:pt x="617" y="1483"/>
                    <a:pt x="1004" y="1483"/>
                  </a:cubicBezTo>
                  <a:cubicBezTo>
                    <a:pt x="1584" y="1483"/>
                    <a:pt x="2267" y="1129"/>
                    <a:pt x="2985" y="431"/>
                  </a:cubicBezTo>
                  <a:cubicBezTo>
                    <a:pt x="2437" y="150"/>
                    <a:pt x="2020" y="1"/>
                    <a:pt x="1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4" name="Google Shape;11474;p26"/>
            <p:cNvSpPr/>
            <p:nvPr/>
          </p:nvSpPr>
          <p:spPr>
            <a:xfrm>
              <a:off x="2054428" y="789697"/>
              <a:ext cx="68803" cy="175695"/>
            </a:xfrm>
            <a:custGeom>
              <a:rect b="b" l="l" r="r" t="t"/>
              <a:pathLst>
                <a:path extrusionOk="0" h="3400" w="1326">
                  <a:moveTo>
                    <a:pt x="671" y="0"/>
                  </a:moveTo>
                  <a:lnTo>
                    <a:pt x="304" y="96"/>
                  </a:lnTo>
                  <a:cubicBezTo>
                    <a:pt x="192" y="1149"/>
                    <a:pt x="97" y="2187"/>
                    <a:pt x="1" y="3224"/>
                  </a:cubicBezTo>
                  <a:lnTo>
                    <a:pt x="320" y="3400"/>
                  </a:lnTo>
                  <a:cubicBezTo>
                    <a:pt x="655" y="2905"/>
                    <a:pt x="1230" y="2410"/>
                    <a:pt x="1278" y="1883"/>
                  </a:cubicBezTo>
                  <a:cubicBezTo>
                    <a:pt x="1326" y="1277"/>
                    <a:pt x="895" y="623"/>
                    <a:pt x="6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5" name="Google Shape;11475;p26"/>
            <p:cNvSpPr/>
            <p:nvPr/>
          </p:nvSpPr>
          <p:spPr>
            <a:xfrm>
              <a:off x="6286775" y="754145"/>
              <a:ext cx="103567" cy="109809"/>
            </a:xfrm>
            <a:custGeom>
              <a:rect b="b" l="l" r="r" t="t"/>
              <a:pathLst>
                <a:path extrusionOk="0" h="2125" w="1996">
                  <a:moveTo>
                    <a:pt x="1069" y="1"/>
                  </a:moveTo>
                  <a:cubicBezTo>
                    <a:pt x="1064" y="1"/>
                    <a:pt x="1059" y="1"/>
                    <a:pt x="1054" y="2"/>
                  </a:cubicBezTo>
                  <a:cubicBezTo>
                    <a:pt x="352" y="130"/>
                    <a:pt x="1" y="688"/>
                    <a:pt x="80" y="1406"/>
                  </a:cubicBezTo>
                  <a:cubicBezTo>
                    <a:pt x="96" y="1662"/>
                    <a:pt x="368" y="1885"/>
                    <a:pt x="543" y="2125"/>
                  </a:cubicBezTo>
                  <a:lnTo>
                    <a:pt x="1995" y="1087"/>
                  </a:lnTo>
                  <a:cubicBezTo>
                    <a:pt x="1560" y="574"/>
                    <a:pt x="1261" y="1"/>
                    <a:pt x="10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6" name="Google Shape;11476;p26"/>
            <p:cNvSpPr/>
            <p:nvPr/>
          </p:nvSpPr>
          <p:spPr>
            <a:xfrm>
              <a:off x="7586034" y="843438"/>
              <a:ext cx="76223" cy="131875"/>
            </a:xfrm>
            <a:custGeom>
              <a:rect b="b" l="l" r="r" t="t"/>
              <a:pathLst>
                <a:path extrusionOk="0" h="2552" w="1469">
                  <a:moveTo>
                    <a:pt x="848" y="0"/>
                  </a:moveTo>
                  <a:cubicBezTo>
                    <a:pt x="654" y="0"/>
                    <a:pt x="236" y="257"/>
                    <a:pt x="208" y="412"/>
                  </a:cubicBezTo>
                  <a:cubicBezTo>
                    <a:pt x="112" y="1179"/>
                    <a:pt x="1" y="2024"/>
                    <a:pt x="1038" y="2551"/>
                  </a:cubicBezTo>
                  <a:cubicBezTo>
                    <a:pt x="1197" y="1913"/>
                    <a:pt x="1421" y="1354"/>
                    <a:pt x="1453" y="764"/>
                  </a:cubicBezTo>
                  <a:cubicBezTo>
                    <a:pt x="1469" y="508"/>
                    <a:pt x="1166" y="141"/>
                    <a:pt x="910" y="14"/>
                  </a:cubicBezTo>
                  <a:cubicBezTo>
                    <a:pt x="894" y="5"/>
                    <a:pt x="873" y="0"/>
                    <a:pt x="8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7" name="Google Shape;11477;p26"/>
            <p:cNvSpPr/>
            <p:nvPr/>
          </p:nvSpPr>
          <p:spPr>
            <a:xfrm>
              <a:off x="6459041" y="1162420"/>
              <a:ext cx="106006" cy="199621"/>
            </a:xfrm>
            <a:custGeom>
              <a:rect b="b" l="l" r="r" t="t"/>
              <a:pathLst>
                <a:path extrusionOk="0" h="3863" w="2043">
                  <a:moveTo>
                    <a:pt x="1644" y="1"/>
                  </a:moveTo>
                  <a:lnTo>
                    <a:pt x="1644" y="1"/>
                  </a:lnTo>
                  <a:cubicBezTo>
                    <a:pt x="1516" y="49"/>
                    <a:pt x="1404" y="128"/>
                    <a:pt x="1309" y="224"/>
                  </a:cubicBezTo>
                  <a:cubicBezTo>
                    <a:pt x="942" y="671"/>
                    <a:pt x="0" y="1006"/>
                    <a:pt x="1021" y="1740"/>
                  </a:cubicBezTo>
                  <a:cubicBezTo>
                    <a:pt x="1101" y="1804"/>
                    <a:pt x="1053" y="2123"/>
                    <a:pt x="974" y="2283"/>
                  </a:cubicBezTo>
                  <a:cubicBezTo>
                    <a:pt x="718" y="2826"/>
                    <a:pt x="431" y="3336"/>
                    <a:pt x="144" y="3863"/>
                  </a:cubicBezTo>
                  <a:cubicBezTo>
                    <a:pt x="1468" y="3161"/>
                    <a:pt x="2043" y="1756"/>
                    <a:pt x="16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8" name="Google Shape;11478;p26"/>
            <p:cNvSpPr/>
            <p:nvPr/>
          </p:nvSpPr>
          <p:spPr>
            <a:xfrm>
              <a:off x="4564374" y="926581"/>
              <a:ext cx="83695" cy="134458"/>
            </a:xfrm>
            <a:custGeom>
              <a:rect b="b" l="l" r="r" t="t"/>
              <a:pathLst>
                <a:path extrusionOk="0" h="2602" w="1613">
                  <a:moveTo>
                    <a:pt x="1612" y="0"/>
                  </a:moveTo>
                  <a:lnTo>
                    <a:pt x="1341" y="64"/>
                  </a:lnTo>
                  <a:cubicBezTo>
                    <a:pt x="894" y="591"/>
                    <a:pt x="495" y="1149"/>
                    <a:pt x="112" y="1740"/>
                  </a:cubicBezTo>
                  <a:cubicBezTo>
                    <a:pt x="0" y="1931"/>
                    <a:pt x="208" y="2315"/>
                    <a:pt x="272" y="2602"/>
                  </a:cubicBezTo>
                  <a:cubicBezTo>
                    <a:pt x="607" y="2506"/>
                    <a:pt x="1165" y="2490"/>
                    <a:pt x="1213" y="2330"/>
                  </a:cubicBezTo>
                  <a:cubicBezTo>
                    <a:pt x="1389" y="1564"/>
                    <a:pt x="1516" y="782"/>
                    <a:pt x="16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9" name="Google Shape;11479;p26"/>
            <p:cNvSpPr/>
            <p:nvPr/>
          </p:nvSpPr>
          <p:spPr>
            <a:xfrm>
              <a:off x="4768914" y="830106"/>
              <a:ext cx="68751" cy="122935"/>
            </a:xfrm>
            <a:custGeom>
              <a:rect b="b" l="l" r="r" t="t"/>
              <a:pathLst>
                <a:path extrusionOk="0" h="2379" w="1325">
                  <a:moveTo>
                    <a:pt x="32" y="0"/>
                  </a:moveTo>
                  <a:cubicBezTo>
                    <a:pt x="32" y="702"/>
                    <a:pt x="0" y="1277"/>
                    <a:pt x="48" y="1836"/>
                  </a:cubicBezTo>
                  <a:cubicBezTo>
                    <a:pt x="79" y="2038"/>
                    <a:pt x="339" y="2379"/>
                    <a:pt x="441" y="2379"/>
                  </a:cubicBezTo>
                  <a:cubicBezTo>
                    <a:pt x="443" y="2379"/>
                    <a:pt x="445" y="2378"/>
                    <a:pt x="447" y="2378"/>
                  </a:cubicBezTo>
                  <a:cubicBezTo>
                    <a:pt x="686" y="2314"/>
                    <a:pt x="1038" y="2139"/>
                    <a:pt x="1101" y="1947"/>
                  </a:cubicBezTo>
                  <a:cubicBezTo>
                    <a:pt x="1325" y="1133"/>
                    <a:pt x="1165" y="447"/>
                    <a:pt x="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0" name="Google Shape;11480;p26"/>
            <p:cNvSpPr/>
            <p:nvPr/>
          </p:nvSpPr>
          <p:spPr>
            <a:xfrm>
              <a:off x="5210268" y="1155030"/>
              <a:ext cx="80374" cy="105572"/>
            </a:xfrm>
            <a:custGeom>
              <a:rect b="b" l="l" r="r" t="t"/>
              <a:pathLst>
                <a:path extrusionOk="0" h="2043" w="1549">
                  <a:moveTo>
                    <a:pt x="751" y="0"/>
                  </a:moveTo>
                  <a:cubicBezTo>
                    <a:pt x="384" y="543"/>
                    <a:pt x="1" y="910"/>
                    <a:pt x="64" y="1069"/>
                  </a:cubicBezTo>
                  <a:cubicBezTo>
                    <a:pt x="224" y="1436"/>
                    <a:pt x="607" y="1724"/>
                    <a:pt x="910" y="2043"/>
                  </a:cubicBezTo>
                  <a:cubicBezTo>
                    <a:pt x="1118" y="1788"/>
                    <a:pt x="1549" y="1516"/>
                    <a:pt x="1501" y="1309"/>
                  </a:cubicBezTo>
                  <a:cubicBezTo>
                    <a:pt x="1437" y="942"/>
                    <a:pt x="1118" y="591"/>
                    <a:pt x="75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1" name="Google Shape;11481;p26"/>
            <p:cNvSpPr/>
            <p:nvPr/>
          </p:nvSpPr>
          <p:spPr>
            <a:xfrm>
              <a:off x="4871599" y="591735"/>
              <a:ext cx="91063" cy="87486"/>
            </a:xfrm>
            <a:custGeom>
              <a:rect b="b" l="l" r="r" t="t"/>
              <a:pathLst>
                <a:path extrusionOk="0" h="1693" w="1755">
                  <a:moveTo>
                    <a:pt x="1263" y="1"/>
                  </a:moveTo>
                  <a:cubicBezTo>
                    <a:pt x="1262" y="1"/>
                    <a:pt x="1261" y="1"/>
                    <a:pt x="1261" y="1"/>
                  </a:cubicBezTo>
                  <a:cubicBezTo>
                    <a:pt x="814" y="272"/>
                    <a:pt x="399" y="576"/>
                    <a:pt x="0" y="895"/>
                  </a:cubicBezTo>
                  <a:lnTo>
                    <a:pt x="910" y="1693"/>
                  </a:lnTo>
                  <a:cubicBezTo>
                    <a:pt x="1181" y="1342"/>
                    <a:pt x="1500" y="1006"/>
                    <a:pt x="1708" y="607"/>
                  </a:cubicBezTo>
                  <a:cubicBezTo>
                    <a:pt x="1755" y="497"/>
                    <a:pt x="1307" y="1"/>
                    <a:pt x="126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2" name="Google Shape;11482;p26"/>
            <p:cNvSpPr/>
            <p:nvPr/>
          </p:nvSpPr>
          <p:spPr>
            <a:xfrm>
              <a:off x="4355684" y="2024234"/>
              <a:ext cx="88676" cy="92705"/>
            </a:xfrm>
            <a:custGeom>
              <a:rect b="b" l="l" r="r" t="t"/>
              <a:pathLst>
                <a:path extrusionOk="0" h="1794" w="1709">
                  <a:moveTo>
                    <a:pt x="767" y="0"/>
                  </a:moveTo>
                  <a:cubicBezTo>
                    <a:pt x="511" y="271"/>
                    <a:pt x="1" y="670"/>
                    <a:pt x="64" y="798"/>
                  </a:cubicBezTo>
                  <a:cubicBezTo>
                    <a:pt x="256" y="1197"/>
                    <a:pt x="639" y="1500"/>
                    <a:pt x="1006" y="1788"/>
                  </a:cubicBezTo>
                  <a:cubicBezTo>
                    <a:pt x="1011" y="1792"/>
                    <a:pt x="1018" y="1793"/>
                    <a:pt x="1026" y="1793"/>
                  </a:cubicBezTo>
                  <a:cubicBezTo>
                    <a:pt x="1118" y="1793"/>
                    <a:pt x="1386" y="1562"/>
                    <a:pt x="1708" y="1357"/>
                  </a:cubicBezTo>
                  <a:lnTo>
                    <a:pt x="76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3" name="Google Shape;11483;p26"/>
            <p:cNvSpPr/>
            <p:nvPr/>
          </p:nvSpPr>
          <p:spPr>
            <a:xfrm>
              <a:off x="7005570" y="634779"/>
              <a:ext cx="122610" cy="81543"/>
            </a:xfrm>
            <a:custGeom>
              <a:rect b="b" l="l" r="r" t="t"/>
              <a:pathLst>
                <a:path extrusionOk="0" h="1578" w="2363">
                  <a:moveTo>
                    <a:pt x="726" y="0"/>
                  </a:moveTo>
                  <a:cubicBezTo>
                    <a:pt x="521" y="0"/>
                    <a:pt x="295" y="84"/>
                    <a:pt x="0" y="221"/>
                  </a:cubicBezTo>
                  <a:cubicBezTo>
                    <a:pt x="495" y="1131"/>
                    <a:pt x="1213" y="1562"/>
                    <a:pt x="2362" y="1578"/>
                  </a:cubicBezTo>
                  <a:cubicBezTo>
                    <a:pt x="1545" y="419"/>
                    <a:pt x="1187" y="0"/>
                    <a:pt x="7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4" name="Google Shape;11484;p26"/>
            <p:cNvSpPr/>
            <p:nvPr/>
          </p:nvSpPr>
          <p:spPr>
            <a:xfrm>
              <a:off x="1594861" y="1107077"/>
              <a:ext cx="120120" cy="52812"/>
            </a:xfrm>
            <a:custGeom>
              <a:rect b="b" l="l" r="r" t="t"/>
              <a:pathLst>
                <a:path extrusionOk="0" h="1022" w="2315">
                  <a:moveTo>
                    <a:pt x="1096" y="1"/>
                  </a:moveTo>
                  <a:cubicBezTo>
                    <a:pt x="737" y="1"/>
                    <a:pt x="378" y="165"/>
                    <a:pt x="1" y="497"/>
                  </a:cubicBezTo>
                  <a:cubicBezTo>
                    <a:pt x="554" y="850"/>
                    <a:pt x="971" y="1021"/>
                    <a:pt x="1344" y="1021"/>
                  </a:cubicBezTo>
                  <a:cubicBezTo>
                    <a:pt x="1681" y="1021"/>
                    <a:pt x="1982" y="881"/>
                    <a:pt x="2315" y="609"/>
                  </a:cubicBezTo>
                  <a:cubicBezTo>
                    <a:pt x="1894" y="205"/>
                    <a:pt x="1495" y="1"/>
                    <a:pt x="1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5" name="Google Shape;11485;p26"/>
            <p:cNvSpPr/>
            <p:nvPr/>
          </p:nvSpPr>
          <p:spPr>
            <a:xfrm>
              <a:off x="2150523" y="1859912"/>
              <a:ext cx="108497" cy="52502"/>
            </a:xfrm>
            <a:custGeom>
              <a:rect b="b" l="l" r="r" t="t"/>
              <a:pathLst>
                <a:path extrusionOk="0" h="1016" w="2091">
                  <a:moveTo>
                    <a:pt x="1428" y="0"/>
                  </a:moveTo>
                  <a:cubicBezTo>
                    <a:pt x="963" y="0"/>
                    <a:pt x="496" y="139"/>
                    <a:pt x="16" y="212"/>
                  </a:cubicBezTo>
                  <a:cubicBezTo>
                    <a:pt x="16" y="323"/>
                    <a:pt x="0" y="435"/>
                    <a:pt x="16" y="547"/>
                  </a:cubicBezTo>
                  <a:cubicBezTo>
                    <a:pt x="463" y="706"/>
                    <a:pt x="894" y="930"/>
                    <a:pt x="1357" y="1010"/>
                  </a:cubicBezTo>
                  <a:cubicBezTo>
                    <a:pt x="1377" y="1014"/>
                    <a:pt x="1397" y="1016"/>
                    <a:pt x="1417" y="1016"/>
                  </a:cubicBezTo>
                  <a:cubicBezTo>
                    <a:pt x="1628" y="1016"/>
                    <a:pt x="1873" y="807"/>
                    <a:pt x="2091" y="690"/>
                  </a:cubicBezTo>
                  <a:cubicBezTo>
                    <a:pt x="1915" y="451"/>
                    <a:pt x="1756" y="20"/>
                    <a:pt x="1564" y="4"/>
                  </a:cubicBezTo>
                  <a:cubicBezTo>
                    <a:pt x="1519" y="1"/>
                    <a:pt x="1473" y="0"/>
                    <a:pt x="14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6" name="Google Shape;11486;p26"/>
            <p:cNvSpPr/>
            <p:nvPr/>
          </p:nvSpPr>
          <p:spPr>
            <a:xfrm>
              <a:off x="7519774" y="157985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591" y="0"/>
                  </a:moveTo>
                  <a:cubicBezTo>
                    <a:pt x="416" y="240"/>
                    <a:pt x="97" y="447"/>
                    <a:pt x="81" y="703"/>
                  </a:cubicBezTo>
                  <a:cubicBezTo>
                    <a:pt x="1" y="1564"/>
                    <a:pt x="703" y="1421"/>
                    <a:pt x="1198" y="1517"/>
                  </a:cubicBezTo>
                  <a:lnTo>
                    <a:pt x="1533" y="1229"/>
                  </a:lnTo>
                  <a:lnTo>
                    <a:pt x="59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7" name="Google Shape;11487;p26"/>
            <p:cNvSpPr/>
            <p:nvPr/>
          </p:nvSpPr>
          <p:spPr>
            <a:xfrm>
              <a:off x="2463508" y="1261375"/>
              <a:ext cx="79544" cy="92447"/>
            </a:xfrm>
            <a:custGeom>
              <a:rect b="b" l="l" r="r" t="t"/>
              <a:pathLst>
                <a:path extrusionOk="0" h="1789" w="1533">
                  <a:moveTo>
                    <a:pt x="1533" y="1"/>
                  </a:moveTo>
                  <a:lnTo>
                    <a:pt x="1533" y="1"/>
                  </a:lnTo>
                  <a:cubicBezTo>
                    <a:pt x="1214" y="288"/>
                    <a:pt x="974" y="528"/>
                    <a:pt x="687" y="751"/>
                  </a:cubicBezTo>
                  <a:cubicBezTo>
                    <a:pt x="480" y="942"/>
                    <a:pt x="240" y="1102"/>
                    <a:pt x="1" y="1278"/>
                  </a:cubicBezTo>
                  <a:cubicBezTo>
                    <a:pt x="224" y="1421"/>
                    <a:pt x="464" y="1549"/>
                    <a:pt x="719" y="1677"/>
                  </a:cubicBezTo>
                  <a:cubicBezTo>
                    <a:pt x="926" y="1740"/>
                    <a:pt x="1134" y="1772"/>
                    <a:pt x="1357" y="1788"/>
                  </a:cubicBezTo>
                  <a:cubicBezTo>
                    <a:pt x="1421" y="1166"/>
                    <a:pt x="1469" y="623"/>
                    <a:pt x="15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8" name="Google Shape;11488;p26"/>
            <p:cNvSpPr/>
            <p:nvPr/>
          </p:nvSpPr>
          <p:spPr>
            <a:xfrm>
              <a:off x="3624487" y="1055248"/>
              <a:ext cx="72124" cy="80045"/>
            </a:xfrm>
            <a:custGeom>
              <a:rect b="b" l="l" r="r" t="t"/>
              <a:pathLst>
                <a:path extrusionOk="0" h="1549" w="1390">
                  <a:moveTo>
                    <a:pt x="767" y="0"/>
                  </a:moveTo>
                  <a:cubicBezTo>
                    <a:pt x="431" y="335"/>
                    <a:pt x="1" y="622"/>
                    <a:pt x="48" y="734"/>
                  </a:cubicBezTo>
                  <a:cubicBezTo>
                    <a:pt x="176" y="1037"/>
                    <a:pt x="479" y="1293"/>
                    <a:pt x="719" y="1548"/>
                  </a:cubicBezTo>
                  <a:cubicBezTo>
                    <a:pt x="942" y="1309"/>
                    <a:pt x="1261" y="1085"/>
                    <a:pt x="1341" y="798"/>
                  </a:cubicBezTo>
                  <a:cubicBezTo>
                    <a:pt x="1389" y="622"/>
                    <a:pt x="1038" y="351"/>
                    <a:pt x="7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9" name="Google Shape;11489;p26"/>
            <p:cNvSpPr/>
            <p:nvPr/>
          </p:nvSpPr>
          <p:spPr>
            <a:xfrm>
              <a:off x="2894951" y="764945"/>
              <a:ext cx="72072" cy="80045"/>
            </a:xfrm>
            <a:custGeom>
              <a:rect b="b" l="l" r="r" t="t"/>
              <a:pathLst>
                <a:path extrusionOk="0" h="1549" w="1389">
                  <a:moveTo>
                    <a:pt x="767" y="0"/>
                  </a:moveTo>
                  <a:cubicBezTo>
                    <a:pt x="431" y="336"/>
                    <a:pt x="1" y="623"/>
                    <a:pt x="48" y="719"/>
                  </a:cubicBezTo>
                  <a:cubicBezTo>
                    <a:pt x="176" y="1038"/>
                    <a:pt x="479" y="1277"/>
                    <a:pt x="719" y="1548"/>
                  </a:cubicBezTo>
                  <a:cubicBezTo>
                    <a:pt x="942" y="1293"/>
                    <a:pt x="1261" y="1070"/>
                    <a:pt x="1341" y="782"/>
                  </a:cubicBezTo>
                  <a:cubicBezTo>
                    <a:pt x="1389" y="623"/>
                    <a:pt x="1038" y="352"/>
                    <a:pt x="7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0" name="Google Shape;11490;p26"/>
            <p:cNvSpPr/>
            <p:nvPr/>
          </p:nvSpPr>
          <p:spPr>
            <a:xfrm>
              <a:off x="6173349" y="196741"/>
              <a:ext cx="49708" cy="112186"/>
            </a:xfrm>
            <a:custGeom>
              <a:rect b="b" l="l" r="r" t="t"/>
              <a:pathLst>
                <a:path extrusionOk="0" h="2171" w="958">
                  <a:moveTo>
                    <a:pt x="128" y="1"/>
                  </a:moveTo>
                  <a:lnTo>
                    <a:pt x="128" y="1"/>
                  </a:lnTo>
                  <a:cubicBezTo>
                    <a:pt x="96" y="799"/>
                    <a:pt x="48" y="1405"/>
                    <a:pt x="0" y="2171"/>
                  </a:cubicBezTo>
                  <a:cubicBezTo>
                    <a:pt x="942" y="1501"/>
                    <a:pt x="958" y="846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1" name="Google Shape;11491;p26"/>
            <p:cNvSpPr/>
            <p:nvPr/>
          </p:nvSpPr>
          <p:spPr>
            <a:xfrm>
              <a:off x="4808660" y="1636630"/>
              <a:ext cx="87794" cy="77564"/>
            </a:xfrm>
            <a:custGeom>
              <a:rect b="b" l="l" r="r" t="t"/>
              <a:pathLst>
                <a:path extrusionOk="0" h="1501" w="1692">
                  <a:moveTo>
                    <a:pt x="782" y="0"/>
                  </a:moveTo>
                  <a:lnTo>
                    <a:pt x="0" y="1245"/>
                  </a:lnTo>
                  <a:lnTo>
                    <a:pt x="1692" y="1500"/>
                  </a:lnTo>
                  <a:lnTo>
                    <a:pt x="78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2" name="Google Shape;11492;p26"/>
            <p:cNvSpPr/>
            <p:nvPr/>
          </p:nvSpPr>
          <p:spPr>
            <a:xfrm>
              <a:off x="2965466" y="2134713"/>
              <a:ext cx="55416" cy="60408"/>
            </a:xfrm>
            <a:custGeom>
              <a:rect b="b" l="l" r="r" t="t"/>
              <a:pathLst>
                <a:path extrusionOk="0" h="1169" w="1068">
                  <a:moveTo>
                    <a:pt x="62" y="1"/>
                  </a:moveTo>
                  <a:lnTo>
                    <a:pt x="46" y="17"/>
                  </a:lnTo>
                  <a:cubicBezTo>
                    <a:pt x="50" y="17"/>
                    <a:pt x="55" y="18"/>
                    <a:pt x="59" y="19"/>
                  </a:cubicBezTo>
                  <a:lnTo>
                    <a:pt x="59" y="19"/>
                  </a:lnTo>
                  <a:cubicBezTo>
                    <a:pt x="60" y="13"/>
                    <a:pt x="61" y="7"/>
                    <a:pt x="62" y="1"/>
                  </a:cubicBezTo>
                  <a:close/>
                  <a:moveTo>
                    <a:pt x="59" y="19"/>
                  </a:moveTo>
                  <a:lnTo>
                    <a:pt x="59" y="19"/>
                  </a:lnTo>
                  <a:cubicBezTo>
                    <a:pt x="1" y="428"/>
                    <a:pt x="97" y="835"/>
                    <a:pt x="349" y="1166"/>
                  </a:cubicBezTo>
                  <a:cubicBezTo>
                    <a:pt x="371" y="1168"/>
                    <a:pt x="392" y="1169"/>
                    <a:pt x="414" y="1169"/>
                  </a:cubicBezTo>
                  <a:cubicBezTo>
                    <a:pt x="567" y="1169"/>
                    <a:pt x="716" y="1118"/>
                    <a:pt x="828" y="1006"/>
                  </a:cubicBezTo>
                  <a:cubicBezTo>
                    <a:pt x="940" y="767"/>
                    <a:pt x="1067" y="272"/>
                    <a:pt x="972" y="208"/>
                  </a:cubicBezTo>
                  <a:cubicBezTo>
                    <a:pt x="735" y="51"/>
                    <a:pt x="375" y="64"/>
                    <a:pt x="59" y="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3" name="Google Shape;11493;p26"/>
            <p:cNvSpPr/>
            <p:nvPr/>
          </p:nvSpPr>
          <p:spPr>
            <a:xfrm>
              <a:off x="2910673" y="1251505"/>
              <a:ext cx="64652" cy="84179"/>
            </a:xfrm>
            <a:custGeom>
              <a:rect b="b" l="l" r="r" t="t"/>
              <a:pathLst>
                <a:path extrusionOk="0" h="1629" w="1246">
                  <a:moveTo>
                    <a:pt x="368" y="0"/>
                  </a:moveTo>
                  <a:lnTo>
                    <a:pt x="1" y="112"/>
                  </a:lnTo>
                  <a:cubicBezTo>
                    <a:pt x="160" y="623"/>
                    <a:pt x="320" y="1118"/>
                    <a:pt x="480" y="1628"/>
                  </a:cubicBezTo>
                  <a:cubicBezTo>
                    <a:pt x="1246" y="862"/>
                    <a:pt x="799" y="431"/>
                    <a:pt x="3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4" name="Google Shape;11494;p26"/>
            <p:cNvSpPr/>
            <p:nvPr/>
          </p:nvSpPr>
          <p:spPr>
            <a:xfrm>
              <a:off x="2942168" y="1466933"/>
              <a:ext cx="80374" cy="46042"/>
            </a:xfrm>
            <a:custGeom>
              <a:rect b="b" l="l" r="r" t="t"/>
              <a:pathLst>
                <a:path extrusionOk="0" h="891" w="1549">
                  <a:moveTo>
                    <a:pt x="692" y="0"/>
                  </a:moveTo>
                  <a:cubicBezTo>
                    <a:pt x="508" y="0"/>
                    <a:pt x="310" y="40"/>
                    <a:pt x="112" y="77"/>
                  </a:cubicBezTo>
                  <a:lnTo>
                    <a:pt x="0" y="444"/>
                  </a:lnTo>
                  <a:lnTo>
                    <a:pt x="1548" y="890"/>
                  </a:lnTo>
                  <a:cubicBezTo>
                    <a:pt x="1398" y="170"/>
                    <a:pt x="1073" y="0"/>
                    <a:pt x="69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5" name="Google Shape;11495;p26"/>
            <p:cNvSpPr/>
            <p:nvPr/>
          </p:nvSpPr>
          <p:spPr>
            <a:xfrm>
              <a:off x="3147538" y="251153"/>
              <a:ext cx="122610" cy="24184"/>
            </a:xfrm>
            <a:custGeom>
              <a:rect b="b" l="l" r="r" t="t"/>
              <a:pathLst>
                <a:path extrusionOk="0" h="468" w="2363">
                  <a:moveTo>
                    <a:pt x="0" y="1"/>
                  </a:moveTo>
                  <a:cubicBezTo>
                    <a:pt x="638" y="312"/>
                    <a:pt x="1045" y="468"/>
                    <a:pt x="1385" y="468"/>
                  </a:cubicBezTo>
                  <a:cubicBezTo>
                    <a:pt x="1724" y="468"/>
                    <a:pt x="1995" y="312"/>
                    <a:pt x="23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6" name="Google Shape;11496;p26"/>
            <p:cNvSpPr/>
            <p:nvPr/>
          </p:nvSpPr>
          <p:spPr>
            <a:xfrm>
              <a:off x="5346057" y="1479128"/>
              <a:ext cx="68803" cy="68469"/>
            </a:xfrm>
            <a:custGeom>
              <a:rect b="b" l="l" r="r" t="t"/>
              <a:pathLst>
                <a:path extrusionOk="0" h="1325" w="1326">
                  <a:moveTo>
                    <a:pt x="974" y="0"/>
                  </a:moveTo>
                  <a:cubicBezTo>
                    <a:pt x="655" y="303"/>
                    <a:pt x="320" y="591"/>
                    <a:pt x="33" y="910"/>
                  </a:cubicBezTo>
                  <a:cubicBezTo>
                    <a:pt x="1" y="926"/>
                    <a:pt x="208" y="1181"/>
                    <a:pt x="304" y="1325"/>
                  </a:cubicBezTo>
                  <a:lnTo>
                    <a:pt x="1325" y="415"/>
                  </a:lnTo>
                  <a:lnTo>
                    <a:pt x="97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7" name="Google Shape;11497;p26"/>
            <p:cNvSpPr/>
            <p:nvPr/>
          </p:nvSpPr>
          <p:spPr>
            <a:xfrm>
              <a:off x="1644570" y="1945897"/>
              <a:ext cx="75393" cy="59426"/>
            </a:xfrm>
            <a:custGeom>
              <a:rect b="b" l="l" r="r" t="t"/>
              <a:pathLst>
                <a:path extrusionOk="0" h="1150" w="1453">
                  <a:moveTo>
                    <a:pt x="0" y="0"/>
                  </a:moveTo>
                  <a:lnTo>
                    <a:pt x="766" y="1149"/>
                  </a:lnTo>
                  <a:cubicBezTo>
                    <a:pt x="1452" y="351"/>
                    <a:pt x="1357" y="207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8" name="Google Shape;11498;p26"/>
            <p:cNvSpPr/>
            <p:nvPr/>
          </p:nvSpPr>
          <p:spPr>
            <a:xfrm>
              <a:off x="7667082" y="388554"/>
              <a:ext cx="61435" cy="72965"/>
            </a:xfrm>
            <a:custGeom>
              <a:rect b="b" l="l" r="r" t="t"/>
              <a:pathLst>
                <a:path extrusionOk="0" h="1412" w="1184">
                  <a:moveTo>
                    <a:pt x="642" y="1"/>
                  </a:moveTo>
                  <a:cubicBezTo>
                    <a:pt x="0" y="1"/>
                    <a:pt x="28" y="292"/>
                    <a:pt x="354" y="1411"/>
                  </a:cubicBezTo>
                  <a:lnTo>
                    <a:pt x="1184" y="39"/>
                  </a:lnTo>
                  <a:cubicBezTo>
                    <a:pt x="966" y="15"/>
                    <a:pt x="787" y="1"/>
                    <a:pt x="6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9" name="Google Shape;11499;p26"/>
            <p:cNvSpPr/>
            <p:nvPr/>
          </p:nvSpPr>
          <p:spPr>
            <a:xfrm>
              <a:off x="4134592" y="1090697"/>
              <a:ext cx="81204" cy="50331"/>
            </a:xfrm>
            <a:custGeom>
              <a:rect b="b" l="l" r="r" t="t"/>
              <a:pathLst>
                <a:path extrusionOk="0" h="974" w="1565">
                  <a:moveTo>
                    <a:pt x="511" y="0"/>
                  </a:moveTo>
                  <a:cubicBezTo>
                    <a:pt x="336" y="16"/>
                    <a:pt x="176" y="495"/>
                    <a:pt x="0" y="782"/>
                  </a:cubicBezTo>
                  <a:lnTo>
                    <a:pt x="304" y="974"/>
                  </a:lnTo>
                  <a:lnTo>
                    <a:pt x="1564" y="607"/>
                  </a:lnTo>
                  <a:cubicBezTo>
                    <a:pt x="1086" y="304"/>
                    <a:pt x="782" y="0"/>
                    <a:pt x="5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0" name="Google Shape;11500;p26"/>
            <p:cNvSpPr/>
            <p:nvPr/>
          </p:nvSpPr>
          <p:spPr>
            <a:xfrm>
              <a:off x="2975272" y="-46539"/>
              <a:ext cx="58840" cy="71828"/>
            </a:xfrm>
            <a:custGeom>
              <a:rect b="b" l="l" r="r" t="t"/>
              <a:pathLst>
                <a:path extrusionOk="0" h="1390" w="1134">
                  <a:moveTo>
                    <a:pt x="703" y="1"/>
                  </a:moveTo>
                  <a:lnTo>
                    <a:pt x="1" y="1134"/>
                  </a:lnTo>
                  <a:lnTo>
                    <a:pt x="431" y="1389"/>
                  </a:lnTo>
                  <a:cubicBezTo>
                    <a:pt x="655" y="1006"/>
                    <a:pt x="894" y="639"/>
                    <a:pt x="1134" y="256"/>
                  </a:cubicBezTo>
                  <a:lnTo>
                    <a:pt x="70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1" name="Google Shape;11501;p26"/>
            <p:cNvSpPr/>
            <p:nvPr/>
          </p:nvSpPr>
          <p:spPr>
            <a:xfrm>
              <a:off x="732805" y="470253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8" y="1"/>
                  </a:moveTo>
                  <a:cubicBezTo>
                    <a:pt x="3866" y="1"/>
                    <a:pt x="3654" y="18"/>
                    <a:pt x="3432" y="53"/>
                  </a:cubicBezTo>
                  <a:cubicBezTo>
                    <a:pt x="3420" y="54"/>
                    <a:pt x="3408" y="55"/>
                    <a:pt x="3396" y="55"/>
                  </a:cubicBezTo>
                  <a:cubicBezTo>
                    <a:pt x="3300" y="55"/>
                    <a:pt x="3197" y="13"/>
                    <a:pt x="3099" y="13"/>
                  </a:cubicBezTo>
                  <a:cubicBezTo>
                    <a:pt x="3077" y="13"/>
                    <a:pt x="3055" y="15"/>
                    <a:pt x="3033" y="21"/>
                  </a:cubicBezTo>
                  <a:cubicBezTo>
                    <a:pt x="2187" y="228"/>
                    <a:pt x="863" y="196"/>
                    <a:pt x="607" y="691"/>
                  </a:cubicBezTo>
                  <a:cubicBezTo>
                    <a:pt x="177" y="1585"/>
                    <a:pt x="1" y="2957"/>
                    <a:pt x="368" y="3851"/>
                  </a:cubicBezTo>
                  <a:cubicBezTo>
                    <a:pt x="1038" y="5495"/>
                    <a:pt x="2203" y="6963"/>
                    <a:pt x="3161" y="8495"/>
                  </a:cubicBezTo>
                  <a:lnTo>
                    <a:pt x="3991" y="8479"/>
                  </a:lnTo>
                  <a:cubicBezTo>
                    <a:pt x="4102" y="8319"/>
                    <a:pt x="4230" y="8160"/>
                    <a:pt x="4358" y="8016"/>
                  </a:cubicBezTo>
                  <a:cubicBezTo>
                    <a:pt x="5571" y="6883"/>
                    <a:pt x="6768" y="5750"/>
                    <a:pt x="7981" y="4633"/>
                  </a:cubicBezTo>
                  <a:cubicBezTo>
                    <a:pt x="8555" y="4106"/>
                    <a:pt x="8667" y="3627"/>
                    <a:pt x="7981" y="3069"/>
                  </a:cubicBezTo>
                  <a:cubicBezTo>
                    <a:pt x="7534" y="2686"/>
                    <a:pt x="7039" y="2271"/>
                    <a:pt x="6768" y="1776"/>
                  </a:cubicBezTo>
                  <a:cubicBezTo>
                    <a:pt x="6126" y="602"/>
                    <a:pt x="5263" y="1"/>
                    <a:pt x="40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2" name="Google Shape;11502;p26"/>
            <p:cNvSpPr/>
            <p:nvPr/>
          </p:nvSpPr>
          <p:spPr>
            <a:xfrm>
              <a:off x="830" y="3206375"/>
              <a:ext cx="356934" cy="409628"/>
            </a:xfrm>
            <a:custGeom>
              <a:rect b="b" l="l" r="r" t="t"/>
              <a:pathLst>
                <a:path extrusionOk="0" h="7927" w="6879">
                  <a:moveTo>
                    <a:pt x="700" y="0"/>
                  </a:moveTo>
                  <a:cubicBezTo>
                    <a:pt x="467" y="0"/>
                    <a:pt x="231" y="34"/>
                    <a:pt x="0" y="104"/>
                  </a:cubicBezTo>
                  <a:lnTo>
                    <a:pt x="0" y="5323"/>
                  </a:lnTo>
                  <a:cubicBezTo>
                    <a:pt x="766" y="5993"/>
                    <a:pt x="1548" y="6680"/>
                    <a:pt x="2314" y="7366"/>
                  </a:cubicBezTo>
                  <a:cubicBezTo>
                    <a:pt x="2620" y="7628"/>
                    <a:pt x="2903" y="7927"/>
                    <a:pt x="3270" y="7927"/>
                  </a:cubicBezTo>
                  <a:cubicBezTo>
                    <a:pt x="3441" y="7927"/>
                    <a:pt x="3629" y="7863"/>
                    <a:pt x="3846" y="7701"/>
                  </a:cubicBezTo>
                  <a:cubicBezTo>
                    <a:pt x="4501" y="7222"/>
                    <a:pt x="5203" y="6759"/>
                    <a:pt x="5905" y="6344"/>
                  </a:cubicBezTo>
                  <a:cubicBezTo>
                    <a:pt x="6847" y="5802"/>
                    <a:pt x="6878" y="5515"/>
                    <a:pt x="6112" y="4733"/>
                  </a:cubicBezTo>
                  <a:cubicBezTo>
                    <a:pt x="5538" y="4142"/>
                    <a:pt x="5011" y="3488"/>
                    <a:pt x="4453" y="2881"/>
                  </a:cubicBezTo>
                  <a:cubicBezTo>
                    <a:pt x="3798" y="2163"/>
                    <a:pt x="3160" y="1445"/>
                    <a:pt x="2474" y="775"/>
                  </a:cubicBezTo>
                  <a:cubicBezTo>
                    <a:pt x="2012" y="278"/>
                    <a:pt x="1367" y="0"/>
                    <a:pt x="7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3" name="Google Shape;11503;p26"/>
            <p:cNvSpPr/>
            <p:nvPr/>
          </p:nvSpPr>
          <p:spPr>
            <a:xfrm>
              <a:off x="2960381" y="4816270"/>
              <a:ext cx="333740" cy="325242"/>
            </a:xfrm>
            <a:custGeom>
              <a:rect b="b" l="l" r="r" t="t"/>
              <a:pathLst>
                <a:path extrusionOk="0" h="6294" w="6432">
                  <a:moveTo>
                    <a:pt x="863" y="0"/>
                  </a:moveTo>
                  <a:cubicBezTo>
                    <a:pt x="548" y="0"/>
                    <a:pt x="423" y="222"/>
                    <a:pt x="399" y="644"/>
                  </a:cubicBezTo>
                  <a:cubicBezTo>
                    <a:pt x="272" y="2528"/>
                    <a:pt x="128" y="4411"/>
                    <a:pt x="0" y="6294"/>
                  </a:cubicBezTo>
                  <a:lnTo>
                    <a:pt x="6432" y="6294"/>
                  </a:lnTo>
                  <a:cubicBezTo>
                    <a:pt x="6145" y="5703"/>
                    <a:pt x="5825" y="5129"/>
                    <a:pt x="5474" y="4586"/>
                  </a:cubicBezTo>
                  <a:cubicBezTo>
                    <a:pt x="5027" y="3948"/>
                    <a:pt x="4485" y="3389"/>
                    <a:pt x="3974" y="2799"/>
                  </a:cubicBezTo>
                  <a:cubicBezTo>
                    <a:pt x="3607" y="2384"/>
                    <a:pt x="3017" y="2033"/>
                    <a:pt x="2905" y="1554"/>
                  </a:cubicBezTo>
                  <a:cubicBezTo>
                    <a:pt x="2665" y="596"/>
                    <a:pt x="2011" y="325"/>
                    <a:pt x="1229" y="70"/>
                  </a:cubicBezTo>
                  <a:cubicBezTo>
                    <a:pt x="1085" y="23"/>
                    <a:pt x="964" y="0"/>
                    <a:pt x="8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4" name="Google Shape;11504;p26"/>
            <p:cNvSpPr/>
            <p:nvPr/>
          </p:nvSpPr>
          <p:spPr>
            <a:xfrm>
              <a:off x="92723" y="-44059"/>
              <a:ext cx="327877" cy="224321"/>
            </a:xfrm>
            <a:custGeom>
              <a:rect b="b" l="l" r="r" t="t"/>
              <a:pathLst>
                <a:path extrusionOk="0" h="4341" w="6319">
                  <a:moveTo>
                    <a:pt x="336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20" y="4246"/>
                  </a:cubicBezTo>
                  <a:cubicBezTo>
                    <a:pt x="5131" y="4306"/>
                    <a:pt x="5382" y="4341"/>
                    <a:pt x="5581" y="4341"/>
                  </a:cubicBezTo>
                  <a:cubicBezTo>
                    <a:pt x="6217" y="4341"/>
                    <a:pt x="6319" y="3986"/>
                    <a:pt x="6161" y="3001"/>
                  </a:cubicBezTo>
                  <a:cubicBezTo>
                    <a:pt x="6001" y="1995"/>
                    <a:pt x="5746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5" name="Google Shape;11505;p26"/>
            <p:cNvSpPr/>
            <p:nvPr/>
          </p:nvSpPr>
          <p:spPr>
            <a:xfrm>
              <a:off x="830" y="3835761"/>
              <a:ext cx="236036" cy="260907"/>
            </a:xfrm>
            <a:custGeom>
              <a:rect b="b" l="l" r="r" t="t"/>
              <a:pathLst>
                <a:path extrusionOk="0" h="5049" w="4549">
                  <a:moveTo>
                    <a:pt x="1193" y="0"/>
                  </a:moveTo>
                  <a:cubicBezTo>
                    <a:pt x="894" y="0"/>
                    <a:pt x="577" y="199"/>
                    <a:pt x="0" y="564"/>
                  </a:cubicBezTo>
                  <a:lnTo>
                    <a:pt x="0" y="3979"/>
                  </a:lnTo>
                  <a:lnTo>
                    <a:pt x="1660" y="5049"/>
                  </a:lnTo>
                  <a:cubicBezTo>
                    <a:pt x="1915" y="4985"/>
                    <a:pt x="2394" y="4410"/>
                    <a:pt x="2889" y="3868"/>
                  </a:cubicBezTo>
                  <a:cubicBezTo>
                    <a:pt x="3144" y="3580"/>
                    <a:pt x="3479" y="3341"/>
                    <a:pt x="3734" y="3054"/>
                  </a:cubicBezTo>
                  <a:cubicBezTo>
                    <a:pt x="4022" y="2703"/>
                    <a:pt x="4548" y="2176"/>
                    <a:pt x="4453" y="1968"/>
                  </a:cubicBezTo>
                  <a:cubicBezTo>
                    <a:pt x="4277" y="1554"/>
                    <a:pt x="3750" y="1282"/>
                    <a:pt x="3320" y="1011"/>
                  </a:cubicBezTo>
                  <a:cubicBezTo>
                    <a:pt x="3237" y="960"/>
                    <a:pt x="3128" y="952"/>
                    <a:pt x="3017" y="952"/>
                  </a:cubicBezTo>
                  <a:cubicBezTo>
                    <a:pt x="2970" y="952"/>
                    <a:pt x="2922" y="954"/>
                    <a:pt x="2876" y="954"/>
                  </a:cubicBezTo>
                  <a:cubicBezTo>
                    <a:pt x="2760" y="954"/>
                    <a:pt x="2654" y="945"/>
                    <a:pt x="2585" y="883"/>
                  </a:cubicBezTo>
                  <a:cubicBezTo>
                    <a:pt x="1876" y="278"/>
                    <a:pt x="1547" y="0"/>
                    <a:pt x="1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6" name="Google Shape;11506;p26"/>
            <p:cNvSpPr/>
            <p:nvPr/>
          </p:nvSpPr>
          <p:spPr>
            <a:xfrm>
              <a:off x="443844" y="-44059"/>
              <a:ext cx="266702" cy="215433"/>
            </a:xfrm>
            <a:custGeom>
              <a:rect b="b" l="l" r="r" t="t"/>
              <a:pathLst>
                <a:path extrusionOk="0" h="4169" w="5140">
                  <a:moveTo>
                    <a:pt x="0" y="0"/>
                  </a:moveTo>
                  <a:cubicBezTo>
                    <a:pt x="48" y="288"/>
                    <a:pt x="16" y="639"/>
                    <a:pt x="160" y="862"/>
                  </a:cubicBezTo>
                  <a:cubicBezTo>
                    <a:pt x="718" y="1692"/>
                    <a:pt x="1325" y="2442"/>
                    <a:pt x="1899" y="3288"/>
                  </a:cubicBezTo>
                  <a:cubicBezTo>
                    <a:pt x="2281" y="3854"/>
                    <a:pt x="2729" y="4168"/>
                    <a:pt x="3274" y="4168"/>
                  </a:cubicBezTo>
                  <a:cubicBezTo>
                    <a:pt x="3528" y="4168"/>
                    <a:pt x="3803" y="4100"/>
                    <a:pt x="4102" y="3958"/>
                  </a:cubicBezTo>
                  <a:cubicBezTo>
                    <a:pt x="4437" y="3847"/>
                    <a:pt x="4788" y="3751"/>
                    <a:pt x="5139" y="3687"/>
                  </a:cubicBezTo>
                  <a:cubicBezTo>
                    <a:pt x="4756" y="2410"/>
                    <a:pt x="4373" y="1213"/>
                    <a:pt x="40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7" name="Google Shape;11507;p26"/>
            <p:cNvSpPr/>
            <p:nvPr/>
          </p:nvSpPr>
          <p:spPr>
            <a:xfrm>
              <a:off x="830" y="2754850"/>
              <a:ext cx="189649" cy="256980"/>
            </a:xfrm>
            <a:custGeom>
              <a:rect b="b" l="l" r="r" t="t"/>
              <a:pathLst>
                <a:path extrusionOk="0" h="4973" w="3655">
                  <a:moveTo>
                    <a:pt x="0" y="1"/>
                  </a:moveTo>
                  <a:lnTo>
                    <a:pt x="0" y="4613"/>
                  </a:lnTo>
                  <a:cubicBezTo>
                    <a:pt x="383" y="4709"/>
                    <a:pt x="782" y="4805"/>
                    <a:pt x="1165" y="4916"/>
                  </a:cubicBezTo>
                  <a:cubicBezTo>
                    <a:pt x="1312" y="4955"/>
                    <a:pt x="1448" y="4973"/>
                    <a:pt x="1575" y="4973"/>
                  </a:cubicBezTo>
                  <a:cubicBezTo>
                    <a:pt x="2137" y="4973"/>
                    <a:pt x="2505" y="4615"/>
                    <a:pt x="2713" y="4055"/>
                  </a:cubicBezTo>
                  <a:cubicBezTo>
                    <a:pt x="3655" y="1565"/>
                    <a:pt x="2968" y="416"/>
                    <a:pt x="399" y="17"/>
                  </a:cubicBezTo>
                  <a:cubicBezTo>
                    <a:pt x="271" y="1"/>
                    <a:pt x="128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8" name="Google Shape;11508;p26"/>
            <p:cNvSpPr/>
            <p:nvPr/>
          </p:nvSpPr>
          <p:spPr>
            <a:xfrm>
              <a:off x="1032610" y="4980593"/>
              <a:ext cx="270801" cy="160916"/>
            </a:xfrm>
            <a:custGeom>
              <a:rect b="b" l="l" r="r" t="t"/>
              <a:pathLst>
                <a:path extrusionOk="0" h="3114" w="5219">
                  <a:moveTo>
                    <a:pt x="2964" y="0"/>
                  </a:moveTo>
                  <a:cubicBezTo>
                    <a:pt x="2949" y="0"/>
                    <a:pt x="2935" y="1"/>
                    <a:pt x="2921" y="2"/>
                  </a:cubicBezTo>
                  <a:cubicBezTo>
                    <a:pt x="1532" y="114"/>
                    <a:pt x="160" y="1678"/>
                    <a:pt x="0" y="3114"/>
                  </a:cubicBezTo>
                  <a:lnTo>
                    <a:pt x="5219" y="3114"/>
                  </a:lnTo>
                  <a:cubicBezTo>
                    <a:pt x="5187" y="2922"/>
                    <a:pt x="5219" y="2619"/>
                    <a:pt x="5107" y="2555"/>
                  </a:cubicBezTo>
                  <a:cubicBezTo>
                    <a:pt x="4421" y="2108"/>
                    <a:pt x="4261" y="1470"/>
                    <a:pt x="4118" y="720"/>
                  </a:cubicBezTo>
                  <a:cubicBezTo>
                    <a:pt x="4041" y="412"/>
                    <a:pt x="3370" y="0"/>
                    <a:pt x="29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9" name="Google Shape;11509;p26"/>
            <p:cNvSpPr/>
            <p:nvPr/>
          </p:nvSpPr>
          <p:spPr>
            <a:xfrm>
              <a:off x="107614" y="4969276"/>
              <a:ext cx="389260" cy="173060"/>
            </a:xfrm>
            <a:custGeom>
              <a:rect b="b" l="l" r="r" t="t"/>
              <a:pathLst>
                <a:path extrusionOk="0" h="3349" w="7502">
                  <a:moveTo>
                    <a:pt x="1043" y="0"/>
                  </a:moveTo>
                  <a:cubicBezTo>
                    <a:pt x="788" y="0"/>
                    <a:pt x="426" y="260"/>
                    <a:pt x="1" y="444"/>
                  </a:cubicBezTo>
                  <a:cubicBezTo>
                    <a:pt x="1046" y="1409"/>
                    <a:pt x="2001" y="1958"/>
                    <a:pt x="3150" y="1958"/>
                  </a:cubicBezTo>
                  <a:cubicBezTo>
                    <a:pt x="3369" y="1958"/>
                    <a:pt x="3595" y="1938"/>
                    <a:pt x="3831" y="1897"/>
                  </a:cubicBezTo>
                  <a:cubicBezTo>
                    <a:pt x="3856" y="1893"/>
                    <a:pt x="3881" y="1892"/>
                    <a:pt x="3907" y="1892"/>
                  </a:cubicBezTo>
                  <a:cubicBezTo>
                    <a:pt x="4259" y="1892"/>
                    <a:pt x="4670" y="2183"/>
                    <a:pt x="5012" y="2391"/>
                  </a:cubicBezTo>
                  <a:cubicBezTo>
                    <a:pt x="5283" y="2567"/>
                    <a:pt x="5459" y="2870"/>
                    <a:pt x="5682" y="3125"/>
                  </a:cubicBezTo>
                  <a:lnTo>
                    <a:pt x="5890" y="2934"/>
                  </a:lnTo>
                  <a:cubicBezTo>
                    <a:pt x="5842" y="2742"/>
                    <a:pt x="5794" y="2551"/>
                    <a:pt x="5730" y="2312"/>
                  </a:cubicBezTo>
                  <a:lnTo>
                    <a:pt x="5730" y="2312"/>
                  </a:lnTo>
                  <a:cubicBezTo>
                    <a:pt x="6512" y="2327"/>
                    <a:pt x="6783" y="2711"/>
                    <a:pt x="6783" y="3333"/>
                  </a:cubicBezTo>
                  <a:lnTo>
                    <a:pt x="6975" y="3349"/>
                  </a:lnTo>
                  <a:cubicBezTo>
                    <a:pt x="7502" y="2695"/>
                    <a:pt x="7342" y="2216"/>
                    <a:pt x="6608" y="1944"/>
                  </a:cubicBezTo>
                  <a:cubicBezTo>
                    <a:pt x="6033" y="1721"/>
                    <a:pt x="5411" y="1609"/>
                    <a:pt x="4836" y="1386"/>
                  </a:cubicBezTo>
                  <a:cubicBezTo>
                    <a:pt x="3592" y="939"/>
                    <a:pt x="2395" y="412"/>
                    <a:pt x="1134" y="13"/>
                  </a:cubicBezTo>
                  <a:cubicBezTo>
                    <a:pt x="1105" y="4"/>
                    <a:pt x="1075" y="0"/>
                    <a:pt x="10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0" name="Google Shape;11510;p26"/>
            <p:cNvSpPr/>
            <p:nvPr/>
          </p:nvSpPr>
          <p:spPr>
            <a:xfrm>
              <a:off x="4055930" y="4792655"/>
              <a:ext cx="77053" cy="348858"/>
            </a:xfrm>
            <a:custGeom>
              <a:rect b="b" l="l" r="r" t="t"/>
              <a:pathLst>
                <a:path extrusionOk="0" h="6751" w="1485">
                  <a:moveTo>
                    <a:pt x="479" y="0"/>
                  </a:moveTo>
                  <a:cubicBezTo>
                    <a:pt x="304" y="351"/>
                    <a:pt x="0" y="718"/>
                    <a:pt x="0" y="1069"/>
                  </a:cubicBezTo>
                  <a:cubicBezTo>
                    <a:pt x="0" y="2474"/>
                    <a:pt x="96" y="3862"/>
                    <a:pt x="176" y="5267"/>
                  </a:cubicBezTo>
                  <a:cubicBezTo>
                    <a:pt x="208" y="5745"/>
                    <a:pt x="304" y="6256"/>
                    <a:pt x="367" y="6751"/>
                  </a:cubicBezTo>
                  <a:lnTo>
                    <a:pt x="1165" y="6751"/>
                  </a:lnTo>
                  <a:cubicBezTo>
                    <a:pt x="1277" y="6256"/>
                    <a:pt x="1485" y="5777"/>
                    <a:pt x="1469" y="5299"/>
                  </a:cubicBezTo>
                  <a:cubicBezTo>
                    <a:pt x="1421" y="3862"/>
                    <a:pt x="1309" y="2442"/>
                    <a:pt x="1149" y="1022"/>
                  </a:cubicBezTo>
                  <a:cubicBezTo>
                    <a:pt x="1102" y="655"/>
                    <a:pt x="703" y="335"/>
                    <a:pt x="4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1" name="Google Shape;11511;p26"/>
            <p:cNvSpPr/>
            <p:nvPr/>
          </p:nvSpPr>
          <p:spPr>
            <a:xfrm>
              <a:off x="0" y="4741602"/>
              <a:ext cx="136672" cy="161588"/>
            </a:xfrm>
            <a:custGeom>
              <a:rect b="b" l="l" r="r" t="t"/>
              <a:pathLst>
                <a:path extrusionOk="0" h="3127" w="2634">
                  <a:moveTo>
                    <a:pt x="1204" y="1"/>
                  </a:moveTo>
                  <a:cubicBezTo>
                    <a:pt x="764" y="1"/>
                    <a:pt x="304" y="108"/>
                    <a:pt x="16" y="302"/>
                  </a:cubicBezTo>
                  <a:lnTo>
                    <a:pt x="0" y="3127"/>
                  </a:lnTo>
                  <a:cubicBezTo>
                    <a:pt x="527" y="3127"/>
                    <a:pt x="1053" y="3095"/>
                    <a:pt x="1580" y="3031"/>
                  </a:cubicBezTo>
                  <a:cubicBezTo>
                    <a:pt x="1867" y="2999"/>
                    <a:pt x="2346" y="2839"/>
                    <a:pt x="2378" y="2680"/>
                  </a:cubicBezTo>
                  <a:cubicBezTo>
                    <a:pt x="2474" y="1962"/>
                    <a:pt x="2633" y="1148"/>
                    <a:pt x="2378" y="509"/>
                  </a:cubicBezTo>
                  <a:cubicBezTo>
                    <a:pt x="2247" y="159"/>
                    <a:pt x="1740" y="1"/>
                    <a:pt x="12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2" name="Google Shape;11512;p26"/>
            <p:cNvSpPr/>
            <p:nvPr/>
          </p:nvSpPr>
          <p:spPr>
            <a:xfrm>
              <a:off x="830" y="4256592"/>
              <a:ext cx="160696" cy="176522"/>
            </a:xfrm>
            <a:custGeom>
              <a:rect b="b" l="l" r="r" t="t"/>
              <a:pathLst>
                <a:path extrusionOk="0" h="3416" w="3097">
                  <a:moveTo>
                    <a:pt x="1388" y="1"/>
                  </a:moveTo>
                  <a:lnTo>
                    <a:pt x="1452" y="416"/>
                  </a:lnTo>
                  <a:lnTo>
                    <a:pt x="0" y="2059"/>
                  </a:lnTo>
                  <a:lnTo>
                    <a:pt x="0" y="3065"/>
                  </a:lnTo>
                  <a:lnTo>
                    <a:pt x="1564" y="3416"/>
                  </a:lnTo>
                  <a:lnTo>
                    <a:pt x="1628" y="3129"/>
                  </a:lnTo>
                  <a:lnTo>
                    <a:pt x="1037" y="2363"/>
                  </a:lnTo>
                  <a:lnTo>
                    <a:pt x="2777" y="2363"/>
                  </a:lnTo>
                  <a:cubicBezTo>
                    <a:pt x="2825" y="1836"/>
                    <a:pt x="3096" y="1166"/>
                    <a:pt x="2857" y="783"/>
                  </a:cubicBezTo>
                  <a:cubicBezTo>
                    <a:pt x="2617" y="368"/>
                    <a:pt x="1899" y="256"/>
                    <a:pt x="13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3" name="Google Shape;11513;p26"/>
            <p:cNvSpPr/>
            <p:nvPr/>
          </p:nvSpPr>
          <p:spPr>
            <a:xfrm>
              <a:off x="1006926" y="-44059"/>
              <a:ext cx="197121" cy="92912"/>
            </a:xfrm>
            <a:custGeom>
              <a:rect b="b" l="l" r="r" t="t"/>
              <a:pathLst>
                <a:path extrusionOk="0" h="1798" w="3799">
                  <a:moveTo>
                    <a:pt x="0" y="0"/>
                  </a:moveTo>
                  <a:cubicBezTo>
                    <a:pt x="495" y="304"/>
                    <a:pt x="1038" y="559"/>
                    <a:pt x="1517" y="894"/>
                  </a:cubicBezTo>
                  <a:cubicBezTo>
                    <a:pt x="2324" y="1472"/>
                    <a:pt x="2788" y="1797"/>
                    <a:pt x="3087" y="1797"/>
                  </a:cubicBezTo>
                  <a:cubicBezTo>
                    <a:pt x="3473" y="1797"/>
                    <a:pt x="3583" y="1252"/>
                    <a:pt x="37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4" name="Google Shape;11514;p26"/>
            <p:cNvSpPr/>
            <p:nvPr/>
          </p:nvSpPr>
          <p:spPr>
            <a:xfrm>
              <a:off x="2272251" y="5042498"/>
              <a:ext cx="135841" cy="99009"/>
            </a:xfrm>
            <a:custGeom>
              <a:rect b="b" l="l" r="r" t="t"/>
              <a:pathLst>
                <a:path extrusionOk="0" h="1916" w="2618">
                  <a:moveTo>
                    <a:pt x="2617" y="1"/>
                  </a:moveTo>
                  <a:cubicBezTo>
                    <a:pt x="2107" y="128"/>
                    <a:pt x="1676" y="97"/>
                    <a:pt x="1436" y="304"/>
                  </a:cubicBezTo>
                  <a:cubicBezTo>
                    <a:pt x="910" y="783"/>
                    <a:pt x="479" y="1373"/>
                    <a:pt x="0" y="1916"/>
                  </a:cubicBezTo>
                  <a:lnTo>
                    <a:pt x="2617" y="1916"/>
                  </a:lnTo>
                  <a:lnTo>
                    <a:pt x="261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5" name="Google Shape;11515;p26"/>
            <p:cNvSpPr/>
            <p:nvPr/>
          </p:nvSpPr>
          <p:spPr>
            <a:xfrm>
              <a:off x="830" y="5027358"/>
              <a:ext cx="91114" cy="114150"/>
            </a:xfrm>
            <a:custGeom>
              <a:rect b="b" l="l" r="r" t="t"/>
              <a:pathLst>
                <a:path extrusionOk="0" h="2209" w="1756">
                  <a:moveTo>
                    <a:pt x="218" y="1"/>
                  </a:moveTo>
                  <a:cubicBezTo>
                    <a:pt x="145" y="1"/>
                    <a:pt x="72" y="3"/>
                    <a:pt x="0" y="7"/>
                  </a:cubicBezTo>
                  <a:lnTo>
                    <a:pt x="0" y="2209"/>
                  </a:lnTo>
                  <a:lnTo>
                    <a:pt x="798" y="2209"/>
                  </a:lnTo>
                  <a:cubicBezTo>
                    <a:pt x="989" y="1938"/>
                    <a:pt x="1165" y="1666"/>
                    <a:pt x="1341" y="1411"/>
                  </a:cubicBezTo>
                  <a:cubicBezTo>
                    <a:pt x="1756" y="836"/>
                    <a:pt x="1564" y="230"/>
                    <a:pt x="878" y="54"/>
                  </a:cubicBezTo>
                  <a:cubicBezTo>
                    <a:pt x="662" y="19"/>
                    <a:pt x="438" y="1"/>
                    <a:pt x="2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6" name="Google Shape;11516;p26"/>
            <p:cNvSpPr/>
            <p:nvPr/>
          </p:nvSpPr>
          <p:spPr>
            <a:xfrm>
              <a:off x="2512385" y="5049112"/>
              <a:ext cx="114308" cy="92395"/>
            </a:xfrm>
            <a:custGeom>
              <a:rect b="b" l="l" r="r" t="t"/>
              <a:pathLst>
                <a:path extrusionOk="0" h="1788" w="2203">
                  <a:moveTo>
                    <a:pt x="1421" y="0"/>
                  </a:moveTo>
                  <a:lnTo>
                    <a:pt x="1070" y="48"/>
                  </a:lnTo>
                  <a:lnTo>
                    <a:pt x="0" y="1788"/>
                  </a:lnTo>
                  <a:lnTo>
                    <a:pt x="2203" y="1788"/>
                  </a:lnTo>
                  <a:lnTo>
                    <a:pt x="142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7" name="Google Shape;11517;p26"/>
            <p:cNvSpPr/>
            <p:nvPr/>
          </p:nvSpPr>
          <p:spPr>
            <a:xfrm>
              <a:off x="3896117" y="5092673"/>
              <a:ext cx="116799" cy="48833"/>
            </a:xfrm>
            <a:custGeom>
              <a:rect b="b" l="l" r="r" t="t"/>
              <a:pathLst>
                <a:path extrusionOk="0" h="945" w="2251">
                  <a:moveTo>
                    <a:pt x="1137" y="0"/>
                  </a:moveTo>
                  <a:cubicBezTo>
                    <a:pt x="769" y="0"/>
                    <a:pt x="376" y="90"/>
                    <a:pt x="0" y="147"/>
                  </a:cubicBezTo>
                  <a:cubicBezTo>
                    <a:pt x="0" y="418"/>
                    <a:pt x="0" y="674"/>
                    <a:pt x="32" y="945"/>
                  </a:cubicBezTo>
                  <a:lnTo>
                    <a:pt x="2250" y="945"/>
                  </a:lnTo>
                  <a:cubicBezTo>
                    <a:pt x="2027" y="642"/>
                    <a:pt x="1851" y="115"/>
                    <a:pt x="1564" y="51"/>
                  </a:cubicBezTo>
                  <a:cubicBezTo>
                    <a:pt x="1427" y="15"/>
                    <a:pt x="1284" y="0"/>
                    <a:pt x="11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8" name="Google Shape;11518;p26"/>
            <p:cNvSpPr/>
            <p:nvPr/>
          </p:nvSpPr>
          <p:spPr>
            <a:xfrm>
              <a:off x="3323904" y="5063116"/>
              <a:ext cx="86185" cy="78391"/>
            </a:xfrm>
            <a:custGeom>
              <a:rect b="b" l="l" r="r" t="t"/>
              <a:pathLst>
                <a:path extrusionOk="0" h="1517" w="1661">
                  <a:moveTo>
                    <a:pt x="1229" y="1"/>
                  </a:moveTo>
                  <a:cubicBezTo>
                    <a:pt x="862" y="240"/>
                    <a:pt x="447" y="448"/>
                    <a:pt x="144" y="751"/>
                  </a:cubicBezTo>
                  <a:cubicBezTo>
                    <a:pt x="0" y="895"/>
                    <a:pt x="48" y="1262"/>
                    <a:pt x="16" y="1517"/>
                  </a:cubicBezTo>
                  <a:lnTo>
                    <a:pt x="1628" y="1517"/>
                  </a:lnTo>
                  <a:cubicBezTo>
                    <a:pt x="1660" y="1357"/>
                    <a:pt x="1660" y="1182"/>
                    <a:pt x="1628" y="1022"/>
                  </a:cubicBezTo>
                  <a:cubicBezTo>
                    <a:pt x="1517" y="671"/>
                    <a:pt x="1373" y="336"/>
                    <a:pt x="1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9" name="Google Shape;11519;p26"/>
            <p:cNvSpPr/>
            <p:nvPr/>
          </p:nvSpPr>
          <p:spPr>
            <a:xfrm>
              <a:off x="4460859" y="5093655"/>
              <a:ext cx="82864" cy="47851"/>
            </a:xfrm>
            <a:custGeom>
              <a:rect b="b" l="l" r="r" t="t"/>
              <a:pathLst>
                <a:path extrusionOk="0" h="926" w="1597">
                  <a:moveTo>
                    <a:pt x="894" y="0"/>
                  </a:moveTo>
                  <a:lnTo>
                    <a:pt x="0" y="926"/>
                  </a:lnTo>
                  <a:lnTo>
                    <a:pt x="1596" y="926"/>
                  </a:lnTo>
                  <a:lnTo>
                    <a:pt x="89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0" name="Google Shape;11520;p26"/>
            <p:cNvSpPr/>
            <p:nvPr/>
          </p:nvSpPr>
          <p:spPr>
            <a:xfrm>
              <a:off x="1398624" y="2218011"/>
              <a:ext cx="650929" cy="442596"/>
            </a:xfrm>
            <a:custGeom>
              <a:rect b="b" l="l" r="r" t="t"/>
              <a:pathLst>
                <a:path extrusionOk="0" h="8565" w="12545">
                  <a:moveTo>
                    <a:pt x="3878" y="1"/>
                  </a:moveTo>
                  <a:cubicBezTo>
                    <a:pt x="3272" y="256"/>
                    <a:pt x="2474" y="368"/>
                    <a:pt x="2091" y="830"/>
                  </a:cubicBezTo>
                  <a:cubicBezTo>
                    <a:pt x="1452" y="1596"/>
                    <a:pt x="1069" y="2602"/>
                    <a:pt x="575" y="3512"/>
                  </a:cubicBezTo>
                  <a:cubicBezTo>
                    <a:pt x="0" y="4565"/>
                    <a:pt x="271" y="5650"/>
                    <a:pt x="1101" y="6400"/>
                  </a:cubicBezTo>
                  <a:cubicBezTo>
                    <a:pt x="2234" y="7422"/>
                    <a:pt x="3687" y="7390"/>
                    <a:pt x="4995" y="7852"/>
                  </a:cubicBezTo>
                  <a:cubicBezTo>
                    <a:pt x="5034" y="7868"/>
                    <a:pt x="5078" y="7875"/>
                    <a:pt x="5125" y="7875"/>
                  </a:cubicBezTo>
                  <a:cubicBezTo>
                    <a:pt x="5316" y="7875"/>
                    <a:pt x="5564" y="7763"/>
                    <a:pt x="5730" y="7661"/>
                  </a:cubicBezTo>
                  <a:cubicBezTo>
                    <a:pt x="5952" y="7528"/>
                    <a:pt x="6151" y="7468"/>
                    <a:pt x="6341" y="7468"/>
                  </a:cubicBezTo>
                  <a:cubicBezTo>
                    <a:pt x="6628" y="7468"/>
                    <a:pt x="6893" y="7606"/>
                    <a:pt x="7182" y="7837"/>
                  </a:cubicBezTo>
                  <a:cubicBezTo>
                    <a:pt x="7799" y="8325"/>
                    <a:pt x="8315" y="8565"/>
                    <a:pt x="8840" y="8565"/>
                  </a:cubicBezTo>
                  <a:cubicBezTo>
                    <a:pt x="9361" y="8565"/>
                    <a:pt x="9890" y="8329"/>
                    <a:pt x="10533" y="7868"/>
                  </a:cubicBezTo>
                  <a:cubicBezTo>
                    <a:pt x="10789" y="7677"/>
                    <a:pt x="11108" y="7533"/>
                    <a:pt x="11395" y="7374"/>
                  </a:cubicBezTo>
                  <a:cubicBezTo>
                    <a:pt x="12289" y="6863"/>
                    <a:pt x="12544" y="5778"/>
                    <a:pt x="11906" y="4980"/>
                  </a:cubicBezTo>
                  <a:cubicBezTo>
                    <a:pt x="11172" y="4086"/>
                    <a:pt x="10533" y="2953"/>
                    <a:pt x="9576" y="2410"/>
                  </a:cubicBezTo>
                  <a:cubicBezTo>
                    <a:pt x="7836" y="1437"/>
                    <a:pt x="5873" y="814"/>
                    <a:pt x="387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1" name="Google Shape;11521;p26"/>
            <p:cNvSpPr/>
            <p:nvPr/>
          </p:nvSpPr>
          <p:spPr>
            <a:xfrm>
              <a:off x="3828197" y="4041267"/>
              <a:ext cx="433157" cy="662215"/>
            </a:xfrm>
            <a:custGeom>
              <a:rect b="b" l="l" r="r" t="t"/>
              <a:pathLst>
                <a:path extrusionOk="0" h="12815" w="8348">
                  <a:moveTo>
                    <a:pt x="4627" y="0"/>
                  </a:moveTo>
                  <a:cubicBezTo>
                    <a:pt x="4611" y="0"/>
                    <a:pt x="4596" y="1"/>
                    <a:pt x="4581" y="2"/>
                  </a:cubicBezTo>
                  <a:cubicBezTo>
                    <a:pt x="3320" y="162"/>
                    <a:pt x="1102" y="2763"/>
                    <a:pt x="926" y="4024"/>
                  </a:cubicBezTo>
                  <a:cubicBezTo>
                    <a:pt x="814" y="4806"/>
                    <a:pt x="543" y="5572"/>
                    <a:pt x="352" y="6338"/>
                  </a:cubicBezTo>
                  <a:cubicBezTo>
                    <a:pt x="240" y="6753"/>
                    <a:pt x="128" y="7168"/>
                    <a:pt x="1" y="7663"/>
                  </a:cubicBezTo>
                  <a:cubicBezTo>
                    <a:pt x="64" y="7838"/>
                    <a:pt x="112" y="8094"/>
                    <a:pt x="256" y="8221"/>
                  </a:cubicBezTo>
                  <a:cubicBezTo>
                    <a:pt x="1740" y="9658"/>
                    <a:pt x="3224" y="11094"/>
                    <a:pt x="4724" y="12498"/>
                  </a:cubicBezTo>
                  <a:cubicBezTo>
                    <a:pt x="4952" y="12713"/>
                    <a:pt x="5180" y="12815"/>
                    <a:pt x="5391" y="12815"/>
                  </a:cubicBezTo>
                  <a:cubicBezTo>
                    <a:pt x="5683" y="12815"/>
                    <a:pt x="5944" y="12620"/>
                    <a:pt x="6129" y="12259"/>
                  </a:cubicBezTo>
                  <a:cubicBezTo>
                    <a:pt x="6480" y="11589"/>
                    <a:pt x="6751" y="10887"/>
                    <a:pt x="6959" y="10152"/>
                  </a:cubicBezTo>
                  <a:cubicBezTo>
                    <a:pt x="7358" y="8716"/>
                    <a:pt x="7613" y="7232"/>
                    <a:pt x="8060" y="5811"/>
                  </a:cubicBezTo>
                  <a:cubicBezTo>
                    <a:pt x="8331" y="4902"/>
                    <a:pt x="8347" y="4184"/>
                    <a:pt x="7693" y="3418"/>
                  </a:cubicBezTo>
                  <a:cubicBezTo>
                    <a:pt x="6943" y="2540"/>
                    <a:pt x="6384" y="1503"/>
                    <a:pt x="5666" y="609"/>
                  </a:cubicBezTo>
                  <a:cubicBezTo>
                    <a:pt x="5422" y="319"/>
                    <a:pt x="4960" y="0"/>
                    <a:pt x="46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2" name="Google Shape;11522;p26"/>
            <p:cNvSpPr/>
            <p:nvPr/>
          </p:nvSpPr>
          <p:spPr>
            <a:xfrm>
              <a:off x="1890464" y="4452849"/>
              <a:ext cx="512649" cy="469312"/>
            </a:xfrm>
            <a:custGeom>
              <a:rect b="b" l="l" r="r" t="t"/>
              <a:pathLst>
                <a:path extrusionOk="0" h="9082" w="9880">
                  <a:moveTo>
                    <a:pt x="4486" y="1"/>
                  </a:moveTo>
                  <a:cubicBezTo>
                    <a:pt x="2985" y="272"/>
                    <a:pt x="1645" y="416"/>
                    <a:pt x="671" y="1613"/>
                  </a:cubicBezTo>
                  <a:cubicBezTo>
                    <a:pt x="145" y="2251"/>
                    <a:pt x="1" y="2778"/>
                    <a:pt x="544" y="3448"/>
                  </a:cubicBezTo>
                  <a:cubicBezTo>
                    <a:pt x="911" y="3911"/>
                    <a:pt x="1166" y="4454"/>
                    <a:pt x="1501" y="4948"/>
                  </a:cubicBezTo>
                  <a:cubicBezTo>
                    <a:pt x="1804" y="5395"/>
                    <a:pt x="2044" y="6034"/>
                    <a:pt x="2459" y="6193"/>
                  </a:cubicBezTo>
                  <a:cubicBezTo>
                    <a:pt x="3831" y="6720"/>
                    <a:pt x="4853" y="7629"/>
                    <a:pt x="5826" y="8651"/>
                  </a:cubicBezTo>
                  <a:cubicBezTo>
                    <a:pt x="6089" y="8933"/>
                    <a:pt x="6369" y="9082"/>
                    <a:pt x="6672" y="9082"/>
                  </a:cubicBezTo>
                  <a:cubicBezTo>
                    <a:pt x="6883" y="9082"/>
                    <a:pt x="7106" y="9009"/>
                    <a:pt x="7342" y="8858"/>
                  </a:cubicBezTo>
                  <a:cubicBezTo>
                    <a:pt x="7773" y="8619"/>
                    <a:pt x="8204" y="8348"/>
                    <a:pt x="8603" y="8044"/>
                  </a:cubicBezTo>
                  <a:cubicBezTo>
                    <a:pt x="8810" y="7853"/>
                    <a:pt x="9050" y="7486"/>
                    <a:pt x="9018" y="7231"/>
                  </a:cubicBezTo>
                  <a:cubicBezTo>
                    <a:pt x="8826" y="5826"/>
                    <a:pt x="9114" y="4533"/>
                    <a:pt x="9640" y="3241"/>
                  </a:cubicBezTo>
                  <a:cubicBezTo>
                    <a:pt x="9880" y="2666"/>
                    <a:pt x="9768" y="2283"/>
                    <a:pt x="9082" y="2028"/>
                  </a:cubicBezTo>
                  <a:cubicBezTo>
                    <a:pt x="8060" y="1645"/>
                    <a:pt x="7119" y="1070"/>
                    <a:pt x="6113" y="607"/>
                  </a:cubicBezTo>
                  <a:cubicBezTo>
                    <a:pt x="5555" y="352"/>
                    <a:pt x="4948" y="177"/>
                    <a:pt x="44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3" name="Google Shape;11523;p26"/>
            <p:cNvSpPr/>
            <p:nvPr/>
          </p:nvSpPr>
          <p:spPr>
            <a:xfrm>
              <a:off x="428071" y="3445417"/>
              <a:ext cx="506889" cy="539022"/>
            </a:xfrm>
            <a:custGeom>
              <a:rect b="b" l="l" r="r" t="t"/>
              <a:pathLst>
                <a:path extrusionOk="0" h="10431" w="9769">
                  <a:moveTo>
                    <a:pt x="1989" y="1"/>
                  </a:moveTo>
                  <a:cubicBezTo>
                    <a:pt x="1430" y="1"/>
                    <a:pt x="825" y="261"/>
                    <a:pt x="671" y="713"/>
                  </a:cubicBezTo>
                  <a:cubicBezTo>
                    <a:pt x="432" y="1399"/>
                    <a:pt x="145" y="2101"/>
                    <a:pt x="65" y="2820"/>
                  </a:cubicBezTo>
                  <a:cubicBezTo>
                    <a:pt x="1" y="3474"/>
                    <a:pt x="161" y="4160"/>
                    <a:pt x="256" y="4815"/>
                  </a:cubicBezTo>
                  <a:cubicBezTo>
                    <a:pt x="304" y="5198"/>
                    <a:pt x="512" y="5597"/>
                    <a:pt x="432" y="5964"/>
                  </a:cubicBezTo>
                  <a:cubicBezTo>
                    <a:pt x="145" y="7528"/>
                    <a:pt x="145" y="7575"/>
                    <a:pt x="1517" y="8421"/>
                  </a:cubicBezTo>
                  <a:cubicBezTo>
                    <a:pt x="1804" y="8645"/>
                    <a:pt x="2060" y="8900"/>
                    <a:pt x="2283" y="9203"/>
                  </a:cubicBezTo>
                  <a:cubicBezTo>
                    <a:pt x="2973" y="10018"/>
                    <a:pt x="4118" y="10430"/>
                    <a:pt x="5247" y="10430"/>
                  </a:cubicBezTo>
                  <a:cubicBezTo>
                    <a:pt x="6284" y="10430"/>
                    <a:pt x="7307" y="10082"/>
                    <a:pt x="7949" y="9379"/>
                  </a:cubicBezTo>
                  <a:cubicBezTo>
                    <a:pt x="8268" y="9092"/>
                    <a:pt x="8619" y="8852"/>
                    <a:pt x="9002" y="8661"/>
                  </a:cubicBezTo>
                  <a:cubicBezTo>
                    <a:pt x="9672" y="8294"/>
                    <a:pt x="9768" y="7783"/>
                    <a:pt x="9401" y="7161"/>
                  </a:cubicBezTo>
                  <a:cubicBezTo>
                    <a:pt x="9257" y="6921"/>
                    <a:pt x="9018" y="6762"/>
                    <a:pt x="8906" y="6522"/>
                  </a:cubicBezTo>
                  <a:cubicBezTo>
                    <a:pt x="8381" y="5298"/>
                    <a:pt x="7870" y="4869"/>
                    <a:pt x="7136" y="4869"/>
                  </a:cubicBezTo>
                  <a:cubicBezTo>
                    <a:pt x="6732" y="4869"/>
                    <a:pt x="6261" y="4999"/>
                    <a:pt x="5682" y="5198"/>
                  </a:cubicBezTo>
                  <a:cubicBezTo>
                    <a:pt x="5507" y="5261"/>
                    <a:pt x="5352" y="5294"/>
                    <a:pt x="5213" y="5294"/>
                  </a:cubicBezTo>
                  <a:cubicBezTo>
                    <a:pt x="4858" y="5294"/>
                    <a:pt x="4608" y="5075"/>
                    <a:pt x="4390" y="4559"/>
                  </a:cubicBezTo>
                  <a:cubicBezTo>
                    <a:pt x="3975" y="3602"/>
                    <a:pt x="3289" y="2756"/>
                    <a:pt x="2570" y="1655"/>
                  </a:cubicBezTo>
                  <a:cubicBezTo>
                    <a:pt x="2714" y="1447"/>
                    <a:pt x="2826" y="1224"/>
                    <a:pt x="2906" y="1000"/>
                  </a:cubicBezTo>
                  <a:cubicBezTo>
                    <a:pt x="2985" y="793"/>
                    <a:pt x="2985" y="569"/>
                    <a:pt x="2890" y="362"/>
                  </a:cubicBezTo>
                  <a:cubicBezTo>
                    <a:pt x="2705" y="114"/>
                    <a:pt x="2357" y="1"/>
                    <a:pt x="19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4" name="Google Shape;11524;p26"/>
            <p:cNvSpPr/>
            <p:nvPr/>
          </p:nvSpPr>
          <p:spPr>
            <a:xfrm>
              <a:off x="5773350" y="2459276"/>
              <a:ext cx="506837" cy="538815"/>
            </a:xfrm>
            <a:custGeom>
              <a:rect b="b" l="l" r="r" t="t"/>
              <a:pathLst>
                <a:path extrusionOk="0" h="10427" w="9768">
                  <a:moveTo>
                    <a:pt x="1993" y="1"/>
                  </a:moveTo>
                  <a:cubicBezTo>
                    <a:pt x="1438" y="1"/>
                    <a:pt x="840" y="261"/>
                    <a:pt x="687" y="710"/>
                  </a:cubicBezTo>
                  <a:cubicBezTo>
                    <a:pt x="432" y="1412"/>
                    <a:pt x="160" y="2114"/>
                    <a:pt x="81" y="2832"/>
                  </a:cubicBezTo>
                  <a:cubicBezTo>
                    <a:pt x="1" y="3471"/>
                    <a:pt x="176" y="4157"/>
                    <a:pt x="256" y="4827"/>
                  </a:cubicBezTo>
                  <a:cubicBezTo>
                    <a:pt x="304" y="5210"/>
                    <a:pt x="511" y="5609"/>
                    <a:pt x="448" y="5960"/>
                  </a:cubicBezTo>
                  <a:cubicBezTo>
                    <a:pt x="144" y="7540"/>
                    <a:pt x="160" y="7572"/>
                    <a:pt x="1517" y="8434"/>
                  </a:cubicBezTo>
                  <a:cubicBezTo>
                    <a:pt x="1804" y="8642"/>
                    <a:pt x="2075" y="8913"/>
                    <a:pt x="2283" y="9200"/>
                  </a:cubicBezTo>
                  <a:cubicBezTo>
                    <a:pt x="2973" y="10015"/>
                    <a:pt x="4123" y="10427"/>
                    <a:pt x="5255" y="10427"/>
                  </a:cubicBezTo>
                  <a:cubicBezTo>
                    <a:pt x="6296" y="10427"/>
                    <a:pt x="7322" y="10079"/>
                    <a:pt x="7964" y="9376"/>
                  </a:cubicBezTo>
                  <a:cubicBezTo>
                    <a:pt x="8268" y="9088"/>
                    <a:pt x="8619" y="8849"/>
                    <a:pt x="9002" y="8673"/>
                  </a:cubicBezTo>
                  <a:cubicBezTo>
                    <a:pt x="9672" y="8290"/>
                    <a:pt x="9768" y="7780"/>
                    <a:pt x="9401" y="7157"/>
                  </a:cubicBezTo>
                  <a:cubicBezTo>
                    <a:pt x="9257" y="6934"/>
                    <a:pt x="9018" y="6758"/>
                    <a:pt x="8906" y="6535"/>
                  </a:cubicBezTo>
                  <a:cubicBezTo>
                    <a:pt x="8383" y="5304"/>
                    <a:pt x="7873" y="4871"/>
                    <a:pt x="7144" y="4871"/>
                  </a:cubicBezTo>
                  <a:cubicBezTo>
                    <a:pt x="6738" y="4871"/>
                    <a:pt x="6264" y="5005"/>
                    <a:pt x="5682" y="5210"/>
                  </a:cubicBezTo>
                  <a:cubicBezTo>
                    <a:pt x="5511" y="5272"/>
                    <a:pt x="5360" y="5304"/>
                    <a:pt x="5224" y="5304"/>
                  </a:cubicBezTo>
                  <a:cubicBezTo>
                    <a:pt x="4863" y="5304"/>
                    <a:pt x="4610" y="5077"/>
                    <a:pt x="4390" y="4556"/>
                  </a:cubicBezTo>
                  <a:cubicBezTo>
                    <a:pt x="3975" y="3614"/>
                    <a:pt x="3288" y="2769"/>
                    <a:pt x="2570" y="1651"/>
                  </a:cubicBezTo>
                  <a:cubicBezTo>
                    <a:pt x="2714" y="1460"/>
                    <a:pt x="2826" y="1236"/>
                    <a:pt x="2921" y="1013"/>
                  </a:cubicBezTo>
                  <a:cubicBezTo>
                    <a:pt x="3001" y="806"/>
                    <a:pt x="3001" y="566"/>
                    <a:pt x="2905" y="375"/>
                  </a:cubicBezTo>
                  <a:cubicBezTo>
                    <a:pt x="2719" y="118"/>
                    <a:pt x="2366" y="1"/>
                    <a:pt x="1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5" name="Google Shape;11525;p26"/>
            <p:cNvSpPr/>
            <p:nvPr/>
          </p:nvSpPr>
          <p:spPr>
            <a:xfrm>
              <a:off x="1087248" y="4252665"/>
              <a:ext cx="354495" cy="540882"/>
            </a:xfrm>
            <a:custGeom>
              <a:rect b="b" l="l" r="r" t="t"/>
              <a:pathLst>
                <a:path extrusionOk="0" h="10467" w="6832">
                  <a:moveTo>
                    <a:pt x="5777" y="1"/>
                  </a:moveTo>
                  <a:cubicBezTo>
                    <a:pt x="5436" y="1"/>
                    <a:pt x="4993" y="297"/>
                    <a:pt x="4693" y="555"/>
                  </a:cubicBezTo>
                  <a:cubicBezTo>
                    <a:pt x="4198" y="954"/>
                    <a:pt x="3831" y="1497"/>
                    <a:pt x="3400" y="1960"/>
                  </a:cubicBezTo>
                  <a:cubicBezTo>
                    <a:pt x="2825" y="2582"/>
                    <a:pt x="2011" y="3093"/>
                    <a:pt x="1676" y="3843"/>
                  </a:cubicBezTo>
                  <a:cubicBezTo>
                    <a:pt x="1038" y="5295"/>
                    <a:pt x="623" y="6859"/>
                    <a:pt x="176" y="8391"/>
                  </a:cubicBezTo>
                  <a:cubicBezTo>
                    <a:pt x="1" y="8966"/>
                    <a:pt x="208" y="9461"/>
                    <a:pt x="862" y="9636"/>
                  </a:cubicBezTo>
                  <a:cubicBezTo>
                    <a:pt x="1995" y="9924"/>
                    <a:pt x="3129" y="10195"/>
                    <a:pt x="4262" y="10466"/>
                  </a:cubicBezTo>
                  <a:cubicBezTo>
                    <a:pt x="5586" y="10307"/>
                    <a:pt x="5826" y="10083"/>
                    <a:pt x="5953" y="8790"/>
                  </a:cubicBezTo>
                  <a:cubicBezTo>
                    <a:pt x="6065" y="7657"/>
                    <a:pt x="6209" y="6524"/>
                    <a:pt x="6336" y="5391"/>
                  </a:cubicBezTo>
                  <a:cubicBezTo>
                    <a:pt x="6480" y="4066"/>
                    <a:pt x="6592" y="2726"/>
                    <a:pt x="6751" y="1401"/>
                  </a:cubicBezTo>
                  <a:cubicBezTo>
                    <a:pt x="6831" y="699"/>
                    <a:pt x="6512" y="141"/>
                    <a:pt x="5889" y="13"/>
                  </a:cubicBezTo>
                  <a:cubicBezTo>
                    <a:pt x="5854" y="5"/>
                    <a:pt x="5816" y="1"/>
                    <a:pt x="57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6" name="Google Shape;11526;p26"/>
            <p:cNvSpPr/>
            <p:nvPr/>
          </p:nvSpPr>
          <p:spPr>
            <a:xfrm>
              <a:off x="2209311" y="3875601"/>
              <a:ext cx="447218" cy="346274"/>
            </a:xfrm>
            <a:custGeom>
              <a:rect b="b" l="l" r="r" t="t"/>
              <a:pathLst>
                <a:path extrusionOk="0" h="6701" w="8619">
                  <a:moveTo>
                    <a:pt x="2330" y="1"/>
                  </a:moveTo>
                  <a:cubicBezTo>
                    <a:pt x="447" y="1"/>
                    <a:pt x="0" y="256"/>
                    <a:pt x="32" y="1676"/>
                  </a:cubicBezTo>
                  <a:cubicBezTo>
                    <a:pt x="32" y="3017"/>
                    <a:pt x="335" y="4357"/>
                    <a:pt x="623" y="5682"/>
                  </a:cubicBezTo>
                  <a:cubicBezTo>
                    <a:pt x="798" y="6448"/>
                    <a:pt x="1516" y="6592"/>
                    <a:pt x="2203" y="6671"/>
                  </a:cubicBezTo>
                  <a:cubicBezTo>
                    <a:pt x="2374" y="6691"/>
                    <a:pt x="2544" y="6701"/>
                    <a:pt x="2711" y="6701"/>
                  </a:cubicBezTo>
                  <a:cubicBezTo>
                    <a:pt x="4286" y="6701"/>
                    <a:pt x="5682" y="5888"/>
                    <a:pt x="7182" y="5570"/>
                  </a:cubicBezTo>
                  <a:cubicBezTo>
                    <a:pt x="7517" y="5491"/>
                    <a:pt x="7804" y="5171"/>
                    <a:pt x="8076" y="4916"/>
                  </a:cubicBezTo>
                  <a:cubicBezTo>
                    <a:pt x="8602" y="4389"/>
                    <a:pt x="8618" y="3129"/>
                    <a:pt x="8092" y="2618"/>
                  </a:cubicBezTo>
                  <a:cubicBezTo>
                    <a:pt x="6368" y="974"/>
                    <a:pt x="4229" y="256"/>
                    <a:pt x="23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7" name="Google Shape;11527;p26"/>
            <p:cNvSpPr/>
            <p:nvPr/>
          </p:nvSpPr>
          <p:spPr>
            <a:xfrm>
              <a:off x="3958019" y="3220275"/>
              <a:ext cx="428383" cy="394694"/>
            </a:xfrm>
            <a:custGeom>
              <a:rect b="b" l="l" r="r" t="t"/>
              <a:pathLst>
                <a:path extrusionOk="0" h="7638" w="8256">
                  <a:moveTo>
                    <a:pt x="815" y="1"/>
                  </a:moveTo>
                  <a:cubicBezTo>
                    <a:pt x="356" y="1"/>
                    <a:pt x="0" y="262"/>
                    <a:pt x="52" y="921"/>
                  </a:cubicBezTo>
                  <a:cubicBezTo>
                    <a:pt x="228" y="2900"/>
                    <a:pt x="451" y="4847"/>
                    <a:pt x="2238" y="6171"/>
                  </a:cubicBezTo>
                  <a:cubicBezTo>
                    <a:pt x="2685" y="6506"/>
                    <a:pt x="2957" y="7065"/>
                    <a:pt x="3403" y="7368"/>
                  </a:cubicBezTo>
                  <a:cubicBezTo>
                    <a:pt x="3684" y="7554"/>
                    <a:pt x="4010" y="7638"/>
                    <a:pt x="4348" y="7638"/>
                  </a:cubicBezTo>
                  <a:cubicBezTo>
                    <a:pt x="5375" y="7638"/>
                    <a:pt x="6507" y="6861"/>
                    <a:pt x="6771" y="5804"/>
                  </a:cubicBezTo>
                  <a:cubicBezTo>
                    <a:pt x="6835" y="5501"/>
                    <a:pt x="6994" y="5246"/>
                    <a:pt x="7218" y="5038"/>
                  </a:cubicBezTo>
                  <a:cubicBezTo>
                    <a:pt x="7872" y="4559"/>
                    <a:pt x="8255" y="4017"/>
                    <a:pt x="8095" y="3251"/>
                  </a:cubicBezTo>
                  <a:cubicBezTo>
                    <a:pt x="8048" y="1814"/>
                    <a:pt x="7936" y="1687"/>
                    <a:pt x="6563" y="1447"/>
                  </a:cubicBezTo>
                  <a:cubicBezTo>
                    <a:pt x="6212" y="1383"/>
                    <a:pt x="5861" y="1272"/>
                    <a:pt x="5510" y="1176"/>
                  </a:cubicBezTo>
                  <a:cubicBezTo>
                    <a:pt x="4058" y="793"/>
                    <a:pt x="2621" y="378"/>
                    <a:pt x="1153" y="43"/>
                  </a:cubicBezTo>
                  <a:cubicBezTo>
                    <a:pt x="1037" y="15"/>
                    <a:pt x="923" y="1"/>
                    <a:pt x="8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8" name="Google Shape;11528;p26"/>
            <p:cNvSpPr/>
            <p:nvPr/>
          </p:nvSpPr>
          <p:spPr>
            <a:xfrm>
              <a:off x="4411151" y="3757630"/>
              <a:ext cx="433987" cy="417844"/>
            </a:xfrm>
            <a:custGeom>
              <a:rect b="b" l="l" r="r" t="t"/>
              <a:pathLst>
                <a:path extrusionOk="0" h="8086" w="8364">
                  <a:moveTo>
                    <a:pt x="7109" y="1"/>
                  </a:moveTo>
                  <a:cubicBezTo>
                    <a:pt x="6843" y="1"/>
                    <a:pt x="6528" y="76"/>
                    <a:pt x="6161" y="225"/>
                  </a:cubicBezTo>
                  <a:cubicBezTo>
                    <a:pt x="4805" y="767"/>
                    <a:pt x="3448" y="1406"/>
                    <a:pt x="2044" y="1709"/>
                  </a:cubicBezTo>
                  <a:cubicBezTo>
                    <a:pt x="863" y="1948"/>
                    <a:pt x="528" y="2762"/>
                    <a:pt x="81" y="3592"/>
                  </a:cubicBezTo>
                  <a:cubicBezTo>
                    <a:pt x="1" y="3832"/>
                    <a:pt x="33" y="4103"/>
                    <a:pt x="192" y="4310"/>
                  </a:cubicBezTo>
                  <a:cubicBezTo>
                    <a:pt x="1517" y="5507"/>
                    <a:pt x="2858" y="6672"/>
                    <a:pt x="4230" y="7805"/>
                  </a:cubicBezTo>
                  <a:cubicBezTo>
                    <a:pt x="4465" y="7992"/>
                    <a:pt x="4714" y="8086"/>
                    <a:pt x="4957" y="8086"/>
                  </a:cubicBezTo>
                  <a:cubicBezTo>
                    <a:pt x="5275" y="8086"/>
                    <a:pt x="5581" y="7924"/>
                    <a:pt x="5826" y="7598"/>
                  </a:cubicBezTo>
                  <a:cubicBezTo>
                    <a:pt x="6161" y="7119"/>
                    <a:pt x="6464" y="6608"/>
                    <a:pt x="6720" y="6066"/>
                  </a:cubicBezTo>
                  <a:cubicBezTo>
                    <a:pt x="6975" y="5539"/>
                    <a:pt x="7214" y="4997"/>
                    <a:pt x="7470" y="4470"/>
                  </a:cubicBezTo>
                  <a:cubicBezTo>
                    <a:pt x="7789" y="3800"/>
                    <a:pt x="8140" y="3129"/>
                    <a:pt x="8363" y="2683"/>
                  </a:cubicBezTo>
                  <a:cubicBezTo>
                    <a:pt x="8284" y="2060"/>
                    <a:pt x="8236" y="1725"/>
                    <a:pt x="8204" y="1390"/>
                  </a:cubicBezTo>
                  <a:cubicBezTo>
                    <a:pt x="8113" y="450"/>
                    <a:pt x="7758" y="1"/>
                    <a:pt x="71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9" name="Google Shape;11529;p26"/>
            <p:cNvSpPr/>
            <p:nvPr/>
          </p:nvSpPr>
          <p:spPr>
            <a:xfrm>
              <a:off x="7057717" y="2232015"/>
              <a:ext cx="433987" cy="417431"/>
            </a:xfrm>
            <a:custGeom>
              <a:rect b="b" l="l" r="r" t="t"/>
              <a:pathLst>
                <a:path extrusionOk="0" h="8078" w="8364">
                  <a:moveTo>
                    <a:pt x="7109" y="0"/>
                  </a:moveTo>
                  <a:cubicBezTo>
                    <a:pt x="6843" y="0"/>
                    <a:pt x="6527" y="76"/>
                    <a:pt x="6161" y="224"/>
                  </a:cubicBezTo>
                  <a:cubicBezTo>
                    <a:pt x="4804" y="767"/>
                    <a:pt x="3464" y="1405"/>
                    <a:pt x="2043" y="1693"/>
                  </a:cubicBezTo>
                  <a:cubicBezTo>
                    <a:pt x="862" y="1948"/>
                    <a:pt x="527" y="2762"/>
                    <a:pt x="80" y="3592"/>
                  </a:cubicBezTo>
                  <a:cubicBezTo>
                    <a:pt x="1" y="3831"/>
                    <a:pt x="32" y="4102"/>
                    <a:pt x="192" y="4310"/>
                  </a:cubicBezTo>
                  <a:cubicBezTo>
                    <a:pt x="1517" y="5491"/>
                    <a:pt x="2857" y="6672"/>
                    <a:pt x="4230" y="7789"/>
                  </a:cubicBezTo>
                  <a:cubicBezTo>
                    <a:pt x="4465" y="7982"/>
                    <a:pt x="4714" y="8077"/>
                    <a:pt x="4957" y="8077"/>
                  </a:cubicBezTo>
                  <a:cubicBezTo>
                    <a:pt x="5275" y="8077"/>
                    <a:pt x="5581" y="7914"/>
                    <a:pt x="5826" y="7597"/>
                  </a:cubicBezTo>
                  <a:cubicBezTo>
                    <a:pt x="6161" y="7119"/>
                    <a:pt x="6464" y="6608"/>
                    <a:pt x="6719" y="6081"/>
                  </a:cubicBezTo>
                  <a:cubicBezTo>
                    <a:pt x="6991" y="5555"/>
                    <a:pt x="7214" y="5012"/>
                    <a:pt x="7469" y="4485"/>
                  </a:cubicBezTo>
                  <a:cubicBezTo>
                    <a:pt x="7789" y="3799"/>
                    <a:pt x="8140" y="3129"/>
                    <a:pt x="8363" y="2682"/>
                  </a:cubicBezTo>
                  <a:cubicBezTo>
                    <a:pt x="8283" y="2060"/>
                    <a:pt x="8236" y="1724"/>
                    <a:pt x="8204" y="1389"/>
                  </a:cubicBezTo>
                  <a:cubicBezTo>
                    <a:pt x="8113" y="450"/>
                    <a:pt x="7758" y="0"/>
                    <a:pt x="71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0" name="Google Shape;11530;p26"/>
            <p:cNvSpPr/>
            <p:nvPr/>
          </p:nvSpPr>
          <p:spPr>
            <a:xfrm>
              <a:off x="4387179" y="4326196"/>
              <a:ext cx="384279" cy="381775"/>
            </a:xfrm>
            <a:custGeom>
              <a:rect b="b" l="l" r="r" t="t"/>
              <a:pathLst>
                <a:path extrusionOk="0" h="7388" w="7406">
                  <a:moveTo>
                    <a:pt x="6073" y="1"/>
                  </a:moveTo>
                  <a:cubicBezTo>
                    <a:pt x="5865" y="1"/>
                    <a:pt x="5626" y="59"/>
                    <a:pt x="5362" y="154"/>
                  </a:cubicBezTo>
                  <a:cubicBezTo>
                    <a:pt x="3559" y="792"/>
                    <a:pt x="1915" y="1670"/>
                    <a:pt x="654" y="3170"/>
                  </a:cubicBezTo>
                  <a:cubicBezTo>
                    <a:pt x="0" y="3952"/>
                    <a:pt x="176" y="5484"/>
                    <a:pt x="1053" y="5995"/>
                  </a:cubicBezTo>
                  <a:cubicBezTo>
                    <a:pt x="1596" y="6314"/>
                    <a:pt x="2139" y="6633"/>
                    <a:pt x="2681" y="6968"/>
                  </a:cubicBezTo>
                  <a:cubicBezTo>
                    <a:pt x="3102" y="7235"/>
                    <a:pt x="3666" y="7387"/>
                    <a:pt x="4180" y="7387"/>
                  </a:cubicBezTo>
                  <a:cubicBezTo>
                    <a:pt x="4681" y="7387"/>
                    <a:pt x="5134" y="7243"/>
                    <a:pt x="5362" y="6921"/>
                  </a:cubicBezTo>
                  <a:cubicBezTo>
                    <a:pt x="6256" y="5660"/>
                    <a:pt x="7405" y="4495"/>
                    <a:pt x="7357" y="2707"/>
                  </a:cubicBezTo>
                  <a:cubicBezTo>
                    <a:pt x="7214" y="2101"/>
                    <a:pt x="7006" y="1510"/>
                    <a:pt x="6910" y="904"/>
                  </a:cubicBezTo>
                  <a:cubicBezTo>
                    <a:pt x="6793" y="241"/>
                    <a:pt x="6496" y="1"/>
                    <a:pt x="60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1" name="Google Shape;11531;p26"/>
            <p:cNvSpPr/>
            <p:nvPr/>
          </p:nvSpPr>
          <p:spPr>
            <a:xfrm>
              <a:off x="1756335" y="3494818"/>
              <a:ext cx="370217" cy="368339"/>
            </a:xfrm>
            <a:custGeom>
              <a:rect b="b" l="l" r="r" t="t"/>
              <a:pathLst>
                <a:path extrusionOk="0" h="7128" w="7135">
                  <a:moveTo>
                    <a:pt x="2688" y="1"/>
                  </a:moveTo>
                  <a:cubicBezTo>
                    <a:pt x="2319" y="1"/>
                    <a:pt x="1947" y="122"/>
                    <a:pt x="1596" y="379"/>
                  </a:cubicBezTo>
                  <a:cubicBezTo>
                    <a:pt x="463" y="1209"/>
                    <a:pt x="1" y="2662"/>
                    <a:pt x="463" y="3970"/>
                  </a:cubicBezTo>
                  <a:cubicBezTo>
                    <a:pt x="543" y="4258"/>
                    <a:pt x="591" y="4529"/>
                    <a:pt x="623" y="4816"/>
                  </a:cubicBezTo>
                  <a:cubicBezTo>
                    <a:pt x="575" y="6013"/>
                    <a:pt x="894" y="6444"/>
                    <a:pt x="1549" y="6508"/>
                  </a:cubicBezTo>
                  <a:cubicBezTo>
                    <a:pt x="2155" y="6556"/>
                    <a:pt x="2730" y="6699"/>
                    <a:pt x="3304" y="6907"/>
                  </a:cubicBezTo>
                  <a:cubicBezTo>
                    <a:pt x="3634" y="7054"/>
                    <a:pt x="3951" y="7128"/>
                    <a:pt x="4245" y="7128"/>
                  </a:cubicBezTo>
                  <a:cubicBezTo>
                    <a:pt x="4905" y="7128"/>
                    <a:pt x="5448" y="6758"/>
                    <a:pt x="5746" y="6029"/>
                  </a:cubicBezTo>
                  <a:cubicBezTo>
                    <a:pt x="5826" y="5822"/>
                    <a:pt x="5953" y="5630"/>
                    <a:pt x="6113" y="5470"/>
                  </a:cubicBezTo>
                  <a:cubicBezTo>
                    <a:pt x="7055" y="4625"/>
                    <a:pt x="7134" y="3220"/>
                    <a:pt x="6209" y="2358"/>
                  </a:cubicBezTo>
                  <a:cubicBezTo>
                    <a:pt x="5570" y="1752"/>
                    <a:pt x="4788" y="1289"/>
                    <a:pt x="4166" y="683"/>
                  </a:cubicBezTo>
                  <a:cubicBezTo>
                    <a:pt x="3726" y="243"/>
                    <a:pt x="3210" y="1"/>
                    <a:pt x="26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2" name="Google Shape;11532;p26"/>
            <p:cNvSpPr/>
            <p:nvPr/>
          </p:nvSpPr>
          <p:spPr>
            <a:xfrm>
              <a:off x="1760538" y="2807608"/>
              <a:ext cx="312155" cy="385444"/>
            </a:xfrm>
            <a:custGeom>
              <a:rect b="b" l="l" r="r" t="t"/>
              <a:pathLst>
                <a:path extrusionOk="0" h="7459" w="6016">
                  <a:moveTo>
                    <a:pt x="3121" y="0"/>
                  </a:moveTo>
                  <a:cubicBezTo>
                    <a:pt x="2196" y="0"/>
                    <a:pt x="1261" y="454"/>
                    <a:pt x="925" y="1246"/>
                  </a:cubicBezTo>
                  <a:cubicBezTo>
                    <a:pt x="510" y="2236"/>
                    <a:pt x="239" y="3257"/>
                    <a:pt x="127" y="4326"/>
                  </a:cubicBezTo>
                  <a:cubicBezTo>
                    <a:pt x="0" y="5389"/>
                    <a:pt x="788" y="6688"/>
                    <a:pt x="1659" y="6688"/>
                  </a:cubicBezTo>
                  <a:cubicBezTo>
                    <a:pt x="1664" y="6688"/>
                    <a:pt x="1670" y="6688"/>
                    <a:pt x="1675" y="6688"/>
                  </a:cubicBezTo>
                  <a:cubicBezTo>
                    <a:pt x="1689" y="6688"/>
                    <a:pt x="1704" y="6688"/>
                    <a:pt x="1718" y="6688"/>
                  </a:cubicBezTo>
                  <a:cubicBezTo>
                    <a:pt x="2863" y="6688"/>
                    <a:pt x="3779" y="7312"/>
                    <a:pt x="4835" y="7438"/>
                  </a:cubicBezTo>
                  <a:cubicBezTo>
                    <a:pt x="4942" y="7452"/>
                    <a:pt x="5039" y="7459"/>
                    <a:pt x="5127" y="7459"/>
                  </a:cubicBezTo>
                  <a:cubicBezTo>
                    <a:pt x="5762" y="7459"/>
                    <a:pt x="5925" y="7108"/>
                    <a:pt x="5840" y="6449"/>
                  </a:cubicBezTo>
                  <a:cubicBezTo>
                    <a:pt x="5777" y="5906"/>
                    <a:pt x="5521" y="5316"/>
                    <a:pt x="5633" y="4805"/>
                  </a:cubicBezTo>
                  <a:cubicBezTo>
                    <a:pt x="6016" y="3289"/>
                    <a:pt x="5809" y="1853"/>
                    <a:pt x="5298" y="416"/>
                  </a:cubicBezTo>
                  <a:cubicBezTo>
                    <a:pt x="4739" y="289"/>
                    <a:pt x="4213" y="145"/>
                    <a:pt x="3638" y="49"/>
                  </a:cubicBezTo>
                  <a:cubicBezTo>
                    <a:pt x="3469" y="16"/>
                    <a:pt x="3295" y="0"/>
                    <a:pt x="3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3" name="Google Shape;11533;p26"/>
            <p:cNvSpPr/>
            <p:nvPr/>
          </p:nvSpPr>
          <p:spPr>
            <a:xfrm>
              <a:off x="5557239" y="3417720"/>
              <a:ext cx="395020" cy="356506"/>
            </a:xfrm>
            <a:custGeom>
              <a:rect b="b" l="l" r="r" t="t"/>
              <a:pathLst>
                <a:path extrusionOk="0" h="6899" w="7613">
                  <a:moveTo>
                    <a:pt x="2811" y="1"/>
                  </a:moveTo>
                  <a:cubicBezTo>
                    <a:pt x="2318" y="1"/>
                    <a:pt x="1842" y="235"/>
                    <a:pt x="1501" y="690"/>
                  </a:cubicBezTo>
                  <a:cubicBezTo>
                    <a:pt x="910" y="1472"/>
                    <a:pt x="511" y="2414"/>
                    <a:pt x="112" y="3308"/>
                  </a:cubicBezTo>
                  <a:cubicBezTo>
                    <a:pt x="0" y="3627"/>
                    <a:pt x="32" y="3978"/>
                    <a:pt x="192" y="4265"/>
                  </a:cubicBezTo>
                  <a:cubicBezTo>
                    <a:pt x="1070" y="5590"/>
                    <a:pt x="2474" y="6148"/>
                    <a:pt x="4006" y="6899"/>
                  </a:cubicBezTo>
                  <a:cubicBezTo>
                    <a:pt x="4964" y="6452"/>
                    <a:pt x="6017" y="6101"/>
                    <a:pt x="6895" y="5510"/>
                  </a:cubicBezTo>
                  <a:cubicBezTo>
                    <a:pt x="7533" y="5079"/>
                    <a:pt x="7613" y="4249"/>
                    <a:pt x="7054" y="3643"/>
                  </a:cubicBezTo>
                  <a:cubicBezTo>
                    <a:pt x="6097" y="2526"/>
                    <a:pt x="5075" y="1472"/>
                    <a:pt x="3990" y="483"/>
                  </a:cubicBezTo>
                  <a:cubicBezTo>
                    <a:pt x="3630" y="159"/>
                    <a:pt x="3215" y="1"/>
                    <a:pt x="28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4" name="Google Shape;11534;p26"/>
            <p:cNvSpPr/>
            <p:nvPr/>
          </p:nvSpPr>
          <p:spPr>
            <a:xfrm>
              <a:off x="2924786" y="4539919"/>
              <a:ext cx="539111" cy="257548"/>
            </a:xfrm>
            <a:custGeom>
              <a:rect b="b" l="l" r="r" t="t"/>
              <a:pathLst>
                <a:path extrusionOk="0" h="4984" w="10390">
                  <a:moveTo>
                    <a:pt x="3959" y="1"/>
                  </a:moveTo>
                  <a:cubicBezTo>
                    <a:pt x="3165" y="1"/>
                    <a:pt x="2546" y="521"/>
                    <a:pt x="1963" y="1380"/>
                  </a:cubicBezTo>
                  <a:cubicBezTo>
                    <a:pt x="1436" y="2146"/>
                    <a:pt x="686" y="2737"/>
                    <a:pt x="64" y="3423"/>
                  </a:cubicBezTo>
                  <a:cubicBezTo>
                    <a:pt x="0" y="3487"/>
                    <a:pt x="32" y="3646"/>
                    <a:pt x="16" y="3870"/>
                  </a:cubicBezTo>
                  <a:lnTo>
                    <a:pt x="606" y="3614"/>
                  </a:lnTo>
                  <a:lnTo>
                    <a:pt x="606" y="4173"/>
                  </a:lnTo>
                  <a:cubicBezTo>
                    <a:pt x="2027" y="4269"/>
                    <a:pt x="3304" y="4333"/>
                    <a:pt x="4612" y="4444"/>
                  </a:cubicBezTo>
                  <a:cubicBezTo>
                    <a:pt x="5474" y="4508"/>
                    <a:pt x="6320" y="4891"/>
                    <a:pt x="7118" y="4971"/>
                  </a:cubicBezTo>
                  <a:cubicBezTo>
                    <a:pt x="7191" y="4979"/>
                    <a:pt x="7265" y="4983"/>
                    <a:pt x="7340" y="4983"/>
                  </a:cubicBezTo>
                  <a:cubicBezTo>
                    <a:pt x="8253" y="4983"/>
                    <a:pt x="9239" y="4386"/>
                    <a:pt x="10198" y="4061"/>
                  </a:cubicBezTo>
                  <a:cubicBezTo>
                    <a:pt x="10262" y="4029"/>
                    <a:pt x="10294" y="3854"/>
                    <a:pt x="10390" y="3678"/>
                  </a:cubicBezTo>
                  <a:lnTo>
                    <a:pt x="9512" y="3471"/>
                  </a:lnTo>
                  <a:cubicBezTo>
                    <a:pt x="9512" y="1013"/>
                    <a:pt x="8730" y="965"/>
                    <a:pt x="7070" y="614"/>
                  </a:cubicBezTo>
                  <a:cubicBezTo>
                    <a:pt x="6902" y="582"/>
                    <a:pt x="6723" y="575"/>
                    <a:pt x="6541" y="575"/>
                  </a:cubicBezTo>
                  <a:cubicBezTo>
                    <a:pt x="6410" y="575"/>
                    <a:pt x="6279" y="578"/>
                    <a:pt x="6150" y="578"/>
                  </a:cubicBezTo>
                  <a:cubicBezTo>
                    <a:pt x="5841" y="578"/>
                    <a:pt x="5546" y="558"/>
                    <a:pt x="5314" y="423"/>
                  </a:cubicBezTo>
                  <a:cubicBezTo>
                    <a:pt x="4806" y="133"/>
                    <a:pt x="4360" y="1"/>
                    <a:pt x="39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5" name="Google Shape;11535;p26"/>
            <p:cNvSpPr/>
            <p:nvPr/>
          </p:nvSpPr>
          <p:spPr>
            <a:xfrm>
              <a:off x="3548316" y="4739483"/>
              <a:ext cx="407473" cy="388544"/>
            </a:xfrm>
            <a:custGeom>
              <a:rect b="b" l="l" r="r" t="t"/>
              <a:pathLst>
                <a:path extrusionOk="0" h="7519" w="7853">
                  <a:moveTo>
                    <a:pt x="5805" y="1"/>
                  </a:moveTo>
                  <a:cubicBezTo>
                    <a:pt x="4717" y="1"/>
                    <a:pt x="3720" y="280"/>
                    <a:pt x="3001" y="1380"/>
                  </a:cubicBezTo>
                  <a:cubicBezTo>
                    <a:pt x="2203" y="2593"/>
                    <a:pt x="1213" y="3694"/>
                    <a:pt x="320" y="4859"/>
                  </a:cubicBezTo>
                  <a:cubicBezTo>
                    <a:pt x="176" y="5035"/>
                    <a:pt x="0" y="5386"/>
                    <a:pt x="48" y="5434"/>
                  </a:cubicBezTo>
                  <a:cubicBezTo>
                    <a:pt x="878" y="6152"/>
                    <a:pt x="1740" y="6854"/>
                    <a:pt x="2650" y="7509"/>
                  </a:cubicBezTo>
                  <a:cubicBezTo>
                    <a:pt x="2658" y="7515"/>
                    <a:pt x="2669" y="7518"/>
                    <a:pt x="2684" y="7518"/>
                  </a:cubicBezTo>
                  <a:cubicBezTo>
                    <a:pt x="2811" y="7518"/>
                    <a:pt x="3165" y="7280"/>
                    <a:pt x="3352" y="7094"/>
                  </a:cubicBezTo>
                  <a:cubicBezTo>
                    <a:pt x="3990" y="6471"/>
                    <a:pt x="4517" y="5641"/>
                    <a:pt x="5267" y="5226"/>
                  </a:cubicBezTo>
                  <a:cubicBezTo>
                    <a:pt x="6576" y="4492"/>
                    <a:pt x="6911" y="3343"/>
                    <a:pt x="7166" y="1843"/>
                  </a:cubicBezTo>
                  <a:lnTo>
                    <a:pt x="7469" y="2705"/>
                  </a:lnTo>
                  <a:cubicBezTo>
                    <a:pt x="7852" y="1157"/>
                    <a:pt x="7405" y="88"/>
                    <a:pt x="6384" y="24"/>
                  </a:cubicBezTo>
                  <a:cubicBezTo>
                    <a:pt x="6189" y="9"/>
                    <a:pt x="5995" y="1"/>
                    <a:pt x="58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6" name="Google Shape;11536;p26"/>
            <p:cNvSpPr/>
            <p:nvPr/>
          </p:nvSpPr>
          <p:spPr>
            <a:xfrm>
              <a:off x="5485998" y="4369912"/>
              <a:ext cx="371878" cy="366066"/>
            </a:xfrm>
            <a:custGeom>
              <a:rect b="b" l="l" r="r" t="t"/>
              <a:pathLst>
                <a:path extrusionOk="0" h="7084" w="7167">
                  <a:moveTo>
                    <a:pt x="2815" y="0"/>
                  </a:moveTo>
                  <a:cubicBezTo>
                    <a:pt x="2022" y="0"/>
                    <a:pt x="1306" y="467"/>
                    <a:pt x="879" y="1399"/>
                  </a:cubicBezTo>
                  <a:cubicBezTo>
                    <a:pt x="432" y="2340"/>
                    <a:pt x="272" y="3409"/>
                    <a:pt x="1" y="4351"/>
                  </a:cubicBezTo>
                  <a:cubicBezTo>
                    <a:pt x="208" y="5101"/>
                    <a:pt x="304" y="5739"/>
                    <a:pt x="544" y="6314"/>
                  </a:cubicBezTo>
                  <a:cubicBezTo>
                    <a:pt x="759" y="6819"/>
                    <a:pt x="1089" y="7083"/>
                    <a:pt x="1461" y="7083"/>
                  </a:cubicBezTo>
                  <a:cubicBezTo>
                    <a:pt x="1723" y="7083"/>
                    <a:pt x="2006" y="6952"/>
                    <a:pt x="2283" y="6681"/>
                  </a:cubicBezTo>
                  <a:cubicBezTo>
                    <a:pt x="3241" y="5739"/>
                    <a:pt x="4470" y="5117"/>
                    <a:pt x="5794" y="4926"/>
                  </a:cubicBezTo>
                  <a:cubicBezTo>
                    <a:pt x="7023" y="4750"/>
                    <a:pt x="7167" y="4255"/>
                    <a:pt x="6448" y="3250"/>
                  </a:cubicBezTo>
                  <a:cubicBezTo>
                    <a:pt x="5874" y="2452"/>
                    <a:pt x="4533" y="2196"/>
                    <a:pt x="4677" y="856"/>
                  </a:cubicBezTo>
                  <a:cubicBezTo>
                    <a:pt x="4693" y="792"/>
                    <a:pt x="4533" y="712"/>
                    <a:pt x="4470" y="648"/>
                  </a:cubicBezTo>
                  <a:cubicBezTo>
                    <a:pt x="3927" y="216"/>
                    <a:pt x="3353" y="0"/>
                    <a:pt x="28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7" name="Google Shape;11537;p26"/>
            <p:cNvSpPr/>
            <p:nvPr/>
          </p:nvSpPr>
          <p:spPr>
            <a:xfrm>
              <a:off x="1174211" y="2780635"/>
              <a:ext cx="329589" cy="443527"/>
            </a:xfrm>
            <a:custGeom>
              <a:rect b="b" l="l" r="r" t="t"/>
              <a:pathLst>
                <a:path extrusionOk="0" h="8583" w="6352">
                  <a:moveTo>
                    <a:pt x="4109" y="1"/>
                  </a:moveTo>
                  <a:cubicBezTo>
                    <a:pt x="3897" y="1"/>
                    <a:pt x="3724" y="221"/>
                    <a:pt x="3479" y="667"/>
                  </a:cubicBezTo>
                  <a:cubicBezTo>
                    <a:pt x="2665" y="2151"/>
                    <a:pt x="1836" y="3604"/>
                    <a:pt x="1006" y="5056"/>
                  </a:cubicBezTo>
                  <a:cubicBezTo>
                    <a:pt x="0" y="6747"/>
                    <a:pt x="527" y="7992"/>
                    <a:pt x="2394" y="8375"/>
                  </a:cubicBezTo>
                  <a:cubicBezTo>
                    <a:pt x="2649" y="8423"/>
                    <a:pt x="2905" y="8503"/>
                    <a:pt x="3176" y="8583"/>
                  </a:cubicBezTo>
                  <a:cubicBezTo>
                    <a:pt x="4086" y="7418"/>
                    <a:pt x="5251" y="6684"/>
                    <a:pt x="5762" y="5168"/>
                  </a:cubicBezTo>
                  <a:cubicBezTo>
                    <a:pt x="6352" y="3444"/>
                    <a:pt x="6033" y="1736"/>
                    <a:pt x="4852" y="523"/>
                  </a:cubicBezTo>
                  <a:cubicBezTo>
                    <a:pt x="4520" y="177"/>
                    <a:pt x="4299" y="1"/>
                    <a:pt x="41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8" name="Google Shape;11538;p26"/>
            <p:cNvSpPr/>
            <p:nvPr/>
          </p:nvSpPr>
          <p:spPr>
            <a:xfrm>
              <a:off x="660785" y="3214539"/>
              <a:ext cx="298976" cy="398156"/>
            </a:xfrm>
            <a:custGeom>
              <a:rect b="b" l="l" r="r" t="t"/>
              <a:pathLst>
                <a:path extrusionOk="0" h="7705" w="5762">
                  <a:moveTo>
                    <a:pt x="2190" y="0"/>
                  </a:moveTo>
                  <a:cubicBezTo>
                    <a:pt x="1655" y="0"/>
                    <a:pt x="1052" y="281"/>
                    <a:pt x="894" y="744"/>
                  </a:cubicBezTo>
                  <a:cubicBezTo>
                    <a:pt x="527" y="1861"/>
                    <a:pt x="320" y="3042"/>
                    <a:pt x="1" y="4383"/>
                  </a:cubicBezTo>
                  <a:cubicBezTo>
                    <a:pt x="16" y="4383"/>
                    <a:pt x="48" y="4575"/>
                    <a:pt x="112" y="4766"/>
                  </a:cubicBezTo>
                  <a:cubicBezTo>
                    <a:pt x="655" y="6394"/>
                    <a:pt x="2107" y="7527"/>
                    <a:pt x="3815" y="7703"/>
                  </a:cubicBezTo>
                  <a:cubicBezTo>
                    <a:pt x="3842" y="7704"/>
                    <a:pt x="3871" y="7705"/>
                    <a:pt x="3901" y="7705"/>
                  </a:cubicBezTo>
                  <a:cubicBezTo>
                    <a:pt x="4180" y="7705"/>
                    <a:pt x="4586" y="7639"/>
                    <a:pt x="4629" y="7495"/>
                  </a:cubicBezTo>
                  <a:cubicBezTo>
                    <a:pt x="5012" y="6538"/>
                    <a:pt x="5762" y="5388"/>
                    <a:pt x="5490" y="4591"/>
                  </a:cubicBezTo>
                  <a:cubicBezTo>
                    <a:pt x="4980" y="3074"/>
                    <a:pt x="3911" y="1702"/>
                    <a:pt x="2985" y="345"/>
                  </a:cubicBezTo>
                  <a:cubicBezTo>
                    <a:pt x="2826" y="108"/>
                    <a:pt x="2521" y="0"/>
                    <a:pt x="21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9" name="Google Shape;11539;p26"/>
            <p:cNvSpPr/>
            <p:nvPr/>
          </p:nvSpPr>
          <p:spPr>
            <a:xfrm>
              <a:off x="4940298" y="3454202"/>
              <a:ext cx="391751" cy="325811"/>
            </a:xfrm>
            <a:custGeom>
              <a:rect b="b" l="l" r="r" t="t"/>
              <a:pathLst>
                <a:path extrusionOk="0" h="6305" w="7550">
                  <a:moveTo>
                    <a:pt x="3703" y="0"/>
                  </a:moveTo>
                  <a:cubicBezTo>
                    <a:pt x="2650" y="1006"/>
                    <a:pt x="1629" y="1915"/>
                    <a:pt x="687" y="2889"/>
                  </a:cubicBezTo>
                  <a:cubicBezTo>
                    <a:pt x="384" y="3208"/>
                    <a:pt x="1" y="3719"/>
                    <a:pt x="65" y="4054"/>
                  </a:cubicBezTo>
                  <a:cubicBezTo>
                    <a:pt x="192" y="4756"/>
                    <a:pt x="480" y="5490"/>
                    <a:pt x="1437" y="5554"/>
                  </a:cubicBezTo>
                  <a:cubicBezTo>
                    <a:pt x="1820" y="5570"/>
                    <a:pt x="2171" y="5810"/>
                    <a:pt x="2554" y="5905"/>
                  </a:cubicBezTo>
                  <a:cubicBezTo>
                    <a:pt x="3272" y="6065"/>
                    <a:pt x="3975" y="6304"/>
                    <a:pt x="4693" y="6304"/>
                  </a:cubicBezTo>
                  <a:cubicBezTo>
                    <a:pt x="5028" y="6304"/>
                    <a:pt x="5459" y="5921"/>
                    <a:pt x="5682" y="5602"/>
                  </a:cubicBezTo>
                  <a:cubicBezTo>
                    <a:pt x="6161" y="4884"/>
                    <a:pt x="6448" y="4038"/>
                    <a:pt x="6975" y="3368"/>
                  </a:cubicBezTo>
                  <a:cubicBezTo>
                    <a:pt x="7550" y="2618"/>
                    <a:pt x="7438" y="2091"/>
                    <a:pt x="6672" y="1660"/>
                  </a:cubicBezTo>
                  <a:cubicBezTo>
                    <a:pt x="5682" y="1070"/>
                    <a:pt x="4661" y="527"/>
                    <a:pt x="37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0" name="Google Shape;11540;p26"/>
            <p:cNvSpPr/>
            <p:nvPr/>
          </p:nvSpPr>
          <p:spPr>
            <a:xfrm>
              <a:off x="961369" y="3468826"/>
              <a:ext cx="441407" cy="388699"/>
            </a:xfrm>
            <a:custGeom>
              <a:rect b="b" l="l" r="r" t="t"/>
              <a:pathLst>
                <a:path extrusionOk="0" h="7522" w="8507">
                  <a:moveTo>
                    <a:pt x="5119" y="1"/>
                  </a:moveTo>
                  <a:cubicBezTo>
                    <a:pt x="4325" y="1"/>
                    <a:pt x="4100" y="887"/>
                    <a:pt x="3655" y="1489"/>
                  </a:cubicBezTo>
                  <a:cubicBezTo>
                    <a:pt x="2554" y="2973"/>
                    <a:pt x="1389" y="4441"/>
                    <a:pt x="336" y="5973"/>
                  </a:cubicBezTo>
                  <a:cubicBezTo>
                    <a:pt x="65" y="6372"/>
                    <a:pt x="96" y="6995"/>
                    <a:pt x="1" y="7521"/>
                  </a:cubicBezTo>
                  <a:cubicBezTo>
                    <a:pt x="495" y="7410"/>
                    <a:pt x="1070" y="7426"/>
                    <a:pt x="1469" y="7170"/>
                  </a:cubicBezTo>
                  <a:cubicBezTo>
                    <a:pt x="3416" y="5973"/>
                    <a:pt x="5331" y="4713"/>
                    <a:pt x="7230" y="3452"/>
                  </a:cubicBezTo>
                  <a:cubicBezTo>
                    <a:pt x="7597" y="3212"/>
                    <a:pt x="7932" y="2941"/>
                    <a:pt x="8236" y="2622"/>
                  </a:cubicBezTo>
                  <a:cubicBezTo>
                    <a:pt x="8379" y="2446"/>
                    <a:pt x="8507" y="2000"/>
                    <a:pt x="8427" y="1952"/>
                  </a:cubicBezTo>
                  <a:cubicBezTo>
                    <a:pt x="7549" y="1289"/>
                    <a:pt x="7028" y="32"/>
                    <a:pt x="5571" y="32"/>
                  </a:cubicBezTo>
                  <a:cubicBezTo>
                    <a:pt x="5519" y="32"/>
                    <a:pt x="5466" y="33"/>
                    <a:pt x="5411" y="37"/>
                  </a:cubicBezTo>
                  <a:cubicBezTo>
                    <a:pt x="5306" y="12"/>
                    <a:pt x="5209" y="1"/>
                    <a:pt x="51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1" name="Google Shape;11541;p26"/>
            <p:cNvSpPr/>
            <p:nvPr/>
          </p:nvSpPr>
          <p:spPr>
            <a:xfrm>
              <a:off x="5233462" y="2223592"/>
              <a:ext cx="441407" cy="388699"/>
            </a:xfrm>
            <a:custGeom>
              <a:rect b="b" l="l" r="r" t="t"/>
              <a:pathLst>
                <a:path extrusionOk="0" h="7522" w="8507">
                  <a:moveTo>
                    <a:pt x="5119" y="1"/>
                  </a:moveTo>
                  <a:cubicBezTo>
                    <a:pt x="4325" y="1"/>
                    <a:pt x="4101" y="886"/>
                    <a:pt x="3671" y="1488"/>
                  </a:cubicBezTo>
                  <a:cubicBezTo>
                    <a:pt x="2554" y="2973"/>
                    <a:pt x="1389" y="4441"/>
                    <a:pt x="351" y="5973"/>
                  </a:cubicBezTo>
                  <a:cubicBezTo>
                    <a:pt x="64" y="6372"/>
                    <a:pt x="112" y="6994"/>
                    <a:pt x="0" y="7521"/>
                  </a:cubicBezTo>
                  <a:cubicBezTo>
                    <a:pt x="495" y="7409"/>
                    <a:pt x="1070" y="7425"/>
                    <a:pt x="1469" y="7170"/>
                  </a:cubicBezTo>
                  <a:cubicBezTo>
                    <a:pt x="3878" y="5702"/>
                    <a:pt x="5730" y="4457"/>
                    <a:pt x="7246" y="3451"/>
                  </a:cubicBezTo>
                  <a:cubicBezTo>
                    <a:pt x="7597" y="3212"/>
                    <a:pt x="7932" y="2941"/>
                    <a:pt x="8235" y="2622"/>
                  </a:cubicBezTo>
                  <a:cubicBezTo>
                    <a:pt x="8379" y="2462"/>
                    <a:pt x="8507" y="1999"/>
                    <a:pt x="8443" y="1951"/>
                  </a:cubicBezTo>
                  <a:cubicBezTo>
                    <a:pt x="7549" y="1289"/>
                    <a:pt x="7027" y="31"/>
                    <a:pt x="5571" y="31"/>
                  </a:cubicBezTo>
                  <a:cubicBezTo>
                    <a:pt x="5519" y="31"/>
                    <a:pt x="5465" y="33"/>
                    <a:pt x="5411" y="36"/>
                  </a:cubicBezTo>
                  <a:cubicBezTo>
                    <a:pt x="5305" y="12"/>
                    <a:pt x="5208" y="1"/>
                    <a:pt x="5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2" name="Google Shape;11542;p26"/>
            <p:cNvSpPr/>
            <p:nvPr/>
          </p:nvSpPr>
          <p:spPr>
            <a:xfrm>
              <a:off x="5257486" y="3805532"/>
              <a:ext cx="438916" cy="274394"/>
            </a:xfrm>
            <a:custGeom>
              <a:rect b="b" l="l" r="r" t="t"/>
              <a:pathLst>
                <a:path extrusionOk="0" h="5310" w="8459">
                  <a:moveTo>
                    <a:pt x="2985" y="0"/>
                  </a:moveTo>
                  <a:cubicBezTo>
                    <a:pt x="2761" y="48"/>
                    <a:pt x="2442" y="112"/>
                    <a:pt x="2107" y="176"/>
                  </a:cubicBezTo>
                  <a:cubicBezTo>
                    <a:pt x="383" y="463"/>
                    <a:pt x="0" y="1261"/>
                    <a:pt x="1213" y="2474"/>
                  </a:cubicBezTo>
                  <a:cubicBezTo>
                    <a:pt x="2203" y="3463"/>
                    <a:pt x="3463" y="4181"/>
                    <a:pt x="4692" y="4915"/>
                  </a:cubicBezTo>
                  <a:cubicBezTo>
                    <a:pt x="5004" y="5101"/>
                    <a:pt x="5388" y="5310"/>
                    <a:pt x="5788" y="5310"/>
                  </a:cubicBezTo>
                  <a:cubicBezTo>
                    <a:pt x="6043" y="5310"/>
                    <a:pt x="6305" y="5225"/>
                    <a:pt x="6559" y="4995"/>
                  </a:cubicBezTo>
                  <a:cubicBezTo>
                    <a:pt x="6613" y="4951"/>
                    <a:pt x="6705" y="4941"/>
                    <a:pt x="6807" y="4941"/>
                  </a:cubicBezTo>
                  <a:cubicBezTo>
                    <a:pt x="6889" y="4941"/>
                    <a:pt x="6976" y="4947"/>
                    <a:pt x="7054" y="4947"/>
                  </a:cubicBezTo>
                  <a:cubicBezTo>
                    <a:pt x="8092" y="4899"/>
                    <a:pt x="8459" y="4453"/>
                    <a:pt x="8251" y="3415"/>
                  </a:cubicBezTo>
                  <a:cubicBezTo>
                    <a:pt x="8107" y="2761"/>
                    <a:pt x="7916" y="2107"/>
                    <a:pt x="7677" y="1484"/>
                  </a:cubicBezTo>
                  <a:cubicBezTo>
                    <a:pt x="7597" y="1245"/>
                    <a:pt x="7405" y="1037"/>
                    <a:pt x="7166" y="926"/>
                  </a:cubicBezTo>
                  <a:cubicBezTo>
                    <a:pt x="5809" y="606"/>
                    <a:pt x="4453" y="319"/>
                    <a:pt x="29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3" name="Google Shape;11543;p26"/>
            <p:cNvSpPr/>
            <p:nvPr/>
          </p:nvSpPr>
          <p:spPr>
            <a:xfrm>
              <a:off x="1407704" y="4353480"/>
              <a:ext cx="343703" cy="379139"/>
            </a:xfrm>
            <a:custGeom>
              <a:rect b="b" l="l" r="r" t="t"/>
              <a:pathLst>
                <a:path extrusionOk="0" h="7337" w="6624">
                  <a:moveTo>
                    <a:pt x="3396" y="1"/>
                  </a:moveTo>
                  <a:cubicBezTo>
                    <a:pt x="3105" y="1"/>
                    <a:pt x="2826" y="208"/>
                    <a:pt x="2554" y="631"/>
                  </a:cubicBezTo>
                  <a:cubicBezTo>
                    <a:pt x="1692" y="1956"/>
                    <a:pt x="942" y="3360"/>
                    <a:pt x="160" y="4749"/>
                  </a:cubicBezTo>
                  <a:cubicBezTo>
                    <a:pt x="81" y="4876"/>
                    <a:pt x="81" y="5068"/>
                    <a:pt x="1" y="5499"/>
                  </a:cubicBezTo>
                  <a:cubicBezTo>
                    <a:pt x="384" y="5898"/>
                    <a:pt x="847" y="6409"/>
                    <a:pt x="1357" y="6887"/>
                  </a:cubicBezTo>
                  <a:cubicBezTo>
                    <a:pt x="1640" y="7162"/>
                    <a:pt x="1911" y="7336"/>
                    <a:pt x="2168" y="7336"/>
                  </a:cubicBezTo>
                  <a:cubicBezTo>
                    <a:pt x="2434" y="7336"/>
                    <a:pt x="2686" y="7150"/>
                    <a:pt x="2921" y="6696"/>
                  </a:cubicBezTo>
                  <a:cubicBezTo>
                    <a:pt x="3017" y="6488"/>
                    <a:pt x="3384" y="6409"/>
                    <a:pt x="3639" y="6297"/>
                  </a:cubicBezTo>
                  <a:cubicBezTo>
                    <a:pt x="4453" y="5946"/>
                    <a:pt x="5299" y="5674"/>
                    <a:pt x="6065" y="5259"/>
                  </a:cubicBezTo>
                  <a:cubicBezTo>
                    <a:pt x="6512" y="5020"/>
                    <a:pt x="6624" y="4589"/>
                    <a:pt x="6241" y="4078"/>
                  </a:cubicBezTo>
                  <a:cubicBezTo>
                    <a:pt x="5890" y="3600"/>
                    <a:pt x="5714" y="3009"/>
                    <a:pt x="5427" y="2483"/>
                  </a:cubicBezTo>
                  <a:cubicBezTo>
                    <a:pt x="5108" y="1828"/>
                    <a:pt x="4725" y="1206"/>
                    <a:pt x="4310" y="615"/>
                  </a:cubicBezTo>
                  <a:cubicBezTo>
                    <a:pt x="3991" y="208"/>
                    <a:pt x="3687" y="1"/>
                    <a:pt x="33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4" name="Google Shape;11544;p26"/>
            <p:cNvSpPr/>
            <p:nvPr/>
          </p:nvSpPr>
          <p:spPr>
            <a:xfrm>
              <a:off x="367622" y="3916837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1"/>
                  </a:moveTo>
                  <a:cubicBezTo>
                    <a:pt x="224" y="1"/>
                    <a:pt x="1" y="368"/>
                    <a:pt x="65" y="1469"/>
                  </a:cubicBezTo>
                  <a:cubicBezTo>
                    <a:pt x="161" y="3017"/>
                    <a:pt x="288" y="4581"/>
                    <a:pt x="192" y="6129"/>
                  </a:cubicBezTo>
                  <a:cubicBezTo>
                    <a:pt x="129" y="7422"/>
                    <a:pt x="176" y="7709"/>
                    <a:pt x="1421" y="8124"/>
                  </a:cubicBezTo>
                  <a:cubicBezTo>
                    <a:pt x="1693" y="8219"/>
                    <a:pt x="1996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4"/>
                    <a:pt x="4102" y="6576"/>
                  </a:cubicBezTo>
                  <a:cubicBezTo>
                    <a:pt x="3831" y="5076"/>
                    <a:pt x="3576" y="3559"/>
                    <a:pt x="3384" y="2043"/>
                  </a:cubicBezTo>
                  <a:cubicBezTo>
                    <a:pt x="3177" y="431"/>
                    <a:pt x="2746" y="1"/>
                    <a:pt x="1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5" name="Google Shape;11545;p26"/>
            <p:cNvSpPr/>
            <p:nvPr/>
          </p:nvSpPr>
          <p:spPr>
            <a:xfrm>
              <a:off x="1450770" y="381255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493" y="1"/>
                  </a:moveTo>
                  <a:cubicBezTo>
                    <a:pt x="1354" y="1"/>
                    <a:pt x="1064" y="183"/>
                    <a:pt x="1006" y="327"/>
                  </a:cubicBezTo>
                  <a:cubicBezTo>
                    <a:pt x="639" y="1109"/>
                    <a:pt x="336" y="1891"/>
                    <a:pt x="1" y="2673"/>
                  </a:cubicBezTo>
                  <a:cubicBezTo>
                    <a:pt x="144" y="4540"/>
                    <a:pt x="862" y="5960"/>
                    <a:pt x="2267" y="6966"/>
                  </a:cubicBezTo>
                  <a:cubicBezTo>
                    <a:pt x="2569" y="7171"/>
                    <a:pt x="3039" y="7303"/>
                    <a:pt x="3454" y="7303"/>
                  </a:cubicBezTo>
                  <a:cubicBezTo>
                    <a:pt x="3654" y="7303"/>
                    <a:pt x="3840" y="7272"/>
                    <a:pt x="3990" y="7205"/>
                  </a:cubicBezTo>
                  <a:cubicBezTo>
                    <a:pt x="4373" y="7046"/>
                    <a:pt x="4629" y="6280"/>
                    <a:pt x="4677" y="5753"/>
                  </a:cubicBezTo>
                  <a:cubicBezTo>
                    <a:pt x="4756" y="4700"/>
                    <a:pt x="4772" y="3630"/>
                    <a:pt x="4709" y="2577"/>
                  </a:cubicBezTo>
                  <a:cubicBezTo>
                    <a:pt x="4709" y="2258"/>
                    <a:pt x="4645" y="1795"/>
                    <a:pt x="4437" y="1651"/>
                  </a:cubicBezTo>
                  <a:cubicBezTo>
                    <a:pt x="3496" y="1061"/>
                    <a:pt x="2522" y="502"/>
                    <a:pt x="1533" y="8"/>
                  </a:cubicBezTo>
                  <a:cubicBezTo>
                    <a:pt x="1522" y="3"/>
                    <a:pt x="1508" y="1"/>
                    <a:pt x="1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6" name="Google Shape;11546;p26"/>
            <p:cNvSpPr/>
            <p:nvPr/>
          </p:nvSpPr>
          <p:spPr>
            <a:xfrm>
              <a:off x="187106" y="2991205"/>
              <a:ext cx="308108" cy="385961"/>
            </a:xfrm>
            <a:custGeom>
              <a:rect b="b" l="l" r="r" t="t"/>
              <a:pathLst>
                <a:path extrusionOk="0" h="7469" w="5938">
                  <a:moveTo>
                    <a:pt x="2968" y="0"/>
                  </a:moveTo>
                  <a:cubicBezTo>
                    <a:pt x="2942" y="0"/>
                    <a:pt x="2915" y="3"/>
                    <a:pt x="2889" y="7"/>
                  </a:cubicBezTo>
                  <a:cubicBezTo>
                    <a:pt x="2091" y="438"/>
                    <a:pt x="1262" y="821"/>
                    <a:pt x="607" y="1396"/>
                  </a:cubicBezTo>
                  <a:cubicBezTo>
                    <a:pt x="1" y="1922"/>
                    <a:pt x="559" y="2561"/>
                    <a:pt x="799" y="3119"/>
                  </a:cubicBezTo>
                  <a:cubicBezTo>
                    <a:pt x="847" y="3247"/>
                    <a:pt x="847" y="3391"/>
                    <a:pt x="895" y="3518"/>
                  </a:cubicBezTo>
                  <a:cubicBezTo>
                    <a:pt x="1230" y="4492"/>
                    <a:pt x="1517" y="5481"/>
                    <a:pt x="1884" y="6455"/>
                  </a:cubicBezTo>
                  <a:cubicBezTo>
                    <a:pt x="2122" y="7066"/>
                    <a:pt x="2584" y="7469"/>
                    <a:pt x="3084" y="7469"/>
                  </a:cubicBezTo>
                  <a:cubicBezTo>
                    <a:pt x="3289" y="7469"/>
                    <a:pt x="3499" y="7401"/>
                    <a:pt x="3703" y="7253"/>
                  </a:cubicBezTo>
                  <a:cubicBezTo>
                    <a:pt x="4597" y="6582"/>
                    <a:pt x="5204" y="5577"/>
                    <a:pt x="5938" y="4715"/>
                  </a:cubicBezTo>
                  <a:lnTo>
                    <a:pt x="5762" y="4556"/>
                  </a:lnTo>
                  <a:cubicBezTo>
                    <a:pt x="5778" y="4412"/>
                    <a:pt x="5762" y="4284"/>
                    <a:pt x="5714" y="4157"/>
                  </a:cubicBezTo>
                  <a:cubicBezTo>
                    <a:pt x="4948" y="2832"/>
                    <a:pt x="4182" y="1507"/>
                    <a:pt x="3384" y="199"/>
                  </a:cubicBezTo>
                  <a:cubicBezTo>
                    <a:pt x="3275" y="76"/>
                    <a:pt x="3120" y="0"/>
                    <a:pt x="29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7" name="Google Shape;11547;p26"/>
            <p:cNvSpPr/>
            <p:nvPr/>
          </p:nvSpPr>
          <p:spPr>
            <a:xfrm>
              <a:off x="3017509" y="2917880"/>
              <a:ext cx="344533" cy="293927"/>
            </a:xfrm>
            <a:custGeom>
              <a:rect b="b" l="l" r="r" t="t"/>
              <a:pathLst>
                <a:path extrusionOk="0" h="5688" w="6640">
                  <a:moveTo>
                    <a:pt x="4335" y="1"/>
                  </a:moveTo>
                  <a:cubicBezTo>
                    <a:pt x="4151" y="1"/>
                    <a:pt x="3950" y="64"/>
                    <a:pt x="3735" y="166"/>
                  </a:cubicBezTo>
                  <a:cubicBezTo>
                    <a:pt x="3017" y="517"/>
                    <a:pt x="2283" y="868"/>
                    <a:pt x="1549" y="1171"/>
                  </a:cubicBezTo>
                  <a:cubicBezTo>
                    <a:pt x="192" y="1745"/>
                    <a:pt x="0" y="2176"/>
                    <a:pt x="575" y="3533"/>
                  </a:cubicBezTo>
                  <a:cubicBezTo>
                    <a:pt x="782" y="4028"/>
                    <a:pt x="926" y="4554"/>
                    <a:pt x="1197" y="5001"/>
                  </a:cubicBezTo>
                  <a:cubicBezTo>
                    <a:pt x="1405" y="5320"/>
                    <a:pt x="1772" y="5544"/>
                    <a:pt x="1948" y="5687"/>
                  </a:cubicBezTo>
                  <a:cubicBezTo>
                    <a:pt x="3256" y="5416"/>
                    <a:pt x="4357" y="5225"/>
                    <a:pt x="5411" y="4953"/>
                  </a:cubicBezTo>
                  <a:cubicBezTo>
                    <a:pt x="5762" y="4858"/>
                    <a:pt x="6081" y="4634"/>
                    <a:pt x="6304" y="4331"/>
                  </a:cubicBezTo>
                  <a:cubicBezTo>
                    <a:pt x="6496" y="4044"/>
                    <a:pt x="6640" y="3533"/>
                    <a:pt x="6512" y="3246"/>
                  </a:cubicBezTo>
                  <a:cubicBezTo>
                    <a:pt x="6097" y="2304"/>
                    <a:pt x="5522" y="1442"/>
                    <a:pt x="5060" y="533"/>
                  </a:cubicBezTo>
                  <a:cubicBezTo>
                    <a:pt x="4857" y="148"/>
                    <a:pt x="4615" y="1"/>
                    <a:pt x="43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8" name="Google Shape;11548;p26"/>
            <p:cNvSpPr/>
            <p:nvPr/>
          </p:nvSpPr>
          <p:spPr>
            <a:xfrm>
              <a:off x="3774493" y="3714741"/>
              <a:ext cx="341108" cy="285763"/>
            </a:xfrm>
            <a:custGeom>
              <a:rect b="b" l="l" r="r" t="t"/>
              <a:pathLst>
                <a:path extrusionOk="0" h="5530" w="6574">
                  <a:moveTo>
                    <a:pt x="3183" y="0"/>
                  </a:moveTo>
                  <a:cubicBezTo>
                    <a:pt x="2678" y="0"/>
                    <a:pt x="2220" y="136"/>
                    <a:pt x="2089" y="416"/>
                  </a:cubicBezTo>
                  <a:cubicBezTo>
                    <a:pt x="1435" y="1613"/>
                    <a:pt x="860" y="2858"/>
                    <a:pt x="349" y="4119"/>
                  </a:cubicBezTo>
                  <a:cubicBezTo>
                    <a:pt x="1" y="5043"/>
                    <a:pt x="282" y="5529"/>
                    <a:pt x="1080" y="5529"/>
                  </a:cubicBezTo>
                  <a:cubicBezTo>
                    <a:pt x="1233" y="5529"/>
                    <a:pt x="1405" y="5511"/>
                    <a:pt x="1594" y="5476"/>
                  </a:cubicBezTo>
                  <a:cubicBezTo>
                    <a:pt x="2568" y="5284"/>
                    <a:pt x="3541" y="5061"/>
                    <a:pt x="4515" y="4821"/>
                  </a:cubicBezTo>
                  <a:cubicBezTo>
                    <a:pt x="5632" y="4534"/>
                    <a:pt x="6334" y="3624"/>
                    <a:pt x="6573" y="2348"/>
                  </a:cubicBezTo>
                  <a:cubicBezTo>
                    <a:pt x="6382" y="1964"/>
                    <a:pt x="6286" y="1470"/>
                    <a:pt x="5983" y="1214"/>
                  </a:cubicBezTo>
                  <a:cubicBezTo>
                    <a:pt x="5520" y="815"/>
                    <a:pt x="4930" y="576"/>
                    <a:pt x="4371" y="273"/>
                  </a:cubicBezTo>
                  <a:cubicBezTo>
                    <a:pt x="4047" y="93"/>
                    <a:pt x="3599" y="0"/>
                    <a:pt x="31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9" name="Google Shape;11549;p26"/>
            <p:cNvSpPr/>
            <p:nvPr/>
          </p:nvSpPr>
          <p:spPr>
            <a:xfrm>
              <a:off x="5039663" y="4373840"/>
              <a:ext cx="322221" cy="283592"/>
            </a:xfrm>
            <a:custGeom>
              <a:rect b="b" l="l" r="r" t="t"/>
              <a:pathLst>
                <a:path extrusionOk="0" h="5488" w="6210">
                  <a:moveTo>
                    <a:pt x="2025" y="0"/>
                  </a:moveTo>
                  <a:cubicBezTo>
                    <a:pt x="1877" y="0"/>
                    <a:pt x="1715" y="42"/>
                    <a:pt x="1517" y="126"/>
                  </a:cubicBezTo>
                  <a:cubicBezTo>
                    <a:pt x="208" y="700"/>
                    <a:pt x="129" y="1833"/>
                    <a:pt x="81" y="2966"/>
                  </a:cubicBezTo>
                  <a:cubicBezTo>
                    <a:pt x="1" y="4945"/>
                    <a:pt x="33" y="4961"/>
                    <a:pt x="1948" y="5280"/>
                  </a:cubicBezTo>
                  <a:cubicBezTo>
                    <a:pt x="2507" y="5376"/>
                    <a:pt x="3065" y="5408"/>
                    <a:pt x="3799" y="5488"/>
                  </a:cubicBezTo>
                  <a:cubicBezTo>
                    <a:pt x="4230" y="5392"/>
                    <a:pt x="4932" y="5456"/>
                    <a:pt x="5363" y="5137"/>
                  </a:cubicBezTo>
                  <a:cubicBezTo>
                    <a:pt x="6209" y="4498"/>
                    <a:pt x="5459" y="1785"/>
                    <a:pt x="4454" y="1386"/>
                  </a:cubicBezTo>
                  <a:cubicBezTo>
                    <a:pt x="3831" y="1131"/>
                    <a:pt x="3257" y="780"/>
                    <a:pt x="2746" y="333"/>
                  </a:cubicBezTo>
                  <a:cubicBezTo>
                    <a:pt x="2477" y="114"/>
                    <a:pt x="2270" y="0"/>
                    <a:pt x="20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0" name="Google Shape;11550;p26"/>
            <p:cNvSpPr/>
            <p:nvPr/>
          </p:nvSpPr>
          <p:spPr>
            <a:xfrm>
              <a:off x="2525617" y="4438845"/>
              <a:ext cx="427345" cy="307983"/>
            </a:xfrm>
            <a:custGeom>
              <a:rect b="b" l="l" r="r" t="t"/>
              <a:pathLst>
                <a:path extrusionOk="0" h="5960" w="8236">
                  <a:moveTo>
                    <a:pt x="687" y="1"/>
                  </a:moveTo>
                  <a:cubicBezTo>
                    <a:pt x="543" y="96"/>
                    <a:pt x="224" y="208"/>
                    <a:pt x="112" y="432"/>
                  </a:cubicBezTo>
                  <a:cubicBezTo>
                    <a:pt x="1" y="671"/>
                    <a:pt x="17" y="942"/>
                    <a:pt x="144" y="1166"/>
                  </a:cubicBezTo>
                  <a:cubicBezTo>
                    <a:pt x="368" y="1501"/>
                    <a:pt x="639" y="1788"/>
                    <a:pt x="958" y="2043"/>
                  </a:cubicBezTo>
                  <a:cubicBezTo>
                    <a:pt x="1996" y="2969"/>
                    <a:pt x="3097" y="3847"/>
                    <a:pt x="4086" y="4820"/>
                  </a:cubicBezTo>
                  <a:cubicBezTo>
                    <a:pt x="4883" y="5584"/>
                    <a:pt x="5257" y="5959"/>
                    <a:pt x="5652" y="5959"/>
                  </a:cubicBezTo>
                  <a:cubicBezTo>
                    <a:pt x="6017" y="5959"/>
                    <a:pt x="6400" y="5640"/>
                    <a:pt x="7150" y="5012"/>
                  </a:cubicBezTo>
                  <a:cubicBezTo>
                    <a:pt x="8236" y="4118"/>
                    <a:pt x="8220" y="3049"/>
                    <a:pt x="6975" y="2347"/>
                  </a:cubicBezTo>
                  <a:cubicBezTo>
                    <a:pt x="5794" y="1692"/>
                    <a:pt x="4501" y="1214"/>
                    <a:pt x="3240" y="719"/>
                  </a:cubicBezTo>
                  <a:cubicBezTo>
                    <a:pt x="2458" y="432"/>
                    <a:pt x="1644" y="256"/>
                    <a:pt x="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1" name="Google Shape;11551;p26"/>
            <p:cNvSpPr/>
            <p:nvPr/>
          </p:nvSpPr>
          <p:spPr>
            <a:xfrm>
              <a:off x="3499438" y="4151746"/>
              <a:ext cx="300636" cy="293462"/>
            </a:xfrm>
            <a:custGeom>
              <a:rect b="b" l="l" r="r" t="t"/>
              <a:pathLst>
                <a:path extrusionOk="0" h="5679" w="5794">
                  <a:moveTo>
                    <a:pt x="2880" y="0"/>
                  </a:moveTo>
                  <a:cubicBezTo>
                    <a:pt x="2423" y="0"/>
                    <a:pt x="1925" y="129"/>
                    <a:pt x="1549" y="322"/>
                  </a:cubicBezTo>
                  <a:cubicBezTo>
                    <a:pt x="448" y="881"/>
                    <a:pt x="224" y="1998"/>
                    <a:pt x="256" y="3163"/>
                  </a:cubicBezTo>
                  <a:lnTo>
                    <a:pt x="1" y="3306"/>
                  </a:lnTo>
                  <a:cubicBezTo>
                    <a:pt x="336" y="3881"/>
                    <a:pt x="543" y="4663"/>
                    <a:pt x="1054" y="4998"/>
                  </a:cubicBezTo>
                  <a:cubicBezTo>
                    <a:pt x="1661" y="5397"/>
                    <a:pt x="2506" y="5461"/>
                    <a:pt x="3256" y="5621"/>
                  </a:cubicBezTo>
                  <a:cubicBezTo>
                    <a:pt x="3429" y="5659"/>
                    <a:pt x="3594" y="5679"/>
                    <a:pt x="3749" y="5679"/>
                  </a:cubicBezTo>
                  <a:cubicBezTo>
                    <a:pt x="4313" y="5679"/>
                    <a:pt x="4763" y="5416"/>
                    <a:pt x="5076" y="4791"/>
                  </a:cubicBezTo>
                  <a:cubicBezTo>
                    <a:pt x="5794" y="3338"/>
                    <a:pt x="5012" y="705"/>
                    <a:pt x="3496" y="99"/>
                  </a:cubicBezTo>
                  <a:cubicBezTo>
                    <a:pt x="3313" y="31"/>
                    <a:pt x="3101" y="0"/>
                    <a:pt x="28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2" name="Google Shape;11552;p26"/>
            <p:cNvSpPr/>
            <p:nvPr/>
          </p:nvSpPr>
          <p:spPr>
            <a:xfrm>
              <a:off x="4171016" y="4774518"/>
              <a:ext cx="332962" cy="316096"/>
            </a:xfrm>
            <a:custGeom>
              <a:rect b="b" l="l" r="r" t="t"/>
              <a:pathLst>
                <a:path extrusionOk="0" h="6117" w="6417">
                  <a:moveTo>
                    <a:pt x="2203" y="0"/>
                  </a:moveTo>
                  <a:cubicBezTo>
                    <a:pt x="240" y="958"/>
                    <a:pt x="1" y="1325"/>
                    <a:pt x="240" y="3192"/>
                  </a:cubicBezTo>
                  <a:cubicBezTo>
                    <a:pt x="288" y="3431"/>
                    <a:pt x="320" y="3655"/>
                    <a:pt x="336" y="3894"/>
                  </a:cubicBezTo>
                  <a:cubicBezTo>
                    <a:pt x="347" y="5851"/>
                    <a:pt x="599" y="6116"/>
                    <a:pt x="1437" y="6116"/>
                  </a:cubicBezTo>
                  <a:cubicBezTo>
                    <a:pt x="1750" y="6116"/>
                    <a:pt x="2144" y="6079"/>
                    <a:pt x="2637" y="6079"/>
                  </a:cubicBezTo>
                  <a:cubicBezTo>
                    <a:pt x="2688" y="6079"/>
                    <a:pt x="2740" y="6080"/>
                    <a:pt x="2794" y="6081"/>
                  </a:cubicBezTo>
                  <a:cubicBezTo>
                    <a:pt x="2806" y="6081"/>
                    <a:pt x="2818" y="6081"/>
                    <a:pt x="2830" y="6081"/>
                  </a:cubicBezTo>
                  <a:cubicBezTo>
                    <a:pt x="4451" y="6081"/>
                    <a:pt x="6400" y="3992"/>
                    <a:pt x="6416" y="2123"/>
                  </a:cubicBezTo>
                  <a:lnTo>
                    <a:pt x="6416" y="2123"/>
                  </a:lnTo>
                  <a:cubicBezTo>
                    <a:pt x="6257" y="2250"/>
                    <a:pt x="6081" y="2394"/>
                    <a:pt x="5938" y="2538"/>
                  </a:cubicBezTo>
                  <a:cubicBezTo>
                    <a:pt x="5628" y="2923"/>
                    <a:pt x="5300" y="3123"/>
                    <a:pt x="4974" y="3123"/>
                  </a:cubicBezTo>
                  <a:cubicBezTo>
                    <a:pt x="4678" y="3123"/>
                    <a:pt x="4383" y="2959"/>
                    <a:pt x="4102" y="2617"/>
                  </a:cubicBezTo>
                  <a:cubicBezTo>
                    <a:pt x="3416" y="1788"/>
                    <a:pt x="2841" y="878"/>
                    <a:pt x="22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3" name="Google Shape;11553;p26"/>
            <p:cNvSpPr/>
            <p:nvPr/>
          </p:nvSpPr>
          <p:spPr>
            <a:xfrm>
              <a:off x="3064726" y="3270450"/>
              <a:ext cx="245168" cy="458409"/>
            </a:xfrm>
            <a:custGeom>
              <a:rect b="b" l="l" r="r" t="t"/>
              <a:pathLst>
                <a:path extrusionOk="0" h="8871" w="4725">
                  <a:moveTo>
                    <a:pt x="2266" y="0"/>
                  </a:moveTo>
                  <a:cubicBezTo>
                    <a:pt x="1183" y="0"/>
                    <a:pt x="15" y="1237"/>
                    <a:pt x="0" y="2487"/>
                  </a:cubicBezTo>
                  <a:cubicBezTo>
                    <a:pt x="64" y="2758"/>
                    <a:pt x="160" y="3014"/>
                    <a:pt x="271" y="3269"/>
                  </a:cubicBezTo>
                  <a:cubicBezTo>
                    <a:pt x="1022" y="4642"/>
                    <a:pt x="1788" y="6014"/>
                    <a:pt x="2586" y="7355"/>
                  </a:cubicBezTo>
                  <a:cubicBezTo>
                    <a:pt x="2809" y="7754"/>
                    <a:pt x="3112" y="8121"/>
                    <a:pt x="3463" y="8424"/>
                  </a:cubicBezTo>
                  <a:cubicBezTo>
                    <a:pt x="3751" y="8663"/>
                    <a:pt x="4150" y="8727"/>
                    <a:pt x="4501" y="8871"/>
                  </a:cubicBezTo>
                  <a:cubicBezTo>
                    <a:pt x="4564" y="8488"/>
                    <a:pt x="4724" y="8073"/>
                    <a:pt x="4660" y="7690"/>
                  </a:cubicBezTo>
                  <a:cubicBezTo>
                    <a:pt x="4485" y="6621"/>
                    <a:pt x="4197" y="5551"/>
                    <a:pt x="3974" y="4482"/>
                  </a:cubicBezTo>
                  <a:cubicBezTo>
                    <a:pt x="3735" y="3269"/>
                    <a:pt x="3559" y="2040"/>
                    <a:pt x="3256" y="843"/>
                  </a:cubicBezTo>
                  <a:cubicBezTo>
                    <a:pt x="3176" y="508"/>
                    <a:pt x="2761" y="45"/>
                    <a:pt x="2458" y="13"/>
                  </a:cubicBezTo>
                  <a:cubicBezTo>
                    <a:pt x="2395" y="5"/>
                    <a:pt x="2331" y="0"/>
                    <a:pt x="22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4" name="Google Shape;11554;p26"/>
            <p:cNvSpPr/>
            <p:nvPr/>
          </p:nvSpPr>
          <p:spPr>
            <a:xfrm>
              <a:off x="3342116" y="3572793"/>
              <a:ext cx="305617" cy="332839"/>
            </a:xfrm>
            <a:custGeom>
              <a:rect b="b" l="l" r="r" t="t"/>
              <a:pathLst>
                <a:path extrusionOk="0" h="6441" w="5890">
                  <a:moveTo>
                    <a:pt x="4246" y="0"/>
                  </a:moveTo>
                  <a:cubicBezTo>
                    <a:pt x="3747" y="0"/>
                    <a:pt x="3217" y="222"/>
                    <a:pt x="2730" y="642"/>
                  </a:cubicBezTo>
                  <a:cubicBezTo>
                    <a:pt x="1469" y="1711"/>
                    <a:pt x="527" y="3100"/>
                    <a:pt x="0" y="4664"/>
                  </a:cubicBezTo>
                  <a:cubicBezTo>
                    <a:pt x="352" y="5222"/>
                    <a:pt x="639" y="6020"/>
                    <a:pt x="1213" y="6371"/>
                  </a:cubicBezTo>
                  <a:cubicBezTo>
                    <a:pt x="1295" y="6419"/>
                    <a:pt x="1412" y="6441"/>
                    <a:pt x="1547" y="6441"/>
                  </a:cubicBezTo>
                  <a:cubicBezTo>
                    <a:pt x="1994" y="6441"/>
                    <a:pt x="2640" y="6206"/>
                    <a:pt x="2873" y="5924"/>
                  </a:cubicBezTo>
                  <a:cubicBezTo>
                    <a:pt x="3926" y="4520"/>
                    <a:pt x="4884" y="3052"/>
                    <a:pt x="5762" y="1552"/>
                  </a:cubicBezTo>
                  <a:cubicBezTo>
                    <a:pt x="5889" y="1344"/>
                    <a:pt x="5650" y="770"/>
                    <a:pt x="5427" y="514"/>
                  </a:cubicBezTo>
                  <a:cubicBezTo>
                    <a:pt x="5086" y="166"/>
                    <a:pt x="4677" y="0"/>
                    <a:pt x="424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5" name="Google Shape;11555;p26"/>
            <p:cNvSpPr/>
            <p:nvPr/>
          </p:nvSpPr>
          <p:spPr>
            <a:xfrm>
              <a:off x="775041" y="122486"/>
              <a:ext cx="455520" cy="219412"/>
            </a:xfrm>
            <a:custGeom>
              <a:rect b="b" l="l" r="r" t="t"/>
              <a:pathLst>
                <a:path extrusionOk="0" h="4246" w="8779">
                  <a:moveTo>
                    <a:pt x="2561" y="1"/>
                  </a:moveTo>
                  <a:cubicBezTo>
                    <a:pt x="1492" y="1"/>
                    <a:pt x="506" y="620"/>
                    <a:pt x="65" y="1597"/>
                  </a:cubicBezTo>
                  <a:cubicBezTo>
                    <a:pt x="1" y="1773"/>
                    <a:pt x="17" y="1980"/>
                    <a:pt x="113" y="2140"/>
                  </a:cubicBezTo>
                  <a:cubicBezTo>
                    <a:pt x="639" y="2698"/>
                    <a:pt x="1166" y="3129"/>
                    <a:pt x="2076" y="3129"/>
                  </a:cubicBezTo>
                  <a:cubicBezTo>
                    <a:pt x="2130" y="3129"/>
                    <a:pt x="2184" y="3129"/>
                    <a:pt x="2240" y="3129"/>
                  </a:cubicBezTo>
                  <a:cubicBezTo>
                    <a:pt x="3265" y="3129"/>
                    <a:pt x="4506" y="3144"/>
                    <a:pt x="5188" y="3704"/>
                  </a:cubicBezTo>
                  <a:cubicBezTo>
                    <a:pt x="5670" y="4096"/>
                    <a:pt x="6089" y="4246"/>
                    <a:pt x="6486" y="4246"/>
                  </a:cubicBezTo>
                  <a:cubicBezTo>
                    <a:pt x="6928" y="4246"/>
                    <a:pt x="7343" y="4059"/>
                    <a:pt x="7789" y="3815"/>
                  </a:cubicBezTo>
                  <a:cubicBezTo>
                    <a:pt x="8172" y="3592"/>
                    <a:pt x="8443" y="3161"/>
                    <a:pt x="8778" y="2826"/>
                  </a:cubicBezTo>
                  <a:cubicBezTo>
                    <a:pt x="8364" y="2427"/>
                    <a:pt x="7996" y="1932"/>
                    <a:pt x="7518" y="1645"/>
                  </a:cubicBezTo>
                  <a:cubicBezTo>
                    <a:pt x="6895" y="1326"/>
                    <a:pt x="6241" y="1070"/>
                    <a:pt x="5571" y="895"/>
                  </a:cubicBezTo>
                  <a:cubicBezTo>
                    <a:pt x="4565" y="560"/>
                    <a:pt x="3544" y="288"/>
                    <a:pt x="2602" y="1"/>
                  </a:cubicBezTo>
                  <a:cubicBezTo>
                    <a:pt x="2589" y="1"/>
                    <a:pt x="2575" y="1"/>
                    <a:pt x="25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6" name="Google Shape;11556;p26"/>
            <p:cNvSpPr/>
            <p:nvPr/>
          </p:nvSpPr>
          <p:spPr>
            <a:xfrm>
              <a:off x="4214913" y="3586125"/>
              <a:ext cx="380128" cy="303901"/>
            </a:xfrm>
            <a:custGeom>
              <a:rect b="b" l="l" r="r" t="t"/>
              <a:pathLst>
                <a:path extrusionOk="0" h="5881" w="7326">
                  <a:moveTo>
                    <a:pt x="7326" y="1"/>
                  </a:moveTo>
                  <a:cubicBezTo>
                    <a:pt x="6943" y="81"/>
                    <a:pt x="6512" y="65"/>
                    <a:pt x="6209" y="256"/>
                  </a:cubicBezTo>
                  <a:cubicBezTo>
                    <a:pt x="4613" y="1294"/>
                    <a:pt x="3049" y="2379"/>
                    <a:pt x="1469" y="3448"/>
                  </a:cubicBezTo>
                  <a:cubicBezTo>
                    <a:pt x="1166" y="3656"/>
                    <a:pt x="846" y="3815"/>
                    <a:pt x="543" y="4023"/>
                  </a:cubicBezTo>
                  <a:cubicBezTo>
                    <a:pt x="352" y="4182"/>
                    <a:pt x="176" y="4358"/>
                    <a:pt x="1" y="4533"/>
                  </a:cubicBezTo>
                  <a:cubicBezTo>
                    <a:pt x="256" y="4837"/>
                    <a:pt x="415" y="5124"/>
                    <a:pt x="671" y="5331"/>
                  </a:cubicBezTo>
                  <a:cubicBezTo>
                    <a:pt x="1137" y="5706"/>
                    <a:pt x="1616" y="5881"/>
                    <a:pt x="2115" y="5881"/>
                  </a:cubicBezTo>
                  <a:cubicBezTo>
                    <a:pt x="2573" y="5881"/>
                    <a:pt x="3047" y="5734"/>
                    <a:pt x="3543" y="5459"/>
                  </a:cubicBezTo>
                  <a:cubicBezTo>
                    <a:pt x="4246" y="5028"/>
                    <a:pt x="4996" y="4693"/>
                    <a:pt x="5778" y="4469"/>
                  </a:cubicBezTo>
                  <a:cubicBezTo>
                    <a:pt x="6576" y="4262"/>
                    <a:pt x="6895" y="3863"/>
                    <a:pt x="6959" y="3097"/>
                  </a:cubicBezTo>
                  <a:cubicBezTo>
                    <a:pt x="7007" y="2427"/>
                    <a:pt x="7198" y="1788"/>
                    <a:pt x="7294" y="1118"/>
                  </a:cubicBezTo>
                  <a:cubicBezTo>
                    <a:pt x="7326" y="751"/>
                    <a:pt x="7326" y="384"/>
                    <a:pt x="73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7" name="Google Shape;11557;p26"/>
            <p:cNvSpPr/>
            <p:nvPr/>
          </p:nvSpPr>
          <p:spPr>
            <a:xfrm>
              <a:off x="1119521" y="3927120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1565" y="1"/>
                  </a:moveTo>
                  <a:cubicBezTo>
                    <a:pt x="786" y="1"/>
                    <a:pt x="293" y="754"/>
                    <a:pt x="113" y="2259"/>
                  </a:cubicBezTo>
                  <a:cubicBezTo>
                    <a:pt x="81" y="2499"/>
                    <a:pt x="49" y="2722"/>
                    <a:pt x="1" y="2945"/>
                  </a:cubicBezTo>
                  <a:lnTo>
                    <a:pt x="161" y="2961"/>
                  </a:lnTo>
                  <a:lnTo>
                    <a:pt x="161" y="5148"/>
                  </a:lnTo>
                  <a:cubicBezTo>
                    <a:pt x="161" y="5260"/>
                    <a:pt x="161" y="5355"/>
                    <a:pt x="176" y="5451"/>
                  </a:cubicBezTo>
                  <a:cubicBezTo>
                    <a:pt x="318" y="6266"/>
                    <a:pt x="829" y="6704"/>
                    <a:pt x="1463" y="6704"/>
                  </a:cubicBezTo>
                  <a:cubicBezTo>
                    <a:pt x="1760" y="6704"/>
                    <a:pt x="2085" y="6607"/>
                    <a:pt x="2411" y="6409"/>
                  </a:cubicBezTo>
                  <a:cubicBezTo>
                    <a:pt x="3592" y="5690"/>
                    <a:pt x="3767" y="4446"/>
                    <a:pt x="4071" y="3344"/>
                  </a:cubicBezTo>
                  <a:cubicBezTo>
                    <a:pt x="4390" y="2227"/>
                    <a:pt x="2842" y="121"/>
                    <a:pt x="1709" y="9"/>
                  </a:cubicBezTo>
                  <a:cubicBezTo>
                    <a:pt x="1660" y="4"/>
                    <a:pt x="1612" y="1"/>
                    <a:pt x="15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8" name="Google Shape;11558;p26"/>
            <p:cNvSpPr/>
            <p:nvPr/>
          </p:nvSpPr>
          <p:spPr>
            <a:xfrm>
              <a:off x="2090905" y="3016784"/>
              <a:ext cx="274122" cy="309637"/>
            </a:xfrm>
            <a:custGeom>
              <a:rect b="b" l="l" r="r" t="t"/>
              <a:pathLst>
                <a:path extrusionOk="0" h="5992" w="5283">
                  <a:moveTo>
                    <a:pt x="2783" y="1"/>
                  </a:moveTo>
                  <a:cubicBezTo>
                    <a:pt x="1712" y="1"/>
                    <a:pt x="576" y="1001"/>
                    <a:pt x="479" y="2098"/>
                  </a:cubicBezTo>
                  <a:cubicBezTo>
                    <a:pt x="431" y="2624"/>
                    <a:pt x="335" y="3151"/>
                    <a:pt x="224" y="3662"/>
                  </a:cubicBezTo>
                  <a:cubicBezTo>
                    <a:pt x="0" y="4651"/>
                    <a:pt x="128" y="4827"/>
                    <a:pt x="1133" y="4875"/>
                  </a:cubicBezTo>
                  <a:cubicBezTo>
                    <a:pt x="1357" y="4891"/>
                    <a:pt x="1564" y="4954"/>
                    <a:pt x="1772" y="5066"/>
                  </a:cubicBezTo>
                  <a:cubicBezTo>
                    <a:pt x="2346" y="5353"/>
                    <a:pt x="2905" y="5688"/>
                    <a:pt x="3479" y="5992"/>
                  </a:cubicBezTo>
                  <a:cubicBezTo>
                    <a:pt x="5187" y="5768"/>
                    <a:pt x="5283" y="5641"/>
                    <a:pt x="4852" y="4093"/>
                  </a:cubicBezTo>
                  <a:cubicBezTo>
                    <a:pt x="4548" y="3039"/>
                    <a:pt x="4325" y="1954"/>
                    <a:pt x="3990" y="917"/>
                  </a:cubicBezTo>
                  <a:cubicBezTo>
                    <a:pt x="3878" y="582"/>
                    <a:pt x="3559" y="167"/>
                    <a:pt x="3256" y="71"/>
                  </a:cubicBezTo>
                  <a:cubicBezTo>
                    <a:pt x="3102" y="23"/>
                    <a:pt x="2943" y="1"/>
                    <a:pt x="27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9" name="Google Shape;11559;p26"/>
            <p:cNvSpPr/>
            <p:nvPr/>
          </p:nvSpPr>
          <p:spPr>
            <a:xfrm>
              <a:off x="4656267" y="3063652"/>
              <a:ext cx="347024" cy="360898"/>
            </a:xfrm>
            <a:custGeom>
              <a:rect b="b" l="l" r="r" t="t"/>
              <a:pathLst>
                <a:path extrusionOk="0" h="6984" w="6688">
                  <a:moveTo>
                    <a:pt x="5294" y="1"/>
                  </a:moveTo>
                  <a:cubicBezTo>
                    <a:pt x="5115" y="1"/>
                    <a:pt x="4905" y="21"/>
                    <a:pt x="4661" y="58"/>
                  </a:cubicBezTo>
                  <a:lnTo>
                    <a:pt x="4677" y="58"/>
                  </a:lnTo>
                  <a:cubicBezTo>
                    <a:pt x="4533" y="377"/>
                    <a:pt x="4390" y="696"/>
                    <a:pt x="4214" y="999"/>
                  </a:cubicBezTo>
                  <a:cubicBezTo>
                    <a:pt x="3927" y="1478"/>
                    <a:pt x="3480" y="1893"/>
                    <a:pt x="3272" y="2404"/>
                  </a:cubicBezTo>
                  <a:cubicBezTo>
                    <a:pt x="2889" y="3441"/>
                    <a:pt x="2139" y="4095"/>
                    <a:pt x="1198" y="4590"/>
                  </a:cubicBezTo>
                  <a:cubicBezTo>
                    <a:pt x="815" y="4797"/>
                    <a:pt x="288" y="5005"/>
                    <a:pt x="176" y="5340"/>
                  </a:cubicBezTo>
                  <a:cubicBezTo>
                    <a:pt x="1" y="5835"/>
                    <a:pt x="144" y="6425"/>
                    <a:pt x="160" y="6984"/>
                  </a:cubicBezTo>
                  <a:cubicBezTo>
                    <a:pt x="591" y="6904"/>
                    <a:pt x="1070" y="6904"/>
                    <a:pt x="1469" y="6729"/>
                  </a:cubicBezTo>
                  <a:cubicBezTo>
                    <a:pt x="2123" y="6441"/>
                    <a:pt x="2698" y="5851"/>
                    <a:pt x="3368" y="5707"/>
                  </a:cubicBezTo>
                  <a:cubicBezTo>
                    <a:pt x="5363" y="5292"/>
                    <a:pt x="6688" y="3393"/>
                    <a:pt x="6416" y="1382"/>
                  </a:cubicBezTo>
                  <a:cubicBezTo>
                    <a:pt x="6287" y="363"/>
                    <a:pt x="6054" y="1"/>
                    <a:pt x="52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0" name="Google Shape;11560;p26"/>
            <p:cNvSpPr/>
            <p:nvPr/>
          </p:nvSpPr>
          <p:spPr>
            <a:xfrm>
              <a:off x="2948758" y="3732413"/>
              <a:ext cx="327151" cy="301575"/>
            </a:xfrm>
            <a:custGeom>
              <a:rect b="b" l="l" r="r" t="t"/>
              <a:pathLst>
                <a:path extrusionOk="0" h="5836" w="6305">
                  <a:moveTo>
                    <a:pt x="4001" y="0"/>
                  </a:moveTo>
                  <a:cubicBezTo>
                    <a:pt x="3700" y="0"/>
                    <a:pt x="3263" y="155"/>
                    <a:pt x="3049" y="346"/>
                  </a:cubicBezTo>
                  <a:cubicBezTo>
                    <a:pt x="2187" y="1176"/>
                    <a:pt x="1357" y="2037"/>
                    <a:pt x="575" y="2963"/>
                  </a:cubicBezTo>
                  <a:cubicBezTo>
                    <a:pt x="288" y="3282"/>
                    <a:pt x="144" y="3745"/>
                    <a:pt x="1" y="4032"/>
                  </a:cubicBezTo>
                  <a:cubicBezTo>
                    <a:pt x="129" y="5836"/>
                    <a:pt x="1724" y="4926"/>
                    <a:pt x="2443" y="5564"/>
                  </a:cubicBezTo>
                  <a:cubicBezTo>
                    <a:pt x="2495" y="5613"/>
                    <a:pt x="2573" y="5632"/>
                    <a:pt x="2668" y="5632"/>
                  </a:cubicBezTo>
                  <a:cubicBezTo>
                    <a:pt x="2946" y="5632"/>
                    <a:pt x="3366" y="5468"/>
                    <a:pt x="3687" y="5421"/>
                  </a:cubicBezTo>
                  <a:cubicBezTo>
                    <a:pt x="3719" y="5405"/>
                    <a:pt x="3735" y="5373"/>
                    <a:pt x="3751" y="5341"/>
                  </a:cubicBezTo>
                  <a:cubicBezTo>
                    <a:pt x="4852" y="4352"/>
                    <a:pt x="6305" y="3474"/>
                    <a:pt x="5124" y="1638"/>
                  </a:cubicBezTo>
                  <a:cubicBezTo>
                    <a:pt x="5092" y="1575"/>
                    <a:pt x="5156" y="1479"/>
                    <a:pt x="5124" y="1431"/>
                  </a:cubicBezTo>
                  <a:cubicBezTo>
                    <a:pt x="4837" y="952"/>
                    <a:pt x="4645" y="378"/>
                    <a:pt x="4246" y="58"/>
                  </a:cubicBezTo>
                  <a:cubicBezTo>
                    <a:pt x="4189" y="18"/>
                    <a:pt x="4103" y="0"/>
                    <a:pt x="40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1" name="Google Shape;11561;p26"/>
            <p:cNvSpPr/>
            <p:nvPr/>
          </p:nvSpPr>
          <p:spPr>
            <a:xfrm>
              <a:off x="5178824" y="4125444"/>
              <a:ext cx="376755" cy="195383"/>
            </a:xfrm>
            <a:custGeom>
              <a:rect b="b" l="l" r="r" t="t"/>
              <a:pathLst>
                <a:path extrusionOk="0" h="3781" w="7261">
                  <a:moveTo>
                    <a:pt x="4937" y="1"/>
                  </a:moveTo>
                  <a:cubicBezTo>
                    <a:pt x="4919" y="1"/>
                    <a:pt x="4902" y="1"/>
                    <a:pt x="4884" y="1"/>
                  </a:cubicBezTo>
                  <a:cubicBezTo>
                    <a:pt x="3703" y="113"/>
                    <a:pt x="2330" y="225"/>
                    <a:pt x="1181" y="1390"/>
                  </a:cubicBezTo>
                  <a:cubicBezTo>
                    <a:pt x="144" y="2427"/>
                    <a:pt x="0" y="2571"/>
                    <a:pt x="1261" y="3369"/>
                  </a:cubicBezTo>
                  <a:cubicBezTo>
                    <a:pt x="1484" y="3496"/>
                    <a:pt x="1740" y="3592"/>
                    <a:pt x="1995" y="3640"/>
                  </a:cubicBezTo>
                  <a:cubicBezTo>
                    <a:pt x="2323" y="3739"/>
                    <a:pt x="2640" y="3780"/>
                    <a:pt x="2949" y="3780"/>
                  </a:cubicBezTo>
                  <a:cubicBezTo>
                    <a:pt x="4338" y="3780"/>
                    <a:pt x="5563" y="2938"/>
                    <a:pt x="6894" y="2650"/>
                  </a:cubicBezTo>
                  <a:cubicBezTo>
                    <a:pt x="7006" y="2618"/>
                    <a:pt x="7134" y="2331"/>
                    <a:pt x="7150" y="2172"/>
                  </a:cubicBezTo>
                  <a:cubicBezTo>
                    <a:pt x="7260" y="735"/>
                    <a:pt x="6590" y="1"/>
                    <a:pt x="49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2" name="Google Shape;11562;p26"/>
            <p:cNvSpPr/>
            <p:nvPr/>
          </p:nvSpPr>
          <p:spPr>
            <a:xfrm>
              <a:off x="5484389" y="2553839"/>
              <a:ext cx="192139" cy="255326"/>
            </a:xfrm>
            <a:custGeom>
              <a:rect b="b" l="l" r="r" t="t"/>
              <a:pathLst>
                <a:path extrusionOk="0" h="4941" w="3703">
                  <a:moveTo>
                    <a:pt x="600" y="0"/>
                  </a:moveTo>
                  <a:cubicBezTo>
                    <a:pt x="351" y="0"/>
                    <a:pt x="236" y="250"/>
                    <a:pt x="64" y="875"/>
                  </a:cubicBezTo>
                  <a:cubicBezTo>
                    <a:pt x="16" y="1066"/>
                    <a:pt x="0" y="1274"/>
                    <a:pt x="16" y="1465"/>
                  </a:cubicBezTo>
                  <a:cubicBezTo>
                    <a:pt x="16" y="2917"/>
                    <a:pt x="1197" y="3731"/>
                    <a:pt x="1819" y="4849"/>
                  </a:cubicBezTo>
                  <a:cubicBezTo>
                    <a:pt x="1843" y="4908"/>
                    <a:pt x="1981" y="4941"/>
                    <a:pt x="2103" y="4941"/>
                  </a:cubicBezTo>
                  <a:cubicBezTo>
                    <a:pt x="2145" y="4941"/>
                    <a:pt x="2185" y="4937"/>
                    <a:pt x="2218" y="4928"/>
                  </a:cubicBezTo>
                  <a:cubicBezTo>
                    <a:pt x="3304" y="4689"/>
                    <a:pt x="3703" y="4019"/>
                    <a:pt x="3320" y="2790"/>
                  </a:cubicBezTo>
                  <a:cubicBezTo>
                    <a:pt x="2968" y="1944"/>
                    <a:pt x="2601" y="970"/>
                    <a:pt x="1484" y="380"/>
                  </a:cubicBezTo>
                  <a:cubicBezTo>
                    <a:pt x="1056" y="145"/>
                    <a:pt x="789" y="0"/>
                    <a:pt x="6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3" name="Google Shape;11563;p26"/>
            <p:cNvSpPr/>
            <p:nvPr/>
          </p:nvSpPr>
          <p:spPr>
            <a:xfrm>
              <a:off x="852924" y="4082193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3079" y="1"/>
                  </a:moveTo>
                  <a:cubicBezTo>
                    <a:pt x="1910" y="1"/>
                    <a:pt x="228" y="1095"/>
                    <a:pt x="16" y="2115"/>
                  </a:cubicBezTo>
                  <a:cubicBezTo>
                    <a:pt x="0" y="2275"/>
                    <a:pt x="48" y="2434"/>
                    <a:pt x="128" y="2578"/>
                  </a:cubicBezTo>
                  <a:cubicBezTo>
                    <a:pt x="399" y="3264"/>
                    <a:pt x="654" y="3950"/>
                    <a:pt x="958" y="4605"/>
                  </a:cubicBezTo>
                  <a:cubicBezTo>
                    <a:pt x="1085" y="4892"/>
                    <a:pt x="1277" y="5259"/>
                    <a:pt x="1532" y="5371"/>
                  </a:cubicBezTo>
                  <a:cubicBezTo>
                    <a:pt x="1843" y="5523"/>
                    <a:pt x="2162" y="5592"/>
                    <a:pt x="2472" y="5592"/>
                  </a:cubicBezTo>
                  <a:cubicBezTo>
                    <a:pt x="3629" y="5592"/>
                    <a:pt x="4660" y="4624"/>
                    <a:pt x="4660" y="3328"/>
                  </a:cubicBezTo>
                  <a:cubicBezTo>
                    <a:pt x="4421" y="2338"/>
                    <a:pt x="4213" y="1349"/>
                    <a:pt x="3958" y="391"/>
                  </a:cubicBezTo>
                  <a:cubicBezTo>
                    <a:pt x="3910" y="248"/>
                    <a:pt x="3671" y="104"/>
                    <a:pt x="3495" y="56"/>
                  </a:cubicBezTo>
                  <a:cubicBezTo>
                    <a:pt x="3367" y="18"/>
                    <a:pt x="3227" y="1"/>
                    <a:pt x="30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4" name="Google Shape;11564;p26"/>
            <p:cNvSpPr/>
            <p:nvPr/>
          </p:nvSpPr>
          <p:spPr>
            <a:xfrm>
              <a:off x="1540224" y="3095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2517" y="1"/>
                  </a:moveTo>
                  <a:cubicBezTo>
                    <a:pt x="2101" y="1"/>
                    <a:pt x="1869" y="343"/>
                    <a:pt x="1580" y="814"/>
                  </a:cubicBezTo>
                  <a:cubicBezTo>
                    <a:pt x="1309" y="1261"/>
                    <a:pt x="1038" y="1740"/>
                    <a:pt x="655" y="2091"/>
                  </a:cubicBezTo>
                  <a:cubicBezTo>
                    <a:pt x="48" y="2617"/>
                    <a:pt x="0" y="3032"/>
                    <a:pt x="702" y="3479"/>
                  </a:cubicBezTo>
                  <a:cubicBezTo>
                    <a:pt x="862" y="3591"/>
                    <a:pt x="990" y="3767"/>
                    <a:pt x="1149" y="3878"/>
                  </a:cubicBezTo>
                  <a:cubicBezTo>
                    <a:pt x="1883" y="4373"/>
                    <a:pt x="2618" y="4852"/>
                    <a:pt x="3240" y="5267"/>
                  </a:cubicBezTo>
                  <a:cubicBezTo>
                    <a:pt x="5331" y="4820"/>
                    <a:pt x="6320" y="4405"/>
                    <a:pt x="5203" y="2266"/>
                  </a:cubicBezTo>
                  <a:cubicBezTo>
                    <a:pt x="4772" y="1421"/>
                    <a:pt x="4118" y="734"/>
                    <a:pt x="3288" y="271"/>
                  </a:cubicBezTo>
                  <a:cubicBezTo>
                    <a:pt x="2968" y="83"/>
                    <a:pt x="2720" y="1"/>
                    <a:pt x="25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5" name="Google Shape;11565;p26"/>
            <p:cNvSpPr/>
            <p:nvPr/>
          </p:nvSpPr>
          <p:spPr>
            <a:xfrm>
              <a:off x="1230768" y="4803765"/>
              <a:ext cx="336594" cy="216725"/>
            </a:xfrm>
            <a:custGeom>
              <a:rect b="b" l="l" r="r" t="t"/>
              <a:pathLst>
                <a:path extrusionOk="0" h="4194" w="6487">
                  <a:moveTo>
                    <a:pt x="5687" y="1"/>
                  </a:moveTo>
                  <a:cubicBezTo>
                    <a:pt x="5588" y="1"/>
                    <a:pt x="5473" y="18"/>
                    <a:pt x="5342" y="56"/>
                  </a:cubicBezTo>
                  <a:cubicBezTo>
                    <a:pt x="3842" y="503"/>
                    <a:pt x="2341" y="902"/>
                    <a:pt x="857" y="1349"/>
                  </a:cubicBezTo>
                  <a:cubicBezTo>
                    <a:pt x="602" y="1413"/>
                    <a:pt x="394" y="1573"/>
                    <a:pt x="283" y="1796"/>
                  </a:cubicBezTo>
                  <a:cubicBezTo>
                    <a:pt x="1" y="2516"/>
                    <a:pt x="1163" y="3713"/>
                    <a:pt x="1945" y="3713"/>
                  </a:cubicBezTo>
                  <a:cubicBezTo>
                    <a:pt x="1960" y="3713"/>
                    <a:pt x="1976" y="3712"/>
                    <a:pt x="1990" y="3711"/>
                  </a:cubicBezTo>
                  <a:cubicBezTo>
                    <a:pt x="2091" y="3705"/>
                    <a:pt x="2191" y="3702"/>
                    <a:pt x="2292" y="3702"/>
                  </a:cubicBezTo>
                  <a:cubicBezTo>
                    <a:pt x="2929" y="3702"/>
                    <a:pt x="3575" y="3820"/>
                    <a:pt x="4209" y="3903"/>
                  </a:cubicBezTo>
                  <a:cubicBezTo>
                    <a:pt x="4560" y="3982"/>
                    <a:pt x="4911" y="4078"/>
                    <a:pt x="5246" y="4190"/>
                  </a:cubicBezTo>
                  <a:cubicBezTo>
                    <a:pt x="5296" y="4193"/>
                    <a:pt x="5345" y="4194"/>
                    <a:pt x="5392" y="4194"/>
                  </a:cubicBezTo>
                  <a:cubicBezTo>
                    <a:pt x="6192" y="4194"/>
                    <a:pt x="6486" y="3806"/>
                    <a:pt x="6411" y="2977"/>
                  </a:cubicBezTo>
                  <a:cubicBezTo>
                    <a:pt x="6347" y="2291"/>
                    <a:pt x="6395" y="1589"/>
                    <a:pt x="6347" y="902"/>
                  </a:cubicBezTo>
                  <a:cubicBezTo>
                    <a:pt x="6308" y="413"/>
                    <a:pt x="6169" y="1"/>
                    <a:pt x="5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6" name="Google Shape;11566;p26"/>
            <p:cNvSpPr/>
            <p:nvPr/>
          </p:nvSpPr>
          <p:spPr>
            <a:xfrm>
              <a:off x="339499" y="4591489"/>
              <a:ext cx="298146" cy="261217"/>
            </a:xfrm>
            <a:custGeom>
              <a:rect b="b" l="l" r="r" t="t"/>
              <a:pathLst>
                <a:path extrusionOk="0" h="5055" w="5746">
                  <a:moveTo>
                    <a:pt x="4237" y="1"/>
                  </a:moveTo>
                  <a:cubicBezTo>
                    <a:pt x="4029" y="1"/>
                    <a:pt x="3158" y="501"/>
                    <a:pt x="2634" y="749"/>
                  </a:cubicBezTo>
                  <a:cubicBezTo>
                    <a:pt x="2474" y="797"/>
                    <a:pt x="2330" y="877"/>
                    <a:pt x="2187" y="973"/>
                  </a:cubicBezTo>
                  <a:cubicBezTo>
                    <a:pt x="1341" y="1803"/>
                    <a:pt x="0" y="2281"/>
                    <a:pt x="32" y="3750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45" y="5024"/>
                    <a:pt x="695" y="5055"/>
                    <a:pt x="864" y="5055"/>
                  </a:cubicBezTo>
                  <a:cubicBezTo>
                    <a:pt x="1109" y="5055"/>
                    <a:pt x="1395" y="4990"/>
                    <a:pt x="1612" y="4915"/>
                  </a:cubicBezTo>
                  <a:cubicBezTo>
                    <a:pt x="2618" y="4579"/>
                    <a:pt x="3591" y="4180"/>
                    <a:pt x="4549" y="3718"/>
                  </a:cubicBezTo>
                  <a:cubicBezTo>
                    <a:pt x="4980" y="3526"/>
                    <a:pt x="5299" y="3111"/>
                    <a:pt x="5746" y="2728"/>
                  </a:cubicBezTo>
                  <a:cubicBezTo>
                    <a:pt x="5219" y="1659"/>
                    <a:pt x="4836" y="765"/>
                    <a:pt x="4277" y="15"/>
                  </a:cubicBezTo>
                  <a:cubicBezTo>
                    <a:pt x="4270" y="5"/>
                    <a:pt x="4257" y="1"/>
                    <a:pt x="4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7" name="Google Shape;11567;p26"/>
            <p:cNvSpPr/>
            <p:nvPr/>
          </p:nvSpPr>
          <p:spPr>
            <a:xfrm>
              <a:off x="2472640" y="3464898"/>
              <a:ext cx="233546" cy="367048"/>
            </a:xfrm>
            <a:custGeom>
              <a:rect b="b" l="l" r="r" t="t"/>
              <a:pathLst>
                <a:path extrusionOk="0" h="7103" w="4501">
                  <a:moveTo>
                    <a:pt x="2123" y="1"/>
                  </a:moveTo>
                  <a:cubicBezTo>
                    <a:pt x="1852" y="480"/>
                    <a:pt x="1644" y="879"/>
                    <a:pt x="1405" y="1262"/>
                  </a:cubicBezTo>
                  <a:cubicBezTo>
                    <a:pt x="1245" y="1533"/>
                    <a:pt x="1006" y="1772"/>
                    <a:pt x="830" y="2044"/>
                  </a:cubicBezTo>
                  <a:cubicBezTo>
                    <a:pt x="543" y="2443"/>
                    <a:pt x="0" y="2889"/>
                    <a:pt x="48" y="3241"/>
                  </a:cubicBezTo>
                  <a:cubicBezTo>
                    <a:pt x="112" y="3656"/>
                    <a:pt x="703" y="4007"/>
                    <a:pt x="1197" y="4533"/>
                  </a:cubicBezTo>
                  <a:cubicBezTo>
                    <a:pt x="974" y="5778"/>
                    <a:pt x="2586" y="5954"/>
                    <a:pt x="3368" y="7103"/>
                  </a:cubicBezTo>
                  <a:cubicBezTo>
                    <a:pt x="3400" y="6512"/>
                    <a:pt x="3416" y="6145"/>
                    <a:pt x="3447" y="5778"/>
                  </a:cubicBezTo>
                  <a:cubicBezTo>
                    <a:pt x="3463" y="5555"/>
                    <a:pt x="3384" y="5267"/>
                    <a:pt x="3511" y="5156"/>
                  </a:cubicBezTo>
                  <a:cubicBezTo>
                    <a:pt x="4501" y="4166"/>
                    <a:pt x="4166" y="2969"/>
                    <a:pt x="4198" y="1788"/>
                  </a:cubicBezTo>
                  <a:cubicBezTo>
                    <a:pt x="4211" y="817"/>
                    <a:pt x="3920" y="362"/>
                    <a:pt x="3134" y="362"/>
                  </a:cubicBezTo>
                  <a:cubicBezTo>
                    <a:pt x="3002" y="362"/>
                    <a:pt x="2857" y="375"/>
                    <a:pt x="2697" y="400"/>
                  </a:cubicBezTo>
                  <a:cubicBezTo>
                    <a:pt x="2693" y="400"/>
                    <a:pt x="2688" y="401"/>
                    <a:pt x="2684" y="401"/>
                  </a:cubicBezTo>
                  <a:cubicBezTo>
                    <a:pt x="2543" y="401"/>
                    <a:pt x="2370" y="171"/>
                    <a:pt x="21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8" name="Google Shape;11568;p26"/>
            <p:cNvSpPr/>
            <p:nvPr/>
          </p:nvSpPr>
          <p:spPr>
            <a:xfrm>
              <a:off x="6296737" y="3039365"/>
              <a:ext cx="233546" cy="367048"/>
            </a:xfrm>
            <a:custGeom>
              <a:rect b="b" l="l" r="r" t="t"/>
              <a:pathLst>
                <a:path extrusionOk="0" h="7103" w="4501">
                  <a:moveTo>
                    <a:pt x="2123" y="1"/>
                  </a:moveTo>
                  <a:cubicBezTo>
                    <a:pt x="1851" y="496"/>
                    <a:pt x="1644" y="895"/>
                    <a:pt x="1404" y="1278"/>
                  </a:cubicBezTo>
                  <a:cubicBezTo>
                    <a:pt x="1245" y="1549"/>
                    <a:pt x="1005" y="1788"/>
                    <a:pt x="830" y="2060"/>
                  </a:cubicBezTo>
                  <a:cubicBezTo>
                    <a:pt x="543" y="2459"/>
                    <a:pt x="0" y="2890"/>
                    <a:pt x="48" y="3257"/>
                  </a:cubicBezTo>
                  <a:cubicBezTo>
                    <a:pt x="112" y="3672"/>
                    <a:pt x="702" y="4007"/>
                    <a:pt x="1197" y="4533"/>
                  </a:cubicBezTo>
                  <a:cubicBezTo>
                    <a:pt x="974" y="5778"/>
                    <a:pt x="2585" y="5954"/>
                    <a:pt x="3367" y="7103"/>
                  </a:cubicBezTo>
                  <a:lnTo>
                    <a:pt x="3447" y="5778"/>
                  </a:lnTo>
                  <a:cubicBezTo>
                    <a:pt x="3463" y="5571"/>
                    <a:pt x="3383" y="5267"/>
                    <a:pt x="3511" y="5156"/>
                  </a:cubicBezTo>
                  <a:cubicBezTo>
                    <a:pt x="4501" y="4182"/>
                    <a:pt x="4165" y="2969"/>
                    <a:pt x="4197" y="1804"/>
                  </a:cubicBezTo>
                  <a:cubicBezTo>
                    <a:pt x="4211" y="830"/>
                    <a:pt x="3918" y="363"/>
                    <a:pt x="3125" y="363"/>
                  </a:cubicBezTo>
                  <a:cubicBezTo>
                    <a:pt x="2996" y="363"/>
                    <a:pt x="2854" y="375"/>
                    <a:pt x="2697" y="400"/>
                  </a:cubicBezTo>
                  <a:cubicBezTo>
                    <a:pt x="2688" y="402"/>
                    <a:pt x="2679" y="403"/>
                    <a:pt x="2670" y="403"/>
                  </a:cubicBezTo>
                  <a:cubicBezTo>
                    <a:pt x="2532" y="403"/>
                    <a:pt x="2362" y="181"/>
                    <a:pt x="21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9" name="Google Shape;11569;p26"/>
            <p:cNvSpPr/>
            <p:nvPr/>
          </p:nvSpPr>
          <p:spPr>
            <a:xfrm>
              <a:off x="2417380" y="4655565"/>
              <a:ext cx="289636" cy="238480"/>
            </a:xfrm>
            <a:custGeom>
              <a:rect b="b" l="l" r="r" t="t"/>
              <a:pathLst>
                <a:path extrusionOk="0" h="4615" w="5582">
                  <a:moveTo>
                    <a:pt x="2346" y="1"/>
                  </a:moveTo>
                  <a:cubicBezTo>
                    <a:pt x="1517" y="1"/>
                    <a:pt x="1" y="1874"/>
                    <a:pt x="188" y="2637"/>
                  </a:cubicBezTo>
                  <a:cubicBezTo>
                    <a:pt x="602" y="4329"/>
                    <a:pt x="922" y="4552"/>
                    <a:pt x="2725" y="4552"/>
                  </a:cubicBezTo>
                  <a:cubicBezTo>
                    <a:pt x="3014" y="4552"/>
                    <a:pt x="3341" y="4615"/>
                    <a:pt x="3635" y="4615"/>
                  </a:cubicBezTo>
                  <a:cubicBezTo>
                    <a:pt x="3811" y="4615"/>
                    <a:pt x="3976" y="4592"/>
                    <a:pt x="4114" y="4520"/>
                  </a:cubicBezTo>
                  <a:cubicBezTo>
                    <a:pt x="4672" y="4201"/>
                    <a:pt x="5135" y="3754"/>
                    <a:pt x="5470" y="3212"/>
                  </a:cubicBezTo>
                  <a:cubicBezTo>
                    <a:pt x="5582" y="3036"/>
                    <a:pt x="5135" y="2446"/>
                    <a:pt x="4848" y="2142"/>
                  </a:cubicBezTo>
                  <a:cubicBezTo>
                    <a:pt x="4289" y="1520"/>
                    <a:pt x="3667" y="977"/>
                    <a:pt x="3044" y="419"/>
                  </a:cubicBezTo>
                  <a:cubicBezTo>
                    <a:pt x="2853" y="243"/>
                    <a:pt x="2629" y="20"/>
                    <a:pt x="2406" y="4"/>
                  </a:cubicBezTo>
                  <a:cubicBezTo>
                    <a:pt x="2386" y="2"/>
                    <a:pt x="2367" y="1"/>
                    <a:pt x="23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0" name="Google Shape;11570;p26"/>
            <p:cNvSpPr/>
            <p:nvPr/>
          </p:nvSpPr>
          <p:spPr>
            <a:xfrm>
              <a:off x="540718" y="2908166"/>
              <a:ext cx="366897" cy="234346"/>
            </a:xfrm>
            <a:custGeom>
              <a:rect b="b" l="l" r="r" t="t"/>
              <a:pathLst>
                <a:path extrusionOk="0" h="4535" w="7071">
                  <a:moveTo>
                    <a:pt x="685" y="0"/>
                  </a:moveTo>
                  <a:cubicBezTo>
                    <a:pt x="557" y="0"/>
                    <a:pt x="428" y="5"/>
                    <a:pt x="303" y="5"/>
                  </a:cubicBezTo>
                  <a:cubicBezTo>
                    <a:pt x="255" y="5"/>
                    <a:pt x="207" y="4"/>
                    <a:pt x="160" y="2"/>
                  </a:cubicBezTo>
                  <a:lnTo>
                    <a:pt x="160" y="2"/>
                  </a:lnTo>
                  <a:cubicBezTo>
                    <a:pt x="160" y="417"/>
                    <a:pt x="0" y="928"/>
                    <a:pt x="192" y="1247"/>
                  </a:cubicBezTo>
                  <a:cubicBezTo>
                    <a:pt x="527" y="1838"/>
                    <a:pt x="1197" y="2237"/>
                    <a:pt x="1533" y="2843"/>
                  </a:cubicBezTo>
                  <a:cubicBezTo>
                    <a:pt x="2235" y="4056"/>
                    <a:pt x="3464" y="4120"/>
                    <a:pt x="4549" y="4535"/>
                  </a:cubicBezTo>
                  <a:cubicBezTo>
                    <a:pt x="4996" y="4375"/>
                    <a:pt x="5458" y="4232"/>
                    <a:pt x="5937" y="4136"/>
                  </a:cubicBezTo>
                  <a:cubicBezTo>
                    <a:pt x="7070" y="3944"/>
                    <a:pt x="6703" y="3083"/>
                    <a:pt x="6560" y="2508"/>
                  </a:cubicBezTo>
                  <a:cubicBezTo>
                    <a:pt x="6480" y="2221"/>
                    <a:pt x="5826" y="1949"/>
                    <a:pt x="5427" y="1949"/>
                  </a:cubicBezTo>
                  <a:cubicBezTo>
                    <a:pt x="4740" y="1949"/>
                    <a:pt x="4166" y="1918"/>
                    <a:pt x="3799" y="1247"/>
                  </a:cubicBezTo>
                  <a:cubicBezTo>
                    <a:pt x="3703" y="1120"/>
                    <a:pt x="3575" y="1024"/>
                    <a:pt x="3432" y="976"/>
                  </a:cubicBezTo>
                  <a:cubicBezTo>
                    <a:pt x="2713" y="657"/>
                    <a:pt x="2011" y="322"/>
                    <a:pt x="1277" y="82"/>
                  </a:cubicBezTo>
                  <a:cubicBezTo>
                    <a:pt x="1096" y="13"/>
                    <a:pt x="892" y="0"/>
                    <a:pt x="6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1" name="Google Shape;11571;p26"/>
            <p:cNvSpPr/>
            <p:nvPr/>
          </p:nvSpPr>
          <p:spPr>
            <a:xfrm>
              <a:off x="1729820" y="4218147"/>
              <a:ext cx="271683" cy="285504"/>
            </a:xfrm>
            <a:custGeom>
              <a:rect b="b" l="l" r="r" t="t"/>
              <a:pathLst>
                <a:path extrusionOk="0" h="5525" w="5236">
                  <a:moveTo>
                    <a:pt x="4276" y="0"/>
                  </a:moveTo>
                  <a:cubicBezTo>
                    <a:pt x="3953" y="0"/>
                    <a:pt x="3632" y="8"/>
                    <a:pt x="3304" y="27"/>
                  </a:cubicBezTo>
                  <a:cubicBezTo>
                    <a:pt x="2411" y="122"/>
                    <a:pt x="1645" y="441"/>
                    <a:pt x="1278" y="1383"/>
                  </a:cubicBezTo>
                  <a:cubicBezTo>
                    <a:pt x="1102" y="1862"/>
                    <a:pt x="942" y="2404"/>
                    <a:pt x="591" y="2756"/>
                  </a:cubicBezTo>
                  <a:cubicBezTo>
                    <a:pt x="1" y="3346"/>
                    <a:pt x="1" y="3793"/>
                    <a:pt x="591" y="4336"/>
                  </a:cubicBezTo>
                  <a:cubicBezTo>
                    <a:pt x="799" y="4511"/>
                    <a:pt x="879" y="4830"/>
                    <a:pt x="1086" y="4958"/>
                  </a:cubicBezTo>
                  <a:cubicBezTo>
                    <a:pt x="1462" y="5181"/>
                    <a:pt x="1934" y="5524"/>
                    <a:pt x="2282" y="5524"/>
                  </a:cubicBezTo>
                  <a:cubicBezTo>
                    <a:pt x="2333" y="5524"/>
                    <a:pt x="2382" y="5517"/>
                    <a:pt x="2427" y="5501"/>
                  </a:cubicBezTo>
                  <a:cubicBezTo>
                    <a:pt x="2778" y="5357"/>
                    <a:pt x="2953" y="4687"/>
                    <a:pt x="3161" y="4224"/>
                  </a:cubicBezTo>
                  <a:cubicBezTo>
                    <a:pt x="3225" y="4064"/>
                    <a:pt x="3145" y="3841"/>
                    <a:pt x="3145" y="3665"/>
                  </a:cubicBezTo>
                  <a:cubicBezTo>
                    <a:pt x="4214" y="3250"/>
                    <a:pt x="5235" y="1176"/>
                    <a:pt x="4964" y="11"/>
                  </a:cubicBezTo>
                  <a:cubicBezTo>
                    <a:pt x="4733" y="4"/>
                    <a:pt x="4504" y="0"/>
                    <a:pt x="42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2" name="Google Shape;11572;p26"/>
            <p:cNvSpPr/>
            <p:nvPr/>
          </p:nvSpPr>
          <p:spPr>
            <a:xfrm>
              <a:off x="924944" y="2908941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22" y="1"/>
                  </a:moveTo>
                  <a:cubicBezTo>
                    <a:pt x="2005" y="1"/>
                    <a:pt x="806" y="556"/>
                    <a:pt x="336" y="1344"/>
                  </a:cubicBezTo>
                  <a:cubicBezTo>
                    <a:pt x="208" y="1631"/>
                    <a:pt x="96" y="1918"/>
                    <a:pt x="1" y="2206"/>
                  </a:cubicBezTo>
                  <a:cubicBezTo>
                    <a:pt x="224" y="2541"/>
                    <a:pt x="399" y="3020"/>
                    <a:pt x="751" y="3275"/>
                  </a:cubicBezTo>
                  <a:cubicBezTo>
                    <a:pt x="1549" y="3850"/>
                    <a:pt x="2378" y="4376"/>
                    <a:pt x="3240" y="4855"/>
                  </a:cubicBezTo>
                  <a:cubicBezTo>
                    <a:pt x="3512" y="4999"/>
                    <a:pt x="3847" y="4999"/>
                    <a:pt x="4150" y="5062"/>
                  </a:cubicBezTo>
                  <a:cubicBezTo>
                    <a:pt x="4214" y="4695"/>
                    <a:pt x="4405" y="4280"/>
                    <a:pt x="4294" y="3977"/>
                  </a:cubicBezTo>
                  <a:cubicBezTo>
                    <a:pt x="4054" y="3243"/>
                    <a:pt x="4070" y="2653"/>
                    <a:pt x="4517" y="1998"/>
                  </a:cubicBezTo>
                  <a:cubicBezTo>
                    <a:pt x="5028" y="1248"/>
                    <a:pt x="4645" y="418"/>
                    <a:pt x="3751" y="115"/>
                  </a:cubicBezTo>
                  <a:cubicBezTo>
                    <a:pt x="3530" y="37"/>
                    <a:pt x="3282" y="1"/>
                    <a:pt x="30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3" name="Google Shape;11573;p26"/>
            <p:cNvSpPr/>
            <p:nvPr/>
          </p:nvSpPr>
          <p:spPr>
            <a:xfrm>
              <a:off x="2614396" y="4155363"/>
              <a:ext cx="257414" cy="218430"/>
            </a:xfrm>
            <a:custGeom>
              <a:rect b="b" l="l" r="r" t="t"/>
              <a:pathLst>
                <a:path extrusionOk="0" h="4227" w="4961">
                  <a:moveTo>
                    <a:pt x="3095" y="1"/>
                  </a:moveTo>
                  <a:cubicBezTo>
                    <a:pt x="2812" y="1"/>
                    <a:pt x="2500" y="101"/>
                    <a:pt x="2152" y="348"/>
                  </a:cubicBezTo>
                  <a:cubicBezTo>
                    <a:pt x="1865" y="555"/>
                    <a:pt x="1354" y="412"/>
                    <a:pt x="987" y="539"/>
                  </a:cubicBezTo>
                  <a:cubicBezTo>
                    <a:pt x="684" y="635"/>
                    <a:pt x="237" y="874"/>
                    <a:pt x="205" y="1114"/>
                  </a:cubicBezTo>
                  <a:cubicBezTo>
                    <a:pt x="0" y="2670"/>
                    <a:pt x="679" y="4227"/>
                    <a:pt x="2423" y="4227"/>
                  </a:cubicBezTo>
                  <a:cubicBezTo>
                    <a:pt x="2450" y="4227"/>
                    <a:pt x="2476" y="4227"/>
                    <a:pt x="2503" y="4226"/>
                  </a:cubicBezTo>
                  <a:cubicBezTo>
                    <a:pt x="2528" y="4226"/>
                    <a:pt x="2552" y="4226"/>
                    <a:pt x="2577" y="4226"/>
                  </a:cubicBezTo>
                  <a:cubicBezTo>
                    <a:pt x="3740" y="4226"/>
                    <a:pt x="4316" y="3848"/>
                    <a:pt x="4785" y="2550"/>
                  </a:cubicBezTo>
                  <a:cubicBezTo>
                    <a:pt x="4961" y="2103"/>
                    <a:pt x="4945" y="1337"/>
                    <a:pt x="4673" y="1018"/>
                  </a:cubicBezTo>
                  <a:cubicBezTo>
                    <a:pt x="4240" y="529"/>
                    <a:pt x="3744" y="1"/>
                    <a:pt x="309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4" name="Google Shape;11574;p26"/>
            <p:cNvSpPr/>
            <p:nvPr/>
          </p:nvSpPr>
          <p:spPr>
            <a:xfrm>
              <a:off x="1554286" y="3384391"/>
              <a:ext cx="179738" cy="350460"/>
            </a:xfrm>
            <a:custGeom>
              <a:rect b="b" l="l" r="r" t="t"/>
              <a:pathLst>
                <a:path extrusionOk="0" h="6782" w="3464">
                  <a:moveTo>
                    <a:pt x="1574" y="0"/>
                  </a:moveTo>
                  <a:cubicBezTo>
                    <a:pt x="1165" y="0"/>
                    <a:pt x="803" y="183"/>
                    <a:pt x="575" y="729"/>
                  </a:cubicBezTo>
                  <a:cubicBezTo>
                    <a:pt x="256" y="1511"/>
                    <a:pt x="128" y="2373"/>
                    <a:pt x="16" y="2804"/>
                  </a:cubicBezTo>
                  <a:cubicBezTo>
                    <a:pt x="16" y="4112"/>
                    <a:pt x="1" y="5006"/>
                    <a:pt x="16" y="5900"/>
                  </a:cubicBezTo>
                  <a:cubicBezTo>
                    <a:pt x="16" y="6375"/>
                    <a:pt x="448" y="6782"/>
                    <a:pt x="865" y="6782"/>
                  </a:cubicBezTo>
                  <a:cubicBezTo>
                    <a:pt x="980" y="6782"/>
                    <a:pt x="1094" y="6751"/>
                    <a:pt x="1197" y="6682"/>
                  </a:cubicBezTo>
                  <a:cubicBezTo>
                    <a:pt x="1549" y="6442"/>
                    <a:pt x="1820" y="6091"/>
                    <a:pt x="1964" y="5692"/>
                  </a:cubicBezTo>
                  <a:cubicBezTo>
                    <a:pt x="2410" y="4511"/>
                    <a:pt x="2761" y="3298"/>
                    <a:pt x="3192" y="2101"/>
                  </a:cubicBezTo>
                  <a:cubicBezTo>
                    <a:pt x="3464" y="1351"/>
                    <a:pt x="3224" y="522"/>
                    <a:pt x="2538" y="234"/>
                  </a:cubicBezTo>
                  <a:cubicBezTo>
                    <a:pt x="2216" y="104"/>
                    <a:pt x="1882" y="0"/>
                    <a:pt x="15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5" name="Google Shape;11575;p26"/>
            <p:cNvSpPr/>
            <p:nvPr/>
          </p:nvSpPr>
          <p:spPr>
            <a:xfrm>
              <a:off x="577973" y="4345677"/>
              <a:ext cx="302297" cy="330617"/>
            </a:xfrm>
            <a:custGeom>
              <a:rect b="b" l="l" r="r" t="t"/>
              <a:pathLst>
                <a:path extrusionOk="0" h="6398" w="5826">
                  <a:moveTo>
                    <a:pt x="256" y="0"/>
                  </a:moveTo>
                  <a:lnTo>
                    <a:pt x="1" y="224"/>
                  </a:lnTo>
                  <a:cubicBezTo>
                    <a:pt x="527" y="1421"/>
                    <a:pt x="974" y="2650"/>
                    <a:pt x="1581" y="3815"/>
                  </a:cubicBezTo>
                  <a:cubicBezTo>
                    <a:pt x="1916" y="4469"/>
                    <a:pt x="2586" y="4964"/>
                    <a:pt x="2857" y="5634"/>
                  </a:cubicBezTo>
                  <a:cubicBezTo>
                    <a:pt x="3106" y="6239"/>
                    <a:pt x="3500" y="6398"/>
                    <a:pt x="3917" y="6398"/>
                  </a:cubicBezTo>
                  <a:cubicBezTo>
                    <a:pt x="4117" y="6398"/>
                    <a:pt x="4321" y="6361"/>
                    <a:pt x="4517" y="6320"/>
                  </a:cubicBezTo>
                  <a:cubicBezTo>
                    <a:pt x="4996" y="6224"/>
                    <a:pt x="5714" y="5857"/>
                    <a:pt x="5778" y="5506"/>
                  </a:cubicBezTo>
                  <a:cubicBezTo>
                    <a:pt x="5826" y="4916"/>
                    <a:pt x="5618" y="4325"/>
                    <a:pt x="5219" y="3894"/>
                  </a:cubicBezTo>
                  <a:cubicBezTo>
                    <a:pt x="3927" y="2681"/>
                    <a:pt x="2506" y="1580"/>
                    <a:pt x="1134" y="463"/>
                  </a:cubicBezTo>
                  <a:cubicBezTo>
                    <a:pt x="846" y="272"/>
                    <a:pt x="559" y="128"/>
                    <a:pt x="2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6" name="Google Shape;11576;p26"/>
            <p:cNvSpPr/>
            <p:nvPr/>
          </p:nvSpPr>
          <p:spPr>
            <a:xfrm>
              <a:off x="1669372" y="4839058"/>
              <a:ext cx="300688" cy="237808"/>
            </a:xfrm>
            <a:custGeom>
              <a:rect b="b" l="l" r="r" t="t"/>
              <a:pathLst>
                <a:path extrusionOk="0" h="4602" w="5795">
                  <a:moveTo>
                    <a:pt x="1644" y="0"/>
                  </a:moveTo>
                  <a:cubicBezTo>
                    <a:pt x="1467" y="0"/>
                    <a:pt x="1320" y="33"/>
                    <a:pt x="1246" y="108"/>
                  </a:cubicBezTo>
                  <a:cubicBezTo>
                    <a:pt x="687" y="618"/>
                    <a:pt x="448" y="1448"/>
                    <a:pt x="1" y="2262"/>
                  </a:cubicBezTo>
                  <a:cubicBezTo>
                    <a:pt x="192" y="2422"/>
                    <a:pt x="974" y="2661"/>
                    <a:pt x="1214" y="2773"/>
                  </a:cubicBezTo>
                  <a:cubicBezTo>
                    <a:pt x="2427" y="3395"/>
                    <a:pt x="3033" y="4034"/>
                    <a:pt x="4294" y="4544"/>
                  </a:cubicBezTo>
                  <a:cubicBezTo>
                    <a:pt x="4391" y="4584"/>
                    <a:pt x="4514" y="4602"/>
                    <a:pt x="4644" y="4602"/>
                  </a:cubicBezTo>
                  <a:cubicBezTo>
                    <a:pt x="4983" y="4602"/>
                    <a:pt x="5377" y="4482"/>
                    <a:pt x="5539" y="4321"/>
                  </a:cubicBezTo>
                  <a:cubicBezTo>
                    <a:pt x="5762" y="4081"/>
                    <a:pt x="5794" y="3331"/>
                    <a:pt x="5603" y="3092"/>
                  </a:cubicBezTo>
                  <a:cubicBezTo>
                    <a:pt x="4773" y="2103"/>
                    <a:pt x="3847" y="1193"/>
                    <a:pt x="2858" y="379"/>
                  </a:cubicBezTo>
                  <a:cubicBezTo>
                    <a:pt x="2583" y="159"/>
                    <a:pt x="2037" y="0"/>
                    <a:pt x="16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7" name="Google Shape;11577;p26"/>
            <p:cNvSpPr/>
            <p:nvPr/>
          </p:nvSpPr>
          <p:spPr>
            <a:xfrm>
              <a:off x="1840807" y="3918749"/>
              <a:ext cx="288235" cy="229075"/>
            </a:xfrm>
            <a:custGeom>
              <a:rect b="b" l="l" r="r" t="t"/>
              <a:pathLst>
                <a:path extrusionOk="0" h="4433" w="5555">
                  <a:moveTo>
                    <a:pt x="3538" y="0"/>
                  </a:moveTo>
                  <a:cubicBezTo>
                    <a:pt x="3312" y="0"/>
                    <a:pt x="3133" y="34"/>
                    <a:pt x="3081" y="107"/>
                  </a:cubicBezTo>
                  <a:cubicBezTo>
                    <a:pt x="2506" y="953"/>
                    <a:pt x="1612" y="714"/>
                    <a:pt x="926" y="1065"/>
                  </a:cubicBezTo>
                  <a:cubicBezTo>
                    <a:pt x="575" y="1256"/>
                    <a:pt x="32" y="1528"/>
                    <a:pt x="32" y="1783"/>
                  </a:cubicBezTo>
                  <a:cubicBezTo>
                    <a:pt x="0" y="2150"/>
                    <a:pt x="304" y="2645"/>
                    <a:pt x="607" y="2916"/>
                  </a:cubicBezTo>
                  <a:cubicBezTo>
                    <a:pt x="1165" y="3379"/>
                    <a:pt x="1756" y="3810"/>
                    <a:pt x="2378" y="4177"/>
                  </a:cubicBezTo>
                  <a:cubicBezTo>
                    <a:pt x="2522" y="4288"/>
                    <a:pt x="2745" y="4304"/>
                    <a:pt x="3144" y="4432"/>
                  </a:cubicBezTo>
                  <a:cubicBezTo>
                    <a:pt x="3527" y="4177"/>
                    <a:pt x="3863" y="3905"/>
                    <a:pt x="4198" y="3586"/>
                  </a:cubicBezTo>
                  <a:cubicBezTo>
                    <a:pt x="4485" y="3267"/>
                    <a:pt x="4629" y="2804"/>
                    <a:pt x="4916" y="2469"/>
                  </a:cubicBezTo>
                  <a:cubicBezTo>
                    <a:pt x="5554" y="1735"/>
                    <a:pt x="5171" y="889"/>
                    <a:pt x="4820" y="378"/>
                  </a:cubicBezTo>
                  <a:cubicBezTo>
                    <a:pt x="4659" y="142"/>
                    <a:pt x="4000" y="0"/>
                    <a:pt x="35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8" name="Google Shape;11578;p26"/>
            <p:cNvSpPr/>
            <p:nvPr/>
          </p:nvSpPr>
          <p:spPr>
            <a:xfrm>
              <a:off x="2680500" y="3032027"/>
              <a:ext cx="212012" cy="278580"/>
            </a:xfrm>
            <a:custGeom>
              <a:rect b="b" l="l" r="r" t="t"/>
              <a:pathLst>
                <a:path extrusionOk="0" h="5391" w="4086">
                  <a:moveTo>
                    <a:pt x="1159" y="0"/>
                  </a:moveTo>
                  <a:cubicBezTo>
                    <a:pt x="1049" y="0"/>
                    <a:pt x="939" y="5"/>
                    <a:pt x="830" y="15"/>
                  </a:cubicBezTo>
                  <a:cubicBezTo>
                    <a:pt x="511" y="47"/>
                    <a:pt x="271" y="765"/>
                    <a:pt x="0" y="1164"/>
                  </a:cubicBezTo>
                  <a:cubicBezTo>
                    <a:pt x="575" y="2856"/>
                    <a:pt x="1293" y="4276"/>
                    <a:pt x="2601" y="5250"/>
                  </a:cubicBezTo>
                  <a:cubicBezTo>
                    <a:pt x="2735" y="5344"/>
                    <a:pt x="2882" y="5390"/>
                    <a:pt x="3025" y="5390"/>
                  </a:cubicBezTo>
                  <a:cubicBezTo>
                    <a:pt x="3345" y="5390"/>
                    <a:pt x="3646" y="5159"/>
                    <a:pt x="3735" y="4707"/>
                  </a:cubicBezTo>
                  <a:cubicBezTo>
                    <a:pt x="3862" y="3957"/>
                    <a:pt x="4006" y="3223"/>
                    <a:pt x="4086" y="2473"/>
                  </a:cubicBezTo>
                  <a:cubicBezTo>
                    <a:pt x="4086" y="2170"/>
                    <a:pt x="4006" y="1882"/>
                    <a:pt x="3846" y="1627"/>
                  </a:cubicBezTo>
                  <a:cubicBezTo>
                    <a:pt x="3575" y="1180"/>
                    <a:pt x="3320" y="606"/>
                    <a:pt x="2905" y="414"/>
                  </a:cubicBezTo>
                  <a:cubicBezTo>
                    <a:pt x="2352" y="145"/>
                    <a:pt x="1754" y="0"/>
                    <a:pt x="11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9" name="Google Shape;11579;p26"/>
            <p:cNvSpPr/>
            <p:nvPr/>
          </p:nvSpPr>
          <p:spPr>
            <a:xfrm>
              <a:off x="3357008" y="3390488"/>
              <a:ext cx="314750" cy="172956"/>
            </a:xfrm>
            <a:custGeom>
              <a:rect b="b" l="l" r="r" t="t"/>
              <a:pathLst>
                <a:path extrusionOk="0" h="3347" w="6066">
                  <a:moveTo>
                    <a:pt x="1603" y="0"/>
                  </a:moveTo>
                  <a:cubicBezTo>
                    <a:pt x="610" y="0"/>
                    <a:pt x="193" y="668"/>
                    <a:pt x="97" y="1728"/>
                  </a:cubicBezTo>
                  <a:cubicBezTo>
                    <a:pt x="65" y="2047"/>
                    <a:pt x="1" y="2558"/>
                    <a:pt x="160" y="2686"/>
                  </a:cubicBezTo>
                  <a:cubicBezTo>
                    <a:pt x="568" y="2967"/>
                    <a:pt x="1123" y="3346"/>
                    <a:pt x="1534" y="3346"/>
                  </a:cubicBezTo>
                  <a:cubicBezTo>
                    <a:pt x="1589" y="3346"/>
                    <a:pt x="1643" y="3339"/>
                    <a:pt x="1692" y="3324"/>
                  </a:cubicBezTo>
                  <a:cubicBezTo>
                    <a:pt x="2937" y="2909"/>
                    <a:pt x="4118" y="2271"/>
                    <a:pt x="5315" y="1680"/>
                  </a:cubicBezTo>
                  <a:cubicBezTo>
                    <a:pt x="5586" y="1553"/>
                    <a:pt x="5778" y="1249"/>
                    <a:pt x="6065" y="994"/>
                  </a:cubicBezTo>
                  <a:cubicBezTo>
                    <a:pt x="5874" y="771"/>
                    <a:pt x="5762" y="531"/>
                    <a:pt x="5634" y="499"/>
                  </a:cubicBezTo>
                  <a:cubicBezTo>
                    <a:pt x="4469" y="340"/>
                    <a:pt x="3288" y="244"/>
                    <a:pt x="2123" y="52"/>
                  </a:cubicBezTo>
                  <a:cubicBezTo>
                    <a:pt x="1934" y="17"/>
                    <a:pt x="1761" y="0"/>
                    <a:pt x="16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0" name="Google Shape;11580;p26"/>
            <p:cNvSpPr/>
            <p:nvPr/>
          </p:nvSpPr>
          <p:spPr>
            <a:xfrm>
              <a:off x="5441323" y="2910956"/>
              <a:ext cx="294098" cy="184635"/>
            </a:xfrm>
            <a:custGeom>
              <a:rect b="b" l="l" r="r" t="t"/>
              <a:pathLst>
                <a:path extrusionOk="0" h="3573" w="5668">
                  <a:moveTo>
                    <a:pt x="2220" y="1"/>
                  </a:moveTo>
                  <a:cubicBezTo>
                    <a:pt x="2042" y="1"/>
                    <a:pt x="1881" y="29"/>
                    <a:pt x="1772" y="92"/>
                  </a:cubicBezTo>
                  <a:cubicBezTo>
                    <a:pt x="1149" y="475"/>
                    <a:pt x="0" y="603"/>
                    <a:pt x="399" y="1848"/>
                  </a:cubicBezTo>
                  <a:lnTo>
                    <a:pt x="128" y="2007"/>
                  </a:lnTo>
                  <a:cubicBezTo>
                    <a:pt x="447" y="2422"/>
                    <a:pt x="702" y="3124"/>
                    <a:pt x="1085" y="3204"/>
                  </a:cubicBezTo>
                  <a:cubicBezTo>
                    <a:pt x="2282" y="3459"/>
                    <a:pt x="3527" y="3491"/>
                    <a:pt x="4756" y="3571"/>
                  </a:cubicBezTo>
                  <a:cubicBezTo>
                    <a:pt x="4782" y="3572"/>
                    <a:pt x="4807" y="3573"/>
                    <a:pt x="4831" y="3573"/>
                  </a:cubicBezTo>
                  <a:cubicBezTo>
                    <a:pt x="5503" y="3573"/>
                    <a:pt x="5667" y="3153"/>
                    <a:pt x="5267" y="2614"/>
                  </a:cubicBezTo>
                  <a:cubicBezTo>
                    <a:pt x="4676" y="1784"/>
                    <a:pt x="4006" y="1018"/>
                    <a:pt x="3256" y="315"/>
                  </a:cubicBezTo>
                  <a:cubicBezTo>
                    <a:pt x="3030" y="122"/>
                    <a:pt x="2587" y="1"/>
                    <a:pt x="22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1" name="Google Shape;11581;p26"/>
            <p:cNvSpPr/>
            <p:nvPr/>
          </p:nvSpPr>
          <p:spPr>
            <a:xfrm>
              <a:off x="4297725" y="4048347"/>
              <a:ext cx="241017" cy="230160"/>
            </a:xfrm>
            <a:custGeom>
              <a:rect b="b" l="l" r="r" t="t"/>
              <a:pathLst>
                <a:path extrusionOk="0" h="4454" w="4645">
                  <a:moveTo>
                    <a:pt x="1227" y="0"/>
                  </a:moveTo>
                  <a:cubicBezTo>
                    <a:pt x="914" y="0"/>
                    <a:pt x="579" y="84"/>
                    <a:pt x="383" y="232"/>
                  </a:cubicBezTo>
                  <a:cubicBezTo>
                    <a:pt x="96" y="440"/>
                    <a:pt x="0" y="1062"/>
                    <a:pt x="16" y="1541"/>
                  </a:cubicBezTo>
                  <a:cubicBezTo>
                    <a:pt x="48" y="2020"/>
                    <a:pt x="304" y="2483"/>
                    <a:pt x="463" y="2961"/>
                  </a:cubicBezTo>
                  <a:cubicBezTo>
                    <a:pt x="771" y="3919"/>
                    <a:pt x="1389" y="4453"/>
                    <a:pt x="2170" y="4453"/>
                  </a:cubicBezTo>
                  <a:cubicBezTo>
                    <a:pt x="2482" y="4453"/>
                    <a:pt x="2821" y="4368"/>
                    <a:pt x="3176" y="4190"/>
                  </a:cubicBezTo>
                  <a:cubicBezTo>
                    <a:pt x="3703" y="3935"/>
                    <a:pt x="4134" y="3504"/>
                    <a:pt x="4645" y="3121"/>
                  </a:cubicBezTo>
                  <a:cubicBezTo>
                    <a:pt x="4198" y="2594"/>
                    <a:pt x="3894" y="2211"/>
                    <a:pt x="3575" y="1844"/>
                  </a:cubicBezTo>
                  <a:cubicBezTo>
                    <a:pt x="3001" y="1254"/>
                    <a:pt x="2474" y="568"/>
                    <a:pt x="1804" y="137"/>
                  </a:cubicBezTo>
                  <a:cubicBezTo>
                    <a:pt x="1664" y="43"/>
                    <a:pt x="1451" y="0"/>
                    <a:pt x="12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2" name="Google Shape;11582;p26"/>
            <p:cNvSpPr/>
            <p:nvPr/>
          </p:nvSpPr>
          <p:spPr>
            <a:xfrm>
              <a:off x="4373066" y="3346152"/>
              <a:ext cx="277494" cy="179829"/>
            </a:xfrm>
            <a:custGeom>
              <a:rect b="b" l="l" r="r" t="t"/>
              <a:pathLst>
                <a:path extrusionOk="0" h="3480" w="5348">
                  <a:moveTo>
                    <a:pt x="2331" y="1"/>
                  </a:moveTo>
                  <a:cubicBezTo>
                    <a:pt x="2235" y="17"/>
                    <a:pt x="1788" y="1"/>
                    <a:pt x="1645" y="208"/>
                  </a:cubicBezTo>
                  <a:cubicBezTo>
                    <a:pt x="1054" y="1022"/>
                    <a:pt x="527" y="1900"/>
                    <a:pt x="65" y="2794"/>
                  </a:cubicBezTo>
                  <a:cubicBezTo>
                    <a:pt x="1" y="2905"/>
                    <a:pt x="416" y="3480"/>
                    <a:pt x="591" y="3480"/>
                  </a:cubicBezTo>
                  <a:cubicBezTo>
                    <a:pt x="1980" y="3416"/>
                    <a:pt x="3368" y="3304"/>
                    <a:pt x="4757" y="3129"/>
                  </a:cubicBezTo>
                  <a:cubicBezTo>
                    <a:pt x="4980" y="3097"/>
                    <a:pt x="5347" y="2730"/>
                    <a:pt x="5331" y="2522"/>
                  </a:cubicBezTo>
                  <a:cubicBezTo>
                    <a:pt x="5267" y="1549"/>
                    <a:pt x="3528" y="17"/>
                    <a:pt x="23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3" name="Google Shape;11583;p26"/>
            <p:cNvSpPr/>
            <p:nvPr/>
          </p:nvSpPr>
          <p:spPr>
            <a:xfrm>
              <a:off x="5055436" y="2876076"/>
              <a:ext cx="293995" cy="227680"/>
            </a:xfrm>
            <a:custGeom>
              <a:rect b="b" l="l" r="r" t="t"/>
              <a:pathLst>
                <a:path extrusionOk="0" h="4406" w="5666">
                  <a:moveTo>
                    <a:pt x="48" y="1"/>
                  </a:moveTo>
                  <a:cubicBezTo>
                    <a:pt x="16" y="272"/>
                    <a:pt x="0" y="560"/>
                    <a:pt x="0" y="831"/>
                  </a:cubicBezTo>
                  <a:cubicBezTo>
                    <a:pt x="160" y="2714"/>
                    <a:pt x="2043" y="3097"/>
                    <a:pt x="2857" y="4406"/>
                  </a:cubicBezTo>
                  <a:lnTo>
                    <a:pt x="3192" y="4262"/>
                  </a:lnTo>
                  <a:cubicBezTo>
                    <a:pt x="3032" y="3480"/>
                    <a:pt x="2825" y="2730"/>
                    <a:pt x="2633" y="1868"/>
                  </a:cubicBezTo>
                  <a:lnTo>
                    <a:pt x="2633" y="1868"/>
                  </a:lnTo>
                  <a:cubicBezTo>
                    <a:pt x="3336" y="2012"/>
                    <a:pt x="3878" y="2171"/>
                    <a:pt x="4437" y="2251"/>
                  </a:cubicBezTo>
                  <a:cubicBezTo>
                    <a:pt x="4548" y="2265"/>
                    <a:pt x="4661" y="2275"/>
                    <a:pt x="4769" y="2275"/>
                  </a:cubicBezTo>
                  <a:cubicBezTo>
                    <a:pt x="5157" y="2275"/>
                    <a:pt x="5495" y="2146"/>
                    <a:pt x="5570" y="1597"/>
                  </a:cubicBezTo>
                  <a:cubicBezTo>
                    <a:pt x="5666" y="943"/>
                    <a:pt x="5538" y="288"/>
                    <a:pt x="4804" y="193"/>
                  </a:cubicBezTo>
                  <a:cubicBezTo>
                    <a:pt x="4466" y="141"/>
                    <a:pt x="4120" y="126"/>
                    <a:pt x="3766" y="126"/>
                  </a:cubicBezTo>
                  <a:cubicBezTo>
                    <a:pt x="3235" y="126"/>
                    <a:pt x="2688" y="161"/>
                    <a:pt x="2123" y="161"/>
                  </a:cubicBezTo>
                  <a:cubicBezTo>
                    <a:pt x="2250" y="623"/>
                    <a:pt x="2346" y="943"/>
                    <a:pt x="2490" y="1421"/>
                  </a:cubicBezTo>
                  <a:cubicBezTo>
                    <a:pt x="1851" y="927"/>
                    <a:pt x="1389" y="528"/>
                    <a:pt x="878" y="193"/>
                  </a:cubicBezTo>
                  <a:cubicBezTo>
                    <a:pt x="639" y="49"/>
                    <a:pt x="319" y="65"/>
                    <a:pt x="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4" name="Google Shape;11584;p26"/>
            <p:cNvSpPr/>
            <p:nvPr/>
          </p:nvSpPr>
          <p:spPr>
            <a:xfrm>
              <a:off x="6081405" y="2283585"/>
              <a:ext cx="245999" cy="282766"/>
            </a:xfrm>
            <a:custGeom>
              <a:rect b="b" l="l" r="r" t="t"/>
              <a:pathLst>
                <a:path extrusionOk="0" h="5472" w="4741">
                  <a:moveTo>
                    <a:pt x="2779" y="1"/>
                  </a:moveTo>
                  <a:cubicBezTo>
                    <a:pt x="2563" y="1"/>
                    <a:pt x="2304" y="107"/>
                    <a:pt x="2027" y="343"/>
                  </a:cubicBezTo>
                  <a:cubicBezTo>
                    <a:pt x="1613" y="758"/>
                    <a:pt x="1261" y="1221"/>
                    <a:pt x="974" y="1732"/>
                  </a:cubicBezTo>
                  <a:cubicBezTo>
                    <a:pt x="687" y="2195"/>
                    <a:pt x="384" y="2673"/>
                    <a:pt x="96" y="3152"/>
                  </a:cubicBezTo>
                  <a:cubicBezTo>
                    <a:pt x="49" y="3232"/>
                    <a:pt x="1" y="3312"/>
                    <a:pt x="49" y="3392"/>
                  </a:cubicBezTo>
                  <a:cubicBezTo>
                    <a:pt x="72" y="3447"/>
                    <a:pt x="128" y="3467"/>
                    <a:pt x="192" y="3467"/>
                  </a:cubicBezTo>
                  <a:cubicBezTo>
                    <a:pt x="256" y="3467"/>
                    <a:pt x="328" y="3447"/>
                    <a:pt x="384" y="3424"/>
                  </a:cubicBezTo>
                  <a:cubicBezTo>
                    <a:pt x="869" y="3228"/>
                    <a:pt x="1191" y="3141"/>
                    <a:pt x="1409" y="3141"/>
                  </a:cubicBezTo>
                  <a:cubicBezTo>
                    <a:pt x="1564" y="3141"/>
                    <a:pt x="1667" y="3184"/>
                    <a:pt x="1740" y="3264"/>
                  </a:cubicBezTo>
                  <a:cubicBezTo>
                    <a:pt x="2011" y="3551"/>
                    <a:pt x="1868" y="4317"/>
                    <a:pt x="2458" y="5067"/>
                  </a:cubicBezTo>
                  <a:cubicBezTo>
                    <a:pt x="2686" y="5355"/>
                    <a:pt x="2911" y="5472"/>
                    <a:pt x="3122" y="5472"/>
                  </a:cubicBezTo>
                  <a:cubicBezTo>
                    <a:pt x="3635" y="5472"/>
                    <a:pt x="4065" y="4782"/>
                    <a:pt x="4246" y="4206"/>
                  </a:cubicBezTo>
                  <a:cubicBezTo>
                    <a:pt x="4741" y="2610"/>
                    <a:pt x="3448" y="2785"/>
                    <a:pt x="3240" y="1684"/>
                  </a:cubicBezTo>
                  <a:cubicBezTo>
                    <a:pt x="3224" y="1540"/>
                    <a:pt x="3240" y="1397"/>
                    <a:pt x="3304" y="1269"/>
                  </a:cubicBezTo>
                  <a:cubicBezTo>
                    <a:pt x="3512" y="504"/>
                    <a:pt x="3248" y="1"/>
                    <a:pt x="27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5" name="Google Shape;11585;p26"/>
            <p:cNvSpPr/>
            <p:nvPr/>
          </p:nvSpPr>
          <p:spPr>
            <a:xfrm>
              <a:off x="3466334" y="4535320"/>
              <a:ext cx="270853" cy="202153"/>
            </a:xfrm>
            <a:custGeom>
              <a:rect b="b" l="l" r="r" t="t"/>
              <a:pathLst>
                <a:path extrusionOk="0" h="3912" w="5220">
                  <a:moveTo>
                    <a:pt x="0" y="1"/>
                  </a:moveTo>
                  <a:cubicBezTo>
                    <a:pt x="415" y="1405"/>
                    <a:pt x="719" y="2459"/>
                    <a:pt x="1054" y="3480"/>
                  </a:cubicBezTo>
                  <a:cubicBezTo>
                    <a:pt x="1116" y="3651"/>
                    <a:pt x="1389" y="3912"/>
                    <a:pt x="1507" y="3912"/>
                  </a:cubicBezTo>
                  <a:cubicBezTo>
                    <a:pt x="1510" y="3912"/>
                    <a:pt x="1513" y="3911"/>
                    <a:pt x="1517" y="3911"/>
                  </a:cubicBezTo>
                  <a:cubicBezTo>
                    <a:pt x="2506" y="3672"/>
                    <a:pt x="3559" y="3528"/>
                    <a:pt x="4421" y="3049"/>
                  </a:cubicBezTo>
                  <a:cubicBezTo>
                    <a:pt x="5187" y="2618"/>
                    <a:pt x="5219" y="1405"/>
                    <a:pt x="4629" y="1230"/>
                  </a:cubicBezTo>
                  <a:cubicBezTo>
                    <a:pt x="3208" y="767"/>
                    <a:pt x="1724" y="448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6" name="Google Shape;11586;p26"/>
            <p:cNvSpPr/>
            <p:nvPr/>
          </p:nvSpPr>
          <p:spPr>
            <a:xfrm>
              <a:off x="5997762" y="3407386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1709" y="1"/>
                  </a:moveTo>
                  <a:cubicBezTo>
                    <a:pt x="1393" y="1"/>
                    <a:pt x="756" y="443"/>
                    <a:pt x="639" y="779"/>
                  </a:cubicBezTo>
                  <a:cubicBezTo>
                    <a:pt x="320" y="1704"/>
                    <a:pt x="224" y="2710"/>
                    <a:pt x="1" y="3971"/>
                  </a:cubicBezTo>
                  <a:cubicBezTo>
                    <a:pt x="49" y="4034"/>
                    <a:pt x="192" y="4401"/>
                    <a:pt x="464" y="4561"/>
                  </a:cubicBezTo>
                  <a:cubicBezTo>
                    <a:pt x="644" y="4651"/>
                    <a:pt x="952" y="4717"/>
                    <a:pt x="1179" y="4717"/>
                  </a:cubicBezTo>
                  <a:cubicBezTo>
                    <a:pt x="1312" y="4717"/>
                    <a:pt x="1418" y="4694"/>
                    <a:pt x="1453" y="4641"/>
                  </a:cubicBezTo>
                  <a:cubicBezTo>
                    <a:pt x="2123" y="3619"/>
                    <a:pt x="2857" y="2614"/>
                    <a:pt x="3240" y="1481"/>
                  </a:cubicBezTo>
                  <a:cubicBezTo>
                    <a:pt x="3544" y="523"/>
                    <a:pt x="2427" y="268"/>
                    <a:pt x="1788" y="13"/>
                  </a:cubicBezTo>
                  <a:cubicBezTo>
                    <a:pt x="1765" y="4"/>
                    <a:pt x="1738" y="1"/>
                    <a:pt x="17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7" name="Google Shape;11587;p26"/>
            <p:cNvSpPr/>
            <p:nvPr/>
          </p:nvSpPr>
          <p:spPr>
            <a:xfrm>
              <a:off x="2185288" y="4285478"/>
              <a:ext cx="264211" cy="145362"/>
            </a:xfrm>
            <a:custGeom>
              <a:rect b="b" l="l" r="r" t="t"/>
              <a:pathLst>
                <a:path extrusionOk="0" h="2813" w="5092">
                  <a:moveTo>
                    <a:pt x="3112" y="0"/>
                  </a:moveTo>
                  <a:cubicBezTo>
                    <a:pt x="2027" y="479"/>
                    <a:pt x="1086" y="782"/>
                    <a:pt x="272" y="1293"/>
                  </a:cubicBezTo>
                  <a:cubicBezTo>
                    <a:pt x="0" y="1469"/>
                    <a:pt x="32" y="2187"/>
                    <a:pt x="80" y="2634"/>
                  </a:cubicBezTo>
                  <a:cubicBezTo>
                    <a:pt x="80" y="2729"/>
                    <a:pt x="735" y="2777"/>
                    <a:pt x="1102" y="2809"/>
                  </a:cubicBezTo>
                  <a:cubicBezTo>
                    <a:pt x="1147" y="2811"/>
                    <a:pt x="1193" y="2812"/>
                    <a:pt x="1239" y="2812"/>
                  </a:cubicBezTo>
                  <a:cubicBezTo>
                    <a:pt x="1516" y="2812"/>
                    <a:pt x="1802" y="2777"/>
                    <a:pt x="2075" y="2777"/>
                  </a:cubicBezTo>
                  <a:cubicBezTo>
                    <a:pt x="2761" y="2745"/>
                    <a:pt x="3464" y="2793"/>
                    <a:pt x="4134" y="2697"/>
                  </a:cubicBezTo>
                  <a:cubicBezTo>
                    <a:pt x="4932" y="2602"/>
                    <a:pt x="5091" y="1963"/>
                    <a:pt x="4740" y="1437"/>
                  </a:cubicBezTo>
                  <a:cubicBezTo>
                    <a:pt x="4357" y="894"/>
                    <a:pt x="3719" y="527"/>
                    <a:pt x="31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8" name="Google Shape;11588;p26"/>
            <p:cNvSpPr/>
            <p:nvPr/>
          </p:nvSpPr>
          <p:spPr>
            <a:xfrm>
              <a:off x="2677180" y="3968407"/>
              <a:ext cx="234376" cy="202463"/>
            </a:xfrm>
            <a:custGeom>
              <a:rect b="b" l="l" r="r" t="t"/>
              <a:pathLst>
                <a:path extrusionOk="0" h="3918" w="4517">
                  <a:moveTo>
                    <a:pt x="3038" y="0"/>
                  </a:moveTo>
                  <a:cubicBezTo>
                    <a:pt x="2838" y="0"/>
                    <a:pt x="2621" y="54"/>
                    <a:pt x="2394" y="168"/>
                  </a:cubicBezTo>
                  <a:cubicBezTo>
                    <a:pt x="1612" y="567"/>
                    <a:pt x="894" y="1093"/>
                    <a:pt x="0" y="1652"/>
                  </a:cubicBezTo>
                  <a:cubicBezTo>
                    <a:pt x="1229" y="2913"/>
                    <a:pt x="2777" y="3280"/>
                    <a:pt x="4182" y="3918"/>
                  </a:cubicBezTo>
                  <a:lnTo>
                    <a:pt x="4517" y="3742"/>
                  </a:lnTo>
                  <a:cubicBezTo>
                    <a:pt x="4389" y="2849"/>
                    <a:pt x="4277" y="1939"/>
                    <a:pt x="4102" y="1029"/>
                  </a:cubicBezTo>
                  <a:cubicBezTo>
                    <a:pt x="3974" y="380"/>
                    <a:pt x="3569" y="0"/>
                    <a:pt x="30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9" name="Google Shape;11589;p26"/>
            <p:cNvSpPr/>
            <p:nvPr/>
          </p:nvSpPr>
          <p:spPr>
            <a:xfrm>
              <a:off x="2942168" y="4323561"/>
              <a:ext cx="220314" cy="184635"/>
            </a:xfrm>
            <a:custGeom>
              <a:rect b="b" l="l" r="r" t="t"/>
              <a:pathLst>
                <a:path extrusionOk="0" h="3573" w="4246">
                  <a:moveTo>
                    <a:pt x="1950" y="0"/>
                  </a:moveTo>
                  <a:cubicBezTo>
                    <a:pt x="1847" y="0"/>
                    <a:pt x="1749" y="15"/>
                    <a:pt x="1660" y="45"/>
                  </a:cubicBezTo>
                  <a:cubicBezTo>
                    <a:pt x="974" y="285"/>
                    <a:pt x="543" y="1258"/>
                    <a:pt x="0" y="1912"/>
                  </a:cubicBezTo>
                  <a:cubicBezTo>
                    <a:pt x="206" y="2672"/>
                    <a:pt x="1117" y="3572"/>
                    <a:pt x="1693" y="3572"/>
                  </a:cubicBezTo>
                  <a:cubicBezTo>
                    <a:pt x="1698" y="3572"/>
                    <a:pt x="1703" y="3572"/>
                    <a:pt x="1708" y="3572"/>
                  </a:cubicBezTo>
                  <a:cubicBezTo>
                    <a:pt x="2745" y="3524"/>
                    <a:pt x="4245" y="2391"/>
                    <a:pt x="4245" y="1657"/>
                  </a:cubicBezTo>
                  <a:cubicBezTo>
                    <a:pt x="4245" y="1112"/>
                    <a:pt x="2867" y="0"/>
                    <a:pt x="19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0" name="Google Shape;11590;p26"/>
            <p:cNvSpPr/>
            <p:nvPr/>
          </p:nvSpPr>
          <p:spPr>
            <a:xfrm>
              <a:off x="4683612" y="4527104"/>
              <a:ext cx="191361" cy="256721"/>
            </a:xfrm>
            <a:custGeom>
              <a:rect b="b" l="l" r="r" t="t"/>
              <a:pathLst>
                <a:path extrusionOk="0" h="4968" w="3688">
                  <a:moveTo>
                    <a:pt x="3448" y="0"/>
                  </a:moveTo>
                  <a:cubicBezTo>
                    <a:pt x="3176" y="80"/>
                    <a:pt x="2841" y="80"/>
                    <a:pt x="2666" y="240"/>
                  </a:cubicBezTo>
                  <a:cubicBezTo>
                    <a:pt x="1884" y="974"/>
                    <a:pt x="1150" y="1740"/>
                    <a:pt x="415" y="2506"/>
                  </a:cubicBezTo>
                  <a:cubicBezTo>
                    <a:pt x="256" y="2666"/>
                    <a:pt x="192" y="2905"/>
                    <a:pt x="0" y="3304"/>
                  </a:cubicBezTo>
                  <a:cubicBezTo>
                    <a:pt x="431" y="3878"/>
                    <a:pt x="894" y="4437"/>
                    <a:pt x="1405" y="4948"/>
                  </a:cubicBezTo>
                  <a:cubicBezTo>
                    <a:pt x="1418" y="4961"/>
                    <a:pt x="1444" y="4967"/>
                    <a:pt x="1479" y="4967"/>
                  </a:cubicBezTo>
                  <a:cubicBezTo>
                    <a:pt x="1688" y="4967"/>
                    <a:pt x="2216" y="4740"/>
                    <a:pt x="2299" y="4549"/>
                  </a:cubicBezTo>
                  <a:cubicBezTo>
                    <a:pt x="2809" y="3352"/>
                    <a:pt x="3224" y="2123"/>
                    <a:pt x="3607" y="894"/>
                  </a:cubicBezTo>
                  <a:cubicBezTo>
                    <a:pt x="3687" y="639"/>
                    <a:pt x="3511" y="304"/>
                    <a:pt x="34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1" name="Google Shape;11591;p26"/>
            <p:cNvSpPr/>
            <p:nvPr/>
          </p:nvSpPr>
          <p:spPr>
            <a:xfrm>
              <a:off x="3590553" y="3563905"/>
              <a:ext cx="280763" cy="260649"/>
            </a:xfrm>
            <a:custGeom>
              <a:rect b="b" l="l" r="r" t="t"/>
              <a:pathLst>
                <a:path extrusionOk="0" h="5044" w="5411">
                  <a:moveTo>
                    <a:pt x="4052" y="0"/>
                  </a:moveTo>
                  <a:cubicBezTo>
                    <a:pt x="3902" y="0"/>
                    <a:pt x="3739" y="48"/>
                    <a:pt x="3559" y="160"/>
                  </a:cubicBezTo>
                  <a:cubicBezTo>
                    <a:pt x="2011" y="1133"/>
                    <a:pt x="782" y="2569"/>
                    <a:pt x="64" y="4245"/>
                  </a:cubicBezTo>
                  <a:cubicBezTo>
                    <a:pt x="16" y="4437"/>
                    <a:pt x="0" y="4612"/>
                    <a:pt x="0" y="4804"/>
                  </a:cubicBezTo>
                  <a:lnTo>
                    <a:pt x="240" y="5043"/>
                  </a:lnTo>
                  <a:lnTo>
                    <a:pt x="5410" y="989"/>
                  </a:lnTo>
                  <a:cubicBezTo>
                    <a:pt x="4941" y="557"/>
                    <a:pt x="4567" y="0"/>
                    <a:pt x="40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2" name="Google Shape;11592;p26"/>
            <p:cNvSpPr/>
            <p:nvPr/>
          </p:nvSpPr>
          <p:spPr>
            <a:xfrm>
              <a:off x="6445758" y="3989439"/>
              <a:ext cx="280763" cy="260649"/>
            </a:xfrm>
            <a:custGeom>
              <a:rect b="b" l="l" r="r" t="t"/>
              <a:pathLst>
                <a:path extrusionOk="0" h="5044" w="5411">
                  <a:moveTo>
                    <a:pt x="4048" y="0"/>
                  </a:moveTo>
                  <a:cubicBezTo>
                    <a:pt x="3897" y="0"/>
                    <a:pt x="3736" y="48"/>
                    <a:pt x="3560" y="160"/>
                  </a:cubicBezTo>
                  <a:cubicBezTo>
                    <a:pt x="2012" y="1133"/>
                    <a:pt x="783" y="2553"/>
                    <a:pt x="65" y="4245"/>
                  </a:cubicBezTo>
                  <a:cubicBezTo>
                    <a:pt x="17" y="4421"/>
                    <a:pt x="1" y="4612"/>
                    <a:pt x="1" y="4804"/>
                  </a:cubicBezTo>
                  <a:lnTo>
                    <a:pt x="240" y="5043"/>
                  </a:lnTo>
                  <a:lnTo>
                    <a:pt x="5411" y="989"/>
                  </a:lnTo>
                  <a:cubicBezTo>
                    <a:pt x="4954" y="557"/>
                    <a:pt x="4564" y="0"/>
                    <a:pt x="40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3" name="Google Shape;11593;p26"/>
            <p:cNvSpPr/>
            <p:nvPr/>
          </p:nvSpPr>
          <p:spPr>
            <a:xfrm>
              <a:off x="5444591" y="3164726"/>
              <a:ext cx="198003" cy="218895"/>
            </a:xfrm>
            <a:custGeom>
              <a:rect b="b" l="l" r="r" t="t"/>
              <a:pathLst>
                <a:path extrusionOk="0" h="4236" w="3816">
                  <a:moveTo>
                    <a:pt x="560" y="1"/>
                  </a:moveTo>
                  <a:cubicBezTo>
                    <a:pt x="400" y="511"/>
                    <a:pt x="1" y="1118"/>
                    <a:pt x="145" y="1501"/>
                  </a:cubicBezTo>
                  <a:cubicBezTo>
                    <a:pt x="512" y="2299"/>
                    <a:pt x="1006" y="3017"/>
                    <a:pt x="1629" y="3623"/>
                  </a:cubicBezTo>
                  <a:cubicBezTo>
                    <a:pt x="1921" y="3929"/>
                    <a:pt x="2467" y="4235"/>
                    <a:pt x="2845" y="4235"/>
                  </a:cubicBezTo>
                  <a:cubicBezTo>
                    <a:pt x="2902" y="4235"/>
                    <a:pt x="2954" y="4228"/>
                    <a:pt x="3001" y="4214"/>
                  </a:cubicBezTo>
                  <a:cubicBezTo>
                    <a:pt x="3368" y="4102"/>
                    <a:pt x="3544" y="3400"/>
                    <a:pt x="3815" y="2953"/>
                  </a:cubicBezTo>
                  <a:cubicBezTo>
                    <a:pt x="3624" y="2570"/>
                    <a:pt x="3544" y="2219"/>
                    <a:pt x="3336" y="1996"/>
                  </a:cubicBezTo>
                  <a:cubicBezTo>
                    <a:pt x="2762" y="1437"/>
                    <a:pt x="2171" y="910"/>
                    <a:pt x="1533" y="416"/>
                  </a:cubicBezTo>
                  <a:cubicBezTo>
                    <a:pt x="1262" y="208"/>
                    <a:pt x="895" y="144"/>
                    <a:pt x="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4" name="Google Shape;11594;p26"/>
            <p:cNvSpPr/>
            <p:nvPr/>
          </p:nvSpPr>
          <p:spPr>
            <a:xfrm>
              <a:off x="3339833" y="4146940"/>
              <a:ext cx="119912" cy="341572"/>
            </a:xfrm>
            <a:custGeom>
              <a:rect b="b" l="l" r="r" t="t"/>
              <a:pathLst>
                <a:path extrusionOk="0" h="6610" w="2311">
                  <a:moveTo>
                    <a:pt x="858" y="0"/>
                  </a:moveTo>
                  <a:lnTo>
                    <a:pt x="396" y="16"/>
                  </a:lnTo>
                  <a:cubicBezTo>
                    <a:pt x="316" y="942"/>
                    <a:pt x="188" y="1867"/>
                    <a:pt x="156" y="2793"/>
                  </a:cubicBezTo>
                  <a:cubicBezTo>
                    <a:pt x="124" y="3352"/>
                    <a:pt x="332" y="3926"/>
                    <a:pt x="268" y="4469"/>
                  </a:cubicBezTo>
                  <a:cubicBezTo>
                    <a:pt x="33" y="6452"/>
                    <a:pt x="1" y="6610"/>
                    <a:pt x="1803" y="6610"/>
                  </a:cubicBezTo>
                  <a:cubicBezTo>
                    <a:pt x="1959" y="6610"/>
                    <a:pt x="2127" y="6608"/>
                    <a:pt x="2311" y="6607"/>
                  </a:cubicBezTo>
                  <a:cubicBezTo>
                    <a:pt x="1816" y="4357"/>
                    <a:pt x="1337" y="2171"/>
                    <a:pt x="8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5" name="Google Shape;11595;p26"/>
            <p:cNvSpPr/>
            <p:nvPr/>
          </p:nvSpPr>
          <p:spPr>
            <a:xfrm>
              <a:off x="5923252" y="3761247"/>
              <a:ext cx="216994" cy="214193"/>
            </a:xfrm>
            <a:custGeom>
              <a:rect b="b" l="l" r="r" t="t"/>
              <a:pathLst>
                <a:path extrusionOk="0" h="4145" w="4182">
                  <a:moveTo>
                    <a:pt x="2433" y="1"/>
                  </a:moveTo>
                  <a:cubicBezTo>
                    <a:pt x="2224" y="1"/>
                    <a:pt x="2007" y="92"/>
                    <a:pt x="1804" y="267"/>
                  </a:cubicBezTo>
                  <a:cubicBezTo>
                    <a:pt x="735" y="1208"/>
                    <a:pt x="543" y="2565"/>
                    <a:pt x="0" y="3762"/>
                  </a:cubicBezTo>
                  <a:lnTo>
                    <a:pt x="367" y="4145"/>
                  </a:lnTo>
                  <a:cubicBezTo>
                    <a:pt x="1389" y="3554"/>
                    <a:pt x="2458" y="3043"/>
                    <a:pt x="3384" y="2325"/>
                  </a:cubicBezTo>
                  <a:cubicBezTo>
                    <a:pt x="4182" y="1703"/>
                    <a:pt x="3511" y="1001"/>
                    <a:pt x="3112" y="410"/>
                  </a:cubicBezTo>
                  <a:cubicBezTo>
                    <a:pt x="2921" y="132"/>
                    <a:pt x="2682" y="1"/>
                    <a:pt x="24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6" name="Google Shape;11596;p26"/>
            <p:cNvSpPr/>
            <p:nvPr/>
          </p:nvSpPr>
          <p:spPr>
            <a:xfrm>
              <a:off x="2369124" y="3062463"/>
              <a:ext cx="241017" cy="127947"/>
            </a:xfrm>
            <a:custGeom>
              <a:rect b="b" l="l" r="r" t="t"/>
              <a:pathLst>
                <a:path extrusionOk="0" h="2476" w="4645">
                  <a:moveTo>
                    <a:pt x="3942" y="1"/>
                  </a:moveTo>
                  <a:lnTo>
                    <a:pt x="3942" y="1"/>
                  </a:lnTo>
                  <a:cubicBezTo>
                    <a:pt x="3336" y="97"/>
                    <a:pt x="2809" y="128"/>
                    <a:pt x="2314" y="288"/>
                  </a:cubicBezTo>
                  <a:cubicBezTo>
                    <a:pt x="1644" y="496"/>
                    <a:pt x="974" y="767"/>
                    <a:pt x="352" y="1118"/>
                  </a:cubicBezTo>
                  <a:cubicBezTo>
                    <a:pt x="112" y="1325"/>
                    <a:pt x="0" y="1645"/>
                    <a:pt x="48" y="1948"/>
                  </a:cubicBezTo>
                  <a:cubicBezTo>
                    <a:pt x="112" y="2187"/>
                    <a:pt x="511" y="2427"/>
                    <a:pt x="798" y="2443"/>
                  </a:cubicBezTo>
                  <a:cubicBezTo>
                    <a:pt x="1019" y="2465"/>
                    <a:pt x="1241" y="2476"/>
                    <a:pt x="1464" y="2476"/>
                  </a:cubicBezTo>
                  <a:cubicBezTo>
                    <a:pt x="1871" y="2476"/>
                    <a:pt x="2280" y="2441"/>
                    <a:pt x="2682" y="2379"/>
                  </a:cubicBezTo>
                  <a:cubicBezTo>
                    <a:pt x="4405" y="2107"/>
                    <a:pt x="4645" y="1613"/>
                    <a:pt x="39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7" name="Google Shape;11597;p26"/>
            <p:cNvSpPr/>
            <p:nvPr/>
          </p:nvSpPr>
          <p:spPr>
            <a:xfrm>
              <a:off x="305513" y="183564"/>
              <a:ext cx="213725" cy="336973"/>
            </a:xfrm>
            <a:custGeom>
              <a:rect b="b" l="l" r="r" t="t"/>
              <a:pathLst>
                <a:path extrusionOk="0" h="6521" w="4119">
                  <a:moveTo>
                    <a:pt x="3879" y="0"/>
                  </a:moveTo>
                  <a:cubicBezTo>
                    <a:pt x="3576" y="192"/>
                    <a:pt x="3209" y="319"/>
                    <a:pt x="3001" y="591"/>
                  </a:cubicBezTo>
                  <a:cubicBezTo>
                    <a:pt x="2379" y="1437"/>
                    <a:pt x="1804" y="2330"/>
                    <a:pt x="1310" y="3272"/>
                  </a:cubicBezTo>
                  <a:cubicBezTo>
                    <a:pt x="815" y="4261"/>
                    <a:pt x="448" y="5315"/>
                    <a:pt x="1" y="6432"/>
                  </a:cubicBezTo>
                  <a:cubicBezTo>
                    <a:pt x="235" y="6491"/>
                    <a:pt x="433" y="6520"/>
                    <a:pt x="601" y="6520"/>
                  </a:cubicBezTo>
                  <a:cubicBezTo>
                    <a:pt x="1107" y="6520"/>
                    <a:pt x="1337" y="6257"/>
                    <a:pt x="1469" y="5777"/>
                  </a:cubicBezTo>
                  <a:cubicBezTo>
                    <a:pt x="1549" y="5490"/>
                    <a:pt x="1661" y="5219"/>
                    <a:pt x="1820" y="4964"/>
                  </a:cubicBezTo>
                  <a:cubicBezTo>
                    <a:pt x="2539" y="3655"/>
                    <a:pt x="3305" y="2394"/>
                    <a:pt x="3975" y="1069"/>
                  </a:cubicBezTo>
                  <a:cubicBezTo>
                    <a:pt x="4118" y="798"/>
                    <a:pt x="3911" y="367"/>
                    <a:pt x="38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8" name="Google Shape;11598;p26"/>
            <p:cNvSpPr/>
            <p:nvPr/>
          </p:nvSpPr>
          <p:spPr>
            <a:xfrm>
              <a:off x="2343440" y="3292567"/>
              <a:ext cx="234428" cy="204478"/>
            </a:xfrm>
            <a:custGeom>
              <a:rect b="b" l="l" r="r" t="t"/>
              <a:pathLst>
                <a:path extrusionOk="0" h="3957" w="4518">
                  <a:moveTo>
                    <a:pt x="4517" y="0"/>
                  </a:moveTo>
                  <a:lnTo>
                    <a:pt x="4517" y="0"/>
                  </a:lnTo>
                  <a:cubicBezTo>
                    <a:pt x="4230" y="128"/>
                    <a:pt x="3927" y="224"/>
                    <a:pt x="3639" y="304"/>
                  </a:cubicBezTo>
                  <a:cubicBezTo>
                    <a:pt x="2123" y="543"/>
                    <a:pt x="1182" y="1692"/>
                    <a:pt x="192" y="2666"/>
                  </a:cubicBezTo>
                  <a:cubicBezTo>
                    <a:pt x="1" y="2841"/>
                    <a:pt x="176" y="3511"/>
                    <a:pt x="320" y="3878"/>
                  </a:cubicBezTo>
                  <a:cubicBezTo>
                    <a:pt x="343" y="3932"/>
                    <a:pt x="488" y="3956"/>
                    <a:pt x="666" y="3956"/>
                  </a:cubicBezTo>
                  <a:cubicBezTo>
                    <a:pt x="858" y="3956"/>
                    <a:pt x="1088" y="3928"/>
                    <a:pt x="1245" y="3878"/>
                  </a:cubicBezTo>
                  <a:cubicBezTo>
                    <a:pt x="3113" y="3336"/>
                    <a:pt x="3512" y="1548"/>
                    <a:pt x="45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9" name="Google Shape;11599;p26"/>
            <p:cNvSpPr/>
            <p:nvPr/>
          </p:nvSpPr>
          <p:spPr>
            <a:xfrm>
              <a:off x="5872714" y="4039045"/>
              <a:ext cx="139214" cy="266281"/>
            </a:xfrm>
            <a:custGeom>
              <a:rect b="b" l="l" r="r" t="t"/>
              <a:pathLst>
                <a:path extrusionOk="0" h="5153" w="2683">
                  <a:moveTo>
                    <a:pt x="2349" y="1"/>
                  </a:moveTo>
                  <a:cubicBezTo>
                    <a:pt x="2227" y="1"/>
                    <a:pt x="2041" y="48"/>
                    <a:pt x="1964" y="125"/>
                  </a:cubicBezTo>
                  <a:cubicBezTo>
                    <a:pt x="927" y="1099"/>
                    <a:pt x="49" y="2168"/>
                    <a:pt x="1" y="3716"/>
                  </a:cubicBezTo>
                  <a:cubicBezTo>
                    <a:pt x="1" y="3939"/>
                    <a:pt x="33" y="4163"/>
                    <a:pt x="81" y="4386"/>
                  </a:cubicBezTo>
                  <a:cubicBezTo>
                    <a:pt x="176" y="4642"/>
                    <a:pt x="288" y="4897"/>
                    <a:pt x="416" y="5152"/>
                  </a:cubicBezTo>
                  <a:cubicBezTo>
                    <a:pt x="639" y="4977"/>
                    <a:pt x="927" y="4865"/>
                    <a:pt x="1086" y="4642"/>
                  </a:cubicBezTo>
                  <a:cubicBezTo>
                    <a:pt x="1389" y="4243"/>
                    <a:pt x="1645" y="3812"/>
                    <a:pt x="1836" y="3349"/>
                  </a:cubicBezTo>
                  <a:cubicBezTo>
                    <a:pt x="2155" y="2455"/>
                    <a:pt x="2443" y="1561"/>
                    <a:pt x="2666" y="636"/>
                  </a:cubicBezTo>
                  <a:cubicBezTo>
                    <a:pt x="2682" y="412"/>
                    <a:pt x="2618" y="189"/>
                    <a:pt x="2459" y="29"/>
                  </a:cubicBezTo>
                  <a:cubicBezTo>
                    <a:pt x="2444" y="10"/>
                    <a:pt x="2402" y="1"/>
                    <a:pt x="2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0" name="Google Shape;11600;p26"/>
            <p:cNvSpPr/>
            <p:nvPr/>
          </p:nvSpPr>
          <p:spPr>
            <a:xfrm>
              <a:off x="2670538" y="2834892"/>
              <a:ext cx="224465" cy="163706"/>
            </a:xfrm>
            <a:custGeom>
              <a:rect b="b" l="l" r="r" t="t"/>
              <a:pathLst>
                <a:path extrusionOk="0" h="3168" w="4326">
                  <a:moveTo>
                    <a:pt x="830" y="0"/>
                  </a:moveTo>
                  <a:cubicBezTo>
                    <a:pt x="415" y="192"/>
                    <a:pt x="112" y="255"/>
                    <a:pt x="64" y="383"/>
                  </a:cubicBezTo>
                  <a:cubicBezTo>
                    <a:pt x="1" y="638"/>
                    <a:pt x="17" y="894"/>
                    <a:pt x="128" y="1133"/>
                  </a:cubicBezTo>
                  <a:cubicBezTo>
                    <a:pt x="288" y="1452"/>
                    <a:pt x="591" y="1692"/>
                    <a:pt x="767" y="2011"/>
                  </a:cubicBezTo>
                  <a:cubicBezTo>
                    <a:pt x="1233" y="2792"/>
                    <a:pt x="1766" y="3167"/>
                    <a:pt x="2450" y="3167"/>
                  </a:cubicBezTo>
                  <a:cubicBezTo>
                    <a:pt x="2773" y="3167"/>
                    <a:pt x="3129" y="3084"/>
                    <a:pt x="3528" y="2921"/>
                  </a:cubicBezTo>
                  <a:cubicBezTo>
                    <a:pt x="4150" y="2649"/>
                    <a:pt x="4326" y="2218"/>
                    <a:pt x="3783" y="1819"/>
                  </a:cubicBezTo>
                  <a:cubicBezTo>
                    <a:pt x="2825" y="1133"/>
                    <a:pt x="1788" y="575"/>
                    <a:pt x="8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1" name="Google Shape;11601;p26"/>
            <p:cNvSpPr/>
            <p:nvPr/>
          </p:nvSpPr>
          <p:spPr>
            <a:xfrm>
              <a:off x="2798907" y="4845518"/>
              <a:ext cx="115969" cy="249022"/>
            </a:xfrm>
            <a:custGeom>
              <a:rect b="b" l="l" r="r" t="t"/>
              <a:pathLst>
                <a:path extrusionOk="0" h="4819" w="2235">
                  <a:moveTo>
                    <a:pt x="1158" y="0"/>
                  </a:moveTo>
                  <a:cubicBezTo>
                    <a:pt x="1076" y="0"/>
                    <a:pt x="992" y="5"/>
                    <a:pt x="910" y="15"/>
                  </a:cubicBezTo>
                  <a:cubicBezTo>
                    <a:pt x="240" y="94"/>
                    <a:pt x="351" y="589"/>
                    <a:pt x="479" y="1084"/>
                  </a:cubicBezTo>
                  <a:cubicBezTo>
                    <a:pt x="591" y="1499"/>
                    <a:pt x="591" y="1930"/>
                    <a:pt x="511" y="2345"/>
                  </a:cubicBezTo>
                  <a:cubicBezTo>
                    <a:pt x="0" y="4068"/>
                    <a:pt x="208" y="4451"/>
                    <a:pt x="2027" y="4818"/>
                  </a:cubicBezTo>
                  <a:cubicBezTo>
                    <a:pt x="1947" y="4387"/>
                    <a:pt x="1772" y="3988"/>
                    <a:pt x="1804" y="3573"/>
                  </a:cubicBezTo>
                  <a:cubicBezTo>
                    <a:pt x="1820" y="3143"/>
                    <a:pt x="2075" y="2744"/>
                    <a:pt x="2139" y="2329"/>
                  </a:cubicBezTo>
                  <a:cubicBezTo>
                    <a:pt x="2219" y="1834"/>
                    <a:pt x="2235" y="1323"/>
                    <a:pt x="2187" y="828"/>
                  </a:cubicBezTo>
                  <a:cubicBezTo>
                    <a:pt x="2118" y="186"/>
                    <a:pt x="1652" y="0"/>
                    <a:pt x="11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2" name="Google Shape;11602;p26"/>
            <p:cNvSpPr/>
            <p:nvPr/>
          </p:nvSpPr>
          <p:spPr>
            <a:xfrm>
              <a:off x="5302161" y="3384908"/>
              <a:ext cx="222857" cy="125054"/>
            </a:xfrm>
            <a:custGeom>
              <a:rect b="b" l="l" r="r" t="t"/>
              <a:pathLst>
                <a:path extrusionOk="0" h="2420" w="4295">
                  <a:moveTo>
                    <a:pt x="2491" y="1"/>
                  </a:moveTo>
                  <a:cubicBezTo>
                    <a:pt x="1725" y="384"/>
                    <a:pt x="959" y="767"/>
                    <a:pt x="208" y="1198"/>
                  </a:cubicBezTo>
                  <a:cubicBezTo>
                    <a:pt x="65" y="1278"/>
                    <a:pt x="1" y="1581"/>
                    <a:pt x="17" y="1772"/>
                  </a:cubicBezTo>
                  <a:cubicBezTo>
                    <a:pt x="17" y="1852"/>
                    <a:pt x="320" y="1948"/>
                    <a:pt x="496" y="1980"/>
                  </a:cubicBezTo>
                  <a:cubicBezTo>
                    <a:pt x="1310" y="2107"/>
                    <a:pt x="2124" y="2235"/>
                    <a:pt x="2937" y="2347"/>
                  </a:cubicBezTo>
                  <a:cubicBezTo>
                    <a:pt x="3158" y="2377"/>
                    <a:pt x="3485" y="2419"/>
                    <a:pt x="3710" y="2419"/>
                  </a:cubicBezTo>
                  <a:cubicBezTo>
                    <a:pt x="3843" y="2419"/>
                    <a:pt x="3941" y="2404"/>
                    <a:pt x="3959" y="2363"/>
                  </a:cubicBezTo>
                  <a:cubicBezTo>
                    <a:pt x="4198" y="1852"/>
                    <a:pt x="4294" y="1309"/>
                    <a:pt x="4262" y="767"/>
                  </a:cubicBezTo>
                  <a:cubicBezTo>
                    <a:pt x="4214" y="543"/>
                    <a:pt x="3592" y="368"/>
                    <a:pt x="3209" y="224"/>
                  </a:cubicBezTo>
                  <a:cubicBezTo>
                    <a:pt x="3161" y="211"/>
                    <a:pt x="3109" y="206"/>
                    <a:pt x="3056" y="206"/>
                  </a:cubicBezTo>
                  <a:cubicBezTo>
                    <a:pt x="2914" y="206"/>
                    <a:pt x="2758" y="240"/>
                    <a:pt x="2618" y="240"/>
                  </a:cubicBezTo>
                  <a:lnTo>
                    <a:pt x="249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3" name="Google Shape;11603;p26"/>
            <p:cNvSpPr/>
            <p:nvPr/>
          </p:nvSpPr>
          <p:spPr>
            <a:xfrm>
              <a:off x="3698167" y="3338608"/>
              <a:ext cx="168167" cy="175798"/>
            </a:xfrm>
            <a:custGeom>
              <a:rect b="b" l="l" r="r" t="t"/>
              <a:pathLst>
                <a:path extrusionOk="0" h="3402" w="3241">
                  <a:moveTo>
                    <a:pt x="1812" y="1"/>
                  </a:moveTo>
                  <a:cubicBezTo>
                    <a:pt x="1101" y="1"/>
                    <a:pt x="1" y="789"/>
                    <a:pt x="1" y="1232"/>
                  </a:cubicBezTo>
                  <a:cubicBezTo>
                    <a:pt x="1" y="1264"/>
                    <a:pt x="1" y="1312"/>
                    <a:pt x="17" y="1328"/>
                  </a:cubicBezTo>
                  <a:cubicBezTo>
                    <a:pt x="687" y="2046"/>
                    <a:pt x="1246" y="3115"/>
                    <a:pt x="2044" y="3370"/>
                  </a:cubicBezTo>
                  <a:cubicBezTo>
                    <a:pt x="2117" y="3392"/>
                    <a:pt x="2184" y="3402"/>
                    <a:pt x="2243" y="3402"/>
                  </a:cubicBezTo>
                  <a:cubicBezTo>
                    <a:pt x="2851" y="3402"/>
                    <a:pt x="2746" y="2358"/>
                    <a:pt x="2906" y="1791"/>
                  </a:cubicBezTo>
                  <a:cubicBezTo>
                    <a:pt x="2937" y="1631"/>
                    <a:pt x="3001" y="1471"/>
                    <a:pt x="3049" y="1312"/>
                  </a:cubicBezTo>
                  <a:lnTo>
                    <a:pt x="3241" y="1120"/>
                  </a:lnTo>
                  <a:cubicBezTo>
                    <a:pt x="2842" y="737"/>
                    <a:pt x="2507" y="195"/>
                    <a:pt x="2044" y="35"/>
                  </a:cubicBezTo>
                  <a:cubicBezTo>
                    <a:pt x="1974" y="12"/>
                    <a:pt x="1896" y="1"/>
                    <a:pt x="181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4" name="Google Shape;11604;p26"/>
            <p:cNvSpPr/>
            <p:nvPr/>
          </p:nvSpPr>
          <p:spPr>
            <a:xfrm>
              <a:off x="4995091" y="3963653"/>
              <a:ext cx="177974" cy="151149"/>
            </a:xfrm>
            <a:custGeom>
              <a:rect b="b" l="l" r="r" t="t"/>
              <a:pathLst>
                <a:path extrusionOk="0" h="2925" w="3430">
                  <a:moveTo>
                    <a:pt x="1991" y="1"/>
                  </a:moveTo>
                  <a:cubicBezTo>
                    <a:pt x="1052" y="1"/>
                    <a:pt x="14" y="955"/>
                    <a:pt x="14" y="1664"/>
                  </a:cubicBezTo>
                  <a:cubicBezTo>
                    <a:pt x="0" y="2234"/>
                    <a:pt x="567" y="2925"/>
                    <a:pt x="1062" y="2925"/>
                  </a:cubicBezTo>
                  <a:cubicBezTo>
                    <a:pt x="1135" y="2925"/>
                    <a:pt x="1207" y="2910"/>
                    <a:pt x="1275" y="2877"/>
                  </a:cubicBezTo>
                  <a:cubicBezTo>
                    <a:pt x="2057" y="2510"/>
                    <a:pt x="2727" y="1887"/>
                    <a:pt x="3429" y="1361"/>
                  </a:cubicBezTo>
                  <a:cubicBezTo>
                    <a:pt x="3030" y="898"/>
                    <a:pt x="2695" y="116"/>
                    <a:pt x="2216" y="20"/>
                  </a:cubicBezTo>
                  <a:cubicBezTo>
                    <a:pt x="2142" y="7"/>
                    <a:pt x="2067" y="1"/>
                    <a:pt x="19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5" name="Google Shape;11605;p26"/>
            <p:cNvSpPr/>
            <p:nvPr/>
          </p:nvSpPr>
          <p:spPr>
            <a:xfrm>
              <a:off x="4609932" y="2842953"/>
              <a:ext cx="178078" cy="151149"/>
            </a:xfrm>
            <a:custGeom>
              <a:rect b="b" l="l" r="r" t="t"/>
              <a:pathLst>
                <a:path extrusionOk="0" h="2925" w="3432">
                  <a:moveTo>
                    <a:pt x="1977" y="0"/>
                  </a:moveTo>
                  <a:cubicBezTo>
                    <a:pt x="1038" y="0"/>
                    <a:pt x="0" y="955"/>
                    <a:pt x="0" y="1663"/>
                  </a:cubicBezTo>
                  <a:cubicBezTo>
                    <a:pt x="0" y="2233"/>
                    <a:pt x="569" y="2924"/>
                    <a:pt x="1064" y="2924"/>
                  </a:cubicBezTo>
                  <a:cubicBezTo>
                    <a:pt x="1137" y="2924"/>
                    <a:pt x="1209" y="2909"/>
                    <a:pt x="1277" y="2876"/>
                  </a:cubicBezTo>
                  <a:cubicBezTo>
                    <a:pt x="2059" y="2509"/>
                    <a:pt x="2713" y="1887"/>
                    <a:pt x="3431" y="1360"/>
                  </a:cubicBezTo>
                  <a:cubicBezTo>
                    <a:pt x="3032" y="897"/>
                    <a:pt x="2681" y="115"/>
                    <a:pt x="2202" y="20"/>
                  </a:cubicBezTo>
                  <a:cubicBezTo>
                    <a:pt x="2128" y="6"/>
                    <a:pt x="2053" y="0"/>
                    <a:pt x="19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6" name="Google Shape;11606;p26"/>
            <p:cNvSpPr/>
            <p:nvPr/>
          </p:nvSpPr>
          <p:spPr>
            <a:xfrm>
              <a:off x="4230635" y="4360301"/>
              <a:ext cx="183059" cy="171716"/>
            </a:xfrm>
            <a:custGeom>
              <a:rect b="b" l="l" r="r" t="t"/>
              <a:pathLst>
                <a:path extrusionOk="0" h="3323" w="3528">
                  <a:moveTo>
                    <a:pt x="1908" y="1"/>
                  </a:moveTo>
                  <a:cubicBezTo>
                    <a:pt x="1812" y="1"/>
                    <a:pt x="1716" y="13"/>
                    <a:pt x="1629" y="36"/>
                  </a:cubicBezTo>
                  <a:cubicBezTo>
                    <a:pt x="543" y="388"/>
                    <a:pt x="1" y="1345"/>
                    <a:pt x="272" y="2478"/>
                  </a:cubicBezTo>
                  <a:cubicBezTo>
                    <a:pt x="352" y="2813"/>
                    <a:pt x="559" y="3117"/>
                    <a:pt x="863" y="3308"/>
                  </a:cubicBezTo>
                  <a:cubicBezTo>
                    <a:pt x="884" y="3318"/>
                    <a:pt x="910" y="3322"/>
                    <a:pt x="939" y="3322"/>
                  </a:cubicBezTo>
                  <a:cubicBezTo>
                    <a:pt x="1147" y="3322"/>
                    <a:pt x="1520" y="3089"/>
                    <a:pt x="1661" y="2893"/>
                  </a:cubicBezTo>
                  <a:cubicBezTo>
                    <a:pt x="2347" y="1983"/>
                    <a:pt x="2969" y="1042"/>
                    <a:pt x="3528" y="244"/>
                  </a:cubicBezTo>
                  <a:cubicBezTo>
                    <a:pt x="3081" y="164"/>
                    <a:pt x="2634" y="84"/>
                    <a:pt x="2187" y="36"/>
                  </a:cubicBezTo>
                  <a:cubicBezTo>
                    <a:pt x="2099" y="13"/>
                    <a:pt x="2004" y="1"/>
                    <a:pt x="19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7" name="Google Shape;11607;p26"/>
            <p:cNvSpPr/>
            <p:nvPr/>
          </p:nvSpPr>
          <p:spPr>
            <a:xfrm>
              <a:off x="712102" y="-6957"/>
              <a:ext cx="187210" cy="132650"/>
            </a:xfrm>
            <a:custGeom>
              <a:rect b="b" l="l" r="r" t="t"/>
              <a:pathLst>
                <a:path extrusionOk="0" h="2567" w="3608">
                  <a:moveTo>
                    <a:pt x="1586" y="0"/>
                  </a:moveTo>
                  <a:cubicBezTo>
                    <a:pt x="1452" y="0"/>
                    <a:pt x="1322" y="15"/>
                    <a:pt x="1198" y="48"/>
                  </a:cubicBezTo>
                  <a:cubicBezTo>
                    <a:pt x="703" y="192"/>
                    <a:pt x="480" y="1229"/>
                    <a:pt x="1" y="2107"/>
                  </a:cubicBezTo>
                  <a:cubicBezTo>
                    <a:pt x="414" y="2292"/>
                    <a:pt x="751" y="2567"/>
                    <a:pt x="977" y="2567"/>
                  </a:cubicBezTo>
                  <a:cubicBezTo>
                    <a:pt x="1005" y="2567"/>
                    <a:pt x="1030" y="2563"/>
                    <a:pt x="1054" y="2554"/>
                  </a:cubicBezTo>
                  <a:cubicBezTo>
                    <a:pt x="1852" y="2251"/>
                    <a:pt x="2618" y="1868"/>
                    <a:pt x="3352" y="1405"/>
                  </a:cubicBezTo>
                  <a:cubicBezTo>
                    <a:pt x="3560" y="1261"/>
                    <a:pt x="3528" y="783"/>
                    <a:pt x="3608" y="447"/>
                  </a:cubicBezTo>
                  <a:cubicBezTo>
                    <a:pt x="2950" y="316"/>
                    <a:pt x="2217" y="0"/>
                    <a:pt x="15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8" name="Google Shape;11608;p26"/>
            <p:cNvSpPr/>
            <p:nvPr/>
          </p:nvSpPr>
          <p:spPr>
            <a:xfrm>
              <a:off x="4649677" y="4932846"/>
              <a:ext cx="166455" cy="184480"/>
            </a:xfrm>
            <a:custGeom>
              <a:rect b="b" l="l" r="r" t="t"/>
              <a:pathLst>
                <a:path extrusionOk="0" h="3570" w="3208">
                  <a:moveTo>
                    <a:pt x="3208" y="0"/>
                  </a:moveTo>
                  <a:cubicBezTo>
                    <a:pt x="974" y="64"/>
                    <a:pt x="0" y="1309"/>
                    <a:pt x="511" y="2969"/>
                  </a:cubicBezTo>
                  <a:cubicBezTo>
                    <a:pt x="623" y="3240"/>
                    <a:pt x="830" y="3447"/>
                    <a:pt x="1101" y="3543"/>
                  </a:cubicBezTo>
                  <a:cubicBezTo>
                    <a:pt x="1152" y="3561"/>
                    <a:pt x="1216" y="3570"/>
                    <a:pt x="1286" y="3570"/>
                  </a:cubicBezTo>
                  <a:cubicBezTo>
                    <a:pt x="1522" y="3570"/>
                    <a:pt x="1822" y="3475"/>
                    <a:pt x="1883" y="3352"/>
                  </a:cubicBezTo>
                  <a:cubicBezTo>
                    <a:pt x="2346" y="2314"/>
                    <a:pt x="2729" y="1245"/>
                    <a:pt x="32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9" name="Google Shape;11609;p26"/>
            <p:cNvSpPr/>
            <p:nvPr/>
          </p:nvSpPr>
          <p:spPr>
            <a:xfrm>
              <a:off x="3419117" y="4798288"/>
              <a:ext cx="135011" cy="162776"/>
            </a:xfrm>
            <a:custGeom>
              <a:rect b="b" l="l" r="r" t="t"/>
              <a:pathLst>
                <a:path extrusionOk="0" h="3150" w="2602">
                  <a:moveTo>
                    <a:pt x="1825" y="0"/>
                  </a:moveTo>
                  <a:cubicBezTo>
                    <a:pt x="1758" y="0"/>
                    <a:pt x="1687" y="6"/>
                    <a:pt x="1613" y="19"/>
                  </a:cubicBezTo>
                  <a:cubicBezTo>
                    <a:pt x="591" y="19"/>
                    <a:pt x="17" y="689"/>
                    <a:pt x="17" y="1806"/>
                  </a:cubicBezTo>
                  <a:cubicBezTo>
                    <a:pt x="1" y="2668"/>
                    <a:pt x="495" y="3067"/>
                    <a:pt x="1293" y="3147"/>
                  </a:cubicBezTo>
                  <a:cubicBezTo>
                    <a:pt x="1308" y="3148"/>
                    <a:pt x="1323" y="3149"/>
                    <a:pt x="1338" y="3149"/>
                  </a:cubicBezTo>
                  <a:cubicBezTo>
                    <a:pt x="1934" y="3149"/>
                    <a:pt x="2601" y="1923"/>
                    <a:pt x="2570" y="865"/>
                  </a:cubicBezTo>
                  <a:cubicBezTo>
                    <a:pt x="2556" y="281"/>
                    <a:pt x="2276" y="0"/>
                    <a:pt x="18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0" name="Google Shape;11610;p26"/>
            <p:cNvSpPr/>
            <p:nvPr/>
          </p:nvSpPr>
          <p:spPr>
            <a:xfrm>
              <a:off x="1879723" y="3278046"/>
              <a:ext cx="196290" cy="161123"/>
            </a:xfrm>
            <a:custGeom>
              <a:rect b="b" l="l" r="r" t="t"/>
              <a:pathLst>
                <a:path extrusionOk="0" h="3118" w="3783">
                  <a:moveTo>
                    <a:pt x="2418" y="1"/>
                  </a:moveTo>
                  <a:cubicBezTo>
                    <a:pt x="2402" y="1"/>
                    <a:pt x="2389" y="4"/>
                    <a:pt x="2378" y="10"/>
                  </a:cubicBezTo>
                  <a:cubicBezTo>
                    <a:pt x="1997" y="270"/>
                    <a:pt x="1606" y="422"/>
                    <a:pt x="1198" y="422"/>
                  </a:cubicBezTo>
                  <a:cubicBezTo>
                    <a:pt x="855" y="422"/>
                    <a:pt x="500" y="315"/>
                    <a:pt x="128" y="74"/>
                  </a:cubicBezTo>
                  <a:cubicBezTo>
                    <a:pt x="80" y="186"/>
                    <a:pt x="48" y="297"/>
                    <a:pt x="0" y="393"/>
                  </a:cubicBezTo>
                  <a:cubicBezTo>
                    <a:pt x="320" y="872"/>
                    <a:pt x="687" y="1319"/>
                    <a:pt x="1070" y="1734"/>
                  </a:cubicBezTo>
                  <a:cubicBezTo>
                    <a:pt x="1580" y="2228"/>
                    <a:pt x="2385" y="3118"/>
                    <a:pt x="2706" y="3118"/>
                  </a:cubicBezTo>
                  <a:cubicBezTo>
                    <a:pt x="2726" y="3118"/>
                    <a:pt x="2745" y="3114"/>
                    <a:pt x="2761" y="3106"/>
                  </a:cubicBezTo>
                  <a:cubicBezTo>
                    <a:pt x="3783" y="2595"/>
                    <a:pt x="3081" y="1526"/>
                    <a:pt x="3129" y="680"/>
                  </a:cubicBezTo>
                  <a:cubicBezTo>
                    <a:pt x="3129" y="585"/>
                    <a:pt x="3129" y="441"/>
                    <a:pt x="3065" y="393"/>
                  </a:cubicBezTo>
                  <a:cubicBezTo>
                    <a:pt x="2863" y="249"/>
                    <a:pt x="2557" y="1"/>
                    <a:pt x="24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1" name="Google Shape;11611;p26"/>
            <p:cNvSpPr/>
            <p:nvPr/>
          </p:nvSpPr>
          <p:spPr>
            <a:xfrm>
              <a:off x="2738459" y="3776078"/>
              <a:ext cx="145804" cy="158642"/>
            </a:xfrm>
            <a:custGeom>
              <a:rect b="b" l="l" r="r" t="t"/>
              <a:pathLst>
                <a:path extrusionOk="0" h="3070" w="2810">
                  <a:moveTo>
                    <a:pt x="1983" y="0"/>
                  </a:moveTo>
                  <a:cubicBezTo>
                    <a:pt x="1964" y="0"/>
                    <a:pt x="1947" y="4"/>
                    <a:pt x="1931" y="11"/>
                  </a:cubicBezTo>
                  <a:cubicBezTo>
                    <a:pt x="1229" y="315"/>
                    <a:pt x="639" y="841"/>
                    <a:pt x="0" y="1272"/>
                  </a:cubicBezTo>
                  <a:cubicBezTo>
                    <a:pt x="543" y="1879"/>
                    <a:pt x="990" y="2629"/>
                    <a:pt x="1644" y="3012"/>
                  </a:cubicBezTo>
                  <a:cubicBezTo>
                    <a:pt x="1708" y="3051"/>
                    <a:pt x="1773" y="3069"/>
                    <a:pt x="1837" y="3069"/>
                  </a:cubicBezTo>
                  <a:cubicBezTo>
                    <a:pt x="2303" y="3069"/>
                    <a:pt x="2753" y="2088"/>
                    <a:pt x="2809" y="602"/>
                  </a:cubicBezTo>
                  <a:cubicBezTo>
                    <a:pt x="2618" y="470"/>
                    <a:pt x="2198" y="0"/>
                    <a:pt x="19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2" name="Google Shape;11612;p26"/>
            <p:cNvSpPr/>
            <p:nvPr/>
          </p:nvSpPr>
          <p:spPr>
            <a:xfrm>
              <a:off x="3424928" y="3901180"/>
              <a:ext cx="132521" cy="193833"/>
            </a:xfrm>
            <a:custGeom>
              <a:rect b="b" l="l" r="r" t="t"/>
              <a:pathLst>
                <a:path extrusionOk="0" h="3751" w="2554">
                  <a:moveTo>
                    <a:pt x="2171" y="0"/>
                  </a:moveTo>
                  <a:cubicBezTo>
                    <a:pt x="910" y="48"/>
                    <a:pt x="0" y="1516"/>
                    <a:pt x="383" y="2634"/>
                  </a:cubicBezTo>
                  <a:cubicBezTo>
                    <a:pt x="527" y="3048"/>
                    <a:pt x="910" y="3384"/>
                    <a:pt x="1181" y="3751"/>
                  </a:cubicBezTo>
                  <a:cubicBezTo>
                    <a:pt x="1485" y="3400"/>
                    <a:pt x="1916" y="3096"/>
                    <a:pt x="2059" y="2697"/>
                  </a:cubicBezTo>
                  <a:cubicBezTo>
                    <a:pt x="2299" y="2011"/>
                    <a:pt x="2458" y="1293"/>
                    <a:pt x="2522" y="575"/>
                  </a:cubicBezTo>
                  <a:cubicBezTo>
                    <a:pt x="2554" y="367"/>
                    <a:pt x="2251" y="128"/>
                    <a:pt x="21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3" name="Google Shape;11613;p26"/>
            <p:cNvSpPr/>
            <p:nvPr/>
          </p:nvSpPr>
          <p:spPr>
            <a:xfrm>
              <a:off x="2920635" y="3668545"/>
              <a:ext cx="130030" cy="167995"/>
            </a:xfrm>
            <a:custGeom>
              <a:rect b="b" l="l" r="r" t="t"/>
              <a:pathLst>
                <a:path extrusionOk="0" h="3251" w="2506">
                  <a:moveTo>
                    <a:pt x="1195" y="1"/>
                  </a:moveTo>
                  <a:cubicBezTo>
                    <a:pt x="533" y="1"/>
                    <a:pt x="31" y="620"/>
                    <a:pt x="0" y="1741"/>
                  </a:cubicBezTo>
                  <a:cubicBezTo>
                    <a:pt x="224" y="2092"/>
                    <a:pt x="511" y="2779"/>
                    <a:pt x="1022" y="3226"/>
                  </a:cubicBezTo>
                  <a:cubicBezTo>
                    <a:pt x="1041" y="3243"/>
                    <a:pt x="1064" y="3251"/>
                    <a:pt x="1091" y="3251"/>
                  </a:cubicBezTo>
                  <a:cubicBezTo>
                    <a:pt x="1465" y="3251"/>
                    <a:pt x="2506" y="1688"/>
                    <a:pt x="2506" y="943"/>
                  </a:cubicBezTo>
                  <a:cubicBezTo>
                    <a:pt x="2506" y="98"/>
                    <a:pt x="1867" y="34"/>
                    <a:pt x="1245" y="2"/>
                  </a:cubicBezTo>
                  <a:cubicBezTo>
                    <a:pt x="1228" y="1"/>
                    <a:pt x="1212" y="1"/>
                    <a:pt x="11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4" name="Google Shape;11614;p26"/>
            <p:cNvSpPr/>
            <p:nvPr/>
          </p:nvSpPr>
          <p:spPr>
            <a:xfrm>
              <a:off x="5821397" y="3088300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1491" y="1"/>
                  </a:moveTo>
                  <a:cubicBezTo>
                    <a:pt x="1163" y="1"/>
                    <a:pt x="814" y="272"/>
                    <a:pt x="440" y="272"/>
                  </a:cubicBezTo>
                  <a:cubicBezTo>
                    <a:pt x="297" y="272"/>
                    <a:pt x="151" y="233"/>
                    <a:pt x="0" y="123"/>
                  </a:cubicBezTo>
                  <a:lnTo>
                    <a:pt x="0" y="123"/>
                  </a:lnTo>
                  <a:cubicBezTo>
                    <a:pt x="352" y="1687"/>
                    <a:pt x="878" y="2836"/>
                    <a:pt x="2043" y="3746"/>
                  </a:cubicBezTo>
                  <a:cubicBezTo>
                    <a:pt x="2793" y="2485"/>
                    <a:pt x="2777" y="1544"/>
                    <a:pt x="2027" y="363"/>
                  </a:cubicBezTo>
                  <a:cubicBezTo>
                    <a:pt x="1855" y="88"/>
                    <a:pt x="1677" y="1"/>
                    <a:pt x="14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5" name="Google Shape;11615;p26"/>
            <p:cNvSpPr/>
            <p:nvPr/>
          </p:nvSpPr>
          <p:spPr>
            <a:xfrm>
              <a:off x="4982535" y="4154536"/>
              <a:ext cx="139992" cy="170217"/>
            </a:xfrm>
            <a:custGeom>
              <a:rect b="b" l="l" r="r" t="t"/>
              <a:pathLst>
                <a:path extrusionOk="0" h="3294" w="2698">
                  <a:moveTo>
                    <a:pt x="2036" y="0"/>
                  </a:moveTo>
                  <a:cubicBezTo>
                    <a:pt x="1872" y="0"/>
                    <a:pt x="1685" y="34"/>
                    <a:pt x="1549" y="77"/>
                  </a:cubicBezTo>
                  <a:cubicBezTo>
                    <a:pt x="783" y="316"/>
                    <a:pt x="49" y="1513"/>
                    <a:pt x="1" y="2646"/>
                  </a:cubicBezTo>
                  <a:cubicBezTo>
                    <a:pt x="65" y="2758"/>
                    <a:pt x="144" y="3077"/>
                    <a:pt x="336" y="3221"/>
                  </a:cubicBezTo>
                  <a:cubicBezTo>
                    <a:pt x="406" y="3269"/>
                    <a:pt x="530" y="3294"/>
                    <a:pt x="657" y="3294"/>
                  </a:cubicBezTo>
                  <a:cubicBezTo>
                    <a:pt x="819" y="3294"/>
                    <a:pt x="984" y="3253"/>
                    <a:pt x="1038" y="3173"/>
                  </a:cubicBezTo>
                  <a:cubicBezTo>
                    <a:pt x="1597" y="2486"/>
                    <a:pt x="2107" y="1752"/>
                    <a:pt x="2570" y="986"/>
                  </a:cubicBezTo>
                  <a:cubicBezTo>
                    <a:pt x="2698" y="779"/>
                    <a:pt x="2554" y="300"/>
                    <a:pt x="2363" y="93"/>
                  </a:cubicBezTo>
                  <a:cubicBezTo>
                    <a:pt x="2303" y="26"/>
                    <a:pt x="2178" y="0"/>
                    <a:pt x="20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6" name="Google Shape;11616;p26"/>
            <p:cNvSpPr/>
            <p:nvPr/>
          </p:nvSpPr>
          <p:spPr>
            <a:xfrm>
              <a:off x="558931" y="4027367"/>
              <a:ext cx="144974" cy="154663"/>
            </a:xfrm>
            <a:custGeom>
              <a:rect b="b" l="l" r="r" t="t"/>
              <a:pathLst>
                <a:path extrusionOk="0" h="2993" w="2794">
                  <a:moveTo>
                    <a:pt x="2059" y="0"/>
                  </a:moveTo>
                  <a:cubicBezTo>
                    <a:pt x="1453" y="0"/>
                    <a:pt x="878" y="255"/>
                    <a:pt x="463" y="702"/>
                  </a:cubicBezTo>
                  <a:cubicBezTo>
                    <a:pt x="1" y="1213"/>
                    <a:pt x="479" y="1724"/>
                    <a:pt x="942" y="2107"/>
                  </a:cubicBezTo>
                  <a:cubicBezTo>
                    <a:pt x="1166" y="2298"/>
                    <a:pt x="1373" y="2522"/>
                    <a:pt x="1612" y="2713"/>
                  </a:cubicBezTo>
                  <a:cubicBezTo>
                    <a:pt x="1859" y="2899"/>
                    <a:pt x="2062" y="2993"/>
                    <a:pt x="2224" y="2993"/>
                  </a:cubicBezTo>
                  <a:cubicBezTo>
                    <a:pt x="2493" y="2993"/>
                    <a:pt x="2648" y="2736"/>
                    <a:pt x="2698" y="2218"/>
                  </a:cubicBezTo>
                  <a:cubicBezTo>
                    <a:pt x="2714" y="1979"/>
                    <a:pt x="2698" y="1740"/>
                    <a:pt x="2698" y="1516"/>
                  </a:cubicBezTo>
                  <a:lnTo>
                    <a:pt x="2714" y="1516"/>
                  </a:lnTo>
                  <a:cubicBezTo>
                    <a:pt x="2714" y="1452"/>
                    <a:pt x="2714" y="1388"/>
                    <a:pt x="2714" y="1325"/>
                  </a:cubicBezTo>
                  <a:cubicBezTo>
                    <a:pt x="2793" y="718"/>
                    <a:pt x="2777" y="16"/>
                    <a:pt x="20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7" name="Google Shape;11617;p26"/>
            <p:cNvSpPr/>
            <p:nvPr/>
          </p:nvSpPr>
          <p:spPr>
            <a:xfrm>
              <a:off x="5197867" y="2736609"/>
              <a:ext cx="180568" cy="121591"/>
            </a:xfrm>
            <a:custGeom>
              <a:rect b="b" l="l" r="r" t="t"/>
              <a:pathLst>
                <a:path extrusionOk="0" h="2353" w="3480">
                  <a:moveTo>
                    <a:pt x="490" y="0"/>
                  </a:moveTo>
                  <a:cubicBezTo>
                    <a:pt x="379" y="0"/>
                    <a:pt x="269" y="6"/>
                    <a:pt x="160" y="19"/>
                  </a:cubicBezTo>
                  <a:cubicBezTo>
                    <a:pt x="0" y="1375"/>
                    <a:pt x="0" y="1359"/>
                    <a:pt x="1181" y="1695"/>
                  </a:cubicBezTo>
                  <a:cubicBezTo>
                    <a:pt x="1692" y="1854"/>
                    <a:pt x="2155" y="2157"/>
                    <a:pt x="2649" y="2317"/>
                  </a:cubicBezTo>
                  <a:cubicBezTo>
                    <a:pt x="2734" y="2344"/>
                    <a:pt x="2823" y="2352"/>
                    <a:pt x="2914" y="2352"/>
                  </a:cubicBezTo>
                  <a:cubicBezTo>
                    <a:pt x="3096" y="2352"/>
                    <a:pt x="3288" y="2317"/>
                    <a:pt x="3479" y="2317"/>
                  </a:cubicBezTo>
                  <a:cubicBezTo>
                    <a:pt x="3431" y="2062"/>
                    <a:pt x="3463" y="1790"/>
                    <a:pt x="3352" y="1567"/>
                  </a:cubicBezTo>
                  <a:cubicBezTo>
                    <a:pt x="2900" y="664"/>
                    <a:pt x="1651" y="0"/>
                    <a:pt x="4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8" name="Google Shape;11618;p26"/>
            <p:cNvSpPr/>
            <p:nvPr/>
          </p:nvSpPr>
          <p:spPr>
            <a:xfrm>
              <a:off x="6042489" y="3197745"/>
              <a:ext cx="124271" cy="161174"/>
            </a:xfrm>
            <a:custGeom>
              <a:rect b="b" l="l" r="r" t="t"/>
              <a:pathLst>
                <a:path extrusionOk="0" h="3119" w="2395">
                  <a:moveTo>
                    <a:pt x="926" y="0"/>
                  </a:moveTo>
                  <a:cubicBezTo>
                    <a:pt x="639" y="702"/>
                    <a:pt x="288" y="1404"/>
                    <a:pt x="64" y="2139"/>
                  </a:cubicBezTo>
                  <a:cubicBezTo>
                    <a:pt x="1" y="2410"/>
                    <a:pt x="160" y="3016"/>
                    <a:pt x="304" y="3032"/>
                  </a:cubicBezTo>
                  <a:cubicBezTo>
                    <a:pt x="544" y="3091"/>
                    <a:pt x="787" y="3119"/>
                    <a:pt x="1031" y="3119"/>
                  </a:cubicBezTo>
                  <a:cubicBezTo>
                    <a:pt x="1322" y="3119"/>
                    <a:pt x="1613" y="3079"/>
                    <a:pt x="1900" y="3000"/>
                  </a:cubicBezTo>
                  <a:cubicBezTo>
                    <a:pt x="2139" y="2921"/>
                    <a:pt x="2394" y="2282"/>
                    <a:pt x="2299" y="2027"/>
                  </a:cubicBezTo>
                  <a:cubicBezTo>
                    <a:pt x="2059" y="1341"/>
                    <a:pt x="1612" y="718"/>
                    <a:pt x="1261" y="64"/>
                  </a:cubicBezTo>
                  <a:lnTo>
                    <a:pt x="9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9" name="Google Shape;11619;p26"/>
            <p:cNvSpPr/>
            <p:nvPr/>
          </p:nvSpPr>
          <p:spPr>
            <a:xfrm>
              <a:off x="1439199" y="3306570"/>
              <a:ext cx="128370" cy="150994"/>
            </a:xfrm>
            <a:custGeom>
              <a:rect b="b" l="l" r="r" t="t"/>
              <a:pathLst>
                <a:path extrusionOk="0" h="2922" w="2474">
                  <a:moveTo>
                    <a:pt x="96" y="1"/>
                  </a:moveTo>
                  <a:cubicBezTo>
                    <a:pt x="96" y="815"/>
                    <a:pt x="0" y="1565"/>
                    <a:pt x="160" y="2235"/>
                  </a:cubicBezTo>
                  <a:cubicBezTo>
                    <a:pt x="224" y="2554"/>
                    <a:pt x="814" y="2889"/>
                    <a:pt x="1181" y="2921"/>
                  </a:cubicBezTo>
                  <a:cubicBezTo>
                    <a:pt x="1187" y="2922"/>
                    <a:pt x="1192" y="2922"/>
                    <a:pt x="1198" y="2922"/>
                  </a:cubicBezTo>
                  <a:cubicBezTo>
                    <a:pt x="1487" y="2922"/>
                    <a:pt x="1949" y="2532"/>
                    <a:pt x="2059" y="2235"/>
                  </a:cubicBezTo>
                  <a:cubicBezTo>
                    <a:pt x="2474" y="1054"/>
                    <a:pt x="1899" y="400"/>
                    <a:pt x="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0" name="Google Shape;11620;p26"/>
            <p:cNvSpPr/>
            <p:nvPr/>
          </p:nvSpPr>
          <p:spPr>
            <a:xfrm>
              <a:off x="2949588" y="3149895"/>
              <a:ext cx="117681" cy="145982"/>
            </a:xfrm>
            <a:custGeom>
              <a:rect b="b" l="l" r="r" t="t"/>
              <a:pathLst>
                <a:path extrusionOk="0" h="2825" w="2268">
                  <a:moveTo>
                    <a:pt x="224" y="0"/>
                  </a:moveTo>
                  <a:cubicBezTo>
                    <a:pt x="160" y="703"/>
                    <a:pt x="1" y="1373"/>
                    <a:pt x="33" y="2043"/>
                  </a:cubicBezTo>
                  <a:cubicBezTo>
                    <a:pt x="85" y="2698"/>
                    <a:pt x="475" y="2825"/>
                    <a:pt x="904" y="2825"/>
                  </a:cubicBezTo>
                  <a:cubicBezTo>
                    <a:pt x="1134" y="2825"/>
                    <a:pt x="1375" y="2788"/>
                    <a:pt x="1581" y="2777"/>
                  </a:cubicBezTo>
                  <a:cubicBezTo>
                    <a:pt x="1804" y="2761"/>
                    <a:pt x="2187" y="2251"/>
                    <a:pt x="2203" y="1932"/>
                  </a:cubicBezTo>
                  <a:cubicBezTo>
                    <a:pt x="2267" y="1213"/>
                    <a:pt x="1182" y="176"/>
                    <a:pt x="2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1" name="Google Shape;11621;p26"/>
            <p:cNvSpPr/>
            <p:nvPr/>
          </p:nvSpPr>
          <p:spPr>
            <a:xfrm>
              <a:off x="799895" y="3951200"/>
              <a:ext cx="203762" cy="135647"/>
            </a:xfrm>
            <a:custGeom>
              <a:rect b="b" l="l" r="r" t="t"/>
              <a:pathLst>
                <a:path extrusionOk="0" h="2625" w="3927">
                  <a:moveTo>
                    <a:pt x="3530" y="1"/>
                  </a:moveTo>
                  <a:cubicBezTo>
                    <a:pt x="2711" y="1"/>
                    <a:pt x="2178" y="498"/>
                    <a:pt x="1597" y="900"/>
                  </a:cubicBezTo>
                  <a:cubicBezTo>
                    <a:pt x="1277" y="1123"/>
                    <a:pt x="878" y="1251"/>
                    <a:pt x="543" y="1442"/>
                  </a:cubicBezTo>
                  <a:cubicBezTo>
                    <a:pt x="336" y="1602"/>
                    <a:pt x="160" y="1761"/>
                    <a:pt x="1" y="1953"/>
                  </a:cubicBezTo>
                  <a:cubicBezTo>
                    <a:pt x="217" y="2184"/>
                    <a:pt x="463" y="2625"/>
                    <a:pt x="652" y="2625"/>
                  </a:cubicBezTo>
                  <a:cubicBezTo>
                    <a:pt x="658" y="2625"/>
                    <a:pt x="665" y="2624"/>
                    <a:pt x="671" y="2623"/>
                  </a:cubicBezTo>
                  <a:cubicBezTo>
                    <a:pt x="2171" y="2384"/>
                    <a:pt x="3145" y="1426"/>
                    <a:pt x="3927" y="38"/>
                  </a:cubicBezTo>
                  <a:cubicBezTo>
                    <a:pt x="3787" y="12"/>
                    <a:pt x="3655" y="1"/>
                    <a:pt x="35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2" name="Google Shape;11622;p26"/>
            <p:cNvSpPr/>
            <p:nvPr/>
          </p:nvSpPr>
          <p:spPr>
            <a:xfrm>
              <a:off x="222752" y="2869049"/>
              <a:ext cx="146582" cy="123400"/>
            </a:xfrm>
            <a:custGeom>
              <a:rect b="b" l="l" r="r" t="t"/>
              <a:pathLst>
                <a:path extrusionOk="0" h="2388" w="2825">
                  <a:moveTo>
                    <a:pt x="1107" y="1"/>
                  </a:moveTo>
                  <a:cubicBezTo>
                    <a:pt x="1005" y="1"/>
                    <a:pt x="906" y="13"/>
                    <a:pt x="814" y="41"/>
                  </a:cubicBezTo>
                  <a:cubicBezTo>
                    <a:pt x="431" y="137"/>
                    <a:pt x="208" y="983"/>
                    <a:pt x="48" y="1541"/>
                  </a:cubicBezTo>
                  <a:cubicBezTo>
                    <a:pt x="0" y="1733"/>
                    <a:pt x="367" y="2036"/>
                    <a:pt x="607" y="2387"/>
                  </a:cubicBezTo>
                  <a:cubicBezTo>
                    <a:pt x="1436" y="1893"/>
                    <a:pt x="2107" y="1541"/>
                    <a:pt x="2729" y="1111"/>
                  </a:cubicBezTo>
                  <a:cubicBezTo>
                    <a:pt x="2825" y="1031"/>
                    <a:pt x="2745" y="488"/>
                    <a:pt x="2665" y="456"/>
                  </a:cubicBezTo>
                  <a:cubicBezTo>
                    <a:pt x="2165" y="272"/>
                    <a:pt x="1589" y="1"/>
                    <a:pt x="1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3" name="Google Shape;11623;p26"/>
            <p:cNvSpPr/>
            <p:nvPr/>
          </p:nvSpPr>
          <p:spPr>
            <a:xfrm>
              <a:off x="453755" y="4941062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27" y="1"/>
                  </a:moveTo>
                  <a:cubicBezTo>
                    <a:pt x="352" y="352"/>
                    <a:pt x="96" y="687"/>
                    <a:pt x="17" y="1054"/>
                  </a:cubicBezTo>
                  <a:cubicBezTo>
                    <a:pt x="1" y="1341"/>
                    <a:pt x="96" y="1629"/>
                    <a:pt x="320" y="1836"/>
                  </a:cubicBezTo>
                  <a:cubicBezTo>
                    <a:pt x="703" y="2139"/>
                    <a:pt x="1166" y="2475"/>
                    <a:pt x="1613" y="2506"/>
                  </a:cubicBezTo>
                  <a:cubicBezTo>
                    <a:pt x="1628" y="2508"/>
                    <a:pt x="1644" y="2509"/>
                    <a:pt x="1660" y="2509"/>
                  </a:cubicBezTo>
                  <a:cubicBezTo>
                    <a:pt x="2002" y="2509"/>
                    <a:pt x="2408" y="2190"/>
                    <a:pt x="2698" y="1916"/>
                  </a:cubicBezTo>
                  <a:cubicBezTo>
                    <a:pt x="2825" y="1788"/>
                    <a:pt x="2794" y="1230"/>
                    <a:pt x="2682" y="1150"/>
                  </a:cubicBezTo>
                  <a:cubicBezTo>
                    <a:pt x="2091" y="847"/>
                    <a:pt x="1485" y="575"/>
                    <a:pt x="878" y="336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4" name="Google Shape;11624;p26"/>
            <p:cNvSpPr/>
            <p:nvPr/>
          </p:nvSpPr>
          <p:spPr>
            <a:xfrm>
              <a:off x="5967149" y="4694992"/>
              <a:ext cx="198781" cy="89346"/>
            </a:xfrm>
            <a:custGeom>
              <a:rect b="b" l="l" r="r" t="t"/>
              <a:pathLst>
                <a:path extrusionOk="0" h="1729" w="3831">
                  <a:moveTo>
                    <a:pt x="3084" y="1"/>
                  </a:moveTo>
                  <a:cubicBezTo>
                    <a:pt x="1984" y="1"/>
                    <a:pt x="1004" y="412"/>
                    <a:pt x="80" y="949"/>
                  </a:cubicBezTo>
                  <a:lnTo>
                    <a:pt x="0" y="1379"/>
                  </a:lnTo>
                  <a:cubicBezTo>
                    <a:pt x="308" y="1487"/>
                    <a:pt x="728" y="1728"/>
                    <a:pt x="959" y="1728"/>
                  </a:cubicBezTo>
                  <a:cubicBezTo>
                    <a:pt x="1004" y="1728"/>
                    <a:pt x="1041" y="1719"/>
                    <a:pt x="1070" y="1699"/>
                  </a:cubicBezTo>
                  <a:cubicBezTo>
                    <a:pt x="1386" y="1472"/>
                    <a:pt x="1623" y="1254"/>
                    <a:pt x="1955" y="1254"/>
                  </a:cubicBezTo>
                  <a:cubicBezTo>
                    <a:pt x="2092" y="1254"/>
                    <a:pt x="2245" y="1291"/>
                    <a:pt x="2426" y="1379"/>
                  </a:cubicBezTo>
                  <a:cubicBezTo>
                    <a:pt x="2477" y="1403"/>
                    <a:pt x="2536" y="1414"/>
                    <a:pt x="2601" y="1414"/>
                  </a:cubicBezTo>
                  <a:cubicBezTo>
                    <a:pt x="2882" y="1414"/>
                    <a:pt x="3268" y="1216"/>
                    <a:pt x="3527" y="1060"/>
                  </a:cubicBezTo>
                  <a:cubicBezTo>
                    <a:pt x="3719" y="933"/>
                    <a:pt x="3799" y="566"/>
                    <a:pt x="3830" y="294"/>
                  </a:cubicBezTo>
                  <a:cubicBezTo>
                    <a:pt x="3830" y="199"/>
                    <a:pt x="3495" y="7"/>
                    <a:pt x="3320" y="7"/>
                  </a:cubicBezTo>
                  <a:cubicBezTo>
                    <a:pt x="3241" y="3"/>
                    <a:pt x="3162" y="1"/>
                    <a:pt x="30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5" name="Google Shape;11625;p26"/>
            <p:cNvSpPr/>
            <p:nvPr/>
          </p:nvSpPr>
          <p:spPr>
            <a:xfrm>
              <a:off x="4854217" y="4819836"/>
              <a:ext cx="127539" cy="166135"/>
            </a:xfrm>
            <a:custGeom>
              <a:rect b="b" l="l" r="r" t="t"/>
              <a:pathLst>
                <a:path extrusionOk="0" h="3215" w="2458">
                  <a:moveTo>
                    <a:pt x="1596" y="1"/>
                  </a:moveTo>
                  <a:cubicBezTo>
                    <a:pt x="862" y="368"/>
                    <a:pt x="0" y="2395"/>
                    <a:pt x="383" y="2985"/>
                  </a:cubicBezTo>
                  <a:cubicBezTo>
                    <a:pt x="482" y="3133"/>
                    <a:pt x="932" y="3214"/>
                    <a:pt x="1147" y="3214"/>
                  </a:cubicBezTo>
                  <a:cubicBezTo>
                    <a:pt x="1211" y="3214"/>
                    <a:pt x="1254" y="3207"/>
                    <a:pt x="1261" y="3193"/>
                  </a:cubicBezTo>
                  <a:cubicBezTo>
                    <a:pt x="1692" y="2203"/>
                    <a:pt x="2458" y="1230"/>
                    <a:pt x="15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6" name="Google Shape;11626;p26"/>
            <p:cNvSpPr/>
            <p:nvPr/>
          </p:nvSpPr>
          <p:spPr>
            <a:xfrm>
              <a:off x="5045474" y="3202603"/>
              <a:ext cx="104398" cy="121385"/>
            </a:xfrm>
            <a:custGeom>
              <a:rect b="b" l="l" r="r" t="t"/>
              <a:pathLst>
                <a:path extrusionOk="0" h="2349" w="2012">
                  <a:moveTo>
                    <a:pt x="921" y="1"/>
                  </a:moveTo>
                  <a:cubicBezTo>
                    <a:pt x="902" y="1"/>
                    <a:pt x="882" y="1"/>
                    <a:pt x="862" y="2"/>
                  </a:cubicBezTo>
                  <a:cubicBezTo>
                    <a:pt x="527" y="18"/>
                    <a:pt x="192" y="353"/>
                    <a:pt x="1" y="465"/>
                  </a:cubicBezTo>
                  <a:cubicBezTo>
                    <a:pt x="1" y="1545"/>
                    <a:pt x="584" y="2349"/>
                    <a:pt x="1149" y="2349"/>
                  </a:cubicBezTo>
                  <a:cubicBezTo>
                    <a:pt x="1160" y="2349"/>
                    <a:pt x="1171" y="2348"/>
                    <a:pt x="1182" y="2348"/>
                  </a:cubicBezTo>
                  <a:cubicBezTo>
                    <a:pt x="1868" y="2332"/>
                    <a:pt x="2011" y="1885"/>
                    <a:pt x="1980" y="1326"/>
                  </a:cubicBezTo>
                  <a:cubicBezTo>
                    <a:pt x="1964" y="626"/>
                    <a:pt x="1705" y="1"/>
                    <a:pt x="9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7" name="Google Shape;11627;p26"/>
            <p:cNvSpPr/>
            <p:nvPr/>
          </p:nvSpPr>
          <p:spPr>
            <a:xfrm>
              <a:off x="1994809" y="4295347"/>
              <a:ext cx="116851" cy="131306"/>
            </a:xfrm>
            <a:custGeom>
              <a:rect b="b" l="l" r="r" t="t"/>
              <a:pathLst>
                <a:path extrusionOk="0" h="2541" w="2252">
                  <a:moveTo>
                    <a:pt x="1421" y="1"/>
                  </a:moveTo>
                  <a:cubicBezTo>
                    <a:pt x="958" y="480"/>
                    <a:pt x="416" y="894"/>
                    <a:pt x="97" y="1453"/>
                  </a:cubicBezTo>
                  <a:cubicBezTo>
                    <a:pt x="1" y="1629"/>
                    <a:pt x="527" y="2347"/>
                    <a:pt x="895" y="2506"/>
                  </a:cubicBezTo>
                  <a:cubicBezTo>
                    <a:pt x="952" y="2530"/>
                    <a:pt x="1013" y="2541"/>
                    <a:pt x="1074" y="2541"/>
                  </a:cubicBezTo>
                  <a:cubicBezTo>
                    <a:pt x="1554" y="2541"/>
                    <a:pt x="2110" y="1866"/>
                    <a:pt x="2251" y="1230"/>
                  </a:cubicBezTo>
                  <a:lnTo>
                    <a:pt x="142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8" name="Google Shape;11628;p26"/>
            <p:cNvSpPr/>
            <p:nvPr/>
          </p:nvSpPr>
          <p:spPr>
            <a:xfrm>
              <a:off x="2629132" y="4942716"/>
              <a:ext cx="143313" cy="93480"/>
            </a:xfrm>
            <a:custGeom>
              <a:rect b="b" l="l" r="r" t="t"/>
              <a:pathLst>
                <a:path extrusionOk="0" h="1809" w="2762">
                  <a:moveTo>
                    <a:pt x="1166" y="1"/>
                  </a:moveTo>
                  <a:cubicBezTo>
                    <a:pt x="799" y="224"/>
                    <a:pt x="320" y="384"/>
                    <a:pt x="112" y="719"/>
                  </a:cubicBezTo>
                  <a:cubicBezTo>
                    <a:pt x="1" y="894"/>
                    <a:pt x="320" y="1517"/>
                    <a:pt x="591" y="1676"/>
                  </a:cubicBezTo>
                  <a:cubicBezTo>
                    <a:pt x="760" y="1769"/>
                    <a:pt x="977" y="1808"/>
                    <a:pt x="1199" y="1808"/>
                  </a:cubicBezTo>
                  <a:cubicBezTo>
                    <a:pt x="1397" y="1808"/>
                    <a:pt x="1599" y="1777"/>
                    <a:pt x="1772" y="1724"/>
                  </a:cubicBezTo>
                  <a:cubicBezTo>
                    <a:pt x="2075" y="1645"/>
                    <a:pt x="2474" y="1357"/>
                    <a:pt x="2554" y="1086"/>
                  </a:cubicBezTo>
                  <a:cubicBezTo>
                    <a:pt x="2762" y="368"/>
                    <a:pt x="2394" y="128"/>
                    <a:pt x="1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9" name="Google Shape;11629;p26"/>
            <p:cNvSpPr/>
            <p:nvPr/>
          </p:nvSpPr>
          <p:spPr>
            <a:xfrm>
              <a:off x="1785340" y="4069378"/>
              <a:ext cx="128370" cy="113065"/>
            </a:xfrm>
            <a:custGeom>
              <a:rect b="b" l="l" r="r" t="t"/>
              <a:pathLst>
                <a:path extrusionOk="0" h="2188" w="2474">
                  <a:moveTo>
                    <a:pt x="415" y="1"/>
                  </a:moveTo>
                  <a:lnTo>
                    <a:pt x="0" y="192"/>
                  </a:lnTo>
                  <a:cubicBezTo>
                    <a:pt x="32" y="847"/>
                    <a:pt x="80" y="1517"/>
                    <a:pt x="112" y="2187"/>
                  </a:cubicBezTo>
                  <a:lnTo>
                    <a:pt x="2410" y="1804"/>
                  </a:lnTo>
                  <a:cubicBezTo>
                    <a:pt x="2442" y="1661"/>
                    <a:pt x="2458" y="1517"/>
                    <a:pt x="2474" y="1357"/>
                  </a:cubicBezTo>
                  <a:lnTo>
                    <a:pt x="4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0" name="Google Shape;11630;p26"/>
            <p:cNvSpPr/>
            <p:nvPr/>
          </p:nvSpPr>
          <p:spPr>
            <a:xfrm>
              <a:off x="2227524" y="3738718"/>
              <a:ext cx="149073" cy="64387"/>
            </a:xfrm>
            <a:custGeom>
              <a:rect b="b" l="l" r="r" t="t"/>
              <a:pathLst>
                <a:path extrusionOk="0" h="1246" w="2873">
                  <a:moveTo>
                    <a:pt x="1405" y="0"/>
                  </a:moveTo>
                  <a:cubicBezTo>
                    <a:pt x="974" y="48"/>
                    <a:pt x="527" y="144"/>
                    <a:pt x="112" y="272"/>
                  </a:cubicBezTo>
                  <a:cubicBezTo>
                    <a:pt x="16" y="320"/>
                    <a:pt x="0" y="942"/>
                    <a:pt x="16" y="942"/>
                  </a:cubicBezTo>
                  <a:cubicBezTo>
                    <a:pt x="782" y="1086"/>
                    <a:pt x="1548" y="1197"/>
                    <a:pt x="2330" y="1245"/>
                  </a:cubicBezTo>
                  <a:cubicBezTo>
                    <a:pt x="2334" y="1245"/>
                    <a:pt x="2338" y="1246"/>
                    <a:pt x="2342" y="1246"/>
                  </a:cubicBezTo>
                  <a:cubicBezTo>
                    <a:pt x="2522" y="1246"/>
                    <a:pt x="2873" y="908"/>
                    <a:pt x="2857" y="814"/>
                  </a:cubicBezTo>
                  <a:cubicBezTo>
                    <a:pt x="2777" y="543"/>
                    <a:pt x="2602" y="304"/>
                    <a:pt x="2362" y="160"/>
                  </a:cubicBezTo>
                  <a:cubicBezTo>
                    <a:pt x="2107" y="16"/>
                    <a:pt x="1772" y="48"/>
                    <a:pt x="14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1" name="Google Shape;11631;p26"/>
            <p:cNvSpPr/>
            <p:nvPr/>
          </p:nvSpPr>
          <p:spPr>
            <a:xfrm>
              <a:off x="988921" y="3489754"/>
              <a:ext cx="118874" cy="100818"/>
            </a:xfrm>
            <a:custGeom>
              <a:rect b="b" l="l" r="r" t="t"/>
              <a:pathLst>
                <a:path extrusionOk="0" h="1951" w="2291">
                  <a:moveTo>
                    <a:pt x="404" y="1"/>
                  </a:moveTo>
                  <a:cubicBezTo>
                    <a:pt x="287" y="1"/>
                    <a:pt x="167" y="5"/>
                    <a:pt x="44" y="15"/>
                  </a:cubicBezTo>
                  <a:cubicBezTo>
                    <a:pt x="0" y="1057"/>
                    <a:pt x="348" y="1951"/>
                    <a:pt x="752" y="1951"/>
                  </a:cubicBezTo>
                  <a:cubicBezTo>
                    <a:pt x="787" y="1951"/>
                    <a:pt x="822" y="1944"/>
                    <a:pt x="858" y="1930"/>
                  </a:cubicBezTo>
                  <a:cubicBezTo>
                    <a:pt x="1353" y="1754"/>
                    <a:pt x="1927" y="1323"/>
                    <a:pt x="2103" y="876"/>
                  </a:cubicBezTo>
                  <a:cubicBezTo>
                    <a:pt x="2290" y="387"/>
                    <a:pt x="1489" y="1"/>
                    <a:pt x="4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2" name="Google Shape;11632;p26"/>
            <p:cNvSpPr/>
            <p:nvPr/>
          </p:nvSpPr>
          <p:spPr>
            <a:xfrm>
              <a:off x="3612916" y="4483285"/>
              <a:ext cx="141653" cy="94979"/>
            </a:xfrm>
            <a:custGeom>
              <a:rect b="b" l="l" r="r" t="t"/>
              <a:pathLst>
                <a:path extrusionOk="0" h="1838" w="2730">
                  <a:moveTo>
                    <a:pt x="638" y="1"/>
                  </a:moveTo>
                  <a:cubicBezTo>
                    <a:pt x="401" y="1"/>
                    <a:pt x="183" y="111"/>
                    <a:pt x="48" y="306"/>
                  </a:cubicBezTo>
                  <a:cubicBezTo>
                    <a:pt x="0" y="545"/>
                    <a:pt x="80" y="784"/>
                    <a:pt x="256" y="944"/>
                  </a:cubicBezTo>
                  <a:cubicBezTo>
                    <a:pt x="878" y="1279"/>
                    <a:pt x="1532" y="1519"/>
                    <a:pt x="2298" y="1838"/>
                  </a:cubicBezTo>
                  <a:cubicBezTo>
                    <a:pt x="2474" y="1566"/>
                    <a:pt x="2729" y="1327"/>
                    <a:pt x="2729" y="1104"/>
                  </a:cubicBezTo>
                  <a:cubicBezTo>
                    <a:pt x="2729" y="848"/>
                    <a:pt x="2522" y="449"/>
                    <a:pt x="2330" y="370"/>
                  </a:cubicBezTo>
                  <a:cubicBezTo>
                    <a:pt x="1788" y="178"/>
                    <a:pt x="1245" y="50"/>
                    <a:pt x="686" y="2"/>
                  </a:cubicBezTo>
                  <a:cubicBezTo>
                    <a:pt x="670" y="1"/>
                    <a:pt x="654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3" name="Google Shape;11633;p26"/>
            <p:cNvSpPr/>
            <p:nvPr/>
          </p:nvSpPr>
          <p:spPr>
            <a:xfrm>
              <a:off x="2113216" y="3384081"/>
              <a:ext cx="110209" cy="185617"/>
            </a:xfrm>
            <a:custGeom>
              <a:rect b="b" l="l" r="r" t="t"/>
              <a:pathLst>
                <a:path extrusionOk="0" h="3592" w="2124">
                  <a:moveTo>
                    <a:pt x="2124" y="1"/>
                  </a:moveTo>
                  <a:lnTo>
                    <a:pt x="2124" y="1"/>
                  </a:lnTo>
                  <a:cubicBezTo>
                    <a:pt x="895" y="480"/>
                    <a:pt x="1" y="2554"/>
                    <a:pt x="480" y="3592"/>
                  </a:cubicBezTo>
                  <a:cubicBezTo>
                    <a:pt x="1629" y="2698"/>
                    <a:pt x="1900" y="1437"/>
                    <a:pt x="212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4" name="Google Shape;11634;p26"/>
            <p:cNvSpPr/>
            <p:nvPr/>
          </p:nvSpPr>
          <p:spPr>
            <a:xfrm>
              <a:off x="3203110" y="4403294"/>
              <a:ext cx="109223" cy="112290"/>
            </a:xfrm>
            <a:custGeom>
              <a:rect b="b" l="l" r="r" t="t"/>
              <a:pathLst>
                <a:path extrusionOk="0" h="2173" w="2105">
                  <a:moveTo>
                    <a:pt x="843" y="0"/>
                  </a:moveTo>
                  <a:cubicBezTo>
                    <a:pt x="656" y="0"/>
                    <a:pt x="0" y="679"/>
                    <a:pt x="62" y="864"/>
                  </a:cubicBezTo>
                  <a:cubicBezTo>
                    <a:pt x="206" y="1359"/>
                    <a:pt x="669" y="1742"/>
                    <a:pt x="1004" y="2173"/>
                  </a:cubicBezTo>
                  <a:lnTo>
                    <a:pt x="1435" y="2125"/>
                  </a:lnTo>
                  <a:cubicBezTo>
                    <a:pt x="1642" y="1742"/>
                    <a:pt x="2105" y="1231"/>
                    <a:pt x="1993" y="976"/>
                  </a:cubicBezTo>
                  <a:cubicBezTo>
                    <a:pt x="1818" y="561"/>
                    <a:pt x="1307" y="178"/>
                    <a:pt x="860" y="2"/>
                  </a:cubicBezTo>
                  <a:cubicBezTo>
                    <a:pt x="855" y="1"/>
                    <a:pt x="849" y="0"/>
                    <a:pt x="8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5" name="Google Shape;11635;p26"/>
            <p:cNvSpPr/>
            <p:nvPr/>
          </p:nvSpPr>
          <p:spPr>
            <a:xfrm>
              <a:off x="3617015" y="3197745"/>
              <a:ext cx="162356" cy="104745"/>
            </a:xfrm>
            <a:custGeom>
              <a:rect b="b" l="l" r="r" t="t"/>
              <a:pathLst>
                <a:path extrusionOk="0" h="2027" w="3129">
                  <a:moveTo>
                    <a:pt x="1" y="0"/>
                  </a:moveTo>
                  <a:lnTo>
                    <a:pt x="1" y="0"/>
                  </a:lnTo>
                  <a:cubicBezTo>
                    <a:pt x="591" y="1277"/>
                    <a:pt x="1246" y="1995"/>
                    <a:pt x="2379" y="2027"/>
                  </a:cubicBezTo>
                  <a:cubicBezTo>
                    <a:pt x="2618" y="2027"/>
                    <a:pt x="2874" y="1708"/>
                    <a:pt x="3129" y="1548"/>
                  </a:cubicBezTo>
                  <a:cubicBezTo>
                    <a:pt x="2921" y="1325"/>
                    <a:pt x="2762" y="1037"/>
                    <a:pt x="2507" y="910"/>
                  </a:cubicBezTo>
                  <a:cubicBezTo>
                    <a:pt x="2044" y="670"/>
                    <a:pt x="1565" y="463"/>
                    <a:pt x="1070" y="287"/>
                  </a:cubicBezTo>
                  <a:cubicBezTo>
                    <a:pt x="815" y="192"/>
                    <a:pt x="528" y="144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6" name="Google Shape;11636;p26"/>
            <p:cNvSpPr/>
            <p:nvPr/>
          </p:nvSpPr>
          <p:spPr>
            <a:xfrm>
              <a:off x="2224203" y="3634802"/>
              <a:ext cx="161526" cy="98182"/>
            </a:xfrm>
            <a:custGeom>
              <a:rect b="b" l="l" r="r" t="t"/>
              <a:pathLst>
                <a:path extrusionOk="0" h="1900" w="3113">
                  <a:moveTo>
                    <a:pt x="1774" y="12"/>
                  </a:moveTo>
                  <a:cubicBezTo>
                    <a:pt x="1767" y="12"/>
                    <a:pt x="1761" y="14"/>
                    <a:pt x="1756" y="16"/>
                  </a:cubicBezTo>
                  <a:cubicBezTo>
                    <a:pt x="1150" y="320"/>
                    <a:pt x="128" y="0"/>
                    <a:pt x="32" y="990"/>
                  </a:cubicBezTo>
                  <a:cubicBezTo>
                    <a:pt x="1" y="1261"/>
                    <a:pt x="591" y="1596"/>
                    <a:pt x="910" y="1900"/>
                  </a:cubicBezTo>
                  <a:cubicBezTo>
                    <a:pt x="3113" y="1740"/>
                    <a:pt x="1772" y="1900"/>
                    <a:pt x="2219" y="415"/>
                  </a:cubicBezTo>
                  <a:cubicBezTo>
                    <a:pt x="2249" y="340"/>
                    <a:pt x="1885" y="12"/>
                    <a:pt x="1774" y="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7" name="Google Shape;11637;p26"/>
            <p:cNvSpPr/>
            <p:nvPr/>
          </p:nvSpPr>
          <p:spPr>
            <a:xfrm>
              <a:off x="3463844" y="3088042"/>
              <a:ext cx="115138" cy="94255"/>
            </a:xfrm>
            <a:custGeom>
              <a:rect b="b" l="l" r="r" t="t"/>
              <a:pathLst>
                <a:path extrusionOk="0" h="1824" w="2219">
                  <a:moveTo>
                    <a:pt x="1724" y="1"/>
                  </a:moveTo>
                  <a:cubicBezTo>
                    <a:pt x="1325" y="80"/>
                    <a:pt x="942" y="96"/>
                    <a:pt x="687" y="224"/>
                  </a:cubicBezTo>
                  <a:cubicBezTo>
                    <a:pt x="431" y="352"/>
                    <a:pt x="1" y="655"/>
                    <a:pt x="32" y="814"/>
                  </a:cubicBezTo>
                  <a:cubicBezTo>
                    <a:pt x="96" y="1150"/>
                    <a:pt x="320" y="1596"/>
                    <a:pt x="607" y="1724"/>
                  </a:cubicBezTo>
                  <a:cubicBezTo>
                    <a:pt x="754" y="1793"/>
                    <a:pt x="880" y="1823"/>
                    <a:pt x="990" y="1823"/>
                  </a:cubicBezTo>
                  <a:cubicBezTo>
                    <a:pt x="1516" y="1823"/>
                    <a:pt x="1684" y="1144"/>
                    <a:pt x="2027" y="814"/>
                  </a:cubicBezTo>
                  <a:cubicBezTo>
                    <a:pt x="2155" y="655"/>
                    <a:pt x="2219" y="431"/>
                    <a:pt x="2171" y="224"/>
                  </a:cubicBezTo>
                  <a:cubicBezTo>
                    <a:pt x="2123" y="112"/>
                    <a:pt x="1852" y="64"/>
                    <a:pt x="17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8" name="Google Shape;11638;p26"/>
            <p:cNvSpPr/>
            <p:nvPr/>
          </p:nvSpPr>
          <p:spPr>
            <a:xfrm>
              <a:off x="5625990" y="4688791"/>
              <a:ext cx="154884" cy="76376"/>
            </a:xfrm>
            <a:custGeom>
              <a:rect b="b" l="l" r="r" t="t"/>
              <a:pathLst>
                <a:path extrusionOk="0" h="1478" w="2985">
                  <a:moveTo>
                    <a:pt x="1980" y="0"/>
                  </a:moveTo>
                  <a:cubicBezTo>
                    <a:pt x="1400" y="0"/>
                    <a:pt x="717" y="354"/>
                    <a:pt x="0" y="1053"/>
                  </a:cubicBezTo>
                  <a:cubicBezTo>
                    <a:pt x="550" y="1331"/>
                    <a:pt x="966" y="1478"/>
                    <a:pt x="1339" y="1478"/>
                  </a:cubicBezTo>
                  <a:cubicBezTo>
                    <a:pt x="1886" y="1478"/>
                    <a:pt x="2339" y="1161"/>
                    <a:pt x="2984" y="478"/>
                  </a:cubicBezTo>
                  <a:cubicBezTo>
                    <a:pt x="2709" y="158"/>
                    <a:pt x="2368" y="0"/>
                    <a:pt x="19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9" name="Google Shape;11639;p26"/>
            <p:cNvSpPr/>
            <p:nvPr/>
          </p:nvSpPr>
          <p:spPr>
            <a:xfrm>
              <a:off x="5691368" y="4100744"/>
              <a:ext cx="68803" cy="175695"/>
            </a:xfrm>
            <a:custGeom>
              <a:rect b="b" l="l" r="r" t="t"/>
              <a:pathLst>
                <a:path extrusionOk="0" h="3400" w="1326">
                  <a:moveTo>
                    <a:pt x="1006" y="0"/>
                  </a:moveTo>
                  <a:cubicBezTo>
                    <a:pt x="671" y="511"/>
                    <a:pt x="81" y="990"/>
                    <a:pt x="49" y="1517"/>
                  </a:cubicBezTo>
                  <a:cubicBezTo>
                    <a:pt x="1" y="2123"/>
                    <a:pt x="432" y="2777"/>
                    <a:pt x="655" y="3400"/>
                  </a:cubicBezTo>
                  <a:lnTo>
                    <a:pt x="1022" y="3304"/>
                  </a:lnTo>
                  <a:cubicBezTo>
                    <a:pt x="1118" y="2251"/>
                    <a:pt x="1230" y="1213"/>
                    <a:pt x="1325" y="176"/>
                  </a:cubicBezTo>
                  <a:lnTo>
                    <a:pt x="100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0" name="Google Shape;11640;p26"/>
            <p:cNvSpPr/>
            <p:nvPr/>
          </p:nvSpPr>
          <p:spPr>
            <a:xfrm>
              <a:off x="1423426" y="4202179"/>
              <a:ext cx="103567" cy="109809"/>
            </a:xfrm>
            <a:custGeom>
              <a:rect b="b" l="l" r="r" t="t"/>
              <a:pathLst>
                <a:path extrusionOk="0" h="2125" w="1996">
                  <a:moveTo>
                    <a:pt x="1469" y="0"/>
                  </a:moveTo>
                  <a:lnTo>
                    <a:pt x="1" y="1038"/>
                  </a:lnTo>
                  <a:cubicBezTo>
                    <a:pt x="452" y="1551"/>
                    <a:pt x="751" y="2124"/>
                    <a:pt x="943" y="2124"/>
                  </a:cubicBezTo>
                  <a:cubicBezTo>
                    <a:pt x="948" y="2124"/>
                    <a:pt x="954" y="2124"/>
                    <a:pt x="959" y="2123"/>
                  </a:cubicBezTo>
                  <a:cubicBezTo>
                    <a:pt x="1645" y="1995"/>
                    <a:pt x="1996" y="1437"/>
                    <a:pt x="1932" y="719"/>
                  </a:cubicBezTo>
                  <a:cubicBezTo>
                    <a:pt x="1900" y="463"/>
                    <a:pt x="1629" y="24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1" name="Google Shape;11641;p26"/>
            <p:cNvSpPr/>
            <p:nvPr/>
          </p:nvSpPr>
          <p:spPr>
            <a:xfrm>
              <a:off x="152341" y="4090823"/>
              <a:ext cx="76223" cy="131668"/>
            </a:xfrm>
            <a:custGeom>
              <a:rect b="b" l="l" r="r" t="t"/>
              <a:pathLst>
                <a:path extrusionOk="0" h="2548" w="1469">
                  <a:moveTo>
                    <a:pt x="431" y="1"/>
                  </a:moveTo>
                  <a:cubicBezTo>
                    <a:pt x="272" y="639"/>
                    <a:pt x="48" y="1198"/>
                    <a:pt x="16" y="1772"/>
                  </a:cubicBezTo>
                  <a:cubicBezTo>
                    <a:pt x="1" y="2028"/>
                    <a:pt x="304" y="2411"/>
                    <a:pt x="559" y="2538"/>
                  </a:cubicBezTo>
                  <a:cubicBezTo>
                    <a:pt x="573" y="2545"/>
                    <a:pt x="591" y="2548"/>
                    <a:pt x="611" y="2548"/>
                  </a:cubicBezTo>
                  <a:cubicBezTo>
                    <a:pt x="800" y="2548"/>
                    <a:pt x="1233" y="2298"/>
                    <a:pt x="1261" y="2139"/>
                  </a:cubicBezTo>
                  <a:cubicBezTo>
                    <a:pt x="1357" y="1357"/>
                    <a:pt x="1469" y="528"/>
                    <a:pt x="4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2" name="Google Shape;11642;p26"/>
            <p:cNvSpPr/>
            <p:nvPr/>
          </p:nvSpPr>
          <p:spPr>
            <a:xfrm>
              <a:off x="1249551" y="3704096"/>
              <a:ext cx="106058" cy="200447"/>
            </a:xfrm>
            <a:custGeom>
              <a:rect b="b" l="l" r="r" t="t"/>
              <a:pathLst>
                <a:path extrusionOk="0" h="3879" w="2044">
                  <a:moveTo>
                    <a:pt x="1900" y="0"/>
                  </a:moveTo>
                  <a:lnTo>
                    <a:pt x="1900" y="0"/>
                  </a:lnTo>
                  <a:cubicBezTo>
                    <a:pt x="559" y="702"/>
                    <a:pt x="1" y="2107"/>
                    <a:pt x="400" y="3878"/>
                  </a:cubicBezTo>
                  <a:cubicBezTo>
                    <a:pt x="527" y="3814"/>
                    <a:pt x="639" y="3734"/>
                    <a:pt x="735" y="3639"/>
                  </a:cubicBezTo>
                  <a:cubicBezTo>
                    <a:pt x="1102" y="3192"/>
                    <a:pt x="2043" y="2857"/>
                    <a:pt x="1022" y="2123"/>
                  </a:cubicBezTo>
                  <a:cubicBezTo>
                    <a:pt x="942" y="2059"/>
                    <a:pt x="990" y="1740"/>
                    <a:pt x="1070" y="1580"/>
                  </a:cubicBezTo>
                  <a:cubicBezTo>
                    <a:pt x="1325" y="1053"/>
                    <a:pt x="1628" y="527"/>
                    <a:pt x="19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3" name="Google Shape;11643;p26"/>
            <p:cNvSpPr/>
            <p:nvPr/>
          </p:nvSpPr>
          <p:spPr>
            <a:xfrm>
              <a:off x="3166581" y="4005923"/>
              <a:ext cx="83695" cy="133632"/>
            </a:xfrm>
            <a:custGeom>
              <a:rect b="b" l="l" r="r" t="t"/>
              <a:pathLst>
                <a:path extrusionOk="0" h="2586" w="1613">
                  <a:moveTo>
                    <a:pt x="1325" y="0"/>
                  </a:moveTo>
                  <a:cubicBezTo>
                    <a:pt x="1006" y="80"/>
                    <a:pt x="447" y="96"/>
                    <a:pt x="399" y="255"/>
                  </a:cubicBezTo>
                  <a:cubicBezTo>
                    <a:pt x="224" y="1021"/>
                    <a:pt x="96" y="1803"/>
                    <a:pt x="0" y="2585"/>
                  </a:cubicBezTo>
                  <a:lnTo>
                    <a:pt x="255" y="2522"/>
                  </a:lnTo>
                  <a:cubicBezTo>
                    <a:pt x="702" y="1995"/>
                    <a:pt x="1117" y="1436"/>
                    <a:pt x="1500" y="862"/>
                  </a:cubicBezTo>
                  <a:cubicBezTo>
                    <a:pt x="1612" y="654"/>
                    <a:pt x="1389" y="287"/>
                    <a:pt x="13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4" name="Google Shape;11644;p26"/>
            <p:cNvSpPr/>
            <p:nvPr/>
          </p:nvSpPr>
          <p:spPr>
            <a:xfrm>
              <a:off x="2976103" y="4113094"/>
              <a:ext cx="69633" cy="122935"/>
            </a:xfrm>
            <a:custGeom>
              <a:rect b="b" l="l" r="r" t="t"/>
              <a:pathLst>
                <a:path extrusionOk="0" h="2379" w="1342">
                  <a:moveTo>
                    <a:pt x="901" y="0"/>
                  </a:moveTo>
                  <a:cubicBezTo>
                    <a:pt x="898" y="0"/>
                    <a:pt x="896" y="0"/>
                    <a:pt x="894" y="1"/>
                  </a:cubicBezTo>
                  <a:cubicBezTo>
                    <a:pt x="655" y="65"/>
                    <a:pt x="304" y="240"/>
                    <a:pt x="240" y="432"/>
                  </a:cubicBezTo>
                  <a:cubicBezTo>
                    <a:pt x="1" y="1246"/>
                    <a:pt x="160" y="1932"/>
                    <a:pt x="1293" y="2379"/>
                  </a:cubicBezTo>
                  <a:cubicBezTo>
                    <a:pt x="1293" y="1677"/>
                    <a:pt x="1341" y="1102"/>
                    <a:pt x="1277" y="543"/>
                  </a:cubicBezTo>
                  <a:cubicBezTo>
                    <a:pt x="1262" y="356"/>
                    <a:pt x="1001" y="0"/>
                    <a:pt x="9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5" name="Google Shape;11645;p26"/>
            <p:cNvSpPr/>
            <p:nvPr/>
          </p:nvSpPr>
          <p:spPr>
            <a:xfrm>
              <a:off x="2534749" y="3805532"/>
              <a:ext cx="80374" cy="106399"/>
            </a:xfrm>
            <a:custGeom>
              <a:rect b="b" l="l" r="r" t="t"/>
              <a:pathLst>
                <a:path extrusionOk="0" h="2059" w="1549">
                  <a:moveTo>
                    <a:pt x="639" y="0"/>
                  </a:moveTo>
                  <a:cubicBezTo>
                    <a:pt x="415" y="255"/>
                    <a:pt x="0" y="527"/>
                    <a:pt x="32" y="734"/>
                  </a:cubicBezTo>
                  <a:cubicBezTo>
                    <a:pt x="96" y="1117"/>
                    <a:pt x="415" y="1436"/>
                    <a:pt x="798" y="2059"/>
                  </a:cubicBezTo>
                  <a:cubicBezTo>
                    <a:pt x="1149" y="1500"/>
                    <a:pt x="1548" y="1149"/>
                    <a:pt x="1484" y="974"/>
                  </a:cubicBezTo>
                  <a:cubicBezTo>
                    <a:pt x="1325" y="606"/>
                    <a:pt x="926" y="319"/>
                    <a:pt x="6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6" name="Google Shape;11646;p26"/>
            <p:cNvSpPr/>
            <p:nvPr/>
          </p:nvSpPr>
          <p:spPr>
            <a:xfrm>
              <a:off x="2851936" y="4386913"/>
              <a:ext cx="91114" cy="87486"/>
            </a:xfrm>
            <a:custGeom>
              <a:rect b="b" l="l" r="r" t="t"/>
              <a:pathLst>
                <a:path extrusionOk="0" h="1693" w="1756">
                  <a:moveTo>
                    <a:pt x="845" y="0"/>
                  </a:moveTo>
                  <a:cubicBezTo>
                    <a:pt x="558" y="351"/>
                    <a:pt x="239" y="686"/>
                    <a:pt x="48" y="1085"/>
                  </a:cubicBezTo>
                  <a:cubicBezTo>
                    <a:pt x="0" y="1195"/>
                    <a:pt x="448" y="1692"/>
                    <a:pt x="493" y="1692"/>
                  </a:cubicBezTo>
                  <a:cubicBezTo>
                    <a:pt x="493" y="1692"/>
                    <a:pt x="494" y="1692"/>
                    <a:pt x="494" y="1692"/>
                  </a:cubicBezTo>
                  <a:cubicBezTo>
                    <a:pt x="941" y="1421"/>
                    <a:pt x="1356" y="1117"/>
                    <a:pt x="1755" y="798"/>
                  </a:cubicBezTo>
                  <a:lnTo>
                    <a:pt x="84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7" name="Google Shape;11647;p26"/>
            <p:cNvSpPr/>
            <p:nvPr/>
          </p:nvSpPr>
          <p:spPr>
            <a:xfrm>
              <a:off x="1307509" y="316107"/>
              <a:ext cx="433987" cy="662577"/>
            </a:xfrm>
            <a:custGeom>
              <a:rect b="b" l="l" r="r" t="t"/>
              <a:pathLst>
                <a:path extrusionOk="0" h="12822" w="8364">
                  <a:moveTo>
                    <a:pt x="4661" y="0"/>
                  </a:moveTo>
                  <a:cubicBezTo>
                    <a:pt x="4639" y="0"/>
                    <a:pt x="4618" y="2"/>
                    <a:pt x="4597" y="5"/>
                  </a:cubicBezTo>
                  <a:cubicBezTo>
                    <a:pt x="3336" y="164"/>
                    <a:pt x="1118" y="2766"/>
                    <a:pt x="942" y="4026"/>
                  </a:cubicBezTo>
                  <a:cubicBezTo>
                    <a:pt x="831" y="4808"/>
                    <a:pt x="559" y="5558"/>
                    <a:pt x="352" y="6340"/>
                  </a:cubicBezTo>
                  <a:cubicBezTo>
                    <a:pt x="256" y="6755"/>
                    <a:pt x="128" y="7170"/>
                    <a:pt x="1" y="7665"/>
                  </a:cubicBezTo>
                  <a:cubicBezTo>
                    <a:pt x="80" y="7825"/>
                    <a:pt x="112" y="8080"/>
                    <a:pt x="272" y="8224"/>
                  </a:cubicBezTo>
                  <a:cubicBezTo>
                    <a:pt x="1740" y="9660"/>
                    <a:pt x="3240" y="11096"/>
                    <a:pt x="4741" y="12517"/>
                  </a:cubicBezTo>
                  <a:cubicBezTo>
                    <a:pt x="4967" y="12723"/>
                    <a:pt x="5194" y="12821"/>
                    <a:pt x="5404" y="12821"/>
                  </a:cubicBezTo>
                  <a:cubicBezTo>
                    <a:pt x="5697" y="12821"/>
                    <a:pt x="5959" y="12630"/>
                    <a:pt x="6145" y="12277"/>
                  </a:cubicBezTo>
                  <a:cubicBezTo>
                    <a:pt x="6480" y="11591"/>
                    <a:pt x="6767" y="10889"/>
                    <a:pt x="6975" y="10155"/>
                  </a:cubicBezTo>
                  <a:cubicBezTo>
                    <a:pt x="7374" y="8718"/>
                    <a:pt x="7613" y="7234"/>
                    <a:pt x="8060" y="5814"/>
                  </a:cubicBezTo>
                  <a:cubicBezTo>
                    <a:pt x="8347" y="4904"/>
                    <a:pt x="8363" y="4186"/>
                    <a:pt x="7709" y="3420"/>
                  </a:cubicBezTo>
                  <a:cubicBezTo>
                    <a:pt x="6959" y="2542"/>
                    <a:pt x="6400" y="1521"/>
                    <a:pt x="5682" y="611"/>
                  </a:cubicBezTo>
                  <a:cubicBezTo>
                    <a:pt x="5443" y="327"/>
                    <a:pt x="4993" y="0"/>
                    <a:pt x="46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8" name="Google Shape;11648;p26"/>
            <p:cNvSpPr/>
            <p:nvPr/>
          </p:nvSpPr>
          <p:spPr>
            <a:xfrm>
              <a:off x="3950755" y="2427186"/>
              <a:ext cx="385109" cy="382292"/>
            </a:xfrm>
            <a:custGeom>
              <a:rect b="b" l="l" r="r" t="t"/>
              <a:pathLst>
                <a:path extrusionOk="0" h="7398" w="7422">
                  <a:moveTo>
                    <a:pt x="6064" y="0"/>
                  </a:moveTo>
                  <a:cubicBezTo>
                    <a:pt x="5858" y="0"/>
                    <a:pt x="5622" y="56"/>
                    <a:pt x="5363" y="150"/>
                  </a:cubicBezTo>
                  <a:cubicBezTo>
                    <a:pt x="3559" y="788"/>
                    <a:pt x="1932" y="1666"/>
                    <a:pt x="655" y="3166"/>
                  </a:cubicBezTo>
                  <a:cubicBezTo>
                    <a:pt x="1" y="3948"/>
                    <a:pt x="176" y="5480"/>
                    <a:pt x="1054" y="6007"/>
                  </a:cubicBezTo>
                  <a:cubicBezTo>
                    <a:pt x="1596" y="6326"/>
                    <a:pt x="2139" y="6645"/>
                    <a:pt x="2682" y="6980"/>
                  </a:cubicBezTo>
                  <a:cubicBezTo>
                    <a:pt x="3099" y="7245"/>
                    <a:pt x="3659" y="7397"/>
                    <a:pt x="4172" y="7397"/>
                  </a:cubicBezTo>
                  <a:cubicBezTo>
                    <a:pt x="4679" y="7397"/>
                    <a:pt x="5141" y="7249"/>
                    <a:pt x="5379" y="6917"/>
                  </a:cubicBezTo>
                  <a:cubicBezTo>
                    <a:pt x="6257" y="5672"/>
                    <a:pt x="7422" y="4491"/>
                    <a:pt x="7374" y="2703"/>
                  </a:cubicBezTo>
                  <a:cubicBezTo>
                    <a:pt x="7214" y="2113"/>
                    <a:pt x="7023" y="1522"/>
                    <a:pt x="6911" y="900"/>
                  </a:cubicBezTo>
                  <a:cubicBezTo>
                    <a:pt x="6792" y="243"/>
                    <a:pt x="6492" y="0"/>
                    <a:pt x="60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9" name="Google Shape;11649;p26"/>
            <p:cNvSpPr/>
            <p:nvPr/>
          </p:nvSpPr>
          <p:spPr>
            <a:xfrm>
              <a:off x="3374390" y="2578849"/>
              <a:ext cx="539163" cy="257548"/>
            </a:xfrm>
            <a:custGeom>
              <a:rect b="b" l="l" r="r" t="t"/>
              <a:pathLst>
                <a:path extrusionOk="0" h="4984" w="10391">
                  <a:moveTo>
                    <a:pt x="3955" y="1"/>
                  </a:moveTo>
                  <a:cubicBezTo>
                    <a:pt x="3166" y="1"/>
                    <a:pt x="2547" y="521"/>
                    <a:pt x="1964" y="1380"/>
                  </a:cubicBezTo>
                  <a:cubicBezTo>
                    <a:pt x="1437" y="2130"/>
                    <a:pt x="687" y="2737"/>
                    <a:pt x="65" y="3423"/>
                  </a:cubicBezTo>
                  <a:cubicBezTo>
                    <a:pt x="1" y="3487"/>
                    <a:pt x="33" y="3646"/>
                    <a:pt x="17" y="3870"/>
                  </a:cubicBezTo>
                  <a:lnTo>
                    <a:pt x="607" y="3598"/>
                  </a:lnTo>
                  <a:lnTo>
                    <a:pt x="607" y="4173"/>
                  </a:lnTo>
                  <a:cubicBezTo>
                    <a:pt x="2028" y="4269"/>
                    <a:pt x="3304" y="4333"/>
                    <a:pt x="4597" y="4444"/>
                  </a:cubicBezTo>
                  <a:cubicBezTo>
                    <a:pt x="5475" y="4508"/>
                    <a:pt x="6321" y="4891"/>
                    <a:pt x="7119" y="4971"/>
                  </a:cubicBezTo>
                  <a:cubicBezTo>
                    <a:pt x="7192" y="4979"/>
                    <a:pt x="7266" y="4983"/>
                    <a:pt x="7341" y="4983"/>
                  </a:cubicBezTo>
                  <a:cubicBezTo>
                    <a:pt x="8253" y="4983"/>
                    <a:pt x="9240" y="4386"/>
                    <a:pt x="10199" y="4061"/>
                  </a:cubicBezTo>
                  <a:cubicBezTo>
                    <a:pt x="10263" y="4029"/>
                    <a:pt x="10295" y="3854"/>
                    <a:pt x="10390" y="3678"/>
                  </a:cubicBezTo>
                  <a:lnTo>
                    <a:pt x="9513" y="3471"/>
                  </a:lnTo>
                  <a:cubicBezTo>
                    <a:pt x="9513" y="1013"/>
                    <a:pt x="8731" y="949"/>
                    <a:pt x="7071" y="614"/>
                  </a:cubicBezTo>
                  <a:cubicBezTo>
                    <a:pt x="6899" y="576"/>
                    <a:pt x="6714" y="568"/>
                    <a:pt x="6527" y="568"/>
                  </a:cubicBezTo>
                  <a:cubicBezTo>
                    <a:pt x="6386" y="568"/>
                    <a:pt x="6243" y="572"/>
                    <a:pt x="6104" y="572"/>
                  </a:cubicBezTo>
                  <a:cubicBezTo>
                    <a:pt x="5809" y="572"/>
                    <a:pt x="5527" y="552"/>
                    <a:pt x="5299" y="423"/>
                  </a:cubicBezTo>
                  <a:cubicBezTo>
                    <a:pt x="4796" y="133"/>
                    <a:pt x="4354" y="1"/>
                    <a:pt x="39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0" name="Google Shape;11650;p26"/>
            <p:cNvSpPr/>
            <p:nvPr/>
          </p:nvSpPr>
          <p:spPr>
            <a:xfrm>
              <a:off x="2099985" y="2629541"/>
              <a:ext cx="426515" cy="307931"/>
            </a:xfrm>
            <a:custGeom>
              <a:rect b="b" l="l" r="r" t="t"/>
              <a:pathLst>
                <a:path extrusionOk="0" h="5959" w="8220">
                  <a:moveTo>
                    <a:pt x="687" y="0"/>
                  </a:moveTo>
                  <a:cubicBezTo>
                    <a:pt x="543" y="96"/>
                    <a:pt x="224" y="208"/>
                    <a:pt x="96" y="431"/>
                  </a:cubicBezTo>
                  <a:cubicBezTo>
                    <a:pt x="1" y="670"/>
                    <a:pt x="17" y="942"/>
                    <a:pt x="144" y="1165"/>
                  </a:cubicBezTo>
                  <a:cubicBezTo>
                    <a:pt x="368" y="1484"/>
                    <a:pt x="639" y="1788"/>
                    <a:pt x="958" y="2043"/>
                  </a:cubicBezTo>
                  <a:cubicBezTo>
                    <a:pt x="1996" y="2969"/>
                    <a:pt x="3097" y="3846"/>
                    <a:pt x="4086" y="4820"/>
                  </a:cubicBezTo>
                  <a:cubicBezTo>
                    <a:pt x="4883" y="5584"/>
                    <a:pt x="5257" y="5959"/>
                    <a:pt x="5652" y="5959"/>
                  </a:cubicBezTo>
                  <a:cubicBezTo>
                    <a:pt x="6017" y="5959"/>
                    <a:pt x="6400" y="5639"/>
                    <a:pt x="7150" y="5011"/>
                  </a:cubicBezTo>
                  <a:cubicBezTo>
                    <a:pt x="8220" y="4118"/>
                    <a:pt x="8220" y="3048"/>
                    <a:pt x="6975" y="2346"/>
                  </a:cubicBezTo>
                  <a:cubicBezTo>
                    <a:pt x="5794" y="1692"/>
                    <a:pt x="4501" y="1213"/>
                    <a:pt x="3240" y="718"/>
                  </a:cubicBezTo>
                  <a:cubicBezTo>
                    <a:pt x="2458" y="431"/>
                    <a:pt x="1628" y="256"/>
                    <a:pt x="6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1" name="Google Shape;11651;p26"/>
            <p:cNvSpPr/>
            <p:nvPr/>
          </p:nvSpPr>
          <p:spPr>
            <a:xfrm>
              <a:off x="3146708" y="1869317"/>
              <a:ext cx="300636" cy="293204"/>
            </a:xfrm>
            <a:custGeom>
              <a:rect b="b" l="l" r="r" t="t"/>
              <a:pathLst>
                <a:path extrusionOk="0" h="5674" w="5794">
                  <a:moveTo>
                    <a:pt x="2850" y="0"/>
                  </a:moveTo>
                  <a:cubicBezTo>
                    <a:pt x="2406" y="0"/>
                    <a:pt x="1923" y="127"/>
                    <a:pt x="1564" y="317"/>
                  </a:cubicBezTo>
                  <a:cubicBezTo>
                    <a:pt x="463" y="876"/>
                    <a:pt x="224" y="1993"/>
                    <a:pt x="255" y="3158"/>
                  </a:cubicBezTo>
                  <a:lnTo>
                    <a:pt x="0" y="3301"/>
                  </a:lnTo>
                  <a:cubicBezTo>
                    <a:pt x="335" y="3876"/>
                    <a:pt x="543" y="4658"/>
                    <a:pt x="1053" y="4993"/>
                  </a:cubicBezTo>
                  <a:cubicBezTo>
                    <a:pt x="1660" y="5408"/>
                    <a:pt x="2506" y="5456"/>
                    <a:pt x="3256" y="5615"/>
                  </a:cubicBezTo>
                  <a:cubicBezTo>
                    <a:pt x="3429" y="5653"/>
                    <a:pt x="3593" y="5673"/>
                    <a:pt x="3749" y="5673"/>
                  </a:cubicBezTo>
                  <a:cubicBezTo>
                    <a:pt x="4313" y="5673"/>
                    <a:pt x="4763" y="5411"/>
                    <a:pt x="5075" y="4786"/>
                  </a:cubicBezTo>
                  <a:cubicBezTo>
                    <a:pt x="5793" y="3333"/>
                    <a:pt x="5011" y="700"/>
                    <a:pt x="3479" y="110"/>
                  </a:cubicBezTo>
                  <a:cubicBezTo>
                    <a:pt x="3295" y="34"/>
                    <a:pt x="3078" y="0"/>
                    <a:pt x="28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2" name="Google Shape;11652;p26"/>
            <p:cNvSpPr/>
            <p:nvPr/>
          </p:nvSpPr>
          <p:spPr>
            <a:xfrm>
              <a:off x="2062885" y="2235528"/>
              <a:ext cx="257414" cy="218430"/>
            </a:xfrm>
            <a:custGeom>
              <a:rect b="b" l="l" r="r" t="t"/>
              <a:pathLst>
                <a:path extrusionOk="0" h="4227" w="4961">
                  <a:moveTo>
                    <a:pt x="3095" y="1"/>
                  </a:moveTo>
                  <a:cubicBezTo>
                    <a:pt x="2812" y="1"/>
                    <a:pt x="2500" y="101"/>
                    <a:pt x="2152" y="348"/>
                  </a:cubicBezTo>
                  <a:cubicBezTo>
                    <a:pt x="1881" y="555"/>
                    <a:pt x="1370" y="412"/>
                    <a:pt x="1003" y="539"/>
                  </a:cubicBezTo>
                  <a:cubicBezTo>
                    <a:pt x="700" y="635"/>
                    <a:pt x="237" y="890"/>
                    <a:pt x="205" y="1114"/>
                  </a:cubicBezTo>
                  <a:cubicBezTo>
                    <a:pt x="1" y="2670"/>
                    <a:pt x="695" y="4227"/>
                    <a:pt x="2424" y="4227"/>
                  </a:cubicBezTo>
                  <a:cubicBezTo>
                    <a:pt x="2450" y="4227"/>
                    <a:pt x="2477" y="4227"/>
                    <a:pt x="2503" y="4226"/>
                  </a:cubicBezTo>
                  <a:cubicBezTo>
                    <a:pt x="2528" y="4226"/>
                    <a:pt x="2553" y="4226"/>
                    <a:pt x="2577" y="4226"/>
                  </a:cubicBezTo>
                  <a:cubicBezTo>
                    <a:pt x="3741" y="4226"/>
                    <a:pt x="4332" y="3848"/>
                    <a:pt x="4801" y="2550"/>
                  </a:cubicBezTo>
                  <a:cubicBezTo>
                    <a:pt x="4961" y="2103"/>
                    <a:pt x="4961" y="1337"/>
                    <a:pt x="4674" y="1018"/>
                  </a:cubicBezTo>
                  <a:cubicBezTo>
                    <a:pt x="4240" y="529"/>
                    <a:pt x="3744" y="1"/>
                    <a:pt x="30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3" name="Google Shape;11653;p26"/>
            <p:cNvSpPr/>
            <p:nvPr/>
          </p:nvSpPr>
          <p:spPr>
            <a:xfrm>
              <a:off x="3892796" y="2149698"/>
              <a:ext cx="241017" cy="229747"/>
            </a:xfrm>
            <a:custGeom>
              <a:rect b="b" l="l" r="r" t="t"/>
              <a:pathLst>
                <a:path extrusionOk="0" h="4446" w="4645">
                  <a:moveTo>
                    <a:pt x="1236" y="1"/>
                  </a:moveTo>
                  <a:cubicBezTo>
                    <a:pt x="921" y="1"/>
                    <a:pt x="580" y="81"/>
                    <a:pt x="383" y="221"/>
                  </a:cubicBezTo>
                  <a:cubicBezTo>
                    <a:pt x="96" y="445"/>
                    <a:pt x="0" y="1067"/>
                    <a:pt x="16" y="1546"/>
                  </a:cubicBezTo>
                  <a:cubicBezTo>
                    <a:pt x="48" y="2025"/>
                    <a:pt x="320" y="2488"/>
                    <a:pt x="463" y="2950"/>
                  </a:cubicBezTo>
                  <a:cubicBezTo>
                    <a:pt x="770" y="3916"/>
                    <a:pt x="1384" y="4445"/>
                    <a:pt x="2162" y="4445"/>
                  </a:cubicBezTo>
                  <a:cubicBezTo>
                    <a:pt x="2476" y="4445"/>
                    <a:pt x="2818" y="4359"/>
                    <a:pt x="3176" y="4179"/>
                  </a:cubicBezTo>
                  <a:cubicBezTo>
                    <a:pt x="3703" y="3924"/>
                    <a:pt x="4134" y="3493"/>
                    <a:pt x="4645" y="3126"/>
                  </a:cubicBezTo>
                  <a:cubicBezTo>
                    <a:pt x="4198" y="2583"/>
                    <a:pt x="3910" y="2200"/>
                    <a:pt x="3575" y="1849"/>
                  </a:cubicBezTo>
                  <a:cubicBezTo>
                    <a:pt x="3001" y="1243"/>
                    <a:pt x="2490" y="572"/>
                    <a:pt x="1804" y="126"/>
                  </a:cubicBezTo>
                  <a:cubicBezTo>
                    <a:pt x="1666" y="40"/>
                    <a:pt x="1457" y="1"/>
                    <a:pt x="12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4" name="Google Shape;11654;p26"/>
            <p:cNvSpPr/>
            <p:nvPr/>
          </p:nvSpPr>
          <p:spPr>
            <a:xfrm>
              <a:off x="3405055" y="2241936"/>
              <a:ext cx="271683" cy="202204"/>
            </a:xfrm>
            <a:custGeom>
              <a:rect b="b" l="l" r="r" t="t"/>
              <a:pathLst>
                <a:path extrusionOk="0" h="3913" w="5236">
                  <a:moveTo>
                    <a:pt x="0" y="0"/>
                  </a:moveTo>
                  <a:lnTo>
                    <a:pt x="0" y="0"/>
                  </a:lnTo>
                  <a:cubicBezTo>
                    <a:pt x="431" y="1421"/>
                    <a:pt x="719" y="2458"/>
                    <a:pt x="1070" y="3479"/>
                  </a:cubicBezTo>
                  <a:cubicBezTo>
                    <a:pt x="1130" y="3646"/>
                    <a:pt x="1377" y="3913"/>
                    <a:pt x="1512" y="3913"/>
                  </a:cubicBezTo>
                  <a:cubicBezTo>
                    <a:pt x="1519" y="3913"/>
                    <a:pt x="1526" y="3912"/>
                    <a:pt x="1532" y="3910"/>
                  </a:cubicBezTo>
                  <a:cubicBezTo>
                    <a:pt x="2506" y="3671"/>
                    <a:pt x="3559" y="3527"/>
                    <a:pt x="4421" y="3049"/>
                  </a:cubicBezTo>
                  <a:cubicBezTo>
                    <a:pt x="5187" y="2618"/>
                    <a:pt x="5235" y="1405"/>
                    <a:pt x="4645" y="1229"/>
                  </a:cubicBezTo>
                  <a:cubicBezTo>
                    <a:pt x="3208" y="766"/>
                    <a:pt x="1740" y="447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5" name="Google Shape;11655;p26"/>
            <p:cNvSpPr/>
            <p:nvPr/>
          </p:nvSpPr>
          <p:spPr>
            <a:xfrm>
              <a:off x="2610089" y="2486818"/>
              <a:ext cx="220314" cy="184841"/>
            </a:xfrm>
            <a:custGeom>
              <a:rect b="b" l="l" r="r" t="t"/>
              <a:pathLst>
                <a:path extrusionOk="0" h="3577" w="4246">
                  <a:moveTo>
                    <a:pt x="1973" y="0"/>
                  </a:moveTo>
                  <a:cubicBezTo>
                    <a:pt x="1867" y="0"/>
                    <a:pt x="1767" y="16"/>
                    <a:pt x="1676" y="49"/>
                  </a:cubicBezTo>
                  <a:cubicBezTo>
                    <a:pt x="974" y="289"/>
                    <a:pt x="543" y="1262"/>
                    <a:pt x="1" y="1916"/>
                  </a:cubicBezTo>
                  <a:cubicBezTo>
                    <a:pt x="222" y="2676"/>
                    <a:pt x="1118" y="3576"/>
                    <a:pt x="1693" y="3576"/>
                  </a:cubicBezTo>
                  <a:cubicBezTo>
                    <a:pt x="1698" y="3576"/>
                    <a:pt x="1703" y="3576"/>
                    <a:pt x="1708" y="3576"/>
                  </a:cubicBezTo>
                  <a:cubicBezTo>
                    <a:pt x="2746" y="3528"/>
                    <a:pt x="4246" y="2395"/>
                    <a:pt x="4246" y="1661"/>
                  </a:cubicBezTo>
                  <a:cubicBezTo>
                    <a:pt x="4246" y="1118"/>
                    <a:pt x="2878" y="0"/>
                    <a:pt x="19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6" name="Google Shape;11656;p26"/>
            <p:cNvSpPr/>
            <p:nvPr/>
          </p:nvSpPr>
          <p:spPr>
            <a:xfrm>
              <a:off x="1235490" y="1403219"/>
              <a:ext cx="192139" cy="256773"/>
            </a:xfrm>
            <a:custGeom>
              <a:rect b="b" l="l" r="r" t="t"/>
              <a:pathLst>
                <a:path extrusionOk="0" h="4969" w="3703">
                  <a:moveTo>
                    <a:pt x="3463" y="1"/>
                  </a:moveTo>
                  <a:cubicBezTo>
                    <a:pt x="3192" y="81"/>
                    <a:pt x="2857" y="81"/>
                    <a:pt x="2681" y="256"/>
                  </a:cubicBezTo>
                  <a:cubicBezTo>
                    <a:pt x="1899" y="974"/>
                    <a:pt x="1165" y="1740"/>
                    <a:pt x="431" y="2522"/>
                  </a:cubicBezTo>
                  <a:cubicBezTo>
                    <a:pt x="272" y="2682"/>
                    <a:pt x="208" y="2921"/>
                    <a:pt x="0" y="3320"/>
                  </a:cubicBezTo>
                  <a:cubicBezTo>
                    <a:pt x="431" y="3895"/>
                    <a:pt x="910" y="4438"/>
                    <a:pt x="1405" y="4948"/>
                  </a:cubicBezTo>
                  <a:cubicBezTo>
                    <a:pt x="1421" y="4962"/>
                    <a:pt x="1451" y="4969"/>
                    <a:pt x="1489" y="4969"/>
                  </a:cubicBezTo>
                  <a:cubicBezTo>
                    <a:pt x="1711" y="4969"/>
                    <a:pt x="2233" y="4753"/>
                    <a:pt x="2314" y="4549"/>
                  </a:cubicBezTo>
                  <a:cubicBezTo>
                    <a:pt x="2825" y="3368"/>
                    <a:pt x="3240" y="2139"/>
                    <a:pt x="3623" y="911"/>
                  </a:cubicBezTo>
                  <a:cubicBezTo>
                    <a:pt x="3703" y="655"/>
                    <a:pt x="3511" y="304"/>
                    <a:pt x="34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7" name="Google Shape;11657;p26"/>
            <p:cNvSpPr/>
            <p:nvPr/>
          </p:nvSpPr>
          <p:spPr>
            <a:xfrm>
              <a:off x="3913500" y="2908269"/>
              <a:ext cx="192139" cy="256773"/>
            </a:xfrm>
            <a:custGeom>
              <a:rect b="b" l="l" r="r" t="t"/>
              <a:pathLst>
                <a:path extrusionOk="0" h="4969" w="3703">
                  <a:moveTo>
                    <a:pt x="3464" y="0"/>
                  </a:moveTo>
                  <a:cubicBezTo>
                    <a:pt x="3192" y="80"/>
                    <a:pt x="2857" y="80"/>
                    <a:pt x="2682" y="240"/>
                  </a:cubicBezTo>
                  <a:cubicBezTo>
                    <a:pt x="1900" y="974"/>
                    <a:pt x="1149" y="1740"/>
                    <a:pt x="415" y="2506"/>
                  </a:cubicBezTo>
                  <a:cubicBezTo>
                    <a:pt x="272" y="2666"/>
                    <a:pt x="208" y="2905"/>
                    <a:pt x="0" y="3304"/>
                  </a:cubicBezTo>
                  <a:cubicBezTo>
                    <a:pt x="431" y="3878"/>
                    <a:pt x="910" y="4437"/>
                    <a:pt x="1405" y="4948"/>
                  </a:cubicBezTo>
                  <a:cubicBezTo>
                    <a:pt x="1421" y="4962"/>
                    <a:pt x="1451" y="4968"/>
                    <a:pt x="1489" y="4968"/>
                  </a:cubicBezTo>
                  <a:cubicBezTo>
                    <a:pt x="1711" y="4968"/>
                    <a:pt x="2233" y="4753"/>
                    <a:pt x="2314" y="4549"/>
                  </a:cubicBezTo>
                  <a:cubicBezTo>
                    <a:pt x="2825" y="3352"/>
                    <a:pt x="3240" y="2123"/>
                    <a:pt x="3623" y="894"/>
                  </a:cubicBezTo>
                  <a:cubicBezTo>
                    <a:pt x="3703" y="639"/>
                    <a:pt x="3511" y="304"/>
                    <a:pt x="34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8" name="Google Shape;11658;p26"/>
            <p:cNvSpPr/>
            <p:nvPr/>
          </p:nvSpPr>
          <p:spPr>
            <a:xfrm>
              <a:off x="2864337" y="2325234"/>
              <a:ext cx="355274" cy="106140"/>
            </a:xfrm>
            <a:custGeom>
              <a:rect b="b" l="l" r="r" t="t"/>
              <a:pathLst>
                <a:path extrusionOk="0" h="2054" w="6847">
                  <a:moveTo>
                    <a:pt x="96" y="0"/>
                  </a:moveTo>
                  <a:lnTo>
                    <a:pt x="0" y="447"/>
                  </a:lnTo>
                  <a:cubicBezTo>
                    <a:pt x="878" y="750"/>
                    <a:pt x="1756" y="1085"/>
                    <a:pt x="2649" y="1325"/>
                  </a:cubicBezTo>
                  <a:cubicBezTo>
                    <a:pt x="3176" y="1484"/>
                    <a:pt x="3782" y="1421"/>
                    <a:pt x="4309" y="1612"/>
                  </a:cubicBezTo>
                  <a:cubicBezTo>
                    <a:pt x="5052" y="1881"/>
                    <a:pt x="5522" y="2054"/>
                    <a:pt x="5845" y="2054"/>
                  </a:cubicBezTo>
                  <a:cubicBezTo>
                    <a:pt x="6404" y="2054"/>
                    <a:pt x="6523" y="1538"/>
                    <a:pt x="6847" y="112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9" name="Google Shape;11659;p26"/>
            <p:cNvSpPr/>
            <p:nvPr/>
          </p:nvSpPr>
          <p:spPr>
            <a:xfrm>
              <a:off x="3824876" y="2461084"/>
              <a:ext cx="183889" cy="171716"/>
            </a:xfrm>
            <a:custGeom>
              <a:rect b="b" l="l" r="r" t="t"/>
              <a:pathLst>
                <a:path extrusionOk="0" h="3323" w="3544">
                  <a:moveTo>
                    <a:pt x="1918" y="1"/>
                  </a:moveTo>
                  <a:cubicBezTo>
                    <a:pt x="1824" y="1"/>
                    <a:pt x="1732" y="12"/>
                    <a:pt x="1645" y="36"/>
                  </a:cubicBezTo>
                  <a:cubicBezTo>
                    <a:pt x="559" y="388"/>
                    <a:pt x="1" y="1345"/>
                    <a:pt x="288" y="2478"/>
                  </a:cubicBezTo>
                  <a:cubicBezTo>
                    <a:pt x="368" y="2829"/>
                    <a:pt x="575" y="3117"/>
                    <a:pt x="878" y="3308"/>
                  </a:cubicBezTo>
                  <a:cubicBezTo>
                    <a:pt x="900" y="3318"/>
                    <a:pt x="926" y="3322"/>
                    <a:pt x="955" y="3322"/>
                  </a:cubicBezTo>
                  <a:cubicBezTo>
                    <a:pt x="1163" y="3322"/>
                    <a:pt x="1536" y="3089"/>
                    <a:pt x="1676" y="2893"/>
                  </a:cubicBezTo>
                  <a:cubicBezTo>
                    <a:pt x="2363" y="1983"/>
                    <a:pt x="2985" y="1042"/>
                    <a:pt x="3544" y="244"/>
                  </a:cubicBezTo>
                  <a:cubicBezTo>
                    <a:pt x="3097" y="164"/>
                    <a:pt x="2666" y="84"/>
                    <a:pt x="2203" y="36"/>
                  </a:cubicBezTo>
                  <a:cubicBezTo>
                    <a:pt x="2107" y="12"/>
                    <a:pt x="2012" y="1"/>
                    <a:pt x="19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0" name="Google Shape;11660;p26"/>
            <p:cNvSpPr/>
            <p:nvPr/>
          </p:nvSpPr>
          <p:spPr>
            <a:xfrm>
              <a:off x="4442647" y="2245398"/>
              <a:ext cx="139162" cy="170011"/>
            </a:xfrm>
            <a:custGeom>
              <a:rect b="b" l="l" r="r" t="t"/>
              <a:pathLst>
                <a:path extrusionOk="0" h="3290" w="2682">
                  <a:moveTo>
                    <a:pt x="2034" y="1"/>
                  </a:moveTo>
                  <a:cubicBezTo>
                    <a:pt x="1868" y="1"/>
                    <a:pt x="1678" y="34"/>
                    <a:pt x="1532" y="77"/>
                  </a:cubicBezTo>
                  <a:cubicBezTo>
                    <a:pt x="782" y="316"/>
                    <a:pt x="32" y="1513"/>
                    <a:pt x="0" y="2646"/>
                  </a:cubicBezTo>
                  <a:cubicBezTo>
                    <a:pt x="48" y="2742"/>
                    <a:pt x="128" y="3077"/>
                    <a:pt x="319" y="3221"/>
                  </a:cubicBezTo>
                  <a:cubicBezTo>
                    <a:pt x="386" y="3268"/>
                    <a:pt x="503" y="3289"/>
                    <a:pt x="625" y="3289"/>
                  </a:cubicBezTo>
                  <a:cubicBezTo>
                    <a:pt x="794" y="3289"/>
                    <a:pt x="973" y="3247"/>
                    <a:pt x="1038" y="3173"/>
                  </a:cubicBezTo>
                  <a:cubicBezTo>
                    <a:pt x="1596" y="2487"/>
                    <a:pt x="2107" y="1753"/>
                    <a:pt x="2554" y="987"/>
                  </a:cubicBezTo>
                  <a:cubicBezTo>
                    <a:pt x="2681" y="779"/>
                    <a:pt x="2538" y="284"/>
                    <a:pt x="2362" y="93"/>
                  </a:cubicBezTo>
                  <a:cubicBezTo>
                    <a:pt x="2303" y="26"/>
                    <a:pt x="2178" y="1"/>
                    <a:pt x="20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1" name="Google Shape;11661;p26"/>
            <p:cNvSpPr/>
            <p:nvPr/>
          </p:nvSpPr>
          <p:spPr>
            <a:xfrm>
              <a:off x="3207987" y="2584171"/>
              <a:ext cx="141653" cy="94875"/>
            </a:xfrm>
            <a:custGeom>
              <a:rect b="b" l="l" r="r" t="t"/>
              <a:pathLst>
                <a:path extrusionOk="0" h="1836" w="2730">
                  <a:moveTo>
                    <a:pt x="686" y="0"/>
                  </a:moveTo>
                  <a:cubicBezTo>
                    <a:pt x="431" y="0"/>
                    <a:pt x="192" y="112"/>
                    <a:pt x="48" y="304"/>
                  </a:cubicBezTo>
                  <a:cubicBezTo>
                    <a:pt x="0" y="543"/>
                    <a:pt x="80" y="782"/>
                    <a:pt x="255" y="942"/>
                  </a:cubicBezTo>
                  <a:cubicBezTo>
                    <a:pt x="878" y="1277"/>
                    <a:pt x="1532" y="1517"/>
                    <a:pt x="2298" y="1836"/>
                  </a:cubicBezTo>
                  <a:cubicBezTo>
                    <a:pt x="2474" y="1564"/>
                    <a:pt x="2729" y="1341"/>
                    <a:pt x="2729" y="1118"/>
                  </a:cubicBezTo>
                  <a:cubicBezTo>
                    <a:pt x="2713" y="846"/>
                    <a:pt x="2522" y="447"/>
                    <a:pt x="2330" y="367"/>
                  </a:cubicBezTo>
                  <a:cubicBezTo>
                    <a:pt x="1803" y="176"/>
                    <a:pt x="1245" y="48"/>
                    <a:pt x="6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2" name="Google Shape;11662;p26"/>
            <p:cNvSpPr/>
            <p:nvPr/>
          </p:nvSpPr>
          <p:spPr>
            <a:xfrm>
              <a:off x="2850380" y="2618586"/>
              <a:ext cx="108393" cy="112445"/>
            </a:xfrm>
            <a:custGeom>
              <a:rect b="b" l="l" r="r" t="t"/>
              <a:pathLst>
                <a:path extrusionOk="0" h="2176" w="2089">
                  <a:moveTo>
                    <a:pt x="836" y="1"/>
                  </a:moveTo>
                  <a:cubicBezTo>
                    <a:pt x="642" y="1"/>
                    <a:pt x="0" y="668"/>
                    <a:pt x="62" y="867"/>
                  </a:cubicBezTo>
                  <a:cubicBezTo>
                    <a:pt x="205" y="1345"/>
                    <a:pt x="668" y="1744"/>
                    <a:pt x="1003" y="2175"/>
                  </a:cubicBezTo>
                  <a:lnTo>
                    <a:pt x="1418" y="2127"/>
                  </a:lnTo>
                  <a:cubicBezTo>
                    <a:pt x="1626" y="1728"/>
                    <a:pt x="2088" y="1234"/>
                    <a:pt x="1993" y="978"/>
                  </a:cubicBezTo>
                  <a:cubicBezTo>
                    <a:pt x="1817" y="547"/>
                    <a:pt x="1306" y="180"/>
                    <a:pt x="860" y="5"/>
                  </a:cubicBezTo>
                  <a:cubicBezTo>
                    <a:pt x="853" y="2"/>
                    <a:pt x="845" y="1"/>
                    <a:pt x="8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3" name="Google Shape;11663;p26"/>
            <p:cNvSpPr/>
            <p:nvPr/>
          </p:nvSpPr>
          <p:spPr>
            <a:xfrm>
              <a:off x="245220" y="4475844"/>
              <a:ext cx="109223" cy="112341"/>
            </a:xfrm>
            <a:custGeom>
              <a:rect b="b" l="l" r="r" t="t"/>
              <a:pathLst>
                <a:path extrusionOk="0" h="2174" w="2105">
                  <a:moveTo>
                    <a:pt x="843" y="1"/>
                  </a:moveTo>
                  <a:cubicBezTo>
                    <a:pt x="656" y="1"/>
                    <a:pt x="0" y="679"/>
                    <a:pt x="62" y="865"/>
                  </a:cubicBezTo>
                  <a:cubicBezTo>
                    <a:pt x="205" y="1359"/>
                    <a:pt x="668" y="1742"/>
                    <a:pt x="1003" y="2173"/>
                  </a:cubicBezTo>
                  <a:lnTo>
                    <a:pt x="1434" y="2125"/>
                  </a:lnTo>
                  <a:cubicBezTo>
                    <a:pt x="1642" y="1742"/>
                    <a:pt x="2105" y="1248"/>
                    <a:pt x="1993" y="976"/>
                  </a:cubicBezTo>
                  <a:cubicBezTo>
                    <a:pt x="1817" y="561"/>
                    <a:pt x="1307" y="178"/>
                    <a:pt x="860" y="3"/>
                  </a:cubicBezTo>
                  <a:cubicBezTo>
                    <a:pt x="855" y="1"/>
                    <a:pt x="849" y="1"/>
                    <a:pt x="8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4" name="Google Shape;11664;p26"/>
            <p:cNvSpPr/>
            <p:nvPr/>
          </p:nvSpPr>
          <p:spPr>
            <a:xfrm>
              <a:off x="2477673" y="2352414"/>
              <a:ext cx="91893" cy="88313"/>
            </a:xfrm>
            <a:custGeom>
              <a:rect b="b" l="l" r="r" t="t"/>
              <a:pathLst>
                <a:path extrusionOk="0" h="1709" w="1771">
                  <a:moveTo>
                    <a:pt x="861" y="1"/>
                  </a:moveTo>
                  <a:cubicBezTo>
                    <a:pt x="574" y="368"/>
                    <a:pt x="254" y="703"/>
                    <a:pt x="63" y="1102"/>
                  </a:cubicBezTo>
                  <a:cubicBezTo>
                    <a:pt x="0" y="1212"/>
                    <a:pt x="463" y="1709"/>
                    <a:pt x="508" y="1709"/>
                  </a:cubicBezTo>
                  <a:cubicBezTo>
                    <a:pt x="509" y="1709"/>
                    <a:pt x="509" y="1709"/>
                    <a:pt x="510" y="1709"/>
                  </a:cubicBezTo>
                  <a:cubicBezTo>
                    <a:pt x="941" y="1421"/>
                    <a:pt x="1372" y="1134"/>
                    <a:pt x="1771" y="799"/>
                  </a:cubicBezTo>
                  <a:lnTo>
                    <a:pt x="86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5" name="Google Shape;11665;p26"/>
            <p:cNvSpPr/>
            <p:nvPr/>
          </p:nvSpPr>
          <p:spPr>
            <a:xfrm>
              <a:off x="706394" y="2777948"/>
              <a:ext cx="91893" cy="88313"/>
            </a:xfrm>
            <a:custGeom>
              <a:rect b="b" l="l" r="r" t="t"/>
              <a:pathLst>
                <a:path extrusionOk="0" h="1709" w="1771">
                  <a:moveTo>
                    <a:pt x="861" y="1"/>
                  </a:moveTo>
                  <a:cubicBezTo>
                    <a:pt x="574" y="368"/>
                    <a:pt x="255" y="703"/>
                    <a:pt x="63" y="1102"/>
                  </a:cubicBezTo>
                  <a:cubicBezTo>
                    <a:pt x="0" y="1212"/>
                    <a:pt x="448" y="1709"/>
                    <a:pt x="507" y="1709"/>
                  </a:cubicBezTo>
                  <a:cubicBezTo>
                    <a:pt x="508" y="1709"/>
                    <a:pt x="509" y="1709"/>
                    <a:pt x="510" y="1708"/>
                  </a:cubicBezTo>
                  <a:cubicBezTo>
                    <a:pt x="941" y="1421"/>
                    <a:pt x="1372" y="1134"/>
                    <a:pt x="1771" y="799"/>
                  </a:cubicBezTo>
                  <a:cubicBezTo>
                    <a:pt x="1308" y="400"/>
                    <a:pt x="1069" y="208"/>
                    <a:pt x="8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6" name="Google Shape;11666;p26"/>
            <p:cNvSpPr/>
            <p:nvPr/>
          </p:nvSpPr>
          <p:spPr>
            <a:xfrm>
              <a:off x="3369461" y="2949194"/>
              <a:ext cx="88624" cy="92705"/>
            </a:xfrm>
            <a:custGeom>
              <a:rect b="b" l="l" r="r" t="t"/>
              <a:pathLst>
                <a:path extrusionOk="0" h="1794" w="1708">
                  <a:moveTo>
                    <a:pt x="699" y="1"/>
                  </a:moveTo>
                  <a:cubicBezTo>
                    <a:pt x="606" y="1"/>
                    <a:pt x="324" y="246"/>
                    <a:pt x="0" y="437"/>
                  </a:cubicBezTo>
                  <a:lnTo>
                    <a:pt x="958" y="1794"/>
                  </a:lnTo>
                  <a:cubicBezTo>
                    <a:pt x="1213" y="1522"/>
                    <a:pt x="1708" y="1124"/>
                    <a:pt x="1660" y="996"/>
                  </a:cubicBezTo>
                  <a:cubicBezTo>
                    <a:pt x="1452" y="597"/>
                    <a:pt x="1069" y="294"/>
                    <a:pt x="718" y="6"/>
                  </a:cubicBezTo>
                  <a:cubicBezTo>
                    <a:pt x="713" y="3"/>
                    <a:pt x="707" y="1"/>
                    <a:pt x="69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7" name="Google Shape;11667;p26"/>
            <p:cNvSpPr/>
            <p:nvPr/>
          </p:nvSpPr>
          <p:spPr>
            <a:xfrm>
              <a:off x="686470" y="4349811"/>
              <a:ext cx="122610" cy="81543"/>
            </a:xfrm>
            <a:custGeom>
              <a:rect b="b" l="l" r="r" t="t"/>
              <a:pathLst>
                <a:path extrusionOk="0" h="1578" w="2363">
                  <a:moveTo>
                    <a:pt x="0" y="0"/>
                  </a:moveTo>
                  <a:cubicBezTo>
                    <a:pt x="806" y="1159"/>
                    <a:pt x="1169" y="1578"/>
                    <a:pt x="1633" y="1578"/>
                  </a:cubicBezTo>
                  <a:cubicBezTo>
                    <a:pt x="1840" y="1578"/>
                    <a:pt x="2067" y="1494"/>
                    <a:pt x="2362" y="1357"/>
                  </a:cubicBezTo>
                  <a:cubicBezTo>
                    <a:pt x="1867" y="447"/>
                    <a:pt x="1149" y="16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8" name="Google Shape;11668;p26"/>
            <p:cNvSpPr/>
            <p:nvPr/>
          </p:nvSpPr>
          <p:spPr>
            <a:xfrm>
              <a:off x="6256161" y="3927327"/>
              <a:ext cx="119289" cy="52398"/>
            </a:xfrm>
            <a:custGeom>
              <a:rect b="b" l="l" r="r" t="t"/>
              <a:pathLst>
                <a:path extrusionOk="0" h="1014" w="2299">
                  <a:moveTo>
                    <a:pt x="976" y="0"/>
                  </a:moveTo>
                  <a:cubicBezTo>
                    <a:pt x="634" y="0"/>
                    <a:pt x="330" y="144"/>
                    <a:pt x="0" y="420"/>
                  </a:cubicBezTo>
                  <a:cubicBezTo>
                    <a:pt x="410" y="813"/>
                    <a:pt x="807" y="1014"/>
                    <a:pt x="1205" y="1014"/>
                  </a:cubicBezTo>
                  <a:cubicBezTo>
                    <a:pt x="1566" y="1014"/>
                    <a:pt x="1926" y="849"/>
                    <a:pt x="2298" y="516"/>
                  </a:cubicBezTo>
                  <a:cubicBezTo>
                    <a:pt x="1760" y="168"/>
                    <a:pt x="1346" y="0"/>
                    <a:pt x="9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9" name="Google Shape;11669;p26"/>
            <p:cNvSpPr/>
            <p:nvPr/>
          </p:nvSpPr>
          <p:spPr>
            <a:xfrm>
              <a:off x="5555578" y="3153719"/>
              <a:ext cx="107718" cy="52502"/>
            </a:xfrm>
            <a:custGeom>
              <a:rect b="b" l="l" r="r" t="t"/>
              <a:pathLst>
                <a:path extrusionOk="0" h="1016" w="2076">
                  <a:moveTo>
                    <a:pt x="677" y="0"/>
                  </a:moveTo>
                  <a:cubicBezTo>
                    <a:pt x="466" y="0"/>
                    <a:pt x="220" y="223"/>
                    <a:pt x="1" y="325"/>
                  </a:cubicBezTo>
                  <a:cubicBezTo>
                    <a:pt x="176" y="565"/>
                    <a:pt x="336" y="996"/>
                    <a:pt x="527" y="1012"/>
                  </a:cubicBezTo>
                  <a:cubicBezTo>
                    <a:pt x="573" y="1015"/>
                    <a:pt x="618" y="1016"/>
                    <a:pt x="664" y="1016"/>
                  </a:cubicBezTo>
                  <a:cubicBezTo>
                    <a:pt x="1131" y="1016"/>
                    <a:pt x="1610" y="877"/>
                    <a:pt x="2075" y="804"/>
                  </a:cubicBezTo>
                  <a:cubicBezTo>
                    <a:pt x="2075" y="692"/>
                    <a:pt x="2075" y="581"/>
                    <a:pt x="2075" y="469"/>
                  </a:cubicBezTo>
                  <a:cubicBezTo>
                    <a:pt x="1628" y="309"/>
                    <a:pt x="1197" y="86"/>
                    <a:pt x="735" y="6"/>
                  </a:cubicBezTo>
                  <a:cubicBezTo>
                    <a:pt x="716" y="2"/>
                    <a:pt x="697" y="0"/>
                    <a:pt x="6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0" name="Google Shape;11670;p26"/>
            <p:cNvSpPr/>
            <p:nvPr/>
          </p:nvSpPr>
          <p:spPr>
            <a:xfrm>
              <a:off x="215281" y="4827277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6" y="48"/>
                  </a:moveTo>
                  <a:lnTo>
                    <a:pt x="0" y="336"/>
                  </a:lnTo>
                  <a:lnTo>
                    <a:pt x="942" y="1564"/>
                  </a:lnTo>
                  <a:cubicBezTo>
                    <a:pt x="1118" y="1325"/>
                    <a:pt x="1421" y="1118"/>
                    <a:pt x="1453" y="862"/>
                  </a:cubicBezTo>
                  <a:cubicBezTo>
                    <a:pt x="1533" y="0"/>
                    <a:pt x="830" y="144"/>
                    <a:pt x="336" y="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1" name="Google Shape;11671;p26"/>
            <p:cNvSpPr/>
            <p:nvPr/>
          </p:nvSpPr>
          <p:spPr>
            <a:xfrm>
              <a:off x="5271547" y="3712312"/>
              <a:ext cx="79544" cy="92447"/>
            </a:xfrm>
            <a:custGeom>
              <a:rect b="b" l="l" r="r" t="t"/>
              <a:pathLst>
                <a:path extrusionOk="0" h="1789" w="1533">
                  <a:moveTo>
                    <a:pt x="176" y="1"/>
                  </a:moveTo>
                  <a:cubicBezTo>
                    <a:pt x="112" y="623"/>
                    <a:pt x="48" y="1166"/>
                    <a:pt x="0" y="1788"/>
                  </a:cubicBezTo>
                  <a:cubicBezTo>
                    <a:pt x="320" y="1485"/>
                    <a:pt x="575" y="1261"/>
                    <a:pt x="830" y="1038"/>
                  </a:cubicBezTo>
                  <a:cubicBezTo>
                    <a:pt x="1054" y="846"/>
                    <a:pt x="1293" y="687"/>
                    <a:pt x="1533" y="511"/>
                  </a:cubicBezTo>
                  <a:cubicBezTo>
                    <a:pt x="1293" y="368"/>
                    <a:pt x="1054" y="240"/>
                    <a:pt x="814" y="112"/>
                  </a:cubicBezTo>
                  <a:cubicBezTo>
                    <a:pt x="607" y="49"/>
                    <a:pt x="384" y="17"/>
                    <a:pt x="17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2" name="Google Shape;11672;p26"/>
            <p:cNvSpPr/>
            <p:nvPr/>
          </p:nvSpPr>
          <p:spPr>
            <a:xfrm>
              <a:off x="4118039" y="3930841"/>
              <a:ext cx="72072" cy="80045"/>
            </a:xfrm>
            <a:custGeom>
              <a:rect b="b" l="l" r="r" t="t"/>
              <a:pathLst>
                <a:path extrusionOk="0" h="1549" w="1389">
                  <a:moveTo>
                    <a:pt x="671" y="1"/>
                  </a:moveTo>
                  <a:cubicBezTo>
                    <a:pt x="447" y="240"/>
                    <a:pt x="128" y="464"/>
                    <a:pt x="48" y="767"/>
                  </a:cubicBezTo>
                  <a:cubicBezTo>
                    <a:pt x="0" y="926"/>
                    <a:pt x="351" y="1198"/>
                    <a:pt x="623" y="1549"/>
                  </a:cubicBezTo>
                  <a:cubicBezTo>
                    <a:pt x="958" y="1214"/>
                    <a:pt x="1389" y="926"/>
                    <a:pt x="1341" y="815"/>
                  </a:cubicBezTo>
                  <a:cubicBezTo>
                    <a:pt x="1213" y="512"/>
                    <a:pt x="910" y="272"/>
                    <a:pt x="6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3" name="Google Shape;11673;p26"/>
            <p:cNvSpPr/>
            <p:nvPr/>
          </p:nvSpPr>
          <p:spPr>
            <a:xfrm>
              <a:off x="531586" y="4911402"/>
              <a:ext cx="102737" cy="57773"/>
            </a:xfrm>
            <a:custGeom>
              <a:rect b="b" l="l" r="r" t="t"/>
              <a:pathLst>
                <a:path extrusionOk="0" h="1118" w="1980">
                  <a:moveTo>
                    <a:pt x="97" y="0"/>
                  </a:moveTo>
                  <a:lnTo>
                    <a:pt x="1" y="304"/>
                  </a:lnTo>
                  <a:cubicBezTo>
                    <a:pt x="503" y="841"/>
                    <a:pt x="874" y="1117"/>
                    <a:pt x="1210" y="1117"/>
                  </a:cubicBezTo>
                  <a:cubicBezTo>
                    <a:pt x="1473" y="1117"/>
                    <a:pt x="1714" y="949"/>
                    <a:pt x="1980" y="607"/>
                  </a:cubicBezTo>
                  <a:lnTo>
                    <a:pt x="9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4" name="Google Shape;11674;p26"/>
            <p:cNvSpPr/>
            <p:nvPr/>
          </p:nvSpPr>
          <p:spPr>
            <a:xfrm>
              <a:off x="1592371" y="4757156"/>
              <a:ext cx="48100" cy="112238"/>
            </a:xfrm>
            <a:custGeom>
              <a:rect b="b" l="l" r="r" t="t"/>
              <a:pathLst>
                <a:path extrusionOk="0" h="2172" w="927">
                  <a:moveTo>
                    <a:pt x="926" y="1"/>
                  </a:moveTo>
                  <a:lnTo>
                    <a:pt x="926" y="1"/>
                  </a:lnTo>
                  <a:cubicBezTo>
                    <a:pt x="1" y="671"/>
                    <a:pt x="783" y="2139"/>
                    <a:pt x="815" y="2171"/>
                  </a:cubicBezTo>
                  <a:cubicBezTo>
                    <a:pt x="862" y="1373"/>
                    <a:pt x="894" y="767"/>
                    <a:pt x="9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5" name="Google Shape;11675;p26"/>
            <p:cNvSpPr/>
            <p:nvPr/>
          </p:nvSpPr>
          <p:spPr>
            <a:xfrm>
              <a:off x="6235458" y="4556765"/>
              <a:ext cx="511766" cy="468951"/>
            </a:xfrm>
            <a:custGeom>
              <a:rect b="b" l="l" r="r" t="t"/>
              <a:pathLst>
                <a:path extrusionOk="0" h="9075" w="9863">
                  <a:moveTo>
                    <a:pt x="4485" y="1"/>
                  </a:moveTo>
                  <a:cubicBezTo>
                    <a:pt x="2984" y="256"/>
                    <a:pt x="1644" y="416"/>
                    <a:pt x="670" y="1613"/>
                  </a:cubicBezTo>
                  <a:cubicBezTo>
                    <a:pt x="144" y="2251"/>
                    <a:pt x="0" y="2762"/>
                    <a:pt x="543" y="3448"/>
                  </a:cubicBezTo>
                  <a:cubicBezTo>
                    <a:pt x="910" y="3911"/>
                    <a:pt x="1165" y="4453"/>
                    <a:pt x="1500" y="4932"/>
                  </a:cubicBezTo>
                  <a:cubicBezTo>
                    <a:pt x="1803" y="5379"/>
                    <a:pt x="2043" y="6033"/>
                    <a:pt x="2458" y="6193"/>
                  </a:cubicBezTo>
                  <a:cubicBezTo>
                    <a:pt x="3830" y="6720"/>
                    <a:pt x="4852" y="7629"/>
                    <a:pt x="5825" y="8651"/>
                  </a:cubicBezTo>
                  <a:cubicBezTo>
                    <a:pt x="6087" y="8931"/>
                    <a:pt x="6366" y="9075"/>
                    <a:pt x="6667" y="9075"/>
                  </a:cubicBezTo>
                  <a:cubicBezTo>
                    <a:pt x="6880" y="9075"/>
                    <a:pt x="7104" y="9003"/>
                    <a:pt x="7341" y="8858"/>
                  </a:cubicBezTo>
                  <a:cubicBezTo>
                    <a:pt x="7772" y="8619"/>
                    <a:pt x="8203" y="8348"/>
                    <a:pt x="8602" y="8044"/>
                  </a:cubicBezTo>
                  <a:cubicBezTo>
                    <a:pt x="8810" y="7853"/>
                    <a:pt x="9049" y="7486"/>
                    <a:pt x="9017" y="7230"/>
                  </a:cubicBezTo>
                  <a:cubicBezTo>
                    <a:pt x="8825" y="5826"/>
                    <a:pt x="9113" y="4517"/>
                    <a:pt x="9639" y="3241"/>
                  </a:cubicBezTo>
                  <a:cubicBezTo>
                    <a:pt x="9863" y="2650"/>
                    <a:pt x="9767" y="2283"/>
                    <a:pt x="9065" y="2028"/>
                  </a:cubicBezTo>
                  <a:cubicBezTo>
                    <a:pt x="8059" y="1645"/>
                    <a:pt x="7118" y="1070"/>
                    <a:pt x="6128" y="607"/>
                  </a:cubicBezTo>
                  <a:cubicBezTo>
                    <a:pt x="5554" y="352"/>
                    <a:pt x="4947" y="160"/>
                    <a:pt x="44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6" name="Google Shape;11676;p26"/>
            <p:cNvSpPr/>
            <p:nvPr/>
          </p:nvSpPr>
          <p:spPr>
            <a:xfrm>
              <a:off x="6107089" y="4115161"/>
              <a:ext cx="343703" cy="378829"/>
            </a:xfrm>
            <a:custGeom>
              <a:rect b="b" l="l" r="r" t="t"/>
              <a:pathLst>
                <a:path extrusionOk="0" h="7331" w="6624">
                  <a:moveTo>
                    <a:pt x="3396" y="1"/>
                  </a:moveTo>
                  <a:cubicBezTo>
                    <a:pt x="3104" y="1"/>
                    <a:pt x="2825" y="208"/>
                    <a:pt x="2554" y="631"/>
                  </a:cubicBezTo>
                  <a:cubicBezTo>
                    <a:pt x="1692" y="1940"/>
                    <a:pt x="942" y="3360"/>
                    <a:pt x="160" y="4733"/>
                  </a:cubicBezTo>
                  <a:cubicBezTo>
                    <a:pt x="80" y="4876"/>
                    <a:pt x="80" y="5052"/>
                    <a:pt x="0" y="5483"/>
                  </a:cubicBezTo>
                  <a:cubicBezTo>
                    <a:pt x="367" y="5882"/>
                    <a:pt x="846" y="6392"/>
                    <a:pt x="1341" y="6887"/>
                  </a:cubicBezTo>
                  <a:cubicBezTo>
                    <a:pt x="1630" y="7160"/>
                    <a:pt x="1903" y="7330"/>
                    <a:pt x="2161" y="7330"/>
                  </a:cubicBezTo>
                  <a:cubicBezTo>
                    <a:pt x="2431" y="7330"/>
                    <a:pt x="2684" y="7144"/>
                    <a:pt x="2921" y="6696"/>
                  </a:cubicBezTo>
                  <a:cubicBezTo>
                    <a:pt x="3017" y="6488"/>
                    <a:pt x="3384" y="6392"/>
                    <a:pt x="3639" y="6297"/>
                  </a:cubicBezTo>
                  <a:cubicBezTo>
                    <a:pt x="4453" y="5945"/>
                    <a:pt x="5299" y="5674"/>
                    <a:pt x="6065" y="5259"/>
                  </a:cubicBezTo>
                  <a:cubicBezTo>
                    <a:pt x="6512" y="5020"/>
                    <a:pt x="6623" y="4589"/>
                    <a:pt x="6240" y="4078"/>
                  </a:cubicBezTo>
                  <a:cubicBezTo>
                    <a:pt x="5889" y="3599"/>
                    <a:pt x="5714" y="2993"/>
                    <a:pt x="5427" y="2482"/>
                  </a:cubicBezTo>
                  <a:cubicBezTo>
                    <a:pt x="5107" y="1828"/>
                    <a:pt x="4724" y="1206"/>
                    <a:pt x="4309" y="615"/>
                  </a:cubicBezTo>
                  <a:cubicBezTo>
                    <a:pt x="3990" y="208"/>
                    <a:pt x="3687" y="1"/>
                    <a:pt x="33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7" name="Google Shape;11677;p26"/>
            <p:cNvSpPr/>
            <p:nvPr/>
          </p:nvSpPr>
          <p:spPr>
            <a:xfrm>
              <a:off x="5149819" y="4704862"/>
              <a:ext cx="247659" cy="377641"/>
            </a:xfrm>
            <a:custGeom>
              <a:rect b="b" l="l" r="r" t="t"/>
              <a:pathLst>
                <a:path extrusionOk="0" h="7308" w="4773">
                  <a:moveTo>
                    <a:pt x="1481" y="1"/>
                  </a:moveTo>
                  <a:cubicBezTo>
                    <a:pt x="1354" y="1"/>
                    <a:pt x="1062" y="185"/>
                    <a:pt x="990" y="343"/>
                  </a:cubicBezTo>
                  <a:cubicBezTo>
                    <a:pt x="639" y="1109"/>
                    <a:pt x="320" y="1891"/>
                    <a:pt x="0" y="2689"/>
                  </a:cubicBezTo>
                  <a:cubicBezTo>
                    <a:pt x="144" y="4540"/>
                    <a:pt x="862" y="5960"/>
                    <a:pt x="2267" y="6966"/>
                  </a:cubicBezTo>
                  <a:cubicBezTo>
                    <a:pt x="2575" y="7175"/>
                    <a:pt x="3057" y="7308"/>
                    <a:pt x="3478" y="7308"/>
                  </a:cubicBezTo>
                  <a:cubicBezTo>
                    <a:pt x="3668" y="7308"/>
                    <a:pt x="3846" y="7281"/>
                    <a:pt x="3990" y="7221"/>
                  </a:cubicBezTo>
                  <a:cubicBezTo>
                    <a:pt x="4357" y="7046"/>
                    <a:pt x="4629" y="6279"/>
                    <a:pt x="4677" y="5753"/>
                  </a:cubicBezTo>
                  <a:cubicBezTo>
                    <a:pt x="4756" y="4700"/>
                    <a:pt x="4772" y="3630"/>
                    <a:pt x="4708" y="2577"/>
                  </a:cubicBezTo>
                  <a:cubicBezTo>
                    <a:pt x="4708" y="2258"/>
                    <a:pt x="4645" y="1795"/>
                    <a:pt x="4437" y="1667"/>
                  </a:cubicBezTo>
                  <a:cubicBezTo>
                    <a:pt x="3496" y="1061"/>
                    <a:pt x="2522" y="502"/>
                    <a:pt x="1517" y="8"/>
                  </a:cubicBezTo>
                  <a:cubicBezTo>
                    <a:pt x="1507" y="3"/>
                    <a:pt x="1495" y="1"/>
                    <a:pt x="14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8" name="Google Shape;11678;p26"/>
            <p:cNvSpPr/>
            <p:nvPr/>
          </p:nvSpPr>
          <p:spPr>
            <a:xfrm>
              <a:off x="5836652" y="4938944"/>
              <a:ext cx="336439" cy="216828"/>
            </a:xfrm>
            <a:custGeom>
              <a:rect b="b" l="l" r="r" t="t"/>
              <a:pathLst>
                <a:path extrusionOk="0" h="4196" w="6484">
                  <a:moveTo>
                    <a:pt x="5692" y="1"/>
                  </a:moveTo>
                  <a:cubicBezTo>
                    <a:pt x="5591" y="1"/>
                    <a:pt x="5474" y="19"/>
                    <a:pt x="5340" y="58"/>
                  </a:cubicBezTo>
                  <a:cubicBezTo>
                    <a:pt x="3840" y="489"/>
                    <a:pt x="2340" y="888"/>
                    <a:pt x="840" y="1335"/>
                  </a:cubicBezTo>
                  <a:cubicBezTo>
                    <a:pt x="600" y="1414"/>
                    <a:pt x="393" y="1574"/>
                    <a:pt x="281" y="1797"/>
                  </a:cubicBezTo>
                  <a:cubicBezTo>
                    <a:pt x="1" y="2513"/>
                    <a:pt x="1147" y="3699"/>
                    <a:pt x="1929" y="3699"/>
                  </a:cubicBezTo>
                  <a:cubicBezTo>
                    <a:pt x="1949" y="3699"/>
                    <a:pt x="1969" y="3698"/>
                    <a:pt x="1989" y="3696"/>
                  </a:cubicBezTo>
                  <a:cubicBezTo>
                    <a:pt x="2060" y="3693"/>
                    <a:pt x="2131" y="3692"/>
                    <a:pt x="2202" y="3692"/>
                  </a:cubicBezTo>
                  <a:cubicBezTo>
                    <a:pt x="2868" y="3692"/>
                    <a:pt x="3542" y="3817"/>
                    <a:pt x="4191" y="3904"/>
                  </a:cubicBezTo>
                  <a:cubicBezTo>
                    <a:pt x="4558" y="3968"/>
                    <a:pt x="4909" y="4064"/>
                    <a:pt x="5244" y="4191"/>
                  </a:cubicBezTo>
                  <a:cubicBezTo>
                    <a:pt x="5294" y="4194"/>
                    <a:pt x="5341" y="4195"/>
                    <a:pt x="5388" y="4195"/>
                  </a:cubicBezTo>
                  <a:cubicBezTo>
                    <a:pt x="6175" y="4195"/>
                    <a:pt x="6484" y="3807"/>
                    <a:pt x="6393" y="2962"/>
                  </a:cubicBezTo>
                  <a:cubicBezTo>
                    <a:pt x="6330" y="2292"/>
                    <a:pt x="6377" y="1574"/>
                    <a:pt x="6330" y="888"/>
                  </a:cubicBezTo>
                  <a:cubicBezTo>
                    <a:pt x="6303" y="401"/>
                    <a:pt x="6168" y="1"/>
                    <a:pt x="56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9" name="Google Shape;11679;p26"/>
            <p:cNvSpPr/>
            <p:nvPr/>
          </p:nvSpPr>
          <p:spPr>
            <a:xfrm>
              <a:off x="6709916" y="4975167"/>
              <a:ext cx="272513" cy="284936"/>
            </a:xfrm>
            <a:custGeom>
              <a:rect b="b" l="l" r="r" t="t"/>
              <a:pathLst>
                <a:path extrusionOk="0" h="5514" w="5252">
                  <a:moveTo>
                    <a:pt x="4022" y="1"/>
                  </a:moveTo>
                  <a:cubicBezTo>
                    <a:pt x="3783" y="1"/>
                    <a:pt x="3544" y="7"/>
                    <a:pt x="3304" y="27"/>
                  </a:cubicBezTo>
                  <a:cubicBezTo>
                    <a:pt x="2411" y="123"/>
                    <a:pt x="1644" y="426"/>
                    <a:pt x="1293" y="1384"/>
                  </a:cubicBezTo>
                  <a:cubicBezTo>
                    <a:pt x="1102" y="1862"/>
                    <a:pt x="942" y="2405"/>
                    <a:pt x="607" y="2756"/>
                  </a:cubicBezTo>
                  <a:cubicBezTo>
                    <a:pt x="1" y="3347"/>
                    <a:pt x="1" y="3793"/>
                    <a:pt x="607" y="4336"/>
                  </a:cubicBezTo>
                  <a:cubicBezTo>
                    <a:pt x="799" y="4512"/>
                    <a:pt x="878" y="4831"/>
                    <a:pt x="1102" y="4958"/>
                  </a:cubicBezTo>
                  <a:cubicBezTo>
                    <a:pt x="1473" y="5165"/>
                    <a:pt x="1940" y="5514"/>
                    <a:pt x="2287" y="5514"/>
                  </a:cubicBezTo>
                  <a:cubicBezTo>
                    <a:pt x="2342" y="5514"/>
                    <a:pt x="2394" y="5505"/>
                    <a:pt x="2442" y="5485"/>
                  </a:cubicBezTo>
                  <a:cubicBezTo>
                    <a:pt x="2794" y="5357"/>
                    <a:pt x="2969" y="4687"/>
                    <a:pt x="3161" y="4224"/>
                  </a:cubicBezTo>
                  <a:cubicBezTo>
                    <a:pt x="3224" y="4065"/>
                    <a:pt x="3145" y="3841"/>
                    <a:pt x="3145" y="3666"/>
                  </a:cubicBezTo>
                  <a:cubicBezTo>
                    <a:pt x="4230" y="3267"/>
                    <a:pt x="5251" y="1192"/>
                    <a:pt x="4980" y="11"/>
                  </a:cubicBezTo>
                  <a:cubicBezTo>
                    <a:pt x="4661" y="11"/>
                    <a:pt x="4342" y="1"/>
                    <a:pt x="40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0" name="Google Shape;11680;p26"/>
            <p:cNvSpPr/>
            <p:nvPr/>
          </p:nvSpPr>
          <p:spPr>
            <a:xfrm>
              <a:off x="6275204" y="4973617"/>
              <a:ext cx="300636" cy="237860"/>
            </a:xfrm>
            <a:custGeom>
              <a:rect b="b" l="l" r="r" t="t"/>
              <a:pathLst>
                <a:path extrusionOk="0" h="4603" w="5794">
                  <a:moveTo>
                    <a:pt x="1625" y="1"/>
                  </a:moveTo>
                  <a:cubicBezTo>
                    <a:pt x="1451" y="1"/>
                    <a:pt x="1307" y="32"/>
                    <a:pt x="1229" y="105"/>
                  </a:cubicBezTo>
                  <a:cubicBezTo>
                    <a:pt x="686" y="616"/>
                    <a:pt x="431" y="1446"/>
                    <a:pt x="0" y="2275"/>
                  </a:cubicBezTo>
                  <a:cubicBezTo>
                    <a:pt x="176" y="2467"/>
                    <a:pt x="383" y="2642"/>
                    <a:pt x="607" y="2786"/>
                  </a:cubicBezTo>
                  <a:cubicBezTo>
                    <a:pt x="1819" y="3393"/>
                    <a:pt x="3032" y="4031"/>
                    <a:pt x="4277" y="4542"/>
                  </a:cubicBezTo>
                  <a:cubicBezTo>
                    <a:pt x="4379" y="4583"/>
                    <a:pt x="4508" y="4602"/>
                    <a:pt x="4647" y="4602"/>
                  </a:cubicBezTo>
                  <a:cubicBezTo>
                    <a:pt x="4987" y="4602"/>
                    <a:pt x="5379" y="4488"/>
                    <a:pt x="5538" y="4318"/>
                  </a:cubicBezTo>
                  <a:cubicBezTo>
                    <a:pt x="5761" y="4095"/>
                    <a:pt x="5793" y="3345"/>
                    <a:pt x="5586" y="3105"/>
                  </a:cubicBezTo>
                  <a:cubicBezTo>
                    <a:pt x="4772" y="2116"/>
                    <a:pt x="3846" y="1206"/>
                    <a:pt x="2857" y="376"/>
                  </a:cubicBezTo>
                  <a:cubicBezTo>
                    <a:pt x="2579" y="165"/>
                    <a:pt x="2023" y="1"/>
                    <a:pt x="16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1" name="Google Shape;11681;p26"/>
            <p:cNvSpPr/>
            <p:nvPr/>
          </p:nvSpPr>
          <p:spPr>
            <a:xfrm>
              <a:off x="5571300" y="4811258"/>
              <a:ext cx="287405" cy="228817"/>
            </a:xfrm>
            <a:custGeom>
              <a:rect b="b" l="l" r="r" t="t"/>
              <a:pathLst>
                <a:path extrusionOk="0" h="4428" w="5539">
                  <a:moveTo>
                    <a:pt x="3545" y="1"/>
                  </a:moveTo>
                  <a:cubicBezTo>
                    <a:pt x="3309" y="1"/>
                    <a:pt x="3119" y="38"/>
                    <a:pt x="3065" y="119"/>
                  </a:cubicBezTo>
                  <a:cubicBezTo>
                    <a:pt x="2490" y="949"/>
                    <a:pt x="1597" y="709"/>
                    <a:pt x="910" y="1061"/>
                  </a:cubicBezTo>
                  <a:cubicBezTo>
                    <a:pt x="575" y="1252"/>
                    <a:pt x="33" y="1523"/>
                    <a:pt x="17" y="1779"/>
                  </a:cubicBezTo>
                  <a:cubicBezTo>
                    <a:pt x="1" y="2146"/>
                    <a:pt x="288" y="2641"/>
                    <a:pt x="591" y="2912"/>
                  </a:cubicBezTo>
                  <a:cubicBezTo>
                    <a:pt x="1150" y="3375"/>
                    <a:pt x="1740" y="3806"/>
                    <a:pt x="2363" y="4173"/>
                  </a:cubicBezTo>
                  <a:cubicBezTo>
                    <a:pt x="2522" y="4284"/>
                    <a:pt x="2730" y="4300"/>
                    <a:pt x="3145" y="4428"/>
                  </a:cubicBezTo>
                  <a:cubicBezTo>
                    <a:pt x="3512" y="4189"/>
                    <a:pt x="3863" y="3901"/>
                    <a:pt x="4182" y="3598"/>
                  </a:cubicBezTo>
                  <a:cubicBezTo>
                    <a:pt x="4469" y="3263"/>
                    <a:pt x="4613" y="2800"/>
                    <a:pt x="4900" y="2465"/>
                  </a:cubicBezTo>
                  <a:cubicBezTo>
                    <a:pt x="5539" y="1731"/>
                    <a:pt x="5156" y="901"/>
                    <a:pt x="4804" y="374"/>
                  </a:cubicBezTo>
                  <a:cubicBezTo>
                    <a:pt x="4646" y="142"/>
                    <a:pt x="4006" y="1"/>
                    <a:pt x="35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2" name="Google Shape;11682;p26"/>
            <p:cNvSpPr/>
            <p:nvPr/>
          </p:nvSpPr>
          <p:spPr>
            <a:xfrm>
              <a:off x="5515833" y="4961680"/>
              <a:ext cx="127591" cy="113065"/>
            </a:xfrm>
            <a:custGeom>
              <a:rect b="b" l="l" r="r" t="t"/>
              <a:pathLst>
                <a:path extrusionOk="0" h="2188" w="2459">
                  <a:moveTo>
                    <a:pt x="415" y="1"/>
                  </a:moveTo>
                  <a:lnTo>
                    <a:pt x="0" y="192"/>
                  </a:lnTo>
                  <a:cubicBezTo>
                    <a:pt x="32" y="847"/>
                    <a:pt x="80" y="1517"/>
                    <a:pt x="112" y="2187"/>
                  </a:cubicBezTo>
                  <a:lnTo>
                    <a:pt x="2394" y="1820"/>
                  </a:lnTo>
                  <a:lnTo>
                    <a:pt x="2458" y="1373"/>
                  </a:lnTo>
                  <a:lnTo>
                    <a:pt x="4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3" name="Google Shape;11683;p26"/>
            <p:cNvSpPr/>
            <p:nvPr/>
          </p:nvSpPr>
          <p:spPr>
            <a:xfrm>
              <a:off x="5153970" y="5094482"/>
              <a:ext cx="104398" cy="109809"/>
            </a:xfrm>
            <a:custGeom>
              <a:rect b="b" l="l" r="r" t="t"/>
              <a:pathLst>
                <a:path extrusionOk="0" h="2125" w="2012">
                  <a:moveTo>
                    <a:pt x="1469" y="0"/>
                  </a:moveTo>
                  <a:lnTo>
                    <a:pt x="0" y="1038"/>
                  </a:lnTo>
                  <a:cubicBezTo>
                    <a:pt x="451" y="1551"/>
                    <a:pt x="750" y="2124"/>
                    <a:pt x="943" y="2124"/>
                  </a:cubicBezTo>
                  <a:cubicBezTo>
                    <a:pt x="948" y="2124"/>
                    <a:pt x="953" y="2124"/>
                    <a:pt x="958" y="2123"/>
                  </a:cubicBezTo>
                  <a:cubicBezTo>
                    <a:pt x="1644" y="1995"/>
                    <a:pt x="2011" y="1437"/>
                    <a:pt x="1931" y="718"/>
                  </a:cubicBezTo>
                  <a:cubicBezTo>
                    <a:pt x="1899" y="463"/>
                    <a:pt x="1628" y="240"/>
                    <a:pt x="14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4" name="Google Shape;11684;p26"/>
            <p:cNvSpPr/>
            <p:nvPr/>
          </p:nvSpPr>
          <p:spPr>
            <a:xfrm>
              <a:off x="6197321" y="4891611"/>
              <a:ext cx="48930" cy="112186"/>
            </a:xfrm>
            <a:custGeom>
              <a:rect b="b" l="l" r="r" t="t"/>
              <a:pathLst>
                <a:path extrusionOk="0" h="2171" w="943">
                  <a:moveTo>
                    <a:pt x="943" y="0"/>
                  </a:moveTo>
                  <a:cubicBezTo>
                    <a:pt x="17" y="687"/>
                    <a:pt x="1" y="1341"/>
                    <a:pt x="831" y="2171"/>
                  </a:cubicBezTo>
                  <a:cubicBezTo>
                    <a:pt x="863" y="1373"/>
                    <a:pt x="895" y="782"/>
                    <a:pt x="9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5" name="Google Shape;11685;p26"/>
            <p:cNvSpPr/>
            <p:nvPr/>
          </p:nvSpPr>
          <p:spPr>
            <a:xfrm>
              <a:off x="2917314" y="3351940"/>
              <a:ext cx="88676" cy="77564"/>
            </a:xfrm>
            <a:custGeom>
              <a:rect b="b" l="l" r="r" t="t"/>
              <a:pathLst>
                <a:path extrusionOk="0" h="1501" w="1709">
                  <a:moveTo>
                    <a:pt x="0" y="0"/>
                  </a:moveTo>
                  <a:lnTo>
                    <a:pt x="926" y="1501"/>
                  </a:lnTo>
                  <a:lnTo>
                    <a:pt x="1708" y="2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6" name="Google Shape;11686;p26"/>
            <p:cNvSpPr/>
            <p:nvPr/>
          </p:nvSpPr>
          <p:spPr>
            <a:xfrm>
              <a:off x="4845915" y="3005467"/>
              <a:ext cx="53029" cy="61183"/>
            </a:xfrm>
            <a:custGeom>
              <a:rect b="b" l="l" r="r" t="t"/>
              <a:pathLst>
                <a:path extrusionOk="0" h="1184" w="1022">
                  <a:moveTo>
                    <a:pt x="665" y="0"/>
                  </a:moveTo>
                  <a:cubicBezTo>
                    <a:pt x="508" y="0"/>
                    <a:pt x="353" y="62"/>
                    <a:pt x="224" y="162"/>
                  </a:cubicBezTo>
                  <a:cubicBezTo>
                    <a:pt x="112" y="418"/>
                    <a:pt x="0" y="912"/>
                    <a:pt x="96" y="960"/>
                  </a:cubicBezTo>
                  <a:cubicBezTo>
                    <a:pt x="332" y="1133"/>
                    <a:pt x="692" y="1120"/>
                    <a:pt x="1007" y="1165"/>
                  </a:cubicBezTo>
                  <a:lnTo>
                    <a:pt x="1007" y="1165"/>
                  </a:lnTo>
                  <a:cubicBezTo>
                    <a:pt x="1022" y="997"/>
                    <a:pt x="1021" y="843"/>
                    <a:pt x="1006" y="689"/>
                  </a:cubicBezTo>
                  <a:cubicBezTo>
                    <a:pt x="942" y="449"/>
                    <a:pt x="846" y="210"/>
                    <a:pt x="719" y="3"/>
                  </a:cubicBezTo>
                  <a:cubicBezTo>
                    <a:pt x="701" y="1"/>
                    <a:pt x="683" y="0"/>
                    <a:pt x="665" y="0"/>
                  </a:cubicBezTo>
                  <a:close/>
                  <a:moveTo>
                    <a:pt x="1007" y="1165"/>
                  </a:moveTo>
                  <a:cubicBezTo>
                    <a:pt x="1007" y="1172"/>
                    <a:pt x="1006" y="1178"/>
                    <a:pt x="1006" y="1184"/>
                  </a:cubicBezTo>
                  <a:lnTo>
                    <a:pt x="1022" y="1168"/>
                  </a:lnTo>
                  <a:cubicBezTo>
                    <a:pt x="1017" y="1167"/>
                    <a:pt x="1012" y="1166"/>
                    <a:pt x="1007" y="11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7" name="Google Shape;11687;p26"/>
            <p:cNvSpPr/>
            <p:nvPr/>
          </p:nvSpPr>
          <p:spPr>
            <a:xfrm>
              <a:off x="4839274" y="3730450"/>
              <a:ext cx="64652" cy="84179"/>
            </a:xfrm>
            <a:custGeom>
              <a:rect b="b" l="l" r="r" t="t"/>
              <a:pathLst>
                <a:path extrusionOk="0" h="1629" w="1246">
                  <a:moveTo>
                    <a:pt x="767" y="1"/>
                  </a:moveTo>
                  <a:cubicBezTo>
                    <a:pt x="1" y="767"/>
                    <a:pt x="448" y="1198"/>
                    <a:pt x="879" y="1629"/>
                  </a:cubicBezTo>
                  <a:lnTo>
                    <a:pt x="1246" y="1533"/>
                  </a:lnTo>
                  <a:lnTo>
                    <a:pt x="76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8" name="Google Shape;11688;p26"/>
            <p:cNvSpPr/>
            <p:nvPr/>
          </p:nvSpPr>
          <p:spPr>
            <a:xfrm>
              <a:off x="4544502" y="4791105"/>
              <a:ext cx="122610" cy="23874"/>
            </a:xfrm>
            <a:custGeom>
              <a:rect b="b" l="l" r="r" t="t"/>
              <a:pathLst>
                <a:path extrusionOk="0" h="462" w="2363">
                  <a:moveTo>
                    <a:pt x="971" y="0"/>
                  </a:moveTo>
                  <a:cubicBezTo>
                    <a:pt x="635" y="0"/>
                    <a:pt x="365" y="152"/>
                    <a:pt x="0" y="461"/>
                  </a:cubicBezTo>
                  <a:lnTo>
                    <a:pt x="2362" y="461"/>
                  </a:lnTo>
                  <a:cubicBezTo>
                    <a:pt x="1720" y="156"/>
                    <a:pt x="1312" y="0"/>
                    <a:pt x="9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9" name="Google Shape;11689;p26"/>
            <p:cNvSpPr/>
            <p:nvPr/>
          </p:nvSpPr>
          <p:spPr>
            <a:xfrm>
              <a:off x="2399738" y="3518536"/>
              <a:ext cx="67973" cy="68469"/>
            </a:xfrm>
            <a:custGeom>
              <a:rect b="b" l="l" r="r" t="t"/>
              <a:pathLst>
                <a:path extrusionOk="0" h="1325" w="1310">
                  <a:moveTo>
                    <a:pt x="1006" y="0"/>
                  </a:moveTo>
                  <a:lnTo>
                    <a:pt x="1" y="910"/>
                  </a:lnTo>
                  <a:lnTo>
                    <a:pt x="336" y="1325"/>
                  </a:lnTo>
                  <a:cubicBezTo>
                    <a:pt x="655" y="1022"/>
                    <a:pt x="990" y="734"/>
                    <a:pt x="1278" y="415"/>
                  </a:cubicBezTo>
                  <a:cubicBezTo>
                    <a:pt x="1310" y="399"/>
                    <a:pt x="1102" y="144"/>
                    <a:pt x="10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0" name="Google Shape;11690;p26"/>
            <p:cNvSpPr/>
            <p:nvPr/>
          </p:nvSpPr>
          <p:spPr>
            <a:xfrm>
              <a:off x="6094636" y="3060810"/>
              <a:ext cx="75444" cy="59426"/>
            </a:xfrm>
            <a:custGeom>
              <a:rect b="b" l="l" r="r" t="t"/>
              <a:pathLst>
                <a:path extrusionOk="0" h="1150" w="1454">
                  <a:moveTo>
                    <a:pt x="687" y="1"/>
                  </a:moveTo>
                  <a:lnTo>
                    <a:pt x="687" y="1"/>
                  </a:lnTo>
                  <a:cubicBezTo>
                    <a:pt x="1" y="799"/>
                    <a:pt x="97" y="958"/>
                    <a:pt x="1453" y="1150"/>
                  </a:cubicBezTo>
                  <a:cubicBezTo>
                    <a:pt x="1214" y="783"/>
                    <a:pt x="959" y="400"/>
                    <a:pt x="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1" name="Google Shape;11691;p26"/>
            <p:cNvSpPr/>
            <p:nvPr/>
          </p:nvSpPr>
          <p:spPr>
            <a:xfrm>
              <a:off x="86081" y="4604615"/>
              <a:ext cx="60916" cy="72965"/>
            </a:xfrm>
            <a:custGeom>
              <a:rect b="b" l="l" r="r" t="t"/>
              <a:pathLst>
                <a:path extrusionOk="0" h="1412" w="1174">
                  <a:moveTo>
                    <a:pt x="831" y="0"/>
                  </a:moveTo>
                  <a:lnTo>
                    <a:pt x="831" y="0"/>
                  </a:lnTo>
                  <a:cubicBezTo>
                    <a:pt x="543" y="479"/>
                    <a:pt x="288" y="894"/>
                    <a:pt x="1" y="1373"/>
                  </a:cubicBezTo>
                  <a:cubicBezTo>
                    <a:pt x="215" y="1396"/>
                    <a:pt x="393" y="1411"/>
                    <a:pt x="537" y="1411"/>
                  </a:cubicBezTo>
                  <a:cubicBezTo>
                    <a:pt x="1174" y="1411"/>
                    <a:pt x="1156" y="1120"/>
                    <a:pt x="8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2" name="Google Shape;11692;p26"/>
            <p:cNvSpPr/>
            <p:nvPr/>
          </p:nvSpPr>
          <p:spPr>
            <a:xfrm>
              <a:off x="774211" y="2264001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3" y="0"/>
                  </a:moveTo>
                  <a:cubicBezTo>
                    <a:pt x="3862" y="0"/>
                    <a:pt x="3652" y="17"/>
                    <a:pt x="3432" y="52"/>
                  </a:cubicBezTo>
                  <a:cubicBezTo>
                    <a:pt x="3419" y="54"/>
                    <a:pt x="3406" y="54"/>
                    <a:pt x="3392" y="54"/>
                  </a:cubicBezTo>
                  <a:cubicBezTo>
                    <a:pt x="3286" y="54"/>
                    <a:pt x="3182" y="13"/>
                    <a:pt x="3093" y="13"/>
                  </a:cubicBezTo>
                  <a:cubicBezTo>
                    <a:pt x="3072" y="13"/>
                    <a:pt x="3052" y="15"/>
                    <a:pt x="3033" y="20"/>
                  </a:cubicBezTo>
                  <a:cubicBezTo>
                    <a:pt x="2187" y="228"/>
                    <a:pt x="863" y="196"/>
                    <a:pt x="607" y="691"/>
                  </a:cubicBezTo>
                  <a:cubicBezTo>
                    <a:pt x="161" y="1584"/>
                    <a:pt x="1" y="2957"/>
                    <a:pt x="368" y="3850"/>
                  </a:cubicBezTo>
                  <a:cubicBezTo>
                    <a:pt x="1054" y="5494"/>
                    <a:pt x="2203" y="6962"/>
                    <a:pt x="3177" y="8495"/>
                  </a:cubicBezTo>
                  <a:lnTo>
                    <a:pt x="3975" y="8495"/>
                  </a:lnTo>
                  <a:cubicBezTo>
                    <a:pt x="4102" y="8319"/>
                    <a:pt x="4230" y="8159"/>
                    <a:pt x="4358" y="8016"/>
                  </a:cubicBezTo>
                  <a:cubicBezTo>
                    <a:pt x="5555" y="6883"/>
                    <a:pt x="6768" y="5750"/>
                    <a:pt x="7981" y="4632"/>
                  </a:cubicBezTo>
                  <a:cubicBezTo>
                    <a:pt x="8555" y="4090"/>
                    <a:pt x="8667" y="3627"/>
                    <a:pt x="7981" y="3068"/>
                  </a:cubicBezTo>
                  <a:cubicBezTo>
                    <a:pt x="7518" y="2685"/>
                    <a:pt x="7039" y="2270"/>
                    <a:pt x="6752" y="1776"/>
                  </a:cubicBezTo>
                  <a:cubicBezTo>
                    <a:pt x="6124" y="602"/>
                    <a:pt x="5251" y="0"/>
                    <a:pt x="40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3" name="Google Shape;11693;p26"/>
            <p:cNvSpPr/>
            <p:nvPr/>
          </p:nvSpPr>
          <p:spPr>
            <a:xfrm>
              <a:off x="11571" y="767787"/>
              <a:ext cx="356934" cy="409679"/>
            </a:xfrm>
            <a:custGeom>
              <a:rect b="b" l="l" r="r" t="t"/>
              <a:pathLst>
                <a:path extrusionOk="0" h="7928" w="6879">
                  <a:moveTo>
                    <a:pt x="691" y="1"/>
                  </a:moveTo>
                  <a:cubicBezTo>
                    <a:pt x="460" y="1"/>
                    <a:pt x="228" y="35"/>
                    <a:pt x="0" y="105"/>
                  </a:cubicBezTo>
                  <a:lnTo>
                    <a:pt x="0" y="5324"/>
                  </a:lnTo>
                  <a:cubicBezTo>
                    <a:pt x="767" y="5994"/>
                    <a:pt x="1533" y="6680"/>
                    <a:pt x="2299" y="7366"/>
                  </a:cubicBezTo>
                  <a:cubicBezTo>
                    <a:pt x="2604" y="7628"/>
                    <a:pt x="2895" y="7927"/>
                    <a:pt x="3262" y="7927"/>
                  </a:cubicBezTo>
                  <a:cubicBezTo>
                    <a:pt x="3432" y="7927"/>
                    <a:pt x="3619" y="7863"/>
                    <a:pt x="3831" y="7702"/>
                  </a:cubicBezTo>
                  <a:cubicBezTo>
                    <a:pt x="4501" y="7223"/>
                    <a:pt x="5187" y="6760"/>
                    <a:pt x="5905" y="6345"/>
                  </a:cubicBezTo>
                  <a:cubicBezTo>
                    <a:pt x="6831" y="5802"/>
                    <a:pt x="6879" y="5515"/>
                    <a:pt x="6097" y="4733"/>
                  </a:cubicBezTo>
                  <a:cubicBezTo>
                    <a:pt x="5522" y="4143"/>
                    <a:pt x="4996" y="3488"/>
                    <a:pt x="4453" y="2882"/>
                  </a:cubicBezTo>
                  <a:cubicBezTo>
                    <a:pt x="3799" y="2164"/>
                    <a:pt x="3160" y="1446"/>
                    <a:pt x="2474" y="775"/>
                  </a:cubicBezTo>
                  <a:cubicBezTo>
                    <a:pt x="2001" y="279"/>
                    <a:pt x="1353" y="1"/>
                    <a:pt x="6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4" name="Google Shape;11694;p26"/>
            <p:cNvSpPr/>
            <p:nvPr/>
          </p:nvSpPr>
          <p:spPr>
            <a:xfrm>
              <a:off x="11571" y="1397225"/>
              <a:ext cx="236036" cy="260907"/>
            </a:xfrm>
            <a:custGeom>
              <a:rect b="b" l="l" r="r" t="t"/>
              <a:pathLst>
                <a:path extrusionOk="0" h="5049" w="4549">
                  <a:moveTo>
                    <a:pt x="1186" y="0"/>
                  </a:moveTo>
                  <a:cubicBezTo>
                    <a:pt x="891" y="0"/>
                    <a:pt x="578" y="198"/>
                    <a:pt x="0" y="564"/>
                  </a:cubicBezTo>
                  <a:cubicBezTo>
                    <a:pt x="0" y="1697"/>
                    <a:pt x="0" y="2846"/>
                    <a:pt x="0" y="3979"/>
                  </a:cubicBezTo>
                  <a:lnTo>
                    <a:pt x="1644" y="5048"/>
                  </a:lnTo>
                  <a:cubicBezTo>
                    <a:pt x="1916" y="4984"/>
                    <a:pt x="2378" y="4410"/>
                    <a:pt x="2873" y="3867"/>
                  </a:cubicBezTo>
                  <a:cubicBezTo>
                    <a:pt x="3144" y="3580"/>
                    <a:pt x="3480" y="3341"/>
                    <a:pt x="3719" y="3053"/>
                  </a:cubicBezTo>
                  <a:cubicBezTo>
                    <a:pt x="4022" y="2702"/>
                    <a:pt x="4549" y="2176"/>
                    <a:pt x="4453" y="1968"/>
                  </a:cubicBezTo>
                  <a:cubicBezTo>
                    <a:pt x="4262" y="1553"/>
                    <a:pt x="3735" y="1266"/>
                    <a:pt x="3304" y="1011"/>
                  </a:cubicBezTo>
                  <a:cubicBezTo>
                    <a:pt x="3227" y="960"/>
                    <a:pt x="3123" y="952"/>
                    <a:pt x="3013" y="952"/>
                  </a:cubicBezTo>
                  <a:cubicBezTo>
                    <a:pt x="2967" y="952"/>
                    <a:pt x="2919" y="953"/>
                    <a:pt x="2872" y="953"/>
                  </a:cubicBezTo>
                  <a:cubicBezTo>
                    <a:pt x="2756" y="953"/>
                    <a:pt x="2645" y="944"/>
                    <a:pt x="2570" y="883"/>
                  </a:cubicBezTo>
                  <a:cubicBezTo>
                    <a:pt x="1861" y="277"/>
                    <a:pt x="1536" y="0"/>
                    <a:pt x="11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5" name="Google Shape;11695;p26"/>
            <p:cNvSpPr/>
            <p:nvPr/>
          </p:nvSpPr>
          <p:spPr>
            <a:xfrm>
              <a:off x="11571" y="316314"/>
              <a:ext cx="188871" cy="256980"/>
            </a:xfrm>
            <a:custGeom>
              <a:rect b="b" l="l" r="r" t="t"/>
              <a:pathLst>
                <a:path extrusionOk="0" h="4973" w="3640">
                  <a:moveTo>
                    <a:pt x="0" y="1"/>
                  </a:moveTo>
                  <a:lnTo>
                    <a:pt x="0" y="4613"/>
                  </a:lnTo>
                  <a:cubicBezTo>
                    <a:pt x="383" y="4709"/>
                    <a:pt x="767" y="4804"/>
                    <a:pt x="1150" y="4916"/>
                  </a:cubicBezTo>
                  <a:cubicBezTo>
                    <a:pt x="1299" y="4954"/>
                    <a:pt x="1438" y="4972"/>
                    <a:pt x="1567" y="4972"/>
                  </a:cubicBezTo>
                  <a:cubicBezTo>
                    <a:pt x="2137" y="4972"/>
                    <a:pt x="2505" y="4614"/>
                    <a:pt x="2714" y="4054"/>
                  </a:cubicBezTo>
                  <a:cubicBezTo>
                    <a:pt x="3639" y="1565"/>
                    <a:pt x="2969" y="416"/>
                    <a:pt x="399" y="17"/>
                  </a:cubicBezTo>
                  <a:cubicBezTo>
                    <a:pt x="256" y="1"/>
                    <a:pt x="128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6" name="Google Shape;11696;p26"/>
            <p:cNvSpPr/>
            <p:nvPr/>
          </p:nvSpPr>
          <p:spPr>
            <a:xfrm>
              <a:off x="1042521" y="2542005"/>
              <a:ext cx="272513" cy="160968"/>
            </a:xfrm>
            <a:custGeom>
              <a:rect b="b" l="l" r="r" t="t"/>
              <a:pathLst>
                <a:path extrusionOk="0" h="3115" w="5252">
                  <a:moveTo>
                    <a:pt x="2981" y="1"/>
                  </a:moveTo>
                  <a:cubicBezTo>
                    <a:pt x="2966" y="1"/>
                    <a:pt x="2951" y="1"/>
                    <a:pt x="2937" y="3"/>
                  </a:cubicBezTo>
                  <a:cubicBezTo>
                    <a:pt x="1533" y="114"/>
                    <a:pt x="176" y="1678"/>
                    <a:pt x="1" y="3115"/>
                  </a:cubicBezTo>
                  <a:lnTo>
                    <a:pt x="5251" y="3115"/>
                  </a:lnTo>
                  <a:cubicBezTo>
                    <a:pt x="5203" y="2923"/>
                    <a:pt x="5235" y="2620"/>
                    <a:pt x="5124" y="2556"/>
                  </a:cubicBezTo>
                  <a:cubicBezTo>
                    <a:pt x="4437" y="2109"/>
                    <a:pt x="4278" y="1471"/>
                    <a:pt x="4134" y="721"/>
                  </a:cubicBezTo>
                  <a:cubicBezTo>
                    <a:pt x="4057" y="413"/>
                    <a:pt x="3386" y="1"/>
                    <a:pt x="29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7" name="Google Shape;11697;p26"/>
            <p:cNvSpPr/>
            <p:nvPr/>
          </p:nvSpPr>
          <p:spPr>
            <a:xfrm>
              <a:off x="117577" y="2530689"/>
              <a:ext cx="389260" cy="172284"/>
            </a:xfrm>
            <a:custGeom>
              <a:rect b="b" l="l" r="r" t="t"/>
              <a:pathLst>
                <a:path extrusionOk="0" h="3334" w="7502">
                  <a:moveTo>
                    <a:pt x="1054" y="1"/>
                  </a:moveTo>
                  <a:cubicBezTo>
                    <a:pt x="791" y="1"/>
                    <a:pt x="440" y="261"/>
                    <a:pt x="0" y="445"/>
                  </a:cubicBezTo>
                  <a:cubicBezTo>
                    <a:pt x="1045" y="1410"/>
                    <a:pt x="2012" y="1958"/>
                    <a:pt x="3164" y="1958"/>
                  </a:cubicBezTo>
                  <a:cubicBezTo>
                    <a:pt x="3384" y="1958"/>
                    <a:pt x="3611" y="1938"/>
                    <a:pt x="3846" y="1897"/>
                  </a:cubicBezTo>
                  <a:cubicBezTo>
                    <a:pt x="3870" y="1894"/>
                    <a:pt x="3895" y="1892"/>
                    <a:pt x="3920" y="1892"/>
                  </a:cubicBezTo>
                  <a:cubicBezTo>
                    <a:pt x="4260" y="1892"/>
                    <a:pt x="4685" y="2184"/>
                    <a:pt x="5027" y="2392"/>
                  </a:cubicBezTo>
                  <a:cubicBezTo>
                    <a:pt x="5299" y="2568"/>
                    <a:pt x="5474" y="2871"/>
                    <a:pt x="5698" y="3126"/>
                  </a:cubicBezTo>
                  <a:lnTo>
                    <a:pt x="5889" y="2935"/>
                  </a:lnTo>
                  <a:cubicBezTo>
                    <a:pt x="5841" y="2743"/>
                    <a:pt x="5809" y="2552"/>
                    <a:pt x="5746" y="2312"/>
                  </a:cubicBezTo>
                  <a:lnTo>
                    <a:pt x="5746" y="2312"/>
                  </a:lnTo>
                  <a:cubicBezTo>
                    <a:pt x="6512" y="2328"/>
                    <a:pt x="6783" y="2711"/>
                    <a:pt x="6783" y="3334"/>
                  </a:cubicBezTo>
                  <a:lnTo>
                    <a:pt x="6990" y="3334"/>
                  </a:lnTo>
                  <a:cubicBezTo>
                    <a:pt x="7501" y="2695"/>
                    <a:pt x="7341" y="2216"/>
                    <a:pt x="6607" y="1945"/>
                  </a:cubicBezTo>
                  <a:cubicBezTo>
                    <a:pt x="6033" y="1722"/>
                    <a:pt x="5426" y="1610"/>
                    <a:pt x="4836" y="1387"/>
                  </a:cubicBezTo>
                  <a:cubicBezTo>
                    <a:pt x="3607" y="940"/>
                    <a:pt x="2394" y="413"/>
                    <a:pt x="1149" y="14"/>
                  </a:cubicBezTo>
                  <a:cubicBezTo>
                    <a:pt x="1119" y="5"/>
                    <a:pt x="1087" y="1"/>
                    <a:pt x="105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8" name="Google Shape;11698;p26"/>
            <p:cNvSpPr/>
            <p:nvPr/>
          </p:nvSpPr>
          <p:spPr>
            <a:xfrm>
              <a:off x="10741" y="2302756"/>
              <a:ext cx="135841" cy="161898"/>
            </a:xfrm>
            <a:custGeom>
              <a:rect b="b" l="l" r="r" t="t"/>
              <a:pathLst>
                <a:path extrusionOk="0" h="3133" w="2618">
                  <a:moveTo>
                    <a:pt x="1196" y="0"/>
                  </a:moveTo>
                  <a:cubicBezTo>
                    <a:pt x="758" y="0"/>
                    <a:pt x="303" y="107"/>
                    <a:pt x="16" y="308"/>
                  </a:cubicBezTo>
                  <a:lnTo>
                    <a:pt x="1" y="3132"/>
                  </a:lnTo>
                  <a:cubicBezTo>
                    <a:pt x="527" y="3100"/>
                    <a:pt x="1054" y="3116"/>
                    <a:pt x="1565" y="3037"/>
                  </a:cubicBezTo>
                  <a:cubicBezTo>
                    <a:pt x="1868" y="3005"/>
                    <a:pt x="2347" y="2845"/>
                    <a:pt x="2362" y="2685"/>
                  </a:cubicBezTo>
                  <a:cubicBezTo>
                    <a:pt x="2458" y="1967"/>
                    <a:pt x="2618" y="1153"/>
                    <a:pt x="2378" y="515"/>
                  </a:cubicBezTo>
                  <a:cubicBezTo>
                    <a:pt x="2246" y="163"/>
                    <a:pt x="1735" y="0"/>
                    <a:pt x="11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9" name="Google Shape;11699;p26"/>
            <p:cNvSpPr/>
            <p:nvPr/>
          </p:nvSpPr>
          <p:spPr>
            <a:xfrm>
              <a:off x="11571" y="1818056"/>
              <a:ext cx="159865" cy="175695"/>
            </a:xfrm>
            <a:custGeom>
              <a:rect b="b" l="l" r="r" t="t"/>
              <a:pathLst>
                <a:path extrusionOk="0" h="3400" w="3081">
                  <a:moveTo>
                    <a:pt x="1389" y="0"/>
                  </a:moveTo>
                  <a:lnTo>
                    <a:pt x="1453" y="415"/>
                  </a:lnTo>
                  <a:lnTo>
                    <a:pt x="0" y="2059"/>
                  </a:lnTo>
                  <a:lnTo>
                    <a:pt x="0" y="3064"/>
                  </a:lnTo>
                  <a:lnTo>
                    <a:pt x="1564" y="3400"/>
                  </a:lnTo>
                  <a:lnTo>
                    <a:pt x="1612" y="3128"/>
                  </a:lnTo>
                  <a:lnTo>
                    <a:pt x="1038" y="2362"/>
                  </a:lnTo>
                  <a:lnTo>
                    <a:pt x="2777" y="2362"/>
                  </a:lnTo>
                  <a:cubicBezTo>
                    <a:pt x="2825" y="1836"/>
                    <a:pt x="3081" y="1165"/>
                    <a:pt x="2857" y="782"/>
                  </a:cubicBezTo>
                  <a:cubicBezTo>
                    <a:pt x="2602" y="367"/>
                    <a:pt x="1900" y="256"/>
                    <a:pt x="13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0" name="Google Shape;11700;p26"/>
            <p:cNvSpPr/>
            <p:nvPr/>
          </p:nvSpPr>
          <p:spPr>
            <a:xfrm>
              <a:off x="11571" y="2588822"/>
              <a:ext cx="91114" cy="114150"/>
            </a:xfrm>
            <a:custGeom>
              <a:rect b="b" l="l" r="r" t="t"/>
              <a:pathLst>
                <a:path extrusionOk="0" h="2209" w="1756">
                  <a:moveTo>
                    <a:pt x="216" y="0"/>
                  </a:moveTo>
                  <a:cubicBezTo>
                    <a:pt x="144" y="0"/>
                    <a:pt x="72" y="2"/>
                    <a:pt x="0" y="6"/>
                  </a:cubicBezTo>
                  <a:lnTo>
                    <a:pt x="0" y="2209"/>
                  </a:lnTo>
                  <a:lnTo>
                    <a:pt x="798" y="2209"/>
                  </a:lnTo>
                  <a:cubicBezTo>
                    <a:pt x="974" y="1937"/>
                    <a:pt x="1150" y="1666"/>
                    <a:pt x="1341" y="1411"/>
                  </a:cubicBezTo>
                  <a:cubicBezTo>
                    <a:pt x="1756" y="836"/>
                    <a:pt x="1564" y="230"/>
                    <a:pt x="878" y="54"/>
                  </a:cubicBezTo>
                  <a:cubicBezTo>
                    <a:pt x="651" y="18"/>
                    <a:pt x="432" y="0"/>
                    <a:pt x="2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1" name="Google Shape;11701;p26"/>
            <p:cNvSpPr/>
            <p:nvPr/>
          </p:nvSpPr>
          <p:spPr>
            <a:xfrm>
              <a:off x="438033" y="1006520"/>
              <a:ext cx="507667" cy="539280"/>
            </a:xfrm>
            <a:custGeom>
              <a:rect b="b" l="l" r="r" t="t"/>
              <a:pathLst>
                <a:path extrusionOk="0" h="10436" w="9784">
                  <a:moveTo>
                    <a:pt x="2000" y="0"/>
                  </a:moveTo>
                  <a:cubicBezTo>
                    <a:pt x="1440" y="0"/>
                    <a:pt x="834" y="267"/>
                    <a:pt x="671" y="720"/>
                  </a:cubicBezTo>
                  <a:cubicBezTo>
                    <a:pt x="447" y="1406"/>
                    <a:pt x="160" y="2108"/>
                    <a:pt x="80" y="2826"/>
                  </a:cubicBezTo>
                  <a:cubicBezTo>
                    <a:pt x="0" y="3481"/>
                    <a:pt x="176" y="4167"/>
                    <a:pt x="256" y="4821"/>
                  </a:cubicBezTo>
                  <a:cubicBezTo>
                    <a:pt x="304" y="5204"/>
                    <a:pt x="511" y="5603"/>
                    <a:pt x="447" y="5970"/>
                  </a:cubicBezTo>
                  <a:cubicBezTo>
                    <a:pt x="160" y="7534"/>
                    <a:pt x="160" y="7582"/>
                    <a:pt x="1517" y="8428"/>
                  </a:cubicBezTo>
                  <a:cubicBezTo>
                    <a:pt x="1820" y="8651"/>
                    <a:pt x="2075" y="8907"/>
                    <a:pt x="2299" y="9194"/>
                  </a:cubicBezTo>
                  <a:cubicBezTo>
                    <a:pt x="2990" y="10019"/>
                    <a:pt x="4139" y="10435"/>
                    <a:pt x="5270" y="10435"/>
                  </a:cubicBezTo>
                  <a:cubicBezTo>
                    <a:pt x="6304" y="10435"/>
                    <a:pt x="7324" y="10087"/>
                    <a:pt x="7964" y="9385"/>
                  </a:cubicBezTo>
                  <a:cubicBezTo>
                    <a:pt x="8267" y="9098"/>
                    <a:pt x="8618" y="8859"/>
                    <a:pt x="9001" y="8667"/>
                  </a:cubicBezTo>
                  <a:cubicBezTo>
                    <a:pt x="9672" y="8300"/>
                    <a:pt x="9783" y="7790"/>
                    <a:pt x="9400" y="7167"/>
                  </a:cubicBezTo>
                  <a:cubicBezTo>
                    <a:pt x="9273" y="6928"/>
                    <a:pt x="9017" y="6768"/>
                    <a:pt x="8922" y="6529"/>
                  </a:cubicBezTo>
                  <a:cubicBezTo>
                    <a:pt x="8386" y="5304"/>
                    <a:pt x="7877" y="4869"/>
                    <a:pt x="7142" y="4869"/>
                  </a:cubicBezTo>
                  <a:cubicBezTo>
                    <a:pt x="6738" y="4869"/>
                    <a:pt x="6265" y="5000"/>
                    <a:pt x="5682" y="5204"/>
                  </a:cubicBezTo>
                  <a:cubicBezTo>
                    <a:pt x="5511" y="5267"/>
                    <a:pt x="5359" y="5301"/>
                    <a:pt x="5222" y="5301"/>
                  </a:cubicBezTo>
                  <a:cubicBezTo>
                    <a:pt x="4872" y="5301"/>
                    <a:pt x="4618" y="5082"/>
                    <a:pt x="4389" y="4566"/>
                  </a:cubicBezTo>
                  <a:cubicBezTo>
                    <a:pt x="3974" y="3608"/>
                    <a:pt x="3304" y="2762"/>
                    <a:pt x="2586" y="1661"/>
                  </a:cubicBezTo>
                  <a:cubicBezTo>
                    <a:pt x="2714" y="1454"/>
                    <a:pt x="2825" y="1230"/>
                    <a:pt x="2921" y="1007"/>
                  </a:cubicBezTo>
                  <a:cubicBezTo>
                    <a:pt x="3001" y="799"/>
                    <a:pt x="3001" y="576"/>
                    <a:pt x="2905" y="369"/>
                  </a:cubicBezTo>
                  <a:cubicBezTo>
                    <a:pt x="2715" y="115"/>
                    <a:pt x="2367" y="0"/>
                    <a:pt x="200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2" name="Google Shape;11702;p26"/>
            <p:cNvSpPr/>
            <p:nvPr/>
          </p:nvSpPr>
          <p:spPr>
            <a:xfrm>
              <a:off x="1129484" y="1730883"/>
              <a:ext cx="353665" cy="541606"/>
            </a:xfrm>
            <a:custGeom>
              <a:rect b="b" l="l" r="r" t="t"/>
              <a:pathLst>
                <a:path extrusionOk="0" h="10481" w="6816">
                  <a:moveTo>
                    <a:pt x="5766" y="0"/>
                  </a:moveTo>
                  <a:cubicBezTo>
                    <a:pt x="5424" y="0"/>
                    <a:pt x="4979" y="310"/>
                    <a:pt x="4676" y="554"/>
                  </a:cubicBezTo>
                  <a:cubicBezTo>
                    <a:pt x="4198" y="953"/>
                    <a:pt x="3831" y="1496"/>
                    <a:pt x="3400" y="1959"/>
                  </a:cubicBezTo>
                  <a:cubicBezTo>
                    <a:pt x="2809" y="2581"/>
                    <a:pt x="1995" y="3108"/>
                    <a:pt x="1676" y="3842"/>
                  </a:cubicBezTo>
                  <a:cubicBezTo>
                    <a:pt x="1022" y="5294"/>
                    <a:pt x="623" y="6858"/>
                    <a:pt x="160" y="8390"/>
                  </a:cubicBezTo>
                  <a:cubicBezTo>
                    <a:pt x="0" y="8965"/>
                    <a:pt x="208" y="9475"/>
                    <a:pt x="862" y="9635"/>
                  </a:cubicBezTo>
                  <a:cubicBezTo>
                    <a:pt x="1979" y="9938"/>
                    <a:pt x="3112" y="10194"/>
                    <a:pt x="4246" y="10481"/>
                  </a:cubicBezTo>
                  <a:cubicBezTo>
                    <a:pt x="5570" y="10305"/>
                    <a:pt x="5810" y="10082"/>
                    <a:pt x="5937" y="8789"/>
                  </a:cubicBezTo>
                  <a:cubicBezTo>
                    <a:pt x="6049" y="7656"/>
                    <a:pt x="6193" y="6523"/>
                    <a:pt x="6320" y="5406"/>
                  </a:cubicBezTo>
                  <a:cubicBezTo>
                    <a:pt x="6464" y="4065"/>
                    <a:pt x="6592" y="2741"/>
                    <a:pt x="6735" y="1416"/>
                  </a:cubicBezTo>
                  <a:cubicBezTo>
                    <a:pt x="6815" y="698"/>
                    <a:pt x="6496" y="139"/>
                    <a:pt x="5873" y="12"/>
                  </a:cubicBezTo>
                  <a:cubicBezTo>
                    <a:pt x="5839" y="4"/>
                    <a:pt x="5803" y="0"/>
                    <a:pt x="57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3" name="Google Shape;11703;p26"/>
            <p:cNvSpPr/>
            <p:nvPr/>
          </p:nvSpPr>
          <p:spPr>
            <a:xfrm>
              <a:off x="671526" y="775952"/>
              <a:ext cx="299028" cy="398208"/>
            </a:xfrm>
            <a:custGeom>
              <a:rect b="b" l="l" r="r" t="t"/>
              <a:pathLst>
                <a:path extrusionOk="0" h="7706" w="5763">
                  <a:moveTo>
                    <a:pt x="2190" y="1"/>
                  </a:moveTo>
                  <a:cubicBezTo>
                    <a:pt x="1655" y="1"/>
                    <a:pt x="1052" y="282"/>
                    <a:pt x="895" y="745"/>
                  </a:cubicBezTo>
                  <a:cubicBezTo>
                    <a:pt x="528" y="1862"/>
                    <a:pt x="320" y="3043"/>
                    <a:pt x="1" y="4384"/>
                  </a:cubicBezTo>
                  <a:cubicBezTo>
                    <a:pt x="1" y="4384"/>
                    <a:pt x="49" y="4575"/>
                    <a:pt x="113" y="4767"/>
                  </a:cubicBezTo>
                  <a:cubicBezTo>
                    <a:pt x="655" y="6379"/>
                    <a:pt x="2108" y="7528"/>
                    <a:pt x="3815" y="7703"/>
                  </a:cubicBezTo>
                  <a:cubicBezTo>
                    <a:pt x="3842" y="7705"/>
                    <a:pt x="3871" y="7706"/>
                    <a:pt x="3902" y="7706"/>
                  </a:cubicBezTo>
                  <a:cubicBezTo>
                    <a:pt x="4180" y="7706"/>
                    <a:pt x="4588" y="7640"/>
                    <a:pt x="4645" y="7496"/>
                  </a:cubicBezTo>
                  <a:cubicBezTo>
                    <a:pt x="5012" y="6538"/>
                    <a:pt x="5762" y="5389"/>
                    <a:pt x="5491" y="4591"/>
                  </a:cubicBezTo>
                  <a:cubicBezTo>
                    <a:pt x="4980" y="3075"/>
                    <a:pt x="3911" y="1703"/>
                    <a:pt x="2985" y="346"/>
                  </a:cubicBezTo>
                  <a:cubicBezTo>
                    <a:pt x="2827" y="108"/>
                    <a:pt x="2521" y="1"/>
                    <a:pt x="21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4" name="Google Shape;11704;p26"/>
            <p:cNvSpPr/>
            <p:nvPr/>
          </p:nvSpPr>
          <p:spPr>
            <a:xfrm>
              <a:off x="1065714" y="1019593"/>
              <a:ext cx="440577" cy="389474"/>
            </a:xfrm>
            <a:custGeom>
              <a:rect b="b" l="l" r="r" t="t"/>
              <a:pathLst>
                <a:path extrusionOk="0" h="7537" w="8491">
                  <a:moveTo>
                    <a:pt x="5122" y="1"/>
                  </a:moveTo>
                  <a:cubicBezTo>
                    <a:pt x="4326" y="1"/>
                    <a:pt x="4100" y="899"/>
                    <a:pt x="3655" y="1488"/>
                  </a:cubicBezTo>
                  <a:cubicBezTo>
                    <a:pt x="2554" y="2988"/>
                    <a:pt x="1389" y="4440"/>
                    <a:pt x="336" y="5973"/>
                  </a:cubicBezTo>
                  <a:cubicBezTo>
                    <a:pt x="64" y="6388"/>
                    <a:pt x="96" y="7010"/>
                    <a:pt x="1" y="7537"/>
                  </a:cubicBezTo>
                  <a:cubicBezTo>
                    <a:pt x="495" y="7425"/>
                    <a:pt x="1054" y="7425"/>
                    <a:pt x="1469" y="7185"/>
                  </a:cubicBezTo>
                  <a:cubicBezTo>
                    <a:pt x="3416" y="5973"/>
                    <a:pt x="5315" y="4728"/>
                    <a:pt x="7230" y="3451"/>
                  </a:cubicBezTo>
                  <a:cubicBezTo>
                    <a:pt x="7597" y="3228"/>
                    <a:pt x="7932" y="2940"/>
                    <a:pt x="8236" y="2621"/>
                  </a:cubicBezTo>
                  <a:cubicBezTo>
                    <a:pt x="8379" y="2462"/>
                    <a:pt x="8491" y="1999"/>
                    <a:pt x="8427" y="1951"/>
                  </a:cubicBezTo>
                  <a:cubicBezTo>
                    <a:pt x="7533" y="1288"/>
                    <a:pt x="7041" y="31"/>
                    <a:pt x="5572" y="31"/>
                  </a:cubicBezTo>
                  <a:cubicBezTo>
                    <a:pt x="5520" y="31"/>
                    <a:pt x="5466" y="32"/>
                    <a:pt x="5411" y="36"/>
                  </a:cubicBezTo>
                  <a:cubicBezTo>
                    <a:pt x="5307" y="12"/>
                    <a:pt x="5211" y="1"/>
                    <a:pt x="512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5" name="Google Shape;11705;p26"/>
            <p:cNvSpPr/>
            <p:nvPr/>
          </p:nvSpPr>
          <p:spPr>
            <a:xfrm>
              <a:off x="346919" y="1478301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0"/>
                  </a:moveTo>
                  <a:cubicBezTo>
                    <a:pt x="224" y="0"/>
                    <a:pt x="1" y="367"/>
                    <a:pt x="65" y="1468"/>
                  </a:cubicBezTo>
                  <a:cubicBezTo>
                    <a:pt x="145" y="3016"/>
                    <a:pt x="288" y="4580"/>
                    <a:pt x="192" y="6128"/>
                  </a:cubicBezTo>
                  <a:cubicBezTo>
                    <a:pt x="129" y="7421"/>
                    <a:pt x="177" y="7708"/>
                    <a:pt x="1405" y="8123"/>
                  </a:cubicBezTo>
                  <a:cubicBezTo>
                    <a:pt x="1693" y="8219"/>
                    <a:pt x="1996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3"/>
                    <a:pt x="4102" y="6575"/>
                  </a:cubicBezTo>
                  <a:cubicBezTo>
                    <a:pt x="3831" y="5075"/>
                    <a:pt x="3576" y="3559"/>
                    <a:pt x="3384" y="2043"/>
                  </a:cubicBezTo>
                  <a:cubicBezTo>
                    <a:pt x="3177" y="431"/>
                    <a:pt x="2746" y="0"/>
                    <a:pt x="11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6" name="Google Shape;11706;p26"/>
            <p:cNvSpPr/>
            <p:nvPr/>
          </p:nvSpPr>
          <p:spPr>
            <a:xfrm>
              <a:off x="197898" y="552618"/>
              <a:ext cx="308108" cy="386012"/>
            </a:xfrm>
            <a:custGeom>
              <a:rect b="b" l="l" r="r" t="t"/>
              <a:pathLst>
                <a:path extrusionOk="0" h="7470" w="5938">
                  <a:moveTo>
                    <a:pt x="2957" y="1"/>
                  </a:moveTo>
                  <a:cubicBezTo>
                    <a:pt x="2929" y="1"/>
                    <a:pt x="2901" y="3"/>
                    <a:pt x="2873" y="8"/>
                  </a:cubicBezTo>
                  <a:cubicBezTo>
                    <a:pt x="2091" y="439"/>
                    <a:pt x="1245" y="822"/>
                    <a:pt x="591" y="1396"/>
                  </a:cubicBezTo>
                  <a:cubicBezTo>
                    <a:pt x="0" y="1923"/>
                    <a:pt x="543" y="2561"/>
                    <a:pt x="798" y="3120"/>
                  </a:cubicBezTo>
                  <a:cubicBezTo>
                    <a:pt x="846" y="3248"/>
                    <a:pt x="846" y="3391"/>
                    <a:pt x="878" y="3519"/>
                  </a:cubicBezTo>
                  <a:cubicBezTo>
                    <a:pt x="1213" y="4492"/>
                    <a:pt x="1516" y="5482"/>
                    <a:pt x="1883" y="6455"/>
                  </a:cubicBezTo>
                  <a:cubicBezTo>
                    <a:pt x="2110" y="7067"/>
                    <a:pt x="2577" y="7469"/>
                    <a:pt x="3081" y="7469"/>
                  </a:cubicBezTo>
                  <a:cubicBezTo>
                    <a:pt x="3287" y="7469"/>
                    <a:pt x="3499" y="7402"/>
                    <a:pt x="3703" y="7253"/>
                  </a:cubicBezTo>
                  <a:cubicBezTo>
                    <a:pt x="4581" y="6583"/>
                    <a:pt x="5203" y="5578"/>
                    <a:pt x="5937" y="4716"/>
                  </a:cubicBezTo>
                  <a:lnTo>
                    <a:pt x="5762" y="4540"/>
                  </a:lnTo>
                  <a:cubicBezTo>
                    <a:pt x="5762" y="4413"/>
                    <a:pt x="5746" y="4285"/>
                    <a:pt x="5714" y="4157"/>
                  </a:cubicBezTo>
                  <a:cubicBezTo>
                    <a:pt x="4948" y="2833"/>
                    <a:pt x="4166" y="1508"/>
                    <a:pt x="3368" y="199"/>
                  </a:cubicBezTo>
                  <a:cubicBezTo>
                    <a:pt x="3272" y="77"/>
                    <a:pt x="3119" y="1"/>
                    <a:pt x="2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7" name="Google Shape;11707;p26"/>
            <p:cNvSpPr/>
            <p:nvPr/>
          </p:nvSpPr>
          <p:spPr>
            <a:xfrm>
              <a:off x="863665" y="1643657"/>
              <a:ext cx="242989" cy="288657"/>
            </a:xfrm>
            <a:custGeom>
              <a:rect b="b" l="l" r="r" t="t"/>
              <a:pathLst>
                <a:path extrusionOk="0" h="5586" w="4683">
                  <a:moveTo>
                    <a:pt x="3075" y="0"/>
                  </a:moveTo>
                  <a:cubicBezTo>
                    <a:pt x="1898" y="0"/>
                    <a:pt x="227" y="1095"/>
                    <a:pt x="1" y="2115"/>
                  </a:cubicBezTo>
                  <a:cubicBezTo>
                    <a:pt x="1" y="2274"/>
                    <a:pt x="32" y="2434"/>
                    <a:pt x="112" y="2577"/>
                  </a:cubicBezTo>
                  <a:cubicBezTo>
                    <a:pt x="384" y="3264"/>
                    <a:pt x="655" y="3950"/>
                    <a:pt x="958" y="4604"/>
                  </a:cubicBezTo>
                  <a:cubicBezTo>
                    <a:pt x="1086" y="4891"/>
                    <a:pt x="1261" y="5259"/>
                    <a:pt x="1517" y="5370"/>
                  </a:cubicBezTo>
                  <a:cubicBezTo>
                    <a:pt x="1829" y="5518"/>
                    <a:pt x="2150" y="5586"/>
                    <a:pt x="2462" y="5586"/>
                  </a:cubicBezTo>
                  <a:cubicBezTo>
                    <a:pt x="3635" y="5586"/>
                    <a:pt x="4682" y="4626"/>
                    <a:pt x="4645" y="3327"/>
                  </a:cubicBezTo>
                  <a:cubicBezTo>
                    <a:pt x="4421" y="2338"/>
                    <a:pt x="4214" y="1349"/>
                    <a:pt x="3942" y="391"/>
                  </a:cubicBezTo>
                  <a:cubicBezTo>
                    <a:pt x="3911" y="247"/>
                    <a:pt x="3671" y="104"/>
                    <a:pt x="3496" y="56"/>
                  </a:cubicBezTo>
                  <a:cubicBezTo>
                    <a:pt x="3366" y="18"/>
                    <a:pt x="3224" y="0"/>
                    <a:pt x="30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8" name="Google Shape;11708;p26"/>
            <p:cNvSpPr/>
            <p:nvPr/>
          </p:nvSpPr>
          <p:spPr>
            <a:xfrm>
              <a:off x="350240" y="2152954"/>
              <a:ext cx="298197" cy="261217"/>
            </a:xfrm>
            <a:custGeom>
              <a:rect b="b" l="l" r="r" t="t"/>
              <a:pathLst>
                <a:path extrusionOk="0" h="5055" w="5747">
                  <a:moveTo>
                    <a:pt x="4225" y="1"/>
                  </a:moveTo>
                  <a:cubicBezTo>
                    <a:pt x="4027" y="1"/>
                    <a:pt x="3143" y="501"/>
                    <a:pt x="2618" y="749"/>
                  </a:cubicBezTo>
                  <a:cubicBezTo>
                    <a:pt x="2474" y="797"/>
                    <a:pt x="2315" y="877"/>
                    <a:pt x="2187" y="972"/>
                  </a:cubicBezTo>
                  <a:cubicBezTo>
                    <a:pt x="1341" y="1802"/>
                    <a:pt x="1" y="2281"/>
                    <a:pt x="17" y="3749"/>
                  </a:cubicBezTo>
                  <a:cubicBezTo>
                    <a:pt x="33" y="4164"/>
                    <a:pt x="160" y="4723"/>
                    <a:pt x="432" y="4946"/>
                  </a:cubicBezTo>
                  <a:cubicBezTo>
                    <a:pt x="529" y="5024"/>
                    <a:pt x="682" y="5054"/>
                    <a:pt x="854" y="5054"/>
                  </a:cubicBezTo>
                  <a:cubicBezTo>
                    <a:pt x="1104" y="5054"/>
                    <a:pt x="1395" y="4990"/>
                    <a:pt x="1613" y="4914"/>
                  </a:cubicBezTo>
                  <a:cubicBezTo>
                    <a:pt x="2618" y="4579"/>
                    <a:pt x="3592" y="4180"/>
                    <a:pt x="4549" y="3717"/>
                  </a:cubicBezTo>
                  <a:cubicBezTo>
                    <a:pt x="4964" y="3526"/>
                    <a:pt x="5299" y="3111"/>
                    <a:pt x="5746" y="2728"/>
                  </a:cubicBezTo>
                  <a:cubicBezTo>
                    <a:pt x="5204" y="1659"/>
                    <a:pt x="4836" y="765"/>
                    <a:pt x="4262" y="15"/>
                  </a:cubicBezTo>
                  <a:cubicBezTo>
                    <a:pt x="4256" y="5"/>
                    <a:pt x="4244" y="1"/>
                    <a:pt x="42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9" name="Google Shape;11709;p26"/>
            <p:cNvSpPr/>
            <p:nvPr/>
          </p:nvSpPr>
          <p:spPr>
            <a:xfrm>
              <a:off x="551459" y="469578"/>
              <a:ext cx="366897" cy="234398"/>
            </a:xfrm>
            <a:custGeom>
              <a:rect b="b" l="l" r="r" t="t"/>
              <a:pathLst>
                <a:path extrusionOk="0" h="4536" w="7071">
                  <a:moveTo>
                    <a:pt x="678" y="1"/>
                  </a:moveTo>
                  <a:cubicBezTo>
                    <a:pt x="550" y="1"/>
                    <a:pt x="420" y="6"/>
                    <a:pt x="292" y="6"/>
                  </a:cubicBezTo>
                  <a:cubicBezTo>
                    <a:pt x="243" y="6"/>
                    <a:pt x="193" y="5"/>
                    <a:pt x="145" y="3"/>
                  </a:cubicBezTo>
                  <a:lnTo>
                    <a:pt x="145" y="3"/>
                  </a:lnTo>
                  <a:cubicBezTo>
                    <a:pt x="145" y="418"/>
                    <a:pt x="1" y="929"/>
                    <a:pt x="192" y="1248"/>
                  </a:cubicBezTo>
                  <a:cubicBezTo>
                    <a:pt x="528" y="1838"/>
                    <a:pt x="1182" y="2237"/>
                    <a:pt x="1517" y="2844"/>
                  </a:cubicBezTo>
                  <a:cubicBezTo>
                    <a:pt x="2219" y="4057"/>
                    <a:pt x="3448" y="4121"/>
                    <a:pt x="4533" y="4535"/>
                  </a:cubicBezTo>
                  <a:cubicBezTo>
                    <a:pt x="4996" y="4376"/>
                    <a:pt x="5459" y="4232"/>
                    <a:pt x="5938" y="4136"/>
                  </a:cubicBezTo>
                  <a:cubicBezTo>
                    <a:pt x="7071" y="3945"/>
                    <a:pt x="6704" y="3083"/>
                    <a:pt x="6544" y="2509"/>
                  </a:cubicBezTo>
                  <a:cubicBezTo>
                    <a:pt x="6480" y="2221"/>
                    <a:pt x="5810" y="1934"/>
                    <a:pt x="5411" y="1934"/>
                  </a:cubicBezTo>
                  <a:cubicBezTo>
                    <a:pt x="5341" y="1936"/>
                    <a:pt x="5272" y="1937"/>
                    <a:pt x="5205" y="1937"/>
                  </a:cubicBezTo>
                  <a:cubicBezTo>
                    <a:pt x="4612" y="1937"/>
                    <a:pt x="4127" y="1850"/>
                    <a:pt x="3783" y="1248"/>
                  </a:cubicBezTo>
                  <a:cubicBezTo>
                    <a:pt x="3703" y="1120"/>
                    <a:pt x="3576" y="1024"/>
                    <a:pt x="3432" y="977"/>
                  </a:cubicBezTo>
                  <a:cubicBezTo>
                    <a:pt x="2714" y="657"/>
                    <a:pt x="2012" y="322"/>
                    <a:pt x="1278" y="83"/>
                  </a:cubicBezTo>
                  <a:cubicBezTo>
                    <a:pt x="1088" y="14"/>
                    <a:pt x="885" y="1"/>
                    <a:pt x="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0" name="Google Shape;11710;p26"/>
            <p:cNvSpPr/>
            <p:nvPr/>
          </p:nvSpPr>
          <p:spPr>
            <a:xfrm>
              <a:off x="935685" y="470405"/>
              <a:ext cx="260112" cy="261631"/>
            </a:xfrm>
            <a:custGeom>
              <a:rect b="b" l="l" r="r" t="t"/>
              <a:pathLst>
                <a:path extrusionOk="0" h="5063" w="5013">
                  <a:moveTo>
                    <a:pt x="3014" y="0"/>
                  </a:moveTo>
                  <a:cubicBezTo>
                    <a:pt x="1990" y="0"/>
                    <a:pt x="794" y="556"/>
                    <a:pt x="336" y="1344"/>
                  </a:cubicBezTo>
                  <a:cubicBezTo>
                    <a:pt x="192" y="1631"/>
                    <a:pt x="81" y="1918"/>
                    <a:pt x="1" y="2205"/>
                  </a:cubicBezTo>
                  <a:cubicBezTo>
                    <a:pt x="224" y="2541"/>
                    <a:pt x="400" y="3019"/>
                    <a:pt x="735" y="3259"/>
                  </a:cubicBezTo>
                  <a:cubicBezTo>
                    <a:pt x="1533" y="3849"/>
                    <a:pt x="2379" y="4376"/>
                    <a:pt x="3241" y="4855"/>
                  </a:cubicBezTo>
                  <a:cubicBezTo>
                    <a:pt x="3496" y="4998"/>
                    <a:pt x="3847" y="4998"/>
                    <a:pt x="4150" y="5062"/>
                  </a:cubicBezTo>
                  <a:cubicBezTo>
                    <a:pt x="4198" y="4695"/>
                    <a:pt x="4390" y="4280"/>
                    <a:pt x="4294" y="3961"/>
                  </a:cubicBezTo>
                  <a:cubicBezTo>
                    <a:pt x="4055" y="3243"/>
                    <a:pt x="4071" y="2652"/>
                    <a:pt x="4501" y="1998"/>
                  </a:cubicBezTo>
                  <a:cubicBezTo>
                    <a:pt x="5012" y="1248"/>
                    <a:pt x="4629" y="418"/>
                    <a:pt x="3751" y="115"/>
                  </a:cubicBezTo>
                  <a:cubicBezTo>
                    <a:pt x="3527" y="37"/>
                    <a:pt x="3276" y="0"/>
                    <a:pt x="30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1" name="Google Shape;11711;p26"/>
            <p:cNvSpPr/>
            <p:nvPr/>
          </p:nvSpPr>
          <p:spPr>
            <a:xfrm>
              <a:off x="588766" y="1907917"/>
              <a:ext cx="302297" cy="329273"/>
            </a:xfrm>
            <a:custGeom>
              <a:rect b="b" l="l" r="r" t="t"/>
              <a:pathLst>
                <a:path extrusionOk="0" h="6372" w="5826">
                  <a:moveTo>
                    <a:pt x="239" y="1"/>
                  </a:moveTo>
                  <a:lnTo>
                    <a:pt x="0" y="208"/>
                  </a:lnTo>
                  <a:cubicBezTo>
                    <a:pt x="511" y="1405"/>
                    <a:pt x="974" y="2634"/>
                    <a:pt x="1564" y="3799"/>
                  </a:cubicBezTo>
                  <a:cubicBezTo>
                    <a:pt x="1899" y="4454"/>
                    <a:pt x="2585" y="4948"/>
                    <a:pt x="2857" y="5619"/>
                  </a:cubicBezTo>
                  <a:cubicBezTo>
                    <a:pt x="3108" y="6220"/>
                    <a:pt x="3510" y="6372"/>
                    <a:pt x="3928" y="6372"/>
                  </a:cubicBezTo>
                  <a:cubicBezTo>
                    <a:pt x="4120" y="6372"/>
                    <a:pt x="4315" y="6340"/>
                    <a:pt x="4501" y="6305"/>
                  </a:cubicBezTo>
                  <a:cubicBezTo>
                    <a:pt x="4979" y="6193"/>
                    <a:pt x="5697" y="5826"/>
                    <a:pt x="5761" y="5475"/>
                  </a:cubicBezTo>
                  <a:cubicBezTo>
                    <a:pt x="5825" y="4884"/>
                    <a:pt x="5618" y="4310"/>
                    <a:pt x="5219" y="3879"/>
                  </a:cubicBezTo>
                  <a:cubicBezTo>
                    <a:pt x="3910" y="2666"/>
                    <a:pt x="2506" y="1565"/>
                    <a:pt x="1117" y="448"/>
                  </a:cubicBezTo>
                  <a:cubicBezTo>
                    <a:pt x="846" y="272"/>
                    <a:pt x="543" y="113"/>
                    <a:pt x="2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2" name="Google Shape;11712;p26"/>
            <p:cNvSpPr/>
            <p:nvPr/>
          </p:nvSpPr>
          <p:spPr>
            <a:xfrm>
              <a:off x="600337" y="1587953"/>
              <a:ext cx="144974" cy="155490"/>
            </a:xfrm>
            <a:custGeom>
              <a:rect b="b" l="l" r="r" t="t"/>
              <a:pathLst>
                <a:path extrusionOk="0" h="3009" w="2794">
                  <a:moveTo>
                    <a:pt x="2059" y="1"/>
                  </a:moveTo>
                  <a:cubicBezTo>
                    <a:pt x="1453" y="17"/>
                    <a:pt x="894" y="272"/>
                    <a:pt x="463" y="703"/>
                  </a:cubicBezTo>
                  <a:cubicBezTo>
                    <a:pt x="0" y="1230"/>
                    <a:pt x="479" y="1740"/>
                    <a:pt x="942" y="2123"/>
                  </a:cubicBezTo>
                  <a:cubicBezTo>
                    <a:pt x="1181" y="2315"/>
                    <a:pt x="1373" y="2538"/>
                    <a:pt x="1612" y="2730"/>
                  </a:cubicBezTo>
                  <a:cubicBezTo>
                    <a:pt x="1857" y="2915"/>
                    <a:pt x="2060" y="3009"/>
                    <a:pt x="2222" y="3009"/>
                  </a:cubicBezTo>
                  <a:cubicBezTo>
                    <a:pt x="2492" y="3009"/>
                    <a:pt x="2648" y="2748"/>
                    <a:pt x="2698" y="2219"/>
                  </a:cubicBezTo>
                  <a:cubicBezTo>
                    <a:pt x="2714" y="1996"/>
                    <a:pt x="2698" y="1756"/>
                    <a:pt x="2698" y="1533"/>
                  </a:cubicBezTo>
                  <a:lnTo>
                    <a:pt x="2730" y="1533"/>
                  </a:lnTo>
                  <a:cubicBezTo>
                    <a:pt x="2714" y="1469"/>
                    <a:pt x="2714" y="1405"/>
                    <a:pt x="2730" y="1325"/>
                  </a:cubicBezTo>
                  <a:cubicBezTo>
                    <a:pt x="2793" y="735"/>
                    <a:pt x="2777" y="33"/>
                    <a:pt x="20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3" name="Google Shape;11713;p26"/>
            <p:cNvSpPr/>
            <p:nvPr/>
          </p:nvSpPr>
          <p:spPr>
            <a:xfrm>
              <a:off x="809858" y="1512096"/>
              <a:ext cx="204592" cy="136215"/>
            </a:xfrm>
            <a:custGeom>
              <a:rect b="b" l="l" r="r" t="t"/>
              <a:pathLst>
                <a:path extrusionOk="0" h="2636" w="3943">
                  <a:moveTo>
                    <a:pt x="3571" y="1"/>
                  </a:moveTo>
                  <a:cubicBezTo>
                    <a:pt x="2738" y="1"/>
                    <a:pt x="2200" y="504"/>
                    <a:pt x="1612" y="910"/>
                  </a:cubicBezTo>
                  <a:cubicBezTo>
                    <a:pt x="1277" y="1134"/>
                    <a:pt x="894" y="1245"/>
                    <a:pt x="543" y="1453"/>
                  </a:cubicBezTo>
                  <a:cubicBezTo>
                    <a:pt x="351" y="1612"/>
                    <a:pt x="176" y="1772"/>
                    <a:pt x="0" y="1963"/>
                  </a:cubicBezTo>
                  <a:cubicBezTo>
                    <a:pt x="232" y="2195"/>
                    <a:pt x="478" y="2635"/>
                    <a:pt x="667" y="2635"/>
                  </a:cubicBezTo>
                  <a:cubicBezTo>
                    <a:pt x="674" y="2635"/>
                    <a:pt x="680" y="2635"/>
                    <a:pt x="686" y="2634"/>
                  </a:cubicBezTo>
                  <a:cubicBezTo>
                    <a:pt x="2187" y="2394"/>
                    <a:pt x="3160" y="1437"/>
                    <a:pt x="3942" y="32"/>
                  </a:cubicBezTo>
                  <a:cubicBezTo>
                    <a:pt x="3812" y="11"/>
                    <a:pt x="3689" y="1"/>
                    <a:pt x="35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4" name="Google Shape;11714;p26"/>
            <p:cNvSpPr/>
            <p:nvPr/>
          </p:nvSpPr>
          <p:spPr>
            <a:xfrm>
              <a:off x="170554" y="212811"/>
              <a:ext cx="145804" cy="123348"/>
            </a:xfrm>
            <a:custGeom>
              <a:rect b="b" l="l" r="r" t="t"/>
              <a:pathLst>
                <a:path extrusionOk="0" h="2387" w="2810">
                  <a:moveTo>
                    <a:pt x="1109" y="0"/>
                  </a:moveTo>
                  <a:cubicBezTo>
                    <a:pt x="1006" y="0"/>
                    <a:pt x="907" y="13"/>
                    <a:pt x="815" y="41"/>
                  </a:cubicBezTo>
                  <a:cubicBezTo>
                    <a:pt x="432" y="136"/>
                    <a:pt x="208" y="982"/>
                    <a:pt x="49" y="1541"/>
                  </a:cubicBezTo>
                  <a:cubicBezTo>
                    <a:pt x="1" y="1732"/>
                    <a:pt x="368" y="2036"/>
                    <a:pt x="607" y="2387"/>
                  </a:cubicBezTo>
                  <a:cubicBezTo>
                    <a:pt x="1437" y="1892"/>
                    <a:pt x="2107" y="1525"/>
                    <a:pt x="2730" y="1094"/>
                  </a:cubicBezTo>
                  <a:cubicBezTo>
                    <a:pt x="2809" y="1030"/>
                    <a:pt x="2762" y="472"/>
                    <a:pt x="2666" y="440"/>
                  </a:cubicBezTo>
                  <a:cubicBezTo>
                    <a:pt x="2166" y="269"/>
                    <a:pt x="1591" y="0"/>
                    <a:pt x="11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5" name="Google Shape;11715;p26"/>
            <p:cNvSpPr/>
            <p:nvPr/>
          </p:nvSpPr>
          <p:spPr>
            <a:xfrm>
              <a:off x="464547" y="2502527"/>
              <a:ext cx="146582" cy="129653"/>
            </a:xfrm>
            <a:custGeom>
              <a:rect b="b" l="l" r="r" t="t"/>
              <a:pathLst>
                <a:path extrusionOk="0" h="2509" w="2825">
                  <a:moveTo>
                    <a:pt x="527" y="0"/>
                  </a:moveTo>
                  <a:cubicBezTo>
                    <a:pt x="351" y="352"/>
                    <a:pt x="96" y="687"/>
                    <a:pt x="16" y="1054"/>
                  </a:cubicBezTo>
                  <a:cubicBezTo>
                    <a:pt x="0" y="1341"/>
                    <a:pt x="96" y="1628"/>
                    <a:pt x="319" y="1836"/>
                  </a:cubicBezTo>
                  <a:cubicBezTo>
                    <a:pt x="686" y="2139"/>
                    <a:pt x="1149" y="2474"/>
                    <a:pt x="1612" y="2506"/>
                  </a:cubicBezTo>
                  <a:cubicBezTo>
                    <a:pt x="1628" y="2507"/>
                    <a:pt x="1644" y="2508"/>
                    <a:pt x="1659" y="2508"/>
                  </a:cubicBezTo>
                  <a:cubicBezTo>
                    <a:pt x="2001" y="2508"/>
                    <a:pt x="2407" y="2190"/>
                    <a:pt x="2681" y="1916"/>
                  </a:cubicBezTo>
                  <a:cubicBezTo>
                    <a:pt x="2825" y="1788"/>
                    <a:pt x="2793" y="1229"/>
                    <a:pt x="2665" y="1150"/>
                  </a:cubicBezTo>
                  <a:cubicBezTo>
                    <a:pt x="2091" y="846"/>
                    <a:pt x="1484" y="575"/>
                    <a:pt x="878" y="336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6" name="Google Shape;11716;p26"/>
            <p:cNvSpPr/>
            <p:nvPr/>
          </p:nvSpPr>
          <p:spPr>
            <a:xfrm>
              <a:off x="999610" y="1051218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0"/>
                  </a:moveTo>
                  <a:cubicBezTo>
                    <a:pt x="276" y="0"/>
                    <a:pt x="154" y="5"/>
                    <a:pt x="30" y="14"/>
                  </a:cubicBezTo>
                  <a:cubicBezTo>
                    <a:pt x="0" y="1056"/>
                    <a:pt x="349" y="1950"/>
                    <a:pt x="753" y="1950"/>
                  </a:cubicBezTo>
                  <a:cubicBezTo>
                    <a:pt x="788" y="1950"/>
                    <a:pt x="824" y="1943"/>
                    <a:pt x="860" y="1929"/>
                  </a:cubicBezTo>
                  <a:cubicBezTo>
                    <a:pt x="1354" y="1754"/>
                    <a:pt x="1929" y="1323"/>
                    <a:pt x="2104" y="876"/>
                  </a:cubicBezTo>
                  <a:cubicBezTo>
                    <a:pt x="2292" y="386"/>
                    <a:pt x="1491" y="0"/>
                    <a:pt x="3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7" name="Google Shape;11717;p26"/>
            <p:cNvSpPr/>
            <p:nvPr/>
          </p:nvSpPr>
          <p:spPr>
            <a:xfrm>
              <a:off x="161992" y="1652287"/>
              <a:ext cx="76534" cy="136060"/>
            </a:xfrm>
            <a:custGeom>
              <a:rect b="b" l="l" r="r" t="t"/>
              <a:pathLst>
                <a:path extrusionOk="0" h="2633" w="1475">
                  <a:moveTo>
                    <a:pt x="437" y="1"/>
                  </a:moveTo>
                  <a:cubicBezTo>
                    <a:pt x="277" y="639"/>
                    <a:pt x="70" y="1197"/>
                    <a:pt x="38" y="1772"/>
                  </a:cubicBezTo>
                  <a:cubicBezTo>
                    <a:pt x="1" y="2279"/>
                    <a:pt x="682" y="2633"/>
                    <a:pt x="724" y="2633"/>
                  </a:cubicBezTo>
                  <a:cubicBezTo>
                    <a:pt x="736" y="2633"/>
                    <a:pt x="694" y="2603"/>
                    <a:pt x="565" y="2538"/>
                  </a:cubicBezTo>
                  <a:lnTo>
                    <a:pt x="565" y="2538"/>
                  </a:lnTo>
                  <a:cubicBezTo>
                    <a:pt x="579" y="2544"/>
                    <a:pt x="596" y="2547"/>
                    <a:pt x="617" y="2547"/>
                  </a:cubicBezTo>
                  <a:cubicBezTo>
                    <a:pt x="809" y="2547"/>
                    <a:pt x="1252" y="2298"/>
                    <a:pt x="1267" y="2139"/>
                  </a:cubicBezTo>
                  <a:cubicBezTo>
                    <a:pt x="1363" y="1357"/>
                    <a:pt x="1474" y="527"/>
                    <a:pt x="4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8" name="Google Shape;11718;p26"/>
            <p:cNvSpPr/>
            <p:nvPr/>
          </p:nvSpPr>
          <p:spPr>
            <a:xfrm>
              <a:off x="696380" y="1911224"/>
              <a:ext cx="122610" cy="81595"/>
            </a:xfrm>
            <a:custGeom>
              <a:rect b="b" l="l" r="r" t="t"/>
              <a:pathLst>
                <a:path extrusionOk="0" h="1579" w="2363">
                  <a:moveTo>
                    <a:pt x="1" y="1"/>
                  </a:moveTo>
                  <a:lnTo>
                    <a:pt x="1" y="1"/>
                  </a:lnTo>
                  <a:cubicBezTo>
                    <a:pt x="818" y="1160"/>
                    <a:pt x="1176" y="1578"/>
                    <a:pt x="1637" y="1578"/>
                  </a:cubicBezTo>
                  <a:cubicBezTo>
                    <a:pt x="1842" y="1578"/>
                    <a:pt x="2067" y="1495"/>
                    <a:pt x="2363" y="1357"/>
                  </a:cubicBezTo>
                  <a:cubicBezTo>
                    <a:pt x="1884" y="448"/>
                    <a:pt x="1150" y="17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9" name="Google Shape;11719;p26"/>
            <p:cNvSpPr/>
            <p:nvPr/>
          </p:nvSpPr>
          <p:spPr>
            <a:xfrm>
              <a:off x="240965" y="2404398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5" y="48"/>
                  </a:moveTo>
                  <a:lnTo>
                    <a:pt x="0" y="335"/>
                  </a:lnTo>
                  <a:cubicBezTo>
                    <a:pt x="319" y="734"/>
                    <a:pt x="639" y="1149"/>
                    <a:pt x="942" y="1564"/>
                  </a:cubicBezTo>
                  <a:cubicBezTo>
                    <a:pt x="1117" y="1325"/>
                    <a:pt x="1437" y="1102"/>
                    <a:pt x="1452" y="862"/>
                  </a:cubicBezTo>
                  <a:cubicBezTo>
                    <a:pt x="1532" y="0"/>
                    <a:pt x="846" y="144"/>
                    <a:pt x="335" y="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0" name="Google Shape;11720;p26"/>
            <p:cNvSpPr/>
            <p:nvPr/>
          </p:nvSpPr>
          <p:spPr>
            <a:xfrm>
              <a:off x="542378" y="2472814"/>
              <a:ext cx="101907" cy="57721"/>
            </a:xfrm>
            <a:custGeom>
              <a:rect b="b" l="l" r="r" t="t"/>
              <a:pathLst>
                <a:path extrusionOk="0" h="1117" w="1964">
                  <a:moveTo>
                    <a:pt x="96" y="1"/>
                  </a:moveTo>
                  <a:cubicBezTo>
                    <a:pt x="64" y="97"/>
                    <a:pt x="32" y="192"/>
                    <a:pt x="0" y="288"/>
                  </a:cubicBezTo>
                  <a:cubicBezTo>
                    <a:pt x="495" y="837"/>
                    <a:pt x="868" y="1117"/>
                    <a:pt x="1205" y="1117"/>
                  </a:cubicBezTo>
                  <a:cubicBezTo>
                    <a:pt x="1466" y="1117"/>
                    <a:pt x="1706" y="949"/>
                    <a:pt x="1963" y="607"/>
                  </a:cubicBezTo>
                  <a:lnTo>
                    <a:pt x="9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1" name="Google Shape;11721;p26"/>
            <p:cNvSpPr/>
            <p:nvPr/>
          </p:nvSpPr>
          <p:spPr>
            <a:xfrm>
              <a:off x="112596" y="2180909"/>
              <a:ext cx="60916" cy="73275"/>
            </a:xfrm>
            <a:custGeom>
              <a:rect b="b" l="l" r="r" t="t"/>
              <a:pathLst>
                <a:path extrusionOk="0" h="1418" w="1174">
                  <a:moveTo>
                    <a:pt x="830" y="0"/>
                  </a:moveTo>
                  <a:cubicBezTo>
                    <a:pt x="527" y="495"/>
                    <a:pt x="288" y="910"/>
                    <a:pt x="0" y="1373"/>
                  </a:cubicBezTo>
                  <a:cubicBezTo>
                    <a:pt x="222" y="1400"/>
                    <a:pt x="404" y="1417"/>
                    <a:pt x="551" y="1417"/>
                  </a:cubicBezTo>
                  <a:cubicBezTo>
                    <a:pt x="1173" y="1417"/>
                    <a:pt x="1153" y="1111"/>
                    <a:pt x="8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2" name="Google Shape;11722;p26"/>
            <p:cNvSpPr/>
            <p:nvPr/>
          </p:nvSpPr>
          <p:spPr>
            <a:xfrm>
              <a:off x="7440283" y="2547328"/>
              <a:ext cx="357816" cy="409731"/>
            </a:xfrm>
            <a:custGeom>
              <a:rect b="b" l="l" r="r" t="t"/>
              <a:pathLst>
                <a:path extrusionOk="0" h="7929" w="6896">
                  <a:moveTo>
                    <a:pt x="3615" y="1"/>
                  </a:moveTo>
                  <a:cubicBezTo>
                    <a:pt x="3446" y="1"/>
                    <a:pt x="3260" y="63"/>
                    <a:pt x="3049" y="219"/>
                  </a:cubicBezTo>
                  <a:cubicBezTo>
                    <a:pt x="2379" y="713"/>
                    <a:pt x="1692" y="1176"/>
                    <a:pt x="974" y="1591"/>
                  </a:cubicBezTo>
                  <a:cubicBezTo>
                    <a:pt x="49" y="2134"/>
                    <a:pt x="1" y="2421"/>
                    <a:pt x="783" y="3203"/>
                  </a:cubicBezTo>
                  <a:cubicBezTo>
                    <a:pt x="1357" y="3794"/>
                    <a:pt x="1884" y="4432"/>
                    <a:pt x="2427" y="5054"/>
                  </a:cubicBezTo>
                  <a:cubicBezTo>
                    <a:pt x="3081" y="5757"/>
                    <a:pt x="3719" y="6475"/>
                    <a:pt x="4405" y="7161"/>
                  </a:cubicBezTo>
                  <a:cubicBezTo>
                    <a:pt x="4880" y="7660"/>
                    <a:pt x="5532" y="7929"/>
                    <a:pt x="6202" y="7929"/>
                  </a:cubicBezTo>
                  <a:cubicBezTo>
                    <a:pt x="6433" y="7929"/>
                    <a:pt x="6666" y="7897"/>
                    <a:pt x="6895" y="7831"/>
                  </a:cubicBezTo>
                  <a:lnTo>
                    <a:pt x="6895" y="2613"/>
                  </a:lnTo>
                  <a:cubicBezTo>
                    <a:pt x="6113" y="1942"/>
                    <a:pt x="5347" y="1256"/>
                    <a:pt x="4581" y="570"/>
                  </a:cubicBezTo>
                  <a:cubicBezTo>
                    <a:pt x="4275" y="296"/>
                    <a:pt x="3984" y="1"/>
                    <a:pt x="36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3" name="Google Shape;11723;p26"/>
            <p:cNvSpPr/>
            <p:nvPr/>
          </p:nvSpPr>
          <p:spPr>
            <a:xfrm>
              <a:off x="7146315" y="4129810"/>
              <a:ext cx="189701" cy="257342"/>
            </a:xfrm>
            <a:custGeom>
              <a:rect b="b" l="l" r="r" t="t"/>
              <a:pathLst>
                <a:path extrusionOk="0" h="4980" w="3656">
                  <a:moveTo>
                    <a:pt x="2061" y="1"/>
                  </a:moveTo>
                  <a:cubicBezTo>
                    <a:pt x="1509" y="1"/>
                    <a:pt x="1145" y="359"/>
                    <a:pt x="926" y="926"/>
                  </a:cubicBezTo>
                  <a:cubicBezTo>
                    <a:pt x="0" y="3416"/>
                    <a:pt x="671" y="4549"/>
                    <a:pt x="3256" y="4948"/>
                  </a:cubicBezTo>
                  <a:cubicBezTo>
                    <a:pt x="3384" y="4980"/>
                    <a:pt x="3511" y="4980"/>
                    <a:pt x="3655" y="4980"/>
                  </a:cubicBezTo>
                  <a:lnTo>
                    <a:pt x="3639" y="367"/>
                  </a:lnTo>
                  <a:cubicBezTo>
                    <a:pt x="3256" y="272"/>
                    <a:pt x="2873" y="176"/>
                    <a:pt x="2490" y="64"/>
                  </a:cubicBezTo>
                  <a:cubicBezTo>
                    <a:pt x="2336" y="21"/>
                    <a:pt x="2193" y="1"/>
                    <a:pt x="20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4" name="Google Shape;11724;p26"/>
            <p:cNvSpPr/>
            <p:nvPr/>
          </p:nvSpPr>
          <p:spPr>
            <a:xfrm>
              <a:off x="7428712" y="4864430"/>
              <a:ext cx="385109" cy="258943"/>
            </a:xfrm>
            <a:custGeom>
              <a:rect b="b" l="l" r="r" t="t"/>
              <a:pathLst>
                <a:path extrusionOk="0" h="5011" w="7422">
                  <a:moveTo>
                    <a:pt x="4507" y="1"/>
                  </a:moveTo>
                  <a:cubicBezTo>
                    <a:pt x="3473" y="1"/>
                    <a:pt x="2455" y="348"/>
                    <a:pt x="1820" y="1053"/>
                  </a:cubicBezTo>
                  <a:cubicBezTo>
                    <a:pt x="1500" y="1340"/>
                    <a:pt x="1149" y="1580"/>
                    <a:pt x="766" y="1755"/>
                  </a:cubicBezTo>
                  <a:cubicBezTo>
                    <a:pt x="96" y="2138"/>
                    <a:pt x="0" y="2649"/>
                    <a:pt x="367" y="3271"/>
                  </a:cubicBezTo>
                  <a:cubicBezTo>
                    <a:pt x="511" y="3495"/>
                    <a:pt x="766" y="3670"/>
                    <a:pt x="862" y="3910"/>
                  </a:cubicBezTo>
                  <a:cubicBezTo>
                    <a:pt x="1022" y="4309"/>
                    <a:pt x="1229" y="4676"/>
                    <a:pt x="1500" y="5011"/>
                  </a:cubicBezTo>
                  <a:lnTo>
                    <a:pt x="7421" y="5011"/>
                  </a:lnTo>
                  <a:lnTo>
                    <a:pt x="7421" y="1165"/>
                  </a:lnTo>
                  <a:cubicBezTo>
                    <a:pt x="6723" y="392"/>
                    <a:pt x="5606" y="1"/>
                    <a:pt x="45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5" name="Google Shape;11725;p26"/>
            <p:cNvSpPr/>
            <p:nvPr/>
          </p:nvSpPr>
          <p:spPr>
            <a:xfrm>
              <a:off x="6838286" y="2550842"/>
              <a:ext cx="298976" cy="398414"/>
            </a:xfrm>
            <a:custGeom>
              <a:rect b="b" l="l" r="r" t="t"/>
              <a:pathLst>
                <a:path extrusionOk="0" h="7710" w="5762">
                  <a:moveTo>
                    <a:pt x="1815" y="0"/>
                  </a:moveTo>
                  <a:cubicBezTo>
                    <a:pt x="1540" y="0"/>
                    <a:pt x="1174" y="76"/>
                    <a:pt x="1133" y="199"/>
                  </a:cubicBezTo>
                  <a:cubicBezTo>
                    <a:pt x="750" y="1156"/>
                    <a:pt x="0" y="2305"/>
                    <a:pt x="272" y="3103"/>
                  </a:cubicBezTo>
                  <a:cubicBezTo>
                    <a:pt x="782" y="4635"/>
                    <a:pt x="1852" y="5992"/>
                    <a:pt x="2777" y="7364"/>
                  </a:cubicBezTo>
                  <a:cubicBezTo>
                    <a:pt x="2936" y="7602"/>
                    <a:pt x="3241" y="7709"/>
                    <a:pt x="3572" y="7709"/>
                  </a:cubicBezTo>
                  <a:cubicBezTo>
                    <a:pt x="4108" y="7709"/>
                    <a:pt x="4710" y="7429"/>
                    <a:pt x="4868" y="6965"/>
                  </a:cubicBezTo>
                  <a:cubicBezTo>
                    <a:pt x="5235" y="5848"/>
                    <a:pt x="5442" y="4667"/>
                    <a:pt x="5762" y="3327"/>
                  </a:cubicBezTo>
                  <a:cubicBezTo>
                    <a:pt x="5762" y="3327"/>
                    <a:pt x="5714" y="3135"/>
                    <a:pt x="5650" y="2944"/>
                  </a:cubicBezTo>
                  <a:cubicBezTo>
                    <a:pt x="5107" y="1316"/>
                    <a:pt x="3655" y="167"/>
                    <a:pt x="1947" y="7"/>
                  </a:cubicBezTo>
                  <a:cubicBezTo>
                    <a:pt x="1907" y="2"/>
                    <a:pt x="1862" y="0"/>
                    <a:pt x="18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6" name="Google Shape;11726;p26"/>
            <p:cNvSpPr/>
            <p:nvPr/>
          </p:nvSpPr>
          <p:spPr>
            <a:xfrm>
              <a:off x="6427545" y="2306270"/>
              <a:ext cx="440577" cy="388648"/>
            </a:xfrm>
            <a:custGeom>
              <a:rect b="b" l="l" r="r" t="t"/>
              <a:pathLst>
                <a:path extrusionOk="0" h="7521" w="8491">
                  <a:moveTo>
                    <a:pt x="8491" y="0"/>
                  </a:moveTo>
                  <a:lnTo>
                    <a:pt x="8491" y="0"/>
                  </a:lnTo>
                  <a:cubicBezTo>
                    <a:pt x="7996" y="112"/>
                    <a:pt x="7422" y="96"/>
                    <a:pt x="7023" y="351"/>
                  </a:cubicBezTo>
                  <a:cubicBezTo>
                    <a:pt x="5076" y="1548"/>
                    <a:pt x="3176" y="2809"/>
                    <a:pt x="1261" y="4070"/>
                  </a:cubicBezTo>
                  <a:cubicBezTo>
                    <a:pt x="894" y="4293"/>
                    <a:pt x="559" y="4580"/>
                    <a:pt x="256" y="4900"/>
                  </a:cubicBezTo>
                  <a:cubicBezTo>
                    <a:pt x="128" y="5059"/>
                    <a:pt x="1" y="5522"/>
                    <a:pt x="64" y="5570"/>
                  </a:cubicBezTo>
                  <a:cubicBezTo>
                    <a:pt x="958" y="6232"/>
                    <a:pt x="1465" y="7490"/>
                    <a:pt x="2921" y="7490"/>
                  </a:cubicBezTo>
                  <a:cubicBezTo>
                    <a:pt x="2973" y="7490"/>
                    <a:pt x="3026" y="7488"/>
                    <a:pt x="3081" y="7485"/>
                  </a:cubicBezTo>
                  <a:cubicBezTo>
                    <a:pt x="3188" y="7509"/>
                    <a:pt x="3286" y="7521"/>
                    <a:pt x="3377" y="7521"/>
                  </a:cubicBezTo>
                  <a:cubicBezTo>
                    <a:pt x="4179" y="7521"/>
                    <a:pt x="4392" y="6635"/>
                    <a:pt x="4836" y="6033"/>
                  </a:cubicBezTo>
                  <a:cubicBezTo>
                    <a:pt x="5937" y="4533"/>
                    <a:pt x="7102" y="3080"/>
                    <a:pt x="8156" y="1548"/>
                  </a:cubicBezTo>
                  <a:cubicBezTo>
                    <a:pt x="8427" y="1149"/>
                    <a:pt x="8395" y="511"/>
                    <a:pt x="84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7" name="Google Shape;11727;p26"/>
            <p:cNvSpPr/>
            <p:nvPr/>
          </p:nvSpPr>
          <p:spPr>
            <a:xfrm>
              <a:off x="4260470" y="2828123"/>
              <a:ext cx="308108" cy="385444"/>
            </a:xfrm>
            <a:custGeom>
              <a:rect b="b" l="l" r="r" t="t"/>
              <a:pathLst>
                <a:path extrusionOk="0" h="7459" w="5938">
                  <a:moveTo>
                    <a:pt x="2873" y="1"/>
                  </a:moveTo>
                  <a:cubicBezTo>
                    <a:pt x="2663" y="1"/>
                    <a:pt x="2446" y="72"/>
                    <a:pt x="2235" y="227"/>
                  </a:cubicBezTo>
                  <a:cubicBezTo>
                    <a:pt x="1357" y="881"/>
                    <a:pt x="734" y="1903"/>
                    <a:pt x="0" y="2764"/>
                  </a:cubicBezTo>
                  <a:lnTo>
                    <a:pt x="176" y="2908"/>
                  </a:lnTo>
                  <a:cubicBezTo>
                    <a:pt x="160" y="3036"/>
                    <a:pt x="176" y="3179"/>
                    <a:pt x="224" y="3307"/>
                  </a:cubicBezTo>
                  <a:cubicBezTo>
                    <a:pt x="990" y="4616"/>
                    <a:pt x="1756" y="5940"/>
                    <a:pt x="2554" y="7249"/>
                  </a:cubicBezTo>
                  <a:cubicBezTo>
                    <a:pt x="2669" y="7393"/>
                    <a:pt x="2836" y="7459"/>
                    <a:pt x="2996" y="7459"/>
                  </a:cubicBezTo>
                  <a:cubicBezTo>
                    <a:pt x="3014" y="7459"/>
                    <a:pt x="3031" y="7458"/>
                    <a:pt x="3048" y="7456"/>
                  </a:cubicBezTo>
                  <a:cubicBezTo>
                    <a:pt x="3846" y="7025"/>
                    <a:pt x="4676" y="6626"/>
                    <a:pt x="5331" y="6052"/>
                  </a:cubicBezTo>
                  <a:cubicBezTo>
                    <a:pt x="5937" y="5525"/>
                    <a:pt x="5379" y="4903"/>
                    <a:pt x="5139" y="4328"/>
                  </a:cubicBezTo>
                  <a:cubicBezTo>
                    <a:pt x="5091" y="4217"/>
                    <a:pt x="5091" y="4073"/>
                    <a:pt x="5043" y="3945"/>
                  </a:cubicBezTo>
                  <a:cubicBezTo>
                    <a:pt x="4724" y="2972"/>
                    <a:pt x="4421" y="1982"/>
                    <a:pt x="4054" y="1025"/>
                  </a:cubicBezTo>
                  <a:cubicBezTo>
                    <a:pt x="3829" y="406"/>
                    <a:pt x="3373" y="1"/>
                    <a:pt x="28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8" name="Google Shape;11728;p26"/>
            <p:cNvSpPr/>
            <p:nvPr/>
          </p:nvSpPr>
          <p:spPr>
            <a:xfrm>
              <a:off x="6581599" y="2971776"/>
              <a:ext cx="260890" cy="261579"/>
            </a:xfrm>
            <a:custGeom>
              <a:rect b="b" l="l" r="r" t="t"/>
              <a:pathLst>
                <a:path extrusionOk="0" h="5062" w="5028">
                  <a:moveTo>
                    <a:pt x="862" y="0"/>
                  </a:moveTo>
                  <a:cubicBezTo>
                    <a:pt x="814" y="367"/>
                    <a:pt x="622" y="782"/>
                    <a:pt x="734" y="1101"/>
                  </a:cubicBezTo>
                  <a:cubicBezTo>
                    <a:pt x="958" y="1820"/>
                    <a:pt x="958" y="2410"/>
                    <a:pt x="511" y="3064"/>
                  </a:cubicBezTo>
                  <a:cubicBezTo>
                    <a:pt x="0" y="3830"/>
                    <a:pt x="383" y="4644"/>
                    <a:pt x="1277" y="4948"/>
                  </a:cubicBezTo>
                  <a:cubicBezTo>
                    <a:pt x="1498" y="5026"/>
                    <a:pt x="1746" y="5062"/>
                    <a:pt x="2006" y="5062"/>
                  </a:cubicBezTo>
                  <a:cubicBezTo>
                    <a:pt x="3023" y="5062"/>
                    <a:pt x="4222" y="4507"/>
                    <a:pt x="4692" y="3719"/>
                  </a:cubicBezTo>
                  <a:cubicBezTo>
                    <a:pt x="4820" y="3431"/>
                    <a:pt x="4931" y="3144"/>
                    <a:pt x="5027" y="2857"/>
                  </a:cubicBezTo>
                  <a:cubicBezTo>
                    <a:pt x="4788" y="2522"/>
                    <a:pt x="4628" y="2059"/>
                    <a:pt x="4277" y="1804"/>
                  </a:cubicBezTo>
                  <a:cubicBezTo>
                    <a:pt x="3479" y="1213"/>
                    <a:pt x="2649" y="687"/>
                    <a:pt x="1771" y="208"/>
                  </a:cubicBezTo>
                  <a:cubicBezTo>
                    <a:pt x="1516" y="64"/>
                    <a:pt x="1181" y="64"/>
                    <a:pt x="8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9" name="Google Shape;11729;p26"/>
            <p:cNvSpPr/>
            <p:nvPr/>
          </p:nvSpPr>
          <p:spPr>
            <a:xfrm>
              <a:off x="6690251" y="2573165"/>
              <a:ext cx="118978" cy="100818"/>
            </a:xfrm>
            <a:custGeom>
              <a:rect b="b" l="l" r="r" t="t"/>
              <a:pathLst>
                <a:path extrusionOk="0" h="1951" w="2293">
                  <a:moveTo>
                    <a:pt x="1544" y="1"/>
                  </a:moveTo>
                  <a:cubicBezTo>
                    <a:pt x="1508" y="1"/>
                    <a:pt x="1471" y="8"/>
                    <a:pt x="1433" y="22"/>
                  </a:cubicBezTo>
                  <a:cubicBezTo>
                    <a:pt x="954" y="197"/>
                    <a:pt x="380" y="612"/>
                    <a:pt x="188" y="1075"/>
                  </a:cubicBezTo>
                  <a:cubicBezTo>
                    <a:pt x="0" y="1552"/>
                    <a:pt x="807" y="1950"/>
                    <a:pt x="1909" y="1950"/>
                  </a:cubicBezTo>
                  <a:cubicBezTo>
                    <a:pt x="2024" y="1950"/>
                    <a:pt x="2142" y="1946"/>
                    <a:pt x="2263" y="1937"/>
                  </a:cubicBezTo>
                  <a:cubicBezTo>
                    <a:pt x="2292" y="881"/>
                    <a:pt x="1958" y="1"/>
                    <a:pt x="15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0" name="Google Shape;11730;p26"/>
            <p:cNvSpPr/>
            <p:nvPr/>
          </p:nvSpPr>
          <p:spPr>
            <a:xfrm>
              <a:off x="6606401" y="346081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677" y="0"/>
                  </a:moveTo>
                  <a:cubicBezTo>
                    <a:pt x="4565" y="160"/>
                    <a:pt x="4437" y="319"/>
                    <a:pt x="4294" y="463"/>
                  </a:cubicBezTo>
                  <a:cubicBezTo>
                    <a:pt x="3097" y="1596"/>
                    <a:pt x="1884" y="2745"/>
                    <a:pt x="671" y="3862"/>
                  </a:cubicBezTo>
                  <a:cubicBezTo>
                    <a:pt x="112" y="4389"/>
                    <a:pt x="1" y="4868"/>
                    <a:pt x="671" y="5426"/>
                  </a:cubicBezTo>
                  <a:cubicBezTo>
                    <a:pt x="1134" y="5793"/>
                    <a:pt x="1629" y="6224"/>
                    <a:pt x="1900" y="6719"/>
                  </a:cubicBezTo>
                  <a:cubicBezTo>
                    <a:pt x="2528" y="7893"/>
                    <a:pt x="3401" y="8494"/>
                    <a:pt x="4598" y="8494"/>
                  </a:cubicBezTo>
                  <a:cubicBezTo>
                    <a:pt x="4801" y="8494"/>
                    <a:pt x="5014" y="8477"/>
                    <a:pt x="5235" y="8442"/>
                  </a:cubicBezTo>
                  <a:cubicBezTo>
                    <a:pt x="5250" y="8441"/>
                    <a:pt x="5264" y="8440"/>
                    <a:pt x="5279" y="8440"/>
                  </a:cubicBezTo>
                  <a:cubicBezTo>
                    <a:pt x="5381" y="8440"/>
                    <a:pt x="5489" y="8477"/>
                    <a:pt x="5591" y="8477"/>
                  </a:cubicBezTo>
                  <a:cubicBezTo>
                    <a:pt x="5605" y="8477"/>
                    <a:pt x="5620" y="8476"/>
                    <a:pt x="5634" y="8474"/>
                  </a:cubicBezTo>
                  <a:cubicBezTo>
                    <a:pt x="6480" y="8267"/>
                    <a:pt x="7789" y="8299"/>
                    <a:pt x="8044" y="7804"/>
                  </a:cubicBezTo>
                  <a:cubicBezTo>
                    <a:pt x="8491" y="6910"/>
                    <a:pt x="8667" y="5538"/>
                    <a:pt x="8284" y="4644"/>
                  </a:cubicBezTo>
                  <a:cubicBezTo>
                    <a:pt x="7613" y="2984"/>
                    <a:pt x="6448" y="1532"/>
                    <a:pt x="54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1" name="Google Shape;11731;p26"/>
            <p:cNvSpPr/>
            <p:nvPr/>
          </p:nvSpPr>
          <p:spPr>
            <a:xfrm>
              <a:off x="6486334" y="3320625"/>
              <a:ext cx="246829" cy="239204"/>
            </a:xfrm>
            <a:custGeom>
              <a:rect b="b" l="l" r="r" t="t"/>
              <a:pathLst>
                <a:path extrusionOk="0" h="4629" w="4757">
                  <a:moveTo>
                    <a:pt x="3847" y="0"/>
                  </a:moveTo>
                  <a:lnTo>
                    <a:pt x="1" y="3543"/>
                  </a:lnTo>
                  <a:cubicBezTo>
                    <a:pt x="155" y="3651"/>
                    <a:pt x="340" y="3879"/>
                    <a:pt x="467" y="3879"/>
                  </a:cubicBezTo>
                  <a:cubicBezTo>
                    <a:pt x="471" y="3879"/>
                    <a:pt x="475" y="3879"/>
                    <a:pt x="479" y="3878"/>
                  </a:cubicBezTo>
                  <a:cubicBezTo>
                    <a:pt x="599" y="3857"/>
                    <a:pt x="713" y="3846"/>
                    <a:pt x="823" y="3846"/>
                  </a:cubicBezTo>
                  <a:cubicBezTo>
                    <a:pt x="1442" y="3846"/>
                    <a:pt x="1913" y="4169"/>
                    <a:pt x="2442" y="4548"/>
                  </a:cubicBezTo>
                  <a:cubicBezTo>
                    <a:pt x="2521" y="4604"/>
                    <a:pt x="2647" y="4629"/>
                    <a:pt x="2792" y="4629"/>
                  </a:cubicBezTo>
                  <a:cubicBezTo>
                    <a:pt x="3148" y="4629"/>
                    <a:pt x="3622" y="4481"/>
                    <a:pt x="3815" y="4277"/>
                  </a:cubicBezTo>
                  <a:cubicBezTo>
                    <a:pt x="4757" y="3240"/>
                    <a:pt x="4693" y="1165"/>
                    <a:pt x="38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2" name="Google Shape;11732;p26"/>
            <p:cNvSpPr/>
            <p:nvPr/>
          </p:nvSpPr>
          <p:spPr>
            <a:xfrm>
              <a:off x="7696191" y="3460816"/>
              <a:ext cx="91114" cy="114047"/>
            </a:xfrm>
            <a:custGeom>
              <a:rect b="b" l="l" r="r" t="t"/>
              <a:pathLst>
                <a:path extrusionOk="0" h="2207" w="1756">
                  <a:moveTo>
                    <a:pt x="958" y="0"/>
                  </a:moveTo>
                  <a:cubicBezTo>
                    <a:pt x="766" y="271"/>
                    <a:pt x="607" y="543"/>
                    <a:pt x="415" y="798"/>
                  </a:cubicBezTo>
                  <a:cubicBezTo>
                    <a:pt x="0" y="1373"/>
                    <a:pt x="192" y="1979"/>
                    <a:pt x="878" y="2155"/>
                  </a:cubicBezTo>
                  <a:cubicBezTo>
                    <a:pt x="1112" y="2181"/>
                    <a:pt x="1358" y="2207"/>
                    <a:pt x="1596" y="2207"/>
                  </a:cubicBezTo>
                  <a:cubicBezTo>
                    <a:pt x="1650" y="2207"/>
                    <a:pt x="1703" y="2205"/>
                    <a:pt x="1756" y="2202"/>
                  </a:cubicBezTo>
                  <a:lnTo>
                    <a:pt x="17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3" name="Google Shape;11733;p26"/>
            <p:cNvSpPr/>
            <p:nvPr/>
          </p:nvSpPr>
          <p:spPr>
            <a:xfrm>
              <a:off x="6853177" y="4617895"/>
              <a:ext cx="506837" cy="539022"/>
            </a:xfrm>
            <a:custGeom>
              <a:rect b="b" l="l" r="r" t="t"/>
              <a:pathLst>
                <a:path extrusionOk="0" h="10431" w="9768">
                  <a:moveTo>
                    <a:pt x="4522" y="1"/>
                  </a:moveTo>
                  <a:cubicBezTo>
                    <a:pt x="3485" y="1"/>
                    <a:pt x="2462" y="349"/>
                    <a:pt x="1820" y="1052"/>
                  </a:cubicBezTo>
                  <a:cubicBezTo>
                    <a:pt x="1501" y="1339"/>
                    <a:pt x="1150" y="1579"/>
                    <a:pt x="767" y="1770"/>
                  </a:cubicBezTo>
                  <a:cubicBezTo>
                    <a:pt x="96" y="2137"/>
                    <a:pt x="1" y="2648"/>
                    <a:pt x="368" y="3270"/>
                  </a:cubicBezTo>
                  <a:cubicBezTo>
                    <a:pt x="511" y="3510"/>
                    <a:pt x="751" y="3669"/>
                    <a:pt x="862" y="3909"/>
                  </a:cubicBezTo>
                  <a:cubicBezTo>
                    <a:pt x="1385" y="5127"/>
                    <a:pt x="1894" y="5558"/>
                    <a:pt x="2622" y="5558"/>
                  </a:cubicBezTo>
                  <a:cubicBezTo>
                    <a:pt x="3028" y="5558"/>
                    <a:pt x="3503" y="5423"/>
                    <a:pt x="4086" y="5217"/>
                  </a:cubicBezTo>
                  <a:cubicBezTo>
                    <a:pt x="4255" y="5161"/>
                    <a:pt x="4406" y="5131"/>
                    <a:pt x="4541" y="5131"/>
                  </a:cubicBezTo>
                  <a:cubicBezTo>
                    <a:pt x="4904" y="5131"/>
                    <a:pt x="5158" y="5349"/>
                    <a:pt x="5379" y="5872"/>
                  </a:cubicBezTo>
                  <a:cubicBezTo>
                    <a:pt x="5794" y="6829"/>
                    <a:pt x="6480" y="7659"/>
                    <a:pt x="7198" y="8776"/>
                  </a:cubicBezTo>
                  <a:cubicBezTo>
                    <a:pt x="7055" y="8984"/>
                    <a:pt x="6943" y="9191"/>
                    <a:pt x="6847" y="9431"/>
                  </a:cubicBezTo>
                  <a:cubicBezTo>
                    <a:pt x="6767" y="9638"/>
                    <a:pt x="6767" y="9862"/>
                    <a:pt x="6863" y="10069"/>
                  </a:cubicBezTo>
                  <a:cubicBezTo>
                    <a:pt x="7054" y="10317"/>
                    <a:pt x="7403" y="10430"/>
                    <a:pt x="7772" y="10430"/>
                  </a:cubicBezTo>
                  <a:cubicBezTo>
                    <a:pt x="8331" y="10430"/>
                    <a:pt x="8934" y="10170"/>
                    <a:pt x="9097" y="9718"/>
                  </a:cubicBezTo>
                  <a:cubicBezTo>
                    <a:pt x="9337" y="9032"/>
                    <a:pt x="9624" y="8330"/>
                    <a:pt x="9704" y="7611"/>
                  </a:cubicBezTo>
                  <a:cubicBezTo>
                    <a:pt x="9768" y="6957"/>
                    <a:pt x="9608" y="6271"/>
                    <a:pt x="9512" y="5616"/>
                  </a:cubicBezTo>
                  <a:cubicBezTo>
                    <a:pt x="9464" y="5233"/>
                    <a:pt x="9257" y="4834"/>
                    <a:pt x="9337" y="4467"/>
                  </a:cubicBezTo>
                  <a:cubicBezTo>
                    <a:pt x="9624" y="2887"/>
                    <a:pt x="9624" y="2856"/>
                    <a:pt x="8252" y="2010"/>
                  </a:cubicBezTo>
                  <a:cubicBezTo>
                    <a:pt x="7964" y="1786"/>
                    <a:pt x="7709" y="1531"/>
                    <a:pt x="7486" y="1228"/>
                  </a:cubicBezTo>
                  <a:cubicBezTo>
                    <a:pt x="6795" y="413"/>
                    <a:pt x="5650" y="1"/>
                    <a:pt x="45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4" name="Google Shape;11734;p26"/>
            <p:cNvSpPr/>
            <p:nvPr/>
          </p:nvSpPr>
          <p:spPr>
            <a:xfrm>
              <a:off x="6693364" y="4231117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2187" y="0"/>
                  </a:moveTo>
                  <a:cubicBezTo>
                    <a:pt x="1032" y="0"/>
                    <a:pt x="0" y="966"/>
                    <a:pt x="0" y="2249"/>
                  </a:cubicBezTo>
                  <a:cubicBezTo>
                    <a:pt x="240" y="3255"/>
                    <a:pt x="447" y="4244"/>
                    <a:pt x="703" y="5202"/>
                  </a:cubicBezTo>
                  <a:cubicBezTo>
                    <a:pt x="751" y="5345"/>
                    <a:pt x="990" y="5489"/>
                    <a:pt x="1166" y="5537"/>
                  </a:cubicBezTo>
                  <a:cubicBezTo>
                    <a:pt x="1295" y="5575"/>
                    <a:pt x="1437" y="5592"/>
                    <a:pt x="1586" y="5592"/>
                  </a:cubicBezTo>
                  <a:cubicBezTo>
                    <a:pt x="2763" y="5592"/>
                    <a:pt x="4432" y="4498"/>
                    <a:pt x="4645" y="3478"/>
                  </a:cubicBezTo>
                  <a:cubicBezTo>
                    <a:pt x="4661" y="3303"/>
                    <a:pt x="4613" y="3143"/>
                    <a:pt x="4533" y="3015"/>
                  </a:cubicBezTo>
                  <a:cubicBezTo>
                    <a:pt x="4262" y="2329"/>
                    <a:pt x="4006" y="1643"/>
                    <a:pt x="3703" y="988"/>
                  </a:cubicBezTo>
                  <a:cubicBezTo>
                    <a:pt x="3575" y="701"/>
                    <a:pt x="3384" y="334"/>
                    <a:pt x="3129" y="222"/>
                  </a:cubicBezTo>
                  <a:cubicBezTo>
                    <a:pt x="2817" y="70"/>
                    <a:pt x="2498" y="0"/>
                    <a:pt x="21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5" name="Google Shape;11735;p26"/>
            <p:cNvSpPr/>
            <p:nvPr/>
          </p:nvSpPr>
          <p:spPr>
            <a:xfrm>
              <a:off x="6251180" y="3572793"/>
              <a:ext cx="302297" cy="330100"/>
            </a:xfrm>
            <a:custGeom>
              <a:rect b="b" l="l" r="r" t="t"/>
              <a:pathLst>
                <a:path extrusionOk="0" h="6388" w="5826">
                  <a:moveTo>
                    <a:pt x="1893" y="0"/>
                  </a:moveTo>
                  <a:cubicBezTo>
                    <a:pt x="1698" y="0"/>
                    <a:pt x="1500" y="32"/>
                    <a:pt x="1309" y="67"/>
                  </a:cubicBezTo>
                  <a:cubicBezTo>
                    <a:pt x="830" y="163"/>
                    <a:pt x="112" y="546"/>
                    <a:pt x="48" y="897"/>
                  </a:cubicBezTo>
                  <a:cubicBezTo>
                    <a:pt x="0" y="1488"/>
                    <a:pt x="192" y="2062"/>
                    <a:pt x="607" y="2493"/>
                  </a:cubicBezTo>
                  <a:cubicBezTo>
                    <a:pt x="1899" y="3722"/>
                    <a:pt x="3320" y="4807"/>
                    <a:pt x="4692" y="5940"/>
                  </a:cubicBezTo>
                  <a:cubicBezTo>
                    <a:pt x="4980" y="6116"/>
                    <a:pt x="5267" y="6260"/>
                    <a:pt x="5570" y="6387"/>
                  </a:cubicBezTo>
                  <a:lnTo>
                    <a:pt x="5825" y="6164"/>
                  </a:lnTo>
                  <a:cubicBezTo>
                    <a:pt x="5299" y="4967"/>
                    <a:pt x="4852" y="3738"/>
                    <a:pt x="4245" y="2573"/>
                  </a:cubicBezTo>
                  <a:cubicBezTo>
                    <a:pt x="3910" y="1919"/>
                    <a:pt x="3240" y="1424"/>
                    <a:pt x="2969" y="754"/>
                  </a:cubicBezTo>
                  <a:cubicBezTo>
                    <a:pt x="2717" y="152"/>
                    <a:pt x="2316" y="0"/>
                    <a:pt x="18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6" name="Google Shape;11736;p26"/>
            <p:cNvSpPr/>
            <p:nvPr/>
          </p:nvSpPr>
          <p:spPr>
            <a:xfrm>
              <a:off x="7083401" y="4420294"/>
              <a:ext cx="145804" cy="154663"/>
            </a:xfrm>
            <a:custGeom>
              <a:rect b="b" l="l" r="r" t="t"/>
              <a:pathLst>
                <a:path extrusionOk="0" h="2993" w="2810">
                  <a:moveTo>
                    <a:pt x="579" y="0"/>
                  </a:moveTo>
                  <a:cubicBezTo>
                    <a:pt x="311" y="0"/>
                    <a:pt x="162" y="257"/>
                    <a:pt x="112" y="775"/>
                  </a:cubicBezTo>
                  <a:cubicBezTo>
                    <a:pt x="96" y="1014"/>
                    <a:pt x="112" y="1253"/>
                    <a:pt x="112" y="1477"/>
                  </a:cubicBezTo>
                  <a:lnTo>
                    <a:pt x="80" y="1477"/>
                  </a:lnTo>
                  <a:cubicBezTo>
                    <a:pt x="80" y="1541"/>
                    <a:pt x="80" y="1605"/>
                    <a:pt x="80" y="1668"/>
                  </a:cubicBezTo>
                  <a:cubicBezTo>
                    <a:pt x="0" y="2275"/>
                    <a:pt x="32" y="2977"/>
                    <a:pt x="750" y="2993"/>
                  </a:cubicBezTo>
                  <a:cubicBezTo>
                    <a:pt x="1341" y="2977"/>
                    <a:pt x="1915" y="2722"/>
                    <a:pt x="2346" y="2291"/>
                  </a:cubicBezTo>
                  <a:cubicBezTo>
                    <a:pt x="2809" y="1764"/>
                    <a:pt x="2330" y="1269"/>
                    <a:pt x="1868" y="886"/>
                  </a:cubicBezTo>
                  <a:cubicBezTo>
                    <a:pt x="1628" y="695"/>
                    <a:pt x="1437" y="455"/>
                    <a:pt x="1197" y="280"/>
                  </a:cubicBezTo>
                  <a:cubicBezTo>
                    <a:pt x="945" y="94"/>
                    <a:pt x="740" y="0"/>
                    <a:pt x="5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7" name="Google Shape;11737;p26"/>
            <p:cNvSpPr/>
            <p:nvPr/>
          </p:nvSpPr>
          <p:spPr>
            <a:xfrm>
              <a:off x="6784478" y="4515477"/>
              <a:ext cx="203710" cy="135595"/>
            </a:xfrm>
            <a:custGeom>
              <a:rect b="b" l="l" r="r" t="t"/>
              <a:pathLst>
                <a:path extrusionOk="0" h="2624" w="3926">
                  <a:moveTo>
                    <a:pt x="3275" y="0"/>
                  </a:moveTo>
                  <a:cubicBezTo>
                    <a:pt x="3268" y="0"/>
                    <a:pt x="3262" y="1"/>
                    <a:pt x="3256" y="2"/>
                  </a:cubicBezTo>
                  <a:cubicBezTo>
                    <a:pt x="1756" y="241"/>
                    <a:pt x="782" y="1199"/>
                    <a:pt x="0" y="2587"/>
                  </a:cubicBezTo>
                  <a:cubicBezTo>
                    <a:pt x="137" y="2612"/>
                    <a:pt x="267" y="2624"/>
                    <a:pt x="390" y="2624"/>
                  </a:cubicBezTo>
                  <a:cubicBezTo>
                    <a:pt x="1212" y="2624"/>
                    <a:pt x="1747" y="2114"/>
                    <a:pt x="2330" y="1725"/>
                  </a:cubicBezTo>
                  <a:cubicBezTo>
                    <a:pt x="2649" y="1502"/>
                    <a:pt x="3048" y="1390"/>
                    <a:pt x="3383" y="1183"/>
                  </a:cubicBezTo>
                  <a:cubicBezTo>
                    <a:pt x="3591" y="1039"/>
                    <a:pt x="3766" y="864"/>
                    <a:pt x="3926" y="672"/>
                  </a:cubicBezTo>
                  <a:cubicBezTo>
                    <a:pt x="3710" y="441"/>
                    <a:pt x="3464" y="0"/>
                    <a:pt x="3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8" name="Google Shape;11738;p26"/>
            <p:cNvSpPr/>
            <p:nvPr/>
          </p:nvSpPr>
          <p:spPr>
            <a:xfrm>
              <a:off x="7187747" y="3531609"/>
              <a:ext cx="146582" cy="129653"/>
            </a:xfrm>
            <a:custGeom>
              <a:rect b="b" l="l" r="r" t="t"/>
              <a:pathLst>
                <a:path extrusionOk="0" h="2509" w="2825">
                  <a:moveTo>
                    <a:pt x="1166" y="0"/>
                  </a:moveTo>
                  <a:cubicBezTo>
                    <a:pt x="824" y="0"/>
                    <a:pt x="418" y="319"/>
                    <a:pt x="128" y="593"/>
                  </a:cubicBezTo>
                  <a:cubicBezTo>
                    <a:pt x="0" y="721"/>
                    <a:pt x="32" y="1279"/>
                    <a:pt x="160" y="1359"/>
                  </a:cubicBezTo>
                  <a:cubicBezTo>
                    <a:pt x="734" y="1662"/>
                    <a:pt x="1341" y="1934"/>
                    <a:pt x="1947" y="2173"/>
                  </a:cubicBezTo>
                  <a:lnTo>
                    <a:pt x="2298" y="2508"/>
                  </a:lnTo>
                  <a:cubicBezTo>
                    <a:pt x="2474" y="2157"/>
                    <a:pt x="2729" y="1822"/>
                    <a:pt x="2793" y="1455"/>
                  </a:cubicBezTo>
                  <a:cubicBezTo>
                    <a:pt x="2825" y="1168"/>
                    <a:pt x="2713" y="864"/>
                    <a:pt x="2506" y="673"/>
                  </a:cubicBezTo>
                  <a:cubicBezTo>
                    <a:pt x="2123" y="370"/>
                    <a:pt x="1660" y="34"/>
                    <a:pt x="1213" y="3"/>
                  </a:cubicBezTo>
                  <a:cubicBezTo>
                    <a:pt x="1197" y="1"/>
                    <a:pt x="1182" y="0"/>
                    <a:pt x="1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9" name="Google Shape;11739;p26"/>
            <p:cNvSpPr/>
            <p:nvPr/>
          </p:nvSpPr>
          <p:spPr>
            <a:xfrm>
              <a:off x="7935496" y="4441558"/>
              <a:ext cx="122610" cy="81905"/>
            </a:xfrm>
            <a:custGeom>
              <a:rect b="b" l="l" r="r" t="t"/>
              <a:pathLst>
                <a:path extrusionOk="0" h="1585" w="2363">
                  <a:moveTo>
                    <a:pt x="730" y="0"/>
                  </a:moveTo>
                  <a:cubicBezTo>
                    <a:pt x="523" y="0"/>
                    <a:pt x="296" y="85"/>
                    <a:pt x="0" y="228"/>
                  </a:cubicBezTo>
                  <a:cubicBezTo>
                    <a:pt x="495" y="1138"/>
                    <a:pt x="1229" y="1569"/>
                    <a:pt x="2362" y="1585"/>
                  </a:cubicBezTo>
                  <a:cubicBezTo>
                    <a:pt x="1557" y="427"/>
                    <a:pt x="1194" y="0"/>
                    <a:pt x="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0" name="Google Shape;11740;p26"/>
            <p:cNvSpPr/>
            <p:nvPr/>
          </p:nvSpPr>
          <p:spPr>
            <a:xfrm>
              <a:off x="7196827" y="3696784"/>
              <a:ext cx="102737" cy="58186"/>
            </a:xfrm>
            <a:custGeom>
              <a:rect b="b" l="l" r="r" t="t"/>
              <a:pathLst>
                <a:path extrusionOk="0" h="1126" w="1980">
                  <a:moveTo>
                    <a:pt x="770" y="1"/>
                  </a:moveTo>
                  <a:cubicBezTo>
                    <a:pt x="508" y="1"/>
                    <a:pt x="267" y="168"/>
                    <a:pt x="1" y="503"/>
                  </a:cubicBezTo>
                  <a:lnTo>
                    <a:pt x="1884" y="1126"/>
                  </a:lnTo>
                  <a:cubicBezTo>
                    <a:pt x="1916" y="1030"/>
                    <a:pt x="1948" y="918"/>
                    <a:pt x="1980" y="822"/>
                  </a:cubicBezTo>
                  <a:cubicBezTo>
                    <a:pt x="1478" y="275"/>
                    <a:pt x="1106" y="1"/>
                    <a:pt x="7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1" name="Google Shape;11741;p26"/>
            <p:cNvSpPr/>
            <p:nvPr/>
          </p:nvSpPr>
          <p:spPr>
            <a:xfrm>
              <a:off x="3598803" y="3925105"/>
              <a:ext cx="81204" cy="50383"/>
            </a:xfrm>
            <a:custGeom>
              <a:rect b="b" l="l" r="r" t="t"/>
              <a:pathLst>
                <a:path extrusionOk="0" h="975" w="1565">
                  <a:moveTo>
                    <a:pt x="1246" y="0"/>
                  </a:moveTo>
                  <a:lnTo>
                    <a:pt x="1" y="367"/>
                  </a:lnTo>
                  <a:cubicBezTo>
                    <a:pt x="468" y="663"/>
                    <a:pt x="753" y="974"/>
                    <a:pt x="1033" y="974"/>
                  </a:cubicBezTo>
                  <a:cubicBezTo>
                    <a:pt x="1040" y="974"/>
                    <a:pt x="1047" y="974"/>
                    <a:pt x="1054" y="974"/>
                  </a:cubicBezTo>
                  <a:cubicBezTo>
                    <a:pt x="1230" y="958"/>
                    <a:pt x="1389" y="479"/>
                    <a:pt x="1565" y="192"/>
                  </a:cubicBezTo>
                  <a:lnTo>
                    <a:pt x="124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2" name="Google Shape;11742;p26"/>
            <p:cNvSpPr/>
            <p:nvPr/>
          </p:nvSpPr>
          <p:spPr>
            <a:xfrm>
              <a:off x="3681615" y="2990740"/>
              <a:ext cx="81204" cy="50383"/>
            </a:xfrm>
            <a:custGeom>
              <a:rect b="b" l="l" r="r" t="t"/>
              <a:pathLst>
                <a:path extrusionOk="0" h="975" w="1565">
                  <a:moveTo>
                    <a:pt x="1262" y="0"/>
                  </a:moveTo>
                  <a:lnTo>
                    <a:pt x="1" y="383"/>
                  </a:lnTo>
                  <a:cubicBezTo>
                    <a:pt x="484" y="664"/>
                    <a:pt x="769" y="974"/>
                    <a:pt x="1049" y="974"/>
                  </a:cubicBezTo>
                  <a:cubicBezTo>
                    <a:pt x="1056" y="974"/>
                    <a:pt x="1063" y="974"/>
                    <a:pt x="1070" y="974"/>
                  </a:cubicBezTo>
                  <a:cubicBezTo>
                    <a:pt x="1246" y="974"/>
                    <a:pt x="1405" y="479"/>
                    <a:pt x="1565" y="208"/>
                  </a:cubicBezTo>
                  <a:lnTo>
                    <a:pt x="126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3" name="Google Shape;11743;p26"/>
            <p:cNvSpPr/>
            <p:nvPr/>
          </p:nvSpPr>
          <p:spPr>
            <a:xfrm>
              <a:off x="4780485" y="5040844"/>
              <a:ext cx="58840" cy="71828"/>
            </a:xfrm>
            <a:custGeom>
              <a:rect b="b" l="l" r="r" t="t"/>
              <a:pathLst>
                <a:path extrusionOk="0" h="1390" w="1134">
                  <a:moveTo>
                    <a:pt x="703" y="1"/>
                  </a:moveTo>
                  <a:cubicBezTo>
                    <a:pt x="479" y="384"/>
                    <a:pt x="240" y="751"/>
                    <a:pt x="1" y="1134"/>
                  </a:cubicBezTo>
                  <a:lnTo>
                    <a:pt x="432" y="1389"/>
                  </a:lnTo>
                  <a:lnTo>
                    <a:pt x="1134" y="256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44" name="Google Shape;11744;p26"/>
          <p:cNvSpPr/>
          <p:nvPr/>
        </p:nvSpPr>
        <p:spPr>
          <a:xfrm flipH="1" rot="10800000">
            <a:off x="716900" y="-49000"/>
            <a:ext cx="8443800" cy="5309100"/>
          </a:xfrm>
          <a:prstGeom prst="rect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45" name="Google Shape;11745;p26"/>
          <p:cNvSpPr txBox="1"/>
          <p:nvPr>
            <p:ph type="title"/>
          </p:nvPr>
        </p:nvSpPr>
        <p:spPr>
          <a:xfrm>
            <a:off x="713225" y="676656"/>
            <a:ext cx="7717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xygen"/>
                <a:ea typeface="Oxygen"/>
                <a:cs typeface="Oxygen"/>
                <a:sym typeface="Oxygen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xygen"/>
                <a:ea typeface="Oxygen"/>
                <a:cs typeface="Oxygen"/>
                <a:sym typeface="Oxygen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xygen"/>
                <a:ea typeface="Oxygen"/>
                <a:cs typeface="Oxygen"/>
                <a:sym typeface="Oxygen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xygen"/>
                <a:ea typeface="Oxygen"/>
                <a:cs typeface="Oxygen"/>
                <a:sym typeface="Oxygen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xygen"/>
                <a:ea typeface="Oxygen"/>
                <a:cs typeface="Oxygen"/>
                <a:sym typeface="Oxygen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xygen"/>
                <a:ea typeface="Oxygen"/>
                <a:cs typeface="Oxygen"/>
                <a:sym typeface="Oxygen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xygen"/>
                <a:ea typeface="Oxygen"/>
                <a:cs typeface="Oxygen"/>
                <a:sym typeface="Oxygen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xygen"/>
                <a:ea typeface="Oxygen"/>
                <a:cs typeface="Oxygen"/>
                <a:sym typeface="Oxygen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s 1">
  <p:cSld name="CUSTOM_17_1">
    <p:spTree>
      <p:nvGrpSpPr>
        <p:cNvPr id="11746" name="Shape 117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47" name="Google Shape;11747;p27"/>
          <p:cNvGrpSpPr/>
          <p:nvPr/>
        </p:nvGrpSpPr>
        <p:grpSpPr>
          <a:xfrm flipH="1" rot="10800000">
            <a:off x="0" y="-76200"/>
            <a:ext cx="9415324" cy="5336303"/>
            <a:chOff x="0" y="-76200"/>
            <a:chExt cx="9415324" cy="5336303"/>
          </a:xfrm>
        </p:grpSpPr>
        <p:sp>
          <p:nvSpPr>
            <p:cNvPr id="11748" name="Google Shape;11748;p27"/>
            <p:cNvSpPr/>
            <p:nvPr/>
          </p:nvSpPr>
          <p:spPr>
            <a:xfrm>
              <a:off x="8588861" y="-44059"/>
              <a:ext cx="327047" cy="224321"/>
            </a:xfrm>
            <a:custGeom>
              <a:rect b="b" l="l" r="r" t="t"/>
              <a:pathLst>
                <a:path extrusionOk="0" h="4341" w="6303">
                  <a:moveTo>
                    <a:pt x="335" y="0"/>
                  </a:moveTo>
                  <a:cubicBezTo>
                    <a:pt x="287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04" y="4246"/>
                  </a:cubicBezTo>
                  <a:cubicBezTo>
                    <a:pt x="5115" y="4306"/>
                    <a:pt x="5366" y="4341"/>
                    <a:pt x="5565" y="4341"/>
                  </a:cubicBezTo>
                  <a:cubicBezTo>
                    <a:pt x="6201" y="4341"/>
                    <a:pt x="6303" y="3986"/>
                    <a:pt x="6144" y="3001"/>
                  </a:cubicBezTo>
                  <a:cubicBezTo>
                    <a:pt x="6001" y="1995"/>
                    <a:pt x="5745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9" name="Google Shape;11749;p27"/>
            <p:cNvSpPr/>
            <p:nvPr/>
          </p:nvSpPr>
          <p:spPr>
            <a:xfrm>
              <a:off x="8991299" y="-54807"/>
              <a:ext cx="267532" cy="216260"/>
            </a:xfrm>
            <a:custGeom>
              <a:rect b="b" l="l" r="r" t="t"/>
              <a:pathLst>
                <a:path extrusionOk="0" h="4185" w="5156">
                  <a:moveTo>
                    <a:pt x="4022" y="1"/>
                  </a:moveTo>
                  <a:lnTo>
                    <a:pt x="0" y="17"/>
                  </a:lnTo>
                  <a:cubicBezTo>
                    <a:pt x="48" y="304"/>
                    <a:pt x="32" y="639"/>
                    <a:pt x="176" y="879"/>
                  </a:cubicBezTo>
                  <a:cubicBezTo>
                    <a:pt x="719" y="1693"/>
                    <a:pt x="1341" y="2459"/>
                    <a:pt x="1900" y="3289"/>
                  </a:cubicBezTo>
                  <a:cubicBezTo>
                    <a:pt x="2292" y="3867"/>
                    <a:pt x="2737" y="4184"/>
                    <a:pt x="3286" y="4184"/>
                  </a:cubicBezTo>
                  <a:cubicBezTo>
                    <a:pt x="3539" y="4184"/>
                    <a:pt x="3815" y="4116"/>
                    <a:pt x="4118" y="3975"/>
                  </a:cubicBezTo>
                  <a:cubicBezTo>
                    <a:pt x="4453" y="3847"/>
                    <a:pt x="4804" y="3751"/>
                    <a:pt x="5155" y="3688"/>
                  </a:cubicBezTo>
                  <a:cubicBezTo>
                    <a:pt x="4756" y="2427"/>
                    <a:pt x="4389" y="1214"/>
                    <a:pt x="40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0" name="Google Shape;11750;p27"/>
            <p:cNvSpPr/>
            <p:nvPr/>
          </p:nvSpPr>
          <p:spPr>
            <a:xfrm>
              <a:off x="8843887" y="1302611"/>
              <a:ext cx="395071" cy="356454"/>
            </a:xfrm>
            <a:custGeom>
              <a:rect b="b" l="l" r="r" t="t"/>
              <a:pathLst>
                <a:path extrusionOk="0" h="6898" w="7614">
                  <a:moveTo>
                    <a:pt x="3607" y="1"/>
                  </a:moveTo>
                  <a:cubicBezTo>
                    <a:pt x="2650" y="448"/>
                    <a:pt x="1597" y="799"/>
                    <a:pt x="719" y="1389"/>
                  </a:cubicBezTo>
                  <a:cubicBezTo>
                    <a:pt x="80" y="1804"/>
                    <a:pt x="1" y="2634"/>
                    <a:pt x="559" y="3257"/>
                  </a:cubicBezTo>
                  <a:cubicBezTo>
                    <a:pt x="1517" y="4358"/>
                    <a:pt x="2538" y="5427"/>
                    <a:pt x="3623" y="6416"/>
                  </a:cubicBezTo>
                  <a:cubicBezTo>
                    <a:pt x="3982" y="6739"/>
                    <a:pt x="4395" y="6897"/>
                    <a:pt x="4798" y="6897"/>
                  </a:cubicBezTo>
                  <a:cubicBezTo>
                    <a:pt x="5292" y="6897"/>
                    <a:pt x="5770" y="6659"/>
                    <a:pt x="6113" y="6193"/>
                  </a:cubicBezTo>
                  <a:cubicBezTo>
                    <a:pt x="6703" y="5411"/>
                    <a:pt x="7102" y="4485"/>
                    <a:pt x="7501" y="3576"/>
                  </a:cubicBezTo>
                  <a:cubicBezTo>
                    <a:pt x="7613" y="3272"/>
                    <a:pt x="7581" y="2921"/>
                    <a:pt x="7422" y="2634"/>
                  </a:cubicBezTo>
                  <a:cubicBezTo>
                    <a:pt x="6544" y="1309"/>
                    <a:pt x="5139" y="751"/>
                    <a:pt x="360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1" name="Google Shape;11751;p27"/>
            <p:cNvSpPr/>
            <p:nvPr/>
          </p:nvSpPr>
          <p:spPr>
            <a:xfrm>
              <a:off x="8969766" y="330162"/>
              <a:ext cx="371878" cy="366066"/>
            </a:xfrm>
            <a:custGeom>
              <a:rect b="b" l="l" r="r" t="t"/>
              <a:pathLst>
                <a:path extrusionOk="0" h="7084" w="7167">
                  <a:moveTo>
                    <a:pt x="5703" y="1"/>
                  </a:moveTo>
                  <a:cubicBezTo>
                    <a:pt x="5439" y="1"/>
                    <a:pt x="5152" y="132"/>
                    <a:pt x="4868" y="403"/>
                  </a:cubicBezTo>
                  <a:cubicBezTo>
                    <a:pt x="3926" y="1345"/>
                    <a:pt x="2698" y="1967"/>
                    <a:pt x="1373" y="2158"/>
                  </a:cubicBezTo>
                  <a:cubicBezTo>
                    <a:pt x="128" y="2334"/>
                    <a:pt x="0" y="2829"/>
                    <a:pt x="719" y="3834"/>
                  </a:cubicBezTo>
                  <a:cubicBezTo>
                    <a:pt x="1277" y="4632"/>
                    <a:pt x="2634" y="4887"/>
                    <a:pt x="2474" y="6228"/>
                  </a:cubicBezTo>
                  <a:cubicBezTo>
                    <a:pt x="2474" y="6292"/>
                    <a:pt x="2618" y="6372"/>
                    <a:pt x="2698" y="6435"/>
                  </a:cubicBezTo>
                  <a:cubicBezTo>
                    <a:pt x="3233" y="6868"/>
                    <a:pt x="3806" y="7084"/>
                    <a:pt x="4345" y="7084"/>
                  </a:cubicBezTo>
                  <a:cubicBezTo>
                    <a:pt x="5139" y="7084"/>
                    <a:pt x="5861" y="6617"/>
                    <a:pt x="6288" y="5685"/>
                  </a:cubicBezTo>
                  <a:cubicBezTo>
                    <a:pt x="6735" y="4744"/>
                    <a:pt x="6895" y="3675"/>
                    <a:pt x="7166" y="2733"/>
                  </a:cubicBezTo>
                  <a:cubicBezTo>
                    <a:pt x="6959" y="1983"/>
                    <a:pt x="6863" y="1360"/>
                    <a:pt x="6624" y="770"/>
                  </a:cubicBezTo>
                  <a:cubicBezTo>
                    <a:pt x="6408" y="265"/>
                    <a:pt x="6078" y="1"/>
                    <a:pt x="57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2" name="Google Shape;11752;p27"/>
            <p:cNvSpPr/>
            <p:nvPr/>
          </p:nvSpPr>
          <p:spPr>
            <a:xfrm>
              <a:off x="8562347" y="1363017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2358" y="1"/>
                  </a:moveTo>
                  <a:cubicBezTo>
                    <a:pt x="2225" y="1"/>
                    <a:pt x="2121" y="23"/>
                    <a:pt x="2091" y="77"/>
                  </a:cubicBezTo>
                  <a:cubicBezTo>
                    <a:pt x="1421" y="1098"/>
                    <a:pt x="671" y="2119"/>
                    <a:pt x="304" y="3237"/>
                  </a:cubicBezTo>
                  <a:cubicBezTo>
                    <a:pt x="0" y="4194"/>
                    <a:pt x="1118" y="4449"/>
                    <a:pt x="1756" y="4705"/>
                  </a:cubicBezTo>
                  <a:cubicBezTo>
                    <a:pt x="1778" y="4713"/>
                    <a:pt x="1803" y="4717"/>
                    <a:pt x="1832" y="4717"/>
                  </a:cubicBezTo>
                  <a:cubicBezTo>
                    <a:pt x="2138" y="4717"/>
                    <a:pt x="2788" y="4274"/>
                    <a:pt x="2905" y="3939"/>
                  </a:cubicBezTo>
                  <a:cubicBezTo>
                    <a:pt x="3224" y="3013"/>
                    <a:pt x="3320" y="2008"/>
                    <a:pt x="3543" y="747"/>
                  </a:cubicBezTo>
                  <a:cubicBezTo>
                    <a:pt x="3496" y="683"/>
                    <a:pt x="3352" y="316"/>
                    <a:pt x="3065" y="156"/>
                  </a:cubicBezTo>
                  <a:cubicBezTo>
                    <a:pt x="2894" y="66"/>
                    <a:pt x="2584" y="1"/>
                    <a:pt x="23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3" name="Google Shape;11753;p27"/>
            <p:cNvSpPr/>
            <p:nvPr/>
          </p:nvSpPr>
          <p:spPr>
            <a:xfrm>
              <a:off x="8802481" y="1100566"/>
              <a:ext cx="216163" cy="214916"/>
            </a:xfrm>
            <a:custGeom>
              <a:rect b="b" l="l" r="r" t="t"/>
              <a:pathLst>
                <a:path extrusionOk="0" h="4159" w="4166">
                  <a:moveTo>
                    <a:pt x="3815" y="1"/>
                  </a:moveTo>
                  <a:cubicBezTo>
                    <a:pt x="2794" y="607"/>
                    <a:pt x="1708" y="1102"/>
                    <a:pt x="799" y="1820"/>
                  </a:cubicBezTo>
                  <a:cubicBezTo>
                    <a:pt x="1" y="2459"/>
                    <a:pt x="655" y="3145"/>
                    <a:pt x="1070" y="3751"/>
                  </a:cubicBezTo>
                  <a:cubicBezTo>
                    <a:pt x="1259" y="4027"/>
                    <a:pt x="1491" y="4158"/>
                    <a:pt x="1734" y="4158"/>
                  </a:cubicBezTo>
                  <a:cubicBezTo>
                    <a:pt x="1941" y="4158"/>
                    <a:pt x="2157" y="4063"/>
                    <a:pt x="2363" y="3879"/>
                  </a:cubicBezTo>
                  <a:cubicBezTo>
                    <a:pt x="3432" y="2953"/>
                    <a:pt x="3623" y="1597"/>
                    <a:pt x="4166" y="400"/>
                  </a:cubicBezTo>
                  <a:lnTo>
                    <a:pt x="38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4" name="Google Shape;11754;p27"/>
            <p:cNvSpPr/>
            <p:nvPr/>
          </p:nvSpPr>
          <p:spPr>
            <a:xfrm>
              <a:off x="8810783" y="391344"/>
              <a:ext cx="130860" cy="154767"/>
            </a:xfrm>
            <a:custGeom>
              <a:rect b="b" l="l" r="r" t="t"/>
              <a:pathLst>
                <a:path extrusionOk="0" h="2995" w="2522">
                  <a:moveTo>
                    <a:pt x="2282" y="1"/>
                  </a:moveTo>
                  <a:cubicBezTo>
                    <a:pt x="1995" y="208"/>
                    <a:pt x="1596" y="320"/>
                    <a:pt x="1421" y="591"/>
                  </a:cubicBezTo>
                  <a:cubicBezTo>
                    <a:pt x="926" y="1294"/>
                    <a:pt x="431" y="1996"/>
                    <a:pt x="0" y="2746"/>
                  </a:cubicBezTo>
                  <a:cubicBezTo>
                    <a:pt x="206" y="2914"/>
                    <a:pt x="450" y="2995"/>
                    <a:pt x="691" y="2995"/>
                  </a:cubicBezTo>
                  <a:cubicBezTo>
                    <a:pt x="1069" y="2995"/>
                    <a:pt x="1440" y="2797"/>
                    <a:pt x="1644" y="2427"/>
                  </a:cubicBezTo>
                  <a:cubicBezTo>
                    <a:pt x="1899" y="1980"/>
                    <a:pt x="2139" y="1517"/>
                    <a:pt x="2378" y="1054"/>
                  </a:cubicBezTo>
                  <a:cubicBezTo>
                    <a:pt x="2522" y="799"/>
                    <a:pt x="2330" y="368"/>
                    <a:pt x="22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5" name="Google Shape;11755;p27"/>
            <p:cNvSpPr/>
            <p:nvPr/>
          </p:nvSpPr>
          <p:spPr>
            <a:xfrm>
              <a:off x="8727971" y="201701"/>
              <a:ext cx="132521" cy="183550"/>
            </a:xfrm>
            <a:custGeom>
              <a:rect b="b" l="l" r="r" t="t"/>
              <a:pathLst>
                <a:path extrusionOk="0" h="3552" w="2554">
                  <a:moveTo>
                    <a:pt x="1485" y="0"/>
                  </a:moveTo>
                  <a:cubicBezTo>
                    <a:pt x="1437" y="112"/>
                    <a:pt x="1373" y="208"/>
                    <a:pt x="1325" y="304"/>
                  </a:cubicBezTo>
                  <a:cubicBezTo>
                    <a:pt x="814" y="1293"/>
                    <a:pt x="463" y="2362"/>
                    <a:pt x="0" y="3463"/>
                  </a:cubicBezTo>
                  <a:cubicBezTo>
                    <a:pt x="235" y="3523"/>
                    <a:pt x="434" y="3552"/>
                    <a:pt x="602" y="3552"/>
                  </a:cubicBezTo>
                  <a:cubicBezTo>
                    <a:pt x="1112" y="3552"/>
                    <a:pt x="1349" y="3289"/>
                    <a:pt x="1469" y="2809"/>
                  </a:cubicBezTo>
                  <a:cubicBezTo>
                    <a:pt x="1548" y="2522"/>
                    <a:pt x="1676" y="2251"/>
                    <a:pt x="1820" y="1995"/>
                  </a:cubicBezTo>
                  <a:cubicBezTo>
                    <a:pt x="2059" y="1580"/>
                    <a:pt x="2298" y="1149"/>
                    <a:pt x="2554" y="734"/>
                  </a:cubicBezTo>
                  <a:cubicBezTo>
                    <a:pt x="2171" y="527"/>
                    <a:pt x="1820" y="272"/>
                    <a:pt x="14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6" name="Google Shape;11756;p27"/>
            <p:cNvSpPr/>
            <p:nvPr/>
          </p:nvSpPr>
          <p:spPr>
            <a:xfrm>
              <a:off x="8794231" y="793004"/>
              <a:ext cx="139162" cy="265403"/>
            </a:xfrm>
            <a:custGeom>
              <a:rect b="b" l="l" r="r" t="t"/>
              <a:pathLst>
                <a:path extrusionOk="0" h="5136" w="2682">
                  <a:moveTo>
                    <a:pt x="2266" y="0"/>
                  </a:moveTo>
                  <a:cubicBezTo>
                    <a:pt x="2043" y="160"/>
                    <a:pt x="1756" y="287"/>
                    <a:pt x="1596" y="511"/>
                  </a:cubicBezTo>
                  <a:cubicBezTo>
                    <a:pt x="1293" y="894"/>
                    <a:pt x="1053" y="1341"/>
                    <a:pt x="862" y="1803"/>
                  </a:cubicBezTo>
                  <a:cubicBezTo>
                    <a:pt x="527" y="2681"/>
                    <a:pt x="255" y="3591"/>
                    <a:pt x="16" y="4485"/>
                  </a:cubicBezTo>
                  <a:cubicBezTo>
                    <a:pt x="0" y="4708"/>
                    <a:pt x="80" y="4931"/>
                    <a:pt x="223" y="5107"/>
                  </a:cubicBezTo>
                  <a:cubicBezTo>
                    <a:pt x="243" y="5127"/>
                    <a:pt x="288" y="5136"/>
                    <a:pt x="344" y="5136"/>
                  </a:cubicBezTo>
                  <a:cubicBezTo>
                    <a:pt x="471" y="5136"/>
                    <a:pt x="657" y="5089"/>
                    <a:pt x="734" y="5011"/>
                  </a:cubicBezTo>
                  <a:cubicBezTo>
                    <a:pt x="1756" y="4038"/>
                    <a:pt x="2649" y="2968"/>
                    <a:pt x="2681" y="1420"/>
                  </a:cubicBezTo>
                  <a:cubicBezTo>
                    <a:pt x="2681" y="1197"/>
                    <a:pt x="2649" y="974"/>
                    <a:pt x="2601" y="750"/>
                  </a:cubicBezTo>
                  <a:cubicBezTo>
                    <a:pt x="2506" y="495"/>
                    <a:pt x="2394" y="239"/>
                    <a:pt x="22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7" name="Google Shape;11757;p27"/>
            <p:cNvSpPr/>
            <p:nvPr/>
          </p:nvSpPr>
          <p:spPr>
            <a:xfrm>
              <a:off x="8829826" y="1607744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734" y="1"/>
                  </a:moveTo>
                  <a:lnTo>
                    <a:pt x="734" y="1"/>
                  </a:lnTo>
                  <a:cubicBezTo>
                    <a:pt x="0" y="1262"/>
                    <a:pt x="16" y="2203"/>
                    <a:pt x="750" y="3384"/>
                  </a:cubicBezTo>
                  <a:cubicBezTo>
                    <a:pt x="927" y="3658"/>
                    <a:pt x="1108" y="3746"/>
                    <a:pt x="1294" y="3746"/>
                  </a:cubicBezTo>
                  <a:cubicBezTo>
                    <a:pt x="1623" y="3746"/>
                    <a:pt x="1971" y="3474"/>
                    <a:pt x="2348" y="3474"/>
                  </a:cubicBezTo>
                  <a:cubicBezTo>
                    <a:pt x="2492" y="3474"/>
                    <a:pt x="2640" y="3514"/>
                    <a:pt x="2793" y="3623"/>
                  </a:cubicBezTo>
                  <a:cubicBezTo>
                    <a:pt x="2442" y="2059"/>
                    <a:pt x="1915" y="910"/>
                    <a:pt x="7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8" name="Google Shape;11758;p27"/>
            <p:cNvSpPr/>
            <p:nvPr/>
          </p:nvSpPr>
          <p:spPr>
            <a:xfrm>
              <a:off x="8618644" y="1707216"/>
              <a:ext cx="125101" cy="161174"/>
            </a:xfrm>
            <a:custGeom>
              <a:rect b="b" l="l" r="r" t="t"/>
              <a:pathLst>
                <a:path extrusionOk="0" h="3119" w="2411">
                  <a:moveTo>
                    <a:pt x="1364" y="0"/>
                  </a:moveTo>
                  <a:cubicBezTo>
                    <a:pt x="1073" y="0"/>
                    <a:pt x="782" y="40"/>
                    <a:pt x="495" y="119"/>
                  </a:cubicBezTo>
                  <a:cubicBezTo>
                    <a:pt x="272" y="198"/>
                    <a:pt x="1" y="837"/>
                    <a:pt x="96" y="1092"/>
                  </a:cubicBezTo>
                  <a:cubicBezTo>
                    <a:pt x="336" y="1778"/>
                    <a:pt x="783" y="2401"/>
                    <a:pt x="1134" y="3055"/>
                  </a:cubicBezTo>
                  <a:lnTo>
                    <a:pt x="1469" y="3119"/>
                  </a:lnTo>
                  <a:cubicBezTo>
                    <a:pt x="1788" y="2417"/>
                    <a:pt x="2075" y="1698"/>
                    <a:pt x="2331" y="980"/>
                  </a:cubicBezTo>
                  <a:cubicBezTo>
                    <a:pt x="2411" y="709"/>
                    <a:pt x="2235" y="103"/>
                    <a:pt x="2091" y="87"/>
                  </a:cubicBezTo>
                  <a:cubicBezTo>
                    <a:pt x="1851" y="28"/>
                    <a:pt x="1608" y="0"/>
                    <a:pt x="13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9" name="Google Shape;11759;p27"/>
            <p:cNvSpPr/>
            <p:nvPr/>
          </p:nvSpPr>
          <p:spPr>
            <a:xfrm>
              <a:off x="8348674" y="94685"/>
              <a:ext cx="198833" cy="89915"/>
            </a:xfrm>
            <a:custGeom>
              <a:rect b="b" l="l" r="r" t="t"/>
              <a:pathLst>
                <a:path extrusionOk="0" h="1740" w="3832">
                  <a:moveTo>
                    <a:pt x="2867" y="0"/>
                  </a:moveTo>
                  <a:cubicBezTo>
                    <a:pt x="2825" y="0"/>
                    <a:pt x="2789" y="9"/>
                    <a:pt x="2762" y="29"/>
                  </a:cubicBezTo>
                  <a:cubicBezTo>
                    <a:pt x="2444" y="267"/>
                    <a:pt x="2207" y="481"/>
                    <a:pt x="1872" y="481"/>
                  </a:cubicBezTo>
                  <a:cubicBezTo>
                    <a:pt x="1736" y="481"/>
                    <a:pt x="1585" y="446"/>
                    <a:pt x="1405" y="364"/>
                  </a:cubicBezTo>
                  <a:cubicBezTo>
                    <a:pt x="1353" y="339"/>
                    <a:pt x="1291" y="328"/>
                    <a:pt x="1223" y="328"/>
                  </a:cubicBezTo>
                  <a:cubicBezTo>
                    <a:pt x="943" y="328"/>
                    <a:pt x="561" y="516"/>
                    <a:pt x="304" y="683"/>
                  </a:cubicBezTo>
                  <a:cubicBezTo>
                    <a:pt x="113" y="811"/>
                    <a:pt x="33" y="1178"/>
                    <a:pt x="1" y="1433"/>
                  </a:cubicBezTo>
                  <a:cubicBezTo>
                    <a:pt x="1" y="1529"/>
                    <a:pt x="336" y="1736"/>
                    <a:pt x="528" y="1736"/>
                  </a:cubicBezTo>
                  <a:cubicBezTo>
                    <a:pt x="590" y="1739"/>
                    <a:pt x="651" y="1740"/>
                    <a:pt x="713" y="1740"/>
                  </a:cubicBezTo>
                  <a:cubicBezTo>
                    <a:pt x="1819" y="1740"/>
                    <a:pt x="2814" y="1338"/>
                    <a:pt x="3751" y="779"/>
                  </a:cubicBezTo>
                  <a:cubicBezTo>
                    <a:pt x="3783" y="635"/>
                    <a:pt x="3799" y="507"/>
                    <a:pt x="3831" y="364"/>
                  </a:cubicBezTo>
                  <a:cubicBezTo>
                    <a:pt x="3521" y="256"/>
                    <a:pt x="3097" y="0"/>
                    <a:pt x="28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0" name="Google Shape;11760;p27"/>
            <p:cNvSpPr/>
            <p:nvPr/>
          </p:nvSpPr>
          <p:spPr>
            <a:xfrm>
              <a:off x="8593790" y="2768905"/>
              <a:ext cx="104398" cy="122108"/>
            </a:xfrm>
            <a:custGeom>
              <a:rect b="b" l="l" r="r" t="t"/>
              <a:pathLst>
                <a:path extrusionOk="0" h="2363" w="2012">
                  <a:moveTo>
                    <a:pt x="831" y="0"/>
                  </a:moveTo>
                  <a:cubicBezTo>
                    <a:pt x="145" y="32"/>
                    <a:pt x="1" y="479"/>
                    <a:pt x="33" y="1022"/>
                  </a:cubicBezTo>
                  <a:cubicBezTo>
                    <a:pt x="49" y="1747"/>
                    <a:pt x="298" y="2363"/>
                    <a:pt x="1118" y="2363"/>
                  </a:cubicBezTo>
                  <a:cubicBezTo>
                    <a:pt x="1129" y="2363"/>
                    <a:pt x="1139" y="2362"/>
                    <a:pt x="1150" y="2362"/>
                  </a:cubicBezTo>
                  <a:cubicBezTo>
                    <a:pt x="1485" y="2346"/>
                    <a:pt x="1820" y="2011"/>
                    <a:pt x="2012" y="1899"/>
                  </a:cubicBezTo>
                  <a:cubicBezTo>
                    <a:pt x="2012" y="798"/>
                    <a:pt x="1405" y="0"/>
                    <a:pt x="8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1" name="Google Shape;11761;p27"/>
            <p:cNvSpPr/>
            <p:nvPr/>
          </p:nvSpPr>
          <p:spPr>
            <a:xfrm>
              <a:off x="9067470" y="789697"/>
              <a:ext cx="67973" cy="175695"/>
            </a:xfrm>
            <a:custGeom>
              <a:rect b="b" l="l" r="r" t="t"/>
              <a:pathLst>
                <a:path extrusionOk="0" h="3400" w="1310">
                  <a:moveTo>
                    <a:pt x="655" y="0"/>
                  </a:moveTo>
                  <a:lnTo>
                    <a:pt x="288" y="96"/>
                  </a:lnTo>
                  <a:cubicBezTo>
                    <a:pt x="192" y="1149"/>
                    <a:pt x="96" y="2187"/>
                    <a:pt x="1" y="3224"/>
                  </a:cubicBezTo>
                  <a:lnTo>
                    <a:pt x="320" y="3400"/>
                  </a:lnTo>
                  <a:cubicBezTo>
                    <a:pt x="655" y="2905"/>
                    <a:pt x="1229" y="2410"/>
                    <a:pt x="1277" y="1883"/>
                  </a:cubicBezTo>
                  <a:cubicBezTo>
                    <a:pt x="1309" y="1277"/>
                    <a:pt x="878" y="623"/>
                    <a:pt x="6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2" name="Google Shape;11762;p27"/>
            <p:cNvSpPr/>
            <p:nvPr/>
          </p:nvSpPr>
          <p:spPr>
            <a:xfrm>
              <a:off x="8607904" y="1107077"/>
              <a:ext cx="120120" cy="52812"/>
            </a:xfrm>
            <a:custGeom>
              <a:rect b="b" l="l" r="r" t="t"/>
              <a:pathLst>
                <a:path extrusionOk="0" h="1022" w="2315">
                  <a:moveTo>
                    <a:pt x="1096" y="1"/>
                  </a:moveTo>
                  <a:cubicBezTo>
                    <a:pt x="737" y="1"/>
                    <a:pt x="378" y="165"/>
                    <a:pt x="0" y="497"/>
                  </a:cubicBezTo>
                  <a:cubicBezTo>
                    <a:pt x="554" y="850"/>
                    <a:pt x="971" y="1021"/>
                    <a:pt x="1344" y="1021"/>
                  </a:cubicBezTo>
                  <a:cubicBezTo>
                    <a:pt x="1680" y="1021"/>
                    <a:pt x="1981" y="881"/>
                    <a:pt x="2314" y="609"/>
                  </a:cubicBezTo>
                  <a:cubicBezTo>
                    <a:pt x="1894" y="205"/>
                    <a:pt x="1495" y="1"/>
                    <a:pt x="1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3" name="Google Shape;11763;p27"/>
            <p:cNvSpPr/>
            <p:nvPr/>
          </p:nvSpPr>
          <p:spPr>
            <a:xfrm>
              <a:off x="9010313" y="1860249"/>
              <a:ext cx="108549" cy="52502"/>
            </a:xfrm>
            <a:custGeom>
              <a:rect b="b" l="l" r="r" t="t"/>
              <a:pathLst>
                <a:path extrusionOk="0" h="1016" w="2092">
                  <a:moveTo>
                    <a:pt x="1413" y="0"/>
                  </a:moveTo>
                  <a:cubicBezTo>
                    <a:pt x="947" y="0"/>
                    <a:pt x="482" y="139"/>
                    <a:pt x="17" y="212"/>
                  </a:cubicBezTo>
                  <a:cubicBezTo>
                    <a:pt x="1" y="323"/>
                    <a:pt x="1" y="435"/>
                    <a:pt x="1" y="547"/>
                  </a:cubicBezTo>
                  <a:cubicBezTo>
                    <a:pt x="448" y="706"/>
                    <a:pt x="879" y="930"/>
                    <a:pt x="1341" y="1010"/>
                  </a:cubicBezTo>
                  <a:cubicBezTo>
                    <a:pt x="1361" y="1014"/>
                    <a:pt x="1382" y="1016"/>
                    <a:pt x="1402" y="1016"/>
                  </a:cubicBezTo>
                  <a:cubicBezTo>
                    <a:pt x="1613" y="1016"/>
                    <a:pt x="1859" y="807"/>
                    <a:pt x="2092" y="690"/>
                  </a:cubicBezTo>
                  <a:cubicBezTo>
                    <a:pt x="1916" y="451"/>
                    <a:pt x="1756" y="20"/>
                    <a:pt x="1549" y="4"/>
                  </a:cubicBezTo>
                  <a:cubicBezTo>
                    <a:pt x="1504" y="1"/>
                    <a:pt x="1458" y="0"/>
                    <a:pt x="14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4" name="Google Shape;11764;p27"/>
            <p:cNvSpPr/>
            <p:nvPr/>
          </p:nvSpPr>
          <p:spPr>
            <a:xfrm>
              <a:off x="8657560" y="1945897"/>
              <a:ext cx="75444" cy="59426"/>
            </a:xfrm>
            <a:custGeom>
              <a:rect b="b" l="l" r="r" t="t"/>
              <a:pathLst>
                <a:path extrusionOk="0" h="1150" w="1454">
                  <a:moveTo>
                    <a:pt x="1" y="0"/>
                  </a:moveTo>
                  <a:lnTo>
                    <a:pt x="767" y="1149"/>
                  </a:lnTo>
                  <a:cubicBezTo>
                    <a:pt x="1453" y="351"/>
                    <a:pt x="1357" y="207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5" name="Google Shape;11765;p27"/>
            <p:cNvSpPr/>
            <p:nvPr/>
          </p:nvSpPr>
          <p:spPr>
            <a:xfrm>
              <a:off x="7745847" y="470253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3" y="1"/>
                  </a:moveTo>
                  <a:cubicBezTo>
                    <a:pt x="3862" y="1"/>
                    <a:pt x="3652" y="18"/>
                    <a:pt x="3432" y="53"/>
                  </a:cubicBezTo>
                  <a:cubicBezTo>
                    <a:pt x="3419" y="54"/>
                    <a:pt x="3405" y="55"/>
                    <a:pt x="3392" y="55"/>
                  </a:cubicBezTo>
                  <a:cubicBezTo>
                    <a:pt x="3286" y="55"/>
                    <a:pt x="3182" y="13"/>
                    <a:pt x="3092" y="13"/>
                  </a:cubicBezTo>
                  <a:cubicBezTo>
                    <a:pt x="3072" y="13"/>
                    <a:pt x="3052" y="15"/>
                    <a:pt x="3033" y="21"/>
                  </a:cubicBezTo>
                  <a:cubicBezTo>
                    <a:pt x="2187" y="228"/>
                    <a:pt x="862" y="196"/>
                    <a:pt x="607" y="691"/>
                  </a:cubicBezTo>
                  <a:cubicBezTo>
                    <a:pt x="160" y="1585"/>
                    <a:pt x="1" y="2957"/>
                    <a:pt x="368" y="3851"/>
                  </a:cubicBezTo>
                  <a:cubicBezTo>
                    <a:pt x="1038" y="5495"/>
                    <a:pt x="2203" y="6963"/>
                    <a:pt x="3161" y="8495"/>
                  </a:cubicBezTo>
                  <a:lnTo>
                    <a:pt x="3975" y="8479"/>
                  </a:lnTo>
                  <a:cubicBezTo>
                    <a:pt x="4102" y="8319"/>
                    <a:pt x="4214" y="8160"/>
                    <a:pt x="4358" y="8016"/>
                  </a:cubicBezTo>
                  <a:cubicBezTo>
                    <a:pt x="5554" y="6883"/>
                    <a:pt x="6767" y="5750"/>
                    <a:pt x="7980" y="4633"/>
                  </a:cubicBezTo>
                  <a:cubicBezTo>
                    <a:pt x="8555" y="4106"/>
                    <a:pt x="8667" y="3627"/>
                    <a:pt x="7980" y="3069"/>
                  </a:cubicBezTo>
                  <a:cubicBezTo>
                    <a:pt x="7517" y="2686"/>
                    <a:pt x="7039" y="2271"/>
                    <a:pt x="6767" y="1776"/>
                  </a:cubicBezTo>
                  <a:cubicBezTo>
                    <a:pt x="6126" y="602"/>
                    <a:pt x="5251" y="1"/>
                    <a:pt x="40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6" name="Google Shape;11766;p27"/>
            <p:cNvSpPr/>
            <p:nvPr/>
          </p:nvSpPr>
          <p:spPr>
            <a:xfrm>
              <a:off x="7013821" y="3206375"/>
              <a:ext cx="356986" cy="409628"/>
            </a:xfrm>
            <a:custGeom>
              <a:rect b="b" l="l" r="r" t="t"/>
              <a:pathLst>
                <a:path extrusionOk="0" h="7927" w="6880">
                  <a:moveTo>
                    <a:pt x="692" y="0"/>
                  </a:moveTo>
                  <a:cubicBezTo>
                    <a:pt x="461" y="0"/>
                    <a:pt x="228" y="34"/>
                    <a:pt x="1" y="104"/>
                  </a:cubicBezTo>
                  <a:lnTo>
                    <a:pt x="1" y="5323"/>
                  </a:lnTo>
                  <a:cubicBezTo>
                    <a:pt x="767" y="5993"/>
                    <a:pt x="1549" y="6680"/>
                    <a:pt x="2315" y="7366"/>
                  </a:cubicBezTo>
                  <a:cubicBezTo>
                    <a:pt x="2620" y="7628"/>
                    <a:pt x="2903" y="7927"/>
                    <a:pt x="3271" y="7927"/>
                  </a:cubicBezTo>
                  <a:cubicBezTo>
                    <a:pt x="3441" y="7927"/>
                    <a:pt x="3630" y="7863"/>
                    <a:pt x="3847" y="7701"/>
                  </a:cubicBezTo>
                  <a:cubicBezTo>
                    <a:pt x="4501" y="7222"/>
                    <a:pt x="5187" y="6759"/>
                    <a:pt x="5906" y="6344"/>
                  </a:cubicBezTo>
                  <a:cubicBezTo>
                    <a:pt x="6847" y="5802"/>
                    <a:pt x="6879" y="5515"/>
                    <a:pt x="6113" y="4733"/>
                  </a:cubicBezTo>
                  <a:cubicBezTo>
                    <a:pt x="5523" y="4142"/>
                    <a:pt x="5012" y="3488"/>
                    <a:pt x="4453" y="2881"/>
                  </a:cubicBezTo>
                  <a:cubicBezTo>
                    <a:pt x="3799" y="2163"/>
                    <a:pt x="3161" y="1445"/>
                    <a:pt x="2474" y="775"/>
                  </a:cubicBezTo>
                  <a:cubicBezTo>
                    <a:pt x="2001" y="278"/>
                    <a:pt x="1353" y="0"/>
                    <a:pt x="6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7" name="Google Shape;11767;p27"/>
            <p:cNvSpPr/>
            <p:nvPr/>
          </p:nvSpPr>
          <p:spPr>
            <a:xfrm>
              <a:off x="7104935" y="-44059"/>
              <a:ext cx="328085" cy="224321"/>
            </a:xfrm>
            <a:custGeom>
              <a:rect b="b" l="l" r="r" t="t"/>
              <a:pathLst>
                <a:path extrusionOk="0" h="4341" w="6323">
                  <a:moveTo>
                    <a:pt x="351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89" y="2905"/>
                    <a:pt x="3017" y="3879"/>
                    <a:pt x="4836" y="4246"/>
                  </a:cubicBezTo>
                  <a:cubicBezTo>
                    <a:pt x="5143" y="4306"/>
                    <a:pt x="5391" y="4341"/>
                    <a:pt x="5588" y="4341"/>
                  </a:cubicBezTo>
                  <a:cubicBezTo>
                    <a:pt x="6218" y="4341"/>
                    <a:pt x="6322" y="3986"/>
                    <a:pt x="6176" y="3001"/>
                  </a:cubicBezTo>
                  <a:cubicBezTo>
                    <a:pt x="6017" y="1995"/>
                    <a:pt x="5762" y="990"/>
                    <a:pt x="55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8" name="Google Shape;11768;p27"/>
            <p:cNvSpPr/>
            <p:nvPr/>
          </p:nvSpPr>
          <p:spPr>
            <a:xfrm>
              <a:off x="7013821" y="3835761"/>
              <a:ext cx="236088" cy="260907"/>
            </a:xfrm>
            <a:custGeom>
              <a:rect b="b" l="l" r="r" t="t"/>
              <a:pathLst>
                <a:path extrusionOk="0" h="5049" w="4550">
                  <a:moveTo>
                    <a:pt x="1188" y="0"/>
                  </a:moveTo>
                  <a:cubicBezTo>
                    <a:pt x="891" y="0"/>
                    <a:pt x="578" y="199"/>
                    <a:pt x="1" y="564"/>
                  </a:cubicBezTo>
                  <a:lnTo>
                    <a:pt x="1" y="3979"/>
                  </a:lnTo>
                  <a:lnTo>
                    <a:pt x="1660" y="5049"/>
                  </a:lnTo>
                  <a:cubicBezTo>
                    <a:pt x="1916" y="4985"/>
                    <a:pt x="2395" y="4410"/>
                    <a:pt x="2889" y="3868"/>
                  </a:cubicBezTo>
                  <a:cubicBezTo>
                    <a:pt x="3145" y="3580"/>
                    <a:pt x="3480" y="3341"/>
                    <a:pt x="3735" y="3054"/>
                  </a:cubicBezTo>
                  <a:cubicBezTo>
                    <a:pt x="4022" y="2703"/>
                    <a:pt x="4549" y="2176"/>
                    <a:pt x="4453" y="1968"/>
                  </a:cubicBezTo>
                  <a:cubicBezTo>
                    <a:pt x="4262" y="1554"/>
                    <a:pt x="3735" y="1282"/>
                    <a:pt x="3304" y="1011"/>
                  </a:cubicBezTo>
                  <a:cubicBezTo>
                    <a:pt x="3228" y="960"/>
                    <a:pt x="3123" y="952"/>
                    <a:pt x="3015" y="952"/>
                  </a:cubicBezTo>
                  <a:cubicBezTo>
                    <a:pt x="2968" y="952"/>
                    <a:pt x="2921" y="954"/>
                    <a:pt x="2875" y="954"/>
                  </a:cubicBezTo>
                  <a:cubicBezTo>
                    <a:pt x="2761" y="954"/>
                    <a:pt x="2655" y="945"/>
                    <a:pt x="2586" y="883"/>
                  </a:cubicBezTo>
                  <a:cubicBezTo>
                    <a:pt x="1868" y="278"/>
                    <a:pt x="1539" y="0"/>
                    <a:pt x="11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9" name="Google Shape;11769;p27"/>
            <p:cNvSpPr/>
            <p:nvPr/>
          </p:nvSpPr>
          <p:spPr>
            <a:xfrm>
              <a:off x="7456005" y="-44059"/>
              <a:ext cx="267532" cy="215433"/>
            </a:xfrm>
            <a:custGeom>
              <a:rect b="b" l="l" r="r" t="t"/>
              <a:pathLst>
                <a:path extrusionOk="0" h="4169" w="5156">
                  <a:moveTo>
                    <a:pt x="1" y="0"/>
                  </a:moveTo>
                  <a:cubicBezTo>
                    <a:pt x="65" y="288"/>
                    <a:pt x="33" y="639"/>
                    <a:pt x="177" y="862"/>
                  </a:cubicBezTo>
                  <a:cubicBezTo>
                    <a:pt x="719" y="1692"/>
                    <a:pt x="1342" y="2442"/>
                    <a:pt x="1916" y="3288"/>
                  </a:cubicBezTo>
                  <a:cubicBezTo>
                    <a:pt x="2297" y="3854"/>
                    <a:pt x="2738" y="4168"/>
                    <a:pt x="3284" y="4168"/>
                  </a:cubicBezTo>
                  <a:cubicBezTo>
                    <a:pt x="3538" y="4168"/>
                    <a:pt x="3814" y="4100"/>
                    <a:pt x="4118" y="3958"/>
                  </a:cubicBezTo>
                  <a:cubicBezTo>
                    <a:pt x="4454" y="3847"/>
                    <a:pt x="4805" y="3751"/>
                    <a:pt x="5156" y="3687"/>
                  </a:cubicBezTo>
                  <a:cubicBezTo>
                    <a:pt x="4757" y="2410"/>
                    <a:pt x="4390" y="1213"/>
                    <a:pt x="40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0" name="Google Shape;11770;p27"/>
            <p:cNvSpPr/>
            <p:nvPr/>
          </p:nvSpPr>
          <p:spPr>
            <a:xfrm>
              <a:off x="7013821" y="2754850"/>
              <a:ext cx="188871" cy="256980"/>
            </a:xfrm>
            <a:custGeom>
              <a:rect b="b" l="l" r="r" t="t"/>
              <a:pathLst>
                <a:path extrusionOk="0" h="4973" w="3640">
                  <a:moveTo>
                    <a:pt x="1" y="1"/>
                  </a:moveTo>
                  <a:lnTo>
                    <a:pt x="1" y="4613"/>
                  </a:lnTo>
                  <a:cubicBezTo>
                    <a:pt x="384" y="4709"/>
                    <a:pt x="767" y="4805"/>
                    <a:pt x="1166" y="4916"/>
                  </a:cubicBezTo>
                  <a:cubicBezTo>
                    <a:pt x="1312" y="4955"/>
                    <a:pt x="1449" y="4973"/>
                    <a:pt x="1576" y="4973"/>
                  </a:cubicBezTo>
                  <a:cubicBezTo>
                    <a:pt x="2138" y="4973"/>
                    <a:pt x="2505" y="4615"/>
                    <a:pt x="2714" y="4055"/>
                  </a:cubicBezTo>
                  <a:cubicBezTo>
                    <a:pt x="3639" y="1565"/>
                    <a:pt x="2969" y="416"/>
                    <a:pt x="400" y="17"/>
                  </a:cubicBezTo>
                  <a:cubicBezTo>
                    <a:pt x="272" y="1"/>
                    <a:pt x="128" y="1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1" name="Google Shape;11771;p27"/>
            <p:cNvSpPr/>
            <p:nvPr/>
          </p:nvSpPr>
          <p:spPr>
            <a:xfrm>
              <a:off x="8045600" y="4980593"/>
              <a:ext cx="271683" cy="160916"/>
            </a:xfrm>
            <a:custGeom>
              <a:rect b="b" l="l" r="r" t="t"/>
              <a:pathLst>
                <a:path extrusionOk="0" h="3114" w="5236">
                  <a:moveTo>
                    <a:pt x="2965" y="0"/>
                  </a:moveTo>
                  <a:cubicBezTo>
                    <a:pt x="2950" y="0"/>
                    <a:pt x="2936" y="1"/>
                    <a:pt x="2921" y="2"/>
                  </a:cubicBezTo>
                  <a:cubicBezTo>
                    <a:pt x="1517" y="114"/>
                    <a:pt x="161" y="1678"/>
                    <a:pt x="1" y="3114"/>
                  </a:cubicBezTo>
                  <a:lnTo>
                    <a:pt x="5236" y="3114"/>
                  </a:lnTo>
                  <a:cubicBezTo>
                    <a:pt x="5188" y="2922"/>
                    <a:pt x="5220" y="2619"/>
                    <a:pt x="5108" y="2555"/>
                  </a:cubicBezTo>
                  <a:cubicBezTo>
                    <a:pt x="4422" y="2108"/>
                    <a:pt x="4262" y="1470"/>
                    <a:pt x="4118" y="720"/>
                  </a:cubicBezTo>
                  <a:cubicBezTo>
                    <a:pt x="4041" y="412"/>
                    <a:pt x="3370" y="0"/>
                    <a:pt x="29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2" name="Google Shape;11772;p27"/>
            <p:cNvSpPr/>
            <p:nvPr/>
          </p:nvSpPr>
          <p:spPr>
            <a:xfrm>
              <a:off x="7013821" y="4741602"/>
              <a:ext cx="135893" cy="161588"/>
            </a:xfrm>
            <a:custGeom>
              <a:rect b="b" l="l" r="r" t="t"/>
              <a:pathLst>
                <a:path extrusionOk="0" h="3127" w="2619">
                  <a:moveTo>
                    <a:pt x="1189" y="1"/>
                  </a:moveTo>
                  <a:cubicBezTo>
                    <a:pt x="749" y="1"/>
                    <a:pt x="289" y="108"/>
                    <a:pt x="1" y="302"/>
                  </a:cubicBezTo>
                  <a:lnTo>
                    <a:pt x="1" y="3127"/>
                  </a:lnTo>
                  <a:cubicBezTo>
                    <a:pt x="527" y="3127"/>
                    <a:pt x="1038" y="3095"/>
                    <a:pt x="1565" y="3031"/>
                  </a:cubicBezTo>
                  <a:cubicBezTo>
                    <a:pt x="1852" y="2999"/>
                    <a:pt x="2331" y="2839"/>
                    <a:pt x="2363" y="2680"/>
                  </a:cubicBezTo>
                  <a:cubicBezTo>
                    <a:pt x="2442" y="1962"/>
                    <a:pt x="2618" y="1148"/>
                    <a:pt x="2363" y="509"/>
                  </a:cubicBezTo>
                  <a:cubicBezTo>
                    <a:pt x="2231" y="159"/>
                    <a:pt x="1725" y="1"/>
                    <a:pt x="11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3" name="Google Shape;11773;p27"/>
            <p:cNvSpPr/>
            <p:nvPr/>
          </p:nvSpPr>
          <p:spPr>
            <a:xfrm>
              <a:off x="8019138" y="-44059"/>
              <a:ext cx="197951" cy="92912"/>
            </a:xfrm>
            <a:custGeom>
              <a:rect b="b" l="l" r="r" t="t"/>
              <a:pathLst>
                <a:path extrusionOk="0" h="1798" w="3815">
                  <a:moveTo>
                    <a:pt x="0" y="0"/>
                  </a:moveTo>
                  <a:cubicBezTo>
                    <a:pt x="511" y="304"/>
                    <a:pt x="1038" y="559"/>
                    <a:pt x="1516" y="894"/>
                  </a:cubicBezTo>
                  <a:cubicBezTo>
                    <a:pt x="2337" y="1472"/>
                    <a:pt x="2806" y="1797"/>
                    <a:pt x="3106" y="1797"/>
                  </a:cubicBezTo>
                  <a:cubicBezTo>
                    <a:pt x="3494" y="1797"/>
                    <a:pt x="3598" y="1252"/>
                    <a:pt x="38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4" name="Google Shape;11774;p27"/>
            <p:cNvSpPr/>
            <p:nvPr/>
          </p:nvSpPr>
          <p:spPr>
            <a:xfrm>
              <a:off x="7013821" y="5027358"/>
              <a:ext cx="91166" cy="114150"/>
            </a:xfrm>
            <a:custGeom>
              <a:rect b="b" l="l" r="r" t="t"/>
              <a:pathLst>
                <a:path extrusionOk="0" h="2209" w="1757">
                  <a:moveTo>
                    <a:pt x="219" y="1"/>
                  </a:moveTo>
                  <a:cubicBezTo>
                    <a:pt x="145" y="1"/>
                    <a:pt x="73" y="3"/>
                    <a:pt x="1" y="7"/>
                  </a:cubicBezTo>
                  <a:lnTo>
                    <a:pt x="1" y="2209"/>
                  </a:lnTo>
                  <a:lnTo>
                    <a:pt x="799" y="2209"/>
                  </a:lnTo>
                  <a:cubicBezTo>
                    <a:pt x="974" y="1938"/>
                    <a:pt x="1150" y="1666"/>
                    <a:pt x="1341" y="1411"/>
                  </a:cubicBezTo>
                  <a:cubicBezTo>
                    <a:pt x="1756" y="836"/>
                    <a:pt x="1565" y="230"/>
                    <a:pt x="878" y="54"/>
                  </a:cubicBezTo>
                  <a:cubicBezTo>
                    <a:pt x="663" y="19"/>
                    <a:pt x="439" y="1"/>
                    <a:pt x="2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5" name="Google Shape;11775;p27"/>
            <p:cNvSpPr/>
            <p:nvPr/>
          </p:nvSpPr>
          <p:spPr>
            <a:xfrm>
              <a:off x="9010353" y="4948347"/>
              <a:ext cx="115138" cy="92395"/>
            </a:xfrm>
            <a:custGeom>
              <a:rect b="b" l="l" r="r" t="t"/>
              <a:pathLst>
                <a:path extrusionOk="0" h="1788" w="2219">
                  <a:moveTo>
                    <a:pt x="1436" y="0"/>
                  </a:moveTo>
                  <a:lnTo>
                    <a:pt x="1085" y="48"/>
                  </a:lnTo>
                  <a:lnTo>
                    <a:pt x="0" y="1788"/>
                  </a:lnTo>
                  <a:lnTo>
                    <a:pt x="2218" y="1788"/>
                  </a:lnTo>
                  <a:lnTo>
                    <a:pt x="143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6" name="Google Shape;11776;p27"/>
            <p:cNvSpPr/>
            <p:nvPr/>
          </p:nvSpPr>
          <p:spPr>
            <a:xfrm>
              <a:off x="8411614" y="2218011"/>
              <a:ext cx="650929" cy="442596"/>
            </a:xfrm>
            <a:custGeom>
              <a:rect b="b" l="l" r="r" t="t"/>
              <a:pathLst>
                <a:path extrusionOk="0" h="8565" w="12545">
                  <a:moveTo>
                    <a:pt x="3863" y="1"/>
                  </a:moveTo>
                  <a:cubicBezTo>
                    <a:pt x="3273" y="256"/>
                    <a:pt x="2475" y="368"/>
                    <a:pt x="2092" y="830"/>
                  </a:cubicBezTo>
                  <a:cubicBezTo>
                    <a:pt x="1453" y="1596"/>
                    <a:pt x="1070" y="2602"/>
                    <a:pt x="575" y="3512"/>
                  </a:cubicBezTo>
                  <a:cubicBezTo>
                    <a:pt x="1" y="4565"/>
                    <a:pt x="272" y="5650"/>
                    <a:pt x="1102" y="6400"/>
                  </a:cubicBezTo>
                  <a:cubicBezTo>
                    <a:pt x="2219" y="7422"/>
                    <a:pt x="3687" y="7390"/>
                    <a:pt x="4996" y="7852"/>
                  </a:cubicBezTo>
                  <a:cubicBezTo>
                    <a:pt x="5034" y="7868"/>
                    <a:pt x="5078" y="7875"/>
                    <a:pt x="5126" y="7875"/>
                  </a:cubicBezTo>
                  <a:cubicBezTo>
                    <a:pt x="5317" y="7875"/>
                    <a:pt x="5564" y="7763"/>
                    <a:pt x="5730" y="7661"/>
                  </a:cubicBezTo>
                  <a:cubicBezTo>
                    <a:pt x="5946" y="7528"/>
                    <a:pt x="6144" y="7468"/>
                    <a:pt x="6334" y="7468"/>
                  </a:cubicBezTo>
                  <a:cubicBezTo>
                    <a:pt x="6623" y="7468"/>
                    <a:pt x="6894" y="7606"/>
                    <a:pt x="7183" y="7837"/>
                  </a:cubicBezTo>
                  <a:cubicBezTo>
                    <a:pt x="7800" y="8325"/>
                    <a:pt x="8312" y="8565"/>
                    <a:pt x="8833" y="8565"/>
                  </a:cubicBezTo>
                  <a:cubicBezTo>
                    <a:pt x="9349" y="8565"/>
                    <a:pt x="9874" y="8329"/>
                    <a:pt x="10518" y="7868"/>
                  </a:cubicBezTo>
                  <a:cubicBezTo>
                    <a:pt x="10789" y="7677"/>
                    <a:pt x="11093" y="7533"/>
                    <a:pt x="11380" y="7374"/>
                  </a:cubicBezTo>
                  <a:cubicBezTo>
                    <a:pt x="12274" y="6863"/>
                    <a:pt x="12545" y="5778"/>
                    <a:pt x="11906" y="4980"/>
                  </a:cubicBezTo>
                  <a:cubicBezTo>
                    <a:pt x="11172" y="4086"/>
                    <a:pt x="10534" y="2953"/>
                    <a:pt x="9576" y="2410"/>
                  </a:cubicBezTo>
                  <a:cubicBezTo>
                    <a:pt x="7821" y="1437"/>
                    <a:pt x="5858" y="814"/>
                    <a:pt x="386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7" name="Google Shape;11777;p27"/>
            <p:cNvSpPr/>
            <p:nvPr/>
          </p:nvSpPr>
          <p:spPr>
            <a:xfrm>
              <a:off x="8902676" y="4452849"/>
              <a:ext cx="512649" cy="469312"/>
            </a:xfrm>
            <a:custGeom>
              <a:rect b="b" l="l" r="r" t="t"/>
              <a:pathLst>
                <a:path extrusionOk="0" h="9082" w="9880">
                  <a:moveTo>
                    <a:pt x="4501" y="1"/>
                  </a:moveTo>
                  <a:cubicBezTo>
                    <a:pt x="2985" y="272"/>
                    <a:pt x="1645" y="416"/>
                    <a:pt x="687" y="1613"/>
                  </a:cubicBezTo>
                  <a:cubicBezTo>
                    <a:pt x="160" y="2251"/>
                    <a:pt x="1" y="2778"/>
                    <a:pt x="559" y="3448"/>
                  </a:cubicBezTo>
                  <a:cubicBezTo>
                    <a:pt x="910" y="3911"/>
                    <a:pt x="1182" y="4454"/>
                    <a:pt x="1517" y="4948"/>
                  </a:cubicBezTo>
                  <a:cubicBezTo>
                    <a:pt x="1820" y="5395"/>
                    <a:pt x="2059" y="6034"/>
                    <a:pt x="2474" y="6193"/>
                  </a:cubicBezTo>
                  <a:cubicBezTo>
                    <a:pt x="3831" y="6720"/>
                    <a:pt x="4868" y="7629"/>
                    <a:pt x="5826" y="8651"/>
                  </a:cubicBezTo>
                  <a:cubicBezTo>
                    <a:pt x="6098" y="8933"/>
                    <a:pt x="6382" y="9082"/>
                    <a:pt x="6686" y="9082"/>
                  </a:cubicBezTo>
                  <a:cubicBezTo>
                    <a:pt x="6899" y="9082"/>
                    <a:pt x="7122" y="9009"/>
                    <a:pt x="7358" y="8858"/>
                  </a:cubicBezTo>
                  <a:cubicBezTo>
                    <a:pt x="7789" y="8619"/>
                    <a:pt x="8204" y="8348"/>
                    <a:pt x="8619" y="8044"/>
                  </a:cubicBezTo>
                  <a:cubicBezTo>
                    <a:pt x="8826" y="7853"/>
                    <a:pt x="9066" y="7486"/>
                    <a:pt x="9034" y="7231"/>
                  </a:cubicBezTo>
                  <a:cubicBezTo>
                    <a:pt x="8842" y="5826"/>
                    <a:pt x="9129" y="4533"/>
                    <a:pt x="9656" y="3241"/>
                  </a:cubicBezTo>
                  <a:cubicBezTo>
                    <a:pt x="9879" y="2666"/>
                    <a:pt x="9784" y="2283"/>
                    <a:pt x="9082" y="2028"/>
                  </a:cubicBezTo>
                  <a:cubicBezTo>
                    <a:pt x="8076" y="1645"/>
                    <a:pt x="7134" y="1070"/>
                    <a:pt x="6129" y="607"/>
                  </a:cubicBezTo>
                  <a:cubicBezTo>
                    <a:pt x="5570" y="352"/>
                    <a:pt x="4964" y="177"/>
                    <a:pt x="450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8" name="Google Shape;11778;p27"/>
            <p:cNvSpPr/>
            <p:nvPr/>
          </p:nvSpPr>
          <p:spPr>
            <a:xfrm>
              <a:off x="7440283" y="3445417"/>
              <a:ext cx="507667" cy="539022"/>
            </a:xfrm>
            <a:custGeom>
              <a:rect b="b" l="l" r="r" t="t"/>
              <a:pathLst>
                <a:path extrusionOk="0" h="10431" w="9784">
                  <a:moveTo>
                    <a:pt x="2003" y="1"/>
                  </a:moveTo>
                  <a:cubicBezTo>
                    <a:pt x="1443" y="1"/>
                    <a:pt x="834" y="261"/>
                    <a:pt x="671" y="713"/>
                  </a:cubicBezTo>
                  <a:cubicBezTo>
                    <a:pt x="448" y="1399"/>
                    <a:pt x="160" y="2101"/>
                    <a:pt x="81" y="2820"/>
                  </a:cubicBezTo>
                  <a:cubicBezTo>
                    <a:pt x="1" y="3474"/>
                    <a:pt x="176" y="4160"/>
                    <a:pt x="256" y="4815"/>
                  </a:cubicBezTo>
                  <a:cubicBezTo>
                    <a:pt x="304" y="5198"/>
                    <a:pt x="511" y="5597"/>
                    <a:pt x="448" y="5964"/>
                  </a:cubicBezTo>
                  <a:cubicBezTo>
                    <a:pt x="160" y="7528"/>
                    <a:pt x="160" y="7575"/>
                    <a:pt x="1517" y="8421"/>
                  </a:cubicBezTo>
                  <a:cubicBezTo>
                    <a:pt x="1820" y="8645"/>
                    <a:pt x="2075" y="8900"/>
                    <a:pt x="2299" y="9203"/>
                  </a:cubicBezTo>
                  <a:cubicBezTo>
                    <a:pt x="2989" y="10018"/>
                    <a:pt x="4134" y="10430"/>
                    <a:pt x="5262" y="10430"/>
                  </a:cubicBezTo>
                  <a:cubicBezTo>
                    <a:pt x="6299" y="10430"/>
                    <a:pt x="7322" y="10082"/>
                    <a:pt x="7964" y="9379"/>
                  </a:cubicBezTo>
                  <a:cubicBezTo>
                    <a:pt x="8268" y="9092"/>
                    <a:pt x="8635" y="8852"/>
                    <a:pt x="9018" y="8661"/>
                  </a:cubicBezTo>
                  <a:cubicBezTo>
                    <a:pt x="9672" y="8294"/>
                    <a:pt x="9784" y="7783"/>
                    <a:pt x="9417" y="7161"/>
                  </a:cubicBezTo>
                  <a:cubicBezTo>
                    <a:pt x="9273" y="6921"/>
                    <a:pt x="9018" y="6762"/>
                    <a:pt x="8922" y="6522"/>
                  </a:cubicBezTo>
                  <a:cubicBezTo>
                    <a:pt x="8387" y="5298"/>
                    <a:pt x="7878" y="4869"/>
                    <a:pt x="7148" y="4869"/>
                  </a:cubicBezTo>
                  <a:cubicBezTo>
                    <a:pt x="6746" y="4869"/>
                    <a:pt x="6276" y="4999"/>
                    <a:pt x="5698" y="5198"/>
                  </a:cubicBezTo>
                  <a:cubicBezTo>
                    <a:pt x="5523" y="5261"/>
                    <a:pt x="5368" y="5294"/>
                    <a:pt x="5228" y="5294"/>
                  </a:cubicBezTo>
                  <a:cubicBezTo>
                    <a:pt x="4874" y="5294"/>
                    <a:pt x="4623" y="5075"/>
                    <a:pt x="4405" y="4559"/>
                  </a:cubicBezTo>
                  <a:cubicBezTo>
                    <a:pt x="3975" y="3602"/>
                    <a:pt x="3304" y="2756"/>
                    <a:pt x="2586" y="1655"/>
                  </a:cubicBezTo>
                  <a:cubicBezTo>
                    <a:pt x="2714" y="1447"/>
                    <a:pt x="2826" y="1224"/>
                    <a:pt x="2921" y="1000"/>
                  </a:cubicBezTo>
                  <a:cubicBezTo>
                    <a:pt x="3001" y="793"/>
                    <a:pt x="3001" y="569"/>
                    <a:pt x="2905" y="362"/>
                  </a:cubicBezTo>
                  <a:cubicBezTo>
                    <a:pt x="2721" y="114"/>
                    <a:pt x="2373" y="1"/>
                    <a:pt x="20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9" name="Google Shape;11779;p27"/>
            <p:cNvSpPr/>
            <p:nvPr/>
          </p:nvSpPr>
          <p:spPr>
            <a:xfrm>
              <a:off x="8100290" y="4252665"/>
              <a:ext cx="353613" cy="540882"/>
            </a:xfrm>
            <a:custGeom>
              <a:rect b="b" l="l" r="r" t="t"/>
              <a:pathLst>
                <a:path extrusionOk="0" h="10467" w="6815">
                  <a:moveTo>
                    <a:pt x="5765" y="1"/>
                  </a:moveTo>
                  <a:cubicBezTo>
                    <a:pt x="5433" y="1"/>
                    <a:pt x="4977" y="297"/>
                    <a:pt x="4676" y="555"/>
                  </a:cubicBezTo>
                  <a:cubicBezTo>
                    <a:pt x="4198" y="954"/>
                    <a:pt x="3830" y="1497"/>
                    <a:pt x="3400" y="1960"/>
                  </a:cubicBezTo>
                  <a:cubicBezTo>
                    <a:pt x="2809" y="2582"/>
                    <a:pt x="1995" y="3093"/>
                    <a:pt x="1676" y="3843"/>
                  </a:cubicBezTo>
                  <a:cubicBezTo>
                    <a:pt x="1022" y="5295"/>
                    <a:pt x="623" y="6859"/>
                    <a:pt x="176" y="8391"/>
                  </a:cubicBezTo>
                  <a:cubicBezTo>
                    <a:pt x="0" y="8966"/>
                    <a:pt x="208" y="9461"/>
                    <a:pt x="862" y="9636"/>
                  </a:cubicBezTo>
                  <a:cubicBezTo>
                    <a:pt x="1995" y="9924"/>
                    <a:pt x="3112" y="10195"/>
                    <a:pt x="4245" y="10466"/>
                  </a:cubicBezTo>
                  <a:cubicBezTo>
                    <a:pt x="5570" y="10307"/>
                    <a:pt x="5825" y="10083"/>
                    <a:pt x="5937" y="8790"/>
                  </a:cubicBezTo>
                  <a:cubicBezTo>
                    <a:pt x="6065" y="7657"/>
                    <a:pt x="6208" y="6524"/>
                    <a:pt x="6320" y="5391"/>
                  </a:cubicBezTo>
                  <a:cubicBezTo>
                    <a:pt x="6464" y="4066"/>
                    <a:pt x="6591" y="2726"/>
                    <a:pt x="6735" y="1401"/>
                  </a:cubicBezTo>
                  <a:cubicBezTo>
                    <a:pt x="6815" y="699"/>
                    <a:pt x="6496" y="141"/>
                    <a:pt x="5873" y="13"/>
                  </a:cubicBezTo>
                  <a:cubicBezTo>
                    <a:pt x="5839" y="5"/>
                    <a:pt x="5803" y="1"/>
                    <a:pt x="57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0" name="Google Shape;11780;p27"/>
            <p:cNvSpPr/>
            <p:nvPr/>
          </p:nvSpPr>
          <p:spPr>
            <a:xfrm>
              <a:off x="8769377" y="3494818"/>
              <a:ext cx="371048" cy="368339"/>
            </a:xfrm>
            <a:custGeom>
              <a:rect b="b" l="l" r="r" t="t"/>
              <a:pathLst>
                <a:path extrusionOk="0" h="7128" w="7151">
                  <a:moveTo>
                    <a:pt x="2679" y="1"/>
                  </a:moveTo>
                  <a:cubicBezTo>
                    <a:pt x="2305" y="1"/>
                    <a:pt x="1930" y="122"/>
                    <a:pt x="1580" y="379"/>
                  </a:cubicBezTo>
                  <a:cubicBezTo>
                    <a:pt x="463" y="1209"/>
                    <a:pt x="0" y="2662"/>
                    <a:pt x="463" y="3970"/>
                  </a:cubicBezTo>
                  <a:cubicBezTo>
                    <a:pt x="527" y="4258"/>
                    <a:pt x="591" y="4529"/>
                    <a:pt x="623" y="4816"/>
                  </a:cubicBezTo>
                  <a:cubicBezTo>
                    <a:pt x="575" y="6013"/>
                    <a:pt x="894" y="6444"/>
                    <a:pt x="1564" y="6508"/>
                  </a:cubicBezTo>
                  <a:cubicBezTo>
                    <a:pt x="2155" y="6556"/>
                    <a:pt x="2745" y="6699"/>
                    <a:pt x="3304" y="6907"/>
                  </a:cubicBezTo>
                  <a:cubicBezTo>
                    <a:pt x="3633" y="7054"/>
                    <a:pt x="3952" y="7128"/>
                    <a:pt x="4248" y="7128"/>
                  </a:cubicBezTo>
                  <a:cubicBezTo>
                    <a:pt x="4912" y="7128"/>
                    <a:pt x="5458" y="6758"/>
                    <a:pt x="5746" y="6029"/>
                  </a:cubicBezTo>
                  <a:cubicBezTo>
                    <a:pt x="5825" y="5822"/>
                    <a:pt x="5953" y="5630"/>
                    <a:pt x="6113" y="5470"/>
                  </a:cubicBezTo>
                  <a:cubicBezTo>
                    <a:pt x="7054" y="4625"/>
                    <a:pt x="7150" y="3220"/>
                    <a:pt x="6224" y="2358"/>
                  </a:cubicBezTo>
                  <a:cubicBezTo>
                    <a:pt x="5570" y="1752"/>
                    <a:pt x="4804" y="1289"/>
                    <a:pt x="4182" y="683"/>
                  </a:cubicBezTo>
                  <a:cubicBezTo>
                    <a:pt x="3733" y="243"/>
                    <a:pt x="3207" y="1"/>
                    <a:pt x="267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1" name="Google Shape;11781;p27"/>
            <p:cNvSpPr/>
            <p:nvPr/>
          </p:nvSpPr>
          <p:spPr>
            <a:xfrm>
              <a:off x="8773528" y="2807608"/>
              <a:ext cx="312207" cy="385444"/>
            </a:xfrm>
            <a:custGeom>
              <a:rect b="b" l="l" r="r" t="t"/>
              <a:pathLst>
                <a:path extrusionOk="0" h="7459" w="6017">
                  <a:moveTo>
                    <a:pt x="3122" y="0"/>
                  </a:moveTo>
                  <a:cubicBezTo>
                    <a:pt x="2197" y="0"/>
                    <a:pt x="1262" y="454"/>
                    <a:pt x="926" y="1246"/>
                  </a:cubicBezTo>
                  <a:cubicBezTo>
                    <a:pt x="511" y="2236"/>
                    <a:pt x="239" y="3257"/>
                    <a:pt x="128" y="4326"/>
                  </a:cubicBezTo>
                  <a:cubicBezTo>
                    <a:pt x="1" y="5389"/>
                    <a:pt x="773" y="6688"/>
                    <a:pt x="1660" y="6688"/>
                  </a:cubicBezTo>
                  <a:cubicBezTo>
                    <a:pt x="1665" y="6688"/>
                    <a:pt x="1670" y="6688"/>
                    <a:pt x="1676" y="6688"/>
                  </a:cubicBezTo>
                  <a:cubicBezTo>
                    <a:pt x="1690" y="6688"/>
                    <a:pt x="1704" y="6688"/>
                    <a:pt x="1719" y="6688"/>
                  </a:cubicBezTo>
                  <a:cubicBezTo>
                    <a:pt x="2864" y="6688"/>
                    <a:pt x="3780" y="7312"/>
                    <a:pt x="4836" y="7438"/>
                  </a:cubicBezTo>
                  <a:cubicBezTo>
                    <a:pt x="4943" y="7452"/>
                    <a:pt x="5040" y="7459"/>
                    <a:pt x="5128" y="7459"/>
                  </a:cubicBezTo>
                  <a:cubicBezTo>
                    <a:pt x="5763" y="7459"/>
                    <a:pt x="5925" y="7108"/>
                    <a:pt x="5841" y="6449"/>
                  </a:cubicBezTo>
                  <a:cubicBezTo>
                    <a:pt x="5777" y="5906"/>
                    <a:pt x="5506" y="5316"/>
                    <a:pt x="5634" y="4805"/>
                  </a:cubicBezTo>
                  <a:cubicBezTo>
                    <a:pt x="6017" y="3289"/>
                    <a:pt x="5809" y="1853"/>
                    <a:pt x="5299" y="416"/>
                  </a:cubicBezTo>
                  <a:cubicBezTo>
                    <a:pt x="4740" y="289"/>
                    <a:pt x="4197" y="145"/>
                    <a:pt x="3639" y="49"/>
                  </a:cubicBezTo>
                  <a:cubicBezTo>
                    <a:pt x="3469" y="16"/>
                    <a:pt x="3296" y="0"/>
                    <a:pt x="31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2" name="Google Shape;11782;p27"/>
            <p:cNvSpPr/>
            <p:nvPr/>
          </p:nvSpPr>
          <p:spPr>
            <a:xfrm>
              <a:off x="8187201" y="2780635"/>
              <a:ext cx="328811" cy="443527"/>
            </a:xfrm>
            <a:custGeom>
              <a:rect b="b" l="l" r="r" t="t"/>
              <a:pathLst>
                <a:path extrusionOk="0" h="8583" w="6337">
                  <a:moveTo>
                    <a:pt x="4094" y="1"/>
                  </a:moveTo>
                  <a:cubicBezTo>
                    <a:pt x="3882" y="1"/>
                    <a:pt x="3708" y="221"/>
                    <a:pt x="3464" y="667"/>
                  </a:cubicBezTo>
                  <a:cubicBezTo>
                    <a:pt x="2650" y="2151"/>
                    <a:pt x="1836" y="3604"/>
                    <a:pt x="990" y="5056"/>
                  </a:cubicBezTo>
                  <a:cubicBezTo>
                    <a:pt x="1" y="6747"/>
                    <a:pt x="528" y="7992"/>
                    <a:pt x="2395" y="8375"/>
                  </a:cubicBezTo>
                  <a:cubicBezTo>
                    <a:pt x="2650" y="8423"/>
                    <a:pt x="2906" y="8503"/>
                    <a:pt x="3177" y="8583"/>
                  </a:cubicBezTo>
                  <a:cubicBezTo>
                    <a:pt x="4087" y="7418"/>
                    <a:pt x="5252" y="6684"/>
                    <a:pt x="5762" y="5168"/>
                  </a:cubicBezTo>
                  <a:cubicBezTo>
                    <a:pt x="6337" y="3444"/>
                    <a:pt x="6018" y="1736"/>
                    <a:pt x="4837" y="523"/>
                  </a:cubicBezTo>
                  <a:cubicBezTo>
                    <a:pt x="4505" y="177"/>
                    <a:pt x="4284" y="1"/>
                    <a:pt x="40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3" name="Google Shape;11783;p27"/>
            <p:cNvSpPr/>
            <p:nvPr/>
          </p:nvSpPr>
          <p:spPr>
            <a:xfrm>
              <a:off x="7674658" y="3214539"/>
              <a:ext cx="298146" cy="398156"/>
            </a:xfrm>
            <a:custGeom>
              <a:rect b="b" l="l" r="r" t="t"/>
              <a:pathLst>
                <a:path extrusionOk="0" h="7705" w="5746">
                  <a:moveTo>
                    <a:pt x="2175" y="0"/>
                  </a:moveTo>
                  <a:cubicBezTo>
                    <a:pt x="1641" y="0"/>
                    <a:pt x="1042" y="281"/>
                    <a:pt x="894" y="744"/>
                  </a:cubicBezTo>
                  <a:cubicBezTo>
                    <a:pt x="511" y="1861"/>
                    <a:pt x="303" y="3042"/>
                    <a:pt x="0" y="4383"/>
                  </a:cubicBezTo>
                  <a:cubicBezTo>
                    <a:pt x="0" y="4383"/>
                    <a:pt x="32" y="4575"/>
                    <a:pt x="96" y="4766"/>
                  </a:cubicBezTo>
                  <a:cubicBezTo>
                    <a:pt x="639" y="6394"/>
                    <a:pt x="2091" y="7527"/>
                    <a:pt x="3798" y="7703"/>
                  </a:cubicBezTo>
                  <a:cubicBezTo>
                    <a:pt x="3825" y="7704"/>
                    <a:pt x="3854" y="7705"/>
                    <a:pt x="3885" y="7705"/>
                  </a:cubicBezTo>
                  <a:cubicBezTo>
                    <a:pt x="4164" y="7705"/>
                    <a:pt x="4571" y="7639"/>
                    <a:pt x="4628" y="7495"/>
                  </a:cubicBezTo>
                  <a:cubicBezTo>
                    <a:pt x="4995" y="6538"/>
                    <a:pt x="5746" y="5388"/>
                    <a:pt x="5474" y="4591"/>
                  </a:cubicBezTo>
                  <a:cubicBezTo>
                    <a:pt x="4964" y="3074"/>
                    <a:pt x="3894" y="1702"/>
                    <a:pt x="2969" y="345"/>
                  </a:cubicBezTo>
                  <a:cubicBezTo>
                    <a:pt x="2810" y="108"/>
                    <a:pt x="2505" y="0"/>
                    <a:pt x="21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4" name="Google Shape;11784;p27"/>
            <p:cNvSpPr/>
            <p:nvPr/>
          </p:nvSpPr>
          <p:spPr>
            <a:xfrm>
              <a:off x="7974411" y="3468826"/>
              <a:ext cx="440577" cy="388699"/>
            </a:xfrm>
            <a:custGeom>
              <a:rect b="b" l="l" r="r" t="t"/>
              <a:pathLst>
                <a:path extrusionOk="0" h="7522" w="8491">
                  <a:moveTo>
                    <a:pt x="5115" y="1"/>
                  </a:moveTo>
                  <a:cubicBezTo>
                    <a:pt x="4312" y="1"/>
                    <a:pt x="4100" y="887"/>
                    <a:pt x="3655" y="1489"/>
                  </a:cubicBezTo>
                  <a:cubicBezTo>
                    <a:pt x="2554" y="2973"/>
                    <a:pt x="1389" y="4441"/>
                    <a:pt x="336" y="5973"/>
                  </a:cubicBezTo>
                  <a:cubicBezTo>
                    <a:pt x="64" y="6372"/>
                    <a:pt x="96" y="6995"/>
                    <a:pt x="0" y="7521"/>
                  </a:cubicBezTo>
                  <a:cubicBezTo>
                    <a:pt x="495" y="7410"/>
                    <a:pt x="1070" y="7426"/>
                    <a:pt x="1469" y="7170"/>
                  </a:cubicBezTo>
                  <a:cubicBezTo>
                    <a:pt x="3416" y="5973"/>
                    <a:pt x="5315" y="4713"/>
                    <a:pt x="7230" y="3452"/>
                  </a:cubicBezTo>
                  <a:cubicBezTo>
                    <a:pt x="7597" y="3212"/>
                    <a:pt x="7932" y="2941"/>
                    <a:pt x="8235" y="2622"/>
                  </a:cubicBezTo>
                  <a:cubicBezTo>
                    <a:pt x="8379" y="2446"/>
                    <a:pt x="8491" y="2000"/>
                    <a:pt x="8427" y="1952"/>
                  </a:cubicBezTo>
                  <a:cubicBezTo>
                    <a:pt x="7533" y="1289"/>
                    <a:pt x="7026" y="32"/>
                    <a:pt x="5571" y="32"/>
                  </a:cubicBezTo>
                  <a:cubicBezTo>
                    <a:pt x="5519" y="32"/>
                    <a:pt x="5465" y="33"/>
                    <a:pt x="5411" y="37"/>
                  </a:cubicBezTo>
                  <a:cubicBezTo>
                    <a:pt x="5304" y="12"/>
                    <a:pt x="5205" y="1"/>
                    <a:pt x="51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5" name="Google Shape;11785;p27"/>
            <p:cNvSpPr/>
            <p:nvPr/>
          </p:nvSpPr>
          <p:spPr>
            <a:xfrm>
              <a:off x="8419916" y="4353480"/>
              <a:ext cx="343703" cy="379139"/>
            </a:xfrm>
            <a:custGeom>
              <a:rect b="b" l="l" r="r" t="t"/>
              <a:pathLst>
                <a:path extrusionOk="0" h="7337" w="6624">
                  <a:moveTo>
                    <a:pt x="3412" y="1"/>
                  </a:moveTo>
                  <a:cubicBezTo>
                    <a:pt x="3121" y="1"/>
                    <a:pt x="2841" y="208"/>
                    <a:pt x="2570" y="631"/>
                  </a:cubicBezTo>
                  <a:cubicBezTo>
                    <a:pt x="1708" y="1956"/>
                    <a:pt x="958" y="3360"/>
                    <a:pt x="176" y="4749"/>
                  </a:cubicBezTo>
                  <a:cubicBezTo>
                    <a:pt x="96" y="4876"/>
                    <a:pt x="96" y="5068"/>
                    <a:pt x="0" y="5499"/>
                  </a:cubicBezTo>
                  <a:cubicBezTo>
                    <a:pt x="399" y="5898"/>
                    <a:pt x="862" y="6409"/>
                    <a:pt x="1357" y="6887"/>
                  </a:cubicBezTo>
                  <a:cubicBezTo>
                    <a:pt x="1647" y="7162"/>
                    <a:pt x="1922" y="7336"/>
                    <a:pt x="2182" y="7336"/>
                  </a:cubicBezTo>
                  <a:cubicBezTo>
                    <a:pt x="2450" y="7336"/>
                    <a:pt x="2702" y="7150"/>
                    <a:pt x="2937" y="6696"/>
                  </a:cubicBezTo>
                  <a:cubicBezTo>
                    <a:pt x="3033" y="6488"/>
                    <a:pt x="3400" y="6409"/>
                    <a:pt x="3655" y="6297"/>
                  </a:cubicBezTo>
                  <a:cubicBezTo>
                    <a:pt x="4453" y="5946"/>
                    <a:pt x="5315" y="5674"/>
                    <a:pt x="6081" y="5259"/>
                  </a:cubicBezTo>
                  <a:cubicBezTo>
                    <a:pt x="6528" y="5020"/>
                    <a:pt x="6624" y="4589"/>
                    <a:pt x="6257" y="4078"/>
                  </a:cubicBezTo>
                  <a:cubicBezTo>
                    <a:pt x="5905" y="3600"/>
                    <a:pt x="5730" y="3009"/>
                    <a:pt x="5443" y="2483"/>
                  </a:cubicBezTo>
                  <a:cubicBezTo>
                    <a:pt x="5123" y="1828"/>
                    <a:pt x="4740" y="1206"/>
                    <a:pt x="4325" y="615"/>
                  </a:cubicBezTo>
                  <a:cubicBezTo>
                    <a:pt x="4006" y="208"/>
                    <a:pt x="3703" y="1"/>
                    <a:pt x="34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6" name="Google Shape;11786;p27"/>
            <p:cNvSpPr/>
            <p:nvPr/>
          </p:nvSpPr>
          <p:spPr>
            <a:xfrm>
              <a:off x="7380664" y="3916837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1"/>
                  </a:moveTo>
                  <a:cubicBezTo>
                    <a:pt x="224" y="1"/>
                    <a:pt x="1" y="368"/>
                    <a:pt x="64" y="1469"/>
                  </a:cubicBezTo>
                  <a:cubicBezTo>
                    <a:pt x="144" y="3017"/>
                    <a:pt x="272" y="4581"/>
                    <a:pt x="192" y="6129"/>
                  </a:cubicBezTo>
                  <a:cubicBezTo>
                    <a:pt x="128" y="7422"/>
                    <a:pt x="176" y="7709"/>
                    <a:pt x="1405" y="8124"/>
                  </a:cubicBezTo>
                  <a:cubicBezTo>
                    <a:pt x="1692" y="8219"/>
                    <a:pt x="1980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4"/>
                    <a:pt x="4102" y="6576"/>
                  </a:cubicBezTo>
                  <a:cubicBezTo>
                    <a:pt x="3831" y="5076"/>
                    <a:pt x="3576" y="3559"/>
                    <a:pt x="3384" y="2043"/>
                  </a:cubicBezTo>
                  <a:cubicBezTo>
                    <a:pt x="3177" y="431"/>
                    <a:pt x="2746" y="1"/>
                    <a:pt x="1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7" name="Google Shape;11787;p27"/>
            <p:cNvSpPr/>
            <p:nvPr/>
          </p:nvSpPr>
          <p:spPr>
            <a:xfrm>
              <a:off x="8463813" y="381255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481" y="1"/>
                  </a:moveTo>
                  <a:cubicBezTo>
                    <a:pt x="1353" y="1"/>
                    <a:pt x="1062" y="183"/>
                    <a:pt x="990" y="327"/>
                  </a:cubicBezTo>
                  <a:cubicBezTo>
                    <a:pt x="639" y="1109"/>
                    <a:pt x="320" y="1891"/>
                    <a:pt x="0" y="2673"/>
                  </a:cubicBezTo>
                  <a:cubicBezTo>
                    <a:pt x="128" y="4540"/>
                    <a:pt x="846" y="5960"/>
                    <a:pt x="2267" y="6966"/>
                  </a:cubicBezTo>
                  <a:cubicBezTo>
                    <a:pt x="2558" y="7171"/>
                    <a:pt x="3031" y="7303"/>
                    <a:pt x="3446" y="7303"/>
                  </a:cubicBezTo>
                  <a:cubicBezTo>
                    <a:pt x="3644" y="7303"/>
                    <a:pt x="3829" y="7272"/>
                    <a:pt x="3974" y="7205"/>
                  </a:cubicBezTo>
                  <a:cubicBezTo>
                    <a:pt x="4357" y="7046"/>
                    <a:pt x="4629" y="6280"/>
                    <a:pt x="4676" y="5753"/>
                  </a:cubicBezTo>
                  <a:cubicBezTo>
                    <a:pt x="4756" y="4700"/>
                    <a:pt x="4772" y="3630"/>
                    <a:pt x="4708" y="2577"/>
                  </a:cubicBezTo>
                  <a:cubicBezTo>
                    <a:pt x="4692" y="2258"/>
                    <a:pt x="4644" y="1795"/>
                    <a:pt x="4437" y="1651"/>
                  </a:cubicBezTo>
                  <a:cubicBezTo>
                    <a:pt x="3495" y="1061"/>
                    <a:pt x="2522" y="502"/>
                    <a:pt x="1516" y="8"/>
                  </a:cubicBezTo>
                  <a:cubicBezTo>
                    <a:pt x="1507" y="3"/>
                    <a:pt x="1495" y="1"/>
                    <a:pt x="14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8" name="Google Shape;11788;p27"/>
            <p:cNvSpPr/>
            <p:nvPr/>
          </p:nvSpPr>
          <p:spPr>
            <a:xfrm>
              <a:off x="7200148" y="2991205"/>
              <a:ext cx="308108" cy="385961"/>
            </a:xfrm>
            <a:custGeom>
              <a:rect b="b" l="l" r="r" t="t"/>
              <a:pathLst>
                <a:path extrusionOk="0" h="7469" w="5938">
                  <a:moveTo>
                    <a:pt x="2973" y="0"/>
                  </a:moveTo>
                  <a:cubicBezTo>
                    <a:pt x="2945" y="0"/>
                    <a:pt x="2917" y="3"/>
                    <a:pt x="2889" y="7"/>
                  </a:cubicBezTo>
                  <a:cubicBezTo>
                    <a:pt x="2107" y="438"/>
                    <a:pt x="1261" y="821"/>
                    <a:pt x="607" y="1396"/>
                  </a:cubicBezTo>
                  <a:cubicBezTo>
                    <a:pt x="1" y="1922"/>
                    <a:pt x="559" y="2561"/>
                    <a:pt x="799" y="3119"/>
                  </a:cubicBezTo>
                  <a:cubicBezTo>
                    <a:pt x="846" y="3247"/>
                    <a:pt x="846" y="3391"/>
                    <a:pt x="894" y="3518"/>
                  </a:cubicBezTo>
                  <a:cubicBezTo>
                    <a:pt x="1213" y="4492"/>
                    <a:pt x="1517" y="5481"/>
                    <a:pt x="1884" y="6455"/>
                  </a:cubicBezTo>
                  <a:cubicBezTo>
                    <a:pt x="2110" y="7066"/>
                    <a:pt x="2578" y="7469"/>
                    <a:pt x="3081" y="7469"/>
                  </a:cubicBezTo>
                  <a:cubicBezTo>
                    <a:pt x="3287" y="7469"/>
                    <a:pt x="3499" y="7401"/>
                    <a:pt x="3703" y="7253"/>
                  </a:cubicBezTo>
                  <a:cubicBezTo>
                    <a:pt x="4581" y="6582"/>
                    <a:pt x="5203" y="5577"/>
                    <a:pt x="5937" y="4715"/>
                  </a:cubicBezTo>
                  <a:lnTo>
                    <a:pt x="5762" y="4556"/>
                  </a:lnTo>
                  <a:cubicBezTo>
                    <a:pt x="5778" y="4412"/>
                    <a:pt x="5762" y="4284"/>
                    <a:pt x="5714" y="4157"/>
                  </a:cubicBezTo>
                  <a:cubicBezTo>
                    <a:pt x="4948" y="2832"/>
                    <a:pt x="4182" y="1507"/>
                    <a:pt x="3384" y="199"/>
                  </a:cubicBezTo>
                  <a:cubicBezTo>
                    <a:pt x="3275" y="76"/>
                    <a:pt x="3131" y="0"/>
                    <a:pt x="29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9" name="Google Shape;11789;p27"/>
            <p:cNvSpPr/>
            <p:nvPr/>
          </p:nvSpPr>
          <p:spPr>
            <a:xfrm>
              <a:off x="7788084" y="122486"/>
              <a:ext cx="454690" cy="219412"/>
            </a:xfrm>
            <a:custGeom>
              <a:rect b="b" l="l" r="r" t="t"/>
              <a:pathLst>
                <a:path extrusionOk="0" h="4246" w="8763">
                  <a:moveTo>
                    <a:pt x="2561" y="1"/>
                  </a:moveTo>
                  <a:cubicBezTo>
                    <a:pt x="1492" y="1"/>
                    <a:pt x="506" y="620"/>
                    <a:pt x="64" y="1597"/>
                  </a:cubicBezTo>
                  <a:cubicBezTo>
                    <a:pt x="1" y="1773"/>
                    <a:pt x="17" y="1980"/>
                    <a:pt x="112" y="2140"/>
                  </a:cubicBezTo>
                  <a:cubicBezTo>
                    <a:pt x="639" y="2698"/>
                    <a:pt x="1166" y="3145"/>
                    <a:pt x="2075" y="3145"/>
                  </a:cubicBezTo>
                  <a:cubicBezTo>
                    <a:pt x="2178" y="3145"/>
                    <a:pt x="2284" y="3145"/>
                    <a:pt x="2391" y="3145"/>
                  </a:cubicBezTo>
                  <a:cubicBezTo>
                    <a:pt x="3384" y="3145"/>
                    <a:pt x="4539" y="3171"/>
                    <a:pt x="5187" y="3704"/>
                  </a:cubicBezTo>
                  <a:cubicBezTo>
                    <a:pt x="5670" y="4096"/>
                    <a:pt x="6089" y="4246"/>
                    <a:pt x="6485" y="4246"/>
                  </a:cubicBezTo>
                  <a:cubicBezTo>
                    <a:pt x="6928" y="4246"/>
                    <a:pt x="7343" y="4059"/>
                    <a:pt x="7789" y="3815"/>
                  </a:cubicBezTo>
                  <a:cubicBezTo>
                    <a:pt x="8172" y="3592"/>
                    <a:pt x="8443" y="3161"/>
                    <a:pt x="8762" y="2826"/>
                  </a:cubicBezTo>
                  <a:cubicBezTo>
                    <a:pt x="8347" y="2427"/>
                    <a:pt x="7996" y="1932"/>
                    <a:pt x="7517" y="1645"/>
                  </a:cubicBezTo>
                  <a:cubicBezTo>
                    <a:pt x="6895" y="1326"/>
                    <a:pt x="6241" y="1070"/>
                    <a:pt x="5570" y="895"/>
                  </a:cubicBezTo>
                  <a:cubicBezTo>
                    <a:pt x="4565" y="560"/>
                    <a:pt x="3544" y="288"/>
                    <a:pt x="2602" y="1"/>
                  </a:cubicBezTo>
                  <a:cubicBezTo>
                    <a:pt x="2588" y="1"/>
                    <a:pt x="2575" y="1"/>
                    <a:pt x="25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0" name="Google Shape;11790;p27"/>
            <p:cNvSpPr/>
            <p:nvPr/>
          </p:nvSpPr>
          <p:spPr>
            <a:xfrm>
              <a:off x="8132564" y="3927120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1565" y="1"/>
                  </a:moveTo>
                  <a:cubicBezTo>
                    <a:pt x="786" y="1"/>
                    <a:pt x="293" y="754"/>
                    <a:pt x="112" y="2259"/>
                  </a:cubicBezTo>
                  <a:cubicBezTo>
                    <a:pt x="80" y="2499"/>
                    <a:pt x="33" y="2722"/>
                    <a:pt x="1" y="2945"/>
                  </a:cubicBezTo>
                  <a:lnTo>
                    <a:pt x="144" y="2961"/>
                  </a:lnTo>
                  <a:lnTo>
                    <a:pt x="144" y="5148"/>
                  </a:lnTo>
                  <a:cubicBezTo>
                    <a:pt x="144" y="5260"/>
                    <a:pt x="160" y="5355"/>
                    <a:pt x="176" y="5451"/>
                  </a:cubicBezTo>
                  <a:cubicBezTo>
                    <a:pt x="317" y="6266"/>
                    <a:pt x="828" y="6704"/>
                    <a:pt x="1463" y="6704"/>
                  </a:cubicBezTo>
                  <a:cubicBezTo>
                    <a:pt x="1760" y="6704"/>
                    <a:pt x="2084" y="6607"/>
                    <a:pt x="2410" y="6409"/>
                  </a:cubicBezTo>
                  <a:cubicBezTo>
                    <a:pt x="3591" y="5690"/>
                    <a:pt x="3751" y="4446"/>
                    <a:pt x="4070" y="3344"/>
                  </a:cubicBezTo>
                  <a:cubicBezTo>
                    <a:pt x="4389" y="2227"/>
                    <a:pt x="2825" y="121"/>
                    <a:pt x="1708" y="9"/>
                  </a:cubicBezTo>
                  <a:cubicBezTo>
                    <a:pt x="1659" y="4"/>
                    <a:pt x="1612" y="1"/>
                    <a:pt x="15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1" name="Google Shape;11791;p27"/>
            <p:cNvSpPr/>
            <p:nvPr/>
          </p:nvSpPr>
          <p:spPr>
            <a:xfrm>
              <a:off x="8782545" y="1922121"/>
              <a:ext cx="274174" cy="309637"/>
            </a:xfrm>
            <a:custGeom>
              <a:rect b="b" l="l" r="r" t="t"/>
              <a:pathLst>
                <a:path extrusionOk="0" h="5992" w="5284">
                  <a:moveTo>
                    <a:pt x="2773" y="1"/>
                  </a:moveTo>
                  <a:cubicBezTo>
                    <a:pt x="1709" y="1"/>
                    <a:pt x="563" y="1001"/>
                    <a:pt x="480" y="2098"/>
                  </a:cubicBezTo>
                  <a:cubicBezTo>
                    <a:pt x="416" y="2624"/>
                    <a:pt x="336" y="3151"/>
                    <a:pt x="224" y="3662"/>
                  </a:cubicBezTo>
                  <a:cubicBezTo>
                    <a:pt x="1" y="4651"/>
                    <a:pt x="128" y="4827"/>
                    <a:pt x="1118" y="4875"/>
                  </a:cubicBezTo>
                  <a:cubicBezTo>
                    <a:pt x="1341" y="4891"/>
                    <a:pt x="1565" y="4954"/>
                    <a:pt x="1756" y="5066"/>
                  </a:cubicBezTo>
                  <a:cubicBezTo>
                    <a:pt x="2347" y="5353"/>
                    <a:pt x="2905" y="5688"/>
                    <a:pt x="3480" y="5992"/>
                  </a:cubicBezTo>
                  <a:cubicBezTo>
                    <a:pt x="5188" y="5768"/>
                    <a:pt x="5283" y="5641"/>
                    <a:pt x="4852" y="4093"/>
                  </a:cubicBezTo>
                  <a:cubicBezTo>
                    <a:pt x="4549" y="3039"/>
                    <a:pt x="4326" y="1954"/>
                    <a:pt x="3975" y="917"/>
                  </a:cubicBezTo>
                  <a:cubicBezTo>
                    <a:pt x="3863" y="582"/>
                    <a:pt x="3560" y="167"/>
                    <a:pt x="3241" y="71"/>
                  </a:cubicBezTo>
                  <a:cubicBezTo>
                    <a:pt x="3089" y="23"/>
                    <a:pt x="2932" y="1"/>
                    <a:pt x="27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2" name="Google Shape;11792;p27"/>
            <p:cNvSpPr/>
            <p:nvPr/>
          </p:nvSpPr>
          <p:spPr>
            <a:xfrm>
              <a:off x="7865915" y="4082193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3075" y="1"/>
                  </a:moveTo>
                  <a:cubicBezTo>
                    <a:pt x="1898" y="1"/>
                    <a:pt x="227" y="1095"/>
                    <a:pt x="1" y="2115"/>
                  </a:cubicBezTo>
                  <a:cubicBezTo>
                    <a:pt x="1" y="2275"/>
                    <a:pt x="49" y="2434"/>
                    <a:pt x="112" y="2578"/>
                  </a:cubicBezTo>
                  <a:cubicBezTo>
                    <a:pt x="384" y="3264"/>
                    <a:pt x="655" y="3950"/>
                    <a:pt x="958" y="4605"/>
                  </a:cubicBezTo>
                  <a:cubicBezTo>
                    <a:pt x="1086" y="4892"/>
                    <a:pt x="1278" y="5259"/>
                    <a:pt x="1517" y="5371"/>
                  </a:cubicBezTo>
                  <a:cubicBezTo>
                    <a:pt x="1831" y="5523"/>
                    <a:pt x="2153" y="5592"/>
                    <a:pt x="2465" y="5592"/>
                  </a:cubicBezTo>
                  <a:cubicBezTo>
                    <a:pt x="3629" y="5592"/>
                    <a:pt x="4661" y="4624"/>
                    <a:pt x="4661" y="3328"/>
                  </a:cubicBezTo>
                  <a:cubicBezTo>
                    <a:pt x="4421" y="2338"/>
                    <a:pt x="4214" y="1349"/>
                    <a:pt x="3943" y="391"/>
                  </a:cubicBezTo>
                  <a:cubicBezTo>
                    <a:pt x="3911" y="248"/>
                    <a:pt x="3671" y="104"/>
                    <a:pt x="3496" y="56"/>
                  </a:cubicBezTo>
                  <a:cubicBezTo>
                    <a:pt x="3366" y="18"/>
                    <a:pt x="3225" y="1"/>
                    <a:pt x="30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3" name="Google Shape;11793;p27"/>
            <p:cNvSpPr/>
            <p:nvPr/>
          </p:nvSpPr>
          <p:spPr>
            <a:xfrm>
              <a:off x="8552384" y="3095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2523" y="1"/>
                  </a:moveTo>
                  <a:cubicBezTo>
                    <a:pt x="2104" y="1"/>
                    <a:pt x="1875" y="343"/>
                    <a:pt x="1597" y="814"/>
                  </a:cubicBezTo>
                  <a:cubicBezTo>
                    <a:pt x="1326" y="1261"/>
                    <a:pt x="1054" y="1740"/>
                    <a:pt x="671" y="2091"/>
                  </a:cubicBezTo>
                  <a:cubicBezTo>
                    <a:pt x="49" y="2617"/>
                    <a:pt x="1" y="3032"/>
                    <a:pt x="719" y="3479"/>
                  </a:cubicBezTo>
                  <a:cubicBezTo>
                    <a:pt x="879" y="3591"/>
                    <a:pt x="1006" y="3767"/>
                    <a:pt x="1166" y="3878"/>
                  </a:cubicBezTo>
                  <a:cubicBezTo>
                    <a:pt x="1900" y="4373"/>
                    <a:pt x="2634" y="4852"/>
                    <a:pt x="3257" y="5267"/>
                  </a:cubicBezTo>
                  <a:cubicBezTo>
                    <a:pt x="5347" y="4820"/>
                    <a:pt x="6321" y="4405"/>
                    <a:pt x="5220" y="2266"/>
                  </a:cubicBezTo>
                  <a:cubicBezTo>
                    <a:pt x="4789" y="1421"/>
                    <a:pt x="4134" y="734"/>
                    <a:pt x="3305" y="271"/>
                  </a:cubicBezTo>
                  <a:cubicBezTo>
                    <a:pt x="2979" y="83"/>
                    <a:pt x="2728" y="1"/>
                    <a:pt x="25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4" name="Google Shape;11794;p27"/>
            <p:cNvSpPr/>
            <p:nvPr/>
          </p:nvSpPr>
          <p:spPr>
            <a:xfrm>
              <a:off x="8243810" y="4803765"/>
              <a:ext cx="336594" cy="216725"/>
            </a:xfrm>
            <a:custGeom>
              <a:rect b="b" l="l" r="r" t="t"/>
              <a:pathLst>
                <a:path extrusionOk="0" h="4194" w="6487">
                  <a:moveTo>
                    <a:pt x="5687" y="1"/>
                  </a:moveTo>
                  <a:cubicBezTo>
                    <a:pt x="5587" y="1"/>
                    <a:pt x="5473" y="18"/>
                    <a:pt x="5342" y="56"/>
                  </a:cubicBezTo>
                  <a:cubicBezTo>
                    <a:pt x="3841" y="503"/>
                    <a:pt x="2341" y="902"/>
                    <a:pt x="857" y="1349"/>
                  </a:cubicBezTo>
                  <a:cubicBezTo>
                    <a:pt x="602" y="1413"/>
                    <a:pt x="394" y="1573"/>
                    <a:pt x="282" y="1796"/>
                  </a:cubicBezTo>
                  <a:cubicBezTo>
                    <a:pt x="1" y="2516"/>
                    <a:pt x="1163" y="3713"/>
                    <a:pt x="1945" y="3713"/>
                  </a:cubicBezTo>
                  <a:cubicBezTo>
                    <a:pt x="1960" y="3713"/>
                    <a:pt x="1975" y="3712"/>
                    <a:pt x="1990" y="3711"/>
                  </a:cubicBezTo>
                  <a:cubicBezTo>
                    <a:pt x="2090" y="3705"/>
                    <a:pt x="2191" y="3702"/>
                    <a:pt x="2292" y="3702"/>
                  </a:cubicBezTo>
                  <a:cubicBezTo>
                    <a:pt x="2929" y="3702"/>
                    <a:pt x="3572" y="3820"/>
                    <a:pt x="4192" y="3903"/>
                  </a:cubicBezTo>
                  <a:cubicBezTo>
                    <a:pt x="4560" y="3982"/>
                    <a:pt x="4911" y="4078"/>
                    <a:pt x="5246" y="4190"/>
                  </a:cubicBezTo>
                  <a:cubicBezTo>
                    <a:pt x="5295" y="4193"/>
                    <a:pt x="5343" y="4194"/>
                    <a:pt x="5389" y="4194"/>
                  </a:cubicBezTo>
                  <a:cubicBezTo>
                    <a:pt x="6177" y="4194"/>
                    <a:pt x="6486" y="3806"/>
                    <a:pt x="6411" y="2977"/>
                  </a:cubicBezTo>
                  <a:cubicBezTo>
                    <a:pt x="6331" y="2291"/>
                    <a:pt x="6379" y="1589"/>
                    <a:pt x="6331" y="902"/>
                  </a:cubicBezTo>
                  <a:cubicBezTo>
                    <a:pt x="6305" y="413"/>
                    <a:pt x="6169" y="1"/>
                    <a:pt x="5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5" name="Google Shape;11795;p27"/>
            <p:cNvSpPr/>
            <p:nvPr/>
          </p:nvSpPr>
          <p:spPr>
            <a:xfrm>
              <a:off x="7352541" y="4591489"/>
              <a:ext cx="298146" cy="261217"/>
            </a:xfrm>
            <a:custGeom>
              <a:rect b="b" l="l" r="r" t="t"/>
              <a:pathLst>
                <a:path extrusionOk="0" h="5055" w="5746">
                  <a:moveTo>
                    <a:pt x="4236" y="1"/>
                  </a:moveTo>
                  <a:cubicBezTo>
                    <a:pt x="4026" y="1"/>
                    <a:pt x="3143" y="501"/>
                    <a:pt x="2633" y="749"/>
                  </a:cubicBezTo>
                  <a:cubicBezTo>
                    <a:pt x="2474" y="797"/>
                    <a:pt x="2314" y="877"/>
                    <a:pt x="2186" y="973"/>
                  </a:cubicBezTo>
                  <a:cubicBezTo>
                    <a:pt x="1341" y="1803"/>
                    <a:pt x="0" y="2281"/>
                    <a:pt x="16" y="3750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38" y="5024"/>
                    <a:pt x="687" y="5055"/>
                    <a:pt x="856" y="5055"/>
                  </a:cubicBezTo>
                  <a:cubicBezTo>
                    <a:pt x="1104" y="5055"/>
                    <a:pt x="1394" y="4990"/>
                    <a:pt x="1612" y="4915"/>
                  </a:cubicBezTo>
                  <a:cubicBezTo>
                    <a:pt x="2617" y="4579"/>
                    <a:pt x="3591" y="4180"/>
                    <a:pt x="4548" y="3718"/>
                  </a:cubicBezTo>
                  <a:cubicBezTo>
                    <a:pt x="4979" y="3526"/>
                    <a:pt x="5299" y="3111"/>
                    <a:pt x="5745" y="2728"/>
                  </a:cubicBezTo>
                  <a:cubicBezTo>
                    <a:pt x="5203" y="1659"/>
                    <a:pt x="4836" y="765"/>
                    <a:pt x="4277" y="15"/>
                  </a:cubicBezTo>
                  <a:cubicBezTo>
                    <a:pt x="4270" y="5"/>
                    <a:pt x="4256" y="1"/>
                    <a:pt x="42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6" name="Google Shape;11796;p27"/>
            <p:cNvSpPr/>
            <p:nvPr/>
          </p:nvSpPr>
          <p:spPr>
            <a:xfrm>
              <a:off x="7386891" y="2870805"/>
              <a:ext cx="366897" cy="234346"/>
            </a:xfrm>
            <a:custGeom>
              <a:rect b="b" l="l" r="r" t="t"/>
              <a:pathLst>
                <a:path extrusionOk="0" h="4535" w="7071">
                  <a:moveTo>
                    <a:pt x="679" y="0"/>
                  </a:moveTo>
                  <a:cubicBezTo>
                    <a:pt x="553" y="0"/>
                    <a:pt x="426" y="5"/>
                    <a:pt x="302" y="5"/>
                  </a:cubicBezTo>
                  <a:cubicBezTo>
                    <a:pt x="254" y="5"/>
                    <a:pt x="207" y="4"/>
                    <a:pt x="160" y="2"/>
                  </a:cubicBezTo>
                  <a:lnTo>
                    <a:pt x="160" y="2"/>
                  </a:lnTo>
                  <a:cubicBezTo>
                    <a:pt x="160" y="417"/>
                    <a:pt x="0" y="928"/>
                    <a:pt x="192" y="1247"/>
                  </a:cubicBezTo>
                  <a:cubicBezTo>
                    <a:pt x="527" y="1838"/>
                    <a:pt x="1181" y="2237"/>
                    <a:pt x="1532" y="2843"/>
                  </a:cubicBezTo>
                  <a:cubicBezTo>
                    <a:pt x="2218" y="4056"/>
                    <a:pt x="3463" y="4120"/>
                    <a:pt x="4533" y="4535"/>
                  </a:cubicBezTo>
                  <a:cubicBezTo>
                    <a:pt x="4995" y="4375"/>
                    <a:pt x="5458" y="4232"/>
                    <a:pt x="5937" y="4136"/>
                  </a:cubicBezTo>
                  <a:cubicBezTo>
                    <a:pt x="7070" y="3944"/>
                    <a:pt x="6703" y="3083"/>
                    <a:pt x="6559" y="2508"/>
                  </a:cubicBezTo>
                  <a:cubicBezTo>
                    <a:pt x="6480" y="2221"/>
                    <a:pt x="5809" y="1949"/>
                    <a:pt x="5410" y="1949"/>
                  </a:cubicBezTo>
                  <a:cubicBezTo>
                    <a:pt x="4724" y="1949"/>
                    <a:pt x="4165" y="1918"/>
                    <a:pt x="3798" y="1247"/>
                  </a:cubicBezTo>
                  <a:cubicBezTo>
                    <a:pt x="3703" y="1120"/>
                    <a:pt x="3575" y="1024"/>
                    <a:pt x="3431" y="976"/>
                  </a:cubicBezTo>
                  <a:cubicBezTo>
                    <a:pt x="2713" y="657"/>
                    <a:pt x="2011" y="322"/>
                    <a:pt x="1277" y="82"/>
                  </a:cubicBezTo>
                  <a:cubicBezTo>
                    <a:pt x="1087" y="13"/>
                    <a:pt x="884" y="0"/>
                    <a:pt x="6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7" name="Google Shape;11797;p27"/>
            <p:cNvSpPr/>
            <p:nvPr/>
          </p:nvSpPr>
          <p:spPr>
            <a:xfrm>
              <a:off x="8742863" y="4217785"/>
              <a:ext cx="271683" cy="285039"/>
            </a:xfrm>
            <a:custGeom>
              <a:rect b="b" l="l" r="r" t="t"/>
              <a:pathLst>
                <a:path extrusionOk="0" h="5516" w="5236">
                  <a:moveTo>
                    <a:pt x="4325" y="0"/>
                  </a:moveTo>
                  <a:cubicBezTo>
                    <a:pt x="3981" y="0"/>
                    <a:pt x="3640" y="14"/>
                    <a:pt x="3304" y="34"/>
                  </a:cubicBezTo>
                  <a:cubicBezTo>
                    <a:pt x="2394" y="113"/>
                    <a:pt x="1628" y="433"/>
                    <a:pt x="1277" y="1374"/>
                  </a:cubicBezTo>
                  <a:cubicBezTo>
                    <a:pt x="1102" y="1853"/>
                    <a:pt x="942" y="2411"/>
                    <a:pt x="591" y="2747"/>
                  </a:cubicBezTo>
                  <a:cubicBezTo>
                    <a:pt x="1" y="3337"/>
                    <a:pt x="1" y="3800"/>
                    <a:pt x="591" y="4327"/>
                  </a:cubicBezTo>
                  <a:cubicBezTo>
                    <a:pt x="783" y="4502"/>
                    <a:pt x="878" y="4821"/>
                    <a:pt x="1086" y="4949"/>
                  </a:cubicBezTo>
                  <a:cubicBezTo>
                    <a:pt x="1461" y="5172"/>
                    <a:pt x="1934" y="5515"/>
                    <a:pt x="2282" y="5515"/>
                  </a:cubicBezTo>
                  <a:cubicBezTo>
                    <a:pt x="2333" y="5515"/>
                    <a:pt x="2381" y="5508"/>
                    <a:pt x="2426" y="5492"/>
                  </a:cubicBezTo>
                  <a:cubicBezTo>
                    <a:pt x="2777" y="5364"/>
                    <a:pt x="2953" y="4678"/>
                    <a:pt x="3145" y="4231"/>
                  </a:cubicBezTo>
                  <a:cubicBezTo>
                    <a:pt x="3224" y="4071"/>
                    <a:pt x="3129" y="3848"/>
                    <a:pt x="3129" y="3672"/>
                  </a:cubicBezTo>
                  <a:cubicBezTo>
                    <a:pt x="4214" y="3257"/>
                    <a:pt x="5235" y="1183"/>
                    <a:pt x="4964" y="18"/>
                  </a:cubicBezTo>
                  <a:cubicBezTo>
                    <a:pt x="4751" y="5"/>
                    <a:pt x="4537" y="0"/>
                    <a:pt x="43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8" name="Google Shape;11798;p27"/>
            <p:cNvSpPr/>
            <p:nvPr/>
          </p:nvSpPr>
          <p:spPr>
            <a:xfrm>
              <a:off x="7937986" y="2908941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15" y="1"/>
                  </a:moveTo>
                  <a:cubicBezTo>
                    <a:pt x="1994" y="1"/>
                    <a:pt x="806" y="556"/>
                    <a:pt x="335" y="1344"/>
                  </a:cubicBezTo>
                  <a:cubicBezTo>
                    <a:pt x="208" y="1631"/>
                    <a:pt x="96" y="1918"/>
                    <a:pt x="0" y="2206"/>
                  </a:cubicBezTo>
                  <a:cubicBezTo>
                    <a:pt x="224" y="2541"/>
                    <a:pt x="399" y="3020"/>
                    <a:pt x="734" y="3275"/>
                  </a:cubicBezTo>
                  <a:cubicBezTo>
                    <a:pt x="1548" y="3850"/>
                    <a:pt x="2378" y="4376"/>
                    <a:pt x="3240" y="4855"/>
                  </a:cubicBezTo>
                  <a:cubicBezTo>
                    <a:pt x="3495" y="4999"/>
                    <a:pt x="3846" y="4999"/>
                    <a:pt x="4150" y="5062"/>
                  </a:cubicBezTo>
                  <a:cubicBezTo>
                    <a:pt x="4213" y="4695"/>
                    <a:pt x="4389" y="4280"/>
                    <a:pt x="4293" y="3977"/>
                  </a:cubicBezTo>
                  <a:cubicBezTo>
                    <a:pt x="4054" y="3243"/>
                    <a:pt x="4070" y="2653"/>
                    <a:pt x="4517" y="1998"/>
                  </a:cubicBezTo>
                  <a:cubicBezTo>
                    <a:pt x="5027" y="1248"/>
                    <a:pt x="4644" y="418"/>
                    <a:pt x="3751" y="115"/>
                  </a:cubicBezTo>
                  <a:cubicBezTo>
                    <a:pt x="3526" y="37"/>
                    <a:pt x="3276" y="1"/>
                    <a:pt x="30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9" name="Google Shape;11799;p27"/>
            <p:cNvSpPr/>
            <p:nvPr/>
          </p:nvSpPr>
          <p:spPr>
            <a:xfrm>
              <a:off x="8567328" y="3384391"/>
              <a:ext cx="178908" cy="350460"/>
            </a:xfrm>
            <a:custGeom>
              <a:rect b="b" l="l" r="r" t="t"/>
              <a:pathLst>
                <a:path extrusionOk="0" h="6782" w="3448">
                  <a:moveTo>
                    <a:pt x="1568" y="0"/>
                  </a:moveTo>
                  <a:cubicBezTo>
                    <a:pt x="1157" y="0"/>
                    <a:pt x="793" y="183"/>
                    <a:pt x="575" y="729"/>
                  </a:cubicBezTo>
                  <a:cubicBezTo>
                    <a:pt x="256" y="1511"/>
                    <a:pt x="128" y="2373"/>
                    <a:pt x="16" y="2804"/>
                  </a:cubicBezTo>
                  <a:cubicBezTo>
                    <a:pt x="16" y="4112"/>
                    <a:pt x="0" y="5006"/>
                    <a:pt x="16" y="5900"/>
                  </a:cubicBezTo>
                  <a:cubicBezTo>
                    <a:pt x="16" y="6375"/>
                    <a:pt x="448" y="6782"/>
                    <a:pt x="865" y="6782"/>
                  </a:cubicBezTo>
                  <a:cubicBezTo>
                    <a:pt x="980" y="6782"/>
                    <a:pt x="1094" y="6751"/>
                    <a:pt x="1197" y="6682"/>
                  </a:cubicBezTo>
                  <a:cubicBezTo>
                    <a:pt x="1548" y="6442"/>
                    <a:pt x="1804" y="6091"/>
                    <a:pt x="1963" y="5692"/>
                  </a:cubicBezTo>
                  <a:cubicBezTo>
                    <a:pt x="2410" y="4511"/>
                    <a:pt x="2761" y="3298"/>
                    <a:pt x="3192" y="2101"/>
                  </a:cubicBezTo>
                  <a:cubicBezTo>
                    <a:pt x="3447" y="1351"/>
                    <a:pt x="3224" y="522"/>
                    <a:pt x="2538" y="234"/>
                  </a:cubicBezTo>
                  <a:cubicBezTo>
                    <a:pt x="2215" y="104"/>
                    <a:pt x="1878" y="0"/>
                    <a:pt x="1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0" name="Google Shape;11800;p27"/>
            <p:cNvSpPr/>
            <p:nvPr/>
          </p:nvSpPr>
          <p:spPr>
            <a:xfrm>
              <a:off x="7591015" y="4345677"/>
              <a:ext cx="302297" cy="330617"/>
            </a:xfrm>
            <a:custGeom>
              <a:rect b="b" l="l" r="r" t="t"/>
              <a:pathLst>
                <a:path extrusionOk="0" h="6398" w="5826">
                  <a:moveTo>
                    <a:pt x="240" y="0"/>
                  </a:moveTo>
                  <a:lnTo>
                    <a:pt x="0" y="224"/>
                  </a:lnTo>
                  <a:cubicBezTo>
                    <a:pt x="511" y="1421"/>
                    <a:pt x="974" y="2650"/>
                    <a:pt x="1564" y="3815"/>
                  </a:cubicBezTo>
                  <a:cubicBezTo>
                    <a:pt x="1899" y="4469"/>
                    <a:pt x="2586" y="4964"/>
                    <a:pt x="2857" y="5634"/>
                  </a:cubicBezTo>
                  <a:cubicBezTo>
                    <a:pt x="3105" y="6239"/>
                    <a:pt x="3500" y="6398"/>
                    <a:pt x="3912" y="6398"/>
                  </a:cubicBezTo>
                  <a:cubicBezTo>
                    <a:pt x="4109" y="6398"/>
                    <a:pt x="4310" y="6361"/>
                    <a:pt x="4501" y="6320"/>
                  </a:cubicBezTo>
                  <a:cubicBezTo>
                    <a:pt x="4980" y="6224"/>
                    <a:pt x="5714" y="5857"/>
                    <a:pt x="5762" y="5506"/>
                  </a:cubicBezTo>
                  <a:cubicBezTo>
                    <a:pt x="5825" y="4916"/>
                    <a:pt x="5618" y="4325"/>
                    <a:pt x="5219" y="3894"/>
                  </a:cubicBezTo>
                  <a:cubicBezTo>
                    <a:pt x="3910" y="2681"/>
                    <a:pt x="2506" y="1580"/>
                    <a:pt x="1117" y="463"/>
                  </a:cubicBezTo>
                  <a:cubicBezTo>
                    <a:pt x="846" y="272"/>
                    <a:pt x="559" y="128"/>
                    <a:pt x="2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1" name="Google Shape;11801;p27"/>
            <p:cNvSpPr/>
            <p:nvPr/>
          </p:nvSpPr>
          <p:spPr>
            <a:xfrm>
              <a:off x="8682414" y="4839058"/>
              <a:ext cx="300636" cy="237808"/>
            </a:xfrm>
            <a:custGeom>
              <a:rect b="b" l="l" r="r" t="t"/>
              <a:pathLst>
                <a:path extrusionOk="0" h="4602" w="5794">
                  <a:moveTo>
                    <a:pt x="1639" y="0"/>
                  </a:moveTo>
                  <a:cubicBezTo>
                    <a:pt x="1459" y="0"/>
                    <a:pt x="1309" y="33"/>
                    <a:pt x="1229" y="108"/>
                  </a:cubicBezTo>
                  <a:cubicBezTo>
                    <a:pt x="687" y="618"/>
                    <a:pt x="431" y="1448"/>
                    <a:pt x="1" y="2262"/>
                  </a:cubicBezTo>
                  <a:cubicBezTo>
                    <a:pt x="192" y="2422"/>
                    <a:pt x="974" y="2661"/>
                    <a:pt x="1213" y="2773"/>
                  </a:cubicBezTo>
                  <a:cubicBezTo>
                    <a:pt x="2426" y="3395"/>
                    <a:pt x="3033" y="4034"/>
                    <a:pt x="4294" y="4544"/>
                  </a:cubicBezTo>
                  <a:cubicBezTo>
                    <a:pt x="4391" y="4584"/>
                    <a:pt x="4515" y="4602"/>
                    <a:pt x="4647" y="4602"/>
                  </a:cubicBezTo>
                  <a:cubicBezTo>
                    <a:pt x="4990" y="4602"/>
                    <a:pt x="5393" y="4482"/>
                    <a:pt x="5554" y="4321"/>
                  </a:cubicBezTo>
                  <a:cubicBezTo>
                    <a:pt x="5762" y="4081"/>
                    <a:pt x="5794" y="3331"/>
                    <a:pt x="5602" y="3092"/>
                  </a:cubicBezTo>
                  <a:cubicBezTo>
                    <a:pt x="4772" y="2103"/>
                    <a:pt x="3847" y="1193"/>
                    <a:pt x="2857" y="379"/>
                  </a:cubicBezTo>
                  <a:cubicBezTo>
                    <a:pt x="2583" y="159"/>
                    <a:pt x="2036" y="0"/>
                    <a:pt x="1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2" name="Google Shape;11802;p27"/>
            <p:cNvSpPr/>
            <p:nvPr/>
          </p:nvSpPr>
          <p:spPr>
            <a:xfrm>
              <a:off x="8853850" y="3918749"/>
              <a:ext cx="288183" cy="229075"/>
            </a:xfrm>
            <a:custGeom>
              <a:rect b="b" l="l" r="r" t="t"/>
              <a:pathLst>
                <a:path extrusionOk="0" h="4433" w="5554">
                  <a:moveTo>
                    <a:pt x="3525" y="0"/>
                  </a:moveTo>
                  <a:cubicBezTo>
                    <a:pt x="3297" y="0"/>
                    <a:pt x="3117" y="34"/>
                    <a:pt x="3064" y="107"/>
                  </a:cubicBezTo>
                  <a:cubicBezTo>
                    <a:pt x="2490" y="953"/>
                    <a:pt x="1596" y="714"/>
                    <a:pt x="910" y="1065"/>
                  </a:cubicBezTo>
                  <a:cubicBezTo>
                    <a:pt x="575" y="1256"/>
                    <a:pt x="32" y="1528"/>
                    <a:pt x="16" y="1783"/>
                  </a:cubicBezTo>
                  <a:cubicBezTo>
                    <a:pt x="0" y="2150"/>
                    <a:pt x="287" y="2645"/>
                    <a:pt x="591" y="2916"/>
                  </a:cubicBezTo>
                  <a:cubicBezTo>
                    <a:pt x="1149" y="3379"/>
                    <a:pt x="1740" y="3810"/>
                    <a:pt x="2362" y="4177"/>
                  </a:cubicBezTo>
                  <a:cubicBezTo>
                    <a:pt x="2522" y="4288"/>
                    <a:pt x="2729" y="4304"/>
                    <a:pt x="3144" y="4432"/>
                  </a:cubicBezTo>
                  <a:cubicBezTo>
                    <a:pt x="3511" y="4177"/>
                    <a:pt x="3862" y="3905"/>
                    <a:pt x="4181" y="3586"/>
                  </a:cubicBezTo>
                  <a:cubicBezTo>
                    <a:pt x="4469" y="3267"/>
                    <a:pt x="4612" y="2804"/>
                    <a:pt x="4900" y="2469"/>
                  </a:cubicBezTo>
                  <a:cubicBezTo>
                    <a:pt x="5554" y="1735"/>
                    <a:pt x="5155" y="889"/>
                    <a:pt x="4804" y="378"/>
                  </a:cubicBezTo>
                  <a:cubicBezTo>
                    <a:pt x="4654" y="142"/>
                    <a:pt x="3991" y="0"/>
                    <a:pt x="35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3" name="Google Shape;11803;p27"/>
            <p:cNvSpPr/>
            <p:nvPr/>
          </p:nvSpPr>
          <p:spPr>
            <a:xfrm>
              <a:off x="7318555" y="183564"/>
              <a:ext cx="213725" cy="336973"/>
            </a:xfrm>
            <a:custGeom>
              <a:rect b="b" l="l" r="r" t="t"/>
              <a:pathLst>
                <a:path extrusionOk="0" h="6521" w="4119">
                  <a:moveTo>
                    <a:pt x="3863" y="0"/>
                  </a:moveTo>
                  <a:cubicBezTo>
                    <a:pt x="3576" y="192"/>
                    <a:pt x="3193" y="319"/>
                    <a:pt x="3001" y="591"/>
                  </a:cubicBezTo>
                  <a:cubicBezTo>
                    <a:pt x="2379" y="1437"/>
                    <a:pt x="1804" y="2330"/>
                    <a:pt x="1309" y="3272"/>
                  </a:cubicBezTo>
                  <a:cubicBezTo>
                    <a:pt x="815" y="4261"/>
                    <a:pt x="448" y="5315"/>
                    <a:pt x="1" y="6432"/>
                  </a:cubicBezTo>
                  <a:cubicBezTo>
                    <a:pt x="231" y="6491"/>
                    <a:pt x="427" y="6520"/>
                    <a:pt x="594" y="6520"/>
                  </a:cubicBezTo>
                  <a:cubicBezTo>
                    <a:pt x="1096" y="6520"/>
                    <a:pt x="1333" y="6257"/>
                    <a:pt x="1453" y="5777"/>
                  </a:cubicBezTo>
                  <a:cubicBezTo>
                    <a:pt x="1533" y="5490"/>
                    <a:pt x="1660" y="5219"/>
                    <a:pt x="1804" y="4964"/>
                  </a:cubicBezTo>
                  <a:cubicBezTo>
                    <a:pt x="2538" y="3655"/>
                    <a:pt x="3304" y="2394"/>
                    <a:pt x="3975" y="1069"/>
                  </a:cubicBezTo>
                  <a:cubicBezTo>
                    <a:pt x="4118" y="798"/>
                    <a:pt x="3911" y="367"/>
                    <a:pt x="38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4" name="Google Shape;11804;p27"/>
            <p:cNvSpPr/>
            <p:nvPr/>
          </p:nvSpPr>
          <p:spPr>
            <a:xfrm>
              <a:off x="7724314" y="-6957"/>
              <a:ext cx="188040" cy="132650"/>
            </a:xfrm>
            <a:custGeom>
              <a:rect b="b" l="l" r="r" t="t"/>
              <a:pathLst>
                <a:path extrusionOk="0" h="2567" w="3624">
                  <a:moveTo>
                    <a:pt x="1592" y="0"/>
                  </a:moveTo>
                  <a:cubicBezTo>
                    <a:pt x="1456" y="0"/>
                    <a:pt x="1324" y="15"/>
                    <a:pt x="1198" y="48"/>
                  </a:cubicBezTo>
                  <a:cubicBezTo>
                    <a:pt x="719" y="192"/>
                    <a:pt x="480" y="1229"/>
                    <a:pt x="1" y="2107"/>
                  </a:cubicBezTo>
                  <a:cubicBezTo>
                    <a:pt x="414" y="2292"/>
                    <a:pt x="763" y="2567"/>
                    <a:pt x="993" y="2567"/>
                  </a:cubicBezTo>
                  <a:cubicBezTo>
                    <a:pt x="1020" y="2567"/>
                    <a:pt x="1046" y="2563"/>
                    <a:pt x="1070" y="2554"/>
                  </a:cubicBezTo>
                  <a:cubicBezTo>
                    <a:pt x="1868" y="2251"/>
                    <a:pt x="2634" y="1868"/>
                    <a:pt x="3368" y="1405"/>
                  </a:cubicBezTo>
                  <a:cubicBezTo>
                    <a:pt x="3576" y="1261"/>
                    <a:pt x="3544" y="783"/>
                    <a:pt x="3623" y="447"/>
                  </a:cubicBezTo>
                  <a:cubicBezTo>
                    <a:pt x="2953" y="316"/>
                    <a:pt x="2228" y="0"/>
                    <a:pt x="159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5" name="Google Shape;11805;p27"/>
            <p:cNvSpPr/>
            <p:nvPr/>
          </p:nvSpPr>
          <p:spPr>
            <a:xfrm>
              <a:off x="8892765" y="3278046"/>
              <a:ext cx="195460" cy="161123"/>
            </a:xfrm>
            <a:custGeom>
              <a:rect b="b" l="l" r="r" t="t"/>
              <a:pathLst>
                <a:path extrusionOk="0" h="3118" w="3767">
                  <a:moveTo>
                    <a:pt x="2417" y="1"/>
                  </a:moveTo>
                  <a:cubicBezTo>
                    <a:pt x="2402" y="1"/>
                    <a:pt x="2389" y="4"/>
                    <a:pt x="2378" y="10"/>
                  </a:cubicBezTo>
                  <a:cubicBezTo>
                    <a:pt x="1988" y="270"/>
                    <a:pt x="1598" y="422"/>
                    <a:pt x="1190" y="422"/>
                  </a:cubicBezTo>
                  <a:cubicBezTo>
                    <a:pt x="847" y="422"/>
                    <a:pt x="491" y="315"/>
                    <a:pt x="112" y="74"/>
                  </a:cubicBezTo>
                  <a:cubicBezTo>
                    <a:pt x="80" y="186"/>
                    <a:pt x="32" y="297"/>
                    <a:pt x="0" y="393"/>
                  </a:cubicBezTo>
                  <a:cubicBezTo>
                    <a:pt x="319" y="872"/>
                    <a:pt x="686" y="1319"/>
                    <a:pt x="1069" y="1734"/>
                  </a:cubicBezTo>
                  <a:cubicBezTo>
                    <a:pt x="1579" y="2228"/>
                    <a:pt x="2385" y="3118"/>
                    <a:pt x="2705" y="3118"/>
                  </a:cubicBezTo>
                  <a:cubicBezTo>
                    <a:pt x="2726" y="3118"/>
                    <a:pt x="2745" y="3114"/>
                    <a:pt x="2761" y="3106"/>
                  </a:cubicBezTo>
                  <a:cubicBezTo>
                    <a:pt x="3767" y="2595"/>
                    <a:pt x="3080" y="1526"/>
                    <a:pt x="3112" y="680"/>
                  </a:cubicBezTo>
                  <a:cubicBezTo>
                    <a:pt x="3128" y="585"/>
                    <a:pt x="3128" y="441"/>
                    <a:pt x="3064" y="393"/>
                  </a:cubicBezTo>
                  <a:cubicBezTo>
                    <a:pt x="2863" y="249"/>
                    <a:pt x="2557" y="1"/>
                    <a:pt x="24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6" name="Google Shape;11806;p27"/>
            <p:cNvSpPr/>
            <p:nvPr/>
          </p:nvSpPr>
          <p:spPr>
            <a:xfrm>
              <a:off x="7571143" y="4027367"/>
              <a:ext cx="145804" cy="154663"/>
            </a:xfrm>
            <a:custGeom>
              <a:rect b="b" l="l" r="r" t="t"/>
              <a:pathLst>
                <a:path extrusionOk="0" h="2993" w="2810">
                  <a:moveTo>
                    <a:pt x="2075" y="0"/>
                  </a:moveTo>
                  <a:cubicBezTo>
                    <a:pt x="1469" y="0"/>
                    <a:pt x="894" y="255"/>
                    <a:pt x="479" y="702"/>
                  </a:cubicBezTo>
                  <a:cubicBezTo>
                    <a:pt x="0" y="1213"/>
                    <a:pt x="479" y="1724"/>
                    <a:pt x="958" y="2107"/>
                  </a:cubicBezTo>
                  <a:cubicBezTo>
                    <a:pt x="1181" y="2298"/>
                    <a:pt x="1373" y="2522"/>
                    <a:pt x="1612" y="2713"/>
                  </a:cubicBezTo>
                  <a:cubicBezTo>
                    <a:pt x="1864" y="2899"/>
                    <a:pt x="2069" y="2993"/>
                    <a:pt x="2232" y="2993"/>
                  </a:cubicBezTo>
                  <a:cubicBezTo>
                    <a:pt x="2501" y="2993"/>
                    <a:pt x="2654" y="2736"/>
                    <a:pt x="2713" y="2218"/>
                  </a:cubicBezTo>
                  <a:cubicBezTo>
                    <a:pt x="2729" y="1979"/>
                    <a:pt x="2713" y="1740"/>
                    <a:pt x="2713" y="1516"/>
                  </a:cubicBezTo>
                  <a:lnTo>
                    <a:pt x="2729" y="1516"/>
                  </a:lnTo>
                  <a:cubicBezTo>
                    <a:pt x="2729" y="1452"/>
                    <a:pt x="2729" y="1388"/>
                    <a:pt x="2729" y="1325"/>
                  </a:cubicBezTo>
                  <a:cubicBezTo>
                    <a:pt x="2809" y="718"/>
                    <a:pt x="2777" y="16"/>
                    <a:pt x="20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7" name="Google Shape;11807;p27"/>
            <p:cNvSpPr/>
            <p:nvPr/>
          </p:nvSpPr>
          <p:spPr>
            <a:xfrm>
              <a:off x="8452190" y="3306570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97" y="1"/>
                  </a:moveTo>
                  <a:cubicBezTo>
                    <a:pt x="97" y="815"/>
                    <a:pt x="1" y="1565"/>
                    <a:pt x="145" y="2235"/>
                  </a:cubicBezTo>
                  <a:cubicBezTo>
                    <a:pt x="224" y="2554"/>
                    <a:pt x="815" y="2889"/>
                    <a:pt x="1182" y="2921"/>
                  </a:cubicBezTo>
                  <a:cubicBezTo>
                    <a:pt x="1187" y="2922"/>
                    <a:pt x="1193" y="2922"/>
                    <a:pt x="1198" y="2922"/>
                  </a:cubicBezTo>
                  <a:cubicBezTo>
                    <a:pt x="1472" y="2922"/>
                    <a:pt x="1934" y="2532"/>
                    <a:pt x="2044" y="2235"/>
                  </a:cubicBezTo>
                  <a:cubicBezTo>
                    <a:pt x="2475" y="1054"/>
                    <a:pt x="1900" y="400"/>
                    <a:pt x="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8" name="Google Shape;11808;p27"/>
            <p:cNvSpPr/>
            <p:nvPr/>
          </p:nvSpPr>
          <p:spPr>
            <a:xfrm>
              <a:off x="7812938" y="3951200"/>
              <a:ext cx="203762" cy="135647"/>
            </a:xfrm>
            <a:custGeom>
              <a:rect b="b" l="l" r="r" t="t"/>
              <a:pathLst>
                <a:path extrusionOk="0" h="2625" w="3927">
                  <a:moveTo>
                    <a:pt x="3529" y="1"/>
                  </a:moveTo>
                  <a:cubicBezTo>
                    <a:pt x="2711" y="1"/>
                    <a:pt x="2178" y="498"/>
                    <a:pt x="1596" y="900"/>
                  </a:cubicBezTo>
                  <a:cubicBezTo>
                    <a:pt x="1277" y="1123"/>
                    <a:pt x="878" y="1251"/>
                    <a:pt x="543" y="1442"/>
                  </a:cubicBezTo>
                  <a:cubicBezTo>
                    <a:pt x="336" y="1602"/>
                    <a:pt x="160" y="1761"/>
                    <a:pt x="0" y="1953"/>
                  </a:cubicBezTo>
                  <a:cubicBezTo>
                    <a:pt x="216" y="2184"/>
                    <a:pt x="462" y="2625"/>
                    <a:pt x="651" y="2625"/>
                  </a:cubicBezTo>
                  <a:cubicBezTo>
                    <a:pt x="658" y="2625"/>
                    <a:pt x="664" y="2624"/>
                    <a:pt x="671" y="2623"/>
                  </a:cubicBezTo>
                  <a:cubicBezTo>
                    <a:pt x="2171" y="2384"/>
                    <a:pt x="3144" y="1426"/>
                    <a:pt x="3926" y="38"/>
                  </a:cubicBezTo>
                  <a:cubicBezTo>
                    <a:pt x="3787" y="12"/>
                    <a:pt x="3655" y="1"/>
                    <a:pt x="35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9" name="Google Shape;11809;p27"/>
            <p:cNvSpPr/>
            <p:nvPr/>
          </p:nvSpPr>
          <p:spPr>
            <a:xfrm>
              <a:off x="7466797" y="4941062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27" y="1"/>
                  </a:moveTo>
                  <a:cubicBezTo>
                    <a:pt x="352" y="352"/>
                    <a:pt x="96" y="687"/>
                    <a:pt x="16" y="1054"/>
                  </a:cubicBezTo>
                  <a:cubicBezTo>
                    <a:pt x="0" y="1341"/>
                    <a:pt x="96" y="1629"/>
                    <a:pt x="320" y="1836"/>
                  </a:cubicBezTo>
                  <a:cubicBezTo>
                    <a:pt x="703" y="2139"/>
                    <a:pt x="1165" y="2475"/>
                    <a:pt x="1612" y="2506"/>
                  </a:cubicBezTo>
                  <a:cubicBezTo>
                    <a:pt x="1628" y="2508"/>
                    <a:pt x="1644" y="2509"/>
                    <a:pt x="1660" y="2509"/>
                  </a:cubicBezTo>
                  <a:cubicBezTo>
                    <a:pt x="2002" y="2509"/>
                    <a:pt x="2408" y="2190"/>
                    <a:pt x="2698" y="1916"/>
                  </a:cubicBezTo>
                  <a:cubicBezTo>
                    <a:pt x="2825" y="1788"/>
                    <a:pt x="2793" y="1230"/>
                    <a:pt x="2666" y="1150"/>
                  </a:cubicBezTo>
                  <a:cubicBezTo>
                    <a:pt x="2091" y="847"/>
                    <a:pt x="1485" y="575"/>
                    <a:pt x="878" y="336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0" name="Google Shape;11810;p27"/>
            <p:cNvSpPr/>
            <p:nvPr/>
          </p:nvSpPr>
          <p:spPr>
            <a:xfrm>
              <a:off x="9007851" y="4295347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421" y="1"/>
                  </a:moveTo>
                  <a:cubicBezTo>
                    <a:pt x="958" y="480"/>
                    <a:pt x="400" y="894"/>
                    <a:pt x="96" y="1453"/>
                  </a:cubicBezTo>
                  <a:cubicBezTo>
                    <a:pt x="1" y="1629"/>
                    <a:pt x="527" y="2347"/>
                    <a:pt x="894" y="2506"/>
                  </a:cubicBezTo>
                  <a:cubicBezTo>
                    <a:pt x="952" y="2530"/>
                    <a:pt x="1012" y="2541"/>
                    <a:pt x="1074" y="2541"/>
                  </a:cubicBezTo>
                  <a:cubicBezTo>
                    <a:pt x="1553" y="2541"/>
                    <a:pt x="2107" y="1866"/>
                    <a:pt x="2235" y="1230"/>
                  </a:cubicBezTo>
                  <a:lnTo>
                    <a:pt x="142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1" name="Google Shape;11811;p27"/>
            <p:cNvSpPr/>
            <p:nvPr/>
          </p:nvSpPr>
          <p:spPr>
            <a:xfrm>
              <a:off x="8798330" y="4069378"/>
              <a:ext cx="127591" cy="112238"/>
            </a:xfrm>
            <a:custGeom>
              <a:rect b="b" l="l" r="r" t="t"/>
              <a:pathLst>
                <a:path extrusionOk="0" h="2172" w="2459">
                  <a:moveTo>
                    <a:pt x="416" y="1"/>
                  </a:moveTo>
                  <a:lnTo>
                    <a:pt x="1" y="177"/>
                  </a:lnTo>
                  <a:cubicBezTo>
                    <a:pt x="33" y="847"/>
                    <a:pt x="81" y="1517"/>
                    <a:pt x="113" y="2171"/>
                  </a:cubicBezTo>
                  <a:lnTo>
                    <a:pt x="2395" y="1804"/>
                  </a:lnTo>
                  <a:lnTo>
                    <a:pt x="2459" y="1357"/>
                  </a:lnTo>
                  <a:lnTo>
                    <a:pt x="41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2" name="Google Shape;11812;p27"/>
            <p:cNvSpPr/>
            <p:nvPr/>
          </p:nvSpPr>
          <p:spPr>
            <a:xfrm>
              <a:off x="8001859" y="3489754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1"/>
                  </a:moveTo>
                  <a:cubicBezTo>
                    <a:pt x="276" y="1"/>
                    <a:pt x="154" y="5"/>
                    <a:pt x="30" y="15"/>
                  </a:cubicBezTo>
                  <a:cubicBezTo>
                    <a:pt x="1" y="1057"/>
                    <a:pt x="349" y="1951"/>
                    <a:pt x="753" y="1951"/>
                  </a:cubicBezTo>
                  <a:cubicBezTo>
                    <a:pt x="788" y="1951"/>
                    <a:pt x="824" y="1944"/>
                    <a:pt x="860" y="1930"/>
                  </a:cubicBezTo>
                  <a:cubicBezTo>
                    <a:pt x="1355" y="1754"/>
                    <a:pt x="1929" y="1323"/>
                    <a:pt x="2105" y="876"/>
                  </a:cubicBezTo>
                  <a:cubicBezTo>
                    <a:pt x="2292" y="387"/>
                    <a:pt x="1491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3" name="Google Shape;11813;p27"/>
            <p:cNvSpPr/>
            <p:nvPr/>
          </p:nvSpPr>
          <p:spPr>
            <a:xfrm>
              <a:off x="8436468" y="4202179"/>
              <a:ext cx="104398" cy="109809"/>
            </a:xfrm>
            <a:custGeom>
              <a:rect b="b" l="l" r="r" t="t"/>
              <a:pathLst>
                <a:path extrusionOk="0" h="2125" w="2012">
                  <a:moveTo>
                    <a:pt x="1469" y="0"/>
                  </a:moveTo>
                  <a:lnTo>
                    <a:pt x="1" y="1038"/>
                  </a:lnTo>
                  <a:cubicBezTo>
                    <a:pt x="451" y="1551"/>
                    <a:pt x="751" y="2124"/>
                    <a:pt x="943" y="2124"/>
                  </a:cubicBezTo>
                  <a:cubicBezTo>
                    <a:pt x="948" y="2124"/>
                    <a:pt x="953" y="2124"/>
                    <a:pt x="958" y="2123"/>
                  </a:cubicBezTo>
                  <a:cubicBezTo>
                    <a:pt x="1644" y="1995"/>
                    <a:pt x="2012" y="1437"/>
                    <a:pt x="1932" y="719"/>
                  </a:cubicBezTo>
                  <a:cubicBezTo>
                    <a:pt x="1900" y="463"/>
                    <a:pt x="1629" y="24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4" name="Google Shape;11814;p27"/>
            <p:cNvSpPr/>
            <p:nvPr/>
          </p:nvSpPr>
          <p:spPr>
            <a:xfrm>
              <a:off x="8262593" y="3704096"/>
              <a:ext cx="106058" cy="200447"/>
            </a:xfrm>
            <a:custGeom>
              <a:rect b="b" l="l" r="r" t="t"/>
              <a:pathLst>
                <a:path extrusionOk="0" h="3879" w="2044">
                  <a:moveTo>
                    <a:pt x="1899" y="0"/>
                  </a:moveTo>
                  <a:cubicBezTo>
                    <a:pt x="559" y="702"/>
                    <a:pt x="0" y="2107"/>
                    <a:pt x="399" y="3878"/>
                  </a:cubicBezTo>
                  <a:cubicBezTo>
                    <a:pt x="511" y="3814"/>
                    <a:pt x="623" y="3734"/>
                    <a:pt x="734" y="3639"/>
                  </a:cubicBezTo>
                  <a:cubicBezTo>
                    <a:pt x="1101" y="3192"/>
                    <a:pt x="2043" y="2857"/>
                    <a:pt x="1022" y="2123"/>
                  </a:cubicBezTo>
                  <a:cubicBezTo>
                    <a:pt x="942" y="2059"/>
                    <a:pt x="990" y="1740"/>
                    <a:pt x="1070" y="1580"/>
                  </a:cubicBezTo>
                  <a:cubicBezTo>
                    <a:pt x="1325" y="1037"/>
                    <a:pt x="1612" y="527"/>
                    <a:pt x="18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5" name="Google Shape;11815;p27"/>
            <p:cNvSpPr/>
            <p:nvPr/>
          </p:nvSpPr>
          <p:spPr>
            <a:xfrm>
              <a:off x="8320552" y="316107"/>
              <a:ext cx="433987" cy="662577"/>
            </a:xfrm>
            <a:custGeom>
              <a:rect b="b" l="l" r="r" t="t"/>
              <a:pathLst>
                <a:path extrusionOk="0" h="12822" w="8364">
                  <a:moveTo>
                    <a:pt x="4661" y="0"/>
                  </a:moveTo>
                  <a:cubicBezTo>
                    <a:pt x="4639" y="0"/>
                    <a:pt x="4617" y="2"/>
                    <a:pt x="4597" y="5"/>
                  </a:cubicBezTo>
                  <a:cubicBezTo>
                    <a:pt x="3336" y="164"/>
                    <a:pt x="1118" y="2766"/>
                    <a:pt x="942" y="4026"/>
                  </a:cubicBezTo>
                  <a:cubicBezTo>
                    <a:pt x="830" y="4808"/>
                    <a:pt x="559" y="5558"/>
                    <a:pt x="351" y="6340"/>
                  </a:cubicBezTo>
                  <a:cubicBezTo>
                    <a:pt x="256" y="6755"/>
                    <a:pt x="144" y="7170"/>
                    <a:pt x="0" y="7665"/>
                  </a:cubicBezTo>
                  <a:cubicBezTo>
                    <a:pt x="80" y="7825"/>
                    <a:pt x="112" y="8080"/>
                    <a:pt x="272" y="8224"/>
                  </a:cubicBezTo>
                  <a:cubicBezTo>
                    <a:pt x="1756" y="9660"/>
                    <a:pt x="3240" y="11096"/>
                    <a:pt x="4740" y="12517"/>
                  </a:cubicBezTo>
                  <a:cubicBezTo>
                    <a:pt x="4967" y="12723"/>
                    <a:pt x="5193" y="12821"/>
                    <a:pt x="5404" y="12821"/>
                  </a:cubicBezTo>
                  <a:cubicBezTo>
                    <a:pt x="5697" y="12821"/>
                    <a:pt x="5959" y="12630"/>
                    <a:pt x="6145" y="12277"/>
                  </a:cubicBezTo>
                  <a:cubicBezTo>
                    <a:pt x="6496" y="11591"/>
                    <a:pt x="6767" y="10889"/>
                    <a:pt x="6975" y="10155"/>
                  </a:cubicBezTo>
                  <a:cubicBezTo>
                    <a:pt x="7374" y="8718"/>
                    <a:pt x="7613" y="7234"/>
                    <a:pt x="8060" y="5814"/>
                  </a:cubicBezTo>
                  <a:cubicBezTo>
                    <a:pt x="8347" y="4904"/>
                    <a:pt x="8363" y="4186"/>
                    <a:pt x="7709" y="3420"/>
                  </a:cubicBezTo>
                  <a:cubicBezTo>
                    <a:pt x="6959" y="2542"/>
                    <a:pt x="6400" y="1521"/>
                    <a:pt x="5682" y="611"/>
                  </a:cubicBezTo>
                  <a:cubicBezTo>
                    <a:pt x="5442" y="327"/>
                    <a:pt x="4992" y="0"/>
                    <a:pt x="46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6" name="Google Shape;11816;p27"/>
            <p:cNvSpPr/>
            <p:nvPr/>
          </p:nvSpPr>
          <p:spPr>
            <a:xfrm>
              <a:off x="8248480" y="1403219"/>
              <a:ext cx="191361" cy="256773"/>
            </a:xfrm>
            <a:custGeom>
              <a:rect b="b" l="l" r="r" t="t"/>
              <a:pathLst>
                <a:path extrusionOk="0" h="4969" w="3688">
                  <a:moveTo>
                    <a:pt x="3448" y="1"/>
                  </a:moveTo>
                  <a:cubicBezTo>
                    <a:pt x="3177" y="81"/>
                    <a:pt x="2842" y="81"/>
                    <a:pt x="2666" y="256"/>
                  </a:cubicBezTo>
                  <a:cubicBezTo>
                    <a:pt x="1884" y="974"/>
                    <a:pt x="1150" y="1740"/>
                    <a:pt x="416" y="2522"/>
                  </a:cubicBezTo>
                  <a:cubicBezTo>
                    <a:pt x="272" y="2682"/>
                    <a:pt x="192" y="2921"/>
                    <a:pt x="1" y="3320"/>
                  </a:cubicBezTo>
                  <a:cubicBezTo>
                    <a:pt x="432" y="3895"/>
                    <a:pt x="895" y="4438"/>
                    <a:pt x="1405" y="4948"/>
                  </a:cubicBezTo>
                  <a:cubicBezTo>
                    <a:pt x="1419" y="4962"/>
                    <a:pt x="1447" y="4969"/>
                    <a:pt x="1484" y="4969"/>
                  </a:cubicBezTo>
                  <a:cubicBezTo>
                    <a:pt x="1695" y="4969"/>
                    <a:pt x="2217" y="4753"/>
                    <a:pt x="2299" y="4549"/>
                  </a:cubicBezTo>
                  <a:cubicBezTo>
                    <a:pt x="2810" y="3368"/>
                    <a:pt x="3225" y="2139"/>
                    <a:pt x="3608" y="911"/>
                  </a:cubicBezTo>
                  <a:cubicBezTo>
                    <a:pt x="3688" y="655"/>
                    <a:pt x="3512" y="304"/>
                    <a:pt x="34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7" name="Google Shape;11817;p27"/>
            <p:cNvSpPr/>
            <p:nvPr/>
          </p:nvSpPr>
          <p:spPr>
            <a:xfrm>
              <a:off x="7395634" y="4415799"/>
              <a:ext cx="109275" cy="112341"/>
            </a:xfrm>
            <a:custGeom>
              <a:rect b="b" l="l" r="r" t="t"/>
              <a:pathLst>
                <a:path extrusionOk="0" h="2174" w="2106">
                  <a:moveTo>
                    <a:pt x="843" y="1"/>
                  </a:moveTo>
                  <a:cubicBezTo>
                    <a:pt x="657" y="1"/>
                    <a:pt x="1" y="679"/>
                    <a:pt x="63" y="865"/>
                  </a:cubicBezTo>
                  <a:cubicBezTo>
                    <a:pt x="206" y="1359"/>
                    <a:pt x="669" y="1742"/>
                    <a:pt x="1004" y="2173"/>
                  </a:cubicBezTo>
                  <a:lnTo>
                    <a:pt x="1435" y="2125"/>
                  </a:lnTo>
                  <a:cubicBezTo>
                    <a:pt x="1642" y="1742"/>
                    <a:pt x="2105" y="1248"/>
                    <a:pt x="1994" y="976"/>
                  </a:cubicBezTo>
                  <a:cubicBezTo>
                    <a:pt x="1818" y="561"/>
                    <a:pt x="1307" y="178"/>
                    <a:pt x="860" y="3"/>
                  </a:cubicBezTo>
                  <a:cubicBezTo>
                    <a:pt x="855" y="1"/>
                    <a:pt x="850" y="1"/>
                    <a:pt x="8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8" name="Google Shape;11818;p27"/>
            <p:cNvSpPr/>
            <p:nvPr/>
          </p:nvSpPr>
          <p:spPr>
            <a:xfrm>
              <a:off x="7719385" y="2777948"/>
              <a:ext cx="91945" cy="88313"/>
            </a:xfrm>
            <a:custGeom>
              <a:rect b="b" l="l" r="r" t="t"/>
              <a:pathLst>
                <a:path extrusionOk="0" h="1709" w="1772">
                  <a:moveTo>
                    <a:pt x="846" y="1"/>
                  </a:moveTo>
                  <a:cubicBezTo>
                    <a:pt x="575" y="368"/>
                    <a:pt x="255" y="703"/>
                    <a:pt x="48" y="1102"/>
                  </a:cubicBezTo>
                  <a:cubicBezTo>
                    <a:pt x="1" y="1212"/>
                    <a:pt x="449" y="1709"/>
                    <a:pt x="508" y="1709"/>
                  </a:cubicBezTo>
                  <a:cubicBezTo>
                    <a:pt x="509" y="1709"/>
                    <a:pt x="510" y="1709"/>
                    <a:pt x="511" y="1708"/>
                  </a:cubicBezTo>
                  <a:cubicBezTo>
                    <a:pt x="942" y="1421"/>
                    <a:pt x="1357" y="1134"/>
                    <a:pt x="1771" y="799"/>
                  </a:cubicBezTo>
                  <a:cubicBezTo>
                    <a:pt x="1293" y="400"/>
                    <a:pt x="1069" y="208"/>
                    <a:pt x="8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9" name="Google Shape;11819;p27"/>
            <p:cNvSpPr/>
            <p:nvPr/>
          </p:nvSpPr>
          <p:spPr>
            <a:xfrm>
              <a:off x="7699460" y="4349811"/>
              <a:ext cx="121780" cy="81543"/>
            </a:xfrm>
            <a:custGeom>
              <a:rect b="b" l="l" r="r" t="t"/>
              <a:pathLst>
                <a:path extrusionOk="0" h="1578" w="2347">
                  <a:moveTo>
                    <a:pt x="1" y="0"/>
                  </a:moveTo>
                  <a:cubicBezTo>
                    <a:pt x="807" y="1159"/>
                    <a:pt x="1170" y="1578"/>
                    <a:pt x="1629" y="1578"/>
                  </a:cubicBezTo>
                  <a:cubicBezTo>
                    <a:pt x="1833" y="1578"/>
                    <a:pt x="2057" y="1494"/>
                    <a:pt x="2347" y="1357"/>
                  </a:cubicBezTo>
                  <a:cubicBezTo>
                    <a:pt x="1868" y="447"/>
                    <a:pt x="1134" y="16"/>
                    <a:pt x="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0" name="Google Shape;11820;p27"/>
            <p:cNvSpPr/>
            <p:nvPr/>
          </p:nvSpPr>
          <p:spPr>
            <a:xfrm>
              <a:off x="7228323" y="4827277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5" y="48"/>
                  </a:moveTo>
                  <a:lnTo>
                    <a:pt x="0" y="336"/>
                  </a:lnTo>
                  <a:lnTo>
                    <a:pt x="942" y="1564"/>
                  </a:lnTo>
                  <a:cubicBezTo>
                    <a:pt x="1117" y="1325"/>
                    <a:pt x="1421" y="1118"/>
                    <a:pt x="1452" y="862"/>
                  </a:cubicBezTo>
                  <a:cubicBezTo>
                    <a:pt x="1532" y="0"/>
                    <a:pt x="830" y="144"/>
                    <a:pt x="335" y="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1" name="Google Shape;11821;p27"/>
            <p:cNvSpPr/>
            <p:nvPr/>
          </p:nvSpPr>
          <p:spPr>
            <a:xfrm>
              <a:off x="7544628" y="4911402"/>
              <a:ext cx="101907" cy="57773"/>
            </a:xfrm>
            <a:custGeom>
              <a:rect b="b" l="l" r="r" t="t"/>
              <a:pathLst>
                <a:path extrusionOk="0" h="1118" w="1964">
                  <a:moveTo>
                    <a:pt x="96" y="0"/>
                  </a:moveTo>
                  <a:lnTo>
                    <a:pt x="1" y="304"/>
                  </a:lnTo>
                  <a:cubicBezTo>
                    <a:pt x="494" y="841"/>
                    <a:pt x="866" y="1117"/>
                    <a:pt x="1202" y="1117"/>
                  </a:cubicBezTo>
                  <a:cubicBezTo>
                    <a:pt x="1464" y="1117"/>
                    <a:pt x="1705" y="949"/>
                    <a:pt x="1964" y="607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2" name="Google Shape;11822;p27"/>
            <p:cNvSpPr/>
            <p:nvPr/>
          </p:nvSpPr>
          <p:spPr>
            <a:xfrm>
              <a:off x="8605413" y="4757156"/>
              <a:ext cx="48048" cy="112238"/>
            </a:xfrm>
            <a:custGeom>
              <a:rect b="b" l="l" r="r" t="t"/>
              <a:pathLst>
                <a:path extrusionOk="0" h="2172" w="926">
                  <a:moveTo>
                    <a:pt x="926" y="1"/>
                  </a:moveTo>
                  <a:cubicBezTo>
                    <a:pt x="0" y="671"/>
                    <a:pt x="782" y="2139"/>
                    <a:pt x="814" y="2171"/>
                  </a:cubicBezTo>
                  <a:cubicBezTo>
                    <a:pt x="846" y="1373"/>
                    <a:pt x="878" y="767"/>
                    <a:pt x="9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3" name="Google Shape;11823;p27"/>
            <p:cNvSpPr/>
            <p:nvPr/>
          </p:nvSpPr>
          <p:spPr>
            <a:xfrm>
              <a:off x="7099123" y="4604615"/>
              <a:ext cx="60916" cy="72965"/>
            </a:xfrm>
            <a:custGeom>
              <a:rect b="b" l="l" r="r" t="t"/>
              <a:pathLst>
                <a:path extrusionOk="0" h="1412" w="1174">
                  <a:moveTo>
                    <a:pt x="830" y="0"/>
                  </a:moveTo>
                  <a:lnTo>
                    <a:pt x="830" y="0"/>
                  </a:lnTo>
                  <a:cubicBezTo>
                    <a:pt x="543" y="479"/>
                    <a:pt x="288" y="894"/>
                    <a:pt x="1" y="1373"/>
                  </a:cubicBezTo>
                  <a:cubicBezTo>
                    <a:pt x="215" y="1396"/>
                    <a:pt x="392" y="1411"/>
                    <a:pt x="536" y="1411"/>
                  </a:cubicBezTo>
                  <a:cubicBezTo>
                    <a:pt x="1173" y="1411"/>
                    <a:pt x="1156" y="1120"/>
                    <a:pt x="8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4" name="Google Shape;11824;p27"/>
            <p:cNvSpPr/>
            <p:nvPr/>
          </p:nvSpPr>
          <p:spPr>
            <a:xfrm>
              <a:off x="7786423" y="2264001"/>
              <a:ext cx="450539" cy="438979"/>
            </a:xfrm>
            <a:custGeom>
              <a:rect b="b" l="l" r="r" t="t"/>
              <a:pathLst>
                <a:path extrusionOk="0" h="8495" w="8683">
                  <a:moveTo>
                    <a:pt x="4069" y="0"/>
                  </a:moveTo>
                  <a:cubicBezTo>
                    <a:pt x="3866" y="0"/>
                    <a:pt x="3654" y="17"/>
                    <a:pt x="3432" y="52"/>
                  </a:cubicBezTo>
                  <a:cubicBezTo>
                    <a:pt x="3420" y="54"/>
                    <a:pt x="3408" y="54"/>
                    <a:pt x="3396" y="54"/>
                  </a:cubicBezTo>
                  <a:cubicBezTo>
                    <a:pt x="3300" y="54"/>
                    <a:pt x="3197" y="13"/>
                    <a:pt x="3099" y="13"/>
                  </a:cubicBezTo>
                  <a:cubicBezTo>
                    <a:pt x="3077" y="13"/>
                    <a:pt x="3055" y="15"/>
                    <a:pt x="3033" y="20"/>
                  </a:cubicBezTo>
                  <a:cubicBezTo>
                    <a:pt x="2187" y="228"/>
                    <a:pt x="878" y="196"/>
                    <a:pt x="623" y="691"/>
                  </a:cubicBezTo>
                  <a:cubicBezTo>
                    <a:pt x="176" y="1584"/>
                    <a:pt x="1" y="2957"/>
                    <a:pt x="384" y="3850"/>
                  </a:cubicBezTo>
                  <a:cubicBezTo>
                    <a:pt x="1054" y="5494"/>
                    <a:pt x="2219" y="6962"/>
                    <a:pt x="3177" y="8495"/>
                  </a:cubicBezTo>
                  <a:lnTo>
                    <a:pt x="3990" y="8495"/>
                  </a:lnTo>
                  <a:cubicBezTo>
                    <a:pt x="4102" y="8319"/>
                    <a:pt x="4230" y="8159"/>
                    <a:pt x="4374" y="8016"/>
                  </a:cubicBezTo>
                  <a:cubicBezTo>
                    <a:pt x="5570" y="6883"/>
                    <a:pt x="6783" y="5750"/>
                    <a:pt x="7996" y="4632"/>
                  </a:cubicBezTo>
                  <a:cubicBezTo>
                    <a:pt x="8571" y="4090"/>
                    <a:pt x="8683" y="3627"/>
                    <a:pt x="7996" y="3068"/>
                  </a:cubicBezTo>
                  <a:cubicBezTo>
                    <a:pt x="7533" y="2685"/>
                    <a:pt x="7055" y="2270"/>
                    <a:pt x="6767" y="1776"/>
                  </a:cubicBezTo>
                  <a:cubicBezTo>
                    <a:pt x="6140" y="602"/>
                    <a:pt x="5267" y="0"/>
                    <a:pt x="40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5" name="Google Shape;11825;p27"/>
            <p:cNvSpPr/>
            <p:nvPr/>
          </p:nvSpPr>
          <p:spPr>
            <a:xfrm>
              <a:off x="7023783" y="1397225"/>
              <a:ext cx="236866" cy="260907"/>
            </a:xfrm>
            <a:custGeom>
              <a:rect b="b" l="l" r="r" t="t"/>
              <a:pathLst>
                <a:path extrusionOk="0" h="5049" w="4565">
                  <a:moveTo>
                    <a:pt x="1193" y="0"/>
                  </a:moveTo>
                  <a:cubicBezTo>
                    <a:pt x="894" y="0"/>
                    <a:pt x="578" y="198"/>
                    <a:pt x="0" y="564"/>
                  </a:cubicBezTo>
                  <a:lnTo>
                    <a:pt x="0" y="3979"/>
                  </a:lnTo>
                  <a:lnTo>
                    <a:pt x="1660" y="5048"/>
                  </a:lnTo>
                  <a:cubicBezTo>
                    <a:pt x="1915" y="4984"/>
                    <a:pt x="2394" y="4410"/>
                    <a:pt x="2889" y="3867"/>
                  </a:cubicBezTo>
                  <a:cubicBezTo>
                    <a:pt x="3160" y="3580"/>
                    <a:pt x="3479" y="3341"/>
                    <a:pt x="3735" y="3053"/>
                  </a:cubicBezTo>
                  <a:cubicBezTo>
                    <a:pt x="4022" y="2702"/>
                    <a:pt x="4565" y="2176"/>
                    <a:pt x="4469" y="1968"/>
                  </a:cubicBezTo>
                  <a:cubicBezTo>
                    <a:pt x="4277" y="1553"/>
                    <a:pt x="3751" y="1266"/>
                    <a:pt x="3320" y="1011"/>
                  </a:cubicBezTo>
                  <a:cubicBezTo>
                    <a:pt x="3243" y="960"/>
                    <a:pt x="3136" y="952"/>
                    <a:pt x="3025" y="952"/>
                  </a:cubicBezTo>
                  <a:cubicBezTo>
                    <a:pt x="2977" y="952"/>
                    <a:pt x="2928" y="953"/>
                    <a:pt x="2881" y="953"/>
                  </a:cubicBezTo>
                  <a:cubicBezTo>
                    <a:pt x="2763" y="953"/>
                    <a:pt x="2654" y="944"/>
                    <a:pt x="2586" y="883"/>
                  </a:cubicBezTo>
                  <a:cubicBezTo>
                    <a:pt x="1876" y="277"/>
                    <a:pt x="1547" y="0"/>
                    <a:pt x="1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6" name="Google Shape;11826;p27"/>
            <p:cNvSpPr/>
            <p:nvPr/>
          </p:nvSpPr>
          <p:spPr>
            <a:xfrm>
              <a:off x="7023783" y="316314"/>
              <a:ext cx="189649" cy="256980"/>
            </a:xfrm>
            <a:custGeom>
              <a:rect b="b" l="l" r="r" t="t"/>
              <a:pathLst>
                <a:path extrusionOk="0" h="4973" w="3655">
                  <a:moveTo>
                    <a:pt x="0" y="1"/>
                  </a:moveTo>
                  <a:lnTo>
                    <a:pt x="0" y="4613"/>
                  </a:lnTo>
                  <a:cubicBezTo>
                    <a:pt x="399" y="4709"/>
                    <a:pt x="782" y="4804"/>
                    <a:pt x="1165" y="4916"/>
                  </a:cubicBezTo>
                  <a:cubicBezTo>
                    <a:pt x="1312" y="4954"/>
                    <a:pt x="1448" y="4972"/>
                    <a:pt x="1575" y="4972"/>
                  </a:cubicBezTo>
                  <a:cubicBezTo>
                    <a:pt x="2138" y="4972"/>
                    <a:pt x="2508" y="4614"/>
                    <a:pt x="2729" y="4054"/>
                  </a:cubicBezTo>
                  <a:cubicBezTo>
                    <a:pt x="3655" y="1565"/>
                    <a:pt x="2985" y="416"/>
                    <a:pt x="399" y="17"/>
                  </a:cubicBezTo>
                  <a:cubicBezTo>
                    <a:pt x="272" y="1"/>
                    <a:pt x="144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7" name="Google Shape;11827;p27"/>
            <p:cNvSpPr/>
            <p:nvPr/>
          </p:nvSpPr>
          <p:spPr>
            <a:xfrm>
              <a:off x="8055563" y="2542005"/>
              <a:ext cx="271683" cy="160968"/>
            </a:xfrm>
            <a:custGeom>
              <a:rect b="b" l="l" r="r" t="t"/>
              <a:pathLst>
                <a:path extrusionOk="0" h="3115" w="5236">
                  <a:moveTo>
                    <a:pt x="2964" y="1"/>
                  </a:moveTo>
                  <a:cubicBezTo>
                    <a:pt x="2950" y="1"/>
                    <a:pt x="2935" y="1"/>
                    <a:pt x="2921" y="3"/>
                  </a:cubicBezTo>
                  <a:cubicBezTo>
                    <a:pt x="1533" y="114"/>
                    <a:pt x="160" y="1678"/>
                    <a:pt x="0" y="3115"/>
                  </a:cubicBezTo>
                  <a:lnTo>
                    <a:pt x="5235" y="3115"/>
                  </a:lnTo>
                  <a:cubicBezTo>
                    <a:pt x="5203" y="2923"/>
                    <a:pt x="5235" y="2620"/>
                    <a:pt x="5123" y="2556"/>
                  </a:cubicBezTo>
                  <a:cubicBezTo>
                    <a:pt x="4437" y="2109"/>
                    <a:pt x="4278" y="1471"/>
                    <a:pt x="4118" y="721"/>
                  </a:cubicBezTo>
                  <a:cubicBezTo>
                    <a:pt x="4056" y="413"/>
                    <a:pt x="3371" y="1"/>
                    <a:pt x="29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8" name="Google Shape;11828;p27"/>
            <p:cNvSpPr/>
            <p:nvPr/>
          </p:nvSpPr>
          <p:spPr>
            <a:xfrm>
              <a:off x="7023783" y="2588822"/>
              <a:ext cx="91945" cy="114150"/>
            </a:xfrm>
            <a:custGeom>
              <a:rect b="b" l="l" r="r" t="t"/>
              <a:pathLst>
                <a:path extrusionOk="0" h="2209" w="1772">
                  <a:moveTo>
                    <a:pt x="225" y="0"/>
                  </a:moveTo>
                  <a:cubicBezTo>
                    <a:pt x="151" y="0"/>
                    <a:pt x="76" y="2"/>
                    <a:pt x="0" y="6"/>
                  </a:cubicBezTo>
                  <a:lnTo>
                    <a:pt x="16" y="2209"/>
                  </a:lnTo>
                  <a:lnTo>
                    <a:pt x="814" y="2209"/>
                  </a:lnTo>
                  <a:cubicBezTo>
                    <a:pt x="990" y="1937"/>
                    <a:pt x="1165" y="1666"/>
                    <a:pt x="1357" y="1411"/>
                  </a:cubicBezTo>
                  <a:cubicBezTo>
                    <a:pt x="1772" y="836"/>
                    <a:pt x="1564" y="230"/>
                    <a:pt x="878" y="54"/>
                  </a:cubicBezTo>
                  <a:cubicBezTo>
                    <a:pt x="663" y="18"/>
                    <a:pt x="447" y="0"/>
                    <a:pt x="2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9" name="Google Shape;11829;p27"/>
            <p:cNvSpPr/>
            <p:nvPr/>
          </p:nvSpPr>
          <p:spPr>
            <a:xfrm>
              <a:off x="7451075" y="1006520"/>
              <a:ext cx="507667" cy="539280"/>
            </a:xfrm>
            <a:custGeom>
              <a:rect b="b" l="l" r="r" t="t"/>
              <a:pathLst>
                <a:path extrusionOk="0" h="10436" w="9784">
                  <a:moveTo>
                    <a:pt x="1999" y="0"/>
                  </a:moveTo>
                  <a:cubicBezTo>
                    <a:pt x="1440" y="0"/>
                    <a:pt x="834" y="267"/>
                    <a:pt x="670" y="720"/>
                  </a:cubicBezTo>
                  <a:cubicBezTo>
                    <a:pt x="431" y="1406"/>
                    <a:pt x="160" y="2108"/>
                    <a:pt x="80" y="2826"/>
                  </a:cubicBezTo>
                  <a:cubicBezTo>
                    <a:pt x="0" y="3481"/>
                    <a:pt x="176" y="4167"/>
                    <a:pt x="256" y="4821"/>
                  </a:cubicBezTo>
                  <a:cubicBezTo>
                    <a:pt x="303" y="5204"/>
                    <a:pt x="511" y="5603"/>
                    <a:pt x="447" y="5970"/>
                  </a:cubicBezTo>
                  <a:cubicBezTo>
                    <a:pt x="144" y="7534"/>
                    <a:pt x="160" y="7582"/>
                    <a:pt x="1516" y="8428"/>
                  </a:cubicBezTo>
                  <a:cubicBezTo>
                    <a:pt x="1804" y="8651"/>
                    <a:pt x="2075" y="8907"/>
                    <a:pt x="2282" y="9194"/>
                  </a:cubicBezTo>
                  <a:cubicBezTo>
                    <a:pt x="2974" y="10019"/>
                    <a:pt x="4127" y="10435"/>
                    <a:pt x="5262" y="10435"/>
                  </a:cubicBezTo>
                  <a:cubicBezTo>
                    <a:pt x="6300" y="10435"/>
                    <a:pt x="7323" y="10087"/>
                    <a:pt x="7964" y="9385"/>
                  </a:cubicBezTo>
                  <a:cubicBezTo>
                    <a:pt x="8267" y="9098"/>
                    <a:pt x="8618" y="8859"/>
                    <a:pt x="9001" y="8667"/>
                  </a:cubicBezTo>
                  <a:cubicBezTo>
                    <a:pt x="9671" y="8300"/>
                    <a:pt x="9783" y="7790"/>
                    <a:pt x="9400" y="7167"/>
                  </a:cubicBezTo>
                  <a:cubicBezTo>
                    <a:pt x="9273" y="6928"/>
                    <a:pt x="9017" y="6768"/>
                    <a:pt x="8921" y="6529"/>
                  </a:cubicBezTo>
                  <a:cubicBezTo>
                    <a:pt x="8386" y="5304"/>
                    <a:pt x="7871" y="4869"/>
                    <a:pt x="7135" y="4869"/>
                  </a:cubicBezTo>
                  <a:cubicBezTo>
                    <a:pt x="6730" y="4869"/>
                    <a:pt x="6259" y="5000"/>
                    <a:pt x="5682" y="5204"/>
                  </a:cubicBezTo>
                  <a:cubicBezTo>
                    <a:pt x="5511" y="5267"/>
                    <a:pt x="5358" y="5301"/>
                    <a:pt x="5219" y="5301"/>
                  </a:cubicBezTo>
                  <a:cubicBezTo>
                    <a:pt x="4866" y="5301"/>
                    <a:pt x="4607" y="5082"/>
                    <a:pt x="4389" y="4566"/>
                  </a:cubicBezTo>
                  <a:cubicBezTo>
                    <a:pt x="3974" y="3608"/>
                    <a:pt x="3288" y="2762"/>
                    <a:pt x="2586" y="1661"/>
                  </a:cubicBezTo>
                  <a:cubicBezTo>
                    <a:pt x="2713" y="1454"/>
                    <a:pt x="2825" y="1230"/>
                    <a:pt x="2905" y="1007"/>
                  </a:cubicBezTo>
                  <a:cubicBezTo>
                    <a:pt x="3001" y="799"/>
                    <a:pt x="2985" y="576"/>
                    <a:pt x="2905" y="369"/>
                  </a:cubicBezTo>
                  <a:cubicBezTo>
                    <a:pt x="2715" y="115"/>
                    <a:pt x="2367" y="0"/>
                    <a:pt x="199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0" name="Google Shape;11830;p27"/>
            <p:cNvSpPr/>
            <p:nvPr/>
          </p:nvSpPr>
          <p:spPr>
            <a:xfrm>
              <a:off x="8141696" y="1730883"/>
              <a:ext cx="353613" cy="541606"/>
            </a:xfrm>
            <a:custGeom>
              <a:rect b="b" l="l" r="r" t="t"/>
              <a:pathLst>
                <a:path extrusionOk="0" h="10481" w="6815">
                  <a:moveTo>
                    <a:pt x="5769" y="0"/>
                  </a:moveTo>
                  <a:cubicBezTo>
                    <a:pt x="5436" y="0"/>
                    <a:pt x="4978" y="310"/>
                    <a:pt x="4676" y="554"/>
                  </a:cubicBezTo>
                  <a:cubicBezTo>
                    <a:pt x="4197" y="953"/>
                    <a:pt x="3830" y="1496"/>
                    <a:pt x="3400" y="1959"/>
                  </a:cubicBezTo>
                  <a:cubicBezTo>
                    <a:pt x="2809" y="2581"/>
                    <a:pt x="1995" y="3108"/>
                    <a:pt x="1676" y="3842"/>
                  </a:cubicBezTo>
                  <a:cubicBezTo>
                    <a:pt x="1022" y="5294"/>
                    <a:pt x="623" y="6858"/>
                    <a:pt x="176" y="8390"/>
                  </a:cubicBezTo>
                  <a:cubicBezTo>
                    <a:pt x="0" y="8965"/>
                    <a:pt x="208" y="9475"/>
                    <a:pt x="862" y="9635"/>
                  </a:cubicBezTo>
                  <a:cubicBezTo>
                    <a:pt x="1995" y="9938"/>
                    <a:pt x="3128" y="10194"/>
                    <a:pt x="4245" y="10481"/>
                  </a:cubicBezTo>
                  <a:cubicBezTo>
                    <a:pt x="5586" y="10305"/>
                    <a:pt x="5825" y="10082"/>
                    <a:pt x="5937" y="8789"/>
                  </a:cubicBezTo>
                  <a:cubicBezTo>
                    <a:pt x="6065" y="7656"/>
                    <a:pt x="6208" y="6523"/>
                    <a:pt x="6320" y="5406"/>
                  </a:cubicBezTo>
                  <a:cubicBezTo>
                    <a:pt x="6464" y="4065"/>
                    <a:pt x="6591" y="2741"/>
                    <a:pt x="6735" y="1416"/>
                  </a:cubicBezTo>
                  <a:cubicBezTo>
                    <a:pt x="6815" y="698"/>
                    <a:pt x="6496" y="139"/>
                    <a:pt x="5873" y="12"/>
                  </a:cubicBezTo>
                  <a:cubicBezTo>
                    <a:pt x="5840" y="4"/>
                    <a:pt x="5805" y="0"/>
                    <a:pt x="57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1" name="Google Shape;11831;p27"/>
            <p:cNvSpPr/>
            <p:nvPr/>
          </p:nvSpPr>
          <p:spPr>
            <a:xfrm>
              <a:off x="7684568" y="775952"/>
              <a:ext cx="298197" cy="398208"/>
            </a:xfrm>
            <a:custGeom>
              <a:rect b="b" l="l" r="r" t="t"/>
              <a:pathLst>
                <a:path extrusionOk="0" h="7706" w="5747">
                  <a:moveTo>
                    <a:pt x="2183" y="1"/>
                  </a:moveTo>
                  <a:cubicBezTo>
                    <a:pt x="1649" y="1"/>
                    <a:pt x="1052" y="282"/>
                    <a:pt x="894" y="745"/>
                  </a:cubicBezTo>
                  <a:cubicBezTo>
                    <a:pt x="527" y="1862"/>
                    <a:pt x="320" y="3043"/>
                    <a:pt x="1" y="4384"/>
                  </a:cubicBezTo>
                  <a:cubicBezTo>
                    <a:pt x="1" y="4384"/>
                    <a:pt x="49" y="4575"/>
                    <a:pt x="96" y="4767"/>
                  </a:cubicBezTo>
                  <a:cubicBezTo>
                    <a:pt x="655" y="6379"/>
                    <a:pt x="2091" y="7528"/>
                    <a:pt x="3799" y="7703"/>
                  </a:cubicBezTo>
                  <a:cubicBezTo>
                    <a:pt x="3827" y="7705"/>
                    <a:pt x="3858" y="7706"/>
                    <a:pt x="3889" y="7706"/>
                  </a:cubicBezTo>
                  <a:cubicBezTo>
                    <a:pt x="4177" y="7706"/>
                    <a:pt x="4571" y="7640"/>
                    <a:pt x="4629" y="7496"/>
                  </a:cubicBezTo>
                  <a:cubicBezTo>
                    <a:pt x="4996" y="6538"/>
                    <a:pt x="5746" y="5389"/>
                    <a:pt x="5475" y="4591"/>
                  </a:cubicBezTo>
                  <a:cubicBezTo>
                    <a:pt x="4980" y="3075"/>
                    <a:pt x="3911" y="1703"/>
                    <a:pt x="2985" y="346"/>
                  </a:cubicBezTo>
                  <a:cubicBezTo>
                    <a:pt x="2820" y="108"/>
                    <a:pt x="2514" y="1"/>
                    <a:pt x="21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2" name="Google Shape;11832;p27"/>
            <p:cNvSpPr/>
            <p:nvPr/>
          </p:nvSpPr>
          <p:spPr>
            <a:xfrm>
              <a:off x="8077926" y="1019593"/>
              <a:ext cx="441407" cy="388648"/>
            </a:xfrm>
            <a:custGeom>
              <a:rect b="b" l="l" r="r" t="t"/>
              <a:pathLst>
                <a:path extrusionOk="0" h="7521" w="8507">
                  <a:moveTo>
                    <a:pt x="5134" y="1"/>
                  </a:moveTo>
                  <a:cubicBezTo>
                    <a:pt x="4329" y="1"/>
                    <a:pt x="4116" y="899"/>
                    <a:pt x="3671" y="1488"/>
                  </a:cubicBezTo>
                  <a:cubicBezTo>
                    <a:pt x="2554" y="2988"/>
                    <a:pt x="1405" y="4440"/>
                    <a:pt x="351" y="5973"/>
                  </a:cubicBezTo>
                  <a:cubicBezTo>
                    <a:pt x="64" y="6388"/>
                    <a:pt x="112" y="7010"/>
                    <a:pt x="0" y="7521"/>
                  </a:cubicBezTo>
                  <a:cubicBezTo>
                    <a:pt x="495" y="7425"/>
                    <a:pt x="1070" y="7425"/>
                    <a:pt x="1485" y="7185"/>
                  </a:cubicBezTo>
                  <a:cubicBezTo>
                    <a:pt x="3432" y="5973"/>
                    <a:pt x="5331" y="4712"/>
                    <a:pt x="7246" y="3451"/>
                  </a:cubicBezTo>
                  <a:cubicBezTo>
                    <a:pt x="7613" y="3228"/>
                    <a:pt x="7948" y="2940"/>
                    <a:pt x="8251" y="2621"/>
                  </a:cubicBezTo>
                  <a:cubicBezTo>
                    <a:pt x="8395" y="2462"/>
                    <a:pt x="8507" y="1999"/>
                    <a:pt x="8443" y="1951"/>
                  </a:cubicBezTo>
                  <a:cubicBezTo>
                    <a:pt x="7549" y="1288"/>
                    <a:pt x="7042" y="31"/>
                    <a:pt x="5587" y="31"/>
                  </a:cubicBezTo>
                  <a:cubicBezTo>
                    <a:pt x="5534" y="31"/>
                    <a:pt x="5481" y="32"/>
                    <a:pt x="5426" y="36"/>
                  </a:cubicBezTo>
                  <a:cubicBezTo>
                    <a:pt x="5321" y="12"/>
                    <a:pt x="5224" y="1"/>
                    <a:pt x="513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3" name="Google Shape;11833;p27"/>
            <p:cNvSpPr/>
            <p:nvPr/>
          </p:nvSpPr>
          <p:spPr>
            <a:xfrm>
              <a:off x="7210941" y="552618"/>
              <a:ext cx="307226" cy="386012"/>
            </a:xfrm>
            <a:custGeom>
              <a:rect b="b" l="l" r="r" t="t"/>
              <a:pathLst>
                <a:path extrusionOk="0" h="7470" w="5921">
                  <a:moveTo>
                    <a:pt x="2957" y="1"/>
                  </a:moveTo>
                  <a:cubicBezTo>
                    <a:pt x="2929" y="1"/>
                    <a:pt x="2901" y="3"/>
                    <a:pt x="2873" y="8"/>
                  </a:cubicBezTo>
                  <a:cubicBezTo>
                    <a:pt x="2091" y="439"/>
                    <a:pt x="1261" y="822"/>
                    <a:pt x="591" y="1396"/>
                  </a:cubicBezTo>
                  <a:cubicBezTo>
                    <a:pt x="0" y="1923"/>
                    <a:pt x="543" y="2561"/>
                    <a:pt x="798" y="3120"/>
                  </a:cubicBezTo>
                  <a:cubicBezTo>
                    <a:pt x="846" y="3248"/>
                    <a:pt x="846" y="3391"/>
                    <a:pt x="878" y="3519"/>
                  </a:cubicBezTo>
                  <a:cubicBezTo>
                    <a:pt x="1213" y="4492"/>
                    <a:pt x="1500" y="5482"/>
                    <a:pt x="1867" y="6455"/>
                  </a:cubicBezTo>
                  <a:cubicBezTo>
                    <a:pt x="2105" y="7067"/>
                    <a:pt x="2568" y="7469"/>
                    <a:pt x="3067" y="7469"/>
                  </a:cubicBezTo>
                  <a:cubicBezTo>
                    <a:pt x="3272" y="7469"/>
                    <a:pt x="3483" y="7402"/>
                    <a:pt x="3687" y="7253"/>
                  </a:cubicBezTo>
                  <a:cubicBezTo>
                    <a:pt x="4580" y="6583"/>
                    <a:pt x="5187" y="5578"/>
                    <a:pt x="5921" y="4716"/>
                  </a:cubicBezTo>
                  <a:lnTo>
                    <a:pt x="5761" y="4540"/>
                  </a:lnTo>
                  <a:cubicBezTo>
                    <a:pt x="5777" y="4413"/>
                    <a:pt x="5761" y="4285"/>
                    <a:pt x="5713" y="4157"/>
                  </a:cubicBezTo>
                  <a:cubicBezTo>
                    <a:pt x="4947" y="2833"/>
                    <a:pt x="4181" y="1508"/>
                    <a:pt x="3383" y="199"/>
                  </a:cubicBezTo>
                  <a:cubicBezTo>
                    <a:pt x="3275" y="77"/>
                    <a:pt x="3119" y="1"/>
                    <a:pt x="2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4" name="Google Shape;11834;p27"/>
            <p:cNvSpPr/>
            <p:nvPr/>
          </p:nvSpPr>
          <p:spPr>
            <a:xfrm>
              <a:off x="7876707" y="1643657"/>
              <a:ext cx="242989" cy="288657"/>
            </a:xfrm>
            <a:custGeom>
              <a:rect b="b" l="l" r="r" t="t"/>
              <a:pathLst>
                <a:path extrusionOk="0" h="5586" w="4683">
                  <a:moveTo>
                    <a:pt x="3074" y="0"/>
                  </a:moveTo>
                  <a:cubicBezTo>
                    <a:pt x="1895" y="0"/>
                    <a:pt x="213" y="1095"/>
                    <a:pt x="0" y="2115"/>
                  </a:cubicBezTo>
                  <a:cubicBezTo>
                    <a:pt x="0" y="2274"/>
                    <a:pt x="32" y="2434"/>
                    <a:pt x="112" y="2577"/>
                  </a:cubicBezTo>
                  <a:cubicBezTo>
                    <a:pt x="383" y="3264"/>
                    <a:pt x="639" y="3950"/>
                    <a:pt x="942" y="4604"/>
                  </a:cubicBezTo>
                  <a:cubicBezTo>
                    <a:pt x="1085" y="4891"/>
                    <a:pt x="1261" y="5259"/>
                    <a:pt x="1516" y="5370"/>
                  </a:cubicBezTo>
                  <a:cubicBezTo>
                    <a:pt x="1828" y="5518"/>
                    <a:pt x="2149" y="5586"/>
                    <a:pt x="2461" y="5586"/>
                  </a:cubicBezTo>
                  <a:cubicBezTo>
                    <a:pt x="3635" y="5586"/>
                    <a:pt x="4682" y="4626"/>
                    <a:pt x="4644" y="3327"/>
                  </a:cubicBezTo>
                  <a:cubicBezTo>
                    <a:pt x="4421" y="2338"/>
                    <a:pt x="4198" y="1349"/>
                    <a:pt x="3942" y="391"/>
                  </a:cubicBezTo>
                  <a:cubicBezTo>
                    <a:pt x="3910" y="247"/>
                    <a:pt x="3655" y="104"/>
                    <a:pt x="3495" y="56"/>
                  </a:cubicBezTo>
                  <a:cubicBezTo>
                    <a:pt x="3366" y="18"/>
                    <a:pt x="3224" y="0"/>
                    <a:pt x="30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5" name="Google Shape;11835;p27"/>
            <p:cNvSpPr/>
            <p:nvPr/>
          </p:nvSpPr>
          <p:spPr>
            <a:xfrm>
              <a:off x="7362452" y="2152954"/>
              <a:ext cx="298976" cy="261217"/>
            </a:xfrm>
            <a:custGeom>
              <a:rect b="b" l="l" r="r" t="t"/>
              <a:pathLst>
                <a:path extrusionOk="0" h="5055" w="5762">
                  <a:moveTo>
                    <a:pt x="4237" y="1"/>
                  </a:moveTo>
                  <a:cubicBezTo>
                    <a:pt x="4029" y="1"/>
                    <a:pt x="3158" y="501"/>
                    <a:pt x="2634" y="749"/>
                  </a:cubicBezTo>
                  <a:cubicBezTo>
                    <a:pt x="2474" y="797"/>
                    <a:pt x="2331" y="877"/>
                    <a:pt x="2203" y="972"/>
                  </a:cubicBezTo>
                  <a:cubicBezTo>
                    <a:pt x="1341" y="1802"/>
                    <a:pt x="1" y="2281"/>
                    <a:pt x="32" y="3749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45" y="5024"/>
                    <a:pt x="698" y="5054"/>
                    <a:pt x="870" y="5054"/>
                  </a:cubicBezTo>
                  <a:cubicBezTo>
                    <a:pt x="1120" y="5054"/>
                    <a:pt x="1411" y="4990"/>
                    <a:pt x="1628" y="4914"/>
                  </a:cubicBezTo>
                  <a:cubicBezTo>
                    <a:pt x="2618" y="4579"/>
                    <a:pt x="3607" y="4180"/>
                    <a:pt x="4565" y="3717"/>
                  </a:cubicBezTo>
                  <a:cubicBezTo>
                    <a:pt x="4980" y="3526"/>
                    <a:pt x="5299" y="3111"/>
                    <a:pt x="5762" y="2728"/>
                  </a:cubicBezTo>
                  <a:cubicBezTo>
                    <a:pt x="5219" y="1659"/>
                    <a:pt x="4852" y="765"/>
                    <a:pt x="4278" y="15"/>
                  </a:cubicBezTo>
                  <a:cubicBezTo>
                    <a:pt x="4271" y="5"/>
                    <a:pt x="4257" y="1"/>
                    <a:pt x="4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6" name="Google Shape;11836;p27"/>
            <p:cNvSpPr/>
            <p:nvPr/>
          </p:nvSpPr>
          <p:spPr>
            <a:xfrm>
              <a:off x="7564501" y="469578"/>
              <a:ext cx="366066" cy="234398"/>
            </a:xfrm>
            <a:custGeom>
              <a:rect b="b" l="l" r="r" t="t"/>
              <a:pathLst>
                <a:path extrusionOk="0" h="4536" w="7055">
                  <a:moveTo>
                    <a:pt x="677" y="1"/>
                  </a:moveTo>
                  <a:cubicBezTo>
                    <a:pt x="549" y="1"/>
                    <a:pt x="420" y="6"/>
                    <a:pt x="292" y="6"/>
                  </a:cubicBezTo>
                  <a:cubicBezTo>
                    <a:pt x="242" y="6"/>
                    <a:pt x="193" y="5"/>
                    <a:pt x="144" y="3"/>
                  </a:cubicBezTo>
                  <a:lnTo>
                    <a:pt x="144" y="3"/>
                  </a:lnTo>
                  <a:cubicBezTo>
                    <a:pt x="144" y="418"/>
                    <a:pt x="1" y="929"/>
                    <a:pt x="176" y="1248"/>
                  </a:cubicBezTo>
                  <a:cubicBezTo>
                    <a:pt x="527" y="1838"/>
                    <a:pt x="1182" y="2237"/>
                    <a:pt x="1517" y="2844"/>
                  </a:cubicBezTo>
                  <a:cubicBezTo>
                    <a:pt x="2219" y="4057"/>
                    <a:pt x="3448" y="4121"/>
                    <a:pt x="4533" y="4535"/>
                  </a:cubicBezTo>
                  <a:cubicBezTo>
                    <a:pt x="4980" y="4376"/>
                    <a:pt x="5459" y="4232"/>
                    <a:pt x="5921" y="4136"/>
                  </a:cubicBezTo>
                  <a:cubicBezTo>
                    <a:pt x="7055" y="3945"/>
                    <a:pt x="6703" y="3083"/>
                    <a:pt x="6544" y="2509"/>
                  </a:cubicBezTo>
                  <a:cubicBezTo>
                    <a:pt x="6464" y="2221"/>
                    <a:pt x="5810" y="1934"/>
                    <a:pt x="5411" y="1934"/>
                  </a:cubicBezTo>
                  <a:cubicBezTo>
                    <a:pt x="5341" y="1936"/>
                    <a:pt x="5272" y="1937"/>
                    <a:pt x="5204" y="1937"/>
                  </a:cubicBezTo>
                  <a:cubicBezTo>
                    <a:pt x="4609" y="1937"/>
                    <a:pt x="4112" y="1850"/>
                    <a:pt x="3783" y="1248"/>
                  </a:cubicBezTo>
                  <a:cubicBezTo>
                    <a:pt x="3687" y="1120"/>
                    <a:pt x="3560" y="1024"/>
                    <a:pt x="3416" y="977"/>
                  </a:cubicBezTo>
                  <a:cubicBezTo>
                    <a:pt x="2714" y="657"/>
                    <a:pt x="1996" y="322"/>
                    <a:pt x="1277" y="83"/>
                  </a:cubicBezTo>
                  <a:cubicBezTo>
                    <a:pt x="1088" y="14"/>
                    <a:pt x="885" y="1"/>
                    <a:pt x="6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7" name="Google Shape;11837;p27"/>
            <p:cNvSpPr/>
            <p:nvPr/>
          </p:nvSpPr>
          <p:spPr>
            <a:xfrm>
              <a:off x="7947897" y="470405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22" y="0"/>
                  </a:moveTo>
                  <a:cubicBezTo>
                    <a:pt x="2006" y="0"/>
                    <a:pt x="809" y="556"/>
                    <a:pt x="352" y="1344"/>
                  </a:cubicBezTo>
                  <a:cubicBezTo>
                    <a:pt x="208" y="1631"/>
                    <a:pt x="96" y="1918"/>
                    <a:pt x="1" y="2205"/>
                  </a:cubicBezTo>
                  <a:cubicBezTo>
                    <a:pt x="240" y="2541"/>
                    <a:pt x="400" y="3019"/>
                    <a:pt x="751" y="3259"/>
                  </a:cubicBezTo>
                  <a:cubicBezTo>
                    <a:pt x="1549" y="3849"/>
                    <a:pt x="2379" y="4376"/>
                    <a:pt x="3256" y="4855"/>
                  </a:cubicBezTo>
                  <a:cubicBezTo>
                    <a:pt x="3512" y="4998"/>
                    <a:pt x="3863" y="4998"/>
                    <a:pt x="4166" y="5062"/>
                  </a:cubicBezTo>
                  <a:cubicBezTo>
                    <a:pt x="4214" y="4695"/>
                    <a:pt x="4405" y="4280"/>
                    <a:pt x="4294" y="3961"/>
                  </a:cubicBezTo>
                  <a:cubicBezTo>
                    <a:pt x="4070" y="3243"/>
                    <a:pt x="4070" y="2652"/>
                    <a:pt x="4517" y="1998"/>
                  </a:cubicBezTo>
                  <a:cubicBezTo>
                    <a:pt x="5028" y="1248"/>
                    <a:pt x="4645" y="418"/>
                    <a:pt x="3751" y="115"/>
                  </a:cubicBezTo>
                  <a:cubicBezTo>
                    <a:pt x="3530" y="37"/>
                    <a:pt x="3282" y="0"/>
                    <a:pt x="30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8" name="Google Shape;11838;p27"/>
            <p:cNvSpPr/>
            <p:nvPr/>
          </p:nvSpPr>
          <p:spPr>
            <a:xfrm>
              <a:off x="7622459" y="1783564"/>
              <a:ext cx="302297" cy="329273"/>
            </a:xfrm>
            <a:custGeom>
              <a:rect b="b" l="l" r="r" t="t"/>
              <a:pathLst>
                <a:path extrusionOk="0" h="6372" w="5826">
                  <a:moveTo>
                    <a:pt x="256" y="1"/>
                  </a:moveTo>
                  <a:lnTo>
                    <a:pt x="1" y="208"/>
                  </a:lnTo>
                  <a:cubicBezTo>
                    <a:pt x="527" y="1405"/>
                    <a:pt x="974" y="2634"/>
                    <a:pt x="1581" y="3799"/>
                  </a:cubicBezTo>
                  <a:cubicBezTo>
                    <a:pt x="1916" y="4454"/>
                    <a:pt x="2586" y="4948"/>
                    <a:pt x="2858" y="5619"/>
                  </a:cubicBezTo>
                  <a:cubicBezTo>
                    <a:pt x="3109" y="6220"/>
                    <a:pt x="3511" y="6372"/>
                    <a:pt x="3934" y="6372"/>
                  </a:cubicBezTo>
                  <a:cubicBezTo>
                    <a:pt x="4128" y="6372"/>
                    <a:pt x="4326" y="6340"/>
                    <a:pt x="4517" y="6305"/>
                  </a:cubicBezTo>
                  <a:cubicBezTo>
                    <a:pt x="4996" y="6193"/>
                    <a:pt x="5714" y="5826"/>
                    <a:pt x="5778" y="5475"/>
                  </a:cubicBezTo>
                  <a:cubicBezTo>
                    <a:pt x="5826" y="4884"/>
                    <a:pt x="5634" y="4310"/>
                    <a:pt x="5219" y="3879"/>
                  </a:cubicBezTo>
                  <a:cubicBezTo>
                    <a:pt x="3927" y="2666"/>
                    <a:pt x="2522" y="1565"/>
                    <a:pt x="1134" y="448"/>
                  </a:cubicBezTo>
                  <a:cubicBezTo>
                    <a:pt x="863" y="272"/>
                    <a:pt x="559" y="113"/>
                    <a:pt x="2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9" name="Google Shape;11839;p27"/>
            <p:cNvSpPr/>
            <p:nvPr/>
          </p:nvSpPr>
          <p:spPr>
            <a:xfrm>
              <a:off x="7613379" y="1587953"/>
              <a:ext cx="144974" cy="155490"/>
            </a:xfrm>
            <a:custGeom>
              <a:rect b="b" l="l" r="r" t="t"/>
              <a:pathLst>
                <a:path extrusionOk="0" h="3009" w="2794">
                  <a:moveTo>
                    <a:pt x="2059" y="1"/>
                  </a:moveTo>
                  <a:cubicBezTo>
                    <a:pt x="1452" y="17"/>
                    <a:pt x="878" y="272"/>
                    <a:pt x="463" y="703"/>
                  </a:cubicBezTo>
                  <a:cubicBezTo>
                    <a:pt x="0" y="1230"/>
                    <a:pt x="463" y="1740"/>
                    <a:pt x="942" y="2123"/>
                  </a:cubicBezTo>
                  <a:cubicBezTo>
                    <a:pt x="1165" y="2315"/>
                    <a:pt x="1373" y="2538"/>
                    <a:pt x="1596" y="2730"/>
                  </a:cubicBezTo>
                  <a:cubicBezTo>
                    <a:pt x="1847" y="2915"/>
                    <a:pt x="2051" y="3009"/>
                    <a:pt x="2213" y="3009"/>
                  </a:cubicBezTo>
                  <a:cubicBezTo>
                    <a:pt x="2484" y="3009"/>
                    <a:pt x="2637" y="2748"/>
                    <a:pt x="2697" y="2219"/>
                  </a:cubicBezTo>
                  <a:cubicBezTo>
                    <a:pt x="2713" y="1996"/>
                    <a:pt x="2697" y="1756"/>
                    <a:pt x="2697" y="1533"/>
                  </a:cubicBezTo>
                  <a:lnTo>
                    <a:pt x="2713" y="1533"/>
                  </a:lnTo>
                  <a:cubicBezTo>
                    <a:pt x="2713" y="1469"/>
                    <a:pt x="2713" y="1405"/>
                    <a:pt x="2713" y="1325"/>
                  </a:cubicBezTo>
                  <a:cubicBezTo>
                    <a:pt x="2793" y="735"/>
                    <a:pt x="2761" y="33"/>
                    <a:pt x="20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0" name="Google Shape;11840;p27"/>
            <p:cNvSpPr/>
            <p:nvPr/>
          </p:nvSpPr>
          <p:spPr>
            <a:xfrm>
              <a:off x="7822848" y="1512096"/>
              <a:ext cx="204592" cy="136215"/>
            </a:xfrm>
            <a:custGeom>
              <a:rect b="b" l="l" r="r" t="t"/>
              <a:pathLst>
                <a:path extrusionOk="0" h="2636" w="3943">
                  <a:moveTo>
                    <a:pt x="3567" y="1"/>
                  </a:moveTo>
                  <a:cubicBezTo>
                    <a:pt x="2723" y="1"/>
                    <a:pt x="2184" y="504"/>
                    <a:pt x="1597" y="910"/>
                  </a:cubicBezTo>
                  <a:cubicBezTo>
                    <a:pt x="1278" y="1134"/>
                    <a:pt x="879" y="1245"/>
                    <a:pt x="544" y="1453"/>
                  </a:cubicBezTo>
                  <a:cubicBezTo>
                    <a:pt x="352" y="1612"/>
                    <a:pt x="160" y="1772"/>
                    <a:pt x="1" y="1963"/>
                  </a:cubicBezTo>
                  <a:cubicBezTo>
                    <a:pt x="217" y="2195"/>
                    <a:pt x="478" y="2635"/>
                    <a:pt x="668" y="2635"/>
                  </a:cubicBezTo>
                  <a:cubicBezTo>
                    <a:pt x="674" y="2635"/>
                    <a:pt x="681" y="2635"/>
                    <a:pt x="687" y="2634"/>
                  </a:cubicBezTo>
                  <a:cubicBezTo>
                    <a:pt x="2171" y="2394"/>
                    <a:pt x="3145" y="1437"/>
                    <a:pt x="3943" y="32"/>
                  </a:cubicBezTo>
                  <a:cubicBezTo>
                    <a:pt x="3811" y="11"/>
                    <a:pt x="3686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1" name="Google Shape;11841;p27"/>
            <p:cNvSpPr/>
            <p:nvPr/>
          </p:nvSpPr>
          <p:spPr>
            <a:xfrm>
              <a:off x="7078005" y="837340"/>
              <a:ext cx="145804" cy="123348"/>
            </a:xfrm>
            <a:custGeom>
              <a:rect b="b" l="l" r="r" t="t"/>
              <a:pathLst>
                <a:path extrusionOk="0" h="2387" w="2810">
                  <a:moveTo>
                    <a:pt x="1099" y="0"/>
                  </a:moveTo>
                  <a:cubicBezTo>
                    <a:pt x="994" y="0"/>
                    <a:pt x="894" y="13"/>
                    <a:pt x="798" y="41"/>
                  </a:cubicBezTo>
                  <a:cubicBezTo>
                    <a:pt x="431" y="136"/>
                    <a:pt x="208" y="982"/>
                    <a:pt x="48" y="1541"/>
                  </a:cubicBezTo>
                  <a:cubicBezTo>
                    <a:pt x="0" y="1732"/>
                    <a:pt x="351" y="2036"/>
                    <a:pt x="607" y="2387"/>
                  </a:cubicBezTo>
                  <a:cubicBezTo>
                    <a:pt x="1437" y="1892"/>
                    <a:pt x="2107" y="1525"/>
                    <a:pt x="2713" y="1094"/>
                  </a:cubicBezTo>
                  <a:cubicBezTo>
                    <a:pt x="2809" y="1030"/>
                    <a:pt x="2745" y="472"/>
                    <a:pt x="2666" y="440"/>
                  </a:cubicBezTo>
                  <a:cubicBezTo>
                    <a:pt x="2153" y="269"/>
                    <a:pt x="1586" y="0"/>
                    <a:pt x="10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2" name="Google Shape;11842;p27"/>
            <p:cNvSpPr/>
            <p:nvPr/>
          </p:nvSpPr>
          <p:spPr>
            <a:xfrm>
              <a:off x="7476708" y="2502527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44" y="0"/>
                  </a:moveTo>
                  <a:cubicBezTo>
                    <a:pt x="368" y="352"/>
                    <a:pt x="113" y="687"/>
                    <a:pt x="33" y="1054"/>
                  </a:cubicBezTo>
                  <a:cubicBezTo>
                    <a:pt x="1" y="1341"/>
                    <a:pt x="113" y="1628"/>
                    <a:pt x="320" y="1836"/>
                  </a:cubicBezTo>
                  <a:cubicBezTo>
                    <a:pt x="703" y="2139"/>
                    <a:pt x="1166" y="2474"/>
                    <a:pt x="1629" y="2506"/>
                  </a:cubicBezTo>
                  <a:cubicBezTo>
                    <a:pt x="1644" y="2507"/>
                    <a:pt x="1659" y="2508"/>
                    <a:pt x="1674" y="2508"/>
                  </a:cubicBezTo>
                  <a:cubicBezTo>
                    <a:pt x="2003" y="2508"/>
                    <a:pt x="2424" y="2190"/>
                    <a:pt x="2698" y="1916"/>
                  </a:cubicBezTo>
                  <a:cubicBezTo>
                    <a:pt x="2826" y="1788"/>
                    <a:pt x="2810" y="1229"/>
                    <a:pt x="2682" y="1150"/>
                  </a:cubicBezTo>
                  <a:cubicBezTo>
                    <a:pt x="2092" y="846"/>
                    <a:pt x="1501" y="575"/>
                    <a:pt x="879" y="336"/>
                  </a:cubicBezTo>
                  <a:lnTo>
                    <a:pt x="54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3" name="Google Shape;11843;p27"/>
            <p:cNvSpPr/>
            <p:nvPr/>
          </p:nvSpPr>
          <p:spPr>
            <a:xfrm>
              <a:off x="8012652" y="1051218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0"/>
                  </a:moveTo>
                  <a:cubicBezTo>
                    <a:pt x="275" y="0"/>
                    <a:pt x="154" y="5"/>
                    <a:pt x="29" y="14"/>
                  </a:cubicBezTo>
                  <a:cubicBezTo>
                    <a:pt x="0" y="1056"/>
                    <a:pt x="335" y="1950"/>
                    <a:pt x="749" y="1950"/>
                  </a:cubicBezTo>
                  <a:cubicBezTo>
                    <a:pt x="786" y="1950"/>
                    <a:pt x="822" y="1943"/>
                    <a:pt x="859" y="1929"/>
                  </a:cubicBezTo>
                  <a:cubicBezTo>
                    <a:pt x="1354" y="1754"/>
                    <a:pt x="1913" y="1323"/>
                    <a:pt x="2104" y="876"/>
                  </a:cubicBezTo>
                  <a:cubicBezTo>
                    <a:pt x="2291" y="386"/>
                    <a:pt x="1490" y="0"/>
                    <a:pt x="3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4" name="Google Shape;11844;p27"/>
            <p:cNvSpPr/>
            <p:nvPr/>
          </p:nvSpPr>
          <p:spPr>
            <a:xfrm>
              <a:off x="7197813" y="1722847"/>
              <a:ext cx="76742" cy="136060"/>
            </a:xfrm>
            <a:custGeom>
              <a:rect b="b" l="l" r="r" t="t"/>
              <a:pathLst>
                <a:path extrusionOk="0" h="2633" w="1479">
                  <a:moveTo>
                    <a:pt x="441" y="1"/>
                  </a:moveTo>
                  <a:cubicBezTo>
                    <a:pt x="281" y="639"/>
                    <a:pt x="74" y="1197"/>
                    <a:pt x="26" y="1772"/>
                  </a:cubicBezTo>
                  <a:cubicBezTo>
                    <a:pt x="1" y="2279"/>
                    <a:pt x="685" y="2633"/>
                    <a:pt x="727" y="2633"/>
                  </a:cubicBezTo>
                  <a:cubicBezTo>
                    <a:pt x="740" y="2633"/>
                    <a:pt x="698" y="2603"/>
                    <a:pt x="568" y="2538"/>
                  </a:cubicBezTo>
                  <a:lnTo>
                    <a:pt x="568" y="2538"/>
                  </a:lnTo>
                  <a:cubicBezTo>
                    <a:pt x="582" y="2544"/>
                    <a:pt x="600" y="2547"/>
                    <a:pt x="620" y="2547"/>
                  </a:cubicBezTo>
                  <a:cubicBezTo>
                    <a:pt x="810" y="2547"/>
                    <a:pt x="1242" y="2298"/>
                    <a:pt x="1271" y="2139"/>
                  </a:cubicBezTo>
                  <a:cubicBezTo>
                    <a:pt x="1366" y="1357"/>
                    <a:pt x="1478" y="527"/>
                    <a:pt x="4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5" name="Google Shape;11845;p27"/>
            <p:cNvSpPr/>
            <p:nvPr/>
          </p:nvSpPr>
          <p:spPr>
            <a:xfrm>
              <a:off x="7253955" y="2404398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6" y="48"/>
                  </a:moveTo>
                  <a:lnTo>
                    <a:pt x="1" y="335"/>
                  </a:lnTo>
                  <a:cubicBezTo>
                    <a:pt x="320" y="734"/>
                    <a:pt x="623" y="1149"/>
                    <a:pt x="942" y="1564"/>
                  </a:cubicBezTo>
                  <a:cubicBezTo>
                    <a:pt x="1118" y="1325"/>
                    <a:pt x="1437" y="1102"/>
                    <a:pt x="1453" y="862"/>
                  </a:cubicBezTo>
                  <a:cubicBezTo>
                    <a:pt x="1533" y="0"/>
                    <a:pt x="831" y="144"/>
                    <a:pt x="336" y="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6" name="Google Shape;11846;p27"/>
            <p:cNvSpPr/>
            <p:nvPr/>
          </p:nvSpPr>
          <p:spPr>
            <a:xfrm>
              <a:off x="7555421" y="2472814"/>
              <a:ext cx="101907" cy="57721"/>
            </a:xfrm>
            <a:custGeom>
              <a:rect b="b" l="l" r="r" t="t"/>
              <a:pathLst>
                <a:path extrusionOk="0" h="1117" w="1964">
                  <a:moveTo>
                    <a:pt x="80" y="1"/>
                  </a:moveTo>
                  <a:cubicBezTo>
                    <a:pt x="48" y="97"/>
                    <a:pt x="16" y="192"/>
                    <a:pt x="0" y="288"/>
                  </a:cubicBezTo>
                  <a:cubicBezTo>
                    <a:pt x="495" y="837"/>
                    <a:pt x="863" y="1117"/>
                    <a:pt x="1198" y="1117"/>
                  </a:cubicBezTo>
                  <a:cubicBezTo>
                    <a:pt x="1458" y="1117"/>
                    <a:pt x="1698" y="949"/>
                    <a:pt x="1963" y="607"/>
                  </a:cubicBezTo>
                  <a:lnTo>
                    <a:pt x="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7" name="Google Shape;11847;p27"/>
            <p:cNvSpPr/>
            <p:nvPr/>
          </p:nvSpPr>
          <p:spPr>
            <a:xfrm>
              <a:off x="7124808" y="2180909"/>
              <a:ext cx="61435" cy="73275"/>
            </a:xfrm>
            <a:custGeom>
              <a:rect b="b" l="l" r="r" t="t"/>
              <a:pathLst>
                <a:path extrusionOk="0" h="1418" w="1184">
                  <a:moveTo>
                    <a:pt x="830" y="0"/>
                  </a:moveTo>
                  <a:cubicBezTo>
                    <a:pt x="543" y="495"/>
                    <a:pt x="288" y="910"/>
                    <a:pt x="0" y="1373"/>
                  </a:cubicBezTo>
                  <a:cubicBezTo>
                    <a:pt x="225" y="1400"/>
                    <a:pt x="409" y="1417"/>
                    <a:pt x="557" y="1417"/>
                  </a:cubicBezTo>
                  <a:cubicBezTo>
                    <a:pt x="1183" y="1417"/>
                    <a:pt x="1153" y="1111"/>
                    <a:pt x="8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8" name="Google Shape;11848;p27"/>
            <p:cNvSpPr/>
            <p:nvPr/>
          </p:nvSpPr>
          <p:spPr>
            <a:xfrm>
              <a:off x="6632085" y="-75373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693" y="0"/>
                  </a:moveTo>
                  <a:cubicBezTo>
                    <a:pt x="4581" y="176"/>
                    <a:pt x="4453" y="319"/>
                    <a:pt x="4310" y="479"/>
                  </a:cubicBezTo>
                  <a:cubicBezTo>
                    <a:pt x="3113" y="1596"/>
                    <a:pt x="1900" y="2745"/>
                    <a:pt x="687" y="3862"/>
                  </a:cubicBezTo>
                  <a:cubicBezTo>
                    <a:pt x="112" y="4389"/>
                    <a:pt x="1" y="4868"/>
                    <a:pt x="687" y="5426"/>
                  </a:cubicBezTo>
                  <a:cubicBezTo>
                    <a:pt x="1150" y="5809"/>
                    <a:pt x="1628" y="6224"/>
                    <a:pt x="1916" y="6735"/>
                  </a:cubicBezTo>
                  <a:cubicBezTo>
                    <a:pt x="2543" y="7895"/>
                    <a:pt x="3416" y="8494"/>
                    <a:pt x="4613" y="8494"/>
                  </a:cubicBezTo>
                  <a:cubicBezTo>
                    <a:pt x="4816" y="8494"/>
                    <a:pt x="5029" y="8477"/>
                    <a:pt x="5251" y="8442"/>
                  </a:cubicBezTo>
                  <a:cubicBezTo>
                    <a:pt x="5263" y="8441"/>
                    <a:pt x="5275" y="8440"/>
                    <a:pt x="5287" y="8440"/>
                  </a:cubicBezTo>
                  <a:cubicBezTo>
                    <a:pt x="5383" y="8440"/>
                    <a:pt x="5486" y="8482"/>
                    <a:pt x="5584" y="8482"/>
                  </a:cubicBezTo>
                  <a:cubicBezTo>
                    <a:pt x="5606" y="8482"/>
                    <a:pt x="5628" y="8480"/>
                    <a:pt x="5650" y="8474"/>
                  </a:cubicBezTo>
                  <a:cubicBezTo>
                    <a:pt x="6480" y="8283"/>
                    <a:pt x="7805" y="8299"/>
                    <a:pt x="8060" y="7804"/>
                  </a:cubicBezTo>
                  <a:cubicBezTo>
                    <a:pt x="8507" y="6910"/>
                    <a:pt x="8666" y="5538"/>
                    <a:pt x="8299" y="4644"/>
                  </a:cubicBezTo>
                  <a:cubicBezTo>
                    <a:pt x="7613" y="3000"/>
                    <a:pt x="6464" y="1532"/>
                    <a:pt x="55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9" name="Google Shape;11849;p27"/>
            <p:cNvSpPr/>
            <p:nvPr/>
          </p:nvSpPr>
          <p:spPr>
            <a:xfrm>
              <a:off x="4551921" y="-75373"/>
              <a:ext cx="333792" cy="325604"/>
            </a:xfrm>
            <a:custGeom>
              <a:rect b="b" l="l" r="r" t="t"/>
              <a:pathLst>
                <a:path extrusionOk="0" h="6301" w="6433">
                  <a:moveTo>
                    <a:pt x="1" y="0"/>
                  </a:moveTo>
                  <a:cubicBezTo>
                    <a:pt x="288" y="590"/>
                    <a:pt x="607" y="1165"/>
                    <a:pt x="958" y="1724"/>
                  </a:cubicBezTo>
                  <a:cubicBezTo>
                    <a:pt x="1405" y="2346"/>
                    <a:pt x="1948" y="2905"/>
                    <a:pt x="2443" y="3495"/>
                  </a:cubicBezTo>
                  <a:cubicBezTo>
                    <a:pt x="2810" y="3910"/>
                    <a:pt x="3400" y="4261"/>
                    <a:pt x="3512" y="4740"/>
                  </a:cubicBezTo>
                  <a:cubicBezTo>
                    <a:pt x="3751" y="5697"/>
                    <a:pt x="4422" y="5969"/>
                    <a:pt x="5204" y="6224"/>
                  </a:cubicBezTo>
                  <a:cubicBezTo>
                    <a:pt x="5350" y="6275"/>
                    <a:pt x="5473" y="6300"/>
                    <a:pt x="5575" y="6300"/>
                  </a:cubicBezTo>
                  <a:cubicBezTo>
                    <a:pt x="5886" y="6300"/>
                    <a:pt x="6009" y="6070"/>
                    <a:pt x="6034" y="5650"/>
                  </a:cubicBezTo>
                  <a:cubicBezTo>
                    <a:pt x="6161" y="3766"/>
                    <a:pt x="6305" y="1883"/>
                    <a:pt x="64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0" name="Google Shape;11850;p27"/>
            <p:cNvSpPr/>
            <p:nvPr/>
          </p:nvSpPr>
          <p:spPr>
            <a:xfrm>
              <a:off x="1575819" y="-44059"/>
              <a:ext cx="327047" cy="224321"/>
            </a:xfrm>
            <a:custGeom>
              <a:rect b="b" l="l" r="r" t="t"/>
              <a:pathLst>
                <a:path extrusionOk="0" h="4341" w="6303">
                  <a:moveTo>
                    <a:pt x="336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04" y="4246"/>
                  </a:cubicBezTo>
                  <a:cubicBezTo>
                    <a:pt x="5115" y="4306"/>
                    <a:pt x="5366" y="4341"/>
                    <a:pt x="5565" y="4341"/>
                  </a:cubicBezTo>
                  <a:cubicBezTo>
                    <a:pt x="6201" y="4341"/>
                    <a:pt x="6303" y="3986"/>
                    <a:pt x="6145" y="3001"/>
                  </a:cubicBezTo>
                  <a:cubicBezTo>
                    <a:pt x="6001" y="1995"/>
                    <a:pt x="5746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1" name="Google Shape;11851;p27"/>
            <p:cNvSpPr/>
            <p:nvPr/>
          </p:nvSpPr>
          <p:spPr>
            <a:xfrm>
              <a:off x="1978257" y="-54807"/>
              <a:ext cx="267532" cy="216260"/>
            </a:xfrm>
            <a:custGeom>
              <a:rect b="b" l="l" r="r" t="t"/>
              <a:pathLst>
                <a:path extrusionOk="0" h="4185" w="5156">
                  <a:moveTo>
                    <a:pt x="4022" y="1"/>
                  </a:moveTo>
                  <a:lnTo>
                    <a:pt x="1" y="17"/>
                  </a:lnTo>
                  <a:cubicBezTo>
                    <a:pt x="64" y="304"/>
                    <a:pt x="33" y="639"/>
                    <a:pt x="176" y="879"/>
                  </a:cubicBezTo>
                  <a:cubicBezTo>
                    <a:pt x="735" y="1693"/>
                    <a:pt x="1341" y="2459"/>
                    <a:pt x="1916" y="3289"/>
                  </a:cubicBezTo>
                  <a:cubicBezTo>
                    <a:pt x="2298" y="3867"/>
                    <a:pt x="2739" y="4184"/>
                    <a:pt x="3286" y="4184"/>
                  </a:cubicBezTo>
                  <a:cubicBezTo>
                    <a:pt x="3539" y="4184"/>
                    <a:pt x="3815" y="4116"/>
                    <a:pt x="4118" y="3975"/>
                  </a:cubicBezTo>
                  <a:cubicBezTo>
                    <a:pt x="4453" y="3847"/>
                    <a:pt x="4804" y="3751"/>
                    <a:pt x="5155" y="3688"/>
                  </a:cubicBezTo>
                  <a:cubicBezTo>
                    <a:pt x="4756" y="2427"/>
                    <a:pt x="4389" y="1214"/>
                    <a:pt x="40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2" name="Google Shape;11852;p27"/>
            <p:cNvSpPr/>
            <p:nvPr/>
          </p:nvSpPr>
          <p:spPr>
            <a:xfrm>
              <a:off x="6510358" y="-75373"/>
              <a:ext cx="271683" cy="161019"/>
            </a:xfrm>
            <a:custGeom>
              <a:rect b="b" l="l" r="r" t="t"/>
              <a:pathLst>
                <a:path extrusionOk="0" h="3116" w="5236">
                  <a:moveTo>
                    <a:pt x="1" y="0"/>
                  </a:moveTo>
                  <a:cubicBezTo>
                    <a:pt x="32" y="192"/>
                    <a:pt x="1" y="495"/>
                    <a:pt x="112" y="575"/>
                  </a:cubicBezTo>
                  <a:cubicBezTo>
                    <a:pt x="814" y="1005"/>
                    <a:pt x="958" y="1644"/>
                    <a:pt x="1118" y="2394"/>
                  </a:cubicBezTo>
                  <a:cubicBezTo>
                    <a:pt x="1193" y="2697"/>
                    <a:pt x="1845" y="3116"/>
                    <a:pt x="2253" y="3116"/>
                  </a:cubicBezTo>
                  <a:cubicBezTo>
                    <a:pt x="2274" y="3116"/>
                    <a:pt x="2295" y="3114"/>
                    <a:pt x="2315" y="3112"/>
                  </a:cubicBezTo>
                  <a:cubicBezTo>
                    <a:pt x="3703" y="3000"/>
                    <a:pt x="5076" y="1436"/>
                    <a:pt x="52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3" name="Google Shape;11853;p27"/>
            <p:cNvSpPr/>
            <p:nvPr/>
          </p:nvSpPr>
          <p:spPr>
            <a:xfrm>
              <a:off x="7317725" y="-76200"/>
              <a:ext cx="389260" cy="172491"/>
            </a:xfrm>
            <a:custGeom>
              <a:rect b="b" l="l" r="r" t="t"/>
              <a:pathLst>
                <a:path extrusionOk="0" h="3338" w="7502">
                  <a:moveTo>
                    <a:pt x="527" y="0"/>
                  </a:moveTo>
                  <a:cubicBezTo>
                    <a:pt x="1" y="638"/>
                    <a:pt x="160" y="1117"/>
                    <a:pt x="894" y="1388"/>
                  </a:cubicBezTo>
                  <a:cubicBezTo>
                    <a:pt x="1469" y="1612"/>
                    <a:pt x="2091" y="1740"/>
                    <a:pt x="2666" y="1947"/>
                  </a:cubicBezTo>
                  <a:cubicBezTo>
                    <a:pt x="3895" y="2410"/>
                    <a:pt x="5108" y="2921"/>
                    <a:pt x="6368" y="3320"/>
                  </a:cubicBezTo>
                  <a:cubicBezTo>
                    <a:pt x="6401" y="3332"/>
                    <a:pt x="6435" y="3337"/>
                    <a:pt x="6471" y="3337"/>
                  </a:cubicBezTo>
                  <a:cubicBezTo>
                    <a:pt x="6725" y="3337"/>
                    <a:pt x="7083" y="3072"/>
                    <a:pt x="7502" y="2905"/>
                  </a:cubicBezTo>
                  <a:cubicBezTo>
                    <a:pt x="6447" y="1931"/>
                    <a:pt x="5485" y="1382"/>
                    <a:pt x="4323" y="1382"/>
                  </a:cubicBezTo>
                  <a:cubicBezTo>
                    <a:pt x="4113" y="1382"/>
                    <a:pt x="3896" y="1400"/>
                    <a:pt x="3671" y="1436"/>
                  </a:cubicBezTo>
                  <a:cubicBezTo>
                    <a:pt x="3640" y="1442"/>
                    <a:pt x="3609" y="1444"/>
                    <a:pt x="3577" y="1444"/>
                  </a:cubicBezTo>
                  <a:cubicBezTo>
                    <a:pt x="3229" y="1444"/>
                    <a:pt x="2826" y="1146"/>
                    <a:pt x="2490" y="942"/>
                  </a:cubicBezTo>
                  <a:cubicBezTo>
                    <a:pt x="2219" y="766"/>
                    <a:pt x="2044" y="463"/>
                    <a:pt x="1820" y="223"/>
                  </a:cubicBezTo>
                  <a:lnTo>
                    <a:pt x="1613" y="415"/>
                  </a:lnTo>
                  <a:cubicBezTo>
                    <a:pt x="1661" y="606"/>
                    <a:pt x="1708" y="798"/>
                    <a:pt x="1756" y="1037"/>
                  </a:cubicBezTo>
                  <a:cubicBezTo>
                    <a:pt x="990" y="1021"/>
                    <a:pt x="719" y="638"/>
                    <a:pt x="719" y="16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4" name="Google Shape;11854;p27"/>
            <p:cNvSpPr/>
            <p:nvPr/>
          </p:nvSpPr>
          <p:spPr>
            <a:xfrm>
              <a:off x="3681615" y="-75373"/>
              <a:ext cx="77053" cy="348858"/>
            </a:xfrm>
            <a:custGeom>
              <a:rect b="b" l="l" r="r" t="t"/>
              <a:pathLst>
                <a:path extrusionOk="0" h="6751" w="1485">
                  <a:moveTo>
                    <a:pt x="304" y="0"/>
                  </a:moveTo>
                  <a:cubicBezTo>
                    <a:pt x="208" y="495"/>
                    <a:pt x="1" y="974"/>
                    <a:pt x="17" y="1452"/>
                  </a:cubicBezTo>
                  <a:cubicBezTo>
                    <a:pt x="65" y="2889"/>
                    <a:pt x="160" y="4309"/>
                    <a:pt x="336" y="5729"/>
                  </a:cubicBezTo>
                  <a:cubicBezTo>
                    <a:pt x="384" y="6096"/>
                    <a:pt x="783" y="6416"/>
                    <a:pt x="1006" y="6751"/>
                  </a:cubicBezTo>
                  <a:cubicBezTo>
                    <a:pt x="1182" y="6400"/>
                    <a:pt x="1485" y="6033"/>
                    <a:pt x="1485" y="5681"/>
                  </a:cubicBezTo>
                  <a:cubicBezTo>
                    <a:pt x="1485" y="4293"/>
                    <a:pt x="1389" y="2889"/>
                    <a:pt x="1293" y="1500"/>
                  </a:cubicBezTo>
                  <a:cubicBezTo>
                    <a:pt x="1278" y="1005"/>
                    <a:pt x="1182" y="495"/>
                    <a:pt x="1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5" name="Google Shape;11855;p27"/>
            <p:cNvSpPr/>
            <p:nvPr/>
          </p:nvSpPr>
          <p:spPr>
            <a:xfrm>
              <a:off x="7677979" y="162946"/>
              <a:ext cx="135841" cy="161898"/>
            </a:xfrm>
            <a:custGeom>
              <a:rect b="b" l="l" r="r" t="t"/>
              <a:pathLst>
                <a:path extrusionOk="0" h="3133" w="2618">
                  <a:moveTo>
                    <a:pt x="2617" y="0"/>
                  </a:moveTo>
                  <a:cubicBezTo>
                    <a:pt x="2107" y="0"/>
                    <a:pt x="1580" y="32"/>
                    <a:pt x="1053" y="96"/>
                  </a:cubicBezTo>
                  <a:cubicBezTo>
                    <a:pt x="750" y="128"/>
                    <a:pt x="271" y="303"/>
                    <a:pt x="255" y="447"/>
                  </a:cubicBezTo>
                  <a:cubicBezTo>
                    <a:pt x="160" y="1181"/>
                    <a:pt x="0" y="1995"/>
                    <a:pt x="239" y="2618"/>
                  </a:cubicBezTo>
                  <a:cubicBezTo>
                    <a:pt x="380" y="2970"/>
                    <a:pt x="891" y="3133"/>
                    <a:pt x="1430" y="3133"/>
                  </a:cubicBezTo>
                  <a:cubicBezTo>
                    <a:pt x="1867" y="3133"/>
                    <a:pt x="2324" y="3025"/>
                    <a:pt x="2617" y="2825"/>
                  </a:cubicBezTo>
                  <a:lnTo>
                    <a:pt x="261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6" name="Google Shape;11856;p27"/>
            <p:cNvSpPr/>
            <p:nvPr/>
          </p:nvSpPr>
          <p:spPr>
            <a:xfrm>
              <a:off x="2582745" y="-34189"/>
              <a:ext cx="198003" cy="93428"/>
            </a:xfrm>
            <a:custGeom>
              <a:rect b="b" l="l" r="r" t="t"/>
              <a:pathLst>
                <a:path extrusionOk="0" h="1808" w="3816">
                  <a:moveTo>
                    <a:pt x="1" y="1"/>
                  </a:moveTo>
                  <a:cubicBezTo>
                    <a:pt x="512" y="304"/>
                    <a:pt x="1038" y="575"/>
                    <a:pt x="1517" y="911"/>
                  </a:cubicBezTo>
                  <a:cubicBezTo>
                    <a:pt x="2327" y="1485"/>
                    <a:pt x="2794" y="1807"/>
                    <a:pt x="3095" y="1807"/>
                  </a:cubicBezTo>
                  <a:cubicBezTo>
                    <a:pt x="3489" y="1807"/>
                    <a:pt x="3598" y="1257"/>
                    <a:pt x="38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7" name="Google Shape;11857;p27"/>
            <p:cNvSpPr/>
            <p:nvPr/>
          </p:nvSpPr>
          <p:spPr>
            <a:xfrm>
              <a:off x="5406506" y="-75373"/>
              <a:ext cx="135893" cy="99009"/>
            </a:xfrm>
            <a:custGeom>
              <a:rect b="b" l="l" r="r" t="t"/>
              <a:pathLst>
                <a:path extrusionOk="0" h="1916" w="2619">
                  <a:moveTo>
                    <a:pt x="1" y="0"/>
                  </a:moveTo>
                  <a:lnTo>
                    <a:pt x="1" y="1915"/>
                  </a:lnTo>
                  <a:cubicBezTo>
                    <a:pt x="512" y="1803"/>
                    <a:pt x="942" y="1803"/>
                    <a:pt x="1182" y="1612"/>
                  </a:cubicBezTo>
                  <a:cubicBezTo>
                    <a:pt x="1708" y="1133"/>
                    <a:pt x="2139" y="543"/>
                    <a:pt x="26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8" name="Google Shape;11858;p27"/>
            <p:cNvSpPr/>
            <p:nvPr/>
          </p:nvSpPr>
          <p:spPr>
            <a:xfrm>
              <a:off x="7721823" y="-75373"/>
              <a:ext cx="91997" cy="114667"/>
            </a:xfrm>
            <a:custGeom>
              <a:rect b="b" l="l" r="r" t="t"/>
              <a:pathLst>
                <a:path extrusionOk="0" h="2219" w="1773">
                  <a:moveTo>
                    <a:pt x="958" y="0"/>
                  </a:moveTo>
                  <a:cubicBezTo>
                    <a:pt x="783" y="271"/>
                    <a:pt x="607" y="543"/>
                    <a:pt x="432" y="798"/>
                  </a:cubicBezTo>
                  <a:cubicBezTo>
                    <a:pt x="1" y="1372"/>
                    <a:pt x="208" y="1979"/>
                    <a:pt x="895" y="2154"/>
                  </a:cubicBezTo>
                  <a:cubicBezTo>
                    <a:pt x="1182" y="2202"/>
                    <a:pt x="1469" y="2218"/>
                    <a:pt x="1772" y="2218"/>
                  </a:cubicBezTo>
                  <a:lnTo>
                    <a:pt x="17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9" name="Google Shape;11859;p27"/>
            <p:cNvSpPr/>
            <p:nvPr/>
          </p:nvSpPr>
          <p:spPr>
            <a:xfrm>
              <a:off x="5187905" y="-75373"/>
              <a:ext cx="114308" cy="91568"/>
            </a:xfrm>
            <a:custGeom>
              <a:rect b="b" l="l" r="r" t="t"/>
              <a:pathLst>
                <a:path extrusionOk="0" h="1772" w="2203">
                  <a:moveTo>
                    <a:pt x="1" y="0"/>
                  </a:moveTo>
                  <a:cubicBezTo>
                    <a:pt x="256" y="590"/>
                    <a:pt x="511" y="1181"/>
                    <a:pt x="783" y="1771"/>
                  </a:cubicBezTo>
                  <a:lnTo>
                    <a:pt x="1134" y="1740"/>
                  </a:lnTo>
                  <a:lnTo>
                    <a:pt x="220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0" name="Google Shape;11860;p27"/>
            <p:cNvSpPr/>
            <p:nvPr/>
          </p:nvSpPr>
          <p:spPr>
            <a:xfrm>
              <a:off x="3801682" y="-44059"/>
              <a:ext cx="116851" cy="48833"/>
            </a:xfrm>
            <a:custGeom>
              <a:rect b="b" l="l" r="r" t="t"/>
              <a:pathLst>
                <a:path extrusionOk="0" h="945" w="2252">
                  <a:moveTo>
                    <a:pt x="1" y="0"/>
                  </a:moveTo>
                  <a:cubicBezTo>
                    <a:pt x="224" y="304"/>
                    <a:pt x="400" y="814"/>
                    <a:pt x="671" y="894"/>
                  </a:cubicBezTo>
                  <a:cubicBezTo>
                    <a:pt x="813" y="931"/>
                    <a:pt x="959" y="945"/>
                    <a:pt x="1109" y="945"/>
                  </a:cubicBezTo>
                  <a:cubicBezTo>
                    <a:pt x="1482" y="945"/>
                    <a:pt x="1875" y="855"/>
                    <a:pt x="2251" y="798"/>
                  </a:cubicBezTo>
                  <a:cubicBezTo>
                    <a:pt x="2251" y="527"/>
                    <a:pt x="2235" y="256"/>
                    <a:pt x="22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1" name="Google Shape;11861;p27"/>
            <p:cNvSpPr/>
            <p:nvPr/>
          </p:nvSpPr>
          <p:spPr>
            <a:xfrm>
              <a:off x="4404561" y="-75373"/>
              <a:ext cx="86133" cy="78391"/>
            </a:xfrm>
            <a:custGeom>
              <a:rect b="b" l="l" r="r" t="t"/>
              <a:pathLst>
                <a:path extrusionOk="0" h="1517" w="1660">
                  <a:moveTo>
                    <a:pt x="32" y="0"/>
                  </a:moveTo>
                  <a:cubicBezTo>
                    <a:pt x="0" y="160"/>
                    <a:pt x="0" y="335"/>
                    <a:pt x="32" y="495"/>
                  </a:cubicBezTo>
                  <a:cubicBezTo>
                    <a:pt x="144" y="846"/>
                    <a:pt x="287" y="1181"/>
                    <a:pt x="415" y="1516"/>
                  </a:cubicBezTo>
                  <a:cubicBezTo>
                    <a:pt x="798" y="1277"/>
                    <a:pt x="1213" y="1069"/>
                    <a:pt x="1516" y="766"/>
                  </a:cubicBezTo>
                  <a:cubicBezTo>
                    <a:pt x="1660" y="622"/>
                    <a:pt x="1612" y="271"/>
                    <a:pt x="16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2" name="Google Shape;11862;p27"/>
            <p:cNvSpPr/>
            <p:nvPr/>
          </p:nvSpPr>
          <p:spPr>
            <a:xfrm>
              <a:off x="3270927" y="-44059"/>
              <a:ext cx="82812" cy="47903"/>
            </a:xfrm>
            <a:custGeom>
              <a:rect b="b" l="l" r="r" t="t"/>
              <a:pathLst>
                <a:path extrusionOk="0" h="927" w="1596">
                  <a:moveTo>
                    <a:pt x="0" y="0"/>
                  </a:moveTo>
                  <a:cubicBezTo>
                    <a:pt x="223" y="304"/>
                    <a:pt x="463" y="623"/>
                    <a:pt x="702" y="926"/>
                  </a:cubicBezTo>
                  <a:lnTo>
                    <a:pt x="159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3" name="Google Shape;11863;p27"/>
            <p:cNvSpPr/>
            <p:nvPr/>
          </p:nvSpPr>
          <p:spPr>
            <a:xfrm>
              <a:off x="4367306" y="2598898"/>
              <a:ext cx="118459" cy="155232"/>
            </a:xfrm>
            <a:custGeom>
              <a:rect b="b" l="l" r="r" t="t"/>
              <a:pathLst>
                <a:path extrusionOk="0" h="3004" w="2283">
                  <a:moveTo>
                    <a:pt x="1078" y="0"/>
                  </a:moveTo>
                  <a:cubicBezTo>
                    <a:pt x="1053" y="0"/>
                    <a:pt x="1029" y="1"/>
                    <a:pt x="1005" y="3"/>
                  </a:cubicBezTo>
                  <a:cubicBezTo>
                    <a:pt x="686" y="51"/>
                    <a:pt x="303" y="162"/>
                    <a:pt x="112" y="386"/>
                  </a:cubicBezTo>
                  <a:cubicBezTo>
                    <a:pt x="0" y="545"/>
                    <a:pt x="80" y="1008"/>
                    <a:pt x="223" y="1216"/>
                  </a:cubicBezTo>
                  <a:cubicBezTo>
                    <a:pt x="575" y="1631"/>
                    <a:pt x="942" y="2014"/>
                    <a:pt x="1341" y="2381"/>
                  </a:cubicBezTo>
                  <a:lnTo>
                    <a:pt x="894" y="2668"/>
                  </a:lnTo>
                  <a:lnTo>
                    <a:pt x="1037" y="3003"/>
                  </a:lnTo>
                  <a:cubicBezTo>
                    <a:pt x="1277" y="2875"/>
                    <a:pt x="1676" y="2812"/>
                    <a:pt x="1756" y="2604"/>
                  </a:cubicBezTo>
                  <a:cubicBezTo>
                    <a:pt x="1995" y="1998"/>
                    <a:pt x="2170" y="1359"/>
                    <a:pt x="2250" y="705"/>
                  </a:cubicBezTo>
                  <a:cubicBezTo>
                    <a:pt x="2282" y="561"/>
                    <a:pt x="1931" y="322"/>
                    <a:pt x="1708" y="194"/>
                  </a:cubicBezTo>
                  <a:cubicBezTo>
                    <a:pt x="1521" y="65"/>
                    <a:pt x="1295" y="0"/>
                    <a:pt x="107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4" name="Google Shape;11864;p27"/>
            <p:cNvSpPr/>
            <p:nvPr/>
          </p:nvSpPr>
          <p:spPr>
            <a:xfrm>
              <a:off x="3649341" y="1917321"/>
              <a:ext cx="650929" cy="443423"/>
            </a:xfrm>
            <a:custGeom>
              <a:rect b="b" l="l" r="r" t="t"/>
              <a:pathLst>
                <a:path extrusionOk="0" h="8581" w="12545">
                  <a:moveTo>
                    <a:pt x="3712" y="0"/>
                  </a:moveTo>
                  <a:cubicBezTo>
                    <a:pt x="3196" y="0"/>
                    <a:pt x="2671" y="236"/>
                    <a:pt x="2027" y="697"/>
                  </a:cubicBezTo>
                  <a:cubicBezTo>
                    <a:pt x="1756" y="888"/>
                    <a:pt x="1453" y="1032"/>
                    <a:pt x="1165" y="1191"/>
                  </a:cubicBezTo>
                  <a:cubicBezTo>
                    <a:pt x="272" y="1718"/>
                    <a:pt x="0" y="2787"/>
                    <a:pt x="639" y="3585"/>
                  </a:cubicBezTo>
                  <a:cubicBezTo>
                    <a:pt x="1373" y="4495"/>
                    <a:pt x="2011" y="5628"/>
                    <a:pt x="2969" y="6155"/>
                  </a:cubicBezTo>
                  <a:cubicBezTo>
                    <a:pt x="4724" y="7144"/>
                    <a:pt x="6687" y="7751"/>
                    <a:pt x="8682" y="8580"/>
                  </a:cubicBezTo>
                  <a:cubicBezTo>
                    <a:pt x="9273" y="8325"/>
                    <a:pt x="10071" y="8213"/>
                    <a:pt x="10454" y="7735"/>
                  </a:cubicBezTo>
                  <a:cubicBezTo>
                    <a:pt x="11108" y="6969"/>
                    <a:pt x="11475" y="5963"/>
                    <a:pt x="11970" y="5069"/>
                  </a:cubicBezTo>
                  <a:cubicBezTo>
                    <a:pt x="12544" y="4000"/>
                    <a:pt x="12273" y="2915"/>
                    <a:pt x="11443" y="2165"/>
                  </a:cubicBezTo>
                  <a:cubicBezTo>
                    <a:pt x="10326" y="1143"/>
                    <a:pt x="8858" y="1175"/>
                    <a:pt x="7565" y="713"/>
                  </a:cubicBezTo>
                  <a:cubicBezTo>
                    <a:pt x="7527" y="701"/>
                    <a:pt x="7485" y="696"/>
                    <a:pt x="7441" y="696"/>
                  </a:cubicBezTo>
                  <a:cubicBezTo>
                    <a:pt x="7244" y="696"/>
                    <a:pt x="6997" y="800"/>
                    <a:pt x="6815" y="904"/>
                  </a:cubicBezTo>
                  <a:cubicBezTo>
                    <a:pt x="6599" y="1037"/>
                    <a:pt x="6404" y="1097"/>
                    <a:pt x="6215" y="1097"/>
                  </a:cubicBezTo>
                  <a:cubicBezTo>
                    <a:pt x="5930" y="1097"/>
                    <a:pt x="5661" y="959"/>
                    <a:pt x="5363" y="729"/>
                  </a:cubicBezTo>
                  <a:cubicBezTo>
                    <a:pt x="4746" y="240"/>
                    <a:pt x="4233" y="0"/>
                    <a:pt x="37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5" name="Google Shape;11865;p27"/>
            <p:cNvSpPr/>
            <p:nvPr/>
          </p:nvSpPr>
          <p:spPr>
            <a:xfrm>
              <a:off x="3574001" y="361838"/>
              <a:ext cx="433105" cy="663042"/>
            </a:xfrm>
            <a:custGeom>
              <a:rect b="b" l="l" r="r" t="t"/>
              <a:pathLst>
                <a:path extrusionOk="0" h="12831" w="8347">
                  <a:moveTo>
                    <a:pt x="2953" y="0"/>
                  </a:moveTo>
                  <a:cubicBezTo>
                    <a:pt x="2664" y="0"/>
                    <a:pt x="2404" y="195"/>
                    <a:pt x="2218" y="556"/>
                  </a:cubicBezTo>
                  <a:cubicBezTo>
                    <a:pt x="1867" y="1226"/>
                    <a:pt x="1596" y="1944"/>
                    <a:pt x="1389" y="2663"/>
                  </a:cubicBezTo>
                  <a:cubicBezTo>
                    <a:pt x="990" y="4115"/>
                    <a:pt x="734" y="5583"/>
                    <a:pt x="287" y="7003"/>
                  </a:cubicBezTo>
                  <a:cubicBezTo>
                    <a:pt x="16" y="7929"/>
                    <a:pt x="0" y="8631"/>
                    <a:pt x="654" y="9397"/>
                  </a:cubicBezTo>
                  <a:cubicBezTo>
                    <a:pt x="1404" y="10275"/>
                    <a:pt x="1963" y="11312"/>
                    <a:pt x="2681" y="12206"/>
                  </a:cubicBezTo>
                  <a:cubicBezTo>
                    <a:pt x="2910" y="12511"/>
                    <a:pt x="3386" y="12831"/>
                    <a:pt x="3721" y="12831"/>
                  </a:cubicBezTo>
                  <a:cubicBezTo>
                    <a:pt x="3736" y="12831"/>
                    <a:pt x="3752" y="12830"/>
                    <a:pt x="3766" y="12829"/>
                  </a:cubicBezTo>
                  <a:cubicBezTo>
                    <a:pt x="5027" y="12669"/>
                    <a:pt x="7230" y="10068"/>
                    <a:pt x="7421" y="8807"/>
                  </a:cubicBezTo>
                  <a:cubicBezTo>
                    <a:pt x="7517" y="8025"/>
                    <a:pt x="7804" y="7259"/>
                    <a:pt x="7996" y="6493"/>
                  </a:cubicBezTo>
                  <a:cubicBezTo>
                    <a:pt x="8107" y="6078"/>
                    <a:pt x="8219" y="5663"/>
                    <a:pt x="8347" y="5168"/>
                  </a:cubicBezTo>
                  <a:cubicBezTo>
                    <a:pt x="8283" y="4993"/>
                    <a:pt x="8235" y="4753"/>
                    <a:pt x="8091" y="4610"/>
                  </a:cubicBezTo>
                  <a:cubicBezTo>
                    <a:pt x="6607" y="3157"/>
                    <a:pt x="5123" y="1737"/>
                    <a:pt x="3607" y="317"/>
                  </a:cubicBezTo>
                  <a:cubicBezTo>
                    <a:pt x="3386" y="102"/>
                    <a:pt x="3162" y="0"/>
                    <a:pt x="29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6" name="Google Shape;11866;p27"/>
            <p:cNvSpPr/>
            <p:nvPr/>
          </p:nvSpPr>
          <p:spPr>
            <a:xfrm>
              <a:off x="5412318" y="143930"/>
              <a:ext cx="511818" cy="469312"/>
            </a:xfrm>
            <a:custGeom>
              <a:rect b="b" l="l" r="r" t="t"/>
              <a:pathLst>
                <a:path extrusionOk="0" h="9082" w="9864">
                  <a:moveTo>
                    <a:pt x="3192" y="1"/>
                  </a:moveTo>
                  <a:cubicBezTo>
                    <a:pt x="2981" y="1"/>
                    <a:pt x="2758" y="74"/>
                    <a:pt x="2522" y="225"/>
                  </a:cubicBezTo>
                  <a:cubicBezTo>
                    <a:pt x="2107" y="496"/>
                    <a:pt x="1644" y="719"/>
                    <a:pt x="1261" y="1038"/>
                  </a:cubicBezTo>
                  <a:cubicBezTo>
                    <a:pt x="1054" y="1230"/>
                    <a:pt x="814" y="1597"/>
                    <a:pt x="846" y="1852"/>
                  </a:cubicBezTo>
                  <a:cubicBezTo>
                    <a:pt x="1038" y="3257"/>
                    <a:pt x="751" y="4550"/>
                    <a:pt x="224" y="5842"/>
                  </a:cubicBezTo>
                  <a:cubicBezTo>
                    <a:pt x="1" y="6417"/>
                    <a:pt x="96" y="6800"/>
                    <a:pt x="799" y="7055"/>
                  </a:cubicBezTo>
                  <a:cubicBezTo>
                    <a:pt x="1804" y="7438"/>
                    <a:pt x="2746" y="8013"/>
                    <a:pt x="3735" y="8475"/>
                  </a:cubicBezTo>
                  <a:cubicBezTo>
                    <a:pt x="4310" y="8731"/>
                    <a:pt x="4916" y="8906"/>
                    <a:pt x="5379" y="9082"/>
                  </a:cubicBezTo>
                  <a:cubicBezTo>
                    <a:pt x="6879" y="8827"/>
                    <a:pt x="8220" y="8667"/>
                    <a:pt x="9193" y="7470"/>
                  </a:cubicBezTo>
                  <a:cubicBezTo>
                    <a:pt x="9720" y="6832"/>
                    <a:pt x="9863" y="6305"/>
                    <a:pt x="9321" y="5635"/>
                  </a:cubicBezTo>
                  <a:cubicBezTo>
                    <a:pt x="8954" y="5172"/>
                    <a:pt x="8698" y="4629"/>
                    <a:pt x="8363" y="4135"/>
                  </a:cubicBezTo>
                  <a:cubicBezTo>
                    <a:pt x="8060" y="3688"/>
                    <a:pt x="7821" y="3033"/>
                    <a:pt x="7406" y="2890"/>
                  </a:cubicBezTo>
                  <a:cubicBezTo>
                    <a:pt x="6033" y="2363"/>
                    <a:pt x="5012" y="1453"/>
                    <a:pt x="4038" y="432"/>
                  </a:cubicBezTo>
                  <a:cubicBezTo>
                    <a:pt x="3775" y="150"/>
                    <a:pt x="3495" y="1"/>
                    <a:pt x="31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7" name="Google Shape;11867;p27"/>
            <p:cNvSpPr/>
            <p:nvPr/>
          </p:nvSpPr>
          <p:spPr>
            <a:xfrm>
              <a:off x="6879692" y="1081705"/>
              <a:ext cx="507667" cy="539384"/>
            </a:xfrm>
            <a:custGeom>
              <a:rect b="b" l="l" r="r" t="t"/>
              <a:pathLst>
                <a:path extrusionOk="0" h="10438" w="9784">
                  <a:moveTo>
                    <a:pt x="4513" y="1"/>
                  </a:moveTo>
                  <a:cubicBezTo>
                    <a:pt x="3472" y="1"/>
                    <a:pt x="2446" y="349"/>
                    <a:pt x="1804" y="1052"/>
                  </a:cubicBezTo>
                  <a:cubicBezTo>
                    <a:pt x="1500" y="1339"/>
                    <a:pt x="1149" y="1579"/>
                    <a:pt x="766" y="1770"/>
                  </a:cubicBezTo>
                  <a:cubicBezTo>
                    <a:pt x="96" y="2137"/>
                    <a:pt x="0" y="2648"/>
                    <a:pt x="367" y="3286"/>
                  </a:cubicBezTo>
                  <a:cubicBezTo>
                    <a:pt x="511" y="3510"/>
                    <a:pt x="750" y="3669"/>
                    <a:pt x="862" y="3909"/>
                  </a:cubicBezTo>
                  <a:cubicBezTo>
                    <a:pt x="1387" y="5134"/>
                    <a:pt x="1899" y="5569"/>
                    <a:pt x="2633" y="5569"/>
                  </a:cubicBezTo>
                  <a:cubicBezTo>
                    <a:pt x="3037" y="5569"/>
                    <a:pt x="3508" y="5437"/>
                    <a:pt x="4086" y="5233"/>
                  </a:cubicBezTo>
                  <a:cubicBezTo>
                    <a:pt x="4261" y="5170"/>
                    <a:pt x="4417" y="5137"/>
                    <a:pt x="4556" y="5137"/>
                  </a:cubicBezTo>
                  <a:cubicBezTo>
                    <a:pt x="4910" y="5137"/>
                    <a:pt x="5161" y="5356"/>
                    <a:pt x="5379" y="5872"/>
                  </a:cubicBezTo>
                  <a:cubicBezTo>
                    <a:pt x="5794" y="6829"/>
                    <a:pt x="6480" y="7659"/>
                    <a:pt x="7198" y="8776"/>
                  </a:cubicBezTo>
                  <a:cubicBezTo>
                    <a:pt x="7054" y="8984"/>
                    <a:pt x="6943" y="9207"/>
                    <a:pt x="6863" y="9431"/>
                  </a:cubicBezTo>
                  <a:cubicBezTo>
                    <a:pt x="6783" y="9638"/>
                    <a:pt x="6783" y="9862"/>
                    <a:pt x="6879" y="10069"/>
                  </a:cubicBezTo>
                  <a:cubicBezTo>
                    <a:pt x="7062" y="10322"/>
                    <a:pt x="7406" y="10437"/>
                    <a:pt x="7772" y="10437"/>
                  </a:cubicBezTo>
                  <a:cubicBezTo>
                    <a:pt x="8328" y="10437"/>
                    <a:pt x="8933" y="10171"/>
                    <a:pt x="9097" y="9718"/>
                  </a:cubicBezTo>
                  <a:cubicBezTo>
                    <a:pt x="9336" y="9032"/>
                    <a:pt x="9624" y="8329"/>
                    <a:pt x="9704" y="7611"/>
                  </a:cubicBezTo>
                  <a:cubicBezTo>
                    <a:pt x="9783" y="6957"/>
                    <a:pt x="9608" y="6287"/>
                    <a:pt x="9528" y="5616"/>
                  </a:cubicBezTo>
                  <a:cubicBezTo>
                    <a:pt x="9464" y="5233"/>
                    <a:pt x="9257" y="4834"/>
                    <a:pt x="9321" y="4467"/>
                  </a:cubicBezTo>
                  <a:cubicBezTo>
                    <a:pt x="9624" y="2903"/>
                    <a:pt x="9624" y="2855"/>
                    <a:pt x="8251" y="2010"/>
                  </a:cubicBezTo>
                  <a:cubicBezTo>
                    <a:pt x="7964" y="1786"/>
                    <a:pt x="7693" y="1531"/>
                    <a:pt x="7485" y="1228"/>
                  </a:cubicBezTo>
                  <a:cubicBezTo>
                    <a:pt x="6795" y="413"/>
                    <a:pt x="5646" y="1"/>
                    <a:pt x="45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8" name="Google Shape;11868;p27"/>
            <p:cNvSpPr/>
            <p:nvPr/>
          </p:nvSpPr>
          <p:spPr>
            <a:xfrm>
              <a:off x="6425055" y="272598"/>
              <a:ext cx="353665" cy="540831"/>
            </a:xfrm>
            <a:custGeom>
              <a:rect b="b" l="l" r="r" t="t"/>
              <a:pathLst>
                <a:path extrusionOk="0" h="10466" w="6816">
                  <a:moveTo>
                    <a:pt x="2570" y="1"/>
                  </a:moveTo>
                  <a:cubicBezTo>
                    <a:pt x="1246" y="160"/>
                    <a:pt x="1006" y="400"/>
                    <a:pt x="878" y="1677"/>
                  </a:cubicBezTo>
                  <a:cubicBezTo>
                    <a:pt x="767" y="2810"/>
                    <a:pt x="623" y="3943"/>
                    <a:pt x="495" y="5076"/>
                  </a:cubicBezTo>
                  <a:cubicBezTo>
                    <a:pt x="352" y="6400"/>
                    <a:pt x="224" y="7725"/>
                    <a:pt x="81" y="9066"/>
                  </a:cubicBezTo>
                  <a:cubicBezTo>
                    <a:pt x="1" y="9768"/>
                    <a:pt x="320" y="10326"/>
                    <a:pt x="942" y="10454"/>
                  </a:cubicBezTo>
                  <a:cubicBezTo>
                    <a:pt x="977" y="10462"/>
                    <a:pt x="1013" y="10466"/>
                    <a:pt x="1050" y="10466"/>
                  </a:cubicBezTo>
                  <a:cubicBezTo>
                    <a:pt x="1392" y="10466"/>
                    <a:pt x="1837" y="10156"/>
                    <a:pt x="2139" y="9911"/>
                  </a:cubicBezTo>
                  <a:cubicBezTo>
                    <a:pt x="2618" y="9512"/>
                    <a:pt x="2985" y="8970"/>
                    <a:pt x="3416" y="8507"/>
                  </a:cubicBezTo>
                  <a:cubicBezTo>
                    <a:pt x="4006" y="7885"/>
                    <a:pt x="4820" y="7374"/>
                    <a:pt x="5140" y="6640"/>
                  </a:cubicBezTo>
                  <a:cubicBezTo>
                    <a:pt x="5794" y="5172"/>
                    <a:pt x="6193" y="3608"/>
                    <a:pt x="6656" y="2075"/>
                  </a:cubicBezTo>
                  <a:cubicBezTo>
                    <a:pt x="6815" y="1501"/>
                    <a:pt x="6608" y="1006"/>
                    <a:pt x="5954" y="831"/>
                  </a:cubicBezTo>
                  <a:cubicBezTo>
                    <a:pt x="4836" y="543"/>
                    <a:pt x="3703" y="272"/>
                    <a:pt x="25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9" name="Google Shape;11869;p27"/>
            <p:cNvSpPr/>
            <p:nvPr/>
          </p:nvSpPr>
          <p:spPr>
            <a:xfrm>
              <a:off x="5178824" y="844264"/>
              <a:ext cx="446388" cy="346274"/>
            </a:xfrm>
            <a:custGeom>
              <a:rect b="b" l="l" r="r" t="t"/>
              <a:pathLst>
                <a:path extrusionOk="0" h="6701" w="8603">
                  <a:moveTo>
                    <a:pt x="5907" y="0"/>
                  </a:moveTo>
                  <a:cubicBezTo>
                    <a:pt x="4333" y="0"/>
                    <a:pt x="2937" y="813"/>
                    <a:pt x="1436" y="1131"/>
                  </a:cubicBezTo>
                  <a:cubicBezTo>
                    <a:pt x="1101" y="1210"/>
                    <a:pt x="814" y="1530"/>
                    <a:pt x="559" y="1785"/>
                  </a:cubicBezTo>
                  <a:cubicBezTo>
                    <a:pt x="32" y="2312"/>
                    <a:pt x="0" y="3572"/>
                    <a:pt x="527" y="4083"/>
                  </a:cubicBezTo>
                  <a:cubicBezTo>
                    <a:pt x="2266" y="5727"/>
                    <a:pt x="4405" y="6445"/>
                    <a:pt x="6288" y="6700"/>
                  </a:cubicBezTo>
                  <a:cubicBezTo>
                    <a:pt x="8171" y="6700"/>
                    <a:pt x="8602" y="6445"/>
                    <a:pt x="8602" y="5025"/>
                  </a:cubicBezTo>
                  <a:cubicBezTo>
                    <a:pt x="8586" y="3700"/>
                    <a:pt x="8283" y="2344"/>
                    <a:pt x="7996" y="1019"/>
                  </a:cubicBezTo>
                  <a:cubicBezTo>
                    <a:pt x="7836" y="253"/>
                    <a:pt x="7102" y="109"/>
                    <a:pt x="6416" y="29"/>
                  </a:cubicBezTo>
                  <a:cubicBezTo>
                    <a:pt x="6244" y="10"/>
                    <a:pt x="6075" y="0"/>
                    <a:pt x="590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0" name="Google Shape;11870;p27"/>
            <p:cNvSpPr/>
            <p:nvPr/>
          </p:nvSpPr>
          <p:spPr>
            <a:xfrm>
              <a:off x="3459693" y="1451276"/>
              <a:ext cx="428228" cy="394487"/>
            </a:xfrm>
            <a:custGeom>
              <a:rect b="b" l="l" r="r" t="t"/>
              <a:pathLst>
                <a:path extrusionOk="0" h="7634" w="8253">
                  <a:moveTo>
                    <a:pt x="3915" y="0"/>
                  </a:moveTo>
                  <a:cubicBezTo>
                    <a:pt x="2885" y="0"/>
                    <a:pt x="1746" y="784"/>
                    <a:pt x="1469" y="1832"/>
                  </a:cubicBezTo>
                  <a:cubicBezTo>
                    <a:pt x="1405" y="2135"/>
                    <a:pt x="1261" y="2390"/>
                    <a:pt x="1038" y="2598"/>
                  </a:cubicBezTo>
                  <a:cubicBezTo>
                    <a:pt x="384" y="3077"/>
                    <a:pt x="1" y="3619"/>
                    <a:pt x="160" y="4401"/>
                  </a:cubicBezTo>
                  <a:cubicBezTo>
                    <a:pt x="192" y="5822"/>
                    <a:pt x="320" y="5949"/>
                    <a:pt x="1676" y="6189"/>
                  </a:cubicBezTo>
                  <a:cubicBezTo>
                    <a:pt x="2043" y="6268"/>
                    <a:pt x="2395" y="6364"/>
                    <a:pt x="2746" y="6460"/>
                  </a:cubicBezTo>
                  <a:cubicBezTo>
                    <a:pt x="4198" y="6843"/>
                    <a:pt x="5634" y="7258"/>
                    <a:pt x="7087" y="7593"/>
                  </a:cubicBezTo>
                  <a:cubicBezTo>
                    <a:pt x="7202" y="7620"/>
                    <a:pt x="7316" y="7634"/>
                    <a:pt x="7423" y="7634"/>
                  </a:cubicBezTo>
                  <a:cubicBezTo>
                    <a:pt x="7895" y="7634"/>
                    <a:pt x="8253" y="7365"/>
                    <a:pt x="8188" y="6715"/>
                  </a:cubicBezTo>
                  <a:cubicBezTo>
                    <a:pt x="8028" y="4736"/>
                    <a:pt x="7789" y="2789"/>
                    <a:pt x="6017" y="1465"/>
                  </a:cubicBezTo>
                  <a:cubicBezTo>
                    <a:pt x="5570" y="1146"/>
                    <a:pt x="5299" y="571"/>
                    <a:pt x="4852" y="268"/>
                  </a:cubicBezTo>
                  <a:cubicBezTo>
                    <a:pt x="4574" y="84"/>
                    <a:pt x="4250" y="0"/>
                    <a:pt x="391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1" name="Google Shape;11871;p27"/>
            <p:cNvSpPr/>
            <p:nvPr/>
          </p:nvSpPr>
          <p:spPr>
            <a:xfrm>
              <a:off x="2969461" y="890667"/>
              <a:ext cx="433987" cy="417844"/>
            </a:xfrm>
            <a:custGeom>
              <a:rect b="b" l="l" r="r" t="t"/>
              <a:pathLst>
                <a:path extrusionOk="0" h="8086" w="8364">
                  <a:moveTo>
                    <a:pt x="3398" y="0"/>
                  </a:moveTo>
                  <a:cubicBezTo>
                    <a:pt x="3078" y="0"/>
                    <a:pt x="2767" y="162"/>
                    <a:pt x="2522" y="488"/>
                  </a:cubicBezTo>
                  <a:cubicBezTo>
                    <a:pt x="2187" y="967"/>
                    <a:pt x="1900" y="1477"/>
                    <a:pt x="1645" y="2020"/>
                  </a:cubicBezTo>
                  <a:cubicBezTo>
                    <a:pt x="1373" y="2547"/>
                    <a:pt x="1150" y="3089"/>
                    <a:pt x="895" y="3616"/>
                  </a:cubicBezTo>
                  <a:cubicBezTo>
                    <a:pt x="559" y="4286"/>
                    <a:pt x="224" y="4957"/>
                    <a:pt x="1" y="5403"/>
                  </a:cubicBezTo>
                  <a:cubicBezTo>
                    <a:pt x="81" y="6042"/>
                    <a:pt x="129" y="6361"/>
                    <a:pt x="160" y="6696"/>
                  </a:cubicBezTo>
                  <a:cubicBezTo>
                    <a:pt x="251" y="7635"/>
                    <a:pt x="598" y="8085"/>
                    <a:pt x="1248" y="8085"/>
                  </a:cubicBezTo>
                  <a:cubicBezTo>
                    <a:pt x="1515" y="8085"/>
                    <a:pt x="1832" y="8010"/>
                    <a:pt x="2203" y="7861"/>
                  </a:cubicBezTo>
                  <a:cubicBezTo>
                    <a:pt x="3560" y="7319"/>
                    <a:pt x="4900" y="6680"/>
                    <a:pt x="6321" y="6377"/>
                  </a:cubicBezTo>
                  <a:cubicBezTo>
                    <a:pt x="7486" y="6138"/>
                    <a:pt x="7837" y="5324"/>
                    <a:pt x="8268" y="4494"/>
                  </a:cubicBezTo>
                  <a:cubicBezTo>
                    <a:pt x="8363" y="4254"/>
                    <a:pt x="8316" y="3983"/>
                    <a:pt x="8172" y="3776"/>
                  </a:cubicBezTo>
                  <a:cubicBezTo>
                    <a:pt x="6847" y="2579"/>
                    <a:pt x="5507" y="1414"/>
                    <a:pt x="4118" y="280"/>
                  </a:cubicBezTo>
                  <a:cubicBezTo>
                    <a:pt x="3891" y="94"/>
                    <a:pt x="3642" y="0"/>
                    <a:pt x="33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2" name="Google Shape;11872;p27"/>
            <p:cNvSpPr/>
            <p:nvPr/>
          </p:nvSpPr>
          <p:spPr>
            <a:xfrm>
              <a:off x="3073807" y="358170"/>
              <a:ext cx="385109" cy="381775"/>
            </a:xfrm>
            <a:custGeom>
              <a:rect b="b" l="l" r="r" t="t"/>
              <a:pathLst>
                <a:path extrusionOk="0" h="7388" w="7422">
                  <a:moveTo>
                    <a:pt x="3240" y="0"/>
                  </a:moveTo>
                  <a:cubicBezTo>
                    <a:pt x="2737" y="0"/>
                    <a:pt x="2280" y="145"/>
                    <a:pt x="2043" y="467"/>
                  </a:cubicBezTo>
                  <a:cubicBezTo>
                    <a:pt x="1166" y="1728"/>
                    <a:pt x="1" y="2893"/>
                    <a:pt x="49" y="4681"/>
                  </a:cubicBezTo>
                  <a:cubicBezTo>
                    <a:pt x="208" y="5287"/>
                    <a:pt x="400" y="5878"/>
                    <a:pt x="495" y="6484"/>
                  </a:cubicBezTo>
                  <a:cubicBezTo>
                    <a:pt x="624" y="7147"/>
                    <a:pt x="924" y="7387"/>
                    <a:pt x="1343" y="7387"/>
                  </a:cubicBezTo>
                  <a:cubicBezTo>
                    <a:pt x="1550" y="7387"/>
                    <a:pt x="1785" y="7329"/>
                    <a:pt x="2043" y="7234"/>
                  </a:cubicBezTo>
                  <a:cubicBezTo>
                    <a:pt x="3863" y="6596"/>
                    <a:pt x="5491" y="5718"/>
                    <a:pt x="6767" y="4218"/>
                  </a:cubicBezTo>
                  <a:cubicBezTo>
                    <a:pt x="7422" y="3436"/>
                    <a:pt x="7246" y="1904"/>
                    <a:pt x="6368" y="1393"/>
                  </a:cubicBezTo>
                  <a:cubicBezTo>
                    <a:pt x="5810" y="1074"/>
                    <a:pt x="5267" y="755"/>
                    <a:pt x="4741" y="419"/>
                  </a:cubicBezTo>
                  <a:cubicBezTo>
                    <a:pt x="4320" y="153"/>
                    <a:pt x="3756" y="0"/>
                    <a:pt x="324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3" name="Google Shape;11873;p27"/>
            <p:cNvSpPr/>
            <p:nvPr/>
          </p:nvSpPr>
          <p:spPr>
            <a:xfrm>
              <a:off x="5687269" y="1202725"/>
              <a:ext cx="370165" cy="368598"/>
            </a:xfrm>
            <a:custGeom>
              <a:rect b="b" l="l" r="r" t="t"/>
              <a:pathLst>
                <a:path extrusionOk="0" h="7133" w="7134">
                  <a:moveTo>
                    <a:pt x="2917" y="0"/>
                  </a:moveTo>
                  <a:cubicBezTo>
                    <a:pt x="2246" y="0"/>
                    <a:pt x="1694" y="370"/>
                    <a:pt x="1404" y="1104"/>
                  </a:cubicBezTo>
                  <a:cubicBezTo>
                    <a:pt x="1325" y="1311"/>
                    <a:pt x="1197" y="1503"/>
                    <a:pt x="1037" y="1663"/>
                  </a:cubicBezTo>
                  <a:cubicBezTo>
                    <a:pt x="96" y="2508"/>
                    <a:pt x="0" y="3913"/>
                    <a:pt x="926" y="4775"/>
                  </a:cubicBezTo>
                  <a:cubicBezTo>
                    <a:pt x="1580" y="5381"/>
                    <a:pt x="2346" y="5844"/>
                    <a:pt x="2968" y="6450"/>
                  </a:cubicBezTo>
                  <a:cubicBezTo>
                    <a:pt x="3417" y="6890"/>
                    <a:pt x="3938" y="7132"/>
                    <a:pt x="4461" y="7132"/>
                  </a:cubicBezTo>
                  <a:cubicBezTo>
                    <a:pt x="4832" y="7132"/>
                    <a:pt x="5204" y="7011"/>
                    <a:pt x="5554" y="6754"/>
                  </a:cubicBezTo>
                  <a:cubicBezTo>
                    <a:pt x="6687" y="5924"/>
                    <a:pt x="7134" y="4471"/>
                    <a:pt x="6687" y="3163"/>
                  </a:cubicBezTo>
                  <a:cubicBezTo>
                    <a:pt x="6607" y="2875"/>
                    <a:pt x="6559" y="2604"/>
                    <a:pt x="6527" y="2317"/>
                  </a:cubicBezTo>
                  <a:cubicBezTo>
                    <a:pt x="6575" y="1120"/>
                    <a:pt x="6256" y="689"/>
                    <a:pt x="5602" y="609"/>
                  </a:cubicBezTo>
                  <a:cubicBezTo>
                    <a:pt x="4995" y="577"/>
                    <a:pt x="4405" y="434"/>
                    <a:pt x="3846" y="210"/>
                  </a:cubicBezTo>
                  <a:cubicBezTo>
                    <a:pt x="3522" y="70"/>
                    <a:pt x="3208" y="0"/>
                    <a:pt x="29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4" name="Google Shape;11874;p27"/>
            <p:cNvSpPr/>
            <p:nvPr/>
          </p:nvSpPr>
          <p:spPr>
            <a:xfrm>
              <a:off x="5772519" y="1965688"/>
              <a:ext cx="312259" cy="386012"/>
            </a:xfrm>
            <a:custGeom>
              <a:rect b="b" l="l" r="r" t="t"/>
              <a:pathLst>
                <a:path extrusionOk="0" h="7470" w="6018">
                  <a:moveTo>
                    <a:pt x="921" y="1"/>
                  </a:moveTo>
                  <a:cubicBezTo>
                    <a:pt x="263" y="1"/>
                    <a:pt x="107" y="352"/>
                    <a:pt x="192" y="1021"/>
                  </a:cubicBezTo>
                  <a:cubicBezTo>
                    <a:pt x="256" y="1564"/>
                    <a:pt x="512" y="2170"/>
                    <a:pt x="384" y="2665"/>
                  </a:cubicBezTo>
                  <a:cubicBezTo>
                    <a:pt x="1" y="4181"/>
                    <a:pt x="224" y="5618"/>
                    <a:pt x="735" y="7054"/>
                  </a:cubicBezTo>
                  <a:cubicBezTo>
                    <a:pt x="1278" y="7182"/>
                    <a:pt x="1820" y="7325"/>
                    <a:pt x="2379" y="7421"/>
                  </a:cubicBezTo>
                  <a:cubicBezTo>
                    <a:pt x="2548" y="7454"/>
                    <a:pt x="2722" y="7470"/>
                    <a:pt x="2897" y="7470"/>
                  </a:cubicBezTo>
                  <a:cubicBezTo>
                    <a:pt x="3826" y="7470"/>
                    <a:pt x="4772" y="7017"/>
                    <a:pt x="5108" y="6224"/>
                  </a:cubicBezTo>
                  <a:cubicBezTo>
                    <a:pt x="5507" y="5235"/>
                    <a:pt x="5778" y="4197"/>
                    <a:pt x="5906" y="3144"/>
                  </a:cubicBezTo>
                  <a:cubicBezTo>
                    <a:pt x="6017" y="2059"/>
                    <a:pt x="5235" y="766"/>
                    <a:pt x="4342" y="766"/>
                  </a:cubicBezTo>
                  <a:cubicBezTo>
                    <a:pt x="4327" y="766"/>
                    <a:pt x="4312" y="766"/>
                    <a:pt x="4298" y="766"/>
                  </a:cubicBezTo>
                  <a:cubicBezTo>
                    <a:pt x="3154" y="766"/>
                    <a:pt x="2253" y="158"/>
                    <a:pt x="1182" y="16"/>
                  </a:cubicBezTo>
                  <a:cubicBezTo>
                    <a:pt x="1087" y="6"/>
                    <a:pt x="1000" y="1"/>
                    <a:pt x="9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5" name="Google Shape;11875;p27"/>
            <p:cNvSpPr/>
            <p:nvPr/>
          </p:nvSpPr>
          <p:spPr>
            <a:xfrm>
              <a:off x="1830845" y="1302611"/>
              <a:ext cx="395071" cy="356454"/>
            </a:xfrm>
            <a:custGeom>
              <a:rect b="b" l="l" r="r" t="t"/>
              <a:pathLst>
                <a:path extrusionOk="0" h="6898" w="7614">
                  <a:moveTo>
                    <a:pt x="3608" y="1"/>
                  </a:moveTo>
                  <a:cubicBezTo>
                    <a:pt x="2650" y="448"/>
                    <a:pt x="1597" y="799"/>
                    <a:pt x="719" y="1389"/>
                  </a:cubicBezTo>
                  <a:cubicBezTo>
                    <a:pt x="97" y="1804"/>
                    <a:pt x="1" y="2634"/>
                    <a:pt x="559" y="3257"/>
                  </a:cubicBezTo>
                  <a:cubicBezTo>
                    <a:pt x="1517" y="4358"/>
                    <a:pt x="2538" y="5427"/>
                    <a:pt x="3624" y="6416"/>
                  </a:cubicBezTo>
                  <a:cubicBezTo>
                    <a:pt x="3982" y="6739"/>
                    <a:pt x="4395" y="6897"/>
                    <a:pt x="4798" y="6897"/>
                  </a:cubicBezTo>
                  <a:cubicBezTo>
                    <a:pt x="5292" y="6897"/>
                    <a:pt x="5770" y="6659"/>
                    <a:pt x="6113" y="6193"/>
                  </a:cubicBezTo>
                  <a:cubicBezTo>
                    <a:pt x="6704" y="5411"/>
                    <a:pt x="7103" y="4485"/>
                    <a:pt x="7502" y="3576"/>
                  </a:cubicBezTo>
                  <a:cubicBezTo>
                    <a:pt x="7613" y="3272"/>
                    <a:pt x="7582" y="2921"/>
                    <a:pt x="7422" y="2634"/>
                  </a:cubicBezTo>
                  <a:cubicBezTo>
                    <a:pt x="6544" y="1309"/>
                    <a:pt x="5140" y="751"/>
                    <a:pt x="36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6" name="Google Shape;11876;p27"/>
            <p:cNvSpPr/>
            <p:nvPr/>
          </p:nvSpPr>
          <p:spPr>
            <a:xfrm>
              <a:off x="4350702" y="267844"/>
              <a:ext cx="539163" cy="258375"/>
            </a:xfrm>
            <a:custGeom>
              <a:rect b="b" l="l" r="r" t="t"/>
              <a:pathLst>
                <a:path extrusionOk="0" h="5000" w="10391">
                  <a:moveTo>
                    <a:pt x="3050" y="1"/>
                  </a:moveTo>
                  <a:cubicBezTo>
                    <a:pt x="2136" y="1"/>
                    <a:pt x="1137" y="598"/>
                    <a:pt x="192" y="923"/>
                  </a:cubicBezTo>
                  <a:cubicBezTo>
                    <a:pt x="113" y="971"/>
                    <a:pt x="81" y="1146"/>
                    <a:pt x="1" y="1322"/>
                  </a:cubicBezTo>
                  <a:lnTo>
                    <a:pt x="863" y="1529"/>
                  </a:lnTo>
                  <a:cubicBezTo>
                    <a:pt x="879" y="3987"/>
                    <a:pt x="1661" y="4051"/>
                    <a:pt x="3304" y="4386"/>
                  </a:cubicBezTo>
                  <a:cubicBezTo>
                    <a:pt x="3481" y="4424"/>
                    <a:pt x="3668" y="4432"/>
                    <a:pt x="3855" y="4432"/>
                  </a:cubicBezTo>
                  <a:cubicBezTo>
                    <a:pt x="3997" y="4432"/>
                    <a:pt x="4139" y="4428"/>
                    <a:pt x="4277" y="4428"/>
                  </a:cubicBezTo>
                  <a:cubicBezTo>
                    <a:pt x="4570" y="4428"/>
                    <a:pt x="4848" y="4448"/>
                    <a:pt x="5076" y="4577"/>
                  </a:cubicBezTo>
                  <a:cubicBezTo>
                    <a:pt x="5585" y="4867"/>
                    <a:pt x="6029" y="4999"/>
                    <a:pt x="6428" y="4999"/>
                  </a:cubicBezTo>
                  <a:cubicBezTo>
                    <a:pt x="7219" y="4999"/>
                    <a:pt x="7834" y="4479"/>
                    <a:pt x="8427" y="3620"/>
                  </a:cubicBezTo>
                  <a:cubicBezTo>
                    <a:pt x="8954" y="2870"/>
                    <a:pt x="9688" y="2263"/>
                    <a:pt x="10326" y="1577"/>
                  </a:cubicBezTo>
                  <a:cubicBezTo>
                    <a:pt x="10390" y="1513"/>
                    <a:pt x="10358" y="1354"/>
                    <a:pt x="10374" y="1130"/>
                  </a:cubicBezTo>
                  <a:lnTo>
                    <a:pt x="10374" y="1130"/>
                  </a:lnTo>
                  <a:lnTo>
                    <a:pt x="9784" y="1385"/>
                  </a:lnTo>
                  <a:lnTo>
                    <a:pt x="9784" y="827"/>
                  </a:lnTo>
                  <a:cubicBezTo>
                    <a:pt x="8363" y="731"/>
                    <a:pt x="7071" y="667"/>
                    <a:pt x="5778" y="540"/>
                  </a:cubicBezTo>
                  <a:cubicBezTo>
                    <a:pt x="4916" y="476"/>
                    <a:pt x="4054" y="109"/>
                    <a:pt x="3272" y="13"/>
                  </a:cubicBezTo>
                  <a:cubicBezTo>
                    <a:pt x="3199" y="5"/>
                    <a:pt x="3125" y="1"/>
                    <a:pt x="30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7" name="Google Shape;11877;p27"/>
            <p:cNvSpPr/>
            <p:nvPr/>
          </p:nvSpPr>
          <p:spPr>
            <a:xfrm>
              <a:off x="3858862" y="-61835"/>
              <a:ext cx="407421" cy="389009"/>
            </a:xfrm>
            <a:custGeom>
              <a:rect b="b" l="l" r="r" t="t"/>
              <a:pathLst>
                <a:path extrusionOk="0" h="7528" w="7852">
                  <a:moveTo>
                    <a:pt x="5171" y="0"/>
                  </a:moveTo>
                  <a:cubicBezTo>
                    <a:pt x="5045" y="0"/>
                    <a:pt x="4688" y="251"/>
                    <a:pt x="4501" y="424"/>
                  </a:cubicBezTo>
                  <a:cubicBezTo>
                    <a:pt x="3846" y="1047"/>
                    <a:pt x="3336" y="1877"/>
                    <a:pt x="2585" y="2291"/>
                  </a:cubicBezTo>
                  <a:cubicBezTo>
                    <a:pt x="1277" y="3026"/>
                    <a:pt x="942" y="4175"/>
                    <a:pt x="686" y="5691"/>
                  </a:cubicBezTo>
                  <a:lnTo>
                    <a:pt x="383" y="4813"/>
                  </a:lnTo>
                  <a:lnTo>
                    <a:pt x="383" y="4813"/>
                  </a:lnTo>
                  <a:cubicBezTo>
                    <a:pt x="0" y="6361"/>
                    <a:pt x="447" y="7430"/>
                    <a:pt x="1468" y="7510"/>
                  </a:cubicBezTo>
                  <a:cubicBezTo>
                    <a:pt x="1643" y="7521"/>
                    <a:pt x="1816" y="7527"/>
                    <a:pt x="1987" y="7527"/>
                  </a:cubicBezTo>
                  <a:cubicBezTo>
                    <a:pt x="3098" y="7527"/>
                    <a:pt x="4119" y="7258"/>
                    <a:pt x="4852" y="6138"/>
                  </a:cubicBezTo>
                  <a:cubicBezTo>
                    <a:pt x="5650" y="4925"/>
                    <a:pt x="6639" y="3824"/>
                    <a:pt x="7533" y="2659"/>
                  </a:cubicBezTo>
                  <a:cubicBezTo>
                    <a:pt x="7660" y="2499"/>
                    <a:pt x="7852" y="2132"/>
                    <a:pt x="7804" y="2100"/>
                  </a:cubicBezTo>
                  <a:cubicBezTo>
                    <a:pt x="6958" y="1366"/>
                    <a:pt x="6112" y="664"/>
                    <a:pt x="5203" y="9"/>
                  </a:cubicBezTo>
                  <a:cubicBezTo>
                    <a:pt x="5195" y="3"/>
                    <a:pt x="5184" y="0"/>
                    <a:pt x="51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8" name="Google Shape;11878;p27"/>
            <p:cNvSpPr/>
            <p:nvPr/>
          </p:nvSpPr>
          <p:spPr>
            <a:xfrm>
              <a:off x="1956724" y="330524"/>
              <a:ext cx="371878" cy="365704"/>
            </a:xfrm>
            <a:custGeom>
              <a:rect b="b" l="l" r="r" t="t"/>
              <a:pathLst>
                <a:path extrusionOk="0" h="7077" w="7167">
                  <a:moveTo>
                    <a:pt x="5705" y="1"/>
                  </a:moveTo>
                  <a:cubicBezTo>
                    <a:pt x="5444" y="1"/>
                    <a:pt x="5163" y="131"/>
                    <a:pt x="4884" y="396"/>
                  </a:cubicBezTo>
                  <a:cubicBezTo>
                    <a:pt x="3927" y="1338"/>
                    <a:pt x="2698" y="1960"/>
                    <a:pt x="1373" y="2151"/>
                  </a:cubicBezTo>
                  <a:cubicBezTo>
                    <a:pt x="144" y="2327"/>
                    <a:pt x="1" y="2822"/>
                    <a:pt x="719" y="3827"/>
                  </a:cubicBezTo>
                  <a:cubicBezTo>
                    <a:pt x="1293" y="4625"/>
                    <a:pt x="2634" y="4880"/>
                    <a:pt x="2490" y="6221"/>
                  </a:cubicBezTo>
                  <a:cubicBezTo>
                    <a:pt x="2474" y="6285"/>
                    <a:pt x="2618" y="6365"/>
                    <a:pt x="2698" y="6428"/>
                  </a:cubicBezTo>
                  <a:cubicBezTo>
                    <a:pt x="3240" y="6861"/>
                    <a:pt x="3814" y="7077"/>
                    <a:pt x="4352" y="7077"/>
                  </a:cubicBezTo>
                  <a:cubicBezTo>
                    <a:pt x="5145" y="7077"/>
                    <a:pt x="5861" y="6610"/>
                    <a:pt x="6289" y="5678"/>
                  </a:cubicBezTo>
                  <a:cubicBezTo>
                    <a:pt x="6735" y="4737"/>
                    <a:pt x="6895" y="3668"/>
                    <a:pt x="7166" y="2726"/>
                  </a:cubicBezTo>
                  <a:cubicBezTo>
                    <a:pt x="6959" y="1976"/>
                    <a:pt x="6863" y="1353"/>
                    <a:pt x="6624" y="763"/>
                  </a:cubicBezTo>
                  <a:cubicBezTo>
                    <a:pt x="6400" y="259"/>
                    <a:pt x="6072" y="1"/>
                    <a:pt x="57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9" name="Google Shape;11879;p27"/>
            <p:cNvSpPr/>
            <p:nvPr/>
          </p:nvSpPr>
          <p:spPr>
            <a:xfrm>
              <a:off x="6311629" y="1841981"/>
              <a:ext cx="328811" cy="443630"/>
            </a:xfrm>
            <a:custGeom>
              <a:rect b="b" l="l" r="r" t="t"/>
              <a:pathLst>
                <a:path extrusionOk="0" h="8585" w="6337">
                  <a:moveTo>
                    <a:pt x="3160" y="0"/>
                  </a:moveTo>
                  <a:cubicBezTo>
                    <a:pt x="2235" y="1165"/>
                    <a:pt x="1086" y="1899"/>
                    <a:pt x="575" y="3415"/>
                  </a:cubicBezTo>
                  <a:cubicBezTo>
                    <a:pt x="0" y="5139"/>
                    <a:pt x="304" y="6847"/>
                    <a:pt x="1500" y="8076"/>
                  </a:cubicBezTo>
                  <a:cubicBezTo>
                    <a:pt x="1830" y="8413"/>
                    <a:pt x="2051" y="8584"/>
                    <a:pt x="2240" y="8584"/>
                  </a:cubicBezTo>
                  <a:cubicBezTo>
                    <a:pt x="2454" y="8584"/>
                    <a:pt x="2627" y="8365"/>
                    <a:pt x="2873" y="7916"/>
                  </a:cubicBezTo>
                  <a:cubicBezTo>
                    <a:pt x="3671" y="6432"/>
                    <a:pt x="4501" y="4979"/>
                    <a:pt x="5347" y="3527"/>
                  </a:cubicBezTo>
                  <a:cubicBezTo>
                    <a:pt x="6336" y="1835"/>
                    <a:pt x="5809" y="591"/>
                    <a:pt x="3942" y="224"/>
                  </a:cubicBezTo>
                  <a:cubicBezTo>
                    <a:pt x="3687" y="160"/>
                    <a:pt x="3432" y="80"/>
                    <a:pt x="3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0" name="Google Shape;11880;p27"/>
            <p:cNvSpPr/>
            <p:nvPr/>
          </p:nvSpPr>
          <p:spPr>
            <a:xfrm>
              <a:off x="6854838" y="1453188"/>
              <a:ext cx="298146" cy="398414"/>
            </a:xfrm>
            <a:custGeom>
              <a:rect b="b" l="l" r="r" t="t"/>
              <a:pathLst>
                <a:path extrusionOk="0" h="7710" w="5746">
                  <a:moveTo>
                    <a:pt x="1811" y="0"/>
                  </a:moveTo>
                  <a:cubicBezTo>
                    <a:pt x="1529" y="0"/>
                    <a:pt x="1172" y="79"/>
                    <a:pt x="1118" y="215"/>
                  </a:cubicBezTo>
                  <a:cubicBezTo>
                    <a:pt x="751" y="1172"/>
                    <a:pt x="1" y="2321"/>
                    <a:pt x="256" y="3119"/>
                  </a:cubicBezTo>
                  <a:cubicBezTo>
                    <a:pt x="767" y="4636"/>
                    <a:pt x="1836" y="5992"/>
                    <a:pt x="2761" y="7365"/>
                  </a:cubicBezTo>
                  <a:cubicBezTo>
                    <a:pt x="2920" y="7602"/>
                    <a:pt x="3225" y="7710"/>
                    <a:pt x="3556" y="7710"/>
                  </a:cubicBezTo>
                  <a:cubicBezTo>
                    <a:pt x="4092" y="7710"/>
                    <a:pt x="4694" y="7429"/>
                    <a:pt x="4852" y="6966"/>
                  </a:cubicBezTo>
                  <a:cubicBezTo>
                    <a:pt x="5219" y="5848"/>
                    <a:pt x="5427" y="4667"/>
                    <a:pt x="5746" y="3343"/>
                  </a:cubicBezTo>
                  <a:cubicBezTo>
                    <a:pt x="5746" y="3327"/>
                    <a:pt x="5714" y="3135"/>
                    <a:pt x="5634" y="2944"/>
                  </a:cubicBezTo>
                  <a:cubicBezTo>
                    <a:pt x="5092" y="1316"/>
                    <a:pt x="3639" y="183"/>
                    <a:pt x="1948" y="7"/>
                  </a:cubicBezTo>
                  <a:cubicBezTo>
                    <a:pt x="1906" y="3"/>
                    <a:pt x="1860" y="0"/>
                    <a:pt x="18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1" name="Google Shape;11881;p27"/>
            <p:cNvSpPr/>
            <p:nvPr/>
          </p:nvSpPr>
          <p:spPr>
            <a:xfrm>
              <a:off x="2482550" y="1286127"/>
              <a:ext cx="391751" cy="325811"/>
            </a:xfrm>
            <a:custGeom>
              <a:rect b="b" l="l" r="r" t="t"/>
              <a:pathLst>
                <a:path extrusionOk="0" h="6305" w="7550">
                  <a:moveTo>
                    <a:pt x="2858" y="1"/>
                  </a:moveTo>
                  <a:cubicBezTo>
                    <a:pt x="2522" y="1"/>
                    <a:pt x="2091" y="384"/>
                    <a:pt x="1868" y="703"/>
                  </a:cubicBezTo>
                  <a:cubicBezTo>
                    <a:pt x="1373" y="1421"/>
                    <a:pt x="1102" y="2267"/>
                    <a:pt x="575" y="2937"/>
                  </a:cubicBezTo>
                  <a:cubicBezTo>
                    <a:pt x="1" y="3703"/>
                    <a:pt x="113" y="4214"/>
                    <a:pt x="879" y="4645"/>
                  </a:cubicBezTo>
                  <a:cubicBezTo>
                    <a:pt x="1868" y="5235"/>
                    <a:pt x="2889" y="5778"/>
                    <a:pt x="3847" y="6305"/>
                  </a:cubicBezTo>
                  <a:cubicBezTo>
                    <a:pt x="4900" y="5299"/>
                    <a:pt x="5906" y="4389"/>
                    <a:pt x="6863" y="3416"/>
                  </a:cubicBezTo>
                  <a:cubicBezTo>
                    <a:pt x="7167" y="3097"/>
                    <a:pt x="7550" y="2586"/>
                    <a:pt x="7486" y="2251"/>
                  </a:cubicBezTo>
                  <a:cubicBezTo>
                    <a:pt x="7358" y="1549"/>
                    <a:pt x="7071" y="815"/>
                    <a:pt x="6113" y="751"/>
                  </a:cubicBezTo>
                  <a:cubicBezTo>
                    <a:pt x="5730" y="735"/>
                    <a:pt x="5379" y="495"/>
                    <a:pt x="4996" y="400"/>
                  </a:cubicBezTo>
                  <a:cubicBezTo>
                    <a:pt x="4294" y="240"/>
                    <a:pt x="3576" y="1"/>
                    <a:pt x="28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2" name="Google Shape;11882;p27"/>
            <p:cNvSpPr/>
            <p:nvPr/>
          </p:nvSpPr>
          <p:spPr>
            <a:xfrm>
              <a:off x="6411824" y="1208616"/>
              <a:ext cx="441407" cy="388648"/>
            </a:xfrm>
            <a:custGeom>
              <a:rect b="b" l="l" r="r" t="t"/>
              <a:pathLst>
                <a:path extrusionOk="0" h="7521" w="8507">
                  <a:moveTo>
                    <a:pt x="8507" y="0"/>
                  </a:moveTo>
                  <a:lnTo>
                    <a:pt x="8507" y="0"/>
                  </a:lnTo>
                  <a:cubicBezTo>
                    <a:pt x="8012" y="112"/>
                    <a:pt x="7437" y="96"/>
                    <a:pt x="7038" y="352"/>
                  </a:cubicBezTo>
                  <a:cubicBezTo>
                    <a:pt x="5075" y="1549"/>
                    <a:pt x="3176" y="2809"/>
                    <a:pt x="1261" y="4070"/>
                  </a:cubicBezTo>
                  <a:cubicBezTo>
                    <a:pt x="894" y="4309"/>
                    <a:pt x="559" y="4581"/>
                    <a:pt x="272" y="4900"/>
                  </a:cubicBezTo>
                  <a:cubicBezTo>
                    <a:pt x="128" y="5060"/>
                    <a:pt x="0" y="5522"/>
                    <a:pt x="64" y="5570"/>
                  </a:cubicBezTo>
                  <a:cubicBezTo>
                    <a:pt x="958" y="6233"/>
                    <a:pt x="1465" y="7490"/>
                    <a:pt x="2935" y="7490"/>
                  </a:cubicBezTo>
                  <a:cubicBezTo>
                    <a:pt x="2987" y="7490"/>
                    <a:pt x="3041" y="7489"/>
                    <a:pt x="3096" y="7485"/>
                  </a:cubicBezTo>
                  <a:cubicBezTo>
                    <a:pt x="3202" y="7510"/>
                    <a:pt x="3299" y="7521"/>
                    <a:pt x="3388" y="7521"/>
                  </a:cubicBezTo>
                  <a:cubicBezTo>
                    <a:pt x="4179" y="7521"/>
                    <a:pt x="4391" y="6635"/>
                    <a:pt x="4836" y="6033"/>
                  </a:cubicBezTo>
                  <a:cubicBezTo>
                    <a:pt x="5953" y="4549"/>
                    <a:pt x="7102" y="3081"/>
                    <a:pt x="8156" y="1549"/>
                  </a:cubicBezTo>
                  <a:cubicBezTo>
                    <a:pt x="8443" y="1150"/>
                    <a:pt x="8395" y="527"/>
                    <a:pt x="850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3" name="Google Shape;11883;p27"/>
            <p:cNvSpPr/>
            <p:nvPr/>
          </p:nvSpPr>
          <p:spPr>
            <a:xfrm>
              <a:off x="2118197" y="986264"/>
              <a:ext cx="438968" cy="274343"/>
            </a:xfrm>
            <a:custGeom>
              <a:rect b="b" l="l" r="r" t="t"/>
              <a:pathLst>
                <a:path extrusionOk="0" h="5309" w="8460">
                  <a:moveTo>
                    <a:pt x="2663" y="0"/>
                  </a:moveTo>
                  <a:cubicBezTo>
                    <a:pt x="2411" y="0"/>
                    <a:pt x="2153" y="85"/>
                    <a:pt x="1900" y="314"/>
                  </a:cubicBezTo>
                  <a:cubicBezTo>
                    <a:pt x="1852" y="362"/>
                    <a:pt x="1768" y="374"/>
                    <a:pt x="1676" y="374"/>
                  </a:cubicBezTo>
                  <a:cubicBezTo>
                    <a:pt x="1585" y="374"/>
                    <a:pt x="1485" y="362"/>
                    <a:pt x="1405" y="362"/>
                  </a:cubicBezTo>
                  <a:cubicBezTo>
                    <a:pt x="368" y="409"/>
                    <a:pt x="1" y="856"/>
                    <a:pt x="208" y="1910"/>
                  </a:cubicBezTo>
                  <a:cubicBezTo>
                    <a:pt x="352" y="2548"/>
                    <a:pt x="527" y="3202"/>
                    <a:pt x="767" y="3825"/>
                  </a:cubicBezTo>
                  <a:cubicBezTo>
                    <a:pt x="847" y="4064"/>
                    <a:pt x="1038" y="4272"/>
                    <a:pt x="1277" y="4383"/>
                  </a:cubicBezTo>
                  <a:cubicBezTo>
                    <a:pt x="2634" y="4702"/>
                    <a:pt x="4007" y="4990"/>
                    <a:pt x="5475" y="5309"/>
                  </a:cubicBezTo>
                  <a:cubicBezTo>
                    <a:pt x="5698" y="5261"/>
                    <a:pt x="6017" y="5197"/>
                    <a:pt x="6353" y="5149"/>
                  </a:cubicBezTo>
                  <a:cubicBezTo>
                    <a:pt x="8060" y="4846"/>
                    <a:pt x="8459" y="4048"/>
                    <a:pt x="7246" y="2835"/>
                  </a:cubicBezTo>
                  <a:cubicBezTo>
                    <a:pt x="6257" y="1846"/>
                    <a:pt x="4980" y="1128"/>
                    <a:pt x="3767" y="409"/>
                  </a:cubicBezTo>
                  <a:cubicBezTo>
                    <a:pt x="3444" y="214"/>
                    <a:pt x="3061" y="0"/>
                    <a:pt x="26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4" name="Google Shape;11884;p27"/>
            <p:cNvSpPr/>
            <p:nvPr/>
          </p:nvSpPr>
          <p:spPr>
            <a:xfrm>
              <a:off x="6063192" y="333831"/>
              <a:ext cx="343703" cy="378829"/>
            </a:xfrm>
            <a:custGeom>
              <a:rect b="b" l="l" r="r" t="t"/>
              <a:pathLst>
                <a:path extrusionOk="0" h="7331" w="6624">
                  <a:moveTo>
                    <a:pt x="4455" y="0"/>
                  </a:moveTo>
                  <a:cubicBezTo>
                    <a:pt x="4185" y="0"/>
                    <a:pt x="3931" y="186"/>
                    <a:pt x="3703" y="635"/>
                  </a:cubicBezTo>
                  <a:cubicBezTo>
                    <a:pt x="3607" y="843"/>
                    <a:pt x="3240" y="922"/>
                    <a:pt x="2985" y="1034"/>
                  </a:cubicBezTo>
                  <a:cubicBezTo>
                    <a:pt x="2171" y="1385"/>
                    <a:pt x="1325" y="1657"/>
                    <a:pt x="559" y="2071"/>
                  </a:cubicBezTo>
                  <a:cubicBezTo>
                    <a:pt x="112" y="2311"/>
                    <a:pt x="1" y="2742"/>
                    <a:pt x="384" y="3252"/>
                  </a:cubicBezTo>
                  <a:cubicBezTo>
                    <a:pt x="735" y="3731"/>
                    <a:pt x="910" y="4322"/>
                    <a:pt x="1197" y="4848"/>
                  </a:cubicBezTo>
                  <a:cubicBezTo>
                    <a:pt x="1517" y="5503"/>
                    <a:pt x="1884" y="6125"/>
                    <a:pt x="2315" y="6716"/>
                  </a:cubicBezTo>
                  <a:cubicBezTo>
                    <a:pt x="2634" y="7123"/>
                    <a:pt x="2933" y="7330"/>
                    <a:pt x="3222" y="7330"/>
                  </a:cubicBezTo>
                  <a:cubicBezTo>
                    <a:pt x="3512" y="7330"/>
                    <a:pt x="3791" y="7123"/>
                    <a:pt x="4070" y="6700"/>
                  </a:cubicBezTo>
                  <a:cubicBezTo>
                    <a:pt x="4932" y="5391"/>
                    <a:pt x="5682" y="3971"/>
                    <a:pt x="6464" y="2598"/>
                  </a:cubicBezTo>
                  <a:cubicBezTo>
                    <a:pt x="6544" y="2454"/>
                    <a:pt x="6528" y="2279"/>
                    <a:pt x="6624" y="1832"/>
                  </a:cubicBezTo>
                  <a:cubicBezTo>
                    <a:pt x="6241" y="1433"/>
                    <a:pt x="5778" y="922"/>
                    <a:pt x="5267" y="444"/>
                  </a:cubicBezTo>
                  <a:cubicBezTo>
                    <a:pt x="4986" y="171"/>
                    <a:pt x="4713" y="0"/>
                    <a:pt x="44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5" name="Google Shape;11885;p27"/>
            <p:cNvSpPr/>
            <p:nvPr/>
          </p:nvSpPr>
          <p:spPr>
            <a:xfrm>
              <a:off x="6147665" y="87619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318" y="0"/>
                  </a:moveTo>
                  <a:cubicBezTo>
                    <a:pt x="1119" y="0"/>
                    <a:pt x="932" y="30"/>
                    <a:pt x="782" y="98"/>
                  </a:cubicBezTo>
                  <a:cubicBezTo>
                    <a:pt x="399" y="257"/>
                    <a:pt x="144" y="1023"/>
                    <a:pt x="80" y="1550"/>
                  </a:cubicBezTo>
                  <a:cubicBezTo>
                    <a:pt x="0" y="2603"/>
                    <a:pt x="0" y="3673"/>
                    <a:pt x="48" y="4726"/>
                  </a:cubicBezTo>
                  <a:cubicBezTo>
                    <a:pt x="64" y="5045"/>
                    <a:pt x="128" y="5508"/>
                    <a:pt x="320" y="5651"/>
                  </a:cubicBezTo>
                  <a:cubicBezTo>
                    <a:pt x="1261" y="6242"/>
                    <a:pt x="2235" y="6801"/>
                    <a:pt x="3240" y="7295"/>
                  </a:cubicBezTo>
                  <a:cubicBezTo>
                    <a:pt x="3250" y="7300"/>
                    <a:pt x="3262" y="7302"/>
                    <a:pt x="3276" y="7302"/>
                  </a:cubicBezTo>
                  <a:cubicBezTo>
                    <a:pt x="3403" y="7302"/>
                    <a:pt x="3695" y="7120"/>
                    <a:pt x="3767" y="6976"/>
                  </a:cubicBezTo>
                  <a:cubicBezTo>
                    <a:pt x="4134" y="6210"/>
                    <a:pt x="4437" y="5412"/>
                    <a:pt x="4772" y="4614"/>
                  </a:cubicBezTo>
                  <a:cubicBezTo>
                    <a:pt x="4629" y="2779"/>
                    <a:pt x="3910" y="1342"/>
                    <a:pt x="2490" y="337"/>
                  </a:cubicBezTo>
                  <a:cubicBezTo>
                    <a:pt x="2199" y="132"/>
                    <a:pt x="1733" y="0"/>
                    <a:pt x="13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6" name="Google Shape;11886;p27"/>
            <p:cNvSpPr/>
            <p:nvPr/>
          </p:nvSpPr>
          <p:spPr>
            <a:xfrm>
              <a:off x="7319385" y="1688975"/>
              <a:ext cx="307278" cy="385961"/>
            </a:xfrm>
            <a:custGeom>
              <a:rect b="b" l="l" r="r" t="t"/>
              <a:pathLst>
                <a:path extrusionOk="0" h="7469" w="5922">
                  <a:moveTo>
                    <a:pt x="2854" y="0"/>
                  </a:moveTo>
                  <a:cubicBezTo>
                    <a:pt x="2650" y="0"/>
                    <a:pt x="2439" y="68"/>
                    <a:pt x="2235" y="216"/>
                  </a:cubicBezTo>
                  <a:cubicBezTo>
                    <a:pt x="1341" y="886"/>
                    <a:pt x="735" y="1908"/>
                    <a:pt x="1" y="2770"/>
                  </a:cubicBezTo>
                  <a:lnTo>
                    <a:pt x="160" y="2913"/>
                  </a:lnTo>
                  <a:cubicBezTo>
                    <a:pt x="144" y="3041"/>
                    <a:pt x="160" y="3185"/>
                    <a:pt x="208" y="3312"/>
                  </a:cubicBezTo>
                  <a:cubicBezTo>
                    <a:pt x="974" y="4637"/>
                    <a:pt x="1756" y="5961"/>
                    <a:pt x="2554" y="7270"/>
                  </a:cubicBezTo>
                  <a:cubicBezTo>
                    <a:pt x="2649" y="7393"/>
                    <a:pt x="2803" y="7469"/>
                    <a:pt x="2964" y="7469"/>
                  </a:cubicBezTo>
                  <a:cubicBezTo>
                    <a:pt x="2992" y="7469"/>
                    <a:pt x="3021" y="7466"/>
                    <a:pt x="3049" y="7462"/>
                  </a:cubicBezTo>
                  <a:cubicBezTo>
                    <a:pt x="3831" y="7031"/>
                    <a:pt x="4661" y="6648"/>
                    <a:pt x="5331" y="6073"/>
                  </a:cubicBezTo>
                  <a:cubicBezTo>
                    <a:pt x="5922" y="5547"/>
                    <a:pt x="5379" y="4908"/>
                    <a:pt x="5124" y="4350"/>
                  </a:cubicBezTo>
                  <a:cubicBezTo>
                    <a:pt x="5092" y="4222"/>
                    <a:pt x="5060" y="4078"/>
                    <a:pt x="5044" y="3951"/>
                  </a:cubicBezTo>
                  <a:cubicBezTo>
                    <a:pt x="4709" y="2977"/>
                    <a:pt x="4421" y="1988"/>
                    <a:pt x="4054" y="1014"/>
                  </a:cubicBezTo>
                  <a:cubicBezTo>
                    <a:pt x="3817" y="403"/>
                    <a:pt x="3354" y="0"/>
                    <a:pt x="28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7" name="Google Shape;11887;p27"/>
            <p:cNvSpPr/>
            <p:nvPr/>
          </p:nvSpPr>
          <p:spPr>
            <a:xfrm>
              <a:off x="4483223" y="1885645"/>
              <a:ext cx="345363" cy="293927"/>
            </a:xfrm>
            <a:custGeom>
              <a:rect b="b" l="l" r="r" t="t"/>
              <a:pathLst>
                <a:path extrusionOk="0" h="5688" w="6656">
                  <a:moveTo>
                    <a:pt x="4692" y="1"/>
                  </a:moveTo>
                  <a:cubicBezTo>
                    <a:pt x="3384" y="272"/>
                    <a:pt x="2298" y="464"/>
                    <a:pt x="1229" y="751"/>
                  </a:cubicBezTo>
                  <a:cubicBezTo>
                    <a:pt x="878" y="847"/>
                    <a:pt x="559" y="1054"/>
                    <a:pt x="351" y="1358"/>
                  </a:cubicBezTo>
                  <a:cubicBezTo>
                    <a:pt x="160" y="1645"/>
                    <a:pt x="0" y="2155"/>
                    <a:pt x="128" y="2443"/>
                  </a:cubicBezTo>
                  <a:cubicBezTo>
                    <a:pt x="543" y="3384"/>
                    <a:pt x="1117" y="4246"/>
                    <a:pt x="1596" y="5156"/>
                  </a:cubicBezTo>
                  <a:cubicBezTo>
                    <a:pt x="1789" y="5541"/>
                    <a:pt x="2028" y="5688"/>
                    <a:pt x="2310" y="5688"/>
                  </a:cubicBezTo>
                  <a:cubicBezTo>
                    <a:pt x="2495" y="5688"/>
                    <a:pt x="2699" y="5624"/>
                    <a:pt x="2921" y="5523"/>
                  </a:cubicBezTo>
                  <a:cubicBezTo>
                    <a:pt x="3639" y="5172"/>
                    <a:pt x="4357" y="4837"/>
                    <a:pt x="5091" y="4517"/>
                  </a:cubicBezTo>
                  <a:cubicBezTo>
                    <a:pt x="6464" y="3959"/>
                    <a:pt x="6655" y="3528"/>
                    <a:pt x="6081" y="2155"/>
                  </a:cubicBezTo>
                  <a:cubicBezTo>
                    <a:pt x="5873" y="1661"/>
                    <a:pt x="5730" y="1134"/>
                    <a:pt x="5442" y="687"/>
                  </a:cubicBezTo>
                  <a:cubicBezTo>
                    <a:pt x="5251" y="368"/>
                    <a:pt x="4868" y="145"/>
                    <a:pt x="46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8" name="Google Shape;11888;p27"/>
            <p:cNvSpPr/>
            <p:nvPr/>
          </p:nvSpPr>
          <p:spPr>
            <a:xfrm>
              <a:off x="3698997" y="1065635"/>
              <a:ext cx="341108" cy="285763"/>
            </a:xfrm>
            <a:custGeom>
              <a:rect b="b" l="l" r="r" t="t"/>
              <a:pathLst>
                <a:path extrusionOk="0" h="5530" w="6574">
                  <a:moveTo>
                    <a:pt x="5494" y="1"/>
                  </a:moveTo>
                  <a:cubicBezTo>
                    <a:pt x="5341" y="1"/>
                    <a:pt x="5170" y="19"/>
                    <a:pt x="4980" y="54"/>
                  </a:cubicBezTo>
                  <a:cubicBezTo>
                    <a:pt x="4007" y="246"/>
                    <a:pt x="3033" y="469"/>
                    <a:pt x="2060" y="709"/>
                  </a:cubicBezTo>
                  <a:cubicBezTo>
                    <a:pt x="943" y="996"/>
                    <a:pt x="240" y="1906"/>
                    <a:pt x="1" y="3182"/>
                  </a:cubicBezTo>
                  <a:cubicBezTo>
                    <a:pt x="192" y="3565"/>
                    <a:pt x="288" y="4060"/>
                    <a:pt x="575" y="4316"/>
                  </a:cubicBezTo>
                  <a:cubicBezTo>
                    <a:pt x="1054" y="4715"/>
                    <a:pt x="1645" y="4954"/>
                    <a:pt x="2203" y="5257"/>
                  </a:cubicBezTo>
                  <a:cubicBezTo>
                    <a:pt x="2528" y="5437"/>
                    <a:pt x="2976" y="5530"/>
                    <a:pt x="3392" y="5530"/>
                  </a:cubicBezTo>
                  <a:cubicBezTo>
                    <a:pt x="3897" y="5530"/>
                    <a:pt x="4354" y="5394"/>
                    <a:pt x="4485" y="5113"/>
                  </a:cubicBezTo>
                  <a:cubicBezTo>
                    <a:pt x="5267" y="3581"/>
                    <a:pt x="5762" y="2608"/>
                    <a:pt x="6225" y="1411"/>
                  </a:cubicBezTo>
                  <a:cubicBezTo>
                    <a:pt x="6573" y="487"/>
                    <a:pt x="6292" y="1"/>
                    <a:pt x="54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9" name="Google Shape;11889;p27"/>
            <p:cNvSpPr/>
            <p:nvPr/>
          </p:nvSpPr>
          <p:spPr>
            <a:xfrm>
              <a:off x="2504914" y="471335"/>
              <a:ext cx="321339" cy="282817"/>
            </a:xfrm>
            <a:custGeom>
              <a:rect b="b" l="l" r="r" t="t"/>
              <a:pathLst>
                <a:path extrusionOk="0" h="5473" w="6193">
                  <a:moveTo>
                    <a:pt x="2395" y="1"/>
                  </a:moveTo>
                  <a:cubicBezTo>
                    <a:pt x="1964" y="81"/>
                    <a:pt x="1261" y="17"/>
                    <a:pt x="847" y="336"/>
                  </a:cubicBezTo>
                  <a:cubicBezTo>
                    <a:pt x="1" y="974"/>
                    <a:pt x="751" y="3688"/>
                    <a:pt x="1740" y="4087"/>
                  </a:cubicBezTo>
                  <a:cubicBezTo>
                    <a:pt x="2379" y="4342"/>
                    <a:pt x="2953" y="4709"/>
                    <a:pt x="3464" y="5140"/>
                  </a:cubicBezTo>
                  <a:cubicBezTo>
                    <a:pt x="3733" y="5359"/>
                    <a:pt x="3933" y="5472"/>
                    <a:pt x="4178" y="5472"/>
                  </a:cubicBezTo>
                  <a:cubicBezTo>
                    <a:pt x="4325" y="5472"/>
                    <a:pt x="4489" y="5431"/>
                    <a:pt x="4693" y="5347"/>
                  </a:cubicBezTo>
                  <a:cubicBezTo>
                    <a:pt x="6001" y="4773"/>
                    <a:pt x="6065" y="3640"/>
                    <a:pt x="6113" y="2507"/>
                  </a:cubicBezTo>
                  <a:cubicBezTo>
                    <a:pt x="6193" y="528"/>
                    <a:pt x="6161" y="528"/>
                    <a:pt x="4262" y="192"/>
                  </a:cubicBezTo>
                  <a:cubicBezTo>
                    <a:pt x="3703" y="97"/>
                    <a:pt x="3129" y="81"/>
                    <a:pt x="2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0" name="Google Shape;11890;p27"/>
            <p:cNvSpPr/>
            <p:nvPr/>
          </p:nvSpPr>
          <p:spPr>
            <a:xfrm>
              <a:off x="4861637" y="319414"/>
              <a:ext cx="426515" cy="307880"/>
            </a:xfrm>
            <a:custGeom>
              <a:rect b="b" l="l" r="r" t="t"/>
              <a:pathLst>
                <a:path extrusionOk="0" h="5958" w="8220">
                  <a:moveTo>
                    <a:pt x="2581" y="1"/>
                  </a:moveTo>
                  <a:cubicBezTo>
                    <a:pt x="2217" y="1"/>
                    <a:pt x="1834" y="320"/>
                    <a:pt x="1086" y="946"/>
                  </a:cubicBezTo>
                  <a:cubicBezTo>
                    <a:pt x="1" y="1856"/>
                    <a:pt x="17" y="2925"/>
                    <a:pt x="1261" y="3611"/>
                  </a:cubicBezTo>
                  <a:cubicBezTo>
                    <a:pt x="2442" y="4266"/>
                    <a:pt x="3735" y="4744"/>
                    <a:pt x="4996" y="5239"/>
                  </a:cubicBezTo>
                  <a:cubicBezTo>
                    <a:pt x="5778" y="5542"/>
                    <a:pt x="6592" y="5702"/>
                    <a:pt x="7549" y="5957"/>
                  </a:cubicBezTo>
                  <a:cubicBezTo>
                    <a:pt x="7693" y="5861"/>
                    <a:pt x="8012" y="5750"/>
                    <a:pt x="8124" y="5526"/>
                  </a:cubicBezTo>
                  <a:cubicBezTo>
                    <a:pt x="8220" y="5287"/>
                    <a:pt x="8220" y="5016"/>
                    <a:pt x="8092" y="4792"/>
                  </a:cubicBezTo>
                  <a:cubicBezTo>
                    <a:pt x="7853" y="4473"/>
                    <a:pt x="7581" y="4170"/>
                    <a:pt x="7278" y="3914"/>
                  </a:cubicBezTo>
                  <a:cubicBezTo>
                    <a:pt x="6241" y="2989"/>
                    <a:pt x="5140" y="2111"/>
                    <a:pt x="4150" y="1154"/>
                  </a:cubicBezTo>
                  <a:cubicBezTo>
                    <a:pt x="3351" y="380"/>
                    <a:pt x="2978" y="1"/>
                    <a:pt x="25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1" name="Google Shape;11891;p27"/>
            <p:cNvSpPr/>
            <p:nvPr/>
          </p:nvSpPr>
          <p:spPr>
            <a:xfrm>
              <a:off x="4528780" y="2425946"/>
              <a:ext cx="426515" cy="308345"/>
            </a:xfrm>
            <a:custGeom>
              <a:rect b="b" l="l" r="r" t="t"/>
              <a:pathLst>
                <a:path extrusionOk="0" h="5967" w="8220">
                  <a:moveTo>
                    <a:pt x="2568" y="1"/>
                  </a:moveTo>
                  <a:cubicBezTo>
                    <a:pt x="2203" y="1"/>
                    <a:pt x="1820" y="320"/>
                    <a:pt x="1069" y="940"/>
                  </a:cubicBezTo>
                  <a:cubicBezTo>
                    <a:pt x="0" y="1850"/>
                    <a:pt x="0" y="2919"/>
                    <a:pt x="1261" y="3605"/>
                  </a:cubicBezTo>
                  <a:cubicBezTo>
                    <a:pt x="2442" y="4259"/>
                    <a:pt x="3719" y="4754"/>
                    <a:pt x="4979" y="5233"/>
                  </a:cubicBezTo>
                  <a:cubicBezTo>
                    <a:pt x="5761" y="5536"/>
                    <a:pt x="6591" y="5696"/>
                    <a:pt x="7533" y="5967"/>
                  </a:cubicBezTo>
                  <a:cubicBezTo>
                    <a:pt x="7676" y="5855"/>
                    <a:pt x="7996" y="5744"/>
                    <a:pt x="8123" y="5536"/>
                  </a:cubicBezTo>
                  <a:cubicBezTo>
                    <a:pt x="8219" y="5297"/>
                    <a:pt x="8203" y="5025"/>
                    <a:pt x="8075" y="4802"/>
                  </a:cubicBezTo>
                  <a:cubicBezTo>
                    <a:pt x="7852" y="4467"/>
                    <a:pt x="7581" y="4180"/>
                    <a:pt x="7262" y="3924"/>
                  </a:cubicBezTo>
                  <a:cubicBezTo>
                    <a:pt x="6224" y="2983"/>
                    <a:pt x="5139" y="2121"/>
                    <a:pt x="4134" y="1147"/>
                  </a:cubicBezTo>
                  <a:cubicBezTo>
                    <a:pt x="3337" y="375"/>
                    <a:pt x="2963" y="1"/>
                    <a:pt x="256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2" name="Google Shape;11892;p27"/>
            <p:cNvSpPr/>
            <p:nvPr/>
          </p:nvSpPr>
          <p:spPr>
            <a:xfrm>
              <a:off x="4013694" y="620931"/>
              <a:ext cx="301466" cy="292842"/>
            </a:xfrm>
            <a:custGeom>
              <a:rect b="b" l="l" r="r" t="t"/>
              <a:pathLst>
                <a:path extrusionOk="0" h="5667" w="5810">
                  <a:moveTo>
                    <a:pt x="2061" y="0"/>
                  </a:moveTo>
                  <a:cubicBezTo>
                    <a:pt x="1497" y="0"/>
                    <a:pt x="1047" y="263"/>
                    <a:pt x="735" y="888"/>
                  </a:cubicBezTo>
                  <a:cubicBezTo>
                    <a:pt x="0" y="2325"/>
                    <a:pt x="798" y="4974"/>
                    <a:pt x="2315" y="5564"/>
                  </a:cubicBezTo>
                  <a:cubicBezTo>
                    <a:pt x="2499" y="5635"/>
                    <a:pt x="2718" y="5667"/>
                    <a:pt x="2949" y="5667"/>
                  </a:cubicBezTo>
                  <a:cubicBezTo>
                    <a:pt x="3397" y="5667"/>
                    <a:pt x="3887" y="5547"/>
                    <a:pt x="4246" y="5357"/>
                  </a:cubicBezTo>
                  <a:cubicBezTo>
                    <a:pt x="5363" y="4782"/>
                    <a:pt x="5570" y="3681"/>
                    <a:pt x="5554" y="2516"/>
                  </a:cubicBezTo>
                  <a:lnTo>
                    <a:pt x="5810" y="2372"/>
                  </a:lnTo>
                  <a:cubicBezTo>
                    <a:pt x="5458" y="1782"/>
                    <a:pt x="5251" y="1016"/>
                    <a:pt x="4756" y="665"/>
                  </a:cubicBezTo>
                  <a:cubicBezTo>
                    <a:pt x="4150" y="266"/>
                    <a:pt x="3304" y="218"/>
                    <a:pt x="2554" y="58"/>
                  </a:cubicBezTo>
                  <a:cubicBezTo>
                    <a:pt x="2381" y="20"/>
                    <a:pt x="2217" y="0"/>
                    <a:pt x="20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3" name="Google Shape;11893;p27"/>
            <p:cNvSpPr/>
            <p:nvPr/>
          </p:nvSpPr>
          <p:spPr>
            <a:xfrm>
              <a:off x="3309842" y="-24475"/>
              <a:ext cx="333740" cy="316096"/>
            </a:xfrm>
            <a:custGeom>
              <a:rect b="b" l="l" r="r" t="t"/>
              <a:pathLst>
                <a:path extrusionOk="0" h="6117" w="6432">
                  <a:moveTo>
                    <a:pt x="4995" y="1"/>
                  </a:moveTo>
                  <a:cubicBezTo>
                    <a:pt x="4682" y="1"/>
                    <a:pt x="4289" y="38"/>
                    <a:pt x="3795" y="38"/>
                  </a:cubicBezTo>
                  <a:cubicBezTo>
                    <a:pt x="3744" y="38"/>
                    <a:pt x="3692" y="37"/>
                    <a:pt x="3639" y="36"/>
                  </a:cubicBezTo>
                  <a:cubicBezTo>
                    <a:pt x="3626" y="36"/>
                    <a:pt x="3614" y="36"/>
                    <a:pt x="3602" y="36"/>
                  </a:cubicBezTo>
                  <a:cubicBezTo>
                    <a:pt x="1965" y="36"/>
                    <a:pt x="16" y="2125"/>
                    <a:pt x="0" y="4010"/>
                  </a:cubicBezTo>
                  <a:cubicBezTo>
                    <a:pt x="176" y="3867"/>
                    <a:pt x="335" y="3723"/>
                    <a:pt x="495" y="3563"/>
                  </a:cubicBezTo>
                  <a:cubicBezTo>
                    <a:pt x="801" y="3182"/>
                    <a:pt x="1125" y="2986"/>
                    <a:pt x="1448" y="2986"/>
                  </a:cubicBezTo>
                  <a:cubicBezTo>
                    <a:pt x="1748" y="2986"/>
                    <a:pt x="2046" y="3154"/>
                    <a:pt x="2330" y="3500"/>
                  </a:cubicBezTo>
                  <a:cubicBezTo>
                    <a:pt x="3000" y="4313"/>
                    <a:pt x="3591" y="5239"/>
                    <a:pt x="4229" y="6117"/>
                  </a:cubicBezTo>
                  <a:cubicBezTo>
                    <a:pt x="6192" y="5159"/>
                    <a:pt x="6432" y="4792"/>
                    <a:pt x="6192" y="2925"/>
                  </a:cubicBezTo>
                  <a:cubicBezTo>
                    <a:pt x="6144" y="2686"/>
                    <a:pt x="6112" y="2462"/>
                    <a:pt x="6097" y="2223"/>
                  </a:cubicBezTo>
                  <a:cubicBezTo>
                    <a:pt x="6085" y="266"/>
                    <a:pt x="5833" y="1"/>
                    <a:pt x="49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4" name="Google Shape;11894;p27"/>
            <p:cNvSpPr/>
            <p:nvPr/>
          </p:nvSpPr>
          <p:spPr>
            <a:xfrm>
              <a:off x="4503926" y="1337284"/>
              <a:ext cx="245999" cy="458409"/>
            </a:xfrm>
            <a:custGeom>
              <a:rect b="b" l="l" r="r" t="t"/>
              <a:pathLst>
                <a:path extrusionOk="0" h="8871" w="4741">
                  <a:moveTo>
                    <a:pt x="240" y="0"/>
                  </a:moveTo>
                  <a:cubicBezTo>
                    <a:pt x="176" y="383"/>
                    <a:pt x="0" y="798"/>
                    <a:pt x="64" y="1181"/>
                  </a:cubicBezTo>
                  <a:cubicBezTo>
                    <a:pt x="256" y="2250"/>
                    <a:pt x="543" y="3320"/>
                    <a:pt x="750" y="4389"/>
                  </a:cubicBezTo>
                  <a:cubicBezTo>
                    <a:pt x="1006" y="5602"/>
                    <a:pt x="1165" y="6831"/>
                    <a:pt x="1469" y="8028"/>
                  </a:cubicBezTo>
                  <a:cubicBezTo>
                    <a:pt x="1564" y="8363"/>
                    <a:pt x="1963" y="8826"/>
                    <a:pt x="2267" y="8857"/>
                  </a:cubicBezTo>
                  <a:cubicBezTo>
                    <a:pt x="2331" y="8866"/>
                    <a:pt x="2395" y="8871"/>
                    <a:pt x="2460" y="8871"/>
                  </a:cubicBezTo>
                  <a:cubicBezTo>
                    <a:pt x="3543" y="8871"/>
                    <a:pt x="4710" y="7649"/>
                    <a:pt x="4740" y="6384"/>
                  </a:cubicBezTo>
                  <a:cubicBezTo>
                    <a:pt x="4676" y="6112"/>
                    <a:pt x="4581" y="5857"/>
                    <a:pt x="4469" y="5602"/>
                  </a:cubicBezTo>
                  <a:cubicBezTo>
                    <a:pt x="3719" y="4229"/>
                    <a:pt x="2953" y="2857"/>
                    <a:pt x="2155" y="1516"/>
                  </a:cubicBezTo>
                  <a:cubicBezTo>
                    <a:pt x="1915" y="1117"/>
                    <a:pt x="1612" y="750"/>
                    <a:pt x="1261" y="447"/>
                  </a:cubicBezTo>
                  <a:cubicBezTo>
                    <a:pt x="990" y="208"/>
                    <a:pt x="591" y="144"/>
                    <a:pt x="2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5" name="Google Shape;11895;p27"/>
            <p:cNvSpPr/>
            <p:nvPr/>
          </p:nvSpPr>
          <p:spPr>
            <a:xfrm>
              <a:off x="4166865" y="1160508"/>
              <a:ext cx="306448" cy="332839"/>
            </a:xfrm>
            <a:custGeom>
              <a:rect b="b" l="l" r="r" t="t"/>
              <a:pathLst>
                <a:path extrusionOk="0" h="6441" w="5906">
                  <a:moveTo>
                    <a:pt x="4345" y="0"/>
                  </a:moveTo>
                  <a:cubicBezTo>
                    <a:pt x="3899" y="0"/>
                    <a:pt x="3254" y="238"/>
                    <a:pt x="3033" y="533"/>
                  </a:cubicBezTo>
                  <a:cubicBezTo>
                    <a:pt x="1980" y="1921"/>
                    <a:pt x="1006" y="3389"/>
                    <a:pt x="129" y="4889"/>
                  </a:cubicBezTo>
                  <a:cubicBezTo>
                    <a:pt x="1" y="5097"/>
                    <a:pt x="240" y="5671"/>
                    <a:pt x="480" y="5927"/>
                  </a:cubicBezTo>
                  <a:cubicBezTo>
                    <a:pt x="820" y="6275"/>
                    <a:pt x="1229" y="6440"/>
                    <a:pt x="1659" y="6440"/>
                  </a:cubicBezTo>
                  <a:cubicBezTo>
                    <a:pt x="2156" y="6440"/>
                    <a:pt x="2681" y="6218"/>
                    <a:pt x="3161" y="5799"/>
                  </a:cubicBezTo>
                  <a:cubicBezTo>
                    <a:pt x="4422" y="4730"/>
                    <a:pt x="5379" y="3341"/>
                    <a:pt x="5906" y="1777"/>
                  </a:cubicBezTo>
                  <a:cubicBezTo>
                    <a:pt x="5539" y="1219"/>
                    <a:pt x="5251" y="421"/>
                    <a:pt x="4677" y="70"/>
                  </a:cubicBezTo>
                  <a:cubicBezTo>
                    <a:pt x="4596" y="22"/>
                    <a:pt x="4480" y="0"/>
                    <a:pt x="43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6" name="Google Shape;11896;p27"/>
            <p:cNvSpPr/>
            <p:nvPr/>
          </p:nvSpPr>
          <p:spPr>
            <a:xfrm>
              <a:off x="2351742" y="91946"/>
              <a:ext cx="455468" cy="218740"/>
            </a:xfrm>
            <a:custGeom>
              <a:rect b="b" l="l" r="r" t="t"/>
              <a:pathLst>
                <a:path extrusionOk="0" h="4233" w="8778">
                  <a:moveTo>
                    <a:pt x="2537" y="1"/>
                  </a:moveTo>
                  <a:cubicBezTo>
                    <a:pt x="1467" y="1"/>
                    <a:pt x="500" y="617"/>
                    <a:pt x="64" y="1598"/>
                  </a:cubicBezTo>
                  <a:cubicBezTo>
                    <a:pt x="0" y="1773"/>
                    <a:pt x="16" y="1965"/>
                    <a:pt x="112" y="2124"/>
                  </a:cubicBezTo>
                  <a:cubicBezTo>
                    <a:pt x="639" y="2699"/>
                    <a:pt x="1165" y="3130"/>
                    <a:pt x="2075" y="3130"/>
                  </a:cubicBezTo>
                  <a:cubicBezTo>
                    <a:pt x="2175" y="3130"/>
                    <a:pt x="2278" y="3129"/>
                    <a:pt x="2383" y="3129"/>
                  </a:cubicBezTo>
                  <a:cubicBezTo>
                    <a:pt x="3378" y="3129"/>
                    <a:pt x="4537" y="3156"/>
                    <a:pt x="5187" y="3704"/>
                  </a:cubicBezTo>
                  <a:cubicBezTo>
                    <a:pt x="5666" y="4086"/>
                    <a:pt x="6083" y="4233"/>
                    <a:pt x="6477" y="4233"/>
                  </a:cubicBezTo>
                  <a:cubicBezTo>
                    <a:pt x="6922" y="4233"/>
                    <a:pt x="7340" y="4046"/>
                    <a:pt x="7788" y="3800"/>
                  </a:cubicBezTo>
                  <a:cubicBezTo>
                    <a:pt x="8171" y="3593"/>
                    <a:pt x="8443" y="3146"/>
                    <a:pt x="8778" y="2811"/>
                  </a:cubicBezTo>
                  <a:cubicBezTo>
                    <a:pt x="8363" y="2412"/>
                    <a:pt x="7996" y="1917"/>
                    <a:pt x="7517" y="1630"/>
                  </a:cubicBezTo>
                  <a:cubicBezTo>
                    <a:pt x="6895" y="1310"/>
                    <a:pt x="6240" y="1055"/>
                    <a:pt x="5570" y="879"/>
                  </a:cubicBezTo>
                  <a:cubicBezTo>
                    <a:pt x="4565" y="544"/>
                    <a:pt x="3543" y="273"/>
                    <a:pt x="2618" y="2"/>
                  </a:cubicBezTo>
                  <a:cubicBezTo>
                    <a:pt x="2591" y="1"/>
                    <a:pt x="2564" y="1"/>
                    <a:pt x="25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7" name="Google Shape;11897;p27"/>
            <p:cNvSpPr/>
            <p:nvPr/>
          </p:nvSpPr>
          <p:spPr>
            <a:xfrm>
              <a:off x="3219558" y="1176010"/>
              <a:ext cx="379298" cy="304004"/>
            </a:xfrm>
            <a:custGeom>
              <a:rect b="b" l="l" r="r" t="t"/>
              <a:pathLst>
                <a:path extrusionOk="0" h="5883" w="7310">
                  <a:moveTo>
                    <a:pt x="5213" y="0"/>
                  </a:moveTo>
                  <a:cubicBezTo>
                    <a:pt x="4751" y="0"/>
                    <a:pt x="4274" y="148"/>
                    <a:pt x="3783" y="424"/>
                  </a:cubicBezTo>
                  <a:cubicBezTo>
                    <a:pt x="3081" y="855"/>
                    <a:pt x="2331" y="1190"/>
                    <a:pt x="1533" y="1429"/>
                  </a:cubicBezTo>
                  <a:cubicBezTo>
                    <a:pt x="735" y="1621"/>
                    <a:pt x="431" y="2020"/>
                    <a:pt x="368" y="2802"/>
                  </a:cubicBezTo>
                  <a:cubicBezTo>
                    <a:pt x="320" y="3456"/>
                    <a:pt x="128" y="4111"/>
                    <a:pt x="32" y="4765"/>
                  </a:cubicBezTo>
                  <a:cubicBezTo>
                    <a:pt x="1" y="5132"/>
                    <a:pt x="1" y="5515"/>
                    <a:pt x="1" y="5882"/>
                  </a:cubicBezTo>
                  <a:cubicBezTo>
                    <a:pt x="384" y="5802"/>
                    <a:pt x="814" y="5834"/>
                    <a:pt x="1118" y="5627"/>
                  </a:cubicBezTo>
                  <a:cubicBezTo>
                    <a:pt x="2714" y="4589"/>
                    <a:pt x="4278" y="3504"/>
                    <a:pt x="5858" y="2435"/>
                  </a:cubicBezTo>
                  <a:cubicBezTo>
                    <a:pt x="6161" y="2227"/>
                    <a:pt x="6480" y="2052"/>
                    <a:pt x="6783" y="1860"/>
                  </a:cubicBezTo>
                  <a:cubicBezTo>
                    <a:pt x="6975" y="1701"/>
                    <a:pt x="7150" y="1541"/>
                    <a:pt x="7310" y="1350"/>
                  </a:cubicBezTo>
                  <a:cubicBezTo>
                    <a:pt x="7070" y="1046"/>
                    <a:pt x="6911" y="743"/>
                    <a:pt x="6656" y="536"/>
                  </a:cubicBezTo>
                  <a:cubicBezTo>
                    <a:pt x="6192" y="171"/>
                    <a:pt x="5711" y="0"/>
                    <a:pt x="52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8" name="Google Shape;11898;p27"/>
            <p:cNvSpPr/>
            <p:nvPr/>
          </p:nvSpPr>
          <p:spPr>
            <a:xfrm>
              <a:off x="6487994" y="792591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2927" y="0"/>
                  </a:moveTo>
                  <a:cubicBezTo>
                    <a:pt x="2630" y="0"/>
                    <a:pt x="2306" y="97"/>
                    <a:pt x="1980" y="295"/>
                  </a:cubicBezTo>
                  <a:cubicBezTo>
                    <a:pt x="799" y="1013"/>
                    <a:pt x="623" y="2242"/>
                    <a:pt x="304" y="3359"/>
                  </a:cubicBezTo>
                  <a:cubicBezTo>
                    <a:pt x="1" y="4477"/>
                    <a:pt x="1549" y="6583"/>
                    <a:pt x="2682" y="6695"/>
                  </a:cubicBezTo>
                  <a:cubicBezTo>
                    <a:pt x="2731" y="6700"/>
                    <a:pt x="2778" y="6703"/>
                    <a:pt x="2825" y="6703"/>
                  </a:cubicBezTo>
                  <a:cubicBezTo>
                    <a:pt x="3602" y="6703"/>
                    <a:pt x="4082" y="5950"/>
                    <a:pt x="4278" y="4445"/>
                  </a:cubicBezTo>
                  <a:cubicBezTo>
                    <a:pt x="4310" y="4205"/>
                    <a:pt x="4342" y="3982"/>
                    <a:pt x="4389" y="3758"/>
                  </a:cubicBezTo>
                  <a:lnTo>
                    <a:pt x="4230" y="3742"/>
                  </a:lnTo>
                  <a:lnTo>
                    <a:pt x="4230" y="1556"/>
                  </a:lnTo>
                  <a:cubicBezTo>
                    <a:pt x="4230" y="1444"/>
                    <a:pt x="4230" y="1349"/>
                    <a:pt x="4198" y="1253"/>
                  </a:cubicBezTo>
                  <a:cubicBezTo>
                    <a:pt x="4068" y="438"/>
                    <a:pt x="3560" y="0"/>
                    <a:pt x="29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9" name="Google Shape;11899;p27"/>
            <p:cNvSpPr/>
            <p:nvPr/>
          </p:nvSpPr>
          <p:spPr>
            <a:xfrm>
              <a:off x="5459535" y="1822190"/>
              <a:ext cx="274122" cy="310412"/>
            </a:xfrm>
            <a:custGeom>
              <a:rect b="b" l="l" r="r" t="t"/>
              <a:pathLst>
                <a:path extrusionOk="0" h="6007" w="5283">
                  <a:moveTo>
                    <a:pt x="1804" y="0"/>
                  </a:moveTo>
                  <a:cubicBezTo>
                    <a:pt x="96" y="224"/>
                    <a:pt x="0" y="367"/>
                    <a:pt x="431" y="1915"/>
                  </a:cubicBezTo>
                  <a:cubicBezTo>
                    <a:pt x="734" y="2969"/>
                    <a:pt x="958" y="4054"/>
                    <a:pt x="1309" y="5091"/>
                  </a:cubicBezTo>
                  <a:cubicBezTo>
                    <a:pt x="1421" y="5426"/>
                    <a:pt x="1740" y="5841"/>
                    <a:pt x="2043" y="5937"/>
                  </a:cubicBezTo>
                  <a:cubicBezTo>
                    <a:pt x="2193" y="5984"/>
                    <a:pt x="2349" y="6006"/>
                    <a:pt x="2506" y="6006"/>
                  </a:cubicBezTo>
                  <a:cubicBezTo>
                    <a:pt x="3571" y="6006"/>
                    <a:pt x="4721" y="4995"/>
                    <a:pt x="4804" y="3910"/>
                  </a:cubicBezTo>
                  <a:cubicBezTo>
                    <a:pt x="4868" y="3383"/>
                    <a:pt x="4948" y="2857"/>
                    <a:pt x="5075" y="2346"/>
                  </a:cubicBezTo>
                  <a:cubicBezTo>
                    <a:pt x="5283" y="1357"/>
                    <a:pt x="5155" y="1165"/>
                    <a:pt x="4166" y="1133"/>
                  </a:cubicBezTo>
                  <a:cubicBezTo>
                    <a:pt x="3942" y="1117"/>
                    <a:pt x="3719" y="1053"/>
                    <a:pt x="3527" y="942"/>
                  </a:cubicBezTo>
                  <a:cubicBezTo>
                    <a:pt x="2937" y="638"/>
                    <a:pt x="2378" y="319"/>
                    <a:pt x="18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0" name="Google Shape;11900;p27"/>
            <p:cNvSpPr/>
            <p:nvPr/>
          </p:nvSpPr>
          <p:spPr>
            <a:xfrm>
              <a:off x="2810478" y="1641590"/>
              <a:ext cx="347024" cy="360898"/>
            </a:xfrm>
            <a:custGeom>
              <a:rect b="b" l="l" r="r" t="t"/>
              <a:pathLst>
                <a:path extrusionOk="0" h="6984" w="6688">
                  <a:moveTo>
                    <a:pt x="6544" y="0"/>
                  </a:moveTo>
                  <a:lnTo>
                    <a:pt x="6544" y="0"/>
                  </a:lnTo>
                  <a:cubicBezTo>
                    <a:pt x="6097" y="80"/>
                    <a:pt x="5634" y="80"/>
                    <a:pt x="5235" y="255"/>
                  </a:cubicBezTo>
                  <a:cubicBezTo>
                    <a:pt x="4581" y="543"/>
                    <a:pt x="4006" y="1133"/>
                    <a:pt x="3336" y="1261"/>
                  </a:cubicBezTo>
                  <a:cubicBezTo>
                    <a:pt x="1341" y="1692"/>
                    <a:pt x="1" y="3591"/>
                    <a:pt x="272" y="5602"/>
                  </a:cubicBezTo>
                  <a:cubicBezTo>
                    <a:pt x="414" y="6621"/>
                    <a:pt x="650" y="6983"/>
                    <a:pt x="1410" y="6983"/>
                  </a:cubicBezTo>
                  <a:cubicBezTo>
                    <a:pt x="1590" y="6983"/>
                    <a:pt x="1799" y="6963"/>
                    <a:pt x="2043" y="6926"/>
                  </a:cubicBezTo>
                  <a:lnTo>
                    <a:pt x="2027" y="6926"/>
                  </a:lnTo>
                  <a:cubicBezTo>
                    <a:pt x="2155" y="6607"/>
                    <a:pt x="2315" y="6288"/>
                    <a:pt x="2474" y="5969"/>
                  </a:cubicBezTo>
                  <a:cubicBezTo>
                    <a:pt x="2778" y="5490"/>
                    <a:pt x="3224" y="5091"/>
                    <a:pt x="3432" y="4580"/>
                  </a:cubicBezTo>
                  <a:cubicBezTo>
                    <a:pt x="3815" y="3527"/>
                    <a:pt x="4565" y="2889"/>
                    <a:pt x="5507" y="2378"/>
                  </a:cubicBezTo>
                  <a:cubicBezTo>
                    <a:pt x="5874" y="2171"/>
                    <a:pt x="6416" y="1963"/>
                    <a:pt x="6528" y="1644"/>
                  </a:cubicBezTo>
                  <a:cubicBezTo>
                    <a:pt x="6688" y="1149"/>
                    <a:pt x="6544" y="559"/>
                    <a:pt x="65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1" name="Google Shape;11901;p27"/>
            <p:cNvSpPr/>
            <p:nvPr/>
          </p:nvSpPr>
          <p:spPr>
            <a:xfrm>
              <a:off x="4538690" y="1032150"/>
              <a:ext cx="327151" cy="301575"/>
            </a:xfrm>
            <a:custGeom>
              <a:rect b="b" l="l" r="r" t="t"/>
              <a:pathLst>
                <a:path extrusionOk="0" h="5836" w="6305">
                  <a:moveTo>
                    <a:pt x="3637" y="204"/>
                  </a:moveTo>
                  <a:cubicBezTo>
                    <a:pt x="3359" y="204"/>
                    <a:pt x="2940" y="367"/>
                    <a:pt x="2618" y="415"/>
                  </a:cubicBezTo>
                  <a:cubicBezTo>
                    <a:pt x="2602" y="431"/>
                    <a:pt x="2570" y="463"/>
                    <a:pt x="2554" y="495"/>
                  </a:cubicBezTo>
                  <a:cubicBezTo>
                    <a:pt x="1453" y="1484"/>
                    <a:pt x="1" y="2362"/>
                    <a:pt x="1182" y="4197"/>
                  </a:cubicBezTo>
                  <a:cubicBezTo>
                    <a:pt x="1213" y="4261"/>
                    <a:pt x="1166" y="4357"/>
                    <a:pt x="1182" y="4405"/>
                  </a:cubicBezTo>
                  <a:cubicBezTo>
                    <a:pt x="1469" y="4884"/>
                    <a:pt x="1660" y="5458"/>
                    <a:pt x="2059" y="5777"/>
                  </a:cubicBezTo>
                  <a:cubicBezTo>
                    <a:pt x="2116" y="5818"/>
                    <a:pt x="2203" y="5836"/>
                    <a:pt x="2307" y="5836"/>
                  </a:cubicBezTo>
                  <a:cubicBezTo>
                    <a:pt x="2611" y="5836"/>
                    <a:pt x="3054" y="5681"/>
                    <a:pt x="3256" y="5490"/>
                  </a:cubicBezTo>
                  <a:cubicBezTo>
                    <a:pt x="4134" y="4660"/>
                    <a:pt x="4948" y="3799"/>
                    <a:pt x="5730" y="2889"/>
                  </a:cubicBezTo>
                  <a:cubicBezTo>
                    <a:pt x="6017" y="2554"/>
                    <a:pt x="6161" y="2091"/>
                    <a:pt x="6304" y="1804"/>
                  </a:cubicBezTo>
                  <a:cubicBezTo>
                    <a:pt x="6177" y="0"/>
                    <a:pt x="4581" y="926"/>
                    <a:pt x="3863" y="272"/>
                  </a:cubicBezTo>
                  <a:cubicBezTo>
                    <a:pt x="3810" y="223"/>
                    <a:pt x="3732" y="204"/>
                    <a:pt x="3637" y="2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2" name="Google Shape;11902;p27"/>
            <p:cNvSpPr/>
            <p:nvPr/>
          </p:nvSpPr>
          <p:spPr>
            <a:xfrm>
              <a:off x="2258968" y="745309"/>
              <a:ext cx="376859" cy="195332"/>
            </a:xfrm>
            <a:custGeom>
              <a:rect b="b" l="l" r="r" t="t"/>
              <a:pathLst>
                <a:path extrusionOk="0" h="3780" w="7263">
                  <a:moveTo>
                    <a:pt x="4313" y="1"/>
                  </a:moveTo>
                  <a:cubicBezTo>
                    <a:pt x="2924" y="1"/>
                    <a:pt x="1700" y="843"/>
                    <a:pt x="368" y="1131"/>
                  </a:cubicBezTo>
                  <a:cubicBezTo>
                    <a:pt x="256" y="1162"/>
                    <a:pt x="128" y="1450"/>
                    <a:pt x="113" y="1625"/>
                  </a:cubicBezTo>
                  <a:cubicBezTo>
                    <a:pt x="1" y="3062"/>
                    <a:pt x="687" y="3780"/>
                    <a:pt x="2379" y="3780"/>
                  </a:cubicBezTo>
                  <a:cubicBezTo>
                    <a:pt x="3560" y="3668"/>
                    <a:pt x="4916" y="3556"/>
                    <a:pt x="6081" y="2391"/>
                  </a:cubicBezTo>
                  <a:cubicBezTo>
                    <a:pt x="7119" y="1354"/>
                    <a:pt x="7262" y="1210"/>
                    <a:pt x="6001" y="412"/>
                  </a:cubicBezTo>
                  <a:cubicBezTo>
                    <a:pt x="5762" y="285"/>
                    <a:pt x="5523" y="189"/>
                    <a:pt x="5267" y="141"/>
                  </a:cubicBezTo>
                  <a:cubicBezTo>
                    <a:pt x="4939" y="42"/>
                    <a:pt x="4622" y="1"/>
                    <a:pt x="43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3" name="Google Shape;11903;p27"/>
            <p:cNvSpPr/>
            <p:nvPr/>
          </p:nvSpPr>
          <p:spPr>
            <a:xfrm>
              <a:off x="6719879" y="695237"/>
              <a:ext cx="241017" cy="288708"/>
            </a:xfrm>
            <a:custGeom>
              <a:rect b="b" l="l" r="r" t="t"/>
              <a:pathLst>
                <a:path extrusionOk="0" h="5587" w="4645">
                  <a:moveTo>
                    <a:pt x="2188" y="1"/>
                  </a:moveTo>
                  <a:cubicBezTo>
                    <a:pt x="1026" y="1"/>
                    <a:pt x="0" y="961"/>
                    <a:pt x="0" y="2259"/>
                  </a:cubicBezTo>
                  <a:cubicBezTo>
                    <a:pt x="240" y="3249"/>
                    <a:pt x="447" y="4238"/>
                    <a:pt x="702" y="5196"/>
                  </a:cubicBezTo>
                  <a:cubicBezTo>
                    <a:pt x="734" y="5339"/>
                    <a:pt x="990" y="5483"/>
                    <a:pt x="1165" y="5531"/>
                  </a:cubicBezTo>
                  <a:cubicBezTo>
                    <a:pt x="1293" y="5569"/>
                    <a:pt x="1433" y="5586"/>
                    <a:pt x="1582" y="5586"/>
                  </a:cubicBezTo>
                  <a:cubicBezTo>
                    <a:pt x="2750" y="5586"/>
                    <a:pt x="4432" y="4491"/>
                    <a:pt x="4644" y="3472"/>
                  </a:cubicBezTo>
                  <a:cubicBezTo>
                    <a:pt x="4644" y="3312"/>
                    <a:pt x="4612" y="3153"/>
                    <a:pt x="4533" y="3009"/>
                  </a:cubicBezTo>
                  <a:cubicBezTo>
                    <a:pt x="4261" y="2323"/>
                    <a:pt x="4006" y="1637"/>
                    <a:pt x="3703" y="982"/>
                  </a:cubicBezTo>
                  <a:cubicBezTo>
                    <a:pt x="3559" y="695"/>
                    <a:pt x="3384" y="344"/>
                    <a:pt x="3128" y="216"/>
                  </a:cubicBezTo>
                  <a:cubicBezTo>
                    <a:pt x="2816" y="69"/>
                    <a:pt x="2497" y="1"/>
                    <a:pt x="21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4" name="Google Shape;11904;p27"/>
            <p:cNvSpPr/>
            <p:nvPr/>
          </p:nvSpPr>
          <p:spPr>
            <a:xfrm>
              <a:off x="5946446" y="1698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3064" y="0"/>
                  </a:moveTo>
                  <a:cubicBezTo>
                    <a:pt x="990" y="463"/>
                    <a:pt x="0" y="862"/>
                    <a:pt x="1117" y="3001"/>
                  </a:cubicBezTo>
                  <a:cubicBezTo>
                    <a:pt x="1532" y="3846"/>
                    <a:pt x="2203" y="4533"/>
                    <a:pt x="3033" y="4995"/>
                  </a:cubicBezTo>
                  <a:cubicBezTo>
                    <a:pt x="3352" y="5184"/>
                    <a:pt x="3600" y="5266"/>
                    <a:pt x="3803" y="5266"/>
                  </a:cubicBezTo>
                  <a:cubicBezTo>
                    <a:pt x="4219" y="5266"/>
                    <a:pt x="4451" y="4924"/>
                    <a:pt x="4740" y="4453"/>
                  </a:cubicBezTo>
                  <a:cubicBezTo>
                    <a:pt x="5011" y="4006"/>
                    <a:pt x="5283" y="3511"/>
                    <a:pt x="5666" y="3176"/>
                  </a:cubicBezTo>
                  <a:cubicBezTo>
                    <a:pt x="6272" y="2634"/>
                    <a:pt x="6320" y="2235"/>
                    <a:pt x="5618" y="1788"/>
                  </a:cubicBezTo>
                  <a:cubicBezTo>
                    <a:pt x="5442" y="1676"/>
                    <a:pt x="5331" y="1500"/>
                    <a:pt x="5171" y="1389"/>
                  </a:cubicBezTo>
                  <a:cubicBezTo>
                    <a:pt x="4437" y="894"/>
                    <a:pt x="3687" y="415"/>
                    <a:pt x="30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5" name="Google Shape;11905;p27"/>
            <p:cNvSpPr/>
            <p:nvPr/>
          </p:nvSpPr>
          <p:spPr>
            <a:xfrm>
              <a:off x="6247237" y="45647"/>
              <a:ext cx="335764" cy="216777"/>
            </a:xfrm>
            <a:custGeom>
              <a:rect b="b" l="l" r="r" t="t"/>
              <a:pathLst>
                <a:path extrusionOk="0" h="4195" w="6471">
                  <a:moveTo>
                    <a:pt x="1096" y="0"/>
                  </a:moveTo>
                  <a:cubicBezTo>
                    <a:pt x="296" y="0"/>
                    <a:pt x="1" y="388"/>
                    <a:pt x="76" y="1217"/>
                  </a:cubicBezTo>
                  <a:cubicBezTo>
                    <a:pt x="140" y="1903"/>
                    <a:pt x="92" y="2605"/>
                    <a:pt x="140" y="3292"/>
                  </a:cubicBezTo>
                  <a:cubicBezTo>
                    <a:pt x="180" y="3792"/>
                    <a:pt x="306" y="4195"/>
                    <a:pt x="788" y="4195"/>
                  </a:cubicBezTo>
                  <a:cubicBezTo>
                    <a:pt x="891" y="4195"/>
                    <a:pt x="1009" y="4177"/>
                    <a:pt x="1146" y="4137"/>
                  </a:cubicBezTo>
                  <a:cubicBezTo>
                    <a:pt x="2646" y="3707"/>
                    <a:pt x="4146" y="3292"/>
                    <a:pt x="5630" y="2861"/>
                  </a:cubicBezTo>
                  <a:cubicBezTo>
                    <a:pt x="5869" y="2781"/>
                    <a:pt x="6077" y="2621"/>
                    <a:pt x="6205" y="2398"/>
                  </a:cubicBezTo>
                  <a:cubicBezTo>
                    <a:pt x="6471" y="1678"/>
                    <a:pt x="5309" y="481"/>
                    <a:pt x="4526" y="481"/>
                  </a:cubicBezTo>
                  <a:cubicBezTo>
                    <a:pt x="4511" y="481"/>
                    <a:pt x="4496" y="482"/>
                    <a:pt x="4481" y="483"/>
                  </a:cubicBezTo>
                  <a:cubicBezTo>
                    <a:pt x="4383" y="489"/>
                    <a:pt x="4284" y="492"/>
                    <a:pt x="4185" y="492"/>
                  </a:cubicBezTo>
                  <a:cubicBezTo>
                    <a:pt x="3558" y="492"/>
                    <a:pt x="2912" y="374"/>
                    <a:pt x="2279" y="291"/>
                  </a:cubicBezTo>
                  <a:cubicBezTo>
                    <a:pt x="1928" y="211"/>
                    <a:pt x="1576" y="116"/>
                    <a:pt x="1241" y="4"/>
                  </a:cubicBezTo>
                  <a:cubicBezTo>
                    <a:pt x="1191" y="1"/>
                    <a:pt x="1142" y="0"/>
                    <a:pt x="10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6" name="Google Shape;11906;p27"/>
            <p:cNvSpPr/>
            <p:nvPr/>
          </p:nvSpPr>
          <p:spPr>
            <a:xfrm>
              <a:off x="5108413" y="1234195"/>
              <a:ext cx="233598" cy="367048"/>
            </a:xfrm>
            <a:custGeom>
              <a:rect b="b" l="l" r="r" t="t"/>
              <a:pathLst>
                <a:path extrusionOk="0" h="7103" w="4502">
                  <a:moveTo>
                    <a:pt x="1134" y="0"/>
                  </a:moveTo>
                  <a:cubicBezTo>
                    <a:pt x="1102" y="591"/>
                    <a:pt x="1070" y="958"/>
                    <a:pt x="1054" y="1325"/>
                  </a:cubicBezTo>
                  <a:cubicBezTo>
                    <a:pt x="1038" y="1548"/>
                    <a:pt x="1102" y="1836"/>
                    <a:pt x="990" y="1947"/>
                  </a:cubicBezTo>
                  <a:cubicBezTo>
                    <a:pt x="1" y="2921"/>
                    <a:pt x="336" y="4134"/>
                    <a:pt x="304" y="5299"/>
                  </a:cubicBezTo>
                  <a:cubicBezTo>
                    <a:pt x="276" y="6273"/>
                    <a:pt x="568" y="6740"/>
                    <a:pt x="1370" y="6740"/>
                  </a:cubicBezTo>
                  <a:cubicBezTo>
                    <a:pt x="1501" y="6740"/>
                    <a:pt x="1645" y="6728"/>
                    <a:pt x="1804" y="6703"/>
                  </a:cubicBezTo>
                  <a:cubicBezTo>
                    <a:pt x="1813" y="6701"/>
                    <a:pt x="1822" y="6700"/>
                    <a:pt x="1831" y="6700"/>
                  </a:cubicBezTo>
                  <a:cubicBezTo>
                    <a:pt x="1969" y="6700"/>
                    <a:pt x="2139" y="6922"/>
                    <a:pt x="2378" y="7102"/>
                  </a:cubicBezTo>
                  <a:cubicBezTo>
                    <a:pt x="2650" y="6607"/>
                    <a:pt x="2857" y="6208"/>
                    <a:pt x="3097" y="5825"/>
                  </a:cubicBezTo>
                  <a:cubicBezTo>
                    <a:pt x="3256" y="5554"/>
                    <a:pt x="3480" y="5315"/>
                    <a:pt x="3671" y="5059"/>
                  </a:cubicBezTo>
                  <a:cubicBezTo>
                    <a:pt x="3958" y="4660"/>
                    <a:pt x="4501" y="4213"/>
                    <a:pt x="4437" y="3862"/>
                  </a:cubicBezTo>
                  <a:cubicBezTo>
                    <a:pt x="4389" y="3447"/>
                    <a:pt x="3799" y="3096"/>
                    <a:pt x="3304" y="2570"/>
                  </a:cubicBezTo>
                  <a:cubicBezTo>
                    <a:pt x="3528" y="1325"/>
                    <a:pt x="1916" y="1149"/>
                    <a:pt x="11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7" name="Google Shape;11907;p27"/>
            <p:cNvSpPr/>
            <p:nvPr/>
          </p:nvSpPr>
          <p:spPr>
            <a:xfrm>
              <a:off x="5107583" y="172092"/>
              <a:ext cx="289636" cy="238480"/>
            </a:xfrm>
            <a:custGeom>
              <a:rect b="b" l="l" r="r" t="t"/>
              <a:pathLst>
                <a:path extrusionOk="0" h="4615" w="5582">
                  <a:moveTo>
                    <a:pt x="1947" y="0"/>
                  </a:moveTo>
                  <a:cubicBezTo>
                    <a:pt x="1771" y="0"/>
                    <a:pt x="1606" y="23"/>
                    <a:pt x="1469" y="95"/>
                  </a:cubicBezTo>
                  <a:cubicBezTo>
                    <a:pt x="910" y="414"/>
                    <a:pt x="447" y="861"/>
                    <a:pt x="112" y="1403"/>
                  </a:cubicBezTo>
                  <a:cubicBezTo>
                    <a:pt x="1" y="1579"/>
                    <a:pt x="431" y="2169"/>
                    <a:pt x="735" y="2472"/>
                  </a:cubicBezTo>
                  <a:cubicBezTo>
                    <a:pt x="1293" y="3095"/>
                    <a:pt x="1916" y="3637"/>
                    <a:pt x="2538" y="4196"/>
                  </a:cubicBezTo>
                  <a:cubicBezTo>
                    <a:pt x="2730" y="4372"/>
                    <a:pt x="2953" y="4595"/>
                    <a:pt x="3176" y="4611"/>
                  </a:cubicBezTo>
                  <a:cubicBezTo>
                    <a:pt x="3196" y="4613"/>
                    <a:pt x="3216" y="4614"/>
                    <a:pt x="3236" y="4614"/>
                  </a:cubicBezTo>
                  <a:cubicBezTo>
                    <a:pt x="4066" y="4614"/>
                    <a:pt x="5582" y="2741"/>
                    <a:pt x="5395" y="1978"/>
                  </a:cubicBezTo>
                  <a:cubicBezTo>
                    <a:pt x="4964" y="286"/>
                    <a:pt x="4661" y="63"/>
                    <a:pt x="2857" y="63"/>
                  </a:cubicBezTo>
                  <a:cubicBezTo>
                    <a:pt x="2568" y="63"/>
                    <a:pt x="2241" y="0"/>
                    <a:pt x="19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8" name="Google Shape;11908;p27"/>
            <p:cNvSpPr/>
            <p:nvPr/>
          </p:nvSpPr>
          <p:spPr>
            <a:xfrm>
              <a:off x="6906984" y="1923626"/>
              <a:ext cx="366897" cy="234243"/>
            </a:xfrm>
            <a:custGeom>
              <a:rect b="b" l="l" r="r" t="t"/>
              <a:pathLst>
                <a:path extrusionOk="0" h="4533" w="7071">
                  <a:moveTo>
                    <a:pt x="2523" y="0"/>
                  </a:moveTo>
                  <a:cubicBezTo>
                    <a:pt x="2076" y="160"/>
                    <a:pt x="1597" y="287"/>
                    <a:pt x="1134" y="399"/>
                  </a:cubicBezTo>
                  <a:cubicBezTo>
                    <a:pt x="1" y="591"/>
                    <a:pt x="368" y="1452"/>
                    <a:pt x="512" y="2027"/>
                  </a:cubicBezTo>
                  <a:cubicBezTo>
                    <a:pt x="591" y="2298"/>
                    <a:pt x="1246" y="2586"/>
                    <a:pt x="1645" y="2586"/>
                  </a:cubicBezTo>
                  <a:cubicBezTo>
                    <a:pt x="2331" y="2586"/>
                    <a:pt x="2906" y="2617"/>
                    <a:pt x="3273" y="3288"/>
                  </a:cubicBezTo>
                  <a:cubicBezTo>
                    <a:pt x="3368" y="3399"/>
                    <a:pt x="3496" y="3495"/>
                    <a:pt x="3640" y="3559"/>
                  </a:cubicBezTo>
                  <a:cubicBezTo>
                    <a:pt x="4342" y="3862"/>
                    <a:pt x="5060" y="4197"/>
                    <a:pt x="5794" y="4453"/>
                  </a:cubicBezTo>
                  <a:cubicBezTo>
                    <a:pt x="6000" y="4521"/>
                    <a:pt x="6229" y="4530"/>
                    <a:pt x="6464" y="4530"/>
                  </a:cubicBezTo>
                  <a:cubicBezTo>
                    <a:pt x="6542" y="4530"/>
                    <a:pt x="6620" y="4529"/>
                    <a:pt x="6698" y="4529"/>
                  </a:cubicBezTo>
                  <a:cubicBezTo>
                    <a:pt x="6769" y="4529"/>
                    <a:pt x="6841" y="4530"/>
                    <a:pt x="6911" y="4533"/>
                  </a:cubicBezTo>
                  <a:cubicBezTo>
                    <a:pt x="6911" y="4118"/>
                    <a:pt x="7071" y="3591"/>
                    <a:pt x="6879" y="3288"/>
                  </a:cubicBezTo>
                  <a:cubicBezTo>
                    <a:pt x="6528" y="2681"/>
                    <a:pt x="5874" y="2282"/>
                    <a:pt x="5539" y="1692"/>
                  </a:cubicBezTo>
                  <a:cubicBezTo>
                    <a:pt x="4837" y="479"/>
                    <a:pt x="3608" y="415"/>
                    <a:pt x="252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9" name="Google Shape;11909;p27"/>
            <p:cNvSpPr/>
            <p:nvPr/>
          </p:nvSpPr>
          <p:spPr>
            <a:xfrm>
              <a:off x="5813095" y="563314"/>
              <a:ext cx="271683" cy="285246"/>
            </a:xfrm>
            <a:custGeom>
              <a:rect b="b" l="l" r="r" t="t"/>
              <a:pathLst>
                <a:path extrusionOk="0" h="5520" w="5236">
                  <a:moveTo>
                    <a:pt x="2954" y="1"/>
                  </a:moveTo>
                  <a:cubicBezTo>
                    <a:pt x="2903" y="1"/>
                    <a:pt x="2855" y="8"/>
                    <a:pt x="2810" y="24"/>
                  </a:cubicBezTo>
                  <a:cubicBezTo>
                    <a:pt x="2443" y="152"/>
                    <a:pt x="2283" y="838"/>
                    <a:pt x="2076" y="1301"/>
                  </a:cubicBezTo>
                  <a:cubicBezTo>
                    <a:pt x="2012" y="1445"/>
                    <a:pt x="2091" y="1668"/>
                    <a:pt x="2091" y="1844"/>
                  </a:cubicBezTo>
                  <a:cubicBezTo>
                    <a:pt x="1022" y="2259"/>
                    <a:pt x="1" y="4333"/>
                    <a:pt x="272" y="5498"/>
                  </a:cubicBezTo>
                  <a:cubicBezTo>
                    <a:pt x="634" y="5498"/>
                    <a:pt x="1010" y="5520"/>
                    <a:pt x="1381" y="5520"/>
                  </a:cubicBezTo>
                  <a:cubicBezTo>
                    <a:pt x="1567" y="5520"/>
                    <a:pt x="1751" y="5514"/>
                    <a:pt x="1932" y="5498"/>
                  </a:cubicBezTo>
                  <a:cubicBezTo>
                    <a:pt x="2826" y="5403"/>
                    <a:pt x="3592" y="5083"/>
                    <a:pt x="3959" y="4142"/>
                  </a:cubicBezTo>
                  <a:cubicBezTo>
                    <a:pt x="4134" y="3663"/>
                    <a:pt x="4294" y="3104"/>
                    <a:pt x="4645" y="2769"/>
                  </a:cubicBezTo>
                  <a:cubicBezTo>
                    <a:pt x="5235" y="2179"/>
                    <a:pt x="5235" y="1716"/>
                    <a:pt x="4645" y="1189"/>
                  </a:cubicBezTo>
                  <a:cubicBezTo>
                    <a:pt x="4437" y="1014"/>
                    <a:pt x="4358" y="695"/>
                    <a:pt x="4150" y="567"/>
                  </a:cubicBezTo>
                  <a:cubicBezTo>
                    <a:pt x="3775" y="344"/>
                    <a:pt x="3302" y="1"/>
                    <a:pt x="29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0" name="Google Shape;11910;p27"/>
            <p:cNvSpPr/>
            <p:nvPr/>
          </p:nvSpPr>
          <p:spPr>
            <a:xfrm>
              <a:off x="6628765" y="1895567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862" y="0"/>
                  </a:moveTo>
                  <a:cubicBezTo>
                    <a:pt x="815" y="368"/>
                    <a:pt x="623" y="782"/>
                    <a:pt x="719" y="1102"/>
                  </a:cubicBezTo>
                  <a:cubicBezTo>
                    <a:pt x="958" y="1820"/>
                    <a:pt x="942" y="2410"/>
                    <a:pt x="511" y="3065"/>
                  </a:cubicBezTo>
                  <a:cubicBezTo>
                    <a:pt x="1" y="3831"/>
                    <a:pt x="384" y="4645"/>
                    <a:pt x="1261" y="4948"/>
                  </a:cubicBezTo>
                  <a:cubicBezTo>
                    <a:pt x="1486" y="5026"/>
                    <a:pt x="1736" y="5062"/>
                    <a:pt x="1998" y="5062"/>
                  </a:cubicBezTo>
                  <a:cubicBezTo>
                    <a:pt x="3023" y="5062"/>
                    <a:pt x="4219" y="4507"/>
                    <a:pt x="4677" y="3719"/>
                  </a:cubicBezTo>
                  <a:cubicBezTo>
                    <a:pt x="4820" y="3432"/>
                    <a:pt x="4932" y="3144"/>
                    <a:pt x="5028" y="2857"/>
                  </a:cubicBezTo>
                  <a:cubicBezTo>
                    <a:pt x="4804" y="2522"/>
                    <a:pt x="4613" y="2043"/>
                    <a:pt x="4278" y="1788"/>
                  </a:cubicBezTo>
                  <a:cubicBezTo>
                    <a:pt x="3480" y="1213"/>
                    <a:pt x="2634" y="671"/>
                    <a:pt x="1772" y="192"/>
                  </a:cubicBezTo>
                  <a:cubicBezTo>
                    <a:pt x="1517" y="64"/>
                    <a:pt x="1166" y="64"/>
                    <a:pt x="8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1" name="Google Shape;11911;p27"/>
            <p:cNvSpPr/>
            <p:nvPr/>
          </p:nvSpPr>
          <p:spPr>
            <a:xfrm>
              <a:off x="4974285" y="692292"/>
              <a:ext cx="257414" cy="218482"/>
            </a:xfrm>
            <a:custGeom>
              <a:rect b="b" l="l" r="r" t="t"/>
              <a:pathLst>
                <a:path extrusionOk="0" h="4228" w="4961">
                  <a:moveTo>
                    <a:pt x="2537" y="1"/>
                  </a:moveTo>
                  <a:cubicBezTo>
                    <a:pt x="2511" y="1"/>
                    <a:pt x="2484" y="1"/>
                    <a:pt x="2458" y="2"/>
                  </a:cubicBezTo>
                  <a:cubicBezTo>
                    <a:pt x="1245" y="2"/>
                    <a:pt x="654" y="353"/>
                    <a:pt x="160" y="1678"/>
                  </a:cubicBezTo>
                  <a:cubicBezTo>
                    <a:pt x="0" y="2125"/>
                    <a:pt x="0" y="2891"/>
                    <a:pt x="287" y="3210"/>
                  </a:cubicBezTo>
                  <a:cubicBezTo>
                    <a:pt x="721" y="3699"/>
                    <a:pt x="1217" y="4227"/>
                    <a:pt x="1866" y="4227"/>
                  </a:cubicBezTo>
                  <a:cubicBezTo>
                    <a:pt x="2149" y="4227"/>
                    <a:pt x="2460" y="4127"/>
                    <a:pt x="2809" y="3880"/>
                  </a:cubicBezTo>
                  <a:cubicBezTo>
                    <a:pt x="3096" y="3673"/>
                    <a:pt x="3591" y="3816"/>
                    <a:pt x="3958" y="3689"/>
                  </a:cubicBezTo>
                  <a:cubicBezTo>
                    <a:pt x="4261" y="3593"/>
                    <a:pt x="4724" y="3353"/>
                    <a:pt x="4756" y="3114"/>
                  </a:cubicBezTo>
                  <a:cubicBezTo>
                    <a:pt x="4960" y="1558"/>
                    <a:pt x="4266" y="1"/>
                    <a:pt x="25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2" name="Google Shape;11912;p27"/>
            <p:cNvSpPr/>
            <p:nvPr/>
          </p:nvSpPr>
          <p:spPr>
            <a:xfrm>
              <a:off x="6112070" y="1331289"/>
              <a:ext cx="178908" cy="350460"/>
            </a:xfrm>
            <a:custGeom>
              <a:rect b="b" l="l" r="r" t="t"/>
              <a:pathLst>
                <a:path extrusionOk="0" h="6782" w="3448">
                  <a:moveTo>
                    <a:pt x="2591" y="0"/>
                  </a:moveTo>
                  <a:cubicBezTo>
                    <a:pt x="2478" y="0"/>
                    <a:pt x="2366" y="31"/>
                    <a:pt x="2266" y="100"/>
                  </a:cubicBezTo>
                  <a:cubicBezTo>
                    <a:pt x="1915" y="340"/>
                    <a:pt x="1644" y="691"/>
                    <a:pt x="1484" y="1090"/>
                  </a:cubicBezTo>
                  <a:cubicBezTo>
                    <a:pt x="1037" y="2271"/>
                    <a:pt x="686" y="3484"/>
                    <a:pt x="271" y="4680"/>
                  </a:cubicBezTo>
                  <a:cubicBezTo>
                    <a:pt x="0" y="5431"/>
                    <a:pt x="240" y="6260"/>
                    <a:pt x="910" y="6548"/>
                  </a:cubicBezTo>
                  <a:cubicBezTo>
                    <a:pt x="1232" y="6678"/>
                    <a:pt x="1569" y="6782"/>
                    <a:pt x="1879" y="6782"/>
                  </a:cubicBezTo>
                  <a:cubicBezTo>
                    <a:pt x="2291" y="6782"/>
                    <a:pt x="2654" y="6599"/>
                    <a:pt x="2873" y="6053"/>
                  </a:cubicBezTo>
                  <a:cubicBezTo>
                    <a:pt x="3192" y="5271"/>
                    <a:pt x="3336" y="4409"/>
                    <a:pt x="3447" y="3978"/>
                  </a:cubicBezTo>
                  <a:cubicBezTo>
                    <a:pt x="3447" y="2670"/>
                    <a:pt x="3447" y="1776"/>
                    <a:pt x="3447" y="882"/>
                  </a:cubicBezTo>
                  <a:cubicBezTo>
                    <a:pt x="3435" y="407"/>
                    <a:pt x="3001" y="0"/>
                    <a:pt x="25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3" name="Google Shape;11913;p27"/>
            <p:cNvSpPr/>
            <p:nvPr/>
          </p:nvSpPr>
          <p:spPr>
            <a:xfrm>
              <a:off x="6934329" y="390362"/>
              <a:ext cx="302297" cy="330100"/>
            </a:xfrm>
            <a:custGeom>
              <a:rect b="b" l="l" r="r" t="t"/>
              <a:pathLst>
                <a:path extrusionOk="0" h="6388" w="5826">
                  <a:moveTo>
                    <a:pt x="1893" y="1"/>
                  </a:moveTo>
                  <a:cubicBezTo>
                    <a:pt x="1699" y="1"/>
                    <a:pt x="1500" y="33"/>
                    <a:pt x="1309" y="68"/>
                  </a:cubicBezTo>
                  <a:cubicBezTo>
                    <a:pt x="831" y="164"/>
                    <a:pt x="112" y="547"/>
                    <a:pt x="49" y="898"/>
                  </a:cubicBezTo>
                  <a:cubicBezTo>
                    <a:pt x="1" y="1488"/>
                    <a:pt x="192" y="2063"/>
                    <a:pt x="607" y="2494"/>
                  </a:cubicBezTo>
                  <a:cubicBezTo>
                    <a:pt x="1900" y="3706"/>
                    <a:pt x="3320" y="4808"/>
                    <a:pt x="4693" y="5925"/>
                  </a:cubicBezTo>
                  <a:cubicBezTo>
                    <a:pt x="4980" y="6116"/>
                    <a:pt x="5267" y="6260"/>
                    <a:pt x="5570" y="6388"/>
                  </a:cubicBezTo>
                  <a:lnTo>
                    <a:pt x="5826" y="6164"/>
                  </a:lnTo>
                  <a:cubicBezTo>
                    <a:pt x="5299" y="4967"/>
                    <a:pt x="4852" y="3738"/>
                    <a:pt x="4246" y="2573"/>
                  </a:cubicBezTo>
                  <a:cubicBezTo>
                    <a:pt x="3911" y="1919"/>
                    <a:pt x="3240" y="1424"/>
                    <a:pt x="2969" y="754"/>
                  </a:cubicBezTo>
                  <a:cubicBezTo>
                    <a:pt x="2717" y="152"/>
                    <a:pt x="2316" y="1"/>
                    <a:pt x="18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4" name="Google Shape;11914;p27"/>
            <p:cNvSpPr/>
            <p:nvPr/>
          </p:nvSpPr>
          <p:spPr>
            <a:xfrm>
              <a:off x="5844591" y="-10419"/>
              <a:ext cx="300636" cy="237498"/>
            </a:xfrm>
            <a:custGeom>
              <a:rect b="b" l="l" r="r" t="t"/>
              <a:pathLst>
                <a:path extrusionOk="0" h="4596" w="5794">
                  <a:moveTo>
                    <a:pt x="1154" y="1"/>
                  </a:moveTo>
                  <a:cubicBezTo>
                    <a:pt x="809" y="1"/>
                    <a:pt x="402" y="113"/>
                    <a:pt x="240" y="275"/>
                  </a:cubicBezTo>
                  <a:cubicBezTo>
                    <a:pt x="16" y="514"/>
                    <a:pt x="0" y="1265"/>
                    <a:pt x="192" y="1504"/>
                  </a:cubicBezTo>
                  <a:cubicBezTo>
                    <a:pt x="1022" y="2493"/>
                    <a:pt x="1931" y="3403"/>
                    <a:pt x="2937" y="4217"/>
                  </a:cubicBezTo>
                  <a:cubicBezTo>
                    <a:pt x="3200" y="4437"/>
                    <a:pt x="3743" y="4596"/>
                    <a:pt x="4140" y="4596"/>
                  </a:cubicBezTo>
                  <a:cubicBezTo>
                    <a:pt x="4319" y="4596"/>
                    <a:pt x="4469" y="4563"/>
                    <a:pt x="4549" y="4488"/>
                  </a:cubicBezTo>
                  <a:cubicBezTo>
                    <a:pt x="5107" y="3978"/>
                    <a:pt x="5347" y="3164"/>
                    <a:pt x="5793" y="2334"/>
                  </a:cubicBezTo>
                  <a:cubicBezTo>
                    <a:pt x="5602" y="2142"/>
                    <a:pt x="5410" y="1967"/>
                    <a:pt x="5187" y="1823"/>
                  </a:cubicBezTo>
                  <a:cubicBezTo>
                    <a:pt x="3974" y="1201"/>
                    <a:pt x="2761" y="578"/>
                    <a:pt x="1500" y="52"/>
                  </a:cubicBezTo>
                  <a:cubicBezTo>
                    <a:pt x="1404" y="17"/>
                    <a:pt x="1283" y="1"/>
                    <a:pt x="11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5" name="Google Shape;11915;p27"/>
            <p:cNvSpPr/>
            <p:nvPr/>
          </p:nvSpPr>
          <p:spPr>
            <a:xfrm>
              <a:off x="5685608" y="918313"/>
              <a:ext cx="288183" cy="229075"/>
            </a:xfrm>
            <a:custGeom>
              <a:rect b="b" l="l" r="r" t="t"/>
              <a:pathLst>
                <a:path extrusionOk="0" h="4433" w="5554">
                  <a:moveTo>
                    <a:pt x="2394" y="1"/>
                  </a:moveTo>
                  <a:cubicBezTo>
                    <a:pt x="2027" y="256"/>
                    <a:pt x="1692" y="527"/>
                    <a:pt x="1373" y="831"/>
                  </a:cubicBezTo>
                  <a:cubicBezTo>
                    <a:pt x="1069" y="1166"/>
                    <a:pt x="926" y="1629"/>
                    <a:pt x="638" y="1964"/>
                  </a:cubicBezTo>
                  <a:cubicBezTo>
                    <a:pt x="0" y="2698"/>
                    <a:pt x="399" y="3544"/>
                    <a:pt x="734" y="4054"/>
                  </a:cubicBezTo>
                  <a:cubicBezTo>
                    <a:pt x="895" y="4291"/>
                    <a:pt x="1554" y="4433"/>
                    <a:pt x="2017" y="4433"/>
                  </a:cubicBezTo>
                  <a:cubicBezTo>
                    <a:pt x="2242" y="4433"/>
                    <a:pt x="2421" y="4399"/>
                    <a:pt x="2474" y="4326"/>
                  </a:cubicBezTo>
                  <a:cubicBezTo>
                    <a:pt x="3048" y="3480"/>
                    <a:pt x="3958" y="3719"/>
                    <a:pt x="4628" y="3368"/>
                  </a:cubicBezTo>
                  <a:cubicBezTo>
                    <a:pt x="4979" y="3177"/>
                    <a:pt x="5522" y="2905"/>
                    <a:pt x="5538" y="2650"/>
                  </a:cubicBezTo>
                  <a:cubicBezTo>
                    <a:pt x="5554" y="2283"/>
                    <a:pt x="5267" y="1788"/>
                    <a:pt x="4963" y="1517"/>
                  </a:cubicBezTo>
                  <a:cubicBezTo>
                    <a:pt x="4405" y="1054"/>
                    <a:pt x="3798" y="623"/>
                    <a:pt x="3176" y="256"/>
                  </a:cubicBezTo>
                  <a:cubicBezTo>
                    <a:pt x="3016" y="160"/>
                    <a:pt x="2809" y="129"/>
                    <a:pt x="2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6" name="Google Shape;11916;p27"/>
            <p:cNvSpPr/>
            <p:nvPr/>
          </p:nvSpPr>
          <p:spPr>
            <a:xfrm>
              <a:off x="4922086" y="1755531"/>
              <a:ext cx="212064" cy="278322"/>
            </a:xfrm>
            <a:custGeom>
              <a:rect b="b" l="l" r="r" t="t"/>
              <a:pathLst>
                <a:path extrusionOk="0" h="5386" w="4087">
                  <a:moveTo>
                    <a:pt x="1056" y="1"/>
                  </a:moveTo>
                  <a:cubicBezTo>
                    <a:pt x="741" y="1"/>
                    <a:pt x="440" y="232"/>
                    <a:pt x="352" y="684"/>
                  </a:cubicBezTo>
                  <a:cubicBezTo>
                    <a:pt x="208" y="1434"/>
                    <a:pt x="80" y="2168"/>
                    <a:pt x="1" y="2918"/>
                  </a:cubicBezTo>
                  <a:cubicBezTo>
                    <a:pt x="1" y="3221"/>
                    <a:pt x="80" y="3508"/>
                    <a:pt x="240" y="3764"/>
                  </a:cubicBezTo>
                  <a:cubicBezTo>
                    <a:pt x="511" y="4211"/>
                    <a:pt x="767" y="4785"/>
                    <a:pt x="1182" y="4977"/>
                  </a:cubicBezTo>
                  <a:cubicBezTo>
                    <a:pt x="1734" y="5253"/>
                    <a:pt x="2345" y="5385"/>
                    <a:pt x="2965" y="5385"/>
                  </a:cubicBezTo>
                  <a:cubicBezTo>
                    <a:pt x="3062" y="5385"/>
                    <a:pt x="3159" y="5382"/>
                    <a:pt x="3256" y="5376"/>
                  </a:cubicBezTo>
                  <a:cubicBezTo>
                    <a:pt x="3576" y="5360"/>
                    <a:pt x="3815" y="4626"/>
                    <a:pt x="4086" y="4227"/>
                  </a:cubicBezTo>
                  <a:cubicBezTo>
                    <a:pt x="3512" y="2535"/>
                    <a:pt x="2794" y="1131"/>
                    <a:pt x="1469" y="141"/>
                  </a:cubicBezTo>
                  <a:cubicBezTo>
                    <a:pt x="1341" y="47"/>
                    <a:pt x="1197" y="1"/>
                    <a:pt x="105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7" name="Google Shape;11917;p27"/>
            <p:cNvSpPr/>
            <p:nvPr/>
          </p:nvSpPr>
          <p:spPr>
            <a:xfrm>
              <a:off x="4142894" y="1502691"/>
              <a:ext cx="314698" cy="173525"/>
            </a:xfrm>
            <a:custGeom>
              <a:rect b="b" l="l" r="r" t="t"/>
              <a:pathLst>
                <a:path extrusionOk="0" h="3358" w="6065">
                  <a:moveTo>
                    <a:pt x="4527" y="1"/>
                  </a:moveTo>
                  <a:cubicBezTo>
                    <a:pt x="4472" y="1"/>
                    <a:pt x="4421" y="8"/>
                    <a:pt x="4373" y="23"/>
                  </a:cubicBezTo>
                  <a:cubicBezTo>
                    <a:pt x="3112" y="438"/>
                    <a:pt x="1947" y="1076"/>
                    <a:pt x="750" y="1667"/>
                  </a:cubicBezTo>
                  <a:cubicBezTo>
                    <a:pt x="479" y="1810"/>
                    <a:pt x="271" y="2098"/>
                    <a:pt x="0" y="2353"/>
                  </a:cubicBezTo>
                  <a:cubicBezTo>
                    <a:pt x="192" y="2576"/>
                    <a:pt x="303" y="2816"/>
                    <a:pt x="431" y="2848"/>
                  </a:cubicBezTo>
                  <a:cubicBezTo>
                    <a:pt x="1596" y="3023"/>
                    <a:pt x="2777" y="3103"/>
                    <a:pt x="3926" y="3310"/>
                  </a:cubicBezTo>
                  <a:cubicBezTo>
                    <a:pt x="4108" y="3342"/>
                    <a:pt x="4275" y="3357"/>
                    <a:pt x="4429" y="3357"/>
                  </a:cubicBezTo>
                  <a:cubicBezTo>
                    <a:pt x="5446" y="3357"/>
                    <a:pt x="5858" y="2689"/>
                    <a:pt x="5969" y="1635"/>
                  </a:cubicBezTo>
                  <a:cubicBezTo>
                    <a:pt x="6001" y="1300"/>
                    <a:pt x="6065" y="789"/>
                    <a:pt x="5905" y="677"/>
                  </a:cubicBezTo>
                  <a:cubicBezTo>
                    <a:pt x="5498" y="382"/>
                    <a:pt x="4929" y="1"/>
                    <a:pt x="45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8" name="Google Shape;11918;p27"/>
            <p:cNvSpPr/>
            <p:nvPr/>
          </p:nvSpPr>
          <p:spPr>
            <a:xfrm>
              <a:off x="2188868" y="1964965"/>
              <a:ext cx="284655" cy="192748"/>
            </a:xfrm>
            <a:custGeom>
              <a:rect b="b" l="l" r="r" t="t"/>
              <a:pathLst>
                <a:path extrusionOk="0" h="3730" w="5486">
                  <a:moveTo>
                    <a:pt x="722" y="0"/>
                  </a:moveTo>
                  <a:cubicBezTo>
                    <a:pt x="149" y="0"/>
                    <a:pt x="0" y="390"/>
                    <a:pt x="346" y="924"/>
                  </a:cubicBezTo>
                  <a:cubicBezTo>
                    <a:pt x="889" y="1786"/>
                    <a:pt x="1511" y="2599"/>
                    <a:pt x="2214" y="3334"/>
                  </a:cubicBezTo>
                  <a:cubicBezTo>
                    <a:pt x="2445" y="3565"/>
                    <a:pt x="2928" y="3729"/>
                    <a:pt x="3310" y="3729"/>
                  </a:cubicBezTo>
                  <a:cubicBezTo>
                    <a:pt x="3455" y="3729"/>
                    <a:pt x="3585" y="3705"/>
                    <a:pt x="3682" y="3653"/>
                  </a:cubicBezTo>
                  <a:cubicBezTo>
                    <a:pt x="4320" y="3318"/>
                    <a:pt x="5485" y="3270"/>
                    <a:pt x="5166" y="1993"/>
                  </a:cubicBezTo>
                  <a:lnTo>
                    <a:pt x="5437" y="1865"/>
                  </a:lnTo>
                  <a:cubicBezTo>
                    <a:pt x="5150" y="1418"/>
                    <a:pt x="4943" y="716"/>
                    <a:pt x="4560" y="605"/>
                  </a:cubicBezTo>
                  <a:cubicBezTo>
                    <a:pt x="3379" y="269"/>
                    <a:pt x="2150" y="158"/>
                    <a:pt x="921" y="14"/>
                  </a:cubicBezTo>
                  <a:cubicBezTo>
                    <a:pt x="850" y="5"/>
                    <a:pt x="784" y="0"/>
                    <a:pt x="7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9" name="Google Shape;11919;p27"/>
            <p:cNvSpPr/>
            <p:nvPr/>
          </p:nvSpPr>
          <p:spPr>
            <a:xfrm>
              <a:off x="3275856" y="787992"/>
              <a:ext cx="241017" cy="229799"/>
            </a:xfrm>
            <a:custGeom>
              <a:rect b="b" l="l" r="r" t="t"/>
              <a:pathLst>
                <a:path extrusionOk="0" h="4447" w="4645">
                  <a:moveTo>
                    <a:pt x="2473" y="1"/>
                  </a:moveTo>
                  <a:cubicBezTo>
                    <a:pt x="2161" y="1"/>
                    <a:pt x="1823" y="84"/>
                    <a:pt x="1469" y="257"/>
                  </a:cubicBezTo>
                  <a:cubicBezTo>
                    <a:pt x="942" y="512"/>
                    <a:pt x="511" y="943"/>
                    <a:pt x="1" y="1326"/>
                  </a:cubicBezTo>
                  <a:cubicBezTo>
                    <a:pt x="448" y="1853"/>
                    <a:pt x="735" y="2252"/>
                    <a:pt x="1070" y="2603"/>
                  </a:cubicBezTo>
                  <a:cubicBezTo>
                    <a:pt x="1645" y="3193"/>
                    <a:pt x="2155" y="3879"/>
                    <a:pt x="2841" y="4310"/>
                  </a:cubicBezTo>
                  <a:cubicBezTo>
                    <a:pt x="2982" y="4404"/>
                    <a:pt x="3194" y="4447"/>
                    <a:pt x="3419" y="4447"/>
                  </a:cubicBezTo>
                  <a:cubicBezTo>
                    <a:pt x="3731" y="4447"/>
                    <a:pt x="4067" y="4363"/>
                    <a:pt x="4262" y="4215"/>
                  </a:cubicBezTo>
                  <a:cubicBezTo>
                    <a:pt x="4549" y="4007"/>
                    <a:pt x="4645" y="3385"/>
                    <a:pt x="4613" y="2906"/>
                  </a:cubicBezTo>
                  <a:cubicBezTo>
                    <a:pt x="4597" y="2427"/>
                    <a:pt x="4326" y="1964"/>
                    <a:pt x="4182" y="1485"/>
                  </a:cubicBezTo>
                  <a:cubicBezTo>
                    <a:pt x="3874" y="527"/>
                    <a:pt x="3255" y="1"/>
                    <a:pt x="24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0" name="Google Shape;11920;p27"/>
            <p:cNvSpPr/>
            <p:nvPr/>
          </p:nvSpPr>
          <p:spPr>
            <a:xfrm>
              <a:off x="3164091" y="1540982"/>
              <a:ext cx="277442" cy="179829"/>
            </a:xfrm>
            <a:custGeom>
              <a:rect b="b" l="l" r="r" t="t"/>
              <a:pathLst>
                <a:path extrusionOk="0" h="3480" w="5347">
                  <a:moveTo>
                    <a:pt x="4756" y="0"/>
                  </a:moveTo>
                  <a:cubicBezTo>
                    <a:pt x="3352" y="48"/>
                    <a:pt x="1963" y="176"/>
                    <a:pt x="591" y="351"/>
                  </a:cubicBezTo>
                  <a:cubicBezTo>
                    <a:pt x="351" y="367"/>
                    <a:pt x="0" y="750"/>
                    <a:pt x="0" y="958"/>
                  </a:cubicBezTo>
                  <a:cubicBezTo>
                    <a:pt x="80" y="1931"/>
                    <a:pt x="1820" y="3463"/>
                    <a:pt x="3017" y="3479"/>
                  </a:cubicBezTo>
                  <a:cubicBezTo>
                    <a:pt x="3096" y="3447"/>
                    <a:pt x="3559" y="3479"/>
                    <a:pt x="3703" y="3272"/>
                  </a:cubicBezTo>
                  <a:cubicBezTo>
                    <a:pt x="4293" y="2442"/>
                    <a:pt x="4820" y="1580"/>
                    <a:pt x="5283" y="686"/>
                  </a:cubicBezTo>
                  <a:cubicBezTo>
                    <a:pt x="5347" y="559"/>
                    <a:pt x="4932" y="0"/>
                    <a:pt x="47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1" name="Google Shape;11921;p27"/>
            <p:cNvSpPr/>
            <p:nvPr/>
          </p:nvSpPr>
          <p:spPr>
            <a:xfrm>
              <a:off x="1745594" y="1962381"/>
              <a:ext cx="294825" cy="227628"/>
            </a:xfrm>
            <a:custGeom>
              <a:rect b="b" l="l" r="r" t="t"/>
              <a:pathLst>
                <a:path extrusionOk="0" h="4405" w="5682">
                  <a:moveTo>
                    <a:pt x="2809" y="0"/>
                  </a:moveTo>
                  <a:lnTo>
                    <a:pt x="2474" y="160"/>
                  </a:lnTo>
                  <a:cubicBezTo>
                    <a:pt x="2649" y="926"/>
                    <a:pt x="2857" y="1676"/>
                    <a:pt x="3048" y="2554"/>
                  </a:cubicBezTo>
                  <a:cubicBezTo>
                    <a:pt x="2330" y="2394"/>
                    <a:pt x="1788" y="2234"/>
                    <a:pt x="1245" y="2155"/>
                  </a:cubicBezTo>
                  <a:cubicBezTo>
                    <a:pt x="1130" y="2141"/>
                    <a:pt x="1016" y="2131"/>
                    <a:pt x="906" y="2131"/>
                  </a:cubicBezTo>
                  <a:cubicBezTo>
                    <a:pt x="514" y="2131"/>
                    <a:pt x="183" y="2260"/>
                    <a:pt x="96" y="2809"/>
                  </a:cubicBezTo>
                  <a:cubicBezTo>
                    <a:pt x="0" y="3479"/>
                    <a:pt x="128" y="4118"/>
                    <a:pt x="862" y="4213"/>
                  </a:cubicBezTo>
                  <a:cubicBezTo>
                    <a:pt x="1207" y="4264"/>
                    <a:pt x="1556" y="4280"/>
                    <a:pt x="1912" y="4280"/>
                  </a:cubicBezTo>
                  <a:cubicBezTo>
                    <a:pt x="2446" y="4280"/>
                    <a:pt x="2994" y="4245"/>
                    <a:pt x="3559" y="4245"/>
                  </a:cubicBezTo>
                  <a:cubicBezTo>
                    <a:pt x="3415" y="3783"/>
                    <a:pt x="3336" y="3463"/>
                    <a:pt x="3192" y="2985"/>
                  </a:cubicBezTo>
                  <a:lnTo>
                    <a:pt x="3192" y="2985"/>
                  </a:lnTo>
                  <a:cubicBezTo>
                    <a:pt x="3830" y="3479"/>
                    <a:pt x="4293" y="3878"/>
                    <a:pt x="4804" y="4213"/>
                  </a:cubicBezTo>
                  <a:cubicBezTo>
                    <a:pt x="5043" y="4357"/>
                    <a:pt x="5346" y="4341"/>
                    <a:pt x="5634" y="4405"/>
                  </a:cubicBezTo>
                  <a:cubicBezTo>
                    <a:pt x="5666" y="4134"/>
                    <a:pt x="5682" y="3846"/>
                    <a:pt x="5666" y="3575"/>
                  </a:cubicBezTo>
                  <a:cubicBezTo>
                    <a:pt x="5522" y="1708"/>
                    <a:pt x="3623" y="1325"/>
                    <a:pt x="28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2" name="Google Shape;11922;p27"/>
            <p:cNvSpPr/>
            <p:nvPr/>
          </p:nvSpPr>
          <p:spPr>
            <a:xfrm>
              <a:off x="4076633" y="328664"/>
              <a:ext cx="271631" cy="202153"/>
            </a:xfrm>
            <a:custGeom>
              <a:rect b="b" l="l" r="r" t="t"/>
              <a:pathLst>
                <a:path extrusionOk="0" h="3912" w="5235">
                  <a:moveTo>
                    <a:pt x="3714" y="0"/>
                  </a:moveTo>
                  <a:cubicBezTo>
                    <a:pt x="3710" y="0"/>
                    <a:pt x="3706" y="1"/>
                    <a:pt x="3703" y="1"/>
                  </a:cubicBezTo>
                  <a:cubicBezTo>
                    <a:pt x="2729" y="240"/>
                    <a:pt x="1676" y="384"/>
                    <a:pt x="814" y="879"/>
                  </a:cubicBezTo>
                  <a:cubicBezTo>
                    <a:pt x="48" y="1294"/>
                    <a:pt x="0" y="2507"/>
                    <a:pt x="591" y="2682"/>
                  </a:cubicBezTo>
                  <a:cubicBezTo>
                    <a:pt x="2027" y="3145"/>
                    <a:pt x="3495" y="3464"/>
                    <a:pt x="5235" y="3911"/>
                  </a:cubicBezTo>
                  <a:cubicBezTo>
                    <a:pt x="4804" y="2507"/>
                    <a:pt x="4517" y="1453"/>
                    <a:pt x="4166" y="432"/>
                  </a:cubicBezTo>
                  <a:cubicBezTo>
                    <a:pt x="4104" y="261"/>
                    <a:pt x="3846" y="0"/>
                    <a:pt x="37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3" name="Google Shape;11923;p27"/>
            <p:cNvSpPr/>
            <p:nvPr/>
          </p:nvSpPr>
          <p:spPr>
            <a:xfrm>
              <a:off x="1549304" y="1363017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2366" y="1"/>
                  </a:moveTo>
                  <a:cubicBezTo>
                    <a:pt x="2232" y="1"/>
                    <a:pt x="2127" y="23"/>
                    <a:pt x="2091" y="77"/>
                  </a:cubicBezTo>
                  <a:cubicBezTo>
                    <a:pt x="1421" y="1098"/>
                    <a:pt x="687" y="2119"/>
                    <a:pt x="304" y="3237"/>
                  </a:cubicBezTo>
                  <a:cubicBezTo>
                    <a:pt x="1" y="4194"/>
                    <a:pt x="1118" y="4449"/>
                    <a:pt x="1756" y="4705"/>
                  </a:cubicBezTo>
                  <a:cubicBezTo>
                    <a:pt x="1779" y="4713"/>
                    <a:pt x="1806" y="4717"/>
                    <a:pt x="1836" y="4717"/>
                  </a:cubicBezTo>
                  <a:cubicBezTo>
                    <a:pt x="2154" y="4717"/>
                    <a:pt x="2803" y="4274"/>
                    <a:pt x="2905" y="3939"/>
                  </a:cubicBezTo>
                  <a:cubicBezTo>
                    <a:pt x="3225" y="3013"/>
                    <a:pt x="3320" y="2008"/>
                    <a:pt x="3544" y="747"/>
                  </a:cubicBezTo>
                  <a:cubicBezTo>
                    <a:pt x="3496" y="683"/>
                    <a:pt x="3352" y="316"/>
                    <a:pt x="3081" y="156"/>
                  </a:cubicBezTo>
                  <a:cubicBezTo>
                    <a:pt x="2900" y="66"/>
                    <a:pt x="2593" y="1"/>
                    <a:pt x="23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4" name="Google Shape;11924;p27"/>
            <p:cNvSpPr/>
            <p:nvPr/>
          </p:nvSpPr>
          <p:spPr>
            <a:xfrm>
              <a:off x="5365100" y="635347"/>
              <a:ext cx="264211" cy="145310"/>
            </a:xfrm>
            <a:custGeom>
              <a:rect b="b" l="l" r="r" t="t"/>
              <a:pathLst>
                <a:path extrusionOk="0" h="2812" w="5092">
                  <a:moveTo>
                    <a:pt x="3884" y="0"/>
                  </a:moveTo>
                  <a:cubicBezTo>
                    <a:pt x="3597" y="0"/>
                    <a:pt x="3301" y="51"/>
                    <a:pt x="3017" y="51"/>
                  </a:cubicBezTo>
                  <a:cubicBezTo>
                    <a:pt x="2897" y="53"/>
                    <a:pt x="2777" y="54"/>
                    <a:pt x="2657" y="54"/>
                  </a:cubicBezTo>
                  <a:cubicBezTo>
                    <a:pt x="2473" y="54"/>
                    <a:pt x="2288" y="52"/>
                    <a:pt x="2103" y="52"/>
                  </a:cubicBezTo>
                  <a:cubicBezTo>
                    <a:pt x="1715" y="52"/>
                    <a:pt x="1326" y="61"/>
                    <a:pt x="942" y="115"/>
                  </a:cubicBezTo>
                  <a:cubicBezTo>
                    <a:pt x="145" y="210"/>
                    <a:pt x="1" y="849"/>
                    <a:pt x="352" y="1375"/>
                  </a:cubicBezTo>
                  <a:cubicBezTo>
                    <a:pt x="719" y="1918"/>
                    <a:pt x="1373" y="2285"/>
                    <a:pt x="1980" y="2812"/>
                  </a:cubicBezTo>
                  <a:cubicBezTo>
                    <a:pt x="3065" y="2333"/>
                    <a:pt x="4007" y="2030"/>
                    <a:pt x="4821" y="1519"/>
                  </a:cubicBezTo>
                  <a:cubicBezTo>
                    <a:pt x="5092" y="1343"/>
                    <a:pt x="5060" y="625"/>
                    <a:pt x="5012" y="178"/>
                  </a:cubicBezTo>
                  <a:cubicBezTo>
                    <a:pt x="5012" y="83"/>
                    <a:pt x="4358" y="35"/>
                    <a:pt x="3991" y="3"/>
                  </a:cubicBezTo>
                  <a:cubicBezTo>
                    <a:pt x="3955" y="1"/>
                    <a:pt x="3920" y="0"/>
                    <a:pt x="38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5" name="Google Shape;11925;p27"/>
            <p:cNvSpPr/>
            <p:nvPr/>
          </p:nvSpPr>
          <p:spPr>
            <a:xfrm>
              <a:off x="4903043" y="896042"/>
              <a:ext cx="234428" cy="201843"/>
            </a:xfrm>
            <a:custGeom>
              <a:rect b="b" l="l" r="r" t="t"/>
              <a:pathLst>
                <a:path extrusionOk="0" h="3906" w="4518">
                  <a:moveTo>
                    <a:pt x="336" y="1"/>
                  </a:moveTo>
                  <a:lnTo>
                    <a:pt x="1" y="161"/>
                  </a:lnTo>
                  <a:cubicBezTo>
                    <a:pt x="128" y="1086"/>
                    <a:pt x="224" y="1980"/>
                    <a:pt x="416" y="2874"/>
                  </a:cubicBezTo>
                  <a:cubicBezTo>
                    <a:pt x="542" y="3531"/>
                    <a:pt x="945" y="3905"/>
                    <a:pt x="1465" y="3905"/>
                  </a:cubicBezTo>
                  <a:cubicBezTo>
                    <a:pt x="1665" y="3905"/>
                    <a:pt x="1882" y="3850"/>
                    <a:pt x="2107" y="3735"/>
                  </a:cubicBezTo>
                  <a:cubicBezTo>
                    <a:pt x="2889" y="3336"/>
                    <a:pt x="3623" y="2826"/>
                    <a:pt x="4517" y="2251"/>
                  </a:cubicBezTo>
                  <a:cubicBezTo>
                    <a:pt x="3288" y="990"/>
                    <a:pt x="1724" y="623"/>
                    <a:pt x="3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6" name="Google Shape;11926;p27"/>
            <p:cNvSpPr/>
            <p:nvPr/>
          </p:nvSpPr>
          <p:spPr>
            <a:xfrm>
              <a:off x="4652116" y="557940"/>
              <a:ext cx="220366" cy="184635"/>
            </a:xfrm>
            <a:custGeom>
              <a:rect b="b" l="l" r="r" t="t"/>
              <a:pathLst>
                <a:path extrusionOk="0" h="3573" w="4247">
                  <a:moveTo>
                    <a:pt x="2554" y="0"/>
                  </a:moveTo>
                  <a:cubicBezTo>
                    <a:pt x="2548" y="0"/>
                    <a:pt x="2543" y="1"/>
                    <a:pt x="2539" y="1"/>
                  </a:cubicBezTo>
                  <a:cubicBezTo>
                    <a:pt x="1501" y="49"/>
                    <a:pt x="1" y="1182"/>
                    <a:pt x="1" y="1916"/>
                  </a:cubicBezTo>
                  <a:cubicBezTo>
                    <a:pt x="1" y="2461"/>
                    <a:pt x="1380" y="3573"/>
                    <a:pt x="2285" y="3573"/>
                  </a:cubicBezTo>
                  <a:cubicBezTo>
                    <a:pt x="2387" y="3573"/>
                    <a:pt x="2483" y="3558"/>
                    <a:pt x="2570" y="3528"/>
                  </a:cubicBezTo>
                  <a:cubicBezTo>
                    <a:pt x="3273" y="3288"/>
                    <a:pt x="3704" y="2315"/>
                    <a:pt x="4246" y="1660"/>
                  </a:cubicBezTo>
                  <a:cubicBezTo>
                    <a:pt x="4025" y="901"/>
                    <a:pt x="3129" y="0"/>
                    <a:pt x="2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7" name="Google Shape;11927;p27"/>
            <p:cNvSpPr/>
            <p:nvPr/>
          </p:nvSpPr>
          <p:spPr>
            <a:xfrm>
              <a:off x="2939678" y="282312"/>
              <a:ext cx="191309" cy="256721"/>
            </a:xfrm>
            <a:custGeom>
              <a:rect b="b" l="l" r="r" t="t"/>
              <a:pathLst>
                <a:path extrusionOk="0" h="4968" w="3687">
                  <a:moveTo>
                    <a:pt x="2209" y="0"/>
                  </a:moveTo>
                  <a:cubicBezTo>
                    <a:pt x="2000" y="0"/>
                    <a:pt x="1471" y="227"/>
                    <a:pt x="1389" y="419"/>
                  </a:cubicBezTo>
                  <a:cubicBezTo>
                    <a:pt x="878" y="1616"/>
                    <a:pt x="463" y="2845"/>
                    <a:pt x="80" y="4074"/>
                  </a:cubicBezTo>
                  <a:cubicBezTo>
                    <a:pt x="0" y="4329"/>
                    <a:pt x="176" y="4664"/>
                    <a:pt x="240" y="4968"/>
                  </a:cubicBezTo>
                  <a:cubicBezTo>
                    <a:pt x="511" y="4888"/>
                    <a:pt x="846" y="4888"/>
                    <a:pt x="1022" y="4728"/>
                  </a:cubicBezTo>
                  <a:cubicBezTo>
                    <a:pt x="1804" y="3994"/>
                    <a:pt x="2538" y="3228"/>
                    <a:pt x="3272" y="2462"/>
                  </a:cubicBezTo>
                  <a:cubicBezTo>
                    <a:pt x="3416" y="2302"/>
                    <a:pt x="3495" y="2063"/>
                    <a:pt x="3687" y="1664"/>
                  </a:cubicBezTo>
                  <a:cubicBezTo>
                    <a:pt x="3256" y="1090"/>
                    <a:pt x="2793" y="531"/>
                    <a:pt x="2282" y="20"/>
                  </a:cubicBezTo>
                  <a:cubicBezTo>
                    <a:pt x="2269" y="7"/>
                    <a:pt x="2243" y="0"/>
                    <a:pt x="2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8" name="Google Shape;11928;p27"/>
            <p:cNvSpPr/>
            <p:nvPr/>
          </p:nvSpPr>
          <p:spPr>
            <a:xfrm>
              <a:off x="3943283" y="1241584"/>
              <a:ext cx="293216" cy="260649"/>
            </a:xfrm>
            <a:custGeom>
              <a:rect b="b" l="l" r="r" t="t"/>
              <a:pathLst>
                <a:path extrusionOk="0" h="5044" w="5651">
                  <a:moveTo>
                    <a:pt x="5172" y="1"/>
                  </a:moveTo>
                  <a:lnTo>
                    <a:pt x="1" y="4054"/>
                  </a:lnTo>
                  <a:cubicBezTo>
                    <a:pt x="458" y="4487"/>
                    <a:pt x="839" y="5044"/>
                    <a:pt x="1357" y="5044"/>
                  </a:cubicBezTo>
                  <a:cubicBezTo>
                    <a:pt x="1509" y="5044"/>
                    <a:pt x="1672" y="4996"/>
                    <a:pt x="1852" y="4884"/>
                  </a:cubicBezTo>
                  <a:cubicBezTo>
                    <a:pt x="5650" y="2475"/>
                    <a:pt x="3975" y="3911"/>
                    <a:pt x="5347" y="799"/>
                  </a:cubicBezTo>
                  <a:cubicBezTo>
                    <a:pt x="5395" y="607"/>
                    <a:pt x="5411" y="432"/>
                    <a:pt x="5411" y="240"/>
                  </a:cubicBezTo>
                  <a:lnTo>
                    <a:pt x="5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9" name="Google Shape;11929;p27"/>
            <p:cNvSpPr/>
            <p:nvPr/>
          </p:nvSpPr>
          <p:spPr>
            <a:xfrm>
              <a:off x="2411361" y="1723752"/>
              <a:ext cx="198781" cy="218895"/>
            </a:xfrm>
            <a:custGeom>
              <a:rect b="b" l="l" r="r" t="t"/>
              <a:pathLst>
                <a:path extrusionOk="0" h="4236" w="3831">
                  <a:moveTo>
                    <a:pt x="986" y="1"/>
                  </a:moveTo>
                  <a:cubicBezTo>
                    <a:pt x="930" y="1"/>
                    <a:pt x="877" y="8"/>
                    <a:pt x="830" y="22"/>
                  </a:cubicBezTo>
                  <a:cubicBezTo>
                    <a:pt x="463" y="134"/>
                    <a:pt x="272" y="836"/>
                    <a:pt x="0" y="1283"/>
                  </a:cubicBezTo>
                  <a:cubicBezTo>
                    <a:pt x="192" y="1666"/>
                    <a:pt x="272" y="2033"/>
                    <a:pt x="495" y="2256"/>
                  </a:cubicBezTo>
                  <a:cubicBezTo>
                    <a:pt x="1070" y="2815"/>
                    <a:pt x="1660" y="3341"/>
                    <a:pt x="2298" y="3820"/>
                  </a:cubicBezTo>
                  <a:cubicBezTo>
                    <a:pt x="2570" y="4028"/>
                    <a:pt x="2937" y="4107"/>
                    <a:pt x="3272" y="4235"/>
                  </a:cubicBezTo>
                  <a:cubicBezTo>
                    <a:pt x="3416" y="3740"/>
                    <a:pt x="3831" y="3118"/>
                    <a:pt x="3671" y="2735"/>
                  </a:cubicBezTo>
                  <a:cubicBezTo>
                    <a:pt x="3304" y="1953"/>
                    <a:pt x="2809" y="1235"/>
                    <a:pt x="2203" y="628"/>
                  </a:cubicBezTo>
                  <a:cubicBezTo>
                    <a:pt x="1911" y="309"/>
                    <a:pt x="1364" y="1"/>
                    <a:pt x="9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0" name="Google Shape;11930;p27"/>
            <p:cNvSpPr/>
            <p:nvPr/>
          </p:nvSpPr>
          <p:spPr>
            <a:xfrm>
              <a:off x="4354853" y="577628"/>
              <a:ext cx="119912" cy="341572"/>
            </a:xfrm>
            <a:custGeom>
              <a:rect b="b" l="l" r="r" t="t"/>
              <a:pathLst>
                <a:path extrusionOk="0" h="6610" w="2311">
                  <a:moveTo>
                    <a:pt x="508" y="0"/>
                  </a:moveTo>
                  <a:cubicBezTo>
                    <a:pt x="353" y="0"/>
                    <a:pt x="184" y="1"/>
                    <a:pt x="1" y="3"/>
                  </a:cubicBezTo>
                  <a:cubicBezTo>
                    <a:pt x="495" y="2253"/>
                    <a:pt x="974" y="4439"/>
                    <a:pt x="1453" y="6610"/>
                  </a:cubicBezTo>
                  <a:lnTo>
                    <a:pt x="1900" y="6610"/>
                  </a:lnTo>
                  <a:cubicBezTo>
                    <a:pt x="1996" y="5668"/>
                    <a:pt x="2123" y="4743"/>
                    <a:pt x="2155" y="3817"/>
                  </a:cubicBezTo>
                  <a:cubicBezTo>
                    <a:pt x="2187" y="3258"/>
                    <a:pt x="1980" y="2684"/>
                    <a:pt x="2043" y="2141"/>
                  </a:cubicBezTo>
                  <a:cubicBezTo>
                    <a:pt x="2279" y="157"/>
                    <a:pt x="2311" y="0"/>
                    <a:pt x="5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1" name="Google Shape;11931;p27"/>
            <p:cNvSpPr/>
            <p:nvPr/>
          </p:nvSpPr>
          <p:spPr>
            <a:xfrm>
              <a:off x="1789439" y="1100566"/>
              <a:ext cx="216215" cy="214916"/>
            </a:xfrm>
            <a:custGeom>
              <a:rect b="b" l="l" r="r" t="t"/>
              <a:pathLst>
                <a:path extrusionOk="0" h="4159" w="4167">
                  <a:moveTo>
                    <a:pt x="3815" y="1"/>
                  </a:moveTo>
                  <a:cubicBezTo>
                    <a:pt x="2794" y="607"/>
                    <a:pt x="1709" y="1102"/>
                    <a:pt x="799" y="1820"/>
                  </a:cubicBezTo>
                  <a:cubicBezTo>
                    <a:pt x="1" y="2459"/>
                    <a:pt x="671" y="3145"/>
                    <a:pt x="1070" y="3751"/>
                  </a:cubicBezTo>
                  <a:cubicBezTo>
                    <a:pt x="1260" y="4027"/>
                    <a:pt x="1496" y="4158"/>
                    <a:pt x="1743" y="4158"/>
                  </a:cubicBezTo>
                  <a:cubicBezTo>
                    <a:pt x="1954" y="4158"/>
                    <a:pt x="2173" y="4063"/>
                    <a:pt x="2379" y="3879"/>
                  </a:cubicBezTo>
                  <a:cubicBezTo>
                    <a:pt x="3432" y="2953"/>
                    <a:pt x="3624" y="1597"/>
                    <a:pt x="4166" y="400"/>
                  </a:cubicBezTo>
                  <a:lnTo>
                    <a:pt x="38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2" name="Google Shape;11932;p27"/>
            <p:cNvSpPr/>
            <p:nvPr/>
          </p:nvSpPr>
          <p:spPr>
            <a:xfrm>
              <a:off x="5157291" y="1951116"/>
              <a:ext cx="241017" cy="127586"/>
            </a:xfrm>
            <a:custGeom>
              <a:rect b="b" l="l" r="r" t="t"/>
              <a:pathLst>
                <a:path extrusionOk="0" h="2469" w="4645">
                  <a:moveTo>
                    <a:pt x="3171" y="1"/>
                  </a:moveTo>
                  <a:cubicBezTo>
                    <a:pt x="2768" y="1"/>
                    <a:pt x="2362" y="29"/>
                    <a:pt x="1963" y="91"/>
                  </a:cubicBezTo>
                  <a:cubicBezTo>
                    <a:pt x="240" y="362"/>
                    <a:pt x="0" y="857"/>
                    <a:pt x="702" y="2468"/>
                  </a:cubicBezTo>
                  <a:cubicBezTo>
                    <a:pt x="1293" y="2373"/>
                    <a:pt x="1835" y="2357"/>
                    <a:pt x="2330" y="2197"/>
                  </a:cubicBezTo>
                  <a:cubicBezTo>
                    <a:pt x="3000" y="1990"/>
                    <a:pt x="3671" y="1718"/>
                    <a:pt x="4293" y="1367"/>
                  </a:cubicBezTo>
                  <a:cubicBezTo>
                    <a:pt x="4533" y="1160"/>
                    <a:pt x="4644" y="841"/>
                    <a:pt x="4596" y="521"/>
                  </a:cubicBezTo>
                  <a:cubicBezTo>
                    <a:pt x="4533" y="298"/>
                    <a:pt x="4134" y="59"/>
                    <a:pt x="3846" y="27"/>
                  </a:cubicBezTo>
                  <a:cubicBezTo>
                    <a:pt x="3623" y="9"/>
                    <a:pt x="3397" y="1"/>
                    <a:pt x="31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3" name="Google Shape;11933;p27"/>
            <p:cNvSpPr/>
            <p:nvPr/>
          </p:nvSpPr>
          <p:spPr>
            <a:xfrm>
              <a:off x="1798571" y="391344"/>
              <a:ext cx="130912" cy="154767"/>
            </a:xfrm>
            <a:custGeom>
              <a:rect b="b" l="l" r="r" t="t"/>
              <a:pathLst>
                <a:path extrusionOk="0" h="2995" w="2523">
                  <a:moveTo>
                    <a:pt x="2267" y="1"/>
                  </a:moveTo>
                  <a:cubicBezTo>
                    <a:pt x="1979" y="208"/>
                    <a:pt x="1596" y="320"/>
                    <a:pt x="1405" y="591"/>
                  </a:cubicBezTo>
                  <a:cubicBezTo>
                    <a:pt x="910" y="1294"/>
                    <a:pt x="415" y="1996"/>
                    <a:pt x="0" y="2746"/>
                  </a:cubicBezTo>
                  <a:cubicBezTo>
                    <a:pt x="206" y="2914"/>
                    <a:pt x="450" y="2995"/>
                    <a:pt x="691" y="2995"/>
                  </a:cubicBezTo>
                  <a:cubicBezTo>
                    <a:pt x="1069" y="2995"/>
                    <a:pt x="1440" y="2797"/>
                    <a:pt x="1644" y="2427"/>
                  </a:cubicBezTo>
                  <a:cubicBezTo>
                    <a:pt x="1900" y="1980"/>
                    <a:pt x="2139" y="1517"/>
                    <a:pt x="2378" y="1054"/>
                  </a:cubicBezTo>
                  <a:cubicBezTo>
                    <a:pt x="2522" y="799"/>
                    <a:pt x="2315" y="368"/>
                    <a:pt x="22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4" name="Google Shape;11934;p27"/>
            <p:cNvSpPr/>
            <p:nvPr/>
          </p:nvSpPr>
          <p:spPr>
            <a:xfrm>
              <a:off x="1715759" y="201701"/>
              <a:ext cx="131742" cy="183550"/>
            </a:xfrm>
            <a:custGeom>
              <a:rect b="b" l="l" r="r" t="t"/>
              <a:pathLst>
                <a:path extrusionOk="0" h="3552" w="2539">
                  <a:moveTo>
                    <a:pt x="1469" y="0"/>
                  </a:moveTo>
                  <a:cubicBezTo>
                    <a:pt x="1421" y="112"/>
                    <a:pt x="1357" y="208"/>
                    <a:pt x="1309" y="304"/>
                  </a:cubicBezTo>
                  <a:cubicBezTo>
                    <a:pt x="814" y="1293"/>
                    <a:pt x="447" y="2362"/>
                    <a:pt x="1" y="3463"/>
                  </a:cubicBezTo>
                  <a:cubicBezTo>
                    <a:pt x="231" y="3523"/>
                    <a:pt x="427" y="3552"/>
                    <a:pt x="593" y="3552"/>
                  </a:cubicBezTo>
                  <a:cubicBezTo>
                    <a:pt x="1096" y="3552"/>
                    <a:pt x="1333" y="3289"/>
                    <a:pt x="1453" y="2809"/>
                  </a:cubicBezTo>
                  <a:cubicBezTo>
                    <a:pt x="1533" y="2522"/>
                    <a:pt x="1660" y="2251"/>
                    <a:pt x="1820" y="1995"/>
                  </a:cubicBezTo>
                  <a:cubicBezTo>
                    <a:pt x="2059" y="1580"/>
                    <a:pt x="2299" y="1149"/>
                    <a:pt x="2538" y="734"/>
                  </a:cubicBezTo>
                  <a:cubicBezTo>
                    <a:pt x="2155" y="527"/>
                    <a:pt x="1804" y="272"/>
                    <a:pt x="14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5" name="Google Shape;11935;p27"/>
            <p:cNvSpPr/>
            <p:nvPr/>
          </p:nvSpPr>
          <p:spPr>
            <a:xfrm>
              <a:off x="5236783" y="1569092"/>
              <a:ext cx="234376" cy="204478"/>
            </a:xfrm>
            <a:custGeom>
              <a:rect b="b" l="l" r="r" t="t"/>
              <a:pathLst>
                <a:path extrusionOk="0" h="3957" w="4517">
                  <a:moveTo>
                    <a:pt x="3852" y="1"/>
                  </a:moveTo>
                  <a:cubicBezTo>
                    <a:pt x="3660" y="1"/>
                    <a:pt x="3429" y="29"/>
                    <a:pt x="3272" y="78"/>
                  </a:cubicBezTo>
                  <a:cubicBezTo>
                    <a:pt x="1405" y="621"/>
                    <a:pt x="1006" y="2408"/>
                    <a:pt x="0" y="3957"/>
                  </a:cubicBezTo>
                  <a:cubicBezTo>
                    <a:pt x="287" y="3829"/>
                    <a:pt x="575" y="3733"/>
                    <a:pt x="878" y="3653"/>
                  </a:cubicBezTo>
                  <a:cubicBezTo>
                    <a:pt x="2394" y="3414"/>
                    <a:pt x="3320" y="2265"/>
                    <a:pt x="4325" y="1291"/>
                  </a:cubicBezTo>
                  <a:cubicBezTo>
                    <a:pt x="4517" y="1116"/>
                    <a:pt x="4341" y="446"/>
                    <a:pt x="4197" y="78"/>
                  </a:cubicBezTo>
                  <a:cubicBezTo>
                    <a:pt x="4174" y="25"/>
                    <a:pt x="4030" y="1"/>
                    <a:pt x="38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6" name="Google Shape;11936;p27"/>
            <p:cNvSpPr/>
            <p:nvPr/>
          </p:nvSpPr>
          <p:spPr>
            <a:xfrm>
              <a:off x="1781189" y="793004"/>
              <a:ext cx="139992" cy="265403"/>
            </a:xfrm>
            <a:custGeom>
              <a:rect b="b" l="l" r="r" t="t"/>
              <a:pathLst>
                <a:path extrusionOk="0" h="5136" w="2698">
                  <a:moveTo>
                    <a:pt x="2267" y="0"/>
                  </a:moveTo>
                  <a:cubicBezTo>
                    <a:pt x="2043" y="160"/>
                    <a:pt x="1756" y="287"/>
                    <a:pt x="1612" y="511"/>
                  </a:cubicBezTo>
                  <a:cubicBezTo>
                    <a:pt x="1293" y="894"/>
                    <a:pt x="1054" y="1341"/>
                    <a:pt x="862" y="1803"/>
                  </a:cubicBezTo>
                  <a:cubicBezTo>
                    <a:pt x="527" y="2681"/>
                    <a:pt x="272" y="3591"/>
                    <a:pt x="16" y="4485"/>
                  </a:cubicBezTo>
                  <a:cubicBezTo>
                    <a:pt x="0" y="4708"/>
                    <a:pt x="80" y="4931"/>
                    <a:pt x="240" y="5107"/>
                  </a:cubicBezTo>
                  <a:cubicBezTo>
                    <a:pt x="254" y="5127"/>
                    <a:pt x="296" y="5136"/>
                    <a:pt x="350" y="5136"/>
                  </a:cubicBezTo>
                  <a:cubicBezTo>
                    <a:pt x="472" y="5136"/>
                    <a:pt x="657" y="5089"/>
                    <a:pt x="734" y="5011"/>
                  </a:cubicBezTo>
                  <a:cubicBezTo>
                    <a:pt x="1772" y="4038"/>
                    <a:pt x="2650" y="2968"/>
                    <a:pt x="2697" y="1420"/>
                  </a:cubicBezTo>
                  <a:cubicBezTo>
                    <a:pt x="2681" y="1197"/>
                    <a:pt x="2650" y="974"/>
                    <a:pt x="2602" y="750"/>
                  </a:cubicBezTo>
                  <a:cubicBezTo>
                    <a:pt x="2506" y="495"/>
                    <a:pt x="2394" y="239"/>
                    <a:pt x="22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7" name="Google Shape;11937;p27"/>
            <p:cNvSpPr/>
            <p:nvPr/>
          </p:nvSpPr>
          <p:spPr>
            <a:xfrm>
              <a:off x="4866618" y="2161377"/>
              <a:ext cx="225296" cy="163913"/>
            </a:xfrm>
            <a:custGeom>
              <a:rect b="b" l="l" r="r" t="t"/>
              <a:pathLst>
                <a:path extrusionOk="0" h="3172" w="4342">
                  <a:moveTo>
                    <a:pt x="1901" y="0"/>
                  </a:moveTo>
                  <a:cubicBezTo>
                    <a:pt x="1576" y="0"/>
                    <a:pt x="1217" y="85"/>
                    <a:pt x="814" y="251"/>
                  </a:cubicBezTo>
                  <a:cubicBezTo>
                    <a:pt x="176" y="522"/>
                    <a:pt x="0" y="953"/>
                    <a:pt x="559" y="1352"/>
                  </a:cubicBezTo>
                  <a:cubicBezTo>
                    <a:pt x="1517" y="2038"/>
                    <a:pt x="2554" y="2597"/>
                    <a:pt x="3511" y="3171"/>
                  </a:cubicBezTo>
                  <a:cubicBezTo>
                    <a:pt x="3926" y="2964"/>
                    <a:pt x="4230" y="2916"/>
                    <a:pt x="4278" y="2788"/>
                  </a:cubicBezTo>
                  <a:cubicBezTo>
                    <a:pt x="4341" y="2533"/>
                    <a:pt x="4325" y="2278"/>
                    <a:pt x="4214" y="2038"/>
                  </a:cubicBezTo>
                  <a:cubicBezTo>
                    <a:pt x="4054" y="1719"/>
                    <a:pt x="3751" y="1480"/>
                    <a:pt x="3575" y="1160"/>
                  </a:cubicBezTo>
                  <a:cubicBezTo>
                    <a:pt x="3111" y="372"/>
                    <a:pt x="2581" y="0"/>
                    <a:pt x="19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8" name="Google Shape;11938;p27"/>
            <p:cNvSpPr/>
            <p:nvPr/>
          </p:nvSpPr>
          <p:spPr>
            <a:xfrm>
              <a:off x="4899722" y="-28402"/>
              <a:ext cx="116020" cy="249022"/>
            </a:xfrm>
            <a:custGeom>
              <a:rect b="b" l="l" r="r" t="t"/>
              <a:pathLst>
                <a:path extrusionOk="0" h="4819" w="2236">
                  <a:moveTo>
                    <a:pt x="208" y="1"/>
                  </a:moveTo>
                  <a:lnTo>
                    <a:pt x="208" y="1"/>
                  </a:lnTo>
                  <a:cubicBezTo>
                    <a:pt x="288" y="432"/>
                    <a:pt x="448" y="831"/>
                    <a:pt x="432" y="1261"/>
                  </a:cubicBezTo>
                  <a:cubicBezTo>
                    <a:pt x="400" y="1676"/>
                    <a:pt x="144" y="2075"/>
                    <a:pt x="97" y="2506"/>
                  </a:cubicBezTo>
                  <a:cubicBezTo>
                    <a:pt x="17" y="2985"/>
                    <a:pt x="1" y="3496"/>
                    <a:pt x="49" y="3990"/>
                  </a:cubicBezTo>
                  <a:cubicBezTo>
                    <a:pt x="117" y="4633"/>
                    <a:pt x="583" y="4819"/>
                    <a:pt x="1077" y="4819"/>
                  </a:cubicBezTo>
                  <a:cubicBezTo>
                    <a:pt x="1160" y="4819"/>
                    <a:pt x="1243" y="4814"/>
                    <a:pt x="1325" y="4804"/>
                  </a:cubicBezTo>
                  <a:cubicBezTo>
                    <a:pt x="1980" y="4725"/>
                    <a:pt x="1884" y="4230"/>
                    <a:pt x="1756" y="3735"/>
                  </a:cubicBezTo>
                  <a:cubicBezTo>
                    <a:pt x="1645" y="3320"/>
                    <a:pt x="1629" y="2889"/>
                    <a:pt x="1724" y="2474"/>
                  </a:cubicBezTo>
                  <a:cubicBezTo>
                    <a:pt x="2235" y="751"/>
                    <a:pt x="2028" y="368"/>
                    <a:pt x="2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9" name="Google Shape;11939;p27"/>
            <p:cNvSpPr/>
            <p:nvPr/>
          </p:nvSpPr>
          <p:spPr>
            <a:xfrm>
              <a:off x="2289633" y="1556380"/>
              <a:ext cx="221975" cy="124847"/>
            </a:xfrm>
            <a:custGeom>
              <a:rect b="b" l="l" r="r" t="t"/>
              <a:pathLst>
                <a:path extrusionOk="0" h="2416" w="4278">
                  <a:moveTo>
                    <a:pt x="559" y="0"/>
                  </a:moveTo>
                  <a:cubicBezTo>
                    <a:pt x="439" y="0"/>
                    <a:pt x="352" y="14"/>
                    <a:pt x="335" y="53"/>
                  </a:cubicBezTo>
                  <a:cubicBezTo>
                    <a:pt x="96" y="548"/>
                    <a:pt x="0" y="1106"/>
                    <a:pt x="32" y="1649"/>
                  </a:cubicBezTo>
                  <a:cubicBezTo>
                    <a:pt x="64" y="1888"/>
                    <a:pt x="703" y="2048"/>
                    <a:pt x="1086" y="2192"/>
                  </a:cubicBezTo>
                  <a:cubicBezTo>
                    <a:pt x="1133" y="2205"/>
                    <a:pt x="1185" y="2209"/>
                    <a:pt x="1238" y="2209"/>
                  </a:cubicBezTo>
                  <a:cubicBezTo>
                    <a:pt x="1381" y="2209"/>
                    <a:pt x="1537" y="2176"/>
                    <a:pt x="1676" y="2176"/>
                  </a:cubicBezTo>
                  <a:lnTo>
                    <a:pt x="1804" y="2415"/>
                  </a:lnTo>
                  <a:cubicBezTo>
                    <a:pt x="2554" y="2032"/>
                    <a:pt x="3336" y="1649"/>
                    <a:pt x="4086" y="1218"/>
                  </a:cubicBezTo>
                  <a:cubicBezTo>
                    <a:pt x="4230" y="1138"/>
                    <a:pt x="4277" y="835"/>
                    <a:pt x="4277" y="644"/>
                  </a:cubicBezTo>
                  <a:cubicBezTo>
                    <a:pt x="4277" y="564"/>
                    <a:pt x="3974" y="468"/>
                    <a:pt x="3783" y="436"/>
                  </a:cubicBezTo>
                  <a:cubicBezTo>
                    <a:pt x="2985" y="308"/>
                    <a:pt x="2171" y="181"/>
                    <a:pt x="1357" y="69"/>
                  </a:cubicBezTo>
                  <a:cubicBezTo>
                    <a:pt x="1128" y="48"/>
                    <a:pt x="784" y="0"/>
                    <a:pt x="5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0" name="Google Shape;11940;p27"/>
            <p:cNvSpPr/>
            <p:nvPr/>
          </p:nvSpPr>
          <p:spPr>
            <a:xfrm>
              <a:off x="3948264" y="1552350"/>
              <a:ext cx="168167" cy="175178"/>
            </a:xfrm>
            <a:custGeom>
              <a:rect b="b" l="l" r="r" t="t"/>
              <a:pathLst>
                <a:path extrusionOk="0" h="3390" w="3241">
                  <a:moveTo>
                    <a:pt x="988" y="0"/>
                  </a:moveTo>
                  <a:cubicBezTo>
                    <a:pt x="389" y="0"/>
                    <a:pt x="480" y="1036"/>
                    <a:pt x="336" y="1599"/>
                  </a:cubicBezTo>
                  <a:cubicBezTo>
                    <a:pt x="304" y="1759"/>
                    <a:pt x="240" y="1919"/>
                    <a:pt x="192" y="2078"/>
                  </a:cubicBezTo>
                  <a:lnTo>
                    <a:pt x="1" y="2286"/>
                  </a:lnTo>
                  <a:cubicBezTo>
                    <a:pt x="400" y="2653"/>
                    <a:pt x="735" y="3195"/>
                    <a:pt x="1198" y="3355"/>
                  </a:cubicBezTo>
                  <a:cubicBezTo>
                    <a:pt x="1268" y="3378"/>
                    <a:pt x="1346" y="3389"/>
                    <a:pt x="1429" y="3389"/>
                  </a:cubicBezTo>
                  <a:cubicBezTo>
                    <a:pt x="2140" y="3389"/>
                    <a:pt x="3240" y="2601"/>
                    <a:pt x="3240" y="2158"/>
                  </a:cubicBezTo>
                  <a:cubicBezTo>
                    <a:pt x="3240" y="2126"/>
                    <a:pt x="3240" y="2078"/>
                    <a:pt x="3224" y="2062"/>
                  </a:cubicBezTo>
                  <a:cubicBezTo>
                    <a:pt x="2554" y="1344"/>
                    <a:pt x="2027" y="275"/>
                    <a:pt x="1198" y="35"/>
                  </a:cubicBezTo>
                  <a:cubicBezTo>
                    <a:pt x="1120" y="11"/>
                    <a:pt x="1050" y="0"/>
                    <a:pt x="9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1" name="Google Shape;11941;p27"/>
            <p:cNvSpPr/>
            <p:nvPr/>
          </p:nvSpPr>
          <p:spPr>
            <a:xfrm>
              <a:off x="2641533" y="950764"/>
              <a:ext cx="177300" cy="151666"/>
            </a:xfrm>
            <a:custGeom>
              <a:rect b="b" l="l" r="r" t="t"/>
              <a:pathLst>
                <a:path extrusionOk="0" h="2935" w="3417">
                  <a:moveTo>
                    <a:pt x="2345" y="0"/>
                  </a:moveTo>
                  <a:cubicBezTo>
                    <a:pt x="2275" y="0"/>
                    <a:pt x="2206" y="14"/>
                    <a:pt x="2140" y="43"/>
                  </a:cubicBezTo>
                  <a:cubicBezTo>
                    <a:pt x="1358" y="426"/>
                    <a:pt x="703" y="1049"/>
                    <a:pt x="1" y="1559"/>
                  </a:cubicBezTo>
                  <a:cubicBezTo>
                    <a:pt x="400" y="2038"/>
                    <a:pt x="735" y="2820"/>
                    <a:pt x="1214" y="2916"/>
                  </a:cubicBezTo>
                  <a:cubicBezTo>
                    <a:pt x="1287" y="2929"/>
                    <a:pt x="1361" y="2935"/>
                    <a:pt x="1436" y="2935"/>
                  </a:cubicBezTo>
                  <a:cubicBezTo>
                    <a:pt x="2376" y="2935"/>
                    <a:pt x="3416" y="1967"/>
                    <a:pt x="3416" y="1272"/>
                  </a:cubicBezTo>
                  <a:cubicBezTo>
                    <a:pt x="3416" y="698"/>
                    <a:pt x="2851" y="0"/>
                    <a:pt x="23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2" name="Google Shape;11942;p27"/>
            <p:cNvSpPr/>
            <p:nvPr/>
          </p:nvSpPr>
          <p:spPr>
            <a:xfrm>
              <a:off x="3400904" y="534325"/>
              <a:ext cx="183059" cy="171509"/>
            </a:xfrm>
            <a:custGeom>
              <a:rect b="b" l="l" r="r" t="t"/>
              <a:pathLst>
                <a:path extrusionOk="0" h="3319" w="3528">
                  <a:moveTo>
                    <a:pt x="2601" y="1"/>
                  </a:moveTo>
                  <a:cubicBezTo>
                    <a:pt x="2395" y="1"/>
                    <a:pt x="2010" y="226"/>
                    <a:pt x="1868" y="426"/>
                  </a:cubicBezTo>
                  <a:cubicBezTo>
                    <a:pt x="1182" y="1335"/>
                    <a:pt x="559" y="2277"/>
                    <a:pt x="1" y="3075"/>
                  </a:cubicBezTo>
                  <a:cubicBezTo>
                    <a:pt x="447" y="3139"/>
                    <a:pt x="894" y="3235"/>
                    <a:pt x="1341" y="3282"/>
                  </a:cubicBezTo>
                  <a:cubicBezTo>
                    <a:pt x="1429" y="3306"/>
                    <a:pt x="1521" y="3318"/>
                    <a:pt x="1614" y="3318"/>
                  </a:cubicBezTo>
                  <a:cubicBezTo>
                    <a:pt x="1708" y="3318"/>
                    <a:pt x="1804" y="3306"/>
                    <a:pt x="1900" y="3282"/>
                  </a:cubicBezTo>
                  <a:cubicBezTo>
                    <a:pt x="2985" y="2931"/>
                    <a:pt x="3528" y="1974"/>
                    <a:pt x="3256" y="841"/>
                  </a:cubicBezTo>
                  <a:cubicBezTo>
                    <a:pt x="3176" y="506"/>
                    <a:pt x="2953" y="202"/>
                    <a:pt x="2666" y="11"/>
                  </a:cubicBezTo>
                  <a:cubicBezTo>
                    <a:pt x="2647" y="4"/>
                    <a:pt x="2625" y="1"/>
                    <a:pt x="26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3" name="Google Shape;11943;p27"/>
            <p:cNvSpPr/>
            <p:nvPr/>
          </p:nvSpPr>
          <p:spPr>
            <a:xfrm>
              <a:off x="2288803" y="-37755"/>
              <a:ext cx="188040" cy="132133"/>
            </a:xfrm>
            <a:custGeom>
              <a:rect b="b" l="l" r="r" t="t"/>
              <a:pathLst>
                <a:path extrusionOk="0" h="2557" w="3624">
                  <a:moveTo>
                    <a:pt x="1599" y="0"/>
                  </a:moveTo>
                  <a:cubicBezTo>
                    <a:pt x="1460" y="0"/>
                    <a:pt x="1325" y="16"/>
                    <a:pt x="1197" y="54"/>
                  </a:cubicBezTo>
                  <a:cubicBezTo>
                    <a:pt x="703" y="182"/>
                    <a:pt x="479" y="1219"/>
                    <a:pt x="0" y="2113"/>
                  </a:cubicBezTo>
                  <a:cubicBezTo>
                    <a:pt x="413" y="2284"/>
                    <a:pt x="750" y="2556"/>
                    <a:pt x="977" y="2556"/>
                  </a:cubicBezTo>
                  <a:cubicBezTo>
                    <a:pt x="1004" y="2556"/>
                    <a:pt x="1030" y="2552"/>
                    <a:pt x="1054" y="2544"/>
                  </a:cubicBezTo>
                  <a:cubicBezTo>
                    <a:pt x="1852" y="2240"/>
                    <a:pt x="2618" y="1857"/>
                    <a:pt x="3352" y="1395"/>
                  </a:cubicBezTo>
                  <a:cubicBezTo>
                    <a:pt x="3559" y="1267"/>
                    <a:pt x="3527" y="772"/>
                    <a:pt x="3623" y="453"/>
                  </a:cubicBezTo>
                  <a:cubicBezTo>
                    <a:pt x="2945" y="323"/>
                    <a:pt x="2224" y="0"/>
                    <a:pt x="15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4" name="Google Shape;11944;p27"/>
            <p:cNvSpPr/>
            <p:nvPr/>
          </p:nvSpPr>
          <p:spPr>
            <a:xfrm>
              <a:off x="2998466" y="-51190"/>
              <a:ext cx="166507" cy="184480"/>
            </a:xfrm>
            <a:custGeom>
              <a:rect b="b" l="l" r="r" t="t"/>
              <a:pathLst>
                <a:path extrusionOk="0" h="3570" w="3209">
                  <a:moveTo>
                    <a:pt x="1916" y="0"/>
                  </a:moveTo>
                  <a:cubicBezTo>
                    <a:pt x="1677" y="0"/>
                    <a:pt x="1387" y="95"/>
                    <a:pt x="1325" y="218"/>
                  </a:cubicBezTo>
                  <a:cubicBezTo>
                    <a:pt x="862" y="1256"/>
                    <a:pt x="479" y="2325"/>
                    <a:pt x="0" y="3570"/>
                  </a:cubicBezTo>
                  <a:cubicBezTo>
                    <a:pt x="2235" y="3506"/>
                    <a:pt x="3208" y="2261"/>
                    <a:pt x="2698" y="601"/>
                  </a:cubicBezTo>
                  <a:cubicBezTo>
                    <a:pt x="2586" y="330"/>
                    <a:pt x="2378" y="122"/>
                    <a:pt x="2107" y="27"/>
                  </a:cubicBezTo>
                  <a:cubicBezTo>
                    <a:pt x="2053" y="9"/>
                    <a:pt x="1986" y="0"/>
                    <a:pt x="19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5" name="Google Shape;11945;p27"/>
            <p:cNvSpPr/>
            <p:nvPr/>
          </p:nvSpPr>
          <p:spPr>
            <a:xfrm>
              <a:off x="4260470" y="105898"/>
              <a:ext cx="135011" cy="162208"/>
            </a:xfrm>
            <a:custGeom>
              <a:rect b="b" l="l" r="r" t="t"/>
              <a:pathLst>
                <a:path extrusionOk="0" h="3139" w="2602">
                  <a:moveTo>
                    <a:pt x="1264" y="1"/>
                  </a:moveTo>
                  <a:cubicBezTo>
                    <a:pt x="668" y="1"/>
                    <a:pt x="1" y="1211"/>
                    <a:pt x="16" y="2269"/>
                  </a:cubicBezTo>
                  <a:cubicBezTo>
                    <a:pt x="30" y="2845"/>
                    <a:pt x="315" y="3139"/>
                    <a:pt x="760" y="3139"/>
                  </a:cubicBezTo>
                  <a:cubicBezTo>
                    <a:pt x="832" y="3139"/>
                    <a:pt x="909" y="3131"/>
                    <a:pt x="990" y="3115"/>
                  </a:cubicBezTo>
                  <a:cubicBezTo>
                    <a:pt x="1995" y="3115"/>
                    <a:pt x="2570" y="2445"/>
                    <a:pt x="2586" y="1344"/>
                  </a:cubicBezTo>
                  <a:cubicBezTo>
                    <a:pt x="2602" y="466"/>
                    <a:pt x="2107" y="83"/>
                    <a:pt x="1309" y="3"/>
                  </a:cubicBezTo>
                  <a:cubicBezTo>
                    <a:pt x="1294" y="1"/>
                    <a:pt x="1279" y="1"/>
                    <a:pt x="126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6" name="Google Shape;11946;p27"/>
            <p:cNvSpPr/>
            <p:nvPr/>
          </p:nvSpPr>
          <p:spPr>
            <a:xfrm>
              <a:off x="5738585" y="1626967"/>
              <a:ext cx="196290" cy="161071"/>
            </a:xfrm>
            <a:custGeom>
              <a:rect b="b" l="l" r="r" t="t"/>
              <a:pathLst>
                <a:path extrusionOk="0" h="3117" w="3783">
                  <a:moveTo>
                    <a:pt x="1078" y="0"/>
                  </a:moveTo>
                  <a:cubicBezTo>
                    <a:pt x="1057" y="0"/>
                    <a:pt x="1038" y="4"/>
                    <a:pt x="1022" y="12"/>
                  </a:cubicBezTo>
                  <a:cubicBezTo>
                    <a:pt x="1" y="522"/>
                    <a:pt x="703" y="1592"/>
                    <a:pt x="655" y="2438"/>
                  </a:cubicBezTo>
                  <a:cubicBezTo>
                    <a:pt x="655" y="2533"/>
                    <a:pt x="655" y="2693"/>
                    <a:pt x="719" y="2725"/>
                  </a:cubicBezTo>
                  <a:cubicBezTo>
                    <a:pt x="906" y="2869"/>
                    <a:pt x="1223" y="3117"/>
                    <a:pt x="1354" y="3117"/>
                  </a:cubicBezTo>
                  <a:cubicBezTo>
                    <a:pt x="1368" y="3117"/>
                    <a:pt x="1380" y="3114"/>
                    <a:pt x="1389" y="3108"/>
                  </a:cubicBezTo>
                  <a:cubicBezTo>
                    <a:pt x="1779" y="2848"/>
                    <a:pt x="2174" y="2696"/>
                    <a:pt x="2584" y="2696"/>
                  </a:cubicBezTo>
                  <a:cubicBezTo>
                    <a:pt x="2928" y="2696"/>
                    <a:pt x="3283" y="2803"/>
                    <a:pt x="3655" y="3044"/>
                  </a:cubicBezTo>
                  <a:cubicBezTo>
                    <a:pt x="3703" y="2932"/>
                    <a:pt x="3735" y="2821"/>
                    <a:pt x="3783" y="2725"/>
                  </a:cubicBezTo>
                  <a:cubicBezTo>
                    <a:pt x="3448" y="2246"/>
                    <a:pt x="3097" y="1799"/>
                    <a:pt x="2714" y="1384"/>
                  </a:cubicBezTo>
                  <a:cubicBezTo>
                    <a:pt x="2204" y="889"/>
                    <a:pt x="1398" y="0"/>
                    <a:pt x="10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7" name="Google Shape;11947;p27"/>
            <p:cNvSpPr/>
            <p:nvPr/>
          </p:nvSpPr>
          <p:spPr>
            <a:xfrm>
              <a:off x="4915496" y="2406103"/>
              <a:ext cx="196290" cy="160451"/>
            </a:xfrm>
            <a:custGeom>
              <a:rect b="b" l="l" r="r" t="t"/>
              <a:pathLst>
                <a:path extrusionOk="0" h="3105" w="3783">
                  <a:moveTo>
                    <a:pt x="1084" y="1"/>
                  </a:moveTo>
                  <a:cubicBezTo>
                    <a:pt x="1061" y="1"/>
                    <a:pt x="1040" y="6"/>
                    <a:pt x="1021" y="15"/>
                  </a:cubicBezTo>
                  <a:cubicBezTo>
                    <a:pt x="0" y="510"/>
                    <a:pt x="702" y="1579"/>
                    <a:pt x="654" y="2441"/>
                  </a:cubicBezTo>
                  <a:cubicBezTo>
                    <a:pt x="654" y="2537"/>
                    <a:pt x="654" y="2680"/>
                    <a:pt x="718" y="2712"/>
                  </a:cubicBezTo>
                  <a:cubicBezTo>
                    <a:pt x="905" y="2856"/>
                    <a:pt x="1223" y="3104"/>
                    <a:pt x="1353" y="3104"/>
                  </a:cubicBezTo>
                  <a:cubicBezTo>
                    <a:pt x="1367" y="3104"/>
                    <a:pt x="1379" y="3102"/>
                    <a:pt x="1388" y="3095"/>
                  </a:cubicBezTo>
                  <a:cubicBezTo>
                    <a:pt x="1779" y="2835"/>
                    <a:pt x="2169" y="2684"/>
                    <a:pt x="2577" y="2684"/>
                  </a:cubicBezTo>
                  <a:cubicBezTo>
                    <a:pt x="2920" y="2684"/>
                    <a:pt x="3276" y="2791"/>
                    <a:pt x="3655" y="3031"/>
                  </a:cubicBezTo>
                  <a:lnTo>
                    <a:pt x="3782" y="2712"/>
                  </a:lnTo>
                  <a:cubicBezTo>
                    <a:pt x="3447" y="2234"/>
                    <a:pt x="3096" y="1787"/>
                    <a:pt x="2713" y="1372"/>
                  </a:cubicBezTo>
                  <a:cubicBezTo>
                    <a:pt x="2207" y="881"/>
                    <a:pt x="1410" y="1"/>
                    <a:pt x="10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8" name="Google Shape;11948;p27"/>
            <p:cNvSpPr/>
            <p:nvPr/>
          </p:nvSpPr>
          <p:spPr>
            <a:xfrm>
              <a:off x="4930388" y="1131674"/>
              <a:ext cx="145804" cy="158384"/>
            </a:xfrm>
            <a:custGeom>
              <a:rect b="b" l="l" r="r" t="t"/>
              <a:pathLst>
                <a:path extrusionOk="0" h="3065" w="2810">
                  <a:moveTo>
                    <a:pt x="973" y="0"/>
                  </a:moveTo>
                  <a:cubicBezTo>
                    <a:pt x="495" y="0"/>
                    <a:pt x="43" y="971"/>
                    <a:pt x="0" y="2463"/>
                  </a:cubicBezTo>
                  <a:cubicBezTo>
                    <a:pt x="191" y="2595"/>
                    <a:pt x="598" y="3065"/>
                    <a:pt x="823" y="3065"/>
                  </a:cubicBezTo>
                  <a:cubicBezTo>
                    <a:pt x="843" y="3065"/>
                    <a:pt x="861" y="3061"/>
                    <a:pt x="878" y="3053"/>
                  </a:cubicBezTo>
                  <a:cubicBezTo>
                    <a:pt x="1580" y="2750"/>
                    <a:pt x="2171" y="2224"/>
                    <a:pt x="2809" y="1793"/>
                  </a:cubicBezTo>
                  <a:cubicBezTo>
                    <a:pt x="2267" y="1202"/>
                    <a:pt x="1820" y="436"/>
                    <a:pt x="1165" y="53"/>
                  </a:cubicBezTo>
                  <a:cubicBezTo>
                    <a:pt x="1101" y="17"/>
                    <a:pt x="1037" y="0"/>
                    <a:pt x="97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9" name="Google Shape;11949;p27"/>
            <p:cNvSpPr/>
            <p:nvPr/>
          </p:nvSpPr>
          <p:spPr>
            <a:xfrm>
              <a:off x="4919595" y="1432415"/>
              <a:ext cx="145804" cy="158642"/>
            </a:xfrm>
            <a:custGeom>
              <a:rect b="b" l="l" r="r" t="t"/>
              <a:pathLst>
                <a:path extrusionOk="0" h="3070" w="2810">
                  <a:moveTo>
                    <a:pt x="973" y="1"/>
                  </a:moveTo>
                  <a:cubicBezTo>
                    <a:pt x="507" y="1"/>
                    <a:pt x="57" y="982"/>
                    <a:pt x="1" y="2468"/>
                  </a:cubicBezTo>
                  <a:cubicBezTo>
                    <a:pt x="192" y="2600"/>
                    <a:pt x="612" y="3070"/>
                    <a:pt x="840" y="3070"/>
                  </a:cubicBezTo>
                  <a:cubicBezTo>
                    <a:pt x="860" y="3070"/>
                    <a:pt x="878" y="3066"/>
                    <a:pt x="895" y="3059"/>
                  </a:cubicBezTo>
                  <a:cubicBezTo>
                    <a:pt x="1581" y="2755"/>
                    <a:pt x="2187" y="2229"/>
                    <a:pt x="2810" y="1798"/>
                  </a:cubicBezTo>
                  <a:cubicBezTo>
                    <a:pt x="2283" y="1191"/>
                    <a:pt x="1836" y="441"/>
                    <a:pt x="1166" y="58"/>
                  </a:cubicBezTo>
                  <a:cubicBezTo>
                    <a:pt x="1102" y="19"/>
                    <a:pt x="1037" y="1"/>
                    <a:pt x="9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0" name="Google Shape;11950;p27"/>
            <p:cNvSpPr/>
            <p:nvPr/>
          </p:nvSpPr>
          <p:spPr>
            <a:xfrm>
              <a:off x="4257149" y="971123"/>
              <a:ext cx="133351" cy="193833"/>
            </a:xfrm>
            <a:custGeom>
              <a:rect b="b" l="l" r="r" t="t"/>
              <a:pathLst>
                <a:path extrusionOk="0" h="3751" w="2570">
                  <a:moveTo>
                    <a:pt x="1357" y="0"/>
                  </a:moveTo>
                  <a:cubicBezTo>
                    <a:pt x="1070" y="351"/>
                    <a:pt x="639" y="655"/>
                    <a:pt x="495" y="1054"/>
                  </a:cubicBezTo>
                  <a:cubicBezTo>
                    <a:pt x="256" y="1740"/>
                    <a:pt x="96" y="2458"/>
                    <a:pt x="32" y="3176"/>
                  </a:cubicBezTo>
                  <a:cubicBezTo>
                    <a:pt x="0" y="3384"/>
                    <a:pt x="304" y="3623"/>
                    <a:pt x="383" y="3751"/>
                  </a:cubicBezTo>
                  <a:cubicBezTo>
                    <a:pt x="1644" y="3703"/>
                    <a:pt x="2570" y="2235"/>
                    <a:pt x="2171" y="1117"/>
                  </a:cubicBezTo>
                  <a:cubicBezTo>
                    <a:pt x="2027" y="702"/>
                    <a:pt x="1644" y="367"/>
                    <a:pt x="13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1" name="Google Shape;11951;p27"/>
            <p:cNvSpPr/>
            <p:nvPr/>
          </p:nvSpPr>
          <p:spPr>
            <a:xfrm>
              <a:off x="4763933" y="1229596"/>
              <a:ext cx="129252" cy="167995"/>
            </a:xfrm>
            <a:custGeom>
              <a:rect b="b" l="l" r="r" t="t"/>
              <a:pathLst>
                <a:path extrusionOk="0" h="3251" w="2491">
                  <a:moveTo>
                    <a:pt x="1415" y="0"/>
                  </a:moveTo>
                  <a:cubicBezTo>
                    <a:pt x="1042" y="0"/>
                    <a:pt x="0" y="1563"/>
                    <a:pt x="0" y="2308"/>
                  </a:cubicBezTo>
                  <a:cubicBezTo>
                    <a:pt x="0" y="3153"/>
                    <a:pt x="639" y="3233"/>
                    <a:pt x="1245" y="3249"/>
                  </a:cubicBezTo>
                  <a:cubicBezTo>
                    <a:pt x="1262" y="3250"/>
                    <a:pt x="1280" y="3250"/>
                    <a:pt x="1296" y="3250"/>
                  </a:cubicBezTo>
                  <a:cubicBezTo>
                    <a:pt x="1973" y="3250"/>
                    <a:pt x="2475" y="2631"/>
                    <a:pt x="2490" y="1510"/>
                  </a:cubicBezTo>
                  <a:cubicBezTo>
                    <a:pt x="2267" y="1158"/>
                    <a:pt x="1995" y="456"/>
                    <a:pt x="1485" y="25"/>
                  </a:cubicBezTo>
                  <a:cubicBezTo>
                    <a:pt x="1465" y="8"/>
                    <a:pt x="1442" y="0"/>
                    <a:pt x="14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2" name="Google Shape;11952;p27"/>
            <p:cNvSpPr/>
            <p:nvPr/>
          </p:nvSpPr>
          <p:spPr>
            <a:xfrm>
              <a:off x="1816784" y="1607744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751" y="1"/>
                  </a:moveTo>
                  <a:lnTo>
                    <a:pt x="751" y="1"/>
                  </a:lnTo>
                  <a:cubicBezTo>
                    <a:pt x="1" y="1262"/>
                    <a:pt x="17" y="2203"/>
                    <a:pt x="767" y="3384"/>
                  </a:cubicBezTo>
                  <a:cubicBezTo>
                    <a:pt x="939" y="3658"/>
                    <a:pt x="1117" y="3746"/>
                    <a:pt x="1303" y="3746"/>
                  </a:cubicBezTo>
                  <a:cubicBezTo>
                    <a:pt x="1631" y="3746"/>
                    <a:pt x="1980" y="3474"/>
                    <a:pt x="2354" y="3474"/>
                  </a:cubicBezTo>
                  <a:cubicBezTo>
                    <a:pt x="2497" y="3474"/>
                    <a:pt x="2643" y="3514"/>
                    <a:pt x="2793" y="3623"/>
                  </a:cubicBezTo>
                  <a:cubicBezTo>
                    <a:pt x="2458" y="2059"/>
                    <a:pt x="1916" y="910"/>
                    <a:pt x="7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3" name="Google Shape;11953;p27"/>
            <p:cNvSpPr/>
            <p:nvPr/>
          </p:nvSpPr>
          <p:spPr>
            <a:xfrm>
              <a:off x="2692071" y="741640"/>
              <a:ext cx="139992" cy="170114"/>
            </a:xfrm>
            <a:custGeom>
              <a:rect b="b" l="l" r="r" t="t"/>
              <a:pathLst>
                <a:path extrusionOk="0" h="3292" w="2698">
                  <a:moveTo>
                    <a:pt x="2058" y="0"/>
                  </a:moveTo>
                  <a:cubicBezTo>
                    <a:pt x="1891" y="0"/>
                    <a:pt x="1716" y="42"/>
                    <a:pt x="1660" y="116"/>
                  </a:cubicBezTo>
                  <a:cubicBezTo>
                    <a:pt x="1086" y="803"/>
                    <a:pt x="575" y="1537"/>
                    <a:pt x="128" y="2319"/>
                  </a:cubicBezTo>
                  <a:cubicBezTo>
                    <a:pt x="0" y="2526"/>
                    <a:pt x="144" y="3005"/>
                    <a:pt x="336" y="3212"/>
                  </a:cubicBezTo>
                  <a:cubicBezTo>
                    <a:pt x="385" y="3269"/>
                    <a:pt x="618" y="3291"/>
                    <a:pt x="885" y="3291"/>
                  </a:cubicBezTo>
                  <a:cubicBezTo>
                    <a:pt x="1218" y="3291"/>
                    <a:pt x="1605" y="3257"/>
                    <a:pt x="1756" y="3212"/>
                  </a:cubicBezTo>
                  <a:cubicBezTo>
                    <a:pt x="2506" y="2973"/>
                    <a:pt x="2650" y="1776"/>
                    <a:pt x="2698" y="643"/>
                  </a:cubicBezTo>
                  <a:cubicBezTo>
                    <a:pt x="2634" y="531"/>
                    <a:pt x="2554" y="212"/>
                    <a:pt x="2362" y="68"/>
                  </a:cubicBezTo>
                  <a:cubicBezTo>
                    <a:pt x="2296" y="22"/>
                    <a:pt x="2179" y="0"/>
                    <a:pt x="20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4" name="Google Shape;11954;p27"/>
            <p:cNvSpPr/>
            <p:nvPr/>
          </p:nvSpPr>
          <p:spPr>
            <a:xfrm>
              <a:off x="2613410" y="2124637"/>
              <a:ext cx="180569" cy="121591"/>
            </a:xfrm>
            <a:custGeom>
              <a:rect b="b" l="l" r="r" t="t"/>
              <a:pathLst>
                <a:path extrusionOk="0" h="2353" w="3480">
                  <a:moveTo>
                    <a:pt x="562" y="1"/>
                  </a:moveTo>
                  <a:cubicBezTo>
                    <a:pt x="376" y="1"/>
                    <a:pt x="181" y="36"/>
                    <a:pt x="0" y="36"/>
                  </a:cubicBezTo>
                  <a:cubicBezTo>
                    <a:pt x="32" y="291"/>
                    <a:pt x="0" y="563"/>
                    <a:pt x="112" y="786"/>
                  </a:cubicBezTo>
                  <a:cubicBezTo>
                    <a:pt x="564" y="1676"/>
                    <a:pt x="1830" y="2353"/>
                    <a:pt x="2995" y="2353"/>
                  </a:cubicBezTo>
                  <a:cubicBezTo>
                    <a:pt x="3104" y="2353"/>
                    <a:pt x="3213" y="2347"/>
                    <a:pt x="3320" y="2334"/>
                  </a:cubicBezTo>
                  <a:cubicBezTo>
                    <a:pt x="3479" y="978"/>
                    <a:pt x="3464" y="1010"/>
                    <a:pt x="2298" y="643"/>
                  </a:cubicBezTo>
                  <a:cubicBezTo>
                    <a:pt x="1788" y="499"/>
                    <a:pt x="1325" y="196"/>
                    <a:pt x="830" y="36"/>
                  </a:cubicBezTo>
                  <a:cubicBezTo>
                    <a:pt x="745" y="9"/>
                    <a:pt x="655" y="1"/>
                    <a:pt x="5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5" name="Google Shape;11955;p27"/>
            <p:cNvSpPr/>
            <p:nvPr/>
          </p:nvSpPr>
          <p:spPr>
            <a:xfrm>
              <a:off x="1606432" y="1707216"/>
              <a:ext cx="124271" cy="161174"/>
            </a:xfrm>
            <a:custGeom>
              <a:rect b="b" l="l" r="r" t="t"/>
              <a:pathLst>
                <a:path extrusionOk="0" h="3119" w="2395">
                  <a:moveTo>
                    <a:pt x="1359" y="0"/>
                  </a:moveTo>
                  <a:cubicBezTo>
                    <a:pt x="1065" y="0"/>
                    <a:pt x="774" y="40"/>
                    <a:pt x="496" y="119"/>
                  </a:cubicBezTo>
                  <a:cubicBezTo>
                    <a:pt x="256" y="198"/>
                    <a:pt x="1" y="837"/>
                    <a:pt x="97" y="1092"/>
                  </a:cubicBezTo>
                  <a:cubicBezTo>
                    <a:pt x="336" y="1778"/>
                    <a:pt x="767" y="2401"/>
                    <a:pt x="1134" y="3055"/>
                  </a:cubicBezTo>
                  <a:lnTo>
                    <a:pt x="1469" y="3119"/>
                  </a:lnTo>
                  <a:cubicBezTo>
                    <a:pt x="1788" y="2417"/>
                    <a:pt x="2076" y="1698"/>
                    <a:pt x="2315" y="980"/>
                  </a:cubicBezTo>
                  <a:cubicBezTo>
                    <a:pt x="2395" y="709"/>
                    <a:pt x="2219" y="103"/>
                    <a:pt x="2092" y="87"/>
                  </a:cubicBezTo>
                  <a:cubicBezTo>
                    <a:pt x="1851" y="28"/>
                    <a:pt x="1605" y="0"/>
                    <a:pt x="13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6" name="Google Shape;11956;p27"/>
            <p:cNvSpPr/>
            <p:nvPr/>
          </p:nvSpPr>
          <p:spPr>
            <a:xfrm>
              <a:off x="6247029" y="1608571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1261" y="0"/>
                  </a:moveTo>
                  <a:cubicBezTo>
                    <a:pt x="987" y="0"/>
                    <a:pt x="525" y="390"/>
                    <a:pt x="415" y="687"/>
                  </a:cubicBezTo>
                  <a:cubicBezTo>
                    <a:pt x="0" y="1868"/>
                    <a:pt x="575" y="2522"/>
                    <a:pt x="2362" y="2921"/>
                  </a:cubicBezTo>
                  <a:cubicBezTo>
                    <a:pt x="2362" y="2107"/>
                    <a:pt x="2474" y="1373"/>
                    <a:pt x="2315" y="687"/>
                  </a:cubicBezTo>
                  <a:cubicBezTo>
                    <a:pt x="2251" y="384"/>
                    <a:pt x="1660" y="33"/>
                    <a:pt x="1277" y="1"/>
                  </a:cubicBezTo>
                  <a:cubicBezTo>
                    <a:pt x="1272" y="0"/>
                    <a:pt x="1267" y="0"/>
                    <a:pt x="12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7" name="Google Shape;11957;p27"/>
            <p:cNvSpPr/>
            <p:nvPr/>
          </p:nvSpPr>
          <p:spPr>
            <a:xfrm>
              <a:off x="6381988" y="2781255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1277" y="0"/>
                  </a:moveTo>
                  <a:cubicBezTo>
                    <a:pt x="1004" y="0"/>
                    <a:pt x="541" y="390"/>
                    <a:pt x="432" y="687"/>
                  </a:cubicBezTo>
                  <a:cubicBezTo>
                    <a:pt x="1" y="1868"/>
                    <a:pt x="575" y="2522"/>
                    <a:pt x="2379" y="2921"/>
                  </a:cubicBezTo>
                  <a:cubicBezTo>
                    <a:pt x="2379" y="2107"/>
                    <a:pt x="2475" y="1373"/>
                    <a:pt x="2331" y="687"/>
                  </a:cubicBezTo>
                  <a:cubicBezTo>
                    <a:pt x="2251" y="368"/>
                    <a:pt x="1677" y="33"/>
                    <a:pt x="1294" y="1"/>
                  </a:cubicBezTo>
                  <a:cubicBezTo>
                    <a:pt x="1288" y="0"/>
                    <a:pt x="1283" y="0"/>
                    <a:pt x="12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8" name="Google Shape;11958;p27"/>
            <p:cNvSpPr/>
            <p:nvPr/>
          </p:nvSpPr>
          <p:spPr>
            <a:xfrm>
              <a:off x="4747381" y="1770258"/>
              <a:ext cx="117629" cy="145155"/>
            </a:xfrm>
            <a:custGeom>
              <a:rect b="b" l="l" r="r" t="t"/>
              <a:pathLst>
                <a:path extrusionOk="0" h="2809" w="2267">
                  <a:moveTo>
                    <a:pt x="1363" y="0"/>
                  </a:moveTo>
                  <a:cubicBezTo>
                    <a:pt x="1133" y="0"/>
                    <a:pt x="892" y="36"/>
                    <a:pt x="687" y="48"/>
                  </a:cubicBezTo>
                  <a:cubicBezTo>
                    <a:pt x="463" y="48"/>
                    <a:pt x="80" y="574"/>
                    <a:pt x="64" y="893"/>
                  </a:cubicBezTo>
                  <a:cubicBezTo>
                    <a:pt x="0" y="1596"/>
                    <a:pt x="1086" y="2649"/>
                    <a:pt x="2043" y="2809"/>
                  </a:cubicBezTo>
                  <a:cubicBezTo>
                    <a:pt x="2107" y="2138"/>
                    <a:pt x="2267" y="1452"/>
                    <a:pt x="2235" y="782"/>
                  </a:cubicBezTo>
                  <a:cubicBezTo>
                    <a:pt x="2183" y="127"/>
                    <a:pt x="1792" y="0"/>
                    <a:pt x="13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9" name="Google Shape;11959;p27"/>
            <p:cNvSpPr/>
            <p:nvPr/>
          </p:nvSpPr>
          <p:spPr>
            <a:xfrm>
              <a:off x="4695182" y="2299655"/>
              <a:ext cx="117681" cy="145207"/>
            </a:xfrm>
            <a:custGeom>
              <a:rect b="b" l="l" r="r" t="t"/>
              <a:pathLst>
                <a:path extrusionOk="0" h="2810" w="2268">
                  <a:moveTo>
                    <a:pt x="1375" y="1"/>
                  </a:moveTo>
                  <a:cubicBezTo>
                    <a:pt x="1143" y="1"/>
                    <a:pt x="899" y="37"/>
                    <a:pt x="687" y="48"/>
                  </a:cubicBezTo>
                  <a:cubicBezTo>
                    <a:pt x="464" y="48"/>
                    <a:pt x="97" y="575"/>
                    <a:pt x="65" y="894"/>
                  </a:cubicBezTo>
                  <a:cubicBezTo>
                    <a:pt x="1" y="1596"/>
                    <a:pt x="1102" y="2650"/>
                    <a:pt x="2044" y="2809"/>
                  </a:cubicBezTo>
                  <a:cubicBezTo>
                    <a:pt x="2107" y="2123"/>
                    <a:pt x="2267" y="1453"/>
                    <a:pt x="2235" y="783"/>
                  </a:cubicBezTo>
                  <a:cubicBezTo>
                    <a:pt x="2194" y="128"/>
                    <a:pt x="1807" y="1"/>
                    <a:pt x="13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0" name="Google Shape;11960;p27"/>
            <p:cNvSpPr/>
            <p:nvPr/>
          </p:nvSpPr>
          <p:spPr>
            <a:xfrm>
              <a:off x="5216080" y="2206023"/>
              <a:ext cx="118459" cy="145620"/>
            </a:xfrm>
            <a:custGeom>
              <a:rect b="b" l="l" r="r" t="t"/>
              <a:pathLst>
                <a:path extrusionOk="0" h="2818" w="2283">
                  <a:moveTo>
                    <a:pt x="1365" y="1"/>
                  </a:moveTo>
                  <a:cubicBezTo>
                    <a:pt x="1134" y="1"/>
                    <a:pt x="893" y="35"/>
                    <a:pt x="686" y="41"/>
                  </a:cubicBezTo>
                  <a:cubicBezTo>
                    <a:pt x="463" y="57"/>
                    <a:pt x="80" y="584"/>
                    <a:pt x="64" y="887"/>
                  </a:cubicBezTo>
                  <a:cubicBezTo>
                    <a:pt x="0" y="1605"/>
                    <a:pt x="1085" y="2658"/>
                    <a:pt x="2043" y="2818"/>
                  </a:cubicBezTo>
                  <a:cubicBezTo>
                    <a:pt x="2107" y="2132"/>
                    <a:pt x="2282" y="1445"/>
                    <a:pt x="2235" y="775"/>
                  </a:cubicBezTo>
                  <a:cubicBezTo>
                    <a:pt x="2183" y="121"/>
                    <a:pt x="1793" y="1"/>
                    <a:pt x="13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1" name="Google Shape;11961;p27"/>
            <p:cNvSpPr/>
            <p:nvPr/>
          </p:nvSpPr>
          <p:spPr>
            <a:xfrm>
              <a:off x="6810111" y="979288"/>
              <a:ext cx="204592" cy="135647"/>
            </a:xfrm>
            <a:custGeom>
              <a:rect b="b" l="l" r="r" t="t"/>
              <a:pathLst>
                <a:path extrusionOk="0" h="2625" w="3943">
                  <a:moveTo>
                    <a:pt x="3290" y="0"/>
                  </a:moveTo>
                  <a:cubicBezTo>
                    <a:pt x="3284" y="0"/>
                    <a:pt x="3278" y="1"/>
                    <a:pt x="3272" y="2"/>
                  </a:cubicBezTo>
                  <a:cubicBezTo>
                    <a:pt x="1772" y="241"/>
                    <a:pt x="799" y="1199"/>
                    <a:pt x="1" y="2587"/>
                  </a:cubicBezTo>
                  <a:cubicBezTo>
                    <a:pt x="143" y="2613"/>
                    <a:pt x="276" y="2624"/>
                    <a:pt x="403" y="2624"/>
                  </a:cubicBezTo>
                  <a:cubicBezTo>
                    <a:pt x="1232" y="2624"/>
                    <a:pt x="1765" y="2127"/>
                    <a:pt x="2347" y="1725"/>
                  </a:cubicBezTo>
                  <a:cubicBezTo>
                    <a:pt x="2666" y="1502"/>
                    <a:pt x="3065" y="1374"/>
                    <a:pt x="3400" y="1183"/>
                  </a:cubicBezTo>
                  <a:cubicBezTo>
                    <a:pt x="3592" y="1023"/>
                    <a:pt x="3783" y="848"/>
                    <a:pt x="3943" y="656"/>
                  </a:cubicBezTo>
                  <a:cubicBezTo>
                    <a:pt x="3727" y="440"/>
                    <a:pt x="3466" y="0"/>
                    <a:pt x="32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2" name="Google Shape;11962;p27"/>
            <p:cNvSpPr/>
            <p:nvPr/>
          </p:nvSpPr>
          <p:spPr>
            <a:xfrm>
              <a:off x="7210084" y="220485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1166" y="0"/>
                  </a:moveTo>
                  <a:cubicBezTo>
                    <a:pt x="823" y="0"/>
                    <a:pt x="403" y="319"/>
                    <a:pt x="129" y="593"/>
                  </a:cubicBezTo>
                  <a:cubicBezTo>
                    <a:pt x="1" y="721"/>
                    <a:pt x="33" y="1279"/>
                    <a:pt x="144" y="1359"/>
                  </a:cubicBezTo>
                  <a:cubicBezTo>
                    <a:pt x="735" y="1662"/>
                    <a:pt x="1325" y="1934"/>
                    <a:pt x="1948" y="2173"/>
                  </a:cubicBezTo>
                  <a:lnTo>
                    <a:pt x="2283" y="2508"/>
                  </a:lnTo>
                  <a:cubicBezTo>
                    <a:pt x="2475" y="2157"/>
                    <a:pt x="2730" y="1822"/>
                    <a:pt x="2794" y="1455"/>
                  </a:cubicBezTo>
                  <a:cubicBezTo>
                    <a:pt x="2826" y="1168"/>
                    <a:pt x="2714" y="880"/>
                    <a:pt x="2506" y="673"/>
                  </a:cubicBezTo>
                  <a:cubicBezTo>
                    <a:pt x="2123" y="370"/>
                    <a:pt x="1661" y="34"/>
                    <a:pt x="1214" y="2"/>
                  </a:cubicBezTo>
                  <a:cubicBezTo>
                    <a:pt x="1198" y="1"/>
                    <a:pt x="1182" y="0"/>
                    <a:pt x="1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3" name="Google Shape;11963;p27"/>
            <p:cNvSpPr/>
            <p:nvPr/>
          </p:nvSpPr>
          <p:spPr>
            <a:xfrm>
              <a:off x="1335684" y="94685"/>
              <a:ext cx="198781" cy="89915"/>
            </a:xfrm>
            <a:custGeom>
              <a:rect b="b" l="l" r="r" t="t"/>
              <a:pathLst>
                <a:path extrusionOk="0" h="1740" w="3831">
                  <a:moveTo>
                    <a:pt x="2867" y="0"/>
                  </a:moveTo>
                  <a:cubicBezTo>
                    <a:pt x="2824" y="0"/>
                    <a:pt x="2789" y="9"/>
                    <a:pt x="2761" y="29"/>
                  </a:cubicBezTo>
                  <a:cubicBezTo>
                    <a:pt x="2443" y="267"/>
                    <a:pt x="2206" y="481"/>
                    <a:pt x="1871" y="481"/>
                  </a:cubicBezTo>
                  <a:cubicBezTo>
                    <a:pt x="1735" y="481"/>
                    <a:pt x="1584" y="446"/>
                    <a:pt x="1405" y="364"/>
                  </a:cubicBezTo>
                  <a:cubicBezTo>
                    <a:pt x="1352" y="339"/>
                    <a:pt x="1290" y="328"/>
                    <a:pt x="1222" y="328"/>
                  </a:cubicBezTo>
                  <a:cubicBezTo>
                    <a:pt x="942" y="328"/>
                    <a:pt x="561" y="516"/>
                    <a:pt x="304" y="683"/>
                  </a:cubicBezTo>
                  <a:cubicBezTo>
                    <a:pt x="112" y="811"/>
                    <a:pt x="32" y="1178"/>
                    <a:pt x="0" y="1433"/>
                  </a:cubicBezTo>
                  <a:cubicBezTo>
                    <a:pt x="0" y="1529"/>
                    <a:pt x="335" y="1736"/>
                    <a:pt x="527" y="1736"/>
                  </a:cubicBezTo>
                  <a:cubicBezTo>
                    <a:pt x="589" y="1739"/>
                    <a:pt x="651" y="1740"/>
                    <a:pt x="712" y="1740"/>
                  </a:cubicBezTo>
                  <a:cubicBezTo>
                    <a:pt x="1819" y="1740"/>
                    <a:pt x="2813" y="1338"/>
                    <a:pt x="3751" y="779"/>
                  </a:cubicBezTo>
                  <a:cubicBezTo>
                    <a:pt x="3783" y="635"/>
                    <a:pt x="3815" y="507"/>
                    <a:pt x="3830" y="364"/>
                  </a:cubicBezTo>
                  <a:cubicBezTo>
                    <a:pt x="3520" y="256"/>
                    <a:pt x="3097" y="0"/>
                    <a:pt x="28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4" name="Google Shape;11964;p27"/>
            <p:cNvSpPr/>
            <p:nvPr/>
          </p:nvSpPr>
          <p:spPr>
            <a:xfrm>
              <a:off x="2832012" y="80578"/>
              <a:ext cx="128422" cy="165722"/>
            </a:xfrm>
            <a:custGeom>
              <a:rect b="b" l="l" r="r" t="t"/>
              <a:pathLst>
                <a:path extrusionOk="0" h="3207" w="2475">
                  <a:moveTo>
                    <a:pt x="1297" y="1"/>
                  </a:moveTo>
                  <a:cubicBezTo>
                    <a:pt x="1250" y="1"/>
                    <a:pt x="1220" y="5"/>
                    <a:pt x="1214" y="14"/>
                  </a:cubicBezTo>
                  <a:cubicBezTo>
                    <a:pt x="767" y="1020"/>
                    <a:pt x="1" y="1993"/>
                    <a:pt x="862" y="3206"/>
                  </a:cubicBezTo>
                  <a:cubicBezTo>
                    <a:pt x="1612" y="2839"/>
                    <a:pt x="2474" y="812"/>
                    <a:pt x="2091" y="238"/>
                  </a:cubicBezTo>
                  <a:cubicBezTo>
                    <a:pt x="1988" y="83"/>
                    <a:pt x="1497" y="1"/>
                    <a:pt x="1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5" name="Google Shape;11965;p27"/>
            <p:cNvSpPr/>
            <p:nvPr/>
          </p:nvSpPr>
          <p:spPr>
            <a:xfrm>
              <a:off x="2664727" y="1742147"/>
              <a:ext cx="104398" cy="121385"/>
            </a:xfrm>
            <a:custGeom>
              <a:rect b="b" l="l" r="r" t="t"/>
              <a:pathLst>
                <a:path extrusionOk="0" h="2349" w="2012">
                  <a:moveTo>
                    <a:pt x="848" y="1"/>
                  </a:moveTo>
                  <a:cubicBezTo>
                    <a:pt x="842" y="1"/>
                    <a:pt x="836" y="1"/>
                    <a:pt x="831" y="1"/>
                  </a:cubicBezTo>
                  <a:cubicBezTo>
                    <a:pt x="144" y="17"/>
                    <a:pt x="1" y="464"/>
                    <a:pt x="33" y="1022"/>
                  </a:cubicBezTo>
                  <a:cubicBezTo>
                    <a:pt x="48" y="1739"/>
                    <a:pt x="292" y="2348"/>
                    <a:pt x="1088" y="2348"/>
                  </a:cubicBezTo>
                  <a:cubicBezTo>
                    <a:pt x="1109" y="2348"/>
                    <a:pt x="1129" y="2348"/>
                    <a:pt x="1150" y="2347"/>
                  </a:cubicBezTo>
                  <a:cubicBezTo>
                    <a:pt x="1485" y="2331"/>
                    <a:pt x="1820" y="1996"/>
                    <a:pt x="2012" y="1884"/>
                  </a:cubicBezTo>
                  <a:cubicBezTo>
                    <a:pt x="2012" y="794"/>
                    <a:pt x="1417" y="1"/>
                    <a:pt x="8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6" name="Google Shape;11966;p27"/>
            <p:cNvSpPr/>
            <p:nvPr/>
          </p:nvSpPr>
          <p:spPr>
            <a:xfrm>
              <a:off x="1581630" y="2768905"/>
              <a:ext cx="104398" cy="122108"/>
            </a:xfrm>
            <a:custGeom>
              <a:rect b="b" l="l" r="r" t="t"/>
              <a:pathLst>
                <a:path extrusionOk="0" h="2363" w="2012">
                  <a:moveTo>
                    <a:pt x="814" y="0"/>
                  </a:moveTo>
                  <a:cubicBezTo>
                    <a:pt x="144" y="32"/>
                    <a:pt x="0" y="479"/>
                    <a:pt x="16" y="1022"/>
                  </a:cubicBezTo>
                  <a:cubicBezTo>
                    <a:pt x="48" y="1747"/>
                    <a:pt x="297" y="2363"/>
                    <a:pt x="1118" y="2363"/>
                  </a:cubicBezTo>
                  <a:cubicBezTo>
                    <a:pt x="1128" y="2363"/>
                    <a:pt x="1139" y="2362"/>
                    <a:pt x="1149" y="2362"/>
                  </a:cubicBezTo>
                  <a:cubicBezTo>
                    <a:pt x="1484" y="2346"/>
                    <a:pt x="1804" y="2011"/>
                    <a:pt x="2011" y="1899"/>
                  </a:cubicBezTo>
                  <a:cubicBezTo>
                    <a:pt x="2011" y="798"/>
                    <a:pt x="1389" y="0"/>
                    <a:pt x="8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7" name="Google Shape;11967;p27"/>
            <p:cNvSpPr/>
            <p:nvPr/>
          </p:nvSpPr>
          <p:spPr>
            <a:xfrm>
              <a:off x="5702990" y="639481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177" y="0"/>
                  </a:moveTo>
                  <a:cubicBezTo>
                    <a:pt x="697" y="0"/>
                    <a:pt x="142" y="674"/>
                    <a:pt x="0" y="1311"/>
                  </a:cubicBezTo>
                  <a:lnTo>
                    <a:pt x="830" y="2540"/>
                  </a:lnTo>
                  <a:cubicBezTo>
                    <a:pt x="1277" y="2061"/>
                    <a:pt x="1836" y="1630"/>
                    <a:pt x="2155" y="1072"/>
                  </a:cubicBezTo>
                  <a:cubicBezTo>
                    <a:pt x="2235" y="912"/>
                    <a:pt x="1724" y="194"/>
                    <a:pt x="1357" y="35"/>
                  </a:cubicBezTo>
                  <a:cubicBezTo>
                    <a:pt x="1299" y="11"/>
                    <a:pt x="1239" y="0"/>
                    <a:pt x="11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8" name="Google Shape;11968;p27"/>
            <p:cNvSpPr/>
            <p:nvPr/>
          </p:nvSpPr>
          <p:spPr>
            <a:xfrm>
              <a:off x="6671831" y="1687632"/>
              <a:ext cx="116799" cy="131306"/>
            </a:xfrm>
            <a:custGeom>
              <a:rect b="b" l="l" r="r" t="t"/>
              <a:pathLst>
                <a:path extrusionOk="0" h="2541" w="2251">
                  <a:moveTo>
                    <a:pt x="1178" y="0"/>
                  </a:moveTo>
                  <a:cubicBezTo>
                    <a:pt x="698" y="0"/>
                    <a:pt x="142" y="675"/>
                    <a:pt x="1" y="1311"/>
                  </a:cubicBezTo>
                  <a:lnTo>
                    <a:pt x="830" y="2540"/>
                  </a:lnTo>
                  <a:cubicBezTo>
                    <a:pt x="1293" y="2062"/>
                    <a:pt x="1836" y="1647"/>
                    <a:pt x="2155" y="1088"/>
                  </a:cubicBezTo>
                  <a:cubicBezTo>
                    <a:pt x="2251" y="912"/>
                    <a:pt x="1724" y="194"/>
                    <a:pt x="1357" y="35"/>
                  </a:cubicBezTo>
                  <a:cubicBezTo>
                    <a:pt x="1299" y="11"/>
                    <a:pt x="1239" y="0"/>
                    <a:pt x="117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9" name="Google Shape;11969;p27"/>
            <p:cNvSpPr/>
            <p:nvPr/>
          </p:nvSpPr>
          <p:spPr>
            <a:xfrm>
              <a:off x="5661584" y="48179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166" y="0"/>
                  </a:moveTo>
                  <a:cubicBezTo>
                    <a:pt x="694" y="0"/>
                    <a:pt x="128" y="675"/>
                    <a:pt x="0" y="1312"/>
                  </a:cubicBezTo>
                  <a:cubicBezTo>
                    <a:pt x="272" y="1726"/>
                    <a:pt x="543" y="2125"/>
                    <a:pt x="814" y="2540"/>
                  </a:cubicBezTo>
                  <a:cubicBezTo>
                    <a:pt x="1277" y="2062"/>
                    <a:pt x="1836" y="1647"/>
                    <a:pt x="2139" y="1072"/>
                  </a:cubicBezTo>
                  <a:cubicBezTo>
                    <a:pt x="2235" y="913"/>
                    <a:pt x="1724" y="194"/>
                    <a:pt x="1341" y="35"/>
                  </a:cubicBezTo>
                  <a:cubicBezTo>
                    <a:pt x="1285" y="11"/>
                    <a:pt x="1226" y="0"/>
                    <a:pt x="1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0" name="Google Shape;11970;p27"/>
            <p:cNvSpPr/>
            <p:nvPr/>
          </p:nvSpPr>
          <p:spPr>
            <a:xfrm>
              <a:off x="5042153" y="29938"/>
              <a:ext cx="142483" cy="93480"/>
            </a:xfrm>
            <a:custGeom>
              <a:rect b="b" l="l" r="r" t="t"/>
              <a:pathLst>
                <a:path extrusionOk="0" h="1809" w="2746">
                  <a:moveTo>
                    <a:pt x="1563" y="0"/>
                  </a:moveTo>
                  <a:cubicBezTo>
                    <a:pt x="1365" y="0"/>
                    <a:pt x="1164" y="32"/>
                    <a:pt x="990" y="85"/>
                  </a:cubicBezTo>
                  <a:cubicBezTo>
                    <a:pt x="687" y="164"/>
                    <a:pt x="288" y="452"/>
                    <a:pt x="208" y="723"/>
                  </a:cubicBezTo>
                  <a:cubicBezTo>
                    <a:pt x="1" y="1441"/>
                    <a:pt x="368" y="1680"/>
                    <a:pt x="1597" y="1808"/>
                  </a:cubicBezTo>
                  <a:cubicBezTo>
                    <a:pt x="1964" y="1585"/>
                    <a:pt x="2443" y="1425"/>
                    <a:pt x="2650" y="1090"/>
                  </a:cubicBezTo>
                  <a:cubicBezTo>
                    <a:pt x="2746" y="914"/>
                    <a:pt x="2443" y="292"/>
                    <a:pt x="2171" y="132"/>
                  </a:cubicBezTo>
                  <a:cubicBezTo>
                    <a:pt x="2003" y="40"/>
                    <a:pt x="1785" y="0"/>
                    <a:pt x="15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1" name="Google Shape;11971;p27"/>
            <p:cNvSpPr/>
            <p:nvPr/>
          </p:nvSpPr>
          <p:spPr>
            <a:xfrm>
              <a:off x="5901719" y="883692"/>
              <a:ext cx="127591" cy="113013"/>
            </a:xfrm>
            <a:custGeom>
              <a:rect b="b" l="l" r="r" t="t"/>
              <a:pathLst>
                <a:path extrusionOk="0" h="2187" w="2459">
                  <a:moveTo>
                    <a:pt x="2331" y="1"/>
                  </a:moveTo>
                  <a:lnTo>
                    <a:pt x="48" y="384"/>
                  </a:lnTo>
                  <a:cubicBezTo>
                    <a:pt x="32" y="527"/>
                    <a:pt x="16" y="671"/>
                    <a:pt x="0" y="814"/>
                  </a:cubicBezTo>
                  <a:lnTo>
                    <a:pt x="2043" y="2187"/>
                  </a:lnTo>
                  <a:lnTo>
                    <a:pt x="2458" y="1995"/>
                  </a:lnTo>
                  <a:cubicBezTo>
                    <a:pt x="2410" y="1341"/>
                    <a:pt x="2378" y="671"/>
                    <a:pt x="23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2" name="Google Shape;11972;p27"/>
            <p:cNvSpPr/>
            <p:nvPr/>
          </p:nvSpPr>
          <p:spPr>
            <a:xfrm>
              <a:off x="5438002" y="1263028"/>
              <a:ext cx="149073" cy="64387"/>
            </a:xfrm>
            <a:custGeom>
              <a:rect b="b" l="l" r="r" t="t"/>
              <a:pathLst>
                <a:path extrusionOk="0" h="1246" w="2873">
                  <a:moveTo>
                    <a:pt x="531" y="0"/>
                  </a:moveTo>
                  <a:cubicBezTo>
                    <a:pt x="351" y="0"/>
                    <a:pt x="1" y="338"/>
                    <a:pt x="16" y="432"/>
                  </a:cubicBezTo>
                  <a:cubicBezTo>
                    <a:pt x="96" y="703"/>
                    <a:pt x="272" y="942"/>
                    <a:pt x="511" y="1086"/>
                  </a:cubicBezTo>
                  <a:cubicBezTo>
                    <a:pt x="750" y="1230"/>
                    <a:pt x="1086" y="1198"/>
                    <a:pt x="1469" y="1246"/>
                  </a:cubicBezTo>
                  <a:cubicBezTo>
                    <a:pt x="1899" y="1198"/>
                    <a:pt x="2330" y="1102"/>
                    <a:pt x="2761" y="974"/>
                  </a:cubicBezTo>
                  <a:cubicBezTo>
                    <a:pt x="2873" y="926"/>
                    <a:pt x="2873" y="304"/>
                    <a:pt x="2857" y="304"/>
                  </a:cubicBezTo>
                  <a:cubicBezTo>
                    <a:pt x="2091" y="160"/>
                    <a:pt x="1325" y="49"/>
                    <a:pt x="543" y="1"/>
                  </a:cubicBezTo>
                  <a:cubicBezTo>
                    <a:pt x="539" y="0"/>
                    <a:pt x="535" y="0"/>
                    <a:pt x="5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3" name="Google Shape;11973;p27"/>
            <p:cNvSpPr/>
            <p:nvPr/>
          </p:nvSpPr>
          <p:spPr>
            <a:xfrm>
              <a:off x="6706077" y="1475563"/>
              <a:ext cx="118874" cy="100818"/>
            </a:xfrm>
            <a:custGeom>
              <a:rect b="b" l="l" r="r" t="t"/>
              <a:pathLst>
                <a:path extrusionOk="0" h="1951" w="2291">
                  <a:moveTo>
                    <a:pt x="1554" y="0"/>
                  </a:moveTo>
                  <a:cubicBezTo>
                    <a:pt x="1519" y="0"/>
                    <a:pt x="1483" y="7"/>
                    <a:pt x="1447" y="21"/>
                  </a:cubicBezTo>
                  <a:cubicBezTo>
                    <a:pt x="952" y="197"/>
                    <a:pt x="378" y="628"/>
                    <a:pt x="202" y="1075"/>
                  </a:cubicBezTo>
                  <a:cubicBezTo>
                    <a:pt x="1" y="1564"/>
                    <a:pt x="813" y="1950"/>
                    <a:pt x="1901" y="1950"/>
                  </a:cubicBezTo>
                  <a:cubicBezTo>
                    <a:pt x="2018" y="1950"/>
                    <a:pt x="2138" y="1946"/>
                    <a:pt x="2261" y="1936"/>
                  </a:cubicBezTo>
                  <a:cubicBezTo>
                    <a:pt x="2290" y="894"/>
                    <a:pt x="1955" y="0"/>
                    <a:pt x="15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4" name="Google Shape;11974;p27"/>
            <p:cNvSpPr/>
            <p:nvPr/>
          </p:nvSpPr>
          <p:spPr>
            <a:xfrm>
              <a:off x="4060081" y="487871"/>
              <a:ext cx="141653" cy="94927"/>
            </a:xfrm>
            <a:custGeom>
              <a:rect b="b" l="l" r="r" t="t"/>
              <a:pathLst>
                <a:path extrusionOk="0" h="1837" w="2730">
                  <a:moveTo>
                    <a:pt x="431" y="0"/>
                  </a:moveTo>
                  <a:cubicBezTo>
                    <a:pt x="255" y="271"/>
                    <a:pt x="0" y="511"/>
                    <a:pt x="0" y="734"/>
                  </a:cubicBezTo>
                  <a:cubicBezTo>
                    <a:pt x="0" y="990"/>
                    <a:pt x="192" y="1389"/>
                    <a:pt x="399" y="1468"/>
                  </a:cubicBezTo>
                  <a:cubicBezTo>
                    <a:pt x="926" y="1660"/>
                    <a:pt x="1484" y="1788"/>
                    <a:pt x="2043" y="1835"/>
                  </a:cubicBezTo>
                  <a:cubicBezTo>
                    <a:pt x="2059" y="1836"/>
                    <a:pt x="2075" y="1837"/>
                    <a:pt x="2091" y="1837"/>
                  </a:cubicBezTo>
                  <a:cubicBezTo>
                    <a:pt x="2326" y="1837"/>
                    <a:pt x="2532" y="1727"/>
                    <a:pt x="2681" y="1532"/>
                  </a:cubicBezTo>
                  <a:cubicBezTo>
                    <a:pt x="2729" y="1293"/>
                    <a:pt x="2649" y="1053"/>
                    <a:pt x="2458" y="894"/>
                  </a:cubicBezTo>
                  <a:cubicBezTo>
                    <a:pt x="1851" y="575"/>
                    <a:pt x="1197" y="319"/>
                    <a:pt x="4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5" name="Google Shape;11975;p27"/>
            <p:cNvSpPr/>
            <p:nvPr/>
          </p:nvSpPr>
          <p:spPr>
            <a:xfrm>
              <a:off x="5591173" y="1496439"/>
              <a:ext cx="109379" cy="185617"/>
            </a:xfrm>
            <a:custGeom>
              <a:rect b="b" l="l" r="r" t="t"/>
              <a:pathLst>
                <a:path extrusionOk="0" h="3592" w="2108">
                  <a:moveTo>
                    <a:pt x="1645" y="0"/>
                  </a:moveTo>
                  <a:cubicBezTo>
                    <a:pt x="495" y="894"/>
                    <a:pt x="224" y="2155"/>
                    <a:pt x="1" y="3591"/>
                  </a:cubicBezTo>
                  <a:cubicBezTo>
                    <a:pt x="1230" y="3112"/>
                    <a:pt x="2107" y="1038"/>
                    <a:pt x="164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6" name="Google Shape;11976;p27"/>
            <p:cNvSpPr/>
            <p:nvPr/>
          </p:nvSpPr>
          <p:spPr>
            <a:xfrm>
              <a:off x="4502265" y="550551"/>
              <a:ext cx="109223" cy="112290"/>
            </a:xfrm>
            <a:custGeom>
              <a:rect b="b" l="l" r="r" t="t"/>
              <a:pathLst>
                <a:path extrusionOk="0" h="2173" w="2105">
                  <a:moveTo>
                    <a:pt x="1102" y="0"/>
                  </a:moveTo>
                  <a:lnTo>
                    <a:pt x="671" y="48"/>
                  </a:lnTo>
                  <a:cubicBezTo>
                    <a:pt x="463" y="447"/>
                    <a:pt x="0" y="942"/>
                    <a:pt x="112" y="1197"/>
                  </a:cubicBezTo>
                  <a:cubicBezTo>
                    <a:pt x="288" y="1612"/>
                    <a:pt x="798" y="1995"/>
                    <a:pt x="1245" y="2170"/>
                  </a:cubicBezTo>
                  <a:cubicBezTo>
                    <a:pt x="1250" y="2172"/>
                    <a:pt x="1256" y="2173"/>
                    <a:pt x="1263" y="2173"/>
                  </a:cubicBezTo>
                  <a:cubicBezTo>
                    <a:pt x="1450" y="2173"/>
                    <a:pt x="2105" y="1509"/>
                    <a:pt x="2043" y="1309"/>
                  </a:cubicBezTo>
                  <a:cubicBezTo>
                    <a:pt x="1900" y="830"/>
                    <a:pt x="1437" y="431"/>
                    <a:pt x="1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7" name="Google Shape;11977;p27"/>
            <p:cNvSpPr/>
            <p:nvPr/>
          </p:nvSpPr>
          <p:spPr>
            <a:xfrm>
              <a:off x="4035227" y="1763644"/>
              <a:ext cx="162356" cy="104745"/>
            </a:xfrm>
            <a:custGeom>
              <a:rect b="b" l="l" r="r" t="t"/>
              <a:pathLst>
                <a:path extrusionOk="0" h="2027" w="3129">
                  <a:moveTo>
                    <a:pt x="750" y="0"/>
                  </a:moveTo>
                  <a:cubicBezTo>
                    <a:pt x="511" y="0"/>
                    <a:pt x="256" y="319"/>
                    <a:pt x="0" y="479"/>
                  </a:cubicBezTo>
                  <a:cubicBezTo>
                    <a:pt x="208" y="702"/>
                    <a:pt x="367" y="989"/>
                    <a:pt x="607" y="1117"/>
                  </a:cubicBezTo>
                  <a:cubicBezTo>
                    <a:pt x="1086" y="1357"/>
                    <a:pt x="1564" y="1564"/>
                    <a:pt x="2059" y="1740"/>
                  </a:cubicBezTo>
                  <a:cubicBezTo>
                    <a:pt x="2314" y="1835"/>
                    <a:pt x="2586" y="1883"/>
                    <a:pt x="3128" y="2027"/>
                  </a:cubicBezTo>
                  <a:cubicBezTo>
                    <a:pt x="2538" y="750"/>
                    <a:pt x="1884" y="32"/>
                    <a:pt x="7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8" name="Google Shape;11978;p27"/>
            <p:cNvSpPr/>
            <p:nvPr/>
          </p:nvSpPr>
          <p:spPr>
            <a:xfrm>
              <a:off x="5473648" y="1333150"/>
              <a:ext cx="116747" cy="98286"/>
            </a:xfrm>
            <a:custGeom>
              <a:rect b="b" l="l" r="r" t="t"/>
              <a:pathLst>
                <a:path extrusionOk="0" h="1902" w="2250">
                  <a:moveTo>
                    <a:pt x="1340" y="0"/>
                  </a:moveTo>
                  <a:cubicBezTo>
                    <a:pt x="207" y="80"/>
                    <a:pt x="207" y="894"/>
                    <a:pt x="31" y="1485"/>
                  </a:cubicBezTo>
                  <a:cubicBezTo>
                    <a:pt x="1" y="1561"/>
                    <a:pt x="381" y="1901"/>
                    <a:pt x="469" y="1901"/>
                  </a:cubicBezTo>
                  <a:cubicBezTo>
                    <a:pt x="472" y="1901"/>
                    <a:pt x="476" y="1901"/>
                    <a:pt x="478" y="1899"/>
                  </a:cubicBezTo>
                  <a:cubicBezTo>
                    <a:pt x="1085" y="1596"/>
                    <a:pt x="2122" y="1899"/>
                    <a:pt x="2218" y="910"/>
                  </a:cubicBezTo>
                  <a:cubicBezTo>
                    <a:pt x="2250" y="639"/>
                    <a:pt x="1643" y="304"/>
                    <a:pt x="13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9" name="Google Shape;11979;p27"/>
            <p:cNvSpPr/>
            <p:nvPr/>
          </p:nvSpPr>
          <p:spPr>
            <a:xfrm>
              <a:off x="4235616" y="1883940"/>
              <a:ext cx="115138" cy="94152"/>
            </a:xfrm>
            <a:custGeom>
              <a:rect b="b" l="l" r="r" t="t"/>
              <a:pathLst>
                <a:path extrusionOk="0" h="1822" w="2219">
                  <a:moveTo>
                    <a:pt x="1219" y="0"/>
                  </a:moveTo>
                  <a:cubicBezTo>
                    <a:pt x="693" y="0"/>
                    <a:pt x="536" y="690"/>
                    <a:pt x="192" y="1007"/>
                  </a:cubicBezTo>
                  <a:cubicBezTo>
                    <a:pt x="64" y="1167"/>
                    <a:pt x="1" y="1391"/>
                    <a:pt x="48" y="1598"/>
                  </a:cubicBezTo>
                  <a:cubicBezTo>
                    <a:pt x="80" y="1726"/>
                    <a:pt x="368" y="1774"/>
                    <a:pt x="479" y="1821"/>
                  </a:cubicBezTo>
                  <a:cubicBezTo>
                    <a:pt x="878" y="1742"/>
                    <a:pt x="1277" y="1726"/>
                    <a:pt x="1533" y="1598"/>
                  </a:cubicBezTo>
                  <a:cubicBezTo>
                    <a:pt x="1788" y="1470"/>
                    <a:pt x="2219" y="1167"/>
                    <a:pt x="2187" y="1007"/>
                  </a:cubicBezTo>
                  <a:cubicBezTo>
                    <a:pt x="2123" y="672"/>
                    <a:pt x="1900" y="225"/>
                    <a:pt x="1596" y="98"/>
                  </a:cubicBezTo>
                  <a:cubicBezTo>
                    <a:pt x="1452" y="29"/>
                    <a:pt x="1327" y="0"/>
                    <a:pt x="12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0" name="Google Shape;11980;p27"/>
            <p:cNvSpPr/>
            <p:nvPr/>
          </p:nvSpPr>
          <p:spPr>
            <a:xfrm>
              <a:off x="2048668" y="316365"/>
              <a:ext cx="154884" cy="76686"/>
            </a:xfrm>
            <a:custGeom>
              <a:rect b="b" l="l" r="r" t="t"/>
              <a:pathLst>
                <a:path extrusionOk="0" h="1484" w="2985">
                  <a:moveTo>
                    <a:pt x="1645" y="1"/>
                  </a:moveTo>
                  <a:cubicBezTo>
                    <a:pt x="1100" y="1"/>
                    <a:pt x="642" y="316"/>
                    <a:pt x="0" y="1005"/>
                  </a:cubicBezTo>
                  <a:cubicBezTo>
                    <a:pt x="275" y="1325"/>
                    <a:pt x="617" y="1483"/>
                    <a:pt x="1004" y="1483"/>
                  </a:cubicBezTo>
                  <a:cubicBezTo>
                    <a:pt x="1584" y="1483"/>
                    <a:pt x="2267" y="1129"/>
                    <a:pt x="2985" y="431"/>
                  </a:cubicBezTo>
                  <a:cubicBezTo>
                    <a:pt x="2437" y="150"/>
                    <a:pt x="2020" y="1"/>
                    <a:pt x="1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1" name="Google Shape;11981;p27"/>
            <p:cNvSpPr/>
            <p:nvPr/>
          </p:nvSpPr>
          <p:spPr>
            <a:xfrm>
              <a:off x="2054428" y="789697"/>
              <a:ext cx="68803" cy="175695"/>
            </a:xfrm>
            <a:custGeom>
              <a:rect b="b" l="l" r="r" t="t"/>
              <a:pathLst>
                <a:path extrusionOk="0" h="3400" w="1326">
                  <a:moveTo>
                    <a:pt x="671" y="0"/>
                  </a:moveTo>
                  <a:lnTo>
                    <a:pt x="304" y="96"/>
                  </a:lnTo>
                  <a:cubicBezTo>
                    <a:pt x="192" y="1149"/>
                    <a:pt x="97" y="2187"/>
                    <a:pt x="1" y="3224"/>
                  </a:cubicBezTo>
                  <a:lnTo>
                    <a:pt x="320" y="3400"/>
                  </a:lnTo>
                  <a:cubicBezTo>
                    <a:pt x="655" y="2905"/>
                    <a:pt x="1230" y="2410"/>
                    <a:pt x="1278" y="1883"/>
                  </a:cubicBezTo>
                  <a:cubicBezTo>
                    <a:pt x="1326" y="1277"/>
                    <a:pt x="895" y="623"/>
                    <a:pt x="6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2" name="Google Shape;11982;p27"/>
            <p:cNvSpPr/>
            <p:nvPr/>
          </p:nvSpPr>
          <p:spPr>
            <a:xfrm>
              <a:off x="6286775" y="754145"/>
              <a:ext cx="103567" cy="109809"/>
            </a:xfrm>
            <a:custGeom>
              <a:rect b="b" l="l" r="r" t="t"/>
              <a:pathLst>
                <a:path extrusionOk="0" h="2125" w="1996">
                  <a:moveTo>
                    <a:pt x="1069" y="1"/>
                  </a:moveTo>
                  <a:cubicBezTo>
                    <a:pt x="1064" y="1"/>
                    <a:pt x="1059" y="1"/>
                    <a:pt x="1054" y="2"/>
                  </a:cubicBezTo>
                  <a:cubicBezTo>
                    <a:pt x="352" y="130"/>
                    <a:pt x="1" y="688"/>
                    <a:pt x="80" y="1406"/>
                  </a:cubicBezTo>
                  <a:cubicBezTo>
                    <a:pt x="96" y="1662"/>
                    <a:pt x="368" y="1885"/>
                    <a:pt x="543" y="2125"/>
                  </a:cubicBezTo>
                  <a:lnTo>
                    <a:pt x="1995" y="1087"/>
                  </a:lnTo>
                  <a:cubicBezTo>
                    <a:pt x="1560" y="574"/>
                    <a:pt x="1261" y="1"/>
                    <a:pt x="10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3" name="Google Shape;11983;p27"/>
            <p:cNvSpPr/>
            <p:nvPr/>
          </p:nvSpPr>
          <p:spPr>
            <a:xfrm>
              <a:off x="7586034" y="843438"/>
              <a:ext cx="76223" cy="131875"/>
            </a:xfrm>
            <a:custGeom>
              <a:rect b="b" l="l" r="r" t="t"/>
              <a:pathLst>
                <a:path extrusionOk="0" h="2552" w="1469">
                  <a:moveTo>
                    <a:pt x="848" y="0"/>
                  </a:moveTo>
                  <a:cubicBezTo>
                    <a:pt x="654" y="0"/>
                    <a:pt x="236" y="257"/>
                    <a:pt x="208" y="412"/>
                  </a:cubicBezTo>
                  <a:cubicBezTo>
                    <a:pt x="112" y="1179"/>
                    <a:pt x="1" y="2024"/>
                    <a:pt x="1038" y="2551"/>
                  </a:cubicBezTo>
                  <a:cubicBezTo>
                    <a:pt x="1197" y="1913"/>
                    <a:pt x="1421" y="1354"/>
                    <a:pt x="1453" y="764"/>
                  </a:cubicBezTo>
                  <a:cubicBezTo>
                    <a:pt x="1469" y="508"/>
                    <a:pt x="1166" y="141"/>
                    <a:pt x="910" y="14"/>
                  </a:cubicBezTo>
                  <a:cubicBezTo>
                    <a:pt x="894" y="5"/>
                    <a:pt x="873" y="0"/>
                    <a:pt x="8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4" name="Google Shape;11984;p27"/>
            <p:cNvSpPr/>
            <p:nvPr/>
          </p:nvSpPr>
          <p:spPr>
            <a:xfrm>
              <a:off x="6459041" y="1162420"/>
              <a:ext cx="106006" cy="199621"/>
            </a:xfrm>
            <a:custGeom>
              <a:rect b="b" l="l" r="r" t="t"/>
              <a:pathLst>
                <a:path extrusionOk="0" h="3863" w="2043">
                  <a:moveTo>
                    <a:pt x="1644" y="1"/>
                  </a:moveTo>
                  <a:lnTo>
                    <a:pt x="1644" y="1"/>
                  </a:lnTo>
                  <a:cubicBezTo>
                    <a:pt x="1516" y="49"/>
                    <a:pt x="1404" y="128"/>
                    <a:pt x="1309" y="224"/>
                  </a:cubicBezTo>
                  <a:cubicBezTo>
                    <a:pt x="942" y="671"/>
                    <a:pt x="0" y="1006"/>
                    <a:pt x="1021" y="1740"/>
                  </a:cubicBezTo>
                  <a:cubicBezTo>
                    <a:pt x="1101" y="1804"/>
                    <a:pt x="1053" y="2123"/>
                    <a:pt x="974" y="2283"/>
                  </a:cubicBezTo>
                  <a:cubicBezTo>
                    <a:pt x="718" y="2826"/>
                    <a:pt x="431" y="3336"/>
                    <a:pt x="144" y="3863"/>
                  </a:cubicBezTo>
                  <a:cubicBezTo>
                    <a:pt x="1468" y="3161"/>
                    <a:pt x="2043" y="1756"/>
                    <a:pt x="16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5" name="Google Shape;11985;p27"/>
            <p:cNvSpPr/>
            <p:nvPr/>
          </p:nvSpPr>
          <p:spPr>
            <a:xfrm>
              <a:off x="4564374" y="926581"/>
              <a:ext cx="83695" cy="134458"/>
            </a:xfrm>
            <a:custGeom>
              <a:rect b="b" l="l" r="r" t="t"/>
              <a:pathLst>
                <a:path extrusionOk="0" h="2602" w="1613">
                  <a:moveTo>
                    <a:pt x="1612" y="0"/>
                  </a:moveTo>
                  <a:lnTo>
                    <a:pt x="1341" y="64"/>
                  </a:lnTo>
                  <a:cubicBezTo>
                    <a:pt x="894" y="591"/>
                    <a:pt x="495" y="1149"/>
                    <a:pt x="112" y="1740"/>
                  </a:cubicBezTo>
                  <a:cubicBezTo>
                    <a:pt x="0" y="1931"/>
                    <a:pt x="208" y="2315"/>
                    <a:pt x="272" y="2602"/>
                  </a:cubicBezTo>
                  <a:cubicBezTo>
                    <a:pt x="607" y="2506"/>
                    <a:pt x="1165" y="2490"/>
                    <a:pt x="1213" y="2330"/>
                  </a:cubicBezTo>
                  <a:cubicBezTo>
                    <a:pt x="1389" y="1564"/>
                    <a:pt x="1516" y="782"/>
                    <a:pt x="16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6" name="Google Shape;11986;p27"/>
            <p:cNvSpPr/>
            <p:nvPr/>
          </p:nvSpPr>
          <p:spPr>
            <a:xfrm>
              <a:off x="4768914" y="830106"/>
              <a:ext cx="68751" cy="122935"/>
            </a:xfrm>
            <a:custGeom>
              <a:rect b="b" l="l" r="r" t="t"/>
              <a:pathLst>
                <a:path extrusionOk="0" h="2379" w="1325">
                  <a:moveTo>
                    <a:pt x="32" y="0"/>
                  </a:moveTo>
                  <a:cubicBezTo>
                    <a:pt x="32" y="702"/>
                    <a:pt x="0" y="1277"/>
                    <a:pt x="48" y="1836"/>
                  </a:cubicBezTo>
                  <a:cubicBezTo>
                    <a:pt x="79" y="2038"/>
                    <a:pt x="339" y="2379"/>
                    <a:pt x="441" y="2379"/>
                  </a:cubicBezTo>
                  <a:cubicBezTo>
                    <a:pt x="443" y="2379"/>
                    <a:pt x="445" y="2378"/>
                    <a:pt x="447" y="2378"/>
                  </a:cubicBezTo>
                  <a:cubicBezTo>
                    <a:pt x="686" y="2314"/>
                    <a:pt x="1038" y="2139"/>
                    <a:pt x="1101" y="1947"/>
                  </a:cubicBezTo>
                  <a:cubicBezTo>
                    <a:pt x="1325" y="1133"/>
                    <a:pt x="1165" y="447"/>
                    <a:pt x="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7" name="Google Shape;11987;p27"/>
            <p:cNvSpPr/>
            <p:nvPr/>
          </p:nvSpPr>
          <p:spPr>
            <a:xfrm>
              <a:off x="5210268" y="1155030"/>
              <a:ext cx="80374" cy="105572"/>
            </a:xfrm>
            <a:custGeom>
              <a:rect b="b" l="l" r="r" t="t"/>
              <a:pathLst>
                <a:path extrusionOk="0" h="2043" w="1549">
                  <a:moveTo>
                    <a:pt x="751" y="0"/>
                  </a:moveTo>
                  <a:cubicBezTo>
                    <a:pt x="384" y="543"/>
                    <a:pt x="1" y="910"/>
                    <a:pt x="64" y="1069"/>
                  </a:cubicBezTo>
                  <a:cubicBezTo>
                    <a:pt x="224" y="1436"/>
                    <a:pt x="607" y="1724"/>
                    <a:pt x="910" y="2043"/>
                  </a:cubicBezTo>
                  <a:cubicBezTo>
                    <a:pt x="1118" y="1788"/>
                    <a:pt x="1549" y="1516"/>
                    <a:pt x="1501" y="1309"/>
                  </a:cubicBezTo>
                  <a:cubicBezTo>
                    <a:pt x="1437" y="942"/>
                    <a:pt x="1118" y="591"/>
                    <a:pt x="75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8" name="Google Shape;11988;p27"/>
            <p:cNvSpPr/>
            <p:nvPr/>
          </p:nvSpPr>
          <p:spPr>
            <a:xfrm>
              <a:off x="4871599" y="591735"/>
              <a:ext cx="91063" cy="87486"/>
            </a:xfrm>
            <a:custGeom>
              <a:rect b="b" l="l" r="r" t="t"/>
              <a:pathLst>
                <a:path extrusionOk="0" h="1693" w="1755">
                  <a:moveTo>
                    <a:pt x="1263" y="1"/>
                  </a:moveTo>
                  <a:cubicBezTo>
                    <a:pt x="1262" y="1"/>
                    <a:pt x="1261" y="1"/>
                    <a:pt x="1261" y="1"/>
                  </a:cubicBezTo>
                  <a:cubicBezTo>
                    <a:pt x="814" y="272"/>
                    <a:pt x="399" y="576"/>
                    <a:pt x="0" y="895"/>
                  </a:cubicBezTo>
                  <a:lnTo>
                    <a:pt x="910" y="1693"/>
                  </a:lnTo>
                  <a:cubicBezTo>
                    <a:pt x="1181" y="1342"/>
                    <a:pt x="1500" y="1006"/>
                    <a:pt x="1708" y="607"/>
                  </a:cubicBezTo>
                  <a:cubicBezTo>
                    <a:pt x="1755" y="497"/>
                    <a:pt x="1307" y="1"/>
                    <a:pt x="126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9" name="Google Shape;11989;p27"/>
            <p:cNvSpPr/>
            <p:nvPr/>
          </p:nvSpPr>
          <p:spPr>
            <a:xfrm>
              <a:off x="4355684" y="2024234"/>
              <a:ext cx="88676" cy="92705"/>
            </a:xfrm>
            <a:custGeom>
              <a:rect b="b" l="l" r="r" t="t"/>
              <a:pathLst>
                <a:path extrusionOk="0" h="1794" w="1709">
                  <a:moveTo>
                    <a:pt x="767" y="0"/>
                  </a:moveTo>
                  <a:cubicBezTo>
                    <a:pt x="511" y="271"/>
                    <a:pt x="1" y="670"/>
                    <a:pt x="64" y="798"/>
                  </a:cubicBezTo>
                  <a:cubicBezTo>
                    <a:pt x="256" y="1197"/>
                    <a:pt x="639" y="1500"/>
                    <a:pt x="1006" y="1788"/>
                  </a:cubicBezTo>
                  <a:cubicBezTo>
                    <a:pt x="1011" y="1792"/>
                    <a:pt x="1018" y="1793"/>
                    <a:pt x="1026" y="1793"/>
                  </a:cubicBezTo>
                  <a:cubicBezTo>
                    <a:pt x="1118" y="1793"/>
                    <a:pt x="1386" y="1562"/>
                    <a:pt x="1708" y="1357"/>
                  </a:cubicBezTo>
                  <a:lnTo>
                    <a:pt x="76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0" name="Google Shape;11990;p27"/>
            <p:cNvSpPr/>
            <p:nvPr/>
          </p:nvSpPr>
          <p:spPr>
            <a:xfrm>
              <a:off x="7005570" y="634779"/>
              <a:ext cx="122610" cy="81543"/>
            </a:xfrm>
            <a:custGeom>
              <a:rect b="b" l="l" r="r" t="t"/>
              <a:pathLst>
                <a:path extrusionOk="0" h="1578" w="2363">
                  <a:moveTo>
                    <a:pt x="726" y="0"/>
                  </a:moveTo>
                  <a:cubicBezTo>
                    <a:pt x="521" y="0"/>
                    <a:pt x="295" y="84"/>
                    <a:pt x="0" y="221"/>
                  </a:cubicBezTo>
                  <a:cubicBezTo>
                    <a:pt x="495" y="1131"/>
                    <a:pt x="1213" y="1562"/>
                    <a:pt x="2362" y="1578"/>
                  </a:cubicBezTo>
                  <a:cubicBezTo>
                    <a:pt x="1545" y="419"/>
                    <a:pt x="1187" y="0"/>
                    <a:pt x="7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1" name="Google Shape;11991;p27"/>
            <p:cNvSpPr/>
            <p:nvPr/>
          </p:nvSpPr>
          <p:spPr>
            <a:xfrm>
              <a:off x="1594861" y="1107077"/>
              <a:ext cx="120120" cy="52812"/>
            </a:xfrm>
            <a:custGeom>
              <a:rect b="b" l="l" r="r" t="t"/>
              <a:pathLst>
                <a:path extrusionOk="0" h="1022" w="2315">
                  <a:moveTo>
                    <a:pt x="1096" y="1"/>
                  </a:moveTo>
                  <a:cubicBezTo>
                    <a:pt x="737" y="1"/>
                    <a:pt x="378" y="165"/>
                    <a:pt x="1" y="497"/>
                  </a:cubicBezTo>
                  <a:cubicBezTo>
                    <a:pt x="554" y="850"/>
                    <a:pt x="971" y="1021"/>
                    <a:pt x="1344" y="1021"/>
                  </a:cubicBezTo>
                  <a:cubicBezTo>
                    <a:pt x="1681" y="1021"/>
                    <a:pt x="1982" y="881"/>
                    <a:pt x="2315" y="609"/>
                  </a:cubicBezTo>
                  <a:cubicBezTo>
                    <a:pt x="1894" y="205"/>
                    <a:pt x="1495" y="1"/>
                    <a:pt x="1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2" name="Google Shape;11992;p27"/>
            <p:cNvSpPr/>
            <p:nvPr/>
          </p:nvSpPr>
          <p:spPr>
            <a:xfrm>
              <a:off x="2150523" y="1859912"/>
              <a:ext cx="108497" cy="52502"/>
            </a:xfrm>
            <a:custGeom>
              <a:rect b="b" l="l" r="r" t="t"/>
              <a:pathLst>
                <a:path extrusionOk="0" h="1016" w="2091">
                  <a:moveTo>
                    <a:pt x="1428" y="0"/>
                  </a:moveTo>
                  <a:cubicBezTo>
                    <a:pt x="963" y="0"/>
                    <a:pt x="496" y="139"/>
                    <a:pt x="16" y="212"/>
                  </a:cubicBezTo>
                  <a:cubicBezTo>
                    <a:pt x="16" y="323"/>
                    <a:pt x="0" y="435"/>
                    <a:pt x="16" y="547"/>
                  </a:cubicBezTo>
                  <a:cubicBezTo>
                    <a:pt x="463" y="706"/>
                    <a:pt x="894" y="930"/>
                    <a:pt x="1357" y="1010"/>
                  </a:cubicBezTo>
                  <a:cubicBezTo>
                    <a:pt x="1377" y="1014"/>
                    <a:pt x="1397" y="1016"/>
                    <a:pt x="1417" y="1016"/>
                  </a:cubicBezTo>
                  <a:cubicBezTo>
                    <a:pt x="1628" y="1016"/>
                    <a:pt x="1873" y="807"/>
                    <a:pt x="2091" y="690"/>
                  </a:cubicBezTo>
                  <a:cubicBezTo>
                    <a:pt x="1915" y="451"/>
                    <a:pt x="1756" y="20"/>
                    <a:pt x="1564" y="4"/>
                  </a:cubicBezTo>
                  <a:cubicBezTo>
                    <a:pt x="1519" y="1"/>
                    <a:pt x="1473" y="0"/>
                    <a:pt x="14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3" name="Google Shape;11993;p27"/>
            <p:cNvSpPr/>
            <p:nvPr/>
          </p:nvSpPr>
          <p:spPr>
            <a:xfrm>
              <a:off x="7519774" y="157985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591" y="0"/>
                  </a:moveTo>
                  <a:cubicBezTo>
                    <a:pt x="416" y="240"/>
                    <a:pt x="97" y="447"/>
                    <a:pt x="81" y="703"/>
                  </a:cubicBezTo>
                  <a:cubicBezTo>
                    <a:pt x="1" y="1564"/>
                    <a:pt x="703" y="1421"/>
                    <a:pt x="1198" y="1517"/>
                  </a:cubicBezTo>
                  <a:lnTo>
                    <a:pt x="1533" y="1229"/>
                  </a:lnTo>
                  <a:lnTo>
                    <a:pt x="59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4" name="Google Shape;11994;p27"/>
            <p:cNvSpPr/>
            <p:nvPr/>
          </p:nvSpPr>
          <p:spPr>
            <a:xfrm>
              <a:off x="2463508" y="1261375"/>
              <a:ext cx="79544" cy="92447"/>
            </a:xfrm>
            <a:custGeom>
              <a:rect b="b" l="l" r="r" t="t"/>
              <a:pathLst>
                <a:path extrusionOk="0" h="1789" w="1533">
                  <a:moveTo>
                    <a:pt x="1533" y="1"/>
                  </a:moveTo>
                  <a:lnTo>
                    <a:pt x="1533" y="1"/>
                  </a:lnTo>
                  <a:cubicBezTo>
                    <a:pt x="1214" y="288"/>
                    <a:pt x="974" y="528"/>
                    <a:pt x="687" y="751"/>
                  </a:cubicBezTo>
                  <a:cubicBezTo>
                    <a:pt x="480" y="942"/>
                    <a:pt x="240" y="1102"/>
                    <a:pt x="1" y="1278"/>
                  </a:cubicBezTo>
                  <a:cubicBezTo>
                    <a:pt x="224" y="1421"/>
                    <a:pt x="464" y="1549"/>
                    <a:pt x="719" y="1677"/>
                  </a:cubicBezTo>
                  <a:cubicBezTo>
                    <a:pt x="926" y="1740"/>
                    <a:pt x="1134" y="1772"/>
                    <a:pt x="1357" y="1788"/>
                  </a:cubicBezTo>
                  <a:cubicBezTo>
                    <a:pt x="1421" y="1166"/>
                    <a:pt x="1469" y="623"/>
                    <a:pt x="15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5" name="Google Shape;11995;p27"/>
            <p:cNvSpPr/>
            <p:nvPr/>
          </p:nvSpPr>
          <p:spPr>
            <a:xfrm>
              <a:off x="3624487" y="1055248"/>
              <a:ext cx="72124" cy="80045"/>
            </a:xfrm>
            <a:custGeom>
              <a:rect b="b" l="l" r="r" t="t"/>
              <a:pathLst>
                <a:path extrusionOk="0" h="1549" w="1390">
                  <a:moveTo>
                    <a:pt x="767" y="0"/>
                  </a:moveTo>
                  <a:cubicBezTo>
                    <a:pt x="431" y="335"/>
                    <a:pt x="1" y="622"/>
                    <a:pt x="48" y="734"/>
                  </a:cubicBezTo>
                  <a:cubicBezTo>
                    <a:pt x="176" y="1037"/>
                    <a:pt x="479" y="1293"/>
                    <a:pt x="719" y="1548"/>
                  </a:cubicBezTo>
                  <a:cubicBezTo>
                    <a:pt x="942" y="1309"/>
                    <a:pt x="1261" y="1085"/>
                    <a:pt x="1341" y="798"/>
                  </a:cubicBezTo>
                  <a:cubicBezTo>
                    <a:pt x="1389" y="622"/>
                    <a:pt x="1038" y="351"/>
                    <a:pt x="7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6" name="Google Shape;11996;p27"/>
            <p:cNvSpPr/>
            <p:nvPr/>
          </p:nvSpPr>
          <p:spPr>
            <a:xfrm>
              <a:off x="2894951" y="764945"/>
              <a:ext cx="72072" cy="80045"/>
            </a:xfrm>
            <a:custGeom>
              <a:rect b="b" l="l" r="r" t="t"/>
              <a:pathLst>
                <a:path extrusionOk="0" h="1549" w="1389">
                  <a:moveTo>
                    <a:pt x="767" y="0"/>
                  </a:moveTo>
                  <a:cubicBezTo>
                    <a:pt x="431" y="336"/>
                    <a:pt x="1" y="623"/>
                    <a:pt x="48" y="719"/>
                  </a:cubicBezTo>
                  <a:cubicBezTo>
                    <a:pt x="176" y="1038"/>
                    <a:pt x="479" y="1277"/>
                    <a:pt x="719" y="1548"/>
                  </a:cubicBezTo>
                  <a:cubicBezTo>
                    <a:pt x="942" y="1293"/>
                    <a:pt x="1261" y="1070"/>
                    <a:pt x="1341" y="782"/>
                  </a:cubicBezTo>
                  <a:cubicBezTo>
                    <a:pt x="1389" y="623"/>
                    <a:pt x="1038" y="352"/>
                    <a:pt x="7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7" name="Google Shape;11997;p27"/>
            <p:cNvSpPr/>
            <p:nvPr/>
          </p:nvSpPr>
          <p:spPr>
            <a:xfrm>
              <a:off x="6173349" y="196741"/>
              <a:ext cx="49708" cy="112186"/>
            </a:xfrm>
            <a:custGeom>
              <a:rect b="b" l="l" r="r" t="t"/>
              <a:pathLst>
                <a:path extrusionOk="0" h="2171" w="958">
                  <a:moveTo>
                    <a:pt x="128" y="1"/>
                  </a:moveTo>
                  <a:lnTo>
                    <a:pt x="128" y="1"/>
                  </a:lnTo>
                  <a:cubicBezTo>
                    <a:pt x="96" y="799"/>
                    <a:pt x="48" y="1405"/>
                    <a:pt x="0" y="2171"/>
                  </a:cubicBezTo>
                  <a:cubicBezTo>
                    <a:pt x="942" y="1501"/>
                    <a:pt x="958" y="846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8" name="Google Shape;11998;p27"/>
            <p:cNvSpPr/>
            <p:nvPr/>
          </p:nvSpPr>
          <p:spPr>
            <a:xfrm>
              <a:off x="4808660" y="1636630"/>
              <a:ext cx="87794" cy="77564"/>
            </a:xfrm>
            <a:custGeom>
              <a:rect b="b" l="l" r="r" t="t"/>
              <a:pathLst>
                <a:path extrusionOk="0" h="1501" w="1692">
                  <a:moveTo>
                    <a:pt x="782" y="0"/>
                  </a:moveTo>
                  <a:lnTo>
                    <a:pt x="0" y="1245"/>
                  </a:lnTo>
                  <a:lnTo>
                    <a:pt x="1692" y="1500"/>
                  </a:lnTo>
                  <a:lnTo>
                    <a:pt x="78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9" name="Google Shape;11999;p27"/>
            <p:cNvSpPr/>
            <p:nvPr/>
          </p:nvSpPr>
          <p:spPr>
            <a:xfrm>
              <a:off x="2965466" y="2134713"/>
              <a:ext cx="55416" cy="60408"/>
            </a:xfrm>
            <a:custGeom>
              <a:rect b="b" l="l" r="r" t="t"/>
              <a:pathLst>
                <a:path extrusionOk="0" h="1169" w="1068">
                  <a:moveTo>
                    <a:pt x="62" y="1"/>
                  </a:moveTo>
                  <a:lnTo>
                    <a:pt x="46" y="17"/>
                  </a:lnTo>
                  <a:cubicBezTo>
                    <a:pt x="50" y="17"/>
                    <a:pt x="55" y="18"/>
                    <a:pt x="59" y="19"/>
                  </a:cubicBezTo>
                  <a:lnTo>
                    <a:pt x="59" y="19"/>
                  </a:lnTo>
                  <a:cubicBezTo>
                    <a:pt x="60" y="13"/>
                    <a:pt x="61" y="7"/>
                    <a:pt x="62" y="1"/>
                  </a:cubicBezTo>
                  <a:close/>
                  <a:moveTo>
                    <a:pt x="59" y="19"/>
                  </a:moveTo>
                  <a:lnTo>
                    <a:pt x="59" y="19"/>
                  </a:lnTo>
                  <a:cubicBezTo>
                    <a:pt x="1" y="428"/>
                    <a:pt x="97" y="835"/>
                    <a:pt x="349" y="1166"/>
                  </a:cubicBezTo>
                  <a:cubicBezTo>
                    <a:pt x="371" y="1168"/>
                    <a:pt x="392" y="1169"/>
                    <a:pt x="414" y="1169"/>
                  </a:cubicBezTo>
                  <a:cubicBezTo>
                    <a:pt x="567" y="1169"/>
                    <a:pt x="716" y="1118"/>
                    <a:pt x="828" y="1006"/>
                  </a:cubicBezTo>
                  <a:cubicBezTo>
                    <a:pt x="940" y="767"/>
                    <a:pt x="1067" y="272"/>
                    <a:pt x="972" y="208"/>
                  </a:cubicBezTo>
                  <a:cubicBezTo>
                    <a:pt x="735" y="51"/>
                    <a:pt x="375" y="64"/>
                    <a:pt x="59" y="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0" name="Google Shape;12000;p27"/>
            <p:cNvSpPr/>
            <p:nvPr/>
          </p:nvSpPr>
          <p:spPr>
            <a:xfrm>
              <a:off x="2910673" y="1251505"/>
              <a:ext cx="64652" cy="84179"/>
            </a:xfrm>
            <a:custGeom>
              <a:rect b="b" l="l" r="r" t="t"/>
              <a:pathLst>
                <a:path extrusionOk="0" h="1629" w="1246">
                  <a:moveTo>
                    <a:pt x="368" y="0"/>
                  </a:moveTo>
                  <a:lnTo>
                    <a:pt x="1" y="112"/>
                  </a:lnTo>
                  <a:cubicBezTo>
                    <a:pt x="160" y="623"/>
                    <a:pt x="320" y="1118"/>
                    <a:pt x="480" y="1628"/>
                  </a:cubicBezTo>
                  <a:cubicBezTo>
                    <a:pt x="1246" y="862"/>
                    <a:pt x="799" y="431"/>
                    <a:pt x="3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1" name="Google Shape;12001;p27"/>
            <p:cNvSpPr/>
            <p:nvPr/>
          </p:nvSpPr>
          <p:spPr>
            <a:xfrm>
              <a:off x="2942168" y="1466933"/>
              <a:ext cx="80374" cy="46042"/>
            </a:xfrm>
            <a:custGeom>
              <a:rect b="b" l="l" r="r" t="t"/>
              <a:pathLst>
                <a:path extrusionOk="0" h="891" w="1549">
                  <a:moveTo>
                    <a:pt x="692" y="0"/>
                  </a:moveTo>
                  <a:cubicBezTo>
                    <a:pt x="508" y="0"/>
                    <a:pt x="310" y="40"/>
                    <a:pt x="112" y="77"/>
                  </a:cubicBezTo>
                  <a:lnTo>
                    <a:pt x="0" y="444"/>
                  </a:lnTo>
                  <a:lnTo>
                    <a:pt x="1548" y="890"/>
                  </a:lnTo>
                  <a:cubicBezTo>
                    <a:pt x="1398" y="170"/>
                    <a:pt x="1073" y="0"/>
                    <a:pt x="69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2" name="Google Shape;12002;p27"/>
            <p:cNvSpPr/>
            <p:nvPr/>
          </p:nvSpPr>
          <p:spPr>
            <a:xfrm>
              <a:off x="3147538" y="251153"/>
              <a:ext cx="122610" cy="24184"/>
            </a:xfrm>
            <a:custGeom>
              <a:rect b="b" l="l" r="r" t="t"/>
              <a:pathLst>
                <a:path extrusionOk="0" h="468" w="2363">
                  <a:moveTo>
                    <a:pt x="0" y="1"/>
                  </a:moveTo>
                  <a:cubicBezTo>
                    <a:pt x="638" y="312"/>
                    <a:pt x="1045" y="468"/>
                    <a:pt x="1385" y="468"/>
                  </a:cubicBezTo>
                  <a:cubicBezTo>
                    <a:pt x="1724" y="468"/>
                    <a:pt x="1995" y="312"/>
                    <a:pt x="23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3" name="Google Shape;12003;p27"/>
            <p:cNvSpPr/>
            <p:nvPr/>
          </p:nvSpPr>
          <p:spPr>
            <a:xfrm>
              <a:off x="5346057" y="1479128"/>
              <a:ext cx="68803" cy="68469"/>
            </a:xfrm>
            <a:custGeom>
              <a:rect b="b" l="l" r="r" t="t"/>
              <a:pathLst>
                <a:path extrusionOk="0" h="1325" w="1326">
                  <a:moveTo>
                    <a:pt x="974" y="0"/>
                  </a:moveTo>
                  <a:cubicBezTo>
                    <a:pt x="655" y="303"/>
                    <a:pt x="320" y="591"/>
                    <a:pt x="33" y="910"/>
                  </a:cubicBezTo>
                  <a:cubicBezTo>
                    <a:pt x="1" y="926"/>
                    <a:pt x="208" y="1181"/>
                    <a:pt x="304" y="1325"/>
                  </a:cubicBezTo>
                  <a:lnTo>
                    <a:pt x="1325" y="415"/>
                  </a:lnTo>
                  <a:lnTo>
                    <a:pt x="97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4" name="Google Shape;12004;p27"/>
            <p:cNvSpPr/>
            <p:nvPr/>
          </p:nvSpPr>
          <p:spPr>
            <a:xfrm>
              <a:off x="1644570" y="1945897"/>
              <a:ext cx="75393" cy="59426"/>
            </a:xfrm>
            <a:custGeom>
              <a:rect b="b" l="l" r="r" t="t"/>
              <a:pathLst>
                <a:path extrusionOk="0" h="1150" w="1453">
                  <a:moveTo>
                    <a:pt x="0" y="0"/>
                  </a:moveTo>
                  <a:lnTo>
                    <a:pt x="766" y="1149"/>
                  </a:lnTo>
                  <a:cubicBezTo>
                    <a:pt x="1452" y="351"/>
                    <a:pt x="1357" y="207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5" name="Google Shape;12005;p27"/>
            <p:cNvSpPr/>
            <p:nvPr/>
          </p:nvSpPr>
          <p:spPr>
            <a:xfrm>
              <a:off x="7667082" y="388554"/>
              <a:ext cx="61435" cy="72965"/>
            </a:xfrm>
            <a:custGeom>
              <a:rect b="b" l="l" r="r" t="t"/>
              <a:pathLst>
                <a:path extrusionOk="0" h="1412" w="1184">
                  <a:moveTo>
                    <a:pt x="642" y="1"/>
                  </a:moveTo>
                  <a:cubicBezTo>
                    <a:pt x="0" y="1"/>
                    <a:pt x="28" y="292"/>
                    <a:pt x="354" y="1411"/>
                  </a:cubicBezTo>
                  <a:lnTo>
                    <a:pt x="1184" y="39"/>
                  </a:lnTo>
                  <a:cubicBezTo>
                    <a:pt x="966" y="15"/>
                    <a:pt x="787" y="1"/>
                    <a:pt x="6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6" name="Google Shape;12006;p27"/>
            <p:cNvSpPr/>
            <p:nvPr/>
          </p:nvSpPr>
          <p:spPr>
            <a:xfrm>
              <a:off x="4134592" y="1090697"/>
              <a:ext cx="81204" cy="50331"/>
            </a:xfrm>
            <a:custGeom>
              <a:rect b="b" l="l" r="r" t="t"/>
              <a:pathLst>
                <a:path extrusionOk="0" h="974" w="1565">
                  <a:moveTo>
                    <a:pt x="511" y="0"/>
                  </a:moveTo>
                  <a:cubicBezTo>
                    <a:pt x="336" y="16"/>
                    <a:pt x="176" y="495"/>
                    <a:pt x="0" y="782"/>
                  </a:cubicBezTo>
                  <a:lnTo>
                    <a:pt x="304" y="974"/>
                  </a:lnTo>
                  <a:lnTo>
                    <a:pt x="1564" y="607"/>
                  </a:lnTo>
                  <a:cubicBezTo>
                    <a:pt x="1086" y="304"/>
                    <a:pt x="782" y="0"/>
                    <a:pt x="5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7" name="Google Shape;12007;p27"/>
            <p:cNvSpPr/>
            <p:nvPr/>
          </p:nvSpPr>
          <p:spPr>
            <a:xfrm>
              <a:off x="2975272" y="-46539"/>
              <a:ext cx="58840" cy="71828"/>
            </a:xfrm>
            <a:custGeom>
              <a:rect b="b" l="l" r="r" t="t"/>
              <a:pathLst>
                <a:path extrusionOk="0" h="1390" w="1134">
                  <a:moveTo>
                    <a:pt x="703" y="1"/>
                  </a:moveTo>
                  <a:lnTo>
                    <a:pt x="1" y="1134"/>
                  </a:lnTo>
                  <a:lnTo>
                    <a:pt x="431" y="1389"/>
                  </a:lnTo>
                  <a:cubicBezTo>
                    <a:pt x="655" y="1006"/>
                    <a:pt x="894" y="639"/>
                    <a:pt x="1134" y="256"/>
                  </a:cubicBezTo>
                  <a:lnTo>
                    <a:pt x="70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8" name="Google Shape;12008;p27"/>
            <p:cNvSpPr/>
            <p:nvPr/>
          </p:nvSpPr>
          <p:spPr>
            <a:xfrm>
              <a:off x="732805" y="470253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8" y="1"/>
                  </a:moveTo>
                  <a:cubicBezTo>
                    <a:pt x="3866" y="1"/>
                    <a:pt x="3654" y="18"/>
                    <a:pt x="3432" y="53"/>
                  </a:cubicBezTo>
                  <a:cubicBezTo>
                    <a:pt x="3420" y="54"/>
                    <a:pt x="3408" y="55"/>
                    <a:pt x="3396" y="55"/>
                  </a:cubicBezTo>
                  <a:cubicBezTo>
                    <a:pt x="3300" y="55"/>
                    <a:pt x="3197" y="13"/>
                    <a:pt x="3099" y="13"/>
                  </a:cubicBezTo>
                  <a:cubicBezTo>
                    <a:pt x="3077" y="13"/>
                    <a:pt x="3055" y="15"/>
                    <a:pt x="3033" y="21"/>
                  </a:cubicBezTo>
                  <a:cubicBezTo>
                    <a:pt x="2187" y="228"/>
                    <a:pt x="863" y="196"/>
                    <a:pt x="607" y="691"/>
                  </a:cubicBezTo>
                  <a:cubicBezTo>
                    <a:pt x="177" y="1585"/>
                    <a:pt x="1" y="2957"/>
                    <a:pt x="368" y="3851"/>
                  </a:cubicBezTo>
                  <a:cubicBezTo>
                    <a:pt x="1038" y="5495"/>
                    <a:pt x="2203" y="6963"/>
                    <a:pt x="3161" y="8495"/>
                  </a:cubicBezTo>
                  <a:lnTo>
                    <a:pt x="3991" y="8479"/>
                  </a:lnTo>
                  <a:cubicBezTo>
                    <a:pt x="4102" y="8319"/>
                    <a:pt x="4230" y="8160"/>
                    <a:pt x="4358" y="8016"/>
                  </a:cubicBezTo>
                  <a:cubicBezTo>
                    <a:pt x="5571" y="6883"/>
                    <a:pt x="6768" y="5750"/>
                    <a:pt x="7981" y="4633"/>
                  </a:cubicBezTo>
                  <a:cubicBezTo>
                    <a:pt x="8555" y="4106"/>
                    <a:pt x="8667" y="3627"/>
                    <a:pt x="7981" y="3069"/>
                  </a:cubicBezTo>
                  <a:cubicBezTo>
                    <a:pt x="7534" y="2686"/>
                    <a:pt x="7039" y="2271"/>
                    <a:pt x="6768" y="1776"/>
                  </a:cubicBezTo>
                  <a:cubicBezTo>
                    <a:pt x="6126" y="602"/>
                    <a:pt x="5263" y="1"/>
                    <a:pt x="40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9" name="Google Shape;12009;p27"/>
            <p:cNvSpPr/>
            <p:nvPr/>
          </p:nvSpPr>
          <p:spPr>
            <a:xfrm>
              <a:off x="830" y="3206375"/>
              <a:ext cx="356934" cy="409628"/>
            </a:xfrm>
            <a:custGeom>
              <a:rect b="b" l="l" r="r" t="t"/>
              <a:pathLst>
                <a:path extrusionOk="0" h="7927" w="6879">
                  <a:moveTo>
                    <a:pt x="700" y="0"/>
                  </a:moveTo>
                  <a:cubicBezTo>
                    <a:pt x="467" y="0"/>
                    <a:pt x="231" y="34"/>
                    <a:pt x="0" y="104"/>
                  </a:cubicBezTo>
                  <a:lnTo>
                    <a:pt x="0" y="5323"/>
                  </a:lnTo>
                  <a:cubicBezTo>
                    <a:pt x="766" y="5993"/>
                    <a:pt x="1548" y="6680"/>
                    <a:pt x="2314" y="7366"/>
                  </a:cubicBezTo>
                  <a:cubicBezTo>
                    <a:pt x="2620" y="7628"/>
                    <a:pt x="2903" y="7927"/>
                    <a:pt x="3270" y="7927"/>
                  </a:cubicBezTo>
                  <a:cubicBezTo>
                    <a:pt x="3441" y="7927"/>
                    <a:pt x="3629" y="7863"/>
                    <a:pt x="3846" y="7701"/>
                  </a:cubicBezTo>
                  <a:cubicBezTo>
                    <a:pt x="4501" y="7222"/>
                    <a:pt x="5203" y="6759"/>
                    <a:pt x="5905" y="6344"/>
                  </a:cubicBezTo>
                  <a:cubicBezTo>
                    <a:pt x="6847" y="5802"/>
                    <a:pt x="6878" y="5515"/>
                    <a:pt x="6112" y="4733"/>
                  </a:cubicBezTo>
                  <a:cubicBezTo>
                    <a:pt x="5538" y="4142"/>
                    <a:pt x="5011" y="3488"/>
                    <a:pt x="4453" y="2881"/>
                  </a:cubicBezTo>
                  <a:cubicBezTo>
                    <a:pt x="3798" y="2163"/>
                    <a:pt x="3160" y="1445"/>
                    <a:pt x="2474" y="775"/>
                  </a:cubicBezTo>
                  <a:cubicBezTo>
                    <a:pt x="2012" y="278"/>
                    <a:pt x="1367" y="0"/>
                    <a:pt x="7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0" name="Google Shape;12010;p27"/>
            <p:cNvSpPr/>
            <p:nvPr/>
          </p:nvSpPr>
          <p:spPr>
            <a:xfrm>
              <a:off x="2960381" y="4816270"/>
              <a:ext cx="333740" cy="325242"/>
            </a:xfrm>
            <a:custGeom>
              <a:rect b="b" l="l" r="r" t="t"/>
              <a:pathLst>
                <a:path extrusionOk="0" h="6294" w="6432">
                  <a:moveTo>
                    <a:pt x="863" y="0"/>
                  </a:moveTo>
                  <a:cubicBezTo>
                    <a:pt x="548" y="0"/>
                    <a:pt x="423" y="222"/>
                    <a:pt x="399" y="644"/>
                  </a:cubicBezTo>
                  <a:cubicBezTo>
                    <a:pt x="272" y="2528"/>
                    <a:pt x="128" y="4411"/>
                    <a:pt x="0" y="6294"/>
                  </a:cubicBezTo>
                  <a:lnTo>
                    <a:pt x="6432" y="6294"/>
                  </a:lnTo>
                  <a:cubicBezTo>
                    <a:pt x="6145" y="5703"/>
                    <a:pt x="5825" y="5129"/>
                    <a:pt x="5474" y="4586"/>
                  </a:cubicBezTo>
                  <a:cubicBezTo>
                    <a:pt x="5027" y="3948"/>
                    <a:pt x="4485" y="3389"/>
                    <a:pt x="3974" y="2799"/>
                  </a:cubicBezTo>
                  <a:cubicBezTo>
                    <a:pt x="3607" y="2384"/>
                    <a:pt x="3017" y="2033"/>
                    <a:pt x="2905" y="1554"/>
                  </a:cubicBezTo>
                  <a:cubicBezTo>
                    <a:pt x="2665" y="596"/>
                    <a:pt x="2011" y="325"/>
                    <a:pt x="1229" y="70"/>
                  </a:cubicBezTo>
                  <a:cubicBezTo>
                    <a:pt x="1085" y="23"/>
                    <a:pt x="964" y="0"/>
                    <a:pt x="8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1" name="Google Shape;12011;p27"/>
            <p:cNvSpPr/>
            <p:nvPr/>
          </p:nvSpPr>
          <p:spPr>
            <a:xfrm>
              <a:off x="92723" y="-44059"/>
              <a:ext cx="327877" cy="224321"/>
            </a:xfrm>
            <a:custGeom>
              <a:rect b="b" l="l" r="r" t="t"/>
              <a:pathLst>
                <a:path extrusionOk="0" h="4341" w="6319">
                  <a:moveTo>
                    <a:pt x="336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20" y="4246"/>
                  </a:cubicBezTo>
                  <a:cubicBezTo>
                    <a:pt x="5131" y="4306"/>
                    <a:pt x="5382" y="4341"/>
                    <a:pt x="5581" y="4341"/>
                  </a:cubicBezTo>
                  <a:cubicBezTo>
                    <a:pt x="6217" y="4341"/>
                    <a:pt x="6319" y="3986"/>
                    <a:pt x="6161" y="3001"/>
                  </a:cubicBezTo>
                  <a:cubicBezTo>
                    <a:pt x="6001" y="1995"/>
                    <a:pt x="5746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2" name="Google Shape;12012;p27"/>
            <p:cNvSpPr/>
            <p:nvPr/>
          </p:nvSpPr>
          <p:spPr>
            <a:xfrm>
              <a:off x="830" y="3835761"/>
              <a:ext cx="236036" cy="260907"/>
            </a:xfrm>
            <a:custGeom>
              <a:rect b="b" l="l" r="r" t="t"/>
              <a:pathLst>
                <a:path extrusionOk="0" h="5049" w="4549">
                  <a:moveTo>
                    <a:pt x="1193" y="0"/>
                  </a:moveTo>
                  <a:cubicBezTo>
                    <a:pt x="894" y="0"/>
                    <a:pt x="577" y="199"/>
                    <a:pt x="0" y="564"/>
                  </a:cubicBezTo>
                  <a:lnTo>
                    <a:pt x="0" y="3979"/>
                  </a:lnTo>
                  <a:lnTo>
                    <a:pt x="1660" y="5049"/>
                  </a:lnTo>
                  <a:cubicBezTo>
                    <a:pt x="1915" y="4985"/>
                    <a:pt x="2394" y="4410"/>
                    <a:pt x="2889" y="3868"/>
                  </a:cubicBezTo>
                  <a:cubicBezTo>
                    <a:pt x="3144" y="3580"/>
                    <a:pt x="3479" y="3341"/>
                    <a:pt x="3734" y="3054"/>
                  </a:cubicBezTo>
                  <a:cubicBezTo>
                    <a:pt x="4022" y="2703"/>
                    <a:pt x="4548" y="2176"/>
                    <a:pt x="4453" y="1968"/>
                  </a:cubicBezTo>
                  <a:cubicBezTo>
                    <a:pt x="4277" y="1554"/>
                    <a:pt x="3750" y="1282"/>
                    <a:pt x="3320" y="1011"/>
                  </a:cubicBezTo>
                  <a:cubicBezTo>
                    <a:pt x="3237" y="960"/>
                    <a:pt x="3128" y="952"/>
                    <a:pt x="3017" y="952"/>
                  </a:cubicBezTo>
                  <a:cubicBezTo>
                    <a:pt x="2970" y="952"/>
                    <a:pt x="2922" y="954"/>
                    <a:pt x="2876" y="954"/>
                  </a:cubicBezTo>
                  <a:cubicBezTo>
                    <a:pt x="2760" y="954"/>
                    <a:pt x="2654" y="945"/>
                    <a:pt x="2585" y="883"/>
                  </a:cubicBezTo>
                  <a:cubicBezTo>
                    <a:pt x="1876" y="278"/>
                    <a:pt x="1547" y="0"/>
                    <a:pt x="1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3" name="Google Shape;12013;p27"/>
            <p:cNvSpPr/>
            <p:nvPr/>
          </p:nvSpPr>
          <p:spPr>
            <a:xfrm>
              <a:off x="443844" y="-44059"/>
              <a:ext cx="266702" cy="215433"/>
            </a:xfrm>
            <a:custGeom>
              <a:rect b="b" l="l" r="r" t="t"/>
              <a:pathLst>
                <a:path extrusionOk="0" h="4169" w="5140">
                  <a:moveTo>
                    <a:pt x="0" y="0"/>
                  </a:moveTo>
                  <a:cubicBezTo>
                    <a:pt x="48" y="288"/>
                    <a:pt x="16" y="639"/>
                    <a:pt x="160" y="862"/>
                  </a:cubicBezTo>
                  <a:cubicBezTo>
                    <a:pt x="718" y="1692"/>
                    <a:pt x="1325" y="2442"/>
                    <a:pt x="1899" y="3288"/>
                  </a:cubicBezTo>
                  <a:cubicBezTo>
                    <a:pt x="2281" y="3854"/>
                    <a:pt x="2729" y="4168"/>
                    <a:pt x="3274" y="4168"/>
                  </a:cubicBezTo>
                  <a:cubicBezTo>
                    <a:pt x="3528" y="4168"/>
                    <a:pt x="3803" y="4100"/>
                    <a:pt x="4102" y="3958"/>
                  </a:cubicBezTo>
                  <a:cubicBezTo>
                    <a:pt x="4437" y="3847"/>
                    <a:pt x="4788" y="3751"/>
                    <a:pt x="5139" y="3687"/>
                  </a:cubicBezTo>
                  <a:cubicBezTo>
                    <a:pt x="4756" y="2410"/>
                    <a:pt x="4373" y="1213"/>
                    <a:pt x="40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4" name="Google Shape;12014;p27"/>
            <p:cNvSpPr/>
            <p:nvPr/>
          </p:nvSpPr>
          <p:spPr>
            <a:xfrm>
              <a:off x="830" y="2754850"/>
              <a:ext cx="189649" cy="256980"/>
            </a:xfrm>
            <a:custGeom>
              <a:rect b="b" l="l" r="r" t="t"/>
              <a:pathLst>
                <a:path extrusionOk="0" h="4973" w="3655">
                  <a:moveTo>
                    <a:pt x="0" y="1"/>
                  </a:moveTo>
                  <a:lnTo>
                    <a:pt x="0" y="4613"/>
                  </a:lnTo>
                  <a:cubicBezTo>
                    <a:pt x="383" y="4709"/>
                    <a:pt x="782" y="4805"/>
                    <a:pt x="1165" y="4916"/>
                  </a:cubicBezTo>
                  <a:cubicBezTo>
                    <a:pt x="1312" y="4955"/>
                    <a:pt x="1448" y="4973"/>
                    <a:pt x="1575" y="4973"/>
                  </a:cubicBezTo>
                  <a:cubicBezTo>
                    <a:pt x="2137" y="4973"/>
                    <a:pt x="2505" y="4615"/>
                    <a:pt x="2713" y="4055"/>
                  </a:cubicBezTo>
                  <a:cubicBezTo>
                    <a:pt x="3655" y="1565"/>
                    <a:pt x="2968" y="416"/>
                    <a:pt x="399" y="17"/>
                  </a:cubicBezTo>
                  <a:cubicBezTo>
                    <a:pt x="271" y="1"/>
                    <a:pt x="128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5" name="Google Shape;12015;p27"/>
            <p:cNvSpPr/>
            <p:nvPr/>
          </p:nvSpPr>
          <p:spPr>
            <a:xfrm>
              <a:off x="1032610" y="4980593"/>
              <a:ext cx="270801" cy="160916"/>
            </a:xfrm>
            <a:custGeom>
              <a:rect b="b" l="l" r="r" t="t"/>
              <a:pathLst>
                <a:path extrusionOk="0" h="3114" w="5219">
                  <a:moveTo>
                    <a:pt x="2964" y="0"/>
                  </a:moveTo>
                  <a:cubicBezTo>
                    <a:pt x="2949" y="0"/>
                    <a:pt x="2935" y="1"/>
                    <a:pt x="2921" y="2"/>
                  </a:cubicBezTo>
                  <a:cubicBezTo>
                    <a:pt x="1532" y="114"/>
                    <a:pt x="160" y="1678"/>
                    <a:pt x="0" y="3114"/>
                  </a:cubicBezTo>
                  <a:lnTo>
                    <a:pt x="5219" y="3114"/>
                  </a:lnTo>
                  <a:cubicBezTo>
                    <a:pt x="5187" y="2922"/>
                    <a:pt x="5219" y="2619"/>
                    <a:pt x="5107" y="2555"/>
                  </a:cubicBezTo>
                  <a:cubicBezTo>
                    <a:pt x="4421" y="2108"/>
                    <a:pt x="4261" y="1470"/>
                    <a:pt x="4118" y="720"/>
                  </a:cubicBezTo>
                  <a:cubicBezTo>
                    <a:pt x="4041" y="412"/>
                    <a:pt x="3370" y="0"/>
                    <a:pt x="29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6" name="Google Shape;12016;p27"/>
            <p:cNvSpPr/>
            <p:nvPr/>
          </p:nvSpPr>
          <p:spPr>
            <a:xfrm>
              <a:off x="107614" y="4969276"/>
              <a:ext cx="389260" cy="173060"/>
            </a:xfrm>
            <a:custGeom>
              <a:rect b="b" l="l" r="r" t="t"/>
              <a:pathLst>
                <a:path extrusionOk="0" h="3349" w="7502">
                  <a:moveTo>
                    <a:pt x="1043" y="0"/>
                  </a:moveTo>
                  <a:cubicBezTo>
                    <a:pt x="788" y="0"/>
                    <a:pt x="426" y="260"/>
                    <a:pt x="1" y="444"/>
                  </a:cubicBezTo>
                  <a:cubicBezTo>
                    <a:pt x="1046" y="1409"/>
                    <a:pt x="2001" y="1958"/>
                    <a:pt x="3150" y="1958"/>
                  </a:cubicBezTo>
                  <a:cubicBezTo>
                    <a:pt x="3369" y="1958"/>
                    <a:pt x="3595" y="1938"/>
                    <a:pt x="3831" y="1897"/>
                  </a:cubicBezTo>
                  <a:cubicBezTo>
                    <a:pt x="3856" y="1893"/>
                    <a:pt x="3881" y="1892"/>
                    <a:pt x="3907" y="1892"/>
                  </a:cubicBezTo>
                  <a:cubicBezTo>
                    <a:pt x="4259" y="1892"/>
                    <a:pt x="4670" y="2183"/>
                    <a:pt x="5012" y="2391"/>
                  </a:cubicBezTo>
                  <a:cubicBezTo>
                    <a:pt x="5283" y="2567"/>
                    <a:pt x="5459" y="2870"/>
                    <a:pt x="5682" y="3125"/>
                  </a:cubicBezTo>
                  <a:lnTo>
                    <a:pt x="5890" y="2934"/>
                  </a:lnTo>
                  <a:cubicBezTo>
                    <a:pt x="5842" y="2742"/>
                    <a:pt x="5794" y="2551"/>
                    <a:pt x="5730" y="2312"/>
                  </a:cubicBezTo>
                  <a:lnTo>
                    <a:pt x="5730" y="2312"/>
                  </a:lnTo>
                  <a:cubicBezTo>
                    <a:pt x="6512" y="2327"/>
                    <a:pt x="6783" y="2711"/>
                    <a:pt x="6783" y="3333"/>
                  </a:cubicBezTo>
                  <a:lnTo>
                    <a:pt x="6975" y="3349"/>
                  </a:lnTo>
                  <a:cubicBezTo>
                    <a:pt x="7502" y="2695"/>
                    <a:pt x="7342" y="2216"/>
                    <a:pt x="6608" y="1944"/>
                  </a:cubicBezTo>
                  <a:cubicBezTo>
                    <a:pt x="6033" y="1721"/>
                    <a:pt x="5411" y="1609"/>
                    <a:pt x="4836" y="1386"/>
                  </a:cubicBezTo>
                  <a:cubicBezTo>
                    <a:pt x="3592" y="939"/>
                    <a:pt x="2395" y="412"/>
                    <a:pt x="1134" y="13"/>
                  </a:cubicBezTo>
                  <a:cubicBezTo>
                    <a:pt x="1105" y="4"/>
                    <a:pt x="1075" y="0"/>
                    <a:pt x="10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7" name="Google Shape;12017;p27"/>
            <p:cNvSpPr/>
            <p:nvPr/>
          </p:nvSpPr>
          <p:spPr>
            <a:xfrm>
              <a:off x="4055930" y="4792655"/>
              <a:ext cx="77053" cy="348858"/>
            </a:xfrm>
            <a:custGeom>
              <a:rect b="b" l="l" r="r" t="t"/>
              <a:pathLst>
                <a:path extrusionOk="0" h="6751" w="1485">
                  <a:moveTo>
                    <a:pt x="479" y="0"/>
                  </a:moveTo>
                  <a:cubicBezTo>
                    <a:pt x="304" y="351"/>
                    <a:pt x="0" y="718"/>
                    <a:pt x="0" y="1069"/>
                  </a:cubicBezTo>
                  <a:cubicBezTo>
                    <a:pt x="0" y="2474"/>
                    <a:pt x="96" y="3862"/>
                    <a:pt x="176" y="5267"/>
                  </a:cubicBezTo>
                  <a:cubicBezTo>
                    <a:pt x="208" y="5745"/>
                    <a:pt x="304" y="6256"/>
                    <a:pt x="367" y="6751"/>
                  </a:cubicBezTo>
                  <a:lnTo>
                    <a:pt x="1165" y="6751"/>
                  </a:lnTo>
                  <a:cubicBezTo>
                    <a:pt x="1277" y="6256"/>
                    <a:pt x="1485" y="5777"/>
                    <a:pt x="1469" y="5299"/>
                  </a:cubicBezTo>
                  <a:cubicBezTo>
                    <a:pt x="1421" y="3862"/>
                    <a:pt x="1309" y="2442"/>
                    <a:pt x="1149" y="1022"/>
                  </a:cubicBezTo>
                  <a:cubicBezTo>
                    <a:pt x="1102" y="655"/>
                    <a:pt x="703" y="335"/>
                    <a:pt x="4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8" name="Google Shape;12018;p27"/>
            <p:cNvSpPr/>
            <p:nvPr/>
          </p:nvSpPr>
          <p:spPr>
            <a:xfrm>
              <a:off x="0" y="4741602"/>
              <a:ext cx="136672" cy="161588"/>
            </a:xfrm>
            <a:custGeom>
              <a:rect b="b" l="l" r="r" t="t"/>
              <a:pathLst>
                <a:path extrusionOk="0" h="3127" w="2634">
                  <a:moveTo>
                    <a:pt x="1204" y="1"/>
                  </a:moveTo>
                  <a:cubicBezTo>
                    <a:pt x="764" y="1"/>
                    <a:pt x="304" y="108"/>
                    <a:pt x="16" y="302"/>
                  </a:cubicBezTo>
                  <a:lnTo>
                    <a:pt x="0" y="3127"/>
                  </a:lnTo>
                  <a:cubicBezTo>
                    <a:pt x="527" y="3127"/>
                    <a:pt x="1053" y="3095"/>
                    <a:pt x="1580" y="3031"/>
                  </a:cubicBezTo>
                  <a:cubicBezTo>
                    <a:pt x="1867" y="2999"/>
                    <a:pt x="2346" y="2839"/>
                    <a:pt x="2378" y="2680"/>
                  </a:cubicBezTo>
                  <a:cubicBezTo>
                    <a:pt x="2474" y="1962"/>
                    <a:pt x="2633" y="1148"/>
                    <a:pt x="2378" y="509"/>
                  </a:cubicBezTo>
                  <a:cubicBezTo>
                    <a:pt x="2247" y="159"/>
                    <a:pt x="1740" y="1"/>
                    <a:pt x="12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9" name="Google Shape;12019;p27"/>
            <p:cNvSpPr/>
            <p:nvPr/>
          </p:nvSpPr>
          <p:spPr>
            <a:xfrm>
              <a:off x="830" y="4256592"/>
              <a:ext cx="160696" cy="176522"/>
            </a:xfrm>
            <a:custGeom>
              <a:rect b="b" l="l" r="r" t="t"/>
              <a:pathLst>
                <a:path extrusionOk="0" h="3416" w="3097">
                  <a:moveTo>
                    <a:pt x="1388" y="1"/>
                  </a:moveTo>
                  <a:lnTo>
                    <a:pt x="1452" y="416"/>
                  </a:lnTo>
                  <a:lnTo>
                    <a:pt x="0" y="2059"/>
                  </a:lnTo>
                  <a:lnTo>
                    <a:pt x="0" y="3065"/>
                  </a:lnTo>
                  <a:lnTo>
                    <a:pt x="1564" y="3416"/>
                  </a:lnTo>
                  <a:lnTo>
                    <a:pt x="1628" y="3129"/>
                  </a:lnTo>
                  <a:lnTo>
                    <a:pt x="1037" y="2363"/>
                  </a:lnTo>
                  <a:lnTo>
                    <a:pt x="2777" y="2363"/>
                  </a:lnTo>
                  <a:cubicBezTo>
                    <a:pt x="2825" y="1836"/>
                    <a:pt x="3096" y="1166"/>
                    <a:pt x="2857" y="783"/>
                  </a:cubicBezTo>
                  <a:cubicBezTo>
                    <a:pt x="2617" y="368"/>
                    <a:pt x="1899" y="256"/>
                    <a:pt x="13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0" name="Google Shape;12020;p27"/>
            <p:cNvSpPr/>
            <p:nvPr/>
          </p:nvSpPr>
          <p:spPr>
            <a:xfrm>
              <a:off x="1006926" y="-44059"/>
              <a:ext cx="197121" cy="92912"/>
            </a:xfrm>
            <a:custGeom>
              <a:rect b="b" l="l" r="r" t="t"/>
              <a:pathLst>
                <a:path extrusionOk="0" h="1798" w="3799">
                  <a:moveTo>
                    <a:pt x="0" y="0"/>
                  </a:moveTo>
                  <a:cubicBezTo>
                    <a:pt x="495" y="304"/>
                    <a:pt x="1038" y="559"/>
                    <a:pt x="1517" y="894"/>
                  </a:cubicBezTo>
                  <a:cubicBezTo>
                    <a:pt x="2324" y="1472"/>
                    <a:pt x="2788" y="1797"/>
                    <a:pt x="3087" y="1797"/>
                  </a:cubicBezTo>
                  <a:cubicBezTo>
                    <a:pt x="3473" y="1797"/>
                    <a:pt x="3583" y="1252"/>
                    <a:pt x="37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1" name="Google Shape;12021;p27"/>
            <p:cNvSpPr/>
            <p:nvPr/>
          </p:nvSpPr>
          <p:spPr>
            <a:xfrm>
              <a:off x="2272251" y="5042498"/>
              <a:ext cx="135841" cy="99009"/>
            </a:xfrm>
            <a:custGeom>
              <a:rect b="b" l="l" r="r" t="t"/>
              <a:pathLst>
                <a:path extrusionOk="0" h="1916" w="2618">
                  <a:moveTo>
                    <a:pt x="2617" y="1"/>
                  </a:moveTo>
                  <a:cubicBezTo>
                    <a:pt x="2107" y="128"/>
                    <a:pt x="1676" y="97"/>
                    <a:pt x="1436" y="304"/>
                  </a:cubicBezTo>
                  <a:cubicBezTo>
                    <a:pt x="910" y="783"/>
                    <a:pt x="479" y="1373"/>
                    <a:pt x="0" y="1916"/>
                  </a:cubicBezTo>
                  <a:lnTo>
                    <a:pt x="2617" y="1916"/>
                  </a:lnTo>
                  <a:lnTo>
                    <a:pt x="261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2" name="Google Shape;12022;p27"/>
            <p:cNvSpPr/>
            <p:nvPr/>
          </p:nvSpPr>
          <p:spPr>
            <a:xfrm>
              <a:off x="830" y="5027358"/>
              <a:ext cx="91114" cy="114150"/>
            </a:xfrm>
            <a:custGeom>
              <a:rect b="b" l="l" r="r" t="t"/>
              <a:pathLst>
                <a:path extrusionOk="0" h="2209" w="1756">
                  <a:moveTo>
                    <a:pt x="218" y="1"/>
                  </a:moveTo>
                  <a:cubicBezTo>
                    <a:pt x="145" y="1"/>
                    <a:pt x="72" y="3"/>
                    <a:pt x="0" y="7"/>
                  </a:cubicBezTo>
                  <a:lnTo>
                    <a:pt x="0" y="2209"/>
                  </a:lnTo>
                  <a:lnTo>
                    <a:pt x="798" y="2209"/>
                  </a:lnTo>
                  <a:cubicBezTo>
                    <a:pt x="989" y="1938"/>
                    <a:pt x="1165" y="1666"/>
                    <a:pt x="1341" y="1411"/>
                  </a:cubicBezTo>
                  <a:cubicBezTo>
                    <a:pt x="1756" y="836"/>
                    <a:pt x="1564" y="230"/>
                    <a:pt x="878" y="54"/>
                  </a:cubicBezTo>
                  <a:cubicBezTo>
                    <a:pt x="662" y="19"/>
                    <a:pt x="438" y="1"/>
                    <a:pt x="2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3" name="Google Shape;12023;p27"/>
            <p:cNvSpPr/>
            <p:nvPr/>
          </p:nvSpPr>
          <p:spPr>
            <a:xfrm>
              <a:off x="2512385" y="5049112"/>
              <a:ext cx="114308" cy="92395"/>
            </a:xfrm>
            <a:custGeom>
              <a:rect b="b" l="l" r="r" t="t"/>
              <a:pathLst>
                <a:path extrusionOk="0" h="1788" w="2203">
                  <a:moveTo>
                    <a:pt x="1421" y="0"/>
                  </a:moveTo>
                  <a:lnTo>
                    <a:pt x="1070" y="48"/>
                  </a:lnTo>
                  <a:lnTo>
                    <a:pt x="0" y="1788"/>
                  </a:lnTo>
                  <a:lnTo>
                    <a:pt x="2203" y="1788"/>
                  </a:lnTo>
                  <a:lnTo>
                    <a:pt x="142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4" name="Google Shape;12024;p27"/>
            <p:cNvSpPr/>
            <p:nvPr/>
          </p:nvSpPr>
          <p:spPr>
            <a:xfrm>
              <a:off x="3896117" y="5092673"/>
              <a:ext cx="116799" cy="48833"/>
            </a:xfrm>
            <a:custGeom>
              <a:rect b="b" l="l" r="r" t="t"/>
              <a:pathLst>
                <a:path extrusionOk="0" h="945" w="2251">
                  <a:moveTo>
                    <a:pt x="1137" y="0"/>
                  </a:moveTo>
                  <a:cubicBezTo>
                    <a:pt x="769" y="0"/>
                    <a:pt x="376" y="90"/>
                    <a:pt x="0" y="147"/>
                  </a:cubicBezTo>
                  <a:cubicBezTo>
                    <a:pt x="0" y="418"/>
                    <a:pt x="0" y="674"/>
                    <a:pt x="32" y="945"/>
                  </a:cubicBezTo>
                  <a:lnTo>
                    <a:pt x="2250" y="945"/>
                  </a:lnTo>
                  <a:cubicBezTo>
                    <a:pt x="2027" y="642"/>
                    <a:pt x="1851" y="115"/>
                    <a:pt x="1564" y="51"/>
                  </a:cubicBezTo>
                  <a:cubicBezTo>
                    <a:pt x="1427" y="15"/>
                    <a:pt x="1284" y="0"/>
                    <a:pt x="11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5" name="Google Shape;12025;p27"/>
            <p:cNvSpPr/>
            <p:nvPr/>
          </p:nvSpPr>
          <p:spPr>
            <a:xfrm>
              <a:off x="3323904" y="5063116"/>
              <a:ext cx="86185" cy="78391"/>
            </a:xfrm>
            <a:custGeom>
              <a:rect b="b" l="l" r="r" t="t"/>
              <a:pathLst>
                <a:path extrusionOk="0" h="1517" w="1661">
                  <a:moveTo>
                    <a:pt x="1229" y="1"/>
                  </a:moveTo>
                  <a:cubicBezTo>
                    <a:pt x="862" y="240"/>
                    <a:pt x="447" y="448"/>
                    <a:pt x="144" y="751"/>
                  </a:cubicBezTo>
                  <a:cubicBezTo>
                    <a:pt x="0" y="895"/>
                    <a:pt x="48" y="1262"/>
                    <a:pt x="16" y="1517"/>
                  </a:cubicBezTo>
                  <a:lnTo>
                    <a:pt x="1628" y="1517"/>
                  </a:lnTo>
                  <a:cubicBezTo>
                    <a:pt x="1660" y="1357"/>
                    <a:pt x="1660" y="1182"/>
                    <a:pt x="1628" y="1022"/>
                  </a:cubicBezTo>
                  <a:cubicBezTo>
                    <a:pt x="1517" y="671"/>
                    <a:pt x="1373" y="336"/>
                    <a:pt x="1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6" name="Google Shape;12026;p27"/>
            <p:cNvSpPr/>
            <p:nvPr/>
          </p:nvSpPr>
          <p:spPr>
            <a:xfrm>
              <a:off x="4460859" y="5093655"/>
              <a:ext cx="82864" cy="47851"/>
            </a:xfrm>
            <a:custGeom>
              <a:rect b="b" l="l" r="r" t="t"/>
              <a:pathLst>
                <a:path extrusionOk="0" h="926" w="1597">
                  <a:moveTo>
                    <a:pt x="894" y="0"/>
                  </a:moveTo>
                  <a:lnTo>
                    <a:pt x="0" y="926"/>
                  </a:lnTo>
                  <a:lnTo>
                    <a:pt x="1596" y="926"/>
                  </a:lnTo>
                  <a:lnTo>
                    <a:pt x="89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7" name="Google Shape;12027;p27"/>
            <p:cNvSpPr/>
            <p:nvPr/>
          </p:nvSpPr>
          <p:spPr>
            <a:xfrm>
              <a:off x="1398624" y="2218011"/>
              <a:ext cx="650929" cy="442596"/>
            </a:xfrm>
            <a:custGeom>
              <a:rect b="b" l="l" r="r" t="t"/>
              <a:pathLst>
                <a:path extrusionOk="0" h="8565" w="12545">
                  <a:moveTo>
                    <a:pt x="3878" y="1"/>
                  </a:moveTo>
                  <a:cubicBezTo>
                    <a:pt x="3272" y="256"/>
                    <a:pt x="2474" y="368"/>
                    <a:pt x="2091" y="830"/>
                  </a:cubicBezTo>
                  <a:cubicBezTo>
                    <a:pt x="1452" y="1596"/>
                    <a:pt x="1069" y="2602"/>
                    <a:pt x="575" y="3512"/>
                  </a:cubicBezTo>
                  <a:cubicBezTo>
                    <a:pt x="0" y="4565"/>
                    <a:pt x="271" y="5650"/>
                    <a:pt x="1101" y="6400"/>
                  </a:cubicBezTo>
                  <a:cubicBezTo>
                    <a:pt x="2234" y="7422"/>
                    <a:pt x="3687" y="7390"/>
                    <a:pt x="4995" y="7852"/>
                  </a:cubicBezTo>
                  <a:cubicBezTo>
                    <a:pt x="5034" y="7868"/>
                    <a:pt x="5078" y="7875"/>
                    <a:pt x="5125" y="7875"/>
                  </a:cubicBezTo>
                  <a:cubicBezTo>
                    <a:pt x="5316" y="7875"/>
                    <a:pt x="5564" y="7763"/>
                    <a:pt x="5730" y="7661"/>
                  </a:cubicBezTo>
                  <a:cubicBezTo>
                    <a:pt x="5952" y="7528"/>
                    <a:pt x="6151" y="7468"/>
                    <a:pt x="6341" y="7468"/>
                  </a:cubicBezTo>
                  <a:cubicBezTo>
                    <a:pt x="6628" y="7468"/>
                    <a:pt x="6893" y="7606"/>
                    <a:pt x="7182" y="7837"/>
                  </a:cubicBezTo>
                  <a:cubicBezTo>
                    <a:pt x="7799" y="8325"/>
                    <a:pt x="8315" y="8565"/>
                    <a:pt x="8840" y="8565"/>
                  </a:cubicBezTo>
                  <a:cubicBezTo>
                    <a:pt x="9361" y="8565"/>
                    <a:pt x="9890" y="8329"/>
                    <a:pt x="10533" y="7868"/>
                  </a:cubicBezTo>
                  <a:cubicBezTo>
                    <a:pt x="10789" y="7677"/>
                    <a:pt x="11108" y="7533"/>
                    <a:pt x="11395" y="7374"/>
                  </a:cubicBezTo>
                  <a:cubicBezTo>
                    <a:pt x="12289" y="6863"/>
                    <a:pt x="12544" y="5778"/>
                    <a:pt x="11906" y="4980"/>
                  </a:cubicBezTo>
                  <a:cubicBezTo>
                    <a:pt x="11172" y="4086"/>
                    <a:pt x="10533" y="2953"/>
                    <a:pt x="9576" y="2410"/>
                  </a:cubicBezTo>
                  <a:cubicBezTo>
                    <a:pt x="7836" y="1437"/>
                    <a:pt x="5873" y="814"/>
                    <a:pt x="387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8" name="Google Shape;12028;p27"/>
            <p:cNvSpPr/>
            <p:nvPr/>
          </p:nvSpPr>
          <p:spPr>
            <a:xfrm>
              <a:off x="3828197" y="4041267"/>
              <a:ext cx="433157" cy="662215"/>
            </a:xfrm>
            <a:custGeom>
              <a:rect b="b" l="l" r="r" t="t"/>
              <a:pathLst>
                <a:path extrusionOk="0" h="12815" w="8348">
                  <a:moveTo>
                    <a:pt x="4627" y="0"/>
                  </a:moveTo>
                  <a:cubicBezTo>
                    <a:pt x="4611" y="0"/>
                    <a:pt x="4596" y="1"/>
                    <a:pt x="4581" y="2"/>
                  </a:cubicBezTo>
                  <a:cubicBezTo>
                    <a:pt x="3320" y="162"/>
                    <a:pt x="1102" y="2763"/>
                    <a:pt x="926" y="4024"/>
                  </a:cubicBezTo>
                  <a:cubicBezTo>
                    <a:pt x="814" y="4806"/>
                    <a:pt x="543" y="5572"/>
                    <a:pt x="352" y="6338"/>
                  </a:cubicBezTo>
                  <a:cubicBezTo>
                    <a:pt x="240" y="6753"/>
                    <a:pt x="128" y="7168"/>
                    <a:pt x="1" y="7663"/>
                  </a:cubicBezTo>
                  <a:cubicBezTo>
                    <a:pt x="64" y="7838"/>
                    <a:pt x="112" y="8094"/>
                    <a:pt x="256" y="8221"/>
                  </a:cubicBezTo>
                  <a:cubicBezTo>
                    <a:pt x="1740" y="9658"/>
                    <a:pt x="3224" y="11094"/>
                    <a:pt x="4724" y="12498"/>
                  </a:cubicBezTo>
                  <a:cubicBezTo>
                    <a:pt x="4952" y="12713"/>
                    <a:pt x="5180" y="12815"/>
                    <a:pt x="5391" y="12815"/>
                  </a:cubicBezTo>
                  <a:cubicBezTo>
                    <a:pt x="5683" y="12815"/>
                    <a:pt x="5944" y="12620"/>
                    <a:pt x="6129" y="12259"/>
                  </a:cubicBezTo>
                  <a:cubicBezTo>
                    <a:pt x="6480" y="11589"/>
                    <a:pt x="6751" y="10887"/>
                    <a:pt x="6959" y="10152"/>
                  </a:cubicBezTo>
                  <a:cubicBezTo>
                    <a:pt x="7358" y="8716"/>
                    <a:pt x="7613" y="7232"/>
                    <a:pt x="8060" y="5811"/>
                  </a:cubicBezTo>
                  <a:cubicBezTo>
                    <a:pt x="8331" y="4902"/>
                    <a:pt x="8347" y="4184"/>
                    <a:pt x="7693" y="3418"/>
                  </a:cubicBezTo>
                  <a:cubicBezTo>
                    <a:pt x="6943" y="2540"/>
                    <a:pt x="6384" y="1503"/>
                    <a:pt x="5666" y="609"/>
                  </a:cubicBezTo>
                  <a:cubicBezTo>
                    <a:pt x="5422" y="319"/>
                    <a:pt x="4960" y="0"/>
                    <a:pt x="46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9" name="Google Shape;12029;p27"/>
            <p:cNvSpPr/>
            <p:nvPr/>
          </p:nvSpPr>
          <p:spPr>
            <a:xfrm>
              <a:off x="1890464" y="4452849"/>
              <a:ext cx="512649" cy="469312"/>
            </a:xfrm>
            <a:custGeom>
              <a:rect b="b" l="l" r="r" t="t"/>
              <a:pathLst>
                <a:path extrusionOk="0" h="9082" w="9880">
                  <a:moveTo>
                    <a:pt x="4486" y="1"/>
                  </a:moveTo>
                  <a:cubicBezTo>
                    <a:pt x="2985" y="272"/>
                    <a:pt x="1645" y="416"/>
                    <a:pt x="671" y="1613"/>
                  </a:cubicBezTo>
                  <a:cubicBezTo>
                    <a:pt x="145" y="2251"/>
                    <a:pt x="1" y="2778"/>
                    <a:pt x="544" y="3448"/>
                  </a:cubicBezTo>
                  <a:cubicBezTo>
                    <a:pt x="911" y="3911"/>
                    <a:pt x="1166" y="4454"/>
                    <a:pt x="1501" y="4948"/>
                  </a:cubicBezTo>
                  <a:cubicBezTo>
                    <a:pt x="1804" y="5395"/>
                    <a:pt x="2044" y="6034"/>
                    <a:pt x="2459" y="6193"/>
                  </a:cubicBezTo>
                  <a:cubicBezTo>
                    <a:pt x="3831" y="6720"/>
                    <a:pt x="4853" y="7629"/>
                    <a:pt x="5826" y="8651"/>
                  </a:cubicBezTo>
                  <a:cubicBezTo>
                    <a:pt x="6089" y="8933"/>
                    <a:pt x="6369" y="9082"/>
                    <a:pt x="6672" y="9082"/>
                  </a:cubicBezTo>
                  <a:cubicBezTo>
                    <a:pt x="6883" y="9082"/>
                    <a:pt x="7106" y="9009"/>
                    <a:pt x="7342" y="8858"/>
                  </a:cubicBezTo>
                  <a:cubicBezTo>
                    <a:pt x="7773" y="8619"/>
                    <a:pt x="8204" y="8348"/>
                    <a:pt x="8603" y="8044"/>
                  </a:cubicBezTo>
                  <a:cubicBezTo>
                    <a:pt x="8810" y="7853"/>
                    <a:pt x="9050" y="7486"/>
                    <a:pt x="9018" y="7231"/>
                  </a:cubicBezTo>
                  <a:cubicBezTo>
                    <a:pt x="8826" y="5826"/>
                    <a:pt x="9114" y="4533"/>
                    <a:pt x="9640" y="3241"/>
                  </a:cubicBezTo>
                  <a:cubicBezTo>
                    <a:pt x="9880" y="2666"/>
                    <a:pt x="9768" y="2283"/>
                    <a:pt x="9082" y="2028"/>
                  </a:cubicBezTo>
                  <a:cubicBezTo>
                    <a:pt x="8060" y="1645"/>
                    <a:pt x="7119" y="1070"/>
                    <a:pt x="6113" y="607"/>
                  </a:cubicBezTo>
                  <a:cubicBezTo>
                    <a:pt x="5555" y="352"/>
                    <a:pt x="4948" y="177"/>
                    <a:pt x="44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0" name="Google Shape;12030;p27"/>
            <p:cNvSpPr/>
            <p:nvPr/>
          </p:nvSpPr>
          <p:spPr>
            <a:xfrm>
              <a:off x="428071" y="3445417"/>
              <a:ext cx="506889" cy="539022"/>
            </a:xfrm>
            <a:custGeom>
              <a:rect b="b" l="l" r="r" t="t"/>
              <a:pathLst>
                <a:path extrusionOk="0" h="10431" w="9769">
                  <a:moveTo>
                    <a:pt x="1989" y="1"/>
                  </a:moveTo>
                  <a:cubicBezTo>
                    <a:pt x="1430" y="1"/>
                    <a:pt x="825" y="261"/>
                    <a:pt x="671" y="713"/>
                  </a:cubicBezTo>
                  <a:cubicBezTo>
                    <a:pt x="432" y="1399"/>
                    <a:pt x="145" y="2101"/>
                    <a:pt x="65" y="2820"/>
                  </a:cubicBezTo>
                  <a:cubicBezTo>
                    <a:pt x="1" y="3474"/>
                    <a:pt x="161" y="4160"/>
                    <a:pt x="256" y="4815"/>
                  </a:cubicBezTo>
                  <a:cubicBezTo>
                    <a:pt x="304" y="5198"/>
                    <a:pt x="512" y="5597"/>
                    <a:pt x="432" y="5964"/>
                  </a:cubicBezTo>
                  <a:cubicBezTo>
                    <a:pt x="145" y="7528"/>
                    <a:pt x="145" y="7575"/>
                    <a:pt x="1517" y="8421"/>
                  </a:cubicBezTo>
                  <a:cubicBezTo>
                    <a:pt x="1804" y="8645"/>
                    <a:pt x="2060" y="8900"/>
                    <a:pt x="2283" y="9203"/>
                  </a:cubicBezTo>
                  <a:cubicBezTo>
                    <a:pt x="2973" y="10018"/>
                    <a:pt x="4118" y="10430"/>
                    <a:pt x="5247" y="10430"/>
                  </a:cubicBezTo>
                  <a:cubicBezTo>
                    <a:pt x="6284" y="10430"/>
                    <a:pt x="7307" y="10082"/>
                    <a:pt x="7949" y="9379"/>
                  </a:cubicBezTo>
                  <a:cubicBezTo>
                    <a:pt x="8268" y="9092"/>
                    <a:pt x="8619" y="8852"/>
                    <a:pt x="9002" y="8661"/>
                  </a:cubicBezTo>
                  <a:cubicBezTo>
                    <a:pt x="9672" y="8294"/>
                    <a:pt x="9768" y="7783"/>
                    <a:pt x="9401" y="7161"/>
                  </a:cubicBezTo>
                  <a:cubicBezTo>
                    <a:pt x="9257" y="6921"/>
                    <a:pt x="9018" y="6762"/>
                    <a:pt x="8906" y="6522"/>
                  </a:cubicBezTo>
                  <a:cubicBezTo>
                    <a:pt x="8381" y="5298"/>
                    <a:pt x="7870" y="4869"/>
                    <a:pt x="7136" y="4869"/>
                  </a:cubicBezTo>
                  <a:cubicBezTo>
                    <a:pt x="6732" y="4869"/>
                    <a:pt x="6261" y="4999"/>
                    <a:pt x="5682" y="5198"/>
                  </a:cubicBezTo>
                  <a:cubicBezTo>
                    <a:pt x="5507" y="5261"/>
                    <a:pt x="5352" y="5294"/>
                    <a:pt x="5213" y="5294"/>
                  </a:cubicBezTo>
                  <a:cubicBezTo>
                    <a:pt x="4858" y="5294"/>
                    <a:pt x="4608" y="5075"/>
                    <a:pt x="4390" y="4559"/>
                  </a:cubicBezTo>
                  <a:cubicBezTo>
                    <a:pt x="3975" y="3602"/>
                    <a:pt x="3289" y="2756"/>
                    <a:pt x="2570" y="1655"/>
                  </a:cubicBezTo>
                  <a:cubicBezTo>
                    <a:pt x="2714" y="1447"/>
                    <a:pt x="2826" y="1224"/>
                    <a:pt x="2906" y="1000"/>
                  </a:cubicBezTo>
                  <a:cubicBezTo>
                    <a:pt x="2985" y="793"/>
                    <a:pt x="2985" y="569"/>
                    <a:pt x="2890" y="362"/>
                  </a:cubicBezTo>
                  <a:cubicBezTo>
                    <a:pt x="2705" y="114"/>
                    <a:pt x="2357" y="1"/>
                    <a:pt x="19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1" name="Google Shape;12031;p27"/>
            <p:cNvSpPr/>
            <p:nvPr/>
          </p:nvSpPr>
          <p:spPr>
            <a:xfrm>
              <a:off x="5773350" y="2459276"/>
              <a:ext cx="506837" cy="538815"/>
            </a:xfrm>
            <a:custGeom>
              <a:rect b="b" l="l" r="r" t="t"/>
              <a:pathLst>
                <a:path extrusionOk="0" h="10427" w="9768">
                  <a:moveTo>
                    <a:pt x="1993" y="1"/>
                  </a:moveTo>
                  <a:cubicBezTo>
                    <a:pt x="1438" y="1"/>
                    <a:pt x="840" y="261"/>
                    <a:pt x="687" y="710"/>
                  </a:cubicBezTo>
                  <a:cubicBezTo>
                    <a:pt x="432" y="1412"/>
                    <a:pt x="160" y="2114"/>
                    <a:pt x="81" y="2832"/>
                  </a:cubicBezTo>
                  <a:cubicBezTo>
                    <a:pt x="1" y="3471"/>
                    <a:pt x="176" y="4157"/>
                    <a:pt x="256" y="4827"/>
                  </a:cubicBezTo>
                  <a:cubicBezTo>
                    <a:pt x="304" y="5210"/>
                    <a:pt x="511" y="5609"/>
                    <a:pt x="448" y="5960"/>
                  </a:cubicBezTo>
                  <a:cubicBezTo>
                    <a:pt x="144" y="7540"/>
                    <a:pt x="160" y="7572"/>
                    <a:pt x="1517" y="8434"/>
                  </a:cubicBezTo>
                  <a:cubicBezTo>
                    <a:pt x="1804" y="8642"/>
                    <a:pt x="2075" y="8913"/>
                    <a:pt x="2283" y="9200"/>
                  </a:cubicBezTo>
                  <a:cubicBezTo>
                    <a:pt x="2973" y="10015"/>
                    <a:pt x="4123" y="10427"/>
                    <a:pt x="5255" y="10427"/>
                  </a:cubicBezTo>
                  <a:cubicBezTo>
                    <a:pt x="6296" y="10427"/>
                    <a:pt x="7322" y="10079"/>
                    <a:pt x="7964" y="9376"/>
                  </a:cubicBezTo>
                  <a:cubicBezTo>
                    <a:pt x="8268" y="9088"/>
                    <a:pt x="8619" y="8849"/>
                    <a:pt x="9002" y="8673"/>
                  </a:cubicBezTo>
                  <a:cubicBezTo>
                    <a:pt x="9672" y="8290"/>
                    <a:pt x="9768" y="7780"/>
                    <a:pt x="9401" y="7157"/>
                  </a:cubicBezTo>
                  <a:cubicBezTo>
                    <a:pt x="9257" y="6934"/>
                    <a:pt x="9018" y="6758"/>
                    <a:pt x="8906" y="6535"/>
                  </a:cubicBezTo>
                  <a:cubicBezTo>
                    <a:pt x="8383" y="5304"/>
                    <a:pt x="7873" y="4871"/>
                    <a:pt x="7144" y="4871"/>
                  </a:cubicBezTo>
                  <a:cubicBezTo>
                    <a:pt x="6738" y="4871"/>
                    <a:pt x="6264" y="5005"/>
                    <a:pt x="5682" y="5210"/>
                  </a:cubicBezTo>
                  <a:cubicBezTo>
                    <a:pt x="5511" y="5272"/>
                    <a:pt x="5360" y="5304"/>
                    <a:pt x="5224" y="5304"/>
                  </a:cubicBezTo>
                  <a:cubicBezTo>
                    <a:pt x="4863" y="5304"/>
                    <a:pt x="4610" y="5077"/>
                    <a:pt x="4390" y="4556"/>
                  </a:cubicBezTo>
                  <a:cubicBezTo>
                    <a:pt x="3975" y="3614"/>
                    <a:pt x="3288" y="2769"/>
                    <a:pt x="2570" y="1651"/>
                  </a:cubicBezTo>
                  <a:cubicBezTo>
                    <a:pt x="2714" y="1460"/>
                    <a:pt x="2826" y="1236"/>
                    <a:pt x="2921" y="1013"/>
                  </a:cubicBezTo>
                  <a:cubicBezTo>
                    <a:pt x="3001" y="806"/>
                    <a:pt x="3001" y="566"/>
                    <a:pt x="2905" y="375"/>
                  </a:cubicBezTo>
                  <a:cubicBezTo>
                    <a:pt x="2719" y="118"/>
                    <a:pt x="2366" y="1"/>
                    <a:pt x="1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2" name="Google Shape;12032;p27"/>
            <p:cNvSpPr/>
            <p:nvPr/>
          </p:nvSpPr>
          <p:spPr>
            <a:xfrm>
              <a:off x="1087248" y="4252665"/>
              <a:ext cx="354495" cy="540882"/>
            </a:xfrm>
            <a:custGeom>
              <a:rect b="b" l="l" r="r" t="t"/>
              <a:pathLst>
                <a:path extrusionOk="0" h="10467" w="6832">
                  <a:moveTo>
                    <a:pt x="5777" y="1"/>
                  </a:moveTo>
                  <a:cubicBezTo>
                    <a:pt x="5436" y="1"/>
                    <a:pt x="4993" y="297"/>
                    <a:pt x="4693" y="555"/>
                  </a:cubicBezTo>
                  <a:cubicBezTo>
                    <a:pt x="4198" y="954"/>
                    <a:pt x="3831" y="1497"/>
                    <a:pt x="3400" y="1960"/>
                  </a:cubicBezTo>
                  <a:cubicBezTo>
                    <a:pt x="2825" y="2582"/>
                    <a:pt x="2011" y="3093"/>
                    <a:pt x="1676" y="3843"/>
                  </a:cubicBezTo>
                  <a:cubicBezTo>
                    <a:pt x="1038" y="5295"/>
                    <a:pt x="623" y="6859"/>
                    <a:pt x="176" y="8391"/>
                  </a:cubicBezTo>
                  <a:cubicBezTo>
                    <a:pt x="1" y="8966"/>
                    <a:pt x="208" y="9461"/>
                    <a:pt x="862" y="9636"/>
                  </a:cubicBezTo>
                  <a:cubicBezTo>
                    <a:pt x="1995" y="9924"/>
                    <a:pt x="3129" y="10195"/>
                    <a:pt x="4262" y="10466"/>
                  </a:cubicBezTo>
                  <a:cubicBezTo>
                    <a:pt x="5586" y="10307"/>
                    <a:pt x="5826" y="10083"/>
                    <a:pt x="5953" y="8790"/>
                  </a:cubicBezTo>
                  <a:cubicBezTo>
                    <a:pt x="6065" y="7657"/>
                    <a:pt x="6209" y="6524"/>
                    <a:pt x="6336" y="5391"/>
                  </a:cubicBezTo>
                  <a:cubicBezTo>
                    <a:pt x="6480" y="4066"/>
                    <a:pt x="6592" y="2726"/>
                    <a:pt x="6751" y="1401"/>
                  </a:cubicBezTo>
                  <a:cubicBezTo>
                    <a:pt x="6831" y="699"/>
                    <a:pt x="6512" y="141"/>
                    <a:pt x="5889" y="13"/>
                  </a:cubicBezTo>
                  <a:cubicBezTo>
                    <a:pt x="5854" y="5"/>
                    <a:pt x="5816" y="1"/>
                    <a:pt x="57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3" name="Google Shape;12033;p27"/>
            <p:cNvSpPr/>
            <p:nvPr/>
          </p:nvSpPr>
          <p:spPr>
            <a:xfrm>
              <a:off x="2209311" y="3875601"/>
              <a:ext cx="447218" cy="346274"/>
            </a:xfrm>
            <a:custGeom>
              <a:rect b="b" l="l" r="r" t="t"/>
              <a:pathLst>
                <a:path extrusionOk="0" h="6701" w="8619">
                  <a:moveTo>
                    <a:pt x="2330" y="1"/>
                  </a:moveTo>
                  <a:cubicBezTo>
                    <a:pt x="447" y="1"/>
                    <a:pt x="0" y="256"/>
                    <a:pt x="32" y="1676"/>
                  </a:cubicBezTo>
                  <a:cubicBezTo>
                    <a:pt x="32" y="3017"/>
                    <a:pt x="335" y="4357"/>
                    <a:pt x="623" y="5682"/>
                  </a:cubicBezTo>
                  <a:cubicBezTo>
                    <a:pt x="798" y="6448"/>
                    <a:pt x="1516" y="6592"/>
                    <a:pt x="2203" y="6671"/>
                  </a:cubicBezTo>
                  <a:cubicBezTo>
                    <a:pt x="2374" y="6691"/>
                    <a:pt x="2544" y="6701"/>
                    <a:pt x="2711" y="6701"/>
                  </a:cubicBezTo>
                  <a:cubicBezTo>
                    <a:pt x="4286" y="6701"/>
                    <a:pt x="5682" y="5888"/>
                    <a:pt x="7182" y="5570"/>
                  </a:cubicBezTo>
                  <a:cubicBezTo>
                    <a:pt x="7517" y="5491"/>
                    <a:pt x="7804" y="5171"/>
                    <a:pt x="8076" y="4916"/>
                  </a:cubicBezTo>
                  <a:cubicBezTo>
                    <a:pt x="8602" y="4389"/>
                    <a:pt x="8618" y="3129"/>
                    <a:pt x="8092" y="2618"/>
                  </a:cubicBezTo>
                  <a:cubicBezTo>
                    <a:pt x="6368" y="974"/>
                    <a:pt x="4229" y="256"/>
                    <a:pt x="23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4" name="Google Shape;12034;p27"/>
            <p:cNvSpPr/>
            <p:nvPr/>
          </p:nvSpPr>
          <p:spPr>
            <a:xfrm>
              <a:off x="3958019" y="3220275"/>
              <a:ext cx="428383" cy="394694"/>
            </a:xfrm>
            <a:custGeom>
              <a:rect b="b" l="l" r="r" t="t"/>
              <a:pathLst>
                <a:path extrusionOk="0" h="7638" w="8256">
                  <a:moveTo>
                    <a:pt x="815" y="1"/>
                  </a:moveTo>
                  <a:cubicBezTo>
                    <a:pt x="356" y="1"/>
                    <a:pt x="0" y="262"/>
                    <a:pt x="52" y="921"/>
                  </a:cubicBezTo>
                  <a:cubicBezTo>
                    <a:pt x="228" y="2900"/>
                    <a:pt x="451" y="4847"/>
                    <a:pt x="2238" y="6171"/>
                  </a:cubicBezTo>
                  <a:cubicBezTo>
                    <a:pt x="2685" y="6506"/>
                    <a:pt x="2957" y="7065"/>
                    <a:pt x="3403" y="7368"/>
                  </a:cubicBezTo>
                  <a:cubicBezTo>
                    <a:pt x="3684" y="7554"/>
                    <a:pt x="4010" y="7638"/>
                    <a:pt x="4348" y="7638"/>
                  </a:cubicBezTo>
                  <a:cubicBezTo>
                    <a:pt x="5375" y="7638"/>
                    <a:pt x="6507" y="6861"/>
                    <a:pt x="6771" y="5804"/>
                  </a:cubicBezTo>
                  <a:cubicBezTo>
                    <a:pt x="6835" y="5501"/>
                    <a:pt x="6994" y="5246"/>
                    <a:pt x="7218" y="5038"/>
                  </a:cubicBezTo>
                  <a:cubicBezTo>
                    <a:pt x="7872" y="4559"/>
                    <a:pt x="8255" y="4017"/>
                    <a:pt x="8095" y="3251"/>
                  </a:cubicBezTo>
                  <a:cubicBezTo>
                    <a:pt x="8048" y="1814"/>
                    <a:pt x="7936" y="1687"/>
                    <a:pt x="6563" y="1447"/>
                  </a:cubicBezTo>
                  <a:cubicBezTo>
                    <a:pt x="6212" y="1383"/>
                    <a:pt x="5861" y="1272"/>
                    <a:pt x="5510" y="1176"/>
                  </a:cubicBezTo>
                  <a:cubicBezTo>
                    <a:pt x="4058" y="793"/>
                    <a:pt x="2621" y="378"/>
                    <a:pt x="1153" y="43"/>
                  </a:cubicBezTo>
                  <a:cubicBezTo>
                    <a:pt x="1037" y="15"/>
                    <a:pt x="923" y="1"/>
                    <a:pt x="8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5" name="Google Shape;12035;p27"/>
            <p:cNvSpPr/>
            <p:nvPr/>
          </p:nvSpPr>
          <p:spPr>
            <a:xfrm>
              <a:off x="4411151" y="3757630"/>
              <a:ext cx="433987" cy="417844"/>
            </a:xfrm>
            <a:custGeom>
              <a:rect b="b" l="l" r="r" t="t"/>
              <a:pathLst>
                <a:path extrusionOk="0" h="8086" w="8364">
                  <a:moveTo>
                    <a:pt x="7109" y="1"/>
                  </a:moveTo>
                  <a:cubicBezTo>
                    <a:pt x="6843" y="1"/>
                    <a:pt x="6528" y="76"/>
                    <a:pt x="6161" y="225"/>
                  </a:cubicBezTo>
                  <a:cubicBezTo>
                    <a:pt x="4805" y="767"/>
                    <a:pt x="3448" y="1406"/>
                    <a:pt x="2044" y="1709"/>
                  </a:cubicBezTo>
                  <a:cubicBezTo>
                    <a:pt x="863" y="1948"/>
                    <a:pt x="528" y="2762"/>
                    <a:pt x="81" y="3592"/>
                  </a:cubicBezTo>
                  <a:cubicBezTo>
                    <a:pt x="1" y="3832"/>
                    <a:pt x="33" y="4103"/>
                    <a:pt x="192" y="4310"/>
                  </a:cubicBezTo>
                  <a:cubicBezTo>
                    <a:pt x="1517" y="5507"/>
                    <a:pt x="2858" y="6672"/>
                    <a:pt x="4230" y="7805"/>
                  </a:cubicBezTo>
                  <a:cubicBezTo>
                    <a:pt x="4465" y="7992"/>
                    <a:pt x="4714" y="8086"/>
                    <a:pt x="4957" y="8086"/>
                  </a:cubicBezTo>
                  <a:cubicBezTo>
                    <a:pt x="5275" y="8086"/>
                    <a:pt x="5581" y="7924"/>
                    <a:pt x="5826" y="7598"/>
                  </a:cubicBezTo>
                  <a:cubicBezTo>
                    <a:pt x="6161" y="7119"/>
                    <a:pt x="6464" y="6608"/>
                    <a:pt x="6720" y="6066"/>
                  </a:cubicBezTo>
                  <a:cubicBezTo>
                    <a:pt x="6975" y="5539"/>
                    <a:pt x="7214" y="4997"/>
                    <a:pt x="7470" y="4470"/>
                  </a:cubicBezTo>
                  <a:cubicBezTo>
                    <a:pt x="7789" y="3800"/>
                    <a:pt x="8140" y="3129"/>
                    <a:pt x="8363" y="2683"/>
                  </a:cubicBezTo>
                  <a:cubicBezTo>
                    <a:pt x="8284" y="2060"/>
                    <a:pt x="8236" y="1725"/>
                    <a:pt x="8204" y="1390"/>
                  </a:cubicBezTo>
                  <a:cubicBezTo>
                    <a:pt x="8113" y="450"/>
                    <a:pt x="7758" y="1"/>
                    <a:pt x="71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6" name="Google Shape;12036;p27"/>
            <p:cNvSpPr/>
            <p:nvPr/>
          </p:nvSpPr>
          <p:spPr>
            <a:xfrm>
              <a:off x="7057717" y="2232015"/>
              <a:ext cx="433987" cy="417431"/>
            </a:xfrm>
            <a:custGeom>
              <a:rect b="b" l="l" r="r" t="t"/>
              <a:pathLst>
                <a:path extrusionOk="0" h="8078" w="8364">
                  <a:moveTo>
                    <a:pt x="7109" y="0"/>
                  </a:moveTo>
                  <a:cubicBezTo>
                    <a:pt x="6843" y="0"/>
                    <a:pt x="6527" y="76"/>
                    <a:pt x="6161" y="224"/>
                  </a:cubicBezTo>
                  <a:cubicBezTo>
                    <a:pt x="4804" y="767"/>
                    <a:pt x="3464" y="1405"/>
                    <a:pt x="2043" y="1693"/>
                  </a:cubicBezTo>
                  <a:cubicBezTo>
                    <a:pt x="862" y="1948"/>
                    <a:pt x="527" y="2762"/>
                    <a:pt x="80" y="3592"/>
                  </a:cubicBezTo>
                  <a:cubicBezTo>
                    <a:pt x="1" y="3831"/>
                    <a:pt x="32" y="4102"/>
                    <a:pt x="192" y="4310"/>
                  </a:cubicBezTo>
                  <a:cubicBezTo>
                    <a:pt x="1517" y="5491"/>
                    <a:pt x="2857" y="6672"/>
                    <a:pt x="4230" y="7789"/>
                  </a:cubicBezTo>
                  <a:cubicBezTo>
                    <a:pt x="4465" y="7982"/>
                    <a:pt x="4714" y="8077"/>
                    <a:pt x="4957" y="8077"/>
                  </a:cubicBezTo>
                  <a:cubicBezTo>
                    <a:pt x="5275" y="8077"/>
                    <a:pt x="5581" y="7914"/>
                    <a:pt x="5826" y="7597"/>
                  </a:cubicBezTo>
                  <a:cubicBezTo>
                    <a:pt x="6161" y="7119"/>
                    <a:pt x="6464" y="6608"/>
                    <a:pt x="6719" y="6081"/>
                  </a:cubicBezTo>
                  <a:cubicBezTo>
                    <a:pt x="6991" y="5555"/>
                    <a:pt x="7214" y="5012"/>
                    <a:pt x="7469" y="4485"/>
                  </a:cubicBezTo>
                  <a:cubicBezTo>
                    <a:pt x="7789" y="3799"/>
                    <a:pt x="8140" y="3129"/>
                    <a:pt x="8363" y="2682"/>
                  </a:cubicBezTo>
                  <a:cubicBezTo>
                    <a:pt x="8283" y="2060"/>
                    <a:pt x="8236" y="1724"/>
                    <a:pt x="8204" y="1389"/>
                  </a:cubicBezTo>
                  <a:cubicBezTo>
                    <a:pt x="8113" y="450"/>
                    <a:pt x="7758" y="0"/>
                    <a:pt x="71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7" name="Google Shape;12037;p27"/>
            <p:cNvSpPr/>
            <p:nvPr/>
          </p:nvSpPr>
          <p:spPr>
            <a:xfrm>
              <a:off x="4387179" y="4326196"/>
              <a:ext cx="384279" cy="381775"/>
            </a:xfrm>
            <a:custGeom>
              <a:rect b="b" l="l" r="r" t="t"/>
              <a:pathLst>
                <a:path extrusionOk="0" h="7388" w="7406">
                  <a:moveTo>
                    <a:pt x="6073" y="1"/>
                  </a:moveTo>
                  <a:cubicBezTo>
                    <a:pt x="5865" y="1"/>
                    <a:pt x="5626" y="59"/>
                    <a:pt x="5362" y="154"/>
                  </a:cubicBezTo>
                  <a:cubicBezTo>
                    <a:pt x="3559" y="792"/>
                    <a:pt x="1915" y="1670"/>
                    <a:pt x="654" y="3170"/>
                  </a:cubicBezTo>
                  <a:cubicBezTo>
                    <a:pt x="0" y="3952"/>
                    <a:pt x="176" y="5484"/>
                    <a:pt x="1053" y="5995"/>
                  </a:cubicBezTo>
                  <a:cubicBezTo>
                    <a:pt x="1596" y="6314"/>
                    <a:pt x="2139" y="6633"/>
                    <a:pt x="2681" y="6968"/>
                  </a:cubicBezTo>
                  <a:cubicBezTo>
                    <a:pt x="3102" y="7235"/>
                    <a:pt x="3666" y="7387"/>
                    <a:pt x="4180" y="7387"/>
                  </a:cubicBezTo>
                  <a:cubicBezTo>
                    <a:pt x="4681" y="7387"/>
                    <a:pt x="5134" y="7243"/>
                    <a:pt x="5362" y="6921"/>
                  </a:cubicBezTo>
                  <a:cubicBezTo>
                    <a:pt x="6256" y="5660"/>
                    <a:pt x="7405" y="4495"/>
                    <a:pt x="7357" y="2707"/>
                  </a:cubicBezTo>
                  <a:cubicBezTo>
                    <a:pt x="7214" y="2101"/>
                    <a:pt x="7006" y="1510"/>
                    <a:pt x="6910" y="904"/>
                  </a:cubicBezTo>
                  <a:cubicBezTo>
                    <a:pt x="6793" y="241"/>
                    <a:pt x="6496" y="1"/>
                    <a:pt x="60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8" name="Google Shape;12038;p27"/>
            <p:cNvSpPr/>
            <p:nvPr/>
          </p:nvSpPr>
          <p:spPr>
            <a:xfrm>
              <a:off x="1756335" y="3494818"/>
              <a:ext cx="370217" cy="368339"/>
            </a:xfrm>
            <a:custGeom>
              <a:rect b="b" l="l" r="r" t="t"/>
              <a:pathLst>
                <a:path extrusionOk="0" h="7128" w="7135">
                  <a:moveTo>
                    <a:pt x="2688" y="1"/>
                  </a:moveTo>
                  <a:cubicBezTo>
                    <a:pt x="2319" y="1"/>
                    <a:pt x="1947" y="122"/>
                    <a:pt x="1596" y="379"/>
                  </a:cubicBezTo>
                  <a:cubicBezTo>
                    <a:pt x="463" y="1209"/>
                    <a:pt x="1" y="2662"/>
                    <a:pt x="463" y="3970"/>
                  </a:cubicBezTo>
                  <a:cubicBezTo>
                    <a:pt x="543" y="4258"/>
                    <a:pt x="591" y="4529"/>
                    <a:pt x="623" y="4816"/>
                  </a:cubicBezTo>
                  <a:cubicBezTo>
                    <a:pt x="575" y="6013"/>
                    <a:pt x="894" y="6444"/>
                    <a:pt x="1549" y="6508"/>
                  </a:cubicBezTo>
                  <a:cubicBezTo>
                    <a:pt x="2155" y="6556"/>
                    <a:pt x="2730" y="6699"/>
                    <a:pt x="3304" y="6907"/>
                  </a:cubicBezTo>
                  <a:cubicBezTo>
                    <a:pt x="3634" y="7054"/>
                    <a:pt x="3951" y="7128"/>
                    <a:pt x="4245" y="7128"/>
                  </a:cubicBezTo>
                  <a:cubicBezTo>
                    <a:pt x="4905" y="7128"/>
                    <a:pt x="5448" y="6758"/>
                    <a:pt x="5746" y="6029"/>
                  </a:cubicBezTo>
                  <a:cubicBezTo>
                    <a:pt x="5826" y="5822"/>
                    <a:pt x="5953" y="5630"/>
                    <a:pt x="6113" y="5470"/>
                  </a:cubicBezTo>
                  <a:cubicBezTo>
                    <a:pt x="7055" y="4625"/>
                    <a:pt x="7134" y="3220"/>
                    <a:pt x="6209" y="2358"/>
                  </a:cubicBezTo>
                  <a:cubicBezTo>
                    <a:pt x="5570" y="1752"/>
                    <a:pt x="4788" y="1289"/>
                    <a:pt x="4166" y="683"/>
                  </a:cubicBezTo>
                  <a:cubicBezTo>
                    <a:pt x="3726" y="243"/>
                    <a:pt x="3210" y="1"/>
                    <a:pt x="26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9" name="Google Shape;12039;p27"/>
            <p:cNvSpPr/>
            <p:nvPr/>
          </p:nvSpPr>
          <p:spPr>
            <a:xfrm>
              <a:off x="1760538" y="2807608"/>
              <a:ext cx="312155" cy="385444"/>
            </a:xfrm>
            <a:custGeom>
              <a:rect b="b" l="l" r="r" t="t"/>
              <a:pathLst>
                <a:path extrusionOk="0" h="7459" w="6016">
                  <a:moveTo>
                    <a:pt x="3121" y="0"/>
                  </a:moveTo>
                  <a:cubicBezTo>
                    <a:pt x="2196" y="0"/>
                    <a:pt x="1261" y="454"/>
                    <a:pt x="925" y="1246"/>
                  </a:cubicBezTo>
                  <a:cubicBezTo>
                    <a:pt x="510" y="2236"/>
                    <a:pt x="239" y="3257"/>
                    <a:pt x="127" y="4326"/>
                  </a:cubicBezTo>
                  <a:cubicBezTo>
                    <a:pt x="0" y="5389"/>
                    <a:pt x="788" y="6688"/>
                    <a:pt x="1659" y="6688"/>
                  </a:cubicBezTo>
                  <a:cubicBezTo>
                    <a:pt x="1664" y="6688"/>
                    <a:pt x="1670" y="6688"/>
                    <a:pt x="1675" y="6688"/>
                  </a:cubicBezTo>
                  <a:cubicBezTo>
                    <a:pt x="1689" y="6688"/>
                    <a:pt x="1704" y="6688"/>
                    <a:pt x="1718" y="6688"/>
                  </a:cubicBezTo>
                  <a:cubicBezTo>
                    <a:pt x="2863" y="6688"/>
                    <a:pt x="3779" y="7312"/>
                    <a:pt x="4835" y="7438"/>
                  </a:cubicBezTo>
                  <a:cubicBezTo>
                    <a:pt x="4942" y="7452"/>
                    <a:pt x="5039" y="7459"/>
                    <a:pt x="5127" y="7459"/>
                  </a:cubicBezTo>
                  <a:cubicBezTo>
                    <a:pt x="5762" y="7459"/>
                    <a:pt x="5925" y="7108"/>
                    <a:pt x="5840" y="6449"/>
                  </a:cubicBezTo>
                  <a:cubicBezTo>
                    <a:pt x="5777" y="5906"/>
                    <a:pt x="5521" y="5316"/>
                    <a:pt x="5633" y="4805"/>
                  </a:cubicBezTo>
                  <a:cubicBezTo>
                    <a:pt x="6016" y="3289"/>
                    <a:pt x="5809" y="1853"/>
                    <a:pt x="5298" y="416"/>
                  </a:cubicBezTo>
                  <a:cubicBezTo>
                    <a:pt x="4739" y="289"/>
                    <a:pt x="4213" y="145"/>
                    <a:pt x="3638" y="49"/>
                  </a:cubicBezTo>
                  <a:cubicBezTo>
                    <a:pt x="3469" y="16"/>
                    <a:pt x="3295" y="0"/>
                    <a:pt x="3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0" name="Google Shape;12040;p27"/>
            <p:cNvSpPr/>
            <p:nvPr/>
          </p:nvSpPr>
          <p:spPr>
            <a:xfrm>
              <a:off x="5557239" y="3417720"/>
              <a:ext cx="395020" cy="356506"/>
            </a:xfrm>
            <a:custGeom>
              <a:rect b="b" l="l" r="r" t="t"/>
              <a:pathLst>
                <a:path extrusionOk="0" h="6899" w="7613">
                  <a:moveTo>
                    <a:pt x="2811" y="1"/>
                  </a:moveTo>
                  <a:cubicBezTo>
                    <a:pt x="2318" y="1"/>
                    <a:pt x="1842" y="235"/>
                    <a:pt x="1501" y="690"/>
                  </a:cubicBezTo>
                  <a:cubicBezTo>
                    <a:pt x="910" y="1472"/>
                    <a:pt x="511" y="2414"/>
                    <a:pt x="112" y="3308"/>
                  </a:cubicBezTo>
                  <a:cubicBezTo>
                    <a:pt x="0" y="3627"/>
                    <a:pt x="32" y="3978"/>
                    <a:pt x="192" y="4265"/>
                  </a:cubicBezTo>
                  <a:cubicBezTo>
                    <a:pt x="1070" y="5590"/>
                    <a:pt x="2474" y="6148"/>
                    <a:pt x="4006" y="6899"/>
                  </a:cubicBezTo>
                  <a:cubicBezTo>
                    <a:pt x="4964" y="6452"/>
                    <a:pt x="6017" y="6101"/>
                    <a:pt x="6895" y="5510"/>
                  </a:cubicBezTo>
                  <a:cubicBezTo>
                    <a:pt x="7533" y="5079"/>
                    <a:pt x="7613" y="4249"/>
                    <a:pt x="7054" y="3643"/>
                  </a:cubicBezTo>
                  <a:cubicBezTo>
                    <a:pt x="6097" y="2526"/>
                    <a:pt x="5075" y="1472"/>
                    <a:pt x="3990" y="483"/>
                  </a:cubicBezTo>
                  <a:cubicBezTo>
                    <a:pt x="3630" y="159"/>
                    <a:pt x="3215" y="1"/>
                    <a:pt x="28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1" name="Google Shape;12041;p27"/>
            <p:cNvSpPr/>
            <p:nvPr/>
          </p:nvSpPr>
          <p:spPr>
            <a:xfrm>
              <a:off x="2924786" y="4539919"/>
              <a:ext cx="539111" cy="257548"/>
            </a:xfrm>
            <a:custGeom>
              <a:rect b="b" l="l" r="r" t="t"/>
              <a:pathLst>
                <a:path extrusionOk="0" h="4984" w="10390">
                  <a:moveTo>
                    <a:pt x="3959" y="1"/>
                  </a:moveTo>
                  <a:cubicBezTo>
                    <a:pt x="3165" y="1"/>
                    <a:pt x="2546" y="521"/>
                    <a:pt x="1963" y="1380"/>
                  </a:cubicBezTo>
                  <a:cubicBezTo>
                    <a:pt x="1436" y="2146"/>
                    <a:pt x="686" y="2737"/>
                    <a:pt x="64" y="3423"/>
                  </a:cubicBezTo>
                  <a:cubicBezTo>
                    <a:pt x="0" y="3487"/>
                    <a:pt x="32" y="3646"/>
                    <a:pt x="16" y="3870"/>
                  </a:cubicBezTo>
                  <a:lnTo>
                    <a:pt x="606" y="3614"/>
                  </a:lnTo>
                  <a:lnTo>
                    <a:pt x="606" y="4173"/>
                  </a:lnTo>
                  <a:cubicBezTo>
                    <a:pt x="2027" y="4269"/>
                    <a:pt x="3304" y="4333"/>
                    <a:pt x="4612" y="4444"/>
                  </a:cubicBezTo>
                  <a:cubicBezTo>
                    <a:pt x="5474" y="4508"/>
                    <a:pt x="6320" y="4891"/>
                    <a:pt x="7118" y="4971"/>
                  </a:cubicBezTo>
                  <a:cubicBezTo>
                    <a:pt x="7191" y="4979"/>
                    <a:pt x="7265" y="4983"/>
                    <a:pt x="7340" y="4983"/>
                  </a:cubicBezTo>
                  <a:cubicBezTo>
                    <a:pt x="8253" y="4983"/>
                    <a:pt x="9239" y="4386"/>
                    <a:pt x="10198" y="4061"/>
                  </a:cubicBezTo>
                  <a:cubicBezTo>
                    <a:pt x="10262" y="4029"/>
                    <a:pt x="10294" y="3854"/>
                    <a:pt x="10390" y="3678"/>
                  </a:cubicBezTo>
                  <a:lnTo>
                    <a:pt x="9512" y="3471"/>
                  </a:lnTo>
                  <a:cubicBezTo>
                    <a:pt x="9512" y="1013"/>
                    <a:pt x="8730" y="965"/>
                    <a:pt x="7070" y="614"/>
                  </a:cubicBezTo>
                  <a:cubicBezTo>
                    <a:pt x="6902" y="582"/>
                    <a:pt x="6723" y="575"/>
                    <a:pt x="6541" y="575"/>
                  </a:cubicBezTo>
                  <a:cubicBezTo>
                    <a:pt x="6410" y="575"/>
                    <a:pt x="6279" y="578"/>
                    <a:pt x="6150" y="578"/>
                  </a:cubicBezTo>
                  <a:cubicBezTo>
                    <a:pt x="5841" y="578"/>
                    <a:pt x="5546" y="558"/>
                    <a:pt x="5314" y="423"/>
                  </a:cubicBezTo>
                  <a:cubicBezTo>
                    <a:pt x="4806" y="133"/>
                    <a:pt x="4360" y="1"/>
                    <a:pt x="39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2" name="Google Shape;12042;p27"/>
            <p:cNvSpPr/>
            <p:nvPr/>
          </p:nvSpPr>
          <p:spPr>
            <a:xfrm>
              <a:off x="3548316" y="4739483"/>
              <a:ext cx="407473" cy="388544"/>
            </a:xfrm>
            <a:custGeom>
              <a:rect b="b" l="l" r="r" t="t"/>
              <a:pathLst>
                <a:path extrusionOk="0" h="7519" w="7853">
                  <a:moveTo>
                    <a:pt x="5805" y="1"/>
                  </a:moveTo>
                  <a:cubicBezTo>
                    <a:pt x="4717" y="1"/>
                    <a:pt x="3720" y="280"/>
                    <a:pt x="3001" y="1380"/>
                  </a:cubicBezTo>
                  <a:cubicBezTo>
                    <a:pt x="2203" y="2593"/>
                    <a:pt x="1213" y="3694"/>
                    <a:pt x="320" y="4859"/>
                  </a:cubicBezTo>
                  <a:cubicBezTo>
                    <a:pt x="176" y="5035"/>
                    <a:pt x="0" y="5386"/>
                    <a:pt x="48" y="5434"/>
                  </a:cubicBezTo>
                  <a:cubicBezTo>
                    <a:pt x="878" y="6152"/>
                    <a:pt x="1740" y="6854"/>
                    <a:pt x="2650" y="7509"/>
                  </a:cubicBezTo>
                  <a:cubicBezTo>
                    <a:pt x="2658" y="7515"/>
                    <a:pt x="2669" y="7518"/>
                    <a:pt x="2684" y="7518"/>
                  </a:cubicBezTo>
                  <a:cubicBezTo>
                    <a:pt x="2811" y="7518"/>
                    <a:pt x="3165" y="7280"/>
                    <a:pt x="3352" y="7094"/>
                  </a:cubicBezTo>
                  <a:cubicBezTo>
                    <a:pt x="3990" y="6471"/>
                    <a:pt x="4517" y="5641"/>
                    <a:pt x="5267" y="5226"/>
                  </a:cubicBezTo>
                  <a:cubicBezTo>
                    <a:pt x="6576" y="4492"/>
                    <a:pt x="6911" y="3343"/>
                    <a:pt x="7166" y="1843"/>
                  </a:cubicBezTo>
                  <a:lnTo>
                    <a:pt x="7469" y="2705"/>
                  </a:lnTo>
                  <a:cubicBezTo>
                    <a:pt x="7852" y="1157"/>
                    <a:pt x="7405" y="88"/>
                    <a:pt x="6384" y="24"/>
                  </a:cubicBezTo>
                  <a:cubicBezTo>
                    <a:pt x="6189" y="9"/>
                    <a:pt x="5995" y="1"/>
                    <a:pt x="58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3" name="Google Shape;12043;p27"/>
            <p:cNvSpPr/>
            <p:nvPr/>
          </p:nvSpPr>
          <p:spPr>
            <a:xfrm>
              <a:off x="5485998" y="4369912"/>
              <a:ext cx="371878" cy="366066"/>
            </a:xfrm>
            <a:custGeom>
              <a:rect b="b" l="l" r="r" t="t"/>
              <a:pathLst>
                <a:path extrusionOk="0" h="7084" w="7167">
                  <a:moveTo>
                    <a:pt x="2815" y="0"/>
                  </a:moveTo>
                  <a:cubicBezTo>
                    <a:pt x="2022" y="0"/>
                    <a:pt x="1306" y="467"/>
                    <a:pt x="879" y="1399"/>
                  </a:cubicBezTo>
                  <a:cubicBezTo>
                    <a:pt x="432" y="2340"/>
                    <a:pt x="272" y="3409"/>
                    <a:pt x="1" y="4351"/>
                  </a:cubicBezTo>
                  <a:cubicBezTo>
                    <a:pt x="208" y="5101"/>
                    <a:pt x="304" y="5739"/>
                    <a:pt x="544" y="6314"/>
                  </a:cubicBezTo>
                  <a:cubicBezTo>
                    <a:pt x="759" y="6819"/>
                    <a:pt x="1089" y="7083"/>
                    <a:pt x="1461" y="7083"/>
                  </a:cubicBezTo>
                  <a:cubicBezTo>
                    <a:pt x="1723" y="7083"/>
                    <a:pt x="2006" y="6952"/>
                    <a:pt x="2283" y="6681"/>
                  </a:cubicBezTo>
                  <a:cubicBezTo>
                    <a:pt x="3241" y="5739"/>
                    <a:pt x="4470" y="5117"/>
                    <a:pt x="5794" y="4926"/>
                  </a:cubicBezTo>
                  <a:cubicBezTo>
                    <a:pt x="7023" y="4750"/>
                    <a:pt x="7167" y="4255"/>
                    <a:pt x="6448" y="3250"/>
                  </a:cubicBezTo>
                  <a:cubicBezTo>
                    <a:pt x="5874" y="2452"/>
                    <a:pt x="4533" y="2196"/>
                    <a:pt x="4677" y="856"/>
                  </a:cubicBezTo>
                  <a:cubicBezTo>
                    <a:pt x="4693" y="792"/>
                    <a:pt x="4533" y="712"/>
                    <a:pt x="4470" y="648"/>
                  </a:cubicBezTo>
                  <a:cubicBezTo>
                    <a:pt x="3927" y="216"/>
                    <a:pt x="3353" y="0"/>
                    <a:pt x="28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4" name="Google Shape;12044;p27"/>
            <p:cNvSpPr/>
            <p:nvPr/>
          </p:nvSpPr>
          <p:spPr>
            <a:xfrm>
              <a:off x="1174211" y="2780635"/>
              <a:ext cx="329589" cy="443527"/>
            </a:xfrm>
            <a:custGeom>
              <a:rect b="b" l="l" r="r" t="t"/>
              <a:pathLst>
                <a:path extrusionOk="0" h="8583" w="6352">
                  <a:moveTo>
                    <a:pt x="4109" y="1"/>
                  </a:moveTo>
                  <a:cubicBezTo>
                    <a:pt x="3897" y="1"/>
                    <a:pt x="3724" y="221"/>
                    <a:pt x="3479" y="667"/>
                  </a:cubicBezTo>
                  <a:cubicBezTo>
                    <a:pt x="2665" y="2151"/>
                    <a:pt x="1836" y="3604"/>
                    <a:pt x="1006" y="5056"/>
                  </a:cubicBezTo>
                  <a:cubicBezTo>
                    <a:pt x="0" y="6747"/>
                    <a:pt x="527" y="7992"/>
                    <a:pt x="2394" y="8375"/>
                  </a:cubicBezTo>
                  <a:cubicBezTo>
                    <a:pt x="2649" y="8423"/>
                    <a:pt x="2905" y="8503"/>
                    <a:pt x="3176" y="8583"/>
                  </a:cubicBezTo>
                  <a:cubicBezTo>
                    <a:pt x="4086" y="7418"/>
                    <a:pt x="5251" y="6684"/>
                    <a:pt x="5762" y="5168"/>
                  </a:cubicBezTo>
                  <a:cubicBezTo>
                    <a:pt x="6352" y="3444"/>
                    <a:pt x="6033" y="1736"/>
                    <a:pt x="4852" y="523"/>
                  </a:cubicBezTo>
                  <a:cubicBezTo>
                    <a:pt x="4520" y="177"/>
                    <a:pt x="4299" y="1"/>
                    <a:pt x="41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5" name="Google Shape;12045;p27"/>
            <p:cNvSpPr/>
            <p:nvPr/>
          </p:nvSpPr>
          <p:spPr>
            <a:xfrm>
              <a:off x="660785" y="3214539"/>
              <a:ext cx="298976" cy="398156"/>
            </a:xfrm>
            <a:custGeom>
              <a:rect b="b" l="l" r="r" t="t"/>
              <a:pathLst>
                <a:path extrusionOk="0" h="7705" w="5762">
                  <a:moveTo>
                    <a:pt x="2190" y="0"/>
                  </a:moveTo>
                  <a:cubicBezTo>
                    <a:pt x="1655" y="0"/>
                    <a:pt x="1052" y="281"/>
                    <a:pt x="894" y="744"/>
                  </a:cubicBezTo>
                  <a:cubicBezTo>
                    <a:pt x="527" y="1861"/>
                    <a:pt x="320" y="3042"/>
                    <a:pt x="1" y="4383"/>
                  </a:cubicBezTo>
                  <a:cubicBezTo>
                    <a:pt x="16" y="4383"/>
                    <a:pt x="48" y="4575"/>
                    <a:pt x="112" y="4766"/>
                  </a:cubicBezTo>
                  <a:cubicBezTo>
                    <a:pt x="655" y="6394"/>
                    <a:pt x="2107" y="7527"/>
                    <a:pt x="3815" y="7703"/>
                  </a:cubicBezTo>
                  <a:cubicBezTo>
                    <a:pt x="3842" y="7704"/>
                    <a:pt x="3871" y="7705"/>
                    <a:pt x="3901" y="7705"/>
                  </a:cubicBezTo>
                  <a:cubicBezTo>
                    <a:pt x="4180" y="7705"/>
                    <a:pt x="4586" y="7639"/>
                    <a:pt x="4629" y="7495"/>
                  </a:cubicBezTo>
                  <a:cubicBezTo>
                    <a:pt x="5012" y="6538"/>
                    <a:pt x="5762" y="5388"/>
                    <a:pt x="5490" y="4591"/>
                  </a:cubicBezTo>
                  <a:cubicBezTo>
                    <a:pt x="4980" y="3074"/>
                    <a:pt x="3911" y="1702"/>
                    <a:pt x="2985" y="345"/>
                  </a:cubicBezTo>
                  <a:cubicBezTo>
                    <a:pt x="2826" y="108"/>
                    <a:pt x="2521" y="0"/>
                    <a:pt x="21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6" name="Google Shape;12046;p27"/>
            <p:cNvSpPr/>
            <p:nvPr/>
          </p:nvSpPr>
          <p:spPr>
            <a:xfrm>
              <a:off x="4940298" y="3454202"/>
              <a:ext cx="391751" cy="325811"/>
            </a:xfrm>
            <a:custGeom>
              <a:rect b="b" l="l" r="r" t="t"/>
              <a:pathLst>
                <a:path extrusionOk="0" h="6305" w="7550">
                  <a:moveTo>
                    <a:pt x="3703" y="0"/>
                  </a:moveTo>
                  <a:cubicBezTo>
                    <a:pt x="2650" y="1006"/>
                    <a:pt x="1629" y="1915"/>
                    <a:pt x="687" y="2889"/>
                  </a:cubicBezTo>
                  <a:cubicBezTo>
                    <a:pt x="384" y="3208"/>
                    <a:pt x="1" y="3719"/>
                    <a:pt x="65" y="4054"/>
                  </a:cubicBezTo>
                  <a:cubicBezTo>
                    <a:pt x="192" y="4756"/>
                    <a:pt x="480" y="5490"/>
                    <a:pt x="1437" y="5554"/>
                  </a:cubicBezTo>
                  <a:cubicBezTo>
                    <a:pt x="1820" y="5570"/>
                    <a:pt x="2171" y="5810"/>
                    <a:pt x="2554" y="5905"/>
                  </a:cubicBezTo>
                  <a:cubicBezTo>
                    <a:pt x="3272" y="6065"/>
                    <a:pt x="3975" y="6304"/>
                    <a:pt x="4693" y="6304"/>
                  </a:cubicBezTo>
                  <a:cubicBezTo>
                    <a:pt x="5028" y="6304"/>
                    <a:pt x="5459" y="5921"/>
                    <a:pt x="5682" y="5602"/>
                  </a:cubicBezTo>
                  <a:cubicBezTo>
                    <a:pt x="6161" y="4884"/>
                    <a:pt x="6448" y="4038"/>
                    <a:pt x="6975" y="3368"/>
                  </a:cubicBezTo>
                  <a:cubicBezTo>
                    <a:pt x="7550" y="2618"/>
                    <a:pt x="7438" y="2091"/>
                    <a:pt x="6672" y="1660"/>
                  </a:cubicBezTo>
                  <a:cubicBezTo>
                    <a:pt x="5682" y="1070"/>
                    <a:pt x="4661" y="527"/>
                    <a:pt x="37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7" name="Google Shape;12047;p27"/>
            <p:cNvSpPr/>
            <p:nvPr/>
          </p:nvSpPr>
          <p:spPr>
            <a:xfrm>
              <a:off x="961369" y="3468826"/>
              <a:ext cx="441407" cy="388699"/>
            </a:xfrm>
            <a:custGeom>
              <a:rect b="b" l="l" r="r" t="t"/>
              <a:pathLst>
                <a:path extrusionOk="0" h="7522" w="8507">
                  <a:moveTo>
                    <a:pt x="5119" y="1"/>
                  </a:moveTo>
                  <a:cubicBezTo>
                    <a:pt x="4325" y="1"/>
                    <a:pt x="4100" y="887"/>
                    <a:pt x="3655" y="1489"/>
                  </a:cubicBezTo>
                  <a:cubicBezTo>
                    <a:pt x="2554" y="2973"/>
                    <a:pt x="1389" y="4441"/>
                    <a:pt x="336" y="5973"/>
                  </a:cubicBezTo>
                  <a:cubicBezTo>
                    <a:pt x="65" y="6372"/>
                    <a:pt x="96" y="6995"/>
                    <a:pt x="1" y="7521"/>
                  </a:cubicBezTo>
                  <a:cubicBezTo>
                    <a:pt x="495" y="7410"/>
                    <a:pt x="1070" y="7426"/>
                    <a:pt x="1469" y="7170"/>
                  </a:cubicBezTo>
                  <a:cubicBezTo>
                    <a:pt x="3416" y="5973"/>
                    <a:pt x="5331" y="4713"/>
                    <a:pt x="7230" y="3452"/>
                  </a:cubicBezTo>
                  <a:cubicBezTo>
                    <a:pt x="7597" y="3212"/>
                    <a:pt x="7932" y="2941"/>
                    <a:pt x="8236" y="2622"/>
                  </a:cubicBezTo>
                  <a:cubicBezTo>
                    <a:pt x="8379" y="2446"/>
                    <a:pt x="8507" y="2000"/>
                    <a:pt x="8427" y="1952"/>
                  </a:cubicBezTo>
                  <a:cubicBezTo>
                    <a:pt x="7549" y="1289"/>
                    <a:pt x="7028" y="32"/>
                    <a:pt x="5571" y="32"/>
                  </a:cubicBezTo>
                  <a:cubicBezTo>
                    <a:pt x="5519" y="32"/>
                    <a:pt x="5466" y="33"/>
                    <a:pt x="5411" y="37"/>
                  </a:cubicBezTo>
                  <a:cubicBezTo>
                    <a:pt x="5306" y="12"/>
                    <a:pt x="5209" y="1"/>
                    <a:pt x="51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8" name="Google Shape;12048;p27"/>
            <p:cNvSpPr/>
            <p:nvPr/>
          </p:nvSpPr>
          <p:spPr>
            <a:xfrm>
              <a:off x="5233462" y="2223592"/>
              <a:ext cx="441407" cy="388699"/>
            </a:xfrm>
            <a:custGeom>
              <a:rect b="b" l="l" r="r" t="t"/>
              <a:pathLst>
                <a:path extrusionOk="0" h="7522" w="8507">
                  <a:moveTo>
                    <a:pt x="5119" y="1"/>
                  </a:moveTo>
                  <a:cubicBezTo>
                    <a:pt x="4325" y="1"/>
                    <a:pt x="4101" y="886"/>
                    <a:pt x="3671" y="1488"/>
                  </a:cubicBezTo>
                  <a:cubicBezTo>
                    <a:pt x="2554" y="2973"/>
                    <a:pt x="1389" y="4441"/>
                    <a:pt x="351" y="5973"/>
                  </a:cubicBezTo>
                  <a:cubicBezTo>
                    <a:pt x="64" y="6372"/>
                    <a:pt x="112" y="6994"/>
                    <a:pt x="0" y="7521"/>
                  </a:cubicBezTo>
                  <a:cubicBezTo>
                    <a:pt x="495" y="7409"/>
                    <a:pt x="1070" y="7425"/>
                    <a:pt x="1469" y="7170"/>
                  </a:cubicBezTo>
                  <a:cubicBezTo>
                    <a:pt x="3878" y="5702"/>
                    <a:pt x="5730" y="4457"/>
                    <a:pt x="7246" y="3451"/>
                  </a:cubicBezTo>
                  <a:cubicBezTo>
                    <a:pt x="7597" y="3212"/>
                    <a:pt x="7932" y="2941"/>
                    <a:pt x="8235" y="2622"/>
                  </a:cubicBezTo>
                  <a:cubicBezTo>
                    <a:pt x="8379" y="2462"/>
                    <a:pt x="8507" y="1999"/>
                    <a:pt x="8443" y="1951"/>
                  </a:cubicBezTo>
                  <a:cubicBezTo>
                    <a:pt x="7549" y="1289"/>
                    <a:pt x="7027" y="31"/>
                    <a:pt x="5571" y="31"/>
                  </a:cubicBezTo>
                  <a:cubicBezTo>
                    <a:pt x="5519" y="31"/>
                    <a:pt x="5465" y="33"/>
                    <a:pt x="5411" y="36"/>
                  </a:cubicBezTo>
                  <a:cubicBezTo>
                    <a:pt x="5305" y="12"/>
                    <a:pt x="5208" y="1"/>
                    <a:pt x="5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9" name="Google Shape;12049;p27"/>
            <p:cNvSpPr/>
            <p:nvPr/>
          </p:nvSpPr>
          <p:spPr>
            <a:xfrm>
              <a:off x="5257486" y="3805532"/>
              <a:ext cx="438916" cy="274394"/>
            </a:xfrm>
            <a:custGeom>
              <a:rect b="b" l="l" r="r" t="t"/>
              <a:pathLst>
                <a:path extrusionOk="0" h="5310" w="8459">
                  <a:moveTo>
                    <a:pt x="2985" y="0"/>
                  </a:moveTo>
                  <a:cubicBezTo>
                    <a:pt x="2761" y="48"/>
                    <a:pt x="2442" y="112"/>
                    <a:pt x="2107" y="176"/>
                  </a:cubicBezTo>
                  <a:cubicBezTo>
                    <a:pt x="383" y="463"/>
                    <a:pt x="0" y="1261"/>
                    <a:pt x="1213" y="2474"/>
                  </a:cubicBezTo>
                  <a:cubicBezTo>
                    <a:pt x="2203" y="3463"/>
                    <a:pt x="3463" y="4181"/>
                    <a:pt x="4692" y="4915"/>
                  </a:cubicBezTo>
                  <a:cubicBezTo>
                    <a:pt x="5004" y="5101"/>
                    <a:pt x="5388" y="5310"/>
                    <a:pt x="5788" y="5310"/>
                  </a:cubicBezTo>
                  <a:cubicBezTo>
                    <a:pt x="6043" y="5310"/>
                    <a:pt x="6305" y="5225"/>
                    <a:pt x="6559" y="4995"/>
                  </a:cubicBezTo>
                  <a:cubicBezTo>
                    <a:pt x="6613" y="4951"/>
                    <a:pt x="6705" y="4941"/>
                    <a:pt x="6807" y="4941"/>
                  </a:cubicBezTo>
                  <a:cubicBezTo>
                    <a:pt x="6889" y="4941"/>
                    <a:pt x="6976" y="4947"/>
                    <a:pt x="7054" y="4947"/>
                  </a:cubicBezTo>
                  <a:cubicBezTo>
                    <a:pt x="8092" y="4899"/>
                    <a:pt x="8459" y="4453"/>
                    <a:pt x="8251" y="3415"/>
                  </a:cubicBezTo>
                  <a:cubicBezTo>
                    <a:pt x="8107" y="2761"/>
                    <a:pt x="7916" y="2107"/>
                    <a:pt x="7677" y="1484"/>
                  </a:cubicBezTo>
                  <a:cubicBezTo>
                    <a:pt x="7597" y="1245"/>
                    <a:pt x="7405" y="1037"/>
                    <a:pt x="7166" y="926"/>
                  </a:cubicBezTo>
                  <a:cubicBezTo>
                    <a:pt x="5809" y="606"/>
                    <a:pt x="4453" y="319"/>
                    <a:pt x="29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0" name="Google Shape;12050;p27"/>
            <p:cNvSpPr/>
            <p:nvPr/>
          </p:nvSpPr>
          <p:spPr>
            <a:xfrm>
              <a:off x="1407704" y="4353480"/>
              <a:ext cx="343703" cy="379139"/>
            </a:xfrm>
            <a:custGeom>
              <a:rect b="b" l="l" r="r" t="t"/>
              <a:pathLst>
                <a:path extrusionOk="0" h="7337" w="6624">
                  <a:moveTo>
                    <a:pt x="3396" y="1"/>
                  </a:moveTo>
                  <a:cubicBezTo>
                    <a:pt x="3105" y="1"/>
                    <a:pt x="2826" y="208"/>
                    <a:pt x="2554" y="631"/>
                  </a:cubicBezTo>
                  <a:cubicBezTo>
                    <a:pt x="1692" y="1956"/>
                    <a:pt x="942" y="3360"/>
                    <a:pt x="160" y="4749"/>
                  </a:cubicBezTo>
                  <a:cubicBezTo>
                    <a:pt x="81" y="4876"/>
                    <a:pt x="81" y="5068"/>
                    <a:pt x="1" y="5499"/>
                  </a:cubicBezTo>
                  <a:cubicBezTo>
                    <a:pt x="384" y="5898"/>
                    <a:pt x="847" y="6409"/>
                    <a:pt x="1357" y="6887"/>
                  </a:cubicBezTo>
                  <a:cubicBezTo>
                    <a:pt x="1640" y="7162"/>
                    <a:pt x="1911" y="7336"/>
                    <a:pt x="2168" y="7336"/>
                  </a:cubicBezTo>
                  <a:cubicBezTo>
                    <a:pt x="2434" y="7336"/>
                    <a:pt x="2686" y="7150"/>
                    <a:pt x="2921" y="6696"/>
                  </a:cubicBezTo>
                  <a:cubicBezTo>
                    <a:pt x="3017" y="6488"/>
                    <a:pt x="3384" y="6409"/>
                    <a:pt x="3639" y="6297"/>
                  </a:cubicBezTo>
                  <a:cubicBezTo>
                    <a:pt x="4453" y="5946"/>
                    <a:pt x="5299" y="5674"/>
                    <a:pt x="6065" y="5259"/>
                  </a:cubicBezTo>
                  <a:cubicBezTo>
                    <a:pt x="6512" y="5020"/>
                    <a:pt x="6624" y="4589"/>
                    <a:pt x="6241" y="4078"/>
                  </a:cubicBezTo>
                  <a:cubicBezTo>
                    <a:pt x="5890" y="3600"/>
                    <a:pt x="5714" y="3009"/>
                    <a:pt x="5427" y="2483"/>
                  </a:cubicBezTo>
                  <a:cubicBezTo>
                    <a:pt x="5108" y="1828"/>
                    <a:pt x="4725" y="1206"/>
                    <a:pt x="4310" y="615"/>
                  </a:cubicBezTo>
                  <a:cubicBezTo>
                    <a:pt x="3991" y="208"/>
                    <a:pt x="3687" y="1"/>
                    <a:pt x="33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1" name="Google Shape;12051;p27"/>
            <p:cNvSpPr/>
            <p:nvPr/>
          </p:nvSpPr>
          <p:spPr>
            <a:xfrm>
              <a:off x="367622" y="3916837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1"/>
                  </a:moveTo>
                  <a:cubicBezTo>
                    <a:pt x="224" y="1"/>
                    <a:pt x="1" y="368"/>
                    <a:pt x="65" y="1469"/>
                  </a:cubicBezTo>
                  <a:cubicBezTo>
                    <a:pt x="161" y="3017"/>
                    <a:pt x="288" y="4581"/>
                    <a:pt x="192" y="6129"/>
                  </a:cubicBezTo>
                  <a:cubicBezTo>
                    <a:pt x="129" y="7422"/>
                    <a:pt x="176" y="7709"/>
                    <a:pt x="1421" y="8124"/>
                  </a:cubicBezTo>
                  <a:cubicBezTo>
                    <a:pt x="1693" y="8219"/>
                    <a:pt x="1996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4"/>
                    <a:pt x="4102" y="6576"/>
                  </a:cubicBezTo>
                  <a:cubicBezTo>
                    <a:pt x="3831" y="5076"/>
                    <a:pt x="3576" y="3559"/>
                    <a:pt x="3384" y="2043"/>
                  </a:cubicBezTo>
                  <a:cubicBezTo>
                    <a:pt x="3177" y="431"/>
                    <a:pt x="2746" y="1"/>
                    <a:pt x="1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2" name="Google Shape;12052;p27"/>
            <p:cNvSpPr/>
            <p:nvPr/>
          </p:nvSpPr>
          <p:spPr>
            <a:xfrm>
              <a:off x="1450770" y="381255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493" y="1"/>
                  </a:moveTo>
                  <a:cubicBezTo>
                    <a:pt x="1354" y="1"/>
                    <a:pt x="1064" y="183"/>
                    <a:pt x="1006" y="327"/>
                  </a:cubicBezTo>
                  <a:cubicBezTo>
                    <a:pt x="639" y="1109"/>
                    <a:pt x="336" y="1891"/>
                    <a:pt x="1" y="2673"/>
                  </a:cubicBezTo>
                  <a:cubicBezTo>
                    <a:pt x="144" y="4540"/>
                    <a:pt x="862" y="5960"/>
                    <a:pt x="2267" y="6966"/>
                  </a:cubicBezTo>
                  <a:cubicBezTo>
                    <a:pt x="2569" y="7171"/>
                    <a:pt x="3039" y="7303"/>
                    <a:pt x="3454" y="7303"/>
                  </a:cubicBezTo>
                  <a:cubicBezTo>
                    <a:pt x="3654" y="7303"/>
                    <a:pt x="3840" y="7272"/>
                    <a:pt x="3990" y="7205"/>
                  </a:cubicBezTo>
                  <a:cubicBezTo>
                    <a:pt x="4373" y="7046"/>
                    <a:pt x="4629" y="6280"/>
                    <a:pt x="4677" y="5753"/>
                  </a:cubicBezTo>
                  <a:cubicBezTo>
                    <a:pt x="4756" y="4700"/>
                    <a:pt x="4772" y="3630"/>
                    <a:pt x="4709" y="2577"/>
                  </a:cubicBezTo>
                  <a:cubicBezTo>
                    <a:pt x="4709" y="2258"/>
                    <a:pt x="4645" y="1795"/>
                    <a:pt x="4437" y="1651"/>
                  </a:cubicBezTo>
                  <a:cubicBezTo>
                    <a:pt x="3496" y="1061"/>
                    <a:pt x="2522" y="502"/>
                    <a:pt x="1533" y="8"/>
                  </a:cubicBezTo>
                  <a:cubicBezTo>
                    <a:pt x="1522" y="3"/>
                    <a:pt x="1508" y="1"/>
                    <a:pt x="1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3" name="Google Shape;12053;p27"/>
            <p:cNvSpPr/>
            <p:nvPr/>
          </p:nvSpPr>
          <p:spPr>
            <a:xfrm>
              <a:off x="187106" y="2991205"/>
              <a:ext cx="308108" cy="385961"/>
            </a:xfrm>
            <a:custGeom>
              <a:rect b="b" l="l" r="r" t="t"/>
              <a:pathLst>
                <a:path extrusionOk="0" h="7469" w="5938">
                  <a:moveTo>
                    <a:pt x="2968" y="0"/>
                  </a:moveTo>
                  <a:cubicBezTo>
                    <a:pt x="2942" y="0"/>
                    <a:pt x="2915" y="3"/>
                    <a:pt x="2889" y="7"/>
                  </a:cubicBezTo>
                  <a:cubicBezTo>
                    <a:pt x="2091" y="438"/>
                    <a:pt x="1262" y="821"/>
                    <a:pt x="607" y="1396"/>
                  </a:cubicBezTo>
                  <a:cubicBezTo>
                    <a:pt x="1" y="1922"/>
                    <a:pt x="559" y="2561"/>
                    <a:pt x="799" y="3119"/>
                  </a:cubicBezTo>
                  <a:cubicBezTo>
                    <a:pt x="847" y="3247"/>
                    <a:pt x="847" y="3391"/>
                    <a:pt x="895" y="3518"/>
                  </a:cubicBezTo>
                  <a:cubicBezTo>
                    <a:pt x="1230" y="4492"/>
                    <a:pt x="1517" y="5481"/>
                    <a:pt x="1884" y="6455"/>
                  </a:cubicBezTo>
                  <a:cubicBezTo>
                    <a:pt x="2122" y="7066"/>
                    <a:pt x="2584" y="7469"/>
                    <a:pt x="3084" y="7469"/>
                  </a:cubicBezTo>
                  <a:cubicBezTo>
                    <a:pt x="3289" y="7469"/>
                    <a:pt x="3499" y="7401"/>
                    <a:pt x="3703" y="7253"/>
                  </a:cubicBezTo>
                  <a:cubicBezTo>
                    <a:pt x="4597" y="6582"/>
                    <a:pt x="5204" y="5577"/>
                    <a:pt x="5938" y="4715"/>
                  </a:cubicBezTo>
                  <a:lnTo>
                    <a:pt x="5762" y="4556"/>
                  </a:lnTo>
                  <a:cubicBezTo>
                    <a:pt x="5778" y="4412"/>
                    <a:pt x="5762" y="4284"/>
                    <a:pt x="5714" y="4157"/>
                  </a:cubicBezTo>
                  <a:cubicBezTo>
                    <a:pt x="4948" y="2832"/>
                    <a:pt x="4182" y="1507"/>
                    <a:pt x="3384" y="199"/>
                  </a:cubicBezTo>
                  <a:cubicBezTo>
                    <a:pt x="3275" y="76"/>
                    <a:pt x="3120" y="0"/>
                    <a:pt x="29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4" name="Google Shape;12054;p27"/>
            <p:cNvSpPr/>
            <p:nvPr/>
          </p:nvSpPr>
          <p:spPr>
            <a:xfrm>
              <a:off x="3017509" y="2917880"/>
              <a:ext cx="344533" cy="293927"/>
            </a:xfrm>
            <a:custGeom>
              <a:rect b="b" l="l" r="r" t="t"/>
              <a:pathLst>
                <a:path extrusionOk="0" h="5688" w="6640">
                  <a:moveTo>
                    <a:pt x="4335" y="1"/>
                  </a:moveTo>
                  <a:cubicBezTo>
                    <a:pt x="4151" y="1"/>
                    <a:pt x="3950" y="64"/>
                    <a:pt x="3735" y="166"/>
                  </a:cubicBezTo>
                  <a:cubicBezTo>
                    <a:pt x="3017" y="517"/>
                    <a:pt x="2283" y="868"/>
                    <a:pt x="1549" y="1171"/>
                  </a:cubicBezTo>
                  <a:cubicBezTo>
                    <a:pt x="192" y="1745"/>
                    <a:pt x="0" y="2176"/>
                    <a:pt x="575" y="3533"/>
                  </a:cubicBezTo>
                  <a:cubicBezTo>
                    <a:pt x="782" y="4028"/>
                    <a:pt x="926" y="4554"/>
                    <a:pt x="1197" y="5001"/>
                  </a:cubicBezTo>
                  <a:cubicBezTo>
                    <a:pt x="1405" y="5320"/>
                    <a:pt x="1772" y="5544"/>
                    <a:pt x="1948" y="5687"/>
                  </a:cubicBezTo>
                  <a:cubicBezTo>
                    <a:pt x="3256" y="5416"/>
                    <a:pt x="4357" y="5225"/>
                    <a:pt x="5411" y="4953"/>
                  </a:cubicBezTo>
                  <a:cubicBezTo>
                    <a:pt x="5762" y="4858"/>
                    <a:pt x="6081" y="4634"/>
                    <a:pt x="6304" y="4331"/>
                  </a:cubicBezTo>
                  <a:cubicBezTo>
                    <a:pt x="6496" y="4044"/>
                    <a:pt x="6640" y="3533"/>
                    <a:pt x="6512" y="3246"/>
                  </a:cubicBezTo>
                  <a:cubicBezTo>
                    <a:pt x="6097" y="2304"/>
                    <a:pt x="5522" y="1442"/>
                    <a:pt x="5060" y="533"/>
                  </a:cubicBezTo>
                  <a:cubicBezTo>
                    <a:pt x="4857" y="148"/>
                    <a:pt x="4615" y="1"/>
                    <a:pt x="43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5" name="Google Shape;12055;p27"/>
            <p:cNvSpPr/>
            <p:nvPr/>
          </p:nvSpPr>
          <p:spPr>
            <a:xfrm>
              <a:off x="3774493" y="3714741"/>
              <a:ext cx="341108" cy="285763"/>
            </a:xfrm>
            <a:custGeom>
              <a:rect b="b" l="l" r="r" t="t"/>
              <a:pathLst>
                <a:path extrusionOk="0" h="5530" w="6574">
                  <a:moveTo>
                    <a:pt x="3183" y="0"/>
                  </a:moveTo>
                  <a:cubicBezTo>
                    <a:pt x="2678" y="0"/>
                    <a:pt x="2220" y="136"/>
                    <a:pt x="2089" y="416"/>
                  </a:cubicBezTo>
                  <a:cubicBezTo>
                    <a:pt x="1435" y="1613"/>
                    <a:pt x="860" y="2858"/>
                    <a:pt x="349" y="4119"/>
                  </a:cubicBezTo>
                  <a:cubicBezTo>
                    <a:pt x="1" y="5043"/>
                    <a:pt x="282" y="5529"/>
                    <a:pt x="1080" y="5529"/>
                  </a:cubicBezTo>
                  <a:cubicBezTo>
                    <a:pt x="1233" y="5529"/>
                    <a:pt x="1405" y="5511"/>
                    <a:pt x="1594" y="5476"/>
                  </a:cubicBezTo>
                  <a:cubicBezTo>
                    <a:pt x="2568" y="5284"/>
                    <a:pt x="3541" y="5061"/>
                    <a:pt x="4515" y="4821"/>
                  </a:cubicBezTo>
                  <a:cubicBezTo>
                    <a:pt x="5632" y="4534"/>
                    <a:pt x="6334" y="3624"/>
                    <a:pt x="6573" y="2348"/>
                  </a:cubicBezTo>
                  <a:cubicBezTo>
                    <a:pt x="6382" y="1964"/>
                    <a:pt x="6286" y="1470"/>
                    <a:pt x="5983" y="1214"/>
                  </a:cubicBezTo>
                  <a:cubicBezTo>
                    <a:pt x="5520" y="815"/>
                    <a:pt x="4930" y="576"/>
                    <a:pt x="4371" y="273"/>
                  </a:cubicBezTo>
                  <a:cubicBezTo>
                    <a:pt x="4047" y="93"/>
                    <a:pt x="3599" y="0"/>
                    <a:pt x="31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6" name="Google Shape;12056;p27"/>
            <p:cNvSpPr/>
            <p:nvPr/>
          </p:nvSpPr>
          <p:spPr>
            <a:xfrm>
              <a:off x="5039663" y="4373840"/>
              <a:ext cx="322221" cy="283592"/>
            </a:xfrm>
            <a:custGeom>
              <a:rect b="b" l="l" r="r" t="t"/>
              <a:pathLst>
                <a:path extrusionOk="0" h="5488" w="6210">
                  <a:moveTo>
                    <a:pt x="2025" y="0"/>
                  </a:moveTo>
                  <a:cubicBezTo>
                    <a:pt x="1877" y="0"/>
                    <a:pt x="1715" y="42"/>
                    <a:pt x="1517" y="126"/>
                  </a:cubicBezTo>
                  <a:cubicBezTo>
                    <a:pt x="208" y="700"/>
                    <a:pt x="129" y="1833"/>
                    <a:pt x="81" y="2966"/>
                  </a:cubicBezTo>
                  <a:cubicBezTo>
                    <a:pt x="1" y="4945"/>
                    <a:pt x="33" y="4961"/>
                    <a:pt x="1948" y="5280"/>
                  </a:cubicBezTo>
                  <a:cubicBezTo>
                    <a:pt x="2507" y="5376"/>
                    <a:pt x="3065" y="5408"/>
                    <a:pt x="3799" y="5488"/>
                  </a:cubicBezTo>
                  <a:cubicBezTo>
                    <a:pt x="4230" y="5392"/>
                    <a:pt x="4932" y="5456"/>
                    <a:pt x="5363" y="5137"/>
                  </a:cubicBezTo>
                  <a:cubicBezTo>
                    <a:pt x="6209" y="4498"/>
                    <a:pt x="5459" y="1785"/>
                    <a:pt x="4454" y="1386"/>
                  </a:cubicBezTo>
                  <a:cubicBezTo>
                    <a:pt x="3831" y="1131"/>
                    <a:pt x="3257" y="780"/>
                    <a:pt x="2746" y="333"/>
                  </a:cubicBezTo>
                  <a:cubicBezTo>
                    <a:pt x="2477" y="114"/>
                    <a:pt x="2270" y="0"/>
                    <a:pt x="20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7" name="Google Shape;12057;p27"/>
            <p:cNvSpPr/>
            <p:nvPr/>
          </p:nvSpPr>
          <p:spPr>
            <a:xfrm>
              <a:off x="2525617" y="4438845"/>
              <a:ext cx="427345" cy="307983"/>
            </a:xfrm>
            <a:custGeom>
              <a:rect b="b" l="l" r="r" t="t"/>
              <a:pathLst>
                <a:path extrusionOk="0" h="5960" w="8236">
                  <a:moveTo>
                    <a:pt x="687" y="1"/>
                  </a:moveTo>
                  <a:cubicBezTo>
                    <a:pt x="543" y="96"/>
                    <a:pt x="224" y="208"/>
                    <a:pt x="112" y="432"/>
                  </a:cubicBezTo>
                  <a:cubicBezTo>
                    <a:pt x="1" y="671"/>
                    <a:pt x="17" y="942"/>
                    <a:pt x="144" y="1166"/>
                  </a:cubicBezTo>
                  <a:cubicBezTo>
                    <a:pt x="368" y="1501"/>
                    <a:pt x="639" y="1788"/>
                    <a:pt x="958" y="2043"/>
                  </a:cubicBezTo>
                  <a:cubicBezTo>
                    <a:pt x="1996" y="2969"/>
                    <a:pt x="3097" y="3847"/>
                    <a:pt x="4086" y="4820"/>
                  </a:cubicBezTo>
                  <a:cubicBezTo>
                    <a:pt x="4883" y="5584"/>
                    <a:pt x="5257" y="5959"/>
                    <a:pt x="5652" y="5959"/>
                  </a:cubicBezTo>
                  <a:cubicBezTo>
                    <a:pt x="6017" y="5959"/>
                    <a:pt x="6400" y="5640"/>
                    <a:pt x="7150" y="5012"/>
                  </a:cubicBezTo>
                  <a:cubicBezTo>
                    <a:pt x="8236" y="4118"/>
                    <a:pt x="8220" y="3049"/>
                    <a:pt x="6975" y="2347"/>
                  </a:cubicBezTo>
                  <a:cubicBezTo>
                    <a:pt x="5794" y="1692"/>
                    <a:pt x="4501" y="1214"/>
                    <a:pt x="3240" y="719"/>
                  </a:cubicBezTo>
                  <a:cubicBezTo>
                    <a:pt x="2458" y="432"/>
                    <a:pt x="1644" y="256"/>
                    <a:pt x="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8" name="Google Shape;12058;p27"/>
            <p:cNvSpPr/>
            <p:nvPr/>
          </p:nvSpPr>
          <p:spPr>
            <a:xfrm>
              <a:off x="3499438" y="4151746"/>
              <a:ext cx="300636" cy="293462"/>
            </a:xfrm>
            <a:custGeom>
              <a:rect b="b" l="l" r="r" t="t"/>
              <a:pathLst>
                <a:path extrusionOk="0" h="5679" w="5794">
                  <a:moveTo>
                    <a:pt x="2880" y="0"/>
                  </a:moveTo>
                  <a:cubicBezTo>
                    <a:pt x="2423" y="0"/>
                    <a:pt x="1925" y="129"/>
                    <a:pt x="1549" y="322"/>
                  </a:cubicBezTo>
                  <a:cubicBezTo>
                    <a:pt x="448" y="881"/>
                    <a:pt x="224" y="1998"/>
                    <a:pt x="256" y="3163"/>
                  </a:cubicBezTo>
                  <a:lnTo>
                    <a:pt x="1" y="3306"/>
                  </a:lnTo>
                  <a:cubicBezTo>
                    <a:pt x="336" y="3881"/>
                    <a:pt x="543" y="4663"/>
                    <a:pt x="1054" y="4998"/>
                  </a:cubicBezTo>
                  <a:cubicBezTo>
                    <a:pt x="1661" y="5397"/>
                    <a:pt x="2506" y="5461"/>
                    <a:pt x="3256" y="5621"/>
                  </a:cubicBezTo>
                  <a:cubicBezTo>
                    <a:pt x="3429" y="5659"/>
                    <a:pt x="3594" y="5679"/>
                    <a:pt x="3749" y="5679"/>
                  </a:cubicBezTo>
                  <a:cubicBezTo>
                    <a:pt x="4313" y="5679"/>
                    <a:pt x="4763" y="5416"/>
                    <a:pt x="5076" y="4791"/>
                  </a:cubicBezTo>
                  <a:cubicBezTo>
                    <a:pt x="5794" y="3338"/>
                    <a:pt x="5012" y="705"/>
                    <a:pt x="3496" y="99"/>
                  </a:cubicBezTo>
                  <a:cubicBezTo>
                    <a:pt x="3313" y="31"/>
                    <a:pt x="3101" y="0"/>
                    <a:pt x="28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9" name="Google Shape;12059;p27"/>
            <p:cNvSpPr/>
            <p:nvPr/>
          </p:nvSpPr>
          <p:spPr>
            <a:xfrm>
              <a:off x="4171016" y="4774518"/>
              <a:ext cx="332962" cy="316096"/>
            </a:xfrm>
            <a:custGeom>
              <a:rect b="b" l="l" r="r" t="t"/>
              <a:pathLst>
                <a:path extrusionOk="0" h="6117" w="6417">
                  <a:moveTo>
                    <a:pt x="2203" y="0"/>
                  </a:moveTo>
                  <a:cubicBezTo>
                    <a:pt x="240" y="958"/>
                    <a:pt x="1" y="1325"/>
                    <a:pt x="240" y="3192"/>
                  </a:cubicBezTo>
                  <a:cubicBezTo>
                    <a:pt x="288" y="3431"/>
                    <a:pt x="320" y="3655"/>
                    <a:pt x="336" y="3894"/>
                  </a:cubicBezTo>
                  <a:cubicBezTo>
                    <a:pt x="347" y="5851"/>
                    <a:pt x="599" y="6116"/>
                    <a:pt x="1437" y="6116"/>
                  </a:cubicBezTo>
                  <a:cubicBezTo>
                    <a:pt x="1750" y="6116"/>
                    <a:pt x="2144" y="6079"/>
                    <a:pt x="2637" y="6079"/>
                  </a:cubicBezTo>
                  <a:cubicBezTo>
                    <a:pt x="2688" y="6079"/>
                    <a:pt x="2740" y="6080"/>
                    <a:pt x="2794" y="6081"/>
                  </a:cubicBezTo>
                  <a:cubicBezTo>
                    <a:pt x="2806" y="6081"/>
                    <a:pt x="2818" y="6081"/>
                    <a:pt x="2830" y="6081"/>
                  </a:cubicBezTo>
                  <a:cubicBezTo>
                    <a:pt x="4451" y="6081"/>
                    <a:pt x="6400" y="3992"/>
                    <a:pt x="6416" y="2123"/>
                  </a:cubicBezTo>
                  <a:lnTo>
                    <a:pt x="6416" y="2123"/>
                  </a:lnTo>
                  <a:cubicBezTo>
                    <a:pt x="6257" y="2250"/>
                    <a:pt x="6081" y="2394"/>
                    <a:pt x="5938" y="2538"/>
                  </a:cubicBezTo>
                  <a:cubicBezTo>
                    <a:pt x="5628" y="2923"/>
                    <a:pt x="5300" y="3123"/>
                    <a:pt x="4974" y="3123"/>
                  </a:cubicBezTo>
                  <a:cubicBezTo>
                    <a:pt x="4678" y="3123"/>
                    <a:pt x="4383" y="2959"/>
                    <a:pt x="4102" y="2617"/>
                  </a:cubicBezTo>
                  <a:cubicBezTo>
                    <a:pt x="3416" y="1788"/>
                    <a:pt x="2841" y="878"/>
                    <a:pt x="22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0" name="Google Shape;12060;p27"/>
            <p:cNvSpPr/>
            <p:nvPr/>
          </p:nvSpPr>
          <p:spPr>
            <a:xfrm>
              <a:off x="3064726" y="3270450"/>
              <a:ext cx="245168" cy="458409"/>
            </a:xfrm>
            <a:custGeom>
              <a:rect b="b" l="l" r="r" t="t"/>
              <a:pathLst>
                <a:path extrusionOk="0" h="8871" w="4725">
                  <a:moveTo>
                    <a:pt x="2266" y="0"/>
                  </a:moveTo>
                  <a:cubicBezTo>
                    <a:pt x="1183" y="0"/>
                    <a:pt x="15" y="1237"/>
                    <a:pt x="0" y="2487"/>
                  </a:cubicBezTo>
                  <a:cubicBezTo>
                    <a:pt x="64" y="2758"/>
                    <a:pt x="160" y="3014"/>
                    <a:pt x="271" y="3269"/>
                  </a:cubicBezTo>
                  <a:cubicBezTo>
                    <a:pt x="1022" y="4642"/>
                    <a:pt x="1788" y="6014"/>
                    <a:pt x="2586" y="7355"/>
                  </a:cubicBezTo>
                  <a:cubicBezTo>
                    <a:pt x="2809" y="7754"/>
                    <a:pt x="3112" y="8121"/>
                    <a:pt x="3463" y="8424"/>
                  </a:cubicBezTo>
                  <a:cubicBezTo>
                    <a:pt x="3751" y="8663"/>
                    <a:pt x="4150" y="8727"/>
                    <a:pt x="4501" y="8871"/>
                  </a:cubicBezTo>
                  <a:cubicBezTo>
                    <a:pt x="4564" y="8488"/>
                    <a:pt x="4724" y="8073"/>
                    <a:pt x="4660" y="7690"/>
                  </a:cubicBezTo>
                  <a:cubicBezTo>
                    <a:pt x="4485" y="6621"/>
                    <a:pt x="4197" y="5551"/>
                    <a:pt x="3974" y="4482"/>
                  </a:cubicBezTo>
                  <a:cubicBezTo>
                    <a:pt x="3735" y="3269"/>
                    <a:pt x="3559" y="2040"/>
                    <a:pt x="3256" y="843"/>
                  </a:cubicBezTo>
                  <a:cubicBezTo>
                    <a:pt x="3176" y="508"/>
                    <a:pt x="2761" y="45"/>
                    <a:pt x="2458" y="13"/>
                  </a:cubicBezTo>
                  <a:cubicBezTo>
                    <a:pt x="2395" y="5"/>
                    <a:pt x="2331" y="0"/>
                    <a:pt x="22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1" name="Google Shape;12061;p27"/>
            <p:cNvSpPr/>
            <p:nvPr/>
          </p:nvSpPr>
          <p:spPr>
            <a:xfrm>
              <a:off x="3342116" y="3572793"/>
              <a:ext cx="305617" cy="332839"/>
            </a:xfrm>
            <a:custGeom>
              <a:rect b="b" l="l" r="r" t="t"/>
              <a:pathLst>
                <a:path extrusionOk="0" h="6441" w="5890">
                  <a:moveTo>
                    <a:pt x="4246" y="0"/>
                  </a:moveTo>
                  <a:cubicBezTo>
                    <a:pt x="3747" y="0"/>
                    <a:pt x="3217" y="222"/>
                    <a:pt x="2730" y="642"/>
                  </a:cubicBezTo>
                  <a:cubicBezTo>
                    <a:pt x="1469" y="1711"/>
                    <a:pt x="527" y="3100"/>
                    <a:pt x="0" y="4664"/>
                  </a:cubicBezTo>
                  <a:cubicBezTo>
                    <a:pt x="352" y="5222"/>
                    <a:pt x="639" y="6020"/>
                    <a:pt x="1213" y="6371"/>
                  </a:cubicBezTo>
                  <a:cubicBezTo>
                    <a:pt x="1295" y="6419"/>
                    <a:pt x="1412" y="6441"/>
                    <a:pt x="1547" y="6441"/>
                  </a:cubicBezTo>
                  <a:cubicBezTo>
                    <a:pt x="1994" y="6441"/>
                    <a:pt x="2640" y="6206"/>
                    <a:pt x="2873" y="5924"/>
                  </a:cubicBezTo>
                  <a:cubicBezTo>
                    <a:pt x="3926" y="4520"/>
                    <a:pt x="4884" y="3052"/>
                    <a:pt x="5762" y="1552"/>
                  </a:cubicBezTo>
                  <a:cubicBezTo>
                    <a:pt x="5889" y="1344"/>
                    <a:pt x="5650" y="770"/>
                    <a:pt x="5427" y="514"/>
                  </a:cubicBezTo>
                  <a:cubicBezTo>
                    <a:pt x="5086" y="166"/>
                    <a:pt x="4677" y="0"/>
                    <a:pt x="424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2" name="Google Shape;12062;p27"/>
            <p:cNvSpPr/>
            <p:nvPr/>
          </p:nvSpPr>
          <p:spPr>
            <a:xfrm>
              <a:off x="775041" y="122486"/>
              <a:ext cx="455520" cy="219412"/>
            </a:xfrm>
            <a:custGeom>
              <a:rect b="b" l="l" r="r" t="t"/>
              <a:pathLst>
                <a:path extrusionOk="0" h="4246" w="8779">
                  <a:moveTo>
                    <a:pt x="2561" y="1"/>
                  </a:moveTo>
                  <a:cubicBezTo>
                    <a:pt x="1492" y="1"/>
                    <a:pt x="506" y="620"/>
                    <a:pt x="65" y="1597"/>
                  </a:cubicBezTo>
                  <a:cubicBezTo>
                    <a:pt x="1" y="1773"/>
                    <a:pt x="17" y="1980"/>
                    <a:pt x="113" y="2140"/>
                  </a:cubicBezTo>
                  <a:cubicBezTo>
                    <a:pt x="639" y="2698"/>
                    <a:pt x="1166" y="3129"/>
                    <a:pt x="2076" y="3129"/>
                  </a:cubicBezTo>
                  <a:cubicBezTo>
                    <a:pt x="2130" y="3129"/>
                    <a:pt x="2184" y="3129"/>
                    <a:pt x="2240" y="3129"/>
                  </a:cubicBezTo>
                  <a:cubicBezTo>
                    <a:pt x="3265" y="3129"/>
                    <a:pt x="4506" y="3144"/>
                    <a:pt x="5188" y="3704"/>
                  </a:cubicBezTo>
                  <a:cubicBezTo>
                    <a:pt x="5670" y="4096"/>
                    <a:pt x="6089" y="4246"/>
                    <a:pt x="6486" y="4246"/>
                  </a:cubicBezTo>
                  <a:cubicBezTo>
                    <a:pt x="6928" y="4246"/>
                    <a:pt x="7343" y="4059"/>
                    <a:pt x="7789" y="3815"/>
                  </a:cubicBezTo>
                  <a:cubicBezTo>
                    <a:pt x="8172" y="3592"/>
                    <a:pt x="8443" y="3161"/>
                    <a:pt x="8778" y="2826"/>
                  </a:cubicBezTo>
                  <a:cubicBezTo>
                    <a:pt x="8364" y="2427"/>
                    <a:pt x="7996" y="1932"/>
                    <a:pt x="7518" y="1645"/>
                  </a:cubicBezTo>
                  <a:cubicBezTo>
                    <a:pt x="6895" y="1326"/>
                    <a:pt x="6241" y="1070"/>
                    <a:pt x="5571" y="895"/>
                  </a:cubicBezTo>
                  <a:cubicBezTo>
                    <a:pt x="4565" y="560"/>
                    <a:pt x="3544" y="288"/>
                    <a:pt x="2602" y="1"/>
                  </a:cubicBezTo>
                  <a:cubicBezTo>
                    <a:pt x="2589" y="1"/>
                    <a:pt x="2575" y="1"/>
                    <a:pt x="25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3" name="Google Shape;12063;p27"/>
            <p:cNvSpPr/>
            <p:nvPr/>
          </p:nvSpPr>
          <p:spPr>
            <a:xfrm>
              <a:off x="4214913" y="3586125"/>
              <a:ext cx="380128" cy="303901"/>
            </a:xfrm>
            <a:custGeom>
              <a:rect b="b" l="l" r="r" t="t"/>
              <a:pathLst>
                <a:path extrusionOk="0" h="5881" w="7326">
                  <a:moveTo>
                    <a:pt x="7326" y="1"/>
                  </a:moveTo>
                  <a:cubicBezTo>
                    <a:pt x="6943" y="81"/>
                    <a:pt x="6512" y="65"/>
                    <a:pt x="6209" y="256"/>
                  </a:cubicBezTo>
                  <a:cubicBezTo>
                    <a:pt x="4613" y="1294"/>
                    <a:pt x="3049" y="2379"/>
                    <a:pt x="1469" y="3448"/>
                  </a:cubicBezTo>
                  <a:cubicBezTo>
                    <a:pt x="1166" y="3656"/>
                    <a:pt x="846" y="3815"/>
                    <a:pt x="543" y="4023"/>
                  </a:cubicBezTo>
                  <a:cubicBezTo>
                    <a:pt x="352" y="4182"/>
                    <a:pt x="176" y="4358"/>
                    <a:pt x="1" y="4533"/>
                  </a:cubicBezTo>
                  <a:cubicBezTo>
                    <a:pt x="256" y="4837"/>
                    <a:pt x="415" y="5124"/>
                    <a:pt x="671" y="5331"/>
                  </a:cubicBezTo>
                  <a:cubicBezTo>
                    <a:pt x="1137" y="5706"/>
                    <a:pt x="1616" y="5881"/>
                    <a:pt x="2115" y="5881"/>
                  </a:cubicBezTo>
                  <a:cubicBezTo>
                    <a:pt x="2573" y="5881"/>
                    <a:pt x="3047" y="5734"/>
                    <a:pt x="3543" y="5459"/>
                  </a:cubicBezTo>
                  <a:cubicBezTo>
                    <a:pt x="4246" y="5028"/>
                    <a:pt x="4996" y="4693"/>
                    <a:pt x="5778" y="4469"/>
                  </a:cubicBezTo>
                  <a:cubicBezTo>
                    <a:pt x="6576" y="4262"/>
                    <a:pt x="6895" y="3863"/>
                    <a:pt x="6959" y="3097"/>
                  </a:cubicBezTo>
                  <a:cubicBezTo>
                    <a:pt x="7007" y="2427"/>
                    <a:pt x="7198" y="1788"/>
                    <a:pt x="7294" y="1118"/>
                  </a:cubicBezTo>
                  <a:cubicBezTo>
                    <a:pt x="7326" y="751"/>
                    <a:pt x="7326" y="384"/>
                    <a:pt x="73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4" name="Google Shape;12064;p27"/>
            <p:cNvSpPr/>
            <p:nvPr/>
          </p:nvSpPr>
          <p:spPr>
            <a:xfrm>
              <a:off x="1119521" y="3927120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1565" y="1"/>
                  </a:moveTo>
                  <a:cubicBezTo>
                    <a:pt x="786" y="1"/>
                    <a:pt x="293" y="754"/>
                    <a:pt x="113" y="2259"/>
                  </a:cubicBezTo>
                  <a:cubicBezTo>
                    <a:pt x="81" y="2499"/>
                    <a:pt x="49" y="2722"/>
                    <a:pt x="1" y="2945"/>
                  </a:cubicBezTo>
                  <a:lnTo>
                    <a:pt x="161" y="2961"/>
                  </a:lnTo>
                  <a:lnTo>
                    <a:pt x="161" y="5148"/>
                  </a:lnTo>
                  <a:cubicBezTo>
                    <a:pt x="161" y="5260"/>
                    <a:pt x="161" y="5355"/>
                    <a:pt x="176" y="5451"/>
                  </a:cubicBezTo>
                  <a:cubicBezTo>
                    <a:pt x="318" y="6266"/>
                    <a:pt x="829" y="6704"/>
                    <a:pt x="1463" y="6704"/>
                  </a:cubicBezTo>
                  <a:cubicBezTo>
                    <a:pt x="1760" y="6704"/>
                    <a:pt x="2085" y="6607"/>
                    <a:pt x="2411" y="6409"/>
                  </a:cubicBezTo>
                  <a:cubicBezTo>
                    <a:pt x="3592" y="5690"/>
                    <a:pt x="3767" y="4446"/>
                    <a:pt x="4071" y="3344"/>
                  </a:cubicBezTo>
                  <a:cubicBezTo>
                    <a:pt x="4390" y="2227"/>
                    <a:pt x="2842" y="121"/>
                    <a:pt x="1709" y="9"/>
                  </a:cubicBezTo>
                  <a:cubicBezTo>
                    <a:pt x="1660" y="4"/>
                    <a:pt x="1612" y="1"/>
                    <a:pt x="15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5" name="Google Shape;12065;p27"/>
            <p:cNvSpPr/>
            <p:nvPr/>
          </p:nvSpPr>
          <p:spPr>
            <a:xfrm>
              <a:off x="2090905" y="3016784"/>
              <a:ext cx="274122" cy="309637"/>
            </a:xfrm>
            <a:custGeom>
              <a:rect b="b" l="l" r="r" t="t"/>
              <a:pathLst>
                <a:path extrusionOk="0" h="5992" w="5283">
                  <a:moveTo>
                    <a:pt x="2783" y="1"/>
                  </a:moveTo>
                  <a:cubicBezTo>
                    <a:pt x="1712" y="1"/>
                    <a:pt x="576" y="1001"/>
                    <a:pt x="479" y="2098"/>
                  </a:cubicBezTo>
                  <a:cubicBezTo>
                    <a:pt x="431" y="2624"/>
                    <a:pt x="335" y="3151"/>
                    <a:pt x="224" y="3662"/>
                  </a:cubicBezTo>
                  <a:cubicBezTo>
                    <a:pt x="0" y="4651"/>
                    <a:pt x="128" y="4827"/>
                    <a:pt x="1133" y="4875"/>
                  </a:cubicBezTo>
                  <a:cubicBezTo>
                    <a:pt x="1357" y="4891"/>
                    <a:pt x="1564" y="4954"/>
                    <a:pt x="1772" y="5066"/>
                  </a:cubicBezTo>
                  <a:cubicBezTo>
                    <a:pt x="2346" y="5353"/>
                    <a:pt x="2905" y="5688"/>
                    <a:pt x="3479" y="5992"/>
                  </a:cubicBezTo>
                  <a:cubicBezTo>
                    <a:pt x="5187" y="5768"/>
                    <a:pt x="5283" y="5641"/>
                    <a:pt x="4852" y="4093"/>
                  </a:cubicBezTo>
                  <a:cubicBezTo>
                    <a:pt x="4548" y="3039"/>
                    <a:pt x="4325" y="1954"/>
                    <a:pt x="3990" y="917"/>
                  </a:cubicBezTo>
                  <a:cubicBezTo>
                    <a:pt x="3878" y="582"/>
                    <a:pt x="3559" y="167"/>
                    <a:pt x="3256" y="71"/>
                  </a:cubicBezTo>
                  <a:cubicBezTo>
                    <a:pt x="3102" y="23"/>
                    <a:pt x="2943" y="1"/>
                    <a:pt x="27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6" name="Google Shape;12066;p27"/>
            <p:cNvSpPr/>
            <p:nvPr/>
          </p:nvSpPr>
          <p:spPr>
            <a:xfrm>
              <a:off x="4656267" y="3063652"/>
              <a:ext cx="347024" cy="360898"/>
            </a:xfrm>
            <a:custGeom>
              <a:rect b="b" l="l" r="r" t="t"/>
              <a:pathLst>
                <a:path extrusionOk="0" h="6984" w="6688">
                  <a:moveTo>
                    <a:pt x="5294" y="1"/>
                  </a:moveTo>
                  <a:cubicBezTo>
                    <a:pt x="5115" y="1"/>
                    <a:pt x="4905" y="21"/>
                    <a:pt x="4661" y="58"/>
                  </a:cubicBezTo>
                  <a:lnTo>
                    <a:pt x="4677" y="58"/>
                  </a:lnTo>
                  <a:cubicBezTo>
                    <a:pt x="4533" y="377"/>
                    <a:pt x="4390" y="696"/>
                    <a:pt x="4214" y="999"/>
                  </a:cubicBezTo>
                  <a:cubicBezTo>
                    <a:pt x="3927" y="1478"/>
                    <a:pt x="3480" y="1893"/>
                    <a:pt x="3272" y="2404"/>
                  </a:cubicBezTo>
                  <a:cubicBezTo>
                    <a:pt x="2889" y="3441"/>
                    <a:pt x="2139" y="4095"/>
                    <a:pt x="1198" y="4590"/>
                  </a:cubicBezTo>
                  <a:cubicBezTo>
                    <a:pt x="815" y="4797"/>
                    <a:pt x="288" y="5005"/>
                    <a:pt x="176" y="5340"/>
                  </a:cubicBezTo>
                  <a:cubicBezTo>
                    <a:pt x="1" y="5835"/>
                    <a:pt x="144" y="6425"/>
                    <a:pt x="160" y="6984"/>
                  </a:cubicBezTo>
                  <a:cubicBezTo>
                    <a:pt x="591" y="6904"/>
                    <a:pt x="1070" y="6904"/>
                    <a:pt x="1469" y="6729"/>
                  </a:cubicBezTo>
                  <a:cubicBezTo>
                    <a:pt x="2123" y="6441"/>
                    <a:pt x="2698" y="5851"/>
                    <a:pt x="3368" y="5707"/>
                  </a:cubicBezTo>
                  <a:cubicBezTo>
                    <a:pt x="5363" y="5292"/>
                    <a:pt x="6688" y="3393"/>
                    <a:pt x="6416" y="1382"/>
                  </a:cubicBezTo>
                  <a:cubicBezTo>
                    <a:pt x="6287" y="363"/>
                    <a:pt x="6054" y="1"/>
                    <a:pt x="52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7" name="Google Shape;12067;p27"/>
            <p:cNvSpPr/>
            <p:nvPr/>
          </p:nvSpPr>
          <p:spPr>
            <a:xfrm>
              <a:off x="2948758" y="3732413"/>
              <a:ext cx="327151" cy="301575"/>
            </a:xfrm>
            <a:custGeom>
              <a:rect b="b" l="l" r="r" t="t"/>
              <a:pathLst>
                <a:path extrusionOk="0" h="5836" w="6305">
                  <a:moveTo>
                    <a:pt x="4001" y="0"/>
                  </a:moveTo>
                  <a:cubicBezTo>
                    <a:pt x="3700" y="0"/>
                    <a:pt x="3263" y="155"/>
                    <a:pt x="3049" y="346"/>
                  </a:cubicBezTo>
                  <a:cubicBezTo>
                    <a:pt x="2187" y="1176"/>
                    <a:pt x="1357" y="2037"/>
                    <a:pt x="575" y="2963"/>
                  </a:cubicBezTo>
                  <a:cubicBezTo>
                    <a:pt x="288" y="3282"/>
                    <a:pt x="144" y="3745"/>
                    <a:pt x="1" y="4032"/>
                  </a:cubicBezTo>
                  <a:cubicBezTo>
                    <a:pt x="129" y="5836"/>
                    <a:pt x="1724" y="4926"/>
                    <a:pt x="2443" y="5564"/>
                  </a:cubicBezTo>
                  <a:cubicBezTo>
                    <a:pt x="2495" y="5613"/>
                    <a:pt x="2573" y="5632"/>
                    <a:pt x="2668" y="5632"/>
                  </a:cubicBezTo>
                  <a:cubicBezTo>
                    <a:pt x="2946" y="5632"/>
                    <a:pt x="3366" y="5468"/>
                    <a:pt x="3687" y="5421"/>
                  </a:cubicBezTo>
                  <a:cubicBezTo>
                    <a:pt x="3719" y="5405"/>
                    <a:pt x="3735" y="5373"/>
                    <a:pt x="3751" y="5341"/>
                  </a:cubicBezTo>
                  <a:cubicBezTo>
                    <a:pt x="4852" y="4352"/>
                    <a:pt x="6305" y="3474"/>
                    <a:pt x="5124" y="1638"/>
                  </a:cubicBezTo>
                  <a:cubicBezTo>
                    <a:pt x="5092" y="1575"/>
                    <a:pt x="5156" y="1479"/>
                    <a:pt x="5124" y="1431"/>
                  </a:cubicBezTo>
                  <a:cubicBezTo>
                    <a:pt x="4837" y="952"/>
                    <a:pt x="4645" y="378"/>
                    <a:pt x="4246" y="58"/>
                  </a:cubicBezTo>
                  <a:cubicBezTo>
                    <a:pt x="4189" y="18"/>
                    <a:pt x="4103" y="0"/>
                    <a:pt x="40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8" name="Google Shape;12068;p27"/>
            <p:cNvSpPr/>
            <p:nvPr/>
          </p:nvSpPr>
          <p:spPr>
            <a:xfrm>
              <a:off x="5178824" y="4125444"/>
              <a:ext cx="376755" cy="195383"/>
            </a:xfrm>
            <a:custGeom>
              <a:rect b="b" l="l" r="r" t="t"/>
              <a:pathLst>
                <a:path extrusionOk="0" h="3781" w="7261">
                  <a:moveTo>
                    <a:pt x="4937" y="1"/>
                  </a:moveTo>
                  <a:cubicBezTo>
                    <a:pt x="4919" y="1"/>
                    <a:pt x="4902" y="1"/>
                    <a:pt x="4884" y="1"/>
                  </a:cubicBezTo>
                  <a:cubicBezTo>
                    <a:pt x="3703" y="113"/>
                    <a:pt x="2330" y="225"/>
                    <a:pt x="1181" y="1390"/>
                  </a:cubicBezTo>
                  <a:cubicBezTo>
                    <a:pt x="144" y="2427"/>
                    <a:pt x="0" y="2571"/>
                    <a:pt x="1261" y="3369"/>
                  </a:cubicBezTo>
                  <a:cubicBezTo>
                    <a:pt x="1484" y="3496"/>
                    <a:pt x="1740" y="3592"/>
                    <a:pt x="1995" y="3640"/>
                  </a:cubicBezTo>
                  <a:cubicBezTo>
                    <a:pt x="2323" y="3739"/>
                    <a:pt x="2640" y="3780"/>
                    <a:pt x="2949" y="3780"/>
                  </a:cubicBezTo>
                  <a:cubicBezTo>
                    <a:pt x="4338" y="3780"/>
                    <a:pt x="5563" y="2938"/>
                    <a:pt x="6894" y="2650"/>
                  </a:cubicBezTo>
                  <a:cubicBezTo>
                    <a:pt x="7006" y="2618"/>
                    <a:pt x="7134" y="2331"/>
                    <a:pt x="7150" y="2172"/>
                  </a:cubicBezTo>
                  <a:cubicBezTo>
                    <a:pt x="7260" y="735"/>
                    <a:pt x="6590" y="1"/>
                    <a:pt x="49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9" name="Google Shape;12069;p27"/>
            <p:cNvSpPr/>
            <p:nvPr/>
          </p:nvSpPr>
          <p:spPr>
            <a:xfrm>
              <a:off x="5484389" y="2553839"/>
              <a:ext cx="192139" cy="255326"/>
            </a:xfrm>
            <a:custGeom>
              <a:rect b="b" l="l" r="r" t="t"/>
              <a:pathLst>
                <a:path extrusionOk="0" h="4941" w="3703">
                  <a:moveTo>
                    <a:pt x="600" y="0"/>
                  </a:moveTo>
                  <a:cubicBezTo>
                    <a:pt x="351" y="0"/>
                    <a:pt x="236" y="250"/>
                    <a:pt x="64" y="875"/>
                  </a:cubicBezTo>
                  <a:cubicBezTo>
                    <a:pt x="16" y="1066"/>
                    <a:pt x="0" y="1274"/>
                    <a:pt x="16" y="1465"/>
                  </a:cubicBezTo>
                  <a:cubicBezTo>
                    <a:pt x="16" y="2917"/>
                    <a:pt x="1197" y="3731"/>
                    <a:pt x="1819" y="4849"/>
                  </a:cubicBezTo>
                  <a:cubicBezTo>
                    <a:pt x="1843" y="4908"/>
                    <a:pt x="1981" y="4941"/>
                    <a:pt x="2103" y="4941"/>
                  </a:cubicBezTo>
                  <a:cubicBezTo>
                    <a:pt x="2145" y="4941"/>
                    <a:pt x="2185" y="4937"/>
                    <a:pt x="2218" y="4928"/>
                  </a:cubicBezTo>
                  <a:cubicBezTo>
                    <a:pt x="3304" y="4689"/>
                    <a:pt x="3703" y="4019"/>
                    <a:pt x="3320" y="2790"/>
                  </a:cubicBezTo>
                  <a:cubicBezTo>
                    <a:pt x="2968" y="1944"/>
                    <a:pt x="2601" y="970"/>
                    <a:pt x="1484" y="380"/>
                  </a:cubicBezTo>
                  <a:cubicBezTo>
                    <a:pt x="1056" y="145"/>
                    <a:pt x="789" y="0"/>
                    <a:pt x="6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0" name="Google Shape;12070;p27"/>
            <p:cNvSpPr/>
            <p:nvPr/>
          </p:nvSpPr>
          <p:spPr>
            <a:xfrm>
              <a:off x="852924" y="4082193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3079" y="1"/>
                  </a:moveTo>
                  <a:cubicBezTo>
                    <a:pt x="1910" y="1"/>
                    <a:pt x="228" y="1095"/>
                    <a:pt x="16" y="2115"/>
                  </a:cubicBezTo>
                  <a:cubicBezTo>
                    <a:pt x="0" y="2275"/>
                    <a:pt x="48" y="2434"/>
                    <a:pt x="128" y="2578"/>
                  </a:cubicBezTo>
                  <a:cubicBezTo>
                    <a:pt x="399" y="3264"/>
                    <a:pt x="654" y="3950"/>
                    <a:pt x="958" y="4605"/>
                  </a:cubicBezTo>
                  <a:cubicBezTo>
                    <a:pt x="1085" y="4892"/>
                    <a:pt x="1277" y="5259"/>
                    <a:pt x="1532" y="5371"/>
                  </a:cubicBezTo>
                  <a:cubicBezTo>
                    <a:pt x="1843" y="5523"/>
                    <a:pt x="2162" y="5592"/>
                    <a:pt x="2472" y="5592"/>
                  </a:cubicBezTo>
                  <a:cubicBezTo>
                    <a:pt x="3629" y="5592"/>
                    <a:pt x="4660" y="4624"/>
                    <a:pt x="4660" y="3328"/>
                  </a:cubicBezTo>
                  <a:cubicBezTo>
                    <a:pt x="4421" y="2338"/>
                    <a:pt x="4213" y="1349"/>
                    <a:pt x="3958" y="391"/>
                  </a:cubicBezTo>
                  <a:cubicBezTo>
                    <a:pt x="3910" y="248"/>
                    <a:pt x="3671" y="104"/>
                    <a:pt x="3495" y="56"/>
                  </a:cubicBezTo>
                  <a:cubicBezTo>
                    <a:pt x="3367" y="18"/>
                    <a:pt x="3227" y="1"/>
                    <a:pt x="30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1" name="Google Shape;12071;p27"/>
            <p:cNvSpPr/>
            <p:nvPr/>
          </p:nvSpPr>
          <p:spPr>
            <a:xfrm>
              <a:off x="1540224" y="3095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2517" y="1"/>
                  </a:moveTo>
                  <a:cubicBezTo>
                    <a:pt x="2101" y="1"/>
                    <a:pt x="1869" y="343"/>
                    <a:pt x="1580" y="814"/>
                  </a:cubicBezTo>
                  <a:cubicBezTo>
                    <a:pt x="1309" y="1261"/>
                    <a:pt x="1038" y="1740"/>
                    <a:pt x="655" y="2091"/>
                  </a:cubicBezTo>
                  <a:cubicBezTo>
                    <a:pt x="48" y="2617"/>
                    <a:pt x="0" y="3032"/>
                    <a:pt x="702" y="3479"/>
                  </a:cubicBezTo>
                  <a:cubicBezTo>
                    <a:pt x="862" y="3591"/>
                    <a:pt x="990" y="3767"/>
                    <a:pt x="1149" y="3878"/>
                  </a:cubicBezTo>
                  <a:cubicBezTo>
                    <a:pt x="1883" y="4373"/>
                    <a:pt x="2618" y="4852"/>
                    <a:pt x="3240" y="5267"/>
                  </a:cubicBezTo>
                  <a:cubicBezTo>
                    <a:pt x="5331" y="4820"/>
                    <a:pt x="6320" y="4405"/>
                    <a:pt x="5203" y="2266"/>
                  </a:cubicBezTo>
                  <a:cubicBezTo>
                    <a:pt x="4772" y="1421"/>
                    <a:pt x="4118" y="734"/>
                    <a:pt x="3288" y="271"/>
                  </a:cubicBezTo>
                  <a:cubicBezTo>
                    <a:pt x="2968" y="83"/>
                    <a:pt x="2720" y="1"/>
                    <a:pt x="25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2" name="Google Shape;12072;p27"/>
            <p:cNvSpPr/>
            <p:nvPr/>
          </p:nvSpPr>
          <p:spPr>
            <a:xfrm>
              <a:off x="1230768" y="4803765"/>
              <a:ext cx="336594" cy="216725"/>
            </a:xfrm>
            <a:custGeom>
              <a:rect b="b" l="l" r="r" t="t"/>
              <a:pathLst>
                <a:path extrusionOk="0" h="4194" w="6487">
                  <a:moveTo>
                    <a:pt x="5687" y="1"/>
                  </a:moveTo>
                  <a:cubicBezTo>
                    <a:pt x="5588" y="1"/>
                    <a:pt x="5473" y="18"/>
                    <a:pt x="5342" y="56"/>
                  </a:cubicBezTo>
                  <a:cubicBezTo>
                    <a:pt x="3842" y="503"/>
                    <a:pt x="2341" y="902"/>
                    <a:pt x="857" y="1349"/>
                  </a:cubicBezTo>
                  <a:cubicBezTo>
                    <a:pt x="602" y="1413"/>
                    <a:pt x="394" y="1573"/>
                    <a:pt x="283" y="1796"/>
                  </a:cubicBezTo>
                  <a:cubicBezTo>
                    <a:pt x="1" y="2516"/>
                    <a:pt x="1163" y="3713"/>
                    <a:pt x="1945" y="3713"/>
                  </a:cubicBezTo>
                  <a:cubicBezTo>
                    <a:pt x="1960" y="3713"/>
                    <a:pt x="1976" y="3712"/>
                    <a:pt x="1990" y="3711"/>
                  </a:cubicBezTo>
                  <a:cubicBezTo>
                    <a:pt x="2091" y="3705"/>
                    <a:pt x="2191" y="3702"/>
                    <a:pt x="2292" y="3702"/>
                  </a:cubicBezTo>
                  <a:cubicBezTo>
                    <a:pt x="2929" y="3702"/>
                    <a:pt x="3575" y="3820"/>
                    <a:pt x="4209" y="3903"/>
                  </a:cubicBezTo>
                  <a:cubicBezTo>
                    <a:pt x="4560" y="3982"/>
                    <a:pt x="4911" y="4078"/>
                    <a:pt x="5246" y="4190"/>
                  </a:cubicBezTo>
                  <a:cubicBezTo>
                    <a:pt x="5296" y="4193"/>
                    <a:pt x="5345" y="4194"/>
                    <a:pt x="5392" y="4194"/>
                  </a:cubicBezTo>
                  <a:cubicBezTo>
                    <a:pt x="6192" y="4194"/>
                    <a:pt x="6486" y="3806"/>
                    <a:pt x="6411" y="2977"/>
                  </a:cubicBezTo>
                  <a:cubicBezTo>
                    <a:pt x="6347" y="2291"/>
                    <a:pt x="6395" y="1589"/>
                    <a:pt x="6347" y="902"/>
                  </a:cubicBezTo>
                  <a:cubicBezTo>
                    <a:pt x="6308" y="413"/>
                    <a:pt x="6169" y="1"/>
                    <a:pt x="5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3" name="Google Shape;12073;p27"/>
            <p:cNvSpPr/>
            <p:nvPr/>
          </p:nvSpPr>
          <p:spPr>
            <a:xfrm>
              <a:off x="339499" y="4591489"/>
              <a:ext cx="298146" cy="261217"/>
            </a:xfrm>
            <a:custGeom>
              <a:rect b="b" l="l" r="r" t="t"/>
              <a:pathLst>
                <a:path extrusionOk="0" h="5055" w="5746">
                  <a:moveTo>
                    <a:pt x="4237" y="1"/>
                  </a:moveTo>
                  <a:cubicBezTo>
                    <a:pt x="4029" y="1"/>
                    <a:pt x="3158" y="501"/>
                    <a:pt x="2634" y="749"/>
                  </a:cubicBezTo>
                  <a:cubicBezTo>
                    <a:pt x="2474" y="797"/>
                    <a:pt x="2330" y="877"/>
                    <a:pt x="2187" y="973"/>
                  </a:cubicBezTo>
                  <a:cubicBezTo>
                    <a:pt x="1341" y="1803"/>
                    <a:pt x="0" y="2281"/>
                    <a:pt x="32" y="3750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45" y="5024"/>
                    <a:pt x="695" y="5055"/>
                    <a:pt x="864" y="5055"/>
                  </a:cubicBezTo>
                  <a:cubicBezTo>
                    <a:pt x="1109" y="5055"/>
                    <a:pt x="1395" y="4990"/>
                    <a:pt x="1612" y="4915"/>
                  </a:cubicBezTo>
                  <a:cubicBezTo>
                    <a:pt x="2618" y="4579"/>
                    <a:pt x="3591" y="4180"/>
                    <a:pt x="4549" y="3718"/>
                  </a:cubicBezTo>
                  <a:cubicBezTo>
                    <a:pt x="4980" y="3526"/>
                    <a:pt x="5299" y="3111"/>
                    <a:pt x="5746" y="2728"/>
                  </a:cubicBezTo>
                  <a:cubicBezTo>
                    <a:pt x="5219" y="1659"/>
                    <a:pt x="4836" y="765"/>
                    <a:pt x="4277" y="15"/>
                  </a:cubicBezTo>
                  <a:cubicBezTo>
                    <a:pt x="4270" y="5"/>
                    <a:pt x="4257" y="1"/>
                    <a:pt x="4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4" name="Google Shape;12074;p27"/>
            <p:cNvSpPr/>
            <p:nvPr/>
          </p:nvSpPr>
          <p:spPr>
            <a:xfrm>
              <a:off x="2472640" y="3464898"/>
              <a:ext cx="233546" cy="367048"/>
            </a:xfrm>
            <a:custGeom>
              <a:rect b="b" l="l" r="r" t="t"/>
              <a:pathLst>
                <a:path extrusionOk="0" h="7103" w="4501">
                  <a:moveTo>
                    <a:pt x="2123" y="1"/>
                  </a:moveTo>
                  <a:cubicBezTo>
                    <a:pt x="1852" y="480"/>
                    <a:pt x="1644" y="879"/>
                    <a:pt x="1405" y="1262"/>
                  </a:cubicBezTo>
                  <a:cubicBezTo>
                    <a:pt x="1245" y="1533"/>
                    <a:pt x="1006" y="1772"/>
                    <a:pt x="830" y="2044"/>
                  </a:cubicBezTo>
                  <a:cubicBezTo>
                    <a:pt x="543" y="2443"/>
                    <a:pt x="0" y="2889"/>
                    <a:pt x="48" y="3241"/>
                  </a:cubicBezTo>
                  <a:cubicBezTo>
                    <a:pt x="112" y="3656"/>
                    <a:pt x="703" y="4007"/>
                    <a:pt x="1197" y="4533"/>
                  </a:cubicBezTo>
                  <a:cubicBezTo>
                    <a:pt x="974" y="5778"/>
                    <a:pt x="2586" y="5954"/>
                    <a:pt x="3368" y="7103"/>
                  </a:cubicBezTo>
                  <a:cubicBezTo>
                    <a:pt x="3400" y="6512"/>
                    <a:pt x="3416" y="6145"/>
                    <a:pt x="3447" y="5778"/>
                  </a:cubicBezTo>
                  <a:cubicBezTo>
                    <a:pt x="3463" y="5555"/>
                    <a:pt x="3384" y="5267"/>
                    <a:pt x="3511" y="5156"/>
                  </a:cubicBezTo>
                  <a:cubicBezTo>
                    <a:pt x="4501" y="4166"/>
                    <a:pt x="4166" y="2969"/>
                    <a:pt x="4198" y="1788"/>
                  </a:cubicBezTo>
                  <a:cubicBezTo>
                    <a:pt x="4211" y="817"/>
                    <a:pt x="3920" y="362"/>
                    <a:pt x="3134" y="362"/>
                  </a:cubicBezTo>
                  <a:cubicBezTo>
                    <a:pt x="3002" y="362"/>
                    <a:pt x="2857" y="375"/>
                    <a:pt x="2697" y="400"/>
                  </a:cubicBezTo>
                  <a:cubicBezTo>
                    <a:pt x="2693" y="400"/>
                    <a:pt x="2688" y="401"/>
                    <a:pt x="2684" y="401"/>
                  </a:cubicBezTo>
                  <a:cubicBezTo>
                    <a:pt x="2543" y="401"/>
                    <a:pt x="2370" y="171"/>
                    <a:pt x="21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5" name="Google Shape;12075;p27"/>
            <p:cNvSpPr/>
            <p:nvPr/>
          </p:nvSpPr>
          <p:spPr>
            <a:xfrm>
              <a:off x="6296737" y="3039365"/>
              <a:ext cx="233546" cy="367048"/>
            </a:xfrm>
            <a:custGeom>
              <a:rect b="b" l="l" r="r" t="t"/>
              <a:pathLst>
                <a:path extrusionOk="0" h="7103" w="4501">
                  <a:moveTo>
                    <a:pt x="2123" y="1"/>
                  </a:moveTo>
                  <a:cubicBezTo>
                    <a:pt x="1851" y="496"/>
                    <a:pt x="1644" y="895"/>
                    <a:pt x="1404" y="1278"/>
                  </a:cubicBezTo>
                  <a:cubicBezTo>
                    <a:pt x="1245" y="1549"/>
                    <a:pt x="1005" y="1788"/>
                    <a:pt x="830" y="2060"/>
                  </a:cubicBezTo>
                  <a:cubicBezTo>
                    <a:pt x="543" y="2459"/>
                    <a:pt x="0" y="2890"/>
                    <a:pt x="48" y="3257"/>
                  </a:cubicBezTo>
                  <a:cubicBezTo>
                    <a:pt x="112" y="3672"/>
                    <a:pt x="702" y="4007"/>
                    <a:pt x="1197" y="4533"/>
                  </a:cubicBezTo>
                  <a:cubicBezTo>
                    <a:pt x="974" y="5778"/>
                    <a:pt x="2585" y="5954"/>
                    <a:pt x="3367" y="7103"/>
                  </a:cubicBezTo>
                  <a:lnTo>
                    <a:pt x="3447" y="5778"/>
                  </a:lnTo>
                  <a:cubicBezTo>
                    <a:pt x="3463" y="5571"/>
                    <a:pt x="3383" y="5267"/>
                    <a:pt x="3511" y="5156"/>
                  </a:cubicBezTo>
                  <a:cubicBezTo>
                    <a:pt x="4501" y="4182"/>
                    <a:pt x="4165" y="2969"/>
                    <a:pt x="4197" y="1804"/>
                  </a:cubicBezTo>
                  <a:cubicBezTo>
                    <a:pt x="4211" y="830"/>
                    <a:pt x="3918" y="363"/>
                    <a:pt x="3125" y="363"/>
                  </a:cubicBezTo>
                  <a:cubicBezTo>
                    <a:pt x="2996" y="363"/>
                    <a:pt x="2854" y="375"/>
                    <a:pt x="2697" y="400"/>
                  </a:cubicBezTo>
                  <a:cubicBezTo>
                    <a:pt x="2688" y="402"/>
                    <a:pt x="2679" y="403"/>
                    <a:pt x="2670" y="403"/>
                  </a:cubicBezTo>
                  <a:cubicBezTo>
                    <a:pt x="2532" y="403"/>
                    <a:pt x="2362" y="181"/>
                    <a:pt x="21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6" name="Google Shape;12076;p27"/>
            <p:cNvSpPr/>
            <p:nvPr/>
          </p:nvSpPr>
          <p:spPr>
            <a:xfrm>
              <a:off x="2417380" y="4655565"/>
              <a:ext cx="289636" cy="238480"/>
            </a:xfrm>
            <a:custGeom>
              <a:rect b="b" l="l" r="r" t="t"/>
              <a:pathLst>
                <a:path extrusionOk="0" h="4615" w="5582">
                  <a:moveTo>
                    <a:pt x="2346" y="1"/>
                  </a:moveTo>
                  <a:cubicBezTo>
                    <a:pt x="1517" y="1"/>
                    <a:pt x="1" y="1874"/>
                    <a:pt x="188" y="2637"/>
                  </a:cubicBezTo>
                  <a:cubicBezTo>
                    <a:pt x="602" y="4329"/>
                    <a:pt x="922" y="4552"/>
                    <a:pt x="2725" y="4552"/>
                  </a:cubicBezTo>
                  <a:cubicBezTo>
                    <a:pt x="3014" y="4552"/>
                    <a:pt x="3341" y="4615"/>
                    <a:pt x="3635" y="4615"/>
                  </a:cubicBezTo>
                  <a:cubicBezTo>
                    <a:pt x="3811" y="4615"/>
                    <a:pt x="3976" y="4592"/>
                    <a:pt x="4114" y="4520"/>
                  </a:cubicBezTo>
                  <a:cubicBezTo>
                    <a:pt x="4672" y="4201"/>
                    <a:pt x="5135" y="3754"/>
                    <a:pt x="5470" y="3212"/>
                  </a:cubicBezTo>
                  <a:cubicBezTo>
                    <a:pt x="5582" y="3036"/>
                    <a:pt x="5135" y="2446"/>
                    <a:pt x="4848" y="2142"/>
                  </a:cubicBezTo>
                  <a:cubicBezTo>
                    <a:pt x="4289" y="1520"/>
                    <a:pt x="3667" y="977"/>
                    <a:pt x="3044" y="419"/>
                  </a:cubicBezTo>
                  <a:cubicBezTo>
                    <a:pt x="2853" y="243"/>
                    <a:pt x="2629" y="20"/>
                    <a:pt x="2406" y="4"/>
                  </a:cubicBezTo>
                  <a:cubicBezTo>
                    <a:pt x="2386" y="2"/>
                    <a:pt x="2367" y="1"/>
                    <a:pt x="23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7" name="Google Shape;12077;p27"/>
            <p:cNvSpPr/>
            <p:nvPr/>
          </p:nvSpPr>
          <p:spPr>
            <a:xfrm>
              <a:off x="540718" y="2908166"/>
              <a:ext cx="366897" cy="234346"/>
            </a:xfrm>
            <a:custGeom>
              <a:rect b="b" l="l" r="r" t="t"/>
              <a:pathLst>
                <a:path extrusionOk="0" h="4535" w="7071">
                  <a:moveTo>
                    <a:pt x="685" y="0"/>
                  </a:moveTo>
                  <a:cubicBezTo>
                    <a:pt x="557" y="0"/>
                    <a:pt x="428" y="5"/>
                    <a:pt x="303" y="5"/>
                  </a:cubicBezTo>
                  <a:cubicBezTo>
                    <a:pt x="255" y="5"/>
                    <a:pt x="207" y="4"/>
                    <a:pt x="160" y="2"/>
                  </a:cubicBezTo>
                  <a:lnTo>
                    <a:pt x="160" y="2"/>
                  </a:lnTo>
                  <a:cubicBezTo>
                    <a:pt x="160" y="417"/>
                    <a:pt x="0" y="928"/>
                    <a:pt x="192" y="1247"/>
                  </a:cubicBezTo>
                  <a:cubicBezTo>
                    <a:pt x="527" y="1838"/>
                    <a:pt x="1197" y="2237"/>
                    <a:pt x="1533" y="2843"/>
                  </a:cubicBezTo>
                  <a:cubicBezTo>
                    <a:pt x="2235" y="4056"/>
                    <a:pt x="3464" y="4120"/>
                    <a:pt x="4549" y="4535"/>
                  </a:cubicBezTo>
                  <a:cubicBezTo>
                    <a:pt x="4996" y="4375"/>
                    <a:pt x="5458" y="4232"/>
                    <a:pt x="5937" y="4136"/>
                  </a:cubicBezTo>
                  <a:cubicBezTo>
                    <a:pt x="7070" y="3944"/>
                    <a:pt x="6703" y="3083"/>
                    <a:pt x="6560" y="2508"/>
                  </a:cubicBezTo>
                  <a:cubicBezTo>
                    <a:pt x="6480" y="2221"/>
                    <a:pt x="5826" y="1949"/>
                    <a:pt x="5427" y="1949"/>
                  </a:cubicBezTo>
                  <a:cubicBezTo>
                    <a:pt x="4740" y="1949"/>
                    <a:pt x="4166" y="1918"/>
                    <a:pt x="3799" y="1247"/>
                  </a:cubicBezTo>
                  <a:cubicBezTo>
                    <a:pt x="3703" y="1120"/>
                    <a:pt x="3575" y="1024"/>
                    <a:pt x="3432" y="976"/>
                  </a:cubicBezTo>
                  <a:cubicBezTo>
                    <a:pt x="2713" y="657"/>
                    <a:pt x="2011" y="322"/>
                    <a:pt x="1277" y="82"/>
                  </a:cubicBezTo>
                  <a:cubicBezTo>
                    <a:pt x="1096" y="13"/>
                    <a:pt x="892" y="0"/>
                    <a:pt x="6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8" name="Google Shape;12078;p27"/>
            <p:cNvSpPr/>
            <p:nvPr/>
          </p:nvSpPr>
          <p:spPr>
            <a:xfrm>
              <a:off x="1729820" y="4218147"/>
              <a:ext cx="271683" cy="285504"/>
            </a:xfrm>
            <a:custGeom>
              <a:rect b="b" l="l" r="r" t="t"/>
              <a:pathLst>
                <a:path extrusionOk="0" h="5525" w="5236">
                  <a:moveTo>
                    <a:pt x="4276" y="0"/>
                  </a:moveTo>
                  <a:cubicBezTo>
                    <a:pt x="3953" y="0"/>
                    <a:pt x="3632" y="8"/>
                    <a:pt x="3304" y="27"/>
                  </a:cubicBezTo>
                  <a:cubicBezTo>
                    <a:pt x="2411" y="122"/>
                    <a:pt x="1645" y="441"/>
                    <a:pt x="1278" y="1383"/>
                  </a:cubicBezTo>
                  <a:cubicBezTo>
                    <a:pt x="1102" y="1862"/>
                    <a:pt x="942" y="2404"/>
                    <a:pt x="591" y="2756"/>
                  </a:cubicBezTo>
                  <a:cubicBezTo>
                    <a:pt x="1" y="3346"/>
                    <a:pt x="1" y="3793"/>
                    <a:pt x="591" y="4336"/>
                  </a:cubicBezTo>
                  <a:cubicBezTo>
                    <a:pt x="799" y="4511"/>
                    <a:pt x="879" y="4830"/>
                    <a:pt x="1086" y="4958"/>
                  </a:cubicBezTo>
                  <a:cubicBezTo>
                    <a:pt x="1462" y="5181"/>
                    <a:pt x="1934" y="5524"/>
                    <a:pt x="2282" y="5524"/>
                  </a:cubicBezTo>
                  <a:cubicBezTo>
                    <a:pt x="2333" y="5524"/>
                    <a:pt x="2382" y="5517"/>
                    <a:pt x="2427" y="5501"/>
                  </a:cubicBezTo>
                  <a:cubicBezTo>
                    <a:pt x="2778" y="5357"/>
                    <a:pt x="2953" y="4687"/>
                    <a:pt x="3161" y="4224"/>
                  </a:cubicBezTo>
                  <a:cubicBezTo>
                    <a:pt x="3225" y="4064"/>
                    <a:pt x="3145" y="3841"/>
                    <a:pt x="3145" y="3665"/>
                  </a:cubicBezTo>
                  <a:cubicBezTo>
                    <a:pt x="4214" y="3250"/>
                    <a:pt x="5235" y="1176"/>
                    <a:pt x="4964" y="11"/>
                  </a:cubicBezTo>
                  <a:cubicBezTo>
                    <a:pt x="4733" y="4"/>
                    <a:pt x="4504" y="0"/>
                    <a:pt x="42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9" name="Google Shape;12079;p27"/>
            <p:cNvSpPr/>
            <p:nvPr/>
          </p:nvSpPr>
          <p:spPr>
            <a:xfrm>
              <a:off x="924944" y="2908941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22" y="1"/>
                  </a:moveTo>
                  <a:cubicBezTo>
                    <a:pt x="2005" y="1"/>
                    <a:pt x="806" y="556"/>
                    <a:pt x="336" y="1344"/>
                  </a:cubicBezTo>
                  <a:cubicBezTo>
                    <a:pt x="208" y="1631"/>
                    <a:pt x="96" y="1918"/>
                    <a:pt x="1" y="2206"/>
                  </a:cubicBezTo>
                  <a:cubicBezTo>
                    <a:pt x="224" y="2541"/>
                    <a:pt x="399" y="3020"/>
                    <a:pt x="751" y="3275"/>
                  </a:cubicBezTo>
                  <a:cubicBezTo>
                    <a:pt x="1549" y="3850"/>
                    <a:pt x="2378" y="4376"/>
                    <a:pt x="3240" y="4855"/>
                  </a:cubicBezTo>
                  <a:cubicBezTo>
                    <a:pt x="3512" y="4999"/>
                    <a:pt x="3847" y="4999"/>
                    <a:pt x="4150" y="5062"/>
                  </a:cubicBezTo>
                  <a:cubicBezTo>
                    <a:pt x="4214" y="4695"/>
                    <a:pt x="4405" y="4280"/>
                    <a:pt x="4294" y="3977"/>
                  </a:cubicBezTo>
                  <a:cubicBezTo>
                    <a:pt x="4054" y="3243"/>
                    <a:pt x="4070" y="2653"/>
                    <a:pt x="4517" y="1998"/>
                  </a:cubicBezTo>
                  <a:cubicBezTo>
                    <a:pt x="5028" y="1248"/>
                    <a:pt x="4645" y="418"/>
                    <a:pt x="3751" y="115"/>
                  </a:cubicBezTo>
                  <a:cubicBezTo>
                    <a:pt x="3530" y="37"/>
                    <a:pt x="3282" y="1"/>
                    <a:pt x="30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0" name="Google Shape;12080;p27"/>
            <p:cNvSpPr/>
            <p:nvPr/>
          </p:nvSpPr>
          <p:spPr>
            <a:xfrm>
              <a:off x="2614396" y="4155363"/>
              <a:ext cx="257414" cy="218430"/>
            </a:xfrm>
            <a:custGeom>
              <a:rect b="b" l="l" r="r" t="t"/>
              <a:pathLst>
                <a:path extrusionOk="0" h="4227" w="4961">
                  <a:moveTo>
                    <a:pt x="3095" y="1"/>
                  </a:moveTo>
                  <a:cubicBezTo>
                    <a:pt x="2812" y="1"/>
                    <a:pt x="2500" y="101"/>
                    <a:pt x="2152" y="348"/>
                  </a:cubicBezTo>
                  <a:cubicBezTo>
                    <a:pt x="1865" y="555"/>
                    <a:pt x="1354" y="412"/>
                    <a:pt x="987" y="539"/>
                  </a:cubicBezTo>
                  <a:cubicBezTo>
                    <a:pt x="684" y="635"/>
                    <a:pt x="237" y="874"/>
                    <a:pt x="205" y="1114"/>
                  </a:cubicBezTo>
                  <a:cubicBezTo>
                    <a:pt x="0" y="2670"/>
                    <a:pt x="679" y="4227"/>
                    <a:pt x="2423" y="4227"/>
                  </a:cubicBezTo>
                  <a:cubicBezTo>
                    <a:pt x="2450" y="4227"/>
                    <a:pt x="2476" y="4227"/>
                    <a:pt x="2503" y="4226"/>
                  </a:cubicBezTo>
                  <a:cubicBezTo>
                    <a:pt x="2528" y="4226"/>
                    <a:pt x="2552" y="4226"/>
                    <a:pt x="2577" y="4226"/>
                  </a:cubicBezTo>
                  <a:cubicBezTo>
                    <a:pt x="3740" y="4226"/>
                    <a:pt x="4316" y="3848"/>
                    <a:pt x="4785" y="2550"/>
                  </a:cubicBezTo>
                  <a:cubicBezTo>
                    <a:pt x="4961" y="2103"/>
                    <a:pt x="4945" y="1337"/>
                    <a:pt x="4673" y="1018"/>
                  </a:cubicBezTo>
                  <a:cubicBezTo>
                    <a:pt x="4240" y="529"/>
                    <a:pt x="3744" y="1"/>
                    <a:pt x="309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1" name="Google Shape;12081;p27"/>
            <p:cNvSpPr/>
            <p:nvPr/>
          </p:nvSpPr>
          <p:spPr>
            <a:xfrm>
              <a:off x="1554286" y="3384391"/>
              <a:ext cx="179738" cy="350460"/>
            </a:xfrm>
            <a:custGeom>
              <a:rect b="b" l="l" r="r" t="t"/>
              <a:pathLst>
                <a:path extrusionOk="0" h="6782" w="3464">
                  <a:moveTo>
                    <a:pt x="1574" y="0"/>
                  </a:moveTo>
                  <a:cubicBezTo>
                    <a:pt x="1165" y="0"/>
                    <a:pt x="803" y="183"/>
                    <a:pt x="575" y="729"/>
                  </a:cubicBezTo>
                  <a:cubicBezTo>
                    <a:pt x="256" y="1511"/>
                    <a:pt x="128" y="2373"/>
                    <a:pt x="16" y="2804"/>
                  </a:cubicBezTo>
                  <a:cubicBezTo>
                    <a:pt x="16" y="4112"/>
                    <a:pt x="1" y="5006"/>
                    <a:pt x="16" y="5900"/>
                  </a:cubicBezTo>
                  <a:cubicBezTo>
                    <a:pt x="16" y="6375"/>
                    <a:pt x="448" y="6782"/>
                    <a:pt x="865" y="6782"/>
                  </a:cubicBezTo>
                  <a:cubicBezTo>
                    <a:pt x="980" y="6782"/>
                    <a:pt x="1094" y="6751"/>
                    <a:pt x="1197" y="6682"/>
                  </a:cubicBezTo>
                  <a:cubicBezTo>
                    <a:pt x="1549" y="6442"/>
                    <a:pt x="1820" y="6091"/>
                    <a:pt x="1964" y="5692"/>
                  </a:cubicBezTo>
                  <a:cubicBezTo>
                    <a:pt x="2410" y="4511"/>
                    <a:pt x="2761" y="3298"/>
                    <a:pt x="3192" y="2101"/>
                  </a:cubicBezTo>
                  <a:cubicBezTo>
                    <a:pt x="3464" y="1351"/>
                    <a:pt x="3224" y="522"/>
                    <a:pt x="2538" y="234"/>
                  </a:cubicBezTo>
                  <a:cubicBezTo>
                    <a:pt x="2216" y="104"/>
                    <a:pt x="1882" y="0"/>
                    <a:pt x="15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2" name="Google Shape;12082;p27"/>
            <p:cNvSpPr/>
            <p:nvPr/>
          </p:nvSpPr>
          <p:spPr>
            <a:xfrm>
              <a:off x="577973" y="4345677"/>
              <a:ext cx="302297" cy="330617"/>
            </a:xfrm>
            <a:custGeom>
              <a:rect b="b" l="l" r="r" t="t"/>
              <a:pathLst>
                <a:path extrusionOk="0" h="6398" w="5826">
                  <a:moveTo>
                    <a:pt x="256" y="0"/>
                  </a:moveTo>
                  <a:lnTo>
                    <a:pt x="1" y="224"/>
                  </a:lnTo>
                  <a:cubicBezTo>
                    <a:pt x="527" y="1421"/>
                    <a:pt x="974" y="2650"/>
                    <a:pt x="1581" y="3815"/>
                  </a:cubicBezTo>
                  <a:cubicBezTo>
                    <a:pt x="1916" y="4469"/>
                    <a:pt x="2586" y="4964"/>
                    <a:pt x="2857" y="5634"/>
                  </a:cubicBezTo>
                  <a:cubicBezTo>
                    <a:pt x="3106" y="6239"/>
                    <a:pt x="3500" y="6398"/>
                    <a:pt x="3917" y="6398"/>
                  </a:cubicBezTo>
                  <a:cubicBezTo>
                    <a:pt x="4117" y="6398"/>
                    <a:pt x="4321" y="6361"/>
                    <a:pt x="4517" y="6320"/>
                  </a:cubicBezTo>
                  <a:cubicBezTo>
                    <a:pt x="4996" y="6224"/>
                    <a:pt x="5714" y="5857"/>
                    <a:pt x="5778" y="5506"/>
                  </a:cubicBezTo>
                  <a:cubicBezTo>
                    <a:pt x="5826" y="4916"/>
                    <a:pt x="5618" y="4325"/>
                    <a:pt x="5219" y="3894"/>
                  </a:cubicBezTo>
                  <a:cubicBezTo>
                    <a:pt x="3927" y="2681"/>
                    <a:pt x="2506" y="1580"/>
                    <a:pt x="1134" y="463"/>
                  </a:cubicBezTo>
                  <a:cubicBezTo>
                    <a:pt x="846" y="272"/>
                    <a:pt x="559" y="128"/>
                    <a:pt x="2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3" name="Google Shape;12083;p27"/>
            <p:cNvSpPr/>
            <p:nvPr/>
          </p:nvSpPr>
          <p:spPr>
            <a:xfrm>
              <a:off x="1669372" y="4839058"/>
              <a:ext cx="300688" cy="237808"/>
            </a:xfrm>
            <a:custGeom>
              <a:rect b="b" l="l" r="r" t="t"/>
              <a:pathLst>
                <a:path extrusionOk="0" h="4602" w="5795">
                  <a:moveTo>
                    <a:pt x="1644" y="0"/>
                  </a:moveTo>
                  <a:cubicBezTo>
                    <a:pt x="1467" y="0"/>
                    <a:pt x="1320" y="33"/>
                    <a:pt x="1246" y="108"/>
                  </a:cubicBezTo>
                  <a:cubicBezTo>
                    <a:pt x="687" y="618"/>
                    <a:pt x="448" y="1448"/>
                    <a:pt x="1" y="2262"/>
                  </a:cubicBezTo>
                  <a:cubicBezTo>
                    <a:pt x="192" y="2422"/>
                    <a:pt x="974" y="2661"/>
                    <a:pt x="1214" y="2773"/>
                  </a:cubicBezTo>
                  <a:cubicBezTo>
                    <a:pt x="2427" y="3395"/>
                    <a:pt x="3033" y="4034"/>
                    <a:pt x="4294" y="4544"/>
                  </a:cubicBezTo>
                  <a:cubicBezTo>
                    <a:pt x="4391" y="4584"/>
                    <a:pt x="4514" y="4602"/>
                    <a:pt x="4644" y="4602"/>
                  </a:cubicBezTo>
                  <a:cubicBezTo>
                    <a:pt x="4983" y="4602"/>
                    <a:pt x="5377" y="4482"/>
                    <a:pt x="5539" y="4321"/>
                  </a:cubicBezTo>
                  <a:cubicBezTo>
                    <a:pt x="5762" y="4081"/>
                    <a:pt x="5794" y="3331"/>
                    <a:pt x="5603" y="3092"/>
                  </a:cubicBezTo>
                  <a:cubicBezTo>
                    <a:pt x="4773" y="2103"/>
                    <a:pt x="3847" y="1193"/>
                    <a:pt x="2858" y="379"/>
                  </a:cubicBezTo>
                  <a:cubicBezTo>
                    <a:pt x="2583" y="159"/>
                    <a:pt x="2037" y="0"/>
                    <a:pt x="16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4" name="Google Shape;12084;p27"/>
            <p:cNvSpPr/>
            <p:nvPr/>
          </p:nvSpPr>
          <p:spPr>
            <a:xfrm>
              <a:off x="1840807" y="3918749"/>
              <a:ext cx="288235" cy="229075"/>
            </a:xfrm>
            <a:custGeom>
              <a:rect b="b" l="l" r="r" t="t"/>
              <a:pathLst>
                <a:path extrusionOk="0" h="4433" w="5555">
                  <a:moveTo>
                    <a:pt x="3538" y="0"/>
                  </a:moveTo>
                  <a:cubicBezTo>
                    <a:pt x="3312" y="0"/>
                    <a:pt x="3133" y="34"/>
                    <a:pt x="3081" y="107"/>
                  </a:cubicBezTo>
                  <a:cubicBezTo>
                    <a:pt x="2506" y="953"/>
                    <a:pt x="1612" y="714"/>
                    <a:pt x="926" y="1065"/>
                  </a:cubicBezTo>
                  <a:cubicBezTo>
                    <a:pt x="575" y="1256"/>
                    <a:pt x="32" y="1528"/>
                    <a:pt x="32" y="1783"/>
                  </a:cubicBezTo>
                  <a:cubicBezTo>
                    <a:pt x="0" y="2150"/>
                    <a:pt x="304" y="2645"/>
                    <a:pt x="607" y="2916"/>
                  </a:cubicBezTo>
                  <a:cubicBezTo>
                    <a:pt x="1165" y="3379"/>
                    <a:pt x="1756" y="3810"/>
                    <a:pt x="2378" y="4177"/>
                  </a:cubicBezTo>
                  <a:cubicBezTo>
                    <a:pt x="2522" y="4288"/>
                    <a:pt x="2745" y="4304"/>
                    <a:pt x="3144" y="4432"/>
                  </a:cubicBezTo>
                  <a:cubicBezTo>
                    <a:pt x="3527" y="4177"/>
                    <a:pt x="3863" y="3905"/>
                    <a:pt x="4198" y="3586"/>
                  </a:cubicBezTo>
                  <a:cubicBezTo>
                    <a:pt x="4485" y="3267"/>
                    <a:pt x="4629" y="2804"/>
                    <a:pt x="4916" y="2469"/>
                  </a:cubicBezTo>
                  <a:cubicBezTo>
                    <a:pt x="5554" y="1735"/>
                    <a:pt x="5171" y="889"/>
                    <a:pt x="4820" y="378"/>
                  </a:cubicBezTo>
                  <a:cubicBezTo>
                    <a:pt x="4659" y="142"/>
                    <a:pt x="4000" y="0"/>
                    <a:pt x="35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5" name="Google Shape;12085;p27"/>
            <p:cNvSpPr/>
            <p:nvPr/>
          </p:nvSpPr>
          <p:spPr>
            <a:xfrm>
              <a:off x="2680500" y="3032027"/>
              <a:ext cx="212012" cy="278580"/>
            </a:xfrm>
            <a:custGeom>
              <a:rect b="b" l="l" r="r" t="t"/>
              <a:pathLst>
                <a:path extrusionOk="0" h="5391" w="4086">
                  <a:moveTo>
                    <a:pt x="1159" y="0"/>
                  </a:moveTo>
                  <a:cubicBezTo>
                    <a:pt x="1049" y="0"/>
                    <a:pt x="939" y="5"/>
                    <a:pt x="830" y="15"/>
                  </a:cubicBezTo>
                  <a:cubicBezTo>
                    <a:pt x="511" y="47"/>
                    <a:pt x="271" y="765"/>
                    <a:pt x="0" y="1164"/>
                  </a:cubicBezTo>
                  <a:cubicBezTo>
                    <a:pt x="575" y="2856"/>
                    <a:pt x="1293" y="4276"/>
                    <a:pt x="2601" y="5250"/>
                  </a:cubicBezTo>
                  <a:cubicBezTo>
                    <a:pt x="2735" y="5344"/>
                    <a:pt x="2882" y="5390"/>
                    <a:pt x="3025" y="5390"/>
                  </a:cubicBezTo>
                  <a:cubicBezTo>
                    <a:pt x="3345" y="5390"/>
                    <a:pt x="3646" y="5159"/>
                    <a:pt x="3735" y="4707"/>
                  </a:cubicBezTo>
                  <a:cubicBezTo>
                    <a:pt x="3862" y="3957"/>
                    <a:pt x="4006" y="3223"/>
                    <a:pt x="4086" y="2473"/>
                  </a:cubicBezTo>
                  <a:cubicBezTo>
                    <a:pt x="4086" y="2170"/>
                    <a:pt x="4006" y="1882"/>
                    <a:pt x="3846" y="1627"/>
                  </a:cubicBezTo>
                  <a:cubicBezTo>
                    <a:pt x="3575" y="1180"/>
                    <a:pt x="3320" y="606"/>
                    <a:pt x="2905" y="414"/>
                  </a:cubicBezTo>
                  <a:cubicBezTo>
                    <a:pt x="2352" y="145"/>
                    <a:pt x="1754" y="0"/>
                    <a:pt x="11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6" name="Google Shape;12086;p27"/>
            <p:cNvSpPr/>
            <p:nvPr/>
          </p:nvSpPr>
          <p:spPr>
            <a:xfrm>
              <a:off x="3357008" y="3390488"/>
              <a:ext cx="314750" cy="172956"/>
            </a:xfrm>
            <a:custGeom>
              <a:rect b="b" l="l" r="r" t="t"/>
              <a:pathLst>
                <a:path extrusionOk="0" h="3347" w="6066">
                  <a:moveTo>
                    <a:pt x="1603" y="0"/>
                  </a:moveTo>
                  <a:cubicBezTo>
                    <a:pt x="610" y="0"/>
                    <a:pt x="193" y="668"/>
                    <a:pt x="97" y="1728"/>
                  </a:cubicBezTo>
                  <a:cubicBezTo>
                    <a:pt x="65" y="2047"/>
                    <a:pt x="1" y="2558"/>
                    <a:pt x="160" y="2686"/>
                  </a:cubicBezTo>
                  <a:cubicBezTo>
                    <a:pt x="568" y="2967"/>
                    <a:pt x="1123" y="3346"/>
                    <a:pt x="1534" y="3346"/>
                  </a:cubicBezTo>
                  <a:cubicBezTo>
                    <a:pt x="1589" y="3346"/>
                    <a:pt x="1643" y="3339"/>
                    <a:pt x="1692" y="3324"/>
                  </a:cubicBezTo>
                  <a:cubicBezTo>
                    <a:pt x="2937" y="2909"/>
                    <a:pt x="4118" y="2271"/>
                    <a:pt x="5315" y="1680"/>
                  </a:cubicBezTo>
                  <a:cubicBezTo>
                    <a:pt x="5586" y="1553"/>
                    <a:pt x="5778" y="1249"/>
                    <a:pt x="6065" y="994"/>
                  </a:cubicBezTo>
                  <a:cubicBezTo>
                    <a:pt x="5874" y="771"/>
                    <a:pt x="5762" y="531"/>
                    <a:pt x="5634" y="499"/>
                  </a:cubicBezTo>
                  <a:cubicBezTo>
                    <a:pt x="4469" y="340"/>
                    <a:pt x="3288" y="244"/>
                    <a:pt x="2123" y="52"/>
                  </a:cubicBezTo>
                  <a:cubicBezTo>
                    <a:pt x="1934" y="17"/>
                    <a:pt x="1761" y="0"/>
                    <a:pt x="16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7" name="Google Shape;12087;p27"/>
            <p:cNvSpPr/>
            <p:nvPr/>
          </p:nvSpPr>
          <p:spPr>
            <a:xfrm>
              <a:off x="5441323" y="2910956"/>
              <a:ext cx="294098" cy="184635"/>
            </a:xfrm>
            <a:custGeom>
              <a:rect b="b" l="l" r="r" t="t"/>
              <a:pathLst>
                <a:path extrusionOk="0" h="3573" w="5668">
                  <a:moveTo>
                    <a:pt x="2220" y="1"/>
                  </a:moveTo>
                  <a:cubicBezTo>
                    <a:pt x="2042" y="1"/>
                    <a:pt x="1881" y="29"/>
                    <a:pt x="1772" y="92"/>
                  </a:cubicBezTo>
                  <a:cubicBezTo>
                    <a:pt x="1149" y="475"/>
                    <a:pt x="0" y="603"/>
                    <a:pt x="399" y="1848"/>
                  </a:cubicBezTo>
                  <a:lnTo>
                    <a:pt x="128" y="2007"/>
                  </a:lnTo>
                  <a:cubicBezTo>
                    <a:pt x="447" y="2422"/>
                    <a:pt x="702" y="3124"/>
                    <a:pt x="1085" y="3204"/>
                  </a:cubicBezTo>
                  <a:cubicBezTo>
                    <a:pt x="2282" y="3459"/>
                    <a:pt x="3527" y="3491"/>
                    <a:pt x="4756" y="3571"/>
                  </a:cubicBezTo>
                  <a:cubicBezTo>
                    <a:pt x="4782" y="3572"/>
                    <a:pt x="4807" y="3573"/>
                    <a:pt x="4831" y="3573"/>
                  </a:cubicBezTo>
                  <a:cubicBezTo>
                    <a:pt x="5503" y="3573"/>
                    <a:pt x="5667" y="3153"/>
                    <a:pt x="5267" y="2614"/>
                  </a:cubicBezTo>
                  <a:cubicBezTo>
                    <a:pt x="4676" y="1784"/>
                    <a:pt x="4006" y="1018"/>
                    <a:pt x="3256" y="315"/>
                  </a:cubicBezTo>
                  <a:cubicBezTo>
                    <a:pt x="3030" y="122"/>
                    <a:pt x="2587" y="1"/>
                    <a:pt x="22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8" name="Google Shape;12088;p27"/>
            <p:cNvSpPr/>
            <p:nvPr/>
          </p:nvSpPr>
          <p:spPr>
            <a:xfrm>
              <a:off x="4297725" y="4048347"/>
              <a:ext cx="241017" cy="230160"/>
            </a:xfrm>
            <a:custGeom>
              <a:rect b="b" l="l" r="r" t="t"/>
              <a:pathLst>
                <a:path extrusionOk="0" h="4454" w="4645">
                  <a:moveTo>
                    <a:pt x="1227" y="0"/>
                  </a:moveTo>
                  <a:cubicBezTo>
                    <a:pt x="914" y="0"/>
                    <a:pt x="579" y="84"/>
                    <a:pt x="383" y="232"/>
                  </a:cubicBezTo>
                  <a:cubicBezTo>
                    <a:pt x="96" y="440"/>
                    <a:pt x="0" y="1062"/>
                    <a:pt x="16" y="1541"/>
                  </a:cubicBezTo>
                  <a:cubicBezTo>
                    <a:pt x="48" y="2020"/>
                    <a:pt x="304" y="2483"/>
                    <a:pt x="463" y="2961"/>
                  </a:cubicBezTo>
                  <a:cubicBezTo>
                    <a:pt x="771" y="3919"/>
                    <a:pt x="1389" y="4453"/>
                    <a:pt x="2170" y="4453"/>
                  </a:cubicBezTo>
                  <a:cubicBezTo>
                    <a:pt x="2482" y="4453"/>
                    <a:pt x="2821" y="4368"/>
                    <a:pt x="3176" y="4190"/>
                  </a:cubicBezTo>
                  <a:cubicBezTo>
                    <a:pt x="3703" y="3935"/>
                    <a:pt x="4134" y="3504"/>
                    <a:pt x="4645" y="3121"/>
                  </a:cubicBezTo>
                  <a:cubicBezTo>
                    <a:pt x="4198" y="2594"/>
                    <a:pt x="3894" y="2211"/>
                    <a:pt x="3575" y="1844"/>
                  </a:cubicBezTo>
                  <a:cubicBezTo>
                    <a:pt x="3001" y="1254"/>
                    <a:pt x="2474" y="568"/>
                    <a:pt x="1804" y="137"/>
                  </a:cubicBezTo>
                  <a:cubicBezTo>
                    <a:pt x="1664" y="43"/>
                    <a:pt x="1451" y="0"/>
                    <a:pt x="12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9" name="Google Shape;12089;p27"/>
            <p:cNvSpPr/>
            <p:nvPr/>
          </p:nvSpPr>
          <p:spPr>
            <a:xfrm>
              <a:off x="4373066" y="3346152"/>
              <a:ext cx="277494" cy="179829"/>
            </a:xfrm>
            <a:custGeom>
              <a:rect b="b" l="l" r="r" t="t"/>
              <a:pathLst>
                <a:path extrusionOk="0" h="3480" w="5348">
                  <a:moveTo>
                    <a:pt x="2331" y="1"/>
                  </a:moveTo>
                  <a:cubicBezTo>
                    <a:pt x="2235" y="17"/>
                    <a:pt x="1788" y="1"/>
                    <a:pt x="1645" y="208"/>
                  </a:cubicBezTo>
                  <a:cubicBezTo>
                    <a:pt x="1054" y="1022"/>
                    <a:pt x="527" y="1900"/>
                    <a:pt x="65" y="2794"/>
                  </a:cubicBezTo>
                  <a:cubicBezTo>
                    <a:pt x="1" y="2905"/>
                    <a:pt x="416" y="3480"/>
                    <a:pt x="591" y="3480"/>
                  </a:cubicBezTo>
                  <a:cubicBezTo>
                    <a:pt x="1980" y="3416"/>
                    <a:pt x="3368" y="3304"/>
                    <a:pt x="4757" y="3129"/>
                  </a:cubicBezTo>
                  <a:cubicBezTo>
                    <a:pt x="4980" y="3097"/>
                    <a:pt x="5347" y="2730"/>
                    <a:pt x="5331" y="2522"/>
                  </a:cubicBezTo>
                  <a:cubicBezTo>
                    <a:pt x="5267" y="1549"/>
                    <a:pt x="3528" y="17"/>
                    <a:pt x="23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0" name="Google Shape;12090;p27"/>
            <p:cNvSpPr/>
            <p:nvPr/>
          </p:nvSpPr>
          <p:spPr>
            <a:xfrm>
              <a:off x="5055436" y="2876076"/>
              <a:ext cx="293995" cy="227680"/>
            </a:xfrm>
            <a:custGeom>
              <a:rect b="b" l="l" r="r" t="t"/>
              <a:pathLst>
                <a:path extrusionOk="0" h="4406" w="5666">
                  <a:moveTo>
                    <a:pt x="48" y="1"/>
                  </a:moveTo>
                  <a:cubicBezTo>
                    <a:pt x="16" y="272"/>
                    <a:pt x="0" y="560"/>
                    <a:pt x="0" y="831"/>
                  </a:cubicBezTo>
                  <a:cubicBezTo>
                    <a:pt x="160" y="2714"/>
                    <a:pt x="2043" y="3097"/>
                    <a:pt x="2857" y="4406"/>
                  </a:cubicBezTo>
                  <a:lnTo>
                    <a:pt x="3192" y="4262"/>
                  </a:lnTo>
                  <a:cubicBezTo>
                    <a:pt x="3032" y="3480"/>
                    <a:pt x="2825" y="2730"/>
                    <a:pt x="2633" y="1868"/>
                  </a:cubicBezTo>
                  <a:lnTo>
                    <a:pt x="2633" y="1868"/>
                  </a:lnTo>
                  <a:cubicBezTo>
                    <a:pt x="3336" y="2012"/>
                    <a:pt x="3878" y="2171"/>
                    <a:pt x="4437" y="2251"/>
                  </a:cubicBezTo>
                  <a:cubicBezTo>
                    <a:pt x="4548" y="2265"/>
                    <a:pt x="4661" y="2275"/>
                    <a:pt x="4769" y="2275"/>
                  </a:cubicBezTo>
                  <a:cubicBezTo>
                    <a:pt x="5157" y="2275"/>
                    <a:pt x="5495" y="2146"/>
                    <a:pt x="5570" y="1597"/>
                  </a:cubicBezTo>
                  <a:cubicBezTo>
                    <a:pt x="5666" y="943"/>
                    <a:pt x="5538" y="288"/>
                    <a:pt x="4804" y="193"/>
                  </a:cubicBezTo>
                  <a:cubicBezTo>
                    <a:pt x="4466" y="141"/>
                    <a:pt x="4120" y="126"/>
                    <a:pt x="3766" y="126"/>
                  </a:cubicBezTo>
                  <a:cubicBezTo>
                    <a:pt x="3235" y="126"/>
                    <a:pt x="2688" y="161"/>
                    <a:pt x="2123" y="161"/>
                  </a:cubicBezTo>
                  <a:cubicBezTo>
                    <a:pt x="2250" y="623"/>
                    <a:pt x="2346" y="943"/>
                    <a:pt x="2490" y="1421"/>
                  </a:cubicBezTo>
                  <a:cubicBezTo>
                    <a:pt x="1851" y="927"/>
                    <a:pt x="1389" y="528"/>
                    <a:pt x="878" y="193"/>
                  </a:cubicBezTo>
                  <a:cubicBezTo>
                    <a:pt x="639" y="49"/>
                    <a:pt x="319" y="65"/>
                    <a:pt x="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1" name="Google Shape;12091;p27"/>
            <p:cNvSpPr/>
            <p:nvPr/>
          </p:nvSpPr>
          <p:spPr>
            <a:xfrm>
              <a:off x="6081405" y="2283585"/>
              <a:ext cx="245999" cy="282766"/>
            </a:xfrm>
            <a:custGeom>
              <a:rect b="b" l="l" r="r" t="t"/>
              <a:pathLst>
                <a:path extrusionOk="0" h="5472" w="4741">
                  <a:moveTo>
                    <a:pt x="2779" y="1"/>
                  </a:moveTo>
                  <a:cubicBezTo>
                    <a:pt x="2563" y="1"/>
                    <a:pt x="2304" y="107"/>
                    <a:pt x="2027" y="343"/>
                  </a:cubicBezTo>
                  <a:cubicBezTo>
                    <a:pt x="1613" y="758"/>
                    <a:pt x="1261" y="1221"/>
                    <a:pt x="974" y="1732"/>
                  </a:cubicBezTo>
                  <a:cubicBezTo>
                    <a:pt x="687" y="2195"/>
                    <a:pt x="384" y="2673"/>
                    <a:pt x="96" y="3152"/>
                  </a:cubicBezTo>
                  <a:cubicBezTo>
                    <a:pt x="49" y="3232"/>
                    <a:pt x="1" y="3312"/>
                    <a:pt x="49" y="3392"/>
                  </a:cubicBezTo>
                  <a:cubicBezTo>
                    <a:pt x="72" y="3447"/>
                    <a:pt x="128" y="3467"/>
                    <a:pt x="192" y="3467"/>
                  </a:cubicBezTo>
                  <a:cubicBezTo>
                    <a:pt x="256" y="3467"/>
                    <a:pt x="328" y="3447"/>
                    <a:pt x="384" y="3424"/>
                  </a:cubicBezTo>
                  <a:cubicBezTo>
                    <a:pt x="869" y="3228"/>
                    <a:pt x="1191" y="3141"/>
                    <a:pt x="1409" y="3141"/>
                  </a:cubicBezTo>
                  <a:cubicBezTo>
                    <a:pt x="1564" y="3141"/>
                    <a:pt x="1667" y="3184"/>
                    <a:pt x="1740" y="3264"/>
                  </a:cubicBezTo>
                  <a:cubicBezTo>
                    <a:pt x="2011" y="3551"/>
                    <a:pt x="1868" y="4317"/>
                    <a:pt x="2458" y="5067"/>
                  </a:cubicBezTo>
                  <a:cubicBezTo>
                    <a:pt x="2686" y="5355"/>
                    <a:pt x="2911" y="5472"/>
                    <a:pt x="3122" y="5472"/>
                  </a:cubicBezTo>
                  <a:cubicBezTo>
                    <a:pt x="3635" y="5472"/>
                    <a:pt x="4065" y="4782"/>
                    <a:pt x="4246" y="4206"/>
                  </a:cubicBezTo>
                  <a:cubicBezTo>
                    <a:pt x="4741" y="2610"/>
                    <a:pt x="3448" y="2785"/>
                    <a:pt x="3240" y="1684"/>
                  </a:cubicBezTo>
                  <a:cubicBezTo>
                    <a:pt x="3224" y="1540"/>
                    <a:pt x="3240" y="1397"/>
                    <a:pt x="3304" y="1269"/>
                  </a:cubicBezTo>
                  <a:cubicBezTo>
                    <a:pt x="3512" y="504"/>
                    <a:pt x="3248" y="1"/>
                    <a:pt x="27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2" name="Google Shape;12092;p27"/>
            <p:cNvSpPr/>
            <p:nvPr/>
          </p:nvSpPr>
          <p:spPr>
            <a:xfrm>
              <a:off x="3466334" y="4535320"/>
              <a:ext cx="270853" cy="202153"/>
            </a:xfrm>
            <a:custGeom>
              <a:rect b="b" l="l" r="r" t="t"/>
              <a:pathLst>
                <a:path extrusionOk="0" h="3912" w="5220">
                  <a:moveTo>
                    <a:pt x="0" y="1"/>
                  </a:moveTo>
                  <a:cubicBezTo>
                    <a:pt x="415" y="1405"/>
                    <a:pt x="719" y="2459"/>
                    <a:pt x="1054" y="3480"/>
                  </a:cubicBezTo>
                  <a:cubicBezTo>
                    <a:pt x="1116" y="3651"/>
                    <a:pt x="1389" y="3912"/>
                    <a:pt x="1507" y="3912"/>
                  </a:cubicBezTo>
                  <a:cubicBezTo>
                    <a:pt x="1510" y="3912"/>
                    <a:pt x="1513" y="3911"/>
                    <a:pt x="1517" y="3911"/>
                  </a:cubicBezTo>
                  <a:cubicBezTo>
                    <a:pt x="2506" y="3672"/>
                    <a:pt x="3559" y="3528"/>
                    <a:pt x="4421" y="3049"/>
                  </a:cubicBezTo>
                  <a:cubicBezTo>
                    <a:pt x="5187" y="2618"/>
                    <a:pt x="5219" y="1405"/>
                    <a:pt x="4629" y="1230"/>
                  </a:cubicBezTo>
                  <a:cubicBezTo>
                    <a:pt x="3208" y="767"/>
                    <a:pt x="1724" y="448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3" name="Google Shape;12093;p27"/>
            <p:cNvSpPr/>
            <p:nvPr/>
          </p:nvSpPr>
          <p:spPr>
            <a:xfrm>
              <a:off x="5997762" y="3407386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1709" y="1"/>
                  </a:moveTo>
                  <a:cubicBezTo>
                    <a:pt x="1393" y="1"/>
                    <a:pt x="756" y="443"/>
                    <a:pt x="639" y="779"/>
                  </a:cubicBezTo>
                  <a:cubicBezTo>
                    <a:pt x="320" y="1704"/>
                    <a:pt x="224" y="2710"/>
                    <a:pt x="1" y="3971"/>
                  </a:cubicBezTo>
                  <a:cubicBezTo>
                    <a:pt x="49" y="4034"/>
                    <a:pt x="192" y="4401"/>
                    <a:pt x="464" y="4561"/>
                  </a:cubicBezTo>
                  <a:cubicBezTo>
                    <a:pt x="644" y="4651"/>
                    <a:pt x="952" y="4717"/>
                    <a:pt x="1179" y="4717"/>
                  </a:cubicBezTo>
                  <a:cubicBezTo>
                    <a:pt x="1312" y="4717"/>
                    <a:pt x="1418" y="4694"/>
                    <a:pt x="1453" y="4641"/>
                  </a:cubicBezTo>
                  <a:cubicBezTo>
                    <a:pt x="2123" y="3619"/>
                    <a:pt x="2857" y="2614"/>
                    <a:pt x="3240" y="1481"/>
                  </a:cubicBezTo>
                  <a:cubicBezTo>
                    <a:pt x="3544" y="523"/>
                    <a:pt x="2427" y="268"/>
                    <a:pt x="1788" y="13"/>
                  </a:cubicBezTo>
                  <a:cubicBezTo>
                    <a:pt x="1765" y="4"/>
                    <a:pt x="1738" y="1"/>
                    <a:pt x="17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4" name="Google Shape;12094;p27"/>
            <p:cNvSpPr/>
            <p:nvPr/>
          </p:nvSpPr>
          <p:spPr>
            <a:xfrm>
              <a:off x="2185288" y="4285478"/>
              <a:ext cx="264211" cy="145362"/>
            </a:xfrm>
            <a:custGeom>
              <a:rect b="b" l="l" r="r" t="t"/>
              <a:pathLst>
                <a:path extrusionOk="0" h="2813" w="5092">
                  <a:moveTo>
                    <a:pt x="3112" y="0"/>
                  </a:moveTo>
                  <a:cubicBezTo>
                    <a:pt x="2027" y="479"/>
                    <a:pt x="1086" y="782"/>
                    <a:pt x="272" y="1293"/>
                  </a:cubicBezTo>
                  <a:cubicBezTo>
                    <a:pt x="0" y="1469"/>
                    <a:pt x="32" y="2187"/>
                    <a:pt x="80" y="2634"/>
                  </a:cubicBezTo>
                  <a:cubicBezTo>
                    <a:pt x="80" y="2729"/>
                    <a:pt x="735" y="2777"/>
                    <a:pt x="1102" y="2809"/>
                  </a:cubicBezTo>
                  <a:cubicBezTo>
                    <a:pt x="1147" y="2811"/>
                    <a:pt x="1193" y="2812"/>
                    <a:pt x="1239" y="2812"/>
                  </a:cubicBezTo>
                  <a:cubicBezTo>
                    <a:pt x="1516" y="2812"/>
                    <a:pt x="1802" y="2777"/>
                    <a:pt x="2075" y="2777"/>
                  </a:cubicBezTo>
                  <a:cubicBezTo>
                    <a:pt x="2761" y="2745"/>
                    <a:pt x="3464" y="2793"/>
                    <a:pt x="4134" y="2697"/>
                  </a:cubicBezTo>
                  <a:cubicBezTo>
                    <a:pt x="4932" y="2602"/>
                    <a:pt x="5091" y="1963"/>
                    <a:pt x="4740" y="1437"/>
                  </a:cubicBezTo>
                  <a:cubicBezTo>
                    <a:pt x="4357" y="894"/>
                    <a:pt x="3719" y="527"/>
                    <a:pt x="31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5" name="Google Shape;12095;p27"/>
            <p:cNvSpPr/>
            <p:nvPr/>
          </p:nvSpPr>
          <p:spPr>
            <a:xfrm>
              <a:off x="2677180" y="3968407"/>
              <a:ext cx="234376" cy="202463"/>
            </a:xfrm>
            <a:custGeom>
              <a:rect b="b" l="l" r="r" t="t"/>
              <a:pathLst>
                <a:path extrusionOk="0" h="3918" w="4517">
                  <a:moveTo>
                    <a:pt x="3038" y="0"/>
                  </a:moveTo>
                  <a:cubicBezTo>
                    <a:pt x="2838" y="0"/>
                    <a:pt x="2621" y="54"/>
                    <a:pt x="2394" y="168"/>
                  </a:cubicBezTo>
                  <a:cubicBezTo>
                    <a:pt x="1612" y="567"/>
                    <a:pt x="894" y="1093"/>
                    <a:pt x="0" y="1652"/>
                  </a:cubicBezTo>
                  <a:cubicBezTo>
                    <a:pt x="1229" y="2913"/>
                    <a:pt x="2777" y="3280"/>
                    <a:pt x="4182" y="3918"/>
                  </a:cubicBezTo>
                  <a:lnTo>
                    <a:pt x="4517" y="3742"/>
                  </a:lnTo>
                  <a:cubicBezTo>
                    <a:pt x="4389" y="2849"/>
                    <a:pt x="4277" y="1939"/>
                    <a:pt x="4102" y="1029"/>
                  </a:cubicBezTo>
                  <a:cubicBezTo>
                    <a:pt x="3974" y="380"/>
                    <a:pt x="3569" y="0"/>
                    <a:pt x="30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6" name="Google Shape;12096;p27"/>
            <p:cNvSpPr/>
            <p:nvPr/>
          </p:nvSpPr>
          <p:spPr>
            <a:xfrm>
              <a:off x="2942168" y="4323561"/>
              <a:ext cx="220314" cy="184635"/>
            </a:xfrm>
            <a:custGeom>
              <a:rect b="b" l="l" r="r" t="t"/>
              <a:pathLst>
                <a:path extrusionOk="0" h="3573" w="4246">
                  <a:moveTo>
                    <a:pt x="1950" y="0"/>
                  </a:moveTo>
                  <a:cubicBezTo>
                    <a:pt x="1847" y="0"/>
                    <a:pt x="1749" y="15"/>
                    <a:pt x="1660" y="45"/>
                  </a:cubicBezTo>
                  <a:cubicBezTo>
                    <a:pt x="974" y="285"/>
                    <a:pt x="543" y="1258"/>
                    <a:pt x="0" y="1912"/>
                  </a:cubicBezTo>
                  <a:cubicBezTo>
                    <a:pt x="206" y="2672"/>
                    <a:pt x="1117" y="3572"/>
                    <a:pt x="1693" y="3572"/>
                  </a:cubicBezTo>
                  <a:cubicBezTo>
                    <a:pt x="1698" y="3572"/>
                    <a:pt x="1703" y="3572"/>
                    <a:pt x="1708" y="3572"/>
                  </a:cubicBezTo>
                  <a:cubicBezTo>
                    <a:pt x="2745" y="3524"/>
                    <a:pt x="4245" y="2391"/>
                    <a:pt x="4245" y="1657"/>
                  </a:cubicBezTo>
                  <a:cubicBezTo>
                    <a:pt x="4245" y="1112"/>
                    <a:pt x="2867" y="0"/>
                    <a:pt x="19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7" name="Google Shape;12097;p27"/>
            <p:cNvSpPr/>
            <p:nvPr/>
          </p:nvSpPr>
          <p:spPr>
            <a:xfrm>
              <a:off x="4683612" y="4527104"/>
              <a:ext cx="191361" cy="256721"/>
            </a:xfrm>
            <a:custGeom>
              <a:rect b="b" l="l" r="r" t="t"/>
              <a:pathLst>
                <a:path extrusionOk="0" h="4968" w="3688">
                  <a:moveTo>
                    <a:pt x="3448" y="0"/>
                  </a:moveTo>
                  <a:cubicBezTo>
                    <a:pt x="3176" y="80"/>
                    <a:pt x="2841" y="80"/>
                    <a:pt x="2666" y="240"/>
                  </a:cubicBezTo>
                  <a:cubicBezTo>
                    <a:pt x="1884" y="974"/>
                    <a:pt x="1150" y="1740"/>
                    <a:pt x="415" y="2506"/>
                  </a:cubicBezTo>
                  <a:cubicBezTo>
                    <a:pt x="256" y="2666"/>
                    <a:pt x="192" y="2905"/>
                    <a:pt x="0" y="3304"/>
                  </a:cubicBezTo>
                  <a:cubicBezTo>
                    <a:pt x="431" y="3878"/>
                    <a:pt x="894" y="4437"/>
                    <a:pt x="1405" y="4948"/>
                  </a:cubicBezTo>
                  <a:cubicBezTo>
                    <a:pt x="1418" y="4961"/>
                    <a:pt x="1444" y="4967"/>
                    <a:pt x="1479" y="4967"/>
                  </a:cubicBezTo>
                  <a:cubicBezTo>
                    <a:pt x="1688" y="4967"/>
                    <a:pt x="2216" y="4740"/>
                    <a:pt x="2299" y="4549"/>
                  </a:cubicBezTo>
                  <a:cubicBezTo>
                    <a:pt x="2809" y="3352"/>
                    <a:pt x="3224" y="2123"/>
                    <a:pt x="3607" y="894"/>
                  </a:cubicBezTo>
                  <a:cubicBezTo>
                    <a:pt x="3687" y="639"/>
                    <a:pt x="3511" y="304"/>
                    <a:pt x="34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8" name="Google Shape;12098;p27"/>
            <p:cNvSpPr/>
            <p:nvPr/>
          </p:nvSpPr>
          <p:spPr>
            <a:xfrm>
              <a:off x="3590553" y="3563905"/>
              <a:ext cx="280763" cy="260649"/>
            </a:xfrm>
            <a:custGeom>
              <a:rect b="b" l="l" r="r" t="t"/>
              <a:pathLst>
                <a:path extrusionOk="0" h="5044" w="5411">
                  <a:moveTo>
                    <a:pt x="4052" y="0"/>
                  </a:moveTo>
                  <a:cubicBezTo>
                    <a:pt x="3902" y="0"/>
                    <a:pt x="3739" y="48"/>
                    <a:pt x="3559" y="160"/>
                  </a:cubicBezTo>
                  <a:cubicBezTo>
                    <a:pt x="2011" y="1133"/>
                    <a:pt x="782" y="2569"/>
                    <a:pt x="64" y="4245"/>
                  </a:cubicBezTo>
                  <a:cubicBezTo>
                    <a:pt x="16" y="4437"/>
                    <a:pt x="0" y="4612"/>
                    <a:pt x="0" y="4804"/>
                  </a:cubicBezTo>
                  <a:lnTo>
                    <a:pt x="240" y="5043"/>
                  </a:lnTo>
                  <a:lnTo>
                    <a:pt x="5410" y="989"/>
                  </a:lnTo>
                  <a:cubicBezTo>
                    <a:pt x="4941" y="557"/>
                    <a:pt x="4567" y="0"/>
                    <a:pt x="40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9" name="Google Shape;12099;p27"/>
            <p:cNvSpPr/>
            <p:nvPr/>
          </p:nvSpPr>
          <p:spPr>
            <a:xfrm>
              <a:off x="6445758" y="3989439"/>
              <a:ext cx="280763" cy="260649"/>
            </a:xfrm>
            <a:custGeom>
              <a:rect b="b" l="l" r="r" t="t"/>
              <a:pathLst>
                <a:path extrusionOk="0" h="5044" w="5411">
                  <a:moveTo>
                    <a:pt x="4048" y="0"/>
                  </a:moveTo>
                  <a:cubicBezTo>
                    <a:pt x="3897" y="0"/>
                    <a:pt x="3736" y="48"/>
                    <a:pt x="3560" y="160"/>
                  </a:cubicBezTo>
                  <a:cubicBezTo>
                    <a:pt x="2012" y="1133"/>
                    <a:pt x="783" y="2553"/>
                    <a:pt x="65" y="4245"/>
                  </a:cubicBezTo>
                  <a:cubicBezTo>
                    <a:pt x="17" y="4421"/>
                    <a:pt x="1" y="4612"/>
                    <a:pt x="1" y="4804"/>
                  </a:cubicBezTo>
                  <a:lnTo>
                    <a:pt x="240" y="5043"/>
                  </a:lnTo>
                  <a:lnTo>
                    <a:pt x="5411" y="989"/>
                  </a:lnTo>
                  <a:cubicBezTo>
                    <a:pt x="4954" y="557"/>
                    <a:pt x="4564" y="0"/>
                    <a:pt x="40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0" name="Google Shape;12100;p27"/>
            <p:cNvSpPr/>
            <p:nvPr/>
          </p:nvSpPr>
          <p:spPr>
            <a:xfrm>
              <a:off x="5444591" y="3164726"/>
              <a:ext cx="198003" cy="218895"/>
            </a:xfrm>
            <a:custGeom>
              <a:rect b="b" l="l" r="r" t="t"/>
              <a:pathLst>
                <a:path extrusionOk="0" h="4236" w="3816">
                  <a:moveTo>
                    <a:pt x="560" y="1"/>
                  </a:moveTo>
                  <a:cubicBezTo>
                    <a:pt x="400" y="511"/>
                    <a:pt x="1" y="1118"/>
                    <a:pt x="145" y="1501"/>
                  </a:cubicBezTo>
                  <a:cubicBezTo>
                    <a:pt x="512" y="2299"/>
                    <a:pt x="1006" y="3017"/>
                    <a:pt x="1629" y="3623"/>
                  </a:cubicBezTo>
                  <a:cubicBezTo>
                    <a:pt x="1921" y="3929"/>
                    <a:pt x="2467" y="4235"/>
                    <a:pt x="2845" y="4235"/>
                  </a:cubicBezTo>
                  <a:cubicBezTo>
                    <a:pt x="2902" y="4235"/>
                    <a:pt x="2954" y="4228"/>
                    <a:pt x="3001" y="4214"/>
                  </a:cubicBezTo>
                  <a:cubicBezTo>
                    <a:pt x="3368" y="4102"/>
                    <a:pt x="3544" y="3400"/>
                    <a:pt x="3815" y="2953"/>
                  </a:cubicBezTo>
                  <a:cubicBezTo>
                    <a:pt x="3624" y="2570"/>
                    <a:pt x="3544" y="2219"/>
                    <a:pt x="3336" y="1996"/>
                  </a:cubicBezTo>
                  <a:cubicBezTo>
                    <a:pt x="2762" y="1437"/>
                    <a:pt x="2171" y="910"/>
                    <a:pt x="1533" y="416"/>
                  </a:cubicBezTo>
                  <a:cubicBezTo>
                    <a:pt x="1262" y="208"/>
                    <a:pt x="895" y="144"/>
                    <a:pt x="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1" name="Google Shape;12101;p27"/>
            <p:cNvSpPr/>
            <p:nvPr/>
          </p:nvSpPr>
          <p:spPr>
            <a:xfrm>
              <a:off x="3339833" y="4146940"/>
              <a:ext cx="119912" cy="341572"/>
            </a:xfrm>
            <a:custGeom>
              <a:rect b="b" l="l" r="r" t="t"/>
              <a:pathLst>
                <a:path extrusionOk="0" h="6610" w="2311">
                  <a:moveTo>
                    <a:pt x="858" y="0"/>
                  </a:moveTo>
                  <a:lnTo>
                    <a:pt x="396" y="16"/>
                  </a:lnTo>
                  <a:cubicBezTo>
                    <a:pt x="316" y="942"/>
                    <a:pt x="188" y="1867"/>
                    <a:pt x="156" y="2793"/>
                  </a:cubicBezTo>
                  <a:cubicBezTo>
                    <a:pt x="124" y="3352"/>
                    <a:pt x="332" y="3926"/>
                    <a:pt x="268" y="4469"/>
                  </a:cubicBezTo>
                  <a:cubicBezTo>
                    <a:pt x="33" y="6452"/>
                    <a:pt x="1" y="6610"/>
                    <a:pt x="1803" y="6610"/>
                  </a:cubicBezTo>
                  <a:cubicBezTo>
                    <a:pt x="1959" y="6610"/>
                    <a:pt x="2127" y="6608"/>
                    <a:pt x="2311" y="6607"/>
                  </a:cubicBezTo>
                  <a:cubicBezTo>
                    <a:pt x="1816" y="4357"/>
                    <a:pt x="1337" y="2171"/>
                    <a:pt x="8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2" name="Google Shape;12102;p27"/>
            <p:cNvSpPr/>
            <p:nvPr/>
          </p:nvSpPr>
          <p:spPr>
            <a:xfrm>
              <a:off x="5923252" y="3761247"/>
              <a:ext cx="216994" cy="214193"/>
            </a:xfrm>
            <a:custGeom>
              <a:rect b="b" l="l" r="r" t="t"/>
              <a:pathLst>
                <a:path extrusionOk="0" h="4145" w="4182">
                  <a:moveTo>
                    <a:pt x="2433" y="1"/>
                  </a:moveTo>
                  <a:cubicBezTo>
                    <a:pt x="2224" y="1"/>
                    <a:pt x="2007" y="92"/>
                    <a:pt x="1804" y="267"/>
                  </a:cubicBezTo>
                  <a:cubicBezTo>
                    <a:pt x="735" y="1208"/>
                    <a:pt x="543" y="2565"/>
                    <a:pt x="0" y="3762"/>
                  </a:cubicBezTo>
                  <a:lnTo>
                    <a:pt x="367" y="4145"/>
                  </a:lnTo>
                  <a:cubicBezTo>
                    <a:pt x="1389" y="3554"/>
                    <a:pt x="2458" y="3043"/>
                    <a:pt x="3384" y="2325"/>
                  </a:cubicBezTo>
                  <a:cubicBezTo>
                    <a:pt x="4182" y="1703"/>
                    <a:pt x="3511" y="1001"/>
                    <a:pt x="3112" y="410"/>
                  </a:cubicBezTo>
                  <a:cubicBezTo>
                    <a:pt x="2921" y="132"/>
                    <a:pt x="2682" y="1"/>
                    <a:pt x="24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3" name="Google Shape;12103;p27"/>
            <p:cNvSpPr/>
            <p:nvPr/>
          </p:nvSpPr>
          <p:spPr>
            <a:xfrm>
              <a:off x="2369124" y="3062463"/>
              <a:ext cx="241017" cy="127947"/>
            </a:xfrm>
            <a:custGeom>
              <a:rect b="b" l="l" r="r" t="t"/>
              <a:pathLst>
                <a:path extrusionOk="0" h="2476" w="4645">
                  <a:moveTo>
                    <a:pt x="3942" y="1"/>
                  </a:moveTo>
                  <a:lnTo>
                    <a:pt x="3942" y="1"/>
                  </a:lnTo>
                  <a:cubicBezTo>
                    <a:pt x="3336" y="97"/>
                    <a:pt x="2809" y="128"/>
                    <a:pt x="2314" y="288"/>
                  </a:cubicBezTo>
                  <a:cubicBezTo>
                    <a:pt x="1644" y="496"/>
                    <a:pt x="974" y="767"/>
                    <a:pt x="352" y="1118"/>
                  </a:cubicBezTo>
                  <a:cubicBezTo>
                    <a:pt x="112" y="1325"/>
                    <a:pt x="0" y="1645"/>
                    <a:pt x="48" y="1948"/>
                  </a:cubicBezTo>
                  <a:cubicBezTo>
                    <a:pt x="112" y="2187"/>
                    <a:pt x="511" y="2427"/>
                    <a:pt x="798" y="2443"/>
                  </a:cubicBezTo>
                  <a:cubicBezTo>
                    <a:pt x="1019" y="2465"/>
                    <a:pt x="1241" y="2476"/>
                    <a:pt x="1464" y="2476"/>
                  </a:cubicBezTo>
                  <a:cubicBezTo>
                    <a:pt x="1871" y="2476"/>
                    <a:pt x="2280" y="2441"/>
                    <a:pt x="2682" y="2379"/>
                  </a:cubicBezTo>
                  <a:cubicBezTo>
                    <a:pt x="4405" y="2107"/>
                    <a:pt x="4645" y="1613"/>
                    <a:pt x="39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4" name="Google Shape;12104;p27"/>
            <p:cNvSpPr/>
            <p:nvPr/>
          </p:nvSpPr>
          <p:spPr>
            <a:xfrm>
              <a:off x="305513" y="183564"/>
              <a:ext cx="213725" cy="336973"/>
            </a:xfrm>
            <a:custGeom>
              <a:rect b="b" l="l" r="r" t="t"/>
              <a:pathLst>
                <a:path extrusionOk="0" h="6521" w="4119">
                  <a:moveTo>
                    <a:pt x="3879" y="0"/>
                  </a:moveTo>
                  <a:cubicBezTo>
                    <a:pt x="3576" y="192"/>
                    <a:pt x="3209" y="319"/>
                    <a:pt x="3001" y="591"/>
                  </a:cubicBezTo>
                  <a:cubicBezTo>
                    <a:pt x="2379" y="1437"/>
                    <a:pt x="1804" y="2330"/>
                    <a:pt x="1310" y="3272"/>
                  </a:cubicBezTo>
                  <a:cubicBezTo>
                    <a:pt x="815" y="4261"/>
                    <a:pt x="448" y="5315"/>
                    <a:pt x="1" y="6432"/>
                  </a:cubicBezTo>
                  <a:cubicBezTo>
                    <a:pt x="235" y="6491"/>
                    <a:pt x="433" y="6520"/>
                    <a:pt x="601" y="6520"/>
                  </a:cubicBezTo>
                  <a:cubicBezTo>
                    <a:pt x="1107" y="6520"/>
                    <a:pt x="1337" y="6257"/>
                    <a:pt x="1469" y="5777"/>
                  </a:cubicBezTo>
                  <a:cubicBezTo>
                    <a:pt x="1549" y="5490"/>
                    <a:pt x="1661" y="5219"/>
                    <a:pt x="1820" y="4964"/>
                  </a:cubicBezTo>
                  <a:cubicBezTo>
                    <a:pt x="2539" y="3655"/>
                    <a:pt x="3305" y="2394"/>
                    <a:pt x="3975" y="1069"/>
                  </a:cubicBezTo>
                  <a:cubicBezTo>
                    <a:pt x="4118" y="798"/>
                    <a:pt x="3911" y="367"/>
                    <a:pt x="38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5" name="Google Shape;12105;p27"/>
            <p:cNvSpPr/>
            <p:nvPr/>
          </p:nvSpPr>
          <p:spPr>
            <a:xfrm>
              <a:off x="2343440" y="3292567"/>
              <a:ext cx="234428" cy="204478"/>
            </a:xfrm>
            <a:custGeom>
              <a:rect b="b" l="l" r="r" t="t"/>
              <a:pathLst>
                <a:path extrusionOk="0" h="3957" w="4518">
                  <a:moveTo>
                    <a:pt x="4517" y="0"/>
                  </a:moveTo>
                  <a:lnTo>
                    <a:pt x="4517" y="0"/>
                  </a:lnTo>
                  <a:cubicBezTo>
                    <a:pt x="4230" y="128"/>
                    <a:pt x="3927" y="224"/>
                    <a:pt x="3639" y="304"/>
                  </a:cubicBezTo>
                  <a:cubicBezTo>
                    <a:pt x="2123" y="543"/>
                    <a:pt x="1182" y="1692"/>
                    <a:pt x="192" y="2666"/>
                  </a:cubicBezTo>
                  <a:cubicBezTo>
                    <a:pt x="1" y="2841"/>
                    <a:pt x="176" y="3511"/>
                    <a:pt x="320" y="3878"/>
                  </a:cubicBezTo>
                  <a:cubicBezTo>
                    <a:pt x="343" y="3932"/>
                    <a:pt x="488" y="3956"/>
                    <a:pt x="666" y="3956"/>
                  </a:cubicBezTo>
                  <a:cubicBezTo>
                    <a:pt x="858" y="3956"/>
                    <a:pt x="1088" y="3928"/>
                    <a:pt x="1245" y="3878"/>
                  </a:cubicBezTo>
                  <a:cubicBezTo>
                    <a:pt x="3113" y="3336"/>
                    <a:pt x="3512" y="1548"/>
                    <a:pt x="45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6" name="Google Shape;12106;p27"/>
            <p:cNvSpPr/>
            <p:nvPr/>
          </p:nvSpPr>
          <p:spPr>
            <a:xfrm>
              <a:off x="5872714" y="4039045"/>
              <a:ext cx="139214" cy="266281"/>
            </a:xfrm>
            <a:custGeom>
              <a:rect b="b" l="l" r="r" t="t"/>
              <a:pathLst>
                <a:path extrusionOk="0" h="5153" w="2683">
                  <a:moveTo>
                    <a:pt x="2349" y="1"/>
                  </a:moveTo>
                  <a:cubicBezTo>
                    <a:pt x="2227" y="1"/>
                    <a:pt x="2041" y="48"/>
                    <a:pt x="1964" y="125"/>
                  </a:cubicBezTo>
                  <a:cubicBezTo>
                    <a:pt x="927" y="1099"/>
                    <a:pt x="49" y="2168"/>
                    <a:pt x="1" y="3716"/>
                  </a:cubicBezTo>
                  <a:cubicBezTo>
                    <a:pt x="1" y="3939"/>
                    <a:pt x="33" y="4163"/>
                    <a:pt x="81" y="4386"/>
                  </a:cubicBezTo>
                  <a:cubicBezTo>
                    <a:pt x="176" y="4642"/>
                    <a:pt x="288" y="4897"/>
                    <a:pt x="416" y="5152"/>
                  </a:cubicBezTo>
                  <a:cubicBezTo>
                    <a:pt x="639" y="4977"/>
                    <a:pt x="927" y="4865"/>
                    <a:pt x="1086" y="4642"/>
                  </a:cubicBezTo>
                  <a:cubicBezTo>
                    <a:pt x="1389" y="4243"/>
                    <a:pt x="1645" y="3812"/>
                    <a:pt x="1836" y="3349"/>
                  </a:cubicBezTo>
                  <a:cubicBezTo>
                    <a:pt x="2155" y="2455"/>
                    <a:pt x="2443" y="1561"/>
                    <a:pt x="2666" y="636"/>
                  </a:cubicBezTo>
                  <a:cubicBezTo>
                    <a:pt x="2682" y="412"/>
                    <a:pt x="2618" y="189"/>
                    <a:pt x="2459" y="29"/>
                  </a:cubicBezTo>
                  <a:cubicBezTo>
                    <a:pt x="2444" y="10"/>
                    <a:pt x="2402" y="1"/>
                    <a:pt x="2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7" name="Google Shape;12107;p27"/>
            <p:cNvSpPr/>
            <p:nvPr/>
          </p:nvSpPr>
          <p:spPr>
            <a:xfrm>
              <a:off x="2670538" y="2834892"/>
              <a:ext cx="224465" cy="163706"/>
            </a:xfrm>
            <a:custGeom>
              <a:rect b="b" l="l" r="r" t="t"/>
              <a:pathLst>
                <a:path extrusionOk="0" h="3168" w="4326">
                  <a:moveTo>
                    <a:pt x="830" y="0"/>
                  </a:moveTo>
                  <a:cubicBezTo>
                    <a:pt x="415" y="192"/>
                    <a:pt x="112" y="255"/>
                    <a:pt x="64" y="383"/>
                  </a:cubicBezTo>
                  <a:cubicBezTo>
                    <a:pt x="1" y="638"/>
                    <a:pt x="17" y="894"/>
                    <a:pt x="128" y="1133"/>
                  </a:cubicBezTo>
                  <a:cubicBezTo>
                    <a:pt x="288" y="1452"/>
                    <a:pt x="591" y="1692"/>
                    <a:pt x="767" y="2011"/>
                  </a:cubicBezTo>
                  <a:cubicBezTo>
                    <a:pt x="1233" y="2792"/>
                    <a:pt x="1766" y="3167"/>
                    <a:pt x="2450" y="3167"/>
                  </a:cubicBezTo>
                  <a:cubicBezTo>
                    <a:pt x="2773" y="3167"/>
                    <a:pt x="3129" y="3084"/>
                    <a:pt x="3528" y="2921"/>
                  </a:cubicBezTo>
                  <a:cubicBezTo>
                    <a:pt x="4150" y="2649"/>
                    <a:pt x="4326" y="2218"/>
                    <a:pt x="3783" y="1819"/>
                  </a:cubicBezTo>
                  <a:cubicBezTo>
                    <a:pt x="2825" y="1133"/>
                    <a:pt x="1788" y="575"/>
                    <a:pt x="8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8" name="Google Shape;12108;p27"/>
            <p:cNvSpPr/>
            <p:nvPr/>
          </p:nvSpPr>
          <p:spPr>
            <a:xfrm>
              <a:off x="2798907" y="4845518"/>
              <a:ext cx="115969" cy="249022"/>
            </a:xfrm>
            <a:custGeom>
              <a:rect b="b" l="l" r="r" t="t"/>
              <a:pathLst>
                <a:path extrusionOk="0" h="4819" w="2235">
                  <a:moveTo>
                    <a:pt x="1158" y="0"/>
                  </a:moveTo>
                  <a:cubicBezTo>
                    <a:pt x="1076" y="0"/>
                    <a:pt x="992" y="5"/>
                    <a:pt x="910" y="15"/>
                  </a:cubicBezTo>
                  <a:cubicBezTo>
                    <a:pt x="240" y="94"/>
                    <a:pt x="351" y="589"/>
                    <a:pt x="479" y="1084"/>
                  </a:cubicBezTo>
                  <a:cubicBezTo>
                    <a:pt x="591" y="1499"/>
                    <a:pt x="591" y="1930"/>
                    <a:pt x="511" y="2345"/>
                  </a:cubicBezTo>
                  <a:cubicBezTo>
                    <a:pt x="0" y="4068"/>
                    <a:pt x="208" y="4451"/>
                    <a:pt x="2027" y="4818"/>
                  </a:cubicBezTo>
                  <a:cubicBezTo>
                    <a:pt x="1947" y="4387"/>
                    <a:pt x="1772" y="3988"/>
                    <a:pt x="1804" y="3573"/>
                  </a:cubicBezTo>
                  <a:cubicBezTo>
                    <a:pt x="1820" y="3143"/>
                    <a:pt x="2075" y="2744"/>
                    <a:pt x="2139" y="2329"/>
                  </a:cubicBezTo>
                  <a:cubicBezTo>
                    <a:pt x="2219" y="1834"/>
                    <a:pt x="2235" y="1323"/>
                    <a:pt x="2187" y="828"/>
                  </a:cubicBezTo>
                  <a:cubicBezTo>
                    <a:pt x="2118" y="186"/>
                    <a:pt x="1652" y="0"/>
                    <a:pt x="11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9" name="Google Shape;12109;p27"/>
            <p:cNvSpPr/>
            <p:nvPr/>
          </p:nvSpPr>
          <p:spPr>
            <a:xfrm>
              <a:off x="5302161" y="3384908"/>
              <a:ext cx="222857" cy="125054"/>
            </a:xfrm>
            <a:custGeom>
              <a:rect b="b" l="l" r="r" t="t"/>
              <a:pathLst>
                <a:path extrusionOk="0" h="2420" w="4295">
                  <a:moveTo>
                    <a:pt x="2491" y="1"/>
                  </a:moveTo>
                  <a:cubicBezTo>
                    <a:pt x="1725" y="384"/>
                    <a:pt x="959" y="767"/>
                    <a:pt x="208" y="1198"/>
                  </a:cubicBezTo>
                  <a:cubicBezTo>
                    <a:pt x="65" y="1278"/>
                    <a:pt x="1" y="1581"/>
                    <a:pt x="17" y="1772"/>
                  </a:cubicBezTo>
                  <a:cubicBezTo>
                    <a:pt x="17" y="1852"/>
                    <a:pt x="320" y="1948"/>
                    <a:pt x="496" y="1980"/>
                  </a:cubicBezTo>
                  <a:cubicBezTo>
                    <a:pt x="1310" y="2107"/>
                    <a:pt x="2124" y="2235"/>
                    <a:pt x="2937" y="2347"/>
                  </a:cubicBezTo>
                  <a:cubicBezTo>
                    <a:pt x="3158" y="2377"/>
                    <a:pt x="3485" y="2419"/>
                    <a:pt x="3710" y="2419"/>
                  </a:cubicBezTo>
                  <a:cubicBezTo>
                    <a:pt x="3843" y="2419"/>
                    <a:pt x="3941" y="2404"/>
                    <a:pt x="3959" y="2363"/>
                  </a:cubicBezTo>
                  <a:cubicBezTo>
                    <a:pt x="4198" y="1852"/>
                    <a:pt x="4294" y="1309"/>
                    <a:pt x="4262" y="767"/>
                  </a:cubicBezTo>
                  <a:cubicBezTo>
                    <a:pt x="4214" y="543"/>
                    <a:pt x="3592" y="368"/>
                    <a:pt x="3209" y="224"/>
                  </a:cubicBezTo>
                  <a:cubicBezTo>
                    <a:pt x="3161" y="211"/>
                    <a:pt x="3109" y="206"/>
                    <a:pt x="3056" y="206"/>
                  </a:cubicBezTo>
                  <a:cubicBezTo>
                    <a:pt x="2914" y="206"/>
                    <a:pt x="2758" y="240"/>
                    <a:pt x="2618" y="240"/>
                  </a:cubicBezTo>
                  <a:lnTo>
                    <a:pt x="249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0" name="Google Shape;12110;p27"/>
            <p:cNvSpPr/>
            <p:nvPr/>
          </p:nvSpPr>
          <p:spPr>
            <a:xfrm>
              <a:off x="3698167" y="3338608"/>
              <a:ext cx="168167" cy="175798"/>
            </a:xfrm>
            <a:custGeom>
              <a:rect b="b" l="l" r="r" t="t"/>
              <a:pathLst>
                <a:path extrusionOk="0" h="3402" w="3241">
                  <a:moveTo>
                    <a:pt x="1812" y="1"/>
                  </a:moveTo>
                  <a:cubicBezTo>
                    <a:pt x="1101" y="1"/>
                    <a:pt x="1" y="789"/>
                    <a:pt x="1" y="1232"/>
                  </a:cubicBezTo>
                  <a:cubicBezTo>
                    <a:pt x="1" y="1264"/>
                    <a:pt x="1" y="1312"/>
                    <a:pt x="17" y="1328"/>
                  </a:cubicBezTo>
                  <a:cubicBezTo>
                    <a:pt x="687" y="2046"/>
                    <a:pt x="1246" y="3115"/>
                    <a:pt x="2044" y="3370"/>
                  </a:cubicBezTo>
                  <a:cubicBezTo>
                    <a:pt x="2117" y="3392"/>
                    <a:pt x="2184" y="3402"/>
                    <a:pt x="2243" y="3402"/>
                  </a:cubicBezTo>
                  <a:cubicBezTo>
                    <a:pt x="2851" y="3402"/>
                    <a:pt x="2746" y="2358"/>
                    <a:pt x="2906" y="1791"/>
                  </a:cubicBezTo>
                  <a:cubicBezTo>
                    <a:pt x="2937" y="1631"/>
                    <a:pt x="3001" y="1471"/>
                    <a:pt x="3049" y="1312"/>
                  </a:cubicBezTo>
                  <a:lnTo>
                    <a:pt x="3241" y="1120"/>
                  </a:lnTo>
                  <a:cubicBezTo>
                    <a:pt x="2842" y="737"/>
                    <a:pt x="2507" y="195"/>
                    <a:pt x="2044" y="35"/>
                  </a:cubicBezTo>
                  <a:cubicBezTo>
                    <a:pt x="1974" y="12"/>
                    <a:pt x="1896" y="1"/>
                    <a:pt x="181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1" name="Google Shape;12111;p27"/>
            <p:cNvSpPr/>
            <p:nvPr/>
          </p:nvSpPr>
          <p:spPr>
            <a:xfrm>
              <a:off x="4995091" y="3963653"/>
              <a:ext cx="177974" cy="151149"/>
            </a:xfrm>
            <a:custGeom>
              <a:rect b="b" l="l" r="r" t="t"/>
              <a:pathLst>
                <a:path extrusionOk="0" h="2925" w="3430">
                  <a:moveTo>
                    <a:pt x="1991" y="1"/>
                  </a:moveTo>
                  <a:cubicBezTo>
                    <a:pt x="1052" y="1"/>
                    <a:pt x="14" y="955"/>
                    <a:pt x="14" y="1664"/>
                  </a:cubicBezTo>
                  <a:cubicBezTo>
                    <a:pt x="0" y="2234"/>
                    <a:pt x="567" y="2925"/>
                    <a:pt x="1062" y="2925"/>
                  </a:cubicBezTo>
                  <a:cubicBezTo>
                    <a:pt x="1135" y="2925"/>
                    <a:pt x="1207" y="2910"/>
                    <a:pt x="1275" y="2877"/>
                  </a:cubicBezTo>
                  <a:cubicBezTo>
                    <a:pt x="2057" y="2510"/>
                    <a:pt x="2727" y="1887"/>
                    <a:pt x="3429" y="1361"/>
                  </a:cubicBezTo>
                  <a:cubicBezTo>
                    <a:pt x="3030" y="898"/>
                    <a:pt x="2695" y="116"/>
                    <a:pt x="2216" y="20"/>
                  </a:cubicBezTo>
                  <a:cubicBezTo>
                    <a:pt x="2142" y="7"/>
                    <a:pt x="2067" y="1"/>
                    <a:pt x="19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2" name="Google Shape;12112;p27"/>
            <p:cNvSpPr/>
            <p:nvPr/>
          </p:nvSpPr>
          <p:spPr>
            <a:xfrm>
              <a:off x="4609932" y="2842953"/>
              <a:ext cx="178078" cy="151149"/>
            </a:xfrm>
            <a:custGeom>
              <a:rect b="b" l="l" r="r" t="t"/>
              <a:pathLst>
                <a:path extrusionOk="0" h="2925" w="3432">
                  <a:moveTo>
                    <a:pt x="1977" y="0"/>
                  </a:moveTo>
                  <a:cubicBezTo>
                    <a:pt x="1038" y="0"/>
                    <a:pt x="0" y="955"/>
                    <a:pt x="0" y="1663"/>
                  </a:cubicBezTo>
                  <a:cubicBezTo>
                    <a:pt x="0" y="2233"/>
                    <a:pt x="569" y="2924"/>
                    <a:pt x="1064" y="2924"/>
                  </a:cubicBezTo>
                  <a:cubicBezTo>
                    <a:pt x="1137" y="2924"/>
                    <a:pt x="1209" y="2909"/>
                    <a:pt x="1277" y="2876"/>
                  </a:cubicBezTo>
                  <a:cubicBezTo>
                    <a:pt x="2059" y="2509"/>
                    <a:pt x="2713" y="1887"/>
                    <a:pt x="3431" y="1360"/>
                  </a:cubicBezTo>
                  <a:cubicBezTo>
                    <a:pt x="3032" y="897"/>
                    <a:pt x="2681" y="115"/>
                    <a:pt x="2202" y="20"/>
                  </a:cubicBezTo>
                  <a:cubicBezTo>
                    <a:pt x="2128" y="6"/>
                    <a:pt x="2053" y="0"/>
                    <a:pt x="19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3" name="Google Shape;12113;p27"/>
            <p:cNvSpPr/>
            <p:nvPr/>
          </p:nvSpPr>
          <p:spPr>
            <a:xfrm>
              <a:off x="4230635" y="4360301"/>
              <a:ext cx="183059" cy="171716"/>
            </a:xfrm>
            <a:custGeom>
              <a:rect b="b" l="l" r="r" t="t"/>
              <a:pathLst>
                <a:path extrusionOk="0" h="3323" w="3528">
                  <a:moveTo>
                    <a:pt x="1908" y="1"/>
                  </a:moveTo>
                  <a:cubicBezTo>
                    <a:pt x="1812" y="1"/>
                    <a:pt x="1716" y="13"/>
                    <a:pt x="1629" y="36"/>
                  </a:cubicBezTo>
                  <a:cubicBezTo>
                    <a:pt x="543" y="388"/>
                    <a:pt x="1" y="1345"/>
                    <a:pt x="272" y="2478"/>
                  </a:cubicBezTo>
                  <a:cubicBezTo>
                    <a:pt x="352" y="2813"/>
                    <a:pt x="559" y="3117"/>
                    <a:pt x="863" y="3308"/>
                  </a:cubicBezTo>
                  <a:cubicBezTo>
                    <a:pt x="884" y="3318"/>
                    <a:pt x="910" y="3322"/>
                    <a:pt x="939" y="3322"/>
                  </a:cubicBezTo>
                  <a:cubicBezTo>
                    <a:pt x="1147" y="3322"/>
                    <a:pt x="1520" y="3089"/>
                    <a:pt x="1661" y="2893"/>
                  </a:cubicBezTo>
                  <a:cubicBezTo>
                    <a:pt x="2347" y="1983"/>
                    <a:pt x="2969" y="1042"/>
                    <a:pt x="3528" y="244"/>
                  </a:cubicBezTo>
                  <a:cubicBezTo>
                    <a:pt x="3081" y="164"/>
                    <a:pt x="2634" y="84"/>
                    <a:pt x="2187" y="36"/>
                  </a:cubicBezTo>
                  <a:cubicBezTo>
                    <a:pt x="2099" y="13"/>
                    <a:pt x="2004" y="1"/>
                    <a:pt x="19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4" name="Google Shape;12114;p27"/>
            <p:cNvSpPr/>
            <p:nvPr/>
          </p:nvSpPr>
          <p:spPr>
            <a:xfrm>
              <a:off x="712102" y="-6957"/>
              <a:ext cx="187210" cy="132650"/>
            </a:xfrm>
            <a:custGeom>
              <a:rect b="b" l="l" r="r" t="t"/>
              <a:pathLst>
                <a:path extrusionOk="0" h="2567" w="3608">
                  <a:moveTo>
                    <a:pt x="1586" y="0"/>
                  </a:moveTo>
                  <a:cubicBezTo>
                    <a:pt x="1452" y="0"/>
                    <a:pt x="1322" y="15"/>
                    <a:pt x="1198" y="48"/>
                  </a:cubicBezTo>
                  <a:cubicBezTo>
                    <a:pt x="703" y="192"/>
                    <a:pt x="480" y="1229"/>
                    <a:pt x="1" y="2107"/>
                  </a:cubicBezTo>
                  <a:cubicBezTo>
                    <a:pt x="414" y="2292"/>
                    <a:pt x="751" y="2567"/>
                    <a:pt x="977" y="2567"/>
                  </a:cubicBezTo>
                  <a:cubicBezTo>
                    <a:pt x="1005" y="2567"/>
                    <a:pt x="1030" y="2563"/>
                    <a:pt x="1054" y="2554"/>
                  </a:cubicBezTo>
                  <a:cubicBezTo>
                    <a:pt x="1852" y="2251"/>
                    <a:pt x="2618" y="1868"/>
                    <a:pt x="3352" y="1405"/>
                  </a:cubicBezTo>
                  <a:cubicBezTo>
                    <a:pt x="3560" y="1261"/>
                    <a:pt x="3528" y="783"/>
                    <a:pt x="3608" y="447"/>
                  </a:cubicBezTo>
                  <a:cubicBezTo>
                    <a:pt x="2950" y="316"/>
                    <a:pt x="2217" y="0"/>
                    <a:pt x="15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5" name="Google Shape;12115;p27"/>
            <p:cNvSpPr/>
            <p:nvPr/>
          </p:nvSpPr>
          <p:spPr>
            <a:xfrm>
              <a:off x="4649677" y="4932846"/>
              <a:ext cx="166455" cy="184480"/>
            </a:xfrm>
            <a:custGeom>
              <a:rect b="b" l="l" r="r" t="t"/>
              <a:pathLst>
                <a:path extrusionOk="0" h="3570" w="3208">
                  <a:moveTo>
                    <a:pt x="3208" y="0"/>
                  </a:moveTo>
                  <a:cubicBezTo>
                    <a:pt x="974" y="64"/>
                    <a:pt x="0" y="1309"/>
                    <a:pt x="511" y="2969"/>
                  </a:cubicBezTo>
                  <a:cubicBezTo>
                    <a:pt x="623" y="3240"/>
                    <a:pt x="830" y="3447"/>
                    <a:pt x="1101" y="3543"/>
                  </a:cubicBezTo>
                  <a:cubicBezTo>
                    <a:pt x="1152" y="3561"/>
                    <a:pt x="1216" y="3570"/>
                    <a:pt x="1286" y="3570"/>
                  </a:cubicBezTo>
                  <a:cubicBezTo>
                    <a:pt x="1522" y="3570"/>
                    <a:pt x="1822" y="3475"/>
                    <a:pt x="1883" y="3352"/>
                  </a:cubicBezTo>
                  <a:cubicBezTo>
                    <a:pt x="2346" y="2314"/>
                    <a:pt x="2729" y="1245"/>
                    <a:pt x="32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6" name="Google Shape;12116;p27"/>
            <p:cNvSpPr/>
            <p:nvPr/>
          </p:nvSpPr>
          <p:spPr>
            <a:xfrm>
              <a:off x="3419117" y="4798288"/>
              <a:ext cx="135011" cy="162776"/>
            </a:xfrm>
            <a:custGeom>
              <a:rect b="b" l="l" r="r" t="t"/>
              <a:pathLst>
                <a:path extrusionOk="0" h="3150" w="2602">
                  <a:moveTo>
                    <a:pt x="1825" y="0"/>
                  </a:moveTo>
                  <a:cubicBezTo>
                    <a:pt x="1758" y="0"/>
                    <a:pt x="1687" y="6"/>
                    <a:pt x="1613" y="19"/>
                  </a:cubicBezTo>
                  <a:cubicBezTo>
                    <a:pt x="591" y="19"/>
                    <a:pt x="17" y="689"/>
                    <a:pt x="17" y="1806"/>
                  </a:cubicBezTo>
                  <a:cubicBezTo>
                    <a:pt x="1" y="2668"/>
                    <a:pt x="495" y="3067"/>
                    <a:pt x="1293" y="3147"/>
                  </a:cubicBezTo>
                  <a:cubicBezTo>
                    <a:pt x="1308" y="3148"/>
                    <a:pt x="1323" y="3149"/>
                    <a:pt x="1338" y="3149"/>
                  </a:cubicBezTo>
                  <a:cubicBezTo>
                    <a:pt x="1934" y="3149"/>
                    <a:pt x="2601" y="1923"/>
                    <a:pt x="2570" y="865"/>
                  </a:cubicBezTo>
                  <a:cubicBezTo>
                    <a:pt x="2556" y="281"/>
                    <a:pt x="2276" y="0"/>
                    <a:pt x="18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7" name="Google Shape;12117;p27"/>
            <p:cNvSpPr/>
            <p:nvPr/>
          </p:nvSpPr>
          <p:spPr>
            <a:xfrm>
              <a:off x="1879723" y="3278046"/>
              <a:ext cx="196290" cy="161123"/>
            </a:xfrm>
            <a:custGeom>
              <a:rect b="b" l="l" r="r" t="t"/>
              <a:pathLst>
                <a:path extrusionOk="0" h="3118" w="3783">
                  <a:moveTo>
                    <a:pt x="2418" y="1"/>
                  </a:moveTo>
                  <a:cubicBezTo>
                    <a:pt x="2402" y="1"/>
                    <a:pt x="2389" y="4"/>
                    <a:pt x="2378" y="10"/>
                  </a:cubicBezTo>
                  <a:cubicBezTo>
                    <a:pt x="1997" y="270"/>
                    <a:pt x="1606" y="422"/>
                    <a:pt x="1198" y="422"/>
                  </a:cubicBezTo>
                  <a:cubicBezTo>
                    <a:pt x="855" y="422"/>
                    <a:pt x="500" y="315"/>
                    <a:pt x="128" y="74"/>
                  </a:cubicBezTo>
                  <a:cubicBezTo>
                    <a:pt x="80" y="186"/>
                    <a:pt x="48" y="297"/>
                    <a:pt x="0" y="393"/>
                  </a:cubicBezTo>
                  <a:cubicBezTo>
                    <a:pt x="320" y="872"/>
                    <a:pt x="687" y="1319"/>
                    <a:pt x="1070" y="1734"/>
                  </a:cubicBezTo>
                  <a:cubicBezTo>
                    <a:pt x="1580" y="2228"/>
                    <a:pt x="2385" y="3118"/>
                    <a:pt x="2706" y="3118"/>
                  </a:cubicBezTo>
                  <a:cubicBezTo>
                    <a:pt x="2726" y="3118"/>
                    <a:pt x="2745" y="3114"/>
                    <a:pt x="2761" y="3106"/>
                  </a:cubicBezTo>
                  <a:cubicBezTo>
                    <a:pt x="3783" y="2595"/>
                    <a:pt x="3081" y="1526"/>
                    <a:pt x="3129" y="680"/>
                  </a:cubicBezTo>
                  <a:cubicBezTo>
                    <a:pt x="3129" y="585"/>
                    <a:pt x="3129" y="441"/>
                    <a:pt x="3065" y="393"/>
                  </a:cubicBezTo>
                  <a:cubicBezTo>
                    <a:pt x="2863" y="249"/>
                    <a:pt x="2557" y="1"/>
                    <a:pt x="24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8" name="Google Shape;12118;p27"/>
            <p:cNvSpPr/>
            <p:nvPr/>
          </p:nvSpPr>
          <p:spPr>
            <a:xfrm>
              <a:off x="2738459" y="3776078"/>
              <a:ext cx="145804" cy="158642"/>
            </a:xfrm>
            <a:custGeom>
              <a:rect b="b" l="l" r="r" t="t"/>
              <a:pathLst>
                <a:path extrusionOk="0" h="3070" w="2810">
                  <a:moveTo>
                    <a:pt x="1983" y="0"/>
                  </a:moveTo>
                  <a:cubicBezTo>
                    <a:pt x="1964" y="0"/>
                    <a:pt x="1947" y="4"/>
                    <a:pt x="1931" y="11"/>
                  </a:cubicBezTo>
                  <a:cubicBezTo>
                    <a:pt x="1229" y="315"/>
                    <a:pt x="639" y="841"/>
                    <a:pt x="0" y="1272"/>
                  </a:cubicBezTo>
                  <a:cubicBezTo>
                    <a:pt x="543" y="1879"/>
                    <a:pt x="990" y="2629"/>
                    <a:pt x="1644" y="3012"/>
                  </a:cubicBezTo>
                  <a:cubicBezTo>
                    <a:pt x="1708" y="3051"/>
                    <a:pt x="1773" y="3069"/>
                    <a:pt x="1837" y="3069"/>
                  </a:cubicBezTo>
                  <a:cubicBezTo>
                    <a:pt x="2303" y="3069"/>
                    <a:pt x="2753" y="2088"/>
                    <a:pt x="2809" y="602"/>
                  </a:cubicBezTo>
                  <a:cubicBezTo>
                    <a:pt x="2618" y="470"/>
                    <a:pt x="2198" y="0"/>
                    <a:pt x="19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9" name="Google Shape;12119;p27"/>
            <p:cNvSpPr/>
            <p:nvPr/>
          </p:nvSpPr>
          <p:spPr>
            <a:xfrm>
              <a:off x="3424928" y="3901180"/>
              <a:ext cx="132521" cy="193833"/>
            </a:xfrm>
            <a:custGeom>
              <a:rect b="b" l="l" r="r" t="t"/>
              <a:pathLst>
                <a:path extrusionOk="0" h="3751" w="2554">
                  <a:moveTo>
                    <a:pt x="2171" y="0"/>
                  </a:moveTo>
                  <a:cubicBezTo>
                    <a:pt x="910" y="48"/>
                    <a:pt x="0" y="1516"/>
                    <a:pt x="383" y="2634"/>
                  </a:cubicBezTo>
                  <a:cubicBezTo>
                    <a:pt x="527" y="3048"/>
                    <a:pt x="910" y="3384"/>
                    <a:pt x="1181" y="3751"/>
                  </a:cubicBezTo>
                  <a:cubicBezTo>
                    <a:pt x="1485" y="3400"/>
                    <a:pt x="1916" y="3096"/>
                    <a:pt x="2059" y="2697"/>
                  </a:cubicBezTo>
                  <a:cubicBezTo>
                    <a:pt x="2299" y="2011"/>
                    <a:pt x="2458" y="1293"/>
                    <a:pt x="2522" y="575"/>
                  </a:cubicBezTo>
                  <a:cubicBezTo>
                    <a:pt x="2554" y="367"/>
                    <a:pt x="2251" y="128"/>
                    <a:pt x="21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0" name="Google Shape;12120;p27"/>
            <p:cNvSpPr/>
            <p:nvPr/>
          </p:nvSpPr>
          <p:spPr>
            <a:xfrm>
              <a:off x="2920635" y="3668545"/>
              <a:ext cx="130030" cy="167995"/>
            </a:xfrm>
            <a:custGeom>
              <a:rect b="b" l="l" r="r" t="t"/>
              <a:pathLst>
                <a:path extrusionOk="0" h="3251" w="2506">
                  <a:moveTo>
                    <a:pt x="1195" y="1"/>
                  </a:moveTo>
                  <a:cubicBezTo>
                    <a:pt x="533" y="1"/>
                    <a:pt x="31" y="620"/>
                    <a:pt x="0" y="1741"/>
                  </a:cubicBezTo>
                  <a:cubicBezTo>
                    <a:pt x="224" y="2092"/>
                    <a:pt x="511" y="2779"/>
                    <a:pt x="1022" y="3226"/>
                  </a:cubicBezTo>
                  <a:cubicBezTo>
                    <a:pt x="1041" y="3243"/>
                    <a:pt x="1064" y="3251"/>
                    <a:pt x="1091" y="3251"/>
                  </a:cubicBezTo>
                  <a:cubicBezTo>
                    <a:pt x="1465" y="3251"/>
                    <a:pt x="2506" y="1688"/>
                    <a:pt x="2506" y="943"/>
                  </a:cubicBezTo>
                  <a:cubicBezTo>
                    <a:pt x="2506" y="98"/>
                    <a:pt x="1867" y="34"/>
                    <a:pt x="1245" y="2"/>
                  </a:cubicBezTo>
                  <a:cubicBezTo>
                    <a:pt x="1228" y="1"/>
                    <a:pt x="1212" y="1"/>
                    <a:pt x="11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1" name="Google Shape;12121;p27"/>
            <p:cNvSpPr/>
            <p:nvPr/>
          </p:nvSpPr>
          <p:spPr>
            <a:xfrm>
              <a:off x="5821397" y="3088300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1491" y="1"/>
                  </a:moveTo>
                  <a:cubicBezTo>
                    <a:pt x="1163" y="1"/>
                    <a:pt x="814" y="272"/>
                    <a:pt x="440" y="272"/>
                  </a:cubicBezTo>
                  <a:cubicBezTo>
                    <a:pt x="297" y="272"/>
                    <a:pt x="151" y="233"/>
                    <a:pt x="0" y="123"/>
                  </a:cubicBezTo>
                  <a:lnTo>
                    <a:pt x="0" y="123"/>
                  </a:lnTo>
                  <a:cubicBezTo>
                    <a:pt x="352" y="1687"/>
                    <a:pt x="878" y="2836"/>
                    <a:pt x="2043" y="3746"/>
                  </a:cubicBezTo>
                  <a:cubicBezTo>
                    <a:pt x="2793" y="2485"/>
                    <a:pt x="2777" y="1544"/>
                    <a:pt x="2027" y="363"/>
                  </a:cubicBezTo>
                  <a:cubicBezTo>
                    <a:pt x="1855" y="88"/>
                    <a:pt x="1677" y="1"/>
                    <a:pt x="14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2" name="Google Shape;12122;p27"/>
            <p:cNvSpPr/>
            <p:nvPr/>
          </p:nvSpPr>
          <p:spPr>
            <a:xfrm>
              <a:off x="4982535" y="4154536"/>
              <a:ext cx="139992" cy="170217"/>
            </a:xfrm>
            <a:custGeom>
              <a:rect b="b" l="l" r="r" t="t"/>
              <a:pathLst>
                <a:path extrusionOk="0" h="3294" w="2698">
                  <a:moveTo>
                    <a:pt x="2036" y="0"/>
                  </a:moveTo>
                  <a:cubicBezTo>
                    <a:pt x="1872" y="0"/>
                    <a:pt x="1685" y="34"/>
                    <a:pt x="1549" y="77"/>
                  </a:cubicBezTo>
                  <a:cubicBezTo>
                    <a:pt x="783" y="316"/>
                    <a:pt x="49" y="1513"/>
                    <a:pt x="1" y="2646"/>
                  </a:cubicBezTo>
                  <a:cubicBezTo>
                    <a:pt x="65" y="2758"/>
                    <a:pt x="144" y="3077"/>
                    <a:pt x="336" y="3221"/>
                  </a:cubicBezTo>
                  <a:cubicBezTo>
                    <a:pt x="406" y="3269"/>
                    <a:pt x="530" y="3294"/>
                    <a:pt x="657" y="3294"/>
                  </a:cubicBezTo>
                  <a:cubicBezTo>
                    <a:pt x="819" y="3294"/>
                    <a:pt x="984" y="3253"/>
                    <a:pt x="1038" y="3173"/>
                  </a:cubicBezTo>
                  <a:cubicBezTo>
                    <a:pt x="1597" y="2486"/>
                    <a:pt x="2107" y="1752"/>
                    <a:pt x="2570" y="986"/>
                  </a:cubicBezTo>
                  <a:cubicBezTo>
                    <a:pt x="2698" y="779"/>
                    <a:pt x="2554" y="300"/>
                    <a:pt x="2363" y="93"/>
                  </a:cubicBezTo>
                  <a:cubicBezTo>
                    <a:pt x="2303" y="26"/>
                    <a:pt x="2178" y="0"/>
                    <a:pt x="20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3" name="Google Shape;12123;p27"/>
            <p:cNvSpPr/>
            <p:nvPr/>
          </p:nvSpPr>
          <p:spPr>
            <a:xfrm>
              <a:off x="558931" y="4027367"/>
              <a:ext cx="144974" cy="154663"/>
            </a:xfrm>
            <a:custGeom>
              <a:rect b="b" l="l" r="r" t="t"/>
              <a:pathLst>
                <a:path extrusionOk="0" h="2993" w="2794">
                  <a:moveTo>
                    <a:pt x="2059" y="0"/>
                  </a:moveTo>
                  <a:cubicBezTo>
                    <a:pt x="1453" y="0"/>
                    <a:pt x="878" y="255"/>
                    <a:pt x="463" y="702"/>
                  </a:cubicBezTo>
                  <a:cubicBezTo>
                    <a:pt x="1" y="1213"/>
                    <a:pt x="479" y="1724"/>
                    <a:pt x="942" y="2107"/>
                  </a:cubicBezTo>
                  <a:cubicBezTo>
                    <a:pt x="1166" y="2298"/>
                    <a:pt x="1373" y="2522"/>
                    <a:pt x="1612" y="2713"/>
                  </a:cubicBezTo>
                  <a:cubicBezTo>
                    <a:pt x="1859" y="2899"/>
                    <a:pt x="2062" y="2993"/>
                    <a:pt x="2224" y="2993"/>
                  </a:cubicBezTo>
                  <a:cubicBezTo>
                    <a:pt x="2493" y="2993"/>
                    <a:pt x="2648" y="2736"/>
                    <a:pt x="2698" y="2218"/>
                  </a:cubicBezTo>
                  <a:cubicBezTo>
                    <a:pt x="2714" y="1979"/>
                    <a:pt x="2698" y="1740"/>
                    <a:pt x="2698" y="1516"/>
                  </a:cubicBezTo>
                  <a:lnTo>
                    <a:pt x="2714" y="1516"/>
                  </a:lnTo>
                  <a:cubicBezTo>
                    <a:pt x="2714" y="1452"/>
                    <a:pt x="2714" y="1388"/>
                    <a:pt x="2714" y="1325"/>
                  </a:cubicBezTo>
                  <a:cubicBezTo>
                    <a:pt x="2793" y="718"/>
                    <a:pt x="2777" y="16"/>
                    <a:pt x="20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4" name="Google Shape;12124;p27"/>
            <p:cNvSpPr/>
            <p:nvPr/>
          </p:nvSpPr>
          <p:spPr>
            <a:xfrm>
              <a:off x="5197867" y="2736609"/>
              <a:ext cx="180568" cy="121591"/>
            </a:xfrm>
            <a:custGeom>
              <a:rect b="b" l="l" r="r" t="t"/>
              <a:pathLst>
                <a:path extrusionOk="0" h="2353" w="3480">
                  <a:moveTo>
                    <a:pt x="490" y="0"/>
                  </a:moveTo>
                  <a:cubicBezTo>
                    <a:pt x="379" y="0"/>
                    <a:pt x="269" y="6"/>
                    <a:pt x="160" y="19"/>
                  </a:cubicBezTo>
                  <a:cubicBezTo>
                    <a:pt x="0" y="1375"/>
                    <a:pt x="0" y="1359"/>
                    <a:pt x="1181" y="1695"/>
                  </a:cubicBezTo>
                  <a:cubicBezTo>
                    <a:pt x="1692" y="1854"/>
                    <a:pt x="2155" y="2157"/>
                    <a:pt x="2649" y="2317"/>
                  </a:cubicBezTo>
                  <a:cubicBezTo>
                    <a:pt x="2734" y="2344"/>
                    <a:pt x="2823" y="2352"/>
                    <a:pt x="2914" y="2352"/>
                  </a:cubicBezTo>
                  <a:cubicBezTo>
                    <a:pt x="3096" y="2352"/>
                    <a:pt x="3288" y="2317"/>
                    <a:pt x="3479" y="2317"/>
                  </a:cubicBezTo>
                  <a:cubicBezTo>
                    <a:pt x="3431" y="2062"/>
                    <a:pt x="3463" y="1790"/>
                    <a:pt x="3352" y="1567"/>
                  </a:cubicBezTo>
                  <a:cubicBezTo>
                    <a:pt x="2900" y="664"/>
                    <a:pt x="1651" y="0"/>
                    <a:pt x="4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5" name="Google Shape;12125;p27"/>
            <p:cNvSpPr/>
            <p:nvPr/>
          </p:nvSpPr>
          <p:spPr>
            <a:xfrm>
              <a:off x="6042489" y="3197745"/>
              <a:ext cx="124271" cy="161174"/>
            </a:xfrm>
            <a:custGeom>
              <a:rect b="b" l="l" r="r" t="t"/>
              <a:pathLst>
                <a:path extrusionOk="0" h="3119" w="2395">
                  <a:moveTo>
                    <a:pt x="926" y="0"/>
                  </a:moveTo>
                  <a:cubicBezTo>
                    <a:pt x="639" y="702"/>
                    <a:pt x="288" y="1404"/>
                    <a:pt x="64" y="2139"/>
                  </a:cubicBezTo>
                  <a:cubicBezTo>
                    <a:pt x="1" y="2410"/>
                    <a:pt x="160" y="3016"/>
                    <a:pt x="304" y="3032"/>
                  </a:cubicBezTo>
                  <a:cubicBezTo>
                    <a:pt x="544" y="3091"/>
                    <a:pt x="787" y="3119"/>
                    <a:pt x="1031" y="3119"/>
                  </a:cubicBezTo>
                  <a:cubicBezTo>
                    <a:pt x="1322" y="3119"/>
                    <a:pt x="1613" y="3079"/>
                    <a:pt x="1900" y="3000"/>
                  </a:cubicBezTo>
                  <a:cubicBezTo>
                    <a:pt x="2139" y="2921"/>
                    <a:pt x="2394" y="2282"/>
                    <a:pt x="2299" y="2027"/>
                  </a:cubicBezTo>
                  <a:cubicBezTo>
                    <a:pt x="2059" y="1341"/>
                    <a:pt x="1612" y="718"/>
                    <a:pt x="1261" y="64"/>
                  </a:cubicBezTo>
                  <a:lnTo>
                    <a:pt x="9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6" name="Google Shape;12126;p27"/>
            <p:cNvSpPr/>
            <p:nvPr/>
          </p:nvSpPr>
          <p:spPr>
            <a:xfrm>
              <a:off x="1439199" y="3306570"/>
              <a:ext cx="128370" cy="150994"/>
            </a:xfrm>
            <a:custGeom>
              <a:rect b="b" l="l" r="r" t="t"/>
              <a:pathLst>
                <a:path extrusionOk="0" h="2922" w="2474">
                  <a:moveTo>
                    <a:pt x="96" y="1"/>
                  </a:moveTo>
                  <a:cubicBezTo>
                    <a:pt x="96" y="815"/>
                    <a:pt x="0" y="1565"/>
                    <a:pt x="160" y="2235"/>
                  </a:cubicBezTo>
                  <a:cubicBezTo>
                    <a:pt x="224" y="2554"/>
                    <a:pt x="814" y="2889"/>
                    <a:pt x="1181" y="2921"/>
                  </a:cubicBezTo>
                  <a:cubicBezTo>
                    <a:pt x="1187" y="2922"/>
                    <a:pt x="1192" y="2922"/>
                    <a:pt x="1198" y="2922"/>
                  </a:cubicBezTo>
                  <a:cubicBezTo>
                    <a:pt x="1487" y="2922"/>
                    <a:pt x="1949" y="2532"/>
                    <a:pt x="2059" y="2235"/>
                  </a:cubicBezTo>
                  <a:cubicBezTo>
                    <a:pt x="2474" y="1054"/>
                    <a:pt x="1899" y="400"/>
                    <a:pt x="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7" name="Google Shape;12127;p27"/>
            <p:cNvSpPr/>
            <p:nvPr/>
          </p:nvSpPr>
          <p:spPr>
            <a:xfrm>
              <a:off x="2949588" y="3149895"/>
              <a:ext cx="117681" cy="145982"/>
            </a:xfrm>
            <a:custGeom>
              <a:rect b="b" l="l" r="r" t="t"/>
              <a:pathLst>
                <a:path extrusionOk="0" h="2825" w="2268">
                  <a:moveTo>
                    <a:pt x="224" y="0"/>
                  </a:moveTo>
                  <a:cubicBezTo>
                    <a:pt x="160" y="703"/>
                    <a:pt x="1" y="1373"/>
                    <a:pt x="33" y="2043"/>
                  </a:cubicBezTo>
                  <a:cubicBezTo>
                    <a:pt x="85" y="2698"/>
                    <a:pt x="475" y="2825"/>
                    <a:pt x="904" y="2825"/>
                  </a:cubicBezTo>
                  <a:cubicBezTo>
                    <a:pt x="1134" y="2825"/>
                    <a:pt x="1375" y="2788"/>
                    <a:pt x="1581" y="2777"/>
                  </a:cubicBezTo>
                  <a:cubicBezTo>
                    <a:pt x="1804" y="2761"/>
                    <a:pt x="2187" y="2251"/>
                    <a:pt x="2203" y="1932"/>
                  </a:cubicBezTo>
                  <a:cubicBezTo>
                    <a:pt x="2267" y="1213"/>
                    <a:pt x="1182" y="176"/>
                    <a:pt x="2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8" name="Google Shape;12128;p27"/>
            <p:cNvSpPr/>
            <p:nvPr/>
          </p:nvSpPr>
          <p:spPr>
            <a:xfrm>
              <a:off x="799895" y="3951200"/>
              <a:ext cx="203762" cy="135647"/>
            </a:xfrm>
            <a:custGeom>
              <a:rect b="b" l="l" r="r" t="t"/>
              <a:pathLst>
                <a:path extrusionOk="0" h="2625" w="3927">
                  <a:moveTo>
                    <a:pt x="3530" y="1"/>
                  </a:moveTo>
                  <a:cubicBezTo>
                    <a:pt x="2711" y="1"/>
                    <a:pt x="2178" y="498"/>
                    <a:pt x="1597" y="900"/>
                  </a:cubicBezTo>
                  <a:cubicBezTo>
                    <a:pt x="1277" y="1123"/>
                    <a:pt x="878" y="1251"/>
                    <a:pt x="543" y="1442"/>
                  </a:cubicBezTo>
                  <a:cubicBezTo>
                    <a:pt x="336" y="1602"/>
                    <a:pt x="160" y="1761"/>
                    <a:pt x="1" y="1953"/>
                  </a:cubicBezTo>
                  <a:cubicBezTo>
                    <a:pt x="217" y="2184"/>
                    <a:pt x="463" y="2625"/>
                    <a:pt x="652" y="2625"/>
                  </a:cubicBezTo>
                  <a:cubicBezTo>
                    <a:pt x="658" y="2625"/>
                    <a:pt x="665" y="2624"/>
                    <a:pt x="671" y="2623"/>
                  </a:cubicBezTo>
                  <a:cubicBezTo>
                    <a:pt x="2171" y="2384"/>
                    <a:pt x="3145" y="1426"/>
                    <a:pt x="3927" y="38"/>
                  </a:cubicBezTo>
                  <a:cubicBezTo>
                    <a:pt x="3787" y="12"/>
                    <a:pt x="3655" y="1"/>
                    <a:pt x="35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9" name="Google Shape;12129;p27"/>
            <p:cNvSpPr/>
            <p:nvPr/>
          </p:nvSpPr>
          <p:spPr>
            <a:xfrm>
              <a:off x="222752" y="2869049"/>
              <a:ext cx="146582" cy="123400"/>
            </a:xfrm>
            <a:custGeom>
              <a:rect b="b" l="l" r="r" t="t"/>
              <a:pathLst>
                <a:path extrusionOk="0" h="2388" w="2825">
                  <a:moveTo>
                    <a:pt x="1107" y="1"/>
                  </a:moveTo>
                  <a:cubicBezTo>
                    <a:pt x="1005" y="1"/>
                    <a:pt x="906" y="13"/>
                    <a:pt x="814" y="41"/>
                  </a:cubicBezTo>
                  <a:cubicBezTo>
                    <a:pt x="431" y="137"/>
                    <a:pt x="208" y="983"/>
                    <a:pt x="48" y="1541"/>
                  </a:cubicBezTo>
                  <a:cubicBezTo>
                    <a:pt x="0" y="1733"/>
                    <a:pt x="367" y="2036"/>
                    <a:pt x="607" y="2387"/>
                  </a:cubicBezTo>
                  <a:cubicBezTo>
                    <a:pt x="1436" y="1893"/>
                    <a:pt x="2107" y="1541"/>
                    <a:pt x="2729" y="1111"/>
                  </a:cubicBezTo>
                  <a:cubicBezTo>
                    <a:pt x="2825" y="1031"/>
                    <a:pt x="2745" y="488"/>
                    <a:pt x="2665" y="456"/>
                  </a:cubicBezTo>
                  <a:cubicBezTo>
                    <a:pt x="2165" y="272"/>
                    <a:pt x="1589" y="1"/>
                    <a:pt x="1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0" name="Google Shape;12130;p27"/>
            <p:cNvSpPr/>
            <p:nvPr/>
          </p:nvSpPr>
          <p:spPr>
            <a:xfrm>
              <a:off x="453755" y="4941062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27" y="1"/>
                  </a:moveTo>
                  <a:cubicBezTo>
                    <a:pt x="352" y="352"/>
                    <a:pt x="96" y="687"/>
                    <a:pt x="17" y="1054"/>
                  </a:cubicBezTo>
                  <a:cubicBezTo>
                    <a:pt x="1" y="1341"/>
                    <a:pt x="96" y="1629"/>
                    <a:pt x="320" y="1836"/>
                  </a:cubicBezTo>
                  <a:cubicBezTo>
                    <a:pt x="703" y="2139"/>
                    <a:pt x="1166" y="2475"/>
                    <a:pt x="1613" y="2506"/>
                  </a:cubicBezTo>
                  <a:cubicBezTo>
                    <a:pt x="1628" y="2508"/>
                    <a:pt x="1644" y="2509"/>
                    <a:pt x="1660" y="2509"/>
                  </a:cubicBezTo>
                  <a:cubicBezTo>
                    <a:pt x="2002" y="2509"/>
                    <a:pt x="2408" y="2190"/>
                    <a:pt x="2698" y="1916"/>
                  </a:cubicBezTo>
                  <a:cubicBezTo>
                    <a:pt x="2825" y="1788"/>
                    <a:pt x="2794" y="1230"/>
                    <a:pt x="2682" y="1150"/>
                  </a:cubicBezTo>
                  <a:cubicBezTo>
                    <a:pt x="2091" y="847"/>
                    <a:pt x="1485" y="575"/>
                    <a:pt x="878" y="336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1" name="Google Shape;12131;p27"/>
            <p:cNvSpPr/>
            <p:nvPr/>
          </p:nvSpPr>
          <p:spPr>
            <a:xfrm>
              <a:off x="5967149" y="4694992"/>
              <a:ext cx="198781" cy="89346"/>
            </a:xfrm>
            <a:custGeom>
              <a:rect b="b" l="l" r="r" t="t"/>
              <a:pathLst>
                <a:path extrusionOk="0" h="1729" w="3831">
                  <a:moveTo>
                    <a:pt x="3084" y="1"/>
                  </a:moveTo>
                  <a:cubicBezTo>
                    <a:pt x="1984" y="1"/>
                    <a:pt x="1004" y="412"/>
                    <a:pt x="80" y="949"/>
                  </a:cubicBezTo>
                  <a:lnTo>
                    <a:pt x="0" y="1379"/>
                  </a:lnTo>
                  <a:cubicBezTo>
                    <a:pt x="308" y="1487"/>
                    <a:pt x="728" y="1728"/>
                    <a:pt x="959" y="1728"/>
                  </a:cubicBezTo>
                  <a:cubicBezTo>
                    <a:pt x="1004" y="1728"/>
                    <a:pt x="1041" y="1719"/>
                    <a:pt x="1070" y="1699"/>
                  </a:cubicBezTo>
                  <a:cubicBezTo>
                    <a:pt x="1386" y="1472"/>
                    <a:pt x="1623" y="1254"/>
                    <a:pt x="1955" y="1254"/>
                  </a:cubicBezTo>
                  <a:cubicBezTo>
                    <a:pt x="2092" y="1254"/>
                    <a:pt x="2245" y="1291"/>
                    <a:pt x="2426" y="1379"/>
                  </a:cubicBezTo>
                  <a:cubicBezTo>
                    <a:pt x="2477" y="1403"/>
                    <a:pt x="2536" y="1414"/>
                    <a:pt x="2601" y="1414"/>
                  </a:cubicBezTo>
                  <a:cubicBezTo>
                    <a:pt x="2882" y="1414"/>
                    <a:pt x="3268" y="1216"/>
                    <a:pt x="3527" y="1060"/>
                  </a:cubicBezTo>
                  <a:cubicBezTo>
                    <a:pt x="3719" y="933"/>
                    <a:pt x="3799" y="566"/>
                    <a:pt x="3830" y="294"/>
                  </a:cubicBezTo>
                  <a:cubicBezTo>
                    <a:pt x="3830" y="199"/>
                    <a:pt x="3495" y="7"/>
                    <a:pt x="3320" y="7"/>
                  </a:cubicBezTo>
                  <a:cubicBezTo>
                    <a:pt x="3241" y="3"/>
                    <a:pt x="3162" y="1"/>
                    <a:pt x="30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2" name="Google Shape;12132;p27"/>
            <p:cNvSpPr/>
            <p:nvPr/>
          </p:nvSpPr>
          <p:spPr>
            <a:xfrm>
              <a:off x="4854217" y="4819836"/>
              <a:ext cx="127539" cy="166135"/>
            </a:xfrm>
            <a:custGeom>
              <a:rect b="b" l="l" r="r" t="t"/>
              <a:pathLst>
                <a:path extrusionOk="0" h="3215" w="2458">
                  <a:moveTo>
                    <a:pt x="1596" y="1"/>
                  </a:moveTo>
                  <a:cubicBezTo>
                    <a:pt x="862" y="368"/>
                    <a:pt x="0" y="2395"/>
                    <a:pt x="383" y="2985"/>
                  </a:cubicBezTo>
                  <a:cubicBezTo>
                    <a:pt x="482" y="3133"/>
                    <a:pt x="932" y="3214"/>
                    <a:pt x="1147" y="3214"/>
                  </a:cubicBezTo>
                  <a:cubicBezTo>
                    <a:pt x="1211" y="3214"/>
                    <a:pt x="1254" y="3207"/>
                    <a:pt x="1261" y="3193"/>
                  </a:cubicBezTo>
                  <a:cubicBezTo>
                    <a:pt x="1692" y="2203"/>
                    <a:pt x="2458" y="1230"/>
                    <a:pt x="15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3" name="Google Shape;12133;p27"/>
            <p:cNvSpPr/>
            <p:nvPr/>
          </p:nvSpPr>
          <p:spPr>
            <a:xfrm>
              <a:off x="5045474" y="3202603"/>
              <a:ext cx="104398" cy="121385"/>
            </a:xfrm>
            <a:custGeom>
              <a:rect b="b" l="l" r="r" t="t"/>
              <a:pathLst>
                <a:path extrusionOk="0" h="2349" w="2012">
                  <a:moveTo>
                    <a:pt x="921" y="1"/>
                  </a:moveTo>
                  <a:cubicBezTo>
                    <a:pt x="902" y="1"/>
                    <a:pt x="882" y="1"/>
                    <a:pt x="862" y="2"/>
                  </a:cubicBezTo>
                  <a:cubicBezTo>
                    <a:pt x="527" y="18"/>
                    <a:pt x="192" y="353"/>
                    <a:pt x="1" y="465"/>
                  </a:cubicBezTo>
                  <a:cubicBezTo>
                    <a:pt x="1" y="1545"/>
                    <a:pt x="584" y="2349"/>
                    <a:pt x="1149" y="2349"/>
                  </a:cubicBezTo>
                  <a:cubicBezTo>
                    <a:pt x="1160" y="2349"/>
                    <a:pt x="1171" y="2348"/>
                    <a:pt x="1182" y="2348"/>
                  </a:cubicBezTo>
                  <a:cubicBezTo>
                    <a:pt x="1868" y="2332"/>
                    <a:pt x="2011" y="1885"/>
                    <a:pt x="1980" y="1326"/>
                  </a:cubicBezTo>
                  <a:cubicBezTo>
                    <a:pt x="1964" y="626"/>
                    <a:pt x="1705" y="1"/>
                    <a:pt x="9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4" name="Google Shape;12134;p27"/>
            <p:cNvSpPr/>
            <p:nvPr/>
          </p:nvSpPr>
          <p:spPr>
            <a:xfrm>
              <a:off x="1994809" y="4295347"/>
              <a:ext cx="116851" cy="131306"/>
            </a:xfrm>
            <a:custGeom>
              <a:rect b="b" l="l" r="r" t="t"/>
              <a:pathLst>
                <a:path extrusionOk="0" h="2541" w="2252">
                  <a:moveTo>
                    <a:pt x="1421" y="1"/>
                  </a:moveTo>
                  <a:cubicBezTo>
                    <a:pt x="958" y="480"/>
                    <a:pt x="416" y="894"/>
                    <a:pt x="97" y="1453"/>
                  </a:cubicBezTo>
                  <a:cubicBezTo>
                    <a:pt x="1" y="1629"/>
                    <a:pt x="527" y="2347"/>
                    <a:pt x="895" y="2506"/>
                  </a:cubicBezTo>
                  <a:cubicBezTo>
                    <a:pt x="952" y="2530"/>
                    <a:pt x="1013" y="2541"/>
                    <a:pt x="1074" y="2541"/>
                  </a:cubicBezTo>
                  <a:cubicBezTo>
                    <a:pt x="1554" y="2541"/>
                    <a:pt x="2110" y="1866"/>
                    <a:pt x="2251" y="1230"/>
                  </a:cubicBezTo>
                  <a:lnTo>
                    <a:pt x="142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5" name="Google Shape;12135;p27"/>
            <p:cNvSpPr/>
            <p:nvPr/>
          </p:nvSpPr>
          <p:spPr>
            <a:xfrm>
              <a:off x="2629132" y="4942716"/>
              <a:ext cx="143313" cy="93480"/>
            </a:xfrm>
            <a:custGeom>
              <a:rect b="b" l="l" r="r" t="t"/>
              <a:pathLst>
                <a:path extrusionOk="0" h="1809" w="2762">
                  <a:moveTo>
                    <a:pt x="1166" y="1"/>
                  </a:moveTo>
                  <a:cubicBezTo>
                    <a:pt x="799" y="224"/>
                    <a:pt x="320" y="384"/>
                    <a:pt x="112" y="719"/>
                  </a:cubicBezTo>
                  <a:cubicBezTo>
                    <a:pt x="1" y="894"/>
                    <a:pt x="320" y="1517"/>
                    <a:pt x="591" y="1676"/>
                  </a:cubicBezTo>
                  <a:cubicBezTo>
                    <a:pt x="760" y="1769"/>
                    <a:pt x="977" y="1808"/>
                    <a:pt x="1199" y="1808"/>
                  </a:cubicBezTo>
                  <a:cubicBezTo>
                    <a:pt x="1397" y="1808"/>
                    <a:pt x="1599" y="1777"/>
                    <a:pt x="1772" y="1724"/>
                  </a:cubicBezTo>
                  <a:cubicBezTo>
                    <a:pt x="2075" y="1645"/>
                    <a:pt x="2474" y="1357"/>
                    <a:pt x="2554" y="1086"/>
                  </a:cubicBezTo>
                  <a:cubicBezTo>
                    <a:pt x="2762" y="368"/>
                    <a:pt x="2394" y="128"/>
                    <a:pt x="1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6" name="Google Shape;12136;p27"/>
            <p:cNvSpPr/>
            <p:nvPr/>
          </p:nvSpPr>
          <p:spPr>
            <a:xfrm>
              <a:off x="1785340" y="4069378"/>
              <a:ext cx="128370" cy="113065"/>
            </a:xfrm>
            <a:custGeom>
              <a:rect b="b" l="l" r="r" t="t"/>
              <a:pathLst>
                <a:path extrusionOk="0" h="2188" w="2474">
                  <a:moveTo>
                    <a:pt x="415" y="1"/>
                  </a:moveTo>
                  <a:lnTo>
                    <a:pt x="0" y="192"/>
                  </a:lnTo>
                  <a:cubicBezTo>
                    <a:pt x="32" y="847"/>
                    <a:pt x="80" y="1517"/>
                    <a:pt x="112" y="2187"/>
                  </a:cubicBezTo>
                  <a:lnTo>
                    <a:pt x="2410" y="1804"/>
                  </a:lnTo>
                  <a:cubicBezTo>
                    <a:pt x="2442" y="1661"/>
                    <a:pt x="2458" y="1517"/>
                    <a:pt x="2474" y="1357"/>
                  </a:cubicBezTo>
                  <a:lnTo>
                    <a:pt x="4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7" name="Google Shape;12137;p27"/>
            <p:cNvSpPr/>
            <p:nvPr/>
          </p:nvSpPr>
          <p:spPr>
            <a:xfrm>
              <a:off x="2227524" y="3738718"/>
              <a:ext cx="149073" cy="64387"/>
            </a:xfrm>
            <a:custGeom>
              <a:rect b="b" l="l" r="r" t="t"/>
              <a:pathLst>
                <a:path extrusionOk="0" h="1246" w="2873">
                  <a:moveTo>
                    <a:pt x="1405" y="0"/>
                  </a:moveTo>
                  <a:cubicBezTo>
                    <a:pt x="974" y="48"/>
                    <a:pt x="527" y="144"/>
                    <a:pt x="112" y="272"/>
                  </a:cubicBezTo>
                  <a:cubicBezTo>
                    <a:pt x="16" y="320"/>
                    <a:pt x="0" y="942"/>
                    <a:pt x="16" y="942"/>
                  </a:cubicBezTo>
                  <a:cubicBezTo>
                    <a:pt x="782" y="1086"/>
                    <a:pt x="1548" y="1197"/>
                    <a:pt x="2330" y="1245"/>
                  </a:cubicBezTo>
                  <a:cubicBezTo>
                    <a:pt x="2334" y="1245"/>
                    <a:pt x="2338" y="1246"/>
                    <a:pt x="2342" y="1246"/>
                  </a:cubicBezTo>
                  <a:cubicBezTo>
                    <a:pt x="2522" y="1246"/>
                    <a:pt x="2873" y="908"/>
                    <a:pt x="2857" y="814"/>
                  </a:cubicBezTo>
                  <a:cubicBezTo>
                    <a:pt x="2777" y="543"/>
                    <a:pt x="2602" y="304"/>
                    <a:pt x="2362" y="160"/>
                  </a:cubicBezTo>
                  <a:cubicBezTo>
                    <a:pt x="2107" y="16"/>
                    <a:pt x="1772" y="48"/>
                    <a:pt x="14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8" name="Google Shape;12138;p27"/>
            <p:cNvSpPr/>
            <p:nvPr/>
          </p:nvSpPr>
          <p:spPr>
            <a:xfrm>
              <a:off x="988921" y="3489754"/>
              <a:ext cx="118874" cy="100818"/>
            </a:xfrm>
            <a:custGeom>
              <a:rect b="b" l="l" r="r" t="t"/>
              <a:pathLst>
                <a:path extrusionOk="0" h="1951" w="2291">
                  <a:moveTo>
                    <a:pt x="404" y="1"/>
                  </a:moveTo>
                  <a:cubicBezTo>
                    <a:pt x="287" y="1"/>
                    <a:pt x="167" y="5"/>
                    <a:pt x="44" y="15"/>
                  </a:cubicBezTo>
                  <a:cubicBezTo>
                    <a:pt x="0" y="1057"/>
                    <a:pt x="348" y="1951"/>
                    <a:pt x="752" y="1951"/>
                  </a:cubicBezTo>
                  <a:cubicBezTo>
                    <a:pt x="787" y="1951"/>
                    <a:pt x="822" y="1944"/>
                    <a:pt x="858" y="1930"/>
                  </a:cubicBezTo>
                  <a:cubicBezTo>
                    <a:pt x="1353" y="1754"/>
                    <a:pt x="1927" y="1323"/>
                    <a:pt x="2103" y="876"/>
                  </a:cubicBezTo>
                  <a:cubicBezTo>
                    <a:pt x="2290" y="387"/>
                    <a:pt x="1489" y="1"/>
                    <a:pt x="4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9" name="Google Shape;12139;p27"/>
            <p:cNvSpPr/>
            <p:nvPr/>
          </p:nvSpPr>
          <p:spPr>
            <a:xfrm>
              <a:off x="3612916" y="4483285"/>
              <a:ext cx="141653" cy="94979"/>
            </a:xfrm>
            <a:custGeom>
              <a:rect b="b" l="l" r="r" t="t"/>
              <a:pathLst>
                <a:path extrusionOk="0" h="1838" w="2730">
                  <a:moveTo>
                    <a:pt x="638" y="1"/>
                  </a:moveTo>
                  <a:cubicBezTo>
                    <a:pt x="401" y="1"/>
                    <a:pt x="183" y="111"/>
                    <a:pt x="48" y="306"/>
                  </a:cubicBezTo>
                  <a:cubicBezTo>
                    <a:pt x="0" y="545"/>
                    <a:pt x="80" y="784"/>
                    <a:pt x="256" y="944"/>
                  </a:cubicBezTo>
                  <a:cubicBezTo>
                    <a:pt x="878" y="1279"/>
                    <a:pt x="1532" y="1519"/>
                    <a:pt x="2298" y="1838"/>
                  </a:cubicBezTo>
                  <a:cubicBezTo>
                    <a:pt x="2474" y="1566"/>
                    <a:pt x="2729" y="1327"/>
                    <a:pt x="2729" y="1104"/>
                  </a:cubicBezTo>
                  <a:cubicBezTo>
                    <a:pt x="2729" y="848"/>
                    <a:pt x="2522" y="449"/>
                    <a:pt x="2330" y="370"/>
                  </a:cubicBezTo>
                  <a:cubicBezTo>
                    <a:pt x="1788" y="178"/>
                    <a:pt x="1245" y="50"/>
                    <a:pt x="686" y="2"/>
                  </a:cubicBezTo>
                  <a:cubicBezTo>
                    <a:pt x="670" y="1"/>
                    <a:pt x="654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0" name="Google Shape;12140;p27"/>
            <p:cNvSpPr/>
            <p:nvPr/>
          </p:nvSpPr>
          <p:spPr>
            <a:xfrm>
              <a:off x="2113216" y="3384081"/>
              <a:ext cx="110209" cy="185617"/>
            </a:xfrm>
            <a:custGeom>
              <a:rect b="b" l="l" r="r" t="t"/>
              <a:pathLst>
                <a:path extrusionOk="0" h="3592" w="2124">
                  <a:moveTo>
                    <a:pt x="2124" y="1"/>
                  </a:moveTo>
                  <a:lnTo>
                    <a:pt x="2124" y="1"/>
                  </a:lnTo>
                  <a:cubicBezTo>
                    <a:pt x="895" y="480"/>
                    <a:pt x="1" y="2554"/>
                    <a:pt x="480" y="3592"/>
                  </a:cubicBezTo>
                  <a:cubicBezTo>
                    <a:pt x="1629" y="2698"/>
                    <a:pt x="1900" y="1437"/>
                    <a:pt x="212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1" name="Google Shape;12141;p27"/>
            <p:cNvSpPr/>
            <p:nvPr/>
          </p:nvSpPr>
          <p:spPr>
            <a:xfrm>
              <a:off x="3203110" y="4403294"/>
              <a:ext cx="109223" cy="112290"/>
            </a:xfrm>
            <a:custGeom>
              <a:rect b="b" l="l" r="r" t="t"/>
              <a:pathLst>
                <a:path extrusionOk="0" h="2173" w="2105">
                  <a:moveTo>
                    <a:pt x="843" y="0"/>
                  </a:moveTo>
                  <a:cubicBezTo>
                    <a:pt x="656" y="0"/>
                    <a:pt x="0" y="679"/>
                    <a:pt x="62" y="864"/>
                  </a:cubicBezTo>
                  <a:cubicBezTo>
                    <a:pt x="206" y="1359"/>
                    <a:pt x="669" y="1742"/>
                    <a:pt x="1004" y="2173"/>
                  </a:cubicBezTo>
                  <a:lnTo>
                    <a:pt x="1435" y="2125"/>
                  </a:lnTo>
                  <a:cubicBezTo>
                    <a:pt x="1642" y="1742"/>
                    <a:pt x="2105" y="1231"/>
                    <a:pt x="1993" y="976"/>
                  </a:cubicBezTo>
                  <a:cubicBezTo>
                    <a:pt x="1818" y="561"/>
                    <a:pt x="1307" y="178"/>
                    <a:pt x="860" y="2"/>
                  </a:cubicBezTo>
                  <a:cubicBezTo>
                    <a:pt x="855" y="1"/>
                    <a:pt x="849" y="0"/>
                    <a:pt x="8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2" name="Google Shape;12142;p27"/>
            <p:cNvSpPr/>
            <p:nvPr/>
          </p:nvSpPr>
          <p:spPr>
            <a:xfrm>
              <a:off x="3617015" y="3197745"/>
              <a:ext cx="162356" cy="104745"/>
            </a:xfrm>
            <a:custGeom>
              <a:rect b="b" l="l" r="r" t="t"/>
              <a:pathLst>
                <a:path extrusionOk="0" h="2027" w="3129">
                  <a:moveTo>
                    <a:pt x="1" y="0"/>
                  </a:moveTo>
                  <a:lnTo>
                    <a:pt x="1" y="0"/>
                  </a:lnTo>
                  <a:cubicBezTo>
                    <a:pt x="591" y="1277"/>
                    <a:pt x="1246" y="1995"/>
                    <a:pt x="2379" y="2027"/>
                  </a:cubicBezTo>
                  <a:cubicBezTo>
                    <a:pt x="2618" y="2027"/>
                    <a:pt x="2874" y="1708"/>
                    <a:pt x="3129" y="1548"/>
                  </a:cubicBezTo>
                  <a:cubicBezTo>
                    <a:pt x="2921" y="1325"/>
                    <a:pt x="2762" y="1037"/>
                    <a:pt x="2507" y="910"/>
                  </a:cubicBezTo>
                  <a:cubicBezTo>
                    <a:pt x="2044" y="670"/>
                    <a:pt x="1565" y="463"/>
                    <a:pt x="1070" y="287"/>
                  </a:cubicBezTo>
                  <a:cubicBezTo>
                    <a:pt x="815" y="192"/>
                    <a:pt x="528" y="144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3" name="Google Shape;12143;p27"/>
            <p:cNvSpPr/>
            <p:nvPr/>
          </p:nvSpPr>
          <p:spPr>
            <a:xfrm>
              <a:off x="2224203" y="3634802"/>
              <a:ext cx="161526" cy="98182"/>
            </a:xfrm>
            <a:custGeom>
              <a:rect b="b" l="l" r="r" t="t"/>
              <a:pathLst>
                <a:path extrusionOk="0" h="1900" w="3113">
                  <a:moveTo>
                    <a:pt x="1774" y="12"/>
                  </a:moveTo>
                  <a:cubicBezTo>
                    <a:pt x="1767" y="12"/>
                    <a:pt x="1761" y="14"/>
                    <a:pt x="1756" y="16"/>
                  </a:cubicBezTo>
                  <a:cubicBezTo>
                    <a:pt x="1150" y="320"/>
                    <a:pt x="128" y="0"/>
                    <a:pt x="32" y="990"/>
                  </a:cubicBezTo>
                  <a:cubicBezTo>
                    <a:pt x="1" y="1261"/>
                    <a:pt x="591" y="1596"/>
                    <a:pt x="910" y="1900"/>
                  </a:cubicBezTo>
                  <a:cubicBezTo>
                    <a:pt x="3113" y="1740"/>
                    <a:pt x="1772" y="1900"/>
                    <a:pt x="2219" y="415"/>
                  </a:cubicBezTo>
                  <a:cubicBezTo>
                    <a:pt x="2249" y="340"/>
                    <a:pt x="1885" y="12"/>
                    <a:pt x="1774" y="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4" name="Google Shape;12144;p27"/>
            <p:cNvSpPr/>
            <p:nvPr/>
          </p:nvSpPr>
          <p:spPr>
            <a:xfrm>
              <a:off x="3463844" y="3088042"/>
              <a:ext cx="115138" cy="94255"/>
            </a:xfrm>
            <a:custGeom>
              <a:rect b="b" l="l" r="r" t="t"/>
              <a:pathLst>
                <a:path extrusionOk="0" h="1824" w="2219">
                  <a:moveTo>
                    <a:pt x="1724" y="1"/>
                  </a:moveTo>
                  <a:cubicBezTo>
                    <a:pt x="1325" y="80"/>
                    <a:pt x="942" y="96"/>
                    <a:pt x="687" y="224"/>
                  </a:cubicBezTo>
                  <a:cubicBezTo>
                    <a:pt x="431" y="352"/>
                    <a:pt x="1" y="655"/>
                    <a:pt x="32" y="814"/>
                  </a:cubicBezTo>
                  <a:cubicBezTo>
                    <a:pt x="96" y="1150"/>
                    <a:pt x="320" y="1596"/>
                    <a:pt x="607" y="1724"/>
                  </a:cubicBezTo>
                  <a:cubicBezTo>
                    <a:pt x="754" y="1793"/>
                    <a:pt x="880" y="1823"/>
                    <a:pt x="990" y="1823"/>
                  </a:cubicBezTo>
                  <a:cubicBezTo>
                    <a:pt x="1516" y="1823"/>
                    <a:pt x="1684" y="1144"/>
                    <a:pt x="2027" y="814"/>
                  </a:cubicBezTo>
                  <a:cubicBezTo>
                    <a:pt x="2155" y="655"/>
                    <a:pt x="2219" y="431"/>
                    <a:pt x="2171" y="224"/>
                  </a:cubicBezTo>
                  <a:cubicBezTo>
                    <a:pt x="2123" y="112"/>
                    <a:pt x="1852" y="64"/>
                    <a:pt x="17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5" name="Google Shape;12145;p27"/>
            <p:cNvSpPr/>
            <p:nvPr/>
          </p:nvSpPr>
          <p:spPr>
            <a:xfrm>
              <a:off x="5625990" y="4688791"/>
              <a:ext cx="154884" cy="76376"/>
            </a:xfrm>
            <a:custGeom>
              <a:rect b="b" l="l" r="r" t="t"/>
              <a:pathLst>
                <a:path extrusionOk="0" h="1478" w="2985">
                  <a:moveTo>
                    <a:pt x="1980" y="0"/>
                  </a:moveTo>
                  <a:cubicBezTo>
                    <a:pt x="1400" y="0"/>
                    <a:pt x="717" y="354"/>
                    <a:pt x="0" y="1053"/>
                  </a:cubicBezTo>
                  <a:cubicBezTo>
                    <a:pt x="550" y="1331"/>
                    <a:pt x="966" y="1478"/>
                    <a:pt x="1339" y="1478"/>
                  </a:cubicBezTo>
                  <a:cubicBezTo>
                    <a:pt x="1886" y="1478"/>
                    <a:pt x="2339" y="1161"/>
                    <a:pt x="2984" y="478"/>
                  </a:cubicBezTo>
                  <a:cubicBezTo>
                    <a:pt x="2709" y="158"/>
                    <a:pt x="2368" y="0"/>
                    <a:pt x="19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6" name="Google Shape;12146;p27"/>
            <p:cNvSpPr/>
            <p:nvPr/>
          </p:nvSpPr>
          <p:spPr>
            <a:xfrm>
              <a:off x="5691368" y="4100744"/>
              <a:ext cx="68803" cy="175695"/>
            </a:xfrm>
            <a:custGeom>
              <a:rect b="b" l="l" r="r" t="t"/>
              <a:pathLst>
                <a:path extrusionOk="0" h="3400" w="1326">
                  <a:moveTo>
                    <a:pt x="1006" y="0"/>
                  </a:moveTo>
                  <a:cubicBezTo>
                    <a:pt x="671" y="511"/>
                    <a:pt x="81" y="990"/>
                    <a:pt x="49" y="1517"/>
                  </a:cubicBezTo>
                  <a:cubicBezTo>
                    <a:pt x="1" y="2123"/>
                    <a:pt x="432" y="2777"/>
                    <a:pt x="655" y="3400"/>
                  </a:cubicBezTo>
                  <a:lnTo>
                    <a:pt x="1022" y="3304"/>
                  </a:lnTo>
                  <a:cubicBezTo>
                    <a:pt x="1118" y="2251"/>
                    <a:pt x="1230" y="1213"/>
                    <a:pt x="1325" y="176"/>
                  </a:cubicBezTo>
                  <a:lnTo>
                    <a:pt x="100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7" name="Google Shape;12147;p27"/>
            <p:cNvSpPr/>
            <p:nvPr/>
          </p:nvSpPr>
          <p:spPr>
            <a:xfrm>
              <a:off x="1423426" y="4202179"/>
              <a:ext cx="103567" cy="109809"/>
            </a:xfrm>
            <a:custGeom>
              <a:rect b="b" l="l" r="r" t="t"/>
              <a:pathLst>
                <a:path extrusionOk="0" h="2125" w="1996">
                  <a:moveTo>
                    <a:pt x="1469" y="0"/>
                  </a:moveTo>
                  <a:lnTo>
                    <a:pt x="1" y="1038"/>
                  </a:lnTo>
                  <a:cubicBezTo>
                    <a:pt x="452" y="1551"/>
                    <a:pt x="751" y="2124"/>
                    <a:pt x="943" y="2124"/>
                  </a:cubicBezTo>
                  <a:cubicBezTo>
                    <a:pt x="948" y="2124"/>
                    <a:pt x="954" y="2124"/>
                    <a:pt x="959" y="2123"/>
                  </a:cubicBezTo>
                  <a:cubicBezTo>
                    <a:pt x="1645" y="1995"/>
                    <a:pt x="1996" y="1437"/>
                    <a:pt x="1932" y="719"/>
                  </a:cubicBezTo>
                  <a:cubicBezTo>
                    <a:pt x="1900" y="463"/>
                    <a:pt x="1629" y="24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8" name="Google Shape;12148;p27"/>
            <p:cNvSpPr/>
            <p:nvPr/>
          </p:nvSpPr>
          <p:spPr>
            <a:xfrm>
              <a:off x="152341" y="4090823"/>
              <a:ext cx="76223" cy="131668"/>
            </a:xfrm>
            <a:custGeom>
              <a:rect b="b" l="l" r="r" t="t"/>
              <a:pathLst>
                <a:path extrusionOk="0" h="2548" w="1469">
                  <a:moveTo>
                    <a:pt x="431" y="1"/>
                  </a:moveTo>
                  <a:cubicBezTo>
                    <a:pt x="272" y="639"/>
                    <a:pt x="48" y="1198"/>
                    <a:pt x="16" y="1772"/>
                  </a:cubicBezTo>
                  <a:cubicBezTo>
                    <a:pt x="1" y="2028"/>
                    <a:pt x="304" y="2411"/>
                    <a:pt x="559" y="2538"/>
                  </a:cubicBezTo>
                  <a:cubicBezTo>
                    <a:pt x="573" y="2545"/>
                    <a:pt x="591" y="2548"/>
                    <a:pt x="611" y="2548"/>
                  </a:cubicBezTo>
                  <a:cubicBezTo>
                    <a:pt x="800" y="2548"/>
                    <a:pt x="1233" y="2298"/>
                    <a:pt x="1261" y="2139"/>
                  </a:cubicBezTo>
                  <a:cubicBezTo>
                    <a:pt x="1357" y="1357"/>
                    <a:pt x="1469" y="528"/>
                    <a:pt x="4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9" name="Google Shape;12149;p27"/>
            <p:cNvSpPr/>
            <p:nvPr/>
          </p:nvSpPr>
          <p:spPr>
            <a:xfrm>
              <a:off x="1249551" y="3704096"/>
              <a:ext cx="106058" cy="200447"/>
            </a:xfrm>
            <a:custGeom>
              <a:rect b="b" l="l" r="r" t="t"/>
              <a:pathLst>
                <a:path extrusionOk="0" h="3879" w="2044">
                  <a:moveTo>
                    <a:pt x="1900" y="0"/>
                  </a:moveTo>
                  <a:lnTo>
                    <a:pt x="1900" y="0"/>
                  </a:lnTo>
                  <a:cubicBezTo>
                    <a:pt x="559" y="702"/>
                    <a:pt x="1" y="2107"/>
                    <a:pt x="400" y="3878"/>
                  </a:cubicBezTo>
                  <a:cubicBezTo>
                    <a:pt x="527" y="3814"/>
                    <a:pt x="639" y="3734"/>
                    <a:pt x="735" y="3639"/>
                  </a:cubicBezTo>
                  <a:cubicBezTo>
                    <a:pt x="1102" y="3192"/>
                    <a:pt x="2043" y="2857"/>
                    <a:pt x="1022" y="2123"/>
                  </a:cubicBezTo>
                  <a:cubicBezTo>
                    <a:pt x="942" y="2059"/>
                    <a:pt x="990" y="1740"/>
                    <a:pt x="1070" y="1580"/>
                  </a:cubicBezTo>
                  <a:cubicBezTo>
                    <a:pt x="1325" y="1053"/>
                    <a:pt x="1628" y="527"/>
                    <a:pt x="19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0" name="Google Shape;12150;p27"/>
            <p:cNvSpPr/>
            <p:nvPr/>
          </p:nvSpPr>
          <p:spPr>
            <a:xfrm>
              <a:off x="3166581" y="4005923"/>
              <a:ext cx="83695" cy="133632"/>
            </a:xfrm>
            <a:custGeom>
              <a:rect b="b" l="l" r="r" t="t"/>
              <a:pathLst>
                <a:path extrusionOk="0" h="2586" w="1613">
                  <a:moveTo>
                    <a:pt x="1325" y="0"/>
                  </a:moveTo>
                  <a:cubicBezTo>
                    <a:pt x="1006" y="80"/>
                    <a:pt x="447" y="96"/>
                    <a:pt x="399" y="255"/>
                  </a:cubicBezTo>
                  <a:cubicBezTo>
                    <a:pt x="224" y="1021"/>
                    <a:pt x="96" y="1803"/>
                    <a:pt x="0" y="2585"/>
                  </a:cubicBezTo>
                  <a:lnTo>
                    <a:pt x="255" y="2522"/>
                  </a:lnTo>
                  <a:cubicBezTo>
                    <a:pt x="702" y="1995"/>
                    <a:pt x="1117" y="1436"/>
                    <a:pt x="1500" y="862"/>
                  </a:cubicBezTo>
                  <a:cubicBezTo>
                    <a:pt x="1612" y="654"/>
                    <a:pt x="1389" y="287"/>
                    <a:pt x="13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1" name="Google Shape;12151;p27"/>
            <p:cNvSpPr/>
            <p:nvPr/>
          </p:nvSpPr>
          <p:spPr>
            <a:xfrm>
              <a:off x="2976103" y="4113094"/>
              <a:ext cx="69633" cy="122935"/>
            </a:xfrm>
            <a:custGeom>
              <a:rect b="b" l="l" r="r" t="t"/>
              <a:pathLst>
                <a:path extrusionOk="0" h="2379" w="1342">
                  <a:moveTo>
                    <a:pt x="901" y="0"/>
                  </a:moveTo>
                  <a:cubicBezTo>
                    <a:pt x="898" y="0"/>
                    <a:pt x="896" y="0"/>
                    <a:pt x="894" y="1"/>
                  </a:cubicBezTo>
                  <a:cubicBezTo>
                    <a:pt x="655" y="65"/>
                    <a:pt x="304" y="240"/>
                    <a:pt x="240" y="432"/>
                  </a:cubicBezTo>
                  <a:cubicBezTo>
                    <a:pt x="1" y="1246"/>
                    <a:pt x="160" y="1932"/>
                    <a:pt x="1293" y="2379"/>
                  </a:cubicBezTo>
                  <a:cubicBezTo>
                    <a:pt x="1293" y="1677"/>
                    <a:pt x="1341" y="1102"/>
                    <a:pt x="1277" y="543"/>
                  </a:cubicBezTo>
                  <a:cubicBezTo>
                    <a:pt x="1262" y="356"/>
                    <a:pt x="1001" y="0"/>
                    <a:pt x="9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2" name="Google Shape;12152;p27"/>
            <p:cNvSpPr/>
            <p:nvPr/>
          </p:nvSpPr>
          <p:spPr>
            <a:xfrm>
              <a:off x="2534749" y="3805532"/>
              <a:ext cx="80374" cy="106399"/>
            </a:xfrm>
            <a:custGeom>
              <a:rect b="b" l="l" r="r" t="t"/>
              <a:pathLst>
                <a:path extrusionOk="0" h="2059" w="1549">
                  <a:moveTo>
                    <a:pt x="639" y="0"/>
                  </a:moveTo>
                  <a:cubicBezTo>
                    <a:pt x="415" y="255"/>
                    <a:pt x="0" y="527"/>
                    <a:pt x="32" y="734"/>
                  </a:cubicBezTo>
                  <a:cubicBezTo>
                    <a:pt x="96" y="1117"/>
                    <a:pt x="415" y="1436"/>
                    <a:pt x="798" y="2059"/>
                  </a:cubicBezTo>
                  <a:cubicBezTo>
                    <a:pt x="1149" y="1500"/>
                    <a:pt x="1548" y="1149"/>
                    <a:pt x="1484" y="974"/>
                  </a:cubicBezTo>
                  <a:cubicBezTo>
                    <a:pt x="1325" y="606"/>
                    <a:pt x="926" y="319"/>
                    <a:pt x="6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3" name="Google Shape;12153;p27"/>
            <p:cNvSpPr/>
            <p:nvPr/>
          </p:nvSpPr>
          <p:spPr>
            <a:xfrm>
              <a:off x="2851936" y="4386913"/>
              <a:ext cx="91114" cy="87486"/>
            </a:xfrm>
            <a:custGeom>
              <a:rect b="b" l="l" r="r" t="t"/>
              <a:pathLst>
                <a:path extrusionOk="0" h="1693" w="1756">
                  <a:moveTo>
                    <a:pt x="845" y="0"/>
                  </a:moveTo>
                  <a:cubicBezTo>
                    <a:pt x="558" y="351"/>
                    <a:pt x="239" y="686"/>
                    <a:pt x="48" y="1085"/>
                  </a:cubicBezTo>
                  <a:cubicBezTo>
                    <a:pt x="0" y="1195"/>
                    <a:pt x="448" y="1692"/>
                    <a:pt x="493" y="1692"/>
                  </a:cubicBezTo>
                  <a:cubicBezTo>
                    <a:pt x="493" y="1692"/>
                    <a:pt x="494" y="1692"/>
                    <a:pt x="494" y="1692"/>
                  </a:cubicBezTo>
                  <a:cubicBezTo>
                    <a:pt x="941" y="1421"/>
                    <a:pt x="1356" y="1117"/>
                    <a:pt x="1755" y="798"/>
                  </a:cubicBezTo>
                  <a:lnTo>
                    <a:pt x="84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4" name="Google Shape;12154;p27"/>
            <p:cNvSpPr/>
            <p:nvPr/>
          </p:nvSpPr>
          <p:spPr>
            <a:xfrm>
              <a:off x="1307509" y="316107"/>
              <a:ext cx="433987" cy="662577"/>
            </a:xfrm>
            <a:custGeom>
              <a:rect b="b" l="l" r="r" t="t"/>
              <a:pathLst>
                <a:path extrusionOk="0" h="12822" w="8364">
                  <a:moveTo>
                    <a:pt x="4661" y="0"/>
                  </a:moveTo>
                  <a:cubicBezTo>
                    <a:pt x="4639" y="0"/>
                    <a:pt x="4618" y="2"/>
                    <a:pt x="4597" y="5"/>
                  </a:cubicBezTo>
                  <a:cubicBezTo>
                    <a:pt x="3336" y="164"/>
                    <a:pt x="1118" y="2766"/>
                    <a:pt x="942" y="4026"/>
                  </a:cubicBezTo>
                  <a:cubicBezTo>
                    <a:pt x="831" y="4808"/>
                    <a:pt x="559" y="5558"/>
                    <a:pt x="352" y="6340"/>
                  </a:cubicBezTo>
                  <a:cubicBezTo>
                    <a:pt x="256" y="6755"/>
                    <a:pt x="128" y="7170"/>
                    <a:pt x="1" y="7665"/>
                  </a:cubicBezTo>
                  <a:cubicBezTo>
                    <a:pt x="80" y="7825"/>
                    <a:pt x="112" y="8080"/>
                    <a:pt x="272" y="8224"/>
                  </a:cubicBezTo>
                  <a:cubicBezTo>
                    <a:pt x="1740" y="9660"/>
                    <a:pt x="3240" y="11096"/>
                    <a:pt x="4741" y="12517"/>
                  </a:cubicBezTo>
                  <a:cubicBezTo>
                    <a:pt x="4967" y="12723"/>
                    <a:pt x="5194" y="12821"/>
                    <a:pt x="5404" y="12821"/>
                  </a:cubicBezTo>
                  <a:cubicBezTo>
                    <a:pt x="5697" y="12821"/>
                    <a:pt x="5959" y="12630"/>
                    <a:pt x="6145" y="12277"/>
                  </a:cubicBezTo>
                  <a:cubicBezTo>
                    <a:pt x="6480" y="11591"/>
                    <a:pt x="6767" y="10889"/>
                    <a:pt x="6975" y="10155"/>
                  </a:cubicBezTo>
                  <a:cubicBezTo>
                    <a:pt x="7374" y="8718"/>
                    <a:pt x="7613" y="7234"/>
                    <a:pt x="8060" y="5814"/>
                  </a:cubicBezTo>
                  <a:cubicBezTo>
                    <a:pt x="8347" y="4904"/>
                    <a:pt x="8363" y="4186"/>
                    <a:pt x="7709" y="3420"/>
                  </a:cubicBezTo>
                  <a:cubicBezTo>
                    <a:pt x="6959" y="2542"/>
                    <a:pt x="6400" y="1521"/>
                    <a:pt x="5682" y="611"/>
                  </a:cubicBezTo>
                  <a:cubicBezTo>
                    <a:pt x="5443" y="327"/>
                    <a:pt x="4993" y="0"/>
                    <a:pt x="46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5" name="Google Shape;12155;p27"/>
            <p:cNvSpPr/>
            <p:nvPr/>
          </p:nvSpPr>
          <p:spPr>
            <a:xfrm>
              <a:off x="3950755" y="2427186"/>
              <a:ext cx="385109" cy="382292"/>
            </a:xfrm>
            <a:custGeom>
              <a:rect b="b" l="l" r="r" t="t"/>
              <a:pathLst>
                <a:path extrusionOk="0" h="7398" w="7422">
                  <a:moveTo>
                    <a:pt x="6064" y="0"/>
                  </a:moveTo>
                  <a:cubicBezTo>
                    <a:pt x="5858" y="0"/>
                    <a:pt x="5622" y="56"/>
                    <a:pt x="5363" y="150"/>
                  </a:cubicBezTo>
                  <a:cubicBezTo>
                    <a:pt x="3559" y="788"/>
                    <a:pt x="1932" y="1666"/>
                    <a:pt x="655" y="3166"/>
                  </a:cubicBezTo>
                  <a:cubicBezTo>
                    <a:pt x="1" y="3948"/>
                    <a:pt x="176" y="5480"/>
                    <a:pt x="1054" y="6007"/>
                  </a:cubicBezTo>
                  <a:cubicBezTo>
                    <a:pt x="1596" y="6326"/>
                    <a:pt x="2139" y="6645"/>
                    <a:pt x="2682" y="6980"/>
                  </a:cubicBezTo>
                  <a:cubicBezTo>
                    <a:pt x="3099" y="7245"/>
                    <a:pt x="3659" y="7397"/>
                    <a:pt x="4172" y="7397"/>
                  </a:cubicBezTo>
                  <a:cubicBezTo>
                    <a:pt x="4679" y="7397"/>
                    <a:pt x="5141" y="7249"/>
                    <a:pt x="5379" y="6917"/>
                  </a:cubicBezTo>
                  <a:cubicBezTo>
                    <a:pt x="6257" y="5672"/>
                    <a:pt x="7422" y="4491"/>
                    <a:pt x="7374" y="2703"/>
                  </a:cubicBezTo>
                  <a:cubicBezTo>
                    <a:pt x="7214" y="2113"/>
                    <a:pt x="7023" y="1522"/>
                    <a:pt x="6911" y="900"/>
                  </a:cubicBezTo>
                  <a:cubicBezTo>
                    <a:pt x="6792" y="243"/>
                    <a:pt x="6492" y="0"/>
                    <a:pt x="60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6" name="Google Shape;12156;p27"/>
            <p:cNvSpPr/>
            <p:nvPr/>
          </p:nvSpPr>
          <p:spPr>
            <a:xfrm>
              <a:off x="3374390" y="2578849"/>
              <a:ext cx="539163" cy="257548"/>
            </a:xfrm>
            <a:custGeom>
              <a:rect b="b" l="l" r="r" t="t"/>
              <a:pathLst>
                <a:path extrusionOk="0" h="4984" w="10391">
                  <a:moveTo>
                    <a:pt x="3955" y="1"/>
                  </a:moveTo>
                  <a:cubicBezTo>
                    <a:pt x="3166" y="1"/>
                    <a:pt x="2547" y="521"/>
                    <a:pt x="1964" y="1380"/>
                  </a:cubicBezTo>
                  <a:cubicBezTo>
                    <a:pt x="1437" y="2130"/>
                    <a:pt x="687" y="2737"/>
                    <a:pt x="65" y="3423"/>
                  </a:cubicBezTo>
                  <a:cubicBezTo>
                    <a:pt x="1" y="3487"/>
                    <a:pt x="33" y="3646"/>
                    <a:pt x="17" y="3870"/>
                  </a:cubicBezTo>
                  <a:lnTo>
                    <a:pt x="607" y="3598"/>
                  </a:lnTo>
                  <a:lnTo>
                    <a:pt x="607" y="4173"/>
                  </a:lnTo>
                  <a:cubicBezTo>
                    <a:pt x="2028" y="4269"/>
                    <a:pt x="3304" y="4333"/>
                    <a:pt x="4597" y="4444"/>
                  </a:cubicBezTo>
                  <a:cubicBezTo>
                    <a:pt x="5475" y="4508"/>
                    <a:pt x="6321" y="4891"/>
                    <a:pt x="7119" y="4971"/>
                  </a:cubicBezTo>
                  <a:cubicBezTo>
                    <a:pt x="7192" y="4979"/>
                    <a:pt x="7266" y="4983"/>
                    <a:pt x="7341" y="4983"/>
                  </a:cubicBezTo>
                  <a:cubicBezTo>
                    <a:pt x="8253" y="4983"/>
                    <a:pt x="9240" y="4386"/>
                    <a:pt x="10199" y="4061"/>
                  </a:cubicBezTo>
                  <a:cubicBezTo>
                    <a:pt x="10263" y="4029"/>
                    <a:pt x="10295" y="3854"/>
                    <a:pt x="10390" y="3678"/>
                  </a:cubicBezTo>
                  <a:lnTo>
                    <a:pt x="9513" y="3471"/>
                  </a:lnTo>
                  <a:cubicBezTo>
                    <a:pt x="9513" y="1013"/>
                    <a:pt x="8731" y="949"/>
                    <a:pt x="7071" y="614"/>
                  </a:cubicBezTo>
                  <a:cubicBezTo>
                    <a:pt x="6899" y="576"/>
                    <a:pt x="6714" y="568"/>
                    <a:pt x="6527" y="568"/>
                  </a:cubicBezTo>
                  <a:cubicBezTo>
                    <a:pt x="6386" y="568"/>
                    <a:pt x="6243" y="572"/>
                    <a:pt x="6104" y="572"/>
                  </a:cubicBezTo>
                  <a:cubicBezTo>
                    <a:pt x="5809" y="572"/>
                    <a:pt x="5527" y="552"/>
                    <a:pt x="5299" y="423"/>
                  </a:cubicBezTo>
                  <a:cubicBezTo>
                    <a:pt x="4796" y="133"/>
                    <a:pt x="4354" y="1"/>
                    <a:pt x="39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7" name="Google Shape;12157;p27"/>
            <p:cNvSpPr/>
            <p:nvPr/>
          </p:nvSpPr>
          <p:spPr>
            <a:xfrm>
              <a:off x="2099985" y="2629541"/>
              <a:ext cx="426515" cy="307931"/>
            </a:xfrm>
            <a:custGeom>
              <a:rect b="b" l="l" r="r" t="t"/>
              <a:pathLst>
                <a:path extrusionOk="0" h="5959" w="8220">
                  <a:moveTo>
                    <a:pt x="687" y="0"/>
                  </a:moveTo>
                  <a:cubicBezTo>
                    <a:pt x="543" y="96"/>
                    <a:pt x="224" y="208"/>
                    <a:pt x="96" y="431"/>
                  </a:cubicBezTo>
                  <a:cubicBezTo>
                    <a:pt x="1" y="670"/>
                    <a:pt x="17" y="942"/>
                    <a:pt x="144" y="1165"/>
                  </a:cubicBezTo>
                  <a:cubicBezTo>
                    <a:pt x="368" y="1484"/>
                    <a:pt x="639" y="1788"/>
                    <a:pt x="958" y="2043"/>
                  </a:cubicBezTo>
                  <a:cubicBezTo>
                    <a:pt x="1996" y="2969"/>
                    <a:pt x="3097" y="3846"/>
                    <a:pt x="4086" y="4820"/>
                  </a:cubicBezTo>
                  <a:cubicBezTo>
                    <a:pt x="4883" y="5584"/>
                    <a:pt x="5257" y="5959"/>
                    <a:pt x="5652" y="5959"/>
                  </a:cubicBezTo>
                  <a:cubicBezTo>
                    <a:pt x="6017" y="5959"/>
                    <a:pt x="6400" y="5639"/>
                    <a:pt x="7150" y="5011"/>
                  </a:cubicBezTo>
                  <a:cubicBezTo>
                    <a:pt x="8220" y="4118"/>
                    <a:pt x="8220" y="3048"/>
                    <a:pt x="6975" y="2346"/>
                  </a:cubicBezTo>
                  <a:cubicBezTo>
                    <a:pt x="5794" y="1692"/>
                    <a:pt x="4501" y="1213"/>
                    <a:pt x="3240" y="718"/>
                  </a:cubicBezTo>
                  <a:cubicBezTo>
                    <a:pt x="2458" y="431"/>
                    <a:pt x="1628" y="256"/>
                    <a:pt x="6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8" name="Google Shape;12158;p27"/>
            <p:cNvSpPr/>
            <p:nvPr/>
          </p:nvSpPr>
          <p:spPr>
            <a:xfrm>
              <a:off x="3146708" y="1869317"/>
              <a:ext cx="300636" cy="293204"/>
            </a:xfrm>
            <a:custGeom>
              <a:rect b="b" l="l" r="r" t="t"/>
              <a:pathLst>
                <a:path extrusionOk="0" h="5674" w="5794">
                  <a:moveTo>
                    <a:pt x="2850" y="0"/>
                  </a:moveTo>
                  <a:cubicBezTo>
                    <a:pt x="2406" y="0"/>
                    <a:pt x="1923" y="127"/>
                    <a:pt x="1564" y="317"/>
                  </a:cubicBezTo>
                  <a:cubicBezTo>
                    <a:pt x="463" y="876"/>
                    <a:pt x="224" y="1993"/>
                    <a:pt x="255" y="3158"/>
                  </a:cubicBezTo>
                  <a:lnTo>
                    <a:pt x="0" y="3301"/>
                  </a:lnTo>
                  <a:cubicBezTo>
                    <a:pt x="335" y="3876"/>
                    <a:pt x="543" y="4658"/>
                    <a:pt x="1053" y="4993"/>
                  </a:cubicBezTo>
                  <a:cubicBezTo>
                    <a:pt x="1660" y="5408"/>
                    <a:pt x="2506" y="5456"/>
                    <a:pt x="3256" y="5615"/>
                  </a:cubicBezTo>
                  <a:cubicBezTo>
                    <a:pt x="3429" y="5653"/>
                    <a:pt x="3593" y="5673"/>
                    <a:pt x="3749" y="5673"/>
                  </a:cubicBezTo>
                  <a:cubicBezTo>
                    <a:pt x="4313" y="5673"/>
                    <a:pt x="4763" y="5411"/>
                    <a:pt x="5075" y="4786"/>
                  </a:cubicBezTo>
                  <a:cubicBezTo>
                    <a:pt x="5793" y="3333"/>
                    <a:pt x="5011" y="700"/>
                    <a:pt x="3479" y="110"/>
                  </a:cubicBezTo>
                  <a:cubicBezTo>
                    <a:pt x="3295" y="34"/>
                    <a:pt x="3078" y="0"/>
                    <a:pt x="28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9" name="Google Shape;12159;p27"/>
            <p:cNvSpPr/>
            <p:nvPr/>
          </p:nvSpPr>
          <p:spPr>
            <a:xfrm>
              <a:off x="2062885" y="2235528"/>
              <a:ext cx="257414" cy="218430"/>
            </a:xfrm>
            <a:custGeom>
              <a:rect b="b" l="l" r="r" t="t"/>
              <a:pathLst>
                <a:path extrusionOk="0" h="4227" w="4961">
                  <a:moveTo>
                    <a:pt x="3095" y="1"/>
                  </a:moveTo>
                  <a:cubicBezTo>
                    <a:pt x="2812" y="1"/>
                    <a:pt x="2500" y="101"/>
                    <a:pt x="2152" y="348"/>
                  </a:cubicBezTo>
                  <a:cubicBezTo>
                    <a:pt x="1881" y="555"/>
                    <a:pt x="1370" y="412"/>
                    <a:pt x="1003" y="539"/>
                  </a:cubicBezTo>
                  <a:cubicBezTo>
                    <a:pt x="700" y="635"/>
                    <a:pt x="237" y="890"/>
                    <a:pt x="205" y="1114"/>
                  </a:cubicBezTo>
                  <a:cubicBezTo>
                    <a:pt x="1" y="2670"/>
                    <a:pt x="695" y="4227"/>
                    <a:pt x="2424" y="4227"/>
                  </a:cubicBezTo>
                  <a:cubicBezTo>
                    <a:pt x="2450" y="4227"/>
                    <a:pt x="2477" y="4227"/>
                    <a:pt x="2503" y="4226"/>
                  </a:cubicBezTo>
                  <a:cubicBezTo>
                    <a:pt x="2528" y="4226"/>
                    <a:pt x="2553" y="4226"/>
                    <a:pt x="2577" y="4226"/>
                  </a:cubicBezTo>
                  <a:cubicBezTo>
                    <a:pt x="3741" y="4226"/>
                    <a:pt x="4332" y="3848"/>
                    <a:pt x="4801" y="2550"/>
                  </a:cubicBezTo>
                  <a:cubicBezTo>
                    <a:pt x="4961" y="2103"/>
                    <a:pt x="4961" y="1337"/>
                    <a:pt x="4674" y="1018"/>
                  </a:cubicBezTo>
                  <a:cubicBezTo>
                    <a:pt x="4240" y="529"/>
                    <a:pt x="3744" y="1"/>
                    <a:pt x="30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0" name="Google Shape;12160;p27"/>
            <p:cNvSpPr/>
            <p:nvPr/>
          </p:nvSpPr>
          <p:spPr>
            <a:xfrm>
              <a:off x="3892796" y="2149698"/>
              <a:ext cx="241017" cy="229747"/>
            </a:xfrm>
            <a:custGeom>
              <a:rect b="b" l="l" r="r" t="t"/>
              <a:pathLst>
                <a:path extrusionOk="0" h="4446" w="4645">
                  <a:moveTo>
                    <a:pt x="1236" y="1"/>
                  </a:moveTo>
                  <a:cubicBezTo>
                    <a:pt x="921" y="1"/>
                    <a:pt x="580" y="81"/>
                    <a:pt x="383" y="221"/>
                  </a:cubicBezTo>
                  <a:cubicBezTo>
                    <a:pt x="96" y="445"/>
                    <a:pt x="0" y="1067"/>
                    <a:pt x="16" y="1546"/>
                  </a:cubicBezTo>
                  <a:cubicBezTo>
                    <a:pt x="48" y="2025"/>
                    <a:pt x="320" y="2488"/>
                    <a:pt x="463" y="2950"/>
                  </a:cubicBezTo>
                  <a:cubicBezTo>
                    <a:pt x="770" y="3916"/>
                    <a:pt x="1384" y="4445"/>
                    <a:pt x="2162" y="4445"/>
                  </a:cubicBezTo>
                  <a:cubicBezTo>
                    <a:pt x="2476" y="4445"/>
                    <a:pt x="2818" y="4359"/>
                    <a:pt x="3176" y="4179"/>
                  </a:cubicBezTo>
                  <a:cubicBezTo>
                    <a:pt x="3703" y="3924"/>
                    <a:pt x="4134" y="3493"/>
                    <a:pt x="4645" y="3126"/>
                  </a:cubicBezTo>
                  <a:cubicBezTo>
                    <a:pt x="4198" y="2583"/>
                    <a:pt x="3910" y="2200"/>
                    <a:pt x="3575" y="1849"/>
                  </a:cubicBezTo>
                  <a:cubicBezTo>
                    <a:pt x="3001" y="1243"/>
                    <a:pt x="2490" y="572"/>
                    <a:pt x="1804" y="126"/>
                  </a:cubicBezTo>
                  <a:cubicBezTo>
                    <a:pt x="1666" y="40"/>
                    <a:pt x="1457" y="1"/>
                    <a:pt x="12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1" name="Google Shape;12161;p27"/>
            <p:cNvSpPr/>
            <p:nvPr/>
          </p:nvSpPr>
          <p:spPr>
            <a:xfrm>
              <a:off x="3405055" y="2241936"/>
              <a:ext cx="271683" cy="202204"/>
            </a:xfrm>
            <a:custGeom>
              <a:rect b="b" l="l" r="r" t="t"/>
              <a:pathLst>
                <a:path extrusionOk="0" h="3913" w="5236">
                  <a:moveTo>
                    <a:pt x="0" y="0"/>
                  </a:moveTo>
                  <a:lnTo>
                    <a:pt x="0" y="0"/>
                  </a:lnTo>
                  <a:cubicBezTo>
                    <a:pt x="431" y="1421"/>
                    <a:pt x="719" y="2458"/>
                    <a:pt x="1070" y="3479"/>
                  </a:cubicBezTo>
                  <a:cubicBezTo>
                    <a:pt x="1130" y="3646"/>
                    <a:pt x="1377" y="3913"/>
                    <a:pt x="1512" y="3913"/>
                  </a:cubicBezTo>
                  <a:cubicBezTo>
                    <a:pt x="1519" y="3913"/>
                    <a:pt x="1526" y="3912"/>
                    <a:pt x="1532" y="3910"/>
                  </a:cubicBezTo>
                  <a:cubicBezTo>
                    <a:pt x="2506" y="3671"/>
                    <a:pt x="3559" y="3527"/>
                    <a:pt x="4421" y="3049"/>
                  </a:cubicBezTo>
                  <a:cubicBezTo>
                    <a:pt x="5187" y="2618"/>
                    <a:pt x="5235" y="1405"/>
                    <a:pt x="4645" y="1229"/>
                  </a:cubicBezTo>
                  <a:cubicBezTo>
                    <a:pt x="3208" y="766"/>
                    <a:pt x="1740" y="447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2" name="Google Shape;12162;p27"/>
            <p:cNvSpPr/>
            <p:nvPr/>
          </p:nvSpPr>
          <p:spPr>
            <a:xfrm>
              <a:off x="2610089" y="2486818"/>
              <a:ext cx="220314" cy="184841"/>
            </a:xfrm>
            <a:custGeom>
              <a:rect b="b" l="l" r="r" t="t"/>
              <a:pathLst>
                <a:path extrusionOk="0" h="3577" w="4246">
                  <a:moveTo>
                    <a:pt x="1973" y="0"/>
                  </a:moveTo>
                  <a:cubicBezTo>
                    <a:pt x="1867" y="0"/>
                    <a:pt x="1767" y="16"/>
                    <a:pt x="1676" y="49"/>
                  </a:cubicBezTo>
                  <a:cubicBezTo>
                    <a:pt x="974" y="289"/>
                    <a:pt x="543" y="1262"/>
                    <a:pt x="1" y="1916"/>
                  </a:cubicBezTo>
                  <a:cubicBezTo>
                    <a:pt x="222" y="2676"/>
                    <a:pt x="1118" y="3576"/>
                    <a:pt x="1693" y="3576"/>
                  </a:cubicBezTo>
                  <a:cubicBezTo>
                    <a:pt x="1698" y="3576"/>
                    <a:pt x="1703" y="3576"/>
                    <a:pt x="1708" y="3576"/>
                  </a:cubicBezTo>
                  <a:cubicBezTo>
                    <a:pt x="2746" y="3528"/>
                    <a:pt x="4246" y="2395"/>
                    <a:pt x="4246" y="1661"/>
                  </a:cubicBezTo>
                  <a:cubicBezTo>
                    <a:pt x="4246" y="1118"/>
                    <a:pt x="2878" y="0"/>
                    <a:pt x="19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3" name="Google Shape;12163;p27"/>
            <p:cNvSpPr/>
            <p:nvPr/>
          </p:nvSpPr>
          <p:spPr>
            <a:xfrm>
              <a:off x="1235490" y="1403219"/>
              <a:ext cx="192139" cy="256773"/>
            </a:xfrm>
            <a:custGeom>
              <a:rect b="b" l="l" r="r" t="t"/>
              <a:pathLst>
                <a:path extrusionOk="0" h="4969" w="3703">
                  <a:moveTo>
                    <a:pt x="3463" y="1"/>
                  </a:moveTo>
                  <a:cubicBezTo>
                    <a:pt x="3192" y="81"/>
                    <a:pt x="2857" y="81"/>
                    <a:pt x="2681" y="256"/>
                  </a:cubicBezTo>
                  <a:cubicBezTo>
                    <a:pt x="1899" y="974"/>
                    <a:pt x="1165" y="1740"/>
                    <a:pt x="431" y="2522"/>
                  </a:cubicBezTo>
                  <a:cubicBezTo>
                    <a:pt x="272" y="2682"/>
                    <a:pt x="208" y="2921"/>
                    <a:pt x="0" y="3320"/>
                  </a:cubicBezTo>
                  <a:cubicBezTo>
                    <a:pt x="431" y="3895"/>
                    <a:pt x="910" y="4438"/>
                    <a:pt x="1405" y="4948"/>
                  </a:cubicBezTo>
                  <a:cubicBezTo>
                    <a:pt x="1421" y="4962"/>
                    <a:pt x="1451" y="4969"/>
                    <a:pt x="1489" y="4969"/>
                  </a:cubicBezTo>
                  <a:cubicBezTo>
                    <a:pt x="1711" y="4969"/>
                    <a:pt x="2233" y="4753"/>
                    <a:pt x="2314" y="4549"/>
                  </a:cubicBezTo>
                  <a:cubicBezTo>
                    <a:pt x="2825" y="3368"/>
                    <a:pt x="3240" y="2139"/>
                    <a:pt x="3623" y="911"/>
                  </a:cubicBezTo>
                  <a:cubicBezTo>
                    <a:pt x="3703" y="655"/>
                    <a:pt x="3511" y="304"/>
                    <a:pt x="34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4" name="Google Shape;12164;p27"/>
            <p:cNvSpPr/>
            <p:nvPr/>
          </p:nvSpPr>
          <p:spPr>
            <a:xfrm>
              <a:off x="3913500" y="2908269"/>
              <a:ext cx="192139" cy="256773"/>
            </a:xfrm>
            <a:custGeom>
              <a:rect b="b" l="l" r="r" t="t"/>
              <a:pathLst>
                <a:path extrusionOk="0" h="4969" w="3703">
                  <a:moveTo>
                    <a:pt x="3464" y="0"/>
                  </a:moveTo>
                  <a:cubicBezTo>
                    <a:pt x="3192" y="80"/>
                    <a:pt x="2857" y="80"/>
                    <a:pt x="2682" y="240"/>
                  </a:cubicBezTo>
                  <a:cubicBezTo>
                    <a:pt x="1900" y="974"/>
                    <a:pt x="1149" y="1740"/>
                    <a:pt x="415" y="2506"/>
                  </a:cubicBezTo>
                  <a:cubicBezTo>
                    <a:pt x="272" y="2666"/>
                    <a:pt x="208" y="2905"/>
                    <a:pt x="0" y="3304"/>
                  </a:cubicBezTo>
                  <a:cubicBezTo>
                    <a:pt x="431" y="3878"/>
                    <a:pt x="910" y="4437"/>
                    <a:pt x="1405" y="4948"/>
                  </a:cubicBezTo>
                  <a:cubicBezTo>
                    <a:pt x="1421" y="4962"/>
                    <a:pt x="1451" y="4968"/>
                    <a:pt x="1489" y="4968"/>
                  </a:cubicBezTo>
                  <a:cubicBezTo>
                    <a:pt x="1711" y="4968"/>
                    <a:pt x="2233" y="4753"/>
                    <a:pt x="2314" y="4549"/>
                  </a:cubicBezTo>
                  <a:cubicBezTo>
                    <a:pt x="2825" y="3352"/>
                    <a:pt x="3240" y="2123"/>
                    <a:pt x="3623" y="894"/>
                  </a:cubicBezTo>
                  <a:cubicBezTo>
                    <a:pt x="3703" y="639"/>
                    <a:pt x="3511" y="304"/>
                    <a:pt x="34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5" name="Google Shape;12165;p27"/>
            <p:cNvSpPr/>
            <p:nvPr/>
          </p:nvSpPr>
          <p:spPr>
            <a:xfrm>
              <a:off x="2864337" y="2325234"/>
              <a:ext cx="355274" cy="106140"/>
            </a:xfrm>
            <a:custGeom>
              <a:rect b="b" l="l" r="r" t="t"/>
              <a:pathLst>
                <a:path extrusionOk="0" h="2054" w="6847">
                  <a:moveTo>
                    <a:pt x="96" y="0"/>
                  </a:moveTo>
                  <a:lnTo>
                    <a:pt x="0" y="447"/>
                  </a:lnTo>
                  <a:cubicBezTo>
                    <a:pt x="878" y="750"/>
                    <a:pt x="1756" y="1085"/>
                    <a:pt x="2649" y="1325"/>
                  </a:cubicBezTo>
                  <a:cubicBezTo>
                    <a:pt x="3176" y="1484"/>
                    <a:pt x="3782" y="1421"/>
                    <a:pt x="4309" y="1612"/>
                  </a:cubicBezTo>
                  <a:cubicBezTo>
                    <a:pt x="5052" y="1881"/>
                    <a:pt x="5522" y="2054"/>
                    <a:pt x="5845" y="2054"/>
                  </a:cubicBezTo>
                  <a:cubicBezTo>
                    <a:pt x="6404" y="2054"/>
                    <a:pt x="6523" y="1538"/>
                    <a:pt x="6847" y="112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6" name="Google Shape;12166;p27"/>
            <p:cNvSpPr/>
            <p:nvPr/>
          </p:nvSpPr>
          <p:spPr>
            <a:xfrm>
              <a:off x="3824876" y="2461084"/>
              <a:ext cx="183889" cy="171716"/>
            </a:xfrm>
            <a:custGeom>
              <a:rect b="b" l="l" r="r" t="t"/>
              <a:pathLst>
                <a:path extrusionOk="0" h="3323" w="3544">
                  <a:moveTo>
                    <a:pt x="1918" y="1"/>
                  </a:moveTo>
                  <a:cubicBezTo>
                    <a:pt x="1824" y="1"/>
                    <a:pt x="1732" y="12"/>
                    <a:pt x="1645" y="36"/>
                  </a:cubicBezTo>
                  <a:cubicBezTo>
                    <a:pt x="559" y="388"/>
                    <a:pt x="1" y="1345"/>
                    <a:pt x="288" y="2478"/>
                  </a:cubicBezTo>
                  <a:cubicBezTo>
                    <a:pt x="368" y="2829"/>
                    <a:pt x="575" y="3117"/>
                    <a:pt x="878" y="3308"/>
                  </a:cubicBezTo>
                  <a:cubicBezTo>
                    <a:pt x="900" y="3318"/>
                    <a:pt x="926" y="3322"/>
                    <a:pt x="955" y="3322"/>
                  </a:cubicBezTo>
                  <a:cubicBezTo>
                    <a:pt x="1163" y="3322"/>
                    <a:pt x="1536" y="3089"/>
                    <a:pt x="1676" y="2893"/>
                  </a:cubicBezTo>
                  <a:cubicBezTo>
                    <a:pt x="2363" y="1983"/>
                    <a:pt x="2985" y="1042"/>
                    <a:pt x="3544" y="244"/>
                  </a:cubicBezTo>
                  <a:cubicBezTo>
                    <a:pt x="3097" y="164"/>
                    <a:pt x="2666" y="84"/>
                    <a:pt x="2203" y="36"/>
                  </a:cubicBezTo>
                  <a:cubicBezTo>
                    <a:pt x="2107" y="12"/>
                    <a:pt x="2012" y="1"/>
                    <a:pt x="19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7" name="Google Shape;12167;p27"/>
            <p:cNvSpPr/>
            <p:nvPr/>
          </p:nvSpPr>
          <p:spPr>
            <a:xfrm>
              <a:off x="4442647" y="2245398"/>
              <a:ext cx="139162" cy="170011"/>
            </a:xfrm>
            <a:custGeom>
              <a:rect b="b" l="l" r="r" t="t"/>
              <a:pathLst>
                <a:path extrusionOk="0" h="3290" w="2682">
                  <a:moveTo>
                    <a:pt x="2034" y="1"/>
                  </a:moveTo>
                  <a:cubicBezTo>
                    <a:pt x="1868" y="1"/>
                    <a:pt x="1678" y="34"/>
                    <a:pt x="1532" y="77"/>
                  </a:cubicBezTo>
                  <a:cubicBezTo>
                    <a:pt x="782" y="316"/>
                    <a:pt x="32" y="1513"/>
                    <a:pt x="0" y="2646"/>
                  </a:cubicBezTo>
                  <a:cubicBezTo>
                    <a:pt x="48" y="2742"/>
                    <a:pt x="128" y="3077"/>
                    <a:pt x="319" y="3221"/>
                  </a:cubicBezTo>
                  <a:cubicBezTo>
                    <a:pt x="386" y="3268"/>
                    <a:pt x="503" y="3289"/>
                    <a:pt x="625" y="3289"/>
                  </a:cubicBezTo>
                  <a:cubicBezTo>
                    <a:pt x="794" y="3289"/>
                    <a:pt x="973" y="3247"/>
                    <a:pt x="1038" y="3173"/>
                  </a:cubicBezTo>
                  <a:cubicBezTo>
                    <a:pt x="1596" y="2487"/>
                    <a:pt x="2107" y="1753"/>
                    <a:pt x="2554" y="987"/>
                  </a:cubicBezTo>
                  <a:cubicBezTo>
                    <a:pt x="2681" y="779"/>
                    <a:pt x="2538" y="284"/>
                    <a:pt x="2362" y="93"/>
                  </a:cubicBezTo>
                  <a:cubicBezTo>
                    <a:pt x="2303" y="26"/>
                    <a:pt x="2178" y="1"/>
                    <a:pt x="20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8" name="Google Shape;12168;p27"/>
            <p:cNvSpPr/>
            <p:nvPr/>
          </p:nvSpPr>
          <p:spPr>
            <a:xfrm>
              <a:off x="3207987" y="2584171"/>
              <a:ext cx="141653" cy="94875"/>
            </a:xfrm>
            <a:custGeom>
              <a:rect b="b" l="l" r="r" t="t"/>
              <a:pathLst>
                <a:path extrusionOk="0" h="1836" w="2730">
                  <a:moveTo>
                    <a:pt x="686" y="0"/>
                  </a:moveTo>
                  <a:cubicBezTo>
                    <a:pt x="431" y="0"/>
                    <a:pt x="192" y="112"/>
                    <a:pt x="48" y="304"/>
                  </a:cubicBezTo>
                  <a:cubicBezTo>
                    <a:pt x="0" y="543"/>
                    <a:pt x="80" y="782"/>
                    <a:pt x="255" y="942"/>
                  </a:cubicBezTo>
                  <a:cubicBezTo>
                    <a:pt x="878" y="1277"/>
                    <a:pt x="1532" y="1517"/>
                    <a:pt x="2298" y="1836"/>
                  </a:cubicBezTo>
                  <a:cubicBezTo>
                    <a:pt x="2474" y="1564"/>
                    <a:pt x="2729" y="1341"/>
                    <a:pt x="2729" y="1118"/>
                  </a:cubicBezTo>
                  <a:cubicBezTo>
                    <a:pt x="2713" y="846"/>
                    <a:pt x="2522" y="447"/>
                    <a:pt x="2330" y="367"/>
                  </a:cubicBezTo>
                  <a:cubicBezTo>
                    <a:pt x="1803" y="176"/>
                    <a:pt x="1245" y="48"/>
                    <a:pt x="6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9" name="Google Shape;12169;p27"/>
            <p:cNvSpPr/>
            <p:nvPr/>
          </p:nvSpPr>
          <p:spPr>
            <a:xfrm>
              <a:off x="2850380" y="2618586"/>
              <a:ext cx="108393" cy="112445"/>
            </a:xfrm>
            <a:custGeom>
              <a:rect b="b" l="l" r="r" t="t"/>
              <a:pathLst>
                <a:path extrusionOk="0" h="2176" w="2089">
                  <a:moveTo>
                    <a:pt x="836" y="1"/>
                  </a:moveTo>
                  <a:cubicBezTo>
                    <a:pt x="642" y="1"/>
                    <a:pt x="0" y="668"/>
                    <a:pt x="62" y="867"/>
                  </a:cubicBezTo>
                  <a:cubicBezTo>
                    <a:pt x="205" y="1345"/>
                    <a:pt x="668" y="1744"/>
                    <a:pt x="1003" y="2175"/>
                  </a:cubicBezTo>
                  <a:lnTo>
                    <a:pt x="1418" y="2127"/>
                  </a:lnTo>
                  <a:cubicBezTo>
                    <a:pt x="1626" y="1728"/>
                    <a:pt x="2088" y="1234"/>
                    <a:pt x="1993" y="978"/>
                  </a:cubicBezTo>
                  <a:cubicBezTo>
                    <a:pt x="1817" y="547"/>
                    <a:pt x="1306" y="180"/>
                    <a:pt x="860" y="5"/>
                  </a:cubicBezTo>
                  <a:cubicBezTo>
                    <a:pt x="853" y="2"/>
                    <a:pt x="845" y="1"/>
                    <a:pt x="8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0" name="Google Shape;12170;p27"/>
            <p:cNvSpPr/>
            <p:nvPr/>
          </p:nvSpPr>
          <p:spPr>
            <a:xfrm>
              <a:off x="245220" y="4475844"/>
              <a:ext cx="109223" cy="112341"/>
            </a:xfrm>
            <a:custGeom>
              <a:rect b="b" l="l" r="r" t="t"/>
              <a:pathLst>
                <a:path extrusionOk="0" h="2174" w="2105">
                  <a:moveTo>
                    <a:pt x="843" y="1"/>
                  </a:moveTo>
                  <a:cubicBezTo>
                    <a:pt x="656" y="1"/>
                    <a:pt x="0" y="679"/>
                    <a:pt x="62" y="865"/>
                  </a:cubicBezTo>
                  <a:cubicBezTo>
                    <a:pt x="205" y="1359"/>
                    <a:pt x="668" y="1742"/>
                    <a:pt x="1003" y="2173"/>
                  </a:cubicBezTo>
                  <a:lnTo>
                    <a:pt x="1434" y="2125"/>
                  </a:lnTo>
                  <a:cubicBezTo>
                    <a:pt x="1642" y="1742"/>
                    <a:pt x="2105" y="1248"/>
                    <a:pt x="1993" y="976"/>
                  </a:cubicBezTo>
                  <a:cubicBezTo>
                    <a:pt x="1817" y="561"/>
                    <a:pt x="1307" y="178"/>
                    <a:pt x="860" y="3"/>
                  </a:cubicBezTo>
                  <a:cubicBezTo>
                    <a:pt x="855" y="1"/>
                    <a:pt x="849" y="1"/>
                    <a:pt x="8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1" name="Google Shape;12171;p27"/>
            <p:cNvSpPr/>
            <p:nvPr/>
          </p:nvSpPr>
          <p:spPr>
            <a:xfrm>
              <a:off x="2477673" y="2352414"/>
              <a:ext cx="91893" cy="88313"/>
            </a:xfrm>
            <a:custGeom>
              <a:rect b="b" l="l" r="r" t="t"/>
              <a:pathLst>
                <a:path extrusionOk="0" h="1709" w="1771">
                  <a:moveTo>
                    <a:pt x="861" y="1"/>
                  </a:moveTo>
                  <a:cubicBezTo>
                    <a:pt x="574" y="368"/>
                    <a:pt x="254" y="703"/>
                    <a:pt x="63" y="1102"/>
                  </a:cubicBezTo>
                  <a:cubicBezTo>
                    <a:pt x="0" y="1212"/>
                    <a:pt x="463" y="1709"/>
                    <a:pt x="508" y="1709"/>
                  </a:cubicBezTo>
                  <a:cubicBezTo>
                    <a:pt x="509" y="1709"/>
                    <a:pt x="509" y="1709"/>
                    <a:pt x="510" y="1709"/>
                  </a:cubicBezTo>
                  <a:cubicBezTo>
                    <a:pt x="941" y="1421"/>
                    <a:pt x="1372" y="1134"/>
                    <a:pt x="1771" y="799"/>
                  </a:cubicBezTo>
                  <a:lnTo>
                    <a:pt x="86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2" name="Google Shape;12172;p27"/>
            <p:cNvSpPr/>
            <p:nvPr/>
          </p:nvSpPr>
          <p:spPr>
            <a:xfrm>
              <a:off x="706394" y="2777948"/>
              <a:ext cx="91893" cy="88313"/>
            </a:xfrm>
            <a:custGeom>
              <a:rect b="b" l="l" r="r" t="t"/>
              <a:pathLst>
                <a:path extrusionOk="0" h="1709" w="1771">
                  <a:moveTo>
                    <a:pt x="861" y="1"/>
                  </a:moveTo>
                  <a:cubicBezTo>
                    <a:pt x="574" y="368"/>
                    <a:pt x="255" y="703"/>
                    <a:pt x="63" y="1102"/>
                  </a:cubicBezTo>
                  <a:cubicBezTo>
                    <a:pt x="0" y="1212"/>
                    <a:pt x="448" y="1709"/>
                    <a:pt x="507" y="1709"/>
                  </a:cubicBezTo>
                  <a:cubicBezTo>
                    <a:pt x="508" y="1709"/>
                    <a:pt x="509" y="1709"/>
                    <a:pt x="510" y="1708"/>
                  </a:cubicBezTo>
                  <a:cubicBezTo>
                    <a:pt x="941" y="1421"/>
                    <a:pt x="1372" y="1134"/>
                    <a:pt x="1771" y="799"/>
                  </a:cubicBezTo>
                  <a:cubicBezTo>
                    <a:pt x="1308" y="400"/>
                    <a:pt x="1069" y="208"/>
                    <a:pt x="8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3" name="Google Shape;12173;p27"/>
            <p:cNvSpPr/>
            <p:nvPr/>
          </p:nvSpPr>
          <p:spPr>
            <a:xfrm>
              <a:off x="3369461" y="2949194"/>
              <a:ext cx="88624" cy="92705"/>
            </a:xfrm>
            <a:custGeom>
              <a:rect b="b" l="l" r="r" t="t"/>
              <a:pathLst>
                <a:path extrusionOk="0" h="1794" w="1708">
                  <a:moveTo>
                    <a:pt x="699" y="1"/>
                  </a:moveTo>
                  <a:cubicBezTo>
                    <a:pt x="606" y="1"/>
                    <a:pt x="324" y="246"/>
                    <a:pt x="0" y="437"/>
                  </a:cubicBezTo>
                  <a:lnTo>
                    <a:pt x="958" y="1794"/>
                  </a:lnTo>
                  <a:cubicBezTo>
                    <a:pt x="1213" y="1522"/>
                    <a:pt x="1708" y="1124"/>
                    <a:pt x="1660" y="996"/>
                  </a:cubicBezTo>
                  <a:cubicBezTo>
                    <a:pt x="1452" y="597"/>
                    <a:pt x="1069" y="294"/>
                    <a:pt x="718" y="6"/>
                  </a:cubicBezTo>
                  <a:cubicBezTo>
                    <a:pt x="713" y="3"/>
                    <a:pt x="707" y="1"/>
                    <a:pt x="69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4" name="Google Shape;12174;p27"/>
            <p:cNvSpPr/>
            <p:nvPr/>
          </p:nvSpPr>
          <p:spPr>
            <a:xfrm>
              <a:off x="686470" y="4349811"/>
              <a:ext cx="122610" cy="81543"/>
            </a:xfrm>
            <a:custGeom>
              <a:rect b="b" l="l" r="r" t="t"/>
              <a:pathLst>
                <a:path extrusionOk="0" h="1578" w="2363">
                  <a:moveTo>
                    <a:pt x="0" y="0"/>
                  </a:moveTo>
                  <a:cubicBezTo>
                    <a:pt x="806" y="1159"/>
                    <a:pt x="1169" y="1578"/>
                    <a:pt x="1633" y="1578"/>
                  </a:cubicBezTo>
                  <a:cubicBezTo>
                    <a:pt x="1840" y="1578"/>
                    <a:pt x="2067" y="1494"/>
                    <a:pt x="2362" y="1357"/>
                  </a:cubicBezTo>
                  <a:cubicBezTo>
                    <a:pt x="1867" y="447"/>
                    <a:pt x="1149" y="16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5" name="Google Shape;12175;p27"/>
            <p:cNvSpPr/>
            <p:nvPr/>
          </p:nvSpPr>
          <p:spPr>
            <a:xfrm>
              <a:off x="6256161" y="3927327"/>
              <a:ext cx="119289" cy="52398"/>
            </a:xfrm>
            <a:custGeom>
              <a:rect b="b" l="l" r="r" t="t"/>
              <a:pathLst>
                <a:path extrusionOk="0" h="1014" w="2299">
                  <a:moveTo>
                    <a:pt x="976" y="0"/>
                  </a:moveTo>
                  <a:cubicBezTo>
                    <a:pt x="634" y="0"/>
                    <a:pt x="330" y="144"/>
                    <a:pt x="0" y="420"/>
                  </a:cubicBezTo>
                  <a:cubicBezTo>
                    <a:pt x="410" y="813"/>
                    <a:pt x="807" y="1014"/>
                    <a:pt x="1205" y="1014"/>
                  </a:cubicBezTo>
                  <a:cubicBezTo>
                    <a:pt x="1566" y="1014"/>
                    <a:pt x="1926" y="849"/>
                    <a:pt x="2298" y="516"/>
                  </a:cubicBezTo>
                  <a:cubicBezTo>
                    <a:pt x="1760" y="168"/>
                    <a:pt x="1346" y="0"/>
                    <a:pt x="9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6" name="Google Shape;12176;p27"/>
            <p:cNvSpPr/>
            <p:nvPr/>
          </p:nvSpPr>
          <p:spPr>
            <a:xfrm>
              <a:off x="5555578" y="3153719"/>
              <a:ext cx="107718" cy="52502"/>
            </a:xfrm>
            <a:custGeom>
              <a:rect b="b" l="l" r="r" t="t"/>
              <a:pathLst>
                <a:path extrusionOk="0" h="1016" w="2076">
                  <a:moveTo>
                    <a:pt x="677" y="0"/>
                  </a:moveTo>
                  <a:cubicBezTo>
                    <a:pt x="466" y="0"/>
                    <a:pt x="220" y="223"/>
                    <a:pt x="1" y="325"/>
                  </a:cubicBezTo>
                  <a:cubicBezTo>
                    <a:pt x="176" y="565"/>
                    <a:pt x="336" y="996"/>
                    <a:pt x="527" y="1012"/>
                  </a:cubicBezTo>
                  <a:cubicBezTo>
                    <a:pt x="573" y="1015"/>
                    <a:pt x="618" y="1016"/>
                    <a:pt x="664" y="1016"/>
                  </a:cubicBezTo>
                  <a:cubicBezTo>
                    <a:pt x="1131" y="1016"/>
                    <a:pt x="1610" y="877"/>
                    <a:pt x="2075" y="804"/>
                  </a:cubicBezTo>
                  <a:cubicBezTo>
                    <a:pt x="2075" y="692"/>
                    <a:pt x="2075" y="581"/>
                    <a:pt x="2075" y="469"/>
                  </a:cubicBezTo>
                  <a:cubicBezTo>
                    <a:pt x="1628" y="309"/>
                    <a:pt x="1197" y="86"/>
                    <a:pt x="735" y="6"/>
                  </a:cubicBezTo>
                  <a:cubicBezTo>
                    <a:pt x="716" y="2"/>
                    <a:pt x="697" y="0"/>
                    <a:pt x="6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7" name="Google Shape;12177;p27"/>
            <p:cNvSpPr/>
            <p:nvPr/>
          </p:nvSpPr>
          <p:spPr>
            <a:xfrm>
              <a:off x="215281" y="4827277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6" y="48"/>
                  </a:moveTo>
                  <a:lnTo>
                    <a:pt x="0" y="336"/>
                  </a:lnTo>
                  <a:lnTo>
                    <a:pt x="942" y="1564"/>
                  </a:lnTo>
                  <a:cubicBezTo>
                    <a:pt x="1118" y="1325"/>
                    <a:pt x="1421" y="1118"/>
                    <a:pt x="1453" y="862"/>
                  </a:cubicBezTo>
                  <a:cubicBezTo>
                    <a:pt x="1533" y="0"/>
                    <a:pt x="830" y="144"/>
                    <a:pt x="336" y="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8" name="Google Shape;12178;p27"/>
            <p:cNvSpPr/>
            <p:nvPr/>
          </p:nvSpPr>
          <p:spPr>
            <a:xfrm>
              <a:off x="5271547" y="3712312"/>
              <a:ext cx="79544" cy="92447"/>
            </a:xfrm>
            <a:custGeom>
              <a:rect b="b" l="l" r="r" t="t"/>
              <a:pathLst>
                <a:path extrusionOk="0" h="1789" w="1533">
                  <a:moveTo>
                    <a:pt x="176" y="1"/>
                  </a:moveTo>
                  <a:cubicBezTo>
                    <a:pt x="112" y="623"/>
                    <a:pt x="48" y="1166"/>
                    <a:pt x="0" y="1788"/>
                  </a:cubicBezTo>
                  <a:cubicBezTo>
                    <a:pt x="320" y="1485"/>
                    <a:pt x="575" y="1261"/>
                    <a:pt x="830" y="1038"/>
                  </a:cubicBezTo>
                  <a:cubicBezTo>
                    <a:pt x="1054" y="846"/>
                    <a:pt x="1293" y="687"/>
                    <a:pt x="1533" y="511"/>
                  </a:cubicBezTo>
                  <a:cubicBezTo>
                    <a:pt x="1293" y="368"/>
                    <a:pt x="1054" y="240"/>
                    <a:pt x="814" y="112"/>
                  </a:cubicBezTo>
                  <a:cubicBezTo>
                    <a:pt x="607" y="49"/>
                    <a:pt x="384" y="17"/>
                    <a:pt x="17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9" name="Google Shape;12179;p27"/>
            <p:cNvSpPr/>
            <p:nvPr/>
          </p:nvSpPr>
          <p:spPr>
            <a:xfrm>
              <a:off x="4118039" y="3930841"/>
              <a:ext cx="72072" cy="80045"/>
            </a:xfrm>
            <a:custGeom>
              <a:rect b="b" l="l" r="r" t="t"/>
              <a:pathLst>
                <a:path extrusionOk="0" h="1549" w="1389">
                  <a:moveTo>
                    <a:pt x="671" y="1"/>
                  </a:moveTo>
                  <a:cubicBezTo>
                    <a:pt x="447" y="240"/>
                    <a:pt x="128" y="464"/>
                    <a:pt x="48" y="767"/>
                  </a:cubicBezTo>
                  <a:cubicBezTo>
                    <a:pt x="0" y="926"/>
                    <a:pt x="351" y="1198"/>
                    <a:pt x="623" y="1549"/>
                  </a:cubicBezTo>
                  <a:cubicBezTo>
                    <a:pt x="958" y="1214"/>
                    <a:pt x="1389" y="926"/>
                    <a:pt x="1341" y="815"/>
                  </a:cubicBezTo>
                  <a:cubicBezTo>
                    <a:pt x="1213" y="512"/>
                    <a:pt x="910" y="272"/>
                    <a:pt x="6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0" name="Google Shape;12180;p27"/>
            <p:cNvSpPr/>
            <p:nvPr/>
          </p:nvSpPr>
          <p:spPr>
            <a:xfrm>
              <a:off x="531586" y="4911402"/>
              <a:ext cx="102737" cy="57773"/>
            </a:xfrm>
            <a:custGeom>
              <a:rect b="b" l="l" r="r" t="t"/>
              <a:pathLst>
                <a:path extrusionOk="0" h="1118" w="1980">
                  <a:moveTo>
                    <a:pt x="97" y="0"/>
                  </a:moveTo>
                  <a:lnTo>
                    <a:pt x="1" y="304"/>
                  </a:lnTo>
                  <a:cubicBezTo>
                    <a:pt x="503" y="841"/>
                    <a:pt x="874" y="1117"/>
                    <a:pt x="1210" y="1117"/>
                  </a:cubicBezTo>
                  <a:cubicBezTo>
                    <a:pt x="1473" y="1117"/>
                    <a:pt x="1714" y="949"/>
                    <a:pt x="1980" y="607"/>
                  </a:cubicBezTo>
                  <a:lnTo>
                    <a:pt x="9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1" name="Google Shape;12181;p27"/>
            <p:cNvSpPr/>
            <p:nvPr/>
          </p:nvSpPr>
          <p:spPr>
            <a:xfrm>
              <a:off x="1592371" y="4757156"/>
              <a:ext cx="48100" cy="112238"/>
            </a:xfrm>
            <a:custGeom>
              <a:rect b="b" l="l" r="r" t="t"/>
              <a:pathLst>
                <a:path extrusionOk="0" h="2172" w="927">
                  <a:moveTo>
                    <a:pt x="926" y="1"/>
                  </a:moveTo>
                  <a:lnTo>
                    <a:pt x="926" y="1"/>
                  </a:lnTo>
                  <a:cubicBezTo>
                    <a:pt x="1" y="671"/>
                    <a:pt x="783" y="2139"/>
                    <a:pt x="815" y="2171"/>
                  </a:cubicBezTo>
                  <a:cubicBezTo>
                    <a:pt x="862" y="1373"/>
                    <a:pt x="894" y="767"/>
                    <a:pt x="9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2" name="Google Shape;12182;p27"/>
            <p:cNvSpPr/>
            <p:nvPr/>
          </p:nvSpPr>
          <p:spPr>
            <a:xfrm>
              <a:off x="6235458" y="4556765"/>
              <a:ext cx="511766" cy="468951"/>
            </a:xfrm>
            <a:custGeom>
              <a:rect b="b" l="l" r="r" t="t"/>
              <a:pathLst>
                <a:path extrusionOk="0" h="9075" w="9863">
                  <a:moveTo>
                    <a:pt x="4485" y="1"/>
                  </a:moveTo>
                  <a:cubicBezTo>
                    <a:pt x="2984" y="256"/>
                    <a:pt x="1644" y="416"/>
                    <a:pt x="670" y="1613"/>
                  </a:cubicBezTo>
                  <a:cubicBezTo>
                    <a:pt x="144" y="2251"/>
                    <a:pt x="0" y="2762"/>
                    <a:pt x="543" y="3448"/>
                  </a:cubicBezTo>
                  <a:cubicBezTo>
                    <a:pt x="910" y="3911"/>
                    <a:pt x="1165" y="4453"/>
                    <a:pt x="1500" y="4932"/>
                  </a:cubicBezTo>
                  <a:cubicBezTo>
                    <a:pt x="1803" y="5379"/>
                    <a:pt x="2043" y="6033"/>
                    <a:pt x="2458" y="6193"/>
                  </a:cubicBezTo>
                  <a:cubicBezTo>
                    <a:pt x="3830" y="6720"/>
                    <a:pt x="4852" y="7629"/>
                    <a:pt x="5825" y="8651"/>
                  </a:cubicBezTo>
                  <a:cubicBezTo>
                    <a:pt x="6087" y="8931"/>
                    <a:pt x="6366" y="9075"/>
                    <a:pt x="6667" y="9075"/>
                  </a:cubicBezTo>
                  <a:cubicBezTo>
                    <a:pt x="6880" y="9075"/>
                    <a:pt x="7104" y="9003"/>
                    <a:pt x="7341" y="8858"/>
                  </a:cubicBezTo>
                  <a:cubicBezTo>
                    <a:pt x="7772" y="8619"/>
                    <a:pt x="8203" y="8348"/>
                    <a:pt x="8602" y="8044"/>
                  </a:cubicBezTo>
                  <a:cubicBezTo>
                    <a:pt x="8810" y="7853"/>
                    <a:pt x="9049" y="7486"/>
                    <a:pt x="9017" y="7230"/>
                  </a:cubicBezTo>
                  <a:cubicBezTo>
                    <a:pt x="8825" y="5826"/>
                    <a:pt x="9113" y="4517"/>
                    <a:pt x="9639" y="3241"/>
                  </a:cubicBezTo>
                  <a:cubicBezTo>
                    <a:pt x="9863" y="2650"/>
                    <a:pt x="9767" y="2283"/>
                    <a:pt x="9065" y="2028"/>
                  </a:cubicBezTo>
                  <a:cubicBezTo>
                    <a:pt x="8059" y="1645"/>
                    <a:pt x="7118" y="1070"/>
                    <a:pt x="6128" y="607"/>
                  </a:cubicBezTo>
                  <a:cubicBezTo>
                    <a:pt x="5554" y="352"/>
                    <a:pt x="4947" y="160"/>
                    <a:pt x="44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3" name="Google Shape;12183;p27"/>
            <p:cNvSpPr/>
            <p:nvPr/>
          </p:nvSpPr>
          <p:spPr>
            <a:xfrm>
              <a:off x="6107089" y="4115161"/>
              <a:ext cx="343703" cy="378829"/>
            </a:xfrm>
            <a:custGeom>
              <a:rect b="b" l="l" r="r" t="t"/>
              <a:pathLst>
                <a:path extrusionOk="0" h="7331" w="6624">
                  <a:moveTo>
                    <a:pt x="3396" y="1"/>
                  </a:moveTo>
                  <a:cubicBezTo>
                    <a:pt x="3104" y="1"/>
                    <a:pt x="2825" y="208"/>
                    <a:pt x="2554" y="631"/>
                  </a:cubicBezTo>
                  <a:cubicBezTo>
                    <a:pt x="1692" y="1940"/>
                    <a:pt x="942" y="3360"/>
                    <a:pt x="160" y="4733"/>
                  </a:cubicBezTo>
                  <a:cubicBezTo>
                    <a:pt x="80" y="4876"/>
                    <a:pt x="80" y="5052"/>
                    <a:pt x="0" y="5483"/>
                  </a:cubicBezTo>
                  <a:cubicBezTo>
                    <a:pt x="367" y="5882"/>
                    <a:pt x="846" y="6392"/>
                    <a:pt x="1341" y="6887"/>
                  </a:cubicBezTo>
                  <a:cubicBezTo>
                    <a:pt x="1630" y="7160"/>
                    <a:pt x="1903" y="7330"/>
                    <a:pt x="2161" y="7330"/>
                  </a:cubicBezTo>
                  <a:cubicBezTo>
                    <a:pt x="2431" y="7330"/>
                    <a:pt x="2684" y="7144"/>
                    <a:pt x="2921" y="6696"/>
                  </a:cubicBezTo>
                  <a:cubicBezTo>
                    <a:pt x="3017" y="6488"/>
                    <a:pt x="3384" y="6392"/>
                    <a:pt x="3639" y="6297"/>
                  </a:cubicBezTo>
                  <a:cubicBezTo>
                    <a:pt x="4453" y="5945"/>
                    <a:pt x="5299" y="5674"/>
                    <a:pt x="6065" y="5259"/>
                  </a:cubicBezTo>
                  <a:cubicBezTo>
                    <a:pt x="6512" y="5020"/>
                    <a:pt x="6623" y="4589"/>
                    <a:pt x="6240" y="4078"/>
                  </a:cubicBezTo>
                  <a:cubicBezTo>
                    <a:pt x="5889" y="3599"/>
                    <a:pt x="5714" y="2993"/>
                    <a:pt x="5427" y="2482"/>
                  </a:cubicBezTo>
                  <a:cubicBezTo>
                    <a:pt x="5107" y="1828"/>
                    <a:pt x="4724" y="1206"/>
                    <a:pt x="4309" y="615"/>
                  </a:cubicBezTo>
                  <a:cubicBezTo>
                    <a:pt x="3990" y="208"/>
                    <a:pt x="3687" y="1"/>
                    <a:pt x="33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4" name="Google Shape;12184;p27"/>
            <p:cNvSpPr/>
            <p:nvPr/>
          </p:nvSpPr>
          <p:spPr>
            <a:xfrm>
              <a:off x="5149819" y="4704862"/>
              <a:ext cx="247659" cy="377641"/>
            </a:xfrm>
            <a:custGeom>
              <a:rect b="b" l="l" r="r" t="t"/>
              <a:pathLst>
                <a:path extrusionOk="0" h="7308" w="4773">
                  <a:moveTo>
                    <a:pt x="1481" y="1"/>
                  </a:moveTo>
                  <a:cubicBezTo>
                    <a:pt x="1354" y="1"/>
                    <a:pt x="1062" y="185"/>
                    <a:pt x="990" y="343"/>
                  </a:cubicBezTo>
                  <a:cubicBezTo>
                    <a:pt x="639" y="1109"/>
                    <a:pt x="320" y="1891"/>
                    <a:pt x="0" y="2689"/>
                  </a:cubicBezTo>
                  <a:cubicBezTo>
                    <a:pt x="144" y="4540"/>
                    <a:pt x="862" y="5960"/>
                    <a:pt x="2267" y="6966"/>
                  </a:cubicBezTo>
                  <a:cubicBezTo>
                    <a:pt x="2575" y="7175"/>
                    <a:pt x="3057" y="7308"/>
                    <a:pt x="3478" y="7308"/>
                  </a:cubicBezTo>
                  <a:cubicBezTo>
                    <a:pt x="3668" y="7308"/>
                    <a:pt x="3846" y="7281"/>
                    <a:pt x="3990" y="7221"/>
                  </a:cubicBezTo>
                  <a:cubicBezTo>
                    <a:pt x="4357" y="7046"/>
                    <a:pt x="4629" y="6279"/>
                    <a:pt x="4677" y="5753"/>
                  </a:cubicBezTo>
                  <a:cubicBezTo>
                    <a:pt x="4756" y="4700"/>
                    <a:pt x="4772" y="3630"/>
                    <a:pt x="4708" y="2577"/>
                  </a:cubicBezTo>
                  <a:cubicBezTo>
                    <a:pt x="4708" y="2258"/>
                    <a:pt x="4645" y="1795"/>
                    <a:pt x="4437" y="1667"/>
                  </a:cubicBezTo>
                  <a:cubicBezTo>
                    <a:pt x="3496" y="1061"/>
                    <a:pt x="2522" y="502"/>
                    <a:pt x="1517" y="8"/>
                  </a:cubicBezTo>
                  <a:cubicBezTo>
                    <a:pt x="1507" y="3"/>
                    <a:pt x="1495" y="1"/>
                    <a:pt x="14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5" name="Google Shape;12185;p27"/>
            <p:cNvSpPr/>
            <p:nvPr/>
          </p:nvSpPr>
          <p:spPr>
            <a:xfrm>
              <a:off x="5836652" y="4938944"/>
              <a:ext cx="336439" cy="216828"/>
            </a:xfrm>
            <a:custGeom>
              <a:rect b="b" l="l" r="r" t="t"/>
              <a:pathLst>
                <a:path extrusionOk="0" h="4196" w="6484">
                  <a:moveTo>
                    <a:pt x="5692" y="1"/>
                  </a:moveTo>
                  <a:cubicBezTo>
                    <a:pt x="5591" y="1"/>
                    <a:pt x="5474" y="19"/>
                    <a:pt x="5340" y="58"/>
                  </a:cubicBezTo>
                  <a:cubicBezTo>
                    <a:pt x="3840" y="489"/>
                    <a:pt x="2340" y="888"/>
                    <a:pt x="840" y="1335"/>
                  </a:cubicBezTo>
                  <a:cubicBezTo>
                    <a:pt x="600" y="1414"/>
                    <a:pt x="393" y="1574"/>
                    <a:pt x="281" y="1797"/>
                  </a:cubicBezTo>
                  <a:cubicBezTo>
                    <a:pt x="1" y="2513"/>
                    <a:pt x="1147" y="3699"/>
                    <a:pt x="1929" y="3699"/>
                  </a:cubicBezTo>
                  <a:cubicBezTo>
                    <a:pt x="1949" y="3699"/>
                    <a:pt x="1969" y="3698"/>
                    <a:pt x="1989" y="3696"/>
                  </a:cubicBezTo>
                  <a:cubicBezTo>
                    <a:pt x="2060" y="3693"/>
                    <a:pt x="2131" y="3692"/>
                    <a:pt x="2202" y="3692"/>
                  </a:cubicBezTo>
                  <a:cubicBezTo>
                    <a:pt x="2868" y="3692"/>
                    <a:pt x="3542" y="3817"/>
                    <a:pt x="4191" y="3904"/>
                  </a:cubicBezTo>
                  <a:cubicBezTo>
                    <a:pt x="4558" y="3968"/>
                    <a:pt x="4909" y="4064"/>
                    <a:pt x="5244" y="4191"/>
                  </a:cubicBezTo>
                  <a:cubicBezTo>
                    <a:pt x="5294" y="4194"/>
                    <a:pt x="5341" y="4195"/>
                    <a:pt x="5388" y="4195"/>
                  </a:cubicBezTo>
                  <a:cubicBezTo>
                    <a:pt x="6175" y="4195"/>
                    <a:pt x="6484" y="3807"/>
                    <a:pt x="6393" y="2962"/>
                  </a:cubicBezTo>
                  <a:cubicBezTo>
                    <a:pt x="6330" y="2292"/>
                    <a:pt x="6377" y="1574"/>
                    <a:pt x="6330" y="888"/>
                  </a:cubicBezTo>
                  <a:cubicBezTo>
                    <a:pt x="6303" y="401"/>
                    <a:pt x="6168" y="1"/>
                    <a:pt x="56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6" name="Google Shape;12186;p27"/>
            <p:cNvSpPr/>
            <p:nvPr/>
          </p:nvSpPr>
          <p:spPr>
            <a:xfrm>
              <a:off x="6709916" y="4975167"/>
              <a:ext cx="272513" cy="284936"/>
            </a:xfrm>
            <a:custGeom>
              <a:rect b="b" l="l" r="r" t="t"/>
              <a:pathLst>
                <a:path extrusionOk="0" h="5514" w="5252">
                  <a:moveTo>
                    <a:pt x="4022" y="1"/>
                  </a:moveTo>
                  <a:cubicBezTo>
                    <a:pt x="3783" y="1"/>
                    <a:pt x="3544" y="7"/>
                    <a:pt x="3304" y="27"/>
                  </a:cubicBezTo>
                  <a:cubicBezTo>
                    <a:pt x="2411" y="123"/>
                    <a:pt x="1644" y="426"/>
                    <a:pt x="1293" y="1384"/>
                  </a:cubicBezTo>
                  <a:cubicBezTo>
                    <a:pt x="1102" y="1862"/>
                    <a:pt x="942" y="2405"/>
                    <a:pt x="607" y="2756"/>
                  </a:cubicBezTo>
                  <a:cubicBezTo>
                    <a:pt x="1" y="3347"/>
                    <a:pt x="1" y="3793"/>
                    <a:pt x="607" y="4336"/>
                  </a:cubicBezTo>
                  <a:cubicBezTo>
                    <a:pt x="799" y="4512"/>
                    <a:pt x="878" y="4831"/>
                    <a:pt x="1102" y="4958"/>
                  </a:cubicBezTo>
                  <a:cubicBezTo>
                    <a:pt x="1473" y="5165"/>
                    <a:pt x="1940" y="5514"/>
                    <a:pt x="2287" y="5514"/>
                  </a:cubicBezTo>
                  <a:cubicBezTo>
                    <a:pt x="2342" y="5514"/>
                    <a:pt x="2394" y="5505"/>
                    <a:pt x="2442" y="5485"/>
                  </a:cubicBezTo>
                  <a:cubicBezTo>
                    <a:pt x="2794" y="5357"/>
                    <a:pt x="2969" y="4687"/>
                    <a:pt x="3161" y="4224"/>
                  </a:cubicBezTo>
                  <a:cubicBezTo>
                    <a:pt x="3224" y="4065"/>
                    <a:pt x="3145" y="3841"/>
                    <a:pt x="3145" y="3666"/>
                  </a:cubicBezTo>
                  <a:cubicBezTo>
                    <a:pt x="4230" y="3267"/>
                    <a:pt x="5251" y="1192"/>
                    <a:pt x="4980" y="11"/>
                  </a:cubicBezTo>
                  <a:cubicBezTo>
                    <a:pt x="4661" y="11"/>
                    <a:pt x="4342" y="1"/>
                    <a:pt x="40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7" name="Google Shape;12187;p27"/>
            <p:cNvSpPr/>
            <p:nvPr/>
          </p:nvSpPr>
          <p:spPr>
            <a:xfrm>
              <a:off x="6275204" y="4973617"/>
              <a:ext cx="300636" cy="237860"/>
            </a:xfrm>
            <a:custGeom>
              <a:rect b="b" l="l" r="r" t="t"/>
              <a:pathLst>
                <a:path extrusionOk="0" h="4603" w="5794">
                  <a:moveTo>
                    <a:pt x="1625" y="1"/>
                  </a:moveTo>
                  <a:cubicBezTo>
                    <a:pt x="1451" y="1"/>
                    <a:pt x="1307" y="32"/>
                    <a:pt x="1229" y="105"/>
                  </a:cubicBezTo>
                  <a:cubicBezTo>
                    <a:pt x="686" y="616"/>
                    <a:pt x="431" y="1446"/>
                    <a:pt x="0" y="2275"/>
                  </a:cubicBezTo>
                  <a:cubicBezTo>
                    <a:pt x="176" y="2467"/>
                    <a:pt x="383" y="2642"/>
                    <a:pt x="607" y="2786"/>
                  </a:cubicBezTo>
                  <a:cubicBezTo>
                    <a:pt x="1819" y="3393"/>
                    <a:pt x="3032" y="4031"/>
                    <a:pt x="4277" y="4542"/>
                  </a:cubicBezTo>
                  <a:cubicBezTo>
                    <a:pt x="4379" y="4583"/>
                    <a:pt x="4508" y="4602"/>
                    <a:pt x="4647" y="4602"/>
                  </a:cubicBezTo>
                  <a:cubicBezTo>
                    <a:pt x="4987" y="4602"/>
                    <a:pt x="5379" y="4488"/>
                    <a:pt x="5538" y="4318"/>
                  </a:cubicBezTo>
                  <a:cubicBezTo>
                    <a:pt x="5761" y="4095"/>
                    <a:pt x="5793" y="3345"/>
                    <a:pt x="5586" y="3105"/>
                  </a:cubicBezTo>
                  <a:cubicBezTo>
                    <a:pt x="4772" y="2116"/>
                    <a:pt x="3846" y="1206"/>
                    <a:pt x="2857" y="376"/>
                  </a:cubicBezTo>
                  <a:cubicBezTo>
                    <a:pt x="2579" y="165"/>
                    <a:pt x="2023" y="1"/>
                    <a:pt x="16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8" name="Google Shape;12188;p27"/>
            <p:cNvSpPr/>
            <p:nvPr/>
          </p:nvSpPr>
          <p:spPr>
            <a:xfrm>
              <a:off x="5571300" y="4811258"/>
              <a:ext cx="287405" cy="228817"/>
            </a:xfrm>
            <a:custGeom>
              <a:rect b="b" l="l" r="r" t="t"/>
              <a:pathLst>
                <a:path extrusionOk="0" h="4428" w="5539">
                  <a:moveTo>
                    <a:pt x="3545" y="1"/>
                  </a:moveTo>
                  <a:cubicBezTo>
                    <a:pt x="3309" y="1"/>
                    <a:pt x="3119" y="38"/>
                    <a:pt x="3065" y="119"/>
                  </a:cubicBezTo>
                  <a:cubicBezTo>
                    <a:pt x="2490" y="949"/>
                    <a:pt x="1597" y="709"/>
                    <a:pt x="910" y="1061"/>
                  </a:cubicBezTo>
                  <a:cubicBezTo>
                    <a:pt x="575" y="1252"/>
                    <a:pt x="33" y="1523"/>
                    <a:pt x="17" y="1779"/>
                  </a:cubicBezTo>
                  <a:cubicBezTo>
                    <a:pt x="1" y="2146"/>
                    <a:pt x="288" y="2641"/>
                    <a:pt x="591" y="2912"/>
                  </a:cubicBezTo>
                  <a:cubicBezTo>
                    <a:pt x="1150" y="3375"/>
                    <a:pt x="1740" y="3806"/>
                    <a:pt x="2363" y="4173"/>
                  </a:cubicBezTo>
                  <a:cubicBezTo>
                    <a:pt x="2522" y="4284"/>
                    <a:pt x="2730" y="4300"/>
                    <a:pt x="3145" y="4428"/>
                  </a:cubicBezTo>
                  <a:cubicBezTo>
                    <a:pt x="3512" y="4189"/>
                    <a:pt x="3863" y="3901"/>
                    <a:pt x="4182" y="3598"/>
                  </a:cubicBezTo>
                  <a:cubicBezTo>
                    <a:pt x="4469" y="3263"/>
                    <a:pt x="4613" y="2800"/>
                    <a:pt x="4900" y="2465"/>
                  </a:cubicBezTo>
                  <a:cubicBezTo>
                    <a:pt x="5539" y="1731"/>
                    <a:pt x="5156" y="901"/>
                    <a:pt x="4804" y="374"/>
                  </a:cubicBezTo>
                  <a:cubicBezTo>
                    <a:pt x="4646" y="142"/>
                    <a:pt x="4006" y="1"/>
                    <a:pt x="35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9" name="Google Shape;12189;p27"/>
            <p:cNvSpPr/>
            <p:nvPr/>
          </p:nvSpPr>
          <p:spPr>
            <a:xfrm>
              <a:off x="5515833" y="4961680"/>
              <a:ext cx="127591" cy="113065"/>
            </a:xfrm>
            <a:custGeom>
              <a:rect b="b" l="l" r="r" t="t"/>
              <a:pathLst>
                <a:path extrusionOk="0" h="2188" w="2459">
                  <a:moveTo>
                    <a:pt x="415" y="1"/>
                  </a:moveTo>
                  <a:lnTo>
                    <a:pt x="0" y="192"/>
                  </a:lnTo>
                  <a:cubicBezTo>
                    <a:pt x="32" y="847"/>
                    <a:pt x="80" y="1517"/>
                    <a:pt x="112" y="2187"/>
                  </a:cubicBezTo>
                  <a:lnTo>
                    <a:pt x="2394" y="1820"/>
                  </a:lnTo>
                  <a:lnTo>
                    <a:pt x="2458" y="1373"/>
                  </a:lnTo>
                  <a:lnTo>
                    <a:pt x="4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0" name="Google Shape;12190;p27"/>
            <p:cNvSpPr/>
            <p:nvPr/>
          </p:nvSpPr>
          <p:spPr>
            <a:xfrm>
              <a:off x="5153970" y="5094482"/>
              <a:ext cx="104398" cy="109809"/>
            </a:xfrm>
            <a:custGeom>
              <a:rect b="b" l="l" r="r" t="t"/>
              <a:pathLst>
                <a:path extrusionOk="0" h="2125" w="2012">
                  <a:moveTo>
                    <a:pt x="1469" y="0"/>
                  </a:moveTo>
                  <a:lnTo>
                    <a:pt x="0" y="1038"/>
                  </a:lnTo>
                  <a:cubicBezTo>
                    <a:pt x="451" y="1551"/>
                    <a:pt x="750" y="2124"/>
                    <a:pt x="943" y="2124"/>
                  </a:cubicBezTo>
                  <a:cubicBezTo>
                    <a:pt x="948" y="2124"/>
                    <a:pt x="953" y="2124"/>
                    <a:pt x="958" y="2123"/>
                  </a:cubicBezTo>
                  <a:cubicBezTo>
                    <a:pt x="1644" y="1995"/>
                    <a:pt x="2011" y="1437"/>
                    <a:pt x="1931" y="718"/>
                  </a:cubicBezTo>
                  <a:cubicBezTo>
                    <a:pt x="1899" y="463"/>
                    <a:pt x="1628" y="240"/>
                    <a:pt x="14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1" name="Google Shape;12191;p27"/>
            <p:cNvSpPr/>
            <p:nvPr/>
          </p:nvSpPr>
          <p:spPr>
            <a:xfrm>
              <a:off x="6197321" y="4891611"/>
              <a:ext cx="48930" cy="112186"/>
            </a:xfrm>
            <a:custGeom>
              <a:rect b="b" l="l" r="r" t="t"/>
              <a:pathLst>
                <a:path extrusionOk="0" h="2171" w="943">
                  <a:moveTo>
                    <a:pt x="943" y="0"/>
                  </a:moveTo>
                  <a:cubicBezTo>
                    <a:pt x="17" y="687"/>
                    <a:pt x="1" y="1341"/>
                    <a:pt x="831" y="2171"/>
                  </a:cubicBezTo>
                  <a:cubicBezTo>
                    <a:pt x="863" y="1373"/>
                    <a:pt x="895" y="782"/>
                    <a:pt x="9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2" name="Google Shape;12192;p27"/>
            <p:cNvSpPr/>
            <p:nvPr/>
          </p:nvSpPr>
          <p:spPr>
            <a:xfrm>
              <a:off x="2917314" y="3351940"/>
              <a:ext cx="88676" cy="77564"/>
            </a:xfrm>
            <a:custGeom>
              <a:rect b="b" l="l" r="r" t="t"/>
              <a:pathLst>
                <a:path extrusionOk="0" h="1501" w="1709">
                  <a:moveTo>
                    <a:pt x="0" y="0"/>
                  </a:moveTo>
                  <a:lnTo>
                    <a:pt x="926" y="1501"/>
                  </a:lnTo>
                  <a:lnTo>
                    <a:pt x="1708" y="2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3" name="Google Shape;12193;p27"/>
            <p:cNvSpPr/>
            <p:nvPr/>
          </p:nvSpPr>
          <p:spPr>
            <a:xfrm>
              <a:off x="4845915" y="3005467"/>
              <a:ext cx="53029" cy="61183"/>
            </a:xfrm>
            <a:custGeom>
              <a:rect b="b" l="l" r="r" t="t"/>
              <a:pathLst>
                <a:path extrusionOk="0" h="1184" w="1022">
                  <a:moveTo>
                    <a:pt x="665" y="0"/>
                  </a:moveTo>
                  <a:cubicBezTo>
                    <a:pt x="508" y="0"/>
                    <a:pt x="353" y="62"/>
                    <a:pt x="224" y="162"/>
                  </a:cubicBezTo>
                  <a:cubicBezTo>
                    <a:pt x="112" y="418"/>
                    <a:pt x="0" y="912"/>
                    <a:pt x="96" y="960"/>
                  </a:cubicBezTo>
                  <a:cubicBezTo>
                    <a:pt x="332" y="1133"/>
                    <a:pt x="692" y="1120"/>
                    <a:pt x="1007" y="1165"/>
                  </a:cubicBezTo>
                  <a:lnTo>
                    <a:pt x="1007" y="1165"/>
                  </a:lnTo>
                  <a:cubicBezTo>
                    <a:pt x="1022" y="997"/>
                    <a:pt x="1021" y="843"/>
                    <a:pt x="1006" y="689"/>
                  </a:cubicBezTo>
                  <a:cubicBezTo>
                    <a:pt x="942" y="449"/>
                    <a:pt x="846" y="210"/>
                    <a:pt x="719" y="3"/>
                  </a:cubicBezTo>
                  <a:cubicBezTo>
                    <a:pt x="701" y="1"/>
                    <a:pt x="683" y="0"/>
                    <a:pt x="665" y="0"/>
                  </a:cubicBezTo>
                  <a:close/>
                  <a:moveTo>
                    <a:pt x="1007" y="1165"/>
                  </a:moveTo>
                  <a:cubicBezTo>
                    <a:pt x="1007" y="1172"/>
                    <a:pt x="1006" y="1178"/>
                    <a:pt x="1006" y="1184"/>
                  </a:cubicBezTo>
                  <a:lnTo>
                    <a:pt x="1022" y="1168"/>
                  </a:lnTo>
                  <a:cubicBezTo>
                    <a:pt x="1017" y="1167"/>
                    <a:pt x="1012" y="1166"/>
                    <a:pt x="1007" y="11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4" name="Google Shape;12194;p27"/>
            <p:cNvSpPr/>
            <p:nvPr/>
          </p:nvSpPr>
          <p:spPr>
            <a:xfrm>
              <a:off x="4839274" y="3730450"/>
              <a:ext cx="64652" cy="84179"/>
            </a:xfrm>
            <a:custGeom>
              <a:rect b="b" l="l" r="r" t="t"/>
              <a:pathLst>
                <a:path extrusionOk="0" h="1629" w="1246">
                  <a:moveTo>
                    <a:pt x="767" y="1"/>
                  </a:moveTo>
                  <a:cubicBezTo>
                    <a:pt x="1" y="767"/>
                    <a:pt x="448" y="1198"/>
                    <a:pt x="879" y="1629"/>
                  </a:cubicBezTo>
                  <a:lnTo>
                    <a:pt x="1246" y="1533"/>
                  </a:lnTo>
                  <a:lnTo>
                    <a:pt x="76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5" name="Google Shape;12195;p27"/>
            <p:cNvSpPr/>
            <p:nvPr/>
          </p:nvSpPr>
          <p:spPr>
            <a:xfrm>
              <a:off x="4544502" y="4791105"/>
              <a:ext cx="122610" cy="23874"/>
            </a:xfrm>
            <a:custGeom>
              <a:rect b="b" l="l" r="r" t="t"/>
              <a:pathLst>
                <a:path extrusionOk="0" h="462" w="2363">
                  <a:moveTo>
                    <a:pt x="971" y="0"/>
                  </a:moveTo>
                  <a:cubicBezTo>
                    <a:pt x="635" y="0"/>
                    <a:pt x="365" y="152"/>
                    <a:pt x="0" y="461"/>
                  </a:cubicBezTo>
                  <a:lnTo>
                    <a:pt x="2362" y="461"/>
                  </a:lnTo>
                  <a:cubicBezTo>
                    <a:pt x="1720" y="156"/>
                    <a:pt x="1312" y="0"/>
                    <a:pt x="9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6" name="Google Shape;12196;p27"/>
            <p:cNvSpPr/>
            <p:nvPr/>
          </p:nvSpPr>
          <p:spPr>
            <a:xfrm>
              <a:off x="2399738" y="3518536"/>
              <a:ext cx="67973" cy="68469"/>
            </a:xfrm>
            <a:custGeom>
              <a:rect b="b" l="l" r="r" t="t"/>
              <a:pathLst>
                <a:path extrusionOk="0" h="1325" w="1310">
                  <a:moveTo>
                    <a:pt x="1006" y="0"/>
                  </a:moveTo>
                  <a:lnTo>
                    <a:pt x="1" y="910"/>
                  </a:lnTo>
                  <a:lnTo>
                    <a:pt x="336" y="1325"/>
                  </a:lnTo>
                  <a:cubicBezTo>
                    <a:pt x="655" y="1022"/>
                    <a:pt x="990" y="734"/>
                    <a:pt x="1278" y="415"/>
                  </a:cubicBezTo>
                  <a:cubicBezTo>
                    <a:pt x="1310" y="399"/>
                    <a:pt x="1102" y="144"/>
                    <a:pt x="10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7" name="Google Shape;12197;p27"/>
            <p:cNvSpPr/>
            <p:nvPr/>
          </p:nvSpPr>
          <p:spPr>
            <a:xfrm>
              <a:off x="6094636" y="3060810"/>
              <a:ext cx="75444" cy="59426"/>
            </a:xfrm>
            <a:custGeom>
              <a:rect b="b" l="l" r="r" t="t"/>
              <a:pathLst>
                <a:path extrusionOk="0" h="1150" w="1454">
                  <a:moveTo>
                    <a:pt x="687" y="1"/>
                  </a:moveTo>
                  <a:lnTo>
                    <a:pt x="687" y="1"/>
                  </a:lnTo>
                  <a:cubicBezTo>
                    <a:pt x="1" y="799"/>
                    <a:pt x="97" y="958"/>
                    <a:pt x="1453" y="1150"/>
                  </a:cubicBezTo>
                  <a:cubicBezTo>
                    <a:pt x="1214" y="783"/>
                    <a:pt x="959" y="400"/>
                    <a:pt x="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8" name="Google Shape;12198;p27"/>
            <p:cNvSpPr/>
            <p:nvPr/>
          </p:nvSpPr>
          <p:spPr>
            <a:xfrm>
              <a:off x="86081" y="4604615"/>
              <a:ext cx="60916" cy="72965"/>
            </a:xfrm>
            <a:custGeom>
              <a:rect b="b" l="l" r="r" t="t"/>
              <a:pathLst>
                <a:path extrusionOk="0" h="1412" w="1174">
                  <a:moveTo>
                    <a:pt x="831" y="0"/>
                  </a:moveTo>
                  <a:lnTo>
                    <a:pt x="831" y="0"/>
                  </a:lnTo>
                  <a:cubicBezTo>
                    <a:pt x="543" y="479"/>
                    <a:pt x="288" y="894"/>
                    <a:pt x="1" y="1373"/>
                  </a:cubicBezTo>
                  <a:cubicBezTo>
                    <a:pt x="215" y="1396"/>
                    <a:pt x="393" y="1411"/>
                    <a:pt x="537" y="1411"/>
                  </a:cubicBezTo>
                  <a:cubicBezTo>
                    <a:pt x="1174" y="1411"/>
                    <a:pt x="1156" y="1120"/>
                    <a:pt x="8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9" name="Google Shape;12199;p27"/>
            <p:cNvSpPr/>
            <p:nvPr/>
          </p:nvSpPr>
          <p:spPr>
            <a:xfrm>
              <a:off x="774211" y="2264001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3" y="0"/>
                  </a:moveTo>
                  <a:cubicBezTo>
                    <a:pt x="3862" y="0"/>
                    <a:pt x="3652" y="17"/>
                    <a:pt x="3432" y="52"/>
                  </a:cubicBezTo>
                  <a:cubicBezTo>
                    <a:pt x="3419" y="54"/>
                    <a:pt x="3406" y="54"/>
                    <a:pt x="3392" y="54"/>
                  </a:cubicBezTo>
                  <a:cubicBezTo>
                    <a:pt x="3286" y="54"/>
                    <a:pt x="3182" y="13"/>
                    <a:pt x="3093" y="13"/>
                  </a:cubicBezTo>
                  <a:cubicBezTo>
                    <a:pt x="3072" y="13"/>
                    <a:pt x="3052" y="15"/>
                    <a:pt x="3033" y="20"/>
                  </a:cubicBezTo>
                  <a:cubicBezTo>
                    <a:pt x="2187" y="228"/>
                    <a:pt x="863" y="196"/>
                    <a:pt x="607" y="691"/>
                  </a:cubicBezTo>
                  <a:cubicBezTo>
                    <a:pt x="161" y="1584"/>
                    <a:pt x="1" y="2957"/>
                    <a:pt x="368" y="3850"/>
                  </a:cubicBezTo>
                  <a:cubicBezTo>
                    <a:pt x="1054" y="5494"/>
                    <a:pt x="2203" y="6962"/>
                    <a:pt x="3177" y="8495"/>
                  </a:cubicBezTo>
                  <a:lnTo>
                    <a:pt x="3975" y="8495"/>
                  </a:lnTo>
                  <a:cubicBezTo>
                    <a:pt x="4102" y="8319"/>
                    <a:pt x="4230" y="8159"/>
                    <a:pt x="4358" y="8016"/>
                  </a:cubicBezTo>
                  <a:cubicBezTo>
                    <a:pt x="5555" y="6883"/>
                    <a:pt x="6768" y="5750"/>
                    <a:pt x="7981" y="4632"/>
                  </a:cubicBezTo>
                  <a:cubicBezTo>
                    <a:pt x="8555" y="4090"/>
                    <a:pt x="8667" y="3627"/>
                    <a:pt x="7981" y="3068"/>
                  </a:cubicBezTo>
                  <a:cubicBezTo>
                    <a:pt x="7518" y="2685"/>
                    <a:pt x="7039" y="2270"/>
                    <a:pt x="6752" y="1776"/>
                  </a:cubicBezTo>
                  <a:cubicBezTo>
                    <a:pt x="6124" y="602"/>
                    <a:pt x="5251" y="0"/>
                    <a:pt x="40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0" name="Google Shape;12200;p27"/>
            <p:cNvSpPr/>
            <p:nvPr/>
          </p:nvSpPr>
          <p:spPr>
            <a:xfrm>
              <a:off x="11571" y="767787"/>
              <a:ext cx="356934" cy="409679"/>
            </a:xfrm>
            <a:custGeom>
              <a:rect b="b" l="l" r="r" t="t"/>
              <a:pathLst>
                <a:path extrusionOk="0" h="7928" w="6879">
                  <a:moveTo>
                    <a:pt x="691" y="1"/>
                  </a:moveTo>
                  <a:cubicBezTo>
                    <a:pt x="460" y="1"/>
                    <a:pt x="228" y="35"/>
                    <a:pt x="0" y="105"/>
                  </a:cubicBezTo>
                  <a:lnTo>
                    <a:pt x="0" y="5324"/>
                  </a:lnTo>
                  <a:cubicBezTo>
                    <a:pt x="767" y="5994"/>
                    <a:pt x="1533" y="6680"/>
                    <a:pt x="2299" y="7366"/>
                  </a:cubicBezTo>
                  <a:cubicBezTo>
                    <a:pt x="2604" y="7628"/>
                    <a:pt x="2895" y="7927"/>
                    <a:pt x="3262" y="7927"/>
                  </a:cubicBezTo>
                  <a:cubicBezTo>
                    <a:pt x="3432" y="7927"/>
                    <a:pt x="3619" y="7863"/>
                    <a:pt x="3831" y="7702"/>
                  </a:cubicBezTo>
                  <a:cubicBezTo>
                    <a:pt x="4501" y="7223"/>
                    <a:pt x="5187" y="6760"/>
                    <a:pt x="5905" y="6345"/>
                  </a:cubicBezTo>
                  <a:cubicBezTo>
                    <a:pt x="6831" y="5802"/>
                    <a:pt x="6879" y="5515"/>
                    <a:pt x="6097" y="4733"/>
                  </a:cubicBezTo>
                  <a:cubicBezTo>
                    <a:pt x="5522" y="4143"/>
                    <a:pt x="4996" y="3488"/>
                    <a:pt x="4453" y="2882"/>
                  </a:cubicBezTo>
                  <a:cubicBezTo>
                    <a:pt x="3799" y="2164"/>
                    <a:pt x="3160" y="1446"/>
                    <a:pt x="2474" y="775"/>
                  </a:cubicBezTo>
                  <a:cubicBezTo>
                    <a:pt x="2001" y="279"/>
                    <a:pt x="1353" y="1"/>
                    <a:pt x="6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1" name="Google Shape;12201;p27"/>
            <p:cNvSpPr/>
            <p:nvPr/>
          </p:nvSpPr>
          <p:spPr>
            <a:xfrm>
              <a:off x="11571" y="1397225"/>
              <a:ext cx="236036" cy="260907"/>
            </a:xfrm>
            <a:custGeom>
              <a:rect b="b" l="l" r="r" t="t"/>
              <a:pathLst>
                <a:path extrusionOk="0" h="5049" w="4549">
                  <a:moveTo>
                    <a:pt x="1186" y="0"/>
                  </a:moveTo>
                  <a:cubicBezTo>
                    <a:pt x="891" y="0"/>
                    <a:pt x="578" y="198"/>
                    <a:pt x="0" y="564"/>
                  </a:cubicBezTo>
                  <a:cubicBezTo>
                    <a:pt x="0" y="1697"/>
                    <a:pt x="0" y="2846"/>
                    <a:pt x="0" y="3979"/>
                  </a:cubicBezTo>
                  <a:lnTo>
                    <a:pt x="1644" y="5048"/>
                  </a:lnTo>
                  <a:cubicBezTo>
                    <a:pt x="1916" y="4984"/>
                    <a:pt x="2378" y="4410"/>
                    <a:pt x="2873" y="3867"/>
                  </a:cubicBezTo>
                  <a:cubicBezTo>
                    <a:pt x="3144" y="3580"/>
                    <a:pt x="3480" y="3341"/>
                    <a:pt x="3719" y="3053"/>
                  </a:cubicBezTo>
                  <a:cubicBezTo>
                    <a:pt x="4022" y="2702"/>
                    <a:pt x="4549" y="2176"/>
                    <a:pt x="4453" y="1968"/>
                  </a:cubicBezTo>
                  <a:cubicBezTo>
                    <a:pt x="4262" y="1553"/>
                    <a:pt x="3735" y="1266"/>
                    <a:pt x="3304" y="1011"/>
                  </a:cubicBezTo>
                  <a:cubicBezTo>
                    <a:pt x="3227" y="960"/>
                    <a:pt x="3123" y="952"/>
                    <a:pt x="3013" y="952"/>
                  </a:cubicBezTo>
                  <a:cubicBezTo>
                    <a:pt x="2967" y="952"/>
                    <a:pt x="2919" y="953"/>
                    <a:pt x="2872" y="953"/>
                  </a:cubicBezTo>
                  <a:cubicBezTo>
                    <a:pt x="2756" y="953"/>
                    <a:pt x="2645" y="944"/>
                    <a:pt x="2570" y="883"/>
                  </a:cubicBezTo>
                  <a:cubicBezTo>
                    <a:pt x="1861" y="277"/>
                    <a:pt x="1536" y="0"/>
                    <a:pt x="11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2" name="Google Shape;12202;p27"/>
            <p:cNvSpPr/>
            <p:nvPr/>
          </p:nvSpPr>
          <p:spPr>
            <a:xfrm>
              <a:off x="11571" y="316314"/>
              <a:ext cx="188871" cy="256980"/>
            </a:xfrm>
            <a:custGeom>
              <a:rect b="b" l="l" r="r" t="t"/>
              <a:pathLst>
                <a:path extrusionOk="0" h="4973" w="3640">
                  <a:moveTo>
                    <a:pt x="0" y="1"/>
                  </a:moveTo>
                  <a:lnTo>
                    <a:pt x="0" y="4613"/>
                  </a:lnTo>
                  <a:cubicBezTo>
                    <a:pt x="383" y="4709"/>
                    <a:pt x="767" y="4804"/>
                    <a:pt x="1150" y="4916"/>
                  </a:cubicBezTo>
                  <a:cubicBezTo>
                    <a:pt x="1299" y="4954"/>
                    <a:pt x="1438" y="4972"/>
                    <a:pt x="1567" y="4972"/>
                  </a:cubicBezTo>
                  <a:cubicBezTo>
                    <a:pt x="2137" y="4972"/>
                    <a:pt x="2505" y="4614"/>
                    <a:pt x="2714" y="4054"/>
                  </a:cubicBezTo>
                  <a:cubicBezTo>
                    <a:pt x="3639" y="1565"/>
                    <a:pt x="2969" y="416"/>
                    <a:pt x="399" y="17"/>
                  </a:cubicBezTo>
                  <a:cubicBezTo>
                    <a:pt x="256" y="1"/>
                    <a:pt x="128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3" name="Google Shape;12203;p27"/>
            <p:cNvSpPr/>
            <p:nvPr/>
          </p:nvSpPr>
          <p:spPr>
            <a:xfrm>
              <a:off x="1042521" y="2542005"/>
              <a:ext cx="272513" cy="160968"/>
            </a:xfrm>
            <a:custGeom>
              <a:rect b="b" l="l" r="r" t="t"/>
              <a:pathLst>
                <a:path extrusionOk="0" h="3115" w="5252">
                  <a:moveTo>
                    <a:pt x="2981" y="1"/>
                  </a:moveTo>
                  <a:cubicBezTo>
                    <a:pt x="2966" y="1"/>
                    <a:pt x="2951" y="1"/>
                    <a:pt x="2937" y="3"/>
                  </a:cubicBezTo>
                  <a:cubicBezTo>
                    <a:pt x="1533" y="114"/>
                    <a:pt x="176" y="1678"/>
                    <a:pt x="1" y="3115"/>
                  </a:cubicBezTo>
                  <a:lnTo>
                    <a:pt x="5251" y="3115"/>
                  </a:lnTo>
                  <a:cubicBezTo>
                    <a:pt x="5203" y="2923"/>
                    <a:pt x="5235" y="2620"/>
                    <a:pt x="5124" y="2556"/>
                  </a:cubicBezTo>
                  <a:cubicBezTo>
                    <a:pt x="4437" y="2109"/>
                    <a:pt x="4278" y="1471"/>
                    <a:pt x="4134" y="721"/>
                  </a:cubicBezTo>
                  <a:cubicBezTo>
                    <a:pt x="4057" y="413"/>
                    <a:pt x="3386" y="1"/>
                    <a:pt x="29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4" name="Google Shape;12204;p27"/>
            <p:cNvSpPr/>
            <p:nvPr/>
          </p:nvSpPr>
          <p:spPr>
            <a:xfrm>
              <a:off x="117577" y="2530689"/>
              <a:ext cx="389260" cy="172284"/>
            </a:xfrm>
            <a:custGeom>
              <a:rect b="b" l="l" r="r" t="t"/>
              <a:pathLst>
                <a:path extrusionOk="0" h="3334" w="7502">
                  <a:moveTo>
                    <a:pt x="1054" y="1"/>
                  </a:moveTo>
                  <a:cubicBezTo>
                    <a:pt x="791" y="1"/>
                    <a:pt x="440" y="261"/>
                    <a:pt x="0" y="445"/>
                  </a:cubicBezTo>
                  <a:cubicBezTo>
                    <a:pt x="1045" y="1410"/>
                    <a:pt x="2012" y="1958"/>
                    <a:pt x="3164" y="1958"/>
                  </a:cubicBezTo>
                  <a:cubicBezTo>
                    <a:pt x="3384" y="1958"/>
                    <a:pt x="3611" y="1938"/>
                    <a:pt x="3846" y="1897"/>
                  </a:cubicBezTo>
                  <a:cubicBezTo>
                    <a:pt x="3870" y="1894"/>
                    <a:pt x="3895" y="1892"/>
                    <a:pt x="3920" y="1892"/>
                  </a:cubicBezTo>
                  <a:cubicBezTo>
                    <a:pt x="4260" y="1892"/>
                    <a:pt x="4685" y="2184"/>
                    <a:pt x="5027" y="2392"/>
                  </a:cubicBezTo>
                  <a:cubicBezTo>
                    <a:pt x="5299" y="2568"/>
                    <a:pt x="5474" y="2871"/>
                    <a:pt x="5698" y="3126"/>
                  </a:cubicBezTo>
                  <a:lnTo>
                    <a:pt x="5889" y="2935"/>
                  </a:lnTo>
                  <a:cubicBezTo>
                    <a:pt x="5841" y="2743"/>
                    <a:pt x="5809" y="2552"/>
                    <a:pt x="5746" y="2312"/>
                  </a:cubicBezTo>
                  <a:lnTo>
                    <a:pt x="5746" y="2312"/>
                  </a:lnTo>
                  <a:cubicBezTo>
                    <a:pt x="6512" y="2328"/>
                    <a:pt x="6783" y="2711"/>
                    <a:pt x="6783" y="3334"/>
                  </a:cubicBezTo>
                  <a:lnTo>
                    <a:pt x="6990" y="3334"/>
                  </a:lnTo>
                  <a:cubicBezTo>
                    <a:pt x="7501" y="2695"/>
                    <a:pt x="7341" y="2216"/>
                    <a:pt x="6607" y="1945"/>
                  </a:cubicBezTo>
                  <a:cubicBezTo>
                    <a:pt x="6033" y="1722"/>
                    <a:pt x="5426" y="1610"/>
                    <a:pt x="4836" y="1387"/>
                  </a:cubicBezTo>
                  <a:cubicBezTo>
                    <a:pt x="3607" y="940"/>
                    <a:pt x="2394" y="413"/>
                    <a:pt x="1149" y="14"/>
                  </a:cubicBezTo>
                  <a:cubicBezTo>
                    <a:pt x="1119" y="5"/>
                    <a:pt x="1087" y="1"/>
                    <a:pt x="105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5" name="Google Shape;12205;p27"/>
            <p:cNvSpPr/>
            <p:nvPr/>
          </p:nvSpPr>
          <p:spPr>
            <a:xfrm>
              <a:off x="10741" y="2302756"/>
              <a:ext cx="135841" cy="161898"/>
            </a:xfrm>
            <a:custGeom>
              <a:rect b="b" l="l" r="r" t="t"/>
              <a:pathLst>
                <a:path extrusionOk="0" h="3133" w="2618">
                  <a:moveTo>
                    <a:pt x="1196" y="0"/>
                  </a:moveTo>
                  <a:cubicBezTo>
                    <a:pt x="758" y="0"/>
                    <a:pt x="303" y="107"/>
                    <a:pt x="16" y="308"/>
                  </a:cubicBezTo>
                  <a:lnTo>
                    <a:pt x="1" y="3132"/>
                  </a:lnTo>
                  <a:cubicBezTo>
                    <a:pt x="527" y="3100"/>
                    <a:pt x="1054" y="3116"/>
                    <a:pt x="1565" y="3037"/>
                  </a:cubicBezTo>
                  <a:cubicBezTo>
                    <a:pt x="1868" y="3005"/>
                    <a:pt x="2347" y="2845"/>
                    <a:pt x="2362" y="2685"/>
                  </a:cubicBezTo>
                  <a:cubicBezTo>
                    <a:pt x="2458" y="1967"/>
                    <a:pt x="2618" y="1153"/>
                    <a:pt x="2378" y="515"/>
                  </a:cubicBezTo>
                  <a:cubicBezTo>
                    <a:pt x="2246" y="163"/>
                    <a:pt x="1735" y="0"/>
                    <a:pt x="11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6" name="Google Shape;12206;p27"/>
            <p:cNvSpPr/>
            <p:nvPr/>
          </p:nvSpPr>
          <p:spPr>
            <a:xfrm>
              <a:off x="11571" y="1818056"/>
              <a:ext cx="159865" cy="175695"/>
            </a:xfrm>
            <a:custGeom>
              <a:rect b="b" l="l" r="r" t="t"/>
              <a:pathLst>
                <a:path extrusionOk="0" h="3400" w="3081">
                  <a:moveTo>
                    <a:pt x="1389" y="0"/>
                  </a:moveTo>
                  <a:lnTo>
                    <a:pt x="1453" y="415"/>
                  </a:lnTo>
                  <a:lnTo>
                    <a:pt x="0" y="2059"/>
                  </a:lnTo>
                  <a:lnTo>
                    <a:pt x="0" y="3064"/>
                  </a:lnTo>
                  <a:lnTo>
                    <a:pt x="1564" y="3400"/>
                  </a:lnTo>
                  <a:lnTo>
                    <a:pt x="1612" y="3128"/>
                  </a:lnTo>
                  <a:lnTo>
                    <a:pt x="1038" y="2362"/>
                  </a:lnTo>
                  <a:lnTo>
                    <a:pt x="2777" y="2362"/>
                  </a:lnTo>
                  <a:cubicBezTo>
                    <a:pt x="2825" y="1836"/>
                    <a:pt x="3081" y="1165"/>
                    <a:pt x="2857" y="782"/>
                  </a:cubicBezTo>
                  <a:cubicBezTo>
                    <a:pt x="2602" y="367"/>
                    <a:pt x="1900" y="256"/>
                    <a:pt x="13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7" name="Google Shape;12207;p27"/>
            <p:cNvSpPr/>
            <p:nvPr/>
          </p:nvSpPr>
          <p:spPr>
            <a:xfrm>
              <a:off x="11571" y="2588822"/>
              <a:ext cx="91114" cy="114150"/>
            </a:xfrm>
            <a:custGeom>
              <a:rect b="b" l="l" r="r" t="t"/>
              <a:pathLst>
                <a:path extrusionOk="0" h="2209" w="1756">
                  <a:moveTo>
                    <a:pt x="216" y="0"/>
                  </a:moveTo>
                  <a:cubicBezTo>
                    <a:pt x="144" y="0"/>
                    <a:pt x="72" y="2"/>
                    <a:pt x="0" y="6"/>
                  </a:cubicBezTo>
                  <a:lnTo>
                    <a:pt x="0" y="2209"/>
                  </a:lnTo>
                  <a:lnTo>
                    <a:pt x="798" y="2209"/>
                  </a:lnTo>
                  <a:cubicBezTo>
                    <a:pt x="974" y="1937"/>
                    <a:pt x="1150" y="1666"/>
                    <a:pt x="1341" y="1411"/>
                  </a:cubicBezTo>
                  <a:cubicBezTo>
                    <a:pt x="1756" y="836"/>
                    <a:pt x="1564" y="230"/>
                    <a:pt x="878" y="54"/>
                  </a:cubicBezTo>
                  <a:cubicBezTo>
                    <a:pt x="651" y="18"/>
                    <a:pt x="432" y="0"/>
                    <a:pt x="2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8" name="Google Shape;12208;p27"/>
            <p:cNvSpPr/>
            <p:nvPr/>
          </p:nvSpPr>
          <p:spPr>
            <a:xfrm>
              <a:off x="438033" y="1006520"/>
              <a:ext cx="507667" cy="539280"/>
            </a:xfrm>
            <a:custGeom>
              <a:rect b="b" l="l" r="r" t="t"/>
              <a:pathLst>
                <a:path extrusionOk="0" h="10436" w="9784">
                  <a:moveTo>
                    <a:pt x="2000" y="0"/>
                  </a:moveTo>
                  <a:cubicBezTo>
                    <a:pt x="1440" y="0"/>
                    <a:pt x="834" y="267"/>
                    <a:pt x="671" y="720"/>
                  </a:cubicBezTo>
                  <a:cubicBezTo>
                    <a:pt x="447" y="1406"/>
                    <a:pt x="160" y="2108"/>
                    <a:pt x="80" y="2826"/>
                  </a:cubicBezTo>
                  <a:cubicBezTo>
                    <a:pt x="0" y="3481"/>
                    <a:pt x="176" y="4167"/>
                    <a:pt x="256" y="4821"/>
                  </a:cubicBezTo>
                  <a:cubicBezTo>
                    <a:pt x="304" y="5204"/>
                    <a:pt x="511" y="5603"/>
                    <a:pt x="447" y="5970"/>
                  </a:cubicBezTo>
                  <a:cubicBezTo>
                    <a:pt x="160" y="7534"/>
                    <a:pt x="160" y="7582"/>
                    <a:pt x="1517" y="8428"/>
                  </a:cubicBezTo>
                  <a:cubicBezTo>
                    <a:pt x="1820" y="8651"/>
                    <a:pt x="2075" y="8907"/>
                    <a:pt x="2299" y="9194"/>
                  </a:cubicBezTo>
                  <a:cubicBezTo>
                    <a:pt x="2990" y="10019"/>
                    <a:pt x="4139" y="10435"/>
                    <a:pt x="5270" y="10435"/>
                  </a:cubicBezTo>
                  <a:cubicBezTo>
                    <a:pt x="6304" y="10435"/>
                    <a:pt x="7324" y="10087"/>
                    <a:pt x="7964" y="9385"/>
                  </a:cubicBezTo>
                  <a:cubicBezTo>
                    <a:pt x="8267" y="9098"/>
                    <a:pt x="8618" y="8859"/>
                    <a:pt x="9001" y="8667"/>
                  </a:cubicBezTo>
                  <a:cubicBezTo>
                    <a:pt x="9672" y="8300"/>
                    <a:pt x="9783" y="7790"/>
                    <a:pt x="9400" y="7167"/>
                  </a:cubicBezTo>
                  <a:cubicBezTo>
                    <a:pt x="9273" y="6928"/>
                    <a:pt x="9017" y="6768"/>
                    <a:pt x="8922" y="6529"/>
                  </a:cubicBezTo>
                  <a:cubicBezTo>
                    <a:pt x="8386" y="5304"/>
                    <a:pt x="7877" y="4869"/>
                    <a:pt x="7142" y="4869"/>
                  </a:cubicBezTo>
                  <a:cubicBezTo>
                    <a:pt x="6738" y="4869"/>
                    <a:pt x="6265" y="5000"/>
                    <a:pt x="5682" y="5204"/>
                  </a:cubicBezTo>
                  <a:cubicBezTo>
                    <a:pt x="5511" y="5267"/>
                    <a:pt x="5359" y="5301"/>
                    <a:pt x="5222" y="5301"/>
                  </a:cubicBezTo>
                  <a:cubicBezTo>
                    <a:pt x="4872" y="5301"/>
                    <a:pt x="4618" y="5082"/>
                    <a:pt x="4389" y="4566"/>
                  </a:cubicBezTo>
                  <a:cubicBezTo>
                    <a:pt x="3974" y="3608"/>
                    <a:pt x="3304" y="2762"/>
                    <a:pt x="2586" y="1661"/>
                  </a:cubicBezTo>
                  <a:cubicBezTo>
                    <a:pt x="2714" y="1454"/>
                    <a:pt x="2825" y="1230"/>
                    <a:pt x="2921" y="1007"/>
                  </a:cubicBezTo>
                  <a:cubicBezTo>
                    <a:pt x="3001" y="799"/>
                    <a:pt x="3001" y="576"/>
                    <a:pt x="2905" y="369"/>
                  </a:cubicBezTo>
                  <a:cubicBezTo>
                    <a:pt x="2715" y="115"/>
                    <a:pt x="2367" y="0"/>
                    <a:pt x="200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9" name="Google Shape;12209;p27"/>
            <p:cNvSpPr/>
            <p:nvPr/>
          </p:nvSpPr>
          <p:spPr>
            <a:xfrm>
              <a:off x="1129484" y="1730883"/>
              <a:ext cx="353665" cy="541606"/>
            </a:xfrm>
            <a:custGeom>
              <a:rect b="b" l="l" r="r" t="t"/>
              <a:pathLst>
                <a:path extrusionOk="0" h="10481" w="6816">
                  <a:moveTo>
                    <a:pt x="5766" y="0"/>
                  </a:moveTo>
                  <a:cubicBezTo>
                    <a:pt x="5424" y="0"/>
                    <a:pt x="4979" y="310"/>
                    <a:pt x="4676" y="554"/>
                  </a:cubicBezTo>
                  <a:cubicBezTo>
                    <a:pt x="4198" y="953"/>
                    <a:pt x="3831" y="1496"/>
                    <a:pt x="3400" y="1959"/>
                  </a:cubicBezTo>
                  <a:cubicBezTo>
                    <a:pt x="2809" y="2581"/>
                    <a:pt x="1995" y="3108"/>
                    <a:pt x="1676" y="3842"/>
                  </a:cubicBezTo>
                  <a:cubicBezTo>
                    <a:pt x="1022" y="5294"/>
                    <a:pt x="623" y="6858"/>
                    <a:pt x="160" y="8390"/>
                  </a:cubicBezTo>
                  <a:cubicBezTo>
                    <a:pt x="0" y="8965"/>
                    <a:pt x="208" y="9475"/>
                    <a:pt x="862" y="9635"/>
                  </a:cubicBezTo>
                  <a:cubicBezTo>
                    <a:pt x="1979" y="9938"/>
                    <a:pt x="3112" y="10194"/>
                    <a:pt x="4246" y="10481"/>
                  </a:cubicBezTo>
                  <a:cubicBezTo>
                    <a:pt x="5570" y="10305"/>
                    <a:pt x="5810" y="10082"/>
                    <a:pt x="5937" y="8789"/>
                  </a:cubicBezTo>
                  <a:cubicBezTo>
                    <a:pt x="6049" y="7656"/>
                    <a:pt x="6193" y="6523"/>
                    <a:pt x="6320" y="5406"/>
                  </a:cubicBezTo>
                  <a:cubicBezTo>
                    <a:pt x="6464" y="4065"/>
                    <a:pt x="6592" y="2741"/>
                    <a:pt x="6735" y="1416"/>
                  </a:cubicBezTo>
                  <a:cubicBezTo>
                    <a:pt x="6815" y="698"/>
                    <a:pt x="6496" y="139"/>
                    <a:pt x="5873" y="12"/>
                  </a:cubicBezTo>
                  <a:cubicBezTo>
                    <a:pt x="5839" y="4"/>
                    <a:pt x="5803" y="0"/>
                    <a:pt x="57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0" name="Google Shape;12210;p27"/>
            <p:cNvSpPr/>
            <p:nvPr/>
          </p:nvSpPr>
          <p:spPr>
            <a:xfrm>
              <a:off x="671526" y="775952"/>
              <a:ext cx="299028" cy="398208"/>
            </a:xfrm>
            <a:custGeom>
              <a:rect b="b" l="l" r="r" t="t"/>
              <a:pathLst>
                <a:path extrusionOk="0" h="7706" w="5763">
                  <a:moveTo>
                    <a:pt x="2190" y="1"/>
                  </a:moveTo>
                  <a:cubicBezTo>
                    <a:pt x="1655" y="1"/>
                    <a:pt x="1052" y="282"/>
                    <a:pt x="895" y="745"/>
                  </a:cubicBezTo>
                  <a:cubicBezTo>
                    <a:pt x="528" y="1862"/>
                    <a:pt x="320" y="3043"/>
                    <a:pt x="1" y="4384"/>
                  </a:cubicBezTo>
                  <a:cubicBezTo>
                    <a:pt x="1" y="4384"/>
                    <a:pt x="49" y="4575"/>
                    <a:pt x="113" y="4767"/>
                  </a:cubicBezTo>
                  <a:cubicBezTo>
                    <a:pt x="655" y="6379"/>
                    <a:pt x="2108" y="7528"/>
                    <a:pt x="3815" y="7703"/>
                  </a:cubicBezTo>
                  <a:cubicBezTo>
                    <a:pt x="3842" y="7705"/>
                    <a:pt x="3871" y="7706"/>
                    <a:pt x="3902" y="7706"/>
                  </a:cubicBezTo>
                  <a:cubicBezTo>
                    <a:pt x="4180" y="7706"/>
                    <a:pt x="4588" y="7640"/>
                    <a:pt x="4645" y="7496"/>
                  </a:cubicBezTo>
                  <a:cubicBezTo>
                    <a:pt x="5012" y="6538"/>
                    <a:pt x="5762" y="5389"/>
                    <a:pt x="5491" y="4591"/>
                  </a:cubicBezTo>
                  <a:cubicBezTo>
                    <a:pt x="4980" y="3075"/>
                    <a:pt x="3911" y="1703"/>
                    <a:pt x="2985" y="346"/>
                  </a:cubicBezTo>
                  <a:cubicBezTo>
                    <a:pt x="2827" y="108"/>
                    <a:pt x="2521" y="1"/>
                    <a:pt x="21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1" name="Google Shape;12211;p27"/>
            <p:cNvSpPr/>
            <p:nvPr/>
          </p:nvSpPr>
          <p:spPr>
            <a:xfrm>
              <a:off x="1065714" y="1019593"/>
              <a:ext cx="440577" cy="389474"/>
            </a:xfrm>
            <a:custGeom>
              <a:rect b="b" l="l" r="r" t="t"/>
              <a:pathLst>
                <a:path extrusionOk="0" h="7537" w="8491">
                  <a:moveTo>
                    <a:pt x="5122" y="1"/>
                  </a:moveTo>
                  <a:cubicBezTo>
                    <a:pt x="4326" y="1"/>
                    <a:pt x="4100" y="899"/>
                    <a:pt x="3655" y="1488"/>
                  </a:cubicBezTo>
                  <a:cubicBezTo>
                    <a:pt x="2554" y="2988"/>
                    <a:pt x="1389" y="4440"/>
                    <a:pt x="336" y="5973"/>
                  </a:cubicBezTo>
                  <a:cubicBezTo>
                    <a:pt x="64" y="6388"/>
                    <a:pt x="96" y="7010"/>
                    <a:pt x="1" y="7537"/>
                  </a:cubicBezTo>
                  <a:cubicBezTo>
                    <a:pt x="495" y="7425"/>
                    <a:pt x="1054" y="7425"/>
                    <a:pt x="1469" y="7185"/>
                  </a:cubicBezTo>
                  <a:cubicBezTo>
                    <a:pt x="3416" y="5973"/>
                    <a:pt x="5315" y="4728"/>
                    <a:pt x="7230" y="3451"/>
                  </a:cubicBezTo>
                  <a:cubicBezTo>
                    <a:pt x="7597" y="3228"/>
                    <a:pt x="7932" y="2940"/>
                    <a:pt x="8236" y="2621"/>
                  </a:cubicBezTo>
                  <a:cubicBezTo>
                    <a:pt x="8379" y="2462"/>
                    <a:pt x="8491" y="1999"/>
                    <a:pt x="8427" y="1951"/>
                  </a:cubicBezTo>
                  <a:cubicBezTo>
                    <a:pt x="7533" y="1288"/>
                    <a:pt x="7041" y="31"/>
                    <a:pt x="5572" y="31"/>
                  </a:cubicBezTo>
                  <a:cubicBezTo>
                    <a:pt x="5520" y="31"/>
                    <a:pt x="5466" y="32"/>
                    <a:pt x="5411" y="36"/>
                  </a:cubicBezTo>
                  <a:cubicBezTo>
                    <a:pt x="5307" y="12"/>
                    <a:pt x="5211" y="1"/>
                    <a:pt x="512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2" name="Google Shape;12212;p27"/>
            <p:cNvSpPr/>
            <p:nvPr/>
          </p:nvSpPr>
          <p:spPr>
            <a:xfrm>
              <a:off x="346919" y="1478301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0"/>
                  </a:moveTo>
                  <a:cubicBezTo>
                    <a:pt x="224" y="0"/>
                    <a:pt x="1" y="367"/>
                    <a:pt x="65" y="1468"/>
                  </a:cubicBezTo>
                  <a:cubicBezTo>
                    <a:pt x="145" y="3016"/>
                    <a:pt x="288" y="4580"/>
                    <a:pt x="192" y="6128"/>
                  </a:cubicBezTo>
                  <a:cubicBezTo>
                    <a:pt x="129" y="7421"/>
                    <a:pt x="177" y="7708"/>
                    <a:pt x="1405" y="8123"/>
                  </a:cubicBezTo>
                  <a:cubicBezTo>
                    <a:pt x="1693" y="8219"/>
                    <a:pt x="1996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3"/>
                    <a:pt x="4102" y="6575"/>
                  </a:cubicBezTo>
                  <a:cubicBezTo>
                    <a:pt x="3831" y="5075"/>
                    <a:pt x="3576" y="3559"/>
                    <a:pt x="3384" y="2043"/>
                  </a:cubicBezTo>
                  <a:cubicBezTo>
                    <a:pt x="3177" y="431"/>
                    <a:pt x="2746" y="0"/>
                    <a:pt x="11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3" name="Google Shape;12213;p27"/>
            <p:cNvSpPr/>
            <p:nvPr/>
          </p:nvSpPr>
          <p:spPr>
            <a:xfrm>
              <a:off x="197898" y="552618"/>
              <a:ext cx="308108" cy="386012"/>
            </a:xfrm>
            <a:custGeom>
              <a:rect b="b" l="l" r="r" t="t"/>
              <a:pathLst>
                <a:path extrusionOk="0" h="7470" w="5938">
                  <a:moveTo>
                    <a:pt x="2957" y="1"/>
                  </a:moveTo>
                  <a:cubicBezTo>
                    <a:pt x="2929" y="1"/>
                    <a:pt x="2901" y="3"/>
                    <a:pt x="2873" y="8"/>
                  </a:cubicBezTo>
                  <a:cubicBezTo>
                    <a:pt x="2091" y="439"/>
                    <a:pt x="1245" y="822"/>
                    <a:pt x="591" y="1396"/>
                  </a:cubicBezTo>
                  <a:cubicBezTo>
                    <a:pt x="0" y="1923"/>
                    <a:pt x="543" y="2561"/>
                    <a:pt x="798" y="3120"/>
                  </a:cubicBezTo>
                  <a:cubicBezTo>
                    <a:pt x="846" y="3248"/>
                    <a:pt x="846" y="3391"/>
                    <a:pt x="878" y="3519"/>
                  </a:cubicBezTo>
                  <a:cubicBezTo>
                    <a:pt x="1213" y="4492"/>
                    <a:pt x="1516" y="5482"/>
                    <a:pt x="1883" y="6455"/>
                  </a:cubicBezTo>
                  <a:cubicBezTo>
                    <a:pt x="2110" y="7067"/>
                    <a:pt x="2577" y="7469"/>
                    <a:pt x="3081" y="7469"/>
                  </a:cubicBezTo>
                  <a:cubicBezTo>
                    <a:pt x="3287" y="7469"/>
                    <a:pt x="3499" y="7402"/>
                    <a:pt x="3703" y="7253"/>
                  </a:cubicBezTo>
                  <a:cubicBezTo>
                    <a:pt x="4581" y="6583"/>
                    <a:pt x="5203" y="5578"/>
                    <a:pt x="5937" y="4716"/>
                  </a:cubicBezTo>
                  <a:lnTo>
                    <a:pt x="5762" y="4540"/>
                  </a:lnTo>
                  <a:cubicBezTo>
                    <a:pt x="5762" y="4413"/>
                    <a:pt x="5746" y="4285"/>
                    <a:pt x="5714" y="4157"/>
                  </a:cubicBezTo>
                  <a:cubicBezTo>
                    <a:pt x="4948" y="2833"/>
                    <a:pt x="4166" y="1508"/>
                    <a:pt x="3368" y="199"/>
                  </a:cubicBezTo>
                  <a:cubicBezTo>
                    <a:pt x="3272" y="77"/>
                    <a:pt x="3119" y="1"/>
                    <a:pt x="2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4" name="Google Shape;12214;p27"/>
            <p:cNvSpPr/>
            <p:nvPr/>
          </p:nvSpPr>
          <p:spPr>
            <a:xfrm>
              <a:off x="863665" y="1643657"/>
              <a:ext cx="242989" cy="288657"/>
            </a:xfrm>
            <a:custGeom>
              <a:rect b="b" l="l" r="r" t="t"/>
              <a:pathLst>
                <a:path extrusionOk="0" h="5586" w="4683">
                  <a:moveTo>
                    <a:pt x="3075" y="0"/>
                  </a:moveTo>
                  <a:cubicBezTo>
                    <a:pt x="1898" y="0"/>
                    <a:pt x="227" y="1095"/>
                    <a:pt x="1" y="2115"/>
                  </a:cubicBezTo>
                  <a:cubicBezTo>
                    <a:pt x="1" y="2274"/>
                    <a:pt x="32" y="2434"/>
                    <a:pt x="112" y="2577"/>
                  </a:cubicBezTo>
                  <a:cubicBezTo>
                    <a:pt x="384" y="3264"/>
                    <a:pt x="655" y="3950"/>
                    <a:pt x="958" y="4604"/>
                  </a:cubicBezTo>
                  <a:cubicBezTo>
                    <a:pt x="1086" y="4891"/>
                    <a:pt x="1261" y="5259"/>
                    <a:pt x="1517" y="5370"/>
                  </a:cubicBezTo>
                  <a:cubicBezTo>
                    <a:pt x="1829" y="5518"/>
                    <a:pt x="2150" y="5586"/>
                    <a:pt x="2462" y="5586"/>
                  </a:cubicBezTo>
                  <a:cubicBezTo>
                    <a:pt x="3635" y="5586"/>
                    <a:pt x="4682" y="4626"/>
                    <a:pt x="4645" y="3327"/>
                  </a:cubicBezTo>
                  <a:cubicBezTo>
                    <a:pt x="4421" y="2338"/>
                    <a:pt x="4214" y="1349"/>
                    <a:pt x="3942" y="391"/>
                  </a:cubicBezTo>
                  <a:cubicBezTo>
                    <a:pt x="3911" y="247"/>
                    <a:pt x="3671" y="104"/>
                    <a:pt x="3496" y="56"/>
                  </a:cubicBezTo>
                  <a:cubicBezTo>
                    <a:pt x="3366" y="18"/>
                    <a:pt x="3224" y="0"/>
                    <a:pt x="30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5" name="Google Shape;12215;p27"/>
            <p:cNvSpPr/>
            <p:nvPr/>
          </p:nvSpPr>
          <p:spPr>
            <a:xfrm>
              <a:off x="350240" y="2152954"/>
              <a:ext cx="298197" cy="261217"/>
            </a:xfrm>
            <a:custGeom>
              <a:rect b="b" l="l" r="r" t="t"/>
              <a:pathLst>
                <a:path extrusionOk="0" h="5055" w="5747">
                  <a:moveTo>
                    <a:pt x="4225" y="1"/>
                  </a:moveTo>
                  <a:cubicBezTo>
                    <a:pt x="4027" y="1"/>
                    <a:pt x="3143" y="501"/>
                    <a:pt x="2618" y="749"/>
                  </a:cubicBezTo>
                  <a:cubicBezTo>
                    <a:pt x="2474" y="797"/>
                    <a:pt x="2315" y="877"/>
                    <a:pt x="2187" y="972"/>
                  </a:cubicBezTo>
                  <a:cubicBezTo>
                    <a:pt x="1341" y="1802"/>
                    <a:pt x="1" y="2281"/>
                    <a:pt x="17" y="3749"/>
                  </a:cubicBezTo>
                  <a:cubicBezTo>
                    <a:pt x="33" y="4164"/>
                    <a:pt x="160" y="4723"/>
                    <a:pt x="432" y="4946"/>
                  </a:cubicBezTo>
                  <a:cubicBezTo>
                    <a:pt x="529" y="5024"/>
                    <a:pt x="682" y="5054"/>
                    <a:pt x="854" y="5054"/>
                  </a:cubicBezTo>
                  <a:cubicBezTo>
                    <a:pt x="1104" y="5054"/>
                    <a:pt x="1395" y="4990"/>
                    <a:pt x="1613" y="4914"/>
                  </a:cubicBezTo>
                  <a:cubicBezTo>
                    <a:pt x="2618" y="4579"/>
                    <a:pt x="3592" y="4180"/>
                    <a:pt x="4549" y="3717"/>
                  </a:cubicBezTo>
                  <a:cubicBezTo>
                    <a:pt x="4964" y="3526"/>
                    <a:pt x="5299" y="3111"/>
                    <a:pt x="5746" y="2728"/>
                  </a:cubicBezTo>
                  <a:cubicBezTo>
                    <a:pt x="5204" y="1659"/>
                    <a:pt x="4836" y="765"/>
                    <a:pt x="4262" y="15"/>
                  </a:cubicBezTo>
                  <a:cubicBezTo>
                    <a:pt x="4256" y="5"/>
                    <a:pt x="4244" y="1"/>
                    <a:pt x="42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6" name="Google Shape;12216;p27"/>
            <p:cNvSpPr/>
            <p:nvPr/>
          </p:nvSpPr>
          <p:spPr>
            <a:xfrm>
              <a:off x="551459" y="469578"/>
              <a:ext cx="366897" cy="234398"/>
            </a:xfrm>
            <a:custGeom>
              <a:rect b="b" l="l" r="r" t="t"/>
              <a:pathLst>
                <a:path extrusionOk="0" h="4536" w="7071">
                  <a:moveTo>
                    <a:pt x="678" y="1"/>
                  </a:moveTo>
                  <a:cubicBezTo>
                    <a:pt x="550" y="1"/>
                    <a:pt x="420" y="6"/>
                    <a:pt x="292" y="6"/>
                  </a:cubicBezTo>
                  <a:cubicBezTo>
                    <a:pt x="243" y="6"/>
                    <a:pt x="193" y="5"/>
                    <a:pt x="145" y="3"/>
                  </a:cubicBezTo>
                  <a:lnTo>
                    <a:pt x="145" y="3"/>
                  </a:lnTo>
                  <a:cubicBezTo>
                    <a:pt x="145" y="418"/>
                    <a:pt x="1" y="929"/>
                    <a:pt x="192" y="1248"/>
                  </a:cubicBezTo>
                  <a:cubicBezTo>
                    <a:pt x="528" y="1838"/>
                    <a:pt x="1182" y="2237"/>
                    <a:pt x="1517" y="2844"/>
                  </a:cubicBezTo>
                  <a:cubicBezTo>
                    <a:pt x="2219" y="4057"/>
                    <a:pt x="3448" y="4121"/>
                    <a:pt x="4533" y="4535"/>
                  </a:cubicBezTo>
                  <a:cubicBezTo>
                    <a:pt x="4996" y="4376"/>
                    <a:pt x="5459" y="4232"/>
                    <a:pt x="5938" y="4136"/>
                  </a:cubicBezTo>
                  <a:cubicBezTo>
                    <a:pt x="7071" y="3945"/>
                    <a:pt x="6704" y="3083"/>
                    <a:pt x="6544" y="2509"/>
                  </a:cubicBezTo>
                  <a:cubicBezTo>
                    <a:pt x="6480" y="2221"/>
                    <a:pt x="5810" y="1934"/>
                    <a:pt x="5411" y="1934"/>
                  </a:cubicBezTo>
                  <a:cubicBezTo>
                    <a:pt x="5341" y="1936"/>
                    <a:pt x="5272" y="1937"/>
                    <a:pt x="5205" y="1937"/>
                  </a:cubicBezTo>
                  <a:cubicBezTo>
                    <a:pt x="4612" y="1937"/>
                    <a:pt x="4127" y="1850"/>
                    <a:pt x="3783" y="1248"/>
                  </a:cubicBezTo>
                  <a:cubicBezTo>
                    <a:pt x="3703" y="1120"/>
                    <a:pt x="3576" y="1024"/>
                    <a:pt x="3432" y="977"/>
                  </a:cubicBezTo>
                  <a:cubicBezTo>
                    <a:pt x="2714" y="657"/>
                    <a:pt x="2012" y="322"/>
                    <a:pt x="1278" y="83"/>
                  </a:cubicBezTo>
                  <a:cubicBezTo>
                    <a:pt x="1088" y="14"/>
                    <a:pt x="885" y="1"/>
                    <a:pt x="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7" name="Google Shape;12217;p27"/>
            <p:cNvSpPr/>
            <p:nvPr/>
          </p:nvSpPr>
          <p:spPr>
            <a:xfrm>
              <a:off x="935685" y="470405"/>
              <a:ext cx="260112" cy="261631"/>
            </a:xfrm>
            <a:custGeom>
              <a:rect b="b" l="l" r="r" t="t"/>
              <a:pathLst>
                <a:path extrusionOk="0" h="5063" w="5013">
                  <a:moveTo>
                    <a:pt x="3014" y="0"/>
                  </a:moveTo>
                  <a:cubicBezTo>
                    <a:pt x="1990" y="0"/>
                    <a:pt x="794" y="556"/>
                    <a:pt x="336" y="1344"/>
                  </a:cubicBezTo>
                  <a:cubicBezTo>
                    <a:pt x="192" y="1631"/>
                    <a:pt x="81" y="1918"/>
                    <a:pt x="1" y="2205"/>
                  </a:cubicBezTo>
                  <a:cubicBezTo>
                    <a:pt x="224" y="2541"/>
                    <a:pt x="400" y="3019"/>
                    <a:pt x="735" y="3259"/>
                  </a:cubicBezTo>
                  <a:cubicBezTo>
                    <a:pt x="1533" y="3849"/>
                    <a:pt x="2379" y="4376"/>
                    <a:pt x="3241" y="4855"/>
                  </a:cubicBezTo>
                  <a:cubicBezTo>
                    <a:pt x="3496" y="4998"/>
                    <a:pt x="3847" y="4998"/>
                    <a:pt x="4150" y="5062"/>
                  </a:cubicBezTo>
                  <a:cubicBezTo>
                    <a:pt x="4198" y="4695"/>
                    <a:pt x="4390" y="4280"/>
                    <a:pt x="4294" y="3961"/>
                  </a:cubicBezTo>
                  <a:cubicBezTo>
                    <a:pt x="4055" y="3243"/>
                    <a:pt x="4071" y="2652"/>
                    <a:pt x="4501" y="1998"/>
                  </a:cubicBezTo>
                  <a:cubicBezTo>
                    <a:pt x="5012" y="1248"/>
                    <a:pt x="4629" y="418"/>
                    <a:pt x="3751" y="115"/>
                  </a:cubicBezTo>
                  <a:cubicBezTo>
                    <a:pt x="3527" y="37"/>
                    <a:pt x="3276" y="0"/>
                    <a:pt x="30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8" name="Google Shape;12218;p27"/>
            <p:cNvSpPr/>
            <p:nvPr/>
          </p:nvSpPr>
          <p:spPr>
            <a:xfrm>
              <a:off x="588766" y="1907917"/>
              <a:ext cx="302297" cy="329273"/>
            </a:xfrm>
            <a:custGeom>
              <a:rect b="b" l="l" r="r" t="t"/>
              <a:pathLst>
                <a:path extrusionOk="0" h="6372" w="5826">
                  <a:moveTo>
                    <a:pt x="239" y="1"/>
                  </a:moveTo>
                  <a:lnTo>
                    <a:pt x="0" y="208"/>
                  </a:lnTo>
                  <a:cubicBezTo>
                    <a:pt x="511" y="1405"/>
                    <a:pt x="974" y="2634"/>
                    <a:pt x="1564" y="3799"/>
                  </a:cubicBezTo>
                  <a:cubicBezTo>
                    <a:pt x="1899" y="4454"/>
                    <a:pt x="2585" y="4948"/>
                    <a:pt x="2857" y="5619"/>
                  </a:cubicBezTo>
                  <a:cubicBezTo>
                    <a:pt x="3108" y="6220"/>
                    <a:pt x="3510" y="6372"/>
                    <a:pt x="3928" y="6372"/>
                  </a:cubicBezTo>
                  <a:cubicBezTo>
                    <a:pt x="4120" y="6372"/>
                    <a:pt x="4315" y="6340"/>
                    <a:pt x="4501" y="6305"/>
                  </a:cubicBezTo>
                  <a:cubicBezTo>
                    <a:pt x="4979" y="6193"/>
                    <a:pt x="5697" y="5826"/>
                    <a:pt x="5761" y="5475"/>
                  </a:cubicBezTo>
                  <a:cubicBezTo>
                    <a:pt x="5825" y="4884"/>
                    <a:pt x="5618" y="4310"/>
                    <a:pt x="5219" y="3879"/>
                  </a:cubicBezTo>
                  <a:cubicBezTo>
                    <a:pt x="3910" y="2666"/>
                    <a:pt x="2506" y="1565"/>
                    <a:pt x="1117" y="448"/>
                  </a:cubicBezTo>
                  <a:cubicBezTo>
                    <a:pt x="846" y="272"/>
                    <a:pt x="543" y="113"/>
                    <a:pt x="2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9" name="Google Shape;12219;p27"/>
            <p:cNvSpPr/>
            <p:nvPr/>
          </p:nvSpPr>
          <p:spPr>
            <a:xfrm>
              <a:off x="600337" y="1587953"/>
              <a:ext cx="144974" cy="155490"/>
            </a:xfrm>
            <a:custGeom>
              <a:rect b="b" l="l" r="r" t="t"/>
              <a:pathLst>
                <a:path extrusionOk="0" h="3009" w="2794">
                  <a:moveTo>
                    <a:pt x="2059" y="1"/>
                  </a:moveTo>
                  <a:cubicBezTo>
                    <a:pt x="1453" y="17"/>
                    <a:pt x="894" y="272"/>
                    <a:pt x="463" y="703"/>
                  </a:cubicBezTo>
                  <a:cubicBezTo>
                    <a:pt x="0" y="1230"/>
                    <a:pt x="479" y="1740"/>
                    <a:pt x="942" y="2123"/>
                  </a:cubicBezTo>
                  <a:cubicBezTo>
                    <a:pt x="1181" y="2315"/>
                    <a:pt x="1373" y="2538"/>
                    <a:pt x="1612" y="2730"/>
                  </a:cubicBezTo>
                  <a:cubicBezTo>
                    <a:pt x="1857" y="2915"/>
                    <a:pt x="2060" y="3009"/>
                    <a:pt x="2222" y="3009"/>
                  </a:cubicBezTo>
                  <a:cubicBezTo>
                    <a:pt x="2492" y="3009"/>
                    <a:pt x="2648" y="2748"/>
                    <a:pt x="2698" y="2219"/>
                  </a:cubicBezTo>
                  <a:cubicBezTo>
                    <a:pt x="2714" y="1996"/>
                    <a:pt x="2698" y="1756"/>
                    <a:pt x="2698" y="1533"/>
                  </a:cubicBezTo>
                  <a:lnTo>
                    <a:pt x="2730" y="1533"/>
                  </a:lnTo>
                  <a:cubicBezTo>
                    <a:pt x="2714" y="1469"/>
                    <a:pt x="2714" y="1405"/>
                    <a:pt x="2730" y="1325"/>
                  </a:cubicBezTo>
                  <a:cubicBezTo>
                    <a:pt x="2793" y="735"/>
                    <a:pt x="2777" y="33"/>
                    <a:pt x="20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0" name="Google Shape;12220;p27"/>
            <p:cNvSpPr/>
            <p:nvPr/>
          </p:nvSpPr>
          <p:spPr>
            <a:xfrm>
              <a:off x="809858" y="1512096"/>
              <a:ext cx="204592" cy="136215"/>
            </a:xfrm>
            <a:custGeom>
              <a:rect b="b" l="l" r="r" t="t"/>
              <a:pathLst>
                <a:path extrusionOk="0" h="2636" w="3943">
                  <a:moveTo>
                    <a:pt x="3571" y="1"/>
                  </a:moveTo>
                  <a:cubicBezTo>
                    <a:pt x="2738" y="1"/>
                    <a:pt x="2200" y="504"/>
                    <a:pt x="1612" y="910"/>
                  </a:cubicBezTo>
                  <a:cubicBezTo>
                    <a:pt x="1277" y="1134"/>
                    <a:pt x="894" y="1245"/>
                    <a:pt x="543" y="1453"/>
                  </a:cubicBezTo>
                  <a:cubicBezTo>
                    <a:pt x="351" y="1612"/>
                    <a:pt x="176" y="1772"/>
                    <a:pt x="0" y="1963"/>
                  </a:cubicBezTo>
                  <a:cubicBezTo>
                    <a:pt x="232" y="2195"/>
                    <a:pt x="478" y="2635"/>
                    <a:pt x="667" y="2635"/>
                  </a:cubicBezTo>
                  <a:cubicBezTo>
                    <a:pt x="674" y="2635"/>
                    <a:pt x="680" y="2635"/>
                    <a:pt x="686" y="2634"/>
                  </a:cubicBezTo>
                  <a:cubicBezTo>
                    <a:pt x="2187" y="2394"/>
                    <a:pt x="3160" y="1437"/>
                    <a:pt x="3942" y="32"/>
                  </a:cubicBezTo>
                  <a:cubicBezTo>
                    <a:pt x="3812" y="11"/>
                    <a:pt x="3689" y="1"/>
                    <a:pt x="35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1" name="Google Shape;12221;p27"/>
            <p:cNvSpPr/>
            <p:nvPr/>
          </p:nvSpPr>
          <p:spPr>
            <a:xfrm>
              <a:off x="170554" y="212811"/>
              <a:ext cx="145804" cy="123348"/>
            </a:xfrm>
            <a:custGeom>
              <a:rect b="b" l="l" r="r" t="t"/>
              <a:pathLst>
                <a:path extrusionOk="0" h="2387" w="2810">
                  <a:moveTo>
                    <a:pt x="1109" y="0"/>
                  </a:moveTo>
                  <a:cubicBezTo>
                    <a:pt x="1006" y="0"/>
                    <a:pt x="907" y="13"/>
                    <a:pt x="815" y="41"/>
                  </a:cubicBezTo>
                  <a:cubicBezTo>
                    <a:pt x="432" y="136"/>
                    <a:pt x="208" y="982"/>
                    <a:pt x="49" y="1541"/>
                  </a:cubicBezTo>
                  <a:cubicBezTo>
                    <a:pt x="1" y="1732"/>
                    <a:pt x="368" y="2036"/>
                    <a:pt x="607" y="2387"/>
                  </a:cubicBezTo>
                  <a:cubicBezTo>
                    <a:pt x="1437" y="1892"/>
                    <a:pt x="2107" y="1525"/>
                    <a:pt x="2730" y="1094"/>
                  </a:cubicBezTo>
                  <a:cubicBezTo>
                    <a:pt x="2809" y="1030"/>
                    <a:pt x="2762" y="472"/>
                    <a:pt x="2666" y="440"/>
                  </a:cubicBezTo>
                  <a:cubicBezTo>
                    <a:pt x="2166" y="269"/>
                    <a:pt x="1591" y="0"/>
                    <a:pt x="11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2" name="Google Shape;12222;p27"/>
            <p:cNvSpPr/>
            <p:nvPr/>
          </p:nvSpPr>
          <p:spPr>
            <a:xfrm>
              <a:off x="464547" y="2502527"/>
              <a:ext cx="146582" cy="129653"/>
            </a:xfrm>
            <a:custGeom>
              <a:rect b="b" l="l" r="r" t="t"/>
              <a:pathLst>
                <a:path extrusionOk="0" h="2509" w="2825">
                  <a:moveTo>
                    <a:pt x="527" y="0"/>
                  </a:moveTo>
                  <a:cubicBezTo>
                    <a:pt x="351" y="352"/>
                    <a:pt x="96" y="687"/>
                    <a:pt x="16" y="1054"/>
                  </a:cubicBezTo>
                  <a:cubicBezTo>
                    <a:pt x="0" y="1341"/>
                    <a:pt x="96" y="1628"/>
                    <a:pt x="319" y="1836"/>
                  </a:cubicBezTo>
                  <a:cubicBezTo>
                    <a:pt x="686" y="2139"/>
                    <a:pt x="1149" y="2474"/>
                    <a:pt x="1612" y="2506"/>
                  </a:cubicBezTo>
                  <a:cubicBezTo>
                    <a:pt x="1628" y="2507"/>
                    <a:pt x="1644" y="2508"/>
                    <a:pt x="1659" y="2508"/>
                  </a:cubicBezTo>
                  <a:cubicBezTo>
                    <a:pt x="2001" y="2508"/>
                    <a:pt x="2407" y="2190"/>
                    <a:pt x="2681" y="1916"/>
                  </a:cubicBezTo>
                  <a:cubicBezTo>
                    <a:pt x="2825" y="1788"/>
                    <a:pt x="2793" y="1229"/>
                    <a:pt x="2665" y="1150"/>
                  </a:cubicBezTo>
                  <a:cubicBezTo>
                    <a:pt x="2091" y="846"/>
                    <a:pt x="1484" y="575"/>
                    <a:pt x="878" y="336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3" name="Google Shape;12223;p27"/>
            <p:cNvSpPr/>
            <p:nvPr/>
          </p:nvSpPr>
          <p:spPr>
            <a:xfrm>
              <a:off x="999610" y="1051218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0"/>
                  </a:moveTo>
                  <a:cubicBezTo>
                    <a:pt x="276" y="0"/>
                    <a:pt x="154" y="5"/>
                    <a:pt x="30" y="14"/>
                  </a:cubicBezTo>
                  <a:cubicBezTo>
                    <a:pt x="0" y="1056"/>
                    <a:pt x="349" y="1950"/>
                    <a:pt x="753" y="1950"/>
                  </a:cubicBezTo>
                  <a:cubicBezTo>
                    <a:pt x="788" y="1950"/>
                    <a:pt x="824" y="1943"/>
                    <a:pt x="860" y="1929"/>
                  </a:cubicBezTo>
                  <a:cubicBezTo>
                    <a:pt x="1354" y="1754"/>
                    <a:pt x="1929" y="1323"/>
                    <a:pt x="2104" y="876"/>
                  </a:cubicBezTo>
                  <a:cubicBezTo>
                    <a:pt x="2292" y="386"/>
                    <a:pt x="1491" y="0"/>
                    <a:pt x="3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4" name="Google Shape;12224;p27"/>
            <p:cNvSpPr/>
            <p:nvPr/>
          </p:nvSpPr>
          <p:spPr>
            <a:xfrm>
              <a:off x="161992" y="1652287"/>
              <a:ext cx="76534" cy="136060"/>
            </a:xfrm>
            <a:custGeom>
              <a:rect b="b" l="l" r="r" t="t"/>
              <a:pathLst>
                <a:path extrusionOk="0" h="2633" w="1475">
                  <a:moveTo>
                    <a:pt x="437" y="1"/>
                  </a:moveTo>
                  <a:cubicBezTo>
                    <a:pt x="277" y="639"/>
                    <a:pt x="70" y="1197"/>
                    <a:pt x="38" y="1772"/>
                  </a:cubicBezTo>
                  <a:cubicBezTo>
                    <a:pt x="1" y="2279"/>
                    <a:pt x="682" y="2633"/>
                    <a:pt x="724" y="2633"/>
                  </a:cubicBezTo>
                  <a:cubicBezTo>
                    <a:pt x="736" y="2633"/>
                    <a:pt x="694" y="2603"/>
                    <a:pt x="565" y="2538"/>
                  </a:cubicBezTo>
                  <a:lnTo>
                    <a:pt x="565" y="2538"/>
                  </a:lnTo>
                  <a:cubicBezTo>
                    <a:pt x="579" y="2544"/>
                    <a:pt x="596" y="2547"/>
                    <a:pt x="617" y="2547"/>
                  </a:cubicBezTo>
                  <a:cubicBezTo>
                    <a:pt x="809" y="2547"/>
                    <a:pt x="1252" y="2298"/>
                    <a:pt x="1267" y="2139"/>
                  </a:cubicBezTo>
                  <a:cubicBezTo>
                    <a:pt x="1363" y="1357"/>
                    <a:pt x="1474" y="527"/>
                    <a:pt x="4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5" name="Google Shape;12225;p27"/>
            <p:cNvSpPr/>
            <p:nvPr/>
          </p:nvSpPr>
          <p:spPr>
            <a:xfrm>
              <a:off x="696380" y="1911224"/>
              <a:ext cx="122610" cy="81595"/>
            </a:xfrm>
            <a:custGeom>
              <a:rect b="b" l="l" r="r" t="t"/>
              <a:pathLst>
                <a:path extrusionOk="0" h="1579" w="2363">
                  <a:moveTo>
                    <a:pt x="1" y="1"/>
                  </a:moveTo>
                  <a:lnTo>
                    <a:pt x="1" y="1"/>
                  </a:lnTo>
                  <a:cubicBezTo>
                    <a:pt x="818" y="1160"/>
                    <a:pt x="1176" y="1578"/>
                    <a:pt x="1637" y="1578"/>
                  </a:cubicBezTo>
                  <a:cubicBezTo>
                    <a:pt x="1842" y="1578"/>
                    <a:pt x="2067" y="1495"/>
                    <a:pt x="2363" y="1357"/>
                  </a:cubicBezTo>
                  <a:cubicBezTo>
                    <a:pt x="1884" y="448"/>
                    <a:pt x="1150" y="17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6" name="Google Shape;12226;p27"/>
            <p:cNvSpPr/>
            <p:nvPr/>
          </p:nvSpPr>
          <p:spPr>
            <a:xfrm>
              <a:off x="240965" y="2404398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5" y="48"/>
                  </a:moveTo>
                  <a:lnTo>
                    <a:pt x="0" y="335"/>
                  </a:lnTo>
                  <a:cubicBezTo>
                    <a:pt x="319" y="734"/>
                    <a:pt x="639" y="1149"/>
                    <a:pt x="942" y="1564"/>
                  </a:cubicBezTo>
                  <a:cubicBezTo>
                    <a:pt x="1117" y="1325"/>
                    <a:pt x="1437" y="1102"/>
                    <a:pt x="1452" y="862"/>
                  </a:cubicBezTo>
                  <a:cubicBezTo>
                    <a:pt x="1532" y="0"/>
                    <a:pt x="846" y="144"/>
                    <a:pt x="335" y="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7" name="Google Shape;12227;p27"/>
            <p:cNvSpPr/>
            <p:nvPr/>
          </p:nvSpPr>
          <p:spPr>
            <a:xfrm>
              <a:off x="542378" y="2472814"/>
              <a:ext cx="101907" cy="57721"/>
            </a:xfrm>
            <a:custGeom>
              <a:rect b="b" l="l" r="r" t="t"/>
              <a:pathLst>
                <a:path extrusionOk="0" h="1117" w="1964">
                  <a:moveTo>
                    <a:pt x="96" y="1"/>
                  </a:moveTo>
                  <a:cubicBezTo>
                    <a:pt x="64" y="97"/>
                    <a:pt x="32" y="192"/>
                    <a:pt x="0" y="288"/>
                  </a:cubicBezTo>
                  <a:cubicBezTo>
                    <a:pt x="495" y="837"/>
                    <a:pt x="868" y="1117"/>
                    <a:pt x="1205" y="1117"/>
                  </a:cubicBezTo>
                  <a:cubicBezTo>
                    <a:pt x="1466" y="1117"/>
                    <a:pt x="1706" y="949"/>
                    <a:pt x="1963" y="607"/>
                  </a:cubicBezTo>
                  <a:lnTo>
                    <a:pt x="9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8" name="Google Shape;12228;p27"/>
            <p:cNvSpPr/>
            <p:nvPr/>
          </p:nvSpPr>
          <p:spPr>
            <a:xfrm>
              <a:off x="112596" y="2180909"/>
              <a:ext cx="60916" cy="73275"/>
            </a:xfrm>
            <a:custGeom>
              <a:rect b="b" l="l" r="r" t="t"/>
              <a:pathLst>
                <a:path extrusionOk="0" h="1418" w="1174">
                  <a:moveTo>
                    <a:pt x="830" y="0"/>
                  </a:moveTo>
                  <a:cubicBezTo>
                    <a:pt x="527" y="495"/>
                    <a:pt x="288" y="910"/>
                    <a:pt x="0" y="1373"/>
                  </a:cubicBezTo>
                  <a:cubicBezTo>
                    <a:pt x="222" y="1400"/>
                    <a:pt x="404" y="1417"/>
                    <a:pt x="551" y="1417"/>
                  </a:cubicBezTo>
                  <a:cubicBezTo>
                    <a:pt x="1173" y="1417"/>
                    <a:pt x="1153" y="1111"/>
                    <a:pt x="8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9" name="Google Shape;12229;p27"/>
            <p:cNvSpPr/>
            <p:nvPr/>
          </p:nvSpPr>
          <p:spPr>
            <a:xfrm>
              <a:off x="7440283" y="2547328"/>
              <a:ext cx="357816" cy="409731"/>
            </a:xfrm>
            <a:custGeom>
              <a:rect b="b" l="l" r="r" t="t"/>
              <a:pathLst>
                <a:path extrusionOk="0" h="7929" w="6896">
                  <a:moveTo>
                    <a:pt x="3615" y="1"/>
                  </a:moveTo>
                  <a:cubicBezTo>
                    <a:pt x="3446" y="1"/>
                    <a:pt x="3260" y="63"/>
                    <a:pt x="3049" y="219"/>
                  </a:cubicBezTo>
                  <a:cubicBezTo>
                    <a:pt x="2379" y="713"/>
                    <a:pt x="1692" y="1176"/>
                    <a:pt x="974" y="1591"/>
                  </a:cubicBezTo>
                  <a:cubicBezTo>
                    <a:pt x="49" y="2134"/>
                    <a:pt x="1" y="2421"/>
                    <a:pt x="783" y="3203"/>
                  </a:cubicBezTo>
                  <a:cubicBezTo>
                    <a:pt x="1357" y="3794"/>
                    <a:pt x="1884" y="4432"/>
                    <a:pt x="2427" y="5054"/>
                  </a:cubicBezTo>
                  <a:cubicBezTo>
                    <a:pt x="3081" y="5757"/>
                    <a:pt x="3719" y="6475"/>
                    <a:pt x="4405" y="7161"/>
                  </a:cubicBezTo>
                  <a:cubicBezTo>
                    <a:pt x="4880" y="7660"/>
                    <a:pt x="5532" y="7929"/>
                    <a:pt x="6202" y="7929"/>
                  </a:cubicBezTo>
                  <a:cubicBezTo>
                    <a:pt x="6433" y="7929"/>
                    <a:pt x="6666" y="7897"/>
                    <a:pt x="6895" y="7831"/>
                  </a:cubicBezTo>
                  <a:lnTo>
                    <a:pt x="6895" y="2613"/>
                  </a:lnTo>
                  <a:cubicBezTo>
                    <a:pt x="6113" y="1942"/>
                    <a:pt x="5347" y="1256"/>
                    <a:pt x="4581" y="570"/>
                  </a:cubicBezTo>
                  <a:cubicBezTo>
                    <a:pt x="4275" y="296"/>
                    <a:pt x="3984" y="1"/>
                    <a:pt x="36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0" name="Google Shape;12230;p27"/>
            <p:cNvSpPr/>
            <p:nvPr/>
          </p:nvSpPr>
          <p:spPr>
            <a:xfrm>
              <a:off x="7146315" y="4129810"/>
              <a:ext cx="189701" cy="257342"/>
            </a:xfrm>
            <a:custGeom>
              <a:rect b="b" l="l" r="r" t="t"/>
              <a:pathLst>
                <a:path extrusionOk="0" h="4980" w="3656">
                  <a:moveTo>
                    <a:pt x="2061" y="1"/>
                  </a:moveTo>
                  <a:cubicBezTo>
                    <a:pt x="1509" y="1"/>
                    <a:pt x="1145" y="359"/>
                    <a:pt x="926" y="926"/>
                  </a:cubicBezTo>
                  <a:cubicBezTo>
                    <a:pt x="0" y="3416"/>
                    <a:pt x="671" y="4549"/>
                    <a:pt x="3256" y="4948"/>
                  </a:cubicBezTo>
                  <a:cubicBezTo>
                    <a:pt x="3384" y="4980"/>
                    <a:pt x="3511" y="4980"/>
                    <a:pt x="3655" y="4980"/>
                  </a:cubicBezTo>
                  <a:lnTo>
                    <a:pt x="3639" y="367"/>
                  </a:lnTo>
                  <a:cubicBezTo>
                    <a:pt x="3256" y="272"/>
                    <a:pt x="2873" y="176"/>
                    <a:pt x="2490" y="64"/>
                  </a:cubicBezTo>
                  <a:cubicBezTo>
                    <a:pt x="2336" y="21"/>
                    <a:pt x="2193" y="1"/>
                    <a:pt x="20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1" name="Google Shape;12231;p27"/>
            <p:cNvSpPr/>
            <p:nvPr/>
          </p:nvSpPr>
          <p:spPr>
            <a:xfrm>
              <a:off x="7428712" y="4864430"/>
              <a:ext cx="385109" cy="258943"/>
            </a:xfrm>
            <a:custGeom>
              <a:rect b="b" l="l" r="r" t="t"/>
              <a:pathLst>
                <a:path extrusionOk="0" h="5011" w="7422">
                  <a:moveTo>
                    <a:pt x="4507" y="1"/>
                  </a:moveTo>
                  <a:cubicBezTo>
                    <a:pt x="3473" y="1"/>
                    <a:pt x="2455" y="348"/>
                    <a:pt x="1820" y="1053"/>
                  </a:cubicBezTo>
                  <a:cubicBezTo>
                    <a:pt x="1500" y="1340"/>
                    <a:pt x="1149" y="1580"/>
                    <a:pt x="766" y="1755"/>
                  </a:cubicBezTo>
                  <a:cubicBezTo>
                    <a:pt x="96" y="2138"/>
                    <a:pt x="0" y="2649"/>
                    <a:pt x="367" y="3271"/>
                  </a:cubicBezTo>
                  <a:cubicBezTo>
                    <a:pt x="511" y="3495"/>
                    <a:pt x="766" y="3670"/>
                    <a:pt x="862" y="3910"/>
                  </a:cubicBezTo>
                  <a:cubicBezTo>
                    <a:pt x="1022" y="4309"/>
                    <a:pt x="1229" y="4676"/>
                    <a:pt x="1500" y="5011"/>
                  </a:cubicBezTo>
                  <a:lnTo>
                    <a:pt x="7421" y="5011"/>
                  </a:lnTo>
                  <a:lnTo>
                    <a:pt x="7421" y="1165"/>
                  </a:lnTo>
                  <a:cubicBezTo>
                    <a:pt x="6723" y="392"/>
                    <a:pt x="5606" y="1"/>
                    <a:pt x="45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2" name="Google Shape;12232;p27"/>
            <p:cNvSpPr/>
            <p:nvPr/>
          </p:nvSpPr>
          <p:spPr>
            <a:xfrm>
              <a:off x="6838286" y="2550842"/>
              <a:ext cx="298976" cy="398414"/>
            </a:xfrm>
            <a:custGeom>
              <a:rect b="b" l="l" r="r" t="t"/>
              <a:pathLst>
                <a:path extrusionOk="0" h="7710" w="5762">
                  <a:moveTo>
                    <a:pt x="1815" y="0"/>
                  </a:moveTo>
                  <a:cubicBezTo>
                    <a:pt x="1540" y="0"/>
                    <a:pt x="1174" y="76"/>
                    <a:pt x="1133" y="199"/>
                  </a:cubicBezTo>
                  <a:cubicBezTo>
                    <a:pt x="750" y="1156"/>
                    <a:pt x="0" y="2305"/>
                    <a:pt x="272" y="3103"/>
                  </a:cubicBezTo>
                  <a:cubicBezTo>
                    <a:pt x="782" y="4635"/>
                    <a:pt x="1852" y="5992"/>
                    <a:pt x="2777" y="7364"/>
                  </a:cubicBezTo>
                  <a:cubicBezTo>
                    <a:pt x="2936" y="7602"/>
                    <a:pt x="3241" y="7709"/>
                    <a:pt x="3572" y="7709"/>
                  </a:cubicBezTo>
                  <a:cubicBezTo>
                    <a:pt x="4108" y="7709"/>
                    <a:pt x="4710" y="7429"/>
                    <a:pt x="4868" y="6965"/>
                  </a:cubicBezTo>
                  <a:cubicBezTo>
                    <a:pt x="5235" y="5848"/>
                    <a:pt x="5442" y="4667"/>
                    <a:pt x="5762" y="3327"/>
                  </a:cubicBezTo>
                  <a:cubicBezTo>
                    <a:pt x="5762" y="3327"/>
                    <a:pt x="5714" y="3135"/>
                    <a:pt x="5650" y="2944"/>
                  </a:cubicBezTo>
                  <a:cubicBezTo>
                    <a:pt x="5107" y="1316"/>
                    <a:pt x="3655" y="167"/>
                    <a:pt x="1947" y="7"/>
                  </a:cubicBezTo>
                  <a:cubicBezTo>
                    <a:pt x="1907" y="2"/>
                    <a:pt x="1862" y="0"/>
                    <a:pt x="18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3" name="Google Shape;12233;p27"/>
            <p:cNvSpPr/>
            <p:nvPr/>
          </p:nvSpPr>
          <p:spPr>
            <a:xfrm>
              <a:off x="6427545" y="2306270"/>
              <a:ext cx="440577" cy="388648"/>
            </a:xfrm>
            <a:custGeom>
              <a:rect b="b" l="l" r="r" t="t"/>
              <a:pathLst>
                <a:path extrusionOk="0" h="7521" w="8491">
                  <a:moveTo>
                    <a:pt x="8491" y="0"/>
                  </a:moveTo>
                  <a:lnTo>
                    <a:pt x="8491" y="0"/>
                  </a:lnTo>
                  <a:cubicBezTo>
                    <a:pt x="7996" y="112"/>
                    <a:pt x="7422" y="96"/>
                    <a:pt x="7023" y="351"/>
                  </a:cubicBezTo>
                  <a:cubicBezTo>
                    <a:pt x="5076" y="1548"/>
                    <a:pt x="3176" y="2809"/>
                    <a:pt x="1261" y="4070"/>
                  </a:cubicBezTo>
                  <a:cubicBezTo>
                    <a:pt x="894" y="4293"/>
                    <a:pt x="559" y="4580"/>
                    <a:pt x="256" y="4900"/>
                  </a:cubicBezTo>
                  <a:cubicBezTo>
                    <a:pt x="128" y="5059"/>
                    <a:pt x="1" y="5522"/>
                    <a:pt x="64" y="5570"/>
                  </a:cubicBezTo>
                  <a:cubicBezTo>
                    <a:pt x="958" y="6232"/>
                    <a:pt x="1465" y="7490"/>
                    <a:pt x="2921" y="7490"/>
                  </a:cubicBezTo>
                  <a:cubicBezTo>
                    <a:pt x="2973" y="7490"/>
                    <a:pt x="3026" y="7488"/>
                    <a:pt x="3081" y="7485"/>
                  </a:cubicBezTo>
                  <a:cubicBezTo>
                    <a:pt x="3188" y="7509"/>
                    <a:pt x="3286" y="7521"/>
                    <a:pt x="3377" y="7521"/>
                  </a:cubicBezTo>
                  <a:cubicBezTo>
                    <a:pt x="4179" y="7521"/>
                    <a:pt x="4392" y="6635"/>
                    <a:pt x="4836" y="6033"/>
                  </a:cubicBezTo>
                  <a:cubicBezTo>
                    <a:pt x="5937" y="4533"/>
                    <a:pt x="7102" y="3080"/>
                    <a:pt x="8156" y="1548"/>
                  </a:cubicBezTo>
                  <a:cubicBezTo>
                    <a:pt x="8427" y="1149"/>
                    <a:pt x="8395" y="511"/>
                    <a:pt x="84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4" name="Google Shape;12234;p27"/>
            <p:cNvSpPr/>
            <p:nvPr/>
          </p:nvSpPr>
          <p:spPr>
            <a:xfrm>
              <a:off x="4260470" y="2828123"/>
              <a:ext cx="308108" cy="385444"/>
            </a:xfrm>
            <a:custGeom>
              <a:rect b="b" l="l" r="r" t="t"/>
              <a:pathLst>
                <a:path extrusionOk="0" h="7459" w="5938">
                  <a:moveTo>
                    <a:pt x="2873" y="1"/>
                  </a:moveTo>
                  <a:cubicBezTo>
                    <a:pt x="2663" y="1"/>
                    <a:pt x="2446" y="72"/>
                    <a:pt x="2235" y="227"/>
                  </a:cubicBezTo>
                  <a:cubicBezTo>
                    <a:pt x="1357" y="881"/>
                    <a:pt x="734" y="1903"/>
                    <a:pt x="0" y="2764"/>
                  </a:cubicBezTo>
                  <a:lnTo>
                    <a:pt x="176" y="2908"/>
                  </a:lnTo>
                  <a:cubicBezTo>
                    <a:pt x="160" y="3036"/>
                    <a:pt x="176" y="3179"/>
                    <a:pt x="224" y="3307"/>
                  </a:cubicBezTo>
                  <a:cubicBezTo>
                    <a:pt x="990" y="4616"/>
                    <a:pt x="1756" y="5940"/>
                    <a:pt x="2554" y="7249"/>
                  </a:cubicBezTo>
                  <a:cubicBezTo>
                    <a:pt x="2669" y="7393"/>
                    <a:pt x="2836" y="7459"/>
                    <a:pt x="2996" y="7459"/>
                  </a:cubicBezTo>
                  <a:cubicBezTo>
                    <a:pt x="3014" y="7459"/>
                    <a:pt x="3031" y="7458"/>
                    <a:pt x="3048" y="7456"/>
                  </a:cubicBezTo>
                  <a:cubicBezTo>
                    <a:pt x="3846" y="7025"/>
                    <a:pt x="4676" y="6626"/>
                    <a:pt x="5331" y="6052"/>
                  </a:cubicBezTo>
                  <a:cubicBezTo>
                    <a:pt x="5937" y="5525"/>
                    <a:pt x="5379" y="4903"/>
                    <a:pt x="5139" y="4328"/>
                  </a:cubicBezTo>
                  <a:cubicBezTo>
                    <a:pt x="5091" y="4217"/>
                    <a:pt x="5091" y="4073"/>
                    <a:pt x="5043" y="3945"/>
                  </a:cubicBezTo>
                  <a:cubicBezTo>
                    <a:pt x="4724" y="2972"/>
                    <a:pt x="4421" y="1982"/>
                    <a:pt x="4054" y="1025"/>
                  </a:cubicBezTo>
                  <a:cubicBezTo>
                    <a:pt x="3829" y="406"/>
                    <a:pt x="3373" y="1"/>
                    <a:pt x="28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5" name="Google Shape;12235;p27"/>
            <p:cNvSpPr/>
            <p:nvPr/>
          </p:nvSpPr>
          <p:spPr>
            <a:xfrm>
              <a:off x="6581599" y="2971776"/>
              <a:ext cx="260890" cy="261579"/>
            </a:xfrm>
            <a:custGeom>
              <a:rect b="b" l="l" r="r" t="t"/>
              <a:pathLst>
                <a:path extrusionOk="0" h="5062" w="5028">
                  <a:moveTo>
                    <a:pt x="862" y="0"/>
                  </a:moveTo>
                  <a:cubicBezTo>
                    <a:pt x="814" y="367"/>
                    <a:pt x="622" y="782"/>
                    <a:pt x="734" y="1101"/>
                  </a:cubicBezTo>
                  <a:cubicBezTo>
                    <a:pt x="958" y="1820"/>
                    <a:pt x="958" y="2410"/>
                    <a:pt x="511" y="3064"/>
                  </a:cubicBezTo>
                  <a:cubicBezTo>
                    <a:pt x="0" y="3830"/>
                    <a:pt x="383" y="4644"/>
                    <a:pt x="1277" y="4948"/>
                  </a:cubicBezTo>
                  <a:cubicBezTo>
                    <a:pt x="1498" y="5026"/>
                    <a:pt x="1746" y="5062"/>
                    <a:pt x="2006" y="5062"/>
                  </a:cubicBezTo>
                  <a:cubicBezTo>
                    <a:pt x="3023" y="5062"/>
                    <a:pt x="4222" y="4507"/>
                    <a:pt x="4692" y="3719"/>
                  </a:cubicBezTo>
                  <a:cubicBezTo>
                    <a:pt x="4820" y="3431"/>
                    <a:pt x="4931" y="3144"/>
                    <a:pt x="5027" y="2857"/>
                  </a:cubicBezTo>
                  <a:cubicBezTo>
                    <a:pt x="4788" y="2522"/>
                    <a:pt x="4628" y="2059"/>
                    <a:pt x="4277" y="1804"/>
                  </a:cubicBezTo>
                  <a:cubicBezTo>
                    <a:pt x="3479" y="1213"/>
                    <a:pt x="2649" y="687"/>
                    <a:pt x="1771" y="208"/>
                  </a:cubicBezTo>
                  <a:cubicBezTo>
                    <a:pt x="1516" y="64"/>
                    <a:pt x="1181" y="64"/>
                    <a:pt x="8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6" name="Google Shape;12236;p27"/>
            <p:cNvSpPr/>
            <p:nvPr/>
          </p:nvSpPr>
          <p:spPr>
            <a:xfrm>
              <a:off x="6690251" y="2573165"/>
              <a:ext cx="118978" cy="100818"/>
            </a:xfrm>
            <a:custGeom>
              <a:rect b="b" l="l" r="r" t="t"/>
              <a:pathLst>
                <a:path extrusionOk="0" h="1951" w="2293">
                  <a:moveTo>
                    <a:pt x="1544" y="1"/>
                  </a:moveTo>
                  <a:cubicBezTo>
                    <a:pt x="1508" y="1"/>
                    <a:pt x="1471" y="8"/>
                    <a:pt x="1433" y="22"/>
                  </a:cubicBezTo>
                  <a:cubicBezTo>
                    <a:pt x="954" y="197"/>
                    <a:pt x="380" y="612"/>
                    <a:pt x="188" y="1075"/>
                  </a:cubicBezTo>
                  <a:cubicBezTo>
                    <a:pt x="0" y="1552"/>
                    <a:pt x="807" y="1950"/>
                    <a:pt x="1909" y="1950"/>
                  </a:cubicBezTo>
                  <a:cubicBezTo>
                    <a:pt x="2024" y="1950"/>
                    <a:pt x="2142" y="1946"/>
                    <a:pt x="2263" y="1937"/>
                  </a:cubicBezTo>
                  <a:cubicBezTo>
                    <a:pt x="2292" y="881"/>
                    <a:pt x="1958" y="1"/>
                    <a:pt x="15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7" name="Google Shape;12237;p27"/>
            <p:cNvSpPr/>
            <p:nvPr/>
          </p:nvSpPr>
          <p:spPr>
            <a:xfrm>
              <a:off x="6606401" y="346081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677" y="0"/>
                  </a:moveTo>
                  <a:cubicBezTo>
                    <a:pt x="4565" y="160"/>
                    <a:pt x="4437" y="319"/>
                    <a:pt x="4294" y="463"/>
                  </a:cubicBezTo>
                  <a:cubicBezTo>
                    <a:pt x="3097" y="1596"/>
                    <a:pt x="1884" y="2745"/>
                    <a:pt x="671" y="3862"/>
                  </a:cubicBezTo>
                  <a:cubicBezTo>
                    <a:pt x="112" y="4389"/>
                    <a:pt x="1" y="4868"/>
                    <a:pt x="671" y="5426"/>
                  </a:cubicBezTo>
                  <a:cubicBezTo>
                    <a:pt x="1134" y="5793"/>
                    <a:pt x="1629" y="6224"/>
                    <a:pt x="1900" y="6719"/>
                  </a:cubicBezTo>
                  <a:cubicBezTo>
                    <a:pt x="2528" y="7893"/>
                    <a:pt x="3401" y="8494"/>
                    <a:pt x="4598" y="8494"/>
                  </a:cubicBezTo>
                  <a:cubicBezTo>
                    <a:pt x="4801" y="8494"/>
                    <a:pt x="5014" y="8477"/>
                    <a:pt x="5235" y="8442"/>
                  </a:cubicBezTo>
                  <a:cubicBezTo>
                    <a:pt x="5250" y="8441"/>
                    <a:pt x="5264" y="8440"/>
                    <a:pt x="5279" y="8440"/>
                  </a:cubicBezTo>
                  <a:cubicBezTo>
                    <a:pt x="5381" y="8440"/>
                    <a:pt x="5489" y="8477"/>
                    <a:pt x="5591" y="8477"/>
                  </a:cubicBezTo>
                  <a:cubicBezTo>
                    <a:pt x="5605" y="8477"/>
                    <a:pt x="5620" y="8476"/>
                    <a:pt x="5634" y="8474"/>
                  </a:cubicBezTo>
                  <a:cubicBezTo>
                    <a:pt x="6480" y="8267"/>
                    <a:pt x="7789" y="8299"/>
                    <a:pt x="8044" y="7804"/>
                  </a:cubicBezTo>
                  <a:cubicBezTo>
                    <a:pt x="8491" y="6910"/>
                    <a:pt x="8667" y="5538"/>
                    <a:pt x="8284" y="4644"/>
                  </a:cubicBezTo>
                  <a:cubicBezTo>
                    <a:pt x="7613" y="2984"/>
                    <a:pt x="6448" y="1532"/>
                    <a:pt x="54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8" name="Google Shape;12238;p27"/>
            <p:cNvSpPr/>
            <p:nvPr/>
          </p:nvSpPr>
          <p:spPr>
            <a:xfrm>
              <a:off x="6486334" y="3320625"/>
              <a:ext cx="246829" cy="239204"/>
            </a:xfrm>
            <a:custGeom>
              <a:rect b="b" l="l" r="r" t="t"/>
              <a:pathLst>
                <a:path extrusionOk="0" h="4629" w="4757">
                  <a:moveTo>
                    <a:pt x="3847" y="0"/>
                  </a:moveTo>
                  <a:lnTo>
                    <a:pt x="1" y="3543"/>
                  </a:lnTo>
                  <a:cubicBezTo>
                    <a:pt x="155" y="3651"/>
                    <a:pt x="340" y="3879"/>
                    <a:pt x="467" y="3879"/>
                  </a:cubicBezTo>
                  <a:cubicBezTo>
                    <a:pt x="471" y="3879"/>
                    <a:pt x="475" y="3879"/>
                    <a:pt x="479" y="3878"/>
                  </a:cubicBezTo>
                  <a:cubicBezTo>
                    <a:pt x="599" y="3857"/>
                    <a:pt x="713" y="3846"/>
                    <a:pt x="823" y="3846"/>
                  </a:cubicBezTo>
                  <a:cubicBezTo>
                    <a:pt x="1442" y="3846"/>
                    <a:pt x="1913" y="4169"/>
                    <a:pt x="2442" y="4548"/>
                  </a:cubicBezTo>
                  <a:cubicBezTo>
                    <a:pt x="2521" y="4604"/>
                    <a:pt x="2647" y="4629"/>
                    <a:pt x="2792" y="4629"/>
                  </a:cubicBezTo>
                  <a:cubicBezTo>
                    <a:pt x="3148" y="4629"/>
                    <a:pt x="3622" y="4481"/>
                    <a:pt x="3815" y="4277"/>
                  </a:cubicBezTo>
                  <a:cubicBezTo>
                    <a:pt x="4757" y="3240"/>
                    <a:pt x="4693" y="1165"/>
                    <a:pt x="38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9" name="Google Shape;12239;p27"/>
            <p:cNvSpPr/>
            <p:nvPr/>
          </p:nvSpPr>
          <p:spPr>
            <a:xfrm>
              <a:off x="7696191" y="3460816"/>
              <a:ext cx="91114" cy="114047"/>
            </a:xfrm>
            <a:custGeom>
              <a:rect b="b" l="l" r="r" t="t"/>
              <a:pathLst>
                <a:path extrusionOk="0" h="2207" w="1756">
                  <a:moveTo>
                    <a:pt x="958" y="0"/>
                  </a:moveTo>
                  <a:cubicBezTo>
                    <a:pt x="766" y="271"/>
                    <a:pt x="607" y="543"/>
                    <a:pt x="415" y="798"/>
                  </a:cubicBezTo>
                  <a:cubicBezTo>
                    <a:pt x="0" y="1373"/>
                    <a:pt x="192" y="1979"/>
                    <a:pt x="878" y="2155"/>
                  </a:cubicBezTo>
                  <a:cubicBezTo>
                    <a:pt x="1112" y="2181"/>
                    <a:pt x="1358" y="2207"/>
                    <a:pt x="1596" y="2207"/>
                  </a:cubicBezTo>
                  <a:cubicBezTo>
                    <a:pt x="1650" y="2207"/>
                    <a:pt x="1703" y="2205"/>
                    <a:pt x="1756" y="2202"/>
                  </a:cubicBezTo>
                  <a:lnTo>
                    <a:pt x="17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0" name="Google Shape;12240;p27"/>
            <p:cNvSpPr/>
            <p:nvPr/>
          </p:nvSpPr>
          <p:spPr>
            <a:xfrm>
              <a:off x="6853177" y="4617895"/>
              <a:ext cx="506837" cy="539022"/>
            </a:xfrm>
            <a:custGeom>
              <a:rect b="b" l="l" r="r" t="t"/>
              <a:pathLst>
                <a:path extrusionOk="0" h="10431" w="9768">
                  <a:moveTo>
                    <a:pt x="4522" y="1"/>
                  </a:moveTo>
                  <a:cubicBezTo>
                    <a:pt x="3485" y="1"/>
                    <a:pt x="2462" y="349"/>
                    <a:pt x="1820" y="1052"/>
                  </a:cubicBezTo>
                  <a:cubicBezTo>
                    <a:pt x="1501" y="1339"/>
                    <a:pt x="1150" y="1579"/>
                    <a:pt x="767" y="1770"/>
                  </a:cubicBezTo>
                  <a:cubicBezTo>
                    <a:pt x="96" y="2137"/>
                    <a:pt x="1" y="2648"/>
                    <a:pt x="368" y="3270"/>
                  </a:cubicBezTo>
                  <a:cubicBezTo>
                    <a:pt x="511" y="3510"/>
                    <a:pt x="751" y="3669"/>
                    <a:pt x="862" y="3909"/>
                  </a:cubicBezTo>
                  <a:cubicBezTo>
                    <a:pt x="1385" y="5127"/>
                    <a:pt x="1894" y="5558"/>
                    <a:pt x="2622" y="5558"/>
                  </a:cubicBezTo>
                  <a:cubicBezTo>
                    <a:pt x="3028" y="5558"/>
                    <a:pt x="3503" y="5423"/>
                    <a:pt x="4086" y="5217"/>
                  </a:cubicBezTo>
                  <a:cubicBezTo>
                    <a:pt x="4255" y="5161"/>
                    <a:pt x="4406" y="5131"/>
                    <a:pt x="4541" y="5131"/>
                  </a:cubicBezTo>
                  <a:cubicBezTo>
                    <a:pt x="4904" y="5131"/>
                    <a:pt x="5158" y="5349"/>
                    <a:pt x="5379" y="5872"/>
                  </a:cubicBezTo>
                  <a:cubicBezTo>
                    <a:pt x="5794" y="6829"/>
                    <a:pt x="6480" y="7659"/>
                    <a:pt x="7198" y="8776"/>
                  </a:cubicBezTo>
                  <a:cubicBezTo>
                    <a:pt x="7055" y="8984"/>
                    <a:pt x="6943" y="9191"/>
                    <a:pt x="6847" y="9431"/>
                  </a:cubicBezTo>
                  <a:cubicBezTo>
                    <a:pt x="6767" y="9638"/>
                    <a:pt x="6767" y="9862"/>
                    <a:pt x="6863" y="10069"/>
                  </a:cubicBezTo>
                  <a:cubicBezTo>
                    <a:pt x="7054" y="10317"/>
                    <a:pt x="7403" y="10430"/>
                    <a:pt x="7772" y="10430"/>
                  </a:cubicBezTo>
                  <a:cubicBezTo>
                    <a:pt x="8331" y="10430"/>
                    <a:pt x="8934" y="10170"/>
                    <a:pt x="9097" y="9718"/>
                  </a:cubicBezTo>
                  <a:cubicBezTo>
                    <a:pt x="9337" y="9032"/>
                    <a:pt x="9624" y="8330"/>
                    <a:pt x="9704" y="7611"/>
                  </a:cubicBezTo>
                  <a:cubicBezTo>
                    <a:pt x="9768" y="6957"/>
                    <a:pt x="9608" y="6271"/>
                    <a:pt x="9512" y="5616"/>
                  </a:cubicBezTo>
                  <a:cubicBezTo>
                    <a:pt x="9464" y="5233"/>
                    <a:pt x="9257" y="4834"/>
                    <a:pt x="9337" y="4467"/>
                  </a:cubicBezTo>
                  <a:cubicBezTo>
                    <a:pt x="9624" y="2887"/>
                    <a:pt x="9624" y="2856"/>
                    <a:pt x="8252" y="2010"/>
                  </a:cubicBezTo>
                  <a:cubicBezTo>
                    <a:pt x="7964" y="1786"/>
                    <a:pt x="7709" y="1531"/>
                    <a:pt x="7486" y="1228"/>
                  </a:cubicBezTo>
                  <a:cubicBezTo>
                    <a:pt x="6795" y="413"/>
                    <a:pt x="5650" y="1"/>
                    <a:pt x="45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1" name="Google Shape;12241;p27"/>
            <p:cNvSpPr/>
            <p:nvPr/>
          </p:nvSpPr>
          <p:spPr>
            <a:xfrm>
              <a:off x="6693364" y="4231117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2187" y="0"/>
                  </a:moveTo>
                  <a:cubicBezTo>
                    <a:pt x="1032" y="0"/>
                    <a:pt x="0" y="966"/>
                    <a:pt x="0" y="2249"/>
                  </a:cubicBezTo>
                  <a:cubicBezTo>
                    <a:pt x="240" y="3255"/>
                    <a:pt x="447" y="4244"/>
                    <a:pt x="703" y="5202"/>
                  </a:cubicBezTo>
                  <a:cubicBezTo>
                    <a:pt x="751" y="5345"/>
                    <a:pt x="990" y="5489"/>
                    <a:pt x="1166" y="5537"/>
                  </a:cubicBezTo>
                  <a:cubicBezTo>
                    <a:pt x="1295" y="5575"/>
                    <a:pt x="1437" y="5592"/>
                    <a:pt x="1586" y="5592"/>
                  </a:cubicBezTo>
                  <a:cubicBezTo>
                    <a:pt x="2763" y="5592"/>
                    <a:pt x="4432" y="4498"/>
                    <a:pt x="4645" y="3478"/>
                  </a:cubicBezTo>
                  <a:cubicBezTo>
                    <a:pt x="4661" y="3303"/>
                    <a:pt x="4613" y="3143"/>
                    <a:pt x="4533" y="3015"/>
                  </a:cubicBezTo>
                  <a:cubicBezTo>
                    <a:pt x="4262" y="2329"/>
                    <a:pt x="4006" y="1643"/>
                    <a:pt x="3703" y="988"/>
                  </a:cubicBezTo>
                  <a:cubicBezTo>
                    <a:pt x="3575" y="701"/>
                    <a:pt x="3384" y="334"/>
                    <a:pt x="3129" y="222"/>
                  </a:cubicBezTo>
                  <a:cubicBezTo>
                    <a:pt x="2817" y="70"/>
                    <a:pt x="2498" y="0"/>
                    <a:pt x="21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2" name="Google Shape;12242;p27"/>
            <p:cNvSpPr/>
            <p:nvPr/>
          </p:nvSpPr>
          <p:spPr>
            <a:xfrm>
              <a:off x="6251180" y="3572793"/>
              <a:ext cx="302297" cy="330100"/>
            </a:xfrm>
            <a:custGeom>
              <a:rect b="b" l="l" r="r" t="t"/>
              <a:pathLst>
                <a:path extrusionOk="0" h="6388" w="5826">
                  <a:moveTo>
                    <a:pt x="1893" y="0"/>
                  </a:moveTo>
                  <a:cubicBezTo>
                    <a:pt x="1698" y="0"/>
                    <a:pt x="1500" y="32"/>
                    <a:pt x="1309" y="67"/>
                  </a:cubicBezTo>
                  <a:cubicBezTo>
                    <a:pt x="830" y="163"/>
                    <a:pt x="112" y="546"/>
                    <a:pt x="48" y="897"/>
                  </a:cubicBezTo>
                  <a:cubicBezTo>
                    <a:pt x="0" y="1488"/>
                    <a:pt x="192" y="2062"/>
                    <a:pt x="607" y="2493"/>
                  </a:cubicBezTo>
                  <a:cubicBezTo>
                    <a:pt x="1899" y="3722"/>
                    <a:pt x="3320" y="4807"/>
                    <a:pt x="4692" y="5940"/>
                  </a:cubicBezTo>
                  <a:cubicBezTo>
                    <a:pt x="4980" y="6116"/>
                    <a:pt x="5267" y="6260"/>
                    <a:pt x="5570" y="6387"/>
                  </a:cubicBezTo>
                  <a:lnTo>
                    <a:pt x="5825" y="6164"/>
                  </a:lnTo>
                  <a:cubicBezTo>
                    <a:pt x="5299" y="4967"/>
                    <a:pt x="4852" y="3738"/>
                    <a:pt x="4245" y="2573"/>
                  </a:cubicBezTo>
                  <a:cubicBezTo>
                    <a:pt x="3910" y="1919"/>
                    <a:pt x="3240" y="1424"/>
                    <a:pt x="2969" y="754"/>
                  </a:cubicBezTo>
                  <a:cubicBezTo>
                    <a:pt x="2717" y="152"/>
                    <a:pt x="2316" y="0"/>
                    <a:pt x="18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3" name="Google Shape;12243;p27"/>
            <p:cNvSpPr/>
            <p:nvPr/>
          </p:nvSpPr>
          <p:spPr>
            <a:xfrm>
              <a:off x="7083401" y="4420294"/>
              <a:ext cx="145804" cy="154663"/>
            </a:xfrm>
            <a:custGeom>
              <a:rect b="b" l="l" r="r" t="t"/>
              <a:pathLst>
                <a:path extrusionOk="0" h="2993" w="2810">
                  <a:moveTo>
                    <a:pt x="579" y="0"/>
                  </a:moveTo>
                  <a:cubicBezTo>
                    <a:pt x="311" y="0"/>
                    <a:pt x="162" y="257"/>
                    <a:pt x="112" y="775"/>
                  </a:cubicBezTo>
                  <a:cubicBezTo>
                    <a:pt x="96" y="1014"/>
                    <a:pt x="112" y="1253"/>
                    <a:pt x="112" y="1477"/>
                  </a:cubicBezTo>
                  <a:lnTo>
                    <a:pt x="80" y="1477"/>
                  </a:lnTo>
                  <a:cubicBezTo>
                    <a:pt x="80" y="1541"/>
                    <a:pt x="80" y="1605"/>
                    <a:pt x="80" y="1668"/>
                  </a:cubicBezTo>
                  <a:cubicBezTo>
                    <a:pt x="0" y="2275"/>
                    <a:pt x="32" y="2977"/>
                    <a:pt x="750" y="2993"/>
                  </a:cubicBezTo>
                  <a:cubicBezTo>
                    <a:pt x="1341" y="2977"/>
                    <a:pt x="1915" y="2722"/>
                    <a:pt x="2346" y="2291"/>
                  </a:cubicBezTo>
                  <a:cubicBezTo>
                    <a:pt x="2809" y="1764"/>
                    <a:pt x="2330" y="1269"/>
                    <a:pt x="1868" y="886"/>
                  </a:cubicBezTo>
                  <a:cubicBezTo>
                    <a:pt x="1628" y="695"/>
                    <a:pt x="1437" y="455"/>
                    <a:pt x="1197" y="280"/>
                  </a:cubicBezTo>
                  <a:cubicBezTo>
                    <a:pt x="945" y="94"/>
                    <a:pt x="740" y="0"/>
                    <a:pt x="5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4" name="Google Shape;12244;p27"/>
            <p:cNvSpPr/>
            <p:nvPr/>
          </p:nvSpPr>
          <p:spPr>
            <a:xfrm>
              <a:off x="6784478" y="4515477"/>
              <a:ext cx="203710" cy="135595"/>
            </a:xfrm>
            <a:custGeom>
              <a:rect b="b" l="l" r="r" t="t"/>
              <a:pathLst>
                <a:path extrusionOk="0" h="2624" w="3926">
                  <a:moveTo>
                    <a:pt x="3275" y="0"/>
                  </a:moveTo>
                  <a:cubicBezTo>
                    <a:pt x="3268" y="0"/>
                    <a:pt x="3262" y="1"/>
                    <a:pt x="3256" y="2"/>
                  </a:cubicBezTo>
                  <a:cubicBezTo>
                    <a:pt x="1756" y="241"/>
                    <a:pt x="782" y="1199"/>
                    <a:pt x="0" y="2587"/>
                  </a:cubicBezTo>
                  <a:cubicBezTo>
                    <a:pt x="137" y="2612"/>
                    <a:pt x="267" y="2624"/>
                    <a:pt x="390" y="2624"/>
                  </a:cubicBezTo>
                  <a:cubicBezTo>
                    <a:pt x="1212" y="2624"/>
                    <a:pt x="1747" y="2114"/>
                    <a:pt x="2330" y="1725"/>
                  </a:cubicBezTo>
                  <a:cubicBezTo>
                    <a:pt x="2649" y="1502"/>
                    <a:pt x="3048" y="1390"/>
                    <a:pt x="3383" y="1183"/>
                  </a:cubicBezTo>
                  <a:cubicBezTo>
                    <a:pt x="3591" y="1039"/>
                    <a:pt x="3766" y="864"/>
                    <a:pt x="3926" y="672"/>
                  </a:cubicBezTo>
                  <a:cubicBezTo>
                    <a:pt x="3710" y="441"/>
                    <a:pt x="3464" y="0"/>
                    <a:pt x="3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5" name="Google Shape;12245;p27"/>
            <p:cNvSpPr/>
            <p:nvPr/>
          </p:nvSpPr>
          <p:spPr>
            <a:xfrm>
              <a:off x="7187747" y="3531609"/>
              <a:ext cx="146582" cy="129653"/>
            </a:xfrm>
            <a:custGeom>
              <a:rect b="b" l="l" r="r" t="t"/>
              <a:pathLst>
                <a:path extrusionOk="0" h="2509" w="2825">
                  <a:moveTo>
                    <a:pt x="1166" y="0"/>
                  </a:moveTo>
                  <a:cubicBezTo>
                    <a:pt x="824" y="0"/>
                    <a:pt x="418" y="319"/>
                    <a:pt x="128" y="593"/>
                  </a:cubicBezTo>
                  <a:cubicBezTo>
                    <a:pt x="0" y="721"/>
                    <a:pt x="32" y="1279"/>
                    <a:pt x="160" y="1359"/>
                  </a:cubicBezTo>
                  <a:cubicBezTo>
                    <a:pt x="734" y="1662"/>
                    <a:pt x="1341" y="1934"/>
                    <a:pt x="1947" y="2173"/>
                  </a:cubicBezTo>
                  <a:lnTo>
                    <a:pt x="2298" y="2508"/>
                  </a:lnTo>
                  <a:cubicBezTo>
                    <a:pt x="2474" y="2157"/>
                    <a:pt x="2729" y="1822"/>
                    <a:pt x="2793" y="1455"/>
                  </a:cubicBezTo>
                  <a:cubicBezTo>
                    <a:pt x="2825" y="1168"/>
                    <a:pt x="2713" y="864"/>
                    <a:pt x="2506" y="673"/>
                  </a:cubicBezTo>
                  <a:cubicBezTo>
                    <a:pt x="2123" y="370"/>
                    <a:pt x="1660" y="34"/>
                    <a:pt x="1213" y="3"/>
                  </a:cubicBezTo>
                  <a:cubicBezTo>
                    <a:pt x="1197" y="1"/>
                    <a:pt x="1182" y="0"/>
                    <a:pt x="1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6" name="Google Shape;12246;p27"/>
            <p:cNvSpPr/>
            <p:nvPr/>
          </p:nvSpPr>
          <p:spPr>
            <a:xfrm>
              <a:off x="7935496" y="4441558"/>
              <a:ext cx="122610" cy="81905"/>
            </a:xfrm>
            <a:custGeom>
              <a:rect b="b" l="l" r="r" t="t"/>
              <a:pathLst>
                <a:path extrusionOk="0" h="1585" w="2363">
                  <a:moveTo>
                    <a:pt x="730" y="0"/>
                  </a:moveTo>
                  <a:cubicBezTo>
                    <a:pt x="523" y="0"/>
                    <a:pt x="296" y="85"/>
                    <a:pt x="0" y="228"/>
                  </a:cubicBezTo>
                  <a:cubicBezTo>
                    <a:pt x="495" y="1138"/>
                    <a:pt x="1229" y="1569"/>
                    <a:pt x="2362" y="1585"/>
                  </a:cubicBezTo>
                  <a:cubicBezTo>
                    <a:pt x="1557" y="427"/>
                    <a:pt x="1194" y="0"/>
                    <a:pt x="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7" name="Google Shape;12247;p27"/>
            <p:cNvSpPr/>
            <p:nvPr/>
          </p:nvSpPr>
          <p:spPr>
            <a:xfrm>
              <a:off x="7196827" y="3696784"/>
              <a:ext cx="102737" cy="58186"/>
            </a:xfrm>
            <a:custGeom>
              <a:rect b="b" l="l" r="r" t="t"/>
              <a:pathLst>
                <a:path extrusionOk="0" h="1126" w="1980">
                  <a:moveTo>
                    <a:pt x="770" y="1"/>
                  </a:moveTo>
                  <a:cubicBezTo>
                    <a:pt x="508" y="1"/>
                    <a:pt x="267" y="168"/>
                    <a:pt x="1" y="503"/>
                  </a:cubicBezTo>
                  <a:lnTo>
                    <a:pt x="1884" y="1126"/>
                  </a:lnTo>
                  <a:cubicBezTo>
                    <a:pt x="1916" y="1030"/>
                    <a:pt x="1948" y="918"/>
                    <a:pt x="1980" y="822"/>
                  </a:cubicBezTo>
                  <a:cubicBezTo>
                    <a:pt x="1478" y="275"/>
                    <a:pt x="1106" y="1"/>
                    <a:pt x="7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8" name="Google Shape;12248;p27"/>
            <p:cNvSpPr/>
            <p:nvPr/>
          </p:nvSpPr>
          <p:spPr>
            <a:xfrm>
              <a:off x="3598803" y="3925105"/>
              <a:ext cx="81204" cy="50383"/>
            </a:xfrm>
            <a:custGeom>
              <a:rect b="b" l="l" r="r" t="t"/>
              <a:pathLst>
                <a:path extrusionOk="0" h="975" w="1565">
                  <a:moveTo>
                    <a:pt x="1246" y="0"/>
                  </a:moveTo>
                  <a:lnTo>
                    <a:pt x="1" y="367"/>
                  </a:lnTo>
                  <a:cubicBezTo>
                    <a:pt x="468" y="663"/>
                    <a:pt x="753" y="974"/>
                    <a:pt x="1033" y="974"/>
                  </a:cubicBezTo>
                  <a:cubicBezTo>
                    <a:pt x="1040" y="974"/>
                    <a:pt x="1047" y="974"/>
                    <a:pt x="1054" y="974"/>
                  </a:cubicBezTo>
                  <a:cubicBezTo>
                    <a:pt x="1230" y="958"/>
                    <a:pt x="1389" y="479"/>
                    <a:pt x="1565" y="192"/>
                  </a:cubicBezTo>
                  <a:lnTo>
                    <a:pt x="124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9" name="Google Shape;12249;p27"/>
            <p:cNvSpPr/>
            <p:nvPr/>
          </p:nvSpPr>
          <p:spPr>
            <a:xfrm>
              <a:off x="3681615" y="2990740"/>
              <a:ext cx="81204" cy="50383"/>
            </a:xfrm>
            <a:custGeom>
              <a:rect b="b" l="l" r="r" t="t"/>
              <a:pathLst>
                <a:path extrusionOk="0" h="975" w="1565">
                  <a:moveTo>
                    <a:pt x="1262" y="0"/>
                  </a:moveTo>
                  <a:lnTo>
                    <a:pt x="1" y="383"/>
                  </a:lnTo>
                  <a:cubicBezTo>
                    <a:pt x="484" y="664"/>
                    <a:pt x="769" y="974"/>
                    <a:pt x="1049" y="974"/>
                  </a:cubicBezTo>
                  <a:cubicBezTo>
                    <a:pt x="1056" y="974"/>
                    <a:pt x="1063" y="974"/>
                    <a:pt x="1070" y="974"/>
                  </a:cubicBezTo>
                  <a:cubicBezTo>
                    <a:pt x="1246" y="974"/>
                    <a:pt x="1405" y="479"/>
                    <a:pt x="1565" y="208"/>
                  </a:cubicBezTo>
                  <a:lnTo>
                    <a:pt x="126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0" name="Google Shape;12250;p27"/>
            <p:cNvSpPr/>
            <p:nvPr/>
          </p:nvSpPr>
          <p:spPr>
            <a:xfrm>
              <a:off x="4780485" y="5040844"/>
              <a:ext cx="58840" cy="71828"/>
            </a:xfrm>
            <a:custGeom>
              <a:rect b="b" l="l" r="r" t="t"/>
              <a:pathLst>
                <a:path extrusionOk="0" h="1390" w="1134">
                  <a:moveTo>
                    <a:pt x="703" y="1"/>
                  </a:moveTo>
                  <a:cubicBezTo>
                    <a:pt x="479" y="384"/>
                    <a:pt x="240" y="751"/>
                    <a:pt x="1" y="1134"/>
                  </a:cubicBezTo>
                  <a:lnTo>
                    <a:pt x="432" y="1389"/>
                  </a:lnTo>
                  <a:lnTo>
                    <a:pt x="1134" y="256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251" name="Google Shape;12251;p27"/>
          <p:cNvSpPr/>
          <p:nvPr/>
        </p:nvSpPr>
        <p:spPr>
          <a:xfrm flipH="1" rot="10800000">
            <a:off x="716900" y="-49000"/>
            <a:ext cx="8443800" cy="5309100"/>
          </a:xfrm>
          <a:prstGeom prst="rect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52" name="Google Shape;12252;p27"/>
          <p:cNvSpPr txBox="1"/>
          <p:nvPr>
            <p:ph type="title"/>
          </p:nvPr>
        </p:nvSpPr>
        <p:spPr>
          <a:xfrm>
            <a:off x="713225" y="676656"/>
            <a:ext cx="7717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xygen"/>
                <a:ea typeface="Oxygen"/>
                <a:cs typeface="Oxygen"/>
                <a:sym typeface="Oxygen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xygen"/>
                <a:ea typeface="Oxygen"/>
                <a:cs typeface="Oxygen"/>
                <a:sym typeface="Oxygen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xygen"/>
                <a:ea typeface="Oxygen"/>
                <a:cs typeface="Oxygen"/>
                <a:sym typeface="Oxygen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xygen"/>
                <a:ea typeface="Oxygen"/>
                <a:cs typeface="Oxygen"/>
                <a:sym typeface="Oxygen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xygen"/>
                <a:ea typeface="Oxygen"/>
                <a:cs typeface="Oxygen"/>
                <a:sym typeface="Oxygen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xygen"/>
                <a:ea typeface="Oxygen"/>
                <a:cs typeface="Oxygen"/>
                <a:sym typeface="Oxygen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xygen"/>
                <a:ea typeface="Oxygen"/>
                <a:cs typeface="Oxygen"/>
                <a:sym typeface="Oxygen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xygen"/>
                <a:ea typeface="Oxygen"/>
                <a:cs typeface="Oxygen"/>
                <a:sym typeface="Oxygen"/>
              </a:defRPr>
            </a:lvl9pPr>
          </a:lstStyle>
          <a:p/>
        </p:txBody>
      </p:sp>
      <p:sp>
        <p:nvSpPr>
          <p:cNvPr id="12253" name="Google Shape;12253;p27"/>
          <p:cNvSpPr txBox="1"/>
          <p:nvPr>
            <p:ph idx="1" type="subTitle"/>
          </p:nvPr>
        </p:nvSpPr>
        <p:spPr>
          <a:xfrm>
            <a:off x="1508760" y="3511296"/>
            <a:ext cx="1518000" cy="40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Font typeface="Playfair Display"/>
              <a:buNone/>
              <a:defRPr b="1" sz="1800">
                <a:solidFill>
                  <a:schemeClr val="accent3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lvl="1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12254" name="Google Shape;12254;p27"/>
          <p:cNvSpPr txBox="1"/>
          <p:nvPr>
            <p:ph idx="2" type="subTitle"/>
          </p:nvPr>
        </p:nvSpPr>
        <p:spPr>
          <a:xfrm>
            <a:off x="1508760" y="3840480"/>
            <a:ext cx="1518000" cy="62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12255" name="Google Shape;12255;p27"/>
          <p:cNvSpPr txBox="1"/>
          <p:nvPr>
            <p:ph idx="3" type="subTitle"/>
          </p:nvPr>
        </p:nvSpPr>
        <p:spPr>
          <a:xfrm>
            <a:off x="3813010" y="3511296"/>
            <a:ext cx="1518000" cy="40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Playfair Display"/>
              <a:buNone/>
              <a:defRPr b="1" sz="1800">
                <a:solidFill>
                  <a:schemeClr val="accent2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lvl="1" rtl="0" algn="ctr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>
                <a:solidFill>
                  <a:schemeClr val="accent2"/>
                </a:solidFill>
              </a:defRPr>
            </a:lvl2pPr>
            <a:lvl3pPr lvl="2" rtl="0" algn="ctr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>
                <a:solidFill>
                  <a:schemeClr val="accent2"/>
                </a:solidFill>
              </a:defRPr>
            </a:lvl3pPr>
            <a:lvl4pPr lvl="3" rtl="0" algn="ctr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>
                <a:solidFill>
                  <a:schemeClr val="accent2"/>
                </a:solidFill>
              </a:defRPr>
            </a:lvl4pPr>
            <a:lvl5pPr lvl="4" rtl="0" algn="ctr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>
                <a:solidFill>
                  <a:schemeClr val="accent2"/>
                </a:solidFill>
              </a:defRPr>
            </a:lvl5pPr>
            <a:lvl6pPr lvl="5" rtl="0" algn="ctr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>
                <a:solidFill>
                  <a:schemeClr val="accent2"/>
                </a:solidFill>
              </a:defRPr>
            </a:lvl6pPr>
            <a:lvl7pPr lvl="6" rtl="0" algn="ctr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>
                <a:solidFill>
                  <a:schemeClr val="accent2"/>
                </a:solidFill>
              </a:defRPr>
            </a:lvl7pPr>
            <a:lvl8pPr lvl="7" rtl="0" algn="ctr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>
                <a:solidFill>
                  <a:schemeClr val="accent2"/>
                </a:solidFill>
              </a:defRPr>
            </a:lvl8pPr>
            <a:lvl9pPr lvl="8" rtl="0" algn="ctr">
              <a:spcBef>
                <a:spcPts val="1600"/>
              </a:spcBef>
              <a:spcAft>
                <a:spcPts val="1600"/>
              </a:spcAft>
              <a:buClr>
                <a:schemeClr val="accent2"/>
              </a:buClr>
              <a:buSzPts val="1400"/>
              <a:buNone/>
              <a:defRPr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12256" name="Google Shape;12256;p27"/>
          <p:cNvSpPr txBox="1"/>
          <p:nvPr>
            <p:ph idx="4" type="subTitle"/>
          </p:nvPr>
        </p:nvSpPr>
        <p:spPr>
          <a:xfrm>
            <a:off x="3813010" y="3840480"/>
            <a:ext cx="1518000" cy="62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12257" name="Google Shape;12257;p27"/>
          <p:cNvSpPr txBox="1"/>
          <p:nvPr>
            <p:ph idx="5" type="subTitle"/>
          </p:nvPr>
        </p:nvSpPr>
        <p:spPr>
          <a:xfrm>
            <a:off x="6117260" y="3511296"/>
            <a:ext cx="1518000" cy="40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800"/>
              <a:buFont typeface="Playfair Display"/>
              <a:buNone/>
              <a:defRPr b="1" sz="1800">
                <a:solidFill>
                  <a:schemeClr val="accent5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lvl="1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12258" name="Google Shape;12258;p27"/>
          <p:cNvSpPr txBox="1"/>
          <p:nvPr>
            <p:ph idx="6" type="subTitle"/>
          </p:nvPr>
        </p:nvSpPr>
        <p:spPr>
          <a:xfrm>
            <a:off x="6117260" y="3840480"/>
            <a:ext cx="1518000" cy="62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one">
  <p:cSld name="CUSTOM_18">
    <p:spTree>
      <p:nvGrpSpPr>
        <p:cNvPr id="12259" name="Shape 122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260" name="Google Shape;12260;p28"/>
          <p:cNvGrpSpPr/>
          <p:nvPr/>
        </p:nvGrpSpPr>
        <p:grpSpPr>
          <a:xfrm>
            <a:off x="0" y="-76200"/>
            <a:ext cx="9415324" cy="5336303"/>
            <a:chOff x="0" y="-76200"/>
            <a:chExt cx="9415324" cy="5336303"/>
          </a:xfrm>
        </p:grpSpPr>
        <p:sp>
          <p:nvSpPr>
            <p:cNvPr id="12261" name="Google Shape;12261;p28"/>
            <p:cNvSpPr/>
            <p:nvPr/>
          </p:nvSpPr>
          <p:spPr>
            <a:xfrm>
              <a:off x="8588861" y="-44059"/>
              <a:ext cx="327047" cy="224321"/>
            </a:xfrm>
            <a:custGeom>
              <a:rect b="b" l="l" r="r" t="t"/>
              <a:pathLst>
                <a:path extrusionOk="0" h="4341" w="6303">
                  <a:moveTo>
                    <a:pt x="335" y="0"/>
                  </a:moveTo>
                  <a:cubicBezTo>
                    <a:pt x="287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04" y="4246"/>
                  </a:cubicBezTo>
                  <a:cubicBezTo>
                    <a:pt x="5115" y="4306"/>
                    <a:pt x="5366" y="4341"/>
                    <a:pt x="5565" y="4341"/>
                  </a:cubicBezTo>
                  <a:cubicBezTo>
                    <a:pt x="6201" y="4341"/>
                    <a:pt x="6303" y="3986"/>
                    <a:pt x="6144" y="3001"/>
                  </a:cubicBezTo>
                  <a:cubicBezTo>
                    <a:pt x="6001" y="1995"/>
                    <a:pt x="5745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2" name="Google Shape;12262;p28"/>
            <p:cNvSpPr/>
            <p:nvPr/>
          </p:nvSpPr>
          <p:spPr>
            <a:xfrm>
              <a:off x="8991299" y="-54807"/>
              <a:ext cx="267532" cy="216260"/>
            </a:xfrm>
            <a:custGeom>
              <a:rect b="b" l="l" r="r" t="t"/>
              <a:pathLst>
                <a:path extrusionOk="0" h="4185" w="5156">
                  <a:moveTo>
                    <a:pt x="4022" y="1"/>
                  </a:moveTo>
                  <a:lnTo>
                    <a:pt x="0" y="17"/>
                  </a:lnTo>
                  <a:cubicBezTo>
                    <a:pt x="48" y="304"/>
                    <a:pt x="32" y="639"/>
                    <a:pt x="176" y="879"/>
                  </a:cubicBezTo>
                  <a:cubicBezTo>
                    <a:pt x="719" y="1693"/>
                    <a:pt x="1341" y="2459"/>
                    <a:pt x="1900" y="3289"/>
                  </a:cubicBezTo>
                  <a:cubicBezTo>
                    <a:pt x="2292" y="3867"/>
                    <a:pt x="2737" y="4184"/>
                    <a:pt x="3286" y="4184"/>
                  </a:cubicBezTo>
                  <a:cubicBezTo>
                    <a:pt x="3539" y="4184"/>
                    <a:pt x="3815" y="4116"/>
                    <a:pt x="4118" y="3975"/>
                  </a:cubicBezTo>
                  <a:cubicBezTo>
                    <a:pt x="4453" y="3847"/>
                    <a:pt x="4804" y="3751"/>
                    <a:pt x="5155" y="3688"/>
                  </a:cubicBezTo>
                  <a:cubicBezTo>
                    <a:pt x="4756" y="2427"/>
                    <a:pt x="4389" y="1214"/>
                    <a:pt x="40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3" name="Google Shape;12263;p28"/>
            <p:cNvSpPr/>
            <p:nvPr/>
          </p:nvSpPr>
          <p:spPr>
            <a:xfrm>
              <a:off x="8843887" y="1302611"/>
              <a:ext cx="395071" cy="356454"/>
            </a:xfrm>
            <a:custGeom>
              <a:rect b="b" l="l" r="r" t="t"/>
              <a:pathLst>
                <a:path extrusionOk="0" h="6898" w="7614">
                  <a:moveTo>
                    <a:pt x="3607" y="1"/>
                  </a:moveTo>
                  <a:cubicBezTo>
                    <a:pt x="2650" y="448"/>
                    <a:pt x="1597" y="799"/>
                    <a:pt x="719" y="1389"/>
                  </a:cubicBezTo>
                  <a:cubicBezTo>
                    <a:pt x="80" y="1804"/>
                    <a:pt x="1" y="2634"/>
                    <a:pt x="559" y="3257"/>
                  </a:cubicBezTo>
                  <a:cubicBezTo>
                    <a:pt x="1517" y="4358"/>
                    <a:pt x="2538" y="5427"/>
                    <a:pt x="3623" y="6416"/>
                  </a:cubicBezTo>
                  <a:cubicBezTo>
                    <a:pt x="3982" y="6739"/>
                    <a:pt x="4395" y="6897"/>
                    <a:pt x="4798" y="6897"/>
                  </a:cubicBezTo>
                  <a:cubicBezTo>
                    <a:pt x="5292" y="6897"/>
                    <a:pt x="5770" y="6659"/>
                    <a:pt x="6113" y="6193"/>
                  </a:cubicBezTo>
                  <a:cubicBezTo>
                    <a:pt x="6703" y="5411"/>
                    <a:pt x="7102" y="4485"/>
                    <a:pt x="7501" y="3576"/>
                  </a:cubicBezTo>
                  <a:cubicBezTo>
                    <a:pt x="7613" y="3272"/>
                    <a:pt x="7581" y="2921"/>
                    <a:pt x="7422" y="2634"/>
                  </a:cubicBezTo>
                  <a:cubicBezTo>
                    <a:pt x="6544" y="1309"/>
                    <a:pt x="5139" y="751"/>
                    <a:pt x="360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4" name="Google Shape;12264;p28"/>
            <p:cNvSpPr/>
            <p:nvPr/>
          </p:nvSpPr>
          <p:spPr>
            <a:xfrm>
              <a:off x="8969766" y="330162"/>
              <a:ext cx="371878" cy="366066"/>
            </a:xfrm>
            <a:custGeom>
              <a:rect b="b" l="l" r="r" t="t"/>
              <a:pathLst>
                <a:path extrusionOk="0" h="7084" w="7167">
                  <a:moveTo>
                    <a:pt x="5703" y="1"/>
                  </a:moveTo>
                  <a:cubicBezTo>
                    <a:pt x="5439" y="1"/>
                    <a:pt x="5152" y="132"/>
                    <a:pt x="4868" y="403"/>
                  </a:cubicBezTo>
                  <a:cubicBezTo>
                    <a:pt x="3926" y="1345"/>
                    <a:pt x="2698" y="1967"/>
                    <a:pt x="1373" y="2158"/>
                  </a:cubicBezTo>
                  <a:cubicBezTo>
                    <a:pt x="128" y="2334"/>
                    <a:pt x="0" y="2829"/>
                    <a:pt x="719" y="3834"/>
                  </a:cubicBezTo>
                  <a:cubicBezTo>
                    <a:pt x="1277" y="4632"/>
                    <a:pt x="2634" y="4887"/>
                    <a:pt x="2474" y="6228"/>
                  </a:cubicBezTo>
                  <a:cubicBezTo>
                    <a:pt x="2474" y="6292"/>
                    <a:pt x="2618" y="6372"/>
                    <a:pt x="2698" y="6435"/>
                  </a:cubicBezTo>
                  <a:cubicBezTo>
                    <a:pt x="3233" y="6868"/>
                    <a:pt x="3806" y="7084"/>
                    <a:pt x="4345" y="7084"/>
                  </a:cubicBezTo>
                  <a:cubicBezTo>
                    <a:pt x="5139" y="7084"/>
                    <a:pt x="5861" y="6617"/>
                    <a:pt x="6288" y="5685"/>
                  </a:cubicBezTo>
                  <a:cubicBezTo>
                    <a:pt x="6735" y="4744"/>
                    <a:pt x="6895" y="3675"/>
                    <a:pt x="7166" y="2733"/>
                  </a:cubicBezTo>
                  <a:cubicBezTo>
                    <a:pt x="6959" y="1983"/>
                    <a:pt x="6863" y="1360"/>
                    <a:pt x="6624" y="770"/>
                  </a:cubicBezTo>
                  <a:cubicBezTo>
                    <a:pt x="6408" y="265"/>
                    <a:pt x="6078" y="1"/>
                    <a:pt x="57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5" name="Google Shape;12265;p28"/>
            <p:cNvSpPr/>
            <p:nvPr/>
          </p:nvSpPr>
          <p:spPr>
            <a:xfrm>
              <a:off x="8562347" y="1363017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2358" y="1"/>
                  </a:moveTo>
                  <a:cubicBezTo>
                    <a:pt x="2225" y="1"/>
                    <a:pt x="2121" y="23"/>
                    <a:pt x="2091" y="77"/>
                  </a:cubicBezTo>
                  <a:cubicBezTo>
                    <a:pt x="1421" y="1098"/>
                    <a:pt x="671" y="2119"/>
                    <a:pt x="304" y="3237"/>
                  </a:cubicBezTo>
                  <a:cubicBezTo>
                    <a:pt x="0" y="4194"/>
                    <a:pt x="1118" y="4449"/>
                    <a:pt x="1756" y="4705"/>
                  </a:cubicBezTo>
                  <a:cubicBezTo>
                    <a:pt x="1778" y="4713"/>
                    <a:pt x="1803" y="4717"/>
                    <a:pt x="1832" y="4717"/>
                  </a:cubicBezTo>
                  <a:cubicBezTo>
                    <a:pt x="2138" y="4717"/>
                    <a:pt x="2788" y="4274"/>
                    <a:pt x="2905" y="3939"/>
                  </a:cubicBezTo>
                  <a:cubicBezTo>
                    <a:pt x="3224" y="3013"/>
                    <a:pt x="3320" y="2008"/>
                    <a:pt x="3543" y="747"/>
                  </a:cubicBezTo>
                  <a:cubicBezTo>
                    <a:pt x="3496" y="683"/>
                    <a:pt x="3352" y="316"/>
                    <a:pt x="3065" y="156"/>
                  </a:cubicBezTo>
                  <a:cubicBezTo>
                    <a:pt x="2894" y="66"/>
                    <a:pt x="2584" y="1"/>
                    <a:pt x="23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6" name="Google Shape;12266;p28"/>
            <p:cNvSpPr/>
            <p:nvPr/>
          </p:nvSpPr>
          <p:spPr>
            <a:xfrm>
              <a:off x="8802481" y="1100566"/>
              <a:ext cx="216163" cy="214916"/>
            </a:xfrm>
            <a:custGeom>
              <a:rect b="b" l="l" r="r" t="t"/>
              <a:pathLst>
                <a:path extrusionOk="0" h="4159" w="4166">
                  <a:moveTo>
                    <a:pt x="3815" y="1"/>
                  </a:moveTo>
                  <a:cubicBezTo>
                    <a:pt x="2794" y="607"/>
                    <a:pt x="1708" y="1102"/>
                    <a:pt x="799" y="1820"/>
                  </a:cubicBezTo>
                  <a:cubicBezTo>
                    <a:pt x="1" y="2459"/>
                    <a:pt x="655" y="3145"/>
                    <a:pt x="1070" y="3751"/>
                  </a:cubicBezTo>
                  <a:cubicBezTo>
                    <a:pt x="1259" y="4027"/>
                    <a:pt x="1491" y="4158"/>
                    <a:pt x="1734" y="4158"/>
                  </a:cubicBezTo>
                  <a:cubicBezTo>
                    <a:pt x="1941" y="4158"/>
                    <a:pt x="2157" y="4063"/>
                    <a:pt x="2363" y="3879"/>
                  </a:cubicBezTo>
                  <a:cubicBezTo>
                    <a:pt x="3432" y="2953"/>
                    <a:pt x="3623" y="1597"/>
                    <a:pt x="4166" y="400"/>
                  </a:cubicBezTo>
                  <a:lnTo>
                    <a:pt x="38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7" name="Google Shape;12267;p28"/>
            <p:cNvSpPr/>
            <p:nvPr/>
          </p:nvSpPr>
          <p:spPr>
            <a:xfrm>
              <a:off x="8810783" y="391344"/>
              <a:ext cx="130860" cy="154767"/>
            </a:xfrm>
            <a:custGeom>
              <a:rect b="b" l="l" r="r" t="t"/>
              <a:pathLst>
                <a:path extrusionOk="0" h="2995" w="2522">
                  <a:moveTo>
                    <a:pt x="2282" y="1"/>
                  </a:moveTo>
                  <a:cubicBezTo>
                    <a:pt x="1995" y="208"/>
                    <a:pt x="1596" y="320"/>
                    <a:pt x="1421" y="591"/>
                  </a:cubicBezTo>
                  <a:cubicBezTo>
                    <a:pt x="926" y="1294"/>
                    <a:pt x="431" y="1996"/>
                    <a:pt x="0" y="2746"/>
                  </a:cubicBezTo>
                  <a:cubicBezTo>
                    <a:pt x="206" y="2914"/>
                    <a:pt x="450" y="2995"/>
                    <a:pt x="691" y="2995"/>
                  </a:cubicBezTo>
                  <a:cubicBezTo>
                    <a:pt x="1069" y="2995"/>
                    <a:pt x="1440" y="2797"/>
                    <a:pt x="1644" y="2427"/>
                  </a:cubicBezTo>
                  <a:cubicBezTo>
                    <a:pt x="1899" y="1980"/>
                    <a:pt x="2139" y="1517"/>
                    <a:pt x="2378" y="1054"/>
                  </a:cubicBezTo>
                  <a:cubicBezTo>
                    <a:pt x="2522" y="799"/>
                    <a:pt x="2330" y="368"/>
                    <a:pt x="22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8" name="Google Shape;12268;p28"/>
            <p:cNvSpPr/>
            <p:nvPr/>
          </p:nvSpPr>
          <p:spPr>
            <a:xfrm>
              <a:off x="8727971" y="201701"/>
              <a:ext cx="132521" cy="183550"/>
            </a:xfrm>
            <a:custGeom>
              <a:rect b="b" l="l" r="r" t="t"/>
              <a:pathLst>
                <a:path extrusionOk="0" h="3552" w="2554">
                  <a:moveTo>
                    <a:pt x="1485" y="0"/>
                  </a:moveTo>
                  <a:cubicBezTo>
                    <a:pt x="1437" y="112"/>
                    <a:pt x="1373" y="208"/>
                    <a:pt x="1325" y="304"/>
                  </a:cubicBezTo>
                  <a:cubicBezTo>
                    <a:pt x="814" y="1293"/>
                    <a:pt x="463" y="2362"/>
                    <a:pt x="0" y="3463"/>
                  </a:cubicBezTo>
                  <a:cubicBezTo>
                    <a:pt x="235" y="3523"/>
                    <a:pt x="434" y="3552"/>
                    <a:pt x="602" y="3552"/>
                  </a:cubicBezTo>
                  <a:cubicBezTo>
                    <a:pt x="1112" y="3552"/>
                    <a:pt x="1349" y="3289"/>
                    <a:pt x="1469" y="2809"/>
                  </a:cubicBezTo>
                  <a:cubicBezTo>
                    <a:pt x="1548" y="2522"/>
                    <a:pt x="1676" y="2251"/>
                    <a:pt x="1820" y="1995"/>
                  </a:cubicBezTo>
                  <a:cubicBezTo>
                    <a:pt x="2059" y="1580"/>
                    <a:pt x="2298" y="1149"/>
                    <a:pt x="2554" y="734"/>
                  </a:cubicBezTo>
                  <a:cubicBezTo>
                    <a:pt x="2171" y="527"/>
                    <a:pt x="1820" y="272"/>
                    <a:pt x="14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9" name="Google Shape;12269;p28"/>
            <p:cNvSpPr/>
            <p:nvPr/>
          </p:nvSpPr>
          <p:spPr>
            <a:xfrm>
              <a:off x="8794231" y="793004"/>
              <a:ext cx="139162" cy="265403"/>
            </a:xfrm>
            <a:custGeom>
              <a:rect b="b" l="l" r="r" t="t"/>
              <a:pathLst>
                <a:path extrusionOk="0" h="5136" w="2682">
                  <a:moveTo>
                    <a:pt x="2266" y="0"/>
                  </a:moveTo>
                  <a:cubicBezTo>
                    <a:pt x="2043" y="160"/>
                    <a:pt x="1756" y="287"/>
                    <a:pt x="1596" y="511"/>
                  </a:cubicBezTo>
                  <a:cubicBezTo>
                    <a:pt x="1293" y="894"/>
                    <a:pt x="1053" y="1341"/>
                    <a:pt x="862" y="1803"/>
                  </a:cubicBezTo>
                  <a:cubicBezTo>
                    <a:pt x="527" y="2681"/>
                    <a:pt x="255" y="3591"/>
                    <a:pt x="16" y="4485"/>
                  </a:cubicBezTo>
                  <a:cubicBezTo>
                    <a:pt x="0" y="4708"/>
                    <a:pt x="80" y="4931"/>
                    <a:pt x="223" y="5107"/>
                  </a:cubicBezTo>
                  <a:cubicBezTo>
                    <a:pt x="243" y="5127"/>
                    <a:pt x="288" y="5136"/>
                    <a:pt x="344" y="5136"/>
                  </a:cubicBezTo>
                  <a:cubicBezTo>
                    <a:pt x="471" y="5136"/>
                    <a:pt x="657" y="5089"/>
                    <a:pt x="734" y="5011"/>
                  </a:cubicBezTo>
                  <a:cubicBezTo>
                    <a:pt x="1756" y="4038"/>
                    <a:pt x="2649" y="2968"/>
                    <a:pt x="2681" y="1420"/>
                  </a:cubicBezTo>
                  <a:cubicBezTo>
                    <a:pt x="2681" y="1197"/>
                    <a:pt x="2649" y="974"/>
                    <a:pt x="2601" y="750"/>
                  </a:cubicBezTo>
                  <a:cubicBezTo>
                    <a:pt x="2506" y="495"/>
                    <a:pt x="2394" y="239"/>
                    <a:pt x="22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0" name="Google Shape;12270;p28"/>
            <p:cNvSpPr/>
            <p:nvPr/>
          </p:nvSpPr>
          <p:spPr>
            <a:xfrm>
              <a:off x="8829826" y="1607744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734" y="1"/>
                  </a:moveTo>
                  <a:lnTo>
                    <a:pt x="734" y="1"/>
                  </a:lnTo>
                  <a:cubicBezTo>
                    <a:pt x="0" y="1262"/>
                    <a:pt x="16" y="2203"/>
                    <a:pt x="750" y="3384"/>
                  </a:cubicBezTo>
                  <a:cubicBezTo>
                    <a:pt x="927" y="3658"/>
                    <a:pt x="1108" y="3746"/>
                    <a:pt x="1294" y="3746"/>
                  </a:cubicBezTo>
                  <a:cubicBezTo>
                    <a:pt x="1623" y="3746"/>
                    <a:pt x="1971" y="3474"/>
                    <a:pt x="2348" y="3474"/>
                  </a:cubicBezTo>
                  <a:cubicBezTo>
                    <a:pt x="2492" y="3474"/>
                    <a:pt x="2640" y="3514"/>
                    <a:pt x="2793" y="3623"/>
                  </a:cubicBezTo>
                  <a:cubicBezTo>
                    <a:pt x="2442" y="2059"/>
                    <a:pt x="1915" y="910"/>
                    <a:pt x="7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1" name="Google Shape;12271;p28"/>
            <p:cNvSpPr/>
            <p:nvPr/>
          </p:nvSpPr>
          <p:spPr>
            <a:xfrm>
              <a:off x="8618644" y="1707216"/>
              <a:ext cx="125101" cy="161174"/>
            </a:xfrm>
            <a:custGeom>
              <a:rect b="b" l="l" r="r" t="t"/>
              <a:pathLst>
                <a:path extrusionOk="0" h="3119" w="2411">
                  <a:moveTo>
                    <a:pt x="1364" y="0"/>
                  </a:moveTo>
                  <a:cubicBezTo>
                    <a:pt x="1073" y="0"/>
                    <a:pt x="782" y="40"/>
                    <a:pt x="495" y="119"/>
                  </a:cubicBezTo>
                  <a:cubicBezTo>
                    <a:pt x="272" y="198"/>
                    <a:pt x="1" y="837"/>
                    <a:pt x="96" y="1092"/>
                  </a:cubicBezTo>
                  <a:cubicBezTo>
                    <a:pt x="336" y="1778"/>
                    <a:pt x="783" y="2401"/>
                    <a:pt x="1134" y="3055"/>
                  </a:cubicBezTo>
                  <a:lnTo>
                    <a:pt x="1469" y="3119"/>
                  </a:lnTo>
                  <a:cubicBezTo>
                    <a:pt x="1788" y="2417"/>
                    <a:pt x="2075" y="1698"/>
                    <a:pt x="2331" y="980"/>
                  </a:cubicBezTo>
                  <a:cubicBezTo>
                    <a:pt x="2411" y="709"/>
                    <a:pt x="2235" y="103"/>
                    <a:pt x="2091" y="87"/>
                  </a:cubicBezTo>
                  <a:cubicBezTo>
                    <a:pt x="1851" y="28"/>
                    <a:pt x="1608" y="0"/>
                    <a:pt x="13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2" name="Google Shape;12272;p28"/>
            <p:cNvSpPr/>
            <p:nvPr/>
          </p:nvSpPr>
          <p:spPr>
            <a:xfrm>
              <a:off x="8348674" y="94685"/>
              <a:ext cx="198833" cy="89915"/>
            </a:xfrm>
            <a:custGeom>
              <a:rect b="b" l="l" r="r" t="t"/>
              <a:pathLst>
                <a:path extrusionOk="0" h="1740" w="3832">
                  <a:moveTo>
                    <a:pt x="2867" y="0"/>
                  </a:moveTo>
                  <a:cubicBezTo>
                    <a:pt x="2825" y="0"/>
                    <a:pt x="2789" y="9"/>
                    <a:pt x="2762" y="29"/>
                  </a:cubicBezTo>
                  <a:cubicBezTo>
                    <a:pt x="2444" y="267"/>
                    <a:pt x="2207" y="481"/>
                    <a:pt x="1872" y="481"/>
                  </a:cubicBezTo>
                  <a:cubicBezTo>
                    <a:pt x="1736" y="481"/>
                    <a:pt x="1585" y="446"/>
                    <a:pt x="1405" y="364"/>
                  </a:cubicBezTo>
                  <a:cubicBezTo>
                    <a:pt x="1353" y="339"/>
                    <a:pt x="1291" y="328"/>
                    <a:pt x="1223" y="328"/>
                  </a:cubicBezTo>
                  <a:cubicBezTo>
                    <a:pt x="943" y="328"/>
                    <a:pt x="561" y="516"/>
                    <a:pt x="304" y="683"/>
                  </a:cubicBezTo>
                  <a:cubicBezTo>
                    <a:pt x="113" y="811"/>
                    <a:pt x="33" y="1178"/>
                    <a:pt x="1" y="1433"/>
                  </a:cubicBezTo>
                  <a:cubicBezTo>
                    <a:pt x="1" y="1529"/>
                    <a:pt x="336" y="1736"/>
                    <a:pt x="528" y="1736"/>
                  </a:cubicBezTo>
                  <a:cubicBezTo>
                    <a:pt x="590" y="1739"/>
                    <a:pt x="651" y="1740"/>
                    <a:pt x="713" y="1740"/>
                  </a:cubicBezTo>
                  <a:cubicBezTo>
                    <a:pt x="1819" y="1740"/>
                    <a:pt x="2814" y="1338"/>
                    <a:pt x="3751" y="779"/>
                  </a:cubicBezTo>
                  <a:cubicBezTo>
                    <a:pt x="3783" y="635"/>
                    <a:pt x="3799" y="507"/>
                    <a:pt x="3831" y="364"/>
                  </a:cubicBezTo>
                  <a:cubicBezTo>
                    <a:pt x="3521" y="256"/>
                    <a:pt x="3097" y="0"/>
                    <a:pt x="28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3" name="Google Shape;12273;p28"/>
            <p:cNvSpPr/>
            <p:nvPr/>
          </p:nvSpPr>
          <p:spPr>
            <a:xfrm>
              <a:off x="8593790" y="2768905"/>
              <a:ext cx="104398" cy="122108"/>
            </a:xfrm>
            <a:custGeom>
              <a:rect b="b" l="l" r="r" t="t"/>
              <a:pathLst>
                <a:path extrusionOk="0" h="2363" w="2012">
                  <a:moveTo>
                    <a:pt x="831" y="0"/>
                  </a:moveTo>
                  <a:cubicBezTo>
                    <a:pt x="145" y="32"/>
                    <a:pt x="1" y="479"/>
                    <a:pt x="33" y="1022"/>
                  </a:cubicBezTo>
                  <a:cubicBezTo>
                    <a:pt x="49" y="1747"/>
                    <a:pt x="298" y="2363"/>
                    <a:pt x="1118" y="2363"/>
                  </a:cubicBezTo>
                  <a:cubicBezTo>
                    <a:pt x="1129" y="2363"/>
                    <a:pt x="1139" y="2362"/>
                    <a:pt x="1150" y="2362"/>
                  </a:cubicBezTo>
                  <a:cubicBezTo>
                    <a:pt x="1485" y="2346"/>
                    <a:pt x="1820" y="2011"/>
                    <a:pt x="2012" y="1899"/>
                  </a:cubicBezTo>
                  <a:cubicBezTo>
                    <a:pt x="2012" y="798"/>
                    <a:pt x="1405" y="0"/>
                    <a:pt x="8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4" name="Google Shape;12274;p28"/>
            <p:cNvSpPr/>
            <p:nvPr/>
          </p:nvSpPr>
          <p:spPr>
            <a:xfrm>
              <a:off x="9067470" y="789697"/>
              <a:ext cx="67973" cy="175695"/>
            </a:xfrm>
            <a:custGeom>
              <a:rect b="b" l="l" r="r" t="t"/>
              <a:pathLst>
                <a:path extrusionOk="0" h="3400" w="1310">
                  <a:moveTo>
                    <a:pt x="655" y="0"/>
                  </a:moveTo>
                  <a:lnTo>
                    <a:pt x="288" y="96"/>
                  </a:lnTo>
                  <a:cubicBezTo>
                    <a:pt x="192" y="1149"/>
                    <a:pt x="96" y="2187"/>
                    <a:pt x="1" y="3224"/>
                  </a:cubicBezTo>
                  <a:lnTo>
                    <a:pt x="320" y="3400"/>
                  </a:lnTo>
                  <a:cubicBezTo>
                    <a:pt x="655" y="2905"/>
                    <a:pt x="1229" y="2410"/>
                    <a:pt x="1277" y="1883"/>
                  </a:cubicBezTo>
                  <a:cubicBezTo>
                    <a:pt x="1309" y="1277"/>
                    <a:pt x="878" y="623"/>
                    <a:pt x="6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5" name="Google Shape;12275;p28"/>
            <p:cNvSpPr/>
            <p:nvPr/>
          </p:nvSpPr>
          <p:spPr>
            <a:xfrm>
              <a:off x="8607904" y="1107077"/>
              <a:ext cx="120120" cy="52812"/>
            </a:xfrm>
            <a:custGeom>
              <a:rect b="b" l="l" r="r" t="t"/>
              <a:pathLst>
                <a:path extrusionOk="0" h="1022" w="2315">
                  <a:moveTo>
                    <a:pt x="1096" y="1"/>
                  </a:moveTo>
                  <a:cubicBezTo>
                    <a:pt x="737" y="1"/>
                    <a:pt x="378" y="165"/>
                    <a:pt x="0" y="497"/>
                  </a:cubicBezTo>
                  <a:cubicBezTo>
                    <a:pt x="554" y="850"/>
                    <a:pt x="971" y="1021"/>
                    <a:pt x="1344" y="1021"/>
                  </a:cubicBezTo>
                  <a:cubicBezTo>
                    <a:pt x="1680" y="1021"/>
                    <a:pt x="1981" y="881"/>
                    <a:pt x="2314" y="609"/>
                  </a:cubicBezTo>
                  <a:cubicBezTo>
                    <a:pt x="1894" y="205"/>
                    <a:pt x="1495" y="1"/>
                    <a:pt x="1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6" name="Google Shape;12276;p28"/>
            <p:cNvSpPr/>
            <p:nvPr/>
          </p:nvSpPr>
          <p:spPr>
            <a:xfrm>
              <a:off x="9010313" y="1860249"/>
              <a:ext cx="108549" cy="52502"/>
            </a:xfrm>
            <a:custGeom>
              <a:rect b="b" l="l" r="r" t="t"/>
              <a:pathLst>
                <a:path extrusionOk="0" h="1016" w="2092">
                  <a:moveTo>
                    <a:pt x="1413" y="0"/>
                  </a:moveTo>
                  <a:cubicBezTo>
                    <a:pt x="947" y="0"/>
                    <a:pt x="482" y="139"/>
                    <a:pt x="17" y="212"/>
                  </a:cubicBezTo>
                  <a:cubicBezTo>
                    <a:pt x="1" y="323"/>
                    <a:pt x="1" y="435"/>
                    <a:pt x="1" y="547"/>
                  </a:cubicBezTo>
                  <a:cubicBezTo>
                    <a:pt x="448" y="706"/>
                    <a:pt x="879" y="930"/>
                    <a:pt x="1341" y="1010"/>
                  </a:cubicBezTo>
                  <a:cubicBezTo>
                    <a:pt x="1361" y="1014"/>
                    <a:pt x="1382" y="1016"/>
                    <a:pt x="1402" y="1016"/>
                  </a:cubicBezTo>
                  <a:cubicBezTo>
                    <a:pt x="1613" y="1016"/>
                    <a:pt x="1859" y="807"/>
                    <a:pt x="2092" y="690"/>
                  </a:cubicBezTo>
                  <a:cubicBezTo>
                    <a:pt x="1916" y="451"/>
                    <a:pt x="1756" y="20"/>
                    <a:pt x="1549" y="4"/>
                  </a:cubicBezTo>
                  <a:cubicBezTo>
                    <a:pt x="1504" y="1"/>
                    <a:pt x="1458" y="0"/>
                    <a:pt x="14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7" name="Google Shape;12277;p28"/>
            <p:cNvSpPr/>
            <p:nvPr/>
          </p:nvSpPr>
          <p:spPr>
            <a:xfrm>
              <a:off x="8657560" y="1945897"/>
              <a:ext cx="75444" cy="59426"/>
            </a:xfrm>
            <a:custGeom>
              <a:rect b="b" l="l" r="r" t="t"/>
              <a:pathLst>
                <a:path extrusionOk="0" h="1150" w="1454">
                  <a:moveTo>
                    <a:pt x="1" y="0"/>
                  </a:moveTo>
                  <a:lnTo>
                    <a:pt x="767" y="1149"/>
                  </a:lnTo>
                  <a:cubicBezTo>
                    <a:pt x="1453" y="351"/>
                    <a:pt x="1357" y="207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8" name="Google Shape;12278;p28"/>
            <p:cNvSpPr/>
            <p:nvPr/>
          </p:nvSpPr>
          <p:spPr>
            <a:xfrm>
              <a:off x="7745847" y="470253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3" y="1"/>
                  </a:moveTo>
                  <a:cubicBezTo>
                    <a:pt x="3862" y="1"/>
                    <a:pt x="3652" y="18"/>
                    <a:pt x="3432" y="53"/>
                  </a:cubicBezTo>
                  <a:cubicBezTo>
                    <a:pt x="3419" y="54"/>
                    <a:pt x="3405" y="55"/>
                    <a:pt x="3392" y="55"/>
                  </a:cubicBezTo>
                  <a:cubicBezTo>
                    <a:pt x="3286" y="55"/>
                    <a:pt x="3182" y="13"/>
                    <a:pt x="3092" y="13"/>
                  </a:cubicBezTo>
                  <a:cubicBezTo>
                    <a:pt x="3072" y="13"/>
                    <a:pt x="3052" y="15"/>
                    <a:pt x="3033" y="21"/>
                  </a:cubicBezTo>
                  <a:cubicBezTo>
                    <a:pt x="2187" y="228"/>
                    <a:pt x="862" y="196"/>
                    <a:pt x="607" y="691"/>
                  </a:cubicBezTo>
                  <a:cubicBezTo>
                    <a:pt x="160" y="1585"/>
                    <a:pt x="1" y="2957"/>
                    <a:pt x="368" y="3851"/>
                  </a:cubicBezTo>
                  <a:cubicBezTo>
                    <a:pt x="1038" y="5495"/>
                    <a:pt x="2203" y="6963"/>
                    <a:pt x="3161" y="8495"/>
                  </a:cubicBezTo>
                  <a:lnTo>
                    <a:pt x="3975" y="8479"/>
                  </a:lnTo>
                  <a:cubicBezTo>
                    <a:pt x="4102" y="8319"/>
                    <a:pt x="4214" y="8160"/>
                    <a:pt x="4358" y="8016"/>
                  </a:cubicBezTo>
                  <a:cubicBezTo>
                    <a:pt x="5554" y="6883"/>
                    <a:pt x="6767" y="5750"/>
                    <a:pt x="7980" y="4633"/>
                  </a:cubicBezTo>
                  <a:cubicBezTo>
                    <a:pt x="8555" y="4106"/>
                    <a:pt x="8667" y="3627"/>
                    <a:pt x="7980" y="3069"/>
                  </a:cubicBezTo>
                  <a:cubicBezTo>
                    <a:pt x="7517" y="2686"/>
                    <a:pt x="7039" y="2271"/>
                    <a:pt x="6767" y="1776"/>
                  </a:cubicBezTo>
                  <a:cubicBezTo>
                    <a:pt x="6126" y="602"/>
                    <a:pt x="5251" y="1"/>
                    <a:pt x="40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9" name="Google Shape;12279;p28"/>
            <p:cNvSpPr/>
            <p:nvPr/>
          </p:nvSpPr>
          <p:spPr>
            <a:xfrm>
              <a:off x="7013821" y="3206375"/>
              <a:ext cx="356986" cy="409628"/>
            </a:xfrm>
            <a:custGeom>
              <a:rect b="b" l="l" r="r" t="t"/>
              <a:pathLst>
                <a:path extrusionOk="0" h="7927" w="6880">
                  <a:moveTo>
                    <a:pt x="692" y="0"/>
                  </a:moveTo>
                  <a:cubicBezTo>
                    <a:pt x="461" y="0"/>
                    <a:pt x="228" y="34"/>
                    <a:pt x="1" y="104"/>
                  </a:cubicBezTo>
                  <a:lnTo>
                    <a:pt x="1" y="5323"/>
                  </a:lnTo>
                  <a:cubicBezTo>
                    <a:pt x="767" y="5993"/>
                    <a:pt x="1549" y="6680"/>
                    <a:pt x="2315" y="7366"/>
                  </a:cubicBezTo>
                  <a:cubicBezTo>
                    <a:pt x="2620" y="7628"/>
                    <a:pt x="2903" y="7927"/>
                    <a:pt x="3271" y="7927"/>
                  </a:cubicBezTo>
                  <a:cubicBezTo>
                    <a:pt x="3441" y="7927"/>
                    <a:pt x="3630" y="7863"/>
                    <a:pt x="3847" y="7701"/>
                  </a:cubicBezTo>
                  <a:cubicBezTo>
                    <a:pt x="4501" y="7222"/>
                    <a:pt x="5187" y="6759"/>
                    <a:pt x="5906" y="6344"/>
                  </a:cubicBezTo>
                  <a:cubicBezTo>
                    <a:pt x="6847" y="5802"/>
                    <a:pt x="6879" y="5515"/>
                    <a:pt x="6113" y="4733"/>
                  </a:cubicBezTo>
                  <a:cubicBezTo>
                    <a:pt x="5523" y="4142"/>
                    <a:pt x="5012" y="3488"/>
                    <a:pt x="4453" y="2881"/>
                  </a:cubicBezTo>
                  <a:cubicBezTo>
                    <a:pt x="3799" y="2163"/>
                    <a:pt x="3161" y="1445"/>
                    <a:pt x="2474" y="775"/>
                  </a:cubicBezTo>
                  <a:cubicBezTo>
                    <a:pt x="2001" y="278"/>
                    <a:pt x="1353" y="0"/>
                    <a:pt x="6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0" name="Google Shape;12280;p28"/>
            <p:cNvSpPr/>
            <p:nvPr/>
          </p:nvSpPr>
          <p:spPr>
            <a:xfrm>
              <a:off x="7104935" y="-44059"/>
              <a:ext cx="328085" cy="224321"/>
            </a:xfrm>
            <a:custGeom>
              <a:rect b="b" l="l" r="r" t="t"/>
              <a:pathLst>
                <a:path extrusionOk="0" h="4341" w="6323">
                  <a:moveTo>
                    <a:pt x="351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89" y="2905"/>
                    <a:pt x="3017" y="3879"/>
                    <a:pt x="4836" y="4246"/>
                  </a:cubicBezTo>
                  <a:cubicBezTo>
                    <a:pt x="5143" y="4306"/>
                    <a:pt x="5391" y="4341"/>
                    <a:pt x="5588" y="4341"/>
                  </a:cubicBezTo>
                  <a:cubicBezTo>
                    <a:pt x="6218" y="4341"/>
                    <a:pt x="6322" y="3986"/>
                    <a:pt x="6176" y="3001"/>
                  </a:cubicBezTo>
                  <a:cubicBezTo>
                    <a:pt x="6017" y="1995"/>
                    <a:pt x="5762" y="990"/>
                    <a:pt x="55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1" name="Google Shape;12281;p28"/>
            <p:cNvSpPr/>
            <p:nvPr/>
          </p:nvSpPr>
          <p:spPr>
            <a:xfrm>
              <a:off x="7013821" y="3835761"/>
              <a:ext cx="236088" cy="260907"/>
            </a:xfrm>
            <a:custGeom>
              <a:rect b="b" l="l" r="r" t="t"/>
              <a:pathLst>
                <a:path extrusionOk="0" h="5049" w="4550">
                  <a:moveTo>
                    <a:pt x="1188" y="0"/>
                  </a:moveTo>
                  <a:cubicBezTo>
                    <a:pt x="891" y="0"/>
                    <a:pt x="578" y="199"/>
                    <a:pt x="1" y="564"/>
                  </a:cubicBezTo>
                  <a:lnTo>
                    <a:pt x="1" y="3979"/>
                  </a:lnTo>
                  <a:lnTo>
                    <a:pt x="1660" y="5049"/>
                  </a:lnTo>
                  <a:cubicBezTo>
                    <a:pt x="1916" y="4985"/>
                    <a:pt x="2395" y="4410"/>
                    <a:pt x="2889" y="3868"/>
                  </a:cubicBezTo>
                  <a:cubicBezTo>
                    <a:pt x="3145" y="3580"/>
                    <a:pt x="3480" y="3341"/>
                    <a:pt x="3735" y="3054"/>
                  </a:cubicBezTo>
                  <a:cubicBezTo>
                    <a:pt x="4022" y="2703"/>
                    <a:pt x="4549" y="2176"/>
                    <a:pt x="4453" y="1968"/>
                  </a:cubicBezTo>
                  <a:cubicBezTo>
                    <a:pt x="4262" y="1554"/>
                    <a:pt x="3735" y="1282"/>
                    <a:pt x="3304" y="1011"/>
                  </a:cubicBezTo>
                  <a:cubicBezTo>
                    <a:pt x="3228" y="960"/>
                    <a:pt x="3123" y="952"/>
                    <a:pt x="3015" y="952"/>
                  </a:cubicBezTo>
                  <a:cubicBezTo>
                    <a:pt x="2968" y="952"/>
                    <a:pt x="2921" y="954"/>
                    <a:pt x="2875" y="954"/>
                  </a:cubicBezTo>
                  <a:cubicBezTo>
                    <a:pt x="2761" y="954"/>
                    <a:pt x="2655" y="945"/>
                    <a:pt x="2586" y="883"/>
                  </a:cubicBezTo>
                  <a:cubicBezTo>
                    <a:pt x="1868" y="278"/>
                    <a:pt x="1539" y="0"/>
                    <a:pt x="11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2" name="Google Shape;12282;p28"/>
            <p:cNvSpPr/>
            <p:nvPr/>
          </p:nvSpPr>
          <p:spPr>
            <a:xfrm>
              <a:off x="7456005" y="-44059"/>
              <a:ext cx="267532" cy="215433"/>
            </a:xfrm>
            <a:custGeom>
              <a:rect b="b" l="l" r="r" t="t"/>
              <a:pathLst>
                <a:path extrusionOk="0" h="4169" w="5156">
                  <a:moveTo>
                    <a:pt x="1" y="0"/>
                  </a:moveTo>
                  <a:cubicBezTo>
                    <a:pt x="65" y="288"/>
                    <a:pt x="33" y="639"/>
                    <a:pt x="177" y="862"/>
                  </a:cubicBezTo>
                  <a:cubicBezTo>
                    <a:pt x="719" y="1692"/>
                    <a:pt x="1342" y="2442"/>
                    <a:pt x="1916" y="3288"/>
                  </a:cubicBezTo>
                  <a:cubicBezTo>
                    <a:pt x="2297" y="3854"/>
                    <a:pt x="2738" y="4168"/>
                    <a:pt x="3284" y="4168"/>
                  </a:cubicBezTo>
                  <a:cubicBezTo>
                    <a:pt x="3538" y="4168"/>
                    <a:pt x="3814" y="4100"/>
                    <a:pt x="4118" y="3958"/>
                  </a:cubicBezTo>
                  <a:cubicBezTo>
                    <a:pt x="4454" y="3847"/>
                    <a:pt x="4805" y="3751"/>
                    <a:pt x="5156" y="3687"/>
                  </a:cubicBezTo>
                  <a:cubicBezTo>
                    <a:pt x="4757" y="2410"/>
                    <a:pt x="4390" y="1213"/>
                    <a:pt x="40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3" name="Google Shape;12283;p28"/>
            <p:cNvSpPr/>
            <p:nvPr/>
          </p:nvSpPr>
          <p:spPr>
            <a:xfrm>
              <a:off x="7013821" y="2754850"/>
              <a:ext cx="188871" cy="256980"/>
            </a:xfrm>
            <a:custGeom>
              <a:rect b="b" l="l" r="r" t="t"/>
              <a:pathLst>
                <a:path extrusionOk="0" h="4973" w="3640">
                  <a:moveTo>
                    <a:pt x="1" y="1"/>
                  </a:moveTo>
                  <a:lnTo>
                    <a:pt x="1" y="4613"/>
                  </a:lnTo>
                  <a:cubicBezTo>
                    <a:pt x="384" y="4709"/>
                    <a:pt x="767" y="4805"/>
                    <a:pt x="1166" y="4916"/>
                  </a:cubicBezTo>
                  <a:cubicBezTo>
                    <a:pt x="1312" y="4955"/>
                    <a:pt x="1449" y="4973"/>
                    <a:pt x="1576" y="4973"/>
                  </a:cubicBezTo>
                  <a:cubicBezTo>
                    <a:pt x="2138" y="4973"/>
                    <a:pt x="2505" y="4615"/>
                    <a:pt x="2714" y="4055"/>
                  </a:cubicBezTo>
                  <a:cubicBezTo>
                    <a:pt x="3639" y="1565"/>
                    <a:pt x="2969" y="416"/>
                    <a:pt x="400" y="17"/>
                  </a:cubicBezTo>
                  <a:cubicBezTo>
                    <a:pt x="272" y="1"/>
                    <a:pt x="128" y="1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4" name="Google Shape;12284;p28"/>
            <p:cNvSpPr/>
            <p:nvPr/>
          </p:nvSpPr>
          <p:spPr>
            <a:xfrm>
              <a:off x="8045600" y="4980593"/>
              <a:ext cx="271683" cy="160916"/>
            </a:xfrm>
            <a:custGeom>
              <a:rect b="b" l="l" r="r" t="t"/>
              <a:pathLst>
                <a:path extrusionOk="0" h="3114" w="5236">
                  <a:moveTo>
                    <a:pt x="2965" y="0"/>
                  </a:moveTo>
                  <a:cubicBezTo>
                    <a:pt x="2950" y="0"/>
                    <a:pt x="2936" y="1"/>
                    <a:pt x="2921" y="2"/>
                  </a:cubicBezTo>
                  <a:cubicBezTo>
                    <a:pt x="1517" y="114"/>
                    <a:pt x="161" y="1678"/>
                    <a:pt x="1" y="3114"/>
                  </a:cubicBezTo>
                  <a:lnTo>
                    <a:pt x="5236" y="3114"/>
                  </a:lnTo>
                  <a:cubicBezTo>
                    <a:pt x="5188" y="2922"/>
                    <a:pt x="5220" y="2619"/>
                    <a:pt x="5108" y="2555"/>
                  </a:cubicBezTo>
                  <a:cubicBezTo>
                    <a:pt x="4422" y="2108"/>
                    <a:pt x="4262" y="1470"/>
                    <a:pt x="4118" y="720"/>
                  </a:cubicBezTo>
                  <a:cubicBezTo>
                    <a:pt x="4041" y="412"/>
                    <a:pt x="3370" y="0"/>
                    <a:pt x="29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5" name="Google Shape;12285;p28"/>
            <p:cNvSpPr/>
            <p:nvPr/>
          </p:nvSpPr>
          <p:spPr>
            <a:xfrm>
              <a:off x="7013821" y="4741602"/>
              <a:ext cx="135893" cy="161588"/>
            </a:xfrm>
            <a:custGeom>
              <a:rect b="b" l="l" r="r" t="t"/>
              <a:pathLst>
                <a:path extrusionOk="0" h="3127" w="2619">
                  <a:moveTo>
                    <a:pt x="1189" y="1"/>
                  </a:moveTo>
                  <a:cubicBezTo>
                    <a:pt x="749" y="1"/>
                    <a:pt x="289" y="108"/>
                    <a:pt x="1" y="302"/>
                  </a:cubicBezTo>
                  <a:lnTo>
                    <a:pt x="1" y="3127"/>
                  </a:lnTo>
                  <a:cubicBezTo>
                    <a:pt x="527" y="3127"/>
                    <a:pt x="1038" y="3095"/>
                    <a:pt x="1565" y="3031"/>
                  </a:cubicBezTo>
                  <a:cubicBezTo>
                    <a:pt x="1852" y="2999"/>
                    <a:pt x="2331" y="2839"/>
                    <a:pt x="2363" y="2680"/>
                  </a:cubicBezTo>
                  <a:cubicBezTo>
                    <a:pt x="2442" y="1962"/>
                    <a:pt x="2618" y="1148"/>
                    <a:pt x="2363" y="509"/>
                  </a:cubicBezTo>
                  <a:cubicBezTo>
                    <a:pt x="2231" y="159"/>
                    <a:pt x="1725" y="1"/>
                    <a:pt x="11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6" name="Google Shape;12286;p28"/>
            <p:cNvSpPr/>
            <p:nvPr/>
          </p:nvSpPr>
          <p:spPr>
            <a:xfrm>
              <a:off x="8019138" y="-44059"/>
              <a:ext cx="197951" cy="92912"/>
            </a:xfrm>
            <a:custGeom>
              <a:rect b="b" l="l" r="r" t="t"/>
              <a:pathLst>
                <a:path extrusionOk="0" h="1798" w="3815">
                  <a:moveTo>
                    <a:pt x="0" y="0"/>
                  </a:moveTo>
                  <a:cubicBezTo>
                    <a:pt x="511" y="304"/>
                    <a:pt x="1038" y="559"/>
                    <a:pt x="1516" y="894"/>
                  </a:cubicBezTo>
                  <a:cubicBezTo>
                    <a:pt x="2337" y="1472"/>
                    <a:pt x="2806" y="1797"/>
                    <a:pt x="3106" y="1797"/>
                  </a:cubicBezTo>
                  <a:cubicBezTo>
                    <a:pt x="3494" y="1797"/>
                    <a:pt x="3598" y="1252"/>
                    <a:pt x="38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7" name="Google Shape;12287;p28"/>
            <p:cNvSpPr/>
            <p:nvPr/>
          </p:nvSpPr>
          <p:spPr>
            <a:xfrm>
              <a:off x="7013821" y="5027358"/>
              <a:ext cx="91166" cy="114150"/>
            </a:xfrm>
            <a:custGeom>
              <a:rect b="b" l="l" r="r" t="t"/>
              <a:pathLst>
                <a:path extrusionOk="0" h="2209" w="1757">
                  <a:moveTo>
                    <a:pt x="219" y="1"/>
                  </a:moveTo>
                  <a:cubicBezTo>
                    <a:pt x="145" y="1"/>
                    <a:pt x="73" y="3"/>
                    <a:pt x="1" y="7"/>
                  </a:cubicBezTo>
                  <a:lnTo>
                    <a:pt x="1" y="2209"/>
                  </a:lnTo>
                  <a:lnTo>
                    <a:pt x="799" y="2209"/>
                  </a:lnTo>
                  <a:cubicBezTo>
                    <a:pt x="974" y="1938"/>
                    <a:pt x="1150" y="1666"/>
                    <a:pt x="1341" y="1411"/>
                  </a:cubicBezTo>
                  <a:cubicBezTo>
                    <a:pt x="1756" y="836"/>
                    <a:pt x="1565" y="230"/>
                    <a:pt x="878" y="54"/>
                  </a:cubicBezTo>
                  <a:cubicBezTo>
                    <a:pt x="663" y="19"/>
                    <a:pt x="439" y="1"/>
                    <a:pt x="2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8" name="Google Shape;12288;p28"/>
            <p:cNvSpPr/>
            <p:nvPr/>
          </p:nvSpPr>
          <p:spPr>
            <a:xfrm>
              <a:off x="9010353" y="4948347"/>
              <a:ext cx="115138" cy="92395"/>
            </a:xfrm>
            <a:custGeom>
              <a:rect b="b" l="l" r="r" t="t"/>
              <a:pathLst>
                <a:path extrusionOk="0" h="1788" w="2219">
                  <a:moveTo>
                    <a:pt x="1436" y="0"/>
                  </a:moveTo>
                  <a:lnTo>
                    <a:pt x="1085" y="48"/>
                  </a:lnTo>
                  <a:lnTo>
                    <a:pt x="0" y="1788"/>
                  </a:lnTo>
                  <a:lnTo>
                    <a:pt x="2218" y="1788"/>
                  </a:lnTo>
                  <a:lnTo>
                    <a:pt x="143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9" name="Google Shape;12289;p28"/>
            <p:cNvSpPr/>
            <p:nvPr/>
          </p:nvSpPr>
          <p:spPr>
            <a:xfrm>
              <a:off x="8411614" y="2218011"/>
              <a:ext cx="650929" cy="442596"/>
            </a:xfrm>
            <a:custGeom>
              <a:rect b="b" l="l" r="r" t="t"/>
              <a:pathLst>
                <a:path extrusionOk="0" h="8565" w="12545">
                  <a:moveTo>
                    <a:pt x="3863" y="1"/>
                  </a:moveTo>
                  <a:cubicBezTo>
                    <a:pt x="3273" y="256"/>
                    <a:pt x="2475" y="368"/>
                    <a:pt x="2092" y="830"/>
                  </a:cubicBezTo>
                  <a:cubicBezTo>
                    <a:pt x="1453" y="1596"/>
                    <a:pt x="1070" y="2602"/>
                    <a:pt x="575" y="3512"/>
                  </a:cubicBezTo>
                  <a:cubicBezTo>
                    <a:pt x="1" y="4565"/>
                    <a:pt x="272" y="5650"/>
                    <a:pt x="1102" y="6400"/>
                  </a:cubicBezTo>
                  <a:cubicBezTo>
                    <a:pt x="2219" y="7422"/>
                    <a:pt x="3687" y="7390"/>
                    <a:pt x="4996" y="7852"/>
                  </a:cubicBezTo>
                  <a:cubicBezTo>
                    <a:pt x="5034" y="7868"/>
                    <a:pt x="5078" y="7875"/>
                    <a:pt x="5126" y="7875"/>
                  </a:cubicBezTo>
                  <a:cubicBezTo>
                    <a:pt x="5317" y="7875"/>
                    <a:pt x="5564" y="7763"/>
                    <a:pt x="5730" y="7661"/>
                  </a:cubicBezTo>
                  <a:cubicBezTo>
                    <a:pt x="5946" y="7528"/>
                    <a:pt x="6144" y="7468"/>
                    <a:pt x="6334" y="7468"/>
                  </a:cubicBezTo>
                  <a:cubicBezTo>
                    <a:pt x="6623" y="7468"/>
                    <a:pt x="6894" y="7606"/>
                    <a:pt x="7183" y="7837"/>
                  </a:cubicBezTo>
                  <a:cubicBezTo>
                    <a:pt x="7800" y="8325"/>
                    <a:pt x="8312" y="8565"/>
                    <a:pt x="8833" y="8565"/>
                  </a:cubicBezTo>
                  <a:cubicBezTo>
                    <a:pt x="9349" y="8565"/>
                    <a:pt x="9874" y="8329"/>
                    <a:pt x="10518" y="7868"/>
                  </a:cubicBezTo>
                  <a:cubicBezTo>
                    <a:pt x="10789" y="7677"/>
                    <a:pt x="11093" y="7533"/>
                    <a:pt x="11380" y="7374"/>
                  </a:cubicBezTo>
                  <a:cubicBezTo>
                    <a:pt x="12274" y="6863"/>
                    <a:pt x="12545" y="5778"/>
                    <a:pt x="11906" y="4980"/>
                  </a:cubicBezTo>
                  <a:cubicBezTo>
                    <a:pt x="11172" y="4086"/>
                    <a:pt x="10534" y="2953"/>
                    <a:pt x="9576" y="2410"/>
                  </a:cubicBezTo>
                  <a:cubicBezTo>
                    <a:pt x="7821" y="1437"/>
                    <a:pt x="5858" y="814"/>
                    <a:pt x="386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0" name="Google Shape;12290;p28"/>
            <p:cNvSpPr/>
            <p:nvPr/>
          </p:nvSpPr>
          <p:spPr>
            <a:xfrm>
              <a:off x="8902676" y="4452849"/>
              <a:ext cx="512649" cy="469312"/>
            </a:xfrm>
            <a:custGeom>
              <a:rect b="b" l="l" r="r" t="t"/>
              <a:pathLst>
                <a:path extrusionOk="0" h="9082" w="9880">
                  <a:moveTo>
                    <a:pt x="4501" y="1"/>
                  </a:moveTo>
                  <a:cubicBezTo>
                    <a:pt x="2985" y="272"/>
                    <a:pt x="1645" y="416"/>
                    <a:pt x="687" y="1613"/>
                  </a:cubicBezTo>
                  <a:cubicBezTo>
                    <a:pt x="160" y="2251"/>
                    <a:pt x="1" y="2778"/>
                    <a:pt x="559" y="3448"/>
                  </a:cubicBezTo>
                  <a:cubicBezTo>
                    <a:pt x="910" y="3911"/>
                    <a:pt x="1182" y="4454"/>
                    <a:pt x="1517" y="4948"/>
                  </a:cubicBezTo>
                  <a:cubicBezTo>
                    <a:pt x="1820" y="5395"/>
                    <a:pt x="2059" y="6034"/>
                    <a:pt x="2474" y="6193"/>
                  </a:cubicBezTo>
                  <a:cubicBezTo>
                    <a:pt x="3831" y="6720"/>
                    <a:pt x="4868" y="7629"/>
                    <a:pt x="5826" y="8651"/>
                  </a:cubicBezTo>
                  <a:cubicBezTo>
                    <a:pt x="6098" y="8933"/>
                    <a:pt x="6382" y="9082"/>
                    <a:pt x="6686" y="9082"/>
                  </a:cubicBezTo>
                  <a:cubicBezTo>
                    <a:pt x="6899" y="9082"/>
                    <a:pt x="7122" y="9009"/>
                    <a:pt x="7358" y="8858"/>
                  </a:cubicBezTo>
                  <a:cubicBezTo>
                    <a:pt x="7789" y="8619"/>
                    <a:pt x="8204" y="8348"/>
                    <a:pt x="8619" y="8044"/>
                  </a:cubicBezTo>
                  <a:cubicBezTo>
                    <a:pt x="8826" y="7853"/>
                    <a:pt x="9066" y="7486"/>
                    <a:pt x="9034" y="7231"/>
                  </a:cubicBezTo>
                  <a:cubicBezTo>
                    <a:pt x="8842" y="5826"/>
                    <a:pt x="9129" y="4533"/>
                    <a:pt x="9656" y="3241"/>
                  </a:cubicBezTo>
                  <a:cubicBezTo>
                    <a:pt x="9879" y="2666"/>
                    <a:pt x="9784" y="2283"/>
                    <a:pt x="9082" y="2028"/>
                  </a:cubicBezTo>
                  <a:cubicBezTo>
                    <a:pt x="8076" y="1645"/>
                    <a:pt x="7134" y="1070"/>
                    <a:pt x="6129" y="607"/>
                  </a:cubicBezTo>
                  <a:cubicBezTo>
                    <a:pt x="5570" y="352"/>
                    <a:pt x="4964" y="177"/>
                    <a:pt x="450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1" name="Google Shape;12291;p28"/>
            <p:cNvSpPr/>
            <p:nvPr/>
          </p:nvSpPr>
          <p:spPr>
            <a:xfrm>
              <a:off x="7440283" y="3445417"/>
              <a:ext cx="507667" cy="539022"/>
            </a:xfrm>
            <a:custGeom>
              <a:rect b="b" l="l" r="r" t="t"/>
              <a:pathLst>
                <a:path extrusionOk="0" h="10431" w="9784">
                  <a:moveTo>
                    <a:pt x="2003" y="1"/>
                  </a:moveTo>
                  <a:cubicBezTo>
                    <a:pt x="1443" y="1"/>
                    <a:pt x="834" y="261"/>
                    <a:pt x="671" y="713"/>
                  </a:cubicBezTo>
                  <a:cubicBezTo>
                    <a:pt x="448" y="1399"/>
                    <a:pt x="160" y="2101"/>
                    <a:pt x="81" y="2820"/>
                  </a:cubicBezTo>
                  <a:cubicBezTo>
                    <a:pt x="1" y="3474"/>
                    <a:pt x="176" y="4160"/>
                    <a:pt x="256" y="4815"/>
                  </a:cubicBezTo>
                  <a:cubicBezTo>
                    <a:pt x="304" y="5198"/>
                    <a:pt x="511" y="5597"/>
                    <a:pt x="448" y="5964"/>
                  </a:cubicBezTo>
                  <a:cubicBezTo>
                    <a:pt x="160" y="7528"/>
                    <a:pt x="160" y="7575"/>
                    <a:pt x="1517" y="8421"/>
                  </a:cubicBezTo>
                  <a:cubicBezTo>
                    <a:pt x="1820" y="8645"/>
                    <a:pt x="2075" y="8900"/>
                    <a:pt x="2299" y="9203"/>
                  </a:cubicBezTo>
                  <a:cubicBezTo>
                    <a:pt x="2989" y="10018"/>
                    <a:pt x="4134" y="10430"/>
                    <a:pt x="5262" y="10430"/>
                  </a:cubicBezTo>
                  <a:cubicBezTo>
                    <a:pt x="6299" y="10430"/>
                    <a:pt x="7322" y="10082"/>
                    <a:pt x="7964" y="9379"/>
                  </a:cubicBezTo>
                  <a:cubicBezTo>
                    <a:pt x="8268" y="9092"/>
                    <a:pt x="8635" y="8852"/>
                    <a:pt x="9018" y="8661"/>
                  </a:cubicBezTo>
                  <a:cubicBezTo>
                    <a:pt x="9672" y="8294"/>
                    <a:pt x="9784" y="7783"/>
                    <a:pt x="9417" y="7161"/>
                  </a:cubicBezTo>
                  <a:cubicBezTo>
                    <a:pt x="9273" y="6921"/>
                    <a:pt x="9018" y="6762"/>
                    <a:pt x="8922" y="6522"/>
                  </a:cubicBezTo>
                  <a:cubicBezTo>
                    <a:pt x="8387" y="5298"/>
                    <a:pt x="7878" y="4869"/>
                    <a:pt x="7148" y="4869"/>
                  </a:cubicBezTo>
                  <a:cubicBezTo>
                    <a:pt x="6746" y="4869"/>
                    <a:pt x="6276" y="4999"/>
                    <a:pt x="5698" y="5198"/>
                  </a:cubicBezTo>
                  <a:cubicBezTo>
                    <a:pt x="5523" y="5261"/>
                    <a:pt x="5368" y="5294"/>
                    <a:pt x="5228" y="5294"/>
                  </a:cubicBezTo>
                  <a:cubicBezTo>
                    <a:pt x="4874" y="5294"/>
                    <a:pt x="4623" y="5075"/>
                    <a:pt x="4405" y="4559"/>
                  </a:cubicBezTo>
                  <a:cubicBezTo>
                    <a:pt x="3975" y="3602"/>
                    <a:pt x="3304" y="2756"/>
                    <a:pt x="2586" y="1655"/>
                  </a:cubicBezTo>
                  <a:cubicBezTo>
                    <a:pt x="2714" y="1447"/>
                    <a:pt x="2826" y="1224"/>
                    <a:pt x="2921" y="1000"/>
                  </a:cubicBezTo>
                  <a:cubicBezTo>
                    <a:pt x="3001" y="793"/>
                    <a:pt x="3001" y="569"/>
                    <a:pt x="2905" y="362"/>
                  </a:cubicBezTo>
                  <a:cubicBezTo>
                    <a:pt x="2721" y="114"/>
                    <a:pt x="2373" y="1"/>
                    <a:pt x="20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2" name="Google Shape;12292;p28"/>
            <p:cNvSpPr/>
            <p:nvPr/>
          </p:nvSpPr>
          <p:spPr>
            <a:xfrm>
              <a:off x="8100290" y="4252665"/>
              <a:ext cx="353613" cy="540882"/>
            </a:xfrm>
            <a:custGeom>
              <a:rect b="b" l="l" r="r" t="t"/>
              <a:pathLst>
                <a:path extrusionOk="0" h="10467" w="6815">
                  <a:moveTo>
                    <a:pt x="5765" y="1"/>
                  </a:moveTo>
                  <a:cubicBezTo>
                    <a:pt x="5433" y="1"/>
                    <a:pt x="4977" y="297"/>
                    <a:pt x="4676" y="555"/>
                  </a:cubicBezTo>
                  <a:cubicBezTo>
                    <a:pt x="4198" y="954"/>
                    <a:pt x="3830" y="1497"/>
                    <a:pt x="3400" y="1960"/>
                  </a:cubicBezTo>
                  <a:cubicBezTo>
                    <a:pt x="2809" y="2582"/>
                    <a:pt x="1995" y="3093"/>
                    <a:pt x="1676" y="3843"/>
                  </a:cubicBezTo>
                  <a:cubicBezTo>
                    <a:pt x="1022" y="5295"/>
                    <a:pt x="623" y="6859"/>
                    <a:pt x="176" y="8391"/>
                  </a:cubicBezTo>
                  <a:cubicBezTo>
                    <a:pt x="0" y="8966"/>
                    <a:pt x="208" y="9461"/>
                    <a:pt x="862" y="9636"/>
                  </a:cubicBezTo>
                  <a:cubicBezTo>
                    <a:pt x="1995" y="9924"/>
                    <a:pt x="3112" y="10195"/>
                    <a:pt x="4245" y="10466"/>
                  </a:cubicBezTo>
                  <a:cubicBezTo>
                    <a:pt x="5570" y="10307"/>
                    <a:pt x="5825" y="10083"/>
                    <a:pt x="5937" y="8790"/>
                  </a:cubicBezTo>
                  <a:cubicBezTo>
                    <a:pt x="6065" y="7657"/>
                    <a:pt x="6208" y="6524"/>
                    <a:pt x="6320" y="5391"/>
                  </a:cubicBezTo>
                  <a:cubicBezTo>
                    <a:pt x="6464" y="4066"/>
                    <a:pt x="6591" y="2726"/>
                    <a:pt x="6735" y="1401"/>
                  </a:cubicBezTo>
                  <a:cubicBezTo>
                    <a:pt x="6815" y="699"/>
                    <a:pt x="6496" y="141"/>
                    <a:pt x="5873" y="13"/>
                  </a:cubicBezTo>
                  <a:cubicBezTo>
                    <a:pt x="5839" y="5"/>
                    <a:pt x="5803" y="1"/>
                    <a:pt x="57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3" name="Google Shape;12293;p28"/>
            <p:cNvSpPr/>
            <p:nvPr/>
          </p:nvSpPr>
          <p:spPr>
            <a:xfrm>
              <a:off x="8769377" y="3494818"/>
              <a:ext cx="371048" cy="368339"/>
            </a:xfrm>
            <a:custGeom>
              <a:rect b="b" l="l" r="r" t="t"/>
              <a:pathLst>
                <a:path extrusionOk="0" h="7128" w="7151">
                  <a:moveTo>
                    <a:pt x="2679" y="1"/>
                  </a:moveTo>
                  <a:cubicBezTo>
                    <a:pt x="2305" y="1"/>
                    <a:pt x="1930" y="122"/>
                    <a:pt x="1580" y="379"/>
                  </a:cubicBezTo>
                  <a:cubicBezTo>
                    <a:pt x="463" y="1209"/>
                    <a:pt x="0" y="2662"/>
                    <a:pt x="463" y="3970"/>
                  </a:cubicBezTo>
                  <a:cubicBezTo>
                    <a:pt x="527" y="4258"/>
                    <a:pt x="591" y="4529"/>
                    <a:pt x="623" y="4816"/>
                  </a:cubicBezTo>
                  <a:cubicBezTo>
                    <a:pt x="575" y="6013"/>
                    <a:pt x="894" y="6444"/>
                    <a:pt x="1564" y="6508"/>
                  </a:cubicBezTo>
                  <a:cubicBezTo>
                    <a:pt x="2155" y="6556"/>
                    <a:pt x="2745" y="6699"/>
                    <a:pt x="3304" y="6907"/>
                  </a:cubicBezTo>
                  <a:cubicBezTo>
                    <a:pt x="3633" y="7054"/>
                    <a:pt x="3952" y="7128"/>
                    <a:pt x="4248" y="7128"/>
                  </a:cubicBezTo>
                  <a:cubicBezTo>
                    <a:pt x="4912" y="7128"/>
                    <a:pt x="5458" y="6758"/>
                    <a:pt x="5746" y="6029"/>
                  </a:cubicBezTo>
                  <a:cubicBezTo>
                    <a:pt x="5825" y="5822"/>
                    <a:pt x="5953" y="5630"/>
                    <a:pt x="6113" y="5470"/>
                  </a:cubicBezTo>
                  <a:cubicBezTo>
                    <a:pt x="7054" y="4625"/>
                    <a:pt x="7150" y="3220"/>
                    <a:pt x="6224" y="2358"/>
                  </a:cubicBezTo>
                  <a:cubicBezTo>
                    <a:pt x="5570" y="1752"/>
                    <a:pt x="4804" y="1289"/>
                    <a:pt x="4182" y="683"/>
                  </a:cubicBezTo>
                  <a:cubicBezTo>
                    <a:pt x="3733" y="243"/>
                    <a:pt x="3207" y="1"/>
                    <a:pt x="267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4" name="Google Shape;12294;p28"/>
            <p:cNvSpPr/>
            <p:nvPr/>
          </p:nvSpPr>
          <p:spPr>
            <a:xfrm>
              <a:off x="8773528" y="2807608"/>
              <a:ext cx="312207" cy="385444"/>
            </a:xfrm>
            <a:custGeom>
              <a:rect b="b" l="l" r="r" t="t"/>
              <a:pathLst>
                <a:path extrusionOk="0" h="7459" w="6017">
                  <a:moveTo>
                    <a:pt x="3122" y="0"/>
                  </a:moveTo>
                  <a:cubicBezTo>
                    <a:pt x="2197" y="0"/>
                    <a:pt x="1262" y="454"/>
                    <a:pt x="926" y="1246"/>
                  </a:cubicBezTo>
                  <a:cubicBezTo>
                    <a:pt x="511" y="2236"/>
                    <a:pt x="239" y="3257"/>
                    <a:pt x="128" y="4326"/>
                  </a:cubicBezTo>
                  <a:cubicBezTo>
                    <a:pt x="1" y="5389"/>
                    <a:pt x="773" y="6688"/>
                    <a:pt x="1660" y="6688"/>
                  </a:cubicBezTo>
                  <a:cubicBezTo>
                    <a:pt x="1665" y="6688"/>
                    <a:pt x="1670" y="6688"/>
                    <a:pt x="1676" y="6688"/>
                  </a:cubicBezTo>
                  <a:cubicBezTo>
                    <a:pt x="1690" y="6688"/>
                    <a:pt x="1704" y="6688"/>
                    <a:pt x="1719" y="6688"/>
                  </a:cubicBezTo>
                  <a:cubicBezTo>
                    <a:pt x="2864" y="6688"/>
                    <a:pt x="3780" y="7312"/>
                    <a:pt x="4836" y="7438"/>
                  </a:cubicBezTo>
                  <a:cubicBezTo>
                    <a:pt x="4943" y="7452"/>
                    <a:pt x="5040" y="7459"/>
                    <a:pt x="5128" y="7459"/>
                  </a:cubicBezTo>
                  <a:cubicBezTo>
                    <a:pt x="5763" y="7459"/>
                    <a:pt x="5925" y="7108"/>
                    <a:pt x="5841" y="6449"/>
                  </a:cubicBezTo>
                  <a:cubicBezTo>
                    <a:pt x="5777" y="5906"/>
                    <a:pt x="5506" y="5316"/>
                    <a:pt x="5634" y="4805"/>
                  </a:cubicBezTo>
                  <a:cubicBezTo>
                    <a:pt x="6017" y="3289"/>
                    <a:pt x="5809" y="1853"/>
                    <a:pt x="5299" y="416"/>
                  </a:cubicBezTo>
                  <a:cubicBezTo>
                    <a:pt x="4740" y="289"/>
                    <a:pt x="4197" y="145"/>
                    <a:pt x="3639" y="49"/>
                  </a:cubicBezTo>
                  <a:cubicBezTo>
                    <a:pt x="3469" y="16"/>
                    <a:pt x="3296" y="0"/>
                    <a:pt x="31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5" name="Google Shape;12295;p28"/>
            <p:cNvSpPr/>
            <p:nvPr/>
          </p:nvSpPr>
          <p:spPr>
            <a:xfrm>
              <a:off x="8187201" y="2780635"/>
              <a:ext cx="328811" cy="443527"/>
            </a:xfrm>
            <a:custGeom>
              <a:rect b="b" l="l" r="r" t="t"/>
              <a:pathLst>
                <a:path extrusionOk="0" h="8583" w="6337">
                  <a:moveTo>
                    <a:pt x="4094" y="1"/>
                  </a:moveTo>
                  <a:cubicBezTo>
                    <a:pt x="3882" y="1"/>
                    <a:pt x="3708" y="221"/>
                    <a:pt x="3464" y="667"/>
                  </a:cubicBezTo>
                  <a:cubicBezTo>
                    <a:pt x="2650" y="2151"/>
                    <a:pt x="1836" y="3604"/>
                    <a:pt x="990" y="5056"/>
                  </a:cubicBezTo>
                  <a:cubicBezTo>
                    <a:pt x="1" y="6747"/>
                    <a:pt x="528" y="7992"/>
                    <a:pt x="2395" y="8375"/>
                  </a:cubicBezTo>
                  <a:cubicBezTo>
                    <a:pt x="2650" y="8423"/>
                    <a:pt x="2906" y="8503"/>
                    <a:pt x="3177" y="8583"/>
                  </a:cubicBezTo>
                  <a:cubicBezTo>
                    <a:pt x="4087" y="7418"/>
                    <a:pt x="5252" y="6684"/>
                    <a:pt x="5762" y="5168"/>
                  </a:cubicBezTo>
                  <a:cubicBezTo>
                    <a:pt x="6337" y="3444"/>
                    <a:pt x="6018" y="1736"/>
                    <a:pt x="4837" y="523"/>
                  </a:cubicBezTo>
                  <a:cubicBezTo>
                    <a:pt x="4505" y="177"/>
                    <a:pt x="4284" y="1"/>
                    <a:pt x="40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6" name="Google Shape;12296;p28"/>
            <p:cNvSpPr/>
            <p:nvPr/>
          </p:nvSpPr>
          <p:spPr>
            <a:xfrm>
              <a:off x="7674658" y="3214539"/>
              <a:ext cx="298146" cy="398156"/>
            </a:xfrm>
            <a:custGeom>
              <a:rect b="b" l="l" r="r" t="t"/>
              <a:pathLst>
                <a:path extrusionOk="0" h="7705" w="5746">
                  <a:moveTo>
                    <a:pt x="2175" y="0"/>
                  </a:moveTo>
                  <a:cubicBezTo>
                    <a:pt x="1641" y="0"/>
                    <a:pt x="1042" y="281"/>
                    <a:pt x="894" y="744"/>
                  </a:cubicBezTo>
                  <a:cubicBezTo>
                    <a:pt x="511" y="1861"/>
                    <a:pt x="303" y="3042"/>
                    <a:pt x="0" y="4383"/>
                  </a:cubicBezTo>
                  <a:cubicBezTo>
                    <a:pt x="0" y="4383"/>
                    <a:pt x="32" y="4575"/>
                    <a:pt x="96" y="4766"/>
                  </a:cubicBezTo>
                  <a:cubicBezTo>
                    <a:pt x="639" y="6394"/>
                    <a:pt x="2091" y="7527"/>
                    <a:pt x="3798" y="7703"/>
                  </a:cubicBezTo>
                  <a:cubicBezTo>
                    <a:pt x="3825" y="7704"/>
                    <a:pt x="3854" y="7705"/>
                    <a:pt x="3885" y="7705"/>
                  </a:cubicBezTo>
                  <a:cubicBezTo>
                    <a:pt x="4164" y="7705"/>
                    <a:pt x="4571" y="7639"/>
                    <a:pt x="4628" y="7495"/>
                  </a:cubicBezTo>
                  <a:cubicBezTo>
                    <a:pt x="4995" y="6538"/>
                    <a:pt x="5746" y="5388"/>
                    <a:pt x="5474" y="4591"/>
                  </a:cubicBezTo>
                  <a:cubicBezTo>
                    <a:pt x="4964" y="3074"/>
                    <a:pt x="3894" y="1702"/>
                    <a:pt x="2969" y="345"/>
                  </a:cubicBezTo>
                  <a:cubicBezTo>
                    <a:pt x="2810" y="108"/>
                    <a:pt x="2505" y="0"/>
                    <a:pt x="21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7" name="Google Shape;12297;p28"/>
            <p:cNvSpPr/>
            <p:nvPr/>
          </p:nvSpPr>
          <p:spPr>
            <a:xfrm>
              <a:off x="7974411" y="3468826"/>
              <a:ext cx="440577" cy="388699"/>
            </a:xfrm>
            <a:custGeom>
              <a:rect b="b" l="l" r="r" t="t"/>
              <a:pathLst>
                <a:path extrusionOk="0" h="7522" w="8491">
                  <a:moveTo>
                    <a:pt x="5115" y="1"/>
                  </a:moveTo>
                  <a:cubicBezTo>
                    <a:pt x="4312" y="1"/>
                    <a:pt x="4100" y="887"/>
                    <a:pt x="3655" y="1489"/>
                  </a:cubicBezTo>
                  <a:cubicBezTo>
                    <a:pt x="2554" y="2973"/>
                    <a:pt x="1389" y="4441"/>
                    <a:pt x="336" y="5973"/>
                  </a:cubicBezTo>
                  <a:cubicBezTo>
                    <a:pt x="64" y="6372"/>
                    <a:pt x="96" y="6995"/>
                    <a:pt x="0" y="7521"/>
                  </a:cubicBezTo>
                  <a:cubicBezTo>
                    <a:pt x="495" y="7410"/>
                    <a:pt x="1070" y="7426"/>
                    <a:pt x="1469" y="7170"/>
                  </a:cubicBezTo>
                  <a:cubicBezTo>
                    <a:pt x="3416" y="5973"/>
                    <a:pt x="5315" y="4713"/>
                    <a:pt x="7230" y="3452"/>
                  </a:cubicBezTo>
                  <a:cubicBezTo>
                    <a:pt x="7597" y="3212"/>
                    <a:pt x="7932" y="2941"/>
                    <a:pt x="8235" y="2622"/>
                  </a:cubicBezTo>
                  <a:cubicBezTo>
                    <a:pt x="8379" y="2446"/>
                    <a:pt x="8491" y="2000"/>
                    <a:pt x="8427" y="1952"/>
                  </a:cubicBezTo>
                  <a:cubicBezTo>
                    <a:pt x="7533" y="1289"/>
                    <a:pt x="7026" y="32"/>
                    <a:pt x="5571" y="32"/>
                  </a:cubicBezTo>
                  <a:cubicBezTo>
                    <a:pt x="5519" y="32"/>
                    <a:pt x="5465" y="33"/>
                    <a:pt x="5411" y="37"/>
                  </a:cubicBezTo>
                  <a:cubicBezTo>
                    <a:pt x="5304" y="12"/>
                    <a:pt x="5205" y="1"/>
                    <a:pt x="51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8" name="Google Shape;12298;p28"/>
            <p:cNvSpPr/>
            <p:nvPr/>
          </p:nvSpPr>
          <p:spPr>
            <a:xfrm>
              <a:off x="8419916" y="4353480"/>
              <a:ext cx="343703" cy="379139"/>
            </a:xfrm>
            <a:custGeom>
              <a:rect b="b" l="l" r="r" t="t"/>
              <a:pathLst>
                <a:path extrusionOk="0" h="7337" w="6624">
                  <a:moveTo>
                    <a:pt x="3412" y="1"/>
                  </a:moveTo>
                  <a:cubicBezTo>
                    <a:pt x="3121" y="1"/>
                    <a:pt x="2841" y="208"/>
                    <a:pt x="2570" y="631"/>
                  </a:cubicBezTo>
                  <a:cubicBezTo>
                    <a:pt x="1708" y="1956"/>
                    <a:pt x="958" y="3360"/>
                    <a:pt x="176" y="4749"/>
                  </a:cubicBezTo>
                  <a:cubicBezTo>
                    <a:pt x="96" y="4876"/>
                    <a:pt x="96" y="5068"/>
                    <a:pt x="0" y="5499"/>
                  </a:cubicBezTo>
                  <a:cubicBezTo>
                    <a:pt x="399" y="5898"/>
                    <a:pt x="862" y="6409"/>
                    <a:pt x="1357" y="6887"/>
                  </a:cubicBezTo>
                  <a:cubicBezTo>
                    <a:pt x="1647" y="7162"/>
                    <a:pt x="1922" y="7336"/>
                    <a:pt x="2182" y="7336"/>
                  </a:cubicBezTo>
                  <a:cubicBezTo>
                    <a:pt x="2450" y="7336"/>
                    <a:pt x="2702" y="7150"/>
                    <a:pt x="2937" y="6696"/>
                  </a:cubicBezTo>
                  <a:cubicBezTo>
                    <a:pt x="3033" y="6488"/>
                    <a:pt x="3400" y="6409"/>
                    <a:pt x="3655" y="6297"/>
                  </a:cubicBezTo>
                  <a:cubicBezTo>
                    <a:pt x="4453" y="5946"/>
                    <a:pt x="5315" y="5674"/>
                    <a:pt x="6081" y="5259"/>
                  </a:cubicBezTo>
                  <a:cubicBezTo>
                    <a:pt x="6528" y="5020"/>
                    <a:pt x="6624" y="4589"/>
                    <a:pt x="6257" y="4078"/>
                  </a:cubicBezTo>
                  <a:cubicBezTo>
                    <a:pt x="5905" y="3600"/>
                    <a:pt x="5730" y="3009"/>
                    <a:pt x="5443" y="2483"/>
                  </a:cubicBezTo>
                  <a:cubicBezTo>
                    <a:pt x="5123" y="1828"/>
                    <a:pt x="4740" y="1206"/>
                    <a:pt x="4325" y="615"/>
                  </a:cubicBezTo>
                  <a:cubicBezTo>
                    <a:pt x="4006" y="208"/>
                    <a:pt x="3703" y="1"/>
                    <a:pt x="34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9" name="Google Shape;12299;p28"/>
            <p:cNvSpPr/>
            <p:nvPr/>
          </p:nvSpPr>
          <p:spPr>
            <a:xfrm>
              <a:off x="7380664" y="3916837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1"/>
                  </a:moveTo>
                  <a:cubicBezTo>
                    <a:pt x="224" y="1"/>
                    <a:pt x="1" y="368"/>
                    <a:pt x="64" y="1469"/>
                  </a:cubicBezTo>
                  <a:cubicBezTo>
                    <a:pt x="144" y="3017"/>
                    <a:pt x="272" y="4581"/>
                    <a:pt x="192" y="6129"/>
                  </a:cubicBezTo>
                  <a:cubicBezTo>
                    <a:pt x="128" y="7422"/>
                    <a:pt x="176" y="7709"/>
                    <a:pt x="1405" y="8124"/>
                  </a:cubicBezTo>
                  <a:cubicBezTo>
                    <a:pt x="1692" y="8219"/>
                    <a:pt x="1980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4"/>
                    <a:pt x="4102" y="6576"/>
                  </a:cubicBezTo>
                  <a:cubicBezTo>
                    <a:pt x="3831" y="5076"/>
                    <a:pt x="3576" y="3559"/>
                    <a:pt x="3384" y="2043"/>
                  </a:cubicBezTo>
                  <a:cubicBezTo>
                    <a:pt x="3177" y="431"/>
                    <a:pt x="2746" y="1"/>
                    <a:pt x="1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0" name="Google Shape;12300;p28"/>
            <p:cNvSpPr/>
            <p:nvPr/>
          </p:nvSpPr>
          <p:spPr>
            <a:xfrm>
              <a:off x="8463813" y="381255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481" y="1"/>
                  </a:moveTo>
                  <a:cubicBezTo>
                    <a:pt x="1353" y="1"/>
                    <a:pt x="1062" y="183"/>
                    <a:pt x="990" y="327"/>
                  </a:cubicBezTo>
                  <a:cubicBezTo>
                    <a:pt x="639" y="1109"/>
                    <a:pt x="320" y="1891"/>
                    <a:pt x="0" y="2673"/>
                  </a:cubicBezTo>
                  <a:cubicBezTo>
                    <a:pt x="128" y="4540"/>
                    <a:pt x="846" y="5960"/>
                    <a:pt x="2267" y="6966"/>
                  </a:cubicBezTo>
                  <a:cubicBezTo>
                    <a:pt x="2558" y="7171"/>
                    <a:pt x="3031" y="7303"/>
                    <a:pt x="3446" y="7303"/>
                  </a:cubicBezTo>
                  <a:cubicBezTo>
                    <a:pt x="3644" y="7303"/>
                    <a:pt x="3829" y="7272"/>
                    <a:pt x="3974" y="7205"/>
                  </a:cubicBezTo>
                  <a:cubicBezTo>
                    <a:pt x="4357" y="7046"/>
                    <a:pt x="4629" y="6280"/>
                    <a:pt x="4676" y="5753"/>
                  </a:cubicBezTo>
                  <a:cubicBezTo>
                    <a:pt x="4756" y="4700"/>
                    <a:pt x="4772" y="3630"/>
                    <a:pt x="4708" y="2577"/>
                  </a:cubicBezTo>
                  <a:cubicBezTo>
                    <a:pt x="4692" y="2258"/>
                    <a:pt x="4644" y="1795"/>
                    <a:pt x="4437" y="1651"/>
                  </a:cubicBezTo>
                  <a:cubicBezTo>
                    <a:pt x="3495" y="1061"/>
                    <a:pt x="2522" y="502"/>
                    <a:pt x="1516" y="8"/>
                  </a:cubicBezTo>
                  <a:cubicBezTo>
                    <a:pt x="1507" y="3"/>
                    <a:pt x="1495" y="1"/>
                    <a:pt x="14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1" name="Google Shape;12301;p28"/>
            <p:cNvSpPr/>
            <p:nvPr/>
          </p:nvSpPr>
          <p:spPr>
            <a:xfrm>
              <a:off x="7200148" y="2991205"/>
              <a:ext cx="308108" cy="385961"/>
            </a:xfrm>
            <a:custGeom>
              <a:rect b="b" l="l" r="r" t="t"/>
              <a:pathLst>
                <a:path extrusionOk="0" h="7469" w="5938">
                  <a:moveTo>
                    <a:pt x="2973" y="0"/>
                  </a:moveTo>
                  <a:cubicBezTo>
                    <a:pt x="2945" y="0"/>
                    <a:pt x="2917" y="3"/>
                    <a:pt x="2889" y="7"/>
                  </a:cubicBezTo>
                  <a:cubicBezTo>
                    <a:pt x="2107" y="438"/>
                    <a:pt x="1261" y="821"/>
                    <a:pt x="607" y="1396"/>
                  </a:cubicBezTo>
                  <a:cubicBezTo>
                    <a:pt x="1" y="1922"/>
                    <a:pt x="559" y="2561"/>
                    <a:pt x="799" y="3119"/>
                  </a:cubicBezTo>
                  <a:cubicBezTo>
                    <a:pt x="846" y="3247"/>
                    <a:pt x="846" y="3391"/>
                    <a:pt x="894" y="3518"/>
                  </a:cubicBezTo>
                  <a:cubicBezTo>
                    <a:pt x="1213" y="4492"/>
                    <a:pt x="1517" y="5481"/>
                    <a:pt x="1884" y="6455"/>
                  </a:cubicBezTo>
                  <a:cubicBezTo>
                    <a:pt x="2110" y="7066"/>
                    <a:pt x="2578" y="7469"/>
                    <a:pt x="3081" y="7469"/>
                  </a:cubicBezTo>
                  <a:cubicBezTo>
                    <a:pt x="3287" y="7469"/>
                    <a:pt x="3499" y="7401"/>
                    <a:pt x="3703" y="7253"/>
                  </a:cubicBezTo>
                  <a:cubicBezTo>
                    <a:pt x="4581" y="6582"/>
                    <a:pt x="5203" y="5577"/>
                    <a:pt x="5937" y="4715"/>
                  </a:cubicBezTo>
                  <a:lnTo>
                    <a:pt x="5762" y="4556"/>
                  </a:lnTo>
                  <a:cubicBezTo>
                    <a:pt x="5778" y="4412"/>
                    <a:pt x="5762" y="4284"/>
                    <a:pt x="5714" y="4157"/>
                  </a:cubicBezTo>
                  <a:cubicBezTo>
                    <a:pt x="4948" y="2832"/>
                    <a:pt x="4182" y="1507"/>
                    <a:pt x="3384" y="199"/>
                  </a:cubicBezTo>
                  <a:cubicBezTo>
                    <a:pt x="3275" y="76"/>
                    <a:pt x="3131" y="0"/>
                    <a:pt x="29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2" name="Google Shape;12302;p28"/>
            <p:cNvSpPr/>
            <p:nvPr/>
          </p:nvSpPr>
          <p:spPr>
            <a:xfrm>
              <a:off x="7788084" y="122486"/>
              <a:ext cx="454690" cy="219412"/>
            </a:xfrm>
            <a:custGeom>
              <a:rect b="b" l="l" r="r" t="t"/>
              <a:pathLst>
                <a:path extrusionOk="0" h="4246" w="8763">
                  <a:moveTo>
                    <a:pt x="2561" y="1"/>
                  </a:moveTo>
                  <a:cubicBezTo>
                    <a:pt x="1492" y="1"/>
                    <a:pt x="506" y="620"/>
                    <a:pt x="64" y="1597"/>
                  </a:cubicBezTo>
                  <a:cubicBezTo>
                    <a:pt x="1" y="1773"/>
                    <a:pt x="17" y="1980"/>
                    <a:pt x="112" y="2140"/>
                  </a:cubicBezTo>
                  <a:cubicBezTo>
                    <a:pt x="639" y="2698"/>
                    <a:pt x="1166" y="3145"/>
                    <a:pt x="2075" y="3145"/>
                  </a:cubicBezTo>
                  <a:cubicBezTo>
                    <a:pt x="2178" y="3145"/>
                    <a:pt x="2284" y="3145"/>
                    <a:pt x="2391" y="3145"/>
                  </a:cubicBezTo>
                  <a:cubicBezTo>
                    <a:pt x="3384" y="3145"/>
                    <a:pt x="4539" y="3171"/>
                    <a:pt x="5187" y="3704"/>
                  </a:cubicBezTo>
                  <a:cubicBezTo>
                    <a:pt x="5670" y="4096"/>
                    <a:pt x="6089" y="4246"/>
                    <a:pt x="6485" y="4246"/>
                  </a:cubicBezTo>
                  <a:cubicBezTo>
                    <a:pt x="6928" y="4246"/>
                    <a:pt x="7343" y="4059"/>
                    <a:pt x="7789" y="3815"/>
                  </a:cubicBezTo>
                  <a:cubicBezTo>
                    <a:pt x="8172" y="3592"/>
                    <a:pt x="8443" y="3161"/>
                    <a:pt x="8762" y="2826"/>
                  </a:cubicBezTo>
                  <a:cubicBezTo>
                    <a:pt x="8347" y="2427"/>
                    <a:pt x="7996" y="1932"/>
                    <a:pt x="7517" y="1645"/>
                  </a:cubicBezTo>
                  <a:cubicBezTo>
                    <a:pt x="6895" y="1326"/>
                    <a:pt x="6241" y="1070"/>
                    <a:pt x="5570" y="895"/>
                  </a:cubicBezTo>
                  <a:cubicBezTo>
                    <a:pt x="4565" y="560"/>
                    <a:pt x="3544" y="288"/>
                    <a:pt x="2602" y="1"/>
                  </a:cubicBezTo>
                  <a:cubicBezTo>
                    <a:pt x="2588" y="1"/>
                    <a:pt x="2575" y="1"/>
                    <a:pt x="25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3" name="Google Shape;12303;p28"/>
            <p:cNvSpPr/>
            <p:nvPr/>
          </p:nvSpPr>
          <p:spPr>
            <a:xfrm>
              <a:off x="8132564" y="3927120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1565" y="1"/>
                  </a:moveTo>
                  <a:cubicBezTo>
                    <a:pt x="786" y="1"/>
                    <a:pt x="293" y="754"/>
                    <a:pt x="112" y="2259"/>
                  </a:cubicBezTo>
                  <a:cubicBezTo>
                    <a:pt x="80" y="2499"/>
                    <a:pt x="33" y="2722"/>
                    <a:pt x="1" y="2945"/>
                  </a:cubicBezTo>
                  <a:lnTo>
                    <a:pt x="144" y="2961"/>
                  </a:lnTo>
                  <a:lnTo>
                    <a:pt x="144" y="5148"/>
                  </a:lnTo>
                  <a:cubicBezTo>
                    <a:pt x="144" y="5260"/>
                    <a:pt x="160" y="5355"/>
                    <a:pt x="176" y="5451"/>
                  </a:cubicBezTo>
                  <a:cubicBezTo>
                    <a:pt x="317" y="6266"/>
                    <a:pt x="828" y="6704"/>
                    <a:pt x="1463" y="6704"/>
                  </a:cubicBezTo>
                  <a:cubicBezTo>
                    <a:pt x="1760" y="6704"/>
                    <a:pt x="2084" y="6607"/>
                    <a:pt x="2410" y="6409"/>
                  </a:cubicBezTo>
                  <a:cubicBezTo>
                    <a:pt x="3591" y="5690"/>
                    <a:pt x="3751" y="4446"/>
                    <a:pt x="4070" y="3344"/>
                  </a:cubicBezTo>
                  <a:cubicBezTo>
                    <a:pt x="4389" y="2227"/>
                    <a:pt x="2825" y="121"/>
                    <a:pt x="1708" y="9"/>
                  </a:cubicBezTo>
                  <a:cubicBezTo>
                    <a:pt x="1659" y="4"/>
                    <a:pt x="1612" y="1"/>
                    <a:pt x="15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4" name="Google Shape;12304;p28"/>
            <p:cNvSpPr/>
            <p:nvPr/>
          </p:nvSpPr>
          <p:spPr>
            <a:xfrm>
              <a:off x="8782545" y="1922121"/>
              <a:ext cx="274174" cy="309637"/>
            </a:xfrm>
            <a:custGeom>
              <a:rect b="b" l="l" r="r" t="t"/>
              <a:pathLst>
                <a:path extrusionOk="0" h="5992" w="5284">
                  <a:moveTo>
                    <a:pt x="2773" y="1"/>
                  </a:moveTo>
                  <a:cubicBezTo>
                    <a:pt x="1709" y="1"/>
                    <a:pt x="563" y="1001"/>
                    <a:pt x="480" y="2098"/>
                  </a:cubicBezTo>
                  <a:cubicBezTo>
                    <a:pt x="416" y="2624"/>
                    <a:pt x="336" y="3151"/>
                    <a:pt x="224" y="3662"/>
                  </a:cubicBezTo>
                  <a:cubicBezTo>
                    <a:pt x="1" y="4651"/>
                    <a:pt x="128" y="4827"/>
                    <a:pt x="1118" y="4875"/>
                  </a:cubicBezTo>
                  <a:cubicBezTo>
                    <a:pt x="1341" y="4891"/>
                    <a:pt x="1565" y="4954"/>
                    <a:pt x="1756" y="5066"/>
                  </a:cubicBezTo>
                  <a:cubicBezTo>
                    <a:pt x="2347" y="5353"/>
                    <a:pt x="2905" y="5688"/>
                    <a:pt x="3480" y="5992"/>
                  </a:cubicBezTo>
                  <a:cubicBezTo>
                    <a:pt x="5188" y="5768"/>
                    <a:pt x="5283" y="5641"/>
                    <a:pt x="4852" y="4093"/>
                  </a:cubicBezTo>
                  <a:cubicBezTo>
                    <a:pt x="4549" y="3039"/>
                    <a:pt x="4326" y="1954"/>
                    <a:pt x="3975" y="917"/>
                  </a:cubicBezTo>
                  <a:cubicBezTo>
                    <a:pt x="3863" y="582"/>
                    <a:pt x="3560" y="167"/>
                    <a:pt x="3241" y="71"/>
                  </a:cubicBezTo>
                  <a:cubicBezTo>
                    <a:pt x="3089" y="23"/>
                    <a:pt x="2932" y="1"/>
                    <a:pt x="27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5" name="Google Shape;12305;p28"/>
            <p:cNvSpPr/>
            <p:nvPr/>
          </p:nvSpPr>
          <p:spPr>
            <a:xfrm>
              <a:off x="7865915" y="4082193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3075" y="1"/>
                  </a:moveTo>
                  <a:cubicBezTo>
                    <a:pt x="1898" y="1"/>
                    <a:pt x="227" y="1095"/>
                    <a:pt x="1" y="2115"/>
                  </a:cubicBezTo>
                  <a:cubicBezTo>
                    <a:pt x="1" y="2275"/>
                    <a:pt x="49" y="2434"/>
                    <a:pt x="112" y="2578"/>
                  </a:cubicBezTo>
                  <a:cubicBezTo>
                    <a:pt x="384" y="3264"/>
                    <a:pt x="655" y="3950"/>
                    <a:pt x="958" y="4605"/>
                  </a:cubicBezTo>
                  <a:cubicBezTo>
                    <a:pt x="1086" y="4892"/>
                    <a:pt x="1278" y="5259"/>
                    <a:pt x="1517" y="5371"/>
                  </a:cubicBezTo>
                  <a:cubicBezTo>
                    <a:pt x="1831" y="5523"/>
                    <a:pt x="2153" y="5592"/>
                    <a:pt x="2465" y="5592"/>
                  </a:cubicBezTo>
                  <a:cubicBezTo>
                    <a:pt x="3629" y="5592"/>
                    <a:pt x="4661" y="4624"/>
                    <a:pt x="4661" y="3328"/>
                  </a:cubicBezTo>
                  <a:cubicBezTo>
                    <a:pt x="4421" y="2338"/>
                    <a:pt x="4214" y="1349"/>
                    <a:pt x="3943" y="391"/>
                  </a:cubicBezTo>
                  <a:cubicBezTo>
                    <a:pt x="3911" y="248"/>
                    <a:pt x="3671" y="104"/>
                    <a:pt x="3496" y="56"/>
                  </a:cubicBezTo>
                  <a:cubicBezTo>
                    <a:pt x="3366" y="18"/>
                    <a:pt x="3225" y="1"/>
                    <a:pt x="30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6" name="Google Shape;12306;p28"/>
            <p:cNvSpPr/>
            <p:nvPr/>
          </p:nvSpPr>
          <p:spPr>
            <a:xfrm>
              <a:off x="8552384" y="3095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2523" y="1"/>
                  </a:moveTo>
                  <a:cubicBezTo>
                    <a:pt x="2104" y="1"/>
                    <a:pt x="1875" y="343"/>
                    <a:pt x="1597" y="814"/>
                  </a:cubicBezTo>
                  <a:cubicBezTo>
                    <a:pt x="1326" y="1261"/>
                    <a:pt x="1054" y="1740"/>
                    <a:pt x="671" y="2091"/>
                  </a:cubicBezTo>
                  <a:cubicBezTo>
                    <a:pt x="49" y="2617"/>
                    <a:pt x="1" y="3032"/>
                    <a:pt x="719" y="3479"/>
                  </a:cubicBezTo>
                  <a:cubicBezTo>
                    <a:pt x="879" y="3591"/>
                    <a:pt x="1006" y="3767"/>
                    <a:pt x="1166" y="3878"/>
                  </a:cubicBezTo>
                  <a:cubicBezTo>
                    <a:pt x="1900" y="4373"/>
                    <a:pt x="2634" y="4852"/>
                    <a:pt x="3257" y="5267"/>
                  </a:cubicBezTo>
                  <a:cubicBezTo>
                    <a:pt x="5347" y="4820"/>
                    <a:pt x="6321" y="4405"/>
                    <a:pt x="5220" y="2266"/>
                  </a:cubicBezTo>
                  <a:cubicBezTo>
                    <a:pt x="4789" y="1421"/>
                    <a:pt x="4134" y="734"/>
                    <a:pt x="3305" y="271"/>
                  </a:cubicBezTo>
                  <a:cubicBezTo>
                    <a:pt x="2979" y="83"/>
                    <a:pt x="2728" y="1"/>
                    <a:pt x="25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7" name="Google Shape;12307;p28"/>
            <p:cNvSpPr/>
            <p:nvPr/>
          </p:nvSpPr>
          <p:spPr>
            <a:xfrm>
              <a:off x="8243810" y="4803765"/>
              <a:ext cx="336594" cy="216725"/>
            </a:xfrm>
            <a:custGeom>
              <a:rect b="b" l="l" r="r" t="t"/>
              <a:pathLst>
                <a:path extrusionOk="0" h="4194" w="6487">
                  <a:moveTo>
                    <a:pt x="5687" y="1"/>
                  </a:moveTo>
                  <a:cubicBezTo>
                    <a:pt x="5587" y="1"/>
                    <a:pt x="5473" y="18"/>
                    <a:pt x="5342" y="56"/>
                  </a:cubicBezTo>
                  <a:cubicBezTo>
                    <a:pt x="3841" y="503"/>
                    <a:pt x="2341" y="902"/>
                    <a:pt x="857" y="1349"/>
                  </a:cubicBezTo>
                  <a:cubicBezTo>
                    <a:pt x="602" y="1413"/>
                    <a:pt x="394" y="1573"/>
                    <a:pt x="282" y="1796"/>
                  </a:cubicBezTo>
                  <a:cubicBezTo>
                    <a:pt x="1" y="2516"/>
                    <a:pt x="1163" y="3713"/>
                    <a:pt x="1945" y="3713"/>
                  </a:cubicBezTo>
                  <a:cubicBezTo>
                    <a:pt x="1960" y="3713"/>
                    <a:pt x="1975" y="3712"/>
                    <a:pt x="1990" y="3711"/>
                  </a:cubicBezTo>
                  <a:cubicBezTo>
                    <a:pt x="2090" y="3705"/>
                    <a:pt x="2191" y="3702"/>
                    <a:pt x="2292" y="3702"/>
                  </a:cubicBezTo>
                  <a:cubicBezTo>
                    <a:pt x="2929" y="3702"/>
                    <a:pt x="3572" y="3820"/>
                    <a:pt x="4192" y="3903"/>
                  </a:cubicBezTo>
                  <a:cubicBezTo>
                    <a:pt x="4560" y="3982"/>
                    <a:pt x="4911" y="4078"/>
                    <a:pt x="5246" y="4190"/>
                  </a:cubicBezTo>
                  <a:cubicBezTo>
                    <a:pt x="5295" y="4193"/>
                    <a:pt x="5343" y="4194"/>
                    <a:pt x="5389" y="4194"/>
                  </a:cubicBezTo>
                  <a:cubicBezTo>
                    <a:pt x="6177" y="4194"/>
                    <a:pt x="6486" y="3806"/>
                    <a:pt x="6411" y="2977"/>
                  </a:cubicBezTo>
                  <a:cubicBezTo>
                    <a:pt x="6331" y="2291"/>
                    <a:pt x="6379" y="1589"/>
                    <a:pt x="6331" y="902"/>
                  </a:cubicBezTo>
                  <a:cubicBezTo>
                    <a:pt x="6305" y="413"/>
                    <a:pt x="6169" y="1"/>
                    <a:pt x="5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8" name="Google Shape;12308;p28"/>
            <p:cNvSpPr/>
            <p:nvPr/>
          </p:nvSpPr>
          <p:spPr>
            <a:xfrm>
              <a:off x="7352541" y="4591489"/>
              <a:ext cx="298146" cy="261217"/>
            </a:xfrm>
            <a:custGeom>
              <a:rect b="b" l="l" r="r" t="t"/>
              <a:pathLst>
                <a:path extrusionOk="0" h="5055" w="5746">
                  <a:moveTo>
                    <a:pt x="4236" y="1"/>
                  </a:moveTo>
                  <a:cubicBezTo>
                    <a:pt x="4026" y="1"/>
                    <a:pt x="3143" y="501"/>
                    <a:pt x="2633" y="749"/>
                  </a:cubicBezTo>
                  <a:cubicBezTo>
                    <a:pt x="2474" y="797"/>
                    <a:pt x="2314" y="877"/>
                    <a:pt x="2186" y="973"/>
                  </a:cubicBezTo>
                  <a:cubicBezTo>
                    <a:pt x="1341" y="1803"/>
                    <a:pt x="0" y="2281"/>
                    <a:pt x="16" y="3750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38" y="5024"/>
                    <a:pt x="687" y="5055"/>
                    <a:pt x="856" y="5055"/>
                  </a:cubicBezTo>
                  <a:cubicBezTo>
                    <a:pt x="1104" y="5055"/>
                    <a:pt x="1394" y="4990"/>
                    <a:pt x="1612" y="4915"/>
                  </a:cubicBezTo>
                  <a:cubicBezTo>
                    <a:pt x="2617" y="4579"/>
                    <a:pt x="3591" y="4180"/>
                    <a:pt x="4548" y="3718"/>
                  </a:cubicBezTo>
                  <a:cubicBezTo>
                    <a:pt x="4979" y="3526"/>
                    <a:pt x="5299" y="3111"/>
                    <a:pt x="5745" y="2728"/>
                  </a:cubicBezTo>
                  <a:cubicBezTo>
                    <a:pt x="5203" y="1659"/>
                    <a:pt x="4836" y="765"/>
                    <a:pt x="4277" y="15"/>
                  </a:cubicBezTo>
                  <a:cubicBezTo>
                    <a:pt x="4270" y="5"/>
                    <a:pt x="4256" y="1"/>
                    <a:pt x="42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9" name="Google Shape;12309;p28"/>
            <p:cNvSpPr/>
            <p:nvPr/>
          </p:nvSpPr>
          <p:spPr>
            <a:xfrm>
              <a:off x="7386891" y="2870805"/>
              <a:ext cx="366897" cy="234346"/>
            </a:xfrm>
            <a:custGeom>
              <a:rect b="b" l="l" r="r" t="t"/>
              <a:pathLst>
                <a:path extrusionOk="0" h="4535" w="7071">
                  <a:moveTo>
                    <a:pt x="679" y="0"/>
                  </a:moveTo>
                  <a:cubicBezTo>
                    <a:pt x="553" y="0"/>
                    <a:pt x="426" y="5"/>
                    <a:pt x="302" y="5"/>
                  </a:cubicBezTo>
                  <a:cubicBezTo>
                    <a:pt x="254" y="5"/>
                    <a:pt x="207" y="4"/>
                    <a:pt x="160" y="2"/>
                  </a:cubicBezTo>
                  <a:lnTo>
                    <a:pt x="160" y="2"/>
                  </a:lnTo>
                  <a:cubicBezTo>
                    <a:pt x="160" y="417"/>
                    <a:pt x="0" y="928"/>
                    <a:pt x="192" y="1247"/>
                  </a:cubicBezTo>
                  <a:cubicBezTo>
                    <a:pt x="527" y="1838"/>
                    <a:pt x="1181" y="2237"/>
                    <a:pt x="1532" y="2843"/>
                  </a:cubicBezTo>
                  <a:cubicBezTo>
                    <a:pt x="2218" y="4056"/>
                    <a:pt x="3463" y="4120"/>
                    <a:pt x="4533" y="4535"/>
                  </a:cubicBezTo>
                  <a:cubicBezTo>
                    <a:pt x="4995" y="4375"/>
                    <a:pt x="5458" y="4232"/>
                    <a:pt x="5937" y="4136"/>
                  </a:cubicBezTo>
                  <a:cubicBezTo>
                    <a:pt x="7070" y="3944"/>
                    <a:pt x="6703" y="3083"/>
                    <a:pt x="6559" y="2508"/>
                  </a:cubicBezTo>
                  <a:cubicBezTo>
                    <a:pt x="6480" y="2221"/>
                    <a:pt x="5809" y="1949"/>
                    <a:pt x="5410" y="1949"/>
                  </a:cubicBezTo>
                  <a:cubicBezTo>
                    <a:pt x="4724" y="1949"/>
                    <a:pt x="4165" y="1918"/>
                    <a:pt x="3798" y="1247"/>
                  </a:cubicBezTo>
                  <a:cubicBezTo>
                    <a:pt x="3703" y="1120"/>
                    <a:pt x="3575" y="1024"/>
                    <a:pt x="3431" y="976"/>
                  </a:cubicBezTo>
                  <a:cubicBezTo>
                    <a:pt x="2713" y="657"/>
                    <a:pt x="2011" y="322"/>
                    <a:pt x="1277" y="82"/>
                  </a:cubicBezTo>
                  <a:cubicBezTo>
                    <a:pt x="1087" y="13"/>
                    <a:pt x="884" y="0"/>
                    <a:pt x="6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0" name="Google Shape;12310;p28"/>
            <p:cNvSpPr/>
            <p:nvPr/>
          </p:nvSpPr>
          <p:spPr>
            <a:xfrm>
              <a:off x="8742863" y="4217785"/>
              <a:ext cx="271683" cy="285039"/>
            </a:xfrm>
            <a:custGeom>
              <a:rect b="b" l="l" r="r" t="t"/>
              <a:pathLst>
                <a:path extrusionOk="0" h="5516" w="5236">
                  <a:moveTo>
                    <a:pt x="4325" y="0"/>
                  </a:moveTo>
                  <a:cubicBezTo>
                    <a:pt x="3981" y="0"/>
                    <a:pt x="3640" y="14"/>
                    <a:pt x="3304" y="34"/>
                  </a:cubicBezTo>
                  <a:cubicBezTo>
                    <a:pt x="2394" y="113"/>
                    <a:pt x="1628" y="433"/>
                    <a:pt x="1277" y="1374"/>
                  </a:cubicBezTo>
                  <a:cubicBezTo>
                    <a:pt x="1102" y="1853"/>
                    <a:pt x="942" y="2411"/>
                    <a:pt x="591" y="2747"/>
                  </a:cubicBezTo>
                  <a:cubicBezTo>
                    <a:pt x="1" y="3337"/>
                    <a:pt x="1" y="3800"/>
                    <a:pt x="591" y="4327"/>
                  </a:cubicBezTo>
                  <a:cubicBezTo>
                    <a:pt x="783" y="4502"/>
                    <a:pt x="878" y="4821"/>
                    <a:pt x="1086" y="4949"/>
                  </a:cubicBezTo>
                  <a:cubicBezTo>
                    <a:pt x="1461" y="5172"/>
                    <a:pt x="1934" y="5515"/>
                    <a:pt x="2282" y="5515"/>
                  </a:cubicBezTo>
                  <a:cubicBezTo>
                    <a:pt x="2333" y="5515"/>
                    <a:pt x="2381" y="5508"/>
                    <a:pt x="2426" y="5492"/>
                  </a:cubicBezTo>
                  <a:cubicBezTo>
                    <a:pt x="2777" y="5364"/>
                    <a:pt x="2953" y="4678"/>
                    <a:pt x="3145" y="4231"/>
                  </a:cubicBezTo>
                  <a:cubicBezTo>
                    <a:pt x="3224" y="4071"/>
                    <a:pt x="3129" y="3848"/>
                    <a:pt x="3129" y="3672"/>
                  </a:cubicBezTo>
                  <a:cubicBezTo>
                    <a:pt x="4214" y="3257"/>
                    <a:pt x="5235" y="1183"/>
                    <a:pt x="4964" y="18"/>
                  </a:cubicBezTo>
                  <a:cubicBezTo>
                    <a:pt x="4751" y="5"/>
                    <a:pt x="4537" y="0"/>
                    <a:pt x="43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1" name="Google Shape;12311;p28"/>
            <p:cNvSpPr/>
            <p:nvPr/>
          </p:nvSpPr>
          <p:spPr>
            <a:xfrm>
              <a:off x="7937986" y="2908941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15" y="1"/>
                  </a:moveTo>
                  <a:cubicBezTo>
                    <a:pt x="1994" y="1"/>
                    <a:pt x="806" y="556"/>
                    <a:pt x="335" y="1344"/>
                  </a:cubicBezTo>
                  <a:cubicBezTo>
                    <a:pt x="208" y="1631"/>
                    <a:pt x="96" y="1918"/>
                    <a:pt x="0" y="2206"/>
                  </a:cubicBezTo>
                  <a:cubicBezTo>
                    <a:pt x="224" y="2541"/>
                    <a:pt x="399" y="3020"/>
                    <a:pt x="734" y="3275"/>
                  </a:cubicBezTo>
                  <a:cubicBezTo>
                    <a:pt x="1548" y="3850"/>
                    <a:pt x="2378" y="4376"/>
                    <a:pt x="3240" y="4855"/>
                  </a:cubicBezTo>
                  <a:cubicBezTo>
                    <a:pt x="3495" y="4999"/>
                    <a:pt x="3846" y="4999"/>
                    <a:pt x="4150" y="5062"/>
                  </a:cubicBezTo>
                  <a:cubicBezTo>
                    <a:pt x="4213" y="4695"/>
                    <a:pt x="4389" y="4280"/>
                    <a:pt x="4293" y="3977"/>
                  </a:cubicBezTo>
                  <a:cubicBezTo>
                    <a:pt x="4054" y="3243"/>
                    <a:pt x="4070" y="2653"/>
                    <a:pt x="4517" y="1998"/>
                  </a:cubicBezTo>
                  <a:cubicBezTo>
                    <a:pt x="5027" y="1248"/>
                    <a:pt x="4644" y="418"/>
                    <a:pt x="3751" y="115"/>
                  </a:cubicBezTo>
                  <a:cubicBezTo>
                    <a:pt x="3526" y="37"/>
                    <a:pt x="3276" y="1"/>
                    <a:pt x="30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2" name="Google Shape;12312;p28"/>
            <p:cNvSpPr/>
            <p:nvPr/>
          </p:nvSpPr>
          <p:spPr>
            <a:xfrm>
              <a:off x="8567328" y="3384391"/>
              <a:ext cx="178908" cy="350460"/>
            </a:xfrm>
            <a:custGeom>
              <a:rect b="b" l="l" r="r" t="t"/>
              <a:pathLst>
                <a:path extrusionOk="0" h="6782" w="3448">
                  <a:moveTo>
                    <a:pt x="1568" y="0"/>
                  </a:moveTo>
                  <a:cubicBezTo>
                    <a:pt x="1157" y="0"/>
                    <a:pt x="793" y="183"/>
                    <a:pt x="575" y="729"/>
                  </a:cubicBezTo>
                  <a:cubicBezTo>
                    <a:pt x="256" y="1511"/>
                    <a:pt x="128" y="2373"/>
                    <a:pt x="16" y="2804"/>
                  </a:cubicBezTo>
                  <a:cubicBezTo>
                    <a:pt x="16" y="4112"/>
                    <a:pt x="0" y="5006"/>
                    <a:pt x="16" y="5900"/>
                  </a:cubicBezTo>
                  <a:cubicBezTo>
                    <a:pt x="16" y="6375"/>
                    <a:pt x="448" y="6782"/>
                    <a:pt x="865" y="6782"/>
                  </a:cubicBezTo>
                  <a:cubicBezTo>
                    <a:pt x="980" y="6782"/>
                    <a:pt x="1094" y="6751"/>
                    <a:pt x="1197" y="6682"/>
                  </a:cubicBezTo>
                  <a:cubicBezTo>
                    <a:pt x="1548" y="6442"/>
                    <a:pt x="1804" y="6091"/>
                    <a:pt x="1963" y="5692"/>
                  </a:cubicBezTo>
                  <a:cubicBezTo>
                    <a:pt x="2410" y="4511"/>
                    <a:pt x="2761" y="3298"/>
                    <a:pt x="3192" y="2101"/>
                  </a:cubicBezTo>
                  <a:cubicBezTo>
                    <a:pt x="3447" y="1351"/>
                    <a:pt x="3224" y="522"/>
                    <a:pt x="2538" y="234"/>
                  </a:cubicBezTo>
                  <a:cubicBezTo>
                    <a:pt x="2215" y="104"/>
                    <a:pt x="1878" y="0"/>
                    <a:pt x="1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3" name="Google Shape;12313;p28"/>
            <p:cNvSpPr/>
            <p:nvPr/>
          </p:nvSpPr>
          <p:spPr>
            <a:xfrm>
              <a:off x="7591015" y="4345677"/>
              <a:ext cx="302297" cy="330617"/>
            </a:xfrm>
            <a:custGeom>
              <a:rect b="b" l="l" r="r" t="t"/>
              <a:pathLst>
                <a:path extrusionOk="0" h="6398" w="5826">
                  <a:moveTo>
                    <a:pt x="240" y="0"/>
                  </a:moveTo>
                  <a:lnTo>
                    <a:pt x="0" y="224"/>
                  </a:lnTo>
                  <a:cubicBezTo>
                    <a:pt x="511" y="1421"/>
                    <a:pt x="974" y="2650"/>
                    <a:pt x="1564" y="3815"/>
                  </a:cubicBezTo>
                  <a:cubicBezTo>
                    <a:pt x="1899" y="4469"/>
                    <a:pt x="2586" y="4964"/>
                    <a:pt x="2857" y="5634"/>
                  </a:cubicBezTo>
                  <a:cubicBezTo>
                    <a:pt x="3105" y="6239"/>
                    <a:pt x="3500" y="6398"/>
                    <a:pt x="3912" y="6398"/>
                  </a:cubicBezTo>
                  <a:cubicBezTo>
                    <a:pt x="4109" y="6398"/>
                    <a:pt x="4310" y="6361"/>
                    <a:pt x="4501" y="6320"/>
                  </a:cubicBezTo>
                  <a:cubicBezTo>
                    <a:pt x="4980" y="6224"/>
                    <a:pt x="5714" y="5857"/>
                    <a:pt x="5762" y="5506"/>
                  </a:cubicBezTo>
                  <a:cubicBezTo>
                    <a:pt x="5825" y="4916"/>
                    <a:pt x="5618" y="4325"/>
                    <a:pt x="5219" y="3894"/>
                  </a:cubicBezTo>
                  <a:cubicBezTo>
                    <a:pt x="3910" y="2681"/>
                    <a:pt x="2506" y="1580"/>
                    <a:pt x="1117" y="463"/>
                  </a:cubicBezTo>
                  <a:cubicBezTo>
                    <a:pt x="846" y="272"/>
                    <a:pt x="559" y="128"/>
                    <a:pt x="2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4" name="Google Shape;12314;p28"/>
            <p:cNvSpPr/>
            <p:nvPr/>
          </p:nvSpPr>
          <p:spPr>
            <a:xfrm>
              <a:off x="8682414" y="4839058"/>
              <a:ext cx="300636" cy="237808"/>
            </a:xfrm>
            <a:custGeom>
              <a:rect b="b" l="l" r="r" t="t"/>
              <a:pathLst>
                <a:path extrusionOk="0" h="4602" w="5794">
                  <a:moveTo>
                    <a:pt x="1639" y="0"/>
                  </a:moveTo>
                  <a:cubicBezTo>
                    <a:pt x="1459" y="0"/>
                    <a:pt x="1309" y="33"/>
                    <a:pt x="1229" y="108"/>
                  </a:cubicBezTo>
                  <a:cubicBezTo>
                    <a:pt x="687" y="618"/>
                    <a:pt x="431" y="1448"/>
                    <a:pt x="1" y="2262"/>
                  </a:cubicBezTo>
                  <a:cubicBezTo>
                    <a:pt x="192" y="2422"/>
                    <a:pt x="974" y="2661"/>
                    <a:pt x="1213" y="2773"/>
                  </a:cubicBezTo>
                  <a:cubicBezTo>
                    <a:pt x="2426" y="3395"/>
                    <a:pt x="3033" y="4034"/>
                    <a:pt x="4294" y="4544"/>
                  </a:cubicBezTo>
                  <a:cubicBezTo>
                    <a:pt x="4391" y="4584"/>
                    <a:pt x="4515" y="4602"/>
                    <a:pt x="4647" y="4602"/>
                  </a:cubicBezTo>
                  <a:cubicBezTo>
                    <a:pt x="4990" y="4602"/>
                    <a:pt x="5393" y="4482"/>
                    <a:pt x="5554" y="4321"/>
                  </a:cubicBezTo>
                  <a:cubicBezTo>
                    <a:pt x="5762" y="4081"/>
                    <a:pt x="5794" y="3331"/>
                    <a:pt x="5602" y="3092"/>
                  </a:cubicBezTo>
                  <a:cubicBezTo>
                    <a:pt x="4772" y="2103"/>
                    <a:pt x="3847" y="1193"/>
                    <a:pt x="2857" y="379"/>
                  </a:cubicBezTo>
                  <a:cubicBezTo>
                    <a:pt x="2583" y="159"/>
                    <a:pt x="2036" y="0"/>
                    <a:pt x="1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5" name="Google Shape;12315;p28"/>
            <p:cNvSpPr/>
            <p:nvPr/>
          </p:nvSpPr>
          <p:spPr>
            <a:xfrm>
              <a:off x="8853850" y="3918749"/>
              <a:ext cx="288183" cy="229075"/>
            </a:xfrm>
            <a:custGeom>
              <a:rect b="b" l="l" r="r" t="t"/>
              <a:pathLst>
                <a:path extrusionOk="0" h="4433" w="5554">
                  <a:moveTo>
                    <a:pt x="3525" y="0"/>
                  </a:moveTo>
                  <a:cubicBezTo>
                    <a:pt x="3297" y="0"/>
                    <a:pt x="3117" y="34"/>
                    <a:pt x="3064" y="107"/>
                  </a:cubicBezTo>
                  <a:cubicBezTo>
                    <a:pt x="2490" y="953"/>
                    <a:pt x="1596" y="714"/>
                    <a:pt x="910" y="1065"/>
                  </a:cubicBezTo>
                  <a:cubicBezTo>
                    <a:pt x="575" y="1256"/>
                    <a:pt x="32" y="1528"/>
                    <a:pt x="16" y="1783"/>
                  </a:cubicBezTo>
                  <a:cubicBezTo>
                    <a:pt x="0" y="2150"/>
                    <a:pt x="287" y="2645"/>
                    <a:pt x="591" y="2916"/>
                  </a:cubicBezTo>
                  <a:cubicBezTo>
                    <a:pt x="1149" y="3379"/>
                    <a:pt x="1740" y="3810"/>
                    <a:pt x="2362" y="4177"/>
                  </a:cubicBezTo>
                  <a:cubicBezTo>
                    <a:pt x="2522" y="4288"/>
                    <a:pt x="2729" y="4304"/>
                    <a:pt x="3144" y="4432"/>
                  </a:cubicBezTo>
                  <a:cubicBezTo>
                    <a:pt x="3511" y="4177"/>
                    <a:pt x="3862" y="3905"/>
                    <a:pt x="4181" y="3586"/>
                  </a:cubicBezTo>
                  <a:cubicBezTo>
                    <a:pt x="4469" y="3267"/>
                    <a:pt x="4612" y="2804"/>
                    <a:pt x="4900" y="2469"/>
                  </a:cubicBezTo>
                  <a:cubicBezTo>
                    <a:pt x="5554" y="1735"/>
                    <a:pt x="5155" y="889"/>
                    <a:pt x="4804" y="378"/>
                  </a:cubicBezTo>
                  <a:cubicBezTo>
                    <a:pt x="4654" y="142"/>
                    <a:pt x="3991" y="0"/>
                    <a:pt x="35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6" name="Google Shape;12316;p28"/>
            <p:cNvSpPr/>
            <p:nvPr/>
          </p:nvSpPr>
          <p:spPr>
            <a:xfrm>
              <a:off x="7318555" y="183564"/>
              <a:ext cx="213725" cy="336973"/>
            </a:xfrm>
            <a:custGeom>
              <a:rect b="b" l="l" r="r" t="t"/>
              <a:pathLst>
                <a:path extrusionOk="0" h="6521" w="4119">
                  <a:moveTo>
                    <a:pt x="3863" y="0"/>
                  </a:moveTo>
                  <a:cubicBezTo>
                    <a:pt x="3576" y="192"/>
                    <a:pt x="3193" y="319"/>
                    <a:pt x="3001" y="591"/>
                  </a:cubicBezTo>
                  <a:cubicBezTo>
                    <a:pt x="2379" y="1437"/>
                    <a:pt x="1804" y="2330"/>
                    <a:pt x="1309" y="3272"/>
                  </a:cubicBezTo>
                  <a:cubicBezTo>
                    <a:pt x="815" y="4261"/>
                    <a:pt x="448" y="5315"/>
                    <a:pt x="1" y="6432"/>
                  </a:cubicBezTo>
                  <a:cubicBezTo>
                    <a:pt x="231" y="6491"/>
                    <a:pt x="427" y="6520"/>
                    <a:pt x="594" y="6520"/>
                  </a:cubicBezTo>
                  <a:cubicBezTo>
                    <a:pt x="1096" y="6520"/>
                    <a:pt x="1333" y="6257"/>
                    <a:pt x="1453" y="5777"/>
                  </a:cubicBezTo>
                  <a:cubicBezTo>
                    <a:pt x="1533" y="5490"/>
                    <a:pt x="1660" y="5219"/>
                    <a:pt x="1804" y="4964"/>
                  </a:cubicBezTo>
                  <a:cubicBezTo>
                    <a:pt x="2538" y="3655"/>
                    <a:pt x="3304" y="2394"/>
                    <a:pt x="3975" y="1069"/>
                  </a:cubicBezTo>
                  <a:cubicBezTo>
                    <a:pt x="4118" y="798"/>
                    <a:pt x="3911" y="367"/>
                    <a:pt x="38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7" name="Google Shape;12317;p28"/>
            <p:cNvSpPr/>
            <p:nvPr/>
          </p:nvSpPr>
          <p:spPr>
            <a:xfrm>
              <a:off x="7724314" y="-6957"/>
              <a:ext cx="188040" cy="132650"/>
            </a:xfrm>
            <a:custGeom>
              <a:rect b="b" l="l" r="r" t="t"/>
              <a:pathLst>
                <a:path extrusionOk="0" h="2567" w="3624">
                  <a:moveTo>
                    <a:pt x="1592" y="0"/>
                  </a:moveTo>
                  <a:cubicBezTo>
                    <a:pt x="1456" y="0"/>
                    <a:pt x="1324" y="15"/>
                    <a:pt x="1198" y="48"/>
                  </a:cubicBezTo>
                  <a:cubicBezTo>
                    <a:pt x="719" y="192"/>
                    <a:pt x="480" y="1229"/>
                    <a:pt x="1" y="2107"/>
                  </a:cubicBezTo>
                  <a:cubicBezTo>
                    <a:pt x="414" y="2292"/>
                    <a:pt x="763" y="2567"/>
                    <a:pt x="993" y="2567"/>
                  </a:cubicBezTo>
                  <a:cubicBezTo>
                    <a:pt x="1020" y="2567"/>
                    <a:pt x="1046" y="2563"/>
                    <a:pt x="1070" y="2554"/>
                  </a:cubicBezTo>
                  <a:cubicBezTo>
                    <a:pt x="1868" y="2251"/>
                    <a:pt x="2634" y="1868"/>
                    <a:pt x="3368" y="1405"/>
                  </a:cubicBezTo>
                  <a:cubicBezTo>
                    <a:pt x="3576" y="1261"/>
                    <a:pt x="3544" y="783"/>
                    <a:pt x="3623" y="447"/>
                  </a:cubicBezTo>
                  <a:cubicBezTo>
                    <a:pt x="2953" y="316"/>
                    <a:pt x="2228" y="0"/>
                    <a:pt x="159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8" name="Google Shape;12318;p28"/>
            <p:cNvSpPr/>
            <p:nvPr/>
          </p:nvSpPr>
          <p:spPr>
            <a:xfrm>
              <a:off x="8892765" y="3278046"/>
              <a:ext cx="195460" cy="161123"/>
            </a:xfrm>
            <a:custGeom>
              <a:rect b="b" l="l" r="r" t="t"/>
              <a:pathLst>
                <a:path extrusionOk="0" h="3118" w="3767">
                  <a:moveTo>
                    <a:pt x="2417" y="1"/>
                  </a:moveTo>
                  <a:cubicBezTo>
                    <a:pt x="2402" y="1"/>
                    <a:pt x="2389" y="4"/>
                    <a:pt x="2378" y="10"/>
                  </a:cubicBezTo>
                  <a:cubicBezTo>
                    <a:pt x="1988" y="270"/>
                    <a:pt x="1598" y="422"/>
                    <a:pt x="1190" y="422"/>
                  </a:cubicBezTo>
                  <a:cubicBezTo>
                    <a:pt x="847" y="422"/>
                    <a:pt x="491" y="315"/>
                    <a:pt x="112" y="74"/>
                  </a:cubicBezTo>
                  <a:cubicBezTo>
                    <a:pt x="80" y="186"/>
                    <a:pt x="32" y="297"/>
                    <a:pt x="0" y="393"/>
                  </a:cubicBezTo>
                  <a:cubicBezTo>
                    <a:pt x="319" y="872"/>
                    <a:pt x="686" y="1319"/>
                    <a:pt x="1069" y="1734"/>
                  </a:cubicBezTo>
                  <a:cubicBezTo>
                    <a:pt x="1579" y="2228"/>
                    <a:pt x="2385" y="3118"/>
                    <a:pt x="2705" y="3118"/>
                  </a:cubicBezTo>
                  <a:cubicBezTo>
                    <a:pt x="2726" y="3118"/>
                    <a:pt x="2745" y="3114"/>
                    <a:pt x="2761" y="3106"/>
                  </a:cubicBezTo>
                  <a:cubicBezTo>
                    <a:pt x="3767" y="2595"/>
                    <a:pt x="3080" y="1526"/>
                    <a:pt x="3112" y="680"/>
                  </a:cubicBezTo>
                  <a:cubicBezTo>
                    <a:pt x="3128" y="585"/>
                    <a:pt x="3128" y="441"/>
                    <a:pt x="3064" y="393"/>
                  </a:cubicBezTo>
                  <a:cubicBezTo>
                    <a:pt x="2863" y="249"/>
                    <a:pt x="2557" y="1"/>
                    <a:pt x="24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9" name="Google Shape;12319;p28"/>
            <p:cNvSpPr/>
            <p:nvPr/>
          </p:nvSpPr>
          <p:spPr>
            <a:xfrm>
              <a:off x="7571143" y="4027367"/>
              <a:ext cx="145804" cy="154663"/>
            </a:xfrm>
            <a:custGeom>
              <a:rect b="b" l="l" r="r" t="t"/>
              <a:pathLst>
                <a:path extrusionOk="0" h="2993" w="2810">
                  <a:moveTo>
                    <a:pt x="2075" y="0"/>
                  </a:moveTo>
                  <a:cubicBezTo>
                    <a:pt x="1469" y="0"/>
                    <a:pt x="894" y="255"/>
                    <a:pt x="479" y="702"/>
                  </a:cubicBezTo>
                  <a:cubicBezTo>
                    <a:pt x="0" y="1213"/>
                    <a:pt x="479" y="1724"/>
                    <a:pt x="958" y="2107"/>
                  </a:cubicBezTo>
                  <a:cubicBezTo>
                    <a:pt x="1181" y="2298"/>
                    <a:pt x="1373" y="2522"/>
                    <a:pt x="1612" y="2713"/>
                  </a:cubicBezTo>
                  <a:cubicBezTo>
                    <a:pt x="1864" y="2899"/>
                    <a:pt x="2069" y="2993"/>
                    <a:pt x="2232" y="2993"/>
                  </a:cubicBezTo>
                  <a:cubicBezTo>
                    <a:pt x="2501" y="2993"/>
                    <a:pt x="2654" y="2736"/>
                    <a:pt x="2713" y="2218"/>
                  </a:cubicBezTo>
                  <a:cubicBezTo>
                    <a:pt x="2729" y="1979"/>
                    <a:pt x="2713" y="1740"/>
                    <a:pt x="2713" y="1516"/>
                  </a:cubicBezTo>
                  <a:lnTo>
                    <a:pt x="2729" y="1516"/>
                  </a:lnTo>
                  <a:cubicBezTo>
                    <a:pt x="2729" y="1452"/>
                    <a:pt x="2729" y="1388"/>
                    <a:pt x="2729" y="1325"/>
                  </a:cubicBezTo>
                  <a:cubicBezTo>
                    <a:pt x="2809" y="718"/>
                    <a:pt x="2777" y="16"/>
                    <a:pt x="20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0" name="Google Shape;12320;p28"/>
            <p:cNvSpPr/>
            <p:nvPr/>
          </p:nvSpPr>
          <p:spPr>
            <a:xfrm>
              <a:off x="8452190" y="3306570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97" y="1"/>
                  </a:moveTo>
                  <a:cubicBezTo>
                    <a:pt x="97" y="815"/>
                    <a:pt x="1" y="1565"/>
                    <a:pt x="145" y="2235"/>
                  </a:cubicBezTo>
                  <a:cubicBezTo>
                    <a:pt x="224" y="2554"/>
                    <a:pt x="815" y="2889"/>
                    <a:pt x="1182" y="2921"/>
                  </a:cubicBezTo>
                  <a:cubicBezTo>
                    <a:pt x="1187" y="2922"/>
                    <a:pt x="1193" y="2922"/>
                    <a:pt x="1198" y="2922"/>
                  </a:cubicBezTo>
                  <a:cubicBezTo>
                    <a:pt x="1472" y="2922"/>
                    <a:pt x="1934" y="2532"/>
                    <a:pt x="2044" y="2235"/>
                  </a:cubicBezTo>
                  <a:cubicBezTo>
                    <a:pt x="2475" y="1054"/>
                    <a:pt x="1900" y="400"/>
                    <a:pt x="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1" name="Google Shape;12321;p28"/>
            <p:cNvSpPr/>
            <p:nvPr/>
          </p:nvSpPr>
          <p:spPr>
            <a:xfrm>
              <a:off x="7812938" y="3951200"/>
              <a:ext cx="203762" cy="135647"/>
            </a:xfrm>
            <a:custGeom>
              <a:rect b="b" l="l" r="r" t="t"/>
              <a:pathLst>
                <a:path extrusionOk="0" h="2625" w="3927">
                  <a:moveTo>
                    <a:pt x="3529" y="1"/>
                  </a:moveTo>
                  <a:cubicBezTo>
                    <a:pt x="2711" y="1"/>
                    <a:pt x="2178" y="498"/>
                    <a:pt x="1596" y="900"/>
                  </a:cubicBezTo>
                  <a:cubicBezTo>
                    <a:pt x="1277" y="1123"/>
                    <a:pt x="878" y="1251"/>
                    <a:pt x="543" y="1442"/>
                  </a:cubicBezTo>
                  <a:cubicBezTo>
                    <a:pt x="336" y="1602"/>
                    <a:pt x="160" y="1761"/>
                    <a:pt x="0" y="1953"/>
                  </a:cubicBezTo>
                  <a:cubicBezTo>
                    <a:pt x="216" y="2184"/>
                    <a:pt x="462" y="2625"/>
                    <a:pt x="651" y="2625"/>
                  </a:cubicBezTo>
                  <a:cubicBezTo>
                    <a:pt x="658" y="2625"/>
                    <a:pt x="664" y="2624"/>
                    <a:pt x="671" y="2623"/>
                  </a:cubicBezTo>
                  <a:cubicBezTo>
                    <a:pt x="2171" y="2384"/>
                    <a:pt x="3144" y="1426"/>
                    <a:pt x="3926" y="38"/>
                  </a:cubicBezTo>
                  <a:cubicBezTo>
                    <a:pt x="3787" y="12"/>
                    <a:pt x="3655" y="1"/>
                    <a:pt x="35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2" name="Google Shape;12322;p28"/>
            <p:cNvSpPr/>
            <p:nvPr/>
          </p:nvSpPr>
          <p:spPr>
            <a:xfrm>
              <a:off x="7466797" y="4941062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27" y="1"/>
                  </a:moveTo>
                  <a:cubicBezTo>
                    <a:pt x="352" y="352"/>
                    <a:pt x="96" y="687"/>
                    <a:pt x="16" y="1054"/>
                  </a:cubicBezTo>
                  <a:cubicBezTo>
                    <a:pt x="0" y="1341"/>
                    <a:pt x="96" y="1629"/>
                    <a:pt x="320" y="1836"/>
                  </a:cubicBezTo>
                  <a:cubicBezTo>
                    <a:pt x="703" y="2139"/>
                    <a:pt x="1165" y="2475"/>
                    <a:pt x="1612" y="2506"/>
                  </a:cubicBezTo>
                  <a:cubicBezTo>
                    <a:pt x="1628" y="2508"/>
                    <a:pt x="1644" y="2509"/>
                    <a:pt x="1660" y="2509"/>
                  </a:cubicBezTo>
                  <a:cubicBezTo>
                    <a:pt x="2002" y="2509"/>
                    <a:pt x="2408" y="2190"/>
                    <a:pt x="2698" y="1916"/>
                  </a:cubicBezTo>
                  <a:cubicBezTo>
                    <a:pt x="2825" y="1788"/>
                    <a:pt x="2793" y="1230"/>
                    <a:pt x="2666" y="1150"/>
                  </a:cubicBezTo>
                  <a:cubicBezTo>
                    <a:pt x="2091" y="847"/>
                    <a:pt x="1485" y="575"/>
                    <a:pt x="878" y="336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3" name="Google Shape;12323;p28"/>
            <p:cNvSpPr/>
            <p:nvPr/>
          </p:nvSpPr>
          <p:spPr>
            <a:xfrm>
              <a:off x="9007851" y="4295347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421" y="1"/>
                  </a:moveTo>
                  <a:cubicBezTo>
                    <a:pt x="958" y="480"/>
                    <a:pt x="400" y="894"/>
                    <a:pt x="96" y="1453"/>
                  </a:cubicBezTo>
                  <a:cubicBezTo>
                    <a:pt x="1" y="1629"/>
                    <a:pt x="527" y="2347"/>
                    <a:pt x="894" y="2506"/>
                  </a:cubicBezTo>
                  <a:cubicBezTo>
                    <a:pt x="952" y="2530"/>
                    <a:pt x="1012" y="2541"/>
                    <a:pt x="1074" y="2541"/>
                  </a:cubicBezTo>
                  <a:cubicBezTo>
                    <a:pt x="1553" y="2541"/>
                    <a:pt x="2107" y="1866"/>
                    <a:pt x="2235" y="1230"/>
                  </a:cubicBezTo>
                  <a:lnTo>
                    <a:pt x="142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4" name="Google Shape;12324;p28"/>
            <p:cNvSpPr/>
            <p:nvPr/>
          </p:nvSpPr>
          <p:spPr>
            <a:xfrm>
              <a:off x="8798330" y="4069378"/>
              <a:ext cx="127591" cy="112238"/>
            </a:xfrm>
            <a:custGeom>
              <a:rect b="b" l="l" r="r" t="t"/>
              <a:pathLst>
                <a:path extrusionOk="0" h="2172" w="2459">
                  <a:moveTo>
                    <a:pt x="416" y="1"/>
                  </a:moveTo>
                  <a:lnTo>
                    <a:pt x="1" y="177"/>
                  </a:lnTo>
                  <a:cubicBezTo>
                    <a:pt x="33" y="847"/>
                    <a:pt x="81" y="1517"/>
                    <a:pt x="113" y="2171"/>
                  </a:cubicBezTo>
                  <a:lnTo>
                    <a:pt x="2395" y="1804"/>
                  </a:lnTo>
                  <a:lnTo>
                    <a:pt x="2459" y="1357"/>
                  </a:lnTo>
                  <a:lnTo>
                    <a:pt x="41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5" name="Google Shape;12325;p28"/>
            <p:cNvSpPr/>
            <p:nvPr/>
          </p:nvSpPr>
          <p:spPr>
            <a:xfrm>
              <a:off x="8001859" y="3489754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1"/>
                  </a:moveTo>
                  <a:cubicBezTo>
                    <a:pt x="276" y="1"/>
                    <a:pt x="154" y="5"/>
                    <a:pt x="30" y="15"/>
                  </a:cubicBezTo>
                  <a:cubicBezTo>
                    <a:pt x="1" y="1057"/>
                    <a:pt x="349" y="1951"/>
                    <a:pt x="753" y="1951"/>
                  </a:cubicBezTo>
                  <a:cubicBezTo>
                    <a:pt x="788" y="1951"/>
                    <a:pt x="824" y="1944"/>
                    <a:pt x="860" y="1930"/>
                  </a:cubicBezTo>
                  <a:cubicBezTo>
                    <a:pt x="1355" y="1754"/>
                    <a:pt x="1929" y="1323"/>
                    <a:pt x="2105" y="876"/>
                  </a:cubicBezTo>
                  <a:cubicBezTo>
                    <a:pt x="2292" y="387"/>
                    <a:pt x="1491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6" name="Google Shape;12326;p28"/>
            <p:cNvSpPr/>
            <p:nvPr/>
          </p:nvSpPr>
          <p:spPr>
            <a:xfrm>
              <a:off x="8436468" y="4202179"/>
              <a:ext cx="104398" cy="109809"/>
            </a:xfrm>
            <a:custGeom>
              <a:rect b="b" l="l" r="r" t="t"/>
              <a:pathLst>
                <a:path extrusionOk="0" h="2125" w="2012">
                  <a:moveTo>
                    <a:pt x="1469" y="0"/>
                  </a:moveTo>
                  <a:lnTo>
                    <a:pt x="1" y="1038"/>
                  </a:lnTo>
                  <a:cubicBezTo>
                    <a:pt x="451" y="1551"/>
                    <a:pt x="751" y="2124"/>
                    <a:pt x="943" y="2124"/>
                  </a:cubicBezTo>
                  <a:cubicBezTo>
                    <a:pt x="948" y="2124"/>
                    <a:pt x="953" y="2124"/>
                    <a:pt x="958" y="2123"/>
                  </a:cubicBezTo>
                  <a:cubicBezTo>
                    <a:pt x="1644" y="1995"/>
                    <a:pt x="2012" y="1437"/>
                    <a:pt x="1932" y="719"/>
                  </a:cubicBezTo>
                  <a:cubicBezTo>
                    <a:pt x="1900" y="463"/>
                    <a:pt x="1629" y="24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7" name="Google Shape;12327;p28"/>
            <p:cNvSpPr/>
            <p:nvPr/>
          </p:nvSpPr>
          <p:spPr>
            <a:xfrm>
              <a:off x="8262593" y="3704096"/>
              <a:ext cx="106058" cy="200447"/>
            </a:xfrm>
            <a:custGeom>
              <a:rect b="b" l="l" r="r" t="t"/>
              <a:pathLst>
                <a:path extrusionOk="0" h="3879" w="2044">
                  <a:moveTo>
                    <a:pt x="1899" y="0"/>
                  </a:moveTo>
                  <a:cubicBezTo>
                    <a:pt x="559" y="702"/>
                    <a:pt x="0" y="2107"/>
                    <a:pt x="399" y="3878"/>
                  </a:cubicBezTo>
                  <a:cubicBezTo>
                    <a:pt x="511" y="3814"/>
                    <a:pt x="623" y="3734"/>
                    <a:pt x="734" y="3639"/>
                  </a:cubicBezTo>
                  <a:cubicBezTo>
                    <a:pt x="1101" y="3192"/>
                    <a:pt x="2043" y="2857"/>
                    <a:pt x="1022" y="2123"/>
                  </a:cubicBezTo>
                  <a:cubicBezTo>
                    <a:pt x="942" y="2059"/>
                    <a:pt x="990" y="1740"/>
                    <a:pt x="1070" y="1580"/>
                  </a:cubicBezTo>
                  <a:cubicBezTo>
                    <a:pt x="1325" y="1037"/>
                    <a:pt x="1612" y="527"/>
                    <a:pt x="18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8" name="Google Shape;12328;p28"/>
            <p:cNvSpPr/>
            <p:nvPr/>
          </p:nvSpPr>
          <p:spPr>
            <a:xfrm>
              <a:off x="8320552" y="316107"/>
              <a:ext cx="433987" cy="662577"/>
            </a:xfrm>
            <a:custGeom>
              <a:rect b="b" l="l" r="r" t="t"/>
              <a:pathLst>
                <a:path extrusionOk="0" h="12822" w="8364">
                  <a:moveTo>
                    <a:pt x="4661" y="0"/>
                  </a:moveTo>
                  <a:cubicBezTo>
                    <a:pt x="4639" y="0"/>
                    <a:pt x="4617" y="2"/>
                    <a:pt x="4597" y="5"/>
                  </a:cubicBezTo>
                  <a:cubicBezTo>
                    <a:pt x="3336" y="164"/>
                    <a:pt x="1118" y="2766"/>
                    <a:pt x="942" y="4026"/>
                  </a:cubicBezTo>
                  <a:cubicBezTo>
                    <a:pt x="830" y="4808"/>
                    <a:pt x="559" y="5558"/>
                    <a:pt x="351" y="6340"/>
                  </a:cubicBezTo>
                  <a:cubicBezTo>
                    <a:pt x="256" y="6755"/>
                    <a:pt x="144" y="7170"/>
                    <a:pt x="0" y="7665"/>
                  </a:cubicBezTo>
                  <a:cubicBezTo>
                    <a:pt x="80" y="7825"/>
                    <a:pt x="112" y="8080"/>
                    <a:pt x="272" y="8224"/>
                  </a:cubicBezTo>
                  <a:cubicBezTo>
                    <a:pt x="1756" y="9660"/>
                    <a:pt x="3240" y="11096"/>
                    <a:pt x="4740" y="12517"/>
                  </a:cubicBezTo>
                  <a:cubicBezTo>
                    <a:pt x="4967" y="12723"/>
                    <a:pt x="5193" y="12821"/>
                    <a:pt x="5404" y="12821"/>
                  </a:cubicBezTo>
                  <a:cubicBezTo>
                    <a:pt x="5697" y="12821"/>
                    <a:pt x="5959" y="12630"/>
                    <a:pt x="6145" y="12277"/>
                  </a:cubicBezTo>
                  <a:cubicBezTo>
                    <a:pt x="6496" y="11591"/>
                    <a:pt x="6767" y="10889"/>
                    <a:pt x="6975" y="10155"/>
                  </a:cubicBezTo>
                  <a:cubicBezTo>
                    <a:pt x="7374" y="8718"/>
                    <a:pt x="7613" y="7234"/>
                    <a:pt x="8060" y="5814"/>
                  </a:cubicBezTo>
                  <a:cubicBezTo>
                    <a:pt x="8347" y="4904"/>
                    <a:pt x="8363" y="4186"/>
                    <a:pt x="7709" y="3420"/>
                  </a:cubicBezTo>
                  <a:cubicBezTo>
                    <a:pt x="6959" y="2542"/>
                    <a:pt x="6400" y="1521"/>
                    <a:pt x="5682" y="611"/>
                  </a:cubicBezTo>
                  <a:cubicBezTo>
                    <a:pt x="5442" y="327"/>
                    <a:pt x="4992" y="0"/>
                    <a:pt x="46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9" name="Google Shape;12329;p28"/>
            <p:cNvSpPr/>
            <p:nvPr/>
          </p:nvSpPr>
          <p:spPr>
            <a:xfrm>
              <a:off x="8248480" y="1403219"/>
              <a:ext cx="191361" cy="256773"/>
            </a:xfrm>
            <a:custGeom>
              <a:rect b="b" l="l" r="r" t="t"/>
              <a:pathLst>
                <a:path extrusionOk="0" h="4969" w="3688">
                  <a:moveTo>
                    <a:pt x="3448" y="1"/>
                  </a:moveTo>
                  <a:cubicBezTo>
                    <a:pt x="3177" y="81"/>
                    <a:pt x="2842" y="81"/>
                    <a:pt x="2666" y="256"/>
                  </a:cubicBezTo>
                  <a:cubicBezTo>
                    <a:pt x="1884" y="974"/>
                    <a:pt x="1150" y="1740"/>
                    <a:pt x="416" y="2522"/>
                  </a:cubicBezTo>
                  <a:cubicBezTo>
                    <a:pt x="272" y="2682"/>
                    <a:pt x="192" y="2921"/>
                    <a:pt x="1" y="3320"/>
                  </a:cubicBezTo>
                  <a:cubicBezTo>
                    <a:pt x="432" y="3895"/>
                    <a:pt x="895" y="4438"/>
                    <a:pt x="1405" y="4948"/>
                  </a:cubicBezTo>
                  <a:cubicBezTo>
                    <a:pt x="1419" y="4962"/>
                    <a:pt x="1447" y="4969"/>
                    <a:pt x="1484" y="4969"/>
                  </a:cubicBezTo>
                  <a:cubicBezTo>
                    <a:pt x="1695" y="4969"/>
                    <a:pt x="2217" y="4753"/>
                    <a:pt x="2299" y="4549"/>
                  </a:cubicBezTo>
                  <a:cubicBezTo>
                    <a:pt x="2810" y="3368"/>
                    <a:pt x="3225" y="2139"/>
                    <a:pt x="3608" y="911"/>
                  </a:cubicBezTo>
                  <a:cubicBezTo>
                    <a:pt x="3688" y="655"/>
                    <a:pt x="3512" y="304"/>
                    <a:pt x="34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0" name="Google Shape;12330;p28"/>
            <p:cNvSpPr/>
            <p:nvPr/>
          </p:nvSpPr>
          <p:spPr>
            <a:xfrm>
              <a:off x="7395634" y="4415799"/>
              <a:ext cx="109275" cy="112341"/>
            </a:xfrm>
            <a:custGeom>
              <a:rect b="b" l="l" r="r" t="t"/>
              <a:pathLst>
                <a:path extrusionOk="0" h="2174" w="2106">
                  <a:moveTo>
                    <a:pt x="843" y="1"/>
                  </a:moveTo>
                  <a:cubicBezTo>
                    <a:pt x="657" y="1"/>
                    <a:pt x="1" y="679"/>
                    <a:pt x="63" y="865"/>
                  </a:cubicBezTo>
                  <a:cubicBezTo>
                    <a:pt x="206" y="1359"/>
                    <a:pt x="669" y="1742"/>
                    <a:pt x="1004" y="2173"/>
                  </a:cubicBezTo>
                  <a:lnTo>
                    <a:pt x="1435" y="2125"/>
                  </a:lnTo>
                  <a:cubicBezTo>
                    <a:pt x="1642" y="1742"/>
                    <a:pt x="2105" y="1248"/>
                    <a:pt x="1994" y="976"/>
                  </a:cubicBezTo>
                  <a:cubicBezTo>
                    <a:pt x="1818" y="561"/>
                    <a:pt x="1307" y="178"/>
                    <a:pt x="860" y="3"/>
                  </a:cubicBezTo>
                  <a:cubicBezTo>
                    <a:pt x="855" y="1"/>
                    <a:pt x="850" y="1"/>
                    <a:pt x="8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1" name="Google Shape;12331;p28"/>
            <p:cNvSpPr/>
            <p:nvPr/>
          </p:nvSpPr>
          <p:spPr>
            <a:xfrm>
              <a:off x="7719385" y="2777948"/>
              <a:ext cx="91945" cy="88313"/>
            </a:xfrm>
            <a:custGeom>
              <a:rect b="b" l="l" r="r" t="t"/>
              <a:pathLst>
                <a:path extrusionOk="0" h="1709" w="1772">
                  <a:moveTo>
                    <a:pt x="846" y="1"/>
                  </a:moveTo>
                  <a:cubicBezTo>
                    <a:pt x="575" y="368"/>
                    <a:pt x="255" y="703"/>
                    <a:pt x="48" y="1102"/>
                  </a:cubicBezTo>
                  <a:cubicBezTo>
                    <a:pt x="1" y="1212"/>
                    <a:pt x="449" y="1709"/>
                    <a:pt x="508" y="1709"/>
                  </a:cubicBezTo>
                  <a:cubicBezTo>
                    <a:pt x="509" y="1709"/>
                    <a:pt x="510" y="1709"/>
                    <a:pt x="511" y="1708"/>
                  </a:cubicBezTo>
                  <a:cubicBezTo>
                    <a:pt x="942" y="1421"/>
                    <a:pt x="1357" y="1134"/>
                    <a:pt x="1771" y="799"/>
                  </a:cubicBezTo>
                  <a:cubicBezTo>
                    <a:pt x="1293" y="400"/>
                    <a:pt x="1069" y="208"/>
                    <a:pt x="8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2" name="Google Shape;12332;p28"/>
            <p:cNvSpPr/>
            <p:nvPr/>
          </p:nvSpPr>
          <p:spPr>
            <a:xfrm>
              <a:off x="7699460" y="4349811"/>
              <a:ext cx="121780" cy="81543"/>
            </a:xfrm>
            <a:custGeom>
              <a:rect b="b" l="l" r="r" t="t"/>
              <a:pathLst>
                <a:path extrusionOk="0" h="1578" w="2347">
                  <a:moveTo>
                    <a:pt x="1" y="0"/>
                  </a:moveTo>
                  <a:cubicBezTo>
                    <a:pt x="807" y="1159"/>
                    <a:pt x="1170" y="1578"/>
                    <a:pt x="1629" y="1578"/>
                  </a:cubicBezTo>
                  <a:cubicBezTo>
                    <a:pt x="1833" y="1578"/>
                    <a:pt x="2057" y="1494"/>
                    <a:pt x="2347" y="1357"/>
                  </a:cubicBezTo>
                  <a:cubicBezTo>
                    <a:pt x="1868" y="447"/>
                    <a:pt x="1134" y="16"/>
                    <a:pt x="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3" name="Google Shape;12333;p28"/>
            <p:cNvSpPr/>
            <p:nvPr/>
          </p:nvSpPr>
          <p:spPr>
            <a:xfrm>
              <a:off x="7228323" y="4827277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5" y="48"/>
                  </a:moveTo>
                  <a:lnTo>
                    <a:pt x="0" y="336"/>
                  </a:lnTo>
                  <a:lnTo>
                    <a:pt x="942" y="1564"/>
                  </a:lnTo>
                  <a:cubicBezTo>
                    <a:pt x="1117" y="1325"/>
                    <a:pt x="1421" y="1118"/>
                    <a:pt x="1452" y="862"/>
                  </a:cubicBezTo>
                  <a:cubicBezTo>
                    <a:pt x="1532" y="0"/>
                    <a:pt x="830" y="144"/>
                    <a:pt x="335" y="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4" name="Google Shape;12334;p28"/>
            <p:cNvSpPr/>
            <p:nvPr/>
          </p:nvSpPr>
          <p:spPr>
            <a:xfrm>
              <a:off x="7544628" y="4911402"/>
              <a:ext cx="101907" cy="57773"/>
            </a:xfrm>
            <a:custGeom>
              <a:rect b="b" l="l" r="r" t="t"/>
              <a:pathLst>
                <a:path extrusionOk="0" h="1118" w="1964">
                  <a:moveTo>
                    <a:pt x="96" y="0"/>
                  </a:moveTo>
                  <a:lnTo>
                    <a:pt x="1" y="304"/>
                  </a:lnTo>
                  <a:cubicBezTo>
                    <a:pt x="494" y="841"/>
                    <a:pt x="866" y="1117"/>
                    <a:pt x="1202" y="1117"/>
                  </a:cubicBezTo>
                  <a:cubicBezTo>
                    <a:pt x="1464" y="1117"/>
                    <a:pt x="1705" y="949"/>
                    <a:pt x="1964" y="607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5" name="Google Shape;12335;p28"/>
            <p:cNvSpPr/>
            <p:nvPr/>
          </p:nvSpPr>
          <p:spPr>
            <a:xfrm>
              <a:off x="8605413" y="4757156"/>
              <a:ext cx="48048" cy="112238"/>
            </a:xfrm>
            <a:custGeom>
              <a:rect b="b" l="l" r="r" t="t"/>
              <a:pathLst>
                <a:path extrusionOk="0" h="2172" w="926">
                  <a:moveTo>
                    <a:pt x="926" y="1"/>
                  </a:moveTo>
                  <a:cubicBezTo>
                    <a:pt x="0" y="671"/>
                    <a:pt x="782" y="2139"/>
                    <a:pt x="814" y="2171"/>
                  </a:cubicBezTo>
                  <a:cubicBezTo>
                    <a:pt x="846" y="1373"/>
                    <a:pt x="878" y="767"/>
                    <a:pt x="9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6" name="Google Shape;12336;p28"/>
            <p:cNvSpPr/>
            <p:nvPr/>
          </p:nvSpPr>
          <p:spPr>
            <a:xfrm>
              <a:off x="7099123" y="4604615"/>
              <a:ext cx="60916" cy="72965"/>
            </a:xfrm>
            <a:custGeom>
              <a:rect b="b" l="l" r="r" t="t"/>
              <a:pathLst>
                <a:path extrusionOk="0" h="1412" w="1174">
                  <a:moveTo>
                    <a:pt x="830" y="0"/>
                  </a:moveTo>
                  <a:lnTo>
                    <a:pt x="830" y="0"/>
                  </a:lnTo>
                  <a:cubicBezTo>
                    <a:pt x="543" y="479"/>
                    <a:pt x="288" y="894"/>
                    <a:pt x="1" y="1373"/>
                  </a:cubicBezTo>
                  <a:cubicBezTo>
                    <a:pt x="215" y="1396"/>
                    <a:pt x="392" y="1411"/>
                    <a:pt x="536" y="1411"/>
                  </a:cubicBezTo>
                  <a:cubicBezTo>
                    <a:pt x="1173" y="1411"/>
                    <a:pt x="1156" y="1120"/>
                    <a:pt x="8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7" name="Google Shape;12337;p28"/>
            <p:cNvSpPr/>
            <p:nvPr/>
          </p:nvSpPr>
          <p:spPr>
            <a:xfrm>
              <a:off x="7786423" y="2264001"/>
              <a:ext cx="450539" cy="438979"/>
            </a:xfrm>
            <a:custGeom>
              <a:rect b="b" l="l" r="r" t="t"/>
              <a:pathLst>
                <a:path extrusionOk="0" h="8495" w="8683">
                  <a:moveTo>
                    <a:pt x="4069" y="0"/>
                  </a:moveTo>
                  <a:cubicBezTo>
                    <a:pt x="3866" y="0"/>
                    <a:pt x="3654" y="17"/>
                    <a:pt x="3432" y="52"/>
                  </a:cubicBezTo>
                  <a:cubicBezTo>
                    <a:pt x="3420" y="54"/>
                    <a:pt x="3408" y="54"/>
                    <a:pt x="3396" y="54"/>
                  </a:cubicBezTo>
                  <a:cubicBezTo>
                    <a:pt x="3300" y="54"/>
                    <a:pt x="3197" y="13"/>
                    <a:pt x="3099" y="13"/>
                  </a:cubicBezTo>
                  <a:cubicBezTo>
                    <a:pt x="3077" y="13"/>
                    <a:pt x="3055" y="15"/>
                    <a:pt x="3033" y="20"/>
                  </a:cubicBezTo>
                  <a:cubicBezTo>
                    <a:pt x="2187" y="228"/>
                    <a:pt x="878" y="196"/>
                    <a:pt x="623" y="691"/>
                  </a:cubicBezTo>
                  <a:cubicBezTo>
                    <a:pt x="176" y="1584"/>
                    <a:pt x="1" y="2957"/>
                    <a:pt x="384" y="3850"/>
                  </a:cubicBezTo>
                  <a:cubicBezTo>
                    <a:pt x="1054" y="5494"/>
                    <a:pt x="2219" y="6962"/>
                    <a:pt x="3177" y="8495"/>
                  </a:cubicBezTo>
                  <a:lnTo>
                    <a:pt x="3990" y="8495"/>
                  </a:lnTo>
                  <a:cubicBezTo>
                    <a:pt x="4102" y="8319"/>
                    <a:pt x="4230" y="8159"/>
                    <a:pt x="4374" y="8016"/>
                  </a:cubicBezTo>
                  <a:cubicBezTo>
                    <a:pt x="5570" y="6883"/>
                    <a:pt x="6783" y="5750"/>
                    <a:pt x="7996" y="4632"/>
                  </a:cubicBezTo>
                  <a:cubicBezTo>
                    <a:pt x="8571" y="4090"/>
                    <a:pt x="8683" y="3627"/>
                    <a:pt x="7996" y="3068"/>
                  </a:cubicBezTo>
                  <a:cubicBezTo>
                    <a:pt x="7533" y="2685"/>
                    <a:pt x="7055" y="2270"/>
                    <a:pt x="6767" y="1776"/>
                  </a:cubicBezTo>
                  <a:cubicBezTo>
                    <a:pt x="6140" y="602"/>
                    <a:pt x="5267" y="0"/>
                    <a:pt x="40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8" name="Google Shape;12338;p28"/>
            <p:cNvSpPr/>
            <p:nvPr/>
          </p:nvSpPr>
          <p:spPr>
            <a:xfrm>
              <a:off x="7023783" y="1397225"/>
              <a:ext cx="236866" cy="260907"/>
            </a:xfrm>
            <a:custGeom>
              <a:rect b="b" l="l" r="r" t="t"/>
              <a:pathLst>
                <a:path extrusionOk="0" h="5049" w="4565">
                  <a:moveTo>
                    <a:pt x="1193" y="0"/>
                  </a:moveTo>
                  <a:cubicBezTo>
                    <a:pt x="894" y="0"/>
                    <a:pt x="578" y="198"/>
                    <a:pt x="0" y="564"/>
                  </a:cubicBezTo>
                  <a:lnTo>
                    <a:pt x="0" y="3979"/>
                  </a:lnTo>
                  <a:lnTo>
                    <a:pt x="1660" y="5048"/>
                  </a:lnTo>
                  <a:cubicBezTo>
                    <a:pt x="1915" y="4984"/>
                    <a:pt x="2394" y="4410"/>
                    <a:pt x="2889" y="3867"/>
                  </a:cubicBezTo>
                  <a:cubicBezTo>
                    <a:pt x="3160" y="3580"/>
                    <a:pt x="3479" y="3341"/>
                    <a:pt x="3735" y="3053"/>
                  </a:cubicBezTo>
                  <a:cubicBezTo>
                    <a:pt x="4022" y="2702"/>
                    <a:pt x="4565" y="2176"/>
                    <a:pt x="4469" y="1968"/>
                  </a:cubicBezTo>
                  <a:cubicBezTo>
                    <a:pt x="4277" y="1553"/>
                    <a:pt x="3751" y="1266"/>
                    <a:pt x="3320" y="1011"/>
                  </a:cubicBezTo>
                  <a:cubicBezTo>
                    <a:pt x="3243" y="960"/>
                    <a:pt x="3136" y="952"/>
                    <a:pt x="3025" y="952"/>
                  </a:cubicBezTo>
                  <a:cubicBezTo>
                    <a:pt x="2977" y="952"/>
                    <a:pt x="2928" y="953"/>
                    <a:pt x="2881" y="953"/>
                  </a:cubicBezTo>
                  <a:cubicBezTo>
                    <a:pt x="2763" y="953"/>
                    <a:pt x="2654" y="944"/>
                    <a:pt x="2586" y="883"/>
                  </a:cubicBezTo>
                  <a:cubicBezTo>
                    <a:pt x="1876" y="277"/>
                    <a:pt x="1547" y="0"/>
                    <a:pt x="1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9" name="Google Shape;12339;p28"/>
            <p:cNvSpPr/>
            <p:nvPr/>
          </p:nvSpPr>
          <p:spPr>
            <a:xfrm>
              <a:off x="7023783" y="316314"/>
              <a:ext cx="189649" cy="256980"/>
            </a:xfrm>
            <a:custGeom>
              <a:rect b="b" l="l" r="r" t="t"/>
              <a:pathLst>
                <a:path extrusionOk="0" h="4973" w="3655">
                  <a:moveTo>
                    <a:pt x="0" y="1"/>
                  </a:moveTo>
                  <a:lnTo>
                    <a:pt x="0" y="4613"/>
                  </a:lnTo>
                  <a:cubicBezTo>
                    <a:pt x="399" y="4709"/>
                    <a:pt x="782" y="4804"/>
                    <a:pt x="1165" y="4916"/>
                  </a:cubicBezTo>
                  <a:cubicBezTo>
                    <a:pt x="1312" y="4954"/>
                    <a:pt x="1448" y="4972"/>
                    <a:pt x="1575" y="4972"/>
                  </a:cubicBezTo>
                  <a:cubicBezTo>
                    <a:pt x="2138" y="4972"/>
                    <a:pt x="2508" y="4614"/>
                    <a:pt x="2729" y="4054"/>
                  </a:cubicBezTo>
                  <a:cubicBezTo>
                    <a:pt x="3655" y="1565"/>
                    <a:pt x="2985" y="416"/>
                    <a:pt x="399" y="17"/>
                  </a:cubicBezTo>
                  <a:cubicBezTo>
                    <a:pt x="272" y="1"/>
                    <a:pt x="144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0" name="Google Shape;12340;p28"/>
            <p:cNvSpPr/>
            <p:nvPr/>
          </p:nvSpPr>
          <p:spPr>
            <a:xfrm>
              <a:off x="8055563" y="2542005"/>
              <a:ext cx="271683" cy="160968"/>
            </a:xfrm>
            <a:custGeom>
              <a:rect b="b" l="l" r="r" t="t"/>
              <a:pathLst>
                <a:path extrusionOk="0" h="3115" w="5236">
                  <a:moveTo>
                    <a:pt x="2964" y="1"/>
                  </a:moveTo>
                  <a:cubicBezTo>
                    <a:pt x="2950" y="1"/>
                    <a:pt x="2935" y="1"/>
                    <a:pt x="2921" y="3"/>
                  </a:cubicBezTo>
                  <a:cubicBezTo>
                    <a:pt x="1533" y="114"/>
                    <a:pt x="160" y="1678"/>
                    <a:pt x="0" y="3115"/>
                  </a:cubicBezTo>
                  <a:lnTo>
                    <a:pt x="5235" y="3115"/>
                  </a:lnTo>
                  <a:cubicBezTo>
                    <a:pt x="5203" y="2923"/>
                    <a:pt x="5235" y="2620"/>
                    <a:pt x="5123" y="2556"/>
                  </a:cubicBezTo>
                  <a:cubicBezTo>
                    <a:pt x="4437" y="2109"/>
                    <a:pt x="4278" y="1471"/>
                    <a:pt x="4118" y="721"/>
                  </a:cubicBezTo>
                  <a:cubicBezTo>
                    <a:pt x="4056" y="413"/>
                    <a:pt x="3371" y="1"/>
                    <a:pt x="29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1" name="Google Shape;12341;p28"/>
            <p:cNvSpPr/>
            <p:nvPr/>
          </p:nvSpPr>
          <p:spPr>
            <a:xfrm>
              <a:off x="7023783" y="2588822"/>
              <a:ext cx="91945" cy="114150"/>
            </a:xfrm>
            <a:custGeom>
              <a:rect b="b" l="l" r="r" t="t"/>
              <a:pathLst>
                <a:path extrusionOk="0" h="2209" w="1772">
                  <a:moveTo>
                    <a:pt x="225" y="0"/>
                  </a:moveTo>
                  <a:cubicBezTo>
                    <a:pt x="151" y="0"/>
                    <a:pt x="76" y="2"/>
                    <a:pt x="0" y="6"/>
                  </a:cubicBezTo>
                  <a:lnTo>
                    <a:pt x="16" y="2209"/>
                  </a:lnTo>
                  <a:lnTo>
                    <a:pt x="814" y="2209"/>
                  </a:lnTo>
                  <a:cubicBezTo>
                    <a:pt x="990" y="1937"/>
                    <a:pt x="1165" y="1666"/>
                    <a:pt x="1357" y="1411"/>
                  </a:cubicBezTo>
                  <a:cubicBezTo>
                    <a:pt x="1772" y="836"/>
                    <a:pt x="1564" y="230"/>
                    <a:pt x="878" y="54"/>
                  </a:cubicBezTo>
                  <a:cubicBezTo>
                    <a:pt x="663" y="18"/>
                    <a:pt x="447" y="0"/>
                    <a:pt x="2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2" name="Google Shape;12342;p28"/>
            <p:cNvSpPr/>
            <p:nvPr/>
          </p:nvSpPr>
          <p:spPr>
            <a:xfrm>
              <a:off x="7451075" y="1006520"/>
              <a:ext cx="507667" cy="539280"/>
            </a:xfrm>
            <a:custGeom>
              <a:rect b="b" l="l" r="r" t="t"/>
              <a:pathLst>
                <a:path extrusionOk="0" h="10436" w="9784">
                  <a:moveTo>
                    <a:pt x="1999" y="0"/>
                  </a:moveTo>
                  <a:cubicBezTo>
                    <a:pt x="1440" y="0"/>
                    <a:pt x="834" y="267"/>
                    <a:pt x="670" y="720"/>
                  </a:cubicBezTo>
                  <a:cubicBezTo>
                    <a:pt x="431" y="1406"/>
                    <a:pt x="160" y="2108"/>
                    <a:pt x="80" y="2826"/>
                  </a:cubicBezTo>
                  <a:cubicBezTo>
                    <a:pt x="0" y="3481"/>
                    <a:pt x="176" y="4167"/>
                    <a:pt x="256" y="4821"/>
                  </a:cubicBezTo>
                  <a:cubicBezTo>
                    <a:pt x="303" y="5204"/>
                    <a:pt x="511" y="5603"/>
                    <a:pt x="447" y="5970"/>
                  </a:cubicBezTo>
                  <a:cubicBezTo>
                    <a:pt x="144" y="7534"/>
                    <a:pt x="160" y="7582"/>
                    <a:pt x="1516" y="8428"/>
                  </a:cubicBezTo>
                  <a:cubicBezTo>
                    <a:pt x="1804" y="8651"/>
                    <a:pt x="2075" y="8907"/>
                    <a:pt x="2282" y="9194"/>
                  </a:cubicBezTo>
                  <a:cubicBezTo>
                    <a:pt x="2974" y="10019"/>
                    <a:pt x="4127" y="10435"/>
                    <a:pt x="5262" y="10435"/>
                  </a:cubicBezTo>
                  <a:cubicBezTo>
                    <a:pt x="6300" y="10435"/>
                    <a:pt x="7323" y="10087"/>
                    <a:pt x="7964" y="9385"/>
                  </a:cubicBezTo>
                  <a:cubicBezTo>
                    <a:pt x="8267" y="9098"/>
                    <a:pt x="8618" y="8859"/>
                    <a:pt x="9001" y="8667"/>
                  </a:cubicBezTo>
                  <a:cubicBezTo>
                    <a:pt x="9671" y="8300"/>
                    <a:pt x="9783" y="7790"/>
                    <a:pt x="9400" y="7167"/>
                  </a:cubicBezTo>
                  <a:cubicBezTo>
                    <a:pt x="9273" y="6928"/>
                    <a:pt x="9017" y="6768"/>
                    <a:pt x="8921" y="6529"/>
                  </a:cubicBezTo>
                  <a:cubicBezTo>
                    <a:pt x="8386" y="5304"/>
                    <a:pt x="7871" y="4869"/>
                    <a:pt x="7135" y="4869"/>
                  </a:cubicBezTo>
                  <a:cubicBezTo>
                    <a:pt x="6730" y="4869"/>
                    <a:pt x="6259" y="5000"/>
                    <a:pt x="5682" y="5204"/>
                  </a:cubicBezTo>
                  <a:cubicBezTo>
                    <a:pt x="5511" y="5267"/>
                    <a:pt x="5358" y="5301"/>
                    <a:pt x="5219" y="5301"/>
                  </a:cubicBezTo>
                  <a:cubicBezTo>
                    <a:pt x="4866" y="5301"/>
                    <a:pt x="4607" y="5082"/>
                    <a:pt x="4389" y="4566"/>
                  </a:cubicBezTo>
                  <a:cubicBezTo>
                    <a:pt x="3974" y="3608"/>
                    <a:pt x="3288" y="2762"/>
                    <a:pt x="2586" y="1661"/>
                  </a:cubicBezTo>
                  <a:cubicBezTo>
                    <a:pt x="2713" y="1454"/>
                    <a:pt x="2825" y="1230"/>
                    <a:pt x="2905" y="1007"/>
                  </a:cubicBezTo>
                  <a:cubicBezTo>
                    <a:pt x="3001" y="799"/>
                    <a:pt x="2985" y="576"/>
                    <a:pt x="2905" y="369"/>
                  </a:cubicBezTo>
                  <a:cubicBezTo>
                    <a:pt x="2715" y="115"/>
                    <a:pt x="2367" y="0"/>
                    <a:pt x="199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3" name="Google Shape;12343;p28"/>
            <p:cNvSpPr/>
            <p:nvPr/>
          </p:nvSpPr>
          <p:spPr>
            <a:xfrm>
              <a:off x="8141696" y="1730883"/>
              <a:ext cx="353613" cy="541606"/>
            </a:xfrm>
            <a:custGeom>
              <a:rect b="b" l="l" r="r" t="t"/>
              <a:pathLst>
                <a:path extrusionOk="0" h="10481" w="6815">
                  <a:moveTo>
                    <a:pt x="5769" y="0"/>
                  </a:moveTo>
                  <a:cubicBezTo>
                    <a:pt x="5436" y="0"/>
                    <a:pt x="4978" y="310"/>
                    <a:pt x="4676" y="554"/>
                  </a:cubicBezTo>
                  <a:cubicBezTo>
                    <a:pt x="4197" y="953"/>
                    <a:pt x="3830" y="1496"/>
                    <a:pt x="3400" y="1959"/>
                  </a:cubicBezTo>
                  <a:cubicBezTo>
                    <a:pt x="2809" y="2581"/>
                    <a:pt x="1995" y="3108"/>
                    <a:pt x="1676" y="3842"/>
                  </a:cubicBezTo>
                  <a:cubicBezTo>
                    <a:pt x="1022" y="5294"/>
                    <a:pt x="623" y="6858"/>
                    <a:pt x="176" y="8390"/>
                  </a:cubicBezTo>
                  <a:cubicBezTo>
                    <a:pt x="0" y="8965"/>
                    <a:pt x="208" y="9475"/>
                    <a:pt x="862" y="9635"/>
                  </a:cubicBezTo>
                  <a:cubicBezTo>
                    <a:pt x="1995" y="9938"/>
                    <a:pt x="3128" y="10194"/>
                    <a:pt x="4245" y="10481"/>
                  </a:cubicBezTo>
                  <a:cubicBezTo>
                    <a:pt x="5586" y="10305"/>
                    <a:pt x="5825" y="10082"/>
                    <a:pt x="5937" y="8789"/>
                  </a:cubicBezTo>
                  <a:cubicBezTo>
                    <a:pt x="6065" y="7656"/>
                    <a:pt x="6208" y="6523"/>
                    <a:pt x="6320" y="5406"/>
                  </a:cubicBezTo>
                  <a:cubicBezTo>
                    <a:pt x="6464" y="4065"/>
                    <a:pt x="6591" y="2741"/>
                    <a:pt x="6735" y="1416"/>
                  </a:cubicBezTo>
                  <a:cubicBezTo>
                    <a:pt x="6815" y="698"/>
                    <a:pt x="6496" y="139"/>
                    <a:pt x="5873" y="12"/>
                  </a:cubicBezTo>
                  <a:cubicBezTo>
                    <a:pt x="5840" y="4"/>
                    <a:pt x="5805" y="0"/>
                    <a:pt x="57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4" name="Google Shape;12344;p28"/>
            <p:cNvSpPr/>
            <p:nvPr/>
          </p:nvSpPr>
          <p:spPr>
            <a:xfrm>
              <a:off x="7684568" y="775952"/>
              <a:ext cx="298197" cy="398208"/>
            </a:xfrm>
            <a:custGeom>
              <a:rect b="b" l="l" r="r" t="t"/>
              <a:pathLst>
                <a:path extrusionOk="0" h="7706" w="5747">
                  <a:moveTo>
                    <a:pt x="2183" y="1"/>
                  </a:moveTo>
                  <a:cubicBezTo>
                    <a:pt x="1649" y="1"/>
                    <a:pt x="1052" y="282"/>
                    <a:pt x="894" y="745"/>
                  </a:cubicBezTo>
                  <a:cubicBezTo>
                    <a:pt x="527" y="1862"/>
                    <a:pt x="320" y="3043"/>
                    <a:pt x="1" y="4384"/>
                  </a:cubicBezTo>
                  <a:cubicBezTo>
                    <a:pt x="1" y="4384"/>
                    <a:pt x="49" y="4575"/>
                    <a:pt x="96" y="4767"/>
                  </a:cubicBezTo>
                  <a:cubicBezTo>
                    <a:pt x="655" y="6379"/>
                    <a:pt x="2091" y="7528"/>
                    <a:pt x="3799" y="7703"/>
                  </a:cubicBezTo>
                  <a:cubicBezTo>
                    <a:pt x="3827" y="7705"/>
                    <a:pt x="3858" y="7706"/>
                    <a:pt x="3889" y="7706"/>
                  </a:cubicBezTo>
                  <a:cubicBezTo>
                    <a:pt x="4177" y="7706"/>
                    <a:pt x="4571" y="7640"/>
                    <a:pt x="4629" y="7496"/>
                  </a:cubicBezTo>
                  <a:cubicBezTo>
                    <a:pt x="4996" y="6538"/>
                    <a:pt x="5746" y="5389"/>
                    <a:pt x="5475" y="4591"/>
                  </a:cubicBezTo>
                  <a:cubicBezTo>
                    <a:pt x="4980" y="3075"/>
                    <a:pt x="3911" y="1703"/>
                    <a:pt x="2985" y="346"/>
                  </a:cubicBezTo>
                  <a:cubicBezTo>
                    <a:pt x="2820" y="108"/>
                    <a:pt x="2514" y="1"/>
                    <a:pt x="21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5" name="Google Shape;12345;p28"/>
            <p:cNvSpPr/>
            <p:nvPr/>
          </p:nvSpPr>
          <p:spPr>
            <a:xfrm>
              <a:off x="8077926" y="1019593"/>
              <a:ext cx="441407" cy="388648"/>
            </a:xfrm>
            <a:custGeom>
              <a:rect b="b" l="l" r="r" t="t"/>
              <a:pathLst>
                <a:path extrusionOk="0" h="7521" w="8507">
                  <a:moveTo>
                    <a:pt x="5134" y="1"/>
                  </a:moveTo>
                  <a:cubicBezTo>
                    <a:pt x="4329" y="1"/>
                    <a:pt x="4116" y="899"/>
                    <a:pt x="3671" y="1488"/>
                  </a:cubicBezTo>
                  <a:cubicBezTo>
                    <a:pt x="2554" y="2988"/>
                    <a:pt x="1405" y="4440"/>
                    <a:pt x="351" y="5973"/>
                  </a:cubicBezTo>
                  <a:cubicBezTo>
                    <a:pt x="64" y="6388"/>
                    <a:pt x="112" y="7010"/>
                    <a:pt x="0" y="7521"/>
                  </a:cubicBezTo>
                  <a:cubicBezTo>
                    <a:pt x="495" y="7425"/>
                    <a:pt x="1070" y="7425"/>
                    <a:pt x="1485" y="7185"/>
                  </a:cubicBezTo>
                  <a:cubicBezTo>
                    <a:pt x="3432" y="5973"/>
                    <a:pt x="5331" y="4712"/>
                    <a:pt x="7246" y="3451"/>
                  </a:cubicBezTo>
                  <a:cubicBezTo>
                    <a:pt x="7613" y="3228"/>
                    <a:pt x="7948" y="2940"/>
                    <a:pt x="8251" y="2621"/>
                  </a:cubicBezTo>
                  <a:cubicBezTo>
                    <a:pt x="8395" y="2462"/>
                    <a:pt x="8507" y="1999"/>
                    <a:pt x="8443" y="1951"/>
                  </a:cubicBezTo>
                  <a:cubicBezTo>
                    <a:pt x="7549" y="1288"/>
                    <a:pt x="7042" y="31"/>
                    <a:pt x="5587" y="31"/>
                  </a:cubicBezTo>
                  <a:cubicBezTo>
                    <a:pt x="5534" y="31"/>
                    <a:pt x="5481" y="32"/>
                    <a:pt x="5426" y="36"/>
                  </a:cubicBezTo>
                  <a:cubicBezTo>
                    <a:pt x="5321" y="12"/>
                    <a:pt x="5224" y="1"/>
                    <a:pt x="513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6" name="Google Shape;12346;p28"/>
            <p:cNvSpPr/>
            <p:nvPr/>
          </p:nvSpPr>
          <p:spPr>
            <a:xfrm>
              <a:off x="7210941" y="552618"/>
              <a:ext cx="307226" cy="386012"/>
            </a:xfrm>
            <a:custGeom>
              <a:rect b="b" l="l" r="r" t="t"/>
              <a:pathLst>
                <a:path extrusionOk="0" h="7470" w="5921">
                  <a:moveTo>
                    <a:pt x="2957" y="1"/>
                  </a:moveTo>
                  <a:cubicBezTo>
                    <a:pt x="2929" y="1"/>
                    <a:pt x="2901" y="3"/>
                    <a:pt x="2873" y="8"/>
                  </a:cubicBezTo>
                  <a:cubicBezTo>
                    <a:pt x="2091" y="439"/>
                    <a:pt x="1261" y="822"/>
                    <a:pt x="591" y="1396"/>
                  </a:cubicBezTo>
                  <a:cubicBezTo>
                    <a:pt x="0" y="1923"/>
                    <a:pt x="543" y="2561"/>
                    <a:pt x="798" y="3120"/>
                  </a:cubicBezTo>
                  <a:cubicBezTo>
                    <a:pt x="846" y="3248"/>
                    <a:pt x="846" y="3391"/>
                    <a:pt x="878" y="3519"/>
                  </a:cubicBezTo>
                  <a:cubicBezTo>
                    <a:pt x="1213" y="4492"/>
                    <a:pt x="1500" y="5482"/>
                    <a:pt x="1867" y="6455"/>
                  </a:cubicBezTo>
                  <a:cubicBezTo>
                    <a:pt x="2105" y="7067"/>
                    <a:pt x="2568" y="7469"/>
                    <a:pt x="3067" y="7469"/>
                  </a:cubicBezTo>
                  <a:cubicBezTo>
                    <a:pt x="3272" y="7469"/>
                    <a:pt x="3483" y="7402"/>
                    <a:pt x="3687" y="7253"/>
                  </a:cubicBezTo>
                  <a:cubicBezTo>
                    <a:pt x="4580" y="6583"/>
                    <a:pt x="5187" y="5578"/>
                    <a:pt x="5921" y="4716"/>
                  </a:cubicBezTo>
                  <a:lnTo>
                    <a:pt x="5761" y="4540"/>
                  </a:lnTo>
                  <a:cubicBezTo>
                    <a:pt x="5777" y="4413"/>
                    <a:pt x="5761" y="4285"/>
                    <a:pt x="5713" y="4157"/>
                  </a:cubicBezTo>
                  <a:cubicBezTo>
                    <a:pt x="4947" y="2833"/>
                    <a:pt x="4181" y="1508"/>
                    <a:pt x="3383" y="199"/>
                  </a:cubicBezTo>
                  <a:cubicBezTo>
                    <a:pt x="3275" y="77"/>
                    <a:pt x="3119" y="1"/>
                    <a:pt x="2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7" name="Google Shape;12347;p28"/>
            <p:cNvSpPr/>
            <p:nvPr/>
          </p:nvSpPr>
          <p:spPr>
            <a:xfrm>
              <a:off x="7876707" y="1643657"/>
              <a:ext cx="242989" cy="288657"/>
            </a:xfrm>
            <a:custGeom>
              <a:rect b="b" l="l" r="r" t="t"/>
              <a:pathLst>
                <a:path extrusionOk="0" h="5586" w="4683">
                  <a:moveTo>
                    <a:pt x="3074" y="0"/>
                  </a:moveTo>
                  <a:cubicBezTo>
                    <a:pt x="1895" y="0"/>
                    <a:pt x="213" y="1095"/>
                    <a:pt x="0" y="2115"/>
                  </a:cubicBezTo>
                  <a:cubicBezTo>
                    <a:pt x="0" y="2274"/>
                    <a:pt x="32" y="2434"/>
                    <a:pt x="112" y="2577"/>
                  </a:cubicBezTo>
                  <a:cubicBezTo>
                    <a:pt x="383" y="3264"/>
                    <a:pt x="639" y="3950"/>
                    <a:pt x="942" y="4604"/>
                  </a:cubicBezTo>
                  <a:cubicBezTo>
                    <a:pt x="1085" y="4891"/>
                    <a:pt x="1261" y="5259"/>
                    <a:pt x="1516" y="5370"/>
                  </a:cubicBezTo>
                  <a:cubicBezTo>
                    <a:pt x="1828" y="5518"/>
                    <a:pt x="2149" y="5586"/>
                    <a:pt x="2461" y="5586"/>
                  </a:cubicBezTo>
                  <a:cubicBezTo>
                    <a:pt x="3635" y="5586"/>
                    <a:pt x="4682" y="4626"/>
                    <a:pt x="4644" y="3327"/>
                  </a:cubicBezTo>
                  <a:cubicBezTo>
                    <a:pt x="4421" y="2338"/>
                    <a:pt x="4198" y="1349"/>
                    <a:pt x="3942" y="391"/>
                  </a:cubicBezTo>
                  <a:cubicBezTo>
                    <a:pt x="3910" y="247"/>
                    <a:pt x="3655" y="104"/>
                    <a:pt x="3495" y="56"/>
                  </a:cubicBezTo>
                  <a:cubicBezTo>
                    <a:pt x="3366" y="18"/>
                    <a:pt x="3224" y="0"/>
                    <a:pt x="30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8" name="Google Shape;12348;p28"/>
            <p:cNvSpPr/>
            <p:nvPr/>
          </p:nvSpPr>
          <p:spPr>
            <a:xfrm>
              <a:off x="7362452" y="2152954"/>
              <a:ext cx="298976" cy="261217"/>
            </a:xfrm>
            <a:custGeom>
              <a:rect b="b" l="l" r="r" t="t"/>
              <a:pathLst>
                <a:path extrusionOk="0" h="5055" w="5762">
                  <a:moveTo>
                    <a:pt x="4237" y="1"/>
                  </a:moveTo>
                  <a:cubicBezTo>
                    <a:pt x="4029" y="1"/>
                    <a:pt x="3158" y="501"/>
                    <a:pt x="2634" y="749"/>
                  </a:cubicBezTo>
                  <a:cubicBezTo>
                    <a:pt x="2474" y="797"/>
                    <a:pt x="2331" y="877"/>
                    <a:pt x="2203" y="972"/>
                  </a:cubicBezTo>
                  <a:cubicBezTo>
                    <a:pt x="1341" y="1802"/>
                    <a:pt x="1" y="2281"/>
                    <a:pt x="32" y="3749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45" y="5024"/>
                    <a:pt x="698" y="5054"/>
                    <a:pt x="870" y="5054"/>
                  </a:cubicBezTo>
                  <a:cubicBezTo>
                    <a:pt x="1120" y="5054"/>
                    <a:pt x="1411" y="4990"/>
                    <a:pt x="1628" y="4914"/>
                  </a:cubicBezTo>
                  <a:cubicBezTo>
                    <a:pt x="2618" y="4579"/>
                    <a:pt x="3607" y="4180"/>
                    <a:pt x="4565" y="3717"/>
                  </a:cubicBezTo>
                  <a:cubicBezTo>
                    <a:pt x="4980" y="3526"/>
                    <a:pt x="5299" y="3111"/>
                    <a:pt x="5762" y="2728"/>
                  </a:cubicBezTo>
                  <a:cubicBezTo>
                    <a:pt x="5219" y="1659"/>
                    <a:pt x="4852" y="765"/>
                    <a:pt x="4278" y="15"/>
                  </a:cubicBezTo>
                  <a:cubicBezTo>
                    <a:pt x="4271" y="5"/>
                    <a:pt x="4257" y="1"/>
                    <a:pt x="4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9" name="Google Shape;12349;p28"/>
            <p:cNvSpPr/>
            <p:nvPr/>
          </p:nvSpPr>
          <p:spPr>
            <a:xfrm>
              <a:off x="7564501" y="469578"/>
              <a:ext cx="366066" cy="234398"/>
            </a:xfrm>
            <a:custGeom>
              <a:rect b="b" l="l" r="r" t="t"/>
              <a:pathLst>
                <a:path extrusionOk="0" h="4536" w="7055">
                  <a:moveTo>
                    <a:pt x="677" y="1"/>
                  </a:moveTo>
                  <a:cubicBezTo>
                    <a:pt x="549" y="1"/>
                    <a:pt x="420" y="6"/>
                    <a:pt x="292" y="6"/>
                  </a:cubicBezTo>
                  <a:cubicBezTo>
                    <a:pt x="242" y="6"/>
                    <a:pt x="193" y="5"/>
                    <a:pt x="144" y="3"/>
                  </a:cubicBezTo>
                  <a:lnTo>
                    <a:pt x="144" y="3"/>
                  </a:lnTo>
                  <a:cubicBezTo>
                    <a:pt x="144" y="418"/>
                    <a:pt x="1" y="929"/>
                    <a:pt x="176" y="1248"/>
                  </a:cubicBezTo>
                  <a:cubicBezTo>
                    <a:pt x="527" y="1838"/>
                    <a:pt x="1182" y="2237"/>
                    <a:pt x="1517" y="2844"/>
                  </a:cubicBezTo>
                  <a:cubicBezTo>
                    <a:pt x="2219" y="4057"/>
                    <a:pt x="3448" y="4121"/>
                    <a:pt x="4533" y="4535"/>
                  </a:cubicBezTo>
                  <a:cubicBezTo>
                    <a:pt x="4980" y="4376"/>
                    <a:pt x="5459" y="4232"/>
                    <a:pt x="5921" y="4136"/>
                  </a:cubicBezTo>
                  <a:cubicBezTo>
                    <a:pt x="7055" y="3945"/>
                    <a:pt x="6703" y="3083"/>
                    <a:pt x="6544" y="2509"/>
                  </a:cubicBezTo>
                  <a:cubicBezTo>
                    <a:pt x="6464" y="2221"/>
                    <a:pt x="5810" y="1934"/>
                    <a:pt x="5411" y="1934"/>
                  </a:cubicBezTo>
                  <a:cubicBezTo>
                    <a:pt x="5341" y="1936"/>
                    <a:pt x="5272" y="1937"/>
                    <a:pt x="5204" y="1937"/>
                  </a:cubicBezTo>
                  <a:cubicBezTo>
                    <a:pt x="4609" y="1937"/>
                    <a:pt x="4112" y="1850"/>
                    <a:pt x="3783" y="1248"/>
                  </a:cubicBezTo>
                  <a:cubicBezTo>
                    <a:pt x="3687" y="1120"/>
                    <a:pt x="3560" y="1024"/>
                    <a:pt x="3416" y="977"/>
                  </a:cubicBezTo>
                  <a:cubicBezTo>
                    <a:pt x="2714" y="657"/>
                    <a:pt x="1996" y="322"/>
                    <a:pt x="1277" y="83"/>
                  </a:cubicBezTo>
                  <a:cubicBezTo>
                    <a:pt x="1088" y="14"/>
                    <a:pt x="885" y="1"/>
                    <a:pt x="6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0" name="Google Shape;12350;p28"/>
            <p:cNvSpPr/>
            <p:nvPr/>
          </p:nvSpPr>
          <p:spPr>
            <a:xfrm>
              <a:off x="7947897" y="470405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22" y="0"/>
                  </a:moveTo>
                  <a:cubicBezTo>
                    <a:pt x="2006" y="0"/>
                    <a:pt x="809" y="556"/>
                    <a:pt x="352" y="1344"/>
                  </a:cubicBezTo>
                  <a:cubicBezTo>
                    <a:pt x="208" y="1631"/>
                    <a:pt x="96" y="1918"/>
                    <a:pt x="1" y="2205"/>
                  </a:cubicBezTo>
                  <a:cubicBezTo>
                    <a:pt x="240" y="2541"/>
                    <a:pt x="400" y="3019"/>
                    <a:pt x="751" y="3259"/>
                  </a:cubicBezTo>
                  <a:cubicBezTo>
                    <a:pt x="1549" y="3849"/>
                    <a:pt x="2379" y="4376"/>
                    <a:pt x="3256" y="4855"/>
                  </a:cubicBezTo>
                  <a:cubicBezTo>
                    <a:pt x="3512" y="4998"/>
                    <a:pt x="3863" y="4998"/>
                    <a:pt x="4166" y="5062"/>
                  </a:cubicBezTo>
                  <a:cubicBezTo>
                    <a:pt x="4214" y="4695"/>
                    <a:pt x="4405" y="4280"/>
                    <a:pt x="4294" y="3961"/>
                  </a:cubicBezTo>
                  <a:cubicBezTo>
                    <a:pt x="4070" y="3243"/>
                    <a:pt x="4070" y="2652"/>
                    <a:pt x="4517" y="1998"/>
                  </a:cubicBezTo>
                  <a:cubicBezTo>
                    <a:pt x="5028" y="1248"/>
                    <a:pt x="4645" y="418"/>
                    <a:pt x="3751" y="115"/>
                  </a:cubicBezTo>
                  <a:cubicBezTo>
                    <a:pt x="3530" y="37"/>
                    <a:pt x="3282" y="0"/>
                    <a:pt x="30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1" name="Google Shape;12351;p28"/>
            <p:cNvSpPr/>
            <p:nvPr/>
          </p:nvSpPr>
          <p:spPr>
            <a:xfrm>
              <a:off x="7622459" y="1783564"/>
              <a:ext cx="302297" cy="329273"/>
            </a:xfrm>
            <a:custGeom>
              <a:rect b="b" l="l" r="r" t="t"/>
              <a:pathLst>
                <a:path extrusionOk="0" h="6372" w="5826">
                  <a:moveTo>
                    <a:pt x="256" y="1"/>
                  </a:moveTo>
                  <a:lnTo>
                    <a:pt x="1" y="208"/>
                  </a:lnTo>
                  <a:cubicBezTo>
                    <a:pt x="527" y="1405"/>
                    <a:pt x="974" y="2634"/>
                    <a:pt x="1581" y="3799"/>
                  </a:cubicBezTo>
                  <a:cubicBezTo>
                    <a:pt x="1916" y="4454"/>
                    <a:pt x="2586" y="4948"/>
                    <a:pt x="2858" y="5619"/>
                  </a:cubicBezTo>
                  <a:cubicBezTo>
                    <a:pt x="3109" y="6220"/>
                    <a:pt x="3511" y="6372"/>
                    <a:pt x="3934" y="6372"/>
                  </a:cubicBezTo>
                  <a:cubicBezTo>
                    <a:pt x="4128" y="6372"/>
                    <a:pt x="4326" y="6340"/>
                    <a:pt x="4517" y="6305"/>
                  </a:cubicBezTo>
                  <a:cubicBezTo>
                    <a:pt x="4996" y="6193"/>
                    <a:pt x="5714" y="5826"/>
                    <a:pt x="5778" y="5475"/>
                  </a:cubicBezTo>
                  <a:cubicBezTo>
                    <a:pt x="5826" y="4884"/>
                    <a:pt x="5634" y="4310"/>
                    <a:pt x="5219" y="3879"/>
                  </a:cubicBezTo>
                  <a:cubicBezTo>
                    <a:pt x="3927" y="2666"/>
                    <a:pt x="2522" y="1565"/>
                    <a:pt x="1134" y="448"/>
                  </a:cubicBezTo>
                  <a:cubicBezTo>
                    <a:pt x="863" y="272"/>
                    <a:pt x="559" y="113"/>
                    <a:pt x="2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2" name="Google Shape;12352;p28"/>
            <p:cNvSpPr/>
            <p:nvPr/>
          </p:nvSpPr>
          <p:spPr>
            <a:xfrm>
              <a:off x="7613379" y="1587953"/>
              <a:ext cx="144974" cy="155490"/>
            </a:xfrm>
            <a:custGeom>
              <a:rect b="b" l="l" r="r" t="t"/>
              <a:pathLst>
                <a:path extrusionOk="0" h="3009" w="2794">
                  <a:moveTo>
                    <a:pt x="2059" y="1"/>
                  </a:moveTo>
                  <a:cubicBezTo>
                    <a:pt x="1452" y="17"/>
                    <a:pt x="878" y="272"/>
                    <a:pt x="463" y="703"/>
                  </a:cubicBezTo>
                  <a:cubicBezTo>
                    <a:pt x="0" y="1230"/>
                    <a:pt x="463" y="1740"/>
                    <a:pt x="942" y="2123"/>
                  </a:cubicBezTo>
                  <a:cubicBezTo>
                    <a:pt x="1165" y="2315"/>
                    <a:pt x="1373" y="2538"/>
                    <a:pt x="1596" y="2730"/>
                  </a:cubicBezTo>
                  <a:cubicBezTo>
                    <a:pt x="1847" y="2915"/>
                    <a:pt x="2051" y="3009"/>
                    <a:pt x="2213" y="3009"/>
                  </a:cubicBezTo>
                  <a:cubicBezTo>
                    <a:pt x="2484" y="3009"/>
                    <a:pt x="2637" y="2748"/>
                    <a:pt x="2697" y="2219"/>
                  </a:cubicBezTo>
                  <a:cubicBezTo>
                    <a:pt x="2713" y="1996"/>
                    <a:pt x="2697" y="1756"/>
                    <a:pt x="2697" y="1533"/>
                  </a:cubicBezTo>
                  <a:lnTo>
                    <a:pt x="2713" y="1533"/>
                  </a:lnTo>
                  <a:cubicBezTo>
                    <a:pt x="2713" y="1469"/>
                    <a:pt x="2713" y="1405"/>
                    <a:pt x="2713" y="1325"/>
                  </a:cubicBezTo>
                  <a:cubicBezTo>
                    <a:pt x="2793" y="735"/>
                    <a:pt x="2761" y="33"/>
                    <a:pt x="20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3" name="Google Shape;12353;p28"/>
            <p:cNvSpPr/>
            <p:nvPr/>
          </p:nvSpPr>
          <p:spPr>
            <a:xfrm>
              <a:off x="7822848" y="1512096"/>
              <a:ext cx="204592" cy="136215"/>
            </a:xfrm>
            <a:custGeom>
              <a:rect b="b" l="l" r="r" t="t"/>
              <a:pathLst>
                <a:path extrusionOk="0" h="2636" w="3943">
                  <a:moveTo>
                    <a:pt x="3567" y="1"/>
                  </a:moveTo>
                  <a:cubicBezTo>
                    <a:pt x="2723" y="1"/>
                    <a:pt x="2184" y="504"/>
                    <a:pt x="1597" y="910"/>
                  </a:cubicBezTo>
                  <a:cubicBezTo>
                    <a:pt x="1278" y="1134"/>
                    <a:pt x="879" y="1245"/>
                    <a:pt x="544" y="1453"/>
                  </a:cubicBezTo>
                  <a:cubicBezTo>
                    <a:pt x="352" y="1612"/>
                    <a:pt x="160" y="1772"/>
                    <a:pt x="1" y="1963"/>
                  </a:cubicBezTo>
                  <a:cubicBezTo>
                    <a:pt x="217" y="2195"/>
                    <a:pt x="478" y="2635"/>
                    <a:pt x="668" y="2635"/>
                  </a:cubicBezTo>
                  <a:cubicBezTo>
                    <a:pt x="674" y="2635"/>
                    <a:pt x="681" y="2635"/>
                    <a:pt x="687" y="2634"/>
                  </a:cubicBezTo>
                  <a:cubicBezTo>
                    <a:pt x="2171" y="2394"/>
                    <a:pt x="3145" y="1437"/>
                    <a:pt x="3943" y="32"/>
                  </a:cubicBezTo>
                  <a:cubicBezTo>
                    <a:pt x="3811" y="11"/>
                    <a:pt x="3686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4" name="Google Shape;12354;p28"/>
            <p:cNvSpPr/>
            <p:nvPr/>
          </p:nvSpPr>
          <p:spPr>
            <a:xfrm>
              <a:off x="7078005" y="837340"/>
              <a:ext cx="145804" cy="123348"/>
            </a:xfrm>
            <a:custGeom>
              <a:rect b="b" l="l" r="r" t="t"/>
              <a:pathLst>
                <a:path extrusionOk="0" h="2387" w="2810">
                  <a:moveTo>
                    <a:pt x="1099" y="0"/>
                  </a:moveTo>
                  <a:cubicBezTo>
                    <a:pt x="994" y="0"/>
                    <a:pt x="894" y="13"/>
                    <a:pt x="798" y="41"/>
                  </a:cubicBezTo>
                  <a:cubicBezTo>
                    <a:pt x="431" y="136"/>
                    <a:pt x="208" y="982"/>
                    <a:pt x="48" y="1541"/>
                  </a:cubicBezTo>
                  <a:cubicBezTo>
                    <a:pt x="0" y="1732"/>
                    <a:pt x="351" y="2036"/>
                    <a:pt x="607" y="2387"/>
                  </a:cubicBezTo>
                  <a:cubicBezTo>
                    <a:pt x="1437" y="1892"/>
                    <a:pt x="2107" y="1525"/>
                    <a:pt x="2713" y="1094"/>
                  </a:cubicBezTo>
                  <a:cubicBezTo>
                    <a:pt x="2809" y="1030"/>
                    <a:pt x="2745" y="472"/>
                    <a:pt x="2666" y="440"/>
                  </a:cubicBezTo>
                  <a:cubicBezTo>
                    <a:pt x="2153" y="269"/>
                    <a:pt x="1586" y="0"/>
                    <a:pt x="10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5" name="Google Shape;12355;p28"/>
            <p:cNvSpPr/>
            <p:nvPr/>
          </p:nvSpPr>
          <p:spPr>
            <a:xfrm>
              <a:off x="7476708" y="2502527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44" y="0"/>
                  </a:moveTo>
                  <a:cubicBezTo>
                    <a:pt x="368" y="352"/>
                    <a:pt x="113" y="687"/>
                    <a:pt x="33" y="1054"/>
                  </a:cubicBezTo>
                  <a:cubicBezTo>
                    <a:pt x="1" y="1341"/>
                    <a:pt x="113" y="1628"/>
                    <a:pt x="320" y="1836"/>
                  </a:cubicBezTo>
                  <a:cubicBezTo>
                    <a:pt x="703" y="2139"/>
                    <a:pt x="1166" y="2474"/>
                    <a:pt x="1629" y="2506"/>
                  </a:cubicBezTo>
                  <a:cubicBezTo>
                    <a:pt x="1644" y="2507"/>
                    <a:pt x="1659" y="2508"/>
                    <a:pt x="1674" y="2508"/>
                  </a:cubicBezTo>
                  <a:cubicBezTo>
                    <a:pt x="2003" y="2508"/>
                    <a:pt x="2424" y="2190"/>
                    <a:pt x="2698" y="1916"/>
                  </a:cubicBezTo>
                  <a:cubicBezTo>
                    <a:pt x="2826" y="1788"/>
                    <a:pt x="2810" y="1229"/>
                    <a:pt x="2682" y="1150"/>
                  </a:cubicBezTo>
                  <a:cubicBezTo>
                    <a:pt x="2092" y="846"/>
                    <a:pt x="1501" y="575"/>
                    <a:pt x="879" y="336"/>
                  </a:cubicBezTo>
                  <a:lnTo>
                    <a:pt x="54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6" name="Google Shape;12356;p28"/>
            <p:cNvSpPr/>
            <p:nvPr/>
          </p:nvSpPr>
          <p:spPr>
            <a:xfrm>
              <a:off x="8012652" y="1051218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0"/>
                  </a:moveTo>
                  <a:cubicBezTo>
                    <a:pt x="275" y="0"/>
                    <a:pt x="154" y="5"/>
                    <a:pt x="29" y="14"/>
                  </a:cubicBezTo>
                  <a:cubicBezTo>
                    <a:pt x="0" y="1056"/>
                    <a:pt x="335" y="1950"/>
                    <a:pt x="749" y="1950"/>
                  </a:cubicBezTo>
                  <a:cubicBezTo>
                    <a:pt x="786" y="1950"/>
                    <a:pt x="822" y="1943"/>
                    <a:pt x="859" y="1929"/>
                  </a:cubicBezTo>
                  <a:cubicBezTo>
                    <a:pt x="1354" y="1754"/>
                    <a:pt x="1913" y="1323"/>
                    <a:pt x="2104" y="876"/>
                  </a:cubicBezTo>
                  <a:cubicBezTo>
                    <a:pt x="2291" y="386"/>
                    <a:pt x="1490" y="0"/>
                    <a:pt x="3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7" name="Google Shape;12357;p28"/>
            <p:cNvSpPr/>
            <p:nvPr/>
          </p:nvSpPr>
          <p:spPr>
            <a:xfrm>
              <a:off x="7197813" y="1722847"/>
              <a:ext cx="76742" cy="136060"/>
            </a:xfrm>
            <a:custGeom>
              <a:rect b="b" l="l" r="r" t="t"/>
              <a:pathLst>
                <a:path extrusionOk="0" h="2633" w="1479">
                  <a:moveTo>
                    <a:pt x="441" y="1"/>
                  </a:moveTo>
                  <a:cubicBezTo>
                    <a:pt x="281" y="639"/>
                    <a:pt x="74" y="1197"/>
                    <a:pt x="26" y="1772"/>
                  </a:cubicBezTo>
                  <a:cubicBezTo>
                    <a:pt x="1" y="2279"/>
                    <a:pt x="685" y="2633"/>
                    <a:pt x="727" y="2633"/>
                  </a:cubicBezTo>
                  <a:cubicBezTo>
                    <a:pt x="740" y="2633"/>
                    <a:pt x="698" y="2603"/>
                    <a:pt x="568" y="2538"/>
                  </a:cubicBezTo>
                  <a:lnTo>
                    <a:pt x="568" y="2538"/>
                  </a:lnTo>
                  <a:cubicBezTo>
                    <a:pt x="582" y="2544"/>
                    <a:pt x="600" y="2547"/>
                    <a:pt x="620" y="2547"/>
                  </a:cubicBezTo>
                  <a:cubicBezTo>
                    <a:pt x="810" y="2547"/>
                    <a:pt x="1242" y="2298"/>
                    <a:pt x="1271" y="2139"/>
                  </a:cubicBezTo>
                  <a:cubicBezTo>
                    <a:pt x="1366" y="1357"/>
                    <a:pt x="1478" y="527"/>
                    <a:pt x="4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8" name="Google Shape;12358;p28"/>
            <p:cNvSpPr/>
            <p:nvPr/>
          </p:nvSpPr>
          <p:spPr>
            <a:xfrm>
              <a:off x="7253955" y="2404398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6" y="48"/>
                  </a:moveTo>
                  <a:lnTo>
                    <a:pt x="1" y="335"/>
                  </a:lnTo>
                  <a:cubicBezTo>
                    <a:pt x="320" y="734"/>
                    <a:pt x="623" y="1149"/>
                    <a:pt x="942" y="1564"/>
                  </a:cubicBezTo>
                  <a:cubicBezTo>
                    <a:pt x="1118" y="1325"/>
                    <a:pt x="1437" y="1102"/>
                    <a:pt x="1453" y="862"/>
                  </a:cubicBezTo>
                  <a:cubicBezTo>
                    <a:pt x="1533" y="0"/>
                    <a:pt x="831" y="144"/>
                    <a:pt x="336" y="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9" name="Google Shape;12359;p28"/>
            <p:cNvSpPr/>
            <p:nvPr/>
          </p:nvSpPr>
          <p:spPr>
            <a:xfrm>
              <a:off x="7555421" y="2472814"/>
              <a:ext cx="101907" cy="57721"/>
            </a:xfrm>
            <a:custGeom>
              <a:rect b="b" l="l" r="r" t="t"/>
              <a:pathLst>
                <a:path extrusionOk="0" h="1117" w="1964">
                  <a:moveTo>
                    <a:pt x="80" y="1"/>
                  </a:moveTo>
                  <a:cubicBezTo>
                    <a:pt x="48" y="97"/>
                    <a:pt x="16" y="192"/>
                    <a:pt x="0" y="288"/>
                  </a:cubicBezTo>
                  <a:cubicBezTo>
                    <a:pt x="495" y="837"/>
                    <a:pt x="863" y="1117"/>
                    <a:pt x="1198" y="1117"/>
                  </a:cubicBezTo>
                  <a:cubicBezTo>
                    <a:pt x="1458" y="1117"/>
                    <a:pt x="1698" y="949"/>
                    <a:pt x="1963" y="607"/>
                  </a:cubicBezTo>
                  <a:lnTo>
                    <a:pt x="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0" name="Google Shape;12360;p28"/>
            <p:cNvSpPr/>
            <p:nvPr/>
          </p:nvSpPr>
          <p:spPr>
            <a:xfrm>
              <a:off x="7124808" y="2180909"/>
              <a:ext cx="61435" cy="73275"/>
            </a:xfrm>
            <a:custGeom>
              <a:rect b="b" l="l" r="r" t="t"/>
              <a:pathLst>
                <a:path extrusionOk="0" h="1418" w="1184">
                  <a:moveTo>
                    <a:pt x="830" y="0"/>
                  </a:moveTo>
                  <a:cubicBezTo>
                    <a:pt x="543" y="495"/>
                    <a:pt x="288" y="910"/>
                    <a:pt x="0" y="1373"/>
                  </a:cubicBezTo>
                  <a:cubicBezTo>
                    <a:pt x="225" y="1400"/>
                    <a:pt x="409" y="1417"/>
                    <a:pt x="557" y="1417"/>
                  </a:cubicBezTo>
                  <a:cubicBezTo>
                    <a:pt x="1183" y="1417"/>
                    <a:pt x="1153" y="1111"/>
                    <a:pt x="8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1" name="Google Shape;12361;p28"/>
            <p:cNvSpPr/>
            <p:nvPr/>
          </p:nvSpPr>
          <p:spPr>
            <a:xfrm>
              <a:off x="6632085" y="-75373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693" y="0"/>
                  </a:moveTo>
                  <a:cubicBezTo>
                    <a:pt x="4581" y="176"/>
                    <a:pt x="4453" y="319"/>
                    <a:pt x="4310" y="479"/>
                  </a:cubicBezTo>
                  <a:cubicBezTo>
                    <a:pt x="3113" y="1596"/>
                    <a:pt x="1900" y="2745"/>
                    <a:pt x="687" y="3862"/>
                  </a:cubicBezTo>
                  <a:cubicBezTo>
                    <a:pt x="112" y="4389"/>
                    <a:pt x="1" y="4868"/>
                    <a:pt x="687" y="5426"/>
                  </a:cubicBezTo>
                  <a:cubicBezTo>
                    <a:pt x="1150" y="5809"/>
                    <a:pt x="1628" y="6224"/>
                    <a:pt x="1916" y="6735"/>
                  </a:cubicBezTo>
                  <a:cubicBezTo>
                    <a:pt x="2543" y="7895"/>
                    <a:pt x="3416" y="8494"/>
                    <a:pt x="4613" y="8494"/>
                  </a:cubicBezTo>
                  <a:cubicBezTo>
                    <a:pt x="4816" y="8494"/>
                    <a:pt x="5029" y="8477"/>
                    <a:pt x="5251" y="8442"/>
                  </a:cubicBezTo>
                  <a:cubicBezTo>
                    <a:pt x="5263" y="8441"/>
                    <a:pt x="5275" y="8440"/>
                    <a:pt x="5287" y="8440"/>
                  </a:cubicBezTo>
                  <a:cubicBezTo>
                    <a:pt x="5383" y="8440"/>
                    <a:pt x="5486" y="8482"/>
                    <a:pt x="5584" y="8482"/>
                  </a:cubicBezTo>
                  <a:cubicBezTo>
                    <a:pt x="5606" y="8482"/>
                    <a:pt x="5628" y="8480"/>
                    <a:pt x="5650" y="8474"/>
                  </a:cubicBezTo>
                  <a:cubicBezTo>
                    <a:pt x="6480" y="8283"/>
                    <a:pt x="7805" y="8299"/>
                    <a:pt x="8060" y="7804"/>
                  </a:cubicBezTo>
                  <a:cubicBezTo>
                    <a:pt x="8507" y="6910"/>
                    <a:pt x="8666" y="5538"/>
                    <a:pt x="8299" y="4644"/>
                  </a:cubicBezTo>
                  <a:cubicBezTo>
                    <a:pt x="7613" y="3000"/>
                    <a:pt x="6464" y="1532"/>
                    <a:pt x="55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2" name="Google Shape;12362;p28"/>
            <p:cNvSpPr/>
            <p:nvPr/>
          </p:nvSpPr>
          <p:spPr>
            <a:xfrm>
              <a:off x="4551921" y="-75373"/>
              <a:ext cx="333792" cy="325604"/>
            </a:xfrm>
            <a:custGeom>
              <a:rect b="b" l="l" r="r" t="t"/>
              <a:pathLst>
                <a:path extrusionOk="0" h="6301" w="6433">
                  <a:moveTo>
                    <a:pt x="1" y="0"/>
                  </a:moveTo>
                  <a:cubicBezTo>
                    <a:pt x="288" y="590"/>
                    <a:pt x="607" y="1165"/>
                    <a:pt x="958" y="1724"/>
                  </a:cubicBezTo>
                  <a:cubicBezTo>
                    <a:pt x="1405" y="2346"/>
                    <a:pt x="1948" y="2905"/>
                    <a:pt x="2443" y="3495"/>
                  </a:cubicBezTo>
                  <a:cubicBezTo>
                    <a:pt x="2810" y="3910"/>
                    <a:pt x="3400" y="4261"/>
                    <a:pt x="3512" y="4740"/>
                  </a:cubicBezTo>
                  <a:cubicBezTo>
                    <a:pt x="3751" y="5697"/>
                    <a:pt x="4422" y="5969"/>
                    <a:pt x="5204" y="6224"/>
                  </a:cubicBezTo>
                  <a:cubicBezTo>
                    <a:pt x="5350" y="6275"/>
                    <a:pt x="5473" y="6300"/>
                    <a:pt x="5575" y="6300"/>
                  </a:cubicBezTo>
                  <a:cubicBezTo>
                    <a:pt x="5886" y="6300"/>
                    <a:pt x="6009" y="6070"/>
                    <a:pt x="6034" y="5650"/>
                  </a:cubicBezTo>
                  <a:cubicBezTo>
                    <a:pt x="6161" y="3766"/>
                    <a:pt x="6305" y="1883"/>
                    <a:pt x="64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3" name="Google Shape;12363;p28"/>
            <p:cNvSpPr/>
            <p:nvPr/>
          </p:nvSpPr>
          <p:spPr>
            <a:xfrm>
              <a:off x="1575819" y="-44059"/>
              <a:ext cx="327047" cy="224321"/>
            </a:xfrm>
            <a:custGeom>
              <a:rect b="b" l="l" r="r" t="t"/>
              <a:pathLst>
                <a:path extrusionOk="0" h="4341" w="6303">
                  <a:moveTo>
                    <a:pt x="336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04" y="4246"/>
                  </a:cubicBezTo>
                  <a:cubicBezTo>
                    <a:pt x="5115" y="4306"/>
                    <a:pt x="5366" y="4341"/>
                    <a:pt x="5565" y="4341"/>
                  </a:cubicBezTo>
                  <a:cubicBezTo>
                    <a:pt x="6201" y="4341"/>
                    <a:pt x="6303" y="3986"/>
                    <a:pt x="6145" y="3001"/>
                  </a:cubicBezTo>
                  <a:cubicBezTo>
                    <a:pt x="6001" y="1995"/>
                    <a:pt x="5746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4" name="Google Shape;12364;p28"/>
            <p:cNvSpPr/>
            <p:nvPr/>
          </p:nvSpPr>
          <p:spPr>
            <a:xfrm>
              <a:off x="1978257" y="-54807"/>
              <a:ext cx="267532" cy="216260"/>
            </a:xfrm>
            <a:custGeom>
              <a:rect b="b" l="l" r="r" t="t"/>
              <a:pathLst>
                <a:path extrusionOk="0" h="4185" w="5156">
                  <a:moveTo>
                    <a:pt x="4022" y="1"/>
                  </a:moveTo>
                  <a:lnTo>
                    <a:pt x="1" y="17"/>
                  </a:lnTo>
                  <a:cubicBezTo>
                    <a:pt x="64" y="304"/>
                    <a:pt x="33" y="639"/>
                    <a:pt x="176" y="879"/>
                  </a:cubicBezTo>
                  <a:cubicBezTo>
                    <a:pt x="735" y="1693"/>
                    <a:pt x="1341" y="2459"/>
                    <a:pt x="1916" y="3289"/>
                  </a:cubicBezTo>
                  <a:cubicBezTo>
                    <a:pt x="2298" y="3867"/>
                    <a:pt x="2739" y="4184"/>
                    <a:pt x="3286" y="4184"/>
                  </a:cubicBezTo>
                  <a:cubicBezTo>
                    <a:pt x="3539" y="4184"/>
                    <a:pt x="3815" y="4116"/>
                    <a:pt x="4118" y="3975"/>
                  </a:cubicBezTo>
                  <a:cubicBezTo>
                    <a:pt x="4453" y="3847"/>
                    <a:pt x="4804" y="3751"/>
                    <a:pt x="5155" y="3688"/>
                  </a:cubicBezTo>
                  <a:cubicBezTo>
                    <a:pt x="4756" y="2427"/>
                    <a:pt x="4389" y="1214"/>
                    <a:pt x="40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5" name="Google Shape;12365;p28"/>
            <p:cNvSpPr/>
            <p:nvPr/>
          </p:nvSpPr>
          <p:spPr>
            <a:xfrm>
              <a:off x="6510358" y="-75373"/>
              <a:ext cx="271683" cy="161019"/>
            </a:xfrm>
            <a:custGeom>
              <a:rect b="b" l="l" r="r" t="t"/>
              <a:pathLst>
                <a:path extrusionOk="0" h="3116" w="5236">
                  <a:moveTo>
                    <a:pt x="1" y="0"/>
                  </a:moveTo>
                  <a:cubicBezTo>
                    <a:pt x="32" y="192"/>
                    <a:pt x="1" y="495"/>
                    <a:pt x="112" y="575"/>
                  </a:cubicBezTo>
                  <a:cubicBezTo>
                    <a:pt x="814" y="1005"/>
                    <a:pt x="958" y="1644"/>
                    <a:pt x="1118" y="2394"/>
                  </a:cubicBezTo>
                  <a:cubicBezTo>
                    <a:pt x="1193" y="2697"/>
                    <a:pt x="1845" y="3116"/>
                    <a:pt x="2253" y="3116"/>
                  </a:cubicBezTo>
                  <a:cubicBezTo>
                    <a:pt x="2274" y="3116"/>
                    <a:pt x="2295" y="3114"/>
                    <a:pt x="2315" y="3112"/>
                  </a:cubicBezTo>
                  <a:cubicBezTo>
                    <a:pt x="3703" y="3000"/>
                    <a:pt x="5076" y="1436"/>
                    <a:pt x="52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6" name="Google Shape;12366;p28"/>
            <p:cNvSpPr/>
            <p:nvPr/>
          </p:nvSpPr>
          <p:spPr>
            <a:xfrm>
              <a:off x="7317725" y="-76200"/>
              <a:ext cx="389260" cy="172491"/>
            </a:xfrm>
            <a:custGeom>
              <a:rect b="b" l="l" r="r" t="t"/>
              <a:pathLst>
                <a:path extrusionOk="0" h="3338" w="7502">
                  <a:moveTo>
                    <a:pt x="527" y="0"/>
                  </a:moveTo>
                  <a:cubicBezTo>
                    <a:pt x="1" y="638"/>
                    <a:pt x="160" y="1117"/>
                    <a:pt x="894" y="1388"/>
                  </a:cubicBezTo>
                  <a:cubicBezTo>
                    <a:pt x="1469" y="1612"/>
                    <a:pt x="2091" y="1740"/>
                    <a:pt x="2666" y="1947"/>
                  </a:cubicBezTo>
                  <a:cubicBezTo>
                    <a:pt x="3895" y="2410"/>
                    <a:pt x="5108" y="2921"/>
                    <a:pt x="6368" y="3320"/>
                  </a:cubicBezTo>
                  <a:cubicBezTo>
                    <a:pt x="6401" y="3332"/>
                    <a:pt x="6435" y="3337"/>
                    <a:pt x="6471" y="3337"/>
                  </a:cubicBezTo>
                  <a:cubicBezTo>
                    <a:pt x="6725" y="3337"/>
                    <a:pt x="7083" y="3072"/>
                    <a:pt x="7502" y="2905"/>
                  </a:cubicBezTo>
                  <a:cubicBezTo>
                    <a:pt x="6447" y="1931"/>
                    <a:pt x="5485" y="1382"/>
                    <a:pt x="4323" y="1382"/>
                  </a:cubicBezTo>
                  <a:cubicBezTo>
                    <a:pt x="4113" y="1382"/>
                    <a:pt x="3896" y="1400"/>
                    <a:pt x="3671" y="1436"/>
                  </a:cubicBezTo>
                  <a:cubicBezTo>
                    <a:pt x="3640" y="1442"/>
                    <a:pt x="3609" y="1444"/>
                    <a:pt x="3577" y="1444"/>
                  </a:cubicBezTo>
                  <a:cubicBezTo>
                    <a:pt x="3229" y="1444"/>
                    <a:pt x="2826" y="1146"/>
                    <a:pt x="2490" y="942"/>
                  </a:cubicBezTo>
                  <a:cubicBezTo>
                    <a:pt x="2219" y="766"/>
                    <a:pt x="2044" y="463"/>
                    <a:pt x="1820" y="223"/>
                  </a:cubicBezTo>
                  <a:lnTo>
                    <a:pt x="1613" y="415"/>
                  </a:lnTo>
                  <a:cubicBezTo>
                    <a:pt x="1661" y="606"/>
                    <a:pt x="1708" y="798"/>
                    <a:pt x="1756" y="1037"/>
                  </a:cubicBezTo>
                  <a:cubicBezTo>
                    <a:pt x="990" y="1021"/>
                    <a:pt x="719" y="638"/>
                    <a:pt x="719" y="16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7" name="Google Shape;12367;p28"/>
            <p:cNvSpPr/>
            <p:nvPr/>
          </p:nvSpPr>
          <p:spPr>
            <a:xfrm>
              <a:off x="3681615" y="-75373"/>
              <a:ext cx="77053" cy="348858"/>
            </a:xfrm>
            <a:custGeom>
              <a:rect b="b" l="l" r="r" t="t"/>
              <a:pathLst>
                <a:path extrusionOk="0" h="6751" w="1485">
                  <a:moveTo>
                    <a:pt x="304" y="0"/>
                  </a:moveTo>
                  <a:cubicBezTo>
                    <a:pt x="208" y="495"/>
                    <a:pt x="1" y="974"/>
                    <a:pt x="17" y="1452"/>
                  </a:cubicBezTo>
                  <a:cubicBezTo>
                    <a:pt x="65" y="2889"/>
                    <a:pt x="160" y="4309"/>
                    <a:pt x="336" y="5729"/>
                  </a:cubicBezTo>
                  <a:cubicBezTo>
                    <a:pt x="384" y="6096"/>
                    <a:pt x="783" y="6416"/>
                    <a:pt x="1006" y="6751"/>
                  </a:cubicBezTo>
                  <a:cubicBezTo>
                    <a:pt x="1182" y="6400"/>
                    <a:pt x="1485" y="6033"/>
                    <a:pt x="1485" y="5681"/>
                  </a:cubicBezTo>
                  <a:cubicBezTo>
                    <a:pt x="1485" y="4293"/>
                    <a:pt x="1389" y="2889"/>
                    <a:pt x="1293" y="1500"/>
                  </a:cubicBezTo>
                  <a:cubicBezTo>
                    <a:pt x="1278" y="1005"/>
                    <a:pt x="1182" y="495"/>
                    <a:pt x="1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8" name="Google Shape;12368;p28"/>
            <p:cNvSpPr/>
            <p:nvPr/>
          </p:nvSpPr>
          <p:spPr>
            <a:xfrm>
              <a:off x="7677979" y="162946"/>
              <a:ext cx="135841" cy="161898"/>
            </a:xfrm>
            <a:custGeom>
              <a:rect b="b" l="l" r="r" t="t"/>
              <a:pathLst>
                <a:path extrusionOk="0" h="3133" w="2618">
                  <a:moveTo>
                    <a:pt x="2617" y="0"/>
                  </a:moveTo>
                  <a:cubicBezTo>
                    <a:pt x="2107" y="0"/>
                    <a:pt x="1580" y="32"/>
                    <a:pt x="1053" y="96"/>
                  </a:cubicBezTo>
                  <a:cubicBezTo>
                    <a:pt x="750" y="128"/>
                    <a:pt x="271" y="303"/>
                    <a:pt x="255" y="447"/>
                  </a:cubicBezTo>
                  <a:cubicBezTo>
                    <a:pt x="160" y="1181"/>
                    <a:pt x="0" y="1995"/>
                    <a:pt x="239" y="2618"/>
                  </a:cubicBezTo>
                  <a:cubicBezTo>
                    <a:pt x="380" y="2970"/>
                    <a:pt x="891" y="3133"/>
                    <a:pt x="1430" y="3133"/>
                  </a:cubicBezTo>
                  <a:cubicBezTo>
                    <a:pt x="1867" y="3133"/>
                    <a:pt x="2324" y="3025"/>
                    <a:pt x="2617" y="2825"/>
                  </a:cubicBezTo>
                  <a:lnTo>
                    <a:pt x="261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9" name="Google Shape;12369;p28"/>
            <p:cNvSpPr/>
            <p:nvPr/>
          </p:nvSpPr>
          <p:spPr>
            <a:xfrm>
              <a:off x="2582745" y="-34189"/>
              <a:ext cx="198003" cy="93428"/>
            </a:xfrm>
            <a:custGeom>
              <a:rect b="b" l="l" r="r" t="t"/>
              <a:pathLst>
                <a:path extrusionOk="0" h="1808" w="3816">
                  <a:moveTo>
                    <a:pt x="1" y="1"/>
                  </a:moveTo>
                  <a:cubicBezTo>
                    <a:pt x="512" y="304"/>
                    <a:pt x="1038" y="575"/>
                    <a:pt x="1517" y="911"/>
                  </a:cubicBezTo>
                  <a:cubicBezTo>
                    <a:pt x="2327" y="1485"/>
                    <a:pt x="2794" y="1807"/>
                    <a:pt x="3095" y="1807"/>
                  </a:cubicBezTo>
                  <a:cubicBezTo>
                    <a:pt x="3489" y="1807"/>
                    <a:pt x="3598" y="1257"/>
                    <a:pt x="38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0" name="Google Shape;12370;p28"/>
            <p:cNvSpPr/>
            <p:nvPr/>
          </p:nvSpPr>
          <p:spPr>
            <a:xfrm>
              <a:off x="5406506" y="-75373"/>
              <a:ext cx="135893" cy="99009"/>
            </a:xfrm>
            <a:custGeom>
              <a:rect b="b" l="l" r="r" t="t"/>
              <a:pathLst>
                <a:path extrusionOk="0" h="1916" w="2619">
                  <a:moveTo>
                    <a:pt x="1" y="0"/>
                  </a:moveTo>
                  <a:lnTo>
                    <a:pt x="1" y="1915"/>
                  </a:lnTo>
                  <a:cubicBezTo>
                    <a:pt x="512" y="1803"/>
                    <a:pt x="942" y="1803"/>
                    <a:pt x="1182" y="1612"/>
                  </a:cubicBezTo>
                  <a:cubicBezTo>
                    <a:pt x="1708" y="1133"/>
                    <a:pt x="2139" y="543"/>
                    <a:pt x="26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1" name="Google Shape;12371;p28"/>
            <p:cNvSpPr/>
            <p:nvPr/>
          </p:nvSpPr>
          <p:spPr>
            <a:xfrm>
              <a:off x="7721823" y="-75373"/>
              <a:ext cx="91997" cy="114667"/>
            </a:xfrm>
            <a:custGeom>
              <a:rect b="b" l="l" r="r" t="t"/>
              <a:pathLst>
                <a:path extrusionOk="0" h="2219" w="1773">
                  <a:moveTo>
                    <a:pt x="958" y="0"/>
                  </a:moveTo>
                  <a:cubicBezTo>
                    <a:pt x="783" y="271"/>
                    <a:pt x="607" y="543"/>
                    <a:pt x="432" y="798"/>
                  </a:cubicBezTo>
                  <a:cubicBezTo>
                    <a:pt x="1" y="1372"/>
                    <a:pt x="208" y="1979"/>
                    <a:pt x="895" y="2154"/>
                  </a:cubicBezTo>
                  <a:cubicBezTo>
                    <a:pt x="1182" y="2202"/>
                    <a:pt x="1469" y="2218"/>
                    <a:pt x="1772" y="2218"/>
                  </a:cubicBezTo>
                  <a:lnTo>
                    <a:pt x="17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2" name="Google Shape;12372;p28"/>
            <p:cNvSpPr/>
            <p:nvPr/>
          </p:nvSpPr>
          <p:spPr>
            <a:xfrm>
              <a:off x="5187905" y="-75373"/>
              <a:ext cx="114308" cy="91568"/>
            </a:xfrm>
            <a:custGeom>
              <a:rect b="b" l="l" r="r" t="t"/>
              <a:pathLst>
                <a:path extrusionOk="0" h="1772" w="2203">
                  <a:moveTo>
                    <a:pt x="1" y="0"/>
                  </a:moveTo>
                  <a:cubicBezTo>
                    <a:pt x="256" y="590"/>
                    <a:pt x="511" y="1181"/>
                    <a:pt x="783" y="1771"/>
                  </a:cubicBezTo>
                  <a:lnTo>
                    <a:pt x="1134" y="1740"/>
                  </a:lnTo>
                  <a:lnTo>
                    <a:pt x="220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3" name="Google Shape;12373;p28"/>
            <p:cNvSpPr/>
            <p:nvPr/>
          </p:nvSpPr>
          <p:spPr>
            <a:xfrm>
              <a:off x="3801682" y="-44059"/>
              <a:ext cx="116851" cy="48833"/>
            </a:xfrm>
            <a:custGeom>
              <a:rect b="b" l="l" r="r" t="t"/>
              <a:pathLst>
                <a:path extrusionOk="0" h="945" w="2252">
                  <a:moveTo>
                    <a:pt x="1" y="0"/>
                  </a:moveTo>
                  <a:cubicBezTo>
                    <a:pt x="224" y="304"/>
                    <a:pt x="400" y="814"/>
                    <a:pt x="671" y="894"/>
                  </a:cubicBezTo>
                  <a:cubicBezTo>
                    <a:pt x="813" y="931"/>
                    <a:pt x="959" y="945"/>
                    <a:pt x="1109" y="945"/>
                  </a:cubicBezTo>
                  <a:cubicBezTo>
                    <a:pt x="1482" y="945"/>
                    <a:pt x="1875" y="855"/>
                    <a:pt x="2251" y="798"/>
                  </a:cubicBezTo>
                  <a:cubicBezTo>
                    <a:pt x="2251" y="527"/>
                    <a:pt x="2235" y="256"/>
                    <a:pt x="22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4" name="Google Shape;12374;p28"/>
            <p:cNvSpPr/>
            <p:nvPr/>
          </p:nvSpPr>
          <p:spPr>
            <a:xfrm>
              <a:off x="4404561" y="-75373"/>
              <a:ext cx="86133" cy="78391"/>
            </a:xfrm>
            <a:custGeom>
              <a:rect b="b" l="l" r="r" t="t"/>
              <a:pathLst>
                <a:path extrusionOk="0" h="1517" w="1660">
                  <a:moveTo>
                    <a:pt x="32" y="0"/>
                  </a:moveTo>
                  <a:cubicBezTo>
                    <a:pt x="0" y="160"/>
                    <a:pt x="0" y="335"/>
                    <a:pt x="32" y="495"/>
                  </a:cubicBezTo>
                  <a:cubicBezTo>
                    <a:pt x="144" y="846"/>
                    <a:pt x="287" y="1181"/>
                    <a:pt x="415" y="1516"/>
                  </a:cubicBezTo>
                  <a:cubicBezTo>
                    <a:pt x="798" y="1277"/>
                    <a:pt x="1213" y="1069"/>
                    <a:pt x="1516" y="766"/>
                  </a:cubicBezTo>
                  <a:cubicBezTo>
                    <a:pt x="1660" y="622"/>
                    <a:pt x="1612" y="271"/>
                    <a:pt x="16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5" name="Google Shape;12375;p28"/>
            <p:cNvSpPr/>
            <p:nvPr/>
          </p:nvSpPr>
          <p:spPr>
            <a:xfrm>
              <a:off x="3270927" y="-44059"/>
              <a:ext cx="82812" cy="47903"/>
            </a:xfrm>
            <a:custGeom>
              <a:rect b="b" l="l" r="r" t="t"/>
              <a:pathLst>
                <a:path extrusionOk="0" h="927" w="1596">
                  <a:moveTo>
                    <a:pt x="0" y="0"/>
                  </a:moveTo>
                  <a:cubicBezTo>
                    <a:pt x="223" y="304"/>
                    <a:pt x="463" y="623"/>
                    <a:pt x="702" y="926"/>
                  </a:cubicBezTo>
                  <a:lnTo>
                    <a:pt x="159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6" name="Google Shape;12376;p28"/>
            <p:cNvSpPr/>
            <p:nvPr/>
          </p:nvSpPr>
          <p:spPr>
            <a:xfrm>
              <a:off x="4367306" y="2598898"/>
              <a:ext cx="118459" cy="155232"/>
            </a:xfrm>
            <a:custGeom>
              <a:rect b="b" l="l" r="r" t="t"/>
              <a:pathLst>
                <a:path extrusionOk="0" h="3004" w="2283">
                  <a:moveTo>
                    <a:pt x="1078" y="0"/>
                  </a:moveTo>
                  <a:cubicBezTo>
                    <a:pt x="1053" y="0"/>
                    <a:pt x="1029" y="1"/>
                    <a:pt x="1005" y="3"/>
                  </a:cubicBezTo>
                  <a:cubicBezTo>
                    <a:pt x="686" y="51"/>
                    <a:pt x="303" y="162"/>
                    <a:pt x="112" y="386"/>
                  </a:cubicBezTo>
                  <a:cubicBezTo>
                    <a:pt x="0" y="545"/>
                    <a:pt x="80" y="1008"/>
                    <a:pt x="223" y="1216"/>
                  </a:cubicBezTo>
                  <a:cubicBezTo>
                    <a:pt x="575" y="1631"/>
                    <a:pt x="942" y="2014"/>
                    <a:pt x="1341" y="2381"/>
                  </a:cubicBezTo>
                  <a:lnTo>
                    <a:pt x="894" y="2668"/>
                  </a:lnTo>
                  <a:lnTo>
                    <a:pt x="1037" y="3003"/>
                  </a:lnTo>
                  <a:cubicBezTo>
                    <a:pt x="1277" y="2875"/>
                    <a:pt x="1676" y="2812"/>
                    <a:pt x="1756" y="2604"/>
                  </a:cubicBezTo>
                  <a:cubicBezTo>
                    <a:pt x="1995" y="1998"/>
                    <a:pt x="2170" y="1359"/>
                    <a:pt x="2250" y="705"/>
                  </a:cubicBezTo>
                  <a:cubicBezTo>
                    <a:pt x="2282" y="561"/>
                    <a:pt x="1931" y="322"/>
                    <a:pt x="1708" y="194"/>
                  </a:cubicBezTo>
                  <a:cubicBezTo>
                    <a:pt x="1521" y="65"/>
                    <a:pt x="1295" y="0"/>
                    <a:pt x="107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7" name="Google Shape;12377;p28"/>
            <p:cNvSpPr/>
            <p:nvPr/>
          </p:nvSpPr>
          <p:spPr>
            <a:xfrm>
              <a:off x="3649341" y="1917321"/>
              <a:ext cx="650929" cy="443423"/>
            </a:xfrm>
            <a:custGeom>
              <a:rect b="b" l="l" r="r" t="t"/>
              <a:pathLst>
                <a:path extrusionOk="0" h="8581" w="12545">
                  <a:moveTo>
                    <a:pt x="3712" y="0"/>
                  </a:moveTo>
                  <a:cubicBezTo>
                    <a:pt x="3196" y="0"/>
                    <a:pt x="2671" y="236"/>
                    <a:pt x="2027" y="697"/>
                  </a:cubicBezTo>
                  <a:cubicBezTo>
                    <a:pt x="1756" y="888"/>
                    <a:pt x="1453" y="1032"/>
                    <a:pt x="1165" y="1191"/>
                  </a:cubicBezTo>
                  <a:cubicBezTo>
                    <a:pt x="272" y="1718"/>
                    <a:pt x="0" y="2787"/>
                    <a:pt x="639" y="3585"/>
                  </a:cubicBezTo>
                  <a:cubicBezTo>
                    <a:pt x="1373" y="4495"/>
                    <a:pt x="2011" y="5628"/>
                    <a:pt x="2969" y="6155"/>
                  </a:cubicBezTo>
                  <a:cubicBezTo>
                    <a:pt x="4724" y="7144"/>
                    <a:pt x="6687" y="7751"/>
                    <a:pt x="8682" y="8580"/>
                  </a:cubicBezTo>
                  <a:cubicBezTo>
                    <a:pt x="9273" y="8325"/>
                    <a:pt x="10071" y="8213"/>
                    <a:pt x="10454" y="7735"/>
                  </a:cubicBezTo>
                  <a:cubicBezTo>
                    <a:pt x="11108" y="6969"/>
                    <a:pt x="11475" y="5963"/>
                    <a:pt x="11970" y="5069"/>
                  </a:cubicBezTo>
                  <a:cubicBezTo>
                    <a:pt x="12544" y="4000"/>
                    <a:pt x="12273" y="2915"/>
                    <a:pt x="11443" y="2165"/>
                  </a:cubicBezTo>
                  <a:cubicBezTo>
                    <a:pt x="10326" y="1143"/>
                    <a:pt x="8858" y="1175"/>
                    <a:pt x="7565" y="713"/>
                  </a:cubicBezTo>
                  <a:cubicBezTo>
                    <a:pt x="7527" y="701"/>
                    <a:pt x="7485" y="696"/>
                    <a:pt x="7441" y="696"/>
                  </a:cubicBezTo>
                  <a:cubicBezTo>
                    <a:pt x="7244" y="696"/>
                    <a:pt x="6997" y="800"/>
                    <a:pt x="6815" y="904"/>
                  </a:cubicBezTo>
                  <a:cubicBezTo>
                    <a:pt x="6599" y="1037"/>
                    <a:pt x="6404" y="1097"/>
                    <a:pt x="6215" y="1097"/>
                  </a:cubicBezTo>
                  <a:cubicBezTo>
                    <a:pt x="5930" y="1097"/>
                    <a:pt x="5661" y="959"/>
                    <a:pt x="5363" y="729"/>
                  </a:cubicBezTo>
                  <a:cubicBezTo>
                    <a:pt x="4746" y="240"/>
                    <a:pt x="4233" y="0"/>
                    <a:pt x="37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8" name="Google Shape;12378;p28"/>
            <p:cNvSpPr/>
            <p:nvPr/>
          </p:nvSpPr>
          <p:spPr>
            <a:xfrm>
              <a:off x="3574001" y="361838"/>
              <a:ext cx="433105" cy="663042"/>
            </a:xfrm>
            <a:custGeom>
              <a:rect b="b" l="l" r="r" t="t"/>
              <a:pathLst>
                <a:path extrusionOk="0" h="12831" w="8347">
                  <a:moveTo>
                    <a:pt x="2953" y="0"/>
                  </a:moveTo>
                  <a:cubicBezTo>
                    <a:pt x="2664" y="0"/>
                    <a:pt x="2404" y="195"/>
                    <a:pt x="2218" y="556"/>
                  </a:cubicBezTo>
                  <a:cubicBezTo>
                    <a:pt x="1867" y="1226"/>
                    <a:pt x="1596" y="1944"/>
                    <a:pt x="1389" y="2663"/>
                  </a:cubicBezTo>
                  <a:cubicBezTo>
                    <a:pt x="990" y="4115"/>
                    <a:pt x="734" y="5583"/>
                    <a:pt x="287" y="7003"/>
                  </a:cubicBezTo>
                  <a:cubicBezTo>
                    <a:pt x="16" y="7929"/>
                    <a:pt x="0" y="8631"/>
                    <a:pt x="654" y="9397"/>
                  </a:cubicBezTo>
                  <a:cubicBezTo>
                    <a:pt x="1404" y="10275"/>
                    <a:pt x="1963" y="11312"/>
                    <a:pt x="2681" y="12206"/>
                  </a:cubicBezTo>
                  <a:cubicBezTo>
                    <a:pt x="2910" y="12511"/>
                    <a:pt x="3386" y="12831"/>
                    <a:pt x="3721" y="12831"/>
                  </a:cubicBezTo>
                  <a:cubicBezTo>
                    <a:pt x="3736" y="12831"/>
                    <a:pt x="3752" y="12830"/>
                    <a:pt x="3766" y="12829"/>
                  </a:cubicBezTo>
                  <a:cubicBezTo>
                    <a:pt x="5027" y="12669"/>
                    <a:pt x="7230" y="10068"/>
                    <a:pt x="7421" y="8807"/>
                  </a:cubicBezTo>
                  <a:cubicBezTo>
                    <a:pt x="7517" y="8025"/>
                    <a:pt x="7804" y="7259"/>
                    <a:pt x="7996" y="6493"/>
                  </a:cubicBezTo>
                  <a:cubicBezTo>
                    <a:pt x="8107" y="6078"/>
                    <a:pt x="8219" y="5663"/>
                    <a:pt x="8347" y="5168"/>
                  </a:cubicBezTo>
                  <a:cubicBezTo>
                    <a:pt x="8283" y="4993"/>
                    <a:pt x="8235" y="4753"/>
                    <a:pt x="8091" y="4610"/>
                  </a:cubicBezTo>
                  <a:cubicBezTo>
                    <a:pt x="6607" y="3157"/>
                    <a:pt x="5123" y="1737"/>
                    <a:pt x="3607" y="317"/>
                  </a:cubicBezTo>
                  <a:cubicBezTo>
                    <a:pt x="3386" y="102"/>
                    <a:pt x="3162" y="0"/>
                    <a:pt x="29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9" name="Google Shape;12379;p28"/>
            <p:cNvSpPr/>
            <p:nvPr/>
          </p:nvSpPr>
          <p:spPr>
            <a:xfrm>
              <a:off x="5412318" y="143930"/>
              <a:ext cx="511818" cy="469312"/>
            </a:xfrm>
            <a:custGeom>
              <a:rect b="b" l="l" r="r" t="t"/>
              <a:pathLst>
                <a:path extrusionOk="0" h="9082" w="9864">
                  <a:moveTo>
                    <a:pt x="3192" y="1"/>
                  </a:moveTo>
                  <a:cubicBezTo>
                    <a:pt x="2981" y="1"/>
                    <a:pt x="2758" y="74"/>
                    <a:pt x="2522" y="225"/>
                  </a:cubicBezTo>
                  <a:cubicBezTo>
                    <a:pt x="2107" y="496"/>
                    <a:pt x="1644" y="719"/>
                    <a:pt x="1261" y="1038"/>
                  </a:cubicBezTo>
                  <a:cubicBezTo>
                    <a:pt x="1054" y="1230"/>
                    <a:pt x="814" y="1597"/>
                    <a:pt x="846" y="1852"/>
                  </a:cubicBezTo>
                  <a:cubicBezTo>
                    <a:pt x="1038" y="3257"/>
                    <a:pt x="751" y="4550"/>
                    <a:pt x="224" y="5842"/>
                  </a:cubicBezTo>
                  <a:cubicBezTo>
                    <a:pt x="1" y="6417"/>
                    <a:pt x="96" y="6800"/>
                    <a:pt x="799" y="7055"/>
                  </a:cubicBezTo>
                  <a:cubicBezTo>
                    <a:pt x="1804" y="7438"/>
                    <a:pt x="2746" y="8013"/>
                    <a:pt x="3735" y="8475"/>
                  </a:cubicBezTo>
                  <a:cubicBezTo>
                    <a:pt x="4310" y="8731"/>
                    <a:pt x="4916" y="8906"/>
                    <a:pt x="5379" y="9082"/>
                  </a:cubicBezTo>
                  <a:cubicBezTo>
                    <a:pt x="6879" y="8827"/>
                    <a:pt x="8220" y="8667"/>
                    <a:pt x="9193" y="7470"/>
                  </a:cubicBezTo>
                  <a:cubicBezTo>
                    <a:pt x="9720" y="6832"/>
                    <a:pt x="9863" y="6305"/>
                    <a:pt x="9321" y="5635"/>
                  </a:cubicBezTo>
                  <a:cubicBezTo>
                    <a:pt x="8954" y="5172"/>
                    <a:pt x="8698" y="4629"/>
                    <a:pt x="8363" y="4135"/>
                  </a:cubicBezTo>
                  <a:cubicBezTo>
                    <a:pt x="8060" y="3688"/>
                    <a:pt x="7821" y="3033"/>
                    <a:pt x="7406" y="2890"/>
                  </a:cubicBezTo>
                  <a:cubicBezTo>
                    <a:pt x="6033" y="2363"/>
                    <a:pt x="5012" y="1453"/>
                    <a:pt x="4038" y="432"/>
                  </a:cubicBezTo>
                  <a:cubicBezTo>
                    <a:pt x="3775" y="150"/>
                    <a:pt x="3495" y="1"/>
                    <a:pt x="31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0" name="Google Shape;12380;p28"/>
            <p:cNvSpPr/>
            <p:nvPr/>
          </p:nvSpPr>
          <p:spPr>
            <a:xfrm>
              <a:off x="6879692" y="1081705"/>
              <a:ext cx="507667" cy="539384"/>
            </a:xfrm>
            <a:custGeom>
              <a:rect b="b" l="l" r="r" t="t"/>
              <a:pathLst>
                <a:path extrusionOk="0" h="10438" w="9784">
                  <a:moveTo>
                    <a:pt x="4513" y="1"/>
                  </a:moveTo>
                  <a:cubicBezTo>
                    <a:pt x="3472" y="1"/>
                    <a:pt x="2446" y="349"/>
                    <a:pt x="1804" y="1052"/>
                  </a:cubicBezTo>
                  <a:cubicBezTo>
                    <a:pt x="1500" y="1339"/>
                    <a:pt x="1149" y="1579"/>
                    <a:pt x="766" y="1770"/>
                  </a:cubicBezTo>
                  <a:cubicBezTo>
                    <a:pt x="96" y="2137"/>
                    <a:pt x="0" y="2648"/>
                    <a:pt x="367" y="3286"/>
                  </a:cubicBezTo>
                  <a:cubicBezTo>
                    <a:pt x="511" y="3510"/>
                    <a:pt x="750" y="3669"/>
                    <a:pt x="862" y="3909"/>
                  </a:cubicBezTo>
                  <a:cubicBezTo>
                    <a:pt x="1387" y="5134"/>
                    <a:pt x="1899" y="5569"/>
                    <a:pt x="2633" y="5569"/>
                  </a:cubicBezTo>
                  <a:cubicBezTo>
                    <a:pt x="3037" y="5569"/>
                    <a:pt x="3508" y="5437"/>
                    <a:pt x="4086" y="5233"/>
                  </a:cubicBezTo>
                  <a:cubicBezTo>
                    <a:pt x="4261" y="5170"/>
                    <a:pt x="4417" y="5137"/>
                    <a:pt x="4556" y="5137"/>
                  </a:cubicBezTo>
                  <a:cubicBezTo>
                    <a:pt x="4910" y="5137"/>
                    <a:pt x="5161" y="5356"/>
                    <a:pt x="5379" y="5872"/>
                  </a:cubicBezTo>
                  <a:cubicBezTo>
                    <a:pt x="5794" y="6829"/>
                    <a:pt x="6480" y="7659"/>
                    <a:pt x="7198" y="8776"/>
                  </a:cubicBezTo>
                  <a:cubicBezTo>
                    <a:pt x="7054" y="8984"/>
                    <a:pt x="6943" y="9207"/>
                    <a:pt x="6863" y="9431"/>
                  </a:cubicBezTo>
                  <a:cubicBezTo>
                    <a:pt x="6783" y="9638"/>
                    <a:pt x="6783" y="9862"/>
                    <a:pt x="6879" y="10069"/>
                  </a:cubicBezTo>
                  <a:cubicBezTo>
                    <a:pt x="7062" y="10322"/>
                    <a:pt x="7406" y="10437"/>
                    <a:pt x="7772" y="10437"/>
                  </a:cubicBezTo>
                  <a:cubicBezTo>
                    <a:pt x="8328" y="10437"/>
                    <a:pt x="8933" y="10171"/>
                    <a:pt x="9097" y="9718"/>
                  </a:cubicBezTo>
                  <a:cubicBezTo>
                    <a:pt x="9336" y="9032"/>
                    <a:pt x="9624" y="8329"/>
                    <a:pt x="9704" y="7611"/>
                  </a:cubicBezTo>
                  <a:cubicBezTo>
                    <a:pt x="9783" y="6957"/>
                    <a:pt x="9608" y="6287"/>
                    <a:pt x="9528" y="5616"/>
                  </a:cubicBezTo>
                  <a:cubicBezTo>
                    <a:pt x="9464" y="5233"/>
                    <a:pt x="9257" y="4834"/>
                    <a:pt x="9321" y="4467"/>
                  </a:cubicBezTo>
                  <a:cubicBezTo>
                    <a:pt x="9624" y="2903"/>
                    <a:pt x="9624" y="2855"/>
                    <a:pt x="8251" y="2010"/>
                  </a:cubicBezTo>
                  <a:cubicBezTo>
                    <a:pt x="7964" y="1786"/>
                    <a:pt x="7693" y="1531"/>
                    <a:pt x="7485" y="1228"/>
                  </a:cubicBezTo>
                  <a:cubicBezTo>
                    <a:pt x="6795" y="413"/>
                    <a:pt x="5646" y="1"/>
                    <a:pt x="45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1" name="Google Shape;12381;p28"/>
            <p:cNvSpPr/>
            <p:nvPr/>
          </p:nvSpPr>
          <p:spPr>
            <a:xfrm>
              <a:off x="6425055" y="272598"/>
              <a:ext cx="353665" cy="540831"/>
            </a:xfrm>
            <a:custGeom>
              <a:rect b="b" l="l" r="r" t="t"/>
              <a:pathLst>
                <a:path extrusionOk="0" h="10466" w="6816">
                  <a:moveTo>
                    <a:pt x="2570" y="1"/>
                  </a:moveTo>
                  <a:cubicBezTo>
                    <a:pt x="1246" y="160"/>
                    <a:pt x="1006" y="400"/>
                    <a:pt x="878" y="1677"/>
                  </a:cubicBezTo>
                  <a:cubicBezTo>
                    <a:pt x="767" y="2810"/>
                    <a:pt x="623" y="3943"/>
                    <a:pt x="495" y="5076"/>
                  </a:cubicBezTo>
                  <a:cubicBezTo>
                    <a:pt x="352" y="6400"/>
                    <a:pt x="224" y="7725"/>
                    <a:pt x="81" y="9066"/>
                  </a:cubicBezTo>
                  <a:cubicBezTo>
                    <a:pt x="1" y="9768"/>
                    <a:pt x="320" y="10326"/>
                    <a:pt x="942" y="10454"/>
                  </a:cubicBezTo>
                  <a:cubicBezTo>
                    <a:pt x="977" y="10462"/>
                    <a:pt x="1013" y="10466"/>
                    <a:pt x="1050" y="10466"/>
                  </a:cubicBezTo>
                  <a:cubicBezTo>
                    <a:pt x="1392" y="10466"/>
                    <a:pt x="1837" y="10156"/>
                    <a:pt x="2139" y="9911"/>
                  </a:cubicBezTo>
                  <a:cubicBezTo>
                    <a:pt x="2618" y="9512"/>
                    <a:pt x="2985" y="8970"/>
                    <a:pt x="3416" y="8507"/>
                  </a:cubicBezTo>
                  <a:cubicBezTo>
                    <a:pt x="4006" y="7885"/>
                    <a:pt x="4820" y="7374"/>
                    <a:pt x="5140" y="6640"/>
                  </a:cubicBezTo>
                  <a:cubicBezTo>
                    <a:pt x="5794" y="5172"/>
                    <a:pt x="6193" y="3608"/>
                    <a:pt x="6656" y="2075"/>
                  </a:cubicBezTo>
                  <a:cubicBezTo>
                    <a:pt x="6815" y="1501"/>
                    <a:pt x="6608" y="1006"/>
                    <a:pt x="5954" y="831"/>
                  </a:cubicBezTo>
                  <a:cubicBezTo>
                    <a:pt x="4836" y="543"/>
                    <a:pt x="3703" y="272"/>
                    <a:pt x="25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2" name="Google Shape;12382;p28"/>
            <p:cNvSpPr/>
            <p:nvPr/>
          </p:nvSpPr>
          <p:spPr>
            <a:xfrm>
              <a:off x="5178824" y="844264"/>
              <a:ext cx="446388" cy="346274"/>
            </a:xfrm>
            <a:custGeom>
              <a:rect b="b" l="l" r="r" t="t"/>
              <a:pathLst>
                <a:path extrusionOk="0" h="6701" w="8603">
                  <a:moveTo>
                    <a:pt x="5907" y="0"/>
                  </a:moveTo>
                  <a:cubicBezTo>
                    <a:pt x="4333" y="0"/>
                    <a:pt x="2937" y="813"/>
                    <a:pt x="1436" y="1131"/>
                  </a:cubicBezTo>
                  <a:cubicBezTo>
                    <a:pt x="1101" y="1210"/>
                    <a:pt x="814" y="1530"/>
                    <a:pt x="559" y="1785"/>
                  </a:cubicBezTo>
                  <a:cubicBezTo>
                    <a:pt x="32" y="2312"/>
                    <a:pt x="0" y="3572"/>
                    <a:pt x="527" y="4083"/>
                  </a:cubicBezTo>
                  <a:cubicBezTo>
                    <a:pt x="2266" y="5727"/>
                    <a:pt x="4405" y="6445"/>
                    <a:pt x="6288" y="6700"/>
                  </a:cubicBezTo>
                  <a:cubicBezTo>
                    <a:pt x="8171" y="6700"/>
                    <a:pt x="8602" y="6445"/>
                    <a:pt x="8602" y="5025"/>
                  </a:cubicBezTo>
                  <a:cubicBezTo>
                    <a:pt x="8586" y="3700"/>
                    <a:pt x="8283" y="2344"/>
                    <a:pt x="7996" y="1019"/>
                  </a:cubicBezTo>
                  <a:cubicBezTo>
                    <a:pt x="7836" y="253"/>
                    <a:pt x="7102" y="109"/>
                    <a:pt x="6416" y="29"/>
                  </a:cubicBezTo>
                  <a:cubicBezTo>
                    <a:pt x="6244" y="10"/>
                    <a:pt x="6075" y="0"/>
                    <a:pt x="590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3" name="Google Shape;12383;p28"/>
            <p:cNvSpPr/>
            <p:nvPr/>
          </p:nvSpPr>
          <p:spPr>
            <a:xfrm>
              <a:off x="3459693" y="1451276"/>
              <a:ext cx="428228" cy="394487"/>
            </a:xfrm>
            <a:custGeom>
              <a:rect b="b" l="l" r="r" t="t"/>
              <a:pathLst>
                <a:path extrusionOk="0" h="7634" w="8253">
                  <a:moveTo>
                    <a:pt x="3915" y="0"/>
                  </a:moveTo>
                  <a:cubicBezTo>
                    <a:pt x="2885" y="0"/>
                    <a:pt x="1746" y="784"/>
                    <a:pt x="1469" y="1832"/>
                  </a:cubicBezTo>
                  <a:cubicBezTo>
                    <a:pt x="1405" y="2135"/>
                    <a:pt x="1261" y="2390"/>
                    <a:pt x="1038" y="2598"/>
                  </a:cubicBezTo>
                  <a:cubicBezTo>
                    <a:pt x="384" y="3077"/>
                    <a:pt x="1" y="3619"/>
                    <a:pt x="160" y="4401"/>
                  </a:cubicBezTo>
                  <a:cubicBezTo>
                    <a:pt x="192" y="5822"/>
                    <a:pt x="320" y="5949"/>
                    <a:pt x="1676" y="6189"/>
                  </a:cubicBezTo>
                  <a:cubicBezTo>
                    <a:pt x="2043" y="6268"/>
                    <a:pt x="2395" y="6364"/>
                    <a:pt x="2746" y="6460"/>
                  </a:cubicBezTo>
                  <a:cubicBezTo>
                    <a:pt x="4198" y="6843"/>
                    <a:pt x="5634" y="7258"/>
                    <a:pt x="7087" y="7593"/>
                  </a:cubicBezTo>
                  <a:cubicBezTo>
                    <a:pt x="7202" y="7620"/>
                    <a:pt x="7316" y="7634"/>
                    <a:pt x="7423" y="7634"/>
                  </a:cubicBezTo>
                  <a:cubicBezTo>
                    <a:pt x="7895" y="7634"/>
                    <a:pt x="8253" y="7365"/>
                    <a:pt x="8188" y="6715"/>
                  </a:cubicBezTo>
                  <a:cubicBezTo>
                    <a:pt x="8028" y="4736"/>
                    <a:pt x="7789" y="2789"/>
                    <a:pt x="6017" y="1465"/>
                  </a:cubicBezTo>
                  <a:cubicBezTo>
                    <a:pt x="5570" y="1146"/>
                    <a:pt x="5299" y="571"/>
                    <a:pt x="4852" y="268"/>
                  </a:cubicBezTo>
                  <a:cubicBezTo>
                    <a:pt x="4574" y="84"/>
                    <a:pt x="4250" y="0"/>
                    <a:pt x="391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4" name="Google Shape;12384;p28"/>
            <p:cNvSpPr/>
            <p:nvPr/>
          </p:nvSpPr>
          <p:spPr>
            <a:xfrm>
              <a:off x="2969461" y="890667"/>
              <a:ext cx="433987" cy="417844"/>
            </a:xfrm>
            <a:custGeom>
              <a:rect b="b" l="l" r="r" t="t"/>
              <a:pathLst>
                <a:path extrusionOk="0" h="8086" w="8364">
                  <a:moveTo>
                    <a:pt x="3398" y="0"/>
                  </a:moveTo>
                  <a:cubicBezTo>
                    <a:pt x="3078" y="0"/>
                    <a:pt x="2767" y="162"/>
                    <a:pt x="2522" y="488"/>
                  </a:cubicBezTo>
                  <a:cubicBezTo>
                    <a:pt x="2187" y="967"/>
                    <a:pt x="1900" y="1477"/>
                    <a:pt x="1645" y="2020"/>
                  </a:cubicBezTo>
                  <a:cubicBezTo>
                    <a:pt x="1373" y="2547"/>
                    <a:pt x="1150" y="3089"/>
                    <a:pt x="895" y="3616"/>
                  </a:cubicBezTo>
                  <a:cubicBezTo>
                    <a:pt x="559" y="4286"/>
                    <a:pt x="224" y="4957"/>
                    <a:pt x="1" y="5403"/>
                  </a:cubicBezTo>
                  <a:cubicBezTo>
                    <a:pt x="81" y="6042"/>
                    <a:pt x="129" y="6361"/>
                    <a:pt x="160" y="6696"/>
                  </a:cubicBezTo>
                  <a:cubicBezTo>
                    <a:pt x="251" y="7635"/>
                    <a:pt x="598" y="8085"/>
                    <a:pt x="1248" y="8085"/>
                  </a:cubicBezTo>
                  <a:cubicBezTo>
                    <a:pt x="1515" y="8085"/>
                    <a:pt x="1832" y="8010"/>
                    <a:pt x="2203" y="7861"/>
                  </a:cubicBezTo>
                  <a:cubicBezTo>
                    <a:pt x="3560" y="7319"/>
                    <a:pt x="4900" y="6680"/>
                    <a:pt x="6321" y="6377"/>
                  </a:cubicBezTo>
                  <a:cubicBezTo>
                    <a:pt x="7486" y="6138"/>
                    <a:pt x="7837" y="5324"/>
                    <a:pt x="8268" y="4494"/>
                  </a:cubicBezTo>
                  <a:cubicBezTo>
                    <a:pt x="8363" y="4254"/>
                    <a:pt x="8316" y="3983"/>
                    <a:pt x="8172" y="3776"/>
                  </a:cubicBezTo>
                  <a:cubicBezTo>
                    <a:pt x="6847" y="2579"/>
                    <a:pt x="5507" y="1414"/>
                    <a:pt x="4118" y="280"/>
                  </a:cubicBezTo>
                  <a:cubicBezTo>
                    <a:pt x="3891" y="94"/>
                    <a:pt x="3642" y="0"/>
                    <a:pt x="33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5" name="Google Shape;12385;p28"/>
            <p:cNvSpPr/>
            <p:nvPr/>
          </p:nvSpPr>
          <p:spPr>
            <a:xfrm>
              <a:off x="3073807" y="358170"/>
              <a:ext cx="385109" cy="381775"/>
            </a:xfrm>
            <a:custGeom>
              <a:rect b="b" l="l" r="r" t="t"/>
              <a:pathLst>
                <a:path extrusionOk="0" h="7388" w="7422">
                  <a:moveTo>
                    <a:pt x="3240" y="0"/>
                  </a:moveTo>
                  <a:cubicBezTo>
                    <a:pt x="2737" y="0"/>
                    <a:pt x="2280" y="145"/>
                    <a:pt x="2043" y="467"/>
                  </a:cubicBezTo>
                  <a:cubicBezTo>
                    <a:pt x="1166" y="1728"/>
                    <a:pt x="1" y="2893"/>
                    <a:pt x="49" y="4681"/>
                  </a:cubicBezTo>
                  <a:cubicBezTo>
                    <a:pt x="208" y="5287"/>
                    <a:pt x="400" y="5878"/>
                    <a:pt x="495" y="6484"/>
                  </a:cubicBezTo>
                  <a:cubicBezTo>
                    <a:pt x="624" y="7147"/>
                    <a:pt x="924" y="7387"/>
                    <a:pt x="1343" y="7387"/>
                  </a:cubicBezTo>
                  <a:cubicBezTo>
                    <a:pt x="1550" y="7387"/>
                    <a:pt x="1785" y="7329"/>
                    <a:pt x="2043" y="7234"/>
                  </a:cubicBezTo>
                  <a:cubicBezTo>
                    <a:pt x="3863" y="6596"/>
                    <a:pt x="5491" y="5718"/>
                    <a:pt x="6767" y="4218"/>
                  </a:cubicBezTo>
                  <a:cubicBezTo>
                    <a:pt x="7422" y="3436"/>
                    <a:pt x="7246" y="1904"/>
                    <a:pt x="6368" y="1393"/>
                  </a:cubicBezTo>
                  <a:cubicBezTo>
                    <a:pt x="5810" y="1074"/>
                    <a:pt x="5267" y="755"/>
                    <a:pt x="4741" y="419"/>
                  </a:cubicBezTo>
                  <a:cubicBezTo>
                    <a:pt x="4320" y="153"/>
                    <a:pt x="3756" y="0"/>
                    <a:pt x="324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6" name="Google Shape;12386;p28"/>
            <p:cNvSpPr/>
            <p:nvPr/>
          </p:nvSpPr>
          <p:spPr>
            <a:xfrm>
              <a:off x="5687269" y="1202725"/>
              <a:ext cx="370165" cy="368598"/>
            </a:xfrm>
            <a:custGeom>
              <a:rect b="b" l="l" r="r" t="t"/>
              <a:pathLst>
                <a:path extrusionOk="0" h="7133" w="7134">
                  <a:moveTo>
                    <a:pt x="2917" y="0"/>
                  </a:moveTo>
                  <a:cubicBezTo>
                    <a:pt x="2246" y="0"/>
                    <a:pt x="1694" y="370"/>
                    <a:pt x="1404" y="1104"/>
                  </a:cubicBezTo>
                  <a:cubicBezTo>
                    <a:pt x="1325" y="1311"/>
                    <a:pt x="1197" y="1503"/>
                    <a:pt x="1037" y="1663"/>
                  </a:cubicBezTo>
                  <a:cubicBezTo>
                    <a:pt x="96" y="2508"/>
                    <a:pt x="0" y="3913"/>
                    <a:pt x="926" y="4775"/>
                  </a:cubicBezTo>
                  <a:cubicBezTo>
                    <a:pt x="1580" y="5381"/>
                    <a:pt x="2346" y="5844"/>
                    <a:pt x="2968" y="6450"/>
                  </a:cubicBezTo>
                  <a:cubicBezTo>
                    <a:pt x="3417" y="6890"/>
                    <a:pt x="3938" y="7132"/>
                    <a:pt x="4461" y="7132"/>
                  </a:cubicBezTo>
                  <a:cubicBezTo>
                    <a:pt x="4832" y="7132"/>
                    <a:pt x="5204" y="7011"/>
                    <a:pt x="5554" y="6754"/>
                  </a:cubicBezTo>
                  <a:cubicBezTo>
                    <a:pt x="6687" y="5924"/>
                    <a:pt x="7134" y="4471"/>
                    <a:pt x="6687" y="3163"/>
                  </a:cubicBezTo>
                  <a:cubicBezTo>
                    <a:pt x="6607" y="2875"/>
                    <a:pt x="6559" y="2604"/>
                    <a:pt x="6527" y="2317"/>
                  </a:cubicBezTo>
                  <a:cubicBezTo>
                    <a:pt x="6575" y="1120"/>
                    <a:pt x="6256" y="689"/>
                    <a:pt x="5602" y="609"/>
                  </a:cubicBezTo>
                  <a:cubicBezTo>
                    <a:pt x="4995" y="577"/>
                    <a:pt x="4405" y="434"/>
                    <a:pt x="3846" y="210"/>
                  </a:cubicBezTo>
                  <a:cubicBezTo>
                    <a:pt x="3522" y="70"/>
                    <a:pt x="3208" y="0"/>
                    <a:pt x="29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7" name="Google Shape;12387;p28"/>
            <p:cNvSpPr/>
            <p:nvPr/>
          </p:nvSpPr>
          <p:spPr>
            <a:xfrm>
              <a:off x="5772519" y="1965688"/>
              <a:ext cx="312259" cy="386012"/>
            </a:xfrm>
            <a:custGeom>
              <a:rect b="b" l="l" r="r" t="t"/>
              <a:pathLst>
                <a:path extrusionOk="0" h="7470" w="6018">
                  <a:moveTo>
                    <a:pt x="921" y="1"/>
                  </a:moveTo>
                  <a:cubicBezTo>
                    <a:pt x="263" y="1"/>
                    <a:pt x="107" y="352"/>
                    <a:pt x="192" y="1021"/>
                  </a:cubicBezTo>
                  <a:cubicBezTo>
                    <a:pt x="256" y="1564"/>
                    <a:pt x="512" y="2170"/>
                    <a:pt x="384" y="2665"/>
                  </a:cubicBezTo>
                  <a:cubicBezTo>
                    <a:pt x="1" y="4181"/>
                    <a:pt x="224" y="5618"/>
                    <a:pt x="735" y="7054"/>
                  </a:cubicBezTo>
                  <a:cubicBezTo>
                    <a:pt x="1278" y="7182"/>
                    <a:pt x="1820" y="7325"/>
                    <a:pt x="2379" y="7421"/>
                  </a:cubicBezTo>
                  <a:cubicBezTo>
                    <a:pt x="2548" y="7454"/>
                    <a:pt x="2722" y="7470"/>
                    <a:pt x="2897" y="7470"/>
                  </a:cubicBezTo>
                  <a:cubicBezTo>
                    <a:pt x="3826" y="7470"/>
                    <a:pt x="4772" y="7017"/>
                    <a:pt x="5108" y="6224"/>
                  </a:cubicBezTo>
                  <a:cubicBezTo>
                    <a:pt x="5507" y="5235"/>
                    <a:pt x="5778" y="4197"/>
                    <a:pt x="5906" y="3144"/>
                  </a:cubicBezTo>
                  <a:cubicBezTo>
                    <a:pt x="6017" y="2059"/>
                    <a:pt x="5235" y="766"/>
                    <a:pt x="4342" y="766"/>
                  </a:cubicBezTo>
                  <a:cubicBezTo>
                    <a:pt x="4327" y="766"/>
                    <a:pt x="4312" y="766"/>
                    <a:pt x="4298" y="766"/>
                  </a:cubicBezTo>
                  <a:cubicBezTo>
                    <a:pt x="3154" y="766"/>
                    <a:pt x="2253" y="158"/>
                    <a:pt x="1182" y="16"/>
                  </a:cubicBezTo>
                  <a:cubicBezTo>
                    <a:pt x="1087" y="6"/>
                    <a:pt x="1000" y="1"/>
                    <a:pt x="9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8" name="Google Shape;12388;p28"/>
            <p:cNvSpPr/>
            <p:nvPr/>
          </p:nvSpPr>
          <p:spPr>
            <a:xfrm>
              <a:off x="1830845" y="1302611"/>
              <a:ext cx="395071" cy="356454"/>
            </a:xfrm>
            <a:custGeom>
              <a:rect b="b" l="l" r="r" t="t"/>
              <a:pathLst>
                <a:path extrusionOk="0" h="6898" w="7614">
                  <a:moveTo>
                    <a:pt x="3608" y="1"/>
                  </a:moveTo>
                  <a:cubicBezTo>
                    <a:pt x="2650" y="448"/>
                    <a:pt x="1597" y="799"/>
                    <a:pt x="719" y="1389"/>
                  </a:cubicBezTo>
                  <a:cubicBezTo>
                    <a:pt x="97" y="1804"/>
                    <a:pt x="1" y="2634"/>
                    <a:pt x="559" y="3257"/>
                  </a:cubicBezTo>
                  <a:cubicBezTo>
                    <a:pt x="1517" y="4358"/>
                    <a:pt x="2538" y="5427"/>
                    <a:pt x="3624" y="6416"/>
                  </a:cubicBezTo>
                  <a:cubicBezTo>
                    <a:pt x="3982" y="6739"/>
                    <a:pt x="4395" y="6897"/>
                    <a:pt x="4798" y="6897"/>
                  </a:cubicBezTo>
                  <a:cubicBezTo>
                    <a:pt x="5292" y="6897"/>
                    <a:pt x="5770" y="6659"/>
                    <a:pt x="6113" y="6193"/>
                  </a:cubicBezTo>
                  <a:cubicBezTo>
                    <a:pt x="6704" y="5411"/>
                    <a:pt x="7103" y="4485"/>
                    <a:pt x="7502" y="3576"/>
                  </a:cubicBezTo>
                  <a:cubicBezTo>
                    <a:pt x="7613" y="3272"/>
                    <a:pt x="7582" y="2921"/>
                    <a:pt x="7422" y="2634"/>
                  </a:cubicBezTo>
                  <a:cubicBezTo>
                    <a:pt x="6544" y="1309"/>
                    <a:pt x="5140" y="751"/>
                    <a:pt x="36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9" name="Google Shape;12389;p28"/>
            <p:cNvSpPr/>
            <p:nvPr/>
          </p:nvSpPr>
          <p:spPr>
            <a:xfrm>
              <a:off x="4350702" y="267844"/>
              <a:ext cx="539163" cy="258375"/>
            </a:xfrm>
            <a:custGeom>
              <a:rect b="b" l="l" r="r" t="t"/>
              <a:pathLst>
                <a:path extrusionOk="0" h="5000" w="10391">
                  <a:moveTo>
                    <a:pt x="3050" y="1"/>
                  </a:moveTo>
                  <a:cubicBezTo>
                    <a:pt x="2136" y="1"/>
                    <a:pt x="1137" y="598"/>
                    <a:pt x="192" y="923"/>
                  </a:cubicBezTo>
                  <a:cubicBezTo>
                    <a:pt x="113" y="971"/>
                    <a:pt x="81" y="1146"/>
                    <a:pt x="1" y="1322"/>
                  </a:cubicBezTo>
                  <a:lnTo>
                    <a:pt x="863" y="1529"/>
                  </a:lnTo>
                  <a:cubicBezTo>
                    <a:pt x="879" y="3987"/>
                    <a:pt x="1661" y="4051"/>
                    <a:pt x="3304" y="4386"/>
                  </a:cubicBezTo>
                  <a:cubicBezTo>
                    <a:pt x="3481" y="4424"/>
                    <a:pt x="3668" y="4432"/>
                    <a:pt x="3855" y="4432"/>
                  </a:cubicBezTo>
                  <a:cubicBezTo>
                    <a:pt x="3997" y="4432"/>
                    <a:pt x="4139" y="4428"/>
                    <a:pt x="4277" y="4428"/>
                  </a:cubicBezTo>
                  <a:cubicBezTo>
                    <a:pt x="4570" y="4428"/>
                    <a:pt x="4848" y="4448"/>
                    <a:pt x="5076" y="4577"/>
                  </a:cubicBezTo>
                  <a:cubicBezTo>
                    <a:pt x="5585" y="4867"/>
                    <a:pt x="6029" y="4999"/>
                    <a:pt x="6428" y="4999"/>
                  </a:cubicBezTo>
                  <a:cubicBezTo>
                    <a:pt x="7219" y="4999"/>
                    <a:pt x="7834" y="4479"/>
                    <a:pt x="8427" y="3620"/>
                  </a:cubicBezTo>
                  <a:cubicBezTo>
                    <a:pt x="8954" y="2870"/>
                    <a:pt x="9688" y="2263"/>
                    <a:pt x="10326" y="1577"/>
                  </a:cubicBezTo>
                  <a:cubicBezTo>
                    <a:pt x="10390" y="1513"/>
                    <a:pt x="10358" y="1354"/>
                    <a:pt x="10374" y="1130"/>
                  </a:cubicBezTo>
                  <a:lnTo>
                    <a:pt x="10374" y="1130"/>
                  </a:lnTo>
                  <a:lnTo>
                    <a:pt x="9784" y="1385"/>
                  </a:lnTo>
                  <a:lnTo>
                    <a:pt x="9784" y="827"/>
                  </a:lnTo>
                  <a:cubicBezTo>
                    <a:pt x="8363" y="731"/>
                    <a:pt x="7071" y="667"/>
                    <a:pt x="5778" y="540"/>
                  </a:cubicBezTo>
                  <a:cubicBezTo>
                    <a:pt x="4916" y="476"/>
                    <a:pt x="4054" y="109"/>
                    <a:pt x="3272" y="13"/>
                  </a:cubicBezTo>
                  <a:cubicBezTo>
                    <a:pt x="3199" y="5"/>
                    <a:pt x="3125" y="1"/>
                    <a:pt x="30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0" name="Google Shape;12390;p28"/>
            <p:cNvSpPr/>
            <p:nvPr/>
          </p:nvSpPr>
          <p:spPr>
            <a:xfrm>
              <a:off x="3858862" y="-61835"/>
              <a:ext cx="407421" cy="389009"/>
            </a:xfrm>
            <a:custGeom>
              <a:rect b="b" l="l" r="r" t="t"/>
              <a:pathLst>
                <a:path extrusionOk="0" h="7528" w="7852">
                  <a:moveTo>
                    <a:pt x="5171" y="0"/>
                  </a:moveTo>
                  <a:cubicBezTo>
                    <a:pt x="5045" y="0"/>
                    <a:pt x="4688" y="251"/>
                    <a:pt x="4501" y="424"/>
                  </a:cubicBezTo>
                  <a:cubicBezTo>
                    <a:pt x="3846" y="1047"/>
                    <a:pt x="3336" y="1877"/>
                    <a:pt x="2585" y="2291"/>
                  </a:cubicBezTo>
                  <a:cubicBezTo>
                    <a:pt x="1277" y="3026"/>
                    <a:pt x="942" y="4175"/>
                    <a:pt x="686" y="5691"/>
                  </a:cubicBezTo>
                  <a:lnTo>
                    <a:pt x="383" y="4813"/>
                  </a:lnTo>
                  <a:lnTo>
                    <a:pt x="383" y="4813"/>
                  </a:lnTo>
                  <a:cubicBezTo>
                    <a:pt x="0" y="6361"/>
                    <a:pt x="447" y="7430"/>
                    <a:pt x="1468" y="7510"/>
                  </a:cubicBezTo>
                  <a:cubicBezTo>
                    <a:pt x="1643" y="7521"/>
                    <a:pt x="1816" y="7527"/>
                    <a:pt x="1987" y="7527"/>
                  </a:cubicBezTo>
                  <a:cubicBezTo>
                    <a:pt x="3098" y="7527"/>
                    <a:pt x="4119" y="7258"/>
                    <a:pt x="4852" y="6138"/>
                  </a:cubicBezTo>
                  <a:cubicBezTo>
                    <a:pt x="5650" y="4925"/>
                    <a:pt x="6639" y="3824"/>
                    <a:pt x="7533" y="2659"/>
                  </a:cubicBezTo>
                  <a:cubicBezTo>
                    <a:pt x="7660" y="2499"/>
                    <a:pt x="7852" y="2132"/>
                    <a:pt x="7804" y="2100"/>
                  </a:cubicBezTo>
                  <a:cubicBezTo>
                    <a:pt x="6958" y="1366"/>
                    <a:pt x="6112" y="664"/>
                    <a:pt x="5203" y="9"/>
                  </a:cubicBezTo>
                  <a:cubicBezTo>
                    <a:pt x="5195" y="3"/>
                    <a:pt x="5184" y="0"/>
                    <a:pt x="51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1" name="Google Shape;12391;p28"/>
            <p:cNvSpPr/>
            <p:nvPr/>
          </p:nvSpPr>
          <p:spPr>
            <a:xfrm>
              <a:off x="1956724" y="330524"/>
              <a:ext cx="371878" cy="365704"/>
            </a:xfrm>
            <a:custGeom>
              <a:rect b="b" l="l" r="r" t="t"/>
              <a:pathLst>
                <a:path extrusionOk="0" h="7077" w="7167">
                  <a:moveTo>
                    <a:pt x="5705" y="1"/>
                  </a:moveTo>
                  <a:cubicBezTo>
                    <a:pt x="5444" y="1"/>
                    <a:pt x="5163" y="131"/>
                    <a:pt x="4884" y="396"/>
                  </a:cubicBezTo>
                  <a:cubicBezTo>
                    <a:pt x="3927" y="1338"/>
                    <a:pt x="2698" y="1960"/>
                    <a:pt x="1373" y="2151"/>
                  </a:cubicBezTo>
                  <a:cubicBezTo>
                    <a:pt x="144" y="2327"/>
                    <a:pt x="1" y="2822"/>
                    <a:pt x="719" y="3827"/>
                  </a:cubicBezTo>
                  <a:cubicBezTo>
                    <a:pt x="1293" y="4625"/>
                    <a:pt x="2634" y="4880"/>
                    <a:pt x="2490" y="6221"/>
                  </a:cubicBezTo>
                  <a:cubicBezTo>
                    <a:pt x="2474" y="6285"/>
                    <a:pt x="2618" y="6365"/>
                    <a:pt x="2698" y="6428"/>
                  </a:cubicBezTo>
                  <a:cubicBezTo>
                    <a:pt x="3240" y="6861"/>
                    <a:pt x="3814" y="7077"/>
                    <a:pt x="4352" y="7077"/>
                  </a:cubicBezTo>
                  <a:cubicBezTo>
                    <a:pt x="5145" y="7077"/>
                    <a:pt x="5861" y="6610"/>
                    <a:pt x="6289" y="5678"/>
                  </a:cubicBezTo>
                  <a:cubicBezTo>
                    <a:pt x="6735" y="4737"/>
                    <a:pt x="6895" y="3668"/>
                    <a:pt x="7166" y="2726"/>
                  </a:cubicBezTo>
                  <a:cubicBezTo>
                    <a:pt x="6959" y="1976"/>
                    <a:pt x="6863" y="1353"/>
                    <a:pt x="6624" y="763"/>
                  </a:cubicBezTo>
                  <a:cubicBezTo>
                    <a:pt x="6400" y="259"/>
                    <a:pt x="6072" y="1"/>
                    <a:pt x="57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2" name="Google Shape;12392;p28"/>
            <p:cNvSpPr/>
            <p:nvPr/>
          </p:nvSpPr>
          <p:spPr>
            <a:xfrm>
              <a:off x="6311629" y="1841981"/>
              <a:ext cx="328811" cy="443630"/>
            </a:xfrm>
            <a:custGeom>
              <a:rect b="b" l="l" r="r" t="t"/>
              <a:pathLst>
                <a:path extrusionOk="0" h="8585" w="6337">
                  <a:moveTo>
                    <a:pt x="3160" y="0"/>
                  </a:moveTo>
                  <a:cubicBezTo>
                    <a:pt x="2235" y="1165"/>
                    <a:pt x="1086" y="1899"/>
                    <a:pt x="575" y="3415"/>
                  </a:cubicBezTo>
                  <a:cubicBezTo>
                    <a:pt x="0" y="5139"/>
                    <a:pt x="304" y="6847"/>
                    <a:pt x="1500" y="8076"/>
                  </a:cubicBezTo>
                  <a:cubicBezTo>
                    <a:pt x="1830" y="8413"/>
                    <a:pt x="2051" y="8584"/>
                    <a:pt x="2240" y="8584"/>
                  </a:cubicBezTo>
                  <a:cubicBezTo>
                    <a:pt x="2454" y="8584"/>
                    <a:pt x="2627" y="8365"/>
                    <a:pt x="2873" y="7916"/>
                  </a:cubicBezTo>
                  <a:cubicBezTo>
                    <a:pt x="3671" y="6432"/>
                    <a:pt x="4501" y="4979"/>
                    <a:pt x="5347" y="3527"/>
                  </a:cubicBezTo>
                  <a:cubicBezTo>
                    <a:pt x="6336" y="1835"/>
                    <a:pt x="5809" y="591"/>
                    <a:pt x="3942" y="224"/>
                  </a:cubicBezTo>
                  <a:cubicBezTo>
                    <a:pt x="3687" y="160"/>
                    <a:pt x="3432" y="80"/>
                    <a:pt x="3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3" name="Google Shape;12393;p28"/>
            <p:cNvSpPr/>
            <p:nvPr/>
          </p:nvSpPr>
          <p:spPr>
            <a:xfrm>
              <a:off x="6854838" y="1453188"/>
              <a:ext cx="298146" cy="398414"/>
            </a:xfrm>
            <a:custGeom>
              <a:rect b="b" l="l" r="r" t="t"/>
              <a:pathLst>
                <a:path extrusionOk="0" h="7710" w="5746">
                  <a:moveTo>
                    <a:pt x="1811" y="0"/>
                  </a:moveTo>
                  <a:cubicBezTo>
                    <a:pt x="1529" y="0"/>
                    <a:pt x="1172" y="79"/>
                    <a:pt x="1118" y="215"/>
                  </a:cubicBezTo>
                  <a:cubicBezTo>
                    <a:pt x="751" y="1172"/>
                    <a:pt x="1" y="2321"/>
                    <a:pt x="256" y="3119"/>
                  </a:cubicBezTo>
                  <a:cubicBezTo>
                    <a:pt x="767" y="4636"/>
                    <a:pt x="1836" y="5992"/>
                    <a:pt x="2761" y="7365"/>
                  </a:cubicBezTo>
                  <a:cubicBezTo>
                    <a:pt x="2920" y="7602"/>
                    <a:pt x="3225" y="7710"/>
                    <a:pt x="3556" y="7710"/>
                  </a:cubicBezTo>
                  <a:cubicBezTo>
                    <a:pt x="4092" y="7710"/>
                    <a:pt x="4694" y="7429"/>
                    <a:pt x="4852" y="6966"/>
                  </a:cubicBezTo>
                  <a:cubicBezTo>
                    <a:pt x="5219" y="5848"/>
                    <a:pt x="5427" y="4667"/>
                    <a:pt x="5746" y="3343"/>
                  </a:cubicBezTo>
                  <a:cubicBezTo>
                    <a:pt x="5746" y="3327"/>
                    <a:pt x="5714" y="3135"/>
                    <a:pt x="5634" y="2944"/>
                  </a:cubicBezTo>
                  <a:cubicBezTo>
                    <a:pt x="5092" y="1316"/>
                    <a:pt x="3639" y="183"/>
                    <a:pt x="1948" y="7"/>
                  </a:cubicBezTo>
                  <a:cubicBezTo>
                    <a:pt x="1906" y="3"/>
                    <a:pt x="1860" y="0"/>
                    <a:pt x="18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4" name="Google Shape;12394;p28"/>
            <p:cNvSpPr/>
            <p:nvPr/>
          </p:nvSpPr>
          <p:spPr>
            <a:xfrm>
              <a:off x="2482550" y="1286127"/>
              <a:ext cx="391751" cy="325811"/>
            </a:xfrm>
            <a:custGeom>
              <a:rect b="b" l="l" r="r" t="t"/>
              <a:pathLst>
                <a:path extrusionOk="0" h="6305" w="7550">
                  <a:moveTo>
                    <a:pt x="2858" y="1"/>
                  </a:moveTo>
                  <a:cubicBezTo>
                    <a:pt x="2522" y="1"/>
                    <a:pt x="2091" y="384"/>
                    <a:pt x="1868" y="703"/>
                  </a:cubicBezTo>
                  <a:cubicBezTo>
                    <a:pt x="1373" y="1421"/>
                    <a:pt x="1102" y="2267"/>
                    <a:pt x="575" y="2937"/>
                  </a:cubicBezTo>
                  <a:cubicBezTo>
                    <a:pt x="1" y="3703"/>
                    <a:pt x="113" y="4214"/>
                    <a:pt x="879" y="4645"/>
                  </a:cubicBezTo>
                  <a:cubicBezTo>
                    <a:pt x="1868" y="5235"/>
                    <a:pt x="2889" y="5778"/>
                    <a:pt x="3847" y="6305"/>
                  </a:cubicBezTo>
                  <a:cubicBezTo>
                    <a:pt x="4900" y="5299"/>
                    <a:pt x="5906" y="4389"/>
                    <a:pt x="6863" y="3416"/>
                  </a:cubicBezTo>
                  <a:cubicBezTo>
                    <a:pt x="7167" y="3097"/>
                    <a:pt x="7550" y="2586"/>
                    <a:pt x="7486" y="2251"/>
                  </a:cubicBezTo>
                  <a:cubicBezTo>
                    <a:pt x="7358" y="1549"/>
                    <a:pt x="7071" y="815"/>
                    <a:pt x="6113" y="751"/>
                  </a:cubicBezTo>
                  <a:cubicBezTo>
                    <a:pt x="5730" y="735"/>
                    <a:pt x="5379" y="495"/>
                    <a:pt x="4996" y="400"/>
                  </a:cubicBezTo>
                  <a:cubicBezTo>
                    <a:pt x="4294" y="240"/>
                    <a:pt x="3576" y="1"/>
                    <a:pt x="28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5" name="Google Shape;12395;p28"/>
            <p:cNvSpPr/>
            <p:nvPr/>
          </p:nvSpPr>
          <p:spPr>
            <a:xfrm>
              <a:off x="6411824" y="1208616"/>
              <a:ext cx="441407" cy="388648"/>
            </a:xfrm>
            <a:custGeom>
              <a:rect b="b" l="l" r="r" t="t"/>
              <a:pathLst>
                <a:path extrusionOk="0" h="7521" w="8507">
                  <a:moveTo>
                    <a:pt x="8507" y="0"/>
                  </a:moveTo>
                  <a:lnTo>
                    <a:pt x="8507" y="0"/>
                  </a:lnTo>
                  <a:cubicBezTo>
                    <a:pt x="8012" y="112"/>
                    <a:pt x="7437" y="96"/>
                    <a:pt x="7038" y="352"/>
                  </a:cubicBezTo>
                  <a:cubicBezTo>
                    <a:pt x="5075" y="1549"/>
                    <a:pt x="3176" y="2809"/>
                    <a:pt x="1261" y="4070"/>
                  </a:cubicBezTo>
                  <a:cubicBezTo>
                    <a:pt x="894" y="4309"/>
                    <a:pt x="559" y="4581"/>
                    <a:pt x="272" y="4900"/>
                  </a:cubicBezTo>
                  <a:cubicBezTo>
                    <a:pt x="128" y="5060"/>
                    <a:pt x="0" y="5522"/>
                    <a:pt x="64" y="5570"/>
                  </a:cubicBezTo>
                  <a:cubicBezTo>
                    <a:pt x="958" y="6233"/>
                    <a:pt x="1465" y="7490"/>
                    <a:pt x="2935" y="7490"/>
                  </a:cubicBezTo>
                  <a:cubicBezTo>
                    <a:pt x="2987" y="7490"/>
                    <a:pt x="3041" y="7489"/>
                    <a:pt x="3096" y="7485"/>
                  </a:cubicBezTo>
                  <a:cubicBezTo>
                    <a:pt x="3202" y="7510"/>
                    <a:pt x="3299" y="7521"/>
                    <a:pt x="3388" y="7521"/>
                  </a:cubicBezTo>
                  <a:cubicBezTo>
                    <a:pt x="4179" y="7521"/>
                    <a:pt x="4391" y="6635"/>
                    <a:pt x="4836" y="6033"/>
                  </a:cubicBezTo>
                  <a:cubicBezTo>
                    <a:pt x="5953" y="4549"/>
                    <a:pt x="7102" y="3081"/>
                    <a:pt x="8156" y="1549"/>
                  </a:cubicBezTo>
                  <a:cubicBezTo>
                    <a:pt x="8443" y="1150"/>
                    <a:pt x="8395" y="527"/>
                    <a:pt x="850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6" name="Google Shape;12396;p28"/>
            <p:cNvSpPr/>
            <p:nvPr/>
          </p:nvSpPr>
          <p:spPr>
            <a:xfrm>
              <a:off x="2118197" y="986264"/>
              <a:ext cx="438968" cy="274343"/>
            </a:xfrm>
            <a:custGeom>
              <a:rect b="b" l="l" r="r" t="t"/>
              <a:pathLst>
                <a:path extrusionOk="0" h="5309" w="8460">
                  <a:moveTo>
                    <a:pt x="2663" y="0"/>
                  </a:moveTo>
                  <a:cubicBezTo>
                    <a:pt x="2411" y="0"/>
                    <a:pt x="2153" y="85"/>
                    <a:pt x="1900" y="314"/>
                  </a:cubicBezTo>
                  <a:cubicBezTo>
                    <a:pt x="1852" y="362"/>
                    <a:pt x="1768" y="374"/>
                    <a:pt x="1676" y="374"/>
                  </a:cubicBezTo>
                  <a:cubicBezTo>
                    <a:pt x="1585" y="374"/>
                    <a:pt x="1485" y="362"/>
                    <a:pt x="1405" y="362"/>
                  </a:cubicBezTo>
                  <a:cubicBezTo>
                    <a:pt x="368" y="409"/>
                    <a:pt x="1" y="856"/>
                    <a:pt x="208" y="1910"/>
                  </a:cubicBezTo>
                  <a:cubicBezTo>
                    <a:pt x="352" y="2548"/>
                    <a:pt x="527" y="3202"/>
                    <a:pt x="767" y="3825"/>
                  </a:cubicBezTo>
                  <a:cubicBezTo>
                    <a:pt x="847" y="4064"/>
                    <a:pt x="1038" y="4272"/>
                    <a:pt x="1277" y="4383"/>
                  </a:cubicBezTo>
                  <a:cubicBezTo>
                    <a:pt x="2634" y="4702"/>
                    <a:pt x="4007" y="4990"/>
                    <a:pt x="5475" y="5309"/>
                  </a:cubicBezTo>
                  <a:cubicBezTo>
                    <a:pt x="5698" y="5261"/>
                    <a:pt x="6017" y="5197"/>
                    <a:pt x="6353" y="5149"/>
                  </a:cubicBezTo>
                  <a:cubicBezTo>
                    <a:pt x="8060" y="4846"/>
                    <a:pt x="8459" y="4048"/>
                    <a:pt x="7246" y="2835"/>
                  </a:cubicBezTo>
                  <a:cubicBezTo>
                    <a:pt x="6257" y="1846"/>
                    <a:pt x="4980" y="1128"/>
                    <a:pt x="3767" y="409"/>
                  </a:cubicBezTo>
                  <a:cubicBezTo>
                    <a:pt x="3444" y="214"/>
                    <a:pt x="3061" y="0"/>
                    <a:pt x="26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7" name="Google Shape;12397;p28"/>
            <p:cNvSpPr/>
            <p:nvPr/>
          </p:nvSpPr>
          <p:spPr>
            <a:xfrm>
              <a:off x="6063192" y="333831"/>
              <a:ext cx="343703" cy="378829"/>
            </a:xfrm>
            <a:custGeom>
              <a:rect b="b" l="l" r="r" t="t"/>
              <a:pathLst>
                <a:path extrusionOk="0" h="7331" w="6624">
                  <a:moveTo>
                    <a:pt x="4455" y="0"/>
                  </a:moveTo>
                  <a:cubicBezTo>
                    <a:pt x="4185" y="0"/>
                    <a:pt x="3931" y="186"/>
                    <a:pt x="3703" y="635"/>
                  </a:cubicBezTo>
                  <a:cubicBezTo>
                    <a:pt x="3607" y="843"/>
                    <a:pt x="3240" y="922"/>
                    <a:pt x="2985" y="1034"/>
                  </a:cubicBezTo>
                  <a:cubicBezTo>
                    <a:pt x="2171" y="1385"/>
                    <a:pt x="1325" y="1657"/>
                    <a:pt x="559" y="2071"/>
                  </a:cubicBezTo>
                  <a:cubicBezTo>
                    <a:pt x="112" y="2311"/>
                    <a:pt x="1" y="2742"/>
                    <a:pt x="384" y="3252"/>
                  </a:cubicBezTo>
                  <a:cubicBezTo>
                    <a:pt x="735" y="3731"/>
                    <a:pt x="910" y="4322"/>
                    <a:pt x="1197" y="4848"/>
                  </a:cubicBezTo>
                  <a:cubicBezTo>
                    <a:pt x="1517" y="5503"/>
                    <a:pt x="1884" y="6125"/>
                    <a:pt x="2315" y="6716"/>
                  </a:cubicBezTo>
                  <a:cubicBezTo>
                    <a:pt x="2634" y="7123"/>
                    <a:pt x="2933" y="7330"/>
                    <a:pt x="3222" y="7330"/>
                  </a:cubicBezTo>
                  <a:cubicBezTo>
                    <a:pt x="3512" y="7330"/>
                    <a:pt x="3791" y="7123"/>
                    <a:pt x="4070" y="6700"/>
                  </a:cubicBezTo>
                  <a:cubicBezTo>
                    <a:pt x="4932" y="5391"/>
                    <a:pt x="5682" y="3971"/>
                    <a:pt x="6464" y="2598"/>
                  </a:cubicBezTo>
                  <a:cubicBezTo>
                    <a:pt x="6544" y="2454"/>
                    <a:pt x="6528" y="2279"/>
                    <a:pt x="6624" y="1832"/>
                  </a:cubicBezTo>
                  <a:cubicBezTo>
                    <a:pt x="6241" y="1433"/>
                    <a:pt x="5778" y="922"/>
                    <a:pt x="5267" y="444"/>
                  </a:cubicBezTo>
                  <a:cubicBezTo>
                    <a:pt x="4986" y="171"/>
                    <a:pt x="4713" y="0"/>
                    <a:pt x="44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8" name="Google Shape;12398;p28"/>
            <p:cNvSpPr/>
            <p:nvPr/>
          </p:nvSpPr>
          <p:spPr>
            <a:xfrm>
              <a:off x="6147665" y="87619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318" y="0"/>
                  </a:moveTo>
                  <a:cubicBezTo>
                    <a:pt x="1119" y="0"/>
                    <a:pt x="932" y="30"/>
                    <a:pt x="782" y="98"/>
                  </a:cubicBezTo>
                  <a:cubicBezTo>
                    <a:pt x="399" y="257"/>
                    <a:pt x="144" y="1023"/>
                    <a:pt x="80" y="1550"/>
                  </a:cubicBezTo>
                  <a:cubicBezTo>
                    <a:pt x="0" y="2603"/>
                    <a:pt x="0" y="3673"/>
                    <a:pt x="48" y="4726"/>
                  </a:cubicBezTo>
                  <a:cubicBezTo>
                    <a:pt x="64" y="5045"/>
                    <a:pt x="128" y="5508"/>
                    <a:pt x="320" y="5651"/>
                  </a:cubicBezTo>
                  <a:cubicBezTo>
                    <a:pt x="1261" y="6242"/>
                    <a:pt x="2235" y="6801"/>
                    <a:pt x="3240" y="7295"/>
                  </a:cubicBezTo>
                  <a:cubicBezTo>
                    <a:pt x="3250" y="7300"/>
                    <a:pt x="3262" y="7302"/>
                    <a:pt x="3276" y="7302"/>
                  </a:cubicBezTo>
                  <a:cubicBezTo>
                    <a:pt x="3403" y="7302"/>
                    <a:pt x="3695" y="7120"/>
                    <a:pt x="3767" y="6976"/>
                  </a:cubicBezTo>
                  <a:cubicBezTo>
                    <a:pt x="4134" y="6210"/>
                    <a:pt x="4437" y="5412"/>
                    <a:pt x="4772" y="4614"/>
                  </a:cubicBezTo>
                  <a:cubicBezTo>
                    <a:pt x="4629" y="2779"/>
                    <a:pt x="3910" y="1342"/>
                    <a:pt x="2490" y="337"/>
                  </a:cubicBezTo>
                  <a:cubicBezTo>
                    <a:pt x="2199" y="132"/>
                    <a:pt x="1733" y="0"/>
                    <a:pt x="13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9" name="Google Shape;12399;p28"/>
            <p:cNvSpPr/>
            <p:nvPr/>
          </p:nvSpPr>
          <p:spPr>
            <a:xfrm>
              <a:off x="7319385" y="1688975"/>
              <a:ext cx="307278" cy="385961"/>
            </a:xfrm>
            <a:custGeom>
              <a:rect b="b" l="l" r="r" t="t"/>
              <a:pathLst>
                <a:path extrusionOk="0" h="7469" w="5922">
                  <a:moveTo>
                    <a:pt x="2854" y="0"/>
                  </a:moveTo>
                  <a:cubicBezTo>
                    <a:pt x="2650" y="0"/>
                    <a:pt x="2439" y="68"/>
                    <a:pt x="2235" y="216"/>
                  </a:cubicBezTo>
                  <a:cubicBezTo>
                    <a:pt x="1341" y="886"/>
                    <a:pt x="735" y="1908"/>
                    <a:pt x="1" y="2770"/>
                  </a:cubicBezTo>
                  <a:lnTo>
                    <a:pt x="160" y="2913"/>
                  </a:lnTo>
                  <a:cubicBezTo>
                    <a:pt x="144" y="3041"/>
                    <a:pt x="160" y="3185"/>
                    <a:pt x="208" y="3312"/>
                  </a:cubicBezTo>
                  <a:cubicBezTo>
                    <a:pt x="974" y="4637"/>
                    <a:pt x="1756" y="5961"/>
                    <a:pt x="2554" y="7270"/>
                  </a:cubicBezTo>
                  <a:cubicBezTo>
                    <a:pt x="2649" y="7393"/>
                    <a:pt x="2803" y="7469"/>
                    <a:pt x="2964" y="7469"/>
                  </a:cubicBezTo>
                  <a:cubicBezTo>
                    <a:pt x="2992" y="7469"/>
                    <a:pt x="3021" y="7466"/>
                    <a:pt x="3049" y="7462"/>
                  </a:cubicBezTo>
                  <a:cubicBezTo>
                    <a:pt x="3831" y="7031"/>
                    <a:pt x="4661" y="6648"/>
                    <a:pt x="5331" y="6073"/>
                  </a:cubicBezTo>
                  <a:cubicBezTo>
                    <a:pt x="5922" y="5547"/>
                    <a:pt x="5379" y="4908"/>
                    <a:pt x="5124" y="4350"/>
                  </a:cubicBezTo>
                  <a:cubicBezTo>
                    <a:pt x="5092" y="4222"/>
                    <a:pt x="5060" y="4078"/>
                    <a:pt x="5044" y="3951"/>
                  </a:cubicBezTo>
                  <a:cubicBezTo>
                    <a:pt x="4709" y="2977"/>
                    <a:pt x="4421" y="1988"/>
                    <a:pt x="4054" y="1014"/>
                  </a:cubicBezTo>
                  <a:cubicBezTo>
                    <a:pt x="3817" y="403"/>
                    <a:pt x="3354" y="0"/>
                    <a:pt x="28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0" name="Google Shape;12400;p28"/>
            <p:cNvSpPr/>
            <p:nvPr/>
          </p:nvSpPr>
          <p:spPr>
            <a:xfrm>
              <a:off x="4483223" y="1885645"/>
              <a:ext cx="345363" cy="293927"/>
            </a:xfrm>
            <a:custGeom>
              <a:rect b="b" l="l" r="r" t="t"/>
              <a:pathLst>
                <a:path extrusionOk="0" h="5688" w="6656">
                  <a:moveTo>
                    <a:pt x="4692" y="1"/>
                  </a:moveTo>
                  <a:cubicBezTo>
                    <a:pt x="3384" y="272"/>
                    <a:pt x="2298" y="464"/>
                    <a:pt x="1229" y="751"/>
                  </a:cubicBezTo>
                  <a:cubicBezTo>
                    <a:pt x="878" y="847"/>
                    <a:pt x="559" y="1054"/>
                    <a:pt x="351" y="1358"/>
                  </a:cubicBezTo>
                  <a:cubicBezTo>
                    <a:pt x="160" y="1645"/>
                    <a:pt x="0" y="2155"/>
                    <a:pt x="128" y="2443"/>
                  </a:cubicBezTo>
                  <a:cubicBezTo>
                    <a:pt x="543" y="3384"/>
                    <a:pt x="1117" y="4246"/>
                    <a:pt x="1596" y="5156"/>
                  </a:cubicBezTo>
                  <a:cubicBezTo>
                    <a:pt x="1789" y="5541"/>
                    <a:pt x="2028" y="5688"/>
                    <a:pt x="2310" y="5688"/>
                  </a:cubicBezTo>
                  <a:cubicBezTo>
                    <a:pt x="2495" y="5688"/>
                    <a:pt x="2699" y="5624"/>
                    <a:pt x="2921" y="5523"/>
                  </a:cubicBezTo>
                  <a:cubicBezTo>
                    <a:pt x="3639" y="5172"/>
                    <a:pt x="4357" y="4837"/>
                    <a:pt x="5091" y="4517"/>
                  </a:cubicBezTo>
                  <a:cubicBezTo>
                    <a:pt x="6464" y="3959"/>
                    <a:pt x="6655" y="3528"/>
                    <a:pt x="6081" y="2155"/>
                  </a:cubicBezTo>
                  <a:cubicBezTo>
                    <a:pt x="5873" y="1661"/>
                    <a:pt x="5730" y="1134"/>
                    <a:pt x="5442" y="687"/>
                  </a:cubicBezTo>
                  <a:cubicBezTo>
                    <a:pt x="5251" y="368"/>
                    <a:pt x="4868" y="145"/>
                    <a:pt x="46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1" name="Google Shape;12401;p28"/>
            <p:cNvSpPr/>
            <p:nvPr/>
          </p:nvSpPr>
          <p:spPr>
            <a:xfrm>
              <a:off x="3698997" y="1065635"/>
              <a:ext cx="341108" cy="285763"/>
            </a:xfrm>
            <a:custGeom>
              <a:rect b="b" l="l" r="r" t="t"/>
              <a:pathLst>
                <a:path extrusionOk="0" h="5530" w="6574">
                  <a:moveTo>
                    <a:pt x="5494" y="1"/>
                  </a:moveTo>
                  <a:cubicBezTo>
                    <a:pt x="5341" y="1"/>
                    <a:pt x="5170" y="19"/>
                    <a:pt x="4980" y="54"/>
                  </a:cubicBezTo>
                  <a:cubicBezTo>
                    <a:pt x="4007" y="246"/>
                    <a:pt x="3033" y="469"/>
                    <a:pt x="2060" y="709"/>
                  </a:cubicBezTo>
                  <a:cubicBezTo>
                    <a:pt x="943" y="996"/>
                    <a:pt x="240" y="1906"/>
                    <a:pt x="1" y="3182"/>
                  </a:cubicBezTo>
                  <a:cubicBezTo>
                    <a:pt x="192" y="3565"/>
                    <a:pt x="288" y="4060"/>
                    <a:pt x="575" y="4316"/>
                  </a:cubicBezTo>
                  <a:cubicBezTo>
                    <a:pt x="1054" y="4715"/>
                    <a:pt x="1645" y="4954"/>
                    <a:pt x="2203" y="5257"/>
                  </a:cubicBezTo>
                  <a:cubicBezTo>
                    <a:pt x="2528" y="5437"/>
                    <a:pt x="2976" y="5530"/>
                    <a:pt x="3392" y="5530"/>
                  </a:cubicBezTo>
                  <a:cubicBezTo>
                    <a:pt x="3897" y="5530"/>
                    <a:pt x="4354" y="5394"/>
                    <a:pt x="4485" y="5113"/>
                  </a:cubicBezTo>
                  <a:cubicBezTo>
                    <a:pt x="5267" y="3581"/>
                    <a:pt x="5762" y="2608"/>
                    <a:pt x="6225" y="1411"/>
                  </a:cubicBezTo>
                  <a:cubicBezTo>
                    <a:pt x="6573" y="487"/>
                    <a:pt x="6292" y="1"/>
                    <a:pt x="54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2" name="Google Shape;12402;p28"/>
            <p:cNvSpPr/>
            <p:nvPr/>
          </p:nvSpPr>
          <p:spPr>
            <a:xfrm>
              <a:off x="2504914" y="471335"/>
              <a:ext cx="321339" cy="282817"/>
            </a:xfrm>
            <a:custGeom>
              <a:rect b="b" l="l" r="r" t="t"/>
              <a:pathLst>
                <a:path extrusionOk="0" h="5473" w="6193">
                  <a:moveTo>
                    <a:pt x="2395" y="1"/>
                  </a:moveTo>
                  <a:cubicBezTo>
                    <a:pt x="1964" y="81"/>
                    <a:pt x="1261" y="17"/>
                    <a:pt x="847" y="336"/>
                  </a:cubicBezTo>
                  <a:cubicBezTo>
                    <a:pt x="1" y="974"/>
                    <a:pt x="751" y="3688"/>
                    <a:pt x="1740" y="4087"/>
                  </a:cubicBezTo>
                  <a:cubicBezTo>
                    <a:pt x="2379" y="4342"/>
                    <a:pt x="2953" y="4709"/>
                    <a:pt x="3464" y="5140"/>
                  </a:cubicBezTo>
                  <a:cubicBezTo>
                    <a:pt x="3733" y="5359"/>
                    <a:pt x="3933" y="5472"/>
                    <a:pt x="4178" y="5472"/>
                  </a:cubicBezTo>
                  <a:cubicBezTo>
                    <a:pt x="4325" y="5472"/>
                    <a:pt x="4489" y="5431"/>
                    <a:pt x="4693" y="5347"/>
                  </a:cubicBezTo>
                  <a:cubicBezTo>
                    <a:pt x="6001" y="4773"/>
                    <a:pt x="6065" y="3640"/>
                    <a:pt x="6113" y="2507"/>
                  </a:cubicBezTo>
                  <a:cubicBezTo>
                    <a:pt x="6193" y="528"/>
                    <a:pt x="6161" y="528"/>
                    <a:pt x="4262" y="192"/>
                  </a:cubicBezTo>
                  <a:cubicBezTo>
                    <a:pt x="3703" y="97"/>
                    <a:pt x="3129" y="81"/>
                    <a:pt x="2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3" name="Google Shape;12403;p28"/>
            <p:cNvSpPr/>
            <p:nvPr/>
          </p:nvSpPr>
          <p:spPr>
            <a:xfrm>
              <a:off x="4861637" y="319414"/>
              <a:ext cx="426515" cy="307880"/>
            </a:xfrm>
            <a:custGeom>
              <a:rect b="b" l="l" r="r" t="t"/>
              <a:pathLst>
                <a:path extrusionOk="0" h="5958" w="8220">
                  <a:moveTo>
                    <a:pt x="2581" y="1"/>
                  </a:moveTo>
                  <a:cubicBezTo>
                    <a:pt x="2217" y="1"/>
                    <a:pt x="1834" y="320"/>
                    <a:pt x="1086" y="946"/>
                  </a:cubicBezTo>
                  <a:cubicBezTo>
                    <a:pt x="1" y="1856"/>
                    <a:pt x="17" y="2925"/>
                    <a:pt x="1261" y="3611"/>
                  </a:cubicBezTo>
                  <a:cubicBezTo>
                    <a:pt x="2442" y="4266"/>
                    <a:pt x="3735" y="4744"/>
                    <a:pt x="4996" y="5239"/>
                  </a:cubicBezTo>
                  <a:cubicBezTo>
                    <a:pt x="5778" y="5542"/>
                    <a:pt x="6592" y="5702"/>
                    <a:pt x="7549" y="5957"/>
                  </a:cubicBezTo>
                  <a:cubicBezTo>
                    <a:pt x="7693" y="5861"/>
                    <a:pt x="8012" y="5750"/>
                    <a:pt x="8124" y="5526"/>
                  </a:cubicBezTo>
                  <a:cubicBezTo>
                    <a:pt x="8220" y="5287"/>
                    <a:pt x="8220" y="5016"/>
                    <a:pt x="8092" y="4792"/>
                  </a:cubicBezTo>
                  <a:cubicBezTo>
                    <a:pt x="7853" y="4473"/>
                    <a:pt x="7581" y="4170"/>
                    <a:pt x="7278" y="3914"/>
                  </a:cubicBezTo>
                  <a:cubicBezTo>
                    <a:pt x="6241" y="2989"/>
                    <a:pt x="5140" y="2111"/>
                    <a:pt x="4150" y="1154"/>
                  </a:cubicBezTo>
                  <a:cubicBezTo>
                    <a:pt x="3351" y="380"/>
                    <a:pt x="2978" y="1"/>
                    <a:pt x="25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4" name="Google Shape;12404;p28"/>
            <p:cNvSpPr/>
            <p:nvPr/>
          </p:nvSpPr>
          <p:spPr>
            <a:xfrm>
              <a:off x="4528780" y="2425946"/>
              <a:ext cx="426515" cy="308345"/>
            </a:xfrm>
            <a:custGeom>
              <a:rect b="b" l="l" r="r" t="t"/>
              <a:pathLst>
                <a:path extrusionOk="0" h="5967" w="8220">
                  <a:moveTo>
                    <a:pt x="2568" y="1"/>
                  </a:moveTo>
                  <a:cubicBezTo>
                    <a:pt x="2203" y="1"/>
                    <a:pt x="1820" y="320"/>
                    <a:pt x="1069" y="940"/>
                  </a:cubicBezTo>
                  <a:cubicBezTo>
                    <a:pt x="0" y="1850"/>
                    <a:pt x="0" y="2919"/>
                    <a:pt x="1261" y="3605"/>
                  </a:cubicBezTo>
                  <a:cubicBezTo>
                    <a:pt x="2442" y="4259"/>
                    <a:pt x="3719" y="4754"/>
                    <a:pt x="4979" y="5233"/>
                  </a:cubicBezTo>
                  <a:cubicBezTo>
                    <a:pt x="5761" y="5536"/>
                    <a:pt x="6591" y="5696"/>
                    <a:pt x="7533" y="5967"/>
                  </a:cubicBezTo>
                  <a:cubicBezTo>
                    <a:pt x="7676" y="5855"/>
                    <a:pt x="7996" y="5744"/>
                    <a:pt x="8123" y="5536"/>
                  </a:cubicBezTo>
                  <a:cubicBezTo>
                    <a:pt x="8219" y="5297"/>
                    <a:pt x="8203" y="5025"/>
                    <a:pt x="8075" y="4802"/>
                  </a:cubicBezTo>
                  <a:cubicBezTo>
                    <a:pt x="7852" y="4467"/>
                    <a:pt x="7581" y="4180"/>
                    <a:pt x="7262" y="3924"/>
                  </a:cubicBezTo>
                  <a:cubicBezTo>
                    <a:pt x="6224" y="2983"/>
                    <a:pt x="5139" y="2121"/>
                    <a:pt x="4134" y="1147"/>
                  </a:cubicBezTo>
                  <a:cubicBezTo>
                    <a:pt x="3337" y="375"/>
                    <a:pt x="2963" y="1"/>
                    <a:pt x="256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5" name="Google Shape;12405;p28"/>
            <p:cNvSpPr/>
            <p:nvPr/>
          </p:nvSpPr>
          <p:spPr>
            <a:xfrm>
              <a:off x="4013694" y="620931"/>
              <a:ext cx="301466" cy="292842"/>
            </a:xfrm>
            <a:custGeom>
              <a:rect b="b" l="l" r="r" t="t"/>
              <a:pathLst>
                <a:path extrusionOk="0" h="5667" w="5810">
                  <a:moveTo>
                    <a:pt x="2061" y="0"/>
                  </a:moveTo>
                  <a:cubicBezTo>
                    <a:pt x="1497" y="0"/>
                    <a:pt x="1047" y="263"/>
                    <a:pt x="735" y="888"/>
                  </a:cubicBezTo>
                  <a:cubicBezTo>
                    <a:pt x="0" y="2325"/>
                    <a:pt x="798" y="4974"/>
                    <a:pt x="2315" y="5564"/>
                  </a:cubicBezTo>
                  <a:cubicBezTo>
                    <a:pt x="2499" y="5635"/>
                    <a:pt x="2718" y="5667"/>
                    <a:pt x="2949" y="5667"/>
                  </a:cubicBezTo>
                  <a:cubicBezTo>
                    <a:pt x="3397" y="5667"/>
                    <a:pt x="3887" y="5547"/>
                    <a:pt x="4246" y="5357"/>
                  </a:cubicBezTo>
                  <a:cubicBezTo>
                    <a:pt x="5363" y="4782"/>
                    <a:pt x="5570" y="3681"/>
                    <a:pt x="5554" y="2516"/>
                  </a:cubicBezTo>
                  <a:lnTo>
                    <a:pt x="5810" y="2372"/>
                  </a:lnTo>
                  <a:cubicBezTo>
                    <a:pt x="5458" y="1782"/>
                    <a:pt x="5251" y="1016"/>
                    <a:pt x="4756" y="665"/>
                  </a:cubicBezTo>
                  <a:cubicBezTo>
                    <a:pt x="4150" y="266"/>
                    <a:pt x="3304" y="218"/>
                    <a:pt x="2554" y="58"/>
                  </a:cubicBezTo>
                  <a:cubicBezTo>
                    <a:pt x="2381" y="20"/>
                    <a:pt x="2217" y="0"/>
                    <a:pt x="20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6" name="Google Shape;12406;p28"/>
            <p:cNvSpPr/>
            <p:nvPr/>
          </p:nvSpPr>
          <p:spPr>
            <a:xfrm>
              <a:off x="3309842" y="-24475"/>
              <a:ext cx="333740" cy="316096"/>
            </a:xfrm>
            <a:custGeom>
              <a:rect b="b" l="l" r="r" t="t"/>
              <a:pathLst>
                <a:path extrusionOk="0" h="6117" w="6432">
                  <a:moveTo>
                    <a:pt x="4995" y="1"/>
                  </a:moveTo>
                  <a:cubicBezTo>
                    <a:pt x="4682" y="1"/>
                    <a:pt x="4289" y="38"/>
                    <a:pt x="3795" y="38"/>
                  </a:cubicBezTo>
                  <a:cubicBezTo>
                    <a:pt x="3744" y="38"/>
                    <a:pt x="3692" y="37"/>
                    <a:pt x="3639" y="36"/>
                  </a:cubicBezTo>
                  <a:cubicBezTo>
                    <a:pt x="3626" y="36"/>
                    <a:pt x="3614" y="36"/>
                    <a:pt x="3602" y="36"/>
                  </a:cubicBezTo>
                  <a:cubicBezTo>
                    <a:pt x="1965" y="36"/>
                    <a:pt x="16" y="2125"/>
                    <a:pt x="0" y="4010"/>
                  </a:cubicBezTo>
                  <a:cubicBezTo>
                    <a:pt x="176" y="3867"/>
                    <a:pt x="335" y="3723"/>
                    <a:pt x="495" y="3563"/>
                  </a:cubicBezTo>
                  <a:cubicBezTo>
                    <a:pt x="801" y="3182"/>
                    <a:pt x="1125" y="2986"/>
                    <a:pt x="1448" y="2986"/>
                  </a:cubicBezTo>
                  <a:cubicBezTo>
                    <a:pt x="1748" y="2986"/>
                    <a:pt x="2046" y="3154"/>
                    <a:pt x="2330" y="3500"/>
                  </a:cubicBezTo>
                  <a:cubicBezTo>
                    <a:pt x="3000" y="4313"/>
                    <a:pt x="3591" y="5239"/>
                    <a:pt x="4229" y="6117"/>
                  </a:cubicBezTo>
                  <a:cubicBezTo>
                    <a:pt x="6192" y="5159"/>
                    <a:pt x="6432" y="4792"/>
                    <a:pt x="6192" y="2925"/>
                  </a:cubicBezTo>
                  <a:cubicBezTo>
                    <a:pt x="6144" y="2686"/>
                    <a:pt x="6112" y="2462"/>
                    <a:pt x="6097" y="2223"/>
                  </a:cubicBezTo>
                  <a:cubicBezTo>
                    <a:pt x="6085" y="266"/>
                    <a:pt x="5833" y="1"/>
                    <a:pt x="49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7" name="Google Shape;12407;p28"/>
            <p:cNvSpPr/>
            <p:nvPr/>
          </p:nvSpPr>
          <p:spPr>
            <a:xfrm>
              <a:off x="4503926" y="1337284"/>
              <a:ext cx="245999" cy="458409"/>
            </a:xfrm>
            <a:custGeom>
              <a:rect b="b" l="l" r="r" t="t"/>
              <a:pathLst>
                <a:path extrusionOk="0" h="8871" w="4741">
                  <a:moveTo>
                    <a:pt x="240" y="0"/>
                  </a:moveTo>
                  <a:cubicBezTo>
                    <a:pt x="176" y="383"/>
                    <a:pt x="0" y="798"/>
                    <a:pt x="64" y="1181"/>
                  </a:cubicBezTo>
                  <a:cubicBezTo>
                    <a:pt x="256" y="2250"/>
                    <a:pt x="543" y="3320"/>
                    <a:pt x="750" y="4389"/>
                  </a:cubicBezTo>
                  <a:cubicBezTo>
                    <a:pt x="1006" y="5602"/>
                    <a:pt x="1165" y="6831"/>
                    <a:pt x="1469" y="8028"/>
                  </a:cubicBezTo>
                  <a:cubicBezTo>
                    <a:pt x="1564" y="8363"/>
                    <a:pt x="1963" y="8826"/>
                    <a:pt x="2267" y="8857"/>
                  </a:cubicBezTo>
                  <a:cubicBezTo>
                    <a:pt x="2331" y="8866"/>
                    <a:pt x="2395" y="8871"/>
                    <a:pt x="2460" y="8871"/>
                  </a:cubicBezTo>
                  <a:cubicBezTo>
                    <a:pt x="3543" y="8871"/>
                    <a:pt x="4710" y="7649"/>
                    <a:pt x="4740" y="6384"/>
                  </a:cubicBezTo>
                  <a:cubicBezTo>
                    <a:pt x="4676" y="6112"/>
                    <a:pt x="4581" y="5857"/>
                    <a:pt x="4469" y="5602"/>
                  </a:cubicBezTo>
                  <a:cubicBezTo>
                    <a:pt x="3719" y="4229"/>
                    <a:pt x="2953" y="2857"/>
                    <a:pt x="2155" y="1516"/>
                  </a:cubicBezTo>
                  <a:cubicBezTo>
                    <a:pt x="1915" y="1117"/>
                    <a:pt x="1612" y="750"/>
                    <a:pt x="1261" y="447"/>
                  </a:cubicBezTo>
                  <a:cubicBezTo>
                    <a:pt x="990" y="208"/>
                    <a:pt x="591" y="144"/>
                    <a:pt x="2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8" name="Google Shape;12408;p28"/>
            <p:cNvSpPr/>
            <p:nvPr/>
          </p:nvSpPr>
          <p:spPr>
            <a:xfrm>
              <a:off x="4166865" y="1160508"/>
              <a:ext cx="306448" cy="332839"/>
            </a:xfrm>
            <a:custGeom>
              <a:rect b="b" l="l" r="r" t="t"/>
              <a:pathLst>
                <a:path extrusionOk="0" h="6441" w="5906">
                  <a:moveTo>
                    <a:pt x="4345" y="0"/>
                  </a:moveTo>
                  <a:cubicBezTo>
                    <a:pt x="3899" y="0"/>
                    <a:pt x="3254" y="238"/>
                    <a:pt x="3033" y="533"/>
                  </a:cubicBezTo>
                  <a:cubicBezTo>
                    <a:pt x="1980" y="1921"/>
                    <a:pt x="1006" y="3389"/>
                    <a:pt x="129" y="4889"/>
                  </a:cubicBezTo>
                  <a:cubicBezTo>
                    <a:pt x="1" y="5097"/>
                    <a:pt x="240" y="5671"/>
                    <a:pt x="480" y="5927"/>
                  </a:cubicBezTo>
                  <a:cubicBezTo>
                    <a:pt x="820" y="6275"/>
                    <a:pt x="1229" y="6440"/>
                    <a:pt x="1659" y="6440"/>
                  </a:cubicBezTo>
                  <a:cubicBezTo>
                    <a:pt x="2156" y="6440"/>
                    <a:pt x="2681" y="6218"/>
                    <a:pt x="3161" y="5799"/>
                  </a:cubicBezTo>
                  <a:cubicBezTo>
                    <a:pt x="4422" y="4730"/>
                    <a:pt x="5379" y="3341"/>
                    <a:pt x="5906" y="1777"/>
                  </a:cubicBezTo>
                  <a:cubicBezTo>
                    <a:pt x="5539" y="1219"/>
                    <a:pt x="5251" y="421"/>
                    <a:pt x="4677" y="70"/>
                  </a:cubicBezTo>
                  <a:cubicBezTo>
                    <a:pt x="4596" y="22"/>
                    <a:pt x="4480" y="0"/>
                    <a:pt x="43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9" name="Google Shape;12409;p28"/>
            <p:cNvSpPr/>
            <p:nvPr/>
          </p:nvSpPr>
          <p:spPr>
            <a:xfrm>
              <a:off x="2351742" y="91946"/>
              <a:ext cx="455468" cy="218740"/>
            </a:xfrm>
            <a:custGeom>
              <a:rect b="b" l="l" r="r" t="t"/>
              <a:pathLst>
                <a:path extrusionOk="0" h="4233" w="8778">
                  <a:moveTo>
                    <a:pt x="2537" y="1"/>
                  </a:moveTo>
                  <a:cubicBezTo>
                    <a:pt x="1467" y="1"/>
                    <a:pt x="500" y="617"/>
                    <a:pt x="64" y="1598"/>
                  </a:cubicBezTo>
                  <a:cubicBezTo>
                    <a:pt x="0" y="1773"/>
                    <a:pt x="16" y="1965"/>
                    <a:pt x="112" y="2124"/>
                  </a:cubicBezTo>
                  <a:cubicBezTo>
                    <a:pt x="639" y="2699"/>
                    <a:pt x="1165" y="3130"/>
                    <a:pt x="2075" y="3130"/>
                  </a:cubicBezTo>
                  <a:cubicBezTo>
                    <a:pt x="2175" y="3130"/>
                    <a:pt x="2278" y="3129"/>
                    <a:pt x="2383" y="3129"/>
                  </a:cubicBezTo>
                  <a:cubicBezTo>
                    <a:pt x="3378" y="3129"/>
                    <a:pt x="4537" y="3156"/>
                    <a:pt x="5187" y="3704"/>
                  </a:cubicBezTo>
                  <a:cubicBezTo>
                    <a:pt x="5666" y="4086"/>
                    <a:pt x="6083" y="4233"/>
                    <a:pt x="6477" y="4233"/>
                  </a:cubicBezTo>
                  <a:cubicBezTo>
                    <a:pt x="6922" y="4233"/>
                    <a:pt x="7340" y="4046"/>
                    <a:pt x="7788" y="3800"/>
                  </a:cubicBezTo>
                  <a:cubicBezTo>
                    <a:pt x="8171" y="3593"/>
                    <a:pt x="8443" y="3146"/>
                    <a:pt x="8778" y="2811"/>
                  </a:cubicBezTo>
                  <a:cubicBezTo>
                    <a:pt x="8363" y="2412"/>
                    <a:pt x="7996" y="1917"/>
                    <a:pt x="7517" y="1630"/>
                  </a:cubicBezTo>
                  <a:cubicBezTo>
                    <a:pt x="6895" y="1310"/>
                    <a:pt x="6240" y="1055"/>
                    <a:pt x="5570" y="879"/>
                  </a:cubicBezTo>
                  <a:cubicBezTo>
                    <a:pt x="4565" y="544"/>
                    <a:pt x="3543" y="273"/>
                    <a:pt x="2618" y="2"/>
                  </a:cubicBezTo>
                  <a:cubicBezTo>
                    <a:pt x="2591" y="1"/>
                    <a:pt x="2564" y="1"/>
                    <a:pt x="25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0" name="Google Shape;12410;p28"/>
            <p:cNvSpPr/>
            <p:nvPr/>
          </p:nvSpPr>
          <p:spPr>
            <a:xfrm>
              <a:off x="3219558" y="1176010"/>
              <a:ext cx="379298" cy="304004"/>
            </a:xfrm>
            <a:custGeom>
              <a:rect b="b" l="l" r="r" t="t"/>
              <a:pathLst>
                <a:path extrusionOk="0" h="5883" w="7310">
                  <a:moveTo>
                    <a:pt x="5213" y="0"/>
                  </a:moveTo>
                  <a:cubicBezTo>
                    <a:pt x="4751" y="0"/>
                    <a:pt x="4274" y="148"/>
                    <a:pt x="3783" y="424"/>
                  </a:cubicBezTo>
                  <a:cubicBezTo>
                    <a:pt x="3081" y="855"/>
                    <a:pt x="2331" y="1190"/>
                    <a:pt x="1533" y="1429"/>
                  </a:cubicBezTo>
                  <a:cubicBezTo>
                    <a:pt x="735" y="1621"/>
                    <a:pt x="431" y="2020"/>
                    <a:pt x="368" y="2802"/>
                  </a:cubicBezTo>
                  <a:cubicBezTo>
                    <a:pt x="320" y="3456"/>
                    <a:pt x="128" y="4111"/>
                    <a:pt x="32" y="4765"/>
                  </a:cubicBezTo>
                  <a:cubicBezTo>
                    <a:pt x="1" y="5132"/>
                    <a:pt x="1" y="5515"/>
                    <a:pt x="1" y="5882"/>
                  </a:cubicBezTo>
                  <a:cubicBezTo>
                    <a:pt x="384" y="5802"/>
                    <a:pt x="814" y="5834"/>
                    <a:pt x="1118" y="5627"/>
                  </a:cubicBezTo>
                  <a:cubicBezTo>
                    <a:pt x="2714" y="4589"/>
                    <a:pt x="4278" y="3504"/>
                    <a:pt x="5858" y="2435"/>
                  </a:cubicBezTo>
                  <a:cubicBezTo>
                    <a:pt x="6161" y="2227"/>
                    <a:pt x="6480" y="2052"/>
                    <a:pt x="6783" y="1860"/>
                  </a:cubicBezTo>
                  <a:cubicBezTo>
                    <a:pt x="6975" y="1701"/>
                    <a:pt x="7150" y="1541"/>
                    <a:pt x="7310" y="1350"/>
                  </a:cubicBezTo>
                  <a:cubicBezTo>
                    <a:pt x="7070" y="1046"/>
                    <a:pt x="6911" y="743"/>
                    <a:pt x="6656" y="536"/>
                  </a:cubicBezTo>
                  <a:cubicBezTo>
                    <a:pt x="6192" y="171"/>
                    <a:pt x="5711" y="0"/>
                    <a:pt x="52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1" name="Google Shape;12411;p28"/>
            <p:cNvSpPr/>
            <p:nvPr/>
          </p:nvSpPr>
          <p:spPr>
            <a:xfrm>
              <a:off x="6487994" y="792591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2927" y="0"/>
                  </a:moveTo>
                  <a:cubicBezTo>
                    <a:pt x="2630" y="0"/>
                    <a:pt x="2306" y="97"/>
                    <a:pt x="1980" y="295"/>
                  </a:cubicBezTo>
                  <a:cubicBezTo>
                    <a:pt x="799" y="1013"/>
                    <a:pt x="623" y="2242"/>
                    <a:pt x="304" y="3359"/>
                  </a:cubicBezTo>
                  <a:cubicBezTo>
                    <a:pt x="1" y="4477"/>
                    <a:pt x="1549" y="6583"/>
                    <a:pt x="2682" y="6695"/>
                  </a:cubicBezTo>
                  <a:cubicBezTo>
                    <a:pt x="2731" y="6700"/>
                    <a:pt x="2778" y="6703"/>
                    <a:pt x="2825" y="6703"/>
                  </a:cubicBezTo>
                  <a:cubicBezTo>
                    <a:pt x="3602" y="6703"/>
                    <a:pt x="4082" y="5950"/>
                    <a:pt x="4278" y="4445"/>
                  </a:cubicBezTo>
                  <a:cubicBezTo>
                    <a:pt x="4310" y="4205"/>
                    <a:pt x="4342" y="3982"/>
                    <a:pt x="4389" y="3758"/>
                  </a:cubicBezTo>
                  <a:lnTo>
                    <a:pt x="4230" y="3742"/>
                  </a:lnTo>
                  <a:lnTo>
                    <a:pt x="4230" y="1556"/>
                  </a:lnTo>
                  <a:cubicBezTo>
                    <a:pt x="4230" y="1444"/>
                    <a:pt x="4230" y="1349"/>
                    <a:pt x="4198" y="1253"/>
                  </a:cubicBezTo>
                  <a:cubicBezTo>
                    <a:pt x="4068" y="438"/>
                    <a:pt x="3560" y="0"/>
                    <a:pt x="29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2" name="Google Shape;12412;p28"/>
            <p:cNvSpPr/>
            <p:nvPr/>
          </p:nvSpPr>
          <p:spPr>
            <a:xfrm>
              <a:off x="5459535" y="1822190"/>
              <a:ext cx="274122" cy="310412"/>
            </a:xfrm>
            <a:custGeom>
              <a:rect b="b" l="l" r="r" t="t"/>
              <a:pathLst>
                <a:path extrusionOk="0" h="6007" w="5283">
                  <a:moveTo>
                    <a:pt x="1804" y="0"/>
                  </a:moveTo>
                  <a:cubicBezTo>
                    <a:pt x="96" y="224"/>
                    <a:pt x="0" y="367"/>
                    <a:pt x="431" y="1915"/>
                  </a:cubicBezTo>
                  <a:cubicBezTo>
                    <a:pt x="734" y="2969"/>
                    <a:pt x="958" y="4054"/>
                    <a:pt x="1309" y="5091"/>
                  </a:cubicBezTo>
                  <a:cubicBezTo>
                    <a:pt x="1421" y="5426"/>
                    <a:pt x="1740" y="5841"/>
                    <a:pt x="2043" y="5937"/>
                  </a:cubicBezTo>
                  <a:cubicBezTo>
                    <a:pt x="2193" y="5984"/>
                    <a:pt x="2349" y="6006"/>
                    <a:pt x="2506" y="6006"/>
                  </a:cubicBezTo>
                  <a:cubicBezTo>
                    <a:pt x="3571" y="6006"/>
                    <a:pt x="4721" y="4995"/>
                    <a:pt x="4804" y="3910"/>
                  </a:cubicBezTo>
                  <a:cubicBezTo>
                    <a:pt x="4868" y="3383"/>
                    <a:pt x="4948" y="2857"/>
                    <a:pt x="5075" y="2346"/>
                  </a:cubicBezTo>
                  <a:cubicBezTo>
                    <a:pt x="5283" y="1357"/>
                    <a:pt x="5155" y="1165"/>
                    <a:pt x="4166" y="1133"/>
                  </a:cubicBezTo>
                  <a:cubicBezTo>
                    <a:pt x="3942" y="1117"/>
                    <a:pt x="3719" y="1053"/>
                    <a:pt x="3527" y="942"/>
                  </a:cubicBezTo>
                  <a:cubicBezTo>
                    <a:pt x="2937" y="638"/>
                    <a:pt x="2378" y="319"/>
                    <a:pt x="18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3" name="Google Shape;12413;p28"/>
            <p:cNvSpPr/>
            <p:nvPr/>
          </p:nvSpPr>
          <p:spPr>
            <a:xfrm>
              <a:off x="2810478" y="1641590"/>
              <a:ext cx="347024" cy="360898"/>
            </a:xfrm>
            <a:custGeom>
              <a:rect b="b" l="l" r="r" t="t"/>
              <a:pathLst>
                <a:path extrusionOk="0" h="6984" w="6688">
                  <a:moveTo>
                    <a:pt x="6544" y="0"/>
                  </a:moveTo>
                  <a:lnTo>
                    <a:pt x="6544" y="0"/>
                  </a:lnTo>
                  <a:cubicBezTo>
                    <a:pt x="6097" y="80"/>
                    <a:pt x="5634" y="80"/>
                    <a:pt x="5235" y="255"/>
                  </a:cubicBezTo>
                  <a:cubicBezTo>
                    <a:pt x="4581" y="543"/>
                    <a:pt x="4006" y="1133"/>
                    <a:pt x="3336" y="1261"/>
                  </a:cubicBezTo>
                  <a:cubicBezTo>
                    <a:pt x="1341" y="1692"/>
                    <a:pt x="1" y="3591"/>
                    <a:pt x="272" y="5602"/>
                  </a:cubicBezTo>
                  <a:cubicBezTo>
                    <a:pt x="414" y="6621"/>
                    <a:pt x="650" y="6983"/>
                    <a:pt x="1410" y="6983"/>
                  </a:cubicBezTo>
                  <a:cubicBezTo>
                    <a:pt x="1590" y="6983"/>
                    <a:pt x="1799" y="6963"/>
                    <a:pt x="2043" y="6926"/>
                  </a:cubicBezTo>
                  <a:lnTo>
                    <a:pt x="2027" y="6926"/>
                  </a:lnTo>
                  <a:cubicBezTo>
                    <a:pt x="2155" y="6607"/>
                    <a:pt x="2315" y="6288"/>
                    <a:pt x="2474" y="5969"/>
                  </a:cubicBezTo>
                  <a:cubicBezTo>
                    <a:pt x="2778" y="5490"/>
                    <a:pt x="3224" y="5091"/>
                    <a:pt x="3432" y="4580"/>
                  </a:cubicBezTo>
                  <a:cubicBezTo>
                    <a:pt x="3815" y="3527"/>
                    <a:pt x="4565" y="2889"/>
                    <a:pt x="5507" y="2378"/>
                  </a:cubicBezTo>
                  <a:cubicBezTo>
                    <a:pt x="5874" y="2171"/>
                    <a:pt x="6416" y="1963"/>
                    <a:pt x="6528" y="1644"/>
                  </a:cubicBezTo>
                  <a:cubicBezTo>
                    <a:pt x="6688" y="1149"/>
                    <a:pt x="6544" y="559"/>
                    <a:pt x="65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4" name="Google Shape;12414;p28"/>
            <p:cNvSpPr/>
            <p:nvPr/>
          </p:nvSpPr>
          <p:spPr>
            <a:xfrm>
              <a:off x="4538690" y="1032150"/>
              <a:ext cx="327151" cy="301575"/>
            </a:xfrm>
            <a:custGeom>
              <a:rect b="b" l="l" r="r" t="t"/>
              <a:pathLst>
                <a:path extrusionOk="0" h="5836" w="6305">
                  <a:moveTo>
                    <a:pt x="3637" y="204"/>
                  </a:moveTo>
                  <a:cubicBezTo>
                    <a:pt x="3359" y="204"/>
                    <a:pt x="2940" y="367"/>
                    <a:pt x="2618" y="415"/>
                  </a:cubicBezTo>
                  <a:cubicBezTo>
                    <a:pt x="2602" y="431"/>
                    <a:pt x="2570" y="463"/>
                    <a:pt x="2554" y="495"/>
                  </a:cubicBezTo>
                  <a:cubicBezTo>
                    <a:pt x="1453" y="1484"/>
                    <a:pt x="1" y="2362"/>
                    <a:pt x="1182" y="4197"/>
                  </a:cubicBezTo>
                  <a:cubicBezTo>
                    <a:pt x="1213" y="4261"/>
                    <a:pt x="1166" y="4357"/>
                    <a:pt x="1182" y="4405"/>
                  </a:cubicBezTo>
                  <a:cubicBezTo>
                    <a:pt x="1469" y="4884"/>
                    <a:pt x="1660" y="5458"/>
                    <a:pt x="2059" y="5777"/>
                  </a:cubicBezTo>
                  <a:cubicBezTo>
                    <a:pt x="2116" y="5818"/>
                    <a:pt x="2203" y="5836"/>
                    <a:pt x="2307" y="5836"/>
                  </a:cubicBezTo>
                  <a:cubicBezTo>
                    <a:pt x="2611" y="5836"/>
                    <a:pt x="3054" y="5681"/>
                    <a:pt x="3256" y="5490"/>
                  </a:cubicBezTo>
                  <a:cubicBezTo>
                    <a:pt x="4134" y="4660"/>
                    <a:pt x="4948" y="3799"/>
                    <a:pt x="5730" y="2889"/>
                  </a:cubicBezTo>
                  <a:cubicBezTo>
                    <a:pt x="6017" y="2554"/>
                    <a:pt x="6161" y="2091"/>
                    <a:pt x="6304" y="1804"/>
                  </a:cubicBezTo>
                  <a:cubicBezTo>
                    <a:pt x="6177" y="0"/>
                    <a:pt x="4581" y="926"/>
                    <a:pt x="3863" y="272"/>
                  </a:cubicBezTo>
                  <a:cubicBezTo>
                    <a:pt x="3810" y="223"/>
                    <a:pt x="3732" y="204"/>
                    <a:pt x="3637" y="2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5" name="Google Shape;12415;p28"/>
            <p:cNvSpPr/>
            <p:nvPr/>
          </p:nvSpPr>
          <p:spPr>
            <a:xfrm>
              <a:off x="2258968" y="745309"/>
              <a:ext cx="376859" cy="195332"/>
            </a:xfrm>
            <a:custGeom>
              <a:rect b="b" l="l" r="r" t="t"/>
              <a:pathLst>
                <a:path extrusionOk="0" h="3780" w="7263">
                  <a:moveTo>
                    <a:pt x="4313" y="1"/>
                  </a:moveTo>
                  <a:cubicBezTo>
                    <a:pt x="2924" y="1"/>
                    <a:pt x="1700" y="843"/>
                    <a:pt x="368" y="1131"/>
                  </a:cubicBezTo>
                  <a:cubicBezTo>
                    <a:pt x="256" y="1162"/>
                    <a:pt x="128" y="1450"/>
                    <a:pt x="113" y="1625"/>
                  </a:cubicBezTo>
                  <a:cubicBezTo>
                    <a:pt x="1" y="3062"/>
                    <a:pt x="687" y="3780"/>
                    <a:pt x="2379" y="3780"/>
                  </a:cubicBezTo>
                  <a:cubicBezTo>
                    <a:pt x="3560" y="3668"/>
                    <a:pt x="4916" y="3556"/>
                    <a:pt x="6081" y="2391"/>
                  </a:cubicBezTo>
                  <a:cubicBezTo>
                    <a:pt x="7119" y="1354"/>
                    <a:pt x="7262" y="1210"/>
                    <a:pt x="6001" y="412"/>
                  </a:cubicBezTo>
                  <a:cubicBezTo>
                    <a:pt x="5762" y="285"/>
                    <a:pt x="5523" y="189"/>
                    <a:pt x="5267" y="141"/>
                  </a:cubicBezTo>
                  <a:cubicBezTo>
                    <a:pt x="4939" y="42"/>
                    <a:pt x="4622" y="1"/>
                    <a:pt x="43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6" name="Google Shape;12416;p28"/>
            <p:cNvSpPr/>
            <p:nvPr/>
          </p:nvSpPr>
          <p:spPr>
            <a:xfrm>
              <a:off x="6719879" y="695237"/>
              <a:ext cx="241017" cy="288708"/>
            </a:xfrm>
            <a:custGeom>
              <a:rect b="b" l="l" r="r" t="t"/>
              <a:pathLst>
                <a:path extrusionOk="0" h="5587" w="4645">
                  <a:moveTo>
                    <a:pt x="2188" y="1"/>
                  </a:moveTo>
                  <a:cubicBezTo>
                    <a:pt x="1026" y="1"/>
                    <a:pt x="0" y="961"/>
                    <a:pt x="0" y="2259"/>
                  </a:cubicBezTo>
                  <a:cubicBezTo>
                    <a:pt x="240" y="3249"/>
                    <a:pt x="447" y="4238"/>
                    <a:pt x="702" y="5196"/>
                  </a:cubicBezTo>
                  <a:cubicBezTo>
                    <a:pt x="734" y="5339"/>
                    <a:pt x="990" y="5483"/>
                    <a:pt x="1165" y="5531"/>
                  </a:cubicBezTo>
                  <a:cubicBezTo>
                    <a:pt x="1293" y="5569"/>
                    <a:pt x="1433" y="5586"/>
                    <a:pt x="1582" y="5586"/>
                  </a:cubicBezTo>
                  <a:cubicBezTo>
                    <a:pt x="2750" y="5586"/>
                    <a:pt x="4432" y="4491"/>
                    <a:pt x="4644" y="3472"/>
                  </a:cubicBezTo>
                  <a:cubicBezTo>
                    <a:pt x="4644" y="3312"/>
                    <a:pt x="4612" y="3153"/>
                    <a:pt x="4533" y="3009"/>
                  </a:cubicBezTo>
                  <a:cubicBezTo>
                    <a:pt x="4261" y="2323"/>
                    <a:pt x="4006" y="1637"/>
                    <a:pt x="3703" y="982"/>
                  </a:cubicBezTo>
                  <a:cubicBezTo>
                    <a:pt x="3559" y="695"/>
                    <a:pt x="3384" y="344"/>
                    <a:pt x="3128" y="216"/>
                  </a:cubicBezTo>
                  <a:cubicBezTo>
                    <a:pt x="2816" y="69"/>
                    <a:pt x="2497" y="1"/>
                    <a:pt x="21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7" name="Google Shape;12417;p28"/>
            <p:cNvSpPr/>
            <p:nvPr/>
          </p:nvSpPr>
          <p:spPr>
            <a:xfrm>
              <a:off x="5946446" y="1698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3064" y="0"/>
                  </a:moveTo>
                  <a:cubicBezTo>
                    <a:pt x="990" y="463"/>
                    <a:pt x="0" y="862"/>
                    <a:pt x="1117" y="3001"/>
                  </a:cubicBezTo>
                  <a:cubicBezTo>
                    <a:pt x="1532" y="3846"/>
                    <a:pt x="2203" y="4533"/>
                    <a:pt x="3033" y="4995"/>
                  </a:cubicBezTo>
                  <a:cubicBezTo>
                    <a:pt x="3352" y="5184"/>
                    <a:pt x="3600" y="5266"/>
                    <a:pt x="3803" y="5266"/>
                  </a:cubicBezTo>
                  <a:cubicBezTo>
                    <a:pt x="4219" y="5266"/>
                    <a:pt x="4451" y="4924"/>
                    <a:pt x="4740" y="4453"/>
                  </a:cubicBezTo>
                  <a:cubicBezTo>
                    <a:pt x="5011" y="4006"/>
                    <a:pt x="5283" y="3511"/>
                    <a:pt x="5666" y="3176"/>
                  </a:cubicBezTo>
                  <a:cubicBezTo>
                    <a:pt x="6272" y="2634"/>
                    <a:pt x="6320" y="2235"/>
                    <a:pt x="5618" y="1788"/>
                  </a:cubicBezTo>
                  <a:cubicBezTo>
                    <a:pt x="5442" y="1676"/>
                    <a:pt x="5331" y="1500"/>
                    <a:pt x="5171" y="1389"/>
                  </a:cubicBezTo>
                  <a:cubicBezTo>
                    <a:pt x="4437" y="894"/>
                    <a:pt x="3687" y="415"/>
                    <a:pt x="30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8" name="Google Shape;12418;p28"/>
            <p:cNvSpPr/>
            <p:nvPr/>
          </p:nvSpPr>
          <p:spPr>
            <a:xfrm>
              <a:off x="6247237" y="45647"/>
              <a:ext cx="335764" cy="216777"/>
            </a:xfrm>
            <a:custGeom>
              <a:rect b="b" l="l" r="r" t="t"/>
              <a:pathLst>
                <a:path extrusionOk="0" h="4195" w="6471">
                  <a:moveTo>
                    <a:pt x="1096" y="0"/>
                  </a:moveTo>
                  <a:cubicBezTo>
                    <a:pt x="296" y="0"/>
                    <a:pt x="1" y="388"/>
                    <a:pt x="76" y="1217"/>
                  </a:cubicBezTo>
                  <a:cubicBezTo>
                    <a:pt x="140" y="1903"/>
                    <a:pt x="92" y="2605"/>
                    <a:pt x="140" y="3292"/>
                  </a:cubicBezTo>
                  <a:cubicBezTo>
                    <a:pt x="180" y="3792"/>
                    <a:pt x="306" y="4195"/>
                    <a:pt x="788" y="4195"/>
                  </a:cubicBezTo>
                  <a:cubicBezTo>
                    <a:pt x="891" y="4195"/>
                    <a:pt x="1009" y="4177"/>
                    <a:pt x="1146" y="4137"/>
                  </a:cubicBezTo>
                  <a:cubicBezTo>
                    <a:pt x="2646" y="3707"/>
                    <a:pt x="4146" y="3292"/>
                    <a:pt x="5630" y="2861"/>
                  </a:cubicBezTo>
                  <a:cubicBezTo>
                    <a:pt x="5869" y="2781"/>
                    <a:pt x="6077" y="2621"/>
                    <a:pt x="6205" y="2398"/>
                  </a:cubicBezTo>
                  <a:cubicBezTo>
                    <a:pt x="6471" y="1678"/>
                    <a:pt x="5309" y="481"/>
                    <a:pt x="4526" y="481"/>
                  </a:cubicBezTo>
                  <a:cubicBezTo>
                    <a:pt x="4511" y="481"/>
                    <a:pt x="4496" y="482"/>
                    <a:pt x="4481" y="483"/>
                  </a:cubicBezTo>
                  <a:cubicBezTo>
                    <a:pt x="4383" y="489"/>
                    <a:pt x="4284" y="492"/>
                    <a:pt x="4185" y="492"/>
                  </a:cubicBezTo>
                  <a:cubicBezTo>
                    <a:pt x="3558" y="492"/>
                    <a:pt x="2912" y="374"/>
                    <a:pt x="2279" y="291"/>
                  </a:cubicBezTo>
                  <a:cubicBezTo>
                    <a:pt x="1928" y="211"/>
                    <a:pt x="1576" y="116"/>
                    <a:pt x="1241" y="4"/>
                  </a:cubicBezTo>
                  <a:cubicBezTo>
                    <a:pt x="1191" y="1"/>
                    <a:pt x="1142" y="0"/>
                    <a:pt x="10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9" name="Google Shape;12419;p28"/>
            <p:cNvSpPr/>
            <p:nvPr/>
          </p:nvSpPr>
          <p:spPr>
            <a:xfrm>
              <a:off x="5108413" y="1234195"/>
              <a:ext cx="233598" cy="367048"/>
            </a:xfrm>
            <a:custGeom>
              <a:rect b="b" l="l" r="r" t="t"/>
              <a:pathLst>
                <a:path extrusionOk="0" h="7103" w="4502">
                  <a:moveTo>
                    <a:pt x="1134" y="0"/>
                  </a:moveTo>
                  <a:cubicBezTo>
                    <a:pt x="1102" y="591"/>
                    <a:pt x="1070" y="958"/>
                    <a:pt x="1054" y="1325"/>
                  </a:cubicBezTo>
                  <a:cubicBezTo>
                    <a:pt x="1038" y="1548"/>
                    <a:pt x="1102" y="1836"/>
                    <a:pt x="990" y="1947"/>
                  </a:cubicBezTo>
                  <a:cubicBezTo>
                    <a:pt x="1" y="2921"/>
                    <a:pt x="336" y="4134"/>
                    <a:pt x="304" y="5299"/>
                  </a:cubicBezTo>
                  <a:cubicBezTo>
                    <a:pt x="276" y="6273"/>
                    <a:pt x="568" y="6740"/>
                    <a:pt x="1370" y="6740"/>
                  </a:cubicBezTo>
                  <a:cubicBezTo>
                    <a:pt x="1501" y="6740"/>
                    <a:pt x="1645" y="6728"/>
                    <a:pt x="1804" y="6703"/>
                  </a:cubicBezTo>
                  <a:cubicBezTo>
                    <a:pt x="1813" y="6701"/>
                    <a:pt x="1822" y="6700"/>
                    <a:pt x="1831" y="6700"/>
                  </a:cubicBezTo>
                  <a:cubicBezTo>
                    <a:pt x="1969" y="6700"/>
                    <a:pt x="2139" y="6922"/>
                    <a:pt x="2378" y="7102"/>
                  </a:cubicBezTo>
                  <a:cubicBezTo>
                    <a:pt x="2650" y="6607"/>
                    <a:pt x="2857" y="6208"/>
                    <a:pt x="3097" y="5825"/>
                  </a:cubicBezTo>
                  <a:cubicBezTo>
                    <a:pt x="3256" y="5554"/>
                    <a:pt x="3480" y="5315"/>
                    <a:pt x="3671" y="5059"/>
                  </a:cubicBezTo>
                  <a:cubicBezTo>
                    <a:pt x="3958" y="4660"/>
                    <a:pt x="4501" y="4213"/>
                    <a:pt x="4437" y="3862"/>
                  </a:cubicBezTo>
                  <a:cubicBezTo>
                    <a:pt x="4389" y="3447"/>
                    <a:pt x="3799" y="3096"/>
                    <a:pt x="3304" y="2570"/>
                  </a:cubicBezTo>
                  <a:cubicBezTo>
                    <a:pt x="3528" y="1325"/>
                    <a:pt x="1916" y="1149"/>
                    <a:pt x="11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0" name="Google Shape;12420;p28"/>
            <p:cNvSpPr/>
            <p:nvPr/>
          </p:nvSpPr>
          <p:spPr>
            <a:xfrm>
              <a:off x="5107583" y="172092"/>
              <a:ext cx="289636" cy="238480"/>
            </a:xfrm>
            <a:custGeom>
              <a:rect b="b" l="l" r="r" t="t"/>
              <a:pathLst>
                <a:path extrusionOk="0" h="4615" w="5582">
                  <a:moveTo>
                    <a:pt x="1947" y="0"/>
                  </a:moveTo>
                  <a:cubicBezTo>
                    <a:pt x="1771" y="0"/>
                    <a:pt x="1606" y="23"/>
                    <a:pt x="1469" y="95"/>
                  </a:cubicBezTo>
                  <a:cubicBezTo>
                    <a:pt x="910" y="414"/>
                    <a:pt x="447" y="861"/>
                    <a:pt x="112" y="1403"/>
                  </a:cubicBezTo>
                  <a:cubicBezTo>
                    <a:pt x="1" y="1579"/>
                    <a:pt x="431" y="2169"/>
                    <a:pt x="735" y="2472"/>
                  </a:cubicBezTo>
                  <a:cubicBezTo>
                    <a:pt x="1293" y="3095"/>
                    <a:pt x="1916" y="3637"/>
                    <a:pt x="2538" y="4196"/>
                  </a:cubicBezTo>
                  <a:cubicBezTo>
                    <a:pt x="2730" y="4372"/>
                    <a:pt x="2953" y="4595"/>
                    <a:pt x="3176" y="4611"/>
                  </a:cubicBezTo>
                  <a:cubicBezTo>
                    <a:pt x="3196" y="4613"/>
                    <a:pt x="3216" y="4614"/>
                    <a:pt x="3236" y="4614"/>
                  </a:cubicBezTo>
                  <a:cubicBezTo>
                    <a:pt x="4066" y="4614"/>
                    <a:pt x="5582" y="2741"/>
                    <a:pt x="5395" y="1978"/>
                  </a:cubicBezTo>
                  <a:cubicBezTo>
                    <a:pt x="4964" y="286"/>
                    <a:pt x="4661" y="63"/>
                    <a:pt x="2857" y="63"/>
                  </a:cubicBezTo>
                  <a:cubicBezTo>
                    <a:pt x="2568" y="63"/>
                    <a:pt x="2241" y="0"/>
                    <a:pt x="19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1" name="Google Shape;12421;p28"/>
            <p:cNvSpPr/>
            <p:nvPr/>
          </p:nvSpPr>
          <p:spPr>
            <a:xfrm>
              <a:off x="6906984" y="1923626"/>
              <a:ext cx="366897" cy="234243"/>
            </a:xfrm>
            <a:custGeom>
              <a:rect b="b" l="l" r="r" t="t"/>
              <a:pathLst>
                <a:path extrusionOk="0" h="4533" w="7071">
                  <a:moveTo>
                    <a:pt x="2523" y="0"/>
                  </a:moveTo>
                  <a:cubicBezTo>
                    <a:pt x="2076" y="160"/>
                    <a:pt x="1597" y="287"/>
                    <a:pt x="1134" y="399"/>
                  </a:cubicBezTo>
                  <a:cubicBezTo>
                    <a:pt x="1" y="591"/>
                    <a:pt x="368" y="1452"/>
                    <a:pt x="512" y="2027"/>
                  </a:cubicBezTo>
                  <a:cubicBezTo>
                    <a:pt x="591" y="2298"/>
                    <a:pt x="1246" y="2586"/>
                    <a:pt x="1645" y="2586"/>
                  </a:cubicBezTo>
                  <a:cubicBezTo>
                    <a:pt x="2331" y="2586"/>
                    <a:pt x="2906" y="2617"/>
                    <a:pt x="3273" y="3288"/>
                  </a:cubicBezTo>
                  <a:cubicBezTo>
                    <a:pt x="3368" y="3399"/>
                    <a:pt x="3496" y="3495"/>
                    <a:pt x="3640" y="3559"/>
                  </a:cubicBezTo>
                  <a:cubicBezTo>
                    <a:pt x="4342" y="3862"/>
                    <a:pt x="5060" y="4197"/>
                    <a:pt x="5794" y="4453"/>
                  </a:cubicBezTo>
                  <a:cubicBezTo>
                    <a:pt x="6000" y="4521"/>
                    <a:pt x="6229" y="4530"/>
                    <a:pt x="6464" y="4530"/>
                  </a:cubicBezTo>
                  <a:cubicBezTo>
                    <a:pt x="6542" y="4530"/>
                    <a:pt x="6620" y="4529"/>
                    <a:pt x="6698" y="4529"/>
                  </a:cubicBezTo>
                  <a:cubicBezTo>
                    <a:pt x="6769" y="4529"/>
                    <a:pt x="6841" y="4530"/>
                    <a:pt x="6911" y="4533"/>
                  </a:cubicBezTo>
                  <a:cubicBezTo>
                    <a:pt x="6911" y="4118"/>
                    <a:pt x="7071" y="3591"/>
                    <a:pt x="6879" y="3288"/>
                  </a:cubicBezTo>
                  <a:cubicBezTo>
                    <a:pt x="6528" y="2681"/>
                    <a:pt x="5874" y="2282"/>
                    <a:pt x="5539" y="1692"/>
                  </a:cubicBezTo>
                  <a:cubicBezTo>
                    <a:pt x="4837" y="479"/>
                    <a:pt x="3608" y="415"/>
                    <a:pt x="252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2" name="Google Shape;12422;p28"/>
            <p:cNvSpPr/>
            <p:nvPr/>
          </p:nvSpPr>
          <p:spPr>
            <a:xfrm>
              <a:off x="5813095" y="563314"/>
              <a:ext cx="271683" cy="285246"/>
            </a:xfrm>
            <a:custGeom>
              <a:rect b="b" l="l" r="r" t="t"/>
              <a:pathLst>
                <a:path extrusionOk="0" h="5520" w="5236">
                  <a:moveTo>
                    <a:pt x="2954" y="1"/>
                  </a:moveTo>
                  <a:cubicBezTo>
                    <a:pt x="2903" y="1"/>
                    <a:pt x="2855" y="8"/>
                    <a:pt x="2810" y="24"/>
                  </a:cubicBezTo>
                  <a:cubicBezTo>
                    <a:pt x="2443" y="152"/>
                    <a:pt x="2283" y="838"/>
                    <a:pt x="2076" y="1301"/>
                  </a:cubicBezTo>
                  <a:cubicBezTo>
                    <a:pt x="2012" y="1445"/>
                    <a:pt x="2091" y="1668"/>
                    <a:pt x="2091" y="1844"/>
                  </a:cubicBezTo>
                  <a:cubicBezTo>
                    <a:pt x="1022" y="2259"/>
                    <a:pt x="1" y="4333"/>
                    <a:pt x="272" y="5498"/>
                  </a:cubicBezTo>
                  <a:cubicBezTo>
                    <a:pt x="634" y="5498"/>
                    <a:pt x="1010" y="5520"/>
                    <a:pt x="1381" y="5520"/>
                  </a:cubicBezTo>
                  <a:cubicBezTo>
                    <a:pt x="1567" y="5520"/>
                    <a:pt x="1751" y="5514"/>
                    <a:pt x="1932" y="5498"/>
                  </a:cubicBezTo>
                  <a:cubicBezTo>
                    <a:pt x="2826" y="5403"/>
                    <a:pt x="3592" y="5083"/>
                    <a:pt x="3959" y="4142"/>
                  </a:cubicBezTo>
                  <a:cubicBezTo>
                    <a:pt x="4134" y="3663"/>
                    <a:pt x="4294" y="3104"/>
                    <a:pt x="4645" y="2769"/>
                  </a:cubicBezTo>
                  <a:cubicBezTo>
                    <a:pt x="5235" y="2179"/>
                    <a:pt x="5235" y="1716"/>
                    <a:pt x="4645" y="1189"/>
                  </a:cubicBezTo>
                  <a:cubicBezTo>
                    <a:pt x="4437" y="1014"/>
                    <a:pt x="4358" y="695"/>
                    <a:pt x="4150" y="567"/>
                  </a:cubicBezTo>
                  <a:cubicBezTo>
                    <a:pt x="3775" y="344"/>
                    <a:pt x="3302" y="1"/>
                    <a:pt x="29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3" name="Google Shape;12423;p28"/>
            <p:cNvSpPr/>
            <p:nvPr/>
          </p:nvSpPr>
          <p:spPr>
            <a:xfrm>
              <a:off x="6628765" y="1895567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862" y="0"/>
                  </a:moveTo>
                  <a:cubicBezTo>
                    <a:pt x="815" y="368"/>
                    <a:pt x="623" y="782"/>
                    <a:pt x="719" y="1102"/>
                  </a:cubicBezTo>
                  <a:cubicBezTo>
                    <a:pt x="958" y="1820"/>
                    <a:pt x="942" y="2410"/>
                    <a:pt x="511" y="3065"/>
                  </a:cubicBezTo>
                  <a:cubicBezTo>
                    <a:pt x="1" y="3831"/>
                    <a:pt x="384" y="4645"/>
                    <a:pt x="1261" y="4948"/>
                  </a:cubicBezTo>
                  <a:cubicBezTo>
                    <a:pt x="1486" y="5026"/>
                    <a:pt x="1736" y="5062"/>
                    <a:pt x="1998" y="5062"/>
                  </a:cubicBezTo>
                  <a:cubicBezTo>
                    <a:pt x="3023" y="5062"/>
                    <a:pt x="4219" y="4507"/>
                    <a:pt x="4677" y="3719"/>
                  </a:cubicBezTo>
                  <a:cubicBezTo>
                    <a:pt x="4820" y="3432"/>
                    <a:pt x="4932" y="3144"/>
                    <a:pt x="5028" y="2857"/>
                  </a:cubicBezTo>
                  <a:cubicBezTo>
                    <a:pt x="4804" y="2522"/>
                    <a:pt x="4613" y="2043"/>
                    <a:pt x="4278" y="1788"/>
                  </a:cubicBezTo>
                  <a:cubicBezTo>
                    <a:pt x="3480" y="1213"/>
                    <a:pt x="2634" y="671"/>
                    <a:pt x="1772" y="192"/>
                  </a:cubicBezTo>
                  <a:cubicBezTo>
                    <a:pt x="1517" y="64"/>
                    <a:pt x="1166" y="64"/>
                    <a:pt x="8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4" name="Google Shape;12424;p28"/>
            <p:cNvSpPr/>
            <p:nvPr/>
          </p:nvSpPr>
          <p:spPr>
            <a:xfrm>
              <a:off x="4974285" y="692292"/>
              <a:ext cx="257414" cy="218482"/>
            </a:xfrm>
            <a:custGeom>
              <a:rect b="b" l="l" r="r" t="t"/>
              <a:pathLst>
                <a:path extrusionOk="0" h="4228" w="4961">
                  <a:moveTo>
                    <a:pt x="2537" y="1"/>
                  </a:moveTo>
                  <a:cubicBezTo>
                    <a:pt x="2511" y="1"/>
                    <a:pt x="2484" y="1"/>
                    <a:pt x="2458" y="2"/>
                  </a:cubicBezTo>
                  <a:cubicBezTo>
                    <a:pt x="1245" y="2"/>
                    <a:pt x="654" y="353"/>
                    <a:pt x="160" y="1678"/>
                  </a:cubicBezTo>
                  <a:cubicBezTo>
                    <a:pt x="0" y="2125"/>
                    <a:pt x="0" y="2891"/>
                    <a:pt x="287" y="3210"/>
                  </a:cubicBezTo>
                  <a:cubicBezTo>
                    <a:pt x="721" y="3699"/>
                    <a:pt x="1217" y="4227"/>
                    <a:pt x="1866" y="4227"/>
                  </a:cubicBezTo>
                  <a:cubicBezTo>
                    <a:pt x="2149" y="4227"/>
                    <a:pt x="2460" y="4127"/>
                    <a:pt x="2809" y="3880"/>
                  </a:cubicBezTo>
                  <a:cubicBezTo>
                    <a:pt x="3096" y="3673"/>
                    <a:pt x="3591" y="3816"/>
                    <a:pt x="3958" y="3689"/>
                  </a:cubicBezTo>
                  <a:cubicBezTo>
                    <a:pt x="4261" y="3593"/>
                    <a:pt x="4724" y="3353"/>
                    <a:pt x="4756" y="3114"/>
                  </a:cubicBezTo>
                  <a:cubicBezTo>
                    <a:pt x="4960" y="1558"/>
                    <a:pt x="4266" y="1"/>
                    <a:pt x="25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5" name="Google Shape;12425;p28"/>
            <p:cNvSpPr/>
            <p:nvPr/>
          </p:nvSpPr>
          <p:spPr>
            <a:xfrm>
              <a:off x="6112070" y="1331289"/>
              <a:ext cx="178908" cy="350460"/>
            </a:xfrm>
            <a:custGeom>
              <a:rect b="b" l="l" r="r" t="t"/>
              <a:pathLst>
                <a:path extrusionOk="0" h="6782" w="3448">
                  <a:moveTo>
                    <a:pt x="2591" y="0"/>
                  </a:moveTo>
                  <a:cubicBezTo>
                    <a:pt x="2478" y="0"/>
                    <a:pt x="2366" y="31"/>
                    <a:pt x="2266" y="100"/>
                  </a:cubicBezTo>
                  <a:cubicBezTo>
                    <a:pt x="1915" y="340"/>
                    <a:pt x="1644" y="691"/>
                    <a:pt x="1484" y="1090"/>
                  </a:cubicBezTo>
                  <a:cubicBezTo>
                    <a:pt x="1037" y="2271"/>
                    <a:pt x="686" y="3484"/>
                    <a:pt x="271" y="4680"/>
                  </a:cubicBezTo>
                  <a:cubicBezTo>
                    <a:pt x="0" y="5431"/>
                    <a:pt x="240" y="6260"/>
                    <a:pt x="910" y="6548"/>
                  </a:cubicBezTo>
                  <a:cubicBezTo>
                    <a:pt x="1232" y="6678"/>
                    <a:pt x="1569" y="6782"/>
                    <a:pt x="1879" y="6782"/>
                  </a:cubicBezTo>
                  <a:cubicBezTo>
                    <a:pt x="2291" y="6782"/>
                    <a:pt x="2654" y="6599"/>
                    <a:pt x="2873" y="6053"/>
                  </a:cubicBezTo>
                  <a:cubicBezTo>
                    <a:pt x="3192" y="5271"/>
                    <a:pt x="3336" y="4409"/>
                    <a:pt x="3447" y="3978"/>
                  </a:cubicBezTo>
                  <a:cubicBezTo>
                    <a:pt x="3447" y="2670"/>
                    <a:pt x="3447" y="1776"/>
                    <a:pt x="3447" y="882"/>
                  </a:cubicBezTo>
                  <a:cubicBezTo>
                    <a:pt x="3435" y="407"/>
                    <a:pt x="3001" y="0"/>
                    <a:pt x="25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6" name="Google Shape;12426;p28"/>
            <p:cNvSpPr/>
            <p:nvPr/>
          </p:nvSpPr>
          <p:spPr>
            <a:xfrm>
              <a:off x="6934329" y="390362"/>
              <a:ext cx="302297" cy="330100"/>
            </a:xfrm>
            <a:custGeom>
              <a:rect b="b" l="l" r="r" t="t"/>
              <a:pathLst>
                <a:path extrusionOk="0" h="6388" w="5826">
                  <a:moveTo>
                    <a:pt x="1893" y="1"/>
                  </a:moveTo>
                  <a:cubicBezTo>
                    <a:pt x="1699" y="1"/>
                    <a:pt x="1500" y="33"/>
                    <a:pt x="1309" y="68"/>
                  </a:cubicBezTo>
                  <a:cubicBezTo>
                    <a:pt x="831" y="164"/>
                    <a:pt x="112" y="547"/>
                    <a:pt x="49" y="898"/>
                  </a:cubicBezTo>
                  <a:cubicBezTo>
                    <a:pt x="1" y="1488"/>
                    <a:pt x="192" y="2063"/>
                    <a:pt x="607" y="2494"/>
                  </a:cubicBezTo>
                  <a:cubicBezTo>
                    <a:pt x="1900" y="3706"/>
                    <a:pt x="3320" y="4808"/>
                    <a:pt x="4693" y="5925"/>
                  </a:cubicBezTo>
                  <a:cubicBezTo>
                    <a:pt x="4980" y="6116"/>
                    <a:pt x="5267" y="6260"/>
                    <a:pt x="5570" y="6388"/>
                  </a:cubicBezTo>
                  <a:lnTo>
                    <a:pt x="5826" y="6164"/>
                  </a:lnTo>
                  <a:cubicBezTo>
                    <a:pt x="5299" y="4967"/>
                    <a:pt x="4852" y="3738"/>
                    <a:pt x="4246" y="2573"/>
                  </a:cubicBezTo>
                  <a:cubicBezTo>
                    <a:pt x="3911" y="1919"/>
                    <a:pt x="3240" y="1424"/>
                    <a:pt x="2969" y="754"/>
                  </a:cubicBezTo>
                  <a:cubicBezTo>
                    <a:pt x="2717" y="152"/>
                    <a:pt x="2316" y="1"/>
                    <a:pt x="18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7" name="Google Shape;12427;p28"/>
            <p:cNvSpPr/>
            <p:nvPr/>
          </p:nvSpPr>
          <p:spPr>
            <a:xfrm>
              <a:off x="5844591" y="-10419"/>
              <a:ext cx="300636" cy="237498"/>
            </a:xfrm>
            <a:custGeom>
              <a:rect b="b" l="l" r="r" t="t"/>
              <a:pathLst>
                <a:path extrusionOk="0" h="4596" w="5794">
                  <a:moveTo>
                    <a:pt x="1154" y="1"/>
                  </a:moveTo>
                  <a:cubicBezTo>
                    <a:pt x="809" y="1"/>
                    <a:pt x="402" y="113"/>
                    <a:pt x="240" y="275"/>
                  </a:cubicBezTo>
                  <a:cubicBezTo>
                    <a:pt x="16" y="514"/>
                    <a:pt x="0" y="1265"/>
                    <a:pt x="192" y="1504"/>
                  </a:cubicBezTo>
                  <a:cubicBezTo>
                    <a:pt x="1022" y="2493"/>
                    <a:pt x="1931" y="3403"/>
                    <a:pt x="2937" y="4217"/>
                  </a:cubicBezTo>
                  <a:cubicBezTo>
                    <a:pt x="3200" y="4437"/>
                    <a:pt x="3743" y="4596"/>
                    <a:pt x="4140" y="4596"/>
                  </a:cubicBezTo>
                  <a:cubicBezTo>
                    <a:pt x="4319" y="4596"/>
                    <a:pt x="4469" y="4563"/>
                    <a:pt x="4549" y="4488"/>
                  </a:cubicBezTo>
                  <a:cubicBezTo>
                    <a:pt x="5107" y="3978"/>
                    <a:pt x="5347" y="3164"/>
                    <a:pt x="5793" y="2334"/>
                  </a:cubicBezTo>
                  <a:cubicBezTo>
                    <a:pt x="5602" y="2142"/>
                    <a:pt x="5410" y="1967"/>
                    <a:pt x="5187" y="1823"/>
                  </a:cubicBezTo>
                  <a:cubicBezTo>
                    <a:pt x="3974" y="1201"/>
                    <a:pt x="2761" y="578"/>
                    <a:pt x="1500" y="52"/>
                  </a:cubicBezTo>
                  <a:cubicBezTo>
                    <a:pt x="1404" y="17"/>
                    <a:pt x="1283" y="1"/>
                    <a:pt x="11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8" name="Google Shape;12428;p28"/>
            <p:cNvSpPr/>
            <p:nvPr/>
          </p:nvSpPr>
          <p:spPr>
            <a:xfrm>
              <a:off x="5685608" y="918313"/>
              <a:ext cx="288183" cy="229075"/>
            </a:xfrm>
            <a:custGeom>
              <a:rect b="b" l="l" r="r" t="t"/>
              <a:pathLst>
                <a:path extrusionOk="0" h="4433" w="5554">
                  <a:moveTo>
                    <a:pt x="2394" y="1"/>
                  </a:moveTo>
                  <a:cubicBezTo>
                    <a:pt x="2027" y="256"/>
                    <a:pt x="1692" y="527"/>
                    <a:pt x="1373" y="831"/>
                  </a:cubicBezTo>
                  <a:cubicBezTo>
                    <a:pt x="1069" y="1166"/>
                    <a:pt x="926" y="1629"/>
                    <a:pt x="638" y="1964"/>
                  </a:cubicBezTo>
                  <a:cubicBezTo>
                    <a:pt x="0" y="2698"/>
                    <a:pt x="399" y="3544"/>
                    <a:pt x="734" y="4054"/>
                  </a:cubicBezTo>
                  <a:cubicBezTo>
                    <a:pt x="895" y="4291"/>
                    <a:pt x="1554" y="4433"/>
                    <a:pt x="2017" y="4433"/>
                  </a:cubicBezTo>
                  <a:cubicBezTo>
                    <a:pt x="2242" y="4433"/>
                    <a:pt x="2421" y="4399"/>
                    <a:pt x="2474" y="4326"/>
                  </a:cubicBezTo>
                  <a:cubicBezTo>
                    <a:pt x="3048" y="3480"/>
                    <a:pt x="3958" y="3719"/>
                    <a:pt x="4628" y="3368"/>
                  </a:cubicBezTo>
                  <a:cubicBezTo>
                    <a:pt x="4979" y="3177"/>
                    <a:pt x="5522" y="2905"/>
                    <a:pt x="5538" y="2650"/>
                  </a:cubicBezTo>
                  <a:cubicBezTo>
                    <a:pt x="5554" y="2283"/>
                    <a:pt x="5267" y="1788"/>
                    <a:pt x="4963" y="1517"/>
                  </a:cubicBezTo>
                  <a:cubicBezTo>
                    <a:pt x="4405" y="1054"/>
                    <a:pt x="3798" y="623"/>
                    <a:pt x="3176" y="256"/>
                  </a:cubicBezTo>
                  <a:cubicBezTo>
                    <a:pt x="3016" y="160"/>
                    <a:pt x="2809" y="129"/>
                    <a:pt x="2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9" name="Google Shape;12429;p28"/>
            <p:cNvSpPr/>
            <p:nvPr/>
          </p:nvSpPr>
          <p:spPr>
            <a:xfrm>
              <a:off x="4922086" y="1755531"/>
              <a:ext cx="212064" cy="278322"/>
            </a:xfrm>
            <a:custGeom>
              <a:rect b="b" l="l" r="r" t="t"/>
              <a:pathLst>
                <a:path extrusionOk="0" h="5386" w="4087">
                  <a:moveTo>
                    <a:pt x="1056" y="1"/>
                  </a:moveTo>
                  <a:cubicBezTo>
                    <a:pt x="741" y="1"/>
                    <a:pt x="440" y="232"/>
                    <a:pt x="352" y="684"/>
                  </a:cubicBezTo>
                  <a:cubicBezTo>
                    <a:pt x="208" y="1434"/>
                    <a:pt x="80" y="2168"/>
                    <a:pt x="1" y="2918"/>
                  </a:cubicBezTo>
                  <a:cubicBezTo>
                    <a:pt x="1" y="3221"/>
                    <a:pt x="80" y="3508"/>
                    <a:pt x="240" y="3764"/>
                  </a:cubicBezTo>
                  <a:cubicBezTo>
                    <a:pt x="511" y="4211"/>
                    <a:pt x="767" y="4785"/>
                    <a:pt x="1182" y="4977"/>
                  </a:cubicBezTo>
                  <a:cubicBezTo>
                    <a:pt x="1734" y="5253"/>
                    <a:pt x="2345" y="5385"/>
                    <a:pt x="2965" y="5385"/>
                  </a:cubicBezTo>
                  <a:cubicBezTo>
                    <a:pt x="3062" y="5385"/>
                    <a:pt x="3159" y="5382"/>
                    <a:pt x="3256" y="5376"/>
                  </a:cubicBezTo>
                  <a:cubicBezTo>
                    <a:pt x="3576" y="5360"/>
                    <a:pt x="3815" y="4626"/>
                    <a:pt x="4086" y="4227"/>
                  </a:cubicBezTo>
                  <a:cubicBezTo>
                    <a:pt x="3512" y="2535"/>
                    <a:pt x="2794" y="1131"/>
                    <a:pt x="1469" y="141"/>
                  </a:cubicBezTo>
                  <a:cubicBezTo>
                    <a:pt x="1341" y="47"/>
                    <a:pt x="1197" y="1"/>
                    <a:pt x="105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0" name="Google Shape;12430;p28"/>
            <p:cNvSpPr/>
            <p:nvPr/>
          </p:nvSpPr>
          <p:spPr>
            <a:xfrm>
              <a:off x="4142894" y="1502691"/>
              <a:ext cx="314698" cy="173525"/>
            </a:xfrm>
            <a:custGeom>
              <a:rect b="b" l="l" r="r" t="t"/>
              <a:pathLst>
                <a:path extrusionOk="0" h="3358" w="6065">
                  <a:moveTo>
                    <a:pt x="4527" y="1"/>
                  </a:moveTo>
                  <a:cubicBezTo>
                    <a:pt x="4472" y="1"/>
                    <a:pt x="4421" y="8"/>
                    <a:pt x="4373" y="23"/>
                  </a:cubicBezTo>
                  <a:cubicBezTo>
                    <a:pt x="3112" y="438"/>
                    <a:pt x="1947" y="1076"/>
                    <a:pt x="750" y="1667"/>
                  </a:cubicBezTo>
                  <a:cubicBezTo>
                    <a:pt x="479" y="1810"/>
                    <a:pt x="271" y="2098"/>
                    <a:pt x="0" y="2353"/>
                  </a:cubicBezTo>
                  <a:cubicBezTo>
                    <a:pt x="192" y="2576"/>
                    <a:pt x="303" y="2816"/>
                    <a:pt x="431" y="2848"/>
                  </a:cubicBezTo>
                  <a:cubicBezTo>
                    <a:pt x="1596" y="3023"/>
                    <a:pt x="2777" y="3103"/>
                    <a:pt x="3926" y="3310"/>
                  </a:cubicBezTo>
                  <a:cubicBezTo>
                    <a:pt x="4108" y="3342"/>
                    <a:pt x="4275" y="3357"/>
                    <a:pt x="4429" y="3357"/>
                  </a:cubicBezTo>
                  <a:cubicBezTo>
                    <a:pt x="5446" y="3357"/>
                    <a:pt x="5858" y="2689"/>
                    <a:pt x="5969" y="1635"/>
                  </a:cubicBezTo>
                  <a:cubicBezTo>
                    <a:pt x="6001" y="1300"/>
                    <a:pt x="6065" y="789"/>
                    <a:pt x="5905" y="677"/>
                  </a:cubicBezTo>
                  <a:cubicBezTo>
                    <a:pt x="5498" y="382"/>
                    <a:pt x="4929" y="1"/>
                    <a:pt x="45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1" name="Google Shape;12431;p28"/>
            <p:cNvSpPr/>
            <p:nvPr/>
          </p:nvSpPr>
          <p:spPr>
            <a:xfrm>
              <a:off x="2188868" y="1964965"/>
              <a:ext cx="284655" cy="192748"/>
            </a:xfrm>
            <a:custGeom>
              <a:rect b="b" l="l" r="r" t="t"/>
              <a:pathLst>
                <a:path extrusionOk="0" h="3730" w="5486">
                  <a:moveTo>
                    <a:pt x="722" y="0"/>
                  </a:moveTo>
                  <a:cubicBezTo>
                    <a:pt x="149" y="0"/>
                    <a:pt x="0" y="390"/>
                    <a:pt x="346" y="924"/>
                  </a:cubicBezTo>
                  <a:cubicBezTo>
                    <a:pt x="889" y="1786"/>
                    <a:pt x="1511" y="2599"/>
                    <a:pt x="2214" y="3334"/>
                  </a:cubicBezTo>
                  <a:cubicBezTo>
                    <a:pt x="2445" y="3565"/>
                    <a:pt x="2928" y="3729"/>
                    <a:pt x="3310" y="3729"/>
                  </a:cubicBezTo>
                  <a:cubicBezTo>
                    <a:pt x="3455" y="3729"/>
                    <a:pt x="3585" y="3705"/>
                    <a:pt x="3682" y="3653"/>
                  </a:cubicBezTo>
                  <a:cubicBezTo>
                    <a:pt x="4320" y="3318"/>
                    <a:pt x="5485" y="3270"/>
                    <a:pt x="5166" y="1993"/>
                  </a:cubicBezTo>
                  <a:lnTo>
                    <a:pt x="5437" y="1865"/>
                  </a:lnTo>
                  <a:cubicBezTo>
                    <a:pt x="5150" y="1418"/>
                    <a:pt x="4943" y="716"/>
                    <a:pt x="4560" y="605"/>
                  </a:cubicBezTo>
                  <a:cubicBezTo>
                    <a:pt x="3379" y="269"/>
                    <a:pt x="2150" y="158"/>
                    <a:pt x="921" y="14"/>
                  </a:cubicBezTo>
                  <a:cubicBezTo>
                    <a:pt x="850" y="5"/>
                    <a:pt x="784" y="0"/>
                    <a:pt x="7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2" name="Google Shape;12432;p28"/>
            <p:cNvSpPr/>
            <p:nvPr/>
          </p:nvSpPr>
          <p:spPr>
            <a:xfrm>
              <a:off x="3275856" y="787992"/>
              <a:ext cx="241017" cy="229799"/>
            </a:xfrm>
            <a:custGeom>
              <a:rect b="b" l="l" r="r" t="t"/>
              <a:pathLst>
                <a:path extrusionOk="0" h="4447" w="4645">
                  <a:moveTo>
                    <a:pt x="2473" y="1"/>
                  </a:moveTo>
                  <a:cubicBezTo>
                    <a:pt x="2161" y="1"/>
                    <a:pt x="1823" y="84"/>
                    <a:pt x="1469" y="257"/>
                  </a:cubicBezTo>
                  <a:cubicBezTo>
                    <a:pt x="942" y="512"/>
                    <a:pt x="511" y="943"/>
                    <a:pt x="1" y="1326"/>
                  </a:cubicBezTo>
                  <a:cubicBezTo>
                    <a:pt x="448" y="1853"/>
                    <a:pt x="735" y="2252"/>
                    <a:pt x="1070" y="2603"/>
                  </a:cubicBezTo>
                  <a:cubicBezTo>
                    <a:pt x="1645" y="3193"/>
                    <a:pt x="2155" y="3879"/>
                    <a:pt x="2841" y="4310"/>
                  </a:cubicBezTo>
                  <a:cubicBezTo>
                    <a:pt x="2982" y="4404"/>
                    <a:pt x="3194" y="4447"/>
                    <a:pt x="3419" y="4447"/>
                  </a:cubicBezTo>
                  <a:cubicBezTo>
                    <a:pt x="3731" y="4447"/>
                    <a:pt x="4067" y="4363"/>
                    <a:pt x="4262" y="4215"/>
                  </a:cubicBezTo>
                  <a:cubicBezTo>
                    <a:pt x="4549" y="4007"/>
                    <a:pt x="4645" y="3385"/>
                    <a:pt x="4613" y="2906"/>
                  </a:cubicBezTo>
                  <a:cubicBezTo>
                    <a:pt x="4597" y="2427"/>
                    <a:pt x="4326" y="1964"/>
                    <a:pt x="4182" y="1485"/>
                  </a:cubicBezTo>
                  <a:cubicBezTo>
                    <a:pt x="3874" y="527"/>
                    <a:pt x="3255" y="1"/>
                    <a:pt x="24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3" name="Google Shape;12433;p28"/>
            <p:cNvSpPr/>
            <p:nvPr/>
          </p:nvSpPr>
          <p:spPr>
            <a:xfrm>
              <a:off x="3164091" y="1540982"/>
              <a:ext cx="277442" cy="179829"/>
            </a:xfrm>
            <a:custGeom>
              <a:rect b="b" l="l" r="r" t="t"/>
              <a:pathLst>
                <a:path extrusionOk="0" h="3480" w="5347">
                  <a:moveTo>
                    <a:pt x="4756" y="0"/>
                  </a:moveTo>
                  <a:cubicBezTo>
                    <a:pt x="3352" y="48"/>
                    <a:pt x="1963" y="176"/>
                    <a:pt x="591" y="351"/>
                  </a:cubicBezTo>
                  <a:cubicBezTo>
                    <a:pt x="351" y="367"/>
                    <a:pt x="0" y="750"/>
                    <a:pt x="0" y="958"/>
                  </a:cubicBezTo>
                  <a:cubicBezTo>
                    <a:pt x="80" y="1931"/>
                    <a:pt x="1820" y="3463"/>
                    <a:pt x="3017" y="3479"/>
                  </a:cubicBezTo>
                  <a:cubicBezTo>
                    <a:pt x="3096" y="3447"/>
                    <a:pt x="3559" y="3479"/>
                    <a:pt x="3703" y="3272"/>
                  </a:cubicBezTo>
                  <a:cubicBezTo>
                    <a:pt x="4293" y="2442"/>
                    <a:pt x="4820" y="1580"/>
                    <a:pt x="5283" y="686"/>
                  </a:cubicBezTo>
                  <a:cubicBezTo>
                    <a:pt x="5347" y="559"/>
                    <a:pt x="4932" y="0"/>
                    <a:pt x="47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4" name="Google Shape;12434;p28"/>
            <p:cNvSpPr/>
            <p:nvPr/>
          </p:nvSpPr>
          <p:spPr>
            <a:xfrm>
              <a:off x="1745594" y="1962381"/>
              <a:ext cx="294825" cy="227628"/>
            </a:xfrm>
            <a:custGeom>
              <a:rect b="b" l="l" r="r" t="t"/>
              <a:pathLst>
                <a:path extrusionOk="0" h="4405" w="5682">
                  <a:moveTo>
                    <a:pt x="2809" y="0"/>
                  </a:moveTo>
                  <a:lnTo>
                    <a:pt x="2474" y="160"/>
                  </a:lnTo>
                  <a:cubicBezTo>
                    <a:pt x="2649" y="926"/>
                    <a:pt x="2857" y="1676"/>
                    <a:pt x="3048" y="2554"/>
                  </a:cubicBezTo>
                  <a:cubicBezTo>
                    <a:pt x="2330" y="2394"/>
                    <a:pt x="1788" y="2234"/>
                    <a:pt x="1245" y="2155"/>
                  </a:cubicBezTo>
                  <a:cubicBezTo>
                    <a:pt x="1130" y="2141"/>
                    <a:pt x="1016" y="2131"/>
                    <a:pt x="906" y="2131"/>
                  </a:cubicBezTo>
                  <a:cubicBezTo>
                    <a:pt x="514" y="2131"/>
                    <a:pt x="183" y="2260"/>
                    <a:pt x="96" y="2809"/>
                  </a:cubicBezTo>
                  <a:cubicBezTo>
                    <a:pt x="0" y="3479"/>
                    <a:pt x="128" y="4118"/>
                    <a:pt x="862" y="4213"/>
                  </a:cubicBezTo>
                  <a:cubicBezTo>
                    <a:pt x="1207" y="4264"/>
                    <a:pt x="1556" y="4280"/>
                    <a:pt x="1912" y="4280"/>
                  </a:cubicBezTo>
                  <a:cubicBezTo>
                    <a:pt x="2446" y="4280"/>
                    <a:pt x="2994" y="4245"/>
                    <a:pt x="3559" y="4245"/>
                  </a:cubicBezTo>
                  <a:cubicBezTo>
                    <a:pt x="3415" y="3783"/>
                    <a:pt x="3336" y="3463"/>
                    <a:pt x="3192" y="2985"/>
                  </a:cubicBezTo>
                  <a:lnTo>
                    <a:pt x="3192" y="2985"/>
                  </a:lnTo>
                  <a:cubicBezTo>
                    <a:pt x="3830" y="3479"/>
                    <a:pt x="4293" y="3878"/>
                    <a:pt x="4804" y="4213"/>
                  </a:cubicBezTo>
                  <a:cubicBezTo>
                    <a:pt x="5043" y="4357"/>
                    <a:pt x="5346" y="4341"/>
                    <a:pt x="5634" y="4405"/>
                  </a:cubicBezTo>
                  <a:cubicBezTo>
                    <a:pt x="5666" y="4134"/>
                    <a:pt x="5682" y="3846"/>
                    <a:pt x="5666" y="3575"/>
                  </a:cubicBezTo>
                  <a:cubicBezTo>
                    <a:pt x="5522" y="1708"/>
                    <a:pt x="3623" y="1325"/>
                    <a:pt x="28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5" name="Google Shape;12435;p28"/>
            <p:cNvSpPr/>
            <p:nvPr/>
          </p:nvSpPr>
          <p:spPr>
            <a:xfrm>
              <a:off x="4076633" y="328664"/>
              <a:ext cx="271631" cy="202153"/>
            </a:xfrm>
            <a:custGeom>
              <a:rect b="b" l="l" r="r" t="t"/>
              <a:pathLst>
                <a:path extrusionOk="0" h="3912" w="5235">
                  <a:moveTo>
                    <a:pt x="3714" y="0"/>
                  </a:moveTo>
                  <a:cubicBezTo>
                    <a:pt x="3710" y="0"/>
                    <a:pt x="3706" y="1"/>
                    <a:pt x="3703" y="1"/>
                  </a:cubicBezTo>
                  <a:cubicBezTo>
                    <a:pt x="2729" y="240"/>
                    <a:pt x="1676" y="384"/>
                    <a:pt x="814" y="879"/>
                  </a:cubicBezTo>
                  <a:cubicBezTo>
                    <a:pt x="48" y="1294"/>
                    <a:pt x="0" y="2507"/>
                    <a:pt x="591" y="2682"/>
                  </a:cubicBezTo>
                  <a:cubicBezTo>
                    <a:pt x="2027" y="3145"/>
                    <a:pt x="3495" y="3464"/>
                    <a:pt x="5235" y="3911"/>
                  </a:cubicBezTo>
                  <a:cubicBezTo>
                    <a:pt x="4804" y="2507"/>
                    <a:pt x="4517" y="1453"/>
                    <a:pt x="4166" y="432"/>
                  </a:cubicBezTo>
                  <a:cubicBezTo>
                    <a:pt x="4104" y="261"/>
                    <a:pt x="3846" y="0"/>
                    <a:pt x="37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6" name="Google Shape;12436;p28"/>
            <p:cNvSpPr/>
            <p:nvPr/>
          </p:nvSpPr>
          <p:spPr>
            <a:xfrm>
              <a:off x="1549304" y="1363017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2366" y="1"/>
                  </a:moveTo>
                  <a:cubicBezTo>
                    <a:pt x="2232" y="1"/>
                    <a:pt x="2127" y="23"/>
                    <a:pt x="2091" y="77"/>
                  </a:cubicBezTo>
                  <a:cubicBezTo>
                    <a:pt x="1421" y="1098"/>
                    <a:pt x="687" y="2119"/>
                    <a:pt x="304" y="3237"/>
                  </a:cubicBezTo>
                  <a:cubicBezTo>
                    <a:pt x="1" y="4194"/>
                    <a:pt x="1118" y="4449"/>
                    <a:pt x="1756" y="4705"/>
                  </a:cubicBezTo>
                  <a:cubicBezTo>
                    <a:pt x="1779" y="4713"/>
                    <a:pt x="1806" y="4717"/>
                    <a:pt x="1836" y="4717"/>
                  </a:cubicBezTo>
                  <a:cubicBezTo>
                    <a:pt x="2154" y="4717"/>
                    <a:pt x="2803" y="4274"/>
                    <a:pt x="2905" y="3939"/>
                  </a:cubicBezTo>
                  <a:cubicBezTo>
                    <a:pt x="3225" y="3013"/>
                    <a:pt x="3320" y="2008"/>
                    <a:pt x="3544" y="747"/>
                  </a:cubicBezTo>
                  <a:cubicBezTo>
                    <a:pt x="3496" y="683"/>
                    <a:pt x="3352" y="316"/>
                    <a:pt x="3081" y="156"/>
                  </a:cubicBezTo>
                  <a:cubicBezTo>
                    <a:pt x="2900" y="66"/>
                    <a:pt x="2593" y="1"/>
                    <a:pt x="23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7" name="Google Shape;12437;p28"/>
            <p:cNvSpPr/>
            <p:nvPr/>
          </p:nvSpPr>
          <p:spPr>
            <a:xfrm>
              <a:off x="5365100" y="635347"/>
              <a:ext cx="264211" cy="145310"/>
            </a:xfrm>
            <a:custGeom>
              <a:rect b="b" l="l" r="r" t="t"/>
              <a:pathLst>
                <a:path extrusionOk="0" h="2812" w="5092">
                  <a:moveTo>
                    <a:pt x="3884" y="0"/>
                  </a:moveTo>
                  <a:cubicBezTo>
                    <a:pt x="3597" y="0"/>
                    <a:pt x="3301" y="51"/>
                    <a:pt x="3017" y="51"/>
                  </a:cubicBezTo>
                  <a:cubicBezTo>
                    <a:pt x="2897" y="53"/>
                    <a:pt x="2777" y="54"/>
                    <a:pt x="2657" y="54"/>
                  </a:cubicBezTo>
                  <a:cubicBezTo>
                    <a:pt x="2473" y="54"/>
                    <a:pt x="2288" y="52"/>
                    <a:pt x="2103" y="52"/>
                  </a:cubicBezTo>
                  <a:cubicBezTo>
                    <a:pt x="1715" y="52"/>
                    <a:pt x="1326" y="61"/>
                    <a:pt x="942" y="115"/>
                  </a:cubicBezTo>
                  <a:cubicBezTo>
                    <a:pt x="145" y="210"/>
                    <a:pt x="1" y="849"/>
                    <a:pt x="352" y="1375"/>
                  </a:cubicBezTo>
                  <a:cubicBezTo>
                    <a:pt x="719" y="1918"/>
                    <a:pt x="1373" y="2285"/>
                    <a:pt x="1980" y="2812"/>
                  </a:cubicBezTo>
                  <a:cubicBezTo>
                    <a:pt x="3065" y="2333"/>
                    <a:pt x="4007" y="2030"/>
                    <a:pt x="4821" y="1519"/>
                  </a:cubicBezTo>
                  <a:cubicBezTo>
                    <a:pt x="5092" y="1343"/>
                    <a:pt x="5060" y="625"/>
                    <a:pt x="5012" y="178"/>
                  </a:cubicBezTo>
                  <a:cubicBezTo>
                    <a:pt x="5012" y="83"/>
                    <a:pt x="4358" y="35"/>
                    <a:pt x="3991" y="3"/>
                  </a:cubicBezTo>
                  <a:cubicBezTo>
                    <a:pt x="3955" y="1"/>
                    <a:pt x="3920" y="0"/>
                    <a:pt x="38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8" name="Google Shape;12438;p28"/>
            <p:cNvSpPr/>
            <p:nvPr/>
          </p:nvSpPr>
          <p:spPr>
            <a:xfrm>
              <a:off x="4903043" y="896042"/>
              <a:ext cx="234428" cy="201843"/>
            </a:xfrm>
            <a:custGeom>
              <a:rect b="b" l="l" r="r" t="t"/>
              <a:pathLst>
                <a:path extrusionOk="0" h="3906" w="4518">
                  <a:moveTo>
                    <a:pt x="336" y="1"/>
                  </a:moveTo>
                  <a:lnTo>
                    <a:pt x="1" y="161"/>
                  </a:lnTo>
                  <a:cubicBezTo>
                    <a:pt x="128" y="1086"/>
                    <a:pt x="224" y="1980"/>
                    <a:pt x="416" y="2874"/>
                  </a:cubicBezTo>
                  <a:cubicBezTo>
                    <a:pt x="542" y="3531"/>
                    <a:pt x="945" y="3905"/>
                    <a:pt x="1465" y="3905"/>
                  </a:cubicBezTo>
                  <a:cubicBezTo>
                    <a:pt x="1665" y="3905"/>
                    <a:pt x="1882" y="3850"/>
                    <a:pt x="2107" y="3735"/>
                  </a:cubicBezTo>
                  <a:cubicBezTo>
                    <a:pt x="2889" y="3336"/>
                    <a:pt x="3623" y="2826"/>
                    <a:pt x="4517" y="2251"/>
                  </a:cubicBezTo>
                  <a:cubicBezTo>
                    <a:pt x="3288" y="990"/>
                    <a:pt x="1724" y="623"/>
                    <a:pt x="3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9" name="Google Shape;12439;p28"/>
            <p:cNvSpPr/>
            <p:nvPr/>
          </p:nvSpPr>
          <p:spPr>
            <a:xfrm>
              <a:off x="4652116" y="557940"/>
              <a:ext cx="220366" cy="184635"/>
            </a:xfrm>
            <a:custGeom>
              <a:rect b="b" l="l" r="r" t="t"/>
              <a:pathLst>
                <a:path extrusionOk="0" h="3573" w="4247">
                  <a:moveTo>
                    <a:pt x="2554" y="0"/>
                  </a:moveTo>
                  <a:cubicBezTo>
                    <a:pt x="2548" y="0"/>
                    <a:pt x="2543" y="1"/>
                    <a:pt x="2539" y="1"/>
                  </a:cubicBezTo>
                  <a:cubicBezTo>
                    <a:pt x="1501" y="49"/>
                    <a:pt x="1" y="1182"/>
                    <a:pt x="1" y="1916"/>
                  </a:cubicBezTo>
                  <a:cubicBezTo>
                    <a:pt x="1" y="2461"/>
                    <a:pt x="1380" y="3573"/>
                    <a:pt x="2285" y="3573"/>
                  </a:cubicBezTo>
                  <a:cubicBezTo>
                    <a:pt x="2387" y="3573"/>
                    <a:pt x="2483" y="3558"/>
                    <a:pt x="2570" y="3528"/>
                  </a:cubicBezTo>
                  <a:cubicBezTo>
                    <a:pt x="3273" y="3288"/>
                    <a:pt x="3704" y="2315"/>
                    <a:pt x="4246" y="1660"/>
                  </a:cubicBezTo>
                  <a:cubicBezTo>
                    <a:pt x="4025" y="901"/>
                    <a:pt x="3129" y="0"/>
                    <a:pt x="2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0" name="Google Shape;12440;p28"/>
            <p:cNvSpPr/>
            <p:nvPr/>
          </p:nvSpPr>
          <p:spPr>
            <a:xfrm>
              <a:off x="2939678" y="282312"/>
              <a:ext cx="191309" cy="256721"/>
            </a:xfrm>
            <a:custGeom>
              <a:rect b="b" l="l" r="r" t="t"/>
              <a:pathLst>
                <a:path extrusionOk="0" h="4968" w="3687">
                  <a:moveTo>
                    <a:pt x="2209" y="0"/>
                  </a:moveTo>
                  <a:cubicBezTo>
                    <a:pt x="2000" y="0"/>
                    <a:pt x="1471" y="227"/>
                    <a:pt x="1389" y="419"/>
                  </a:cubicBezTo>
                  <a:cubicBezTo>
                    <a:pt x="878" y="1616"/>
                    <a:pt x="463" y="2845"/>
                    <a:pt x="80" y="4074"/>
                  </a:cubicBezTo>
                  <a:cubicBezTo>
                    <a:pt x="0" y="4329"/>
                    <a:pt x="176" y="4664"/>
                    <a:pt x="240" y="4968"/>
                  </a:cubicBezTo>
                  <a:cubicBezTo>
                    <a:pt x="511" y="4888"/>
                    <a:pt x="846" y="4888"/>
                    <a:pt x="1022" y="4728"/>
                  </a:cubicBezTo>
                  <a:cubicBezTo>
                    <a:pt x="1804" y="3994"/>
                    <a:pt x="2538" y="3228"/>
                    <a:pt x="3272" y="2462"/>
                  </a:cubicBezTo>
                  <a:cubicBezTo>
                    <a:pt x="3416" y="2302"/>
                    <a:pt x="3495" y="2063"/>
                    <a:pt x="3687" y="1664"/>
                  </a:cubicBezTo>
                  <a:cubicBezTo>
                    <a:pt x="3256" y="1090"/>
                    <a:pt x="2793" y="531"/>
                    <a:pt x="2282" y="20"/>
                  </a:cubicBezTo>
                  <a:cubicBezTo>
                    <a:pt x="2269" y="7"/>
                    <a:pt x="2243" y="0"/>
                    <a:pt x="2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1" name="Google Shape;12441;p28"/>
            <p:cNvSpPr/>
            <p:nvPr/>
          </p:nvSpPr>
          <p:spPr>
            <a:xfrm>
              <a:off x="3943283" y="1241584"/>
              <a:ext cx="293216" cy="260649"/>
            </a:xfrm>
            <a:custGeom>
              <a:rect b="b" l="l" r="r" t="t"/>
              <a:pathLst>
                <a:path extrusionOk="0" h="5044" w="5651">
                  <a:moveTo>
                    <a:pt x="5172" y="1"/>
                  </a:moveTo>
                  <a:lnTo>
                    <a:pt x="1" y="4054"/>
                  </a:lnTo>
                  <a:cubicBezTo>
                    <a:pt x="458" y="4487"/>
                    <a:pt x="839" y="5044"/>
                    <a:pt x="1357" y="5044"/>
                  </a:cubicBezTo>
                  <a:cubicBezTo>
                    <a:pt x="1509" y="5044"/>
                    <a:pt x="1672" y="4996"/>
                    <a:pt x="1852" y="4884"/>
                  </a:cubicBezTo>
                  <a:cubicBezTo>
                    <a:pt x="5650" y="2475"/>
                    <a:pt x="3975" y="3911"/>
                    <a:pt x="5347" y="799"/>
                  </a:cubicBezTo>
                  <a:cubicBezTo>
                    <a:pt x="5395" y="607"/>
                    <a:pt x="5411" y="432"/>
                    <a:pt x="5411" y="240"/>
                  </a:cubicBezTo>
                  <a:lnTo>
                    <a:pt x="5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2" name="Google Shape;12442;p28"/>
            <p:cNvSpPr/>
            <p:nvPr/>
          </p:nvSpPr>
          <p:spPr>
            <a:xfrm>
              <a:off x="2411361" y="1723752"/>
              <a:ext cx="198781" cy="218895"/>
            </a:xfrm>
            <a:custGeom>
              <a:rect b="b" l="l" r="r" t="t"/>
              <a:pathLst>
                <a:path extrusionOk="0" h="4236" w="3831">
                  <a:moveTo>
                    <a:pt x="986" y="1"/>
                  </a:moveTo>
                  <a:cubicBezTo>
                    <a:pt x="930" y="1"/>
                    <a:pt x="877" y="8"/>
                    <a:pt x="830" y="22"/>
                  </a:cubicBezTo>
                  <a:cubicBezTo>
                    <a:pt x="463" y="134"/>
                    <a:pt x="272" y="836"/>
                    <a:pt x="0" y="1283"/>
                  </a:cubicBezTo>
                  <a:cubicBezTo>
                    <a:pt x="192" y="1666"/>
                    <a:pt x="272" y="2033"/>
                    <a:pt x="495" y="2256"/>
                  </a:cubicBezTo>
                  <a:cubicBezTo>
                    <a:pt x="1070" y="2815"/>
                    <a:pt x="1660" y="3341"/>
                    <a:pt x="2298" y="3820"/>
                  </a:cubicBezTo>
                  <a:cubicBezTo>
                    <a:pt x="2570" y="4028"/>
                    <a:pt x="2937" y="4107"/>
                    <a:pt x="3272" y="4235"/>
                  </a:cubicBezTo>
                  <a:cubicBezTo>
                    <a:pt x="3416" y="3740"/>
                    <a:pt x="3831" y="3118"/>
                    <a:pt x="3671" y="2735"/>
                  </a:cubicBezTo>
                  <a:cubicBezTo>
                    <a:pt x="3304" y="1953"/>
                    <a:pt x="2809" y="1235"/>
                    <a:pt x="2203" y="628"/>
                  </a:cubicBezTo>
                  <a:cubicBezTo>
                    <a:pt x="1911" y="309"/>
                    <a:pt x="1364" y="1"/>
                    <a:pt x="9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3" name="Google Shape;12443;p28"/>
            <p:cNvSpPr/>
            <p:nvPr/>
          </p:nvSpPr>
          <p:spPr>
            <a:xfrm>
              <a:off x="4354853" y="577628"/>
              <a:ext cx="119912" cy="341572"/>
            </a:xfrm>
            <a:custGeom>
              <a:rect b="b" l="l" r="r" t="t"/>
              <a:pathLst>
                <a:path extrusionOk="0" h="6610" w="2311">
                  <a:moveTo>
                    <a:pt x="508" y="0"/>
                  </a:moveTo>
                  <a:cubicBezTo>
                    <a:pt x="353" y="0"/>
                    <a:pt x="184" y="1"/>
                    <a:pt x="1" y="3"/>
                  </a:cubicBezTo>
                  <a:cubicBezTo>
                    <a:pt x="495" y="2253"/>
                    <a:pt x="974" y="4439"/>
                    <a:pt x="1453" y="6610"/>
                  </a:cubicBezTo>
                  <a:lnTo>
                    <a:pt x="1900" y="6610"/>
                  </a:lnTo>
                  <a:cubicBezTo>
                    <a:pt x="1996" y="5668"/>
                    <a:pt x="2123" y="4743"/>
                    <a:pt x="2155" y="3817"/>
                  </a:cubicBezTo>
                  <a:cubicBezTo>
                    <a:pt x="2187" y="3258"/>
                    <a:pt x="1980" y="2684"/>
                    <a:pt x="2043" y="2141"/>
                  </a:cubicBezTo>
                  <a:cubicBezTo>
                    <a:pt x="2279" y="157"/>
                    <a:pt x="2311" y="0"/>
                    <a:pt x="5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4" name="Google Shape;12444;p28"/>
            <p:cNvSpPr/>
            <p:nvPr/>
          </p:nvSpPr>
          <p:spPr>
            <a:xfrm>
              <a:off x="1789439" y="1100566"/>
              <a:ext cx="216215" cy="214916"/>
            </a:xfrm>
            <a:custGeom>
              <a:rect b="b" l="l" r="r" t="t"/>
              <a:pathLst>
                <a:path extrusionOk="0" h="4159" w="4167">
                  <a:moveTo>
                    <a:pt x="3815" y="1"/>
                  </a:moveTo>
                  <a:cubicBezTo>
                    <a:pt x="2794" y="607"/>
                    <a:pt x="1709" y="1102"/>
                    <a:pt x="799" y="1820"/>
                  </a:cubicBezTo>
                  <a:cubicBezTo>
                    <a:pt x="1" y="2459"/>
                    <a:pt x="671" y="3145"/>
                    <a:pt x="1070" y="3751"/>
                  </a:cubicBezTo>
                  <a:cubicBezTo>
                    <a:pt x="1260" y="4027"/>
                    <a:pt x="1496" y="4158"/>
                    <a:pt x="1743" y="4158"/>
                  </a:cubicBezTo>
                  <a:cubicBezTo>
                    <a:pt x="1954" y="4158"/>
                    <a:pt x="2173" y="4063"/>
                    <a:pt x="2379" y="3879"/>
                  </a:cubicBezTo>
                  <a:cubicBezTo>
                    <a:pt x="3432" y="2953"/>
                    <a:pt x="3624" y="1597"/>
                    <a:pt x="4166" y="400"/>
                  </a:cubicBezTo>
                  <a:lnTo>
                    <a:pt x="38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5" name="Google Shape;12445;p28"/>
            <p:cNvSpPr/>
            <p:nvPr/>
          </p:nvSpPr>
          <p:spPr>
            <a:xfrm>
              <a:off x="5157291" y="1951116"/>
              <a:ext cx="241017" cy="127586"/>
            </a:xfrm>
            <a:custGeom>
              <a:rect b="b" l="l" r="r" t="t"/>
              <a:pathLst>
                <a:path extrusionOk="0" h="2469" w="4645">
                  <a:moveTo>
                    <a:pt x="3171" y="1"/>
                  </a:moveTo>
                  <a:cubicBezTo>
                    <a:pt x="2768" y="1"/>
                    <a:pt x="2362" y="29"/>
                    <a:pt x="1963" y="91"/>
                  </a:cubicBezTo>
                  <a:cubicBezTo>
                    <a:pt x="240" y="362"/>
                    <a:pt x="0" y="857"/>
                    <a:pt x="702" y="2468"/>
                  </a:cubicBezTo>
                  <a:cubicBezTo>
                    <a:pt x="1293" y="2373"/>
                    <a:pt x="1835" y="2357"/>
                    <a:pt x="2330" y="2197"/>
                  </a:cubicBezTo>
                  <a:cubicBezTo>
                    <a:pt x="3000" y="1990"/>
                    <a:pt x="3671" y="1718"/>
                    <a:pt x="4293" y="1367"/>
                  </a:cubicBezTo>
                  <a:cubicBezTo>
                    <a:pt x="4533" y="1160"/>
                    <a:pt x="4644" y="841"/>
                    <a:pt x="4596" y="521"/>
                  </a:cubicBezTo>
                  <a:cubicBezTo>
                    <a:pt x="4533" y="298"/>
                    <a:pt x="4134" y="59"/>
                    <a:pt x="3846" y="27"/>
                  </a:cubicBezTo>
                  <a:cubicBezTo>
                    <a:pt x="3623" y="9"/>
                    <a:pt x="3397" y="1"/>
                    <a:pt x="31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6" name="Google Shape;12446;p28"/>
            <p:cNvSpPr/>
            <p:nvPr/>
          </p:nvSpPr>
          <p:spPr>
            <a:xfrm>
              <a:off x="1798571" y="391344"/>
              <a:ext cx="130912" cy="154767"/>
            </a:xfrm>
            <a:custGeom>
              <a:rect b="b" l="l" r="r" t="t"/>
              <a:pathLst>
                <a:path extrusionOk="0" h="2995" w="2523">
                  <a:moveTo>
                    <a:pt x="2267" y="1"/>
                  </a:moveTo>
                  <a:cubicBezTo>
                    <a:pt x="1979" y="208"/>
                    <a:pt x="1596" y="320"/>
                    <a:pt x="1405" y="591"/>
                  </a:cubicBezTo>
                  <a:cubicBezTo>
                    <a:pt x="910" y="1294"/>
                    <a:pt x="415" y="1996"/>
                    <a:pt x="0" y="2746"/>
                  </a:cubicBezTo>
                  <a:cubicBezTo>
                    <a:pt x="206" y="2914"/>
                    <a:pt x="450" y="2995"/>
                    <a:pt x="691" y="2995"/>
                  </a:cubicBezTo>
                  <a:cubicBezTo>
                    <a:pt x="1069" y="2995"/>
                    <a:pt x="1440" y="2797"/>
                    <a:pt x="1644" y="2427"/>
                  </a:cubicBezTo>
                  <a:cubicBezTo>
                    <a:pt x="1900" y="1980"/>
                    <a:pt x="2139" y="1517"/>
                    <a:pt x="2378" y="1054"/>
                  </a:cubicBezTo>
                  <a:cubicBezTo>
                    <a:pt x="2522" y="799"/>
                    <a:pt x="2315" y="368"/>
                    <a:pt x="22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7" name="Google Shape;12447;p28"/>
            <p:cNvSpPr/>
            <p:nvPr/>
          </p:nvSpPr>
          <p:spPr>
            <a:xfrm>
              <a:off x="1715759" y="201701"/>
              <a:ext cx="131742" cy="183550"/>
            </a:xfrm>
            <a:custGeom>
              <a:rect b="b" l="l" r="r" t="t"/>
              <a:pathLst>
                <a:path extrusionOk="0" h="3552" w="2539">
                  <a:moveTo>
                    <a:pt x="1469" y="0"/>
                  </a:moveTo>
                  <a:cubicBezTo>
                    <a:pt x="1421" y="112"/>
                    <a:pt x="1357" y="208"/>
                    <a:pt x="1309" y="304"/>
                  </a:cubicBezTo>
                  <a:cubicBezTo>
                    <a:pt x="814" y="1293"/>
                    <a:pt x="447" y="2362"/>
                    <a:pt x="1" y="3463"/>
                  </a:cubicBezTo>
                  <a:cubicBezTo>
                    <a:pt x="231" y="3523"/>
                    <a:pt x="427" y="3552"/>
                    <a:pt x="593" y="3552"/>
                  </a:cubicBezTo>
                  <a:cubicBezTo>
                    <a:pt x="1096" y="3552"/>
                    <a:pt x="1333" y="3289"/>
                    <a:pt x="1453" y="2809"/>
                  </a:cubicBezTo>
                  <a:cubicBezTo>
                    <a:pt x="1533" y="2522"/>
                    <a:pt x="1660" y="2251"/>
                    <a:pt x="1820" y="1995"/>
                  </a:cubicBezTo>
                  <a:cubicBezTo>
                    <a:pt x="2059" y="1580"/>
                    <a:pt x="2299" y="1149"/>
                    <a:pt x="2538" y="734"/>
                  </a:cubicBezTo>
                  <a:cubicBezTo>
                    <a:pt x="2155" y="527"/>
                    <a:pt x="1804" y="272"/>
                    <a:pt x="14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8" name="Google Shape;12448;p28"/>
            <p:cNvSpPr/>
            <p:nvPr/>
          </p:nvSpPr>
          <p:spPr>
            <a:xfrm>
              <a:off x="5236783" y="1569092"/>
              <a:ext cx="234376" cy="204478"/>
            </a:xfrm>
            <a:custGeom>
              <a:rect b="b" l="l" r="r" t="t"/>
              <a:pathLst>
                <a:path extrusionOk="0" h="3957" w="4517">
                  <a:moveTo>
                    <a:pt x="3852" y="1"/>
                  </a:moveTo>
                  <a:cubicBezTo>
                    <a:pt x="3660" y="1"/>
                    <a:pt x="3429" y="29"/>
                    <a:pt x="3272" y="78"/>
                  </a:cubicBezTo>
                  <a:cubicBezTo>
                    <a:pt x="1405" y="621"/>
                    <a:pt x="1006" y="2408"/>
                    <a:pt x="0" y="3957"/>
                  </a:cubicBezTo>
                  <a:cubicBezTo>
                    <a:pt x="287" y="3829"/>
                    <a:pt x="575" y="3733"/>
                    <a:pt x="878" y="3653"/>
                  </a:cubicBezTo>
                  <a:cubicBezTo>
                    <a:pt x="2394" y="3414"/>
                    <a:pt x="3320" y="2265"/>
                    <a:pt x="4325" y="1291"/>
                  </a:cubicBezTo>
                  <a:cubicBezTo>
                    <a:pt x="4517" y="1116"/>
                    <a:pt x="4341" y="446"/>
                    <a:pt x="4197" y="78"/>
                  </a:cubicBezTo>
                  <a:cubicBezTo>
                    <a:pt x="4174" y="25"/>
                    <a:pt x="4030" y="1"/>
                    <a:pt x="38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9" name="Google Shape;12449;p28"/>
            <p:cNvSpPr/>
            <p:nvPr/>
          </p:nvSpPr>
          <p:spPr>
            <a:xfrm>
              <a:off x="1781189" y="793004"/>
              <a:ext cx="139992" cy="265403"/>
            </a:xfrm>
            <a:custGeom>
              <a:rect b="b" l="l" r="r" t="t"/>
              <a:pathLst>
                <a:path extrusionOk="0" h="5136" w="2698">
                  <a:moveTo>
                    <a:pt x="2267" y="0"/>
                  </a:moveTo>
                  <a:cubicBezTo>
                    <a:pt x="2043" y="160"/>
                    <a:pt x="1756" y="287"/>
                    <a:pt x="1612" y="511"/>
                  </a:cubicBezTo>
                  <a:cubicBezTo>
                    <a:pt x="1293" y="894"/>
                    <a:pt x="1054" y="1341"/>
                    <a:pt x="862" y="1803"/>
                  </a:cubicBezTo>
                  <a:cubicBezTo>
                    <a:pt x="527" y="2681"/>
                    <a:pt x="272" y="3591"/>
                    <a:pt x="16" y="4485"/>
                  </a:cubicBezTo>
                  <a:cubicBezTo>
                    <a:pt x="0" y="4708"/>
                    <a:pt x="80" y="4931"/>
                    <a:pt x="240" y="5107"/>
                  </a:cubicBezTo>
                  <a:cubicBezTo>
                    <a:pt x="254" y="5127"/>
                    <a:pt x="296" y="5136"/>
                    <a:pt x="350" y="5136"/>
                  </a:cubicBezTo>
                  <a:cubicBezTo>
                    <a:pt x="472" y="5136"/>
                    <a:pt x="657" y="5089"/>
                    <a:pt x="734" y="5011"/>
                  </a:cubicBezTo>
                  <a:cubicBezTo>
                    <a:pt x="1772" y="4038"/>
                    <a:pt x="2650" y="2968"/>
                    <a:pt x="2697" y="1420"/>
                  </a:cubicBezTo>
                  <a:cubicBezTo>
                    <a:pt x="2681" y="1197"/>
                    <a:pt x="2650" y="974"/>
                    <a:pt x="2602" y="750"/>
                  </a:cubicBezTo>
                  <a:cubicBezTo>
                    <a:pt x="2506" y="495"/>
                    <a:pt x="2394" y="239"/>
                    <a:pt x="22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0" name="Google Shape;12450;p28"/>
            <p:cNvSpPr/>
            <p:nvPr/>
          </p:nvSpPr>
          <p:spPr>
            <a:xfrm>
              <a:off x="4866618" y="2161377"/>
              <a:ext cx="225296" cy="163913"/>
            </a:xfrm>
            <a:custGeom>
              <a:rect b="b" l="l" r="r" t="t"/>
              <a:pathLst>
                <a:path extrusionOk="0" h="3172" w="4342">
                  <a:moveTo>
                    <a:pt x="1901" y="0"/>
                  </a:moveTo>
                  <a:cubicBezTo>
                    <a:pt x="1576" y="0"/>
                    <a:pt x="1217" y="85"/>
                    <a:pt x="814" y="251"/>
                  </a:cubicBezTo>
                  <a:cubicBezTo>
                    <a:pt x="176" y="522"/>
                    <a:pt x="0" y="953"/>
                    <a:pt x="559" y="1352"/>
                  </a:cubicBezTo>
                  <a:cubicBezTo>
                    <a:pt x="1517" y="2038"/>
                    <a:pt x="2554" y="2597"/>
                    <a:pt x="3511" y="3171"/>
                  </a:cubicBezTo>
                  <a:cubicBezTo>
                    <a:pt x="3926" y="2964"/>
                    <a:pt x="4230" y="2916"/>
                    <a:pt x="4278" y="2788"/>
                  </a:cubicBezTo>
                  <a:cubicBezTo>
                    <a:pt x="4341" y="2533"/>
                    <a:pt x="4325" y="2278"/>
                    <a:pt x="4214" y="2038"/>
                  </a:cubicBezTo>
                  <a:cubicBezTo>
                    <a:pt x="4054" y="1719"/>
                    <a:pt x="3751" y="1480"/>
                    <a:pt x="3575" y="1160"/>
                  </a:cubicBezTo>
                  <a:cubicBezTo>
                    <a:pt x="3111" y="372"/>
                    <a:pt x="2581" y="0"/>
                    <a:pt x="19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1" name="Google Shape;12451;p28"/>
            <p:cNvSpPr/>
            <p:nvPr/>
          </p:nvSpPr>
          <p:spPr>
            <a:xfrm>
              <a:off x="4899722" y="-28402"/>
              <a:ext cx="116020" cy="249022"/>
            </a:xfrm>
            <a:custGeom>
              <a:rect b="b" l="l" r="r" t="t"/>
              <a:pathLst>
                <a:path extrusionOk="0" h="4819" w="2236">
                  <a:moveTo>
                    <a:pt x="208" y="1"/>
                  </a:moveTo>
                  <a:lnTo>
                    <a:pt x="208" y="1"/>
                  </a:lnTo>
                  <a:cubicBezTo>
                    <a:pt x="288" y="432"/>
                    <a:pt x="448" y="831"/>
                    <a:pt x="432" y="1261"/>
                  </a:cubicBezTo>
                  <a:cubicBezTo>
                    <a:pt x="400" y="1676"/>
                    <a:pt x="144" y="2075"/>
                    <a:pt x="97" y="2506"/>
                  </a:cubicBezTo>
                  <a:cubicBezTo>
                    <a:pt x="17" y="2985"/>
                    <a:pt x="1" y="3496"/>
                    <a:pt x="49" y="3990"/>
                  </a:cubicBezTo>
                  <a:cubicBezTo>
                    <a:pt x="117" y="4633"/>
                    <a:pt x="583" y="4819"/>
                    <a:pt x="1077" y="4819"/>
                  </a:cubicBezTo>
                  <a:cubicBezTo>
                    <a:pt x="1160" y="4819"/>
                    <a:pt x="1243" y="4814"/>
                    <a:pt x="1325" y="4804"/>
                  </a:cubicBezTo>
                  <a:cubicBezTo>
                    <a:pt x="1980" y="4725"/>
                    <a:pt x="1884" y="4230"/>
                    <a:pt x="1756" y="3735"/>
                  </a:cubicBezTo>
                  <a:cubicBezTo>
                    <a:pt x="1645" y="3320"/>
                    <a:pt x="1629" y="2889"/>
                    <a:pt x="1724" y="2474"/>
                  </a:cubicBezTo>
                  <a:cubicBezTo>
                    <a:pt x="2235" y="751"/>
                    <a:pt x="2028" y="368"/>
                    <a:pt x="2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2" name="Google Shape;12452;p28"/>
            <p:cNvSpPr/>
            <p:nvPr/>
          </p:nvSpPr>
          <p:spPr>
            <a:xfrm>
              <a:off x="2289633" y="1556380"/>
              <a:ext cx="221975" cy="124847"/>
            </a:xfrm>
            <a:custGeom>
              <a:rect b="b" l="l" r="r" t="t"/>
              <a:pathLst>
                <a:path extrusionOk="0" h="2416" w="4278">
                  <a:moveTo>
                    <a:pt x="559" y="0"/>
                  </a:moveTo>
                  <a:cubicBezTo>
                    <a:pt x="439" y="0"/>
                    <a:pt x="352" y="14"/>
                    <a:pt x="335" y="53"/>
                  </a:cubicBezTo>
                  <a:cubicBezTo>
                    <a:pt x="96" y="548"/>
                    <a:pt x="0" y="1106"/>
                    <a:pt x="32" y="1649"/>
                  </a:cubicBezTo>
                  <a:cubicBezTo>
                    <a:pt x="64" y="1888"/>
                    <a:pt x="703" y="2048"/>
                    <a:pt x="1086" y="2192"/>
                  </a:cubicBezTo>
                  <a:cubicBezTo>
                    <a:pt x="1133" y="2205"/>
                    <a:pt x="1185" y="2209"/>
                    <a:pt x="1238" y="2209"/>
                  </a:cubicBezTo>
                  <a:cubicBezTo>
                    <a:pt x="1381" y="2209"/>
                    <a:pt x="1537" y="2176"/>
                    <a:pt x="1676" y="2176"/>
                  </a:cubicBezTo>
                  <a:lnTo>
                    <a:pt x="1804" y="2415"/>
                  </a:lnTo>
                  <a:cubicBezTo>
                    <a:pt x="2554" y="2032"/>
                    <a:pt x="3336" y="1649"/>
                    <a:pt x="4086" y="1218"/>
                  </a:cubicBezTo>
                  <a:cubicBezTo>
                    <a:pt x="4230" y="1138"/>
                    <a:pt x="4277" y="835"/>
                    <a:pt x="4277" y="644"/>
                  </a:cubicBezTo>
                  <a:cubicBezTo>
                    <a:pt x="4277" y="564"/>
                    <a:pt x="3974" y="468"/>
                    <a:pt x="3783" y="436"/>
                  </a:cubicBezTo>
                  <a:cubicBezTo>
                    <a:pt x="2985" y="308"/>
                    <a:pt x="2171" y="181"/>
                    <a:pt x="1357" y="69"/>
                  </a:cubicBezTo>
                  <a:cubicBezTo>
                    <a:pt x="1128" y="48"/>
                    <a:pt x="784" y="0"/>
                    <a:pt x="5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3" name="Google Shape;12453;p28"/>
            <p:cNvSpPr/>
            <p:nvPr/>
          </p:nvSpPr>
          <p:spPr>
            <a:xfrm>
              <a:off x="3948264" y="1552350"/>
              <a:ext cx="168167" cy="175178"/>
            </a:xfrm>
            <a:custGeom>
              <a:rect b="b" l="l" r="r" t="t"/>
              <a:pathLst>
                <a:path extrusionOk="0" h="3390" w="3241">
                  <a:moveTo>
                    <a:pt x="988" y="0"/>
                  </a:moveTo>
                  <a:cubicBezTo>
                    <a:pt x="389" y="0"/>
                    <a:pt x="480" y="1036"/>
                    <a:pt x="336" y="1599"/>
                  </a:cubicBezTo>
                  <a:cubicBezTo>
                    <a:pt x="304" y="1759"/>
                    <a:pt x="240" y="1919"/>
                    <a:pt x="192" y="2078"/>
                  </a:cubicBezTo>
                  <a:lnTo>
                    <a:pt x="1" y="2286"/>
                  </a:lnTo>
                  <a:cubicBezTo>
                    <a:pt x="400" y="2653"/>
                    <a:pt x="735" y="3195"/>
                    <a:pt x="1198" y="3355"/>
                  </a:cubicBezTo>
                  <a:cubicBezTo>
                    <a:pt x="1268" y="3378"/>
                    <a:pt x="1346" y="3389"/>
                    <a:pt x="1429" y="3389"/>
                  </a:cubicBezTo>
                  <a:cubicBezTo>
                    <a:pt x="2140" y="3389"/>
                    <a:pt x="3240" y="2601"/>
                    <a:pt x="3240" y="2158"/>
                  </a:cubicBezTo>
                  <a:cubicBezTo>
                    <a:pt x="3240" y="2126"/>
                    <a:pt x="3240" y="2078"/>
                    <a:pt x="3224" y="2062"/>
                  </a:cubicBezTo>
                  <a:cubicBezTo>
                    <a:pt x="2554" y="1344"/>
                    <a:pt x="2027" y="275"/>
                    <a:pt x="1198" y="35"/>
                  </a:cubicBezTo>
                  <a:cubicBezTo>
                    <a:pt x="1120" y="11"/>
                    <a:pt x="1050" y="0"/>
                    <a:pt x="9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4" name="Google Shape;12454;p28"/>
            <p:cNvSpPr/>
            <p:nvPr/>
          </p:nvSpPr>
          <p:spPr>
            <a:xfrm>
              <a:off x="2641533" y="950764"/>
              <a:ext cx="177300" cy="151666"/>
            </a:xfrm>
            <a:custGeom>
              <a:rect b="b" l="l" r="r" t="t"/>
              <a:pathLst>
                <a:path extrusionOk="0" h="2935" w="3417">
                  <a:moveTo>
                    <a:pt x="2345" y="0"/>
                  </a:moveTo>
                  <a:cubicBezTo>
                    <a:pt x="2275" y="0"/>
                    <a:pt x="2206" y="14"/>
                    <a:pt x="2140" y="43"/>
                  </a:cubicBezTo>
                  <a:cubicBezTo>
                    <a:pt x="1358" y="426"/>
                    <a:pt x="703" y="1049"/>
                    <a:pt x="1" y="1559"/>
                  </a:cubicBezTo>
                  <a:cubicBezTo>
                    <a:pt x="400" y="2038"/>
                    <a:pt x="735" y="2820"/>
                    <a:pt x="1214" y="2916"/>
                  </a:cubicBezTo>
                  <a:cubicBezTo>
                    <a:pt x="1287" y="2929"/>
                    <a:pt x="1361" y="2935"/>
                    <a:pt x="1436" y="2935"/>
                  </a:cubicBezTo>
                  <a:cubicBezTo>
                    <a:pt x="2376" y="2935"/>
                    <a:pt x="3416" y="1967"/>
                    <a:pt x="3416" y="1272"/>
                  </a:cubicBezTo>
                  <a:cubicBezTo>
                    <a:pt x="3416" y="698"/>
                    <a:pt x="2851" y="0"/>
                    <a:pt x="23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5" name="Google Shape;12455;p28"/>
            <p:cNvSpPr/>
            <p:nvPr/>
          </p:nvSpPr>
          <p:spPr>
            <a:xfrm>
              <a:off x="3400904" y="534325"/>
              <a:ext cx="183059" cy="171509"/>
            </a:xfrm>
            <a:custGeom>
              <a:rect b="b" l="l" r="r" t="t"/>
              <a:pathLst>
                <a:path extrusionOk="0" h="3319" w="3528">
                  <a:moveTo>
                    <a:pt x="2601" y="1"/>
                  </a:moveTo>
                  <a:cubicBezTo>
                    <a:pt x="2395" y="1"/>
                    <a:pt x="2010" y="226"/>
                    <a:pt x="1868" y="426"/>
                  </a:cubicBezTo>
                  <a:cubicBezTo>
                    <a:pt x="1182" y="1335"/>
                    <a:pt x="559" y="2277"/>
                    <a:pt x="1" y="3075"/>
                  </a:cubicBezTo>
                  <a:cubicBezTo>
                    <a:pt x="447" y="3139"/>
                    <a:pt x="894" y="3235"/>
                    <a:pt x="1341" y="3282"/>
                  </a:cubicBezTo>
                  <a:cubicBezTo>
                    <a:pt x="1429" y="3306"/>
                    <a:pt x="1521" y="3318"/>
                    <a:pt x="1614" y="3318"/>
                  </a:cubicBezTo>
                  <a:cubicBezTo>
                    <a:pt x="1708" y="3318"/>
                    <a:pt x="1804" y="3306"/>
                    <a:pt x="1900" y="3282"/>
                  </a:cubicBezTo>
                  <a:cubicBezTo>
                    <a:pt x="2985" y="2931"/>
                    <a:pt x="3528" y="1974"/>
                    <a:pt x="3256" y="841"/>
                  </a:cubicBezTo>
                  <a:cubicBezTo>
                    <a:pt x="3176" y="506"/>
                    <a:pt x="2953" y="202"/>
                    <a:pt x="2666" y="11"/>
                  </a:cubicBezTo>
                  <a:cubicBezTo>
                    <a:pt x="2647" y="4"/>
                    <a:pt x="2625" y="1"/>
                    <a:pt x="26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6" name="Google Shape;12456;p28"/>
            <p:cNvSpPr/>
            <p:nvPr/>
          </p:nvSpPr>
          <p:spPr>
            <a:xfrm>
              <a:off x="2288803" y="-37755"/>
              <a:ext cx="188040" cy="132133"/>
            </a:xfrm>
            <a:custGeom>
              <a:rect b="b" l="l" r="r" t="t"/>
              <a:pathLst>
                <a:path extrusionOk="0" h="2557" w="3624">
                  <a:moveTo>
                    <a:pt x="1599" y="0"/>
                  </a:moveTo>
                  <a:cubicBezTo>
                    <a:pt x="1460" y="0"/>
                    <a:pt x="1325" y="16"/>
                    <a:pt x="1197" y="54"/>
                  </a:cubicBezTo>
                  <a:cubicBezTo>
                    <a:pt x="703" y="182"/>
                    <a:pt x="479" y="1219"/>
                    <a:pt x="0" y="2113"/>
                  </a:cubicBezTo>
                  <a:cubicBezTo>
                    <a:pt x="413" y="2284"/>
                    <a:pt x="750" y="2556"/>
                    <a:pt x="977" y="2556"/>
                  </a:cubicBezTo>
                  <a:cubicBezTo>
                    <a:pt x="1004" y="2556"/>
                    <a:pt x="1030" y="2552"/>
                    <a:pt x="1054" y="2544"/>
                  </a:cubicBezTo>
                  <a:cubicBezTo>
                    <a:pt x="1852" y="2240"/>
                    <a:pt x="2618" y="1857"/>
                    <a:pt x="3352" y="1395"/>
                  </a:cubicBezTo>
                  <a:cubicBezTo>
                    <a:pt x="3559" y="1267"/>
                    <a:pt x="3527" y="772"/>
                    <a:pt x="3623" y="453"/>
                  </a:cubicBezTo>
                  <a:cubicBezTo>
                    <a:pt x="2945" y="323"/>
                    <a:pt x="2224" y="0"/>
                    <a:pt x="15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7" name="Google Shape;12457;p28"/>
            <p:cNvSpPr/>
            <p:nvPr/>
          </p:nvSpPr>
          <p:spPr>
            <a:xfrm>
              <a:off x="2998466" y="-51190"/>
              <a:ext cx="166507" cy="184480"/>
            </a:xfrm>
            <a:custGeom>
              <a:rect b="b" l="l" r="r" t="t"/>
              <a:pathLst>
                <a:path extrusionOk="0" h="3570" w="3209">
                  <a:moveTo>
                    <a:pt x="1916" y="0"/>
                  </a:moveTo>
                  <a:cubicBezTo>
                    <a:pt x="1677" y="0"/>
                    <a:pt x="1387" y="95"/>
                    <a:pt x="1325" y="218"/>
                  </a:cubicBezTo>
                  <a:cubicBezTo>
                    <a:pt x="862" y="1256"/>
                    <a:pt x="479" y="2325"/>
                    <a:pt x="0" y="3570"/>
                  </a:cubicBezTo>
                  <a:cubicBezTo>
                    <a:pt x="2235" y="3506"/>
                    <a:pt x="3208" y="2261"/>
                    <a:pt x="2698" y="601"/>
                  </a:cubicBezTo>
                  <a:cubicBezTo>
                    <a:pt x="2586" y="330"/>
                    <a:pt x="2378" y="122"/>
                    <a:pt x="2107" y="27"/>
                  </a:cubicBezTo>
                  <a:cubicBezTo>
                    <a:pt x="2053" y="9"/>
                    <a:pt x="1986" y="0"/>
                    <a:pt x="19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8" name="Google Shape;12458;p28"/>
            <p:cNvSpPr/>
            <p:nvPr/>
          </p:nvSpPr>
          <p:spPr>
            <a:xfrm>
              <a:off x="4260470" y="105898"/>
              <a:ext cx="135011" cy="162208"/>
            </a:xfrm>
            <a:custGeom>
              <a:rect b="b" l="l" r="r" t="t"/>
              <a:pathLst>
                <a:path extrusionOk="0" h="3139" w="2602">
                  <a:moveTo>
                    <a:pt x="1264" y="1"/>
                  </a:moveTo>
                  <a:cubicBezTo>
                    <a:pt x="668" y="1"/>
                    <a:pt x="1" y="1211"/>
                    <a:pt x="16" y="2269"/>
                  </a:cubicBezTo>
                  <a:cubicBezTo>
                    <a:pt x="30" y="2845"/>
                    <a:pt x="315" y="3139"/>
                    <a:pt x="760" y="3139"/>
                  </a:cubicBezTo>
                  <a:cubicBezTo>
                    <a:pt x="832" y="3139"/>
                    <a:pt x="909" y="3131"/>
                    <a:pt x="990" y="3115"/>
                  </a:cubicBezTo>
                  <a:cubicBezTo>
                    <a:pt x="1995" y="3115"/>
                    <a:pt x="2570" y="2445"/>
                    <a:pt x="2586" y="1344"/>
                  </a:cubicBezTo>
                  <a:cubicBezTo>
                    <a:pt x="2602" y="466"/>
                    <a:pt x="2107" y="83"/>
                    <a:pt x="1309" y="3"/>
                  </a:cubicBezTo>
                  <a:cubicBezTo>
                    <a:pt x="1294" y="1"/>
                    <a:pt x="1279" y="1"/>
                    <a:pt x="126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9" name="Google Shape;12459;p28"/>
            <p:cNvSpPr/>
            <p:nvPr/>
          </p:nvSpPr>
          <p:spPr>
            <a:xfrm>
              <a:off x="5738585" y="1626967"/>
              <a:ext cx="196290" cy="161071"/>
            </a:xfrm>
            <a:custGeom>
              <a:rect b="b" l="l" r="r" t="t"/>
              <a:pathLst>
                <a:path extrusionOk="0" h="3117" w="3783">
                  <a:moveTo>
                    <a:pt x="1078" y="0"/>
                  </a:moveTo>
                  <a:cubicBezTo>
                    <a:pt x="1057" y="0"/>
                    <a:pt x="1038" y="4"/>
                    <a:pt x="1022" y="12"/>
                  </a:cubicBezTo>
                  <a:cubicBezTo>
                    <a:pt x="1" y="522"/>
                    <a:pt x="703" y="1592"/>
                    <a:pt x="655" y="2438"/>
                  </a:cubicBezTo>
                  <a:cubicBezTo>
                    <a:pt x="655" y="2533"/>
                    <a:pt x="655" y="2693"/>
                    <a:pt x="719" y="2725"/>
                  </a:cubicBezTo>
                  <a:cubicBezTo>
                    <a:pt x="906" y="2869"/>
                    <a:pt x="1223" y="3117"/>
                    <a:pt x="1354" y="3117"/>
                  </a:cubicBezTo>
                  <a:cubicBezTo>
                    <a:pt x="1368" y="3117"/>
                    <a:pt x="1380" y="3114"/>
                    <a:pt x="1389" y="3108"/>
                  </a:cubicBezTo>
                  <a:cubicBezTo>
                    <a:pt x="1779" y="2848"/>
                    <a:pt x="2174" y="2696"/>
                    <a:pt x="2584" y="2696"/>
                  </a:cubicBezTo>
                  <a:cubicBezTo>
                    <a:pt x="2928" y="2696"/>
                    <a:pt x="3283" y="2803"/>
                    <a:pt x="3655" y="3044"/>
                  </a:cubicBezTo>
                  <a:cubicBezTo>
                    <a:pt x="3703" y="2932"/>
                    <a:pt x="3735" y="2821"/>
                    <a:pt x="3783" y="2725"/>
                  </a:cubicBezTo>
                  <a:cubicBezTo>
                    <a:pt x="3448" y="2246"/>
                    <a:pt x="3097" y="1799"/>
                    <a:pt x="2714" y="1384"/>
                  </a:cubicBezTo>
                  <a:cubicBezTo>
                    <a:pt x="2204" y="889"/>
                    <a:pt x="1398" y="0"/>
                    <a:pt x="10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0" name="Google Shape;12460;p28"/>
            <p:cNvSpPr/>
            <p:nvPr/>
          </p:nvSpPr>
          <p:spPr>
            <a:xfrm>
              <a:off x="4915496" y="2406103"/>
              <a:ext cx="196290" cy="160451"/>
            </a:xfrm>
            <a:custGeom>
              <a:rect b="b" l="l" r="r" t="t"/>
              <a:pathLst>
                <a:path extrusionOk="0" h="3105" w="3783">
                  <a:moveTo>
                    <a:pt x="1084" y="1"/>
                  </a:moveTo>
                  <a:cubicBezTo>
                    <a:pt x="1061" y="1"/>
                    <a:pt x="1040" y="6"/>
                    <a:pt x="1021" y="15"/>
                  </a:cubicBezTo>
                  <a:cubicBezTo>
                    <a:pt x="0" y="510"/>
                    <a:pt x="702" y="1579"/>
                    <a:pt x="654" y="2441"/>
                  </a:cubicBezTo>
                  <a:cubicBezTo>
                    <a:pt x="654" y="2537"/>
                    <a:pt x="654" y="2680"/>
                    <a:pt x="718" y="2712"/>
                  </a:cubicBezTo>
                  <a:cubicBezTo>
                    <a:pt x="905" y="2856"/>
                    <a:pt x="1223" y="3104"/>
                    <a:pt x="1353" y="3104"/>
                  </a:cubicBezTo>
                  <a:cubicBezTo>
                    <a:pt x="1367" y="3104"/>
                    <a:pt x="1379" y="3102"/>
                    <a:pt x="1388" y="3095"/>
                  </a:cubicBezTo>
                  <a:cubicBezTo>
                    <a:pt x="1779" y="2835"/>
                    <a:pt x="2169" y="2684"/>
                    <a:pt x="2577" y="2684"/>
                  </a:cubicBezTo>
                  <a:cubicBezTo>
                    <a:pt x="2920" y="2684"/>
                    <a:pt x="3276" y="2791"/>
                    <a:pt x="3655" y="3031"/>
                  </a:cubicBezTo>
                  <a:lnTo>
                    <a:pt x="3782" y="2712"/>
                  </a:lnTo>
                  <a:cubicBezTo>
                    <a:pt x="3447" y="2234"/>
                    <a:pt x="3096" y="1787"/>
                    <a:pt x="2713" y="1372"/>
                  </a:cubicBezTo>
                  <a:cubicBezTo>
                    <a:pt x="2207" y="881"/>
                    <a:pt x="1410" y="1"/>
                    <a:pt x="10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1" name="Google Shape;12461;p28"/>
            <p:cNvSpPr/>
            <p:nvPr/>
          </p:nvSpPr>
          <p:spPr>
            <a:xfrm>
              <a:off x="4930388" y="1131674"/>
              <a:ext cx="145804" cy="158384"/>
            </a:xfrm>
            <a:custGeom>
              <a:rect b="b" l="l" r="r" t="t"/>
              <a:pathLst>
                <a:path extrusionOk="0" h="3065" w="2810">
                  <a:moveTo>
                    <a:pt x="973" y="0"/>
                  </a:moveTo>
                  <a:cubicBezTo>
                    <a:pt x="495" y="0"/>
                    <a:pt x="43" y="971"/>
                    <a:pt x="0" y="2463"/>
                  </a:cubicBezTo>
                  <a:cubicBezTo>
                    <a:pt x="191" y="2595"/>
                    <a:pt x="598" y="3065"/>
                    <a:pt x="823" y="3065"/>
                  </a:cubicBezTo>
                  <a:cubicBezTo>
                    <a:pt x="843" y="3065"/>
                    <a:pt x="861" y="3061"/>
                    <a:pt x="878" y="3053"/>
                  </a:cubicBezTo>
                  <a:cubicBezTo>
                    <a:pt x="1580" y="2750"/>
                    <a:pt x="2171" y="2224"/>
                    <a:pt x="2809" y="1793"/>
                  </a:cubicBezTo>
                  <a:cubicBezTo>
                    <a:pt x="2267" y="1202"/>
                    <a:pt x="1820" y="436"/>
                    <a:pt x="1165" y="53"/>
                  </a:cubicBezTo>
                  <a:cubicBezTo>
                    <a:pt x="1101" y="17"/>
                    <a:pt x="1037" y="0"/>
                    <a:pt x="97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2" name="Google Shape;12462;p28"/>
            <p:cNvSpPr/>
            <p:nvPr/>
          </p:nvSpPr>
          <p:spPr>
            <a:xfrm>
              <a:off x="4919595" y="1432415"/>
              <a:ext cx="145804" cy="158642"/>
            </a:xfrm>
            <a:custGeom>
              <a:rect b="b" l="l" r="r" t="t"/>
              <a:pathLst>
                <a:path extrusionOk="0" h="3070" w="2810">
                  <a:moveTo>
                    <a:pt x="973" y="1"/>
                  </a:moveTo>
                  <a:cubicBezTo>
                    <a:pt x="507" y="1"/>
                    <a:pt x="57" y="982"/>
                    <a:pt x="1" y="2468"/>
                  </a:cubicBezTo>
                  <a:cubicBezTo>
                    <a:pt x="192" y="2600"/>
                    <a:pt x="612" y="3070"/>
                    <a:pt x="840" y="3070"/>
                  </a:cubicBezTo>
                  <a:cubicBezTo>
                    <a:pt x="860" y="3070"/>
                    <a:pt x="878" y="3066"/>
                    <a:pt x="895" y="3059"/>
                  </a:cubicBezTo>
                  <a:cubicBezTo>
                    <a:pt x="1581" y="2755"/>
                    <a:pt x="2187" y="2229"/>
                    <a:pt x="2810" y="1798"/>
                  </a:cubicBezTo>
                  <a:cubicBezTo>
                    <a:pt x="2283" y="1191"/>
                    <a:pt x="1836" y="441"/>
                    <a:pt x="1166" y="58"/>
                  </a:cubicBezTo>
                  <a:cubicBezTo>
                    <a:pt x="1102" y="19"/>
                    <a:pt x="1037" y="1"/>
                    <a:pt x="9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3" name="Google Shape;12463;p28"/>
            <p:cNvSpPr/>
            <p:nvPr/>
          </p:nvSpPr>
          <p:spPr>
            <a:xfrm>
              <a:off x="4257149" y="971123"/>
              <a:ext cx="133351" cy="193833"/>
            </a:xfrm>
            <a:custGeom>
              <a:rect b="b" l="l" r="r" t="t"/>
              <a:pathLst>
                <a:path extrusionOk="0" h="3751" w="2570">
                  <a:moveTo>
                    <a:pt x="1357" y="0"/>
                  </a:moveTo>
                  <a:cubicBezTo>
                    <a:pt x="1070" y="351"/>
                    <a:pt x="639" y="655"/>
                    <a:pt x="495" y="1054"/>
                  </a:cubicBezTo>
                  <a:cubicBezTo>
                    <a:pt x="256" y="1740"/>
                    <a:pt x="96" y="2458"/>
                    <a:pt x="32" y="3176"/>
                  </a:cubicBezTo>
                  <a:cubicBezTo>
                    <a:pt x="0" y="3384"/>
                    <a:pt x="304" y="3623"/>
                    <a:pt x="383" y="3751"/>
                  </a:cubicBezTo>
                  <a:cubicBezTo>
                    <a:pt x="1644" y="3703"/>
                    <a:pt x="2570" y="2235"/>
                    <a:pt x="2171" y="1117"/>
                  </a:cubicBezTo>
                  <a:cubicBezTo>
                    <a:pt x="2027" y="702"/>
                    <a:pt x="1644" y="367"/>
                    <a:pt x="13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4" name="Google Shape;12464;p28"/>
            <p:cNvSpPr/>
            <p:nvPr/>
          </p:nvSpPr>
          <p:spPr>
            <a:xfrm>
              <a:off x="4763933" y="1229596"/>
              <a:ext cx="129252" cy="167995"/>
            </a:xfrm>
            <a:custGeom>
              <a:rect b="b" l="l" r="r" t="t"/>
              <a:pathLst>
                <a:path extrusionOk="0" h="3251" w="2491">
                  <a:moveTo>
                    <a:pt x="1415" y="0"/>
                  </a:moveTo>
                  <a:cubicBezTo>
                    <a:pt x="1042" y="0"/>
                    <a:pt x="0" y="1563"/>
                    <a:pt x="0" y="2308"/>
                  </a:cubicBezTo>
                  <a:cubicBezTo>
                    <a:pt x="0" y="3153"/>
                    <a:pt x="639" y="3233"/>
                    <a:pt x="1245" y="3249"/>
                  </a:cubicBezTo>
                  <a:cubicBezTo>
                    <a:pt x="1262" y="3250"/>
                    <a:pt x="1280" y="3250"/>
                    <a:pt x="1296" y="3250"/>
                  </a:cubicBezTo>
                  <a:cubicBezTo>
                    <a:pt x="1973" y="3250"/>
                    <a:pt x="2475" y="2631"/>
                    <a:pt x="2490" y="1510"/>
                  </a:cubicBezTo>
                  <a:cubicBezTo>
                    <a:pt x="2267" y="1158"/>
                    <a:pt x="1995" y="456"/>
                    <a:pt x="1485" y="25"/>
                  </a:cubicBezTo>
                  <a:cubicBezTo>
                    <a:pt x="1465" y="8"/>
                    <a:pt x="1442" y="0"/>
                    <a:pt x="14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5" name="Google Shape;12465;p28"/>
            <p:cNvSpPr/>
            <p:nvPr/>
          </p:nvSpPr>
          <p:spPr>
            <a:xfrm>
              <a:off x="1816784" y="1607744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751" y="1"/>
                  </a:moveTo>
                  <a:lnTo>
                    <a:pt x="751" y="1"/>
                  </a:lnTo>
                  <a:cubicBezTo>
                    <a:pt x="1" y="1262"/>
                    <a:pt x="17" y="2203"/>
                    <a:pt x="767" y="3384"/>
                  </a:cubicBezTo>
                  <a:cubicBezTo>
                    <a:pt x="939" y="3658"/>
                    <a:pt x="1117" y="3746"/>
                    <a:pt x="1303" y="3746"/>
                  </a:cubicBezTo>
                  <a:cubicBezTo>
                    <a:pt x="1631" y="3746"/>
                    <a:pt x="1980" y="3474"/>
                    <a:pt x="2354" y="3474"/>
                  </a:cubicBezTo>
                  <a:cubicBezTo>
                    <a:pt x="2497" y="3474"/>
                    <a:pt x="2643" y="3514"/>
                    <a:pt x="2793" y="3623"/>
                  </a:cubicBezTo>
                  <a:cubicBezTo>
                    <a:pt x="2458" y="2059"/>
                    <a:pt x="1916" y="910"/>
                    <a:pt x="7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6" name="Google Shape;12466;p28"/>
            <p:cNvSpPr/>
            <p:nvPr/>
          </p:nvSpPr>
          <p:spPr>
            <a:xfrm>
              <a:off x="2692071" y="741640"/>
              <a:ext cx="139992" cy="170114"/>
            </a:xfrm>
            <a:custGeom>
              <a:rect b="b" l="l" r="r" t="t"/>
              <a:pathLst>
                <a:path extrusionOk="0" h="3292" w="2698">
                  <a:moveTo>
                    <a:pt x="2058" y="0"/>
                  </a:moveTo>
                  <a:cubicBezTo>
                    <a:pt x="1891" y="0"/>
                    <a:pt x="1716" y="42"/>
                    <a:pt x="1660" y="116"/>
                  </a:cubicBezTo>
                  <a:cubicBezTo>
                    <a:pt x="1086" y="803"/>
                    <a:pt x="575" y="1537"/>
                    <a:pt x="128" y="2319"/>
                  </a:cubicBezTo>
                  <a:cubicBezTo>
                    <a:pt x="0" y="2526"/>
                    <a:pt x="144" y="3005"/>
                    <a:pt x="336" y="3212"/>
                  </a:cubicBezTo>
                  <a:cubicBezTo>
                    <a:pt x="385" y="3269"/>
                    <a:pt x="618" y="3291"/>
                    <a:pt x="885" y="3291"/>
                  </a:cubicBezTo>
                  <a:cubicBezTo>
                    <a:pt x="1218" y="3291"/>
                    <a:pt x="1605" y="3257"/>
                    <a:pt x="1756" y="3212"/>
                  </a:cubicBezTo>
                  <a:cubicBezTo>
                    <a:pt x="2506" y="2973"/>
                    <a:pt x="2650" y="1776"/>
                    <a:pt x="2698" y="643"/>
                  </a:cubicBezTo>
                  <a:cubicBezTo>
                    <a:pt x="2634" y="531"/>
                    <a:pt x="2554" y="212"/>
                    <a:pt x="2362" y="68"/>
                  </a:cubicBezTo>
                  <a:cubicBezTo>
                    <a:pt x="2296" y="22"/>
                    <a:pt x="2179" y="0"/>
                    <a:pt x="20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7" name="Google Shape;12467;p28"/>
            <p:cNvSpPr/>
            <p:nvPr/>
          </p:nvSpPr>
          <p:spPr>
            <a:xfrm>
              <a:off x="2613410" y="2124637"/>
              <a:ext cx="180569" cy="121591"/>
            </a:xfrm>
            <a:custGeom>
              <a:rect b="b" l="l" r="r" t="t"/>
              <a:pathLst>
                <a:path extrusionOk="0" h="2353" w="3480">
                  <a:moveTo>
                    <a:pt x="562" y="1"/>
                  </a:moveTo>
                  <a:cubicBezTo>
                    <a:pt x="376" y="1"/>
                    <a:pt x="181" y="36"/>
                    <a:pt x="0" y="36"/>
                  </a:cubicBezTo>
                  <a:cubicBezTo>
                    <a:pt x="32" y="291"/>
                    <a:pt x="0" y="563"/>
                    <a:pt x="112" y="786"/>
                  </a:cubicBezTo>
                  <a:cubicBezTo>
                    <a:pt x="564" y="1676"/>
                    <a:pt x="1830" y="2353"/>
                    <a:pt x="2995" y="2353"/>
                  </a:cubicBezTo>
                  <a:cubicBezTo>
                    <a:pt x="3104" y="2353"/>
                    <a:pt x="3213" y="2347"/>
                    <a:pt x="3320" y="2334"/>
                  </a:cubicBezTo>
                  <a:cubicBezTo>
                    <a:pt x="3479" y="978"/>
                    <a:pt x="3464" y="1010"/>
                    <a:pt x="2298" y="643"/>
                  </a:cubicBezTo>
                  <a:cubicBezTo>
                    <a:pt x="1788" y="499"/>
                    <a:pt x="1325" y="196"/>
                    <a:pt x="830" y="36"/>
                  </a:cubicBezTo>
                  <a:cubicBezTo>
                    <a:pt x="745" y="9"/>
                    <a:pt x="655" y="1"/>
                    <a:pt x="5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8" name="Google Shape;12468;p28"/>
            <p:cNvSpPr/>
            <p:nvPr/>
          </p:nvSpPr>
          <p:spPr>
            <a:xfrm>
              <a:off x="1606432" y="1707216"/>
              <a:ext cx="124271" cy="161174"/>
            </a:xfrm>
            <a:custGeom>
              <a:rect b="b" l="l" r="r" t="t"/>
              <a:pathLst>
                <a:path extrusionOk="0" h="3119" w="2395">
                  <a:moveTo>
                    <a:pt x="1359" y="0"/>
                  </a:moveTo>
                  <a:cubicBezTo>
                    <a:pt x="1065" y="0"/>
                    <a:pt x="774" y="40"/>
                    <a:pt x="496" y="119"/>
                  </a:cubicBezTo>
                  <a:cubicBezTo>
                    <a:pt x="256" y="198"/>
                    <a:pt x="1" y="837"/>
                    <a:pt x="97" y="1092"/>
                  </a:cubicBezTo>
                  <a:cubicBezTo>
                    <a:pt x="336" y="1778"/>
                    <a:pt x="767" y="2401"/>
                    <a:pt x="1134" y="3055"/>
                  </a:cubicBezTo>
                  <a:lnTo>
                    <a:pt x="1469" y="3119"/>
                  </a:lnTo>
                  <a:cubicBezTo>
                    <a:pt x="1788" y="2417"/>
                    <a:pt x="2076" y="1698"/>
                    <a:pt x="2315" y="980"/>
                  </a:cubicBezTo>
                  <a:cubicBezTo>
                    <a:pt x="2395" y="709"/>
                    <a:pt x="2219" y="103"/>
                    <a:pt x="2092" y="87"/>
                  </a:cubicBezTo>
                  <a:cubicBezTo>
                    <a:pt x="1851" y="28"/>
                    <a:pt x="1605" y="0"/>
                    <a:pt x="13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9" name="Google Shape;12469;p28"/>
            <p:cNvSpPr/>
            <p:nvPr/>
          </p:nvSpPr>
          <p:spPr>
            <a:xfrm>
              <a:off x="6247029" y="1608571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1261" y="0"/>
                  </a:moveTo>
                  <a:cubicBezTo>
                    <a:pt x="987" y="0"/>
                    <a:pt x="525" y="390"/>
                    <a:pt x="415" y="687"/>
                  </a:cubicBezTo>
                  <a:cubicBezTo>
                    <a:pt x="0" y="1868"/>
                    <a:pt x="575" y="2522"/>
                    <a:pt x="2362" y="2921"/>
                  </a:cubicBezTo>
                  <a:cubicBezTo>
                    <a:pt x="2362" y="2107"/>
                    <a:pt x="2474" y="1373"/>
                    <a:pt x="2315" y="687"/>
                  </a:cubicBezTo>
                  <a:cubicBezTo>
                    <a:pt x="2251" y="384"/>
                    <a:pt x="1660" y="33"/>
                    <a:pt x="1277" y="1"/>
                  </a:cubicBezTo>
                  <a:cubicBezTo>
                    <a:pt x="1272" y="0"/>
                    <a:pt x="1267" y="0"/>
                    <a:pt x="12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0" name="Google Shape;12470;p28"/>
            <p:cNvSpPr/>
            <p:nvPr/>
          </p:nvSpPr>
          <p:spPr>
            <a:xfrm>
              <a:off x="6381988" y="2781255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1277" y="0"/>
                  </a:moveTo>
                  <a:cubicBezTo>
                    <a:pt x="1004" y="0"/>
                    <a:pt x="541" y="390"/>
                    <a:pt x="432" y="687"/>
                  </a:cubicBezTo>
                  <a:cubicBezTo>
                    <a:pt x="1" y="1868"/>
                    <a:pt x="575" y="2522"/>
                    <a:pt x="2379" y="2921"/>
                  </a:cubicBezTo>
                  <a:cubicBezTo>
                    <a:pt x="2379" y="2107"/>
                    <a:pt x="2475" y="1373"/>
                    <a:pt x="2331" y="687"/>
                  </a:cubicBezTo>
                  <a:cubicBezTo>
                    <a:pt x="2251" y="368"/>
                    <a:pt x="1677" y="33"/>
                    <a:pt x="1294" y="1"/>
                  </a:cubicBezTo>
                  <a:cubicBezTo>
                    <a:pt x="1288" y="0"/>
                    <a:pt x="1283" y="0"/>
                    <a:pt x="12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1" name="Google Shape;12471;p28"/>
            <p:cNvSpPr/>
            <p:nvPr/>
          </p:nvSpPr>
          <p:spPr>
            <a:xfrm>
              <a:off x="4747381" y="1770258"/>
              <a:ext cx="117629" cy="145155"/>
            </a:xfrm>
            <a:custGeom>
              <a:rect b="b" l="l" r="r" t="t"/>
              <a:pathLst>
                <a:path extrusionOk="0" h="2809" w="2267">
                  <a:moveTo>
                    <a:pt x="1363" y="0"/>
                  </a:moveTo>
                  <a:cubicBezTo>
                    <a:pt x="1133" y="0"/>
                    <a:pt x="892" y="36"/>
                    <a:pt x="687" y="48"/>
                  </a:cubicBezTo>
                  <a:cubicBezTo>
                    <a:pt x="463" y="48"/>
                    <a:pt x="80" y="574"/>
                    <a:pt x="64" y="893"/>
                  </a:cubicBezTo>
                  <a:cubicBezTo>
                    <a:pt x="0" y="1596"/>
                    <a:pt x="1086" y="2649"/>
                    <a:pt x="2043" y="2809"/>
                  </a:cubicBezTo>
                  <a:cubicBezTo>
                    <a:pt x="2107" y="2138"/>
                    <a:pt x="2267" y="1452"/>
                    <a:pt x="2235" y="782"/>
                  </a:cubicBezTo>
                  <a:cubicBezTo>
                    <a:pt x="2183" y="127"/>
                    <a:pt x="1792" y="0"/>
                    <a:pt x="13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2" name="Google Shape;12472;p28"/>
            <p:cNvSpPr/>
            <p:nvPr/>
          </p:nvSpPr>
          <p:spPr>
            <a:xfrm>
              <a:off x="4695182" y="2299655"/>
              <a:ext cx="117681" cy="145207"/>
            </a:xfrm>
            <a:custGeom>
              <a:rect b="b" l="l" r="r" t="t"/>
              <a:pathLst>
                <a:path extrusionOk="0" h="2810" w="2268">
                  <a:moveTo>
                    <a:pt x="1375" y="1"/>
                  </a:moveTo>
                  <a:cubicBezTo>
                    <a:pt x="1143" y="1"/>
                    <a:pt x="899" y="37"/>
                    <a:pt x="687" y="48"/>
                  </a:cubicBezTo>
                  <a:cubicBezTo>
                    <a:pt x="464" y="48"/>
                    <a:pt x="97" y="575"/>
                    <a:pt x="65" y="894"/>
                  </a:cubicBezTo>
                  <a:cubicBezTo>
                    <a:pt x="1" y="1596"/>
                    <a:pt x="1102" y="2650"/>
                    <a:pt x="2044" y="2809"/>
                  </a:cubicBezTo>
                  <a:cubicBezTo>
                    <a:pt x="2107" y="2123"/>
                    <a:pt x="2267" y="1453"/>
                    <a:pt x="2235" y="783"/>
                  </a:cubicBezTo>
                  <a:cubicBezTo>
                    <a:pt x="2194" y="128"/>
                    <a:pt x="1807" y="1"/>
                    <a:pt x="13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3" name="Google Shape;12473;p28"/>
            <p:cNvSpPr/>
            <p:nvPr/>
          </p:nvSpPr>
          <p:spPr>
            <a:xfrm>
              <a:off x="5216080" y="2206023"/>
              <a:ext cx="118459" cy="145620"/>
            </a:xfrm>
            <a:custGeom>
              <a:rect b="b" l="l" r="r" t="t"/>
              <a:pathLst>
                <a:path extrusionOk="0" h="2818" w="2283">
                  <a:moveTo>
                    <a:pt x="1365" y="1"/>
                  </a:moveTo>
                  <a:cubicBezTo>
                    <a:pt x="1134" y="1"/>
                    <a:pt x="893" y="35"/>
                    <a:pt x="686" y="41"/>
                  </a:cubicBezTo>
                  <a:cubicBezTo>
                    <a:pt x="463" y="57"/>
                    <a:pt x="80" y="584"/>
                    <a:pt x="64" y="887"/>
                  </a:cubicBezTo>
                  <a:cubicBezTo>
                    <a:pt x="0" y="1605"/>
                    <a:pt x="1085" y="2658"/>
                    <a:pt x="2043" y="2818"/>
                  </a:cubicBezTo>
                  <a:cubicBezTo>
                    <a:pt x="2107" y="2132"/>
                    <a:pt x="2282" y="1445"/>
                    <a:pt x="2235" y="775"/>
                  </a:cubicBezTo>
                  <a:cubicBezTo>
                    <a:pt x="2183" y="121"/>
                    <a:pt x="1793" y="1"/>
                    <a:pt x="13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4" name="Google Shape;12474;p28"/>
            <p:cNvSpPr/>
            <p:nvPr/>
          </p:nvSpPr>
          <p:spPr>
            <a:xfrm>
              <a:off x="6810111" y="979288"/>
              <a:ext cx="204592" cy="135647"/>
            </a:xfrm>
            <a:custGeom>
              <a:rect b="b" l="l" r="r" t="t"/>
              <a:pathLst>
                <a:path extrusionOk="0" h="2625" w="3943">
                  <a:moveTo>
                    <a:pt x="3290" y="0"/>
                  </a:moveTo>
                  <a:cubicBezTo>
                    <a:pt x="3284" y="0"/>
                    <a:pt x="3278" y="1"/>
                    <a:pt x="3272" y="2"/>
                  </a:cubicBezTo>
                  <a:cubicBezTo>
                    <a:pt x="1772" y="241"/>
                    <a:pt x="799" y="1199"/>
                    <a:pt x="1" y="2587"/>
                  </a:cubicBezTo>
                  <a:cubicBezTo>
                    <a:pt x="143" y="2613"/>
                    <a:pt x="276" y="2624"/>
                    <a:pt x="403" y="2624"/>
                  </a:cubicBezTo>
                  <a:cubicBezTo>
                    <a:pt x="1232" y="2624"/>
                    <a:pt x="1765" y="2127"/>
                    <a:pt x="2347" y="1725"/>
                  </a:cubicBezTo>
                  <a:cubicBezTo>
                    <a:pt x="2666" y="1502"/>
                    <a:pt x="3065" y="1374"/>
                    <a:pt x="3400" y="1183"/>
                  </a:cubicBezTo>
                  <a:cubicBezTo>
                    <a:pt x="3592" y="1023"/>
                    <a:pt x="3783" y="848"/>
                    <a:pt x="3943" y="656"/>
                  </a:cubicBezTo>
                  <a:cubicBezTo>
                    <a:pt x="3727" y="440"/>
                    <a:pt x="3466" y="0"/>
                    <a:pt x="32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5" name="Google Shape;12475;p28"/>
            <p:cNvSpPr/>
            <p:nvPr/>
          </p:nvSpPr>
          <p:spPr>
            <a:xfrm>
              <a:off x="7210084" y="220485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1166" y="0"/>
                  </a:moveTo>
                  <a:cubicBezTo>
                    <a:pt x="823" y="0"/>
                    <a:pt x="403" y="319"/>
                    <a:pt x="129" y="593"/>
                  </a:cubicBezTo>
                  <a:cubicBezTo>
                    <a:pt x="1" y="721"/>
                    <a:pt x="33" y="1279"/>
                    <a:pt x="144" y="1359"/>
                  </a:cubicBezTo>
                  <a:cubicBezTo>
                    <a:pt x="735" y="1662"/>
                    <a:pt x="1325" y="1934"/>
                    <a:pt x="1948" y="2173"/>
                  </a:cubicBezTo>
                  <a:lnTo>
                    <a:pt x="2283" y="2508"/>
                  </a:lnTo>
                  <a:cubicBezTo>
                    <a:pt x="2475" y="2157"/>
                    <a:pt x="2730" y="1822"/>
                    <a:pt x="2794" y="1455"/>
                  </a:cubicBezTo>
                  <a:cubicBezTo>
                    <a:pt x="2826" y="1168"/>
                    <a:pt x="2714" y="880"/>
                    <a:pt x="2506" y="673"/>
                  </a:cubicBezTo>
                  <a:cubicBezTo>
                    <a:pt x="2123" y="370"/>
                    <a:pt x="1661" y="34"/>
                    <a:pt x="1214" y="2"/>
                  </a:cubicBezTo>
                  <a:cubicBezTo>
                    <a:pt x="1198" y="1"/>
                    <a:pt x="1182" y="0"/>
                    <a:pt x="1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6" name="Google Shape;12476;p28"/>
            <p:cNvSpPr/>
            <p:nvPr/>
          </p:nvSpPr>
          <p:spPr>
            <a:xfrm>
              <a:off x="1335684" y="94685"/>
              <a:ext cx="198781" cy="89915"/>
            </a:xfrm>
            <a:custGeom>
              <a:rect b="b" l="l" r="r" t="t"/>
              <a:pathLst>
                <a:path extrusionOk="0" h="1740" w="3831">
                  <a:moveTo>
                    <a:pt x="2867" y="0"/>
                  </a:moveTo>
                  <a:cubicBezTo>
                    <a:pt x="2824" y="0"/>
                    <a:pt x="2789" y="9"/>
                    <a:pt x="2761" y="29"/>
                  </a:cubicBezTo>
                  <a:cubicBezTo>
                    <a:pt x="2443" y="267"/>
                    <a:pt x="2206" y="481"/>
                    <a:pt x="1871" y="481"/>
                  </a:cubicBezTo>
                  <a:cubicBezTo>
                    <a:pt x="1735" y="481"/>
                    <a:pt x="1584" y="446"/>
                    <a:pt x="1405" y="364"/>
                  </a:cubicBezTo>
                  <a:cubicBezTo>
                    <a:pt x="1352" y="339"/>
                    <a:pt x="1290" y="328"/>
                    <a:pt x="1222" y="328"/>
                  </a:cubicBezTo>
                  <a:cubicBezTo>
                    <a:pt x="942" y="328"/>
                    <a:pt x="561" y="516"/>
                    <a:pt x="304" y="683"/>
                  </a:cubicBezTo>
                  <a:cubicBezTo>
                    <a:pt x="112" y="811"/>
                    <a:pt x="32" y="1178"/>
                    <a:pt x="0" y="1433"/>
                  </a:cubicBezTo>
                  <a:cubicBezTo>
                    <a:pt x="0" y="1529"/>
                    <a:pt x="335" y="1736"/>
                    <a:pt x="527" y="1736"/>
                  </a:cubicBezTo>
                  <a:cubicBezTo>
                    <a:pt x="589" y="1739"/>
                    <a:pt x="651" y="1740"/>
                    <a:pt x="712" y="1740"/>
                  </a:cubicBezTo>
                  <a:cubicBezTo>
                    <a:pt x="1819" y="1740"/>
                    <a:pt x="2813" y="1338"/>
                    <a:pt x="3751" y="779"/>
                  </a:cubicBezTo>
                  <a:cubicBezTo>
                    <a:pt x="3783" y="635"/>
                    <a:pt x="3815" y="507"/>
                    <a:pt x="3830" y="364"/>
                  </a:cubicBezTo>
                  <a:cubicBezTo>
                    <a:pt x="3520" y="256"/>
                    <a:pt x="3097" y="0"/>
                    <a:pt x="28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7" name="Google Shape;12477;p28"/>
            <p:cNvSpPr/>
            <p:nvPr/>
          </p:nvSpPr>
          <p:spPr>
            <a:xfrm>
              <a:off x="2832012" y="80578"/>
              <a:ext cx="128422" cy="165722"/>
            </a:xfrm>
            <a:custGeom>
              <a:rect b="b" l="l" r="r" t="t"/>
              <a:pathLst>
                <a:path extrusionOk="0" h="3207" w="2475">
                  <a:moveTo>
                    <a:pt x="1297" y="1"/>
                  </a:moveTo>
                  <a:cubicBezTo>
                    <a:pt x="1250" y="1"/>
                    <a:pt x="1220" y="5"/>
                    <a:pt x="1214" y="14"/>
                  </a:cubicBezTo>
                  <a:cubicBezTo>
                    <a:pt x="767" y="1020"/>
                    <a:pt x="1" y="1993"/>
                    <a:pt x="862" y="3206"/>
                  </a:cubicBezTo>
                  <a:cubicBezTo>
                    <a:pt x="1612" y="2839"/>
                    <a:pt x="2474" y="812"/>
                    <a:pt x="2091" y="238"/>
                  </a:cubicBezTo>
                  <a:cubicBezTo>
                    <a:pt x="1988" y="83"/>
                    <a:pt x="1497" y="1"/>
                    <a:pt x="1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8" name="Google Shape;12478;p28"/>
            <p:cNvSpPr/>
            <p:nvPr/>
          </p:nvSpPr>
          <p:spPr>
            <a:xfrm>
              <a:off x="2664727" y="1742147"/>
              <a:ext cx="104398" cy="121385"/>
            </a:xfrm>
            <a:custGeom>
              <a:rect b="b" l="l" r="r" t="t"/>
              <a:pathLst>
                <a:path extrusionOk="0" h="2349" w="2012">
                  <a:moveTo>
                    <a:pt x="848" y="1"/>
                  </a:moveTo>
                  <a:cubicBezTo>
                    <a:pt x="842" y="1"/>
                    <a:pt x="836" y="1"/>
                    <a:pt x="831" y="1"/>
                  </a:cubicBezTo>
                  <a:cubicBezTo>
                    <a:pt x="144" y="17"/>
                    <a:pt x="1" y="464"/>
                    <a:pt x="33" y="1022"/>
                  </a:cubicBezTo>
                  <a:cubicBezTo>
                    <a:pt x="48" y="1739"/>
                    <a:pt x="292" y="2348"/>
                    <a:pt x="1088" y="2348"/>
                  </a:cubicBezTo>
                  <a:cubicBezTo>
                    <a:pt x="1109" y="2348"/>
                    <a:pt x="1129" y="2348"/>
                    <a:pt x="1150" y="2347"/>
                  </a:cubicBezTo>
                  <a:cubicBezTo>
                    <a:pt x="1485" y="2331"/>
                    <a:pt x="1820" y="1996"/>
                    <a:pt x="2012" y="1884"/>
                  </a:cubicBezTo>
                  <a:cubicBezTo>
                    <a:pt x="2012" y="794"/>
                    <a:pt x="1417" y="1"/>
                    <a:pt x="8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9" name="Google Shape;12479;p28"/>
            <p:cNvSpPr/>
            <p:nvPr/>
          </p:nvSpPr>
          <p:spPr>
            <a:xfrm>
              <a:off x="1581630" y="2768905"/>
              <a:ext cx="104398" cy="122108"/>
            </a:xfrm>
            <a:custGeom>
              <a:rect b="b" l="l" r="r" t="t"/>
              <a:pathLst>
                <a:path extrusionOk="0" h="2363" w="2012">
                  <a:moveTo>
                    <a:pt x="814" y="0"/>
                  </a:moveTo>
                  <a:cubicBezTo>
                    <a:pt x="144" y="32"/>
                    <a:pt x="0" y="479"/>
                    <a:pt x="16" y="1022"/>
                  </a:cubicBezTo>
                  <a:cubicBezTo>
                    <a:pt x="48" y="1747"/>
                    <a:pt x="297" y="2363"/>
                    <a:pt x="1118" y="2363"/>
                  </a:cubicBezTo>
                  <a:cubicBezTo>
                    <a:pt x="1128" y="2363"/>
                    <a:pt x="1139" y="2362"/>
                    <a:pt x="1149" y="2362"/>
                  </a:cubicBezTo>
                  <a:cubicBezTo>
                    <a:pt x="1484" y="2346"/>
                    <a:pt x="1804" y="2011"/>
                    <a:pt x="2011" y="1899"/>
                  </a:cubicBezTo>
                  <a:cubicBezTo>
                    <a:pt x="2011" y="798"/>
                    <a:pt x="1389" y="0"/>
                    <a:pt x="8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0" name="Google Shape;12480;p28"/>
            <p:cNvSpPr/>
            <p:nvPr/>
          </p:nvSpPr>
          <p:spPr>
            <a:xfrm>
              <a:off x="5702990" y="639481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177" y="0"/>
                  </a:moveTo>
                  <a:cubicBezTo>
                    <a:pt x="697" y="0"/>
                    <a:pt x="142" y="674"/>
                    <a:pt x="0" y="1311"/>
                  </a:cubicBezTo>
                  <a:lnTo>
                    <a:pt x="830" y="2540"/>
                  </a:lnTo>
                  <a:cubicBezTo>
                    <a:pt x="1277" y="2061"/>
                    <a:pt x="1836" y="1630"/>
                    <a:pt x="2155" y="1072"/>
                  </a:cubicBezTo>
                  <a:cubicBezTo>
                    <a:pt x="2235" y="912"/>
                    <a:pt x="1724" y="194"/>
                    <a:pt x="1357" y="35"/>
                  </a:cubicBezTo>
                  <a:cubicBezTo>
                    <a:pt x="1299" y="11"/>
                    <a:pt x="1239" y="0"/>
                    <a:pt x="11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1" name="Google Shape;12481;p28"/>
            <p:cNvSpPr/>
            <p:nvPr/>
          </p:nvSpPr>
          <p:spPr>
            <a:xfrm>
              <a:off x="6671831" y="1687632"/>
              <a:ext cx="116799" cy="131306"/>
            </a:xfrm>
            <a:custGeom>
              <a:rect b="b" l="l" r="r" t="t"/>
              <a:pathLst>
                <a:path extrusionOk="0" h="2541" w="2251">
                  <a:moveTo>
                    <a:pt x="1178" y="0"/>
                  </a:moveTo>
                  <a:cubicBezTo>
                    <a:pt x="698" y="0"/>
                    <a:pt x="142" y="675"/>
                    <a:pt x="1" y="1311"/>
                  </a:cubicBezTo>
                  <a:lnTo>
                    <a:pt x="830" y="2540"/>
                  </a:lnTo>
                  <a:cubicBezTo>
                    <a:pt x="1293" y="2062"/>
                    <a:pt x="1836" y="1647"/>
                    <a:pt x="2155" y="1088"/>
                  </a:cubicBezTo>
                  <a:cubicBezTo>
                    <a:pt x="2251" y="912"/>
                    <a:pt x="1724" y="194"/>
                    <a:pt x="1357" y="35"/>
                  </a:cubicBezTo>
                  <a:cubicBezTo>
                    <a:pt x="1299" y="11"/>
                    <a:pt x="1239" y="0"/>
                    <a:pt x="117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2" name="Google Shape;12482;p28"/>
            <p:cNvSpPr/>
            <p:nvPr/>
          </p:nvSpPr>
          <p:spPr>
            <a:xfrm>
              <a:off x="5661584" y="48179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166" y="0"/>
                  </a:moveTo>
                  <a:cubicBezTo>
                    <a:pt x="694" y="0"/>
                    <a:pt x="128" y="675"/>
                    <a:pt x="0" y="1312"/>
                  </a:cubicBezTo>
                  <a:cubicBezTo>
                    <a:pt x="272" y="1726"/>
                    <a:pt x="543" y="2125"/>
                    <a:pt x="814" y="2540"/>
                  </a:cubicBezTo>
                  <a:cubicBezTo>
                    <a:pt x="1277" y="2062"/>
                    <a:pt x="1836" y="1647"/>
                    <a:pt x="2139" y="1072"/>
                  </a:cubicBezTo>
                  <a:cubicBezTo>
                    <a:pt x="2235" y="913"/>
                    <a:pt x="1724" y="194"/>
                    <a:pt x="1341" y="35"/>
                  </a:cubicBezTo>
                  <a:cubicBezTo>
                    <a:pt x="1285" y="11"/>
                    <a:pt x="1226" y="0"/>
                    <a:pt x="1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3" name="Google Shape;12483;p28"/>
            <p:cNvSpPr/>
            <p:nvPr/>
          </p:nvSpPr>
          <p:spPr>
            <a:xfrm>
              <a:off x="5042153" y="29938"/>
              <a:ext cx="142483" cy="93480"/>
            </a:xfrm>
            <a:custGeom>
              <a:rect b="b" l="l" r="r" t="t"/>
              <a:pathLst>
                <a:path extrusionOk="0" h="1809" w="2746">
                  <a:moveTo>
                    <a:pt x="1563" y="0"/>
                  </a:moveTo>
                  <a:cubicBezTo>
                    <a:pt x="1365" y="0"/>
                    <a:pt x="1164" y="32"/>
                    <a:pt x="990" y="85"/>
                  </a:cubicBezTo>
                  <a:cubicBezTo>
                    <a:pt x="687" y="164"/>
                    <a:pt x="288" y="452"/>
                    <a:pt x="208" y="723"/>
                  </a:cubicBezTo>
                  <a:cubicBezTo>
                    <a:pt x="1" y="1441"/>
                    <a:pt x="368" y="1680"/>
                    <a:pt x="1597" y="1808"/>
                  </a:cubicBezTo>
                  <a:cubicBezTo>
                    <a:pt x="1964" y="1585"/>
                    <a:pt x="2443" y="1425"/>
                    <a:pt x="2650" y="1090"/>
                  </a:cubicBezTo>
                  <a:cubicBezTo>
                    <a:pt x="2746" y="914"/>
                    <a:pt x="2443" y="292"/>
                    <a:pt x="2171" y="132"/>
                  </a:cubicBezTo>
                  <a:cubicBezTo>
                    <a:pt x="2003" y="40"/>
                    <a:pt x="1785" y="0"/>
                    <a:pt x="15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4" name="Google Shape;12484;p28"/>
            <p:cNvSpPr/>
            <p:nvPr/>
          </p:nvSpPr>
          <p:spPr>
            <a:xfrm>
              <a:off x="5901719" y="883692"/>
              <a:ext cx="127591" cy="113013"/>
            </a:xfrm>
            <a:custGeom>
              <a:rect b="b" l="l" r="r" t="t"/>
              <a:pathLst>
                <a:path extrusionOk="0" h="2187" w="2459">
                  <a:moveTo>
                    <a:pt x="2331" y="1"/>
                  </a:moveTo>
                  <a:lnTo>
                    <a:pt x="48" y="384"/>
                  </a:lnTo>
                  <a:cubicBezTo>
                    <a:pt x="32" y="527"/>
                    <a:pt x="16" y="671"/>
                    <a:pt x="0" y="814"/>
                  </a:cubicBezTo>
                  <a:lnTo>
                    <a:pt x="2043" y="2187"/>
                  </a:lnTo>
                  <a:lnTo>
                    <a:pt x="2458" y="1995"/>
                  </a:lnTo>
                  <a:cubicBezTo>
                    <a:pt x="2410" y="1341"/>
                    <a:pt x="2378" y="671"/>
                    <a:pt x="23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5" name="Google Shape;12485;p28"/>
            <p:cNvSpPr/>
            <p:nvPr/>
          </p:nvSpPr>
          <p:spPr>
            <a:xfrm>
              <a:off x="5438002" y="1263028"/>
              <a:ext cx="149073" cy="64387"/>
            </a:xfrm>
            <a:custGeom>
              <a:rect b="b" l="l" r="r" t="t"/>
              <a:pathLst>
                <a:path extrusionOk="0" h="1246" w="2873">
                  <a:moveTo>
                    <a:pt x="531" y="0"/>
                  </a:moveTo>
                  <a:cubicBezTo>
                    <a:pt x="351" y="0"/>
                    <a:pt x="1" y="338"/>
                    <a:pt x="16" y="432"/>
                  </a:cubicBezTo>
                  <a:cubicBezTo>
                    <a:pt x="96" y="703"/>
                    <a:pt x="272" y="942"/>
                    <a:pt x="511" y="1086"/>
                  </a:cubicBezTo>
                  <a:cubicBezTo>
                    <a:pt x="750" y="1230"/>
                    <a:pt x="1086" y="1198"/>
                    <a:pt x="1469" y="1246"/>
                  </a:cubicBezTo>
                  <a:cubicBezTo>
                    <a:pt x="1899" y="1198"/>
                    <a:pt x="2330" y="1102"/>
                    <a:pt x="2761" y="974"/>
                  </a:cubicBezTo>
                  <a:cubicBezTo>
                    <a:pt x="2873" y="926"/>
                    <a:pt x="2873" y="304"/>
                    <a:pt x="2857" y="304"/>
                  </a:cubicBezTo>
                  <a:cubicBezTo>
                    <a:pt x="2091" y="160"/>
                    <a:pt x="1325" y="49"/>
                    <a:pt x="543" y="1"/>
                  </a:cubicBezTo>
                  <a:cubicBezTo>
                    <a:pt x="539" y="0"/>
                    <a:pt x="535" y="0"/>
                    <a:pt x="5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6" name="Google Shape;12486;p28"/>
            <p:cNvSpPr/>
            <p:nvPr/>
          </p:nvSpPr>
          <p:spPr>
            <a:xfrm>
              <a:off x="6706077" y="1475563"/>
              <a:ext cx="118874" cy="100818"/>
            </a:xfrm>
            <a:custGeom>
              <a:rect b="b" l="l" r="r" t="t"/>
              <a:pathLst>
                <a:path extrusionOk="0" h="1951" w="2291">
                  <a:moveTo>
                    <a:pt x="1554" y="0"/>
                  </a:moveTo>
                  <a:cubicBezTo>
                    <a:pt x="1519" y="0"/>
                    <a:pt x="1483" y="7"/>
                    <a:pt x="1447" y="21"/>
                  </a:cubicBezTo>
                  <a:cubicBezTo>
                    <a:pt x="952" y="197"/>
                    <a:pt x="378" y="628"/>
                    <a:pt x="202" y="1075"/>
                  </a:cubicBezTo>
                  <a:cubicBezTo>
                    <a:pt x="1" y="1564"/>
                    <a:pt x="813" y="1950"/>
                    <a:pt x="1901" y="1950"/>
                  </a:cubicBezTo>
                  <a:cubicBezTo>
                    <a:pt x="2018" y="1950"/>
                    <a:pt x="2138" y="1946"/>
                    <a:pt x="2261" y="1936"/>
                  </a:cubicBezTo>
                  <a:cubicBezTo>
                    <a:pt x="2290" y="894"/>
                    <a:pt x="1955" y="0"/>
                    <a:pt x="15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7" name="Google Shape;12487;p28"/>
            <p:cNvSpPr/>
            <p:nvPr/>
          </p:nvSpPr>
          <p:spPr>
            <a:xfrm>
              <a:off x="4060081" y="487871"/>
              <a:ext cx="141653" cy="94927"/>
            </a:xfrm>
            <a:custGeom>
              <a:rect b="b" l="l" r="r" t="t"/>
              <a:pathLst>
                <a:path extrusionOk="0" h="1837" w="2730">
                  <a:moveTo>
                    <a:pt x="431" y="0"/>
                  </a:moveTo>
                  <a:cubicBezTo>
                    <a:pt x="255" y="271"/>
                    <a:pt x="0" y="511"/>
                    <a:pt x="0" y="734"/>
                  </a:cubicBezTo>
                  <a:cubicBezTo>
                    <a:pt x="0" y="990"/>
                    <a:pt x="192" y="1389"/>
                    <a:pt x="399" y="1468"/>
                  </a:cubicBezTo>
                  <a:cubicBezTo>
                    <a:pt x="926" y="1660"/>
                    <a:pt x="1484" y="1788"/>
                    <a:pt x="2043" y="1835"/>
                  </a:cubicBezTo>
                  <a:cubicBezTo>
                    <a:pt x="2059" y="1836"/>
                    <a:pt x="2075" y="1837"/>
                    <a:pt x="2091" y="1837"/>
                  </a:cubicBezTo>
                  <a:cubicBezTo>
                    <a:pt x="2326" y="1837"/>
                    <a:pt x="2532" y="1727"/>
                    <a:pt x="2681" y="1532"/>
                  </a:cubicBezTo>
                  <a:cubicBezTo>
                    <a:pt x="2729" y="1293"/>
                    <a:pt x="2649" y="1053"/>
                    <a:pt x="2458" y="894"/>
                  </a:cubicBezTo>
                  <a:cubicBezTo>
                    <a:pt x="1851" y="575"/>
                    <a:pt x="1197" y="319"/>
                    <a:pt x="4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8" name="Google Shape;12488;p28"/>
            <p:cNvSpPr/>
            <p:nvPr/>
          </p:nvSpPr>
          <p:spPr>
            <a:xfrm>
              <a:off x="5591173" y="1496439"/>
              <a:ext cx="109379" cy="185617"/>
            </a:xfrm>
            <a:custGeom>
              <a:rect b="b" l="l" r="r" t="t"/>
              <a:pathLst>
                <a:path extrusionOk="0" h="3592" w="2108">
                  <a:moveTo>
                    <a:pt x="1645" y="0"/>
                  </a:moveTo>
                  <a:cubicBezTo>
                    <a:pt x="495" y="894"/>
                    <a:pt x="224" y="2155"/>
                    <a:pt x="1" y="3591"/>
                  </a:cubicBezTo>
                  <a:cubicBezTo>
                    <a:pt x="1230" y="3112"/>
                    <a:pt x="2107" y="1038"/>
                    <a:pt x="164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9" name="Google Shape;12489;p28"/>
            <p:cNvSpPr/>
            <p:nvPr/>
          </p:nvSpPr>
          <p:spPr>
            <a:xfrm>
              <a:off x="4502265" y="550551"/>
              <a:ext cx="109223" cy="112290"/>
            </a:xfrm>
            <a:custGeom>
              <a:rect b="b" l="l" r="r" t="t"/>
              <a:pathLst>
                <a:path extrusionOk="0" h="2173" w="2105">
                  <a:moveTo>
                    <a:pt x="1102" y="0"/>
                  </a:moveTo>
                  <a:lnTo>
                    <a:pt x="671" y="48"/>
                  </a:lnTo>
                  <a:cubicBezTo>
                    <a:pt x="463" y="447"/>
                    <a:pt x="0" y="942"/>
                    <a:pt x="112" y="1197"/>
                  </a:cubicBezTo>
                  <a:cubicBezTo>
                    <a:pt x="288" y="1612"/>
                    <a:pt x="798" y="1995"/>
                    <a:pt x="1245" y="2170"/>
                  </a:cubicBezTo>
                  <a:cubicBezTo>
                    <a:pt x="1250" y="2172"/>
                    <a:pt x="1256" y="2173"/>
                    <a:pt x="1263" y="2173"/>
                  </a:cubicBezTo>
                  <a:cubicBezTo>
                    <a:pt x="1450" y="2173"/>
                    <a:pt x="2105" y="1509"/>
                    <a:pt x="2043" y="1309"/>
                  </a:cubicBezTo>
                  <a:cubicBezTo>
                    <a:pt x="1900" y="830"/>
                    <a:pt x="1437" y="431"/>
                    <a:pt x="1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0" name="Google Shape;12490;p28"/>
            <p:cNvSpPr/>
            <p:nvPr/>
          </p:nvSpPr>
          <p:spPr>
            <a:xfrm>
              <a:off x="4035227" y="1763644"/>
              <a:ext cx="162356" cy="104745"/>
            </a:xfrm>
            <a:custGeom>
              <a:rect b="b" l="l" r="r" t="t"/>
              <a:pathLst>
                <a:path extrusionOk="0" h="2027" w="3129">
                  <a:moveTo>
                    <a:pt x="750" y="0"/>
                  </a:moveTo>
                  <a:cubicBezTo>
                    <a:pt x="511" y="0"/>
                    <a:pt x="256" y="319"/>
                    <a:pt x="0" y="479"/>
                  </a:cubicBezTo>
                  <a:cubicBezTo>
                    <a:pt x="208" y="702"/>
                    <a:pt x="367" y="989"/>
                    <a:pt x="607" y="1117"/>
                  </a:cubicBezTo>
                  <a:cubicBezTo>
                    <a:pt x="1086" y="1357"/>
                    <a:pt x="1564" y="1564"/>
                    <a:pt x="2059" y="1740"/>
                  </a:cubicBezTo>
                  <a:cubicBezTo>
                    <a:pt x="2314" y="1835"/>
                    <a:pt x="2586" y="1883"/>
                    <a:pt x="3128" y="2027"/>
                  </a:cubicBezTo>
                  <a:cubicBezTo>
                    <a:pt x="2538" y="750"/>
                    <a:pt x="1884" y="32"/>
                    <a:pt x="7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1" name="Google Shape;12491;p28"/>
            <p:cNvSpPr/>
            <p:nvPr/>
          </p:nvSpPr>
          <p:spPr>
            <a:xfrm>
              <a:off x="5473648" y="1333150"/>
              <a:ext cx="116747" cy="98286"/>
            </a:xfrm>
            <a:custGeom>
              <a:rect b="b" l="l" r="r" t="t"/>
              <a:pathLst>
                <a:path extrusionOk="0" h="1902" w="2250">
                  <a:moveTo>
                    <a:pt x="1340" y="0"/>
                  </a:moveTo>
                  <a:cubicBezTo>
                    <a:pt x="207" y="80"/>
                    <a:pt x="207" y="894"/>
                    <a:pt x="31" y="1485"/>
                  </a:cubicBezTo>
                  <a:cubicBezTo>
                    <a:pt x="1" y="1561"/>
                    <a:pt x="381" y="1901"/>
                    <a:pt x="469" y="1901"/>
                  </a:cubicBezTo>
                  <a:cubicBezTo>
                    <a:pt x="472" y="1901"/>
                    <a:pt x="476" y="1901"/>
                    <a:pt x="478" y="1899"/>
                  </a:cubicBezTo>
                  <a:cubicBezTo>
                    <a:pt x="1085" y="1596"/>
                    <a:pt x="2122" y="1899"/>
                    <a:pt x="2218" y="910"/>
                  </a:cubicBezTo>
                  <a:cubicBezTo>
                    <a:pt x="2250" y="639"/>
                    <a:pt x="1643" y="304"/>
                    <a:pt x="13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2" name="Google Shape;12492;p28"/>
            <p:cNvSpPr/>
            <p:nvPr/>
          </p:nvSpPr>
          <p:spPr>
            <a:xfrm>
              <a:off x="4235616" y="1883940"/>
              <a:ext cx="115138" cy="94152"/>
            </a:xfrm>
            <a:custGeom>
              <a:rect b="b" l="l" r="r" t="t"/>
              <a:pathLst>
                <a:path extrusionOk="0" h="1822" w="2219">
                  <a:moveTo>
                    <a:pt x="1219" y="0"/>
                  </a:moveTo>
                  <a:cubicBezTo>
                    <a:pt x="693" y="0"/>
                    <a:pt x="536" y="690"/>
                    <a:pt x="192" y="1007"/>
                  </a:cubicBezTo>
                  <a:cubicBezTo>
                    <a:pt x="64" y="1167"/>
                    <a:pt x="1" y="1391"/>
                    <a:pt x="48" y="1598"/>
                  </a:cubicBezTo>
                  <a:cubicBezTo>
                    <a:pt x="80" y="1726"/>
                    <a:pt x="368" y="1774"/>
                    <a:pt x="479" y="1821"/>
                  </a:cubicBezTo>
                  <a:cubicBezTo>
                    <a:pt x="878" y="1742"/>
                    <a:pt x="1277" y="1726"/>
                    <a:pt x="1533" y="1598"/>
                  </a:cubicBezTo>
                  <a:cubicBezTo>
                    <a:pt x="1788" y="1470"/>
                    <a:pt x="2219" y="1167"/>
                    <a:pt x="2187" y="1007"/>
                  </a:cubicBezTo>
                  <a:cubicBezTo>
                    <a:pt x="2123" y="672"/>
                    <a:pt x="1900" y="225"/>
                    <a:pt x="1596" y="98"/>
                  </a:cubicBezTo>
                  <a:cubicBezTo>
                    <a:pt x="1452" y="29"/>
                    <a:pt x="1327" y="0"/>
                    <a:pt x="12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3" name="Google Shape;12493;p28"/>
            <p:cNvSpPr/>
            <p:nvPr/>
          </p:nvSpPr>
          <p:spPr>
            <a:xfrm>
              <a:off x="2048668" y="316365"/>
              <a:ext cx="154884" cy="76686"/>
            </a:xfrm>
            <a:custGeom>
              <a:rect b="b" l="l" r="r" t="t"/>
              <a:pathLst>
                <a:path extrusionOk="0" h="1484" w="2985">
                  <a:moveTo>
                    <a:pt x="1645" y="1"/>
                  </a:moveTo>
                  <a:cubicBezTo>
                    <a:pt x="1100" y="1"/>
                    <a:pt x="642" y="316"/>
                    <a:pt x="0" y="1005"/>
                  </a:cubicBezTo>
                  <a:cubicBezTo>
                    <a:pt x="275" y="1325"/>
                    <a:pt x="617" y="1483"/>
                    <a:pt x="1004" y="1483"/>
                  </a:cubicBezTo>
                  <a:cubicBezTo>
                    <a:pt x="1584" y="1483"/>
                    <a:pt x="2267" y="1129"/>
                    <a:pt x="2985" y="431"/>
                  </a:cubicBezTo>
                  <a:cubicBezTo>
                    <a:pt x="2437" y="150"/>
                    <a:pt x="2020" y="1"/>
                    <a:pt x="1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4" name="Google Shape;12494;p28"/>
            <p:cNvSpPr/>
            <p:nvPr/>
          </p:nvSpPr>
          <p:spPr>
            <a:xfrm>
              <a:off x="2054428" y="789697"/>
              <a:ext cx="68803" cy="175695"/>
            </a:xfrm>
            <a:custGeom>
              <a:rect b="b" l="l" r="r" t="t"/>
              <a:pathLst>
                <a:path extrusionOk="0" h="3400" w="1326">
                  <a:moveTo>
                    <a:pt x="671" y="0"/>
                  </a:moveTo>
                  <a:lnTo>
                    <a:pt x="304" y="96"/>
                  </a:lnTo>
                  <a:cubicBezTo>
                    <a:pt x="192" y="1149"/>
                    <a:pt x="97" y="2187"/>
                    <a:pt x="1" y="3224"/>
                  </a:cubicBezTo>
                  <a:lnTo>
                    <a:pt x="320" y="3400"/>
                  </a:lnTo>
                  <a:cubicBezTo>
                    <a:pt x="655" y="2905"/>
                    <a:pt x="1230" y="2410"/>
                    <a:pt x="1278" y="1883"/>
                  </a:cubicBezTo>
                  <a:cubicBezTo>
                    <a:pt x="1326" y="1277"/>
                    <a:pt x="895" y="623"/>
                    <a:pt x="6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5" name="Google Shape;12495;p28"/>
            <p:cNvSpPr/>
            <p:nvPr/>
          </p:nvSpPr>
          <p:spPr>
            <a:xfrm>
              <a:off x="6286775" y="754145"/>
              <a:ext cx="103567" cy="109809"/>
            </a:xfrm>
            <a:custGeom>
              <a:rect b="b" l="l" r="r" t="t"/>
              <a:pathLst>
                <a:path extrusionOk="0" h="2125" w="1996">
                  <a:moveTo>
                    <a:pt x="1069" y="1"/>
                  </a:moveTo>
                  <a:cubicBezTo>
                    <a:pt x="1064" y="1"/>
                    <a:pt x="1059" y="1"/>
                    <a:pt x="1054" y="2"/>
                  </a:cubicBezTo>
                  <a:cubicBezTo>
                    <a:pt x="352" y="130"/>
                    <a:pt x="1" y="688"/>
                    <a:pt x="80" y="1406"/>
                  </a:cubicBezTo>
                  <a:cubicBezTo>
                    <a:pt x="96" y="1662"/>
                    <a:pt x="368" y="1885"/>
                    <a:pt x="543" y="2125"/>
                  </a:cubicBezTo>
                  <a:lnTo>
                    <a:pt x="1995" y="1087"/>
                  </a:lnTo>
                  <a:cubicBezTo>
                    <a:pt x="1560" y="574"/>
                    <a:pt x="1261" y="1"/>
                    <a:pt x="10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6" name="Google Shape;12496;p28"/>
            <p:cNvSpPr/>
            <p:nvPr/>
          </p:nvSpPr>
          <p:spPr>
            <a:xfrm>
              <a:off x="7586034" y="843438"/>
              <a:ext cx="76223" cy="131875"/>
            </a:xfrm>
            <a:custGeom>
              <a:rect b="b" l="l" r="r" t="t"/>
              <a:pathLst>
                <a:path extrusionOk="0" h="2552" w="1469">
                  <a:moveTo>
                    <a:pt x="848" y="0"/>
                  </a:moveTo>
                  <a:cubicBezTo>
                    <a:pt x="654" y="0"/>
                    <a:pt x="236" y="257"/>
                    <a:pt x="208" y="412"/>
                  </a:cubicBezTo>
                  <a:cubicBezTo>
                    <a:pt x="112" y="1179"/>
                    <a:pt x="1" y="2024"/>
                    <a:pt x="1038" y="2551"/>
                  </a:cubicBezTo>
                  <a:cubicBezTo>
                    <a:pt x="1197" y="1913"/>
                    <a:pt x="1421" y="1354"/>
                    <a:pt x="1453" y="764"/>
                  </a:cubicBezTo>
                  <a:cubicBezTo>
                    <a:pt x="1469" y="508"/>
                    <a:pt x="1166" y="141"/>
                    <a:pt x="910" y="14"/>
                  </a:cubicBezTo>
                  <a:cubicBezTo>
                    <a:pt x="894" y="5"/>
                    <a:pt x="873" y="0"/>
                    <a:pt x="8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7" name="Google Shape;12497;p28"/>
            <p:cNvSpPr/>
            <p:nvPr/>
          </p:nvSpPr>
          <p:spPr>
            <a:xfrm>
              <a:off x="6459041" y="1162420"/>
              <a:ext cx="106006" cy="199621"/>
            </a:xfrm>
            <a:custGeom>
              <a:rect b="b" l="l" r="r" t="t"/>
              <a:pathLst>
                <a:path extrusionOk="0" h="3863" w="2043">
                  <a:moveTo>
                    <a:pt x="1644" y="1"/>
                  </a:moveTo>
                  <a:lnTo>
                    <a:pt x="1644" y="1"/>
                  </a:lnTo>
                  <a:cubicBezTo>
                    <a:pt x="1516" y="49"/>
                    <a:pt x="1404" y="128"/>
                    <a:pt x="1309" y="224"/>
                  </a:cubicBezTo>
                  <a:cubicBezTo>
                    <a:pt x="942" y="671"/>
                    <a:pt x="0" y="1006"/>
                    <a:pt x="1021" y="1740"/>
                  </a:cubicBezTo>
                  <a:cubicBezTo>
                    <a:pt x="1101" y="1804"/>
                    <a:pt x="1053" y="2123"/>
                    <a:pt x="974" y="2283"/>
                  </a:cubicBezTo>
                  <a:cubicBezTo>
                    <a:pt x="718" y="2826"/>
                    <a:pt x="431" y="3336"/>
                    <a:pt x="144" y="3863"/>
                  </a:cubicBezTo>
                  <a:cubicBezTo>
                    <a:pt x="1468" y="3161"/>
                    <a:pt x="2043" y="1756"/>
                    <a:pt x="16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8" name="Google Shape;12498;p28"/>
            <p:cNvSpPr/>
            <p:nvPr/>
          </p:nvSpPr>
          <p:spPr>
            <a:xfrm>
              <a:off x="4564374" y="926581"/>
              <a:ext cx="83695" cy="134458"/>
            </a:xfrm>
            <a:custGeom>
              <a:rect b="b" l="l" r="r" t="t"/>
              <a:pathLst>
                <a:path extrusionOk="0" h="2602" w="1613">
                  <a:moveTo>
                    <a:pt x="1612" y="0"/>
                  </a:moveTo>
                  <a:lnTo>
                    <a:pt x="1341" y="64"/>
                  </a:lnTo>
                  <a:cubicBezTo>
                    <a:pt x="894" y="591"/>
                    <a:pt x="495" y="1149"/>
                    <a:pt x="112" y="1740"/>
                  </a:cubicBezTo>
                  <a:cubicBezTo>
                    <a:pt x="0" y="1931"/>
                    <a:pt x="208" y="2315"/>
                    <a:pt x="272" y="2602"/>
                  </a:cubicBezTo>
                  <a:cubicBezTo>
                    <a:pt x="607" y="2506"/>
                    <a:pt x="1165" y="2490"/>
                    <a:pt x="1213" y="2330"/>
                  </a:cubicBezTo>
                  <a:cubicBezTo>
                    <a:pt x="1389" y="1564"/>
                    <a:pt x="1516" y="782"/>
                    <a:pt x="16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9" name="Google Shape;12499;p28"/>
            <p:cNvSpPr/>
            <p:nvPr/>
          </p:nvSpPr>
          <p:spPr>
            <a:xfrm>
              <a:off x="4768914" y="830106"/>
              <a:ext cx="68751" cy="122935"/>
            </a:xfrm>
            <a:custGeom>
              <a:rect b="b" l="l" r="r" t="t"/>
              <a:pathLst>
                <a:path extrusionOk="0" h="2379" w="1325">
                  <a:moveTo>
                    <a:pt x="32" y="0"/>
                  </a:moveTo>
                  <a:cubicBezTo>
                    <a:pt x="32" y="702"/>
                    <a:pt x="0" y="1277"/>
                    <a:pt x="48" y="1836"/>
                  </a:cubicBezTo>
                  <a:cubicBezTo>
                    <a:pt x="79" y="2038"/>
                    <a:pt x="339" y="2379"/>
                    <a:pt x="441" y="2379"/>
                  </a:cubicBezTo>
                  <a:cubicBezTo>
                    <a:pt x="443" y="2379"/>
                    <a:pt x="445" y="2378"/>
                    <a:pt x="447" y="2378"/>
                  </a:cubicBezTo>
                  <a:cubicBezTo>
                    <a:pt x="686" y="2314"/>
                    <a:pt x="1038" y="2139"/>
                    <a:pt x="1101" y="1947"/>
                  </a:cubicBezTo>
                  <a:cubicBezTo>
                    <a:pt x="1325" y="1133"/>
                    <a:pt x="1165" y="447"/>
                    <a:pt x="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0" name="Google Shape;12500;p28"/>
            <p:cNvSpPr/>
            <p:nvPr/>
          </p:nvSpPr>
          <p:spPr>
            <a:xfrm>
              <a:off x="5210268" y="1155030"/>
              <a:ext cx="80374" cy="105572"/>
            </a:xfrm>
            <a:custGeom>
              <a:rect b="b" l="l" r="r" t="t"/>
              <a:pathLst>
                <a:path extrusionOk="0" h="2043" w="1549">
                  <a:moveTo>
                    <a:pt x="751" y="0"/>
                  </a:moveTo>
                  <a:cubicBezTo>
                    <a:pt x="384" y="543"/>
                    <a:pt x="1" y="910"/>
                    <a:pt x="64" y="1069"/>
                  </a:cubicBezTo>
                  <a:cubicBezTo>
                    <a:pt x="224" y="1436"/>
                    <a:pt x="607" y="1724"/>
                    <a:pt x="910" y="2043"/>
                  </a:cubicBezTo>
                  <a:cubicBezTo>
                    <a:pt x="1118" y="1788"/>
                    <a:pt x="1549" y="1516"/>
                    <a:pt x="1501" y="1309"/>
                  </a:cubicBezTo>
                  <a:cubicBezTo>
                    <a:pt x="1437" y="942"/>
                    <a:pt x="1118" y="591"/>
                    <a:pt x="75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1" name="Google Shape;12501;p28"/>
            <p:cNvSpPr/>
            <p:nvPr/>
          </p:nvSpPr>
          <p:spPr>
            <a:xfrm>
              <a:off x="4871599" y="591735"/>
              <a:ext cx="91063" cy="87486"/>
            </a:xfrm>
            <a:custGeom>
              <a:rect b="b" l="l" r="r" t="t"/>
              <a:pathLst>
                <a:path extrusionOk="0" h="1693" w="1755">
                  <a:moveTo>
                    <a:pt x="1263" y="1"/>
                  </a:moveTo>
                  <a:cubicBezTo>
                    <a:pt x="1262" y="1"/>
                    <a:pt x="1261" y="1"/>
                    <a:pt x="1261" y="1"/>
                  </a:cubicBezTo>
                  <a:cubicBezTo>
                    <a:pt x="814" y="272"/>
                    <a:pt x="399" y="576"/>
                    <a:pt x="0" y="895"/>
                  </a:cubicBezTo>
                  <a:lnTo>
                    <a:pt x="910" y="1693"/>
                  </a:lnTo>
                  <a:cubicBezTo>
                    <a:pt x="1181" y="1342"/>
                    <a:pt x="1500" y="1006"/>
                    <a:pt x="1708" y="607"/>
                  </a:cubicBezTo>
                  <a:cubicBezTo>
                    <a:pt x="1755" y="497"/>
                    <a:pt x="1307" y="1"/>
                    <a:pt x="126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2" name="Google Shape;12502;p28"/>
            <p:cNvSpPr/>
            <p:nvPr/>
          </p:nvSpPr>
          <p:spPr>
            <a:xfrm>
              <a:off x="4355684" y="2024234"/>
              <a:ext cx="88676" cy="92705"/>
            </a:xfrm>
            <a:custGeom>
              <a:rect b="b" l="l" r="r" t="t"/>
              <a:pathLst>
                <a:path extrusionOk="0" h="1794" w="1709">
                  <a:moveTo>
                    <a:pt x="767" y="0"/>
                  </a:moveTo>
                  <a:cubicBezTo>
                    <a:pt x="511" y="271"/>
                    <a:pt x="1" y="670"/>
                    <a:pt x="64" y="798"/>
                  </a:cubicBezTo>
                  <a:cubicBezTo>
                    <a:pt x="256" y="1197"/>
                    <a:pt x="639" y="1500"/>
                    <a:pt x="1006" y="1788"/>
                  </a:cubicBezTo>
                  <a:cubicBezTo>
                    <a:pt x="1011" y="1792"/>
                    <a:pt x="1018" y="1793"/>
                    <a:pt x="1026" y="1793"/>
                  </a:cubicBezTo>
                  <a:cubicBezTo>
                    <a:pt x="1118" y="1793"/>
                    <a:pt x="1386" y="1562"/>
                    <a:pt x="1708" y="1357"/>
                  </a:cubicBezTo>
                  <a:lnTo>
                    <a:pt x="76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3" name="Google Shape;12503;p28"/>
            <p:cNvSpPr/>
            <p:nvPr/>
          </p:nvSpPr>
          <p:spPr>
            <a:xfrm>
              <a:off x="7005570" y="634779"/>
              <a:ext cx="122610" cy="81543"/>
            </a:xfrm>
            <a:custGeom>
              <a:rect b="b" l="l" r="r" t="t"/>
              <a:pathLst>
                <a:path extrusionOk="0" h="1578" w="2363">
                  <a:moveTo>
                    <a:pt x="726" y="0"/>
                  </a:moveTo>
                  <a:cubicBezTo>
                    <a:pt x="521" y="0"/>
                    <a:pt x="295" y="84"/>
                    <a:pt x="0" y="221"/>
                  </a:cubicBezTo>
                  <a:cubicBezTo>
                    <a:pt x="495" y="1131"/>
                    <a:pt x="1213" y="1562"/>
                    <a:pt x="2362" y="1578"/>
                  </a:cubicBezTo>
                  <a:cubicBezTo>
                    <a:pt x="1545" y="419"/>
                    <a:pt x="1187" y="0"/>
                    <a:pt x="7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4" name="Google Shape;12504;p28"/>
            <p:cNvSpPr/>
            <p:nvPr/>
          </p:nvSpPr>
          <p:spPr>
            <a:xfrm>
              <a:off x="1594861" y="1107077"/>
              <a:ext cx="120120" cy="52812"/>
            </a:xfrm>
            <a:custGeom>
              <a:rect b="b" l="l" r="r" t="t"/>
              <a:pathLst>
                <a:path extrusionOk="0" h="1022" w="2315">
                  <a:moveTo>
                    <a:pt x="1096" y="1"/>
                  </a:moveTo>
                  <a:cubicBezTo>
                    <a:pt x="737" y="1"/>
                    <a:pt x="378" y="165"/>
                    <a:pt x="1" y="497"/>
                  </a:cubicBezTo>
                  <a:cubicBezTo>
                    <a:pt x="554" y="850"/>
                    <a:pt x="971" y="1021"/>
                    <a:pt x="1344" y="1021"/>
                  </a:cubicBezTo>
                  <a:cubicBezTo>
                    <a:pt x="1681" y="1021"/>
                    <a:pt x="1982" y="881"/>
                    <a:pt x="2315" y="609"/>
                  </a:cubicBezTo>
                  <a:cubicBezTo>
                    <a:pt x="1894" y="205"/>
                    <a:pt x="1495" y="1"/>
                    <a:pt x="1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5" name="Google Shape;12505;p28"/>
            <p:cNvSpPr/>
            <p:nvPr/>
          </p:nvSpPr>
          <p:spPr>
            <a:xfrm>
              <a:off x="2150523" y="1859912"/>
              <a:ext cx="108497" cy="52502"/>
            </a:xfrm>
            <a:custGeom>
              <a:rect b="b" l="l" r="r" t="t"/>
              <a:pathLst>
                <a:path extrusionOk="0" h="1016" w="2091">
                  <a:moveTo>
                    <a:pt x="1428" y="0"/>
                  </a:moveTo>
                  <a:cubicBezTo>
                    <a:pt x="963" y="0"/>
                    <a:pt x="496" y="139"/>
                    <a:pt x="16" y="212"/>
                  </a:cubicBezTo>
                  <a:cubicBezTo>
                    <a:pt x="16" y="323"/>
                    <a:pt x="0" y="435"/>
                    <a:pt x="16" y="547"/>
                  </a:cubicBezTo>
                  <a:cubicBezTo>
                    <a:pt x="463" y="706"/>
                    <a:pt x="894" y="930"/>
                    <a:pt x="1357" y="1010"/>
                  </a:cubicBezTo>
                  <a:cubicBezTo>
                    <a:pt x="1377" y="1014"/>
                    <a:pt x="1397" y="1016"/>
                    <a:pt x="1417" y="1016"/>
                  </a:cubicBezTo>
                  <a:cubicBezTo>
                    <a:pt x="1628" y="1016"/>
                    <a:pt x="1873" y="807"/>
                    <a:pt x="2091" y="690"/>
                  </a:cubicBezTo>
                  <a:cubicBezTo>
                    <a:pt x="1915" y="451"/>
                    <a:pt x="1756" y="20"/>
                    <a:pt x="1564" y="4"/>
                  </a:cubicBezTo>
                  <a:cubicBezTo>
                    <a:pt x="1519" y="1"/>
                    <a:pt x="1473" y="0"/>
                    <a:pt x="14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6" name="Google Shape;12506;p28"/>
            <p:cNvSpPr/>
            <p:nvPr/>
          </p:nvSpPr>
          <p:spPr>
            <a:xfrm>
              <a:off x="7519774" y="157985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591" y="0"/>
                  </a:moveTo>
                  <a:cubicBezTo>
                    <a:pt x="416" y="240"/>
                    <a:pt x="97" y="447"/>
                    <a:pt x="81" y="703"/>
                  </a:cubicBezTo>
                  <a:cubicBezTo>
                    <a:pt x="1" y="1564"/>
                    <a:pt x="703" y="1421"/>
                    <a:pt x="1198" y="1517"/>
                  </a:cubicBezTo>
                  <a:lnTo>
                    <a:pt x="1533" y="1229"/>
                  </a:lnTo>
                  <a:lnTo>
                    <a:pt x="59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7" name="Google Shape;12507;p28"/>
            <p:cNvSpPr/>
            <p:nvPr/>
          </p:nvSpPr>
          <p:spPr>
            <a:xfrm>
              <a:off x="2463508" y="1261375"/>
              <a:ext cx="79544" cy="92447"/>
            </a:xfrm>
            <a:custGeom>
              <a:rect b="b" l="l" r="r" t="t"/>
              <a:pathLst>
                <a:path extrusionOk="0" h="1789" w="1533">
                  <a:moveTo>
                    <a:pt x="1533" y="1"/>
                  </a:moveTo>
                  <a:lnTo>
                    <a:pt x="1533" y="1"/>
                  </a:lnTo>
                  <a:cubicBezTo>
                    <a:pt x="1214" y="288"/>
                    <a:pt x="974" y="528"/>
                    <a:pt x="687" y="751"/>
                  </a:cubicBezTo>
                  <a:cubicBezTo>
                    <a:pt x="480" y="942"/>
                    <a:pt x="240" y="1102"/>
                    <a:pt x="1" y="1278"/>
                  </a:cubicBezTo>
                  <a:cubicBezTo>
                    <a:pt x="224" y="1421"/>
                    <a:pt x="464" y="1549"/>
                    <a:pt x="719" y="1677"/>
                  </a:cubicBezTo>
                  <a:cubicBezTo>
                    <a:pt x="926" y="1740"/>
                    <a:pt x="1134" y="1772"/>
                    <a:pt x="1357" y="1788"/>
                  </a:cubicBezTo>
                  <a:cubicBezTo>
                    <a:pt x="1421" y="1166"/>
                    <a:pt x="1469" y="623"/>
                    <a:pt x="15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8" name="Google Shape;12508;p28"/>
            <p:cNvSpPr/>
            <p:nvPr/>
          </p:nvSpPr>
          <p:spPr>
            <a:xfrm>
              <a:off x="3624487" y="1055248"/>
              <a:ext cx="72124" cy="80045"/>
            </a:xfrm>
            <a:custGeom>
              <a:rect b="b" l="l" r="r" t="t"/>
              <a:pathLst>
                <a:path extrusionOk="0" h="1549" w="1390">
                  <a:moveTo>
                    <a:pt x="767" y="0"/>
                  </a:moveTo>
                  <a:cubicBezTo>
                    <a:pt x="431" y="335"/>
                    <a:pt x="1" y="622"/>
                    <a:pt x="48" y="734"/>
                  </a:cubicBezTo>
                  <a:cubicBezTo>
                    <a:pt x="176" y="1037"/>
                    <a:pt x="479" y="1293"/>
                    <a:pt x="719" y="1548"/>
                  </a:cubicBezTo>
                  <a:cubicBezTo>
                    <a:pt x="942" y="1309"/>
                    <a:pt x="1261" y="1085"/>
                    <a:pt x="1341" y="798"/>
                  </a:cubicBezTo>
                  <a:cubicBezTo>
                    <a:pt x="1389" y="622"/>
                    <a:pt x="1038" y="351"/>
                    <a:pt x="7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9" name="Google Shape;12509;p28"/>
            <p:cNvSpPr/>
            <p:nvPr/>
          </p:nvSpPr>
          <p:spPr>
            <a:xfrm>
              <a:off x="2894951" y="764945"/>
              <a:ext cx="72072" cy="80045"/>
            </a:xfrm>
            <a:custGeom>
              <a:rect b="b" l="l" r="r" t="t"/>
              <a:pathLst>
                <a:path extrusionOk="0" h="1549" w="1389">
                  <a:moveTo>
                    <a:pt x="767" y="0"/>
                  </a:moveTo>
                  <a:cubicBezTo>
                    <a:pt x="431" y="336"/>
                    <a:pt x="1" y="623"/>
                    <a:pt x="48" y="719"/>
                  </a:cubicBezTo>
                  <a:cubicBezTo>
                    <a:pt x="176" y="1038"/>
                    <a:pt x="479" y="1277"/>
                    <a:pt x="719" y="1548"/>
                  </a:cubicBezTo>
                  <a:cubicBezTo>
                    <a:pt x="942" y="1293"/>
                    <a:pt x="1261" y="1070"/>
                    <a:pt x="1341" y="782"/>
                  </a:cubicBezTo>
                  <a:cubicBezTo>
                    <a:pt x="1389" y="623"/>
                    <a:pt x="1038" y="352"/>
                    <a:pt x="7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0" name="Google Shape;12510;p28"/>
            <p:cNvSpPr/>
            <p:nvPr/>
          </p:nvSpPr>
          <p:spPr>
            <a:xfrm>
              <a:off x="6173349" y="196741"/>
              <a:ext cx="49708" cy="112186"/>
            </a:xfrm>
            <a:custGeom>
              <a:rect b="b" l="l" r="r" t="t"/>
              <a:pathLst>
                <a:path extrusionOk="0" h="2171" w="958">
                  <a:moveTo>
                    <a:pt x="128" y="1"/>
                  </a:moveTo>
                  <a:lnTo>
                    <a:pt x="128" y="1"/>
                  </a:lnTo>
                  <a:cubicBezTo>
                    <a:pt x="96" y="799"/>
                    <a:pt x="48" y="1405"/>
                    <a:pt x="0" y="2171"/>
                  </a:cubicBezTo>
                  <a:cubicBezTo>
                    <a:pt x="942" y="1501"/>
                    <a:pt x="958" y="846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1" name="Google Shape;12511;p28"/>
            <p:cNvSpPr/>
            <p:nvPr/>
          </p:nvSpPr>
          <p:spPr>
            <a:xfrm>
              <a:off x="4808660" y="1636630"/>
              <a:ext cx="87794" cy="77564"/>
            </a:xfrm>
            <a:custGeom>
              <a:rect b="b" l="l" r="r" t="t"/>
              <a:pathLst>
                <a:path extrusionOk="0" h="1501" w="1692">
                  <a:moveTo>
                    <a:pt x="782" y="0"/>
                  </a:moveTo>
                  <a:lnTo>
                    <a:pt x="0" y="1245"/>
                  </a:lnTo>
                  <a:lnTo>
                    <a:pt x="1692" y="1500"/>
                  </a:lnTo>
                  <a:lnTo>
                    <a:pt x="78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2" name="Google Shape;12512;p28"/>
            <p:cNvSpPr/>
            <p:nvPr/>
          </p:nvSpPr>
          <p:spPr>
            <a:xfrm>
              <a:off x="2965466" y="2134713"/>
              <a:ext cx="55416" cy="60408"/>
            </a:xfrm>
            <a:custGeom>
              <a:rect b="b" l="l" r="r" t="t"/>
              <a:pathLst>
                <a:path extrusionOk="0" h="1169" w="1068">
                  <a:moveTo>
                    <a:pt x="62" y="1"/>
                  </a:moveTo>
                  <a:lnTo>
                    <a:pt x="46" y="17"/>
                  </a:lnTo>
                  <a:cubicBezTo>
                    <a:pt x="50" y="17"/>
                    <a:pt x="55" y="18"/>
                    <a:pt x="59" y="19"/>
                  </a:cubicBezTo>
                  <a:lnTo>
                    <a:pt x="59" y="19"/>
                  </a:lnTo>
                  <a:cubicBezTo>
                    <a:pt x="60" y="13"/>
                    <a:pt x="61" y="7"/>
                    <a:pt x="62" y="1"/>
                  </a:cubicBezTo>
                  <a:close/>
                  <a:moveTo>
                    <a:pt x="59" y="19"/>
                  </a:moveTo>
                  <a:lnTo>
                    <a:pt x="59" y="19"/>
                  </a:lnTo>
                  <a:cubicBezTo>
                    <a:pt x="1" y="428"/>
                    <a:pt x="97" y="835"/>
                    <a:pt x="349" y="1166"/>
                  </a:cubicBezTo>
                  <a:cubicBezTo>
                    <a:pt x="371" y="1168"/>
                    <a:pt x="392" y="1169"/>
                    <a:pt x="414" y="1169"/>
                  </a:cubicBezTo>
                  <a:cubicBezTo>
                    <a:pt x="567" y="1169"/>
                    <a:pt x="716" y="1118"/>
                    <a:pt x="828" y="1006"/>
                  </a:cubicBezTo>
                  <a:cubicBezTo>
                    <a:pt x="940" y="767"/>
                    <a:pt x="1067" y="272"/>
                    <a:pt x="972" y="208"/>
                  </a:cubicBezTo>
                  <a:cubicBezTo>
                    <a:pt x="735" y="51"/>
                    <a:pt x="375" y="64"/>
                    <a:pt x="59" y="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3" name="Google Shape;12513;p28"/>
            <p:cNvSpPr/>
            <p:nvPr/>
          </p:nvSpPr>
          <p:spPr>
            <a:xfrm>
              <a:off x="2910673" y="1251505"/>
              <a:ext cx="64652" cy="84179"/>
            </a:xfrm>
            <a:custGeom>
              <a:rect b="b" l="l" r="r" t="t"/>
              <a:pathLst>
                <a:path extrusionOk="0" h="1629" w="1246">
                  <a:moveTo>
                    <a:pt x="368" y="0"/>
                  </a:moveTo>
                  <a:lnTo>
                    <a:pt x="1" y="112"/>
                  </a:lnTo>
                  <a:cubicBezTo>
                    <a:pt x="160" y="623"/>
                    <a:pt x="320" y="1118"/>
                    <a:pt x="480" y="1628"/>
                  </a:cubicBezTo>
                  <a:cubicBezTo>
                    <a:pt x="1246" y="862"/>
                    <a:pt x="799" y="431"/>
                    <a:pt x="3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4" name="Google Shape;12514;p28"/>
            <p:cNvSpPr/>
            <p:nvPr/>
          </p:nvSpPr>
          <p:spPr>
            <a:xfrm>
              <a:off x="2942168" y="1466933"/>
              <a:ext cx="80374" cy="46042"/>
            </a:xfrm>
            <a:custGeom>
              <a:rect b="b" l="l" r="r" t="t"/>
              <a:pathLst>
                <a:path extrusionOk="0" h="891" w="1549">
                  <a:moveTo>
                    <a:pt x="692" y="0"/>
                  </a:moveTo>
                  <a:cubicBezTo>
                    <a:pt x="508" y="0"/>
                    <a:pt x="310" y="40"/>
                    <a:pt x="112" y="77"/>
                  </a:cubicBezTo>
                  <a:lnTo>
                    <a:pt x="0" y="444"/>
                  </a:lnTo>
                  <a:lnTo>
                    <a:pt x="1548" y="890"/>
                  </a:lnTo>
                  <a:cubicBezTo>
                    <a:pt x="1398" y="170"/>
                    <a:pt x="1073" y="0"/>
                    <a:pt x="69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5" name="Google Shape;12515;p28"/>
            <p:cNvSpPr/>
            <p:nvPr/>
          </p:nvSpPr>
          <p:spPr>
            <a:xfrm>
              <a:off x="3147538" y="251153"/>
              <a:ext cx="122610" cy="24184"/>
            </a:xfrm>
            <a:custGeom>
              <a:rect b="b" l="l" r="r" t="t"/>
              <a:pathLst>
                <a:path extrusionOk="0" h="468" w="2363">
                  <a:moveTo>
                    <a:pt x="0" y="1"/>
                  </a:moveTo>
                  <a:cubicBezTo>
                    <a:pt x="638" y="312"/>
                    <a:pt x="1045" y="468"/>
                    <a:pt x="1385" y="468"/>
                  </a:cubicBezTo>
                  <a:cubicBezTo>
                    <a:pt x="1724" y="468"/>
                    <a:pt x="1995" y="312"/>
                    <a:pt x="23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6" name="Google Shape;12516;p28"/>
            <p:cNvSpPr/>
            <p:nvPr/>
          </p:nvSpPr>
          <p:spPr>
            <a:xfrm>
              <a:off x="5346057" y="1479128"/>
              <a:ext cx="68803" cy="68469"/>
            </a:xfrm>
            <a:custGeom>
              <a:rect b="b" l="l" r="r" t="t"/>
              <a:pathLst>
                <a:path extrusionOk="0" h="1325" w="1326">
                  <a:moveTo>
                    <a:pt x="974" y="0"/>
                  </a:moveTo>
                  <a:cubicBezTo>
                    <a:pt x="655" y="303"/>
                    <a:pt x="320" y="591"/>
                    <a:pt x="33" y="910"/>
                  </a:cubicBezTo>
                  <a:cubicBezTo>
                    <a:pt x="1" y="926"/>
                    <a:pt x="208" y="1181"/>
                    <a:pt x="304" y="1325"/>
                  </a:cubicBezTo>
                  <a:lnTo>
                    <a:pt x="1325" y="415"/>
                  </a:lnTo>
                  <a:lnTo>
                    <a:pt x="97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7" name="Google Shape;12517;p28"/>
            <p:cNvSpPr/>
            <p:nvPr/>
          </p:nvSpPr>
          <p:spPr>
            <a:xfrm>
              <a:off x="1644570" y="1945897"/>
              <a:ext cx="75393" cy="59426"/>
            </a:xfrm>
            <a:custGeom>
              <a:rect b="b" l="l" r="r" t="t"/>
              <a:pathLst>
                <a:path extrusionOk="0" h="1150" w="1453">
                  <a:moveTo>
                    <a:pt x="0" y="0"/>
                  </a:moveTo>
                  <a:lnTo>
                    <a:pt x="766" y="1149"/>
                  </a:lnTo>
                  <a:cubicBezTo>
                    <a:pt x="1452" y="351"/>
                    <a:pt x="1357" y="207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8" name="Google Shape;12518;p28"/>
            <p:cNvSpPr/>
            <p:nvPr/>
          </p:nvSpPr>
          <p:spPr>
            <a:xfrm>
              <a:off x="7667082" y="388554"/>
              <a:ext cx="61435" cy="72965"/>
            </a:xfrm>
            <a:custGeom>
              <a:rect b="b" l="l" r="r" t="t"/>
              <a:pathLst>
                <a:path extrusionOk="0" h="1412" w="1184">
                  <a:moveTo>
                    <a:pt x="642" y="1"/>
                  </a:moveTo>
                  <a:cubicBezTo>
                    <a:pt x="0" y="1"/>
                    <a:pt x="28" y="292"/>
                    <a:pt x="354" y="1411"/>
                  </a:cubicBezTo>
                  <a:lnTo>
                    <a:pt x="1184" y="39"/>
                  </a:lnTo>
                  <a:cubicBezTo>
                    <a:pt x="966" y="15"/>
                    <a:pt x="787" y="1"/>
                    <a:pt x="6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9" name="Google Shape;12519;p28"/>
            <p:cNvSpPr/>
            <p:nvPr/>
          </p:nvSpPr>
          <p:spPr>
            <a:xfrm>
              <a:off x="4134592" y="1090697"/>
              <a:ext cx="81204" cy="50331"/>
            </a:xfrm>
            <a:custGeom>
              <a:rect b="b" l="l" r="r" t="t"/>
              <a:pathLst>
                <a:path extrusionOk="0" h="974" w="1565">
                  <a:moveTo>
                    <a:pt x="511" y="0"/>
                  </a:moveTo>
                  <a:cubicBezTo>
                    <a:pt x="336" y="16"/>
                    <a:pt x="176" y="495"/>
                    <a:pt x="0" y="782"/>
                  </a:cubicBezTo>
                  <a:lnTo>
                    <a:pt x="304" y="974"/>
                  </a:lnTo>
                  <a:lnTo>
                    <a:pt x="1564" y="607"/>
                  </a:lnTo>
                  <a:cubicBezTo>
                    <a:pt x="1086" y="304"/>
                    <a:pt x="782" y="0"/>
                    <a:pt x="5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0" name="Google Shape;12520;p28"/>
            <p:cNvSpPr/>
            <p:nvPr/>
          </p:nvSpPr>
          <p:spPr>
            <a:xfrm>
              <a:off x="2975272" y="-46539"/>
              <a:ext cx="58840" cy="71828"/>
            </a:xfrm>
            <a:custGeom>
              <a:rect b="b" l="l" r="r" t="t"/>
              <a:pathLst>
                <a:path extrusionOk="0" h="1390" w="1134">
                  <a:moveTo>
                    <a:pt x="703" y="1"/>
                  </a:moveTo>
                  <a:lnTo>
                    <a:pt x="1" y="1134"/>
                  </a:lnTo>
                  <a:lnTo>
                    <a:pt x="431" y="1389"/>
                  </a:lnTo>
                  <a:cubicBezTo>
                    <a:pt x="655" y="1006"/>
                    <a:pt x="894" y="639"/>
                    <a:pt x="1134" y="256"/>
                  </a:cubicBezTo>
                  <a:lnTo>
                    <a:pt x="70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1" name="Google Shape;12521;p28"/>
            <p:cNvSpPr/>
            <p:nvPr/>
          </p:nvSpPr>
          <p:spPr>
            <a:xfrm>
              <a:off x="732805" y="470253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8" y="1"/>
                  </a:moveTo>
                  <a:cubicBezTo>
                    <a:pt x="3866" y="1"/>
                    <a:pt x="3654" y="18"/>
                    <a:pt x="3432" y="53"/>
                  </a:cubicBezTo>
                  <a:cubicBezTo>
                    <a:pt x="3420" y="54"/>
                    <a:pt x="3408" y="55"/>
                    <a:pt x="3396" y="55"/>
                  </a:cubicBezTo>
                  <a:cubicBezTo>
                    <a:pt x="3300" y="55"/>
                    <a:pt x="3197" y="13"/>
                    <a:pt x="3099" y="13"/>
                  </a:cubicBezTo>
                  <a:cubicBezTo>
                    <a:pt x="3077" y="13"/>
                    <a:pt x="3055" y="15"/>
                    <a:pt x="3033" y="21"/>
                  </a:cubicBezTo>
                  <a:cubicBezTo>
                    <a:pt x="2187" y="228"/>
                    <a:pt x="863" y="196"/>
                    <a:pt x="607" y="691"/>
                  </a:cubicBezTo>
                  <a:cubicBezTo>
                    <a:pt x="177" y="1585"/>
                    <a:pt x="1" y="2957"/>
                    <a:pt x="368" y="3851"/>
                  </a:cubicBezTo>
                  <a:cubicBezTo>
                    <a:pt x="1038" y="5495"/>
                    <a:pt x="2203" y="6963"/>
                    <a:pt x="3161" y="8495"/>
                  </a:cubicBezTo>
                  <a:lnTo>
                    <a:pt x="3991" y="8479"/>
                  </a:lnTo>
                  <a:cubicBezTo>
                    <a:pt x="4102" y="8319"/>
                    <a:pt x="4230" y="8160"/>
                    <a:pt x="4358" y="8016"/>
                  </a:cubicBezTo>
                  <a:cubicBezTo>
                    <a:pt x="5571" y="6883"/>
                    <a:pt x="6768" y="5750"/>
                    <a:pt x="7981" y="4633"/>
                  </a:cubicBezTo>
                  <a:cubicBezTo>
                    <a:pt x="8555" y="4106"/>
                    <a:pt x="8667" y="3627"/>
                    <a:pt x="7981" y="3069"/>
                  </a:cubicBezTo>
                  <a:cubicBezTo>
                    <a:pt x="7534" y="2686"/>
                    <a:pt x="7039" y="2271"/>
                    <a:pt x="6768" y="1776"/>
                  </a:cubicBezTo>
                  <a:cubicBezTo>
                    <a:pt x="6126" y="602"/>
                    <a:pt x="5263" y="1"/>
                    <a:pt x="40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2" name="Google Shape;12522;p28"/>
            <p:cNvSpPr/>
            <p:nvPr/>
          </p:nvSpPr>
          <p:spPr>
            <a:xfrm>
              <a:off x="830" y="3206375"/>
              <a:ext cx="356934" cy="409628"/>
            </a:xfrm>
            <a:custGeom>
              <a:rect b="b" l="l" r="r" t="t"/>
              <a:pathLst>
                <a:path extrusionOk="0" h="7927" w="6879">
                  <a:moveTo>
                    <a:pt x="700" y="0"/>
                  </a:moveTo>
                  <a:cubicBezTo>
                    <a:pt x="467" y="0"/>
                    <a:pt x="231" y="34"/>
                    <a:pt x="0" y="104"/>
                  </a:cubicBezTo>
                  <a:lnTo>
                    <a:pt x="0" y="5323"/>
                  </a:lnTo>
                  <a:cubicBezTo>
                    <a:pt x="766" y="5993"/>
                    <a:pt x="1548" y="6680"/>
                    <a:pt x="2314" y="7366"/>
                  </a:cubicBezTo>
                  <a:cubicBezTo>
                    <a:pt x="2620" y="7628"/>
                    <a:pt x="2903" y="7927"/>
                    <a:pt x="3270" y="7927"/>
                  </a:cubicBezTo>
                  <a:cubicBezTo>
                    <a:pt x="3441" y="7927"/>
                    <a:pt x="3629" y="7863"/>
                    <a:pt x="3846" y="7701"/>
                  </a:cubicBezTo>
                  <a:cubicBezTo>
                    <a:pt x="4501" y="7222"/>
                    <a:pt x="5203" y="6759"/>
                    <a:pt x="5905" y="6344"/>
                  </a:cubicBezTo>
                  <a:cubicBezTo>
                    <a:pt x="6847" y="5802"/>
                    <a:pt x="6878" y="5515"/>
                    <a:pt x="6112" y="4733"/>
                  </a:cubicBezTo>
                  <a:cubicBezTo>
                    <a:pt x="5538" y="4142"/>
                    <a:pt x="5011" y="3488"/>
                    <a:pt x="4453" y="2881"/>
                  </a:cubicBezTo>
                  <a:cubicBezTo>
                    <a:pt x="3798" y="2163"/>
                    <a:pt x="3160" y="1445"/>
                    <a:pt x="2474" y="775"/>
                  </a:cubicBezTo>
                  <a:cubicBezTo>
                    <a:pt x="2012" y="278"/>
                    <a:pt x="1367" y="0"/>
                    <a:pt x="7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3" name="Google Shape;12523;p28"/>
            <p:cNvSpPr/>
            <p:nvPr/>
          </p:nvSpPr>
          <p:spPr>
            <a:xfrm>
              <a:off x="2960381" y="4816270"/>
              <a:ext cx="333740" cy="325242"/>
            </a:xfrm>
            <a:custGeom>
              <a:rect b="b" l="l" r="r" t="t"/>
              <a:pathLst>
                <a:path extrusionOk="0" h="6294" w="6432">
                  <a:moveTo>
                    <a:pt x="863" y="0"/>
                  </a:moveTo>
                  <a:cubicBezTo>
                    <a:pt x="548" y="0"/>
                    <a:pt x="423" y="222"/>
                    <a:pt x="399" y="644"/>
                  </a:cubicBezTo>
                  <a:cubicBezTo>
                    <a:pt x="272" y="2528"/>
                    <a:pt x="128" y="4411"/>
                    <a:pt x="0" y="6294"/>
                  </a:cubicBezTo>
                  <a:lnTo>
                    <a:pt x="6432" y="6294"/>
                  </a:lnTo>
                  <a:cubicBezTo>
                    <a:pt x="6145" y="5703"/>
                    <a:pt x="5825" y="5129"/>
                    <a:pt x="5474" y="4586"/>
                  </a:cubicBezTo>
                  <a:cubicBezTo>
                    <a:pt x="5027" y="3948"/>
                    <a:pt x="4485" y="3389"/>
                    <a:pt x="3974" y="2799"/>
                  </a:cubicBezTo>
                  <a:cubicBezTo>
                    <a:pt x="3607" y="2384"/>
                    <a:pt x="3017" y="2033"/>
                    <a:pt x="2905" y="1554"/>
                  </a:cubicBezTo>
                  <a:cubicBezTo>
                    <a:pt x="2665" y="596"/>
                    <a:pt x="2011" y="325"/>
                    <a:pt x="1229" y="70"/>
                  </a:cubicBezTo>
                  <a:cubicBezTo>
                    <a:pt x="1085" y="23"/>
                    <a:pt x="964" y="0"/>
                    <a:pt x="8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4" name="Google Shape;12524;p28"/>
            <p:cNvSpPr/>
            <p:nvPr/>
          </p:nvSpPr>
          <p:spPr>
            <a:xfrm>
              <a:off x="92723" y="-44059"/>
              <a:ext cx="327877" cy="224321"/>
            </a:xfrm>
            <a:custGeom>
              <a:rect b="b" l="l" r="r" t="t"/>
              <a:pathLst>
                <a:path extrusionOk="0" h="4341" w="6319">
                  <a:moveTo>
                    <a:pt x="336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20" y="4246"/>
                  </a:cubicBezTo>
                  <a:cubicBezTo>
                    <a:pt x="5131" y="4306"/>
                    <a:pt x="5382" y="4341"/>
                    <a:pt x="5581" y="4341"/>
                  </a:cubicBezTo>
                  <a:cubicBezTo>
                    <a:pt x="6217" y="4341"/>
                    <a:pt x="6319" y="3986"/>
                    <a:pt x="6161" y="3001"/>
                  </a:cubicBezTo>
                  <a:cubicBezTo>
                    <a:pt x="6001" y="1995"/>
                    <a:pt x="5746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5" name="Google Shape;12525;p28"/>
            <p:cNvSpPr/>
            <p:nvPr/>
          </p:nvSpPr>
          <p:spPr>
            <a:xfrm>
              <a:off x="830" y="3835761"/>
              <a:ext cx="236036" cy="260907"/>
            </a:xfrm>
            <a:custGeom>
              <a:rect b="b" l="l" r="r" t="t"/>
              <a:pathLst>
                <a:path extrusionOk="0" h="5049" w="4549">
                  <a:moveTo>
                    <a:pt x="1193" y="0"/>
                  </a:moveTo>
                  <a:cubicBezTo>
                    <a:pt x="894" y="0"/>
                    <a:pt x="577" y="199"/>
                    <a:pt x="0" y="564"/>
                  </a:cubicBezTo>
                  <a:lnTo>
                    <a:pt x="0" y="3979"/>
                  </a:lnTo>
                  <a:lnTo>
                    <a:pt x="1660" y="5049"/>
                  </a:lnTo>
                  <a:cubicBezTo>
                    <a:pt x="1915" y="4985"/>
                    <a:pt x="2394" y="4410"/>
                    <a:pt x="2889" y="3868"/>
                  </a:cubicBezTo>
                  <a:cubicBezTo>
                    <a:pt x="3144" y="3580"/>
                    <a:pt x="3479" y="3341"/>
                    <a:pt x="3734" y="3054"/>
                  </a:cubicBezTo>
                  <a:cubicBezTo>
                    <a:pt x="4022" y="2703"/>
                    <a:pt x="4548" y="2176"/>
                    <a:pt x="4453" y="1968"/>
                  </a:cubicBezTo>
                  <a:cubicBezTo>
                    <a:pt x="4277" y="1554"/>
                    <a:pt x="3750" y="1282"/>
                    <a:pt x="3320" y="1011"/>
                  </a:cubicBezTo>
                  <a:cubicBezTo>
                    <a:pt x="3237" y="960"/>
                    <a:pt x="3128" y="952"/>
                    <a:pt x="3017" y="952"/>
                  </a:cubicBezTo>
                  <a:cubicBezTo>
                    <a:pt x="2970" y="952"/>
                    <a:pt x="2922" y="954"/>
                    <a:pt x="2876" y="954"/>
                  </a:cubicBezTo>
                  <a:cubicBezTo>
                    <a:pt x="2760" y="954"/>
                    <a:pt x="2654" y="945"/>
                    <a:pt x="2585" y="883"/>
                  </a:cubicBezTo>
                  <a:cubicBezTo>
                    <a:pt x="1876" y="278"/>
                    <a:pt x="1547" y="0"/>
                    <a:pt x="1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6" name="Google Shape;12526;p28"/>
            <p:cNvSpPr/>
            <p:nvPr/>
          </p:nvSpPr>
          <p:spPr>
            <a:xfrm>
              <a:off x="443844" y="-44059"/>
              <a:ext cx="266702" cy="215433"/>
            </a:xfrm>
            <a:custGeom>
              <a:rect b="b" l="l" r="r" t="t"/>
              <a:pathLst>
                <a:path extrusionOk="0" h="4169" w="5140">
                  <a:moveTo>
                    <a:pt x="0" y="0"/>
                  </a:moveTo>
                  <a:cubicBezTo>
                    <a:pt x="48" y="288"/>
                    <a:pt x="16" y="639"/>
                    <a:pt x="160" y="862"/>
                  </a:cubicBezTo>
                  <a:cubicBezTo>
                    <a:pt x="718" y="1692"/>
                    <a:pt x="1325" y="2442"/>
                    <a:pt x="1899" y="3288"/>
                  </a:cubicBezTo>
                  <a:cubicBezTo>
                    <a:pt x="2281" y="3854"/>
                    <a:pt x="2729" y="4168"/>
                    <a:pt x="3274" y="4168"/>
                  </a:cubicBezTo>
                  <a:cubicBezTo>
                    <a:pt x="3528" y="4168"/>
                    <a:pt x="3803" y="4100"/>
                    <a:pt x="4102" y="3958"/>
                  </a:cubicBezTo>
                  <a:cubicBezTo>
                    <a:pt x="4437" y="3847"/>
                    <a:pt x="4788" y="3751"/>
                    <a:pt x="5139" y="3687"/>
                  </a:cubicBezTo>
                  <a:cubicBezTo>
                    <a:pt x="4756" y="2410"/>
                    <a:pt x="4373" y="1213"/>
                    <a:pt x="40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7" name="Google Shape;12527;p28"/>
            <p:cNvSpPr/>
            <p:nvPr/>
          </p:nvSpPr>
          <p:spPr>
            <a:xfrm>
              <a:off x="830" y="2754850"/>
              <a:ext cx="189649" cy="256980"/>
            </a:xfrm>
            <a:custGeom>
              <a:rect b="b" l="l" r="r" t="t"/>
              <a:pathLst>
                <a:path extrusionOk="0" h="4973" w="3655">
                  <a:moveTo>
                    <a:pt x="0" y="1"/>
                  </a:moveTo>
                  <a:lnTo>
                    <a:pt x="0" y="4613"/>
                  </a:lnTo>
                  <a:cubicBezTo>
                    <a:pt x="383" y="4709"/>
                    <a:pt x="782" y="4805"/>
                    <a:pt x="1165" y="4916"/>
                  </a:cubicBezTo>
                  <a:cubicBezTo>
                    <a:pt x="1312" y="4955"/>
                    <a:pt x="1448" y="4973"/>
                    <a:pt x="1575" y="4973"/>
                  </a:cubicBezTo>
                  <a:cubicBezTo>
                    <a:pt x="2137" y="4973"/>
                    <a:pt x="2505" y="4615"/>
                    <a:pt x="2713" y="4055"/>
                  </a:cubicBezTo>
                  <a:cubicBezTo>
                    <a:pt x="3655" y="1565"/>
                    <a:pt x="2968" y="416"/>
                    <a:pt x="399" y="17"/>
                  </a:cubicBezTo>
                  <a:cubicBezTo>
                    <a:pt x="271" y="1"/>
                    <a:pt x="128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8" name="Google Shape;12528;p28"/>
            <p:cNvSpPr/>
            <p:nvPr/>
          </p:nvSpPr>
          <p:spPr>
            <a:xfrm>
              <a:off x="1032610" y="4980593"/>
              <a:ext cx="270801" cy="160916"/>
            </a:xfrm>
            <a:custGeom>
              <a:rect b="b" l="l" r="r" t="t"/>
              <a:pathLst>
                <a:path extrusionOk="0" h="3114" w="5219">
                  <a:moveTo>
                    <a:pt x="2964" y="0"/>
                  </a:moveTo>
                  <a:cubicBezTo>
                    <a:pt x="2949" y="0"/>
                    <a:pt x="2935" y="1"/>
                    <a:pt x="2921" y="2"/>
                  </a:cubicBezTo>
                  <a:cubicBezTo>
                    <a:pt x="1532" y="114"/>
                    <a:pt x="160" y="1678"/>
                    <a:pt x="0" y="3114"/>
                  </a:cubicBezTo>
                  <a:lnTo>
                    <a:pt x="5219" y="3114"/>
                  </a:lnTo>
                  <a:cubicBezTo>
                    <a:pt x="5187" y="2922"/>
                    <a:pt x="5219" y="2619"/>
                    <a:pt x="5107" y="2555"/>
                  </a:cubicBezTo>
                  <a:cubicBezTo>
                    <a:pt x="4421" y="2108"/>
                    <a:pt x="4261" y="1470"/>
                    <a:pt x="4118" y="720"/>
                  </a:cubicBezTo>
                  <a:cubicBezTo>
                    <a:pt x="4041" y="412"/>
                    <a:pt x="3370" y="0"/>
                    <a:pt x="29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9" name="Google Shape;12529;p28"/>
            <p:cNvSpPr/>
            <p:nvPr/>
          </p:nvSpPr>
          <p:spPr>
            <a:xfrm>
              <a:off x="107614" y="4969276"/>
              <a:ext cx="389260" cy="173060"/>
            </a:xfrm>
            <a:custGeom>
              <a:rect b="b" l="l" r="r" t="t"/>
              <a:pathLst>
                <a:path extrusionOk="0" h="3349" w="7502">
                  <a:moveTo>
                    <a:pt x="1043" y="0"/>
                  </a:moveTo>
                  <a:cubicBezTo>
                    <a:pt x="788" y="0"/>
                    <a:pt x="426" y="260"/>
                    <a:pt x="1" y="444"/>
                  </a:cubicBezTo>
                  <a:cubicBezTo>
                    <a:pt x="1046" y="1409"/>
                    <a:pt x="2001" y="1958"/>
                    <a:pt x="3150" y="1958"/>
                  </a:cubicBezTo>
                  <a:cubicBezTo>
                    <a:pt x="3369" y="1958"/>
                    <a:pt x="3595" y="1938"/>
                    <a:pt x="3831" y="1897"/>
                  </a:cubicBezTo>
                  <a:cubicBezTo>
                    <a:pt x="3856" y="1893"/>
                    <a:pt x="3881" y="1892"/>
                    <a:pt x="3907" y="1892"/>
                  </a:cubicBezTo>
                  <a:cubicBezTo>
                    <a:pt x="4259" y="1892"/>
                    <a:pt x="4670" y="2183"/>
                    <a:pt x="5012" y="2391"/>
                  </a:cubicBezTo>
                  <a:cubicBezTo>
                    <a:pt x="5283" y="2567"/>
                    <a:pt x="5459" y="2870"/>
                    <a:pt x="5682" y="3125"/>
                  </a:cubicBezTo>
                  <a:lnTo>
                    <a:pt x="5890" y="2934"/>
                  </a:lnTo>
                  <a:cubicBezTo>
                    <a:pt x="5842" y="2742"/>
                    <a:pt x="5794" y="2551"/>
                    <a:pt x="5730" y="2312"/>
                  </a:cubicBezTo>
                  <a:lnTo>
                    <a:pt x="5730" y="2312"/>
                  </a:lnTo>
                  <a:cubicBezTo>
                    <a:pt x="6512" y="2327"/>
                    <a:pt x="6783" y="2711"/>
                    <a:pt x="6783" y="3333"/>
                  </a:cubicBezTo>
                  <a:lnTo>
                    <a:pt x="6975" y="3349"/>
                  </a:lnTo>
                  <a:cubicBezTo>
                    <a:pt x="7502" y="2695"/>
                    <a:pt x="7342" y="2216"/>
                    <a:pt x="6608" y="1944"/>
                  </a:cubicBezTo>
                  <a:cubicBezTo>
                    <a:pt x="6033" y="1721"/>
                    <a:pt x="5411" y="1609"/>
                    <a:pt x="4836" y="1386"/>
                  </a:cubicBezTo>
                  <a:cubicBezTo>
                    <a:pt x="3592" y="939"/>
                    <a:pt x="2395" y="412"/>
                    <a:pt x="1134" y="13"/>
                  </a:cubicBezTo>
                  <a:cubicBezTo>
                    <a:pt x="1105" y="4"/>
                    <a:pt x="1075" y="0"/>
                    <a:pt x="10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0" name="Google Shape;12530;p28"/>
            <p:cNvSpPr/>
            <p:nvPr/>
          </p:nvSpPr>
          <p:spPr>
            <a:xfrm>
              <a:off x="4055930" y="4792655"/>
              <a:ext cx="77053" cy="348858"/>
            </a:xfrm>
            <a:custGeom>
              <a:rect b="b" l="l" r="r" t="t"/>
              <a:pathLst>
                <a:path extrusionOk="0" h="6751" w="1485">
                  <a:moveTo>
                    <a:pt x="479" y="0"/>
                  </a:moveTo>
                  <a:cubicBezTo>
                    <a:pt x="304" y="351"/>
                    <a:pt x="0" y="718"/>
                    <a:pt x="0" y="1069"/>
                  </a:cubicBezTo>
                  <a:cubicBezTo>
                    <a:pt x="0" y="2474"/>
                    <a:pt x="96" y="3862"/>
                    <a:pt x="176" y="5267"/>
                  </a:cubicBezTo>
                  <a:cubicBezTo>
                    <a:pt x="208" y="5745"/>
                    <a:pt x="304" y="6256"/>
                    <a:pt x="367" y="6751"/>
                  </a:cubicBezTo>
                  <a:lnTo>
                    <a:pt x="1165" y="6751"/>
                  </a:lnTo>
                  <a:cubicBezTo>
                    <a:pt x="1277" y="6256"/>
                    <a:pt x="1485" y="5777"/>
                    <a:pt x="1469" y="5299"/>
                  </a:cubicBezTo>
                  <a:cubicBezTo>
                    <a:pt x="1421" y="3862"/>
                    <a:pt x="1309" y="2442"/>
                    <a:pt x="1149" y="1022"/>
                  </a:cubicBezTo>
                  <a:cubicBezTo>
                    <a:pt x="1102" y="655"/>
                    <a:pt x="703" y="335"/>
                    <a:pt x="4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1" name="Google Shape;12531;p28"/>
            <p:cNvSpPr/>
            <p:nvPr/>
          </p:nvSpPr>
          <p:spPr>
            <a:xfrm>
              <a:off x="0" y="4741602"/>
              <a:ext cx="136672" cy="161588"/>
            </a:xfrm>
            <a:custGeom>
              <a:rect b="b" l="l" r="r" t="t"/>
              <a:pathLst>
                <a:path extrusionOk="0" h="3127" w="2634">
                  <a:moveTo>
                    <a:pt x="1204" y="1"/>
                  </a:moveTo>
                  <a:cubicBezTo>
                    <a:pt x="764" y="1"/>
                    <a:pt x="304" y="108"/>
                    <a:pt x="16" y="302"/>
                  </a:cubicBezTo>
                  <a:lnTo>
                    <a:pt x="0" y="3127"/>
                  </a:lnTo>
                  <a:cubicBezTo>
                    <a:pt x="527" y="3127"/>
                    <a:pt x="1053" y="3095"/>
                    <a:pt x="1580" y="3031"/>
                  </a:cubicBezTo>
                  <a:cubicBezTo>
                    <a:pt x="1867" y="2999"/>
                    <a:pt x="2346" y="2839"/>
                    <a:pt x="2378" y="2680"/>
                  </a:cubicBezTo>
                  <a:cubicBezTo>
                    <a:pt x="2474" y="1962"/>
                    <a:pt x="2633" y="1148"/>
                    <a:pt x="2378" y="509"/>
                  </a:cubicBezTo>
                  <a:cubicBezTo>
                    <a:pt x="2247" y="159"/>
                    <a:pt x="1740" y="1"/>
                    <a:pt x="12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2" name="Google Shape;12532;p28"/>
            <p:cNvSpPr/>
            <p:nvPr/>
          </p:nvSpPr>
          <p:spPr>
            <a:xfrm>
              <a:off x="830" y="4256592"/>
              <a:ext cx="160696" cy="176522"/>
            </a:xfrm>
            <a:custGeom>
              <a:rect b="b" l="l" r="r" t="t"/>
              <a:pathLst>
                <a:path extrusionOk="0" h="3416" w="3097">
                  <a:moveTo>
                    <a:pt x="1388" y="1"/>
                  </a:moveTo>
                  <a:lnTo>
                    <a:pt x="1452" y="416"/>
                  </a:lnTo>
                  <a:lnTo>
                    <a:pt x="0" y="2059"/>
                  </a:lnTo>
                  <a:lnTo>
                    <a:pt x="0" y="3065"/>
                  </a:lnTo>
                  <a:lnTo>
                    <a:pt x="1564" y="3416"/>
                  </a:lnTo>
                  <a:lnTo>
                    <a:pt x="1628" y="3129"/>
                  </a:lnTo>
                  <a:lnTo>
                    <a:pt x="1037" y="2363"/>
                  </a:lnTo>
                  <a:lnTo>
                    <a:pt x="2777" y="2363"/>
                  </a:lnTo>
                  <a:cubicBezTo>
                    <a:pt x="2825" y="1836"/>
                    <a:pt x="3096" y="1166"/>
                    <a:pt x="2857" y="783"/>
                  </a:cubicBezTo>
                  <a:cubicBezTo>
                    <a:pt x="2617" y="368"/>
                    <a:pt x="1899" y="256"/>
                    <a:pt x="13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3" name="Google Shape;12533;p28"/>
            <p:cNvSpPr/>
            <p:nvPr/>
          </p:nvSpPr>
          <p:spPr>
            <a:xfrm>
              <a:off x="1006926" y="-44059"/>
              <a:ext cx="197121" cy="92912"/>
            </a:xfrm>
            <a:custGeom>
              <a:rect b="b" l="l" r="r" t="t"/>
              <a:pathLst>
                <a:path extrusionOk="0" h="1798" w="3799">
                  <a:moveTo>
                    <a:pt x="0" y="0"/>
                  </a:moveTo>
                  <a:cubicBezTo>
                    <a:pt x="495" y="304"/>
                    <a:pt x="1038" y="559"/>
                    <a:pt x="1517" y="894"/>
                  </a:cubicBezTo>
                  <a:cubicBezTo>
                    <a:pt x="2324" y="1472"/>
                    <a:pt x="2788" y="1797"/>
                    <a:pt x="3087" y="1797"/>
                  </a:cubicBezTo>
                  <a:cubicBezTo>
                    <a:pt x="3473" y="1797"/>
                    <a:pt x="3583" y="1252"/>
                    <a:pt x="37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4" name="Google Shape;12534;p28"/>
            <p:cNvSpPr/>
            <p:nvPr/>
          </p:nvSpPr>
          <p:spPr>
            <a:xfrm>
              <a:off x="2272251" y="5042498"/>
              <a:ext cx="135841" cy="99009"/>
            </a:xfrm>
            <a:custGeom>
              <a:rect b="b" l="l" r="r" t="t"/>
              <a:pathLst>
                <a:path extrusionOk="0" h="1916" w="2618">
                  <a:moveTo>
                    <a:pt x="2617" y="1"/>
                  </a:moveTo>
                  <a:cubicBezTo>
                    <a:pt x="2107" y="128"/>
                    <a:pt x="1676" y="97"/>
                    <a:pt x="1436" y="304"/>
                  </a:cubicBezTo>
                  <a:cubicBezTo>
                    <a:pt x="910" y="783"/>
                    <a:pt x="479" y="1373"/>
                    <a:pt x="0" y="1916"/>
                  </a:cubicBezTo>
                  <a:lnTo>
                    <a:pt x="2617" y="1916"/>
                  </a:lnTo>
                  <a:lnTo>
                    <a:pt x="261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5" name="Google Shape;12535;p28"/>
            <p:cNvSpPr/>
            <p:nvPr/>
          </p:nvSpPr>
          <p:spPr>
            <a:xfrm>
              <a:off x="830" y="5027358"/>
              <a:ext cx="91114" cy="114150"/>
            </a:xfrm>
            <a:custGeom>
              <a:rect b="b" l="l" r="r" t="t"/>
              <a:pathLst>
                <a:path extrusionOk="0" h="2209" w="1756">
                  <a:moveTo>
                    <a:pt x="218" y="1"/>
                  </a:moveTo>
                  <a:cubicBezTo>
                    <a:pt x="145" y="1"/>
                    <a:pt x="72" y="3"/>
                    <a:pt x="0" y="7"/>
                  </a:cubicBezTo>
                  <a:lnTo>
                    <a:pt x="0" y="2209"/>
                  </a:lnTo>
                  <a:lnTo>
                    <a:pt x="798" y="2209"/>
                  </a:lnTo>
                  <a:cubicBezTo>
                    <a:pt x="989" y="1938"/>
                    <a:pt x="1165" y="1666"/>
                    <a:pt x="1341" y="1411"/>
                  </a:cubicBezTo>
                  <a:cubicBezTo>
                    <a:pt x="1756" y="836"/>
                    <a:pt x="1564" y="230"/>
                    <a:pt x="878" y="54"/>
                  </a:cubicBezTo>
                  <a:cubicBezTo>
                    <a:pt x="662" y="19"/>
                    <a:pt x="438" y="1"/>
                    <a:pt x="2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6" name="Google Shape;12536;p28"/>
            <p:cNvSpPr/>
            <p:nvPr/>
          </p:nvSpPr>
          <p:spPr>
            <a:xfrm>
              <a:off x="2512385" y="5049112"/>
              <a:ext cx="114308" cy="92395"/>
            </a:xfrm>
            <a:custGeom>
              <a:rect b="b" l="l" r="r" t="t"/>
              <a:pathLst>
                <a:path extrusionOk="0" h="1788" w="2203">
                  <a:moveTo>
                    <a:pt x="1421" y="0"/>
                  </a:moveTo>
                  <a:lnTo>
                    <a:pt x="1070" y="48"/>
                  </a:lnTo>
                  <a:lnTo>
                    <a:pt x="0" y="1788"/>
                  </a:lnTo>
                  <a:lnTo>
                    <a:pt x="2203" y="1788"/>
                  </a:lnTo>
                  <a:lnTo>
                    <a:pt x="142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7" name="Google Shape;12537;p28"/>
            <p:cNvSpPr/>
            <p:nvPr/>
          </p:nvSpPr>
          <p:spPr>
            <a:xfrm>
              <a:off x="3896117" y="5092673"/>
              <a:ext cx="116799" cy="48833"/>
            </a:xfrm>
            <a:custGeom>
              <a:rect b="b" l="l" r="r" t="t"/>
              <a:pathLst>
                <a:path extrusionOk="0" h="945" w="2251">
                  <a:moveTo>
                    <a:pt x="1137" y="0"/>
                  </a:moveTo>
                  <a:cubicBezTo>
                    <a:pt x="769" y="0"/>
                    <a:pt x="376" y="90"/>
                    <a:pt x="0" y="147"/>
                  </a:cubicBezTo>
                  <a:cubicBezTo>
                    <a:pt x="0" y="418"/>
                    <a:pt x="0" y="674"/>
                    <a:pt x="32" y="945"/>
                  </a:cubicBezTo>
                  <a:lnTo>
                    <a:pt x="2250" y="945"/>
                  </a:lnTo>
                  <a:cubicBezTo>
                    <a:pt x="2027" y="642"/>
                    <a:pt x="1851" y="115"/>
                    <a:pt x="1564" y="51"/>
                  </a:cubicBezTo>
                  <a:cubicBezTo>
                    <a:pt x="1427" y="15"/>
                    <a:pt x="1284" y="0"/>
                    <a:pt x="11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8" name="Google Shape;12538;p28"/>
            <p:cNvSpPr/>
            <p:nvPr/>
          </p:nvSpPr>
          <p:spPr>
            <a:xfrm>
              <a:off x="3323904" y="5063116"/>
              <a:ext cx="86185" cy="78391"/>
            </a:xfrm>
            <a:custGeom>
              <a:rect b="b" l="l" r="r" t="t"/>
              <a:pathLst>
                <a:path extrusionOk="0" h="1517" w="1661">
                  <a:moveTo>
                    <a:pt x="1229" y="1"/>
                  </a:moveTo>
                  <a:cubicBezTo>
                    <a:pt x="862" y="240"/>
                    <a:pt x="447" y="448"/>
                    <a:pt x="144" y="751"/>
                  </a:cubicBezTo>
                  <a:cubicBezTo>
                    <a:pt x="0" y="895"/>
                    <a:pt x="48" y="1262"/>
                    <a:pt x="16" y="1517"/>
                  </a:cubicBezTo>
                  <a:lnTo>
                    <a:pt x="1628" y="1517"/>
                  </a:lnTo>
                  <a:cubicBezTo>
                    <a:pt x="1660" y="1357"/>
                    <a:pt x="1660" y="1182"/>
                    <a:pt x="1628" y="1022"/>
                  </a:cubicBezTo>
                  <a:cubicBezTo>
                    <a:pt x="1517" y="671"/>
                    <a:pt x="1373" y="336"/>
                    <a:pt x="1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9" name="Google Shape;12539;p28"/>
            <p:cNvSpPr/>
            <p:nvPr/>
          </p:nvSpPr>
          <p:spPr>
            <a:xfrm>
              <a:off x="4460859" y="5093655"/>
              <a:ext cx="82864" cy="47851"/>
            </a:xfrm>
            <a:custGeom>
              <a:rect b="b" l="l" r="r" t="t"/>
              <a:pathLst>
                <a:path extrusionOk="0" h="926" w="1597">
                  <a:moveTo>
                    <a:pt x="894" y="0"/>
                  </a:moveTo>
                  <a:lnTo>
                    <a:pt x="0" y="926"/>
                  </a:lnTo>
                  <a:lnTo>
                    <a:pt x="1596" y="926"/>
                  </a:lnTo>
                  <a:lnTo>
                    <a:pt x="89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0" name="Google Shape;12540;p28"/>
            <p:cNvSpPr/>
            <p:nvPr/>
          </p:nvSpPr>
          <p:spPr>
            <a:xfrm>
              <a:off x="1398624" y="2218011"/>
              <a:ext cx="650929" cy="442596"/>
            </a:xfrm>
            <a:custGeom>
              <a:rect b="b" l="l" r="r" t="t"/>
              <a:pathLst>
                <a:path extrusionOk="0" h="8565" w="12545">
                  <a:moveTo>
                    <a:pt x="3878" y="1"/>
                  </a:moveTo>
                  <a:cubicBezTo>
                    <a:pt x="3272" y="256"/>
                    <a:pt x="2474" y="368"/>
                    <a:pt x="2091" y="830"/>
                  </a:cubicBezTo>
                  <a:cubicBezTo>
                    <a:pt x="1452" y="1596"/>
                    <a:pt x="1069" y="2602"/>
                    <a:pt x="575" y="3512"/>
                  </a:cubicBezTo>
                  <a:cubicBezTo>
                    <a:pt x="0" y="4565"/>
                    <a:pt x="271" y="5650"/>
                    <a:pt x="1101" y="6400"/>
                  </a:cubicBezTo>
                  <a:cubicBezTo>
                    <a:pt x="2234" y="7422"/>
                    <a:pt x="3687" y="7390"/>
                    <a:pt x="4995" y="7852"/>
                  </a:cubicBezTo>
                  <a:cubicBezTo>
                    <a:pt x="5034" y="7868"/>
                    <a:pt x="5078" y="7875"/>
                    <a:pt x="5125" y="7875"/>
                  </a:cubicBezTo>
                  <a:cubicBezTo>
                    <a:pt x="5316" y="7875"/>
                    <a:pt x="5564" y="7763"/>
                    <a:pt x="5730" y="7661"/>
                  </a:cubicBezTo>
                  <a:cubicBezTo>
                    <a:pt x="5952" y="7528"/>
                    <a:pt x="6151" y="7468"/>
                    <a:pt x="6341" y="7468"/>
                  </a:cubicBezTo>
                  <a:cubicBezTo>
                    <a:pt x="6628" y="7468"/>
                    <a:pt x="6893" y="7606"/>
                    <a:pt x="7182" y="7837"/>
                  </a:cubicBezTo>
                  <a:cubicBezTo>
                    <a:pt x="7799" y="8325"/>
                    <a:pt x="8315" y="8565"/>
                    <a:pt x="8840" y="8565"/>
                  </a:cubicBezTo>
                  <a:cubicBezTo>
                    <a:pt x="9361" y="8565"/>
                    <a:pt x="9890" y="8329"/>
                    <a:pt x="10533" y="7868"/>
                  </a:cubicBezTo>
                  <a:cubicBezTo>
                    <a:pt x="10789" y="7677"/>
                    <a:pt x="11108" y="7533"/>
                    <a:pt x="11395" y="7374"/>
                  </a:cubicBezTo>
                  <a:cubicBezTo>
                    <a:pt x="12289" y="6863"/>
                    <a:pt x="12544" y="5778"/>
                    <a:pt x="11906" y="4980"/>
                  </a:cubicBezTo>
                  <a:cubicBezTo>
                    <a:pt x="11172" y="4086"/>
                    <a:pt x="10533" y="2953"/>
                    <a:pt x="9576" y="2410"/>
                  </a:cubicBezTo>
                  <a:cubicBezTo>
                    <a:pt x="7836" y="1437"/>
                    <a:pt x="5873" y="814"/>
                    <a:pt x="387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1" name="Google Shape;12541;p28"/>
            <p:cNvSpPr/>
            <p:nvPr/>
          </p:nvSpPr>
          <p:spPr>
            <a:xfrm>
              <a:off x="3828197" y="4041267"/>
              <a:ext cx="433157" cy="662215"/>
            </a:xfrm>
            <a:custGeom>
              <a:rect b="b" l="l" r="r" t="t"/>
              <a:pathLst>
                <a:path extrusionOk="0" h="12815" w="8348">
                  <a:moveTo>
                    <a:pt x="4627" y="0"/>
                  </a:moveTo>
                  <a:cubicBezTo>
                    <a:pt x="4611" y="0"/>
                    <a:pt x="4596" y="1"/>
                    <a:pt x="4581" y="2"/>
                  </a:cubicBezTo>
                  <a:cubicBezTo>
                    <a:pt x="3320" y="162"/>
                    <a:pt x="1102" y="2763"/>
                    <a:pt x="926" y="4024"/>
                  </a:cubicBezTo>
                  <a:cubicBezTo>
                    <a:pt x="814" y="4806"/>
                    <a:pt x="543" y="5572"/>
                    <a:pt x="352" y="6338"/>
                  </a:cubicBezTo>
                  <a:cubicBezTo>
                    <a:pt x="240" y="6753"/>
                    <a:pt x="128" y="7168"/>
                    <a:pt x="1" y="7663"/>
                  </a:cubicBezTo>
                  <a:cubicBezTo>
                    <a:pt x="64" y="7838"/>
                    <a:pt x="112" y="8094"/>
                    <a:pt x="256" y="8221"/>
                  </a:cubicBezTo>
                  <a:cubicBezTo>
                    <a:pt x="1740" y="9658"/>
                    <a:pt x="3224" y="11094"/>
                    <a:pt x="4724" y="12498"/>
                  </a:cubicBezTo>
                  <a:cubicBezTo>
                    <a:pt x="4952" y="12713"/>
                    <a:pt x="5180" y="12815"/>
                    <a:pt x="5391" y="12815"/>
                  </a:cubicBezTo>
                  <a:cubicBezTo>
                    <a:pt x="5683" y="12815"/>
                    <a:pt x="5944" y="12620"/>
                    <a:pt x="6129" y="12259"/>
                  </a:cubicBezTo>
                  <a:cubicBezTo>
                    <a:pt x="6480" y="11589"/>
                    <a:pt x="6751" y="10887"/>
                    <a:pt x="6959" y="10152"/>
                  </a:cubicBezTo>
                  <a:cubicBezTo>
                    <a:pt x="7358" y="8716"/>
                    <a:pt x="7613" y="7232"/>
                    <a:pt x="8060" y="5811"/>
                  </a:cubicBezTo>
                  <a:cubicBezTo>
                    <a:pt x="8331" y="4902"/>
                    <a:pt x="8347" y="4184"/>
                    <a:pt x="7693" y="3418"/>
                  </a:cubicBezTo>
                  <a:cubicBezTo>
                    <a:pt x="6943" y="2540"/>
                    <a:pt x="6384" y="1503"/>
                    <a:pt x="5666" y="609"/>
                  </a:cubicBezTo>
                  <a:cubicBezTo>
                    <a:pt x="5422" y="319"/>
                    <a:pt x="4960" y="0"/>
                    <a:pt x="46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2" name="Google Shape;12542;p28"/>
            <p:cNvSpPr/>
            <p:nvPr/>
          </p:nvSpPr>
          <p:spPr>
            <a:xfrm>
              <a:off x="1890464" y="4452849"/>
              <a:ext cx="512649" cy="469312"/>
            </a:xfrm>
            <a:custGeom>
              <a:rect b="b" l="l" r="r" t="t"/>
              <a:pathLst>
                <a:path extrusionOk="0" h="9082" w="9880">
                  <a:moveTo>
                    <a:pt x="4486" y="1"/>
                  </a:moveTo>
                  <a:cubicBezTo>
                    <a:pt x="2985" y="272"/>
                    <a:pt x="1645" y="416"/>
                    <a:pt x="671" y="1613"/>
                  </a:cubicBezTo>
                  <a:cubicBezTo>
                    <a:pt x="145" y="2251"/>
                    <a:pt x="1" y="2778"/>
                    <a:pt x="544" y="3448"/>
                  </a:cubicBezTo>
                  <a:cubicBezTo>
                    <a:pt x="911" y="3911"/>
                    <a:pt x="1166" y="4454"/>
                    <a:pt x="1501" y="4948"/>
                  </a:cubicBezTo>
                  <a:cubicBezTo>
                    <a:pt x="1804" y="5395"/>
                    <a:pt x="2044" y="6034"/>
                    <a:pt x="2459" y="6193"/>
                  </a:cubicBezTo>
                  <a:cubicBezTo>
                    <a:pt x="3831" y="6720"/>
                    <a:pt x="4853" y="7629"/>
                    <a:pt x="5826" y="8651"/>
                  </a:cubicBezTo>
                  <a:cubicBezTo>
                    <a:pt x="6089" y="8933"/>
                    <a:pt x="6369" y="9082"/>
                    <a:pt x="6672" y="9082"/>
                  </a:cubicBezTo>
                  <a:cubicBezTo>
                    <a:pt x="6883" y="9082"/>
                    <a:pt x="7106" y="9009"/>
                    <a:pt x="7342" y="8858"/>
                  </a:cubicBezTo>
                  <a:cubicBezTo>
                    <a:pt x="7773" y="8619"/>
                    <a:pt x="8204" y="8348"/>
                    <a:pt x="8603" y="8044"/>
                  </a:cubicBezTo>
                  <a:cubicBezTo>
                    <a:pt x="8810" y="7853"/>
                    <a:pt x="9050" y="7486"/>
                    <a:pt x="9018" y="7231"/>
                  </a:cubicBezTo>
                  <a:cubicBezTo>
                    <a:pt x="8826" y="5826"/>
                    <a:pt x="9114" y="4533"/>
                    <a:pt x="9640" y="3241"/>
                  </a:cubicBezTo>
                  <a:cubicBezTo>
                    <a:pt x="9880" y="2666"/>
                    <a:pt x="9768" y="2283"/>
                    <a:pt x="9082" y="2028"/>
                  </a:cubicBezTo>
                  <a:cubicBezTo>
                    <a:pt x="8060" y="1645"/>
                    <a:pt x="7119" y="1070"/>
                    <a:pt x="6113" y="607"/>
                  </a:cubicBezTo>
                  <a:cubicBezTo>
                    <a:pt x="5555" y="352"/>
                    <a:pt x="4948" y="177"/>
                    <a:pt x="44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3" name="Google Shape;12543;p28"/>
            <p:cNvSpPr/>
            <p:nvPr/>
          </p:nvSpPr>
          <p:spPr>
            <a:xfrm>
              <a:off x="428071" y="3445417"/>
              <a:ext cx="506889" cy="539022"/>
            </a:xfrm>
            <a:custGeom>
              <a:rect b="b" l="l" r="r" t="t"/>
              <a:pathLst>
                <a:path extrusionOk="0" h="10431" w="9769">
                  <a:moveTo>
                    <a:pt x="1989" y="1"/>
                  </a:moveTo>
                  <a:cubicBezTo>
                    <a:pt x="1430" y="1"/>
                    <a:pt x="825" y="261"/>
                    <a:pt x="671" y="713"/>
                  </a:cubicBezTo>
                  <a:cubicBezTo>
                    <a:pt x="432" y="1399"/>
                    <a:pt x="145" y="2101"/>
                    <a:pt x="65" y="2820"/>
                  </a:cubicBezTo>
                  <a:cubicBezTo>
                    <a:pt x="1" y="3474"/>
                    <a:pt x="161" y="4160"/>
                    <a:pt x="256" y="4815"/>
                  </a:cubicBezTo>
                  <a:cubicBezTo>
                    <a:pt x="304" y="5198"/>
                    <a:pt x="512" y="5597"/>
                    <a:pt x="432" y="5964"/>
                  </a:cubicBezTo>
                  <a:cubicBezTo>
                    <a:pt x="145" y="7528"/>
                    <a:pt x="145" y="7575"/>
                    <a:pt x="1517" y="8421"/>
                  </a:cubicBezTo>
                  <a:cubicBezTo>
                    <a:pt x="1804" y="8645"/>
                    <a:pt x="2060" y="8900"/>
                    <a:pt x="2283" y="9203"/>
                  </a:cubicBezTo>
                  <a:cubicBezTo>
                    <a:pt x="2973" y="10018"/>
                    <a:pt x="4118" y="10430"/>
                    <a:pt x="5247" y="10430"/>
                  </a:cubicBezTo>
                  <a:cubicBezTo>
                    <a:pt x="6284" y="10430"/>
                    <a:pt x="7307" y="10082"/>
                    <a:pt x="7949" y="9379"/>
                  </a:cubicBezTo>
                  <a:cubicBezTo>
                    <a:pt x="8268" y="9092"/>
                    <a:pt x="8619" y="8852"/>
                    <a:pt x="9002" y="8661"/>
                  </a:cubicBezTo>
                  <a:cubicBezTo>
                    <a:pt x="9672" y="8294"/>
                    <a:pt x="9768" y="7783"/>
                    <a:pt x="9401" y="7161"/>
                  </a:cubicBezTo>
                  <a:cubicBezTo>
                    <a:pt x="9257" y="6921"/>
                    <a:pt x="9018" y="6762"/>
                    <a:pt x="8906" y="6522"/>
                  </a:cubicBezTo>
                  <a:cubicBezTo>
                    <a:pt x="8381" y="5298"/>
                    <a:pt x="7870" y="4869"/>
                    <a:pt x="7136" y="4869"/>
                  </a:cubicBezTo>
                  <a:cubicBezTo>
                    <a:pt x="6732" y="4869"/>
                    <a:pt x="6261" y="4999"/>
                    <a:pt x="5682" y="5198"/>
                  </a:cubicBezTo>
                  <a:cubicBezTo>
                    <a:pt x="5507" y="5261"/>
                    <a:pt x="5352" y="5294"/>
                    <a:pt x="5213" y="5294"/>
                  </a:cubicBezTo>
                  <a:cubicBezTo>
                    <a:pt x="4858" y="5294"/>
                    <a:pt x="4608" y="5075"/>
                    <a:pt x="4390" y="4559"/>
                  </a:cubicBezTo>
                  <a:cubicBezTo>
                    <a:pt x="3975" y="3602"/>
                    <a:pt x="3289" y="2756"/>
                    <a:pt x="2570" y="1655"/>
                  </a:cubicBezTo>
                  <a:cubicBezTo>
                    <a:pt x="2714" y="1447"/>
                    <a:pt x="2826" y="1224"/>
                    <a:pt x="2906" y="1000"/>
                  </a:cubicBezTo>
                  <a:cubicBezTo>
                    <a:pt x="2985" y="793"/>
                    <a:pt x="2985" y="569"/>
                    <a:pt x="2890" y="362"/>
                  </a:cubicBezTo>
                  <a:cubicBezTo>
                    <a:pt x="2705" y="114"/>
                    <a:pt x="2357" y="1"/>
                    <a:pt x="19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4" name="Google Shape;12544;p28"/>
            <p:cNvSpPr/>
            <p:nvPr/>
          </p:nvSpPr>
          <p:spPr>
            <a:xfrm>
              <a:off x="5773350" y="2459276"/>
              <a:ext cx="506837" cy="538815"/>
            </a:xfrm>
            <a:custGeom>
              <a:rect b="b" l="l" r="r" t="t"/>
              <a:pathLst>
                <a:path extrusionOk="0" h="10427" w="9768">
                  <a:moveTo>
                    <a:pt x="1993" y="1"/>
                  </a:moveTo>
                  <a:cubicBezTo>
                    <a:pt x="1438" y="1"/>
                    <a:pt x="840" y="261"/>
                    <a:pt x="687" y="710"/>
                  </a:cubicBezTo>
                  <a:cubicBezTo>
                    <a:pt x="432" y="1412"/>
                    <a:pt x="160" y="2114"/>
                    <a:pt x="81" y="2832"/>
                  </a:cubicBezTo>
                  <a:cubicBezTo>
                    <a:pt x="1" y="3471"/>
                    <a:pt x="176" y="4157"/>
                    <a:pt x="256" y="4827"/>
                  </a:cubicBezTo>
                  <a:cubicBezTo>
                    <a:pt x="304" y="5210"/>
                    <a:pt x="511" y="5609"/>
                    <a:pt x="448" y="5960"/>
                  </a:cubicBezTo>
                  <a:cubicBezTo>
                    <a:pt x="144" y="7540"/>
                    <a:pt x="160" y="7572"/>
                    <a:pt x="1517" y="8434"/>
                  </a:cubicBezTo>
                  <a:cubicBezTo>
                    <a:pt x="1804" y="8642"/>
                    <a:pt x="2075" y="8913"/>
                    <a:pt x="2283" y="9200"/>
                  </a:cubicBezTo>
                  <a:cubicBezTo>
                    <a:pt x="2973" y="10015"/>
                    <a:pt x="4123" y="10427"/>
                    <a:pt x="5255" y="10427"/>
                  </a:cubicBezTo>
                  <a:cubicBezTo>
                    <a:pt x="6296" y="10427"/>
                    <a:pt x="7322" y="10079"/>
                    <a:pt x="7964" y="9376"/>
                  </a:cubicBezTo>
                  <a:cubicBezTo>
                    <a:pt x="8268" y="9088"/>
                    <a:pt x="8619" y="8849"/>
                    <a:pt x="9002" y="8673"/>
                  </a:cubicBezTo>
                  <a:cubicBezTo>
                    <a:pt x="9672" y="8290"/>
                    <a:pt x="9768" y="7780"/>
                    <a:pt x="9401" y="7157"/>
                  </a:cubicBezTo>
                  <a:cubicBezTo>
                    <a:pt x="9257" y="6934"/>
                    <a:pt x="9018" y="6758"/>
                    <a:pt x="8906" y="6535"/>
                  </a:cubicBezTo>
                  <a:cubicBezTo>
                    <a:pt x="8383" y="5304"/>
                    <a:pt x="7873" y="4871"/>
                    <a:pt x="7144" y="4871"/>
                  </a:cubicBezTo>
                  <a:cubicBezTo>
                    <a:pt x="6738" y="4871"/>
                    <a:pt x="6264" y="5005"/>
                    <a:pt x="5682" y="5210"/>
                  </a:cubicBezTo>
                  <a:cubicBezTo>
                    <a:pt x="5511" y="5272"/>
                    <a:pt x="5360" y="5304"/>
                    <a:pt x="5224" y="5304"/>
                  </a:cubicBezTo>
                  <a:cubicBezTo>
                    <a:pt x="4863" y="5304"/>
                    <a:pt x="4610" y="5077"/>
                    <a:pt x="4390" y="4556"/>
                  </a:cubicBezTo>
                  <a:cubicBezTo>
                    <a:pt x="3975" y="3614"/>
                    <a:pt x="3288" y="2769"/>
                    <a:pt x="2570" y="1651"/>
                  </a:cubicBezTo>
                  <a:cubicBezTo>
                    <a:pt x="2714" y="1460"/>
                    <a:pt x="2826" y="1236"/>
                    <a:pt x="2921" y="1013"/>
                  </a:cubicBezTo>
                  <a:cubicBezTo>
                    <a:pt x="3001" y="806"/>
                    <a:pt x="3001" y="566"/>
                    <a:pt x="2905" y="375"/>
                  </a:cubicBezTo>
                  <a:cubicBezTo>
                    <a:pt x="2719" y="118"/>
                    <a:pt x="2366" y="1"/>
                    <a:pt x="1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5" name="Google Shape;12545;p28"/>
            <p:cNvSpPr/>
            <p:nvPr/>
          </p:nvSpPr>
          <p:spPr>
            <a:xfrm>
              <a:off x="1087248" y="4252665"/>
              <a:ext cx="354495" cy="540882"/>
            </a:xfrm>
            <a:custGeom>
              <a:rect b="b" l="l" r="r" t="t"/>
              <a:pathLst>
                <a:path extrusionOk="0" h="10467" w="6832">
                  <a:moveTo>
                    <a:pt x="5777" y="1"/>
                  </a:moveTo>
                  <a:cubicBezTo>
                    <a:pt x="5436" y="1"/>
                    <a:pt x="4993" y="297"/>
                    <a:pt x="4693" y="555"/>
                  </a:cubicBezTo>
                  <a:cubicBezTo>
                    <a:pt x="4198" y="954"/>
                    <a:pt x="3831" y="1497"/>
                    <a:pt x="3400" y="1960"/>
                  </a:cubicBezTo>
                  <a:cubicBezTo>
                    <a:pt x="2825" y="2582"/>
                    <a:pt x="2011" y="3093"/>
                    <a:pt x="1676" y="3843"/>
                  </a:cubicBezTo>
                  <a:cubicBezTo>
                    <a:pt x="1038" y="5295"/>
                    <a:pt x="623" y="6859"/>
                    <a:pt x="176" y="8391"/>
                  </a:cubicBezTo>
                  <a:cubicBezTo>
                    <a:pt x="1" y="8966"/>
                    <a:pt x="208" y="9461"/>
                    <a:pt x="862" y="9636"/>
                  </a:cubicBezTo>
                  <a:cubicBezTo>
                    <a:pt x="1995" y="9924"/>
                    <a:pt x="3129" y="10195"/>
                    <a:pt x="4262" y="10466"/>
                  </a:cubicBezTo>
                  <a:cubicBezTo>
                    <a:pt x="5586" y="10307"/>
                    <a:pt x="5826" y="10083"/>
                    <a:pt x="5953" y="8790"/>
                  </a:cubicBezTo>
                  <a:cubicBezTo>
                    <a:pt x="6065" y="7657"/>
                    <a:pt x="6209" y="6524"/>
                    <a:pt x="6336" y="5391"/>
                  </a:cubicBezTo>
                  <a:cubicBezTo>
                    <a:pt x="6480" y="4066"/>
                    <a:pt x="6592" y="2726"/>
                    <a:pt x="6751" y="1401"/>
                  </a:cubicBezTo>
                  <a:cubicBezTo>
                    <a:pt x="6831" y="699"/>
                    <a:pt x="6512" y="141"/>
                    <a:pt x="5889" y="13"/>
                  </a:cubicBezTo>
                  <a:cubicBezTo>
                    <a:pt x="5854" y="5"/>
                    <a:pt x="5816" y="1"/>
                    <a:pt x="57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6" name="Google Shape;12546;p28"/>
            <p:cNvSpPr/>
            <p:nvPr/>
          </p:nvSpPr>
          <p:spPr>
            <a:xfrm>
              <a:off x="2209311" y="3875601"/>
              <a:ext cx="447218" cy="346274"/>
            </a:xfrm>
            <a:custGeom>
              <a:rect b="b" l="l" r="r" t="t"/>
              <a:pathLst>
                <a:path extrusionOk="0" h="6701" w="8619">
                  <a:moveTo>
                    <a:pt x="2330" y="1"/>
                  </a:moveTo>
                  <a:cubicBezTo>
                    <a:pt x="447" y="1"/>
                    <a:pt x="0" y="256"/>
                    <a:pt x="32" y="1676"/>
                  </a:cubicBezTo>
                  <a:cubicBezTo>
                    <a:pt x="32" y="3017"/>
                    <a:pt x="335" y="4357"/>
                    <a:pt x="623" y="5682"/>
                  </a:cubicBezTo>
                  <a:cubicBezTo>
                    <a:pt x="798" y="6448"/>
                    <a:pt x="1516" y="6592"/>
                    <a:pt x="2203" y="6671"/>
                  </a:cubicBezTo>
                  <a:cubicBezTo>
                    <a:pt x="2374" y="6691"/>
                    <a:pt x="2544" y="6701"/>
                    <a:pt x="2711" y="6701"/>
                  </a:cubicBezTo>
                  <a:cubicBezTo>
                    <a:pt x="4286" y="6701"/>
                    <a:pt x="5682" y="5888"/>
                    <a:pt x="7182" y="5570"/>
                  </a:cubicBezTo>
                  <a:cubicBezTo>
                    <a:pt x="7517" y="5491"/>
                    <a:pt x="7804" y="5171"/>
                    <a:pt x="8076" y="4916"/>
                  </a:cubicBezTo>
                  <a:cubicBezTo>
                    <a:pt x="8602" y="4389"/>
                    <a:pt x="8618" y="3129"/>
                    <a:pt x="8092" y="2618"/>
                  </a:cubicBezTo>
                  <a:cubicBezTo>
                    <a:pt x="6368" y="974"/>
                    <a:pt x="4229" y="256"/>
                    <a:pt x="23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7" name="Google Shape;12547;p28"/>
            <p:cNvSpPr/>
            <p:nvPr/>
          </p:nvSpPr>
          <p:spPr>
            <a:xfrm>
              <a:off x="3958019" y="3220275"/>
              <a:ext cx="428383" cy="394694"/>
            </a:xfrm>
            <a:custGeom>
              <a:rect b="b" l="l" r="r" t="t"/>
              <a:pathLst>
                <a:path extrusionOk="0" h="7638" w="8256">
                  <a:moveTo>
                    <a:pt x="815" y="1"/>
                  </a:moveTo>
                  <a:cubicBezTo>
                    <a:pt x="356" y="1"/>
                    <a:pt x="0" y="262"/>
                    <a:pt x="52" y="921"/>
                  </a:cubicBezTo>
                  <a:cubicBezTo>
                    <a:pt x="228" y="2900"/>
                    <a:pt x="451" y="4847"/>
                    <a:pt x="2238" y="6171"/>
                  </a:cubicBezTo>
                  <a:cubicBezTo>
                    <a:pt x="2685" y="6506"/>
                    <a:pt x="2957" y="7065"/>
                    <a:pt x="3403" y="7368"/>
                  </a:cubicBezTo>
                  <a:cubicBezTo>
                    <a:pt x="3684" y="7554"/>
                    <a:pt x="4010" y="7638"/>
                    <a:pt x="4348" y="7638"/>
                  </a:cubicBezTo>
                  <a:cubicBezTo>
                    <a:pt x="5375" y="7638"/>
                    <a:pt x="6507" y="6861"/>
                    <a:pt x="6771" y="5804"/>
                  </a:cubicBezTo>
                  <a:cubicBezTo>
                    <a:pt x="6835" y="5501"/>
                    <a:pt x="6994" y="5246"/>
                    <a:pt x="7218" y="5038"/>
                  </a:cubicBezTo>
                  <a:cubicBezTo>
                    <a:pt x="7872" y="4559"/>
                    <a:pt x="8255" y="4017"/>
                    <a:pt x="8095" y="3251"/>
                  </a:cubicBezTo>
                  <a:cubicBezTo>
                    <a:pt x="8048" y="1814"/>
                    <a:pt x="7936" y="1687"/>
                    <a:pt x="6563" y="1447"/>
                  </a:cubicBezTo>
                  <a:cubicBezTo>
                    <a:pt x="6212" y="1383"/>
                    <a:pt x="5861" y="1272"/>
                    <a:pt x="5510" y="1176"/>
                  </a:cubicBezTo>
                  <a:cubicBezTo>
                    <a:pt x="4058" y="793"/>
                    <a:pt x="2621" y="378"/>
                    <a:pt x="1153" y="43"/>
                  </a:cubicBezTo>
                  <a:cubicBezTo>
                    <a:pt x="1037" y="15"/>
                    <a:pt x="923" y="1"/>
                    <a:pt x="8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8" name="Google Shape;12548;p28"/>
            <p:cNvSpPr/>
            <p:nvPr/>
          </p:nvSpPr>
          <p:spPr>
            <a:xfrm>
              <a:off x="4411151" y="3757630"/>
              <a:ext cx="433987" cy="417844"/>
            </a:xfrm>
            <a:custGeom>
              <a:rect b="b" l="l" r="r" t="t"/>
              <a:pathLst>
                <a:path extrusionOk="0" h="8086" w="8364">
                  <a:moveTo>
                    <a:pt x="7109" y="1"/>
                  </a:moveTo>
                  <a:cubicBezTo>
                    <a:pt x="6843" y="1"/>
                    <a:pt x="6528" y="76"/>
                    <a:pt x="6161" y="225"/>
                  </a:cubicBezTo>
                  <a:cubicBezTo>
                    <a:pt x="4805" y="767"/>
                    <a:pt x="3448" y="1406"/>
                    <a:pt x="2044" y="1709"/>
                  </a:cubicBezTo>
                  <a:cubicBezTo>
                    <a:pt x="863" y="1948"/>
                    <a:pt x="528" y="2762"/>
                    <a:pt x="81" y="3592"/>
                  </a:cubicBezTo>
                  <a:cubicBezTo>
                    <a:pt x="1" y="3832"/>
                    <a:pt x="33" y="4103"/>
                    <a:pt x="192" y="4310"/>
                  </a:cubicBezTo>
                  <a:cubicBezTo>
                    <a:pt x="1517" y="5507"/>
                    <a:pt x="2858" y="6672"/>
                    <a:pt x="4230" y="7805"/>
                  </a:cubicBezTo>
                  <a:cubicBezTo>
                    <a:pt x="4465" y="7992"/>
                    <a:pt x="4714" y="8086"/>
                    <a:pt x="4957" y="8086"/>
                  </a:cubicBezTo>
                  <a:cubicBezTo>
                    <a:pt x="5275" y="8086"/>
                    <a:pt x="5581" y="7924"/>
                    <a:pt x="5826" y="7598"/>
                  </a:cubicBezTo>
                  <a:cubicBezTo>
                    <a:pt x="6161" y="7119"/>
                    <a:pt x="6464" y="6608"/>
                    <a:pt x="6720" y="6066"/>
                  </a:cubicBezTo>
                  <a:cubicBezTo>
                    <a:pt x="6975" y="5539"/>
                    <a:pt x="7214" y="4997"/>
                    <a:pt x="7470" y="4470"/>
                  </a:cubicBezTo>
                  <a:cubicBezTo>
                    <a:pt x="7789" y="3800"/>
                    <a:pt x="8140" y="3129"/>
                    <a:pt x="8363" y="2683"/>
                  </a:cubicBezTo>
                  <a:cubicBezTo>
                    <a:pt x="8284" y="2060"/>
                    <a:pt x="8236" y="1725"/>
                    <a:pt x="8204" y="1390"/>
                  </a:cubicBezTo>
                  <a:cubicBezTo>
                    <a:pt x="8113" y="450"/>
                    <a:pt x="7758" y="1"/>
                    <a:pt x="71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9" name="Google Shape;12549;p28"/>
            <p:cNvSpPr/>
            <p:nvPr/>
          </p:nvSpPr>
          <p:spPr>
            <a:xfrm>
              <a:off x="7057717" y="2232015"/>
              <a:ext cx="433987" cy="417431"/>
            </a:xfrm>
            <a:custGeom>
              <a:rect b="b" l="l" r="r" t="t"/>
              <a:pathLst>
                <a:path extrusionOk="0" h="8078" w="8364">
                  <a:moveTo>
                    <a:pt x="7109" y="0"/>
                  </a:moveTo>
                  <a:cubicBezTo>
                    <a:pt x="6843" y="0"/>
                    <a:pt x="6527" y="76"/>
                    <a:pt x="6161" y="224"/>
                  </a:cubicBezTo>
                  <a:cubicBezTo>
                    <a:pt x="4804" y="767"/>
                    <a:pt x="3464" y="1405"/>
                    <a:pt x="2043" y="1693"/>
                  </a:cubicBezTo>
                  <a:cubicBezTo>
                    <a:pt x="862" y="1948"/>
                    <a:pt x="527" y="2762"/>
                    <a:pt x="80" y="3592"/>
                  </a:cubicBezTo>
                  <a:cubicBezTo>
                    <a:pt x="1" y="3831"/>
                    <a:pt x="32" y="4102"/>
                    <a:pt x="192" y="4310"/>
                  </a:cubicBezTo>
                  <a:cubicBezTo>
                    <a:pt x="1517" y="5491"/>
                    <a:pt x="2857" y="6672"/>
                    <a:pt x="4230" y="7789"/>
                  </a:cubicBezTo>
                  <a:cubicBezTo>
                    <a:pt x="4465" y="7982"/>
                    <a:pt x="4714" y="8077"/>
                    <a:pt x="4957" y="8077"/>
                  </a:cubicBezTo>
                  <a:cubicBezTo>
                    <a:pt x="5275" y="8077"/>
                    <a:pt x="5581" y="7914"/>
                    <a:pt x="5826" y="7597"/>
                  </a:cubicBezTo>
                  <a:cubicBezTo>
                    <a:pt x="6161" y="7119"/>
                    <a:pt x="6464" y="6608"/>
                    <a:pt x="6719" y="6081"/>
                  </a:cubicBezTo>
                  <a:cubicBezTo>
                    <a:pt x="6991" y="5555"/>
                    <a:pt x="7214" y="5012"/>
                    <a:pt x="7469" y="4485"/>
                  </a:cubicBezTo>
                  <a:cubicBezTo>
                    <a:pt x="7789" y="3799"/>
                    <a:pt x="8140" y="3129"/>
                    <a:pt x="8363" y="2682"/>
                  </a:cubicBezTo>
                  <a:cubicBezTo>
                    <a:pt x="8283" y="2060"/>
                    <a:pt x="8236" y="1724"/>
                    <a:pt x="8204" y="1389"/>
                  </a:cubicBezTo>
                  <a:cubicBezTo>
                    <a:pt x="8113" y="450"/>
                    <a:pt x="7758" y="0"/>
                    <a:pt x="71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0" name="Google Shape;12550;p28"/>
            <p:cNvSpPr/>
            <p:nvPr/>
          </p:nvSpPr>
          <p:spPr>
            <a:xfrm>
              <a:off x="4387179" y="4326196"/>
              <a:ext cx="384279" cy="381775"/>
            </a:xfrm>
            <a:custGeom>
              <a:rect b="b" l="l" r="r" t="t"/>
              <a:pathLst>
                <a:path extrusionOk="0" h="7388" w="7406">
                  <a:moveTo>
                    <a:pt x="6073" y="1"/>
                  </a:moveTo>
                  <a:cubicBezTo>
                    <a:pt x="5865" y="1"/>
                    <a:pt x="5626" y="59"/>
                    <a:pt x="5362" y="154"/>
                  </a:cubicBezTo>
                  <a:cubicBezTo>
                    <a:pt x="3559" y="792"/>
                    <a:pt x="1915" y="1670"/>
                    <a:pt x="654" y="3170"/>
                  </a:cubicBezTo>
                  <a:cubicBezTo>
                    <a:pt x="0" y="3952"/>
                    <a:pt x="176" y="5484"/>
                    <a:pt x="1053" y="5995"/>
                  </a:cubicBezTo>
                  <a:cubicBezTo>
                    <a:pt x="1596" y="6314"/>
                    <a:pt x="2139" y="6633"/>
                    <a:pt x="2681" y="6968"/>
                  </a:cubicBezTo>
                  <a:cubicBezTo>
                    <a:pt x="3102" y="7235"/>
                    <a:pt x="3666" y="7387"/>
                    <a:pt x="4180" y="7387"/>
                  </a:cubicBezTo>
                  <a:cubicBezTo>
                    <a:pt x="4681" y="7387"/>
                    <a:pt x="5134" y="7243"/>
                    <a:pt x="5362" y="6921"/>
                  </a:cubicBezTo>
                  <a:cubicBezTo>
                    <a:pt x="6256" y="5660"/>
                    <a:pt x="7405" y="4495"/>
                    <a:pt x="7357" y="2707"/>
                  </a:cubicBezTo>
                  <a:cubicBezTo>
                    <a:pt x="7214" y="2101"/>
                    <a:pt x="7006" y="1510"/>
                    <a:pt x="6910" y="904"/>
                  </a:cubicBezTo>
                  <a:cubicBezTo>
                    <a:pt x="6793" y="241"/>
                    <a:pt x="6496" y="1"/>
                    <a:pt x="60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1" name="Google Shape;12551;p28"/>
            <p:cNvSpPr/>
            <p:nvPr/>
          </p:nvSpPr>
          <p:spPr>
            <a:xfrm>
              <a:off x="1756335" y="3494818"/>
              <a:ext cx="370217" cy="368339"/>
            </a:xfrm>
            <a:custGeom>
              <a:rect b="b" l="l" r="r" t="t"/>
              <a:pathLst>
                <a:path extrusionOk="0" h="7128" w="7135">
                  <a:moveTo>
                    <a:pt x="2688" y="1"/>
                  </a:moveTo>
                  <a:cubicBezTo>
                    <a:pt x="2319" y="1"/>
                    <a:pt x="1947" y="122"/>
                    <a:pt x="1596" y="379"/>
                  </a:cubicBezTo>
                  <a:cubicBezTo>
                    <a:pt x="463" y="1209"/>
                    <a:pt x="1" y="2662"/>
                    <a:pt x="463" y="3970"/>
                  </a:cubicBezTo>
                  <a:cubicBezTo>
                    <a:pt x="543" y="4258"/>
                    <a:pt x="591" y="4529"/>
                    <a:pt x="623" y="4816"/>
                  </a:cubicBezTo>
                  <a:cubicBezTo>
                    <a:pt x="575" y="6013"/>
                    <a:pt x="894" y="6444"/>
                    <a:pt x="1549" y="6508"/>
                  </a:cubicBezTo>
                  <a:cubicBezTo>
                    <a:pt x="2155" y="6556"/>
                    <a:pt x="2730" y="6699"/>
                    <a:pt x="3304" y="6907"/>
                  </a:cubicBezTo>
                  <a:cubicBezTo>
                    <a:pt x="3634" y="7054"/>
                    <a:pt x="3951" y="7128"/>
                    <a:pt x="4245" y="7128"/>
                  </a:cubicBezTo>
                  <a:cubicBezTo>
                    <a:pt x="4905" y="7128"/>
                    <a:pt x="5448" y="6758"/>
                    <a:pt x="5746" y="6029"/>
                  </a:cubicBezTo>
                  <a:cubicBezTo>
                    <a:pt x="5826" y="5822"/>
                    <a:pt x="5953" y="5630"/>
                    <a:pt x="6113" y="5470"/>
                  </a:cubicBezTo>
                  <a:cubicBezTo>
                    <a:pt x="7055" y="4625"/>
                    <a:pt x="7134" y="3220"/>
                    <a:pt x="6209" y="2358"/>
                  </a:cubicBezTo>
                  <a:cubicBezTo>
                    <a:pt x="5570" y="1752"/>
                    <a:pt x="4788" y="1289"/>
                    <a:pt x="4166" y="683"/>
                  </a:cubicBezTo>
                  <a:cubicBezTo>
                    <a:pt x="3726" y="243"/>
                    <a:pt x="3210" y="1"/>
                    <a:pt x="26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2" name="Google Shape;12552;p28"/>
            <p:cNvSpPr/>
            <p:nvPr/>
          </p:nvSpPr>
          <p:spPr>
            <a:xfrm>
              <a:off x="1760538" y="2807608"/>
              <a:ext cx="312155" cy="385444"/>
            </a:xfrm>
            <a:custGeom>
              <a:rect b="b" l="l" r="r" t="t"/>
              <a:pathLst>
                <a:path extrusionOk="0" h="7459" w="6016">
                  <a:moveTo>
                    <a:pt x="3121" y="0"/>
                  </a:moveTo>
                  <a:cubicBezTo>
                    <a:pt x="2196" y="0"/>
                    <a:pt x="1261" y="454"/>
                    <a:pt x="925" y="1246"/>
                  </a:cubicBezTo>
                  <a:cubicBezTo>
                    <a:pt x="510" y="2236"/>
                    <a:pt x="239" y="3257"/>
                    <a:pt x="127" y="4326"/>
                  </a:cubicBezTo>
                  <a:cubicBezTo>
                    <a:pt x="0" y="5389"/>
                    <a:pt x="788" y="6688"/>
                    <a:pt x="1659" y="6688"/>
                  </a:cubicBezTo>
                  <a:cubicBezTo>
                    <a:pt x="1664" y="6688"/>
                    <a:pt x="1670" y="6688"/>
                    <a:pt x="1675" y="6688"/>
                  </a:cubicBezTo>
                  <a:cubicBezTo>
                    <a:pt x="1689" y="6688"/>
                    <a:pt x="1704" y="6688"/>
                    <a:pt x="1718" y="6688"/>
                  </a:cubicBezTo>
                  <a:cubicBezTo>
                    <a:pt x="2863" y="6688"/>
                    <a:pt x="3779" y="7312"/>
                    <a:pt x="4835" y="7438"/>
                  </a:cubicBezTo>
                  <a:cubicBezTo>
                    <a:pt x="4942" y="7452"/>
                    <a:pt x="5039" y="7459"/>
                    <a:pt x="5127" y="7459"/>
                  </a:cubicBezTo>
                  <a:cubicBezTo>
                    <a:pt x="5762" y="7459"/>
                    <a:pt x="5925" y="7108"/>
                    <a:pt x="5840" y="6449"/>
                  </a:cubicBezTo>
                  <a:cubicBezTo>
                    <a:pt x="5777" y="5906"/>
                    <a:pt x="5521" y="5316"/>
                    <a:pt x="5633" y="4805"/>
                  </a:cubicBezTo>
                  <a:cubicBezTo>
                    <a:pt x="6016" y="3289"/>
                    <a:pt x="5809" y="1853"/>
                    <a:pt x="5298" y="416"/>
                  </a:cubicBezTo>
                  <a:cubicBezTo>
                    <a:pt x="4739" y="289"/>
                    <a:pt x="4213" y="145"/>
                    <a:pt x="3638" y="49"/>
                  </a:cubicBezTo>
                  <a:cubicBezTo>
                    <a:pt x="3469" y="16"/>
                    <a:pt x="3295" y="0"/>
                    <a:pt x="3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3" name="Google Shape;12553;p28"/>
            <p:cNvSpPr/>
            <p:nvPr/>
          </p:nvSpPr>
          <p:spPr>
            <a:xfrm>
              <a:off x="5557239" y="3417720"/>
              <a:ext cx="395020" cy="356506"/>
            </a:xfrm>
            <a:custGeom>
              <a:rect b="b" l="l" r="r" t="t"/>
              <a:pathLst>
                <a:path extrusionOk="0" h="6899" w="7613">
                  <a:moveTo>
                    <a:pt x="2811" y="1"/>
                  </a:moveTo>
                  <a:cubicBezTo>
                    <a:pt x="2318" y="1"/>
                    <a:pt x="1842" y="235"/>
                    <a:pt x="1501" y="690"/>
                  </a:cubicBezTo>
                  <a:cubicBezTo>
                    <a:pt x="910" y="1472"/>
                    <a:pt x="511" y="2414"/>
                    <a:pt x="112" y="3308"/>
                  </a:cubicBezTo>
                  <a:cubicBezTo>
                    <a:pt x="0" y="3627"/>
                    <a:pt x="32" y="3978"/>
                    <a:pt x="192" y="4265"/>
                  </a:cubicBezTo>
                  <a:cubicBezTo>
                    <a:pt x="1070" y="5590"/>
                    <a:pt x="2474" y="6148"/>
                    <a:pt x="4006" y="6899"/>
                  </a:cubicBezTo>
                  <a:cubicBezTo>
                    <a:pt x="4964" y="6452"/>
                    <a:pt x="6017" y="6101"/>
                    <a:pt x="6895" y="5510"/>
                  </a:cubicBezTo>
                  <a:cubicBezTo>
                    <a:pt x="7533" y="5079"/>
                    <a:pt x="7613" y="4249"/>
                    <a:pt x="7054" y="3643"/>
                  </a:cubicBezTo>
                  <a:cubicBezTo>
                    <a:pt x="6097" y="2526"/>
                    <a:pt x="5075" y="1472"/>
                    <a:pt x="3990" y="483"/>
                  </a:cubicBezTo>
                  <a:cubicBezTo>
                    <a:pt x="3630" y="159"/>
                    <a:pt x="3215" y="1"/>
                    <a:pt x="28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4" name="Google Shape;12554;p28"/>
            <p:cNvSpPr/>
            <p:nvPr/>
          </p:nvSpPr>
          <p:spPr>
            <a:xfrm>
              <a:off x="2924786" y="4539919"/>
              <a:ext cx="539111" cy="257548"/>
            </a:xfrm>
            <a:custGeom>
              <a:rect b="b" l="l" r="r" t="t"/>
              <a:pathLst>
                <a:path extrusionOk="0" h="4984" w="10390">
                  <a:moveTo>
                    <a:pt x="3959" y="1"/>
                  </a:moveTo>
                  <a:cubicBezTo>
                    <a:pt x="3165" y="1"/>
                    <a:pt x="2546" y="521"/>
                    <a:pt x="1963" y="1380"/>
                  </a:cubicBezTo>
                  <a:cubicBezTo>
                    <a:pt x="1436" y="2146"/>
                    <a:pt x="686" y="2737"/>
                    <a:pt x="64" y="3423"/>
                  </a:cubicBezTo>
                  <a:cubicBezTo>
                    <a:pt x="0" y="3487"/>
                    <a:pt x="32" y="3646"/>
                    <a:pt x="16" y="3870"/>
                  </a:cubicBezTo>
                  <a:lnTo>
                    <a:pt x="606" y="3614"/>
                  </a:lnTo>
                  <a:lnTo>
                    <a:pt x="606" y="4173"/>
                  </a:lnTo>
                  <a:cubicBezTo>
                    <a:pt x="2027" y="4269"/>
                    <a:pt x="3304" y="4333"/>
                    <a:pt x="4612" y="4444"/>
                  </a:cubicBezTo>
                  <a:cubicBezTo>
                    <a:pt x="5474" y="4508"/>
                    <a:pt x="6320" y="4891"/>
                    <a:pt x="7118" y="4971"/>
                  </a:cubicBezTo>
                  <a:cubicBezTo>
                    <a:pt x="7191" y="4979"/>
                    <a:pt x="7265" y="4983"/>
                    <a:pt x="7340" y="4983"/>
                  </a:cubicBezTo>
                  <a:cubicBezTo>
                    <a:pt x="8253" y="4983"/>
                    <a:pt x="9239" y="4386"/>
                    <a:pt x="10198" y="4061"/>
                  </a:cubicBezTo>
                  <a:cubicBezTo>
                    <a:pt x="10262" y="4029"/>
                    <a:pt x="10294" y="3854"/>
                    <a:pt x="10390" y="3678"/>
                  </a:cubicBezTo>
                  <a:lnTo>
                    <a:pt x="9512" y="3471"/>
                  </a:lnTo>
                  <a:cubicBezTo>
                    <a:pt x="9512" y="1013"/>
                    <a:pt x="8730" y="965"/>
                    <a:pt x="7070" y="614"/>
                  </a:cubicBezTo>
                  <a:cubicBezTo>
                    <a:pt x="6902" y="582"/>
                    <a:pt x="6723" y="575"/>
                    <a:pt x="6541" y="575"/>
                  </a:cubicBezTo>
                  <a:cubicBezTo>
                    <a:pt x="6410" y="575"/>
                    <a:pt x="6279" y="578"/>
                    <a:pt x="6150" y="578"/>
                  </a:cubicBezTo>
                  <a:cubicBezTo>
                    <a:pt x="5841" y="578"/>
                    <a:pt x="5546" y="558"/>
                    <a:pt x="5314" y="423"/>
                  </a:cubicBezTo>
                  <a:cubicBezTo>
                    <a:pt x="4806" y="133"/>
                    <a:pt x="4360" y="1"/>
                    <a:pt x="39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5" name="Google Shape;12555;p28"/>
            <p:cNvSpPr/>
            <p:nvPr/>
          </p:nvSpPr>
          <p:spPr>
            <a:xfrm>
              <a:off x="3548316" y="4739483"/>
              <a:ext cx="407473" cy="388544"/>
            </a:xfrm>
            <a:custGeom>
              <a:rect b="b" l="l" r="r" t="t"/>
              <a:pathLst>
                <a:path extrusionOk="0" h="7519" w="7853">
                  <a:moveTo>
                    <a:pt x="5805" y="1"/>
                  </a:moveTo>
                  <a:cubicBezTo>
                    <a:pt x="4717" y="1"/>
                    <a:pt x="3720" y="280"/>
                    <a:pt x="3001" y="1380"/>
                  </a:cubicBezTo>
                  <a:cubicBezTo>
                    <a:pt x="2203" y="2593"/>
                    <a:pt x="1213" y="3694"/>
                    <a:pt x="320" y="4859"/>
                  </a:cubicBezTo>
                  <a:cubicBezTo>
                    <a:pt x="176" y="5035"/>
                    <a:pt x="0" y="5386"/>
                    <a:pt x="48" y="5434"/>
                  </a:cubicBezTo>
                  <a:cubicBezTo>
                    <a:pt x="878" y="6152"/>
                    <a:pt x="1740" y="6854"/>
                    <a:pt x="2650" y="7509"/>
                  </a:cubicBezTo>
                  <a:cubicBezTo>
                    <a:pt x="2658" y="7515"/>
                    <a:pt x="2669" y="7518"/>
                    <a:pt x="2684" y="7518"/>
                  </a:cubicBezTo>
                  <a:cubicBezTo>
                    <a:pt x="2811" y="7518"/>
                    <a:pt x="3165" y="7280"/>
                    <a:pt x="3352" y="7094"/>
                  </a:cubicBezTo>
                  <a:cubicBezTo>
                    <a:pt x="3990" y="6471"/>
                    <a:pt x="4517" y="5641"/>
                    <a:pt x="5267" y="5226"/>
                  </a:cubicBezTo>
                  <a:cubicBezTo>
                    <a:pt x="6576" y="4492"/>
                    <a:pt x="6911" y="3343"/>
                    <a:pt x="7166" y="1843"/>
                  </a:cubicBezTo>
                  <a:lnTo>
                    <a:pt x="7469" y="2705"/>
                  </a:lnTo>
                  <a:cubicBezTo>
                    <a:pt x="7852" y="1157"/>
                    <a:pt x="7405" y="88"/>
                    <a:pt x="6384" y="24"/>
                  </a:cubicBezTo>
                  <a:cubicBezTo>
                    <a:pt x="6189" y="9"/>
                    <a:pt x="5995" y="1"/>
                    <a:pt x="58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6" name="Google Shape;12556;p28"/>
            <p:cNvSpPr/>
            <p:nvPr/>
          </p:nvSpPr>
          <p:spPr>
            <a:xfrm>
              <a:off x="5485998" y="4369912"/>
              <a:ext cx="371878" cy="366066"/>
            </a:xfrm>
            <a:custGeom>
              <a:rect b="b" l="l" r="r" t="t"/>
              <a:pathLst>
                <a:path extrusionOk="0" h="7084" w="7167">
                  <a:moveTo>
                    <a:pt x="2815" y="0"/>
                  </a:moveTo>
                  <a:cubicBezTo>
                    <a:pt x="2022" y="0"/>
                    <a:pt x="1306" y="467"/>
                    <a:pt x="879" y="1399"/>
                  </a:cubicBezTo>
                  <a:cubicBezTo>
                    <a:pt x="432" y="2340"/>
                    <a:pt x="272" y="3409"/>
                    <a:pt x="1" y="4351"/>
                  </a:cubicBezTo>
                  <a:cubicBezTo>
                    <a:pt x="208" y="5101"/>
                    <a:pt x="304" y="5739"/>
                    <a:pt x="544" y="6314"/>
                  </a:cubicBezTo>
                  <a:cubicBezTo>
                    <a:pt x="759" y="6819"/>
                    <a:pt x="1089" y="7083"/>
                    <a:pt x="1461" y="7083"/>
                  </a:cubicBezTo>
                  <a:cubicBezTo>
                    <a:pt x="1723" y="7083"/>
                    <a:pt x="2006" y="6952"/>
                    <a:pt x="2283" y="6681"/>
                  </a:cubicBezTo>
                  <a:cubicBezTo>
                    <a:pt x="3241" y="5739"/>
                    <a:pt x="4470" y="5117"/>
                    <a:pt x="5794" y="4926"/>
                  </a:cubicBezTo>
                  <a:cubicBezTo>
                    <a:pt x="7023" y="4750"/>
                    <a:pt x="7167" y="4255"/>
                    <a:pt x="6448" y="3250"/>
                  </a:cubicBezTo>
                  <a:cubicBezTo>
                    <a:pt x="5874" y="2452"/>
                    <a:pt x="4533" y="2196"/>
                    <a:pt x="4677" y="856"/>
                  </a:cubicBezTo>
                  <a:cubicBezTo>
                    <a:pt x="4693" y="792"/>
                    <a:pt x="4533" y="712"/>
                    <a:pt x="4470" y="648"/>
                  </a:cubicBezTo>
                  <a:cubicBezTo>
                    <a:pt x="3927" y="216"/>
                    <a:pt x="3353" y="0"/>
                    <a:pt x="28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7" name="Google Shape;12557;p28"/>
            <p:cNvSpPr/>
            <p:nvPr/>
          </p:nvSpPr>
          <p:spPr>
            <a:xfrm>
              <a:off x="1174211" y="2780635"/>
              <a:ext cx="329589" cy="443527"/>
            </a:xfrm>
            <a:custGeom>
              <a:rect b="b" l="l" r="r" t="t"/>
              <a:pathLst>
                <a:path extrusionOk="0" h="8583" w="6352">
                  <a:moveTo>
                    <a:pt x="4109" y="1"/>
                  </a:moveTo>
                  <a:cubicBezTo>
                    <a:pt x="3897" y="1"/>
                    <a:pt x="3724" y="221"/>
                    <a:pt x="3479" y="667"/>
                  </a:cubicBezTo>
                  <a:cubicBezTo>
                    <a:pt x="2665" y="2151"/>
                    <a:pt x="1836" y="3604"/>
                    <a:pt x="1006" y="5056"/>
                  </a:cubicBezTo>
                  <a:cubicBezTo>
                    <a:pt x="0" y="6747"/>
                    <a:pt x="527" y="7992"/>
                    <a:pt x="2394" y="8375"/>
                  </a:cubicBezTo>
                  <a:cubicBezTo>
                    <a:pt x="2649" y="8423"/>
                    <a:pt x="2905" y="8503"/>
                    <a:pt x="3176" y="8583"/>
                  </a:cubicBezTo>
                  <a:cubicBezTo>
                    <a:pt x="4086" y="7418"/>
                    <a:pt x="5251" y="6684"/>
                    <a:pt x="5762" y="5168"/>
                  </a:cubicBezTo>
                  <a:cubicBezTo>
                    <a:pt x="6352" y="3444"/>
                    <a:pt x="6033" y="1736"/>
                    <a:pt x="4852" y="523"/>
                  </a:cubicBezTo>
                  <a:cubicBezTo>
                    <a:pt x="4520" y="177"/>
                    <a:pt x="4299" y="1"/>
                    <a:pt x="41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8" name="Google Shape;12558;p28"/>
            <p:cNvSpPr/>
            <p:nvPr/>
          </p:nvSpPr>
          <p:spPr>
            <a:xfrm>
              <a:off x="660785" y="3214539"/>
              <a:ext cx="298976" cy="398156"/>
            </a:xfrm>
            <a:custGeom>
              <a:rect b="b" l="l" r="r" t="t"/>
              <a:pathLst>
                <a:path extrusionOk="0" h="7705" w="5762">
                  <a:moveTo>
                    <a:pt x="2190" y="0"/>
                  </a:moveTo>
                  <a:cubicBezTo>
                    <a:pt x="1655" y="0"/>
                    <a:pt x="1052" y="281"/>
                    <a:pt x="894" y="744"/>
                  </a:cubicBezTo>
                  <a:cubicBezTo>
                    <a:pt x="527" y="1861"/>
                    <a:pt x="320" y="3042"/>
                    <a:pt x="1" y="4383"/>
                  </a:cubicBezTo>
                  <a:cubicBezTo>
                    <a:pt x="16" y="4383"/>
                    <a:pt x="48" y="4575"/>
                    <a:pt x="112" y="4766"/>
                  </a:cubicBezTo>
                  <a:cubicBezTo>
                    <a:pt x="655" y="6394"/>
                    <a:pt x="2107" y="7527"/>
                    <a:pt x="3815" y="7703"/>
                  </a:cubicBezTo>
                  <a:cubicBezTo>
                    <a:pt x="3842" y="7704"/>
                    <a:pt x="3871" y="7705"/>
                    <a:pt x="3901" y="7705"/>
                  </a:cubicBezTo>
                  <a:cubicBezTo>
                    <a:pt x="4180" y="7705"/>
                    <a:pt x="4586" y="7639"/>
                    <a:pt x="4629" y="7495"/>
                  </a:cubicBezTo>
                  <a:cubicBezTo>
                    <a:pt x="5012" y="6538"/>
                    <a:pt x="5762" y="5388"/>
                    <a:pt x="5490" y="4591"/>
                  </a:cubicBezTo>
                  <a:cubicBezTo>
                    <a:pt x="4980" y="3074"/>
                    <a:pt x="3911" y="1702"/>
                    <a:pt x="2985" y="345"/>
                  </a:cubicBezTo>
                  <a:cubicBezTo>
                    <a:pt x="2826" y="108"/>
                    <a:pt x="2521" y="0"/>
                    <a:pt x="21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9" name="Google Shape;12559;p28"/>
            <p:cNvSpPr/>
            <p:nvPr/>
          </p:nvSpPr>
          <p:spPr>
            <a:xfrm>
              <a:off x="4940298" y="3454202"/>
              <a:ext cx="391751" cy="325811"/>
            </a:xfrm>
            <a:custGeom>
              <a:rect b="b" l="l" r="r" t="t"/>
              <a:pathLst>
                <a:path extrusionOk="0" h="6305" w="7550">
                  <a:moveTo>
                    <a:pt x="3703" y="0"/>
                  </a:moveTo>
                  <a:cubicBezTo>
                    <a:pt x="2650" y="1006"/>
                    <a:pt x="1629" y="1915"/>
                    <a:pt x="687" y="2889"/>
                  </a:cubicBezTo>
                  <a:cubicBezTo>
                    <a:pt x="384" y="3208"/>
                    <a:pt x="1" y="3719"/>
                    <a:pt x="65" y="4054"/>
                  </a:cubicBezTo>
                  <a:cubicBezTo>
                    <a:pt x="192" y="4756"/>
                    <a:pt x="480" y="5490"/>
                    <a:pt x="1437" y="5554"/>
                  </a:cubicBezTo>
                  <a:cubicBezTo>
                    <a:pt x="1820" y="5570"/>
                    <a:pt x="2171" y="5810"/>
                    <a:pt x="2554" y="5905"/>
                  </a:cubicBezTo>
                  <a:cubicBezTo>
                    <a:pt x="3272" y="6065"/>
                    <a:pt x="3975" y="6304"/>
                    <a:pt x="4693" y="6304"/>
                  </a:cubicBezTo>
                  <a:cubicBezTo>
                    <a:pt x="5028" y="6304"/>
                    <a:pt x="5459" y="5921"/>
                    <a:pt x="5682" y="5602"/>
                  </a:cubicBezTo>
                  <a:cubicBezTo>
                    <a:pt x="6161" y="4884"/>
                    <a:pt x="6448" y="4038"/>
                    <a:pt x="6975" y="3368"/>
                  </a:cubicBezTo>
                  <a:cubicBezTo>
                    <a:pt x="7550" y="2618"/>
                    <a:pt x="7438" y="2091"/>
                    <a:pt x="6672" y="1660"/>
                  </a:cubicBezTo>
                  <a:cubicBezTo>
                    <a:pt x="5682" y="1070"/>
                    <a:pt x="4661" y="527"/>
                    <a:pt x="37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0" name="Google Shape;12560;p28"/>
            <p:cNvSpPr/>
            <p:nvPr/>
          </p:nvSpPr>
          <p:spPr>
            <a:xfrm>
              <a:off x="961369" y="3468826"/>
              <a:ext cx="441407" cy="388699"/>
            </a:xfrm>
            <a:custGeom>
              <a:rect b="b" l="l" r="r" t="t"/>
              <a:pathLst>
                <a:path extrusionOk="0" h="7522" w="8507">
                  <a:moveTo>
                    <a:pt x="5119" y="1"/>
                  </a:moveTo>
                  <a:cubicBezTo>
                    <a:pt x="4325" y="1"/>
                    <a:pt x="4100" y="887"/>
                    <a:pt x="3655" y="1489"/>
                  </a:cubicBezTo>
                  <a:cubicBezTo>
                    <a:pt x="2554" y="2973"/>
                    <a:pt x="1389" y="4441"/>
                    <a:pt x="336" y="5973"/>
                  </a:cubicBezTo>
                  <a:cubicBezTo>
                    <a:pt x="65" y="6372"/>
                    <a:pt x="96" y="6995"/>
                    <a:pt x="1" y="7521"/>
                  </a:cubicBezTo>
                  <a:cubicBezTo>
                    <a:pt x="495" y="7410"/>
                    <a:pt x="1070" y="7426"/>
                    <a:pt x="1469" y="7170"/>
                  </a:cubicBezTo>
                  <a:cubicBezTo>
                    <a:pt x="3416" y="5973"/>
                    <a:pt x="5331" y="4713"/>
                    <a:pt x="7230" y="3452"/>
                  </a:cubicBezTo>
                  <a:cubicBezTo>
                    <a:pt x="7597" y="3212"/>
                    <a:pt x="7932" y="2941"/>
                    <a:pt x="8236" y="2622"/>
                  </a:cubicBezTo>
                  <a:cubicBezTo>
                    <a:pt x="8379" y="2446"/>
                    <a:pt x="8507" y="2000"/>
                    <a:pt x="8427" y="1952"/>
                  </a:cubicBezTo>
                  <a:cubicBezTo>
                    <a:pt x="7549" y="1289"/>
                    <a:pt x="7028" y="32"/>
                    <a:pt x="5571" y="32"/>
                  </a:cubicBezTo>
                  <a:cubicBezTo>
                    <a:pt x="5519" y="32"/>
                    <a:pt x="5466" y="33"/>
                    <a:pt x="5411" y="37"/>
                  </a:cubicBezTo>
                  <a:cubicBezTo>
                    <a:pt x="5306" y="12"/>
                    <a:pt x="5209" y="1"/>
                    <a:pt x="51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1" name="Google Shape;12561;p28"/>
            <p:cNvSpPr/>
            <p:nvPr/>
          </p:nvSpPr>
          <p:spPr>
            <a:xfrm>
              <a:off x="5233462" y="2223592"/>
              <a:ext cx="441407" cy="388699"/>
            </a:xfrm>
            <a:custGeom>
              <a:rect b="b" l="l" r="r" t="t"/>
              <a:pathLst>
                <a:path extrusionOk="0" h="7522" w="8507">
                  <a:moveTo>
                    <a:pt x="5119" y="1"/>
                  </a:moveTo>
                  <a:cubicBezTo>
                    <a:pt x="4325" y="1"/>
                    <a:pt x="4101" y="886"/>
                    <a:pt x="3671" y="1488"/>
                  </a:cubicBezTo>
                  <a:cubicBezTo>
                    <a:pt x="2554" y="2973"/>
                    <a:pt x="1389" y="4441"/>
                    <a:pt x="351" y="5973"/>
                  </a:cubicBezTo>
                  <a:cubicBezTo>
                    <a:pt x="64" y="6372"/>
                    <a:pt x="112" y="6994"/>
                    <a:pt x="0" y="7521"/>
                  </a:cubicBezTo>
                  <a:cubicBezTo>
                    <a:pt x="495" y="7409"/>
                    <a:pt x="1070" y="7425"/>
                    <a:pt x="1469" y="7170"/>
                  </a:cubicBezTo>
                  <a:cubicBezTo>
                    <a:pt x="3878" y="5702"/>
                    <a:pt x="5730" y="4457"/>
                    <a:pt x="7246" y="3451"/>
                  </a:cubicBezTo>
                  <a:cubicBezTo>
                    <a:pt x="7597" y="3212"/>
                    <a:pt x="7932" y="2941"/>
                    <a:pt x="8235" y="2622"/>
                  </a:cubicBezTo>
                  <a:cubicBezTo>
                    <a:pt x="8379" y="2462"/>
                    <a:pt x="8507" y="1999"/>
                    <a:pt x="8443" y="1951"/>
                  </a:cubicBezTo>
                  <a:cubicBezTo>
                    <a:pt x="7549" y="1289"/>
                    <a:pt x="7027" y="31"/>
                    <a:pt x="5571" y="31"/>
                  </a:cubicBezTo>
                  <a:cubicBezTo>
                    <a:pt x="5519" y="31"/>
                    <a:pt x="5465" y="33"/>
                    <a:pt x="5411" y="36"/>
                  </a:cubicBezTo>
                  <a:cubicBezTo>
                    <a:pt x="5305" y="12"/>
                    <a:pt x="5208" y="1"/>
                    <a:pt x="5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2" name="Google Shape;12562;p28"/>
            <p:cNvSpPr/>
            <p:nvPr/>
          </p:nvSpPr>
          <p:spPr>
            <a:xfrm>
              <a:off x="5257486" y="3805532"/>
              <a:ext cx="438916" cy="274394"/>
            </a:xfrm>
            <a:custGeom>
              <a:rect b="b" l="l" r="r" t="t"/>
              <a:pathLst>
                <a:path extrusionOk="0" h="5310" w="8459">
                  <a:moveTo>
                    <a:pt x="2985" y="0"/>
                  </a:moveTo>
                  <a:cubicBezTo>
                    <a:pt x="2761" y="48"/>
                    <a:pt x="2442" y="112"/>
                    <a:pt x="2107" y="176"/>
                  </a:cubicBezTo>
                  <a:cubicBezTo>
                    <a:pt x="383" y="463"/>
                    <a:pt x="0" y="1261"/>
                    <a:pt x="1213" y="2474"/>
                  </a:cubicBezTo>
                  <a:cubicBezTo>
                    <a:pt x="2203" y="3463"/>
                    <a:pt x="3463" y="4181"/>
                    <a:pt x="4692" y="4915"/>
                  </a:cubicBezTo>
                  <a:cubicBezTo>
                    <a:pt x="5004" y="5101"/>
                    <a:pt x="5388" y="5310"/>
                    <a:pt x="5788" y="5310"/>
                  </a:cubicBezTo>
                  <a:cubicBezTo>
                    <a:pt x="6043" y="5310"/>
                    <a:pt x="6305" y="5225"/>
                    <a:pt x="6559" y="4995"/>
                  </a:cubicBezTo>
                  <a:cubicBezTo>
                    <a:pt x="6613" y="4951"/>
                    <a:pt x="6705" y="4941"/>
                    <a:pt x="6807" y="4941"/>
                  </a:cubicBezTo>
                  <a:cubicBezTo>
                    <a:pt x="6889" y="4941"/>
                    <a:pt x="6976" y="4947"/>
                    <a:pt x="7054" y="4947"/>
                  </a:cubicBezTo>
                  <a:cubicBezTo>
                    <a:pt x="8092" y="4899"/>
                    <a:pt x="8459" y="4453"/>
                    <a:pt x="8251" y="3415"/>
                  </a:cubicBezTo>
                  <a:cubicBezTo>
                    <a:pt x="8107" y="2761"/>
                    <a:pt x="7916" y="2107"/>
                    <a:pt x="7677" y="1484"/>
                  </a:cubicBezTo>
                  <a:cubicBezTo>
                    <a:pt x="7597" y="1245"/>
                    <a:pt x="7405" y="1037"/>
                    <a:pt x="7166" y="926"/>
                  </a:cubicBezTo>
                  <a:cubicBezTo>
                    <a:pt x="5809" y="606"/>
                    <a:pt x="4453" y="319"/>
                    <a:pt x="29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3" name="Google Shape;12563;p28"/>
            <p:cNvSpPr/>
            <p:nvPr/>
          </p:nvSpPr>
          <p:spPr>
            <a:xfrm>
              <a:off x="1407704" y="4353480"/>
              <a:ext cx="343703" cy="379139"/>
            </a:xfrm>
            <a:custGeom>
              <a:rect b="b" l="l" r="r" t="t"/>
              <a:pathLst>
                <a:path extrusionOk="0" h="7337" w="6624">
                  <a:moveTo>
                    <a:pt x="3396" y="1"/>
                  </a:moveTo>
                  <a:cubicBezTo>
                    <a:pt x="3105" y="1"/>
                    <a:pt x="2826" y="208"/>
                    <a:pt x="2554" y="631"/>
                  </a:cubicBezTo>
                  <a:cubicBezTo>
                    <a:pt x="1692" y="1956"/>
                    <a:pt x="942" y="3360"/>
                    <a:pt x="160" y="4749"/>
                  </a:cubicBezTo>
                  <a:cubicBezTo>
                    <a:pt x="81" y="4876"/>
                    <a:pt x="81" y="5068"/>
                    <a:pt x="1" y="5499"/>
                  </a:cubicBezTo>
                  <a:cubicBezTo>
                    <a:pt x="384" y="5898"/>
                    <a:pt x="847" y="6409"/>
                    <a:pt x="1357" y="6887"/>
                  </a:cubicBezTo>
                  <a:cubicBezTo>
                    <a:pt x="1640" y="7162"/>
                    <a:pt x="1911" y="7336"/>
                    <a:pt x="2168" y="7336"/>
                  </a:cubicBezTo>
                  <a:cubicBezTo>
                    <a:pt x="2434" y="7336"/>
                    <a:pt x="2686" y="7150"/>
                    <a:pt x="2921" y="6696"/>
                  </a:cubicBezTo>
                  <a:cubicBezTo>
                    <a:pt x="3017" y="6488"/>
                    <a:pt x="3384" y="6409"/>
                    <a:pt x="3639" y="6297"/>
                  </a:cubicBezTo>
                  <a:cubicBezTo>
                    <a:pt x="4453" y="5946"/>
                    <a:pt x="5299" y="5674"/>
                    <a:pt x="6065" y="5259"/>
                  </a:cubicBezTo>
                  <a:cubicBezTo>
                    <a:pt x="6512" y="5020"/>
                    <a:pt x="6624" y="4589"/>
                    <a:pt x="6241" y="4078"/>
                  </a:cubicBezTo>
                  <a:cubicBezTo>
                    <a:pt x="5890" y="3600"/>
                    <a:pt x="5714" y="3009"/>
                    <a:pt x="5427" y="2483"/>
                  </a:cubicBezTo>
                  <a:cubicBezTo>
                    <a:pt x="5108" y="1828"/>
                    <a:pt x="4725" y="1206"/>
                    <a:pt x="4310" y="615"/>
                  </a:cubicBezTo>
                  <a:cubicBezTo>
                    <a:pt x="3991" y="208"/>
                    <a:pt x="3687" y="1"/>
                    <a:pt x="33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4" name="Google Shape;12564;p28"/>
            <p:cNvSpPr/>
            <p:nvPr/>
          </p:nvSpPr>
          <p:spPr>
            <a:xfrm>
              <a:off x="367622" y="3916837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1"/>
                  </a:moveTo>
                  <a:cubicBezTo>
                    <a:pt x="224" y="1"/>
                    <a:pt x="1" y="368"/>
                    <a:pt x="65" y="1469"/>
                  </a:cubicBezTo>
                  <a:cubicBezTo>
                    <a:pt x="161" y="3017"/>
                    <a:pt x="288" y="4581"/>
                    <a:pt x="192" y="6129"/>
                  </a:cubicBezTo>
                  <a:cubicBezTo>
                    <a:pt x="129" y="7422"/>
                    <a:pt x="176" y="7709"/>
                    <a:pt x="1421" y="8124"/>
                  </a:cubicBezTo>
                  <a:cubicBezTo>
                    <a:pt x="1693" y="8219"/>
                    <a:pt x="1996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4"/>
                    <a:pt x="4102" y="6576"/>
                  </a:cubicBezTo>
                  <a:cubicBezTo>
                    <a:pt x="3831" y="5076"/>
                    <a:pt x="3576" y="3559"/>
                    <a:pt x="3384" y="2043"/>
                  </a:cubicBezTo>
                  <a:cubicBezTo>
                    <a:pt x="3177" y="431"/>
                    <a:pt x="2746" y="1"/>
                    <a:pt x="1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5" name="Google Shape;12565;p28"/>
            <p:cNvSpPr/>
            <p:nvPr/>
          </p:nvSpPr>
          <p:spPr>
            <a:xfrm>
              <a:off x="1450770" y="381255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493" y="1"/>
                  </a:moveTo>
                  <a:cubicBezTo>
                    <a:pt x="1354" y="1"/>
                    <a:pt x="1064" y="183"/>
                    <a:pt x="1006" y="327"/>
                  </a:cubicBezTo>
                  <a:cubicBezTo>
                    <a:pt x="639" y="1109"/>
                    <a:pt x="336" y="1891"/>
                    <a:pt x="1" y="2673"/>
                  </a:cubicBezTo>
                  <a:cubicBezTo>
                    <a:pt x="144" y="4540"/>
                    <a:pt x="862" y="5960"/>
                    <a:pt x="2267" y="6966"/>
                  </a:cubicBezTo>
                  <a:cubicBezTo>
                    <a:pt x="2569" y="7171"/>
                    <a:pt x="3039" y="7303"/>
                    <a:pt x="3454" y="7303"/>
                  </a:cubicBezTo>
                  <a:cubicBezTo>
                    <a:pt x="3654" y="7303"/>
                    <a:pt x="3840" y="7272"/>
                    <a:pt x="3990" y="7205"/>
                  </a:cubicBezTo>
                  <a:cubicBezTo>
                    <a:pt x="4373" y="7046"/>
                    <a:pt x="4629" y="6280"/>
                    <a:pt x="4677" y="5753"/>
                  </a:cubicBezTo>
                  <a:cubicBezTo>
                    <a:pt x="4756" y="4700"/>
                    <a:pt x="4772" y="3630"/>
                    <a:pt x="4709" y="2577"/>
                  </a:cubicBezTo>
                  <a:cubicBezTo>
                    <a:pt x="4709" y="2258"/>
                    <a:pt x="4645" y="1795"/>
                    <a:pt x="4437" y="1651"/>
                  </a:cubicBezTo>
                  <a:cubicBezTo>
                    <a:pt x="3496" y="1061"/>
                    <a:pt x="2522" y="502"/>
                    <a:pt x="1533" y="8"/>
                  </a:cubicBezTo>
                  <a:cubicBezTo>
                    <a:pt x="1522" y="3"/>
                    <a:pt x="1508" y="1"/>
                    <a:pt x="1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6" name="Google Shape;12566;p28"/>
            <p:cNvSpPr/>
            <p:nvPr/>
          </p:nvSpPr>
          <p:spPr>
            <a:xfrm>
              <a:off x="187106" y="2991205"/>
              <a:ext cx="308108" cy="385961"/>
            </a:xfrm>
            <a:custGeom>
              <a:rect b="b" l="l" r="r" t="t"/>
              <a:pathLst>
                <a:path extrusionOk="0" h="7469" w="5938">
                  <a:moveTo>
                    <a:pt x="2968" y="0"/>
                  </a:moveTo>
                  <a:cubicBezTo>
                    <a:pt x="2942" y="0"/>
                    <a:pt x="2915" y="3"/>
                    <a:pt x="2889" y="7"/>
                  </a:cubicBezTo>
                  <a:cubicBezTo>
                    <a:pt x="2091" y="438"/>
                    <a:pt x="1262" y="821"/>
                    <a:pt x="607" y="1396"/>
                  </a:cubicBezTo>
                  <a:cubicBezTo>
                    <a:pt x="1" y="1922"/>
                    <a:pt x="559" y="2561"/>
                    <a:pt x="799" y="3119"/>
                  </a:cubicBezTo>
                  <a:cubicBezTo>
                    <a:pt x="847" y="3247"/>
                    <a:pt x="847" y="3391"/>
                    <a:pt x="895" y="3518"/>
                  </a:cubicBezTo>
                  <a:cubicBezTo>
                    <a:pt x="1230" y="4492"/>
                    <a:pt x="1517" y="5481"/>
                    <a:pt x="1884" y="6455"/>
                  </a:cubicBezTo>
                  <a:cubicBezTo>
                    <a:pt x="2122" y="7066"/>
                    <a:pt x="2584" y="7469"/>
                    <a:pt x="3084" y="7469"/>
                  </a:cubicBezTo>
                  <a:cubicBezTo>
                    <a:pt x="3289" y="7469"/>
                    <a:pt x="3499" y="7401"/>
                    <a:pt x="3703" y="7253"/>
                  </a:cubicBezTo>
                  <a:cubicBezTo>
                    <a:pt x="4597" y="6582"/>
                    <a:pt x="5204" y="5577"/>
                    <a:pt x="5938" y="4715"/>
                  </a:cubicBezTo>
                  <a:lnTo>
                    <a:pt x="5762" y="4556"/>
                  </a:lnTo>
                  <a:cubicBezTo>
                    <a:pt x="5778" y="4412"/>
                    <a:pt x="5762" y="4284"/>
                    <a:pt x="5714" y="4157"/>
                  </a:cubicBezTo>
                  <a:cubicBezTo>
                    <a:pt x="4948" y="2832"/>
                    <a:pt x="4182" y="1507"/>
                    <a:pt x="3384" y="199"/>
                  </a:cubicBezTo>
                  <a:cubicBezTo>
                    <a:pt x="3275" y="76"/>
                    <a:pt x="3120" y="0"/>
                    <a:pt x="29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7" name="Google Shape;12567;p28"/>
            <p:cNvSpPr/>
            <p:nvPr/>
          </p:nvSpPr>
          <p:spPr>
            <a:xfrm>
              <a:off x="3017509" y="2917880"/>
              <a:ext cx="344533" cy="293927"/>
            </a:xfrm>
            <a:custGeom>
              <a:rect b="b" l="l" r="r" t="t"/>
              <a:pathLst>
                <a:path extrusionOk="0" h="5688" w="6640">
                  <a:moveTo>
                    <a:pt x="4335" y="1"/>
                  </a:moveTo>
                  <a:cubicBezTo>
                    <a:pt x="4151" y="1"/>
                    <a:pt x="3950" y="64"/>
                    <a:pt x="3735" y="166"/>
                  </a:cubicBezTo>
                  <a:cubicBezTo>
                    <a:pt x="3017" y="517"/>
                    <a:pt x="2283" y="868"/>
                    <a:pt x="1549" y="1171"/>
                  </a:cubicBezTo>
                  <a:cubicBezTo>
                    <a:pt x="192" y="1745"/>
                    <a:pt x="0" y="2176"/>
                    <a:pt x="575" y="3533"/>
                  </a:cubicBezTo>
                  <a:cubicBezTo>
                    <a:pt x="782" y="4028"/>
                    <a:pt x="926" y="4554"/>
                    <a:pt x="1197" y="5001"/>
                  </a:cubicBezTo>
                  <a:cubicBezTo>
                    <a:pt x="1405" y="5320"/>
                    <a:pt x="1772" y="5544"/>
                    <a:pt x="1948" y="5687"/>
                  </a:cubicBezTo>
                  <a:cubicBezTo>
                    <a:pt x="3256" y="5416"/>
                    <a:pt x="4357" y="5225"/>
                    <a:pt x="5411" y="4953"/>
                  </a:cubicBezTo>
                  <a:cubicBezTo>
                    <a:pt x="5762" y="4858"/>
                    <a:pt x="6081" y="4634"/>
                    <a:pt x="6304" y="4331"/>
                  </a:cubicBezTo>
                  <a:cubicBezTo>
                    <a:pt x="6496" y="4044"/>
                    <a:pt x="6640" y="3533"/>
                    <a:pt x="6512" y="3246"/>
                  </a:cubicBezTo>
                  <a:cubicBezTo>
                    <a:pt x="6097" y="2304"/>
                    <a:pt x="5522" y="1442"/>
                    <a:pt x="5060" y="533"/>
                  </a:cubicBezTo>
                  <a:cubicBezTo>
                    <a:pt x="4857" y="148"/>
                    <a:pt x="4615" y="1"/>
                    <a:pt x="43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8" name="Google Shape;12568;p28"/>
            <p:cNvSpPr/>
            <p:nvPr/>
          </p:nvSpPr>
          <p:spPr>
            <a:xfrm>
              <a:off x="3774493" y="3714741"/>
              <a:ext cx="341108" cy="285763"/>
            </a:xfrm>
            <a:custGeom>
              <a:rect b="b" l="l" r="r" t="t"/>
              <a:pathLst>
                <a:path extrusionOk="0" h="5530" w="6574">
                  <a:moveTo>
                    <a:pt x="3183" y="0"/>
                  </a:moveTo>
                  <a:cubicBezTo>
                    <a:pt x="2678" y="0"/>
                    <a:pt x="2220" y="136"/>
                    <a:pt x="2089" y="416"/>
                  </a:cubicBezTo>
                  <a:cubicBezTo>
                    <a:pt x="1435" y="1613"/>
                    <a:pt x="860" y="2858"/>
                    <a:pt x="349" y="4119"/>
                  </a:cubicBezTo>
                  <a:cubicBezTo>
                    <a:pt x="1" y="5043"/>
                    <a:pt x="282" y="5529"/>
                    <a:pt x="1080" y="5529"/>
                  </a:cubicBezTo>
                  <a:cubicBezTo>
                    <a:pt x="1233" y="5529"/>
                    <a:pt x="1405" y="5511"/>
                    <a:pt x="1594" y="5476"/>
                  </a:cubicBezTo>
                  <a:cubicBezTo>
                    <a:pt x="2568" y="5284"/>
                    <a:pt x="3541" y="5061"/>
                    <a:pt x="4515" y="4821"/>
                  </a:cubicBezTo>
                  <a:cubicBezTo>
                    <a:pt x="5632" y="4534"/>
                    <a:pt x="6334" y="3624"/>
                    <a:pt x="6573" y="2348"/>
                  </a:cubicBezTo>
                  <a:cubicBezTo>
                    <a:pt x="6382" y="1964"/>
                    <a:pt x="6286" y="1470"/>
                    <a:pt x="5983" y="1214"/>
                  </a:cubicBezTo>
                  <a:cubicBezTo>
                    <a:pt x="5520" y="815"/>
                    <a:pt x="4930" y="576"/>
                    <a:pt x="4371" y="273"/>
                  </a:cubicBezTo>
                  <a:cubicBezTo>
                    <a:pt x="4047" y="93"/>
                    <a:pt x="3599" y="0"/>
                    <a:pt x="31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9" name="Google Shape;12569;p28"/>
            <p:cNvSpPr/>
            <p:nvPr/>
          </p:nvSpPr>
          <p:spPr>
            <a:xfrm>
              <a:off x="5039663" y="4373840"/>
              <a:ext cx="322221" cy="283592"/>
            </a:xfrm>
            <a:custGeom>
              <a:rect b="b" l="l" r="r" t="t"/>
              <a:pathLst>
                <a:path extrusionOk="0" h="5488" w="6210">
                  <a:moveTo>
                    <a:pt x="2025" y="0"/>
                  </a:moveTo>
                  <a:cubicBezTo>
                    <a:pt x="1877" y="0"/>
                    <a:pt x="1715" y="42"/>
                    <a:pt x="1517" y="126"/>
                  </a:cubicBezTo>
                  <a:cubicBezTo>
                    <a:pt x="208" y="700"/>
                    <a:pt x="129" y="1833"/>
                    <a:pt x="81" y="2966"/>
                  </a:cubicBezTo>
                  <a:cubicBezTo>
                    <a:pt x="1" y="4945"/>
                    <a:pt x="33" y="4961"/>
                    <a:pt x="1948" y="5280"/>
                  </a:cubicBezTo>
                  <a:cubicBezTo>
                    <a:pt x="2507" y="5376"/>
                    <a:pt x="3065" y="5408"/>
                    <a:pt x="3799" y="5488"/>
                  </a:cubicBezTo>
                  <a:cubicBezTo>
                    <a:pt x="4230" y="5392"/>
                    <a:pt x="4932" y="5456"/>
                    <a:pt x="5363" y="5137"/>
                  </a:cubicBezTo>
                  <a:cubicBezTo>
                    <a:pt x="6209" y="4498"/>
                    <a:pt x="5459" y="1785"/>
                    <a:pt x="4454" y="1386"/>
                  </a:cubicBezTo>
                  <a:cubicBezTo>
                    <a:pt x="3831" y="1131"/>
                    <a:pt x="3257" y="780"/>
                    <a:pt x="2746" y="333"/>
                  </a:cubicBezTo>
                  <a:cubicBezTo>
                    <a:pt x="2477" y="114"/>
                    <a:pt x="2270" y="0"/>
                    <a:pt x="20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0" name="Google Shape;12570;p28"/>
            <p:cNvSpPr/>
            <p:nvPr/>
          </p:nvSpPr>
          <p:spPr>
            <a:xfrm>
              <a:off x="2525617" y="4438845"/>
              <a:ext cx="427345" cy="307983"/>
            </a:xfrm>
            <a:custGeom>
              <a:rect b="b" l="l" r="r" t="t"/>
              <a:pathLst>
                <a:path extrusionOk="0" h="5960" w="8236">
                  <a:moveTo>
                    <a:pt x="687" y="1"/>
                  </a:moveTo>
                  <a:cubicBezTo>
                    <a:pt x="543" y="96"/>
                    <a:pt x="224" y="208"/>
                    <a:pt x="112" y="432"/>
                  </a:cubicBezTo>
                  <a:cubicBezTo>
                    <a:pt x="1" y="671"/>
                    <a:pt x="17" y="942"/>
                    <a:pt x="144" y="1166"/>
                  </a:cubicBezTo>
                  <a:cubicBezTo>
                    <a:pt x="368" y="1501"/>
                    <a:pt x="639" y="1788"/>
                    <a:pt x="958" y="2043"/>
                  </a:cubicBezTo>
                  <a:cubicBezTo>
                    <a:pt x="1996" y="2969"/>
                    <a:pt x="3097" y="3847"/>
                    <a:pt x="4086" y="4820"/>
                  </a:cubicBezTo>
                  <a:cubicBezTo>
                    <a:pt x="4883" y="5584"/>
                    <a:pt x="5257" y="5959"/>
                    <a:pt x="5652" y="5959"/>
                  </a:cubicBezTo>
                  <a:cubicBezTo>
                    <a:pt x="6017" y="5959"/>
                    <a:pt x="6400" y="5640"/>
                    <a:pt x="7150" y="5012"/>
                  </a:cubicBezTo>
                  <a:cubicBezTo>
                    <a:pt x="8236" y="4118"/>
                    <a:pt x="8220" y="3049"/>
                    <a:pt x="6975" y="2347"/>
                  </a:cubicBezTo>
                  <a:cubicBezTo>
                    <a:pt x="5794" y="1692"/>
                    <a:pt x="4501" y="1214"/>
                    <a:pt x="3240" y="719"/>
                  </a:cubicBezTo>
                  <a:cubicBezTo>
                    <a:pt x="2458" y="432"/>
                    <a:pt x="1644" y="256"/>
                    <a:pt x="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1" name="Google Shape;12571;p28"/>
            <p:cNvSpPr/>
            <p:nvPr/>
          </p:nvSpPr>
          <p:spPr>
            <a:xfrm>
              <a:off x="3499438" y="4151746"/>
              <a:ext cx="300636" cy="293462"/>
            </a:xfrm>
            <a:custGeom>
              <a:rect b="b" l="l" r="r" t="t"/>
              <a:pathLst>
                <a:path extrusionOk="0" h="5679" w="5794">
                  <a:moveTo>
                    <a:pt x="2880" y="0"/>
                  </a:moveTo>
                  <a:cubicBezTo>
                    <a:pt x="2423" y="0"/>
                    <a:pt x="1925" y="129"/>
                    <a:pt x="1549" y="322"/>
                  </a:cubicBezTo>
                  <a:cubicBezTo>
                    <a:pt x="448" y="881"/>
                    <a:pt x="224" y="1998"/>
                    <a:pt x="256" y="3163"/>
                  </a:cubicBezTo>
                  <a:lnTo>
                    <a:pt x="1" y="3306"/>
                  </a:lnTo>
                  <a:cubicBezTo>
                    <a:pt x="336" y="3881"/>
                    <a:pt x="543" y="4663"/>
                    <a:pt x="1054" y="4998"/>
                  </a:cubicBezTo>
                  <a:cubicBezTo>
                    <a:pt x="1661" y="5397"/>
                    <a:pt x="2506" y="5461"/>
                    <a:pt x="3256" y="5621"/>
                  </a:cubicBezTo>
                  <a:cubicBezTo>
                    <a:pt x="3429" y="5659"/>
                    <a:pt x="3594" y="5679"/>
                    <a:pt x="3749" y="5679"/>
                  </a:cubicBezTo>
                  <a:cubicBezTo>
                    <a:pt x="4313" y="5679"/>
                    <a:pt x="4763" y="5416"/>
                    <a:pt x="5076" y="4791"/>
                  </a:cubicBezTo>
                  <a:cubicBezTo>
                    <a:pt x="5794" y="3338"/>
                    <a:pt x="5012" y="705"/>
                    <a:pt x="3496" y="99"/>
                  </a:cubicBezTo>
                  <a:cubicBezTo>
                    <a:pt x="3313" y="31"/>
                    <a:pt x="3101" y="0"/>
                    <a:pt x="28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2" name="Google Shape;12572;p28"/>
            <p:cNvSpPr/>
            <p:nvPr/>
          </p:nvSpPr>
          <p:spPr>
            <a:xfrm>
              <a:off x="4171016" y="4774518"/>
              <a:ext cx="332962" cy="316096"/>
            </a:xfrm>
            <a:custGeom>
              <a:rect b="b" l="l" r="r" t="t"/>
              <a:pathLst>
                <a:path extrusionOk="0" h="6117" w="6417">
                  <a:moveTo>
                    <a:pt x="2203" y="0"/>
                  </a:moveTo>
                  <a:cubicBezTo>
                    <a:pt x="240" y="958"/>
                    <a:pt x="1" y="1325"/>
                    <a:pt x="240" y="3192"/>
                  </a:cubicBezTo>
                  <a:cubicBezTo>
                    <a:pt x="288" y="3431"/>
                    <a:pt x="320" y="3655"/>
                    <a:pt x="336" y="3894"/>
                  </a:cubicBezTo>
                  <a:cubicBezTo>
                    <a:pt x="347" y="5851"/>
                    <a:pt x="599" y="6116"/>
                    <a:pt x="1437" y="6116"/>
                  </a:cubicBezTo>
                  <a:cubicBezTo>
                    <a:pt x="1750" y="6116"/>
                    <a:pt x="2144" y="6079"/>
                    <a:pt x="2637" y="6079"/>
                  </a:cubicBezTo>
                  <a:cubicBezTo>
                    <a:pt x="2688" y="6079"/>
                    <a:pt x="2740" y="6080"/>
                    <a:pt x="2794" y="6081"/>
                  </a:cubicBezTo>
                  <a:cubicBezTo>
                    <a:pt x="2806" y="6081"/>
                    <a:pt x="2818" y="6081"/>
                    <a:pt x="2830" y="6081"/>
                  </a:cubicBezTo>
                  <a:cubicBezTo>
                    <a:pt x="4451" y="6081"/>
                    <a:pt x="6400" y="3992"/>
                    <a:pt x="6416" y="2123"/>
                  </a:cubicBezTo>
                  <a:lnTo>
                    <a:pt x="6416" y="2123"/>
                  </a:lnTo>
                  <a:cubicBezTo>
                    <a:pt x="6257" y="2250"/>
                    <a:pt x="6081" y="2394"/>
                    <a:pt x="5938" y="2538"/>
                  </a:cubicBezTo>
                  <a:cubicBezTo>
                    <a:pt x="5628" y="2923"/>
                    <a:pt x="5300" y="3123"/>
                    <a:pt x="4974" y="3123"/>
                  </a:cubicBezTo>
                  <a:cubicBezTo>
                    <a:pt x="4678" y="3123"/>
                    <a:pt x="4383" y="2959"/>
                    <a:pt x="4102" y="2617"/>
                  </a:cubicBezTo>
                  <a:cubicBezTo>
                    <a:pt x="3416" y="1788"/>
                    <a:pt x="2841" y="878"/>
                    <a:pt x="22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3" name="Google Shape;12573;p28"/>
            <p:cNvSpPr/>
            <p:nvPr/>
          </p:nvSpPr>
          <p:spPr>
            <a:xfrm>
              <a:off x="3064726" y="3270450"/>
              <a:ext cx="245168" cy="458409"/>
            </a:xfrm>
            <a:custGeom>
              <a:rect b="b" l="l" r="r" t="t"/>
              <a:pathLst>
                <a:path extrusionOk="0" h="8871" w="4725">
                  <a:moveTo>
                    <a:pt x="2266" y="0"/>
                  </a:moveTo>
                  <a:cubicBezTo>
                    <a:pt x="1183" y="0"/>
                    <a:pt x="15" y="1237"/>
                    <a:pt x="0" y="2487"/>
                  </a:cubicBezTo>
                  <a:cubicBezTo>
                    <a:pt x="64" y="2758"/>
                    <a:pt x="160" y="3014"/>
                    <a:pt x="271" y="3269"/>
                  </a:cubicBezTo>
                  <a:cubicBezTo>
                    <a:pt x="1022" y="4642"/>
                    <a:pt x="1788" y="6014"/>
                    <a:pt x="2586" y="7355"/>
                  </a:cubicBezTo>
                  <a:cubicBezTo>
                    <a:pt x="2809" y="7754"/>
                    <a:pt x="3112" y="8121"/>
                    <a:pt x="3463" y="8424"/>
                  </a:cubicBezTo>
                  <a:cubicBezTo>
                    <a:pt x="3751" y="8663"/>
                    <a:pt x="4150" y="8727"/>
                    <a:pt x="4501" y="8871"/>
                  </a:cubicBezTo>
                  <a:cubicBezTo>
                    <a:pt x="4564" y="8488"/>
                    <a:pt x="4724" y="8073"/>
                    <a:pt x="4660" y="7690"/>
                  </a:cubicBezTo>
                  <a:cubicBezTo>
                    <a:pt x="4485" y="6621"/>
                    <a:pt x="4197" y="5551"/>
                    <a:pt x="3974" y="4482"/>
                  </a:cubicBezTo>
                  <a:cubicBezTo>
                    <a:pt x="3735" y="3269"/>
                    <a:pt x="3559" y="2040"/>
                    <a:pt x="3256" y="843"/>
                  </a:cubicBezTo>
                  <a:cubicBezTo>
                    <a:pt x="3176" y="508"/>
                    <a:pt x="2761" y="45"/>
                    <a:pt x="2458" y="13"/>
                  </a:cubicBezTo>
                  <a:cubicBezTo>
                    <a:pt x="2395" y="5"/>
                    <a:pt x="2331" y="0"/>
                    <a:pt x="22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4" name="Google Shape;12574;p28"/>
            <p:cNvSpPr/>
            <p:nvPr/>
          </p:nvSpPr>
          <p:spPr>
            <a:xfrm>
              <a:off x="3342116" y="3572793"/>
              <a:ext cx="305617" cy="332839"/>
            </a:xfrm>
            <a:custGeom>
              <a:rect b="b" l="l" r="r" t="t"/>
              <a:pathLst>
                <a:path extrusionOk="0" h="6441" w="5890">
                  <a:moveTo>
                    <a:pt x="4246" y="0"/>
                  </a:moveTo>
                  <a:cubicBezTo>
                    <a:pt x="3747" y="0"/>
                    <a:pt x="3217" y="222"/>
                    <a:pt x="2730" y="642"/>
                  </a:cubicBezTo>
                  <a:cubicBezTo>
                    <a:pt x="1469" y="1711"/>
                    <a:pt x="527" y="3100"/>
                    <a:pt x="0" y="4664"/>
                  </a:cubicBezTo>
                  <a:cubicBezTo>
                    <a:pt x="352" y="5222"/>
                    <a:pt x="639" y="6020"/>
                    <a:pt x="1213" y="6371"/>
                  </a:cubicBezTo>
                  <a:cubicBezTo>
                    <a:pt x="1295" y="6419"/>
                    <a:pt x="1412" y="6441"/>
                    <a:pt x="1547" y="6441"/>
                  </a:cubicBezTo>
                  <a:cubicBezTo>
                    <a:pt x="1994" y="6441"/>
                    <a:pt x="2640" y="6206"/>
                    <a:pt x="2873" y="5924"/>
                  </a:cubicBezTo>
                  <a:cubicBezTo>
                    <a:pt x="3926" y="4520"/>
                    <a:pt x="4884" y="3052"/>
                    <a:pt x="5762" y="1552"/>
                  </a:cubicBezTo>
                  <a:cubicBezTo>
                    <a:pt x="5889" y="1344"/>
                    <a:pt x="5650" y="770"/>
                    <a:pt x="5427" y="514"/>
                  </a:cubicBezTo>
                  <a:cubicBezTo>
                    <a:pt x="5086" y="166"/>
                    <a:pt x="4677" y="0"/>
                    <a:pt x="424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5" name="Google Shape;12575;p28"/>
            <p:cNvSpPr/>
            <p:nvPr/>
          </p:nvSpPr>
          <p:spPr>
            <a:xfrm>
              <a:off x="775041" y="122486"/>
              <a:ext cx="455520" cy="219412"/>
            </a:xfrm>
            <a:custGeom>
              <a:rect b="b" l="l" r="r" t="t"/>
              <a:pathLst>
                <a:path extrusionOk="0" h="4246" w="8779">
                  <a:moveTo>
                    <a:pt x="2561" y="1"/>
                  </a:moveTo>
                  <a:cubicBezTo>
                    <a:pt x="1492" y="1"/>
                    <a:pt x="506" y="620"/>
                    <a:pt x="65" y="1597"/>
                  </a:cubicBezTo>
                  <a:cubicBezTo>
                    <a:pt x="1" y="1773"/>
                    <a:pt x="17" y="1980"/>
                    <a:pt x="113" y="2140"/>
                  </a:cubicBezTo>
                  <a:cubicBezTo>
                    <a:pt x="639" y="2698"/>
                    <a:pt x="1166" y="3129"/>
                    <a:pt x="2076" y="3129"/>
                  </a:cubicBezTo>
                  <a:cubicBezTo>
                    <a:pt x="2130" y="3129"/>
                    <a:pt x="2184" y="3129"/>
                    <a:pt x="2240" y="3129"/>
                  </a:cubicBezTo>
                  <a:cubicBezTo>
                    <a:pt x="3265" y="3129"/>
                    <a:pt x="4506" y="3144"/>
                    <a:pt x="5188" y="3704"/>
                  </a:cubicBezTo>
                  <a:cubicBezTo>
                    <a:pt x="5670" y="4096"/>
                    <a:pt x="6089" y="4246"/>
                    <a:pt x="6486" y="4246"/>
                  </a:cubicBezTo>
                  <a:cubicBezTo>
                    <a:pt x="6928" y="4246"/>
                    <a:pt x="7343" y="4059"/>
                    <a:pt x="7789" y="3815"/>
                  </a:cubicBezTo>
                  <a:cubicBezTo>
                    <a:pt x="8172" y="3592"/>
                    <a:pt x="8443" y="3161"/>
                    <a:pt x="8778" y="2826"/>
                  </a:cubicBezTo>
                  <a:cubicBezTo>
                    <a:pt x="8364" y="2427"/>
                    <a:pt x="7996" y="1932"/>
                    <a:pt x="7518" y="1645"/>
                  </a:cubicBezTo>
                  <a:cubicBezTo>
                    <a:pt x="6895" y="1326"/>
                    <a:pt x="6241" y="1070"/>
                    <a:pt x="5571" y="895"/>
                  </a:cubicBezTo>
                  <a:cubicBezTo>
                    <a:pt x="4565" y="560"/>
                    <a:pt x="3544" y="288"/>
                    <a:pt x="2602" y="1"/>
                  </a:cubicBezTo>
                  <a:cubicBezTo>
                    <a:pt x="2589" y="1"/>
                    <a:pt x="2575" y="1"/>
                    <a:pt x="25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6" name="Google Shape;12576;p28"/>
            <p:cNvSpPr/>
            <p:nvPr/>
          </p:nvSpPr>
          <p:spPr>
            <a:xfrm>
              <a:off x="4214913" y="3586125"/>
              <a:ext cx="380128" cy="303901"/>
            </a:xfrm>
            <a:custGeom>
              <a:rect b="b" l="l" r="r" t="t"/>
              <a:pathLst>
                <a:path extrusionOk="0" h="5881" w="7326">
                  <a:moveTo>
                    <a:pt x="7326" y="1"/>
                  </a:moveTo>
                  <a:cubicBezTo>
                    <a:pt x="6943" y="81"/>
                    <a:pt x="6512" y="65"/>
                    <a:pt x="6209" y="256"/>
                  </a:cubicBezTo>
                  <a:cubicBezTo>
                    <a:pt x="4613" y="1294"/>
                    <a:pt x="3049" y="2379"/>
                    <a:pt x="1469" y="3448"/>
                  </a:cubicBezTo>
                  <a:cubicBezTo>
                    <a:pt x="1166" y="3656"/>
                    <a:pt x="846" y="3815"/>
                    <a:pt x="543" y="4023"/>
                  </a:cubicBezTo>
                  <a:cubicBezTo>
                    <a:pt x="352" y="4182"/>
                    <a:pt x="176" y="4358"/>
                    <a:pt x="1" y="4533"/>
                  </a:cubicBezTo>
                  <a:cubicBezTo>
                    <a:pt x="256" y="4837"/>
                    <a:pt x="415" y="5124"/>
                    <a:pt x="671" y="5331"/>
                  </a:cubicBezTo>
                  <a:cubicBezTo>
                    <a:pt x="1137" y="5706"/>
                    <a:pt x="1616" y="5881"/>
                    <a:pt x="2115" y="5881"/>
                  </a:cubicBezTo>
                  <a:cubicBezTo>
                    <a:pt x="2573" y="5881"/>
                    <a:pt x="3047" y="5734"/>
                    <a:pt x="3543" y="5459"/>
                  </a:cubicBezTo>
                  <a:cubicBezTo>
                    <a:pt x="4246" y="5028"/>
                    <a:pt x="4996" y="4693"/>
                    <a:pt x="5778" y="4469"/>
                  </a:cubicBezTo>
                  <a:cubicBezTo>
                    <a:pt x="6576" y="4262"/>
                    <a:pt x="6895" y="3863"/>
                    <a:pt x="6959" y="3097"/>
                  </a:cubicBezTo>
                  <a:cubicBezTo>
                    <a:pt x="7007" y="2427"/>
                    <a:pt x="7198" y="1788"/>
                    <a:pt x="7294" y="1118"/>
                  </a:cubicBezTo>
                  <a:cubicBezTo>
                    <a:pt x="7326" y="751"/>
                    <a:pt x="7326" y="384"/>
                    <a:pt x="73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7" name="Google Shape;12577;p28"/>
            <p:cNvSpPr/>
            <p:nvPr/>
          </p:nvSpPr>
          <p:spPr>
            <a:xfrm>
              <a:off x="1119521" y="3927120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1565" y="1"/>
                  </a:moveTo>
                  <a:cubicBezTo>
                    <a:pt x="786" y="1"/>
                    <a:pt x="293" y="754"/>
                    <a:pt x="113" y="2259"/>
                  </a:cubicBezTo>
                  <a:cubicBezTo>
                    <a:pt x="81" y="2499"/>
                    <a:pt x="49" y="2722"/>
                    <a:pt x="1" y="2945"/>
                  </a:cubicBezTo>
                  <a:lnTo>
                    <a:pt x="161" y="2961"/>
                  </a:lnTo>
                  <a:lnTo>
                    <a:pt x="161" y="5148"/>
                  </a:lnTo>
                  <a:cubicBezTo>
                    <a:pt x="161" y="5260"/>
                    <a:pt x="161" y="5355"/>
                    <a:pt x="176" y="5451"/>
                  </a:cubicBezTo>
                  <a:cubicBezTo>
                    <a:pt x="318" y="6266"/>
                    <a:pt x="829" y="6704"/>
                    <a:pt x="1463" y="6704"/>
                  </a:cubicBezTo>
                  <a:cubicBezTo>
                    <a:pt x="1760" y="6704"/>
                    <a:pt x="2085" y="6607"/>
                    <a:pt x="2411" y="6409"/>
                  </a:cubicBezTo>
                  <a:cubicBezTo>
                    <a:pt x="3592" y="5690"/>
                    <a:pt x="3767" y="4446"/>
                    <a:pt x="4071" y="3344"/>
                  </a:cubicBezTo>
                  <a:cubicBezTo>
                    <a:pt x="4390" y="2227"/>
                    <a:pt x="2842" y="121"/>
                    <a:pt x="1709" y="9"/>
                  </a:cubicBezTo>
                  <a:cubicBezTo>
                    <a:pt x="1660" y="4"/>
                    <a:pt x="1612" y="1"/>
                    <a:pt x="15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8" name="Google Shape;12578;p28"/>
            <p:cNvSpPr/>
            <p:nvPr/>
          </p:nvSpPr>
          <p:spPr>
            <a:xfrm>
              <a:off x="2090905" y="3016784"/>
              <a:ext cx="274122" cy="309637"/>
            </a:xfrm>
            <a:custGeom>
              <a:rect b="b" l="l" r="r" t="t"/>
              <a:pathLst>
                <a:path extrusionOk="0" h="5992" w="5283">
                  <a:moveTo>
                    <a:pt x="2783" y="1"/>
                  </a:moveTo>
                  <a:cubicBezTo>
                    <a:pt x="1712" y="1"/>
                    <a:pt x="576" y="1001"/>
                    <a:pt x="479" y="2098"/>
                  </a:cubicBezTo>
                  <a:cubicBezTo>
                    <a:pt x="431" y="2624"/>
                    <a:pt x="335" y="3151"/>
                    <a:pt x="224" y="3662"/>
                  </a:cubicBezTo>
                  <a:cubicBezTo>
                    <a:pt x="0" y="4651"/>
                    <a:pt x="128" y="4827"/>
                    <a:pt x="1133" y="4875"/>
                  </a:cubicBezTo>
                  <a:cubicBezTo>
                    <a:pt x="1357" y="4891"/>
                    <a:pt x="1564" y="4954"/>
                    <a:pt x="1772" y="5066"/>
                  </a:cubicBezTo>
                  <a:cubicBezTo>
                    <a:pt x="2346" y="5353"/>
                    <a:pt x="2905" y="5688"/>
                    <a:pt x="3479" y="5992"/>
                  </a:cubicBezTo>
                  <a:cubicBezTo>
                    <a:pt x="5187" y="5768"/>
                    <a:pt x="5283" y="5641"/>
                    <a:pt x="4852" y="4093"/>
                  </a:cubicBezTo>
                  <a:cubicBezTo>
                    <a:pt x="4548" y="3039"/>
                    <a:pt x="4325" y="1954"/>
                    <a:pt x="3990" y="917"/>
                  </a:cubicBezTo>
                  <a:cubicBezTo>
                    <a:pt x="3878" y="582"/>
                    <a:pt x="3559" y="167"/>
                    <a:pt x="3256" y="71"/>
                  </a:cubicBezTo>
                  <a:cubicBezTo>
                    <a:pt x="3102" y="23"/>
                    <a:pt x="2943" y="1"/>
                    <a:pt x="27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9" name="Google Shape;12579;p28"/>
            <p:cNvSpPr/>
            <p:nvPr/>
          </p:nvSpPr>
          <p:spPr>
            <a:xfrm>
              <a:off x="4656267" y="3063652"/>
              <a:ext cx="347024" cy="360898"/>
            </a:xfrm>
            <a:custGeom>
              <a:rect b="b" l="l" r="r" t="t"/>
              <a:pathLst>
                <a:path extrusionOk="0" h="6984" w="6688">
                  <a:moveTo>
                    <a:pt x="5294" y="1"/>
                  </a:moveTo>
                  <a:cubicBezTo>
                    <a:pt x="5115" y="1"/>
                    <a:pt x="4905" y="21"/>
                    <a:pt x="4661" y="58"/>
                  </a:cubicBezTo>
                  <a:lnTo>
                    <a:pt x="4677" y="58"/>
                  </a:lnTo>
                  <a:cubicBezTo>
                    <a:pt x="4533" y="377"/>
                    <a:pt x="4390" y="696"/>
                    <a:pt x="4214" y="999"/>
                  </a:cubicBezTo>
                  <a:cubicBezTo>
                    <a:pt x="3927" y="1478"/>
                    <a:pt x="3480" y="1893"/>
                    <a:pt x="3272" y="2404"/>
                  </a:cubicBezTo>
                  <a:cubicBezTo>
                    <a:pt x="2889" y="3441"/>
                    <a:pt x="2139" y="4095"/>
                    <a:pt x="1198" y="4590"/>
                  </a:cubicBezTo>
                  <a:cubicBezTo>
                    <a:pt x="815" y="4797"/>
                    <a:pt x="288" y="5005"/>
                    <a:pt x="176" y="5340"/>
                  </a:cubicBezTo>
                  <a:cubicBezTo>
                    <a:pt x="1" y="5835"/>
                    <a:pt x="144" y="6425"/>
                    <a:pt x="160" y="6984"/>
                  </a:cubicBezTo>
                  <a:cubicBezTo>
                    <a:pt x="591" y="6904"/>
                    <a:pt x="1070" y="6904"/>
                    <a:pt x="1469" y="6729"/>
                  </a:cubicBezTo>
                  <a:cubicBezTo>
                    <a:pt x="2123" y="6441"/>
                    <a:pt x="2698" y="5851"/>
                    <a:pt x="3368" y="5707"/>
                  </a:cubicBezTo>
                  <a:cubicBezTo>
                    <a:pt x="5363" y="5292"/>
                    <a:pt x="6688" y="3393"/>
                    <a:pt x="6416" y="1382"/>
                  </a:cubicBezTo>
                  <a:cubicBezTo>
                    <a:pt x="6287" y="363"/>
                    <a:pt x="6054" y="1"/>
                    <a:pt x="52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0" name="Google Shape;12580;p28"/>
            <p:cNvSpPr/>
            <p:nvPr/>
          </p:nvSpPr>
          <p:spPr>
            <a:xfrm>
              <a:off x="2948758" y="3732413"/>
              <a:ext cx="327151" cy="301575"/>
            </a:xfrm>
            <a:custGeom>
              <a:rect b="b" l="l" r="r" t="t"/>
              <a:pathLst>
                <a:path extrusionOk="0" h="5836" w="6305">
                  <a:moveTo>
                    <a:pt x="4001" y="0"/>
                  </a:moveTo>
                  <a:cubicBezTo>
                    <a:pt x="3700" y="0"/>
                    <a:pt x="3263" y="155"/>
                    <a:pt x="3049" y="346"/>
                  </a:cubicBezTo>
                  <a:cubicBezTo>
                    <a:pt x="2187" y="1176"/>
                    <a:pt x="1357" y="2037"/>
                    <a:pt x="575" y="2963"/>
                  </a:cubicBezTo>
                  <a:cubicBezTo>
                    <a:pt x="288" y="3282"/>
                    <a:pt x="144" y="3745"/>
                    <a:pt x="1" y="4032"/>
                  </a:cubicBezTo>
                  <a:cubicBezTo>
                    <a:pt x="129" y="5836"/>
                    <a:pt x="1724" y="4926"/>
                    <a:pt x="2443" y="5564"/>
                  </a:cubicBezTo>
                  <a:cubicBezTo>
                    <a:pt x="2495" y="5613"/>
                    <a:pt x="2573" y="5632"/>
                    <a:pt x="2668" y="5632"/>
                  </a:cubicBezTo>
                  <a:cubicBezTo>
                    <a:pt x="2946" y="5632"/>
                    <a:pt x="3366" y="5468"/>
                    <a:pt x="3687" y="5421"/>
                  </a:cubicBezTo>
                  <a:cubicBezTo>
                    <a:pt x="3719" y="5405"/>
                    <a:pt x="3735" y="5373"/>
                    <a:pt x="3751" y="5341"/>
                  </a:cubicBezTo>
                  <a:cubicBezTo>
                    <a:pt x="4852" y="4352"/>
                    <a:pt x="6305" y="3474"/>
                    <a:pt x="5124" y="1638"/>
                  </a:cubicBezTo>
                  <a:cubicBezTo>
                    <a:pt x="5092" y="1575"/>
                    <a:pt x="5156" y="1479"/>
                    <a:pt x="5124" y="1431"/>
                  </a:cubicBezTo>
                  <a:cubicBezTo>
                    <a:pt x="4837" y="952"/>
                    <a:pt x="4645" y="378"/>
                    <a:pt x="4246" y="58"/>
                  </a:cubicBezTo>
                  <a:cubicBezTo>
                    <a:pt x="4189" y="18"/>
                    <a:pt x="4103" y="0"/>
                    <a:pt x="40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1" name="Google Shape;12581;p28"/>
            <p:cNvSpPr/>
            <p:nvPr/>
          </p:nvSpPr>
          <p:spPr>
            <a:xfrm>
              <a:off x="5178824" y="4125444"/>
              <a:ext cx="376755" cy="195383"/>
            </a:xfrm>
            <a:custGeom>
              <a:rect b="b" l="l" r="r" t="t"/>
              <a:pathLst>
                <a:path extrusionOk="0" h="3781" w="7261">
                  <a:moveTo>
                    <a:pt x="4937" y="1"/>
                  </a:moveTo>
                  <a:cubicBezTo>
                    <a:pt x="4919" y="1"/>
                    <a:pt x="4902" y="1"/>
                    <a:pt x="4884" y="1"/>
                  </a:cubicBezTo>
                  <a:cubicBezTo>
                    <a:pt x="3703" y="113"/>
                    <a:pt x="2330" y="225"/>
                    <a:pt x="1181" y="1390"/>
                  </a:cubicBezTo>
                  <a:cubicBezTo>
                    <a:pt x="144" y="2427"/>
                    <a:pt x="0" y="2571"/>
                    <a:pt x="1261" y="3369"/>
                  </a:cubicBezTo>
                  <a:cubicBezTo>
                    <a:pt x="1484" y="3496"/>
                    <a:pt x="1740" y="3592"/>
                    <a:pt x="1995" y="3640"/>
                  </a:cubicBezTo>
                  <a:cubicBezTo>
                    <a:pt x="2323" y="3739"/>
                    <a:pt x="2640" y="3780"/>
                    <a:pt x="2949" y="3780"/>
                  </a:cubicBezTo>
                  <a:cubicBezTo>
                    <a:pt x="4338" y="3780"/>
                    <a:pt x="5563" y="2938"/>
                    <a:pt x="6894" y="2650"/>
                  </a:cubicBezTo>
                  <a:cubicBezTo>
                    <a:pt x="7006" y="2618"/>
                    <a:pt x="7134" y="2331"/>
                    <a:pt x="7150" y="2172"/>
                  </a:cubicBezTo>
                  <a:cubicBezTo>
                    <a:pt x="7260" y="735"/>
                    <a:pt x="6590" y="1"/>
                    <a:pt x="49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2" name="Google Shape;12582;p28"/>
            <p:cNvSpPr/>
            <p:nvPr/>
          </p:nvSpPr>
          <p:spPr>
            <a:xfrm>
              <a:off x="5484389" y="2553839"/>
              <a:ext cx="192139" cy="255326"/>
            </a:xfrm>
            <a:custGeom>
              <a:rect b="b" l="l" r="r" t="t"/>
              <a:pathLst>
                <a:path extrusionOk="0" h="4941" w="3703">
                  <a:moveTo>
                    <a:pt x="600" y="0"/>
                  </a:moveTo>
                  <a:cubicBezTo>
                    <a:pt x="351" y="0"/>
                    <a:pt x="236" y="250"/>
                    <a:pt x="64" y="875"/>
                  </a:cubicBezTo>
                  <a:cubicBezTo>
                    <a:pt x="16" y="1066"/>
                    <a:pt x="0" y="1274"/>
                    <a:pt x="16" y="1465"/>
                  </a:cubicBezTo>
                  <a:cubicBezTo>
                    <a:pt x="16" y="2917"/>
                    <a:pt x="1197" y="3731"/>
                    <a:pt x="1819" y="4849"/>
                  </a:cubicBezTo>
                  <a:cubicBezTo>
                    <a:pt x="1843" y="4908"/>
                    <a:pt x="1981" y="4941"/>
                    <a:pt x="2103" y="4941"/>
                  </a:cubicBezTo>
                  <a:cubicBezTo>
                    <a:pt x="2145" y="4941"/>
                    <a:pt x="2185" y="4937"/>
                    <a:pt x="2218" y="4928"/>
                  </a:cubicBezTo>
                  <a:cubicBezTo>
                    <a:pt x="3304" y="4689"/>
                    <a:pt x="3703" y="4019"/>
                    <a:pt x="3320" y="2790"/>
                  </a:cubicBezTo>
                  <a:cubicBezTo>
                    <a:pt x="2968" y="1944"/>
                    <a:pt x="2601" y="970"/>
                    <a:pt x="1484" y="380"/>
                  </a:cubicBezTo>
                  <a:cubicBezTo>
                    <a:pt x="1056" y="145"/>
                    <a:pt x="789" y="0"/>
                    <a:pt x="6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3" name="Google Shape;12583;p28"/>
            <p:cNvSpPr/>
            <p:nvPr/>
          </p:nvSpPr>
          <p:spPr>
            <a:xfrm>
              <a:off x="852924" y="4082193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3079" y="1"/>
                  </a:moveTo>
                  <a:cubicBezTo>
                    <a:pt x="1910" y="1"/>
                    <a:pt x="228" y="1095"/>
                    <a:pt x="16" y="2115"/>
                  </a:cubicBezTo>
                  <a:cubicBezTo>
                    <a:pt x="0" y="2275"/>
                    <a:pt x="48" y="2434"/>
                    <a:pt x="128" y="2578"/>
                  </a:cubicBezTo>
                  <a:cubicBezTo>
                    <a:pt x="399" y="3264"/>
                    <a:pt x="654" y="3950"/>
                    <a:pt x="958" y="4605"/>
                  </a:cubicBezTo>
                  <a:cubicBezTo>
                    <a:pt x="1085" y="4892"/>
                    <a:pt x="1277" y="5259"/>
                    <a:pt x="1532" y="5371"/>
                  </a:cubicBezTo>
                  <a:cubicBezTo>
                    <a:pt x="1843" y="5523"/>
                    <a:pt x="2162" y="5592"/>
                    <a:pt x="2472" y="5592"/>
                  </a:cubicBezTo>
                  <a:cubicBezTo>
                    <a:pt x="3629" y="5592"/>
                    <a:pt x="4660" y="4624"/>
                    <a:pt x="4660" y="3328"/>
                  </a:cubicBezTo>
                  <a:cubicBezTo>
                    <a:pt x="4421" y="2338"/>
                    <a:pt x="4213" y="1349"/>
                    <a:pt x="3958" y="391"/>
                  </a:cubicBezTo>
                  <a:cubicBezTo>
                    <a:pt x="3910" y="248"/>
                    <a:pt x="3671" y="104"/>
                    <a:pt x="3495" y="56"/>
                  </a:cubicBezTo>
                  <a:cubicBezTo>
                    <a:pt x="3367" y="18"/>
                    <a:pt x="3227" y="1"/>
                    <a:pt x="30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4" name="Google Shape;12584;p28"/>
            <p:cNvSpPr/>
            <p:nvPr/>
          </p:nvSpPr>
          <p:spPr>
            <a:xfrm>
              <a:off x="1540224" y="3095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2517" y="1"/>
                  </a:moveTo>
                  <a:cubicBezTo>
                    <a:pt x="2101" y="1"/>
                    <a:pt x="1869" y="343"/>
                    <a:pt x="1580" y="814"/>
                  </a:cubicBezTo>
                  <a:cubicBezTo>
                    <a:pt x="1309" y="1261"/>
                    <a:pt x="1038" y="1740"/>
                    <a:pt x="655" y="2091"/>
                  </a:cubicBezTo>
                  <a:cubicBezTo>
                    <a:pt x="48" y="2617"/>
                    <a:pt x="0" y="3032"/>
                    <a:pt x="702" y="3479"/>
                  </a:cubicBezTo>
                  <a:cubicBezTo>
                    <a:pt x="862" y="3591"/>
                    <a:pt x="990" y="3767"/>
                    <a:pt x="1149" y="3878"/>
                  </a:cubicBezTo>
                  <a:cubicBezTo>
                    <a:pt x="1883" y="4373"/>
                    <a:pt x="2618" y="4852"/>
                    <a:pt x="3240" y="5267"/>
                  </a:cubicBezTo>
                  <a:cubicBezTo>
                    <a:pt x="5331" y="4820"/>
                    <a:pt x="6320" y="4405"/>
                    <a:pt x="5203" y="2266"/>
                  </a:cubicBezTo>
                  <a:cubicBezTo>
                    <a:pt x="4772" y="1421"/>
                    <a:pt x="4118" y="734"/>
                    <a:pt x="3288" y="271"/>
                  </a:cubicBezTo>
                  <a:cubicBezTo>
                    <a:pt x="2968" y="83"/>
                    <a:pt x="2720" y="1"/>
                    <a:pt x="25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5" name="Google Shape;12585;p28"/>
            <p:cNvSpPr/>
            <p:nvPr/>
          </p:nvSpPr>
          <p:spPr>
            <a:xfrm>
              <a:off x="1230768" y="4803765"/>
              <a:ext cx="336594" cy="216725"/>
            </a:xfrm>
            <a:custGeom>
              <a:rect b="b" l="l" r="r" t="t"/>
              <a:pathLst>
                <a:path extrusionOk="0" h="4194" w="6487">
                  <a:moveTo>
                    <a:pt x="5687" y="1"/>
                  </a:moveTo>
                  <a:cubicBezTo>
                    <a:pt x="5588" y="1"/>
                    <a:pt x="5473" y="18"/>
                    <a:pt x="5342" y="56"/>
                  </a:cubicBezTo>
                  <a:cubicBezTo>
                    <a:pt x="3842" y="503"/>
                    <a:pt x="2341" y="902"/>
                    <a:pt x="857" y="1349"/>
                  </a:cubicBezTo>
                  <a:cubicBezTo>
                    <a:pt x="602" y="1413"/>
                    <a:pt x="394" y="1573"/>
                    <a:pt x="283" y="1796"/>
                  </a:cubicBezTo>
                  <a:cubicBezTo>
                    <a:pt x="1" y="2516"/>
                    <a:pt x="1163" y="3713"/>
                    <a:pt x="1945" y="3713"/>
                  </a:cubicBezTo>
                  <a:cubicBezTo>
                    <a:pt x="1960" y="3713"/>
                    <a:pt x="1976" y="3712"/>
                    <a:pt x="1990" y="3711"/>
                  </a:cubicBezTo>
                  <a:cubicBezTo>
                    <a:pt x="2091" y="3705"/>
                    <a:pt x="2191" y="3702"/>
                    <a:pt x="2292" y="3702"/>
                  </a:cubicBezTo>
                  <a:cubicBezTo>
                    <a:pt x="2929" y="3702"/>
                    <a:pt x="3575" y="3820"/>
                    <a:pt x="4209" y="3903"/>
                  </a:cubicBezTo>
                  <a:cubicBezTo>
                    <a:pt x="4560" y="3982"/>
                    <a:pt x="4911" y="4078"/>
                    <a:pt x="5246" y="4190"/>
                  </a:cubicBezTo>
                  <a:cubicBezTo>
                    <a:pt x="5296" y="4193"/>
                    <a:pt x="5345" y="4194"/>
                    <a:pt x="5392" y="4194"/>
                  </a:cubicBezTo>
                  <a:cubicBezTo>
                    <a:pt x="6192" y="4194"/>
                    <a:pt x="6486" y="3806"/>
                    <a:pt x="6411" y="2977"/>
                  </a:cubicBezTo>
                  <a:cubicBezTo>
                    <a:pt x="6347" y="2291"/>
                    <a:pt x="6395" y="1589"/>
                    <a:pt x="6347" y="902"/>
                  </a:cubicBezTo>
                  <a:cubicBezTo>
                    <a:pt x="6308" y="413"/>
                    <a:pt x="6169" y="1"/>
                    <a:pt x="5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6" name="Google Shape;12586;p28"/>
            <p:cNvSpPr/>
            <p:nvPr/>
          </p:nvSpPr>
          <p:spPr>
            <a:xfrm>
              <a:off x="339499" y="4591489"/>
              <a:ext cx="298146" cy="261217"/>
            </a:xfrm>
            <a:custGeom>
              <a:rect b="b" l="l" r="r" t="t"/>
              <a:pathLst>
                <a:path extrusionOk="0" h="5055" w="5746">
                  <a:moveTo>
                    <a:pt x="4237" y="1"/>
                  </a:moveTo>
                  <a:cubicBezTo>
                    <a:pt x="4029" y="1"/>
                    <a:pt x="3158" y="501"/>
                    <a:pt x="2634" y="749"/>
                  </a:cubicBezTo>
                  <a:cubicBezTo>
                    <a:pt x="2474" y="797"/>
                    <a:pt x="2330" y="877"/>
                    <a:pt x="2187" y="973"/>
                  </a:cubicBezTo>
                  <a:cubicBezTo>
                    <a:pt x="1341" y="1803"/>
                    <a:pt x="0" y="2281"/>
                    <a:pt x="32" y="3750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45" y="5024"/>
                    <a:pt x="695" y="5055"/>
                    <a:pt x="864" y="5055"/>
                  </a:cubicBezTo>
                  <a:cubicBezTo>
                    <a:pt x="1109" y="5055"/>
                    <a:pt x="1395" y="4990"/>
                    <a:pt x="1612" y="4915"/>
                  </a:cubicBezTo>
                  <a:cubicBezTo>
                    <a:pt x="2618" y="4579"/>
                    <a:pt x="3591" y="4180"/>
                    <a:pt x="4549" y="3718"/>
                  </a:cubicBezTo>
                  <a:cubicBezTo>
                    <a:pt x="4980" y="3526"/>
                    <a:pt x="5299" y="3111"/>
                    <a:pt x="5746" y="2728"/>
                  </a:cubicBezTo>
                  <a:cubicBezTo>
                    <a:pt x="5219" y="1659"/>
                    <a:pt x="4836" y="765"/>
                    <a:pt x="4277" y="15"/>
                  </a:cubicBezTo>
                  <a:cubicBezTo>
                    <a:pt x="4270" y="5"/>
                    <a:pt x="4257" y="1"/>
                    <a:pt x="4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7" name="Google Shape;12587;p28"/>
            <p:cNvSpPr/>
            <p:nvPr/>
          </p:nvSpPr>
          <p:spPr>
            <a:xfrm>
              <a:off x="2472640" y="3464898"/>
              <a:ext cx="233546" cy="367048"/>
            </a:xfrm>
            <a:custGeom>
              <a:rect b="b" l="l" r="r" t="t"/>
              <a:pathLst>
                <a:path extrusionOk="0" h="7103" w="4501">
                  <a:moveTo>
                    <a:pt x="2123" y="1"/>
                  </a:moveTo>
                  <a:cubicBezTo>
                    <a:pt x="1852" y="480"/>
                    <a:pt x="1644" y="879"/>
                    <a:pt x="1405" y="1262"/>
                  </a:cubicBezTo>
                  <a:cubicBezTo>
                    <a:pt x="1245" y="1533"/>
                    <a:pt x="1006" y="1772"/>
                    <a:pt x="830" y="2044"/>
                  </a:cubicBezTo>
                  <a:cubicBezTo>
                    <a:pt x="543" y="2443"/>
                    <a:pt x="0" y="2889"/>
                    <a:pt x="48" y="3241"/>
                  </a:cubicBezTo>
                  <a:cubicBezTo>
                    <a:pt x="112" y="3656"/>
                    <a:pt x="703" y="4007"/>
                    <a:pt x="1197" y="4533"/>
                  </a:cubicBezTo>
                  <a:cubicBezTo>
                    <a:pt x="974" y="5778"/>
                    <a:pt x="2586" y="5954"/>
                    <a:pt x="3368" y="7103"/>
                  </a:cubicBezTo>
                  <a:cubicBezTo>
                    <a:pt x="3400" y="6512"/>
                    <a:pt x="3416" y="6145"/>
                    <a:pt x="3447" y="5778"/>
                  </a:cubicBezTo>
                  <a:cubicBezTo>
                    <a:pt x="3463" y="5555"/>
                    <a:pt x="3384" y="5267"/>
                    <a:pt x="3511" y="5156"/>
                  </a:cubicBezTo>
                  <a:cubicBezTo>
                    <a:pt x="4501" y="4166"/>
                    <a:pt x="4166" y="2969"/>
                    <a:pt x="4198" y="1788"/>
                  </a:cubicBezTo>
                  <a:cubicBezTo>
                    <a:pt x="4211" y="817"/>
                    <a:pt x="3920" y="362"/>
                    <a:pt x="3134" y="362"/>
                  </a:cubicBezTo>
                  <a:cubicBezTo>
                    <a:pt x="3002" y="362"/>
                    <a:pt x="2857" y="375"/>
                    <a:pt x="2697" y="400"/>
                  </a:cubicBezTo>
                  <a:cubicBezTo>
                    <a:pt x="2693" y="400"/>
                    <a:pt x="2688" y="401"/>
                    <a:pt x="2684" y="401"/>
                  </a:cubicBezTo>
                  <a:cubicBezTo>
                    <a:pt x="2543" y="401"/>
                    <a:pt x="2370" y="171"/>
                    <a:pt x="21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8" name="Google Shape;12588;p28"/>
            <p:cNvSpPr/>
            <p:nvPr/>
          </p:nvSpPr>
          <p:spPr>
            <a:xfrm>
              <a:off x="6296737" y="3039365"/>
              <a:ext cx="233546" cy="367048"/>
            </a:xfrm>
            <a:custGeom>
              <a:rect b="b" l="l" r="r" t="t"/>
              <a:pathLst>
                <a:path extrusionOk="0" h="7103" w="4501">
                  <a:moveTo>
                    <a:pt x="2123" y="1"/>
                  </a:moveTo>
                  <a:cubicBezTo>
                    <a:pt x="1851" y="496"/>
                    <a:pt x="1644" y="895"/>
                    <a:pt x="1404" y="1278"/>
                  </a:cubicBezTo>
                  <a:cubicBezTo>
                    <a:pt x="1245" y="1549"/>
                    <a:pt x="1005" y="1788"/>
                    <a:pt x="830" y="2060"/>
                  </a:cubicBezTo>
                  <a:cubicBezTo>
                    <a:pt x="543" y="2459"/>
                    <a:pt x="0" y="2890"/>
                    <a:pt x="48" y="3257"/>
                  </a:cubicBezTo>
                  <a:cubicBezTo>
                    <a:pt x="112" y="3672"/>
                    <a:pt x="702" y="4007"/>
                    <a:pt x="1197" y="4533"/>
                  </a:cubicBezTo>
                  <a:cubicBezTo>
                    <a:pt x="974" y="5778"/>
                    <a:pt x="2585" y="5954"/>
                    <a:pt x="3367" y="7103"/>
                  </a:cubicBezTo>
                  <a:lnTo>
                    <a:pt x="3447" y="5778"/>
                  </a:lnTo>
                  <a:cubicBezTo>
                    <a:pt x="3463" y="5571"/>
                    <a:pt x="3383" y="5267"/>
                    <a:pt x="3511" y="5156"/>
                  </a:cubicBezTo>
                  <a:cubicBezTo>
                    <a:pt x="4501" y="4182"/>
                    <a:pt x="4165" y="2969"/>
                    <a:pt x="4197" y="1804"/>
                  </a:cubicBezTo>
                  <a:cubicBezTo>
                    <a:pt x="4211" y="830"/>
                    <a:pt x="3918" y="363"/>
                    <a:pt x="3125" y="363"/>
                  </a:cubicBezTo>
                  <a:cubicBezTo>
                    <a:pt x="2996" y="363"/>
                    <a:pt x="2854" y="375"/>
                    <a:pt x="2697" y="400"/>
                  </a:cubicBezTo>
                  <a:cubicBezTo>
                    <a:pt x="2688" y="402"/>
                    <a:pt x="2679" y="403"/>
                    <a:pt x="2670" y="403"/>
                  </a:cubicBezTo>
                  <a:cubicBezTo>
                    <a:pt x="2532" y="403"/>
                    <a:pt x="2362" y="181"/>
                    <a:pt x="21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9" name="Google Shape;12589;p28"/>
            <p:cNvSpPr/>
            <p:nvPr/>
          </p:nvSpPr>
          <p:spPr>
            <a:xfrm>
              <a:off x="2417380" y="4655565"/>
              <a:ext cx="289636" cy="238480"/>
            </a:xfrm>
            <a:custGeom>
              <a:rect b="b" l="l" r="r" t="t"/>
              <a:pathLst>
                <a:path extrusionOk="0" h="4615" w="5582">
                  <a:moveTo>
                    <a:pt x="2346" y="1"/>
                  </a:moveTo>
                  <a:cubicBezTo>
                    <a:pt x="1517" y="1"/>
                    <a:pt x="1" y="1874"/>
                    <a:pt x="188" y="2637"/>
                  </a:cubicBezTo>
                  <a:cubicBezTo>
                    <a:pt x="602" y="4329"/>
                    <a:pt x="922" y="4552"/>
                    <a:pt x="2725" y="4552"/>
                  </a:cubicBezTo>
                  <a:cubicBezTo>
                    <a:pt x="3014" y="4552"/>
                    <a:pt x="3341" y="4615"/>
                    <a:pt x="3635" y="4615"/>
                  </a:cubicBezTo>
                  <a:cubicBezTo>
                    <a:pt x="3811" y="4615"/>
                    <a:pt x="3976" y="4592"/>
                    <a:pt x="4114" y="4520"/>
                  </a:cubicBezTo>
                  <a:cubicBezTo>
                    <a:pt x="4672" y="4201"/>
                    <a:pt x="5135" y="3754"/>
                    <a:pt x="5470" y="3212"/>
                  </a:cubicBezTo>
                  <a:cubicBezTo>
                    <a:pt x="5582" y="3036"/>
                    <a:pt x="5135" y="2446"/>
                    <a:pt x="4848" y="2142"/>
                  </a:cubicBezTo>
                  <a:cubicBezTo>
                    <a:pt x="4289" y="1520"/>
                    <a:pt x="3667" y="977"/>
                    <a:pt x="3044" y="419"/>
                  </a:cubicBezTo>
                  <a:cubicBezTo>
                    <a:pt x="2853" y="243"/>
                    <a:pt x="2629" y="20"/>
                    <a:pt x="2406" y="4"/>
                  </a:cubicBezTo>
                  <a:cubicBezTo>
                    <a:pt x="2386" y="2"/>
                    <a:pt x="2367" y="1"/>
                    <a:pt x="23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0" name="Google Shape;12590;p28"/>
            <p:cNvSpPr/>
            <p:nvPr/>
          </p:nvSpPr>
          <p:spPr>
            <a:xfrm>
              <a:off x="540718" y="2908166"/>
              <a:ext cx="366897" cy="234346"/>
            </a:xfrm>
            <a:custGeom>
              <a:rect b="b" l="l" r="r" t="t"/>
              <a:pathLst>
                <a:path extrusionOk="0" h="4535" w="7071">
                  <a:moveTo>
                    <a:pt x="685" y="0"/>
                  </a:moveTo>
                  <a:cubicBezTo>
                    <a:pt x="557" y="0"/>
                    <a:pt x="428" y="5"/>
                    <a:pt x="303" y="5"/>
                  </a:cubicBezTo>
                  <a:cubicBezTo>
                    <a:pt x="255" y="5"/>
                    <a:pt x="207" y="4"/>
                    <a:pt x="160" y="2"/>
                  </a:cubicBezTo>
                  <a:lnTo>
                    <a:pt x="160" y="2"/>
                  </a:lnTo>
                  <a:cubicBezTo>
                    <a:pt x="160" y="417"/>
                    <a:pt x="0" y="928"/>
                    <a:pt x="192" y="1247"/>
                  </a:cubicBezTo>
                  <a:cubicBezTo>
                    <a:pt x="527" y="1838"/>
                    <a:pt x="1197" y="2237"/>
                    <a:pt x="1533" y="2843"/>
                  </a:cubicBezTo>
                  <a:cubicBezTo>
                    <a:pt x="2235" y="4056"/>
                    <a:pt x="3464" y="4120"/>
                    <a:pt x="4549" y="4535"/>
                  </a:cubicBezTo>
                  <a:cubicBezTo>
                    <a:pt x="4996" y="4375"/>
                    <a:pt x="5458" y="4232"/>
                    <a:pt x="5937" y="4136"/>
                  </a:cubicBezTo>
                  <a:cubicBezTo>
                    <a:pt x="7070" y="3944"/>
                    <a:pt x="6703" y="3083"/>
                    <a:pt x="6560" y="2508"/>
                  </a:cubicBezTo>
                  <a:cubicBezTo>
                    <a:pt x="6480" y="2221"/>
                    <a:pt x="5826" y="1949"/>
                    <a:pt x="5427" y="1949"/>
                  </a:cubicBezTo>
                  <a:cubicBezTo>
                    <a:pt x="4740" y="1949"/>
                    <a:pt x="4166" y="1918"/>
                    <a:pt x="3799" y="1247"/>
                  </a:cubicBezTo>
                  <a:cubicBezTo>
                    <a:pt x="3703" y="1120"/>
                    <a:pt x="3575" y="1024"/>
                    <a:pt x="3432" y="976"/>
                  </a:cubicBezTo>
                  <a:cubicBezTo>
                    <a:pt x="2713" y="657"/>
                    <a:pt x="2011" y="322"/>
                    <a:pt x="1277" y="82"/>
                  </a:cubicBezTo>
                  <a:cubicBezTo>
                    <a:pt x="1096" y="13"/>
                    <a:pt x="892" y="0"/>
                    <a:pt x="6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1" name="Google Shape;12591;p28"/>
            <p:cNvSpPr/>
            <p:nvPr/>
          </p:nvSpPr>
          <p:spPr>
            <a:xfrm>
              <a:off x="1729820" y="4218147"/>
              <a:ext cx="271683" cy="285504"/>
            </a:xfrm>
            <a:custGeom>
              <a:rect b="b" l="l" r="r" t="t"/>
              <a:pathLst>
                <a:path extrusionOk="0" h="5525" w="5236">
                  <a:moveTo>
                    <a:pt x="4276" y="0"/>
                  </a:moveTo>
                  <a:cubicBezTo>
                    <a:pt x="3953" y="0"/>
                    <a:pt x="3632" y="8"/>
                    <a:pt x="3304" y="27"/>
                  </a:cubicBezTo>
                  <a:cubicBezTo>
                    <a:pt x="2411" y="122"/>
                    <a:pt x="1645" y="441"/>
                    <a:pt x="1278" y="1383"/>
                  </a:cubicBezTo>
                  <a:cubicBezTo>
                    <a:pt x="1102" y="1862"/>
                    <a:pt x="942" y="2404"/>
                    <a:pt x="591" y="2756"/>
                  </a:cubicBezTo>
                  <a:cubicBezTo>
                    <a:pt x="1" y="3346"/>
                    <a:pt x="1" y="3793"/>
                    <a:pt x="591" y="4336"/>
                  </a:cubicBezTo>
                  <a:cubicBezTo>
                    <a:pt x="799" y="4511"/>
                    <a:pt x="879" y="4830"/>
                    <a:pt x="1086" y="4958"/>
                  </a:cubicBezTo>
                  <a:cubicBezTo>
                    <a:pt x="1462" y="5181"/>
                    <a:pt x="1934" y="5524"/>
                    <a:pt x="2282" y="5524"/>
                  </a:cubicBezTo>
                  <a:cubicBezTo>
                    <a:pt x="2333" y="5524"/>
                    <a:pt x="2382" y="5517"/>
                    <a:pt x="2427" y="5501"/>
                  </a:cubicBezTo>
                  <a:cubicBezTo>
                    <a:pt x="2778" y="5357"/>
                    <a:pt x="2953" y="4687"/>
                    <a:pt x="3161" y="4224"/>
                  </a:cubicBezTo>
                  <a:cubicBezTo>
                    <a:pt x="3225" y="4064"/>
                    <a:pt x="3145" y="3841"/>
                    <a:pt x="3145" y="3665"/>
                  </a:cubicBezTo>
                  <a:cubicBezTo>
                    <a:pt x="4214" y="3250"/>
                    <a:pt x="5235" y="1176"/>
                    <a:pt x="4964" y="11"/>
                  </a:cubicBezTo>
                  <a:cubicBezTo>
                    <a:pt x="4733" y="4"/>
                    <a:pt x="4504" y="0"/>
                    <a:pt x="42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2" name="Google Shape;12592;p28"/>
            <p:cNvSpPr/>
            <p:nvPr/>
          </p:nvSpPr>
          <p:spPr>
            <a:xfrm>
              <a:off x="924944" y="2908941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22" y="1"/>
                  </a:moveTo>
                  <a:cubicBezTo>
                    <a:pt x="2005" y="1"/>
                    <a:pt x="806" y="556"/>
                    <a:pt x="336" y="1344"/>
                  </a:cubicBezTo>
                  <a:cubicBezTo>
                    <a:pt x="208" y="1631"/>
                    <a:pt x="96" y="1918"/>
                    <a:pt x="1" y="2206"/>
                  </a:cubicBezTo>
                  <a:cubicBezTo>
                    <a:pt x="224" y="2541"/>
                    <a:pt x="399" y="3020"/>
                    <a:pt x="751" y="3275"/>
                  </a:cubicBezTo>
                  <a:cubicBezTo>
                    <a:pt x="1549" y="3850"/>
                    <a:pt x="2378" y="4376"/>
                    <a:pt x="3240" y="4855"/>
                  </a:cubicBezTo>
                  <a:cubicBezTo>
                    <a:pt x="3512" y="4999"/>
                    <a:pt x="3847" y="4999"/>
                    <a:pt x="4150" y="5062"/>
                  </a:cubicBezTo>
                  <a:cubicBezTo>
                    <a:pt x="4214" y="4695"/>
                    <a:pt x="4405" y="4280"/>
                    <a:pt x="4294" y="3977"/>
                  </a:cubicBezTo>
                  <a:cubicBezTo>
                    <a:pt x="4054" y="3243"/>
                    <a:pt x="4070" y="2653"/>
                    <a:pt x="4517" y="1998"/>
                  </a:cubicBezTo>
                  <a:cubicBezTo>
                    <a:pt x="5028" y="1248"/>
                    <a:pt x="4645" y="418"/>
                    <a:pt x="3751" y="115"/>
                  </a:cubicBezTo>
                  <a:cubicBezTo>
                    <a:pt x="3530" y="37"/>
                    <a:pt x="3282" y="1"/>
                    <a:pt x="30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3" name="Google Shape;12593;p28"/>
            <p:cNvSpPr/>
            <p:nvPr/>
          </p:nvSpPr>
          <p:spPr>
            <a:xfrm>
              <a:off x="2614396" y="4155363"/>
              <a:ext cx="257414" cy="218430"/>
            </a:xfrm>
            <a:custGeom>
              <a:rect b="b" l="l" r="r" t="t"/>
              <a:pathLst>
                <a:path extrusionOk="0" h="4227" w="4961">
                  <a:moveTo>
                    <a:pt x="3095" y="1"/>
                  </a:moveTo>
                  <a:cubicBezTo>
                    <a:pt x="2812" y="1"/>
                    <a:pt x="2500" y="101"/>
                    <a:pt x="2152" y="348"/>
                  </a:cubicBezTo>
                  <a:cubicBezTo>
                    <a:pt x="1865" y="555"/>
                    <a:pt x="1354" y="412"/>
                    <a:pt x="987" y="539"/>
                  </a:cubicBezTo>
                  <a:cubicBezTo>
                    <a:pt x="684" y="635"/>
                    <a:pt x="237" y="874"/>
                    <a:pt x="205" y="1114"/>
                  </a:cubicBezTo>
                  <a:cubicBezTo>
                    <a:pt x="0" y="2670"/>
                    <a:pt x="679" y="4227"/>
                    <a:pt x="2423" y="4227"/>
                  </a:cubicBezTo>
                  <a:cubicBezTo>
                    <a:pt x="2450" y="4227"/>
                    <a:pt x="2476" y="4227"/>
                    <a:pt x="2503" y="4226"/>
                  </a:cubicBezTo>
                  <a:cubicBezTo>
                    <a:pt x="2528" y="4226"/>
                    <a:pt x="2552" y="4226"/>
                    <a:pt x="2577" y="4226"/>
                  </a:cubicBezTo>
                  <a:cubicBezTo>
                    <a:pt x="3740" y="4226"/>
                    <a:pt x="4316" y="3848"/>
                    <a:pt x="4785" y="2550"/>
                  </a:cubicBezTo>
                  <a:cubicBezTo>
                    <a:pt x="4961" y="2103"/>
                    <a:pt x="4945" y="1337"/>
                    <a:pt x="4673" y="1018"/>
                  </a:cubicBezTo>
                  <a:cubicBezTo>
                    <a:pt x="4240" y="529"/>
                    <a:pt x="3744" y="1"/>
                    <a:pt x="309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4" name="Google Shape;12594;p28"/>
            <p:cNvSpPr/>
            <p:nvPr/>
          </p:nvSpPr>
          <p:spPr>
            <a:xfrm>
              <a:off x="1554286" y="3384391"/>
              <a:ext cx="179738" cy="350460"/>
            </a:xfrm>
            <a:custGeom>
              <a:rect b="b" l="l" r="r" t="t"/>
              <a:pathLst>
                <a:path extrusionOk="0" h="6782" w="3464">
                  <a:moveTo>
                    <a:pt x="1574" y="0"/>
                  </a:moveTo>
                  <a:cubicBezTo>
                    <a:pt x="1165" y="0"/>
                    <a:pt x="803" y="183"/>
                    <a:pt x="575" y="729"/>
                  </a:cubicBezTo>
                  <a:cubicBezTo>
                    <a:pt x="256" y="1511"/>
                    <a:pt x="128" y="2373"/>
                    <a:pt x="16" y="2804"/>
                  </a:cubicBezTo>
                  <a:cubicBezTo>
                    <a:pt x="16" y="4112"/>
                    <a:pt x="1" y="5006"/>
                    <a:pt x="16" y="5900"/>
                  </a:cubicBezTo>
                  <a:cubicBezTo>
                    <a:pt x="16" y="6375"/>
                    <a:pt x="448" y="6782"/>
                    <a:pt x="865" y="6782"/>
                  </a:cubicBezTo>
                  <a:cubicBezTo>
                    <a:pt x="980" y="6782"/>
                    <a:pt x="1094" y="6751"/>
                    <a:pt x="1197" y="6682"/>
                  </a:cubicBezTo>
                  <a:cubicBezTo>
                    <a:pt x="1549" y="6442"/>
                    <a:pt x="1820" y="6091"/>
                    <a:pt x="1964" y="5692"/>
                  </a:cubicBezTo>
                  <a:cubicBezTo>
                    <a:pt x="2410" y="4511"/>
                    <a:pt x="2761" y="3298"/>
                    <a:pt x="3192" y="2101"/>
                  </a:cubicBezTo>
                  <a:cubicBezTo>
                    <a:pt x="3464" y="1351"/>
                    <a:pt x="3224" y="522"/>
                    <a:pt x="2538" y="234"/>
                  </a:cubicBezTo>
                  <a:cubicBezTo>
                    <a:pt x="2216" y="104"/>
                    <a:pt x="1882" y="0"/>
                    <a:pt x="15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5" name="Google Shape;12595;p28"/>
            <p:cNvSpPr/>
            <p:nvPr/>
          </p:nvSpPr>
          <p:spPr>
            <a:xfrm>
              <a:off x="577973" y="4345677"/>
              <a:ext cx="302297" cy="330617"/>
            </a:xfrm>
            <a:custGeom>
              <a:rect b="b" l="l" r="r" t="t"/>
              <a:pathLst>
                <a:path extrusionOk="0" h="6398" w="5826">
                  <a:moveTo>
                    <a:pt x="256" y="0"/>
                  </a:moveTo>
                  <a:lnTo>
                    <a:pt x="1" y="224"/>
                  </a:lnTo>
                  <a:cubicBezTo>
                    <a:pt x="527" y="1421"/>
                    <a:pt x="974" y="2650"/>
                    <a:pt x="1581" y="3815"/>
                  </a:cubicBezTo>
                  <a:cubicBezTo>
                    <a:pt x="1916" y="4469"/>
                    <a:pt x="2586" y="4964"/>
                    <a:pt x="2857" y="5634"/>
                  </a:cubicBezTo>
                  <a:cubicBezTo>
                    <a:pt x="3106" y="6239"/>
                    <a:pt x="3500" y="6398"/>
                    <a:pt x="3917" y="6398"/>
                  </a:cubicBezTo>
                  <a:cubicBezTo>
                    <a:pt x="4117" y="6398"/>
                    <a:pt x="4321" y="6361"/>
                    <a:pt x="4517" y="6320"/>
                  </a:cubicBezTo>
                  <a:cubicBezTo>
                    <a:pt x="4996" y="6224"/>
                    <a:pt x="5714" y="5857"/>
                    <a:pt x="5778" y="5506"/>
                  </a:cubicBezTo>
                  <a:cubicBezTo>
                    <a:pt x="5826" y="4916"/>
                    <a:pt x="5618" y="4325"/>
                    <a:pt x="5219" y="3894"/>
                  </a:cubicBezTo>
                  <a:cubicBezTo>
                    <a:pt x="3927" y="2681"/>
                    <a:pt x="2506" y="1580"/>
                    <a:pt x="1134" y="463"/>
                  </a:cubicBezTo>
                  <a:cubicBezTo>
                    <a:pt x="846" y="272"/>
                    <a:pt x="559" y="128"/>
                    <a:pt x="2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6" name="Google Shape;12596;p28"/>
            <p:cNvSpPr/>
            <p:nvPr/>
          </p:nvSpPr>
          <p:spPr>
            <a:xfrm>
              <a:off x="1669372" y="4839058"/>
              <a:ext cx="300688" cy="237808"/>
            </a:xfrm>
            <a:custGeom>
              <a:rect b="b" l="l" r="r" t="t"/>
              <a:pathLst>
                <a:path extrusionOk="0" h="4602" w="5795">
                  <a:moveTo>
                    <a:pt x="1644" y="0"/>
                  </a:moveTo>
                  <a:cubicBezTo>
                    <a:pt x="1467" y="0"/>
                    <a:pt x="1320" y="33"/>
                    <a:pt x="1246" y="108"/>
                  </a:cubicBezTo>
                  <a:cubicBezTo>
                    <a:pt x="687" y="618"/>
                    <a:pt x="448" y="1448"/>
                    <a:pt x="1" y="2262"/>
                  </a:cubicBezTo>
                  <a:cubicBezTo>
                    <a:pt x="192" y="2422"/>
                    <a:pt x="974" y="2661"/>
                    <a:pt x="1214" y="2773"/>
                  </a:cubicBezTo>
                  <a:cubicBezTo>
                    <a:pt x="2427" y="3395"/>
                    <a:pt x="3033" y="4034"/>
                    <a:pt x="4294" y="4544"/>
                  </a:cubicBezTo>
                  <a:cubicBezTo>
                    <a:pt x="4391" y="4584"/>
                    <a:pt x="4514" y="4602"/>
                    <a:pt x="4644" y="4602"/>
                  </a:cubicBezTo>
                  <a:cubicBezTo>
                    <a:pt x="4983" y="4602"/>
                    <a:pt x="5377" y="4482"/>
                    <a:pt x="5539" y="4321"/>
                  </a:cubicBezTo>
                  <a:cubicBezTo>
                    <a:pt x="5762" y="4081"/>
                    <a:pt x="5794" y="3331"/>
                    <a:pt x="5603" y="3092"/>
                  </a:cubicBezTo>
                  <a:cubicBezTo>
                    <a:pt x="4773" y="2103"/>
                    <a:pt x="3847" y="1193"/>
                    <a:pt x="2858" y="379"/>
                  </a:cubicBezTo>
                  <a:cubicBezTo>
                    <a:pt x="2583" y="159"/>
                    <a:pt x="2037" y="0"/>
                    <a:pt x="16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7" name="Google Shape;12597;p28"/>
            <p:cNvSpPr/>
            <p:nvPr/>
          </p:nvSpPr>
          <p:spPr>
            <a:xfrm>
              <a:off x="1840807" y="3918749"/>
              <a:ext cx="288235" cy="229075"/>
            </a:xfrm>
            <a:custGeom>
              <a:rect b="b" l="l" r="r" t="t"/>
              <a:pathLst>
                <a:path extrusionOk="0" h="4433" w="5555">
                  <a:moveTo>
                    <a:pt x="3538" y="0"/>
                  </a:moveTo>
                  <a:cubicBezTo>
                    <a:pt x="3312" y="0"/>
                    <a:pt x="3133" y="34"/>
                    <a:pt x="3081" y="107"/>
                  </a:cubicBezTo>
                  <a:cubicBezTo>
                    <a:pt x="2506" y="953"/>
                    <a:pt x="1612" y="714"/>
                    <a:pt x="926" y="1065"/>
                  </a:cubicBezTo>
                  <a:cubicBezTo>
                    <a:pt x="575" y="1256"/>
                    <a:pt x="32" y="1528"/>
                    <a:pt x="32" y="1783"/>
                  </a:cubicBezTo>
                  <a:cubicBezTo>
                    <a:pt x="0" y="2150"/>
                    <a:pt x="304" y="2645"/>
                    <a:pt x="607" y="2916"/>
                  </a:cubicBezTo>
                  <a:cubicBezTo>
                    <a:pt x="1165" y="3379"/>
                    <a:pt x="1756" y="3810"/>
                    <a:pt x="2378" y="4177"/>
                  </a:cubicBezTo>
                  <a:cubicBezTo>
                    <a:pt x="2522" y="4288"/>
                    <a:pt x="2745" y="4304"/>
                    <a:pt x="3144" y="4432"/>
                  </a:cubicBezTo>
                  <a:cubicBezTo>
                    <a:pt x="3527" y="4177"/>
                    <a:pt x="3863" y="3905"/>
                    <a:pt x="4198" y="3586"/>
                  </a:cubicBezTo>
                  <a:cubicBezTo>
                    <a:pt x="4485" y="3267"/>
                    <a:pt x="4629" y="2804"/>
                    <a:pt x="4916" y="2469"/>
                  </a:cubicBezTo>
                  <a:cubicBezTo>
                    <a:pt x="5554" y="1735"/>
                    <a:pt x="5171" y="889"/>
                    <a:pt x="4820" y="378"/>
                  </a:cubicBezTo>
                  <a:cubicBezTo>
                    <a:pt x="4659" y="142"/>
                    <a:pt x="4000" y="0"/>
                    <a:pt x="35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8" name="Google Shape;12598;p28"/>
            <p:cNvSpPr/>
            <p:nvPr/>
          </p:nvSpPr>
          <p:spPr>
            <a:xfrm>
              <a:off x="2680500" y="3032027"/>
              <a:ext cx="212012" cy="278580"/>
            </a:xfrm>
            <a:custGeom>
              <a:rect b="b" l="l" r="r" t="t"/>
              <a:pathLst>
                <a:path extrusionOk="0" h="5391" w="4086">
                  <a:moveTo>
                    <a:pt x="1159" y="0"/>
                  </a:moveTo>
                  <a:cubicBezTo>
                    <a:pt x="1049" y="0"/>
                    <a:pt x="939" y="5"/>
                    <a:pt x="830" y="15"/>
                  </a:cubicBezTo>
                  <a:cubicBezTo>
                    <a:pt x="511" y="47"/>
                    <a:pt x="271" y="765"/>
                    <a:pt x="0" y="1164"/>
                  </a:cubicBezTo>
                  <a:cubicBezTo>
                    <a:pt x="575" y="2856"/>
                    <a:pt x="1293" y="4276"/>
                    <a:pt x="2601" y="5250"/>
                  </a:cubicBezTo>
                  <a:cubicBezTo>
                    <a:pt x="2735" y="5344"/>
                    <a:pt x="2882" y="5390"/>
                    <a:pt x="3025" y="5390"/>
                  </a:cubicBezTo>
                  <a:cubicBezTo>
                    <a:pt x="3345" y="5390"/>
                    <a:pt x="3646" y="5159"/>
                    <a:pt x="3735" y="4707"/>
                  </a:cubicBezTo>
                  <a:cubicBezTo>
                    <a:pt x="3862" y="3957"/>
                    <a:pt x="4006" y="3223"/>
                    <a:pt x="4086" y="2473"/>
                  </a:cubicBezTo>
                  <a:cubicBezTo>
                    <a:pt x="4086" y="2170"/>
                    <a:pt x="4006" y="1882"/>
                    <a:pt x="3846" y="1627"/>
                  </a:cubicBezTo>
                  <a:cubicBezTo>
                    <a:pt x="3575" y="1180"/>
                    <a:pt x="3320" y="606"/>
                    <a:pt x="2905" y="414"/>
                  </a:cubicBezTo>
                  <a:cubicBezTo>
                    <a:pt x="2352" y="145"/>
                    <a:pt x="1754" y="0"/>
                    <a:pt x="11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9" name="Google Shape;12599;p28"/>
            <p:cNvSpPr/>
            <p:nvPr/>
          </p:nvSpPr>
          <p:spPr>
            <a:xfrm>
              <a:off x="3357008" y="3390488"/>
              <a:ext cx="314750" cy="172956"/>
            </a:xfrm>
            <a:custGeom>
              <a:rect b="b" l="l" r="r" t="t"/>
              <a:pathLst>
                <a:path extrusionOk="0" h="3347" w="6066">
                  <a:moveTo>
                    <a:pt x="1603" y="0"/>
                  </a:moveTo>
                  <a:cubicBezTo>
                    <a:pt x="610" y="0"/>
                    <a:pt x="193" y="668"/>
                    <a:pt x="97" y="1728"/>
                  </a:cubicBezTo>
                  <a:cubicBezTo>
                    <a:pt x="65" y="2047"/>
                    <a:pt x="1" y="2558"/>
                    <a:pt x="160" y="2686"/>
                  </a:cubicBezTo>
                  <a:cubicBezTo>
                    <a:pt x="568" y="2967"/>
                    <a:pt x="1123" y="3346"/>
                    <a:pt x="1534" y="3346"/>
                  </a:cubicBezTo>
                  <a:cubicBezTo>
                    <a:pt x="1589" y="3346"/>
                    <a:pt x="1643" y="3339"/>
                    <a:pt x="1692" y="3324"/>
                  </a:cubicBezTo>
                  <a:cubicBezTo>
                    <a:pt x="2937" y="2909"/>
                    <a:pt x="4118" y="2271"/>
                    <a:pt x="5315" y="1680"/>
                  </a:cubicBezTo>
                  <a:cubicBezTo>
                    <a:pt x="5586" y="1553"/>
                    <a:pt x="5778" y="1249"/>
                    <a:pt x="6065" y="994"/>
                  </a:cubicBezTo>
                  <a:cubicBezTo>
                    <a:pt x="5874" y="771"/>
                    <a:pt x="5762" y="531"/>
                    <a:pt x="5634" y="499"/>
                  </a:cubicBezTo>
                  <a:cubicBezTo>
                    <a:pt x="4469" y="340"/>
                    <a:pt x="3288" y="244"/>
                    <a:pt x="2123" y="52"/>
                  </a:cubicBezTo>
                  <a:cubicBezTo>
                    <a:pt x="1934" y="17"/>
                    <a:pt x="1761" y="0"/>
                    <a:pt x="16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0" name="Google Shape;12600;p28"/>
            <p:cNvSpPr/>
            <p:nvPr/>
          </p:nvSpPr>
          <p:spPr>
            <a:xfrm>
              <a:off x="5441323" y="2910956"/>
              <a:ext cx="294098" cy="184635"/>
            </a:xfrm>
            <a:custGeom>
              <a:rect b="b" l="l" r="r" t="t"/>
              <a:pathLst>
                <a:path extrusionOk="0" h="3573" w="5668">
                  <a:moveTo>
                    <a:pt x="2220" y="1"/>
                  </a:moveTo>
                  <a:cubicBezTo>
                    <a:pt x="2042" y="1"/>
                    <a:pt x="1881" y="29"/>
                    <a:pt x="1772" y="92"/>
                  </a:cubicBezTo>
                  <a:cubicBezTo>
                    <a:pt x="1149" y="475"/>
                    <a:pt x="0" y="603"/>
                    <a:pt x="399" y="1848"/>
                  </a:cubicBezTo>
                  <a:lnTo>
                    <a:pt x="128" y="2007"/>
                  </a:lnTo>
                  <a:cubicBezTo>
                    <a:pt x="447" y="2422"/>
                    <a:pt x="702" y="3124"/>
                    <a:pt x="1085" y="3204"/>
                  </a:cubicBezTo>
                  <a:cubicBezTo>
                    <a:pt x="2282" y="3459"/>
                    <a:pt x="3527" y="3491"/>
                    <a:pt x="4756" y="3571"/>
                  </a:cubicBezTo>
                  <a:cubicBezTo>
                    <a:pt x="4782" y="3572"/>
                    <a:pt x="4807" y="3573"/>
                    <a:pt x="4831" y="3573"/>
                  </a:cubicBezTo>
                  <a:cubicBezTo>
                    <a:pt x="5503" y="3573"/>
                    <a:pt x="5667" y="3153"/>
                    <a:pt x="5267" y="2614"/>
                  </a:cubicBezTo>
                  <a:cubicBezTo>
                    <a:pt x="4676" y="1784"/>
                    <a:pt x="4006" y="1018"/>
                    <a:pt x="3256" y="315"/>
                  </a:cubicBezTo>
                  <a:cubicBezTo>
                    <a:pt x="3030" y="122"/>
                    <a:pt x="2587" y="1"/>
                    <a:pt x="22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1" name="Google Shape;12601;p28"/>
            <p:cNvSpPr/>
            <p:nvPr/>
          </p:nvSpPr>
          <p:spPr>
            <a:xfrm>
              <a:off x="4297725" y="4048347"/>
              <a:ext cx="241017" cy="230160"/>
            </a:xfrm>
            <a:custGeom>
              <a:rect b="b" l="l" r="r" t="t"/>
              <a:pathLst>
                <a:path extrusionOk="0" h="4454" w="4645">
                  <a:moveTo>
                    <a:pt x="1227" y="0"/>
                  </a:moveTo>
                  <a:cubicBezTo>
                    <a:pt x="914" y="0"/>
                    <a:pt x="579" y="84"/>
                    <a:pt x="383" y="232"/>
                  </a:cubicBezTo>
                  <a:cubicBezTo>
                    <a:pt x="96" y="440"/>
                    <a:pt x="0" y="1062"/>
                    <a:pt x="16" y="1541"/>
                  </a:cubicBezTo>
                  <a:cubicBezTo>
                    <a:pt x="48" y="2020"/>
                    <a:pt x="304" y="2483"/>
                    <a:pt x="463" y="2961"/>
                  </a:cubicBezTo>
                  <a:cubicBezTo>
                    <a:pt x="771" y="3919"/>
                    <a:pt x="1389" y="4453"/>
                    <a:pt x="2170" y="4453"/>
                  </a:cubicBezTo>
                  <a:cubicBezTo>
                    <a:pt x="2482" y="4453"/>
                    <a:pt x="2821" y="4368"/>
                    <a:pt x="3176" y="4190"/>
                  </a:cubicBezTo>
                  <a:cubicBezTo>
                    <a:pt x="3703" y="3935"/>
                    <a:pt x="4134" y="3504"/>
                    <a:pt x="4645" y="3121"/>
                  </a:cubicBezTo>
                  <a:cubicBezTo>
                    <a:pt x="4198" y="2594"/>
                    <a:pt x="3894" y="2211"/>
                    <a:pt x="3575" y="1844"/>
                  </a:cubicBezTo>
                  <a:cubicBezTo>
                    <a:pt x="3001" y="1254"/>
                    <a:pt x="2474" y="568"/>
                    <a:pt x="1804" y="137"/>
                  </a:cubicBezTo>
                  <a:cubicBezTo>
                    <a:pt x="1664" y="43"/>
                    <a:pt x="1451" y="0"/>
                    <a:pt x="12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2" name="Google Shape;12602;p28"/>
            <p:cNvSpPr/>
            <p:nvPr/>
          </p:nvSpPr>
          <p:spPr>
            <a:xfrm>
              <a:off x="4373066" y="3346152"/>
              <a:ext cx="277494" cy="179829"/>
            </a:xfrm>
            <a:custGeom>
              <a:rect b="b" l="l" r="r" t="t"/>
              <a:pathLst>
                <a:path extrusionOk="0" h="3480" w="5348">
                  <a:moveTo>
                    <a:pt x="2331" y="1"/>
                  </a:moveTo>
                  <a:cubicBezTo>
                    <a:pt x="2235" y="17"/>
                    <a:pt x="1788" y="1"/>
                    <a:pt x="1645" y="208"/>
                  </a:cubicBezTo>
                  <a:cubicBezTo>
                    <a:pt x="1054" y="1022"/>
                    <a:pt x="527" y="1900"/>
                    <a:pt x="65" y="2794"/>
                  </a:cubicBezTo>
                  <a:cubicBezTo>
                    <a:pt x="1" y="2905"/>
                    <a:pt x="416" y="3480"/>
                    <a:pt x="591" y="3480"/>
                  </a:cubicBezTo>
                  <a:cubicBezTo>
                    <a:pt x="1980" y="3416"/>
                    <a:pt x="3368" y="3304"/>
                    <a:pt x="4757" y="3129"/>
                  </a:cubicBezTo>
                  <a:cubicBezTo>
                    <a:pt x="4980" y="3097"/>
                    <a:pt x="5347" y="2730"/>
                    <a:pt x="5331" y="2522"/>
                  </a:cubicBezTo>
                  <a:cubicBezTo>
                    <a:pt x="5267" y="1549"/>
                    <a:pt x="3528" y="17"/>
                    <a:pt x="23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3" name="Google Shape;12603;p28"/>
            <p:cNvSpPr/>
            <p:nvPr/>
          </p:nvSpPr>
          <p:spPr>
            <a:xfrm>
              <a:off x="5055436" y="2876076"/>
              <a:ext cx="293995" cy="227680"/>
            </a:xfrm>
            <a:custGeom>
              <a:rect b="b" l="l" r="r" t="t"/>
              <a:pathLst>
                <a:path extrusionOk="0" h="4406" w="5666">
                  <a:moveTo>
                    <a:pt x="48" y="1"/>
                  </a:moveTo>
                  <a:cubicBezTo>
                    <a:pt x="16" y="272"/>
                    <a:pt x="0" y="560"/>
                    <a:pt x="0" y="831"/>
                  </a:cubicBezTo>
                  <a:cubicBezTo>
                    <a:pt x="160" y="2714"/>
                    <a:pt x="2043" y="3097"/>
                    <a:pt x="2857" y="4406"/>
                  </a:cubicBezTo>
                  <a:lnTo>
                    <a:pt x="3192" y="4262"/>
                  </a:lnTo>
                  <a:cubicBezTo>
                    <a:pt x="3032" y="3480"/>
                    <a:pt x="2825" y="2730"/>
                    <a:pt x="2633" y="1868"/>
                  </a:cubicBezTo>
                  <a:lnTo>
                    <a:pt x="2633" y="1868"/>
                  </a:lnTo>
                  <a:cubicBezTo>
                    <a:pt x="3336" y="2012"/>
                    <a:pt x="3878" y="2171"/>
                    <a:pt x="4437" y="2251"/>
                  </a:cubicBezTo>
                  <a:cubicBezTo>
                    <a:pt x="4548" y="2265"/>
                    <a:pt x="4661" y="2275"/>
                    <a:pt x="4769" y="2275"/>
                  </a:cubicBezTo>
                  <a:cubicBezTo>
                    <a:pt x="5157" y="2275"/>
                    <a:pt x="5495" y="2146"/>
                    <a:pt x="5570" y="1597"/>
                  </a:cubicBezTo>
                  <a:cubicBezTo>
                    <a:pt x="5666" y="943"/>
                    <a:pt x="5538" y="288"/>
                    <a:pt x="4804" y="193"/>
                  </a:cubicBezTo>
                  <a:cubicBezTo>
                    <a:pt x="4466" y="141"/>
                    <a:pt x="4120" y="126"/>
                    <a:pt x="3766" y="126"/>
                  </a:cubicBezTo>
                  <a:cubicBezTo>
                    <a:pt x="3235" y="126"/>
                    <a:pt x="2688" y="161"/>
                    <a:pt x="2123" y="161"/>
                  </a:cubicBezTo>
                  <a:cubicBezTo>
                    <a:pt x="2250" y="623"/>
                    <a:pt x="2346" y="943"/>
                    <a:pt x="2490" y="1421"/>
                  </a:cubicBezTo>
                  <a:cubicBezTo>
                    <a:pt x="1851" y="927"/>
                    <a:pt x="1389" y="528"/>
                    <a:pt x="878" y="193"/>
                  </a:cubicBezTo>
                  <a:cubicBezTo>
                    <a:pt x="639" y="49"/>
                    <a:pt x="319" y="65"/>
                    <a:pt x="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4" name="Google Shape;12604;p28"/>
            <p:cNvSpPr/>
            <p:nvPr/>
          </p:nvSpPr>
          <p:spPr>
            <a:xfrm>
              <a:off x="6081405" y="2283585"/>
              <a:ext cx="245999" cy="282766"/>
            </a:xfrm>
            <a:custGeom>
              <a:rect b="b" l="l" r="r" t="t"/>
              <a:pathLst>
                <a:path extrusionOk="0" h="5472" w="4741">
                  <a:moveTo>
                    <a:pt x="2779" y="1"/>
                  </a:moveTo>
                  <a:cubicBezTo>
                    <a:pt x="2563" y="1"/>
                    <a:pt x="2304" y="107"/>
                    <a:pt x="2027" y="343"/>
                  </a:cubicBezTo>
                  <a:cubicBezTo>
                    <a:pt x="1613" y="758"/>
                    <a:pt x="1261" y="1221"/>
                    <a:pt x="974" y="1732"/>
                  </a:cubicBezTo>
                  <a:cubicBezTo>
                    <a:pt x="687" y="2195"/>
                    <a:pt x="384" y="2673"/>
                    <a:pt x="96" y="3152"/>
                  </a:cubicBezTo>
                  <a:cubicBezTo>
                    <a:pt x="49" y="3232"/>
                    <a:pt x="1" y="3312"/>
                    <a:pt x="49" y="3392"/>
                  </a:cubicBezTo>
                  <a:cubicBezTo>
                    <a:pt x="72" y="3447"/>
                    <a:pt x="128" y="3467"/>
                    <a:pt x="192" y="3467"/>
                  </a:cubicBezTo>
                  <a:cubicBezTo>
                    <a:pt x="256" y="3467"/>
                    <a:pt x="328" y="3447"/>
                    <a:pt x="384" y="3424"/>
                  </a:cubicBezTo>
                  <a:cubicBezTo>
                    <a:pt x="869" y="3228"/>
                    <a:pt x="1191" y="3141"/>
                    <a:pt x="1409" y="3141"/>
                  </a:cubicBezTo>
                  <a:cubicBezTo>
                    <a:pt x="1564" y="3141"/>
                    <a:pt x="1667" y="3184"/>
                    <a:pt x="1740" y="3264"/>
                  </a:cubicBezTo>
                  <a:cubicBezTo>
                    <a:pt x="2011" y="3551"/>
                    <a:pt x="1868" y="4317"/>
                    <a:pt x="2458" y="5067"/>
                  </a:cubicBezTo>
                  <a:cubicBezTo>
                    <a:pt x="2686" y="5355"/>
                    <a:pt x="2911" y="5472"/>
                    <a:pt x="3122" y="5472"/>
                  </a:cubicBezTo>
                  <a:cubicBezTo>
                    <a:pt x="3635" y="5472"/>
                    <a:pt x="4065" y="4782"/>
                    <a:pt x="4246" y="4206"/>
                  </a:cubicBezTo>
                  <a:cubicBezTo>
                    <a:pt x="4741" y="2610"/>
                    <a:pt x="3448" y="2785"/>
                    <a:pt x="3240" y="1684"/>
                  </a:cubicBezTo>
                  <a:cubicBezTo>
                    <a:pt x="3224" y="1540"/>
                    <a:pt x="3240" y="1397"/>
                    <a:pt x="3304" y="1269"/>
                  </a:cubicBezTo>
                  <a:cubicBezTo>
                    <a:pt x="3512" y="504"/>
                    <a:pt x="3248" y="1"/>
                    <a:pt x="27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5" name="Google Shape;12605;p28"/>
            <p:cNvSpPr/>
            <p:nvPr/>
          </p:nvSpPr>
          <p:spPr>
            <a:xfrm>
              <a:off x="3466334" y="4535320"/>
              <a:ext cx="270853" cy="202153"/>
            </a:xfrm>
            <a:custGeom>
              <a:rect b="b" l="l" r="r" t="t"/>
              <a:pathLst>
                <a:path extrusionOk="0" h="3912" w="5220">
                  <a:moveTo>
                    <a:pt x="0" y="1"/>
                  </a:moveTo>
                  <a:cubicBezTo>
                    <a:pt x="415" y="1405"/>
                    <a:pt x="719" y="2459"/>
                    <a:pt x="1054" y="3480"/>
                  </a:cubicBezTo>
                  <a:cubicBezTo>
                    <a:pt x="1116" y="3651"/>
                    <a:pt x="1389" y="3912"/>
                    <a:pt x="1507" y="3912"/>
                  </a:cubicBezTo>
                  <a:cubicBezTo>
                    <a:pt x="1510" y="3912"/>
                    <a:pt x="1513" y="3911"/>
                    <a:pt x="1517" y="3911"/>
                  </a:cubicBezTo>
                  <a:cubicBezTo>
                    <a:pt x="2506" y="3672"/>
                    <a:pt x="3559" y="3528"/>
                    <a:pt x="4421" y="3049"/>
                  </a:cubicBezTo>
                  <a:cubicBezTo>
                    <a:pt x="5187" y="2618"/>
                    <a:pt x="5219" y="1405"/>
                    <a:pt x="4629" y="1230"/>
                  </a:cubicBezTo>
                  <a:cubicBezTo>
                    <a:pt x="3208" y="767"/>
                    <a:pt x="1724" y="448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6" name="Google Shape;12606;p28"/>
            <p:cNvSpPr/>
            <p:nvPr/>
          </p:nvSpPr>
          <p:spPr>
            <a:xfrm>
              <a:off x="5997762" y="3407386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1709" y="1"/>
                  </a:moveTo>
                  <a:cubicBezTo>
                    <a:pt x="1393" y="1"/>
                    <a:pt x="756" y="443"/>
                    <a:pt x="639" y="779"/>
                  </a:cubicBezTo>
                  <a:cubicBezTo>
                    <a:pt x="320" y="1704"/>
                    <a:pt x="224" y="2710"/>
                    <a:pt x="1" y="3971"/>
                  </a:cubicBezTo>
                  <a:cubicBezTo>
                    <a:pt x="49" y="4034"/>
                    <a:pt x="192" y="4401"/>
                    <a:pt x="464" y="4561"/>
                  </a:cubicBezTo>
                  <a:cubicBezTo>
                    <a:pt x="644" y="4651"/>
                    <a:pt x="952" y="4717"/>
                    <a:pt x="1179" y="4717"/>
                  </a:cubicBezTo>
                  <a:cubicBezTo>
                    <a:pt x="1312" y="4717"/>
                    <a:pt x="1418" y="4694"/>
                    <a:pt x="1453" y="4641"/>
                  </a:cubicBezTo>
                  <a:cubicBezTo>
                    <a:pt x="2123" y="3619"/>
                    <a:pt x="2857" y="2614"/>
                    <a:pt x="3240" y="1481"/>
                  </a:cubicBezTo>
                  <a:cubicBezTo>
                    <a:pt x="3544" y="523"/>
                    <a:pt x="2427" y="268"/>
                    <a:pt x="1788" y="13"/>
                  </a:cubicBezTo>
                  <a:cubicBezTo>
                    <a:pt x="1765" y="4"/>
                    <a:pt x="1738" y="1"/>
                    <a:pt x="17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7" name="Google Shape;12607;p28"/>
            <p:cNvSpPr/>
            <p:nvPr/>
          </p:nvSpPr>
          <p:spPr>
            <a:xfrm>
              <a:off x="2185288" y="4285478"/>
              <a:ext cx="264211" cy="145362"/>
            </a:xfrm>
            <a:custGeom>
              <a:rect b="b" l="l" r="r" t="t"/>
              <a:pathLst>
                <a:path extrusionOk="0" h="2813" w="5092">
                  <a:moveTo>
                    <a:pt x="3112" y="0"/>
                  </a:moveTo>
                  <a:cubicBezTo>
                    <a:pt x="2027" y="479"/>
                    <a:pt x="1086" y="782"/>
                    <a:pt x="272" y="1293"/>
                  </a:cubicBezTo>
                  <a:cubicBezTo>
                    <a:pt x="0" y="1469"/>
                    <a:pt x="32" y="2187"/>
                    <a:pt x="80" y="2634"/>
                  </a:cubicBezTo>
                  <a:cubicBezTo>
                    <a:pt x="80" y="2729"/>
                    <a:pt x="735" y="2777"/>
                    <a:pt x="1102" y="2809"/>
                  </a:cubicBezTo>
                  <a:cubicBezTo>
                    <a:pt x="1147" y="2811"/>
                    <a:pt x="1193" y="2812"/>
                    <a:pt x="1239" y="2812"/>
                  </a:cubicBezTo>
                  <a:cubicBezTo>
                    <a:pt x="1516" y="2812"/>
                    <a:pt x="1802" y="2777"/>
                    <a:pt x="2075" y="2777"/>
                  </a:cubicBezTo>
                  <a:cubicBezTo>
                    <a:pt x="2761" y="2745"/>
                    <a:pt x="3464" y="2793"/>
                    <a:pt x="4134" y="2697"/>
                  </a:cubicBezTo>
                  <a:cubicBezTo>
                    <a:pt x="4932" y="2602"/>
                    <a:pt x="5091" y="1963"/>
                    <a:pt x="4740" y="1437"/>
                  </a:cubicBezTo>
                  <a:cubicBezTo>
                    <a:pt x="4357" y="894"/>
                    <a:pt x="3719" y="527"/>
                    <a:pt x="31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8" name="Google Shape;12608;p28"/>
            <p:cNvSpPr/>
            <p:nvPr/>
          </p:nvSpPr>
          <p:spPr>
            <a:xfrm>
              <a:off x="2677180" y="3968407"/>
              <a:ext cx="234376" cy="202463"/>
            </a:xfrm>
            <a:custGeom>
              <a:rect b="b" l="l" r="r" t="t"/>
              <a:pathLst>
                <a:path extrusionOk="0" h="3918" w="4517">
                  <a:moveTo>
                    <a:pt x="3038" y="0"/>
                  </a:moveTo>
                  <a:cubicBezTo>
                    <a:pt x="2838" y="0"/>
                    <a:pt x="2621" y="54"/>
                    <a:pt x="2394" y="168"/>
                  </a:cubicBezTo>
                  <a:cubicBezTo>
                    <a:pt x="1612" y="567"/>
                    <a:pt x="894" y="1093"/>
                    <a:pt x="0" y="1652"/>
                  </a:cubicBezTo>
                  <a:cubicBezTo>
                    <a:pt x="1229" y="2913"/>
                    <a:pt x="2777" y="3280"/>
                    <a:pt x="4182" y="3918"/>
                  </a:cubicBezTo>
                  <a:lnTo>
                    <a:pt x="4517" y="3742"/>
                  </a:lnTo>
                  <a:cubicBezTo>
                    <a:pt x="4389" y="2849"/>
                    <a:pt x="4277" y="1939"/>
                    <a:pt x="4102" y="1029"/>
                  </a:cubicBezTo>
                  <a:cubicBezTo>
                    <a:pt x="3974" y="380"/>
                    <a:pt x="3569" y="0"/>
                    <a:pt x="30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9" name="Google Shape;12609;p28"/>
            <p:cNvSpPr/>
            <p:nvPr/>
          </p:nvSpPr>
          <p:spPr>
            <a:xfrm>
              <a:off x="2942168" y="4323561"/>
              <a:ext cx="220314" cy="184635"/>
            </a:xfrm>
            <a:custGeom>
              <a:rect b="b" l="l" r="r" t="t"/>
              <a:pathLst>
                <a:path extrusionOk="0" h="3573" w="4246">
                  <a:moveTo>
                    <a:pt x="1950" y="0"/>
                  </a:moveTo>
                  <a:cubicBezTo>
                    <a:pt x="1847" y="0"/>
                    <a:pt x="1749" y="15"/>
                    <a:pt x="1660" y="45"/>
                  </a:cubicBezTo>
                  <a:cubicBezTo>
                    <a:pt x="974" y="285"/>
                    <a:pt x="543" y="1258"/>
                    <a:pt x="0" y="1912"/>
                  </a:cubicBezTo>
                  <a:cubicBezTo>
                    <a:pt x="206" y="2672"/>
                    <a:pt x="1117" y="3572"/>
                    <a:pt x="1693" y="3572"/>
                  </a:cubicBezTo>
                  <a:cubicBezTo>
                    <a:pt x="1698" y="3572"/>
                    <a:pt x="1703" y="3572"/>
                    <a:pt x="1708" y="3572"/>
                  </a:cubicBezTo>
                  <a:cubicBezTo>
                    <a:pt x="2745" y="3524"/>
                    <a:pt x="4245" y="2391"/>
                    <a:pt x="4245" y="1657"/>
                  </a:cubicBezTo>
                  <a:cubicBezTo>
                    <a:pt x="4245" y="1112"/>
                    <a:pt x="2867" y="0"/>
                    <a:pt x="19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0" name="Google Shape;12610;p28"/>
            <p:cNvSpPr/>
            <p:nvPr/>
          </p:nvSpPr>
          <p:spPr>
            <a:xfrm>
              <a:off x="4683612" y="4527104"/>
              <a:ext cx="191361" cy="256721"/>
            </a:xfrm>
            <a:custGeom>
              <a:rect b="b" l="l" r="r" t="t"/>
              <a:pathLst>
                <a:path extrusionOk="0" h="4968" w="3688">
                  <a:moveTo>
                    <a:pt x="3448" y="0"/>
                  </a:moveTo>
                  <a:cubicBezTo>
                    <a:pt x="3176" y="80"/>
                    <a:pt x="2841" y="80"/>
                    <a:pt x="2666" y="240"/>
                  </a:cubicBezTo>
                  <a:cubicBezTo>
                    <a:pt x="1884" y="974"/>
                    <a:pt x="1150" y="1740"/>
                    <a:pt x="415" y="2506"/>
                  </a:cubicBezTo>
                  <a:cubicBezTo>
                    <a:pt x="256" y="2666"/>
                    <a:pt x="192" y="2905"/>
                    <a:pt x="0" y="3304"/>
                  </a:cubicBezTo>
                  <a:cubicBezTo>
                    <a:pt x="431" y="3878"/>
                    <a:pt x="894" y="4437"/>
                    <a:pt x="1405" y="4948"/>
                  </a:cubicBezTo>
                  <a:cubicBezTo>
                    <a:pt x="1418" y="4961"/>
                    <a:pt x="1444" y="4967"/>
                    <a:pt x="1479" y="4967"/>
                  </a:cubicBezTo>
                  <a:cubicBezTo>
                    <a:pt x="1688" y="4967"/>
                    <a:pt x="2216" y="4740"/>
                    <a:pt x="2299" y="4549"/>
                  </a:cubicBezTo>
                  <a:cubicBezTo>
                    <a:pt x="2809" y="3352"/>
                    <a:pt x="3224" y="2123"/>
                    <a:pt x="3607" y="894"/>
                  </a:cubicBezTo>
                  <a:cubicBezTo>
                    <a:pt x="3687" y="639"/>
                    <a:pt x="3511" y="304"/>
                    <a:pt x="34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1" name="Google Shape;12611;p28"/>
            <p:cNvSpPr/>
            <p:nvPr/>
          </p:nvSpPr>
          <p:spPr>
            <a:xfrm>
              <a:off x="3590553" y="3563905"/>
              <a:ext cx="280763" cy="260649"/>
            </a:xfrm>
            <a:custGeom>
              <a:rect b="b" l="l" r="r" t="t"/>
              <a:pathLst>
                <a:path extrusionOk="0" h="5044" w="5411">
                  <a:moveTo>
                    <a:pt x="4052" y="0"/>
                  </a:moveTo>
                  <a:cubicBezTo>
                    <a:pt x="3902" y="0"/>
                    <a:pt x="3739" y="48"/>
                    <a:pt x="3559" y="160"/>
                  </a:cubicBezTo>
                  <a:cubicBezTo>
                    <a:pt x="2011" y="1133"/>
                    <a:pt x="782" y="2569"/>
                    <a:pt x="64" y="4245"/>
                  </a:cubicBezTo>
                  <a:cubicBezTo>
                    <a:pt x="16" y="4437"/>
                    <a:pt x="0" y="4612"/>
                    <a:pt x="0" y="4804"/>
                  </a:cubicBezTo>
                  <a:lnTo>
                    <a:pt x="240" y="5043"/>
                  </a:lnTo>
                  <a:lnTo>
                    <a:pt x="5410" y="989"/>
                  </a:lnTo>
                  <a:cubicBezTo>
                    <a:pt x="4941" y="557"/>
                    <a:pt x="4567" y="0"/>
                    <a:pt x="40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2" name="Google Shape;12612;p28"/>
            <p:cNvSpPr/>
            <p:nvPr/>
          </p:nvSpPr>
          <p:spPr>
            <a:xfrm>
              <a:off x="6445758" y="3989439"/>
              <a:ext cx="280763" cy="260649"/>
            </a:xfrm>
            <a:custGeom>
              <a:rect b="b" l="l" r="r" t="t"/>
              <a:pathLst>
                <a:path extrusionOk="0" h="5044" w="5411">
                  <a:moveTo>
                    <a:pt x="4048" y="0"/>
                  </a:moveTo>
                  <a:cubicBezTo>
                    <a:pt x="3897" y="0"/>
                    <a:pt x="3736" y="48"/>
                    <a:pt x="3560" y="160"/>
                  </a:cubicBezTo>
                  <a:cubicBezTo>
                    <a:pt x="2012" y="1133"/>
                    <a:pt x="783" y="2553"/>
                    <a:pt x="65" y="4245"/>
                  </a:cubicBezTo>
                  <a:cubicBezTo>
                    <a:pt x="17" y="4421"/>
                    <a:pt x="1" y="4612"/>
                    <a:pt x="1" y="4804"/>
                  </a:cubicBezTo>
                  <a:lnTo>
                    <a:pt x="240" y="5043"/>
                  </a:lnTo>
                  <a:lnTo>
                    <a:pt x="5411" y="989"/>
                  </a:lnTo>
                  <a:cubicBezTo>
                    <a:pt x="4954" y="557"/>
                    <a:pt x="4564" y="0"/>
                    <a:pt x="40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3" name="Google Shape;12613;p28"/>
            <p:cNvSpPr/>
            <p:nvPr/>
          </p:nvSpPr>
          <p:spPr>
            <a:xfrm>
              <a:off x="5444591" y="3164726"/>
              <a:ext cx="198003" cy="218895"/>
            </a:xfrm>
            <a:custGeom>
              <a:rect b="b" l="l" r="r" t="t"/>
              <a:pathLst>
                <a:path extrusionOk="0" h="4236" w="3816">
                  <a:moveTo>
                    <a:pt x="560" y="1"/>
                  </a:moveTo>
                  <a:cubicBezTo>
                    <a:pt x="400" y="511"/>
                    <a:pt x="1" y="1118"/>
                    <a:pt x="145" y="1501"/>
                  </a:cubicBezTo>
                  <a:cubicBezTo>
                    <a:pt x="512" y="2299"/>
                    <a:pt x="1006" y="3017"/>
                    <a:pt x="1629" y="3623"/>
                  </a:cubicBezTo>
                  <a:cubicBezTo>
                    <a:pt x="1921" y="3929"/>
                    <a:pt x="2467" y="4235"/>
                    <a:pt x="2845" y="4235"/>
                  </a:cubicBezTo>
                  <a:cubicBezTo>
                    <a:pt x="2902" y="4235"/>
                    <a:pt x="2954" y="4228"/>
                    <a:pt x="3001" y="4214"/>
                  </a:cubicBezTo>
                  <a:cubicBezTo>
                    <a:pt x="3368" y="4102"/>
                    <a:pt x="3544" y="3400"/>
                    <a:pt x="3815" y="2953"/>
                  </a:cubicBezTo>
                  <a:cubicBezTo>
                    <a:pt x="3624" y="2570"/>
                    <a:pt x="3544" y="2219"/>
                    <a:pt x="3336" y="1996"/>
                  </a:cubicBezTo>
                  <a:cubicBezTo>
                    <a:pt x="2762" y="1437"/>
                    <a:pt x="2171" y="910"/>
                    <a:pt x="1533" y="416"/>
                  </a:cubicBezTo>
                  <a:cubicBezTo>
                    <a:pt x="1262" y="208"/>
                    <a:pt x="895" y="144"/>
                    <a:pt x="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4" name="Google Shape;12614;p28"/>
            <p:cNvSpPr/>
            <p:nvPr/>
          </p:nvSpPr>
          <p:spPr>
            <a:xfrm>
              <a:off x="3339833" y="4146940"/>
              <a:ext cx="119912" cy="341572"/>
            </a:xfrm>
            <a:custGeom>
              <a:rect b="b" l="l" r="r" t="t"/>
              <a:pathLst>
                <a:path extrusionOk="0" h="6610" w="2311">
                  <a:moveTo>
                    <a:pt x="858" y="0"/>
                  </a:moveTo>
                  <a:lnTo>
                    <a:pt x="396" y="16"/>
                  </a:lnTo>
                  <a:cubicBezTo>
                    <a:pt x="316" y="942"/>
                    <a:pt x="188" y="1867"/>
                    <a:pt x="156" y="2793"/>
                  </a:cubicBezTo>
                  <a:cubicBezTo>
                    <a:pt x="124" y="3352"/>
                    <a:pt x="332" y="3926"/>
                    <a:pt x="268" y="4469"/>
                  </a:cubicBezTo>
                  <a:cubicBezTo>
                    <a:pt x="33" y="6452"/>
                    <a:pt x="1" y="6610"/>
                    <a:pt x="1803" y="6610"/>
                  </a:cubicBezTo>
                  <a:cubicBezTo>
                    <a:pt x="1959" y="6610"/>
                    <a:pt x="2127" y="6608"/>
                    <a:pt x="2311" y="6607"/>
                  </a:cubicBezTo>
                  <a:cubicBezTo>
                    <a:pt x="1816" y="4357"/>
                    <a:pt x="1337" y="2171"/>
                    <a:pt x="8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5" name="Google Shape;12615;p28"/>
            <p:cNvSpPr/>
            <p:nvPr/>
          </p:nvSpPr>
          <p:spPr>
            <a:xfrm>
              <a:off x="5923252" y="3761247"/>
              <a:ext cx="216994" cy="214193"/>
            </a:xfrm>
            <a:custGeom>
              <a:rect b="b" l="l" r="r" t="t"/>
              <a:pathLst>
                <a:path extrusionOk="0" h="4145" w="4182">
                  <a:moveTo>
                    <a:pt x="2433" y="1"/>
                  </a:moveTo>
                  <a:cubicBezTo>
                    <a:pt x="2224" y="1"/>
                    <a:pt x="2007" y="92"/>
                    <a:pt x="1804" y="267"/>
                  </a:cubicBezTo>
                  <a:cubicBezTo>
                    <a:pt x="735" y="1208"/>
                    <a:pt x="543" y="2565"/>
                    <a:pt x="0" y="3762"/>
                  </a:cubicBezTo>
                  <a:lnTo>
                    <a:pt x="367" y="4145"/>
                  </a:lnTo>
                  <a:cubicBezTo>
                    <a:pt x="1389" y="3554"/>
                    <a:pt x="2458" y="3043"/>
                    <a:pt x="3384" y="2325"/>
                  </a:cubicBezTo>
                  <a:cubicBezTo>
                    <a:pt x="4182" y="1703"/>
                    <a:pt x="3511" y="1001"/>
                    <a:pt x="3112" y="410"/>
                  </a:cubicBezTo>
                  <a:cubicBezTo>
                    <a:pt x="2921" y="132"/>
                    <a:pt x="2682" y="1"/>
                    <a:pt x="24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6" name="Google Shape;12616;p28"/>
            <p:cNvSpPr/>
            <p:nvPr/>
          </p:nvSpPr>
          <p:spPr>
            <a:xfrm>
              <a:off x="2369124" y="3062463"/>
              <a:ext cx="241017" cy="127947"/>
            </a:xfrm>
            <a:custGeom>
              <a:rect b="b" l="l" r="r" t="t"/>
              <a:pathLst>
                <a:path extrusionOk="0" h="2476" w="4645">
                  <a:moveTo>
                    <a:pt x="3942" y="1"/>
                  </a:moveTo>
                  <a:lnTo>
                    <a:pt x="3942" y="1"/>
                  </a:lnTo>
                  <a:cubicBezTo>
                    <a:pt x="3336" y="97"/>
                    <a:pt x="2809" y="128"/>
                    <a:pt x="2314" y="288"/>
                  </a:cubicBezTo>
                  <a:cubicBezTo>
                    <a:pt x="1644" y="496"/>
                    <a:pt x="974" y="767"/>
                    <a:pt x="352" y="1118"/>
                  </a:cubicBezTo>
                  <a:cubicBezTo>
                    <a:pt x="112" y="1325"/>
                    <a:pt x="0" y="1645"/>
                    <a:pt x="48" y="1948"/>
                  </a:cubicBezTo>
                  <a:cubicBezTo>
                    <a:pt x="112" y="2187"/>
                    <a:pt x="511" y="2427"/>
                    <a:pt x="798" y="2443"/>
                  </a:cubicBezTo>
                  <a:cubicBezTo>
                    <a:pt x="1019" y="2465"/>
                    <a:pt x="1241" y="2476"/>
                    <a:pt x="1464" y="2476"/>
                  </a:cubicBezTo>
                  <a:cubicBezTo>
                    <a:pt x="1871" y="2476"/>
                    <a:pt x="2280" y="2441"/>
                    <a:pt x="2682" y="2379"/>
                  </a:cubicBezTo>
                  <a:cubicBezTo>
                    <a:pt x="4405" y="2107"/>
                    <a:pt x="4645" y="1613"/>
                    <a:pt x="39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7" name="Google Shape;12617;p28"/>
            <p:cNvSpPr/>
            <p:nvPr/>
          </p:nvSpPr>
          <p:spPr>
            <a:xfrm>
              <a:off x="305513" y="183564"/>
              <a:ext cx="213725" cy="336973"/>
            </a:xfrm>
            <a:custGeom>
              <a:rect b="b" l="l" r="r" t="t"/>
              <a:pathLst>
                <a:path extrusionOk="0" h="6521" w="4119">
                  <a:moveTo>
                    <a:pt x="3879" y="0"/>
                  </a:moveTo>
                  <a:cubicBezTo>
                    <a:pt x="3576" y="192"/>
                    <a:pt x="3209" y="319"/>
                    <a:pt x="3001" y="591"/>
                  </a:cubicBezTo>
                  <a:cubicBezTo>
                    <a:pt x="2379" y="1437"/>
                    <a:pt x="1804" y="2330"/>
                    <a:pt x="1310" y="3272"/>
                  </a:cubicBezTo>
                  <a:cubicBezTo>
                    <a:pt x="815" y="4261"/>
                    <a:pt x="448" y="5315"/>
                    <a:pt x="1" y="6432"/>
                  </a:cubicBezTo>
                  <a:cubicBezTo>
                    <a:pt x="235" y="6491"/>
                    <a:pt x="433" y="6520"/>
                    <a:pt x="601" y="6520"/>
                  </a:cubicBezTo>
                  <a:cubicBezTo>
                    <a:pt x="1107" y="6520"/>
                    <a:pt x="1337" y="6257"/>
                    <a:pt x="1469" y="5777"/>
                  </a:cubicBezTo>
                  <a:cubicBezTo>
                    <a:pt x="1549" y="5490"/>
                    <a:pt x="1661" y="5219"/>
                    <a:pt x="1820" y="4964"/>
                  </a:cubicBezTo>
                  <a:cubicBezTo>
                    <a:pt x="2539" y="3655"/>
                    <a:pt x="3305" y="2394"/>
                    <a:pt x="3975" y="1069"/>
                  </a:cubicBezTo>
                  <a:cubicBezTo>
                    <a:pt x="4118" y="798"/>
                    <a:pt x="3911" y="367"/>
                    <a:pt x="38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8" name="Google Shape;12618;p28"/>
            <p:cNvSpPr/>
            <p:nvPr/>
          </p:nvSpPr>
          <p:spPr>
            <a:xfrm>
              <a:off x="2343440" y="3292567"/>
              <a:ext cx="234428" cy="204478"/>
            </a:xfrm>
            <a:custGeom>
              <a:rect b="b" l="l" r="r" t="t"/>
              <a:pathLst>
                <a:path extrusionOk="0" h="3957" w="4518">
                  <a:moveTo>
                    <a:pt x="4517" y="0"/>
                  </a:moveTo>
                  <a:lnTo>
                    <a:pt x="4517" y="0"/>
                  </a:lnTo>
                  <a:cubicBezTo>
                    <a:pt x="4230" y="128"/>
                    <a:pt x="3927" y="224"/>
                    <a:pt x="3639" y="304"/>
                  </a:cubicBezTo>
                  <a:cubicBezTo>
                    <a:pt x="2123" y="543"/>
                    <a:pt x="1182" y="1692"/>
                    <a:pt x="192" y="2666"/>
                  </a:cubicBezTo>
                  <a:cubicBezTo>
                    <a:pt x="1" y="2841"/>
                    <a:pt x="176" y="3511"/>
                    <a:pt x="320" y="3878"/>
                  </a:cubicBezTo>
                  <a:cubicBezTo>
                    <a:pt x="343" y="3932"/>
                    <a:pt x="488" y="3956"/>
                    <a:pt x="666" y="3956"/>
                  </a:cubicBezTo>
                  <a:cubicBezTo>
                    <a:pt x="858" y="3956"/>
                    <a:pt x="1088" y="3928"/>
                    <a:pt x="1245" y="3878"/>
                  </a:cubicBezTo>
                  <a:cubicBezTo>
                    <a:pt x="3113" y="3336"/>
                    <a:pt x="3512" y="1548"/>
                    <a:pt x="45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9" name="Google Shape;12619;p28"/>
            <p:cNvSpPr/>
            <p:nvPr/>
          </p:nvSpPr>
          <p:spPr>
            <a:xfrm>
              <a:off x="5872714" y="4039045"/>
              <a:ext cx="139214" cy="266281"/>
            </a:xfrm>
            <a:custGeom>
              <a:rect b="b" l="l" r="r" t="t"/>
              <a:pathLst>
                <a:path extrusionOk="0" h="5153" w="2683">
                  <a:moveTo>
                    <a:pt x="2349" y="1"/>
                  </a:moveTo>
                  <a:cubicBezTo>
                    <a:pt x="2227" y="1"/>
                    <a:pt x="2041" y="48"/>
                    <a:pt x="1964" y="125"/>
                  </a:cubicBezTo>
                  <a:cubicBezTo>
                    <a:pt x="927" y="1099"/>
                    <a:pt x="49" y="2168"/>
                    <a:pt x="1" y="3716"/>
                  </a:cubicBezTo>
                  <a:cubicBezTo>
                    <a:pt x="1" y="3939"/>
                    <a:pt x="33" y="4163"/>
                    <a:pt x="81" y="4386"/>
                  </a:cubicBezTo>
                  <a:cubicBezTo>
                    <a:pt x="176" y="4642"/>
                    <a:pt x="288" y="4897"/>
                    <a:pt x="416" y="5152"/>
                  </a:cubicBezTo>
                  <a:cubicBezTo>
                    <a:pt x="639" y="4977"/>
                    <a:pt x="927" y="4865"/>
                    <a:pt x="1086" y="4642"/>
                  </a:cubicBezTo>
                  <a:cubicBezTo>
                    <a:pt x="1389" y="4243"/>
                    <a:pt x="1645" y="3812"/>
                    <a:pt x="1836" y="3349"/>
                  </a:cubicBezTo>
                  <a:cubicBezTo>
                    <a:pt x="2155" y="2455"/>
                    <a:pt x="2443" y="1561"/>
                    <a:pt x="2666" y="636"/>
                  </a:cubicBezTo>
                  <a:cubicBezTo>
                    <a:pt x="2682" y="412"/>
                    <a:pt x="2618" y="189"/>
                    <a:pt x="2459" y="29"/>
                  </a:cubicBezTo>
                  <a:cubicBezTo>
                    <a:pt x="2444" y="10"/>
                    <a:pt x="2402" y="1"/>
                    <a:pt x="2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0" name="Google Shape;12620;p28"/>
            <p:cNvSpPr/>
            <p:nvPr/>
          </p:nvSpPr>
          <p:spPr>
            <a:xfrm>
              <a:off x="2670538" y="2834892"/>
              <a:ext cx="224465" cy="163706"/>
            </a:xfrm>
            <a:custGeom>
              <a:rect b="b" l="l" r="r" t="t"/>
              <a:pathLst>
                <a:path extrusionOk="0" h="3168" w="4326">
                  <a:moveTo>
                    <a:pt x="830" y="0"/>
                  </a:moveTo>
                  <a:cubicBezTo>
                    <a:pt x="415" y="192"/>
                    <a:pt x="112" y="255"/>
                    <a:pt x="64" y="383"/>
                  </a:cubicBezTo>
                  <a:cubicBezTo>
                    <a:pt x="1" y="638"/>
                    <a:pt x="17" y="894"/>
                    <a:pt x="128" y="1133"/>
                  </a:cubicBezTo>
                  <a:cubicBezTo>
                    <a:pt x="288" y="1452"/>
                    <a:pt x="591" y="1692"/>
                    <a:pt x="767" y="2011"/>
                  </a:cubicBezTo>
                  <a:cubicBezTo>
                    <a:pt x="1233" y="2792"/>
                    <a:pt x="1766" y="3167"/>
                    <a:pt x="2450" y="3167"/>
                  </a:cubicBezTo>
                  <a:cubicBezTo>
                    <a:pt x="2773" y="3167"/>
                    <a:pt x="3129" y="3084"/>
                    <a:pt x="3528" y="2921"/>
                  </a:cubicBezTo>
                  <a:cubicBezTo>
                    <a:pt x="4150" y="2649"/>
                    <a:pt x="4326" y="2218"/>
                    <a:pt x="3783" y="1819"/>
                  </a:cubicBezTo>
                  <a:cubicBezTo>
                    <a:pt x="2825" y="1133"/>
                    <a:pt x="1788" y="575"/>
                    <a:pt x="8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1" name="Google Shape;12621;p28"/>
            <p:cNvSpPr/>
            <p:nvPr/>
          </p:nvSpPr>
          <p:spPr>
            <a:xfrm>
              <a:off x="2798907" y="4845518"/>
              <a:ext cx="115969" cy="249022"/>
            </a:xfrm>
            <a:custGeom>
              <a:rect b="b" l="l" r="r" t="t"/>
              <a:pathLst>
                <a:path extrusionOk="0" h="4819" w="2235">
                  <a:moveTo>
                    <a:pt x="1158" y="0"/>
                  </a:moveTo>
                  <a:cubicBezTo>
                    <a:pt x="1076" y="0"/>
                    <a:pt x="992" y="5"/>
                    <a:pt x="910" y="15"/>
                  </a:cubicBezTo>
                  <a:cubicBezTo>
                    <a:pt x="240" y="94"/>
                    <a:pt x="351" y="589"/>
                    <a:pt x="479" y="1084"/>
                  </a:cubicBezTo>
                  <a:cubicBezTo>
                    <a:pt x="591" y="1499"/>
                    <a:pt x="591" y="1930"/>
                    <a:pt x="511" y="2345"/>
                  </a:cubicBezTo>
                  <a:cubicBezTo>
                    <a:pt x="0" y="4068"/>
                    <a:pt x="208" y="4451"/>
                    <a:pt x="2027" y="4818"/>
                  </a:cubicBezTo>
                  <a:cubicBezTo>
                    <a:pt x="1947" y="4387"/>
                    <a:pt x="1772" y="3988"/>
                    <a:pt x="1804" y="3573"/>
                  </a:cubicBezTo>
                  <a:cubicBezTo>
                    <a:pt x="1820" y="3143"/>
                    <a:pt x="2075" y="2744"/>
                    <a:pt x="2139" y="2329"/>
                  </a:cubicBezTo>
                  <a:cubicBezTo>
                    <a:pt x="2219" y="1834"/>
                    <a:pt x="2235" y="1323"/>
                    <a:pt x="2187" y="828"/>
                  </a:cubicBezTo>
                  <a:cubicBezTo>
                    <a:pt x="2118" y="186"/>
                    <a:pt x="1652" y="0"/>
                    <a:pt x="11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2" name="Google Shape;12622;p28"/>
            <p:cNvSpPr/>
            <p:nvPr/>
          </p:nvSpPr>
          <p:spPr>
            <a:xfrm>
              <a:off x="5302161" y="3384908"/>
              <a:ext cx="222857" cy="125054"/>
            </a:xfrm>
            <a:custGeom>
              <a:rect b="b" l="l" r="r" t="t"/>
              <a:pathLst>
                <a:path extrusionOk="0" h="2420" w="4295">
                  <a:moveTo>
                    <a:pt x="2491" y="1"/>
                  </a:moveTo>
                  <a:cubicBezTo>
                    <a:pt x="1725" y="384"/>
                    <a:pt x="959" y="767"/>
                    <a:pt x="208" y="1198"/>
                  </a:cubicBezTo>
                  <a:cubicBezTo>
                    <a:pt x="65" y="1278"/>
                    <a:pt x="1" y="1581"/>
                    <a:pt x="17" y="1772"/>
                  </a:cubicBezTo>
                  <a:cubicBezTo>
                    <a:pt x="17" y="1852"/>
                    <a:pt x="320" y="1948"/>
                    <a:pt x="496" y="1980"/>
                  </a:cubicBezTo>
                  <a:cubicBezTo>
                    <a:pt x="1310" y="2107"/>
                    <a:pt x="2124" y="2235"/>
                    <a:pt x="2937" y="2347"/>
                  </a:cubicBezTo>
                  <a:cubicBezTo>
                    <a:pt x="3158" y="2377"/>
                    <a:pt x="3485" y="2419"/>
                    <a:pt x="3710" y="2419"/>
                  </a:cubicBezTo>
                  <a:cubicBezTo>
                    <a:pt x="3843" y="2419"/>
                    <a:pt x="3941" y="2404"/>
                    <a:pt x="3959" y="2363"/>
                  </a:cubicBezTo>
                  <a:cubicBezTo>
                    <a:pt x="4198" y="1852"/>
                    <a:pt x="4294" y="1309"/>
                    <a:pt x="4262" y="767"/>
                  </a:cubicBezTo>
                  <a:cubicBezTo>
                    <a:pt x="4214" y="543"/>
                    <a:pt x="3592" y="368"/>
                    <a:pt x="3209" y="224"/>
                  </a:cubicBezTo>
                  <a:cubicBezTo>
                    <a:pt x="3161" y="211"/>
                    <a:pt x="3109" y="206"/>
                    <a:pt x="3056" y="206"/>
                  </a:cubicBezTo>
                  <a:cubicBezTo>
                    <a:pt x="2914" y="206"/>
                    <a:pt x="2758" y="240"/>
                    <a:pt x="2618" y="240"/>
                  </a:cubicBezTo>
                  <a:lnTo>
                    <a:pt x="249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3" name="Google Shape;12623;p28"/>
            <p:cNvSpPr/>
            <p:nvPr/>
          </p:nvSpPr>
          <p:spPr>
            <a:xfrm>
              <a:off x="3698167" y="3338608"/>
              <a:ext cx="168167" cy="175798"/>
            </a:xfrm>
            <a:custGeom>
              <a:rect b="b" l="l" r="r" t="t"/>
              <a:pathLst>
                <a:path extrusionOk="0" h="3402" w="3241">
                  <a:moveTo>
                    <a:pt x="1812" y="1"/>
                  </a:moveTo>
                  <a:cubicBezTo>
                    <a:pt x="1101" y="1"/>
                    <a:pt x="1" y="789"/>
                    <a:pt x="1" y="1232"/>
                  </a:cubicBezTo>
                  <a:cubicBezTo>
                    <a:pt x="1" y="1264"/>
                    <a:pt x="1" y="1312"/>
                    <a:pt x="17" y="1328"/>
                  </a:cubicBezTo>
                  <a:cubicBezTo>
                    <a:pt x="687" y="2046"/>
                    <a:pt x="1246" y="3115"/>
                    <a:pt x="2044" y="3370"/>
                  </a:cubicBezTo>
                  <a:cubicBezTo>
                    <a:pt x="2117" y="3392"/>
                    <a:pt x="2184" y="3402"/>
                    <a:pt x="2243" y="3402"/>
                  </a:cubicBezTo>
                  <a:cubicBezTo>
                    <a:pt x="2851" y="3402"/>
                    <a:pt x="2746" y="2358"/>
                    <a:pt x="2906" y="1791"/>
                  </a:cubicBezTo>
                  <a:cubicBezTo>
                    <a:pt x="2937" y="1631"/>
                    <a:pt x="3001" y="1471"/>
                    <a:pt x="3049" y="1312"/>
                  </a:cubicBezTo>
                  <a:lnTo>
                    <a:pt x="3241" y="1120"/>
                  </a:lnTo>
                  <a:cubicBezTo>
                    <a:pt x="2842" y="737"/>
                    <a:pt x="2507" y="195"/>
                    <a:pt x="2044" y="35"/>
                  </a:cubicBezTo>
                  <a:cubicBezTo>
                    <a:pt x="1974" y="12"/>
                    <a:pt x="1896" y="1"/>
                    <a:pt x="181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4" name="Google Shape;12624;p28"/>
            <p:cNvSpPr/>
            <p:nvPr/>
          </p:nvSpPr>
          <p:spPr>
            <a:xfrm>
              <a:off x="4995091" y="3963653"/>
              <a:ext cx="177974" cy="151149"/>
            </a:xfrm>
            <a:custGeom>
              <a:rect b="b" l="l" r="r" t="t"/>
              <a:pathLst>
                <a:path extrusionOk="0" h="2925" w="3430">
                  <a:moveTo>
                    <a:pt x="1991" y="1"/>
                  </a:moveTo>
                  <a:cubicBezTo>
                    <a:pt x="1052" y="1"/>
                    <a:pt x="14" y="955"/>
                    <a:pt x="14" y="1664"/>
                  </a:cubicBezTo>
                  <a:cubicBezTo>
                    <a:pt x="0" y="2234"/>
                    <a:pt x="567" y="2925"/>
                    <a:pt x="1062" y="2925"/>
                  </a:cubicBezTo>
                  <a:cubicBezTo>
                    <a:pt x="1135" y="2925"/>
                    <a:pt x="1207" y="2910"/>
                    <a:pt x="1275" y="2877"/>
                  </a:cubicBezTo>
                  <a:cubicBezTo>
                    <a:pt x="2057" y="2510"/>
                    <a:pt x="2727" y="1887"/>
                    <a:pt x="3429" y="1361"/>
                  </a:cubicBezTo>
                  <a:cubicBezTo>
                    <a:pt x="3030" y="898"/>
                    <a:pt x="2695" y="116"/>
                    <a:pt x="2216" y="20"/>
                  </a:cubicBezTo>
                  <a:cubicBezTo>
                    <a:pt x="2142" y="7"/>
                    <a:pt x="2067" y="1"/>
                    <a:pt x="19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5" name="Google Shape;12625;p28"/>
            <p:cNvSpPr/>
            <p:nvPr/>
          </p:nvSpPr>
          <p:spPr>
            <a:xfrm>
              <a:off x="4609932" y="2842953"/>
              <a:ext cx="178078" cy="151149"/>
            </a:xfrm>
            <a:custGeom>
              <a:rect b="b" l="l" r="r" t="t"/>
              <a:pathLst>
                <a:path extrusionOk="0" h="2925" w="3432">
                  <a:moveTo>
                    <a:pt x="1977" y="0"/>
                  </a:moveTo>
                  <a:cubicBezTo>
                    <a:pt x="1038" y="0"/>
                    <a:pt x="0" y="955"/>
                    <a:pt x="0" y="1663"/>
                  </a:cubicBezTo>
                  <a:cubicBezTo>
                    <a:pt x="0" y="2233"/>
                    <a:pt x="569" y="2924"/>
                    <a:pt x="1064" y="2924"/>
                  </a:cubicBezTo>
                  <a:cubicBezTo>
                    <a:pt x="1137" y="2924"/>
                    <a:pt x="1209" y="2909"/>
                    <a:pt x="1277" y="2876"/>
                  </a:cubicBezTo>
                  <a:cubicBezTo>
                    <a:pt x="2059" y="2509"/>
                    <a:pt x="2713" y="1887"/>
                    <a:pt x="3431" y="1360"/>
                  </a:cubicBezTo>
                  <a:cubicBezTo>
                    <a:pt x="3032" y="897"/>
                    <a:pt x="2681" y="115"/>
                    <a:pt x="2202" y="20"/>
                  </a:cubicBezTo>
                  <a:cubicBezTo>
                    <a:pt x="2128" y="6"/>
                    <a:pt x="2053" y="0"/>
                    <a:pt x="19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6" name="Google Shape;12626;p28"/>
            <p:cNvSpPr/>
            <p:nvPr/>
          </p:nvSpPr>
          <p:spPr>
            <a:xfrm>
              <a:off x="4230635" y="4360301"/>
              <a:ext cx="183059" cy="171716"/>
            </a:xfrm>
            <a:custGeom>
              <a:rect b="b" l="l" r="r" t="t"/>
              <a:pathLst>
                <a:path extrusionOk="0" h="3323" w="3528">
                  <a:moveTo>
                    <a:pt x="1908" y="1"/>
                  </a:moveTo>
                  <a:cubicBezTo>
                    <a:pt x="1812" y="1"/>
                    <a:pt x="1716" y="13"/>
                    <a:pt x="1629" y="36"/>
                  </a:cubicBezTo>
                  <a:cubicBezTo>
                    <a:pt x="543" y="388"/>
                    <a:pt x="1" y="1345"/>
                    <a:pt x="272" y="2478"/>
                  </a:cubicBezTo>
                  <a:cubicBezTo>
                    <a:pt x="352" y="2813"/>
                    <a:pt x="559" y="3117"/>
                    <a:pt x="863" y="3308"/>
                  </a:cubicBezTo>
                  <a:cubicBezTo>
                    <a:pt x="884" y="3318"/>
                    <a:pt x="910" y="3322"/>
                    <a:pt x="939" y="3322"/>
                  </a:cubicBezTo>
                  <a:cubicBezTo>
                    <a:pt x="1147" y="3322"/>
                    <a:pt x="1520" y="3089"/>
                    <a:pt x="1661" y="2893"/>
                  </a:cubicBezTo>
                  <a:cubicBezTo>
                    <a:pt x="2347" y="1983"/>
                    <a:pt x="2969" y="1042"/>
                    <a:pt x="3528" y="244"/>
                  </a:cubicBezTo>
                  <a:cubicBezTo>
                    <a:pt x="3081" y="164"/>
                    <a:pt x="2634" y="84"/>
                    <a:pt x="2187" y="36"/>
                  </a:cubicBezTo>
                  <a:cubicBezTo>
                    <a:pt x="2099" y="13"/>
                    <a:pt x="2004" y="1"/>
                    <a:pt x="19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7" name="Google Shape;12627;p28"/>
            <p:cNvSpPr/>
            <p:nvPr/>
          </p:nvSpPr>
          <p:spPr>
            <a:xfrm>
              <a:off x="712102" y="-6957"/>
              <a:ext cx="187210" cy="132650"/>
            </a:xfrm>
            <a:custGeom>
              <a:rect b="b" l="l" r="r" t="t"/>
              <a:pathLst>
                <a:path extrusionOk="0" h="2567" w="3608">
                  <a:moveTo>
                    <a:pt x="1586" y="0"/>
                  </a:moveTo>
                  <a:cubicBezTo>
                    <a:pt x="1452" y="0"/>
                    <a:pt x="1322" y="15"/>
                    <a:pt x="1198" y="48"/>
                  </a:cubicBezTo>
                  <a:cubicBezTo>
                    <a:pt x="703" y="192"/>
                    <a:pt x="480" y="1229"/>
                    <a:pt x="1" y="2107"/>
                  </a:cubicBezTo>
                  <a:cubicBezTo>
                    <a:pt x="414" y="2292"/>
                    <a:pt x="751" y="2567"/>
                    <a:pt x="977" y="2567"/>
                  </a:cubicBezTo>
                  <a:cubicBezTo>
                    <a:pt x="1005" y="2567"/>
                    <a:pt x="1030" y="2563"/>
                    <a:pt x="1054" y="2554"/>
                  </a:cubicBezTo>
                  <a:cubicBezTo>
                    <a:pt x="1852" y="2251"/>
                    <a:pt x="2618" y="1868"/>
                    <a:pt x="3352" y="1405"/>
                  </a:cubicBezTo>
                  <a:cubicBezTo>
                    <a:pt x="3560" y="1261"/>
                    <a:pt x="3528" y="783"/>
                    <a:pt x="3608" y="447"/>
                  </a:cubicBezTo>
                  <a:cubicBezTo>
                    <a:pt x="2950" y="316"/>
                    <a:pt x="2217" y="0"/>
                    <a:pt x="15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8" name="Google Shape;12628;p28"/>
            <p:cNvSpPr/>
            <p:nvPr/>
          </p:nvSpPr>
          <p:spPr>
            <a:xfrm>
              <a:off x="4649677" y="4932846"/>
              <a:ext cx="166455" cy="184480"/>
            </a:xfrm>
            <a:custGeom>
              <a:rect b="b" l="l" r="r" t="t"/>
              <a:pathLst>
                <a:path extrusionOk="0" h="3570" w="3208">
                  <a:moveTo>
                    <a:pt x="3208" y="0"/>
                  </a:moveTo>
                  <a:cubicBezTo>
                    <a:pt x="974" y="64"/>
                    <a:pt x="0" y="1309"/>
                    <a:pt x="511" y="2969"/>
                  </a:cubicBezTo>
                  <a:cubicBezTo>
                    <a:pt x="623" y="3240"/>
                    <a:pt x="830" y="3447"/>
                    <a:pt x="1101" y="3543"/>
                  </a:cubicBezTo>
                  <a:cubicBezTo>
                    <a:pt x="1152" y="3561"/>
                    <a:pt x="1216" y="3570"/>
                    <a:pt x="1286" y="3570"/>
                  </a:cubicBezTo>
                  <a:cubicBezTo>
                    <a:pt x="1522" y="3570"/>
                    <a:pt x="1822" y="3475"/>
                    <a:pt x="1883" y="3352"/>
                  </a:cubicBezTo>
                  <a:cubicBezTo>
                    <a:pt x="2346" y="2314"/>
                    <a:pt x="2729" y="1245"/>
                    <a:pt x="32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9" name="Google Shape;12629;p28"/>
            <p:cNvSpPr/>
            <p:nvPr/>
          </p:nvSpPr>
          <p:spPr>
            <a:xfrm>
              <a:off x="3419117" y="4798288"/>
              <a:ext cx="135011" cy="162776"/>
            </a:xfrm>
            <a:custGeom>
              <a:rect b="b" l="l" r="r" t="t"/>
              <a:pathLst>
                <a:path extrusionOk="0" h="3150" w="2602">
                  <a:moveTo>
                    <a:pt x="1825" y="0"/>
                  </a:moveTo>
                  <a:cubicBezTo>
                    <a:pt x="1758" y="0"/>
                    <a:pt x="1687" y="6"/>
                    <a:pt x="1613" y="19"/>
                  </a:cubicBezTo>
                  <a:cubicBezTo>
                    <a:pt x="591" y="19"/>
                    <a:pt x="17" y="689"/>
                    <a:pt x="17" y="1806"/>
                  </a:cubicBezTo>
                  <a:cubicBezTo>
                    <a:pt x="1" y="2668"/>
                    <a:pt x="495" y="3067"/>
                    <a:pt x="1293" y="3147"/>
                  </a:cubicBezTo>
                  <a:cubicBezTo>
                    <a:pt x="1308" y="3148"/>
                    <a:pt x="1323" y="3149"/>
                    <a:pt x="1338" y="3149"/>
                  </a:cubicBezTo>
                  <a:cubicBezTo>
                    <a:pt x="1934" y="3149"/>
                    <a:pt x="2601" y="1923"/>
                    <a:pt x="2570" y="865"/>
                  </a:cubicBezTo>
                  <a:cubicBezTo>
                    <a:pt x="2556" y="281"/>
                    <a:pt x="2276" y="0"/>
                    <a:pt x="18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0" name="Google Shape;12630;p28"/>
            <p:cNvSpPr/>
            <p:nvPr/>
          </p:nvSpPr>
          <p:spPr>
            <a:xfrm>
              <a:off x="1879723" y="3278046"/>
              <a:ext cx="196290" cy="161123"/>
            </a:xfrm>
            <a:custGeom>
              <a:rect b="b" l="l" r="r" t="t"/>
              <a:pathLst>
                <a:path extrusionOk="0" h="3118" w="3783">
                  <a:moveTo>
                    <a:pt x="2418" y="1"/>
                  </a:moveTo>
                  <a:cubicBezTo>
                    <a:pt x="2402" y="1"/>
                    <a:pt x="2389" y="4"/>
                    <a:pt x="2378" y="10"/>
                  </a:cubicBezTo>
                  <a:cubicBezTo>
                    <a:pt x="1997" y="270"/>
                    <a:pt x="1606" y="422"/>
                    <a:pt x="1198" y="422"/>
                  </a:cubicBezTo>
                  <a:cubicBezTo>
                    <a:pt x="855" y="422"/>
                    <a:pt x="500" y="315"/>
                    <a:pt x="128" y="74"/>
                  </a:cubicBezTo>
                  <a:cubicBezTo>
                    <a:pt x="80" y="186"/>
                    <a:pt x="48" y="297"/>
                    <a:pt x="0" y="393"/>
                  </a:cubicBezTo>
                  <a:cubicBezTo>
                    <a:pt x="320" y="872"/>
                    <a:pt x="687" y="1319"/>
                    <a:pt x="1070" y="1734"/>
                  </a:cubicBezTo>
                  <a:cubicBezTo>
                    <a:pt x="1580" y="2228"/>
                    <a:pt x="2385" y="3118"/>
                    <a:pt x="2706" y="3118"/>
                  </a:cubicBezTo>
                  <a:cubicBezTo>
                    <a:pt x="2726" y="3118"/>
                    <a:pt x="2745" y="3114"/>
                    <a:pt x="2761" y="3106"/>
                  </a:cubicBezTo>
                  <a:cubicBezTo>
                    <a:pt x="3783" y="2595"/>
                    <a:pt x="3081" y="1526"/>
                    <a:pt x="3129" y="680"/>
                  </a:cubicBezTo>
                  <a:cubicBezTo>
                    <a:pt x="3129" y="585"/>
                    <a:pt x="3129" y="441"/>
                    <a:pt x="3065" y="393"/>
                  </a:cubicBezTo>
                  <a:cubicBezTo>
                    <a:pt x="2863" y="249"/>
                    <a:pt x="2557" y="1"/>
                    <a:pt x="24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1" name="Google Shape;12631;p28"/>
            <p:cNvSpPr/>
            <p:nvPr/>
          </p:nvSpPr>
          <p:spPr>
            <a:xfrm>
              <a:off x="2738459" y="3776078"/>
              <a:ext cx="145804" cy="158642"/>
            </a:xfrm>
            <a:custGeom>
              <a:rect b="b" l="l" r="r" t="t"/>
              <a:pathLst>
                <a:path extrusionOk="0" h="3070" w="2810">
                  <a:moveTo>
                    <a:pt x="1983" y="0"/>
                  </a:moveTo>
                  <a:cubicBezTo>
                    <a:pt x="1964" y="0"/>
                    <a:pt x="1947" y="4"/>
                    <a:pt x="1931" y="11"/>
                  </a:cubicBezTo>
                  <a:cubicBezTo>
                    <a:pt x="1229" y="315"/>
                    <a:pt x="639" y="841"/>
                    <a:pt x="0" y="1272"/>
                  </a:cubicBezTo>
                  <a:cubicBezTo>
                    <a:pt x="543" y="1879"/>
                    <a:pt x="990" y="2629"/>
                    <a:pt x="1644" y="3012"/>
                  </a:cubicBezTo>
                  <a:cubicBezTo>
                    <a:pt x="1708" y="3051"/>
                    <a:pt x="1773" y="3069"/>
                    <a:pt x="1837" y="3069"/>
                  </a:cubicBezTo>
                  <a:cubicBezTo>
                    <a:pt x="2303" y="3069"/>
                    <a:pt x="2753" y="2088"/>
                    <a:pt x="2809" y="602"/>
                  </a:cubicBezTo>
                  <a:cubicBezTo>
                    <a:pt x="2618" y="470"/>
                    <a:pt x="2198" y="0"/>
                    <a:pt x="19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2" name="Google Shape;12632;p28"/>
            <p:cNvSpPr/>
            <p:nvPr/>
          </p:nvSpPr>
          <p:spPr>
            <a:xfrm>
              <a:off x="3424928" y="3901180"/>
              <a:ext cx="132521" cy="193833"/>
            </a:xfrm>
            <a:custGeom>
              <a:rect b="b" l="l" r="r" t="t"/>
              <a:pathLst>
                <a:path extrusionOk="0" h="3751" w="2554">
                  <a:moveTo>
                    <a:pt x="2171" y="0"/>
                  </a:moveTo>
                  <a:cubicBezTo>
                    <a:pt x="910" y="48"/>
                    <a:pt x="0" y="1516"/>
                    <a:pt x="383" y="2634"/>
                  </a:cubicBezTo>
                  <a:cubicBezTo>
                    <a:pt x="527" y="3048"/>
                    <a:pt x="910" y="3384"/>
                    <a:pt x="1181" y="3751"/>
                  </a:cubicBezTo>
                  <a:cubicBezTo>
                    <a:pt x="1485" y="3400"/>
                    <a:pt x="1916" y="3096"/>
                    <a:pt x="2059" y="2697"/>
                  </a:cubicBezTo>
                  <a:cubicBezTo>
                    <a:pt x="2299" y="2011"/>
                    <a:pt x="2458" y="1293"/>
                    <a:pt x="2522" y="575"/>
                  </a:cubicBezTo>
                  <a:cubicBezTo>
                    <a:pt x="2554" y="367"/>
                    <a:pt x="2251" y="128"/>
                    <a:pt x="21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3" name="Google Shape;12633;p28"/>
            <p:cNvSpPr/>
            <p:nvPr/>
          </p:nvSpPr>
          <p:spPr>
            <a:xfrm>
              <a:off x="2920635" y="3668545"/>
              <a:ext cx="130030" cy="167995"/>
            </a:xfrm>
            <a:custGeom>
              <a:rect b="b" l="l" r="r" t="t"/>
              <a:pathLst>
                <a:path extrusionOk="0" h="3251" w="2506">
                  <a:moveTo>
                    <a:pt x="1195" y="1"/>
                  </a:moveTo>
                  <a:cubicBezTo>
                    <a:pt x="533" y="1"/>
                    <a:pt x="31" y="620"/>
                    <a:pt x="0" y="1741"/>
                  </a:cubicBezTo>
                  <a:cubicBezTo>
                    <a:pt x="224" y="2092"/>
                    <a:pt x="511" y="2779"/>
                    <a:pt x="1022" y="3226"/>
                  </a:cubicBezTo>
                  <a:cubicBezTo>
                    <a:pt x="1041" y="3243"/>
                    <a:pt x="1064" y="3251"/>
                    <a:pt x="1091" y="3251"/>
                  </a:cubicBezTo>
                  <a:cubicBezTo>
                    <a:pt x="1465" y="3251"/>
                    <a:pt x="2506" y="1688"/>
                    <a:pt x="2506" y="943"/>
                  </a:cubicBezTo>
                  <a:cubicBezTo>
                    <a:pt x="2506" y="98"/>
                    <a:pt x="1867" y="34"/>
                    <a:pt x="1245" y="2"/>
                  </a:cubicBezTo>
                  <a:cubicBezTo>
                    <a:pt x="1228" y="1"/>
                    <a:pt x="1212" y="1"/>
                    <a:pt x="11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4" name="Google Shape;12634;p28"/>
            <p:cNvSpPr/>
            <p:nvPr/>
          </p:nvSpPr>
          <p:spPr>
            <a:xfrm>
              <a:off x="5821397" y="3088300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1491" y="1"/>
                  </a:moveTo>
                  <a:cubicBezTo>
                    <a:pt x="1163" y="1"/>
                    <a:pt x="814" y="272"/>
                    <a:pt x="440" y="272"/>
                  </a:cubicBezTo>
                  <a:cubicBezTo>
                    <a:pt x="297" y="272"/>
                    <a:pt x="151" y="233"/>
                    <a:pt x="0" y="123"/>
                  </a:cubicBezTo>
                  <a:lnTo>
                    <a:pt x="0" y="123"/>
                  </a:lnTo>
                  <a:cubicBezTo>
                    <a:pt x="352" y="1687"/>
                    <a:pt x="878" y="2836"/>
                    <a:pt x="2043" y="3746"/>
                  </a:cubicBezTo>
                  <a:cubicBezTo>
                    <a:pt x="2793" y="2485"/>
                    <a:pt x="2777" y="1544"/>
                    <a:pt x="2027" y="363"/>
                  </a:cubicBezTo>
                  <a:cubicBezTo>
                    <a:pt x="1855" y="88"/>
                    <a:pt x="1677" y="1"/>
                    <a:pt x="14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5" name="Google Shape;12635;p28"/>
            <p:cNvSpPr/>
            <p:nvPr/>
          </p:nvSpPr>
          <p:spPr>
            <a:xfrm>
              <a:off x="4982535" y="4154536"/>
              <a:ext cx="139992" cy="170217"/>
            </a:xfrm>
            <a:custGeom>
              <a:rect b="b" l="l" r="r" t="t"/>
              <a:pathLst>
                <a:path extrusionOk="0" h="3294" w="2698">
                  <a:moveTo>
                    <a:pt x="2036" y="0"/>
                  </a:moveTo>
                  <a:cubicBezTo>
                    <a:pt x="1872" y="0"/>
                    <a:pt x="1685" y="34"/>
                    <a:pt x="1549" y="77"/>
                  </a:cubicBezTo>
                  <a:cubicBezTo>
                    <a:pt x="783" y="316"/>
                    <a:pt x="49" y="1513"/>
                    <a:pt x="1" y="2646"/>
                  </a:cubicBezTo>
                  <a:cubicBezTo>
                    <a:pt x="65" y="2758"/>
                    <a:pt x="144" y="3077"/>
                    <a:pt x="336" y="3221"/>
                  </a:cubicBezTo>
                  <a:cubicBezTo>
                    <a:pt x="406" y="3269"/>
                    <a:pt x="530" y="3294"/>
                    <a:pt x="657" y="3294"/>
                  </a:cubicBezTo>
                  <a:cubicBezTo>
                    <a:pt x="819" y="3294"/>
                    <a:pt x="984" y="3253"/>
                    <a:pt x="1038" y="3173"/>
                  </a:cubicBezTo>
                  <a:cubicBezTo>
                    <a:pt x="1597" y="2486"/>
                    <a:pt x="2107" y="1752"/>
                    <a:pt x="2570" y="986"/>
                  </a:cubicBezTo>
                  <a:cubicBezTo>
                    <a:pt x="2698" y="779"/>
                    <a:pt x="2554" y="300"/>
                    <a:pt x="2363" y="93"/>
                  </a:cubicBezTo>
                  <a:cubicBezTo>
                    <a:pt x="2303" y="26"/>
                    <a:pt x="2178" y="0"/>
                    <a:pt x="20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6" name="Google Shape;12636;p28"/>
            <p:cNvSpPr/>
            <p:nvPr/>
          </p:nvSpPr>
          <p:spPr>
            <a:xfrm>
              <a:off x="558931" y="4027367"/>
              <a:ext cx="144974" cy="154663"/>
            </a:xfrm>
            <a:custGeom>
              <a:rect b="b" l="l" r="r" t="t"/>
              <a:pathLst>
                <a:path extrusionOk="0" h="2993" w="2794">
                  <a:moveTo>
                    <a:pt x="2059" y="0"/>
                  </a:moveTo>
                  <a:cubicBezTo>
                    <a:pt x="1453" y="0"/>
                    <a:pt x="878" y="255"/>
                    <a:pt x="463" y="702"/>
                  </a:cubicBezTo>
                  <a:cubicBezTo>
                    <a:pt x="1" y="1213"/>
                    <a:pt x="479" y="1724"/>
                    <a:pt x="942" y="2107"/>
                  </a:cubicBezTo>
                  <a:cubicBezTo>
                    <a:pt x="1166" y="2298"/>
                    <a:pt x="1373" y="2522"/>
                    <a:pt x="1612" y="2713"/>
                  </a:cubicBezTo>
                  <a:cubicBezTo>
                    <a:pt x="1859" y="2899"/>
                    <a:pt x="2062" y="2993"/>
                    <a:pt x="2224" y="2993"/>
                  </a:cubicBezTo>
                  <a:cubicBezTo>
                    <a:pt x="2493" y="2993"/>
                    <a:pt x="2648" y="2736"/>
                    <a:pt x="2698" y="2218"/>
                  </a:cubicBezTo>
                  <a:cubicBezTo>
                    <a:pt x="2714" y="1979"/>
                    <a:pt x="2698" y="1740"/>
                    <a:pt x="2698" y="1516"/>
                  </a:cubicBezTo>
                  <a:lnTo>
                    <a:pt x="2714" y="1516"/>
                  </a:lnTo>
                  <a:cubicBezTo>
                    <a:pt x="2714" y="1452"/>
                    <a:pt x="2714" y="1388"/>
                    <a:pt x="2714" y="1325"/>
                  </a:cubicBezTo>
                  <a:cubicBezTo>
                    <a:pt x="2793" y="718"/>
                    <a:pt x="2777" y="16"/>
                    <a:pt x="20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7" name="Google Shape;12637;p28"/>
            <p:cNvSpPr/>
            <p:nvPr/>
          </p:nvSpPr>
          <p:spPr>
            <a:xfrm>
              <a:off x="5197867" y="2736609"/>
              <a:ext cx="180568" cy="121591"/>
            </a:xfrm>
            <a:custGeom>
              <a:rect b="b" l="l" r="r" t="t"/>
              <a:pathLst>
                <a:path extrusionOk="0" h="2353" w="3480">
                  <a:moveTo>
                    <a:pt x="490" y="0"/>
                  </a:moveTo>
                  <a:cubicBezTo>
                    <a:pt x="379" y="0"/>
                    <a:pt x="269" y="6"/>
                    <a:pt x="160" y="19"/>
                  </a:cubicBezTo>
                  <a:cubicBezTo>
                    <a:pt x="0" y="1375"/>
                    <a:pt x="0" y="1359"/>
                    <a:pt x="1181" y="1695"/>
                  </a:cubicBezTo>
                  <a:cubicBezTo>
                    <a:pt x="1692" y="1854"/>
                    <a:pt x="2155" y="2157"/>
                    <a:pt x="2649" y="2317"/>
                  </a:cubicBezTo>
                  <a:cubicBezTo>
                    <a:pt x="2734" y="2344"/>
                    <a:pt x="2823" y="2352"/>
                    <a:pt x="2914" y="2352"/>
                  </a:cubicBezTo>
                  <a:cubicBezTo>
                    <a:pt x="3096" y="2352"/>
                    <a:pt x="3288" y="2317"/>
                    <a:pt x="3479" y="2317"/>
                  </a:cubicBezTo>
                  <a:cubicBezTo>
                    <a:pt x="3431" y="2062"/>
                    <a:pt x="3463" y="1790"/>
                    <a:pt x="3352" y="1567"/>
                  </a:cubicBezTo>
                  <a:cubicBezTo>
                    <a:pt x="2900" y="664"/>
                    <a:pt x="1651" y="0"/>
                    <a:pt x="4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8" name="Google Shape;12638;p28"/>
            <p:cNvSpPr/>
            <p:nvPr/>
          </p:nvSpPr>
          <p:spPr>
            <a:xfrm>
              <a:off x="6042489" y="3197745"/>
              <a:ext cx="124271" cy="161174"/>
            </a:xfrm>
            <a:custGeom>
              <a:rect b="b" l="l" r="r" t="t"/>
              <a:pathLst>
                <a:path extrusionOk="0" h="3119" w="2395">
                  <a:moveTo>
                    <a:pt x="926" y="0"/>
                  </a:moveTo>
                  <a:cubicBezTo>
                    <a:pt x="639" y="702"/>
                    <a:pt x="288" y="1404"/>
                    <a:pt x="64" y="2139"/>
                  </a:cubicBezTo>
                  <a:cubicBezTo>
                    <a:pt x="1" y="2410"/>
                    <a:pt x="160" y="3016"/>
                    <a:pt x="304" y="3032"/>
                  </a:cubicBezTo>
                  <a:cubicBezTo>
                    <a:pt x="544" y="3091"/>
                    <a:pt x="787" y="3119"/>
                    <a:pt x="1031" y="3119"/>
                  </a:cubicBezTo>
                  <a:cubicBezTo>
                    <a:pt x="1322" y="3119"/>
                    <a:pt x="1613" y="3079"/>
                    <a:pt x="1900" y="3000"/>
                  </a:cubicBezTo>
                  <a:cubicBezTo>
                    <a:pt x="2139" y="2921"/>
                    <a:pt x="2394" y="2282"/>
                    <a:pt x="2299" y="2027"/>
                  </a:cubicBezTo>
                  <a:cubicBezTo>
                    <a:pt x="2059" y="1341"/>
                    <a:pt x="1612" y="718"/>
                    <a:pt x="1261" y="64"/>
                  </a:cubicBezTo>
                  <a:lnTo>
                    <a:pt x="9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9" name="Google Shape;12639;p28"/>
            <p:cNvSpPr/>
            <p:nvPr/>
          </p:nvSpPr>
          <p:spPr>
            <a:xfrm>
              <a:off x="1439199" y="3306570"/>
              <a:ext cx="128370" cy="150994"/>
            </a:xfrm>
            <a:custGeom>
              <a:rect b="b" l="l" r="r" t="t"/>
              <a:pathLst>
                <a:path extrusionOk="0" h="2922" w="2474">
                  <a:moveTo>
                    <a:pt x="96" y="1"/>
                  </a:moveTo>
                  <a:cubicBezTo>
                    <a:pt x="96" y="815"/>
                    <a:pt x="0" y="1565"/>
                    <a:pt x="160" y="2235"/>
                  </a:cubicBezTo>
                  <a:cubicBezTo>
                    <a:pt x="224" y="2554"/>
                    <a:pt x="814" y="2889"/>
                    <a:pt x="1181" y="2921"/>
                  </a:cubicBezTo>
                  <a:cubicBezTo>
                    <a:pt x="1187" y="2922"/>
                    <a:pt x="1192" y="2922"/>
                    <a:pt x="1198" y="2922"/>
                  </a:cubicBezTo>
                  <a:cubicBezTo>
                    <a:pt x="1487" y="2922"/>
                    <a:pt x="1949" y="2532"/>
                    <a:pt x="2059" y="2235"/>
                  </a:cubicBezTo>
                  <a:cubicBezTo>
                    <a:pt x="2474" y="1054"/>
                    <a:pt x="1899" y="400"/>
                    <a:pt x="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0" name="Google Shape;12640;p28"/>
            <p:cNvSpPr/>
            <p:nvPr/>
          </p:nvSpPr>
          <p:spPr>
            <a:xfrm>
              <a:off x="2949588" y="3149895"/>
              <a:ext cx="117681" cy="145982"/>
            </a:xfrm>
            <a:custGeom>
              <a:rect b="b" l="l" r="r" t="t"/>
              <a:pathLst>
                <a:path extrusionOk="0" h="2825" w="2268">
                  <a:moveTo>
                    <a:pt x="224" y="0"/>
                  </a:moveTo>
                  <a:cubicBezTo>
                    <a:pt x="160" y="703"/>
                    <a:pt x="1" y="1373"/>
                    <a:pt x="33" y="2043"/>
                  </a:cubicBezTo>
                  <a:cubicBezTo>
                    <a:pt x="85" y="2698"/>
                    <a:pt x="475" y="2825"/>
                    <a:pt x="904" y="2825"/>
                  </a:cubicBezTo>
                  <a:cubicBezTo>
                    <a:pt x="1134" y="2825"/>
                    <a:pt x="1375" y="2788"/>
                    <a:pt x="1581" y="2777"/>
                  </a:cubicBezTo>
                  <a:cubicBezTo>
                    <a:pt x="1804" y="2761"/>
                    <a:pt x="2187" y="2251"/>
                    <a:pt x="2203" y="1932"/>
                  </a:cubicBezTo>
                  <a:cubicBezTo>
                    <a:pt x="2267" y="1213"/>
                    <a:pt x="1182" y="176"/>
                    <a:pt x="2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1" name="Google Shape;12641;p28"/>
            <p:cNvSpPr/>
            <p:nvPr/>
          </p:nvSpPr>
          <p:spPr>
            <a:xfrm>
              <a:off x="799895" y="3951200"/>
              <a:ext cx="203762" cy="135647"/>
            </a:xfrm>
            <a:custGeom>
              <a:rect b="b" l="l" r="r" t="t"/>
              <a:pathLst>
                <a:path extrusionOk="0" h="2625" w="3927">
                  <a:moveTo>
                    <a:pt x="3530" y="1"/>
                  </a:moveTo>
                  <a:cubicBezTo>
                    <a:pt x="2711" y="1"/>
                    <a:pt x="2178" y="498"/>
                    <a:pt x="1597" y="900"/>
                  </a:cubicBezTo>
                  <a:cubicBezTo>
                    <a:pt x="1277" y="1123"/>
                    <a:pt x="878" y="1251"/>
                    <a:pt x="543" y="1442"/>
                  </a:cubicBezTo>
                  <a:cubicBezTo>
                    <a:pt x="336" y="1602"/>
                    <a:pt x="160" y="1761"/>
                    <a:pt x="1" y="1953"/>
                  </a:cubicBezTo>
                  <a:cubicBezTo>
                    <a:pt x="217" y="2184"/>
                    <a:pt x="463" y="2625"/>
                    <a:pt x="652" y="2625"/>
                  </a:cubicBezTo>
                  <a:cubicBezTo>
                    <a:pt x="658" y="2625"/>
                    <a:pt x="665" y="2624"/>
                    <a:pt x="671" y="2623"/>
                  </a:cubicBezTo>
                  <a:cubicBezTo>
                    <a:pt x="2171" y="2384"/>
                    <a:pt x="3145" y="1426"/>
                    <a:pt x="3927" y="38"/>
                  </a:cubicBezTo>
                  <a:cubicBezTo>
                    <a:pt x="3787" y="12"/>
                    <a:pt x="3655" y="1"/>
                    <a:pt x="35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2" name="Google Shape;12642;p28"/>
            <p:cNvSpPr/>
            <p:nvPr/>
          </p:nvSpPr>
          <p:spPr>
            <a:xfrm>
              <a:off x="222752" y="2869049"/>
              <a:ext cx="146582" cy="123400"/>
            </a:xfrm>
            <a:custGeom>
              <a:rect b="b" l="l" r="r" t="t"/>
              <a:pathLst>
                <a:path extrusionOk="0" h="2388" w="2825">
                  <a:moveTo>
                    <a:pt x="1107" y="1"/>
                  </a:moveTo>
                  <a:cubicBezTo>
                    <a:pt x="1005" y="1"/>
                    <a:pt x="906" y="13"/>
                    <a:pt x="814" y="41"/>
                  </a:cubicBezTo>
                  <a:cubicBezTo>
                    <a:pt x="431" y="137"/>
                    <a:pt x="208" y="983"/>
                    <a:pt x="48" y="1541"/>
                  </a:cubicBezTo>
                  <a:cubicBezTo>
                    <a:pt x="0" y="1733"/>
                    <a:pt x="367" y="2036"/>
                    <a:pt x="607" y="2387"/>
                  </a:cubicBezTo>
                  <a:cubicBezTo>
                    <a:pt x="1436" y="1893"/>
                    <a:pt x="2107" y="1541"/>
                    <a:pt x="2729" y="1111"/>
                  </a:cubicBezTo>
                  <a:cubicBezTo>
                    <a:pt x="2825" y="1031"/>
                    <a:pt x="2745" y="488"/>
                    <a:pt x="2665" y="456"/>
                  </a:cubicBezTo>
                  <a:cubicBezTo>
                    <a:pt x="2165" y="272"/>
                    <a:pt x="1589" y="1"/>
                    <a:pt x="1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3" name="Google Shape;12643;p28"/>
            <p:cNvSpPr/>
            <p:nvPr/>
          </p:nvSpPr>
          <p:spPr>
            <a:xfrm>
              <a:off x="453755" y="4941062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27" y="1"/>
                  </a:moveTo>
                  <a:cubicBezTo>
                    <a:pt x="352" y="352"/>
                    <a:pt x="96" y="687"/>
                    <a:pt x="17" y="1054"/>
                  </a:cubicBezTo>
                  <a:cubicBezTo>
                    <a:pt x="1" y="1341"/>
                    <a:pt x="96" y="1629"/>
                    <a:pt x="320" y="1836"/>
                  </a:cubicBezTo>
                  <a:cubicBezTo>
                    <a:pt x="703" y="2139"/>
                    <a:pt x="1166" y="2475"/>
                    <a:pt x="1613" y="2506"/>
                  </a:cubicBezTo>
                  <a:cubicBezTo>
                    <a:pt x="1628" y="2508"/>
                    <a:pt x="1644" y="2509"/>
                    <a:pt x="1660" y="2509"/>
                  </a:cubicBezTo>
                  <a:cubicBezTo>
                    <a:pt x="2002" y="2509"/>
                    <a:pt x="2408" y="2190"/>
                    <a:pt x="2698" y="1916"/>
                  </a:cubicBezTo>
                  <a:cubicBezTo>
                    <a:pt x="2825" y="1788"/>
                    <a:pt x="2794" y="1230"/>
                    <a:pt x="2682" y="1150"/>
                  </a:cubicBezTo>
                  <a:cubicBezTo>
                    <a:pt x="2091" y="847"/>
                    <a:pt x="1485" y="575"/>
                    <a:pt x="878" y="336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4" name="Google Shape;12644;p28"/>
            <p:cNvSpPr/>
            <p:nvPr/>
          </p:nvSpPr>
          <p:spPr>
            <a:xfrm>
              <a:off x="5967149" y="4694992"/>
              <a:ext cx="198781" cy="89346"/>
            </a:xfrm>
            <a:custGeom>
              <a:rect b="b" l="l" r="r" t="t"/>
              <a:pathLst>
                <a:path extrusionOk="0" h="1729" w="3831">
                  <a:moveTo>
                    <a:pt x="3084" y="1"/>
                  </a:moveTo>
                  <a:cubicBezTo>
                    <a:pt x="1984" y="1"/>
                    <a:pt x="1004" y="412"/>
                    <a:pt x="80" y="949"/>
                  </a:cubicBezTo>
                  <a:lnTo>
                    <a:pt x="0" y="1379"/>
                  </a:lnTo>
                  <a:cubicBezTo>
                    <a:pt x="308" y="1487"/>
                    <a:pt x="728" y="1728"/>
                    <a:pt x="959" y="1728"/>
                  </a:cubicBezTo>
                  <a:cubicBezTo>
                    <a:pt x="1004" y="1728"/>
                    <a:pt x="1041" y="1719"/>
                    <a:pt x="1070" y="1699"/>
                  </a:cubicBezTo>
                  <a:cubicBezTo>
                    <a:pt x="1386" y="1472"/>
                    <a:pt x="1623" y="1254"/>
                    <a:pt x="1955" y="1254"/>
                  </a:cubicBezTo>
                  <a:cubicBezTo>
                    <a:pt x="2092" y="1254"/>
                    <a:pt x="2245" y="1291"/>
                    <a:pt x="2426" y="1379"/>
                  </a:cubicBezTo>
                  <a:cubicBezTo>
                    <a:pt x="2477" y="1403"/>
                    <a:pt x="2536" y="1414"/>
                    <a:pt x="2601" y="1414"/>
                  </a:cubicBezTo>
                  <a:cubicBezTo>
                    <a:pt x="2882" y="1414"/>
                    <a:pt x="3268" y="1216"/>
                    <a:pt x="3527" y="1060"/>
                  </a:cubicBezTo>
                  <a:cubicBezTo>
                    <a:pt x="3719" y="933"/>
                    <a:pt x="3799" y="566"/>
                    <a:pt x="3830" y="294"/>
                  </a:cubicBezTo>
                  <a:cubicBezTo>
                    <a:pt x="3830" y="199"/>
                    <a:pt x="3495" y="7"/>
                    <a:pt x="3320" y="7"/>
                  </a:cubicBezTo>
                  <a:cubicBezTo>
                    <a:pt x="3241" y="3"/>
                    <a:pt x="3162" y="1"/>
                    <a:pt x="30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5" name="Google Shape;12645;p28"/>
            <p:cNvSpPr/>
            <p:nvPr/>
          </p:nvSpPr>
          <p:spPr>
            <a:xfrm>
              <a:off x="4854217" y="4819836"/>
              <a:ext cx="127539" cy="166135"/>
            </a:xfrm>
            <a:custGeom>
              <a:rect b="b" l="l" r="r" t="t"/>
              <a:pathLst>
                <a:path extrusionOk="0" h="3215" w="2458">
                  <a:moveTo>
                    <a:pt x="1596" y="1"/>
                  </a:moveTo>
                  <a:cubicBezTo>
                    <a:pt x="862" y="368"/>
                    <a:pt x="0" y="2395"/>
                    <a:pt x="383" y="2985"/>
                  </a:cubicBezTo>
                  <a:cubicBezTo>
                    <a:pt x="482" y="3133"/>
                    <a:pt x="932" y="3214"/>
                    <a:pt x="1147" y="3214"/>
                  </a:cubicBezTo>
                  <a:cubicBezTo>
                    <a:pt x="1211" y="3214"/>
                    <a:pt x="1254" y="3207"/>
                    <a:pt x="1261" y="3193"/>
                  </a:cubicBezTo>
                  <a:cubicBezTo>
                    <a:pt x="1692" y="2203"/>
                    <a:pt x="2458" y="1230"/>
                    <a:pt x="15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6" name="Google Shape;12646;p28"/>
            <p:cNvSpPr/>
            <p:nvPr/>
          </p:nvSpPr>
          <p:spPr>
            <a:xfrm>
              <a:off x="5045474" y="3202603"/>
              <a:ext cx="104398" cy="121385"/>
            </a:xfrm>
            <a:custGeom>
              <a:rect b="b" l="l" r="r" t="t"/>
              <a:pathLst>
                <a:path extrusionOk="0" h="2349" w="2012">
                  <a:moveTo>
                    <a:pt x="921" y="1"/>
                  </a:moveTo>
                  <a:cubicBezTo>
                    <a:pt x="902" y="1"/>
                    <a:pt x="882" y="1"/>
                    <a:pt x="862" y="2"/>
                  </a:cubicBezTo>
                  <a:cubicBezTo>
                    <a:pt x="527" y="18"/>
                    <a:pt x="192" y="353"/>
                    <a:pt x="1" y="465"/>
                  </a:cubicBezTo>
                  <a:cubicBezTo>
                    <a:pt x="1" y="1545"/>
                    <a:pt x="584" y="2349"/>
                    <a:pt x="1149" y="2349"/>
                  </a:cubicBezTo>
                  <a:cubicBezTo>
                    <a:pt x="1160" y="2349"/>
                    <a:pt x="1171" y="2348"/>
                    <a:pt x="1182" y="2348"/>
                  </a:cubicBezTo>
                  <a:cubicBezTo>
                    <a:pt x="1868" y="2332"/>
                    <a:pt x="2011" y="1885"/>
                    <a:pt x="1980" y="1326"/>
                  </a:cubicBezTo>
                  <a:cubicBezTo>
                    <a:pt x="1964" y="626"/>
                    <a:pt x="1705" y="1"/>
                    <a:pt x="9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7" name="Google Shape;12647;p28"/>
            <p:cNvSpPr/>
            <p:nvPr/>
          </p:nvSpPr>
          <p:spPr>
            <a:xfrm>
              <a:off x="1994809" y="4295347"/>
              <a:ext cx="116851" cy="131306"/>
            </a:xfrm>
            <a:custGeom>
              <a:rect b="b" l="l" r="r" t="t"/>
              <a:pathLst>
                <a:path extrusionOk="0" h="2541" w="2252">
                  <a:moveTo>
                    <a:pt x="1421" y="1"/>
                  </a:moveTo>
                  <a:cubicBezTo>
                    <a:pt x="958" y="480"/>
                    <a:pt x="416" y="894"/>
                    <a:pt x="97" y="1453"/>
                  </a:cubicBezTo>
                  <a:cubicBezTo>
                    <a:pt x="1" y="1629"/>
                    <a:pt x="527" y="2347"/>
                    <a:pt x="895" y="2506"/>
                  </a:cubicBezTo>
                  <a:cubicBezTo>
                    <a:pt x="952" y="2530"/>
                    <a:pt x="1013" y="2541"/>
                    <a:pt x="1074" y="2541"/>
                  </a:cubicBezTo>
                  <a:cubicBezTo>
                    <a:pt x="1554" y="2541"/>
                    <a:pt x="2110" y="1866"/>
                    <a:pt x="2251" y="1230"/>
                  </a:cubicBezTo>
                  <a:lnTo>
                    <a:pt x="142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8" name="Google Shape;12648;p28"/>
            <p:cNvSpPr/>
            <p:nvPr/>
          </p:nvSpPr>
          <p:spPr>
            <a:xfrm>
              <a:off x="2629132" y="4942716"/>
              <a:ext cx="143313" cy="93480"/>
            </a:xfrm>
            <a:custGeom>
              <a:rect b="b" l="l" r="r" t="t"/>
              <a:pathLst>
                <a:path extrusionOk="0" h="1809" w="2762">
                  <a:moveTo>
                    <a:pt x="1166" y="1"/>
                  </a:moveTo>
                  <a:cubicBezTo>
                    <a:pt x="799" y="224"/>
                    <a:pt x="320" y="384"/>
                    <a:pt x="112" y="719"/>
                  </a:cubicBezTo>
                  <a:cubicBezTo>
                    <a:pt x="1" y="894"/>
                    <a:pt x="320" y="1517"/>
                    <a:pt x="591" y="1676"/>
                  </a:cubicBezTo>
                  <a:cubicBezTo>
                    <a:pt x="760" y="1769"/>
                    <a:pt x="977" y="1808"/>
                    <a:pt x="1199" y="1808"/>
                  </a:cubicBezTo>
                  <a:cubicBezTo>
                    <a:pt x="1397" y="1808"/>
                    <a:pt x="1599" y="1777"/>
                    <a:pt x="1772" y="1724"/>
                  </a:cubicBezTo>
                  <a:cubicBezTo>
                    <a:pt x="2075" y="1645"/>
                    <a:pt x="2474" y="1357"/>
                    <a:pt x="2554" y="1086"/>
                  </a:cubicBezTo>
                  <a:cubicBezTo>
                    <a:pt x="2762" y="368"/>
                    <a:pt x="2394" y="128"/>
                    <a:pt x="1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9" name="Google Shape;12649;p28"/>
            <p:cNvSpPr/>
            <p:nvPr/>
          </p:nvSpPr>
          <p:spPr>
            <a:xfrm>
              <a:off x="1785340" y="4069378"/>
              <a:ext cx="128370" cy="113065"/>
            </a:xfrm>
            <a:custGeom>
              <a:rect b="b" l="l" r="r" t="t"/>
              <a:pathLst>
                <a:path extrusionOk="0" h="2188" w="2474">
                  <a:moveTo>
                    <a:pt x="415" y="1"/>
                  </a:moveTo>
                  <a:lnTo>
                    <a:pt x="0" y="192"/>
                  </a:lnTo>
                  <a:cubicBezTo>
                    <a:pt x="32" y="847"/>
                    <a:pt x="80" y="1517"/>
                    <a:pt x="112" y="2187"/>
                  </a:cubicBezTo>
                  <a:lnTo>
                    <a:pt x="2410" y="1804"/>
                  </a:lnTo>
                  <a:cubicBezTo>
                    <a:pt x="2442" y="1661"/>
                    <a:pt x="2458" y="1517"/>
                    <a:pt x="2474" y="1357"/>
                  </a:cubicBezTo>
                  <a:lnTo>
                    <a:pt x="4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0" name="Google Shape;12650;p28"/>
            <p:cNvSpPr/>
            <p:nvPr/>
          </p:nvSpPr>
          <p:spPr>
            <a:xfrm>
              <a:off x="2227524" y="3738718"/>
              <a:ext cx="149073" cy="64387"/>
            </a:xfrm>
            <a:custGeom>
              <a:rect b="b" l="l" r="r" t="t"/>
              <a:pathLst>
                <a:path extrusionOk="0" h="1246" w="2873">
                  <a:moveTo>
                    <a:pt x="1405" y="0"/>
                  </a:moveTo>
                  <a:cubicBezTo>
                    <a:pt x="974" y="48"/>
                    <a:pt x="527" y="144"/>
                    <a:pt x="112" y="272"/>
                  </a:cubicBezTo>
                  <a:cubicBezTo>
                    <a:pt x="16" y="320"/>
                    <a:pt x="0" y="942"/>
                    <a:pt x="16" y="942"/>
                  </a:cubicBezTo>
                  <a:cubicBezTo>
                    <a:pt x="782" y="1086"/>
                    <a:pt x="1548" y="1197"/>
                    <a:pt x="2330" y="1245"/>
                  </a:cubicBezTo>
                  <a:cubicBezTo>
                    <a:pt x="2334" y="1245"/>
                    <a:pt x="2338" y="1246"/>
                    <a:pt x="2342" y="1246"/>
                  </a:cubicBezTo>
                  <a:cubicBezTo>
                    <a:pt x="2522" y="1246"/>
                    <a:pt x="2873" y="908"/>
                    <a:pt x="2857" y="814"/>
                  </a:cubicBezTo>
                  <a:cubicBezTo>
                    <a:pt x="2777" y="543"/>
                    <a:pt x="2602" y="304"/>
                    <a:pt x="2362" y="160"/>
                  </a:cubicBezTo>
                  <a:cubicBezTo>
                    <a:pt x="2107" y="16"/>
                    <a:pt x="1772" y="48"/>
                    <a:pt x="14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1" name="Google Shape;12651;p28"/>
            <p:cNvSpPr/>
            <p:nvPr/>
          </p:nvSpPr>
          <p:spPr>
            <a:xfrm>
              <a:off x="988921" y="3489754"/>
              <a:ext cx="118874" cy="100818"/>
            </a:xfrm>
            <a:custGeom>
              <a:rect b="b" l="l" r="r" t="t"/>
              <a:pathLst>
                <a:path extrusionOk="0" h="1951" w="2291">
                  <a:moveTo>
                    <a:pt x="404" y="1"/>
                  </a:moveTo>
                  <a:cubicBezTo>
                    <a:pt x="287" y="1"/>
                    <a:pt x="167" y="5"/>
                    <a:pt x="44" y="15"/>
                  </a:cubicBezTo>
                  <a:cubicBezTo>
                    <a:pt x="0" y="1057"/>
                    <a:pt x="348" y="1951"/>
                    <a:pt x="752" y="1951"/>
                  </a:cubicBezTo>
                  <a:cubicBezTo>
                    <a:pt x="787" y="1951"/>
                    <a:pt x="822" y="1944"/>
                    <a:pt x="858" y="1930"/>
                  </a:cubicBezTo>
                  <a:cubicBezTo>
                    <a:pt x="1353" y="1754"/>
                    <a:pt x="1927" y="1323"/>
                    <a:pt x="2103" y="876"/>
                  </a:cubicBezTo>
                  <a:cubicBezTo>
                    <a:pt x="2290" y="387"/>
                    <a:pt x="1489" y="1"/>
                    <a:pt x="4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2" name="Google Shape;12652;p28"/>
            <p:cNvSpPr/>
            <p:nvPr/>
          </p:nvSpPr>
          <p:spPr>
            <a:xfrm>
              <a:off x="3612916" y="4483285"/>
              <a:ext cx="141653" cy="94979"/>
            </a:xfrm>
            <a:custGeom>
              <a:rect b="b" l="l" r="r" t="t"/>
              <a:pathLst>
                <a:path extrusionOk="0" h="1838" w="2730">
                  <a:moveTo>
                    <a:pt x="638" y="1"/>
                  </a:moveTo>
                  <a:cubicBezTo>
                    <a:pt x="401" y="1"/>
                    <a:pt x="183" y="111"/>
                    <a:pt x="48" y="306"/>
                  </a:cubicBezTo>
                  <a:cubicBezTo>
                    <a:pt x="0" y="545"/>
                    <a:pt x="80" y="784"/>
                    <a:pt x="256" y="944"/>
                  </a:cubicBezTo>
                  <a:cubicBezTo>
                    <a:pt x="878" y="1279"/>
                    <a:pt x="1532" y="1519"/>
                    <a:pt x="2298" y="1838"/>
                  </a:cubicBezTo>
                  <a:cubicBezTo>
                    <a:pt x="2474" y="1566"/>
                    <a:pt x="2729" y="1327"/>
                    <a:pt x="2729" y="1104"/>
                  </a:cubicBezTo>
                  <a:cubicBezTo>
                    <a:pt x="2729" y="848"/>
                    <a:pt x="2522" y="449"/>
                    <a:pt x="2330" y="370"/>
                  </a:cubicBezTo>
                  <a:cubicBezTo>
                    <a:pt x="1788" y="178"/>
                    <a:pt x="1245" y="50"/>
                    <a:pt x="686" y="2"/>
                  </a:cubicBezTo>
                  <a:cubicBezTo>
                    <a:pt x="670" y="1"/>
                    <a:pt x="654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3" name="Google Shape;12653;p28"/>
            <p:cNvSpPr/>
            <p:nvPr/>
          </p:nvSpPr>
          <p:spPr>
            <a:xfrm>
              <a:off x="2113216" y="3384081"/>
              <a:ext cx="110209" cy="185617"/>
            </a:xfrm>
            <a:custGeom>
              <a:rect b="b" l="l" r="r" t="t"/>
              <a:pathLst>
                <a:path extrusionOk="0" h="3592" w="2124">
                  <a:moveTo>
                    <a:pt x="2124" y="1"/>
                  </a:moveTo>
                  <a:lnTo>
                    <a:pt x="2124" y="1"/>
                  </a:lnTo>
                  <a:cubicBezTo>
                    <a:pt x="895" y="480"/>
                    <a:pt x="1" y="2554"/>
                    <a:pt x="480" y="3592"/>
                  </a:cubicBezTo>
                  <a:cubicBezTo>
                    <a:pt x="1629" y="2698"/>
                    <a:pt x="1900" y="1437"/>
                    <a:pt x="212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4" name="Google Shape;12654;p28"/>
            <p:cNvSpPr/>
            <p:nvPr/>
          </p:nvSpPr>
          <p:spPr>
            <a:xfrm>
              <a:off x="3203110" y="4403294"/>
              <a:ext cx="109223" cy="112290"/>
            </a:xfrm>
            <a:custGeom>
              <a:rect b="b" l="l" r="r" t="t"/>
              <a:pathLst>
                <a:path extrusionOk="0" h="2173" w="2105">
                  <a:moveTo>
                    <a:pt x="843" y="0"/>
                  </a:moveTo>
                  <a:cubicBezTo>
                    <a:pt x="656" y="0"/>
                    <a:pt x="0" y="679"/>
                    <a:pt x="62" y="864"/>
                  </a:cubicBezTo>
                  <a:cubicBezTo>
                    <a:pt x="206" y="1359"/>
                    <a:pt x="669" y="1742"/>
                    <a:pt x="1004" y="2173"/>
                  </a:cubicBezTo>
                  <a:lnTo>
                    <a:pt x="1435" y="2125"/>
                  </a:lnTo>
                  <a:cubicBezTo>
                    <a:pt x="1642" y="1742"/>
                    <a:pt x="2105" y="1231"/>
                    <a:pt x="1993" y="976"/>
                  </a:cubicBezTo>
                  <a:cubicBezTo>
                    <a:pt x="1818" y="561"/>
                    <a:pt x="1307" y="178"/>
                    <a:pt x="860" y="2"/>
                  </a:cubicBezTo>
                  <a:cubicBezTo>
                    <a:pt x="855" y="1"/>
                    <a:pt x="849" y="0"/>
                    <a:pt x="8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5" name="Google Shape;12655;p28"/>
            <p:cNvSpPr/>
            <p:nvPr/>
          </p:nvSpPr>
          <p:spPr>
            <a:xfrm>
              <a:off x="3617015" y="3197745"/>
              <a:ext cx="162356" cy="104745"/>
            </a:xfrm>
            <a:custGeom>
              <a:rect b="b" l="l" r="r" t="t"/>
              <a:pathLst>
                <a:path extrusionOk="0" h="2027" w="3129">
                  <a:moveTo>
                    <a:pt x="1" y="0"/>
                  </a:moveTo>
                  <a:lnTo>
                    <a:pt x="1" y="0"/>
                  </a:lnTo>
                  <a:cubicBezTo>
                    <a:pt x="591" y="1277"/>
                    <a:pt x="1246" y="1995"/>
                    <a:pt x="2379" y="2027"/>
                  </a:cubicBezTo>
                  <a:cubicBezTo>
                    <a:pt x="2618" y="2027"/>
                    <a:pt x="2874" y="1708"/>
                    <a:pt x="3129" y="1548"/>
                  </a:cubicBezTo>
                  <a:cubicBezTo>
                    <a:pt x="2921" y="1325"/>
                    <a:pt x="2762" y="1037"/>
                    <a:pt x="2507" y="910"/>
                  </a:cubicBezTo>
                  <a:cubicBezTo>
                    <a:pt x="2044" y="670"/>
                    <a:pt x="1565" y="463"/>
                    <a:pt x="1070" y="287"/>
                  </a:cubicBezTo>
                  <a:cubicBezTo>
                    <a:pt x="815" y="192"/>
                    <a:pt x="528" y="144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6" name="Google Shape;12656;p28"/>
            <p:cNvSpPr/>
            <p:nvPr/>
          </p:nvSpPr>
          <p:spPr>
            <a:xfrm>
              <a:off x="2224203" y="3634802"/>
              <a:ext cx="161526" cy="98182"/>
            </a:xfrm>
            <a:custGeom>
              <a:rect b="b" l="l" r="r" t="t"/>
              <a:pathLst>
                <a:path extrusionOk="0" h="1900" w="3113">
                  <a:moveTo>
                    <a:pt x="1774" y="12"/>
                  </a:moveTo>
                  <a:cubicBezTo>
                    <a:pt x="1767" y="12"/>
                    <a:pt x="1761" y="14"/>
                    <a:pt x="1756" y="16"/>
                  </a:cubicBezTo>
                  <a:cubicBezTo>
                    <a:pt x="1150" y="320"/>
                    <a:pt x="128" y="0"/>
                    <a:pt x="32" y="990"/>
                  </a:cubicBezTo>
                  <a:cubicBezTo>
                    <a:pt x="1" y="1261"/>
                    <a:pt x="591" y="1596"/>
                    <a:pt x="910" y="1900"/>
                  </a:cubicBezTo>
                  <a:cubicBezTo>
                    <a:pt x="3113" y="1740"/>
                    <a:pt x="1772" y="1900"/>
                    <a:pt x="2219" y="415"/>
                  </a:cubicBezTo>
                  <a:cubicBezTo>
                    <a:pt x="2249" y="340"/>
                    <a:pt x="1885" y="12"/>
                    <a:pt x="1774" y="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7" name="Google Shape;12657;p28"/>
            <p:cNvSpPr/>
            <p:nvPr/>
          </p:nvSpPr>
          <p:spPr>
            <a:xfrm>
              <a:off x="3463844" y="3088042"/>
              <a:ext cx="115138" cy="94255"/>
            </a:xfrm>
            <a:custGeom>
              <a:rect b="b" l="l" r="r" t="t"/>
              <a:pathLst>
                <a:path extrusionOk="0" h="1824" w="2219">
                  <a:moveTo>
                    <a:pt x="1724" y="1"/>
                  </a:moveTo>
                  <a:cubicBezTo>
                    <a:pt x="1325" y="80"/>
                    <a:pt x="942" y="96"/>
                    <a:pt x="687" y="224"/>
                  </a:cubicBezTo>
                  <a:cubicBezTo>
                    <a:pt x="431" y="352"/>
                    <a:pt x="1" y="655"/>
                    <a:pt x="32" y="814"/>
                  </a:cubicBezTo>
                  <a:cubicBezTo>
                    <a:pt x="96" y="1150"/>
                    <a:pt x="320" y="1596"/>
                    <a:pt x="607" y="1724"/>
                  </a:cubicBezTo>
                  <a:cubicBezTo>
                    <a:pt x="754" y="1793"/>
                    <a:pt x="880" y="1823"/>
                    <a:pt x="990" y="1823"/>
                  </a:cubicBezTo>
                  <a:cubicBezTo>
                    <a:pt x="1516" y="1823"/>
                    <a:pt x="1684" y="1144"/>
                    <a:pt x="2027" y="814"/>
                  </a:cubicBezTo>
                  <a:cubicBezTo>
                    <a:pt x="2155" y="655"/>
                    <a:pt x="2219" y="431"/>
                    <a:pt x="2171" y="224"/>
                  </a:cubicBezTo>
                  <a:cubicBezTo>
                    <a:pt x="2123" y="112"/>
                    <a:pt x="1852" y="64"/>
                    <a:pt x="17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8" name="Google Shape;12658;p28"/>
            <p:cNvSpPr/>
            <p:nvPr/>
          </p:nvSpPr>
          <p:spPr>
            <a:xfrm>
              <a:off x="5625990" y="4688791"/>
              <a:ext cx="154884" cy="76376"/>
            </a:xfrm>
            <a:custGeom>
              <a:rect b="b" l="l" r="r" t="t"/>
              <a:pathLst>
                <a:path extrusionOk="0" h="1478" w="2985">
                  <a:moveTo>
                    <a:pt x="1980" y="0"/>
                  </a:moveTo>
                  <a:cubicBezTo>
                    <a:pt x="1400" y="0"/>
                    <a:pt x="717" y="354"/>
                    <a:pt x="0" y="1053"/>
                  </a:cubicBezTo>
                  <a:cubicBezTo>
                    <a:pt x="550" y="1331"/>
                    <a:pt x="966" y="1478"/>
                    <a:pt x="1339" y="1478"/>
                  </a:cubicBezTo>
                  <a:cubicBezTo>
                    <a:pt x="1886" y="1478"/>
                    <a:pt x="2339" y="1161"/>
                    <a:pt x="2984" y="478"/>
                  </a:cubicBezTo>
                  <a:cubicBezTo>
                    <a:pt x="2709" y="158"/>
                    <a:pt x="2368" y="0"/>
                    <a:pt x="19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9" name="Google Shape;12659;p28"/>
            <p:cNvSpPr/>
            <p:nvPr/>
          </p:nvSpPr>
          <p:spPr>
            <a:xfrm>
              <a:off x="5691368" y="4100744"/>
              <a:ext cx="68803" cy="175695"/>
            </a:xfrm>
            <a:custGeom>
              <a:rect b="b" l="l" r="r" t="t"/>
              <a:pathLst>
                <a:path extrusionOk="0" h="3400" w="1326">
                  <a:moveTo>
                    <a:pt x="1006" y="0"/>
                  </a:moveTo>
                  <a:cubicBezTo>
                    <a:pt x="671" y="511"/>
                    <a:pt x="81" y="990"/>
                    <a:pt x="49" y="1517"/>
                  </a:cubicBezTo>
                  <a:cubicBezTo>
                    <a:pt x="1" y="2123"/>
                    <a:pt x="432" y="2777"/>
                    <a:pt x="655" y="3400"/>
                  </a:cubicBezTo>
                  <a:lnTo>
                    <a:pt x="1022" y="3304"/>
                  </a:lnTo>
                  <a:cubicBezTo>
                    <a:pt x="1118" y="2251"/>
                    <a:pt x="1230" y="1213"/>
                    <a:pt x="1325" y="176"/>
                  </a:cubicBezTo>
                  <a:lnTo>
                    <a:pt x="100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0" name="Google Shape;12660;p28"/>
            <p:cNvSpPr/>
            <p:nvPr/>
          </p:nvSpPr>
          <p:spPr>
            <a:xfrm>
              <a:off x="1423426" y="4202179"/>
              <a:ext cx="103567" cy="109809"/>
            </a:xfrm>
            <a:custGeom>
              <a:rect b="b" l="l" r="r" t="t"/>
              <a:pathLst>
                <a:path extrusionOk="0" h="2125" w="1996">
                  <a:moveTo>
                    <a:pt x="1469" y="0"/>
                  </a:moveTo>
                  <a:lnTo>
                    <a:pt x="1" y="1038"/>
                  </a:lnTo>
                  <a:cubicBezTo>
                    <a:pt x="452" y="1551"/>
                    <a:pt x="751" y="2124"/>
                    <a:pt x="943" y="2124"/>
                  </a:cubicBezTo>
                  <a:cubicBezTo>
                    <a:pt x="948" y="2124"/>
                    <a:pt x="954" y="2124"/>
                    <a:pt x="959" y="2123"/>
                  </a:cubicBezTo>
                  <a:cubicBezTo>
                    <a:pt x="1645" y="1995"/>
                    <a:pt x="1996" y="1437"/>
                    <a:pt x="1932" y="719"/>
                  </a:cubicBezTo>
                  <a:cubicBezTo>
                    <a:pt x="1900" y="463"/>
                    <a:pt x="1629" y="24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1" name="Google Shape;12661;p28"/>
            <p:cNvSpPr/>
            <p:nvPr/>
          </p:nvSpPr>
          <p:spPr>
            <a:xfrm>
              <a:off x="152341" y="4090823"/>
              <a:ext cx="76223" cy="131668"/>
            </a:xfrm>
            <a:custGeom>
              <a:rect b="b" l="l" r="r" t="t"/>
              <a:pathLst>
                <a:path extrusionOk="0" h="2548" w="1469">
                  <a:moveTo>
                    <a:pt x="431" y="1"/>
                  </a:moveTo>
                  <a:cubicBezTo>
                    <a:pt x="272" y="639"/>
                    <a:pt x="48" y="1198"/>
                    <a:pt x="16" y="1772"/>
                  </a:cubicBezTo>
                  <a:cubicBezTo>
                    <a:pt x="1" y="2028"/>
                    <a:pt x="304" y="2411"/>
                    <a:pt x="559" y="2538"/>
                  </a:cubicBezTo>
                  <a:cubicBezTo>
                    <a:pt x="573" y="2545"/>
                    <a:pt x="591" y="2548"/>
                    <a:pt x="611" y="2548"/>
                  </a:cubicBezTo>
                  <a:cubicBezTo>
                    <a:pt x="800" y="2548"/>
                    <a:pt x="1233" y="2298"/>
                    <a:pt x="1261" y="2139"/>
                  </a:cubicBezTo>
                  <a:cubicBezTo>
                    <a:pt x="1357" y="1357"/>
                    <a:pt x="1469" y="528"/>
                    <a:pt x="4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2" name="Google Shape;12662;p28"/>
            <p:cNvSpPr/>
            <p:nvPr/>
          </p:nvSpPr>
          <p:spPr>
            <a:xfrm>
              <a:off x="1249551" y="3704096"/>
              <a:ext cx="106058" cy="200447"/>
            </a:xfrm>
            <a:custGeom>
              <a:rect b="b" l="l" r="r" t="t"/>
              <a:pathLst>
                <a:path extrusionOk="0" h="3879" w="2044">
                  <a:moveTo>
                    <a:pt x="1900" y="0"/>
                  </a:moveTo>
                  <a:lnTo>
                    <a:pt x="1900" y="0"/>
                  </a:lnTo>
                  <a:cubicBezTo>
                    <a:pt x="559" y="702"/>
                    <a:pt x="1" y="2107"/>
                    <a:pt x="400" y="3878"/>
                  </a:cubicBezTo>
                  <a:cubicBezTo>
                    <a:pt x="527" y="3814"/>
                    <a:pt x="639" y="3734"/>
                    <a:pt x="735" y="3639"/>
                  </a:cubicBezTo>
                  <a:cubicBezTo>
                    <a:pt x="1102" y="3192"/>
                    <a:pt x="2043" y="2857"/>
                    <a:pt x="1022" y="2123"/>
                  </a:cubicBezTo>
                  <a:cubicBezTo>
                    <a:pt x="942" y="2059"/>
                    <a:pt x="990" y="1740"/>
                    <a:pt x="1070" y="1580"/>
                  </a:cubicBezTo>
                  <a:cubicBezTo>
                    <a:pt x="1325" y="1053"/>
                    <a:pt x="1628" y="527"/>
                    <a:pt x="19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3" name="Google Shape;12663;p28"/>
            <p:cNvSpPr/>
            <p:nvPr/>
          </p:nvSpPr>
          <p:spPr>
            <a:xfrm>
              <a:off x="3166581" y="4005923"/>
              <a:ext cx="83695" cy="133632"/>
            </a:xfrm>
            <a:custGeom>
              <a:rect b="b" l="l" r="r" t="t"/>
              <a:pathLst>
                <a:path extrusionOk="0" h="2586" w="1613">
                  <a:moveTo>
                    <a:pt x="1325" y="0"/>
                  </a:moveTo>
                  <a:cubicBezTo>
                    <a:pt x="1006" y="80"/>
                    <a:pt x="447" y="96"/>
                    <a:pt x="399" y="255"/>
                  </a:cubicBezTo>
                  <a:cubicBezTo>
                    <a:pt x="224" y="1021"/>
                    <a:pt x="96" y="1803"/>
                    <a:pt x="0" y="2585"/>
                  </a:cubicBezTo>
                  <a:lnTo>
                    <a:pt x="255" y="2522"/>
                  </a:lnTo>
                  <a:cubicBezTo>
                    <a:pt x="702" y="1995"/>
                    <a:pt x="1117" y="1436"/>
                    <a:pt x="1500" y="862"/>
                  </a:cubicBezTo>
                  <a:cubicBezTo>
                    <a:pt x="1612" y="654"/>
                    <a:pt x="1389" y="287"/>
                    <a:pt x="13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4" name="Google Shape;12664;p28"/>
            <p:cNvSpPr/>
            <p:nvPr/>
          </p:nvSpPr>
          <p:spPr>
            <a:xfrm>
              <a:off x="2976103" y="4113094"/>
              <a:ext cx="69633" cy="122935"/>
            </a:xfrm>
            <a:custGeom>
              <a:rect b="b" l="l" r="r" t="t"/>
              <a:pathLst>
                <a:path extrusionOk="0" h="2379" w="1342">
                  <a:moveTo>
                    <a:pt x="901" y="0"/>
                  </a:moveTo>
                  <a:cubicBezTo>
                    <a:pt x="898" y="0"/>
                    <a:pt x="896" y="0"/>
                    <a:pt x="894" y="1"/>
                  </a:cubicBezTo>
                  <a:cubicBezTo>
                    <a:pt x="655" y="65"/>
                    <a:pt x="304" y="240"/>
                    <a:pt x="240" y="432"/>
                  </a:cubicBezTo>
                  <a:cubicBezTo>
                    <a:pt x="1" y="1246"/>
                    <a:pt x="160" y="1932"/>
                    <a:pt x="1293" y="2379"/>
                  </a:cubicBezTo>
                  <a:cubicBezTo>
                    <a:pt x="1293" y="1677"/>
                    <a:pt x="1341" y="1102"/>
                    <a:pt x="1277" y="543"/>
                  </a:cubicBezTo>
                  <a:cubicBezTo>
                    <a:pt x="1262" y="356"/>
                    <a:pt x="1001" y="0"/>
                    <a:pt x="9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5" name="Google Shape;12665;p28"/>
            <p:cNvSpPr/>
            <p:nvPr/>
          </p:nvSpPr>
          <p:spPr>
            <a:xfrm>
              <a:off x="2534749" y="3805532"/>
              <a:ext cx="80374" cy="106399"/>
            </a:xfrm>
            <a:custGeom>
              <a:rect b="b" l="l" r="r" t="t"/>
              <a:pathLst>
                <a:path extrusionOk="0" h="2059" w="1549">
                  <a:moveTo>
                    <a:pt x="639" y="0"/>
                  </a:moveTo>
                  <a:cubicBezTo>
                    <a:pt x="415" y="255"/>
                    <a:pt x="0" y="527"/>
                    <a:pt x="32" y="734"/>
                  </a:cubicBezTo>
                  <a:cubicBezTo>
                    <a:pt x="96" y="1117"/>
                    <a:pt x="415" y="1436"/>
                    <a:pt x="798" y="2059"/>
                  </a:cubicBezTo>
                  <a:cubicBezTo>
                    <a:pt x="1149" y="1500"/>
                    <a:pt x="1548" y="1149"/>
                    <a:pt x="1484" y="974"/>
                  </a:cubicBezTo>
                  <a:cubicBezTo>
                    <a:pt x="1325" y="606"/>
                    <a:pt x="926" y="319"/>
                    <a:pt x="6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6" name="Google Shape;12666;p28"/>
            <p:cNvSpPr/>
            <p:nvPr/>
          </p:nvSpPr>
          <p:spPr>
            <a:xfrm>
              <a:off x="2851936" y="4386913"/>
              <a:ext cx="91114" cy="87486"/>
            </a:xfrm>
            <a:custGeom>
              <a:rect b="b" l="l" r="r" t="t"/>
              <a:pathLst>
                <a:path extrusionOk="0" h="1693" w="1756">
                  <a:moveTo>
                    <a:pt x="845" y="0"/>
                  </a:moveTo>
                  <a:cubicBezTo>
                    <a:pt x="558" y="351"/>
                    <a:pt x="239" y="686"/>
                    <a:pt x="48" y="1085"/>
                  </a:cubicBezTo>
                  <a:cubicBezTo>
                    <a:pt x="0" y="1195"/>
                    <a:pt x="448" y="1692"/>
                    <a:pt x="493" y="1692"/>
                  </a:cubicBezTo>
                  <a:cubicBezTo>
                    <a:pt x="493" y="1692"/>
                    <a:pt x="494" y="1692"/>
                    <a:pt x="494" y="1692"/>
                  </a:cubicBezTo>
                  <a:cubicBezTo>
                    <a:pt x="941" y="1421"/>
                    <a:pt x="1356" y="1117"/>
                    <a:pt x="1755" y="798"/>
                  </a:cubicBezTo>
                  <a:lnTo>
                    <a:pt x="84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7" name="Google Shape;12667;p28"/>
            <p:cNvSpPr/>
            <p:nvPr/>
          </p:nvSpPr>
          <p:spPr>
            <a:xfrm>
              <a:off x="1307509" y="316107"/>
              <a:ext cx="433987" cy="662577"/>
            </a:xfrm>
            <a:custGeom>
              <a:rect b="b" l="l" r="r" t="t"/>
              <a:pathLst>
                <a:path extrusionOk="0" h="12822" w="8364">
                  <a:moveTo>
                    <a:pt x="4661" y="0"/>
                  </a:moveTo>
                  <a:cubicBezTo>
                    <a:pt x="4639" y="0"/>
                    <a:pt x="4618" y="2"/>
                    <a:pt x="4597" y="5"/>
                  </a:cubicBezTo>
                  <a:cubicBezTo>
                    <a:pt x="3336" y="164"/>
                    <a:pt x="1118" y="2766"/>
                    <a:pt x="942" y="4026"/>
                  </a:cubicBezTo>
                  <a:cubicBezTo>
                    <a:pt x="831" y="4808"/>
                    <a:pt x="559" y="5558"/>
                    <a:pt x="352" y="6340"/>
                  </a:cubicBezTo>
                  <a:cubicBezTo>
                    <a:pt x="256" y="6755"/>
                    <a:pt x="128" y="7170"/>
                    <a:pt x="1" y="7665"/>
                  </a:cubicBezTo>
                  <a:cubicBezTo>
                    <a:pt x="80" y="7825"/>
                    <a:pt x="112" y="8080"/>
                    <a:pt x="272" y="8224"/>
                  </a:cubicBezTo>
                  <a:cubicBezTo>
                    <a:pt x="1740" y="9660"/>
                    <a:pt x="3240" y="11096"/>
                    <a:pt x="4741" y="12517"/>
                  </a:cubicBezTo>
                  <a:cubicBezTo>
                    <a:pt x="4967" y="12723"/>
                    <a:pt x="5194" y="12821"/>
                    <a:pt x="5404" y="12821"/>
                  </a:cubicBezTo>
                  <a:cubicBezTo>
                    <a:pt x="5697" y="12821"/>
                    <a:pt x="5959" y="12630"/>
                    <a:pt x="6145" y="12277"/>
                  </a:cubicBezTo>
                  <a:cubicBezTo>
                    <a:pt x="6480" y="11591"/>
                    <a:pt x="6767" y="10889"/>
                    <a:pt x="6975" y="10155"/>
                  </a:cubicBezTo>
                  <a:cubicBezTo>
                    <a:pt x="7374" y="8718"/>
                    <a:pt x="7613" y="7234"/>
                    <a:pt x="8060" y="5814"/>
                  </a:cubicBezTo>
                  <a:cubicBezTo>
                    <a:pt x="8347" y="4904"/>
                    <a:pt x="8363" y="4186"/>
                    <a:pt x="7709" y="3420"/>
                  </a:cubicBezTo>
                  <a:cubicBezTo>
                    <a:pt x="6959" y="2542"/>
                    <a:pt x="6400" y="1521"/>
                    <a:pt x="5682" y="611"/>
                  </a:cubicBezTo>
                  <a:cubicBezTo>
                    <a:pt x="5443" y="327"/>
                    <a:pt x="4993" y="0"/>
                    <a:pt x="46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8" name="Google Shape;12668;p28"/>
            <p:cNvSpPr/>
            <p:nvPr/>
          </p:nvSpPr>
          <p:spPr>
            <a:xfrm>
              <a:off x="3950755" y="2427186"/>
              <a:ext cx="385109" cy="382292"/>
            </a:xfrm>
            <a:custGeom>
              <a:rect b="b" l="l" r="r" t="t"/>
              <a:pathLst>
                <a:path extrusionOk="0" h="7398" w="7422">
                  <a:moveTo>
                    <a:pt x="6064" y="0"/>
                  </a:moveTo>
                  <a:cubicBezTo>
                    <a:pt x="5858" y="0"/>
                    <a:pt x="5622" y="56"/>
                    <a:pt x="5363" y="150"/>
                  </a:cubicBezTo>
                  <a:cubicBezTo>
                    <a:pt x="3559" y="788"/>
                    <a:pt x="1932" y="1666"/>
                    <a:pt x="655" y="3166"/>
                  </a:cubicBezTo>
                  <a:cubicBezTo>
                    <a:pt x="1" y="3948"/>
                    <a:pt x="176" y="5480"/>
                    <a:pt x="1054" y="6007"/>
                  </a:cubicBezTo>
                  <a:cubicBezTo>
                    <a:pt x="1596" y="6326"/>
                    <a:pt x="2139" y="6645"/>
                    <a:pt x="2682" y="6980"/>
                  </a:cubicBezTo>
                  <a:cubicBezTo>
                    <a:pt x="3099" y="7245"/>
                    <a:pt x="3659" y="7397"/>
                    <a:pt x="4172" y="7397"/>
                  </a:cubicBezTo>
                  <a:cubicBezTo>
                    <a:pt x="4679" y="7397"/>
                    <a:pt x="5141" y="7249"/>
                    <a:pt x="5379" y="6917"/>
                  </a:cubicBezTo>
                  <a:cubicBezTo>
                    <a:pt x="6257" y="5672"/>
                    <a:pt x="7422" y="4491"/>
                    <a:pt x="7374" y="2703"/>
                  </a:cubicBezTo>
                  <a:cubicBezTo>
                    <a:pt x="7214" y="2113"/>
                    <a:pt x="7023" y="1522"/>
                    <a:pt x="6911" y="900"/>
                  </a:cubicBezTo>
                  <a:cubicBezTo>
                    <a:pt x="6792" y="243"/>
                    <a:pt x="6492" y="0"/>
                    <a:pt x="60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9" name="Google Shape;12669;p28"/>
            <p:cNvSpPr/>
            <p:nvPr/>
          </p:nvSpPr>
          <p:spPr>
            <a:xfrm>
              <a:off x="3374390" y="2578849"/>
              <a:ext cx="539163" cy="257548"/>
            </a:xfrm>
            <a:custGeom>
              <a:rect b="b" l="l" r="r" t="t"/>
              <a:pathLst>
                <a:path extrusionOk="0" h="4984" w="10391">
                  <a:moveTo>
                    <a:pt x="3955" y="1"/>
                  </a:moveTo>
                  <a:cubicBezTo>
                    <a:pt x="3166" y="1"/>
                    <a:pt x="2547" y="521"/>
                    <a:pt x="1964" y="1380"/>
                  </a:cubicBezTo>
                  <a:cubicBezTo>
                    <a:pt x="1437" y="2130"/>
                    <a:pt x="687" y="2737"/>
                    <a:pt x="65" y="3423"/>
                  </a:cubicBezTo>
                  <a:cubicBezTo>
                    <a:pt x="1" y="3487"/>
                    <a:pt x="33" y="3646"/>
                    <a:pt x="17" y="3870"/>
                  </a:cubicBezTo>
                  <a:lnTo>
                    <a:pt x="607" y="3598"/>
                  </a:lnTo>
                  <a:lnTo>
                    <a:pt x="607" y="4173"/>
                  </a:lnTo>
                  <a:cubicBezTo>
                    <a:pt x="2028" y="4269"/>
                    <a:pt x="3304" y="4333"/>
                    <a:pt x="4597" y="4444"/>
                  </a:cubicBezTo>
                  <a:cubicBezTo>
                    <a:pt x="5475" y="4508"/>
                    <a:pt x="6321" y="4891"/>
                    <a:pt x="7119" y="4971"/>
                  </a:cubicBezTo>
                  <a:cubicBezTo>
                    <a:pt x="7192" y="4979"/>
                    <a:pt x="7266" y="4983"/>
                    <a:pt x="7341" y="4983"/>
                  </a:cubicBezTo>
                  <a:cubicBezTo>
                    <a:pt x="8253" y="4983"/>
                    <a:pt x="9240" y="4386"/>
                    <a:pt x="10199" y="4061"/>
                  </a:cubicBezTo>
                  <a:cubicBezTo>
                    <a:pt x="10263" y="4029"/>
                    <a:pt x="10295" y="3854"/>
                    <a:pt x="10390" y="3678"/>
                  </a:cubicBezTo>
                  <a:lnTo>
                    <a:pt x="9513" y="3471"/>
                  </a:lnTo>
                  <a:cubicBezTo>
                    <a:pt x="9513" y="1013"/>
                    <a:pt x="8731" y="949"/>
                    <a:pt x="7071" y="614"/>
                  </a:cubicBezTo>
                  <a:cubicBezTo>
                    <a:pt x="6899" y="576"/>
                    <a:pt x="6714" y="568"/>
                    <a:pt x="6527" y="568"/>
                  </a:cubicBezTo>
                  <a:cubicBezTo>
                    <a:pt x="6386" y="568"/>
                    <a:pt x="6243" y="572"/>
                    <a:pt x="6104" y="572"/>
                  </a:cubicBezTo>
                  <a:cubicBezTo>
                    <a:pt x="5809" y="572"/>
                    <a:pt x="5527" y="552"/>
                    <a:pt x="5299" y="423"/>
                  </a:cubicBezTo>
                  <a:cubicBezTo>
                    <a:pt x="4796" y="133"/>
                    <a:pt x="4354" y="1"/>
                    <a:pt x="39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0" name="Google Shape;12670;p28"/>
            <p:cNvSpPr/>
            <p:nvPr/>
          </p:nvSpPr>
          <p:spPr>
            <a:xfrm>
              <a:off x="2099985" y="2629541"/>
              <a:ext cx="426515" cy="307931"/>
            </a:xfrm>
            <a:custGeom>
              <a:rect b="b" l="l" r="r" t="t"/>
              <a:pathLst>
                <a:path extrusionOk="0" h="5959" w="8220">
                  <a:moveTo>
                    <a:pt x="687" y="0"/>
                  </a:moveTo>
                  <a:cubicBezTo>
                    <a:pt x="543" y="96"/>
                    <a:pt x="224" y="208"/>
                    <a:pt x="96" y="431"/>
                  </a:cubicBezTo>
                  <a:cubicBezTo>
                    <a:pt x="1" y="670"/>
                    <a:pt x="17" y="942"/>
                    <a:pt x="144" y="1165"/>
                  </a:cubicBezTo>
                  <a:cubicBezTo>
                    <a:pt x="368" y="1484"/>
                    <a:pt x="639" y="1788"/>
                    <a:pt x="958" y="2043"/>
                  </a:cubicBezTo>
                  <a:cubicBezTo>
                    <a:pt x="1996" y="2969"/>
                    <a:pt x="3097" y="3846"/>
                    <a:pt x="4086" y="4820"/>
                  </a:cubicBezTo>
                  <a:cubicBezTo>
                    <a:pt x="4883" y="5584"/>
                    <a:pt x="5257" y="5959"/>
                    <a:pt x="5652" y="5959"/>
                  </a:cubicBezTo>
                  <a:cubicBezTo>
                    <a:pt x="6017" y="5959"/>
                    <a:pt x="6400" y="5639"/>
                    <a:pt x="7150" y="5011"/>
                  </a:cubicBezTo>
                  <a:cubicBezTo>
                    <a:pt x="8220" y="4118"/>
                    <a:pt x="8220" y="3048"/>
                    <a:pt x="6975" y="2346"/>
                  </a:cubicBezTo>
                  <a:cubicBezTo>
                    <a:pt x="5794" y="1692"/>
                    <a:pt x="4501" y="1213"/>
                    <a:pt x="3240" y="718"/>
                  </a:cubicBezTo>
                  <a:cubicBezTo>
                    <a:pt x="2458" y="431"/>
                    <a:pt x="1628" y="256"/>
                    <a:pt x="6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1" name="Google Shape;12671;p28"/>
            <p:cNvSpPr/>
            <p:nvPr/>
          </p:nvSpPr>
          <p:spPr>
            <a:xfrm>
              <a:off x="3146708" y="1869317"/>
              <a:ext cx="300636" cy="293204"/>
            </a:xfrm>
            <a:custGeom>
              <a:rect b="b" l="l" r="r" t="t"/>
              <a:pathLst>
                <a:path extrusionOk="0" h="5674" w="5794">
                  <a:moveTo>
                    <a:pt x="2850" y="0"/>
                  </a:moveTo>
                  <a:cubicBezTo>
                    <a:pt x="2406" y="0"/>
                    <a:pt x="1923" y="127"/>
                    <a:pt x="1564" y="317"/>
                  </a:cubicBezTo>
                  <a:cubicBezTo>
                    <a:pt x="463" y="876"/>
                    <a:pt x="224" y="1993"/>
                    <a:pt x="255" y="3158"/>
                  </a:cubicBezTo>
                  <a:lnTo>
                    <a:pt x="0" y="3301"/>
                  </a:lnTo>
                  <a:cubicBezTo>
                    <a:pt x="335" y="3876"/>
                    <a:pt x="543" y="4658"/>
                    <a:pt x="1053" y="4993"/>
                  </a:cubicBezTo>
                  <a:cubicBezTo>
                    <a:pt x="1660" y="5408"/>
                    <a:pt x="2506" y="5456"/>
                    <a:pt x="3256" y="5615"/>
                  </a:cubicBezTo>
                  <a:cubicBezTo>
                    <a:pt x="3429" y="5653"/>
                    <a:pt x="3593" y="5673"/>
                    <a:pt x="3749" y="5673"/>
                  </a:cubicBezTo>
                  <a:cubicBezTo>
                    <a:pt x="4313" y="5673"/>
                    <a:pt x="4763" y="5411"/>
                    <a:pt x="5075" y="4786"/>
                  </a:cubicBezTo>
                  <a:cubicBezTo>
                    <a:pt x="5793" y="3333"/>
                    <a:pt x="5011" y="700"/>
                    <a:pt x="3479" y="110"/>
                  </a:cubicBezTo>
                  <a:cubicBezTo>
                    <a:pt x="3295" y="34"/>
                    <a:pt x="3078" y="0"/>
                    <a:pt x="28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2" name="Google Shape;12672;p28"/>
            <p:cNvSpPr/>
            <p:nvPr/>
          </p:nvSpPr>
          <p:spPr>
            <a:xfrm>
              <a:off x="2062885" y="2235528"/>
              <a:ext cx="257414" cy="218430"/>
            </a:xfrm>
            <a:custGeom>
              <a:rect b="b" l="l" r="r" t="t"/>
              <a:pathLst>
                <a:path extrusionOk="0" h="4227" w="4961">
                  <a:moveTo>
                    <a:pt x="3095" y="1"/>
                  </a:moveTo>
                  <a:cubicBezTo>
                    <a:pt x="2812" y="1"/>
                    <a:pt x="2500" y="101"/>
                    <a:pt x="2152" y="348"/>
                  </a:cubicBezTo>
                  <a:cubicBezTo>
                    <a:pt x="1881" y="555"/>
                    <a:pt x="1370" y="412"/>
                    <a:pt x="1003" y="539"/>
                  </a:cubicBezTo>
                  <a:cubicBezTo>
                    <a:pt x="700" y="635"/>
                    <a:pt x="237" y="890"/>
                    <a:pt x="205" y="1114"/>
                  </a:cubicBezTo>
                  <a:cubicBezTo>
                    <a:pt x="1" y="2670"/>
                    <a:pt x="695" y="4227"/>
                    <a:pt x="2424" y="4227"/>
                  </a:cubicBezTo>
                  <a:cubicBezTo>
                    <a:pt x="2450" y="4227"/>
                    <a:pt x="2477" y="4227"/>
                    <a:pt x="2503" y="4226"/>
                  </a:cubicBezTo>
                  <a:cubicBezTo>
                    <a:pt x="2528" y="4226"/>
                    <a:pt x="2553" y="4226"/>
                    <a:pt x="2577" y="4226"/>
                  </a:cubicBezTo>
                  <a:cubicBezTo>
                    <a:pt x="3741" y="4226"/>
                    <a:pt x="4332" y="3848"/>
                    <a:pt x="4801" y="2550"/>
                  </a:cubicBezTo>
                  <a:cubicBezTo>
                    <a:pt x="4961" y="2103"/>
                    <a:pt x="4961" y="1337"/>
                    <a:pt x="4674" y="1018"/>
                  </a:cubicBezTo>
                  <a:cubicBezTo>
                    <a:pt x="4240" y="529"/>
                    <a:pt x="3744" y="1"/>
                    <a:pt x="30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3" name="Google Shape;12673;p28"/>
            <p:cNvSpPr/>
            <p:nvPr/>
          </p:nvSpPr>
          <p:spPr>
            <a:xfrm>
              <a:off x="3892796" y="2149698"/>
              <a:ext cx="241017" cy="229747"/>
            </a:xfrm>
            <a:custGeom>
              <a:rect b="b" l="l" r="r" t="t"/>
              <a:pathLst>
                <a:path extrusionOk="0" h="4446" w="4645">
                  <a:moveTo>
                    <a:pt x="1236" y="1"/>
                  </a:moveTo>
                  <a:cubicBezTo>
                    <a:pt x="921" y="1"/>
                    <a:pt x="580" y="81"/>
                    <a:pt x="383" y="221"/>
                  </a:cubicBezTo>
                  <a:cubicBezTo>
                    <a:pt x="96" y="445"/>
                    <a:pt x="0" y="1067"/>
                    <a:pt x="16" y="1546"/>
                  </a:cubicBezTo>
                  <a:cubicBezTo>
                    <a:pt x="48" y="2025"/>
                    <a:pt x="320" y="2488"/>
                    <a:pt x="463" y="2950"/>
                  </a:cubicBezTo>
                  <a:cubicBezTo>
                    <a:pt x="770" y="3916"/>
                    <a:pt x="1384" y="4445"/>
                    <a:pt x="2162" y="4445"/>
                  </a:cubicBezTo>
                  <a:cubicBezTo>
                    <a:pt x="2476" y="4445"/>
                    <a:pt x="2818" y="4359"/>
                    <a:pt x="3176" y="4179"/>
                  </a:cubicBezTo>
                  <a:cubicBezTo>
                    <a:pt x="3703" y="3924"/>
                    <a:pt x="4134" y="3493"/>
                    <a:pt x="4645" y="3126"/>
                  </a:cubicBezTo>
                  <a:cubicBezTo>
                    <a:pt x="4198" y="2583"/>
                    <a:pt x="3910" y="2200"/>
                    <a:pt x="3575" y="1849"/>
                  </a:cubicBezTo>
                  <a:cubicBezTo>
                    <a:pt x="3001" y="1243"/>
                    <a:pt x="2490" y="572"/>
                    <a:pt x="1804" y="126"/>
                  </a:cubicBezTo>
                  <a:cubicBezTo>
                    <a:pt x="1666" y="40"/>
                    <a:pt x="1457" y="1"/>
                    <a:pt x="12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4" name="Google Shape;12674;p28"/>
            <p:cNvSpPr/>
            <p:nvPr/>
          </p:nvSpPr>
          <p:spPr>
            <a:xfrm>
              <a:off x="3405055" y="2241936"/>
              <a:ext cx="271683" cy="202204"/>
            </a:xfrm>
            <a:custGeom>
              <a:rect b="b" l="l" r="r" t="t"/>
              <a:pathLst>
                <a:path extrusionOk="0" h="3913" w="5236">
                  <a:moveTo>
                    <a:pt x="0" y="0"/>
                  </a:moveTo>
                  <a:lnTo>
                    <a:pt x="0" y="0"/>
                  </a:lnTo>
                  <a:cubicBezTo>
                    <a:pt x="431" y="1421"/>
                    <a:pt x="719" y="2458"/>
                    <a:pt x="1070" y="3479"/>
                  </a:cubicBezTo>
                  <a:cubicBezTo>
                    <a:pt x="1130" y="3646"/>
                    <a:pt x="1377" y="3913"/>
                    <a:pt x="1512" y="3913"/>
                  </a:cubicBezTo>
                  <a:cubicBezTo>
                    <a:pt x="1519" y="3913"/>
                    <a:pt x="1526" y="3912"/>
                    <a:pt x="1532" y="3910"/>
                  </a:cubicBezTo>
                  <a:cubicBezTo>
                    <a:pt x="2506" y="3671"/>
                    <a:pt x="3559" y="3527"/>
                    <a:pt x="4421" y="3049"/>
                  </a:cubicBezTo>
                  <a:cubicBezTo>
                    <a:pt x="5187" y="2618"/>
                    <a:pt x="5235" y="1405"/>
                    <a:pt x="4645" y="1229"/>
                  </a:cubicBezTo>
                  <a:cubicBezTo>
                    <a:pt x="3208" y="766"/>
                    <a:pt x="1740" y="447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5" name="Google Shape;12675;p28"/>
            <p:cNvSpPr/>
            <p:nvPr/>
          </p:nvSpPr>
          <p:spPr>
            <a:xfrm>
              <a:off x="2610089" y="2486818"/>
              <a:ext cx="220314" cy="184841"/>
            </a:xfrm>
            <a:custGeom>
              <a:rect b="b" l="l" r="r" t="t"/>
              <a:pathLst>
                <a:path extrusionOk="0" h="3577" w="4246">
                  <a:moveTo>
                    <a:pt x="1973" y="0"/>
                  </a:moveTo>
                  <a:cubicBezTo>
                    <a:pt x="1867" y="0"/>
                    <a:pt x="1767" y="16"/>
                    <a:pt x="1676" y="49"/>
                  </a:cubicBezTo>
                  <a:cubicBezTo>
                    <a:pt x="974" y="289"/>
                    <a:pt x="543" y="1262"/>
                    <a:pt x="1" y="1916"/>
                  </a:cubicBezTo>
                  <a:cubicBezTo>
                    <a:pt x="222" y="2676"/>
                    <a:pt x="1118" y="3576"/>
                    <a:pt x="1693" y="3576"/>
                  </a:cubicBezTo>
                  <a:cubicBezTo>
                    <a:pt x="1698" y="3576"/>
                    <a:pt x="1703" y="3576"/>
                    <a:pt x="1708" y="3576"/>
                  </a:cubicBezTo>
                  <a:cubicBezTo>
                    <a:pt x="2746" y="3528"/>
                    <a:pt x="4246" y="2395"/>
                    <a:pt x="4246" y="1661"/>
                  </a:cubicBezTo>
                  <a:cubicBezTo>
                    <a:pt x="4246" y="1118"/>
                    <a:pt x="2878" y="0"/>
                    <a:pt x="19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6" name="Google Shape;12676;p28"/>
            <p:cNvSpPr/>
            <p:nvPr/>
          </p:nvSpPr>
          <p:spPr>
            <a:xfrm>
              <a:off x="1235490" y="1403219"/>
              <a:ext cx="192139" cy="256773"/>
            </a:xfrm>
            <a:custGeom>
              <a:rect b="b" l="l" r="r" t="t"/>
              <a:pathLst>
                <a:path extrusionOk="0" h="4969" w="3703">
                  <a:moveTo>
                    <a:pt x="3463" y="1"/>
                  </a:moveTo>
                  <a:cubicBezTo>
                    <a:pt x="3192" y="81"/>
                    <a:pt x="2857" y="81"/>
                    <a:pt x="2681" y="256"/>
                  </a:cubicBezTo>
                  <a:cubicBezTo>
                    <a:pt x="1899" y="974"/>
                    <a:pt x="1165" y="1740"/>
                    <a:pt x="431" y="2522"/>
                  </a:cubicBezTo>
                  <a:cubicBezTo>
                    <a:pt x="272" y="2682"/>
                    <a:pt x="208" y="2921"/>
                    <a:pt x="0" y="3320"/>
                  </a:cubicBezTo>
                  <a:cubicBezTo>
                    <a:pt x="431" y="3895"/>
                    <a:pt x="910" y="4438"/>
                    <a:pt x="1405" y="4948"/>
                  </a:cubicBezTo>
                  <a:cubicBezTo>
                    <a:pt x="1421" y="4962"/>
                    <a:pt x="1451" y="4969"/>
                    <a:pt x="1489" y="4969"/>
                  </a:cubicBezTo>
                  <a:cubicBezTo>
                    <a:pt x="1711" y="4969"/>
                    <a:pt x="2233" y="4753"/>
                    <a:pt x="2314" y="4549"/>
                  </a:cubicBezTo>
                  <a:cubicBezTo>
                    <a:pt x="2825" y="3368"/>
                    <a:pt x="3240" y="2139"/>
                    <a:pt x="3623" y="911"/>
                  </a:cubicBezTo>
                  <a:cubicBezTo>
                    <a:pt x="3703" y="655"/>
                    <a:pt x="3511" y="304"/>
                    <a:pt x="34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7" name="Google Shape;12677;p28"/>
            <p:cNvSpPr/>
            <p:nvPr/>
          </p:nvSpPr>
          <p:spPr>
            <a:xfrm>
              <a:off x="3913500" y="2908269"/>
              <a:ext cx="192139" cy="256773"/>
            </a:xfrm>
            <a:custGeom>
              <a:rect b="b" l="l" r="r" t="t"/>
              <a:pathLst>
                <a:path extrusionOk="0" h="4969" w="3703">
                  <a:moveTo>
                    <a:pt x="3464" y="0"/>
                  </a:moveTo>
                  <a:cubicBezTo>
                    <a:pt x="3192" y="80"/>
                    <a:pt x="2857" y="80"/>
                    <a:pt x="2682" y="240"/>
                  </a:cubicBezTo>
                  <a:cubicBezTo>
                    <a:pt x="1900" y="974"/>
                    <a:pt x="1149" y="1740"/>
                    <a:pt x="415" y="2506"/>
                  </a:cubicBezTo>
                  <a:cubicBezTo>
                    <a:pt x="272" y="2666"/>
                    <a:pt x="208" y="2905"/>
                    <a:pt x="0" y="3304"/>
                  </a:cubicBezTo>
                  <a:cubicBezTo>
                    <a:pt x="431" y="3878"/>
                    <a:pt x="910" y="4437"/>
                    <a:pt x="1405" y="4948"/>
                  </a:cubicBezTo>
                  <a:cubicBezTo>
                    <a:pt x="1421" y="4962"/>
                    <a:pt x="1451" y="4968"/>
                    <a:pt x="1489" y="4968"/>
                  </a:cubicBezTo>
                  <a:cubicBezTo>
                    <a:pt x="1711" y="4968"/>
                    <a:pt x="2233" y="4753"/>
                    <a:pt x="2314" y="4549"/>
                  </a:cubicBezTo>
                  <a:cubicBezTo>
                    <a:pt x="2825" y="3352"/>
                    <a:pt x="3240" y="2123"/>
                    <a:pt x="3623" y="894"/>
                  </a:cubicBezTo>
                  <a:cubicBezTo>
                    <a:pt x="3703" y="639"/>
                    <a:pt x="3511" y="304"/>
                    <a:pt x="34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8" name="Google Shape;12678;p28"/>
            <p:cNvSpPr/>
            <p:nvPr/>
          </p:nvSpPr>
          <p:spPr>
            <a:xfrm>
              <a:off x="2864337" y="2325234"/>
              <a:ext cx="355274" cy="106140"/>
            </a:xfrm>
            <a:custGeom>
              <a:rect b="b" l="l" r="r" t="t"/>
              <a:pathLst>
                <a:path extrusionOk="0" h="2054" w="6847">
                  <a:moveTo>
                    <a:pt x="96" y="0"/>
                  </a:moveTo>
                  <a:lnTo>
                    <a:pt x="0" y="447"/>
                  </a:lnTo>
                  <a:cubicBezTo>
                    <a:pt x="878" y="750"/>
                    <a:pt x="1756" y="1085"/>
                    <a:pt x="2649" y="1325"/>
                  </a:cubicBezTo>
                  <a:cubicBezTo>
                    <a:pt x="3176" y="1484"/>
                    <a:pt x="3782" y="1421"/>
                    <a:pt x="4309" y="1612"/>
                  </a:cubicBezTo>
                  <a:cubicBezTo>
                    <a:pt x="5052" y="1881"/>
                    <a:pt x="5522" y="2054"/>
                    <a:pt x="5845" y="2054"/>
                  </a:cubicBezTo>
                  <a:cubicBezTo>
                    <a:pt x="6404" y="2054"/>
                    <a:pt x="6523" y="1538"/>
                    <a:pt x="6847" y="112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9" name="Google Shape;12679;p28"/>
            <p:cNvSpPr/>
            <p:nvPr/>
          </p:nvSpPr>
          <p:spPr>
            <a:xfrm>
              <a:off x="3824876" y="2461084"/>
              <a:ext cx="183889" cy="171716"/>
            </a:xfrm>
            <a:custGeom>
              <a:rect b="b" l="l" r="r" t="t"/>
              <a:pathLst>
                <a:path extrusionOk="0" h="3323" w="3544">
                  <a:moveTo>
                    <a:pt x="1918" y="1"/>
                  </a:moveTo>
                  <a:cubicBezTo>
                    <a:pt x="1824" y="1"/>
                    <a:pt x="1732" y="12"/>
                    <a:pt x="1645" y="36"/>
                  </a:cubicBezTo>
                  <a:cubicBezTo>
                    <a:pt x="559" y="388"/>
                    <a:pt x="1" y="1345"/>
                    <a:pt x="288" y="2478"/>
                  </a:cubicBezTo>
                  <a:cubicBezTo>
                    <a:pt x="368" y="2829"/>
                    <a:pt x="575" y="3117"/>
                    <a:pt x="878" y="3308"/>
                  </a:cubicBezTo>
                  <a:cubicBezTo>
                    <a:pt x="900" y="3318"/>
                    <a:pt x="926" y="3322"/>
                    <a:pt x="955" y="3322"/>
                  </a:cubicBezTo>
                  <a:cubicBezTo>
                    <a:pt x="1163" y="3322"/>
                    <a:pt x="1536" y="3089"/>
                    <a:pt x="1676" y="2893"/>
                  </a:cubicBezTo>
                  <a:cubicBezTo>
                    <a:pt x="2363" y="1983"/>
                    <a:pt x="2985" y="1042"/>
                    <a:pt x="3544" y="244"/>
                  </a:cubicBezTo>
                  <a:cubicBezTo>
                    <a:pt x="3097" y="164"/>
                    <a:pt x="2666" y="84"/>
                    <a:pt x="2203" y="36"/>
                  </a:cubicBezTo>
                  <a:cubicBezTo>
                    <a:pt x="2107" y="12"/>
                    <a:pt x="2012" y="1"/>
                    <a:pt x="19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0" name="Google Shape;12680;p28"/>
            <p:cNvSpPr/>
            <p:nvPr/>
          </p:nvSpPr>
          <p:spPr>
            <a:xfrm>
              <a:off x="4442647" y="2245398"/>
              <a:ext cx="139162" cy="170011"/>
            </a:xfrm>
            <a:custGeom>
              <a:rect b="b" l="l" r="r" t="t"/>
              <a:pathLst>
                <a:path extrusionOk="0" h="3290" w="2682">
                  <a:moveTo>
                    <a:pt x="2034" y="1"/>
                  </a:moveTo>
                  <a:cubicBezTo>
                    <a:pt x="1868" y="1"/>
                    <a:pt x="1678" y="34"/>
                    <a:pt x="1532" y="77"/>
                  </a:cubicBezTo>
                  <a:cubicBezTo>
                    <a:pt x="782" y="316"/>
                    <a:pt x="32" y="1513"/>
                    <a:pt x="0" y="2646"/>
                  </a:cubicBezTo>
                  <a:cubicBezTo>
                    <a:pt x="48" y="2742"/>
                    <a:pt x="128" y="3077"/>
                    <a:pt x="319" y="3221"/>
                  </a:cubicBezTo>
                  <a:cubicBezTo>
                    <a:pt x="386" y="3268"/>
                    <a:pt x="503" y="3289"/>
                    <a:pt x="625" y="3289"/>
                  </a:cubicBezTo>
                  <a:cubicBezTo>
                    <a:pt x="794" y="3289"/>
                    <a:pt x="973" y="3247"/>
                    <a:pt x="1038" y="3173"/>
                  </a:cubicBezTo>
                  <a:cubicBezTo>
                    <a:pt x="1596" y="2487"/>
                    <a:pt x="2107" y="1753"/>
                    <a:pt x="2554" y="987"/>
                  </a:cubicBezTo>
                  <a:cubicBezTo>
                    <a:pt x="2681" y="779"/>
                    <a:pt x="2538" y="284"/>
                    <a:pt x="2362" y="93"/>
                  </a:cubicBezTo>
                  <a:cubicBezTo>
                    <a:pt x="2303" y="26"/>
                    <a:pt x="2178" y="1"/>
                    <a:pt x="20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1" name="Google Shape;12681;p28"/>
            <p:cNvSpPr/>
            <p:nvPr/>
          </p:nvSpPr>
          <p:spPr>
            <a:xfrm>
              <a:off x="3207987" y="2584171"/>
              <a:ext cx="141653" cy="94875"/>
            </a:xfrm>
            <a:custGeom>
              <a:rect b="b" l="l" r="r" t="t"/>
              <a:pathLst>
                <a:path extrusionOk="0" h="1836" w="2730">
                  <a:moveTo>
                    <a:pt x="686" y="0"/>
                  </a:moveTo>
                  <a:cubicBezTo>
                    <a:pt x="431" y="0"/>
                    <a:pt x="192" y="112"/>
                    <a:pt x="48" y="304"/>
                  </a:cubicBezTo>
                  <a:cubicBezTo>
                    <a:pt x="0" y="543"/>
                    <a:pt x="80" y="782"/>
                    <a:pt x="255" y="942"/>
                  </a:cubicBezTo>
                  <a:cubicBezTo>
                    <a:pt x="878" y="1277"/>
                    <a:pt x="1532" y="1517"/>
                    <a:pt x="2298" y="1836"/>
                  </a:cubicBezTo>
                  <a:cubicBezTo>
                    <a:pt x="2474" y="1564"/>
                    <a:pt x="2729" y="1341"/>
                    <a:pt x="2729" y="1118"/>
                  </a:cubicBezTo>
                  <a:cubicBezTo>
                    <a:pt x="2713" y="846"/>
                    <a:pt x="2522" y="447"/>
                    <a:pt x="2330" y="367"/>
                  </a:cubicBezTo>
                  <a:cubicBezTo>
                    <a:pt x="1803" y="176"/>
                    <a:pt x="1245" y="48"/>
                    <a:pt x="6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2" name="Google Shape;12682;p28"/>
            <p:cNvSpPr/>
            <p:nvPr/>
          </p:nvSpPr>
          <p:spPr>
            <a:xfrm>
              <a:off x="2850380" y="2618586"/>
              <a:ext cx="108393" cy="112445"/>
            </a:xfrm>
            <a:custGeom>
              <a:rect b="b" l="l" r="r" t="t"/>
              <a:pathLst>
                <a:path extrusionOk="0" h="2176" w="2089">
                  <a:moveTo>
                    <a:pt x="836" y="1"/>
                  </a:moveTo>
                  <a:cubicBezTo>
                    <a:pt x="642" y="1"/>
                    <a:pt x="0" y="668"/>
                    <a:pt x="62" y="867"/>
                  </a:cubicBezTo>
                  <a:cubicBezTo>
                    <a:pt x="205" y="1345"/>
                    <a:pt x="668" y="1744"/>
                    <a:pt x="1003" y="2175"/>
                  </a:cubicBezTo>
                  <a:lnTo>
                    <a:pt x="1418" y="2127"/>
                  </a:lnTo>
                  <a:cubicBezTo>
                    <a:pt x="1626" y="1728"/>
                    <a:pt x="2088" y="1234"/>
                    <a:pt x="1993" y="978"/>
                  </a:cubicBezTo>
                  <a:cubicBezTo>
                    <a:pt x="1817" y="547"/>
                    <a:pt x="1306" y="180"/>
                    <a:pt x="860" y="5"/>
                  </a:cubicBezTo>
                  <a:cubicBezTo>
                    <a:pt x="853" y="2"/>
                    <a:pt x="845" y="1"/>
                    <a:pt x="8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3" name="Google Shape;12683;p28"/>
            <p:cNvSpPr/>
            <p:nvPr/>
          </p:nvSpPr>
          <p:spPr>
            <a:xfrm>
              <a:off x="245220" y="4475844"/>
              <a:ext cx="109223" cy="112341"/>
            </a:xfrm>
            <a:custGeom>
              <a:rect b="b" l="l" r="r" t="t"/>
              <a:pathLst>
                <a:path extrusionOk="0" h="2174" w="2105">
                  <a:moveTo>
                    <a:pt x="843" y="1"/>
                  </a:moveTo>
                  <a:cubicBezTo>
                    <a:pt x="656" y="1"/>
                    <a:pt x="0" y="679"/>
                    <a:pt x="62" y="865"/>
                  </a:cubicBezTo>
                  <a:cubicBezTo>
                    <a:pt x="205" y="1359"/>
                    <a:pt x="668" y="1742"/>
                    <a:pt x="1003" y="2173"/>
                  </a:cubicBezTo>
                  <a:lnTo>
                    <a:pt x="1434" y="2125"/>
                  </a:lnTo>
                  <a:cubicBezTo>
                    <a:pt x="1642" y="1742"/>
                    <a:pt x="2105" y="1248"/>
                    <a:pt x="1993" y="976"/>
                  </a:cubicBezTo>
                  <a:cubicBezTo>
                    <a:pt x="1817" y="561"/>
                    <a:pt x="1307" y="178"/>
                    <a:pt x="860" y="3"/>
                  </a:cubicBezTo>
                  <a:cubicBezTo>
                    <a:pt x="855" y="1"/>
                    <a:pt x="849" y="1"/>
                    <a:pt x="8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4" name="Google Shape;12684;p28"/>
            <p:cNvSpPr/>
            <p:nvPr/>
          </p:nvSpPr>
          <p:spPr>
            <a:xfrm>
              <a:off x="2477673" y="2352414"/>
              <a:ext cx="91893" cy="88313"/>
            </a:xfrm>
            <a:custGeom>
              <a:rect b="b" l="l" r="r" t="t"/>
              <a:pathLst>
                <a:path extrusionOk="0" h="1709" w="1771">
                  <a:moveTo>
                    <a:pt x="861" y="1"/>
                  </a:moveTo>
                  <a:cubicBezTo>
                    <a:pt x="574" y="368"/>
                    <a:pt x="254" y="703"/>
                    <a:pt x="63" y="1102"/>
                  </a:cubicBezTo>
                  <a:cubicBezTo>
                    <a:pt x="0" y="1212"/>
                    <a:pt x="463" y="1709"/>
                    <a:pt x="508" y="1709"/>
                  </a:cubicBezTo>
                  <a:cubicBezTo>
                    <a:pt x="509" y="1709"/>
                    <a:pt x="509" y="1709"/>
                    <a:pt x="510" y="1709"/>
                  </a:cubicBezTo>
                  <a:cubicBezTo>
                    <a:pt x="941" y="1421"/>
                    <a:pt x="1372" y="1134"/>
                    <a:pt x="1771" y="799"/>
                  </a:cubicBezTo>
                  <a:lnTo>
                    <a:pt x="86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5" name="Google Shape;12685;p28"/>
            <p:cNvSpPr/>
            <p:nvPr/>
          </p:nvSpPr>
          <p:spPr>
            <a:xfrm>
              <a:off x="706394" y="2777948"/>
              <a:ext cx="91893" cy="88313"/>
            </a:xfrm>
            <a:custGeom>
              <a:rect b="b" l="l" r="r" t="t"/>
              <a:pathLst>
                <a:path extrusionOk="0" h="1709" w="1771">
                  <a:moveTo>
                    <a:pt x="861" y="1"/>
                  </a:moveTo>
                  <a:cubicBezTo>
                    <a:pt x="574" y="368"/>
                    <a:pt x="255" y="703"/>
                    <a:pt x="63" y="1102"/>
                  </a:cubicBezTo>
                  <a:cubicBezTo>
                    <a:pt x="0" y="1212"/>
                    <a:pt x="448" y="1709"/>
                    <a:pt x="507" y="1709"/>
                  </a:cubicBezTo>
                  <a:cubicBezTo>
                    <a:pt x="508" y="1709"/>
                    <a:pt x="509" y="1709"/>
                    <a:pt x="510" y="1708"/>
                  </a:cubicBezTo>
                  <a:cubicBezTo>
                    <a:pt x="941" y="1421"/>
                    <a:pt x="1372" y="1134"/>
                    <a:pt x="1771" y="799"/>
                  </a:cubicBezTo>
                  <a:cubicBezTo>
                    <a:pt x="1308" y="400"/>
                    <a:pt x="1069" y="208"/>
                    <a:pt x="8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6" name="Google Shape;12686;p28"/>
            <p:cNvSpPr/>
            <p:nvPr/>
          </p:nvSpPr>
          <p:spPr>
            <a:xfrm>
              <a:off x="3369461" y="2949194"/>
              <a:ext cx="88624" cy="92705"/>
            </a:xfrm>
            <a:custGeom>
              <a:rect b="b" l="l" r="r" t="t"/>
              <a:pathLst>
                <a:path extrusionOk="0" h="1794" w="1708">
                  <a:moveTo>
                    <a:pt x="699" y="1"/>
                  </a:moveTo>
                  <a:cubicBezTo>
                    <a:pt x="606" y="1"/>
                    <a:pt x="324" y="246"/>
                    <a:pt x="0" y="437"/>
                  </a:cubicBezTo>
                  <a:lnTo>
                    <a:pt x="958" y="1794"/>
                  </a:lnTo>
                  <a:cubicBezTo>
                    <a:pt x="1213" y="1522"/>
                    <a:pt x="1708" y="1124"/>
                    <a:pt x="1660" y="996"/>
                  </a:cubicBezTo>
                  <a:cubicBezTo>
                    <a:pt x="1452" y="597"/>
                    <a:pt x="1069" y="294"/>
                    <a:pt x="718" y="6"/>
                  </a:cubicBezTo>
                  <a:cubicBezTo>
                    <a:pt x="713" y="3"/>
                    <a:pt x="707" y="1"/>
                    <a:pt x="69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7" name="Google Shape;12687;p28"/>
            <p:cNvSpPr/>
            <p:nvPr/>
          </p:nvSpPr>
          <p:spPr>
            <a:xfrm>
              <a:off x="686470" y="4349811"/>
              <a:ext cx="122610" cy="81543"/>
            </a:xfrm>
            <a:custGeom>
              <a:rect b="b" l="l" r="r" t="t"/>
              <a:pathLst>
                <a:path extrusionOk="0" h="1578" w="2363">
                  <a:moveTo>
                    <a:pt x="0" y="0"/>
                  </a:moveTo>
                  <a:cubicBezTo>
                    <a:pt x="806" y="1159"/>
                    <a:pt x="1169" y="1578"/>
                    <a:pt x="1633" y="1578"/>
                  </a:cubicBezTo>
                  <a:cubicBezTo>
                    <a:pt x="1840" y="1578"/>
                    <a:pt x="2067" y="1494"/>
                    <a:pt x="2362" y="1357"/>
                  </a:cubicBezTo>
                  <a:cubicBezTo>
                    <a:pt x="1867" y="447"/>
                    <a:pt x="1149" y="16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8" name="Google Shape;12688;p28"/>
            <p:cNvSpPr/>
            <p:nvPr/>
          </p:nvSpPr>
          <p:spPr>
            <a:xfrm>
              <a:off x="6256161" y="3927327"/>
              <a:ext cx="119289" cy="52398"/>
            </a:xfrm>
            <a:custGeom>
              <a:rect b="b" l="l" r="r" t="t"/>
              <a:pathLst>
                <a:path extrusionOk="0" h="1014" w="2299">
                  <a:moveTo>
                    <a:pt x="976" y="0"/>
                  </a:moveTo>
                  <a:cubicBezTo>
                    <a:pt x="634" y="0"/>
                    <a:pt x="330" y="144"/>
                    <a:pt x="0" y="420"/>
                  </a:cubicBezTo>
                  <a:cubicBezTo>
                    <a:pt x="410" y="813"/>
                    <a:pt x="807" y="1014"/>
                    <a:pt x="1205" y="1014"/>
                  </a:cubicBezTo>
                  <a:cubicBezTo>
                    <a:pt x="1566" y="1014"/>
                    <a:pt x="1926" y="849"/>
                    <a:pt x="2298" y="516"/>
                  </a:cubicBezTo>
                  <a:cubicBezTo>
                    <a:pt x="1760" y="168"/>
                    <a:pt x="1346" y="0"/>
                    <a:pt x="9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9" name="Google Shape;12689;p28"/>
            <p:cNvSpPr/>
            <p:nvPr/>
          </p:nvSpPr>
          <p:spPr>
            <a:xfrm>
              <a:off x="5555578" y="3153719"/>
              <a:ext cx="107718" cy="52502"/>
            </a:xfrm>
            <a:custGeom>
              <a:rect b="b" l="l" r="r" t="t"/>
              <a:pathLst>
                <a:path extrusionOk="0" h="1016" w="2076">
                  <a:moveTo>
                    <a:pt x="677" y="0"/>
                  </a:moveTo>
                  <a:cubicBezTo>
                    <a:pt x="466" y="0"/>
                    <a:pt x="220" y="223"/>
                    <a:pt x="1" y="325"/>
                  </a:cubicBezTo>
                  <a:cubicBezTo>
                    <a:pt x="176" y="565"/>
                    <a:pt x="336" y="996"/>
                    <a:pt x="527" y="1012"/>
                  </a:cubicBezTo>
                  <a:cubicBezTo>
                    <a:pt x="573" y="1015"/>
                    <a:pt x="618" y="1016"/>
                    <a:pt x="664" y="1016"/>
                  </a:cubicBezTo>
                  <a:cubicBezTo>
                    <a:pt x="1131" y="1016"/>
                    <a:pt x="1610" y="877"/>
                    <a:pt x="2075" y="804"/>
                  </a:cubicBezTo>
                  <a:cubicBezTo>
                    <a:pt x="2075" y="692"/>
                    <a:pt x="2075" y="581"/>
                    <a:pt x="2075" y="469"/>
                  </a:cubicBezTo>
                  <a:cubicBezTo>
                    <a:pt x="1628" y="309"/>
                    <a:pt x="1197" y="86"/>
                    <a:pt x="735" y="6"/>
                  </a:cubicBezTo>
                  <a:cubicBezTo>
                    <a:pt x="716" y="2"/>
                    <a:pt x="697" y="0"/>
                    <a:pt x="6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0" name="Google Shape;12690;p28"/>
            <p:cNvSpPr/>
            <p:nvPr/>
          </p:nvSpPr>
          <p:spPr>
            <a:xfrm>
              <a:off x="215281" y="4827277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6" y="48"/>
                  </a:moveTo>
                  <a:lnTo>
                    <a:pt x="0" y="336"/>
                  </a:lnTo>
                  <a:lnTo>
                    <a:pt x="942" y="1564"/>
                  </a:lnTo>
                  <a:cubicBezTo>
                    <a:pt x="1118" y="1325"/>
                    <a:pt x="1421" y="1118"/>
                    <a:pt x="1453" y="862"/>
                  </a:cubicBezTo>
                  <a:cubicBezTo>
                    <a:pt x="1533" y="0"/>
                    <a:pt x="830" y="144"/>
                    <a:pt x="336" y="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1" name="Google Shape;12691;p28"/>
            <p:cNvSpPr/>
            <p:nvPr/>
          </p:nvSpPr>
          <p:spPr>
            <a:xfrm>
              <a:off x="5271547" y="3712312"/>
              <a:ext cx="79544" cy="92447"/>
            </a:xfrm>
            <a:custGeom>
              <a:rect b="b" l="l" r="r" t="t"/>
              <a:pathLst>
                <a:path extrusionOk="0" h="1789" w="1533">
                  <a:moveTo>
                    <a:pt x="176" y="1"/>
                  </a:moveTo>
                  <a:cubicBezTo>
                    <a:pt x="112" y="623"/>
                    <a:pt x="48" y="1166"/>
                    <a:pt x="0" y="1788"/>
                  </a:cubicBezTo>
                  <a:cubicBezTo>
                    <a:pt x="320" y="1485"/>
                    <a:pt x="575" y="1261"/>
                    <a:pt x="830" y="1038"/>
                  </a:cubicBezTo>
                  <a:cubicBezTo>
                    <a:pt x="1054" y="846"/>
                    <a:pt x="1293" y="687"/>
                    <a:pt x="1533" y="511"/>
                  </a:cubicBezTo>
                  <a:cubicBezTo>
                    <a:pt x="1293" y="368"/>
                    <a:pt x="1054" y="240"/>
                    <a:pt x="814" y="112"/>
                  </a:cubicBezTo>
                  <a:cubicBezTo>
                    <a:pt x="607" y="49"/>
                    <a:pt x="384" y="17"/>
                    <a:pt x="17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2" name="Google Shape;12692;p28"/>
            <p:cNvSpPr/>
            <p:nvPr/>
          </p:nvSpPr>
          <p:spPr>
            <a:xfrm>
              <a:off x="4118039" y="3930841"/>
              <a:ext cx="72072" cy="80045"/>
            </a:xfrm>
            <a:custGeom>
              <a:rect b="b" l="l" r="r" t="t"/>
              <a:pathLst>
                <a:path extrusionOk="0" h="1549" w="1389">
                  <a:moveTo>
                    <a:pt x="671" y="1"/>
                  </a:moveTo>
                  <a:cubicBezTo>
                    <a:pt x="447" y="240"/>
                    <a:pt x="128" y="464"/>
                    <a:pt x="48" y="767"/>
                  </a:cubicBezTo>
                  <a:cubicBezTo>
                    <a:pt x="0" y="926"/>
                    <a:pt x="351" y="1198"/>
                    <a:pt x="623" y="1549"/>
                  </a:cubicBezTo>
                  <a:cubicBezTo>
                    <a:pt x="958" y="1214"/>
                    <a:pt x="1389" y="926"/>
                    <a:pt x="1341" y="815"/>
                  </a:cubicBezTo>
                  <a:cubicBezTo>
                    <a:pt x="1213" y="512"/>
                    <a:pt x="910" y="272"/>
                    <a:pt x="6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3" name="Google Shape;12693;p28"/>
            <p:cNvSpPr/>
            <p:nvPr/>
          </p:nvSpPr>
          <p:spPr>
            <a:xfrm>
              <a:off x="531586" y="4911402"/>
              <a:ext cx="102737" cy="57773"/>
            </a:xfrm>
            <a:custGeom>
              <a:rect b="b" l="l" r="r" t="t"/>
              <a:pathLst>
                <a:path extrusionOk="0" h="1118" w="1980">
                  <a:moveTo>
                    <a:pt x="97" y="0"/>
                  </a:moveTo>
                  <a:lnTo>
                    <a:pt x="1" y="304"/>
                  </a:lnTo>
                  <a:cubicBezTo>
                    <a:pt x="503" y="841"/>
                    <a:pt x="874" y="1117"/>
                    <a:pt x="1210" y="1117"/>
                  </a:cubicBezTo>
                  <a:cubicBezTo>
                    <a:pt x="1473" y="1117"/>
                    <a:pt x="1714" y="949"/>
                    <a:pt x="1980" y="607"/>
                  </a:cubicBezTo>
                  <a:lnTo>
                    <a:pt x="9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4" name="Google Shape;12694;p28"/>
            <p:cNvSpPr/>
            <p:nvPr/>
          </p:nvSpPr>
          <p:spPr>
            <a:xfrm>
              <a:off x="1592371" y="4757156"/>
              <a:ext cx="48100" cy="112238"/>
            </a:xfrm>
            <a:custGeom>
              <a:rect b="b" l="l" r="r" t="t"/>
              <a:pathLst>
                <a:path extrusionOk="0" h="2172" w="927">
                  <a:moveTo>
                    <a:pt x="926" y="1"/>
                  </a:moveTo>
                  <a:lnTo>
                    <a:pt x="926" y="1"/>
                  </a:lnTo>
                  <a:cubicBezTo>
                    <a:pt x="1" y="671"/>
                    <a:pt x="783" y="2139"/>
                    <a:pt x="815" y="2171"/>
                  </a:cubicBezTo>
                  <a:cubicBezTo>
                    <a:pt x="862" y="1373"/>
                    <a:pt x="894" y="767"/>
                    <a:pt x="9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5" name="Google Shape;12695;p28"/>
            <p:cNvSpPr/>
            <p:nvPr/>
          </p:nvSpPr>
          <p:spPr>
            <a:xfrm>
              <a:off x="6235458" y="4556765"/>
              <a:ext cx="511766" cy="468951"/>
            </a:xfrm>
            <a:custGeom>
              <a:rect b="b" l="l" r="r" t="t"/>
              <a:pathLst>
                <a:path extrusionOk="0" h="9075" w="9863">
                  <a:moveTo>
                    <a:pt x="4485" y="1"/>
                  </a:moveTo>
                  <a:cubicBezTo>
                    <a:pt x="2984" y="256"/>
                    <a:pt x="1644" y="416"/>
                    <a:pt x="670" y="1613"/>
                  </a:cubicBezTo>
                  <a:cubicBezTo>
                    <a:pt x="144" y="2251"/>
                    <a:pt x="0" y="2762"/>
                    <a:pt x="543" y="3448"/>
                  </a:cubicBezTo>
                  <a:cubicBezTo>
                    <a:pt x="910" y="3911"/>
                    <a:pt x="1165" y="4453"/>
                    <a:pt x="1500" y="4932"/>
                  </a:cubicBezTo>
                  <a:cubicBezTo>
                    <a:pt x="1803" y="5379"/>
                    <a:pt x="2043" y="6033"/>
                    <a:pt x="2458" y="6193"/>
                  </a:cubicBezTo>
                  <a:cubicBezTo>
                    <a:pt x="3830" y="6720"/>
                    <a:pt x="4852" y="7629"/>
                    <a:pt x="5825" y="8651"/>
                  </a:cubicBezTo>
                  <a:cubicBezTo>
                    <a:pt x="6087" y="8931"/>
                    <a:pt x="6366" y="9075"/>
                    <a:pt x="6667" y="9075"/>
                  </a:cubicBezTo>
                  <a:cubicBezTo>
                    <a:pt x="6880" y="9075"/>
                    <a:pt x="7104" y="9003"/>
                    <a:pt x="7341" y="8858"/>
                  </a:cubicBezTo>
                  <a:cubicBezTo>
                    <a:pt x="7772" y="8619"/>
                    <a:pt x="8203" y="8348"/>
                    <a:pt x="8602" y="8044"/>
                  </a:cubicBezTo>
                  <a:cubicBezTo>
                    <a:pt x="8810" y="7853"/>
                    <a:pt x="9049" y="7486"/>
                    <a:pt x="9017" y="7230"/>
                  </a:cubicBezTo>
                  <a:cubicBezTo>
                    <a:pt x="8825" y="5826"/>
                    <a:pt x="9113" y="4517"/>
                    <a:pt x="9639" y="3241"/>
                  </a:cubicBezTo>
                  <a:cubicBezTo>
                    <a:pt x="9863" y="2650"/>
                    <a:pt x="9767" y="2283"/>
                    <a:pt x="9065" y="2028"/>
                  </a:cubicBezTo>
                  <a:cubicBezTo>
                    <a:pt x="8059" y="1645"/>
                    <a:pt x="7118" y="1070"/>
                    <a:pt x="6128" y="607"/>
                  </a:cubicBezTo>
                  <a:cubicBezTo>
                    <a:pt x="5554" y="352"/>
                    <a:pt x="4947" y="160"/>
                    <a:pt x="44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6" name="Google Shape;12696;p28"/>
            <p:cNvSpPr/>
            <p:nvPr/>
          </p:nvSpPr>
          <p:spPr>
            <a:xfrm>
              <a:off x="6107089" y="4115161"/>
              <a:ext cx="343703" cy="378829"/>
            </a:xfrm>
            <a:custGeom>
              <a:rect b="b" l="l" r="r" t="t"/>
              <a:pathLst>
                <a:path extrusionOk="0" h="7331" w="6624">
                  <a:moveTo>
                    <a:pt x="3396" y="1"/>
                  </a:moveTo>
                  <a:cubicBezTo>
                    <a:pt x="3104" y="1"/>
                    <a:pt x="2825" y="208"/>
                    <a:pt x="2554" y="631"/>
                  </a:cubicBezTo>
                  <a:cubicBezTo>
                    <a:pt x="1692" y="1940"/>
                    <a:pt x="942" y="3360"/>
                    <a:pt x="160" y="4733"/>
                  </a:cubicBezTo>
                  <a:cubicBezTo>
                    <a:pt x="80" y="4876"/>
                    <a:pt x="80" y="5052"/>
                    <a:pt x="0" y="5483"/>
                  </a:cubicBezTo>
                  <a:cubicBezTo>
                    <a:pt x="367" y="5882"/>
                    <a:pt x="846" y="6392"/>
                    <a:pt x="1341" y="6887"/>
                  </a:cubicBezTo>
                  <a:cubicBezTo>
                    <a:pt x="1630" y="7160"/>
                    <a:pt x="1903" y="7330"/>
                    <a:pt x="2161" y="7330"/>
                  </a:cubicBezTo>
                  <a:cubicBezTo>
                    <a:pt x="2431" y="7330"/>
                    <a:pt x="2684" y="7144"/>
                    <a:pt x="2921" y="6696"/>
                  </a:cubicBezTo>
                  <a:cubicBezTo>
                    <a:pt x="3017" y="6488"/>
                    <a:pt x="3384" y="6392"/>
                    <a:pt x="3639" y="6297"/>
                  </a:cubicBezTo>
                  <a:cubicBezTo>
                    <a:pt x="4453" y="5945"/>
                    <a:pt x="5299" y="5674"/>
                    <a:pt x="6065" y="5259"/>
                  </a:cubicBezTo>
                  <a:cubicBezTo>
                    <a:pt x="6512" y="5020"/>
                    <a:pt x="6623" y="4589"/>
                    <a:pt x="6240" y="4078"/>
                  </a:cubicBezTo>
                  <a:cubicBezTo>
                    <a:pt x="5889" y="3599"/>
                    <a:pt x="5714" y="2993"/>
                    <a:pt x="5427" y="2482"/>
                  </a:cubicBezTo>
                  <a:cubicBezTo>
                    <a:pt x="5107" y="1828"/>
                    <a:pt x="4724" y="1206"/>
                    <a:pt x="4309" y="615"/>
                  </a:cubicBezTo>
                  <a:cubicBezTo>
                    <a:pt x="3990" y="208"/>
                    <a:pt x="3687" y="1"/>
                    <a:pt x="33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7" name="Google Shape;12697;p28"/>
            <p:cNvSpPr/>
            <p:nvPr/>
          </p:nvSpPr>
          <p:spPr>
            <a:xfrm>
              <a:off x="5149819" y="4704862"/>
              <a:ext cx="247659" cy="377641"/>
            </a:xfrm>
            <a:custGeom>
              <a:rect b="b" l="l" r="r" t="t"/>
              <a:pathLst>
                <a:path extrusionOk="0" h="7308" w="4773">
                  <a:moveTo>
                    <a:pt x="1481" y="1"/>
                  </a:moveTo>
                  <a:cubicBezTo>
                    <a:pt x="1354" y="1"/>
                    <a:pt x="1062" y="185"/>
                    <a:pt x="990" y="343"/>
                  </a:cubicBezTo>
                  <a:cubicBezTo>
                    <a:pt x="639" y="1109"/>
                    <a:pt x="320" y="1891"/>
                    <a:pt x="0" y="2689"/>
                  </a:cubicBezTo>
                  <a:cubicBezTo>
                    <a:pt x="144" y="4540"/>
                    <a:pt x="862" y="5960"/>
                    <a:pt x="2267" y="6966"/>
                  </a:cubicBezTo>
                  <a:cubicBezTo>
                    <a:pt x="2575" y="7175"/>
                    <a:pt x="3057" y="7308"/>
                    <a:pt x="3478" y="7308"/>
                  </a:cubicBezTo>
                  <a:cubicBezTo>
                    <a:pt x="3668" y="7308"/>
                    <a:pt x="3846" y="7281"/>
                    <a:pt x="3990" y="7221"/>
                  </a:cubicBezTo>
                  <a:cubicBezTo>
                    <a:pt x="4357" y="7046"/>
                    <a:pt x="4629" y="6279"/>
                    <a:pt x="4677" y="5753"/>
                  </a:cubicBezTo>
                  <a:cubicBezTo>
                    <a:pt x="4756" y="4700"/>
                    <a:pt x="4772" y="3630"/>
                    <a:pt x="4708" y="2577"/>
                  </a:cubicBezTo>
                  <a:cubicBezTo>
                    <a:pt x="4708" y="2258"/>
                    <a:pt x="4645" y="1795"/>
                    <a:pt x="4437" y="1667"/>
                  </a:cubicBezTo>
                  <a:cubicBezTo>
                    <a:pt x="3496" y="1061"/>
                    <a:pt x="2522" y="502"/>
                    <a:pt x="1517" y="8"/>
                  </a:cubicBezTo>
                  <a:cubicBezTo>
                    <a:pt x="1507" y="3"/>
                    <a:pt x="1495" y="1"/>
                    <a:pt x="14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8" name="Google Shape;12698;p28"/>
            <p:cNvSpPr/>
            <p:nvPr/>
          </p:nvSpPr>
          <p:spPr>
            <a:xfrm>
              <a:off x="5836652" y="4938944"/>
              <a:ext cx="336439" cy="216828"/>
            </a:xfrm>
            <a:custGeom>
              <a:rect b="b" l="l" r="r" t="t"/>
              <a:pathLst>
                <a:path extrusionOk="0" h="4196" w="6484">
                  <a:moveTo>
                    <a:pt x="5692" y="1"/>
                  </a:moveTo>
                  <a:cubicBezTo>
                    <a:pt x="5591" y="1"/>
                    <a:pt x="5474" y="19"/>
                    <a:pt x="5340" y="58"/>
                  </a:cubicBezTo>
                  <a:cubicBezTo>
                    <a:pt x="3840" y="489"/>
                    <a:pt x="2340" y="888"/>
                    <a:pt x="840" y="1335"/>
                  </a:cubicBezTo>
                  <a:cubicBezTo>
                    <a:pt x="600" y="1414"/>
                    <a:pt x="393" y="1574"/>
                    <a:pt x="281" y="1797"/>
                  </a:cubicBezTo>
                  <a:cubicBezTo>
                    <a:pt x="1" y="2513"/>
                    <a:pt x="1147" y="3699"/>
                    <a:pt x="1929" y="3699"/>
                  </a:cubicBezTo>
                  <a:cubicBezTo>
                    <a:pt x="1949" y="3699"/>
                    <a:pt x="1969" y="3698"/>
                    <a:pt x="1989" y="3696"/>
                  </a:cubicBezTo>
                  <a:cubicBezTo>
                    <a:pt x="2060" y="3693"/>
                    <a:pt x="2131" y="3692"/>
                    <a:pt x="2202" y="3692"/>
                  </a:cubicBezTo>
                  <a:cubicBezTo>
                    <a:pt x="2868" y="3692"/>
                    <a:pt x="3542" y="3817"/>
                    <a:pt x="4191" y="3904"/>
                  </a:cubicBezTo>
                  <a:cubicBezTo>
                    <a:pt x="4558" y="3968"/>
                    <a:pt x="4909" y="4064"/>
                    <a:pt x="5244" y="4191"/>
                  </a:cubicBezTo>
                  <a:cubicBezTo>
                    <a:pt x="5294" y="4194"/>
                    <a:pt x="5341" y="4195"/>
                    <a:pt x="5388" y="4195"/>
                  </a:cubicBezTo>
                  <a:cubicBezTo>
                    <a:pt x="6175" y="4195"/>
                    <a:pt x="6484" y="3807"/>
                    <a:pt x="6393" y="2962"/>
                  </a:cubicBezTo>
                  <a:cubicBezTo>
                    <a:pt x="6330" y="2292"/>
                    <a:pt x="6377" y="1574"/>
                    <a:pt x="6330" y="888"/>
                  </a:cubicBezTo>
                  <a:cubicBezTo>
                    <a:pt x="6303" y="401"/>
                    <a:pt x="6168" y="1"/>
                    <a:pt x="56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9" name="Google Shape;12699;p28"/>
            <p:cNvSpPr/>
            <p:nvPr/>
          </p:nvSpPr>
          <p:spPr>
            <a:xfrm>
              <a:off x="6709916" y="4975167"/>
              <a:ext cx="272513" cy="284936"/>
            </a:xfrm>
            <a:custGeom>
              <a:rect b="b" l="l" r="r" t="t"/>
              <a:pathLst>
                <a:path extrusionOk="0" h="5514" w="5252">
                  <a:moveTo>
                    <a:pt x="4022" y="1"/>
                  </a:moveTo>
                  <a:cubicBezTo>
                    <a:pt x="3783" y="1"/>
                    <a:pt x="3544" y="7"/>
                    <a:pt x="3304" y="27"/>
                  </a:cubicBezTo>
                  <a:cubicBezTo>
                    <a:pt x="2411" y="123"/>
                    <a:pt x="1644" y="426"/>
                    <a:pt x="1293" y="1384"/>
                  </a:cubicBezTo>
                  <a:cubicBezTo>
                    <a:pt x="1102" y="1862"/>
                    <a:pt x="942" y="2405"/>
                    <a:pt x="607" y="2756"/>
                  </a:cubicBezTo>
                  <a:cubicBezTo>
                    <a:pt x="1" y="3347"/>
                    <a:pt x="1" y="3793"/>
                    <a:pt x="607" y="4336"/>
                  </a:cubicBezTo>
                  <a:cubicBezTo>
                    <a:pt x="799" y="4512"/>
                    <a:pt x="878" y="4831"/>
                    <a:pt x="1102" y="4958"/>
                  </a:cubicBezTo>
                  <a:cubicBezTo>
                    <a:pt x="1473" y="5165"/>
                    <a:pt x="1940" y="5514"/>
                    <a:pt x="2287" y="5514"/>
                  </a:cubicBezTo>
                  <a:cubicBezTo>
                    <a:pt x="2342" y="5514"/>
                    <a:pt x="2394" y="5505"/>
                    <a:pt x="2442" y="5485"/>
                  </a:cubicBezTo>
                  <a:cubicBezTo>
                    <a:pt x="2794" y="5357"/>
                    <a:pt x="2969" y="4687"/>
                    <a:pt x="3161" y="4224"/>
                  </a:cubicBezTo>
                  <a:cubicBezTo>
                    <a:pt x="3224" y="4065"/>
                    <a:pt x="3145" y="3841"/>
                    <a:pt x="3145" y="3666"/>
                  </a:cubicBezTo>
                  <a:cubicBezTo>
                    <a:pt x="4230" y="3267"/>
                    <a:pt x="5251" y="1192"/>
                    <a:pt x="4980" y="11"/>
                  </a:cubicBezTo>
                  <a:cubicBezTo>
                    <a:pt x="4661" y="11"/>
                    <a:pt x="4342" y="1"/>
                    <a:pt x="40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0" name="Google Shape;12700;p28"/>
            <p:cNvSpPr/>
            <p:nvPr/>
          </p:nvSpPr>
          <p:spPr>
            <a:xfrm>
              <a:off x="6275204" y="4973617"/>
              <a:ext cx="300636" cy="237860"/>
            </a:xfrm>
            <a:custGeom>
              <a:rect b="b" l="l" r="r" t="t"/>
              <a:pathLst>
                <a:path extrusionOk="0" h="4603" w="5794">
                  <a:moveTo>
                    <a:pt x="1625" y="1"/>
                  </a:moveTo>
                  <a:cubicBezTo>
                    <a:pt x="1451" y="1"/>
                    <a:pt x="1307" y="32"/>
                    <a:pt x="1229" y="105"/>
                  </a:cubicBezTo>
                  <a:cubicBezTo>
                    <a:pt x="686" y="616"/>
                    <a:pt x="431" y="1446"/>
                    <a:pt x="0" y="2275"/>
                  </a:cubicBezTo>
                  <a:cubicBezTo>
                    <a:pt x="176" y="2467"/>
                    <a:pt x="383" y="2642"/>
                    <a:pt x="607" y="2786"/>
                  </a:cubicBezTo>
                  <a:cubicBezTo>
                    <a:pt x="1819" y="3393"/>
                    <a:pt x="3032" y="4031"/>
                    <a:pt x="4277" y="4542"/>
                  </a:cubicBezTo>
                  <a:cubicBezTo>
                    <a:pt x="4379" y="4583"/>
                    <a:pt x="4508" y="4602"/>
                    <a:pt x="4647" y="4602"/>
                  </a:cubicBezTo>
                  <a:cubicBezTo>
                    <a:pt x="4987" y="4602"/>
                    <a:pt x="5379" y="4488"/>
                    <a:pt x="5538" y="4318"/>
                  </a:cubicBezTo>
                  <a:cubicBezTo>
                    <a:pt x="5761" y="4095"/>
                    <a:pt x="5793" y="3345"/>
                    <a:pt x="5586" y="3105"/>
                  </a:cubicBezTo>
                  <a:cubicBezTo>
                    <a:pt x="4772" y="2116"/>
                    <a:pt x="3846" y="1206"/>
                    <a:pt x="2857" y="376"/>
                  </a:cubicBezTo>
                  <a:cubicBezTo>
                    <a:pt x="2579" y="165"/>
                    <a:pt x="2023" y="1"/>
                    <a:pt x="16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1" name="Google Shape;12701;p28"/>
            <p:cNvSpPr/>
            <p:nvPr/>
          </p:nvSpPr>
          <p:spPr>
            <a:xfrm>
              <a:off x="5571300" y="4811258"/>
              <a:ext cx="287405" cy="228817"/>
            </a:xfrm>
            <a:custGeom>
              <a:rect b="b" l="l" r="r" t="t"/>
              <a:pathLst>
                <a:path extrusionOk="0" h="4428" w="5539">
                  <a:moveTo>
                    <a:pt x="3545" y="1"/>
                  </a:moveTo>
                  <a:cubicBezTo>
                    <a:pt x="3309" y="1"/>
                    <a:pt x="3119" y="38"/>
                    <a:pt x="3065" y="119"/>
                  </a:cubicBezTo>
                  <a:cubicBezTo>
                    <a:pt x="2490" y="949"/>
                    <a:pt x="1597" y="709"/>
                    <a:pt x="910" y="1061"/>
                  </a:cubicBezTo>
                  <a:cubicBezTo>
                    <a:pt x="575" y="1252"/>
                    <a:pt x="33" y="1523"/>
                    <a:pt x="17" y="1779"/>
                  </a:cubicBezTo>
                  <a:cubicBezTo>
                    <a:pt x="1" y="2146"/>
                    <a:pt x="288" y="2641"/>
                    <a:pt x="591" y="2912"/>
                  </a:cubicBezTo>
                  <a:cubicBezTo>
                    <a:pt x="1150" y="3375"/>
                    <a:pt x="1740" y="3806"/>
                    <a:pt x="2363" y="4173"/>
                  </a:cubicBezTo>
                  <a:cubicBezTo>
                    <a:pt x="2522" y="4284"/>
                    <a:pt x="2730" y="4300"/>
                    <a:pt x="3145" y="4428"/>
                  </a:cubicBezTo>
                  <a:cubicBezTo>
                    <a:pt x="3512" y="4189"/>
                    <a:pt x="3863" y="3901"/>
                    <a:pt x="4182" y="3598"/>
                  </a:cubicBezTo>
                  <a:cubicBezTo>
                    <a:pt x="4469" y="3263"/>
                    <a:pt x="4613" y="2800"/>
                    <a:pt x="4900" y="2465"/>
                  </a:cubicBezTo>
                  <a:cubicBezTo>
                    <a:pt x="5539" y="1731"/>
                    <a:pt x="5156" y="901"/>
                    <a:pt x="4804" y="374"/>
                  </a:cubicBezTo>
                  <a:cubicBezTo>
                    <a:pt x="4646" y="142"/>
                    <a:pt x="4006" y="1"/>
                    <a:pt x="35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2" name="Google Shape;12702;p28"/>
            <p:cNvSpPr/>
            <p:nvPr/>
          </p:nvSpPr>
          <p:spPr>
            <a:xfrm>
              <a:off x="5515833" y="4961680"/>
              <a:ext cx="127591" cy="113065"/>
            </a:xfrm>
            <a:custGeom>
              <a:rect b="b" l="l" r="r" t="t"/>
              <a:pathLst>
                <a:path extrusionOk="0" h="2188" w="2459">
                  <a:moveTo>
                    <a:pt x="415" y="1"/>
                  </a:moveTo>
                  <a:lnTo>
                    <a:pt x="0" y="192"/>
                  </a:lnTo>
                  <a:cubicBezTo>
                    <a:pt x="32" y="847"/>
                    <a:pt x="80" y="1517"/>
                    <a:pt x="112" y="2187"/>
                  </a:cubicBezTo>
                  <a:lnTo>
                    <a:pt x="2394" y="1820"/>
                  </a:lnTo>
                  <a:lnTo>
                    <a:pt x="2458" y="1373"/>
                  </a:lnTo>
                  <a:lnTo>
                    <a:pt x="4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3" name="Google Shape;12703;p28"/>
            <p:cNvSpPr/>
            <p:nvPr/>
          </p:nvSpPr>
          <p:spPr>
            <a:xfrm>
              <a:off x="5153970" y="5094482"/>
              <a:ext cx="104398" cy="109809"/>
            </a:xfrm>
            <a:custGeom>
              <a:rect b="b" l="l" r="r" t="t"/>
              <a:pathLst>
                <a:path extrusionOk="0" h="2125" w="2012">
                  <a:moveTo>
                    <a:pt x="1469" y="0"/>
                  </a:moveTo>
                  <a:lnTo>
                    <a:pt x="0" y="1038"/>
                  </a:lnTo>
                  <a:cubicBezTo>
                    <a:pt x="451" y="1551"/>
                    <a:pt x="750" y="2124"/>
                    <a:pt x="943" y="2124"/>
                  </a:cubicBezTo>
                  <a:cubicBezTo>
                    <a:pt x="948" y="2124"/>
                    <a:pt x="953" y="2124"/>
                    <a:pt x="958" y="2123"/>
                  </a:cubicBezTo>
                  <a:cubicBezTo>
                    <a:pt x="1644" y="1995"/>
                    <a:pt x="2011" y="1437"/>
                    <a:pt x="1931" y="718"/>
                  </a:cubicBezTo>
                  <a:cubicBezTo>
                    <a:pt x="1899" y="463"/>
                    <a:pt x="1628" y="240"/>
                    <a:pt x="14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4" name="Google Shape;12704;p28"/>
            <p:cNvSpPr/>
            <p:nvPr/>
          </p:nvSpPr>
          <p:spPr>
            <a:xfrm>
              <a:off x="6197321" y="4891611"/>
              <a:ext cx="48930" cy="112186"/>
            </a:xfrm>
            <a:custGeom>
              <a:rect b="b" l="l" r="r" t="t"/>
              <a:pathLst>
                <a:path extrusionOk="0" h="2171" w="943">
                  <a:moveTo>
                    <a:pt x="943" y="0"/>
                  </a:moveTo>
                  <a:cubicBezTo>
                    <a:pt x="17" y="687"/>
                    <a:pt x="1" y="1341"/>
                    <a:pt x="831" y="2171"/>
                  </a:cubicBezTo>
                  <a:cubicBezTo>
                    <a:pt x="863" y="1373"/>
                    <a:pt x="895" y="782"/>
                    <a:pt x="9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5" name="Google Shape;12705;p28"/>
            <p:cNvSpPr/>
            <p:nvPr/>
          </p:nvSpPr>
          <p:spPr>
            <a:xfrm>
              <a:off x="2917314" y="3351940"/>
              <a:ext cx="88676" cy="77564"/>
            </a:xfrm>
            <a:custGeom>
              <a:rect b="b" l="l" r="r" t="t"/>
              <a:pathLst>
                <a:path extrusionOk="0" h="1501" w="1709">
                  <a:moveTo>
                    <a:pt x="0" y="0"/>
                  </a:moveTo>
                  <a:lnTo>
                    <a:pt x="926" y="1501"/>
                  </a:lnTo>
                  <a:lnTo>
                    <a:pt x="1708" y="2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6" name="Google Shape;12706;p28"/>
            <p:cNvSpPr/>
            <p:nvPr/>
          </p:nvSpPr>
          <p:spPr>
            <a:xfrm>
              <a:off x="4845915" y="3005467"/>
              <a:ext cx="53029" cy="61183"/>
            </a:xfrm>
            <a:custGeom>
              <a:rect b="b" l="l" r="r" t="t"/>
              <a:pathLst>
                <a:path extrusionOk="0" h="1184" w="1022">
                  <a:moveTo>
                    <a:pt x="665" y="0"/>
                  </a:moveTo>
                  <a:cubicBezTo>
                    <a:pt x="508" y="0"/>
                    <a:pt x="353" y="62"/>
                    <a:pt x="224" y="162"/>
                  </a:cubicBezTo>
                  <a:cubicBezTo>
                    <a:pt x="112" y="418"/>
                    <a:pt x="0" y="912"/>
                    <a:pt x="96" y="960"/>
                  </a:cubicBezTo>
                  <a:cubicBezTo>
                    <a:pt x="332" y="1133"/>
                    <a:pt x="692" y="1120"/>
                    <a:pt x="1007" y="1165"/>
                  </a:cubicBezTo>
                  <a:lnTo>
                    <a:pt x="1007" y="1165"/>
                  </a:lnTo>
                  <a:cubicBezTo>
                    <a:pt x="1022" y="997"/>
                    <a:pt x="1021" y="843"/>
                    <a:pt x="1006" y="689"/>
                  </a:cubicBezTo>
                  <a:cubicBezTo>
                    <a:pt x="942" y="449"/>
                    <a:pt x="846" y="210"/>
                    <a:pt x="719" y="3"/>
                  </a:cubicBezTo>
                  <a:cubicBezTo>
                    <a:pt x="701" y="1"/>
                    <a:pt x="683" y="0"/>
                    <a:pt x="665" y="0"/>
                  </a:cubicBezTo>
                  <a:close/>
                  <a:moveTo>
                    <a:pt x="1007" y="1165"/>
                  </a:moveTo>
                  <a:cubicBezTo>
                    <a:pt x="1007" y="1172"/>
                    <a:pt x="1006" y="1178"/>
                    <a:pt x="1006" y="1184"/>
                  </a:cubicBezTo>
                  <a:lnTo>
                    <a:pt x="1022" y="1168"/>
                  </a:lnTo>
                  <a:cubicBezTo>
                    <a:pt x="1017" y="1167"/>
                    <a:pt x="1012" y="1166"/>
                    <a:pt x="1007" y="11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7" name="Google Shape;12707;p28"/>
            <p:cNvSpPr/>
            <p:nvPr/>
          </p:nvSpPr>
          <p:spPr>
            <a:xfrm>
              <a:off x="4839274" y="3730450"/>
              <a:ext cx="64652" cy="84179"/>
            </a:xfrm>
            <a:custGeom>
              <a:rect b="b" l="l" r="r" t="t"/>
              <a:pathLst>
                <a:path extrusionOk="0" h="1629" w="1246">
                  <a:moveTo>
                    <a:pt x="767" y="1"/>
                  </a:moveTo>
                  <a:cubicBezTo>
                    <a:pt x="1" y="767"/>
                    <a:pt x="448" y="1198"/>
                    <a:pt x="879" y="1629"/>
                  </a:cubicBezTo>
                  <a:lnTo>
                    <a:pt x="1246" y="1533"/>
                  </a:lnTo>
                  <a:lnTo>
                    <a:pt x="76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8" name="Google Shape;12708;p28"/>
            <p:cNvSpPr/>
            <p:nvPr/>
          </p:nvSpPr>
          <p:spPr>
            <a:xfrm>
              <a:off x="4544502" y="4791105"/>
              <a:ext cx="122610" cy="23874"/>
            </a:xfrm>
            <a:custGeom>
              <a:rect b="b" l="l" r="r" t="t"/>
              <a:pathLst>
                <a:path extrusionOk="0" h="462" w="2363">
                  <a:moveTo>
                    <a:pt x="971" y="0"/>
                  </a:moveTo>
                  <a:cubicBezTo>
                    <a:pt x="635" y="0"/>
                    <a:pt x="365" y="152"/>
                    <a:pt x="0" y="461"/>
                  </a:cubicBezTo>
                  <a:lnTo>
                    <a:pt x="2362" y="461"/>
                  </a:lnTo>
                  <a:cubicBezTo>
                    <a:pt x="1720" y="156"/>
                    <a:pt x="1312" y="0"/>
                    <a:pt x="9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9" name="Google Shape;12709;p28"/>
            <p:cNvSpPr/>
            <p:nvPr/>
          </p:nvSpPr>
          <p:spPr>
            <a:xfrm>
              <a:off x="2399738" y="3518536"/>
              <a:ext cx="67973" cy="68469"/>
            </a:xfrm>
            <a:custGeom>
              <a:rect b="b" l="l" r="r" t="t"/>
              <a:pathLst>
                <a:path extrusionOk="0" h="1325" w="1310">
                  <a:moveTo>
                    <a:pt x="1006" y="0"/>
                  </a:moveTo>
                  <a:lnTo>
                    <a:pt x="1" y="910"/>
                  </a:lnTo>
                  <a:lnTo>
                    <a:pt x="336" y="1325"/>
                  </a:lnTo>
                  <a:cubicBezTo>
                    <a:pt x="655" y="1022"/>
                    <a:pt x="990" y="734"/>
                    <a:pt x="1278" y="415"/>
                  </a:cubicBezTo>
                  <a:cubicBezTo>
                    <a:pt x="1310" y="399"/>
                    <a:pt x="1102" y="144"/>
                    <a:pt x="10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0" name="Google Shape;12710;p28"/>
            <p:cNvSpPr/>
            <p:nvPr/>
          </p:nvSpPr>
          <p:spPr>
            <a:xfrm>
              <a:off x="6094636" y="3060810"/>
              <a:ext cx="75444" cy="59426"/>
            </a:xfrm>
            <a:custGeom>
              <a:rect b="b" l="l" r="r" t="t"/>
              <a:pathLst>
                <a:path extrusionOk="0" h="1150" w="1454">
                  <a:moveTo>
                    <a:pt x="687" y="1"/>
                  </a:moveTo>
                  <a:lnTo>
                    <a:pt x="687" y="1"/>
                  </a:lnTo>
                  <a:cubicBezTo>
                    <a:pt x="1" y="799"/>
                    <a:pt x="97" y="958"/>
                    <a:pt x="1453" y="1150"/>
                  </a:cubicBezTo>
                  <a:cubicBezTo>
                    <a:pt x="1214" y="783"/>
                    <a:pt x="959" y="400"/>
                    <a:pt x="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1" name="Google Shape;12711;p28"/>
            <p:cNvSpPr/>
            <p:nvPr/>
          </p:nvSpPr>
          <p:spPr>
            <a:xfrm>
              <a:off x="86081" y="4604615"/>
              <a:ext cx="60916" cy="72965"/>
            </a:xfrm>
            <a:custGeom>
              <a:rect b="b" l="l" r="r" t="t"/>
              <a:pathLst>
                <a:path extrusionOk="0" h="1412" w="1174">
                  <a:moveTo>
                    <a:pt x="831" y="0"/>
                  </a:moveTo>
                  <a:lnTo>
                    <a:pt x="831" y="0"/>
                  </a:lnTo>
                  <a:cubicBezTo>
                    <a:pt x="543" y="479"/>
                    <a:pt x="288" y="894"/>
                    <a:pt x="1" y="1373"/>
                  </a:cubicBezTo>
                  <a:cubicBezTo>
                    <a:pt x="215" y="1396"/>
                    <a:pt x="393" y="1411"/>
                    <a:pt x="537" y="1411"/>
                  </a:cubicBezTo>
                  <a:cubicBezTo>
                    <a:pt x="1174" y="1411"/>
                    <a:pt x="1156" y="1120"/>
                    <a:pt x="8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2" name="Google Shape;12712;p28"/>
            <p:cNvSpPr/>
            <p:nvPr/>
          </p:nvSpPr>
          <p:spPr>
            <a:xfrm>
              <a:off x="774211" y="2264001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3" y="0"/>
                  </a:moveTo>
                  <a:cubicBezTo>
                    <a:pt x="3862" y="0"/>
                    <a:pt x="3652" y="17"/>
                    <a:pt x="3432" y="52"/>
                  </a:cubicBezTo>
                  <a:cubicBezTo>
                    <a:pt x="3419" y="54"/>
                    <a:pt x="3406" y="54"/>
                    <a:pt x="3392" y="54"/>
                  </a:cubicBezTo>
                  <a:cubicBezTo>
                    <a:pt x="3286" y="54"/>
                    <a:pt x="3182" y="13"/>
                    <a:pt x="3093" y="13"/>
                  </a:cubicBezTo>
                  <a:cubicBezTo>
                    <a:pt x="3072" y="13"/>
                    <a:pt x="3052" y="15"/>
                    <a:pt x="3033" y="20"/>
                  </a:cubicBezTo>
                  <a:cubicBezTo>
                    <a:pt x="2187" y="228"/>
                    <a:pt x="863" y="196"/>
                    <a:pt x="607" y="691"/>
                  </a:cubicBezTo>
                  <a:cubicBezTo>
                    <a:pt x="161" y="1584"/>
                    <a:pt x="1" y="2957"/>
                    <a:pt x="368" y="3850"/>
                  </a:cubicBezTo>
                  <a:cubicBezTo>
                    <a:pt x="1054" y="5494"/>
                    <a:pt x="2203" y="6962"/>
                    <a:pt x="3177" y="8495"/>
                  </a:cubicBezTo>
                  <a:lnTo>
                    <a:pt x="3975" y="8495"/>
                  </a:lnTo>
                  <a:cubicBezTo>
                    <a:pt x="4102" y="8319"/>
                    <a:pt x="4230" y="8159"/>
                    <a:pt x="4358" y="8016"/>
                  </a:cubicBezTo>
                  <a:cubicBezTo>
                    <a:pt x="5555" y="6883"/>
                    <a:pt x="6768" y="5750"/>
                    <a:pt x="7981" y="4632"/>
                  </a:cubicBezTo>
                  <a:cubicBezTo>
                    <a:pt x="8555" y="4090"/>
                    <a:pt x="8667" y="3627"/>
                    <a:pt x="7981" y="3068"/>
                  </a:cubicBezTo>
                  <a:cubicBezTo>
                    <a:pt x="7518" y="2685"/>
                    <a:pt x="7039" y="2270"/>
                    <a:pt x="6752" y="1776"/>
                  </a:cubicBezTo>
                  <a:cubicBezTo>
                    <a:pt x="6124" y="602"/>
                    <a:pt x="5251" y="0"/>
                    <a:pt x="40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3" name="Google Shape;12713;p28"/>
            <p:cNvSpPr/>
            <p:nvPr/>
          </p:nvSpPr>
          <p:spPr>
            <a:xfrm>
              <a:off x="11571" y="767787"/>
              <a:ext cx="356934" cy="409679"/>
            </a:xfrm>
            <a:custGeom>
              <a:rect b="b" l="l" r="r" t="t"/>
              <a:pathLst>
                <a:path extrusionOk="0" h="7928" w="6879">
                  <a:moveTo>
                    <a:pt x="691" y="1"/>
                  </a:moveTo>
                  <a:cubicBezTo>
                    <a:pt x="460" y="1"/>
                    <a:pt x="228" y="35"/>
                    <a:pt x="0" y="105"/>
                  </a:cubicBezTo>
                  <a:lnTo>
                    <a:pt x="0" y="5324"/>
                  </a:lnTo>
                  <a:cubicBezTo>
                    <a:pt x="767" y="5994"/>
                    <a:pt x="1533" y="6680"/>
                    <a:pt x="2299" y="7366"/>
                  </a:cubicBezTo>
                  <a:cubicBezTo>
                    <a:pt x="2604" y="7628"/>
                    <a:pt x="2895" y="7927"/>
                    <a:pt x="3262" y="7927"/>
                  </a:cubicBezTo>
                  <a:cubicBezTo>
                    <a:pt x="3432" y="7927"/>
                    <a:pt x="3619" y="7863"/>
                    <a:pt x="3831" y="7702"/>
                  </a:cubicBezTo>
                  <a:cubicBezTo>
                    <a:pt x="4501" y="7223"/>
                    <a:pt x="5187" y="6760"/>
                    <a:pt x="5905" y="6345"/>
                  </a:cubicBezTo>
                  <a:cubicBezTo>
                    <a:pt x="6831" y="5802"/>
                    <a:pt x="6879" y="5515"/>
                    <a:pt x="6097" y="4733"/>
                  </a:cubicBezTo>
                  <a:cubicBezTo>
                    <a:pt x="5522" y="4143"/>
                    <a:pt x="4996" y="3488"/>
                    <a:pt x="4453" y="2882"/>
                  </a:cubicBezTo>
                  <a:cubicBezTo>
                    <a:pt x="3799" y="2164"/>
                    <a:pt x="3160" y="1446"/>
                    <a:pt x="2474" y="775"/>
                  </a:cubicBezTo>
                  <a:cubicBezTo>
                    <a:pt x="2001" y="279"/>
                    <a:pt x="1353" y="1"/>
                    <a:pt x="6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4" name="Google Shape;12714;p28"/>
            <p:cNvSpPr/>
            <p:nvPr/>
          </p:nvSpPr>
          <p:spPr>
            <a:xfrm>
              <a:off x="11571" y="1397225"/>
              <a:ext cx="236036" cy="260907"/>
            </a:xfrm>
            <a:custGeom>
              <a:rect b="b" l="l" r="r" t="t"/>
              <a:pathLst>
                <a:path extrusionOk="0" h="5049" w="4549">
                  <a:moveTo>
                    <a:pt x="1186" y="0"/>
                  </a:moveTo>
                  <a:cubicBezTo>
                    <a:pt x="891" y="0"/>
                    <a:pt x="578" y="198"/>
                    <a:pt x="0" y="564"/>
                  </a:cubicBezTo>
                  <a:cubicBezTo>
                    <a:pt x="0" y="1697"/>
                    <a:pt x="0" y="2846"/>
                    <a:pt x="0" y="3979"/>
                  </a:cubicBezTo>
                  <a:lnTo>
                    <a:pt x="1644" y="5048"/>
                  </a:lnTo>
                  <a:cubicBezTo>
                    <a:pt x="1916" y="4984"/>
                    <a:pt x="2378" y="4410"/>
                    <a:pt x="2873" y="3867"/>
                  </a:cubicBezTo>
                  <a:cubicBezTo>
                    <a:pt x="3144" y="3580"/>
                    <a:pt x="3480" y="3341"/>
                    <a:pt x="3719" y="3053"/>
                  </a:cubicBezTo>
                  <a:cubicBezTo>
                    <a:pt x="4022" y="2702"/>
                    <a:pt x="4549" y="2176"/>
                    <a:pt x="4453" y="1968"/>
                  </a:cubicBezTo>
                  <a:cubicBezTo>
                    <a:pt x="4262" y="1553"/>
                    <a:pt x="3735" y="1266"/>
                    <a:pt x="3304" y="1011"/>
                  </a:cubicBezTo>
                  <a:cubicBezTo>
                    <a:pt x="3227" y="960"/>
                    <a:pt x="3123" y="952"/>
                    <a:pt x="3013" y="952"/>
                  </a:cubicBezTo>
                  <a:cubicBezTo>
                    <a:pt x="2967" y="952"/>
                    <a:pt x="2919" y="953"/>
                    <a:pt x="2872" y="953"/>
                  </a:cubicBezTo>
                  <a:cubicBezTo>
                    <a:pt x="2756" y="953"/>
                    <a:pt x="2645" y="944"/>
                    <a:pt x="2570" y="883"/>
                  </a:cubicBezTo>
                  <a:cubicBezTo>
                    <a:pt x="1861" y="277"/>
                    <a:pt x="1536" y="0"/>
                    <a:pt x="11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5" name="Google Shape;12715;p28"/>
            <p:cNvSpPr/>
            <p:nvPr/>
          </p:nvSpPr>
          <p:spPr>
            <a:xfrm>
              <a:off x="11571" y="316314"/>
              <a:ext cx="188871" cy="256980"/>
            </a:xfrm>
            <a:custGeom>
              <a:rect b="b" l="l" r="r" t="t"/>
              <a:pathLst>
                <a:path extrusionOk="0" h="4973" w="3640">
                  <a:moveTo>
                    <a:pt x="0" y="1"/>
                  </a:moveTo>
                  <a:lnTo>
                    <a:pt x="0" y="4613"/>
                  </a:lnTo>
                  <a:cubicBezTo>
                    <a:pt x="383" y="4709"/>
                    <a:pt x="767" y="4804"/>
                    <a:pt x="1150" y="4916"/>
                  </a:cubicBezTo>
                  <a:cubicBezTo>
                    <a:pt x="1299" y="4954"/>
                    <a:pt x="1438" y="4972"/>
                    <a:pt x="1567" y="4972"/>
                  </a:cubicBezTo>
                  <a:cubicBezTo>
                    <a:pt x="2137" y="4972"/>
                    <a:pt x="2505" y="4614"/>
                    <a:pt x="2714" y="4054"/>
                  </a:cubicBezTo>
                  <a:cubicBezTo>
                    <a:pt x="3639" y="1565"/>
                    <a:pt x="2969" y="416"/>
                    <a:pt x="399" y="17"/>
                  </a:cubicBezTo>
                  <a:cubicBezTo>
                    <a:pt x="256" y="1"/>
                    <a:pt x="128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6" name="Google Shape;12716;p28"/>
            <p:cNvSpPr/>
            <p:nvPr/>
          </p:nvSpPr>
          <p:spPr>
            <a:xfrm>
              <a:off x="1042521" y="2542005"/>
              <a:ext cx="272513" cy="160968"/>
            </a:xfrm>
            <a:custGeom>
              <a:rect b="b" l="l" r="r" t="t"/>
              <a:pathLst>
                <a:path extrusionOk="0" h="3115" w="5252">
                  <a:moveTo>
                    <a:pt x="2981" y="1"/>
                  </a:moveTo>
                  <a:cubicBezTo>
                    <a:pt x="2966" y="1"/>
                    <a:pt x="2951" y="1"/>
                    <a:pt x="2937" y="3"/>
                  </a:cubicBezTo>
                  <a:cubicBezTo>
                    <a:pt x="1533" y="114"/>
                    <a:pt x="176" y="1678"/>
                    <a:pt x="1" y="3115"/>
                  </a:cubicBezTo>
                  <a:lnTo>
                    <a:pt x="5251" y="3115"/>
                  </a:lnTo>
                  <a:cubicBezTo>
                    <a:pt x="5203" y="2923"/>
                    <a:pt x="5235" y="2620"/>
                    <a:pt x="5124" y="2556"/>
                  </a:cubicBezTo>
                  <a:cubicBezTo>
                    <a:pt x="4437" y="2109"/>
                    <a:pt x="4278" y="1471"/>
                    <a:pt x="4134" y="721"/>
                  </a:cubicBezTo>
                  <a:cubicBezTo>
                    <a:pt x="4057" y="413"/>
                    <a:pt x="3386" y="1"/>
                    <a:pt x="29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7" name="Google Shape;12717;p28"/>
            <p:cNvSpPr/>
            <p:nvPr/>
          </p:nvSpPr>
          <p:spPr>
            <a:xfrm>
              <a:off x="117577" y="2530689"/>
              <a:ext cx="389260" cy="172284"/>
            </a:xfrm>
            <a:custGeom>
              <a:rect b="b" l="l" r="r" t="t"/>
              <a:pathLst>
                <a:path extrusionOk="0" h="3334" w="7502">
                  <a:moveTo>
                    <a:pt x="1054" y="1"/>
                  </a:moveTo>
                  <a:cubicBezTo>
                    <a:pt x="791" y="1"/>
                    <a:pt x="440" y="261"/>
                    <a:pt x="0" y="445"/>
                  </a:cubicBezTo>
                  <a:cubicBezTo>
                    <a:pt x="1045" y="1410"/>
                    <a:pt x="2012" y="1958"/>
                    <a:pt x="3164" y="1958"/>
                  </a:cubicBezTo>
                  <a:cubicBezTo>
                    <a:pt x="3384" y="1958"/>
                    <a:pt x="3611" y="1938"/>
                    <a:pt x="3846" y="1897"/>
                  </a:cubicBezTo>
                  <a:cubicBezTo>
                    <a:pt x="3870" y="1894"/>
                    <a:pt x="3895" y="1892"/>
                    <a:pt x="3920" y="1892"/>
                  </a:cubicBezTo>
                  <a:cubicBezTo>
                    <a:pt x="4260" y="1892"/>
                    <a:pt x="4685" y="2184"/>
                    <a:pt x="5027" y="2392"/>
                  </a:cubicBezTo>
                  <a:cubicBezTo>
                    <a:pt x="5299" y="2568"/>
                    <a:pt x="5474" y="2871"/>
                    <a:pt x="5698" y="3126"/>
                  </a:cubicBezTo>
                  <a:lnTo>
                    <a:pt x="5889" y="2935"/>
                  </a:lnTo>
                  <a:cubicBezTo>
                    <a:pt x="5841" y="2743"/>
                    <a:pt x="5809" y="2552"/>
                    <a:pt x="5746" y="2312"/>
                  </a:cubicBezTo>
                  <a:lnTo>
                    <a:pt x="5746" y="2312"/>
                  </a:lnTo>
                  <a:cubicBezTo>
                    <a:pt x="6512" y="2328"/>
                    <a:pt x="6783" y="2711"/>
                    <a:pt x="6783" y="3334"/>
                  </a:cubicBezTo>
                  <a:lnTo>
                    <a:pt x="6990" y="3334"/>
                  </a:lnTo>
                  <a:cubicBezTo>
                    <a:pt x="7501" y="2695"/>
                    <a:pt x="7341" y="2216"/>
                    <a:pt x="6607" y="1945"/>
                  </a:cubicBezTo>
                  <a:cubicBezTo>
                    <a:pt x="6033" y="1722"/>
                    <a:pt x="5426" y="1610"/>
                    <a:pt x="4836" y="1387"/>
                  </a:cubicBezTo>
                  <a:cubicBezTo>
                    <a:pt x="3607" y="940"/>
                    <a:pt x="2394" y="413"/>
                    <a:pt x="1149" y="14"/>
                  </a:cubicBezTo>
                  <a:cubicBezTo>
                    <a:pt x="1119" y="5"/>
                    <a:pt x="1087" y="1"/>
                    <a:pt x="105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8" name="Google Shape;12718;p28"/>
            <p:cNvSpPr/>
            <p:nvPr/>
          </p:nvSpPr>
          <p:spPr>
            <a:xfrm>
              <a:off x="10741" y="2302756"/>
              <a:ext cx="135841" cy="161898"/>
            </a:xfrm>
            <a:custGeom>
              <a:rect b="b" l="l" r="r" t="t"/>
              <a:pathLst>
                <a:path extrusionOk="0" h="3133" w="2618">
                  <a:moveTo>
                    <a:pt x="1196" y="0"/>
                  </a:moveTo>
                  <a:cubicBezTo>
                    <a:pt x="758" y="0"/>
                    <a:pt x="303" y="107"/>
                    <a:pt x="16" y="308"/>
                  </a:cubicBezTo>
                  <a:lnTo>
                    <a:pt x="1" y="3132"/>
                  </a:lnTo>
                  <a:cubicBezTo>
                    <a:pt x="527" y="3100"/>
                    <a:pt x="1054" y="3116"/>
                    <a:pt x="1565" y="3037"/>
                  </a:cubicBezTo>
                  <a:cubicBezTo>
                    <a:pt x="1868" y="3005"/>
                    <a:pt x="2347" y="2845"/>
                    <a:pt x="2362" y="2685"/>
                  </a:cubicBezTo>
                  <a:cubicBezTo>
                    <a:pt x="2458" y="1967"/>
                    <a:pt x="2618" y="1153"/>
                    <a:pt x="2378" y="515"/>
                  </a:cubicBezTo>
                  <a:cubicBezTo>
                    <a:pt x="2246" y="163"/>
                    <a:pt x="1735" y="0"/>
                    <a:pt x="11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9" name="Google Shape;12719;p28"/>
            <p:cNvSpPr/>
            <p:nvPr/>
          </p:nvSpPr>
          <p:spPr>
            <a:xfrm>
              <a:off x="11571" y="1818056"/>
              <a:ext cx="159865" cy="175695"/>
            </a:xfrm>
            <a:custGeom>
              <a:rect b="b" l="l" r="r" t="t"/>
              <a:pathLst>
                <a:path extrusionOk="0" h="3400" w="3081">
                  <a:moveTo>
                    <a:pt x="1389" y="0"/>
                  </a:moveTo>
                  <a:lnTo>
                    <a:pt x="1453" y="415"/>
                  </a:lnTo>
                  <a:lnTo>
                    <a:pt x="0" y="2059"/>
                  </a:lnTo>
                  <a:lnTo>
                    <a:pt x="0" y="3064"/>
                  </a:lnTo>
                  <a:lnTo>
                    <a:pt x="1564" y="3400"/>
                  </a:lnTo>
                  <a:lnTo>
                    <a:pt x="1612" y="3128"/>
                  </a:lnTo>
                  <a:lnTo>
                    <a:pt x="1038" y="2362"/>
                  </a:lnTo>
                  <a:lnTo>
                    <a:pt x="2777" y="2362"/>
                  </a:lnTo>
                  <a:cubicBezTo>
                    <a:pt x="2825" y="1836"/>
                    <a:pt x="3081" y="1165"/>
                    <a:pt x="2857" y="782"/>
                  </a:cubicBezTo>
                  <a:cubicBezTo>
                    <a:pt x="2602" y="367"/>
                    <a:pt x="1900" y="256"/>
                    <a:pt x="13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0" name="Google Shape;12720;p28"/>
            <p:cNvSpPr/>
            <p:nvPr/>
          </p:nvSpPr>
          <p:spPr>
            <a:xfrm>
              <a:off x="11571" y="2588822"/>
              <a:ext cx="91114" cy="114150"/>
            </a:xfrm>
            <a:custGeom>
              <a:rect b="b" l="l" r="r" t="t"/>
              <a:pathLst>
                <a:path extrusionOk="0" h="2209" w="1756">
                  <a:moveTo>
                    <a:pt x="216" y="0"/>
                  </a:moveTo>
                  <a:cubicBezTo>
                    <a:pt x="144" y="0"/>
                    <a:pt x="72" y="2"/>
                    <a:pt x="0" y="6"/>
                  </a:cubicBezTo>
                  <a:lnTo>
                    <a:pt x="0" y="2209"/>
                  </a:lnTo>
                  <a:lnTo>
                    <a:pt x="798" y="2209"/>
                  </a:lnTo>
                  <a:cubicBezTo>
                    <a:pt x="974" y="1937"/>
                    <a:pt x="1150" y="1666"/>
                    <a:pt x="1341" y="1411"/>
                  </a:cubicBezTo>
                  <a:cubicBezTo>
                    <a:pt x="1756" y="836"/>
                    <a:pt x="1564" y="230"/>
                    <a:pt x="878" y="54"/>
                  </a:cubicBezTo>
                  <a:cubicBezTo>
                    <a:pt x="651" y="18"/>
                    <a:pt x="432" y="0"/>
                    <a:pt x="2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1" name="Google Shape;12721;p28"/>
            <p:cNvSpPr/>
            <p:nvPr/>
          </p:nvSpPr>
          <p:spPr>
            <a:xfrm>
              <a:off x="438033" y="1006520"/>
              <a:ext cx="507667" cy="539280"/>
            </a:xfrm>
            <a:custGeom>
              <a:rect b="b" l="l" r="r" t="t"/>
              <a:pathLst>
                <a:path extrusionOk="0" h="10436" w="9784">
                  <a:moveTo>
                    <a:pt x="2000" y="0"/>
                  </a:moveTo>
                  <a:cubicBezTo>
                    <a:pt x="1440" y="0"/>
                    <a:pt x="834" y="267"/>
                    <a:pt x="671" y="720"/>
                  </a:cubicBezTo>
                  <a:cubicBezTo>
                    <a:pt x="447" y="1406"/>
                    <a:pt x="160" y="2108"/>
                    <a:pt x="80" y="2826"/>
                  </a:cubicBezTo>
                  <a:cubicBezTo>
                    <a:pt x="0" y="3481"/>
                    <a:pt x="176" y="4167"/>
                    <a:pt x="256" y="4821"/>
                  </a:cubicBezTo>
                  <a:cubicBezTo>
                    <a:pt x="304" y="5204"/>
                    <a:pt x="511" y="5603"/>
                    <a:pt x="447" y="5970"/>
                  </a:cubicBezTo>
                  <a:cubicBezTo>
                    <a:pt x="160" y="7534"/>
                    <a:pt x="160" y="7582"/>
                    <a:pt x="1517" y="8428"/>
                  </a:cubicBezTo>
                  <a:cubicBezTo>
                    <a:pt x="1820" y="8651"/>
                    <a:pt x="2075" y="8907"/>
                    <a:pt x="2299" y="9194"/>
                  </a:cubicBezTo>
                  <a:cubicBezTo>
                    <a:pt x="2990" y="10019"/>
                    <a:pt x="4139" y="10435"/>
                    <a:pt x="5270" y="10435"/>
                  </a:cubicBezTo>
                  <a:cubicBezTo>
                    <a:pt x="6304" y="10435"/>
                    <a:pt x="7324" y="10087"/>
                    <a:pt x="7964" y="9385"/>
                  </a:cubicBezTo>
                  <a:cubicBezTo>
                    <a:pt x="8267" y="9098"/>
                    <a:pt x="8618" y="8859"/>
                    <a:pt x="9001" y="8667"/>
                  </a:cubicBezTo>
                  <a:cubicBezTo>
                    <a:pt x="9672" y="8300"/>
                    <a:pt x="9783" y="7790"/>
                    <a:pt x="9400" y="7167"/>
                  </a:cubicBezTo>
                  <a:cubicBezTo>
                    <a:pt x="9273" y="6928"/>
                    <a:pt x="9017" y="6768"/>
                    <a:pt x="8922" y="6529"/>
                  </a:cubicBezTo>
                  <a:cubicBezTo>
                    <a:pt x="8386" y="5304"/>
                    <a:pt x="7877" y="4869"/>
                    <a:pt x="7142" y="4869"/>
                  </a:cubicBezTo>
                  <a:cubicBezTo>
                    <a:pt x="6738" y="4869"/>
                    <a:pt x="6265" y="5000"/>
                    <a:pt x="5682" y="5204"/>
                  </a:cubicBezTo>
                  <a:cubicBezTo>
                    <a:pt x="5511" y="5267"/>
                    <a:pt x="5359" y="5301"/>
                    <a:pt x="5222" y="5301"/>
                  </a:cubicBezTo>
                  <a:cubicBezTo>
                    <a:pt x="4872" y="5301"/>
                    <a:pt x="4618" y="5082"/>
                    <a:pt x="4389" y="4566"/>
                  </a:cubicBezTo>
                  <a:cubicBezTo>
                    <a:pt x="3974" y="3608"/>
                    <a:pt x="3304" y="2762"/>
                    <a:pt x="2586" y="1661"/>
                  </a:cubicBezTo>
                  <a:cubicBezTo>
                    <a:pt x="2714" y="1454"/>
                    <a:pt x="2825" y="1230"/>
                    <a:pt x="2921" y="1007"/>
                  </a:cubicBezTo>
                  <a:cubicBezTo>
                    <a:pt x="3001" y="799"/>
                    <a:pt x="3001" y="576"/>
                    <a:pt x="2905" y="369"/>
                  </a:cubicBezTo>
                  <a:cubicBezTo>
                    <a:pt x="2715" y="115"/>
                    <a:pt x="2367" y="0"/>
                    <a:pt x="200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2" name="Google Shape;12722;p28"/>
            <p:cNvSpPr/>
            <p:nvPr/>
          </p:nvSpPr>
          <p:spPr>
            <a:xfrm>
              <a:off x="1129484" y="1730883"/>
              <a:ext cx="353665" cy="541606"/>
            </a:xfrm>
            <a:custGeom>
              <a:rect b="b" l="l" r="r" t="t"/>
              <a:pathLst>
                <a:path extrusionOk="0" h="10481" w="6816">
                  <a:moveTo>
                    <a:pt x="5766" y="0"/>
                  </a:moveTo>
                  <a:cubicBezTo>
                    <a:pt x="5424" y="0"/>
                    <a:pt x="4979" y="310"/>
                    <a:pt x="4676" y="554"/>
                  </a:cubicBezTo>
                  <a:cubicBezTo>
                    <a:pt x="4198" y="953"/>
                    <a:pt x="3831" y="1496"/>
                    <a:pt x="3400" y="1959"/>
                  </a:cubicBezTo>
                  <a:cubicBezTo>
                    <a:pt x="2809" y="2581"/>
                    <a:pt x="1995" y="3108"/>
                    <a:pt x="1676" y="3842"/>
                  </a:cubicBezTo>
                  <a:cubicBezTo>
                    <a:pt x="1022" y="5294"/>
                    <a:pt x="623" y="6858"/>
                    <a:pt x="160" y="8390"/>
                  </a:cubicBezTo>
                  <a:cubicBezTo>
                    <a:pt x="0" y="8965"/>
                    <a:pt x="208" y="9475"/>
                    <a:pt x="862" y="9635"/>
                  </a:cubicBezTo>
                  <a:cubicBezTo>
                    <a:pt x="1979" y="9938"/>
                    <a:pt x="3112" y="10194"/>
                    <a:pt x="4246" y="10481"/>
                  </a:cubicBezTo>
                  <a:cubicBezTo>
                    <a:pt x="5570" y="10305"/>
                    <a:pt x="5810" y="10082"/>
                    <a:pt x="5937" y="8789"/>
                  </a:cubicBezTo>
                  <a:cubicBezTo>
                    <a:pt x="6049" y="7656"/>
                    <a:pt x="6193" y="6523"/>
                    <a:pt x="6320" y="5406"/>
                  </a:cubicBezTo>
                  <a:cubicBezTo>
                    <a:pt x="6464" y="4065"/>
                    <a:pt x="6592" y="2741"/>
                    <a:pt x="6735" y="1416"/>
                  </a:cubicBezTo>
                  <a:cubicBezTo>
                    <a:pt x="6815" y="698"/>
                    <a:pt x="6496" y="139"/>
                    <a:pt x="5873" y="12"/>
                  </a:cubicBezTo>
                  <a:cubicBezTo>
                    <a:pt x="5839" y="4"/>
                    <a:pt x="5803" y="0"/>
                    <a:pt x="57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3" name="Google Shape;12723;p28"/>
            <p:cNvSpPr/>
            <p:nvPr/>
          </p:nvSpPr>
          <p:spPr>
            <a:xfrm>
              <a:off x="671526" y="775952"/>
              <a:ext cx="299028" cy="398208"/>
            </a:xfrm>
            <a:custGeom>
              <a:rect b="b" l="l" r="r" t="t"/>
              <a:pathLst>
                <a:path extrusionOk="0" h="7706" w="5763">
                  <a:moveTo>
                    <a:pt x="2190" y="1"/>
                  </a:moveTo>
                  <a:cubicBezTo>
                    <a:pt x="1655" y="1"/>
                    <a:pt x="1052" y="282"/>
                    <a:pt x="895" y="745"/>
                  </a:cubicBezTo>
                  <a:cubicBezTo>
                    <a:pt x="528" y="1862"/>
                    <a:pt x="320" y="3043"/>
                    <a:pt x="1" y="4384"/>
                  </a:cubicBezTo>
                  <a:cubicBezTo>
                    <a:pt x="1" y="4384"/>
                    <a:pt x="49" y="4575"/>
                    <a:pt x="113" y="4767"/>
                  </a:cubicBezTo>
                  <a:cubicBezTo>
                    <a:pt x="655" y="6379"/>
                    <a:pt x="2108" y="7528"/>
                    <a:pt x="3815" y="7703"/>
                  </a:cubicBezTo>
                  <a:cubicBezTo>
                    <a:pt x="3842" y="7705"/>
                    <a:pt x="3871" y="7706"/>
                    <a:pt x="3902" y="7706"/>
                  </a:cubicBezTo>
                  <a:cubicBezTo>
                    <a:pt x="4180" y="7706"/>
                    <a:pt x="4588" y="7640"/>
                    <a:pt x="4645" y="7496"/>
                  </a:cubicBezTo>
                  <a:cubicBezTo>
                    <a:pt x="5012" y="6538"/>
                    <a:pt x="5762" y="5389"/>
                    <a:pt x="5491" y="4591"/>
                  </a:cubicBezTo>
                  <a:cubicBezTo>
                    <a:pt x="4980" y="3075"/>
                    <a:pt x="3911" y="1703"/>
                    <a:pt x="2985" y="346"/>
                  </a:cubicBezTo>
                  <a:cubicBezTo>
                    <a:pt x="2827" y="108"/>
                    <a:pt x="2521" y="1"/>
                    <a:pt x="21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4" name="Google Shape;12724;p28"/>
            <p:cNvSpPr/>
            <p:nvPr/>
          </p:nvSpPr>
          <p:spPr>
            <a:xfrm>
              <a:off x="1065714" y="1019593"/>
              <a:ext cx="440577" cy="389474"/>
            </a:xfrm>
            <a:custGeom>
              <a:rect b="b" l="l" r="r" t="t"/>
              <a:pathLst>
                <a:path extrusionOk="0" h="7537" w="8491">
                  <a:moveTo>
                    <a:pt x="5122" y="1"/>
                  </a:moveTo>
                  <a:cubicBezTo>
                    <a:pt x="4326" y="1"/>
                    <a:pt x="4100" y="899"/>
                    <a:pt x="3655" y="1488"/>
                  </a:cubicBezTo>
                  <a:cubicBezTo>
                    <a:pt x="2554" y="2988"/>
                    <a:pt x="1389" y="4440"/>
                    <a:pt x="336" y="5973"/>
                  </a:cubicBezTo>
                  <a:cubicBezTo>
                    <a:pt x="64" y="6388"/>
                    <a:pt x="96" y="7010"/>
                    <a:pt x="1" y="7537"/>
                  </a:cubicBezTo>
                  <a:cubicBezTo>
                    <a:pt x="495" y="7425"/>
                    <a:pt x="1054" y="7425"/>
                    <a:pt x="1469" y="7185"/>
                  </a:cubicBezTo>
                  <a:cubicBezTo>
                    <a:pt x="3416" y="5973"/>
                    <a:pt x="5315" y="4728"/>
                    <a:pt x="7230" y="3451"/>
                  </a:cubicBezTo>
                  <a:cubicBezTo>
                    <a:pt x="7597" y="3228"/>
                    <a:pt x="7932" y="2940"/>
                    <a:pt x="8236" y="2621"/>
                  </a:cubicBezTo>
                  <a:cubicBezTo>
                    <a:pt x="8379" y="2462"/>
                    <a:pt x="8491" y="1999"/>
                    <a:pt x="8427" y="1951"/>
                  </a:cubicBezTo>
                  <a:cubicBezTo>
                    <a:pt x="7533" y="1288"/>
                    <a:pt x="7041" y="31"/>
                    <a:pt x="5572" y="31"/>
                  </a:cubicBezTo>
                  <a:cubicBezTo>
                    <a:pt x="5520" y="31"/>
                    <a:pt x="5466" y="32"/>
                    <a:pt x="5411" y="36"/>
                  </a:cubicBezTo>
                  <a:cubicBezTo>
                    <a:pt x="5307" y="12"/>
                    <a:pt x="5211" y="1"/>
                    <a:pt x="512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5" name="Google Shape;12725;p28"/>
            <p:cNvSpPr/>
            <p:nvPr/>
          </p:nvSpPr>
          <p:spPr>
            <a:xfrm>
              <a:off x="346919" y="1478301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0"/>
                  </a:moveTo>
                  <a:cubicBezTo>
                    <a:pt x="224" y="0"/>
                    <a:pt x="1" y="367"/>
                    <a:pt x="65" y="1468"/>
                  </a:cubicBezTo>
                  <a:cubicBezTo>
                    <a:pt x="145" y="3016"/>
                    <a:pt x="288" y="4580"/>
                    <a:pt x="192" y="6128"/>
                  </a:cubicBezTo>
                  <a:cubicBezTo>
                    <a:pt x="129" y="7421"/>
                    <a:pt x="177" y="7708"/>
                    <a:pt x="1405" y="8123"/>
                  </a:cubicBezTo>
                  <a:cubicBezTo>
                    <a:pt x="1693" y="8219"/>
                    <a:pt x="1996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3"/>
                    <a:pt x="4102" y="6575"/>
                  </a:cubicBezTo>
                  <a:cubicBezTo>
                    <a:pt x="3831" y="5075"/>
                    <a:pt x="3576" y="3559"/>
                    <a:pt x="3384" y="2043"/>
                  </a:cubicBezTo>
                  <a:cubicBezTo>
                    <a:pt x="3177" y="431"/>
                    <a:pt x="2746" y="0"/>
                    <a:pt x="11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6" name="Google Shape;12726;p28"/>
            <p:cNvSpPr/>
            <p:nvPr/>
          </p:nvSpPr>
          <p:spPr>
            <a:xfrm>
              <a:off x="197898" y="552618"/>
              <a:ext cx="308108" cy="386012"/>
            </a:xfrm>
            <a:custGeom>
              <a:rect b="b" l="l" r="r" t="t"/>
              <a:pathLst>
                <a:path extrusionOk="0" h="7470" w="5938">
                  <a:moveTo>
                    <a:pt x="2957" y="1"/>
                  </a:moveTo>
                  <a:cubicBezTo>
                    <a:pt x="2929" y="1"/>
                    <a:pt x="2901" y="3"/>
                    <a:pt x="2873" y="8"/>
                  </a:cubicBezTo>
                  <a:cubicBezTo>
                    <a:pt x="2091" y="439"/>
                    <a:pt x="1245" y="822"/>
                    <a:pt x="591" y="1396"/>
                  </a:cubicBezTo>
                  <a:cubicBezTo>
                    <a:pt x="0" y="1923"/>
                    <a:pt x="543" y="2561"/>
                    <a:pt x="798" y="3120"/>
                  </a:cubicBezTo>
                  <a:cubicBezTo>
                    <a:pt x="846" y="3248"/>
                    <a:pt x="846" y="3391"/>
                    <a:pt x="878" y="3519"/>
                  </a:cubicBezTo>
                  <a:cubicBezTo>
                    <a:pt x="1213" y="4492"/>
                    <a:pt x="1516" y="5482"/>
                    <a:pt x="1883" y="6455"/>
                  </a:cubicBezTo>
                  <a:cubicBezTo>
                    <a:pt x="2110" y="7067"/>
                    <a:pt x="2577" y="7469"/>
                    <a:pt x="3081" y="7469"/>
                  </a:cubicBezTo>
                  <a:cubicBezTo>
                    <a:pt x="3287" y="7469"/>
                    <a:pt x="3499" y="7402"/>
                    <a:pt x="3703" y="7253"/>
                  </a:cubicBezTo>
                  <a:cubicBezTo>
                    <a:pt x="4581" y="6583"/>
                    <a:pt x="5203" y="5578"/>
                    <a:pt x="5937" y="4716"/>
                  </a:cubicBezTo>
                  <a:lnTo>
                    <a:pt x="5762" y="4540"/>
                  </a:lnTo>
                  <a:cubicBezTo>
                    <a:pt x="5762" y="4413"/>
                    <a:pt x="5746" y="4285"/>
                    <a:pt x="5714" y="4157"/>
                  </a:cubicBezTo>
                  <a:cubicBezTo>
                    <a:pt x="4948" y="2833"/>
                    <a:pt x="4166" y="1508"/>
                    <a:pt x="3368" y="199"/>
                  </a:cubicBezTo>
                  <a:cubicBezTo>
                    <a:pt x="3272" y="77"/>
                    <a:pt x="3119" y="1"/>
                    <a:pt x="2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7" name="Google Shape;12727;p28"/>
            <p:cNvSpPr/>
            <p:nvPr/>
          </p:nvSpPr>
          <p:spPr>
            <a:xfrm>
              <a:off x="863665" y="1643657"/>
              <a:ext cx="242989" cy="288657"/>
            </a:xfrm>
            <a:custGeom>
              <a:rect b="b" l="l" r="r" t="t"/>
              <a:pathLst>
                <a:path extrusionOk="0" h="5586" w="4683">
                  <a:moveTo>
                    <a:pt x="3075" y="0"/>
                  </a:moveTo>
                  <a:cubicBezTo>
                    <a:pt x="1898" y="0"/>
                    <a:pt x="227" y="1095"/>
                    <a:pt x="1" y="2115"/>
                  </a:cubicBezTo>
                  <a:cubicBezTo>
                    <a:pt x="1" y="2274"/>
                    <a:pt x="32" y="2434"/>
                    <a:pt x="112" y="2577"/>
                  </a:cubicBezTo>
                  <a:cubicBezTo>
                    <a:pt x="384" y="3264"/>
                    <a:pt x="655" y="3950"/>
                    <a:pt x="958" y="4604"/>
                  </a:cubicBezTo>
                  <a:cubicBezTo>
                    <a:pt x="1086" y="4891"/>
                    <a:pt x="1261" y="5259"/>
                    <a:pt x="1517" y="5370"/>
                  </a:cubicBezTo>
                  <a:cubicBezTo>
                    <a:pt x="1829" y="5518"/>
                    <a:pt x="2150" y="5586"/>
                    <a:pt x="2462" y="5586"/>
                  </a:cubicBezTo>
                  <a:cubicBezTo>
                    <a:pt x="3635" y="5586"/>
                    <a:pt x="4682" y="4626"/>
                    <a:pt x="4645" y="3327"/>
                  </a:cubicBezTo>
                  <a:cubicBezTo>
                    <a:pt x="4421" y="2338"/>
                    <a:pt x="4214" y="1349"/>
                    <a:pt x="3942" y="391"/>
                  </a:cubicBezTo>
                  <a:cubicBezTo>
                    <a:pt x="3911" y="247"/>
                    <a:pt x="3671" y="104"/>
                    <a:pt x="3496" y="56"/>
                  </a:cubicBezTo>
                  <a:cubicBezTo>
                    <a:pt x="3366" y="18"/>
                    <a:pt x="3224" y="0"/>
                    <a:pt x="30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8" name="Google Shape;12728;p28"/>
            <p:cNvSpPr/>
            <p:nvPr/>
          </p:nvSpPr>
          <p:spPr>
            <a:xfrm>
              <a:off x="350240" y="2152954"/>
              <a:ext cx="298197" cy="261217"/>
            </a:xfrm>
            <a:custGeom>
              <a:rect b="b" l="l" r="r" t="t"/>
              <a:pathLst>
                <a:path extrusionOk="0" h="5055" w="5747">
                  <a:moveTo>
                    <a:pt x="4225" y="1"/>
                  </a:moveTo>
                  <a:cubicBezTo>
                    <a:pt x="4027" y="1"/>
                    <a:pt x="3143" y="501"/>
                    <a:pt x="2618" y="749"/>
                  </a:cubicBezTo>
                  <a:cubicBezTo>
                    <a:pt x="2474" y="797"/>
                    <a:pt x="2315" y="877"/>
                    <a:pt x="2187" y="972"/>
                  </a:cubicBezTo>
                  <a:cubicBezTo>
                    <a:pt x="1341" y="1802"/>
                    <a:pt x="1" y="2281"/>
                    <a:pt x="17" y="3749"/>
                  </a:cubicBezTo>
                  <a:cubicBezTo>
                    <a:pt x="33" y="4164"/>
                    <a:pt x="160" y="4723"/>
                    <a:pt x="432" y="4946"/>
                  </a:cubicBezTo>
                  <a:cubicBezTo>
                    <a:pt x="529" y="5024"/>
                    <a:pt x="682" y="5054"/>
                    <a:pt x="854" y="5054"/>
                  </a:cubicBezTo>
                  <a:cubicBezTo>
                    <a:pt x="1104" y="5054"/>
                    <a:pt x="1395" y="4990"/>
                    <a:pt x="1613" y="4914"/>
                  </a:cubicBezTo>
                  <a:cubicBezTo>
                    <a:pt x="2618" y="4579"/>
                    <a:pt x="3592" y="4180"/>
                    <a:pt x="4549" y="3717"/>
                  </a:cubicBezTo>
                  <a:cubicBezTo>
                    <a:pt x="4964" y="3526"/>
                    <a:pt x="5299" y="3111"/>
                    <a:pt x="5746" y="2728"/>
                  </a:cubicBezTo>
                  <a:cubicBezTo>
                    <a:pt x="5204" y="1659"/>
                    <a:pt x="4836" y="765"/>
                    <a:pt x="4262" y="15"/>
                  </a:cubicBezTo>
                  <a:cubicBezTo>
                    <a:pt x="4256" y="5"/>
                    <a:pt x="4244" y="1"/>
                    <a:pt x="42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9" name="Google Shape;12729;p28"/>
            <p:cNvSpPr/>
            <p:nvPr/>
          </p:nvSpPr>
          <p:spPr>
            <a:xfrm>
              <a:off x="551459" y="469578"/>
              <a:ext cx="366897" cy="234398"/>
            </a:xfrm>
            <a:custGeom>
              <a:rect b="b" l="l" r="r" t="t"/>
              <a:pathLst>
                <a:path extrusionOk="0" h="4536" w="7071">
                  <a:moveTo>
                    <a:pt x="678" y="1"/>
                  </a:moveTo>
                  <a:cubicBezTo>
                    <a:pt x="550" y="1"/>
                    <a:pt x="420" y="6"/>
                    <a:pt x="292" y="6"/>
                  </a:cubicBezTo>
                  <a:cubicBezTo>
                    <a:pt x="243" y="6"/>
                    <a:pt x="193" y="5"/>
                    <a:pt x="145" y="3"/>
                  </a:cubicBezTo>
                  <a:lnTo>
                    <a:pt x="145" y="3"/>
                  </a:lnTo>
                  <a:cubicBezTo>
                    <a:pt x="145" y="418"/>
                    <a:pt x="1" y="929"/>
                    <a:pt x="192" y="1248"/>
                  </a:cubicBezTo>
                  <a:cubicBezTo>
                    <a:pt x="528" y="1838"/>
                    <a:pt x="1182" y="2237"/>
                    <a:pt x="1517" y="2844"/>
                  </a:cubicBezTo>
                  <a:cubicBezTo>
                    <a:pt x="2219" y="4057"/>
                    <a:pt x="3448" y="4121"/>
                    <a:pt x="4533" y="4535"/>
                  </a:cubicBezTo>
                  <a:cubicBezTo>
                    <a:pt x="4996" y="4376"/>
                    <a:pt x="5459" y="4232"/>
                    <a:pt x="5938" y="4136"/>
                  </a:cubicBezTo>
                  <a:cubicBezTo>
                    <a:pt x="7071" y="3945"/>
                    <a:pt x="6704" y="3083"/>
                    <a:pt x="6544" y="2509"/>
                  </a:cubicBezTo>
                  <a:cubicBezTo>
                    <a:pt x="6480" y="2221"/>
                    <a:pt x="5810" y="1934"/>
                    <a:pt x="5411" y="1934"/>
                  </a:cubicBezTo>
                  <a:cubicBezTo>
                    <a:pt x="5341" y="1936"/>
                    <a:pt x="5272" y="1937"/>
                    <a:pt x="5205" y="1937"/>
                  </a:cubicBezTo>
                  <a:cubicBezTo>
                    <a:pt x="4612" y="1937"/>
                    <a:pt x="4127" y="1850"/>
                    <a:pt x="3783" y="1248"/>
                  </a:cubicBezTo>
                  <a:cubicBezTo>
                    <a:pt x="3703" y="1120"/>
                    <a:pt x="3576" y="1024"/>
                    <a:pt x="3432" y="977"/>
                  </a:cubicBezTo>
                  <a:cubicBezTo>
                    <a:pt x="2714" y="657"/>
                    <a:pt x="2012" y="322"/>
                    <a:pt x="1278" y="83"/>
                  </a:cubicBezTo>
                  <a:cubicBezTo>
                    <a:pt x="1088" y="14"/>
                    <a:pt x="885" y="1"/>
                    <a:pt x="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0" name="Google Shape;12730;p28"/>
            <p:cNvSpPr/>
            <p:nvPr/>
          </p:nvSpPr>
          <p:spPr>
            <a:xfrm>
              <a:off x="935685" y="470405"/>
              <a:ext cx="260112" cy="261631"/>
            </a:xfrm>
            <a:custGeom>
              <a:rect b="b" l="l" r="r" t="t"/>
              <a:pathLst>
                <a:path extrusionOk="0" h="5063" w="5013">
                  <a:moveTo>
                    <a:pt x="3014" y="0"/>
                  </a:moveTo>
                  <a:cubicBezTo>
                    <a:pt x="1990" y="0"/>
                    <a:pt x="794" y="556"/>
                    <a:pt x="336" y="1344"/>
                  </a:cubicBezTo>
                  <a:cubicBezTo>
                    <a:pt x="192" y="1631"/>
                    <a:pt x="81" y="1918"/>
                    <a:pt x="1" y="2205"/>
                  </a:cubicBezTo>
                  <a:cubicBezTo>
                    <a:pt x="224" y="2541"/>
                    <a:pt x="400" y="3019"/>
                    <a:pt x="735" y="3259"/>
                  </a:cubicBezTo>
                  <a:cubicBezTo>
                    <a:pt x="1533" y="3849"/>
                    <a:pt x="2379" y="4376"/>
                    <a:pt x="3241" y="4855"/>
                  </a:cubicBezTo>
                  <a:cubicBezTo>
                    <a:pt x="3496" y="4998"/>
                    <a:pt x="3847" y="4998"/>
                    <a:pt x="4150" y="5062"/>
                  </a:cubicBezTo>
                  <a:cubicBezTo>
                    <a:pt x="4198" y="4695"/>
                    <a:pt x="4390" y="4280"/>
                    <a:pt x="4294" y="3961"/>
                  </a:cubicBezTo>
                  <a:cubicBezTo>
                    <a:pt x="4055" y="3243"/>
                    <a:pt x="4071" y="2652"/>
                    <a:pt x="4501" y="1998"/>
                  </a:cubicBezTo>
                  <a:cubicBezTo>
                    <a:pt x="5012" y="1248"/>
                    <a:pt x="4629" y="418"/>
                    <a:pt x="3751" y="115"/>
                  </a:cubicBezTo>
                  <a:cubicBezTo>
                    <a:pt x="3527" y="37"/>
                    <a:pt x="3276" y="0"/>
                    <a:pt x="30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1" name="Google Shape;12731;p28"/>
            <p:cNvSpPr/>
            <p:nvPr/>
          </p:nvSpPr>
          <p:spPr>
            <a:xfrm>
              <a:off x="588766" y="1907917"/>
              <a:ext cx="302297" cy="329273"/>
            </a:xfrm>
            <a:custGeom>
              <a:rect b="b" l="l" r="r" t="t"/>
              <a:pathLst>
                <a:path extrusionOk="0" h="6372" w="5826">
                  <a:moveTo>
                    <a:pt x="239" y="1"/>
                  </a:moveTo>
                  <a:lnTo>
                    <a:pt x="0" y="208"/>
                  </a:lnTo>
                  <a:cubicBezTo>
                    <a:pt x="511" y="1405"/>
                    <a:pt x="974" y="2634"/>
                    <a:pt x="1564" y="3799"/>
                  </a:cubicBezTo>
                  <a:cubicBezTo>
                    <a:pt x="1899" y="4454"/>
                    <a:pt x="2585" y="4948"/>
                    <a:pt x="2857" y="5619"/>
                  </a:cubicBezTo>
                  <a:cubicBezTo>
                    <a:pt x="3108" y="6220"/>
                    <a:pt x="3510" y="6372"/>
                    <a:pt x="3928" y="6372"/>
                  </a:cubicBezTo>
                  <a:cubicBezTo>
                    <a:pt x="4120" y="6372"/>
                    <a:pt x="4315" y="6340"/>
                    <a:pt x="4501" y="6305"/>
                  </a:cubicBezTo>
                  <a:cubicBezTo>
                    <a:pt x="4979" y="6193"/>
                    <a:pt x="5697" y="5826"/>
                    <a:pt x="5761" y="5475"/>
                  </a:cubicBezTo>
                  <a:cubicBezTo>
                    <a:pt x="5825" y="4884"/>
                    <a:pt x="5618" y="4310"/>
                    <a:pt x="5219" y="3879"/>
                  </a:cubicBezTo>
                  <a:cubicBezTo>
                    <a:pt x="3910" y="2666"/>
                    <a:pt x="2506" y="1565"/>
                    <a:pt x="1117" y="448"/>
                  </a:cubicBezTo>
                  <a:cubicBezTo>
                    <a:pt x="846" y="272"/>
                    <a:pt x="543" y="113"/>
                    <a:pt x="2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2" name="Google Shape;12732;p28"/>
            <p:cNvSpPr/>
            <p:nvPr/>
          </p:nvSpPr>
          <p:spPr>
            <a:xfrm>
              <a:off x="600337" y="1587953"/>
              <a:ext cx="144974" cy="155490"/>
            </a:xfrm>
            <a:custGeom>
              <a:rect b="b" l="l" r="r" t="t"/>
              <a:pathLst>
                <a:path extrusionOk="0" h="3009" w="2794">
                  <a:moveTo>
                    <a:pt x="2059" y="1"/>
                  </a:moveTo>
                  <a:cubicBezTo>
                    <a:pt x="1453" y="17"/>
                    <a:pt x="894" y="272"/>
                    <a:pt x="463" y="703"/>
                  </a:cubicBezTo>
                  <a:cubicBezTo>
                    <a:pt x="0" y="1230"/>
                    <a:pt x="479" y="1740"/>
                    <a:pt x="942" y="2123"/>
                  </a:cubicBezTo>
                  <a:cubicBezTo>
                    <a:pt x="1181" y="2315"/>
                    <a:pt x="1373" y="2538"/>
                    <a:pt x="1612" y="2730"/>
                  </a:cubicBezTo>
                  <a:cubicBezTo>
                    <a:pt x="1857" y="2915"/>
                    <a:pt x="2060" y="3009"/>
                    <a:pt x="2222" y="3009"/>
                  </a:cubicBezTo>
                  <a:cubicBezTo>
                    <a:pt x="2492" y="3009"/>
                    <a:pt x="2648" y="2748"/>
                    <a:pt x="2698" y="2219"/>
                  </a:cubicBezTo>
                  <a:cubicBezTo>
                    <a:pt x="2714" y="1996"/>
                    <a:pt x="2698" y="1756"/>
                    <a:pt x="2698" y="1533"/>
                  </a:cubicBezTo>
                  <a:lnTo>
                    <a:pt x="2730" y="1533"/>
                  </a:lnTo>
                  <a:cubicBezTo>
                    <a:pt x="2714" y="1469"/>
                    <a:pt x="2714" y="1405"/>
                    <a:pt x="2730" y="1325"/>
                  </a:cubicBezTo>
                  <a:cubicBezTo>
                    <a:pt x="2793" y="735"/>
                    <a:pt x="2777" y="33"/>
                    <a:pt x="20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3" name="Google Shape;12733;p28"/>
            <p:cNvSpPr/>
            <p:nvPr/>
          </p:nvSpPr>
          <p:spPr>
            <a:xfrm>
              <a:off x="809858" y="1512096"/>
              <a:ext cx="204592" cy="136215"/>
            </a:xfrm>
            <a:custGeom>
              <a:rect b="b" l="l" r="r" t="t"/>
              <a:pathLst>
                <a:path extrusionOk="0" h="2636" w="3943">
                  <a:moveTo>
                    <a:pt x="3571" y="1"/>
                  </a:moveTo>
                  <a:cubicBezTo>
                    <a:pt x="2738" y="1"/>
                    <a:pt x="2200" y="504"/>
                    <a:pt x="1612" y="910"/>
                  </a:cubicBezTo>
                  <a:cubicBezTo>
                    <a:pt x="1277" y="1134"/>
                    <a:pt x="894" y="1245"/>
                    <a:pt x="543" y="1453"/>
                  </a:cubicBezTo>
                  <a:cubicBezTo>
                    <a:pt x="351" y="1612"/>
                    <a:pt x="176" y="1772"/>
                    <a:pt x="0" y="1963"/>
                  </a:cubicBezTo>
                  <a:cubicBezTo>
                    <a:pt x="232" y="2195"/>
                    <a:pt x="478" y="2635"/>
                    <a:pt x="667" y="2635"/>
                  </a:cubicBezTo>
                  <a:cubicBezTo>
                    <a:pt x="674" y="2635"/>
                    <a:pt x="680" y="2635"/>
                    <a:pt x="686" y="2634"/>
                  </a:cubicBezTo>
                  <a:cubicBezTo>
                    <a:pt x="2187" y="2394"/>
                    <a:pt x="3160" y="1437"/>
                    <a:pt x="3942" y="32"/>
                  </a:cubicBezTo>
                  <a:cubicBezTo>
                    <a:pt x="3812" y="11"/>
                    <a:pt x="3689" y="1"/>
                    <a:pt x="35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4" name="Google Shape;12734;p28"/>
            <p:cNvSpPr/>
            <p:nvPr/>
          </p:nvSpPr>
          <p:spPr>
            <a:xfrm>
              <a:off x="170554" y="212811"/>
              <a:ext cx="145804" cy="123348"/>
            </a:xfrm>
            <a:custGeom>
              <a:rect b="b" l="l" r="r" t="t"/>
              <a:pathLst>
                <a:path extrusionOk="0" h="2387" w="2810">
                  <a:moveTo>
                    <a:pt x="1109" y="0"/>
                  </a:moveTo>
                  <a:cubicBezTo>
                    <a:pt x="1006" y="0"/>
                    <a:pt x="907" y="13"/>
                    <a:pt x="815" y="41"/>
                  </a:cubicBezTo>
                  <a:cubicBezTo>
                    <a:pt x="432" y="136"/>
                    <a:pt x="208" y="982"/>
                    <a:pt x="49" y="1541"/>
                  </a:cubicBezTo>
                  <a:cubicBezTo>
                    <a:pt x="1" y="1732"/>
                    <a:pt x="368" y="2036"/>
                    <a:pt x="607" y="2387"/>
                  </a:cubicBezTo>
                  <a:cubicBezTo>
                    <a:pt x="1437" y="1892"/>
                    <a:pt x="2107" y="1525"/>
                    <a:pt x="2730" y="1094"/>
                  </a:cubicBezTo>
                  <a:cubicBezTo>
                    <a:pt x="2809" y="1030"/>
                    <a:pt x="2762" y="472"/>
                    <a:pt x="2666" y="440"/>
                  </a:cubicBezTo>
                  <a:cubicBezTo>
                    <a:pt x="2166" y="269"/>
                    <a:pt x="1591" y="0"/>
                    <a:pt x="11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5" name="Google Shape;12735;p28"/>
            <p:cNvSpPr/>
            <p:nvPr/>
          </p:nvSpPr>
          <p:spPr>
            <a:xfrm>
              <a:off x="464547" y="2502527"/>
              <a:ext cx="146582" cy="129653"/>
            </a:xfrm>
            <a:custGeom>
              <a:rect b="b" l="l" r="r" t="t"/>
              <a:pathLst>
                <a:path extrusionOk="0" h="2509" w="2825">
                  <a:moveTo>
                    <a:pt x="527" y="0"/>
                  </a:moveTo>
                  <a:cubicBezTo>
                    <a:pt x="351" y="352"/>
                    <a:pt x="96" y="687"/>
                    <a:pt x="16" y="1054"/>
                  </a:cubicBezTo>
                  <a:cubicBezTo>
                    <a:pt x="0" y="1341"/>
                    <a:pt x="96" y="1628"/>
                    <a:pt x="319" y="1836"/>
                  </a:cubicBezTo>
                  <a:cubicBezTo>
                    <a:pt x="686" y="2139"/>
                    <a:pt x="1149" y="2474"/>
                    <a:pt x="1612" y="2506"/>
                  </a:cubicBezTo>
                  <a:cubicBezTo>
                    <a:pt x="1628" y="2507"/>
                    <a:pt x="1644" y="2508"/>
                    <a:pt x="1659" y="2508"/>
                  </a:cubicBezTo>
                  <a:cubicBezTo>
                    <a:pt x="2001" y="2508"/>
                    <a:pt x="2407" y="2190"/>
                    <a:pt x="2681" y="1916"/>
                  </a:cubicBezTo>
                  <a:cubicBezTo>
                    <a:pt x="2825" y="1788"/>
                    <a:pt x="2793" y="1229"/>
                    <a:pt x="2665" y="1150"/>
                  </a:cubicBezTo>
                  <a:cubicBezTo>
                    <a:pt x="2091" y="846"/>
                    <a:pt x="1484" y="575"/>
                    <a:pt x="878" y="336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6" name="Google Shape;12736;p28"/>
            <p:cNvSpPr/>
            <p:nvPr/>
          </p:nvSpPr>
          <p:spPr>
            <a:xfrm>
              <a:off x="999610" y="1051218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0"/>
                  </a:moveTo>
                  <a:cubicBezTo>
                    <a:pt x="276" y="0"/>
                    <a:pt x="154" y="5"/>
                    <a:pt x="30" y="14"/>
                  </a:cubicBezTo>
                  <a:cubicBezTo>
                    <a:pt x="0" y="1056"/>
                    <a:pt x="349" y="1950"/>
                    <a:pt x="753" y="1950"/>
                  </a:cubicBezTo>
                  <a:cubicBezTo>
                    <a:pt x="788" y="1950"/>
                    <a:pt x="824" y="1943"/>
                    <a:pt x="860" y="1929"/>
                  </a:cubicBezTo>
                  <a:cubicBezTo>
                    <a:pt x="1354" y="1754"/>
                    <a:pt x="1929" y="1323"/>
                    <a:pt x="2104" y="876"/>
                  </a:cubicBezTo>
                  <a:cubicBezTo>
                    <a:pt x="2292" y="386"/>
                    <a:pt x="1491" y="0"/>
                    <a:pt x="3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7" name="Google Shape;12737;p28"/>
            <p:cNvSpPr/>
            <p:nvPr/>
          </p:nvSpPr>
          <p:spPr>
            <a:xfrm>
              <a:off x="161992" y="1652287"/>
              <a:ext cx="76534" cy="136060"/>
            </a:xfrm>
            <a:custGeom>
              <a:rect b="b" l="l" r="r" t="t"/>
              <a:pathLst>
                <a:path extrusionOk="0" h="2633" w="1475">
                  <a:moveTo>
                    <a:pt x="437" y="1"/>
                  </a:moveTo>
                  <a:cubicBezTo>
                    <a:pt x="277" y="639"/>
                    <a:pt x="70" y="1197"/>
                    <a:pt x="38" y="1772"/>
                  </a:cubicBezTo>
                  <a:cubicBezTo>
                    <a:pt x="1" y="2279"/>
                    <a:pt x="682" y="2633"/>
                    <a:pt x="724" y="2633"/>
                  </a:cubicBezTo>
                  <a:cubicBezTo>
                    <a:pt x="736" y="2633"/>
                    <a:pt x="694" y="2603"/>
                    <a:pt x="565" y="2538"/>
                  </a:cubicBezTo>
                  <a:lnTo>
                    <a:pt x="565" y="2538"/>
                  </a:lnTo>
                  <a:cubicBezTo>
                    <a:pt x="579" y="2544"/>
                    <a:pt x="596" y="2547"/>
                    <a:pt x="617" y="2547"/>
                  </a:cubicBezTo>
                  <a:cubicBezTo>
                    <a:pt x="809" y="2547"/>
                    <a:pt x="1252" y="2298"/>
                    <a:pt x="1267" y="2139"/>
                  </a:cubicBezTo>
                  <a:cubicBezTo>
                    <a:pt x="1363" y="1357"/>
                    <a:pt x="1474" y="527"/>
                    <a:pt x="4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8" name="Google Shape;12738;p28"/>
            <p:cNvSpPr/>
            <p:nvPr/>
          </p:nvSpPr>
          <p:spPr>
            <a:xfrm>
              <a:off x="696380" y="1911224"/>
              <a:ext cx="122610" cy="81595"/>
            </a:xfrm>
            <a:custGeom>
              <a:rect b="b" l="l" r="r" t="t"/>
              <a:pathLst>
                <a:path extrusionOk="0" h="1579" w="2363">
                  <a:moveTo>
                    <a:pt x="1" y="1"/>
                  </a:moveTo>
                  <a:lnTo>
                    <a:pt x="1" y="1"/>
                  </a:lnTo>
                  <a:cubicBezTo>
                    <a:pt x="818" y="1160"/>
                    <a:pt x="1176" y="1578"/>
                    <a:pt x="1637" y="1578"/>
                  </a:cubicBezTo>
                  <a:cubicBezTo>
                    <a:pt x="1842" y="1578"/>
                    <a:pt x="2067" y="1495"/>
                    <a:pt x="2363" y="1357"/>
                  </a:cubicBezTo>
                  <a:cubicBezTo>
                    <a:pt x="1884" y="448"/>
                    <a:pt x="1150" y="17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9" name="Google Shape;12739;p28"/>
            <p:cNvSpPr/>
            <p:nvPr/>
          </p:nvSpPr>
          <p:spPr>
            <a:xfrm>
              <a:off x="240965" y="2404398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5" y="48"/>
                  </a:moveTo>
                  <a:lnTo>
                    <a:pt x="0" y="335"/>
                  </a:lnTo>
                  <a:cubicBezTo>
                    <a:pt x="319" y="734"/>
                    <a:pt x="639" y="1149"/>
                    <a:pt x="942" y="1564"/>
                  </a:cubicBezTo>
                  <a:cubicBezTo>
                    <a:pt x="1117" y="1325"/>
                    <a:pt x="1437" y="1102"/>
                    <a:pt x="1452" y="862"/>
                  </a:cubicBezTo>
                  <a:cubicBezTo>
                    <a:pt x="1532" y="0"/>
                    <a:pt x="846" y="144"/>
                    <a:pt x="335" y="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0" name="Google Shape;12740;p28"/>
            <p:cNvSpPr/>
            <p:nvPr/>
          </p:nvSpPr>
          <p:spPr>
            <a:xfrm>
              <a:off x="542378" y="2472814"/>
              <a:ext cx="101907" cy="57721"/>
            </a:xfrm>
            <a:custGeom>
              <a:rect b="b" l="l" r="r" t="t"/>
              <a:pathLst>
                <a:path extrusionOk="0" h="1117" w="1964">
                  <a:moveTo>
                    <a:pt x="96" y="1"/>
                  </a:moveTo>
                  <a:cubicBezTo>
                    <a:pt x="64" y="97"/>
                    <a:pt x="32" y="192"/>
                    <a:pt x="0" y="288"/>
                  </a:cubicBezTo>
                  <a:cubicBezTo>
                    <a:pt x="495" y="837"/>
                    <a:pt x="868" y="1117"/>
                    <a:pt x="1205" y="1117"/>
                  </a:cubicBezTo>
                  <a:cubicBezTo>
                    <a:pt x="1466" y="1117"/>
                    <a:pt x="1706" y="949"/>
                    <a:pt x="1963" y="607"/>
                  </a:cubicBezTo>
                  <a:lnTo>
                    <a:pt x="9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1" name="Google Shape;12741;p28"/>
            <p:cNvSpPr/>
            <p:nvPr/>
          </p:nvSpPr>
          <p:spPr>
            <a:xfrm>
              <a:off x="112596" y="2180909"/>
              <a:ext cx="60916" cy="73275"/>
            </a:xfrm>
            <a:custGeom>
              <a:rect b="b" l="l" r="r" t="t"/>
              <a:pathLst>
                <a:path extrusionOk="0" h="1418" w="1174">
                  <a:moveTo>
                    <a:pt x="830" y="0"/>
                  </a:moveTo>
                  <a:cubicBezTo>
                    <a:pt x="527" y="495"/>
                    <a:pt x="288" y="910"/>
                    <a:pt x="0" y="1373"/>
                  </a:cubicBezTo>
                  <a:cubicBezTo>
                    <a:pt x="222" y="1400"/>
                    <a:pt x="404" y="1417"/>
                    <a:pt x="551" y="1417"/>
                  </a:cubicBezTo>
                  <a:cubicBezTo>
                    <a:pt x="1173" y="1417"/>
                    <a:pt x="1153" y="1111"/>
                    <a:pt x="8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2" name="Google Shape;12742;p28"/>
            <p:cNvSpPr/>
            <p:nvPr/>
          </p:nvSpPr>
          <p:spPr>
            <a:xfrm>
              <a:off x="7440283" y="2547328"/>
              <a:ext cx="357816" cy="409731"/>
            </a:xfrm>
            <a:custGeom>
              <a:rect b="b" l="l" r="r" t="t"/>
              <a:pathLst>
                <a:path extrusionOk="0" h="7929" w="6896">
                  <a:moveTo>
                    <a:pt x="3615" y="1"/>
                  </a:moveTo>
                  <a:cubicBezTo>
                    <a:pt x="3446" y="1"/>
                    <a:pt x="3260" y="63"/>
                    <a:pt x="3049" y="219"/>
                  </a:cubicBezTo>
                  <a:cubicBezTo>
                    <a:pt x="2379" y="713"/>
                    <a:pt x="1692" y="1176"/>
                    <a:pt x="974" y="1591"/>
                  </a:cubicBezTo>
                  <a:cubicBezTo>
                    <a:pt x="49" y="2134"/>
                    <a:pt x="1" y="2421"/>
                    <a:pt x="783" y="3203"/>
                  </a:cubicBezTo>
                  <a:cubicBezTo>
                    <a:pt x="1357" y="3794"/>
                    <a:pt x="1884" y="4432"/>
                    <a:pt x="2427" y="5054"/>
                  </a:cubicBezTo>
                  <a:cubicBezTo>
                    <a:pt x="3081" y="5757"/>
                    <a:pt x="3719" y="6475"/>
                    <a:pt x="4405" y="7161"/>
                  </a:cubicBezTo>
                  <a:cubicBezTo>
                    <a:pt x="4880" y="7660"/>
                    <a:pt x="5532" y="7929"/>
                    <a:pt x="6202" y="7929"/>
                  </a:cubicBezTo>
                  <a:cubicBezTo>
                    <a:pt x="6433" y="7929"/>
                    <a:pt x="6666" y="7897"/>
                    <a:pt x="6895" y="7831"/>
                  </a:cubicBezTo>
                  <a:lnTo>
                    <a:pt x="6895" y="2613"/>
                  </a:lnTo>
                  <a:cubicBezTo>
                    <a:pt x="6113" y="1942"/>
                    <a:pt x="5347" y="1256"/>
                    <a:pt x="4581" y="570"/>
                  </a:cubicBezTo>
                  <a:cubicBezTo>
                    <a:pt x="4275" y="296"/>
                    <a:pt x="3984" y="1"/>
                    <a:pt x="36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3" name="Google Shape;12743;p28"/>
            <p:cNvSpPr/>
            <p:nvPr/>
          </p:nvSpPr>
          <p:spPr>
            <a:xfrm>
              <a:off x="7146315" y="4129810"/>
              <a:ext cx="189701" cy="257342"/>
            </a:xfrm>
            <a:custGeom>
              <a:rect b="b" l="l" r="r" t="t"/>
              <a:pathLst>
                <a:path extrusionOk="0" h="4980" w="3656">
                  <a:moveTo>
                    <a:pt x="2061" y="1"/>
                  </a:moveTo>
                  <a:cubicBezTo>
                    <a:pt x="1509" y="1"/>
                    <a:pt x="1145" y="359"/>
                    <a:pt x="926" y="926"/>
                  </a:cubicBezTo>
                  <a:cubicBezTo>
                    <a:pt x="0" y="3416"/>
                    <a:pt x="671" y="4549"/>
                    <a:pt x="3256" y="4948"/>
                  </a:cubicBezTo>
                  <a:cubicBezTo>
                    <a:pt x="3384" y="4980"/>
                    <a:pt x="3511" y="4980"/>
                    <a:pt x="3655" y="4980"/>
                  </a:cubicBezTo>
                  <a:lnTo>
                    <a:pt x="3639" y="367"/>
                  </a:lnTo>
                  <a:cubicBezTo>
                    <a:pt x="3256" y="272"/>
                    <a:pt x="2873" y="176"/>
                    <a:pt x="2490" y="64"/>
                  </a:cubicBezTo>
                  <a:cubicBezTo>
                    <a:pt x="2336" y="21"/>
                    <a:pt x="2193" y="1"/>
                    <a:pt x="20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4" name="Google Shape;12744;p28"/>
            <p:cNvSpPr/>
            <p:nvPr/>
          </p:nvSpPr>
          <p:spPr>
            <a:xfrm>
              <a:off x="7428712" y="4864430"/>
              <a:ext cx="385109" cy="258943"/>
            </a:xfrm>
            <a:custGeom>
              <a:rect b="b" l="l" r="r" t="t"/>
              <a:pathLst>
                <a:path extrusionOk="0" h="5011" w="7422">
                  <a:moveTo>
                    <a:pt x="4507" y="1"/>
                  </a:moveTo>
                  <a:cubicBezTo>
                    <a:pt x="3473" y="1"/>
                    <a:pt x="2455" y="348"/>
                    <a:pt x="1820" y="1053"/>
                  </a:cubicBezTo>
                  <a:cubicBezTo>
                    <a:pt x="1500" y="1340"/>
                    <a:pt x="1149" y="1580"/>
                    <a:pt x="766" y="1755"/>
                  </a:cubicBezTo>
                  <a:cubicBezTo>
                    <a:pt x="96" y="2138"/>
                    <a:pt x="0" y="2649"/>
                    <a:pt x="367" y="3271"/>
                  </a:cubicBezTo>
                  <a:cubicBezTo>
                    <a:pt x="511" y="3495"/>
                    <a:pt x="766" y="3670"/>
                    <a:pt x="862" y="3910"/>
                  </a:cubicBezTo>
                  <a:cubicBezTo>
                    <a:pt x="1022" y="4309"/>
                    <a:pt x="1229" y="4676"/>
                    <a:pt x="1500" y="5011"/>
                  </a:cubicBezTo>
                  <a:lnTo>
                    <a:pt x="7421" y="5011"/>
                  </a:lnTo>
                  <a:lnTo>
                    <a:pt x="7421" y="1165"/>
                  </a:lnTo>
                  <a:cubicBezTo>
                    <a:pt x="6723" y="392"/>
                    <a:pt x="5606" y="1"/>
                    <a:pt x="45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5" name="Google Shape;12745;p28"/>
            <p:cNvSpPr/>
            <p:nvPr/>
          </p:nvSpPr>
          <p:spPr>
            <a:xfrm>
              <a:off x="6838286" y="2550842"/>
              <a:ext cx="298976" cy="398414"/>
            </a:xfrm>
            <a:custGeom>
              <a:rect b="b" l="l" r="r" t="t"/>
              <a:pathLst>
                <a:path extrusionOk="0" h="7710" w="5762">
                  <a:moveTo>
                    <a:pt x="1815" y="0"/>
                  </a:moveTo>
                  <a:cubicBezTo>
                    <a:pt x="1540" y="0"/>
                    <a:pt x="1174" y="76"/>
                    <a:pt x="1133" y="199"/>
                  </a:cubicBezTo>
                  <a:cubicBezTo>
                    <a:pt x="750" y="1156"/>
                    <a:pt x="0" y="2305"/>
                    <a:pt x="272" y="3103"/>
                  </a:cubicBezTo>
                  <a:cubicBezTo>
                    <a:pt x="782" y="4635"/>
                    <a:pt x="1852" y="5992"/>
                    <a:pt x="2777" y="7364"/>
                  </a:cubicBezTo>
                  <a:cubicBezTo>
                    <a:pt x="2936" y="7602"/>
                    <a:pt x="3241" y="7709"/>
                    <a:pt x="3572" y="7709"/>
                  </a:cubicBezTo>
                  <a:cubicBezTo>
                    <a:pt x="4108" y="7709"/>
                    <a:pt x="4710" y="7429"/>
                    <a:pt x="4868" y="6965"/>
                  </a:cubicBezTo>
                  <a:cubicBezTo>
                    <a:pt x="5235" y="5848"/>
                    <a:pt x="5442" y="4667"/>
                    <a:pt x="5762" y="3327"/>
                  </a:cubicBezTo>
                  <a:cubicBezTo>
                    <a:pt x="5762" y="3327"/>
                    <a:pt x="5714" y="3135"/>
                    <a:pt x="5650" y="2944"/>
                  </a:cubicBezTo>
                  <a:cubicBezTo>
                    <a:pt x="5107" y="1316"/>
                    <a:pt x="3655" y="167"/>
                    <a:pt x="1947" y="7"/>
                  </a:cubicBezTo>
                  <a:cubicBezTo>
                    <a:pt x="1907" y="2"/>
                    <a:pt x="1862" y="0"/>
                    <a:pt x="18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6" name="Google Shape;12746;p28"/>
            <p:cNvSpPr/>
            <p:nvPr/>
          </p:nvSpPr>
          <p:spPr>
            <a:xfrm>
              <a:off x="6427545" y="2306270"/>
              <a:ext cx="440577" cy="388648"/>
            </a:xfrm>
            <a:custGeom>
              <a:rect b="b" l="l" r="r" t="t"/>
              <a:pathLst>
                <a:path extrusionOk="0" h="7521" w="8491">
                  <a:moveTo>
                    <a:pt x="8491" y="0"/>
                  </a:moveTo>
                  <a:lnTo>
                    <a:pt x="8491" y="0"/>
                  </a:lnTo>
                  <a:cubicBezTo>
                    <a:pt x="7996" y="112"/>
                    <a:pt x="7422" y="96"/>
                    <a:pt x="7023" y="351"/>
                  </a:cubicBezTo>
                  <a:cubicBezTo>
                    <a:pt x="5076" y="1548"/>
                    <a:pt x="3176" y="2809"/>
                    <a:pt x="1261" y="4070"/>
                  </a:cubicBezTo>
                  <a:cubicBezTo>
                    <a:pt x="894" y="4293"/>
                    <a:pt x="559" y="4580"/>
                    <a:pt x="256" y="4900"/>
                  </a:cubicBezTo>
                  <a:cubicBezTo>
                    <a:pt x="128" y="5059"/>
                    <a:pt x="1" y="5522"/>
                    <a:pt x="64" y="5570"/>
                  </a:cubicBezTo>
                  <a:cubicBezTo>
                    <a:pt x="958" y="6232"/>
                    <a:pt x="1465" y="7490"/>
                    <a:pt x="2921" y="7490"/>
                  </a:cubicBezTo>
                  <a:cubicBezTo>
                    <a:pt x="2973" y="7490"/>
                    <a:pt x="3026" y="7488"/>
                    <a:pt x="3081" y="7485"/>
                  </a:cubicBezTo>
                  <a:cubicBezTo>
                    <a:pt x="3188" y="7509"/>
                    <a:pt x="3286" y="7521"/>
                    <a:pt x="3377" y="7521"/>
                  </a:cubicBezTo>
                  <a:cubicBezTo>
                    <a:pt x="4179" y="7521"/>
                    <a:pt x="4392" y="6635"/>
                    <a:pt x="4836" y="6033"/>
                  </a:cubicBezTo>
                  <a:cubicBezTo>
                    <a:pt x="5937" y="4533"/>
                    <a:pt x="7102" y="3080"/>
                    <a:pt x="8156" y="1548"/>
                  </a:cubicBezTo>
                  <a:cubicBezTo>
                    <a:pt x="8427" y="1149"/>
                    <a:pt x="8395" y="511"/>
                    <a:pt x="84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7" name="Google Shape;12747;p28"/>
            <p:cNvSpPr/>
            <p:nvPr/>
          </p:nvSpPr>
          <p:spPr>
            <a:xfrm>
              <a:off x="4260470" y="2828123"/>
              <a:ext cx="308108" cy="385444"/>
            </a:xfrm>
            <a:custGeom>
              <a:rect b="b" l="l" r="r" t="t"/>
              <a:pathLst>
                <a:path extrusionOk="0" h="7459" w="5938">
                  <a:moveTo>
                    <a:pt x="2873" y="1"/>
                  </a:moveTo>
                  <a:cubicBezTo>
                    <a:pt x="2663" y="1"/>
                    <a:pt x="2446" y="72"/>
                    <a:pt x="2235" y="227"/>
                  </a:cubicBezTo>
                  <a:cubicBezTo>
                    <a:pt x="1357" y="881"/>
                    <a:pt x="734" y="1903"/>
                    <a:pt x="0" y="2764"/>
                  </a:cubicBezTo>
                  <a:lnTo>
                    <a:pt x="176" y="2908"/>
                  </a:lnTo>
                  <a:cubicBezTo>
                    <a:pt x="160" y="3036"/>
                    <a:pt x="176" y="3179"/>
                    <a:pt x="224" y="3307"/>
                  </a:cubicBezTo>
                  <a:cubicBezTo>
                    <a:pt x="990" y="4616"/>
                    <a:pt x="1756" y="5940"/>
                    <a:pt x="2554" y="7249"/>
                  </a:cubicBezTo>
                  <a:cubicBezTo>
                    <a:pt x="2669" y="7393"/>
                    <a:pt x="2836" y="7459"/>
                    <a:pt x="2996" y="7459"/>
                  </a:cubicBezTo>
                  <a:cubicBezTo>
                    <a:pt x="3014" y="7459"/>
                    <a:pt x="3031" y="7458"/>
                    <a:pt x="3048" y="7456"/>
                  </a:cubicBezTo>
                  <a:cubicBezTo>
                    <a:pt x="3846" y="7025"/>
                    <a:pt x="4676" y="6626"/>
                    <a:pt x="5331" y="6052"/>
                  </a:cubicBezTo>
                  <a:cubicBezTo>
                    <a:pt x="5937" y="5525"/>
                    <a:pt x="5379" y="4903"/>
                    <a:pt x="5139" y="4328"/>
                  </a:cubicBezTo>
                  <a:cubicBezTo>
                    <a:pt x="5091" y="4217"/>
                    <a:pt x="5091" y="4073"/>
                    <a:pt x="5043" y="3945"/>
                  </a:cubicBezTo>
                  <a:cubicBezTo>
                    <a:pt x="4724" y="2972"/>
                    <a:pt x="4421" y="1982"/>
                    <a:pt x="4054" y="1025"/>
                  </a:cubicBezTo>
                  <a:cubicBezTo>
                    <a:pt x="3829" y="406"/>
                    <a:pt x="3373" y="1"/>
                    <a:pt x="28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8" name="Google Shape;12748;p28"/>
            <p:cNvSpPr/>
            <p:nvPr/>
          </p:nvSpPr>
          <p:spPr>
            <a:xfrm>
              <a:off x="6581599" y="2971776"/>
              <a:ext cx="260890" cy="261579"/>
            </a:xfrm>
            <a:custGeom>
              <a:rect b="b" l="l" r="r" t="t"/>
              <a:pathLst>
                <a:path extrusionOk="0" h="5062" w="5028">
                  <a:moveTo>
                    <a:pt x="862" y="0"/>
                  </a:moveTo>
                  <a:cubicBezTo>
                    <a:pt x="814" y="367"/>
                    <a:pt x="622" y="782"/>
                    <a:pt x="734" y="1101"/>
                  </a:cubicBezTo>
                  <a:cubicBezTo>
                    <a:pt x="958" y="1820"/>
                    <a:pt x="958" y="2410"/>
                    <a:pt x="511" y="3064"/>
                  </a:cubicBezTo>
                  <a:cubicBezTo>
                    <a:pt x="0" y="3830"/>
                    <a:pt x="383" y="4644"/>
                    <a:pt x="1277" y="4948"/>
                  </a:cubicBezTo>
                  <a:cubicBezTo>
                    <a:pt x="1498" y="5026"/>
                    <a:pt x="1746" y="5062"/>
                    <a:pt x="2006" y="5062"/>
                  </a:cubicBezTo>
                  <a:cubicBezTo>
                    <a:pt x="3023" y="5062"/>
                    <a:pt x="4222" y="4507"/>
                    <a:pt x="4692" y="3719"/>
                  </a:cubicBezTo>
                  <a:cubicBezTo>
                    <a:pt x="4820" y="3431"/>
                    <a:pt x="4931" y="3144"/>
                    <a:pt x="5027" y="2857"/>
                  </a:cubicBezTo>
                  <a:cubicBezTo>
                    <a:pt x="4788" y="2522"/>
                    <a:pt x="4628" y="2059"/>
                    <a:pt x="4277" y="1804"/>
                  </a:cubicBezTo>
                  <a:cubicBezTo>
                    <a:pt x="3479" y="1213"/>
                    <a:pt x="2649" y="687"/>
                    <a:pt x="1771" y="208"/>
                  </a:cubicBezTo>
                  <a:cubicBezTo>
                    <a:pt x="1516" y="64"/>
                    <a:pt x="1181" y="64"/>
                    <a:pt x="8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9" name="Google Shape;12749;p28"/>
            <p:cNvSpPr/>
            <p:nvPr/>
          </p:nvSpPr>
          <p:spPr>
            <a:xfrm>
              <a:off x="6690251" y="2573165"/>
              <a:ext cx="118978" cy="100818"/>
            </a:xfrm>
            <a:custGeom>
              <a:rect b="b" l="l" r="r" t="t"/>
              <a:pathLst>
                <a:path extrusionOk="0" h="1951" w="2293">
                  <a:moveTo>
                    <a:pt x="1544" y="1"/>
                  </a:moveTo>
                  <a:cubicBezTo>
                    <a:pt x="1508" y="1"/>
                    <a:pt x="1471" y="8"/>
                    <a:pt x="1433" y="22"/>
                  </a:cubicBezTo>
                  <a:cubicBezTo>
                    <a:pt x="954" y="197"/>
                    <a:pt x="380" y="612"/>
                    <a:pt x="188" y="1075"/>
                  </a:cubicBezTo>
                  <a:cubicBezTo>
                    <a:pt x="0" y="1552"/>
                    <a:pt x="807" y="1950"/>
                    <a:pt x="1909" y="1950"/>
                  </a:cubicBezTo>
                  <a:cubicBezTo>
                    <a:pt x="2024" y="1950"/>
                    <a:pt x="2142" y="1946"/>
                    <a:pt x="2263" y="1937"/>
                  </a:cubicBezTo>
                  <a:cubicBezTo>
                    <a:pt x="2292" y="881"/>
                    <a:pt x="1958" y="1"/>
                    <a:pt x="15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0" name="Google Shape;12750;p28"/>
            <p:cNvSpPr/>
            <p:nvPr/>
          </p:nvSpPr>
          <p:spPr>
            <a:xfrm>
              <a:off x="6606401" y="346081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677" y="0"/>
                  </a:moveTo>
                  <a:cubicBezTo>
                    <a:pt x="4565" y="160"/>
                    <a:pt x="4437" y="319"/>
                    <a:pt x="4294" y="463"/>
                  </a:cubicBezTo>
                  <a:cubicBezTo>
                    <a:pt x="3097" y="1596"/>
                    <a:pt x="1884" y="2745"/>
                    <a:pt x="671" y="3862"/>
                  </a:cubicBezTo>
                  <a:cubicBezTo>
                    <a:pt x="112" y="4389"/>
                    <a:pt x="1" y="4868"/>
                    <a:pt x="671" y="5426"/>
                  </a:cubicBezTo>
                  <a:cubicBezTo>
                    <a:pt x="1134" y="5793"/>
                    <a:pt x="1629" y="6224"/>
                    <a:pt x="1900" y="6719"/>
                  </a:cubicBezTo>
                  <a:cubicBezTo>
                    <a:pt x="2528" y="7893"/>
                    <a:pt x="3401" y="8494"/>
                    <a:pt x="4598" y="8494"/>
                  </a:cubicBezTo>
                  <a:cubicBezTo>
                    <a:pt x="4801" y="8494"/>
                    <a:pt x="5014" y="8477"/>
                    <a:pt x="5235" y="8442"/>
                  </a:cubicBezTo>
                  <a:cubicBezTo>
                    <a:pt x="5250" y="8441"/>
                    <a:pt x="5264" y="8440"/>
                    <a:pt x="5279" y="8440"/>
                  </a:cubicBezTo>
                  <a:cubicBezTo>
                    <a:pt x="5381" y="8440"/>
                    <a:pt x="5489" y="8477"/>
                    <a:pt x="5591" y="8477"/>
                  </a:cubicBezTo>
                  <a:cubicBezTo>
                    <a:pt x="5605" y="8477"/>
                    <a:pt x="5620" y="8476"/>
                    <a:pt x="5634" y="8474"/>
                  </a:cubicBezTo>
                  <a:cubicBezTo>
                    <a:pt x="6480" y="8267"/>
                    <a:pt x="7789" y="8299"/>
                    <a:pt x="8044" y="7804"/>
                  </a:cubicBezTo>
                  <a:cubicBezTo>
                    <a:pt x="8491" y="6910"/>
                    <a:pt x="8667" y="5538"/>
                    <a:pt x="8284" y="4644"/>
                  </a:cubicBezTo>
                  <a:cubicBezTo>
                    <a:pt x="7613" y="2984"/>
                    <a:pt x="6448" y="1532"/>
                    <a:pt x="54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1" name="Google Shape;12751;p28"/>
            <p:cNvSpPr/>
            <p:nvPr/>
          </p:nvSpPr>
          <p:spPr>
            <a:xfrm>
              <a:off x="6486334" y="3320625"/>
              <a:ext cx="246829" cy="239204"/>
            </a:xfrm>
            <a:custGeom>
              <a:rect b="b" l="l" r="r" t="t"/>
              <a:pathLst>
                <a:path extrusionOk="0" h="4629" w="4757">
                  <a:moveTo>
                    <a:pt x="3847" y="0"/>
                  </a:moveTo>
                  <a:lnTo>
                    <a:pt x="1" y="3543"/>
                  </a:lnTo>
                  <a:cubicBezTo>
                    <a:pt x="155" y="3651"/>
                    <a:pt x="340" y="3879"/>
                    <a:pt x="467" y="3879"/>
                  </a:cubicBezTo>
                  <a:cubicBezTo>
                    <a:pt x="471" y="3879"/>
                    <a:pt x="475" y="3879"/>
                    <a:pt x="479" y="3878"/>
                  </a:cubicBezTo>
                  <a:cubicBezTo>
                    <a:pt x="599" y="3857"/>
                    <a:pt x="713" y="3846"/>
                    <a:pt x="823" y="3846"/>
                  </a:cubicBezTo>
                  <a:cubicBezTo>
                    <a:pt x="1442" y="3846"/>
                    <a:pt x="1913" y="4169"/>
                    <a:pt x="2442" y="4548"/>
                  </a:cubicBezTo>
                  <a:cubicBezTo>
                    <a:pt x="2521" y="4604"/>
                    <a:pt x="2647" y="4629"/>
                    <a:pt x="2792" y="4629"/>
                  </a:cubicBezTo>
                  <a:cubicBezTo>
                    <a:pt x="3148" y="4629"/>
                    <a:pt x="3622" y="4481"/>
                    <a:pt x="3815" y="4277"/>
                  </a:cubicBezTo>
                  <a:cubicBezTo>
                    <a:pt x="4757" y="3240"/>
                    <a:pt x="4693" y="1165"/>
                    <a:pt x="38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2" name="Google Shape;12752;p28"/>
            <p:cNvSpPr/>
            <p:nvPr/>
          </p:nvSpPr>
          <p:spPr>
            <a:xfrm>
              <a:off x="7696191" y="3460816"/>
              <a:ext cx="91114" cy="114047"/>
            </a:xfrm>
            <a:custGeom>
              <a:rect b="b" l="l" r="r" t="t"/>
              <a:pathLst>
                <a:path extrusionOk="0" h="2207" w="1756">
                  <a:moveTo>
                    <a:pt x="958" y="0"/>
                  </a:moveTo>
                  <a:cubicBezTo>
                    <a:pt x="766" y="271"/>
                    <a:pt x="607" y="543"/>
                    <a:pt x="415" y="798"/>
                  </a:cubicBezTo>
                  <a:cubicBezTo>
                    <a:pt x="0" y="1373"/>
                    <a:pt x="192" y="1979"/>
                    <a:pt x="878" y="2155"/>
                  </a:cubicBezTo>
                  <a:cubicBezTo>
                    <a:pt x="1112" y="2181"/>
                    <a:pt x="1358" y="2207"/>
                    <a:pt x="1596" y="2207"/>
                  </a:cubicBezTo>
                  <a:cubicBezTo>
                    <a:pt x="1650" y="2207"/>
                    <a:pt x="1703" y="2205"/>
                    <a:pt x="1756" y="2202"/>
                  </a:cubicBezTo>
                  <a:lnTo>
                    <a:pt x="17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3" name="Google Shape;12753;p28"/>
            <p:cNvSpPr/>
            <p:nvPr/>
          </p:nvSpPr>
          <p:spPr>
            <a:xfrm>
              <a:off x="6853177" y="4617895"/>
              <a:ext cx="506837" cy="539022"/>
            </a:xfrm>
            <a:custGeom>
              <a:rect b="b" l="l" r="r" t="t"/>
              <a:pathLst>
                <a:path extrusionOk="0" h="10431" w="9768">
                  <a:moveTo>
                    <a:pt x="4522" y="1"/>
                  </a:moveTo>
                  <a:cubicBezTo>
                    <a:pt x="3485" y="1"/>
                    <a:pt x="2462" y="349"/>
                    <a:pt x="1820" y="1052"/>
                  </a:cubicBezTo>
                  <a:cubicBezTo>
                    <a:pt x="1501" y="1339"/>
                    <a:pt x="1150" y="1579"/>
                    <a:pt x="767" y="1770"/>
                  </a:cubicBezTo>
                  <a:cubicBezTo>
                    <a:pt x="96" y="2137"/>
                    <a:pt x="1" y="2648"/>
                    <a:pt x="368" y="3270"/>
                  </a:cubicBezTo>
                  <a:cubicBezTo>
                    <a:pt x="511" y="3510"/>
                    <a:pt x="751" y="3669"/>
                    <a:pt x="862" y="3909"/>
                  </a:cubicBezTo>
                  <a:cubicBezTo>
                    <a:pt x="1385" y="5127"/>
                    <a:pt x="1894" y="5558"/>
                    <a:pt x="2622" y="5558"/>
                  </a:cubicBezTo>
                  <a:cubicBezTo>
                    <a:pt x="3028" y="5558"/>
                    <a:pt x="3503" y="5423"/>
                    <a:pt x="4086" y="5217"/>
                  </a:cubicBezTo>
                  <a:cubicBezTo>
                    <a:pt x="4255" y="5161"/>
                    <a:pt x="4406" y="5131"/>
                    <a:pt x="4541" y="5131"/>
                  </a:cubicBezTo>
                  <a:cubicBezTo>
                    <a:pt x="4904" y="5131"/>
                    <a:pt x="5158" y="5349"/>
                    <a:pt x="5379" y="5872"/>
                  </a:cubicBezTo>
                  <a:cubicBezTo>
                    <a:pt x="5794" y="6829"/>
                    <a:pt x="6480" y="7659"/>
                    <a:pt x="7198" y="8776"/>
                  </a:cubicBezTo>
                  <a:cubicBezTo>
                    <a:pt x="7055" y="8984"/>
                    <a:pt x="6943" y="9191"/>
                    <a:pt x="6847" y="9431"/>
                  </a:cubicBezTo>
                  <a:cubicBezTo>
                    <a:pt x="6767" y="9638"/>
                    <a:pt x="6767" y="9862"/>
                    <a:pt x="6863" y="10069"/>
                  </a:cubicBezTo>
                  <a:cubicBezTo>
                    <a:pt x="7054" y="10317"/>
                    <a:pt x="7403" y="10430"/>
                    <a:pt x="7772" y="10430"/>
                  </a:cubicBezTo>
                  <a:cubicBezTo>
                    <a:pt x="8331" y="10430"/>
                    <a:pt x="8934" y="10170"/>
                    <a:pt x="9097" y="9718"/>
                  </a:cubicBezTo>
                  <a:cubicBezTo>
                    <a:pt x="9337" y="9032"/>
                    <a:pt x="9624" y="8330"/>
                    <a:pt x="9704" y="7611"/>
                  </a:cubicBezTo>
                  <a:cubicBezTo>
                    <a:pt x="9768" y="6957"/>
                    <a:pt x="9608" y="6271"/>
                    <a:pt x="9512" y="5616"/>
                  </a:cubicBezTo>
                  <a:cubicBezTo>
                    <a:pt x="9464" y="5233"/>
                    <a:pt x="9257" y="4834"/>
                    <a:pt x="9337" y="4467"/>
                  </a:cubicBezTo>
                  <a:cubicBezTo>
                    <a:pt x="9624" y="2887"/>
                    <a:pt x="9624" y="2856"/>
                    <a:pt x="8252" y="2010"/>
                  </a:cubicBezTo>
                  <a:cubicBezTo>
                    <a:pt x="7964" y="1786"/>
                    <a:pt x="7709" y="1531"/>
                    <a:pt x="7486" y="1228"/>
                  </a:cubicBezTo>
                  <a:cubicBezTo>
                    <a:pt x="6795" y="413"/>
                    <a:pt x="5650" y="1"/>
                    <a:pt x="45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4" name="Google Shape;12754;p28"/>
            <p:cNvSpPr/>
            <p:nvPr/>
          </p:nvSpPr>
          <p:spPr>
            <a:xfrm>
              <a:off x="6693364" y="4231117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2187" y="0"/>
                  </a:moveTo>
                  <a:cubicBezTo>
                    <a:pt x="1032" y="0"/>
                    <a:pt x="0" y="966"/>
                    <a:pt x="0" y="2249"/>
                  </a:cubicBezTo>
                  <a:cubicBezTo>
                    <a:pt x="240" y="3255"/>
                    <a:pt x="447" y="4244"/>
                    <a:pt x="703" y="5202"/>
                  </a:cubicBezTo>
                  <a:cubicBezTo>
                    <a:pt x="751" y="5345"/>
                    <a:pt x="990" y="5489"/>
                    <a:pt x="1166" y="5537"/>
                  </a:cubicBezTo>
                  <a:cubicBezTo>
                    <a:pt x="1295" y="5575"/>
                    <a:pt x="1437" y="5592"/>
                    <a:pt x="1586" y="5592"/>
                  </a:cubicBezTo>
                  <a:cubicBezTo>
                    <a:pt x="2763" y="5592"/>
                    <a:pt x="4432" y="4498"/>
                    <a:pt x="4645" y="3478"/>
                  </a:cubicBezTo>
                  <a:cubicBezTo>
                    <a:pt x="4661" y="3303"/>
                    <a:pt x="4613" y="3143"/>
                    <a:pt x="4533" y="3015"/>
                  </a:cubicBezTo>
                  <a:cubicBezTo>
                    <a:pt x="4262" y="2329"/>
                    <a:pt x="4006" y="1643"/>
                    <a:pt x="3703" y="988"/>
                  </a:cubicBezTo>
                  <a:cubicBezTo>
                    <a:pt x="3575" y="701"/>
                    <a:pt x="3384" y="334"/>
                    <a:pt x="3129" y="222"/>
                  </a:cubicBezTo>
                  <a:cubicBezTo>
                    <a:pt x="2817" y="70"/>
                    <a:pt x="2498" y="0"/>
                    <a:pt x="21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5" name="Google Shape;12755;p28"/>
            <p:cNvSpPr/>
            <p:nvPr/>
          </p:nvSpPr>
          <p:spPr>
            <a:xfrm>
              <a:off x="6251180" y="3572793"/>
              <a:ext cx="302297" cy="330100"/>
            </a:xfrm>
            <a:custGeom>
              <a:rect b="b" l="l" r="r" t="t"/>
              <a:pathLst>
                <a:path extrusionOk="0" h="6388" w="5826">
                  <a:moveTo>
                    <a:pt x="1893" y="0"/>
                  </a:moveTo>
                  <a:cubicBezTo>
                    <a:pt x="1698" y="0"/>
                    <a:pt x="1500" y="32"/>
                    <a:pt x="1309" y="67"/>
                  </a:cubicBezTo>
                  <a:cubicBezTo>
                    <a:pt x="830" y="163"/>
                    <a:pt x="112" y="546"/>
                    <a:pt x="48" y="897"/>
                  </a:cubicBezTo>
                  <a:cubicBezTo>
                    <a:pt x="0" y="1488"/>
                    <a:pt x="192" y="2062"/>
                    <a:pt x="607" y="2493"/>
                  </a:cubicBezTo>
                  <a:cubicBezTo>
                    <a:pt x="1899" y="3722"/>
                    <a:pt x="3320" y="4807"/>
                    <a:pt x="4692" y="5940"/>
                  </a:cubicBezTo>
                  <a:cubicBezTo>
                    <a:pt x="4980" y="6116"/>
                    <a:pt x="5267" y="6260"/>
                    <a:pt x="5570" y="6387"/>
                  </a:cubicBezTo>
                  <a:lnTo>
                    <a:pt x="5825" y="6164"/>
                  </a:lnTo>
                  <a:cubicBezTo>
                    <a:pt x="5299" y="4967"/>
                    <a:pt x="4852" y="3738"/>
                    <a:pt x="4245" y="2573"/>
                  </a:cubicBezTo>
                  <a:cubicBezTo>
                    <a:pt x="3910" y="1919"/>
                    <a:pt x="3240" y="1424"/>
                    <a:pt x="2969" y="754"/>
                  </a:cubicBezTo>
                  <a:cubicBezTo>
                    <a:pt x="2717" y="152"/>
                    <a:pt x="2316" y="0"/>
                    <a:pt x="18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6" name="Google Shape;12756;p28"/>
            <p:cNvSpPr/>
            <p:nvPr/>
          </p:nvSpPr>
          <p:spPr>
            <a:xfrm>
              <a:off x="7083401" y="4420294"/>
              <a:ext cx="145804" cy="154663"/>
            </a:xfrm>
            <a:custGeom>
              <a:rect b="b" l="l" r="r" t="t"/>
              <a:pathLst>
                <a:path extrusionOk="0" h="2993" w="2810">
                  <a:moveTo>
                    <a:pt x="579" y="0"/>
                  </a:moveTo>
                  <a:cubicBezTo>
                    <a:pt x="311" y="0"/>
                    <a:pt x="162" y="257"/>
                    <a:pt x="112" y="775"/>
                  </a:cubicBezTo>
                  <a:cubicBezTo>
                    <a:pt x="96" y="1014"/>
                    <a:pt x="112" y="1253"/>
                    <a:pt x="112" y="1477"/>
                  </a:cubicBezTo>
                  <a:lnTo>
                    <a:pt x="80" y="1477"/>
                  </a:lnTo>
                  <a:cubicBezTo>
                    <a:pt x="80" y="1541"/>
                    <a:pt x="80" y="1605"/>
                    <a:pt x="80" y="1668"/>
                  </a:cubicBezTo>
                  <a:cubicBezTo>
                    <a:pt x="0" y="2275"/>
                    <a:pt x="32" y="2977"/>
                    <a:pt x="750" y="2993"/>
                  </a:cubicBezTo>
                  <a:cubicBezTo>
                    <a:pt x="1341" y="2977"/>
                    <a:pt x="1915" y="2722"/>
                    <a:pt x="2346" y="2291"/>
                  </a:cubicBezTo>
                  <a:cubicBezTo>
                    <a:pt x="2809" y="1764"/>
                    <a:pt x="2330" y="1269"/>
                    <a:pt x="1868" y="886"/>
                  </a:cubicBezTo>
                  <a:cubicBezTo>
                    <a:pt x="1628" y="695"/>
                    <a:pt x="1437" y="455"/>
                    <a:pt x="1197" y="280"/>
                  </a:cubicBezTo>
                  <a:cubicBezTo>
                    <a:pt x="945" y="94"/>
                    <a:pt x="740" y="0"/>
                    <a:pt x="5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7" name="Google Shape;12757;p28"/>
            <p:cNvSpPr/>
            <p:nvPr/>
          </p:nvSpPr>
          <p:spPr>
            <a:xfrm>
              <a:off x="6784478" y="4515477"/>
              <a:ext cx="203710" cy="135595"/>
            </a:xfrm>
            <a:custGeom>
              <a:rect b="b" l="l" r="r" t="t"/>
              <a:pathLst>
                <a:path extrusionOk="0" h="2624" w="3926">
                  <a:moveTo>
                    <a:pt x="3275" y="0"/>
                  </a:moveTo>
                  <a:cubicBezTo>
                    <a:pt x="3268" y="0"/>
                    <a:pt x="3262" y="1"/>
                    <a:pt x="3256" y="2"/>
                  </a:cubicBezTo>
                  <a:cubicBezTo>
                    <a:pt x="1756" y="241"/>
                    <a:pt x="782" y="1199"/>
                    <a:pt x="0" y="2587"/>
                  </a:cubicBezTo>
                  <a:cubicBezTo>
                    <a:pt x="137" y="2612"/>
                    <a:pt x="267" y="2624"/>
                    <a:pt x="390" y="2624"/>
                  </a:cubicBezTo>
                  <a:cubicBezTo>
                    <a:pt x="1212" y="2624"/>
                    <a:pt x="1747" y="2114"/>
                    <a:pt x="2330" y="1725"/>
                  </a:cubicBezTo>
                  <a:cubicBezTo>
                    <a:pt x="2649" y="1502"/>
                    <a:pt x="3048" y="1390"/>
                    <a:pt x="3383" y="1183"/>
                  </a:cubicBezTo>
                  <a:cubicBezTo>
                    <a:pt x="3591" y="1039"/>
                    <a:pt x="3766" y="864"/>
                    <a:pt x="3926" y="672"/>
                  </a:cubicBezTo>
                  <a:cubicBezTo>
                    <a:pt x="3710" y="441"/>
                    <a:pt x="3464" y="0"/>
                    <a:pt x="3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8" name="Google Shape;12758;p28"/>
            <p:cNvSpPr/>
            <p:nvPr/>
          </p:nvSpPr>
          <p:spPr>
            <a:xfrm>
              <a:off x="7187747" y="3531609"/>
              <a:ext cx="146582" cy="129653"/>
            </a:xfrm>
            <a:custGeom>
              <a:rect b="b" l="l" r="r" t="t"/>
              <a:pathLst>
                <a:path extrusionOk="0" h="2509" w="2825">
                  <a:moveTo>
                    <a:pt x="1166" y="0"/>
                  </a:moveTo>
                  <a:cubicBezTo>
                    <a:pt x="824" y="0"/>
                    <a:pt x="418" y="319"/>
                    <a:pt x="128" y="593"/>
                  </a:cubicBezTo>
                  <a:cubicBezTo>
                    <a:pt x="0" y="721"/>
                    <a:pt x="32" y="1279"/>
                    <a:pt x="160" y="1359"/>
                  </a:cubicBezTo>
                  <a:cubicBezTo>
                    <a:pt x="734" y="1662"/>
                    <a:pt x="1341" y="1934"/>
                    <a:pt x="1947" y="2173"/>
                  </a:cubicBezTo>
                  <a:lnTo>
                    <a:pt x="2298" y="2508"/>
                  </a:lnTo>
                  <a:cubicBezTo>
                    <a:pt x="2474" y="2157"/>
                    <a:pt x="2729" y="1822"/>
                    <a:pt x="2793" y="1455"/>
                  </a:cubicBezTo>
                  <a:cubicBezTo>
                    <a:pt x="2825" y="1168"/>
                    <a:pt x="2713" y="864"/>
                    <a:pt x="2506" y="673"/>
                  </a:cubicBezTo>
                  <a:cubicBezTo>
                    <a:pt x="2123" y="370"/>
                    <a:pt x="1660" y="34"/>
                    <a:pt x="1213" y="3"/>
                  </a:cubicBezTo>
                  <a:cubicBezTo>
                    <a:pt x="1197" y="1"/>
                    <a:pt x="1182" y="0"/>
                    <a:pt x="1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9" name="Google Shape;12759;p28"/>
            <p:cNvSpPr/>
            <p:nvPr/>
          </p:nvSpPr>
          <p:spPr>
            <a:xfrm>
              <a:off x="7935496" y="4441558"/>
              <a:ext cx="122610" cy="81905"/>
            </a:xfrm>
            <a:custGeom>
              <a:rect b="b" l="l" r="r" t="t"/>
              <a:pathLst>
                <a:path extrusionOk="0" h="1585" w="2363">
                  <a:moveTo>
                    <a:pt x="730" y="0"/>
                  </a:moveTo>
                  <a:cubicBezTo>
                    <a:pt x="523" y="0"/>
                    <a:pt x="296" y="85"/>
                    <a:pt x="0" y="228"/>
                  </a:cubicBezTo>
                  <a:cubicBezTo>
                    <a:pt x="495" y="1138"/>
                    <a:pt x="1229" y="1569"/>
                    <a:pt x="2362" y="1585"/>
                  </a:cubicBezTo>
                  <a:cubicBezTo>
                    <a:pt x="1557" y="427"/>
                    <a:pt x="1194" y="0"/>
                    <a:pt x="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0" name="Google Shape;12760;p28"/>
            <p:cNvSpPr/>
            <p:nvPr/>
          </p:nvSpPr>
          <p:spPr>
            <a:xfrm>
              <a:off x="7196827" y="3696784"/>
              <a:ext cx="102737" cy="58186"/>
            </a:xfrm>
            <a:custGeom>
              <a:rect b="b" l="l" r="r" t="t"/>
              <a:pathLst>
                <a:path extrusionOk="0" h="1126" w="1980">
                  <a:moveTo>
                    <a:pt x="770" y="1"/>
                  </a:moveTo>
                  <a:cubicBezTo>
                    <a:pt x="508" y="1"/>
                    <a:pt x="267" y="168"/>
                    <a:pt x="1" y="503"/>
                  </a:cubicBezTo>
                  <a:lnTo>
                    <a:pt x="1884" y="1126"/>
                  </a:lnTo>
                  <a:cubicBezTo>
                    <a:pt x="1916" y="1030"/>
                    <a:pt x="1948" y="918"/>
                    <a:pt x="1980" y="822"/>
                  </a:cubicBezTo>
                  <a:cubicBezTo>
                    <a:pt x="1478" y="275"/>
                    <a:pt x="1106" y="1"/>
                    <a:pt x="7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1" name="Google Shape;12761;p28"/>
            <p:cNvSpPr/>
            <p:nvPr/>
          </p:nvSpPr>
          <p:spPr>
            <a:xfrm>
              <a:off x="3598803" y="3925105"/>
              <a:ext cx="81204" cy="50383"/>
            </a:xfrm>
            <a:custGeom>
              <a:rect b="b" l="l" r="r" t="t"/>
              <a:pathLst>
                <a:path extrusionOk="0" h="975" w="1565">
                  <a:moveTo>
                    <a:pt x="1246" y="0"/>
                  </a:moveTo>
                  <a:lnTo>
                    <a:pt x="1" y="367"/>
                  </a:lnTo>
                  <a:cubicBezTo>
                    <a:pt x="468" y="663"/>
                    <a:pt x="753" y="974"/>
                    <a:pt x="1033" y="974"/>
                  </a:cubicBezTo>
                  <a:cubicBezTo>
                    <a:pt x="1040" y="974"/>
                    <a:pt x="1047" y="974"/>
                    <a:pt x="1054" y="974"/>
                  </a:cubicBezTo>
                  <a:cubicBezTo>
                    <a:pt x="1230" y="958"/>
                    <a:pt x="1389" y="479"/>
                    <a:pt x="1565" y="192"/>
                  </a:cubicBezTo>
                  <a:lnTo>
                    <a:pt x="124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2" name="Google Shape;12762;p28"/>
            <p:cNvSpPr/>
            <p:nvPr/>
          </p:nvSpPr>
          <p:spPr>
            <a:xfrm>
              <a:off x="3681615" y="2990740"/>
              <a:ext cx="81204" cy="50383"/>
            </a:xfrm>
            <a:custGeom>
              <a:rect b="b" l="l" r="r" t="t"/>
              <a:pathLst>
                <a:path extrusionOk="0" h="975" w="1565">
                  <a:moveTo>
                    <a:pt x="1262" y="0"/>
                  </a:moveTo>
                  <a:lnTo>
                    <a:pt x="1" y="383"/>
                  </a:lnTo>
                  <a:cubicBezTo>
                    <a:pt x="484" y="664"/>
                    <a:pt x="769" y="974"/>
                    <a:pt x="1049" y="974"/>
                  </a:cubicBezTo>
                  <a:cubicBezTo>
                    <a:pt x="1056" y="974"/>
                    <a:pt x="1063" y="974"/>
                    <a:pt x="1070" y="974"/>
                  </a:cubicBezTo>
                  <a:cubicBezTo>
                    <a:pt x="1246" y="974"/>
                    <a:pt x="1405" y="479"/>
                    <a:pt x="1565" y="208"/>
                  </a:cubicBezTo>
                  <a:lnTo>
                    <a:pt x="126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3" name="Google Shape;12763;p28"/>
            <p:cNvSpPr/>
            <p:nvPr/>
          </p:nvSpPr>
          <p:spPr>
            <a:xfrm>
              <a:off x="4780485" y="5040844"/>
              <a:ext cx="58840" cy="71828"/>
            </a:xfrm>
            <a:custGeom>
              <a:rect b="b" l="l" r="r" t="t"/>
              <a:pathLst>
                <a:path extrusionOk="0" h="1390" w="1134">
                  <a:moveTo>
                    <a:pt x="703" y="1"/>
                  </a:moveTo>
                  <a:cubicBezTo>
                    <a:pt x="479" y="384"/>
                    <a:pt x="240" y="751"/>
                    <a:pt x="1" y="1134"/>
                  </a:cubicBezTo>
                  <a:lnTo>
                    <a:pt x="432" y="1389"/>
                  </a:lnTo>
                  <a:lnTo>
                    <a:pt x="1134" y="256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764" name="Google Shape;12764;p28"/>
          <p:cNvSpPr/>
          <p:nvPr/>
        </p:nvSpPr>
        <p:spPr>
          <a:xfrm>
            <a:off x="1067250" y="822950"/>
            <a:ext cx="7006800" cy="34977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two">
  <p:cSld name="CUSTOM_19">
    <p:spTree>
      <p:nvGrpSpPr>
        <p:cNvPr id="12765" name="Shape 127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766" name="Google Shape;12766;p29"/>
          <p:cNvGrpSpPr/>
          <p:nvPr/>
        </p:nvGrpSpPr>
        <p:grpSpPr>
          <a:xfrm>
            <a:off x="0" y="-76200"/>
            <a:ext cx="9415324" cy="5336303"/>
            <a:chOff x="0" y="-76200"/>
            <a:chExt cx="9415324" cy="5336303"/>
          </a:xfrm>
        </p:grpSpPr>
        <p:sp>
          <p:nvSpPr>
            <p:cNvPr id="12767" name="Google Shape;12767;p29"/>
            <p:cNvSpPr/>
            <p:nvPr/>
          </p:nvSpPr>
          <p:spPr>
            <a:xfrm>
              <a:off x="8588861" y="-44059"/>
              <a:ext cx="327047" cy="224321"/>
            </a:xfrm>
            <a:custGeom>
              <a:rect b="b" l="l" r="r" t="t"/>
              <a:pathLst>
                <a:path extrusionOk="0" h="4341" w="6303">
                  <a:moveTo>
                    <a:pt x="335" y="0"/>
                  </a:moveTo>
                  <a:cubicBezTo>
                    <a:pt x="287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04" y="4246"/>
                  </a:cubicBezTo>
                  <a:cubicBezTo>
                    <a:pt x="5115" y="4306"/>
                    <a:pt x="5366" y="4341"/>
                    <a:pt x="5565" y="4341"/>
                  </a:cubicBezTo>
                  <a:cubicBezTo>
                    <a:pt x="6201" y="4341"/>
                    <a:pt x="6303" y="3986"/>
                    <a:pt x="6144" y="3001"/>
                  </a:cubicBezTo>
                  <a:cubicBezTo>
                    <a:pt x="6001" y="1995"/>
                    <a:pt x="5745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8" name="Google Shape;12768;p29"/>
            <p:cNvSpPr/>
            <p:nvPr/>
          </p:nvSpPr>
          <p:spPr>
            <a:xfrm>
              <a:off x="8991299" y="-54807"/>
              <a:ext cx="267532" cy="216260"/>
            </a:xfrm>
            <a:custGeom>
              <a:rect b="b" l="l" r="r" t="t"/>
              <a:pathLst>
                <a:path extrusionOk="0" h="4185" w="5156">
                  <a:moveTo>
                    <a:pt x="4022" y="1"/>
                  </a:moveTo>
                  <a:lnTo>
                    <a:pt x="0" y="17"/>
                  </a:lnTo>
                  <a:cubicBezTo>
                    <a:pt x="48" y="304"/>
                    <a:pt x="32" y="639"/>
                    <a:pt x="176" y="879"/>
                  </a:cubicBezTo>
                  <a:cubicBezTo>
                    <a:pt x="719" y="1693"/>
                    <a:pt x="1341" y="2459"/>
                    <a:pt x="1900" y="3289"/>
                  </a:cubicBezTo>
                  <a:cubicBezTo>
                    <a:pt x="2292" y="3867"/>
                    <a:pt x="2737" y="4184"/>
                    <a:pt x="3286" y="4184"/>
                  </a:cubicBezTo>
                  <a:cubicBezTo>
                    <a:pt x="3539" y="4184"/>
                    <a:pt x="3815" y="4116"/>
                    <a:pt x="4118" y="3975"/>
                  </a:cubicBezTo>
                  <a:cubicBezTo>
                    <a:pt x="4453" y="3847"/>
                    <a:pt x="4804" y="3751"/>
                    <a:pt x="5155" y="3688"/>
                  </a:cubicBezTo>
                  <a:cubicBezTo>
                    <a:pt x="4756" y="2427"/>
                    <a:pt x="4389" y="1214"/>
                    <a:pt x="40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9" name="Google Shape;12769;p29"/>
            <p:cNvSpPr/>
            <p:nvPr/>
          </p:nvSpPr>
          <p:spPr>
            <a:xfrm>
              <a:off x="8843887" y="1302611"/>
              <a:ext cx="395071" cy="356454"/>
            </a:xfrm>
            <a:custGeom>
              <a:rect b="b" l="l" r="r" t="t"/>
              <a:pathLst>
                <a:path extrusionOk="0" h="6898" w="7614">
                  <a:moveTo>
                    <a:pt x="3607" y="1"/>
                  </a:moveTo>
                  <a:cubicBezTo>
                    <a:pt x="2650" y="448"/>
                    <a:pt x="1597" y="799"/>
                    <a:pt x="719" y="1389"/>
                  </a:cubicBezTo>
                  <a:cubicBezTo>
                    <a:pt x="80" y="1804"/>
                    <a:pt x="1" y="2634"/>
                    <a:pt x="559" y="3257"/>
                  </a:cubicBezTo>
                  <a:cubicBezTo>
                    <a:pt x="1517" y="4358"/>
                    <a:pt x="2538" y="5427"/>
                    <a:pt x="3623" y="6416"/>
                  </a:cubicBezTo>
                  <a:cubicBezTo>
                    <a:pt x="3982" y="6739"/>
                    <a:pt x="4395" y="6897"/>
                    <a:pt x="4798" y="6897"/>
                  </a:cubicBezTo>
                  <a:cubicBezTo>
                    <a:pt x="5292" y="6897"/>
                    <a:pt x="5770" y="6659"/>
                    <a:pt x="6113" y="6193"/>
                  </a:cubicBezTo>
                  <a:cubicBezTo>
                    <a:pt x="6703" y="5411"/>
                    <a:pt x="7102" y="4485"/>
                    <a:pt x="7501" y="3576"/>
                  </a:cubicBezTo>
                  <a:cubicBezTo>
                    <a:pt x="7613" y="3272"/>
                    <a:pt x="7581" y="2921"/>
                    <a:pt x="7422" y="2634"/>
                  </a:cubicBezTo>
                  <a:cubicBezTo>
                    <a:pt x="6544" y="1309"/>
                    <a:pt x="5139" y="751"/>
                    <a:pt x="360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0" name="Google Shape;12770;p29"/>
            <p:cNvSpPr/>
            <p:nvPr/>
          </p:nvSpPr>
          <p:spPr>
            <a:xfrm>
              <a:off x="8969766" y="330162"/>
              <a:ext cx="371878" cy="366066"/>
            </a:xfrm>
            <a:custGeom>
              <a:rect b="b" l="l" r="r" t="t"/>
              <a:pathLst>
                <a:path extrusionOk="0" h="7084" w="7167">
                  <a:moveTo>
                    <a:pt x="5703" y="1"/>
                  </a:moveTo>
                  <a:cubicBezTo>
                    <a:pt x="5439" y="1"/>
                    <a:pt x="5152" y="132"/>
                    <a:pt x="4868" y="403"/>
                  </a:cubicBezTo>
                  <a:cubicBezTo>
                    <a:pt x="3926" y="1345"/>
                    <a:pt x="2698" y="1967"/>
                    <a:pt x="1373" y="2158"/>
                  </a:cubicBezTo>
                  <a:cubicBezTo>
                    <a:pt x="128" y="2334"/>
                    <a:pt x="0" y="2829"/>
                    <a:pt x="719" y="3834"/>
                  </a:cubicBezTo>
                  <a:cubicBezTo>
                    <a:pt x="1277" y="4632"/>
                    <a:pt x="2634" y="4887"/>
                    <a:pt x="2474" y="6228"/>
                  </a:cubicBezTo>
                  <a:cubicBezTo>
                    <a:pt x="2474" y="6292"/>
                    <a:pt x="2618" y="6372"/>
                    <a:pt x="2698" y="6435"/>
                  </a:cubicBezTo>
                  <a:cubicBezTo>
                    <a:pt x="3233" y="6868"/>
                    <a:pt x="3806" y="7084"/>
                    <a:pt x="4345" y="7084"/>
                  </a:cubicBezTo>
                  <a:cubicBezTo>
                    <a:pt x="5139" y="7084"/>
                    <a:pt x="5861" y="6617"/>
                    <a:pt x="6288" y="5685"/>
                  </a:cubicBezTo>
                  <a:cubicBezTo>
                    <a:pt x="6735" y="4744"/>
                    <a:pt x="6895" y="3675"/>
                    <a:pt x="7166" y="2733"/>
                  </a:cubicBezTo>
                  <a:cubicBezTo>
                    <a:pt x="6959" y="1983"/>
                    <a:pt x="6863" y="1360"/>
                    <a:pt x="6624" y="770"/>
                  </a:cubicBezTo>
                  <a:cubicBezTo>
                    <a:pt x="6408" y="265"/>
                    <a:pt x="6078" y="1"/>
                    <a:pt x="57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1" name="Google Shape;12771;p29"/>
            <p:cNvSpPr/>
            <p:nvPr/>
          </p:nvSpPr>
          <p:spPr>
            <a:xfrm>
              <a:off x="8562347" y="1363017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2358" y="1"/>
                  </a:moveTo>
                  <a:cubicBezTo>
                    <a:pt x="2225" y="1"/>
                    <a:pt x="2121" y="23"/>
                    <a:pt x="2091" y="77"/>
                  </a:cubicBezTo>
                  <a:cubicBezTo>
                    <a:pt x="1421" y="1098"/>
                    <a:pt x="671" y="2119"/>
                    <a:pt x="304" y="3237"/>
                  </a:cubicBezTo>
                  <a:cubicBezTo>
                    <a:pt x="0" y="4194"/>
                    <a:pt x="1118" y="4449"/>
                    <a:pt x="1756" y="4705"/>
                  </a:cubicBezTo>
                  <a:cubicBezTo>
                    <a:pt x="1778" y="4713"/>
                    <a:pt x="1803" y="4717"/>
                    <a:pt x="1832" y="4717"/>
                  </a:cubicBezTo>
                  <a:cubicBezTo>
                    <a:pt x="2138" y="4717"/>
                    <a:pt x="2788" y="4274"/>
                    <a:pt x="2905" y="3939"/>
                  </a:cubicBezTo>
                  <a:cubicBezTo>
                    <a:pt x="3224" y="3013"/>
                    <a:pt x="3320" y="2008"/>
                    <a:pt x="3543" y="747"/>
                  </a:cubicBezTo>
                  <a:cubicBezTo>
                    <a:pt x="3496" y="683"/>
                    <a:pt x="3352" y="316"/>
                    <a:pt x="3065" y="156"/>
                  </a:cubicBezTo>
                  <a:cubicBezTo>
                    <a:pt x="2894" y="66"/>
                    <a:pt x="2584" y="1"/>
                    <a:pt x="23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2" name="Google Shape;12772;p29"/>
            <p:cNvSpPr/>
            <p:nvPr/>
          </p:nvSpPr>
          <p:spPr>
            <a:xfrm>
              <a:off x="8802481" y="1100566"/>
              <a:ext cx="216163" cy="214916"/>
            </a:xfrm>
            <a:custGeom>
              <a:rect b="b" l="l" r="r" t="t"/>
              <a:pathLst>
                <a:path extrusionOk="0" h="4159" w="4166">
                  <a:moveTo>
                    <a:pt x="3815" y="1"/>
                  </a:moveTo>
                  <a:cubicBezTo>
                    <a:pt x="2794" y="607"/>
                    <a:pt x="1708" y="1102"/>
                    <a:pt x="799" y="1820"/>
                  </a:cubicBezTo>
                  <a:cubicBezTo>
                    <a:pt x="1" y="2459"/>
                    <a:pt x="655" y="3145"/>
                    <a:pt x="1070" y="3751"/>
                  </a:cubicBezTo>
                  <a:cubicBezTo>
                    <a:pt x="1259" y="4027"/>
                    <a:pt x="1491" y="4158"/>
                    <a:pt x="1734" y="4158"/>
                  </a:cubicBezTo>
                  <a:cubicBezTo>
                    <a:pt x="1941" y="4158"/>
                    <a:pt x="2157" y="4063"/>
                    <a:pt x="2363" y="3879"/>
                  </a:cubicBezTo>
                  <a:cubicBezTo>
                    <a:pt x="3432" y="2953"/>
                    <a:pt x="3623" y="1597"/>
                    <a:pt x="4166" y="400"/>
                  </a:cubicBezTo>
                  <a:lnTo>
                    <a:pt x="38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3" name="Google Shape;12773;p29"/>
            <p:cNvSpPr/>
            <p:nvPr/>
          </p:nvSpPr>
          <p:spPr>
            <a:xfrm>
              <a:off x="8810783" y="391344"/>
              <a:ext cx="130860" cy="154767"/>
            </a:xfrm>
            <a:custGeom>
              <a:rect b="b" l="l" r="r" t="t"/>
              <a:pathLst>
                <a:path extrusionOk="0" h="2995" w="2522">
                  <a:moveTo>
                    <a:pt x="2282" y="1"/>
                  </a:moveTo>
                  <a:cubicBezTo>
                    <a:pt x="1995" y="208"/>
                    <a:pt x="1596" y="320"/>
                    <a:pt x="1421" y="591"/>
                  </a:cubicBezTo>
                  <a:cubicBezTo>
                    <a:pt x="926" y="1294"/>
                    <a:pt x="431" y="1996"/>
                    <a:pt x="0" y="2746"/>
                  </a:cubicBezTo>
                  <a:cubicBezTo>
                    <a:pt x="206" y="2914"/>
                    <a:pt x="450" y="2995"/>
                    <a:pt x="691" y="2995"/>
                  </a:cubicBezTo>
                  <a:cubicBezTo>
                    <a:pt x="1069" y="2995"/>
                    <a:pt x="1440" y="2797"/>
                    <a:pt x="1644" y="2427"/>
                  </a:cubicBezTo>
                  <a:cubicBezTo>
                    <a:pt x="1899" y="1980"/>
                    <a:pt x="2139" y="1517"/>
                    <a:pt x="2378" y="1054"/>
                  </a:cubicBezTo>
                  <a:cubicBezTo>
                    <a:pt x="2522" y="799"/>
                    <a:pt x="2330" y="368"/>
                    <a:pt x="22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4" name="Google Shape;12774;p29"/>
            <p:cNvSpPr/>
            <p:nvPr/>
          </p:nvSpPr>
          <p:spPr>
            <a:xfrm>
              <a:off x="8727971" y="201701"/>
              <a:ext cx="132521" cy="183550"/>
            </a:xfrm>
            <a:custGeom>
              <a:rect b="b" l="l" r="r" t="t"/>
              <a:pathLst>
                <a:path extrusionOk="0" h="3552" w="2554">
                  <a:moveTo>
                    <a:pt x="1485" y="0"/>
                  </a:moveTo>
                  <a:cubicBezTo>
                    <a:pt x="1437" y="112"/>
                    <a:pt x="1373" y="208"/>
                    <a:pt x="1325" y="304"/>
                  </a:cubicBezTo>
                  <a:cubicBezTo>
                    <a:pt x="814" y="1293"/>
                    <a:pt x="463" y="2362"/>
                    <a:pt x="0" y="3463"/>
                  </a:cubicBezTo>
                  <a:cubicBezTo>
                    <a:pt x="235" y="3523"/>
                    <a:pt x="434" y="3552"/>
                    <a:pt x="602" y="3552"/>
                  </a:cubicBezTo>
                  <a:cubicBezTo>
                    <a:pt x="1112" y="3552"/>
                    <a:pt x="1349" y="3289"/>
                    <a:pt x="1469" y="2809"/>
                  </a:cubicBezTo>
                  <a:cubicBezTo>
                    <a:pt x="1548" y="2522"/>
                    <a:pt x="1676" y="2251"/>
                    <a:pt x="1820" y="1995"/>
                  </a:cubicBezTo>
                  <a:cubicBezTo>
                    <a:pt x="2059" y="1580"/>
                    <a:pt x="2298" y="1149"/>
                    <a:pt x="2554" y="734"/>
                  </a:cubicBezTo>
                  <a:cubicBezTo>
                    <a:pt x="2171" y="527"/>
                    <a:pt x="1820" y="272"/>
                    <a:pt x="14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5" name="Google Shape;12775;p29"/>
            <p:cNvSpPr/>
            <p:nvPr/>
          </p:nvSpPr>
          <p:spPr>
            <a:xfrm>
              <a:off x="8794231" y="793004"/>
              <a:ext cx="139162" cy="265403"/>
            </a:xfrm>
            <a:custGeom>
              <a:rect b="b" l="l" r="r" t="t"/>
              <a:pathLst>
                <a:path extrusionOk="0" h="5136" w="2682">
                  <a:moveTo>
                    <a:pt x="2266" y="0"/>
                  </a:moveTo>
                  <a:cubicBezTo>
                    <a:pt x="2043" y="160"/>
                    <a:pt x="1756" y="287"/>
                    <a:pt x="1596" y="511"/>
                  </a:cubicBezTo>
                  <a:cubicBezTo>
                    <a:pt x="1293" y="894"/>
                    <a:pt x="1053" y="1341"/>
                    <a:pt x="862" y="1803"/>
                  </a:cubicBezTo>
                  <a:cubicBezTo>
                    <a:pt x="527" y="2681"/>
                    <a:pt x="255" y="3591"/>
                    <a:pt x="16" y="4485"/>
                  </a:cubicBezTo>
                  <a:cubicBezTo>
                    <a:pt x="0" y="4708"/>
                    <a:pt x="80" y="4931"/>
                    <a:pt x="223" y="5107"/>
                  </a:cubicBezTo>
                  <a:cubicBezTo>
                    <a:pt x="243" y="5127"/>
                    <a:pt x="288" y="5136"/>
                    <a:pt x="344" y="5136"/>
                  </a:cubicBezTo>
                  <a:cubicBezTo>
                    <a:pt x="471" y="5136"/>
                    <a:pt x="657" y="5089"/>
                    <a:pt x="734" y="5011"/>
                  </a:cubicBezTo>
                  <a:cubicBezTo>
                    <a:pt x="1756" y="4038"/>
                    <a:pt x="2649" y="2968"/>
                    <a:pt x="2681" y="1420"/>
                  </a:cubicBezTo>
                  <a:cubicBezTo>
                    <a:pt x="2681" y="1197"/>
                    <a:pt x="2649" y="974"/>
                    <a:pt x="2601" y="750"/>
                  </a:cubicBezTo>
                  <a:cubicBezTo>
                    <a:pt x="2506" y="495"/>
                    <a:pt x="2394" y="239"/>
                    <a:pt x="22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6" name="Google Shape;12776;p29"/>
            <p:cNvSpPr/>
            <p:nvPr/>
          </p:nvSpPr>
          <p:spPr>
            <a:xfrm>
              <a:off x="8829826" y="1607744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734" y="1"/>
                  </a:moveTo>
                  <a:lnTo>
                    <a:pt x="734" y="1"/>
                  </a:lnTo>
                  <a:cubicBezTo>
                    <a:pt x="0" y="1262"/>
                    <a:pt x="16" y="2203"/>
                    <a:pt x="750" y="3384"/>
                  </a:cubicBezTo>
                  <a:cubicBezTo>
                    <a:pt x="927" y="3658"/>
                    <a:pt x="1108" y="3746"/>
                    <a:pt x="1294" y="3746"/>
                  </a:cubicBezTo>
                  <a:cubicBezTo>
                    <a:pt x="1623" y="3746"/>
                    <a:pt x="1971" y="3474"/>
                    <a:pt x="2348" y="3474"/>
                  </a:cubicBezTo>
                  <a:cubicBezTo>
                    <a:pt x="2492" y="3474"/>
                    <a:pt x="2640" y="3514"/>
                    <a:pt x="2793" y="3623"/>
                  </a:cubicBezTo>
                  <a:cubicBezTo>
                    <a:pt x="2442" y="2059"/>
                    <a:pt x="1915" y="910"/>
                    <a:pt x="7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7" name="Google Shape;12777;p29"/>
            <p:cNvSpPr/>
            <p:nvPr/>
          </p:nvSpPr>
          <p:spPr>
            <a:xfrm>
              <a:off x="8618644" y="1707216"/>
              <a:ext cx="125101" cy="161174"/>
            </a:xfrm>
            <a:custGeom>
              <a:rect b="b" l="l" r="r" t="t"/>
              <a:pathLst>
                <a:path extrusionOk="0" h="3119" w="2411">
                  <a:moveTo>
                    <a:pt x="1364" y="0"/>
                  </a:moveTo>
                  <a:cubicBezTo>
                    <a:pt x="1073" y="0"/>
                    <a:pt x="782" y="40"/>
                    <a:pt x="495" y="119"/>
                  </a:cubicBezTo>
                  <a:cubicBezTo>
                    <a:pt x="272" y="198"/>
                    <a:pt x="1" y="837"/>
                    <a:pt x="96" y="1092"/>
                  </a:cubicBezTo>
                  <a:cubicBezTo>
                    <a:pt x="336" y="1778"/>
                    <a:pt x="783" y="2401"/>
                    <a:pt x="1134" y="3055"/>
                  </a:cubicBezTo>
                  <a:lnTo>
                    <a:pt x="1469" y="3119"/>
                  </a:lnTo>
                  <a:cubicBezTo>
                    <a:pt x="1788" y="2417"/>
                    <a:pt x="2075" y="1698"/>
                    <a:pt x="2331" y="980"/>
                  </a:cubicBezTo>
                  <a:cubicBezTo>
                    <a:pt x="2411" y="709"/>
                    <a:pt x="2235" y="103"/>
                    <a:pt x="2091" y="87"/>
                  </a:cubicBezTo>
                  <a:cubicBezTo>
                    <a:pt x="1851" y="28"/>
                    <a:pt x="1608" y="0"/>
                    <a:pt x="13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8" name="Google Shape;12778;p29"/>
            <p:cNvSpPr/>
            <p:nvPr/>
          </p:nvSpPr>
          <p:spPr>
            <a:xfrm>
              <a:off x="8348674" y="94685"/>
              <a:ext cx="198833" cy="89915"/>
            </a:xfrm>
            <a:custGeom>
              <a:rect b="b" l="l" r="r" t="t"/>
              <a:pathLst>
                <a:path extrusionOk="0" h="1740" w="3832">
                  <a:moveTo>
                    <a:pt x="2867" y="0"/>
                  </a:moveTo>
                  <a:cubicBezTo>
                    <a:pt x="2825" y="0"/>
                    <a:pt x="2789" y="9"/>
                    <a:pt x="2762" y="29"/>
                  </a:cubicBezTo>
                  <a:cubicBezTo>
                    <a:pt x="2444" y="267"/>
                    <a:pt x="2207" y="481"/>
                    <a:pt x="1872" y="481"/>
                  </a:cubicBezTo>
                  <a:cubicBezTo>
                    <a:pt x="1736" y="481"/>
                    <a:pt x="1585" y="446"/>
                    <a:pt x="1405" y="364"/>
                  </a:cubicBezTo>
                  <a:cubicBezTo>
                    <a:pt x="1353" y="339"/>
                    <a:pt x="1291" y="328"/>
                    <a:pt x="1223" y="328"/>
                  </a:cubicBezTo>
                  <a:cubicBezTo>
                    <a:pt x="943" y="328"/>
                    <a:pt x="561" y="516"/>
                    <a:pt x="304" y="683"/>
                  </a:cubicBezTo>
                  <a:cubicBezTo>
                    <a:pt x="113" y="811"/>
                    <a:pt x="33" y="1178"/>
                    <a:pt x="1" y="1433"/>
                  </a:cubicBezTo>
                  <a:cubicBezTo>
                    <a:pt x="1" y="1529"/>
                    <a:pt x="336" y="1736"/>
                    <a:pt x="528" y="1736"/>
                  </a:cubicBezTo>
                  <a:cubicBezTo>
                    <a:pt x="590" y="1739"/>
                    <a:pt x="651" y="1740"/>
                    <a:pt x="713" y="1740"/>
                  </a:cubicBezTo>
                  <a:cubicBezTo>
                    <a:pt x="1819" y="1740"/>
                    <a:pt x="2814" y="1338"/>
                    <a:pt x="3751" y="779"/>
                  </a:cubicBezTo>
                  <a:cubicBezTo>
                    <a:pt x="3783" y="635"/>
                    <a:pt x="3799" y="507"/>
                    <a:pt x="3831" y="364"/>
                  </a:cubicBezTo>
                  <a:cubicBezTo>
                    <a:pt x="3521" y="256"/>
                    <a:pt x="3097" y="0"/>
                    <a:pt x="28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9" name="Google Shape;12779;p29"/>
            <p:cNvSpPr/>
            <p:nvPr/>
          </p:nvSpPr>
          <p:spPr>
            <a:xfrm>
              <a:off x="8593790" y="2768905"/>
              <a:ext cx="104398" cy="122108"/>
            </a:xfrm>
            <a:custGeom>
              <a:rect b="b" l="l" r="r" t="t"/>
              <a:pathLst>
                <a:path extrusionOk="0" h="2363" w="2012">
                  <a:moveTo>
                    <a:pt x="831" y="0"/>
                  </a:moveTo>
                  <a:cubicBezTo>
                    <a:pt x="145" y="32"/>
                    <a:pt x="1" y="479"/>
                    <a:pt x="33" y="1022"/>
                  </a:cubicBezTo>
                  <a:cubicBezTo>
                    <a:pt x="49" y="1747"/>
                    <a:pt x="298" y="2363"/>
                    <a:pt x="1118" y="2363"/>
                  </a:cubicBezTo>
                  <a:cubicBezTo>
                    <a:pt x="1129" y="2363"/>
                    <a:pt x="1139" y="2362"/>
                    <a:pt x="1150" y="2362"/>
                  </a:cubicBezTo>
                  <a:cubicBezTo>
                    <a:pt x="1485" y="2346"/>
                    <a:pt x="1820" y="2011"/>
                    <a:pt x="2012" y="1899"/>
                  </a:cubicBezTo>
                  <a:cubicBezTo>
                    <a:pt x="2012" y="798"/>
                    <a:pt x="1405" y="0"/>
                    <a:pt x="8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0" name="Google Shape;12780;p29"/>
            <p:cNvSpPr/>
            <p:nvPr/>
          </p:nvSpPr>
          <p:spPr>
            <a:xfrm>
              <a:off x="9067470" y="789697"/>
              <a:ext cx="67973" cy="175695"/>
            </a:xfrm>
            <a:custGeom>
              <a:rect b="b" l="l" r="r" t="t"/>
              <a:pathLst>
                <a:path extrusionOk="0" h="3400" w="1310">
                  <a:moveTo>
                    <a:pt x="655" y="0"/>
                  </a:moveTo>
                  <a:lnTo>
                    <a:pt x="288" y="96"/>
                  </a:lnTo>
                  <a:cubicBezTo>
                    <a:pt x="192" y="1149"/>
                    <a:pt x="96" y="2187"/>
                    <a:pt x="1" y="3224"/>
                  </a:cubicBezTo>
                  <a:lnTo>
                    <a:pt x="320" y="3400"/>
                  </a:lnTo>
                  <a:cubicBezTo>
                    <a:pt x="655" y="2905"/>
                    <a:pt x="1229" y="2410"/>
                    <a:pt x="1277" y="1883"/>
                  </a:cubicBezTo>
                  <a:cubicBezTo>
                    <a:pt x="1309" y="1277"/>
                    <a:pt x="878" y="623"/>
                    <a:pt x="6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1" name="Google Shape;12781;p29"/>
            <p:cNvSpPr/>
            <p:nvPr/>
          </p:nvSpPr>
          <p:spPr>
            <a:xfrm>
              <a:off x="8607904" y="1107077"/>
              <a:ext cx="120120" cy="52812"/>
            </a:xfrm>
            <a:custGeom>
              <a:rect b="b" l="l" r="r" t="t"/>
              <a:pathLst>
                <a:path extrusionOk="0" h="1022" w="2315">
                  <a:moveTo>
                    <a:pt x="1096" y="1"/>
                  </a:moveTo>
                  <a:cubicBezTo>
                    <a:pt x="737" y="1"/>
                    <a:pt x="378" y="165"/>
                    <a:pt x="0" y="497"/>
                  </a:cubicBezTo>
                  <a:cubicBezTo>
                    <a:pt x="554" y="850"/>
                    <a:pt x="971" y="1021"/>
                    <a:pt x="1344" y="1021"/>
                  </a:cubicBezTo>
                  <a:cubicBezTo>
                    <a:pt x="1680" y="1021"/>
                    <a:pt x="1981" y="881"/>
                    <a:pt x="2314" y="609"/>
                  </a:cubicBezTo>
                  <a:cubicBezTo>
                    <a:pt x="1894" y="205"/>
                    <a:pt x="1495" y="1"/>
                    <a:pt x="1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2" name="Google Shape;12782;p29"/>
            <p:cNvSpPr/>
            <p:nvPr/>
          </p:nvSpPr>
          <p:spPr>
            <a:xfrm>
              <a:off x="9010313" y="1860249"/>
              <a:ext cx="108549" cy="52502"/>
            </a:xfrm>
            <a:custGeom>
              <a:rect b="b" l="l" r="r" t="t"/>
              <a:pathLst>
                <a:path extrusionOk="0" h="1016" w="2092">
                  <a:moveTo>
                    <a:pt x="1413" y="0"/>
                  </a:moveTo>
                  <a:cubicBezTo>
                    <a:pt x="947" y="0"/>
                    <a:pt x="482" y="139"/>
                    <a:pt x="17" y="212"/>
                  </a:cubicBezTo>
                  <a:cubicBezTo>
                    <a:pt x="1" y="323"/>
                    <a:pt x="1" y="435"/>
                    <a:pt x="1" y="547"/>
                  </a:cubicBezTo>
                  <a:cubicBezTo>
                    <a:pt x="448" y="706"/>
                    <a:pt x="879" y="930"/>
                    <a:pt x="1341" y="1010"/>
                  </a:cubicBezTo>
                  <a:cubicBezTo>
                    <a:pt x="1361" y="1014"/>
                    <a:pt x="1382" y="1016"/>
                    <a:pt x="1402" y="1016"/>
                  </a:cubicBezTo>
                  <a:cubicBezTo>
                    <a:pt x="1613" y="1016"/>
                    <a:pt x="1859" y="807"/>
                    <a:pt x="2092" y="690"/>
                  </a:cubicBezTo>
                  <a:cubicBezTo>
                    <a:pt x="1916" y="451"/>
                    <a:pt x="1756" y="20"/>
                    <a:pt x="1549" y="4"/>
                  </a:cubicBezTo>
                  <a:cubicBezTo>
                    <a:pt x="1504" y="1"/>
                    <a:pt x="1458" y="0"/>
                    <a:pt x="14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3" name="Google Shape;12783;p29"/>
            <p:cNvSpPr/>
            <p:nvPr/>
          </p:nvSpPr>
          <p:spPr>
            <a:xfrm>
              <a:off x="8657560" y="1945897"/>
              <a:ext cx="75444" cy="59426"/>
            </a:xfrm>
            <a:custGeom>
              <a:rect b="b" l="l" r="r" t="t"/>
              <a:pathLst>
                <a:path extrusionOk="0" h="1150" w="1454">
                  <a:moveTo>
                    <a:pt x="1" y="0"/>
                  </a:moveTo>
                  <a:lnTo>
                    <a:pt x="767" y="1149"/>
                  </a:lnTo>
                  <a:cubicBezTo>
                    <a:pt x="1453" y="351"/>
                    <a:pt x="1357" y="207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4" name="Google Shape;12784;p29"/>
            <p:cNvSpPr/>
            <p:nvPr/>
          </p:nvSpPr>
          <p:spPr>
            <a:xfrm>
              <a:off x="7745847" y="470253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3" y="1"/>
                  </a:moveTo>
                  <a:cubicBezTo>
                    <a:pt x="3862" y="1"/>
                    <a:pt x="3652" y="18"/>
                    <a:pt x="3432" y="53"/>
                  </a:cubicBezTo>
                  <a:cubicBezTo>
                    <a:pt x="3419" y="54"/>
                    <a:pt x="3405" y="55"/>
                    <a:pt x="3392" y="55"/>
                  </a:cubicBezTo>
                  <a:cubicBezTo>
                    <a:pt x="3286" y="55"/>
                    <a:pt x="3182" y="13"/>
                    <a:pt x="3092" y="13"/>
                  </a:cubicBezTo>
                  <a:cubicBezTo>
                    <a:pt x="3072" y="13"/>
                    <a:pt x="3052" y="15"/>
                    <a:pt x="3033" y="21"/>
                  </a:cubicBezTo>
                  <a:cubicBezTo>
                    <a:pt x="2187" y="228"/>
                    <a:pt x="862" y="196"/>
                    <a:pt x="607" y="691"/>
                  </a:cubicBezTo>
                  <a:cubicBezTo>
                    <a:pt x="160" y="1585"/>
                    <a:pt x="1" y="2957"/>
                    <a:pt x="368" y="3851"/>
                  </a:cubicBezTo>
                  <a:cubicBezTo>
                    <a:pt x="1038" y="5495"/>
                    <a:pt x="2203" y="6963"/>
                    <a:pt x="3161" y="8495"/>
                  </a:cubicBezTo>
                  <a:lnTo>
                    <a:pt x="3975" y="8479"/>
                  </a:lnTo>
                  <a:cubicBezTo>
                    <a:pt x="4102" y="8319"/>
                    <a:pt x="4214" y="8160"/>
                    <a:pt x="4358" y="8016"/>
                  </a:cubicBezTo>
                  <a:cubicBezTo>
                    <a:pt x="5554" y="6883"/>
                    <a:pt x="6767" y="5750"/>
                    <a:pt x="7980" y="4633"/>
                  </a:cubicBezTo>
                  <a:cubicBezTo>
                    <a:pt x="8555" y="4106"/>
                    <a:pt x="8667" y="3627"/>
                    <a:pt x="7980" y="3069"/>
                  </a:cubicBezTo>
                  <a:cubicBezTo>
                    <a:pt x="7517" y="2686"/>
                    <a:pt x="7039" y="2271"/>
                    <a:pt x="6767" y="1776"/>
                  </a:cubicBezTo>
                  <a:cubicBezTo>
                    <a:pt x="6126" y="602"/>
                    <a:pt x="5251" y="1"/>
                    <a:pt x="40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5" name="Google Shape;12785;p29"/>
            <p:cNvSpPr/>
            <p:nvPr/>
          </p:nvSpPr>
          <p:spPr>
            <a:xfrm>
              <a:off x="7013821" y="3206375"/>
              <a:ext cx="356986" cy="409628"/>
            </a:xfrm>
            <a:custGeom>
              <a:rect b="b" l="l" r="r" t="t"/>
              <a:pathLst>
                <a:path extrusionOk="0" h="7927" w="6880">
                  <a:moveTo>
                    <a:pt x="692" y="0"/>
                  </a:moveTo>
                  <a:cubicBezTo>
                    <a:pt x="461" y="0"/>
                    <a:pt x="228" y="34"/>
                    <a:pt x="1" y="104"/>
                  </a:cubicBezTo>
                  <a:lnTo>
                    <a:pt x="1" y="5323"/>
                  </a:lnTo>
                  <a:cubicBezTo>
                    <a:pt x="767" y="5993"/>
                    <a:pt x="1549" y="6680"/>
                    <a:pt x="2315" y="7366"/>
                  </a:cubicBezTo>
                  <a:cubicBezTo>
                    <a:pt x="2620" y="7628"/>
                    <a:pt x="2903" y="7927"/>
                    <a:pt x="3271" y="7927"/>
                  </a:cubicBezTo>
                  <a:cubicBezTo>
                    <a:pt x="3441" y="7927"/>
                    <a:pt x="3630" y="7863"/>
                    <a:pt x="3847" y="7701"/>
                  </a:cubicBezTo>
                  <a:cubicBezTo>
                    <a:pt x="4501" y="7222"/>
                    <a:pt x="5187" y="6759"/>
                    <a:pt x="5906" y="6344"/>
                  </a:cubicBezTo>
                  <a:cubicBezTo>
                    <a:pt x="6847" y="5802"/>
                    <a:pt x="6879" y="5515"/>
                    <a:pt x="6113" y="4733"/>
                  </a:cubicBezTo>
                  <a:cubicBezTo>
                    <a:pt x="5523" y="4142"/>
                    <a:pt x="5012" y="3488"/>
                    <a:pt x="4453" y="2881"/>
                  </a:cubicBezTo>
                  <a:cubicBezTo>
                    <a:pt x="3799" y="2163"/>
                    <a:pt x="3161" y="1445"/>
                    <a:pt x="2474" y="775"/>
                  </a:cubicBezTo>
                  <a:cubicBezTo>
                    <a:pt x="2001" y="278"/>
                    <a:pt x="1353" y="0"/>
                    <a:pt x="6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6" name="Google Shape;12786;p29"/>
            <p:cNvSpPr/>
            <p:nvPr/>
          </p:nvSpPr>
          <p:spPr>
            <a:xfrm>
              <a:off x="7104935" y="-44059"/>
              <a:ext cx="328085" cy="224321"/>
            </a:xfrm>
            <a:custGeom>
              <a:rect b="b" l="l" r="r" t="t"/>
              <a:pathLst>
                <a:path extrusionOk="0" h="4341" w="6323">
                  <a:moveTo>
                    <a:pt x="351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89" y="2905"/>
                    <a:pt x="3017" y="3879"/>
                    <a:pt x="4836" y="4246"/>
                  </a:cubicBezTo>
                  <a:cubicBezTo>
                    <a:pt x="5143" y="4306"/>
                    <a:pt x="5391" y="4341"/>
                    <a:pt x="5588" y="4341"/>
                  </a:cubicBezTo>
                  <a:cubicBezTo>
                    <a:pt x="6218" y="4341"/>
                    <a:pt x="6322" y="3986"/>
                    <a:pt x="6176" y="3001"/>
                  </a:cubicBezTo>
                  <a:cubicBezTo>
                    <a:pt x="6017" y="1995"/>
                    <a:pt x="5762" y="990"/>
                    <a:pt x="55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7" name="Google Shape;12787;p29"/>
            <p:cNvSpPr/>
            <p:nvPr/>
          </p:nvSpPr>
          <p:spPr>
            <a:xfrm>
              <a:off x="7013821" y="3835761"/>
              <a:ext cx="236088" cy="260907"/>
            </a:xfrm>
            <a:custGeom>
              <a:rect b="b" l="l" r="r" t="t"/>
              <a:pathLst>
                <a:path extrusionOk="0" h="5049" w="4550">
                  <a:moveTo>
                    <a:pt x="1188" y="0"/>
                  </a:moveTo>
                  <a:cubicBezTo>
                    <a:pt x="891" y="0"/>
                    <a:pt x="578" y="199"/>
                    <a:pt x="1" y="564"/>
                  </a:cubicBezTo>
                  <a:lnTo>
                    <a:pt x="1" y="3979"/>
                  </a:lnTo>
                  <a:lnTo>
                    <a:pt x="1660" y="5049"/>
                  </a:lnTo>
                  <a:cubicBezTo>
                    <a:pt x="1916" y="4985"/>
                    <a:pt x="2395" y="4410"/>
                    <a:pt x="2889" y="3868"/>
                  </a:cubicBezTo>
                  <a:cubicBezTo>
                    <a:pt x="3145" y="3580"/>
                    <a:pt x="3480" y="3341"/>
                    <a:pt x="3735" y="3054"/>
                  </a:cubicBezTo>
                  <a:cubicBezTo>
                    <a:pt x="4022" y="2703"/>
                    <a:pt x="4549" y="2176"/>
                    <a:pt x="4453" y="1968"/>
                  </a:cubicBezTo>
                  <a:cubicBezTo>
                    <a:pt x="4262" y="1554"/>
                    <a:pt x="3735" y="1282"/>
                    <a:pt x="3304" y="1011"/>
                  </a:cubicBezTo>
                  <a:cubicBezTo>
                    <a:pt x="3228" y="960"/>
                    <a:pt x="3123" y="952"/>
                    <a:pt x="3015" y="952"/>
                  </a:cubicBezTo>
                  <a:cubicBezTo>
                    <a:pt x="2968" y="952"/>
                    <a:pt x="2921" y="954"/>
                    <a:pt x="2875" y="954"/>
                  </a:cubicBezTo>
                  <a:cubicBezTo>
                    <a:pt x="2761" y="954"/>
                    <a:pt x="2655" y="945"/>
                    <a:pt x="2586" y="883"/>
                  </a:cubicBezTo>
                  <a:cubicBezTo>
                    <a:pt x="1868" y="278"/>
                    <a:pt x="1539" y="0"/>
                    <a:pt x="11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8" name="Google Shape;12788;p29"/>
            <p:cNvSpPr/>
            <p:nvPr/>
          </p:nvSpPr>
          <p:spPr>
            <a:xfrm>
              <a:off x="7456005" y="-44059"/>
              <a:ext cx="267532" cy="215433"/>
            </a:xfrm>
            <a:custGeom>
              <a:rect b="b" l="l" r="r" t="t"/>
              <a:pathLst>
                <a:path extrusionOk="0" h="4169" w="5156">
                  <a:moveTo>
                    <a:pt x="1" y="0"/>
                  </a:moveTo>
                  <a:cubicBezTo>
                    <a:pt x="65" y="288"/>
                    <a:pt x="33" y="639"/>
                    <a:pt x="177" y="862"/>
                  </a:cubicBezTo>
                  <a:cubicBezTo>
                    <a:pt x="719" y="1692"/>
                    <a:pt x="1342" y="2442"/>
                    <a:pt x="1916" y="3288"/>
                  </a:cubicBezTo>
                  <a:cubicBezTo>
                    <a:pt x="2297" y="3854"/>
                    <a:pt x="2738" y="4168"/>
                    <a:pt x="3284" y="4168"/>
                  </a:cubicBezTo>
                  <a:cubicBezTo>
                    <a:pt x="3538" y="4168"/>
                    <a:pt x="3814" y="4100"/>
                    <a:pt x="4118" y="3958"/>
                  </a:cubicBezTo>
                  <a:cubicBezTo>
                    <a:pt x="4454" y="3847"/>
                    <a:pt x="4805" y="3751"/>
                    <a:pt x="5156" y="3687"/>
                  </a:cubicBezTo>
                  <a:cubicBezTo>
                    <a:pt x="4757" y="2410"/>
                    <a:pt x="4390" y="1213"/>
                    <a:pt x="40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9" name="Google Shape;12789;p29"/>
            <p:cNvSpPr/>
            <p:nvPr/>
          </p:nvSpPr>
          <p:spPr>
            <a:xfrm>
              <a:off x="7013821" y="2754850"/>
              <a:ext cx="188871" cy="256980"/>
            </a:xfrm>
            <a:custGeom>
              <a:rect b="b" l="l" r="r" t="t"/>
              <a:pathLst>
                <a:path extrusionOk="0" h="4973" w="3640">
                  <a:moveTo>
                    <a:pt x="1" y="1"/>
                  </a:moveTo>
                  <a:lnTo>
                    <a:pt x="1" y="4613"/>
                  </a:lnTo>
                  <a:cubicBezTo>
                    <a:pt x="384" y="4709"/>
                    <a:pt x="767" y="4805"/>
                    <a:pt x="1166" y="4916"/>
                  </a:cubicBezTo>
                  <a:cubicBezTo>
                    <a:pt x="1312" y="4955"/>
                    <a:pt x="1449" y="4973"/>
                    <a:pt x="1576" y="4973"/>
                  </a:cubicBezTo>
                  <a:cubicBezTo>
                    <a:pt x="2138" y="4973"/>
                    <a:pt x="2505" y="4615"/>
                    <a:pt x="2714" y="4055"/>
                  </a:cubicBezTo>
                  <a:cubicBezTo>
                    <a:pt x="3639" y="1565"/>
                    <a:pt x="2969" y="416"/>
                    <a:pt x="400" y="17"/>
                  </a:cubicBezTo>
                  <a:cubicBezTo>
                    <a:pt x="272" y="1"/>
                    <a:pt x="128" y="1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0" name="Google Shape;12790;p29"/>
            <p:cNvSpPr/>
            <p:nvPr/>
          </p:nvSpPr>
          <p:spPr>
            <a:xfrm>
              <a:off x="8045600" y="4980593"/>
              <a:ext cx="271683" cy="160916"/>
            </a:xfrm>
            <a:custGeom>
              <a:rect b="b" l="l" r="r" t="t"/>
              <a:pathLst>
                <a:path extrusionOk="0" h="3114" w="5236">
                  <a:moveTo>
                    <a:pt x="2965" y="0"/>
                  </a:moveTo>
                  <a:cubicBezTo>
                    <a:pt x="2950" y="0"/>
                    <a:pt x="2936" y="1"/>
                    <a:pt x="2921" y="2"/>
                  </a:cubicBezTo>
                  <a:cubicBezTo>
                    <a:pt x="1517" y="114"/>
                    <a:pt x="161" y="1678"/>
                    <a:pt x="1" y="3114"/>
                  </a:cubicBezTo>
                  <a:lnTo>
                    <a:pt x="5236" y="3114"/>
                  </a:lnTo>
                  <a:cubicBezTo>
                    <a:pt x="5188" y="2922"/>
                    <a:pt x="5220" y="2619"/>
                    <a:pt x="5108" y="2555"/>
                  </a:cubicBezTo>
                  <a:cubicBezTo>
                    <a:pt x="4422" y="2108"/>
                    <a:pt x="4262" y="1470"/>
                    <a:pt x="4118" y="720"/>
                  </a:cubicBezTo>
                  <a:cubicBezTo>
                    <a:pt x="4041" y="412"/>
                    <a:pt x="3370" y="0"/>
                    <a:pt x="29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1" name="Google Shape;12791;p29"/>
            <p:cNvSpPr/>
            <p:nvPr/>
          </p:nvSpPr>
          <p:spPr>
            <a:xfrm>
              <a:off x="7013821" y="4741602"/>
              <a:ext cx="135893" cy="161588"/>
            </a:xfrm>
            <a:custGeom>
              <a:rect b="b" l="l" r="r" t="t"/>
              <a:pathLst>
                <a:path extrusionOk="0" h="3127" w="2619">
                  <a:moveTo>
                    <a:pt x="1189" y="1"/>
                  </a:moveTo>
                  <a:cubicBezTo>
                    <a:pt x="749" y="1"/>
                    <a:pt x="289" y="108"/>
                    <a:pt x="1" y="302"/>
                  </a:cubicBezTo>
                  <a:lnTo>
                    <a:pt x="1" y="3127"/>
                  </a:lnTo>
                  <a:cubicBezTo>
                    <a:pt x="527" y="3127"/>
                    <a:pt x="1038" y="3095"/>
                    <a:pt x="1565" y="3031"/>
                  </a:cubicBezTo>
                  <a:cubicBezTo>
                    <a:pt x="1852" y="2999"/>
                    <a:pt x="2331" y="2839"/>
                    <a:pt x="2363" y="2680"/>
                  </a:cubicBezTo>
                  <a:cubicBezTo>
                    <a:pt x="2442" y="1962"/>
                    <a:pt x="2618" y="1148"/>
                    <a:pt x="2363" y="509"/>
                  </a:cubicBezTo>
                  <a:cubicBezTo>
                    <a:pt x="2231" y="159"/>
                    <a:pt x="1725" y="1"/>
                    <a:pt x="11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2" name="Google Shape;12792;p29"/>
            <p:cNvSpPr/>
            <p:nvPr/>
          </p:nvSpPr>
          <p:spPr>
            <a:xfrm>
              <a:off x="8019138" y="-44059"/>
              <a:ext cx="197951" cy="92912"/>
            </a:xfrm>
            <a:custGeom>
              <a:rect b="b" l="l" r="r" t="t"/>
              <a:pathLst>
                <a:path extrusionOk="0" h="1798" w="3815">
                  <a:moveTo>
                    <a:pt x="0" y="0"/>
                  </a:moveTo>
                  <a:cubicBezTo>
                    <a:pt x="511" y="304"/>
                    <a:pt x="1038" y="559"/>
                    <a:pt x="1516" y="894"/>
                  </a:cubicBezTo>
                  <a:cubicBezTo>
                    <a:pt x="2337" y="1472"/>
                    <a:pt x="2806" y="1797"/>
                    <a:pt x="3106" y="1797"/>
                  </a:cubicBezTo>
                  <a:cubicBezTo>
                    <a:pt x="3494" y="1797"/>
                    <a:pt x="3598" y="1252"/>
                    <a:pt x="38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3" name="Google Shape;12793;p29"/>
            <p:cNvSpPr/>
            <p:nvPr/>
          </p:nvSpPr>
          <p:spPr>
            <a:xfrm>
              <a:off x="7013821" y="5027358"/>
              <a:ext cx="91166" cy="114150"/>
            </a:xfrm>
            <a:custGeom>
              <a:rect b="b" l="l" r="r" t="t"/>
              <a:pathLst>
                <a:path extrusionOk="0" h="2209" w="1757">
                  <a:moveTo>
                    <a:pt x="219" y="1"/>
                  </a:moveTo>
                  <a:cubicBezTo>
                    <a:pt x="145" y="1"/>
                    <a:pt x="73" y="3"/>
                    <a:pt x="1" y="7"/>
                  </a:cubicBezTo>
                  <a:lnTo>
                    <a:pt x="1" y="2209"/>
                  </a:lnTo>
                  <a:lnTo>
                    <a:pt x="799" y="2209"/>
                  </a:lnTo>
                  <a:cubicBezTo>
                    <a:pt x="974" y="1938"/>
                    <a:pt x="1150" y="1666"/>
                    <a:pt x="1341" y="1411"/>
                  </a:cubicBezTo>
                  <a:cubicBezTo>
                    <a:pt x="1756" y="836"/>
                    <a:pt x="1565" y="230"/>
                    <a:pt x="878" y="54"/>
                  </a:cubicBezTo>
                  <a:cubicBezTo>
                    <a:pt x="663" y="19"/>
                    <a:pt x="439" y="1"/>
                    <a:pt x="2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4" name="Google Shape;12794;p29"/>
            <p:cNvSpPr/>
            <p:nvPr/>
          </p:nvSpPr>
          <p:spPr>
            <a:xfrm>
              <a:off x="9010353" y="4948347"/>
              <a:ext cx="115138" cy="92395"/>
            </a:xfrm>
            <a:custGeom>
              <a:rect b="b" l="l" r="r" t="t"/>
              <a:pathLst>
                <a:path extrusionOk="0" h="1788" w="2219">
                  <a:moveTo>
                    <a:pt x="1436" y="0"/>
                  </a:moveTo>
                  <a:lnTo>
                    <a:pt x="1085" y="48"/>
                  </a:lnTo>
                  <a:lnTo>
                    <a:pt x="0" y="1788"/>
                  </a:lnTo>
                  <a:lnTo>
                    <a:pt x="2218" y="1788"/>
                  </a:lnTo>
                  <a:lnTo>
                    <a:pt x="143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5" name="Google Shape;12795;p29"/>
            <p:cNvSpPr/>
            <p:nvPr/>
          </p:nvSpPr>
          <p:spPr>
            <a:xfrm>
              <a:off x="8411614" y="2218011"/>
              <a:ext cx="650929" cy="442596"/>
            </a:xfrm>
            <a:custGeom>
              <a:rect b="b" l="l" r="r" t="t"/>
              <a:pathLst>
                <a:path extrusionOk="0" h="8565" w="12545">
                  <a:moveTo>
                    <a:pt x="3863" y="1"/>
                  </a:moveTo>
                  <a:cubicBezTo>
                    <a:pt x="3273" y="256"/>
                    <a:pt x="2475" y="368"/>
                    <a:pt x="2092" y="830"/>
                  </a:cubicBezTo>
                  <a:cubicBezTo>
                    <a:pt x="1453" y="1596"/>
                    <a:pt x="1070" y="2602"/>
                    <a:pt x="575" y="3512"/>
                  </a:cubicBezTo>
                  <a:cubicBezTo>
                    <a:pt x="1" y="4565"/>
                    <a:pt x="272" y="5650"/>
                    <a:pt x="1102" y="6400"/>
                  </a:cubicBezTo>
                  <a:cubicBezTo>
                    <a:pt x="2219" y="7422"/>
                    <a:pt x="3687" y="7390"/>
                    <a:pt x="4996" y="7852"/>
                  </a:cubicBezTo>
                  <a:cubicBezTo>
                    <a:pt x="5034" y="7868"/>
                    <a:pt x="5078" y="7875"/>
                    <a:pt x="5126" y="7875"/>
                  </a:cubicBezTo>
                  <a:cubicBezTo>
                    <a:pt x="5317" y="7875"/>
                    <a:pt x="5564" y="7763"/>
                    <a:pt x="5730" y="7661"/>
                  </a:cubicBezTo>
                  <a:cubicBezTo>
                    <a:pt x="5946" y="7528"/>
                    <a:pt x="6144" y="7468"/>
                    <a:pt x="6334" y="7468"/>
                  </a:cubicBezTo>
                  <a:cubicBezTo>
                    <a:pt x="6623" y="7468"/>
                    <a:pt x="6894" y="7606"/>
                    <a:pt x="7183" y="7837"/>
                  </a:cubicBezTo>
                  <a:cubicBezTo>
                    <a:pt x="7800" y="8325"/>
                    <a:pt x="8312" y="8565"/>
                    <a:pt x="8833" y="8565"/>
                  </a:cubicBezTo>
                  <a:cubicBezTo>
                    <a:pt x="9349" y="8565"/>
                    <a:pt x="9874" y="8329"/>
                    <a:pt x="10518" y="7868"/>
                  </a:cubicBezTo>
                  <a:cubicBezTo>
                    <a:pt x="10789" y="7677"/>
                    <a:pt x="11093" y="7533"/>
                    <a:pt x="11380" y="7374"/>
                  </a:cubicBezTo>
                  <a:cubicBezTo>
                    <a:pt x="12274" y="6863"/>
                    <a:pt x="12545" y="5778"/>
                    <a:pt x="11906" y="4980"/>
                  </a:cubicBezTo>
                  <a:cubicBezTo>
                    <a:pt x="11172" y="4086"/>
                    <a:pt x="10534" y="2953"/>
                    <a:pt x="9576" y="2410"/>
                  </a:cubicBezTo>
                  <a:cubicBezTo>
                    <a:pt x="7821" y="1437"/>
                    <a:pt x="5858" y="814"/>
                    <a:pt x="386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6" name="Google Shape;12796;p29"/>
            <p:cNvSpPr/>
            <p:nvPr/>
          </p:nvSpPr>
          <p:spPr>
            <a:xfrm>
              <a:off x="8902676" y="4452849"/>
              <a:ext cx="512649" cy="469312"/>
            </a:xfrm>
            <a:custGeom>
              <a:rect b="b" l="l" r="r" t="t"/>
              <a:pathLst>
                <a:path extrusionOk="0" h="9082" w="9880">
                  <a:moveTo>
                    <a:pt x="4501" y="1"/>
                  </a:moveTo>
                  <a:cubicBezTo>
                    <a:pt x="2985" y="272"/>
                    <a:pt x="1645" y="416"/>
                    <a:pt x="687" y="1613"/>
                  </a:cubicBezTo>
                  <a:cubicBezTo>
                    <a:pt x="160" y="2251"/>
                    <a:pt x="1" y="2778"/>
                    <a:pt x="559" y="3448"/>
                  </a:cubicBezTo>
                  <a:cubicBezTo>
                    <a:pt x="910" y="3911"/>
                    <a:pt x="1182" y="4454"/>
                    <a:pt x="1517" y="4948"/>
                  </a:cubicBezTo>
                  <a:cubicBezTo>
                    <a:pt x="1820" y="5395"/>
                    <a:pt x="2059" y="6034"/>
                    <a:pt x="2474" y="6193"/>
                  </a:cubicBezTo>
                  <a:cubicBezTo>
                    <a:pt x="3831" y="6720"/>
                    <a:pt x="4868" y="7629"/>
                    <a:pt x="5826" y="8651"/>
                  </a:cubicBezTo>
                  <a:cubicBezTo>
                    <a:pt x="6098" y="8933"/>
                    <a:pt x="6382" y="9082"/>
                    <a:pt x="6686" y="9082"/>
                  </a:cubicBezTo>
                  <a:cubicBezTo>
                    <a:pt x="6899" y="9082"/>
                    <a:pt x="7122" y="9009"/>
                    <a:pt x="7358" y="8858"/>
                  </a:cubicBezTo>
                  <a:cubicBezTo>
                    <a:pt x="7789" y="8619"/>
                    <a:pt x="8204" y="8348"/>
                    <a:pt x="8619" y="8044"/>
                  </a:cubicBezTo>
                  <a:cubicBezTo>
                    <a:pt x="8826" y="7853"/>
                    <a:pt x="9066" y="7486"/>
                    <a:pt x="9034" y="7231"/>
                  </a:cubicBezTo>
                  <a:cubicBezTo>
                    <a:pt x="8842" y="5826"/>
                    <a:pt x="9129" y="4533"/>
                    <a:pt x="9656" y="3241"/>
                  </a:cubicBezTo>
                  <a:cubicBezTo>
                    <a:pt x="9879" y="2666"/>
                    <a:pt x="9784" y="2283"/>
                    <a:pt x="9082" y="2028"/>
                  </a:cubicBezTo>
                  <a:cubicBezTo>
                    <a:pt x="8076" y="1645"/>
                    <a:pt x="7134" y="1070"/>
                    <a:pt x="6129" y="607"/>
                  </a:cubicBezTo>
                  <a:cubicBezTo>
                    <a:pt x="5570" y="352"/>
                    <a:pt x="4964" y="177"/>
                    <a:pt x="450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7" name="Google Shape;12797;p29"/>
            <p:cNvSpPr/>
            <p:nvPr/>
          </p:nvSpPr>
          <p:spPr>
            <a:xfrm>
              <a:off x="7440283" y="3445417"/>
              <a:ext cx="507667" cy="539022"/>
            </a:xfrm>
            <a:custGeom>
              <a:rect b="b" l="l" r="r" t="t"/>
              <a:pathLst>
                <a:path extrusionOk="0" h="10431" w="9784">
                  <a:moveTo>
                    <a:pt x="2003" y="1"/>
                  </a:moveTo>
                  <a:cubicBezTo>
                    <a:pt x="1443" y="1"/>
                    <a:pt x="834" y="261"/>
                    <a:pt x="671" y="713"/>
                  </a:cubicBezTo>
                  <a:cubicBezTo>
                    <a:pt x="448" y="1399"/>
                    <a:pt x="160" y="2101"/>
                    <a:pt x="81" y="2820"/>
                  </a:cubicBezTo>
                  <a:cubicBezTo>
                    <a:pt x="1" y="3474"/>
                    <a:pt x="176" y="4160"/>
                    <a:pt x="256" y="4815"/>
                  </a:cubicBezTo>
                  <a:cubicBezTo>
                    <a:pt x="304" y="5198"/>
                    <a:pt x="511" y="5597"/>
                    <a:pt x="448" y="5964"/>
                  </a:cubicBezTo>
                  <a:cubicBezTo>
                    <a:pt x="160" y="7528"/>
                    <a:pt x="160" y="7575"/>
                    <a:pt x="1517" y="8421"/>
                  </a:cubicBezTo>
                  <a:cubicBezTo>
                    <a:pt x="1820" y="8645"/>
                    <a:pt x="2075" y="8900"/>
                    <a:pt x="2299" y="9203"/>
                  </a:cubicBezTo>
                  <a:cubicBezTo>
                    <a:pt x="2989" y="10018"/>
                    <a:pt x="4134" y="10430"/>
                    <a:pt x="5262" y="10430"/>
                  </a:cubicBezTo>
                  <a:cubicBezTo>
                    <a:pt x="6299" y="10430"/>
                    <a:pt x="7322" y="10082"/>
                    <a:pt x="7964" y="9379"/>
                  </a:cubicBezTo>
                  <a:cubicBezTo>
                    <a:pt x="8268" y="9092"/>
                    <a:pt x="8635" y="8852"/>
                    <a:pt x="9018" y="8661"/>
                  </a:cubicBezTo>
                  <a:cubicBezTo>
                    <a:pt x="9672" y="8294"/>
                    <a:pt x="9784" y="7783"/>
                    <a:pt x="9417" y="7161"/>
                  </a:cubicBezTo>
                  <a:cubicBezTo>
                    <a:pt x="9273" y="6921"/>
                    <a:pt x="9018" y="6762"/>
                    <a:pt x="8922" y="6522"/>
                  </a:cubicBezTo>
                  <a:cubicBezTo>
                    <a:pt x="8387" y="5298"/>
                    <a:pt x="7878" y="4869"/>
                    <a:pt x="7148" y="4869"/>
                  </a:cubicBezTo>
                  <a:cubicBezTo>
                    <a:pt x="6746" y="4869"/>
                    <a:pt x="6276" y="4999"/>
                    <a:pt x="5698" y="5198"/>
                  </a:cubicBezTo>
                  <a:cubicBezTo>
                    <a:pt x="5523" y="5261"/>
                    <a:pt x="5368" y="5294"/>
                    <a:pt x="5228" y="5294"/>
                  </a:cubicBezTo>
                  <a:cubicBezTo>
                    <a:pt x="4874" y="5294"/>
                    <a:pt x="4623" y="5075"/>
                    <a:pt x="4405" y="4559"/>
                  </a:cubicBezTo>
                  <a:cubicBezTo>
                    <a:pt x="3975" y="3602"/>
                    <a:pt x="3304" y="2756"/>
                    <a:pt x="2586" y="1655"/>
                  </a:cubicBezTo>
                  <a:cubicBezTo>
                    <a:pt x="2714" y="1447"/>
                    <a:pt x="2826" y="1224"/>
                    <a:pt x="2921" y="1000"/>
                  </a:cubicBezTo>
                  <a:cubicBezTo>
                    <a:pt x="3001" y="793"/>
                    <a:pt x="3001" y="569"/>
                    <a:pt x="2905" y="362"/>
                  </a:cubicBezTo>
                  <a:cubicBezTo>
                    <a:pt x="2721" y="114"/>
                    <a:pt x="2373" y="1"/>
                    <a:pt x="20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8" name="Google Shape;12798;p29"/>
            <p:cNvSpPr/>
            <p:nvPr/>
          </p:nvSpPr>
          <p:spPr>
            <a:xfrm>
              <a:off x="8100290" y="4252665"/>
              <a:ext cx="353613" cy="540882"/>
            </a:xfrm>
            <a:custGeom>
              <a:rect b="b" l="l" r="r" t="t"/>
              <a:pathLst>
                <a:path extrusionOk="0" h="10467" w="6815">
                  <a:moveTo>
                    <a:pt x="5765" y="1"/>
                  </a:moveTo>
                  <a:cubicBezTo>
                    <a:pt x="5433" y="1"/>
                    <a:pt x="4977" y="297"/>
                    <a:pt x="4676" y="555"/>
                  </a:cubicBezTo>
                  <a:cubicBezTo>
                    <a:pt x="4198" y="954"/>
                    <a:pt x="3830" y="1497"/>
                    <a:pt x="3400" y="1960"/>
                  </a:cubicBezTo>
                  <a:cubicBezTo>
                    <a:pt x="2809" y="2582"/>
                    <a:pt x="1995" y="3093"/>
                    <a:pt x="1676" y="3843"/>
                  </a:cubicBezTo>
                  <a:cubicBezTo>
                    <a:pt x="1022" y="5295"/>
                    <a:pt x="623" y="6859"/>
                    <a:pt x="176" y="8391"/>
                  </a:cubicBezTo>
                  <a:cubicBezTo>
                    <a:pt x="0" y="8966"/>
                    <a:pt x="208" y="9461"/>
                    <a:pt x="862" y="9636"/>
                  </a:cubicBezTo>
                  <a:cubicBezTo>
                    <a:pt x="1995" y="9924"/>
                    <a:pt x="3112" y="10195"/>
                    <a:pt x="4245" y="10466"/>
                  </a:cubicBezTo>
                  <a:cubicBezTo>
                    <a:pt x="5570" y="10307"/>
                    <a:pt x="5825" y="10083"/>
                    <a:pt x="5937" y="8790"/>
                  </a:cubicBezTo>
                  <a:cubicBezTo>
                    <a:pt x="6065" y="7657"/>
                    <a:pt x="6208" y="6524"/>
                    <a:pt x="6320" y="5391"/>
                  </a:cubicBezTo>
                  <a:cubicBezTo>
                    <a:pt x="6464" y="4066"/>
                    <a:pt x="6591" y="2726"/>
                    <a:pt x="6735" y="1401"/>
                  </a:cubicBezTo>
                  <a:cubicBezTo>
                    <a:pt x="6815" y="699"/>
                    <a:pt x="6496" y="141"/>
                    <a:pt x="5873" y="13"/>
                  </a:cubicBezTo>
                  <a:cubicBezTo>
                    <a:pt x="5839" y="5"/>
                    <a:pt x="5803" y="1"/>
                    <a:pt x="57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9" name="Google Shape;12799;p29"/>
            <p:cNvSpPr/>
            <p:nvPr/>
          </p:nvSpPr>
          <p:spPr>
            <a:xfrm>
              <a:off x="8769377" y="3494818"/>
              <a:ext cx="371048" cy="368339"/>
            </a:xfrm>
            <a:custGeom>
              <a:rect b="b" l="l" r="r" t="t"/>
              <a:pathLst>
                <a:path extrusionOk="0" h="7128" w="7151">
                  <a:moveTo>
                    <a:pt x="2679" y="1"/>
                  </a:moveTo>
                  <a:cubicBezTo>
                    <a:pt x="2305" y="1"/>
                    <a:pt x="1930" y="122"/>
                    <a:pt x="1580" y="379"/>
                  </a:cubicBezTo>
                  <a:cubicBezTo>
                    <a:pt x="463" y="1209"/>
                    <a:pt x="0" y="2662"/>
                    <a:pt x="463" y="3970"/>
                  </a:cubicBezTo>
                  <a:cubicBezTo>
                    <a:pt x="527" y="4258"/>
                    <a:pt x="591" y="4529"/>
                    <a:pt x="623" y="4816"/>
                  </a:cubicBezTo>
                  <a:cubicBezTo>
                    <a:pt x="575" y="6013"/>
                    <a:pt x="894" y="6444"/>
                    <a:pt x="1564" y="6508"/>
                  </a:cubicBezTo>
                  <a:cubicBezTo>
                    <a:pt x="2155" y="6556"/>
                    <a:pt x="2745" y="6699"/>
                    <a:pt x="3304" y="6907"/>
                  </a:cubicBezTo>
                  <a:cubicBezTo>
                    <a:pt x="3633" y="7054"/>
                    <a:pt x="3952" y="7128"/>
                    <a:pt x="4248" y="7128"/>
                  </a:cubicBezTo>
                  <a:cubicBezTo>
                    <a:pt x="4912" y="7128"/>
                    <a:pt x="5458" y="6758"/>
                    <a:pt x="5746" y="6029"/>
                  </a:cubicBezTo>
                  <a:cubicBezTo>
                    <a:pt x="5825" y="5822"/>
                    <a:pt x="5953" y="5630"/>
                    <a:pt x="6113" y="5470"/>
                  </a:cubicBezTo>
                  <a:cubicBezTo>
                    <a:pt x="7054" y="4625"/>
                    <a:pt x="7150" y="3220"/>
                    <a:pt x="6224" y="2358"/>
                  </a:cubicBezTo>
                  <a:cubicBezTo>
                    <a:pt x="5570" y="1752"/>
                    <a:pt x="4804" y="1289"/>
                    <a:pt x="4182" y="683"/>
                  </a:cubicBezTo>
                  <a:cubicBezTo>
                    <a:pt x="3733" y="243"/>
                    <a:pt x="3207" y="1"/>
                    <a:pt x="267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0" name="Google Shape;12800;p29"/>
            <p:cNvSpPr/>
            <p:nvPr/>
          </p:nvSpPr>
          <p:spPr>
            <a:xfrm>
              <a:off x="8773528" y="2807608"/>
              <a:ext cx="312207" cy="385444"/>
            </a:xfrm>
            <a:custGeom>
              <a:rect b="b" l="l" r="r" t="t"/>
              <a:pathLst>
                <a:path extrusionOk="0" h="7459" w="6017">
                  <a:moveTo>
                    <a:pt x="3122" y="0"/>
                  </a:moveTo>
                  <a:cubicBezTo>
                    <a:pt x="2197" y="0"/>
                    <a:pt x="1262" y="454"/>
                    <a:pt x="926" y="1246"/>
                  </a:cubicBezTo>
                  <a:cubicBezTo>
                    <a:pt x="511" y="2236"/>
                    <a:pt x="239" y="3257"/>
                    <a:pt x="128" y="4326"/>
                  </a:cubicBezTo>
                  <a:cubicBezTo>
                    <a:pt x="1" y="5389"/>
                    <a:pt x="773" y="6688"/>
                    <a:pt x="1660" y="6688"/>
                  </a:cubicBezTo>
                  <a:cubicBezTo>
                    <a:pt x="1665" y="6688"/>
                    <a:pt x="1670" y="6688"/>
                    <a:pt x="1676" y="6688"/>
                  </a:cubicBezTo>
                  <a:cubicBezTo>
                    <a:pt x="1690" y="6688"/>
                    <a:pt x="1704" y="6688"/>
                    <a:pt x="1719" y="6688"/>
                  </a:cubicBezTo>
                  <a:cubicBezTo>
                    <a:pt x="2864" y="6688"/>
                    <a:pt x="3780" y="7312"/>
                    <a:pt x="4836" y="7438"/>
                  </a:cubicBezTo>
                  <a:cubicBezTo>
                    <a:pt x="4943" y="7452"/>
                    <a:pt x="5040" y="7459"/>
                    <a:pt x="5128" y="7459"/>
                  </a:cubicBezTo>
                  <a:cubicBezTo>
                    <a:pt x="5763" y="7459"/>
                    <a:pt x="5925" y="7108"/>
                    <a:pt x="5841" y="6449"/>
                  </a:cubicBezTo>
                  <a:cubicBezTo>
                    <a:pt x="5777" y="5906"/>
                    <a:pt x="5506" y="5316"/>
                    <a:pt x="5634" y="4805"/>
                  </a:cubicBezTo>
                  <a:cubicBezTo>
                    <a:pt x="6017" y="3289"/>
                    <a:pt x="5809" y="1853"/>
                    <a:pt x="5299" y="416"/>
                  </a:cubicBezTo>
                  <a:cubicBezTo>
                    <a:pt x="4740" y="289"/>
                    <a:pt x="4197" y="145"/>
                    <a:pt x="3639" y="49"/>
                  </a:cubicBezTo>
                  <a:cubicBezTo>
                    <a:pt x="3469" y="16"/>
                    <a:pt x="3296" y="0"/>
                    <a:pt x="31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1" name="Google Shape;12801;p29"/>
            <p:cNvSpPr/>
            <p:nvPr/>
          </p:nvSpPr>
          <p:spPr>
            <a:xfrm>
              <a:off x="8187201" y="2780635"/>
              <a:ext cx="328811" cy="443527"/>
            </a:xfrm>
            <a:custGeom>
              <a:rect b="b" l="l" r="r" t="t"/>
              <a:pathLst>
                <a:path extrusionOk="0" h="8583" w="6337">
                  <a:moveTo>
                    <a:pt x="4094" y="1"/>
                  </a:moveTo>
                  <a:cubicBezTo>
                    <a:pt x="3882" y="1"/>
                    <a:pt x="3708" y="221"/>
                    <a:pt x="3464" y="667"/>
                  </a:cubicBezTo>
                  <a:cubicBezTo>
                    <a:pt x="2650" y="2151"/>
                    <a:pt x="1836" y="3604"/>
                    <a:pt x="990" y="5056"/>
                  </a:cubicBezTo>
                  <a:cubicBezTo>
                    <a:pt x="1" y="6747"/>
                    <a:pt x="528" y="7992"/>
                    <a:pt x="2395" y="8375"/>
                  </a:cubicBezTo>
                  <a:cubicBezTo>
                    <a:pt x="2650" y="8423"/>
                    <a:pt x="2906" y="8503"/>
                    <a:pt x="3177" y="8583"/>
                  </a:cubicBezTo>
                  <a:cubicBezTo>
                    <a:pt x="4087" y="7418"/>
                    <a:pt x="5252" y="6684"/>
                    <a:pt x="5762" y="5168"/>
                  </a:cubicBezTo>
                  <a:cubicBezTo>
                    <a:pt x="6337" y="3444"/>
                    <a:pt x="6018" y="1736"/>
                    <a:pt x="4837" y="523"/>
                  </a:cubicBezTo>
                  <a:cubicBezTo>
                    <a:pt x="4505" y="177"/>
                    <a:pt x="4284" y="1"/>
                    <a:pt x="40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2" name="Google Shape;12802;p29"/>
            <p:cNvSpPr/>
            <p:nvPr/>
          </p:nvSpPr>
          <p:spPr>
            <a:xfrm>
              <a:off x="7674658" y="3214539"/>
              <a:ext cx="298146" cy="398156"/>
            </a:xfrm>
            <a:custGeom>
              <a:rect b="b" l="l" r="r" t="t"/>
              <a:pathLst>
                <a:path extrusionOk="0" h="7705" w="5746">
                  <a:moveTo>
                    <a:pt x="2175" y="0"/>
                  </a:moveTo>
                  <a:cubicBezTo>
                    <a:pt x="1641" y="0"/>
                    <a:pt x="1042" y="281"/>
                    <a:pt x="894" y="744"/>
                  </a:cubicBezTo>
                  <a:cubicBezTo>
                    <a:pt x="511" y="1861"/>
                    <a:pt x="303" y="3042"/>
                    <a:pt x="0" y="4383"/>
                  </a:cubicBezTo>
                  <a:cubicBezTo>
                    <a:pt x="0" y="4383"/>
                    <a:pt x="32" y="4575"/>
                    <a:pt x="96" y="4766"/>
                  </a:cubicBezTo>
                  <a:cubicBezTo>
                    <a:pt x="639" y="6394"/>
                    <a:pt x="2091" y="7527"/>
                    <a:pt x="3798" y="7703"/>
                  </a:cubicBezTo>
                  <a:cubicBezTo>
                    <a:pt x="3825" y="7704"/>
                    <a:pt x="3854" y="7705"/>
                    <a:pt x="3885" y="7705"/>
                  </a:cubicBezTo>
                  <a:cubicBezTo>
                    <a:pt x="4164" y="7705"/>
                    <a:pt x="4571" y="7639"/>
                    <a:pt x="4628" y="7495"/>
                  </a:cubicBezTo>
                  <a:cubicBezTo>
                    <a:pt x="4995" y="6538"/>
                    <a:pt x="5746" y="5388"/>
                    <a:pt x="5474" y="4591"/>
                  </a:cubicBezTo>
                  <a:cubicBezTo>
                    <a:pt x="4964" y="3074"/>
                    <a:pt x="3894" y="1702"/>
                    <a:pt x="2969" y="345"/>
                  </a:cubicBezTo>
                  <a:cubicBezTo>
                    <a:pt x="2810" y="108"/>
                    <a:pt x="2505" y="0"/>
                    <a:pt x="21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3" name="Google Shape;12803;p29"/>
            <p:cNvSpPr/>
            <p:nvPr/>
          </p:nvSpPr>
          <p:spPr>
            <a:xfrm>
              <a:off x="7974411" y="3468826"/>
              <a:ext cx="440577" cy="388699"/>
            </a:xfrm>
            <a:custGeom>
              <a:rect b="b" l="l" r="r" t="t"/>
              <a:pathLst>
                <a:path extrusionOk="0" h="7522" w="8491">
                  <a:moveTo>
                    <a:pt x="5115" y="1"/>
                  </a:moveTo>
                  <a:cubicBezTo>
                    <a:pt x="4312" y="1"/>
                    <a:pt x="4100" y="887"/>
                    <a:pt x="3655" y="1489"/>
                  </a:cubicBezTo>
                  <a:cubicBezTo>
                    <a:pt x="2554" y="2973"/>
                    <a:pt x="1389" y="4441"/>
                    <a:pt x="336" y="5973"/>
                  </a:cubicBezTo>
                  <a:cubicBezTo>
                    <a:pt x="64" y="6372"/>
                    <a:pt x="96" y="6995"/>
                    <a:pt x="0" y="7521"/>
                  </a:cubicBezTo>
                  <a:cubicBezTo>
                    <a:pt x="495" y="7410"/>
                    <a:pt x="1070" y="7426"/>
                    <a:pt x="1469" y="7170"/>
                  </a:cubicBezTo>
                  <a:cubicBezTo>
                    <a:pt x="3416" y="5973"/>
                    <a:pt x="5315" y="4713"/>
                    <a:pt x="7230" y="3452"/>
                  </a:cubicBezTo>
                  <a:cubicBezTo>
                    <a:pt x="7597" y="3212"/>
                    <a:pt x="7932" y="2941"/>
                    <a:pt x="8235" y="2622"/>
                  </a:cubicBezTo>
                  <a:cubicBezTo>
                    <a:pt x="8379" y="2446"/>
                    <a:pt x="8491" y="2000"/>
                    <a:pt x="8427" y="1952"/>
                  </a:cubicBezTo>
                  <a:cubicBezTo>
                    <a:pt x="7533" y="1289"/>
                    <a:pt x="7026" y="32"/>
                    <a:pt x="5571" y="32"/>
                  </a:cubicBezTo>
                  <a:cubicBezTo>
                    <a:pt x="5519" y="32"/>
                    <a:pt x="5465" y="33"/>
                    <a:pt x="5411" y="37"/>
                  </a:cubicBezTo>
                  <a:cubicBezTo>
                    <a:pt x="5304" y="12"/>
                    <a:pt x="5205" y="1"/>
                    <a:pt x="51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4" name="Google Shape;12804;p29"/>
            <p:cNvSpPr/>
            <p:nvPr/>
          </p:nvSpPr>
          <p:spPr>
            <a:xfrm>
              <a:off x="8419916" y="4353480"/>
              <a:ext cx="343703" cy="379139"/>
            </a:xfrm>
            <a:custGeom>
              <a:rect b="b" l="l" r="r" t="t"/>
              <a:pathLst>
                <a:path extrusionOk="0" h="7337" w="6624">
                  <a:moveTo>
                    <a:pt x="3412" y="1"/>
                  </a:moveTo>
                  <a:cubicBezTo>
                    <a:pt x="3121" y="1"/>
                    <a:pt x="2841" y="208"/>
                    <a:pt x="2570" y="631"/>
                  </a:cubicBezTo>
                  <a:cubicBezTo>
                    <a:pt x="1708" y="1956"/>
                    <a:pt x="958" y="3360"/>
                    <a:pt x="176" y="4749"/>
                  </a:cubicBezTo>
                  <a:cubicBezTo>
                    <a:pt x="96" y="4876"/>
                    <a:pt x="96" y="5068"/>
                    <a:pt x="0" y="5499"/>
                  </a:cubicBezTo>
                  <a:cubicBezTo>
                    <a:pt x="399" y="5898"/>
                    <a:pt x="862" y="6409"/>
                    <a:pt x="1357" y="6887"/>
                  </a:cubicBezTo>
                  <a:cubicBezTo>
                    <a:pt x="1647" y="7162"/>
                    <a:pt x="1922" y="7336"/>
                    <a:pt x="2182" y="7336"/>
                  </a:cubicBezTo>
                  <a:cubicBezTo>
                    <a:pt x="2450" y="7336"/>
                    <a:pt x="2702" y="7150"/>
                    <a:pt x="2937" y="6696"/>
                  </a:cubicBezTo>
                  <a:cubicBezTo>
                    <a:pt x="3033" y="6488"/>
                    <a:pt x="3400" y="6409"/>
                    <a:pt x="3655" y="6297"/>
                  </a:cubicBezTo>
                  <a:cubicBezTo>
                    <a:pt x="4453" y="5946"/>
                    <a:pt x="5315" y="5674"/>
                    <a:pt x="6081" y="5259"/>
                  </a:cubicBezTo>
                  <a:cubicBezTo>
                    <a:pt x="6528" y="5020"/>
                    <a:pt x="6624" y="4589"/>
                    <a:pt x="6257" y="4078"/>
                  </a:cubicBezTo>
                  <a:cubicBezTo>
                    <a:pt x="5905" y="3600"/>
                    <a:pt x="5730" y="3009"/>
                    <a:pt x="5443" y="2483"/>
                  </a:cubicBezTo>
                  <a:cubicBezTo>
                    <a:pt x="5123" y="1828"/>
                    <a:pt x="4740" y="1206"/>
                    <a:pt x="4325" y="615"/>
                  </a:cubicBezTo>
                  <a:cubicBezTo>
                    <a:pt x="4006" y="208"/>
                    <a:pt x="3703" y="1"/>
                    <a:pt x="34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5" name="Google Shape;12805;p29"/>
            <p:cNvSpPr/>
            <p:nvPr/>
          </p:nvSpPr>
          <p:spPr>
            <a:xfrm>
              <a:off x="7380664" y="3916837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1"/>
                  </a:moveTo>
                  <a:cubicBezTo>
                    <a:pt x="224" y="1"/>
                    <a:pt x="1" y="368"/>
                    <a:pt x="64" y="1469"/>
                  </a:cubicBezTo>
                  <a:cubicBezTo>
                    <a:pt x="144" y="3017"/>
                    <a:pt x="272" y="4581"/>
                    <a:pt x="192" y="6129"/>
                  </a:cubicBezTo>
                  <a:cubicBezTo>
                    <a:pt x="128" y="7422"/>
                    <a:pt x="176" y="7709"/>
                    <a:pt x="1405" y="8124"/>
                  </a:cubicBezTo>
                  <a:cubicBezTo>
                    <a:pt x="1692" y="8219"/>
                    <a:pt x="1980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4"/>
                    <a:pt x="4102" y="6576"/>
                  </a:cubicBezTo>
                  <a:cubicBezTo>
                    <a:pt x="3831" y="5076"/>
                    <a:pt x="3576" y="3559"/>
                    <a:pt x="3384" y="2043"/>
                  </a:cubicBezTo>
                  <a:cubicBezTo>
                    <a:pt x="3177" y="431"/>
                    <a:pt x="2746" y="1"/>
                    <a:pt x="1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6" name="Google Shape;12806;p29"/>
            <p:cNvSpPr/>
            <p:nvPr/>
          </p:nvSpPr>
          <p:spPr>
            <a:xfrm>
              <a:off x="8463813" y="381255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481" y="1"/>
                  </a:moveTo>
                  <a:cubicBezTo>
                    <a:pt x="1353" y="1"/>
                    <a:pt x="1062" y="183"/>
                    <a:pt x="990" y="327"/>
                  </a:cubicBezTo>
                  <a:cubicBezTo>
                    <a:pt x="639" y="1109"/>
                    <a:pt x="320" y="1891"/>
                    <a:pt x="0" y="2673"/>
                  </a:cubicBezTo>
                  <a:cubicBezTo>
                    <a:pt x="128" y="4540"/>
                    <a:pt x="846" y="5960"/>
                    <a:pt x="2267" y="6966"/>
                  </a:cubicBezTo>
                  <a:cubicBezTo>
                    <a:pt x="2558" y="7171"/>
                    <a:pt x="3031" y="7303"/>
                    <a:pt x="3446" y="7303"/>
                  </a:cubicBezTo>
                  <a:cubicBezTo>
                    <a:pt x="3644" y="7303"/>
                    <a:pt x="3829" y="7272"/>
                    <a:pt x="3974" y="7205"/>
                  </a:cubicBezTo>
                  <a:cubicBezTo>
                    <a:pt x="4357" y="7046"/>
                    <a:pt x="4629" y="6280"/>
                    <a:pt x="4676" y="5753"/>
                  </a:cubicBezTo>
                  <a:cubicBezTo>
                    <a:pt x="4756" y="4700"/>
                    <a:pt x="4772" y="3630"/>
                    <a:pt x="4708" y="2577"/>
                  </a:cubicBezTo>
                  <a:cubicBezTo>
                    <a:pt x="4692" y="2258"/>
                    <a:pt x="4644" y="1795"/>
                    <a:pt x="4437" y="1651"/>
                  </a:cubicBezTo>
                  <a:cubicBezTo>
                    <a:pt x="3495" y="1061"/>
                    <a:pt x="2522" y="502"/>
                    <a:pt x="1516" y="8"/>
                  </a:cubicBezTo>
                  <a:cubicBezTo>
                    <a:pt x="1507" y="3"/>
                    <a:pt x="1495" y="1"/>
                    <a:pt x="14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7" name="Google Shape;12807;p29"/>
            <p:cNvSpPr/>
            <p:nvPr/>
          </p:nvSpPr>
          <p:spPr>
            <a:xfrm>
              <a:off x="7200148" y="2991205"/>
              <a:ext cx="308108" cy="385961"/>
            </a:xfrm>
            <a:custGeom>
              <a:rect b="b" l="l" r="r" t="t"/>
              <a:pathLst>
                <a:path extrusionOk="0" h="7469" w="5938">
                  <a:moveTo>
                    <a:pt x="2973" y="0"/>
                  </a:moveTo>
                  <a:cubicBezTo>
                    <a:pt x="2945" y="0"/>
                    <a:pt x="2917" y="3"/>
                    <a:pt x="2889" y="7"/>
                  </a:cubicBezTo>
                  <a:cubicBezTo>
                    <a:pt x="2107" y="438"/>
                    <a:pt x="1261" y="821"/>
                    <a:pt x="607" y="1396"/>
                  </a:cubicBezTo>
                  <a:cubicBezTo>
                    <a:pt x="1" y="1922"/>
                    <a:pt x="559" y="2561"/>
                    <a:pt x="799" y="3119"/>
                  </a:cubicBezTo>
                  <a:cubicBezTo>
                    <a:pt x="846" y="3247"/>
                    <a:pt x="846" y="3391"/>
                    <a:pt x="894" y="3518"/>
                  </a:cubicBezTo>
                  <a:cubicBezTo>
                    <a:pt x="1213" y="4492"/>
                    <a:pt x="1517" y="5481"/>
                    <a:pt x="1884" y="6455"/>
                  </a:cubicBezTo>
                  <a:cubicBezTo>
                    <a:pt x="2110" y="7066"/>
                    <a:pt x="2578" y="7469"/>
                    <a:pt x="3081" y="7469"/>
                  </a:cubicBezTo>
                  <a:cubicBezTo>
                    <a:pt x="3287" y="7469"/>
                    <a:pt x="3499" y="7401"/>
                    <a:pt x="3703" y="7253"/>
                  </a:cubicBezTo>
                  <a:cubicBezTo>
                    <a:pt x="4581" y="6582"/>
                    <a:pt x="5203" y="5577"/>
                    <a:pt x="5937" y="4715"/>
                  </a:cubicBezTo>
                  <a:lnTo>
                    <a:pt x="5762" y="4556"/>
                  </a:lnTo>
                  <a:cubicBezTo>
                    <a:pt x="5778" y="4412"/>
                    <a:pt x="5762" y="4284"/>
                    <a:pt x="5714" y="4157"/>
                  </a:cubicBezTo>
                  <a:cubicBezTo>
                    <a:pt x="4948" y="2832"/>
                    <a:pt x="4182" y="1507"/>
                    <a:pt x="3384" y="199"/>
                  </a:cubicBezTo>
                  <a:cubicBezTo>
                    <a:pt x="3275" y="76"/>
                    <a:pt x="3131" y="0"/>
                    <a:pt x="29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8" name="Google Shape;12808;p29"/>
            <p:cNvSpPr/>
            <p:nvPr/>
          </p:nvSpPr>
          <p:spPr>
            <a:xfrm>
              <a:off x="7788084" y="122486"/>
              <a:ext cx="454690" cy="219412"/>
            </a:xfrm>
            <a:custGeom>
              <a:rect b="b" l="l" r="r" t="t"/>
              <a:pathLst>
                <a:path extrusionOk="0" h="4246" w="8763">
                  <a:moveTo>
                    <a:pt x="2561" y="1"/>
                  </a:moveTo>
                  <a:cubicBezTo>
                    <a:pt x="1492" y="1"/>
                    <a:pt x="506" y="620"/>
                    <a:pt x="64" y="1597"/>
                  </a:cubicBezTo>
                  <a:cubicBezTo>
                    <a:pt x="1" y="1773"/>
                    <a:pt x="17" y="1980"/>
                    <a:pt x="112" y="2140"/>
                  </a:cubicBezTo>
                  <a:cubicBezTo>
                    <a:pt x="639" y="2698"/>
                    <a:pt x="1166" y="3145"/>
                    <a:pt x="2075" y="3145"/>
                  </a:cubicBezTo>
                  <a:cubicBezTo>
                    <a:pt x="2178" y="3145"/>
                    <a:pt x="2284" y="3145"/>
                    <a:pt x="2391" y="3145"/>
                  </a:cubicBezTo>
                  <a:cubicBezTo>
                    <a:pt x="3384" y="3145"/>
                    <a:pt x="4539" y="3171"/>
                    <a:pt x="5187" y="3704"/>
                  </a:cubicBezTo>
                  <a:cubicBezTo>
                    <a:pt x="5670" y="4096"/>
                    <a:pt x="6089" y="4246"/>
                    <a:pt x="6485" y="4246"/>
                  </a:cubicBezTo>
                  <a:cubicBezTo>
                    <a:pt x="6928" y="4246"/>
                    <a:pt x="7343" y="4059"/>
                    <a:pt x="7789" y="3815"/>
                  </a:cubicBezTo>
                  <a:cubicBezTo>
                    <a:pt x="8172" y="3592"/>
                    <a:pt x="8443" y="3161"/>
                    <a:pt x="8762" y="2826"/>
                  </a:cubicBezTo>
                  <a:cubicBezTo>
                    <a:pt x="8347" y="2427"/>
                    <a:pt x="7996" y="1932"/>
                    <a:pt x="7517" y="1645"/>
                  </a:cubicBezTo>
                  <a:cubicBezTo>
                    <a:pt x="6895" y="1326"/>
                    <a:pt x="6241" y="1070"/>
                    <a:pt x="5570" y="895"/>
                  </a:cubicBezTo>
                  <a:cubicBezTo>
                    <a:pt x="4565" y="560"/>
                    <a:pt x="3544" y="288"/>
                    <a:pt x="2602" y="1"/>
                  </a:cubicBezTo>
                  <a:cubicBezTo>
                    <a:pt x="2588" y="1"/>
                    <a:pt x="2575" y="1"/>
                    <a:pt x="25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9" name="Google Shape;12809;p29"/>
            <p:cNvSpPr/>
            <p:nvPr/>
          </p:nvSpPr>
          <p:spPr>
            <a:xfrm>
              <a:off x="8132564" y="3927120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1565" y="1"/>
                  </a:moveTo>
                  <a:cubicBezTo>
                    <a:pt x="786" y="1"/>
                    <a:pt x="293" y="754"/>
                    <a:pt x="112" y="2259"/>
                  </a:cubicBezTo>
                  <a:cubicBezTo>
                    <a:pt x="80" y="2499"/>
                    <a:pt x="33" y="2722"/>
                    <a:pt x="1" y="2945"/>
                  </a:cubicBezTo>
                  <a:lnTo>
                    <a:pt x="144" y="2961"/>
                  </a:lnTo>
                  <a:lnTo>
                    <a:pt x="144" y="5148"/>
                  </a:lnTo>
                  <a:cubicBezTo>
                    <a:pt x="144" y="5260"/>
                    <a:pt x="160" y="5355"/>
                    <a:pt x="176" y="5451"/>
                  </a:cubicBezTo>
                  <a:cubicBezTo>
                    <a:pt x="317" y="6266"/>
                    <a:pt x="828" y="6704"/>
                    <a:pt x="1463" y="6704"/>
                  </a:cubicBezTo>
                  <a:cubicBezTo>
                    <a:pt x="1760" y="6704"/>
                    <a:pt x="2084" y="6607"/>
                    <a:pt x="2410" y="6409"/>
                  </a:cubicBezTo>
                  <a:cubicBezTo>
                    <a:pt x="3591" y="5690"/>
                    <a:pt x="3751" y="4446"/>
                    <a:pt x="4070" y="3344"/>
                  </a:cubicBezTo>
                  <a:cubicBezTo>
                    <a:pt x="4389" y="2227"/>
                    <a:pt x="2825" y="121"/>
                    <a:pt x="1708" y="9"/>
                  </a:cubicBezTo>
                  <a:cubicBezTo>
                    <a:pt x="1659" y="4"/>
                    <a:pt x="1612" y="1"/>
                    <a:pt x="15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0" name="Google Shape;12810;p29"/>
            <p:cNvSpPr/>
            <p:nvPr/>
          </p:nvSpPr>
          <p:spPr>
            <a:xfrm>
              <a:off x="8782545" y="1922121"/>
              <a:ext cx="274174" cy="309637"/>
            </a:xfrm>
            <a:custGeom>
              <a:rect b="b" l="l" r="r" t="t"/>
              <a:pathLst>
                <a:path extrusionOk="0" h="5992" w="5284">
                  <a:moveTo>
                    <a:pt x="2773" y="1"/>
                  </a:moveTo>
                  <a:cubicBezTo>
                    <a:pt x="1709" y="1"/>
                    <a:pt x="563" y="1001"/>
                    <a:pt x="480" y="2098"/>
                  </a:cubicBezTo>
                  <a:cubicBezTo>
                    <a:pt x="416" y="2624"/>
                    <a:pt x="336" y="3151"/>
                    <a:pt x="224" y="3662"/>
                  </a:cubicBezTo>
                  <a:cubicBezTo>
                    <a:pt x="1" y="4651"/>
                    <a:pt x="128" y="4827"/>
                    <a:pt x="1118" y="4875"/>
                  </a:cubicBezTo>
                  <a:cubicBezTo>
                    <a:pt x="1341" y="4891"/>
                    <a:pt x="1565" y="4954"/>
                    <a:pt x="1756" y="5066"/>
                  </a:cubicBezTo>
                  <a:cubicBezTo>
                    <a:pt x="2347" y="5353"/>
                    <a:pt x="2905" y="5688"/>
                    <a:pt x="3480" y="5992"/>
                  </a:cubicBezTo>
                  <a:cubicBezTo>
                    <a:pt x="5188" y="5768"/>
                    <a:pt x="5283" y="5641"/>
                    <a:pt x="4852" y="4093"/>
                  </a:cubicBezTo>
                  <a:cubicBezTo>
                    <a:pt x="4549" y="3039"/>
                    <a:pt x="4326" y="1954"/>
                    <a:pt x="3975" y="917"/>
                  </a:cubicBezTo>
                  <a:cubicBezTo>
                    <a:pt x="3863" y="582"/>
                    <a:pt x="3560" y="167"/>
                    <a:pt x="3241" y="71"/>
                  </a:cubicBezTo>
                  <a:cubicBezTo>
                    <a:pt x="3089" y="23"/>
                    <a:pt x="2932" y="1"/>
                    <a:pt x="27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1" name="Google Shape;12811;p29"/>
            <p:cNvSpPr/>
            <p:nvPr/>
          </p:nvSpPr>
          <p:spPr>
            <a:xfrm>
              <a:off x="7865915" y="4082193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3075" y="1"/>
                  </a:moveTo>
                  <a:cubicBezTo>
                    <a:pt x="1898" y="1"/>
                    <a:pt x="227" y="1095"/>
                    <a:pt x="1" y="2115"/>
                  </a:cubicBezTo>
                  <a:cubicBezTo>
                    <a:pt x="1" y="2275"/>
                    <a:pt x="49" y="2434"/>
                    <a:pt x="112" y="2578"/>
                  </a:cubicBezTo>
                  <a:cubicBezTo>
                    <a:pt x="384" y="3264"/>
                    <a:pt x="655" y="3950"/>
                    <a:pt x="958" y="4605"/>
                  </a:cubicBezTo>
                  <a:cubicBezTo>
                    <a:pt x="1086" y="4892"/>
                    <a:pt x="1278" y="5259"/>
                    <a:pt x="1517" y="5371"/>
                  </a:cubicBezTo>
                  <a:cubicBezTo>
                    <a:pt x="1831" y="5523"/>
                    <a:pt x="2153" y="5592"/>
                    <a:pt x="2465" y="5592"/>
                  </a:cubicBezTo>
                  <a:cubicBezTo>
                    <a:pt x="3629" y="5592"/>
                    <a:pt x="4661" y="4624"/>
                    <a:pt x="4661" y="3328"/>
                  </a:cubicBezTo>
                  <a:cubicBezTo>
                    <a:pt x="4421" y="2338"/>
                    <a:pt x="4214" y="1349"/>
                    <a:pt x="3943" y="391"/>
                  </a:cubicBezTo>
                  <a:cubicBezTo>
                    <a:pt x="3911" y="248"/>
                    <a:pt x="3671" y="104"/>
                    <a:pt x="3496" y="56"/>
                  </a:cubicBezTo>
                  <a:cubicBezTo>
                    <a:pt x="3366" y="18"/>
                    <a:pt x="3225" y="1"/>
                    <a:pt x="30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2" name="Google Shape;12812;p29"/>
            <p:cNvSpPr/>
            <p:nvPr/>
          </p:nvSpPr>
          <p:spPr>
            <a:xfrm>
              <a:off x="8552384" y="3095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2523" y="1"/>
                  </a:moveTo>
                  <a:cubicBezTo>
                    <a:pt x="2104" y="1"/>
                    <a:pt x="1875" y="343"/>
                    <a:pt x="1597" y="814"/>
                  </a:cubicBezTo>
                  <a:cubicBezTo>
                    <a:pt x="1326" y="1261"/>
                    <a:pt x="1054" y="1740"/>
                    <a:pt x="671" y="2091"/>
                  </a:cubicBezTo>
                  <a:cubicBezTo>
                    <a:pt x="49" y="2617"/>
                    <a:pt x="1" y="3032"/>
                    <a:pt x="719" y="3479"/>
                  </a:cubicBezTo>
                  <a:cubicBezTo>
                    <a:pt x="879" y="3591"/>
                    <a:pt x="1006" y="3767"/>
                    <a:pt x="1166" y="3878"/>
                  </a:cubicBezTo>
                  <a:cubicBezTo>
                    <a:pt x="1900" y="4373"/>
                    <a:pt x="2634" y="4852"/>
                    <a:pt x="3257" y="5267"/>
                  </a:cubicBezTo>
                  <a:cubicBezTo>
                    <a:pt x="5347" y="4820"/>
                    <a:pt x="6321" y="4405"/>
                    <a:pt x="5220" y="2266"/>
                  </a:cubicBezTo>
                  <a:cubicBezTo>
                    <a:pt x="4789" y="1421"/>
                    <a:pt x="4134" y="734"/>
                    <a:pt x="3305" y="271"/>
                  </a:cubicBezTo>
                  <a:cubicBezTo>
                    <a:pt x="2979" y="83"/>
                    <a:pt x="2728" y="1"/>
                    <a:pt x="25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3" name="Google Shape;12813;p29"/>
            <p:cNvSpPr/>
            <p:nvPr/>
          </p:nvSpPr>
          <p:spPr>
            <a:xfrm>
              <a:off x="8243810" y="4803765"/>
              <a:ext cx="336594" cy="216725"/>
            </a:xfrm>
            <a:custGeom>
              <a:rect b="b" l="l" r="r" t="t"/>
              <a:pathLst>
                <a:path extrusionOk="0" h="4194" w="6487">
                  <a:moveTo>
                    <a:pt x="5687" y="1"/>
                  </a:moveTo>
                  <a:cubicBezTo>
                    <a:pt x="5587" y="1"/>
                    <a:pt x="5473" y="18"/>
                    <a:pt x="5342" y="56"/>
                  </a:cubicBezTo>
                  <a:cubicBezTo>
                    <a:pt x="3841" y="503"/>
                    <a:pt x="2341" y="902"/>
                    <a:pt x="857" y="1349"/>
                  </a:cubicBezTo>
                  <a:cubicBezTo>
                    <a:pt x="602" y="1413"/>
                    <a:pt x="394" y="1573"/>
                    <a:pt x="282" y="1796"/>
                  </a:cubicBezTo>
                  <a:cubicBezTo>
                    <a:pt x="1" y="2516"/>
                    <a:pt x="1163" y="3713"/>
                    <a:pt x="1945" y="3713"/>
                  </a:cubicBezTo>
                  <a:cubicBezTo>
                    <a:pt x="1960" y="3713"/>
                    <a:pt x="1975" y="3712"/>
                    <a:pt x="1990" y="3711"/>
                  </a:cubicBezTo>
                  <a:cubicBezTo>
                    <a:pt x="2090" y="3705"/>
                    <a:pt x="2191" y="3702"/>
                    <a:pt x="2292" y="3702"/>
                  </a:cubicBezTo>
                  <a:cubicBezTo>
                    <a:pt x="2929" y="3702"/>
                    <a:pt x="3572" y="3820"/>
                    <a:pt x="4192" y="3903"/>
                  </a:cubicBezTo>
                  <a:cubicBezTo>
                    <a:pt x="4560" y="3982"/>
                    <a:pt x="4911" y="4078"/>
                    <a:pt x="5246" y="4190"/>
                  </a:cubicBezTo>
                  <a:cubicBezTo>
                    <a:pt x="5295" y="4193"/>
                    <a:pt x="5343" y="4194"/>
                    <a:pt x="5389" y="4194"/>
                  </a:cubicBezTo>
                  <a:cubicBezTo>
                    <a:pt x="6177" y="4194"/>
                    <a:pt x="6486" y="3806"/>
                    <a:pt x="6411" y="2977"/>
                  </a:cubicBezTo>
                  <a:cubicBezTo>
                    <a:pt x="6331" y="2291"/>
                    <a:pt x="6379" y="1589"/>
                    <a:pt x="6331" y="902"/>
                  </a:cubicBezTo>
                  <a:cubicBezTo>
                    <a:pt x="6305" y="413"/>
                    <a:pt x="6169" y="1"/>
                    <a:pt x="5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4" name="Google Shape;12814;p29"/>
            <p:cNvSpPr/>
            <p:nvPr/>
          </p:nvSpPr>
          <p:spPr>
            <a:xfrm>
              <a:off x="7352541" y="4591489"/>
              <a:ext cx="298146" cy="261217"/>
            </a:xfrm>
            <a:custGeom>
              <a:rect b="b" l="l" r="r" t="t"/>
              <a:pathLst>
                <a:path extrusionOk="0" h="5055" w="5746">
                  <a:moveTo>
                    <a:pt x="4236" y="1"/>
                  </a:moveTo>
                  <a:cubicBezTo>
                    <a:pt x="4026" y="1"/>
                    <a:pt x="3143" y="501"/>
                    <a:pt x="2633" y="749"/>
                  </a:cubicBezTo>
                  <a:cubicBezTo>
                    <a:pt x="2474" y="797"/>
                    <a:pt x="2314" y="877"/>
                    <a:pt x="2186" y="973"/>
                  </a:cubicBezTo>
                  <a:cubicBezTo>
                    <a:pt x="1341" y="1803"/>
                    <a:pt x="0" y="2281"/>
                    <a:pt x="16" y="3750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38" y="5024"/>
                    <a:pt x="687" y="5055"/>
                    <a:pt x="856" y="5055"/>
                  </a:cubicBezTo>
                  <a:cubicBezTo>
                    <a:pt x="1104" y="5055"/>
                    <a:pt x="1394" y="4990"/>
                    <a:pt x="1612" y="4915"/>
                  </a:cubicBezTo>
                  <a:cubicBezTo>
                    <a:pt x="2617" y="4579"/>
                    <a:pt x="3591" y="4180"/>
                    <a:pt x="4548" y="3718"/>
                  </a:cubicBezTo>
                  <a:cubicBezTo>
                    <a:pt x="4979" y="3526"/>
                    <a:pt x="5299" y="3111"/>
                    <a:pt x="5745" y="2728"/>
                  </a:cubicBezTo>
                  <a:cubicBezTo>
                    <a:pt x="5203" y="1659"/>
                    <a:pt x="4836" y="765"/>
                    <a:pt x="4277" y="15"/>
                  </a:cubicBezTo>
                  <a:cubicBezTo>
                    <a:pt x="4270" y="5"/>
                    <a:pt x="4256" y="1"/>
                    <a:pt x="42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5" name="Google Shape;12815;p29"/>
            <p:cNvSpPr/>
            <p:nvPr/>
          </p:nvSpPr>
          <p:spPr>
            <a:xfrm>
              <a:off x="7386891" y="2870805"/>
              <a:ext cx="366897" cy="234346"/>
            </a:xfrm>
            <a:custGeom>
              <a:rect b="b" l="l" r="r" t="t"/>
              <a:pathLst>
                <a:path extrusionOk="0" h="4535" w="7071">
                  <a:moveTo>
                    <a:pt x="679" y="0"/>
                  </a:moveTo>
                  <a:cubicBezTo>
                    <a:pt x="553" y="0"/>
                    <a:pt x="426" y="5"/>
                    <a:pt x="302" y="5"/>
                  </a:cubicBezTo>
                  <a:cubicBezTo>
                    <a:pt x="254" y="5"/>
                    <a:pt x="207" y="4"/>
                    <a:pt x="160" y="2"/>
                  </a:cubicBezTo>
                  <a:lnTo>
                    <a:pt x="160" y="2"/>
                  </a:lnTo>
                  <a:cubicBezTo>
                    <a:pt x="160" y="417"/>
                    <a:pt x="0" y="928"/>
                    <a:pt x="192" y="1247"/>
                  </a:cubicBezTo>
                  <a:cubicBezTo>
                    <a:pt x="527" y="1838"/>
                    <a:pt x="1181" y="2237"/>
                    <a:pt x="1532" y="2843"/>
                  </a:cubicBezTo>
                  <a:cubicBezTo>
                    <a:pt x="2218" y="4056"/>
                    <a:pt x="3463" y="4120"/>
                    <a:pt x="4533" y="4535"/>
                  </a:cubicBezTo>
                  <a:cubicBezTo>
                    <a:pt x="4995" y="4375"/>
                    <a:pt x="5458" y="4232"/>
                    <a:pt x="5937" y="4136"/>
                  </a:cubicBezTo>
                  <a:cubicBezTo>
                    <a:pt x="7070" y="3944"/>
                    <a:pt x="6703" y="3083"/>
                    <a:pt x="6559" y="2508"/>
                  </a:cubicBezTo>
                  <a:cubicBezTo>
                    <a:pt x="6480" y="2221"/>
                    <a:pt x="5809" y="1949"/>
                    <a:pt x="5410" y="1949"/>
                  </a:cubicBezTo>
                  <a:cubicBezTo>
                    <a:pt x="4724" y="1949"/>
                    <a:pt x="4165" y="1918"/>
                    <a:pt x="3798" y="1247"/>
                  </a:cubicBezTo>
                  <a:cubicBezTo>
                    <a:pt x="3703" y="1120"/>
                    <a:pt x="3575" y="1024"/>
                    <a:pt x="3431" y="976"/>
                  </a:cubicBezTo>
                  <a:cubicBezTo>
                    <a:pt x="2713" y="657"/>
                    <a:pt x="2011" y="322"/>
                    <a:pt x="1277" y="82"/>
                  </a:cubicBezTo>
                  <a:cubicBezTo>
                    <a:pt x="1087" y="13"/>
                    <a:pt x="884" y="0"/>
                    <a:pt x="6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6" name="Google Shape;12816;p29"/>
            <p:cNvSpPr/>
            <p:nvPr/>
          </p:nvSpPr>
          <p:spPr>
            <a:xfrm>
              <a:off x="8742863" y="4217785"/>
              <a:ext cx="271683" cy="285039"/>
            </a:xfrm>
            <a:custGeom>
              <a:rect b="b" l="l" r="r" t="t"/>
              <a:pathLst>
                <a:path extrusionOk="0" h="5516" w="5236">
                  <a:moveTo>
                    <a:pt x="4325" y="0"/>
                  </a:moveTo>
                  <a:cubicBezTo>
                    <a:pt x="3981" y="0"/>
                    <a:pt x="3640" y="14"/>
                    <a:pt x="3304" y="34"/>
                  </a:cubicBezTo>
                  <a:cubicBezTo>
                    <a:pt x="2394" y="113"/>
                    <a:pt x="1628" y="433"/>
                    <a:pt x="1277" y="1374"/>
                  </a:cubicBezTo>
                  <a:cubicBezTo>
                    <a:pt x="1102" y="1853"/>
                    <a:pt x="942" y="2411"/>
                    <a:pt x="591" y="2747"/>
                  </a:cubicBezTo>
                  <a:cubicBezTo>
                    <a:pt x="1" y="3337"/>
                    <a:pt x="1" y="3800"/>
                    <a:pt x="591" y="4327"/>
                  </a:cubicBezTo>
                  <a:cubicBezTo>
                    <a:pt x="783" y="4502"/>
                    <a:pt x="878" y="4821"/>
                    <a:pt x="1086" y="4949"/>
                  </a:cubicBezTo>
                  <a:cubicBezTo>
                    <a:pt x="1461" y="5172"/>
                    <a:pt x="1934" y="5515"/>
                    <a:pt x="2282" y="5515"/>
                  </a:cubicBezTo>
                  <a:cubicBezTo>
                    <a:pt x="2333" y="5515"/>
                    <a:pt x="2381" y="5508"/>
                    <a:pt x="2426" y="5492"/>
                  </a:cubicBezTo>
                  <a:cubicBezTo>
                    <a:pt x="2777" y="5364"/>
                    <a:pt x="2953" y="4678"/>
                    <a:pt x="3145" y="4231"/>
                  </a:cubicBezTo>
                  <a:cubicBezTo>
                    <a:pt x="3224" y="4071"/>
                    <a:pt x="3129" y="3848"/>
                    <a:pt x="3129" y="3672"/>
                  </a:cubicBezTo>
                  <a:cubicBezTo>
                    <a:pt x="4214" y="3257"/>
                    <a:pt x="5235" y="1183"/>
                    <a:pt x="4964" y="18"/>
                  </a:cubicBezTo>
                  <a:cubicBezTo>
                    <a:pt x="4751" y="5"/>
                    <a:pt x="4537" y="0"/>
                    <a:pt x="43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7" name="Google Shape;12817;p29"/>
            <p:cNvSpPr/>
            <p:nvPr/>
          </p:nvSpPr>
          <p:spPr>
            <a:xfrm>
              <a:off x="7937986" y="2908941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15" y="1"/>
                  </a:moveTo>
                  <a:cubicBezTo>
                    <a:pt x="1994" y="1"/>
                    <a:pt x="806" y="556"/>
                    <a:pt x="335" y="1344"/>
                  </a:cubicBezTo>
                  <a:cubicBezTo>
                    <a:pt x="208" y="1631"/>
                    <a:pt x="96" y="1918"/>
                    <a:pt x="0" y="2206"/>
                  </a:cubicBezTo>
                  <a:cubicBezTo>
                    <a:pt x="224" y="2541"/>
                    <a:pt x="399" y="3020"/>
                    <a:pt x="734" y="3275"/>
                  </a:cubicBezTo>
                  <a:cubicBezTo>
                    <a:pt x="1548" y="3850"/>
                    <a:pt x="2378" y="4376"/>
                    <a:pt x="3240" y="4855"/>
                  </a:cubicBezTo>
                  <a:cubicBezTo>
                    <a:pt x="3495" y="4999"/>
                    <a:pt x="3846" y="4999"/>
                    <a:pt x="4150" y="5062"/>
                  </a:cubicBezTo>
                  <a:cubicBezTo>
                    <a:pt x="4213" y="4695"/>
                    <a:pt x="4389" y="4280"/>
                    <a:pt x="4293" y="3977"/>
                  </a:cubicBezTo>
                  <a:cubicBezTo>
                    <a:pt x="4054" y="3243"/>
                    <a:pt x="4070" y="2653"/>
                    <a:pt x="4517" y="1998"/>
                  </a:cubicBezTo>
                  <a:cubicBezTo>
                    <a:pt x="5027" y="1248"/>
                    <a:pt x="4644" y="418"/>
                    <a:pt x="3751" y="115"/>
                  </a:cubicBezTo>
                  <a:cubicBezTo>
                    <a:pt x="3526" y="37"/>
                    <a:pt x="3276" y="1"/>
                    <a:pt x="30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8" name="Google Shape;12818;p29"/>
            <p:cNvSpPr/>
            <p:nvPr/>
          </p:nvSpPr>
          <p:spPr>
            <a:xfrm>
              <a:off x="8567328" y="3384391"/>
              <a:ext cx="178908" cy="350460"/>
            </a:xfrm>
            <a:custGeom>
              <a:rect b="b" l="l" r="r" t="t"/>
              <a:pathLst>
                <a:path extrusionOk="0" h="6782" w="3448">
                  <a:moveTo>
                    <a:pt x="1568" y="0"/>
                  </a:moveTo>
                  <a:cubicBezTo>
                    <a:pt x="1157" y="0"/>
                    <a:pt x="793" y="183"/>
                    <a:pt x="575" y="729"/>
                  </a:cubicBezTo>
                  <a:cubicBezTo>
                    <a:pt x="256" y="1511"/>
                    <a:pt x="128" y="2373"/>
                    <a:pt x="16" y="2804"/>
                  </a:cubicBezTo>
                  <a:cubicBezTo>
                    <a:pt x="16" y="4112"/>
                    <a:pt x="0" y="5006"/>
                    <a:pt x="16" y="5900"/>
                  </a:cubicBezTo>
                  <a:cubicBezTo>
                    <a:pt x="16" y="6375"/>
                    <a:pt x="448" y="6782"/>
                    <a:pt x="865" y="6782"/>
                  </a:cubicBezTo>
                  <a:cubicBezTo>
                    <a:pt x="980" y="6782"/>
                    <a:pt x="1094" y="6751"/>
                    <a:pt x="1197" y="6682"/>
                  </a:cubicBezTo>
                  <a:cubicBezTo>
                    <a:pt x="1548" y="6442"/>
                    <a:pt x="1804" y="6091"/>
                    <a:pt x="1963" y="5692"/>
                  </a:cubicBezTo>
                  <a:cubicBezTo>
                    <a:pt x="2410" y="4511"/>
                    <a:pt x="2761" y="3298"/>
                    <a:pt x="3192" y="2101"/>
                  </a:cubicBezTo>
                  <a:cubicBezTo>
                    <a:pt x="3447" y="1351"/>
                    <a:pt x="3224" y="522"/>
                    <a:pt x="2538" y="234"/>
                  </a:cubicBezTo>
                  <a:cubicBezTo>
                    <a:pt x="2215" y="104"/>
                    <a:pt x="1878" y="0"/>
                    <a:pt x="1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9" name="Google Shape;12819;p29"/>
            <p:cNvSpPr/>
            <p:nvPr/>
          </p:nvSpPr>
          <p:spPr>
            <a:xfrm>
              <a:off x="7591015" y="4345677"/>
              <a:ext cx="302297" cy="330617"/>
            </a:xfrm>
            <a:custGeom>
              <a:rect b="b" l="l" r="r" t="t"/>
              <a:pathLst>
                <a:path extrusionOk="0" h="6398" w="5826">
                  <a:moveTo>
                    <a:pt x="240" y="0"/>
                  </a:moveTo>
                  <a:lnTo>
                    <a:pt x="0" y="224"/>
                  </a:lnTo>
                  <a:cubicBezTo>
                    <a:pt x="511" y="1421"/>
                    <a:pt x="974" y="2650"/>
                    <a:pt x="1564" y="3815"/>
                  </a:cubicBezTo>
                  <a:cubicBezTo>
                    <a:pt x="1899" y="4469"/>
                    <a:pt x="2586" y="4964"/>
                    <a:pt x="2857" y="5634"/>
                  </a:cubicBezTo>
                  <a:cubicBezTo>
                    <a:pt x="3105" y="6239"/>
                    <a:pt x="3500" y="6398"/>
                    <a:pt x="3912" y="6398"/>
                  </a:cubicBezTo>
                  <a:cubicBezTo>
                    <a:pt x="4109" y="6398"/>
                    <a:pt x="4310" y="6361"/>
                    <a:pt x="4501" y="6320"/>
                  </a:cubicBezTo>
                  <a:cubicBezTo>
                    <a:pt x="4980" y="6224"/>
                    <a:pt x="5714" y="5857"/>
                    <a:pt x="5762" y="5506"/>
                  </a:cubicBezTo>
                  <a:cubicBezTo>
                    <a:pt x="5825" y="4916"/>
                    <a:pt x="5618" y="4325"/>
                    <a:pt x="5219" y="3894"/>
                  </a:cubicBezTo>
                  <a:cubicBezTo>
                    <a:pt x="3910" y="2681"/>
                    <a:pt x="2506" y="1580"/>
                    <a:pt x="1117" y="463"/>
                  </a:cubicBezTo>
                  <a:cubicBezTo>
                    <a:pt x="846" y="272"/>
                    <a:pt x="559" y="128"/>
                    <a:pt x="2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0" name="Google Shape;12820;p29"/>
            <p:cNvSpPr/>
            <p:nvPr/>
          </p:nvSpPr>
          <p:spPr>
            <a:xfrm>
              <a:off x="8682414" y="4839058"/>
              <a:ext cx="300636" cy="237808"/>
            </a:xfrm>
            <a:custGeom>
              <a:rect b="b" l="l" r="r" t="t"/>
              <a:pathLst>
                <a:path extrusionOk="0" h="4602" w="5794">
                  <a:moveTo>
                    <a:pt x="1639" y="0"/>
                  </a:moveTo>
                  <a:cubicBezTo>
                    <a:pt x="1459" y="0"/>
                    <a:pt x="1309" y="33"/>
                    <a:pt x="1229" y="108"/>
                  </a:cubicBezTo>
                  <a:cubicBezTo>
                    <a:pt x="687" y="618"/>
                    <a:pt x="431" y="1448"/>
                    <a:pt x="1" y="2262"/>
                  </a:cubicBezTo>
                  <a:cubicBezTo>
                    <a:pt x="192" y="2422"/>
                    <a:pt x="974" y="2661"/>
                    <a:pt x="1213" y="2773"/>
                  </a:cubicBezTo>
                  <a:cubicBezTo>
                    <a:pt x="2426" y="3395"/>
                    <a:pt x="3033" y="4034"/>
                    <a:pt x="4294" y="4544"/>
                  </a:cubicBezTo>
                  <a:cubicBezTo>
                    <a:pt x="4391" y="4584"/>
                    <a:pt x="4515" y="4602"/>
                    <a:pt x="4647" y="4602"/>
                  </a:cubicBezTo>
                  <a:cubicBezTo>
                    <a:pt x="4990" y="4602"/>
                    <a:pt x="5393" y="4482"/>
                    <a:pt x="5554" y="4321"/>
                  </a:cubicBezTo>
                  <a:cubicBezTo>
                    <a:pt x="5762" y="4081"/>
                    <a:pt x="5794" y="3331"/>
                    <a:pt x="5602" y="3092"/>
                  </a:cubicBezTo>
                  <a:cubicBezTo>
                    <a:pt x="4772" y="2103"/>
                    <a:pt x="3847" y="1193"/>
                    <a:pt x="2857" y="379"/>
                  </a:cubicBezTo>
                  <a:cubicBezTo>
                    <a:pt x="2583" y="159"/>
                    <a:pt x="2036" y="0"/>
                    <a:pt x="1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1" name="Google Shape;12821;p29"/>
            <p:cNvSpPr/>
            <p:nvPr/>
          </p:nvSpPr>
          <p:spPr>
            <a:xfrm>
              <a:off x="8853850" y="3918749"/>
              <a:ext cx="288183" cy="229075"/>
            </a:xfrm>
            <a:custGeom>
              <a:rect b="b" l="l" r="r" t="t"/>
              <a:pathLst>
                <a:path extrusionOk="0" h="4433" w="5554">
                  <a:moveTo>
                    <a:pt x="3525" y="0"/>
                  </a:moveTo>
                  <a:cubicBezTo>
                    <a:pt x="3297" y="0"/>
                    <a:pt x="3117" y="34"/>
                    <a:pt x="3064" y="107"/>
                  </a:cubicBezTo>
                  <a:cubicBezTo>
                    <a:pt x="2490" y="953"/>
                    <a:pt x="1596" y="714"/>
                    <a:pt x="910" y="1065"/>
                  </a:cubicBezTo>
                  <a:cubicBezTo>
                    <a:pt x="575" y="1256"/>
                    <a:pt x="32" y="1528"/>
                    <a:pt x="16" y="1783"/>
                  </a:cubicBezTo>
                  <a:cubicBezTo>
                    <a:pt x="0" y="2150"/>
                    <a:pt x="287" y="2645"/>
                    <a:pt x="591" y="2916"/>
                  </a:cubicBezTo>
                  <a:cubicBezTo>
                    <a:pt x="1149" y="3379"/>
                    <a:pt x="1740" y="3810"/>
                    <a:pt x="2362" y="4177"/>
                  </a:cubicBezTo>
                  <a:cubicBezTo>
                    <a:pt x="2522" y="4288"/>
                    <a:pt x="2729" y="4304"/>
                    <a:pt x="3144" y="4432"/>
                  </a:cubicBezTo>
                  <a:cubicBezTo>
                    <a:pt x="3511" y="4177"/>
                    <a:pt x="3862" y="3905"/>
                    <a:pt x="4181" y="3586"/>
                  </a:cubicBezTo>
                  <a:cubicBezTo>
                    <a:pt x="4469" y="3267"/>
                    <a:pt x="4612" y="2804"/>
                    <a:pt x="4900" y="2469"/>
                  </a:cubicBezTo>
                  <a:cubicBezTo>
                    <a:pt x="5554" y="1735"/>
                    <a:pt x="5155" y="889"/>
                    <a:pt x="4804" y="378"/>
                  </a:cubicBezTo>
                  <a:cubicBezTo>
                    <a:pt x="4654" y="142"/>
                    <a:pt x="3991" y="0"/>
                    <a:pt x="35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2" name="Google Shape;12822;p29"/>
            <p:cNvSpPr/>
            <p:nvPr/>
          </p:nvSpPr>
          <p:spPr>
            <a:xfrm>
              <a:off x="7318555" y="183564"/>
              <a:ext cx="213725" cy="336973"/>
            </a:xfrm>
            <a:custGeom>
              <a:rect b="b" l="l" r="r" t="t"/>
              <a:pathLst>
                <a:path extrusionOk="0" h="6521" w="4119">
                  <a:moveTo>
                    <a:pt x="3863" y="0"/>
                  </a:moveTo>
                  <a:cubicBezTo>
                    <a:pt x="3576" y="192"/>
                    <a:pt x="3193" y="319"/>
                    <a:pt x="3001" y="591"/>
                  </a:cubicBezTo>
                  <a:cubicBezTo>
                    <a:pt x="2379" y="1437"/>
                    <a:pt x="1804" y="2330"/>
                    <a:pt x="1309" y="3272"/>
                  </a:cubicBezTo>
                  <a:cubicBezTo>
                    <a:pt x="815" y="4261"/>
                    <a:pt x="448" y="5315"/>
                    <a:pt x="1" y="6432"/>
                  </a:cubicBezTo>
                  <a:cubicBezTo>
                    <a:pt x="231" y="6491"/>
                    <a:pt x="427" y="6520"/>
                    <a:pt x="594" y="6520"/>
                  </a:cubicBezTo>
                  <a:cubicBezTo>
                    <a:pt x="1096" y="6520"/>
                    <a:pt x="1333" y="6257"/>
                    <a:pt x="1453" y="5777"/>
                  </a:cubicBezTo>
                  <a:cubicBezTo>
                    <a:pt x="1533" y="5490"/>
                    <a:pt x="1660" y="5219"/>
                    <a:pt x="1804" y="4964"/>
                  </a:cubicBezTo>
                  <a:cubicBezTo>
                    <a:pt x="2538" y="3655"/>
                    <a:pt x="3304" y="2394"/>
                    <a:pt x="3975" y="1069"/>
                  </a:cubicBezTo>
                  <a:cubicBezTo>
                    <a:pt x="4118" y="798"/>
                    <a:pt x="3911" y="367"/>
                    <a:pt x="38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3" name="Google Shape;12823;p29"/>
            <p:cNvSpPr/>
            <p:nvPr/>
          </p:nvSpPr>
          <p:spPr>
            <a:xfrm>
              <a:off x="7724314" y="-6957"/>
              <a:ext cx="188040" cy="132650"/>
            </a:xfrm>
            <a:custGeom>
              <a:rect b="b" l="l" r="r" t="t"/>
              <a:pathLst>
                <a:path extrusionOk="0" h="2567" w="3624">
                  <a:moveTo>
                    <a:pt x="1592" y="0"/>
                  </a:moveTo>
                  <a:cubicBezTo>
                    <a:pt x="1456" y="0"/>
                    <a:pt x="1324" y="15"/>
                    <a:pt x="1198" y="48"/>
                  </a:cubicBezTo>
                  <a:cubicBezTo>
                    <a:pt x="719" y="192"/>
                    <a:pt x="480" y="1229"/>
                    <a:pt x="1" y="2107"/>
                  </a:cubicBezTo>
                  <a:cubicBezTo>
                    <a:pt x="414" y="2292"/>
                    <a:pt x="763" y="2567"/>
                    <a:pt x="993" y="2567"/>
                  </a:cubicBezTo>
                  <a:cubicBezTo>
                    <a:pt x="1020" y="2567"/>
                    <a:pt x="1046" y="2563"/>
                    <a:pt x="1070" y="2554"/>
                  </a:cubicBezTo>
                  <a:cubicBezTo>
                    <a:pt x="1868" y="2251"/>
                    <a:pt x="2634" y="1868"/>
                    <a:pt x="3368" y="1405"/>
                  </a:cubicBezTo>
                  <a:cubicBezTo>
                    <a:pt x="3576" y="1261"/>
                    <a:pt x="3544" y="783"/>
                    <a:pt x="3623" y="447"/>
                  </a:cubicBezTo>
                  <a:cubicBezTo>
                    <a:pt x="2953" y="316"/>
                    <a:pt x="2228" y="0"/>
                    <a:pt x="159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4" name="Google Shape;12824;p29"/>
            <p:cNvSpPr/>
            <p:nvPr/>
          </p:nvSpPr>
          <p:spPr>
            <a:xfrm>
              <a:off x="8892765" y="3278046"/>
              <a:ext cx="195460" cy="161123"/>
            </a:xfrm>
            <a:custGeom>
              <a:rect b="b" l="l" r="r" t="t"/>
              <a:pathLst>
                <a:path extrusionOk="0" h="3118" w="3767">
                  <a:moveTo>
                    <a:pt x="2417" y="1"/>
                  </a:moveTo>
                  <a:cubicBezTo>
                    <a:pt x="2402" y="1"/>
                    <a:pt x="2389" y="4"/>
                    <a:pt x="2378" y="10"/>
                  </a:cubicBezTo>
                  <a:cubicBezTo>
                    <a:pt x="1988" y="270"/>
                    <a:pt x="1598" y="422"/>
                    <a:pt x="1190" y="422"/>
                  </a:cubicBezTo>
                  <a:cubicBezTo>
                    <a:pt x="847" y="422"/>
                    <a:pt x="491" y="315"/>
                    <a:pt x="112" y="74"/>
                  </a:cubicBezTo>
                  <a:cubicBezTo>
                    <a:pt x="80" y="186"/>
                    <a:pt x="32" y="297"/>
                    <a:pt x="0" y="393"/>
                  </a:cubicBezTo>
                  <a:cubicBezTo>
                    <a:pt x="319" y="872"/>
                    <a:pt x="686" y="1319"/>
                    <a:pt x="1069" y="1734"/>
                  </a:cubicBezTo>
                  <a:cubicBezTo>
                    <a:pt x="1579" y="2228"/>
                    <a:pt x="2385" y="3118"/>
                    <a:pt x="2705" y="3118"/>
                  </a:cubicBezTo>
                  <a:cubicBezTo>
                    <a:pt x="2726" y="3118"/>
                    <a:pt x="2745" y="3114"/>
                    <a:pt x="2761" y="3106"/>
                  </a:cubicBezTo>
                  <a:cubicBezTo>
                    <a:pt x="3767" y="2595"/>
                    <a:pt x="3080" y="1526"/>
                    <a:pt x="3112" y="680"/>
                  </a:cubicBezTo>
                  <a:cubicBezTo>
                    <a:pt x="3128" y="585"/>
                    <a:pt x="3128" y="441"/>
                    <a:pt x="3064" y="393"/>
                  </a:cubicBezTo>
                  <a:cubicBezTo>
                    <a:pt x="2863" y="249"/>
                    <a:pt x="2557" y="1"/>
                    <a:pt x="24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5" name="Google Shape;12825;p29"/>
            <p:cNvSpPr/>
            <p:nvPr/>
          </p:nvSpPr>
          <p:spPr>
            <a:xfrm>
              <a:off x="7571143" y="4027367"/>
              <a:ext cx="145804" cy="154663"/>
            </a:xfrm>
            <a:custGeom>
              <a:rect b="b" l="l" r="r" t="t"/>
              <a:pathLst>
                <a:path extrusionOk="0" h="2993" w="2810">
                  <a:moveTo>
                    <a:pt x="2075" y="0"/>
                  </a:moveTo>
                  <a:cubicBezTo>
                    <a:pt x="1469" y="0"/>
                    <a:pt x="894" y="255"/>
                    <a:pt x="479" y="702"/>
                  </a:cubicBezTo>
                  <a:cubicBezTo>
                    <a:pt x="0" y="1213"/>
                    <a:pt x="479" y="1724"/>
                    <a:pt x="958" y="2107"/>
                  </a:cubicBezTo>
                  <a:cubicBezTo>
                    <a:pt x="1181" y="2298"/>
                    <a:pt x="1373" y="2522"/>
                    <a:pt x="1612" y="2713"/>
                  </a:cubicBezTo>
                  <a:cubicBezTo>
                    <a:pt x="1864" y="2899"/>
                    <a:pt x="2069" y="2993"/>
                    <a:pt x="2232" y="2993"/>
                  </a:cubicBezTo>
                  <a:cubicBezTo>
                    <a:pt x="2501" y="2993"/>
                    <a:pt x="2654" y="2736"/>
                    <a:pt x="2713" y="2218"/>
                  </a:cubicBezTo>
                  <a:cubicBezTo>
                    <a:pt x="2729" y="1979"/>
                    <a:pt x="2713" y="1740"/>
                    <a:pt x="2713" y="1516"/>
                  </a:cubicBezTo>
                  <a:lnTo>
                    <a:pt x="2729" y="1516"/>
                  </a:lnTo>
                  <a:cubicBezTo>
                    <a:pt x="2729" y="1452"/>
                    <a:pt x="2729" y="1388"/>
                    <a:pt x="2729" y="1325"/>
                  </a:cubicBezTo>
                  <a:cubicBezTo>
                    <a:pt x="2809" y="718"/>
                    <a:pt x="2777" y="16"/>
                    <a:pt x="20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6" name="Google Shape;12826;p29"/>
            <p:cNvSpPr/>
            <p:nvPr/>
          </p:nvSpPr>
          <p:spPr>
            <a:xfrm>
              <a:off x="8452190" y="3306570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97" y="1"/>
                  </a:moveTo>
                  <a:cubicBezTo>
                    <a:pt x="97" y="815"/>
                    <a:pt x="1" y="1565"/>
                    <a:pt x="145" y="2235"/>
                  </a:cubicBezTo>
                  <a:cubicBezTo>
                    <a:pt x="224" y="2554"/>
                    <a:pt x="815" y="2889"/>
                    <a:pt x="1182" y="2921"/>
                  </a:cubicBezTo>
                  <a:cubicBezTo>
                    <a:pt x="1187" y="2922"/>
                    <a:pt x="1193" y="2922"/>
                    <a:pt x="1198" y="2922"/>
                  </a:cubicBezTo>
                  <a:cubicBezTo>
                    <a:pt x="1472" y="2922"/>
                    <a:pt x="1934" y="2532"/>
                    <a:pt x="2044" y="2235"/>
                  </a:cubicBezTo>
                  <a:cubicBezTo>
                    <a:pt x="2475" y="1054"/>
                    <a:pt x="1900" y="400"/>
                    <a:pt x="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7" name="Google Shape;12827;p29"/>
            <p:cNvSpPr/>
            <p:nvPr/>
          </p:nvSpPr>
          <p:spPr>
            <a:xfrm>
              <a:off x="7812938" y="3951200"/>
              <a:ext cx="203762" cy="135647"/>
            </a:xfrm>
            <a:custGeom>
              <a:rect b="b" l="l" r="r" t="t"/>
              <a:pathLst>
                <a:path extrusionOk="0" h="2625" w="3927">
                  <a:moveTo>
                    <a:pt x="3529" y="1"/>
                  </a:moveTo>
                  <a:cubicBezTo>
                    <a:pt x="2711" y="1"/>
                    <a:pt x="2178" y="498"/>
                    <a:pt x="1596" y="900"/>
                  </a:cubicBezTo>
                  <a:cubicBezTo>
                    <a:pt x="1277" y="1123"/>
                    <a:pt x="878" y="1251"/>
                    <a:pt x="543" y="1442"/>
                  </a:cubicBezTo>
                  <a:cubicBezTo>
                    <a:pt x="336" y="1602"/>
                    <a:pt x="160" y="1761"/>
                    <a:pt x="0" y="1953"/>
                  </a:cubicBezTo>
                  <a:cubicBezTo>
                    <a:pt x="216" y="2184"/>
                    <a:pt x="462" y="2625"/>
                    <a:pt x="651" y="2625"/>
                  </a:cubicBezTo>
                  <a:cubicBezTo>
                    <a:pt x="658" y="2625"/>
                    <a:pt x="664" y="2624"/>
                    <a:pt x="671" y="2623"/>
                  </a:cubicBezTo>
                  <a:cubicBezTo>
                    <a:pt x="2171" y="2384"/>
                    <a:pt x="3144" y="1426"/>
                    <a:pt x="3926" y="38"/>
                  </a:cubicBezTo>
                  <a:cubicBezTo>
                    <a:pt x="3787" y="12"/>
                    <a:pt x="3655" y="1"/>
                    <a:pt x="35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8" name="Google Shape;12828;p29"/>
            <p:cNvSpPr/>
            <p:nvPr/>
          </p:nvSpPr>
          <p:spPr>
            <a:xfrm>
              <a:off x="7466797" y="4941062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27" y="1"/>
                  </a:moveTo>
                  <a:cubicBezTo>
                    <a:pt x="352" y="352"/>
                    <a:pt x="96" y="687"/>
                    <a:pt x="16" y="1054"/>
                  </a:cubicBezTo>
                  <a:cubicBezTo>
                    <a:pt x="0" y="1341"/>
                    <a:pt x="96" y="1629"/>
                    <a:pt x="320" y="1836"/>
                  </a:cubicBezTo>
                  <a:cubicBezTo>
                    <a:pt x="703" y="2139"/>
                    <a:pt x="1165" y="2475"/>
                    <a:pt x="1612" y="2506"/>
                  </a:cubicBezTo>
                  <a:cubicBezTo>
                    <a:pt x="1628" y="2508"/>
                    <a:pt x="1644" y="2509"/>
                    <a:pt x="1660" y="2509"/>
                  </a:cubicBezTo>
                  <a:cubicBezTo>
                    <a:pt x="2002" y="2509"/>
                    <a:pt x="2408" y="2190"/>
                    <a:pt x="2698" y="1916"/>
                  </a:cubicBezTo>
                  <a:cubicBezTo>
                    <a:pt x="2825" y="1788"/>
                    <a:pt x="2793" y="1230"/>
                    <a:pt x="2666" y="1150"/>
                  </a:cubicBezTo>
                  <a:cubicBezTo>
                    <a:pt x="2091" y="847"/>
                    <a:pt x="1485" y="575"/>
                    <a:pt x="878" y="336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9" name="Google Shape;12829;p29"/>
            <p:cNvSpPr/>
            <p:nvPr/>
          </p:nvSpPr>
          <p:spPr>
            <a:xfrm>
              <a:off x="9007851" y="4295347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421" y="1"/>
                  </a:moveTo>
                  <a:cubicBezTo>
                    <a:pt x="958" y="480"/>
                    <a:pt x="400" y="894"/>
                    <a:pt x="96" y="1453"/>
                  </a:cubicBezTo>
                  <a:cubicBezTo>
                    <a:pt x="1" y="1629"/>
                    <a:pt x="527" y="2347"/>
                    <a:pt x="894" y="2506"/>
                  </a:cubicBezTo>
                  <a:cubicBezTo>
                    <a:pt x="952" y="2530"/>
                    <a:pt x="1012" y="2541"/>
                    <a:pt x="1074" y="2541"/>
                  </a:cubicBezTo>
                  <a:cubicBezTo>
                    <a:pt x="1553" y="2541"/>
                    <a:pt x="2107" y="1866"/>
                    <a:pt x="2235" y="1230"/>
                  </a:cubicBezTo>
                  <a:lnTo>
                    <a:pt x="142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0" name="Google Shape;12830;p29"/>
            <p:cNvSpPr/>
            <p:nvPr/>
          </p:nvSpPr>
          <p:spPr>
            <a:xfrm>
              <a:off x="8798330" y="4069378"/>
              <a:ext cx="127591" cy="112238"/>
            </a:xfrm>
            <a:custGeom>
              <a:rect b="b" l="l" r="r" t="t"/>
              <a:pathLst>
                <a:path extrusionOk="0" h="2172" w="2459">
                  <a:moveTo>
                    <a:pt x="416" y="1"/>
                  </a:moveTo>
                  <a:lnTo>
                    <a:pt x="1" y="177"/>
                  </a:lnTo>
                  <a:cubicBezTo>
                    <a:pt x="33" y="847"/>
                    <a:pt x="81" y="1517"/>
                    <a:pt x="113" y="2171"/>
                  </a:cubicBezTo>
                  <a:lnTo>
                    <a:pt x="2395" y="1804"/>
                  </a:lnTo>
                  <a:lnTo>
                    <a:pt x="2459" y="1357"/>
                  </a:lnTo>
                  <a:lnTo>
                    <a:pt x="41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1" name="Google Shape;12831;p29"/>
            <p:cNvSpPr/>
            <p:nvPr/>
          </p:nvSpPr>
          <p:spPr>
            <a:xfrm>
              <a:off x="8001859" y="3489754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1"/>
                  </a:moveTo>
                  <a:cubicBezTo>
                    <a:pt x="276" y="1"/>
                    <a:pt x="154" y="5"/>
                    <a:pt x="30" y="15"/>
                  </a:cubicBezTo>
                  <a:cubicBezTo>
                    <a:pt x="1" y="1057"/>
                    <a:pt x="349" y="1951"/>
                    <a:pt x="753" y="1951"/>
                  </a:cubicBezTo>
                  <a:cubicBezTo>
                    <a:pt x="788" y="1951"/>
                    <a:pt x="824" y="1944"/>
                    <a:pt x="860" y="1930"/>
                  </a:cubicBezTo>
                  <a:cubicBezTo>
                    <a:pt x="1355" y="1754"/>
                    <a:pt x="1929" y="1323"/>
                    <a:pt x="2105" y="876"/>
                  </a:cubicBezTo>
                  <a:cubicBezTo>
                    <a:pt x="2292" y="387"/>
                    <a:pt x="1491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2" name="Google Shape;12832;p29"/>
            <p:cNvSpPr/>
            <p:nvPr/>
          </p:nvSpPr>
          <p:spPr>
            <a:xfrm>
              <a:off x="8436468" y="4202179"/>
              <a:ext cx="104398" cy="109809"/>
            </a:xfrm>
            <a:custGeom>
              <a:rect b="b" l="l" r="r" t="t"/>
              <a:pathLst>
                <a:path extrusionOk="0" h="2125" w="2012">
                  <a:moveTo>
                    <a:pt x="1469" y="0"/>
                  </a:moveTo>
                  <a:lnTo>
                    <a:pt x="1" y="1038"/>
                  </a:lnTo>
                  <a:cubicBezTo>
                    <a:pt x="451" y="1551"/>
                    <a:pt x="751" y="2124"/>
                    <a:pt x="943" y="2124"/>
                  </a:cubicBezTo>
                  <a:cubicBezTo>
                    <a:pt x="948" y="2124"/>
                    <a:pt x="953" y="2124"/>
                    <a:pt x="958" y="2123"/>
                  </a:cubicBezTo>
                  <a:cubicBezTo>
                    <a:pt x="1644" y="1995"/>
                    <a:pt x="2012" y="1437"/>
                    <a:pt x="1932" y="719"/>
                  </a:cubicBezTo>
                  <a:cubicBezTo>
                    <a:pt x="1900" y="463"/>
                    <a:pt x="1629" y="24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3" name="Google Shape;12833;p29"/>
            <p:cNvSpPr/>
            <p:nvPr/>
          </p:nvSpPr>
          <p:spPr>
            <a:xfrm>
              <a:off x="8262593" y="3704096"/>
              <a:ext cx="106058" cy="200447"/>
            </a:xfrm>
            <a:custGeom>
              <a:rect b="b" l="l" r="r" t="t"/>
              <a:pathLst>
                <a:path extrusionOk="0" h="3879" w="2044">
                  <a:moveTo>
                    <a:pt x="1899" y="0"/>
                  </a:moveTo>
                  <a:cubicBezTo>
                    <a:pt x="559" y="702"/>
                    <a:pt x="0" y="2107"/>
                    <a:pt x="399" y="3878"/>
                  </a:cubicBezTo>
                  <a:cubicBezTo>
                    <a:pt x="511" y="3814"/>
                    <a:pt x="623" y="3734"/>
                    <a:pt x="734" y="3639"/>
                  </a:cubicBezTo>
                  <a:cubicBezTo>
                    <a:pt x="1101" y="3192"/>
                    <a:pt x="2043" y="2857"/>
                    <a:pt x="1022" y="2123"/>
                  </a:cubicBezTo>
                  <a:cubicBezTo>
                    <a:pt x="942" y="2059"/>
                    <a:pt x="990" y="1740"/>
                    <a:pt x="1070" y="1580"/>
                  </a:cubicBezTo>
                  <a:cubicBezTo>
                    <a:pt x="1325" y="1037"/>
                    <a:pt x="1612" y="527"/>
                    <a:pt x="18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4" name="Google Shape;12834;p29"/>
            <p:cNvSpPr/>
            <p:nvPr/>
          </p:nvSpPr>
          <p:spPr>
            <a:xfrm>
              <a:off x="8320552" y="316107"/>
              <a:ext cx="433987" cy="662577"/>
            </a:xfrm>
            <a:custGeom>
              <a:rect b="b" l="l" r="r" t="t"/>
              <a:pathLst>
                <a:path extrusionOk="0" h="12822" w="8364">
                  <a:moveTo>
                    <a:pt x="4661" y="0"/>
                  </a:moveTo>
                  <a:cubicBezTo>
                    <a:pt x="4639" y="0"/>
                    <a:pt x="4617" y="2"/>
                    <a:pt x="4597" y="5"/>
                  </a:cubicBezTo>
                  <a:cubicBezTo>
                    <a:pt x="3336" y="164"/>
                    <a:pt x="1118" y="2766"/>
                    <a:pt x="942" y="4026"/>
                  </a:cubicBezTo>
                  <a:cubicBezTo>
                    <a:pt x="830" y="4808"/>
                    <a:pt x="559" y="5558"/>
                    <a:pt x="351" y="6340"/>
                  </a:cubicBezTo>
                  <a:cubicBezTo>
                    <a:pt x="256" y="6755"/>
                    <a:pt x="144" y="7170"/>
                    <a:pt x="0" y="7665"/>
                  </a:cubicBezTo>
                  <a:cubicBezTo>
                    <a:pt x="80" y="7825"/>
                    <a:pt x="112" y="8080"/>
                    <a:pt x="272" y="8224"/>
                  </a:cubicBezTo>
                  <a:cubicBezTo>
                    <a:pt x="1756" y="9660"/>
                    <a:pt x="3240" y="11096"/>
                    <a:pt x="4740" y="12517"/>
                  </a:cubicBezTo>
                  <a:cubicBezTo>
                    <a:pt x="4967" y="12723"/>
                    <a:pt x="5193" y="12821"/>
                    <a:pt x="5404" y="12821"/>
                  </a:cubicBezTo>
                  <a:cubicBezTo>
                    <a:pt x="5697" y="12821"/>
                    <a:pt x="5959" y="12630"/>
                    <a:pt x="6145" y="12277"/>
                  </a:cubicBezTo>
                  <a:cubicBezTo>
                    <a:pt x="6496" y="11591"/>
                    <a:pt x="6767" y="10889"/>
                    <a:pt x="6975" y="10155"/>
                  </a:cubicBezTo>
                  <a:cubicBezTo>
                    <a:pt x="7374" y="8718"/>
                    <a:pt x="7613" y="7234"/>
                    <a:pt x="8060" y="5814"/>
                  </a:cubicBezTo>
                  <a:cubicBezTo>
                    <a:pt x="8347" y="4904"/>
                    <a:pt x="8363" y="4186"/>
                    <a:pt x="7709" y="3420"/>
                  </a:cubicBezTo>
                  <a:cubicBezTo>
                    <a:pt x="6959" y="2542"/>
                    <a:pt x="6400" y="1521"/>
                    <a:pt x="5682" y="611"/>
                  </a:cubicBezTo>
                  <a:cubicBezTo>
                    <a:pt x="5442" y="327"/>
                    <a:pt x="4992" y="0"/>
                    <a:pt x="46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5" name="Google Shape;12835;p29"/>
            <p:cNvSpPr/>
            <p:nvPr/>
          </p:nvSpPr>
          <p:spPr>
            <a:xfrm>
              <a:off x="8248480" y="1403219"/>
              <a:ext cx="191361" cy="256773"/>
            </a:xfrm>
            <a:custGeom>
              <a:rect b="b" l="l" r="r" t="t"/>
              <a:pathLst>
                <a:path extrusionOk="0" h="4969" w="3688">
                  <a:moveTo>
                    <a:pt x="3448" y="1"/>
                  </a:moveTo>
                  <a:cubicBezTo>
                    <a:pt x="3177" y="81"/>
                    <a:pt x="2842" y="81"/>
                    <a:pt x="2666" y="256"/>
                  </a:cubicBezTo>
                  <a:cubicBezTo>
                    <a:pt x="1884" y="974"/>
                    <a:pt x="1150" y="1740"/>
                    <a:pt x="416" y="2522"/>
                  </a:cubicBezTo>
                  <a:cubicBezTo>
                    <a:pt x="272" y="2682"/>
                    <a:pt x="192" y="2921"/>
                    <a:pt x="1" y="3320"/>
                  </a:cubicBezTo>
                  <a:cubicBezTo>
                    <a:pt x="432" y="3895"/>
                    <a:pt x="895" y="4438"/>
                    <a:pt x="1405" y="4948"/>
                  </a:cubicBezTo>
                  <a:cubicBezTo>
                    <a:pt x="1419" y="4962"/>
                    <a:pt x="1447" y="4969"/>
                    <a:pt x="1484" y="4969"/>
                  </a:cubicBezTo>
                  <a:cubicBezTo>
                    <a:pt x="1695" y="4969"/>
                    <a:pt x="2217" y="4753"/>
                    <a:pt x="2299" y="4549"/>
                  </a:cubicBezTo>
                  <a:cubicBezTo>
                    <a:pt x="2810" y="3368"/>
                    <a:pt x="3225" y="2139"/>
                    <a:pt x="3608" y="911"/>
                  </a:cubicBezTo>
                  <a:cubicBezTo>
                    <a:pt x="3688" y="655"/>
                    <a:pt x="3512" y="304"/>
                    <a:pt x="34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6" name="Google Shape;12836;p29"/>
            <p:cNvSpPr/>
            <p:nvPr/>
          </p:nvSpPr>
          <p:spPr>
            <a:xfrm>
              <a:off x="7395634" y="4415799"/>
              <a:ext cx="109275" cy="112341"/>
            </a:xfrm>
            <a:custGeom>
              <a:rect b="b" l="l" r="r" t="t"/>
              <a:pathLst>
                <a:path extrusionOk="0" h="2174" w="2106">
                  <a:moveTo>
                    <a:pt x="843" y="1"/>
                  </a:moveTo>
                  <a:cubicBezTo>
                    <a:pt x="657" y="1"/>
                    <a:pt x="1" y="679"/>
                    <a:pt x="63" y="865"/>
                  </a:cubicBezTo>
                  <a:cubicBezTo>
                    <a:pt x="206" y="1359"/>
                    <a:pt x="669" y="1742"/>
                    <a:pt x="1004" y="2173"/>
                  </a:cubicBezTo>
                  <a:lnTo>
                    <a:pt x="1435" y="2125"/>
                  </a:lnTo>
                  <a:cubicBezTo>
                    <a:pt x="1642" y="1742"/>
                    <a:pt x="2105" y="1248"/>
                    <a:pt x="1994" y="976"/>
                  </a:cubicBezTo>
                  <a:cubicBezTo>
                    <a:pt x="1818" y="561"/>
                    <a:pt x="1307" y="178"/>
                    <a:pt x="860" y="3"/>
                  </a:cubicBezTo>
                  <a:cubicBezTo>
                    <a:pt x="855" y="1"/>
                    <a:pt x="850" y="1"/>
                    <a:pt x="8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7" name="Google Shape;12837;p29"/>
            <p:cNvSpPr/>
            <p:nvPr/>
          </p:nvSpPr>
          <p:spPr>
            <a:xfrm>
              <a:off x="7719385" y="2777948"/>
              <a:ext cx="91945" cy="88313"/>
            </a:xfrm>
            <a:custGeom>
              <a:rect b="b" l="l" r="r" t="t"/>
              <a:pathLst>
                <a:path extrusionOk="0" h="1709" w="1772">
                  <a:moveTo>
                    <a:pt x="846" y="1"/>
                  </a:moveTo>
                  <a:cubicBezTo>
                    <a:pt x="575" y="368"/>
                    <a:pt x="255" y="703"/>
                    <a:pt x="48" y="1102"/>
                  </a:cubicBezTo>
                  <a:cubicBezTo>
                    <a:pt x="1" y="1212"/>
                    <a:pt x="449" y="1709"/>
                    <a:pt x="508" y="1709"/>
                  </a:cubicBezTo>
                  <a:cubicBezTo>
                    <a:pt x="509" y="1709"/>
                    <a:pt x="510" y="1709"/>
                    <a:pt x="511" y="1708"/>
                  </a:cubicBezTo>
                  <a:cubicBezTo>
                    <a:pt x="942" y="1421"/>
                    <a:pt x="1357" y="1134"/>
                    <a:pt x="1771" y="799"/>
                  </a:cubicBezTo>
                  <a:cubicBezTo>
                    <a:pt x="1293" y="400"/>
                    <a:pt x="1069" y="208"/>
                    <a:pt x="8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8" name="Google Shape;12838;p29"/>
            <p:cNvSpPr/>
            <p:nvPr/>
          </p:nvSpPr>
          <p:spPr>
            <a:xfrm>
              <a:off x="7699460" y="4349811"/>
              <a:ext cx="121780" cy="81543"/>
            </a:xfrm>
            <a:custGeom>
              <a:rect b="b" l="l" r="r" t="t"/>
              <a:pathLst>
                <a:path extrusionOk="0" h="1578" w="2347">
                  <a:moveTo>
                    <a:pt x="1" y="0"/>
                  </a:moveTo>
                  <a:cubicBezTo>
                    <a:pt x="807" y="1159"/>
                    <a:pt x="1170" y="1578"/>
                    <a:pt x="1629" y="1578"/>
                  </a:cubicBezTo>
                  <a:cubicBezTo>
                    <a:pt x="1833" y="1578"/>
                    <a:pt x="2057" y="1494"/>
                    <a:pt x="2347" y="1357"/>
                  </a:cubicBezTo>
                  <a:cubicBezTo>
                    <a:pt x="1868" y="447"/>
                    <a:pt x="1134" y="16"/>
                    <a:pt x="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9" name="Google Shape;12839;p29"/>
            <p:cNvSpPr/>
            <p:nvPr/>
          </p:nvSpPr>
          <p:spPr>
            <a:xfrm>
              <a:off x="7228323" y="4827277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5" y="48"/>
                  </a:moveTo>
                  <a:lnTo>
                    <a:pt x="0" y="336"/>
                  </a:lnTo>
                  <a:lnTo>
                    <a:pt x="942" y="1564"/>
                  </a:lnTo>
                  <a:cubicBezTo>
                    <a:pt x="1117" y="1325"/>
                    <a:pt x="1421" y="1118"/>
                    <a:pt x="1452" y="862"/>
                  </a:cubicBezTo>
                  <a:cubicBezTo>
                    <a:pt x="1532" y="0"/>
                    <a:pt x="830" y="144"/>
                    <a:pt x="335" y="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0" name="Google Shape;12840;p29"/>
            <p:cNvSpPr/>
            <p:nvPr/>
          </p:nvSpPr>
          <p:spPr>
            <a:xfrm>
              <a:off x="7544628" y="4911402"/>
              <a:ext cx="101907" cy="57773"/>
            </a:xfrm>
            <a:custGeom>
              <a:rect b="b" l="l" r="r" t="t"/>
              <a:pathLst>
                <a:path extrusionOk="0" h="1118" w="1964">
                  <a:moveTo>
                    <a:pt x="96" y="0"/>
                  </a:moveTo>
                  <a:lnTo>
                    <a:pt x="1" y="304"/>
                  </a:lnTo>
                  <a:cubicBezTo>
                    <a:pt x="494" y="841"/>
                    <a:pt x="866" y="1117"/>
                    <a:pt x="1202" y="1117"/>
                  </a:cubicBezTo>
                  <a:cubicBezTo>
                    <a:pt x="1464" y="1117"/>
                    <a:pt x="1705" y="949"/>
                    <a:pt x="1964" y="607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1" name="Google Shape;12841;p29"/>
            <p:cNvSpPr/>
            <p:nvPr/>
          </p:nvSpPr>
          <p:spPr>
            <a:xfrm>
              <a:off x="8605413" y="4757156"/>
              <a:ext cx="48048" cy="112238"/>
            </a:xfrm>
            <a:custGeom>
              <a:rect b="b" l="l" r="r" t="t"/>
              <a:pathLst>
                <a:path extrusionOk="0" h="2172" w="926">
                  <a:moveTo>
                    <a:pt x="926" y="1"/>
                  </a:moveTo>
                  <a:cubicBezTo>
                    <a:pt x="0" y="671"/>
                    <a:pt x="782" y="2139"/>
                    <a:pt x="814" y="2171"/>
                  </a:cubicBezTo>
                  <a:cubicBezTo>
                    <a:pt x="846" y="1373"/>
                    <a:pt x="878" y="767"/>
                    <a:pt x="9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2" name="Google Shape;12842;p29"/>
            <p:cNvSpPr/>
            <p:nvPr/>
          </p:nvSpPr>
          <p:spPr>
            <a:xfrm>
              <a:off x="7099123" y="4604615"/>
              <a:ext cx="60916" cy="72965"/>
            </a:xfrm>
            <a:custGeom>
              <a:rect b="b" l="l" r="r" t="t"/>
              <a:pathLst>
                <a:path extrusionOk="0" h="1412" w="1174">
                  <a:moveTo>
                    <a:pt x="830" y="0"/>
                  </a:moveTo>
                  <a:lnTo>
                    <a:pt x="830" y="0"/>
                  </a:lnTo>
                  <a:cubicBezTo>
                    <a:pt x="543" y="479"/>
                    <a:pt x="288" y="894"/>
                    <a:pt x="1" y="1373"/>
                  </a:cubicBezTo>
                  <a:cubicBezTo>
                    <a:pt x="215" y="1396"/>
                    <a:pt x="392" y="1411"/>
                    <a:pt x="536" y="1411"/>
                  </a:cubicBezTo>
                  <a:cubicBezTo>
                    <a:pt x="1173" y="1411"/>
                    <a:pt x="1156" y="1120"/>
                    <a:pt x="8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3" name="Google Shape;12843;p29"/>
            <p:cNvSpPr/>
            <p:nvPr/>
          </p:nvSpPr>
          <p:spPr>
            <a:xfrm>
              <a:off x="7786423" y="2264001"/>
              <a:ext cx="450539" cy="438979"/>
            </a:xfrm>
            <a:custGeom>
              <a:rect b="b" l="l" r="r" t="t"/>
              <a:pathLst>
                <a:path extrusionOk="0" h="8495" w="8683">
                  <a:moveTo>
                    <a:pt x="4069" y="0"/>
                  </a:moveTo>
                  <a:cubicBezTo>
                    <a:pt x="3866" y="0"/>
                    <a:pt x="3654" y="17"/>
                    <a:pt x="3432" y="52"/>
                  </a:cubicBezTo>
                  <a:cubicBezTo>
                    <a:pt x="3420" y="54"/>
                    <a:pt x="3408" y="54"/>
                    <a:pt x="3396" y="54"/>
                  </a:cubicBezTo>
                  <a:cubicBezTo>
                    <a:pt x="3300" y="54"/>
                    <a:pt x="3197" y="13"/>
                    <a:pt x="3099" y="13"/>
                  </a:cubicBezTo>
                  <a:cubicBezTo>
                    <a:pt x="3077" y="13"/>
                    <a:pt x="3055" y="15"/>
                    <a:pt x="3033" y="20"/>
                  </a:cubicBezTo>
                  <a:cubicBezTo>
                    <a:pt x="2187" y="228"/>
                    <a:pt x="878" y="196"/>
                    <a:pt x="623" y="691"/>
                  </a:cubicBezTo>
                  <a:cubicBezTo>
                    <a:pt x="176" y="1584"/>
                    <a:pt x="1" y="2957"/>
                    <a:pt x="384" y="3850"/>
                  </a:cubicBezTo>
                  <a:cubicBezTo>
                    <a:pt x="1054" y="5494"/>
                    <a:pt x="2219" y="6962"/>
                    <a:pt x="3177" y="8495"/>
                  </a:cubicBezTo>
                  <a:lnTo>
                    <a:pt x="3990" y="8495"/>
                  </a:lnTo>
                  <a:cubicBezTo>
                    <a:pt x="4102" y="8319"/>
                    <a:pt x="4230" y="8159"/>
                    <a:pt x="4374" y="8016"/>
                  </a:cubicBezTo>
                  <a:cubicBezTo>
                    <a:pt x="5570" y="6883"/>
                    <a:pt x="6783" y="5750"/>
                    <a:pt x="7996" y="4632"/>
                  </a:cubicBezTo>
                  <a:cubicBezTo>
                    <a:pt x="8571" y="4090"/>
                    <a:pt x="8683" y="3627"/>
                    <a:pt x="7996" y="3068"/>
                  </a:cubicBezTo>
                  <a:cubicBezTo>
                    <a:pt x="7533" y="2685"/>
                    <a:pt x="7055" y="2270"/>
                    <a:pt x="6767" y="1776"/>
                  </a:cubicBezTo>
                  <a:cubicBezTo>
                    <a:pt x="6140" y="602"/>
                    <a:pt x="5267" y="0"/>
                    <a:pt x="40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4" name="Google Shape;12844;p29"/>
            <p:cNvSpPr/>
            <p:nvPr/>
          </p:nvSpPr>
          <p:spPr>
            <a:xfrm>
              <a:off x="7023783" y="1397225"/>
              <a:ext cx="236866" cy="260907"/>
            </a:xfrm>
            <a:custGeom>
              <a:rect b="b" l="l" r="r" t="t"/>
              <a:pathLst>
                <a:path extrusionOk="0" h="5049" w="4565">
                  <a:moveTo>
                    <a:pt x="1193" y="0"/>
                  </a:moveTo>
                  <a:cubicBezTo>
                    <a:pt x="894" y="0"/>
                    <a:pt x="578" y="198"/>
                    <a:pt x="0" y="564"/>
                  </a:cubicBezTo>
                  <a:lnTo>
                    <a:pt x="0" y="3979"/>
                  </a:lnTo>
                  <a:lnTo>
                    <a:pt x="1660" y="5048"/>
                  </a:lnTo>
                  <a:cubicBezTo>
                    <a:pt x="1915" y="4984"/>
                    <a:pt x="2394" y="4410"/>
                    <a:pt x="2889" y="3867"/>
                  </a:cubicBezTo>
                  <a:cubicBezTo>
                    <a:pt x="3160" y="3580"/>
                    <a:pt x="3479" y="3341"/>
                    <a:pt x="3735" y="3053"/>
                  </a:cubicBezTo>
                  <a:cubicBezTo>
                    <a:pt x="4022" y="2702"/>
                    <a:pt x="4565" y="2176"/>
                    <a:pt x="4469" y="1968"/>
                  </a:cubicBezTo>
                  <a:cubicBezTo>
                    <a:pt x="4277" y="1553"/>
                    <a:pt x="3751" y="1266"/>
                    <a:pt x="3320" y="1011"/>
                  </a:cubicBezTo>
                  <a:cubicBezTo>
                    <a:pt x="3243" y="960"/>
                    <a:pt x="3136" y="952"/>
                    <a:pt x="3025" y="952"/>
                  </a:cubicBezTo>
                  <a:cubicBezTo>
                    <a:pt x="2977" y="952"/>
                    <a:pt x="2928" y="953"/>
                    <a:pt x="2881" y="953"/>
                  </a:cubicBezTo>
                  <a:cubicBezTo>
                    <a:pt x="2763" y="953"/>
                    <a:pt x="2654" y="944"/>
                    <a:pt x="2586" y="883"/>
                  </a:cubicBezTo>
                  <a:cubicBezTo>
                    <a:pt x="1876" y="277"/>
                    <a:pt x="1547" y="0"/>
                    <a:pt x="1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5" name="Google Shape;12845;p29"/>
            <p:cNvSpPr/>
            <p:nvPr/>
          </p:nvSpPr>
          <p:spPr>
            <a:xfrm>
              <a:off x="7023783" y="316314"/>
              <a:ext cx="189649" cy="256980"/>
            </a:xfrm>
            <a:custGeom>
              <a:rect b="b" l="l" r="r" t="t"/>
              <a:pathLst>
                <a:path extrusionOk="0" h="4973" w="3655">
                  <a:moveTo>
                    <a:pt x="0" y="1"/>
                  </a:moveTo>
                  <a:lnTo>
                    <a:pt x="0" y="4613"/>
                  </a:lnTo>
                  <a:cubicBezTo>
                    <a:pt x="399" y="4709"/>
                    <a:pt x="782" y="4804"/>
                    <a:pt x="1165" y="4916"/>
                  </a:cubicBezTo>
                  <a:cubicBezTo>
                    <a:pt x="1312" y="4954"/>
                    <a:pt x="1448" y="4972"/>
                    <a:pt x="1575" y="4972"/>
                  </a:cubicBezTo>
                  <a:cubicBezTo>
                    <a:pt x="2138" y="4972"/>
                    <a:pt x="2508" y="4614"/>
                    <a:pt x="2729" y="4054"/>
                  </a:cubicBezTo>
                  <a:cubicBezTo>
                    <a:pt x="3655" y="1565"/>
                    <a:pt x="2985" y="416"/>
                    <a:pt x="399" y="17"/>
                  </a:cubicBezTo>
                  <a:cubicBezTo>
                    <a:pt x="272" y="1"/>
                    <a:pt x="144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6" name="Google Shape;12846;p29"/>
            <p:cNvSpPr/>
            <p:nvPr/>
          </p:nvSpPr>
          <p:spPr>
            <a:xfrm>
              <a:off x="8055563" y="2542005"/>
              <a:ext cx="271683" cy="160968"/>
            </a:xfrm>
            <a:custGeom>
              <a:rect b="b" l="l" r="r" t="t"/>
              <a:pathLst>
                <a:path extrusionOk="0" h="3115" w="5236">
                  <a:moveTo>
                    <a:pt x="2964" y="1"/>
                  </a:moveTo>
                  <a:cubicBezTo>
                    <a:pt x="2950" y="1"/>
                    <a:pt x="2935" y="1"/>
                    <a:pt x="2921" y="3"/>
                  </a:cubicBezTo>
                  <a:cubicBezTo>
                    <a:pt x="1533" y="114"/>
                    <a:pt x="160" y="1678"/>
                    <a:pt x="0" y="3115"/>
                  </a:cubicBezTo>
                  <a:lnTo>
                    <a:pt x="5235" y="3115"/>
                  </a:lnTo>
                  <a:cubicBezTo>
                    <a:pt x="5203" y="2923"/>
                    <a:pt x="5235" y="2620"/>
                    <a:pt x="5123" y="2556"/>
                  </a:cubicBezTo>
                  <a:cubicBezTo>
                    <a:pt x="4437" y="2109"/>
                    <a:pt x="4278" y="1471"/>
                    <a:pt x="4118" y="721"/>
                  </a:cubicBezTo>
                  <a:cubicBezTo>
                    <a:pt x="4056" y="413"/>
                    <a:pt x="3371" y="1"/>
                    <a:pt x="29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7" name="Google Shape;12847;p29"/>
            <p:cNvSpPr/>
            <p:nvPr/>
          </p:nvSpPr>
          <p:spPr>
            <a:xfrm>
              <a:off x="7023783" y="2588822"/>
              <a:ext cx="91945" cy="114150"/>
            </a:xfrm>
            <a:custGeom>
              <a:rect b="b" l="l" r="r" t="t"/>
              <a:pathLst>
                <a:path extrusionOk="0" h="2209" w="1772">
                  <a:moveTo>
                    <a:pt x="225" y="0"/>
                  </a:moveTo>
                  <a:cubicBezTo>
                    <a:pt x="151" y="0"/>
                    <a:pt x="76" y="2"/>
                    <a:pt x="0" y="6"/>
                  </a:cubicBezTo>
                  <a:lnTo>
                    <a:pt x="16" y="2209"/>
                  </a:lnTo>
                  <a:lnTo>
                    <a:pt x="814" y="2209"/>
                  </a:lnTo>
                  <a:cubicBezTo>
                    <a:pt x="990" y="1937"/>
                    <a:pt x="1165" y="1666"/>
                    <a:pt x="1357" y="1411"/>
                  </a:cubicBezTo>
                  <a:cubicBezTo>
                    <a:pt x="1772" y="836"/>
                    <a:pt x="1564" y="230"/>
                    <a:pt x="878" y="54"/>
                  </a:cubicBezTo>
                  <a:cubicBezTo>
                    <a:pt x="663" y="18"/>
                    <a:pt x="447" y="0"/>
                    <a:pt x="2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8" name="Google Shape;12848;p29"/>
            <p:cNvSpPr/>
            <p:nvPr/>
          </p:nvSpPr>
          <p:spPr>
            <a:xfrm>
              <a:off x="7451075" y="1006520"/>
              <a:ext cx="507667" cy="539280"/>
            </a:xfrm>
            <a:custGeom>
              <a:rect b="b" l="l" r="r" t="t"/>
              <a:pathLst>
                <a:path extrusionOk="0" h="10436" w="9784">
                  <a:moveTo>
                    <a:pt x="1999" y="0"/>
                  </a:moveTo>
                  <a:cubicBezTo>
                    <a:pt x="1440" y="0"/>
                    <a:pt x="834" y="267"/>
                    <a:pt x="670" y="720"/>
                  </a:cubicBezTo>
                  <a:cubicBezTo>
                    <a:pt x="431" y="1406"/>
                    <a:pt x="160" y="2108"/>
                    <a:pt x="80" y="2826"/>
                  </a:cubicBezTo>
                  <a:cubicBezTo>
                    <a:pt x="0" y="3481"/>
                    <a:pt x="176" y="4167"/>
                    <a:pt x="256" y="4821"/>
                  </a:cubicBezTo>
                  <a:cubicBezTo>
                    <a:pt x="303" y="5204"/>
                    <a:pt x="511" y="5603"/>
                    <a:pt x="447" y="5970"/>
                  </a:cubicBezTo>
                  <a:cubicBezTo>
                    <a:pt x="144" y="7534"/>
                    <a:pt x="160" y="7582"/>
                    <a:pt x="1516" y="8428"/>
                  </a:cubicBezTo>
                  <a:cubicBezTo>
                    <a:pt x="1804" y="8651"/>
                    <a:pt x="2075" y="8907"/>
                    <a:pt x="2282" y="9194"/>
                  </a:cubicBezTo>
                  <a:cubicBezTo>
                    <a:pt x="2974" y="10019"/>
                    <a:pt x="4127" y="10435"/>
                    <a:pt x="5262" y="10435"/>
                  </a:cubicBezTo>
                  <a:cubicBezTo>
                    <a:pt x="6300" y="10435"/>
                    <a:pt x="7323" y="10087"/>
                    <a:pt x="7964" y="9385"/>
                  </a:cubicBezTo>
                  <a:cubicBezTo>
                    <a:pt x="8267" y="9098"/>
                    <a:pt x="8618" y="8859"/>
                    <a:pt x="9001" y="8667"/>
                  </a:cubicBezTo>
                  <a:cubicBezTo>
                    <a:pt x="9671" y="8300"/>
                    <a:pt x="9783" y="7790"/>
                    <a:pt x="9400" y="7167"/>
                  </a:cubicBezTo>
                  <a:cubicBezTo>
                    <a:pt x="9273" y="6928"/>
                    <a:pt x="9017" y="6768"/>
                    <a:pt x="8921" y="6529"/>
                  </a:cubicBezTo>
                  <a:cubicBezTo>
                    <a:pt x="8386" y="5304"/>
                    <a:pt x="7871" y="4869"/>
                    <a:pt x="7135" y="4869"/>
                  </a:cubicBezTo>
                  <a:cubicBezTo>
                    <a:pt x="6730" y="4869"/>
                    <a:pt x="6259" y="5000"/>
                    <a:pt x="5682" y="5204"/>
                  </a:cubicBezTo>
                  <a:cubicBezTo>
                    <a:pt x="5511" y="5267"/>
                    <a:pt x="5358" y="5301"/>
                    <a:pt x="5219" y="5301"/>
                  </a:cubicBezTo>
                  <a:cubicBezTo>
                    <a:pt x="4866" y="5301"/>
                    <a:pt x="4607" y="5082"/>
                    <a:pt x="4389" y="4566"/>
                  </a:cubicBezTo>
                  <a:cubicBezTo>
                    <a:pt x="3974" y="3608"/>
                    <a:pt x="3288" y="2762"/>
                    <a:pt x="2586" y="1661"/>
                  </a:cubicBezTo>
                  <a:cubicBezTo>
                    <a:pt x="2713" y="1454"/>
                    <a:pt x="2825" y="1230"/>
                    <a:pt x="2905" y="1007"/>
                  </a:cubicBezTo>
                  <a:cubicBezTo>
                    <a:pt x="3001" y="799"/>
                    <a:pt x="2985" y="576"/>
                    <a:pt x="2905" y="369"/>
                  </a:cubicBezTo>
                  <a:cubicBezTo>
                    <a:pt x="2715" y="115"/>
                    <a:pt x="2367" y="0"/>
                    <a:pt x="199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9" name="Google Shape;12849;p29"/>
            <p:cNvSpPr/>
            <p:nvPr/>
          </p:nvSpPr>
          <p:spPr>
            <a:xfrm>
              <a:off x="8141696" y="1730883"/>
              <a:ext cx="353613" cy="541606"/>
            </a:xfrm>
            <a:custGeom>
              <a:rect b="b" l="l" r="r" t="t"/>
              <a:pathLst>
                <a:path extrusionOk="0" h="10481" w="6815">
                  <a:moveTo>
                    <a:pt x="5769" y="0"/>
                  </a:moveTo>
                  <a:cubicBezTo>
                    <a:pt x="5436" y="0"/>
                    <a:pt x="4978" y="310"/>
                    <a:pt x="4676" y="554"/>
                  </a:cubicBezTo>
                  <a:cubicBezTo>
                    <a:pt x="4197" y="953"/>
                    <a:pt x="3830" y="1496"/>
                    <a:pt x="3400" y="1959"/>
                  </a:cubicBezTo>
                  <a:cubicBezTo>
                    <a:pt x="2809" y="2581"/>
                    <a:pt x="1995" y="3108"/>
                    <a:pt x="1676" y="3842"/>
                  </a:cubicBezTo>
                  <a:cubicBezTo>
                    <a:pt x="1022" y="5294"/>
                    <a:pt x="623" y="6858"/>
                    <a:pt x="176" y="8390"/>
                  </a:cubicBezTo>
                  <a:cubicBezTo>
                    <a:pt x="0" y="8965"/>
                    <a:pt x="208" y="9475"/>
                    <a:pt x="862" y="9635"/>
                  </a:cubicBezTo>
                  <a:cubicBezTo>
                    <a:pt x="1995" y="9938"/>
                    <a:pt x="3128" y="10194"/>
                    <a:pt x="4245" y="10481"/>
                  </a:cubicBezTo>
                  <a:cubicBezTo>
                    <a:pt x="5586" y="10305"/>
                    <a:pt x="5825" y="10082"/>
                    <a:pt x="5937" y="8789"/>
                  </a:cubicBezTo>
                  <a:cubicBezTo>
                    <a:pt x="6065" y="7656"/>
                    <a:pt x="6208" y="6523"/>
                    <a:pt x="6320" y="5406"/>
                  </a:cubicBezTo>
                  <a:cubicBezTo>
                    <a:pt x="6464" y="4065"/>
                    <a:pt x="6591" y="2741"/>
                    <a:pt x="6735" y="1416"/>
                  </a:cubicBezTo>
                  <a:cubicBezTo>
                    <a:pt x="6815" y="698"/>
                    <a:pt x="6496" y="139"/>
                    <a:pt x="5873" y="12"/>
                  </a:cubicBezTo>
                  <a:cubicBezTo>
                    <a:pt x="5840" y="4"/>
                    <a:pt x="5805" y="0"/>
                    <a:pt x="57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0" name="Google Shape;12850;p29"/>
            <p:cNvSpPr/>
            <p:nvPr/>
          </p:nvSpPr>
          <p:spPr>
            <a:xfrm>
              <a:off x="7684568" y="775952"/>
              <a:ext cx="298197" cy="398208"/>
            </a:xfrm>
            <a:custGeom>
              <a:rect b="b" l="l" r="r" t="t"/>
              <a:pathLst>
                <a:path extrusionOk="0" h="7706" w="5747">
                  <a:moveTo>
                    <a:pt x="2183" y="1"/>
                  </a:moveTo>
                  <a:cubicBezTo>
                    <a:pt x="1649" y="1"/>
                    <a:pt x="1052" y="282"/>
                    <a:pt x="894" y="745"/>
                  </a:cubicBezTo>
                  <a:cubicBezTo>
                    <a:pt x="527" y="1862"/>
                    <a:pt x="320" y="3043"/>
                    <a:pt x="1" y="4384"/>
                  </a:cubicBezTo>
                  <a:cubicBezTo>
                    <a:pt x="1" y="4384"/>
                    <a:pt x="49" y="4575"/>
                    <a:pt x="96" y="4767"/>
                  </a:cubicBezTo>
                  <a:cubicBezTo>
                    <a:pt x="655" y="6379"/>
                    <a:pt x="2091" y="7528"/>
                    <a:pt x="3799" y="7703"/>
                  </a:cubicBezTo>
                  <a:cubicBezTo>
                    <a:pt x="3827" y="7705"/>
                    <a:pt x="3858" y="7706"/>
                    <a:pt x="3889" y="7706"/>
                  </a:cubicBezTo>
                  <a:cubicBezTo>
                    <a:pt x="4177" y="7706"/>
                    <a:pt x="4571" y="7640"/>
                    <a:pt x="4629" y="7496"/>
                  </a:cubicBezTo>
                  <a:cubicBezTo>
                    <a:pt x="4996" y="6538"/>
                    <a:pt x="5746" y="5389"/>
                    <a:pt x="5475" y="4591"/>
                  </a:cubicBezTo>
                  <a:cubicBezTo>
                    <a:pt x="4980" y="3075"/>
                    <a:pt x="3911" y="1703"/>
                    <a:pt x="2985" y="346"/>
                  </a:cubicBezTo>
                  <a:cubicBezTo>
                    <a:pt x="2820" y="108"/>
                    <a:pt x="2514" y="1"/>
                    <a:pt x="21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1" name="Google Shape;12851;p29"/>
            <p:cNvSpPr/>
            <p:nvPr/>
          </p:nvSpPr>
          <p:spPr>
            <a:xfrm>
              <a:off x="8077926" y="1019593"/>
              <a:ext cx="441407" cy="388648"/>
            </a:xfrm>
            <a:custGeom>
              <a:rect b="b" l="l" r="r" t="t"/>
              <a:pathLst>
                <a:path extrusionOk="0" h="7521" w="8507">
                  <a:moveTo>
                    <a:pt x="5134" y="1"/>
                  </a:moveTo>
                  <a:cubicBezTo>
                    <a:pt x="4329" y="1"/>
                    <a:pt x="4116" y="899"/>
                    <a:pt x="3671" y="1488"/>
                  </a:cubicBezTo>
                  <a:cubicBezTo>
                    <a:pt x="2554" y="2988"/>
                    <a:pt x="1405" y="4440"/>
                    <a:pt x="351" y="5973"/>
                  </a:cubicBezTo>
                  <a:cubicBezTo>
                    <a:pt x="64" y="6388"/>
                    <a:pt x="112" y="7010"/>
                    <a:pt x="0" y="7521"/>
                  </a:cubicBezTo>
                  <a:cubicBezTo>
                    <a:pt x="495" y="7425"/>
                    <a:pt x="1070" y="7425"/>
                    <a:pt x="1485" y="7185"/>
                  </a:cubicBezTo>
                  <a:cubicBezTo>
                    <a:pt x="3432" y="5973"/>
                    <a:pt x="5331" y="4712"/>
                    <a:pt x="7246" y="3451"/>
                  </a:cubicBezTo>
                  <a:cubicBezTo>
                    <a:pt x="7613" y="3228"/>
                    <a:pt x="7948" y="2940"/>
                    <a:pt x="8251" y="2621"/>
                  </a:cubicBezTo>
                  <a:cubicBezTo>
                    <a:pt x="8395" y="2462"/>
                    <a:pt x="8507" y="1999"/>
                    <a:pt x="8443" y="1951"/>
                  </a:cubicBezTo>
                  <a:cubicBezTo>
                    <a:pt x="7549" y="1288"/>
                    <a:pt x="7042" y="31"/>
                    <a:pt x="5587" y="31"/>
                  </a:cubicBezTo>
                  <a:cubicBezTo>
                    <a:pt x="5534" y="31"/>
                    <a:pt x="5481" y="32"/>
                    <a:pt x="5426" y="36"/>
                  </a:cubicBezTo>
                  <a:cubicBezTo>
                    <a:pt x="5321" y="12"/>
                    <a:pt x="5224" y="1"/>
                    <a:pt x="513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2" name="Google Shape;12852;p29"/>
            <p:cNvSpPr/>
            <p:nvPr/>
          </p:nvSpPr>
          <p:spPr>
            <a:xfrm>
              <a:off x="7210941" y="552618"/>
              <a:ext cx="307226" cy="386012"/>
            </a:xfrm>
            <a:custGeom>
              <a:rect b="b" l="l" r="r" t="t"/>
              <a:pathLst>
                <a:path extrusionOk="0" h="7470" w="5921">
                  <a:moveTo>
                    <a:pt x="2957" y="1"/>
                  </a:moveTo>
                  <a:cubicBezTo>
                    <a:pt x="2929" y="1"/>
                    <a:pt x="2901" y="3"/>
                    <a:pt x="2873" y="8"/>
                  </a:cubicBezTo>
                  <a:cubicBezTo>
                    <a:pt x="2091" y="439"/>
                    <a:pt x="1261" y="822"/>
                    <a:pt x="591" y="1396"/>
                  </a:cubicBezTo>
                  <a:cubicBezTo>
                    <a:pt x="0" y="1923"/>
                    <a:pt x="543" y="2561"/>
                    <a:pt x="798" y="3120"/>
                  </a:cubicBezTo>
                  <a:cubicBezTo>
                    <a:pt x="846" y="3248"/>
                    <a:pt x="846" y="3391"/>
                    <a:pt x="878" y="3519"/>
                  </a:cubicBezTo>
                  <a:cubicBezTo>
                    <a:pt x="1213" y="4492"/>
                    <a:pt x="1500" y="5482"/>
                    <a:pt x="1867" y="6455"/>
                  </a:cubicBezTo>
                  <a:cubicBezTo>
                    <a:pt x="2105" y="7067"/>
                    <a:pt x="2568" y="7469"/>
                    <a:pt x="3067" y="7469"/>
                  </a:cubicBezTo>
                  <a:cubicBezTo>
                    <a:pt x="3272" y="7469"/>
                    <a:pt x="3483" y="7402"/>
                    <a:pt x="3687" y="7253"/>
                  </a:cubicBezTo>
                  <a:cubicBezTo>
                    <a:pt x="4580" y="6583"/>
                    <a:pt x="5187" y="5578"/>
                    <a:pt x="5921" y="4716"/>
                  </a:cubicBezTo>
                  <a:lnTo>
                    <a:pt x="5761" y="4540"/>
                  </a:lnTo>
                  <a:cubicBezTo>
                    <a:pt x="5777" y="4413"/>
                    <a:pt x="5761" y="4285"/>
                    <a:pt x="5713" y="4157"/>
                  </a:cubicBezTo>
                  <a:cubicBezTo>
                    <a:pt x="4947" y="2833"/>
                    <a:pt x="4181" y="1508"/>
                    <a:pt x="3383" y="199"/>
                  </a:cubicBezTo>
                  <a:cubicBezTo>
                    <a:pt x="3275" y="77"/>
                    <a:pt x="3119" y="1"/>
                    <a:pt x="2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3" name="Google Shape;12853;p29"/>
            <p:cNvSpPr/>
            <p:nvPr/>
          </p:nvSpPr>
          <p:spPr>
            <a:xfrm>
              <a:off x="7876707" y="1643657"/>
              <a:ext cx="242989" cy="288657"/>
            </a:xfrm>
            <a:custGeom>
              <a:rect b="b" l="l" r="r" t="t"/>
              <a:pathLst>
                <a:path extrusionOk="0" h="5586" w="4683">
                  <a:moveTo>
                    <a:pt x="3074" y="0"/>
                  </a:moveTo>
                  <a:cubicBezTo>
                    <a:pt x="1895" y="0"/>
                    <a:pt x="213" y="1095"/>
                    <a:pt x="0" y="2115"/>
                  </a:cubicBezTo>
                  <a:cubicBezTo>
                    <a:pt x="0" y="2274"/>
                    <a:pt x="32" y="2434"/>
                    <a:pt x="112" y="2577"/>
                  </a:cubicBezTo>
                  <a:cubicBezTo>
                    <a:pt x="383" y="3264"/>
                    <a:pt x="639" y="3950"/>
                    <a:pt x="942" y="4604"/>
                  </a:cubicBezTo>
                  <a:cubicBezTo>
                    <a:pt x="1085" y="4891"/>
                    <a:pt x="1261" y="5259"/>
                    <a:pt x="1516" y="5370"/>
                  </a:cubicBezTo>
                  <a:cubicBezTo>
                    <a:pt x="1828" y="5518"/>
                    <a:pt x="2149" y="5586"/>
                    <a:pt x="2461" y="5586"/>
                  </a:cubicBezTo>
                  <a:cubicBezTo>
                    <a:pt x="3635" y="5586"/>
                    <a:pt x="4682" y="4626"/>
                    <a:pt x="4644" y="3327"/>
                  </a:cubicBezTo>
                  <a:cubicBezTo>
                    <a:pt x="4421" y="2338"/>
                    <a:pt x="4198" y="1349"/>
                    <a:pt x="3942" y="391"/>
                  </a:cubicBezTo>
                  <a:cubicBezTo>
                    <a:pt x="3910" y="247"/>
                    <a:pt x="3655" y="104"/>
                    <a:pt x="3495" y="56"/>
                  </a:cubicBezTo>
                  <a:cubicBezTo>
                    <a:pt x="3366" y="18"/>
                    <a:pt x="3224" y="0"/>
                    <a:pt x="30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4" name="Google Shape;12854;p29"/>
            <p:cNvSpPr/>
            <p:nvPr/>
          </p:nvSpPr>
          <p:spPr>
            <a:xfrm>
              <a:off x="7362452" y="2152954"/>
              <a:ext cx="298976" cy="261217"/>
            </a:xfrm>
            <a:custGeom>
              <a:rect b="b" l="l" r="r" t="t"/>
              <a:pathLst>
                <a:path extrusionOk="0" h="5055" w="5762">
                  <a:moveTo>
                    <a:pt x="4237" y="1"/>
                  </a:moveTo>
                  <a:cubicBezTo>
                    <a:pt x="4029" y="1"/>
                    <a:pt x="3158" y="501"/>
                    <a:pt x="2634" y="749"/>
                  </a:cubicBezTo>
                  <a:cubicBezTo>
                    <a:pt x="2474" y="797"/>
                    <a:pt x="2331" y="877"/>
                    <a:pt x="2203" y="972"/>
                  </a:cubicBezTo>
                  <a:cubicBezTo>
                    <a:pt x="1341" y="1802"/>
                    <a:pt x="1" y="2281"/>
                    <a:pt x="32" y="3749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45" y="5024"/>
                    <a:pt x="698" y="5054"/>
                    <a:pt x="870" y="5054"/>
                  </a:cubicBezTo>
                  <a:cubicBezTo>
                    <a:pt x="1120" y="5054"/>
                    <a:pt x="1411" y="4990"/>
                    <a:pt x="1628" y="4914"/>
                  </a:cubicBezTo>
                  <a:cubicBezTo>
                    <a:pt x="2618" y="4579"/>
                    <a:pt x="3607" y="4180"/>
                    <a:pt x="4565" y="3717"/>
                  </a:cubicBezTo>
                  <a:cubicBezTo>
                    <a:pt x="4980" y="3526"/>
                    <a:pt x="5299" y="3111"/>
                    <a:pt x="5762" y="2728"/>
                  </a:cubicBezTo>
                  <a:cubicBezTo>
                    <a:pt x="5219" y="1659"/>
                    <a:pt x="4852" y="765"/>
                    <a:pt x="4278" y="15"/>
                  </a:cubicBezTo>
                  <a:cubicBezTo>
                    <a:pt x="4271" y="5"/>
                    <a:pt x="4257" y="1"/>
                    <a:pt x="4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5" name="Google Shape;12855;p29"/>
            <p:cNvSpPr/>
            <p:nvPr/>
          </p:nvSpPr>
          <p:spPr>
            <a:xfrm>
              <a:off x="7564501" y="469578"/>
              <a:ext cx="366066" cy="234398"/>
            </a:xfrm>
            <a:custGeom>
              <a:rect b="b" l="l" r="r" t="t"/>
              <a:pathLst>
                <a:path extrusionOk="0" h="4536" w="7055">
                  <a:moveTo>
                    <a:pt x="677" y="1"/>
                  </a:moveTo>
                  <a:cubicBezTo>
                    <a:pt x="549" y="1"/>
                    <a:pt x="420" y="6"/>
                    <a:pt x="292" y="6"/>
                  </a:cubicBezTo>
                  <a:cubicBezTo>
                    <a:pt x="242" y="6"/>
                    <a:pt x="193" y="5"/>
                    <a:pt x="144" y="3"/>
                  </a:cubicBezTo>
                  <a:lnTo>
                    <a:pt x="144" y="3"/>
                  </a:lnTo>
                  <a:cubicBezTo>
                    <a:pt x="144" y="418"/>
                    <a:pt x="1" y="929"/>
                    <a:pt x="176" y="1248"/>
                  </a:cubicBezTo>
                  <a:cubicBezTo>
                    <a:pt x="527" y="1838"/>
                    <a:pt x="1182" y="2237"/>
                    <a:pt x="1517" y="2844"/>
                  </a:cubicBezTo>
                  <a:cubicBezTo>
                    <a:pt x="2219" y="4057"/>
                    <a:pt x="3448" y="4121"/>
                    <a:pt x="4533" y="4535"/>
                  </a:cubicBezTo>
                  <a:cubicBezTo>
                    <a:pt x="4980" y="4376"/>
                    <a:pt x="5459" y="4232"/>
                    <a:pt x="5921" y="4136"/>
                  </a:cubicBezTo>
                  <a:cubicBezTo>
                    <a:pt x="7055" y="3945"/>
                    <a:pt x="6703" y="3083"/>
                    <a:pt x="6544" y="2509"/>
                  </a:cubicBezTo>
                  <a:cubicBezTo>
                    <a:pt x="6464" y="2221"/>
                    <a:pt x="5810" y="1934"/>
                    <a:pt x="5411" y="1934"/>
                  </a:cubicBezTo>
                  <a:cubicBezTo>
                    <a:pt x="5341" y="1936"/>
                    <a:pt x="5272" y="1937"/>
                    <a:pt x="5204" y="1937"/>
                  </a:cubicBezTo>
                  <a:cubicBezTo>
                    <a:pt x="4609" y="1937"/>
                    <a:pt x="4112" y="1850"/>
                    <a:pt x="3783" y="1248"/>
                  </a:cubicBezTo>
                  <a:cubicBezTo>
                    <a:pt x="3687" y="1120"/>
                    <a:pt x="3560" y="1024"/>
                    <a:pt x="3416" y="977"/>
                  </a:cubicBezTo>
                  <a:cubicBezTo>
                    <a:pt x="2714" y="657"/>
                    <a:pt x="1996" y="322"/>
                    <a:pt x="1277" y="83"/>
                  </a:cubicBezTo>
                  <a:cubicBezTo>
                    <a:pt x="1088" y="14"/>
                    <a:pt x="885" y="1"/>
                    <a:pt x="6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6" name="Google Shape;12856;p29"/>
            <p:cNvSpPr/>
            <p:nvPr/>
          </p:nvSpPr>
          <p:spPr>
            <a:xfrm>
              <a:off x="7947897" y="470405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22" y="0"/>
                  </a:moveTo>
                  <a:cubicBezTo>
                    <a:pt x="2006" y="0"/>
                    <a:pt x="809" y="556"/>
                    <a:pt x="352" y="1344"/>
                  </a:cubicBezTo>
                  <a:cubicBezTo>
                    <a:pt x="208" y="1631"/>
                    <a:pt x="96" y="1918"/>
                    <a:pt x="1" y="2205"/>
                  </a:cubicBezTo>
                  <a:cubicBezTo>
                    <a:pt x="240" y="2541"/>
                    <a:pt x="400" y="3019"/>
                    <a:pt x="751" y="3259"/>
                  </a:cubicBezTo>
                  <a:cubicBezTo>
                    <a:pt x="1549" y="3849"/>
                    <a:pt x="2379" y="4376"/>
                    <a:pt x="3256" y="4855"/>
                  </a:cubicBezTo>
                  <a:cubicBezTo>
                    <a:pt x="3512" y="4998"/>
                    <a:pt x="3863" y="4998"/>
                    <a:pt x="4166" y="5062"/>
                  </a:cubicBezTo>
                  <a:cubicBezTo>
                    <a:pt x="4214" y="4695"/>
                    <a:pt x="4405" y="4280"/>
                    <a:pt x="4294" y="3961"/>
                  </a:cubicBezTo>
                  <a:cubicBezTo>
                    <a:pt x="4070" y="3243"/>
                    <a:pt x="4070" y="2652"/>
                    <a:pt x="4517" y="1998"/>
                  </a:cubicBezTo>
                  <a:cubicBezTo>
                    <a:pt x="5028" y="1248"/>
                    <a:pt x="4645" y="418"/>
                    <a:pt x="3751" y="115"/>
                  </a:cubicBezTo>
                  <a:cubicBezTo>
                    <a:pt x="3530" y="37"/>
                    <a:pt x="3282" y="0"/>
                    <a:pt x="30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7" name="Google Shape;12857;p29"/>
            <p:cNvSpPr/>
            <p:nvPr/>
          </p:nvSpPr>
          <p:spPr>
            <a:xfrm>
              <a:off x="7622459" y="1783564"/>
              <a:ext cx="302297" cy="329273"/>
            </a:xfrm>
            <a:custGeom>
              <a:rect b="b" l="l" r="r" t="t"/>
              <a:pathLst>
                <a:path extrusionOk="0" h="6372" w="5826">
                  <a:moveTo>
                    <a:pt x="256" y="1"/>
                  </a:moveTo>
                  <a:lnTo>
                    <a:pt x="1" y="208"/>
                  </a:lnTo>
                  <a:cubicBezTo>
                    <a:pt x="527" y="1405"/>
                    <a:pt x="974" y="2634"/>
                    <a:pt x="1581" y="3799"/>
                  </a:cubicBezTo>
                  <a:cubicBezTo>
                    <a:pt x="1916" y="4454"/>
                    <a:pt x="2586" y="4948"/>
                    <a:pt x="2858" y="5619"/>
                  </a:cubicBezTo>
                  <a:cubicBezTo>
                    <a:pt x="3109" y="6220"/>
                    <a:pt x="3511" y="6372"/>
                    <a:pt x="3934" y="6372"/>
                  </a:cubicBezTo>
                  <a:cubicBezTo>
                    <a:pt x="4128" y="6372"/>
                    <a:pt x="4326" y="6340"/>
                    <a:pt x="4517" y="6305"/>
                  </a:cubicBezTo>
                  <a:cubicBezTo>
                    <a:pt x="4996" y="6193"/>
                    <a:pt x="5714" y="5826"/>
                    <a:pt x="5778" y="5475"/>
                  </a:cubicBezTo>
                  <a:cubicBezTo>
                    <a:pt x="5826" y="4884"/>
                    <a:pt x="5634" y="4310"/>
                    <a:pt x="5219" y="3879"/>
                  </a:cubicBezTo>
                  <a:cubicBezTo>
                    <a:pt x="3927" y="2666"/>
                    <a:pt x="2522" y="1565"/>
                    <a:pt x="1134" y="448"/>
                  </a:cubicBezTo>
                  <a:cubicBezTo>
                    <a:pt x="863" y="272"/>
                    <a:pt x="559" y="113"/>
                    <a:pt x="2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8" name="Google Shape;12858;p29"/>
            <p:cNvSpPr/>
            <p:nvPr/>
          </p:nvSpPr>
          <p:spPr>
            <a:xfrm>
              <a:off x="7613379" y="1587953"/>
              <a:ext cx="144974" cy="155490"/>
            </a:xfrm>
            <a:custGeom>
              <a:rect b="b" l="l" r="r" t="t"/>
              <a:pathLst>
                <a:path extrusionOk="0" h="3009" w="2794">
                  <a:moveTo>
                    <a:pt x="2059" y="1"/>
                  </a:moveTo>
                  <a:cubicBezTo>
                    <a:pt x="1452" y="17"/>
                    <a:pt x="878" y="272"/>
                    <a:pt x="463" y="703"/>
                  </a:cubicBezTo>
                  <a:cubicBezTo>
                    <a:pt x="0" y="1230"/>
                    <a:pt x="463" y="1740"/>
                    <a:pt x="942" y="2123"/>
                  </a:cubicBezTo>
                  <a:cubicBezTo>
                    <a:pt x="1165" y="2315"/>
                    <a:pt x="1373" y="2538"/>
                    <a:pt x="1596" y="2730"/>
                  </a:cubicBezTo>
                  <a:cubicBezTo>
                    <a:pt x="1847" y="2915"/>
                    <a:pt x="2051" y="3009"/>
                    <a:pt x="2213" y="3009"/>
                  </a:cubicBezTo>
                  <a:cubicBezTo>
                    <a:pt x="2484" y="3009"/>
                    <a:pt x="2637" y="2748"/>
                    <a:pt x="2697" y="2219"/>
                  </a:cubicBezTo>
                  <a:cubicBezTo>
                    <a:pt x="2713" y="1996"/>
                    <a:pt x="2697" y="1756"/>
                    <a:pt x="2697" y="1533"/>
                  </a:cubicBezTo>
                  <a:lnTo>
                    <a:pt x="2713" y="1533"/>
                  </a:lnTo>
                  <a:cubicBezTo>
                    <a:pt x="2713" y="1469"/>
                    <a:pt x="2713" y="1405"/>
                    <a:pt x="2713" y="1325"/>
                  </a:cubicBezTo>
                  <a:cubicBezTo>
                    <a:pt x="2793" y="735"/>
                    <a:pt x="2761" y="33"/>
                    <a:pt x="20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9" name="Google Shape;12859;p29"/>
            <p:cNvSpPr/>
            <p:nvPr/>
          </p:nvSpPr>
          <p:spPr>
            <a:xfrm>
              <a:off x="7822848" y="1512096"/>
              <a:ext cx="204592" cy="136215"/>
            </a:xfrm>
            <a:custGeom>
              <a:rect b="b" l="l" r="r" t="t"/>
              <a:pathLst>
                <a:path extrusionOk="0" h="2636" w="3943">
                  <a:moveTo>
                    <a:pt x="3567" y="1"/>
                  </a:moveTo>
                  <a:cubicBezTo>
                    <a:pt x="2723" y="1"/>
                    <a:pt x="2184" y="504"/>
                    <a:pt x="1597" y="910"/>
                  </a:cubicBezTo>
                  <a:cubicBezTo>
                    <a:pt x="1278" y="1134"/>
                    <a:pt x="879" y="1245"/>
                    <a:pt x="544" y="1453"/>
                  </a:cubicBezTo>
                  <a:cubicBezTo>
                    <a:pt x="352" y="1612"/>
                    <a:pt x="160" y="1772"/>
                    <a:pt x="1" y="1963"/>
                  </a:cubicBezTo>
                  <a:cubicBezTo>
                    <a:pt x="217" y="2195"/>
                    <a:pt x="478" y="2635"/>
                    <a:pt x="668" y="2635"/>
                  </a:cubicBezTo>
                  <a:cubicBezTo>
                    <a:pt x="674" y="2635"/>
                    <a:pt x="681" y="2635"/>
                    <a:pt x="687" y="2634"/>
                  </a:cubicBezTo>
                  <a:cubicBezTo>
                    <a:pt x="2171" y="2394"/>
                    <a:pt x="3145" y="1437"/>
                    <a:pt x="3943" y="32"/>
                  </a:cubicBezTo>
                  <a:cubicBezTo>
                    <a:pt x="3811" y="11"/>
                    <a:pt x="3686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0" name="Google Shape;12860;p29"/>
            <p:cNvSpPr/>
            <p:nvPr/>
          </p:nvSpPr>
          <p:spPr>
            <a:xfrm>
              <a:off x="7078005" y="837340"/>
              <a:ext cx="145804" cy="123348"/>
            </a:xfrm>
            <a:custGeom>
              <a:rect b="b" l="l" r="r" t="t"/>
              <a:pathLst>
                <a:path extrusionOk="0" h="2387" w="2810">
                  <a:moveTo>
                    <a:pt x="1099" y="0"/>
                  </a:moveTo>
                  <a:cubicBezTo>
                    <a:pt x="994" y="0"/>
                    <a:pt x="894" y="13"/>
                    <a:pt x="798" y="41"/>
                  </a:cubicBezTo>
                  <a:cubicBezTo>
                    <a:pt x="431" y="136"/>
                    <a:pt x="208" y="982"/>
                    <a:pt x="48" y="1541"/>
                  </a:cubicBezTo>
                  <a:cubicBezTo>
                    <a:pt x="0" y="1732"/>
                    <a:pt x="351" y="2036"/>
                    <a:pt x="607" y="2387"/>
                  </a:cubicBezTo>
                  <a:cubicBezTo>
                    <a:pt x="1437" y="1892"/>
                    <a:pt x="2107" y="1525"/>
                    <a:pt x="2713" y="1094"/>
                  </a:cubicBezTo>
                  <a:cubicBezTo>
                    <a:pt x="2809" y="1030"/>
                    <a:pt x="2745" y="472"/>
                    <a:pt x="2666" y="440"/>
                  </a:cubicBezTo>
                  <a:cubicBezTo>
                    <a:pt x="2153" y="269"/>
                    <a:pt x="1586" y="0"/>
                    <a:pt x="10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1" name="Google Shape;12861;p29"/>
            <p:cNvSpPr/>
            <p:nvPr/>
          </p:nvSpPr>
          <p:spPr>
            <a:xfrm>
              <a:off x="7476708" y="2502527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44" y="0"/>
                  </a:moveTo>
                  <a:cubicBezTo>
                    <a:pt x="368" y="352"/>
                    <a:pt x="113" y="687"/>
                    <a:pt x="33" y="1054"/>
                  </a:cubicBezTo>
                  <a:cubicBezTo>
                    <a:pt x="1" y="1341"/>
                    <a:pt x="113" y="1628"/>
                    <a:pt x="320" y="1836"/>
                  </a:cubicBezTo>
                  <a:cubicBezTo>
                    <a:pt x="703" y="2139"/>
                    <a:pt x="1166" y="2474"/>
                    <a:pt x="1629" y="2506"/>
                  </a:cubicBezTo>
                  <a:cubicBezTo>
                    <a:pt x="1644" y="2507"/>
                    <a:pt x="1659" y="2508"/>
                    <a:pt x="1674" y="2508"/>
                  </a:cubicBezTo>
                  <a:cubicBezTo>
                    <a:pt x="2003" y="2508"/>
                    <a:pt x="2424" y="2190"/>
                    <a:pt x="2698" y="1916"/>
                  </a:cubicBezTo>
                  <a:cubicBezTo>
                    <a:pt x="2826" y="1788"/>
                    <a:pt x="2810" y="1229"/>
                    <a:pt x="2682" y="1150"/>
                  </a:cubicBezTo>
                  <a:cubicBezTo>
                    <a:pt x="2092" y="846"/>
                    <a:pt x="1501" y="575"/>
                    <a:pt x="879" y="336"/>
                  </a:cubicBezTo>
                  <a:lnTo>
                    <a:pt x="54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2" name="Google Shape;12862;p29"/>
            <p:cNvSpPr/>
            <p:nvPr/>
          </p:nvSpPr>
          <p:spPr>
            <a:xfrm>
              <a:off x="8012652" y="1051218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0"/>
                  </a:moveTo>
                  <a:cubicBezTo>
                    <a:pt x="275" y="0"/>
                    <a:pt x="154" y="5"/>
                    <a:pt x="29" y="14"/>
                  </a:cubicBezTo>
                  <a:cubicBezTo>
                    <a:pt x="0" y="1056"/>
                    <a:pt x="335" y="1950"/>
                    <a:pt x="749" y="1950"/>
                  </a:cubicBezTo>
                  <a:cubicBezTo>
                    <a:pt x="786" y="1950"/>
                    <a:pt x="822" y="1943"/>
                    <a:pt x="859" y="1929"/>
                  </a:cubicBezTo>
                  <a:cubicBezTo>
                    <a:pt x="1354" y="1754"/>
                    <a:pt x="1913" y="1323"/>
                    <a:pt x="2104" y="876"/>
                  </a:cubicBezTo>
                  <a:cubicBezTo>
                    <a:pt x="2291" y="386"/>
                    <a:pt x="1490" y="0"/>
                    <a:pt x="3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3" name="Google Shape;12863;p29"/>
            <p:cNvSpPr/>
            <p:nvPr/>
          </p:nvSpPr>
          <p:spPr>
            <a:xfrm>
              <a:off x="7197813" y="1722847"/>
              <a:ext cx="76742" cy="136060"/>
            </a:xfrm>
            <a:custGeom>
              <a:rect b="b" l="l" r="r" t="t"/>
              <a:pathLst>
                <a:path extrusionOk="0" h="2633" w="1479">
                  <a:moveTo>
                    <a:pt x="441" y="1"/>
                  </a:moveTo>
                  <a:cubicBezTo>
                    <a:pt x="281" y="639"/>
                    <a:pt x="74" y="1197"/>
                    <a:pt x="26" y="1772"/>
                  </a:cubicBezTo>
                  <a:cubicBezTo>
                    <a:pt x="1" y="2279"/>
                    <a:pt x="685" y="2633"/>
                    <a:pt x="727" y="2633"/>
                  </a:cubicBezTo>
                  <a:cubicBezTo>
                    <a:pt x="740" y="2633"/>
                    <a:pt x="698" y="2603"/>
                    <a:pt x="568" y="2538"/>
                  </a:cubicBezTo>
                  <a:lnTo>
                    <a:pt x="568" y="2538"/>
                  </a:lnTo>
                  <a:cubicBezTo>
                    <a:pt x="582" y="2544"/>
                    <a:pt x="600" y="2547"/>
                    <a:pt x="620" y="2547"/>
                  </a:cubicBezTo>
                  <a:cubicBezTo>
                    <a:pt x="810" y="2547"/>
                    <a:pt x="1242" y="2298"/>
                    <a:pt x="1271" y="2139"/>
                  </a:cubicBezTo>
                  <a:cubicBezTo>
                    <a:pt x="1366" y="1357"/>
                    <a:pt x="1478" y="527"/>
                    <a:pt x="4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4" name="Google Shape;12864;p29"/>
            <p:cNvSpPr/>
            <p:nvPr/>
          </p:nvSpPr>
          <p:spPr>
            <a:xfrm>
              <a:off x="7253955" y="2404398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6" y="48"/>
                  </a:moveTo>
                  <a:lnTo>
                    <a:pt x="1" y="335"/>
                  </a:lnTo>
                  <a:cubicBezTo>
                    <a:pt x="320" y="734"/>
                    <a:pt x="623" y="1149"/>
                    <a:pt x="942" y="1564"/>
                  </a:cubicBezTo>
                  <a:cubicBezTo>
                    <a:pt x="1118" y="1325"/>
                    <a:pt x="1437" y="1102"/>
                    <a:pt x="1453" y="862"/>
                  </a:cubicBezTo>
                  <a:cubicBezTo>
                    <a:pt x="1533" y="0"/>
                    <a:pt x="831" y="144"/>
                    <a:pt x="336" y="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5" name="Google Shape;12865;p29"/>
            <p:cNvSpPr/>
            <p:nvPr/>
          </p:nvSpPr>
          <p:spPr>
            <a:xfrm>
              <a:off x="7555421" y="2472814"/>
              <a:ext cx="101907" cy="57721"/>
            </a:xfrm>
            <a:custGeom>
              <a:rect b="b" l="l" r="r" t="t"/>
              <a:pathLst>
                <a:path extrusionOk="0" h="1117" w="1964">
                  <a:moveTo>
                    <a:pt x="80" y="1"/>
                  </a:moveTo>
                  <a:cubicBezTo>
                    <a:pt x="48" y="97"/>
                    <a:pt x="16" y="192"/>
                    <a:pt x="0" y="288"/>
                  </a:cubicBezTo>
                  <a:cubicBezTo>
                    <a:pt x="495" y="837"/>
                    <a:pt x="863" y="1117"/>
                    <a:pt x="1198" y="1117"/>
                  </a:cubicBezTo>
                  <a:cubicBezTo>
                    <a:pt x="1458" y="1117"/>
                    <a:pt x="1698" y="949"/>
                    <a:pt x="1963" y="607"/>
                  </a:cubicBezTo>
                  <a:lnTo>
                    <a:pt x="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6" name="Google Shape;12866;p29"/>
            <p:cNvSpPr/>
            <p:nvPr/>
          </p:nvSpPr>
          <p:spPr>
            <a:xfrm>
              <a:off x="7124808" y="2180909"/>
              <a:ext cx="61435" cy="73275"/>
            </a:xfrm>
            <a:custGeom>
              <a:rect b="b" l="l" r="r" t="t"/>
              <a:pathLst>
                <a:path extrusionOk="0" h="1418" w="1184">
                  <a:moveTo>
                    <a:pt x="830" y="0"/>
                  </a:moveTo>
                  <a:cubicBezTo>
                    <a:pt x="543" y="495"/>
                    <a:pt x="288" y="910"/>
                    <a:pt x="0" y="1373"/>
                  </a:cubicBezTo>
                  <a:cubicBezTo>
                    <a:pt x="225" y="1400"/>
                    <a:pt x="409" y="1417"/>
                    <a:pt x="557" y="1417"/>
                  </a:cubicBezTo>
                  <a:cubicBezTo>
                    <a:pt x="1183" y="1417"/>
                    <a:pt x="1153" y="1111"/>
                    <a:pt x="8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7" name="Google Shape;12867;p29"/>
            <p:cNvSpPr/>
            <p:nvPr/>
          </p:nvSpPr>
          <p:spPr>
            <a:xfrm>
              <a:off x="6632085" y="-75373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693" y="0"/>
                  </a:moveTo>
                  <a:cubicBezTo>
                    <a:pt x="4581" y="176"/>
                    <a:pt x="4453" y="319"/>
                    <a:pt x="4310" y="479"/>
                  </a:cubicBezTo>
                  <a:cubicBezTo>
                    <a:pt x="3113" y="1596"/>
                    <a:pt x="1900" y="2745"/>
                    <a:pt x="687" y="3862"/>
                  </a:cubicBezTo>
                  <a:cubicBezTo>
                    <a:pt x="112" y="4389"/>
                    <a:pt x="1" y="4868"/>
                    <a:pt x="687" y="5426"/>
                  </a:cubicBezTo>
                  <a:cubicBezTo>
                    <a:pt x="1150" y="5809"/>
                    <a:pt x="1628" y="6224"/>
                    <a:pt x="1916" y="6735"/>
                  </a:cubicBezTo>
                  <a:cubicBezTo>
                    <a:pt x="2543" y="7895"/>
                    <a:pt x="3416" y="8494"/>
                    <a:pt x="4613" y="8494"/>
                  </a:cubicBezTo>
                  <a:cubicBezTo>
                    <a:pt x="4816" y="8494"/>
                    <a:pt x="5029" y="8477"/>
                    <a:pt x="5251" y="8442"/>
                  </a:cubicBezTo>
                  <a:cubicBezTo>
                    <a:pt x="5263" y="8441"/>
                    <a:pt x="5275" y="8440"/>
                    <a:pt x="5287" y="8440"/>
                  </a:cubicBezTo>
                  <a:cubicBezTo>
                    <a:pt x="5383" y="8440"/>
                    <a:pt x="5486" y="8482"/>
                    <a:pt x="5584" y="8482"/>
                  </a:cubicBezTo>
                  <a:cubicBezTo>
                    <a:pt x="5606" y="8482"/>
                    <a:pt x="5628" y="8480"/>
                    <a:pt x="5650" y="8474"/>
                  </a:cubicBezTo>
                  <a:cubicBezTo>
                    <a:pt x="6480" y="8283"/>
                    <a:pt x="7805" y="8299"/>
                    <a:pt x="8060" y="7804"/>
                  </a:cubicBezTo>
                  <a:cubicBezTo>
                    <a:pt x="8507" y="6910"/>
                    <a:pt x="8666" y="5538"/>
                    <a:pt x="8299" y="4644"/>
                  </a:cubicBezTo>
                  <a:cubicBezTo>
                    <a:pt x="7613" y="3000"/>
                    <a:pt x="6464" y="1532"/>
                    <a:pt x="55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8" name="Google Shape;12868;p29"/>
            <p:cNvSpPr/>
            <p:nvPr/>
          </p:nvSpPr>
          <p:spPr>
            <a:xfrm>
              <a:off x="4551921" y="-75373"/>
              <a:ext cx="333792" cy="325604"/>
            </a:xfrm>
            <a:custGeom>
              <a:rect b="b" l="l" r="r" t="t"/>
              <a:pathLst>
                <a:path extrusionOk="0" h="6301" w="6433">
                  <a:moveTo>
                    <a:pt x="1" y="0"/>
                  </a:moveTo>
                  <a:cubicBezTo>
                    <a:pt x="288" y="590"/>
                    <a:pt x="607" y="1165"/>
                    <a:pt x="958" y="1724"/>
                  </a:cubicBezTo>
                  <a:cubicBezTo>
                    <a:pt x="1405" y="2346"/>
                    <a:pt x="1948" y="2905"/>
                    <a:pt x="2443" y="3495"/>
                  </a:cubicBezTo>
                  <a:cubicBezTo>
                    <a:pt x="2810" y="3910"/>
                    <a:pt x="3400" y="4261"/>
                    <a:pt x="3512" y="4740"/>
                  </a:cubicBezTo>
                  <a:cubicBezTo>
                    <a:pt x="3751" y="5697"/>
                    <a:pt x="4422" y="5969"/>
                    <a:pt x="5204" y="6224"/>
                  </a:cubicBezTo>
                  <a:cubicBezTo>
                    <a:pt x="5350" y="6275"/>
                    <a:pt x="5473" y="6300"/>
                    <a:pt x="5575" y="6300"/>
                  </a:cubicBezTo>
                  <a:cubicBezTo>
                    <a:pt x="5886" y="6300"/>
                    <a:pt x="6009" y="6070"/>
                    <a:pt x="6034" y="5650"/>
                  </a:cubicBezTo>
                  <a:cubicBezTo>
                    <a:pt x="6161" y="3766"/>
                    <a:pt x="6305" y="1883"/>
                    <a:pt x="64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9" name="Google Shape;12869;p29"/>
            <p:cNvSpPr/>
            <p:nvPr/>
          </p:nvSpPr>
          <p:spPr>
            <a:xfrm>
              <a:off x="1575819" y="-44059"/>
              <a:ext cx="327047" cy="224321"/>
            </a:xfrm>
            <a:custGeom>
              <a:rect b="b" l="l" r="r" t="t"/>
              <a:pathLst>
                <a:path extrusionOk="0" h="4341" w="6303">
                  <a:moveTo>
                    <a:pt x="336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04" y="4246"/>
                  </a:cubicBezTo>
                  <a:cubicBezTo>
                    <a:pt x="5115" y="4306"/>
                    <a:pt x="5366" y="4341"/>
                    <a:pt x="5565" y="4341"/>
                  </a:cubicBezTo>
                  <a:cubicBezTo>
                    <a:pt x="6201" y="4341"/>
                    <a:pt x="6303" y="3986"/>
                    <a:pt x="6145" y="3001"/>
                  </a:cubicBezTo>
                  <a:cubicBezTo>
                    <a:pt x="6001" y="1995"/>
                    <a:pt x="5746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0" name="Google Shape;12870;p29"/>
            <p:cNvSpPr/>
            <p:nvPr/>
          </p:nvSpPr>
          <p:spPr>
            <a:xfrm>
              <a:off x="1978257" y="-54807"/>
              <a:ext cx="267532" cy="216260"/>
            </a:xfrm>
            <a:custGeom>
              <a:rect b="b" l="l" r="r" t="t"/>
              <a:pathLst>
                <a:path extrusionOk="0" h="4185" w="5156">
                  <a:moveTo>
                    <a:pt x="4022" y="1"/>
                  </a:moveTo>
                  <a:lnTo>
                    <a:pt x="1" y="17"/>
                  </a:lnTo>
                  <a:cubicBezTo>
                    <a:pt x="64" y="304"/>
                    <a:pt x="33" y="639"/>
                    <a:pt x="176" y="879"/>
                  </a:cubicBezTo>
                  <a:cubicBezTo>
                    <a:pt x="735" y="1693"/>
                    <a:pt x="1341" y="2459"/>
                    <a:pt x="1916" y="3289"/>
                  </a:cubicBezTo>
                  <a:cubicBezTo>
                    <a:pt x="2298" y="3867"/>
                    <a:pt x="2739" y="4184"/>
                    <a:pt x="3286" y="4184"/>
                  </a:cubicBezTo>
                  <a:cubicBezTo>
                    <a:pt x="3539" y="4184"/>
                    <a:pt x="3815" y="4116"/>
                    <a:pt x="4118" y="3975"/>
                  </a:cubicBezTo>
                  <a:cubicBezTo>
                    <a:pt x="4453" y="3847"/>
                    <a:pt x="4804" y="3751"/>
                    <a:pt x="5155" y="3688"/>
                  </a:cubicBezTo>
                  <a:cubicBezTo>
                    <a:pt x="4756" y="2427"/>
                    <a:pt x="4389" y="1214"/>
                    <a:pt x="40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1" name="Google Shape;12871;p29"/>
            <p:cNvSpPr/>
            <p:nvPr/>
          </p:nvSpPr>
          <p:spPr>
            <a:xfrm>
              <a:off x="6510358" y="-75373"/>
              <a:ext cx="271683" cy="161019"/>
            </a:xfrm>
            <a:custGeom>
              <a:rect b="b" l="l" r="r" t="t"/>
              <a:pathLst>
                <a:path extrusionOk="0" h="3116" w="5236">
                  <a:moveTo>
                    <a:pt x="1" y="0"/>
                  </a:moveTo>
                  <a:cubicBezTo>
                    <a:pt x="32" y="192"/>
                    <a:pt x="1" y="495"/>
                    <a:pt x="112" y="575"/>
                  </a:cubicBezTo>
                  <a:cubicBezTo>
                    <a:pt x="814" y="1005"/>
                    <a:pt x="958" y="1644"/>
                    <a:pt x="1118" y="2394"/>
                  </a:cubicBezTo>
                  <a:cubicBezTo>
                    <a:pt x="1193" y="2697"/>
                    <a:pt x="1845" y="3116"/>
                    <a:pt x="2253" y="3116"/>
                  </a:cubicBezTo>
                  <a:cubicBezTo>
                    <a:pt x="2274" y="3116"/>
                    <a:pt x="2295" y="3114"/>
                    <a:pt x="2315" y="3112"/>
                  </a:cubicBezTo>
                  <a:cubicBezTo>
                    <a:pt x="3703" y="3000"/>
                    <a:pt x="5076" y="1436"/>
                    <a:pt x="52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2" name="Google Shape;12872;p29"/>
            <p:cNvSpPr/>
            <p:nvPr/>
          </p:nvSpPr>
          <p:spPr>
            <a:xfrm>
              <a:off x="7317725" y="-76200"/>
              <a:ext cx="389260" cy="172491"/>
            </a:xfrm>
            <a:custGeom>
              <a:rect b="b" l="l" r="r" t="t"/>
              <a:pathLst>
                <a:path extrusionOk="0" h="3338" w="7502">
                  <a:moveTo>
                    <a:pt x="527" y="0"/>
                  </a:moveTo>
                  <a:cubicBezTo>
                    <a:pt x="1" y="638"/>
                    <a:pt x="160" y="1117"/>
                    <a:pt x="894" y="1388"/>
                  </a:cubicBezTo>
                  <a:cubicBezTo>
                    <a:pt x="1469" y="1612"/>
                    <a:pt x="2091" y="1740"/>
                    <a:pt x="2666" y="1947"/>
                  </a:cubicBezTo>
                  <a:cubicBezTo>
                    <a:pt x="3895" y="2410"/>
                    <a:pt x="5108" y="2921"/>
                    <a:pt x="6368" y="3320"/>
                  </a:cubicBezTo>
                  <a:cubicBezTo>
                    <a:pt x="6401" y="3332"/>
                    <a:pt x="6435" y="3337"/>
                    <a:pt x="6471" y="3337"/>
                  </a:cubicBezTo>
                  <a:cubicBezTo>
                    <a:pt x="6725" y="3337"/>
                    <a:pt x="7083" y="3072"/>
                    <a:pt x="7502" y="2905"/>
                  </a:cubicBezTo>
                  <a:cubicBezTo>
                    <a:pt x="6447" y="1931"/>
                    <a:pt x="5485" y="1382"/>
                    <a:pt x="4323" y="1382"/>
                  </a:cubicBezTo>
                  <a:cubicBezTo>
                    <a:pt x="4113" y="1382"/>
                    <a:pt x="3896" y="1400"/>
                    <a:pt x="3671" y="1436"/>
                  </a:cubicBezTo>
                  <a:cubicBezTo>
                    <a:pt x="3640" y="1442"/>
                    <a:pt x="3609" y="1444"/>
                    <a:pt x="3577" y="1444"/>
                  </a:cubicBezTo>
                  <a:cubicBezTo>
                    <a:pt x="3229" y="1444"/>
                    <a:pt x="2826" y="1146"/>
                    <a:pt x="2490" y="942"/>
                  </a:cubicBezTo>
                  <a:cubicBezTo>
                    <a:pt x="2219" y="766"/>
                    <a:pt x="2044" y="463"/>
                    <a:pt x="1820" y="223"/>
                  </a:cubicBezTo>
                  <a:lnTo>
                    <a:pt x="1613" y="415"/>
                  </a:lnTo>
                  <a:cubicBezTo>
                    <a:pt x="1661" y="606"/>
                    <a:pt x="1708" y="798"/>
                    <a:pt x="1756" y="1037"/>
                  </a:cubicBezTo>
                  <a:cubicBezTo>
                    <a:pt x="990" y="1021"/>
                    <a:pt x="719" y="638"/>
                    <a:pt x="719" y="16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3" name="Google Shape;12873;p29"/>
            <p:cNvSpPr/>
            <p:nvPr/>
          </p:nvSpPr>
          <p:spPr>
            <a:xfrm>
              <a:off x="3681615" y="-75373"/>
              <a:ext cx="77053" cy="348858"/>
            </a:xfrm>
            <a:custGeom>
              <a:rect b="b" l="l" r="r" t="t"/>
              <a:pathLst>
                <a:path extrusionOk="0" h="6751" w="1485">
                  <a:moveTo>
                    <a:pt x="304" y="0"/>
                  </a:moveTo>
                  <a:cubicBezTo>
                    <a:pt x="208" y="495"/>
                    <a:pt x="1" y="974"/>
                    <a:pt x="17" y="1452"/>
                  </a:cubicBezTo>
                  <a:cubicBezTo>
                    <a:pt x="65" y="2889"/>
                    <a:pt x="160" y="4309"/>
                    <a:pt x="336" y="5729"/>
                  </a:cubicBezTo>
                  <a:cubicBezTo>
                    <a:pt x="384" y="6096"/>
                    <a:pt x="783" y="6416"/>
                    <a:pt x="1006" y="6751"/>
                  </a:cubicBezTo>
                  <a:cubicBezTo>
                    <a:pt x="1182" y="6400"/>
                    <a:pt x="1485" y="6033"/>
                    <a:pt x="1485" y="5681"/>
                  </a:cubicBezTo>
                  <a:cubicBezTo>
                    <a:pt x="1485" y="4293"/>
                    <a:pt x="1389" y="2889"/>
                    <a:pt x="1293" y="1500"/>
                  </a:cubicBezTo>
                  <a:cubicBezTo>
                    <a:pt x="1278" y="1005"/>
                    <a:pt x="1182" y="495"/>
                    <a:pt x="1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4" name="Google Shape;12874;p29"/>
            <p:cNvSpPr/>
            <p:nvPr/>
          </p:nvSpPr>
          <p:spPr>
            <a:xfrm>
              <a:off x="7677979" y="162946"/>
              <a:ext cx="135841" cy="161898"/>
            </a:xfrm>
            <a:custGeom>
              <a:rect b="b" l="l" r="r" t="t"/>
              <a:pathLst>
                <a:path extrusionOk="0" h="3133" w="2618">
                  <a:moveTo>
                    <a:pt x="2617" y="0"/>
                  </a:moveTo>
                  <a:cubicBezTo>
                    <a:pt x="2107" y="0"/>
                    <a:pt x="1580" y="32"/>
                    <a:pt x="1053" y="96"/>
                  </a:cubicBezTo>
                  <a:cubicBezTo>
                    <a:pt x="750" y="128"/>
                    <a:pt x="271" y="303"/>
                    <a:pt x="255" y="447"/>
                  </a:cubicBezTo>
                  <a:cubicBezTo>
                    <a:pt x="160" y="1181"/>
                    <a:pt x="0" y="1995"/>
                    <a:pt x="239" y="2618"/>
                  </a:cubicBezTo>
                  <a:cubicBezTo>
                    <a:pt x="380" y="2970"/>
                    <a:pt x="891" y="3133"/>
                    <a:pt x="1430" y="3133"/>
                  </a:cubicBezTo>
                  <a:cubicBezTo>
                    <a:pt x="1867" y="3133"/>
                    <a:pt x="2324" y="3025"/>
                    <a:pt x="2617" y="2825"/>
                  </a:cubicBezTo>
                  <a:lnTo>
                    <a:pt x="261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5" name="Google Shape;12875;p29"/>
            <p:cNvSpPr/>
            <p:nvPr/>
          </p:nvSpPr>
          <p:spPr>
            <a:xfrm>
              <a:off x="2582745" y="-34189"/>
              <a:ext cx="198003" cy="93428"/>
            </a:xfrm>
            <a:custGeom>
              <a:rect b="b" l="l" r="r" t="t"/>
              <a:pathLst>
                <a:path extrusionOk="0" h="1808" w="3816">
                  <a:moveTo>
                    <a:pt x="1" y="1"/>
                  </a:moveTo>
                  <a:cubicBezTo>
                    <a:pt x="512" y="304"/>
                    <a:pt x="1038" y="575"/>
                    <a:pt x="1517" y="911"/>
                  </a:cubicBezTo>
                  <a:cubicBezTo>
                    <a:pt x="2327" y="1485"/>
                    <a:pt x="2794" y="1807"/>
                    <a:pt x="3095" y="1807"/>
                  </a:cubicBezTo>
                  <a:cubicBezTo>
                    <a:pt x="3489" y="1807"/>
                    <a:pt x="3598" y="1257"/>
                    <a:pt x="38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6" name="Google Shape;12876;p29"/>
            <p:cNvSpPr/>
            <p:nvPr/>
          </p:nvSpPr>
          <p:spPr>
            <a:xfrm>
              <a:off x="5406506" y="-75373"/>
              <a:ext cx="135893" cy="99009"/>
            </a:xfrm>
            <a:custGeom>
              <a:rect b="b" l="l" r="r" t="t"/>
              <a:pathLst>
                <a:path extrusionOk="0" h="1916" w="2619">
                  <a:moveTo>
                    <a:pt x="1" y="0"/>
                  </a:moveTo>
                  <a:lnTo>
                    <a:pt x="1" y="1915"/>
                  </a:lnTo>
                  <a:cubicBezTo>
                    <a:pt x="512" y="1803"/>
                    <a:pt x="942" y="1803"/>
                    <a:pt x="1182" y="1612"/>
                  </a:cubicBezTo>
                  <a:cubicBezTo>
                    <a:pt x="1708" y="1133"/>
                    <a:pt x="2139" y="543"/>
                    <a:pt x="26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7" name="Google Shape;12877;p29"/>
            <p:cNvSpPr/>
            <p:nvPr/>
          </p:nvSpPr>
          <p:spPr>
            <a:xfrm>
              <a:off x="7721823" y="-75373"/>
              <a:ext cx="91997" cy="114667"/>
            </a:xfrm>
            <a:custGeom>
              <a:rect b="b" l="l" r="r" t="t"/>
              <a:pathLst>
                <a:path extrusionOk="0" h="2219" w="1773">
                  <a:moveTo>
                    <a:pt x="958" y="0"/>
                  </a:moveTo>
                  <a:cubicBezTo>
                    <a:pt x="783" y="271"/>
                    <a:pt x="607" y="543"/>
                    <a:pt x="432" y="798"/>
                  </a:cubicBezTo>
                  <a:cubicBezTo>
                    <a:pt x="1" y="1372"/>
                    <a:pt x="208" y="1979"/>
                    <a:pt x="895" y="2154"/>
                  </a:cubicBezTo>
                  <a:cubicBezTo>
                    <a:pt x="1182" y="2202"/>
                    <a:pt x="1469" y="2218"/>
                    <a:pt x="1772" y="2218"/>
                  </a:cubicBezTo>
                  <a:lnTo>
                    <a:pt x="17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8" name="Google Shape;12878;p29"/>
            <p:cNvSpPr/>
            <p:nvPr/>
          </p:nvSpPr>
          <p:spPr>
            <a:xfrm>
              <a:off x="5187905" y="-75373"/>
              <a:ext cx="114308" cy="91568"/>
            </a:xfrm>
            <a:custGeom>
              <a:rect b="b" l="l" r="r" t="t"/>
              <a:pathLst>
                <a:path extrusionOk="0" h="1772" w="2203">
                  <a:moveTo>
                    <a:pt x="1" y="0"/>
                  </a:moveTo>
                  <a:cubicBezTo>
                    <a:pt x="256" y="590"/>
                    <a:pt x="511" y="1181"/>
                    <a:pt x="783" y="1771"/>
                  </a:cubicBezTo>
                  <a:lnTo>
                    <a:pt x="1134" y="1740"/>
                  </a:lnTo>
                  <a:lnTo>
                    <a:pt x="220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9" name="Google Shape;12879;p29"/>
            <p:cNvSpPr/>
            <p:nvPr/>
          </p:nvSpPr>
          <p:spPr>
            <a:xfrm>
              <a:off x="3801682" y="-44059"/>
              <a:ext cx="116851" cy="48833"/>
            </a:xfrm>
            <a:custGeom>
              <a:rect b="b" l="l" r="r" t="t"/>
              <a:pathLst>
                <a:path extrusionOk="0" h="945" w="2252">
                  <a:moveTo>
                    <a:pt x="1" y="0"/>
                  </a:moveTo>
                  <a:cubicBezTo>
                    <a:pt x="224" y="304"/>
                    <a:pt x="400" y="814"/>
                    <a:pt x="671" y="894"/>
                  </a:cubicBezTo>
                  <a:cubicBezTo>
                    <a:pt x="813" y="931"/>
                    <a:pt x="959" y="945"/>
                    <a:pt x="1109" y="945"/>
                  </a:cubicBezTo>
                  <a:cubicBezTo>
                    <a:pt x="1482" y="945"/>
                    <a:pt x="1875" y="855"/>
                    <a:pt x="2251" y="798"/>
                  </a:cubicBezTo>
                  <a:cubicBezTo>
                    <a:pt x="2251" y="527"/>
                    <a:pt x="2235" y="256"/>
                    <a:pt x="22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0" name="Google Shape;12880;p29"/>
            <p:cNvSpPr/>
            <p:nvPr/>
          </p:nvSpPr>
          <p:spPr>
            <a:xfrm>
              <a:off x="4404561" y="-75373"/>
              <a:ext cx="86133" cy="78391"/>
            </a:xfrm>
            <a:custGeom>
              <a:rect b="b" l="l" r="r" t="t"/>
              <a:pathLst>
                <a:path extrusionOk="0" h="1517" w="1660">
                  <a:moveTo>
                    <a:pt x="32" y="0"/>
                  </a:moveTo>
                  <a:cubicBezTo>
                    <a:pt x="0" y="160"/>
                    <a:pt x="0" y="335"/>
                    <a:pt x="32" y="495"/>
                  </a:cubicBezTo>
                  <a:cubicBezTo>
                    <a:pt x="144" y="846"/>
                    <a:pt x="287" y="1181"/>
                    <a:pt x="415" y="1516"/>
                  </a:cubicBezTo>
                  <a:cubicBezTo>
                    <a:pt x="798" y="1277"/>
                    <a:pt x="1213" y="1069"/>
                    <a:pt x="1516" y="766"/>
                  </a:cubicBezTo>
                  <a:cubicBezTo>
                    <a:pt x="1660" y="622"/>
                    <a:pt x="1612" y="271"/>
                    <a:pt x="16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1" name="Google Shape;12881;p29"/>
            <p:cNvSpPr/>
            <p:nvPr/>
          </p:nvSpPr>
          <p:spPr>
            <a:xfrm>
              <a:off x="3270927" y="-44059"/>
              <a:ext cx="82812" cy="47903"/>
            </a:xfrm>
            <a:custGeom>
              <a:rect b="b" l="l" r="r" t="t"/>
              <a:pathLst>
                <a:path extrusionOk="0" h="927" w="1596">
                  <a:moveTo>
                    <a:pt x="0" y="0"/>
                  </a:moveTo>
                  <a:cubicBezTo>
                    <a:pt x="223" y="304"/>
                    <a:pt x="463" y="623"/>
                    <a:pt x="702" y="926"/>
                  </a:cubicBezTo>
                  <a:lnTo>
                    <a:pt x="159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2" name="Google Shape;12882;p29"/>
            <p:cNvSpPr/>
            <p:nvPr/>
          </p:nvSpPr>
          <p:spPr>
            <a:xfrm>
              <a:off x="4367306" y="2598898"/>
              <a:ext cx="118459" cy="155232"/>
            </a:xfrm>
            <a:custGeom>
              <a:rect b="b" l="l" r="r" t="t"/>
              <a:pathLst>
                <a:path extrusionOk="0" h="3004" w="2283">
                  <a:moveTo>
                    <a:pt x="1078" y="0"/>
                  </a:moveTo>
                  <a:cubicBezTo>
                    <a:pt x="1053" y="0"/>
                    <a:pt x="1029" y="1"/>
                    <a:pt x="1005" y="3"/>
                  </a:cubicBezTo>
                  <a:cubicBezTo>
                    <a:pt x="686" y="51"/>
                    <a:pt x="303" y="162"/>
                    <a:pt x="112" y="386"/>
                  </a:cubicBezTo>
                  <a:cubicBezTo>
                    <a:pt x="0" y="545"/>
                    <a:pt x="80" y="1008"/>
                    <a:pt x="223" y="1216"/>
                  </a:cubicBezTo>
                  <a:cubicBezTo>
                    <a:pt x="575" y="1631"/>
                    <a:pt x="942" y="2014"/>
                    <a:pt x="1341" y="2381"/>
                  </a:cubicBezTo>
                  <a:lnTo>
                    <a:pt x="894" y="2668"/>
                  </a:lnTo>
                  <a:lnTo>
                    <a:pt x="1037" y="3003"/>
                  </a:lnTo>
                  <a:cubicBezTo>
                    <a:pt x="1277" y="2875"/>
                    <a:pt x="1676" y="2812"/>
                    <a:pt x="1756" y="2604"/>
                  </a:cubicBezTo>
                  <a:cubicBezTo>
                    <a:pt x="1995" y="1998"/>
                    <a:pt x="2170" y="1359"/>
                    <a:pt x="2250" y="705"/>
                  </a:cubicBezTo>
                  <a:cubicBezTo>
                    <a:pt x="2282" y="561"/>
                    <a:pt x="1931" y="322"/>
                    <a:pt x="1708" y="194"/>
                  </a:cubicBezTo>
                  <a:cubicBezTo>
                    <a:pt x="1521" y="65"/>
                    <a:pt x="1295" y="0"/>
                    <a:pt x="107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3" name="Google Shape;12883;p29"/>
            <p:cNvSpPr/>
            <p:nvPr/>
          </p:nvSpPr>
          <p:spPr>
            <a:xfrm>
              <a:off x="3649341" y="1917321"/>
              <a:ext cx="650929" cy="443423"/>
            </a:xfrm>
            <a:custGeom>
              <a:rect b="b" l="l" r="r" t="t"/>
              <a:pathLst>
                <a:path extrusionOk="0" h="8581" w="12545">
                  <a:moveTo>
                    <a:pt x="3712" y="0"/>
                  </a:moveTo>
                  <a:cubicBezTo>
                    <a:pt x="3196" y="0"/>
                    <a:pt x="2671" y="236"/>
                    <a:pt x="2027" y="697"/>
                  </a:cubicBezTo>
                  <a:cubicBezTo>
                    <a:pt x="1756" y="888"/>
                    <a:pt x="1453" y="1032"/>
                    <a:pt x="1165" y="1191"/>
                  </a:cubicBezTo>
                  <a:cubicBezTo>
                    <a:pt x="272" y="1718"/>
                    <a:pt x="0" y="2787"/>
                    <a:pt x="639" y="3585"/>
                  </a:cubicBezTo>
                  <a:cubicBezTo>
                    <a:pt x="1373" y="4495"/>
                    <a:pt x="2011" y="5628"/>
                    <a:pt x="2969" y="6155"/>
                  </a:cubicBezTo>
                  <a:cubicBezTo>
                    <a:pt x="4724" y="7144"/>
                    <a:pt x="6687" y="7751"/>
                    <a:pt x="8682" y="8580"/>
                  </a:cubicBezTo>
                  <a:cubicBezTo>
                    <a:pt x="9273" y="8325"/>
                    <a:pt x="10071" y="8213"/>
                    <a:pt x="10454" y="7735"/>
                  </a:cubicBezTo>
                  <a:cubicBezTo>
                    <a:pt x="11108" y="6969"/>
                    <a:pt x="11475" y="5963"/>
                    <a:pt x="11970" y="5069"/>
                  </a:cubicBezTo>
                  <a:cubicBezTo>
                    <a:pt x="12544" y="4000"/>
                    <a:pt x="12273" y="2915"/>
                    <a:pt x="11443" y="2165"/>
                  </a:cubicBezTo>
                  <a:cubicBezTo>
                    <a:pt x="10326" y="1143"/>
                    <a:pt x="8858" y="1175"/>
                    <a:pt x="7565" y="713"/>
                  </a:cubicBezTo>
                  <a:cubicBezTo>
                    <a:pt x="7527" y="701"/>
                    <a:pt x="7485" y="696"/>
                    <a:pt x="7441" y="696"/>
                  </a:cubicBezTo>
                  <a:cubicBezTo>
                    <a:pt x="7244" y="696"/>
                    <a:pt x="6997" y="800"/>
                    <a:pt x="6815" y="904"/>
                  </a:cubicBezTo>
                  <a:cubicBezTo>
                    <a:pt x="6599" y="1037"/>
                    <a:pt x="6404" y="1097"/>
                    <a:pt x="6215" y="1097"/>
                  </a:cubicBezTo>
                  <a:cubicBezTo>
                    <a:pt x="5930" y="1097"/>
                    <a:pt x="5661" y="959"/>
                    <a:pt x="5363" y="729"/>
                  </a:cubicBezTo>
                  <a:cubicBezTo>
                    <a:pt x="4746" y="240"/>
                    <a:pt x="4233" y="0"/>
                    <a:pt x="37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4" name="Google Shape;12884;p29"/>
            <p:cNvSpPr/>
            <p:nvPr/>
          </p:nvSpPr>
          <p:spPr>
            <a:xfrm>
              <a:off x="3574001" y="361838"/>
              <a:ext cx="433105" cy="663042"/>
            </a:xfrm>
            <a:custGeom>
              <a:rect b="b" l="l" r="r" t="t"/>
              <a:pathLst>
                <a:path extrusionOk="0" h="12831" w="8347">
                  <a:moveTo>
                    <a:pt x="2953" y="0"/>
                  </a:moveTo>
                  <a:cubicBezTo>
                    <a:pt x="2664" y="0"/>
                    <a:pt x="2404" y="195"/>
                    <a:pt x="2218" y="556"/>
                  </a:cubicBezTo>
                  <a:cubicBezTo>
                    <a:pt x="1867" y="1226"/>
                    <a:pt x="1596" y="1944"/>
                    <a:pt x="1389" y="2663"/>
                  </a:cubicBezTo>
                  <a:cubicBezTo>
                    <a:pt x="990" y="4115"/>
                    <a:pt x="734" y="5583"/>
                    <a:pt x="287" y="7003"/>
                  </a:cubicBezTo>
                  <a:cubicBezTo>
                    <a:pt x="16" y="7929"/>
                    <a:pt x="0" y="8631"/>
                    <a:pt x="654" y="9397"/>
                  </a:cubicBezTo>
                  <a:cubicBezTo>
                    <a:pt x="1404" y="10275"/>
                    <a:pt x="1963" y="11312"/>
                    <a:pt x="2681" y="12206"/>
                  </a:cubicBezTo>
                  <a:cubicBezTo>
                    <a:pt x="2910" y="12511"/>
                    <a:pt x="3386" y="12831"/>
                    <a:pt x="3721" y="12831"/>
                  </a:cubicBezTo>
                  <a:cubicBezTo>
                    <a:pt x="3736" y="12831"/>
                    <a:pt x="3752" y="12830"/>
                    <a:pt x="3766" y="12829"/>
                  </a:cubicBezTo>
                  <a:cubicBezTo>
                    <a:pt x="5027" y="12669"/>
                    <a:pt x="7230" y="10068"/>
                    <a:pt x="7421" y="8807"/>
                  </a:cubicBezTo>
                  <a:cubicBezTo>
                    <a:pt x="7517" y="8025"/>
                    <a:pt x="7804" y="7259"/>
                    <a:pt x="7996" y="6493"/>
                  </a:cubicBezTo>
                  <a:cubicBezTo>
                    <a:pt x="8107" y="6078"/>
                    <a:pt x="8219" y="5663"/>
                    <a:pt x="8347" y="5168"/>
                  </a:cubicBezTo>
                  <a:cubicBezTo>
                    <a:pt x="8283" y="4993"/>
                    <a:pt x="8235" y="4753"/>
                    <a:pt x="8091" y="4610"/>
                  </a:cubicBezTo>
                  <a:cubicBezTo>
                    <a:pt x="6607" y="3157"/>
                    <a:pt x="5123" y="1737"/>
                    <a:pt x="3607" y="317"/>
                  </a:cubicBezTo>
                  <a:cubicBezTo>
                    <a:pt x="3386" y="102"/>
                    <a:pt x="3162" y="0"/>
                    <a:pt x="29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5" name="Google Shape;12885;p29"/>
            <p:cNvSpPr/>
            <p:nvPr/>
          </p:nvSpPr>
          <p:spPr>
            <a:xfrm>
              <a:off x="5412318" y="143930"/>
              <a:ext cx="511818" cy="469312"/>
            </a:xfrm>
            <a:custGeom>
              <a:rect b="b" l="l" r="r" t="t"/>
              <a:pathLst>
                <a:path extrusionOk="0" h="9082" w="9864">
                  <a:moveTo>
                    <a:pt x="3192" y="1"/>
                  </a:moveTo>
                  <a:cubicBezTo>
                    <a:pt x="2981" y="1"/>
                    <a:pt x="2758" y="74"/>
                    <a:pt x="2522" y="225"/>
                  </a:cubicBezTo>
                  <a:cubicBezTo>
                    <a:pt x="2107" y="496"/>
                    <a:pt x="1644" y="719"/>
                    <a:pt x="1261" y="1038"/>
                  </a:cubicBezTo>
                  <a:cubicBezTo>
                    <a:pt x="1054" y="1230"/>
                    <a:pt x="814" y="1597"/>
                    <a:pt x="846" y="1852"/>
                  </a:cubicBezTo>
                  <a:cubicBezTo>
                    <a:pt x="1038" y="3257"/>
                    <a:pt x="751" y="4550"/>
                    <a:pt x="224" y="5842"/>
                  </a:cubicBezTo>
                  <a:cubicBezTo>
                    <a:pt x="1" y="6417"/>
                    <a:pt x="96" y="6800"/>
                    <a:pt x="799" y="7055"/>
                  </a:cubicBezTo>
                  <a:cubicBezTo>
                    <a:pt x="1804" y="7438"/>
                    <a:pt x="2746" y="8013"/>
                    <a:pt x="3735" y="8475"/>
                  </a:cubicBezTo>
                  <a:cubicBezTo>
                    <a:pt x="4310" y="8731"/>
                    <a:pt x="4916" y="8906"/>
                    <a:pt x="5379" y="9082"/>
                  </a:cubicBezTo>
                  <a:cubicBezTo>
                    <a:pt x="6879" y="8827"/>
                    <a:pt x="8220" y="8667"/>
                    <a:pt x="9193" y="7470"/>
                  </a:cubicBezTo>
                  <a:cubicBezTo>
                    <a:pt x="9720" y="6832"/>
                    <a:pt x="9863" y="6305"/>
                    <a:pt x="9321" y="5635"/>
                  </a:cubicBezTo>
                  <a:cubicBezTo>
                    <a:pt x="8954" y="5172"/>
                    <a:pt x="8698" y="4629"/>
                    <a:pt x="8363" y="4135"/>
                  </a:cubicBezTo>
                  <a:cubicBezTo>
                    <a:pt x="8060" y="3688"/>
                    <a:pt x="7821" y="3033"/>
                    <a:pt x="7406" y="2890"/>
                  </a:cubicBezTo>
                  <a:cubicBezTo>
                    <a:pt x="6033" y="2363"/>
                    <a:pt x="5012" y="1453"/>
                    <a:pt x="4038" y="432"/>
                  </a:cubicBezTo>
                  <a:cubicBezTo>
                    <a:pt x="3775" y="150"/>
                    <a:pt x="3495" y="1"/>
                    <a:pt x="31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6" name="Google Shape;12886;p29"/>
            <p:cNvSpPr/>
            <p:nvPr/>
          </p:nvSpPr>
          <p:spPr>
            <a:xfrm>
              <a:off x="6879692" y="1081705"/>
              <a:ext cx="507667" cy="539384"/>
            </a:xfrm>
            <a:custGeom>
              <a:rect b="b" l="l" r="r" t="t"/>
              <a:pathLst>
                <a:path extrusionOk="0" h="10438" w="9784">
                  <a:moveTo>
                    <a:pt x="4513" y="1"/>
                  </a:moveTo>
                  <a:cubicBezTo>
                    <a:pt x="3472" y="1"/>
                    <a:pt x="2446" y="349"/>
                    <a:pt x="1804" y="1052"/>
                  </a:cubicBezTo>
                  <a:cubicBezTo>
                    <a:pt x="1500" y="1339"/>
                    <a:pt x="1149" y="1579"/>
                    <a:pt x="766" y="1770"/>
                  </a:cubicBezTo>
                  <a:cubicBezTo>
                    <a:pt x="96" y="2137"/>
                    <a:pt x="0" y="2648"/>
                    <a:pt x="367" y="3286"/>
                  </a:cubicBezTo>
                  <a:cubicBezTo>
                    <a:pt x="511" y="3510"/>
                    <a:pt x="750" y="3669"/>
                    <a:pt x="862" y="3909"/>
                  </a:cubicBezTo>
                  <a:cubicBezTo>
                    <a:pt x="1387" y="5134"/>
                    <a:pt x="1899" y="5569"/>
                    <a:pt x="2633" y="5569"/>
                  </a:cubicBezTo>
                  <a:cubicBezTo>
                    <a:pt x="3037" y="5569"/>
                    <a:pt x="3508" y="5437"/>
                    <a:pt x="4086" y="5233"/>
                  </a:cubicBezTo>
                  <a:cubicBezTo>
                    <a:pt x="4261" y="5170"/>
                    <a:pt x="4417" y="5137"/>
                    <a:pt x="4556" y="5137"/>
                  </a:cubicBezTo>
                  <a:cubicBezTo>
                    <a:pt x="4910" y="5137"/>
                    <a:pt x="5161" y="5356"/>
                    <a:pt x="5379" y="5872"/>
                  </a:cubicBezTo>
                  <a:cubicBezTo>
                    <a:pt x="5794" y="6829"/>
                    <a:pt x="6480" y="7659"/>
                    <a:pt x="7198" y="8776"/>
                  </a:cubicBezTo>
                  <a:cubicBezTo>
                    <a:pt x="7054" y="8984"/>
                    <a:pt x="6943" y="9207"/>
                    <a:pt x="6863" y="9431"/>
                  </a:cubicBezTo>
                  <a:cubicBezTo>
                    <a:pt x="6783" y="9638"/>
                    <a:pt x="6783" y="9862"/>
                    <a:pt x="6879" y="10069"/>
                  </a:cubicBezTo>
                  <a:cubicBezTo>
                    <a:pt x="7062" y="10322"/>
                    <a:pt x="7406" y="10437"/>
                    <a:pt x="7772" y="10437"/>
                  </a:cubicBezTo>
                  <a:cubicBezTo>
                    <a:pt x="8328" y="10437"/>
                    <a:pt x="8933" y="10171"/>
                    <a:pt x="9097" y="9718"/>
                  </a:cubicBezTo>
                  <a:cubicBezTo>
                    <a:pt x="9336" y="9032"/>
                    <a:pt x="9624" y="8329"/>
                    <a:pt x="9704" y="7611"/>
                  </a:cubicBezTo>
                  <a:cubicBezTo>
                    <a:pt x="9783" y="6957"/>
                    <a:pt x="9608" y="6287"/>
                    <a:pt x="9528" y="5616"/>
                  </a:cubicBezTo>
                  <a:cubicBezTo>
                    <a:pt x="9464" y="5233"/>
                    <a:pt x="9257" y="4834"/>
                    <a:pt x="9321" y="4467"/>
                  </a:cubicBezTo>
                  <a:cubicBezTo>
                    <a:pt x="9624" y="2903"/>
                    <a:pt x="9624" y="2855"/>
                    <a:pt x="8251" y="2010"/>
                  </a:cubicBezTo>
                  <a:cubicBezTo>
                    <a:pt x="7964" y="1786"/>
                    <a:pt x="7693" y="1531"/>
                    <a:pt x="7485" y="1228"/>
                  </a:cubicBezTo>
                  <a:cubicBezTo>
                    <a:pt x="6795" y="413"/>
                    <a:pt x="5646" y="1"/>
                    <a:pt x="45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7" name="Google Shape;12887;p29"/>
            <p:cNvSpPr/>
            <p:nvPr/>
          </p:nvSpPr>
          <p:spPr>
            <a:xfrm>
              <a:off x="6425055" y="272598"/>
              <a:ext cx="353665" cy="540831"/>
            </a:xfrm>
            <a:custGeom>
              <a:rect b="b" l="l" r="r" t="t"/>
              <a:pathLst>
                <a:path extrusionOk="0" h="10466" w="6816">
                  <a:moveTo>
                    <a:pt x="2570" y="1"/>
                  </a:moveTo>
                  <a:cubicBezTo>
                    <a:pt x="1246" y="160"/>
                    <a:pt x="1006" y="400"/>
                    <a:pt x="878" y="1677"/>
                  </a:cubicBezTo>
                  <a:cubicBezTo>
                    <a:pt x="767" y="2810"/>
                    <a:pt x="623" y="3943"/>
                    <a:pt x="495" y="5076"/>
                  </a:cubicBezTo>
                  <a:cubicBezTo>
                    <a:pt x="352" y="6400"/>
                    <a:pt x="224" y="7725"/>
                    <a:pt x="81" y="9066"/>
                  </a:cubicBezTo>
                  <a:cubicBezTo>
                    <a:pt x="1" y="9768"/>
                    <a:pt x="320" y="10326"/>
                    <a:pt x="942" y="10454"/>
                  </a:cubicBezTo>
                  <a:cubicBezTo>
                    <a:pt x="977" y="10462"/>
                    <a:pt x="1013" y="10466"/>
                    <a:pt x="1050" y="10466"/>
                  </a:cubicBezTo>
                  <a:cubicBezTo>
                    <a:pt x="1392" y="10466"/>
                    <a:pt x="1837" y="10156"/>
                    <a:pt x="2139" y="9911"/>
                  </a:cubicBezTo>
                  <a:cubicBezTo>
                    <a:pt x="2618" y="9512"/>
                    <a:pt x="2985" y="8970"/>
                    <a:pt x="3416" y="8507"/>
                  </a:cubicBezTo>
                  <a:cubicBezTo>
                    <a:pt x="4006" y="7885"/>
                    <a:pt x="4820" y="7374"/>
                    <a:pt x="5140" y="6640"/>
                  </a:cubicBezTo>
                  <a:cubicBezTo>
                    <a:pt x="5794" y="5172"/>
                    <a:pt x="6193" y="3608"/>
                    <a:pt x="6656" y="2075"/>
                  </a:cubicBezTo>
                  <a:cubicBezTo>
                    <a:pt x="6815" y="1501"/>
                    <a:pt x="6608" y="1006"/>
                    <a:pt x="5954" y="831"/>
                  </a:cubicBezTo>
                  <a:cubicBezTo>
                    <a:pt x="4836" y="543"/>
                    <a:pt x="3703" y="272"/>
                    <a:pt x="25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8" name="Google Shape;12888;p29"/>
            <p:cNvSpPr/>
            <p:nvPr/>
          </p:nvSpPr>
          <p:spPr>
            <a:xfrm>
              <a:off x="5178824" y="844264"/>
              <a:ext cx="446388" cy="346274"/>
            </a:xfrm>
            <a:custGeom>
              <a:rect b="b" l="l" r="r" t="t"/>
              <a:pathLst>
                <a:path extrusionOk="0" h="6701" w="8603">
                  <a:moveTo>
                    <a:pt x="5907" y="0"/>
                  </a:moveTo>
                  <a:cubicBezTo>
                    <a:pt x="4333" y="0"/>
                    <a:pt x="2937" y="813"/>
                    <a:pt x="1436" y="1131"/>
                  </a:cubicBezTo>
                  <a:cubicBezTo>
                    <a:pt x="1101" y="1210"/>
                    <a:pt x="814" y="1530"/>
                    <a:pt x="559" y="1785"/>
                  </a:cubicBezTo>
                  <a:cubicBezTo>
                    <a:pt x="32" y="2312"/>
                    <a:pt x="0" y="3572"/>
                    <a:pt x="527" y="4083"/>
                  </a:cubicBezTo>
                  <a:cubicBezTo>
                    <a:pt x="2266" y="5727"/>
                    <a:pt x="4405" y="6445"/>
                    <a:pt x="6288" y="6700"/>
                  </a:cubicBezTo>
                  <a:cubicBezTo>
                    <a:pt x="8171" y="6700"/>
                    <a:pt x="8602" y="6445"/>
                    <a:pt x="8602" y="5025"/>
                  </a:cubicBezTo>
                  <a:cubicBezTo>
                    <a:pt x="8586" y="3700"/>
                    <a:pt x="8283" y="2344"/>
                    <a:pt x="7996" y="1019"/>
                  </a:cubicBezTo>
                  <a:cubicBezTo>
                    <a:pt x="7836" y="253"/>
                    <a:pt x="7102" y="109"/>
                    <a:pt x="6416" y="29"/>
                  </a:cubicBezTo>
                  <a:cubicBezTo>
                    <a:pt x="6244" y="10"/>
                    <a:pt x="6075" y="0"/>
                    <a:pt x="590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9" name="Google Shape;12889;p29"/>
            <p:cNvSpPr/>
            <p:nvPr/>
          </p:nvSpPr>
          <p:spPr>
            <a:xfrm>
              <a:off x="3459693" y="1451276"/>
              <a:ext cx="428228" cy="394487"/>
            </a:xfrm>
            <a:custGeom>
              <a:rect b="b" l="l" r="r" t="t"/>
              <a:pathLst>
                <a:path extrusionOk="0" h="7634" w="8253">
                  <a:moveTo>
                    <a:pt x="3915" y="0"/>
                  </a:moveTo>
                  <a:cubicBezTo>
                    <a:pt x="2885" y="0"/>
                    <a:pt x="1746" y="784"/>
                    <a:pt x="1469" y="1832"/>
                  </a:cubicBezTo>
                  <a:cubicBezTo>
                    <a:pt x="1405" y="2135"/>
                    <a:pt x="1261" y="2390"/>
                    <a:pt x="1038" y="2598"/>
                  </a:cubicBezTo>
                  <a:cubicBezTo>
                    <a:pt x="384" y="3077"/>
                    <a:pt x="1" y="3619"/>
                    <a:pt x="160" y="4401"/>
                  </a:cubicBezTo>
                  <a:cubicBezTo>
                    <a:pt x="192" y="5822"/>
                    <a:pt x="320" y="5949"/>
                    <a:pt x="1676" y="6189"/>
                  </a:cubicBezTo>
                  <a:cubicBezTo>
                    <a:pt x="2043" y="6268"/>
                    <a:pt x="2395" y="6364"/>
                    <a:pt x="2746" y="6460"/>
                  </a:cubicBezTo>
                  <a:cubicBezTo>
                    <a:pt x="4198" y="6843"/>
                    <a:pt x="5634" y="7258"/>
                    <a:pt x="7087" y="7593"/>
                  </a:cubicBezTo>
                  <a:cubicBezTo>
                    <a:pt x="7202" y="7620"/>
                    <a:pt x="7316" y="7634"/>
                    <a:pt x="7423" y="7634"/>
                  </a:cubicBezTo>
                  <a:cubicBezTo>
                    <a:pt x="7895" y="7634"/>
                    <a:pt x="8253" y="7365"/>
                    <a:pt x="8188" y="6715"/>
                  </a:cubicBezTo>
                  <a:cubicBezTo>
                    <a:pt x="8028" y="4736"/>
                    <a:pt x="7789" y="2789"/>
                    <a:pt x="6017" y="1465"/>
                  </a:cubicBezTo>
                  <a:cubicBezTo>
                    <a:pt x="5570" y="1146"/>
                    <a:pt x="5299" y="571"/>
                    <a:pt x="4852" y="268"/>
                  </a:cubicBezTo>
                  <a:cubicBezTo>
                    <a:pt x="4574" y="84"/>
                    <a:pt x="4250" y="0"/>
                    <a:pt x="391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0" name="Google Shape;12890;p29"/>
            <p:cNvSpPr/>
            <p:nvPr/>
          </p:nvSpPr>
          <p:spPr>
            <a:xfrm>
              <a:off x="2969461" y="890667"/>
              <a:ext cx="433987" cy="417844"/>
            </a:xfrm>
            <a:custGeom>
              <a:rect b="b" l="l" r="r" t="t"/>
              <a:pathLst>
                <a:path extrusionOk="0" h="8086" w="8364">
                  <a:moveTo>
                    <a:pt x="3398" y="0"/>
                  </a:moveTo>
                  <a:cubicBezTo>
                    <a:pt x="3078" y="0"/>
                    <a:pt x="2767" y="162"/>
                    <a:pt x="2522" y="488"/>
                  </a:cubicBezTo>
                  <a:cubicBezTo>
                    <a:pt x="2187" y="967"/>
                    <a:pt x="1900" y="1477"/>
                    <a:pt x="1645" y="2020"/>
                  </a:cubicBezTo>
                  <a:cubicBezTo>
                    <a:pt x="1373" y="2547"/>
                    <a:pt x="1150" y="3089"/>
                    <a:pt x="895" y="3616"/>
                  </a:cubicBezTo>
                  <a:cubicBezTo>
                    <a:pt x="559" y="4286"/>
                    <a:pt x="224" y="4957"/>
                    <a:pt x="1" y="5403"/>
                  </a:cubicBezTo>
                  <a:cubicBezTo>
                    <a:pt x="81" y="6042"/>
                    <a:pt x="129" y="6361"/>
                    <a:pt x="160" y="6696"/>
                  </a:cubicBezTo>
                  <a:cubicBezTo>
                    <a:pt x="251" y="7635"/>
                    <a:pt x="598" y="8085"/>
                    <a:pt x="1248" y="8085"/>
                  </a:cubicBezTo>
                  <a:cubicBezTo>
                    <a:pt x="1515" y="8085"/>
                    <a:pt x="1832" y="8010"/>
                    <a:pt x="2203" y="7861"/>
                  </a:cubicBezTo>
                  <a:cubicBezTo>
                    <a:pt x="3560" y="7319"/>
                    <a:pt x="4900" y="6680"/>
                    <a:pt x="6321" y="6377"/>
                  </a:cubicBezTo>
                  <a:cubicBezTo>
                    <a:pt x="7486" y="6138"/>
                    <a:pt x="7837" y="5324"/>
                    <a:pt x="8268" y="4494"/>
                  </a:cubicBezTo>
                  <a:cubicBezTo>
                    <a:pt x="8363" y="4254"/>
                    <a:pt x="8316" y="3983"/>
                    <a:pt x="8172" y="3776"/>
                  </a:cubicBezTo>
                  <a:cubicBezTo>
                    <a:pt x="6847" y="2579"/>
                    <a:pt x="5507" y="1414"/>
                    <a:pt x="4118" y="280"/>
                  </a:cubicBezTo>
                  <a:cubicBezTo>
                    <a:pt x="3891" y="94"/>
                    <a:pt x="3642" y="0"/>
                    <a:pt x="33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1" name="Google Shape;12891;p29"/>
            <p:cNvSpPr/>
            <p:nvPr/>
          </p:nvSpPr>
          <p:spPr>
            <a:xfrm>
              <a:off x="3073807" y="358170"/>
              <a:ext cx="385109" cy="381775"/>
            </a:xfrm>
            <a:custGeom>
              <a:rect b="b" l="l" r="r" t="t"/>
              <a:pathLst>
                <a:path extrusionOk="0" h="7388" w="7422">
                  <a:moveTo>
                    <a:pt x="3240" y="0"/>
                  </a:moveTo>
                  <a:cubicBezTo>
                    <a:pt x="2737" y="0"/>
                    <a:pt x="2280" y="145"/>
                    <a:pt x="2043" y="467"/>
                  </a:cubicBezTo>
                  <a:cubicBezTo>
                    <a:pt x="1166" y="1728"/>
                    <a:pt x="1" y="2893"/>
                    <a:pt x="49" y="4681"/>
                  </a:cubicBezTo>
                  <a:cubicBezTo>
                    <a:pt x="208" y="5287"/>
                    <a:pt x="400" y="5878"/>
                    <a:pt x="495" y="6484"/>
                  </a:cubicBezTo>
                  <a:cubicBezTo>
                    <a:pt x="624" y="7147"/>
                    <a:pt x="924" y="7387"/>
                    <a:pt x="1343" y="7387"/>
                  </a:cubicBezTo>
                  <a:cubicBezTo>
                    <a:pt x="1550" y="7387"/>
                    <a:pt x="1785" y="7329"/>
                    <a:pt x="2043" y="7234"/>
                  </a:cubicBezTo>
                  <a:cubicBezTo>
                    <a:pt x="3863" y="6596"/>
                    <a:pt x="5491" y="5718"/>
                    <a:pt x="6767" y="4218"/>
                  </a:cubicBezTo>
                  <a:cubicBezTo>
                    <a:pt x="7422" y="3436"/>
                    <a:pt x="7246" y="1904"/>
                    <a:pt x="6368" y="1393"/>
                  </a:cubicBezTo>
                  <a:cubicBezTo>
                    <a:pt x="5810" y="1074"/>
                    <a:pt x="5267" y="755"/>
                    <a:pt x="4741" y="419"/>
                  </a:cubicBezTo>
                  <a:cubicBezTo>
                    <a:pt x="4320" y="153"/>
                    <a:pt x="3756" y="0"/>
                    <a:pt x="324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2" name="Google Shape;12892;p29"/>
            <p:cNvSpPr/>
            <p:nvPr/>
          </p:nvSpPr>
          <p:spPr>
            <a:xfrm>
              <a:off x="5687269" y="1202725"/>
              <a:ext cx="370165" cy="368598"/>
            </a:xfrm>
            <a:custGeom>
              <a:rect b="b" l="l" r="r" t="t"/>
              <a:pathLst>
                <a:path extrusionOk="0" h="7133" w="7134">
                  <a:moveTo>
                    <a:pt x="2917" y="0"/>
                  </a:moveTo>
                  <a:cubicBezTo>
                    <a:pt x="2246" y="0"/>
                    <a:pt x="1694" y="370"/>
                    <a:pt x="1404" y="1104"/>
                  </a:cubicBezTo>
                  <a:cubicBezTo>
                    <a:pt x="1325" y="1311"/>
                    <a:pt x="1197" y="1503"/>
                    <a:pt x="1037" y="1663"/>
                  </a:cubicBezTo>
                  <a:cubicBezTo>
                    <a:pt x="96" y="2508"/>
                    <a:pt x="0" y="3913"/>
                    <a:pt x="926" y="4775"/>
                  </a:cubicBezTo>
                  <a:cubicBezTo>
                    <a:pt x="1580" y="5381"/>
                    <a:pt x="2346" y="5844"/>
                    <a:pt x="2968" y="6450"/>
                  </a:cubicBezTo>
                  <a:cubicBezTo>
                    <a:pt x="3417" y="6890"/>
                    <a:pt x="3938" y="7132"/>
                    <a:pt x="4461" y="7132"/>
                  </a:cubicBezTo>
                  <a:cubicBezTo>
                    <a:pt x="4832" y="7132"/>
                    <a:pt x="5204" y="7011"/>
                    <a:pt x="5554" y="6754"/>
                  </a:cubicBezTo>
                  <a:cubicBezTo>
                    <a:pt x="6687" y="5924"/>
                    <a:pt x="7134" y="4471"/>
                    <a:pt x="6687" y="3163"/>
                  </a:cubicBezTo>
                  <a:cubicBezTo>
                    <a:pt x="6607" y="2875"/>
                    <a:pt x="6559" y="2604"/>
                    <a:pt x="6527" y="2317"/>
                  </a:cubicBezTo>
                  <a:cubicBezTo>
                    <a:pt x="6575" y="1120"/>
                    <a:pt x="6256" y="689"/>
                    <a:pt x="5602" y="609"/>
                  </a:cubicBezTo>
                  <a:cubicBezTo>
                    <a:pt x="4995" y="577"/>
                    <a:pt x="4405" y="434"/>
                    <a:pt x="3846" y="210"/>
                  </a:cubicBezTo>
                  <a:cubicBezTo>
                    <a:pt x="3522" y="70"/>
                    <a:pt x="3208" y="0"/>
                    <a:pt x="29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3" name="Google Shape;12893;p29"/>
            <p:cNvSpPr/>
            <p:nvPr/>
          </p:nvSpPr>
          <p:spPr>
            <a:xfrm>
              <a:off x="5772519" y="1965688"/>
              <a:ext cx="312259" cy="386012"/>
            </a:xfrm>
            <a:custGeom>
              <a:rect b="b" l="l" r="r" t="t"/>
              <a:pathLst>
                <a:path extrusionOk="0" h="7470" w="6018">
                  <a:moveTo>
                    <a:pt x="921" y="1"/>
                  </a:moveTo>
                  <a:cubicBezTo>
                    <a:pt x="263" y="1"/>
                    <a:pt x="107" y="352"/>
                    <a:pt x="192" y="1021"/>
                  </a:cubicBezTo>
                  <a:cubicBezTo>
                    <a:pt x="256" y="1564"/>
                    <a:pt x="512" y="2170"/>
                    <a:pt x="384" y="2665"/>
                  </a:cubicBezTo>
                  <a:cubicBezTo>
                    <a:pt x="1" y="4181"/>
                    <a:pt x="224" y="5618"/>
                    <a:pt x="735" y="7054"/>
                  </a:cubicBezTo>
                  <a:cubicBezTo>
                    <a:pt x="1278" y="7182"/>
                    <a:pt x="1820" y="7325"/>
                    <a:pt x="2379" y="7421"/>
                  </a:cubicBezTo>
                  <a:cubicBezTo>
                    <a:pt x="2548" y="7454"/>
                    <a:pt x="2722" y="7470"/>
                    <a:pt x="2897" y="7470"/>
                  </a:cubicBezTo>
                  <a:cubicBezTo>
                    <a:pt x="3826" y="7470"/>
                    <a:pt x="4772" y="7017"/>
                    <a:pt x="5108" y="6224"/>
                  </a:cubicBezTo>
                  <a:cubicBezTo>
                    <a:pt x="5507" y="5235"/>
                    <a:pt x="5778" y="4197"/>
                    <a:pt x="5906" y="3144"/>
                  </a:cubicBezTo>
                  <a:cubicBezTo>
                    <a:pt x="6017" y="2059"/>
                    <a:pt x="5235" y="766"/>
                    <a:pt x="4342" y="766"/>
                  </a:cubicBezTo>
                  <a:cubicBezTo>
                    <a:pt x="4327" y="766"/>
                    <a:pt x="4312" y="766"/>
                    <a:pt x="4298" y="766"/>
                  </a:cubicBezTo>
                  <a:cubicBezTo>
                    <a:pt x="3154" y="766"/>
                    <a:pt x="2253" y="158"/>
                    <a:pt x="1182" y="16"/>
                  </a:cubicBezTo>
                  <a:cubicBezTo>
                    <a:pt x="1087" y="6"/>
                    <a:pt x="1000" y="1"/>
                    <a:pt x="9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4" name="Google Shape;12894;p29"/>
            <p:cNvSpPr/>
            <p:nvPr/>
          </p:nvSpPr>
          <p:spPr>
            <a:xfrm>
              <a:off x="1830845" y="1302611"/>
              <a:ext cx="395071" cy="356454"/>
            </a:xfrm>
            <a:custGeom>
              <a:rect b="b" l="l" r="r" t="t"/>
              <a:pathLst>
                <a:path extrusionOk="0" h="6898" w="7614">
                  <a:moveTo>
                    <a:pt x="3608" y="1"/>
                  </a:moveTo>
                  <a:cubicBezTo>
                    <a:pt x="2650" y="448"/>
                    <a:pt x="1597" y="799"/>
                    <a:pt x="719" y="1389"/>
                  </a:cubicBezTo>
                  <a:cubicBezTo>
                    <a:pt x="97" y="1804"/>
                    <a:pt x="1" y="2634"/>
                    <a:pt x="559" y="3257"/>
                  </a:cubicBezTo>
                  <a:cubicBezTo>
                    <a:pt x="1517" y="4358"/>
                    <a:pt x="2538" y="5427"/>
                    <a:pt x="3624" y="6416"/>
                  </a:cubicBezTo>
                  <a:cubicBezTo>
                    <a:pt x="3982" y="6739"/>
                    <a:pt x="4395" y="6897"/>
                    <a:pt x="4798" y="6897"/>
                  </a:cubicBezTo>
                  <a:cubicBezTo>
                    <a:pt x="5292" y="6897"/>
                    <a:pt x="5770" y="6659"/>
                    <a:pt x="6113" y="6193"/>
                  </a:cubicBezTo>
                  <a:cubicBezTo>
                    <a:pt x="6704" y="5411"/>
                    <a:pt x="7103" y="4485"/>
                    <a:pt x="7502" y="3576"/>
                  </a:cubicBezTo>
                  <a:cubicBezTo>
                    <a:pt x="7613" y="3272"/>
                    <a:pt x="7582" y="2921"/>
                    <a:pt x="7422" y="2634"/>
                  </a:cubicBezTo>
                  <a:cubicBezTo>
                    <a:pt x="6544" y="1309"/>
                    <a:pt x="5140" y="751"/>
                    <a:pt x="36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5" name="Google Shape;12895;p29"/>
            <p:cNvSpPr/>
            <p:nvPr/>
          </p:nvSpPr>
          <p:spPr>
            <a:xfrm>
              <a:off x="4350702" y="267844"/>
              <a:ext cx="539163" cy="258375"/>
            </a:xfrm>
            <a:custGeom>
              <a:rect b="b" l="l" r="r" t="t"/>
              <a:pathLst>
                <a:path extrusionOk="0" h="5000" w="10391">
                  <a:moveTo>
                    <a:pt x="3050" y="1"/>
                  </a:moveTo>
                  <a:cubicBezTo>
                    <a:pt x="2136" y="1"/>
                    <a:pt x="1137" y="598"/>
                    <a:pt x="192" y="923"/>
                  </a:cubicBezTo>
                  <a:cubicBezTo>
                    <a:pt x="113" y="971"/>
                    <a:pt x="81" y="1146"/>
                    <a:pt x="1" y="1322"/>
                  </a:cubicBezTo>
                  <a:lnTo>
                    <a:pt x="863" y="1529"/>
                  </a:lnTo>
                  <a:cubicBezTo>
                    <a:pt x="879" y="3987"/>
                    <a:pt x="1661" y="4051"/>
                    <a:pt x="3304" y="4386"/>
                  </a:cubicBezTo>
                  <a:cubicBezTo>
                    <a:pt x="3481" y="4424"/>
                    <a:pt x="3668" y="4432"/>
                    <a:pt x="3855" y="4432"/>
                  </a:cubicBezTo>
                  <a:cubicBezTo>
                    <a:pt x="3997" y="4432"/>
                    <a:pt x="4139" y="4428"/>
                    <a:pt x="4277" y="4428"/>
                  </a:cubicBezTo>
                  <a:cubicBezTo>
                    <a:pt x="4570" y="4428"/>
                    <a:pt x="4848" y="4448"/>
                    <a:pt x="5076" y="4577"/>
                  </a:cubicBezTo>
                  <a:cubicBezTo>
                    <a:pt x="5585" y="4867"/>
                    <a:pt x="6029" y="4999"/>
                    <a:pt x="6428" y="4999"/>
                  </a:cubicBezTo>
                  <a:cubicBezTo>
                    <a:pt x="7219" y="4999"/>
                    <a:pt x="7834" y="4479"/>
                    <a:pt x="8427" y="3620"/>
                  </a:cubicBezTo>
                  <a:cubicBezTo>
                    <a:pt x="8954" y="2870"/>
                    <a:pt x="9688" y="2263"/>
                    <a:pt x="10326" y="1577"/>
                  </a:cubicBezTo>
                  <a:cubicBezTo>
                    <a:pt x="10390" y="1513"/>
                    <a:pt x="10358" y="1354"/>
                    <a:pt x="10374" y="1130"/>
                  </a:cubicBezTo>
                  <a:lnTo>
                    <a:pt x="10374" y="1130"/>
                  </a:lnTo>
                  <a:lnTo>
                    <a:pt x="9784" y="1385"/>
                  </a:lnTo>
                  <a:lnTo>
                    <a:pt x="9784" y="827"/>
                  </a:lnTo>
                  <a:cubicBezTo>
                    <a:pt x="8363" y="731"/>
                    <a:pt x="7071" y="667"/>
                    <a:pt x="5778" y="540"/>
                  </a:cubicBezTo>
                  <a:cubicBezTo>
                    <a:pt x="4916" y="476"/>
                    <a:pt x="4054" y="109"/>
                    <a:pt x="3272" y="13"/>
                  </a:cubicBezTo>
                  <a:cubicBezTo>
                    <a:pt x="3199" y="5"/>
                    <a:pt x="3125" y="1"/>
                    <a:pt x="30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6" name="Google Shape;12896;p29"/>
            <p:cNvSpPr/>
            <p:nvPr/>
          </p:nvSpPr>
          <p:spPr>
            <a:xfrm>
              <a:off x="3858862" y="-61835"/>
              <a:ext cx="407421" cy="389009"/>
            </a:xfrm>
            <a:custGeom>
              <a:rect b="b" l="l" r="r" t="t"/>
              <a:pathLst>
                <a:path extrusionOk="0" h="7528" w="7852">
                  <a:moveTo>
                    <a:pt x="5171" y="0"/>
                  </a:moveTo>
                  <a:cubicBezTo>
                    <a:pt x="5045" y="0"/>
                    <a:pt x="4688" y="251"/>
                    <a:pt x="4501" y="424"/>
                  </a:cubicBezTo>
                  <a:cubicBezTo>
                    <a:pt x="3846" y="1047"/>
                    <a:pt x="3336" y="1877"/>
                    <a:pt x="2585" y="2291"/>
                  </a:cubicBezTo>
                  <a:cubicBezTo>
                    <a:pt x="1277" y="3026"/>
                    <a:pt x="942" y="4175"/>
                    <a:pt x="686" y="5691"/>
                  </a:cubicBezTo>
                  <a:lnTo>
                    <a:pt x="383" y="4813"/>
                  </a:lnTo>
                  <a:lnTo>
                    <a:pt x="383" y="4813"/>
                  </a:lnTo>
                  <a:cubicBezTo>
                    <a:pt x="0" y="6361"/>
                    <a:pt x="447" y="7430"/>
                    <a:pt x="1468" y="7510"/>
                  </a:cubicBezTo>
                  <a:cubicBezTo>
                    <a:pt x="1643" y="7521"/>
                    <a:pt x="1816" y="7527"/>
                    <a:pt x="1987" y="7527"/>
                  </a:cubicBezTo>
                  <a:cubicBezTo>
                    <a:pt x="3098" y="7527"/>
                    <a:pt x="4119" y="7258"/>
                    <a:pt x="4852" y="6138"/>
                  </a:cubicBezTo>
                  <a:cubicBezTo>
                    <a:pt x="5650" y="4925"/>
                    <a:pt x="6639" y="3824"/>
                    <a:pt x="7533" y="2659"/>
                  </a:cubicBezTo>
                  <a:cubicBezTo>
                    <a:pt x="7660" y="2499"/>
                    <a:pt x="7852" y="2132"/>
                    <a:pt x="7804" y="2100"/>
                  </a:cubicBezTo>
                  <a:cubicBezTo>
                    <a:pt x="6958" y="1366"/>
                    <a:pt x="6112" y="664"/>
                    <a:pt x="5203" y="9"/>
                  </a:cubicBezTo>
                  <a:cubicBezTo>
                    <a:pt x="5195" y="3"/>
                    <a:pt x="5184" y="0"/>
                    <a:pt x="51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7" name="Google Shape;12897;p29"/>
            <p:cNvSpPr/>
            <p:nvPr/>
          </p:nvSpPr>
          <p:spPr>
            <a:xfrm>
              <a:off x="1956724" y="330524"/>
              <a:ext cx="371878" cy="365704"/>
            </a:xfrm>
            <a:custGeom>
              <a:rect b="b" l="l" r="r" t="t"/>
              <a:pathLst>
                <a:path extrusionOk="0" h="7077" w="7167">
                  <a:moveTo>
                    <a:pt x="5705" y="1"/>
                  </a:moveTo>
                  <a:cubicBezTo>
                    <a:pt x="5444" y="1"/>
                    <a:pt x="5163" y="131"/>
                    <a:pt x="4884" y="396"/>
                  </a:cubicBezTo>
                  <a:cubicBezTo>
                    <a:pt x="3927" y="1338"/>
                    <a:pt x="2698" y="1960"/>
                    <a:pt x="1373" y="2151"/>
                  </a:cubicBezTo>
                  <a:cubicBezTo>
                    <a:pt x="144" y="2327"/>
                    <a:pt x="1" y="2822"/>
                    <a:pt x="719" y="3827"/>
                  </a:cubicBezTo>
                  <a:cubicBezTo>
                    <a:pt x="1293" y="4625"/>
                    <a:pt x="2634" y="4880"/>
                    <a:pt x="2490" y="6221"/>
                  </a:cubicBezTo>
                  <a:cubicBezTo>
                    <a:pt x="2474" y="6285"/>
                    <a:pt x="2618" y="6365"/>
                    <a:pt x="2698" y="6428"/>
                  </a:cubicBezTo>
                  <a:cubicBezTo>
                    <a:pt x="3240" y="6861"/>
                    <a:pt x="3814" y="7077"/>
                    <a:pt x="4352" y="7077"/>
                  </a:cubicBezTo>
                  <a:cubicBezTo>
                    <a:pt x="5145" y="7077"/>
                    <a:pt x="5861" y="6610"/>
                    <a:pt x="6289" y="5678"/>
                  </a:cubicBezTo>
                  <a:cubicBezTo>
                    <a:pt x="6735" y="4737"/>
                    <a:pt x="6895" y="3668"/>
                    <a:pt x="7166" y="2726"/>
                  </a:cubicBezTo>
                  <a:cubicBezTo>
                    <a:pt x="6959" y="1976"/>
                    <a:pt x="6863" y="1353"/>
                    <a:pt x="6624" y="763"/>
                  </a:cubicBezTo>
                  <a:cubicBezTo>
                    <a:pt x="6400" y="259"/>
                    <a:pt x="6072" y="1"/>
                    <a:pt x="57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8" name="Google Shape;12898;p29"/>
            <p:cNvSpPr/>
            <p:nvPr/>
          </p:nvSpPr>
          <p:spPr>
            <a:xfrm>
              <a:off x="6311629" y="1841981"/>
              <a:ext cx="328811" cy="443630"/>
            </a:xfrm>
            <a:custGeom>
              <a:rect b="b" l="l" r="r" t="t"/>
              <a:pathLst>
                <a:path extrusionOk="0" h="8585" w="6337">
                  <a:moveTo>
                    <a:pt x="3160" y="0"/>
                  </a:moveTo>
                  <a:cubicBezTo>
                    <a:pt x="2235" y="1165"/>
                    <a:pt x="1086" y="1899"/>
                    <a:pt x="575" y="3415"/>
                  </a:cubicBezTo>
                  <a:cubicBezTo>
                    <a:pt x="0" y="5139"/>
                    <a:pt x="304" y="6847"/>
                    <a:pt x="1500" y="8076"/>
                  </a:cubicBezTo>
                  <a:cubicBezTo>
                    <a:pt x="1830" y="8413"/>
                    <a:pt x="2051" y="8584"/>
                    <a:pt x="2240" y="8584"/>
                  </a:cubicBezTo>
                  <a:cubicBezTo>
                    <a:pt x="2454" y="8584"/>
                    <a:pt x="2627" y="8365"/>
                    <a:pt x="2873" y="7916"/>
                  </a:cubicBezTo>
                  <a:cubicBezTo>
                    <a:pt x="3671" y="6432"/>
                    <a:pt x="4501" y="4979"/>
                    <a:pt x="5347" y="3527"/>
                  </a:cubicBezTo>
                  <a:cubicBezTo>
                    <a:pt x="6336" y="1835"/>
                    <a:pt x="5809" y="591"/>
                    <a:pt x="3942" y="224"/>
                  </a:cubicBezTo>
                  <a:cubicBezTo>
                    <a:pt x="3687" y="160"/>
                    <a:pt x="3432" y="80"/>
                    <a:pt x="3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9" name="Google Shape;12899;p29"/>
            <p:cNvSpPr/>
            <p:nvPr/>
          </p:nvSpPr>
          <p:spPr>
            <a:xfrm>
              <a:off x="6854838" y="1453188"/>
              <a:ext cx="298146" cy="398414"/>
            </a:xfrm>
            <a:custGeom>
              <a:rect b="b" l="l" r="r" t="t"/>
              <a:pathLst>
                <a:path extrusionOk="0" h="7710" w="5746">
                  <a:moveTo>
                    <a:pt x="1811" y="0"/>
                  </a:moveTo>
                  <a:cubicBezTo>
                    <a:pt x="1529" y="0"/>
                    <a:pt x="1172" y="79"/>
                    <a:pt x="1118" y="215"/>
                  </a:cubicBezTo>
                  <a:cubicBezTo>
                    <a:pt x="751" y="1172"/>
                    <a:pt x="1" y="2321"/>
                    <a:pt x="256" y="3119"/>
                  </a:cubicBezTo>
                  <a:cubicBezTo>
                    <a:pt x="767" y="4636"/>
                    <a:pt x="1836" y="5992"/>
                    <a:pt x="2761" y="7365"/>
                  </a:cubicBezTo>
                  <a:cubicBezTo>
                    <a:pt x="2920" y="7602"/>
                    <a:pt x="3225" y="7710"/>
                    <a:pt x="3556" y="7710"/>
                  </a:cubicBezTo>
                  <a:cubicBezTo>
                    <a:pt x="4092" y="7710"/>
                    <a:pt x="4694" y="7429"/>
                    <a:pt x="4852" y="6966"/>
                  </a:cubicBezTo>
                  <a:cubicBezTo>
                    <a:pt x="5219" y="5848"/>
                    <a:pt x="5427" y="4667"/>
                    <a:pt x="5746" y="3343"/>
                  </a:cubicBezTo>
                  <a:cubicBezTo>
                    <a:pt x="5746" y="3327"/>
                    <a:pt x="5714" y="3135"/>
                    <a:pt x="5634" y="2944"/>
                  </a:cubicBezTo>
                  <a:cubicBezTo>
                    <a:pt x="5092" y="1316"/>
                    <a:pt x="3639" y="183"/>
                    <a:pt x="1948" y="7"/>
                  </a:cubicBezTo>
                  <a:cubicBezTo>
                    <a:pt x="1906" y="3"/>
                    <a:pt x="1860" y="0"/>
                    <a:pt x="18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0" name="Google Shape;12900;p29"/>
            <p:cNvSpPr/>
            <p:nvPr/>
          </p:nvSpPr>
          <p:spPr>
            <a:xfrm>
              <a:off x="2482550" y="1286127"/>
              <a:ext cx="391751" cy="325811"/>
            </a:xfrm>
            <a:custGeom>
              <a:rect b="b" l="l" r="r" t="t"/>
              <a:pathLst>
                <a:path extrusionOk="0" h="6305" w="7550">
                  <a:moveTo>
                    <a:pt x="2858" y="1"/>
                  </a:moveTo>
                  <a:cubicBezTo>
                    <a:pt x="2522" y="1"/>
                    <a:pt x="2091" y="384"/>
                    <a:pt x="1868" y="703"/>
                  </a:cubicBezTo>
                  <a:cubicBezTo>
                    <a:pt x="1373" y="1421"/>
                    <a:pt x="1102" y="2267"/>
                    <a:pt x="575" y="2937"/>
                  </a:cubicBezTo>
                  <a:cubicBezTo>
                    <a:pt x="1" y="3703"/>
                    <a:pt x="113" y="4214"/>
                    <a:pt x="879" y="4645"/>
                  </a:cubicBezTo>
                  <a:cubicBezTo>
                    <a:pt x="1868" y="5235"/>
                    <a:pt x="2889" y="5778"/>
                    <a:pt x="3847" y="6305"/>
                  </a:cubicBezTo>
                  <a:cubicBezTo>
                    <a:pt x="4900" y="5299"/>
                    <a:pt x="5906" y="4389"/>
                    <a:pt x="6863" y="3416"/>
                  </a:cubicBezTo>
                  <a:cubicBezTo>
                    <a:pt x="7167" y="3097"/>
                    <a:pt x="7550" y="2586"/>
                    <a:pt x="7486" y="2251"/>
                  </a:cubicBezTo>
                  <a:cubicBezTo>
                    <a:pt x="7358" y="1549"/>
                    <a:pt x="7071" y="815"/>
                    <a:pt x="6113" y="751"/>
                  </a:cubicBezTo>
                  <a:cubicBezTo>
                    <a:pt x="5730" y="735"/>
                    <a:pt x="5379" y="495"/>
                    <a:pt x="4996" y="400"/>
                  </a:cubicBezTo>
                  <a:cubicBezTo>
                    <a:pt x="4294" y="240"/>
                    <a:pt x="3576" y="1"/>
                    <a:pt x="28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1" name="Google Shape;12901;p29"/>
            <p:cNvSpPr/>
            <p:nvPr/>
          </p:nvSpPr>
          <p:spPr>
            <a:xfrm>
              <a:off x="6411824" y="1208616"/>
              <a:ext cx="441407" cy="388648"/>
            </a:xfrm>
            <a:custGeom>
              <a:rect b="b" l="l" r="r" t="t"/>
              <a:pathLst>
                <a:path extrusionOk="0" h="7521" w="8507">
                  <a:moveTo>
                    <a:pt x="8507" y="0"/>
                  </a:moveTo>
                  <a:lnTo>
                    <a:pt x="8507" y="0"/>
                  </a:lnTo>
                  <a:cubicBezTo>
                    <a:pt x="8012" y="112"/>
                    <a:pt x="7437" y="96"/>
                    <a:pt x="7038" y="352"/>
                  </a:cubicBezTo>
                  <a:cubicBezTo>
                    <a:pt x="5075" y="1549"/>
                    <a:pt x="3176" y="2809"/>
                    <a:pt x="1261" y="4070"/>
                  </a:cubicBezTo>
                  <a:cubicBezTo>
                    <a:pt x="894" y="4309"/>
                    <a:pt x="559" y="4581"/>
                    <a:pt x="272" y="4900"/>
                  </a:cubicBezTo>
                  <a:cubicBezTo>
                    <a:pt x="128" y="5060"/>
                    <a:pt x="0" y="5522"/>
                    <a:pt x="64" y="5570"/>
                  </a:cubicBezTo>
                  <a:cubicBezTo>
                    <a:pt x="958" y="6233"/>
                    <a:pt x="1465" y="7490"/>
                    <a:pt x="2935" y="7490"/>
                  </a:cubicBezTo>
                  <a:cubicBezTo>
                    <a:pt x="2987" y="7490"/>
                    <a:pt x="3041" y="7489"/>
                    <a:pt x="3096" y="7485"/>
                  </a:cubicBezTo>
                  <a:cubicBezTo>
                    <a:pt x="3202" y="7510"/>
                    <a:pt x="3299" y="7521"/>
                    <a:pt x="3388" y="7521"/>
                  </a:cubicBezTo>
                  <a:cubicBezTo>
                    <a:pt x="4179" y="7521"/>
                    <a:pt x="4391" y="6635"/>
                    <a:pt x="4836" y="6033"/>
                  </a:cubicBezTo>
                  <a:cubicBezTo>
                    <a:pt x="5953" y="4549"/>
                    <a:pt x="7102" y="3081"/>
                    <a:pt x="8156" y="1549"/>
                  </a:cubicBezTo>
                  <a:cubicBezTo>
                    <a:pt x="8443" y="1150"/>
                    <a:pt x="8395" y="527"/>
                    <a:pt x="850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2" name="Google Shape;12902;p29"/>
            <p:cNvSpPr/>
            <p:nvPr/>
          </p:nvSpPr>
          <p:spPr>
            <a:xfrm>
              <a:off x="2118197" y="986264"/>
              <a:ext cx="438968" cy="274343"/>
            </a:xfrm>
            <a:custGeom>
              <a:rect b="b" l="l" r="r" t="t"/>
              <a:pathLst>
                <a:path extrusionOk="0" h="5309" w="8460">
                  <a:moveTo>
                    <a:pt x="2663" y="0"/>
                  </a:moveTo>
                  <a:cubicBezTo>
                    <a:pt x="2411" y="0"/>
                    <a:pt x="2153" y="85"/>
                    <a:pt x="1900" y="314"/>
                  </a:cubicBezTo>
                  <a:cubicBezTo>
                    <a:pt x="1852" y="362"/>
                    <a:pt x="1768" y="374"/>
                    <a:pt x="1676" y="374"/>
                  </a:cubicBezTo>
                  <a:cubicBezTo>
                    <a:pt x="1585" y="374"/>
                    <a:pt x="1485" y="362"/>
                    <a:pt x="1405" y="362"/>
                  </a:cubicBezTo>
                  <a:cubicBezTo>
                    <a:pt x="368" y="409"/>
                    <a:pt x="1" y="856"/>
                    <a:pt x="208" y="1910"/>
                  </a:cubicBezTo>
                  <a:cubicBezTo>
                    <a:pt x="352" y="2548"/>
                    <a:pt x="527" y="3202"/>
                    <a:pt x="767" y="3825"/>
                  </a:cubicBezTo>
                  <a:cubicBezTo>
                    <a:pt x="847" y="4064"/>
                    <a:pt x="1038" y="4272"/>
                    <a:pt x="1277" y="4383"/>
                  </a:cubicBezTo>
                  <a:cubicBezTo>
                    <a:pt x="2634" y="4702"/>
                    <a:pt x="4007" y="4990"/>
                    <a:pt x="5475" y="5309"/>
                  </a:cubicBezTo>
                  <a:cubicBezTo>
                    <a:pt x="5698" y="5261"/>
                    <a:pt x="6017" y="5197"/>
                    <a:pt x="6353" y="5149"/>
                  </a:cubicBezTo>
                  <a:cubicBezTo>
                    <a:pt x="8060" y="4846"/>
                    <a:pt x="8459" y="4048"/>
                    <a:pt x="7246" y="2835"/>
                  </a:cubicBezTo>
                  <a:cubicBezTo>
                    <a:pt x="6257" y="1846"/>
                    <a:pt x="4980" y="1128"/>
                    <a:pt x="3767" y="409"/>
                  </a:cubicBezTo>
                  <a:cubicBezTo>
                    <a:pt x="3444" y="214"/>
                    <a:pt x="3061" y="0"/>
                    <a:pt x="26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3" name="Google Shape;12903;p29"/>
            <p:cNvSpPr/>
            <p:nvPr/>
          </p:nvSpPr>
          <p:spPr>
            <a:xfrm>
              <a:off x="6063192" y="333831"/>
              <a:ext cx="343703" cy="378829"/>
            </a:xfrm>
            <a:custGeom>
              <a:rect b="b" l="l" r="r" t="t"/>
              <a:pathLst>
                <a:path extrusionOk="0" h="7331" w="6624">
                  <a:moveTo>
                    <a:pt x="4455" y="0"/>
                  </a:moveTo>
                  <a:cubicBezTo>
                    <a:pt x="4185" y="0"/>
                    <a:pt x="3931" y="186"/>
                    <a:pt x="3703" y="635"/>
                  </a:cubicBezTo>
                  <a:cubicBezTo>
                    <a:pt x="3607" y="843"/>
                    <a:pt x="3240" y="922"/>
                    <a:pt x="2985" y="1034"/>
                  </a:cubicBezTo>
                  <a:cubicBezTo>
                    <a:pt x="2171" y="1385"/>
                    <a:pt x="1325" y="1657"/>
                    <a:pt x="559" y="2071"/>
                  </a:cubicBezTo>
                  <a:cubicBezTo>
                    <a:pt x="112" y="2311"/>
                    <a:pt x="1" y="2742"/>
                    <a:pt x="384" y="3252"/>
                  </a:cubicBezTo>
                  <a:cubicBezTo>
                    <a:pt x="735" y="3731"/>
                    <a:pt x="910" y="4322"/>
                    <a:pt x="1197" y="4848"/>
                  </a:cubicBezTo>
                  <a:cubicBezTo>
                    <a:pt x="1517" y="5503"/>
                    <a:pt x="1884" y="6125"/>
                    <a:pt x="2315" y="6716"/>
                  </a:cubicBezTo>
                  <a:cubicBezTo>
                    <a:pt x="2634" y="7123"/>
                    <a:pt x="2933" y="7330"/>
                    <a:pt x="3222" y="7330"/>
                  </a:cubicBezTo>
                  <a:cubicBezTo>
                    <a:pt x="3512" y="7330"/>
                    <a:pt x="3791" y="7123"/>
                    <a:pt x="4070" y="6700"/>
                  </a:cubicBezTo>
                  <a:cubicBezTo>
                    <a:pt x="4932" y="5391"/>
                    <a:pt x="5682" y="3971"/>
                    <a:pt x="6464" y="2598"/>
                  </a:cubicBezTo>
                  <a:cubicBezTo>
                    <a:pt x="6544" y="2454"/>
                    <a:pt x="6528" y="2279"/>
                    <a:pt x="6624" y="1832"/>
                  </a:cubicBezTo>
                  <a:cubicBezTo>
                    <a:pt x="6241" y="1433"/>
                    <a:pt x="5778" y="922"/>
                    <a:pt x="5267" y="444"/>
                  </a:cubicBezTo>
                  <a:cubicBezTo>
                    <a:pt x="4986" y="171"/>
                    <a:pt x="4713" y="0"/>
                    <a:pt x="44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4" name="Google Shape;12904;p29"/>
            <p:cNvSpPr/>
            <p:nvPr/>
          </p:nvSpPr>
          <p:spPr>
            <a:xfrm>
              <a:off x="6147665" y="87619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318" y="0"/>
                  </a:moveTo>
                  <a:cubicBezTo>
                    <a:pt x="1119" y="0"/>
                    <a:pt x="932" y="30"/>
                    <a:pt x="782" y="98"/>
                  </a:cubicBezTo>
                  <a:cubicBezTo>
                    <a:pt x="399" y="257"/>
                    <a:pt x="144" y="1023"/>
                    <a:pt x="80" y="1550"/>
                  </a:cubicBezTo>
                  <a:cubicBezTo>
                    <a:pt x="0" y="2603"/>
                    <a:pt x="0" y="3673"/>
                    <a:pt x="48" y="4726"/>
                  </a:cubicBezTo>
                  <a:cubicBezTo>
                    <a:pt x="64" y="5045"/>
                    <a:pt x="128" y="5508"/>
                    <a:pt x="320" y="5651"/>
                  </a:cubicBezTo>
                  <a:cubicBezTo>
                    <a:pt x="1261" y="6242"/>
                    <a:pt x="2235" y="6801"/>
                    <a:pt x="3240" y="7295"/>
                  </a:cubicBezTo>
                  <a:cubicBezTo>
                    <a:pt x="3250" y="7300"/>
                    <a:pt x="3262" y="7302"/>
                    <a:pt x="3276" y="7302"/>
                  </a:cubicBezTo>
                  <a:cubicBezTo>
                    <a:pt x="3403" y="7302"/>
                    <a:pt x="3695" y="7120"/>
                    <a:pt x="3767" y="6976"/>
                  </a:cubicBezTo>
                  <a:cubicBezTo>
                    <a:pt x="4134" y="6210"/>
                    <a:pt x="4437" y="5412"/>
                    <a:pt x="4772" y="4614"/>
                  </a:cubicBezTo>
                  <a:cubicBezTo>
                    <a:pt x="4629" y="2779"/>
                    <a:pt x="3910" y="1342"/>
                    <a:pt x="2490" y="337"/>
                  </a:cubicBezTo>
                  <a:cubicBezTo>
                    <a:pt x="2199" y="132"/>
                    <a:pt x="1733" y="0"/>
                    <a:pt x="13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5" name="Google Shape;12905;p29"/>
            <p:cNvSpPr/>
            <p:nvPr/>
          </p:nvSpPr>
          <p:spPr>
            <a:xfrm>
              <a:off x="7319385" y="1688975"/>
              <a:ext cx="307278" cy="385961"/>
            </a:xfrm>
            <a:custGeom>
              <a:rect b="b" l="l" r="r" t="t"/>
              <a:pathLst>
                <a:path extrusionOk="0" h="7469" w="5922">
                  <a:moveTo>
                    <a:pt x="2854" y="0"/>
                  </a:moveTo>
                  <a:cubicBezTo>
                    <a:pt x="2650" y="0"/>
                    <a:pt x="2439" y="68"/>
                    <a:pt x="2235" y="216"/>
                  </a:cubicBezTo>
                  <a:cubicBezTo>
                    <a:pt x="1341" y="886"/>
                    <a:pt x="735" y="1908"/>
                    <a:pt x="1" y="2770"/>
                  </a:cubicBezTo>
                  <a:lnTo>
                    <a:pt x="160" y="2913"/>
                  </a:lnTo>
                  <a:cubicBezTo>
                    <a:pt x="144" y="3041"/>
                    <a:pt x="160" y="3185"/>
                    <a:pt x="208" y="3312"/>
                  </a:cubicBezTo>
                  <a:cubicBezTo>
                    <a:pt x="974" y="4637"/>
                    <a:pt x="1756" y="5961"/>
                    <a:pt x="2554" y="7270"/>
                  </a:cubicBezTo>
                  <a:cubicBezTo>
                    <a:pt x="2649" y="7393"/>
                    <a:pt x="2803" y="7469"/>
                    <a:pt x="2964" y="7469"/>
                  </a:cubicBezTo>
                  <a:cubicBezTo>
                    <a:pt x="2992" y="7469"/>
                    <a:pt x="3021" y="7466"/>
                    <a:pt x="3049" y="7462"/>
                  </a:cubicBezTo>
                  <a:cubicBezTo>
                    <a:pt x="3831" y="7031"/>
                    <a:pt x="4661" y="6648"/>
                    <a:pt x="5331" y="6073"/>
                  </a:cubicBezTo>
                  <a:cubicBezTo>
                    <a:pt x="5922" y="5547"/>
                    <a:pt x="5379" y="4908"/>
                    <a:pt x="5124" y="4350"/>
                  </a:cubicBezTo>
                  <a:cubicBezTo>
                    <a:pt x="5092" y="4222"/>
                    <a:pt x="5060" y="4078"/>
                    <a:pt x="5044" y="3951"/>
                  </a:cubicBezTo>
                  <a:cubicBezTo>
                    <a:pt x="4709" y="2977"/>
                    <a:pt x="4421" y="1988"/>
                    <a:pt x="4054" y="1014"/>
                  </a:cubicBezTo>
                  <a:cubicBezTo>
                    <a:pt x="3817" y="403"/>
                    <a:pt x="3354" y="0"/>
                    <a:pt x="28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6" name="Google Shape;12906;p29"/>
            <p:cNvSpPr/>
            <p:nvPr/>
          </p:nvSpPr>
          <p:spPr>
            <a:xfrm>
              <a:off x="4483223" y="1885645"/>
              <a:ext cx="345363" cy="293927"/>
            </a:xfrm>
            <a:custGeom>
              <a:rect b="b" l="l" r="r" t="t"/>
              <a:pathLst>
                <a:path extrusionOk="0" h="5688" w="6656">
                  <a:moveTo>
                    <a:pt x="4692" y="1"/>
                  </a:moveTo>
                  <a:cubicBezTo>
                    <a:pt x="3384" y="272"/>
                    <a:pt x="2298" y="464"/>
                    <a:pt x="1229" y="751"/>
                  </a:cubicBezTo>
                  <a:cubicBezTo>
                    <a:pt x="878" y="847"/>
                    <a:pt x="559" y="1054"/>
                    <a:pt x="351" y="1358"/>
                  </a:cubicBezTo>
                  <a:cubicBezTo>
                    <a:pt x="160" y="1645"/>
                    <a:pt x="0" y="2155"/>
                    <a:pt x="128" y="2443"/>
                  </a:cubicBezTo>
                  <a:cubicBezTo>
                    <a:pt x="543" y="3384"/>
                    <a:pt x="1117" y="4246"/>
                    <a:pt x="1596" y="5156"/>
                  </a:cubicBezTo>
                  <a:cubicBezTo>
                    <a:pt x="1789" y="5541"/>
                    <a:pt x="2028" y="5688"/>
                    <a:pt x="2310" y="5688"/>
                  </a:cubicBezTo>
                  <a:cubicBezTo>
                    <a:pt x="2495" y="5688"/>
                    <a:pt x="2699" y="5624"/>
                    <a:pt x="2921" y="5523"/>
                  </a:cubicBezTo>
                  <a:cubicBezTo>
                    <a:pt x="3639" y="5172"/>
                    <a:pt x="4357" y="4837"/>
                    <a:pt x="5091" y="4517"/>
                  </a:cubicBezTo>
                  <a:cubicBezTo>
                    <a:pt x="6464" y="3959"/>
                    <a:pt x="6655" y="3528"/>
                    <a:pt x="6081" y="2155"/>
                  </a:cubicBezTo>
                  <a:cubicBezTo>
                    <a:pt x="5873" y="1661"/>
                    <a:pt x="5730" y="1134"/>
                    <a:pt x="5442" y="687"/>
                  </a:cubicBezTo>
                  <a:cubicBezTo>
                    <a:pt x="5251" y="368"/>
                    <a:pt x="4868" y="145"/>
                    <a:pt x="46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7" name="Google Shape;12907;p29"/>
            <p:cNvSpPr/>
            <p:nvPr/>
          </p:nvSpPr>
          <p:spPr>
            <a:xfrm>
              <a:off x="3698997" y="1065635"/>
              <a:ext cx="341108" cy="285763"/>
            </a:xfrm>
            <a:custGeom>
              <a:rect b="b" l="l" r="r" t="t"/>
              <a:pathLst>
                <a:path extrusionOk="0" h="5530" w="6574">
                  <a:moveTo>
                    <a:pt x="5494" y="1"/>
                  </a:moveTo>
                  <a:cubicBezTo>
                    <a:pt x="5341" y="1"/>
                    <a:pt x="5170" y="19"/>
                    <a:pt x="4980" y="54"/>
                  </a:cubicBezTo>
                  <a:cubicBezTo>
                    <a:pt x="4007" y="246"/>
                    <a:pt x="3033" y="469"/>
                    <a:pt x="2060" y="709"/>
                  </a:cubicBezTo>
                  <a:cubicBezTo>
                    <a:pt x="943" y="996"/>
                    <a:pt x="240" y="1906"/>
                    <a:pt x="1" y="3182"/>
                  </a:cubicBezTo>
                  <a:cubicBezTo>
                    <a:pt x="192" y="3565"/>
                    <a:pt x="288" y="4060"/>
                    <a:pt x="575" y="4316"/>
                  </a:cubicBezTo>
                  <a:cubicBezTo>
                    <a:pt x="1054" y="4715"/>
                    <a:pt x="1645" y="4954"/>
                    <a:pt x="2203" y="5257"/>
                  </a:cubicBezTo>
                  <a:cubicBezTo>
                    <a:pt x="2528" y="5437"/>
                    <a:pt x="2976" y="5530"/>
                    <a:pt x="3392" y="5530"/>
                  </a:cubicBezTo>
                  <a:cubicBezTo>
                    <a:pt x="3897" y="5530"/>
                    <a:pt x="4354" y="5394"/>
                    <a:pt x="4485" y="5113"/>
                  </a:cubicBezTo>
                  <a:cubicBezTo>
                    <a:pt x="5267" y="3581"/>
                    <a:pt x="5762" y="2608"/>
                    <a:pt x="6225" y="1411"/>
                  </a:cubicBezTo>
                  <a:cubicBezTo>
                    <a:pt x="6573" y="487"/>
                    <a:pt x="6292" y="1"/>
                    <a:pt x="54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8" name="Google Shape;12908;p29"/>
            <p:cNvSpPr/>
            <p:nvPr/>
          </p:nvSpPr>
          <p:spPr>
            <a:xfrm>
              <a:off x="2504914" y="471335"/>
              <a:ext cx="321339" cy="282817"/>
            </a:xfrm>
            <a:custGeom>
              <a:rect b="b" l="l" r="r" t="t"/>
              <a:pathLst>
                <a:path extrusionOk="0" h="5473" w="6193">
                  <a:moveTo>
                    <a:pt x="2395" y="1"/>
                  </a:moveTo>
                  <a:cubicBezTo>
                    <a:pt x="1964" y="81"/>
                    <a:pt x="1261" y="17"/>
                    <a:pt x="847" y="336"/>
                  </a:cubicBezTo>
                  <a:cubicBezTo>
                    <a:pt x="1" y="974"/>
                    <a:pt x="751" y="3688"/>
                    <a:pt x="1740" y="4087"/>
                  </a:cubicBezTo>
                  <a:cubicBezTo>
                    <a:pt x="2379" y="4342"/>
                    <a:pt x="2953" y="4709"/>
                    <a:pt x="3464" y="5140"/>
                  </a:cubicBezTo>
                  <a:cubicBezTo>
                    <a:pt x="3733" y="5359"/>
                    <a:pt x="3933" y="5472"/>
                    <a:pt x="4178" y="5472"/>
                  </a:cubicBezTo>
                  <a:cubicBezTo>
                    <a:pt x="4325" y="5472"/>
                    <a:pt x="4489" y="5431"/>
                    <a:pt x="4693" y="5347"/>
                  </a:cubicBezTo>
                  <a:cubicBezTo>
                    <a:pt x="6001" y="4773"/>
                    <a:pt x="6065" y="3640"/>
                    <a:pt x="6113" y="2507"/>
                  </a:cubicBezTo>
                  <a:cubicBezTo>
                    <a:pt x="6193" y="528"/>
                    <a:pt x="6161" y="528"/>
                    <a:pt x="4262" y="192"/>
                  </a:cubicBezTo>
                  <a:cubicBezTo>
                    <a:pt x="3703" y="97"/>
                    <a:pt x="3129" y="81"/>
                    <a:pt x="2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9" name="Google Shape;12909;p29"/>
            <p:cNvSpPr/>
            <p:nvPr/>
          </p:nvSpPr>
          <p:spPr>
            <a:xfrm>
              <a:off x="4861637" y="319414"/>
              <a:ext cx="426515" cy="307880"/>
            </a:xfrm>
            <a:custGeom>
              <a:rect b="b" l="l" r="r" t="t"/>
              <a:pathLst>
                <a:path extrusionOk="0" h="5958" w="8220">
                  <a:moveTo>
                    <a:pt x="2581" y="1"/>
                  </a:moveTo>
                  <a:cubicBezTo>
                    <a:pt x="2217" y="1"/>
                    <a:pt x="1834" y="320"/>
                    <a:pt x="1086" y="946"/>
                  </a:cubicBezTo>
                  <a:cubicBezTo>
                    <a:pt x="1" y="1856"/>
                    <a:pt x="17" y="2925"/>
                    <a:pt x="1261" y="3611"/>
                  </a:cubicBezTo>
                  <a:cubicBezTo>
                    <a:pt x="2442" y="4266"/>
                    <a:pt x="3735" y="4744"/>
                    <a:pt x="4996" y="5239"/>
                  </a:cubicBezTo>
                  <a:cubicBezTo>
                    <a:pt x="5778" y="5542"/>
                    <a:pt x="6592" y="5702"/>
                    <a:pt x="7549" y="5957"/>
                  </a:cubicBezTo>
                  <a:cubicBezTo>
                    <a:pt x="7693" y="5861"/>
                    <a:pt x="8012" y="5750"/>
                    <a:pt x="8124" y="5526"/>
                  </a:cubicBezTo>
                  <a:cubicBezTo>
                    <a:pt x="8220" y="5287"/>
                    <a:pt x="8220" y="5016"/>
                    <a:pt x="8092" y="4792"/>
                  </a:cubicBezTo>
                  <a:cubicBezTo>
                    <a:pt x="7853" y="4473"/>
                    <a:pt x="7581" y="4170"/>
                    <a:pt x="7278" y="3914"/>
                  </a:cubicBezTo>
                  <a:cubicBezTo>
                    <a:pt x="6241" y="2989"/>
                    <a:pt x="5140" y="2111"/>
                    <a:pt x="4150" y="1154"/>
                  </a:cubicBezTo>
                  <a:cubicBezTo>
                    <a:pt x="3351" y="380"/>
                    <a:pt x="2978" y="1"/>
                    <a:pt x="25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0" name="Google Shape;12910;p29"/>
            <p:cNvSpPr/>
            <p:nvPr/>
          </p:nvSpPr>
          <p:spPr>
            <a:xfrm>
              <a:off x="4528780" y="2425946"/>
              <a:ext cx="426515" cy="308345"/>
            </a:xfrm>
            <a:custGeom>
              <a:rect b="b" l="l" r="r" t="t"/>
              <a:pathLst>
                <a:path extrusionOk="0" h="5967" w="8220">
                  <a:moveTo>
                    <a:pt x="2568" y="1"/>
                  </a:moveTo>
                  <a:cubicBezTo>
                    <a:pt x="2203" y="1"/>
                    <a:pt x="1820" y="320"/>
                    <a:pt x="1069" y="940"/>
                  </a:cubicBezTo>
                  <a:cubicBezTo>
                    <a:pt x="0" y="1850"/>
                    <a:pt x="0" y="2919"/>
                    <a:pt x="1261" y="3605"/>
                  </a:cubicBezTo>
                  <a:cubicBezTo>
                    <a:pt x="2442" y="4259"/>
                    <a:pt x="3719" y="4754"/>
                    <a:pt x="4979" y="5233"/>
                  </a:cubicBezTo>
                  <a:cubicBezTo>
                    <a:pt x="5761" y="5536"/>
                    <a:pt x="6591" y="5696"/>
                    <a:pt x="7533" y="5967"/>
                  </a:cubicBezTo>
                  <a:cubicBezTo>
                    <a:pt x="7676" y="5855"/>
                    <a:pt x="7996" y="5744"/>
                    <a:pt x="8123" y="5536"/>
                  </a:cubicBezTo>
                  <a:cubicBezTo>
                    <a:pt x="8219" y="5297"/>
                    <a:pt x="8203" y="5025"/>
                    <a:pt x="8075" y="4802"/>
                  </a:cubicBezTo>
                  <a:cubicBezTo>
                    <a:pt x="7852" y="4467"/>
                    <a:pt x="7581" y="4180"/>
                    <a:pt x="7262" y="3924"/>
                  </a:cubicBezTo>
                  <a:cubicBezTo>
                    <a:pt x="6224" y="2983"/>
                    <a:pt x="5139" y="2121"/>
                    <a:pt x="4134" y="1147"/>
                  </a:cubicBezTo>
                  <a:cubicBezTo>
                    <a:pt x="3337" y="375"/>
                    <a:pt x="2963" y="1"/>
                    <a:pt x="256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1" name="Google Shape;12911;p29"/>
            <p:cNvSpPr/>
            <p:nvPr/>
          </p:nvSpPr>
          <p:spPr>
            <a:xfrm>
              <a:off x="4013694" y="620931"/>
              <a:ext cx="301466" cy="292842"/>
            </a:xfrm>
            <a:custGeom>
              <a:rect b="b" l="l" r="r" t="t"/>
              <a:pathLst>
                <a:path extrusionOk="0" h="5667" w="5810">
                  <a:moveTo>
                    <a:pt x="2061" y="0"/>
                  </a:moveTo>
                  <a:cubicBezTo>
                    <a:pt x="1497" y="0"/>
                    <a:pt x="1047" y="263"/>
                    <a:pt x="735" y="888"/>
                  </a:cubicBezTo>
                  <a:cubicBezTo>
                    <a:pt x="0" y="2325"/>
                    <a:pt x="798" y="4974"/>
                    <a:pt x="2315" y="5564"/>
                  </a:cubicBezTo>
                  <a:cubicBezTo>
                    <a:pt x="2499" y="5635"/>
                    <a:pt x="2718" y="5667"/>
                    <a:pt x="2949" y="5667"/>
                  </a:cubicBezTo>
                  <a:cubicBezTo>
                    <a:pt x="3397" y="5667"/>
                    <a:pt x="3887" y="5547"/>
                    <a:pt x="4246" y="5357"/>
                  </a:cubicBezTo>
                  <a:cubicBezTo>
                    <a:pt x="5363" y="4782"/>
                    <a:pt x="5570" y="3681"/>
                    <a:pt x="5554" y="2516"/>
                  </a:cubicBezTo>
                  <a:lnTo>
                    <a:pt x="5810" y="2372"/>
                  </a:lnTo>
                  <a:cubicBezTo>
                    <a:pt x="5458" y="1782"/>
                    <a:pt x="5251" y="1016"/>
                    <a:pt x="4756" y="665"/>
                  </a:cubicBezTo>
                  <a:cubicBezTo>
                    <a:pt x="4150" y="266"/>
                    <a:pt x="3304" y="218"/>
                    <a:pt x="2554" y="58"/>
                  </a:cubicBezTo>
                  <a:cubicBezTo>
                    <a:pt x="2381" y="20"/>
                    <a:pt x="2217" y="0"/>
                    <a:pt x="20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2" name="Google Shape;12912;p29"/>
            <p:cNvSpPr/>
            <p:nvPr/>
          </p:nvSpPr>
          <p:spPr>
            <a:xfrm>
              <a:off x="3309842" y="-24475"/>
              <a:ext cx="333740" cy="316096"/>
            </a:xfrm>
            <a:custGeom>
              <a:rect b="b" l="l" r="r" t="t"/>
              <a:pathLst>
                <a:path extrusionOk="0" h="6117" w="6432">
                  <a:moveTo>
                    <a:pt x="4995" y="1"/>
                  </a:moveTo>
                  <a:cubicBezTo>
                    <a:pt x="4682" y="1"/>
                    <a:pt x="4289" y="38"/>
                    <a:pt x="3795" y="38"/>
                  </a:cubicBezTo>
                  <a:cubicBezTo>
                    <a:pt x="3744" y="38"/>
                    <a:pt x="3692" y="37"/>
                    <a:pt x="3639" y="36"/>
                  </a:cubicBezTo>
                  <a:cubicBezTo>
                    <a:pt x="3626" y="36"/>
                    <a:pt x="3614" y="36"/>
                    <a:pt x="3602" y="36"/>
                  </a:cubicBezTo>
                  <a:cubicBezTo>
                    <a:pt x="1965" y="36"/>
                    <a:pt x="16" y="2125"/>
                    <a:pt x="0" y="4010"/>
                  </a:cubicBezTo>
                  <a:cubicBezTo>
                    <a:pt x="176" y="3867"/>
                    <a:pt x="335" y="3723"/>
                    <a:pt x="495" y="3563"/>
                  </a:cubicBezTo>
                  <a:cubicBezTo>
                    <a:pt x="801" y="3182"/>
                    <a:pt x="1125" y="2986"/>
                    <a:pt x="1448" y="2986"/>
                  </a:cubicBezTo>
                  <a:cubicBezTo>
                    <a:pt x="1748" y="2986"/>
                    <a:pt x="2046" y="3154"/>
                    <a:pt x="2330" y="3500"/>
                  </a:cubicBezTo>
                  <a:cubicBezTo>
                    <a:pt x="3000" y="4313"/>
                    <a:pt x="3591" y="5239"/>
                    <a:pt x="4229" y="6117"/>
                  </a:cubicBezTo>
                  <a:cubicBezTo>
                    <a:pt x="6192" y="5159"/>
                    <a:pt x="6432" y="4792"/>
                    <a:pt x="6192" y="2925"/>
                  </a:cubicBezTo>
                  <a:cubicBezTo>
                    <a:pt x="6144" y="2686"/>
                    <a:pt x="6112" y="2462"/>
                    <a:pt x="6097" y="2223"/>
                  </a:cubicBezTo>
                  <a:cubicBezTo>
                    <a:pt x="6085" y="266"/>
                    <a:pt x="5833" y="1"/>
                    <a:pt x="49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3" name="Google Shape;12913;p29"/>
            <p:cNvSpPr/>
            <p:nvPr/>
          </p:nvSpPr>
          <p:spPr>
            <a:xfrm>
              <a:off x="4503926" y="1337284"/>
              <a:ext cx="245999" cy="458409"/>
            </a:xfrm>
            <a:custGeom>
              <a:rect b="b" l="l" r="r" t="t"/>
              <a:pathLst>
                <a:path extrusionOk="0" h="8871" w="4741">
                  <a:moveTo>
                    <a:pt x="240" y="0"/>
                  </a:moveTo>
                  <a:cubicBezTo>
                    <a:pt x="176" y="383"/>
                    <a:pt x="0" y="798"/>
                    <a:pt x="64" y="1181"/>
                  </a:cubicBezTo>
                  <a:cubicBezTo>
                    <a:pt x="256" y="2250"/>
                    <a:pt x="543" y="3320"/>
                    <a:pt x="750" y="4389"/>
                  </a:cubicBezTo>
                  <a:cubicBezTo>
                    <a:pt x="1006" y="5602"/>
                    <a:pt x="1165" y="6831"/>
                    <a:pt x="1469" y="8028"/>
                  </a:cubicBezTo>
                  <a:cubicBezTo>
                    <a:pt x="1564" y="8363"/>
                    <a:pt x="1963" y="8826"/>
                    <a:pt x="2267" y="8857"/>
                  </a:cubicBezTo>
                  <a:cubicBezTo>
                    <a:pt x="2331" y="8866"/>
                    <a:pt x="2395" y="8871"/>
                    <a:pt x="2460" y="8871"/>
                  </a:cubicBezTo>
                  <a:cubicBezTo>
                    <a:pt x="3543" y="8871"/>
                    <a:pt x="4710" y="7649"/>
                    <a:pt x="4740" y="6384"/>
                  </a:cubicBezTo>
                  <a:cubicBezTo>
                    <a:pt x="4676" y="6112"/>
                    <a:pt x="4581" y="5857"/>
                    <a:pt x="4469" y="5602"/>
                  </a:cubicBezTo>
                  <a:cubicBezTo>
                    <a:pt x="3719" y="4229"/>
                    <a:pt x="2953" y="2857"/>
                    <a:pt x="2155" y="1516"/>
                  </a:cubicBezTo>
                  <a:cubicBezTo>
                    <a:pt x="1915" y="1117"/>
                    <a:pt x="1612" y="750"/>
                    <a:pt x="1261" y="447"/>
                  </a:cubicBezTo>
                  <a:cubicBezTo>
                    <a:pt x="990" y="208"/>
                    <a:pt x="591" y="144"/>
                    <a:pt x="2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4" name="Google Shape;12914;p29"/>
            <p:cNvSpPr/>
            <p:nvPr/>
          </p:nvSpPr>
          <p:spPr>
            <a:xfrm>
              <a:off x="4166865" y="1160508"/>
              <a:ext cx="306448" cy="332839"/>
            </a:xfrm>
            <a:custGeom>
              <a:rect b="b" l="l" r="r" t="t"/>
              <a:pathLst>
                <a:path extrusionOk="0" h="6441" w="5906">
                  <a:moveTo>
                    <a:pt x="4345" y="0"/>
                  </a:moveTo>
                  <a:cubicBezTo>
                    <a:pt x="3899" y="0"/>
                    <a:pt x="3254" y="238"/>
                    <a:pt x="3033" y="533"/>
                  </a:cubicBezTo>
                  <a:cubicBezTo>
                    <a:pt x="1980" y="1921"/>
                    <a:pt x="1006" y="3389"/>
                    <a:pt x="129" y="4889"/>
                  </a:cubicBezTo>
                  <a:cubicBezTo>
                    <a:pt x="1" y="5097"/>
                    <a:pt x="240" y="5671"/>
                    <a:pt x="480" y="5927"/>
                  </a:cubicBezTo>
                  <a:cubicBezTo>
                    <a:pt x="820" y="6275"/>
                    <a:pt x="1229" y="6440"/>
                    <a:pt x="1659" y="6440"/>
                  </a:cubicBezTo>
                  <a:cubicBezTo>
                    <a:pt x="2156" y="6440"/>
                    <a:pt x="2681" y="6218"/>
                    <a:pt x="3161" y="5799"/>
                  </a:cubicBezTo>
                  <a:cubicBezTo>
                    <a:pt x="4422" y="4730"/>
                    <a:pt x="5379" y="3341"/>
                    <a:pt x="5906" y="1777"/>
                  </a:cubicBezTo>
                  <a:cubicBezTo>
                    <a:pt x="5539" y="1219"/>
                    <a:pt x="5251" y="421"/>
                    <a:pt x="4677" y="70"/>
                  </a:cubicBezTo>
                  <a:cubicBezTo>
                    <a:pt x="4596" y="22"/>
                    <a:pt x="4480" y="0"/>
                    <a:pt x="43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5" name="Google Shape;12915;p29"/>
            <p:cNvSpPr/>
            <p:nvPr/>
          </p:nvSpPr>
          <p:spPr>
            <a:xfrm>
              <a:off x="2351742" y="91946"/>
              <a:ext cx="455468" cy="218740"/>
            </a:xfrm>
            <a:custGeom>
              <a:rect b="b" l="l" r="r" t="t"/>
              <a:pathLst>
                <a:path extrusionOk="0" h="4233" w="8778">
                  <a:moveTo>
                    <a:pt x="2537" y="1"/>
                  </a:moveTo>
                  <a:cubicBezTo>
                    <a:pt x="1467" y="1"/>
                    <a:pt x="500" y="617"/>
                    <a:pt x="64" y="1598"/>
                  </a:cubicBezTo>
                  <a:cubicBezTo>
                    <a:pt x="0" y="1773"/>
                    <a:pt x="16" y="1965"/>
                    <a:pt x="112" y="2124"/>
                  </a:cubicBezTo>
                  <a:cubicBezTo>
                    <a:pt x="639" y="2699"/>
                    <a:pt x="1165" y="3130"/>
                    <a:pt x="2075" y="3130"/>
                  </a:cubicBezTo>
                  <a:cubicBezTo>
                    <a:pt x="2175" y="3130"/>
                    <a:pt x="2278" y="3129"/>
                    <a:pt x="2383" y="3129"/>
                  </a:cubicBezTo>
                  <a:cubicBezTo>
                    <a:pt x="3378" y="3129"/>
                    <a:pt x="4537" y="3156"/>
                    <a:pt x="5187" y="3704"/>
                  </a:cubicBezTo>
                  <a:cubicBezTo>
                    <a:pt x="5666" y="4086"/>
                    <a:pt x="6083" y="4233"/>
                    <a:pt x="6477" y="4233"/>
                  </a:cubicBezTo>
                  <a:cubicBezTo>
                    <a:pt x="6922" y="4233"/>
                    <a:pt x="7340" y="4046"/>
                    <a:pt x="7788" y="3800"/>
                  </a:cubicBezTo>
                  <a:cubicBezTo>
                    <a:pt x="8171" y="3593"/>
                    <a:pt x="8443" y="3146"/>
                    <a:pt x="8778" y="2811"/>
                  </a:cubicBezTo>
                  <a:cubicBezTo>
                    <a:pt x="8363" y="2412"/>
                    <a:pt x="7996" y="1917"/>
                    <a:pt x="7517" y="1630"/>
                  </a:cubicBezTo>
                  <a:cubicBezTo>
                    <a:pt x="6895" y="1310"/>
                    <a:pt x="6240" y="1055"/>
                    <a:pt x="5570" y="879"/>
                  </a:cubicBezTo>
                  <a:cubicBezTo>
                    <a:pt x="4565" y="544"/>
                    <a:pt x="3543" y="273"/>
                    <a:pt x="2618" y="2"/>
                  </a:cubicBezTo>
                  <a:cubicBezTo>
                    <a:pt x="2591" y="1"/>
                    <a:pt x="2564" y="1"/>
                    <a:pt x="25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6" name="Google Shape;12916;p29"/>
            <p:cNvSpPr/>
            <p:nvPr/>
          </p:nvSpPr>
          <p:spPr>
            <a:xfrm>
              <a:off x="3219558" y="1176010"/>
              <a:ext cx="379298" cy="304004"/>
            </a:xfrm>
            <a:custGeom>
              <a:rect b="b" l="l" r="r" t="t"/>
              <a:pathLst>
                <a:path extrusionOk="0" h="5883" w="7310">
                  <a:moveTo>
                    <a:pt x="5213" y="0"/>
                  </a:moveTo>
                  <a:cubicBezTo>
                    <a:pt x="4751" y="0"/>
                    <a:pt x="4274" y="148"/>
                    <a:pt x="3783" y="424"/>
                  </a:cubicBezTo>
                  <a:cubicBezTo>
                    <a:pt x="3081" y="855"/>
                    <a:pt x="2331" y="1190"/>
                    <a:pt x="1533" y="1429"/>
                  </a:cubicBezTo>
                  <a:cubicBezTo>
                    <a:pt x="735" y="1621"/>
                    <a:pt x="431" y="2020"/>
                    <a:pt x="368" y="2802"/>
                  </a:cubicBezTo>
                  <a:cubicBezTo>
                    <a:pt x="320" y="3456"/>
                    <a:pt x="128" y="4111"/>
                    <a:pt x="32" y="4765"/>
                  </a:cubicBezTo>
                  <a:cubicBezTo>
                    <a:pt x="1" y="5132"/>
                    <a:pt x="1" y="5515"/>
                    <a:pt x="1" y="5882"/>
                  </a:cubicBezTo>
                  <a:cubicBezTo>
                    <a:pt x="384" y="5802"/>
                    <a:pt x="814" y="5834"/>
                    <a:pt x="1118" y="5627"/>
                  </a:cubicBezTo>
                  <a:cubicBezTo>
                    <a:pt x="2714" y="4589"/>
                    <a:pt x="4278" y="3504"/>
                    <a:pt x="5858" y="2435"/>
                  </a:cubicBezTo>
                  <a:cubicBezTo>
                    <a:pt x="6161" y="2227"/>
                    <a:pt x="6480" y="2052"/>
                    <a:pt x="6783" y="1860"/>
                  </a:cubicBezTo>
                  <a:cubicBezTo>
                    <a:pt x="6975" y="1701"/>
                    <a:pt x="7150" y="1541"/>
                    <a:pt x="7310" y="1350"/>
                  </a:cubicBezTo>
                  <a:cubicBezTo>
                    <a:pt x="7070" y="1046"/>
                    <a:pt x="6911" y="743"/>
                    <a:pt x="6656" y="536"/>
                  </a:cubicBezTo>
                  <a:cubicBezTo>
                    <a:pt x="6192" y="171"/>
                    <a:pt x="5711" y="0"/>
                    <a:pt x="52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7" name="Google Shape;12917;p29"/>
            <p:cNvSpPr/>
            <p:nvPr/>
          </p:nvSpPr>
          <p:spPr>
            <a:xfrm>
              <a:off x="6487994" y="792591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2927" y="0"/>
                  </a:moveTo>
                  <a:cubicBezTo>
                    <a:pt x="2630" y="0"/>
                    <a:pt x="2306" y="97"/>
                    <a:pt x="1980" y="295"/>
                  </a:cubicBezTo>
                  <a:cubicBezTo>
                    <a:pt x="799" y="1013"/>
                    <a:pt x="623" y="2242"/>
                    <a:pt x="304" y="3359"/>
                  </a:cubicBezTo>
                  <a:cubicBezTo>
                    <a:pt x="1" y="4477"/>
                    <a:pt x="1549" y="6583"/>
                    <a:pt x="2682" y="6695"/>
                  </a:cubicBezTo>
                  <a:cubicBezTo>
                    <a:pt x="2731" y="6700"/>
                    <a:pt x="2778" y="6703"/>
                    <a:pt x="2825" y="6703"/>
                  </a:cubicBezTo>
                  <a:cubicBezTo>
                    <a:pt x="3602" y="6703"/>
                    <a:pt x="4082" y="5950"/>
                    <a:pt x="4278" y="4445"/>
                  </a:cubicBezTo>
                  <a:cubicBezTo>
                    <a:pt x="4310" y="4205"/>
                    <a:pt x="4342" y="3982"/>
                    <a:pt x="4389" y="3758"/>
                  </a:cubicBezTo>
                  <a:lnTo>
                    <a:pt x="4230" y="3742"/>
                  </a:lnTo>
                  <a:lnTo>
                    <a:pt x="4230" y="1556"/>
                  </a:lnTo>
                  <a:cubicBezTo>
                    <a:pt x="4230" y="1444"/>
                    <a:pt x="4230" y="1349"/>
                    <a:pt x="4198" y="1253"/>
                  </a:cubicBezTo>
                  <a:cubicBezTo>
                    <a:pt x="4068" y="438"/>
                    <a:pt x="3560" y="0"/>
                    <a:pt x="29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8" name="Google Shape;12918;p29"/>
            <p:cNvSpPr/>
            <p:nvPr/>
          </p:nvSpPr>
          <p:spPr>
            <a:xfrm>
              <a:off x="5459535" y="1822190"/>
              <a:ext cx="274122" cy="310412"/>
            </a:xfrm>
            <a:custGeom>
              <a:rect b="b" l="l" r="r" t="t"/>
              <a:pathLst>
                <a:path extrusionOk="0" h="6007" w="5283">
                  <a:moveTo>
                    <a:pt x="1804" y="0"/>
                  </a:moveTo>
                  <a:cubicBezTo>
                    <a:pt x="96" y="224"/>
                    <a:pt x="0" y="367"/>
                    <a:pt x="431" y="1915"/>
                  </a:cubicBezTo>
                  <a:cubicBezTo>
                    <a:pt x="734" y="2969"/>
                    <a:pt x="958" y="4054"/>
                    <a:pt x="1309" y="5091"/>
                  </a:cubicBezTo>
                  <a:cubicBezTo>
                    <a:pt x="1421" y="5426"/>
                    <a:pt x="1740" y="5841"/>
                    <a:pt x="2043" y="5937"/>
                  </a:cubicBezTo>
                  <a:cubicBezTo>
                    <a:pt x="2193" y="5984"/>
                    <a:pt x="2349" y="6006"/>
                    <a:pt x="2506" y="6006"/>
                  </a:cubicBezTo>
                  <a:cubicBezTo>
                    <a:pt x="3571" y="6006"/>
                    <a:pt x="4721" y="4995"/>
                    <a:pt x="4804" y="3910"/>
                  </a:cubicBezTo>
                  <a:cubicBezTo>
                    <a:pt x="4868" y="3383"/>
                    <a:pt x="4948" y="2857"/>
                    <a:pt x="5075" y="2346"/>
                  </a:cubicBezTo>
                  <a:cubicBezTo>
                    <a:pt x="5283" y="1357"/>
                    <a:pt x="5155" y="1165"/>
                    <a:pt x="4166" y="1133"/>
                  </a:cubicBezTo>
                  <a:cubicBezTo>
                    <a:pt x="3942" y="1117"/>
                    <a:pt x="3719" y="1053"/>
                    <a:pt x="3527" y="942"/>
                  </a:cubicBezTo>
                  <a:cubicBezTo>
                    <a:pt x="2937" y="638"/>
                    <a:pt x="2378" y="319"/>
                    <a:pt x="18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9" name="Google Shape;12919;p29"/>
            <p:cNvSpPr/>
            <p:nvPr/>
          </p:nvSpPr>
          <p:spPr>
            <a:xfrm>
              <a:off x="2810478" y="1641590"/>
              <a:ext cx="347024" cy="360898"/>
            </a:xfrm>
            <a:custGeom>
              <a:rect b="b" l="l" r="r" t="t"/>
              <a:pathLst>
                <a:path extrusionOk="0" h="6984" w="6688">
                  <a:moveTo>
                    <a:pt x="6544" y="0"/>
                  </a:moveTo>
                  <a:lnTo>
                    <a:pt x="6544" y="0"/>
                  </a:lnTo>
                  <a:cubicBezTo>
                    <a:pt x="6097" y="80"/>
                    <a:pt x="5634" y="80"/>
                    <a:pt x="5235" y="255"/>
                  </a:cubicBezTo>
                  <a:cubicBezTo>
                    <a:pt x="4581" y="543"/>
                    <a:pt x="4006" y="1133"/>
                    <a:pt x="3336" y="1261"/>
                  </a:cubicBezTo>
                  <a:cubicBezTo>
                    <a:pt x="1341" y="1692"/>
                    <a:pt x="1" y="3591"/>
                    <a:pt x="272" y="5602"/>
                  </a:cubicBezTo>
                  <a:cubicBezTo>
                    <a:pt x="414" y="6621"/>
                    <a:pt x="650" y="6983"/>
                    <a:pt x="1410" y="6983"/>
                  </a:cubicBezTo>
                  <a:cubicBezTo>
                    <a:pt x="1590" y="6983"/>
                    <a:pt x="1799" y="6963"/>
                    <a:pt x="2043" y="6926"/>
                  </a:cubicBezTo>
                  <a:lnTo>
                    <a:pt x="2027" y="6926"/>
                  </a:lnTo>
                  <a:cubicBezTo>
                    <a:pt x="2155" y="6607"/>
                    <a:pt x="2315" y="6288"/>
                    <a:pt x="2474" y="5969"/>
                  </a:cubicBezTo>
                  <a:cubicBezTo>
                    <a:pt x="2778" y="5490"/>
                    <a:pt x="3224" y="5091"/>
                    <a:pt x="3432" y="4580"/>
                  </a:cubicBezTo>
                  <a:cubicBezTo>
                    <a:pt x="3815" y="3527"/>
                    <a:pt x="4565" y="2889"/>
                    <a:pt x="5507" y="2378"/>
                  </a:cubicBezTo>
                  <a:cubicBezTo>
                    <a:pt x="5874" y="2171"/>
                    <a:pt x="6416" y="1963"/>
                    <a:pt x="6528" y="1644"/>
                  </a:cubicBezTo>
                  <a:cubicBezTo>
                    <a:pt x="6688" y="1149"/>
                    <a:pt x="6544" y="559"/>
                    <a:pt x="65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0" name="Google Shape;12920;p29"/>
            <p:cNvSpPr/>
            <p:nvPr/>
          </p:nvSpPr>
          <p:spPr>
            <a:xfrm>
              <a:off x="4538690" y="1032150"/>
              <a:ext cx="327151" cy="301575"/>
            </a:xfrm>
            <a:custGeom>
              <a:rect b="b" l="l" r="r" t="t"/>
              <a:pathLst>
                <a:path extrusionOk="0" h="5836" w="6305">
                  <a:moveTo>
                    <a:pt x="3637" y="204"/>
                  </a:moveTo>
                  <a:cubicBezTo>
                    <a:pt x="3359" y="204"/>
                    <a:pt x="2940" y="367"/>
                    <a:pt x="2618" y="415"/>
                  </a:cubicBezTo>
                  <a:cubicBezTo>
                    <a:pt x="2602" y="431"/>
                    <a:pt x="2570" y="463"/>
                    <a:pt x="2554" y="495"/>
                  </a:cubicBezTo>
                  <a:cubicBezTo>
                    <a:pt x="1453" y="1484"/>
                    <a:pt x="1" y="2362"/>
                    <a:pt x="1182" y="4197"/>
                  </a:cubicBezTo>
                  <a:cubicBezTo>
                    <a:pt x="1213" y="4261"/>
                    <a:pt x="1166" y="4357"/>
                    <a:pt x="1182" y="4405"/>
                  </a:cubicBezTo>
                  <a:cubicBezTo>
                    <a:pt x="1469" y="4884"/>
                    <a:pt x="1660" y="5458"/>
                    <a:pt x="2059" y="5777"/>
                  </a:cubicBezTo>
                  <a:cubicBezTo>
                    <a:pt x="2116" y="5818"/>
                    <a:pt x="2203" y="5836"/>
                    <a:pt x="2307" y="5836"/>
                  </a:cubicBezTo>
                  <a:cubicBezTo>
                    <a:pt x="2611" y="5836"/>
                    <a:pt x="3054" y="5681"/>
                    <a:pt x="3256" y="5490"/>
                  </a:cubicBezTo>
                  <a:cubicBezTo>
                    <a:pt x="4134" y="4660"/>
                    <a:pt x="4948" y="3799"/>
                    <a:pt x="5730" y="2889"/>
                  </a:cubicBezTo>
                  <a:cubicBezTo>
                    <a:pt x="6017" y="2554"/>
                    <a:pt x="6161" y="2091"/>
                    <a:pt x="6304" y="1804"/>
                  </a:cubicBezTo>
                  <a:cubicBezTo>
                    <a:pt x="6177" y="0"/>
                    <a:pt x="4581" y="926"/>
                    <a:pt x="3863" y="272"/>
                  </a:cubicBezTo>
                  <a:cubicBezTo>
                    <a:pt x="3810" y="223"/>
                    <a:pt x="3732" y="204"/>
                    <a:pt x="3637" y="2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1" name="Google Shape;12921;p29"/>
            <p:cNvSpPr/>
            <p:nvPr/>
          </p:nvSpPr>
          <p:spPr>
            <a:xfrm>
              <a:off x="2258968" y="745309"/>
              <a:ext cx="376859" cy="195332"/>
            </a:xfrm>
            <a:custGeom>
              <a:rect b="b" l="l" r="r" t="t"/>
              <a:pathLst>
                <a:path extrusionOk="0" h="3780" w="7263">
                  <a:moveTo>
                    <a:pt x="4313" y="1"/>
                  </a:moveTo>
                  <a:cubicBezTo>
                    <a:pt x="2924" y="1"/>
                    <a:pt x="1700" y="843"/>
                    <a:pt x="368" y="1131"/>
                  </a:cubicBezTo>
                  <a:cubicBezTo>
                    <a:pt x="256" y="1162"/>
                    <a:pt x="128" y="1450"/>
                    <a:pt x="113" y="1625"/>
                  </a:cubicBezTo>
                  <a:cubicBezTo>
                    <a:pt x="1" y="3062"/>
                    <a:pt x="687" y="3780"/>
                    <a:pt x="2379" y="3780"/>
                  </a:cubicBezTo>
                  <a:cubicBezTo>
                    <a:pt x="3560" y="3668"/>
                    <a:pt x="4916" y="3556"/>
                    <a:pt x="6081" y="2391"/>
                  </a:cubicBezTo>
                  <a:cubicBezTo>
                    <a:pt x="7119" y="1354"/>
                    <a:pt x="7262" y="1210"/>
                    <a:pt x="6001" y="412"/>
                  </a:cubicBezTo>
                  <a:cubicBezTo>
                    <a:pt x="5762" y="285"/>
                    <a:pt x="5523" y="189"/>
                    <a:pt x="5267" y="141"/>
                  </a:cubicBezTo>
                  <a:cubicBezTo>
                    <a:pt x="4939" y="42"/>
                    <a:pt x="4622" y="1"/>
                    <a:pt x="43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2" name="Google Shape;12922;p29"/>
            <p:cNvSpPr/>
            <p:nvPr/>
          </p:nvSpPr>
          <p:spPr>
            <a:xfrm>
              <a:off x="6719879" y="695237"/>
              <a:ext cx="241017" cy="288708"/>
            </a:xfrm>
            <a:custGeom>
              <a:rect b="b" l="l" r="r" t="t"/>
              <a:pathLst>
                <a:path extrusionOk="0" h="5587" w="4645">
                  <a:moveTo>
                    <a:pt x="2188" y="1"/>
                  </a:moveTo>
                  <a:cubicBezTo>
                    <a:pt x="1026" y="1"/>
                    <a:pt x="0" y="961"/>
                    <a:pt x="0" y="2259"/>
                  </a:cubicBezTo>
                  <a:cubicBezTo>
                    <a:pt x="240" y="3249"/>
                    <a:pt x="447" y="4238"/>
                    <a:pt x="702" y="5196"/>
                  </a:cubicBezTo>
                  <a:cubicBezTo>
                    <a:pt x="734" y="5339"/>
                    <a:pt x="990" y="5483"/>
                    <a:pt x="1165" y="5531"/>
                  </a:cubicBezTo>
                  <a:cubicBezTo>
                    <a:pt x="1293" y="5569"/>
                    <a:pt x="1433" y="5586"/>
                    <a:pt x="1582" y="5586"/>
                  </a:cubicBezTo>
                  <a:cubicBezTo>
                    <a:pt x="2750" y="5586"/>
                    <a:pt x="4432" y="4491"/>
                    <a:pt x="4644" y="3472"/>
                  </a:cubicBezTo>
                  <a:cubicBezTo>
                    <a:pt x="4644" y="3312"/>
                    <a:pt x="4612" y="3153"/>
                    <a:pt x="4533" y="3009"/>
                  </a:cubicBezTo>
                  <a:cubicBezTo>
                    <a:pt x="4261" y="2323"/>
                    <a:pt x="4006" y="1637"/>
                    <a:pt x="3703" y="982"/>
                  </a:cubicBezTo>
                  <a:cubicBezTo>
                    <a:pt x="3559" y="695"/>
                    <a:pt x="3384" y="344"/>
                    <a:pt x="3128" y="216"/>
                  </a:cubicBezTo>
                  <a:cubicBezTo>
                    <a:pt x="2816" y="69"/>
                    <a:pt x="2497" y="1"/>
                    <a:pt x="21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3" name="Google Shape;12923;p29"/>
            <p:cNvSpPr/>
            <p:nvPr/>
          </p:nvSpPr>
          <p:spPr>
            <a:xfrm>
              <a:off x="5946446" y="1698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3064" y="0"/>
                  </a:moveTo>
                  <a:cubicBezTo>
                    <a:pt x="990" y="463"/>
                    <a:pt x="0" y="862"/>
                    <a:pt x="1117" y="3001"/>
                  </a:cubicBezTo>
                  <a:cubicBezTo>
                    <a:pt x="1532" y="3846"/>
                    <a:pt x="2203" y="4533"/>
                    <a:pt x="3033" y="4995"/>
                  </a:cubicBezTo>
                  <a:cubicBezTo>
                    <a:pt x="3352" y="5184"/>
                    <a:pt x="3600" y="5266"/>
                    <a:pt x="3803" y="5266"/>
                  </a:cubicBezTo>
                  <a:cubicBezTo>
                    <a:pt x="4219" y="5266"/>
                    <a:pt x="4451" y="4924"/>
                    <a:pt x="4740" y="4453"/>
                  </a:cubicBezTo>
                  <a:cubicBezTo>
                    <a:pt x="5011" y="4006"/>
                    <a:pt x="5283" y="3511"/>
                    <a:pt x="5666" y="3176"/>
                  </a:cubicBezTo>
                  <a:cubicBezTo>
                    <a:pt x="6272" y="2634"/>
                    <a:pt x="6320" y="2235"/>
                    <a:pt x="5618" y="1788"/>
                  </a:cubicBezTo>
                  <a:cubicBezTo>
                    <a:pt x="5442" y="1676"/>
                    <a:pt x="5331" y="1500"/>
                    <a:pt x="5171" y="1389"/>
                  </a:cubicBezTo>
                  <a:cubicBezTo>
                    <a:pt x="4437" y="894"/>
                    <a:pt x="3687" y="415"/>
                    <a:pt x="30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4" name="Google Shape;12924;p29"/>
            <p:cNvSpPr/>
            <p:nvPr/>
          </p:nvSpPr>
          <p:spPr>
            <a:xfrm>
              <a:off x="6247237" y="45647"/>
              <a:ext cx="335764" cy="216777"/>
            </a:xfrm>
            <a:custGeom>
              <a:rect b="b" l="l" r="r" t="t"/>
              <a:pathLst>
                <a:path extrusionOk="0" h="4195" w="6471">
                  <a:moveTo>
                    <a:pt x="1096" y="0"/>
                  </a:moveTo>
                  <a:cubicBezTo>
                    <a:pt x="296" y="0"/>
                    <a:pt x="1" y="388"/>
                    <a:pt x="76" y="1217"/>
                  </a:cubicBezTo>
                  <a:cubicBezTo>
                    <a:pt x="140" y="1903"/>
                    <a:pt x="92" y="2605"/>
                    <a:pt x="140" y="3292"/>
                  </a:cubicBezTo>
                  <a:cubicBezTo>
                    <a:pt x="180" y="3792"/>
                    <a:pt x="306" y="4195"/>
                    <a:pt x="788" y="4195"/>
                  </a:cubicBezTo>
                  <a:cubicBezTo>
                    <a:pt x="891" y="4195"/>
                    <a:pt x="1009" y="4177"/>
                    <a:pt x="1146" y="4137"/>
                  </a:cubicBezTo>
                  <a:cubicBezTo>
                    <a:pt x="2646" y="3707"/>
                    <a:pt x="4146" y="3292"/>
                    <a:pt x="5630" y="2861"/>
                  </a:cubicBezTo>
                  <a:cubicBezTo>
                    <a:pt x="5869" y="2781"/>
                    <a:pt x="6077" y="2621"/>
                    <a:pt x="6205" y="2398"/>
                  </a:cubicBezTo>
                  <a:cubicBezTo>
                    <a:pt x="6471" y="1678"/>
                    <a:pt x="5309" y="481"/>
                    <a:pt x="4526" y="481"/>
                  </a:cubicBezTo>
                  <a:cubicBezTo>
                    <a:pt x="4511" y="481"/>
                    <a:pt x="4496" y="482"/>
                    <a:pt x="4481" y="483"/>
                  </a:cubicBezTo>
                  <a:cubicBezTo>
                    <a:pt x="4383" y="489"/>
                    <a:pt x="4284" y="492"/>
                    <a:pt x="4185" y="492"/>
                  </a:cubicBezTo>
                  <a:cubicBezTo>
                    <a:pt x="3558" y="492"/>
                    <a:pt x="2912" y="374"/>
                    <a:pt x="2279" y="291"/>
                  </a:cubicBezTo>
                  <a:cubicBezTo>
                    <a:pt x="1928" y="211"/>
                    <a:pt x="1576" y="116"/>
                    <a:pt x="1241" y="4"/>
                  </a:cubicBezTo>
                  <a:cubicBezTo>
                    <a:pt x="1191" y="1"/>
                    <a:pt x="1142" y="0"/>
                    <a:pt x="10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5" name="Google Shape;12925;p29"/>
            <p:cNvSpPr/>
            <p:nvPr/>
          </p:nvSpPr>
          <p:spPr>
            <a:xfrm>
              <a:off x="5108413" y="1234195"/>
              <a:ext cx="233598" cy="367048"/>
            </a:xfrm>
            <a:custGeom>
              <a:rect b="b" l="l" r="r" t="t"/>
              <a:pathLst>
                <a:path extrusionOk="0" h="7103" w="4502">
                  <a:moveTo>
                    <a:pt x="1134" y="0"/>
                  </a:moveTo>
                  <a:cubicBezTo>
                    <a:pt x="1102" y="591"/>
                    <a:pt x="1070" y="958"/>
                    <a:pt x="1054" y="1325"/>
                  </a:cubicBezTo>
                  <a:cubicBezTo>
                    <a:pt x="1038" y="1548"/>
                    <a:pt x="1102" y="1836"/>
                    <a:pt x="990" y="1947"/>
                  </a:cubicBezTo>
                  <a:cubicBezTo>
                    <a:pt x="1" y="2921"/>
                    <a:pt x="336" y="4134"/>
                    <a:pt x="304" y="5299"/>
                  </a:cubicBezTo>
                  <a:cubicBezTo>
                    <a:pt x="276" y="6273"/>
                    <a:pt x="568" y="6740"/>
                    <a:pt x="1370" y="6740"/>
                  </a:cubicBezTo>
                  <a:cubicBezTo>
                    <a:pt x="1501" y="6740"/>
                    <a:pt x="1645" y="6728"/>
                    <a:pt x="1804" y="6703"/>
                  </a:cubicBezTo>
                  <a:cubicBezTo>
                    <a:pt x="1813" y="6701"/>
                    <a:pt x="1822" y="6700"/>
                    <a:pt x="1831" y="6700"/>
                  </a:cubicBezTo>
                  <a:cubicBezTo>
                    <a:pt x="1969" y="6700"/>
                    <a:pt x="2139" y="6922"/>
                    <a:pt x="2378" y="7102"/>
                  </a:cubicBezTo>
                  <a:cubicBezTo>
                    <a:pt x="2650" y="6607"/>
                    <a:pt x="2857" y="6208"/>
                    <a:pt x="3097" y="5825"/>
                  </a:cubicBezTo>
                  <a:cubicBezTo>
                    <a:pt x="3256" y="5554"/>
                    <a:pt x="3480" y="5315"/>
                    <a:pt x="3671" y="5059"/>
                  </a:cubicBezTo>
                  <a:cubicBezTo>
                    <a:pt x="3958" y="4660"/>
                    <a:pt x="4501" y="4213"/>
                    <a:pt x="4437" y="3862"/>
                  </a:cubicBezTo>
                  <a:cubicBezTo>
                    <a:pt x="4389" y="3447"/>
                    <a:pt x="3799" y="3096"/>
                    <a:pt x="3304" y="2570"/>
                  </a:cubicBezTo>
                  <a:cubicBezTo>
                    <a:pt x="3528" y="1325"/>
                    <a:pt x="1916" y="1149"/>
                    <a:pt x="11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6" name="Google Shape;12926;p29"/>
            <p:cNvSpPr/>
            <p:nvPr/>
          </p:nvSpPr>
          <p:spPr>
            <a:xfrm>
              <a:off x="5107583" y="172092"/>
              <a:ext cx="289636" cy="238480"/>
            </a:xfrm>
            <a:custGeom>
              <a:rect b="b" l="l" r="r" t="t"/>
              <a:pathLst>
                <a:path extrusionOk="0" h="4615" w="5582">
                  <a:moveTo>
                    <a:pt x="1947" y="0"/>
                  </a:moveTo>
                  <a:cubicBezTo>
                    <a:pt x="1771" y="0"/>
                    <a:pt x="1606" y="23"/>
                    <a:pt x="1469" y="95"/>
                  </a:cubicBezTo>
                  <a:cubicBezTo>
                    <a:pt x="910" y="414"/>
                    <a:pt x="447" y="861"/>
                    <a:pt x="112" y="1403"/>
                  </a:cubicBezTo>
                  <a:cubicBezTo>
                    <a:pt x="1" y="1579"/>
                    <a:pt x="431" y="2169"/>
                    <a:pt x="735" y="2472"/>
                  </a:cubicBezTo>
                  <a:cubicBezTo>
                    <a:pt x="1293" y="3095"/>
                    <a:pt x="1916" y="3637"/>
                    <a:pt x="2538" y="4196"/>
                  </a:cubicBezTo>
                  <a:cubicBezTo>
                    <a:pt x="2730" y="4372"/>
                    <a:pt x="2953" y="4595"/>
                    <a:pt x="3176" y="4611"/>
                  </a:cubicBezTo>
                  <a:cubicBezTo>
                    <a:pt x="3196" y="4613"/>
                    <a:pt x="3216" y="4614"/>
                    <a:pt x="3236" y="4614"/>
                  </a:cubicBezTo>
                  <a:cubicBezTo>
                    <a:pt x="4066" y="4614"/>
                    <a:pt x="5582" y="2741"/>
                    <a:pt x="5395" y="1978"/>
                  </a:cubicBezTo>
                  <a:cubicBezTo>
                    <a:pt x="4964" y="286"/>
                    <a:pt x="4661" y="63"/>
                    <a:pt x="2857" y="63"/>
                  </a:cubicBezTo>
                  <a:cubicBezTo>
                    <a:pt x="2568" y="63"/>
                    <a:pt x="2241" y="0"/>
                    <a:pt x="19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7" name="Google Shape;12927;p29"/>
            <p:cNvSpPr/>
            <p:nvPr/>
          </p:nvSpPr>
          <p:spPr>
            <a:xfrm>
              <a:off x="6906984" y="1923626"/>
              <a:ext cx="366897" cy="234243"/>
            </a:xfrm>
            <a:custGeom>
              <a:rect b="b" l="l" r="r" t="t"/>
              <a:pathLst>
                <a:path extrusionOk="0" h="4533" w="7071">
                  <a:moveTo>
                    <a:pt x="2523" y="0"/>
                  </a:moveTo>
                  <a:cubicBezTo>
                    <a:pt x="2076" y="160"/>
                    <a:pt x="1597" y="287"/>
                    <a:pt x="1134" y="399"/>
                  </a:cubicBezTo>
                  <a:cubicBezTo>
                    <a:pt x="1" y="591"/>
                    <a:pt x="368" y="1452"/>
                    <a:pt x="512" y="2027"/>
                  </a:cubicBezTo>
                  <a:cubicBezTo>
                    <a:pt x="591" y="2298"/>
                    <a:pt x="1246" y="2586"/>
                    <a:pt x="1645" y="2586"/>
                  </a:cubicBezTo>
                  <a:cubicBezTo>
                    <a:pt x="2331" y="2586"/>
                    <a:pt x="2906" y="2617"/>
                    <a:pt x="3273" y="3288"/>
                  </a:cubicBezTo>
                  <a:cubicBezTo>
                    <a:pt x="3368" y="3399"/>
                    <a:pt x="3496" y="3495"/>
                    <a:pt x="3640" y="3559"/>
                  </a:cubicBezTo>
                  <a:cubicBezTo>
                    <a:pt x="4342" y="3862"/>
                    <a:pt x="5060" y="4197"/>
                    <a:pt x="5794" y="4453"/>
                  </a:cubicBezTo>
                  <a:cubicBezTo>
                    <a:pt x="6000" y="4521"/>
                    <a:pt x="6229" y="4530"/>
                    <a:pt x="6464" y="4530"/>
                  </a:cubicBezTo>
                  <a:cubicBezTo>
                    <a:pt x="6542" y="4530"/>
                    <a:pt x="6620" y="4529"/>
                    <a:pt x="6698" y="4529"/>
                  </a:cubicBezTo>
                  <a:cubicBezTo>
                    <a:pt x="6769" y="4529"/>
                    <a:pt x="6841" y="4530"/>
                    <a:pt x="6911" y="4533"/>
                  </a:cubicBezTo>
                  <a:cubicBezTo>
                    <a:pt x="6911" y="4118"/>
                    <a:pt x="7071" y="3591"/>
                    <a:pt x="6879" y="3288"/>
                  </a:cubicBezTo>
                  <a:cubicBezTo>
                    <a:pt x="6528" y="2681"/>
                    <a:pt x="5874" y="2282"/>
                    <a:pt x="5539" y="1692"/>
                  </a:cubicBezTo>
                  <a:cubicBezTo>
                    <a:pt x="4837" y="479"/>
                    <a:pt x="3608" y="415"/>
                    <a:pt x="252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8" name="Google Shape;12928;p29"/>
            <p:cNvSpPr/>
            <p:nvPr/>
          </p:nvSpPr>
          <p:spPr>
            <a:xfrm>
              <a:off x="5813095" y="563314"/>
              <a:ext cx="271683" cy="285246"/>
            </a:xfrm>
            <a:custGeom>
              <a:rect b="b" l="l" r="r" t="t"/>
              <a:pathLst>
                <a:path extrusionOk="0" h="5520" w="5236">
                  <a:moveTo>
                    <a:pt x="2954" y="1"/>
                  </a:moveTo>
                  <a:cubicBezTo>
                    <a:pt x="2903" y="1"/>
                    <a:pt x="2855" y="8"/>
                    <a:pt x="2810" y="24"/>
                  </a:cubicBezTo>
                  <a:cubicBezTo>
                    <a:pt x="2443" y="152"/>
                    <a:pt x="2283" y="838"/>
                    <a:pt x="2076" y="1301"/>
                  </a:cubicBezTo>
                  <a:cubicBezTo>
                    <a:pt x="2012" y="1445"/>
                    <a:pt x="2091" y="1668"/>
                    <a:pt x="2091" y="1844"/>
                  </a:cubicBezTo>
                  <a:cubicBezTo>
                    <a:pt x="1022" y="2259"/>
                    <a:pt x="1" y="4333"/>
                    <a:pt x="272" y="5498"/>
                  </a:cubicBezTo>
                  <a:cubicBezTo>
                    <a:pt x="634" y="5498"/>
                    <a:pt x="1010" y="5520"/>
                    <a:pt x="1381" y="5520"/>
                  </a:cubicBezTo>
                  <a:cubicBezTo>
                    <a:pt x="1567" y="5520"/>
                    <a:pt x="1751" y="5514"/>
                    <a:pt x="1932" y="5498"/>
                  </a:cubicBezTo>
                  <a:cubicBezTo>
                    <a:pt x="2826" y="5403"/>
                    <a:pt x="3592" y="5083"/>
                    <a:pt x="3959" y="4142"/>
                  </a:cubicBezTo>
                  <a:cubicBezTo>
                    <a:pt x="4134" y="3663"/>
                    <a:pt x="4294" y="3104"/>
                    <a:pt x="4645" y="2769"/>
                  </a:cubicBezTo>
                  <a:cubicBezTo>
                    <a:pt x="5235" y="2179"/>
                    <a:pt x="5235" y="1716"/>
                    <a:pt x="4645" y="1189"/>
                  </a:cubicBezTo>
                  <a:cubicBezTo>
                    <a:pt x="4437" y="1014"/>
                    <a:pt x="4358" y="695"/>
                    <a:pt x="4150" y="567"/>
                  </a:cubicBezTo>
                  <a:cubicBezTo>
                    <a:pt x="3775" y="344"/>
                    <a:pt x="3302" y="1"/>
                    <a:pt x="29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9" name="Google Shape;12929;p29"/>
            <p:cNvSpPr/>
            <p:nvPr/>
          </p:nvSpPr>
          <p:spPr>
            <a:xfrm>
              <a:off x="6628765" y="1895567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862" y="0"/>
                  </a:moveTo>
                  <a:cubicBezTo>
                    <a:pt x="815" y="368"/>
                    <a:pt x="623" y="782"/>
                    <a:pt x="719" y="1102"/>
                  </a:cubicBezTo>
                  <a:cubicBezTo>
                    <a:pt x="958" y="1820"/>
                    <a:pt x="942" y="2410"/>
                    <a:pt x="511" y="3065"/>
                  </a:cubicBezTo>
                  <a:cubicBezTo>
                    <a:pt x="1" y="3831"/>
                    <a:pt x="384" y="4645"/>
                    <a:pt x="1261" y="4948"/>
                  </a:cubicBezTo>
                  <a:cubicBezTo>
                    <a:pt x="1486" y="5026"/>
                    <a:pt x="1736" y="5062"/>
                    <a:pt x="1998" y="5062"/>
                  </a:cubicBezTo>
                  <a:cubicBezTo>
                    <a:pt x="3023" y="5062"/>
                    <a:pt x="4219" y="4507"/>
                    <a:pt x="4677" y="3719"/>
                  </a:cubicBezTo>
                  <a:cubicBezTo>
                    <a:pt x="4820" y="3432"/>
                    <a:pt x="4932" y="3144"/>
                    <a:pt x="5028" y="2857"/>
                  </a:cubicBezTo>
                  <a:cubicBezTo>
                    <a:pt x="4804" y="2522"/>
                    <a:pt x="4613" y="2043"/>
                    <a:pt x="4278" y="1788"/>
                  </a:cubicBezTo>
                  <a:cubicBezTo>
                    <a:pt x="3480" y="1213"/>
                    <a:pt x="2634" y="671"/>
                    <a:pt x="1772" y="192"/>
                  </a:cubicBezTo>
                  <a:cubicBezTo>
                    <a:pt x="1517" y="64"/>
                    <a:pt x="1166" y="64"/>
                    <a:pt x="8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0" name="Google Shape;12930;p29"/>
            <p:cNvSpPr/>
            <p:nvPr/>
          </p:nvSpPr>
          <p:spPr>
            <a:xfrm>
              <a:off x="4974285" y="692292"/>
              <a:ext cx="257414" cy="218482"/>
            </a:xfrm>
            <a:custGeom>
              <a:rect b="b" l="l" r="r" t="t"/>
              <a:pathLst>
                <a:path extrusionOk="0" h="4228" w="4961">
                  <a:moveTo>
                    <a:pt x="2537" y="1"/>
                  </a:moveTo>
                  <a:cubicBezTo>
                    <a:pt x="2511" y="1"/>
                    <a:pt x="2484" y="1"/>
                    <a:pt x="2458" y="2"/>
                  </a:cubicBezTo>
                  <a:cubicBezTo>
                    <a:pt x="1245" y="2"/>
                    <a:pt x="654" y="353"/>
                    <a:pt x="160" y="1678"/>
                  </a:cubicBezTo>
                  <a:cubicBezTo>
                    <a:pt x="0" y="2125"/>
                    <a:pt x="0" y="2891"/>
                    <a:pt x="287" y="3210"/>
                  </a:cubicBezTo>
                  <a:cubicBezTo>
                    <a:pt x="721" y="3699"/>
                    <a:pt x="1217" y="4227"/>
                    <a:pt x="1866" y="4227"/>
                  </a:cubicBezTo>
                  <a:cubicBezTo>
                    <a:pt x="2149" y="4227"/>
                    <a:pt x="2460" y="4127"/>
                    <a:pt x="2809" y="3880"/>
                  </a:cubicBezTo>
                  <a:cubicBezTo>
                    <a:pt x="3096" y="3673"/>
                    <a:pt x="3591" y="3816"/>
                    <a:pt x="3958" y="3689"/>
                  </a:cubicBezTo>
                  <a:cubicBezTo>
                    <a:pt x="4261" y="3593"/>
                    <a:pt x="4724" y="3353"/>
                    <a:pt x="4756" y="3114"/>
                  </a:cubicBezTo>
                  <a:cubicBezTo>
                    <a:pt x="4960" y="1558"/>
                    <a:pt x="4266" y="1"/>
                    <a:pt x="25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1" name="Google Shape;12931;p29"/>
            <p:cNvSpPr/>
            <p:nvPr/>
          </p:nvSpPr>
          <p:spPr>
            <a:xfrm>
              <a:off x="6112070" y="1331289"/>
              <a:ext cx="178908" cy="350460"/>
            </a:xfrm>
            <a:custGeom>
              <a:rect b="b" l="l" r="r" t="t"/>
              <a:pathLst>
                <a:path extrusionOk="0" h="6782" w="3448">
                  <a:moveTo>
                    <a:pt x="2591" y="0"/>
                  </a:moveTo>
                  <a:cubicBezTo>
                    <a:pt x="2478" y="0"/>
                    <a:pt x="2366" y="31"/>
                    <a:pt x="2266" y="100"/>
                  </a:cubicBezTo>
                  <a:cubicBezTo>
                    <a:pt x="1915" y="340"/>
                    <a:pt x="1644" y="691"/>
                    <a:pt x="1484" y="1090"/>
                  </a:cubicBezTo>
                  <a:cubicBezTo>
                    <a:pt x="1037" y="2271"/>
                    <a:pt x="686" y="3484"/>
                    <a:pt x="271" y="4680"/>
                  </a:cubicBezTo>
                  <a:cubicBezTo>
                    <a:pt x="0" y="5431"/>
                    <a:pt x="240" y="6260"/>
                    <a:pt x="910" y="6548"/>
                  </a:cubicBezTo>
                  <a:cubicBezTo>
                    <a:pt x="1232" y="6678"/>
                    <a:pt x="1569" y="6782"/>
                    <a:pt x="1879" y="6782"/>
                  </a:cubicBezTo>
                  <a:cubicBezTo>
                    <a:pt x="2291" y="6782"/>
                    <a:pt x="2654" y="6599"/>
                    <a:pt x="2873" y="6053"/>
                  </a:cubicBezTo>
                  <a:cubicBezTo>
                    <a:pt x="3192" y="5271"/>
                    <a:pt x="3336" y="4409"/>
                    <a:pt x="3447" y="3978"/>
                  </a:cubicBezTo>
                  <a:cubicBezTo>
                    <a:pt x="3447" y="2670"/>
                    <a:pt x="3447" y="1776"/>
                    <a:pt x="3447" y="882"/>
                  </a:cubicBezTo>
                  <a:cubicBezTo>
                    <a:pt x="3435" y="407"/>
                    <a:pt x="3001" y="0"/>
                    <a:pt x="25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2" name="Google Shape;12932;p29"/>
            <p:cNvSpPr/>
            <p:nvPr/>
          </p:nvSpPr>
          <p:spPr>
            <a:xfrm>
              <a:off x="6934329" y="390362"/>
              <a:ext cx="302297" cy="330100"/>
            </a:xfrm>
            <a:custGeom>
              <a:rect b="b" l="l" r="r" t="t"/>
              <a:pathLst>
                <a:path extrusionOk="0" h="6388" w="5826">
                  <a:moveTo>
                    <a:pt x="1893" y="1"/>
                  </a:moveTo>
                  <a:cubicBezTo>
                    <a:pt x="1699" y="1"/>
                    <a:pt x="1500" y="33"/>
                    <a:pt x="1309" y="68"/>
                  </a:cubicBezTo>
                  <a:cubicBezTo>
                    <a:pt x="831" y="164"/>
                    <a:pt x="112" y="547"/>
                    <a:pt x="49" y="898"/>
                  </a:cubicBezTo>
                  <a:cubicBezTo>
                    <a:pt x="1" y="1488"/>
                    <a:pt x="192" y="2063"/>
                    <a:pt x="607" y="2494"/>
                  </a:cubicBezTo>
                  <a:cubicBezTo>
                    <a:pt x="1900" y="3706"/>
                    <a:pt x="3320" y="4808"/>
                    <a:pt x="4693" y="5925"/>
                  </a:cubicBezTo>
                  <a:cubicBezTo>
                    <a:pt x="4980" y="6116"/>
                    <a:pt x="5267" y="6260"/>
                    <a:pt x="5570" y="6388"/>
                  </a:cubicBezTo>
                  <a:lnTo>
                    <a:pt x="5826" y="6164"/>
                  </a:lnTo>
                  <a:cubicBezTo>
                    <a:pt x="5299" y="4967"/>
                    <a:pt x="4852" y="3738"/>
                    <a:pt x="4246" y="2573"/>
                  </a:cubicBezTo>
                  <a:cubicBezTo>
                    <a:pt x="3911" y="1919"/>
                    <a:pt x="3240" y="1424"/>
                    <a:pt x="2969" y="754"/>
                  </a:cubicBezTo>
                  <a:cubicBezTo>
                    <a:pt x="2717" y="152"/>
                    <a:pt x="2316" y="1"/>
                    <a:pt x="18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3" name="Google Shape;12933;p29"/>
            <p:cNvSpPr/>
            <p:nvPr/>
          </p:nvSpPr>
          <p:spPr>
            <a:xfrm>
              <a:off x="5844591" y="-10419"/>
              <a:ext cx="300636" cy="237498"/>
            </a:xfrm>
            <a:custGeom>
              <a:rect b="b" l="l" r="r" t="t"/>
              <a:pathLst>
                <a:path extrusionOk="0" h="4596" w="5794">
                  <a:moveTo>
                    <a:pt x="1154" y="1"/>
                  </a:moveTo>
                  <a:cubicBezTo>
                    <a:pt x="809" y="1"/>
                    <a:pt x="402" y="113"/>
                    <a:pt x="240" y="275"/>
                  </a:cubicBezTo>
                  <a:cubicBezTo>
                    <a:pt x="16" y="514"/>
                    <a:pt x="0" y="1265"/>
                    <a:pt x="192" y="1504"/>
                  </a:cubicBezTo>
                  <a:cubicBezTo>
                    <a:pt x="1022" y="2493"/>
                    <a:pt x="1931" y="3403"/>
                    <a:pt x="2937" y="4217"/>
                  </a:cubicBezTo>
                  <a:cubicBezTo>
                    <a:pt x="3200" y="4437"/>
                    <a:pt x="3743" y="4596"/>
                    <a:pt x="4140" y="4596"/>
                  </a:cubicBezTo>
                  <a:cubicBezTo>
                    <a:pt x="4319" y="4596"/>
                    <a:pt x="4469" y="4563"/>
                    <a:pt x="4549" y="4488"/>
                  </a:cubicBezTo>
                  <a:cubicBezTo>
                    <a:pt x="5107" y="3978"/>
                    <a:pt x="5347" y="3164"/>
                    <a:pt x="5793" y="2334"/>
                  </a:cubicBezTo>
                  <a:cubicBezTo>
                    <a:pt x="5602" y="2142"/>
                    <a:pt x="5410" y="1967"/>
                    <a:pt x="5187" y="1823"/>
                  </a:cubicBezTo>
                  <a:cubicBezTo>
                    <a:pt x="3974" y="1201"/>
                    <a:pt x="2761" y="578"/>
                    <a:pt x="1500" y="52"/>
                  </a:cubicBezTo>
                  <a:cubicBezTo>
                    <a:pt x="1404" y="17"/>
                    <a:pt x="1283" y="1"/>
                    <a:pt x="11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4" name="Google Shape;12934;p29"/>
            <p:cNvSpPr/>
            <p:nvPr/>
          </p:nvSpPr>
          <p:spPr>
            <a:xfrm>
              <a:off x="5685608" y="918313"/>
              <a:ext cx="288183" cy="229075"/>
            </a:xfrm>
            <a:custGeom>
              <a:rect b="b" l="l" r="r" t="t"/>
              <a:pathLst>
                <a:path extrusionOk="0" h="4433" w="5554">
                  <a:moveTo>
                    <a:pt x="2394" y="1"/>
                  </a:moveTo>
                  <a:cubicBezTo>
                    <a:pt x="2027" y="256"/>
                    <a:pt x="1692" y="527"/>
                    <a:pt x="1373" y="831"/>
                  </a:cubicBezTo>
                  <a:cubicBezTo>
                    <a:pt x="1069" y="1166"/>
                    <a:pt x="926" y="1629"/>
                    <a:pt x="638" y="1964"/>
                  </a:cubicBezTo>
                  <a:cubicBezTo>
                    <a:pt x="0" y="2698"/>
                    <a:pt x="399" y="3544"/>
                    <a:pt x="734" y="4054"/>
                  </a:cubicBezTo>
                  <a:cubicBezTo>
                    <a:pt x="895" y="4291"/>
                    <a:pt x="1554" y="4433"/>
                    <a:pt x="2017" y="4433"/>
                  </a:cubicBezTo>
                  <a:cubicBezTo>
                    <a:pt x="2242" y="4433"/>
                    <a:pt x="2421" y="4399"/>
                    <a:pt x="2474" y="4326"/>
                  </a:cubicBezTo>
                  <a:cubicBezTo>
                    <a:pt x="3048" y="3480"/>
                    <a:pt x="3958" y="3719"/>
                    <a:pt x="4628" y="3368"/>
                  </a:cubicBezTo>
                  <a:cubicBezTo>
                    <a:pt x="4979" y="3177"/>
                    <a:pt x="5522" y="2905"/>
                    <a:pt x="5538" y="2650"/>
                  </a:cubicBezTo>
                  <a:cubicBezTo>
                    <a:pt x="5554" y="2283"/>
                    <a:pt x="5267" y="1788"/>
                    <a:pt x="4963" y="1517"/>
                  </a:cubicBezTo>
                  <a:cubicBezTo>
                    <a:pt x="4405" y="1054"/>
                    <a:pt x="3798" y="623"/>
                    <a:pt x="3176" y="256"/>
                  </a:cubicBezTo>
                  <a:cubicBezTo>
                    <a:pt x="3016" y="160"/>
                    <a:pt x="2809" y="129"/>
                    <a:pt x="2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5" name="Google Shape;12935;p29"/>
            <p:cNvSpPr/>
            <p:nvPr/>
          </p:nvSpPr>
          <p:spPr>
            <a:xfrm>
              <a:off x="4922086" y="1755531"/>
              <a:ext cx="212064" cy="278322"/>
            </a:xfrm>
            <a:custGeom>
              <a:rect b="b" l="l" r="r" t="t"/>
              <a:pathLst>
                <a:path extrusionOk="0" h="5386" w="4087">
                  <a:moveTo>
                    <a:pt x="1056" y="1"/>
                  </a:moveTo>
                  <a:cubicBezTo>
                    <a:pt x="741" y="1"/>
                    <a:pt x="440" y="232"/>
                    <a:pt x="352" y="684"/>
                  </a:cubicBezTo>
                  <a:cubicBezTo>
                    <a:pt x="208" y="1434"/>
                    <a:pt x="80" y="2168"/>
                    <a:pt x="1" y="2918"/>
                  </a:cubicBezTo>
                  <a:cubicBezTo>
                    <a:pt x="1" y="3221"/>
                    <a:pt x="80" y="3508"/>
                    <a:pt x="240" y="3764"/>
                  </a:cubicBezTo>
                  <a:cubicBezTo>
                    <a:pt x="511" y="4211"/>
                    <a:pt x="767" y="4785"/>
                    <a:pt x="1182" y="4977"/>
                  </a:cubicBezTo>
                  <a:cubicBezTo>
                    <a:pt x="1734" y="5253"/>
                    <a:pt x="2345" y="5385"/>
                    <a:pt x="2965" y="5385"/>
                  </a:cubicBezTo>
                  <a:cubicBezTo>
                    <a:pt x="3062" y="5385"/>
                    <a:pt x="3159" y="5382"/>
                    <a:pt x="3256" y="5376"/>
                  </a:cubicBezTo>
                  <a:cubicBezTo>
                    <a:pt x="3576" y="5360"/>
                    <a:pt x="3815" y="4626"/>
                    <a:pt x="4086" y="4227"/>
                  </a:cubicBezTo>
                  <a:cubicBezTo>
                    <a:pt x="3512" y="2535"/>
                    <a:pt x="2794" y="1131"/>
                    <a:pt x="1469" y="141"/>
                  </a:cubicBezTo>
                  <a:cubicBezTo>
                    <a:pt x="1341" y="47"/>
                    <a:pt x="1197" y="1"/>
                    <a:pt x="105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6" name="Google Shape;12936;p29"/>
            <p:cNvSpPr/>
            <p:nvPr/>
          </p:nvSpPr>
          <p:spPr>
            <a:xfrm>
              <a:off x="4142894" y="1502691"/>
              <a:ext cx="314698" cy="173525"/>
            </a:xfrm>
            <a:custGeom>
              <a:rect b="b" l="l" r="r" t="t"/>
              <a:pathLst>
                <a:path extrusionOk="0" h="3358" w="6065">
                  <a:moveTo>
                    <a:pt x="4527" y="1"/>
                  </a:moveTo>
                  <a:cubicBezTo>
                    <a:pt x="4472" y="1"/>
                    <a:pt x="4421" y="8"/>
                    <a:pt x="4373" y="23"/>
                  </a:cubicBezTo>
                  <a:cubicBezTo>
                    <a:pt x="3112" y="438"/>
                    <a:pt x="1947" y="1076"/>
                    <a:pt x="750" y="1667"/>
                  </a:cubicBezTo>
                  <a:cubicBezTo>
                    <a:pt x="479" y="1810"/>
                    <a:pt x="271" y="2098"/>
                    <a:pt x="0" y="2353"/>
                  </a:cubicBezTo>
                  <a:cubicBezTo>
                    <a:pt x="192" y="2576"/>
                    <a:pt x="303" y="2816"/>
                    <a:pt x="431" y="2848"/>
                  </a:cubicBezTo>
                  <a:cubicBezTo>
                    <a:pt x="1596" y="3023"/>
                    <a:pt x="2777" y="3103"/>
                    <a:pt x="3926" y="3310"/>
                  </a:cubicBezTo>
                  <a:cubicBezTo>
                    <a:pt x="4108" y="3342"/>
                    <a:pt x="4275" y="3357"/>
                    <a:pt x="4429" y="3357"/>
                  </a:cubicBezTo>
                  <a:cubicBezTo>
                    <a:pt x="5446" y="3357"/>
                    <a:pt x="5858" y="2689"/>
                    <a:pt x="5969" y="1635"/>
                  </a:cubicBezTo>
                  <a:cubicBezTo>
                    <a:pt x="6001" y="1300"/>
                    <a:pt x="6065" y="789"/>
                    <a:pt x="5905" y="677"/>
                  </a:cubicBezTo>
                  <a:cubicBezTo>
                    <a:pt x="5498" y="382"/>
                    <a:pt x="4929" y="1"/>
                    <a:pt x="45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7" name="Google Shape;12937;p29"/>
            <p:cNvSpPr/>
            <p:nvPr/>
          </p:nvSpPr>
          <p:spPr>
            <a:xfrm>
              <a:off x="2188868" y="1964965"/>
              <a:ext cx="284655" cy="192748"/>
            </a:xfrm>
            <a:custGeom>
              <a:rect b="b" l="l" r="r" t="t"/>
              <a:pathLst>
                <a:path extrusionOk="0" h="3730" w="5486">
                  <a:moveTo>
                    <a:pt x="722" y="0"/>
                  </a:moveTo>
                  <a:cubicBezTo>
                    <a:pt x="149" y="0"/>
                    <a:pt x="0" y="390"/>
                    <a:pt x="346" y="924"/>
                  </a:cubicBezTo>
                  <a:cubicBezTo>
                    <a:pt x="889" y="1786"/>
                    <a:pt x="1511" y="2599"/>
                    <a:pt x="2214" y="3334"/>
                  </a:cubicBezTo>
                  <a:cubicBezTo>
                    <a:pt x="2445" y="3565"/>
                    <a:pt x="2928" y="3729"/>
                    <a:pt x="3310" y="3729"/>
                  </a:cubicBezTo>
                  <a:cubicBezTo>
                    <a:pt x="3455" y="3729"/>
                    <a:pt x="3585" y="3705"/>
                    <a:pt x="3682" y="3653"/>
                  </a:cubicBezTo>
                  <a:cubicBezTo>
                    <a:pt x="4320" y="3318"/>
                    <a:pt x="5485" y="3270"/>
                    <a:pt x="5166" y="1993"/>
                  </a:cubicBezTo>
                  <a:lnTo>
                    <a:pt x="5437" y="1865"/>
                  </a:lnTo>
                  <a:cubicBezTo>
                    <a:pt x="5150" y="1418"/>
                    <a:pt x="4943" y="716"/>
                    <a:pt x="4560" y="605"/>
                  </a:cubicBezTo>
                  <a:cubicBezTo>
                    <a:pt x="3379" y="269"/>
                    <a:pt x="2150" y="158"/>
                    <a:pt x="921" y="14"/>
                  </a:cubicBezTo>
                  <a:cubicBezTo>
                    <a:pt x="850" y="5"/>
                    <a:pt x="784" y="0"/>
                    <a:pt x="7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8" name="Google Shape;12938;p29"/>
            <p:cNvSpPr/>
            <p:nvPr/>
          </p:nvSpPr>
          <p:spPr>
            <a:xfrm>
              <a:off x="3275856" y="787992"/>
              <a:ext cx="241017" cy="229799"/>
            </a:xfrm>
            <a:custGeom>
              <a:rect b="b" l="l" r="r" t="t"/>
              <a:pathLst>
                <a:path extrusionOk="0" h="4447" w="4645">
                  <a:moveTo>
                    <a:pt x="2473" y="1"/>
                  </a:moveTo>
                  <a:cubicBezTo>
                    <a:pt x="2161" y="1"/>
                    <a:pt x="1823" y="84"/>
                    <a:pt x="1469" y="257"/>
                  </a:cubicBezTo>
                  <a:cubicBezTo>
                    <a:pt x="942" y="512"/>
                    <a:pt x="511" y="943"/>
                    <a:pt x="1" y="1326"/>
                  </a:cubicBezTo>
                  <a:cubicBezTo>
                    <a:pt x="448" y="1853"/>
                    <a:pt x="735" y="2252"/>
                    <a:pt x="1070" y="2603"/>
                  </a:cubicBezTo>
                  <a:cubicBezTo>
                    <a:pt x="1645" y="3193"/>
                    <a:pt x="2155" y="3879"/>
                    <a:pt x="2841" y="4310"/>
                  </a:cubicBezTo>
                  <a:cubicBezTo>
                    <a:pt x="2982" y="4404"/>
                    <a:pt x="3194" y="4447"/>
                    <a:pt x="3419" y="4447"/>
                  </a:cubicBezTo>
                  <a:cubicBezTo>
                    <a:pt x="3731" y="4447"/>
                    <a:pt x="4067" y="4363"/>
                    <a:pt x="4262" y="4215"/>
                  </a:cubicBezTo>
                  <a:cubicBezTo>
                    <a:pt x="4549" y="4007"/>
                    <a:pt x="4645" y="3385"/>
                    <a:pt x="4613" y="2906"/>
                  </a:cubicBezTo>
                  <a:cubicBezTo>
                    <a:pt x="4597" y="2427"/>
                    <a:pt x="4326" y="1964"/>
                    <a:pt x="4182" y="1485"/>
                  </a:cubicBezTo>
                  <a:cubicBezTo>
                    <a:pt x="3874" y="527"/>
                    <a:pt x="3255" y="1"/>
                    <a:pt x="24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9" name="Google Shape;12939;p29"/>
            <p:cNvSpPr/>
            <p:nvPr/>
          </p:nvSpPr>
          <p:spPr>
            <a:xfrm>
              <a:off x="3164091" y="1540982"/>
              <a:ext cx="277442" cy="179829"/>
            </a:xfrm>
            <a:custGeom>
              <a:rect b="b" l="l" r="r" t="t"/>
              <a:pathLst>
                <a:path extrusionOk="0" h="3480" w="5347">
                  <a:moveTo>
                    <a:pt x="4756" y="0"/>
                  </a:moveTo>
                  <a:cubicBezTo>
                    <a:pt x="3352" y="48"/>
                    <a:pt x="1963" y="176"/>
                    <a:pt x="591" y="351"/>
                  </a:cubicBezTo>
                  <a:cubicBezTo>
                    <a:pt x="351" y="367"/>
                    <a:pt x="0" y="750"/>
                    <a:pt x="0" y="958"/>
                  </a:cubicBezTo>
                  <a:cubicBezTo>
                    <a:pt x="80" y="1931"/>
                    <a:pt x="1820" y="3463"/>
                    <a:pt x="3017" y="3479"/>
                  </a:cubicBezTo>
                  <a:cubicBezTo>
                    <a:pt x="3096" y="3447"/>
                    <a:pt x="3559" y="3479"/>
                    <a:pt x="3703" y="3272"/>
                  </a:cubicBezTo>
                  <a:cubicBezTo>
                    <a:pt x="4293" y="2442"/>
                    <a:pt x="4820" y="1580"/>
                    <a:pt x="5283" y="686"/>
                  </a:cubicBezTo>
                  <a:cubicBezTo>
                    <a:pt x="5347" y="559"/>
                    <a:pt x="4932" y="0"/>
                    <a:pt x="47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0" name="Google Shape;12940;p29"/>
            <p:cNvSpPr/>
            <p:nvPr/>
          </p:nvSpPr>
          <p:spPr>
            <a:xfrm>
              <a:off x="1745594" y="1962381"/>
              <a:ext cx="294825" cy="227628"/>
            </a:xfrm>
            <a:custGeom>
              <a:rect b="b" l="l" r="r" t="t"/>
              <a:pathLst>
                <a:path extrusionOk="0" h="4405" w="5682">
                  <a:moveTo>
                    <a:pt x="2809" y="0"/>
                  </a:moveTo>
                  <a:lnTo>
                    <a:pt x="2474" y="160"/>
                  </a:lnTo>
                  <a:cubicBezTo>
                    <a:pt x="2649" y="926"/>
                    <a:pt x="2857" y="1676"/>
                    <a:pt x="3048" y="2554"/>
                  </a:cubicBezTo>
                  <a:cubicBezTo>
                    <a:pt x="2330" y="2394"/>
                    <a:pt x="1788" y="2234"/>
                    <a:pt x="1245" y="2155"/>
                  </a:cubicBezTo>
                  <a:cubicBezTo>
                    <a:pt x="1130" y="2141"/>
                    <a:pt x="1016" y="2131"/>
                    <a:pt x="906" y="2131"/>
                  </a:cubicBezTo>
                  <a:cubicBezTo>
                    <a:pt x="514" y="2131"/>
                    <a:pt x="183" y="2260"/>
                    <a:pt x="96" y="2809"/>
                  </a:cubicBezTo>
                  <a:cubicBezTo>
                    <a:pt x="0" y="3479"/>
                    <a:pt x="128" y="4118"/>
                    <a:pt x="862" y="4213"/>
                  </a:cubicBezTo>
                  <a:cubicBezTo>
                    <a:pt x="1207" y="4264"/>
                    <a:pt x="1556" y="4280"/>
                    <a:pt x="1912" y="4280"/>
                  </a:cubicBezTo>
                  <a:cubicBezTo>
                    <a:pt x="2446" y="4280"/>
                    <a:pt x="2994" y="4245"/>
                    <a:pt x="3559" y="4245"/>
                  </a:cubicBezTo>
                  <a:cubicBezTo>
                    <a:pt x="3415" y="3783"/>
                    <a:pt x="3336" y="3463"/>
                    <a:pt x="3192" y="2985"/>
                  </a:cubicBezTo>
                  <a:lnTo>
                    <a:pt x="3192" y="2985"/>
                  </a:lnTo>
                  <a:cubicBezTo>
                    <a:pt x="3830" y="3479"/>
                    <a:pt x="4293" y="3878"/>
                    <a:pt x="4804" y="4213"/>
                  </a:cubicBezTo>
                  <a:cubicBezTo>
                    <a:pt x="5043" y="4357"/>
                    <a:pt x="5346" y="4341"/>
                    <a:pt x="5634" y="4405"/>
                  </a:cubicBezTo>
                  <a:cubicBezTo>
                    <a:pt x="5666" y="4134"/>
                    <a:pt x="5682" y="3846"/>
                    <a:pt x="5666" y="3575"/>
                  </a:cubicBezTo>
                  <a:cubicBezTo>
                    <a:pt x="5522" y="1708"/>
                    <a:pt x="3623" y="1325"/>
                    <a:pt x="28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1" name="Google Shape;12941;p29"/>
            <p:cNvSpPr/>
            <p:nvPr/>
          </p:nvSpPr>
          <p:spPr>
            <a:xfrm>
              <a:off x="4076633" y="328664"/>
              <a:ext cx="271631" cy="202153"/>
            </a:xfrm>
            <a:custGeom>
              <a:rect b="b" l="l" r="r" t="t"/>
              <a:pathLst>
                <a:path extrusionOk="0" h="3912" w="5235">
                  <a:moveTo>
                    <a:pt x="3714" y="0"/>
                  </a:moveTo>
                  <a:cubicBezTo>
                    <a:pt x="3710" y="0"/>
                    <a:pt x="3706" y="1"/>
                    <a:pt x="3703" y="1"/>
                  </a:cubicBezTo>
                  <a:cubicBezTo>
                    <a:pt x="2729" y="240"/>
                    <a:pt x="1676" y="384"/>
                    <a:pt x="814" y="879"/>
                  </a:cubicBezTo>
                  <a:cubicBezTo>
                    <a:pt x="48" y="1294"/>
                    <a:pt x="0" y="2507"/>
                    <a:pt x="591" y="2682"/>
                  </a:cubicBezTo>
                  <a:cubicBezTo>
                    <a:pt x="2027" y="3145"/>
                    <a:pt x="3495" y="3464"/>
                    <a:pt x="5235" y="3911"/>
                  </a:cubicBezTo>
                  <a:cubicBezTo>
                    <a:pt x="4804" y="2507"/>
                    <a:pt x="4517" y="1453"/>
                    <a:pt x="4166" y="432"/>
                  </a:cubicBezTo>
                  <a:cubicBezTo>
                    <a:pt x="4104" y="261"/>
                    <a:pt x="3846" y="0"/>
                    <a:pt x="37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2" name="Google Shape;12942;p29"/>
            <p:cNvSpPr/>
            <p:nvPr/>
          </p:nvSpPr>
          <p:spPr>
            <a:xfrm>
              <a:off x="1549304" y="1363017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2366" y="1"/>
                  </a:moveTo>
                  <a:cubicBezTo>
                    <a:pt x="2232" y="1"/>
                    <a:pt x="2127" y="23"/>
                    <a:pt x="2091" y="77"/>
                  </a:cubicBezTo>
                  <a:cubicBezTo>
                    <a:pt x="1421" y="1098"/>
                    <a:pt x="687" y="2119"/>
                    <a:pt x="304" y="3237"/>
                  </a:cubicBezTo>
                  <a:cubicBezTo>
                    <a:pt x="1" y="4194"/>
                    <a:pt x="1118" y="4449"/>
                    <a:pt x="1756" y="4705"/>
                  </a:cubicBezTo>
                  <a:cubicBezTo>
                    <a:pt x="1779" y="4713"/>
                    <a:pt x="1806" y="4717"/>
                    <a:pt x="1836" y="4717"/>
                  </a:cubicBezTo>
                  <a:cubicBezTo>
                    <a:pt x="2154" y="4717"/>
                    <a:pt x="2803" y="4274"/>
                    <a:pt x="2905" y="3939"/>
                  </a:cubicBezTo>
                  <a:cubicBezTo>
                    <a:pt x="3225" y="3013"/>
                    <a:pt x="3320" y="2008"/>
                    <a:pt x="3544" y="747"/>
                  </a:cubicBezTo>
                  <a:cubicBezTo>
                    <a:pt x="3496" y="683"/>
                    <a:pt x="3352" y="316"/>
                    <a:pt x="3081" y="156"/>
                  </a:cubicBezTo>
                  <a:cubicBezTo>
                    <a:pt x="2900" y="66"/>
                    <a:pt x="2593" y="1"/>
                    <a:pt x="23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3" name="Google Shape;12943;p29"/>
            <p:cNvSpPr/>
            <p:nvPr/>
          </p:nvSpPr>
          <p:spPr>
            <a:xfrm>
              <a:off x="5365100" y="635347"/>
              <a:ext cx="264211" cy="145310"/>
            </a:xfrm>
            <a:custGeom>
              <a:rect b="b" l="l" r="r" t="t"/>
              <a:pathLst>
                <a:path extrusionOk="0" h="2812" w="5092">
                  <a:moveTo>
                    <a:pt x="3884" y="0"/>
                  </a:moveTo>
                  <a:cubicBezTo>
                    <a:pt x="3597" y="0"/>
                    <a:pt x="3301" y="51"/>
                    <a:pt x="3017" y="51"/>
                  </a:cubicBezTo>
                  <a:cubicBezTo>
                    <a:pt x="2897" y="53"/>
                    <a:pt x="2777" y="54"/>
                    <a:pt x="2657" y="54"/>
                  </a:cubicBezTo>
                  <a:cubicBezTo>
                    <a:pt x="2473" y="54"/>
                    <a:pt x="2288" y="52"/>
                    <a:pt x="2103" y="52"/>
                  </a:cubicBezTo>
                  <a:cubicBezTo>
                    <a:pt x="1715" y="52"/>
                    <a:pt x="1326" y="61"/>
                    <a:pt x="942" y="115"/>
                  </a:cubicBezTo>
                  <a:cubicBezTo>
                    <a:pt x="145" y="210"/>
                    <a:pt x="1" y="849"/>
                    <a:pt x="352" y="1375"/>
                  </a:cubicBezTo>
                  <a:cubicBezTo>
                    <a:pt x="719" y="1918"/>
                    <a:pt x="1373" y="2285"/>
                    <a:pt x="1980" y="2812"/>
                  </a:cubicBezTo>
                  <a:cubicBezTo>
                    <a:pt x="3065" y="2333"/>
                    <a:pt x="4007" y="2030"/>
                    <a:pt x="4821" y="1519"/>
                  </a:cubicBezTo>
                  <a:cubicBezTo>
                    <a:pt x="5092" y="1343"/>
                    <a:pt x="5060" y="625"/>
                    <a:pt x="5012" y="178"/>
                  </a:cubicBezTo>
                  <a:cubicBezTo>
                    <a:pt x="5012" y="83"/>
                    <a:pt x="4358" y="35"/>
                    <a:pt x="3991" y="3"/>
                  </a:cubicBezTo>
                  <a:cubicBezTo>
                    <a:pt x="3955" y="1"/>
                    <a:pt x="3920" y="0"/>
                    <a:pt x="38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4" name="Google Shape;12944;p29"/>
            <p:cNvSpPr/>
            <p:nvPr/>
          </p:nvSpPr>
          <p:spPr>
            <a:xfrm>
              <a:off x="4903043" y="896042"/>
              <a:ext cx="234428" cy="201843"/>
            </a:xfrm>
            <a:custGeom>
              <a:rect b="b" l="l" r="r" t="t"/>
              <a:pathLst>
                <a:path extrusionOk="0" h="3906" w="4518">
                  <a:moveTo>
                    <a:pt x="336" y="1"/>
                  </a:moveTo>
                  <a:lnTo>
                    <a:pt x="1" y="161"/>
                  </a:lnTo>
                  <a:cubicBezTo>
                    <a:pt x="128" y="1086"/>
                    <a:pt x="224" y="1980"/>
                    <a:pt x="416" y="2874"/>
                  </a:cubicBezTo>
                  <a:cubicBezTo>
                    <a:pt x="542" y="3531"/>
                    <a:pt x="945" y="3905"/>
                    <a:pt x="1465" y="3905"/>
                  </a:cubicBezTo>
                  <a:cubicBezTo>
                    <a:pt x="1665" y="3905"/>
                    <a:pt x="1882" y="3850"/>
                    <a:pt x="2107" y="3735"/>
                  </a:cubicBezTo>
                  <a:cubicBezTo>
                    <a:pt x="2889" y="3336"/>
                    <a:pt x="3623" y="2826"/>
                    <a:pt x="4517" y="2251"/>
                  </a:cubicBezTo>
                  <a:cubicBezTo>
                    <a:pt x="3288" y="990"/>
                    <a:pt x="1724" y="623"/>
                    <a:pt x="3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5" name="Google Shape;12945;p29"/>
            <p:cNvSpPr/>
            <p:nvPr/>
          </p:nvSpPr>
          <p:spPr>
            <a:xfrm>
              <a:off x="4652116" y="557940"/>
              <a:ext cx="220366" cy="184635"/>
            </a:xfrm>
            <a:custGeom>
              <a:rect b="b" l="l" r="r" t="t"/>
              <a:pathLst>
                <a:path extrusionOk="0" h="3573" w="4247">
                  <a:moveTo>
                    <a:pt x="2554" y="0"/>
                  </a:moveTo>
                  <a:cubicBezTo>
                    <a:pt x="2548" y="0"/>
                    <a:pt x="2543" y="1"/>
                    <a:pt x="2539" y="1"/>
                  </a:cubicBezTo>
                  <a:cubicBezTo>
                    <a:pt x="1501" y="49"/>
                    <a:pt x="1" y="1182"/>
                    <a:pt x="1" y="1916"/>
                  </a:cubicBezTo>
                  <a:cubicBezTo>
                    <a:pt x="1" y="2461"/>
                    <a:pt x="1380" y="3573"/>
                    <a:pt x="2285" y="3573"/>
                  </a:cubicBezTo>
                  <a:cubicBezTo>
                    <a:pt x="2387" y="3573"/>
                    <a:pt x="2483" y="3558"/>
                    <a:pt x="2570" y="3528"/>
                  </a:cubicBezTo>
                  <a:cubicBezTo>
                    <a:pt x="3273" y="3288"/>
                    <a:pt x="3704" y="2315"/>
                    <a:pt x="4246" y="1660"/>
                  </a:cubicBezTo>
                  <a:cubicBezTo>
                    <a:pt x="4025" y="901"/>
                    <a:pt x="3129" y="0"/>
                    <a:pt x="2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6" name="Google Shape;12946;p29"/>
            <p:cNvSpPr/>
            <p:nvPr/>
          </p:nvSpPr>
          <p:spPr>
            <a:xfrm>
              <a:off x="2939678" y="282312"/>
              <a:ext cx="191309" cy="256721"/>
            </a:xfrm>
            <a:custGeom>
              <a:rect b="b" l="l" r="r" t="t"/>
              <a:pathLst>
                <a:path extrusionOk="0" h="4968" w="3687">
                  <a:moveTo>
                    <a:pt x="2209" y="0"/>
                  </a:moveTo>
                  <a:cubicBezTo>
                    <a:pt x="2000" y="0"/>
                    <a:pt x="1471" y="227"/>
                    <a:pt x="1389" y="419"/>
                  </a:cubicBezTo>
                  <a:cubicBezTo>
                    <a:pt x="878" y="1616"/>
                    <a:pt x="463" y="2845"/>
                    <a:pt x="80" y="4074"/>
                  </a:cubicBezTo>
                  <a:cubicBezTo>
                    <a:pt x="0" y="4329"/>
                    <a:pt x="176" y="4664"/>
                    <a:pt x="240" y="4968"/>
                  </a:cubicBezTo>
                  <a:cubicBezTo>
                    <a:pt x="511" y="4888"/>
                    <a:pt x="846" y="4888"/>
                    <a:pt x="1022" y="4728"/>
                  </a:cubicBezTo>
                  <a:cubicBezTo>
                    <a:pt x="1804" y="3994"/>
                    <a:pt x="2538" y="3228"/>
                    <a:pt x="3272" y="2462"/>
                  </a:cubicBezTo>
                  <a:cubicBezTo>
                    <a:pt x="3416" y="2302"/>
                    <a:pt x="3495" y="2063"/>
                    <a:pt x="3687" y="1664"/>
                  </a:cubicBezTo>
                  <a:cubicBezTo>
                    <a:pt x="3256" y="1090"/>
                    <a:pt x="2793" y="531"/>
                    <a:pt x="2282" y="20"/>
                  </a:cubicBezTo>
                  <a:cubicBezTo>
                    <a:pt x="2269" y="7"/>
                    <a:pt x="2243" y="0"/>
                    <a:pt x="2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7" name="Google Shape;12947;p29"/>
            <p:cNvSpPr/>
            <p:nvPr/>
          </p:nvSpPr>
          <p:spPr>
            <a:xfrm>
              <a:off x="3943283" y="1241584"/>
              <a:ext cx="293216" cy="260649"/>
            </a:xfrm>
            <a:custGeom>
              <a:rect b="b" l="l" r="r" t="t"/>
              <a:pathLst>
                <a:path extrusionOk="0" h="5044" w="5651">
                  <a:moveTo>
                    <a:pt x="5172" y="1"/>
                  </a:moveTo>
                  <a:lnTo>
                    <a:pt x="1" y="4054"/>
                  </a:lnTo>
                  <a:cubicBezTo>
                    <a:pt x="458" y="4487"/>
                    <a:pt x="839" y="5044"/>
                    <a:pt x="1357" y="5044"/>
                  </a:cubicBezTo>
                  <a:cubicBezTo>
                    <a:pt x="1509" y="5044"/>
                    <a:pt x="1672" y="4996"/>
                    <a:pt x="1852" y="4884"/>
                  </a:cubicBezTo>
                  <a:cubicBezTo>
                    <a:pt x="5650" y="2475"/>
                    <a:pt x="3975" y="3911"/>
                    <a:pt x="5347" y="799"/>
                  </a:cubicBezTo>
                  <a:cubicBezTo>
                    <a:pt x="5395" y="607"/>
                    <a:pt x="5411" y="432"/>
                    <a:pt x="5411" y="240"/>
                  </a:cubicBezTo>
                  <a:lnTo>
                    <a:pt x="5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8" name="Google Shape;12948;p29"/>
            <p:cNvSpPr/>
            <p:nvPr/>
          </p:nvSpPr>
          <p:spPr>
            <a:xfrm>
              <a:off x="2411361" y="1723752"/>
              <a:ext cx="198781" cy="218895"/>
            </a:xfrm>
            <a:custGeom>
              <a:rect b="b" l="l" r="r" t="t"/>
              <a:pathLst>
                <a:path extrusionOk="0" h="4236" w="3831">
                  <a:moveTo>
                    <a:pt x="986" y="1"/>
                  </a:moveTo>
                  <a:cubicBezTo>
                    <a:pt x="930" y="1"/>
                    <a:pt x="877" y="8"/>
                    <a:pt x="830" y="22"/>
                  </a:cubicBezTo>
                  <a:cubicBezTo>
                    <a:pt x="463" y="134"/>
                    <a:pt x="272" y="836"/>
                    <a:pt x="0" y="1283"/>
                  </a:cubicBezTo>
                  <a:cubicBezTo>
                    <a:pt x="192" y="1666"/>
                    <a:pt x="272" y="2033"/>
                    <a:pt x="495" y="2256"/>
                  </a:cubicBezTo>
                  <a:cubicBezTo>
                    <a:pt x="1070" y="2815"/>
                    <a:pt x="1660" y="3341"/>
                    <a:pt x="2298" y="3820"/>
                  </a:cubicBezTo>
                  <a:cubicBezTo>
                    <a:pt x="2570" y="4028"/>
                    <a:pt x="2937" y="4107"/>
                    <a:pt x="3272" y="4235"/>
                  </a:cubicBezTo>
                  <a:cubicBezTo>
                    <a:pt x="3416" y="3740"/>
                    <a:pt x="3831" y="3118"/>
                    <a:pt x="3671" y="2735"/>
                  </a:cubicBezTo>
                  <a:cubicBezTo>
                    <a:pt x="3304" y="1953"/>
                    <a:pt x="2809" y="1235"/>
                    <a:pt x="2203" y="628"/>
                  </a:cubicBezTo>
                  <a:cubicBezTo>
                    <a:pt x="1911" y="309"/>
                    <a:pt x="1364" y="1"/>
                    <a:pt x="9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9" name="Google Shape;12949;p29"/>
            <p:cNvSpPr/>
            <p:nvPr/>
          </p:nvSpPr>
          <p:spPr>
            <a:xfrm>
              <a:off x="4354853" y="577628"/>
              <a:ext cx="119912" cy="341572"/>
            </a:xfrm>
            <a:custGeom>
              <a:rect b="b" l="l" r="r" t="t"/>
              <a:pathLst>
                <a:path extrusionOk="0" h="6610" w="2311">
                  <a:moveTo>
                    <a:pt x="508" y="0"/>
                  </a:moveTo>
                  <a:cubicBezTo>
                    <a:pt x="353" y="0"/>
                    <a:pt x="184" y="1"/>
                    <a:pt x="1" y="3"/>
                  </a:cubicBezTo>
                  <a:cubicBezTo>
                    <a:pt x="495" y="2253"/>
                    <a:pt x="974" y="4439"/>
                    <a:pt x="1453" y="6610"/>
                  </a:cubicBezTo>
                  <a:lnTo>
                    <a:pt x="1900" y="6610"/>
                  </a:lnTo>
                  <a:cubicBezTo>
                    <a:pt x="1996" y="5668"/>
                    <a:pt x="2123" y="4743"/>
                    <a:pt x="2155" y="3817"/>
                  </a:cubicBezTo>
                  <a:cubicBezTo>
                    <a:pt x="2187" y="3258"/>
                    <a:pt x="1980" y="2684"/>
                    <a:pt x="2043" y="2141"/>
                  </a:cubicBezTo>
                  <a:cubicBezTo>
                    <a:pt x="2279" y="157"/>
                    <a:pt x="2311" y="0"/>
                    <a:pt x="5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0" name="Google Shape;12950;p29"/>
            <p:cNvSpPr/>
            <p:nvPr/>
          </p:nvSpPr>
          <p:spPr>
            <a:xfrm>
              <a:off x="1789439" y="1100566"/>
              <a:ext cx="216215" cy="214916"/>
            </a:xfrm>
            <a:custGeom>
              <a:rect b="b" l="l" r="r" t="t"/>
              <a:pathLst>
                <a:path extrusionOk="0" h="4159" w="4167">
                  <a:moveTo>
                    <a:pt x="3815" y="1"/>
                  </a:moveTo>
                  <a:cubicBezTo>
                    <a:pt x="2794" y="607"/>
                    <a:pt x="1709" y="1102"/>
                    <a:pt x="799" y="1820"/>
                  </a:cubicBezTo>
                  <a:cubicBezTo>
                    <a:pt x="1" y="2459"/>
                    <a:pt x="671" y="3145"/>
                    <a:pt x="1070" y="3751"/>
                  </a:cubicBezTo>
                  <a:cubicBezTo>
                    <a:pt x="1260" y="4027"/>
                    <a:pt x="1496" y="4158"/>
                    <a:pt x="1743" y="4158"/>
                  </a:cubicBezTo>
                  <a:cubicBezTo>
                    <a:pt x="1954" y="4158"/>
                    <a:pt x="2173" y="4063"/>
                    <a:pt x="2379" y="3879"/>
                  </a:cubicBezTo>
                  <a:cubicBezTo>
                    <a:pt x="3432" y="2953"/>
                    <a:pt x="3624" y="1597"/>
                    <a:pt x="4166" y="400"/>
                  </a:cubicBezTo>
                  <a:lnTo>
                    <a:pt x="38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1" name="Google Shape;12951;p29"/>
            <p:cNvSpPr/>
            <p:nvPr/>
          </p:nvSpPr>
          <p:spPr>
            <a:xfrm>
              <a:off x="5157291" y="1951116"/>
              <a:ext cx="241017" cy="127586"/>
            </a:xfrm>
            <a:custGeom>
              <a:rect b="b" l="l" r="r" t="t"/>
              <a:pathLst>
                <a:path extrusionOk="0" h="2469" w="4645">
                  <a:moveTo>
                    <a:pt x="3171" y="1"/>
                  </a:moveTo>
                  <a:cubicBezTo>
                    <a:pt x="2768" y="1"/>
                    <a:pt x="2362" y="29"/>
                    <a:pt x="1963" y="91"/>
                  </a:cubicBezTo>
                  <a:cubicBezTo>
                    <a:pt x="240" y="362"/>
                    <a:pt x="0" y="857"/>
                    <a:pt x="702" y="2468"/>
                  </a:cubicBezTo>
                  <a:cubicBezTo>
                    <a:pt x="1293" y="2373"/>
                    <a:pt x="1835" y="2357"/>
                    <a:pt x="2330" y="2197"/>
                  </a:cubicBezTo>
                  <a:cubicBezTo>
                    <a:pt x="3000" y="1990"/>
                    <a:pt x="3671" y="1718"/>
                    <a:pt x="4293" y="1367"/>
                  </a:cubicBezTo>
                  <a:cubicBezTo>
                    <a:pt x="4533" y="1160"/>
                    <a:pt x="4644" y="841"/>
                    <a:pt x="4596" y="521"/>
                  </a:cubicBezTo>
                  <a:cubicBezTo>
                    <a:pt x="4533" y="298"/>
                    <a:pt x="4134" y="59"/>
                    <a:pt x="3846" y="27"/>
                  </a:cubicBezTo>
                  <a:cubicBezTo>
                    <a:pt x="3623" y="9"/>
                    <a:pt x="3397" y="1"/>
                    <a:pt x="31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2" name="Google Shape;12952;p29"/>
            <p:cNvSpPr/>
            <p:nvPr/>
          </p:nvSpPr>
          <p:spPr>
            <a:xfrm>
              <a:off x="1798571" y="391344"/>
              <a:ext cx="130912" cy="154767"/>
            </a:xfrm>
            <a:custGeom>
              <a:rect b="b" l="l" r="r" t="t"/>
              <a:pathLst>
                <a:path extrusionOk="0" h="2995" w="2523">
                  <a:moveTo>
                    <a:pt x="2267" y="1"/>
                  </a:moveTo>
                  <a:cubicBezTo>
                    <a:pt x="1979" y="208"/>
                    <a:pt x="1596" y="320"/>
                    <a:pt x="1405" y="591"/>
                  </a:cubicBezTo>
                  <a:cubicBezTo>
                    <a:pt x="910" y="1294"/>
                    <a:pt x="415" y="1996"/>
                    <a:pt x="0" y="2746"/>
                  </a:cubicBezTo>
                  <a:cubicBezTo>
                    <a:pt x="206" y="2914"/>
                    <a:pt x="450" y="2995"/>
                    <a:pt x="691" y="2995"/>
                  </a:cubicBezTo>
                  <a:cubicBezTo>
                    <a:pt x="1069" y="2995"/>
                    <a:pt x="1440" y="2797"/>
                    <a:pt x="1644" y="2427"/>
                  </a:cubicBezTo>
                  <a:cubicBezTo>
                    <a:pt x="1900" y="1980"/>
                    <a:pt x="2139" y="1517"/>
                    <a:pt x="2378" y="1054"/>
                  </a:cubicBezTo>
                  <a:cubicBezTo>
                    <a:pt x="2522" y="799"/>
                    <a:pt x="2315" y="368"/>
                    <a:pt x="22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3" name="Google Shape;12953;p29"/>
            <p:cNvSpPr/>
            <p:nvPr/>
          </p:nvSpPr>
          <p:spPr>
            <a:xfrm>
              <a:off x="1715759" y="201701"/>
              <a:ext cx="131742" cy="183550"/>
            </a:xfrm>
            <a:custGeom>
              <a:rect b="b" l="l" r="r" t="t"/>
              <a:pathLst>
                <a:path extrusionOk="0" h="3552" w="2539">
                  <a:moveTo>
                    <a:pt x="1469" y="0"/>
                  </a:moveTo>
                  <a:cubicBezTo>
                    <a:pt x="1421" y="112"/>
                    <a:pt x="1357" y="208"/>
                    <a:pt x="1309" y="304"/>
                  </a:cubicBezTo>
                  <a:cubicBezTo>
                    <a:pt x="814" y="1293"/>
                    <a:pt x="447" y="2362"/>
                    <a:pt x="1" y="3463"/>
                  </a:cubicBezTo>
                  <a:cubicBezTo>
                    <a:pt x="231" y="3523"/>
                    <a:pt x="427" y="3552"/>
                    <a:pt x="593" y="3552"/>
                  </a:cubicBezTo>
                  <a:cubicBezTo>
                    <a:pt x="1096" y="3552"/>
                    <a:pt x="1333" y="3289"/>
                    <a:pt x="1453" y="2809"/>
                  </a:cubicBezTo>
                  <a:cubicBezTo>
                    <a:pt x="1533" y="2522"/>
                    <a:pt x="1660" y="2251"/>
                    <a:pt x="1820" y="1995"/>
                  </a:cubicBezTo>
                  <a:cubicBezTo>
                    <a:pt x="2059" y="1580"/>
                    <a:pt x="2299" y="1149"/>
                    <a:pt x="2538" y="734"/>
                  </a:cubicBezTo>
                  <a:cubicBezTo>
                    <a:pt x="2155" y="527"/>
                    <a:pt x="1804" y="272"/>
                    <a:pt x="14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4" name="Google Shape;12954;p29"/>
            <p:cNvSpPr/>
            <p:nvPr/>
          </p:nvSpPr>
          <p:spPr>
            <a:xfrm>
              <a:off x="5236783" y="1569092"/>
              <a:ext cx="234376" cy="204478"/>
            </a:xfrm>
            <a:custGeom>
              <a:rect b="b" l="l" r="r" t="t"/>
              <a:pathLst>
                <a:path extrusionOk="0" h="3957" w="4517">
                  <a:moveTo>
                    <a:pt x="3852" y="1"/>
                  </a:moveTo>
                  <a:cubicBezTo>
                    <a:pt x="3660" y="1"/>
                    <a:pt x="3429" y="29"/>
                    <a:pt x="3272" y="78"/>
                  </a:cubicBezTo>
                  <a:cubicBezTo>
                    <a:pt x="1405" y="621"/>
                    <a:pt x="1006" y="2408"/>
                    <a:pt x="0" y="3957"/>
                  </a:cubicBezTo>
                  <a:cubicBezTo>
                    <a:pt x="287" y="3829"/>
                    <a:pt x="575" y="3733"/>
                    <a:pt x="878" y="3653"/>
                  </a:cubicBezTo>
                  <a:cubicBezTo>
                    <a:pt x="2394" y="3414"/>
                    <a:pt x="3320" y="2265"/>
                    <a:pt x="4325" y="1291"/>
                  </a:cubicBezTo>
                  <a:cubicBezTo>
                    <a:pt x="4517" y="1116"/>
                    <a:pt x="4341" y="446"/>
                    <a:pt x="4197" y="78"/>
                  </a:cubicBezTo>
                  <a:cubicBezTo>
                    <a:pt x="4174" y="25"/>
                    <a:pt x="4030" y="1"/>
                    <a:pt x="38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5" name="Google Shape;12955;p29"/>
            <p:cNvSpPr/>
            <p:nvPr/>
          </p:nvSpPr>
          <p:spPr>
            <a:xfrm>
              <a:off x="1781189" y="793004"/>
              <a:ext cx="139992" cy="265403"/>
            </a:xfrm>
            <a:custGeom>
              <a:rect b="b" l="l" r="r" t="t"/>
              <a:pathLst>
                <a:path extrusionOk="0" h="5136" w="2698">
                  <a:moveTo>
                    <a:pt x="2267" y="0"/>
                  </a:moveTo>
                  <a:cubicBezTo>
                    <a:pt x="2043" y="160"/>
                    <a:pt x="1756" y="287"/>
                    <a:pt x="1612" y="511"/>
                  </a:cubicBezTo>
                  <a:cubicBezTo>
                    <a:pt x="1293" y="894"/>
                    <a:pt x="1054" y="1341"/>
                    <a:pt x="862" y="1803"/>
                  </a:cubicBezTo>
                  <a:cubicBezTo>
                    <a:pt x="527" y="2681"/>
                    <a:pt x="272" y="3591"/>
                    <a:pt x="16" y="4485"/>
                  </a:cubicBezTo>
                  <a:cubicBezTo>
                    <a:pt x="0" y="4708"/>
                    <a:pt x="80" y="4931"/>
                    <a:pt x="240" y="5107"/>
                  </a:cubicBezTo>
                  <a:cubicBezTo>
                    <a:pt x="254" y="5127"/>
                    <a:pt x="296" y="5136"/>
                    <a:pt x="350" y="5136"/>
                  </a:cubicBezTo>
                  <a:cubicBezTo>
                    <a:pt x="472" y="5136"/>
                    <a:pt x="657" y="5089"/>
                    <a:pt x="734" y="5011"/>
                  </a:cubicBezTo>
                  <a:cubicBezTo>
                    <a:pt x="1772" y="4038"/>
                    <a:pt x="2650" y="2968"/>
                    <a:pt x="2697" y="1420"/>
                  </a:cubicBezTo>
                  <a:cubicBezTo>
                    <a:pt x="2681" y="1197"/>
                    <a:pt x="2650" y="974"/>
                    <a:pt x="2602" y="750"/>
                  </a:cubicBezTo>
                  <a:cubicBezTo>
                    <a:pt x="2506" y="495"/>
                    <a:pt x="2394" y="239"/>
                    <a:pt x="22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6" name="Google Shape;12956;p29"/>
            <p:cNvSpPr/>
            <p:nvPr/>
          </p:nvSpPr>
          <p:spPr>
            <a:xfrm>
              <a:off x="4866618" y="2161377"/>
              <a:ext cx="225296" cy="163913"/>
            </a:xfrm>
            <a:custGeom>
              <a:rect b="b" l="l" r="r" t="t"/>
              <a:pathLst>
                <a:path extrusionOk="0" h="3172" w="4342">
                  <a:moveTo>
                    <a:pt x="1901" y="0"/>
                  </a:moveTo>
                  <a:cubicBezTo>
                    <a:pt x="1576" y="0"/>
                    <a:pt x="1217" y="85"/>
                    <a:pt x="814" y="251"/>
                  </a:cubicBezTo>
                  <a:cubicBezTo>
                    <a:pt x="176" y="522"/>
                    <a:pt x="0" y="953"/>
                    <a:pt x="559" y="1352"/>
                  </a:cubicBezTo>
                  <a:cubicBezTo>
                    <a:pt x="1517" y="2038"/>
                    <a:pt x="2554" y="2597"/>
                    <a:pt x="3511" y="3171"/>
                  </a:cubicBezTo>
                  <a:cubicBezTo>
                    <a:pt x="3926" y="2964"/>
                    <a:pt x="4230" y="2916"/>
                    <a:pt x="4278" y="2788"/>
                  </a:cubicBezTo>
                  <a:cubicBezTo>
                    <a:pt x="4341" y="2533"/>
                    <a:pt x="4325" y="2278"/>
                    <a:pt x="4214" y="2038"/>
                  </a:cubicBezTo>
                  <a:cubicBezTo>
                    <a:pt x="4054" y="1719"/>
                    <a:pt x="3751" y="1480"/>
                    <a:pt x="3575" y="1160"/>
                  </a:cubicBezTo>
                  <a:cubicBezTo>
                    <a:pt x="3111" y="372"/>
                    <a:pt x="2581" y="0"/>
                    <a:pt x="19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7" name="Google Shape;12957;p29"/>
            <p:cNvSpPr/>
            <p:nvPr/>
          </p:nvSpPr>
          <p:spPr>
            <a:xfrm>
              <a:off x="4899722" y="-28402"/>
              <a:ext cx="116020" cy="249022"/>
            </a:xfrm>
            <a:custGeom>
              <a:rect b="b" l="l" r="r" t="t"/>
              <a:pathLst>
                <a:path extrusionOk="0" h="4819" w="2236">
                  <a:moveTo>
                    <a:pt x="208" y="1"/>
                  </a:moveTo>
                  <a:lnTo>
                    <a:pt x="208" y="1"/>
                  </a:lnTo>
                  <a:cubicBezTo>
                    <a:pt x="288" y="432"/>
                    <a:pt x="448" y="831"/>
                    <a:pt x="432" y="1261"/>
                  </a:cubicBezTo>
                  <a:cubicBezTo>
                    <a:pt x="400" y="1676"/>
                    <a:pt x="144" y="2075"/>
                    <a:pt x="97" y="2506"/>
                  </a:cubicBezTo>
                  <a:cubicBezTo>
                    <a:pt x="17" y="2985"/>
                    <a:pt x="1" y="3496"/>
                    <a:pt x="49" y="3990"/>
                  </a:cubicBezTo>
                  <a:cubicBezTo>
                    <a:pt x="117" y="4633"/>
                    <a:pt x="583" y="4819"/>
                    <a:pt x="1077" y="4819"/>
                  </a:cubicBezTo>
                  <a:cubicBezTo>
                    <a:pt x="1160" y="4819"/>
                    <a:pt x="1243" y="4814"/>
                    <a:pt x="1325" y="4804"/>
                  </a:cubicBezTo>
                  <a:cubicBezTo>
                    <a:pt x="1980" y="4725"/>
                    <a:pt x="1884" y="4230"/>
                    <a:pt x="1756" y="3735"/>
                  </a:cubicBezTo>
                  <a:cubicBezTo>
                    <a:pt x="1645" y="3320"/>
                    <a:pt x="1629" y="2889"/>
                    <a:pt x="1724" y="2474"/>
                  </a:cubicBezTo>
                  <a:cubicBezTo>
                    <a:pt x="2235" y="751"/>
                    <a:pt x="2028" y="368"/>
                    <a:pt x="2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8" name="Google Shape;12958;p29"/>
            <p:cNvSpPr/>
            <p:nvPr/>
          </p:nvSpPr>
          <p:spPr>
            <a:xfrm>
              <a:off x="2289633" y="1556380"/>
              <a:ext cx="221975" cy="124847"/>
            </a:xfrm>
            <a:custGeom>
              <a:rect b="b" l="l" r="r" t="t"/>
              <a:pathLst>
                <a:path extrusionOk="0" h="2416" w="4278">
                  <a:moveTo>
                    <a:pt x="559" y="0"/>
                  </a:moveTo>
                  <a:cubicBezTo>
                    <a:pt x="439" y="0"/>
                    <a:pt x="352" y="14"/>
                    <a:pt x="335" y="53"/>
                  </a:cubicBezTo>
                  <a:cubicBezTo>
                    <a:pt x="96" y="548"/>
                    <a:pt x="0" y="1106"/>
                    <a:pt x="32" y="1649"/>
                  </a:cubicBezTo>
                  <a:cubicBezTo>
                    <a:pt x="64" y="1888"/>
                    <a:pt x="703" y="2048"/>
                    <a:pt x="1086" y="2192"/>
                  </a:cubicBezTo>
                  <a:cubicBezTo>
                    <a:pt x="1133" y="2205"/>
                    <a:pt x="1185" y="2209"/>
                    <a:pt x="1238" y="2209"/>
                  </a:cubicBezTo>
                  <a:cubicBezTo>
                    <a:pt x="1381" y="2209"/>
                    <a:pt x="1537" y="2176"/>
                    <a:pt x="1676" y="2176"/>
                  </a:cubicBezTo>
                  <a:lnTo>
                    <a:pt x="1804" y="2415"/>
                  </a:lnTo>
                  <a:cubicBezTo>
                    <a:pt x="2554" y="2032"/>
                    <a:pt x="3336" y="1649"/>
                    <a:pt x="4086" y="1218"/>
                  </a:cubicBezTo>
                  <a:cubicBezTo>
                    <a:pt x="4230" y="1138"/>
                    <a:pt x="4277" y="835"/>
                    <a:pt x="4277" y="644"/>
                  </a:cubicBezTo>
                  <a:cubicBezTo>
                    <a:pt x="4277" y="564"/>
                    <a:pt x="3974" y="468"/>
                    <a:pt x="3783" y="436"/>
                  </a:cubicBezTo>
                  <a:cubicBezTo>
                    <a:pt x="2985" y="308"/>
                    <a:pt x="2171" y="181"/>
                    <a:pt x="1357" y="69"/>
                  </a:cubicBezTo>
                  <a:cubicBezTo>
                    <a:pt x="1128" y="48"/>
                    <a:pt x="784" y="0"/>
                    <a:pt x="5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9" name="Google Shape;12959;p29"/>
            <p:cNvSpPr/>
            <p:nvPr/>
          </p:nvSpPr>
          <p:spPr>
            <a:xfrm>
              <a:off x="3948264" y="1552350"/>
              <a:ext cx="168167" cy="175178"/>
            </a:xfrm>
            <a:custGeom>
              <a:rect b="b" l="l" r="r" t="t"/>
              <a:pathLst>
                <a:path extrusionOk="0" h="3390" w="3241">
                  <a:moveTo>
                    <a:pt x="988" y="0"/>
                  </a:moveTo>
                  <a:cubicBezTo>
                    <a:pt x="389" y="0"/>
                    <a:pt x="480" y="1036"/>
                    <a:pt x="336" y="1599"/>
                  </a:cubicBezTo>
                  <a:cubicBezTo>
                    <a:pt x="304" y="1759"/>
                    <a:pt x="240" y="1919"/>
                    <a:pt x="192" y="2078"/>
                  </a:cubicBezTo>
                  <a:lnTo>
                    <a:pt x="1" y="2286"/>
                  </a:lnTo>
                  <a:cubicBezTo>
                    <a:pt x="400" y="2653"/>
                    <a:pt x="735" y="3195"/>
                    <a:pt x="1198" y="3355"/>
                  </a:cubicBezTo>
                  <a:cubicBezTo>
                    <a:pt x="1268" y="3378"/>
                    <a:pt x="1346" y="3389"/>
                    <a:pt x="1429" y="3389"/>
                  </a:cubicBezTo>
                  <a:cubicBezTo>
                    <a:pt x="2140" y="3389"/>
                    <a:pt x="3240" y="2601"/>
                    <a:pt x="3240" y="2158"/>
                  </a:cubicBezTo>
                  <a:cubicBezTo>
                    <a:pt x="3240" y="2126"/>
                    <a:pt x="3240" y="2078"/>
                    <a:pt x="3224" y="2062"/>
                  </a:cubicBezTo>
                  <a:cubicBezTo>
                    <a:pt x="2554" y="1344"/>
                    <a:pt x="2027" y="275"/>
                    <a:pt x="1198" y="35"/>
                  </a:cubicBezTo>
                  <a:cubicBezTo>
                    <a:pt x="1120" y="11"/>
                    <a:pt x="1050" y="0"/>
                    <a:pt x="9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0" name="Google Shape;12960;p29"/>
            <p:cNvSpPr/>
            <p:nvPr/>
          </p:nvSpPr>
          <p:spPr>
            <a:xfrm>
              <a:off x="2641533" y="950764"/>
              <a:ext cx="177300" cy="151666"/>
            </a:xfrm>
            <a:custGeom>
              <a:rect b="b" l="l" r="r" t="t"/>
              <a:pathLst>
                <a:path extrusionOk="0" h="2935" w="3417">
                  <a:moveTo>
                    <a:pt x="2345" y="0"/>
                  </a:moveTo>
                  <a:cubicBezTo>
                    <a:pt x="2275" y="0"/>
                    <a:pt x="2206" y="14"/>
                    <a:pt x="2140" y="43"/>
                  </a:cubicBezTo>
                  <a:cubicBezTo>
                    <a:pt x="1358" y="426"/>
                    <a:pt x="703" y="1049"/>
                    <a:pt x="1" y="1559"/>
                  </a:cubicBezTo>
                  <a:cubicBezTo>
                    <a:pt x="400" y="2038"/>
                    <a:pt x="735" y="2820"/>
                    <a:pt x="1214" y="2916"/>
                  </a:cubicBezTo>
                  <a:cubicBezTo>
                    <a:pt x="1287" y="2929"/>
                    <a:pt x="1361" y="2935"/>
                    <a:pt x="1436" y="2935"/>
                  </a:cubicBezTo>
                  <a:cubicBezTo>
                    <a:pt x="2376" y="2935"/>
                    <a:pt x="3416" y="1967"/>
                    <a:pt x="3416" y="1272"/>
                  </a:cubicBezTo>
                  <a:cubicBezTo>
                    <a:pt x="3416" y="698"/>
                    <a:pt x="2851" y="0"/>
                    <a:pt x="23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1" name="Google Shape;12961;p29"/>
            <p:cNvSpPr/>
            <p:nvPr/>
          </p:nvSpPr>
          <p:spPr>
            <a:xfrm>
              <a:off x="3400904" y="534325"/>
              <a:ext cx="183059" cy="171509"/>
            </a:xfrm>
            <a:custGeom>
              <a:rect b="b" l="l" r="r" t="t"/>
              <a:pathLst>
                <a:path extrusionOk="0" h="3319" w="3528">
                  <a:moveTo>
                    <a:pt x="2601" y="1"/>
                  </a:moveTo>
                  <a:cubicBezTo>
                    <a:pt x="2395" y="1"/>
                    <a:pt x="2010" y="226"/>
                    <a:pt x="1868" y="426"/>
                  </a:cubicBezTo>
                  <a:cubicBezTo>
                    <a:pt x="1182" y="1335"/>
                    <a:pt x="559" y="2277"/>
                    <a:pt x="1" y="3075"/>
                  </a:cubicBezTo>
                  <a:cubicBezTo>
                    <a:pt x="447" y="3139"/>
                    <a:pt x="894" y="3235"/>
                    <a:pt x="1341" y="3282"/>
                  </a:cubicBezTo>
                  <a:cubicBezTo>
                    <a:pt x="1429" y="3306"/>
                    <a:pt x="1521" y="3318"/>
                    <a:pt x="1614" y="3318"/>
                  </a:cubicBezTo>
                  <a:cubicBezTo>
                    <a:pt x="1708" y="3318"/>
                    <a:pt x="1804" y="3306"/>
                    <a:pt x="1900" y="3282"/>
                  </a:cubicBezTo>
                  <a:cubicBezTo>
                    <a:pt x="2985" y="2931"/>
                    <a:pt x="3528" y="1974"/>
                    <a:pt x="3256" y="841"/>
                  </a:cubicBezTo>
                  <a:cubicBezTo>
                    <a:pt x="3176" y="506"/>
                    <a:pt x="2953" y="202"/>
                    <a:pt x="2666" y="11"/>
                  </a:cubicBezTo>
                  <a:cubicBezTo>
                    <a:pt x="2647" y="4"/>
                    <a:pt x="2625" y="1"/>
                    <a:pt x="26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2" name="Google Shape;12962;p29"/>
            <p:cNvSpPr/>
            <p:nvPr/>
          </p:nvSpPr>
          <p:spPr>
            <a:xfrm>
              <a:off x="2288803" y="-37755"/>
              <a:ext cx="188040" cy="132133"/>
            </a:xfrm>
            <a:custGeom>
              <a:rect b="b" l="l" r="r" t="t"/>
              <a:pathLst>
                <a:path extrusionOk="0" h="2557" w="3624">
                  <a:moveTo>
                    <a:pt x="1599" y="0"/>
                  </a:moveTo>
                  <a:cubicBezTo>
                    <a:pt x="1460" y="0"/>
                    <a:pt x="1325" y="16"/>
                    <a:pt x="1197" y="54"/>
                  </a:cubicBezTo>
                  <a:cubicBezTo>
                    <a:pt x="703" y="182"/>
                    <a:pt x="479" y="1219"/>
                    <a:pt x="0" y="2113"/>
                  </a:cubicBezTo>
                  <a:cubicBezTo>
                    <a:pt x="413" y="2284"/>
                    <a:pt x="750" y="2556"/>
                    <a:pt x="977" y="2556"/>
                  </a:cubicBezTo>
                  <a:cubicBezTo>
                    <a:pt x="1004" y="2556"/>
                    <a:pt x="1030" y="2552"/>
                    <a:pt x="1054" y="2544"/>
                  </a:cubicBezTo>
                  <a:cubicBezTo>
                    <a:pt x="1852" y="2240"/>
                    <a:pt x="2618" y="1857"/>
                    <a:pt x="3352" y="1395"/>
                  </a:cubicBezTo>
                  <a:cubicBezTo>
                    <a:pt x="3559" y="1267"/>
                    <a:pt x="3527" y="772"/>
                    <a:pt x="3623" y="453"/>
                  </a:cubicBezTo>
                  <a:cubicBezTo>
                    <a:pt x="2945" y="323"/>
                    <a:pt x="2224" y="0"/>
                    <a:pt x="15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3" name="Google Shape;12963;p29"/>
            <p:cNvSpPr/>
            <p:nvPr/>
          </p:nvSpPr>
          <p:spPr>
            <a:xfrm>
              <a:off x="2998466" y="-51190"/>
              <a:ext cx="166507" cy="184480"/>
            </a:xfrm>
            <a:custGeom>
              <a:rect b="b" l="l" r="r" t="t"/>
              <a:pathLst>
                <a:path extrusionOk="0" h="3570" w="3209">
                  <a:moveTo>
                    <a:pt x="1916" y="0"/>
                  </a:moveTo>
                  <a:cubicBezTo>
                    <a:pt x="1677" y="0"/>
                    <a:pt x="1387" y="95"/>
                    <a:pt x="1325" y="218"/>
                  </a:cubicBezTo>
                  <a:cubicBezTo>
                    <a:pt x="862" y="1256"/>
                    <a:pt x="479" y="2325"/>
                    <a:pt x="0" y="3570"/>
                  </a:cubicBezTo>
                  <a:cubicBezTo>
                    <a:pt x="2235" y="3506"/>
                    <a:pt x="3208" y="2261"/>
                    <a:pt x="2698" y="601"/>
                  </a:cubicBezTo>
                  <a:cubicBezTo>
                    <a:pt x="2586" y="330"/>
                    <a:pt x="2378" y="122"/>
                    <a:pt x="2107" y="27"/>
                  </a:cubicBezTo>
                  <a:cubicBezTo>
                    <a:pt x="2053" y="9"/>
                    <a:pt x="1986" y="0"/>
                    <a:pt x="19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4" name="Google Shape;12964;p29"/>
            <p:cNvSpPr/>
            <p:nvPr/>
          </p:nvSpPr>
          <p:spPr>
            <a:xfrm>
              <a:off x="4260470" y="105898"/>
              <a:ext cx="135011" cy="162208"/>
            </a:xfrm>
            <a:custGeom>
              <a:rect b="b" l="l" r="r" t="t"/>
              <a:pathLst>
                <a:path extrusionOk="0" h="3139" w="2602">
                  <a:moveTo>
                    <a:pt x="1264" y="1"/>
                  </a:moveTo>
                  <a:cubicBezTo>
                    <a:pt x="668" y="1"/>
                    <a:pt x="1" y="1211"/>
                    <a:pt x="16" y="2269"/>
                  </a:cubicBezTo>
                  <a:cubicBezTo>
                    <a:pt x="30" y="2845"/>
                    <a:pt x="315" y="3139"/>
                    <a:pt x="760" y="3139"/>
                  </a:cubicBezTo>
                  <a:cubicBezTo>
                    <a:pt x="832" y="3139"/>
                    <a:pt x="909" y="3131"/>
                    <a:pt x="990" y="3115"/>
                  </a:cubicBezTo>
                  <a:cubicBezTo>
                    <a:pt x="1995" y="3115"/>
                    <a:pt x="2570" y="2445"/>
                    <a:pt x="2586" y="1344"/>
                  </a:cubicBezTo>
                  <a:cubicBezTo>
                    <a:pt x="2602" y="466"/>
                    <a:pt x="2107" y="83"/>
                    <a:pt x="1309" y="3"/>
                  </a:cubicBezTo>
                  <a:cubicBezTo>
                    <a:pt x="1294" y="1"/>
                    <a:pt x="1279" y="1"/>
                    <a:pt x="126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5" name="Google Shape;12965;p29"/>
            <p:cNvSpPr/>
            <p:nvPr/>
          </p:nvSpPr>
          <p:spPr>
            <a:xfrm>
              <a:off x="5738585" y="1626967"/>
              <a:ext cx="196290" cy="161071"/>
            </a:xfrm>
            <a:custGeom>
              <a:rect b="b" l="l" r="r" t="t"/>
              <a:pathLst>
                <a:path extrusionOk="0" h="3117" w="3783">
                  <a:moveTo>
                    <a:pt x="1078" y="0"/>
                  </a:moveTo>
                  <a:cubicBezTo>
                    <a:pt x="1057" y="0"/>
                    <a:pt x="1038" y="4"/>
                    <a:pt x="1022" y="12"/>
                  </a:cubicBezTo>
                  <a:cubicBezTo>
                    <a:pt x="1" y="522"/>
                    <a:pt x="703" y="1592"/>
                    <a:pt x="655" y="2438"/>
                  </a:cubicBezTo>
                  <a:cubicBezTo>
                    <a:pt x="655" y="2533"/>
                    <a:pt x="655" y="2693"/>
                    <a:pt x="719" y="2725"/>
                  </a:cubicBezTo>
                  <a:cubicBezTo>
                    <a:pt x="906" y="2869"/>
                    <a:pt x="1223" y="3117"/>
                    <a:pt x="1354" y="3117"/>
                  </a:cubicBezTo>
                  <a:cubicBezTo>
                    <a:pt x="1368" y="3117"/>
                    <a:pt x="1380" y="3114"/>
                    <a:pt x="1389" y="3108"/>
                  </a:cubicBezTo>
                  <a:cubicBezTo>
                    <a:pt x="1779" y="2848"/>
                    <a:pt x="2174" y="2696"/>
                    <a:pt x="2584" y="2696"/>
                  </a:cubicBezTo>
                  <a:cubicBezTo>
                    <a:pt x="2928" y="2696"/>
                    <a:pt x="3283" y="2803"/>
                    <a:pt x="3655" y="3044"/>
                  </a:cubicBezTo>
                  <a:cubicBezTo>
                    <a:pt x="3703" y="2932"/>
                    <a:pt x="3735" y="2821"/>
                    <a:pt x="3783" y="2725"/>
                  </a:cubicBezTo>
                  <a:cubicBezTo>
                    <a:pt x="3448" y="2246"/>
                    <a:pt x="3097" y="1799"/>
                    <a:pt x="2714" y="1384"/>
                  </a:cubicBezTo>
                  <a:cubicBezTo>
                    <a:pt x="2204" y="889"/>
                    <a:pt x="1398" y="0"/>
                    <a:pt x="10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6" name="Google Shape;12966;p29"/>
            <p:cNvSpPr/>
            <p:nvPr/>
          </p:nvSpPr>
          <p:spPr>
            <a:xfrm>
              <a:off x="4915496" y="2406103"/>
              <a:ext cx="196290" cy="160451"/>
            </a:xfrm>
            <a:custGeom>
              <a:rect b="b" l="l" r="r" t="t"/>
              <a:pathLst>
                <a:path extrusionOk="0" h="3105" w="3783">
                  <a:moveTo>
                    <a:pt x="1084" y="1"/>
                  </a:moveTo>
                  <a:cubicBezTo>
                    <a:pt x="1061" y="1"/>
                    <a:pt x="1040" y="6"/>
                    <a:pt x="1021" y="15"/>
                  </a:cubicBezTo>
                  <a:cubicBezTo>
                    <a:pt x="0" y="510"/>
                    <a:pt x="702" y="1579"/>
                    <a:pt x="654" y="2441"/>
                  </a:cubicBezTo>
                  <a:cubicBezTo>
                    <a:pt x="654" y="2537"/>
                    <a:pt x="654" y="2680"/>
                    <a:pt x="718" y="2712"/>
                  </a:cubicBezTo>
                  <a:cubicBezTo>
                    <a:pt x="905" y="2856"/>
                    <a:pt x="1223" y="3104"/>
                    <a:pt x="1353" y="3104"/>
                  </a:cubicBezTo>
                  <a:cubicBezTo>
                    <a:pt x="1367" y="3104"/>
                    <a:pt x="1379" y="3102"/>
                    <a:pt x="1388" y="3095"/>
                  </a:cubicBezTo>
                  <a:cubicBezTo>
                    <a:pt x="1779" y="2835"/>
                    <a:pt x="2169" y="2684"/>
                    <a:pt x="2577" y="2684"/>
                  </a:cubicBezTo>
                  <a:cubicBezTo>
                    <a:pt x="2920" y="2684"/>
                    <a:pt x="3276" y="2791"/>
                    <a:pt x="3655" y="3031"/>
                  </a:cubicBezTo>
                  <a:lnTo>
                    <a:pt x="3782" y="2712"/>
                  </a:lnTo>
                  <a:cubicBezTo>
                    <a:pt x="3447" y="2234"/>
                    <a:pt x="3096" y="1787"/>
                    <a:pt x="2713" y="1372"/>
                  </a:cubicBezTo>
                  <a:cubicBezTo>
                    <a:pt x="2207" y="881"/>
                    <a:pt x="1410" y="1"/>
                    <a:pt x="10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7" name="Google Shape;12967;p29"/>
            <p:cNvSpPr/>
            <p:nvPr/>
          </p:nvSpPr>
          <p:spPr>
            <a:xfrm>
              <a:off x="4930388" y="1131674"/>
              <a:ext cx="145804" cy="158384"/>
            </a:xfrm>
            <a:custGeom>
              <a:rect b="b" l="l" r="r" t="t"/>
              <a:pathLst>
                <a:path extrusionOk="0" h="3065" w="2810">
                  <a:moveTo>
                    <a:pt x="973" y="0"/>
                  </a:moveTo>
                  <a:cubicBezTo>
                    <a:pt x="495" y="0"/>
                    <a:pt x="43" y="971"/>
                    <a:pt x="0" y="2463"/>
                  </a:cubicBezTo>
                  <a:cubicBezTo>
                    <a:pt x="191" y="2595"/>
                    <a:pt x="598" y="3065"/>
                    <a:pt x="823" y="3065"/>
                  </a:cubicBezTo>
                  <a:cubicBezTo>
                    <a:pt x="843" y="3065"/>
                    <a:pt x="861" y="3061"/>
                    <a:pt x="878" y="3053"/>
                  </a:cubicBezTo>
                  <a:cubicBezTo>
                    <a:pt x="1580" y="2750"/>
                    <a:pt x="2171" y="2224"/>
                    <a:pt x="2809" y="1793"/>
                  </a:cubicBezTo>
                  <a:cubicBezTo>
                    <a:pt x="2267" y="1202"/>
                    <a:pt x="1820" y="436"/>
                    <a:pt x="1165" y="53"/>
                  </a:cubicBezTo>
                  <a:cubicBezTo>
                    <a:pt x="1101" y="17"/>
                    <a:pt x="1037" y="0"/>
                    <a:pt x="97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8" name="Google Shape;12968;p29"/>
            <p:cNvSpPr/>
            <p:nvPr/>
          </p:nvSpPr>
          <p:spPr>
            <a:xfrm>
              <a:off x="4919595" y="1432415"/>
              <a:ext cx="145804" cy="158642"/>
            </a:xfrm>
            <a:custGeom>
              <a:rect b="b" l="l" r="r" t="t"/>
              <a:pathLst>
                <a:path extrusionOk="0" h="3070" w="2810">
                  <a:moveTo>
                    <a:pt x="973" y="1"/>
                  </a:moveTo>
                  <a:cubicBezTo>
                    <a:pt x="507" y="1"/>
                    <a:pt x="57" y="982"/>
                    <a:pt x="1" y="2468"/>
                  </a:cubicBezTo>
                  <a:cubicBezTo>
                    <a:pt x="192" y="2600"/>
                    <a:pt x="612" y="3070"/>
                    <a:pt x="840" y="3070"/>
                  </a:cubicBezTo>
                  <a:cubicBezTo>
                    <a:pt x="860" y="3070"/>
                    <a:pt x="878" y="3066"/>
                    <a:pt x="895" y="3059"/>
                  </a:cubicBezTo>
                  <a:cubicBezTo>
                    <a:pt x="1581" y="2755"/>
                    <a:pt x="2187" y="2229"/>
                    <a:pt x="2810" y="1798"/>
                  </a:cubicBezTo>
                  <a:cubicBezTo>
                    <a:pt x="2283" y="1191"/>
                    <a:pt x="1836" y="441"/>
                    <a:pt x="1166" y="58"/>
                  </a:cubicBezTo>
                  <a:cubicBezTo>
                    <a:pt x="1102" y="19"/>
                    <a:pt x="1037" y="1"/>
                    <a:pt x="9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9" name="Google Shape;12969;p29"/>
            <p:cNvSpPr/>
            <p:nvPr/>
          </p:nvSpPr>
          <p:spPr>
            <a:xfrm>
              <a:off x="4257149" y="971123"/>
              <a:ext cx="133351" cy="193833"/>
            </a:xfrm>
            <a:custGeom>
              <a:rect b="b" l="l" r="r" t="t"/>
              <a:pathLst>
                <a:path extrusionOk="0" h="3751" w="2570">
                  <a:moveTo>
                    <a:pt x="1357" y="0"/>
                  </a:moveTo>
                  <a:cubicBezTo>
                    <a:pt x="1070" y="351"/>
                    <a:pt x="639" y="655"/>
                    <a:pt x="495" y="1054"/>
                  </a:cubicBezTo>
                  <a:cubicBezTo>
                    <a:pt x="256" y="1740"/>
                    <a:pt x="96" y="2458"/>
                    <a:pt x="32" y="3176"/>
                  </a:cubicBezTo>
                  <a:cubicBezTo>
                    <a:pt x="0" y="3384"/>
                    <a:pt x="304" y="3623"/>
                    <a:pt x="383" y="3751"/>
                  </a:cubicBezTo>
                  <a:cubicBezTo>
                    <a:pt x="1644" y="3703"/>
                    <a:pt x="2570" y="2235"/>
                    <a:pt x="2171" y="1117"/>
                  </a:cubicBezTo>
                  <a:cubicBezTo>
                    <a:pt x="2027" y="702"/>
                    <a:pt x="1644" y="367"/>
                    <a:pt x="13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0" name="Google Shape;12970;p29"/>
            <p:cNvSpPr/>
            <p:nvPr/>
          </p:nvSpPr>
          <p:spPr>
            <a:xfrm>
              <a:off x="4763933" y="1229596"/>
              <a:ext cx="129252" cy="167995"/>
            </a:xfrm>
            <a:custGeom>
              <a:rect b="b" l="l" r="r" t="t"/>
              <a:pathLst>
                <a:path extrusionOk="0" h="3251" w="2491">
                  <a:moveTo>
                    <a:pt x="1415" y="0"/>
                  </a:moveTo>
                  <a:cubicBezTo>
                    <a:pt x="1042" y="0"/>
                    <a:pt x="0" y="1563"/>
                    <a:pt x="0" y="2308"/>
                  </a:cubicBezTo>
                  <a:cubicBezTo>
                    <a:pt x="0" y="3153"/>
                    <a:pt x="639" y="3233"/>
                    <a:pt x="1245" y="3249"/>
                  </a:cubicBezTo>
                  <a:cubicBezTo>
                    <a:pt x="1262" y="3250"/>
                    <a:pt x="1280" y="3250"/>
                    <a:pt x="1296" y="3250"/>
                  </a:cubicBezTo>
                  <a:cubicBezTo>
                    <a:pt x="1973" y="3250"/>
                    <a:pt x="2475" y="2631"/>
                    <a:pt x="2490" y="1510"/>
                  </a:cubicBezTo>
                  <a:cubicBezTo>
                    <a:pt x="2267" y="1158"/>
                    <a:pt x="1995" y="456"/>
                    <a:pt x="1485" y="25"/>
                  </a:cubicBezTo>
                  <a:cubicBezTo>
                    <a:pt x="1465" y="8"/>
                    <a:pt x="1442" y="0"/>
                    <a:pt x="14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1" name="Google Shape;12971;p29"/>
            <p:cNvSpPr/>
            <p:nvPr/>
          </p:nvSpPr>
          <p:spPr>
            <a:xfrm>
              <a:off x="1816784" y="1607744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751" y="1"/>
                  </a:moveTo>
                  <a:lnTo>
                    <a:pt x="751" y="1"/>
                  </a:lnTo>
                  <a:cubicBezTo>
                    <a:pt x="1" y="1262"/>
                    <a:pt x="17" y="2203"/>
                    <a:pt x="767" y="3384"/>
                  </a:cubicBezTo>
                  <a:cubicBezTo>
                    <a:pt x="939" y="3658"/>
                    <a:pt x="1117" y="3746"/>
                    <a:pt x="1303" y="3746"/>
                  </a:cubicBezTo>
                  <a:cubicBezTo>
                    <a:pt x="1631" y="3746"/>
                    <a:pt x="1980" y="3474"/>
                    <a:pt x="2354" y="3474"/>
                  </a:cubicBezTo>
                  <a:cubicBezTo>
                    <a:pt x="2497" y="3474"/>
                    <a:pt x="2643" y="3514"/>
                    <a:pt x="2793" y="3623"/>
                  </a:cubicBezTo>
                  <a:cubicBezTo>
                    <a:pt x="2458" y="2059"/>
                    <a:pt x="1916" y="910"/>
                    <a:pt x="7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2" name="Google Shape;12972;p29"/>
            <p:cNvSpPr/>
            <p:nvPr/>
          </p:nvSpPr>
          <p:spPr>
            <a:xfrm>
              <a:off x="2692071" y="741640"/>
              <a:ext cx="139992" cy="170114"/>
            </a:xfrm>
            <a:custGeom>
              <a:rect b="b" l="l" r="r" t="t"/>
              <a:pathLst>
                <a:path extrusionOk="0" h="3292" w="2698">
                  <a:moveTo>
                    <a:pt x="2058" y="0"/>
                  </a:moveTo>
                  <a:cubicBezTo>
                    <a:pt x="1891" y="0"/>
                    <a:pt x="1716" y="42"/>
                    <a:pt x="1660" y="116"/>
                  </a:cubicBezTo>
                  <a:cubicBezTo>
                    <a:pt x="1086" y="803"/>
                    <a:pt x="575" y="1537"/>
                    <a:pt x="128" y="2319"/>
                  </a:cubicBezTo>
                  <a:cubicBezTo>
                    <a:pt x="0" y="2526"/>
                    <a:pt x="144" y="3005"/>
                    <a:pt x="336" y="3212"/>
                  </a:cubicBezTo>
                  <a:cubicBezTo>
                    <a:pt x="385" y="3269"/>
                    <a:pt x="618" y="3291"/>
                    <a:pt x="885" y="3291"/>
                  </a:cubicBezTo>
                  <a:cubicBezTo>
                    <a:pt x="1218" y="3291"/>
                    <a:pt x="1605" y="3257"/>
                    <a:pt x="1756" y="3212"/>
                  </a:cubicBezTo>
                  <a:cubicBezTo>
                    <a:pt x="2506" y="2973"/>
                    <a:pt x="2650" y="1776"/>
                    <a:pt x="2698" y="643"/>
                  </a:cubicBezTo>
                  <a:cubicBezTo>
                    <a:pt x="2634" y="531"/>
                    <a:pt x="2554" y="212"/>
                    <a:pt x="2362" y="68"/>
                  </a:cubicBezTo>
                  <a:cubicBezTo>
                    <a:pt x="2296" y="22"/>
                    <a:pt x="2179" y="0"/>
                    <a:pt x="20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3" name="Google Shape;12973;p29"/>
            <p:cNvSpPr/>
            <p:nvPr/>
          </p:nvSpPr>
          <p:spPr>
            <a:xfrm>
              <a:off x="2613410" y="2124637"/>
              <a:ext cx="180569" cy="121591"/>
            </a:xfrm>
            <a:custGeom>
              <a:rect b="b" l="l" r="r" t="t"/>
              <a:pathLst>
                <a:path extrusionOk="0" h="2353" w="3480">
                  <a:moveTo>
                    <a:pt x="562" y="1"/>
                  </a:moveTo>
                  <a:cubicBezTo>
                    <a:pt x="376" y="1"/>
                    <a:pt x="181" y="36"/>
                    <a:pt x="0" y="36"/>
                  </a:cubicBezTo>
                  <a:cubicBezTo>
                    <a:pt x="32" y="291"/>
                    <a:pt x="0" y="563"/>
                    <a:pt x="112" y="786"/>
                  </a:cubicBezTo>
                  <a:cubicBezTo>
                    <a:pt x="564" y="1676"/>
                    <a:pt x="1830" y="2353"/>
                    <a:pt x="2995" y="2353"/>
                  </a:cubicBezTo>
                  <a:cubicBezTo>
                    <a:pt x="3104" y="2353"/>
                    <a:pt x="3213" y="2347"/>
                    <a:pt x="3320" y="2334"/>
                  </a:cubicBezTo>
                  <a:cubicBezTo>
                    <a:pt x="3479" y="978"/>
                    <a:pt x="3464" y="1010"/>
                    <a:pt x="2298" y="643"/>
                  </a:cubicBezTo>
                  <a:cubicBezTo>
                    <a:pt x="1788" y="499"/>
                    <a:pt x="1325" y="196"/>
                    <a:pt x="830" y="36"/>
                  </a:cubicBezTo>
                  <a:cubicBezTo>
                    <a:pt x="745" y="9"/>
                    <a:pt x="655" y="1"/>
                    <a:pt x="5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4" name="Google Shape;12974;p29"/>
            <p:cNvSpPr/>
            <p:nvPr/>
          </p:nvSpPr>
          <p:spPr>
            <a:xfrm>
              <a:off x="1606432" y="1707216"/>
              <a:ext cx="124271" cy="161174"/>
            </a:xfrm>
            <a:custGeom>
              <a:rect b="b" l="l" r="r" t="t"/>
              <a:pathLst>
                <a:path extrusionOk="0" h="3119" w="2395">
                  <a:moveTo>
                    <a:pt x="1359" y="0"/>
                  </a:moveTo>
                  <a:cubicBezTo>
                    <a:pt x="1065" y="0"/>
                    <a:pt x="774" y="40"/>
                    <a:pt x="496" y="119"/>
                  </a:cubicBezTo>
                  <a:cubicBezTo>
                    <a:pt x="256" y="198"/>
                    <a:pt x="1" y="837"/>
                    <a:pt x="97" y="1092"/>
                  </a:cubicBezTo>
                  <a:cubicBezTo>
                    <a:pt x="336" y="1778"/>
                    <a:pt x="767" y="2401"/>
                    <a:pt x="1134" y="3055"/>
                  </a:cubicBezTo>
                  <a:lnTo>
                    <a:pt x="1469" y="3119"/>
                  </a:lnTo>
                  <a:cubicBezTo>
                    <a:pt x="1788" y="2417"/>
                    <a:pt x="2076" y="1698"/>
                    <a:pt x="2315" y="980"/>
                  </a:cubicBezTo>
                  <a:cubicBezTo>
                    <a:pt x="2395" y="709"/>
                    <a:pt x="2219" y="103"/>
                    <a:pt x="2092" y="87"/>
                  </a:cubicBezTo>
                  <a:cubicBezTo>
                    <a:pt x="1851" y="28"/>
                    <a:pt x="1605" y="0"/>
                    <a:pt x="13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5" name="Google Shape;12975;p29"/>
            <p:cNvSpPr/>
            <p:nvPr/>
          </p:nvSpPr>
          <p:spPr>
            <a:xfrm>
              <a:off x="6247029" y="1608571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1261" y="0"/>
                  </a:moveTo>
                  <a:cubicBezTo>
                    <a:pt x="987" y="0"/>
                    <a:pt x="525" y="390"/>
                    <a:pt x="415" y="687"/>
                  </a:cubicBezTo>
                  <a:cubicBezTo>
                    <a:pt x="0" y="1868"/>
                    <a:pt x="575" y="2522"/>
                    <a:pt x="2362" y="2921"/>
                  </a:cubicBezTo>
                  <a:cubicBezTo>
                    <a:pt x="2362" y="2107"/>
                    <a:pt x="2474" y="1373"/>
                    <a:pt x="2315" y="687"/>
                  </a:cubicBezTo>
                  <a:cubicBezTo>
                    <a:pt x="2251" y="384"/>
                    <a:pt x="1660" y="33"/>
                    <a:pt x="1277" y="1"/>
                  </a:cubicBezTo>
                  <a:cubicBezTo>
                    <a:pt x="1272" y="0"/>
                    <a:pt x="1267" y="0"/>
                    <a:pt x="12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6" name="Google Shape;12976;p29"/>
            <p:cNvSpPr/>
            <p:nvPr/>
          </p:nvSpPr>
          <p:spPr>
            <a:xfrm>
              <a:off x="6381988" y="2781255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1277" y="0"/>
                  </a:moveTo>
                  <a:cubicBezTo>
                    <a:pt x="1004" y="0"/>
                    <a:pt x="541" y="390"/>
                    <a:pt x="432" y="687"/>
                  </a:cubicBezTo>
                  <a:cubicBezTo>
                    <a:pt x="1" y="1868"/>
                    <a:pt x="575" y="2522"/>
                    <a:pt x="2379" y="2921"/>
                  </a:cubicBezTo>
                  <a:cubicBezTo>
                    <a:pt x="2379" y="2107"/>
                    <a:pt x="2475" y="1373"/>
                    <a:pt x="2331" y="687"/>
                  </a:cubicBezTo>
                  <a:cubicBezTo>
                    <a:pt x="2251" y="368"/>
                    <a:pt x="1677" y="33"/>
                    <a:pt x="1294" y="1"/>
                  </a:cubicBezTo>
                  <a:cubicBezTo>
                    <a:pt x="1288" y="0"/>
                    <a:pt x="1283" y="0"/>
                    <a:pt x="12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7" name="Google Shape;12977;p29"/>
            <p:cNvSpPr/>
            <p:nvPr/>
          </p:nvSpPr>
          <p:spPr>
            <a:xfrm>
              <a:off x="4747381" y="1770258"/>
              <a:ext cx="117629" cy="145155"/>
            </a:xfrm>
            <a:custGeom>
              <a:rect b="b" l="l" r="r" t="t"/>
              <a:pathLst>
                <a:path extrusionOk="0" h="2809" w="2267">
                  <a:moveTo>
                    <a:pt x="1363" y="0"/>
                  </a:moveTo>
                  <a:cubicBezTo>
                    <a:pt x="1133" y="0"/>
                    <a:pt x="892" y="36"/>
                    <a:pt x="687" y="48"/>
                  </a:cubicBezTo>
                  <a:cubicBezTo>
                    <a:pt x="463" y="48"/>
                    <a:pt x="80" y="574"/>
                    <a:pt x="64" y="893"/>
                  </a:cubicBezTo>
                  <a:cubicBezTo>
                    <a:pt x="0" y="1596"/>
                    <a:pt x="1086" y="2649"/>
                    <a:pt x="2043" y="2809"/>
                  </a:cubicBezTo>
                  <a:cubicBezTo>
                    <a:pt x="2107" y="2138"/>
                    <a:pt x="2267" y="1452"/>
                    <a:pt x="2235" y="782"/>
                  </a:cubicBezTo>
                  <a:cubicBezTo>
                    <a:pt x="2183" y="127"/>
                    <a:pt x="1792" y="0"/>
                    <a:pt x="13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8" name="Google Shape;12978;p29"/>
            <p:cNvSpPr/>
            <p:nvPr/>
          </p:nvSpPr>
          <p:spPr>
            <a:xfrm>
              <a:off x="4695182" y="2299655"/>
              <a:ext cx="117681" cy="145207"/>
            </a:xfrm>
            <a:custGeom>
              <a:rect b="b" l="l" r="r" t="t"/>
              <a:pathLst>
                <a:path extrusionOk="0" h="2810" w="2268">
                  <a:moveTo>
                    <a:pt x="1375" y="1"/>
                  </a:moveTo>
                  <a:cubicBezTo>
                    <a:pt x="1143" y="1"/>
                    <a:pt x="899" y="37"/>
                    <a:pt x="687" y="48"/>
                  </a:cubicBezTo>
                  <a:cubicBezTo>
                    <a:pt x="464" y="48"/>
                    <a:pt x="97" y="575"/>
                    <a:pt x="65" y="894"/>
                  </a:cubicBezTo>
                  <a:cubicBezTo>
                    <a:pt x="1" y="1596"/>
                    <a:pt x="1102" y="2650"/>
                    <a:pt x="2044" y="2809"/>
                  </a:cubicBezTo>
                  <a:cubicBezTo>
                    <a:pt x="2107" y="2123"/>
                    <a:pt x="2267" y="1453"/>
                    <a:pt x="2235" y="783"/>
                  </a:cubicBezTo>
                  <a:cubicBezTo>
                    <a:pt x="2194" y="128"/>
                    <a:pt x="1807" y="1"/>
                    <a:pt x="13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9" name="Google Shape;12979;p29"/>
            <p:cNvSpPr/>
            <p:nvPr/>
          </p:nvSpPr>
          <p:spPr>
            <a:xfrm>
              <a:off x="5216080" y="2206023"/>
              <a:ext cx="118459" cy="145620"/>
            </a:xfrm>
            <a:custGeom>
              <a:rect b="b" l="l" r="r" t="t"/>
              <a:pathLst>
                <a:path extrusionOk="0" h="2818" w="2283">
                  <a:moveTo>
                    <a:pt x="1365" y="1"/>
                  </a:moveTo>
                  <a:cubicBezTo>
                    <a:pt x="1134" y="1"/>
                    <a:pt x="893" y="35"/>
                    <a:pt x="686" y="41"/>
                  </a:cubicBezTo>
                  <a:cubicBezTo>
                    <a:pt x="463" y="57"/>
                    <a:pt x="80" y="584"/>
                    <a:pt x="64" y="887"/>
                  </a:cubicBezTo>
                  <a:cubicBezTo>
                    <a:pt x="0" y="1605"/>
                    <a:pt x="1085" y="2658"/>
                    <a:pt x="2043" y="2818"/>
                  </a:cubicBezTo>
                  <a:cubicBezTo>
                    <a:pt x="2107" y="2132"/>
                    <a:pt x="2282" y="1445"/>
                    <a:pt x="2235" y="775"/>
                  </a:cubicBezTo>
                  <a:cubicBezTo>
                    <a:pt x="2183" y="121"/>
                    <a:pt x="1793" y="1"/>
                    <a:pt x="13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0" name="Google Shape;12980;p29"/>
            <p:cNvSpPr/>
            <p:nvPr/>
          </p:nvSpPr>
          <p:spPr>
            <a:xfrm>
              <a:off x="6810111" y="979288"/>
              <a:ext cx="204592" cy="135647"/>
            </a:xfrm>
            <a:custGeom>
              <a:rect b="b" l="l" r="r" t="t"/>
              <a:pathLst>
                <a:path extrusionOk="0" h="2625" w="3943">
                  <a:moveTo>
                    <a:pt x="3290" y="0"/>
                  </a:moveTo>
                  <a:cubicBezTo>
                    <a:pt x="3284" y="0"/>
                    <a:pt x="3278" y="1"/>
                    <a:pt x="3272" y="2"/>
                  </a:cubicBezTo>
                  <a:cubicBezTo>
                    <a:pt x="1772" y="241"/>
                    <a:pt x="799" y="1199"/>
                    <a:pt x="1" y="2587"/>
                  </a:cubicBezTo>
                  <a:cubicBezTo>
                    <a:pt x="143" y="2613"/>
                    <a:pt x="276" y="2624"/>
                    <a:pt x="403" y="2624"/>
                  </a:cubicBezTo>
                  <a:cubicBezTo>
                    <a:pt x="1232" y="2624"/>
                    <a:pt x="1765" y="2127"/>
                    <a:pt x="2347" y="1725"/>
                  </a:cubicBezTo>
                  <a:cubicBezTo>
                    <a:pt x="2666" y="1502"/>
                    <a:pt x="3065" y="1374"/>
                    <a:pt x="3400" y="1183"/>
                  </a:cubicBezTo>
                  <a:cubicBezTo>
                    <a:pt x="3592" y="1023"/>
                    <a:pt x="3783" y="848"/>
                    <a:pt x="3943" y="656"/>
                  </a:cubicBezTo>
                  <a:cubicBezTo>
                    <a:pt x="3727" y="440"/>
                    <a:pt x="3466" y="0"/>
                    <a:pt x="32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1" name="Google Shape;12981;p29"/>
            <p:cNvSpPr/>
            <p:nvPr/>
          </p:nvSpPr>
          <p:spPr>
            <a:xfrm>
              <a:off x="7210084" y="220485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1166" y="0"/>
                  </a:moveTo>
                  <a:cubicBezTo>
                    <a:pt x="823" y="0"/>
                    <a:pt x="403" y="319"/>
                    <a:pt x="129" y="593"/>
                  </a:cubicBezTo>
                  <a:cubicBezTo>
                    <a:pt x="1" y="721"/>
                    <a:pt x="33" y="1279"/>
                    <a:pt x="144" y="1359"/>
                  </a:cubicBezTo>
                  <a:cubicBezTo>
                    <a:pt x="735" y="1662"/>
                    <a:pt x="1325" y="1934"/>
                    <a:pt x="1948" y="2173"/>
                  </a:cubicBezTo>
                  <a:lnTo>
                    <a:pt x="2283" y="2508"/>
                  </a:lnTo>
                  <a:cubicBezTo>
                    <a:pt x="2475" y="2157"/>
                    <a:pt x="2730" y="1822"/>
                    <a:pt x="2794" y="1455"/>
                  </a:cubicBezTo>
                  <a:cubicBezTo>
                    <a:pt x="2826" y="1168"/>
                    <a:pt x="2714" y="880"/>
                    <a:pt x="2506" y="673"/>
                  </a:cubicBezTo>
                  <a:cubicBezTo>
                    <a:pt x="2123" y="370"/>
                    <a:pt x="1661" y="34"/>
                    <a:pt x="1214" y="2"/>
                  </a:cubicBezTo>
                  <a:cubicBezTo>
                    <a:pt x="1198" y="1"/>
                    <a:pt x="1182" y="0"/>
                    <a:pt x="1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2" name="Google Shape;12982;p29"/>
            <p:cNvSpPr/>
            <p:nvPr/>
          </p:nvSpPr>
          <p:spPr>
            <a:xfrm>
              <a:off x="1335684" y="94685"/>
              <a:ext cx="198781" cy="89915"/>
            </a:xfrm>
            <a:custGeom>
              <a:rect b="b" l="l" r="r" t="t"/>
              <a:pathLst>
                <a:path extrusionOk="0" h="1740" w="3831">
                  <a:moveTo>
                    <a:pt x="2867" y="0"/>
                  </a:moveTo>
                  <a:cubicBezTo>
                    <a:pt x="2824" y="0"/>
                    <a:pt x="2789" y="9"/>
                    <a:pt x="2761" y="29"/>
                  </a:cubicBezTo>
                  <a:cubicBezTo>
                    <a:pt x="2443" y="267"/>
                    <a:pt x="2206" y="481"/>
                    <a:pt x="1871" y="481"/>
                  </a:cubicBezTo>
                  <a:cubicBezTo>
                    <a:pt x="1735" y="481"/>
                    <a:pt x="1584" y="446"/>
                    <a:pt x="1405" y="364"/>
                  </a:cubicBezTo>
                  <a:cubicBezTo>
                    <a:pt x="1352" y="339"/>
                    <a:pt x="1290" y="328"/>
                    <a:pt x="1222" y="328"/>
                  </a:cubicBezTo>
                  <a:cubicBezTo>
                    <a:pt x="942" y="328"/>
                    <a:pt x="561" y="516"/>
                    <a:pt x="304" y="683"/>
                  </a:cubicBezTo>
                  <a:cubicBezTo>
                    <a:pt x="112" y="811"/>
                    <a:pt x="32" y="1178"/>
                    <a:pt x="0" y="1433"/>
                  </a:cubicBezTo>
                  <a:cubicBezTo>
                    <a:pt x="0" y="1529"/>
                    <a:pt x="335" y="1736"/>
                    <a:pt x="527" y="1736"/>
                  </a:cubicBezTo>
                  <a:cubicBezTo>
                    <a:pt x="589" y="1739"/>
                    <a:pt x="651" y="1740"/>
                    <a:pt x="712" y="1740"/>
                  </a:cubicBezTo>
                  <a:cubicBezTo>
                    <a:pt x="1819" y="1740"/>
                    <a:pt x="2813" y="1338"/>
                    <a:pt x="3751" y="779"/>
                  </a:cubicBezTo>
                  <a:cubicBezTo>
                    <a:pt x="3783" y="635"/>
                    <a:pt x="3815" y="507"/>
                    <a:pt x="3830" y="364"/>
                  </a:cubicBezTo>
                  <a:cubicBezTo>
                    <a:pt x="3520" y="256"/>
                    <a:pt x="3097" y="0"/>
                    <a:pt x="28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3" name="Google Shape;12983;p29"/>
            <p:cNvSpPr/>
            <p:nvPr/>
          </p:nvSpPr>
          <p:spPr>
            <a:xfrm>
              <a:off x="2832012" y="80578"/>
              <a:ext cx="128422" cy="165722"/>
            </a:xfrm>
            <a:custGeom>
              <a:rect b="b" l="l" r="r" t="t"/>
              <a:pathLst>
                <a:path extrusionOk="0" h="3207" w="2475">
                  <a:moveTo>
                    <a:pt x="1297" y="1"/>
                  </a:moveTo>
                  <a:cubicBezTo>
                    <a:pt x="1250" y="1"/>
                    <a:pt x="1220" y="5"/>
                    <a:pt x="1214" y="14"/>
                  </a:cubicBezTo>
                  <a:cubicBezTo>
                    <a:pt x="767" y="1020"/>
                    <a:pt x="1" y="1993"/>
                    <a:pt x="862" y="3206"/>
                  </a:cubicBezTo>
                  <a:cubicBezTo>
                    <a:pt x="1612" y="2839"/>
                    <a:pt x="2474" y="812"/>
                    <a:pt x="2091" y="238"/>
                  </a:cubicBezTo>
                  <a:cubicBezTo>
                    <a:pt x="1988" y="83"/>
                    <a:pt x="1497" y="1"/>
                    <a:pt x="1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4" name="Google Shape;12984;p29"/>
            <p:cNvSpPr/>
            <p:nvPr/>
          </p:nvSpPr>
          <p:spPr>
            <a:xfrm>
              <a:off x="2664727" y="1742147"/>
              <a:ext cx="104398" cy="121385"/>
            </a:xfrm>
            <a:custGeom>
              <a:rect b="b" l="l" r="r" t="t"/>
              <a:pathLst>
                <a:path extrusionOk="0" h="2349" w="2012">
                  <a:moveTo>
                    <a:pt x="848" y="1"/>
                  </a:moveTo>
                  <a:cubicBezTo>
                    <a:pt x="842" y="1"/>
                    <a:pt x="836" y="1"/>
                    <a:pt x="831" y="1"/>
                  </a:cubicBezTo>
                  <a:cubicBezTo>
                    <a:pt x="144" y="17"/>
                    <a:pt x="1" y="464"/>
                    <a:pt x="33" y="1022"/>
                  </a:cubicBezTo>
                  <a:cubicBezTo>
                    <a:pt x="48" y="1739"/>
                    <a:pt x="292" y="2348"/>
                    <a:pt x="1088" y="2348"/>
                  </a:cubicBezTo>
                  <a:cubicBezTo>
                    <a:pt x="1109" y="2348"/>
                    <a:pt x="1129" y="2348"/>
                    <a:pt x="1150" y="2347"/>
                  </a:cubicBezTo>
                  <a:cubicBezTo>
                    <a:pt x="1485" y="2331"/>
                    <a:pt x="1820" y="1996"/>
                    <a:pt x="2012" y="1884"/>
                  </a:cubicBezTo>
                  <a:cubicBezTo>
                    <a:pt x="2012" y="794"/>
                    <a:pt x="1417" y="1"/>
                    <a:pt x="8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5" name="Google Shape;12985;p29"/>
            <p:cNvSpPr/>
            <p:nvPr/>
          </p:nvSpPr>
          <p:spPr>
            <a:xfrm>
              <a:off x="1581630" y="2768905"/>
              <a:ext cx="104398" cy="122108"/>
            </a:xfrm>
            <a:custGeom>
              <a:rect b="b" l="l" r="r" t="t"/>
              <a:pathLst>
                <a:path extrusionOk="0" h="2363" w="2012">
                  <a:moveTo>
                    <a:pt x="814" y="0"/>
                  </a:moveTo>
                  <a:cubicBezTo>
                    <a:pt x="144" y="32"/>
                    <a:pt x="0" y="479"/>
                    <a:pt x="16" y="1022"/>
                  </a:cubicBezTo>
                  <a:cubicBezTo>
                    <a:pt x="48" y="1747"/>
                    <a:pt x="297" y="2363"/>
                    <a:pt x="1118" y="2363"/>
                  </a:cubicBezTo>
                  <a:cubicBezTo>
                    <a:pt x="1128" y="2363"/>
                    <a:pt x="1139" y="2362"/>
                    <a:pt x="1149" y="2362"/>
                  </a:cubicBezTo>
                  <a:cubicBezTo>
                    <a:pt x="1484" y="2346"/>
                    <a:pt x="1804" y="2011"/>
                    <a:pt x="2011" y="1899"/>
                  </a:cubicBezTo>
                  <a:cubicBezTo>
                    <a:pt x="2011" y="798"/>
                    <a:pt x="1389" y="0"/>
                    <a:pt x="8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6" name="Google Shape;12986;p29"/>
            <p:cNvSpPr/>
            <p:nvPr/>
          </p:nvSpPr>
          <p:spPr>
            <a:xfrm>
              <a:off x="5702990" y="639481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177" y="0"/>
                  </a:moveTo>
                  <a:cubicBezTo>
                    <a:pt x="697" y="0"/>
                    <a:pt x="142" y="674"/>
                    <a:pt x="0" y="1311"/>
                  </a:cubicBezTo>
                  <a:lnTo>
                    <a:pt x="830" y="2540"/>
                  </a:lnTo>
                  <a:cubicBezTo>
                    <a:pt x="1277" y="2061"/>
                    <a:pt x="1836" y="1630"/>
                    <a:pt x="2155" y="1072"/>
                  </a:cubicBezTo>
                  <a:cubicBezTo>
                    <a:pt x="2235" y="912"/>
                    <a:pt x="1724" y="194"/>
                    <a:pt x="1357" y="35"/>
                  </a:cubicBezTo>
                  <a:cubicBezTo>
                    <a:pt x="1299" y="11"/>
                    <a:pt x="1239" y="0"/>
                    <a:pt x="11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7" name="Google Shape;12987;p29"/>
            <p:cNvSpPr/>
            <p:nvPr/>
          </p:nvSpPr>
          <p:spPr>
            <a:xfrm>
              <a:off x="6671831" y="1687632"/>
              <a:ext cx="116799" cy="131306"/>
            </a:xfrm>
            <a:custGeom>
              <a:rect b="b" l="l" r="r" t="t"/>
              <a:pathLst>
                <a:path extrusionOk="0" h="2541" w="2251">
                  <a:moveTo>
                    <a:pt x="1178" y="0"/>
                  </a:moveTo>
                  <a:cubicBezTo>
                    <a:pt x="698" y="0"/>
                    <a:pt x="142" y="675"/>
                    <a:pt x="1" y="1311"/>
                  </a:cubicBezTo>
                  <a:lnTo>
                    <a:pt x="830" y="2540"/>
                  </a:lnTo>
                  <a:cubicBezTo>
                    <a:pt x="1293" y="2062"/>
                    <a:pt x="1836" y="1647"/>
                    <a:pt x="2155" y="1088"/>
                  </a:cubicBezTo>
                  <a:cubicBezTo>
                    <a:pt x="2251" y="912"/>
                    <a:pt x="1724" y="194"/>
                    <a:pt x="1357" y="35"/>
                  </a:cubicBezTo>
                  <a:cubicBezTo>
                    <a:pt x="1299" y="11"/>
                    <a:pt x="1239" y="0"/>
                    <a:pt x="117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8" name="Google Shape;12988;p29"/>
            <p:cNvSpPr/>
            <p:nvPr/>
          </p:nvSpPr>
          <p:spPr>
            <a:xfrm>
              <a:off x="5661584" y="48179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166" y="0"/>
                  </a:moveTo>
                  <a:cubicBezTo>
                    <a:pt x="694" y="0"/>
                    <a:pt x="128" y="675"/>
                    <a:pt x="0" y="1312"/>
                  </a:cubicBezTo>
                  <a:cubicBezTo>
                    <a:pt x="272" y="1726"/>
                    <a:pt x="543" y="2125"/>
                    <a:pt x="814" y="2540"/>
                  </a:cubicBezTo>
                  <a:cubicBezTo>
                    <a:pt x="1277" y="2062"/>
                    <a:pt x="1836" y="1647"/>
                    <a:pt x="2139" y="1072"/>
                  </a:cubicBezTo>
                  <a:cubicBezTo>
                    <a:pt x="2235" y="913"/>
                    <a:pt x="1724" y="194"/>
                    <a:pt x="1341" y="35"/>
                  </a:cubicBezTo>
                  <a:cubicBezTo>
                    <a:pt x="1285" y="11"/>
                    <a:pt x="1226" y="0"/>
                    <a:pt x="1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9" name="Google Shape;12989;p29"/>
            <p:cNvSpPr/>
            <p:nvPr/>
          </p:nvSpPr>
          <p:spPr>
            <a:xfrm>
              <a:off x="5042153" y="29938"/>
              <a:ext cx="142483" cy="93480"/>
            </a:xfrm>
            <a:custGeom>
              <a:rect b="b" l="l" r="r" t="t"/>
              <a:pathLst>
                <a:path extrusionOk="0" h="1809" w="2746">
                  <a:moveTo>
                    <a:pt x="1563" y="0"/>
                  </a:moveTo>
                  <a:cubicBezTo>
                    <a:pt x="1365" y="0"/>
                    <a:pt x="1164" y="32"/>
                    <a:pt x="990" y="85"/>
                  </a:cubicBezTo>
                  <a:cubicBezTo>
                    <a:pt x="687" y="164"/>
                    <a:pt x="288" y="452"/>
                    <a:pt x="208" y="723"/>
                  </a:cubicBezTo>
                  <a:cubicBezTo>
                    <a:pt x="1" y="1441"/>
                    <a:pt x="368" y="1680"/>
                    <a:pt x="1597" y="1808"/>
                  </a:cubicBezTo>
                  <a:cubicBezTo>
                    <a:pt x="1964" y="1585"/>
                    <a:pt x="2443" y="1425"/>
                    <a:pt x="2650" y="1090"/>
                  </a:cubicBezTo>
                  <a:cubicBezTo>
                    <a:pt x="2746" y="914"/>
                    <a:pt x="2443" y="292"/>
                    <a:pt x="2171" y="132"/>
                  </a:cubicBezTo>
                  <a:cubicBezTo>
                    <a:pt x="2003" y="40"/>
                    <a:pt x="1785" y="0"/>
                    <a:pt x="15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0" name="Google Shape;12990;p29"/>
            <p:cNvSpPr/>
            <p:nvPr/>
          </p:nvSpPr>
          <p:spPr>
            <a:xfrm>
              <a:off x="5901719" y="883692"/>
              <a:ext cx="127591" cy="113013"/>
            </a:xfrm>
            <a:custGeom>
              <a:rect b="b" l="l" r="r" t="t"/>
              <a:pathLst>
                <a:path extrusionOk="0" h="2187" w="2459">
                  <a:moveTo>
                    <a:pt x="2331" y="1"/>
                  </a:moveTo>
                  <a:lnTo>
                    <a:pt x="48" y="384"/>
                  </a:lnTo>
                  <a:cubicBezTo>
                    <a:pt x="32" y="527"/>
                    <a:pt x="16" y="671"/>
                    <a:pt x="0" y="814"/>
                  </a:cubicBezTo>
                  <a:lnTo>
                    <a:pt x="2043" y="2187"/>
                  </a:lnTo>
                  <a:lnTo>
                    <a:pt x="2458" y="1995"/>
                  </a:lnTo>
                  <a:cubicBezTo>
                    <a:pt x="2410" y="1341"/>
                    <a:pt x="2378" y="671"/>
                    <a:pt x="23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1" name="Google Shape;12991;p29"/>
            <p:cNvSpPr/>
            <p:nvPr/>
          </p:nvSpPr>
          <p:spPr>
            <a:xfrm>
              <a:off x="5438002" y="1263028"/>
              <a:ext cx="149073" cy="64387"/>
            </a:xfrm>
            <a:custGeom>
              <a:rect b="b" l="l" r="r" t="t"/>
              <a:pathLst>
                <a:path extrusionOk="0" h="1246" w="2873">
                  <a:moveTo>
                    <a:pt x="531" y="0"/>
                  </a:moveTo>
                  <a:cubicBezTo>
                    <a:pt x="351" y="0"/>
                    <a:pt x="1" y="338"/>
                    <a:pt x="16" y="432"/>
                  </a:cubicBezTo>
                  <a:cubicBezTo>
                    <a:pt x="96" y="703"/>
                    <a:pt x="272" y="942"/>
                    <a:pt x="511" y="1086"/>
                  </a:cubicBezTo>
                  <a:cubicBezTo>
                    <a:pt x="750" y="1230"/>
                    <a:pt x="1086" y="1198"/>
                    <a:pt x="1469" y="1246"/>
                  </a:cubicBezTo>
                  <a:cubicBezTo>
                    <a:pt x="1899" y="1198"/>
                    <a:pt x="2330" y="1102"/>
                    <a:pt x="2761" y="974"/>
                  </a:cubicBezTo>
                  <a:cubicBezTo>
                    <a:pt x="2873" y="926"/>
                    <a:pt x="2873" y="304"/>
                    <a:pt x="2857" y="304"/>
                  </a:cubicBezTo>
                  <a:cubicBezTo>
                    <a:pt x="2091" y="160"/>
                    <a:pt x="1325" y="49"/>
                    <a:pt x="543" y="1"/>
                  </a:cubicBezTo>
                  <a:cubicBezTo>
                    <a:pt x="539" y="0"/>
                    <a:pt x="535" y="0"/>
                    <a:pt x="5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2" name="Google Shape;12992;p29"/>
            <p:cNvSpPr/>
            <p:nvPr/>
          </p:nvSpPr>
          <p:spPr>
            <a:xfrm>
              <a:off x="6706077" y="1475563"/>
              <a:ext cx="118874" cy="100818"/>
            </a:xfrm>
            <a:custGeom>
              <a:rect b="b" l="l" r="r" t="t"/>
              <a:pathLst>
                <a:path extrusionOk="0" h="1951" w="2291">
                  <a:moveTo>
                    <a:pt x="1554" y="0"/>
                  </a:moveTo>
                  <a:cubicBezTo>
                    <a:pt x="1519" y="0"/>
                    <a:pt x="1483" y="7"/>
                    <a:pt x="1447" y="21"/>
                  </a:cubicBezTo>
                  <a:cubicBezTo>
                    <a:pt x="952" y="197"/>
                    <a:pt x="378" y="628"/>
                    <a:pt x="202" y="1075"/>
                  </a:cubicBezTo>
                  <a:cubicBezTo>
                    <a:pt x="1" y="1564"/>
                    <a:pt x="813" y="1950"/>
                    <a:pt x="1901" y="1950"/>
                  </a:cubicBezTo>
                  <a:cubicBezTo>
                    <a:pt x="2018" y="1950"/>
                    <a:pt x="2138" y="1946"/>
                    <a:pt x="2261" y="1936"/>
                  </a:cubicBezTo>
                  <a:cubicBezTo>
                    <a:pt x="2290" y="894"/>
                    <a:pt x="1955" y="0"/>
                    <a:pt x="15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3" name="Google Shape;12993;p29"/>
            <p:cNvSpPr/>
            <p:nvPr/>
          </p:nvSpPr>
          <p:spPr>
            <a:xfrm>
              <a:off x="4060081" y="487871"/>
              <a:ext cx="141653" cy="94927"/>
            </a:xfrm>
            <a:custGeom>
              <a:rect b="b" l="l" r="r" t="t"/>
              <a:pathLst>
                <a:path extrusionOk="0" h="1837" w="2730">
                  <a:moveTo>
                    <a:pt x="431" y="0"/>
                  </a:moveTo>
                  <a:cubicBezTo>
                    <a:pt x="255" y="271"/>
                    <a:pt x="0" y="511"/>
                    <a:pt x="0" y="734"/>
                  </a:cubicBezTo>
                  <a:cubicBezTo>
                    <a:pt x="0" y="990"/>
                    <a:pt x="192" y="1389"/>
                    <a:pt x="399" y="1468"/>
                  </a:cubicBezTo>
                  <a:cubicBezTo>
                    <a:pt x="926" y="1660"/>
                    <a:pt x="1484" y="1788"/>
                    <a:pt x="2043" y="1835"/>
                  </a:cubicBezTo>
                  <a:cubicBezTo>
                    <a:pt x="2059" y="1836"/>
                    <a:pt x="2075" y="1837"/>
                    <a:pt x="2091" y="1837"/>
                  </a:cubicBezTo>
                  <a:cubicBezTo>
                    <a:pt x="2326" y="1837"/>
                    <a:pt x="2532" y="1727"/>
                    <a:pt x="2681" y="1532"/>
                  </a:cubicBezTo>
                  <a:cubicBezTo>
                    <a:pt x="2729" y="1293"/>
                    <a:pt x="2649" y="1053"/>
                    <a:pt x="2458" y="894"/>
                  </a:cubicBezTo>
                  <a:cubicBezTo>
                    <a:pt x="1851" y="575"/>
                    <a:pt x="1197" y="319"/>
                    <a:pt x="4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4" name="Google Shape;12994;p29"/>
            <p:cNvSpPr/>
            <p:nvPr/>
          </p:nvSpPr>
          <p:spPr>
            <a:xfrm>
              <a:off x="5591173" y="1496439"/>
              <a:ext cx="109379" cy="185617"/>
            </a:xfrm>
            <a:custGeom>
              <a:rect b="b" l="l" r="r" t="t"/>
              <a:pathLst>
                <a:path extrusionOk="0" h="3592" w="2108">
                  <a:moveTo>
                    <a:pt x="1645" y="0"/>
                  </a:moveTo>
                  <a:cubicBezTo>
                    <a:pt x="495" y="894"/>
                    <a:pt x="224" y="2155"/>
                    <a:pt x="1" y="3591"/>
                  </a:cubicBezTo>
                  <a:cubicBezTo>
                    <a:pt x="1230" y="3112"/>
                    <a:pt x="2107" y="1038"/>
                    <a:pt x="164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5" name="Google Shape;12995;p29"/>
            <p:cNvSpPr/>
            <p:nvPr/>
          </p:nvSpPr>
          <p:spPr>
            <a:xfrm>
              <a:off x="4502265" y="550551"/>
              <a:ext cx="109223" cy="112290"/>
            </a:xfrm>
            <a:custGeom>
              <a:rect b="b" l="l" r="r" t="t"/>
              <a:pathLst>
                <a:path extrusionOk="0" h="2173" w="2105">
                  <a:moveTo>
                    <a:pt x="1102" y="0"/>
                  </a:moveTo>
                  <a:lnTo>
                    <a:pt x="671" y="48"/>
                  </a:lnTo>
                  <a:cubicBezTo>
                    <a:pt x="463" y="447"/>
                    <a:pt x="0" y="942"/>
                    <a:pt x="112" y="1197"/>
                  </a:cubicBezTo>
                  <a:cubicBezTo>
                    <a:pt x="288" y="1612"/>
                    <a:pt x="798" y="1995"/>
                    <a:pt x="1245" y="2170"/>
                  </a:cubicBezTo>
                  <a:cubicBezTo>
                    <a:pt x="1250" y="2172"/>
                    <a:pt x="1256" y="2173"/>
                    <a:pt x="1263" y="2173"/>
                  </a:cubicBezTo>
                  <a:cubicBezTo>
                    <a:pt x="1450" y="2173"/>
                    <a:pt x="2105" y="1509"/>
                    <a:pt x="2043" y="1309"/>
                  </a:cubicBezTo>
                  <a:cubicBezTo>
                    <a:pt x="1900" y="830"/>
                    <a:pt x="1437" y="431"/>
                    <a:pt x="1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6" name="Google Shape;12996;p29"/>
            <p:cNvSpPr/>
            <p:nvPr/>
          </p:nvSpPr>
          <p:spPr>
            <a:xfrm>
              <a:off x="4035227" y="1763644"/>
              <a:ext cx="162356" cy="104745"/>
            </a:xfrm>
            <a:custGeom>
              <a:rect b="b" l="l" r="r" t="t"/>
              <a:pathLst>
                <a:path extrusionOk="0" h="2027" w="3129">
                  <a:moveTo>
                    <a:pt x="750" y="0"/>
                  </a:moveTo>
                  <a:cubicBezTo>
                    <a:pt x="511" y="0"/>
                    <a:pt x="256" y="319"/>
                    <a:pt x="0" y="479"/>
                  </a:cubicBezTo>
                  <a:cubicBezTo>
                    <a:pt x="208" y="702"/>
                    <a:pt x="367" y="989"/>
                    <a:pt x="607" y="1117"/>
                  </a:cubicBezTo>
                  <a:cubicBezTo>
                    <a:pt x="1086" y="1357"/>
                    <a:pt x="1564" y="1564"/>
                    <a:pt x="2059" y="1740"/>
                  </a:cubicBezTo>
                  <a:cubicBezTo>
                    <a:pt x="2314" y="1835"/>
                    <a:pt x="2586" y="1883"/>
                    <a:pt x="3128" y="2027"/>
                  </a:cubicBezTo>
                  <a:cubicBezTo>
                    <a:pt x="2538" y="750"/>
                    <a:pt x="1884" y="32"/>
                    <a:pt x="7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7" name="Google Shape;12997;p29"/>
            <p:cNvSpPr/>
            <p:nvPr/>
          </p:nvSpPr>
          <p:spPr>
            <a:xfrm>
              <a:off x="5473648" y="1333150"/>
              <a:ext cx="116747" cy="98286"/>
            </a:xfrm>
            <a:custGeom>
              <a:rect b="b" l="l" r="r" t="t"/>
              <a:pathLst>
                <a:path extrusionOk="0" h="1902" w="2250">
                  <a:moveTo>
                    <a:pt x="1340" y="0"/>
                  </a:moveTo>
                  <a:cubicBezTo>
                    <a:pt x="207" y="80"/>
                    <a:pt x="207" y="894"/>
                    <a:pt x="31" y="1485"/>
                  </a:cubicBezTo>
                  <a:cubicBezTo>
                    <a:pt x="1" y="1561"/>
                    <a:pt x="381" y="1901"/>
                    <a:pt x="469" y="1901"/>
                  </a:cubicBezTo>
                  <a:cubicBezTo>
                    <a:pt x="472" y="1901"/>
                    <a:pt x="476" y="1901"/>
                    <a:pt x="478" y="1899"/>
                  </a:cubicBezTo>
                  <a:cubicBezTo>
                    <a:pt x="1085" y="1596"/>
                    <a:pt x="2122" y="1899"/>
                    <a:pt x="2218" y="910"/>
                  </a:cubicBezTo>
                  <a:cubicBezTo>
                    <a:pt x="2250" y="639"/>
                    <a:pt x="1643" y="304"/>
                    <a:pt x="13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8" name="Google Shape;12998;p29"/>
            <p:cNvSpPr/>
            <p:nvPr/>
          </p:nvSpPr>
          <p:spPr>
            <a:xfrm>
              <a:off x="4235616" y="1883940"/>
              <a:ext cx="115138" cy="94152"/>
            </a:xfrm>
            <a:custGeom>
              <a:rect b="b" l="l" r="r" t="t"/>
              <a:pathLst>
                <a:path extrusionOk="0" h="1822" w="2219">
                  <a:moveTo>
                    <a:pt x="1219" y="0"/>
                  </a:moveTo>
                  <a:cubicBezTo>
                    <a:pt x="693" y="0"/>
                    <a:pt x="536" y="690"/>
                    <a:pt x="192" y="1007"/>
                  </a:cubicBezTo>
                  <a:cubicBezTo>
                    <a:pt x="64" y="1167"/>
                    <a:pt x="1" y="1391"/>
                    <a:pt x="48" y="1598"/>
                  </a:cubicBezTo>
                  <a:cubicBezTo>
                    <a:pt x="80" y="1726"/>
                    <a:pt x="368" y="1774"/>
                    <a:pt x="479" y="1821"/>
                  </a:cubicBezTo>
                  <a:cubicBezTo>
                    <a:pt x="878" y="1742"/>
                    <a:pt x="1277" y="1726"/>
                    <a:pt x="1533" y="1598"/>
                  </a:cubicBezTo>
                  <a:cubicBezTo>
                    <a:pt x="1788" y="1470"/>
                    <a:pt x="2219" y="1167"/>
                    <a:pt x="2187" y="1007"/>
                  </a:cubicBezTo>
                  <a:cubicBezTo>
                    <a:pt x="2123" y="672"/>
                    <a:pt x="1900" y="225"/>
                    <a:pt x="1596" y="98"/>
                  </a:cubicBezTo>
                  <a:cubicBezTo>
                    <a:pt x="1452" y="29"/>
                    <a:pt x="1327" y="0"/>
                    <a:pt x="12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9" name="Google Shape;12999;p29"/>
            <p:cNvSpPr/>
            <p:nvPr/>
          </p:nvSpPr>
          <p:spPr>
            <a:xfrm>
              <a:off x="2048668" y="316365"/>
              <a:ext cx="154884" cy="76686"/>
            </a:xfrm>
            <a:custGeom>
              <a:rect b="b" l="l" r="r" t="t"/>
              <a:pathLst>
                <a:path extrusionOk="0" h="1484" w="2985">
                  <a:moveTo>
                    <a:pt x="1645" y="1"/>
                  </a:moveTo>
                  <a:cubicBezTo>
                    <a:pt x="1100" y="1"/>
                    <a:pt x="642" y="316"/>
                    <a:pt x="0" y="1005"/>
                  </a:cubicBezTo>
                  <a:cubicBezTo>
                    <a:pt x="275" y="1325"/>
                    <a:pt x="617" y="1483"/>
                    <a:pt x="1004" y="1483"/>
                  </a:cubicBezTo>
                  <a:cubicBezTo>
                    <a:pt x="1584" y="1483"/>
                    <a:pt x="2267" y="1129"/>
                    <a:pt x="2985" y="431"/>
                  </a:cubicBezTo>
                  <a:cubicBezTo>
                    <a:pt x="2437" y="150"/>
                    <a:pt x="2020" y="1"/>
                    <a:pt x="1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0" name="Google Shape;13000;p29"/>
            <p:cNvSpPr/>
            <p:nvPr/>
          </p:nvSpPr>
          <p:spPr>
            <a:xfrm>
              <a:off x="2054428" y="789697"/>
              <a:ext cx="68803" cy="175695"/>
            </a:xfrm>
            <a:custGeom>
              <a:rect b="b" l="l" r="r" t="t"/>
              <a:pathLst>
                <a:path extrusionOk="0" h="3400" w="1326">
                  <a:moveTo>
                    <a:pt x="671" y="0"/>
                  </a:moveTo>
                  <a:lnTo>
                    <a:pt x="304" y="96"/>
                  </a:lnTo>
                  <a:cubicBezTo>
                    <a:pt x="192" y="1149"/>
                    <a:pt x="97" y="2187"/>
                    <a:pt x="1" y="3224"/>
                  </a:cubicBezTo>
                  <a:lnTo>
                    <a:pt x="320" y="3400"/>
                  </a:lnTo>
                  <a:cubicBezTo>
                    <a:pt x="655" y="2905"/>
                    <a:pt x="1230" y="2410"/>
                    <a:pt x="1278" y="1883"/>
                  </a:cubicBezTo>
                  <a:cubicBezTo>
                    <a:pt x="1326" y="1277"/>
                    <a:pt x="895" y="623"/>
                    <a:pt x="6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1" name="Google Shape;13001;p29"/>
            <p:cNvSpPr/>
            <p:nvPr/>
          </p:nvSpPr>
          <p:spPr>
            <a:xfrm>
              <a:off x="6286775" y="754145"/>
              <a:ext cx="103567" cy="109809"/>
            </a:xfrm>
            <a:custGeom>
              <a:rect b="b" l="l" r="r" t="t"/>
              <a:pathLst>
                <a:path extrusionOk="0" h="2125" w="1996">
                  <a:moveTo>
                    <a:pt x="1069" y="1"/>
                  </a:moveTo>
                  <a:cubicBezTo>
                    <a:pt x="1064" y="1"/>
                    <a:pt x="1059" y="1"/>
                    <a:pt x="1054" y="2"/>
                  </a:cubicBezTo>
                  <a:cubicBezTo>
                    <a:pt x="352" y="130"/>
                    <a:pt x="1" y="688"/>
                    <a:pt x="80" y="1406"/>
                  </a:cubicBezTo>
                  <a:cubicBezTo>
                    <a:pt x="96" y="1662"/>
                    <a:pt x="368" y="1885"/>
                    <a:pt x="543" y="2125"/>
                  </a:cubicBezTo>
                  <a:lnTo>
                    <a:pt x="1995" y="1087"/>
                  </a:lnTo>
                  <a:cubicBezTo>
                    <a:pt x="1560" y="574"/>
                    <a:pt x="1261" y="1"/>
                    <a:pt x="10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2" name="Google Shape;13002;p29"/>
            <p:cNvSpPr/>
            <p:nvPr/>
          </p:nvSpPr>
          <p:spPr>
            <a:xfrm>
              <a:off x="7586034" y="843438"/>
              <a:ext cx="76223" cy="131875"/>
            </a:xfrm>
            <a:custGeom>
              <a:rect b="b" l="l" r="r" t="t"/>
              <a:pathLst>
                <a:path extrusionOk="0" h="2552" w="1469">
                  <a:moveTo>
                    <a:pt x="848" y="0"/>
                  </a:moveTo>
                  <a:cubicBezTo>
                    <a:pt x="654" y="0"/>
                    <a:pt x="236" y="257"/>
                    <a:pt x="208" y="412"/>
                  </a:cubicBezTo>
                  <a:cubicBezTo>
                    <a:pt x="112" y="1179"/>
                    <a:pt x="1" y="2024"/>
                    <a:pt x="1038" y="2551"/>
                  </a:cubicBezTo>
                  <a:cubicBezTo>
                    <a:pt x="1197" y="1913"/>
                    <a:pt x="1421" y="1354"/>
                    <a:pt x="1453" y="764"/>
                  </a:cubicBezTo>
                  <a:cubicBezTo>
                    <a:pt x="1469" y="508"/>
                    <a:pt x="1166" y="141"/>
                    <a:pt x="910" y="14"/>
                  </a:cubicBezTo>
                  <a:cubicBezTo>
                    <a:pt x="894" y="5"/>
                    <a:pt x="873" y="0"/>
                    <a:pt x="8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3" name="Google Shape;13003;p29"/>
            <p:cNvSpPr/>
            <p:nvPr/>
          </p:nvSpPr>
          <p:spPr>
            <a:xfrm>
              <a:off x="6459041" y="1162420"/>
              <a:ext cx="106006" cy="199621"/>
            </a:xfrm>
            <a:custGeom>
              <a:rect b="b" l="l" r="r" t="t"/>
              <a:pathLst>
                <a:path extrusionOk="0" h="3863" w="2043">
                  <a:moveTo>
                    <a:pt x="1644" y="1"/>
                  </a:moveTo>
                  <a:lnTo>
                    <a:pt x="1644" y="1"/>
                  </a:lnTo>
                  <a:cubicBezTo>
                    <a:pt x="1516" y="49"/>
                    <a:pt x="1404" y="128"/>
                    <a:pt x="1309" y="224"/>
                  </a:cubicBezTo>
                  <a:cubicBezTo>
                    <a:pt x="942" y="671"/>
                    <a:pt x="0" y="1006"/>
                    <a:pt x="1021" y="1740"/>
                  </a:cubicBezTo>
                  <a:cubicBezTo>
                    <a:pt x="1101" y="1804"/>
                    <a:pt x="1053" y="2123"/>
                    <a:pt x="974" y="2283"/>
                  </a:cubicBezTo>
                  <a:cubicBezTo>
                    <a:pt x="718" y="2826"/>
                    <a:pt x="431" y="3336"/>
                    <a:pt x="144" y="3863"/>
                  </a:cubicBezTo>
                  <a:cubicBezTo>
                    <a:pt x="1468" y="3161"/>
                    <a:pt x="2043" y="1756"/>
                    <a:pt x="16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4" name="Google Shape;13004;p29"/>
            <p:cNvSpPr/>
            <p:nvPr/>
          </p:nvSpPr>
          <p:spPr>
            <a:xfrm>
              <a:off x="4564374" y="926581"/>
              <a:ext cx="83695" cy="134458"/>
            </a:xfrm>
            <a:custGeom>
              <a:rect b="b" l="l" r="r" t="t"/>
              <a:pathLst>
                <a:path extrusionOk="0" h="2602" w="1613">
                  <a:moveTo>
                    <a:pt x="1612" y="0"/>
                  </a:moveTo>
                  <a:lnTo>
                    <a:pt x="1341" y="64"/>
                  </a:lnTo>
                  <a:cubicBezTo>
                    <a:pt x="894" y="591"/>
                    <a:pt x="495" y="1149"/>
                    <a:pt x="112" y="1740"/>
                  </a:cubicBezTo>
                  <a:cubicBezTo>
                    <a:pt x="0" y="1931"/>
                    <a:pt x="208" y="2315"/>
                    <a:pt x="272" y="2602"/>
                  </a:cubicBezTo>
                  <a:cubicBezTo>
                    <a:pt x="607" y="2506"/>
                    <a:pt x="1165" y="2490"/>
                    <a:pt x="1213" y="2330"/>
                  </a:cubicBezTo>
                  <a:cubicBezTo>
                    <a:pt x="1389" y="1564"/>
                    <a:pt x="1516" y="782"/>
                    <a:pt x="16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5" name="Google Shape;13005;p29"/>
            <p:cNvSpPr/>
            <p:nvPr/>
          </p:nvSpPr>
          <p:spPr>
            <a:xfrm>
              <a:off x="4768914" y="830106"/>
              <a:ext cx="68751" cy="122935"/>
            </a:xfrm>
            <a:custGeom>
              <a:rect b="b" l="l" r="r" t="t"/>
              <a:pathLst>
                <a:path extrusionOk="0" h="2379" w="1325">
                  <a:moveTo>
                    <a:pt x="32" y="0"/>
                  </a:moveTo>
                  <a:cubicBezTo>
                    <a:pt x="32" y="702"/>
                    <a:pt x="0" y="1277"/>
                    <a:pt x="48" y="1836"/>
                  </a:cubicBezTo>
                  <a:cubicBezTo>
                    <a:pt x="79" y="2038"/>
                    <a:pt x="339" y="2379"/>
                    <a:pt x="441" y="2379"/>
                  </a:cubicBezTo>
                  <a:cubicBezTo>
                    <a:pt x="443" y="2379"/>
                    <a:pt x="445" y="2378"/>
                    <a:pt x="447" y="2378"/>
                  </a:cubicBezTo>
                  <a:cubicBezTo>
                    <a:pt x="686" y="2314"/>
                    <a:pt x="1038" y="2139"/>
                    <a:pt x="1101" y="1947"/>
                  </a:cubicBezTo>
                  <a:cubicBezTo>
                    <a:pt x="1325" y="1133"/>
                    <a:pt x="1165" y="447"/>
                    <a:pt x="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6" name="Google Shape;13006;p29"/>
            <p:cNvSpPr/>
            <p:nvPr/>
          </p:nvSpPr>
          <p:spPr>
            <a:xfrm>
              <a:off x="5210268" y="1155030"/>
              <a:ext cx="80374" cy="105572"/>
            </a:xfrm>
            <a:custGeom>
              <a:rect b="b" l="l" r="r" t="t"/>
              <a:pathLst>
                <a:path extrusionOk="0" h="2043" w="1549">
                  <a:moveTo>
                    <a:pt x="751" y="0"/>
                  </a:moveTo>
                  <a:cubicBezTo>
                    <a:pt x="384" y="543"/>
                    <a:pt x="1" y="910"/>
                    <a:pt x="64" y="1069"/>
                  </a:cubicBezTo>
                  <a:cubicBezTo>
                    <a:pt x="224" y="1436"/>
                    <a:pt x="607" y="1724"/>
                    <a:pt x="910" y="2043"/>
                  </a:cubicBezTo>
                  <a:cubicBezTo>
                    <a:pt x="1118" y="1788"/>
                    <a:pt x="1549" y="1516"/>
                    <a:pt x="1501" y="1309"/>
                  </a:cubicBezTo>
                  <a:cubicBezTo>
                    <a:pt x="1437" y="942"/>
                    <a:pt x="1118" y="591"/>
                    <a:pt x="75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7" name="Google Shape;13007;p29"/>
            <p:cNvSpPr/>
            <p:nvPr/>
          </p:nvSpPr>
          <p:spPr>
            <a:xfrm>
              <a:off x="4871599" y="591735"/>
              <a:ext cx="91063" cy="87486"/>
            </a:xfrm>
            <a:custGeom>
              <a:rect b="b" l="l" r="r" t="t"/>
              <a:pathLst>
                <a:path extrusionOk="0" h="1693" w="1755">
                  <a:moveTo>
                    <a:pt x="1263" y="1"/>
                  </a:moveTo>
                  <a:cubicBezTo>
                    <a:pt x="1262" y="1"/>
                    <a:pt x="1261" y="1"/>
                    <a:pt x="1261" y="1"/>
                  </a:cubicBezTo>
                  <a:cubicBezTo>
                    <a:pt x="814" y="272"/>
                    <a:pt x="399" y="576"/>
                    <a:pt x="0" y="895"/>
                  </a:cubicBezTo>
                  <a:lnTo>
                    <a:pt x="910" y="1693"/>
                  </a:lnTo>
                  <a:cubicBezTo>
                    <a:pt x="1181" y="1342"/>
                    <a:pt x="1500" y="1006"/>
                    <a:pt x="1708" y="607"/>
                  </a:cubicBezTo>
                  <a:cubicBezTo>
                    <a:pt x="1755" y="497"/>
                    <a:pt x="1307" y="1"/>
                    <a:pt x="126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8" name="Google Shape;13008;p29"/>
            <p:cNvSpPr/>
            <p:nvPr/>
          </p:nvSpPr>
          <p:spPr>
            <a:xfrm>
              <a:off x="4355684" y="2024234"/>
              <a:ext cx="88676" cy="92705"/>
            </a:xfrm>
            <a:custGeom>
              <a:rect b="b" l="l" r="r" t="t"/>
              <a:pathLst>
                <a:path extrusionOk="0" h="1794" w="1709">
                  <a:moveTo>
                    <a:pt x="767" y="0"/>
                  </a:moveTo>
                  <a:cubicBezTo>
                    <a:pt x="511" y="271"/>
                    <a:pt x="1" y="670"/>
                    <a:pt x="64" y="798"/>
                  </a:cubicBezTo>
                  <a:cubicBezTo>
                    <a:pt x="256" y="1197"/>
                    <a:pt x="639" y="1500"/>
                    <a:pt x="1006" y="1788"/>
                  </a:cubicBezTo>
                  <a:cubicBezTo>
                    <a:pt x="1011" y="1792"/>
                    <a:pt x="1018" y="1793"/>
                    <a:pt x="1026" y="1793"/>
                  </a:cubicBezTo>
                  <a:cubicBezTo>
                    <a:pt x="1118" y="1793"/>
                    <a:pt x="1386" y="1562"/>
                    <a:pt x="1708" y="1357"/>
                  </a:cubicBezTo>
                  <a:lnTo>
                    <a:pt x="76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9" name="Google Shape;13009;p29"/>
            <p:cNvSpPr/>
            <p:nvPr/>
          </p:nvSpPr>
          <p:spPr>
            <a:xfrm>
              <a:off x="7005570" y="634779"/>
              <a:ext cx="122610" cy="81543"/>
            </a:xfrm>
            <a:custGeom>
              <a:rect b="b" l="l" r="r" t="t"/>
              <a:pathLst>
                <a:path extrusionOk="0" h="1578" w="2363">
                  <a:moveTo>
                    <a:pt x="726" y="0"/>
                  </a:moveTo>
                  <a:cubicBezTo>
                    <a:pt x="521" y="0"/>
                    <a:pt x="295" y="84"/>
                    <a:pt x="0" y="221"/>
                  </a:cubicBezTo>
                  <a:cubicBezTo>
                    <a:pt x="495" y="1131"/>
                    <a:pt x="1213" y="1562"/>
                    <a:pt x="2362" y="1578"/>
                  </a:cubicBezTo>
                  <a:cubicBezTo>
                    <a:pt x="1545" y="419"/>
                    <a:pt x="1187" y="0"/>
                    <a:pt x="7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0" name="Google Shape;13010;p29"/>
            <p:cNvSpPr/>
            <p:nvPr/>
          </p:nvSpPr>
          <p:spPr>
            <a:xfrm>
              <a:off x="1594861" y="1107077"/>
              <a:ext cx="120120" cy="52812"/>
            </a:xfrm>
            <a:custGeom>
              <a:rect b="b" l="l" r="r" t="t"/>
              <a:pathLst>
                <a:path extrusionOk="0" h="1022" w="2315">
                  <a:moveTo>
                    <a:pt x="1096" y="1"/>
                  </a:moveTo>
                  <a:cubicBezTo>
                    <a:pt x="737" y="1"/>
                    <a:pt x="378" y="165"/>
                    <a:pt x="1" y="497"/>
                  </a:cubicBezTo>
                  <a:cubicBezTo>
                    <a:pt x="554" y="850"/>
                    <a:pt x="971" y="1021"/>
                    <a:pt x="1344" y="1021"/>
                  </a:cubicBezTo>
                  <a:cubicBezTo>
                    <a:pt x="1681" y="1021"/>
                    <a:pt x="1982" y="881"/>
                    <a:pt x="2315" y="609"/>
                  </a:cubicBezTo>
                  <a:cubicBezTo>
                    <a:pt x="1894" y="205"/>
                    <a:pt x="1495" y="1"/>
                    <a:pt x="1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1" name="Google Shape;13011;p29"/>
            <p:cNvSpPr/>
            <p:nvPr/>
          </p:nvSpPr>
          <p:spPr>
            <a:xfrm>
              <a:off x="2150523" y="1859912"/>
              <a:ext cx="108497" cy="52502"/>
            </a:xfrm>
            <a:custGeom>
              <a:rect b="b" l="l" r="r" t="t"/>
              <a:pathLst>
                <a:path extrusionOk="0" h="1016" w="2091">
                  <a:moveTo>
                    <a:pt x="1428" y="0"/>
                  </a:moveTo>
                  <a:cubicBezTo>
                    <a:pt x="963" y="0"/>
                    <a:pt x="496" y="139"/>
                    <a:pt x="16" y="212"/>
                  </a:cubicBezTo>
                  <a:cubicBezTo>
                    <a:pt x="16" y="323"/>
                    <a:pt x="0" y="435"/>
                    <a:pt x="16" y="547"/>
                  </a:cubicBezTo>
                  <a:cubicBezTo>
                    <a:pt x="463" y="706"/>
                    <a:pt x="894" y="930"/>
                    <a:pt x="1357" y="1010"/>
                  </a:cubicBezTo>
                  <a:cubicBezTo>
                    <a:pt x="1377" y="1014"/>
                    <a:pt x="1397" y="1016"/>
                    <a:pt x="1417" y="1016"/>
                  </a:cubicBezTo>
                  <a:cubicBezTo>
                    <a:pt x="1628" y="1016"/>
                    <a:pt x="1873" y="807"/>
                    <a:pt x="2091" y="690"/>
                  </a:cubicBezTo>
                  <a:cubicBezTo>
                    <a:pt x="1915" y="451"/>
                    <a:pt x="1756" y="20"/>
                    <a:pt x="1564" y="4"/>
                  </a:cubicBezTo>
                  <a:cubicBezTo>
                    <a:pt x="1519" y="1"/>
                    <a:pt x="1473" y="0"/>
                    <a:pt x="14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2" name="Google Shape;13012;p29"/>
            <p:cNvSpPr/>
            <p:nvPr/>
          </p:nvSpPr>
          <p:spPr>
            <a:xfrm>
              <a:off x="7519774" y="157985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591" y="0"/>
                  </a:moveTo>
                  <a:cubicBezTo>
                    <a:pt x="416" y="240"/>
                    <a:pt x="97" y="447"/>
                    <a:pt x="81" y="703"/>
                  </a:cubicBezTo>
                  <a:cubicBezTo>
                    <a:pt x="1" y="1564"/>
                    <a:pt x="703" y="1421"/>
                    <a:pt x="1198" y="1517"/>
                  </a:cubicBezTo>
                  <a:lnTo>
                    <a:pt x="1533" y="1229"/>
                  </a:lnTo>
                  <a:lnTo>
                    <a:pt x="59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3" name="Google Shape;13013;p29"/>
            <p:cNvSpPr/>
            <p:nvPr/>
          </p:nvSpPr>
          <p:spPr>
            <a:xfrm>
              <a:off x="2463508" y="1261375"/>
              <a:ext cx="79544" cy="92447"/>
            </a:xfrm>
            <a:custGeom>
              <a:rect b="b" l="l" r="r" t="t"/>
              <a:pathLst>
                <a:path extrusionOk="0" h="1789" w="1533">
                  <a:moveTo>
                    <a:pt x="1533" y="1"/>
                  </a:moveTo>
                  <a:lnTo>
                    <a:pt x="1533" y="1"/>
                  </a:lnTo>
                  <a:cubicBezTo>
                    <a:pt x="1214" y="288"/>
                    <a:pt x="974" y="528"/>
                    <a:pt x="687" y="751"/>
                  </a:cubicBezTo>
                  <a:cubicBezTo>
                    <a:pt x="480" y="942"/>
                    <a:pt x="240" y="1102"/>
                    <a:pt x="1" y="1278"/>
                  </a:cubicBezTo>
                  <a:cubicBezTo>
                    <a:pt x="224" y="1421"/>
                    <a:pt x="464" y="1549"/>
                    <a:pt x="719" y="1677"/>
                  </a:cubicBezTo>
                  <a:cubicBezTo>
                    <a:pt x="926" y="1740"/>
                    <a:pt x="1134" y="1772"/>
                    <a:pt x="1357" y="1788"/>
                  </a:cubicBezTo>
                  <a:cubicBezTo>
                    <a:pt x="1421" y="1166"/>
                    <a:pt x="1469" y="623"/>
                    <a:pt x="15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4" name="Google Shape;13014;p29"/>
            <p:cNvSpPr/>
            <p:nvPr/>
          </p:nvSpPr>
          <p:spPr>
            <a:xfrm>
              <a:off x="3624487" y="1055248"/>
              <a:ext cx="72124" cy="80045"/>
            </a:xfrm>
            <a:custGeom>
              <a:rect b="b" l="l" r="r" t="t"/>
              <a:pathLst>
                <a:path extrusionOk="0" h="1549" w="1390">
                  <a:moveTo>
                    <a:pt x="767" y="0"/>
                  </a:moveTo>
                  <a:cubicBezTo>
                    <a:pt x="431" y="335"/>
                    <a:pt x="1" y="622"/>
                    <a:pt x="48" y="734"/>
                  </a:cubicBezTo>
                  <a:cubicBezTo>
                    <a:pt x="176" y="1037"/>
                    <a:pt x="479" y="1293"/>
                    <a:pt x="719" y="1548"/>
                  </a:cubicBezTo>
                  <a:cubicBezTo>
                    <a:pt x="942" y="1309"/>
                    <a:pt x="1261" y="1085"/>
                    <a:pt x="1341" y="798"/>
                  </a:cubicBezTo>
                  <a:cubicBezTo>
                    <a:pt x="1389" y="622"/>
                    <a:pt x="1038" y="351"/>
                    <a:pt x="7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5" name="Google Shape;13015;p29"/>
            <p:cNvSpPr/>
            <p:nvPr/>
          </p:nvSpPr>
          <p:spPr>
            <a:xfrm>
              <a:off x="2894951" y="764945"/>
              <a:ext cx="72072" cy="80045"/>
            </a:xfrm>
            <a:custGeom>
              <a:rect b="b" l="l" r="r" t="t"/>
              <a:pathLst>
                <a:path extrusionOk="0" h="1549" w="1389">
                  <a:moveTo>
                    <a:pt x="767" y="0"/>
                  </a:moveTo>
                  <a:cubicBezTo>
                    <a:pt x="431" y="336"/>
                    <a:pt x="1" y="623"/>
                    <a:pt x="48" y="719"/>
                  </a:cubicBezTo>
                  <a:cubicBezTo>
                    <a:pt x="176" y="1038"/>
                    <a:pt x="479" y="1277"/>
                    <a:pt x="719" y="1548"/>
                  </a:cubicBezTo>
                  <a:cubicBezTo>
                    <a:pt x="942" y="1293"/>
                    <a:pt x="1261" y="1070"/>
                    <a:pt x="1341" y="782"/>
                  </a:cubicBezTo>
                  <a:cubicBezTo>
                    <a:pt x="1389" y="623"/>
                    <a:pt x="1038" y="352"/>
                    <a:pt x="7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6" name="Google Shape;13016;p29"/>
            <p:cNvSpPr/>
            <p:nvPr/>
          </p:nvSpPr>
          <p:spPr>
            <a:xfrm>
              <a:off x="6173349" y="196741"/>
              <a:ext cx="49708" cy="112186"/>
            </a:xfrm>
            <a:custGeom>
              <a:rect b="b" l="l" r="r" t="t"/>
              <a:pathLst>
                <a:path extrusionOk="0" h="2171" w="958">
                  <a:moveTo>
                    <a:pt x="128" y="1"/>
                  </a:moveTo>
                  <a:lnTo>
                    <a:pt x="128" y="1"/>
                  </a:lnTo>
                  <a:cubicBezTo>
                    <a:pt x="96" y="799"/>
                    <a:pt x="48" y="1405"/>
                    <a:pt x="0" y="2171"/>
                  </a:cubicBezTo>
                  <a:cubicBezTo>
                    <a:pt x="942" y="1501"/>
                    <a:pt x="958" y="846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7" name="Google Shape;13017;p29"/>
            <p:cNvSpPr/>
            <p:nvPr/>
          </p:nvSpPr>
          <p:spPr>
            <a:xfrm>
              <a:off x="4808660" y="1636630"/>
              <a:ext cx="87794" cy="77564"/>
            </a:xfrm>
            <a:custGeom>
              <a:rect b="b" l="l" r="r" t="t"/>
              <a:pathLst>
                <a:path extrusionOk="0" h="1501" w="1692">
                  <a:moveTo>
                    <a:pt x="782" y="0"/>
                  </a:moveTo>
                  <a:lnTo>
                    <a:pt x="0" y="1245"/>
                  </a:lnTo>
                  <a:lnTo>
                    <a:pt x="1692" y="1500"/>
                  </a:lnTo>
                  <a:lnTo>
                    <a:pt x="78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8" name="Google Shape;13018;p29"/>
            <p:cNvSpPr/>
            <p:nvPr/>
          </p:nvSpPr>
          <p:spPr>
            <a:xfrm>
              <a:off x="2965466" y="2134713"/>
              <a:ext cx="55416" cy="60408"/>
            </a:xfrm>
            <a:custGeom>
              <a:rect b="b" l="l" r="r" t="t"/>
              <a:pathLst>
                <a:path extrusionOk="0" h="1169" w="1068">
                  <a:moveTo>
                    <a:pt x="62" y="1"/>
                  </a:moveTo>
                  <a:lnTo>
                    <a:pt x="46" y="17"/>
                  </a:lnTo>
                  <a:cubicBezTo>
                    <a:pt x="50" y="17"/>
                    <a:pt x="55" y="18"/>
                    <a:pt x="59" y="19"/>
                  </a:cubicBezTo>
                  <a:lnTo>
                    <a:pt x="59" y="19"/>
                  </a:lnTo>
                  <a:cubicBezTo>
                    <a:pt x="60" y="13"/>
                    <a:pt x="61" y="7"/>
                    <a:pt x="62" y="1"/>
                  </a:cubicBezTo>
                  <a:close/>
                  <a:moveTo>
                    <a:pt x="59" y="19"/>
                  </a:moveTo>
                  <a:lnTo>
                    <a:pt x="59" y="19"/>
                  </a:lnTo>
                  <a:cubicBezTo>
                    <a:pt x="1" y="428"/>
                    <a:pt x="97" y="835"/>
                    <a:pt x="349" y="1166"/>
                  </a:cubicBezTo>
                  <a:cubicBezTo>
                    <a:pt x="371" y="1168"/>
                    <a:pt x="392" y="1169"/>
                    <a:pt x="414" y="1169"/>
                  </a:cubicBezTo>
                  <a:cubicBezTo>
                    <a:pt x="567" y="1169"/>
                    <a:pt x="716" y="1118"/>
                    <a:pt x="828" y="1006"/>
                  </a:cubicBezTo>
                  <a:cubicBezTo>
                    <a:pt x="940" y="767"/>
                    <a:pt x="1067" y="272"/>
                    <a:pt x="972" y="208"/>
                  </a:cubicBezTo>
                  <a:cubicBezTo>
                    <a:pt x="735" y="51"/>
                    <a:pt x="375" y="64"/>
                    <a:pt x="59" y="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9" name="Google Shape;13019;p29"/>
            <p:cNvSpPr/>
            <p:nvPr/>
          </p:nvSpPr>
          <p:spPr>
            <a:xfrm>
              <a:off x="2910673" y="1251505"/>
              <a:ext cx="64652" cy="84179"/>
            </a:xfrm>
            <a:custGeom>
              <a:rect b="b" l="l" r="r" t="t"/>
              <a:pathLst>
                <a:path extrusionOk="0" h="1629" w="1246">
                  <a:moveTo>
                    <a:pt x="368" y="0"/>
                  </a:moveTo>
                  <a:lnTo>
                    <a:pt x="1" y="112"/>
                  </a:lnTo>
                  <a:cubicBezTo>
                    <a:pt x="160" y="623"/>
                    <a:pt x="320" y="1118"/>
                    <a:pt x="480" y="1628"/>
                  </a:cubicBezTo>
                  <a:cubicBezTo>
                    <a:pt x="1246" y="862"/>
                    <a:pt x="799" y="431"/>
                    <a:pt x="3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0" name="Google Shape;13020;p29"/>
            <p:cNvSpPr/>
            <p:nvPr/>
          </p:nvSpPr>
          <p:spPr>
            <a:xfrm>
              <a:off x="2942168" y="1466933"/>
              <a:ext cx="80374" cy="46042"/>
            </a:xfrm>
            <a:custGeom>
              <a:rect b="b" l="l" r="r" t="t"/>
              <a:pathLst>
                <a:path extrusionOk="0" h="891" w="1549">
                  <a:moveTo>
                    <a:pt x="692" y="0"/>
                  </a:moveTo>
                  <a:cubicBezTo>
                    <a:pt x="508" y="0"/>
                    <a:pt x="310" y="40"/>
                    <a:pt x="112" y="77"/>
                  </a:cubicBezTo>
                  <a:lnTo>
                    <a:pt x="0" y="444"/>
                  </a:lnTo>
                  <a:lnTo>
                    <a:pt x="1548" y="890"/>
                  </a:lnTo>
                  <a:cubicBezTo>
                    <a:pt x="1398" y="170"/>
                    <a:pt x="1073" y="0"/>
                    <a:pt x="69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1" name="Google Shape;13021;p29"/>
            <p:cNvSpPr/>
            <p:nvPr/>
          </p:nvSpPr>
          <p:spPr>
            <a:xfrm>
              <a:off x="3147538" y="251153"/>
              <a:ext cx="122610" cy="24184"/>
            </a:xfrm>
            <a:custGeom>
              <a:rect b="b" l="l" r="r" t="t"/>
              <a:pathLst>
                <a:path extrusionOk="0" h="468" w="2363">
                  <a:moveTo>
                    <a:pt x="0" y="1"/>
                  </a:moveTo>
                  <a:cubicBezTo>
                    <a:pt x="638" y="312"/>
                    <a:pt x="1045" y="468"/>
                    <a:pt x="1385" y="468"/>
                  </a:cubicBezTo>
                  <a:cubicBezTo>
                    <a:pt x="1724" y="468"/>
                    <a:pt x="1995" y="312"/>
                    <a:pt x="23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2" name="Google Shape;13022;p29"/>
            <p:cNvSpPr/>
            <p:nvPr/>
          </p:nvSpPr>
          <p:spPr>
            <a:xfrm>
              <a:off x="5346057" y="1479128"/>
              <a:ext cx="68803" cy="68469"/>
            </a:xfrm>
            <a:custGeom>
              <a:rect b="b" l="l" r="r" t="t"/>
              <a:pathLst>
                <a:path extrusionOk="0" h="1325" w="1326">
                  <a:moveTo>
                    <a:pt x="974" y="0"/>
                  </a:moveTo>
                  <a:cubicBezTo>
                    <a:pt x="655" y="303"/>
                    <a:pt x="320" y="591"/>
                    <a:pt x="33" y="910"/>
                  </a:cubicBezTo>
                  <a:cubicBezTo>
                    <a:pt x="1" y="926"/>
                    <a:pt x="208" y="1181"/>
                    <a:pt x="304" y="1325"/>
                  </a:cubicBezTo>
                  <a:lnTo>
                    <a:pt x="1325" y="415"/>
                  </a:lnTo>
                  <a:lnTo>
                    <a:pt x="97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3" name="Google Shape;13023;p29"/>
            <p:cNvSpPr/>
            <p:nvPr/>
          </p:nvSpPr>
          <p:spPr>
            <a:xfrm>
              <a:off x="1644570" y="1945897"/>
              <a:ext cx="75393" cy="59426"/>
            </a:xfrm>
            <a:custGeom>
              <a:rect b="b" l="l" r="r" t="t"/>
              <a:pathLst>
                <a:path extrusionOk="0" h="1150" w="1453">
                  <a:moveTo>
                    <a:pt x="0" y="0"/>
                  </a:moveTo>
                  <a:lnTo>
                    <a:pt x="766" y="1149"/>
                  </a:lnTo>
                  <a:cubicBezTo>
                    <a:pt x="1452" y="351"/>
                    <a:pt x="1357" y="207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4" name="Google Shape;13024;p29"/>
            <p:cNvSpPr/>
            <p:nvPr/>
          </p:nvSpPr>
          <p:spPr>
            <a:xfrm>
              <a:off x="7667082" y="388554"/>
              <a:ext cx="61435" cy="72965"/>
            </a:xfrm>
            <a:custGeom>
              <a:rect b="b" l="l" r="r" t="t"/>
              <a:pathLst>
                <a:path extrusionOk="0" h="1412" w="1184">
                  <a:moveTo>
                    <a:pt x="642" y="1"/>
                  </a:moveTo>
                  <a:cubicBezTo>
                    <a:pt x="0" y="1"/>
                    <a:pt x="28" y="292"/>
                    <a:pt x="354" y="1411"/>
                  </a:cubicBezTo>
                  <a:lnTo>
                    <a:pt x="1184" y="39"/>
                  </a:lnTo>
                  <a:cubicBezTo>
                    <a:pt x="966" y="15"/>
                    <a:pt x="787" y="1"/>
                    <a:pt x="6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5" name="Google Shape;13025;p29"/>
            <p:cNvSpPr/>
            <p:nvPr/>
          </p:nvSpPr>
          <p:spPr>
            <a:xfrm>
              <a:off x="4134592" y="1090697"/>
              <a:ext cx="81204" cy="50331"/>
            </a:xfrm>
            <a:custGeom>
              <a:rect b="b" l="l" r="r" t="t"/>
              <a:pathLst>
                <a:path extrusionOk="0" h="974" w="1565">
                  <a:moveTo>
                    <a:pt x="511" y="0"/>
                  </a:moveTo>
                  <a:cubicBezTo>
                    <a:pt x="336" y="16"/>
                    <a:pt x="176" y="495"/>
                    <a:pt x="0" y="782"/>
                  </a:cubicBezTo>
                  <a:lnTo>
                    <a:pt x="304" y="974"/>
                  </a:lnTo>
                  <a:lnTo>
                    <a:pt x="1564" y="607"/>
                  </a:lnTo>
                  <a:cubicBezTo>
                    <a:pt x="1086" y="304"/>
                    <a:pt x="782" y="0"/>
                    <a:pt x="5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6" name="Google Shape;13026;p29"/>
            <p:cNvSpPr/>
            <p:nvPr/>
          </p:nvSpPr>
          <p:spPr>
            <a:xfrm>
              <a:off x="2975272" y="-46539"/>
              <a:ext cx="58840" cy="71828"/>
            </a:xfrm>
            <a:custGeom>
              <a:rect b="b" l="l" r="r" t="t"/>
              <a:pathLst>
                <a:path extrusionOk="0" h="1390" w="1134">
                  <a:moveTo>
                    <a:pt x="703" y="1"/>
                  </a:moveTo>
                  <a:lnTo>
                    <a:pt x="1" y="1134"/>
                  </a:lnTo>
                  <a:lnTo>
                    <a:pt x="431" y="1389"/>
                  </a:lnTo>
                  <a:cubicBezTo>
                    <a:pt x="655" y="1006"/>
                    <a:pt x="894" y="639"/>
                    <a:pt x="1134" y="256"/>
                  </a:cubicBezTo>
                  <a:lnTo>
                    <a:pt x="70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7" name="Google Shape;13027;p29"/>
            <p:cNvSpPr/>
            <p:nvPr/>
          </p:nvSpPr>
          <p:spPr>
            <a:xfrm>
              <a:off x="732805" y="470253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8" y="1"/>
                  </a:moveTo>
                  <a:cubicBezTo>
                    <a:pt x="3866" y="1"/>
                    <a:pt x="3654" y="18"/>
                    <a:pt x="3432" y="53"/>
                  </a:cubicBezTo>
                  <a:cubicBezTo>
                    <a:pt x="3420" y="54"/>
                    <a:pt x="3408" y="55"/>
                    <a:pt x="3396" y="55"/>
                  </a:cubicBezTo>
                  <a:cubicBezTo>
                    <a:pt x="3300" y="55"/>
                    <a:pt x="3197" y="13"/>
                    <a:pt x="3099" y="13"/>
                  </a:cubicBezTo>
                  <a:cubicBezTo>
                    <a:pt x="3077" y="13"/>
                    <a:pt x="3055" y="15"/>
                    <a:pt x="3033" y="21"/>
                  </a:cubicBezTo>
                  <a:cubicBezTo>
                    <a:pt x="2187" y="228"/>
                    <a:pt x="863" y="196"/>
                    <a:pt x="607" y="691"/>
                  </a:cubicBezTo>
                  <a:cubicBezTo>
                    <a:pt x="177" y="1585"/>
                    <a:pt x="1" y="2957"/>
                    <a:pt x="368" y="3851"/>
                  </a:cubicBezTo>
                  <a:cubicBezTo>
                    <a:pt x="1038" y="5495"/>
                    <a:pt x="2203" y="6963"/>
                    <a:pt x="3161" y="8495"/>
                  </a:cubicBezTo>
                  <a:lnTo>
                    <a:pt x="3991" y="8479"/>
                  </a:lnTo>
                  <a:cubicBezTo>
                    <a:pt x="4102" y="8319"/>
                    <a:pt x="4230" y="8160"/>
                    <a:pt x="4358" y="8016"/>
                  </a:cubicBezTo>
                  <a:cubicBezTo>
                    <a:pt x="5571" y="6883"/>
                    <a:pt x="6768" y="5750"/>
                    <a:pt x="7981" y="4633"/>
                  </a:cubicBezTo>
                  <a:cubicBezTo>
                    <a:pt x="8555" y="4106"/>
                    <a:pt x="8667" y="3627"/>
                    <a:pt x="7981" y="3069"/>
                  </a:cubicBezTo>
                  <a:cubicBezTo>
                    <a:pt x="7534" y="2686"/>
                    <a:pt x="7039" y="2271"/>
                    <a:pt x="6768" y="1776"/>
                  </a:cubicBezTo>
                  <a:cubicBezTo>
                    <a:pt x="6126" y="602"/>
                    <a:pt x="5263" y="1"/>
                    <a:pt x="40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8" name="Google Shape;13028;p29"/>
            <p:cNvSpPr/>
            <p:nvPr/>
          </p:nvSpPr>
          <p:spPr>
            <a:xfrm>
              <a:off x="830" y="3206375"/>
              <a:ext cx="356934" cy="409628"/>
            </a:xfrm>
            <a:custGeom>
              <a:rect b="b" l="l" r="r" t="t"/>
              <a:pathLst>
                <a:path extrusionOk="0" h="7927" w="6879">
                  <a:moveTo>
                    <a:pt x="700" y="0"/>
                  </a:moveTo>
                  <a:cubicBezTo>
                    <a:pt x="467" y="0"/>
                    <a:pt x="231" y="34"/>
                    <a:pt x="0" y="104"/>
                  </a:cubicBezTo>
                  <a:lnTo>
                    <a:pt x="0" y="5323"/>
                  </a:lnTo>
                  <a:cubicBezTo>
                    <a:pt x="766" y="5993"/>
                    <a:pt x="1548" y="6680"/>
                    <a:pt x="2314" y="7366"/>
                  </a:cubicBezTo>
                  <a:cubicBezTo>
                    <a:pt x="2620" y="7628"/>
                    <a:pt x="2903" y="7927"/>
                    <a:pt x="3270" y="7927"/>
                  </a:cubicBezTo>
                  <a:cubicBezTo>
                    <a:pt x="3441" y="7927"/>
                    <a:pt x="3629" y="7863"/>
                    <a:pt x="3846" y="7701"/>
                  </a:cubicBezTo>
                  <a:cubicBezTo>
                    <a:pt x="4501" y="7222"/>
                    <a:pt x="5203" y="6759"/>
                    <a:pt x="5905" y="6344"/>
                  </a:cubicBezTo>
                  <a:cubicBezTo>
                    <a:pt x="6847" y="5802"/>
                    <a:pt x="6878" y="5515"/>
                    <a:pt x="6112" y="4733"/>
                  </a:cubicBezTo>
                  <a:cubicBezTo>
                    <a:pt x="5538" y="4142"/>
                    <a:pt x="5011" y="3488"/>
                    <a:pt x="4453" y="2881"/>
                  </a:cubicBezTo>
                  <a:cubicBezTo>
                    <a:pt x="3798" y="2163"/>
                    <a:pt x="3160" y="1445"/>
                    <a:pt x="2474" y="775"/>
                  </a:cubicBezTo>
                  <a:cubicBezTo>
                    <a:pt x="2012" y="278"/>
                    <a:pt x="1367" y="0"/>
                    <a:pt x="7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9" name="Google Shape;13029;p29"/>
            <p:cNvSpPr/>
            <p:nvPr/>
          </p:nvSpPr>
          <p:spPr>
            <a:xfrm>
              <a:off x="2960381" y="4816270"/>
              <a:ext cx="333740" cy="325242"/>
            </a:xfrm>
            <a:custGeom>
              <a:rect b="b" l="l" r="r" t="t"/>
              <a:pathLst>
                <a:path extrusionOk="0" h="6294" w="6432">
                  <a:moveTo>
                    <a:pt x="863" y="0"/>
                  </a:moveTo>
                  <a:cubicBezTo>
                    <a:pt x="548" y="0"/>
                    <a:pt x="423" y="222"/>
                    <a:pt x="399" y="644"/>
                  </a:cubicBezTo>
                  <a:cubicBezTo>
                    <a:pt x="272" y="2528"/>
                    <a:pt x="128" y="4411"/>
                    <a:pt x="0" y="6294"/>
                  </a:cubicBezTo>
                  <a:lnTo>
                    <a:pt x="6432" y="6294"/>
                  </a:lnTo>
                  <a:cubicBezTo>
                    <a:pt x="6145" y="5703"/>
                    <a:pt x="5825" y="5129"/>
                    <a:pt x="5474" y="4586"/>
                  </a:cubicBezTo>
                  <a:cubicBezTo>
                    <a:pt x="5027" y="3948"/>
                    <a:pt x="4485" y="3389"/>
                    <a:pt x="3974" y="2799"/>
                  </a:cubicBezTo>
                  <a:cubicBezTo>
                    <a:pt x="3607" y="2384"/>
                    <a:pt x="3017" y="2033"/>
                    <a:pt x="2905" y="1554"/>
                  </a:cubicBezTo>
                  <a:cubicBezTo>
                    <a:pt x="2665" y="596"/>
                    <a:pt x="2011" y="325"/>
                    <a:pt x="1229" y="70"/>
                  </a:cubicBezTo>
                  <a:cubicBezTo>
                    <a:pt x="1085" y="23"/>
                    <a:pt x="964" y="0"/>
                    <a:pt x="8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0" name="Google Shape;13030;p29"/>
            <p:cNvSpPr/>
            <p:nvPr/>
          </p:nvSpPr>
          <p:spPr>
            <a:xfrm>
              <a:off x="92723" y="-44059"/>
              <a:ext cx="327877" cy="224321"/>
            </a:xfrm>
            <a:custGeom>
              <a:rect b="b" l="l" r="r" t="t"/>
              <a:pathLst>
                <a:path extrusionOk="0" h="4341" w="6319">
                  <a:moveTo>
                    <a:pt x="336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20" y="4246"/>
                  </a:cubicBezTo>
                  <a:cubicBezTo>
                    <a:pt x="5131" y="4306"/>
                    <a:pt x="5382" y="4341"/>
                    <a:pt x="5581" y="4341"/>
                  </a:cubicBezTo>
                  <a:cubicBezTo>
                    <a:pt x="6217" y="4341"/>
                    <a:pt x="6319" y="3986"/>
                    <a:pt x="6161" y="3001"/>
                  </a:cubicBezTo>
                  <a:cubicBezTo>
                    <a:pt x="6001" y="1995"/>
                    <a:pt x="5746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1" name="Google Shape;13031;p29"/>
            <p:cNvSpPr/>
            <p:nvPr/>
          </p:nvSpPr>
          <p:spPr>
            <a:xfrm>
              <a:off x="830" y="3835761"/>
              <a:ext cx="236036" cy="260907"/>
            </a:xfrm>
            <a:custGeom>
              <a:rect b="b" l="l" r="r" t="t"/>
              <a:pathLst>
                <a:path extrusionOk="0" h="5049" w="4549">
                  <a:moveTo>
                    <a:pt x="1193" y="0"/>
                  </a:moveTo>
                  <a:cubicBezTo>
                    <a:pt x="894" y="0"/>
                    <a:pt x="577" y="199"/>
                    <a:pt x="0" y="564"/>
                  </a:cubicBezTo>
                  <a:lnTo>
                    <a:pt x="0" y="3979"/>
                  </a:lnTo>
                  <a:lnTo>
                    <a:pt x="1660" y="5049"/>
                  </a:lnTo>
                  <a:cubicBezTo>
                    <a:pt x="1915" y="4985"/>
                    <a:pt x="2394" y="4410"/>
                    <a:pt x="2889" y="3868"/>
                  </a:cubicBezTo>
                  <a:cubicBezTo>
                    <a:pt x="3144" y="3580"/>
                    <a:pt x="3479" y="3341"/>
                    <a:pt x="3734" y="3054"/>
                  </a:cubicBezTo>
                  <a:cubicBezTo>
                    <a:pt x="4022" y="2703"/>
                    <a:pt x="4548" y="2176"/>
                    <a:pt x="4453" y="1968"/>
                  </a:cubicBezTo>
                  <a:cubicBezTo>
                    <a:pt x="4277" y="1554"/>
                    <a:pt x="3750" y="1282"/>
                    <a:pt x="3320" y="1011"/>
                  </a:cubicBezTo>
                  <a:cubicBezTo>
                    <a:pt x="3237" y="960"/>
                    <a:pt x="3128" y="952"/>
                    <a:pt x="3017" y="952"/>
                  </a:cubicBezTo>
                  <a:cubicBezTo>
                    <a:pt x="2970" y="952"/>
                    <a:pt x="2922" y="954"/>
                    <a:pt x="2876" y="954"/>
                  </a:cubicBezTo>
                  <a:cubicBezTo>
                    <a:pt x="2760" y="954"/>
                    <a:pt x="2654" y="945"/>
                    <a:pt x="2585" y="883"/>
                  </a:cubicBezTo>
                  <a:cubicBezTo>
                    <a:pt x="1876" y="278"/>
                    <a:pt x="1547" y="0"/>
                    <a:pt x="1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2" name="Google Shape;13032;p29"/>
            <p:cNvSpPr/>
            <p:nvPr/>
          </p:nvSpPr>
          <p:spPr>
            <a:xfrm>
              <a:off x="443844" y="-44059"/>
              <a:ext cx="266702" cy="215433"/>
            </a:xfrm>
            <a:custGeom>
              <a:rect b="b" l="l" r="r" t="t"/>
              <a:pathLst>
                <a:path extrusionOk="0" h="4169" w="5140">
                  <a:moveTo>
                    <a:pt x="0" y="0"/>
                  </a:moveTo>
                  <a:cubicBezTo>
                    <a:pt x="48" y="288"/>
                    <a:pt x="16" y="639"/>
                    <a:pt x="160" y="862"/>
                  </a:cubicBezTo>
                  <a:cubicBezTo>
                    <a:pt x="718" y="1692"/>
                    <a:pt x="1325" y="2442"/>
                    <a:pt x="1899" y="3288"/>
                  </a:cubicBezTo>
                  <a:cubicBezTo>
                    <a:pt x="2281" y="3854"/>
                    <a:pt x="2729" y="4168"/>
                    <a:pt x="3274" y="4168"/>
                  </a:cubicBezTo>
                  <a:cubicBezTo>
                    <a:pt x="3528" y="4168"/>
                    <a:pt x="3803" y="4100"/>
                    <a:pt x="4102" y="3958"/>
                  </a:cubicBezTo>
                  <a:cubicBezTo>
                    <a:pt x="4437" y="3847"/>
                    <a:pt x="4788" y="3751"/>
                    <a:pt x="5139" y="3687"/>
                  </a:cubicBezTo>
                  <a:cubicBezTo>
                    <a:pt x="4756" y="2410"/>
                    <a:pt x="4373" y="1213"/>
                    <a:pt x="40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3" name="Google Shape;13033;p29"/>
            <p:cNvSpPr/>
            <p:nvPr/>
          </p:nvSpPr>
          <p:spPr>
            <a:xfrm>
              <a:off x="830" y="2754850"/>
              <a:ext cx="189649" cy="256980"/>
            </a:xfrm>
            <a:custGeom>
              <a:rect b="b" l="l" r="r" t="t"/>
              <a:pathLst>
                <a:path extrusionOk="0" h="4973" w="3655">
                  <a:moveTo>
                    <a:pt x="0" y="1"/>
                  </a:moveTo>
                  <a:lnTo>
                    <a:pt x="0" y="4613"/>
                  </a:lnTo>
                  <a:cubicBezTo>
                    <a:pt x="383" y="4709"/>
                    <a:pt x="782" y="4805"/>
                    <a:pt x="1165" y="4916"/>
                  </a:cubicBezTo>
                  <a:cubicBezTo>
                    <a:pt x="1312" y="4955"/>
                    <a:pt x="1448" y="4973"/>
                    <a:pt x="1575" y="4973"/>
                  </a:cubicBezTo>
                  <a:cubicBezTo>
                    <a:pt x="2137" y="4973"/>
                    <a:pt x="2505" y="4615"/>
                    <a:pt x="2713" y="4055"/>
                  </a:cubicBezTo>
                  <a:cubicBezTo>
                    <a:pt x="3655" y="1565"/>
                    <a:pt x="2968" y="416"/>
                    <a:pt x="399" y="17"/>
                  </a:cubicBezTo>
                  <a:cubicBezTo>
                    <a:pt x="271" y="1"/>
                    <a:pt x="128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4" name="Google Shape;13034;p29"/>
            <p:cNvSpPr/>
            <p:nvPr/>
          </p:nvSpPr>
          <p:spPr>
            <a:xfrm>
              <a:off x="1032610" y="4980593"/>
              <a:ext cx="270801" cy="160916"/>
            </a:xfrm>
            <a:custGeom>
              <a:rect b="b" l="l" r="r" t="t"/>
              <a:pathLst>
                <a:path extrusionOk="0" h="3114" w="5219">
                  <a:moveTo>
                    <a:pt x="2964" y="0"/>
                  </a:moveTo>
                  <a:cubicBezTo>
                    <a:pt x="2949" y="0"/>
                    <a:pt x="2935" y="1"/>
                    <a:pt x="2921" y="2"/>
                  </a:cubicBezTo>
                  <a:cubicBezTo>
                    <a:pt x="1532" y="114"/>
                    <a:pt x="160" y="1678"/>
                    <a:pt x="0" y="3114"/>
                  </a:cubicBezTo>
                  <a:lnTo>
                    <a:pt x="5219" y="3114"/>
                  </a:lnTo>
                  <a:cubicBezTo>
                    <a:pt x="5187" y="2922"/>
                    <a:pt x="5219" y="2619"/>
                    <a:pt x="5107" y="2555"/>
                  </a:cubicBezTo>
                  <a:cubicBezTo>
                    <a:pt x="4421" y="2108"/>
                    <a:pt x="4261" y="1470"/>
                    <a:pt x="4118" y="720"/>
                  </a:cubicBezTo>
                  <a:cubicBezTo>
                    <a:pt x="4041" y="412"/>
                    <a:pt x="3370" y="0"/>
                    <a:pt x="29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5" name="Google Shape;13035;p29"/>
            <p:cNvSpPr/>
            <p:nvPr/>
          </p:nvSpPr>
          <p:spPr>
            <a:xfrm>
              <a:off x="107614" y="4969276"/>
              <a:ext cx="389260" cy="173060"/>
            </a:xfrm>
            <a:custGeom>
              <a:rect b="b" l="l" r="r" t="t"/>
              <a:pathLst>
                <a:path extrusionOk="0" h="3349" w="7502">
                  <a:moveTo>
                    <a:pt x="1043" y="0"/>
                  </a:moveTo>
                  <a:cubicBezTo>
                    <a:pt x="788" y="0"/>
                    <a:pt x="426" y="260"/>
                    <a:pt x="1" y="444"/>
                  </a:cubicBezTo>
                  <a:cubicBezTo>
                    <a:pt x="1046" y="1409"/>
                    <a:pt x="2001" y="1958"/>
                    <a:pt x="3150" y="1958"/>
                  </a:cubicBezTo>
                  <a:cubicBezTo>
                    <a:pt x="3369" y="1958"/>
                    <a:pt x="3595" y="1938"/>
                    <a:pt x="3831" y="1897"/>
                  </a:cubicBezTo>
                  <a:cubicBezTo>
                    <a:pt x="3856" y="1893"/>
                    <a:pt x="3881" y="1892"/>
                    <a:pt x="3907" y="1892"/>
                  </a:cubicBezTo>
                  <a:cubicBezTo>
                    <a:pt x="4259" y="1892"/>
                    <a:pt x="4670" y="2183"/>
                    <a:pt x="5012" y="2391"/>
                  </a:cubicBezTo>
                  <a:cubicBezTo>
                    <a:pt x="5283" y="2567"/>
                    <a:pt x="5459" y="2870"/>
                    <a:pt x="5682" y="3125"/>
                  </a:cubicBezTo>
                  <a:lnTo>
                    <a:pt x="5890" y="2934"/>
                  </a:lnTo>
                  <a:cubicBezTo>
                    <a:pt x="5842" y="2742"/>
                    <a:pt x="5794" y="2551"/>
                    <a:pt x="5730" y="2312"/>
                  </a:cubicBezTo>
                  <a:lnTo>
                    <a:pt x="5730" y="2312"/>
                  </a:lnTo>
                  <a:cubicBezTo>
                    <a:pt x="6512" y="2327"/>
                    <a:pt x="6783" y="2711"/>
                    <a:pt x="6783" y="3333"/>
                  </a:cubicBezTo>
                  <a:lnTo>
                    <a:pt x="6975" y="3349"/>
                  </a:lnTo>
                  <a:cubicBezTo>
                    <a:pt x="7502" y="2695"/>
                    <a:pt x="7342" y="2216"/>
                    <a:pt x="6608" y="1944"/>
                  </a:cubicBezTo>
                  <a:cubicBezTo>
                    <a:pt x="6033" y="1721"/>
                    <a:pt x="5411" y="1609"/>
                    <a:pt x="4836" y="1386"/>
                  </a:cubicBezTo>
                  <a:cubicBezTo>
                    <a:pt x="3592" y="939"/>
                    <a:pt x="2395" y="412"/>
                    <a:pt x="1134" y="13"/>
                  </a:cubicBezTo>
                  <a:cubicBezTo>
                    <a:pt x="1105" y="4"/>
                    <a:pt x="1075" y="0"/>
                    <a:pt x="10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6" name="Google Shape;13036;p29"/>
            <p:cNvSpPr/>
            <p:nvPr/>
          </p:nvSpPr>
          <p:spPr>
            <a:xfrm>
              <a:off x="4055930" y="4792655"/>
              <a:ext cx="77053" cy="348858"/>
            </a:xfrm>
            <a:custGeom>
              <a:rect b="b" l="l" r="r" t="t"/>
              <a:pathLst>
                <a:path extrusionOk="0" h="6751" w="1485">
                  <a:moveTo>
                    <a:pt x="479" y="0"/>
                  </a:moveTo>
                  <a:cubicBezTo>
                    <a:pt x="304" y="351"/>
                    <a:pt x="0" y="718"/>
                    <a:pt x="0" y="1069"/>
                  </a:cubicBezTo>
                  <a:cubicBezTo>
                    <a:pt x="0" y="2474"/>
                    <a:pt x="96" y="3862"/>
                    <a:pt x="176" y="5267"/>
                  </a:cubicBezTo>
                  <a:cubicBezTo>
                    <a:pt x="208" y="5745"/>
                    <a:pt x="304" y="6256"/>
                    <a:pt x="367" y="6751"/>
                  </a:cubicBezTo>
                  <a:lnTo>
                    <a:pt x="1165" y="6751"/>
                  </a:lnTo>
                  <a:cubicBezTo>
                    <a:pt x="1277" y="6256"/>
                    <a:pt x="1485" y="5777"/>
                    <a:pt x="1469" y="5299"/>
                  </a:cubicBezTo>
                  <a:cubicBezTo>
                    <a:pt x="1421" y="3862"/>
                    <a:pt x="1309" y="2442"/>
                    <a:pt x="1149" y="1022"/>
                  </a:cubicBezTo>
                  <a:cubicBezTo>
                    <a:pt x="1102" y="655"/>
                    <a:pt x="703" y="335"/>
                    <a:pt x="4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7" name="Google Shape;13037;p29"/>
            <p:cNvSpPr/>
            <p:nvPr/>
          </p:nvSpPr>
          <p:spPr>
            <a:xfrm>
              <a:off x="0" y="4741602"/>
              <a:ext cx="136672" cy="161588"/>
            </a:xfrm>
            <a:custGeom>
              <a:rect b="b" l="l" r="r" t="t"/>
              <a:pathLst>
                <a:path extrusionOk="0" h="3127" w="2634">
                  <a:moveTo>
                    <a:pt x="1204" y="1"/>
                  </a:moveTo>
                  <a:cubicBezTo>
                    <a:pt x="764" y="1"/>
                    <a:pt x="304" y="108"/>
                    <a:pt x="16" y="302"/>
                  </a:cubicBezTo>
                  <a:lnTo>
                    <a:pt x="0" y="3127"/>
                  </a:lnTo>
                  <a:cubicBezTo>
                    <a:pt x="527" y="3127"/>
                    <a:pt x="1053" y="3095"/>
                    <a:pt x="1580" y="3031"/>
                  </a:cubicBezTo>
                  <a:cubicBezTo>
                    <a:pt x="1867" y="2999"/>
                    <a:pt x="2346" y="2839"/>
                    <a:pt x="2378" y="2680"/>
                  </a:cubicBezTo>
                  <a:cubicBezTo>
                    <a:pt x="2474" y="1962"/>
                    <a:pt x="2633" y="1148"/>
                    <a:pt x="2378" y="509"/>
                  </a:cubicBezTo>
                  <a:cubicBezTo>
                    <a:pt x="2247" y="159"/>
                    <a:pt x="1740" y="1"/>
                    <a:pt x="12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8" name="Google Shape;13038;p29"/>
            <p:cNvSpPr/>
            <p:nvPr/>
          </p:nvSpPr>
          <p:spPr>
            <a:xfrm>
              <a:off x="830" y="4256592"/>
              <a:ext cx="160696" cy="176522"/>
            </a:xfrm>
            <a:custGeom>
              <a:rect b="b" l="l" r="r" t="t"/>
              <a:pathLst>
                <a:path extrusionOk="0" h="3416" w="3097">
                  <a:moveTo>
                    <a:pt x="1388" y="1"/>
                  </a:moveTo>
                  <a:lnTo>
                    <a:pt x="1452" y="416"/>
                  </a:lnTo>
                  <a:lnTo>
                    <a:pt x="0" y="2059"/>
                  </a:lnTo>
                  <a:lnTo>
                    <a:pt x="0" y="3065"/>
                  </a:lnTo>
                  <a:lnTo>
                    <a:pt x="1564" y="3416"/>
                  </a:lnTo>
                  <a:lnTo>
                    <a:pt x="1628" y="3129"/>
                  </a:lnTo>
                  <a:lnTo>
                    <a:pt x="1037" y="2363"/>
                  </a:lnTo>
                  <a:lnTo>
                    <a:pt x="2777" y="2363"/>
                  </a:lnTo>
                  <a:cubicBezTo>
                    <a:pt x="2825" y="1836"/>
                    <a:pt x="3096" y="1166"/>
                    <a:pt x="2857" y="783"/>
                  </a:cubicBezTo>
                  <a:cubicBezTo>
                    <a:pt x="2617" y="368"/>
                    <a:pt x="1899" y="256"/>
                    <a:pt x="13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9" name="Google Shape;13039;p29"/>
            <p:cNvSpPr/>
            <p:nvPr/>
          </p:nvSpPr>
          <p:spPr>
            <a:xfrm>
              <a:off x="1006926" y="-44059"/>
              <a:ext cx="197121" cy="92912"/>
            </a:xfrm>
            <a:custGeom>
              <a:rect b="b" l="l" r="r" t="t"/>
              <a:pathLst>
                <a:path extrusionOk="0" h="1798" w="3799">
                  <a:moveTo>
                    <a:pt x="0" y="0"/>
                  </a:moveTo>
                  <a:cubicBezTo>
                    <a:pt x="495" y="304"/>
                    <a:pt x="1038" y="559"/>
                    <a:pt x="1517" y="894"/>
                  </a:cubicBezTo>
                  <a:cubicBezTo>
                    <a:pt x="2324" y="1472"/>
                    <a:pt x="2788" y="1797"/>
                    <a:pt x="3087" y="1797"/>
                  </a:cubicBezTo>
                  <a:cubicBezTo>
                    <a:pt x="3473" y="1797"/>
                    <a:pt x="3583" y="1252"/>
                    <a:pt x="37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0" name="Google Shape;13040;p29"/>
            <p:cNvSpPr/>
            <p:nvPr/>
          </p:nvSpPr>
          <p:spPr>
            <a:xfrm>
              <a:off x="2272251" y="5042498"/>
              <a:ext cx="135841" cy="99009"/>
            </a:xfrm>
            <a:custGeom>
              <a:rect b="b" l="l" r="r" t="t"/>
              <a:pathLst>
                <a:path extrusionOk="0" h="1916" w="2618">
                  <a:moveTo>
                    <a:pt x="2617" y="1"/>
                  </a:moveTo>
                  <a:cubicBezTo>
                    <a:pt x="2107" y="128"/>
                    <a:pt x="1676" y="97"/>
                    <a:pt x="1436" y="304"/>
                  </a:cubicBezTo>
                  <a:cubicBezTo>
                    <a:pt x="910" y="783"/>
                    <a:pt x="479" y="1373"/>
                    <a:pt x="0" y="1916"/>
                  </a:cubicBezTo>
                  <a:lnTo>
                    <a:pt x="2617" y="1916"/>
                  </a:lnTo>
                  <a:lnTo>
                    <a:pt x="261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1" name="Google Shape;13041;p29"/>
            <p:cNvSpPr/>
            <p:nvPr/>
          </p:nvSpPr>
          <p:spPr>
            <a:xfrm>
              <a:off x="830" y="5027358"/>
              <a:ext cx="91114" cy="114150"/>
            </a:xfrm>
            <a:custGeom>
              <a:rect b="b" l="l" r="r" t="t"/>
              <a:pathLst>
                <a:path extrusionOk="0" h="2209" w="1756">
                  <a:moveTo>
                    <a:pt x="218" y="1"/>
                  </a:moveTo>
                  <a:cubicBezTo>
                    <a:pt x="145" y="1"/>
                    <a:pt x="72" y="3"/>
                    <a:pt x="0" y="7"/>
                  </a:cubicBezTo>
                  <a:lnTo>
                    <a:pt x="0" y="2209"/>
                  </a:lnTo>
                  <a:lnTo>
                    <a:pt x="798" y="2209"/>
                  </a:lnTo>
                  <a:cubicBezTo>
                    <a:pt x="989" y="1938"/>
                    <a:pt x="1165" y="1666"/>
                    <a:pt x="1341" y="1411"/>
                  </a:cubicBezTo>
                  <a:cubicBezTo>
                    <a:pt x="1756" y="836"/>
                    <a:pt x="1564" y="230"/>
                    <a:pt x="878" y="54"/>
                  </a:cubicBezTo>
                  <a:cubicBezTo>
                    <a:pt x="662" y="19"/>
                    <a:pt x="438" y="1"/>
                    <a:pt x="2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2" name="Google Shape;13042;p29"/>
            <p:cNvSpPr/>
            <p:nvPr/>
          </p:nvSpPr>
          <p:spPr>
            <a:xfrm>
              <a:off x="2512385" y="5049112"/>
              <a:ext cx="114308" cy="92395"/>
            </a:xfrm>
            <a:custGeom>
              <a:rect b="b" l="l" r="r" t="t"/>
              <a:pathLst>
                <a:path extrusionOk="0" h="1788" w="2203">
                  <a:moveTo>
                    <a:pt x="1421" y="0"/>
                  </a:moveTo>
                  <a:lnTo>
                    <a:pt x="1070" y="48"/>
                  </a:lnTo>
                  <a:lnTo>
                    <a:pt x="0" y="1788"/>
                  </a:lnTo>
                  <a:lnTo>
                    <a:pt x="2203" y="1788"/>
                  </a:lnTo>
                  <a:lnTo>
                    <a:pt x="142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3" name="Google Shape;13043;p29"/>
            <p:cNvSpPr/>
            <p:nvPr/>
          </p:nvSpPr>
          <p:spPr>
            <a:xfrm>
              <a:off x="3896117" y="5092673"/>
              <a:ext cx="116799" cy="48833"/>
            </a:xfrm>
            <a:custGeom>
              <a:rect b="b" l="l" r="r" t="t"/>
              <a:pathLst>
                <a:path extrusionOk="0" h="945" w="2251">
                  <a:moveTo>
                    <a:pt x="1137" y="0"/>
                  </a:moveTo>
                  <a:cubicBezTo>
                    <a:pt x="769" y="0"/>
                    <a:pt x="376" y="90"/>
                    <a:pt x="0" y="147"/>
                  </a:cubicBezTo>
                  <a:cubicBezTo>
                    <a:pt x="0" y="418"/>
                    <a:pt x="0" y="674"/>
                    <a:pt x="32" y="945"/>
                  </a:cubicBezTo>
                  <a:lnTo>
                    <a:pt x="2250" y="945"/>
                  </a:lnTo>
                  <a:cubicBezTo>
                    <a:pt x="2027" y="642"/>
                    <a:pt x="1851" y="115"/>
                    <a:pt x="1564" y="51"/>
                  </a:cubicBezTo>
                  <a:cubicBezTo>
                    <a:pt x="1427" y="15"/>
                    <a:pt x="1284" y="0"/>
                    <a:pt x="11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4" name="Google Shape;13044;p29"/>
            <p:cNvSpPr/>
            <p:nvPr/>
          </p:nvSpPr>
          <p:spPr>
            <a:xfrm>
              <a:off x="3323904" y="5063116"/>
              <a:ext cx="86185" cy="78391"/>
            </a:xfrm>
            <a:custGeom>
              <a:rect b="b" l="l" r="r" t="t"/>
              <a:pathLst>
                <a:path extrusionOk="0" h="1517" w="1661">
                  <a:moveTo>
                    <a:pt x="1229" y="1"/>
                  </a:moveTo>
                  <a:cubicBezTo>
                    <a:pt x="862" y="240"/>
                    <a:pt x="447" y="448"/>
                    <a:pt x="144" y="751"/>
                  </a:cubicBezTo>
                  <a:cubicBezTo>
                    <a:pt x="0" y="895"/>
                    <a:pt x="48" y="1262"/>
                    <a:pt x="16" y="1517"/>
                  </a:cubicBezTo>
                  <a:lnTo>
                    <a:pt x="1628" y="1517"/>
                  </a:lnTo>
                  <a:cubicBezTo>
                    <a:pt x="1660" y="1357"/>
                    <a:pt x="1660" y="1182"/>
                    <a:pt x="1628" y="1022"/>
                  </a:cubicBezTo>
                  <a:cubicBezTo>
                    <a:pt x="1517" y="671"/>
                    <a:pt x="1373" y="336"/>
                    <a:pt x="1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5" name="Google Shape;13045;p29"/>
            <p:cNvSpPr/>
            <p:nvPr/>
          </p:nvSpPr>
          <p:spPr>
            <a:xfrm>
              <a:off x="4460859" y="5093655"/>
              <a:ext cx="82864" cy="47851"/>
            </a:xfrm>
            <a:custGeom>
              <a:rect b="b" l="l" r="r" t="t"/>
              <a:pathLst>
                <a:path extrusionOk="0" h="926" w="1597">
                  <a:moveTo>
                    <a:pt x="894" y="0"/>
                  </a:moveTo>
                  <a:lnTo>
                    <a:pt x="0" y="926"/>
                  </a:lnTo>
                  <a:lnTo>
                    <a:pt x="1596" y="926"/>
                  </a:lnTo>
                  <a:lnTo>
                    <a:pt x="89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6" name="Google Shape;13046;p29"/>
            <p:cNvSpPr/>
            <p:nvPr/>
          </p:nvSpPr>
          <p:spPr>
            <a:xfrm>
              <a:off x="1398624" y="2218011"/>
              <a:ext cx="650929" cy="442596"/>
            </a:xfrm>
            <a:custGeom>
              <a:rect b="b" l="l" r="r" t="t"/>
              <a:pathLst>
                <a:path extrusionOk="0" h="8565" w="12545">
                  <a:moveTo>
                    <a:pt x="3878" y="1"/>
                  </a:moveTo>
                  <a:cubicBezTo>
                    <a:pt x="3272" y="256"/>
                    <a:pt x="2474" y="368"/>
                    <a:pt x="2091" y="830"/>
                  </a:cubicBezTo>
                  <a:cubicBezTo>
                    <a:pt x="1452" y="1596"/>
                    <a:pt x="1069" y="2602"/>
                    <a:pt x="575" y="3512"/>
                  </a:cubicBezTo>
                  <a:cubicBezTo>
                    <a:pt x="0" y="4565"/>
                    <a:pt x="271" y="5650"/>
                    <a:pt x="1101" y="6400"/>
                  </a:cubicBezTo>
                  <a:cubicBezTo>
                    <a:pt x="2234" y="7422"/>
                    <a:pt x="3687" y="7390"/>
                    <a:pt x="4995" y="7852"/>
                  </a:cubicBezTo>
                  <a:cubicBezTo>
                    <a:pt x="5034" y="7868"/>
                    <a:pt x="5078" y="7875"/>
                    <a:pt x="5125" y="7875"/>
                  </a:cubicBezTo>
                  <a:cubicBezTo>
                    <a:pt x="5316" y="7875"/>
                    <a:pt x="5564" y="7763"/>
                    <a:pt x="5730" y="7661"/>
                  </a:cubicBezTo>
                  <a:cubicBezTo>
                    <a:pt x="5952" y="7528"/>
                    <a:pt x="6151" y="7468"/>
                    <a:pt x="6341" y="7468"/>
                  </a:cubicBezTo>
                  <a:cubicBezTo>
                    <a:pt x="6628" y="7468"/>
                    <a:pt x="6893" y="7606"/>
                    <a:pt x="7182" y="7837"/>
                  </a:cubicBezTo>
                  <a:cubicBezTo>
                    <a:pt x="7799" y="8325"/>
                    <a:pt x="8315" y="8565"/>
                    <a:pt x="8840" y="8565"/>
                  </a:cubicBezTo>
                  <a:cubicBezTo>
                    <a:pt x="9361" y="8565"/>
                    <a:pt x="9890" y="8329"/>
                    <a:pt x="10533" y="7868"/>
                  </a:cubicBezTo>
                  <a:cubicBezTo>
                    <a:pt x="10789" y="7677"/>
                    <a:pt x="11108" y="7533"/>
                    <a:pt x="11395" y="7374"/>
                  </a:cubicBezTo>
                  <a:cubicBezTo>
                    <a:pt x="12289" y="6863"/>
                    <a:pt x="12544" y="5778"/>
                    <a:pt x="11906" y="4980"/>
                  </a:cubicBezTo>
                  <a:cubicBezTo>
                    <a:pt x="11172" y="4086"/>
                    <a:pt x="10533" y="2953"/>
                    <a:pt x="9576" y="2410"/>
                  </a:cubicBezTo>
                  <a:cubicBezTo>
                    <a:pt x="7836" y="1437"/>
                    <a:pt x="5873" y="814"/>
                    <a:pt x="387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7" name="Google Shape;13047;p29"/>
            <p:cNvSpPr/>
            <p:nvPr/>
          </p:nvSpPr>
          <p:spPr>
            <a:xfrm>
              <a:off x="3828197" y="4041267"/>
              <a:ext cx="433157" cy="662215"/>
            </a:xfrm>
            <a:custGeom>
              <a:rect b="b" l="l" r="r" t="t"/>
              <a:pathLst>
                <a:path extrusionOk="0" h="12815" w="8348">
                  <a:moveTo>
                    <a:pt x="4627" y="0"/>
                  </a:moveTo>
                  <a:cubicBezTo>
                    <a:pt x="4611" y="0"/>
                    <a:pt x="4596" y="1"/>
                    <a:pt x="4581" y="2"/>
                  </a:cubicBezTo>
                  <a:cubicBezTo>
                    <a:pt x="3320" y="162"/>
                    <a:pt x="1102" y="2763"/>
                    <a:pt x="926" y="4024"/>
                  </a:cubicBezTo>
                  <a:cubicBezTo>
                    <a:pt x="814" y="4806"/>
                    <a:pt x="543" y="5572"/>
                    <a:pt x="352" y="6338"/>
                  </a:cubicBezTo>
                  <a:cubicBezTo>
                    <a:pt x="240" y="6753"/>
                    <a:pt x="128" y="7168"/>
                    <a:pt x="1" y="7663"/>
                  </a:cubicBezTo>
                  <a:cubicBezTo>
                    <a:pt x="64" y="7838"/>
                    <a:pt x="112" y="8094"/>
                    <a:pt x="256" y="8221"/>
                  </a:cubicBezTo>
                  <a:cubicBezTo>
                    <a:pt x="1740" y="9658"/>
                    <a:pt x="3224" y="11094"/>
                    <a:pt x="4724" y="12498"/>
                  </a:cubicBezTo>
                  <a:cubicBezTo>
                    <a:pt x="4952" y="12713"/>
                    <a:pt x="5180" y="12815"/>
                    <a:pt x="5391" y="12815"/>
                  </a:cubicBezTo>
                  <a:cubicBezTo>
                    <a:pt x="5683" y="12815"/>
                    <a:pt x="5944" y="12620"/>
                    <a:pt x="6129" y="12259"/>
                  </a:cubicBezTo>
                  <a:cubicBezTo>
                    <a:pt x="6480" y="11589"/>
                    <a:pt x="6751" y="10887"/>
                    <a:pt x="6959" y="10152"/>
                  </a:cubicBezTo>
                  <a:cubicBezTo>
                    <a:pt x="7358" y="8716"/>
                    <a:pt x="7613" y="7232"/>
                    <a:pt x="8060" y="5811"/>
                  </a:cubicBezTo>
                  <a:cubicBezTo>
                    <a:pt x="8331" y="4902"/>
                    <a:pt x="8347" y="4184"/>
                    <a:pt x="7693" y="3418"/>
                  </a:cubicBezTo>
                  <a:cubicBezTo>
                    <a:pt x="6943" y="2540"/>
                    <a:pt x="6384" y="1503"/>
                    <a:pt x="5666" y="609"/>
                  </a:cubicBezTo>
                  <a:cubicBezTo>
                    <a:pt x="5422" y="319"/>
                    <a:pt x="4960" y="0"/>
                    <a:pt x="46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8" name="Google Shape;13048;p29"/>
            <p:cNvSpPr/>
            <p:nvPr/>
          </p:nvSpPr>
          <p:spPr>
            <a:xfrm>
              <a:off x="1890464" y="4452849"/>
              <a:ext cx="512649" cy="469312"/>
            </a:xfrm>
            <a:custGeom>
              <a:rect b="b" l="l" r="r" t="t"/>
              <a:pathLst>
                <a:path extrusionOk="0" h="9082" w="9880">
                  <a:moveTo>
                    <a:pt x="4486" y="1"/>
                  </a:moveTo>
                  <a:cubicBezTo>
                    <a:pt x="2985" y="272"/>
                    <a:pt x="1645" y="416"/>
                    <a:pt x="671" y="1613"/>
                  </a:cubicBezTo>
                  <a:cubicBezTo>
                    <a:pt x="145" y="2251"/>
                    <a:pt x="1" y="2778"/>
                    <a:pt x="544" y="3448"/>
                  </a:cubicBezTo>
                  <a:cubicBezTo>
                    <a:pt x="911" y="3911"/>
                    <a:pt x="1166" y="4454"/>
                    <a:pt x="1501" y="4948"/>
                  </a:cubicBezTo>
                  <a:cubicBezTo>
                    <a:pt x="1804" y="5395"/>
                    <a:pt x="2044" y="6034"/>
                    <a:pt x="2459" y="6193"/>
                  </a:cubicBezTo>
                  <a:cubicBezTo>
                    <a:pt x="3831" y="6720"/>
                    <a:pt x="4853" y="7629"/>
                    <a:pt x="5826" y="8651"/>
                  </a:cubicBezTo>
                  <a:cubicBezTo>
                    <a:pt x="6089" y="8933"/>
                    <a:pt x="6369" y="9082"/>
                    <a:pt x="6672" y="9082"/>
                  </a:cubicBezTo>
                  <a:cubicBezTo>
                    <a:pt x="6883" y="9082"/>
                    <a:pt x="7106" y="9009"/>
                    <a:pt x="7342" y="8858"/>
                  </a:cubicBezTo>
                  <a:cubicBezTo>
                    <a:pt x="7773" y="8619"/>
                    <a:pt x="8204" y="8348"/>
                    <a:pt x="8603" y="8044"/>
                  </a:cubicBezTo>
                  <a:cubicBezTo>
                    <a:pt x="8810" y="7853"/>
                    <a:pt x="9050" y="7486"/>
                    <a:pt x="9018" y="7231"/>
                  </a:cubicBezTo>
                  <a:cubicBezTo>
                    <a:pt x="8826" y="5826"/>
                    <a:pt x="9114" y="4533"/>
                    <a:pt x="9640" y="3241"/>
                  </a:cubicBezTo>
                  <a:cubicBezTo>
                    <a:pt x="9880" y="2666"/>
                    <a:pt x="9768" y="2283"/>
                    <a:pt x="9082" y="2028"/>
                  </a:cubicBezTo>
                  <a:cubicBezTo>
                    <a:pt x="8060" y="1645"/>
                    <a:pt x="7119" y="1070"/>
                    <a:pt x="6113" y="607"/>
                  </a:cubicBezTo>
                  <a:cubicBezTo>
                    <a:pt x="5555" y="352"/>
                    <a:pt x="4948" y="177"/>
                    <a:pt x="44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9" name="Google Shape;13049;p29"/>
            <p:cNvSpPr/>
            <p:nvPr/>
          </p:nvSpPr>
          <p:spPr>
            <a:xfrm>
              <a:off x="428071" y="3445417"/>
              <a:ext cx="506889" cy="539022"/>
            </a:xfrm>
            <a:custGeom>
              <a:rect b="b" l="l" r="r" t="t"/>
              <a:pathLst>
                <a:path extrusionOk="0" h="10431" w="9769">
                  <a:moveTo>
                    <a:pt x="1989" y="1"/>
                  </a:moveTo>
                  <a:cubicBezTo>
                    <a:pt x="1430" y="1"/>
                    <a:pt x="825" y="261"/>
                    <a:pt x="671" y="713"/>
                  </a:cubicBezTo>
                  <a:cubicBezTo>
                    <a:pt x="432" y="1399"/>
                    <a:pt x="145" y="2101"/>
                    <a:pt x="65" y="2820"/>
                  </a:cubicBezTo>
                  <a:cubicBezTo>
                    <a:pt x="1" y="3474"/>
                    <a:pt x="161" y="4160"/>
                    <a:pt x="256" y="4815"/>
                  </a:cubicBezTo>
                  <a:cubicBezTo>
                    <a:pt x="304" y="5198"/>
                    <a:pt x="512" y="5597"/>
                    <a:pt x="432" y="5964"/>
                  </a:cubicBezTo>
                  <a:cubicBezTo>
                    <a:pt x="145" y="7528"/>
                    <a:pt x="145" y="7575"/>
                    <a:pt x="1517" y="8421"/>
                  </a:cubicBezTo>
                  <a:cubicBezTo>
                    <a:pt x="1804" y="8645"/>
                    <a:pt x="2060" y="8900"/>
                    <a:pt x="2283" y="9203"/>
                  </a:cubicBezTo>
                  <a:cubicBezTo>
                    <a:pt x="2973" y="10018"/>
                    <a:pt x="4118" y="10430"/>
                    <a:pt x="5247" y="10430"/>
                  </a:cubicBezTo>
                  <a:cubicBezTo>
                    <a:pt x="6284" y="10430"/>
                    <a:pt x="7307" y="10082"/>
                    <a:pt x="7949" y="9379"/>
                  </a:cubicBezTo>
                  <a:cubicBezTo>
                    <a:pt x="8268" y="9092"/>
                    <a:pt x="8619" y="8852"/>
                    <a:pt x="9002" y="8661"/>
                  </a:cubicBezTo>
                  <a:cubicBezTo>
                    <a:pt x="9672" y="8294"/>
                    <a:pt x="9768" y="7783"/>
                    <a:pt x="9401" y="7161"/>
                  </a:cubicBezTo>
                  <a:cubicBezTo>
                    <a:pt x="9257" y="6921"/>
                    <a:pt x="9018" y="6762"/>
                    <a:pt x="8906" y="6522"/>
                  </a:cubicBezTo>
                  <a:cubicBezTo>
                    <a:pt x="8381" y="5298"/>
                    <a:pt x="7870" y="4869"/>
                    <a:pt x="7136" y="4869"/>
                  </a:cubicBezTo>
                  <a:cubicBezTo>
                    <a:pt x="6732" y="4869"/>
                    <a:pt x="6261" y="4999"/>
                    <a:pt x="5682" y="5198"/>
                  </a:cubicBezTo>
                  <a:cubicBezTo>
                    <a:pt x="5507" y="5261"/>
                    <a:pt x="5352" y="5294"/>
                    <a:pt x="5213" y="5294"/>
                  </a:cubicBezTo>
                  <a:cubicBezTo>
                    <a:pt x="4858" y="5294"/>
                    <a:pt x="4608" y="5075"/>
                    <a:pt x="4390" y="4559"/>
                  </a:cubicBezTo>
                  <a:cubicBezTo>
                    <a:pt x="3975" y="3602"/>
                    <a:pt x="3289" y="2756"/>
                    <a:pt x="2570" y="1655"/>
                  </a:cubicBezTo>
                  <a:cubicBezTo>
                    <a:pt x="2714" y="1447"/>
                    <a:pt x="2826" y="1224"/>
                    <a:pt x="2906" y="1000"/>
                  </a:cubicBezTo>
                  <a:cubicBezTo>
                    <a:pt x="2985" y="793"/>
                    <a:pt x="2985" y="569"/>
                    <a:pt x="2890" y="362"/>
                  </a:cubicBezTo>
                  <a:cubicBezTo>
                    <a:pt x="2705" y="114"/>
                    <a:pt x="2357" y="1"/>
                    <a:pt x="19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0" name="Google Shape;13050;p29"/>
            <p:cNvSpPr/>
            <p:nvPr/>
          </p:nvSpPr>
          <p:spPr>
            <a:xfrm>
              <a:off x="5773350" y="2459276"/>
              <a:ext cx="506837" cy="538815"/>
            </a:xfrm>
            <a:custGeom>
              <a:rect b="b" l="l" r="r" t="t"/>
              <a:pathLst>
                <a:path extrusionOk="0" h="10427" w="9768">
                  <a:moveTo>
                    <a:pt x="1993" y="1"/>
                  </a:moveTo>
                  <a:cubicBezTo>
                    <a:pt x="1438" y="1"/>
                    <a:pt x="840" y="261"/>
                    <a:pt x="687" y="710"/>
                  </a:cubicBezTo>
                  <a:cubicBezTo>
                    <a:pt x="432" y="1412"/>
                    <a:pt x="160" y="2114"/>
                    <a:pt x="81" y="2832"/>
                  </a:cubicBezTo>
                  <a:cubicBezTo>
                    <a:pt x="1" y="3471"/>
                    <a:pt x="176" y="4157"/>
                    <a:pt x="256" y="4827"/>
                  </a:cubicBezTo>
                  <a:cubicBezTo>
                    <a:pt x="304" y="5210"/>
                    <a:pt x="511" y="5609"/>
                    <a:pt x="448" y="5960"/>
                  </a:cubicBezTo>
                  <a:cubicBezTo>
                    <a:pt x="144" y="7540"/>
                    <a:pt x="160" y="7572"/>
                    <a:pt x="1517" y="8434"/>
                  </a:cubicBezTo>
                  <a:cubicBezTo>
                    <a:pt x="1804" y="8642"/>
                    <a:pt x="2075" y="8913"/>
                    <a:pt x="2283" y="9200"/>
                  </a:cubicBezTo>
                  <a:cubicBezTo>
                    <a:pt x="2973" y="10015"/>
                    <a:pt x="4123" y="10427"/>
                    <a:pt x="5255" y="10427"/>
                  </a:cubicBezTo>
                  <a:cubicBezTo>
                    <a:pt x="6296" y="10427"/>
                    <a:pt x="7322" y="10079"/>
                    <a:pt x="7964" y="9376"/>
                  </a:cubicBezTo>
                  <a:cubicBezTo>
                    <a:pt x="8268" y="9088"/>
                    <a:pt x="8619" y="8849"/>
                    <a:pt x="9002" y="8673"/>
                  </a:cubicBezTo>
                  <a:cubicBezTo>
                    <a:pt x="9672" y="8290"/>
                    <a:pt x="9768" y="7780"/>
                    <a:pt x="9401" y="7157"/>
                  </a:cubicBezTo>
                  <a:cubicBezTo>
                    <a:pt x="9257" y="6934"/>
                    <a:pt x="9018" y="6758"/>
                    <a:pt x="8906" y="6535"/>
                  </a:cubicBezTo>
                  <a:cubicBezTo>
                    <a:pt x="8383" y="5304"/>
                    <a:pt x="7873" y="4871"/>
                    <a:pt x="7144" y="4871"/>
                  </a:cubicBezTo>
                  <a:cubicBezTo>
                    <a:pt x="6738" y="4871"/>
                    <a:pt x="6264" y="5005"/>
                    <a:pt x="5682" y="5210"/>
                  </a:cubicBezTo>
                  <a:cubicBezTo>
                    <a:pt x="5511" y="5272"/>
                    <a:pt x="5360" y="5304"/>
                    <a:pt x="5224" y="5304"/>
                  </a:cubicBezTo>
                  <a:cubicBezTo>
                    <a:pt x="4863" y="5304"/>
                    <a:pt x="4610" y="5077"/>
                    <a:pt x="4390" y="4556"/>
                  </a:cubicBezTo>
                  <a:cubicBezTo>
                    <a:pt x="3975" y="3614"/>
                    <a:pt x="3288" y="2769"/>
                    <a:pt x="2570" y="1651"/>
                  </a:cubicBezTo>
                  <a:cubicBezTo>
                    <a:pt x="2714" y="1460"/>
                    <a:pt x="2826" y="1236"/>
                    <a:pt x="2921" y="1013"/>
                  </a:cubicBezTo>
                  <a:cubicBezTo>
                    <a:pt x="3001" y="806"/>
                    <a:pt x="3001" y="566"/>
                    <a:pt x="2905" y="375"/>
                  </a:cubicBezTo>
                  <a:cubicBezTo>
                    <a:pt x="2719" y="118"/>
                    <a:pt x="2366" y="1"/>
                    <a:pt x="1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1" name="Google Shape;13051;p29"/>
            <p:cNvSpPr/>
            <p:nvPr/>
          </p:nvSpPr>
          <p:spPr>
            <a:xfrm>
              <a:off x="1087248" y="4252665"/>
              <a:ext cx="354495" cy="540882"/>
            </a:xfrm>
            <a:custGeom>
              <a:rect b="b" l="l" r="r" t="t"/>
              <a:pathLst>
                <a:path extrusionOk="0" h="10467" w="6832">
                  <a:moveTo>
                    <a:pt x="5777" y="1"/>
                  </a:moveTo>
                  <a:cubicBezTo>
                    <a:pt x="5436" y="1"/>
                    <a:pt x="4993" y="297"/>
                    <a:pt x="4693" y="555"/>
                  </a:cubicBezTo>
                  <a:cubicBezTo>
                    <a:pt x="4198" y="954"/>
                    <a:pt x="3831" y="1497"/>
                    <a:pt x="3400" y="1960"/>
                  </a:cubicBezTo>
                  <a:cubicBezTo>
                    <a:pt x="2825" y="2582"/>
                    <a:pt x="2011" y="3093"/>
                    <a:pt x="1676" y="3843"/>
                  </a:cubicBezTo>
                  <a:cubicBezTo>
                    <a:pt x="1038" y="5295"/>
                    <a:pt x="623" y="6859"/>
                    <a:pt x="176" y="8391"/>
                  </a:cubicBezTo>
                  <a:cubicBezTo>
                    <a:pt x="1" y="8966"/>
                    <a:pt x="208" y="9461"/>
                    <a:pt x="862" y="9636"/>
                  </a:cubicBezTo>
                  <a:cubicBezTo>
                    <a:pt x="1995" y="9924"/>
                    <a:pt x="3129" y="10195"/>
                    <a:pt x="4262" y="10466"/>
                  </a:cubicBezTo>
                  <a:cubicBezTo>
                    <a:pt x="5586" y="10307"/>
                    <a:pt x="5826" y="10083"/>
                    <a:pt x="5953" y="8790"/>
                  </a:cubicBezTo>
                  <a:cubicBezTo>
                    <a:pt x="6065" y="7657"/>
                    <a:pt x="6209" y="6524"/>
                    <a:pt x="6336" y="5391"/>
                  </a:cubicBezTo>
                  <a:cubicBezTo>
                    <a:pt x="6480" y="4066"/>
                    <a:pt x="6592" y="2726"/>
                    <a:pt x="6751" y="1401"/>
                  </a:cubicBezTo>
                  <a:cubicBezTo>
                    <a:pt x="6831" y="699"/>
                    <a:pt x="6512" y="141"/>
                    <a:pt x="5889" y="13"/>
                  </a:cubicBezTo>
                  <a:cubicBezTo>
                    <a:pt x="5854" y="5"/>
                    <a:pt x="5816" y="1"/>
                    <a:pt x="57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2" name="Google Shape;13052;p29"/>
            <p:cNvSpPr/>
            <p:nvPr/>
          </p:nvSpPr>
          <p:spPr>
            <a:xfrm>
              <a:off x="2209311" y="3875601"/>
              <a:ext cx="447218" cy="346274"/>
            </a:xfrm>
            <a:custGeom>
              <a:rect b="b" l="l" r="r" t="t"/>
              <a:pathLst>
                <a:path extrusionOk="0" h="6701" w="8619">
                  <a:moveTo>
                    <a:pt x="2330" y="1"/>
                  </a:moveTo>
                  <a:cubicBezTo>
                    <a:pt x="447" y="1"/>
                    <a:pt x="0" y="256"/>
                    <a:pt x="32" y="1676"/>
                  </a:cubicBezTo>
                  <a:cubicBezTo>
                    <a:pt x="32" y="3017"/>
                    <a:pt x="335" y="4357"/>
                    <a:pt x="623" y="5682"/>
                  </a:cubicBezTo>
                  <a:cubicBezTo>
                    <a:pt x="798" y="6448"/>
                    <a:pt x="1516" y="6592"/>
                    <a:pt x="2203" y="6671"/>
                  </a:cubicBezTo>
                  <a:cubicBezTo>
                    <a:pt x="2374" y="6691"/>
                    <a:pt x="2544" y="6701"/>
                    <a:pt x="2711" y="6701"/>
                  </a:cubicBezTo>
                  <a:cubicBezTo>
                    <a:pt x="4286" y="6701"/>
                    <a:pt x="5682" y="5888"/>
                    <a:pt x="7182" y="5570"/>
                  </a:cubicBezTo>
                  <a:cubicBezTo>
                    <a:pt x="7517" y="5491"/>
                    <a:pt x="7804" y="5171"/>
                    <a:pt x="8076" y="4916"/>
                  </a:cubicBezTo>
                  <a:cubicBezTo>
                    <a:pt x="8602" y="4389"/>
                    <a:pt x="8618" y="3129"/>
                    <a:pt x="8092" y="2618"/>
                  </a:cubicBezTo>
                  <a:cubicBezTo>
                    <a:pt x="6368" y="974"/>
                    <a:pt x="4229" y="256"/>
                    <a:pt x="23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3" name="Google Shape;13053;p29"/>
            <p:cNvSpPr/>
            <p:nvPr/>
          </p:nvSpPr>
          <p:spPr>
            <a:xfrm>
              <a:off x="3958019" y="3220275"/>
              <a:ext cx="428383" cy="394694"/>
            </a:xfrm>
            <a:custGeom>
              <a:rect b="b" l="l" r="r" t="t"/>
              <a:pathLst>
                <a:path extrusionOk="0" h="7638" w="8256">
                  <a:moveTo>
                    <a:pt x="815" y="1"/>
                  </a:moveTo>
                  <a:cubicBezTo>
                    <a:pt x="356" y="1"/>
                    <a:pt x="0" y="262"/>
                    <a:pt x="52" y="921"/>
                  </a:cubicBezTo>
                  <a:cubicBezTo>
                    <a:pt x="228" y="2900"/>
                    <a:pt x="451" y="4847"/>
                    <a:pt x="2238" y="6171"/>
                  </a:cubicBezTo>
                  <a:cubicBezTo>
                    <a:pt x="2685" y="6506"/>
                    <a:pt x="2957" y="7065"/>
                    <a:pt x="3403" y="7368"/>
                  </a:cubicBezTo>
                  <a:cubicBezTo>
                    <a:pt x="3684" y="7554"/>
                    <a:pt x="4010" y="7638"/>
                    <a:pt x="4348" y="7638"/>
                  </a:cubicBezTo>
                  <a:cubicBezTo>
                    <a:pt x="5375" y="7638"/>
                    <a:pt x="6507" y="6861"/>
                    <a:pt x="6771" y="5804"/>
                  </a:cubicBezTo>
                  <a:cubicBezTo>
                    <a:pt x="6835" y="5501"/>
                    <a:pt x="6994" y="5246"/>
                    <a:pt x="7218" y="5038"/>
                  </a:cubicBezTo>
                  <a:cubicBezTo>
                    <a:pt x="7872" y="4559"/>
                    <a:pt x="8255" y="4017"/>
                    <a:pt x="8095" y="3251"/>
                  </a:cubicBezTo>
                  <a:cubicBezTo>
                    <a:pt x="8048" y="1814"/>
                    <a:pt x="7936" y="1687"/>
                    <a:pt x="6563" y="1447"/>
                  </a:cubicBezTo>
                  <a:cubicBezTo>
                    <a:pt x="6212" y="1383"/>
                    <a:pt x="5861" y="1272"/>
                    <a:pt x="5510" y="1176"/>
                  </a:cubicBezTo>
                  <a:cubicBezTo>
                    <a:pt x="4058" y="793"/>
                    <a:pt x="2621" y="378"/>
                    <a:pt x="1153" y="43"/>
                  </a:cubicBezTo>
                  <a:cubicBezTo>
                    <a:pt x="1037" y="15"/>
                    <a:pt x="923" y="1"/>
                    <a:pt x="8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4" name="Google Shape;13054;p29"/>
            <p:cNvSpPr/>
            <p:nvPr/>
          </p:nvSpPr>
          <p:spPr>
            <a:xfrm>
              <a:off x="4411151" y="3757630"/>
              <a:ext cx="433987" cy="417844"/>
            </a:xfrm>
            <a:custGeom>
              <a:rect b="b" l="l" r="r" t="t"/>
              <a:pathLst>
                <a:path extrusionOk="0" h="8086" w="8364">
                  <a:moveTo>
                    <a:pt x="7109" y="1"/>
                  </a:moveTo>
                  <a:cubicBezTo>
                    <a:pt x="6843" y="1"/>
                    <a:pt x="6528" y="76"/>
                    <a:pt x="6161" y="225"/>
                  </a:cubicBezTo>
                  <a:cubicBezTo>
                    <a:pt x="4805" y="767"/>
                    <a:pt x="3448" y="1406"/>
                    <a:pt x="2044" y="1709"/>
                  </a:cubicBezTo>
                  <a:cubicBezTo>
                    <a:pt x="863" y="1948"/>
                    <a:pt x="528" y="2762"/>
                    <a:pt x="81" y="3592"/>
                  </a:cubicBezTo>
                  <a:cubicBezTo>
                    <a:pt x="1" y="3832"/>
                    <a:pt x="33" y="4103"/>
                    <a:pt x="192" y="4310"/>
                  </a:cubicBezTo>
                  <a:cubicBezTo>
                    <a:pt x="1517" y="5507"/>
                    <a:pt x="2858" y="6672"/>
                    <a:pt x="4230" y="7805"/>
                  </a:cubicBezTo>
                  <a:cubicBezTo>
                    <a:pt x="4465" y="7992"/>
                    <a:pt x="4714" y="8086"/>
                    <a:pt x="4957" y="8086"/>
                  </a:cubicBezTo>
                  <a:cubicBezTo>
                    <a:pt x="5275" y="8086"/>
                    <a:pt x="5581" y="7924"/>
                    <a:pt x="5826" y="7598"/>
                  </a:cubicBezTo>
                  <a:cubicBezTo>
                    <a:pt x="6161" y="7119"/>
                    <a:pt x="6464" y="6608"/>
                    <a:pt x="6720" y="6066"/>
                  </a:cubicBezTo>
                  <a:cubicBezTo>
                    <a:pt x="6975" y="5539"/>
                    <a:pt x="7214" y="4997"/>
                    <a:pt x="7470" y="4470"/>
                  </a:cubicBezTo>
                  <a:cubicBezTo>
                    <a:pt x="7789" y="3800"/>
                    <a:pt x="8140" y="3129"/>
                    <a:pt x="8363" y="2683"/>
                  </a:cubicBezTo>
                  <a:cubicBezTo>
                    <a:pt x="8284" y="2060"/>
                    <a:pt x="8236" y="1725"/>
                    <a:pt x="8204" y="1390"/>
                  </a:cubicBezTo>
                  <a:cubicBezTo>
                    <a:pt x="8113" y="450"/>
                    <a:pt x="7758" y="1"/>
                    <a:pt x="71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5" name="Google Shape;13055;p29"/>
            <p:cNvSpPr/>
            <p:nvPr/>
          </p:nvSpPr>
          <p:spPr>
            <a:xfrm>
              <a:off x="7057717" y="2232015"/>
              <a:ext cx="433987" cy="417431"/>
            </a:xfrm>
            <a:custGeom>
              <a:rect b="b" l="l" r="r" t="t"/>
              <a:pathLst>
                <a:path extrusionOk="0" h="8078" w="8364">
                  <a:moveTo>
                    <a:pt x="7109" y="0"/>
                  </a:moveTo>
                  <a:cubicBezTo>
                    <a:pt x="6843" y="0"/>
                    <a:pt x="6527" y="76"/>
                    <a:pt x="6161" y="224"/>
                  </a:cubicBezTo>
                  <a:cubicBezTo>
                    <a:pt x="4804" y="767"/>
                    <a:pt x="3464" y="1405"/>
                    <a:pt x="2043" y="1693"/>
                  </a:cubicBezTo>
                  <a:cubicBezTo>
                    <a:pt x="862" y="1948"/>
                    <a:pt x="527" y="2762"/>
                    <a:pt x="80" y="3592"/>
                  </a:cubicBezTo>
                  <a:cubicBezTo>
                    <a:pt x="1" y="3831"/>
                    <a:pt x="32" y="4102"/>
                    <a:pt x="192" y="4310"/>
                  </a:cubicBezTo>
                  <a:cubicBezTo>
                    <a:pt x="1517" y="5491"/>
                    <a:pt x="2857" y="6672"/>
                    <a:pt x="4230" y="7789"/>
                  </a:cubicBezTo>
                  <a:cubicBezTo>
                    <a:pt x="4465" y="7982"/>
                    <a:pt x="4714" y="8077"/>
                    <a:pt x="4957" y="8077"/>
                  </a:cubicBezTo>
                  <a:cubicBezTo>
                    <a:pt x="5275" y="8077"/>
                    <a:pt x="5581" y="7914"/>
                    <a:pt x="5826" y="7597"/>
                  </a:cubicBezTo>
                  <a:cubicBezTo>
                    <a:pt x="6161" y="7119"/>
                    <a:pt x="6464" y="6608"/>
                    <a:pt x="6719" y="6081"/>
                  </a:cubicBezTo>
                  <a:cubicBezTo>
                    <a:pt x="6991" y="5555"/>
                    <a:pt x="7214" y="5012"/>
                    <a:pt x="7469" y="4485"/>
                  </a:cubicBezTo>
                  <a:cubicBezTo>
                    <a:pt x="7789" y="3799"/>
                    <a:pt x="8140" y="3129"/>
                    <a:pt x="8363" y="2682"/>
                  </a:cubicBezTo>
                  <a:cubicBezTo>
                    <a:pt x="8283" y="2060"/>
                    <a:pt x="8236" y="1724"/>
                    <a:pt x="8204" y="1389"/>
                  </a:cubicBezTo>
                  <a:cubicBezTo>
                    <a:pt x="8113" y="450"/>
                    <a:pt x="7758" y="0"/>
                    <a:pt x="71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6" name="Google Shape;13056;p29"/>
            <p:cNvSpPr/>
            <p:nvPr/>
          </p:nvSpPr>
          <p:spPr>
            <a:xfrm>
              <a:off x="4387179" y="4326196"/>
              <a:ext cx="384279" cy="381775"/>
            </a:xfrm>
            <a:custGeom>
              <a:rect b="b" l="l" r="r" t="t"/>
              <a:pathLst>
                <a:path extrusionOk="0" h="7388" w="7406">
                  <a:moveTo>
                    <a:pt x="6073" y="1"/>
                  </a:moveTo>
                  <a:cubicBezTo>
                    <a:pt x="5865" y="1"/>
                    <a:pt x="5626" y="59"/>
                    <a:pt x="5362" y="154"/>
                  </a:cubicBezTo>
                  <a:cubicBezTo>
                    <a:pt x="3559" y="792"/>
                    <a:pt x="1915" y="1670"/>
                    <a:pt x="654" y="3170"/>
                  </a:cubicBezTo>
                  <a:cubicBezTo>
                    <a:pt x="0" y="3952"/>
                    <a:pt x="176" y="5484"/>
                    <a:pt x="1053" y="5995"/>
                  </a:cubicBezTo>
                  <a:cubicBezTo>
                    <a:pt x="1596" y="6314"/>
                    <a:pt x="2139" y="6633"/>
                    <a:pt x="2681" y="6968"/>
                  </a:cubicBezTo>
                  <a:cubicBezTo>
                    <a:pt x="3102" y="7235"/>
                    <a:pt x="3666" y="7387"/>
                    <a:pt x="4180" y="7387"/>
                  </a:cubicBezTo>
                  <a:cubicBezTo>
                    <a:pt x="4681" y="7387"/>
                    <a:pt x="5134" y="7243"/>
                    <a:pt x="5362" y="6921"/>
                  </a:cubicBezTo>
                  <a:cubicBezTo>
                    <a:pt x="6256" y="5660"/>
                    <a:pt x="7405" y="4495"/>
                    <a:pt x="7357" y="2707"/>
                  </a:cubicBezTo>
                  <a:cubicBezTo>
                    <a:pt x="7214" y="2101"/>
                    <a:pt x="7006" y="1510"/>
                    <a:pt x="6910" y="904"/>
                  </a:cubicBezTo>
                  <a:cubicBezTo>
                    <a:pt x="6793" y="241"/>
                    <a:pt x="6496" y="1"/>
                    <a:pt x="60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7" name="Google Shape;13057;p29"/>
            <p:cNvSpPr/>
            <p:nvPr/>
          </p:nvSpPr>
          <p:spPr>
            <a:xfrm>
              <a:off x="1756335" y="3494818"/>
              <a:ext cx="370217" cy="368339"/>
            </a:xfrm>
            <a:custGeom>
              <a:rect b="b" l="l" r="r" t="t"/>
              <a:pathLst>
                <a:path extrusionOk="0" h="7128" w="7135">
                  <a:moveTo>
                    <a:pt x="2688" y="1"/>
                  </a:moveTo>
                  <a:cubicBezTo>
                    <a:pt x="2319" y="1"/>
                    <a:pt x="1947" y="122"/>
                    <a:pt x="1596" y="379"/>
                  </a:cubicBezTo>
                  <a:cubicBezTo>
                    <a:pt x="463" y="1209"/>
                    <a:pt x="1" y="2662"/>
                    <a:pt x="463" y="3970"/>
                  </a:cubicBezTo>
                  <a:cubicBezTo>
                    <a:pt x="543" y="4258"/>
                    <a:pt x="591" y="4529"/>
                    <a:pt x="623" y="4816"/>
                  </a:cubicBezTo>
                  <a:cubicBezTo>
                    <a:pt x="575" y="6013"/>
                    <a:pt x="894" y="6444"/>
                    <a:pt x="1549" y="6508"/>
                  </a:cubicBezTo>
                  <a:cubicBezTo>
                    <a:pt x="2155" y="6556"/>
                    <a:pt x="2730" y="6699"/>
                    <a:pt x="3304" y="6907"/>
                  </a:cubicBezTo>
                  <a:cubicBezTo>
                    <a:pt x="3634" y="7054"/>
                    <a:pt x="3951" y="7128"/>
                    <a:pt x="4245" y="7128"/>
                  </a:cubicBezTo>
                  <a:cubicBezTo>
                    <a:pt x="4905" y="7128"/>
                    <a:pt x="5448" y="6758"/>
                    <a:pt x="5746" y="6029"/>
                  </a:cubicBezTo>
                  <a:cubicBezTo>
                    <a:pt x="5826" y="5822"/>
                    <a:pt x="5953" y="5630"/>
                    <a:pt x="6113" y="5470"/>
                  </a:cubicBezTo>
                  <a:cubicBezTo>
                    <a:pt x="7055" y="4625"/>
                    <a:pt x="7134" y="3220"/>
                    <a:pt x="6209" y="2358"/>
                  </a:cubicBezTo>
                  <a:cubicBezTo>
                    <a:pt x="5570" y="1752"/>
                    <a:pt x="4788" y="1289"/>
                    <a:pt x="4166" y="683"/>
                  </a:cubicBezTo>
                  <a:cubicBezTo>
                    <a:pt x="3726" y="243"/>
                    <a:pt x="3210" y="1"/>
                    <a:pt x="26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8" name="Google Shape;13058;p29"/>
            <p:cNvSpPr/>
            <p:nvPr/>
          </p:nvSpPr>
          <p:spPr>
            <a:xfrm>
              <a:off x="1760538" y="2807608"/>
              <a:ext cx="312155" cy="385444"/>
            </a:xfrm>
            <a:custGeom>
              <a:rect b="b" l="l" r="r" t="t"/>
              <a:pathLst>
                <a:path extrusionOk="0" h="7459" w="6016">
                  <a:moveTo>
                    <a:pt x="3121" y="0"/>
                  </a:moveTo>
                  <a:cubicBezTo>
                    <a:pt x="2196" y="0"/>
                    <a:pt x="1261" y="454"/>
                    <a:pt x="925" y="1246"/>
                  </a:cubicBezTo>
                  <a:cubicBezTo>
                    <a:pt x="510" y="2236"/>
                    <a:pt x="239" y="3257"/>
                    <a:pt x="127" y="4326"/>
                  </a:cubicBezTo>
                  <a:cubicBezTo>
                    <a:pt x="0" y="5389"/>
                    <a:pt x="788" y="6688"/>
                    <a:pt x="1659" y="6688"/>
                  </a:cubicBezTo>
                  <a:cubicBezTo>
                    <a:pt x="1664" y="6688"/>
                    <a:pt x="1670" y="6688"/>
                    <a:pt x="1675" y="6688"/>
                  </a:cubicBezTo>
                  <a:cubicBezTo>
                    <a:pt x="1689" y="6688"/>
                    <a:pt x="1704" y="6688"/>
                    <a:pt x="1718" y="6688"/>
                  </a:cubicBezTo>
                  <a:cubicBezTo>
                    <a:pt x="2863" y="6688"/>
                    <a:pt x="3779" y="7312"/>
                    <a:pt x="4835" y="7438"/>
                  </a:cubicBezTo>
                  <a:cubicBezTo>
                    <a:pt x="4942" y="7452"/>
                    <a:pt x="5039" y="7459"/>
                    <a:pt x="5127" y="7459"/>
                  </a:cubicBezTo>
                  <a:cubicBezTo>
                    <a:pt x="5762" y="7459"/>
                    <a:pt x="5925" y="7108"/>
                    <a:pt x="5840" y="6449"/>
                  </a:cubicBezTo>
                  <a:cubicBezTo>
                    <a:pt x="5777" y="5906"/>
                    <a:pt x="5521" y="5316"/>
                    <a:pt x="5633" y="4805"/>
                  </a:cubicBezTo>
                  <a:cubicBezTo>
                    <a:pt x="6016" y="3289"/>
                    <a:pt x="5809" y="1853"/>
                    <a:pt x="5298" y="416"/>
                  </a:cubicBezTo>
                  <a:cubicBezTo>
                    <a:pt x="4739" y="289"/>
                    <a:pt x="4213" y="145"/>
                    <a:pt x="3638" y="49"/>
                  </a:cubicBezTo>
                  <a:cubicBezTo>
                    <a:pt x="3469" y="16"/>
                    <a:pt x="3295" y="0"/>
                    <a:pt x="3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9" name="Google Shape;13059;p29"/>
            <p:cNvSpPr/>
            <p:nvPr/>
          </p:nvSpPr>
          <p:spPr>
            <a:xfrm>
              <a:off x="5557239" y="3417720"/>
              <a:ext cx="395020" cy="356506"/>
            </a:xfrm>
            <a:custGeom>
              <a:rect b="b" l="l" r="r" t="t"/>
              <a:pathLst>
                <a:path extrusionOk="0" h="6899" w="7613">
                  <a:moveTo>
                    <a:pt x="2811" y="1"/>
                  </a:moveTo>
                  <a:cubicBezTo>
                    <a:pt x="2318" y="1"/>
                    <a:pt x="1842" y="235"/>
                    <a:pt x="1501" y="690"/>
                  </a:cubicBezTo>
                  <a:cubicBezTo>
                    <a:pt x="910" y="1472"/>
                    <a:pt x="511" y="2414"/>
                    <a:pt x="112" y="3308"/>
                  </a:cubicBezTo>
                  <a:cubicBezTo>
                    <a:pt x="0" y="3627"/>
                    <a:pt x="32" y="3978"/>
                    <a:pt x="192" y="4265"/>
                  </a:cubicBezTo>
                  <a:cubicBezTo>
                    <a:pt x="1070" y="5590"/>
                    <a:pt x="2474" y="6148"/>
                    <a:pt x="4006" y="6899"/>
                  </a:cubicBezTo>
                  <a:cubicBezTo>
                    <a:pt x="4964" y="6452"/>
                    <a:pt x="6017" y="6101"/>
                    <a:pt x="6895" y="5510"/>
                  </a:cubicBezTo>
                  <a:cubicBezTo>
                    <a:pt x="7533" y="5079"/>
                    <a:pt x="7613" y="4249"/>
                    <a:pt x="7054" y="3643"/>
                  </a:cubicBezTo>
                  <a:cubicBezTo>
                    <a:pt x="6097" y="2526"/>
                    <a:pt x="5075" y="1472"/>
                    <a:pt x="3990" y="483"/>
                  </a:cubicBezTo>
                  <a:cubicBezTo>
                    <a:pt x="3630" y="159"/>
                    <a:pt x="3215" y="1"/>
                    <a:pt x="28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0" name="Google Shape;13060;p29"/>
            <p:cNvSpPr/>
            <p:nvPr/>
          </p:nvSpPr>
          <p:spPr>
            <a:xfrm>
              <a:off x="2924786" y="4539919"/>
              <a:ext cx="539111" cy="257548"/>
            </a:xfrm>
            <a:custGeom>
              <a:rect b="b" l="l" r="r" t="t"/>
              <a:pathLst>
                <a:path extrusionOk="0" h="4984" w="10390">
                  <a:moveTo>
                    <a:pt x="3959" y="1"/>
                  </a:moveTo>
                  <a:cubicBezTo>
                    <a:pt x="3165" y="1"/>
                    <a:pt x="2546" y="521"/>
                    <a:pt x="1963" y="1380"/>
                  </a:cubicBezTo>
                  <a:cubicBezTo>
                    <a:pt x="1436" y="2146"/>
                    <a:pt x="686" y="2737"/>
                    <a:pt x="64" y="3423"/>
                  </a:cubicBezTo>
                  <a:cubicBezTo>
                    <a:pt x="0" y="3487"/>
                    <a:pt x="32" y="3646"/>
                    <a:pt x="16" y="3870"/>
                  </a:cubicBezTo>
                  <a:lnTo>
                    <a:pt x="606" y="3614"/>
                  </a:lnTo>
                  <a:lnTo>
                    <a:pt x="606" y="4173"/>
                  </a:lnTo>
                  <a:cubicBezTo>
                    <a:pt x="2027" y="4269"/>
                    <a:pt x="3304" y="4333"/>
                    <a:pt x="4612" y="4444"/>
                  </a:cubicBezTo>
                  <a:cubicBezTo>
                    <a:pt x="5474" y="4508"/>
                    <a:pt x="6320" y="4891"/>
                    <a:pt x="7118" y="4971"/>
                  </a:cubicBezTo>
                  <a:cubicBezTo>
                    <a:pt x="7191" y="4979"/>
                    <a:pt x="7265" y="4983"/>
                    <a:pt x="7340" y="4983"/>
                  </a:cubicBezTo>
                  <a:cubicBezTo>
                    <a:pt x="8253" y="4983"/>
                    <a:pt x="9239" y="4386"/>
                    <a:pt x="10198" y="4061"/>
                  </a:cubicBezTo>
                  <a:cubicBezTo>
                    <a:pt x="10262" y="4029"/>
                    <a:pt x="10294" y="3854"/>
                    <a:pt x="10390" y="3678"/>
                  </a:cubicBezTo>
                  <a:lnTo>
                    <a:pt x="9512" y="3471"/>
                  </a:lnTo>
                  <a:cubicBezTo>
                    <a:pt x="9512" y="1013"/>
                    <a:pt x="8730" y="965"/>
                    <a:pt x="7070" y="614"/>
                  </a:cubicBezTo>
                  <a:cubicBezTo>
                    <a:pt x="6902" y="582"/>
                    <a:pt x="6723" y="575"/>
                    <a:pt x="6541" y="575"/>
                  </a:cubicBezTo>
                  <a:cubicBezTo>
                    <a:pt x="6410" y="575"/>
                    <a:pt x="6279" y="578"/>
                    <a:pt x="6150" y="578"/>
                  </a:cubicBezTo>
                  <a:cubicBezTo>
                    <a:pt x="5841" y="578"/>
                    <a:pt x="5546" y="558"/>
                    <a:pt x="5314" y="423"/>
                  </a:cubicBezTo>
                  <a:cubicBezTo>
                    <a:pt x="4806" y="133"/>
                    <a:pt x="4360" y="1"/>
                    <a:pt x="39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1" name="Google Shape;13061;p29"/>
            <p:cNvSpPr/>
            <p:nvPr/>
          </p:nvSpPr>
          <p:spPr>
            <a:xfrm>
              <a:off x="3548316" y="4739483"/>
              <a:ext cx="407473" cy="388544"/>
            </a:xfrm>
            <a:custGeom>
              <a:rect b="b" l="l" r="r" t="t"/>
              <a:pathLst>
                <a:path extrusionOk="0" h="7519" w="7853">
                  <a:moveTo>
                    <a:pt x="5805" y="1"/>
                  </a:moveTo>
                  <a:cubicBezTo>
                    <a:pt x="4717" y="1"/>
                    <a:pt x="3720" y="280"/>
                    <a:pt x="3001" y="1380"/>
                  </a:cubicBezTo>
                  <a:cubicBezTo>
                    <a:pt x="2203" y="2593"/>
                    <a:pt x="1213" y="3694"/>
                    <a:pt x="320" y="4859"/>
                  </a:cubicBezTo>
                  <a:cubicBezTo>
                    <a:pt x="176" y="5035"/>
                    <a:pt x="0" y="5386"/>
                    <a:pt x="48" y="5434"/>
                  </a:cubicBezTo>
                  <a:cubicBezTo>
                    <a:pt x="878" y="6152"/>
                    <a:pt x="1740" y="6854"/>
                    <a:pt x="2650" y="7509"/>
                  </a:cubicBezTo>
                  <a:cubicBezTo>
                    <a:pt x="2658" y="7515"/>
                    <a:pt x="2669" y="7518"/>
                    <a:pt x="2684" y="7518"/>
                  </a:cubicBezTo>
                  <a:cubicBezTo>
                    <a:pt x="2811" y="7518"/>
                    <a:pt x="3165" y="7280"/>
                    <a:pt x="3352" y="7094"/>
                  </a:cubicBezTo>
                  <a:cubicBezTo>
                    <a:pt x="3990" y="6471"/>
                    <a:pt x="4517" y="5641"/>
                    <a:pt x="5267" y="5226"/>
                  </a:cubicBezTo>
                  <a:cubicBezTo>
                    <a:pt x="6576" y="4492"/>
                    <a:pt x="6911" y="3343"/>
                    <a:pt x="7166" y="1843"/>
                  </a:cubicBezTo>
                  <a:lnTo>
                    <a:pt x="7469" y="2705"/>
                  </a:lnTo>
                  <a:cubicBezTo>
                    <a:pt x="7852" y="1157"/>
                    <a:pt x="7405" y="88"/>
                    <a:pt x="6384" y="24"/>
                  </a:cubicBezTo>
                  <a:cubicBezTo>
                    <a:pt x="6189" y="9"/>
                    <a:pt x="5995" y="1"/>
                    <a:pt x="58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2" name="Google Shape;13062;p29"/>
            <p:cNvSpPr/>
            <p:nvPr/>
          </p:nvSpPr>
          <p:spPr>
            <a:xfrm>
              <a:off x="5485998" y="4369912"/>
              <a:ext cx="371878" cy="366066"/>
            </a:xfrm>
            <a:custGeom>
              <a:rect b="b" l="l" r="r" t="t"/>
              <a:pathLst>
                <a:path extrusionOk="0" h="7084" w="7167">
                  <a:moveTo>
                    <a:pt x="2815" y="0"/>
                  </a:moveTo>
                  <a:cubicBezTo>
                    <a:pt x="2022" y="0"/>
                    <a:pt x="1306" y="467"/>
                    <a:pt x="879" y="1399"/>
                  </a:cubicBezTo>
                  <a:cubicBezTo>
                    <a:pt x="432" y="2340"/>
                    <a:pt x="272" y="3409"/>
                    <a:pt x="1" y="4351"/>
                  </a:cubicBezTo>
                  <a:cubicBezTo>
                    <a:pt x="208" y="5101"/>
                    <a:pt x="304" y="5739"/>
                    <a:pt x="544" y="6314"/>
                  </a:cubicBezTo>
                  <a:cubicBezTo>
                    <a:pt x="759" y="6819"/>
                    <a:pt x="1089" y="7083"/>
                    <a:pt x="1461" y="7083"/>
                  </a:cubicBezTo>
                  <a:cubicBezTo>
                    <a:pt x="1723" y="7083"/>
                    <a:pt x="2006" y="6952"/>
                    <a:pt x="2283" y="6681"/>
                  </a:cubicBezTo>
                  <a:cubicBezTo>
                    <a:pt x="3241" y="5739"/>
                    <a:pt x="4470" y="5117"/>
                    <a:pt x="5794" y="4926"/>
                  </a:cubicBezTo>
                  <a:cubicBezTo>
                    <a:pt x="7023" y="4750"/>
                    <a:pt x="7167" y="4255"/>
                    <a:pt x="6448" y="3250"/>
                  </a:cubicBezTo>
                  <a:cubicBezTo>
                    <a:pt x="5874" y="2452"/>
                    <a:pt x="4533" y="2196"/>
                    <a:pt x="4677" y="856"/>
                  </a:cubicBezTo>
                  <a:cubicBezTo>
                    <a:pt x="4693" y="792"/>
                    <a:pt x="4533" y="712"/>
                    <a:pt x="4470" y="648"/>
                  </a:cubicBezTo>
                  <a:cubicBezTo>
                    <a:pt x="3927" y="216"/>
                    <a:pt x="3353" y="0"/>
                    <a:pt x="28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3" name="Google Shape;13063;p29"/>
            <p:cNvSpPr/>
            <p:nvPr/>
          </p:nvSpPr>
          <p:spPr>
            <a:xfrm>
              <a:off x="1174211" y="2780635"/>
              <a:ext cx="329589" cy="443527"/>
            </a:xfrm>
            <a:custGeom>
              <a:rect b="b" l="l" r="r" t="t"/>
              <a:pathLst>
                <a:path extrusionOk="0" h="8583" w="6352">
                  <a:moveTo>
                    <a:pt x="4109" y="1"/>
                  </a:moveTo>
                  <a:cubicBezTo>
                    <a:pt x="3897" y="1"/>
                    <a:pt x="3724" y="221"/>
                    <a:pt x="3479" y="667"/>
                  </a:cubicBezTo>
                  <a:cubicBezTo>
                    <a:pt x="2665" y="2151"/>
                    <a:pt x="1836" y="3604"/>
                    <a:pt x="1006" y="5056"/>
                  </a:cubicBezTo>
                  <a:cubicBezTo>
                    <a:pt x="0" y="6747"/>
                    <a:pt x="527" y="7992"/>
                    <a:pt x="2394" y="8375"/>
                  </a:cubicBezTo>
                  <a:cubicBezTo>
                    <a:pt x="2649" y="8423"/>
                    <a:pt x="2905" y="8503"/>
                    <a:pt x="3176" y="8583"/>
                  </a:cubicBezTo>
                  <a:cubicBezTo>
                    <a:pt x="4086" y="7418"/>
                    <a:pt x="5251" y="6684"/>
                    <a:pt x="5762" y="5168"/>
                  </a:cubicBezTo>
                  <a:cubicBezTo>
                    <a:pt x="6352" y="3444"/>
                    <a:pt x="6033" y="1736"/>
                    <a:pt x="4852" y="523"/>
                  </a:cubicBezTo>
                  <a:cubicBezTo>
                    <a:pt x="4520" y="177"/>
                    <a:pt x="4299" y="1"/>
                    <a:pt x="41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4" name="Google Shape;13064;p29"/>
            <p:cNvSpPr/>
            <p:nvPr/>
          </p:nvSpPr>
          <p:spPr>
            <a:xfrm>
              <a:off x="660785" y="3214539"/>
              <a:ext cx="298976" cy="398156"/>
            </a:xfrm>
            <a:custGeom>
              <a:rect b="b" l="l" r="r" t="t"/>
              <a:pathLst>
                <a:path extrusionOk="0" h="7705" w="5762">
                  <a:moveTo>
                    <a:pt x="2190" y="0"/>
                  </a:moveTo>
                  <a:cubicBezTo>
                    <a:pt x="1655" y="0"/>
                    <a:pt x="1052" y="281"/>
                    <a:pt x="894" y="744"/>
                  </a:cubicBezTo>
                  <a:cubicBezTo>
                    <a:pt x="527" y="1861"/>
                    <a:pt x="320" y="3042"/>
                    <a:pt x="1" y="4383"/>
                  </a:cubicBezTo>
                  <a:cubicBezTo>
                    <a:pt x="16" y="4383"/>
                    <a:pt x="48" y="4575"/>
                    <a:pt x="112" y="4766"/>
                  </a:cubicBezTo>
                  <a:cubicBezTo>
                    <a:pt x="655" y="6394"/>
                    <a:pt x="2107" y="7527"/>
                    <a:pt x="3815" y="7703"/>
                  </a:cubicBezTo>
                  <a:cubicBezTo>
                    <a:pt x="3842" y="7704"/>
                    <a:pt x="3871" y="7705"/>
                    <a:pt x="3901" y="7705"/>
                  </a:cubicBezTo>
                  <a:cubicBezTo>
                    <a:pt x="4180" y="7705"/>
                    <a:pt x="4586" y="7639"/>
                    <a:pt x="4629" y="7495"/>
                  </a:cubicBezTo>
                  <a:cubicBezTo>
                    <a:pt x="5012" y="6538"/>
                    <a:pt x="5762" y="5388"/>
                    <a:pt x="5490" y="4591"/>
                  </a:cubicBezTo>
                  <a:cubicBezTo>
                    <a:pt x="4980" y="3074"/>
                    <a:pt x="3911" y="1702"/>
                    <a:pt x="2985" y="345"/>
                  </a:cubicBezTo>
                  <a:cubicBezTo>
                    <a:pt x="2826" y="108"/>
                    <a:pt x="2521" y="0"/>
                    <a:pt x="21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5" name="Google Shape;13065;p29"/>
            <p:cNvSpPr/>
            <p:nvPr/>
          </p:nvSpPr>
          <p:spPr>
            <a:xfrm>
              <a:off x="4940298" y="3454202"/>
              <a:ext cx="391751" cy="325811"/>
            </a:xfrm>
            <a:custGeom>
              <a:rect b="b" l="l" r="r" t="t"/>
              <a:pathLst>
                <a:path extrusionOk="0" h="6305" w="7550">
                  <a:moveTo>
                    <a:pt x="3703" y="0"/>
                  </a:moveTo>
                  <a:cubicBezTo>
                    <a:pt x="2650" y="1006"/>
                    <a:pt x="1629" y="1915"/>
                    <a:pt x="687" y="2889"/>
                  </a:cubicBezTo>
                  <a:cubicBezTo>
                    <a:pt x="384" y="3208"/>
                    <a:pt x="1" y="3719"/>
                    <a:pt x="65" y="4054"/>
                  </a:cubicBezTo>
                  <a:cubicBezTo>
                    <a:pt x="192" y="4756"/>
                    <a:pt x="480" y="5490"/>
                    <a:pt x="1437" y="5554"/>
                  </a:cubicBezTo>
                  <a:cubicBezTo>
                    <a:pt x="1820" y="5570"/>
                    <a:pt x="2171" y="5810"/>
                    <a:pt x="2554" y="5905"/>
                  </a:cubicBezTo>
                  <a:cubicBezTo>
                    <a:pt x="3272" y="6065"/>
                    <a:pt x="3975" y="6304"/>
                    <a:pt x="4693" y="6304"/>
                  </a:cubicBezTo>
                  <a:cubicBezTo>
                    <a:pt x="5028" y="6304"/>
                    <a:pt x="5459" y="5921"/>
                    <a:pt x="5682" y="5602"/>
                  </a:cubicBezTo>
                  <a:cubicBezTo>
                    <a:pt x="6161" y="4884"/>
                    <a:pt x="6448" y="4038"/>
                    <a:pt x="6975" y="3368"/>
                  </a:cubicBezTo>
                  <a:cubicBezTo>
                    <a:pt x="7550" y="2618"/>
                    <a:pt x="7438" y="2091"/>
                    <a:pt x="6672" y="1660"/>
                  </a:cubicBezTo>
                  <a:cubicBezTo>
                    <a:pt x="5682" y="1070"/>
                    <a:pt x="4661" y="527"/>
                    <a:pt x="37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6" name="Google Shape;13066;p29"/>
            <p:cNvSpPr/>
            <p:nvPr/>
          </p:nvSpPr>
          <p:spPr>
            <a:xfrm>
              <a:off x="961369" y="3468826"/>
              <a:ext cx="441407" cy="388699"/>
            </a:xfrm>
            <a:custGeom>
              <a:rect b="b" l="l" r="r" t="t"/>
              <a:pathLst>
                <a:path extrusionOk="0" h="7522" w="8507">
                  <a:moveTo>
                    <a:pt x="5119" y="1"/>
                  </a:moveTo>
                  <a:cubicBezTo>
                    <a:pt x="4325" y="1"/>
                    <a:pt x="4100" y="887"/>
                    <a:pt x="3655" y="1489"/>
                  </a:cubicBezTo>
                  <a:cubicBezTo>
                    <a:pt x="2554" y="2973"/>
                    <a:pt x="1389" y="4441"/>
                    <a:pt x="336" y="5973"/>
                  </a:cubicBezTo>
                  <a:cubicBezTo>
                    <a:pt x="65" y="6372"/>
                    <a:pt x="96" y="6995"/>
                    <a:pt x="1" y="7521"/>
                  </a:cubicBezTo>
                  <a:cubicBezTo>
                    <a:pt x="495" y="7410"/>
                    <a:pt x="1070" y="7426"/>
                    <a:pt x="1469" y="7170"/>
                  </a:cubicBezTo>
                  <a:cubicBezTo>
                    <a:pt x="3416" y="5973"/>
                    <a:pt x="5331" y="4713"/>
                    <a:pt x="7230" y="3452"/>
                  </a:cubicBezTo>
                  <a:cubicBezTo>
                    <a:pt x="7597" y="3212"/>
                    <a:pt x="7932" y="2941"/>
                    <a:pt x="8236" y="2622"/>
                  </a:cubicBezTo>
                  <a:cubicBezTo>
                    <a:pt x="8379" y="2446"/>
                    <a:pt x="8507" y="2000"/>
                    <a:pt x="8427" y="1952"/>
                  </a:cubicBezTo>
                  <a:cubicBezTo>
                    <a:pt x="7549" y="1289"/>
                    <a:pt x="7028" y="32"/>
                    <a:pt x="5571" y="32"/>
                  </a:cubicBezTo>
                  <a:cubicBezTo>
                    <a:pt x="5519" y="32"/>
                    <a:pt x="5466" y="33"/>
                    <a:pt x="5411" y="37"/>
                  </a:cubicBezTo>
                  <a:cubicBezTo>
                    <a:pt x="5306" y="12"/>
                    <a:pt x="5209" y="1"/>
                    <a:pt x="51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7" name="Google Shape;13067;p29"/>
            <p:cNvSpPr/>
            <p:nvPr/>
          </p:nvSpPr>
          <p:spPr>
            <a:xfrm>
              <a:off x="5233462" y="2223592"/>
              <a:ext cx="441407" cy="388699"/>
            </a:xfrm>
            <a:custGeom>
              <a:rect b="b" l="l" r="r" t="t"/>
              <a:pathLst>
                <a:path extrusionOk="0" h="7522" w="8507">
                  <a:moveTo>
                    <a:pt x="5119" y="1"/>
                  </a:moveTo>
                  <a:cubicBezTo>
                    <a:pt x="4325" y="1"/>
                    <a:pt x="4101" y="886"/>
                    <a:pt x="3671" y="1488"/>
                  </a:cubicBezTo>
                  <a:cubicBezTo>
                    <a:pt x="2554" y="2973"/>
                    <a:pt x="1389" y="4441"/>
                    <a:pt x="351" y="5973"/>
                  </a:cubicBezTo>
                  <a:cubicBezTo>
                    <a:pt x="64" y="6372"/>
                    <a:pt x="112" y="6994"/>
                    <a:pt x="0" y="7521"/>
                  </a:cubicBezTo>
                  <a:cubicBezTo>
                    <a:pt x="495" y="7409"/>
                    <a:pt x="1070" y="7425"/>
                    <a:pt x="1469" y="7170"/>
                  </a:cubicBezTo>
                  <a:cubicBezTo>
                    <a:pt x="3878" y="5702"/>
                    <a:pt x="5730" y="4457"/>
                    <a:pt x="7246" y="3451"/>
                  </a:cubicBezTo>
                  <a:cubicBezTo>
                    <a:pt x="7597" y="3212"/>
                    <a:pt x="7932" y="2941"/>
                    <a:pt x="8235" y="2622"/>
                  </a:cubicBezTo>
                  <a:cubicBezTo>
                    <a:pt x="8379" y="2462"/>
                    <a:pt x="8507" y="1999"/>
                    <a:pt x="8443" y="1951"/>
                  </a:cubicBezTo>
                  <a:cubicBezTo>
                    <a:pt x="7549" y="1289"/>
                    <a:pt x="7027" y="31"/>
                    <a:pt x="5571" y="31"/>
                  </a:cubicBezTo>
                  <a:cubicBezTo>
                    <a:pt x="5519" y="31"/>
                    <a:pt x="5465" y="33"/>
                    <a:pt x="5411" y="36"/>
                  </a:cubicBezTo>
                  <a:cubicBezTo>
                    <a:pt x="5305" y="12"/>
                    <a:pt x="5208" y="1"/>
                    <a:pt x="5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8" name="Google Shape;13068;p29"/>
            <p:cNvSpPr/>
            <p:nvPr/>
          </p:nvSpPr>
          <p:spPr>
            <a:xfrm>
              <a:off x="5257486" y="3805532"/>
              <a:ext cx="438916" cy="274394"/>
            </a:xfrm>
            <a:custGeom>
              <a:rect b="b" l="l" r="r" t="t"/>
              <a:pathLst>
                <a:path extrusionOk="0" h="5310" w="8459">
                  <a:moveTo>
                    <a:pt x="2985" y="0"/>
                  </a:moveTo>
                  <a:cubicBezTo>
                    <a:pt x="2761" y="48"/>
                    <a:pt x="2442" y="112"/>
                    <a:pt x="2107" y="176"/>
                  </a:cubicBezTo>
                  <a:cubicBezTo>
                    <a:pt x="383" y="463"/>
                    <a:pt x="0" y="1261"/>
                    <a:pt x="1213" y="2474"/>
                  </a:cubicBezTo>
                  <a:cubicBezTo>
                    <a:pt x="2203" y="3463"/>
                    <a:pt x="3463" y="4181"/>
                    <a:pt x="4692" y="4915"/>
                  </a:cubicBezTo>
                  <a:cubicBezTo>
                    <a:pt x="5004" y="5101"/>
                    <a:pt x="5388" y="5310"/>
                    <a:pt x="5788" y="5310"/>
                  </a:cubicBezTo>
                  <a:cubicBezTo>
                    <a:pt x="6043" y="5310"/>
                    <a:pt x="6305" y="5225"/>
                    <a:pt x="6559" y="4995"/>
                  </a:cubicBezTo>
                  <a:cubicBezTo>
                    <a:pt x="6613" y="4951"/>
                    <a:pt x="6705" y="4941"/>
                    <a:pt x="6807" y="4941"/>
                  </a:cubicBezTo>
                  <a:cubicBezTo>
                    <a:pt x="6889" y="4941"/>
                    <a:pt x="6976" y="4947"/>
                    <a:pt x="7054" y="4947"/>
                  </a:cubicBezTo>
                  <a:cubicBezTo>
                    <a:pt x="8092" y="4899"/>
                    <a:pt x="8459" y="4453"/>
                    <a:pt x="8251" y="3415"/>
                  </a:cubicBezTo>
                  <a:cubicBezTo>
                    <a:pt x="8107" y="2761"/>
                    <a:pt x="7916" y="2107"/>
                    <a:pt x="7677" y="1484"/>
                  </a:cubicBezTo>
                  <a:cubicBezTo>
                    <a:pt x="7597" y="1245"/>
                    <a:pt x="7405" y="1037"/>
                    <a:pt x="7166" y="926"/>
                  </a:cubicBezTo>
                  <a:cubicBezTo>
                    <a:pt x="5809" y="606"/>
                    <a:pt x="4453" y="319"/>
                    <a:pt x="29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9" name="Google Shape;13069;p29"/>
            <p:cNvSpPr/>
            <p:nvPr/>
          </p:nvSpPr>
          <p:spPr>
            <a:xfrm>
              <a:off x="1407704" y="4353480"/>
              <a:ext cx="343703" cy="379139"/>
            </a:xfrm>
            <a:custGeom>
              <a:rect b="b" l="l" r="r" t="t"/>
              <a:pathLst>
                <a:path extrusionOk="0" h="7337" w="6624">
                  <a:moveTo>
                    <a:pt x="3396" y="1"/>
                  </a:moveTo>
                  <a:cubicBezTo>
                    <a:pt x="3105" y="1"/>
                    <a:pt x="2826" y="208"/>
                    <a:pt x="2554" y="631"/>
                  </a:cubicBezTo>
                  <a:cubicBezTo>
                    <a:pt x="1692" y="1956"/>
                    <a:pt x="942" y="3360"/>
                    <a:pt x="160" y="4749"/>
                  </a:cubicBezTo>
                  <a:cubicBezTo>
                    <a:pt x="81" y="4876"/>
                    <a:pt x="81" y="5068"/>
                    <a:pt x="1" y="5499"/>
                  </a:cubicBezTo>
                  <a:cubicBezTo>
                    <a:pt x="384" y="5898"/>
                    <a:pt x="847" y="6409"/>
                    <a:pt x="1357" y="6887"/>
                  </a:cubicBezTo>
                  <a:cubicBezTo>
                    <a:pt x="1640" y="7162"/>
                    <a:pt x="1911" y="7336"/>
                    <a:pt x="2168" y="7336"/>
                  </a:cubicBezTo>
                  <a:cubicBezTo>
                    <a:pt x="2434" y="7336"/>
                    <a:pt x="2686" y="7150"/>
                    <a:pt x="2921" y="6696"/>
                  </a:cubicBezTo>
                  <a:cubicBezTo>
                    <a:pt x="3017" y="6488"/>
                    <a:pt x="3384" y="6409"/>
                    <a:pt x="3639" y="6297"/>
                  </a:cubicBezTo>
                  <a:cubicBezTo>
                    <a:pt x="4453" y="5946"/>
                    <a:pt x="5299" y="5674"/>
                    <a:pt x="6065" y="5259"/>
                  </a:cubicBezTo>
                  <a:cubicBezTo>
                    <a:pt x="6512" y="5020"/>
                    <a:pt x="6624" y="4589"/>
                    <a:pt x="6241" y="4078"/>
                  </a:cubicBezTo>
                  <a:cubicBezTo>
                    <a:pt x="5890" y="3600"/>
                    <a:pt x="5714" y="3009"/>
                    <a:pt x="5427" y="2483"/>
                  </a:cubicBezTo>
                  <a:cubicBezTo>
                    <a:pt x="5108" y="1828"/>
                    <a:pt x="4725" y="1206"/>
                    <a:pt x="4310" y="615"/>
                  </a:cubicBezTo>
                  <a:cubicBezTo>
                    <a:pt x="3991" y="208"/>
                    <a:pt x="3687" y="1"/>
                    <a:pt x="33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0" name="Google Shape;13070;p29"/>
            <p:cNvSpPr/>
            <p:nvPr/>
          </p:nvSpPr>
          <p:spPr>
            <a:xfrm>
              <a:off x="367622" y="3916837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1"/>
                  </a:moveTo>
                  <a:cubicBezTo>
                    <a:pt x="224" y="1"/>
                    <a:pt x="1" y="368"/>
                    <a:pt x="65" y="1469"/>
                  </a:cubicBezTo>
                  <a:cubicBezTo>
                    <a:pt x="161" y="3017"/>
                    <a:pt x="288" y="4581"/>
                    <a:pt x="192" y="6129"/>
                  </a:cubicBezTo>
                  <a:cubicBezTo>
                    <a:pt x="129" y="7422"/>
                    <a:pt x="176" y="7709"/>
                    <a:pt x="1421" y="8124"/>
                  </a:cubicBezTo>
                  <a:cubicBezTo>
                    <a:pt x="1693" y="8219"/>
                    <a:pt x="1996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4"/>
                    <a:pt x="4102" y="6576"/>
                  </a:cubicBezTo>
                  <a:cubicBezTo>
                    <a:pt x="3831" y="5076"/>
                    <a:pt x="3576" y="3559"/>
                    <a:pt x="3384" y="2043"/>
                  </a:cubicBezTo>
                  <a:cubicBezTo>
                    <a:pt x="3177" y="431"/>
                    <a:pt x="2746" y="1"/>
                    <a:pt x="1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1" name="Google Shape;13071;p29"/>
            <p:cNvSpPr/>
            <p:nvPr/>
          </p:nvSpPr>
          <p:spPr>
            <a:xfrm>
              <a:off x="1450770" y="381255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493" y="1"/>
                  </a:moveTo>
                  <a:cubicBezTo>
                    <a:pt x="1354" y="1"/>
                    <a:pt x="1064" y="183"/>
                    <a:pt x="1006" y="327"/>
                  </a:cubicBezTo>
                  <a:cubicBezTo>
                    <a:pt x="639" y="1109"/>
                    <a:pt x="336" y="1891"/>
                    <a:pt x="1" y="2673"/>
                  </a:cubicBezTo>
                  <a:cubicBezTo>
                    <a:pt x="144" y="4540"/>
                    <a:pt x="862" y="5960"/>
                    <a:pt x="2267" y="6966"/>
                  </a:cubicBezTo>
                  <a:cubicBezTo>
                    <a:pt x="2569" y="7171"/>
                    <a:pt x="3039" y="7303"/>
                    <a:pt x="3454" y="7303"/>
                  </a:cubicBezTo>
                  <a:cubicBezTo>
                    <a:pt x="3654" y="7303"/>
                    <a:pt x="3840" y="7272"/>
                    <a:pt x="3990" y="7205"/>
                  </a:cubicBezTo>
                  <a:cubicBezTo>
                    <a:pt x="4373" y="7046"/>
                    <a:pt x="4629" y="6280"/>
                    <a:pt x="4677" y="5753"/>
                  </a:cubicBezTo>
                  <a:cubicBezTo>
                    <a:pt x="4756" y="4700"/>
                    <a:pt x="4772" y="3630"/>
                    <a:pt x="4709" y="2577"/>
                  </a:cubicBezTo>
                  <a:cubicBezTo>
                    <a:pt x="4709" y="2258"/>
                    <a:pt x="4645" y="1795"/>
                    <a:pt x="4437" y="1651"/>
                  </a:cubicBezTo>
                  <a:cubicBezTo>
                    <a:pt x="3496" y="1061"/>
                    <a:pt x="2522" y="502"/>
                    <a:pt x="1533" y="8"/>
                  </a:cubicBezTo>
                  <a:cubicBezTo>
                    <a:pt x="1522" y="3"/>
                    <a:pt x="1508" y="1"/>
                    <a:pt x="1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2" name="Google Shape;13072;p29"/>
            <p:cNvSpPr/>
            <p:nvPr/>
          </p:nvSpPr>
          <p:spPr>
            <a:xfrm>
              <a:off x="187106" y="2991205"/>
              <a:ext cx="308108" cy="385961"/>
            </a:xfrm>
            <a:custGeom>
              <a:rect b="b" l="l" r="r" t="t"/>
              <a:pathLst>
                <a:path extrusionOk="0" h="7469" w="5938">
                  <a:moveTo>
                    <a:pt x="2968" y="0"/>
                  </a:moveTo>
                  <a:cubicBezTo>
                    <a:pt x="2942" y="0"/>
                    <a:pt x="2915" y="3"/>
                    <a:pt x="2889" y="7"/>
                  </a:cubicBezTo>
                  <a:cubicBezTo>
                    <a:pt x="2091" y="438"/>
                    <a:pt x="1262" y="821"/>
                    <a:pt x="607" y="1396"/>
                  </a:cubicBezTo>
                  <a:cubicBezTo>
                    <a:pt x="1" y="1922"/>
                    <a:pt x="559" y="2561"/>
                    <a:pt x="799" y="3119"/>
                  </a:cubicBezTo>
                  <a:cubicBezTo>
                    <a:pt x="847" y="3247"/>
                    <a:pt x="847" y="3391"/>
                    <a:pt x="895" y="3518"/>
                  </a:cubicBezTo>
                  <a:cubicBezTo>
                    <a:pt x="1230" y="4492"/>
                    <a:pt x="1517" y="5481"/>
                    <a:pt x="1884" y="6455"/>
                  </a:cubicBezTo>
                  <a:cubicBezTo>
                    <a:pt x="2122" y="7066"/>
                    <a:pt x="2584" y="7469"/>
                    <a:pt x="3084" y="7469"/>
                  </a:cubicBezTo>
                  <a:cubicBezTo>
                    <a:pt x="3289" y="7469"/>
                    <a:pt x="3499" y="7401"/>
                    <a:pt x="3703" y="7253"/>
                  </a:cubicBezTo>
                  <a:cubicBezTo>
                    <a:pt x="4597" y="6582"/>
                    <a:pt x="5204" y="5577"/>
                    <a:pt x="5938" y="4715"/>
                  </a:cubicBezTo>
                  <a:lnTo>
                    <a:pt x="5762" y="4556"/>
                  </a:lnTo>
                  <a:cubicBezTo>
                    <a:pt x="5778" y="4412"/>
                    <a:pt x="5762" y="4284"/>
                    <a:pt x="5714" y="4157"/>
                  </a:cubicBezTo>
                  <a:cubicBezTo>
                    <a:pt x="4948" y="2832"/>
                    <a:pt x="4182" y="1507"/>
                    <a:pt x="3384" y="199"/>
                  </a:cubicBezTo>
                  <a:cubicBezTo>
                    <a:pt x="3275" y="76"/>
                    <a:pt x="3120" y="0"/>
                    <a:pt x="29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3" name="Google Shape;13073;p29"/>
            <p:cNvSpPr/>
            <p:nvPr/>
          </p:nvSpPr>
          <p:spPr>
            <a:xfrm>
              <a:off x="3017509" y="2917880"/>
              <a:ext cx="344533" cy="293927"/>
            </a:xfrm>
            <a:custGeom>
              <a:rect b="b" l="l" r="r" t="t"/>
              <a:pathLst>
                <a:path extrusionOk="0" h="5688" w="6640">
                  <a:moveTo>
                    <a:pt x="4335" y="1"/>
                  </a:moveTo>
                  <a:cubicBezTo>
                    <a:pt x="4151" y="1"/>
                    <a:pt x="3950" y="64"/>
                    <a:pt x="3735" y="166"/>
                  </a:cubicBezTo>
                  <a:cubicBezTo>
                    <a:pt x="3017" y="517"/>
                    <a:pt x="2283" y="868"/>
                    <a:pt x="1549" y="1171"/>
                  </a:cubicBezTo>
                  <a:cubicBezTo>
                    <a:pt x="192" y="1745"/>
                    <a:pt x="0" y="2176"/>
                    <a:pt x="575" y="3533"/>
                  </a:cubicBezTo>
                  <a:cubicBezTo>
                    <a:pt x="782" y="4028"/>
                    <a:pt x="926" y="4554"/>
                    <a:pt x="1197" y="5001"/>
                  </a:cubicBezTo>
                  <a:cubicBezTo>
                    <a:pt x="1405" y="5320"/>
                    <a:pt x="1772" y="5544"/>
                    <a:pt x="1948" y="5687"/>
                  </a:cubicBezTo>
                  <a:cubicBezTo>
                    <a:pt x="3256" y="5416"/>
                    <a:pt x="4357" y="5225"/>
                    <a:pt x="5411" y="4953"/>
                  </a:cubicBezTo>
                  <a:cubicBezTo>
                    <a:pt x="5762" y="4858"/>
                    <a:pt x="6081" y="4634"/>
                    <a:pt x="6304" y="4331"/>
                  </a:cubicBezTo>
                  <a:cubicBezTo>
                    <a:pt x="6496" y="4044"/>
                    <a:pt x="6640" y="3533"/>
                    <a:pt x="6512" y="3246"/>
                  </a:cubicBezTo>
                  <a:cubicBezTo>
                    <a:pt x="6097" y="2304"/>
                    <a:pt x="5522" y="1442"/>
                    <a:pt x="5060" y="533"/>
                  </a:cubicBezTo>
                  <a:cubicBezTo>
                    <a:pt x="4857" y="148"/>
                    <a:pt x="4615" y="1"/>
                    <a:pt x="43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4" name="Google Shape;13074;p29"/>
            <p:cNvSpPr/>
            <p:nvPr/>
          </p:nvSpPr>
          <p:spPr>
            <a:xfrm>
              <a:off x="3774493" y="3714741"/>
              <a:ext cx="341108" cy="285763"/>
            </a:xfrm>
            <a:custGeom>
              <a:rect b="b" l="l" r="r" t="t"/>
              <a:pathLst>
                <a:path extrusionOk="0" h="5530" w="6574">
                  <a:moveTo>
                    <a:pt x="3183" y="0"/>
                  </a:moveTo>
                  <a:cubicBezTo>
                    <a:pt x="2678" y="0"/>
                    <a:pt x="2220" y="136"/>
                    <a:pt x="2089" y="416"/>
                  </a:cubicBezTo>
                  <a:cubicBezTo>
                    <a:pt x="1435" y="1613"/>
                    <a:pt x="860" y="2858"/>
                    <a:pt x="349" y="4119"/>
                  </a:cubicBezTo>
                  <a:cubicBezTo>
                    <a:pt x="1" y="5043"/>
                    <a:pt x="282" y="5529"/>
                    <a:pt x="1080" y="5529"/>
                  </a:cubicBezTo>
                  <a:cubicBezTo>
                    <a:pt x="1233" y="5529"/>
                    <a:pt x="1405" y="5511"/>
                    <a:pt x="1594" y="5476"/>
                  </a:cubicBezTo>
                  <a:cubicBezTo>
                    <a:pt x="2568" y="5284"/>
                    <a:pt x="3541" y="5061"/>
                    <a:pt x="4515" y="4821"/>
                  </a:cubicBezTo>
                  <a:cubicBezTo>
                    <a:pt x="5632" y="4534"/>
                    <a:pt x="6334" y="3624"/>
                    <a:pt x="6573" y="2348"/>
                  </a:cubicBezTo>
                  <a:cubicBezTo>
                    <a:pt x="6382" y="1964"/>
                    <a:pt x="6286" y="1470"/>
                    <a:pt x="5983" y="1214"/>
                  </a:cubicBezTo>
                  <a:cubicBezTo>
                    <a:pt x="5520" y="815"/>
                    <a:pt x="4930" y="576"/>
                    <a:pt x="4371" y="273"/>
                  </a:cubicBezTo>
                  <a:cubicBezTo>
                    <a:pt x="4047" y="93"/>
                    <a:pt x="3599" y="0"/>
                    <a:pt x="31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5" name="Google Shape;13075;p29"/>
            <p:cNvSpPr/>
            <p:nvPr/>
          </p:nvSpPr>
          <p:spPr>
            <a:xfrm>
              <a:off x="5039663" y="4373840"/>
              <a:ext cx="322221" cy="283592"/>
            </a:xfrm>
            <a:custGeom>
              <a:rect b="b" l="l" r="r" t="t"/>
              <a:pathLst>
                <a:path extrusionOk="0" h="5488" w="6210">
                  <a:moveTo>
                    <a:pt x="2025" y="0"/>
                  </a:moveTo>
                  <a:cubicBezTo>
                    <a:pt x="1877" y="0"/>
                    <a:pt x="1715" y="42"/>
                    <a:pt x="1517" y="126"/>
                  </a:cubicBezTo>
                  <a:cubicBezTo>
                    <a:pt x="208" y="700"/>
                    <a:pt x="129" y="1833"/>
                    <a:pt x="81" y="2966"/>
                  </a:cubicBezTo>
                  <a:cubicBezTo>
                    <a:pt x="1" y="4945"/>
                    <a:pt x="33" y="4961"/>
                    <a:pt x="1948" y="5280"/>
                  </a:cubicBezTo>
                  <a:cubicBezTo>
                    <a:pt x="2507" y="5376"/>
                    <a:pt x="3065" y="5408"/>
                    <a:pt x="3799" y="5488"/>
                  </a:cubicBezTo>
                  <a:cubicBezTo>
                    <a:pt x="4230" y="5392"/>
                    <a:pt x="4932" y="5456"/>
                    <a:pt x="5363" y="5137"/>
                  </a:cubicBezTo>
                  <a:cubicBezTo>
                    <a:pt x="6209" y="4498"/>
                    <a:pt x="5459" y="1785"/>
                    <a:pt x="4454" y="1386"/>
                  </a:cubicBezTo>
                  <a:cubicBezTo>
                    <a:pt x="3831" y="1131"/>
                    <a:pt x="3257" y="780"/>
                    <a:pt x="2746" y="333"/>
                  </a:cubicBezTo>
                  <a:cubicBezTo>
                    <a:pt x="2477" y="114"/>
                    <a:pt x="2270" y="0"/>
                    <a:pt x="20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6" name="Google Shape;13076;p29"/>
            <p:cNvSpPr/>
            <p:nvPr/>
          </p:nvSpPr>
          <p:spPr>
            <a:xfrm>
              <a:off x="2525617" y="4438845"/>
              <a:ext cx="427345" cy="307983"/>
            </a:xfrm>
            <a:custGeom>
              <a:rect b="b" l="l" r="r" t="t"/>
              <a:pathLst>
                <a:path extrusionOk="0" h="5960" w="8236">
                  <a:moveTo>
                    <a:pt x="687" y="1"/>
                  </a:moveTo>
                  <a:cubicBezTo>
                    <a:pt x="543" y="96"/>
                    <a:pt x="224" y="208"/>
                    <a:pt x="112" y="432"/>
                  </a:cubicBezTo>
                  <a:cubicBezTo>
                    <a:pt x="1" y="671"/>
                    <a:pt x="17" y="942"/>
                    <a:pt x="144" y="1166"/>
                  </a:cubicBezTo>
                  <a:cubicBezTo>
                    <a:pt x="368" y="1501"/>
                    <a:pt x="639" y="1788"/>
                    <a:pt x="958" y="2043"/>
                  </a:cubicBezTo>
                  <a:cubicBezTo>
                    <a:pt x="1996" y="2969"/>
                    <a:pt x="3097" y="3847"/>
                    <a:pt x="4086" y="4820"/>
                  </a:cubicBezTo>
                  <a:cubicBezTo>
                    <a:pt x="4883" y="5584"/>
                    <a:pt x="5257" y="5959"/>
                    <a:pt x="5652" y="5959"/>
                  </a:cubicBezTo>
                  <a:cubicBezTo>
                    <a:pt x="6017" y="5959"/>
                    <a:pt x="6400" y="5640"/>
                    <a:pt x="7150" y="5012"/>
                  </a:cubicBezTo>
                  <a:cubicBezTo>
                    <a:pt x="8236" y="4118"/>
                    <a:pt x="8220" y="3049"/>
                    <a:pt x="6975" y="2347"/>
                  </a:cubicBezTo>
                  <a:cubicBezTo>
                    <a:pt x="5794" y="1692"/>
                    <a:pt x="4501" y="1214"/>
                    <a:pt x="3240" y="719"/>
                  </a:cubicBezTo>
                  <a:cubicBezTo>
                    <a:pt x="2458" y="432"/>
                    <a:pt x="1644" y="256"/>
                    <a:pt x="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7" name="Google Shape;13077;p29"/>
            <p:cNvSpPr/>
            <p:nvPr/>
          </p:nvSpPr>
          <p:spPr>
            <a:xfrm>
              <a:off x="3499438" y="4151746"/>
              <a:ext cx="300636" cy="293462"/>
            </a:xfrm>
            <a:custGeom>
              <a:rect b="b" l="l" r="r" t="t"/>
              <a:pathLst>
                <a:path extrusionOk="0" h="5679" w="5794">
                  <a:moveTo>
                    <a:pt x="2880" y="0"/>
                  </a:moveTo>
                  <a:cubicBezTo>
                    <a:pt x="2423" y="0"/>
                    <a:pt x="1925" y="129"/>
                    <a:pt x="1549" y="322"/>
                  </a:cubicBezTo>
                  <a:cubicBezTo>
                    <a:pt x="448" y="881"/>
                    <a:pt x="224" y="1998"/>
                    <a:pt x="256" y="3163"/>
                  </a:cubicBezTo>
                  <a:lnTo>
                    <a:pt x="1" y="3306"/>
                  </a:lnTo>
                  <a:cubicBezTo>
                    <a:pt x="336" y="3881"/>
                    <a:pt x="543" y="4663"/>
                    <a:pt x="1054" y="4998"/>
                  </a:cubicBezTo>
                  <a:cubicBezTo>
                    <a:pt x="1661" y="5397"/>
                    <a:pt x="2506" y="5461"/>
                    <a:pt x="3256" y="5621"/>
                  </a:cubicBezTo>
                  <a:cubicBezTo>
                    <a:pt x="3429" y="5659"/>
                    <a:pt x="3594" y="5679"/>
                    <a:pt x="3749" y="5679"/>
                  </a:cubicBezTo>
                  <a:cubicBezTo>
                    <a:pt x="4313" y="5679"/>
                    <a:pt x="4763" y="5416"/>
                    <a:pt x="5076" y="4791"/>
                  </a:cubicBezTo>
                  <a:cubicBezTo>
                    <a:pt x="5794" y="3338"/>
                    <a:pt x="5012" y="705"/>
                    <a:pt x="3496" y="99"/>
                  </a:cubicBezTo>
                  <a:cubicBezTo>
                    <a:pt x="3313" y="31"/>
                    <a:pt x="3101" y="0"/>
                    <a:pt x="28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8" name="Google Shape;13078;p29"/>
            <p:cNvSpPr/>
            <p:nvPr/>
          </p:nvSpPr>
          <p:spPr>
            <a:xfrm>
              <a:off x="4171016" y="4774518"/>
              <a:ext cx="332962" cy="316096"/>
            </a:xfrm>
            <a:custGeom>
              <a:rect b="b" l="l" r="r" t="t"/>
              <a:pathLst>
                <a:path extrusionOk="0" h="6117" w="6417">
                  <a:moveTo>
                    <a:pt x="2203" y="0"/>
                  </a:moveTo>
                  <a:cubicBezTo>
                    <a:pt x="240" y="958"/>
                    <a:pt x="1" y="1325"/>
                    <a:pt x="240" y="3192"/>
                  </a:cubicBezTo>
                  <a:cubicBezTo>
                    <a:pt x="288" y="3431"/>
                    <a:pt x="320" y="3655"/>
                    <a:pt x="336" y="3894"/>
                  </a:cubicBezTo>
                  <a:cubicBezTo>
                    <a:pt x="347" y="5851"/>
                    <a:pt x="599" y="6116"/>
                    <a:pt x="1437" y="6116"/>
                  </a:cubicBezTo>
                  <a:cubicBezTo>
                    <a:pt x="1750" y="6116"/>
                    <a:pt x="2144" y="6079"/>
                    <a:pt x="2637" y="6079"/>
                  </a:cubicBezTo>
                  <a:cubicBezTo>
                    <a:pt x="2688" y="6079"/>
                    <a:pt x="2740" y="6080"/>
                    <a:pt x="2794" y="6081"/>
                  </a:cubicBezTo>
                  <a:cubicBezTo>
                    <a:pt x="2806" y="6081"/>
                    <a:pt x="2818" y="6081"/>
                    <a:pt x="2830" y="6081"/>
                  </a:cubicBezTo>
                  <a:cubicBezTo>
                    <a:pt x="4451" y="6081"/>
                    <a:pt x="6400" y="3992"/>
                    <a:pt x="6416" y="2123"/>
                  </a:cubicBezTo>
                  <a:lnTo>
                    <a:pt x="6416" y="2123"/>
                  </a:lnTo>
                  <a:cubicBezTo>
                    <a:pt x="6257" y="2250"/>
                    <a:pt x="6081" y="2394"/>
                    <a:pt x="5938" y="2538"/>
                  </a:cubicBezTo>
                  <a:cubicBezTo>
                    <a:pt x="5628" y="2923"/>
                    <a:pt x="5300" y="3123"/>
                    <a:pt x="4974" y="3123"/>
                  </a:cubicBezTo>
                  <a:cubicBezTo>
                    <a:pt x="4678" y="3123"/>
                    <a:pt x="4383" y="2959"/>
                    <a:pt x="4102" y="2617"/>
                  </a:cubicBezTo>
                  <a:cubicBezTo>
                    <a:pt x="3416" y="1788"/>
                    <a:pt x="2841" y="878"/>
                    <a:pt x="22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9" name="Google Shape;13079;p29"/>
            <p:cNvSpPr/>
            <p:nvPr/>
          </p:nvSpPr>
          <p:spPr>
            <a:xfrm>
              <a:off x="3064726" y="3270450"/>
              <a:ext cx="245168" cy="458409"/>
            </a:xfrm>
            <a:custGeom>
              <a:rect b="b" l="l" r="r" t="t"/>
              <a:pathLst>
                <a:path extrusionOk="0" h="8871" w="4725">
                  <a:moveTo>
                    <a:pt x="2266" y="0"/>
                  </a:moveTo>
                  <a:cubicBezTo>
                    <a:pt x="1183" y="0"/>
                    <a:pt x="15" y="1237"/>
                    <a:pt x="0" y="2487"/>
                  </a:cubicBezTo>
                  <a:cubicBezTo>
                    <a:pt x="64" y="2758"/>
                    <a:pt x="160" y="3014"/>
                    <a:pt x="271" y="3269"/>
                  </a:cubicBezTo>
                  <a:cubicBezTo>
                    <a:pt x="1022" y="4642"/>
                    <a:pt x="1788" y="6014"/>
                    <a:pt x="2586" y="7355"/>
                  </a:cubicBezTo>
                  <a:cubicBezTo>
                    <a:pt x="2809" y="7754"/>
                    <a:pt x="3112" y="8121"/>
                    <a:pt x="3463" y="8424"/>
                  </a:cubicBezTo>
                  <a:cubicBezTo>
                    <a:pt x="3751" y="8663"/>
                    <a:pt x="4150" y="8727"/>
                    <a:pt x="4501" y="8871"/>
                  </a:cubicBezTo>
                  <a:cubicBezTo>
                    <a:pt x="4564" y="8488"/>
                    <a:pt x="4724" y="8073"/>
                    <a:pt x="4660" y="7690"/>
                  </a:cubicBezTo>
                  <a:cubicBezTo>
                    <a:pt x="4485" y="6621"/>
                    <a:pt x="4197" y="5551"/>
                    <a:pt x="3974" y="4482"/>
                  </a:cubicBezTo>
                  <a:cubicBezTo>
                    <a:pt x="3735" y="3269"/>
                    <a:pt x="3559" y="2040"/>
                    <a:pt x="3256" y="843"/>
                  </a:cubicBezTo>
                  <a:cubicBezTo>
                    <a:pt x="3176" y="508"/>
                    <a:pt x="2761" y="45"/>
                    <a:pt x="2458" y="13"/>
                  </a:cubicBezTo>
                  <a:cubicBezTo>
                    <a:pt x="2395" y="5"/>
                    <a:pt x="2331" y="0"/>
                    <a:pt x="22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0" name="Google Shape;13080;p29"/>
            <p:cNvSpPr/>
            <p:nvPr/>
          </p:nvSpPr>
          <p:spPr>
            <a:xfrm>
              <a:off x="3342116" y="3572793"/>
              <a:ext cx="305617" cy="332839"/>
            </a:xfrm>
            <a:custGeom>
              <a:rect b="b" l="l" r="r" t="t"/>
              <a:pathLst>
                <a:path extrusionOk="0" h="6441" w="5890">
                  <a:moveTo>
                    <a:pt x="4246" y="0"/>
                  </a:moveTo>
                  <a:cubicBezTo>
                    <a:pt x="3747" y="0"/>
                    <a:pt x="3217" y="222"/>
                    <a:pt x="2730" y="642"/>
                  </a:cubicBezTo>
                  <a:cubicBezTo>
                    <a:pt x="1469" y="1711"/>
                    <a:pt x="527" y="3100"/>
                    <a:pt x="0" y="4664"/>
                  </a:cubicBezTo>
                  <a:cubicBezTo>
                    <a:pt x="352" y="5222"/>
                    <a:pt x="639" y="6020"/>
                    <a:pt x="1213" y="6371"/>
                  </a:cubicBezTo>
                  <a:cubicBezTo>
                    <a:pt x="1295" y="6419"/>
                    <a:pt x="1412" y="6441"/>
                    <a:pt x="1547" y="6441"/>
                  </a:cubicBezTo>
                  <a:cubicBezTo>
                    <a:pt x="1994" y="6441"/>
                    <a:pt x="2640" y="6206"/>
                    <a:pt x="2873" y="5924"/>
                  </a:cubicBezTo>
                  <a:cubicBezTo>
                    <a:pt x="3926" y="4520"/>
                    <a:pt x="4884" y="3052"/>
                    <a:pt x="5762" y="1552"/>
                  </a:cubicBezTo>
                  <a:cubicBezTo>
                    <a:pt x="5889" y="1344"/>
                    <a:pt x="5650" y="770"/>
                    <a:pt x="5427" y="514"/>
                  </a:cubicBezTo>
                  <a:cubicBezTo>
                    <a:pt x="5086" y="166"/>
                    <a:pt x="4677" y="0"/>
                    <a:pt x="424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1" name="Google Shape;13081;p29"/>
            <p:cNvSpPr/>
            <p:nvPr/>
          </p:nvSpPr>
          <p:spPr>
            <a:xfrm>
              <a:off x="775041" y="122486"/>
              <a:ext cx="455520" cy="219412"/>
            </a:xfrm>
            <a:custGeom>
              <a:rect b="b" l="l" r="r" t="t"/>
              <a:pathLst>
                <a:path extrusionOk="0" h="4246" w="8779">
                  <a:moveTo>
                    <a:pt x="2561" y="1"/>
                  </a:moveTo>
                  <a:cubicBezTo>
                    <a:pt x="1492" y="1"/>
                    <a:pt x="506" y="620"/>
                    <a:pt x="65" y="1597"/>
                  </a:cubicBezTo>
                  <a:cubicBezTo>
                    <a:pt x="1" y="1773"/>
                    <a:pt x="17" y="1980"/>
                    <a:pt x="113" y="2140"/>
                  </a:cubicBezTo>
                  <a:cubicBezTo>
                    <a:pt x="639" y="2698"/>
                    <a:pt x="1166" y="3129"/>
                    <a:pt x="2076" y="3129"/>
                  </a:cubicBezTo>
                  <a:cubicBezTo>
                    <a:pt x="2130" y="3129"/>
                    <a:pt x="2184" y="3129"/>
                    <a:pt x="2240" y="3129"/>
                  </a:cubicBezTo>
                  <a:cubicBezTo>
                    <a:pt x="3265" y="3129"/>
                    <a:pt x="4506" y="3144"/>
                    <a:pt x="5188" y="3704"/>
                  </a:cubicBezTo>
                  <a:cubicBezTo>
                    <a:pt x="5670" y="4096"/>
                    <a:pt x="6089" y="4246"/>
                    <a:pt x="6486" y="4246"/>
                  </a:cubicBezTo>
                  <a:cubicBezTo>
                    <a:pt x="6928" y="4246"/>
                    <a:pt x="7343" y="4059"/>
                    <a:pt x="7789" y="3815"/>
                  </a:cubicBezTo>
                  <a:cubicBezTo>
                    <a:pt x="8172" y="3592"/>
                    <a:pt x="8443" y="3161"/>
                    <a:pt x="8778" y="2826"/>
                  </a:cubicBezTo>
                  <a:cubicBezTo>
                    <a:pt x="8364" y="2427"/>
                    <a:pt x="7996" y="1932"/>
                    <a:pt x="7518" y="1645"/>
                  </a:cubicBezTo>
                  <a:cubicBezTo>
                    <a:pt x="6895" y="1326"/>
                    <a:pt x="6241" y="1070"/>
                    <a:pt x="5571" y="895"/>
                  </a:cubicBezTo>
                  <a:cubicBezTo>
                    <a:pt x="4565" y="560"/>
                    <a:pt x="3544" y="288"/>
                    <a:pt x="2602" y="1"/>
                  </a:cubicBezTo>
                  <a:cubicBezTo>
                    <a:pt x="2589" y="1"/>
                    <a:pt x="2575" y="1"/>
                    <a:pt x="25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2" name="Google Shape;13082;p29"/>
            <p:cNvSpPr/>
            <p:nvPr/>
          </p:nvSpPr>
          <p:spPr>
            <a:xfrm>
              <a:off x="4214913" y="3586125"/>
              <a:ext cx="380128" cy="303901"/>
            </a:xfrm>
            <a:custGeom>
              <a:rect b="b" l="l" r="r" t="t"/>
              <a:pathLst>
                <a:path extrusionOk="0" h="5881" w="7326">
                  <a:moveTo>
                    <a:pt x="7326" y="1"/>
                  </a:moveTo>
                  <a:cubicBezTo>
                    <a:pt x="6943" y="81"/>
                    <a:pt x="6512" y="65"/>
                    <a:pt x="6209" y="256"/>
                  </a:cubicBezTo>
                  <a:cubicBezTo>
                    <a:pt x="4613" y="1294"/>
                    <a:pt x="3049" y="2379"/>
                    <a:pt x="1469" y="3448"/>
                  </a:cubicBezTo>
                  <a:cubicBezTo>
                    <a:pt x="1166" y="3656"/>
                    <a:pt x="846" y="3815"/>
                    <a:pt x="543" y="4023"/>
                  </a:cubicBezTo>
                  <a:cubicBezTo>
                    <a:pt x="352" y="4182"/>
                    <a:pt x="176" y="4358"/>
                    <a:pt x="1" y="4533"/>
                  </a:cubicBezTo>
                  <a:cubicBezTo>
                    <a:pt x="256" y="4837"/>
                    <a:pt x="415" y="5124"/>
                    <a:pt x="671" y="5331"/>
                  </a:cubicBezTo>
                  <a:cubicBezTo>
                    <a:pt x="1137" y="5706"/>
                    <a:pt x="1616" y="5881"/>
                    <a:pt x="2115" y="5881"/>
                  </a:cubicBezTo>
                  <a:cubicBezTo>
                    <a:pt x="2573" y="5881"/>
                    <a:pt x="3047" y="5734"/>
                    <a:pt x="3543" y="5459"/>
                  </a:cubicBezTo>
                  <a:cubicBezTo>
                    <a:pt x="4246" y="5028"/>
                    <a:pt x="4996" y="4693"/>
                    <a:pt x="5778" y="4469"/>
                  </a:cubicBezTo>
                  <a:cubicBezTo>
                    <a:pt x="6576" y="4262"/>
                    <a:pt x="6895" y="3863"/>
                    <a:pt x="6959" y="3097"/>
                  </a:cubicBezTo>
                  <a:cubicBezTo>
                    <a:pt x="7007" y="2427"/>
                    <a:pt x="7198" y="1788"/>
                    <a:pt x="7294" y="1118"/>
                  </a:cubicBezTo>
                  <a:cubicBezTo>
                    <a:pt x="7326" y="751"/>
                    <a:pt x="7326" y="384"/>
                    <a:pt x="73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3" name="Google Shape;13083;p29"/>
            <p:cNvSpPr/>
            <p:nvPr/>
          </p:nvSpPr>
          <p:spPr>
            <a:xfrm>
              <a:off x="1119521" y="3927120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1565" y="1"/>
                  </a:moveTo>
                  <a:cubicBezTo>
                    <a:pt x="786" y="1"/>
                    <a:pt x="293" y="754"/>
                    <a:pt x="113" y="2259"/>
                  </a:cubicBezTo>
                  <a:cubicBezTo>
                    <a:pt x="81" y="2499"/>
                    <a:pt x="49" y="2722"/>
                    <a:pt x="1" y="2945"/>
                  </a:cubicBezTo>
                  <a:lnTo>
                    <a:pt x="161" y="2961"/>
                  </a:lnTo>
                  <a:lnTo>
                    <a:pt x="161" y="5148"/>
                  </a:lnTo>
                  <a:cubicBezTo>
                    <a:pt x="161" y="5260"/>
                    <a:pt x="161" y="5355"/>
                    <a:pt x="176" y="5451"/>
                  </a:cubicBezTo>
                  <a:cubicBezTo>
                    <a:pt x="318" y="6266"/>
                    <a:pt x="829" y="6704"/>
                    <a:pt x="1463" y="6704"/>
                  </a:cubicBezTo>
                  <a:cubicBezTo>
                    <a:pt x="1760" y="6704"/>
                    <a:pt x="2085" y="6607"/>
                    <a:pt x="2411" y="6409"/>
                  </a:cubicBezTo>
                  <a:cubicBezTo>
                    <a:pt x="3592" y="5690"/>
                    <a:pt x="3767" y="4446"/>
                    <a:pt x="4071" y="3344"/>
                  </a:cubicBezTo>
                  <a:cubicBezTo>
                    <a:pt x="4390" y="2227"/>
                    <a:pt x="2842" y="121"/>
                    <a:pt x="1709" y="9"/>
                  </a:cubicBezTo>
                  <a:cubicBezTo>
                    <a:pt x="1660" y="4"/>
                    <a:pt x="1612" y="1"/>
                    <a:pt x="15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4" name="Google Shape;13084;p29"/>
            <p:cNvSpPr/>
            <p:nvPr/>
          </p:nvSpPr>
          <p:spPr>
            <a:xfrm>
              <a:off x="2090905" y="3016784"/>
              <a:ext cx="274122" cy="309637"/>
            </a:xfrm>
            <a:custGeom>
              <a:rect b="b" l="l" r="r" t="t"/>
              <a:pathLst>
                <a:path extrusionOk="0" h="5992" w="5283">
                  <a:moveTo>
                    <a:pt x="2783" y="1"/>
                  </a:moveTo>
                  <a:cubicBezTo>
                    <a:pt x="1712" y="1"/>
                    <a:pt x="576" y="1001"/>
                    <a:pt x="479" y="2098"/>
                  </a:cubicBezTo>
                  <a:cubicBezTo>
                    <a:pt x="431" y="2624"/>
                    <a:pt x="335" y="3151"/>
                    <a:pt x="224" y="3662"/>
                  </a:cubicBezTo>
                  <a:cubicBezTo>
                    <a:pt x="0" y="4651"/>
                    <a:pt x="128" y="4827"/>
                    <a:pt x="1133" y="4875"/>
                  </a:cubicBezTo>
                  <a:cubicBezTo>
                    <a:pt x="1357" y="4891"/>
                    <a:pt x="1564" y="4954"/>
                    <a:pt x="1772" y="5066"/>
                  </a:cubicBezTo>
                  <a:cubicBezTo>
                    <a:pt x="2346" y="5353"/>
                    <a:pt x="2905" y="5688"/>
                    <a:pt x="3479" y="5992"/>
                  </a:cubicBezTo>
                  <a:cubicBezTo>
                    <a:pt x="5187" y="5768"/>
                    <a:pt x="5283" y="5641"/>
                    <a:pt x="4852" y="4093"/>
                  </a:cubicBezTo>
                  <a:cubicBezTo>
                    <a:pt x="4548" y="3039"/>
                    <a:pt x="4325" y="1954"/>
                    <a:pt x="3990" y="917"/>
                  </a:cubicBezTo>
                  <a:cubicBezTo>
                    <a:pt x="3878" y="582"/>
                    <a:pt x="3559" y="167"/>
                    <a:pt x="3256" y="71"/>
                  </a:cubicBezTo>
                  <a:cubicBezTo>
                    <a:pt x="3102" y="23"/>
                    <a:pt x="2943" y="1"/>
                    <a:pt x="27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5" name="Google Shape;13085;p29"/>
            <p:cNvSpPr/>
            <p:nvPr/>
          </p:nvSpPr>
          <p:spPr>
            <a:xfrm>
              <a:off x="4656267" y="3063652"/>
              <a:ext cx="347024" cy="360898"/>
            </a:xfrm>
            <a:custGeom>
              <a:rect b="b" l="l" r="r" t="t"/>
              <a:pathLst>
                <a:path extrusionOk="0" h="6984" w="6688">
                  <a:moveTo>
                    <a:pt x="5294" y="1"/>
                  </a:moveTo>
                  <a:cubicBezTo>
                    <a:pt x="5115" y="1"/>
                    <a:pt x="4905" y="21"/>
                    <a:pt x="4661" y="58"/>
                  </a:cubicBezTo>
                  <a:lnTo>
                    <a:pt x="4677" y="58"/>
                  </a:lnTo>
                  <a:cubicBezTo>
                    <a:pt x="4533" y="377"/>
                    <a:pt x="4390" y="696"/>
                    <a:pt x="4214" y="999"/>
                  </a:cubicBezTo>
                  <a:cubicBezTo>
                    <a:pt x="3927" y="1478"/>
                    <a:pt x="3480" y="1893"/>
                    <a:pt x="3272" y="2404"/>
                  </a:cubicBezTo>
                  <a:cubicBezTo>
                    <a:pt x="2889" y="3441"/>
                    <a:pt x="2139" y="4095"/>
                    <a:pt x="1198" y="4590"/>
                  </a:cubicBezTo>
                  <a:cubicBezTo>
                    <a:pt x="815" y="4797"/>
                    <a:pt x="288" y="5005"/>
                    <a:pt x="176" y="5340"/>
                  </a:cubicBezTo>
                  <a:cubicBezTo>
                    <a:pt x="1" y="5835"/>
                    <a:pt x="144" y="6425"/>
                    <a:pt x="160" y="6984"/>
                  </a:cubicBezTo>
                  <a:cubicBezTo>
                    <a:pt x="591" y="6904"/>
                    <a:pt x="1070" y="6904"/>
                    <a:pt x="1469" y="6729"/>
                  </a:cubicBezTo>
                  <a:cubicBezTo>
                    <a:pt x="2123" y="6441"/>
                    <a:pt x="2698" y="5851"/>
                    <a:pt x="3368" y="5707"/>
                  </a:cubicBezTo>
                  <a:cubicBezTo>
                    <a:pt x="5363" y="5292"/>
                    <a:pt x="6688" y="3393"/>
                    <a:pt x="6416" y="1382"/>
                  </a:cubicBezTo>
                  <a:cubicBezTo>
                    <a:pt x="6287" y="363"/>
                    <a:pt x="6054" y="1"/>
                    <a:pt x="52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6" name="Google Shape;13086;p29"/>
            <p:cNvSpPr/>
            <p:nvPr/>
          </p:nvSpPr>
          <p:spPr>
            <a:xfrm>
              <a:off x="2948758" y="3732413"/>
              <a:ext cx="327151" cy="301575"/>
            </a:xfrm>
            <a:custGeom>
              <a:rect b="b" l="l" r="r" t="t"/>
              <a:pathLst>
                <a:path extrusionOk="0" h="5836" w="6305">
                  <a:moveTo>
                    <a:pt x="4001" y="0"/>
                  </a:moveTo>
                  <a:cubicBezTo>
                    <a:pt x="3700" y="0"/>
                    <a:pt x="3263" y="155"/>
                    <a:pt x="3049" y="346"/>
                  </a:cubicBezTo>
                  <a:cubicBezTo>
                    <a:pt x="2187" y="1176"/>
                    <a:pt x="1357" y="2037"/>
                    <a:pt x="575" y="2963"/>
                  </a:cubicBezTo>
                  <a:cubicBezTo>
                    <a:pt x="288" y="3282"/>
                    <a:pt x="144" y="3745"/>
                    <a:pt x="1" y="4032"/>
                  </a:cubicBezTo>
                  <a:cubicBezTo>
                    <a:pt x="129" y="5836"/>
                    <a:pt x="1724" y="4926"/>
                    <a:pt x="2443" y="5564"/>
                  </a:cubicBezTo>
                  <a:cubicBezTo>
                    <a:pt x="2495" y="5613"/>
                    <a:pt x="2573" y="5632"/>
                    <a:pt x="2668" y="5632"/>
                  </a:cubicBezTo>
                  <a:cubicBezTo>
                    <a:pt x="2946" y="5632"/>
                    <a:pt x="3366" y="5468"/>
                    <a:pt x="3687" y="5421"/>
                  </a:cubicBezTo>
                  <a:cubicBezTo>
                    <a:pt x="3719" y="5405"/>
                    <a:pt x="3735" y="5373"/>
                    <a:pt x="3751" y="5341"/>
                  </a:cubicBezTo>
                  <a:cubicBezTo>
                    <a:pt x="4852" y="4352"/>
                    <a:pt x="6305" y="3474"/>
                    <a:pt x="5124" y="1638"/>
                  </a:cubicBezTo>
                  <a:cubicBezTo>
                    <a:pt x="5092" y="1575"/>
                    <a:pt x="5156" y="1479"/>
                    <a:pt x="5124" y="1431"/>
                  </a:cubicBezTo>
                  <a:cubicBezTo>
                    <a:pt x="4837" y="952"/>
                    <a:pt x="4645" y="378"/>
                    <a:pt x="4246" y="58"/>
                  </a:cubicBezTo>
                  <a:cubicBezTo>
                    <a:pt x="4189" y="18"/>
                    <a:pt x="4103" y="0"/>
                    <a:pt x="40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7" name="Google Shape;13087;p29"/>
            <p:cNvSpPr/>
            <p:nvPr/>
          </p:nvSpPr>
          <p:spPr>
            <a:xfrm>
              <a:off x="5178824" y="4125444"/>
              <a:ext cx="376755" cy="195383"/>
            </a:xfrm>
            <a:custGeom>
              <a:rect b="b" l="l" r="r" t="t"/>
              <a:pathLst>
                <a:path extrusionOk="0" h="3781" w="7261">
                  <a:moveTo>
                    <a:pt x="4937" y="1"/>
                  </a:moveTo>
                  <a:cubicBezTo>
                    <a:pt x="4919" y="1"/>
                    <a:pt x="4902" y="1"/>
                    <a:pt x="4884" y="1"/>
                  </a:cubicBezTo>
                  <a:cubicBezTo>
                    <a:pt x="3703" y="113"/>
                    <a:pt x="2330" y="225"/>
                    <a:pt x="1181" y="1390"/>
                  </a:cubicBezTo>
                  <a:cubicBezTo>
                    <a:pt x="144" y="2427"/>
                    <a:pt x="0" y="2571"/>
                    <a:pt x="1261" y="3369"/>
                  </a:cubicBezTo>
                  <a:cubicBezTo>
                    <a:pt x="1484" y="3496"/>
                    <a:pt x="1740" y="3592"/>
                    <a:pt x="1995" y="3640"/>
                  </a:cubicBezTo>
                  <a:cubicBezTo>
                    <a:pt x="2323" y="3739"/>
                    <a:pt x="2640" y="3780"/>
                    <a:pt x="2949" y="3780"/>
                  </a:cubicBezTo>
                  <a:cubicBezTo>
                    <a:pt x="4338" y="3780"/>
                    <a:pt x="5563" y="2938"/>
                    <a:pt x="6894" y="2650"/>
                  </a:cubicBezTo>
                  <a:cubicBezTo>
                    <a:pt x="7006" y="2618"/>
                    <a:pt x="7134" y="2331"/>
                    <a:pt x="7150" y="2172"/>
                  </a:cubicBezTo>
                  <a:cubicBezTo>
                    <a:pt x="7260" y="735"/>
                    <a:pt x="6590" y="1"/>
                    <a:pt x="49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8" name="Google Shape;13088;p29"/>
            <p:cNvSpPr/>
            <p:nvPr/>
          </p:nvSpPr>
          <p:spPr>
            <a:xfrm>
              <a:off x="5484389" y="2553839"/>
              <a:ext cx="192139" cy="255326"/>
            </a:xfrm>
            <a:custGeom>
              <a:rect b="b" l="l" r="r" t="t"/>
              <a:pathLst>
                <a:path extrusionOk="0" h="4941" w="3703">
                  <a:moveTo>
                    <a:pt x="600" y="0"/>
                  </a:moveTo>
                  <a:cubicBezTo>
                    <a:pt x="351" y="0"/>
                    <a:pt x="236" y="250"/>
                    <a:pt x="64" y="875"/>
                  </a:cubicBezTo>
                  <a:cubicBezTo>
                    <a:pt x="16" y="1066"/>
                    <a:pt x="0" y="1274"/>
                    <a:pt x="16" y="1465"/>
                  </a:cubicBezTo>
                  <a:cubicBezTo>
                    <a:pt x="16" y="2917"/>
                    <a:pt x="1197" y="3731"/>
                    <a:pt x="1819" y="4849"/>
                  </a:cubicBezTo>
                  <a:cubicBezTo>
                    <a:pt x="1843" y="4908"/>
                    <a:pt x="1981" y="4941"/>
                    <a:pt x="2103" y="4941"/>
                  </a:cubicBezTo>
                  <a:cubicBezTo>
                    <a:pt x="2145" y="4941"/>
                    <a:pt x="2185" y="4937"/>
                    <a:pt x="2218" y="4928"/>
                  </a:cubicBezTo>
                  <a:cubicBezTo>
                    <a:pt x="3304" y="4689"/>
                    <a:pt x="3703" y="4019"/>
                    <a:pt x="3320" y="2790"/>
                  </a:cubicBezTo>
                  <a:cubicBezTo>
                    <a:pt x="2968" y="1944"/>
                    <a:pt x="2601" y="970"/>
                    <a:pt x="1484" y="380"/>
                  </a:cubicBezTo>
                  <a:cubicBezTo>
                    <a:pt x="1056" y="145"/>
                    <a:pt x="789" y="0"/>
                    <a:pt x="6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9" name="Google Shape;13089;p29"/>
            <p:cNvSpPr/>
            <p:nvPr/>
          </p:nvSpPr>
          <p:spPr>
            <a:xfrm>
              <a:off x="852924" y="4082193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3079" y="1"/>
                  </a:moveTo>
                  <a:cubicBezTo>
                    <a:pt x="1910" y="1"/>
                    <a:pt x="228" y="1095"/>
                    <a:pt x="16" y="2115"/>
                  </a:cubicBezTo>
                  <a:cubicBezTo>
                    <a:pt x="0" y="2275"/>
                    <a:pt x="48" y="2434"/>
                    <a:pt x="128" y="2578"/>
                  </a:cubicBezTo>
                  <a:cubicBezTo>
                    <a:pt x="399" y="3264"/>
                    <a:pt x="654" y="3950"/>
                    <a:pt x="958" y="4605"/>
                  </a:cubicBezTo>
                  <a:cubicBezTo>
                    <a:pt x="1085" y="4892"/>
                    <a:pt x="1277" y="5259"/>
                    <a:pt x="1532" y="5371"/>
                  </a:cubicBezTo>
                  <a:cubicBezTo>
                    <a:pt x="1843" y="5523"/>
                    <a:pt x="2162" y="5592"/>
                    <a:pt x="2472" y="5592"/>
                  </a:cubicBezTo>
                  <a:cubicBezTo>
                    <a:pt x="3629" y="5592"/>
                    <a:pt x="4660" y="4624"/>
                    <a:pt x="4660" y="3328"/>
                  </a:cubicBezTo>
                  <a:cubicBezTo>
                    <a:pt x="4421" y="2338"/>
                    <a:pt x="4213" y="1349"/>
                    <a:pt x="3958" y="391"/>
                  </a:cubicBezTo>
                  <a:cubicBezTo>
                    <a:pt x="3910" y="248"/>
                    <a:pt x="3671" y="104"/>
                    <a:pt x="3495" y="56"/>
                  </a:cubicBezTo>
                  <a:cubicBezTo>
                    <a:pt x="3367" y="18"/>
                    <a:pt x="3227" y="1"/>
                    <a:pt x="30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0" name="Google Shape;13090;p29"/>
            <p:cNvSpPr/>
            <p:nvPr/>
          </p:nvSpPr>
          <p:spPr>
            <a:xfrm>
              <a:off x="1540224" y="3095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2517" y="1"/>
                  </a:moveTo>
                  <a:cubicBezTo>
                    <a:pt x="2101" y="1"/>
                    <a:pt x="1869" y="343"/>
                    <a:pt x="1580" y="814"/>
                  </a:cubicBezTo>
                  <a:cubicBezTo>
                    <a:pt x="1309" y="1261"/>
                    <a:pt x="1038" y="1740"/>
                    <a:pt x="655" y="2091"/>
                  </a:cubicBezTo>
                  <a:cubicBezTo>
                    <a:pt x="48" y="2617"/>
                    <a:pt x="0" y="3032"/>
                    <a:pt x="702" y="3479"/>
                  </a:cubicBezTo>
                  <a:cubicBezTo>
                    <a:pt x="862" y="3591"/>
                    <a:pt x="990" y="3767"/>
                    <a:pt x="1149" y="3878"/>
                  </a:cubicBezTo>
                  <a:cubicBezTo>
                    <a:pt x="1883" y="4373"/>
                    <a:pt x="2618" y="4852"/>
                    <a:pt x="3240" y="5267"/>
                  </a:cubicBezTo>
                  <a:cubicBezTo>
                    <a:pt x="5331" y="4820"/>
                    <a:pt x="6320" y="4405"/>
                    <a:pt x="5203" y="2266"/>
                  </a:cubicBezTo>
                  <a:cubicBezTo>
                    <a:pt x="4772" y="1421"/>
                    <a:pt x="4118" y="734"/>
                    <a:pt x="3288" y="271"/>
                  </a:cubicBezTo>
                  <a:cubicBezTo>
                    <a:pt x="2968" y="83"/>
                    <a:pt x="2720" y="1"/>
                    <a:pt x="25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1" name="Google Shape;13091;p29"/>
            <p:cNvSpPr/>
            <p:nvPr/>
          </p:nvSpPr>
          <p:spPr>
            <a:xfrm>
              <a:off x="1230768" y="4803765"/>
              <a:ext cx="336594" cy="216725"/>
            </a:xfrm>
            <a:custGeom>
              <a:rect b="b" l="l" r="r" t="t"/>
              <a:pathLst>
                <a:path extrusionOk="0" h="4194" w="6487">
                  <a:moveTo>
                    <a:pt x="5687" y="1"/>
                  </a:moveTo>
                  <a:cubicBezTo>
                    <a:pt x="5588" y="1"/>
                    <a:pt x="5473" y="18"/>
                    <a:pt x="5342" y="56"/>
                  </a:cubicBezTo>
                  <a:cubicBezTo>
                    <a:pt x="3842" y="503"/>
                    <a:pt x="2341" y="902"/>
                    <a:pt x="857" y="1349"/>
                  </a:cubicBezTo>
                  <a:cubicBezTo>
                    <a:pt x="602" y="1413"/>
                    <a:pt x="394" y="1573"/>
                    <a:pt x="283" y="1796"/>
                  </a:cubicBezTo>
                  <a:cubicBezTo>
                    <a:pt x="1" y="2516"/>
                    <a:pt x="1163" y="3713"/>
                    <a:pt x="1945" y="3713"/>
                  </a:cubicBezTo>
                  <a:cubicBezTo>
                    <a:pt x="1960" y="3713"/>
                    <a:pt x="1976" y="3712"/>
                    <a:pt x="1990" y="3711"/>
                  </a:cubicBezTo>
                  <a:cubicBezTo>
                    <a:pt x="2091" y="3705"/>
                    <a:pt x="2191" y="3702"/>
                    <a:pt x="2292" y="3702"/>
                  </a:cubicBezTo>
                  <a:cubicBezTo>
                    <a:pt x="2929" y="3702"/>
                    <a:pt x="3575" y="3820"/>
                    <a:pt x="4209" y="3903"/>
                  </a:cubicBezTo>
                  <a:cubicBezTo>
                    <a:pt x="4560" y="3982"/>
                    <a:pt x="4911" y="4078"/>
                    <a:pt x="5246" y="4190"/>
                  </a:cubicBezTo>
                  <a:cubicBezTo>
                    <a:pt x="5296" y="4193"/>
                    <a:pt x="5345" y="4194"/>
                    <a:pt x="5392" y="4194"/>
                  </a:cubicBezTo>
                  <a:cubicBezTo>
                    <a:pt x="6192" y="4194"/>
                    <a:pt x="6486" y="3806"/>
                    <a:pt x="6411" y="2977"/>
                  </a:cubicBezTo>
                  <a:cubicBezTo>
                    <a:pt x="6347" y="2291"/>
                    <a:pt x="6395" y="1589"/>
                    <a:pt x="6347" y="902"/>
                  </a:cubicBezTo>
                  <a:cubicBezTo>
                    <a:pt x="6308" y="413"/>
                    <a:pt x="6169" y="1"/>
                    <a:pt x="5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2" name="Google Shape;13092;p29"/>
            <p:cNvSpPr/>
            <p:nvPr/>
          </p:nvSpPr>
          <p:spPr>
            <a:xfrm>
              <a:off x="339499" y="4591489"/>
              <a:ext cx="298146" cy="261217"/>
            </a:xfrm>
            <a:custGeom>
              <a:rect b="b" l="l" r="r" t="t"/>
              <a:pathLst>
                <a:path extrusionOk="0" h="5055" w="5746">
                  <a:moveTo>
                    <a:pt x="4237" y="1"/>
                  </a:moveTo>
                  <a:cubicBezTo>
                    <a:pt x="4029" y="1"/>
                    <a:pt x="3158" y="501"/>
                    <a:pt x="2634" y="749"/>
                  </a:cubicBezTo>
                  <a:cubicBezTo>
                    <a:pt x="2474" y="797"/>
                    <a:pt x="2330" y="877"/>
                    <a:pt x="2187" y="973"/>
                  </a:cubicBezTo>
                  <a:cubicBezTo>
                    <a:pt x="1341" y="1803"/>
                    <a:pt x="0" y="2281"/>
                    <a:pt x="32" y="3750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45" y="5024"/>
                    <a:pt x="695" y="5055"/>
                    <a:pt x="864" y="5055"/>
                  </a:cubicBezTo>
                  <a:cubicBezTo>
                    <a:pt x="1109" y="5055"/>
                    <a:pt x="1395" y="4990"/>
                    <a:pt x="1612" y="4915"/>
                  </a:cubicBezTo>
                  <a:cubicBezTo>
                    <a:pt x="2618" y="4579"/>
                    <a:pt x="3591" y="4180"/>
                    <a:pt x="4549" y="3718"/>
                  </a:cubicBezTo>
                  <a:cubicBezTo>
                    <a:pt x="4980" y="3526"/>
                    <a:pt x="5299" y="3111"/>
                    <a:pt x="5746" y="2728"/>
                  </a:cubicBezTo>
                  <a:cubicBezTo>
                    <a:pt x="5219" y="1659"/>
                    <a:pt x="4836" y="765"/>
                    <a:pt x="4277" y="15"/>
                  </a:cubicBezTo>
                  <a:cubicBezTo>
                    <a:pt x="4270" y="5"/>
                    <a:pt x="4257" y="1"/>
                    <a:pt x="4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3" name="Google Shape;13093;p29"/>
            <p:cNvSpPr/>
            <p:nvPr/>
          </p:nvSpPr>
          <p:spPr>
            <a:xfrm>
              <a:off x="2472640" y="3464898"/>
              <a:ext cx="233546" cy="367048"/>
            </a:xfrm>
            <a:custGeom>
              <a:rect b="b" l="l" r="r" t="t"/>
              <a:pathLst>
                <a:path extrusionOk="0" h="7103" w="4501">
                  <a:moveTo>
                    <a:pt x="2123" y="1"/>
                  </a:moveTo>
                  <a:cubicBezTo>
                    <a:pt x="1852" y="480"/>
                    <a:pt x="1644" y="879"/>
                    <a:pt x="1405" y="1262"/>
                  </a:cubicBezTo>
                  <a:cubicBezTo>
                    <a:pt x="1245" y="1533"/>
                    <a:pt x="1006" y="1772"/>
                    <a:pt x="830" y="2044"/>
                  </a:cubicBezTo>
                  <a:cubicBezTo>
                    <a:pt x="543" y="2443"/>
                    <a:pt x="0" y="2889"/>
                    <a:pt x="48" y="3241"/>
                  </a:cubicBezTo>
                  <a:cubicBezTo>
                    <a:pt x="112" y="3656"/>
                    <a:pt x="703" y="4007"/>
                    <a:pt x="1197" y="4533"/>
                  </a:cubicBezTo>
                  <a:cubicBezTo>
                    <a:pt x="974" y="5778"/>
                    <a:pt x="2586" y="5954"/>
                    <a:pt x="3368" y="7103"/>
                  </a:cubicBezTo>
                  <a:cubicBezTo>
                    <a:pt x="3400" y="6512"/>
                    <a:pt x="3416" y="6145"/>
                    <a:pt x="3447" y="5778"/>
                  </a:cubicBezTo>
                  <a:cubicBezTo>
                    <a:pt x="3463" y="5555"/>
                    <a:pt x="3384" y="5267"/>
                    <a:pt x="3511" y="5156"/>
                  </a:cubicBezTo>
                  <a:cubicBezTo>
                    <a:pt x="4501" y="4166"/>
                    <a:pt x="4166" y="2969"/>
                    <a:pt x="4198" y="1788"/>
                  </a:cubicBezTo>
                  <a:cubicBezTo>
                    <a:pt x="4211" y="817"/>
                    <a:pt x="3920" y="362"/>
                    <a:pt x="3134" y="362"/>
                  </a:cubicBezTo>
                  <a:cubicBezTo>
                    <a:pt x="3002" y="362"/>
                    <a:pt x="2857" y="375"/>
                    <a:pt x="2697" y="400"/>
                  </a:cubicBezTo>
                  <a:cubicBezTo>
                    <a:pt x="2693" y="400"/>
                    <a:pt x="2688" y="401"/>
                    <a:pt x="2684" y="401"/>
                  </a:cubicBezTo>
                  <a:cubicBezTo>
                    <a:pt x="2543" y="401"/>
                    <a:pt x="2370" y="171"/>
                    <a:pt x="21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4" name="Google Shape;13094;p29"/>
            <p:cNvSpPr/>
            <p:nvPr/>
          </p:nvSpPr>
          <p:spPr>
            <a:xfrm>
              <a:off x="6296737" y="3039365"/>
              <a:ext cx="233546" cy="367048"/>
            </a:xfrm>
            <a:custGeom>
              <a:rect b="b" l="l" r="r" t="t"/>
              <a:pathLst>
                <a:path extrusionOk="0" h="7103" w="4501">
                  <a:moveTo>
                    <a:pt x="2123" y="1"/>
                  </a:moveTo>
                  <a:cubicBezTo>
                    <a:pt x="1851" y="496"/>
                    <a:pt x="1644" y="895"/>
                    <a:pt x="1404" y="1278"/>
                  </a:cubicBezTo>
                  <a:cubicBezTo>
                    <a:pt x="1245" y="1549"/>
                    <a:pt x="1005" y="1788"/>
                    <a:pt x="830" y="2060"/>
                  </a:cubicBezTo>
                  <a:cubicBezTo>
                    <a:pt x="543" y="2459"/>
                    <a:pt x="0" y="2890"/>
                    <a:pt x="48" y="3257"/>
                  </a:cubicBezTo>
                  <a:cubicBezTo>
                    <a:pt x="112" y="3672"/>
                    <a:pt x="702" y="4007"/>
                    <a:pt x="1197" y="4533"/>
                  </a:cubicBezTo>
                  <a:cubicBezTo>
                    <a:pt x="974" y="5778"/>
                    <a:pt x="2585" y="5954"/>
                    <a:pt x="3367" y="7103"/>
                  </a:cubicBezTo>
                  <a:lnTo>
                    <a:pt x="3447" y="5778"/>
                  </a:lnTo>
                  <a:cubicBezTo>
                    <a:pt x="3463" y="5571"/>
                    <a:pt x="3383" y="5267"/>
                    <a:pt x="3511" y="5156"/>
                  </a:cubicBezTo>
                  <a:cubicBezTo>
                    <a:pt x="4501" y="4182"/>
                    <a:pt x="4165" y="2969"/>
                    <a:pt x="4197" y="1804"/>
                  </a:cubicBezTo>
                  <a:cubicBezTo>
                    <a:pt x="4211" y="830"/>
                    <a:pt x="3918" y="363"/>
                    <a:pt x="3125" y="363"/>
                  </a:cubicBezTo>
                  <a:cubicBezTo>
                    <a:pt x="2996" y="363"/>
                    <a:pt x="2854" y="375"/>
                    <a:pt x="2697" y="400"/>
                  </a:cubicBezTo>
                  <a:cubicBezTo>
                    <a:pt x="2688" y="402"/>
                    <a:pt x="2679" y="403"/>
                    <a:pt x="2670" y="403"/>
                  </a:cubicBezTo>
                  <a:cubicBezTo>
                    <a:pt x="2532" y="403"/>
                    <a:pt x="2362" y="181"/>
                    <a:pt x="21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5" name="Google Shape;13095;p29"/>
            <p:cNvSpPr/>
            <p:nvPr/>
          </p:nvSpPr>
          <p:spPr>
            <a:xfrm>
              <a:off x="2417380" y="4655565"/>
              <a:ext cx="289636" cy="238480"/>
            </a:xfrm>
            <a:custGeom>
              <a:rect b="b" l="l" r="r" t="t"/>
              <a:pathLst>
                <a:path extrusionOk="0" h="4615" w="5582">
                  <a:moveTo>
                    <a:pt x="2346" y="1"/>
                  </a:moveTo>
                  <a:cubicBezTo>
                    <a:pt x="1517" y="1"/>
                    <a:pt x="1" y="1874"/>
                    <a:pt x="188" y="2637"/>
                  </a:cubicBezTo>
                  <a:cubicBezTo>
                    <a:pt x="602" y="4329"/>
                    <a:pt x="922" y="4552"/>
                    <a:pt x="2725" y="4552"/>
                  </a:cubicBezTo>
                  <a:cubicBezTo>
                    <a:pt x="3014" y="4552"/>
                    <a:pt x="3341" y="4615"/>
                    <a:pt x="3635" y="4615"/>
                  </a:cubicBezTo>
                  <a:cubicBezTo>
                    <a:pt x="3811" y="4615"/>
                    <a:pt x="3976" y="4592"/>
                    <a:pt x="4114" y="4520"/>
                  </a:cubicBezTo>
                  <a:cubicBezTo>
                    <a:pt x="4672" y="4201"/>
                    <a:pt x="5135" y="3754"/>
                    <a:pt x="5470" y="3212"/>
                  </a:cubicBezTo>
                  <a:cubicBezTo>
                    <a:pt x="5582" y="3036"/>
                    <a:pt x="5135" y="2446"/>
                    <a:pt x="4848" y="2142"/>
                  </a:cubicBezTo>
                  <a:cubicBezTo>
                    <a:pt x="4289" y="1520"/>
                    <a:pt x="3667" y="977"/>
                    <a:pt x="3044" y="419"/>
                  </a:cubicBezTo>
                  <a:cubicBezTo>
                    <a:pt x="2853" y="243"/>
                    <a:pt x="2629" y="20"/>
                    <a:pt x="2406" y="4"/>
                  </a:cubicBezTo>
                  <a:cubicBezTo>
                    <a:pt x="2386" y="2"/>
                    <a:pt x="2367" y="1"/>
                    <a:pt x="23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6" name="Google Shape;13096;p29"/>
            <p:cNvSpPr/>
            <p:nvPr/>
          </p:nvSpPr>
          <p:spPr>
            <a:xfrm>
              <a:off x="540718" y="2908166"/>
              <a:ext cx="366897" cy="234346"/>
            </a:xfrm>
            <a:custGeom>
              <a:rect b="b" l="l" r="r" t="t"/>
              <a:pathLst>
                <a:path extrusionOk="0" h="4535" w="7071">
                  <a:moveTo>
                    <a:pt x="685" y="0"/>
                  </a:moveTo>
                  <a:cubicBezTo>
                    <a:pt x="557" y="0"/>
                    <a:pt x="428" y="5"/>
                    <a:pt x="303" y="5"/>
                  </a:cubicBezTo>
                  <a:cubicBezTo>
                    <a:pt x="255" y="5"/>
                    <a:pt x="207" y="4"/>
                    <a:pt x="160" y="2"/>
                  </a:cubicBezTo>
                  <a:lnTo>
                    <a:pt x="160" y="2"/>
                  </a:lnTo>
                  <a:cubicBezTo>
                    <a:pt x="160" y="417"/>
                    <a:pt x="0" y="928"/>
                    <a:pt x="192" y="1247"/>
                  </a:cubicBezTo>
                  <a:cubicBezTo>
                    <a:pt x="527" y="1838"/>
                    <a:pt x="1197" y="2237"/>
                    <a:pt x="1533" y="2843"/>
                  </a:cubicBezTo>
                  <a:cubicBezTo>
                    <a:pt x="2235" y="4056"/>
                    <a:pt x="3464" y="4120"/>
                    <a:pt x="4549" y="4535"/>
                  </a:cubicBezTo>
                  <a:cubicBezTo>
                    <a:pt x="4996" y="4375"/>
                    <a:pt x="5458" y="4232"/>
                    <a:pt x="5937" y="4136"/>
                  </a:cubicBezTo>
                  <a:cubicBezTo>
                    <a:pt x="7070" y="3944"/>
                    <a:pt x="6703" y="3083"/>
                    <a:pt x="6560" y="2508"/>
                  </a:cubicBezTo>
                  <a:cubicBezTo>
                    <a:pt x="6480" y="2221"/>
                    <a:pt x="5826" y="1949"/>
                    <a:pt x="5427" y="1949"/>
                  </a:cubicBezTo>
                  <a:cubicBezTo>
                    <a:pt x="4740" y="1949"/>
                    <a:pt x="4166" y="1918"/>
                    <a:pt x="3799" y="1247"/>
                  </a:cubicBezTo>
                  <a:cubicBezTo>
                    <a:pt x="3703" y="1120"/>
                    <a:pt x="3575" y="1024"/>
                    <a:pt x="3432" y="976"/>
                  </a:cubicBezTo>
                  <a:cubicBezTo>
                    <a:pt x="2713" y="657"/>
                    <a:pt x="2011" y="322"/>
                    <a:pt x="1277" y="82"/>
                  </a:cubicBezTo>
                  <a:cubicBezTo>
                    <a:pt x="1096" y="13"/>
                    <a:pt x="892" y="0"/>
                    <a:pt x="6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7" name="Google Shape;13097;p29"/>
            <p:cNvSpPr/>
            <p:nvPr/>
          </p:nvSpPr>
          <p:spPr>
            <a:xfrm>
              <a:off x="1729820" y="4218147"/>
              <a:ext cx="271683" cy="285504"/>
            </a:xfrm>
            <a:custGeom>
              <a:rect b="b" l="l" r="r" t="t"/>
              <a:pathLst>
                <a:path extrusionOk="0" h="5525" w="5236">
                  <a:moveTo>
                    <a:pt x="4276" y="0"/>
                  </a:moveTo>
                  <a:cubicBezTo>
                    <a:pt x="3953" y="0"/>
                    <a:pt x="3632" y="8"/>
                    <a:pt x="3304" y="27"/>
                  </a:cubicBezTo>
                  <a:cubicBezTo>
                    <a:pt x="2411" y="122"/>
                    <a:pt x="1645" y="441"/>
                    <a:pt x="1278" y="1383"/>
                  </a:cubicBezTo>
                  <a:cubicBezTo>
                    <a:pt x="1102" y="1862"/>
                    <a:pt x="942" y="2404"/>
                    <a:pt x="591" y="2756"/>
                  </a:cubicBezTo>
                  <a:cubicBezTo>
                    <a:pt x="1" y="3346"/>
                    <a:pt x="1" y="3793"/>
                    <a:pt x="591" y="4336"/>
                  </a:cubicBezTo>
                  <a:cubicBezTo>
                    <a:pt x="799" y="4511"/>
                    <a:pt x="879" y="4830"/>
                    <a:pt x="1086" y="4958"/>
                  </a:cubicBezTo>
                  <a:cubicBezTo>
                    <a:pt x="1462" y="5181"/>
                    <a:pt x="1934" y="5524"/>
                    <a:pt x="2282" y="5524"/>
                  </a:cubicBezTo>
                  <a:cubicBezTo>
                    <a:pt x="2333" y="5524"/>
                    <a:pt x="2382" y="5517"/>
                    <a:pt x="2427" y="5501"/>
                  </a:cubicBezTo>
                  <a:cubicBezTo>
                    <a:pt x="2778" y="5357"/>
                    <a:pt x="2953" y="4687"/>
                    <a:pt x="3161" y="4224"/>
                  </a:cubicBezTo>
                  <a:cubicBezTo>
                    <a:pt x="3225" y="4064"/>
                    <a:pt x="3145" y="3841"/>
                    <a:pt x="3145" y="3665"/>
                  </a:cubicBezTo>
                  <a:cubicBezTo>
                    <a:pt x="4214" y="3250"/>
                    <a:pt x="5235" y="1176"/>
                    <a:pt x="4964" y="11"/>
                  </a:cubicBezTo>
                  <a:cubicBezTo>
                    <a:pt x="4733" y="4"/>
                    <a:pt x="4504" y="0"/>
                    <a:pt x="42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8" name="Google Shape;13098;p29"/>
            <p:cNvSpPr/>
            <p:nvPr/>
          </p:nvSpPr>
          <p:spPr>
            <a:xfrm>
              <a:off x="924944" y="2908941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22" y="1"/>
                  </a:moveTo>
                  <a:cubicBezTo>
                    <a:pt x="2005" y="1"/>
                    <a:pt x="806" y="556"/>
                    <a:pt x="336" y="1344"/>
                  </a:cubicBezTo>
                  <a:cubicBezTo>
                    <a:pt x="208" y="1631"/>
                    <a:pt x="96" y="1918"/>
                    <a:pt x="1" y="2206"/>
                  </a:cubicBezTo>
                  <a:cubicBezTo>
                    <a:pt x="224" y="2541"/>
                    <a:pt x="399" y="3020"/>
                    <a:pt x="751" y="3275"/>
                  </a:cubicBezTo>
                  <a:cubicBezTo>
                    <a:pt x="1549" y="3850"/>
                    <a:pt x="2378" y="4376"/>
                    <a:pt x="3240" y="4855"/>
                  </a:cubicBezTo>
                  <a:cubicBezTo>
                    <a:pt x="3512" y="4999"/>
                    <a:pt x="3847" y="4999"/>
                    <a:pt x="4150" y="5062"/>
                  </a:cubicBezTo>
                  <a:cubicBezTo>
                    <a:pt x="4214" y="4695"/>
                    <a:pt x="4405" y="4280"/>
                    <a:pt x="4294" y="3977"/>
                  </a:cubicBezTo>
                  <a:cubicBezTo>
                    <a:pt x="4054" y="3243"/>
                    <a:pt x="4070" y="2653"/>
                    <a:pt x="4517" y="1998"/>
                  </a:cubicBezTo>
                  <a:cubicBezTo>
                    <a:pt x="5028" y="1248"/>
                    <a:pt x="4645" y="418"/>
                    <a:pt x="3751" y="115"/>
                  </a:cubicBezTo>
                  <a:cubicBezTo>
                    <a:pt x="3530" y="37"/>
                    <a:pt x="3282" y="1"/>
                    <a:pt x="30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9" name="Google Shape;13099;p29"/>
            <p:cNvSpPr/>
            <p:nvPr/>
          </p:nvSpPr>
          <p:spPr>
            <a:xfrm>
              <a:off x="2614396" y="4155363"/>
              <a:ext cx="257414" cy="218430"/>
            </a:xfrm>
            <a:custGeom>
              <a:rect b="b" l="l" r="r" t="t"/>
              <a:pathLst>
                <a:path extrusionOk="0" h="4227" w="4961">
                  <a:moveTo>
                    <a:pt x="3095" y="1"/>
                  </a:moveTo>
                  <a:cubicBezTo>
                    <a:pt x="2812" y="1"/>
                    <a:pt x="2500" y="101"/>
                    <a:pt x="2152" y="348"/>
                  </a:cubicBezTo>
                  <a:cubicBezTo>
                    <a:pt x="1865" y="555"/>
                    <a:pt x="1354" y="412"/>
                    <a:pt x="987" y="539"/>
                  </a:cubicBezTo>
                  <a:cubicBezTo>
                    <a:pt x="684" y="635"/>
                    <a:pt x="237" y="874"/>
                    <a:pt x="205" y="1114"/>
                  </a:cubicBezTo>
                  <a:cubicBezTo>
                    <a:pt x="0" y="2670"/>
                    <a:pt x="679" y="4227"/>
                    <a:pt x="2423" y="4227"/>
                  </a:cubicBezTo>
                  <a:cubicBezTo>
                    <a:pt x="2450" y="4227"/>
                    <a:pt x="2476" y="4227"/>
                    <a:pt x="2503" y="4226"/>
                  </a:cubicBezTo>
                  <a:cubicBezTo>
                    <a:pt x="2528" y="4226"/>
                    <a:pt x="2552" y="4226"/>
                    <a:pt x="2577" y="4226"/>
                  </a:cubicBezTo>
                  <a:cubicBezTo>
                    <a:pt x="3740" y="4226"/>
                    <a:pt x="4316" y="3848"/>
                    <a:pt x="4785" y="2550"/>
                  </a:cubicBezTo>
                  <a:cubicBezTo>
                    <a:pt x="4961" y="2103"/>
                    <a:pt x="4945" y="1337"/>
                    <a:pt x="4673" y="1018"/>
                  </a:cubicBezTo>
                  <a:cubicBezTo>
                    <a:pt x="4240" y="529"/>
                    <a:pt x="3744" y="1"/>
                    <a:pt x="309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0" name="Google Shape;13100;p29"/>
            <p:cNvSpPr/>
            <p:nvPr/>
          </p:nvSpPr>
          <p:spPr>
            <a:xfrm>
              <a:off x="1554286" y="3384391"/>
              <a:ext cx="179738" cy="350460"/>
            </a:xfrm>
            <a:custGeom>
              <a:rect b="b" l="l" r="r" t="t"/>
              <a:pathLst>
                <a:path extrusionOk="0" h="6782" w="3464">
                  <a:moveTo>
                    <a:pt x="1574" y="0"/>
                  </a:moveTo>
                  <a:cubicBezTo>
                    <a:pt x="1165" y="0"/>
                    <a:pt x="803" y="183"/>
                    <a:pt x="575" y="729"/>
                  </a:cubicBezTo>
                  <a:cubicBezTo>
                    <a:pt x="256" y="1511"/>
                    <a:pt x="128" y="2373"/>
                    <a:pt x="16" y="2804"/>
                  </a:cubicBezTo>
                  <a:cubicBezTo>
                    <a:pt x="16" y="4112"/>
                    <a:pt x="1" y="5006"/>
                    <a:pt x="16" y="5900"/>
                  </a:cubicBezTo>
                  <a:cubicBezTo>
                    <a:pt x="16" y="6375"/>
                    <a:pt x="448" y="6782"/>
                    <a:pt x="865" y="6782"/>
                  </a:cubicBezTo>
                  <a:cubicBezTo>
                    <a:pt x="980" y="6782"/>
                    <a:pt x="1094" y="6751"/>
                    <a:pt x="1197" y="6682"/>
                  </a:cubicBezTo>
                  <a:cubicBezTo>
                    <a:pt x="1549" y="6442"/>
                    <a:pt x="1820" y="6091"/>
                    <a:pt x="1964" y="5692"/>
                  </a:cubicBezTo>
                  <a:cubicBezTo>
                    <a:pt x="2410" y="4511"/>
                    <a:pt x="2761" y="3298"/>
                    <a:pt x="3192" y="2101"/>
                  </a:cubicBezTo>
                  <a:cubicBezTo>
                    <a:pt x="3464" y="1351"/>
                    <a:pt x="3224" y="522"/>
                    <a:pt x="2538" y="234"/>
                  </a:cubicBezTo>
                  <a:cubicBezTo>
                    <a:pt x="2216" y="104"/>
                    <a:pt x="1882" y="0"/>
                    <a:pt x="15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1" name="Google Shape;13101;p29"/>
            <p:cNvSpPr/>
            <p:nvPr/>
          </p:nvSpPr>
          <p:spPr>
            <a:xfrm>
              <a:off x="577973" y="4345677"/>
              <a:ext cx="302297" cy="330617"/>
            </a:xfrm>
            <a:custGeom>
              <a:rect b="b" l="l" r="r" t="t"/>
              <a:pathLst>
                <a:path extrusionOk="0" h="6398" w="5826">
                  <a:moveTo>
                    <a:pt x="256" y="0"/>
                  </a:moveTo>
                  <a:lnTo>
                    <a:pt x="1" y="224"/>
                  </a:lnTo>
                  <a:cubicBezTo>
                    <a:pt x="527" y="1421"/>
                    <a:pt x="974" y="2650"/>
                    <a:pt x="1581" y="3815"/>
                  </a:cubicBezTo>
                  <a:cubicBezTo>
                    <a:pt x="1916" y="4469"/>
                    <a:pt x="2586" y="4964"/>
                    <a:pt x="2857" y="5634"/>
                  </a:cubicBezTo>
                  <a:cubicBezTo>
                    <a:pt x="3106" y="6239"/>
                    <a:pt x="3500" y="6398"/>
                    <a:pt x="3917" y="6398"/>
                  </a:cubicBezTo>
                  <a:cubicBezTo>
                    <a:pt x="4117" y="6398"/>
                    <a:pt x="4321" y="6361"/>
                    <a:pt x="4517" y="6320"/>
                  </a:cubicBezTo>
                  <a:cubicBezTo>
                    <a:pt x="4996" y="6224"/>
                    <a:pt x="5714" y="5857"/>
                    <a:pt x="5778" y="5506"/>
                  </a:cubicBezTo>
                  <a:cubicBezTo>
                    <a:pt x="5826" y="4916"/>
                    <a:pt x="5618" y="4325"/>
                    <a:pt x="5219" y="3894"/>
                  </a:cubicBezTo>
                  <a:cubicBezTo>
                    <a:pt x="3927" y="2681"/>
                    <a:pt x="2506" y="1580"/>
                    <a:pt x="1134" y="463"/>
                  </a:cubicBezTo>
                  <a:cubicBezTo>
                    <a:pt x="846" y="272"/>
                    <a:pt x="559" y="128"/>
                    <a:pt x="2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2" name="Google Shape;13102;p29"/>
            <p:cNvSpPr/>
            <p:nvPr/>
          </p:nvSpPr>
          <p:spPr>
            <a:xfrm>
              <a:off x="1669372" y="4839058"/>
              <a:ext cx="300688" cy="237808"/>
            </a:xfrm>
            <a:custGeom>
              <a:rect b="b" l="l" r="r" t="t"/>
              <a:pathLst>
                <a:path extrusionOk="0" h="4602" w="5795">
                  <a:moveTo>
                    <a:pt x="1644" y="0"/>
                  </a:moveTo>
                  <a:cubicBezTo>
                    <a:pt x="1467" y="0"/>
                    <a:pt x="1320" y="33"/>
                    <a:pt x="1246" y="108"/>
                  </a:cubicBezTo>
                  <a:cubicBezTo>
                    <a:pt x="687" y="618"/>
                    <a:pt x="448" y="1448"/>
                    <a:pt x="1" y="2262"/>
                  </a:cubicBezTo>
                  <a:cubicBezTo>
                    <a:pt x="192" y="2422"/>
                    <a:pt x="974" y="2661"/>
                    <a:pt x="1214" y="2773"/>
                  </a:cubicBezTo>
                  <a:cubicBezTo>
                    <a:pt x="2427" y="3395"/>
                    <a:pt x="3033" y="4034"/>
                    <a:pt x="4294" y="4544"/>
                  </a:cubicBezTo>
                  <a:cubicBezTo>
                    <a:pt x="4391" y="4584"/>
                    <a:pt x="4514" y="4602"/>
                    <a:pt x="4644" y="4602"/>
                  </a:cubicBezTo>
                  <a:cubicBezTo>
                    <a:pt x="4983" y="4602"/>
                    <a:pt x="5377" y="4482"/>
                    <a:pt x="5539" y="4321"/>
                  </a:cubicBezTo>
                  <a:cubicBezTo>
                    <a:pt x="5762" y="4081"/>
                    <a:pt x="5794" y="3331"/>
                    <a:pt x="5603" y="3092"/>
                  </a:cubicBezTo>
                  <a:cubicBezTo>
                    <a:pt x="4773" y="2103"/>
                    <a:pt x="3847" y="1193"/>
                    <a:pt x="2858" y="379"/>
                  </a:cubicBezTo>
                  <a:cubicBezTo>
                    <a:pt x="2583" y="159"/>
                    <a:pt x="2037" y="0"/>
                    <a:pt x="16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3" name="Google Shape;13103;p29"/>
            <p:cNvSpPr/>
            <p:nvPr/>
          </p:nvSpPr>
          <p:spPr>
            <a:xfrm>
              <a:off x="1840807" y="3918749"/>
              <a:ext cx="288235" cy="229075"/>
            </a:xfrm>
            <a:custGeom>
              <a:rect b="b" l="l" r="r" t="t"/>
              <a:pathLst>
                <a:path extrusionOk="0" h="4433" w="5555">
                  <a:moveTo>
                    <a:pt x="3538" y="0"/>
                  </a:moveTo>
                  <a:cubicBezTo>
                    <a:pt x="3312" y="0"/>
                    <a:pt x="3133" y="34"/>
                    <a:pt x="3081" y="107"/>
                  </a:cubicBezTo>
                  <a:cubicBezTo>
                    <a:pt x="2506" y="953"/>
                    <a:pt x="1612" y="714"/>
                    <a:pt x="926" y="1065"/>
                  </a:cubicBezTo>
                  <a:cubicBezTo>
                    <a:pt x="575" y="1256"/>
                    <a:pt x="32" y="1528"/>
                    <a:pt x="32" y="1783"/>
                  </a:cubicBezTo>
                  <a:cubicBezTo>
                    <a:pt x="0" y="2150"/>
                    <a:pt x="304" y="2645"/>
                    <a:pt x="607" y="2916"/>
                  </a:cubicBezTo>
                  <a:cubicBezTo>
                    <a:pt x="1165" y="3379"/>
                    <a:pt x="1756" y="3810"/>
                    <a:pt x="2378" y="4177"/>
                  </a:cubicBezTo>
                  <a:cubicBezTo>
                    <a:pt x="2522" y="4288"/>
                    <a:pt x="2745" y="4304"/>
                    <a:pt x="3144" y="4432"/>
                  </a:cubicBezTo>
                  <a:cubicBezTo>
                    <a:pt x="3527" y="4177"/>
                    <a:pt x="3863" y="3905"/>
                    <a:pt x="4198" y="3586"/>
                  </a:cubicBezTo>
                  <a:cubicBezTo>
                    <a:pt x="4485" y="3267"/>
                    <a:pt x="4629" y="2804"/>
                    <a:pt x="4916" y="2469"/>
                  </a:cubicBezTo>
                  <a:cubicBezTo>
                    <a:pt x="5554" y="1735"/>
                    <a:pt x="5171" y="889"/>
                    <a:pt x="4820" y="378"/>
                  </a:cubicBezTo>
                  <a:cubicBezTo>
                    <a:pt x="4659" y="142"/>
                    <a:pt x="4000" y="0"/>
                    <a:pt x="35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4" name="Google Shape;13104;p29"/>
            <p:cNvSpPr/>
            <p:nvPr/>
          </p:nvSpPr>
          <p:spPr>
            <a:xfrm>
              <a:off x="2680500" y="3032027"/>
              <a:ext cx="212012" cy="278580"/>
            </a:xfrm>
            <a:custGeom>
              <a:rect b="b" l="l" r="r" t="t"/>
              <a:pathLst>
                <a:path extrusionOk="0" h="5391" w="4086">
                  <a:moveTo>
                    <a:pt x="1159" y="0"/>
                  </a:moveTo>
                  <a:cubicBezTo>
                    <a:pt x="1049" y="0"/>
                    <a:pt x="939" y="5"/>
                    <a:pt x="830" y="15"/>
                  </a:cubicBezTo>
                  <a:cubicBezTo>
                    <a:pt x="511" y="47"/>
                    <a:pt x="271" y="765"/>
                    <a:pt x="0" y="1164"/>
                  </a:cubicBezTo>
                  <a:cubicBezTo>
                    <a:pt x="575" y="2856"/>
                    <a:pt x="1293" y="4276"/>
                    <a:pt x="2601" y="5250"/>
                  </a:cubicBezTo>
                  <a:cubicBezTo>
                    <a:pt x="2735" y="5344"/>
                    <a:pt x="2882" y="5390"/>
                    <a:pt x="3025" y="5390"/>
                  </a:cubicBezTo>
                  <a:cubicBezTo>
                    <a:pt x="3345" y="5390"/>
                    <a:pt x="3646" y="5159"/>
                    <a:pt x="3735" y="4707"/>
                  </a:cubicBezTo>
                  <a:cubicBezTo>
                    <a:pt x="3862" y="3957"/>
                    <a:pt x="4006" y="3223"/>
                    <a:pt x="4086" y="2473"/>
                  </a:cubicBezTo>
                  <a:cubicBezTo>
                    <a:pt x="4086" y="2170"/>
                    <a:pt x="4006" y="1882"/>
                    <a:pt x="3846" y="1627"/>
                  </a:cubicBezTo>
                  <a:cubicBezTo>
                    <a:pt x="3575" y="1180"/>
                    <a:pt x="3320" y="606"/>
                    <a:pt x="2905" y="414"/>
                  </a:cubicBezTo>
                  <a:cubicBezTo>
                    <a:pt x="2352" y="145"/>
                    <a:pt x="1754" y="0"/>
                    <a:pt x="11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5" name="Google Shape;13105;p29"/>
            <p:cNvSpPr/>
            <p:nvPr/>
          </p:nvSpPr>
          <p:spPr>
            <a:xfrm>
              <a:off x="3357008" y="3390488"/>
              <a:ext cx="314750" cy="172956"/>
            </a:xfrm>
            <a:custGeom>
              <a:rect b="b" l="l" r="r" t="t"/>
              <a:pathLst>
                <a:path extrusionOk="0" h="3347" w="6066">
                  <a:moveTo>
                    <a:pt x="1603" y="0"/>
                  </a:moveTo>
                  <a:cubicBezTo>
                    <a:pt x="610" y="0"/>
                    <a:pt x="193" y="668"/>
                    <a:pt x="97" y="1728"/>
                  </a:cubicBezTo>
                  <a:cubicBezTo>
                    <a:pt x="65" y="2047"/>
                    <a:pt x="1" y="2558"/>
                    <a:pt x="160" y="2686"/>
                  </a:cubicBezTo>
                  <a:cubicBezTo>
                    <a:pt x="568" y="2967"/>
                    <a:pt x="1123" y="3346"/>
                    <a:pt x="1534" y="3346"/>
                  </a:cubicBezTo>
                  <a:cubicBezTo>
                    <a:pt x="1589" y="3346"/>
                    <a:pt x="1643" y="3339"/>
                    <a:pt x="1692" y="3324"/>
                  </a:cubicBezTo>
                  <a:cubicBezTo>
                    <a:pt x="2937" y="2909"/>
                    <a:pt x="4118" y="2271"/>
                    <a:pt x="5315" y="1680"/>
                  </a:cubicBezTo>
                  <a:cubicBezTo>
                    <a:pt x="5586" y="1553"/>
                    <a:pt x="5778" y="1249"/>
                    <a:pt x="6065" y="994"/>
                  </a:cubicBezTo>
                  <a:cubicBezTo>
                    <a:pt x="5874" y="771"/>
                    <a:pt x="5762" y="531"/>
                    <a:pt x="5634" y="499"/>
                  </a:cubicBezTo>
                  <a:cubicBezTo>
                    <a:pt x="4469" y="340"/>
                    <a:pt x="3288" y="244"/>
                    <a:pt x="2123" y="52"/>
                  </a:cubicBezTo>
                  <a:cubicBezTo>
                    <a:pt x="1934" y="17"/>
                    <a:pt x="1761" y="0"/>
                    <a:pt x="16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6" name="Google Shape;13106;p29"/>
            <p:cNvSpPr/>
            <p:nvPr/>
          </p:nvSpPr>
          <p:spPr>
            <a:xfrm>
              <a:off x="5441323" y="2910956"/>
              <a:ext cx="294098" cy="184635"/>
            </a:xfrm>
            <a:custGeom>
              <a:rect b="b" l="l" r="r" t="t"/>
              <a:pathLst>
                <a:path extrusionOk="0" h="3573" w="5668">
                  <a:moveTo>
                    <a:pt x="2220" y="1"/>
                  </a:moveTo>
                  <a:cubicBezTo>
                    <a:pt x="2042" y="1"/>
                    <a:pt x="1881" y="29"/>
                    <a:pt x="1772" y="92"/>
                  </a:cubicBezTo>
                  <a:cubicBezTo>
                    <a:pt x="1149" y="475"/>
                    <a:pt x="0" y="603"/>
                    <a:pt x="399" y="1848"/>
                  </a:cubicBezTo>
                  <a:lnTo>
                    <a:pt x="128" y="2007"/>
                  </a:lnTo>
                  <a:cubicBezTo>
                    <a:pt x="447" y="2422"/>
                    <a:pt x="702" y="3124"/>
                    <a:pt x="1085" y="3204"/>
                  </a:cubicBezTo>
                  <a:cubicBezTo>
                    <a:pt x="2282" y="3459"/>
                    <a:pt x="3527" y="3491"/>
                    <a:pt x="4756" y="3571"/>
                  </a:cubicBezTo>
                  <a:cubicBezTo>
                    <a:pt x="4782" y="3572"/>
                    <a:pt x="4807" y="3573"/>
                    <a:pt x="4831" y="3573"/>
                  </a:cubicBezTo>
                  <a:cubicBezTo>
                    <a:pt x="5503" y="3573"/>
                    <a:pt x="5667" y="3153"/>
                    <a:pt x="5267" y="2614"/>
                  </a:cubicBezTo>
                  <a:cubicBezTo>
                    <a:pt x="4676" y="1784"/>
                    <a:pt x="4006" y="1018"/>
                    <a:pt x="3256" y="315"/>
                  </a:cubicBezTo>
                  <a:cubicBezTo>
                    <a:pt x="3030" y="122"/>
                    <a:pt x="2587" y="1"/>
                    <a:pt x="22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7" name="Google Shape;13107;p29"/>
            <p:cNvSpPr/>
            <p:nvPr/>
          </p:nvSpPr>
          <p:spPr>
            <a:xfrm>
              <a:off x="4297725" y="4048347"/>
              <a:ext cx="241017" cy="230160"/>
            </a:xfrm>
            <a:custGeom>
              <a:rect b="b" l="l" r="r" t="t"/>
              <a:pathLst>
                <a:path extrusionOk="0" h="4454" w="4645">
                  <a:moveTo>
                    <a:pt x="1227" y="0"/>
                  </a:moveTo>
                  <a:cubicBezTo>
                    <a:pt x="914" y="0"/>
                    <a:pt x="579" y="84"/>
                    <a:pt x="383" y="232"/>
                  </a:cubicBezTo>
                  <a:cubicBezTo>
                    <a:pt x="96" y="440"/>
                    <a:pt x="0" y="1062"/>
                    <a:pt x="16" y="1541"/>
                  </a:cubicBezTo>
                  <a:cubicBezTo>
                    <a:pt x="48" y="2020"/>
                    <a:pt x="304" y="2483"/>
                    <a:pt x="463" y="2961"/>
                  </a:cubicBezTo>
                  <a:cubicBezTo>
                    <a:pt x="771" y="3919"/>
                    <a:pt x="1389" y="4453"/>
                    <a:pt x="2170" y="4453"/>
                  </a:cubicBezTo>
                  <a:cubicBezTo>
                    <a:pt x="2482" y="4453"/>
                    <a:pt x="2821" y="4368"/>
                    <a:pt x="3176" y="4190"/>
                  </a:cubicBezTo>
                  <a:cubicBezTo>
                    <a:pt x="3703" y="3935"/>
                    <a:pt x="4134" y="3504"/>
                    <a:pt x="4645" y="3121"/>
                  </a:cubicBezTo>
                  <a:cubicBezTo>
                    <a:pt x="4198" y="2594"/>
                    <a:pt x="3894" y="2211"/>
                    <a:pt x="3575" y="1844"/>
                  </a:cubicBezTo>
                  <a:cubicBezTo>
                    <a:pt x="3001" y="1254"/>
                    <a:pt x="2474" y="568"/>
                    <a:pt x="1804" y="137"/>
                  </a:cubicBezTo>
                  <a:cubicBezTo>
                    <a:pt x="1664" y="43"/>
                    <a:pt x="1451" y="0"/>
                    <a:pt x="12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8" name="Google Shape;13108;p29"/>
            <p:cNvSpPr/>
            <p:nvPr/>
          </p:nvSpPr>
          <p:spPr>
            <a:xfrm>
              <a:off x="4373066" y="3346152"/>
              <a:ext cx="277494" cy="179829"/>
            </a:xfrm>
            <a:custGeom>
              <a:rect b="b" l="l" r="r" t="t"/>
              <a:pathLst>
                <a:path extrusionOk="0" h="3480" w="5348">
                  <a:moveTo>
                    <a:pt x="2331" y="1"/>
                  </a:moveTo>
                  <a:cubicBezTo>
                    <a:pt x="2235" y="17"/>
                    <a:pt x="1788" y="1"/>
                    <a:pt x="1645" y="208"/>
                  </a:cubicBezTo>
                  <a:cubicBezTo>
                    <a:pt x="1054" y="1022"/>
                    <a:pt x="527" y="1900"/>
                    <a:pt x="65" y="2794"/>
                  </a:cubicBezTo>
                  <a:cubicBezTo>
                    <a:pt x="1" y="2905"/>
                    <a:pt x="416" y="3480"/>
                    <a:pt x="591" y="3480"/>
                  </a:cubicBezTo>
                  <a:cubicBezTo>
                    <a:pt x="1980" y="3416"/>
                    <a:pt x="3368" y="3304"/>
                    <a:pt x="4757" y="3129"/>
                  </a:cubicBezTo>
                  <a:cubicBezTo>
                    <a:pt x="4980" y="3097"/>
                    <a:pt x="5347" y="2730"/>
                    <a:pt x="5331" y="2522"/>
                  </a:cubicBezTo>
                  <a:cubicBezTo>
                    <a:pt x="5267" y="1549"/>
                    <a:pt x="3528" y="17"/>
                    <a:pt x="23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9" name="Google Shape;13109;p29"/>
            <p:cNvSpPr/>
            <p:nvPr/>
          </p:nvSpPr>
          <p:spPr>
            <a:xfrm>
              <a:off x="5055436" y="2876076"/>
              <a:ext cx="293995" cy="227680"/>
            </a:xfrm>
            <a:custGeom>
              <a:rect b="b" l="l" r="r" t="t"/>
              <a:pathLst>
                <a:path extrusionOk="0" h="4406" w="5666">
                  <a:moveTo>
                    <a:pt x="48" y="1"/>
                  </a:moveTo>
                  <a:cubicBezTo>
                    <a:pt x="16" y="272"/>
                    <a:pt x="0" y="560"/>
                    <a:pt x="0" y="831"/>
                  </a:cubicBezTo>
                  <a:cubicBezTo>
                    <a:pt x="160" y="2714"/>
                    <a:pt x="2043" y="3097"/>
                    <a:pt x="2857" y="4406"/>
                  </a:cubicBezTo>
                  <a:lnTo>
                    <a:pt x="3192" y="4262"/>
                  </a:lnTo>
                  <a:cubicBezTo>
                    <a:pt x="3032" y="3480"/>
                    <a:pt x="2825" y="2730"/>
                    <a:pt x="2633" y="1868"/>
                  </a:cubicBezTo>
                  <a:lnTo>
                    <a:pt x="2633" y="1868"/>
                  </a:lnTo>
                  <a:cubicBezTo>
                    <a:pt x="3336" y="2012"/>
                    <a:pt x="3878" y="2171"/>
                    <a:pt x="4437" y="2251"/>
                  </a:cubicBezTo>
                  <a:cubicBezTo>
                    <a:pt x="4548" y="2265"/>
                    <a:pt x="4661" y="2275"/>
                    <a:pt x="4769" y="2275"/>
                  </a:cubicBezTo>
                  <a:cubicBezTo>
                    <a:pt x="5157" y="2275"/>
                    <a:pt x="5495" y="2146"/>
                    <a:pt x="5570" y="1597"/>
                  </a:cubicBezTo>
                  <a:cubicBezTo>
                    <a:pt x="5666" y="943"/>
                    <a:pt x="5538" y="288"/>
                    <a:pt x="4804" y="193"/>
                  </a:cubicBezTo>
                  <a:cubicBezTo>
                    <a:pt x="4466" y="141"/>
                    <a:pt x="4120" y="126"/>
                    <a:pt x="3766" y="126"/>
                  </a:cubicBezTo>
                  <a:cubicBezTo>
                    <a:pt x="3235" y="126"/>
                    <a:pt x="2688" y="161"/>
                    <a:pt x="2123" y="161"/>
                  </a:cubicBezTo>
                  <a:cubicBezTo>
                    <a:pt x="2250" y="623"/>
                    <a:pt x="2346" y="943"/>
                    <a:pt x="2490" y="1421"/>
                  </a:cubicBezTo>
                  <a:cubicBezTo>
                    <a:pt x="1851" y="927"/>
                    <a:pt x="1389" y="528"/>
                    <a:pt x="878" y="193"/>
                  </a:cubicBezTo>
                  <a:cubicBezTo>
                    <a:pt x="639" y="49"/>
                    <a:pt x="319" y="65"/>
                    <a:pt x="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0" name="Google Shape;13110;p29"/>
            <p:cNvSpPr/>
            <p:nvPr/>
          </p:nvSpPr>
          <p:spPr>
            <a:xfrm>
              <a:off x="6081405" y="2283585"/>
              <a:ext cx="245999" cy="282766"/>
            </a:xfrm>
            <a:custGeom>
              <a:rect b="b" l="l" r="r" t="t"/>
              <a:pathLst>
                <a:path extrusionOk="0" h="5472" w="4741">
                  <a:moveTo>
                    <a:pt x="2779" y="1"/>
                  </a:moveTo>
                  <a:cubicBezTo>
                    <a:pt x="2563" y="1"/>
                    <a:pt x="2304" y="107"/>
                    <a:pt x="2027" y="343"/>
                  </a:cubicBezTo>
                  <a:cubicBezTo>
                    <a:pt x="1613" y="758"/>
                    <a:pt x="1261" y="1221"/>
                    <a:pt x="974" y="1732"/>
                  </a:cubicBezTo>
                  <a:cubicBezTo>
                    <a:pt x="687" y="2195"/>
                    <a:pt x="384" y="2673"/>
                    <a:pt x="96" y="3152"/>
                  </a:cubicBezTo>
                  <a:cubicBezTo>
                    <a:pt x="49" y="3232"/>
                    <a:pt x="1" y="3312"/>
                    <a:pt x="49" y="3392"/>
                  </a:cubicBezTo>
                  <a:cubicBezTo>
                    <a:pt x="72" y="3447"/>
                    <a:pt x="128" y="3467"/>
                    <a:pt x="192" y="3467"/>
                  </a:cubicBezTo>
                  <a:cubicBezTo>
                    <a:pt x="256" y="3467"/>
                    <a:pt x="328" y="3447"/>
                    <a:pt x="384" y="3424"/>
                  </a:cubicBezTo>
                  <a:cubicBezTo>
                    <a:pt x="869" y="3228"/>
                    <a:pt x="1191" y="3141"/>
                    <a:pt x="1409" y="3141"/>
                  </a:cubicBezTo>
                  <a:cubicBezTo>
                    <a:pt x="1564" y="3141"/>
                    <a:pt x="1667" y="3184"/>
                    <a:pt x="1740" y="3264"/>
                  </a:cubicBezTo>
                  <a:cubicBezTo>
                    <a:pt x="2011" y="3551"/>
                    <a:pt x="1868" y="4317"/>
                    <a:pt x="2458" y="5067"/>
                  </a:cubicBezTo>
                  <a:cubicBezTo>
                    <a:pt x="2686" y="5355"/>
                    <a:pt x="2911" y="5472"/>
                    <a:pt x="3122" y="5472"/>
                  </a:cubicBezTo>
                  <a:cubicBezTo>
                    <a:pt x="3635" y="5472"/>
                    <a:pt x="4065" y="4782"/>
                    <a:pt x="4246" y="4206"/>
                  </a:cubicBezTo>
                  <a:cubicBezTo>
                    <a:pt x="4741" y="2610"/>
                    <a:pt x="3448" y="2785"/>
                    <a:pt x="3240" y="1684"/>
                  </a:cubicBezTo>
                  <a:cubicBezTo>
                    <a:pt x="3224" y="1540"/>
                    <a:pt x="3240" y="1397"/>
                    <a:pt x="3304" y="1269"/>
                  </a:cubicBezTo>
                  <a:cubicBezTo>
                    <a:pt x="3512" y="504"/>
                    <a:pt x="3248" y="1"/>
                    <a:pt x="27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1" name="Google Shape;13111;p29"/>
            <p:cNvSpPr/>
            <p:nvPr/>
          </p:nvSpPr>
          <p:spPr>
            <a:xfrm>
              <a:off x="3466334" y="4535320"/>
              <a:ext cx="270853" cy="202153"/>
            </a:xfrm>
            <a:custGeom>
              <a:rect b="b" l="l" r="r" t="t"/>
              <a:pathLst>
                <a:path extrusionOk="0" h="3912" w="5220">
                  <a:moveTo>
                    <a:pt x="0" y="1"/>
                  </a:moveTo>
                  <a:cubicBezTo>
                    <a:pt x="415" y="1405"/>
                    <a:pt x="719" y="2459"/>
                    <a:pt x="1054" y="3480"/>
                  </a:cubicBezTo>
                  <a:cubicBezTo>
                    <a:pt x="1116" y="3651"/>
                    <a:pt x="1389" y="3912"/>
                    <a:pt x="1507" y="3912"/>
                  </a:cubicBezTo>
                  <a:cubicBezTo>
                    <a:pt x="1510" y="3912"/>
                    <a:pt x="1513" y="3911"/>
                    <a:pt x="1517" y="3911"/>
                  </a:cubicBezTo>
                  <a:cubicBezTo>
                    <a:pt x="2506" y="3672"/>
                    <a:pt x="3559" y="3528"/>
                    <a:pt x="4421" y="3049"/>
                  </a:cubicBezTo>
                  <a:cubicBezTo>
                    <a:pt x="5187" y="2618"/>
                    <a:pt x="5219" y="1405"/>
                    <a:pt x="4629" y="1230"/>
                  </a:cubicBezTo>
                  <a:cubicBezTo>
                    <a:pt x="3208" y="767"/>
                    <a:pt x="1724" y="448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2" name="Google Shape;13112;p29"/>
            <p:cNvSpPr/>
            <p:nvPr/>
          </p:nvSpPr>
          <p:spPr>
            <a:xfrm>
              <a:off x="5997762" y="3407386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1709" y="1"/>
                  </a:moveTo>
                  <a:cubicBezTo>
                    <a:pt x="1393" y="1"/>
                    <a:pt x="756" y="443"/>
                    <a:pt x="639" y="779"/>
                  </a:cubicBezTo>
                  <a:cubicBezTo>
                    <a:pt x="320" y="1704"/>
                    <a:pt x="224" y="2710"/>
                    <a:pt x="1" y="3971"/>
                  </a:cubicBezTo>
                  <a:cubicBezTo>
                    <a:pt x="49" y="4034"/>
                    <a:pt x="192" y="4401"/>
                    <a:pt x="464" y="4561"/>
                  </a:cubicBezTo>
                  <a:cubicBezTo>
                    <a:pt x="644" y="4651"/>
                    <a:pt x="952" y="4717"/>
                    <a:pt x="1179" y="4717"/>
                  </a:cubicBezTo>
                  <a:cubicBezTo>
                    <a:pt x="1312" y="4717"/>
                    <a:pt x="1418" y="4694"/>
                    <a:pt x="1453" y="4641"/>
                  </a:cubicBezTo>
                  <a:cubicBezTo>
                    <a:pt x="2123" y="3619"/>
                    <a:pt x="2857" y="2614"/>
                    <a:pt x="3240" y="1481"/>
                  </a:cubicBezTo>
                  <a:cubicBezTo>
                    <a:pt x="3544" y="523"/>
                    <a:pt x="2427" y="268"/>
                    <a:pt x="1788" y="13"/>
                  </a:cubicBezTo>
                  <a:cubicBezTo>
                    <a:pt x="1765" y="4"/>
                    <a:pt x="1738" y="1"/>
                    <a:pt x="17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3" name="Google Shape;13113;p29"/>
            <p:cNvSpPr/>
            <p:nvPr/>
          </p:nvSpPr>
          <p:spPr>
            <a:xfrm>
              <a:off x="2185288" y="4285478"/>
              <a:ext cx="264211" cy="145362"/>
            </a:xfrm>
            <a:custGeom>
              <a:rect b="b" l="l" r="r" t="t"/>
              <a:pathLst>
                <a:path extrusionOk="0" h="2813" w="5092">
                  <a:moveTo>
                    <a:pt x="3112" y="0"/>
                  </a:moveTo>
                  <a:cubicBezTo>
                    <a:pt x="2027" y="479"/>
                    <a:pt x="1086" y="782"/>
                    <a:pt x="272" y="1293"/>
                  </a:cubicBezTo>
                  <a:cubicBezTo>
                    <a:pt x="0" y="1469"/>
                    <a:pt x="32" y="2187"/>
                    <a:pt x="80" y="2634"/>
                  </a:cubicBezTo>
                  <a:cubicBezTo>
                    <a:pt x="80" y="2729"/>
                    <a:pt x="735" y="2777"/>
                    <a:pt x="1102" y="2809"/>
                  </a:cubicBezTo>
                  <a:cubicBezTo>
                    <a:pt x="1147" y="2811"/>
                    <a:pt x="1193" y="2812"/>
                    <a:pt x="1239" y="2812"/>
                  </a:cubicBezTo>
                  <a:cubicBezTo>
                    <a:pt x="1516" y="2812"/>
                    <a:pt x="1802" y="2777"/>
                    <a:pt x="2075" y="2777"/>
                  </a:cubicBezTo>
                  <a:cubicBezTo>
                    <a:pt x="2761" y="2745"/>
                    <a:pt x="3464" y="2793"/>
                    <a:pt x="4134" y="2697"/>
                  </a:cubicBezTo>
                  <a:cubicBezTo>
                    <a:pt x="4932" y="2602"/>
                    <a:pt x="5091" y="1963"/>
                    <a:pt x="4740" y="1437"/>
                  </a:cubicBezTo>
                  <a:cubicBezTo>
                    <a:pt x="4357" y="894"/>
                    <a:pt x="3719" y="527"/>
                    <a:pt x="31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4" name="Google Shape;13114;p29"/>
            <p:cNvSpPr/>
            <p:nvPr/>
          </p:nvSpPr>
          <p:spPr>
            <a:xfrm>
              <a:off x="2677180" y="3968407"/>
              <a:ext cx="234376" cy="202463"/>
            </a:xfrm>
            <a:custGeom>
              <a:rect b="b" l="l" r="r" t="t"/>
              <a:pathLst>
                <a:path extrusionOk="0" h="3918" w="4517">
                  <a:moveTo>
                    <a:pt x="3038" y="0"/>
                  </a:moveTo>
                  <a:cubicBezTo>
                    <a:pt x="2838" y="0"/>
                    <a:pt x="2621" y="54"/>
                    <a:pt x="2394" y="168"/>
                  </a:cubicBezTo>
                  <a:cubicBezTo>
                    <a:pt x="1612" y="567"/>
                    <a:pt x="894" y="1093"/>
                    <a:pt x="0" y="1652"/>
                  </a:cubicBezTo>
                  <a:cubicBezTo>
                    <a:pt x="1229" y="2913"/>
                    <a:pt x="2777" y="3280"/>
                    <a:pt x="4182" y="3918"/>
                  </a:cubicBezTo>
                  <a:lnTo>
                    <a:pt x="4517" y="3742"/>
                  </a:lnTo>
                  <a:cubicBezTo>
                    <a:pt x="4389" y="2849"/>
                    <a:pt x="4277" y="1939"/>
                    <a:pt x="4102" y="1029"/>
                  </a:cubicBezTo>
                  <a:cubicBezTo>
                    <a:pt x="3974" y="380"/>
                    <a:pt x="3569" y="0"/>
                    <a:pt x="30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5" name="Google Shape;13115;p29"/>
            <p:cNvSpPr/>
            <p:nvPr/>
          </p:nvSpPr>
          <p:spPr>
            <a:xfrm>
              <a:off x="2942168" y="4323561"/>
              <a:ext cx="220314" cy="184635"/>
            </a:xfrm>
            <a:custGeom>
              <a:rect b="b" l="l" r="r" t="t"/>
              <a:pathLst>
                <a:path extrusionOk="0" h="3573" w="4246">
                  <a:moveTo>
                    <a:pt x="1950" y="0"/>
                  </a:moveTo>
                  <a:cubicBezTo>
                    <a:pt x="1847" y="0"/>
                    <a:pt x="1749" y="15"/>
                    <a:pt x="1660" y="45"/>
                  </a:cubicBezTo>
                  <a:cubicBezTo>
                    <a:pt x="974" y="285"/>
                    <a:pt x="543" y="1258"/>
                    <a:pt x="0" y="1912"/>
                  </a:cubicBezTo>
                  <a:cubicBezTo>
                    <a:pt x="206" y="2672"/>
                    <a:pt x="1117" y="3572"/>
                    <a:pt x="1693" y="3572"/>
                  </a:cubicBezTo>
                  <a:cubicBezTo>
                    <a:pt x="1698" y="3572"/>
                    <a:pt x="1703" y="3572"/>
                    <a:pt x="1708" y="3572"/>
                  </a:cubicBezTo>
                  <a:cubicBezTo>
                    <a:pt x="2745" y="3524"/>
                    <a:pt x="4245" y="2391"/>
                    <a:pt x="4245" y="1657"/>
                  </a:cubicBezTo>
                  <a:cubicBezTo>
                    <a:pt x="4245" y="1112"/>
                    <a:pt x="2867" y="0"/>
                    <a:pt x="19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6" name="Google Shape;13116;p29"/>
            <p:cNvSpPr/>
            <p:nvPr/>
          </p:nvSpPr>
          <p:spPr>
            <a:xfrm>
              <a:off x="4683612" y="4527104"/>
              <a:ext cx="191361" cy="256721"/>
            </a:xfrm>
            <a:custGeom>
              <a:rect b="b" l="l" r="r" t="t"/>
              <a:pathLst>
                <a:path extrusionOk="0" h="4968" w="3688">
                  <a:moveTo>
                    <a:pt x="3448" y="0"/>
                  </a:moveTo>
                  <a:cubicBezTo>
                    <a:pt x="3176" y="80"/>
                    <a:pt x="2841" y="80"/>
                    <a:pt x="2666" y="240"/>
                  </a:cubicBezTo>
                  <a:cubicBezTo>
                    <a:pt x="1884" y="974"/>
                    <a:pt x="1150" y="1740"/>
                    <a:pt x="415" y="2506"/>
                  </a:cubicBezTo>
                  <a:cubicBezTo>
                    <a:pt x="256" y="2666"/>
                    <a:pt x="192" y="2905"/>
                    <a:pt x="0" y="3304"/>
                  </a:cubicBezTo>
                  <a:cubicBezTo>
                    <a:pt x="431" y="3878"/>
                    <a:pt x="894" y="4437"/>
                    <a:pt x="1405" y="4948"/>
                  </a:cubicBezTo>
                  <a:cubicBezTo>
                    <a:pt x="1418" y="4961"/>
                    <a:pt x="1444" y="4967"/>
                    <a:pt x="1479" y="4967"/>
                  </a:cubicBezTo>
                  <a:cubicBezTo>
                    <a:pt x="1688" y="4967"/>
                    <a:pt x="2216" y="4740"/>
                    <a:pt x="2299" y="4549"/>
                  </a:cubicBezTo>
                  <a:cubicBezTo>
                    <a:pt x="2809" y="3352"/>
                    <a:pt x="3224" y="2123"/>
                    <a:pt x="3607" y="894"/>
                  </a:cubicBezTo>
                  <a:cubicBezTo>
                    <a:pt x="3687" y="639"/>
                    <a:pt x="3511" y="304"/>
                    <a:pt x="34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7" name="Google Shape;13117;p29"/>
            <p:cNvSpPr/>
            <p:nvPr/>
          </p:nvSpPr>
          <p:spPr>
            <a:xfrm>
              <a:off x="3590553" y="3563905"/>
              <a:ext cx="280763" cy="260649"/>
            </a:xfrm>
            <a:custGeom>
              <a:rect b="b" l="l" r="r" t="t"/>
              <a:pathLst>
                <a:path extrusionOk="0" h="5044" w="5411">
                  <a:moveTo>
                    <a:pt x="4052" y="0"/>
                  </a:moveTo>
                  <a:cubicBezTo>
                    <a:pt x="3902" y="0"/>
                    <a:pt x="3739" y="48"/>
                    <a:pt x="3559" y="160"/>
                  </a:cubicBezTo>
                  <a:cubicBezTo>
                    <a:pt x="2011" y="1133"/>
                    <a:pt x="782" y="2569"/>
                    <a:pt x="64" y="4245"/>
                  </a:cubicBezTo>
                  <a:cubicBezTo>
                    <a:pt x="16" y="4437"/>
                    <a:pt x="0" y="4612"/>
                    <a:pt x="0" y="4804"/>
                  </a:cubicBezTo>
                  <a:lnTo>
                    <a:pt x="240" y="5043"/>
                  </a:lnTo>
                  <a:lnTo>
                    <a:pt x="5410" y="989"/>
                  </a:lnTo>
                  <a:cubicBezTo>
                    <a:pt x="4941" y="557"/>
                    <a:pt x="4567" y="0"/>
                    <a:pt x="40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8" name="Google Shape;13118;p29"/>
            <p:cNvSpPr/>
            <p:nvPr/>
          </p:nvSpPr>
          <p:spPr>
            <a:xfrm>
              <a:off x="6445758" y="3989439"/>
              <a:ext cx="280763" cy="260649"/>
            </a:xfrm>
            <a:custGeom>
              <a:rect b="b" l="l" r="r" t="t"/>
              <a:pathLst>
                <a:path extrusionOk="0" h="5044" w="5411">
                  <a:moveTo>
                    <a:pt x="4048" y="0"/>
                  </a:moveTo>
                  <a:cubicBezTo>
                    <a:pt x="3897" y="0"/>
                    <a:pt x="3736" y="48"/>
                    <a:pt x="3560" y="160"/>
                  </a:cubicBezTo>
                  <a:cubicBezTo>
                    <a:pt x="2012" y="1133"/>
                    <a:pt x="783" y="2553"/>
                    <a:pt x="65" y="4245"/>
                  </a:cubicBezTo>
                  <a:cubicBezTo>
                    <a:pt x="17" y="4421"/>
                    <a:pt x="1" y="4612"/>
                    <a:pt x="1" y="4804"/>
                  </a:cubicBezTo>
                  <a:lnTo>
                    <a:pt x="240" y="5043"/>
                  </a:lnTo>
                  <a:lnTo>
                    <a:pt x="5411" y="989"/>
                  </a:lnTo>
                  <a:cubicBezTo>
                    <a:pt x="4954" y="557"/>
                    <a:pt x="4564" y="0"/>
                    <a:pt x="40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9" name="Google Shape;13119;p29"/>
            <p:cNvSpPr/>
            <p:nvPr/>
          </p:nvSpPr>
          <p:spPr>
            <a:xfrm>
              <a:off x="5444591" y="3164726"/>
              <a:ext cx="198003" cy="218895"/>
            </a:xfrm>
            <a:custGeom>
              <a:rect b="b" l="l" r="r" t="t"/>
              <a:pathLst>
                <a:path extrusionOk="0" h="4236" w="3816">
                  <a:moveTo>
                    <a:pt x="560" y="1"/>
                  </a:moveTo>
                  <a:cubicBezTo>
                    <a:pt x="400" y="511"/>
                    <a:pt x="1" y="1118"/>
                    <a:pt x="145" y="1501"/>
                  </a:cubicBezTo>
                  <a:cubicBezTo>
                    <a:pt x="512" y="2299"/>
                    <a:pt x="1006" y="3017"/>
                    <a:pt x="1629" y="3623"/>
                  </a:cubicBezTo>
                  <a:cubicBezTo>
                    <a:pt x="1921" y="3929"/>
                    <a:pt x="2467" y="4235"/>
                    <a:pt x="2845" y="4235"/>
                  </a:cubicBezTo>
                  <a:cubicBezTo>
                    <a:pt x="2902" y="4235"/>
                    <a:pt x="2954" y="4228"/>
                    <a:pt x="3001" y="4214"/>
                  </a:cubicBezTo>
                  <a:cubicBezTo>
                    <a:pt x="3368" y="4102"/>
                    <a:pt x="3544" y="3400"/>
                    <a:pt x="3815" y="2953"/>
                  </a:cubicBezTo>
                  <a:cubicBezTo>
                    <a:pt x="3624" y="2570"/>
                    <a:pt x="3544" y="2219"/>
                    <a:pt x="3336" y="1996"/>
                  </a:cubicBezTo>
                  <a:cubicBezTo>
                    <a:pt x="2762" y="1437"/>
                    <a:pt x="2171" y="910"/>
                    <a:pt x="1533" y="416"/>
                  </a:cubicBezTo>
                  <a:cubicBezTo>
                    <a:pt x="1262" y="208"/>
                    <a:pt x="895" y="144"/>
                    <a:pt x="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0" name="Google Shape;13120;p29"/>
            <p:cNvSpPr/>
            <p:nvPr/>
          </p:nvSpPr>
          <p:spPr>
            <a:xfrm>
              <a:off x="3339833" y="4146940"/>
              <a:ext cx="119912" cy="341572"/>
            </a:xfrm>
            <a:custGeom>
              <a:rect b="b" l="l" r="r" t="t"/>
              <a:pathLst>
                <a:path extrusionOk="0" h="6610" w="2311">
                  <a:moveTo>
                    <a:pt x="858" y="0"/>
                  </a:moveTo>
                  <a:lnTo>
                    <a:pt x="396" y="16"/>
                  </a:lnTo>
                  <a:cubicBezTo>
                    <a:pt x="316" y="942"/>
                    <a:pt x="188" y="1867"/>
                    <a:pt x="156" y="2793"/>
                  </a:cubicBezTo>
                  <a:cubicBezTo>
                    <a:pt x="124" y="3352"/>
                    <a:pt x="332" y="3926"/>
                    <a:pt x="268" y="4469"/>
                  </a:cubicBezTo>
                  <a:cubicBezTo>
                    <a:pt x="33" y="6452"/>
                    <a:pt x="1" y="6610"/>
                    <a:pt x="1803" y="6610"/>
                  </a:cubicBezTo>
                  <a:cubicBezTo>
                    <a:pt x="1959" y="6610"/>
                    <a:pt x="2127" y="6608"/>
                    <a:pt x="2311" y="6607"/>
                  </a:cubicBezTo>
                  <a:cubicBezTo>
                    <a:pt x="1816" y="4357"/>
                    <a:pt x="1337" y="2171"/>
                    <a:pt x="8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1" name="Google Shape;13121;p29"/>
            <p:cNvSpPr/>
            <p:nvPr/>
          </p:nvSpPr>
          <p:spPr>
            <a:xfrm>
              <a:off x="5923252" y="3761247"/>
              <a:ext cx="216994" cy="214193"/>
            </a:xfrm>
            <a:custGeom>
              <a:rect b="b" l="l" r="r" t="t"/>
              <a:pathLst>
                <a:path extrusionOk="0" h="4145" w="4182">
                  <a:moveTo>
                    <a:pt x="2433" y="1"/>
                  </a:moveTo>
                  <a:cubicBezTo>
                    <a:pt x="2224" y="1"/>
                    <a:pt x="2007" y="92"/>
                    <a:pt x="1804" y="267"/>
                  </a:cubicBezTo>
                  <a:cubicBezTo>
                    <a:pt x="735" y="1208"/>
                    <a:pt x="543" y="2565"/>
                    <a:pt x="0" y="3762"/>
                  </a:cubicBezTo>
                  <a:lnTo>
                    <a:pt x="367" y="4145"/>
                  </a:lnTo>
                  <a:cubicBezTo>
                    <a:pt x="1389" y="3554"/>
                    <a:pt x="2458" y="3043"/>
                    <a:pt x="3384" y="2325"/>
                  </a:cubicBezTo>
                  <a:cubicBezTo>
                    <a:pt x="4182" y="1703"/>
                    <a:pt x="3511" y="1001"/>
                    <a:pt x="3112" y="410"/>
                  </a:cubicBezTo>
                  <a:cubicBezTo>
                    <a:pt x="2921" y="132"/>
                    <a:pt x="2682" y="1"/>
                    <a:pt x="24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2" name="Google Shape;13122;p29"/>
            <p:cNvSpPr/>
            <p:nvPr/>
          </p:nvSpPr>
          <p:spPr>
            <a:xfrm>
              <a:off x="2369124" y="3062463"/>
              <a:ext cx="241017" cy="127947"/>
            </a:xfrm>
            <a:custGeom>
              <a:rect b="b" l="l" r="r" t="t"/>
              <a:pathLst>
                <a:path extrusionOk="0" h="2476" w="4645">
                  <a:moveTo>
                    <a:pt x="3942" y="1"/>
                  </a:moveTo>
                  <a:lnTo>
                    <a:pt x="3942" y="1"/>
                  </a:lnTo>
                  <a:cubicBezTo>
                    <a:pt x="3336" y="97"/>
                    <a:pt x="2809" y="128"/>
                    <a:pt x="2314" y="288"/>
                  </a:cubicBezTo>
                  <a:cubicBezTo>
                    <a:pt x="1644" y="496"/>
                    <a:pt x="974" y="767"/>
                    <a:pt x="352" y="1118"/>
                  </a:cubicBezTo>
                  <a:cubicBezTo>
                    <a:pt x="112" y="1325"/>
                    <a:pt x="0" y="1645"/>
                    <a:pt x="48" y="1948"/>
                  </a:cubicBezTo>
                  <a:cubicBezTo>
                    <a:pt x="112" y="2187"/>
                    <a:pt x="511" y="2427"/>
                    <a:pt x="798" y="2443"/>
                  </a:cubicBezTo>
                  <a:cubicBezTo>
                    <a:pt x="1019" y="2465"/>
                    <a:pt x="1241" y="2476"/>
                    <a:pt x="1464" y="2476"/>
                  </a:cubicBezTo>
                  <a:cubicBezTo>
                    <a:pt x="1871" y="2476"/>
                    <a:pt x="2280" y="2441"/>
                    <a:pt x="2682" y="2379"/>
                  </a:cubicBezTo>
                  <a:cubicBezTo>
                    <a:pt x="4405" y="2107"/>
                    <a:pt x="4645" y="1613"/>
                    <a:pt x="39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3" name="Google Shape;13123;p29"/>
            <p:cNvSpPr/>
            <p:nvPr/>
          </p:nvSpPr>
          <p:spPr>
            <a:xfrm>
              <a:off x="305513" y="183564"/>
              <a:ext cx="213725" cy="336973"/>
            </a:xfrm>
            <a:custGeom>
              <a:rect b="b" l="l" r="r" t="t"/>
              <a:pathLst>
                <a:path extrusionOk="0" h="6521" w="4119">
                  <a:moveTo>
                    <a:pt x="3879" y="0"/>
                  </a:moveTo>
                  <a:cubicBezTo>
                    <a:pt x="3576" y="192"/>
                    <a:pt x="3209" y="319"/>
                    <a:pt x="3001" y="591"/>
                  </a:cubicBezTo>
                  <a:cubicBezTo>
                    <a:pt x="2379" y="1437"/>
                    <a:pt x="1804" y="2330"/>
                    <a:pt x="1310" y="3272"/>
                  </a:cubicBezTo>
                  <a:cubicBezTo>
                    <a:pt x="815" y="4261"/>
                    <a:pt x="448" y="5315"/>
                    <a:pt x="1" y="6432"/>
                  </a:cubicBezTo>
                  <a:cubicBezTo>
                    <a:pt x="235" y="6491"/>
                    <a:pt x="433" y="6520"/>
                    <a:pt x="601" y="6520"/>
                  </a:cubicBezTo>
                  <a:cubicBezTo>
                    <a:pt x="1107" y="6520"/>
                    <a:pt x="1337" y="6257"/>
                    <a:pt x="1469" y="5777"/>
                  </a:cubicBezTo>
                  <a:cubicBezTo>
                    <a:pt x="1549" y="5490"/>
                    <a:pt x="1661" y="5219"/>
                    <a:pt x="1820" y="4964"/>
                  </a:cubicBezTo>
                  <a:cubicBezTo>
                    <a:pt x="2539" y="3655"/>
                    <a:pt x="3305" y="2394"/>
                    <a:pt x="3975" y="1069"/>
                  </a:cubicBezTo>
                  <a:cubicBezTo>
                    <a:pt x="4118" y="798"/>
                    <a:pt x="3911" y="367"/>
                    <a:pt x="38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4" name="Google Shape;13124;p29"/>
            <p:cNvSpPr/>
            <p:nvPr/>
          </p:nvSpPr>
          <p:spPr>
            <a:xfrm>
              <a:off x="2343440" y="3292567"/>
              <a:ext cx="234428" cy="204478"/>
            </a:xfrm>
            <a:custGeom>
              <a:rect b="b" l="l" r="r" t="t"/>
              <a:pathLst>
                <a:path extrusionOk="0" h="3957" w="4518">
                  <a:moveTo>
                    <a:pt x="4517" y="0"/>
                  </a:moveTo>
                  <a:lnTo>
                    <a:pt x="4517" y="0"/>
                  </a:lnTo>
                  <a:cubicBezTo>
                    <a:pt x="4230" y="128"/>
                    <a:pt x="3927" y="224"/>
                    <a:pt x="3639" y="304"/>
                  </a:cubicBezTo>
                  <a:cubicBezTo>
                    <a:pt x="2123" y="543"/>
                    <a:pt x="1182" y="1692"/>
                    <a:pt x="192" y="2666"/>
                  </a:cubicBezTo>
                  <a:cubicBezTo>
                    <a:pt x="1" y="2841"/>
                    <a:pt x="176" y="3511"/>
                    <a:pt x="320" y="3878"/>
                  </a:cubicBezTo>
                  <a:cubicBezTo>
                    <a:pt x="343" y="3932"/>
                    <a:pt x="488" y="3956"/>
                    <a:pt x="666" y="3956"/>
                  </a:cubicBezTo>
                  <a:cubicBezTo>
                    <a:pt x="858" y="3956"/>
                    <a:pt x="1088" y="3928"/>
                    <a:pt x="1245" y="3878"/>
                  </a:cubicBezTo>
                  <a:cubicBezTo>
                    <a:pt x="3113" y="3336"/>
                    <a:pt x="3512" y="1548"/>
                    <a:pt x="45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5" name="Google Shape;13125;p29"/>
            <p:cNvSpPr/>
            <p:nvPr/>
          </p:nvSpPr>
          <p:spPr>
            <a:xfrm>
              <a:off x="5872714" y="4039045"/>
              <a:ext cx="139214" cy="266281"/>
            </a:xfrm>
            <a:custGeom>
              <a:rect b="b" l="l" r="r" t="t"/>
              <a:pathLst>
                <a:path extrusionOk="0" h="5153" w="2683">
                  <a:moveTo>
                    <a:pt x="2349" y="1"/>
                  </a:moveTo>
                  <a:cubicBezTo>
                    <a:pt x="2227" y="1"/>
                    <a:pt x="2041" y="48"/>
                    <a:pt x="1964" y="125"/>
                  </a:cubicBezTo>
                  <a:cubicBezTo>
                    <a:pt x="927" y="1099"/>
                    <a:pt x="49" y="2168"/>
                    <a:pt x="1" y="3716"/>
                  </a:cubicBezTo>
                  <a:cubicBezTo>
                    <a:pt x="1" y="3939"/>
                    <a:pt x="33" y="4163"/>
                    <a:pt x="81" y="4386"/>
                  </a:cubicBezTo>
                  <a:cubicBezTo>
                    <a:pt x="176" y="4642"/>
                    <a:pt x="288" y="4897"/>
                    <a:pt x="416" y="5152"/>
                  </a:cubicBezTo>
                  <a:cubicBezTo>
                    <a:pt x="639" y="4977"/>
                    <a:pt x="927" y="4865"/>
                    <a:pt x="1086" y="4642"/>
                  </a:cubicBezTo>
                  <a:cubicBezTo>
                    <a:pt x="1389" y="4243"/>
                    <a:pt x="1645" y="3812"/>
                    <a:pt x="1836" y="3349"/>
                  </a:cubicBezTo>
                  <a:cubicBezTo>
                    <a:pt x="2155" y="2455"/>
                    <a:pt x="2443" y="1561"/>
                    <a:pt x="2666" y="636"/>
                  </a:cubicBezTo>
                  <a:cubicBezTo>
                    <a:pt x="2682" y="412"/>
                    <a:pt x="2618" y="189"/>
                    <a:pt x="2459" y="29"/>
                  </a:cubicBezTo>
                  <a:cubicBezTo>
                    <a:pt x="2444" y="10"/>
                    <a:pt x="2402" y="1"/>
                    <a:pt x="2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6" name="Google Shape;13126;p29"/>
            <p:cNvSpPr/>
            <p:nvPr/>
          </p:nvSpPr>
          <p:spPr>
            <a:xfrm>
              <a:off x="2670538" y="2834892"/>
              <a:ext cx="224465" cy="163706"/>
            </a:xfrm>
            <a:custGeom>
              <a:rect b="b" l="l" r="r" t="t"/>
              <a:pathLst>
                <a:path extrusionOk="0" h="3168" w="4326">
                  <a:moveTo>
                    <a:pt x="830" y="0"/>
                  </a:moveTo>
                  <a:cubicBezTo>
                    <a:pt x="415" y="192"/>
                    <a:pt x="112" y="255"/>
                    <a:pt x="64" y="383"/>
                  </a:cubicBezTo>
                  <a:cubicBezTo>
                    <a:pt x="1" y="638"/>
                    <a:pt x="17" y="894"/>
                    <a:pt x="128" y="1133"/>
                  </a:cubicBezTo>
                  <a:cubicBezTo>
                    <a:pt x="288" y="1452"/>
                    <a:pt x="591" y="1692"/>
                    <a:pt x="767" y="2011"/>
                  </a:cubicBezTo>
                  <a:cubicBezTo>
                    <a:pt x="1233" y="2792"/>
                    <a:pt x="1766" y="3167"/>
                    <a:pt x="2450" y="3167"/>
                  </a:cubicBezTo>
                  <a:cubicBezTo>
                    <a:pt x="2773" y="3167"/>
                    <a:pt x="3129" y="3084"/>
                    <a:pt x="3528" y="2921"/>
                  </a:cubicBezTo>
                  <a:cubicBezTo>
                    <a:pt x="4150" y="2649"/>
                    <a:pt x="4326" y="2218"/>
                    <a:pt x="3783" y="1819"/>
                  </a:cubicBezTo>
                  <a:cubicBezTo>
                    <a:pt x="2825" y="1133"/>
                    <a:pt x="1788" y="575"/>
                    <a:pt x="8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7" name="Google Shape;13127;p29"/>
            <p:cNvSpPr/>
            <p:nvPr/>
          </p:nvSpPr>
          <p:spPr>
            <a:xfrm>
              <a:off x="2798907" y="4845518"/>
              <a:ext cx="115969" cy="249022"/>
            </a:xfrm>
            <a:custGeom>
              <a:rect b="b" l="l" r="r" t="t"/>
              <a:pathLst>
                <a:path extrusionOk="0" h="4819" w="2235">
                  <a:moveTo>
                    <a:pt x="1158" y="0"/>
                  </a:moveTo>
                  <a:cubicBezTo>
                    <a:pt x="1076" y="0"/>
                    <a:pt x="992" y="5"/>
                    <a:pt x="910" y="15"/>
                  </a:cubicBezTo>
                  <a:cubicBezTo>
                    <a:pt x="240" y="94"/>
                    <a:pt x="351" y="589"/>
                    <a:pt x="479" y="1084"/>
                  </a:cubicBezTo>
                  <a:cubicBezTo>
                    <a:pt x="591" y="1499"/>
                    <a:pt x="591" y="1930"/>
                    <a:pt x="511" y="2345"/>
                  </a:cubicBezTo>
                  <a:cubicBezTo>
                    <a:pt x="0" y="4068"/>
                    <a:pt x="208" y="4451"/>
                    <a:pt x="2027" y="4818"/>
                  </a:cubicBezTo>
                  <a:cubicBezTo>
                    <a:pt x="1947" y="4387"/>
                    <a:pt x="1772" y="3988"/>
                    <a:pt x="1804" y="3573"/>
                  </a:cubicBezTo>
                  <a:cubicBezTo>
                    <a:pt x="1820" y="3143"/>
                    <a:pt x="2075" y="2744"/>
                    <a:pt x="2139" y="2329"/>
                  </a:cubicBezTo>
                  <a:cubicBezTo>
                    <a:pt x="2219" y="1834"/>
                    <a:pt x="2235" y="1323"/>
                    <a:pt x="2187" y="828"/>
                  </a:cubicBezTo>
                  <a:cubicBezTo>
                    <a:pt x="2118" y="186"/>
                    <a:pt x="1652" y="0"/>
                    <a:pt x="11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8" name="Google Shape;13128;p29"/>
            <p:cNvSpPr/>
            <p:nvPr/>
          </p:nvSpPr>
          <p:spPr>
            <a:xfrm>
              <a:off x="5302161" y="3384908"/>
              <a:ext cx="222857" cy="125054"/>
            </a:xfrm>
            <a:custGeom>
              <a:rect b="b" l="l" r="r" t="t"/>
              <a:pathLst>
                <a:path extrusionOk="0" h="2420" w="4295">
                  <a:moveTo>
                    <a:pt x="2491" y="1"/>
                  </a:moveTo>
                  <a:cubicBezTo>
                    <a:pt x="1725" y="384"/>
                    <a:pt x="959" y="767"/>
                    <a:pt x="208" y="1198"/>
                  </a:cubicBezTo>
                  <a:cubicBezTo>
                    <a:pt x="65" y="1278"/>
                    <a:pt x="1" y="1581"/>
                    <a:pt x="17" y="1772"/>
                  </a:cubicBezTo>
                  <a:cubicBezTo>
                    <a:pt x="17" y="1852"/>
                    <a:pt x="320" y="1948"/>
                    <a:pt x="496" y="1980"/>
                  </a:cubicBezTo>
                  <a:cubicBezTo>
                    <a:pt x="1310" y="2107"/>
                    <a:pt x="2124" y="2235"/>
                    <a:pt x="2937" y="2347"/>
                  </a:cubicBezTo>
                  <a:cubicBezTo>
                    <a:pt x="3158" y="2377"/>
                    <a:pt x="3485" y="2419"/>
                    <a:pt x="3710" y="2419"/>
                  </a:cubicBezTo>
                  <a:cubicBezTo>
                    <a:pt x="3843" y="2419"/>
                    <a:pt x="3941" y="2404"/>
                    <a:pt x="3959" y="2363"/>
                  </a:cubicBezTo>
                  <a:cubicBezTo>
                    <a:pt x="4198" y="1852"/>
                    <a:pt x="4294" y="1309"/>
                    <a:pt x="4262" y="767"/>
                  </a:cubicBezTo>
                  <a:cubicBezTo>
                    <a:pt x="4214" y="543"/>
                    <a:pt x="3592" y="368"/>
                    <a:pt x="3209" y="224"/>
                  </a:cubicBezTo>
                  <a:cubicBezTo>
                    <a:pt x="3161" y="211"/>
                    <a:pt x="3109" y="206"/>
                    <a:pt x="3056" y="206"/>
                  </a:cubicBezTo>
                  <a:cubicBezTo>
                    <a:pt x="2914" y="206"/>
                    <a:pt x="2758" y="240"/>
                    <a:pt x="2618" y="240"/>
                  </a:cubicBezTo>
                  <a:lnTo>
                    <a:pt x="249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9" name="Google Shape;13129;p29"/>
            <p:cNvSpPr/>
            <p:nvPr/>
          </p:nvSpPr>
          <p:spPr>
            <a:xfrm>
              <a:off x="3698167" y="3338608"/>
              <a:ext cx="168167" cy="175798"/>
            </a:xfrm>
            <a:custGeom>
              <a:rect b="b" l="l" r="r" t="t"/>
              <a:pathLst>
                <a:path extrusionOk="0" h="3402" w="3241">
                  <a:moveTo>
                    <a:pt x="1812" y="1"/>
                  </a:moveTo>
                  <a:cubicBezTo>
                    <a:pt x="1101" y="1"/>
                    <a:pt x="1" y="789"/>
                    <a:pt x="1" y="1232"/>
                  </a:cubicBezTo>
                  <a:cubicBezTo>
                    <a:pt x="1" y="1264"/>
                    <a:pt x="1" y="1312"/>
                    <a:pt x="17" y="1328"/>
                  </a:cubicBezTo>
                  <a:cubicBezTo>
                    <a:pt x="687" y="2046"/>
                    <a:pt x="1246" y="3115"/>
                    <a:pt x="2044" y="3370"/>
                  </a:cubicBezTo>
                  <a:cubicBezTo>
                    <a:pt x="2117" y="3392"/>
                    <a:pt x="2184" y="3402"/>
                    <a:pt x="2243" y="3402"/>
                  </a:cubicBezTo>
                  <a:cubicBezTo>
                    <a:pt x="2851" y="3402"/>
                    <a:pt x="2746" y="2358"/>
                    <a:pt x="2906" y="1791"/>
                  </a:cubicBezTo>
                  <a:cubicBezTo>
                    <a:pt x="2937" y="1631"/>
                    <a:pt x="3001" y="1471"/>
                    <a:pt x="3049" y="1312"/>
                  </a:cubicBezTo>
                  <a:lnTo>
                    <a:pt x="3241" y="1120"/>
                  </a:lnTo>
                  <a:cubicBezTo>
                    <a:pt x="2842" y="737"/>
                    <a:pt x="2507" y="195"/>
                    <a:pt x="2044" y="35"/>
                  </a:cubicBezTo>
                  <a:cubicBezTo>
                    <a:pt x="1974" y="12"/>
                    <a:pt x="1896" y="1"/>
                    <a:pt x="181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0" name="Google Shape;13130;p29"/>
            <p:cNvSpPr/>
            <p:nvPr/>
          </p:nvSpPr>
          <p:spPr>
            <a:xfrm>
              <a:off x="4995091" y="3963653"/>
              <a:ext cx="177974" cy="151149"/>
            </a:xfrm>
            <a:custGeom>
              <a:rect b="b" l="l" r="r" t="t"/>
              <a:pathLst>
                <a:path extrusionOk="0" h="2925" w="3430">
                  <a:moveTo>
                    <a:pt x="1991" y="1"/>
                  </a:moveTo>
                  <a:cubicBezTo>
                    <a:pt x="1052" y="1"/>
                    <a:pt x="14" y="955"/>
                    <a:pt x="14" y="1664"/>
                  </a:cubicBezTo>
                  <a:cubicBezTo>
                    <a:pt x="0" y="2234"/>
                    <a:pt x="567" y="2925"/>
                    <a:pt x="1062" y="2925"/>
                  </a:cubicBezTo>
                  <a:cubicBezTo>
                    <a:pt x="1135" y="2925"/>
                    <a:pt x="1207" y="2910"/>
                    <a:pt x="1275" y="2877"/>
                  </a:cubicBezTo>
                  <a:cubicBezTo>
                    <a:pt x="2057" y="2510"/>
                    <a:pt x="2727" y="1887"/>
                    <a:pt x="3429" y="1361"/>
                  </a:cubicBezTo>
                  <a:cubicBezTo>
                    <a:pt x="3030" y="898"/>
                    <a:pt x="2695" y="116"/>
                    <a:pt x="2216" y="20"/>
                  </a:cubicBezTo>
                  <a:cubicBezTo>
                    <a:pt x="2142" y="7"/>
                    <a:pt x="2067" y="1"/>
                    <a:pt x="19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1" name="Google Shape;13131;p29"/>
            <p:cNvSpPr/>
            <p:nvPr/>
          </p:nvSpPr>
          <p:spPr>
            <a:xfrm>
              <a:off x="4609932" y="2842953"/>
              <a:ext cx="178078" cy="151149"/>
            </a:xfrm>
            <a:custGeom>
              <a:rect b="b" l="l" r="r" t="t"/>
              <a:pathLst>
                <a:path extrusionOk="0" h="2925" w="3432">
                  <a:moveTo>
                    <a:pt x="1977" y="0"/>
                  </a:moveTo>
                  <a:cubicBezTo>
                    <a:pt x="1038" y="0"/>
                    <a:pt x="0" y="955"/>
                    <a:pt x="0" y="1663"/>
                  </a:cubicBezTo>
                  <a:cubicBezTo>
                    <a:pt x="0" y="2233"/>
                    <a:pt x="569" y="2924"/>
                    <a:pt x="1064" y="2924"/>
                  </a:cubicBezTo>
                  <a:cubicBezTo>
                    <a:pt x="1137" y="2924"/>
                    <a:pt x="1209" y="2909"/>
                    <a:pt x="1277" y="2876"/>
                  </a:cubicBezTo>
                  <a:cubicBezTo>
                    <a:pt x="2059" y="2509"/>
                    <a:pt x="2713" y="1887"/>
                    <a:pt x="3431" y="1360"/>
                  </a:cubicBezTo>
                  <a:cubicBezTo>
                    <a:pt x="3032" y="897"/>
                    <a:pt x="2681" y="115"/>
                    <a:pt x="2202" y="20"/>
                  </a:cubicBezTo>
                  <a:cubicBezTo>
                    <a:pt x="2128" y="6"/>
                    <a:pt x="2053" y="0"/>
                    <a:pt x="19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2" name="Google Shape;13132;p29"/>
            <p:cNvSpPr/>
            <p:nvPr/>
          </p:nvSpPr>
          <p:spPr>
            <a:xfrm>
              <a:off x="4230635" y="4360301"/>
              <a:ext cx="183059" cy="171716"/>
            </a:xfrm>
            <a:custGeom>
              <a:rect b="b" l="l" r="r" t="t"/>
              <a:pathLst>
                <a:path extrusionOk="0" h="3323" w="3528">
                  <a:moveTo>
                    <a:pt x="1908" y="1"/>
                  </a:moveTo>
                  <a:cubicBezTo>
                    <a:pt x="1812" y="1"/>
                    <a:pt x="1716" y="13"/>
                    <a:pt x="1629" y="36"/>
                  </a:cubicBezTo>
                  <a:cubicBezTo>
                    <a:pt x="543" y="388"/>
                    <a:pt x="1" y="1345"/>
                    <a:pt x="272" y="2478"/>
                  </a:cubicBezTo>
                  <a:cubicBezTo>
                    <a:pt x="352" y="2813"/>
                    <a:pt x="559" y="3117"/>
                    <a:pt x="863" y="3308"/>
                  </a:cubicBezTo>
                  <a:cubicBezTo>
                    <a:pt x="884" y="3318"/>
                    <a:pt x="910" y="3322"/>
                    <a:pt x="939" y="3322"/>
                  </a:cubicBezTo>
                  <a:cubicBezTo>
                    <a:pt x="1147" y="3322"/>
                    <a:pt x="1520" y="3089"/>
                    <a:pt x="1661" y="2893"/>
                  </a:cubicBezTo>
                  <a:cubicBezTo>
                    <a:pt x="2347" y="1983"/>
                    <a:pt x="2969" y="1042"/>
                    <a:pt x="3528" y="244"/>
                  </a:cubicBezTo>
                  <a:cubicBezTo>
                    <a:pt x="3081" y="164"/>
                    <a:pt x="2634" y="84"/>
                    <a:pt x="2187" y="36"/>
                  </a:cubicBezTo>
                  <a:cubicBezTo>
                    <a:pt x="2099" y="13"/>
                    <a:pt x="2004" y="1"/>
                    <a:pt x="19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3" name="Google Shape;13133;p29"/>
            <p:cNvSpPr/>
            <p:nvPr/>
          </p:nvSpPr>
          <p:spPr>
            <a:xfrm>
              <a:off x="712102" y="-6957"/>
              <a:ext cx="187210" cy="132650"/>
            </a:xfrm>
            <a:custGeom>
              <a:rect b="b" l="l" r="r" t="t"/>
              <a:pathLst>
                <a:path extrusionOk="0" h="2567" w="3608">
                  <a:moveTo>
                    <a:pt x="1586" y="0"/>
                  </a:moveTo>
                  <a:cubicBezTo>
                    <a:pt x="1452" y="0"/>
                    <a:pt x="1322" y="15"/>
                    <a:pt x="1198" y="48"/>
                  </a:cubicBezTo>
                  <a:cubicBezTo>
                    <a:pt x="703" y="192"/>
                    <a:pt x="480" y="1229"/>
                    <a:pt x="1" y="2107"/>
                  </a:cubicBezTo>
                  <a:cubicBezTo>
                    <a:pt x="414" y="2292"/>
                    <a:pt x="751" y="2567"/>
                    <a:pt x="977" y="2567"/>
                  </a:cubicBezTo>
                  <a:cubicBezTo>
                    <a:pt x="1005" y="2567"/>
                    <a:pt x="1030" y="2563"/>
                    <a:pt x="1054" y="2554"/>
                  </a:cubicBezTo>
                  <a:cubicBezTo>
                    <a:pt x="1852" y="2251"/>
                    <a:pt x="2618" y="1868"/>
                    <a:pt x="3352" y="1405"/>
                  </a:cubicBezTo>
                  <a:cubicBezTo>
                    <a:pt x="3560" y="1261"/>
                    <a:pt x="3528" y="783"/>
                    <a:pt x="3608" y="447"/>
                  </a:cubicBezTo>
                  <a:cubicBezTo>
                    <a:pt x="2950" y="316"/>
                    <a:pt x="2217" y="0"/>
                    <a:pt x="15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4" name="Google Shape;13134;p29"/>
            <p:cNvSpPr/>
            <p:nvPr/>
          </p:nvSpPr>
          <p:spPr>
            <a:xfrm>
              <a:off x="4649677" y="4932846"/>
              <a:ext cx="166455" cy="184480"/>
            </a:xfrm>
            <a:custGeom>
              <a:rect b="b" l="l" r="r" t="t"/>
              <a:pathLst>
                <a:path extrusionOk="0" h="3570" w="3208">
                  <a:moveTo>
                    <a:pt x="3208" y="0"/>
                  </a:moveTo>
                  <a:cubicBezTo>
                    <a:pt x="974" y="64"/>
                    <a:pt x="0" y="1309"/>
                    <a:pt x="511" y="2969"/>
                  </a:cubicBezTo>
                  <a:cubicBezTo>
                    <a:pt x="623" y="3240"/>
                    <a:pt x="830" y="3447"/>
                    <a:pt x="1101" y="3543"/>
                  </a:cubicBezTo>
                  <a:cubicBezTo>
                    <a:pt x="1152" y="3561"/>
                    <a:pt x="1216" y="3570"/>
                    <a:pt x="1286" y="3570"/>
                  </a:cubicBezTo>
                  <a:cubicBezTo>
                    <a:pt x="1522" y="3570"/>
                    <a:pt x="1822" y="3475"/>
                    <a:pt x="1883" y="3352"/>
                  </a:cubicBezTo>
                  <a:cubicBezTo>
                    <a:pt x="2346" y="2314"/>
                    <a:pt x="2729" y="1245"/>
                    <a:pt x="32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5" name="Google Shape;13135;p29"/>
            <p:cNvSpPr/>
            <p:nvPr/>
          </p:nvSpPr>
          <p:spPr>
            <a:xfrm>
              <a:off x="3419117" y="4798288"/>
              <a:ext cx="135011" cy="162776"/>
            </a:xfrm>
            <a:custGeom>
              <a:rect b="b" l="l" r="r" t="t"/>
              <a:pathLst>
                <a:path extrusionOk="0" h="3150" w="2602">
                  <a:moveTo>
                    <a:pt x="1825" y="0"/>
                  </a:moveTo>
                  <a:cubicBezTo>
                    <a:pt x="1758" y="0"/>
                    <a:pt x="1687" y="6"/>
                    <a:pt x="1613" y="19"/>
                  </a:cubicBezTo>
                  <a:cubicBezTo>
                    <a:pt x="591" y="19"/>
                    <a:pt x="17" y="689"/>
                    <a:pt x="17" y="1806"/>
                  </a:cubicBezTo>
                  <a:cubicBezTo>
                    <a:pt x="1" y="2668"/>
                    <a:pt x="495" y="3067"/>
                    <a:pt x="1293" y="3147"/>
                  </a:cubicBezTo>
                  <a:cubicBezTo>
                    <a:pt x="1308" y="3148"/>
                    <a:pt x="1323" y="3149"/>
                    <a:pt x="1338" y="3149"/>
                  </a:cubicBezTo>
                  <a:cubicBezTo>
                    <a:pt x="1934" y="3149"/>
                    <a:pt x="2601" y="1923"/>
                    <a:pt x="2570" y="865"/>
                  </a:cubicBezTo>
                  <a:cubicBezTo>
                    <a:pt x="2556" y="281"/>
                    <a:pt x="2276" y="0"/>
                    <a:pt x="18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6" name="Google Shape;13136;p29"/>
            <p:cNvSpPr/>
            <p:nvPr/>
          </p:nvSpPr>
          <p:spPr>
            <a:xfrm>
              <a:off x="1879723" y="3278046"/>
              <a:ext cx="196290" cy="161123"/>
            </a:xfrm>
            <a:custGeom>
              <a:rect b="b" l="l" r="r" t="t"/>
              <a:pathLst>
                <a:path extrusionOk="0" h="3118" w="3783">
                  <a:moveTo>
                    <a:pt x="2418" y="1"/>
                  </a:moveTo>
                  <a:cubicBezTo>
                    <a:pt x="2402" y="1"/>
                    <a:pt x="2389" y="4"/>
                    <a:pt x="2378" y="10"/>
                  </a:cubicBezTo>
                  <a:cubicBezTo>
                    <a:pt x="1997" y="270"/>
                    <a:pt x="1606" y="422"/>
                    <a:pt x="1198" y="422"/>
                  </a:cubicBezTo>
                  <a:cubicBezTo>
                    <a:pt x="855" y="422"/>
                    <a:pt x="500" y="315"/>
                    <a:pt x="128" y="74"/>
                  </a:cubicBezTo>
                  <a:cubicBezTo>
                    <a:pt x="80" y="186"/>
                    <a:pt x="48" y="297"/>
                    <a:pt x="0" y="393"/>
                  </a:cubicBezTo>
                  <a:cubicBezTo>
                    <a:pt x="320" y="872"/>
                    <a:pt x="687" y="1319"/>
                    <a:pt x="1070" y="1734"/>
                  </a:cubicBezTo>
                  <a:cubicBezTo>
                    <a:pt x="1580" y="2228"/>
                    <a:pt x="2385" y="3118"/>
                    <a:pt x="2706" y="3118"/>
                  </a:cubicBezTo>
                  <a:cubicBezTo>
                    <a:pt x="2726" y="3118"/>
                    <a:pt x="2745" y="3114"/>
                    <a:pt x="2761" y="3106"/>
                  </a:cubicBezTo>
                  <a:cubicBezTo>
                    <a:pt x="3783" y="2595"/>
                    <a:pt x="3081" y="1526"/>
                    <a:pt x="3129" y="680"/>
                  </a:cubicBezTo>
                  <a:cubicBezTo>
                    <a:pt x="3129" y="585"/>
                    <a:pt x="3129" y="441"/>
                    <a:pt x="3065" y="393"/>
                  </a:cubicBezTo>
                  <a:cubicBezTo>
                    <a:pt x="2863" y="249"/>
                    <a:pt x="2557" y="1"/>
                    <a:pt x="24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7" name="Google Shape;13137;p29"/>
            <p:cNvSpPr/>
            <p:nvPr/>
          </p:nvSpPr>
          <p:spPr>
            <a:xfrm>
              <a:off x="2738459" y="3776078"/>
              <a:ext cx="145804" cy="158642"/>
            </a:xfrm>
            <a:custGeom>
              <a:rect b="b" l="l" r="r" t="t"/>
              <a:pathLst>
                <a:path extrusionOk="0" h="3070" w="2810">
                  <a:moveTo>
                    <a:pt x="1983" y="0"/>
                  </a:moveTo>
                  <a:cubicBezTo>
                    <a:pt x="1964" y="0"/>
                    <a:pt x="1947" y="4"/>
                    <a:pt x="1931" y="11"/>
                  </a:cubicBezTo>
                  <a:cubicBezTo>
                    <a:pt x="1229" y="315"/>
                    <a:pt x="639" y="841"/>
                    <a:pt x="0" y="1272"/>
                  </a:cubicBezTo>
                  <a:cubicBezTo>
                    <a:pt x="543" y="1879"/>
                    <a:pt x="990" y="2629"/>
                    <a:pt x="1644" y="3012"/>
                  </a:cubicBezTo>
                  <a:cubicBezTo>
                    <a:pt x="1708" y="3051"/>
                    <a:pt x="1773" y="3069"/>
                    <a:pt x="1837" y="3069"/>
                  </a:cubicBezTo>
                  <a:cubicBezTo>
                    <a:pt x="2303" y="3069"/>
                    <a:pt x="2753" y="2088"/>
                    <a:pt x="2809" y="602"/>
                  </a:cubicBezTo>
                  <a:cubicBezTo>
                    <a:pt x="2618" y="470"/>
                    <a:pt x="2198" y="0"/>
                    <a:pt x="19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8" name="Google Shape;13138;p29"/>
            <p:cNvSpPr/>
            <p:nvPr/>
          </p:nvSpPr>
          <p:spPr>
            <a:xfrm>
              <a:off x="3424928" y="3901180"/>
              <a:ext cx="132521" cy="193833"/>
            </a:xfrm>
            <a:custGeom>
              <a:rect b="b" l="l" r="r" t="t"/>
              <a:pathLst>
                <a:path extrusionOk="0" h="3751" w="2554">
                  <a:moveTo>
                    <a:pt x="2171" y="0"/>
                  </a:moveTo>
                  <a:cubicBezTo>
                    <a:pt x="910" y="48"/>
                    <a:pt x="0" y="1516"/>
                    <a:pt x="383" y="2634"/>
                  </a:cubicBezTo>
                  <a:cubicBezTo>
                    <a:pt x="527" y="3048"/>
                    <a:pt x="910" y="3384"/>
                    <a:pt x="1181" y="3751"/>
                  </a:cubicBezTo>
                  <a:cubicBezTo>
                    <a:pt x="1485" y="3400"/>
                    <a:pt x="1916" y="3096"/>
                    <a:pt x="2059" y="2697"/>
                  </a:cubicBezTo>
                  <a:cubicBezTo>
                    <a:pt x="2299" y="2011"/>
                    <a:pt x="2458" y="1293"/>
                    <a:pt x="2522" y="575"/>
                  </a:cubicBezTo>
                  <a:cubicBezTo>
                    <a:pt x="2554" y="367"/>
                    <a:pt x="2251" y="128"/>
                    <a:pt x="21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9" name="Google Shape;13139;p29"/>
            <p:cNvSpPr/>
            <p:nvPr/>
          </p:nvSpPr>
          <p:spPr>
            <a:xfrm>
              <a:off x="2920635" y="3668545"/>
              <a:ext cx="130030" cy="167995"/>
            </a:xfrm>
            <a:custGeom>
              <a:rect b="b" l="l" r="r" t="t"/>
              <a:pathLst>
                <a:path extrusionOk="0" h="3251" w="2506">
                  <a:moveTo>
                    <a:pt x="1195" y="1"/>
                  </a:moveTo>
                  <a:cubicBezTo>
                    <a:pt x="533" y="1"/>
                    <a:pt x="31" y="620"/>
                    <a:pt x="0" y="1741"/>
                  </a:cubicBezTo>
                  <a:cubicBezTo>
                    <a:pt x="224" y="2092"/>
                    <a:pt x="511" y="2779"/>
                    <a:pt x="1022" y="3226"/>
                  </a:cubicBezTo>
                  <a:cubicBezTo>
                    <a:pt x="1041" y="3243"/>
                    <a:pt x="1064" y="3251"/>
                    <a:pt x="1091" y="3251"/>
                  </a:cubicBezTo>
                  <a:cubicBezTo>
                    <a:pt x="1465" y="3251"/>
                    <a:pt x="2506" y="1688"/>
                    <a:pt x="2506" y="943"/>
                  </a:cubicBezTo>
                  <a:cubicBezTo>
                    <a:pt x="2506" y="98"/>
                    <a:pt x="1867" y="34"/>
                    <a:pt x="1245" y="2"/>
                  </a:cubicBezTo>
                  <a:cubicBezTo>
                    <a:pt x="1228" y="1"/>
                    <a:pt x="1212" y="1"/>
                    <a:pt x="11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0" name="Google Shape;13140;p29"/>
            <p:cNvSpPr/>
            <p:nvPr/>
          </p:nvSpPr>
          <p:spPr>
            <a:xfrm>
              <a:off x="5821397" y="3088300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1491" y="1"/>
                  </a:moveTo>
                  <a:cubicBezTo>
                    <a:pt x="1163" y="1"/>
                    <a:pt x="814" y="272"/>
                    <a:pt x="440" y="272"/>
                  </a:cubicBezTo>
                  <a:cubicBezTo>
                    <a:pt x="297" y="272"/>
                    <a:pt x="151" y="233"/>
                    <a:pt x="0" y="123"/>
                  </a:cubicBezTo>
                  <a:lnTo>
                    <a:pt x="0" y="123"/>
                  </a:lnTo>
                  <a:cubicBezTo>
                    <a:pt x="352" y="1687"/>
                    <a:pt x="878" y="2836"/>
                    <a:pt x="2043" y="3746"/>
                  </a:cubicBezTo>
                  <a:cubicBezTo>
                    <a:pt x="2793" y="2485"/>
                    <a:pt x="2777" y="1544"/>
                    <a:pt x="2027" y="363"/>
                  </a:cubicBezTo>
                  <a:cubicBezTo>
                    <a:pt x="1855" y="88"/>
                    <a:pt x="1677" y="1"/>
                    <a:pt x="14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1" name="Google Shape;13141;p29"/>
            <p:cNvSpPr/>
            <p:nvPr/>
          </p:nvSpPr>
          <p:spPr>
            <a:xfrm>
              <a:off x="4982535" y="4154536"/>
              <a:ext cx="139992" cy="170217"/>
            </a:xfrm>
            <a:custGeom>
              <a:rect b="b" l="l" r="r" t="t"/>
              <a:pathLst>
                <a:path extrusionOk="0" h="3294" w="2698">
                  <a:moveTo>
                    <a:pt x="2036" y="0"/>
                  </a:moveTo>
                  <a:cubicBezTo>
                    <a:pt x="1872" y="0"/>
                    <a:pt x="1685" y="34"/>
                    <a:pt x="1549" y="77"/>
                  </a:cubicBezTo>
                  <a:cubicBezTo>
                    <a:pt x="783" y="316"/>
                    <a:pt x="49" y="1513"/>
                    <a:pt x="1" y="2646"/>
                  </a:cubicBezTo>
                  <a:cubicBezTo>
                    <a:pt x="65" y="2758"/>
                    <a:pt x="144" y="3077"/>
                    <a:pt x="336" y="3221"/>
                  </a:cubicBezTo>
                  <a:cubicBezTo>
                    <a:pt x="406" y="3269"/>
                    <a:pt x="530" y="3294"/>
                    <a:pt x="657" y="3294"/>
                  </a:cubicBezTo>
                  <a:cubicBezTo>
                    <a:pt x="819" y="3294"/>
                    <a:pt x="984" y="3253"/>
                    <a:pt x="1038" y="3173"/>
                  </a:cubicBezTo>
                  <a:cubicBezTo>
                    <a:pt x="1597" y="2486"/>
                    <a:pt x="2107" y="1752"/>
                    <a:pt x="2570" y="986"/>
                  </a:cubicBezTo>
                  <a:cubicBezTo>
                    <a:pt x="2698" y="779"/>
                    <a:pt x="2554" y="300"/>
                    <a:pt x="2363" y="93"/>
                  </a:cubicBezTo>
                  <a:cubicBezTo>
                    <a:pt x="2303" y="26"/>
                    <a:pt x="2178" y="0"/>
                    <a:pt x="20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2" name="Google Shape;13142;p29"/>
            <p:cNvSpPr/>
            <p:nvPr/>
          </p:nvSpPr>
          <p:spPr>
            <a:xfrm>
              <a:off x="558931" y="4027367"/>
              <a:ext cx="144974" cy="154663"/>
            </a:xfrm>
            <a:custGeom>
              <a:rect b="b" l="l" r="r" t="t"/>
              <a:pathLst>
                <a:path extrusionOk="0" h="2993" w="2794">
                  <a:moveTo>
                    <a:pt x="2059" y="0"/>
                  </a:moveTo>
                  <a:cubicBezTo>
                    <a:pt x="1453" y="0"/>
                    <a:pt x="878" y="255"/>
                    <a:pt x="463" y="702"/>
                  </a:cubicBezTo>
                  <a:cubicBezTo>
                    <a:pt x="1" y="1213"/>
                    <a:pt x="479" y="1724"/>
                    <a:pt x="942" y="2107"/>
                  </a:cubicBezTo>
                  <a:cubicBezTo>
                    <a:pt x="1166" y="2298"/>
                    <a:pt x="1373" y="2522"/>
                    <a:pt x="1612" y="2713"/>
                  </a:cubicBezTo>
                  <a:cubicBezTo>
                    <a:pt x="1859" y="2899"/>
                    <a:pt x="2062" y="2993"/>
                    <a:pt x="2224" y="2993"/>
                  </a:cubicBezTo>
                  <a:cubicBezTo>
                    <a:pt x="2493" y="2993"/>
                    <a:pt x="2648" y="2736"/>
                    <a:pt x="2698" y="2218"/>
                  </a:cubicBezTo>
                  <a:cubicBezTo>
                    <a:pt x="2714" y="1979"/>
                    <a:pt x="2698" y="1740"/>
                    <a:pt x="2698" y="1516"/>
                  </a:cubicBezTo>
                  <a:lnTo>
                    <a:pt x="2714" y="1516"/>
                  </a:lnTo>
                  <a:cubicBezTo>
                    <a:pt x="2714" y="1452"/>
                    <a:pt x="2714" y="1388"/>
                    <a:pt x="2714" y="1325"/>
                  </a:cubicBezTo>
                  <a:cubicBezTo>
                    <a:pt x="2793" y="718"/>
                    <a:pt x="2777" y="16"/>
                    <a:pt x="20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3" name="Google Shape;13143;p29"/>
            <p:cNvSpPr/>
            <p:nvPr/>
          </p:nvSpPr>
          <p:spPr>
            <a:xfrm>
              <a:off x="5197867" y="2736609"/>
              <a:ext cx="180568" cy="121591"/>
            </a:xfrm>
            <a:custGeom>
              <a:rect b="b" l="l" r="r" t="t"/>
              <a:pathLst>
                <a:path extrusionOk="0" h="2353" w="3480">
                  <a:moveTo>
                    <a:pt x="490" y="0"/>
                  </a:moveTo>
                  <a:cubicBezTo>
                    <a:pt x="379" y="0"/>
                    <a:pt x="269" y="6"/>
                    <a:pt x="160" y="19"/>
                  </a:cubicBezTo>
                  <a:cubicBezTo>
                    <a:pt x="0" y="1375"/>
                    <a:pt x="0" y="1359"/>
                    <a:pt x="1181" y="1695"/>
                  </a:cubicBezTo>
                  <a:cubicBezTo>
                    <a:pt x="1692" y="1854"/>
                    <a:pt x="2155" y="2157"/>
                    <a:pt x="2649" y="2317"/>
                  </a:cubicBezTo>
                  <a:cubicBezTo>
                    <a:pt x="2734" y="2344"/>
                    <a:pt x="2823" y="2352"/>
                    <a:pt x="2914" y="2352"/>
                  </a:cubicBezTo>
                  <a:cubicBezTo>
                    <a:pt x="3096" y="2352"/>
                    <a:pt x="3288" y="2317"/>
                    <a:pt x="3479" y="2317"/>
                  </a:cubicBezTo>
                  <a:cubicBezTo>
                    <a:pt x="3431" y="2062"/>
                    <a:pt x="3463" y="1790"/>
                    <a:pt x="3352" y="1567"/>
                  </a:cubicBezTo>
                  <a:cubicBezTo>
                    <a:pt x="2900" y="664"/>
                    <a:pt x="1651" y="0"/>
                    <a:pt x="4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4" name="Google Shape;13144;p29"/>
            <p:cNvSpPr/>
            <p:nvPr/>
          </p:nvSpPr>
          <p:spPr>
            <a:xfrm>
              <a:off x="6042489" y="3197745"/>
              <a:ext cx="124271" cy="161174"/>
            </a:xfrm>
            <a:custGeom>
              <a:rect b="b" l="l" r="r" t="t"/>
              <a:pathLst>
                <a:path extrusionOk="0" h="3119" w="2395">
                  <a:moveTo>
                    <a:pt x="926" y="0"/>
                  </a:moveTo>
                  <a:cubicBezTo>
                    <a:pt x="639" y="702"/>
                    <a:pt x="288" y="1404"/>
                    <a:pt x="64" y="2139"/>
                  </a:cubicBezTo>
                  <a:cubicBezTo>
                    <a:pt x="1" y="2410"/>
                    <a:pt x="160" y="3016"/>
                    <a:pt x="304" y="3032"/>
                  </a:cubicBezTo>
                  <a:cubicBezTo>
                    <a:pt x="544" y="3091"/>
                    <a:pt x="787" y="3119"/>
                    <a:pt x="1031" y="3119"/>
                  </a:cubicBezTo>
                  <a:cubicBezTo>
                    <a:pt x="1322" y="3119"/>
                    <a:pt x="1613" y="3079"/>
                    <a:pt x="1900" y="3000"/>
                  </a:cubicBezTo>
                  <a:cubicBezTo>
                    <a:pt x="2139" y="2921"/>
                    <a:pt x="2394" y="2282"/>
                    <a:pt x="2299" y="2027"/>
                  </a:cubicBezTo>
                  <a:cubicBezTo>
                    <a:pt x="2059" y="1341"/>
                    <a:pt x="1612" y="718"/>
                    <a:pt x="1261" y="64"/>
                  </a:cubicBezTo>
                  <a:lnTo>
                    <a:pt x="9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5" name="Google Shape;13145;p29"/>
            <p:cNvSpPr/>
            <p:nvPr/>
          </p:nvSpPr>
          <p:spPr>
            <a:xfrm>
              <a:off x="1439199" y="3306570"/>
              <a:ext cx="128370" cy="150994"/>
            </a:xfrm>
            <a:custGeom>
              <a:rect b="b" l="l" r="r" t="t"/>
              <a:pathLst>
                <a:path extrusionOk="0" h="2922" w="2474">
                  <a:moveTo>
                    <a:pt x="96" y="1"/>
                  </a:moveTo>
                  <a:cubicBezTo>
                    <a:pt x="96" y="815"/>
                    <a:pt x="0" y="1565"/>
                    <a:pt x="160" y="2235"/>
                  </a:cubicBezTo>
                  <a:cubicBezTo>
                    <a:pt x="224" y="2554"/>
                    <a:pt x="814" y="2889"/>
                    <a:pt x="1181" y="2921"/>
                  </a:cubicBezTo>
                  <a:cubicBezTo>
                    <a:pt x="1187" y="2922"/>
                    <a:pt x="1192" y="2922"/>
                    <a:pt x="1198" y="2922"/>
                  </a:cubicBezTo>
                  <a:cubicBezTo>
                    <a:pt x="1487" y="2922"/>
                    <a:pt x="1949" y="2532"/>
                    <a:pt x="2059" y="2235"/>
                  </a:cubicBezTo>
                  <a:cubicBezTo>
                    <a:pt x="2474" y="1054"/>
                    <a:pt x="1899" y="400"/>
                    <a:pt x="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6" name="Google Shape;13146;p29"/>
            <p:cNvSpPr/>
            <p:nvPr/>
          </p:nvSpPr>
          <p:spPr>
            <a:xfrm>
              <a:off x="2949588" y="3149895"/>
              <a:ext cx="117681" cy="145982"/>
            </a:xfrm>
            <a:custGeom>
              <a:rect b="b" l="l" r="r" t="t"/>
              <a:pathLst>
                <a:path extrusionOk="0" h="2825" w="2268">
                  <a:moveTo>
                    <a:pt x="224" y="0"/>
                  </a:moveTo>
                  <a:cubicBezTo>
                    <a:pt x="160" y="703"/>
                    <a:pt x="1" y="1373"/>
                    <a:pt x="33" y="2043"/>
                  </a:cubicBezTo>
                  <a:cubicBezTo>
                    <a:pt x="85" y="2698"/>
                    <a:pt x="475" y="2825"/>
                    <a:pt x="904" y="2825"/>
                  </a:cubicBezTo>
                  <a:cubicBezTo>
                    <a:pt x="1134" y="2825"/>
                    <a:pt x="1375" y="2788"/>
                    <a:pt x="1581" y="2777"/>
                  </a:cubicBezTo>
                  <a:cubicBezTo>
                    <a:pt x="1804" y="2761"/>
                    <a:pt x="2187" y="2251"/>
                    <a:pt x="2203" y="1932"/>
                  </a:cubicBezTo>
                  <a:cubicBezTo>
                    <a:pt x="2267" y="1213"/>
                    <a:pt x="1182" y="176"/>
                    <a:pt x="2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7" name="Google Shape;13147;p29"/>
            <p:cNvSpPr/>
            <p:nvPr/>
          </p:nvSpPr>
          <p:spPr>
            <a:xfrm>
              <a:off x="799895" y="3951200"/>
              <a:ext cx="203762" cy="135647"/>
            </a:xfrm>
            <a:custGeom>
              <a:rect b="b" l="l" r="r" t="t"/>
              <a:pathLst>
                <a:path extrusionOk="0" h="2625" w="3927">
                  <a:moveTo>
                    <a:pt x="3530" y="1"/>
                  </a:moveTo>
                  <a:cubicBezTo>
                    <a:pt x="2711" y="1"/>
                    <a:pt x="2178" y="498"/>
                    <a:pt x="1597" y="900"/>
                  </a:cubicBezTo>
                  <a:cubicBezTo>
                    <a:pt x="1277" y="1123"/>
                    <a:pt x="878" y="1251"/>
                    <a:pt x="543" y="1442"/>
                  </a:cubicBezTo>
                  <a:cubicBezTo>
                    <a:pt x="336" y="1602"/>
                    <a:pt x="160" y="1761"/>
                    <a:pt x="1" y="1953"/>
                  </a:cubicBezTo>
                  <a:cubicBezTo>
                    <a:pt x="217" y="2184"/>
                    <a:pt x="463" y="2625"/>
                    <a:pt x="652" y="2625"/>
                  </a:cubicBezTo>
                  <a:cubicBezTo>
                    <a:pt x="658" y="2625"/>
                    <a:pt x="665" y="2624"/>
                    <a:pt x="671" y="2623"/>
                  </a:cubicBezTo>
                  <a:cubicBezTo>
                    <a:pt x="2171" y="2384"/>
                    <a:pt x="3145" y="1426"/>
                    <a:pt x="3927" y="38"/>
                  </a:cubicBezTo>
                  <a:cubicBezTo>
                    <a:pt x="3787" y="12"/>
                    <a:pt x="3655" y="1"/>
                    <a:pt x="35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8" name="Google Shape;13148;p29"/>
            <p:cNvSpPr/>
            <p:nvPr/>
          </p:nvSpPr>
          <p:spPr>
            <a:xfrm>
              <a:off x="222752" y="2869049"/>
              <a:ext cx="146582" cy="123400"/>
            </a:xfrm>
            <a:custGeom>
              <a:rect b="b" l="l" r="r" t="t"/>
              <a:pathLst>
                <a:path extrusionOk="0" h="2388" w="2825">
                  <a:moveTo>
                    <a:pt x="1107" y="1"/>
                  </a:moveTo>
                  <a:cubicBezTo>
                    <a:pt x="1005" y="1"/>
                    <a:pt x="906" y="13"/>
                    <a:pt x="814" y="41"/>
                  </a:cubicBezTo>
                  <a:cubicBezTo>
                    <a:pt x="431" y="137"/>
                    <a:pt x="208" y="983"/>
                    <a:pt x="48" y="1541"/>
                  </a:cubicBezTo>
                  <a:cubicBezTo>
                    <a:pt x="0" y="1733"/>
                    <a:pt x="367" y="2036"/>
                    <a:pt x="607" y="2387"/>
                  </a:cubicBezTo>
                  <a:cubicBezTo>
                    <a:pt x="1436" y="1893"/>
                    <a:pt x="2107" y="1541"/>
                    <a:pt x="2729" y="1111"/>
                  </a:cubicBezTo>
                  <a:cubicBezTo>
                    <a:pt x="2825" y="1031"/>
                    <a:pt x="2745" y="488"/>
                    <a:pt x="2665" y="456"/>
                  </a:cubicBezTo>
                  <a:cubicBezTo>
                    <a:pt x="2165" y="272"/>
                    <a:pt x="1589" y="1"/>
                    <a:pt x="1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9" name="Google Shape;13149;p29"/>
            <p:cNvSpPr/>
            <p:nvPr/>
          </p:nvSpPr>
          <p:spPr>
            <a:xfrm>
              <a:off x="453755" y="4941062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27" y="1"/>
                  </a:moveTo>
                  <a:cubicBezTo>
                    <a:pt x="352" y="352"/>
                    <a:pt x="96" y="687"/>
                    <a:pt x="17" y="1054"/>
                  </a:cubicBezTo>
                  <a:cubicBezTo>
                    <a:pt x="1" y="1341"/>
                    <a:pt x="96" y="1629"/>
                    <a:pt x="320" y="1836"/>
                  </a:cubicBezTo>
                  <a:cubicBezTo>
                    <a:pt x="703" y="2139"/>
                    <a:pt x="1166" y="2475"/>
                    <a:pt x="1613" y="2506"/>
                  </a:cubicBezTo>
                  <a:cubicBezTo>
                    <a:pt x="1628" y="2508"/>
                    <a:pt x="1644" y="2509"/>
                    <a:pt x="1660" y="2509"/>
                  </a:cubicBezTo>
                  <a:cubicBezTo>
                    <a:pt x="2002" y="2509"/>
                    <a:pt x="2408" y="2190"/>
                    <a:pt x="2698" y="1916"/>
                  </a:cubicBezTo>
                  <a:cubicBezTo>
                    <a:pt x="2825" y="1788"/>
                    <a:pt x="2794" y="1230"/>
                    <a:pt x="2682" y="1150"/>
                  </a:cubicBezTo>
                  <a:cubicBezTo>
                    <a:pt x="2091" y="847"/>
                    <a:pt x="1485" y="575"/>
                    <a:pt x="878" y="336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0" name="Google Shape;13150;p29"/>
            <p:cNvSpPr/>
            <p:nvPr/>
          </p:nvSpPr>
          <p:spPr>
            <a:xfrm>
              <a:off x="5967149" y="4694992"/>
              <a:ext cx="198781" cy="89346"/>
            </a:xfrm>
            <a:custGeom>
              <a:rect b="b" l="l" r="r" t="t"/>
              <a:pathLst>
                <a:path extrusionOk="0" h="1729" w="3831">
                  <a:moveTo>
                    <a:pt x="3084" y="1"/>
                  </a:moveTo>
                  <a:cubicBezTo>
                    <a:pt x="1984" y="1"/>
                    <a:pt x="1004" y="412"/>
                    <a:pt x="80" y="949"/>
                  </a:cubicBezTo>
                  <a:lnTo>
                    <a:pt x="0" y="1379"/>
                  </a:lnTo>
                  <a:cubicBezTo>
                    <a:pt x="308" y="1487"/>
                    <a:pt x="728" y="1728"/>
                    <a:pt x="959" y="1728"/>
                  </a:cubicBezTo>
                  <a:cubicBezTo>
                    <a:pt x="1004" y="1728"/>
                    <a:pt x="1041" y="1719"/>
                    <a:pt x="1070" y="1699"/>
                  </a:cubicBezTo>
                  <a:cubicBezTo>
                    <a:pt x="1386" y="1472"/>
                    <a:pt x="1623" y="1254"/>
                    <a:pt x="1955" y="1254"/>
                  </a:cubicBezTo>
                  <a:cubicBezTo>
                    <a:pt x="2092" y="1254"/>
                    <a:pt x="2245" y="1291"/>
                    <a:pt x="2426" y="1379"/>
                  </a:cubicBezTo>
                  <a:cubicBezTo>
                    <a:pt x="2477" y="1403"/>
                    <a:pt x="2536" y="1414"/>
                    <a:pt x="2601" y="1414"/>
                  </a:cubicBezTo>
                  <a:cubicBezTo>
                    <a:pt x="2882" y="1414"/>
                    <a:pt x="3268" y="1216"/>
                    <a:pt x="3527" y="1060"/>
                  </a:cubicBezTo>
                  <a:cubicBezTo>
                    <a:pt x="3719" y="933"/>
                    <a:pt x="3799" y="566"/>
                    <a:pt x="3830" y="294"/>
                  </a:cubicBezTo>
                  <a:cubicBezTo>
                    <a:pt x="3830" y="199"/>
                    <a:pt x="3495" y="7"/>
                    <a:pt x="3320" y="7"/>
                  </a:cubicBezTo>
                  <a:cubicBezTo>
                    <a:pt x="3241" y="3"/>
                    <a:pt x="3162" y="1"/>
                    <a:pt x="30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1" name="Google Shape;13151;p29"/>
            <p:cNvSpPr/>
            <p:nvPr/>
          </p:nvSpPr>
          <p:spPr>
            <a:xfrm>
              <a:off x="4854217" y="4819836"/>
              <a:ext cx="127539" cy="166135"/>
            </a:xfrm>
            <a:custGeom>
              <a:rect b="b" l="l" r="r" t="t"/>
              <a:pathLst>
                <a:path extrusionOk="0" h="3215" w="2458">
                  <a:moveTo>
                    <a:pt x="1596" y="1"/>
                  </a:moveTo>
                  <a:cubicBezTo>
                    <a:pt x="862" y="368"/>
                    <a:pt x="0" y="2395"/>
                    <a:pt x="383" y="2985"/>
                  </a:cubicBezTo>
                  <a:cubicBezTo>
                    <a:pt x="482" y="3133"/>
                    <a:pt x="932" y="3214"/>
                    <a:pt x="1147" y="3214"/>
                  </a:cubicBezTo>
                  <a:cubicBezTo>
                    <a:pt x="1211" y="3214"/>
                    <a:pt x="1254" y="3207"/>
                    <a:pt x="1261" y="3193"/>
                  </a:cubicBezTo>
                  <a:cubicBezTo>
                    <a:pt x="1692" y="2203"/>
                    <a:pt x="2458" y="1230"/>
                    <a:pt x="15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2" name="Google Shape;13152;p29"/>
            <p:cNvSpPr/>
            <p:nvPr/>
          </p:nvSpPr>
          <p:spPr>
            <a:xfrm>
              <a:off x="5045474" y="3202603"/>
              <a:ext cx="104398" cy="121385"/>
            </a:xfrm>
            <a:custGeom>
              <a:rect b="b" l="l" r="r" t="t"/>
              <a:pathLst>
                <a:path extrusionOk="0" h="2349" w="2012">
                  <a:moveTo>
                    <a:pt x="921" y="1"/>
                  </a:moveTo>
                  <a:cubicBezTo>
                    <a:pt x="902" y="1"/>
                    <a:pt x="882" y="1"/>
                    <a:pt x="862" y="2"/>
                  </a:cubicBezTo>
                  <a:cubicBezTo>
                    <a:pt x="527" y="18"/>
                    <a:pt x="192" y="353"/>
                    <a:pt x="1" y="465"/>
                  </a:cubicBezTo>
                  <a:cubicBezTo>
                    <a:pt x="1" y="1545"/>
                    <a:pt x="584" y="2349"/>
                    <a:pt x="1149" y="2349"/>
                  </a:cubicBezTo>
                  <a:cubicBezTo>
                    <a:pt x="1160" y="2349"/>
                    <a:pt x="1171" y="2348"/>
                    <a:pt x="1182" y="2348"/>
                  </a:cubicBezTo>
                  <a:cubicBezTo>
                    <a:pt x="1868" y="2332"/>
                    <a:pt x="2011" y="1885"/>
                    <a:pt x="1980" y="1326"/>
                  </a:cubicBezTo>
                  <a:cubicBezTo>
                    <a:pt x="1964" y="626"/>
                    <a:pt x="1705" y="1"/>
                    <a:pt x="9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3" name="Google Shape;13153;p29"/>
            <p:cNvSpPr/>
            <p:nvPr/>
          </p:nvSpPr>
          <p:spPr>
            <a:xfrm>
              <a:off x="1994809" y="4295347"/>
              <a:ext cx="116851" cy="131306"/>
            </a:xfrm>
            <a:custGeom>
              <a:rect b="b" l="l" r="r" t="t"/>
              <a:pathLst>
                <a:path extrusionOk="0" h="2541" w="2252">
                  <a:moveTo>
                    <a:pt x="1421" y="1"/>
                  </a:moveTo>
                  <a:cubicBezTo>
                    <a:pt x="958" y="480"/>
                    <a:pt x="416" y="894"/>
                    <a:pt x="97" y="1453"/>
                  </a:cubicBezTo>
                  <a:cubicBezTo>
                    <a:pt x="1" y="1629"/>
                    <a:pt x="527" y="2347"/>
                    <a:pt x="895" y="2506"/>
                  </a:cubicBezTo>
                  <a:cubicBezTo>
                    <a:pt x="952" y="2530"/>
                    <a:pt x="1013" y="2541"/>
                    <a:pt x="1074" y="2541"/>
                  </a:cubicBezTo>
                  <a:cubicBezTo>
                    <a:pt x="1554" y="2541"/>
                    <a:pt x="2110" y="1866"/>
                    <a:pt x="2251" y="1230"/>
                  </a:cubicBezTo>
                  <a:lnTo>
                    <a:pt x="142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4" name="Google Shape;13154;p29"/>
            <p:cNvSpPr/>
            <p:nvPr/>
          </p:nvSpPr>
          <p:spPr>
            <a:xfrm>
              <a:off x="2629132" y="4942716"/>
              <a:ext cx="143313" cy="93480"/>
            </a:xfrm>
            <a:custGeom>
              <a:rect b="b" l="l" r="r" t="t"/>
              <a:pathLst>
                <a:path extrusionOk="0" h="1809" w="2762">
                  <a:moveTo>
                    <a:pt x="1166" y="1"/>
                  </a:moveTo>
                  <a:cubicBezTo>
                    <a:pt x="799" y="224"/>
                    <a:pt x="320" y="384"/>
                    <a:pt x="112" y="719"/>
                  </a:cubicBezTo>
                  <a:cubicBezTo>
                    <a:pt x="1" y="894"/>
                    <a:pt x="320" y="1517"/>
                    <a:pt x="591" y="1676"/>
                  </a:cubicBezTo>
                  <a:cubicBezTo>
                    <a:pt x="760" y="1769"/>
                    <a:pt x="977" y="1808"/>
                    <a:pt x="1199" y="1808"/>
                  </a:cubicBezTo>
                  <a:cubicBezTo>
                    <a:pt x="1397" y="1808"/>
                    <a:pt x="1599" y="1777"/>
                    <a:pt x="1772" y="1724"/>
                  </a:cubicBezTo>
                  <a:cubicBezTo>
                    <a:pt x="2075" y="1645"/>
                    <a:pt x="2474" y="1357"/>
                    <a:pt x="2554" y="1086"/>
                  </a:cubicBezTo>
                  <a:cubicBezTo>
                    <a:pt x="2762" y="368"/>
                    <a:pt x="2394" y="128"/>
                    <a:pt x="1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5" name="Google Shape;13155;p29"/>
            <p:cNvSpPr/>
            <p:nvPr/>
          </p:nvSpPr>
          <p:spPr>
            <a:xfrm>
              <a:off x="1785340" y="4069378"/>
              <a:ext cx="128370" cy="113065"/>
            </a:xfrm>
            <a:custGeom>
              <a:rect b="b" l="l" r="r" t="t"/>
              <a:pathLst>
                <a:path extrusionOk="0" h="2188" w="2474">
                  <a:moveTo>
                    <a:pt x="415" y="1"/>
                  </a:moveTo>
                  <a:lnTo>
                    <a:pt x="0" y="192"/>
                  </a:lnTo>
                  <a:cubicBezTo>
                    <a:pt x="32" y="847"/>
                    <a:pt x="80" y="1517"/>
                    <a:pt x="112" y="2187"/>
                  </a:cubicBezTo>
                  <a:lnTo>
                    <a:pt x="2410" y="1804"/>
                  </a:lnTo>
                  <a:cubicBezTo>
                    <a:pt x="2442" y="1661"/>
                    <a:pt x="2458" y="1517"/>
                    <a:pt x="2474" y="1357"/>
                  </a:cubicBezTo>
                  <a:lnTo>
                    <a:pt x="4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6" name="Google Shape;13156;p29"/>
            <p:cNvSpPr/>
            <p:nvPr/>
          </p:nvSpPr>
          <p:spPr>
            <a:xfrm>
              <a:off x="2227524" y="3738718"/>
              <a:ext cx="149073" cy="64387"/>
            </a:xfrm>
            <a:custGeom>
              <a:rect b="b" l="l" r="r" t="t"/>
              <a:pathLst>
                <a:path extrusionOk="0" h="1246" w="2873">
                  <a:moveTo>
                    <a:pt x="1405" y="0"/>
                  </a:moveTo>
                  <a:cubicBezTo>
                    <a:pt x="974" y="48"/>
                    <a:pt x="527" y="144"/>
                    <a:pt x="112" y="272"/>
                  </a:cubicBezTo>
                  <a:cubicBezTo>
                    <a:pt x="16" y="320"/>
                    <a:pt x="0" y="942"/>
                    <a:pt x="16" y="942"/>
                  </a:cubicBezTo>
                  <a:cubicBezTo>
                    <a:pt x="782" y="1086"/>
                    <a:pt x="1548" y="1197"/>
                    <a:pt x="2330" y="1245"/>
                  </a:cubicBezTo>
                  <a:cubicBezTo>
                    <a:pt x="2334" y="1245"/>
                    <a:pt x="2338" y="1246"/>
                    <a:pt x="2342" y="1246"/>
                  </a:cubicBezTo>
                  <a:cubicBezTo>
                    <a:pt x="2522" y="1246"/>
                    <a:pt x="2873" y="908"/>
                    <a:pt x="2857" y="814"/>
                  </a:cubicBezTo>
                  <a:cubicBezTo>
                    <a:pt x="2777" y="543"/>
                    <a:pt x="2602" y="304"/>
                    <a:pt x="2362" y="160"/>
                  </a:cubicBezTo>
                  <a:cubicBezTo>
                    <a:pt x="2107" y="16"/>
                    <a:pt x="1772" y="48"/>
                    <a:pt x="14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7" name="Google Shape;13157;p29"/>
            <p:cNvSpPr/>
            <p:nvPr/>
          </p:nvSpPr>
          <p:spPr>
            <a:xfrm>
              <a:off x="988921" y="3489754"/>
              <a:ext cx="118874" cy="100818"/>
            </a:xfrm>
            <a:custGeom>
              <a:rect b="b" l="l" r="r" t="t"/>
              <a:pathLst>
                <a:path extrusionOk="0" h="1951" w="2291">
                  <a:moveTo>
                    <a:pt x="404" y="1"/>
                  </a:moveTo>
                  <a:cubicBezTo>
                    <a:pt x="287" y="1"/>
                    <a:pt x="167" y="5"/>
                    <a:pt x="44" y="15"/>
                  </a:cubicBezTo>
                  <a:cubicBezTo>
                    <a:pt x="0" y="1057"/>
                    <a:pt x="348" y="1951"/>
                    <a:pt x="752" y="1951"/>
                  </a:cubicBezTo>
                  <a:cubicBezTo>
                    <a:pt x="787" y="1951"/>
                    <a:pt x="822" y="1944"/>
                    <a:pt x="858" y="1930"/>
                  </a:cubicBezTo>
                  <a:cubicBezTo>
                    <a:pt x="1353" y="1754"/>
                    <a:pt x="1927" y="1323"/>
                    <a:pt x="2103" y="876"/>
                  </a:cubicBezTo>
                  <a:cubicBezTo>
                    <a:pt x="2290" y="387"/>
                    <a:pt x="1489" y="1"/>
                    <a:pt x="4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8" name="Google Shape;13158;p29"/>
            <p:cNvSpPr/>
            <p:nvPr/>
          </p:nvSpPr>
          <p:spPr>
            <a:xfrm>
              <a:off x="3612916" y="4483285"/>
              <a:ext cx="141653" cy="94979"/>
            </a:xfrm>
            <a:custGeom>
              <a:rect b="b" l="l" r="r" t="t"/>
              <a:pathLst>
                <a:path extrusionOk="0" h="1838" w="2730">
                  <a:moveTo>
                    <a:pt x="638" y="1"/>
                  </a:moveTo>
                  <a:cubicBezTo>
                    <a:pt x="401" y="1"/>
                    <a:pt x="183" y="111"/>
                    <a:pt x="48" y="306"/>
                  </a:cubicBezTo>
                  <a:cubicBezTo>
                    <a:pt x="0" y="545"/>
                    <a:pt x="80" y="784"/>
                    <a:pt x="256" y="944"/>
                  </a:cubicBezTo>
                  <a:cubicBezTo>
                    <a:pt x="878" y="1279"/>
                    <a:pt x="1532" y="1519"/>
                    <a:pt x="2298" y="1838"/>
                  </a:cubicBezTo>
                  <a:cubicBezTo>
                    <a:pt x="2474" y="1566"/>
                    <a:pt x="2729" y="1327"/>
                    <a:pt x="2729" y="1104"/>
                  </a:cubicBezTo>
                  <a:cubicBezTo>
                    <a:pt x="2729" y="848"/>
                    <a:pt x="2522" y="449"/>
                    <a:pt x="2330" y="370"/>
                  </a:cubicBezTo>
                  <a:cubicBezTo>
                    <a:pt x="1788" y="178"/>
                    <a:pt x="1245" y="50"/>
                    <a:pt x="686" y="2"/>
                  </a:cubicBezTo>
                  <a:cubicBezTo>
                    <a:pt x="670" y="1"/>
                    <a:pt x="654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9" name="Google Shape;13159;p29"/>
            <p:cNvSpPr/>
            <p:nvPr/>
          </p:nvSpPr>
          <p:spPr>
            <a:xfrm>
              <a:off x="2113216" y="3384081"/>
              <a:ext cx="110209" cy="185617"/>
            </a:xfrm>
            <a:custGeom>
              <a:rect b="b" l="l" r="r" t="t"/>
              <a:pathLst>
                <a:path extrusionOk="0" h="3592" w="2124">
                  <a:moveTo>
                    <a:pt x="2124" y="1"/>
                  </a:moveTo>
                  <a:lnTo>
                    <a:pt x="2124" y="1"/>
                  </a:lnTo>
                  <a:cubicBezTo>
                    <a:pt x="895" y="480"/>
                    <a:pt x="1" y="2554"/>
                    <a:pt x="480" y="3592"/>
                  </a:cubicBezTo>
                  <a:cubicBezTo>
                    <a:pt x="1629" y="2698"/>
                    <a:pt x="1900" y="1437"/>
                    <a:pt x="212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0" name="Google Shape;13160;p29"/>
            <p:cNvSpPr/>
            <p:nvPr/>
          </p:nvSpPr>
          <p:spPr>
            <a:xfrm>
              <a:off x="3203110" y="4403294"/>
              <a:ext cx="109223" cy="112290"/>
            </a:xfrm>
            <a:custGeom>
              <a:rect b="b" l="l" r="r" t="t"/>
              <a:pathLst>
                <a:path extrusionOk="0" h="2173" w="2105">
                  <a:moveTo>
                    <a:pt x="843" y="0"/>
                  </a:moveTo>
                  <a:cubicBezTo>
                    <a:pt x="656" y="0"/>
                    <a:pt x="0" y="679"/>
                    <a:pt x="62" y="864"/>
                  </a:cubicBezTo>
                  <a:cubicBezTo>
                    <a:pt x="206" y="1359"/>
                    <a:pt x="669" y="1742"/>
                    <a:pt x="1004" y="2173"/>
                  </a:cubicBezTo>
                  <a:lnTo>
                    <a:pt x="1435" y="2125"/>
                  </a:lnTo>
                  <a:cubicBezTo>
                    <a:pt x="1642" y="1742"/>
                    <a:pt x="2105" y="1231"/>
                    <a:pt x="1993" y="976"/>
                  </a:cubicBezTo>
                  <a:cubicBezTo>
                    <a:pt x="1818" y="561"/>
                    <a:pt x="1307" y="178"/>
                    <a:pt x="860" y="2"/>
                  </a:cubicBezTo>
                  <a:cubicBezTo>
                    <a:pt x="855" y="1"/>
                    <a:pt x="849" y="0"/>
                    <a:pt x="8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1" name="Google Shape;13161;p29"/>
            <p:cNvSpPr/>
            <p:nvPr/>
          </p:nvSpPr>
          <p:spPr>
            <a:xfrm>
              <a:off x="3617015" y="3197745"/>
              <a:ext cx="162356" cy="104745"/>
            </a:xfrm>
            <a:custGeom>
              <a:rect b="b" l="l" r="r" t="t"/>
              <a:pathLst>
                <a:path extrusionOk="0" h="2027" w="3129">
                  <a:moveTo>
                    <a:pt x="1" y="0"/>
                  </a:moveTo>
                  <a:lnTo>
                    <a:pt x="1" y="0"/>
                  </a:lnTo>
                  <a:cubicBezTo>
                    <a:pt x="591" y="1277"/>
                    <a:pt x="1246" y="1995"/>
                    <a:pt x="2379" y="2027"/>
                  </a:cubicBezTo>
                  <a:cubicBezTo>
                    <a:pt x="2618" y="2027"/>
                    <a:pt x="2874" y="1708"/>
                    <a:pt x="3129" y="1548"/>
                  </a:cubicBezTo>
                  <a:cubicBezTo>
                    <a:pt x="2921" y="1325"/>
                    <a:pt x="2762" y="1037"/>
                    <a:pt x="2507" y="910"/>
                  </a:cubicBezTo>
                  <a:cubicBezTo>
                    <a:pt x="2044" y="670"/>
                    <a:pt x="1565" y="463"/>
                    <a:pt x="1070" y="287"/>
                  </a:cubicBezTo>
                  <a:cubicBezTo>
                    <a:pt x="815" y="192"/>
                    <a:pt x="528" y="144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2" name="Google Shape;13162;p29"/>
            <p:cNvSpPr/>
            <p:nvPr/>
          </p:nvSpPr>
          <p:spPr>
            <a:xfrm>
              <a:off x="2224203" y="3634802"/>
              <a:ext cx="161526" cy="98182"/>
            </a:xfrm>
            <a:custGeom>
              <a:rect b="b" l="l" r="r" t="t"/>
              <a:pathLst>
                <a:path extrusionOk="0" h="1900" w="3113">
                  <a:moveTo>
                    <a:pt x="1774" y="12"/>
                  </a:moveTo>
                  <a:cubicBezTo>
                    <a:pt x="1767" y="12"/>
                    <a:pt x="1761" y="14"/>
                    <a:pt x="1756" y="16"/>
                  </a:cubicBezTo>
                  <a:cubicBezTo>
                    <a:pt x="1150" y="320"/>
                    <a:pt x="128" y="0"/>
                    <a:pt x="32" y="990"/>
                  </a:cubicBezTo>
                  <a:cubicBezTo>
                    <a:pt x="1" y="1261"/>
                    <a:pt x="591" y="1596"/>
                    <a:pt x="910" y="1900"/>
                  </a:cubicBezTo>
                  <a:cubicBezTo>
                    <a:pt x="3113" y="1740"/>
                    <a:pt x="1772" y="1900"/>
                    <a:pt x="2219" y="415"/>
                  </a:cubicBezTo>
                  <a:cubicBezTo>
                    <a:pt x="2249" y="340"/>
                    <a:pt x="1885" y="12"/>
                    <a:pt x="1774" y="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3" name="Google Shape;13163;p29"/>
            <p:cNvSpPr/>
            <p:nvPr/>
          </p:nvSpPr>
          <p:spPr>
            <a:xfrm>
              <a:off x="3463844" y="3088042"/>
              <a:ext cx="115138" cy="94255"/>
            </a:xfrm>
            <a:custGeom>
              <a:rect b="b" l="l" r="r" t="t"/>
              <a:pathLst>
                <a:path extrusionOk="0" h="1824" w="2219">
                  <a:moveTo>
                    <a:pt x="1724" y="1"/>
                  </a:moveTo>
                  <a:cubicBezTo>
                    <a:pt x="1325" y="80"/>
                    <a:pt x="942" y="96"/>
                    <a:pt x="687" y="224"/>
                  </a:cubicBezTo>
                  <a:cubicBezTo>
                    <a:pt x="431" y="352"/>
                    <a:pt x="1" y="655"/>
                    <a:pt x="32" y="814"/>
                  </a:cubicBezTo>
                  <a:cubicBezTo>
                    <a:pt x="96" y="1150"/>
                    <a:pt x="320" y="1596"/>
                    <a:pt x="607" y="1724"/>
                  </a:cubicBezTo>
                  <a:cubicBezTo>
                    <a:pt x="754" y="1793"/>
                    <a:pt x="880" y="1823"/>
                    <a:pt x="990" y="1823"/>
                  </a:cubicBezTo>
                  <a:cubicBezTo>
                    <a:pt x="1516" y="1823"/>
                    <a:pt x="1684" y="1144"/>
                    <a:pt x="2027" y="814"/>
                  </a:cubicBezTo>
                  <a:cubicBezTo>
                    <a:pt x="2155" y="655"/>
                    <a:pt x="2219" y="431"/>
                    <a:pt x="2171" y="224"/>
                  </a:cubicBezTo>
                  <a:cubicBezTo>
                    <a:pt x="2123" y="112"/>
                    <a:pt x="1852" y="64"/>
                    <a:pt x="17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4" name="Google Shape;13164;p29"/>
            <p:cNvSpPr/>
            <p:nvPr/>
          </p:nvSpPr>
          <p:spPr>
            <a:xfrm>
              <a:off x="5625990" y="4688791"/>
              <a:ext cx="154884" cy="76376"/>
            </a:xfrm>
            <a:custGeom>
              <a:rect b="b" l="l" r="r" t="t"/>
              <a:pathLst>
                <a:path extrusionOk="0" h="1478" w="2985">
                  <a:moveTo>
                    <a:pt x="1980" y="0"/>
                  </a:moveTo>
                  <a:cubicBezTo>
                    <a:pt x="1400" y="0"/>
                    <a:pt x="717" y="354"/>
                    <a:pt x="0" y="1053"/>
                  </a:cubicBezTo>
                  <a:cubicBezTo>
                    <a:pt x="550" y="1331"/>
                    <a:pt x="966" y="1478"/>
                    <a:pt x="1339" y="1478"/>
                  </a:cubicBezTo>
                  <a:cubicBezTo>
                    <a:pt x="1886" y="1478"/>
                    <a:pt x="2339" y="1161"/>
                    <a:pt x="2984" y="478"/>
                  </a:cubicBezTo>
                  <a:cubicBezTo>
                    <a:pt x="2709" y="158"/>
                    <a:pt x="2368" y="0"/>
                    <a:pt x="19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5" name="Google Shape;13165;p29"/>
            <p:cNvSpPr/>
            <p:nvPr/>
          </p:nvSpPr>
          <p:spPr>
            <a:xfrm>
              <a:off x="5691368" y="4100744"/>
              <a:ext cx="68803" cy="175695"/>
            </a:xfrm>
            <a:custGeom>
              <a:rect b="b" l="l" r="r" t="t"/>
              <a:pathLst>
                <a:path extrusionOk="0" h="3400" w="1326">
                  <a:moveTo>
                    <a:pt x="1006" y="0"/>
                  </a:moveTo>
                  <a:cubicBezTo>
                    <a:pt x="671" y="511"/>
                    <a:pt x="81" y="990"/>
                    <a:pt x="49" y="1517"/>
                  </a:cubicBezTo>
                  <a:cubicBezTo>
                    <a:pt x="1" y="2123"/>
                    <a:pt x="432" y="2777"/>
                    <a:pt x="655" y="3400"/>
                  </a:cubicBezTo>
                  <a:lnTo>
                    <a:pt x="1022" y="3304"/>
                  </a:lnTo>
                  <a:cubicBezTo>
                    <a:pt x="1118" y="2251"/>
                    <a:pt x="1230" y="1213"/>
                    <a:pt x="1325" y="176"/>
                  </a:cubicBezTo>
                  <a:lnTo>
                    <a:pt x="100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6" name="Google Shape;13166;p29"/>
            <p:cNvSpPr/>
            <p:nvPr/>
          </p:nvSpPr>
          <p:spPr>
            <a:xfrm>
              <a:off x="1423426" y="4202179"/>
              <a:ext cx="103567" cy="109809"/>
            </a:xfrm>
            <a:custGeom>
              <a:rect b="b" l="l" r="r" t="t"/>
              <a:pathLst>
                <a:path extrusionOk="0" h="2125" w="1996">
                  <a:moveTo>
                    <a:pt x="1469" y="0"/>
                  </a:moveTo>
                  <a:lnTo>
                    <a:pt x="1" y="1038"/>
                  </a:lnTo>
                  <a:cubicBezTo>
                    <a:pt x="452" y="1551"/>
                    <a:pt x="751" y="2124"/>
                    <a:pt x="943" y="2124"/>
                  </a:cubicBezTo>
                  <a:cubicBezTo>
                    <a:pt x="948" y="2124"/>
                    <a:pt x="954" y="2124"/>
                    <a:pt x="959" y="2123"/>
                  </a:cubicBezTo>
                  <a:cubicBezTo>
                    <a:pt x="1645" y="1995"/>
                    <a:pt x="1996" y="1437"/>
                    <a:pt x="1932" y="719"/>
                  </a:cubicBezTo>
                  <a:cubicBezTo>
                    <a:pt x="1900" y="463"/>
                    <a:pt x="1629" y="24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7" name="Google Shape;13167;p29"/>
            <p:cNvSpPr/>
            <p:nvPr/>
          </p:nvSpPr>
          <p:spPr>
            <a:xfrm>
              <a:off x="152341" y="4090823"/>
              <a:ext cx="76223" cy="131668"/>
            </a:xfrm>
            <a:custGeom>
              <a:rect b="b" l="l" r="r" t="t"/>
              <a:pathLst>
                <a:path extrusionOk="0" h="2548" w="1469">
                  <a:moveTo>
                    <a:pt x="431" y="1"/>
                  </a:moveTo>
                  <a:cubicBezTo>
                    <a:pt x="272" y="639"/>
                    <a:pt x="48" y="1198"/>
                    <a:pt x="16" y="1772"/>
                  </a:cubicBezTo>
                  <a:cubicBezTo>
                    <a:pt x="1" y="2028"/>
                    <a:pt x="304" y="2411"/>
                    <a:pt x="559" y="2538"/>
                  </a:cubicBezTo>
                  <a:cubicBezTo>
                    <a:pt x="573" y="2545"/>
                    <a:pt x="591" y="2548"/>
                    <a:pt x="611" y="2548"/>
                  </a:cubicBezTo>
                  <a:cubicBezTo>
                    <a:pt x="800" y="2548"/>
                    <a:pt x="1233" y="2298"/>
                    <a:pt x="1261" y="2139"/>
                  </a:cubicBezTo>
                  <a:cubicBezTo>
                    <a:pt x="1357" y="1357"/>
                    <a:pt x="1469" y="528"/>
                    <a:pt x="4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8" name="Google Shape;13168;p29"/>
            <p:cNvSpPr/>
            <p:nvPr/>
          </p:nvSpPr>
          <p:spPr>
            <a:xfrm>
              <a:off x="1249551" y="3704096"/>
              <a:ext cx="106058" cy="200447"/>
            </a:xfrm>
            <a:custGeom>
              <a:rect b="b" l="l" r="r" t="t"/>
              <a:pathLst>
                <a:path extrusionOk="0" h="3879" w="2044">
                  <a:moveTo>
                    <a:pt x="1900" y="0"/>
                  </a:moveTo>
                  <a:lnTo>
                    <a:pt x="1900" y="0"/>
                  </a:lnTo>
                  <a:cubicBezTo>
                    <a:pt x="559" y="702"/>
                    <a:pt x="1" y="2107"/>
                    <a:pt x="400" y="3878"/>
                  </a:cubicBezTo>
                  <a:cubicBezTo>
                    <a:pt x="527" y="3814"/>
                    <a:pt x="639" y="3734"/>
                    <a:pt x="735" y="3639"/>
                  </a:cubicBezTo>
                  <a:cubicBezTo>
                    <a:pt x="1102" y="3192"/>
                    <a:pt x="2043" y="2857"/>
                    <a:pt x="1022" y="2123"/>
                  </a:cubicBezTo>
                  <a:cubicBezTo>
                    <a:pt x="942" y="2059"/>
                    <a:pt x="990" y="1740"/>
                    <a:pt x="1070" y="1580"/>
                  </a:cubicBezTo>
                  <a:cubicBezTo>
                    <a:pt x="1325" y="1053"/>
                    <a:pt x="1628" y="527"/>
                    <a:pt x="19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9" name="Google Shape;13169;p29"/>
            <p:cNvSpPr/>
            <p:nvPr/>
          </p:nvSpPr>
          <p:spPr>
            <a:xfrm>
              <a:off x="3166581" y="4005923"/>
              <a:ext cx="83695" cy="133632"/>
            </a:xfrm>
            <a:custGeom>
              <a:rect b="b" l="l" r="r" t="t"/>
              <a:pathLst>
                <a:path extrusionOk="0" h="2586" w="1613">
                  <a:moveTo>
                    <a:pt x="1325" y="0"/>
                  </a:moveTo>
                  <a:cubicBezTo>
                    <a:pt x="1006" y="80"/>
                    <a:pt x="447" y="96"/>
                    <a:pt x="399" y="255"/>
                  </a:cubicBezTo>
                  <a:cubicBezTo>
                    <a:pt x="224" y="1021"/>
                    <a:pt x="96" y="1803"/>
                    <a:pt x="0" y="2585"/>
                  </a:cubicBezTo>
                  <a:lnTo>
                    <a:pt x="255" y="2522"/>
                  </a:lnTo>
                  <a:cubicBezTo>
                    <a:pt x="702" y="1995"/>
                    <a:pt x="1117" y="1436"/>
                    <a:pt x="1500" y="862"/>
                  </a:cubicBezTo>
                  <a:cubicBezTo>
                    <a:pt x="1612" y="654"/>
                    <a:pt x="1389" y="287"/>
                    <a:pt x="13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0" name="Google Shape;13170;p29"/>
            <p:cNvSpPr/>
            <p:nvPr/>
          </p:nvSpPr>
          <p:spPr>
            <a:xfrm>
              <a:off x="2976103" y="4113094"/>
              <a:ext cx="69633" cy="122935"/>
            </a:xfrm>
            <a:custGeom>
              <a:rect b="b" l="l" r="r" t="t"/>
              <a:pathLst>
                <a:path extrusionOk="0" h="2379" w="1342">
                  <a:moveTo>
                    <a:pt x="901" y="0"/>
                  </a:moveTo>
                  <a:cubicBezTo>
                    <a:pt x="898" y="0"/>
                    <a:pt x="896" y="0"/>
                    <a:pt x="894" y="1"/>
                  </a:cubicBezTo>
                  <a:cubicBezTo>
                    <a:pt x="655" y="65"/>
                    <a:pt x="304" y="240"/>
                    <a:pt x="240" y="432"/>
                  </a:cubicBezTo>
                  <a:cubicBezTo>
                    <a:pt x="1" y="1246"/>
                    <a:pt x="160" y="1932"/>
                    <a:pt x="1293" y="2379"/>
                  </a:cubicBezTo>
                  <a:cubicBezTo>
                    <a:pt x="1293" y="1677"/>
                    <a:pt x="1341" y="1102"/>
                    <a:pt x="1277" y="543"/>
                  </a:cubicBezTo>
                  <a:cubicBezTo>
                    <a:pt x="1262" y="356"/>
                    <a:pt x="1001" y="0"/>
                    <a:pt x="9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1" name="Google Shape;13171;p29"/>
            <p:cNvSpPr/>
            <p:nvPr/>
          </p:nvSpPr>
          <p:spPr>
            <a:xfrm>
              <a:off x="2534749" y="3805532"/>
              <a:ext cx="80374" cy="106399"/>
            </a:xfrm>
            <a:custGeom>
              <a:rect b="b" l="l" r="r" t="t"/>
              <a:pathLst>
                <a:path extrusionOk="0" h="2059" w="1549">
                  <a:moveTo>
                    <a:pt x="639" y="0"/>
                  </a:moveTo>
                  <a:cubicBezTo>
                    <a:pt x="415" y="255"/>
                    <a:pt x="0" y="527"/>
                    <a:pt x="32" y="734"/>
                  </a:cubicBezTo>
                  <a:cubicBezTo>
                    <a:pt x="96" y="1117"/>
                    <a:pt x="415" y="1436"/>
                    <a:pt x="798" y="2059"/>
                  </a:cubicBezTo>
                  <a:cubicBezTo>
                    <a:pt x="1149" y="1500"/>
                    <a:pt x="1548" y="1149"/>
                    <a:pt x="1484" y="974"/>
                  </a:cubicBezTo>
                  <a:cubicBezTo>
                    <a:pt x="1325" y="606"/>
                    <a:pt x="926" y="319"/>
                    <a:pt x="6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2" name="Google Shape;13172;p29"/>
            <p:cNvSpPr/>
            <p:nvPr/>
          </p:nvSpPr>
          <p:spPr>
            <a:xfrm>
              <a:off x="2851936" y="4386913"/>
              <a:ext cx="91114" cy="87486"/>
            </a:xfrm>
            <a:custGeom>
              <a:rect b="b" l="l" r="r" t="t"/>
              <a:pathLst>
                <a:path extrusionOk="0" h="1693" w="1756">
                  <a:moveTo>
                    <a:pt x="845" y="0"/>
                  </a:moveTo>
                  <a:cubicBezTo>
                    <a:pt x="558" y="351"/>
                    <a:pt x="239" y="686"/>
                    <a:pt x="48" y="1085"/>
                  </a:cubicBezTo>
                  <a:cubicBezTo>
                    <a:pt x="0" y="1195"/>
                    <a:pt x="448" y="1692"/>
                    <a:pt x="493" y="1692"/>
                  </a:cubicBezTo>
                  <a:cubicBezTo>
                    <a:pt x="493" y="1692"/>
                    <a:pt x="494" y="1692"/>
                    <a:pt x="494" y="1692"/>
                  </a:cubicBezTo>
                  <a:cubicBezTo>
                    <a:pt x="941" y="1421"/>
                    <a:pt x="1356" y="1117"/>
                    <a:pt x="1755" y="798"/>
                  </a:cubicBezTo>
                  <a:lnTo>
                    <a:pt x="84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3" name="Google Shape;13173;p29"/>
            <p:cNvSpPr/>
            <p:nvPr/>
          </p:nvSpPr>
          <p:spPr>
            <a:xfrm>
              <a:off x="1307509" y="316107"/>
              <a:ext cx="433987" cy="662577"/>
            </a:xfrm>
            <a:custGeom>
              <a:rect b="b" l="l" r="r" t="t"/>
              <a:pathLst>
                <a:path extrusionOk="0" h="12822" w="8364">
                  <a:moveTo>
                    <a:pt x="4661" y="0"/>
                  </a:moveTo>
                  <a:cubicBezTo>
                    <a:pt x="4639" y="0"/>
                    <a:pt x="4618" y="2"/>
                    <a:pt x="4597" y="5"/>
                  </a:cubicBezTo>
                  <a:cubicBezTo>
                    <a:pt x="3336" y="164"/>
                    <a:pt x="1118" y="2766"/>
                    <a:pt x="942" y="4026"/>
                  </a:cubicBezTo>
                  <a:cubicBezTo>
                    <a:pt x="831" y="4808"/>
                    <a:pt x="559" y="5558"/>
                    <a:pt x="352" y="6340"/>
                  </a:cubicBezTo>
                  <a:cubicBezTo>
                    <a:pt x="256" y="6755"/>
                    <a:pt x="128" y="7170"/>
                    <a:pt x="1" y="7665"/>
                  </a:cubicBezTo>
                  <a:cubicBezTo>
                    <a:pt x="80" y="7825"/>
                    <a:pt x="112" y="8080"/>
                    <a:pt x="272" y="8224"/>
                  </a:cubicBezTo>
                  <a:cubicBezTo>
                    <a:pt x="1740" y="9660"/>
                    <a:pt x="3240" y="11096"/>
                    <a:pt x="4741" y="12517"/>
                  </a:cubicBezTo>
                  <a:cubicBezTo>
                    <a:pt x="4967" y="12723"/>
                    <a:pt x="5194" y="12821"/>
                    <a:pt x="5404" y="12821"/>
                  </a:cubicBezTo>
                  <a:cubicBezTo>
                    <a:pt x="5697" y="12821"/>
                    <a:pt x="5959" y="12630"/>
                    <a:pt x="6145" y="12277"/>
                  </a:cubicBezTo>
                  <a:cubicBezTo>
                    <a:pt x="6480" y="11591"/>
                    <a:pt x="6767" y="10889"/>
                    <a:pt x="6975" y="10155"/>
                  </a:cubicBezTo>
                  <a:cubicBezTo>
                    <a:pt x="7374" y="8718"/>
                    <a:pt x="7613" y="7234"/>
                    <a:pt x="8060" y="5814"/>
                  </a:cubicBezTo>
                  <a:cubicBezTo>
                    <a:pt x="8347" y="4904"/>
                    <a:pt x="8363" y="4186"/>
                    <a:pt x="7709" y="3420"/>
                  </a:cubicBezTo>
                  <a:cubicBezTo>
                    <a:pt x="6959" y="2542"/>
                    <a:pt x="6400" y="1521"/>
                    <a:pt x="5682" y="611"/>
                  </a:cubicBezTo>
                  <a:cubicBezTo>
                    <a:pt x="5443" y="327"/>
                    <a:pt x="4993" y="0"/>
                    <a:pt x="46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4" name="Google Shape;13174;p29"/>
            <p:cNvSpPr/>
            <p:nvPr/>
          </p:nvSpPr>
          <p:spPr>
            <a:xfrm>
              <a:off x="3950755" y="2427186"/>
              <a:ext cx="385109" cy="382292"/>
            </a:xfrm>
            <a:custGeom>
              <a:rect b="b" l="l" r="r" t="t"/>
              <a:pathLst>
                <a:path extrusionOk="0" h="7398" w="7422">
                  <a:moveTo>
                    <a:pt x="6064" y="0"/>
                  </a:moveTo>
                  <a:cubicBezTo>
                    <a:pt x="5858" y="0"/>
                    <a:pt x="5622" y="56"/>
                    <a:pt x="5363" y="150"/>
                  </a:cubicBezTo>
                  <a:cubicBezTo>
                    <a:pt x="3559" y="788"/>
                    <a:pt x="1932" y="1666"/>
                    <a:pt x="655" y="3166"/>
                  </a:cubicBezTo>
                  <a:cubicBezTo>
                    <a:pt x="1" y="3948"/>
                    <a:pt x="176" y="5480"/>
                    <a:pt x="1054" y="6007"/>
                  </a:cubicBezTo>
                  <a:cubicBezTo>
                    <a:pt x="1596" y="6326"/>
                    <a:pt x="2139" y="6645"/>
                    <a:pt x="2682" y="6980"/>
                  </a:cubicBezTo>
                  <a:cubicBezTo>
                    <a:pt x="3099" y="7245"/>
                    <a:pt x="3659" y="7397"/>
                    <a:pt x="4172" y="7397"/>
                  </a:cubicBezTo>
                  <a:cubicBezTo>
                    <a:pt x="4679" y="7397"/>
                    <a:pt x="5141" y="7249"/>
                    <a:pt x="5379" y="6917"/>
                  </a:cubicBezTo>
                  <a:cubicBezTo>
                    <a:pt x="6257" y="5672"/>
                    <a:pt x="7422" y="4491"/>
                    <a:pt x="7374" y="2703"/>
                  </a:cubicBezTo>
                  <a:cubicBezTo>
                    <a:pt x="7214" y="2113"/>
                    <a:pt x="7023" y="1522"/>
                    <a:pt x="6911" y="900"/>
                  </a:cubicBezTo>
                  <a:cubicBezTo>
                    <a:pt x="6792" y="243"/>
                    <a:pt x="6492" y="0"/>
                    <a:pt x="60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5" name="Google Shape;13175;p29"/>
            <p:cNvSpPr/>
            <p:nvPr/>
          </p:nvSpPr>
          <p:spPr>
            <a:xfrm>
              <a:off x="3374390" y="2578849"/>
              <a:ext cx="539163" cy="257548"/>
            </a:xfrm>
            <a:custGeom>
              <a:rect b="b" l="l" r="r" t="t"/>
              <a:pathLst>
                <a:path extrusionOk="0" h="4984" w="10391">
                  <a:moveTo>
                    <a:pt x="3955" y="1"/>
                  </a:moveTo>
                  <a:cubicBezTo>
                    <a:pt x="3166" y="1"/>
                    <a:pt x="2547" y="521"/>
                    <a:pt x="1964" y="1380"/>
                  </a:cubicBezTo>
                  <a:cubicBezTo>
                    <a:pt x="1437" y="2130"/>
                    <a:pt x="687" y="2737"/>
                    <a:pt x="65" y="3423"/>
                  </a:cubicBezTo>
                  <a:cubicBezTo>
                    <a:pt x="1" y="3487"/>
                    <a:pt x="33" y="3646"/>
                    <a:pt x="17" y="3870"/>
                  </a:cubicBezTo>
                  <a:lnTo>
                    <a:pt x="607" y="3598"/>
                  </a:lnTo>
                  <a:lnTo>
                    <a:pt x="607" y="4173"/>
                  </a:lnTo>
                  <a:cubicBezTo>
                    <a:pt x="2028" y="4269"/>
                    <a:pt x="3304" y="4333"/>
                    <a:pt x="4597" y="4444"/>
                  </a:cubicBezTo>
                  <a:cubicBezTo>
                    <a:pt x="5475" y="4508"/>
                    <a:pt x="6321" y="4891"/>
                    <a:pt x="7119" y="4971"/>
                  </a:cubicBezTo>
                  <a:cubicBezTo>
                    <a:pt x="7192" y="4979"/>
                    <a:pt x="7266" y="4983"/>
                    <a:pt x="7341" y="4983"/>
                  </a:cubicBezTo>
                  <a:cubicBezTo>
                    <a:pt x="8253" y="4983"/>
                    <a:pt x="9240" y="4386"/>
                    <a:pt x="10199" y="4061"/>
                  </a:cubicBezTo>
                  <a:cubicBezTo>
                    <a:pt x="10263" y="4029"/>
                    <a:pt x="10295" y="3854"/>
                    <a:pt x="10390" y="3678"/>
                  </a:cubicBezTo>
                  <a:lnTo>
                    <a:pt x="9513" y="3471"/>
                  </a:lnTo>
                  <a:cubicBezTo>
                    <a:pt x="9513" y="1013"/>
                    <a:pt x="8731" y="949"/>
                    <a:pt x="7071" y="614"/>
                  </a:cubicBezTo>
                  <a:cubicBezTo>
                    <a:pt x="6899" y="576"/>
                    <a:pt x="6714" y="568"/>
                    <a:pt x="6527" y="568"/>
                  </a:cubicBezTo>
                  <a:cubicBezTo>
                    <a:pt x="6386" y="568"/>
                    <a:pt x="6243" y="572"/>
                    <a:pt x="6104" y="572"/>
                  </a:cubicBezTo>
                  <a:cubicBezTo>
                    <a:pt x="5809" y="572"/>
                    <a:pt x="5527" y="552"/>
                    <a:pt x="5299" y="423"/>
                  </a:cubicBezTo>
                  <a:cubicBezTo>
                    <a:pt x="4796" y="133"/>
                    <a:pt x="4354" y="1"/>
                    <a:pt x="39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6" name="Google Shape;13176;p29"/>
            <p:cNvSpPr/>
            <p:nvPr/>
          </p:nvSpPr>
          <p:spPr>
            <a:xfrm>
              <a:off x="2099985" y="2629541"/>
              <a:ext cx="426515" cy="307931"/>
            </a:xfrm>
            <a:custGeom>
              <a:rect b="b" l="l" r="r" t="t"/>
              <a:pathLst>
                <a:path extrusionOk="0" h="5959" w="8220">
                  <a:moveTo>
                    <a:pt x="687" y="0"/>
                  </a:moveTo>
                  <a:cubicBezTo>
                    <a:pt x="543" y="96"/>
                    <a:pt x="224" y="208"/>
                    <a:pt x="96" y="431"/>
                  </a:cubicBezTo>
                  <a:cubicBezTo>
                    <a:pt x="1" y="670"/>
                    <a:pt x="17" y="942"/>
                    <a:pt x="144" y="1165"/>
                  </a:cubicBezTo>
                  <a:cubicBezTo>
                    <a:pt x="368" y="1484"/>
                    <a:pt x="639" y="1788"/>
                    <a:pt x="958" y="2043"/>
                  </a:cubicBezTo>
                  <a:cubicBezTo>
                    <a:pt x="1996" y="2969"/>
                    <a:pt x="3097" y="3846"/>
                    <a:pt x="4086" y="4820"/>
                  </a:cubicBezTo>
                  <a:cubicBezTo>
                    <a:pt x="4883" y="5584"/>
                    <a:pt x="5257" y="5959"/>
                    <a:pt x="5652" y="5959"/>
                  </a:cubicBezTo>
                  <a:cubicBezTo>
                    <a:pt x="6017" y="5959"/>
                    <a:pt x="6400" y="5639"/>
                    <a:pt x="7150" y="5011"/>
                  </a:cubicBezTo>
                  <a:cubicBezTo>
                    <a:pt x="8220" y="4118"/>
                    <a:pt x="8220" y="3048"/>
                    <a:pt x="6975" y="2346"/>
                  </a:cubicBezTo>
                  <a:cubicBezTo>
                    <a:pt x="5794" y="1692"/>
                    <a:pt x="4501" y="1213"/>
                    <a:pt x="3240" y="718"/>
                  </a:cubicBezTo>
                  <a:cubicBezTo>
                    <a:pt x="2458" y="431"/>
                    <a:pt x="1628" y="256"/>
                    <a:pt x="6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7" name="Google Shape;13177;p29"/>
            <p:cNvSpPr/>
            <p:nvPr/>
          </p:nvSpPr>
          <p:spPr>
            <a:xfrm>
              <a:off x="3146708" y="1869317"/>
              <a:ext cx="300636" cy="293204"/>
            </a:xfrm>
            <a:custGeom>
              <a:rect b="b" l="l" r="r" t="t"/>
              <a:pathLst>
                <a:path extrusionOk="0" h="5674" w="5794">
                  <a:moveTo>
                    <a:pt x="2850" y="0"/>
                  </a:moveTo>
                  <a:cubicBezTo>
                    <a:pt x="2406" y="0"/>
                    <a:pt x="1923" y="127"/>
                    <a:pt x="1564" y="317"/>
                  </a:cubicBezTo>
                  <a:cubicBezTo>
                    <a:pt x="463" y="876"/>
                    <a:pt x="224" y="1993"/>
                    <a:pt x="255" y="3158"/>
                  </a:cubicBezTo>
                  <a:lnTo>
                    <a:pt x="0" y="3301"/>
                  </a:lnTo>
                  <a:cubicBezTo>
                    <a:pt x="335" y="3876"/>
                    <a:pt x="543" y="4658"/>
                    <a:pt x="1053" y="4993"/>
                  </a:cubicBezTo>
                  <a:cubicBezTo>
                    <a:pt x="1660" y="5408"/>
                    <a:pt x="2506" y="5456"/>
                    <a:pt x="3256" y="5615"/>
                  </a:cubicBezTo>
                  <a:cubicBezTo>
                    <a:pt x="3429" y="5653"/>
                    <a:pt x="3593" y="5673"/>
                    <a:pt x="3749" y="5673"/>
                  </a:cubicBezTo>
                  <a:cubicBezTo>
                    <a:pt x="4313" y="5673"/>
                    <a:pt x="4763" y="5411"/>
                    <a:pt x="5075" y="4786"/>
                  </a:cubicBezTo>
                  <a:cubicBezTo>
                    <a:pt x="5793" y="3333"/>
                    <a:pt x="5011" y="700"/>
                    <a:pt x="3479" y="110"/>
                  </a:cubicBezTo>
                  <a:cubicBezTo>
                    <a:pt x="3295" y="34"/>
                    <a:pt x="3078" y="0"/>
                    <a:pt x="28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8" name="Google Shape;13178;p29"/>
            <p:cNvSpPr/>
            <p:nvPr/>
          </p:nvSpPr>
          <p:spPr>
            <a:xfrm>
              <a:off x="2062885" y="2235528"/>
              <a:ext cx="257414" cy="218430"/>
            </a:xfrm>
            <a:custGeom>
              <a:rect b="b" l="l" r="r" t="t"/>
              <a:pathLst>
                <a:path extrusionOk="0" h="4227" w="4961">
                  <a:moveTo>
                    <a:pt x="3095" y="1"/>
                  </a:moveTo>
                  <a:cubicBezTo>
                    <a:pt x="2812" y="1"/>
                    <a:pt x="2500" y="101"/>
                    <a:pt x="2152" y="348"/>
                  </a:cubicBezTo>
                  <a:cubicBezTo>
                    <a:pt x="1881" y="555"/>
                    <a:pt x="1370" y="412"/>
                    <a:pt x="1003" y="539"/>
                  </a:cubicBezTo>
                  <a:cubicBezTo>
                    <a:pt x="700" y="635"/>
                    <a:pt x="237" y="890"/>
                    <a:pt x="205" y="1114"/>
                  </a:cubicBezTo>
                  <a:cubicBezTo>
                    <a:pt x="1" y="2670"/>
                    <a:pt x="695" y="4227"/>
                    <a:pt x="2424" y="4227"/>
                  </a:cubicBezTo>
                  <a:cubicBezTo>
                    <a:pt x="2450" y="4227"/>
                    <a:pt x="2477" y="4227"/>
                    <a:pt x="2503" y="4226"/>
                  </a:cubicBezTo>
                  <a:cubicBezTo>
                    <a:pt x="2528" y="4226"/>
                    <a:pt x="2553" y="4226"/>
                    <a:pt x="2577" y="4226"/>
                  </a:cubicBezTo>
                  <a:cubicBezTo>
                    <a:pt x="3741" y="4226"/>
                    <a:pt x="4332" y="3848"/>
                    <a:pt x="4801" y="2550"/>
                  </a:cubicBezTo>
                  <a:cubicBezTo>
                    <a:pt x="4961" y="2103"/>
                    <a:pt x="4961" y="1337"/>
                    <a:pt x="4674" y="1018"/>
                  </a:cubicBezTo>
                  <a:cubicBezTo>
                    <a:pt x="4240" y="529"/>
                    <a:pt x="3744" y="1"/>
                    <a:pt x="30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9" name="Google Shape;13179;p29"/>
            <p:cNvSpPr/>
            <p:nvPr/>
          </p:nvSpPr>
          <p:spPr>
            <a:xfrm>
              <a:off x="3892796" y="2149698"/>
              <a:ext cx="241017" cy="229747"/>
            </a:xfrm>
            <a:custGeom>
              <a:rect b="b" l="l" r="r" t="t"/>
              <a:pathLst>
                <a:path extrusionOk="0" h="4446" w="4645">
                  <a:moveTo>
                    <a:pt x="1236" y="1"/>
                  </a:moveTo>
                  <a:cubicBezTo>
                    <a:pt x="921" y="1"/>
                    <a:pt x="580" y="81"/>
                    <a:pt x="383" y="221"/>
                  </a:cubicBezTo>
                  <a:cubicBezTo>
                    <a:pt x="96" y="445"/>
                    <a:pt x="0" y="1067"/>
                    <a:pt x="16" y="1546"/>
                  </a:cubicBezTo>
                  <a:cubicBezTo>
                    <a:pt x="48" y="2025"/>
                    <a:pt x="320" y="2488"/>
                    <a:pt x="463" y="2950"/>
                  </a:cubicBezTo>
                  <a:cubicBezTo>
                    <a:pt x="770" y="3916"/>
                    <a:pt x="1384" y="4445"/>
                    <a:pt x="2162" y="4445"/>
                  </a:cubicBezTo>
                  <a:cubicBezTo>
                    <a:pt x="2476" y="4445"/>
                    <a:pt x="2818" y="4359"/>
                    <a:pt x="3176" y="4179"/>
                  </a:cubicBezTo>
                  <a:cubicBezTo>
                    <a:pt x="3703" y="3924"/>
                    <a:pt x="4134" y="3493"/>
                    <a:pt x="4645" y="3126"/>
                  </a:cubicBezTo>
                  <a:cubicBezTo>
                    <a:pt x="4198" y="2583"/>
                    <a:pt x="3910" y="2200"/>
                    <a:pt x="3575" y="1849"/>
                  </a:cubicBezTo>
                  <a:cubicBezTo>
                    <a:pt x="3001" y="1243"/>
                    <a:pt x="2490" y="572"/>
                    <a:pt x="1804" y="126"/>
                  </a:cubicBezTo>
                  <a:cubicBezTo>
                    <a:pt x="1666" y="40"/>
                    <a:pt x="1457" y="1"/>
                    <a:pt x="12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0" name="Google Shape;13180;p29"/>
            <p:cNvSpPr/>
            <p:nvPr/>
          </p:nvSpPr>
          <p:spPr>
            <a:xfrm>
              <a:off x="3405055" y="2241936"/>
              <a:ext cx="271683" cy="202204"/>
            </a:xfrm>
            <a:custGeom>
              <a:rect b="b" l="l" r="r" t="t"/>
              <a:pathLst>
                <a:path extrusionOk="0" h="3913" w="5236">
                  <a:moveTo>
                    <a:pt x="0" y="0"/>
                  </a:moveTo>
                  <a:lnTo>
                    <a:pt x="0" y="0"/>
                  </a:lnTo>
                  <a:cubicBezTo>
                    <a:pt x="431" y="1421"/>
                    <a:pt x="719" y="2458"/>
                    <a:pt x="1070" y="3479"/>
                  </a:cubicBezTo>
                  <a:cubicBezTo>
                    <a:pt x="1130" y="3646"/>
                    <a:pt x="1377" y="3913"/>
                    <a:pt x="1512" y="3913"/>
                  </a:cubicBezTo>
                  <a:cubicBezTo>
                    <a:pt x="1519" y="3913"/>
                    <a:pt x="1526" y="3912"/>
                    <a:pt x="1532" y="3910"/>
                  </a:cubicBezTo>
                  <a:cubicBezTo>
                    <a:pt x="2506" y="3671"/>
                    <a:pt x="3559" y="3527"/>
                    <a:pt x="4421" y="3049"/>
                  </a:cubicBezTo>
                  <a:cubicBezTo>
                    <a:pt x="5187" y="2618"/>
                    <a:pt x="5235" y="1405"/>
                    <a:pt x="4645" y="1229"/>
                  </a:cubicBezTo>
                  <a:cubicBezTo>
                    <a:pt x="3208" y="766"/>
                    <a:pt x="1740" y="447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1" name="Google Shape;13181;p29"/>
            <p:cNvSpPr/>
            <p:nvPr/>
          </p:nvSpPr>
          <p:spPr>
            <a:xfrm>
              <a:off x="2610089" y="2486818"/>
              <a:ext cx="220314" cy="184841"/>
            </a:xfrm>
            <a:custGeom>
              <a:rect b="b" l="l" r="r" t="t"/>
              <a:pathLst>
                <a:path extrusionOk="0" h="3577" w="4246">
                  <a:moveTo>
                    <a:pt x="1973" y="0"/>
                  </a:moveTo>
                  <a:cubicBezTo>
                    <a:pt x="1867" y="0"/>
                    <a:pt x="1767" y="16"/>
                    <a:pt x="1676" y="49"/>
                  </a:cubicBezTo>
                  <a:cubicBezTo>
                    <a:pt x="974" y="289"/>
                    <a:pt x="543" y="1262"/>
                    <a:pt x="1" y="1916"/>
                  </a:cubicBezTo>
                  <a:cubicBezTo>
                    <a:pt x="222" y="2676"/>
                    <a:pt x="1118" y="3576"/>
                    <a:pt x="1693" y="3576"/>
                  </a:cubicBezTo>
                  <a:cubicBezTo>
                    <a:pt x="1698" y="3576"/>
                    <a:pt x="1703" y="3576"/>
                    <a:pt x="1708" y="3576"/>
                  </a:cubicBezTo>
                  <a:cubicBezTo>
                    <a:pt x="2746" y="3528"/>
                    <a:pt x="4246" y="2395"/>
                    <a:pt x="4246" y="1661"/>
                  </a:cubicBezTo>
                  <a:cubicBezTo>
                    <a:pt x="4246" y="1118"/>
                    <a:pt x="2878" y="0"/>
                    <a:pt x="19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2" name="Google Shape;13182;p29"/>
            <p:cNvSpPr/>
            <p:nvPr/>
          </p:nvSpPr>
          <p:spPr>
            <a:xfrm>
              <a:off x="1235490" y="1403219"/>
              <a:ext cx="192139" cy="256773"/>
            </a:xfrm>
            <a:custGeom>
              <a:rect b="b" l="l" r="r" t="t"/>
              <a:pathLst>
                <a:path extrusionOk="0" h="4969" w="3703">
                  <a:moveTo>
                    <a:pt x="3463" y="1"/>
                  </a:moveTo>
                  <a:cubicBezTo>
                    <a:pt x="3192" y="81"/>
                    <a:pt x="2857" y="81"/>
                    <a:pt x="2681" y="256"/>
                  </a:cubicBezTo>
                  <a:cubicBezTo>
                    <a:pt x="1899" y="974"/>
                    <a:pt x="1165" y="1740"/>
                    <a:pt x="431" y="2522"/>
                  </a:cubicBezTo>
                  <a:cubicBezTo>
                    <a:pt x="272" y="2682"/>
                    <a:pt x="208" y="2921"/>
                    <a:pt x="0" y="3320"/>
                  </a:cubicBezTo>
                  <a:cubicBezTo>
                    <a:pt x="431" y="3895"/>
                    <a:pt x="910" y="4438"/>
                    <a:pt x="1405" y="4948"/>
                  </a:cubicBezTo>
                  <a:cubicBezTo>
                    <a:pt x="1421" y="4962"/>
                    <a:pt x="1451" y="4969"/>
                    <a:pt x="1489" y="4969"/>
                  </a:cubicBezTo>
                  <a:cubicBezTo>
                    <a:pt x="1711" y="4969"/>
                    <a:pt x="2233" y="4753"/>
                    <a:pt x="2314" y="4549"/>
                  </a:cubicBezTo>
                  <a:cubicBezTo>
                    <a:pt x="2825" y="3368"/>
                    <a:pt x="3240" y="2139"/>
                    <a:pt x="3623" y="911"/>
                  </a:cubicBezTo>
                  <a:cubicBezTo>
                    <a:pt x="3703" y="655"/>
                    <a:pt x="3511" y="304"/>
                    <a:pt x="34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3" name="Google Shape;13183;p29"/>
            <p:cNvSpPr/>
            <p:nvPr/>
          </p:nvSpPr>
          <p:spPr>
            <a:xfrm>
              <a:off x="3913500" y="2908269"/>
              <a:ext cx="192139" cy="256773"/>
            </a:xfrm>
            <a:custGeom>
              <a:rect b="b" l="l" r="r" t="t"/>
              <a:pathLst>
                <a:path extrusionOk="0" h="4969" w="3703">
                  <a:moveTo>
                    <a:pt x="3464" y="0"/>
                  </a:moveTo>
                  <a:cubicBezTo>
                    <a:pt x="3192" y="80"/>
                    <a:pt x="2857" y="80"/>
                    <a:pt x="2682" y="240"/>
                  </a:cubicBezTo>
                  <a:cubicBezTo>
                    <a:pt x="1900" y="974"/>
                    <a:pt x="1149" y="1740"/>
                    <a:pt x="415" y="2506"/>
                  </a:cubicBezTo>
                  <a:cubicBezTo>
                    <a:pt x="272" y="2666"/>
                    <a:pt x="208" y="2905"/>
                    <a:pt x="0" y="3304"/>
                  </a:cubicBezTo>
                  <a:cubicBezTo>
                    <a:pt x="431" y="3878"/>
                    <a:pt x="910" y="4437"/>
                    <a:pt x="1405" y="4948"/>
                  </a:cubicBezTo>
                  <a:cubicBezTo>
                    <a:pt x="1421" y="4962"/>
                    <a:pt x="1451" y="4968"/>
                    <a:pt x="1489" y="4968"/>
                  </a:cubicBezTo>
                  <a:cubicBezTo>
                    <a:pt x="1711" y="4968"/>
                    <a:pt x="2233" y="4753"/>
                    <a:pt x="2314" y="4549"/>
                  </a:cubicBezTo>
                  <a:cubicBezTo>
                    <a:pt x="2825" y="3352"/>
                    <a:pt x="3240" y="2123"/>
                    <a:pt x="3623" y="894"/>
                  </a:cubicBezTo>
                  <a:cubicBezTo>
                    <a:pt x="3703" y="639"/>
                    <a:pt x="3511" y="304"/>
                    <a:pt x="34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4" name="Google Shape;13184;p29"/>
            <p:cNvSpPr/>
            <p:nvPr/>
          </p:nvSpPr>
          <p:spPr>
            <a:xfrm>
              <a:off x="2864337" y="2325234"/>
              <a:ext cx="355274" cy="106140"/>
            </a:xfrm>
            <a:custGeom>
              <a:rect b="b" l="l" r="r" t="t"/>
              <a:pathLst>
                <a:path extrusionOk="0" h="2054" w="6847">
                  <a:moveTo>
                    <a:pt x="96" y="0"/>
                  </a:moveTo>
                  <a:lnTo>
                    <a:pt x="0" y="447"/>
                  </a:lnTo>
                  <a:cubicBezTo>
                    <a:pt x="878" y="750"/>
                    <a:pt x="1756" y="1085"/>
                    <a:pt x="2649" y="1325"/>
                  </a:cubicBezTo>
                  <a:cubicBezTo>
                    <a:pt x="3176" y="1484"/>
                    <a:pt x="3782" y="1421"/>
                    <a:pt x="4309" y="1612"/>
                  </a:cubicBezTo>
                  <a:cubicBezTo>
                    <a:pt x="5052" y="1881"/>
                    <a:pt x="5522" y="2054"/>
                    <a:pt x="5845" y="2054"/>
                  </a:cubicBezTo>
                  <a:cubicBezTo>
                    <a:pt x="6404" y="2054"/>
                    <a:pt x="6523" y="1538"/>
                    <a:pt x="6847" y="112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5" name="Google Shape;13185;p29"/>
            <p:cNvSpPr/>
            <p:nvPr/>
          </p:nvSpPr>
          <p:spPr>
            <a:xfrm>
              <a:off x="3824876" y="2461084"/>
              <a:ext cx="183889" cy="171716"/>
            </a:xfrm>
            <a:custGeom>
              <a:rect b="b" l="l" r="r" t="t"/>
              <a:pathLst>
                <a:path extrusionOk="0" h="3323" w="3544">
                  <a:moveTo>
                    <a:pt x="1918" y="1"/>
                  </a:moveTo>
                  <a:cubicBezTo>
                    <a:pt x="1824" y="1"/>
                    <a:pt x="1732" y="12"/>
                    <a:pt x="1645" y="36"/>
                  </a:cubicBezTo>
                  <a:cubicBezTo>
                    <a:pt x="559" y="388"/>
                    <a:pt x="1" y="1345"/>
                    <a:pt x="288" y="2478"/>
                  </a:cubicBezTo>
                  <a:cubicBezTo>
                    <a:pt x="368" y="2829"/>
                    <a:pt x="575" y="3117"/>
                    <a:pt x="878" y="3308"/>
                  </a:cubicBezTo>
                  <a:cubicBezTo>
                    <a:pt x="900" y="3318"/>
                    <a:pt x="926" y="3322"/>
                    <a:pt x="955" y="3322"/>
                  </a:cubicBezTo>
                  <a:cubicBezTo>
                    <a:pt x="1163" y="3322"/>
                    <a:pt x="1536" y="3089"/>
                    <a:pt x="1676" y="2893"/>
                  </a:cubicBezTo>
                  <a:cubicBezTo>
                    <a:pt x="2363" y="1983"/>
                    <a:pt x="2985" y="1042"/>
                    <a:pt x="3544" y="244"/>
                  </a:cubicBezTo>
                  <a:cubicBezTo>
                    <a:pt x="3097" y="164"/>
                    <a:pt x="2666" y="84"/>
                    <a:pt x="2203" y="36"/>
                  </a:cubicBezTo>
                  <a:cubicBezTo>
                    <a:pt x="2107" y="12"/>
                    <a:pt x="2012" y="1"/>
                    <a:pt x="19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6" name="Google Shape;13186;p29"/>
            <p:cNvSpPr/>
            <p:nvPr/>
          </p:nvSpPr>
          <p:spPr>
            <a:xfrm>
              <a:off x="4442647" y="2245398"/>
              <a:ext cx="139162" cy="170011"/>
            </a:xfrm>
            <a:custGeom>
              <a:rect b="b" l="l" r="r" t="t"/>
              <a:pathLst>
                <a:path extrusionOk="0" h="3290" w="2682">
                  <a:moveTo>
                    <a:pt x="2034" y="1"/>
                  </a:moveTo>
                  <a:cubicBezTo>
                    <a:pt x="1868" y="1"/>
                    <a:pt x="1678" y="34"/>
                    <a:pt x="1532" y="77"/>
                  </a:cubicBezTo>
                  <a:cubicBezTo>
                    <a:pt x="782" y="316"/>
                    <a:pt x="32" y="1513"/>
                    <a:pt x="0" y="2646"/>
                  </a:cubicBezTo>
                  <a:cubicBezTo>
                    <a:pt x="48" y="2742"/>
                    <a:pt x="128" y="3077"/>
                    <a:pt x="319" y="3221"/>
                  </a:cubicBezTo>
                  <a:cubicBezTo>
                    <a:pt x="386" y="3268"/>
                    <a:pt x="503" y="3289"/>
                    <a:pt x="625" y="3289"/>
                  </a:cubicBezTo>
                  <a:cubicBezTo>
                    <a:pt x="794" y="3289"/>
                    <a:pt x="973" y="3247"/>
                    <a:pt x="1038" y="3173"/>
                  </a:cubicBezTo>
                  <a:cubicBezTo>
                    <a:pt x="1596" y="2487"/>
                    <a:pt x="2107" y="1753"/>
                    <a:pt x="2554" y="987"/>
                  </a:cubicBezTo>
                  <a:cubicBezTo>
                    <a:pt x="2681" y="779"/>
                    <a:pt x="2538" y="284"/>
                    <a:pt x="2362" y="93"/>
                  </a:cubicBezTo>
                  <a:cubicBezTo>
                    <a:pt x="2303" y="26"/>
                    <a:pt x="2178" y="1"/>
                    <a:pt x="20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7" name="Google Shape;13187;p29"/>
            <p:cNvSpPr/>
            <p:nvPr/>
          </p:nvSpPr>
          <p:spPr>
            <a:xfrm>
              <a:off x="3207987" y="2584171"/>
              <a:ext cx="141653" cy="94875"/>
            </a:xfrm>
            <a:custGeom>
              <a:rect b="b" l="l" r="r" t="t"/>
              <a:pathLst>
                <a:path extrusionOk="0" h="1836" w="2730">
                  <a:moveTo>
                    <a:pt x="686" y="0"/>
                  </a:moveTo>
                  <a:cubicBezTo>
                    <a:pt x="431" y="0"/>
                    <a:pt x="192" y="112"/>
                    <a:pt x="48" y="304"/>
                  </a:cubicBezTo>
                  <a:cubicBezTo>
                    <a:pt x="0" y="543"/>
                    <a:pt x="80" y="782"/>
                    <a:pt x="255" y="942"/>
                  </a:cubicBezTo>
                  <a:cubicBezTo>
                    <a:pt x="878" y="1277"/>
                    <a:pt x="1532" y="1517"/>
                    <a:pt x="2298" y="1836"/>
                  </a:cubicBezTo>
                  <a:cubicBezTo>
                    <a:pt x="2474" y="1564"/>
                    <a:pt x="2729" y="1341"/>
                    <a:pt x="2729" y="1118"/>
                  </a:cubicBezTo>
                  <a:cubicBezTo>
                    <a:pt x="2713" y="846"/>
                    <a:pt x="2522" y="447"/>
                    <a:pt x="2330" y="367"/>
                  </a:cubicBezTo>
                  <a:cubicBezTo>
                    <a:pt x="1803" y="176"/>
                    <a:pt x="1245" y="48"/>
                    <a:pt x="6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8" name="Google Shape;13188;p29"/>
            <p:cNvSpPr/>
            <p:nvPr/>
          </p:nvSpPr>
          <p:spPr>
            <a:xfrm>
              <a:off x="2850380" y="2618586"/>
              <a:ext cx="108393" cy="112445"/>
            </a:xfrm>
            <a:custGeom>
              <a:rect b="b" l="l" r="r" t="t"/>
              <a:pathLst>
                <a:path extrusionOk="0" h="2176" w="2089">
                  <a:moveTo>
                    <a:pt x="836" y="1"/>
                  </a:moveTo>
                  <a:cubicBezTo>
                    <a:pt x="642" y="1"/>
                    <a:pt x="0" y="668"/>
                    <a:pt x="62" y="867"/>
                  </a:cubicBezTo>
                  <a:cubicBezTo>
                    <a:pt x="205" y="1345"/>
                    <a:pt x="668" y="1744"/>
                    <a:pt x="1003" y="2175"/>
                  </a:cubicBezTo>
                  <a:lnTo>
                    <a:pt x="1418" y="2127"/>
                  </a:lnTo>
                  <a:cubicBezTo>
                    <a:pt x="1626" y="1728"/>
                    <a:pt x="2088" y="1234"/>
                    <a:pt x="1993" y="978"/>
                  </a:cubicBezTo>
                  <a:cubicBezTo>
                    <a:pt x="1817" y="547"/>
                    <a:pt x="1306" y="180"/>
                    <a:pt x="860" y="5"/>
                  </a:cubicBezTo>
                  <a:cubicBezTo>
                    <a:pt x="853" y="2"/>
                    <a:pt x="845" y="1"/>
                    <a:pt x="8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9" name="Google Shape;13189;p29"/>
            <p:cNvSpPr/>
            <p:nvPr/>
          </p:nvSpPr>
          <p:spPr>
            <a:xfrm>
              <a:off x="245220" y="4475844"/>
              <a:ext cx="109223" cy="112341"/>
            </a:xfrm>
            <a:custGeom>
              <a:rect b="b" l="l" r="r" t="t"/>
              <a:pathLst>
                <a:path extrusionOk="0" h="2174" w="2105">
                  <a:moveTo>
                    <a:pt x="843" y="1"/>
                  </a:moveTo>
                  <a:cubicBezTo>
                    <a:pt x="656" y="1"/>
                    <a:pt x="0" y="679"/>
                    <a:pt x="62" y="865"/>
                  </a:cubicBezTo>
                  <a:cubicBezTo>
                    <a:pt x="205" y="1359"/>
                    <a:pt x="668" y="1742"/>
                    <a:pt x="1003" y="2173"/>
                  </a:cubicBezTo>
                  <a:lnTo>
                    <a:pt x="1434" y="2125"/>
                  </a:lnTo>
                  <a:cubicBezTo>
                    <a:pt x="1642" y="1742"/>
                    <a:pt x="2105" y="1248"/>
                    <a:pt x="1993" y="976"/>
                  </a:cubicBezTo>
                  <a:cubicBezTo>
                    <a:pt x="1817" y="561"/>
                    <a:pt x="1307" y="178"/>
                    <a:pt x="860" y="3"/>
                  </a:cubicBezTo>
                  <a:cubicBezTo>
                    <a:pt x="855" y="1"/>
                    <a:pt x="849" y="1"/>
                    <a:pt x="8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0" name="Google Shape;13190;p29"/>
            <p:cNvSpPr/>
            <p:nvPr/>
          </p:nvSpPr>
          <p:spPr>
            <a:xfrm>
              <a:off x="2477673" y="2352414"/>
              <a:ext cx="91893" cy="88313"/>
            </a:xfrm>
            <a:custGeom>
              <a:rect b="b" l="l" r="r" t="t"/>
              <a:pathLst>
                <a:path extrusionOk="0" h="1709" w="1771">
                  <a:moveTo>
                    <a:pt x="861" y="1"/>
                  </a:moveTo>
                  <a:cubicBezTo>
                    <a:pt x="574" y="368"/>
                    <a:pt x="254" y="703"/>
                    <a:pt x="63" y="1102"/>
                  </a:cubicBezTo>
                  <a:cubicBezTo>
                    <a:pt x="0" y="1212"/>
                    <a:pt x="463" y="1709"/>
                    <a:pt x="508" y="1709"/>
                  </a:cubicBezTo>
                  <a:cubicBezTo>
                    <a:pt x="509" y="1709"/>
                    <a:pt x="509" y="1709"/>
                    <a:pt x="510" y="1709"/>
                  </a:cubicBezTo>
                  <a:cubicBezTo>
                    <a:pt x="941" y="1421"/>
                    <a:pt x="1372" y="1134"/>
                    <a:pt x="1771" y="799"/>
                  </a:cubicBezTo>
                  <a:lnTo>
                    <a:pt x="86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1" name="Google Shape;13191;p29"/>
            <p:cNvSpPr/>
            <p:nvPr/>
          </p:nvSpPr>
          <p:spPr>
            <a:xfrm>
              <a:off x="706394" y="2777948"/>
              <a:ext cx="91893" cy="88313"/>
            </a:xfrm>
            <a:custGeom>
              <a:rect b="b" l="l" r="r" t="t"/>
              <a:pathLst>
                <a:path extrusionOk="0" h="1709" w="1771">
                  <a:moveTo>
                    <a:pt x="861" y="1"/>
                  </a:moveTo>
                  <a:cubicBezTo>
                    <a:pt x="574" y="368"/>
                    <a:pt x="255" y="703"/>
                    <a:pt x="63" y="1102"/>
                  </a:cubicBezTo>
                  <a:cubicBezTo>
                    <a:pt x="0" y="1212"/>
                    <a:pt x="448" y="1709"/>
                    <a:pt x="507" y="1709"/>
                  </a:cubicBezTo>
                  <a:cubicBezTo>
                    <a:pt x="508" y="1709"/>
                    <a:pt x="509" y="1709"/>
                    <a:pt x="510" y="1708"/>
                  </a:cubicBezTo>
                  <a:cubicBezTo>
                    <a:pt x="941" y="1421"/>
                    <a:pt x="1372" y="1134"/>
                    <a:pt x="1771" y="799"/>
                  </a:cubicBezTo>
                  <a:cubicBezTo>
                    <a:pt x="1308" y="400"/>
                    <a:pt x="1069" y="208"/>
                    <a:pt x="8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2" name="Google Shape;13192;p29"/>
            <p:cNvSpPr/>
            <p:nvPr/>
          </p:nvSpPr>
          <p:spPr>
            <a:xfrm>
              <a:off x="3369461" y="2949194"/>
              <a:ext cx="88624" cy="92705"/>
            </a:xfrm>
            <a:custGeom>
              <a:rect b="b" l="l" r="r" t="t"/>
              <a:pathLst>
                <a:path extrusionOk="0" h="1794" w="1708">
                  <a:moveTo>
                    <a:pt x="699" y="1"/>
                  </a:moveTo>
                  <a:cubicBezTo>
                    <a:pt x="606" y="1"/>
                    <a:pt x="324" y="246"/>
                    <a:pt x="0" y="437"/>
                  </a:cubicBezTo>
                  <a:lnTo>
                    <a:pt x="958" y="1794"/>
                  </a:lnTo>
                  <a:cubicBezTo>
                    <a:pt x="1213" y="1522"/>
                    <a:pt x="1708" y="1124"/>
                    <a:pt x="1660" y="996"/>
                  </a:cubicBezTo>
                  <a:cubicBezTo>
                    <a:pt x="1452" y="597"/>
                    <a:pt x="1069" y="294"/>
                    <a:pt x="718" y="6"/>
                  </a:cubicBezTo>
                  <a:cubicBezTo>
                    <a:pt x="713" y="3"/>
                    <a:pt x="707" y="1"/>
                    <a:pt x="69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3" name="Google Shape;13193;p29"/>
            <p:cNvSpPr/>
            <p:nvPr/>
          </p:nvSpPr>
          <p:spPr>
            <a:xfrm>
              <a:off x="686470" y="4349811"/>
              <a:ext cx="122610" cy="81543"/>
            </a:xfrm>
            <a:custGeom>
              <a:rect b="b" l="l" r="r" t="t"/>
              <a:pathLst>
                <a:path extrusionOk="0" h="1578" w="2363">
                  <a:moveTo>
                    <a:pt x="0" y="0"/>
                  </a:moveTo>
                  <a:cubicBezTo>
                    <a:pt x="806" y="1159"/>
                    <a:pt x="1169" y="1578"/>
                    <a:pt x="1633" y="1578"/>
                  </a:cubicBezTo>
                  <a:cubicBezTo>
                    <a:pt x="1840" y="1578"/>
                    <a:pt x="2067" y="1494"/>
                    <a:pt x="2362" y="1357"/>
                  </a:cubicBezTo>
                  <a:cubicBezTo>
                    <a:pt x="1867" y="447"/>
                    <a:pt x="1149" y="16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4" name="Google Shape;13194;p29"/>
            <p:cNvSpPr/>
            <p:nvPr/>
          </p:nvSpPr>
          <p:spPr>
            <a:xfrm>
              <a:off x="6256161" y="3927327"/>
              <a:ext cx="119289" cy="52398"/>
            </a:xfrm>
            <a:custGeom>
              <a:rect b="b" l="l" r="r" t="t"/>
              <a:pathLst>
                <a:path extrusionOk="0" h="1014" w="2299">
                  <a:moveTo>
                    <a:pt x="976" y="0"/>
                  </a:moveTo>
                  <a:cubicBezTo>
                    <a:pt x="634" y="0"/>
                    <a:pt x="330" y="144"/>
                    <a:pt x="0" y="420"/>
                  </a:cubicBezTo>
                  <a:cubicBezTo>
                    <a:pt x="410" y="813"/>
                    <a:pt x="807" y="1014"/>
                    <a:pt x="1205" y="1014"/>
                  </a:cubicBezTo>
                  <a:cubicBezTo>
                    <a:pt x="1566" y="1014"/>
                    <a:pt x="1926" y="849"/>
                    <a:pt x="2298" y="516"/>
                  </a:cubicBezTo>
                  <a:cubicBezTo>
                    <a:pt x="1760" y="168"/>
                    <a:pt x="1346" y="0"/>
                    <a:pt x="9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5" name="Google Shape;13195;p29"/>
            <p:cNvSpPr/>
            <p:nvPr/>
          </p:nvSpPr>
          <p:spPr>
            <a:xfrm>
              <a:off x="5555578" y="3153719"/>
              <a:ext cx="107718" cy="52502"/>
            </a:xfrm>
            <a:custGeom>
              <a:rect b="b" l="l" r="r" t="t"/>
              <a:pathLst>
                <a:path extrusionOk="0" h="1016" w="2076">
                  <a:moveTo>
                    <a:pt x="677" y="0"/>
                  </a:moveTo>
                  <a:cubicBezTo>
                    <a:pt x="466" y="0"/>
                    <a:pt x="220" y="223"/>
                    <a:pt x="1" y="325"/>
                  </a:cubicBezTo>
                  <a:cubicBezTo>
                    <a:pt x="176" y="565"/>
                    <a:pt x="336" y="996"/>
                    <a:pt x="527" y="1012"/>
                  </a:cubicBezTo>
                  <a:cubicBezTo>
                    <a:pt x="573" y="1015"/>
                    <a:pt x="618" y="1016"/>
                    <a:pt x="664" y="1016"/>
                  </a:cubicBezTo>
                  <a:cubicBezTo>
                    <a:pt x="1131" y="1016"/>
                    <a:pt x="1610" y="877"/>
                    <a:pt x="2075" y="804"/>
                  </a:cubicBezTo>
                  <a:cubicBezTo>
                    <a:pt x="2075" y="692"/>
                    <a:pt x="2075" y="581"/>
                    <a:pt x="2075" y="469"/>
                  </a:cubicBezTo>
                  <a:cubicBezTo>
                    <a:pt x="1628" y="309"/>
                    <a:pt x="1197" y="86"/>
                    <a:pt x="735" y="6"/>
                  </a:cubicBezTo>
                  <a:cubicBezTo>
                    <a:pt x="716" y="2"/>
                    <a:pt x="697" y="0"/>
                    <a:pt x="6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6" name="Google Shape;13196;p29"/>
            <p:cNvSpPr/>
            <p:nvPr/>
          </p:nvSpPr>
          <p:spPr>
            <a:xfrm>
              <a:off x="215281" y="4827277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6" y="48"/>
                  </a:moveTo>
                  <a:lnTo>
                    <a:pt x="0" y="336"/>
                  </a:lnTo>
                  <a:lnTo>
                    <a:pt x="942" y="1564"/>
                  </a:lnTo>
                  <a:cubicBezTo>
                    <a:pt x="1118" y="1325"/>
                    <a:pt x="1421" y="1118"/>
                    <a:pt x="1453" y="862"/>
                  </a:cubicBezTo>
                  <a:cubicBezTo>
                    <a:pt x="1533" y="0"/>
                    <a:pt x="830" y="144"/>
                    <a:pt x="336" y="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7" name="Google Shape;13197;p29"/>
            <p:cNvSpPr/>
            <p:nvPr/>
          </p:nvSpPr>
          <p:spPr>
            <a:xfrm>
              <a:off x="5271547" y="3712312"/>
              <a:ext cx="79544" cy="92447"/>
            </a:xfrm>
            <a:custGeom>
              <a:rect b="b" l="l" r="r" t="t"/>
              <a:pathLst>
                <a:path extrusionOk="0" h="1789" w="1533">
                  <a:moveTo>
                    <a:pt x="176" y="1"/>
                  </a:moveTo>
                  <a:cubicBezTo>
                    <a:pt x="112" y="623"/>
                    <a:pt x="48" y="1166"/>
                    <a:pt x="0" y="1788"/>
                  </a:cubicBezTo>
                  <a:cubicBezTo>
                    <a:pt x="320" y="1485"/>
                    <a:pt x="575" y="1261"/>
                    <a:pt x="830" y="1038"/>
                  </a:cubicBezTo>
                  <a:cubicBezTo>
                    <a:pt x="1054" y="846"/>
                    <a:pt x="1293" y="687"/>
                    <a:pt x="1533" y="511"/>
                  </a:cubicBezTo>
                  <a:cubicBezTo>
                    <a:pt x="1293" y="368"/>
                    <a:pt x="1054" y="240"/>
                    <a:pt x="814" y="112"/>
                  </a:cubicBezTo>
                  <a:cubicBezTo>
                    <a:pt x="607" y="49"/>
                    <a:pt x="384" y="17"/>
                    <a:pt x="17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8" name="Google Shape;13198;p29"/>
            <p:cNvSpPr/>
            <p:nvPr/>
          </p:nvSpPr>
          <p:spPr>
            <a:xfrm>
              <a:off x="4118039" y="3930841"/>
              <a:ext cx="72072" cy="80045"/>
            </a:xfrm>
            <a:custGeom>
              <a:rect b="b" l="l" r="r" t="t"/>
              <a:pathLst>
                <a:path extrusionOk="0" h="1549" w="1389">
                  <a:moveTo>
                    <a:pt x="671" y="1"/>
                  </a:moveTo>
                  <a:cubicBezTo>
                    <a:pt x="447" y="240"/>
                    <a:pt x="128" y="464"/>
                    <a:pt x="48" y="767"/>
                  </a:cubicBezTo>
                  <a:cubicBezTo>
                    <a:pt x="0" y="926"/>
                    <a:pt x="351" y="1198"/>
                    <a:pt x="623" y="1549"/>
                  </a:cubicBezTo>
                  <a:cubicBezTo>
                    <a:pt x="958" y="1214"/>
                    <a:pt x="1389" y="926"/>
                    <a:pt x="1341" y="815"/>
                  </a:cubicBezTo>
                  <a:cubicBezTo>
                    <a:pt x="1213" y="512"/>
                    <a:pt x="910" y="272"/>
                    <a:pt x="6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9" name="Google Shape;13199;p29"/>
            <p:cNvSpPr/>
            <p:nvPr/>
          </p:nvSpPr>
          <p:spPr>
            <a:xfrm>
              <a:off x="531586" y="4911402"/>
              <a:ext cx="102737" cy="57773"/>
            </a:xfrm>
            <a:custGeom>
              <a:rect b="b" l="l" r="r" t="t"/>
              <a:pathLst>
                <a:path extrusionOk="0" h="1118" w="1980">
                  <a:moveTo>
                    <a:pt x="97" y="0"/>
                  </a:moveTo>
                  <a:lnTo>
                    <a:pt x="1" y="304"/>
                  </a:lnTo>
                  <a:cubicBezTo>
                    <a:pt x="503" y="841"/>
                    <a:pt x="874" y="1117"/>
                    <a:pt x="1210" y="1117"/>
                  </a:cubicBezTo>
                  <a:cubicBezTo>
                    <a:pt x="1473" y="1117"/>
                    <a:pt x="1714" y="949"/>
                    <a:pt x="1980" y="607"/>
                  </a:cubicBezTo>
                  <a:lnTo>
                    <a:pt x="9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0" name="Google Shape;13200;p29"/>
            <p:cNvSpPr/>
            <p:nvPr/>
          </p:nvSpPr>
          <p:spPr>
            <a:xfrm>
              <a:off x="1592371" y="4757156"/>
              <a:ext cx="48100" cy="112238"/>
            </a:xfrm>
            <a:custGeom>
              <a:rect b="b" l="l" r="r" t="t"/>
              <a:pathLst>
                <a:path extrusionOk="0" h="2172" w="927">
                  <a:moveTo>
                    <a:pt x="926" y="1"/>
                  </a:moveTo>
                  <a:lnTo>
                    <a:pt x="926" y="1"/>
                  </a:lnTo>
                  <a:cubicBezTo>
                    <a:pt x="1" y="671"/>
                    <a:pt x="783" y="2139"/>
                    <a:pt x="815" y="2171"/>
                  </a:cubicBezTo>
                  <a:cubicBezTo>
                    <a:pt x="862" y="1373"/>
                    <a:pt x="894" y="767"/>
                    <a:pt x="9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1" name="Google Shape;13201;p29"/>
            <p:cNvSpPr/>
            <p:nvPr/>
          </p:nvSpPr>
          <p:spPr>
            <a:xfrm>
              <a:off x="6235458" y="4556765"/>
              <a:ext cx="511766" cy="468951"/>
            </a:xfrm>
            <a:custGeom>
              <a:rect b="b" l="l" r="r" t="t"/>
              <a:pathLst>
                <a:path extrusionOk="0" h="9075" w="9863">
                  <a:moveTo>
                    <a:pt x="4485" y="1"/>
                  </a:moveTo>
                  <a:cubicBezTo>
                    <a:pt x="2984" y="256"/>
                    <a:pt x="1644" y="416"/>
                    <a:pt x="670" y="1613"/>
                  </a:cubicBezTo>
                  <a:cubicBezTo>
                    <a:pt x="144" y="2251"/>
                    <a:pt x="0" y="2762"/>
                    <a:pt x="543" y="3448"/>
                  </a:cubicBezTo>
                  <a:cubicBezTo>
                    <a:pt x="910" y="3911"/>
                    <a:pt x="1165" y="4453"/>
                    <a:pt x="1500" y="4932"/>
                  </a:cubicBezTo>
                  <a:cubicBezTo>
                    <a:pt x="1803" y="5379"/>
                    <a:pt x="2043" y="6033"/>
                    <a:pt x="2458" y="6193"/>
                  </a:cubicBezTo>
                  <a:cubicBezTo>
                    <a:pt x="3830" y="6720"/>
                    <a:pt x="4852" y="7629"/>
                    <a:pt x="5825" y="8651"/>
                  </a:cubicBezTo>
                  <a:cubicBezTo>
                    <a:pt x="6087" y="8931"/>
                    <a:pt x="6366" y="9075"/>
                    <a:pt x="6667" y="9075"/>
                  </a:cubicBezTo>
                  <a:cubicBezTo>
                    <a:pt x="6880" y="9075"/>
                    <a:pt x="7104" y="9003"/>
                    <a:pt x="7341" y="8858"/>
                  </a:cubicBezTo>
                  <a:cubicBezTo>
                    <a:pt x="7772" y="8619"/>
                    <a:pt x="8203" y="8348"/>
                    <a:pt x="8602" y="8044"/>
                  </a:cubicBezTo>
                  <a:cubicBezTo>
                    <a:pt x="8810" y="7853"/>
                    <a:pt x="9049" y="7486"/>
                    <a:pt x="9017" y="7230"/>
                  </a:cubicBezTo>
                  <a:cubicBezTo>
                    <a:pt x="8825" y="5826"/>
                    <a:pt x="9113" y="4517"/>
                    <a:pt x="9639" y="3241"/>
                  </a:cubicBezTo>
                  <a:cubicBezTo>
                    <a:pt x="9863" y="2650"/>
                    <a:pt x="9767" y="2283"/>
                    <a:pt x="9065" y="2028"/>
                  </a:cubicBezTo>
                  <a:cubicBezTo>
                    <a:pt x="8059" y="1645"/>
                    <a:pt x="7118" y="1070"/>
                    <a:pt x="6128" y="607"/>
                  </a:cubicBezTo>
                  <a:cubicBezTo>
                    <a:pt x="5554" y="352"/>
                    <a:pt x="4947" y="160"/>
                    <a:pt x="44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2" name="Google Shape;13202;p29"/>
            <p:cNvSpPr/>
            <p:nvPr/>
          </p:nvSpPr>
          <p:spPr>
            <a:xfrm>
              <a:off x="6107089" y="4115161"/>
              <a:ext cx="343703" cy="378829"/>
            </a:xfrm>
            <a:custGeom>
              <a:rect b="b" l="l" r="r" t="t"/>
              <a:pathLst>
                <a:path extrusionOk="0" h="7331" w="6624">
                  <a:moveTo>
                    <a:pt x="3396" y="1"/>
                  </a:moveTo>
                  <a:cubicBezTo>
                    <a:pt x="3104" y="1"/>
                    <a:pt x="2825" y="208"/>
                    <a:pt x="2554" y="631"/>
                  </a:cubicBezTo>
                  <a:cubicBezTo>
                    <a:pt x="1692" y="1940"/>
                    <a:pt x="942" y="3360"/>
                    <a:pt x="160" y="4733"/>
                  </a:cubicBezTo>
                  <a:cubicBezTo>
                    <a:pt x="80" y="4876"/>
                    <a:pt x="80" y="5052"/>
                    <a:pt x="0" y="5483"/>
                  </a:cubicBezTo>
                  <a:cubicBezTo>
                    <a:pt x="367" y="5882"/>
                    <a:pt x="846" y="6392"/>
                    <a:pt x="1341" y="6887"/>
                  </a:cubicBezTo>
                  <a:cubicBezTo>
                    <a:pt x="1630" y="7160"/>
                    <a:pt x="1903" y="7330"/>
                    <a:pt x="2161" y="7330"/>
                  </a:cubicBezTo>
                  <a:cubicBezTo>
                    <a:pt x="2431" y="7330"/>
                    <a:pt x="2684" y="7144"/>
                    <a:pt x="2921" y="6696"/>
                  </a:cubicBezTo>
                  <a:cubicBezTo>
                    <a:pt x="3017" y="6488"/>
                    <a:pt x="3384" y="6392"/>
                    <a:pt x="3639" y="6297"/>
                  </a:cubicBezTo>
                  <a:cubicBezTo>
                    <a:pt x="4453" y="5945"/>
                    <a:pt x="5299" y="5674"/>
                    <a:pt x="6065" y="5259"/>
                  </a:cubicBezTo>
                  <a:cubicBezTo>
                    <a:pt x="6512" y="5020"/>
                    <a:pt x="6623" y="4589"/>
                    <a:pt x="6240" y="4078"/>
                  </a:cubicBezTo>
                  <a:cubicBezTo>
                    <a:pt x="5889" y="3599"/>
                    <a:pt x="5714" y="2993"/>
                    <a:pt x="5427" y="2482"/>
                  </a:cubicBezTo>
                  <a:cubicBezTo>
                    <a:pt x="5107" y="1828"/>
                    <a:pt x="4724" y="1206"/>
                    <a:pt x="4309" y="615"/>
                  </a:cubicBezTo>
                  <a:cubicBezTo>
                    <a:pt x="3990" y="208"/>
                    <a:pt x="3687" y="1"/>
                    <a:pt x="33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3" name="Google Shape;13203;p29"/>
            <p:cNvSpPr/>
            <p:nvPr/>
          </p:nvSpPr>
          <p:spPr>
            <a:xfrm>
              <a:off x="5149819" y="4704862"/>
              <a:ext cx="247659" cy="377641"/>
            </a:xfrm>
            <a:custGeom>
              <a:rect b="b" l="l" r="r" t="t"/>
              <a:pathLst>
                <a:path extrusionOk="0" h="7308" w="4773">
                  <a:moveTo>
                    <a:pt x="1481" y="1"/>
                  </a:moveTo>
                  <a:cubicBezTo>
                    <a:pt x="1354" y="1"/>
                    <a:pt x="1062" y="185"/>
                    <a:pt x="990" y="343"/>
                  </a:cubicBezTo>
                  <a:cubicBezTo>
                    <a:pt x="639" y="1109"/>
                    <a:pt x="320" y="1891"/>
                    <a:pt x="0" y="2689"/>
                  </a:cubicBezTo>
                  <a:cubicBezTo>
                    <a:pt x="144" y="4540"/>
                    <a:pt x="862" y="5960"/>
                    <a:pt x="2267" y="6966"/>
                  </a:cubicBezTo>
                  <a:cubicBezTo>
                    <a:pt x="2575" y="7175"/>
                    <a:pt x="3057" y="7308"/>
                    <a:pt x="3478" y="7308"/>
                  </a:cubicBezTo>
                  <a:cubicBezTo>
                    <a:pt x="3668" y="7308"/>
                    <a:pt x="3846" y="7281"/>
                    <a:pt x="3990" y="7221"/>
                  </a:cubicBezTo>
                  <a:cubicBezTo>
                    <a:pt x="4357" y="7046"/>
                    <a:pt x="4629" y="6279"/>
                    <a:pt x="4677" y="5753"/>
                  </a:cubicBezTo>
                  <a:cubicBezTo>
                    <a:pt x="4756" y="4700"/>
                    <a:pt x="4772" y="3630"/>
                    <a:pt x="4708" y="2577"/>
                  </a:cubicBezTo>
                  <a:cubicBezTo>
                    <a:pt x="4708" y="2258"/>
                    <a:pt x="4645" y="1795"/>
                    <a:pt x="4437" y="1667"/>
                  </a:cubicBezTo>
                  <a:cubicBezTo>
                    <a:pt x="3496" y="1061"/>
                    <a:pt x="2522" y="502"/>
                    <a:pt x="1517" y="8"/>
                  </a:cubicBezTo>
                  <a:cubicBezTo>
                    <a:pt x="1507" y="3"/>
                    <a:pt x="1495" y="1"/>
                    <a:pt x="14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4" name="Google Shape;13204;p29"/>
            <p:cNvSpPr/>
            <p:nvPr/>
          </p:nvSpPr>
          <p:spPr>
            <a:xfrm>
              <a:off x="5836652" y="4938944"/>
              <a:ext cx="336439" cy="216828"/>
            </a:xfrm>
            <a:custGeom>
              <a:rect b="b" l="l" r="r" t="t"/>
              <a:pathLst>
                <a:path extrusionOk="0" h="4196" w="6484">
                  <a:moveTo>
                    <a:pt x="5692" y="1"/>
                  </a:moveTo>
                  <a:cubicBezTo>
                    <a:pt x="5591" y="1"/>
                    <a:pt x="5474" y="19"/>
                    <a:pt x="5340" y="58"/>
                  </a:cubicBezTo>
                  <a:cubicBezTo>
                    <a:pt x="3840" y="489"/>
                    <a:pt x="2340" y="888"/>
                    <a:pt x="840" y="1335"/>
                  </a:cubicBezTo>
                  <a:cubicBezTo>
                    <a:pt x="600" y="1414"/>
                    <a:pt x="393" y="1574"/>
                    <a:pt x="281" y="1797"/>
                  </a:cubicBezTo>
                  <a:cubicBezTo>
                    <a:pt x="1" y="2513"/>
                    <a:pt x="1147" y="3699"/>
                    <a:pt x="1929" y="3699"/>
                  </a:cubicBezTo>
                  <a:cubicBezTo>
                    <a:pt x="1949" y="3699"/>
                    <a:pt x="1969" y="3698"/>
                    <a:pt x="1989" y="3696"/>
                  </a:cubicBezTo>
                  <a:cubicBezTo>
                    <a:pt x="2060" y="3693"/>
                    <a:pt x="2131" y="3692"/>
                    <a:pt x="2202" y="3692"/>
                  </a:cubicBezTo>
                  <a:cubicBezTo>
                    <a:pt x="2868" y="3692"/>
                    <a:pt x="3542" y="3817"/>
                    <a:pt x="4191" y="3904"/>
                  </a:cubicBezTo>
                  <a:cubicBezTo>
                    <a:pt x="4558" y="3968"/>
                    <a:pt x="4909" y="4064"/>
                    <a:pt x="5244" y="4191"/>
                  </a:cubicBezTo>
                  <a:cubicBezTo>
                    <a:pt x="5294" y="4194"/>
                    <a:pt x="5341" y="4195"/>
                    <a:pt x="5388" y="4195"/>
                  </a:cubicBezTo>
                  <a:cubicBezTo>
                    <a:pt x="6175" y="4195"/>
                    <a:pt x="6484" y="3807"/>
                    <a:pt x="6393" y="2962"/>
                  </a:cubicBezTo>
                  <a:cubicBezTo>
                    <a:pt x="6330" y="2292"/>
                    <a:pt x="6377" y="1574"/>
                    <a:pt x="6330" y="888"/>
                  </a:cubicBezTo>
                  <a:cubicBezTo>
                    <a:pt x="6303" y="401"/>
                    <a:pt x="6168" y="1"/>
                    <a:pt x="56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5" name="Google Shape;13205;p29"/>
            <p:cNvSpPr/>
            <p:nvPr/>
          </p:nvSpPr>
          <p:spPr>
            <a:xfrm>
              <a:off x="6709916" y="4975167"/>
              <a:ext cx="272513" cy="284936"/>
            </a:xfrm>
            <a:custGeom>
              <a:rect b="b" l="l" r="r" t="t"/>
              <a:pathLst>
                <a:path extrusionOk="0" h="5514" w="5252">
                  <a:moveTo>
                    <a:pt x="4022" y="1"/>
                  </a:moveTo>
                  <a:cubicBezTo>
                    <a:pt x="3783" y="1"/>
                    <a:pt x="3544" y="7"/>
                    <a:pt x="3304" y="27"/>
                  </a:cubicBezTo>
                  <a:cubicBezTo>
                    <a:pt x="2411" y="123"/>
                    <a:pt x="1644" y="426"/>
                    <a:pt x="1293" y="1384"/>
                  </a:cubicBezTo>
                  <a:cubicBezTo>
                    <a:pt x="1102" y="1862"/>
                    <a:pt x="942" y="2405"/>
                    <a:pt x="607" y="2756"/>
                  </a:cubicBezTo>
                  <a:cubicBezTo>
                    <a:pt x="1" y="3347"/>
                    <a:pt x="1" y="3793"/>
                    <a:pt x="607" y="4336"/>
                  </a:cubicBezTo>
                  <a:cubicBezTo>
                    <a:pt x="799" y="4512"/>
                    <a:pt x="878" y="4831"/>
                    <a:pt x="1102" y="4958"/>
                  </a:cubicBezTo>
                  <a:cubicBezTo>
                    <a:pt x="1473" y="5165"/>
                    <a:pt x="1940" y="5514"/>
                    <a:pt x="2287" y="5514"/>
                  </a:cubicBezTo>
                  <a:cubicBezTo>
                    <a:pt x="2342" y="5514"/>
                    <a:pt x="2394" y="5505"/>
                    <a:pt x="2442" y="5485"/>
                  </a:cubicBezTo>
                  <a:cubicBezTo>
                    <a:pt x="2794" y="5357"/>
                    <a:pt x="2969" y="4687"/>
                    <a:pt x="3161" y="4224"/>
                  </a:cubicBezTo>
                  <a:cubicBezTo>
                    <a:pt x="3224" y="4065"/>
                    <a:pt x="3145" y="3841"/>
                    <a:pt x="3145" y="3666"/>
                  </a:cubicBezTo>
                  <a:cubicBezTo>
                    <a:pt x="4230" y="3267"/>
                    <a:pt x="5251" y="1192"/>
                    <a:pt x="4980" y="11"/>
                  </a:cubicBezTo>
                  <a:cubicBezTo>
                    <a:pt x="4661" y="11"/>
                    <a:pt x="4342" y="1"/>
                    <a:pt x="40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6" name="Google Shape;13206;p29"/>
            <p:cNvSpPr/>
            <p:nvPr/>
          </p:nvSpPr>
          <p:spPr>
            <a:xfrm>
              <a:off x="6275204" y="4973617"/>
              <a:ext cx="300636" cy="237860"/>
            </a:xfrm>
            <a:custGeom>
              <a:rect b="b" l="l" r="r" t="t"/>
              <a:pathLst>
                <a:path extrusionOk="0" h="4603" w="5794">
                  <a:moveTo>
                    <a:pt x="1625" y="1"/>
                  </a:moveTo>
                  <a:cubicBezTo>
                    <a:pt x="1451" y="1"/>
                    <a:pt x="1307" y="32"/>
                    <a:pt x="1229" y="105"/>
                  </a:cubicBezTo>
                  <a:cubicBezTo>
                    <a:pt x="686" y="616"/>
                    <a:pt x="431" y="1446"/>
                    <a:pt x="0" y="2275"/>
                  </a:cubicBezTo>
                  <a:cubicBezTo>
                    <a:pt x="176" y="2467"/>
                    <a:pt x="383" y="2642"/>
                    <a:pt x="607" y="2786"/>
                  </a:cubicBezTo>
                  <a:cubicBezTo>
                    <a:pt x="1819" y="3393"/>
                    <a:pt x="3032" y="4031"/>
                    <a:pt x="4277" y="4542"/>
                  </a:cubicBezTo>
                  <a:cubicBezTo>
                    <a:pt x="4379" y="4583"/>
                    <a:pt x="4508" y="4602"/>
                    <a:pt x="4647" y="4602"/>
                  </a:cubicBezTo>
                  <a:cubicBezTo>
                    <a:pt x="4987" y="4602"/>
                    <a:pt x="5379" y="4488"/>
                    <a:pt x="5538" y="4318"/>
                  </a:cubicBezTo>
                  <a:cubicBezTo>
                    <a:pt x="5761" y="4095"/>
                    <a:pt x="5793" y="3345"/>
                    <a:pt x="5586" y="3105"/>
                  </a:cubicBezTo>
                  <a:cubicBezTo>
                    <a:pt x="4772" y="2116"/>
                    <a:pt x="3846" y="1206"/>
                    <a:pt x="2857" y="376"/>
                  </a:cubicBezTo>
                  <a:cubicBezTo>
                    <a:pt x="2579" y="165"/>
                    <a:pt x="2023" y="1"/>
                    <a:pt x="16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7" name="Google Shape;13207;p29"/>
            <p:cNvSpPr/>
            <p:nvPr/>
          </p:nvSpPr>
          <p:spPr>
            <a:xfrm>
              <a:off x="5571300" y="4811258"/>
              <a:ext cx="287405" cy="228817"/>
            </a:xfrm>
            <a:custGeom>
              <a:rect b="b" l="l" r="r" t="t"/>
              <a:pathLst>
                <a:path extrusionOk="0" h="4428" w="5539">
                  <a:moveTo>
                    <a:pt x="3545" y="1"/>
                  </a:moveTo>
                  <a:cubicBezTo>
                    <a:pt x="3309" y="1"/>
                    <a:pt x="3119" y="38"/>
                    <a:pt x="3065" y="119"/>
                  </a:cubicBezTo>
                  <a:cubicBezTo>
                    <a:pt x="2490" y="949"/>
                    <a:pt x="1597" y="709"/>
                    <a:pt x="910" y="1061"/>
                  </a:cubicBezTo>
                  <a:cubicBezTo>
                    <a:pt x="575" y="1252"/>
                    <a:pt x="33" y="1523"/>
                    <a:pt x="17" y="1779"/>
                  </a:cubicBezTo>
                  <a:cubicBezTo>
                    <a:pt x="1" y="2146"/>
                    <a:pt x="288" y="2641"/>
                    <a:pt x="591" y="2912"/>
                  </a:cubicBezTo>
                  <a:cubicBezTo>
                    <a:pt x="1150" y="3375"/>
                    <a:pt x="1740" y="3806"/>
                    <a:pt x="2363" y="4173"/>
                  </a:cubicBezTo>
                  <a:cubicBezTo>
                    <a:pt x="2522" y="4284"/>
                    <a:pt x="2730" y="4300"/>
                    <a:pt x="3145" y="4428"/>
                  </a:cubicBezTo>
                  <a:cubicBezTo>
                    <a:pt x="3512" y="4189"/>
                    <a:pt x="3863" y="3901"/>
                    <a:pt x="4182" y="3598"/>
                  </a:cubicBezTo>
                  <a:cubicBezTo>
                    <a:pt x="4469" y="3263"/>
                    <a:pt x="4613" y="2800"/>
                    <a:pt x="4900" y="2465"/>
                  </a:cubicBezTo>
                  <a:cubicBezTo>
                    <a:pt x="5539" y="1731"/>
                    <a:pt x="5156" y="901"/>
                    <a:pt x="4804" y="374"/>
                  </a:cubicBezTo>
                  <a:cubicBezTo>
                    <a:pt x="4646" y="142"/>
                    <a:pt x="4006" y="1"/>
                    <a:pt x="35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8" name="Google Shape;13208;p29"/>
            <p:cNvSpPr/>
            <p:nvPr/>
          </p:nvSpPr>
          <p:spPr>
            <a:xfrm>
              <a:off x="5515833" y="4961680"/>
              <a:ext cx="127591" cy="113065"/>
            </a:xfrm>
            <a:custGeom>
              <a:rect b="b" l="l" r="r" t="t"/>
              <a:pathLst>
                <a:path extrusionOk="0" h="2188" w="2459">
                  <a:moveTo>
                    <a:pt x="415" y="1"/>
                  </a:moveTo>
                  <a:lnTo>
                    <a:pt x="0" y="192"/>
                  </a:lnTo>
                  <a:cubicBezTo>
                    <a:pt x="32" y="847"/>
                    <a:pt x="80" y="1517"/>
                    <a:pt x="112" y="2187"/>
                  </a:cubicBezTo>
                  <a:lnTo>
                    <a:pt x="2394" y="1820"/>
                  </a:lnTo>
                  <a:lnTo>
                    <a:pt x="2458" y="1373"/>
                  </a:lnTo>
                  <a:lnTo>
                    <a:pt x="4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9" name="Google Shape;13209;p29"/>
            <p:cNvSpPr/>
            <p:nvPr/>
          </p:nvSpPr>
          <p:spPr>
            <a:xfrm>
              <a:off x="5153970" y="5094482"/>
              <a:ext cx="104398" cy="109809"/>
            </a:xfrm>
            <a:custGeom>
              <a:rect b="b" l="l" r="r" t="t"/>
              <a:pathLst>
                <a:path extrusionOk="0" h="2125" w="2012">
                  <a:moveTo>
                    <a:pt x="1469" y="0"/>
                  </a:moveTo>
                  <a:lnTo>
                    <a:pt x="0" y="1038"/>
                  </a:lnTo>
                  <a:cubicBezTo>
                    <a:pt x="451" y="1551"/>
                    <a:pt x="750" y="2124"/>
                    <a:pt x="943" y="2124"/>
                  </a:cubicBezTo>
                  <a:cubicBezTo>
                    <a:pt x="948" y="2124"/>
                    <a:pt x="953" y="2124"/>
                    <a:pt x="958" y="2123"/>
                  </a:cubicBezTo>
                  <a:cubicBezTo>
                    <a:pt x="1644" y="1995"/>
                    <a:pt x="2011" y="1437"/>
                    <a:pt x="1931" y="718"/>
                  </a:cubicBezTo>
                  <a:cubicBezTo>
                    <a:pt x="1899" y="463"/>
                    <a:pt x="1628" y="240"/>
                    <a:pt x="14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0" name="Google Shape;13210;p29"/>
            <p:cNvSpPr/>
            <p:nvPr/>
          </p:nvSpPr>
          <p:spPr>
            <a:xfrm>
              <a:off x="6197321" y="4891611"/>
              <a:ext cx="48930" cy="112186"/>
            </a:xfrm>
            <a:custGeom>
              <a:rect b="b" l="l" r="r" t="t"/>
              <a:pathLst>
                <a:path extrusionOk="0" h="2171" w="943">
                  <a:moveTo>
                    <a:pt x="943" y="0"/>
                  </a:moveTo>
                  <a:cubicBezTo>
                    <a:pt x="17" y="687"/>
                    <a:pt x="1" y="1341"/>
                    <a:pt x="831" y="2171"/>
                  </a:cubicBezTo>
                  <a:cubicBezTo>
                    <a:pt x="863" y="1373"/>
                    <a:pt x="895" y="782"/>
                    <a:pt x="9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1" name="Google Shape;13211;p29"/>
            <p:cNvSpPr/>
            <p:nvPr/>
          </p:nvSpPr>
          <p:spPr>
            <a:xfrm>
              <a:off x="2917314" y="3351940"/>
              <a:ext cx="88676" cy="77564"/>
            </a:xfrm>
            <a:custGeom>
              <a:rect b="b" l="l" r="r" t="t"/>
              <a:pathLst>
                <a:path extrusionOk="0" h="1501" w="1709">
                  <a:moveTo>
                    <a:pt x="0" y="0"/>
                  </a:moveTo>
                  <a:lnTo>
                    <a:pt x="926" y="1501"/>
                  </a:lnTo>
                  <a:lnTo>
                    <a:pt x="1708" y="2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2" name="Google Shape;13212;p29"/>
            <p:cNvSpPr/>
            <p:nvPr/>
          </p:nvSpPr>
          <p:spPr>
            <a:xfrm>
              <a:off x="4845915" y="3005467"/>
              <a:ext cx="53029" cy="61183"/>
            </a:xfrm>
            <a:custGeom>
              <a:rect b="b" l="l" r="r" t="t"/>
              <a:pathLst>
                <a:path extrusionOk="0" h="1184" w="1022">
                  <a:moveTo>
                    <a:pt x="665" y="0"/>
                  </a:moveTo>
                  <a:cubicBezTo>
                    <a:pt x="508" y="0"/>
                    <a:pt x="353" y="62"/>
                    <a:pt x="224" y="162"/>
                  </a:cubicBezTo>
                  <a:cubicBezTo>
                    <a:pt x="112" y="418"/>
                    <a:pt x="0" y="912"/>
                    <a:pt x="96" y="960"/>
                  </a:cubicBezTo>
                  <a:cubicBezTo>
                    <a:pt x="332" y="1133"/>
                    <a:pt x="692" y="1120"/>
                    <a:pt x="1007" y="1165"/>
                  </a:cubicBezTo>
                  <a:lnTo>
                    <a:pt x="1007" y="1165"/>
                  </a:lnTo>
                  <a:cubicBezTo>
                    <a:pt x="1022" y="997"/>
                    <a:pt x="1021" y="843"/>
                    <a:pt x="1006" y="689"/>
                  </a:cubicBezTo>
                  <a:cubicBezTo>
                    <a:pt x="942" y="449"/>
                    <a:pt x="846" y="210"/>
                    <a:pt x="719" y="3"/>
                  </a:cubicBezTo>
                  <a:cubicBezTo>
                    <a:pt x="701" y="1"/>
                    <a:pt x="683" y="0"/>
                    <a:pt x="665" y="0"/>
                  </a:cubicBezTo>
                  <a:close/>
                  <a:moveTo>
                    <a:pt x="1007" y="1165"/>
                  </a:moveTo>
                  <a:cubicBezTo>
                    <a:pt x="1007" y="1172"/>
                    <a:pt x="1006" y="1178"/>
                    <a:pt x="1006" y="1184"/>
                  </a:cubicBezTo>
                  <a:lnTo>
                    <a:pt x="1022" y="1168"/>
                  </a:lnTo>
                  <a:cubicBezTo>
                    <a:pt x="1017" y="1167"/>
                    <a:pt x="1012" y="1166"/>
                    <a:pt x="1007" y="11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3" name="Google Shape;13213;p29"/>
            <p:cNvSpPr/>
            <p:nvPr/>
          </p:nvSpPr>
          <p:spPr>
            <a:xfrm>
              <a:off x="4839274" y="3730450"/>
              <a:ext cx="64652" cy="84179"/>
            </a:xfrm>
            <a:custGeom>
              <a:rect b="b" l="l" r="r" t="t"/>
              <a:pathLst>
                <a:path extrusionOk="0" h="1629" w="1246">
                  <a:moveTo>
                    <a:pt x="767" y="1"/>
                  </a:moveTo>
                  <a:cubicBezTo>
                    <a:pt x="1" y="767"/>
                    <a:pt x="448" y="1198"/>
                    <a:pt x="879" y="1629"/>
                  </a:cubicBezTo>
                  <a:lnTo>
                    <a:pt x="1246" y="1533"/>
                  </a:lnTo>
                  <a:lnTo>
                    <a:pt x="76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4" name="Google Shape;13214;p29"/>
            <p:cNvSpPr/>
            <p:nvPr/>
          </p:nvSpPr>
          <p:spPr>
            <a:xfrm>
              <a:off x="4544502" y="4791105"/>
              <a:ext cx="122610" cy="23874"/>
            </a:xfrm>
            <a:custGeom>
              <a:rect b="b" l="l" r="r" t="t"/>
              <a:pathLst>
                <a:path extrusionOk="0" h="462" w="2363">
                  <a:moveTo>
                    <a:pt x="971" y="0"/>
                  </a:moveTo>
                  <a:cubicBezTo>
                    <a:pt x="635" y="0"/>
                    <a:pt x="365" y="152"/>
                    <a:pt x="0" y="461"/>
                  </a:cubicBezTo>
                  <a:lnTo>
                    <a:pt x="2362" y="461"/>
                  </a:lnTo>
                  <a:cubicBezTo>
                    <a:pt x="1720" y="156"/>
                    <a:pt x="1312" y="0"/>
                    <a:pt x="9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5" name="Google Shape;13215;p29"/>
            <p:cNvSpPr/>
            <p:nvPr/>
          </p:nvSpPr>
          <p:spPr>
            <a:xfrm>
              <a:off x="2399738" y="3518536"/>
              <a:ext cx="67973" cy="68469"/>
            </a:xfrm>
            <a:custGeom>
              <a:rect b="b" l="l" r="r" t="t"/>
              <a:pathLst>
                <a:path extrusionOk="0" h="1325" w="1310">
                  <a:moveTo>
                    <a:pt x="1006" y="0"/>
                  </a:moveTo>
                  <a:lnTo>
                    <a:pt x="1" y="910"/>
                  </a:lnTo>
                  <a:lnTo>
                    <a:pt x="336" y="1325"/>
                  </a:lnTo>
                  <a:cubicBezTo>
                    <a:pt x="655" y="1022"/>
                    <a:pt x="990" y="734"/>
                    <a:pt x="1278" y="415"/>
                  </a:cubicBezTo>
                  <a:cubicBezTo>
                    <a:pt x="1310" y="399"/>
                    <a:pt x="1102" y="144"/>
                    <a:pt x="10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6" name="Google Shape;13216;p29"/>
            <p:cNvSpPr/>
            <p:nvPr/>
          </p:nvSpPr>
          <p:spPr>
            <a:xfrm>
              <a:off x="6094636" y="3060810"/>
              <a:ext cx="75444" cy="59426"/>
            </a:xfrm>
            <a:custGeom>
              <a:rect b="b" l="l" r="r" t="t"/>
              <a:pathLst>
                <a:path extrusionOk="0" h="1150" w="1454">
                  <a:moveTo>
                    <a:pt x="687" y="1"/>
                  </a:moveTo>
                  <a:lnTo>
                    <a:pt x="687" y="1"/>
                  </a:lnTo>
                  <a:cubicBezTo>
                    <a:pt x="1" y="799"/>
                    <a:pt x="97" y="958"/>
                    <a:pt x="1453" y="1150"/>
                  </a:cubicBezTo>
                  <a:cubicBezTo>
                    <a:pt x="1214" y="783"/>
                    <a:pt x="959" y="400"/>
                    <a:pt x="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7" name="Google Shape;13217;p29"/>
            <p:cNvSpPr/>
            <p:nvPr/>
          </p:nvSpPr>
          <p:spPr>
            <a:xfrm>
              <a:off x="86081" y="4604615"/>
              <a:ext cx="60916" cy="72965"/>
            </a:xfrm>
            <a:custGeom>
              <a:rect b="b" l="l" r="r" t="t"/>
              <a:pathLst>
                <a:path extrusionOk="0" h="1412" w="1174">
                  <a:moveTo>
                    <a:pt x="831" y="0"/>
                  </a:moveTo>
                  <a:lnTo>
                    <a:pt x="831" y="0"/>
                  </a:lnTo>
                  <a:cubicBezTo>
                    <a:pt x="543" y="479"/>
                    <a:pt x="288" y="894"/>
                    <a:pt x="1" y="1373"/>
                  </a:cubicBezTo>
                  <a:cubicBezTo>
                    <a:pt x="215" y="1396"/>
                    <a:pt x="393" y="1411"/>
                    <a:pt x="537" y="1411"/>
                  </a:cubicBezTo>
                  <a:cubicBezTo>
                    <a:pt x="1174" y="1411"/>
                    <a:pt x="1156" y="1120"/>
                    <a:pt x="8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8" name="Google Shape;13218;p29"/>
            <p:cNvSpPr/>
            <p:nvPr/>
          </p:nvSpPr>
          <p:spPr>
            <a:xfrm>
              <a:off x="774211" y="2264001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3" y="0"/>
                  </a:moveTo>
                  <a:cubicBezTo>
                    <a:pt x="3862" y="0"/>
                    <a:pt x="3652" y="17"/>
                    <a:pt x="3432" y="52"/>
                  </a:cubicBezTo>
                  <a:cubicBezTo>
                    <a:pt x="3419" y="54"/>
                    <a:pt x="3406" y="54"/>
                    <a:pt x="3392" y="54"/>
                  </a:cubicBezTo>
                  <a:cubicBezTo>
                    <a:pt x="3286" y="54"/>
                    <a:pt x="3182" y="13"/>
                    <a:pt x="3093" y="13"/>
                  </a:cubicBezTo>
                  <a:cubicBezTo>
                    <a:pt x="3072" y="13"/>
                    <a:pt x="3052" y="15"/>
                    <a:pt x="3033" y="20"/>
                  </a:cubicBezTo>
                  <a:cubicBezTo>
                    <a:pt x="2187" y="228"/>
                    <a:pt x="863" y="196"/>
                    <a:pt x="607" y="691"/>
                  </a:cubicBezTo>
                  <a:cubicBezTo>
                    <a:pt x="161" y="1584"/>
                    <a:pt x="1" y="2957"/>
                    <a:pt x="368" y="3850"/>
                  </a:cubicBezTo>
                  <a:cubicBezTo>
                    <a:pt x="1054" y="5494"/>
                    <a:pt x="2203" y="6962"/>
                    <a:pt x="3177" y="8495"/>
                  </a:cubicBezTo>
                  <a:lnTo>
                    <a:pt x="3975" y="8495"/>
                  </a:lnTo>
                  <a:cubicBezTo>
                    <a:pt x="4102" y="8319"/>
                    <a:pt x="4230" y="8159"/>
                    <a:pt x="4358" y="8016"/>
                  </a:cubicBezTo>
                  <a:cubicBezTo>
                    <a:pt x="5555" y="6883"/>
                    <a:pt x="6768" y="5750"/>
                    <a:pt x="7981" y="4632"/>
                  </a:cubicBezTo>
                  <a:cubicBezTo>
                    <a:pt x="8555" y="4090"/>
                    <a:pt x="8667" y="3627"/>
                    <a:pt x="7981" y="3068"/>
                  </a:cubicBezTo>
                  <a:cubicBezTo>
                    <a:pt x="7518" y="2685"/>
                    <a:pt x="7039" y="2270"/>
                    <a:pt x="6752" y="1776"/>
                  </a:cubicBezTo>
                  <a:cubicBezTo>
                    <a:pt x="6124" y="602"/>
                    <a:pt x="5251" y="0"/>
                    <a:pt x="40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9" name="Google Shape;13219;p29"/>
            <p:cNvSpPr/>
            <p:nvPr/>
          </p:nvSpPr>
          <p:spPr>
            <a:xfrm>
              <a:off x="11571" y="767787"/>
              <a:ext cx="356934" cy="409679"/>
            </a:xfrm>
            <a:custGeom>
              <a:rect b="b" l="l" r="r" t="t"/>
              <a:pathLst>
                <a:path extrusionOk="0" h="7928" w="6879">
                  <a:moveTo>
                    <a:pt x="691" y="1"/>
                  </a:moveTo>
                  <a:cubicBezTo>
                    <a:pt x="460" y="1"/>
                    <a:pt x="228" y="35"/>
                    <a:pt x="0" y="105"/>
                  </a:cubicBezTo>
                  <a:lnTo>
                    <a:pt x="0" y="5324"/>
                  </a:lnTo>
                  <a:cubicBezTo>
                    <a:pt x="767" y="5994"/>
                    <a:pt x="1533" y="6680"/>
                    <a:pt x="2299" y="7366"/>
                  </a:cubicBezTo>
                  <a:cubicBezTo>
                    <a:pt x="2604" y="7628"/>
                    <a:pt x="2895" y="7927"/>
                    <a:pt x="3262" y="7927"/>
                  </a:cubicBezTo>
                  <a:cubicBezTo>
                    <a:pt x="3432" y="7927"/>
                    <a:pt x="3619" y="7863"/>
                    <a:pt x="3831" y="7702"/>
                  </a:cubicBezTo>
                  <a:cubicBezTo>
                    <a:pt x="4501" y="7223"/>
                    <a:pt x="5187" y="6760"/>
                    <a:pt x="5905" y="6345"/>
                  </a:cubicBezTo>
                  <a:cubicBezTo>
                    <a:pt x="6831" y="5802"/>
                    <a:pt x="6879" y="5515"/>
                    <a:pt x="6097" y="4733"/>
                  </a:cubicBezTo>
                  <a:cubicBezTo>
                    <a:pt x="5522" y="4143"/>
                    <a:pt x="4996" y="3488"/>
                    <a:pt x="4453" y="2882"/>
                  </a:cubicBezTo>
                  <a:cubicBezTo>
                    <a:pt x="3799" y="2164"/>
                    <a:pt x="3160" y="1446"/>
                    <a:pt x="2474" y="775"/>
                  </a:cubicBezTo>
                  <a:cubicBezTo>
                    <a:pt x="2001" y="279"/>
                    <a:pt x="1353" y="1"/>
                    <a:pt x="6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0" name="Google Shape;13220;p29"/>
            <p:cNvSpPr/>
            <p:nvPr/>
          </p:nvSpPr>
          <p:spPr>
            <a:xfrm>
              <a:off x="11571" y="1397225"/>
              <a:ext cx="236036" cy="260907"/>
            </a:xfrm>
            <a:custGeom>
              <a:rect b="b" l="l" r="r" t="t"/>
              <a:pathLst>
                <a:path extrusionOk="0" h="5049" w="4549">
                  <a:moveTo>
                    <a:pt x="1186" y="0"/>
                  </a:moveTo>
                  <a:cubicBezTo>
                    <a:pt x="891" y="0"/>
                    <a:pt x="578" y="198"/>
                    <a:pt x="0" y="564"/>
                  </a:cubicBezTo>
                  <a:cubicBezTo>
                    <a:pt x="0" y="1697"/>
                    <a:pt x="0" y="2846"/>
                    <a:pt x="0" y="3979"/>
                  </a:cubicBezTo>
                  <a:lnTo>
                    <a:pt x="1644" y="5048"/>
                  </a:lnTo>
                  <a:cubicBezTo>
                    <a:pt x="1916" y="4984"/>
                    <a:pt x="2378" y="4410"/>
                    <a:pt x="2873" y="3867"/>
                  </a:cubicBezTo>
                  <a:cubicBezTo>
                    <a:pt x="3144" y="3580"/>
                    <a:pt x="3480" y="3341"/>
                    <a:pt x="3719" y="3053"/>
                  </a:cubicBezTo>
                  <a:cubicBezTo>
                    <a:pt x="4022" y="2702"/>
                    <a:pt x="4549" y="2176"/>
                    <a:pt x="4453" y="1968"/>
                  </a:cubicBezTo>
                  <a:cubicBezTo>
                    <a:pt x="4262" y="1553"/>
                    <a:pt x="3735" y="1266"/>
                    <a:pt x="3304" y="1011"/>
                  </a:cubicBezTo>
                  <a:cubicBezTo>
                    <a:pt x="3227" y="960"/>
                    <a:pt x="3123" y="952"/>
                    <a:pt x="3013" y="952"/>
                  </a:cubicBezTo>
                  <a:cubicBezTo>
                    <a:pt x="2967" y="952"/>
                    <a:pt x="2919" y="953"/>
                    <a:pt x="2872" y="953"/>
                  </a:cubicBezTo>
                  <a:cubicBezTo>
                    <a:pt x="2756" y="953"/>
                    <a:pt x="2645" y="944"/>
                    <a:pt x="2570" y="883"/>
                  </a:cubicBezTo>
                  <a:cubicBezTo>
                    <a:pt x="1861" y="277"/>
                    <a:pt x="1536" y="0"/>
                    <a:pt x="11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1" name="Google Shape;13221;p29"/>
            <p:cNvSpPr/>
            <p:nvPr/>
          </p:nvSpPr>
          <p:spPr>
            <a:xfrm>
              <a:off x="11571" y="316314"/>
              <a:ext cx="188871" cy="256980"/>
            </a:xfrm>
            <a:custGeom>
              <a:rect b="b" l="l" r="r" t="t"/>
              <a:pathLst>
                <a:path extrusionOk="0" h="4973" w="3640">
                  <a:moveTo>
                    <a:pt x="0" y="1"/>
                  </a:moveTo>
                  <a:lnTo>
                    <a:pt x="0" y="4613"/>
                  </a:lnTo>
                  <a:cubicBezTo>
                    <a:pt x="383" y="4709"/>
                    <a:pt x="767" y="4804"/>
                    <a:pt x="1150" y="4916"/>
                  </a:cubicBezTo>
                  <a:cubicBezTo>
                    <a:pt x="1299" y="4954"/>
                    <a:pt x="1438" y="4972"/>
                    <a:pt x="1567" y="4972"/>
                  </a:cubicBezTo>
                  <a:cubicBezTo>
                    <a:pt x="2137" y="4972"/>
                    <a:pt x="2505" y="4614"/>
                    <a:pt x="2714" y="4054"/>
                  </a:cubicBezTo>
                  <a:cubicBezTo>
                    <a:pt x="3639" y="1565"/>
                    <a:pt x="2969" y="416"/>
                    <a:pt x="399" y="17"/>
                  </a:cubicBezTo>
                  <a:cubicBezTo>
                    <a:pt x="256" y="1"/>
                    <a:pt x="128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2" name="Google Shape;13222;p29"/>
            <p:cNvSpPr/>
            <p:nvPr/>
          </p:nvSpPr>
          <p:spPr>
            <a:xfrm>
              <a:off x="1042521" y="2542005"/>
              <a:ext cx="272513" cy="160968"/>
            </a:xfrm>
            <a:custGeom>
              <a:rect b="b" l="l" r="r" t="t"/>
              <a:pathLst>
                <a:path extrusionOk="0" h="3115" w="5252">
                  <a:moveTo>
                    <a:pt x="2981" y="1"/>
                  </a:moveTo>
                  <a:cubicBezTo>
                    <a:pt x="2966" y="1"/>
                    <a:pt x="2951" y="1"/>
                    <a:pt x="2937" y="3"/>
                  </a:cubicBezTo>
                  <a:cubicBezTo>
                    <a:pt x="1533" y="114"/>
                    <a:pt x="176" y="1678"/>
                    <a:pt x="1" y="3115"/>
                  </a:cubicBezTo>
                  <a:lnTo>
                    <a:pt x="5251" y="3115"/>
                  </a:lnTo>
                  <a:cubicBezTo>
                    <a:pt x="5203" y="2923"/>
                    <a:pt x="5235" y="2620"/>
                    <a:pt x="5124" y="2556"/>
                  </a:cubicBezTo>
                  <a:cubicBezTo>
                    <a:pt x="4437" y="2109"/>
                    <a:pt x="4278" y="1471"/>
                    <a:pt x="4134" y="721"/>
                  </a:cubicBezTo>
                  <a:cubicBezTo>
                    <a:pt x="4057" y="413"/>
                    <a:pt x="3386" y="1"/>
                    <a:pt x="29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3" name="Google Shape;13223;p29"/>
            <p:cNvSpPr/>
            <p:nvPr/>
          </p:nvSpPr>
          <p:spPr>
            <a:xfrm>
              <a:off x="117577" y="2530689"/>
              <a:ext cx="389260" cy="172284"/>
            </a:xfrm>
            <a:custGeom>
              <a:rect b="b" l="l" r="r" t="t"/>
              <a:pathLst>
                <a:path extrusionOk="0" h="3334" w="7502">
                  <a:moveTo>
                    <a:pt x="1054" y="1"/>
                  </a:moveTo>
                  <a:cubicBezTo>
                    <a:pt x="791" y="1"/>
                    <a:pt x="440" y="261"/>
                    <a:pt x="0" y="445"/>
                  </a:cubicBezTo>
                  <a:cubicBezTo>
                    <a:pt x="1045" y="1410"/>
                    <a:pt x="2012" y="1958"/>
                    <a:pt x="3164" y="1958"/>
                  </a:cubicBezTo>
                  <a:cubicBezTo>
                    <a:pt x="3384" y="1958"/>
                    <a:pt x="3611" y="1938"/>
                    <a:pt x="3846" y="1897"/>
                  </a:cubicBezTo>
                  <a:cubicBezTo>
                    <a:pt x="3870" y="1894"/>
                    <a:pt x="3895" y="1892"/>
                    <a:pt x="3920" y="1892"/>
                  </a:cubicBezTo>
                  <a:cubicBezTo>
                    <a:pt x="4260" y="1892"/>
                    <a:pt x="4685" y="2184"/>
                    <a:pt x="5027" y="2392"/>
                  </a:cubicBezTo>
                  <a:cubicBezTo>
                    <a:pt x="5299" y="2568"/>
                    <a:pt x="5474" y="2871"/>
                    <a:pt x="5698" y="3126"/>
                  </a:cubicBezTo>
                  <a:lnTo>
                    <a:pt x="5889" y="2935"/>
                  </a:lnTo>
                  <a:cubicBezTo>
                    <a:pt x="5841" y="2743"/>
                    <a:pt x="5809" y="2552"/>
                    <a:pt x="5746" y="2312"/>
                  </a:cubicBezTo>
                  <a:lnTo>
                    <a:pt x="5746" y="2312"/>
                  </a:lnTo>
                  <a:cubicBezTo>
                    <a:pt x="6512" y="2328"/>
                    <a:pt x="6783" y="2711"/>
                    <a:pt x="6783" y="3334"/>
                  </a:cubicBezTo>
                  <a:lnTo>
                    <a:pt x="6990" y="3334"/>
                  </a:lnTo>
                  <a:cubicBezTo>
                    <a:pt x="7501" y="2695"/>
                    <a:pt x="7341" y="2216"/>
                    <a:pt x="6607" y="1945"/>
                  </a:cubicBezTo>
                  <a:cubicBezTo>
                    <a:pt x="6033" y="1722"/>
                    <a:pt x="5426" y="1610"/>
                    <a:pt x="4836" y="1387"/>
                  </a:cubicBezTo>
                  <a:cubicBezTo>
                    <a:pt x="3607" y="940"/>
                    <a:pt x="2394" y="413"/>
                    <a:pt x="1149" y="14"/>
                  </a:cubicBezTo>
                  <a:cubicBezTo>
                    <a:pt x="1119" y="5"/>
                    <a:pt x="1087" y="1"/>
                    <a:pt x="105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4" name="Google Shape;13224;p29"/>
            <p:cNvSpPr/>
            <p:nvPr/>
          </p:nvSpPr>
          <p:spPr>
            <a:xfrm>
              <a:off x="10741" y="2302756"/>
              <a:ext cx="135841" cy="161898"/>
            </a:xfrm>
            <a:custGeom>
              <a:rect b="b" l="l" r="r" t="t"/>
              <a:pathLst>
                <a:path extrusionOk="0" h="3133" w="2618">
                  <a:moveTo>
                    <a:pt x="1196" y="0"/>
                  </a:moveTo>
                  <a:cubicBezTo>
                    <a:pt x="758" y="0"/>
                    <a:pt x="303" y="107"/>
                    <a:pt x="16" y="308"/>
                  </a:cubicBezTo>
                  <a:lnTo>
                    <a:pt x="1" y="3132"/>
                  </a:lnTo>
                  <a:cubicBezTo>
                    <a:pt x="527" y="3100"/>
                    <a:pt x="1054" y="3116"/>
                    <a:pt x="1565" y="3037"/>
                  </a:cubicBezTo>
                  <a:cubicBezTo>
                    <a:pt x="1868" y="3005"/>
                    <a:pt x="2347" y="2845"/>
                    <a:pt x="2362" y="2685"/>
                  </a:cubicBezTo>
                  <a:cubicBezTo>
                    <a:pt x="2458" y="1967"/>
                    <a:pt x="2618" y="1153"/>
                    <a:pt x="2378" y="515"/>
                  </a:cubicBezTo>
                  <a:cubicBezTo>
                    <a:pt x="2246" y="163"/>
                    <a:pt x="1735" y="0"/>
                    <a:pt x="11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5" name="Google Shape;13225;p29"/>
            <p:cNvSpPr/>
            <p:nvPr/>
          </p:nvSpPr>
          <p:spPr>
            <a:xfrm>
              <a:off x="11571" y="1818056"/>
              <a:ext cx="159865" cy="175695"/>
            </a:xfrm>
            <a:custGeom>
              <a:rect b="b" l="l" r="r" t="t"/>
              <a:pathLst>
                <a:path extrusionOk="0" h="3400" w="3081">
                  <a:moveTo>
                    <a:pt x="1389" y="0"/>
                  </a:moveTo>
                  <a:lnTo>
                    <a:pt x="1453" y="415"/>
                  </a:lnTo>
                  <a:lnTo>
                    <a:pt x="0" y="2059"/>
                  </a:lnTo>
                  <a:lnTo>
                    <a:pt x="0" y="3064"/>
                  </a:lnTo>
                  <a:lnTo>
                    <a:pt x="1564" y="3400"/>
                  </a:lnTo>
                  <a:lnTo>
                    <a:pt x="1612" y="3128"/>
                  </a:lnTo>
                  <a:lnTo>
                    <a:pt x="1038" y="2362"/>
                  </a:lnTo>
                  <a:lnTo>
                    <a:pt x="2777" y="2362"/>
                  </a:lnTo>
                  <a:cubicBezTo>
                    <a:pt x="2825" y="1836"/>
                    <a:pt x="3081" y="1165"/>
                    <a:pt x="2857" y="782"/>
                  </a:cubicBezTo>
                  <a:cubicBezTo>
                    <a:pt x="2602" y="367"/>
                    <a:pt x="1900" y="256"/>
                    <a:pt x="13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6" name="Google Shape;13226;p29"/>
            <p:cNvSpPr/>
            <p:nvPr/>
          </p:nvSpPr>
          <p:spPr>
            <a:xfrm>
              <a:off x="11571" y="2588822"/>
              <a:ext cx="91114" cy="114150"/>
            </a:xfrm>
            <a:custGeom>
              <a:rect b="b" l="l" r="r" t="t"/>
              <a:pathLst>
                <a:path extrusionOk="0" h="2209" w="1756">
                  <a:moveTo>
                    <a:pt x="216" y="0"/>
                  </a:moveTo>
                  <a:cubicBezTo>
                    <a:pt x="144" y="0"/>
                    <a:pt x="72" y="2"/>
                    <a:pt x="0" y="6"/>
                  </a:cubicBezTo>
                  <a:lnTo>
                    <a:pt x="0" y="2209"/>
                  </a:lnTo>
                  <a:lnTo>
                    <a:pt x="798" y="2209"/>
                  </a:lnTo>
                  <a:cubicBezTo>
                    <a:pt x="974" y="1937"/>
                    <a:pt x="1150" y="1666"/>
                    <a:pt x="1341" y="1411"/>
                  </a:cubicBezTo>
                  <a:cubicBezTo>
                    <a:pt x="1756" y="836"/>
                    <a:pt x="1564" y="230"/>
                    <a:pt x="878" y="54"/>
                  </a:cubicBezTo>
                  <a:cubicBezTo>
                    <a:pt x="651" y="18"/>
                    <a:pt x="432" y="0"/>
                    <a:pt x="2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7" name="Google Shape;13227;p29"/>
            <p:cNvSpPr/>
            <p:nvPr/>
          </p:nvSpPr>
          <p:spPr>
            <a:xfrm>
              <a:off x="438033" y="1006520"/>
              <a:ext cx="507667" cy="539280"/>
            </a:xfrm>
            <a:custGeom>
              <a:rect b="b" l="l" r="r" t="t"/>
              <a:pathLst>
                <a:path extrusionOk="0" h="10436" w="9784">
                  <a:moveTo>
                    <a:pt x="2000" y="0"/>
                  </a:moveTo>
                  <a:cubicBezTo>
                    <a:pt x="1440" y="0"/>
                    <a:pt x="834" y="267"/>
                    <a:pt x="671" y="720"/>
                  </a:cubicBezTo>
                  <a:cubicBezTo>
                    <a:pt x="447" y="1406"/>
                    <a:pt x="160" y="2108"/>
                    <a:pt x="80" y="2826"/>
                  </a:cubicBezTo>
                  <a:cubicBezTo>
                    <a:pt x="0" y="3481"/>
                    <a:pt x="176" y="4167"/>
                    <a:pt x="256" y="4821"/>
                  </a:cubicBezTo>
                  <a:cubicBezTo>
                    <a:pt x="304" y="5204"/>
                    <a:pt x="511" y="5603"/>
                    <a:pt x="447" y="5970"/>
                  </a:cubicBezTo>
                  <a:cubicBezTo>
                    <a:pt x="160" y="7534"/>
                    <a:pt x="160" y="7582"/>
                    <a:pt x="1517" y="8428"/>
                  </a:cubicBezTo>
                  <a:cubicBezTo>
                    <a:pt x="1820" y="8651"/>
                    <a:pt x="2075" y="8907"/>
                    <a:pt x="2299" y="9194"/>
                  </a:cubicBezTo>
                  <a:cubicBezTo>
                    <a:pt x="2990" y="10019"/>
                    <a:pt x="4139" y="10435"/>
                    <a:pt x="5270" y="10435"/>
                  </a:cubicBezTo>
                  <a:cubicBezTo>
                    <a:pt x="6304" y="10435"/>
                    <a:pt x="7324" y="10087"/>
                    <a:pt x="7964" y="9385"/>
                  </a:cubicBezTo>
                  <a:cubicBezTo>
                    <a:pt x="8267" y="9098"/>
                    <a:pt x="8618" y="8859"/>
                    <a:pt x="9001" y="8667"/>
                  </a:cubicBezTo>
                  <a:cubicBezTo>
                    <a:pt x="9672" y="8300"/>
                    <a:pt x="9783" y="7790"/>
                    <a:pt x="9400" y="7167"/>
                  </a:cubicBezTo>
                  <a:cubicBezTo>
                    <a:pt x="9273" y="6928"/>
                    <a:pt x="9017" y="6768"/>
                    <a:pt x="8922" y="6529"/>
                  </a:cubicBezTo>
                  <a:cubicBezTo>
                    <a:pt x="8386" y="5304"/>
                    <a:pt x="7877" y="4869"/>
                    <a:pt x="7142" y="4869"/>
                  </a:cubicBezTo>
                  <a:cubicBezTo>
                    <a:pt x="6738" y="4869"/>
                    <a:pt x="6265" y="5000"/>
                    <a:pt x="5682" y="5204"/>
                  </a:cubicBezTo>
                  <a:cubicBezTo>
                    <a:pt x="5511" y="5267"/>
                    <a:pt x="5359" y="5301"/>
                    <a:pt x="5222" y="5301"/>
                  </a:cubicBezTo>
                  <a:cubicBezTo>
                    <a:pt x="4872" y="5301"/>
                    <a:pt x="4618" y="5082"/>
                    <a:pt x="4389" y="4566"/>
                  </a:cubicBezTo>
                  <a:cubicBezTo>
                    <a:pt x="3974" y="3608"/>
                    <a:pt x="3304" y="2762"/>
                    <a:pt x="2586" y="1661"/>
                  </a:cubicBezTo>
                  <a:cubicBezTo>
                    <a:pt x="2714" y="1454"/>
                    <a:pt x="2825" y="1230"/>
                    <a:pt x="2921" y="1007"/>
                  </a:cubicBezTo>
                  <a:cubicBezTo>
                    <a:pt x="3001" y="799"/>
                    <a:pt x="3001" y="576"/>
                    <a:pt x="2905" y="369"/>
                  </a:cubicBezTo>
                  <a:cubicBezTo>
                    <a:pt x="2715" y="115"/>
                    <a:pt x="2367" y="0"/>
                    <a:pt x="200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8" name="Google Shape;13228;p29"/>
            <p:cNvSpPr/>
            <p:nvPr/>
          </p:nvSpPr>
          <p:spPr>
            <a:xfrm>
              <a:off x="1129484" y="1730883"/>
              <a:ext cx="353665" cy="541606"/>
            </a:xfrm>
            <a:custGeom>
              <a:rect b="b" l="l" r="r" t="t"/>
              <a:pathLst>
                <a:path extrusionOk="0" h="10481" w="6816">
                  <a:moveTo>
                    <a:pt x="5766" y="0"/>
                  </a:moveTo>
                  <a:cubicBezTo>
                    <a:pt x="5424" y="0"/>
                    <a:pt x="4979" y="310"/>
                    <a:pt x="4676" y="554"/>
                  </a:cubicBezTo>
                  <a:cubicBezTo>
                    <a:pt x="4198" y="953"/>
                    <a:pt x="3831" y="1496"/>
                    <a:pt x="3400" y="1959"/>
                  </a:cubicBezTo>
                  <a:cubicBezTo>
                    <a:pt x="2809" y="2581"/>
                    <a:pt x="1995" y="3108"/>
                    <a:pt x="1676" y="3842"/>
                  </a:cubicBezTo>
                  <a:cubicBezTo>
                    <a:pt x="1022" y="5294"/>
                    <a:pt x="623" y="6858"/>
                    <a:pt x="160" y="8390"/>
                  </a:cubicBezTo>
                  <a:cubicBezTo>
                    <a:pt x="0" y="8965"/>
                    <a:pt x="208" y="9475"/>
                    <a:pt x="862" y="9635"/>
                  </a:cubicBezTo>
                  <a:cubicBezTo>
                    <a:pt x="1979" y="9938"/>
                    <a:pt x="3112" y="10194"/>
                    <a:pt x="4246" y="10481"/>
                  </a:cubicBezTo>
                  <a:cubicBezTo>
                    <a:pt x="5570" y="10305"/>
                    <a:pt x="5810" y="10082"/>
                    <a:pt x="5937" y="8789"/>
                  </a:cubicBezTo>
                  <a:cubicBezTo>
                    <a:pt x="6049" y="7656"/>
                    <a:pt x="6193" y="6523"/>
                    <a:pt x="6320" y="5406"/>
                  </a:cubicBezTo>
                  <a:cubicBezTo>
                    <a:pt x="6464" y="4065"/>
                    <a:pt x="6592" y="2741"/>
                    <a:pt x="6735" y="1416"/>
                  </a:cubicBezTo>
                  <a:cubicBezTo>
                    <a:pt x="6815" y="698"/>
                    <a:pt x="6496" y="139"/>
                    <a:pt x="5873" y="12"/>
                  </a:cubicBezTo>
                  <a:cubicBezTo>
                    <a:pt x="5839" y="4"/>
                    <a:pt x="5803" y="0"/>
                    <a:pt x="57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9" name="Google Shape;13229;p29"/>
            <p:cNvSpPr/>
            <p:nvPr/>
          </p:nvSpPr>
          <p:spPr>
            <a:xfrm>
              <a:off x="671526" y="775952"/>
              <a:ext cx="299028" cy="398208"/>
            </a:xfrm>
            <a:custGeom>
              <a:rect b="b" l="l" r="r" t="t"/>
              <a:pathLst>
                <a:path extrusionOk="0" h="7706" w="5763">
                  <a:moveTo>
                    <a:pt x="2190" y="1"/>
                  </a:moveTo>
                  <a:cubicBezTo>
                    <a:pt x="1655" y="1"/>
                    <a:pt x="1052" y="282"/>
                    <a:pt x="895" y="745"/>
                  </a:cubicBezTo>
                  <a:cubicBezTo>
                    <a:pt x="528" y="1862"/>
                    <a:pt x="320" y="3043"/>
                    <a:pt x="1" y="4384"/>
                  </a:cubicBezTo>
                  <a:cubicBezTo>
                    <a:pt x="1" y="4384"/>
                    <a:pt x="49" y="4575"/>
                    <a:pt x="113" y="4767"/>
                  </a:cubicBezTo>
                  <a:cubicBezTo>
                    <a:pt x="655" y="6379"/>
                    <a:pt x="2108" y="7528"/>
                    <a:pt x="3815" y="7703"/>
                  </a:cubicBezTo>
                  <a:cubicBezTo>
                    <a:pt x="3842" y="7705"/>
                    <a:pt x="3871" y="7706"/>
                    <a:pt x="3902" y="7706"/>
                  </a:cubicBezTo>
                  <a:cubicBezTo>
                    <a:pt x="4180" y="7706"/>
                    <a:pt x="4588" y="7640"/>
                    <a:pt x="4645" y="7496"/>
                  </a:cubicBezTo>
                  <a:cubicBezTo>
                    <a:pt x="5012" y="6538"/>
                    <a:pt x="5762" y="5389"/>
                    <a:pt x="5491" y="4591"/>
                  </a:cubicBezTo>
                  <a:cubicBezTo>
                    <a:pt x="4980" y="3075"/>
                    <a:pt x="3911" y="1703"/>
                    <a:pt x="2985" y="346"/>
                  </a:cubicBezTo>
                  <a:cubicBezTo>
                    <a:pt x="2827" y="108"/>
                    <a:pt x="2521" y="1"/>
                    <a:pt x="21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0" name="Google Shape;13230;p29"/>
            <p:cNvSpPr/>
            <p:nvPr/>
          </p:nvSpPr>
          <p:spPr>
            <a:xfrm>
              <a:off x="1065714" y="1019593"/>
              <a:ext cx="440577" cy="389474"/>
            </a:xfrm>
            <a:custGeom>
              <a:rect b="b" l="l" r="r" t="t"/>
              <a:pathLst>
                <a:path extrusionOk="0" h="7537" w="8491">
                  <a:moveTo>
                    <a:pt x="5122" y="1"/>
                  </a:moveTo>
                  <a:cubicBezTo>
                    <a:pt x="4326" y="1"/>
                    <a:pt x="4100" y="899"/>
                    <a:pt x="3655" y="1488"/>
                  </a:cubicBezTo>
                  <a:cubicBezTo>
                    <a:pt x="2554" y="2988"/>
                    <a:pt x="1389" y="4440"/>
                    <a:pt x="336" y="5973"/>
                  </a:cubicBezTo>
                  <a:cubicBezTo>
                    <a:pt x="64" y="6388"/>
                    <a:pt x="96" y="7010"/>
                    <a:pt x="1" y="7537"/>
                  </a:cubicBezTo>
                  <a:cubicBezTo>
                    <a:pt x="495" y="7425"/>
                    <a:pt x="1054" y="7425"/>
                    <a:pt x="1469" y="7185"/>
                  </a:cubicBezTo>
                  <a:cubicBezTo>
                    <a:pt x="3416" y="5973"/>
                    <a:pt x="5315" y="4728"/>
                    <a:pt x="7230" y="3451"/>
                  </a:cubicBezTo>
                  <a:cubicBezTo>
                    <a:pt x="7597" y="3228"/>
                    <a:pt x="7932" y="2940"/>
                    <a:pt x="8236" y="2621"/>
                  </a:cubicBezTo>
                  <a:cubicBezTo>
                    <a:pt x="8379" y="2462"/>
                    <a:pt x="8491" y="1999"/>
                    <a:pt x="8427" y="1951"/>
                  </a:cubicBezTo>
                  <a:cubicBezTo>
                    <a:pt x="7533" y="1288"/>
                    <a:pt x="7041" y="31"/>
                    <a:pt x="5572" y="31"/>
                  </a:cubicBezTo>
                  <a:cubicBezTo>
                    <a:pt x="5520" y="31"/>
                    <a:pt x="5466" y="32"/>
                    <a:pt x="5411" y="36"/>
                  </a:cubicBezTo>
                  <a:cubicBezTo>
                    <a:pt x="5307" y="12"/>
                    <a:pt x="5211" y="1"/>
                    <a:pt x="512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1" name="Google Shape;13231;p29"/>
            <p:cNvSpPr/>
            <p:nvPr/>
          </p:nvSpPr>
          <p:spPr>
            <a:xfrm>
              <a:off x="346919" y="1478301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0"/>
                  </a:moveTo>
                  <a:cubicBezTo>
                    <a:pt x="224" y="0"/>
                    <a:pt x="1" y="367"/>
                    <a:pt x="65" y="1468"/>
                  </a:cubicBezTo>
                  <a:cubicBezTo>
                    <a:pt x="145" y="3016"/>
                    <a:pt x="288" y="4580"/>
                    <a:pt x="192" y="6128"/>
                  </a:cubicBezTo>
                  <a:cubicBezTo>
                    <a:pt x="129" y="7421"/>
                    <a:pt x="177" y="7708"/>
                    <a:pt x="1405" y="8123"/>
                  </a:cubicBezTo>
                  <a:cubicBezTo>
                    <a:pt x="1693" y="8219"/>
                    <a:pt x="1996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3"/>
                    <a:pt x="4102" y="6575"/>
                  </a:cubicBezTo>
                  <a:cubicBezTo>
                    <a:pt x="3831" y="5075"/>
                    <a:pt x="3576" y="3559"/>
                    <a:pt x="3384" y="2043"/>
                  </a:cubicBezTo>
                  <a:cubicBezTo>
                    <a:pt x="3177" y="431"/>
                    <a:pt x="2746" y="0"/>
                    <a:pt x="11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2" name="Google Shape;13232;p29"/>
            <p:cNvSpPr/>
            <p:nvPr/>
          </p:nvSpPr>
          <p:spPr>
            <a:xfrm>
              <a:off x="197898" y="552618"/>
              <a:ext cx="308108" cy="386012"/>
            </a:xfrm>
            <a:custGeom>
              <a:rect b="b" l="l" r="r" t="t"/>
              <a:pathLst>
                <a:path extrusionOk="0" h="7470" w="5938">
                  <a:moveTo>
                    <a:pt x="2957" y="1"/>
                  </a:moveTo>
                  <a:cubicBezTo>
                    <a:pt x="2929" y="1"/>
                    <a:pt x="2901" y="3"/>
                    <a:pt x="2873" y="8"/>
                  </a:cubicBezTo>
                  <a:cubicBezTo>
                    <a:pt x="2091" y="439"/>
                    <a:pt x="1245" y="822"/>
                    <a:pt x="591" y="1396"/>
                  </a:cubicBezTo>
                  <a:cubicBezTo>
                    <a:pt x="0" y="1923"/>
                    <a:pt x="543" y="2561"/>
                    <a:pt x="798" y="3120"/>
                  </a:cubicBezTo>
                  <a:cubicBezTo>
                    <a:pt x="846" y="3248"/>
                    <a:pt x="846" y="3391"/>
                    <a:pt x="878" y="3519"/>
                  </a:cubicBezTo>
                  <a:cubicBezTo>
                    <a:pt x="1213" y="4492"/>
                    <a:pt x="1516" y="5482"/>
                    <a:pt x="1883" y="6455"/>
                  </a:cubicBezTo>
                  <a:cubicBezTo>
                    <a:pt x="2110" y="7067"/>
                    <a:pt x="2577" y="7469"/>
                    <a:pt x="3081" y="7469"/>
                  </a:cubicBezTo>
                  <a:cubicBezTo>
                    <a:pt x="3287" y="7469"/>
                    <a:pt x="3499" y="7402"/>
                    <a:pt x="3703" y="7253"/>
                  </a:cubicBezTo>
                  <a:cubicBezTo>
                    <a:pt x="4581" y="6583"/>
                    <a:pt x="5203" y="5578"/>
                    <a:pt x="5937" y="4716"/>
                  </a:cubicBezTo>
                  <a:lnTo>
                    <a:pt x="5762" y="4540"/>
                  </a:lnTo>
                  <a:cubicBezTo>
                    <a:pt x="5762" y="4413"/>
                    <a:pt x="5746" y="4285"/>
                    <a:pt x="5714" y="4157"/>
                  </a:cubicBezTo>
                  <a:cubicBezTo>
                    <a:pt x="4948" y="2833"/>
                    <a:pt x="4166" y="1508"/>
                    <a:pt x="3368" y="199"/>
                  </a:cubicBezTo>
                  <a:cubicBezTo>
                    <a:pt x="3272" y="77"/>
                    <a:pt x="3119" y="1"/>
                    <a:pt x="2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3" name="Google Shape;13233;p29"/>
            <p:cNvSpPr/>
            <p:nvPr/>
          </p:nvSpPr>
          <p:spPr>
            <a:xfrm>
              <a:off x="863665" y="1643657"/>
              <a:ext cx="242989" cy="288657"/>
            </a:xfrm>
            <a:custGeom>
              <a:rect b="b" l="l" r="r" t="t"/>
              <a:pathLst>
                <a:path extrusionOk="0" h="5586" w="4683">
                  <a:moveTo>
                    <a:pt x="3075" y="0"/>
                  </a:moveTo>
                  <a:cubicBezTo>
                    <a:pt x="1898" y="0"/>
                    <a:pt x="227" y="1095"/>
                    <a:pt x="1" y="2115"/>
                  </a:cubicBezTo>
                  <a:cubicBezTo>
                    <a:pt x="1" y="2274"/>
                    <a:pt x="32" y="2434"/>
                    <a:pt x="112" y="2577"/>
                  </a:cubicBezTo>
                  <a:cubicBezTo>
                    <a:pt x="384" y="3264"/>
                    <a:pt x="655" y="3950"/>
                    <a:pt x="958" y="4604"/>
                  </a:cubicBezTo>
                  <a:cubicBezTo>
                    <a:pt x="1086" y="4891"/>
                    <a:pt x="1261" y="5259"/>
                    <a:pt x="1517" y="5370"/>
                  </a:cubicBezTo>
                  <a:cubicBezTo>
                    <a:pt x="1829" y="5518"/>
                    <a:pt x="2150" y="5586"/>
                    <a:pt x="2462" y="5586"/>
                  </a:cubicBezTo>
                  <a:cubicBezTo>
                    <a:pt x="3635" y="5586"/>
                    <a:pt x="4682" y="4626"/>
                    <a:pt x="4645" y="3327"/>
                  </a:cubicBezTo>
                  <a:cubicBezTo>
                    <a:pt x="4421" y="2338"/>
                    <a:pt x="4214" y="1349"/>
                    <a:pt x="3942" y="391"/>
                  </a:cubicBezTo>
                  <a:cubicBezTo>
                    <a:pt x="3911" y="247"/>
                    <a:pt x="3671" y="104"/>
                    <a:pt x="3496" y="56"/>
                  </a:cubicBezTo>
                  <a:cubicBezTo>
                    <a:pt x="3366" y="18"/>
                    <a:pt x="3224" y="0"/>
                    <a:pt x="30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4" name="Google Shape;13234;p29"/>
            <p:cNvSpPr/>
            <p:nvPr/>
          </p:nvSpPr>
          <p:spPr>
            <a:xfrm>
              <a:off x="350240" y="2152954"/>
              <a:ext cx="298197" cy="261217"/>
            </a:xfrm>
            <a:custGeom>
              <a:rect b="b" l="l" r="r" t="t"/>
              <a:pathLst>
                <a:path extrusionOk="0" h="5055" w="5747">
                  <a:moveTo>
                    <a:pt x="4225" y="1"/>
                  </a:moveTo>
                  <a:cubicBezTo>
                    <a:pt x="4027" y="1"/>
                    <a:pt x="3143" y="501"/>
                    <a:pt x="2618" y="749"/>
                  </a:cubicBezTo>
                  <a:cubicBezTo>
                    <a:pt x="2474" y="797"/>
                    <a:pt x="2315" y="877"/>
                    <a:pt x="2187" y="972"/>
                  </a:cubicBezTo>
                  <a:cubicBezTo>
                    <a:pt x="1341" y="1802"/>
                    <a:pt x="1" y="2281"/>
                    <a:pt x="17" y="3749"/>
                  </a:cubicBezTo>
                  <a:cubicBezTo>
                    <a:pt x="33" y="4164"/>
                    <a:pt x="160" y="4723"/>
                    <a:pt x="432" y="4946"/>
                  </a:cubicBezTo>
                  <a:cubicBezTo>
                    <a:pt x="529" y="5024"/>
                    <a:pt x="682" y="5054"/>
                    <a:pt x="854" y="5054"/>
                  </a:cubicBezTo>
                  <a:cubicBezTo>
                    <a:pt x="1104" y="5054"/>
                    <a:pt x="1395" y="4990"/>
                    <a:pt x="1613" y="4914"/>
                  </a:cubicBezTo>
                  <a:cubicBezTo>
                    <a:pt x="2618" y="4579"/>
                    <a:pt x="3592" y="4180"/>
                    <a:pt x="4549" y="3717"/>
                  </a:cubicBezTo>
                  <a:cubicBezTo>
                    <a:pt x="4964" y="3526"/>
                    <a:pt x="5299" y="3111"/>
                    <a:pt x="5746" y="2728"/>
                  </a:cubicBezTo>
                  <a:cubicBezTo>
                    <a:pt x="5204" y="1659"/>
                    <a:pt x="4836" y="765"/>
                    <a:pt x="4262" y="15"/>
                  </a:cubicBezTo>
                  <a:cubicBezTo>
                    <a:pt x="4256" y="5"/>
                    <a:pt x="4244" y="1"/>
                    <a:pt x="42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5" name="Google Shape;13235;p29"/>
            <p:cNvSpPr/>
            <p:nvPr/>
          </p:nvSpPr>
          <p:spPr>
            <a:xfrm>
              <a:off x="551459" y="469578"/>
              <a:ext cx="366897" cy="234398"/>
            </a:xfrm>
            <a:custGeom>
              <a:rect b="b" l="l" r="r" t="t"/>
              <a:pathLst>
                <a:path extrusionOk="0" h="4536" w="7071">
                  <a:moveTo>
                    <a:pt x="678" y="1"/>
                  </a:moveTo>
                  <a:cubicBezTo>
                    <a:pt x="550" y="1"/>
                    <a:pt x="420" y="6"/>
                    <a:pt x="292" y="6"/>
                  </a:cubicBezTo>
                  <a:cubicBezTo>
                    <a:pt x="243" y="6"/>
                    <a:pt x="193" y="5"/>
                    <a:pt x="145" y="3"/>
                  </a:cubicBezTo>
                  <a:lnTo>
                    <a:pt x="145" y="3"/>
                  </a:lnTo>
                  <a:cubicBezTo>
                    <a:pt x="145" y="418"/>
                    <a:pt x="1" y="929"/>
                    <a:pt x="192" y="1248"/>
                  </a:cubicBezTo>
                  <a:cubicBezTo>
                    <a:pt x="528" y="1838"/>
                    <a:pt x="1182" y="2237"/>
                    <a:pt x="1517" y="2844"/>
                  </a:cubicBezTo>
                  <a:cubicBezTo>
                    <a:pt x="2219" y="4057"/>
                    <a:pt x="3448" y="4121"/>
                    <a:pt x="4533" y="4535"/>
                  </a:cubicBezTo>
                  <a:cubicBezTo>
                    <a:pt x="4996" y="4376"/>
                    <a:pt x="5459" y="4232"/>
                    <a:pt x="5938" y="4136"/>
                  </a:cubicBezTo>
                  <a:cubicBezTo>
                    <a:pt x="7071" y="3945"/>
                    <a:pt x="6704" y="3083"/>
                    <a:pt x="6544" y="2509"/>
                  </a:cubicBezTo>
                  <a:cubicBezTo>
                    <a:pt x="6480" y="2221"/>
                    <a:pt x="5810" y="1934"/>
                    <a:pt x="5411" y="1934"/>
                  </a:cubicBezTo>
                  <a:cubicBezTo>
                    <a:pt x="5341" y="1936"/>
                    <a:pt x="5272" y="1937"/>
                    <a:pt x="5205" y="1937"/>
                  </a:cubicBezTo>
                  <a:cubicBezTo>
                    <a:pt x="4612" y="1937"/>
                    <a:pt x="4127" y="1850"/>
                    <a:pt x="3783" y="1248"/>
                  </a:cubicBezTo>
                  <a:cubicBezTo>
                    <a:pt x="3703" y="1120"/>
                    <a:pt x="3576" y="1024"/>
                    <a:pt x="3432" y="977"/>
                  </a:cubicBezTo>
                  <a:cubicBezTo>
                    <a:pt x="2714" y="657"/>
                    <a:pt x="2012" y="322"/>
                    <a:pt x="1278" y="83"/>
                  </a:cubicBezTo>
                  <a:cubicBezTo>
                    <a:pt x="1088" y="14"/>
                    <a:pt x="885" y="1"/>
                    <a:pt x="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6" name="Google Shape;13236;p29"/>
            <p:cNvSpPr/>
            <p:nvPr/>
          </p:nvSpPr>
          <p:spPr>
            <a:xfrm>
              <a:off x="935685" y="470405"/>
              <a:ext cx="260112" cy="261631"/>
            </a:xfrm>
            <a:custGeom>
              <a:rect b="b" l="l" r="r" t="t"/>
              <a:pathLst>
                <a:path extrusionOk="0" h="5063" w="5013">
                  <a:moveTo>
                    <a:pt x="3014" y="0"/>
                  </a:moveTo>
                  <a:cubicBezTo>
                    <a:pt x="1990" y="0"/>
                    <a:pt x="794" y="556"/>
                    <a:pt x="336" y="1344"/>
                  </a:cubicBezTo>
                  <a:cubicBezTo>
                    <a:pt x="192" y="1631"/>
                    <a:pt x="81" y="1918"/>
                    <a:pt x="1" y="2205"/>
                  </a:cubicBezTo>
                  <a:cubicBezTo>
                    <a:pt x="224" y="2541"/>
                    <a:pt x="400" y="3019"/>
                    <a:pt x="735" y="3259"/>
                  </a:cubicBezTo>
                  <a:cubicBezTo>
                    <a:pt x="1533" y="3849"/>
                    <a:pt x="2379" y="4376"/>
                    <a:pt x="3241" y="4855"/>
                  </a:cubicBezTo>
                  <a:cubicBezTo>
                    <a:pt x="3496" y="4998"/>
                    <a:pt x="3847" y="4998"/>
                    <a:pt x="4150" y="5062"/>
                  </a:cubicBezTo>
                  <a:cubicBezTo>
                    <a:pt x="4198" y="4695"/>
                    <a:pt x="4390" y="4280"/>
                    <a:pt x="4294" y="3961"/>
                  </a:cubicBezTo>
                  <a:cubicBezTo>
                    <a:pt x="4055" y="3243"/>
                    <a:pt x="4071" y="2652"/>
                    <a:pt x="4501" y="1998"/>
                  </a:cubicBezTo>
                  <a:cubicBezTo>
                    <a:pt x="5012" y="1248"/>
                    <a:pt x="4629" y="418"/>
                    <a:pt x="3751" y="115"/>
                  </a:cubicBezTo>
                  <a:cubicBezTo>
                    <a:pt x="3527" y="37"/>
                    <a:pt x="3276" y="0"/>
                    <a:pt x="30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7" name="Google Shape;13237;p29"/>
            <p:cNvSpPr/>
            <p:nvPr/>
          </p:nvSpPr>
          <p:spPr>
            <a:xfrm>
              <a:off x="588766" y="1907917"/>
              <a:ext cx="302297" cy="329273"/>
            </a:xfrm>
            <a:custGeom>
              <a:rect b="b" l="l" r="r" t="t"/>
              <a:pathLst>
                <a:path extrusionOk="0" h="6372" w="5826">
                  <a:moveTo>
                    <a:pt x="239" y="1"/>
                  </a:moveTo>
                  <a:lnTo>
                    <a:pt x="0" y="208"/>
                  </a:lnTo>
                  <a:cubicBezTo>
                    <a:pt x="511" y="1405"/>
                    <a:pt x="974" y="2634"/>
                    <a:pt x="1564" y="3799"/>
                  </a:cubicBezTo>
                  <a:cubicBezTo>
                    <a:pt x="1899" y="4454"/>
                    <a:pt x="2585" y="4948"/>
                    <a:pt x="2857" y="5619"/>
                  </a:cubicBezTo>
                  <a:cubicBezTo>
                    <a:pt x="3108" y="6220"/>
                    <a:pt x="3510" y="6372"/>
                    <a:pt x="3928" y="6372"/>
                  </a:cubicBezTo>
                  <a:cubicBezTo>
                    <a:pt x="4120" y="6372"/>
                    <a:pt x="4315" y="6340"/>
                    <a:pt x="4501" y="6305"/>
                  </a:cubicBezTo>
                  <a:cubicBezTo>
                    <a:pt x="4979" y="6193"/>
                    <a:pt x="5697" y="5826"/>
                    <a:pt x="5761" y="5475"/>
                  </a:cubicBezTo>
                  <a:cubicBezTo>
                    <a:pt x="5825" y="4884"/>
                    <a:pt x="5618" y="4310"/>
                    <a:pt x="5219" y="3879"/>
                  </a:cubicBezTo>
                  <a:cubicBezTo>
                    <a:pt x="3910" y="2666"/>
                    <a:pt x="2506" y="1565"/>
                    <a:pt x="1117" y="448"/>
                  </a:cubicBezTo>
                  <a:cubicBezTo>
                    <a:pt x="846" y="272"/>
                    <a:pt x="543" y="113"/>
                    <a:pt x="2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8" name="Google Shape;13238;p29"/>
            <p:cNvSpPr/>
            <p:nvPr/>
          </p:nvSpPr>
          <p:spPr>
            <a:xfrm>
              <a:off x="600337" y="1587953"/>
              <a:ext cx="144974" cy="155490"/>
            </a:xfrm>
            <a:custGeom>
              <a:rect b="b" l="l" r="r" t="t"/>
              <a:pathLst>
                <a:path extrusionOk="0" h="3009" w="2794">
                  <a:moveTo>
                    <a:pt x="2059" y="1"/>
                  </a:moveTo>
                  <a:cubicBezTo>
                    <a:pt x="1453" y="17"/>
                    <a:pt x="894" y="272"/>
                    <a:pt x="463" y="703"/>
                  </a:cubicBezTo>
                  <a:cubicBezTo>
                    <a:pt x="0" y="1230"/>
                    <a:pt x="479" y="1740"/>
                    <a:pt x="942" y="2123"/>
                  </a:cubicBezTo>
                  <a:cubicBezTo>
                    <a:pt x="1181" y="2315"/>
                    <a:pt x="1373" y="2538"/>
                    <a:pt x="1612" y="2730"/>
                  </a:cubicBezTo>
                  <a:cubicBezTo>
                    <a:pt x="1857" y="2915"/>
                    <a:pt x="2060" y="3009"/>
                    <a:pt x="2222" y="3009"/>
                  </a:cubicBezTo>
                  <a:cubicBezTo>
                    <a:pt x="2492" y="3009"/>
                    <a:pt x="2648" y="2748"/>
                    <a:pt x="2698" y="2219"/>
                  </a:cubicBezTo>
                  <a:cubicBezTo>
                    <a:pt x="2714" y="1996"/>
                    <a:pt x="2698" y="1756"/>
                    <a:pt x="2698" y="1533"/>
                  </a:cubicBezTo>
                  <a:lnTo>
                    <a:pt x="2730" y="1533"/>
                  </a:lnTo>
                  <a:cubicBezTo>
                    <a:pt x="2714" y="1469"/>
                    <a:pt x="2714" y="1405"/>
                    <a:pt x="2730" y="1325"/>
                  </a:cubicBezTo>
                  <a:cubicBezTo>
                    <a:pt x="2793" y="735"/>
                    <a:pt x="2777" y="33"/>
                    <a:pt x="20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9" name="Google Shape;13239;p29"/>
            <p:cNvSpPr/>
            <p:nvPr/>
          </p:nvSpPr>
          <p:spPr>
            <a:xfrm>
              <a:off x="809858" y="1512096"/>
              <a:ext cx="204592" cy="136215"/>
            </a:xfrm>
            <a:custGeom>
              <a:rect b="b" l="l" r="r" t="t"/>
              <a:pathLst>
                <a:path extrusionOk="0" h="2636" w="3943">
                  <a:moveTo>
                    <a:pt x="3571" y="1"/>
                  </a:moveTo>
                  <a:cubicBezTo>
                    <a:pt x="2738" y="1"/>
                    <a:pt x="2200" y="504"/>
                    <a:pt x="1612" y="910"/>
                  </a:cubicBezTo>
                  <a:cubicBezTo>
                    <a:pt x="1277" y="1134"/>
                    <a:pt x="894" y="1245"/>
                    <a:pt x="543" y="1453"/>
                  </a:cubicBezTo>
                  <a:cubicBezTo>
                    <a:pt x="351" y="1612"/>
                    <a:pt x="176" y="1772"/>
                    <a:pt x="0" y="1963"/>
                  </a:cubicBezTo>
                  <a:cubicBezTo>
                    <a:pt x="232" y="2195"/>
                    <a:pt x="478" y="2635"/>
                    <a:pt x="667" y="2635"/>
                  </a:cubicBezTo>
                  <a:cubicBezTo>
                    <a:pt x="674" y="2635"/>
                    <a:pt x="680" y="2635"/>
                    <a:pt x="686" y="2634"/>
                  </a:cubicBezTo>
                  <a:cubicBezTo>
                    <a:pt x="2187" y="2394"/>
                    <a:pt x="3160" y="1437"/>
                    <a:pt x="3942" y="32"/>
                  </a:cubicBezTo>
                  <a:cubicBezTo>
                    <a:pt x="3812" y="11"/>
                    <a:pt x="3689" y="1"/>
                    <a:pt x="35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0" name="Google Shape;13240;p29"/>
            <p:cNvSpPr/>
            <p:nvPr/>
          </p:nvSpPr>
          <p:spPr>
            <a:xfrm>
              <a:off x="170554" y="212811"/>
              <a:ext cx="145804" cy="123348"/>
            </a:xfrm>
            <a:custGeom>
              <a:rect b="b" l="l" r="r" t="t"/>
              <a:pathLst>
                <a:path extrusionOk="0" h="2387" w="2810">
                  <a:moveTo>
                    <a:pt x="1109" y="0"/>
                  </a:moveTo>
                  <a:cubicBezTo>
                    <a:pt x="1006" y="0"/>
                    <a:pt x="907" y="13"/>
                    <a:pt x="815" y="41"/>
                  </a:cubicBezTo>
                  <a:cubicBezTo>
                    <a:pt x="432" y="136"/>
                    <a:pt x="208" y="982"/>
                    <a:pt x="49" y="1541"/>
                  </a:cubicBezTo>
                  <a:cubicBezTo>
                    <a:pt x="1" y="1732"/>
                    <a:pt x="368" y="2036"/>
                    <a:pt x="607" y="2387"/>
                  </a:cubicBezTo>
                  <a:cubicBezTo>
                    <a:pt x="1437" y="1892"/>
                    <a:pt x="2107" y="1525"/>
                    <a:pt x="2730" y="1094"/>
                  </a:cubicBezTo>
                  <a:cubicBezTo>
                    <a:pt x="2809" y="1030"/>
                    <a:pt x="2762" y="472"/>
                    <a:pt x="2666" y="440"/>
                  </a:cubicBezTo>
                  <a:cubicBezTo>
                    <a:pt x="2166" y="269"/>
                    <a:pt x="1591" y="0"/>
                    <a:pt x="11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1" name="Google Shape;13241;p29"/>
            <p:cNvSpPr/>
            <p:nvPr/>
          </p:nvSpPr>
          <p:spPr>
            <a:xfrm>
              <a:off x="464547" y="2502527"/>
              <a:ext cx="146582" cy="129653"/>
            </a:xfrm>
            <a:custGeom>
              <a:rect b="b" l="l" r="r" t="t"/>
              <a:pathLst>
                <a:path extrusionOk="0" h="2509" w="2825">
                  <a:moveTo>
                    <a:pt x="527" y="0"/>
                  </a:moveTo>
                  <a:cubicBezTo>
                    <a:pt x="351" y="352"/>
                    <a:pt x="96" y="687"/>
                    <a:pt x="16" y="1054"/>
                  </a:cubicBezTo>
                  <a:cubicBezTo>
                    <a:pt x="0" y="1341"/>
                    <a:pt x="96" y="1628"/>
                    <a:pt x="319" y="1836"/>
                  </a:cubicBezTo>
                  <a:cubicBezTo>
                    <a:pt x="686" y="2139"/>
                    <a:pt x="1149" y="2474"/>
                    <a:pt x="1612" y="2506"/>
                  </a:cubicBezTo>
                  <a:cubicBezTo>
                    <a:pt x="1628" y="2507"/>
                    <a:pt x="1644" y="2508"/>
                    <a:pt x="1659" y="2508"/>
                  </a:cubicBezTo>
                  <a:cubicBezTo>
                    <a:pt x="2001" y="2508"/>
                    <a:pt x="2407" y="2190"/>
                    <a:pt x="2681" y="1916"/>
                  </a:cubicBezTo>
                  <a:cubicBezTo>
                    <a:pt x="2825" y="1788"/>
                    <a:pt x="2793" y="1229"/>
                    <a:pt x="2665" y="1150"/>
                  </a:cubicBezTo>
                  <a:cubicBezTo>
                    <a:pt x="2091" y="846"/>
                    <a:pt x="1484" y="575"/>
                    <a:pt x="878" y="336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2" name="Google Shape;13242;p29"/>
            <p:cNvSpPr/>
            <p:nvPr/>
          </p:nvSpPr>
          <p:spPr>
            <a:xfrm>
              <a:off x="999610" y="1051218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0"/>
                  </a:moveTo>
                  <a:cubicBezTo>
                    <a:pt x="276" y="0"/>
                    <a:pt x="154" y="5"/>
                    <a:pt x="30" y="14"/>
                  </a:cubicBezTo>
                  <a:cubicBezTo>
                    <a:pt x="0" y="1056"/>
                    <a:pt x="349" y="1950"/>
                    <a:pt x="753" y="1950"/>
                  </a:cubicBezTo>
                  <a:cubicBezTo>
                    <a:pt x="788" y="1950"/>
                    <a:pt x="824" y="1943"/>
                    <a:pt x="860" y="1929"/>
                  </a:cubicBezTo>
                  <a:cubicBezTo>
                    <a:pt x="1354" y="1754"/>
                    <a:pt x="1929" y="1323"/>
                    <a:pt x="2104" y="876"/>
                  </a:cubicBezTo>
                  <a:cubicBezTo>
                    <a:pt x="2292" y="386"/>
                    <a:pt x="1491" y="0"/>
                    <a:pt x="3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3" name="Google Shape;13243;p29"/>
            <p:cNvSpPr/>
            <p:nvPr/>
          </p:nvSpPr>
          <p:spPr>
            <a:xfrm>
              <a:off x="161992" y="1652287"/>
              <a:ext cx="76534" cy="136060"/>
            </a:xfrm>
            <a:custGeom>
              <a:rect b="b" l="l" r="r" t="t"/>
              <a:pathLst>
                <a:path extrusionOk="0" h="2633" w="1475">
                  <a:moveTo>
                    <a:pt x="437" y="1"/>
                  </a:moveTo>
                  <a:cubicBezTo>
                    <a:pt x="277" y="639"/>
                    <a:pt x="70" y="1197"/>
                    <a:pt x="38" y="1772"/>
                  </a:cubicBezTo>
                  <a:cubicBezTo>
                    <a:pt x="1" y="2279"/>
                    <a:pt x="682" y="2633"/>
                    <a:pt x="724" y="2633"/>
                  </a:cubicBezTo>
                  <a:cubicBezTo>
                    <a:pt x="736" y="2633"/>
                    <a:pt x="694" y="2603"/>
                    <a:pt x="565" y="2538"/>
                  </a:cubicBezTo>
                  <a:lnTo>
                    <a:pt x="565" y="2538"/>
                  </a:lnTo>
                  <a:cubicBezTo>
                    <a:pt x="579" y="2544"/>
                    <a:pt x="596" y="2547"/>
                    <a:pt x="617" y="2547"/>
                  </a:cubicBezTo>
                  <a:cubicBezTo>
                    <a:pt x="809" y="2547"/>
                    <a:pt x="1252" y="2298"/>
                    <a:pt x="1267" y="2139"/>
                  </a:cubicBezTo>
                  <a:cubicBezTo>
                    <a:pt x="1363" y="1357"/>
                    <a:pt x="1474" y="527"/>
                    <a:pt x="4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4" name="Google Shape;13244;p29"/>
            <p:cNvSpPr/>
            <p:nvPr/>
          </p:nvSpPr>
          <p:spPr>
            <a:xfrm>
              <a:off x="696380" y="1911224"/>
              <a:ext cx="122610" cy="81595"/>
            </a:xfrm>
            <a:custGeom>
              <a:rect b="b" l="l" r="r" t="t"/>
              <a:pathLst>
                <a:path extrusionOk="0" h="1579" w="2363">
                  <a:moveTo>
                    <a:pt x="1" y="1"/>
                  </a:moveTo>
                  <a:lnTo>
                    <a:pt x="1" y="1"/>
                  </a:lnTo>
                  <a:cubicBezTo>
                    <a:pt x="818" y="1160"/>
                    <a:pt x="1176" y="1578"/>
                    <a:pt x="1637" y="1578"/>
                  </a:cubicBezTo>
                  <a:cubicBezTo>
                    <a:pt x="1842" y="1578"/>
                    <a:pt x="2067" y="1495"/>
                    <a:pt x="2363" y="1357"/>
                  </a:cubicBezTo>
                  <a:cubicBezTo>
                    <a:pt x="1884" y="448"/>
                    <a:pt x="1150" y="17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5" name="Google Shape;13245;p29"/>
            <p:cNvSpPr/>
            <p:nvPr/>
          </p:nvSpPr>
          <p:spPr>
            <a:xfrm>
              <a:off x="240965" y="2404398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5" y="48"/>
                  </a:moveTo>
                  <a:lnTo>
                    <a:pt x="0" y="335"/>
                  </a:lnTo>
                  <a:cubicBezTo>
                    <a:pt x="319" y="734"/>
                    <a:pt x="639" y="1149"/>
                    <a:pt x="942" y="1564"/>
                  </a:cubicBezTo>
                  <a:cubicBezTo>
                    <a:pt x="1117" y="1325"/>
                    <a:pt x="1437" y="1102"/>
                    <a:pt x="1452" y="862"/>
                  </a:cubicBezTo>
                  <a:cubicBezTo>
                    <a:pt x="1532" y="0"/>
                    <a:pt x="846" y="144"/>
                    <a:pt x="335" y="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6" name="Google Shape;13246;p29"/>
            <p:cNvSpPr/>
            <p:nvPr/>
          </p:nvSpPr>
          <p:spPr>
            <a:xfrm>
              <a:off x="542378" y="2472814"/>
              <a:ext cx="101907" cy="57721"/>
            </a:xfrm>
            <a:custGeom>
              <a:rect b="b" l="l" r="r" t="t"/>
              <a:pathLst>
                <a:path extrusionOk="0" h="1117" w="1964">
                  <a:moveTo>
                    <a:pt x="96" y="1"/>
                  </a:moveTo>
                  <a:cubicBezTo>
                    <a:pt x="64" y="97"/>
                    <a:pt x="32" y="192"/>
                    <a:pt x="0" y="288"/>
                  </a:cubicBezTo>
                  <a:cubicBezTo>
                    <a:pt x="495" y="837"/>
                    <a:pt x="868" y="1117"/>
                    <a:pt x="1205" y="1117"/>
                  </a:cubicBezTo>
                  <a:cubicBezTo>
                    <a:pt x="1466" y="1117"/>
                    <a:pt x="1706" y="949"/>
                    <a:pt x="1963" y="607"/>
                  </a:cubicBezTo>
                  <a:lnTo>
                    <a:pt x="9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7" name="Google Shape;13247;p29"/>
            <p:cNvSpPr/>
            <p:nvPr/>
          </p:nvSpPr>
          <p:spPr>
            <a:xfrm>
              <a:off x="112596" y="2180909"/>
              <a:ext cx="60916" cy="73275"/>
            </a:xfrm>
            <a:custGeom>
              <a:rect b="b" l="l" r="r" t="t"/>
              <a:pathLst>
                <a:path extrusionOk="0" h="1418" w="1174">
                  <a:moveTo>
                    <a:pt x="830" y="0"/>
                  </a:moveTo>
                  <a:cubicBezTo>
                    <a:pt x="527" y="495"/>
                    <a:pt x="288" y="910"/>
                    <a:pt x="0" y="1373"/>
                  </a:cubicBezTo>
                  <a:cubicBezTo>
                    <a:pt x="222" y="1400"/>
                    <a:pt x="404" y="1417"/>
                    <a:pt x="551" y="1417"/>
                  </a:cubicBezTo>
                  <a:cubicBezTo>
                    <a:pt x="1173" y="1417"/>
                    <a:pt x="1153" y="1111"/>
                    <a:pt x="8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8" name="Google Shape;13248;p29"/>
            <p:cNvSpPr/>
            <p:nvPr/>
          </p:nvSpPr>
          <p:spPr>
            <a:xfrm>
              <a:off x="7440283" y="2547328"/>
              <a:ext cx="357816" cy="409731"/>
            </a:xfrm>
            <a:custGeom>
              <a:rect b="b" l="l" r="r" t="t"/>
              <a:pathLst>
                <a:path extrusionOk="0" h="7929" w="6896">
                  <a:moveTo>
                    <a:pt x="3615" y="1"/>
                  </a:moveTo>
                  <a:cubicBezTo>
                    <a:pt x="3446" y="1"/>
                    <a:pt x="3260" y="63"/>
                    <a:pt x="3049" y="219"/>
                  </a:cubicBezTo>
                  <a:cubicBezTo>
                    <a:pt x="2379" y="713"/>
                    <a:pt x="1692" y="1176"/>
                    <a:pt x="974" y="1591"/>
                  </a:cubicBezTo>
                  <a:cubicBezTo>
                    <a:pt x="49" y="2134"/>
                    <a:pt x="1" y="2421"/>
                    <a:pt x="783" y="3203"/>
                  </a:cubicBezTo>
                  <a:cubicBezTo>
                    <a:pt x="1357" y="3794"/>
                    <a:pt x="1884" y="4432"/>
                    <a:pt x="2427" y="5054"/>
                  </a:cubicBezTo>
                  <a:cubicBezTo>
                    <a:pt x="3081" y="5757"/>
                    <a:pt x="3719" y="6475"/>
                    <a:pt x="4405" y="7161"/>
                  </a:cubicBezTo>
                  <a:cubicBezTo>
                    <a:pt x="4880" y="7660"/>
                    <a:pt x="5532" y="7929"/>
                    <a:pt x="6202" y="7929"/>
                  </a:cubicBezTo>
                  <a:cubicBezTo>
                    <a:pt x="6433" y="7929"/>
                    <a:pt x="6666" y="7897"/>
                    <a:pt x="6895" y="7831"/>
                  </a:cubicBezTo>
                  <a:lnTo>
                    <a:pt x="6895" y="2613"/>
                  </a:lnTo>
                  <a:cubicBezTo>
                    <a:pt x="6113" y="1942"/>
                    <a:pt x="5347" y="1256"/>
                    <a:pt x="4581" y="570"/>
                  </a:cubicBezTo>
                  <a:cubicBezTo>
                    <a:pt x="4275" y="296"/>
                    <a:pt x="3984" y="1"/>
                    <a:pt x="36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9" name="Google Shape;13249;p29"/>
            <p:cNvSpPr/>
            <p:nvPr/>
          </p:nvSpPr>
          <p:spPr>
            <a:xfrm>
              <a:off x="7146315" y="4129810"/>
              <a:ext cx="189701" cy="257342"/>
            </a:xfrm>
            <a:custGeom>
              <a:rect b="b" l="l" r="r" t="t"/>
              <a:pathLst>
                <a:path extrusionOk="0" h="4980" w="3656">
                  <a:moveTo>
                    <a:pt x="2061" y="1"/>
                  </a:moveTo>
                  <a:cubicBezTo>
                    <a:pt x="1509" y="1"/>
                    <a:pt x="1145" y="359"/>
                    <a:pt x="926" y="926"/>
                  </a:cubicBezTo>
                  <a:cubicBezTo>
                    <a:pt x="0" y="3416"/>
                    <a:pt x="671" y="4549"/>
                    <a:pt x="3256" y="4948"/>
                  </a:cubicBezTo>
                  <a:cubicBezTo>
                    <a:pt x="3384" y="4980"/>
                    <a:pt x="3511" y="4980"/>
                    <a:pt x="3655" y="4980"/>
                  </a:cubicBezTo>
                  <a:lnTo>
                    <a:pt x="3639" y="367"/>
                  </a:lnTo>
                  <a:cubicBezTo>
                    <a:pt x="3256" y="272"/>
                    <a:pt x="2873" y="176"/>
                    <a:pt x="2490" y="64"/>
                  </a:cubicBezTo>
                  <a:cubicBezTo>
                    <a:pt x="2336" y="21"/>
                    <a:pt x="2193" y="1"/>
                    <a:pt x="20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0" name="Google Shape;13250;p29"/>
            <p:cNvSpPr/>
            <p:nvPr/>
          </p:nvSpPr>
          <p:spPr>
            <a:xfrm>
              <a:off x="7428712" y="4864430"/>
              <a:ext cx="385109" cy="258943"/>
            </a:xfrm>
            <a:custGeom>
              <a:rect b="b" l="l" r="r" t="t"/>
              <a:pathLst>
                <a:path extrusionOk="0" h="5011" w="7422">
                  <a:moveTo>
                    <a:pt x="4507" y="1"/>
                  </a:moveTo>
                  <a:cubicBezTo>
                    <a:pt x="3473" y="1"/>
                    <a:pt x="2455" y="348"/>
                    <a:pt x="1820" y="1053"/>
                  </a:cubicBezTo>
                  <a:cubicBezTo>
                    <a:pt x="1500" y="1340"/>
                    <a:pt x="1149" y="1580"/>
                    <a:pt x="766" y="1755"/>
                  </a:cubicBezTo>
                  <a:cubicBezTo>
                    <a:pt x="96" y="2138"/>
                    <a:pt x="0" y="2649"/>
                    <a:pt x="367" y="3271"/>
                  </a:cubicBezTo>
                  <a:cubicBezTo>
                    <a:pt x="511" y="3495"/>
                    <a:pt x="766" y="3670"/>
                    <a:pt x="862" y="3910"/>
                  </a:cubicBezTo>
                  <a:cubicBezTo>
                    <a:pt x="1022" y="4309"/>
                    <a:pt x="1229" y="4676"/>
                    <a:pt x="1500" y="5011"/>
                  </a:cubicBezTo>
                  <a:lnTo>
                    <a:pt x="7421" y="5011"/>
                  </a:lnTo>
                  <a:lnTo>
                    <a:pt x="7421" y="1165"/>
                  </a:lnTo>
                  <a:cubicBezTo>
                    <a:pt x="6723" y="392"/>
                    <a:pt x="5606" y="1"/>
                    <a:pt x="45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1" name="Google Shape;13251;p29"/>
            <p:cNvSpPr/>
            <p:nvPr/>
          </p:nvSpPr>
          <p:spPr>
            <a:xfrm>
              <a:off x="6838286" y="2550842"/>
              <a:ext cx="298976" cy="398414"/>
            </a:xfrm>
            <a:custGeom>
              <a:rect b="b" l="l" r="r" t="t"/>
              <a:pathLst>
                <a:path extrusionOk="0" h="7710" w="5762">
                  <a:moveTo>
                    <a:pt x="1815" y="0"/>
                  </a:moveTo>
                  <a:cubicBezTo>
                    <a:pt x="1540" y="0"/>
                    <a:pt x="1174" y="76"/>
                    <a:pt x="1133" y="199"/>
                  </a:cubicBezTo>
                  <a:cubicBezTo>
                    <a:pt x="750" y="1156"/>
                    <a:pt x="0" y="2305"/>
                    <a:pt x="272" y="3103"/>
                  </a:cubicBezTo>
                  <a:cubicBezTo>
                    <a:pt x="782" y="4635"/>
                    <a:pt x="1852" y="5992"/>
                    <a:pt x="2777" y="7364"/>
                  </a:cubicBezTo>
                  <a:cubicBezTo>
                    <a:pt x="2936" y="7602"/>
                    <a:pt x="3241" y="7709"/>
                    <a:pt x="3572" y="7709"/>
                  </a:cubicBezTo>
                  <a:cubicBezTo>
                    <a:pt x="4108" y="7709"/>
                    <a:pt x="4710" y="7429"/>
                    <a:pt x="4868" y="6965"/>
                  </a:cubicBezTo>
                  <a:cubicBezTo>
                    <a:pt x="5235" y="5848"/>
                    <a:pt x="5442" y="4667"/>
                    <a:pt x="5762" y="3327"/>
                  </a:cubicBezTo>
                  <a:cubicBezTo>
                    <a:pt x="5762" y="3327"/>
                    <a:pt x="5714" y="3135"/>
                    <a:pt x="5650" y="2944"/>
                  </a:cubicBezTo>
                  <a:cubicBezTo>
                    <a:pt x="5107" y="1316"/>
                    <a:pt x="3655" y="167"/>
                    <a:pt x="1947" y="7"/>
                  </a:cubicBezTo>
                  <a:cubicBezTo>
                    <a:pt x="1907" y="2"/>
                    <a:pt x="1862" y="0"/>
                    <a:pt x="18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2" name="Google Shape;13252;p29"/>
            <p:cNvSpPr/>
            <p:nvPr/>
          </p:nvSpPr>
          <p:spPr>
            <a:xfrm>
              <a:off x="6427545" y="2306270"/>
              <a:ext cx="440577" cy="388648"/>
            </a:xfrm>
            <a:custGeom>
              <a:rect b="b" l="l" r="r" t="t"/>
              <a:pathLst>
                <a:path extrusionOk="0" h="7521" w="8491">
                  <a:moveTo>
                    <a:pt x="8491" y="0"/>
                  </a:moveTo>
                  <a:lnTo>
                    <a:pt x="8491" y="0"/>
                  </a:lnTo>
                  <a:cubicBezTo>
                    <a:pt x="7996" y="112"/>
                    <a:pt x="7422" y="96"/>
                    <a:pt x="7023" y="351"/>
                  </a:cubicBezTo>
                  <a:cubicBezTo>
                    <a:pt x="5076" y="1548"/>
                    <a:pt x="3176" y="2809"/>
                    <a:pt x="1261" y="4070"/>
                  </a:cubicBezTo>
                  <a:cubicBezTo>
                    <a:pt x="894" y="4293"/>
                    <a:pt x="559" y="4580"/>
                    <a:pt x="256" y="4900"/>
                  </a:cubicBezTo>
                  <a:cubicBezTo>
                    <a:pt x="128" y="5059"/>
                    <a:pt x="1" y="5522"/>
                    <a:pt x="64" y="5570"/>
                  </a:cubicBezTo>
                  <a:cubicBezTo>
                    <a:pt x="958" y="6232"/>
                    <a:pt x="1465" y="7490"/>
                    <a:pt x="2921" y="7490"/>
                  </a:cubicBezTo>
                  <a:cubicBezTo>
                    <a:pt x="2973" y="7490"/>
                    <a:pt x="3026" y="7488"/>
                    <a:pt x="3081" y="7485"/>
                  </a:cubicBezTo>
                  <a:cubicBezTo>
                    <a:pt x="3188" y="7509"/>
                    <a:pt x="3286" y="7521"/>
                    <a:pt x="3377" y="7521"/>
                  </a:cubicBezTo>
                  <a:cubicBezTo>
                    <a:pt x="4179" y="7521"/>
                    <a:pt x="4392" y="6635"/>
                    <a:pt x="4836" y="6033"/>
                  </a:cubicBezTo>
                  <a:cubicBezTo>
                    <a:pt x="5937" y="4533"/>
                    <a:pt x="7102" y="3080"/>
                    <a:pt x="8156" y="1548"/>
                  </a:cubicBezTo>
                  <a:cubicBezTo>
                    <a:pt x="8427" y="1149"/>
                    <a:pt x="8395" y="511"/>
                    <a:pt x="84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3" name="Google Shape;13253;p29"/>
            <p:cNvSpPr/>
            <p:nvPr/>
          </p:nvSpPr>
          <p:spPr>
            <a:xfrm>
              <a:off x="4260470" y="2828123"/>
              <a:ext cx="308108" cy="385444"/>
            </a:xfrm>
            <a:custGeom>
              <a:rect b="b" l="l" r="r" t="t"/>
              <a:pathLst>
                <a:path extrusionOk="0" h="7459" w="5938">
                  <a:moveTo>
                    <a:pt x="2873" y="1"/>
                  </a:moveTo>
                  <a:cubicBezTo>
                    <a:pt x="2663" y="1"/>
                    <a:pt x="2446" y="72"/>
                    <a:pt x="2235" y="227"/>
                  </a:cubicBezTo>
                  <a:cubicBezTo>
                    <a:pt x="1357" y="881"/>
                    <a:pt x="734" y="1903"/>
                    <a:pt x="0" y="2764"/>
                  </a:cubicBezTo>
                  <a:lnTo>
                    <a:pt x="176" y="2908"/>
                  </a:lnTo>
                  <a:cubicBezTo>
                    <a:pt x="160" y="3036"/>
                    <a:pt x="176" y="3179"/>
                    <a:pt x="224" y="3307"/>
                  </a:cubicBezTo>
                  <a:cubicBezTo>
                    <a:pt x="990" y="4616"/>
                    <a:pt x="1756" y="5940"/>
                    <a:pt x="2554" y="7249"/>
                  </a:cubicBezTo>
                  <a:cubicBezTo>
                    <a:pt x="2669" y="7393"/>
                    <a:pt x="2836" y="7459"/>
                    <a:pt x="2996" y="7459"/>
                  </a:cubicBezTo>
                  <a:cubicBezTo>
                    <a:pt x="3014" y="7459"/>
                    <a:pt x="3031" y="7458"/>
                    <a:pt x="3048" y="7456"/>
                  </a:cubicBezTo>
                  <a:cubicBezTo>
                    <a:pt x="3846" y="7025"/>
                    <a:pt x="4676" y="6626"/>
                    <a:pt x="5331" y="6052"/>
                  </a:cubicBezTo>
                  <a:cubicBezTo>
                    <a:pt x="5937" y="5525"/>
                    <a:pt x="5379" y="4903"/>
                    <a:pt x="5139" y="4328"/>
                  </a:cubicBezTo>
                  <a:cubicBezTo>
                    <a:pt x="5091" y="4217"/>
                    <a:pt x="5091" y="4073"/>
                    <a:pt x="5043" y="3945"/>
                  </a:cubicBezTo>
                  <a:cubicBezTo>
                    <a:pt x="4724" y="2972"/>
                    <a:pt x="4421" y="1982"/>
                    <a:pt x="4054" y="1025"/>
                  </a:cubicBezTo>
                  <a:cubicBezTo>
                    <a:pt x="3829" y="406"/>
                    <a:pt x="3373" y="1"/>
                    <a:pt x="28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4" name="Google Shape;13254;p29"/>
            <p:cNvSpPr/>
            <p:nvPr/>
          </p:nvSpPr>
          <p:spPr>
            <a:xfrm>
              <a:off x="6581599" y="2971776"/>
              <a:ext cx="260890" cy="261579"/>
            </a:xfrm>
            <a:custGeom>
              <a:rect b="b" l="l" r="r" t="t"/>
              <a:pathLst>
                <a:path extrusionOk="0" h="5062" w="5028">
                  <a:moveTo>
                    <a:pt x="862" y="0"/>
                  </a:moveTo>
                  <a:cubicBezTo>
                    <a:pt x="814" y="367"/>
                    <a:pt x="622" y="782"/>
                    <a:pt x="734" y="1101"/>
                  </a:cubicBezTo>
                  <a:cubicBezTo>
                    <a:pt x="958" y="1820"/>
                    <a:pt x="958" y="2410"/>
                    <a:pt x="511" y="3064"/>
                  </a:cubicBezTo>
                  <a:cubicBezTo>
                    <a:pt x="0" y="3830"/>
                    <a:pt x="383" y="4644"/>
                    <a:pt x="1277" y="4948"/>
                  </a:cubicBezTo>
                  <a:cubicBezTo>
                    <a:pt x="1498" y="5026"/>
                    <a:pt x="1746" y="5062"/>
                    <a:pt x="2006" y="5062"/>
                  </a:cubicBezTo>
                  <a:cubicBezTo>
                    <a:pt x="3023" y="5062"/>
                    <a:pt x="4222" y="4507"/>
                    <a:pt x="4692" y="3719"/>
                  </a:cubicBezTo>
                  <a:cubicBezTo>
                    <a:pt x="4820" y="3431"/>
                    <a:pt x="4931" y="3144"/>
                    <a:pt x="5027" y="2857"/>
                  </a:cubicBezTo>
                  <a:cubicBezTo>
                    <a:pt x="4788" y="2522"/>
                    <a:pt x="4628" y="2059"/>
                    <a:pt x="4277" y="1804"/>
                  </a:cubicBezTo>
                  <a:cubicBezTo>
                    <a:pt x="3479" y="1213"/>
                    <a:pt x="2649" y="687"/>
                    <a:pt x="1771" y="208"/>
                  </a:cubicBezTo>
                  <a:cubicBezTo>
                    <a:pt x="1516" y="64"/>
                    <a:pt x="1181" y="64"/>
                    <a:pt x="8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5" name="Google Shape;13255;p29"/>
            <p:cNvSpPr/>
            <p:nvPr/>
          </p:nvSpPr>
          <p:spPr>
            <a:xfrm>
              <a:off x="6690251" y="2573165"/>
              <a:ext cx="118978" cy="100818"/>
            </a:xfrm>
            <a:custGeom>
              <a:rect b="b" l="l" r="r" t="t"/>
              <a:pathLst>
                <a:path extrusionOk="0" h="1951" w="2293">
                  <a:moveTo>
                    <a:pt x="1544" y="1"/>
                  </a:moveTo>
                  <a:cubicBezTo>
                    <a:pt x="1508" y="1"/>
                    <a:pt x="1471" y="8"/>
                    <a:pt x="1433" y="22"/>
                  </a:cubicBezTo>
                  <a:cubicBezTo>
                    <a:pt x="954" y="197"/>
                    <a:pt x="380" y="612"/>
                    <a:pt x="188" y="1075"/>
                  </a:cubicBezTo>
                  <a:cubicBezTo>
                    <a:pt x="0" y="1552"/>
                    <a:pt x="807" y="1950"/>
                    <a:pt x="1909" y="1950"/>
                  </a:cubicBezTo>
                  <a:cubicBezTo>
                    <a:pt x="2024" y="1950"/>
                    <a:pt x="2142" y="1946"/>
                    <a:pt x="2263" y="1937"/>
                  </a:cubicBezTo>
                  <a:cubicBezTo>
                    <a:pt x="2292" y="881"/>
                    <a:pt x="1958" y="1"/>
                    <a:pt x="15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6" name="Google Shape;13256;p29"/>
            <p:cNvSpPr/>
            <p:nvPr/>
          </p:nvSpPr>
          <p:spPr>
            <a:xfrm>
              <a:off x="6606401" y="346081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677" y="0"/>
                  </a:moveTo>
                  <a:cubicBezTo>
                    <a:pt x="4565" y="160"/>
                    <a:pt x="4437" y="319"/>
                    <a:pt x="4294" y="463"/>
                  </a:cubicBezTo>
                  <a:cubicBezTo>
                    <a:pt x="3097" y="1596"/>
                    <a:pt x="1884" y="2745"/>
                    <a:pt x="671" y="3862"/>
                  </a:cubicBezTo>
                  <a:cubicBezTo>
                    <a:pt x="112" y="4389"/>
                    <a:pt x="1" y="4868"/>
                    <a:pt x="671" y="5426"/>
                  </a:cubicBezTo>
                  <a:cubicBezTo>
                    <a:pt x="1134" y="5793"/>
                    <a:pt x="1629" y="6224"/>
                    <a:pt x="1900" y="6719"/>
                  </a:cubicBezTo>
                  <a:cubicBezTo>
                    <a:pt x="2528" y="7893"/>
                    <a:pt x="3401" y="8494"/>
                    <a:pt x="4598" y="8494"/>
                  </a:cubicBezTo>
                  <a:cubicBezTo>
                    <a:pt x="4801" y="8494"/>
                    <a:pt x="5014" y="8477"/>
                    <a:pt x="5235" y="8442"/>
                  </a:cubicBezTo>
                  <a:cubicBezTo>
                    <a:pt x="5250" y="8441"/>
                    <a:pt x="5264" y="8440"/>
                    <a:pt x="5279" y="8440"/>
                  </a:cubicBezTo>
                  <a:cubicBezTo>
                    <a:pt x="5381" y="8440"/>
                    <a:pt x="5489" y="8477"/>
                    <a:pt x="5591" y="8477"/>
                  </a:cubicBezTo>
                  <a:cubicBezTo>
                    <a:pt x="5605" y="8477"/>
                    <a:pt x="5620" y="8476"/>
                    <a:pt x="5634" y="8474"/>
                  </a:cubicBezTo>
                  <a:cubicBezTo>
                    <a:pt x="6480" y="8267"/>
                    <a:pt x="7789" y="8299"/>
                    <a:pt x="8044" y="7804"/>
                  </a:cubicBezTo>
                  <a:cubicBezTo>
                    <a:pt x="8491" y="6910"/>
                    <a:pt x="8667" y="5538"/>
                    <a:pt x="8284" y="4644"/>
                  </a:cubicBezTo>
                  <a:cubicBezTo>
                    <a:pt x="7613" y="2984"/>
                    <a:pt x="6448" y="1532"/>
                    <a:pt x="54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7" name="Google Shape;13257;p29"/>
            <p:cNvSpPr/>
            <p:nvPr/>
          </p:nvSpPr>
          <p:spPr>
            <a:xfrm>
              <a:off x="6486334" y="3320625"/>
              <a:ext cx="246829" cy="239204"/>
            </a:xfrm>
            <a:custGeom>
              <a:rect b="b" l="l" r="r" t="t"/>
              <a:pathLst>
                <a:path extrusionOk="0" h="4629" w="4757">
                  <a:moveTo>
                    <a:pt x="3847" y="0"/>
                  </a:moveTo>
                  <a:lnTo>
                    <a:pt x="1" y="3543"/>
                  </a:lnTo>
                  <a:cubicBezTo>
                    <a:pt x="155" y="3651"/>
                    <a:pt x="340" y="3879"/>
                    <a:pt x="467" y="3879"/>
                  </a:cubicBezTo>
                  <a:cubicBezTo>
                    <a:pt x="471" y="3879"/>
                    <a:pt x="475" y="3879"/>
                    <a:pt x="479" y="3878"/>
                  </a:cubicBezTo>
                  <a:cubicBezTo>
                    <a:pt x="599" y="3857"/>
                    <a:pt x="713" y="3846"/>
                    <a:pt x="823" y="3846"/>
                  </a:cubicBezTo>
                  <a:cubicBezTo>
                    <a:pt x="1442" y="3846"/>
                    <a:pt x="1913" y="4169"/>
                    <a:pt x="2442" y="4548"/>
                  </a:cubicBezTo>
                  <a:cubicBezTo>
                    <a:pt x="2521" y="4604"/>
                    <a:pt x="2647" y="4629"/>
                    <a:pt x="2792" y="4629"/>
                  </a:cubicBezTo>
                  <a:cubicBezTo>
                    <a:pt x="3148" y="4629"/>
                    <a:pt x="3622" y="4481"/>
                    <a:pt x="3815" y="4277"/>
                  </a:cubicBezTo>
                  <a:cubicBezTo>
                    <a:pt x="4757" y="3240"/>
                    <a:pt x="4693" y="1165"/>
                    <a:pt x="38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8" name="Google Shape;13258;p29"/>
            <p:cNvSpPr/>
            <p:nvPr/>
          </p:nvSpPr>
          <p:spPr>
            <a:xfrm>
              <a:off x="7696191" y="3460816"/>
              <a:ext cx="91114" cy="114047"/>
            </a:xfrm>
            <a:custGeom>
              <a:rect b="b" l="l" r="r" t="t"/>
              <a:pathLst>
                <a:path extrusionOk="0" h="2207" w="1756">
                  <a:moveTo>
                    <a:pt x="958" y="0"/>
                  </a:moveTo>
                  <a:cubicBezTo>
                    <a:pt x="766" y="271"/>
                    <a:pt x="607" y="543"/>
                    <a:pt x="415" y="798"/>
                  </a:cubicBezTo>
                  <a:cubicBezTo>
                    <a:pt x="0" y="1373"/>
                    <a:pt x="192" y="1979"/>
                    <a:pt x="878" y="2155"/>
                  </a:cubicBezTo>
                  <a:cubicBezTo>
                    <a:pt x="1112" y="2181"/>
                    <a:pt x="1358" y="2207"/>
                    <a:pt x="1596" y="2207"/>
                  </a:cubicBezTo>
                  <a:cubicBezTo>
                    <a:pt x="1650" y="2207"/>
                    <a:pt x="1703" y="2205"/>
                    <a:pt x="1756" y="2202"/>
                  </a:cubicBezTo>
                  <a:lnTo>
                    <a:pt x="17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9" name="Google Shape;13259;p29"/>
            <p:cNvSpPr/>
            <p:nvPr/>
          </p:nvSpPr>
          <p:spPr>
            <a:xfrm>
              <a:off x="6853177" y="4617895"/>
              <a:ext cx="506837" cy="539022"/>
            </a:xfrm>
            <a:custGeom>
              <a:rect b="b" l="l" r="r" t="t"/>
              <a:pathLst>
                <a:path extrusionOk="0" h="10431" w="9768">
                  <a:moveTo>
                    <a:pt x="4522" y="1"/>
                  </a:moveTo>
                  <a:cubicBezTo>
                    <a:pt x="3485" y="1"/>
                    <a:pt x="2462" y="349"/>
                    <a:pt x="1820" y="1052"/>
                  </a:cubicBezTo>
                  <a:cubicBezTo>
                    <a:pt x="1501" y="1339"/>
                    <a:pt x="1150" y="1579"/>
                    <a:pt x="767" y="1770"/>
                  </a:cubicBezTo>
                  <a:cubicBezTo>
                    <a:pt x="96" y="2137"/>
                    <a:pt x="1" y="2648"/>
                    <a:pt x="368" y="3270"/>
                  </a:cubicBezTo>
                  <a:cubicBezTo>
                    <a:pt x="511" y="3510"/>
                    <a:pt x="751" y="3669"/>
                    <a:pt x="862" y="3909"/>
                  </a:cubicBezTo>
                  <a:cubicBezTo>
                    <a:pt x="1385" y="5127"/>
                    <a:pt x="1894" y="5558"/>
                    <a:pt x="2622" y="5558"/>
                  </a:cubicBezTo>
                  <a:cubicBezTo>
                    <a:pt x="3028" y="5558"/>
                    <a:pt x="3503" y="5423"/>
                    <a:pt x="4086" y="5217"/>
                  </a:cubicBezTo>
                  <a:cubicBezTo>
                    <a:pt x="4255" y="5161"/>
                    <a:pt x="4406" y="5131"/>
                    <a:pt x="4541" y="5131"/>
                  </a:cubicBezTo>
                  <a:cubicBezTo>
                    <a:pt x="4904" y="5131"/>
                    <a:pt x="5158" y="5349"/>
                    <a:pt x="5379" y="5872"/>
                  </a:cubicBezTo>
                  <a:cubicBezTo>
                    <a:pt x="5794" y="6829"/>
                    <a:pt x="6480" y="7659"/>
                    <a:pt x="7198" y="8776"/>
                  </a:cubicBezTo>
                  <a:cubicBezTo>
                    <a:pt x="7055" y="8984"/>
                    <a:pt x="6943" y="9191"/>
                    <a:pt x="6847" y="9431"/>
                  </a:cubicBezTo>
                  <a:cubicBezTo>
                    <a:pt x="6767" y="9638"/>
                    <a:pt x="6767" y="9862"/>
                    <a:pt x="6863" y="10069"/>
                  </a:cubicBezTo>
                  <a:cubicBezTo>
                    <a:pt x="7054" y="10317"/>
                    <a:pt x="7403" y="10430"/>
                    <a:pt x="7772" y="10430"/>
                  </a:cubicBezTo>
                  <a:cubicBezTo>
                    <a:pt x="8331" y="10430"/>
                    <a:pt x="8934" y="10170"/>
                    <a:pt x="9097" y="9718"/>
                  </a:cubicBezTo>
                  <a:cubicBezTo>
                    <a:pt x="9337" y="9032"/>
                    <a:pt x="9624" y="8330"/>
                    <a:pt x="9704" y="7611"/>
                  </a:cubicBezTo>
                  <a:cubicBezTo>
                    <a:pt x="9768" y="6957"/>
                    <a:pt x="9608" y="6271"/>
                    <a:pt x="9512" y="5616"/>
                  </a:cubicBezTo>
                  <a:cubicBezTo>
                    <a:pt x="9464" y="5233"/>
                    <a:pt x="9257" y="4834"/>
                    <a:pt x="9337" y="4467"/>
                  </a:cubicBezTo>
                  <a:cubicBezTo>
                    <a:pt x="9624" y="2887"/>
                    <a:pt x="9624" y="2856"/>
                    <a:pt x="8252" y="2010"/>
                  </a:cubicBezTo>
                  <a:cubicBezTo>
                    <a:pt x="7964" y="1786"/>
                    <a:pt x="7709" y="1531"/>
                    <a:pt x="7486" y="1228"/>
                  </a:cubicBezTo>
                  <a:cubicBezTo>
                    <a:pt x="6795" y="413"/>
                    <a:pt x="5650" y="1"/>
                    <a:pt x="45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0" name="Google Shape;13260;p29"/>
            <p:cNvSpPr/>
            <p:nvPr/>
          </p:nvSpPr>
          <p:spPr>
            <a:xfrm>
              <a:off x="6693364" y="4231117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2187" y="0"/>
                  </a:moveTo>
                  <a:cubicBezTo>
                    <a:pt x="1032" y="0"/>
                    <a:pt x="0" y="966"/>
                    <a:pt x="0" y="2249"/>
                  </a:cubicBezTo>
                  <a:cubicBezTo>
                    <a:pt x="240" y="3255"/>
                    <a:pt x="447" y="4244"/>
                    <a:pt x="703" y="5202"/>
                  </a:cubicBezTo>
                  <a:cubicBezTo>
                    <a:pt x="751" y="5345"/>
                    <a:pt x="990" y="5489"/>
                    <a:pt x="1166" y="5537"/>
                  </a:cubicBezTo>
                  <a:cubicBezTo>
                    <a:pt x="1295" y="5575"/>
                    <a:pt x="1437" y="5592"/>
                    <a:pt x="1586" y="5592"/>
                  </a:cubicBezTo>
                  <a:cubicBezTo>
                    <a:pt x="2763" y="5592"/>
                    <a:pt x="4432" y="4498"/>
                    <a:pt x="4645" y="3478"/>
                  </a:cubicBezTo>
                  <a:cubicBezTo>
                    <a:pt x="4661" y="3303"/>
                    <a:pt x="4613" y="3143"/>
                    <a:pt x="4533" y="3015"/>
                  </a:cubicBezTo>
                  <a:cubicBezTo>
                    <a:pt x="4262" y="2329"/>
                    <a:pt x="4006" y="1643"/>
                    <a:pt x="3703" y="988"/>
                  </a:cubicBezTo>
                  <a:cubicBezTo>
                    <a:pt x="3575" y="701"/>
                    <a:pt x="3384" y="334"/>
                    <a:pt x="3129" y="222"/>
                  </a:cubicBezTo>
                  <a:cubicBezTo>
                    <a:pt x="2817" y="70"/>
                    <a:pt x="2498" y="0"/>
                    <a:pt x="21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1" name="Google Shape;13261;p29"/>
            <p:cNvSpPr/>
            <p:nvPr/>
          </p:nvSpPr>
          <p:spPr>
            <a:xfrm>
              <a:off x="6251180" y="3572793"/>
              <a:ext cx="302297" cy="330100"/>
            </a:xfrm>
            <a:custGeom>
              <a:rect b="b" l="l" r="r" t="t"/>
              <a:pathLst>
                <a:path extrusionOk="0" h="6388" w="5826">
                  <a:moveTo>
                    <a:pt x="1893" y="0"/>
                  </a:moveTo>
                  <a:cubicBezTo>
                    <a:pt x="1698" y="0"/>
                    <a:pt x="1500" y="32"/>
                    <a:pt x="1309" y="67"/>
                  </a:cubicBezTo>
                  <a:cubicBezTo>
                    <a:pt x="830" y="163"/>
                    <a:pt x="112" y="546"/>
                    <a:pt x="48" y="897"/>
                  </a:cubicBezTo>
                  <a:cubicBezTo>
                    <a:pt x="0" y="1488"/>
                    <a:pt x="192" y="2062"/>
                    <a:pt x="607" y="2493"/>
                  </a:cubicBezTo>
                  <a:cubicBezTo>
                    <a:pt x="1899" y="3722"/>
                    <a:pt x="3320" y="4807"/>
                    <a:pt x="4692" y="5940"/>
                  </a:cubicBezTo>
                  <a:cubicBezTo>
                    <a:pt x="4980" y="6116"/>
                    <a:pt x="5267" y="6260"/>
                    <a:pt x="5570" y="6387"/>
                  </a:cubicBezTo>
                  <a:lnTo>
                    <a:pt x="5825" y="6164"/>
                  </a:lnTo>
                  <a:cubicBezTo>
                    <a:pt x="5299" y="4967"/>
                    <a:pt x="4852" y="3738"/>
                    <a:pt x="4245" y="2573"/>
                  </a:cubicBezTo>
                  <a:cubicBezTo>
                    <a:pt x="3910" y="1919"/>
                    <a:pt x="3240" y="1424"/>
                    <a:pt x="2969" y="754"/>
                  </a:cubicBezTo>
                  <a:cubicBezTo>
                    <a:pt x="2717" y="152"/>
                    <a:pt x="2316" y="0"/>
                    <a:pt x="18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2" name="Google Shape;13262;p29"/>
            <p:cNvSpPr/>
            <p:nvPr/>
          </p:nvSpPr>
          <p:spPr>
            <a:xfrm>
              <a:off x="7083401" y="4420294"/>
              <a:ext cx="145804" cy="154663"/>
            </a:xfrm>
            <a:custGeom>
              <a:rect b="b" l="l" r="r" t="t"/>
              <a:pathLst>
                <a:path extrusionOk="0" h="2993" w="2810">
                  <a:moveTo>
                    <a:pt x="579" y="0"/>
                  </a:moveTo>
                  <a:cubicBezTo>
                    <a:pt x="311" y="0"/>
                    <a:pt x="162" y="257"/>
                    <a:pt x="112" y="775"/>
                  </a:cubicBezTo>
                  <a:cubicBezTo>
                    <a:pt x="96" y="1014"/>
                    <a:pt x="112" y="1253"/>
                    <a:pt x="112" y="1477"/>
                  </a:cubicBezTo>
                  <a:lnTo>
                    <a:pt x="80" y="1477"/>
                  </a:lnTo>
                  <a:cubicBezTo>
                    <a:pt x="80" y="1541"/>
                    <a:pt x="80" y="1605"/>
                    <a:pt x="80" y="1668"/>
                  </a:cubicBezTo>
                  <a:cubicBezTo>
                    <a:pt x="0" y="2275"/>
                    <a:pt x="32" y="2977"/>
                    <a:pt x="750" y="2993"/>
                  </a:cubicBezTo>
                  <a:cubicBezTo>
                    <a:pt x="1341" y="2977"/>
                    <a:pt x="1915" y="2722"/>
                    <a:pt x="2346" y="2291"/>
                  </a:cubicBezTo>
                  <a:cubicBezTo>
                    <a:pt x="2809" y="1764"/>
                    <a:pt x="2330" y="1269"/>
                    <a:pt x="1868" y="886"/>
                  </a:cubicBezTo>
                  <a:cubicBezTo>
                    <a:pt x="1628" y="695"/>
                    <a:pt x="1437" y="455"/>
                    <a:pt x="1197" y="280"/>
                  </a:cubicBezTo>
                  <a:cubicBezTo>
                    <a:pt x="945" y="94"/>
                    <a:pt x="740" y="0"/>
                    <a:pt x="5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3" name="Google Shape;13263;p29"/>
            <p:cNvSpPr/>
            <p:nvPr/>
          </p:nvSpPr>
          <p:spPr>
            <a:xfrm>
              <a:off x="6784478" y="4515477"/>
              <a:ext cx="203710" cy="135595"/>
            </a:xfrm>
            <a:custGeom>
              <a:rect b="b" l="l" r="r" t="t"/>
              <a:pathLst>
                <a:path extrusionOk="0" h="2624" w="3926">
                  <a:moveTo>
                    <a:pt x="3275" y="0"/>
                  </a:moveTo>
                  <a:cubicBezTo>
                    <a:pt x="3268" y="0"/>
                    <a:pt x="3262" y="1"/>
                    <a:pt x="3256" y="2"/>
                  </a:cubicBezTo>
                  <a:cubicBezTo>
                    <a:pt x="1756" y="241"/>
                    <a:pt x="782" y="1199"/>
                    <a:pt x="0" y="2587"/>
                  </a:cubicBezTo>
                  <a:cubicBezTo>
                    <a:pt x="137" y="2612"/>
                    <a:pt x="267" y="2624"/>
                    <a:pt x="390" y="2624"/>
                  </a:cubicBezTo>
                  <a:cubicBezTo>
                    <a:pt x="1212" y="2624"/>
                    <a:pt x="1747" y="2114"/>
                    <a:pt x="2330" y="1725"/>
                  </a:cubicBezTo>
                  <a:cubicBezTo>
                    <a:pt x="2649" y="1502"/>
                    <a:pt x="3048" y="1390"/>
                    <a:pt x="3383" y="1183"/>
                  </a:cubicBezTo>
                  <a:cubicBezTo>
                    <a:pt x="3591" y="1039"/>
                    <a:pt x="3766" y="864"/>
                    <a:pt x="3926" y="672"/>
                  </a:cubicBezTo>
                  <a:cubicBezTo>
                    <a:pt x="3710" y="441"/>
                    <a:pt x="3464" y="0"/>
                    <a:pt x="3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4" name="Google Shape;13264;p29"/>
            <p:cNvSpPr/>
            <p:nvPr/>
          </p:nvSpPr>
          <p:spPr>
            <a:xfrm>
              <a:off x="7187747" y="3531609"/>
              <a:ext cx="146582" cy="129653"/>
            </a:xfrm>
            <a:custGeom>
              <a:rect b="b" l="l" r="r" t="t"/>
              <a:pathLst>
                <a:path extrusionOk="0" h="2509" w="2825">
                  <a:moveTo>
                    <a:pt x="1166" y="0"/>
                  </a:moveTo>
                  <a:cubicBezTo>
                    <a:pt x="824" y="0"/>
                    <a:pt x="418" y="319"/>
                    <a:pt x="128" y="593"/>
                  </a:cubicBezTo>
                  <a:cubicBezTo>
                    <a:pt x="0" y="721"/>
                    <a:pt x="32" y="1279"/>
                    <a:pt x="160" y="1359"/>
                  </a:cubicBezTo>
                  <a:cubicBezTo>
                    <a:pt x="734" y="1662"/>
                    <a:pt x="1341" y="1934"/>
                    <a:pt x="1947" y="2173"/>
                  </a:cubicBezTo>
                  <a:lnTo>
                    <a:pt x="2298" y="2508"/>
                  </a:lnTo>
                  <a:cubicBezTo>
                    <a:pt x="2474" y="2157"/>
                    <a:pt x="2729" y="1822"/>
                    <a:pt x="2793" y="1455"/>
                  </a:cubicBezTo>
                  <a:cubicBezTo>
                    <a:pt x="2825" y="1168"/>
                    <a:pt x="2713" y="864"/>
                    <a:pt x="2506" y="673"/>
                  </a:cubicBezTo>
                  <a:cubicBezTo>
                    <a:pt x="2123" y="370"/>
                    <a:pt x="1660" y="34"/>
                    <a:pt x="1213" y="3"/>
                  </a:cubicBezTo>
                  <a:cubicBezTo>
                    <a:pt x="1197" y="1"/>
                    <a:pt x="1182" y="0"/>
                    <a:pt x="1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5" name="Google Shape;13265;p29"/>
            <p:cNvSpPr/>
            <p:nvPr/>
          </p:nvSpPr>
          <p:spPr>
            <a:xfrm>
              <a:off x="7935496" y="4441558"/>
              <a:ext cx="122610" cy="81905"/>
            </a:xfrm>
            <a:custGeom>
              <a:rect b="b" l="l" r="r" t="t"/>
              <a:pathLst>
                <a:path extrusionOk="0" h="1585" w="2363">
                  <a:moveTo>
                    <a:pt x="730" y="0"/>
                  </a:moveTo>
                  <a:cubicBezTo>
                    <a:pt x="523" y="0"/>
                    <a:pt x="296" y="85"/>
                    <a:pt x="0" y="228"/>
                  </a:cubicBezTo>
                  <a:cubicBezTo>
                    <a:pt x="495" y="1138"/>
                    <a:pt x="1229" y="1569"/>
                    <a:pt x="2362" y="1585"/>
                  </a:cubicBezTo>
                  <a:cubicBezTo>
                    <a:pt x="1557" y="427"/>
                    <a:pt x="1194" y="0"/>
                    <a:pt x="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6" name="Google Shape;13266;p29"/>
            <p:cNvSpPr/>
            <p:nvPr/>
          </p:nvSpPr>
          <p:spPr>
            <a:xfrm>
              <a:off x="7196827" y="3696784"/>
              <a:ext cx="102737" cy="58186"/>
            </a:xfrm>
            <a:custGeom>
              <a:rect b="b" l="l" r="r" t="t"/>
              <a:pathLst>
                <a:path extrusionOk="0" h="1126" w="1980">
                  <a:moveTo>
                    <a:pt x="770" y="1"/>
                  </a:moveTo>
                  <a:cubicBezTo>
                    <a:pt x="508" y="1"/>
                    <a:pt x="267" y="168"/>
                    <a:pt x="1" y="503"/>
                  </a:cubicBezTo>
                  <a:lnTo>
                    <a:pt x="1884" y="1126"/>
                  </a:lnTo>
                  <a:cubicBezTo>
                    <a:pt x="1916" y="1030"/>
                    <a:pt x="1948" y="918"/>
                    <a:pt x="1980" y="822"/>
                  </a:cubicBezTo>
                  <a:cubicBezTo>
                    <a:pt x="1478" y="275"/>
                    <a:pt x="1106" y="1"/>
                    <a:pt x="7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7" name="Google Shape;13267;p29"/>
            <p:cNvSpPr/>
            <p:nvPr/>
          </p:nvSpPr>
          <p:spPr>
            <a:xfrm>
              <a:off x="3598803" y="3925105"/>
              <a:ext cx="81204" cy="50383"/>
            </a:xfrm>
            <a:custGeom>
              <a:rect b="b" l="l" r="r" t="t"/>
              <a:pathLst>
                <a:path extrusionOk="0" h="975" w="1565">
                  <a:moveTo>
                    <a:pt x="1246" y="0"/>
                  </a:moveTo>
                  <a:lnTo>
                    <a:pt x="1" y="367"/>
                  </a:lnTo>
                  <a:cubicBezTo>
                    <a:pt x="468" y="663"/>
                    <a:pt x="753" y="974"/>
                    <a:pt x="1033" y="974"/>
                  </a:cubicBezTo>
                  <a:cubicBezTo>
                    <a:pt x="1040" y="974"/>
                    <a:pt x="1047" y="974"/>
                    <a:pt x="1054" y="974"/>
                  </a:cubicBezTo>
                  <a:cubicBezTo>
                    <a:pt x="1230" y="958"/>
                    <a:pt x="1389" y="479"/>
                    <a:pt x="1565" y="192"/>
                  </a:cubicBezTo>
                  <a:lnTo>
                    <a:pt x="124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8" name="Google Shape;13268;p29"/>
            <p:cNvSpPr/>
            <p:nvPr/>
          </p:nvSpPr>
          <p:spPr>
            <a:xfrm>
              <a:off x="3681615" y="2990740"/>
              <a:ext cx="81204" cy="50383"/>
            </a:xfrm>
            <a:custGeom>
              <a:rect b="b" l="l" r="r" t="t"/>
              <a:pathLst>
                <a:path extrusionOk="0" h="975" w="1565">
                  <a:moveTo>
                    <a:pt x="1262" y="0"/>
                  </a:moveTo>
                  <a:lnTo>
                    <a:pt x="1" y="383"/>
                  </a:lnTo>
                  <a:cubicBezTo>
                    <a:pt x="484" y="664"/>
                    <a:pt x="769" y="974"/>
                    <a:pt x="1049" y="974"/>
                  </a:cubicBezTo>
                  <a:cubicBezTo>
                    <a:pt x="1056" y="974"/>
                    <a:pt x="1063" y="974"/>
                    <a:pt x="1070" y="974"/>
                  </a:cubicBezTo>
                  <a:cubicBezTo>
                    <a:pt x="1246" y="974"/>
                    <a:pt x="1405" y="479"/>
                    <a:pt x="1565" y="208"/>
                  </a:cubicBezTo>
                  <a:lnTo>
                    <a:pt x="126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9" name="Google Shape;13269;p29"/>
            <p:cNvSpPr/>
            <p:nvPr/>
          </p:nvSpPr>
          <p:spPr>
            <a:xfrm>
              <a:off x="4780485" y="5040844"/>
              <a:ext cx="58840" cy="71828"/>
            </a:xfrm>
            <a:custGeom>
              <a:rect b="b" l="l" r="r" t="t"/>
              <a:pathLst>
                <a:path extrusionOk="0" h="1390" w="1134">
                  <a:moveTo>
                    <a:pt x="703" y="1"/>
                  </a:moveTo>
                  <a:cubicBezTo>
                    <a:pt x="479" y="384"/>
                    <a:pt x="240" y="751"/>
                    <a:pt x="1" y="1134"/>
                  </a:cubicBezTo>
                  <a:lnTo>
                    <a:pt x="432" y="1389"/>
                  </a:lnTo>
                  <a:lnTo>
                    <a:pt x="1134" y="256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270" name="Google Shape;13270;p29"/>
          <p:cNvSpPr/>
          <p:nvPr/>
        </p:nvSpPr>
        <p:spPr>
          <a:xfrm>
            <a:off x="-39625" y="535200"/>
            <a:ext cx="9256800" cy="4064100"/>
          </a:xfrm>
          <a:prstGeom prst="rect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three">
  <p:cSld name="CUSTOM_20">
    <p:spTree>
      <p:nvGrpSpPr>
        <p:cNvPr id="13271" name="Shape 132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272" name="Google Shape;13272;p30"/>
          <p:cNvGrpSpPr/>
          <p:nvPr/>
        </p:nvGrpSpPr>
        <p:grpSpPr>
          <a:xfrm>
            <a:off x="0" y="-76200"/>
            <a:ext cx="9415324" cy="5336303"/>
            <a:chOff x="0" y="-76200"/>
            <a:chExt cx="9415324" cy="5336303"/>
          </a:xfrm>
        </p:grpSpPr>
        <p:sp>
          <p:nvSpPr>
            <p:cNvPr id="13273" name="Google Shape;13273;p30"/>
            <p:cNvSpPr/>
            <p:nvPr/>
          </p:nvSpPr>
          <p:spPr>
            <a:xfrm>
              <a:off x="8588861" y="-44059"/>
              <a:ext cx="327047" cy="224321"/>
            </a:xfrm>
            <a:custGeom>
              <a:rect b="b" l="l" r="r" t="t"/>
              <a:pathLst>
                <a:path extrusionOk="0" h="4341" w="6303">
                  <a:moveTo>
                    <a:pt x="335" y="0"/>
                  </a:moveTo>
                  <a:cubicBezTo>
                    <a:pt x="287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04" y="4246"/>
                  </a:cubicBezTo>
                  <a:cubicBezTo>
                    <a:pt x="5115" y="4306"/>
                    <a:pt x="5366" y="4341"/>
                    <a:pt x="5565" y="4341"/>
                  </a:cubicBezTo>
                  <a:cubicBezTo>
                    <a:pt x="6201" y="4341"/>
                    <a:pt x="6303" y="3986"/>
                    <a:pt x="6144" y="3001"/>
                  </a:cubicBezTo>
                  <a:cubicBezTo>
                    <a:pt x="6001" y="1995"/>
                    <a:pt x="5745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4" name="Google Shape;13274;p30"/>
            <p:cNvSpPr/>
            <p:nvPr/>
          </p:nvSpPr>
          <p:spPr>
            <a:xfrm>
              <a:off x="8991299" y="-54807"/>
              <a:ext cx="267532" cy="216260"/>
            </a:xfrm>
            <a:custGeom>
              <a:rect b="b" l="l" r="r" t="t"/>
              <a:pathLst>
                <a:path extrusionOk="0" h="4185" w="5156">
                  <a:moveTo>
                    <a:pt x="4022" y="1"/>
                  </a:moveTo>
                  <a:lnTo>
                    <a:pt x="0" y="17"/>
                  </a:lnTo>
                  <a:cubicBezTo>
                    <a:pt x="48" y="304"/>
                    <a:pt x="32" y="639"/>
                    <a:pt x="176" y="879"/>
                  </a:cubicBezTo>
                  <a:cubicBezTo>
                    <a:pt x="719" y="1693"/>
                    <a:pt x="1341" y="2459"/>
                    <a:pt x="1900" y="3289"/>
                  </a:cubicBezTo>
                  <a:cubicBezTo>
                    <a:pt x="2292" y="3867"/>
                    <a:pt x="2737" y="4184"/>
                    <a:pt x="3286" y="4184"/>
                  </a:cubicBezTo>
                  <a:cubicBezTo>
                    <a:pt x="3539" y="4184"/>
                    <a:pt x="3815" y="4116"/>
                    <a:pt x="4118" y="3975"/>
                  </a:cubicBezTo>
                  <a:cubicBezTo>
                    <a:pt x="4453" y="3847"/>
                    <a:pt x="4804" y="3751"/>
                    <a:pt x="5155" y="3688"/>
                  </a:cubicBezTo>
                  <a:cubicBezTo>
                    <a:pt x="4756" y="2427"/>
                    <a:pt x="4389" y="1214"/>
                    <a:pt x="40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5" name="Google Shape;13275;p30"/>
            <p:cNvSpPr/>
            <p:nvPr/>
          </p:nvSpPr>
          <p:spPr>
            <a:xfrm>
              <a:off x="8843887" y="1302611"/>
              <a:ext cx="395071" cy="356454"/>
            </a:xfrm>
            <a:custGeom>
              <a:rect b="b" l="l" r="r" t="t"/>
              <a:pathLst>
                <a:path extrusionOk="0" h="6898" w="7614">
                  <a:moveTo>
                    <a:pt x="3607" y="1"/>
                  </a:moveTo>
                  <a:cubicBezTo>
                    <a:pt x="2650" y="448"/>
                    <a:pt x="1597" y="799"/>
                    <a:pt x="719" y="1389"/>
                  </a:cubicBezTo>
                  <a:cubicBezTo>
                    <a:pt x="80" y="1804"/>
                    <a:pt x="1" y="2634"/>
                    <a:pt x="559" y="3257"/>
                  </a:cubicBezTo>
                  <a:cubicBezTo>
                    <a:pt x="1517" y="4358"/>
                    <a:pt x="2538" y="5427"/>
                    <a:pt x="3623" y="6416"/>
                  </a:cubicBezTo>
                  <a:cubicBezTo>
                    <a:pt x="3982" y="6739"/>
                    <a:pt x="4395" y="6897"/>
                    <a:pt x="4798" y="6897"/>
                  </a:cubicBezTo>
                  <a:cubicBezTo>
                    <a:pt x="5292" y="6897"/>
                    <a:pt x="5770" y="6659"/>
                    <a:pt x="6113" y="6193"/>
                  </a:cubicBezTo>
                  <a:cubicBezTo>
                    <a:pt x="6703" y="5411"/>
                    <a:pt x="7102" y="4485"/>
                    <a:pt x="7501" y="3576"/>
                  </a:cubicBezTo>
                  <a:cubicBezTo>
                    <a:pt x="7613" y="3272"/>
                    <a:pt x="7581" y="2921"/>
                    <a:pt x="7422" y="2634"/>
                  </a:cubicBezTo>
                  <a:cubicBezTo>
                    <a:pt x="6544" y="1309"/>
                    <a:pt x="5139" y="751"/>
                    <a:pt x="360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6" name="Google Shape;13276;p30"/>
            <p:cNvSpPr/>
            <p:nvPr/>
          </p:nvSpPr>
          <p:spPr>
            <a:xfrm>
              <a:off x="8969766" y="330162"/>
              <a:ext cx="371878" cy="366066"/>
            </a:xfrm>
            <a:custGeom>
              <a:rect b="b" l="l" r="r" t="t"/>
              <a:pathLst>
                <a:path extrusionOk="0" h="7084" w="7167">
                  <a:moveTo>
                    <a:pt x="5703" y="1"/>
                  </a:moveTo>
                  <a:cubicBezTo>
                    <a:pt x="5439" y="1"/>
                    <a:pt x="5152" y="132"/>
                    <a:pt x="4868" y="403"/>
                  </a:cubicBezTo>
                  <a:cubicBezTo>
                    <a:pt x="3926" y="1345"/>
                    <a:pt x="2698" y="1967"/>
                    <a:pt x="1373" y="2158"/>
                  </a:cubicBezTo>
                  <a:cubicBezTo>
                    <a:pt x="128" y="2334"/>
                    <a:pt x="0" y="2829"/>
                    <a:pt x="719" y="3834"/>
                  </a:cubicBezTo>
                  <a:cubicBezTo>
                    <a:pt x="1277" y="4632"/>
                    <a:pt x="2634" y="4887"/>
                    <a:pt x="2474" y="6228"/>
                  </a:cubicBezTo>
                  <a:cubicBezTo>
                    <a:pt x="2474" y="6292"/>
                    <a:pt x="2618" y="6372"/>
                    <a:pt x="2698" y="6435"/>
                  </a:cubicBezTo>
                  <a:cubicBezTo>
                    <a:pt x="3233" y="6868"/>
                    <a:pt x="3806" y="7084"/>
                    <a:pt x="4345" y="7084"/>
                  </a:cubicBezTo>
                  <a:cubicBezTo>
                    <a:pt x="5139" y="7084"/>
                    <a:pt x="5861" y="6617"/>
                    <a:pt x="6288" y="5685"/>
                  </a:cubicBezTo>
                  <a:cubicBezTo>
                    <a:pt x="6735" y="4744"/>
                    <a:pt x="6895" y="3675"/>
                    <a:pt x="7166" y="2733"/>
                  </a:cubicBezTo>
                  <a:cubicBezTo>
                    <a:pt x="6959" y="1983"/>
                    <a:pt x="6863" y="1360"/>
                    <a:pt x="6624" y="770"/>
                  </a:cubicBezTo>
                  <a:cubicBezTo>
                    <a:pt x="6408" y="265"/>
                    <a:pt x="6078" y="1"/>
                    <a:pt x="57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7" name="Google Shape;13277;p30"/>
            <p:cNvSpPr/>
            <p:nvPr/>
          </p:nvSpPr>
          <p:spPr>
            <a:xfrm>
              <a:off x="8562347" y="1363017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2358" y="1"/>
                  </a:moveTo>
                  <a:cubicBezTo>
                    <a:pt x="2225" y="1"/>
                    <a:pt x="2121" y="23"/>
                    <a:pt x="2091" y="77"/>
                  </a:cubicBezTo>
                  <a:cubicBezTo>
                    <a:pt x="1421" y="1098"/>
                    <a:pt x="671" y="2119"/>
                    <a:pt x="304" y="3237"/>
                  </a:cubicBezTo>
                  <a:cubicBezTo>
                    <a:pt x="0" y="4194"/>
                    <a:pt x="1118" y="4449"/>
                    <a:pt x="1756" y="4705"/>
                  </a:cubicBezTo>
                  <a:cubicBezTo>
                    <a:pt x="1778" y="4713"/>
                    <a:pt x="1803" y="4717"/>
                    <a:pt x="1832" y="4717"/>
                  </a:cubicBezTo>
                  <a:cubicBezTo>
                    <a:pt x="2138" y="4717"/>
                    <a:pt x="2788" y="4274"/>
                    <a:pt x="2905" y="3939"/>
                  </a:cubicBezTo>
                  <a:cubicBezTo>
                    <a:pt x="3224" y="3013"/>
                    <a:pt x="3320" y="2008"/>
                    <a:pt x="3543" y="747"/>
                  </a:cubicBezTo>
                  <a:cubicBezTo>
                    <a:pt x="3496" y="683"/>
                    <a:pt x="3352" y="316"/>
                    <a:pt x="3065" y="156"/>
                  </a:cubicBezTo>
                  <a:cubicBezTo>
                    <a:pt x="2894" y="66"/>
                    <a:pt x="2584" y="1"/>
                    <a:pt x="23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8" name="Google Shape;13278;p30"/>
            <p:cNvSpPr/>
            <p:nvPr/>
          </p:nvSpPr>
          <p:spPr>
            <a:xfrm>
              <a:off x="8802481" y="1100566"/>
              <a:ext cx="216163" cy="214916"/>
            </a:xfrm>
            <a:custGeom>
              <a:rect b="b" l="l" r="r" t="t"/>
              <a:pathLst>
                <a:path extrusionOk="0" h="4159" w="4166">
                  <a:moveTo>
                    <a:pt x="3815" y="1"/>
                  </a:moveTo>
                  <a:cubicBezTo>
                    <a:pt x="2794" y="607"/>
                    <a:pt x="1708" y="1102"/>
                    <a:pt x="799" y="1820"/>
                  </a:cubicBezTo>
                  <a:cubicBezTo>
                    <a:pt x="1" y="2459"/>
                    <a:pt x="655" y="3145"/>
                    <a:pt x="1070" y="3751"/>
                  </a:cubicBezTo>
                  <a:cubicBezTo>
                    <a:pt x="1259" y="4027"/>
                    <a:pt x="1491" y="4158"/>
                    <a:pt x="1734" y="4158"/>
                  </a:cubicBezTo>
                  <a:cubicBezTo>
                    <a:pt x="1941" y="4158"/>
                    <a:pt x="2157" y="4063"/>
                    <a:pt x="2363" y="3879"/>
                  </a:cubicBezTo>
                  <a:cubicBezTo>
                    <a:pt x="3432" y="2953"/>
                    <a:pt x="3623" y="1597"/>
                    <a:pt x="4166" y="400"/>
                  </a:cubicBezTo>
                  <a:lnTo>
                    <a:pt x="38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9" name="Google Shape;13279;p30"/>
            <p:cNvSpPr/>
            <p:nvPr/>
          </p:nvSpPr>
          <p:spPr>
            <a:xfrm>
              <a:off x="8810783" y="391344"/>
              <a:ext cx="130860" cy="154767"/>
            </a:xfrm>
            <a:custGeom>
              <a:rect b="b" l="l" r="r" t="t"/>
              <a:pathLst>
                <a:path extrusionOk="0" h="2995" w="2522">
                  <a:moveTo>
                    <a:pt x="2282" y="1"/>
                  </a:moveTo>
                  <a:cubicBezTo>
                    <a:pt x="1995" y="208"/>
                    <a:pt x="1596" y="320"/>
                    <a:pt x="1421" y="591"/>
                  </a:cubicBezTo>
                  <a:cubicBezTo>
                    <a:pt x="926" y="1294"/>
                    <a:pt x="431" y="1996"/>
                    <a:pt x="0" y="2746"/>
                  </a:cubicBezTo>
                  <a:cubicBezTo>
                    <a:pt x="206" y="2914"/>
                    <a:pt x="450" y="2995"/>
                    <a:pt x="691" y="2995"/>
                  </a:cubicBezTo>
                  <a:cubicBezTo>
                    <a:pt x="1069" y="2995"/>
                    <a:pt x="1440" y="2797"/>
                    <a:pt x="1644" y="2427"/>
                  </a:cubicBezTo>
                  <a:cubicBezTo>
                    <a:pt x="1899" y="1980"/>
                    <a:pt x="2139" y="1517"/>
                    <a:pt x="2378" y="1054"/>
                  </a:cubicBezTo>
                  <a:cubicBezTo>
                    <a:pt x="2522" y="799"/>
                    <a:pt x="2330" y="368"/>
                    <a:pt x="22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0" name="Google Shape;13280;p30"/>
            <p:cNvSpPr/>
            <p:nvPr/>
          </p:nvSpPr>
          <p:spPr>
            <a:xfrm>
              <a:off x="8727971" y="201701"/>
              <a:ext cx="132521" cy="183550"/>
            </a:xfrm>
            <a:custGeom>
              <a:rect b="b" l="l" r="r" t="t"/>
              <a:pathLst>
                <a:path extrusionOk="0" h="3552" w="2554">
                  <a:moveTo>
                    <a:pt x="1485" y="0"/>
                  </a:moveTo>
                  <a:cubicBezTo>
                    <a:pt x="1437" y="112"/>
                    <a:pt x="1373" y="208"/>
                    <a:pt x="1325" y="304"/>
                  </a:cubicBezTo>
                  <a:cubicBezTo>
                    <a:pt x="814" y="1293"/>
                    <a:pt x="463" y="2362"/>
                    <a:pt x="0" y="3463"/>
                  </a:cubicBezTo>
                  <a:cubicBezTo>
                    <a:pt x="235" y="3523"/>
                    <a:pt x="434" y="3552"/>
                    <a:pt x="602" y="3552"/>
                  </a:cubicBezTo>
                  <a:cubicBezTo>
                    <a:pt x="1112" y="3552"/>
                    <a:pt x="1349" y="3289"/>
                    <a:pt x="1469" y="2809"/>
                  </a:cubicBezTo>
                  <a:cubicBezTo>
                    <a:pt x="1548" y="2522"/>
                    <a:pt x="1676" y="2251"/>
                    <a:pt x="1820" y="1995"/>
                  </a:cubicBezTo>
                  <a:cubicBezTo>
                    <a:pt x="2059" y="1580"/>
                    <a:pt x="2298" y="1149"/>
                    <a:pt x="2554" y="734"/>
                  </a:cubicBezTo>
                  <a:cubicBezTo>
                    <a:pt x="2171" y="527"/>
                    <a:pt x="1820" y="272"/>
                    <a:pt x="14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1" name="Google Shape;13281;p30"/>
            <p:cNvSpPr/>
            <p:nvPr/>
          </p:nvSpPr>
          <p:spPr>
            <a:xfrm>
              <a:off x="8794231" y="793004"/>
              <a:ext cx="139162" cy="265403"/>
            </a:xfrm>
            <a:custGeom>
              <a:rect b="b" l="l" r="r" t="t"/>
              <a:pathLst>
                <a:path extrusionOk="0" h="5136" w="2682">
                  <a:moveTo>
                    <a:pt x="2266" y="0"/>
                  </a:moveTo>
                  <a:cubicBezTo>
                    <a:pt x="2043" y="160"/>
                    <a:pt x="1756" y="287"/>
                    <a:pt x="1596" y="511"/>
                  </a:cubicBezTo>
                  <a:cubicBezTo>
                    <a:pt x="1293" y="894"/>
                    <a:pt x="1053" y="1341"/>
                    <a:pt x="862" y="1803"/>
                  </a:cubicBezTo>
                  <a:cubicBezTo>
                    <a:pt x="527" y="2681"/>
                    <a:pt x="255" y="3591"/>
                    <a:pt x="16" y="4485"/>
                  </a:cubicBezTo>
                  <a:cubicBezTo>
                    <a:pt x="0" y="4708"/>
                    <a:pt x="80" y="4931"/>
                    <a:pt x="223" y="5107"/>
                  </a:cubicBezTo>
                  <a:cubicBezTo>
                    <a:pt x="243" y="5127"/>
                    <a:pt x="288" y="5136"/>
                    <a:pt x="344" y="5136"/>
                  </a:cubicBezTo>
                  <a:cubicBezTo>
                    <a:pt x="471" y="5136"/>
                    <a:pt x="657" y="5089"/>
                    <a:pt x="734" y="5011"/>
                  </a:cubicBezTo>
                  <a:cubicBezTo>
                    <a:pt x="1756" y="4038"/>
                    <a:pt x="2649" y="2968"/>
                    <a:pt x="2681" y="1420"/>
                  </a:cubicBezTo>
                  <a:cubicBezTo>
                    <a:pt x="2681" y="1197"/>
                    <a:pt x="2649" y="974"/>
                    <a:pt x="2601" y="750"/>
                  </a:cubicBezTo>
                  <a:cubicBezTo>
                    <a:pt x="2506" y="495"/>
                    <a:pt x="2394" y="239"/>
                    <a:pt x="22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2" name="Google Shape;13282;p30"/>
            <p:cNvSpPr/>
            <p:nvPr/>
          </p:nvSpPr>
          <p:spPr>
            <a:xfrm>
              <a:off x="8829826" y="1607744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734" y="1"/>
                  </a:moveTo>
                  <a:lnTo>
                    <a:pt x="734" y="1"/>
                  </a:lnTo>
                  <a:cubicBezTo>
                    <a:pt x="0" y="1262"/>
                    <a:pt x="16" y="2203"/>
                    <a:pt x="750" y="3384"/>
                  </a:cubicBezTo>
                  <a:cubicBezTo>
                    <a:pt x="927" y="3658"/>
                    <a:pt x="1108" y="3746"/>
                    <a:pt x="1294" y="3746"/>
                  </a:cubicBezTo>
                  <a:cubicBezTo>
                    <a:pt x="1623" y="3746"/>
                    <a:pt x="1971" y="3474"/>
                    <a:pt x="2348" y="3474"/>
                  </a:cubicBezTo>
                  <a:cubicBezTo>
                    <a:pt x="2492" y="3474"/>
                    <a:pt x="2640" y="3514"/>
                    <a:pt x="2793" y="3623"/>
                  </a:cubicBezTo>
                  <a:cubicBezTo>
                    <a:pt x="2442" y="2059"/>
                    <a:pt x="1915" y="910"/>
                    <a:pt x="7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3" name="Google Shape;13283;p30"/>
            <p:cNvSpPr/>
            <p:nvPr/>
          </p:nvSpPr>
          <p:spPr>
            <a:xfrm>
              <a:off x="8618644" y="1707216"/>
              <a:ext cx="125101" cy="161174"/>
            </a:xfrm>
            <a:custGeom>
              <a:rect b="b" l="l" r="r" t="t"/>
              <a:pathLst>
                <a:path extrusionOk="0" h="3119" w="2411">
                  <a:moveTo>
                    <a:pt x="1364" y="0"/>
                  </a:moveTo>
                  <a:cubicBezTo>
                    <a:pt x="1073" y="0"/>
                    <a:pt x="782" y="40"/>
                    <a:pt x="495" y="119"/>
                  </a:cubicBezTo>
                  <a:cubicBezTo>
                    <a:pt x="272" y="198"/>
                    <a:pt x="1" y="837"/>
                    <a:pt x="96" y="1092"/>
                  </a:cubicBezTo>
                  <a:cubicBezTo>
                    <a:pt x="336" y="1778"/>
                    <a:pt x="783" y="2401"/>
                    <a:pt x="1134" y="3055"/>
                  </a:cubicBezTo>
                  <a:lnTo>
                    <a:pt x="1469" y="3119"/>
                  </a:lnTo>
                  <a:cubicBezTo>
                    <a:pt x="1788" y="2417"/>
                    <a:pt x="2075" y="1698"/>
                    <a:pt x="2331" y="980"/>
                  </a:cubicBezTo>
                  <a:cubicBezTo>
                    <a:pt x="2411" y="709"/>
                    <a:pt x="2235" y="103"/>
                    <a:pt x="2091" y="87"/>
                  </a:cubicBezTo>
                  <a:cubicBezTo>
                    <a:pt x="1851" y="28"/>
                    <a:pt x="1608" y="0"/>
                    <a:pt x="13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4" name="Google Shape;13284;p30"/>
            <p:cNvSpPr/>
            <p:nvPr/>
          </p:nvSpPr>
          <p:spPr>
            <a:xfrm>
              <a:off x="8348674" y="94685"/>
              <a:ext cx="198833" cy="89915"/>
            </a:xfrm>
            <a:custGeom>
              <a:rect b="b" l="l" r="r" t="t"/>
              <a:pathLst>
                <a:path extrusionOk="0" h="1740" w="3832">
                  <a:moveTo>
                    <a:pt x="2867" y="0"/>
                  </a:moveTo>
                  <a:cubicBezTo>
                    <a:pt x="2825" y="0"/>
                    <a:pt x="2789" y="9"/>
                    <a:pt x="2762" y="29"/>
                  </a:cubicBezTo>
                  <a:cubicBezTo>
                    <a:pt x="2444" y="267"/>
                    <a:pt x="2207" y="481"/>
                    <a:pt x="1872" y="481"/>
                  </a:cubicBezTo>
                  <a:cubicBezTo>
                    <a:pt x="1736" y="481"/>
                    <a:pt x="1585" y="446"/>
                    <a:pt x="1405" y="364"/>
                  </a:cubicBezTo>
                  <a:cubicBezTo>
                    <a:pt x="1353" y="339"/>
                    <a:pt x="1291" y="328"/>
                    <a:pt x="1223" y="328"/>
                  </a:cubicBezTo>
                  <a:cubicBezTo>
                    <a:pt x="943" y="328"/>
                    <a:pt x="561" y="516"/>
                    <a:pt x="304" y="683"/>
                  </a:cubicBezTo>
                  <a:cubicBezTo>
                    <a:pt x="113" y="811"/>
                    <a:pt x="33" y="1178"/>
                    <a:pt x="1" y="1433"/>
                  </a:cubicBezTo>
                  <a:cubicBezTo>
                    <a:pt x="1" y="1529"/>
                    <a:pt x="336" y="1736"/>
                    <a:pt x="528" y="1736"/>
                  </a:cubicBezTo>
                  <a:cubicBezTo>
                    <a:pt x="590" y="1739"/>
                    <a:pt x="651" y="1740"/>
                    <a:pt x="713" y="1740"/>
                  </a:cubicBezTo>
                  <a:cubicBezTo>
                    <a:pt x="1819" y="1740"/>
                    <a:pt x="2814" y="1338"/>
                    <a:pt x="3751" y="779"/>
                  </a:cubicBezTo>
                  <a:cubicBezTo>
                    <a:pt x="3783" y="635"/>
                    <a:pt x="3799" y="507"/>
                    <a:pt x="3831" y="364"/>
                  </a:cubicBezTo>
                  <a:cubicBezTo>
                    <a:pt x="3521" y="256"/>
                    <a:pt x="3097" y="0"/>
                    <a:pt x="28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5" name="Google Shape;13285;p30"/>
            <p:cNvSpPr/>
            <p:nvPr/>
          </p:nvSpPr>
          <p:spPr>
            <a:xfrm>
              <a:off x="8593790" y="2768905"/>
              <a:ext cx="104398" cy="122108"/>
            </a:xfrm>
            <a:custGeom>
              <a:rect b="b" l="l" r="r" t="t"/>
              <a:pathLst>
                <a:path extrusionOk="0" h="2363" w="2012">
                  <a:moveTo>
                    <a:pt x="831" y="0"/>
                  </a:moveTo>
                  <a:cubicBezTo>
                    <a:pt x="145" y="32"/>
                    <a:pt x="1" y="479"/>
                    <a:pt x="33" y="1022"/>
                  </a:cubicBezTo>
                  <a:cubicBezTo>
                    <a:pt x="49" y="1747"/>
                    <a:pt x="298" y="2363"/>
                    <a:pt x="1118" y="2363"/>
                  </a:cubicBezTo>
                  <a:cubicBezTo>
                    <a:pt x="1129" y="2363"/>
                    <a:pt x="1139" y="2362"/>
                    <a:pt x="1150" y="2362"/>
                  </a:cubicBezTo>
                  <a:cubicBezTo>
                    <a:pt x="1485" y="2346"/>
                    <a:pt x="1820" y="2011"/>
                    <a:pt x="2012" y="1899"/>
                  </a:cubicBezTo>
                  <a:cubicBezTo>
                    <a:pt x="2012" y="798"/>
                    <a:pt x="1405" y="0"/>
                    <a:pt x="8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6" name="Google Shape;13286;p30"/>
            <p:cNvSpPr/>
            <p:nvPr/>
          </p:nvSpPr>
          <p:spPr>
            <a:xfrm>
              <a:off x="9067470" y="789697"/>
              <a:ext cx="67973" cy="175695"/>
            </a:xfrm>
            <a:custGeom>
              <a:rect b="b" l="l" r="r" t="t"/>
              <a:pathLst>
                <a:path extrusionOk="0" h="3400" w="1310">
                  <a:moveTo>
                    <a:pt x="655" y="0"/>
                  </a:moveTo>
                  <a:lnTo>
                    <a:pt x="288" y="96"/>
                  </a:lnTo>
                  <a:cubicBezTo>
                    <a:pt x="192" y="1149"/>
                    <a:pt x="96" y="2187"/>
                    <a:pt x="1" y="3224"/>
                  </a:cubicBezTo>
                  <a:lnTo>
                    <a:pt x="320" y="3400"/>
                  </a:lnTo>
                  <a:cubicBezTo>
                    <a:pt x="655" y="2905"/>
                    <a:pt x="1229" y="2410"/>
                    <a:pt x="1277" y="1883"/>
                  </a:cubicBezTo>
                  <a:cubicBezTo>
                    <a:pt x="1309" y="1277"/>
                    <a:pt x="878" y="623"/>
                    <a:pt x="6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7" name="Google Shape;13287;p30"/>
            <p:cNvSpPr/>
            <p:nvPr/>
          </p:nvSpPr>
          <p:spPr>
            <a:xfrm>
              <a:off x="8607904" y="1107077"/>
              <a:ext cx="120120" cy="52812"/>
            </a:xfrm>
            <a:custGeom>
              <a:rect b="b" l="l" r="r" t="t"/>
              <a:pathLst>
                <a:path extrusionOk="0" h="1022" w="2315">
                  <a:moveTo>
                    <a:pt x="1096" y="1"/>
                  </a:moveTo>
                  <a:cubicBezTo>
                    <a:pt x="737" y="1"/>
                    <a:pt x="378" y="165"/>
                    <a:pt x="0" y="497"/>
                  </a:cubicBezTo>
                  <a:cubicBezTo>
                    <a:pt x="554" y="850"/>
                    <a:pt x="971" y="1021"/>
                    <a:pt x="1344" y="1021"/>
                  </a:cubicBezTo>
                  <a:cubicBezTo>
                    <a:pt x="1680" y="1021"/>
                    <a:pt x="1981" y="881"/>
                    <a:pt x="2314" y="609"/>
                  </a:cubicBezTo>
                  <a:cubicBezTo>
                    <a:pt x="1894" y="205"/>
                    <a:pt x="1495" y="1"/>
                    <a:pt x="1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8" name="Google Shape;13288;p30"/>
            <p:cNvSpPr/>
            <p:nvPr/>
          </p:nvSpPr>
          <p:spPr>
            <a:xfrm>
              <a:off x="9010313" y="1860249"/>
              <a:ext cx="108549" cy="52502"/>
            </a:xfrm>
            <a:custGeom>
              <a:rect b="b" l="l" r="r" t="t"/>
              <a:pathLst>
                <a:path extrusionOk="0" h="1016" w="2092">
                  <a:moveTo>
                    <a:pt x="1413" y="0"/>
                  </a:moveTo>
                  <a:cubicBezTo>
                    <a:pt x="947" y="0"/>
                    <a:pt x="482" y="139"/>
                    <a:pt x="17" y="212"/>
                  </a:cubicBezTo>
                  <a:cubicBezTo>
                    <a:pt x="1" y="323"/>
                    <a:pt x="1" y="435"/>
                    <a:pt x="1" y="547"/>
                  </a:cubicBezTo>
                  <a:cubicBezTo>
                    <a:pt x="448" y="706"/>
                    <a:pt x="879" y="930"/>
                    <a:pt x="1341" y="1010"/>
                  </a:cubicBezTo>
                  <a:cubicBezTo>
                    <a:pt x="1361" y="1014"/>
                    <a:pt x="1382" y="1016"/>
                    <a:pt x="1402" y="1016"/>
                  </a:cubicBezTo>
                  <a:cubicBezTo>
                    <a:pt x="1613" y="1016"/>
                    <a:pt x="1859" y="807"/>
                    <a:pt x="2092" y="690"/>
                  </a:cubicBezTo>
                  <a:cubicBezTo>
                    <a:pt x="1916" y="451"/>
                    <a:pt x="1756" y="20"/>
                    <a:pt x="1549" y="4"/>
                  </a:cubicBezTo>
                  <a:cubicBezTo>
                    <a:pt x="1504" y="1"/>
                    <a:pt x="1458" y="0"/>
                    <a:pt x="14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9" name="Google Shape;13289;p30"/>
            <p:cNvSpPr/>
            <p:nvPr/>
          </p:nvSpPr>
          <p:spPr>
            <a:xfrm>
              <a:off x="8657560" y="1945897"/>
              <a:ext cx="75444" cy="59426"/>
            </a:xfrm>
            <a:custGeom>
              <a:rect b="b" l="l" r="r" t="t"/>
              <a:pathLst>
                <a:path extrusionOk="0" h="1150" w="1454">
                  <a:moveTo>
                    <a:pt x="1" y="0"/>
                  </a:moveTo>
                  <a:lnTo>
                    <a:pt x="767" y="1149"/>
                  </a:lnTo>
                  <a:cubicBezTo>
                    <a:pt x="1453" y="351"/>
                    <a:pt x="1357" y="207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0" name="Google Shape;13290;p30"/>
            <p:cNvSpPr/>
            <p:nvPr/>
          </p:nvSpPr>
          <p:spPr>
            <a:xfrm>
              <a:off x="7745847" y="470253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3" y="1"/>
                  </a:moveTo>
                  <a:cubicBezTo>
                    <a:pt x="3862" y="1"/>
                    <a:pt x="3652" y="18"/>
                    <a:pt x="3432" y="53"/>
                  </a:cubicBezTo>
                  <a:cubicBezTo>
                    <a:pt x="3419" y="54"/>
                    <a:pt x="3405" y="55"/>
                    <a:pt x="3392" y="55"/>
                  </a:cubicBezTo>
                  <a:cubicBezTo>
                    <a:pt x="3286" y="55"/>
                    <a:pt x="3182" y="13"/>
                    <a:pt x="3092" y="13"/>
                  </a:cubicBezTo>
                  <a:cubicBezTo>
                    <a:pt x="3072" y="13"/>
                    <a:pt x="3052" y="15"/>
                    <a:pt x="3033" y="21"/>
                  </a:cubicBezTo>
                  <a:cubicBezTo>
                    <a:pt x="2187" y="228"/>
                    <a:pt x="862" y="196"/>
                    <a:pt x="607" y="691"/>
                  </a:cubicBezTo>
                  <a:cubicBezTo>
                    <a:pt x="160" y="1585"/>
                    <a:pt x="1" y="2957"/>
                    <a:pt x="368" y="3851"/>
                  </a:cubicBezTo>
                  <a:cubicBezTo>
                    <a:pt x="1038" y="5495"/>
                    <a:pt x="2203" y="6963"/>
                    <a:pt x="3161" y="8495"/>
                  </a:cubicBezTo>
                  <a:lnTo>
                    <a:pt x="3975" y="8479"/>
                  </a:lnTo>
                  <a:cubicBezTo>
                    <a:pt x="4102" y="8319"/>
                    <a:pt x="4214" y="8160"/>
                    <a:pt x="4358" y="8016"/>
                  </a:cubicBezTo>
                  <a:cubicBezTo>
                    <a:pt x="5554" y="6883"/>
                    <a:pt x="6767" y="5750"/>
                    <a:pt x="7980" y="4633"/>
                  </a:cubicBezTo>
                  <a:cubicBezTo>
                    <a:pt x="8555" y="4106"/>
                    <a:pt x="8667" y="3627"/>
                    <a:pt x="7980" y="3069"/>
                  </a:cubicBezTo>
                  <a:cubicBezTo>
                    <a:pt x="7517" y="2686"/>
                    <a:pt x="7039" y="2271"/>
                    <a:pt x="6767" y="1776"/>
                  </a:cubicBezTo>
                  <a:cubicBezTo>
                    <a:pt x="6126" y="602"/>
                    <a:pt x="5251" y="1"/>
                    <a:pt x="40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1" name="Google Shape;13291;p30"/>
            <p:cNvSpPr/>
            <p:nvPr/>
          </p:nvSpPr>
          <p:spPr>
            <a:xfrm>
              <a:off x="7013821" y="3206375"/>
              <a:ext cx="356986" cy="409628"/>
            </a:xfrm>
            <a:custGeom>
              <a:rect b="b" l="l" r="r" t="t"/>
              <a:pathLst>
                <a:path extrusionOk="0" h="7927" w="6880">
                  <a:moveTo>
                    <a:pt x="692" y="0"/>
                  </a:moveTo>
                  <a:cubicBezTo>
                    <a:pt x="461" y="0"/>
                    <a:pt x="228" y="34"/>
                    <a:pt x="1" y="104"/>
                  </a:cubicBezTo>
                  <a:lnTo>
                    <a:pt x="1" y="5323"/>
                  </a:lnTo>
                  <a:cubicBezTo>
                    <a:pt x="767" y="5993"/>
                    <a:pt x="1549" y="6680"/>
                    <a:pt x="2315" y="7366"/>
                  </a:cubicBezTo>
                  <a:cubicBezTo>
                    <a:pt x="2620" y="7628"/>
                    <a:pt x="2903" y="7927"/>
                    <a:pt x="3271" y="7927"/>
                  </a:cubicBezTo>
                  <a:cubicBezTo>
                    <a:pt x="3441" y="7927"/>
                    <a:pt x="3630" y="7863"/>
                    <a:pt x="3847" y="7701"/>
                  </a:cubicBezTo>
                  <a:cubicBezTo>
                    <a:pt x="4501" y="7222"/>
                    <a:pt x="5187" y="6759"/>
                    <a:pt x="5906" y="6344"/>
                  </a:cubicBezTo>
                  <a:cubicBezTo>
                    <a:pt x="6847" y="5802"/>
                    <a:pt x="6879" y="5515"/>
                    <a:pt x="6113" y="4733"/>
                  </a:cubicBezTo>
                  <a:cubicBezTo>
                    <a:pt x="5523" y="4142"/>
                    <a:pt x="5012" y="3488"/>
                    <a:pt x="4453" y="2881"/>
                  </a:cubicBezTo>
                  <a:cubicBezTo>
                    <a:pt x="3799" y="2163"/>
                    <a:pt x="3161" y="1445"/>
                    <a:pt x="2474" y="775"/>
                  </a:cubicBezTo>
                  <a:cubicBezTo>
                    <a:pt x="2001" y="278"/>
                    <a:pt x="1353" y="0"/>
                    <a:pt x="6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2" name="Google Shape;13292;p30"/>
            <p:cNvSpPr/>
            <p:nvPr/>
          </p:nvSpPr>
          <p:spPr>
            <a:xfrm>
              <a:off x="7104935" y="-44059"/>
              <a:ext cx="328085" cy="224321"/>
            </a:xfrm>
            <a:custGeom>
              <a:rect b="b" l="l" r="r" t="t"/>
              <a:pathLst>
                <a:path extrusionOk="0" h="4341" w="6323">
                  <a:moveTo>
                    <a:pt x="351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89" y="2905"/>
                    <a:pt x="3017" y="3879"/>
                    <a:pt x="4836" y="4246"/>
                  </a:cubicBezTo>
                  <a:cubicBezTo>
                    <a:pt x="5143" y="4306"/>
                    <a:pt x="5391" y="4341"/>
                    <a:pt x="5588" y="4341"/>
                  </a:cubicBezTo>
                  <a:cubicBezTo>
                    <a:pt x="6218" y="4341"/>
                    <a:pt x="6322" y="3986"/>
                    <a:pt x="6176" y="3001"/>
                  </a:cubicBezTo>
                  <a:cubicBezTo>
                    <a:pt x="6017" y="1995"/>
                    <a:pt x="5762" y="990"/>
                    <a:pt x="55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3" name="Google Shape;13293;p30"/>
            <p:cNvSpPr/>
            <p:nvPr/>
          </p:nvSpPr>
          <p:spPr>
            <a:xfrm>
              <a:off x="7013821" y="3835761"/>
              <a:ext cx="236088" cy="260907"/>
            </a:xfrm>
            <a:custGeom>
              <a:rect b="b" l="l" r="r" t="t"/>
              <a:pathLst>
                <a:path extrusionOk="0" h="5049" w="4550">
                  <a:moveTo>
                    <a:pt x="1188" y="0"/>
                  </a:moveTo>
                  <a:cubicBezTo>
                    <a:pt x="891" y="0"/>
                    <a:pt x="578" y="199"/>
                    <a:pt x="1" y="564"/>
                  </a:cubicBezTo>
                  <a:lnTo>
                    <a:pt x="1" y="3979"/>
                  </a:lnTo>
                  <a:lnTo>
                    <a:pt x="1660" y="5049"/>
                  </a:lnTo>
                  <a:cubicBezTo>
                    <a:pt x="1916" y="4985"/>
                    <a:pt x="2395" y="4410"/>
                    <a:pt x="2889" y="3868"/>
                  </a:cubicBezTo>
                  <a:cubicBezTo>
                    <a:pt x="3145" y="3580"/>
                    <a:pt x="3480" y="3341"/>
                    <a:pt x="3735" y="3054"/>
                  </a:cubicBezTo>
                  <a:cubicBezTo>
                    <a:pt x="4022" y="2703"/>
                    <a:pt x="4549" y="2176"/>
                    <a:pt x="4453" y="1968"/>
                  </a:cubicBezTo>
                  <a:cubicBezTo>
                    <a:pt x="4262" y="1554"/>
                    <a:pt x="3735" y="1282"/>
                    <a:pt x="3304" y="1011"/>
                  </a:cubicBezTo>
                  <a:cubicBezTo>
                    <a:pt x="3228" y="960"/>
                    <a:pt x="3123" y="952"/>
                    <a:pt x="3015" y="952"/>
                  </a:cubicBezTo>
                  <a:cubicBezTo>
                    <a:pt x="2968" y="952"/>
                    <a:pt x="2921" y="954"/>
                    <a:pt x="2875" y="954"/>
                  </a:cubicBezTo>
                  <a:cubicBezTo>
                    <a:pt x="2761" y="954"/>
                    <a:pt x="2655" y="945"/>
                    <a:pt x="2586" y="883"/>
                  </a:cubicBezTo>
                  <a:cubicBezTo>
                    <a:pt x="1868" y="278"/>
                    <a:pt x="1539" y="0"/>
                    <a:pt x="11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4" name="Google Shape;13294;p30"/>
            <p:cNvSpPr/>
            <p:nvPr/>
          </p:nvSpPr>
          <p:spPr>
            <a:xfrm>
              <a:off x="7456005" y="-44059"/>
              <a:ext cx="267532" cy="215433"/>
            </a:xfrm>
            <a:custGeom>
              <a:rect b="b" l="l" r="r" t="t"/>
              <a:pathLst>
                <a:path extrusionOk="0" h="4169" w="5156">
                  <a:moveTo>
                    <a:pt x="1" y="0"/>
                  </a:moveTo>
                  <a:cubicBezTo>
                    <a:pt x="65" y="288"/>
                    <a:pt x="33" y="639"/>
                    <a:pt x="177" y="862"/>
                  </a:cubicBezTo>
                  <a:cubicBezTo>
                    <a:pt x="719" y="1692"/>
                    <a:pt x="1342" y="2442"/>
                    <a:pt x="1916" y="3288"/>
                  </a:cubicBezTo>
                  <a:cubicBezTo>
                    <a:pt x="2297" y="3854"/>
                    <a:pt x="2738" y="4168"/>
                    <a:pt x="3284" y="4168"/>
                  </a:cubicBezTo>
                  <a:cubicBezTo>
                    <a:pt x="3538" y="4168"/>
                    <a:pt x="3814" y="4100"/>
                    <a:pt x="4118" y="3958"/>
                  </a:cubicBezTo>
                  <a:cubicBezTo>
                    <a:pt x="4454" y="3847"/>
                    <a:pt x="4805" y="3751"/>
                    <a:pt x="5156" y="3687"/>
                  </a:cubicBezTo>
                  <a:cubicBezTo>
                    <a:pt x="4757" y="2410"/>
                    <a:pt x="4390" y="1213"/>
                    <a:pt x="40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5" name="Google Shape;13295;p30"/>
            <p:cNvSpPr/>
            <p:nvPr/>
          </p:nvSpPr>
          <p:spPr>
            <a:xfrm>
              <a:off x="7013821" y="2754850"/>
              <a:ext cx="188871" cy="256980"/>
            </a:xfrm>
            <a:custGeom>
              <a:rect b="b" l="l" r="r" t="t"/>
              <a:pathLst>
                <a:path extrusionOk="0" h="4973" w="3640">
                  <a:moveTo>
                    <a:pt x="1" y="1"/>
                  </a:moveTo>
                  <a:lnTo>
                    <a:pt x="1" y="4613"/>
                  </a:lnTo>
                  <a:cubicBezTo>
                    <a:pt x="384" y="4709"/>
                    <a:pt x="767" y="4805"/>
                    <a:pt x="1166" y="4916"/>
                  </a:cubicBezTo>
                  <a:cubicBezTo>
                    <a:pt x="1312" y="4955"/>
                    <a:pt x="1449" y="4973"/>
                    <a:pt x="1576" y="4973"/>
                  </a:cubicBezTo>
                  <a:cubicBezTo>
                    <a:pt x="2138" y="4973"/>
                    <a:pt x="2505" y="4615"/>
                    <a:pt x="2714" y="4055"/>
                  </a:cubicBezTo>
                  <a:cubicBezTo>
                    <a:pt x="3639" y="1565"/>
                    <a:pt x="2969" y="416"/>
                    <a:pt x="400" y="17"/>
                  </a:cubicBezTo>
                  <a:cubicBezTo>
                    <a:pt x="272" y="1"/>
                    <a:pt x="128" y="1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6" name="Google Shape;13296;p30"/>
            <p:cNvSpPr/>
            <p:nvPr/>
          </p:nvSpPr>
          <p:spPr>
            <a:xfrm>
              <a:off x="8045600" y="4980593"/>
              <a:ext cx="271683" cy="160916"/>
            </a:xfrm>
            <a:custGeom>
              <a:rect b="b" l="l" r="r" t="t"/>
              <a:pathLst>
                <a:path extrusionOk="0" h="3114" w="5236">
                  <a:moveTo>
                    <a:pt x="2965" y="0"/>
                  </a:moveTo>
                  <a:cubicBezTo>
                    <a:pt x="2950" y="0"/>
                    <a:pt x="2936" y="1"/>
                    <a:pt x="2921" y="2"/>
                  </a:cubicBezTo>
                  <a:cubicBezTo>
                    <a:pt x="1517" y="114"/>
                    <a:pt x="161" y="1678"/>
                    <a:pt x="1" y="3114"/>
                  </a:cubicBezTo>
                  <a:lnTo>
                    <a:pt x="5236" y="3114"/>
                  </a:lnTo>
                  <a:cubicBezTo>
                    <a:pt x="5188" y="2922"/>
                    <a:pt x="5220" y="2619"/>
                    <a:pt x="5108" y="2555"/>
                  </a:cubicBezTo>
                  <a:cubicBezTo>
                    <a:pt x="4422" y="2108"/>
                    <a:pt x="4262" y="1470"/>
                    <a:pt x="4118" y="720"/>
                  </a:cubicBezTo>
                  <a:cubicBezTo>
                    <a:pt x="4041" y="412"/>
                    <a:pt x="3370" y="0"/>
                    <a:pt x="29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7" name="Google Shape;13297;p30"/>
            <p:cNvSpPr/>
            <p:nvPr/>
          </p:nvSpPr>
          <p:spPr>
            <a:xfrm>
              <a:off x="7013821" y="4741602"/>
              <a:ext cx="135893" cy="161588"/>
            </a:xfrm>
            <a:custGeom>
              <a:rect b="b" l="l" r="r" t="t"/>
              <a:pathLst>
                <a:path extrusionOk="0" h="3127" w="2619">
                  <a:moveTo>
                    <a:pt x="1189" y="1"/>
                  </a:moveTo>
                  <a:cubicBezTo>
                    <a:pt x="749" y="1"/>
                    <a:pt x="289" y="108"/>
                    <a:pt x="1" y="302"/>
                  </a:cubicBezTo>
                  <a:lnTo>
                    <a:pt x="1" y="3127"/>
                  </a:lnTo>
                  <a:cubicBezTo>
                    <a:pt x="527" y="3127"/>
                    <a:pt x="1038" y="3095"/>
                    <a:pt x="1565" y="3031"/>
                  </a:cubicBezTo>
                  <a:cubicBezTo>
                    <a:pt x="1852" y="2999"/>
                    <a:pt x="2331" y="2839"/>
                    <a:pt x="2363" y="2680"/>
                  </a:cubicBezTo>
                  <a:cubicBezTo>
                    <a:pt x="2442" y="1962"/>
                    <a:pt x="2618" y="1148"/>
                    <a:pt x="2363" y="509"/>
                  </a:cubicBezTo>
                  <a:cubicBezTo>
                    <a:pt x="2231" y="159"/>
                    <a:pt x="1725" y="1"/>
                    <a:pt x="11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8" name="Google Shape;13298;p30"/>
            <p:cNvSpPr/>
            <p:nvPr/>
          </p:nvSpPr>
          <p:spPr>
            <a:xfrm>
              <a:off x="8019138" y="-44059"/>
              <a:ext cx="197951" cy="92912"/>
            </a:xfrm>
            <a:custGeom>
              <a:rect b="b" l="l" r="r" t="t"/>
              <a:pathLst>
                <a:path extrusionOk="0" h="1798" w="3815">
                  <a:moveTo>
                    <a:pt x="0" y="0"/>
                  </a:moveTo>
                  <a:cubicBezTo>
                    <a:pt x="511" y="304"/>
                    <a:pt x="1038" y="559"/>
                    <a:pt x="1516" y="894"/>
                  </a:cubicBezTo>
                  <a:cubicBezTo>
                    <a:pt x="2337" y="1472"/>
                    <a:pt x="2806" y="1797"/>
                    <a:pt x="3106" y="1797"/>
                  </a:cubicBezTo>
                  <a:cubicBezTo>
                    <a:pt x="3494" y="1797"/>
                    <a:pt x="3598" y="1252"/>
                    <a:pt x="38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9" name="Google Shape;13299;p30"/>
            <p:cNvSpPr/>
            <p:nvPr/>
          </p:nvSpPr>
          <p:spPr>
            <a:xfrm>
              <a:off x="7013821" y="5027358"/>
              <a:ext cx="91166" cy="114150"/>
            </a:xfrm>
            <a:custGeom>
              <a:rect b="b" l="l" r="r" t="t"/>
              <a:pathLst>
                <a:path extrusionOk="0" h="2209" w="1757">
                  <a:moveTo>
                    <a:pt x="219" y="1"/>
                  </a:moveTo>
                  <a:cubicBezTo>
                    <a:pt x="145" y="1"/>
                    <a:pt x="73" y="3"/>
                    <a:pt x="1" y="7"/>
                  </a:cubicBezTo>
                  <a:lnTo>
                    <a:pt x="1" y="2209"/>
                  </a:lnTo>
                  <a:lnTo>
                    <a:pt x="799" y="2209"/>
                  </a:lnTo>
                  <a:cubicBezTo>
                    <a:pt x="974" y="1938"/>
                    <a:pt x="1150" y="1666"/>
                    <a:pt x="1341" y="1411"/>
                  </a:cubicBezTo>
                  <a:cubicBezTo>
                    <a:pt x="1756" y="836"/>
                    <a:pt x="1565" y="230"/>
                    <a:pt x="878" y="54"/>
                  </a:cubicBezTo>
                  <a:cubicBezTo>
                    <a:pt x="663" y="19"/>
                    <a:pt x="439" y="1"/>
                    <a:pt x="2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0" name="Google Shape;13300;p30"/>
            <p:cNvSpPr/>
            <p:nvPr/>
          </p:nvSpPr>
          <p:spPr>
            <a:xfrm>
              <a:off x="9010353" y="4948347"/>
              <a:ext cx="115138" cy="92395"/>
            </a:xfrm>
            <a:custGeom>
              <a:rect b="b" l="l" r="r" t="t"/>
              <a:pathLst>
                <a:path extrusionOk="0" h="1788" w="2219">
                  <a:moveTo>
                    <a:pt x="1436" y="0"/>
                  </a:moveTo>
                  <a:lnTo>
                    <a:pt x="1085" y="48"/>
                  </a:lnTo>
                  <a:lnTo>
                    <a:pt x="0" y="1788"/>
                  </a:lnTo>
                  <a:lnTo>
                    <a:pt x="2218" y="1788"/>
                  </a:lnTo>
                  <a:lnTo>
                    <a:pt x="143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1" name="Google Shape;13301;p30"/>
            <p:cNvSpPr/>
            <p:nvPr/>
          </p:nvSpPr>
          <p:spPr>
            <a:xfrm>
              <a:off x="8411614" y="2218011"/>
              <a:ext cx="650929" cy="442596"/>
            </a:xfrm>
            <a:custGeom>
              <a:rect b="b" l="l" r="r" t="t"/>
              <a:pathLst>
                <a:path extrusionOk="0" h="8565" w="12545">
                  <a:moveTo>
                    <a:pt x="3863" y="1"/>
                  </a:moveTo>
                  <a:cubicBezTo>
                    <a:pt x="3273" y="256"/>
                    <a:pt x="2475" y="368"/>
                    <a:pt x="2092" y="830"/>
                  </a:cubicBezTo>
                  <a:cubicBezTo>
                    <a:pt x="1453" y="1596"/>
                    <a:pt x="1070" y="2602"/>
                    <a:pt x="575" y="3512"/>
                  </a:cubicBezTo>
                  <a:cubicBezTo>
                    <a:pt x="1" y="4565"/>
                    <a:pt x="272" y="5650"/>
                    <a:pt x="1102" y="6400"/>
                  </a:cubicBezTo>
                  <a:cubicBezTo>
                    <a:pt x="2219" y="7422"/>
                    <a:pt x="3687" y="7390"/>
                    <a:pt x="4996" y="7852"/>
                  </a:cubicBezTo>
                  <a:cubicBezTo>
                    <a:pt x="5034" y="7868"/>
                    <a:pt x="5078" y="7875"/>
                    <a:pt x="5126" y="7875"/>
                  </a:cubicBezTo>
                  <a:cubicBezTo>
                    <a:pt x="5317" y="7875"/>
                    <a:pt x="5564" y="7763"/>
                    <a:pt x="5730" y="7661"/>
                  </a:cubicBezTo>
                  <a:cubicBezTo>
                    <a:pt x="5946" y="7528"/>
                    <a:pt x="6144" y="7468"/>
                    <a:pt x="6334" y="7468"/>
                  </a:cubicBezTo>
                  <a:cubicBezTo>
                    <a:pt x="6623" y="7468"/>
                    <a:pt x="6894" y="7606"/>
                    <a:pt x="7183" y="7837"/>
                  </a:cubicBezTo>
                  <a:cubicBezTo>
                    <a:pt x="7800" y="8325"/>
                    <a:pt x="8312" y="8565"/>
                    <a:pt x="8833" y="8565"/>
                  </a:cubicBezTo>
                  <a:cubicBezTo>
                    <a:pt x="9349" y="8565"/>
                    <a:pt x="9874" y="8329"/>
                    <a:pt x="10518" y="7868"/>
                  </a:cubicBezTo>
                  <a:cubicBezTo>
                    <a:pt x="10789" y="7677"/>
                    <a:pt x="11093" y="7533"/>
                    <a:pt x="11380" y="7374"/>
                  </a:cubicBezTo>
                  <a:cubicBezTo>
                    <a:pt x="12274" y="6863"/>
                    <a:pt x="12545" y="5778"/>
                    <a:pt x="11906" y="4980"/>
                  </a:cubicBezTo>
                  <a:cubicBezTo>
                    <a:pt x="11172" y="4086"/>
                    <a:pt x="10534" y="2953"/>
                    <a:pt x="9576" y="2410"/>
                  </a:cubicBezTo>
                  <a:cubicBezTo>
                    <a:pt x="7821" y="1437"/>
                    <a:pt x="5858" y="814"/>
                    <a:pt x="386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2" name="Google Shape;13302;p30"/>
            <p:cNvSpPr/>
            <p:nvPr/>
          </p:nvSpPr>
          <p:spPr>
            <a:xfrm>
              <a:off x="8902676" y="4452849"/>
              <a:ext cx="512649" cy="469312"/>
            </a:xfrm>
            <a:custGeom>
              <a:rect b="b" l="l" r="r" t="t"/>
              <a:pathLst>
                <a:path extrusionOk="0" h="9082" w="9880">
                  <a:moveTo>
                    <a:pt x="4501" y="1"/>
                  </a:moveTo>
                  <a:cubicBezTo>
                    <a:pt x="2985" y="272"/>
                    <a:pt x="1645" y="416"/>
                    <a:pt x="687" y="1613"/>
                  </a:cubicBezTo>
                  <a:cubicBezTo>
                    <a:pt x="160" y="2251"/>
                    <a:pt x="1" y="2778"/>
                    <a:pt x="559" y="3448"/>
                  </a:cubicBezTo>
                  <a:cubicBezTo>
                    <a:pt x="910" y="3911"/>
                    <a:pt x="1182" y="4454"/>
                    <a:pt x="1517" y="4948"/>
                  </a:cubicBezTo>
                  <a:cubicBezTo>
                    <a:pt x="1820" y="5395"/>
                    <a:pt x="2059" y="6034"/>
                    <a:pt x="2474" y="6193"/>
                  </a:cubicBezTo>
                  <a:cubicBezTo>
                    <a:pt x="3831" y="6720"/>
                    <a:pt x="4868" y="7629"/>
                    <a:pt x="5826" y="8651"/>
                  </a:cubicBezTo>
                  <a:cubicBezTo>
                    <a:pt x="6098" y="8933"/>
                    <a:pt x="6382" y="9082"/>
                    <a:pt x="6686" y="9082"/>
                  </a:cubicBezTo>
                  <a:cubicBezTo>
                    <a:pt x="6899" y="9082"/>
                    <a:pt x="7122" y="9009"/>
                    <a:pt x="7358" y="8858"/>
                  </a:cubicBezTo>
                  <a:cubicBezTo>
                    <a:pt x="7789" y="8619"/>
                    <a:pt x="8204" y="8348"/>
                    <a:pt x="8619" y="8044"/>
                  </a:cubicBezTo>
                  <a:cubicBezTo>
                    <a:pt x="8826" y="7853"/>
                    <a:pt x="9066" y="7486"/>
                    <a:pt x="9034" y="7231"/>
                  </a:cubicBezTo>
                  <a:cubicBezTo>
                    <a:pt x="8842" y="5826"/>
                    <a:pt x="9129" y="4533"/>
                    <a:pt x="9656" y="3241"/>
                  </a:cubicBezTo>
                  <a:cubicBezTo>
                    <a:pt x="9879" y="2666"/>
                    <a:pt x="9784" y="2283"/>
                    <a:pt x="9082" y="2028"/>
                  </a:cubicBezTo>
                  <a:cubicBezTo>
                    <a:pt x="8076" y="1645"/>
                    <a:pt x="7134" y="1070"/>
                    <a:pt x="6129" y="607"/>
                  </a:cubicBezTo>
                  <a:cubicBezTo>
                    <a:pt x="5570" y="352"/>
                    <a:pt x="4964" y="177"/>
                    <a:pt x="450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3" name="Google Shape;13303;p30"/>
            <p:cNvSpPr/>
            <p:nvPr/>
          </p:nvSpPr>
          <p:spPr>
            <a:xfrm>
              <a:off x="7440283" y="3445417"/>
              <a:ext cx="507667" cy="539022"/>
            </a:xfrm>
            <a:custGeom>
              <a:rect b="b" l="l" r="r" t="t"/>
              <a:pathLst>
                <a:path extrusionOk="0" h="10431" w="9784">
                  <a:moveTo>
                    <a:pt x="2003" y="1"/>
                  </a:moveTo>
                  <a:cubicBezTo>
                    <a:pt x="1443" y="1"/>
                    <a:pt x="834" y="261"/>
                    <a:pt x="671" y="713"/>
                  </a:cubicBezTo>
                  <a:cubicBezTo>
                    <a:pt x="448" y="1399"/>
                    <a:pt x="160" y="2101"/>
                    <a:pt x="81" y="2820"/>
                  </a:cubicBezTo>
                  <a:cubicBezTo>
                    <a:pt x="1" y="3474"/>
                    <a:pt x="176" y="4160"/>
                    <a:pt x="256" y="4815"/>
                  </a:cubicBezTo>
                  <a:cubicBezTo>
                    <a:pt x="304" y="5198"/>
                    <a:pt x="511" y="5597"/>
                    <a:pt x="448" y="5964"/>
                  </a:cubicBezTo>
                  <a:cubicBezTo>
                    <a:pt x="160" y="7528"/>
                    <a:pt x="160" y="7575"/>
                    <a:pt x="1517" y="8421"/>
                  </a:cubicBezTo>
                  <a:cubicBezTo>
                    <a:pt x="1820" y="8645"/>
                    <a:pt x="2075" y="8900"/>
                    <a:pt x="2299" y="9203"/>
                  </a:cubicBezTo>
                  <a:cubicBezTo>
                    <a:pt x="2989" y="10018"/>
                    <a:pt x="4134" y="10430"/>
                    <a:pt x="5262" y="10430"/>
                  </a:cubicBezTo>
                  <a:cubicBezTo>
                    <a:pt x="6299" y="10430"/>
                    <a:pt x="7322" y="10082"/>
                    <a:pt x="7964" y="9379"/>
                  </a:cubicBezTo>
                  <a:cubicBezTo>
                    <a:pt x="8268" y="9092"/>
                    <a:pt x="8635" y="8852"/>
                    <a:pt x="9018" y="8661"/>
                  </a:cubicBezTo>
                  <a:cubicBezTo>
                    <a:pt x="9672" y="8294"/>
                    <a:pt x="9784" y="7783"/>
                    <a:pt x="9417" y="7161"/>
                  </a:cubicBezTo>
                  <a:cubicBezTo>
                    <a:pt x="9273" y="6921"/>
                    <a:pt x="9018" y="6762"/>
                    <a:pt x="8922" y="6522"/>
                  </a:cubicBezTo>
                  <a:cubicBezTo>
                    <a:pt x="8387" y="5298"/>
                    <a:pt x="7878" y="4869"/>
                    <a:pt x="7148" y="4869"/>
                  </a:cubicBezTo>
                  <a:cubicBezTo>
                    <a:pt x="6746" y="4869"/>
                    <a:pt x="6276" y="4999"/>
                    <a:pt x="5698" y="5198"/>
                  </a:cubicBezTo>
                  <a:cubicBezTo>
                    <a:pt x="5523" y="5261"/>
                    <a:pt x="5368" y="5294"/>
                    <a:pt x="5228" y="5294"/>
                  </a:cubicBezTo>
                  <a:cubicBezTo>
                    <a:pt x="4874" y="5294"/>
                    <a:pt x="4623" y="5075"/>
                    <a:pt x="4405" y="4559"/>
                  </a:cubicBezTo>
                  <a:cubicBezTo>
                    <a:pt x="3975" y="3602"/>
                    <a:pt x="3304" y="2756"/>
                    <a:pt x="2586" y="1655"/>
                  </a:cubicBezTo>
                  <a:cubicBezTo>
                    <a:pt x="2714" y="1447"/>
                    <a:pt x="2826" y="1224"/>
                    <a:pt x="2921" y="1000"/>
                  </a:cubicBezTo>
                  <a:cubicBezTo>
                    <a:pt x="3001" y="793"/>
                    <a:pt x="3001" y="569"/>
                    <a:pt x="2905" y="362"/>
                  </a:cubicBezTo>
                  <a:cubicBezTo>
                    <a:pt x="2721" y="114"/>
                    <a:pt x="2373" y="1"/>
                    <a:pt x="20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4" name="Google Shape;13304;p30"/>
            <p:cNvSpPr/>
            <p:nvPr/>
          </p:nvSpPr>
          <p:spPr>
            <a:xfrm>
              <a:off x="8100290" y="4252665"/>
              <a:ext cx="353613" cy="540882"/>
            </a:xfrm>
            <a:custGeom>
              <a:rect b="b" l="l" r="r" t="t"/>
              <a:pathLst>
                <a:path extrusionOk="0" h="10467" w="6815">
                  <a:moveTo>
                    <a:pt x="5765" y="1"/>
                  </a:moveTo>
                  <a:cubicBezTo>
                    <a:pt x="5433" y="1"/>
                    <a:pt x="4977" y="297"/>
                    <a:pt x="4676" y="555"/>
                  </a:cubicBezTo>
                  <a:cubicBezTo>
                    <a:pt x="4198" y="954"/>
                    <a:pt x="3830" y="1497"/>
                    <a:pt x="3400" y="1960"/>
                  </a:cubicBezTo>
                  <a:cubicBezTo>
                    <a:pt x="2809" y="2582"/>
                    <a:pt x="1995" y="3093"/>
                    <a:pt x="1676" y="3843"/>
                  </a:cubicBezTo>
                  <a:cubicBezTo>
                    <a:pt x="1022" y="5295"/>
                    <a:pt x="623" y="6859"/>
                    <a:pt x="176" y="8391"/>
                  </a:cubicBezTo>
                  <a:cubicBezTo>
                    <a:pt x="0" y="8966"/>
                    <a:pt x="208" y="9461"/>
                    <a:pt x="862" y="9636"/>
                  </a:cubicBezTo>
                  <a:cubicBezTo>
                    <a:pt x="1995" y="9924"/>
                    <a:pt x="3112" y="10195"/>
                    <a:pt x="4245" y="10466"/>
                  </a:cubicBezTo>
                  <a:cubicBezTo>
                    <a:pt x="5570" y="10307"/>
                    <a:pt x="5825" y="10083"/>
                    <a:pt x="5937" y="8790"/>
                  </a:cubicBezTo>
                  <a:cubicBezTo>
                    <a:pt x="6065" y="7657"/>
                    <a:pt x="6208" y="6524"/>
                    <a:pt x="6320" y="5391"/>
                  </a:cubicBezTo>
                  <a:cubicBezTo>
                    <a:pt x="6464" y="4066"/>
                    <a:pt x="6591" y="2726"/>
                    <a:pt x="6735" y="1401"/>
                  </a:cubicBezTo>
                  <a:cubicBezTo>
                    <a:pt x="6815" y="699"/>
                    <a:pt x="6496" y="141"/>
                    <a:pt x="5873" y="13"/>
                  </a:cubicBezTo>
                  <a:cubicBezTo>
                    <a:pt x="5839" y="5"/>
                    <a:pt x="5803" y="1"/>
                    <a:pt x="57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5" name="Google Shape;13305;p30"/>
            <p:cNvSpPr/>
            <p:nvPr/>
          </p:nvSpPr>
          <p:spPr>
            <a:xfrm>
              <a:off x="8769377" y="3494818"/>
              <a:ext cx="371048" cy="368339"/>
            </a:xfrm>
            <a:custGeom>
              <a:rect b="b" l="l" r="r" t="t"/>
              <a:pathLst>
                <a:path extrusionOk="0" h="7128" w="7151">
                  <a:moveTo>
                    <a:pt x="2679" y="1"/>
                  </a:moveTo>
                  <a:cubicBezTo>
                    <a:pt x="2305" y="1"/>
                    <a:pt x="1930" y="122"/>
                    <a:pt x="1580" y="379"/>
                  </a:cubicBezTo>
                  <a:cubicBezTo>
                    <a:pt x="463" y="1209"/>
                    <a:pt x="0" y="2662"/>
                    <a:pt x="463" y="3970"/>
                  </a:cubicBezTo>
                  <a:cubicBezTo>
                    <a:pt x="527" y="4258"/>
                    <a:pt x="591" y="4529"/>
                    <a:pt x="623" y="4816"/>
                  </a:cubicBezTo>
                  <a:cubicBezTo>
                    <a:pt x="575" y="6013"/>
                    <a:pt x="894" y="6444"/>
                    <a:pt x="1564" y="6508"/>
                  </a:cubicBezTo>
                  <a:cubicBezTo>
                    <a:pt x="2155" y="6556"/>
                    <a:pt x="2745" y="6699"/>
                    <a:pt x="3304" y="6907"/>
                  </a:cubicBezTo>
                  <a:cubicBezTo>
                    <a:pt x="3633" y="7054"/>
                    <a:pt x="3952" y="7128"/>
                    <a:pt x="4248" y="7128"/>
                  </a:cubicBezTo>
                  <a:cubicBezTo>
                    <a:pt x="4912" y="7128"/>
                    <a:pt x="5458" y="6758"/>
                    <a:pt x="5746" y="6029"/>
                  </a:cubicBezTo>
                  <a:cubicBezTo>
                    <a:pt x="5825" y="5822"/>
                    <a:pt x="5953" y="5630"/>
                    <a:pt x="6113" y="5470"/>
                  </a:cubicBezTo>
                  <a:cubicBezTo>
                    <a:pt x="7054" y="4625"/>
                    <a:pt x="7150" y="3220"/>
                    <a:pt x="6224" y="2358"/>
                  </a:cubicBezTo>
                  <a:cubicBezTo>
                    <a:pt x="5570" y="1752"/>
                    <a:pt x="4804" y="1289"/>
                    <a:pt x="4182" y="683"/>
                  </a:cubicBezTo>
                  <a:cubicBezTo>
                    <a:pt x="3733" y="243"/>
                    <a:pt x="3207" y="1"/>
                    <a:pt x="267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6" name="Google Shape;13306;p30"/>
            <p:cNvSpPr/>
            <p:nvPr/>
          </p:nvSpPr>
          <p:spPr>
            <a:xfrm>
              <a:off x="8773528" y="2807608"/>
              <a:ext cx="312207" cy="385444"/>
            </a:xfrm>
            <a:custGeom>
              <a:rect b="b" l="l" r="r" t="t"/>
              <a:pathLst>
                <a:path extrusionOk="0" h="7459" w="6017">
                  <a:moveTo>
                    <a:pt x="3122" y="0"/>
                  </a:moveTo>
                  <a:cubicBezTo>
                    <a:pt x="2197" y="0"/>
                    <a:pt x="1262" y="454"/>
                    <a:pt x="926" y="1246"/>
                  </a:cubicBezTo>
                  <a:cubicBezTo>
                    <a:pt x="511" y="2236"/>
                    <a:pt x="239" y="3257"/>
                    <a:pt x="128" y="4326"/>
                  </a:cubicBezTo>
                  <a:cubicBezTo>
                    <a:pt x="1" y="5389"/>
                    <a:pt x="773" y="6688"/>
                    <a:pt x="1660" y="6688"/>
                  </a:cubicBezTo>
                  <a:cubicBezTo>
                    <a:pt x="1665" y="6688"/>
                    <a:pt x="1670" y="6688"/>
                    <a:pt x="1676" y="6688"/>
                  </a:cubicBezTo>
                  <a:cubicBezTo>
                    <a:pt x="1690" y="6688"/>
                    <a:pt x="1704" y="6688"/>
                    <a:pt x="1719" y="6688"/>
                  </a:cubicBezTo>
                  <a:cubicBezTo>
                    <a:pt x="2864" y="6688"/>
                    <a:pt x="3780" y="7312"/>
                    <a:pt x="4836" y="7438"/>
                  </a:cubicBezTo>
                  <a:cubicBezTo>
                    <a:pt x="4943" y="7452"/>
                    <a:pt x="5040" y="7459"/>
                    <a:pt x="5128" y="7459"/>
                  </a:cubicBezTo>
                  <a:cubicBezTo>
                    <a:pt x="5763" y="7459"/>
                    <a:pt x="5925" y="7108"/>
                    <a:pt x="5841" y="6449"/>
                  </a:cubicBezTo>
                  <a:cubicBezTo>
                    <a:pt x="5777" y="5906"/>
                    <a:pt x="5506" y="5316"/>
                    <a:pt x="5634" y="4805"/>
                  </a:cubicBezTo>
                  <a:cubicBezTo>
                    <a:pt x="6017" y="3289"/>
                    <a:pt x="5809" y="1853"/>
                    <a:pt x="5299" y="416"/>
                  </a:cubicBezTo>
                  <a:cubicBezTo>
                    <a:pt x="4740" y="289"/>
                    <a:pt x="4197" y="145"/>
                    <a:pt x="3639" y="49"/>
                  </a:cubicBezTo>
                  <a:cubicBezTo>
                    <a:pt x="3469" y="16"/>
                    <a:pt x="3296" y="0"/>
                    <a:pt x="31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7" name="Google Shape;13307;p30"/>
            <p:cNvSpPr/>
            <p:nvPr/>
          </p:nvSpPr>
          <p:spPr>
            <a:xfrm>
              <a:off x="8187201" y="2780635"/>
              <a:ext cx="328811" cy="443527"/>
            </a:xfrm>
            <a:custGeom>
              <a:rect b="b" l="l" r="r" t="t"/>
              <a:pathLst>
                <a:path extrusionOk="0" h="8583" w="6337">
                  <a:moveTo>
                    <a:pt x="4094" y="1"/>
                  </a:moveTo>
                  <a:cubicBezTo>
                    <a:pt x="3882" y="1"/>
                    <a:pt x="3708" y="221"/>
                    <a:pt x="3464" y="667"/>
                  </a:cubicBezTo>
                  <a:cubicBezTo>
                    <a:pt x="2650" y="2151"/>
                    <a:pt x="1836" y="3604"/>
                    <a:pt x="990" y="5056"/>
                  </a:cubicBezTo>
                  <a:cubicBezTo>
                    <a:pt x="1" y="6747"/>
                    <a:pt x="528" y="7992"/>
                    <a:pt x="2395" y="8375"/>
                  </a:cubicBezTo>
                  <a:cubicBezTo>
                    <a:pt x="2650" y="8423"/>
                    <a:pt x="2906" y="8503"/>
                    <a:pt x="3177" y="8583"/>
                  </a:cubicBezTo>
                  <a:cubicBezTo>
                    <a:pt x="4087" y="7418"/>
                    <a:pt x="5252" y="6684"/>
                    <a:pt x="5762" y="5168"/>
                  </a:cubicBezTo>
                  <a:cubicBezTo>
                    <a:pt x="6337" y="3444"/>
                    <a:pt x="6018" y="1736"/>
                    <a:pt x="4837" y="523"/>
                  </a:cubicBezTo>
                  <a:cubicBezTo>
                    <a:pt x="4505" y="177"/>
                    <a:pt x="4284" y="1"/>
                    <a:pt x="40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8" name="Google Shape;13308;p30"/>
            <p:cNvSpPr/>
            <p:nvPr/>
          </p:nvSpPr>
          <p:spPr>
            <a:xfrm>
              <a:off x="7674658" y="3214539"/>
              <a:ext cx="298146" cy="398156"/>
            </a:xfrm>
            <a:custGeom>
              <a:rect b="b" l="l" r="r" t="t"/>
              <a:pathLst>
                <a:path extrusionOk="0" h="7705" w="5746">
                  <a:moveTo>
                    <a:pt x="2175" y="0"/>
                  </a:moveTo>
                  <a:cubicBezTo>
                    <a:pt x="1641" y="0"/>
                    <a:pt x="1042" y="281"/>
                    <a:pt x="894" y="744"/>
                  </a:cubicBezTo>
                  <a:cubicBezTo>
                    <a:pt x="511" y="1861"/>
                    <a:pt x="303" y="3042"/>
                    <a:pt x="0" y="4383"/>
                  </a:cubicBezTo>
                  <a:cubicBezTo>
                    <a:pt x="0" y="4383"/>
                    <a:pt x="32" y="4575"/>
                    <a:pt x="96" y="4766"/>
                  </a:cubicBezTo>
                  <a:cubicBezTo>
                    <a:pt x="639" y="6394"/>
                    <a:pt x="2091" y="7527"/>
                    <a:pt x="3798" y="7703"/>
                  </a:cubicBezTo>
                  <a:cubicBezTo>
                    <a:pt x="3825" y="7704"/>
                    <a:pt x="3854" y="7705"/>
                    <a:pt x="3885" y="7705"/>
                  </a:cubicBezTo>
                  <a:cubicBezTo>
                    <a:pt x="4164" y="7705"/>
                    <a:pt x="4571" y="7639"/>
                    <a:pt x="4628" y="7495"/>
                  </a:cubicBezTo>
                  <a:cubicBezTo>
                    <a:pt x="4995" y="6538"/>
                    <a:pt x="5746" y="5388"/>
                    <a:pt x="5474" y="4591"/>
                  </a:cubicBezTo>
                  <a:cubicBezTo>
                    <a:pt x="4964" y="3074"/>
                    <a:pt x="3894" y="1702"/>
                    <a:pt x="2969" y="345"/>
                  </a:cubicBezTo>
                  <a:cubicBezTo>
                    <a:pt x="2810" y="108"/>
                    <a:pt x="2505" y="0"/>
                    <a:pt x="21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9" name="Google Shape;13309;p30"/>
            <p:cNvSpPr/>
            <p:nvPr/>
          </p:nvSpPr>
          <p:spPr>
            <a:xfrm>
              <a:off x="7974411" y="3468826"/>
              <a:ext cx="440577" cy="388699"/>
            </a:xfrm>
            <a:custGeom>
              <a:rect b="b" l="l" r="r" t="t"/>
              <a:pathLst>
                <a:path extrusionOk="0" h="7522" w="8491">
                  <a:moveTo>
                    <a:pt x="5115" y="1"/>
                  </a:moveTo>
                  <a:cubicBezTo>
                    <a:pt x="4312" y="1"/>
                    <a:pt x="4100" y="887"/>
                    <a:pt x="3655" y="1489"/>
                  </a:cubicBezTo>
                  <a:cubicBezTo>
                    <a:pt x="2554" y="2973"/>
                    <a:pt x="1389" y="4441"/>
                    <a:pt x="336" y="5973"/>
                  </a:cubicBezTo>
                  <a:cubicBezTo>
                    <a:pt x="64" y="6372"/>
                    <a:pt x="96" y="6995"/>
                    <a:pt x="0" y="7521"/>
                  </a:cubicBezTo>
                  <a:cubicBezTo>
                    <a:pt x="495" y="7410"/>
                    <a:pt x="1070" y="7426"/>
                    <a:pt x="1469" y="7170"/>
                  </a:cubicBezTo>
                  <a:cubicBezTo>
                    <a:pt x="3416" y="5973"/>
                    <a:pt x="5315" y="4713"/>
                    <a:pt x="7230" y="3452"/>
                  </a:cubicBezTo>
                  <a:cubicBezTo>
                    <a:pt x="7597" y="3212"/>
                    <a:pt x="7932" y="2941"/>
                    <a:pt x="8235" y="2622"/>
                  </a:cubicBezTo>
                  <a:cubicBezTo>
                    <a:pt x="8379" y="2446"/>
                    <a:pt x="8491" y="2000"/>
                    <a:pt x="8427" y="1952"/>
                  </a:cubicBezTo>
                  <a:cubicBezTo>
                    <a:pt x="7533" y="1289"/>
                    <a:pt x="7026" y="32"/>
                    <a:pt x="5571" y="32"/>
                  </a:cubicBezTo>
                  <a:cubicBezTo>
                    <a:pt x="5519" y="32"/>
                    <a:pt x="5465" y="33"/>
                    <a:pt x="5411" y="37"/>
                  </a:cubicBezTo>
                  <a:cubicBezTo>
                    <a:pt x="5304" y="12"/>
                    <a:pt x="5205" y="1"/>
                    <a:pt x="51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0" name="Google Shape;13310;p30"/>
            <p:cNvSpPr/>
            <p:nvPr/>
          </p:nvSpPr>
          <p:spPr>
            <a:xfrm>
              <a:off x="8419916" y="4353480"/>
              <a:ext cx="343703" cy="379139"/>
            </a:xfrm>
            <a:custGeom>
              <a:rect b="b" l="l" r="r" t="t"/>
              <a:pathLst>
                <a:path extrusionOk="0" h="7337" w="6624">
                  <a:moveTo>
                    <a:pt x="3412" y="1"/>
                  </a:moveTo>
                  <a:cubicBezTo>
                    <a:pt x="3121" y="1"/>
                    <a:pt x="2841" y="208"/>
                    <a:pt x="2570" y="631"/>
                  </a:cubicBezTo>
                  <a:cubicBezTo>
                    <a:pt x="1708" y="1956"/>
                    <a:pt x="958" y="3360"/>
                    <a:pt x="176" y="4749"/>
                  </a:cubicBezTo>
                  <a:cubicBezTo>
                    <a:pt x="96" y="4876"/>
                    <a:pt x="96" y="5068"/>
                    <a:pt x="0" y="5499"/>
                  </a:cubicBezTo>
                  <a:cubicBezTo>
                    <a:pt x="399" y="5898"/>
                    <a:pt x="862" y="6409"/>
                    <a:pt x="1357" y="6887"/>
                  </a:cubicBezTo>
                  <a:cubicBezTo>
                    <a:pt x="1647" y="7162"/>
                    <a:pt x="1922" y="7336"/>
                    <a:pt x="2182" y="7336"/>
                  </a:cubicBezTo>
                  <a:cubicBezTo>
                    <a:pt x="2450" y="7336"/>
                    <a:pt x="2702" y="7150"/>
                    <a:pt x="2937" y="6696"/>
                  </a:cubicBezTo>
                  <a:cubicBezTo>
                    <a:pt x="3033" y="6488"/>
                    <a:pt x="3400" y="6409"/>
                    <a:pt x="3655" y="6297"/>
                  </a:cubicBezTo>
                  <a:cubicBezTo>
                    <a:pt x="4453" y="5946"/>
                    <a:pt x="5315" y="5674"/>
                    <a:pt x="6081" y="5259"/>
                  </a:cubicBezTo>
                  <a:cubicBezTo>
                    <a:pt x="6528" y="5020"/>
                    <a:pt x="6624" y="4589"/>
                    <a:pt x="6257" y="4078"/>
                  </a:cubicBezTo>
                  <a:cubicBezTo>
                    <a:pt x="5905" y="3600"/>
                    <a:pt x="5730" y="3009"/>
                    <a:pt x="5443" y="2483"/>
                  </a:cubicBezTo>
                  <a:cubicBezTo>
                    <a:pt x="5123" y="1828"/>
                    <a:pt x="4740" y="1206"/>
                    <a:pt x="4325" y="615"/>
                  </a:cubicBezTo>
                  <a:cubicBezTo>
                    <a:pt x="4006" y="208"/>
                    <a:pt x="3703" y="1"/>
                    <a:pt x="34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1" name="Google Shape;13311;p30"/>
            <p:cNvSpPr/>
            <p:nvPr/>
          </p:nvSpPr>
          <p:spPr>
            <a:xfrm>
              <a:off x="7380664" y="3916837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1"/>
                  </a:moveTo>
                  <a:cubicBezTo>
                    <a:pt x="224" y="1"/>
                    <a:pt x="1" y="368"/>
                    <a:pt x="64" y="1469"/>
                  </a:cubicBezTo>
                  <a:cubicBezTo>
                    <a:pt x="144" y="3017"/>
                    <a:pt x="272" y="4581"/>
                    <a:pt x="192" y="6129"/>
                  </a:cubicBezTo>
                  <a:cubicBezTo>
                    <a:pt x="128" y="7422"/>
                    <a:pt x="176" y="7709"/>
                    <a:pt x="1405" y="8124"/>
                  </a:cubicBezTo>
                  <a:cubicBezTo>
                    <a:pt x="1692" y="8219"/>
                    <a:pt x="1980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4"/>
                    <a:pt x="4102" y="6576"/>
                  </a:cubicBezTo>
                  <a:cubicBezTo>
                    <a:pt x="3831" y="5076"/>
                    <a:pt x="3576" y="3559"/>
                    <a:pt x="3384" y="2043"/>
                  </a:cubicBezTo>
                  <a:cubicBezTo>
                    <a:pt x="3177" y="431"/>
                    <a:pt x="2746" y="1"/>
                    <a:pt x="1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2" name="Google Shape;13312;p30"/>
            <p:cNvSpPr/>
            <p:nvPr/>
          </p:nvSpPr>
          <p:spPr>
            <a:xfrm>
              <a:off x="8463813" y="381255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481" y="1"/>
                  </a:moveTo>
                  <a:cubicBezTo>
                    <a:pt x="1353" y="1"/>
                    <a:pt x="1062" y="183"/>
                    <a:pt x="990" y="327"/>
                  </a:cubicBezTo>
                  <a:cubicBezTo>
                    <a:pt x="639" y="1109"/>
                    <a:pt x="320" y="1891"/>
                    <a:pt x="0" y="2673"/>
                  </a:cubicBezTo>
                  <a:cubicBezTo>
                    <a:pt x="128" y="4540"/>
                    <a:pt x="846" y="5960"/>
                    <a:pt x="2267" y="6966"/>
                  </a:cubicBezTo>
                  <a:cubicBezTo>
                    <a:pt x="2558" y="7171"/>
                    <a:pt x="3031" y="7303"/>
                    <a:pt x="3446" y="7303"/>
                  </a:cubicBezTo>
                  <a:cubicBezTo>
                    <a:pt x="3644" y="7303"/>
                    <a:pt x="3829" y="7272"/>
                    <a:pt x="3974" y="7205"/>
                  </a:cubicBezTo>
                  <a:cubicBezTo>
                    <a:pt x="4357" y="7046"/>
                    <a:pt x="4629" y="6280"/>
                    <a:pt x="4676" y="5753"/>
                  </a:cubicBezTo>
                  <a:cubicBezTo>
                    <a:pt x="4756" y="4700"/>
                    <a:pt x="4772" y="3630"/>
                    <a:pt x="4708" y="2577"/>
                  </a:cubicBezTo>
                  <a:cubicBezTo>
                    <a:pt x="4692" y="2258"/>
                    <a:pt x="4644" y="1795"/>
                    <a:pt x="4437" y="1651"/>
                  </a:cubicBezTo>
                  <a:cubicBezTo>
                    <a:pt x="3495" y="1061"/>
                    <a:pt x="2522" y="502"/>
                    <a:pt x="1516" y="8"/>
                  </a:cubicBezTo>
                  <a:cubicBezTo>
                    <a:pt x="1507" y="3"/>
                    <a:pt x="1495" y="1"/>
                    <a:pt x="14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3" name="Google Shape;13313;p30"/>
            <p:cNvSpPr/>
            <p:nvPr/>
          </p:nvSpPr>
          <p:spPr>
            <a:xfrm>
              <a:off x="7200148" y="2991205"/>
              <a:ext cx="308108" cy="385961"/>
            </a:xfrm>
            <a:custGeom>
              <a:rect b="b" l="l" r="r" t="t"/>
              <a:pathLst>
                <a:path extrusionOk="0" h="7469" w="5938">
                  <a:moveTo>
                    <a:pt x="2973" y="0"/>
                  </a:moveTo>
                  <a:cubicBezTo>
                    <a:pt x="2945" y="0"/>
                    <a:pt x="2917" y="3"/>
                    <a:pt x="2889" y="7"/>
                  </a:cubicBezTo>
                  <a:cubicBezTo>
                    <a:pt x="2107" y="438"/>
                    <a:pt x="1261" y="821"/>
                    <a:pt x="607" y="1396"/>
                  </a:cubicBezTo>
                  <a:cubicBezTo>
                    <a:pt x="1" y="1922"/>
                    <a:pt x="559" y="2561"/>
                    <a:pt x="799" y="3119"/>
                  </a:cubicBezTo>
                  <a:cubicBezTo>
                    <a:pt x="846" y="3247"/>
                    <a:pt x="846" y="3391"/>
                    <a:pt x="894" y="3518"/>
                  </a:cubicBezTo>
                  <a:cubicBezTo>
                    <a:pt x="1213" y="4492"/>
                    <a:pt x="1517" y="5481"/>
                    <a:pt x="1884" y="6455"/>
                  </a:cubicBezTo>
                  <a:cubicBezTo>
                    <a:pt x="2110" y="7066"/>
                    <a:pt x="2578" y="7469"/>
                    <a:pt x="3081" y="7469"/>
                  </a:cubicBezTo>
                  <a:cubicBezTo>
                    <a:pt x="3287" y="7469"/>
                    <a:pt x="3499" y="7401"/>
                    <a:pt x="3703" y="7253"/>
                  </a:cubicBezTo>
                  <a:cubicBezTo>
                    <a:pt x="4581" y="6582"/>
                    <a:pt x="5203" y="5577"/>
                    <a:pt x="5937" y="4715"/>
                  </a:cubicBezTo>
                  <a:lnTo>
                    <a:pt x="5762" y="4556"/>
                  </a:lnTo>
                  <a:cubicBezTo>
                    <a:pt x="5778" y="4412"/>
                    <a:pt x="5762" y="4284"/>
                    <a:pt x="5714" y="4157"/>
                  </a:cubicBezTo>
                  <a:cubicBezTo>
                    <a:pt x="4948" y="2832"/>
                    <a:pt x="4182" y="1507"/>
                    <a:pt x="3384" y="199"/>
                  </a:cubicBezTo>
                  <a:cubicBezTo>
                    <a:pt x="3275" y="76"/>
                    <a:pt x="3131" y="0"/>
                    <a:pt x="29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4" name="Google Shape;13314;p30"/>
            <p:cNvSpPr/>
            <p:nvPr/>
          </p:nvSpPr>
          <p:spPr>
            <a:xfrm>
              <a:off x="7788084" y="122486"/>
              <a:ext cx="454690" cy="219412"/>
            </a:xfrm>
            <a:custGeom>
              <a:rect b="b" l="l" r="r" t="t"/>
              <a:pathLst>
                <a:path extrusionOk="0" h="4246" w="8763">
                  <a:moveTo>
                    <a:pt x="2561" y="1"/>
                  </a:moveTo>
                  <a:cubicBezTo>
                    <a:pt x="1492" y="1"/>
                    <a:pt x="506" y="620"/>
                    <a:pt x="64" y="1597"/>
                  </a:cubicBezTo>
                  <a:cubicBezTo>
                    <a:pt x="1" y="1773"/>
                    <a:pt x="17" y="1980"/>
                    <a:pt x="112" y="2140"/>
                  </a:cubicBezTo>
                  <a:cubicBezTo>
                    <a:pt x="639" y="2698"/>
                    <a:pt x="1166" y="3145"/>
                    <a:pt x="2075" y="3145"/>
                  </a:cubicBezTo>
                  <a:cubicBezTo>
                    <a:pt x="2178" y="3145"/>
                    <a:pt x="2284" y="3145"/>
                    <a:pt x="2391" y="3145"/>
                  </a:cubicBezTo>
                  <a:cubicBezTo>
                    <a:pt x="3384" y="3145"/>
                    <a:pt x="4539" y="3171"/>
                    <a:pt x="5187" y="3704"/>
                  </a:cubicBezTo>
                  <a:cubicBezTo>
                    <a:pt x="5670" y="4096"/>
                    <a:pt x="6089" y="4246"/>
                    <a:pt x="6485" y="4246"/>
                  </a:cubicBezTo>
                  <a:cubicBezTo>
                    <a:pt x="6928" y="4246"/>
                    <a:pt x="7343" y="4059"/>
                    <a:pt x="7789" y="3815"/>
                  </a:cubicBezTo>
                  <a:cubicBezTo>
                    <a:pt x="8172" y="3592"/>
                    <a:pt x="8443" y="3161"/>
                    <a:pt x="8762" y="2826"/>
                  </a:cubicBezTo>
                  <a:cubicBezTo>
                    <a:pt x="8347" y="2427"/>
                    <a:pt x="7996" y="1932"/>
                    <a:pt x="7517" y="1645"/>
                  </a:cubicBezTo>
                  <a:cubicBezTo>
                    <a:pt x="6895" y="1326"/>
                    <a:pt x="6241" y="1070"/>
                    <a:pt x="5570" y="895"/>
                  </a:cubicBezTo>
                  <a:cubicBezTo>
                    <a:pt x="4565" y="560"/>
                    <a:pt x="3544" y="288"/>
                    <a:pt x="2602" y="1"/>
                  </a:cubicBezTo>
                  <a:cubicBezTo>
                    <a:pt x="2588" y="1"/>
                    <a:pt x="2575" y="1"/>
                    <a:pt x="25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5" name="Google Shape;13315;p30"/>
            <p:cNvSpPr/>
            <p:nvPr/>
          </p:nvSpPr>
          <p:spPr>
            <a:xfrm>
              <a:off x="8132564" y="3927120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1565" y="1"/>
                  </a:moveTo>
                  <a:cubicBezTo>
                    <a:pt x="786" y="1"/>
                    <a:pt x="293" y="754"/>
                    <a:pt x="112" y="2259"/>
                  </a:cubicBezTo>
                  <a:cubicBezTo>
                    <a:pt x="80" y="2499"/>
                    <a:pt x="33" y="2722"/>
                    <a:pt x="1" y="2945"/>
                  </a:cubicBezTo>
                  <a:lnTo>
                    <a:pt x="144" y="2961"/>
                  </a:lnTo>
                  <a:lnTo>
                    <a:pt x="144" y="5148"/>
                  </a:lnTo>
                  <a:cubicBezTo>
                    <a:pt x="144" y="5260"/>
                    <a:pt x="160" y="5355"/>
                    <a:pt x="176" y="5451"/>
                  </a:cubicBezTo>
                  <a:cubicBezTo>
                    <a:pt x="317" y="6266"/>
                    <a:pt x="828" y="6704"/>
                    <a:pt x="1463" y="6704"/>
                  </a:cubicBezTo>
                  <a:cubicBezTo>
                    <a:pt x="1760" y="6704"/>
                    <a:pt x="2084" y="6607"/>
                    <a:pt x="2410" y="6409"/>
                  </a:cubicBezTo>
                  <a:cubicBezTo>
                    <a:pt x="3591" y="5690"/>
                    <a:pt x="3751" y="4446"/>
                    <a:pt x="4070" y="3344"/>
                  </a:cubicBezTo>
                  <a:cubicBezTo>
                    <a:pt x="4389" y="2227"/>
                    <a:pt x="2825" y="121"/>
                    <a:pt x="1708" y="9"/>
                  </a:cubicBezTo>
                  <a:cubicBezTo>
                    <a:pt x="1659" y="4"/>
                    <a:pt x="1612" y="1"/>
                    <a:pt x="15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6" name="Google Shape;13316;p30"/>
            <p:cNvSpPr/>
            <p:nvPr/>
          </p:nvSpPr>
          <p:spPr>
            <a:xfrm>
              <a:off x="8782545" y="1922121"/>
              <a:ext cx="274174" cy="309637"/>
            </a:xfrm>
            <a:custGeom>
              <a:rect b="b" l="l" r="r" t="t"/>
              <a:pathLst>
                <a:path extrusionOk="0" h="5992" w="5284">
                  <a:moveTo>
                    <a:pt x="2773" y="1"/>
                  </a:moveTo>
                  <a:cubicBezTo>
                    <a:pt x="1709" y="1"/>
                    <a:pt x="563" y="1001"/>
                    <a:pt x="480" y="2098"/>
                  </a:cubicBezTo>
                  <a:cubicBezTo>
                    <a:pt x="416" y="2624"/>
                    <a:pt x="336" y="3151"/>
                    <a:pt x="224" y="3662"/>
                  </a:cubicBezTo>
                  <a:cubicBezTo>
                    <a:pt x="1" y="4651"/>
                    <a:pt x="128" y="4827"/>
                    <a:pt x="1118" y="4875"/>
                  </a:cubicBezTo>
                  <a:cubicBezTo>
                    <a:pt x="1341" y="4891"/>
                    <a:pt x="1565" y="4954"/>
                    <a:pt x="1756" y="5066"/>
                  </a:cubicBezTo>
                  <a:cubicBezTo>
                    <a:pt x="2347" y="5353"/>
                    <a:pt x="2905" y="5688"/>
                    <a:pt x="3480" y="5992"/>
                  </a:cubicBezTo>
                  <a:cubicBezTo>
                    <a:pt x="5188" y="5768"/>
                    <a:pt x="5283" y="5641"/>
                    <a:pt x="4852" y="4093"/>
                  </a:cubicBezTo>
                  <a:cubicBezTo>
                    <a:pt x="4549" y="3039"/>
                    <a:pt x="4326" y="1954"/>
                    <a:pt x="3975" y="917"/>
                  </a:cubicBezTo>
                  <a:cubicBezTo>
                    <a:pt x="3863" y="582"/>
                    <a:pt x="3560" y="167"/>
                    <a:pt x="3241" y="71"/>
                  </a:cubicBezTo>
                  <a:cubicBezTo>
                    <a:pt x="3089" y="23"/>
                    <a:pt x="2932" y="1"/>
                    <a:pt x="27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7" name="Google Shape;13317;p30"/>
            <p:cNvSpPr/>
            <p:nvPr/>
          </p:nvSpPr>
          <p:spPr>
            <a:xfrm>
              <a:off x="7865915" y="4082193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3075" y="1"/>
                  </a:moveTo>
                  <a:cubicBezTo>
                    <a:pt x="1898" y="1"/>
                    <a:pt x="227" y="1095"/>
                    <a:pt x="1" y="2115"/>
                  </a:cubicBezTo>
                  <a:cubicBezTo>
                    <a:pt x="1" y="2275"/>
                    <a:pt x="49" y="2434"/>
                    <a:pt x="112" y="2578"/>
                  </a:cubicBezTo>
                  <a:cubicBezTo>
                    <a:pt x="384" y="3264"/>
                    <a:pt x="655" y="3950"/>
                    <a:pt x="958" y="4605"/>
                  </a:cubicBezTo>
                  <a:cubicBezTo>
                    <a:pt x="1086" y="4892"/>
                    <a:pt x="1278" y="5259"/>
                    <a:pt x="1517" y="5371"/>
                  </a:cubicBezTo>
                  <a:cubicBezTo>
                    <a:pt x="1831" y="5523"/>
                    <a:pt x="2153" y="5592"/>
                    <a:pt x="2465" y="5592"/>
                  </a:cubicBezTo>
                  <a:cubicBezTo>
                    <a:pt x="3629" y="5592"/>
                    <a:pt x="4661" y="4624"/>
                    <a:pt x="4661" y="3328"/>
                  </a:cubicBezTo>
                  <a:cubicBezTo>
                    <a:pt x="4421" y="2338"/>
                    <a:pt x="4214" y="1349"/>
                    <a:pt x="3943" y="391"/>
                  </a:cubicBezTo>
                  <a:cubicBezTo>
                    <a:pt x="3911" y="248"/>
                    <a:pt x="3671" y="104"/>
                    <a:pt x="3496" y="56"/>
                  </a:cubicBezTo>
                  <a:cubicBezTo>
                    <a:pt x="3366" y="18"/>
                    <a:pt x="3225" y="1"/>
                    <a:pt x="30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8" name="Google Shape;13318;p30"/>
            <p:cNvSpPr/>
            <p:nvPr/>
          </p:nvSpPr>
          <p:spPr>
            <a:xfrm>
              <a:off x="8552384" y="3095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2523" y="1"/>
                  </a:moveTo>
                  <a:cubicBezTo>
                    <a:pt x="2104" y="1"/>
                    <a:pt x="1875" y="343"/>
                    <a:pt x="1597" y="814"/>
                  </a:cubicBezTo>
                  <a:cubicBezTo>
                    <a:pt x="1326" y="1261"/>
                    <a:pt x="1054" y="1740"/>
                    <a:pt x="671" y="2091"/>
                  </a:cubicBezTo>
                  <a:cubicBezTo>
                    <a:pt x="49" y="2617"/>
                    <a:pt x="1" y="3032"/>
                    <a:pt x="719" y="3479"/>
                  </a:cubicBezTo>
                  <a:cubicBezTo>
                    <a:pt x="879" y="3591"/>
                    <a:pt x="1006" y="3767"/>
                    <a:pt x="1166" y="3878"/>
                  </a:cubicBezTo>
                  <a:cubicBezTo>
                    <a:pt x="1900" y="4373"/>
                    <a:pt x="2634" y="4852"/>
                    <a:pt x="3257" y="5267"/>
                  </a:cubicBezTo>
                  <a:cubicBezTo>
                    <a:pt x="5347" y="4820"/>
                    <a:pt x="6321" y="4405"/>
                    <a:pt x="5220" y="2266"/>
                  </a:cubicBezTo>
                  <a:cubicBezTo>
                    <a:pt x="4789" y="1421"/>
                    <a:pt x="4134" y="734"/>
                    <a:pt x="3305" y="271"/>
                  </a:cubicBezTo>
                  <a:cubicBezTo>
                    <a:pt x="2979" y="83"/>
                    <a:pt x="2728" y="1"/>
                    <a:pt x="25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9" name="Google Shape;13319;p30"/>
            <p:cNvSpPr/>
            <p:nvPr/>
          </p:nvSpPr>
          <p:spPr>
            <a:xfrm>
              <a:off x="8243810" y="4803765"/>
              <a:ext cx="336594" cy="216725"/>
            </a:xfrm>
            <a:custGeom>
              <a:rect b="b" l="l" r="r" t="t"/>
              <a:pathLst>
                <a:path extrusionOk="0" h="4194" w="6487">
                  <a:moveTo>
                    <a:pt x="5687" y="1"/>
                  </a:moveTo>
                  <a:cubicBezTo>
                    <a:pt x="5587" y="1"/>
                    <a:pt x="5473" y="18"/>
                    <a:pt x="5342" y="56"/>
                  </a:cubicBezTo>
                  <a:cubicBezTo>
                    <a:pt x="3841" y="503"/>
                    <a:pt x="2341" y="902"/>
                    <a:pt x="857" y="1349"/>
                  </a:cubicBezTo>
                  <a:cubicBezTo>
                    <a:pt x="602" y="1413"/>
                    <a:pt x="394" y="1573"/>
                    <a:pt x="282" y="1796"/>
                  </a:cubicBezTo>
                  <a:cubicBezTo>
                    <a:pt x="1" y="2516"/>
                    <a:pt x="1163" y="3713"/>
                    <a:pt x="1945" y="3713"/>
                  </a:cubicBezTo>
                  <a:cubicBezTo>
                    <a:pt x="1960" y="3713"/>
                    <a:pt x="1975" y="3712"/>
                    <a:pt x="1990" y="3711"/>
                  </a:cubicBezTo>
                  <a:cubicBezTo>
                    <a:pt x="2090" y="3705"/>
                    <a:pt x="2191" y="3702"/>
                    <a:pt x="2292" y="3702"/>
                  </a:cubicBezTo>
                  <a:cubicBezTo>
                    <a:pt x="2929" y="3702"/>
                    <a:pt x="3572" y="3820"/>
                    <a:pt x="4192" y="3903"/>
                  </a:cubicBezTo>
                  <a:cubicBezTo>
                    <a:pt x="4560" y="3982"/>
                    <a:pt x="4911" y="4078"/>
                    <a:pt x="5246" y="4190"/>
                  </a:cubicBezTo>
                  <a:cubicBezTo>
                    <a:pt x="5295" y="4193"/>
                    <a:pt x="5343" y="4194"/>
                    <a:pt x="5389" y="4194"/>
                  </a:cubicBezTo>
                  <a:cubicBezTo>
                    <a:pt x="6177" y="4194"/>
                    <a:pt x="6486" y="3806"/>
                    <a:pt x="6411" y="2977"/>
                  </a:cubicBezTo>
                  <a:cubicBezTo>
                    <a:pt x="6331" y="2291"/>
                    <a:pt x="6379" y="1589"/>
                    <a:pt x="6331" y="902"/>
                  </a:cubicBezTo>
                  <a:cubicBezTo>
                    <a:pt x="6305" y="413"/>
                    <a:pt x="6169" y="1"/>
                    <a:pt x="5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0" name="Google Shape;13320;p30"/>
            <p:cNvSpPr/>
            <p:nvPr/>
          </p:nvSpPr>
          <p:spPr>
            <a:xfrm>
              <a:off x="7352541" y="4591489"/>
              <a:ext cx="298146" cy="261217"/>
            </a:xfrm>
            <a:custGeom>
              <a:rect b="b" l="l" r="r" t="t"/>
              <a:pathLst>
                <a:path extrusionOk="0" h="5055" w="5746">
                  <a:moveTo>
                    <a:pt x="4236" y="1"/>
                  </a:moveTo>
                  <a:cubicBezTo>
                    <a:pt x="4026" y="1"/>
                    <a:pt x="3143" y="501"/>
                    <a:pt x="2633" y="749"/>
                  </a:cubicBezTo>
                  <a:cubicBezTo>
                    <a:pt x="2474" y="797"/>
                    <a:pt x="2314" y="877"/>
                    <a:pt x="2186" y="973"/>
                  </a:cubicBezTo>
                  <a:cubicBezTo>
                    <a:pt x="1341" y="1803"/>
                    <a:pt x="0" y="2281"/>
                    <a:pt x="16" y="3750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38" y="5024"/>
                    <a:pt x="687" y="5055"/>
                    <a:pt x="856" y="5055"/>
                  </a:cubicBezTo>
                  <a:cubicBezTo>
                    <a:pt x="1104" y="5055"/>
                    <a:pt x="1394" y="4990"/>
                    <a:pt x="1612" y="4915"/>
                  </a:cubicBezTo>
                  <a:cubicBezTo>
                    <a:pt x="2617" y="4579"/>
                    <a:pt x="3591" y="4180"/>
                    <a:pt x="4548" y="3718"/>
                  </a:cubicBezTo>
                  <a:cubicBezTo>
                    <a:pt x="4979" y="3526"/>
                    <a:pt x="5299" y="3111"/>
                    <a:pt x="5745" y="2728"/>
                  </a:cubicBezTo>
                  <a:cubicBezTo>
                    <a:pt x="5203" y="1659"/>
                    <a:pt x="4836" y="765"/>
                    <a:pt x="4277" y="15"/>
                  </a:cubicBezTo>
                  <a:cubicBezTo>
                    <a:pt x="4270" y="5"/>
                    <a:pt x="4256" y="1"/>
                    <a:pt x="42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1" name="Google Shape;13321;p30"/>
            <p:cNvSpPr/>
            <p:nvPr/>
          </p:nvSpPr>
          <p:spPr>
            <a:xfrm>
              <a:off x="7386891" y="2870805"/>
              <a:ext cx="366897" cy="234346"/>
            </a:xfrm>
            <a:custGeom>
              <a:rect b="b" l="l" r="r" t="t"/>
              <a:pathLst>
                <a:path extrusionOk="0" h="4535" w="7071">
                  <a:moveTo>
                    <a:pt x="679" y="0"/>
                  </a:moveTo>
                  <a:cubicBezTo>
                    <a:pt x="553" y="0"/>
                    <a:pt x="426" y="5"/>
                    <a:pt x="302" y="5"/>
                  </a:cubicBezTo>
                  <a:cubicBezTo>
                    <a:pt x="254" y="5"/>
                    <a:pt x="207" y="4"/>
                    <a:pt x="160" y="2"/>
                  </a:cubicBezTo>
                  <a:lnTo>
                    <a:pt x="160" y="2"/>
                  </a:lnTo>
                  <a:cubicBezTo>
                    <a:pt x="160" y="417"/>
                    <a:pt x="0" y="928"/>
                    <a:pt x="192" y="1247"/>
                  </a:cubicBezTo>
                  <a:cubicBezTo>
                    <a:pt x="527" y="1838"/>
                    <a:pt x="1181" y="2237"/>
                    <a:pt x="1532" y="2843"/>
                  </a:cubicBezTo>
                  <a:cubicBezTo>
                    <a:pt x="2218" y="4056"/>
                    <a:pt x="3463" y="4120"/>
                    <a:pt x="4533" y="4535"/>
                  </a:cubicBezTo>
                  <a:cubicBezTo>
                    <a:pt x="4995" y="4375"/>
                    <a:pt x="5458" y="4232"/>
                    <a:pt x="5937" y="4136"/>
                  </a:cubicBezTo>
                  <a:cubicBezTo>
                    <a:pt x="7070" y="3944"/>
                    <a:pt x="6703" y="3083"/>
                    <a:pt x="6559" y="2508"/>
                  </a:cubicBezTo>
                  <a:cubicBezTo>
                    <a:pt x="6480" y="2221"/>
                    <a:pt x="5809" y="1949"/>
                    <a:pt x="5410" y="1949"/>
                  </a:cubicBezTo>
                  <a:cubicBezTo>
                    <a:pt x="4724" y="1949"/>
                    <a:pt x="4165" y="1918"/>
                    <a:pt x="3798" y="1247"/>
                  </a:cubicBezTo>
                  <a:cubicBezTo>
                    <a:pt x="3703" y="1120"/>
                    <a:pt x="3575" y="1024"/>
                    <a:pt x="3431" y="976"/>
                  </a:cubicBezTo>
                  <a:cubicBezTo>
                    <a:pt x="2713" y="657"/>
                    <a:pt x="2011" y="322"/>
                    <a:pt x="1277" y="82"/>
                  </a:cubicBezTo>
                  <a:cubicBezTo>
                    <a:pt x="1087" y="13"/>
                    <a:pt x="884" y="0"/>
                    <a:pt x="6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2" name="Google Shape;13322;p30"/>
            <p:cNvSpPr/>
            <p:nvPr/>
          </p:nvSpPr>
          <p:spPr>
            <a:xfrm>
              <a:off x="8742863" y="4217785"/>
              <a:ext cx="271683" cy="285039"/>
            </a:xfrm>
            <a:custGeom>
              <a:rect b="b" l="l" r="r" t="t"/>
              <a:pathLst>
                <a:path extrusionOk="0" h="5516" w="5236">
                  <a:moveTo>
                    <a:pt x="4325" y="0"/>
                  </a:moveTo>
                  <a:cubicBezTo>
                    <a:pt x="3981" y="0"/>
                    <a:pt x="3640" y="14"/>
                    <a:pt x="3304" y="34"/>
                  </a:cubicBezTo>
                  <a:cubicBezTo>
                    <a:pt x="2394" y="113"/>
                    <a:pt x="1628" y="433"/>
                    <a:pt x="1277" y="1374"/>
                  </a:cubicBezTo>
                  <a:cubicBezTo>
                    <a:pt x="1102" y="1853"/>
                    <a:pt x="942" y="2411"/>
                    <a:pt x="591" y="2747"/>
                  </a:cubicBezTo>
                  <a:cubicBezTo>
                    <a:pt x="1" y="3337"/>
                    <a:pt x="1" y="3800"/>
                    <a:pt x="591" y="4327"/>
                  </a:cubicBezTo>
                  <a:cubicBezTo>
                    <a:pt x="783" y="4502"/>
                    <a:pt x="878" y="4821"/>
                    <a:pt x="1086" y="4949"/>
                  </a:cubicBezTo>
                  <a:cubicBezTo>
                    <a:pt x="1461" y="5172"/>
                    <a:pt x="1934" y="5515"/>
                    <a:pt x="2282" y="5515"/>
                  </a:cubicBezTo>
                  <a:cubicBezTo>
                    <a:pt x="2333" y="5515"/>
                    <a:pt x="2381" y="5508"/>
                    <a:pt x="2426" y="5492"/>
                  </a:cubicBezTo>
                  <a:cubicBezTo>
                    <a:pt x="2777" y="5364"/>
                    <a:pt x="2953" y="4678"/>
                    <a:pt x="3145" y="4231"/>
                  </a:cubicBezTo>
                  <a:cubicBezTo>
                    <a:pt x="3224" y="4071"/>
                    <a:pt x="3129" y="3848"/>
                    <a:pt x="3129" y="3672"/>
                  </a:cubicBezTo>
                  <a:cubicBezTo>
                    <a:pt x="4214" y="3257"/>
                    <a:pt x="5235" y="1183"/>
                    <a:pt x="4964" y="18"/>
                  </a:cubicBezTo>
                  <a:cubicBezTo>
                    <a:pt x="4751" y="5"/>
                    <a:pt x="4537" y="0"/>
                    <a:pt x="43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3" name="Google Shape;13323;p30"/>
            <p:cNvSpPr/>
            <p:nvPr/>
          </p:nvSpPr>
          <p:spPr>
            <a:xfrm>
              <a:off x="7937986" y="2908941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15" y="1"/>
                  </a:moveTo>
                  <a:cubicBezTo>
                    <a:pt x="1994" y="1"/>
                    <a:pt x="806" y="556"/>
                    <a:pt x="335" y="1344"/>
                  </a:cubicBezTo>
                  <a:cubicBezTo>
                    <a:pt x="208" y="1631"/>
                    <a:pt x="96" y="1918"/>
                    <a:pt x="0" y="2206"/>
                  </a:cubicBezTo>
                  <a:cubicBezTo>
                    <a:pt x="224" y="2541"/>
                    <a:pt x="399" y="3020"/>
                    <a:pt x="734" y="3275"/>
                  </a:cubicBezTo>
                  <a:cubicBezTo>
                    <a:pt x="1548" y="3850"/>
                    <a:pt x="2378" y="4376"/>
                    <a:pt x="3240" y="4855"/>
                  </a:cubicBezTo>
                  <a:cubicBezTo>
                    <a:pt x="3495" y="4999"/>
                    <a:pt x="3846" y="4999"/>
                    <a:pt x="4150" y="5062"/>
                  </a:cubicBezTo>
                  <a:cubicBezTo>
                    <a:pt x="4213" y="4695"/>
                    <a:pt x="4389" y="4280"/>
                    <a:pt x="4293" y="3977"/>
                  </a:cubicBezTo>
                  <a:cubicBezTo>
                    <a:pt x="4054" y="3243"/>
                    <a:pt x="4070" y="2653"/>
                    <a:pt x="4517" y="1998"/>
                  </a:cubicBezTo>
                  <a:cubicBezTo>
                    <a:pt x="5027" y="1248"/>
                    <a:pt x="4644" y="418"/>
                    <a:pt x="3751" y="115"/>
                  </a:cubicBezTo>
                  <a:cubicBezTo>
                    <a:pt x="3526" y="37"/>
                    <a:pt x="3276" y="1"/>
                    <a:pt x="30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4" name="Google Shape;13324;p30"/>
            <p:cNvSpPr/>
            <p:nvPr/>
          </p:nvSpPr>
          <p:spPr>
            <a:xfrm>
              <a:off x="8567328" y="3384391"/>
              <a:ext cx="178908" cy="350460"/>
            </a:xfrm>
            <a:custGeom>
              <a:rect b="b" l="l" r="r" t="t"/>
              <a:pathLst>
                <a:path extrusionOk="0" h="6782" w="3448">
                  <a:moveTo>
                    <a:pt x="1568" y="0"/>
                  </a:moveTo>
                  <a:cubicBezTo>
                    <a:pt x="1157" y="0"/>
                    <a:pt x="793" y="183"/>
                    <a:pt x="575" y="729"/>
                  </a:cubicBezTo>
                  <a:cubicBezTo>
                    <a:pt x="256" y="1511"/>
                    <a:pt x="128" y="2373"/>
                    <a:pt x="16" y="2804"/>
                  </a:cubicBezTo>
                  <a:cubicBezTo>
                    <a:pt x="16" y="4112"/>
                    <a:pt x="0" y="5006"/>
                    <a:pt x="16" y="5900"/>
                  </a:cubicBezTo>
                  <a:cubicBezTo>
                    <a:pt x="16" y="6375"/>
                    <a:pt x="448" y="6782"/>
                    <a:pt x="865" y="6782"/>
                  </a:cubicBezTo>
                  <a:cubicBezTo>
                    <a:pt x="980" y="6782"/>
                    <a:pt x="1094" y="6751"/>
                    <a:pt x="1197" y="6682"/>
                  </a:cubicBezTo>
                  <a:cubicBezTo>
                    <a:pt x="1548" y="6442"/>
                    <a:pt x="1804" y="6091"/>
                    <a:pt x="1963" y="5692"/>
                  </a:cubicBezTo>
                  <a:cubicBezTo>
                    <a:pt x="2410" y="4511"/>
                    <a:pt x="2761" y="3298"/>
                    <a:pt x="3192" y="2101"/>
                  </a:cubicBezTo>
                  <a:cubicBezTo>
                    <a:pt x="3447" y="1351"/>
                    <a:pt x="3224" y="522"/>
                    <a:pt x="2538" y="234"/>
                  </a:cubicBezTo>
                  <a:cubicBezTo>
                    <a:pt x="2215" y="104"/>
                    <a:pt x="1878" y="0"/>
                    <a:pt x="1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5" name="Google Shape;13325;p30"/>
            <p:cNvSpPr/>
            <p:nvPr/>
          </p:nvSpPr>
          <p:spPr>
            <a:xfrm>
              <a:off x="7591015" y="4345677"/>
              <a:ext cx="302297" cy="330617"/>
            </a:xfrm>
            <a:custGeom>
              <a:rect b="b" l="l" r="r" t="t"/>
              <a:pathLst>
                <a:path extrusionOk="0" h="6398" w="5826">
                  <a:moveTo>
                    <a:pt x="240" y="0"/>
                  </a:moveTo>
                  <a:lnTo>
                    <a:pt x="0" y="224"/>
                  </a:lnTo>
                  <a:cubicBezTo>
                    <a:pt x="511" y="1421"/>
                    <a:pt x="974" y="2650"/>
                    <a:pt x="1564" y="3815"/>
                  </a:cubicBezTo>
                  <a:cubicBezTo>
                    <a:pt x="1899" y="4469"/>
                    <a:pt x="2586" y="4964"/>
                    <a:pt x="2857" y="5634"/>
                  </a:cubicBezTo>
                  <a:cubicBezTo>
                    <a:pt x="3105" y="6239"/>
                    <a:pt x="3500" y="6398"/>
                    <a:pt x="3912" y="6398"/>
                  </a:cubicBezTo>
                  <a:cubicBezTo>
                    <a:pt x="4109" y="6398"/>
                    <a:pt x="4310" y="6361"/>
                    <a:pt x="4501" y="6320"/>
                  </a:cubicBezTo>
                  <a:cubicBezTo>
                    <a:pt x="4980" y="6224"/>
                    <a:pt x="5714" y="5857"/>
                    <a:pt x="5762" y="5506"/>
                  </a:cubicBezTo>
                  <a:cubicBezTo>
                    <a:pt x="5825" y="4916"/>
                    <a:pt x="5618" y="4325"/>
                    <a:pt x="5219" y="3894"/>
                  </a:cubicBezTo>
                  <a:cubicBezTo>
                    <a:pt x="3910" y="2681"/>
                    <a:pt x="2506" y="1580"/>
                    <a:pt x="1117" y="463"/>
                  </a:cubicBezTo>
                  <a:cubicBezTo>
                    <a:pt x="846" y="272"/>
                    <a:pt x="559" y="128"/>
                    <a:pt x="2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6" name="Google Shape;13326;p30"/>
            <p:cNvSpPr/>
            <p:nvPr/>
          </p:nvSpPr>
          <p:spPr>
            <a:xfrm>
              <a:off x="8682414" y="4839058"/>
              <a:ext cx="300636" cy="237808"/>
            </a:xfrm>
            <a:custGeom>
              <a:rect b="b" l="l" r="r" t="t"/>
              <a:pathLst>
                <a:path extrusionOk="0" h="4602" w="5794">
                  <a:moveTo>
                    <a:pt x="1639" y="0"/>
                  </a:moveTo>
                  <a:cubicBezTo>
                    <a:pt x="1459" y="0"/>
                    <a:pt x="1309" y="33"/>
                    <a:pt x="1229" y="108"/>
                  </a:cubicBezTo>
                  <a:cubicBezTo>
                    <a:pt x="687" y="618"/>
                    <a:pt x="431" y="1448"/>
                    <a:pt x="1" y="2262"/>
                  </a:cubicBezTo>
                  <a:cubicBezTo>
                    <a:pt x="192" y="2422"/>
                    <a:pt x="974" y="2661"/>
                    <a:pt x="1213" y="2773"/>
                  </a:cubicBezTo>
                  <a:cubicBezTo>
                    <a:pt x="2426" y="3395"/>
                    <a:pt x="3033" y="4034"/>
                    <a:pt x="4294" y="4544"/>
                  </a:cubicBezTo>
                  <a:cubicBezTo>
                    <a:pt x="4391" y="4584"/>
                    <a:pt x="4515" y="4602"/>
                    <a:pt x="4647" y="4602"/>
                  </a:cubicBezTo>
                  <a:cubicBezTo>
                    <a:pt x="4990" y="4602"/>
                    <a:pt x="5393" y="4482"/>
                    <a:pt x="5554" y="4321"/>
                  </a:cubicBezTo>
                  <a:cubicBezTo>
                    <a:pt x="5762" y="4081"/>
                    <a:pt x="5794" y="3331"/>
                    <a:pt x="5602" y="3092"/>
                  </a:cubicBezTo>
                  <a:cubicBezTo>
                    <a:pt x="4772" y="2103"/>
                    <a:pt x="3847" y="1193"/>
                    <a:pt x="2857" y="379"/>
                  </a:cubicBezTo>
                  <a:cubicBezTo>
                    <a:pt x="2583" y="159"/>
                    <a:pt x="2036" y="0"/>
                    <a:pt x="1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7" name="Google Shape;13327;p30"/>
            <p:cNvSpPr/>
            <p:nvPr/>
          </p:nvSpPr>
          <p:spPr>
            <a:xfrm>
              <a:off x="8853850" y="3918749"/>
              <a:ext cx="288183" cy="229075"/>
            </a:xfrm>
            <a:custGeom>
              <a:rect b="b" l="l" r="r" t="t"/>
              <a:pathLst>
                <a:path extrusionOk="0" h="4433" w="5554">
                  <a:moveTo>
                    <a:pt x="3525" y="0"/>
                  </a:moveTo>
                  <a:cubicBezTo>
                    <a:pt x="3297" y="0"/>
                    <a:pt x="3117" y="34"/>
                    <a:pt x="3064" y="107"/>
                  </a:cubicBezTo>
                  <a:cubicBezTo>
                    <a:pt x="2490" y="953"/>
                    <a:pt x="1596" y="714"/>
                    <a:pt x="910" y="1065"/>
                  </a:cubicBezTo>
                  <a:cubicBezTo>
                    <a:pt x="575" y="1256"/>
                    <a:pt x="32" y="1528"/>
                    <a:pt x="16" y="1783"/>
                  </a:cubicBezTo>
                  <a:cubicBezTo>
                    <a:pt x="0" y="2150"/>
                    <a:pt x="287" y="2645"/>
                    <a:pt x="591" y="2916"/>
                  </a:cubicBezTo>
                  <a:cubicBezTo>
                    <a:pt x="1149" y="3379"/>
                    <a:pt x="1740" y="3810"/>
                    <a:pt x="2362" y="4177"/>
                  </a:cubicBezTo>
                  <a:cubicBezTo>
                    <a:pt x="2522" y="4288"/>
                    <a:pt x="2729" y="4304"/>
                    <a:pt x="3144" y="4432"/>
                  </a:cubicBezTo>
                  <a:cubicBezTo>
                    <a:pt x="3511" y="4177"/>
                    <a:pt x="3862" y="3905"/>
                    <a:pt x="4181" y="3586"/>
                  </a:cubicBezTo>
                  <a:cubicBezTo>
                    <a:pt x="4469" y="3267"/>
                    <a:pt x="4612" y="2804"/>
                    <a:pt x="4900" y="2469"/>
                  </a:cubicBezTo>
                  <a:cubicBezTo>
                    <a:pt x="5554" y="1735"/>
                    <a:pt x="5155" y="889"/>
                    <a:pt x="4804" y="378"/>
                  </a:cubicBezTo>
                  <a:cubicBezTo>
                    <a:pt x="4654" y="142"/>
                    <a:pt x="3991" y="0"/>
                    <a:pt x="35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8" name="Google Shape;13328;p30"/>
            <p:cNvSpPr/>
            <p:nvPr/>
          </p:nvSpPr>
          <p:spPr>
            <a:xfrm>
              <a:off x="7318555" y="183564"/>
              <a:ext cx="213725" cy="336973"/>
            </a:xfrm>
            <a:custGeom>
              <a:rect b="b" l="l" r="r" t="t"/>
              <a:pathLst>
                <a:path extrusionOk="0" h="6521" w="4119">
                  <a:moveTo>
                    <a:pt x="3863" y="0"/>
                  </a:moveTo>
                  <a:cubicBezTo>
                    <a:pt x="3576" y="192"/>
                    <a:pt x="3193" y="319"/>
                    <a:pt x="3001" y="591"/>
                  </a:cubicBezTo>
                  <a:cubicBezTo>
                    <a:pt x="2379" y="1437"/>
                    <a:pt x="1804" y="2330"/>
                    <a:pt x="1309" y="3272"/>
                  </a:cubicBezTo>
                  <a:cubicBezTo>
                    <a:pt x="815" y="4261"/>
                    <a:pt x="448" y="5315"/>
                    <a:pt x="1" y="6432"/>
                  </a:cubicBezTo>
                  <a:cubicBezTo>
                    <a:pt x="231" y="6491"/>
                    <a:pt x="427" y="6520"/>
                    <a:pt x="594" y="6520"/>
                  </a:cubicBezTo>
                  <a:cubicBezTo>
                    <a:pt x="1096" y="6520"/>
                    <a:pt x="1333" y="6257"/>
                    <a:pt x="1453" y="5777"/>
                  </a:cubicBezTo>
                  <a:cubicBezTo>
                    <a:pt x="1533" y="5490"/>
                    <a:pt x="1660" y="5219"/>
                    <a:pt x="1804" y="4964"/>
                  </a:cubicBezTo>
                  <a:cubicBezTo>
                    <a:pt x="2538" y="3655"/>
                    <a:pt x="3304" y="2394"/>
                    <a:pt x="3975" y="1069"/>
                  </a:cubicBezTo>
                  <a:cubicBezTo>
                    <a:pt x="4118" y="798"/>
                    <a:pt x="3911" y="367"/>
                    <a:pt x="38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9" name="Google Shape;13329;p30"/>
            <p:cNvSpPr/>
            <p:nvPr/>
          </p:nvSpPr>
          <p:spPr>
            <a:xfrm>
              <a:off x="7724314" y="-6957"/>
              <a:ext cx="188040" cy="132650"/>
            </a:xfrm>
            <a:custGeom>
              <a:rect b="b" l="l" r="r" t="t"/>
              <a:pathLst>
                <a:path extrusionOk="0" h="2567" w="3624">
                  <a:moveTo>
                    <a:pt x="1592" y="0"/>
                  </a:moveTo>
                  <a:cubicBezTo>
                    <a:pt x="1456" y="0"/>
                    <a:pt x="1324" y="15"/>
                    <a:pt x="1198" y="48"/>
                  </a:cubicBezTo>
                  <a:cubicBezTo>
                    <a:pt x="719" y="192"/>
                    <a:pt x="480" y="1229"/>
                    <a:pt x="1" y="2107"/>
                  </a:cubicBezTo>
                  <a:cubicBezTo>
                    <a:pt x="414" y="2292"/>
                    <a:pt x="763" y="2567"/>
                    <a:pt x="993" y="2567"/>
                  </a:cubicBezTo>
                  <a:cubicBezTo>
                    <a:pt x="1020" y="2567"/>
                    <a:pt x="1046" y="2563"/>
                    <a:pt x="1070" y="2554"/>
                  </a:cubicBezTo>
                  <a:cubicBezTo>
                    <a:pt x="1868" y="2251"/>
                    <a:pt x="2634" y="1868"/>
                    <a:pt x="3368" y="1405"/>
                  </a:cubicBezTo>
                  <a:cubicBezTo>
                    <a:pt x="3576" y="1261"/>
                    <a:pt x="3544" y="783"/>
                    <a:pt x="3623" y="447"/>
                  </a:cubicBezTo>
                  <a:cubicBezTo>
                    <a:pt x="2953" y="316"/>
                    <a:pt x="2228" y="0"/>
                    <a:pt x="159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0" name="Google Shape;13330;p30"/>
            <p:cNvSpPr/>
            <p:nvPr/>
          </p:nvSpPr>
          <p:spPr>
            <a:xfrm>
              <a:off x="8892765" y="3278046"/>
              <a:ext cx="195460" cy="161123"/>
            </a:xfrm>
            <a:custGeom>
              <a:rect b="b" l="l" r="r" t="t"/>
              <a:pathLst>
                <a:path extrusionOk="0" h="3118" w="3767">
                  <a:moveTo>
                    <a:pt x="2417" y="1"/>
                  </a:moveTo>
                  <a:cubicBezTo>
                    <a:pt x="2402" y="1"/>
                    <a:pt x="2389" y="4"/>
                    <a:pt x="2378" y="10"/>
                  </a:cubicBezTo>
                  <a:cubicBezTo>
                    <a:pt x="1988" y="270"/>
                    <a:pt x="1598" y="422"/>
                    <a:pt x="1190" y="422"/>
                  </a:cubicBezTo>
                  <a:cubicBezTo>
                    <a:pt x="847" y="422"/>
                    <a:pt x="491" y="315"/>
                    <a:pt x="112" y="74"/>
                  </a:cubicBezTo>
                  <a:cubicBezTo>
                    <a:pt x="80" y="186"/>
                    <a:pt x="32" y="297"/>
                    <a:pt x="0" y="393"/>
                  </a:cubicBezTo>
                  <a:cubicBezTo>
                    <a:pt x="319" y="872"/>
                    <a:pt x="686" y="1319"/>
                    <a:pt x="1069" y="1734"/>
                  </a:cubicBezTo>
                  <a:cubicBezTo>
                    <a:pt x="1579" y="2228"/>
                    <a:pt x="2385" y="3118"/>
                    <a:pt x="2705" y="3118"/>
                  </a:cubicBezTo>
                  <a:cubicBezTo>
                    <a:pt x="2726" y="3118"/>
                    <a:pt x="2745" y="3114"/>
                    <a:pt x="2761" y="3106"/>
                  </a:cubicBezTo>
                  <a:cubicBezTo>
                    <a:pt x="3767" y="2595"/>
                    <a:pt x="3080" y="1526"/>
                    <a:pt x="3112" y="680"/>
                  </a:cubicBezTo>
                  <a:cubicBezTo>
                    <a:pt x="3128" y="585"/>
                    <a:pt x="3128" y="441"/>
                    <a:pt x="3064" y="393"/>
                  </a:cubicBezTo>
                  <a:cubicBezTo>
                    <a:pt x="2863" y="249"/>
                    <a:pt x="2557" y="1"/>
                    <a:pt x="24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1" name="Google Shape;13331;p30"/>
            <p:cNvSpPr/>
            <p:nvPr/>
          </p:nvSpPr>
          <p:spPr>
            <a:xfrm>
              <a:off x="7571143" y="4027367"/>
              <a:ext cx="145804" cy="154663"/>
            </a:xfrm>
            <a:custGeom>
              <a:rect b="b" l="l" r="r" t="t"/>
              <a:pathLst>
                <a:path extrusionOk="0" h="2993" w="2810">
                  <a:moveTo>
                    <a:pt x="2075" y="0"/>
                  </a:moveTo>
                  <a:cubicBezTo>
                    <a:pt x="1469" y="0"/>
                    <a:pt x="894" y="255"/>
                    <a:pt x="479" y="702"/>
                  </a:cubicBezTo>
                  <a:cubicBezTo>
                    <a:pt x="0" y="1213"/>
                    <a:pt x="479" y="1724"/>
                    <a:pt x="958" y="2107"/>
                  </a:cubicBezTo>
                  <a:cubicBezTo>
                    <a:pt x="1181" y="2298"/>
                    <a:pt x="1373" y="2522"/>
                    <a:pt x="1612" y="2713"/>
                  </a:cubicBezTo>
                  <a:cubicBezTo>
                    <a:pt x="1864" y="2899"/>
                    <a:pt x="2069" y="2993"/>
                    <a:pt x="2232" y="2993"/>
                  </a:cubicBezTo>
                  <a:cubicBezTo>
                    <a:pt x="2501" y="2993"/>
                    <a:pt x="2654" y="2736"/>
                    <a:pt x="2713" y="2218"/>
                  </a:cubicBezTo>
                  <a:cubicBezTo>
                    <a:pt x="2729" y="1979"/>
                    <a:pt x="2713" y="1740"/>
                    <a:pt x="2713" y="1516"/>
                  </a:cubicBezTo>
                  <a:lnTo>
                    <a:pt x="2729" y="1516"/>
                  </a:lnTo>
                  <a:cubicBezTo>
                    <a:pt x="2729" y="1452"/>
                    <a:pt x="2729" y="1388"/>
                    <a:pt x="2729" y="1325"/>
                  </a:cubicBezTo>
                  <a:cubicBezTo>
                    <a:pt x="2809" y="718"/>
                    <a:pt x="2777" y="16"/>
                    <a:pt x="20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2" name="Google Shape;13332;p30"/>
            <p:cNvSpPr/>
            <p:nvPr/>
          </p:nvSpPr>
          <p:spPr>
            <a:xfrm>
              <a:off x="8452190" y="3306570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97" y="1"/>
                  </a:moveTo>
                  <a:cubicBezTo>
                    <a:pt x="97" y="815"/>
                    <a:pt x="1" y="1565"/>
                    <a:pt x="145" y="2235"/>
                  </a:cubicBezTo>
                  <a:cubicBezTo>
                    <a:pt x="224" y="2554"/>
                    <a:pt x="815" y="2889"/>
                    <a:pt x="1182" y="2921"/>
                  </a:cubicBezTo>
                  <a:cubicBezTo>
                    <a:pt x="1187" y="2922"/>
                    <a:pt x="1193" y="2922"/>
                    <a:pt x="1198" y="2922"/>
                  </a:cubicBezTo>
                  <a:cubicBezTo>
                    <a:pt x="1472" y="2922"/>
                    <a:pt x="1934" y="2532"/>
                    <a:pt x="2044" y="2235"/>
                  </a:cubicBezTo>
                  <a:cubicBezTo>
                    <a:pt x="2475" y="1054"/>
                    <a:pt x="1900" y="400"/>
                    <a:pt x="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3" name="Google Shape;13333;p30"/>
            <p:cNvSpPr/>
            <p:nvPr/>
          </p:nvSpPr>
          <p:spPr>
            <a:xfrm>
              <a:off x="7812938" y="3951200"/>
              <a:ext cx="203762" cy="135647"/>
            </a:xfrm>
            <a:custGeom>
              <a:rect b="b" l="l" r="r" t="t"/>
              <a:pathLst>
                <a:path extrusionOk="0" h="2625" w="3927">
                  <a:moveTo>
                    <a:pt x="3529" y="1"/>
                  </a:moveTo>
                  <a:cubicBezTo>
                    <a:pt x="2711" y="1"/>
                    <a:pt x="2178" y="498"/>
                    <a:pt x="1596" y="900"/>
                  </a:cubicBezTo>
                  <a:cubicBezTo>
                    <a:pt x="1277" y="1123"/>
                    <a:pt x="878" y="1251"/>
                    <a:pt x="543" y="1442"/>
                  </a:cubicBezTo>
                  <a:cubicBezTo>
                    <a:pt x="336" y="1602"/>
                    <a:pt x="160" y="1761"/>
                    <a:pt x="0" y="1953"/>
                  </a:cubicBezTo>
                  <a:cubicBezTo>
                    <a:pt x="216" y="2184"/>
                    <a:pt x="462" y="2625"/>
                    <a:pt x="651" y="2625"/>
                  </a:cubicBezTo>
                  <a:cubicBezTo>
                    <a:pt x="658" y="2625"/>
                    <a:pt x="664" y="2624"/>
                    <a:pt x="671" y="2623"/>
                  </a:cubicBezTo>
                  <a:cubicBezTo>
                    <a:pt x="2171" y="2384"/>
                    <a:pt x="3144" y="1426"/>
                    <a:pt x="3926" y="38"/>
                  </a:cubicBezTo>
                  <a:cubicBezTo>
                    <a:pt x="3787" y="12"/>
                    <a:pt x="3655" y="1"/>
                    <a:pt x="35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4" name="Google Shape;13334;p30"/>
            <p:cNvSpPr/>
            <p:nvPr/>
          </p:nvSpPr>
          <p:spPr>
            <a:xfrm>
              <a:off x="7466797" y="4941062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27" y="1"/>
                  </a:moveTo>
                  <a:cubicBezTo>
                    <a:pt x="352" y="352"/>
                    <a:pt x="96" y="687"/>
                    <a:pt x="16" y="1054"/>
                  </a:cubicBezTo>
                  <a:cubicBezTo>
                    <a:pt x="0" y="1341"/>
                    <a:pt x="96" y="1629"/>
                    <a:pt x="320" y="1836"/>
                  </a:cubicBezTo>
                  <a:cubicBezTo>
                    <a:pt x="703" y="2139"/>
                    <a:pt x="1165" y="2475"/>
                    <a:pt x="1612" y="2506"/>
                  </a:cubicBezTo>
                  <a:cubicBezTo>
                    <a:pt x="1628" y="2508"/>
                    <a:pt x="1644" y="2509"/>
                    <a:pt x="1660" y="2509"/>
                  </a:cubicBezTo>
                  <a:cubicBezTo>
                    <a:pt x="2002" y="2509"/>
                    <a:pt x="2408" y="2190"/>
                    <a:pt x="2698" y="1916"/>
                  </a:cubicBezTo>
                  <a:cubicBezTo>
                    <a:pt x="2825" y="1788"/>
                    <a:pt x="2793" y="1230"/>
                    <a:pt x="2666" y="1150"/>
                  </a:cubicBezTo>
                  <a:cubicBezTo>
                    <a:pt x="2091" y="847"/>
                    <a:pt x="1485" y="575"/>
                    <a:pt x="878" y="336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5" name="Google Shape;13335;p30"/>
            <p:cNvSpPr/>
            <p:nvPr/>
          </p:nvSpPr>
          <p:spPr>
            <a:xfrm>
              <a:off x="9007851" y="4295347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421" y="1"/>
                  </a:moveTo>
                  <a:cubicBezTo>
                    <a:pt x="958" y="480"/>
                    <a:pt x="400" y="894"/>
                    <a:pt x="96" y="1453"/>
                  </a:cubicBezTo>
                  <a:cubicBezTo>
                    <a:pt x="1" y="1629"/>
                    <a:pt x="527" y="2347"/>
                    <a:pt x="894" y="2506"/>
                  </a:cubicBezTo>
                  <a:cubicBezTo>
                    <a:pt x="952" y="2530"/>
                    <a:pt x="1012" y="2541"/>
                    <a:pt x="1074" y="2541"/>
                  </a:cubicBezTo>
                  <a:cubicBezTo>
                    <a:pt x="1553" y="2541"/>
                    <a:pt x="2107" y="1866"/>
                    <a:pt x="2235" y="1230"/>
                  </a:cubicBezTo>
                  <a:lnTo>
                    <a:pt x="142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6" name="Google Shape;13336;p30"/>
            <p:cNvSpPr/>
            <p:nvPr/>
          </p:nvSpPr>
          <p:spPr>
            <a:xfrm>
              <a:off x="8798330" y="4069378"/>
              <a:ext cx="127591" cy="112238"/>
            </a:xfrm>
            <a:custGeom>
              <a:rect b="b" l="l" r="r" t="t"/>
              <a:pathLst>
                <a:path extrusionOk="0" h="2172" w="2459">
                  <a:moveTo>
                    <a:pt x="416" y="1"/>
                  </a:moveTo>
                  <a:lnTo>
                    <a:pt x="1" y="177"/>
                  </a:lnTo>
                  <a:cubicBezTo>
                    <a:pt x="33" y="847"/>
                    <a:pt x="81" y="1517"/>
                    <a:pt x="113" y="2171"/>
                  </a:cubicBezTo>
                  <a:lnTo>
                    <a:pt x="2395" y="1804"/>
                  </a:lnTo>
                  <a:lnTo>
                    <a:pt x="2459" y="1357"/>
                  </a:lnTo>
                  <a:lnTo>
                    <a:pt x="41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7" name="Google Shape;13337;p30"/>
            <p:cNvSpPr/>
            <p:nvPr/>
          </p:nvSpPr>
          <p:spPr>
            <a:xfrm>
              <a:off x="8001859" y="3489754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1"/>
                  </a:moveTo>
                  <a:cubicBezTo>
                    <a:pt x="276" y="1"/>
                    <a:pt x="154" y="5"/>
                    <a:pt x="30" y="15"/>
                  </a:cubicBezTo>
                  <a:cubicBezTo>
                    <a:pt x="1" y="1057"/>
                    <a:pt x="349" y="1951"/>
                    <a:pt x="753" y="1951"/>
                  </a:cubicBezTo>
                  <a:cubicBezTo>
                    <a:pt x="788" y="1951"/>
                    <a:pt x="824" y="1944"/>
                    <a:pt x="860" y="1930"/>
                  </a:cubicBezTo>
                  <a:cubicBezTo>
                    <a:pt x="1355" y="1754"/>
                    <a:pt x="1929" y="1323"/>
                    <a:pt x="2105" y="876"/>
                  </a:cubicBezTo>
                  <a:cubicBezTo>
                    <a:pt x="2292" y="387"/>
                    <a:pt x="1491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8" name="Google Shape;13338;p30"/>
            <p:cNvSpPr/>
            <p:nvPr/>
          </p:nvSpPr>
          <p:spPr>
            <a:xfrm>
              <a:off x="8436468" y="4202179"/>
              <a:ext cx="104398" cy="109809"/>
            </a:xfrm>
            <a:custGeom>
              <a:rect b="b" l="l" r="r" t="t"/>
              <a:pathLst>
                <a:path extrusionOk="0" h="2125" w="2012">
                  <a:moveTo>
                    <a:pt x="1469" y="0"/>
                  </a:moveTo>
                  <a:lnTo>
                    <a:pt x="1" y="1038"/>
                  </a:lnTo>
                  <a:cubicBezTo>
                    <a:pt x="451" y="1551"/>
                    <a:pt x="751" y="2124"/>
                    <a:pt x="943" y="2124"/>
                  </a:cubicBezTo>
                  <a:cubicBezTo>
                    <a:pt x="948" y="2124"/>
                    <a:pt x="953" y="2124"/>
                    <a:pt x="958" y="2123"/>
                  </a:cubicBezTo>
                  <a:cubicBezTo>
                    <a:pt x="1644" y="1995"/>
                    <a:pt x="2012" y="1437"/>
                    <a:pt x="1932" y="719"/>
                  </a:cubicBezTo>
                  <a:cubicBezTo>
                    <a:pt x="1900" y="463"/>
                    <a:pt x="1629" y="24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9" name="Google Shape;13339;p30"/>
            <p:cNvSpPr/>
            <p:nvPr/>
          </p:nvSpPr>
          <p:spPr>
            <a:xfrm>
              <a:off x="8262593" y="3704096"/>
              <a:ext cx="106058" cy="200447"/>
            </a:xfrm>
            <a:custGeom>
              <a:rect b="b" l="l" r="r" t="t"/>
              <a:pathLst>
                <a:path extrusionOk="0" h="3879" w="2044">
                  <a:moveTo>
                    <a:pt x="1899" y="0"/>
                  </a:moveTo>
                  <a:cubicBezTo>
                    <a:pt x="559" y="702"/>
                    <a:pt x="0" y="2107"/>
                    <a:pt x="399" y="3878"/>
                  </a:cubicBezTo>
                  <a:cubicBezTo>
                    <a:pt x="511" y="3814"/>
                    <a:pt x="623" y="3734"/>
                    <a:pt x="734" y="3639"/>
                  </a:cubicBezTo>
                  <a:cubicBezTo>
                    <a:pt x="1101" y="3192"/>
                    <a:pt x="2043" y="2857"/>
                    <a:pt x="1022" y="2123"/>
                  </a:cubicBezTo>
                  <a:cubicBezTo>
                    <a:pt x="942" y="2059"/>
                    <a:pt x="990" y="1740"/>
                    <a:pt x="1070" y="1580"/>
                  </a:cubicBezTo>
                  <a:cubicBezTo>
                    <a:pt x="1325" y="1037"/>
                    <a:pt x="1612" y="527"/>
                    <a:pt x="18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0" name="Google Shape;13340;p30"/>
            <p:cNvSpPr/>
            <p:nvPr/>
          </p:nvSpPr>
          <p:spPr>
            <a:xfrm>
              <a:off x="8320552" y="316107"/>
              <a:ext cx="433987" cy="662577"/>
            </a:xfrm>
            <a:custGeom>
              <a:rect b="b" l="l" r="r" t="t"/>
              <a:pathLst>
                <a:path extrusionOk="0" h="12822" w="8364">
                  <a:moveTo>
                    <a:pt x="4661" y="0"/>
                  </a:moveTo>
                  <a:cubicBezTo>
                    <a:pt x="4639" y="0"/>
                    <a:pt x="4617" y="2"/>
                    <a:pt x="4597" y="5"/>
                  </a:cubicBezTo>
                  <a:cubicBezTo>
                    <a:pt x="3336" y="164"/>
                    <a:pt x="1118" y="2766"/>
                    <a:pt x="942" y="4026"/>
                  </a:cubicBezTo>
                  <a:cubicBezTo>
                    <a:pt x="830" y="4808"/>
                    <a:pt x="559" y="5558"/>
                    <a:pt x="351" y="6340"/>
                  </a:cubicBezTo>
                  <a:cubicBezTo>
                    <a:pt x="256" y="6755"/>
                    <a:pt x="144" y="7170"/>
                    <a:pt x="0" y="7665"/>
                  </a:cubicBezTo>
                  <a:cubicBezTo>
                    <a:pt x="80" y="7825"/>
                    <a:pt x="112" y="8080"/>
                    <a:pt x="272" y="8224"/>
                  </a:cubicBezTo>
                  <a:cubicBezTo>
                    <a:pt x="1756" y="9660"/>
                    <a:pt x="3240" y="11096"/>
                    <a:pt x="4740" y="12517"/>
                  </a:cubicBezTo>
                  <a:cubicBezTo>
                    <a:pt x="4967" y="12723"/>
                    <a:pt x="5193" y="12821"/>
                    <a:pt x="5404" y="12821"/>
                  </a:cubicBezTo>
                  <a:cubicBezTo>
                    <a:pt x="5697" y="12821"/>
                    <a:pt x="5959" y="12630"/>
                    <a:pt x="6145" y="12277"/>
                  </a:cubicBezTo>
                  <a:cubicBezTo>
                    <a:pt x="6496" y="11591"/>
                    <a:pt x="6767" y="10889"/>
                    <a:pt x="6975" y="10155"/>
                  </a:cubicBezTo>
                  <a:cubicBezTo>
                    <a:pt x="7374" y="8718"/>
                    <a:pt x="7613" y="7234"/>
                    <a:pt x="8060" y="5814"/>
                  </a:cubicBezTo>
                  <a:cubicBezTo>
                    <a:pt x="8347" y="4904"/>
                    <a:pt x="8363" y="4186"/>
                    <a:pt x="7709" y="3420"/>
                  </a:cubicBezTo>
                  <a:cubicBezTo>
                    <a:pt x="6959" y="2542"/>
                    <a:pt x="6400" y="1521"/>
                    <a:pt x="5682" y="611"/>
                  </a:cubicBezTo>
                  <a:cubicBezTo>
                    <a:pt x="5442" y="327"/>
                    <a:pt x="4992" y="0"/>
                    <a:pt x="46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1" name="Google Shape;13341;p30"/>
            <p:cNvSpPr/>
            <p:nvPr/>
          </p:nvSpPr>
          <p:spPr>
            <a:xfrm>
              <a:off x="8248480" y="1403219"/>
              <a:ext cx="191361" cy="256773"/>
            </a:xfrm>
            <a:custGeom>
              <a:rect b="b" l="l" r="r" t="t"/>
              <a:pathLst>
                <a:path extrusionOk="0" h="4969" w="3688">
                  <a:moveTo>
                    <a:pt x="3448" y="1"/>
                  </a:moveTo>
                  <a:cubicBezTo>
                    <a:pt x="3177" y="81"/>
                    <a:pt x="2842" y="81"/>
                    <a:pt x="2666" y="256"/>
                  </a:cubicBezTo>
                  <a:cubicBezTo>
                    <a:pt x="1884" y="974"/>
                    <a:pt x="1150" y="1740"/>
                    <a:pt x="416" y="2522"/>
                  </a:cubicBezTo>
                  <a:cubicBezTo>
                    <a:pt x="272" y="2682"/>
                    <a:pt x="192" y="2921"/>
                    <a:pt x="1" y="3320"/>
                  </a:cubicBezTo>
                  <a:cubicBezTo>
                    <a:pt x="432" y="3895"/>
                    <a:pt x="895" y="4438"/>
                    <a:pt x="1405" y="4948"/>
                  </a:cubicBezTo>
                  <a:cubicBezTo>
                    <a:pt x="1419" y="4962"/>
                    <a:pt x="1447" y="4969"/>
                    <a:pt x="1484" y="4969"/>
                  </a:cubicBezTo>
                  <a:cubicBezTo>
                    <a:pt x="1695" y="4969"/>
                    <a:pt x="2217" y="4753"/>
                    <a:pt x="2299" y="4549"/>
                  </a:cubicBezTo>
                  <a:cubicBezTo>
                    <a:pt x="2810" y="3368"/>
                    <a:pt x="3225" y="2139"/>
                    <a:pt x="3608" y="911"/>
                  </a:cubicBezTo>
                  <a:cubicBezTo>
                    <a:pt x="3688" y="655"/>
                    <a:pt x="3512" y="304"/>
                    <a:pt x="34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2" name="Google Shape;13342;p30"/>
            <p:cNvSpPr/>
            <p:nvPr/>
          </p:nvSpPr>
          <p:spPr>
            <a:xfrm>
              <a:off x="7395634" y="4415799"/>
              <a:ext cx="109275" cy="112341"/>
            </a:xfrm>
            <a:custGeom>
              <a:rect b="b" l="l" r="r" t="t"/>
              <a:pathLst>
                <a:path extrusionOk="0" h="2174" w="2106">
                  <a:moveTo>
                    <a:pt x="843" y="1"/>
                  </a:moveTo>
                  <a:cubicBezTo>
                    <a:pt x="657" y="1"/>
                    <a:pt x="1" y="679"/>
                    <a:pt x="63" y="865"/>
                  </a:cubicBezTo>
                  <a:cubicBezTo>
                    <a:pt x="206" y="1359"/>
                    <a:pt x="669" y="1742"/>
                    <a:pt x="1004" y="2173"/>
                  </a:cubicBezTo>
                  <a:lnTo>
                    <a:pt x="1435" y="2125"/>
                  </a:lnTo>
                  <a:cubicBezTo>
                    <a:pt x="1642" y="1742"/>
                    <a:pt x="2105" y="1248"/>
                    <a:pt x="1994" y="976"/>
                  </a:cubicBezTo>
                  <a:cubicBezTo>
                    <a:pt x="1818" y="561"/>
                    <a:pt x="1307" y="178"/>
                    <a:pt x="860" y="3"/>
                  </a:cubicBezTo>
                  <a:cubicBezTo>
                    <a:pt x="855" y="1"/>
                    <a:pt x="850" y="1"/>
                    <a:pt x="8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3" name="Google Shape;13343;p30"/>
            <p:cNvSpPr/>
            <p:nvPr/>
          </p:nvSpPr>
          <p:spPr>
            <a:xfrm>
              <a:off x="7719385" y="2777948"/>
              <a:ext cx="91945" cy="88313"/>
            </a:xfrm>
            <a:custGeom>
              <a:rect b="b" l="l" r="r" t="t"/>
              <a:pathLst>
                <a:path extrusionOk="0" h="1709" w="1772">
                  <a:moveTo>
                    <a:pt x="846" y="1"/>
                  </a:moveTo>
                  <a:cubicBezTo>
                    <a:pt x="575" y="368"/>
                    <a:pt x="255" y="703"/>
                    <a:pt x="48" y="1102"/>
                  </a:cubicBezTo>
                  <a:cubicBezTo>
                    <a:pt x="1" y="1212"/>
                    <a:pt x="449" y="1709"/>
                    <a:pt x="508" y="1709"/>
                  </a:cubicBezTo>
                  <a:cubicBezTo>
                    <a:pt x="509" y="1709"/>
                    <a:pt x="510" y="1709"/>
                    <a:pt x="511" y="1708"/>
                  </a:cubicBezTo>
                  <a:cubicBezTo>
                    <a:pt x="942" y="1421"/>
                    <a:pt x="1357" y="1134"/>
                    <a:pt x="1771" y="799"/>
                  </a:cubicBezTo>
                  <a:cubicBezTo>
                    <a:pt x="1293" y="400"/>
                    <a:pt x="1069" y="208"/>
                    <a:pt x="8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4" name="Google Shape;13344;p30"/>
            <p:cNvSpPr/>
            <p:nvPr/>
          </p:nvSpPr>
          <p:spPr>
            <a:xfrm>
              <a:off x="7699460" y="4349811"/>
              <a:ext cx="121780" cy="81543"/>
            </a:xfrm>
            <a:custGeom>
              <a:rect b="b" l="l" r="r" t="t"/>
              <a:pathLst>
                <a:path extrusionOk="0" h="1578" w="2347">
                  <a:moveTo>
                    <a:pt x="1" y="0"/>
                  </a:moveTo>
                  <a:cubicBezTo>
                    <a:pt x="807" y="1159"/>
                    <a:pt x="1170" y="1578"/>
                    <a:pt x="1629" y="1578"/>
                  </a:cubicBezTo>
                  <a:cubicBezTo>
                    <a:pt x="1833" y="1578"/>
                    <a:pt x="2057" y="1494"/>
                    <a:pt x="2347" y="1357"/>
                  </a:cubicBezTo>
                  <a:cubicBezTo>
                    <a:pt x="1868" y="447"/>
                    <a:pt x="1134" y="16"/>
                    <a:pt x="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5" name="Google Shape;13345;p30"/>
            <p:cNvSpPr/>
            <p:nvPr/>
          </p:nvSpPr>
          <p:spPr>
            <a:xfrm>
              <a:off x="7228323" y="4827277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5" y="48"/>
                  </a:moveTo>
                  <a:lnTo>
                    <a:pt x="0" y="336"/>
                  </a:lnTo>
                  <a:lnTo>
                    <a:pt x="942" y="1564"/>
                  </a:lnTo>
                  <a:cubicBezTo>
                    <a:pt x="1117" y="1325"/>
                    <a:pt x="1421" y="1118"/>
                    <a:pt x="1452" y="862"/>
                  </a:cubicBezTo>
                  <a:cubicBezTo>
                    <a:pt x="1532" y="0"/>
                    <a:pt x="830" y="144"/>
                    <a:pt x="335" y="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6" name="Google Shape;13346;p30"/>
            <p:cNvSpPr/>
            <p:nvPr/>
          </p:nvSpPr>
          <p:spPr>
            <a:xfrm>
              <a:off x="7544628" y="4911402"/>
              <a:ext cx="101907" cy="57773"/>
            </a:xfrm>
            <a:custGeom>
              <a:rect b="b" l="l" r="r" t="t"/>
              <a:pathLst>
                <a:path extrusionOk="0" h="1118" w="1964">
                  <a:moveTo>
                    <a:pt x="96" y="0"/>
                  </a:moveTo>
                  <a:lnTo>
                    <a:pt x="1" y="304"/>
                  </a:lnTo>
                  <a:cubicBezTo>
                    <a:pt x="494" y="841"/>
                    <a:pt x="866" y="1117"/>
                    <a:pt x="1202" y="1117"/>
                  </a:cubicBezTo>
                  <a:cubicBezTo>
                    <a:pt x="1464" y="1117"/>
                    <a:pt x="1705" y="949"/>
                    <a:pt x="1964" y="607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7" name="Google Shape;13347;p30"/>
            <p:cNvSpPr/>
            <p:nvPr/>
          </p:nvSpPr>
          <p:spPr>
            <a:xfrm>
              <a:off x="8605413" y="4757156"/>
              <a:ext cx="48048" cy="112238"/>
            </a:xfrm>
            <a:custGeom>
              <a:rect b="b" l="l" r="r" t="t"/>
              <a:pathLst>
                <a:path extrusionOk="0" h="2172" w="926">
                  <a:moveTo>
                    <a:pt x="926" y="1"/>
                  </a:moveTo>
                  <a:cubicBezTo>
                    <a:pt x="0" y="671"/>
                    <a:pt x="782" y="2139"/>
                    <a:pt x="814" y="2171"/>
                  </a:cubicBezTo>
                  <a:cubicBezTo>
                    <a:pt x="846" y="1373"/>
                    <a:pt x="878" y="767"/>
                    <a:pt x="9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8" name="Google Shape;13348;p30"/>
            <p:cNvSpPr/>
            <p:nvPr/>
          </p:nvSpPr>
          <p:spPr>
            <a:xfrm>
              <a:off x="7099123" y="4604615"/>
              <a:ext cx="60916" cy="72965"/>
            </a:xfrm>
            <a:custGeom>
              <a:rect b="b" l="l" r="r" t="t"/>
              <a:pathLst>
                <a:path extrusionOk="0" h="1412" w="1174">
                  <a:moveTo>
                    <a:pt x="830" y="0"/>
                  </a:moveTo>
                  <a:lnTo>
                    <a:pt x="830" y="0"/>
                  </a:lnTo>
                  <a:cubicBezTo>
                    <a:pt x="543" y="479"/>
                    <a:pt x="288" y="894"/>
                    <a:pt x="1" y="1373"/>
                  </a:cubicBezTo>
                  <a:cubicBezTo>
                    <a:pt x="215" y="1396"/>
                    <a:pt x="392" y="1411"/>
                    <a:pt x="536" y="1411"/>
                  </a:cubicBezTo>
                  <a:cubicBezTo>
                    <a:pt x="1173" y="1411"/>
                    <a:pt x="1156" y="1120"/>
                    <a:pt x="8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9" name="Google Shape;13349;p30"/>
            <p:cNvSpPr/>
            <p:nvPr/>
          </p:nvSpPr>
          <p:spPr>
            <a:xfrm>
              <a:off x="7786423" y="2264001"/>
              <a:ext cx="450539" cy="438979"/>
            </a:xfrm>
            <a:custGeom>
              <a:rect b="b" l="l" r="r" t="t"/>
              <a:pathLst>
                <a:path extrusionOk="0" h="8495" w="8683">
                  <a:moveTo>
                    <a:pt x="4069" y="0"/>
                  </a:moveTo>
                  <a:cubicBezTo>
                    <a:pt x="3866" y="0"/>
                    <a:pt x="3654" y="17"/>
                    <a:pt x="3432" y="52"/>
                  </a:cubicBezTo>
                  <a:cubicBezTo>
                    <a:pt x="3420" y="54"/>
                    <a:pt x="3408" y="54"/>
                    <a:pt x="3396" y="54"/>
                  </a:cubicBezTo>
                  <a:cubicBezTo>
                    <a:pt x="3300" y="54"/>
                    <a:pt x="3197" y="13"/>
                    <a:pt x="3099" y="13"/>
                  </a:cubicBezTo>
                  <a:cubicBezTo>
                    <a:pt x="3077" y="13"/>
                    <a:pt x="3055" y="15"/>
                    <a:pt x="3033" y="20"/>
                  </a:cubicBezTo>
                  <a:cubicBezTo>
                    <a:pt x="2187" y="228"/>
                    <a:pt x="878" y="196"/>
                    <a:pt x="623" y="691"/>
                  </a:cubicBezTo>
                  <a:cubicBezTo>
                    <a:pt x="176" y="1584"/>
                    <a:pt x="1" y="2957"/>
                    <a:pt x="384" y="3850"/>
                  </a:cubicBezTo>
                  <a:cubicBezTo>
                    <a:pt x="1054" y="5494"/>
                    <a:pt x="2219" y="6962"/>
                    <a:pt x="3177" y="8495"/>
                  </a:cubicBezTo>
                  <a:lnTo>
                    <a:pt x="3990" y="8495"/>
                  </a:lnTo>
                  <a:cubicBezTo>
                    <a:pt x="4102" y="8319"/>
                    <a:pt x="4230" y="8159"/>
                    <a:pt x="4374" y="8016"/>
                  </a:cubicBezTo>
                  <a:cubicBezTo>
                    <a:pt x="5570" y="6883"/>
                    <a:pt x="6783" y="5750"/>
                    <a:pt x="7996" y="4632"/>
                  </a:cubicBezTo>
                  <a:cubicBezTo>
                    <a:pt x="8571" y="4090"/>
                    <a:pt x="8683" y="3627"/>
                    <a:pt x="7996" y="3068"/>
                  </a:cubicBezTo>
                  <a:cubicBezTo>
                    <a:pt x="7533" y="2685"/>
                    <a:pt x="7055" y="2270"/>
                    <a:pt x="6767" y="1776"/>
                  </a:cubicBezTo>
                  <a:cubicBezTo>
                    <a:pt x="6140" y="602"/>
                    <a:pt x="5267" y="0"/>
                    <a:pt x="40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0" name="Google Shape;13350;p30"/>
            <p:cNvSpPr/>
            <p:nvPr/>
          </p:nvSpPr>
          <p:spPr>
            <a:xfrm>
              <a:off x="7023783" y="1397225"/>
              <a:ext cx="236866" cy="260907"/>
            </a:xfrm>
            <a:custGeom>
              <a:rect b="b" l="l" r="r" t="t"/>
              <a:pathLst>
                <a:path extrusionOk="0" h="5049" w="4565">
                  <a:moveTo>
                    <a:pt x="1193" y="0"/>
                  </a:moveTo>
                  <a:cubicBezTo>
                    <a:pt x="894" y="0"/>
                    <a:pt x="578" y="198"/>
                    <a:pt x="0" y="564"/>
                  </a:cubicBezTo>
                  <a:lnTo>
                    <a:pt x="0" y="3979"/>
                  </a:lnTo>
                  <a:lnTo>
                    <a:pt x="1660" y="5048"/>
                  </a:lnTo>
                  <a:cubicBezTo>
                    <a:pt x="1915" y="4984"/>
                    <a:pt x="2394" y="4410"/>
                    <a:pt x="2889" y="3867"/>
                  </a:cubicBezTo>
                  <a:cubicBezTo>
                    <a:pt x="3160" y="3580"/>
                    <a:pt x="3479" y="3341"/>
                    <a:pt x="3735" y="3053"/>
                  </a:cubicBezTo>
                  <a:cubicBezTo>
                    <a:pt x="4022" y="2702"/>
                    <a:pt x="4565" y="2176"/>
                    <a:pt x="4469" y="1968"/>
                  </a:cubicBezTo>
                  <a:cubicBezTo>
                    <a:pt x="4277" y="1553"/>
                    <a:pt x="3751" y="1266"/>
                    <a:pt x="3320" y="1011"/>
                  </a:cubicBezTo>
                  <a:cubicBezTo>
                    <a:pt x="3243" y="960"/>
                    <a:pt x="3136" y="952"/>
                    <a:pt x="3025" y="952"/>
                  </a:cubicBezTo>
                  <a:cubicBezTo>
                    <a:pt x="2977" y="952"/>
                    <a:pt x="2928" y="953"/>
                    <a:pt x="2881" y="953"/>
                  </a:cubicBezTo>
                  <a:cubicBezTo>
                    <a:pt x="2763" y="953"/>
                    <a:pt x="2654" y="944"/>
                    <a:pt x="2586" y="883"/>
                  </a:cubicBezTo>
                  <a:cubicBezTo>
                    <a:pt x="1876" y="277"/>
                    <a:pt x="1547" y="0"/>
                    <a:pt x="1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1" name="Google Shape;13351;p30"/>
            <p:cNvSpPr/>
            <p:nvPr/>
          </p:nvSpPr>
          <p:spPr>
            <a:xfrm>
              <a:off x="7023783" y="316314"/>
              <a:ext cx="189649" cy="256980"/>
            </a:xfrm>
            <a:custGeom>
              <a:rect b="b" l="l" r="r" t="t"/>
              <a:pathLst>
                <a:path extrusionOk="0" h="4973" w="3655">
                  <a:moveTo>
                    <a:pt x="0" y="1"/>
                  </a:moveTo>
                  <a:lnTo>
                    <a:pt x="0" y="4613"/>
                  </a:lnTo>
                  <a:cubicBezTo>
                    <a:pt x="399" y="4709"/>
                    <a:pt x="782" y="4804"/>
                    <a:pt x="1165" y="4916"/>
                  </a:cubicBezTo>
                  <a:cubicBezTo>
                    <a:pt x="1312" y="4954"/>
                    <a:pt x="1448" y="4972"/>
                    <a:pt x="1575" y="4972"/>
                  </a:cubicBezTo>
                  <a:cubicBezTo>
                    <a:pt x="2138" y="4972"/>
                    <a:pt x="2508" y="4614"/>
                    <a:pt x="2729" y="4054"/>
                  </a:cubicBezTo>
                  <a:cubicBezTo>
                    <a:pt x="3655" y="1565"/>
                    <a:pt x="2985" y="416"/>
                    <a:pt x="399" y="17"/>
                  </a:cubicBezTo>
                  <a:cubicBezTo>
                    <a:pt x="272" y="1"/>
                    <a:pt x="144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2" name="Google Shape;13352;p30"/>
            <p:cNvSpPr/>
            <p:nvPr/>
          </p:nvSpPr>
          <p:spPr>
            <a:xfrm>
              <a:off x="8055563" y="2542005"/>
              <a:ext cx="271683" cy="160968"/>
            </a:xfrm>
            <a:custGeom>
              <a:rect b="b" l="l" r="r" t="t"/>
              <a:pathLst>
                <a:path extrusionOk="0" h="3115" w="5236">
                  <a:moveTo>
                    <a:pt x="2964" y="1"/>
                  </a:moveTo>
                  <a:cubicBezTo>
                    <a:pt x="2950" y="1"/>
                    <a:pt x="2935" y="1"/>
                    <a:pt x="2921" y="3"/>
                  </a:cubicBezTo>
                  <a:cubicBezTo>
                    <a:pt x="1533" y="114"/>
                    <a:pt x="160" y="1678"/>
                    <a:pt x="0" y="3115"/>
                  </a:cubicBezTo>
                  <a:lnTo>
                    <a:pt x="5235" y="3115"/>
                  </a:lnTo>
                  <a:cubicBezTo>
                    <a:pt x="5203" y="2923"/>
                    <a:pt x="5235" y="2620"/>
                    <a:pt x="5123" y="2556"/>
                  </a:cubicBezTo>
                  <a:cubicBezTo>
                    <a:pt x="4437" y="2109"/>
                    <a:pt x="4278" y="1471"/>
                    <a:pt x="4118" y="721"/>
                  </a:cubicBezTo>
                  <a:cubicBezTo>
                    <a:pt x="4056" y="413"/>
                    <a:pt x="3371" y="1"/>
                    <a:pt x="29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3" name="Google Shape;13353;p30"/>
            <p:cNvSpPr/>
            <p:nvPr/>
          </p:nvSpPr>
          <p:spPr>
            <a:xfrm>
              <a:off x="7023783" y="2588822"/>
              <a:ext cx="91945" cy="114150"/>
            </a:xfrm>
            <a:custGeom>
              <a:rect b="b" l="l" r="r" t="t"/>
              <a:pathLst>
                <a:path extrusionOk="0" h="2209" w="1772">
                  <a:moveTo>
                    <a:pt x="225" y="0"/>
                  </a:moveTo>
                  <a:cubicBezTo>
                    <a:pt x="151" y="0"/>
                    <a:pt x="76" y="2"/>
                    <a:pt x="0" y="6"/>
                  </a:cubicBezTo>
                  <a:lnTo>
                    <a:pt x="16" y="2209"/>
                  </a:lnTo>
                  <a:lnTo>
                    <a:pt x="814" y="2209"/>
                  </a:lnTo>
                  <a:cubicBezTo>
                    <a:pt x="990" y="1937"/>
                    <a:pt x="1165" y="1666"/>
                    <a:pt x="1357" y="1411"/>
                  </a:cubicBezTo>
                  <a:cubicBezTo>
                    <a:pt x="1772" y="836"/>
                    <a:pt x="1564" y="230"/>
                    <a:pt x="878" y="54"/>
                  </a:cubicBezTo>
                  <a:cubicBezTo>
                    <a:pt x="663" y="18"/>
                    <a:pt x="447" y="0"/>
                    <a:pt x="2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4" name="Google Shape;13354;p30"/>
            <p:cNvSpPr/>
            <p:nvPr/>
          </p:nvSpPr>
          <p:spPr>
            <a:xfrm>
              <a:off x="7451075" y="1006520"/>
              <a:ext cx="507667" cy="539280"/>
            </a:xfrm>
            <a:custGeom>
              <a:rect b="b" l="l" r="r" t="t"/>
              <a:pathLst>
                <a:path extrusionOk="0" h="10436" w="9784">
                  <a:moveTo>
                    <a:pt x="1999" y="0"/>
                  </a:moveTo>
                  <a:cubicBezTo>
                    <a:pt x="1440" y="0"/>
                    <a:pt x="834" y="267"/>
                    <a:pt x="670" y="720"/>
                  </a:cubicBezTo>
                  <a:cubicBezTo>
                    <a:pt x="431" y="1406"/>
                    <a:pt x="160" y="2108"/>
                    <a:pt x="80" y="2826"/>
                  </a:cubicBezTo>
                  <a:cubicBezTo>
                    <a:pt x="0" y="3481"/>
                    <a:pt x="176" y="4167"/>
                    <a:pt x="256" y="4821"/>
                  </a:cubicBezTo>
                  <a:cubicBezTo>
                    <a:pt x="303" y="5204"/>
                    <a:pt x="511" y="5603"/>
                    <a:pt x="447" y="5970"/>
                  </a:cubicBezTo>
                  <a:cubicBezTo>
                    <a:pt x="144" y="7534"/>
                    <a:pt x="160" y="7582"/>
                    <a:pt x="1516" y="8428"/>
                  </a:cubicBezTo>
                  <a:cubicBezTo>
                    <a:pt x="1804" y="8651"/>
                    <a:pt x="2075" y="8907"/>
                    <a:pt x="2282" y="9194"/>
                  </a:cubicBezTo>
                  <a:cubicBezTo>
                    <a:pt x="2974" y="10019"/>
                    <a:pt x="4127" y="10435"/>
                    <a:pt x="5262" y="10435"/>
                  </a:cubicBezTo>
                  <a:cubicBezTo>
                    <a:pt x="6300" y="10435"/>
                    <a:pt x="7323" y="10087"/>
                    <a:pt x="7964" y="9385"/>
                  </a:cubicBezTo>
                  <a:cubicBezTo>
                    <a:pt x="8267" y="9098"/>
                    <a:pt x="8618" y="8859"/>
                    <a:pt x="9001" y="8667"/>
                  </a:cubicBezTo>
                  <a:cubicBezTo>
                    <a:pt x="9671" y="8300"/>
                    <a:pt x="9783" y="7790"/>
                    <a:pt x="9400" y="7167"/>
                  </a:cubicBezTo>
                  <a:cubicBezTo>
                    <a:pt x="9273" y="6928"/>
                    <a:pt x="9017" y="6768"/>
                    <a:pt x="8921" y="6529"/>
                  </a:cubicBezTo>
                  <a:cubicBezTo>
                    <a:pt x="8386" y="5304"/>
                    <a:pt x="7871" y="4869"/>
                    <a:pt x="7135" y="4869"/>
                  </a:cubicBezTo>
                  <a:cubicBezTo>
                    <a:pt x="6730" y="4869"/>
                    <a:pt x="6259" y="5000"/>
                    <a:pt x="5682" y="5204"/>
                  </a:cubicBezTo>
                  <a:cubicBezTo>
                    <a:pt x="5511" y="5267"/>
                    <a:pt x="5358" y="5301"/>
                    <a:pt x="5219" y="5301"/>
                  </a:cubicBezTo>
                  <a:cubicBezTo>
                    <a:pt x="4866" y="5301"/>
                    <a:pt x="4607" y="5082"/>
                    <a:pt x="4389" y="4566"/>
                  </a:cubicBezTo>
                  <a:cubicBezTo>
                    <a:pt x="3974" y="3608"/>
                    <a:pt x="3288" y="2762"/>
                    <a:pt x="2586" y="1661"/>
                  </a:cubicBezTo>
                  <a:cubicBezTo>
                    <a:pt x="2713" y="1454"/>
                    <a:pt x="2825" y="1230"/>
                    <a:pt x="2905" y="1007"/>
                  </a:cubicBezTo>
                  <a:cubicBezTo>
                    <a:pt x="3001" y="799"/>
                    <a:pt x="2985" y="576"/>
                    <a:pt x="2905" y="369"/>
                  </a:cubicBezTo>
                  <a:cubicBezTo>
                    <a:pt x="2715" y="115"/>
                    <a:pt x="2367" y="0"/>
                    <a:pt x="199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5" name="Google Shape;13355;p30"/>
            <p:cNvSpPr/>
            <p:nvPr/>
          </p:nvSpPr>
          <p:spPr>
            <a:xfrm>
              <a:off x="8141696" y="1730883"/>
              <a:ext cx="353613" cy="541606"/>
            </a:xfrm>
            <a:custGeom>
              <a:rect b="b" l="l" r="r" t="t"/>
              <a:pathLst>
                <a:path extrusionOk="0" h="10481" w="6815">
                  <a:moveTo>
                    <a:pt x="5769" y="0"/>
                  </a:moveTo>
                  <a:cubicBezTo>
                    <a:pt x="5436" y="0"/>
                    <a:pt x="4978" y="310"/>
                    <a:pt x="4676" y="554"/>
                  </a:cubicBezTo>
                  <a:cubicBezTo>
                    <a:pt x="4197" y="953"/>
                    <a:pt x="3830" y="1496"/>
                    <a:pt x="3400" y="1959"/>
                  </a:cubicBezTo>
                  <a:cubicBezTo>
                    <a:pt x="2809" y="2581"/>
                    <a:pt x="1995" y="3108"/>
                    <a:pt x="1676" y="3842"/>
                  </a:cubicBezTo>
                  <a:cubicBezTo>
                    <a:pt x="1022" y="5294"/>
                    <a:pt x="623" y="6858"/>
                    <a:pt x="176" y="8390"/>
                  </a:cubicBezTo>
                  <a:cubicBezTo>
                    <a:pt x="0" y="8965"/>
                    <a:pt x="208" y="9475"/>
                    <a:pt x="862" y="9635"/>
                  </a:cubicBezTo>
                  <a:cubicBezTo>
                    <a:pt x="1995" y="9938"/>
                    <a:pt x="3128" y="10194"/>
                    <a:pt x="4245" y="10481"/>
                  </a:cubicBezTo>
                  <a:cubicBezTo>
                    <a:pt x="5586" y="10305"/>
                    <a:pt x="5825" y="10082"/>
                    <a:pt x="5937" y="8789"/>
                  </a:cubicBezTo>
                  <a:cubicBezTo>
                    <a:pt x="6065" y="7656"/>
                    <a:pt x="6208" y="6523"/>
                    <a:pt x="6320" y="5406"/>
                  </a:cubicBezTo>
                  <a:cubicBezTo>
                    <a:pt x="6464" y="4065"/>
                    <a:pt x="6591" y="2741"/>
                    <a:pt x="6735" y="1416"/>
                  </a:cubicBezTo>
                  <a:cubicBezTo>
                    <a:pt x="6815" y="698"/>
                    <a:pt x="6496" y="139"/>
                    <a:pt x="5873" y="12"/>
                  </a:cubicBezTo>
                  <a:cubicBezTo>
                    <a:pt x="5840" y="4"/>
                    <a:pt x="5805" y="0"/>
                    <a:pt x="57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6" name="Google Shape;13356;p30"/>
            <p:cNvSpPr/>
            <p:nvPr/>
          </p:nvSpPr>
          <p:spPr>
            <a:xfrm>
              <a:off x="7684568" y="775952"/>
              <a:ext cx="298197" cy="398208"/>
            </a:xfrm>
            <a:custGeom>
              <a:rect b="b" l="l" r="r" t="t"/>
              <a:pathLst>
                <a:path extrusionOk="0" h="7706" w="5747">
                  <a:moveTo>
                    <a:pt x="2183" y="1"/>
                  </a:moveTo>
                  <a:cubicBezTo>
                    <a:pt x="1649" y="1"/>
                    <a:pt x="1052" y="282"/>
                    <a:pt x="894" y="745"/>
                  </a:cubicBezTo>
                  <a:cubicBezTo>
                    <a:pt x="527" y="1862"/>
                    <a:pt x="320" y="3043"/>
                    <a:pt x="1" y="4384"/>
                  </a:cubicBezTo>
                  <a:cubicBezTo>
                    <a:pt x="1" y="4384"/>
                    <a:pt x="49" y="4575"/>
                    <a:pt x="96" y="4767"/>
                  </a:cubicBezTo>
                  <a:cubicBezTo>
                    <a:pt x="655" y="6379"/>
                    <a:pt x="2091" y="7528"/>
                    <a:pt x="3799" y="7703"/>
                  </a:cubicBezTo>
                  <a:cubicBezTo>
                    <a:pt x="3827" y="7705"/>
                    <a:pt x="3858" y="7706"/>
                    <a:pt x="3889" y="7706"/>
                  </a:cubicBezTo>
                  <a:cubicBezTo>
                    <a:pt x="4177" y="7706"/>
                    <a:pt x="4571" y="7640"/>
                    <a:pt x="4629" y="7496"/>
                  </a:cubicBezTo>
                  <a:cubicBezTo>
                    <a:pt x="4996" y="6538"/>
                    <a:pt x="5746" y="5389"/>
                    <a:pt x="5475" y="4591"/>
                  </a:cubicBezTo>
                  <a:cubicBezTo>
                    <a:pt x="4980" y="3075"/>
                    <a:pt x="3911" y="1703"/>
                    <a:pt x="2985" y="346"/>
                  </a:cubicBezTo>
                  <a:cubicBezTo>
                    <a:pt x="2820" y="108"/>
                    <a:pt x="2514" y="1"/>
                    <a:pt x="21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7" name="Google Shape;13357;p30"/>
            <p:cNvSpPr/>
            <p:nvPr/>
          </p:nvSpPr>
          <p:spPr>
            <a:xfrm>
              <a:off x="8077926" y="1019593"/>
              <a:ext cx="441407" cy="388648"/>
            </a:xfrm>
            <a:custGeom>
              <a:rect b="b" l="l" r="r" t="t"/>
              <a:pathLst>
                <a:path extrusionOk="0" h="7521" w="8507">
                  <a:moveTo>
                    <a:pt x="5134" y="1"/>
                  </a:moveTo>
                  <a:cubicBezTo>
                    <a:pt x="4329" y="1"/>
                    <a:pt x="4116" y="899"/>
                    <a:pt x="3671" y="1488"/>
                  </a:cubicBezTo>
                  <a:cubicBezTo>
                    <a:pt x="2554" y="2988"/>
                    <a:pt x="1405" y="4440"/>
                    <a:pt x="351" y="5973"/>
                  </a:cubicBezTo>
                  <a:cubicBezTo>
                    <a:pt x="64" y="6388"/>
                    <a:pt x="112" y="7010"/>
                    <a:pt x="0" y="7521"/>
                  </a:cubicBezTo>
                  <a:cubicBezTo>
                    <a:pt x="495" y="7425"/>
                    <a:pt x="1070" y="7425"/>
                    <a:pt x="1485" y="7185"/>
                  </a:cubicBezTo>
                  <a:cubicBezTo>
                    <a:pt x="3432" y="5973"/>
                    <a:pt x="5331" y="4712"/>
                    <a:pt x="7246" y="3451"/>
                  </a:cubicBezTo>
                  <a:cubicBezTo>
                    <a:pt x="7613" y="3228"/>
                    <a:pt x="7948" y="2940"/>
                    <a:pt x="8251" y="2621"/>
                  </a:cubicBezTo>
                  <a:cubicBezTo>
                    <a:pt x="8395" y="2462"/>
                    <a:pt x="8507" y="1999"/>
                    <a:pt x="8443" y="1951"/>
                  </a:cubicBezTo>
                  <a:cubicBezTo>
                    <a:pt x="7549" y="1288"/>
                    <a:pt x="7042" y="31"/>
                    <a:pt x="5587" y="31"/>
                  </a:cubicBezTo>
                  <a:cubicBezTo>
                    <a:pt x="5534" y="31"/>
                    <a:pt x="5481" y="32"/>
                    <a:pt x="5426" y="36"/>
                  </a:cubicBezTo>
                  <a:cubicBezTo>
                    <a:pt x="5321" y="12"/>
                    <a:pt x="5224" y="1"/>
                    <a:pt x="513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8" name="Google Shape;13358;p30"/>
            <p:cNvSpPr/>
            <p:nvPr/>
          </p:nvSpPr>
          <p:spPr>
            <a:xfrm>
              <a:off x="7210941" y="552618"/>
              <a:ext cx="307226" cy="386012"/>
            </a:xfrm>
            <a:custGeom>
              <a:rect b="b" l="l" r="r" t="t"/>
              <a:pathLst>
                <a:path extrusionOk="0" h="7470" w="5921">
                  <a:moveTo>
                    <a:pt x="2957" y="1"/>
                  </a:moveTo>
                  <a:cubicBezTo>
                    <a:pt x="2929" y="1"/>
                    <a:pt x="2901" y="3"/>
                    <a:pt x="2873" y="8"/>
                  </a:cubicBezTo>
                  <a:cubicBezTo>
                    <a:pt x="2091" y="439"/>
                    <a:pt x="1261" y="822"/>
                    <a:pt x="591" y="1396"/>
                  </a:cubicBezTo>
                  <a:cubicBezTo>
                    <a:pt x="0" y="1923"/>
                    <a:pt x="543" y="2561"/>
                    <a:pt x="798" y="3120"/>
                  </a:cubicBezTo>
                  <a:cubicBezTo>
                    <a:pt x="846" y="3248"/>
                    <a:pt x="846" y="3391"/>
                    <a:pt x="878" y="3519"/>
                  </a:cubicBezTo>
                  <a:cubicBezTo>
                    <a:pt x="1213" y="4492"/>
                    <a:pt x="1500" y="5482"/>
                    <a:pt x="1867" y="6455"/>
                  </a:cubicBezTo>
                  <a:cubicBezTo>
                    <a:pt x="2105" y="7067"/>
                    <a:pt x="2568" y="7469"/>
                    <a:pt x="3067" y="7469"/>
                  </a:cubicBezTo>
                  <a:cubicBezTo>
                    <a:pt x="3272" y="7469"/>
                    <a:pt x="3483" y="7402"/>
                    <a:pt x="3687" y="7253"/>
                  </a:cubicBezTo>
                  <a:cubicBezTo>
                    <a:pt x="4580" y="6583"/>
                    <a:pt x="5187" y="5578"/>
                    <a:pt x="5921" y="4716"/>
                  </a:cubicBezTo>
                  <a:lnTo>
                    <a:pt x="5761" y="4540"/>
                  </a:lnTo>
                  <a:cubicBezTo>
                    <a:pt x="5777" y="4413"/>
                    <a:pt x="5761" y="4285"/>
                    <a:pt x="5713" y="4157"/>
                  </a:cubicBezTo>
                  <a:cubicBezTo>
                    <a:pt x="4947" y="2833"/>
                    <a:pt x="4181" y="1508"/>
                    <a:pt x="3383" y="199"/>
                  </a:cubicBezTo>
                  <a:cubicBezTo>
                    <a:pt x="3275" y="77"/>
                    <a:pt x="3119" y="1"/>
                    <a:pt x="2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9" name="Google Shape;13359;p30"/>
            <p:cNvSpPr/>
            <p:nvPr/>
          </p:nvSpPr>
          <p:spPr>
            <a:xfrm>
              <a:off x="7876707" y="1643657"/>
              <a:ext cx="242989" cy="288657"/>
            </a:xfrm>
            <a:custGeom>
              <a:rect b="b" l="l" r="r" t="t"/>
              <a:pathLst>
                <a:path extrusionOk="0" h="5586" w="4683">
                  <a:moveTo>
                    <a:pt x="3074" y="0"/>
                  </a:moveTo>
                  <a:cubicBezTo>
                    <a:pt x="1895" y="0"/>
                    <a:pt x="213" y="1095"/>
                    <a:pt x="0" y="2115"/>
                  </a:cubicBezTo>
                  <a:cubicBezTo>
                    <a:pt x="0" y="2274"/>
                    <a:pt x="32" y="2434"/>
                    <a:pt x="112" y="2577"/>
                  </a:cubicBezTo>
                  <a:cubicBezTo>
                    <a:pt x="383" y="3264"/>
                    <a:pt x="639" y="3950"/>
                    <a:pt x="942" y="4604"/>
                  </a:cubicBezTo>
                  <a:cubicBezTo>
                    <a:pt x="1085" y="4891"/>
                    <a:pt x="1261" y="5259"/>
                    <a:pt x="1516" y="5370"/>
                  </a:cubicBezTo>
                  <a:cubicBezTo>
                    <a:pt x="1828" y="5518"/>
                    <a:pt x="2149" y="5586"/>
                    <a:pt x="2461" y="5586"/>
                  </a:cubicBezTo>
                  <a:cubicBezTo>
                    <a:pt x="3635" y="5586"/>
                    <a:pt x="4682" y="4626"/>
                    <a:pt x="4644" y="3327"/>
                  </a:cubicBezTo>
                  <a:cubicBezTo>
                    <a:pt x="4421" y="2338"/>
                    <a:pt x="4198" y="1349"/>
                    <a:pt x="3942" y="391"/>
                  </a:cubicBezTo>
                  <a:cubicBezTo>
                    <a:pt x="3910" y="247"/>
                    <a:pt x="3655" y="104"/>
                    <a:pt x="3495" y="56"/>
                  </a:cubicBezTo>
                  <a:cubicBezTo>
                    <a:pt x="3366" y="18"/>
                    <a:pt x="3224" y="0"/>
                    <a:pt x="30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0" name="Google Shape;13360;p30"/>
            <p:cNvSpPr/>
            <p:nvPr/>
          </p:nvSpPr>
          <p:spPr>
            <a:xfrm>
              <a:off x="7362452" y="2152954"/>
              <a:ext cx="298976" cy="261217"/>
            </a:xfrm>
            <a:custGeom>
              <a:rect b="b" l="l" r="r" t="t"/>
              <a:pathLst>
                <a:path extrusionOk="0" h="5055" w="5762">
                  <a:moveTo>
                    <a:pt x="4237" y="1"/>
                  </a:moveTo>
                  <a:cubicBezTo>
                    <a:pt x="4029" y="1"/>
                    <a:pt x="3158" y="501"/>
                    <a:pt x="2634" y="749"/>
                  </a:cubicBezTo>
                  <a:cubicBezTo>
                    <a:pt x="2474" y="797"/>
                    <a:pt x="2331" y="877"/>
                    <a:pt x="2203" y="972"/>
                  </a:cubicBezTo>
                  <a:cubicBezTo>
                    <a:pt x="1341" y="1802"/>
                    <a:pt x="1" y="2281"/>
                    <a:pt x="32" y="3749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45" y="5024"/>
                    <a:pt x="698" y="5054"/>
                    <a:pt x="870" y="5054"/>
                  </a:cubicBezTo>
                  <a:cubicBezTo>
                    <a:pt x="1120" y="5054"/>
                    <a:pt x="1411" y="4990"/>
                    <a:pt x="1628" y="4914"/>
                  </a:cubicBezTo>
                  <a:cubicBezTo>
                    <a:pt x="2618" y="4579"/>
                    <a:pt x="3607" y="4180"/>
                    <a:pt x="4565" y="3717"/>
                  </a:cubicBezTo>
                  <a:cubicBezTo>
                    <a:pt x="4980" y="3526"/>
                    <a:pt x="5299" y="3111"/>
                    <a:pt x="5762" y="2728"/>
                  </a:cubicBezTo>
                  <a:cubicBezTo>
                    <a:pt x="5219" y="1659"/>
                    <a:pt x="4852" y="765"/>
                    <a:pt x="4278" y="15"/>
                  </a:cubicBezTo>
                  <a:cubicBezTo>
                    <a:pt x="4271" y="5"/>
                    <a:pt x="4257" y="1"/>
                    <a:pt x="4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1" name="Google Shape;13361;p30"/>
            <p:cNvSpPr/>
            <p:nvPr/>
          </p:nvSpPr>
          <p:spPr>
            <a:xfrm>
              <a:off x="7564501" y="469578"/>
              <a:ext cx="366066" cy="234398"/>
            </a:xfrm>
            <a:custGeom>
              <a:rect b="b" l="l" r="r" t="t"/>
              <a:pathLst>
                <a:path extrusionOk="0" h="4536" w="7055">
                  <a:moveTo>
                    <a:pt x="677" y="1"/>
                  </a:moveTo>
                  <a:cubicBezTo>
                    <a:pt x="549" y="1"/>
                    <a:pt x="420" y="6"/>
                    <a:pt x="292" y="6"/>
                  </a:cubicBezTo>
                  <a:cubicBezTo>
                    <a:pt x="242" y="6"/>
                    <a:pt x="193" y="5"/>
                    <a:pt x="144" y="3"/>
                  </a:cubicBezTo>
                  <a:lnTo>
                    <a:pt x="144" y="3"/>
                  </a:lnTo>
                  <a:cubicBezTo>
                    <a:pt x="144" y="418"/>
                    <a:pt x="1" y="929"/>
                    <a:pt x="176" y="1248"/>
                  </a:cubicBezTo>
                  <a:cubicBezTo>
                    <a:pt x="527" y="1838"/>
                    <a:pt x="1182" y="2237"/>
                    <a:pt x="1517" y="2844"/>
                  </a:cubicBezTo>
                  <a:cubicBezTo>
                    <a:pt x="2219" y="4057"/>
                    <a:pt x="3448" y="4121"/>
                    <a:pt x="4533" y="4535"/>
                  </a:cubicBezTo>
                  <a:cubicBezTo>
                    <a:pt x="4980" y="4376"/>
                    <a:pt x="5459" y="4232"/>
                    <a:pt x="5921" y="4136"/>
                  </a:cubicBezTo>
                  <a:cubicBezTo>
                    <a:pt x="7055" y="3945"/>
                    <a:pt x="6703" y="3083"/>
                    <a:pt x="6544" y="2509"/>
                  </a:cubicBezTo>
                  <a:cubicBezTo>
                    <a:pt x="6464" y="2221"/>
                    <a:pt x="5810" y="1934"/>
                    <a:pt x="5411" y="1934"/>
                  </a:cubicBezTo>
                  <a:cubicBezTo>
                    <a:pt x="5341" y="1936"/>
                    <a:pt x="5272" y="1937"/>
                    <a:pt x="5204" y="1937"/>
                  </a:cubicBezTo>
                  <a:cubicBezTo>
                    <a:pt x="4609" y="1937"/>
                    <a:pt x="4112" y="1850"/>
                    <a:pt x="3783" y="1248"/>
                  </a:cubicBezTo>
                  <a:cubicBezTo>
                    <a:pt x="3687" y="1120"/>
                    <a:pt x="3560" y="1024"/>
                    <a:pt x="3416" y="977"/>
                  </a:cubicBezTo>
                  <a:cubicBezTo>
                    <a:pt x="2714" y="657"/>
                    <a:pt x="1996" y="322"/>
                    <a:pt x="1277" y="83"/>
                  </a:cubicBezTo>
                  <a:cubicBezTo>
                    <a:pt x="1088" y="14"/>
                    <a:pt x="885" y="1"/>
                    <a:pt x="6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2" name="Google Shape;13362;p30"/>
            <p:cNvSpPr/>
            <p:nvPr/>
          </p:nvSpPr>
          <p:spPr>
            <a:xfrm>
              <a:off x="7947897" y="470405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22" y="0"/>
                  </a:moveTo>
                  <a:cubicBezTo>
                    <a:pt x="2006" y="0"/>
                    <a:pt x="809" y="556"/>
                    <a:pt x="352" y="1344"/>
                  </a:cubicBezTo>
                  <a:cubicBezTo>
                    <a:pt x="208" y="1631"/>
                    <a:pt x="96" y="1918"/>
                    <a:pt x="1" y="2205"/>
                  </a:cubicBezTo>
                  <a:cubicBezTo>
                    <a:pt x="240" y="2541"/>
                    <a:pt x="400" y="3019"/>
                    <a:pt x="751" y="3259"/>
                  </a:cubicBezTo>
                  <a:cubicBezTo>
                    <a:pt x="1549" y="3849"/>
                    <a:pt x="2379" y="4376"/>
                    <a:pt x="3256" y="4855"/>
                  </a:cubicBezTo>
                  <a:cubicBezTo>
                    <a:pt x="3512" y="4998"/>
                    <a:pt x="3863" y="4998"/>
                    <a:pt x="4166" y="5062"/>
                  </a:cubicBezTo>
                  <a:cubicBezTo>
                    <a:pt x="4214" y="4695"/>
                    <a:pt x="4405" y="4280"/>
                    <a:pt x="4294" y="3961"/>
                  </a:cubicBezTo>
                  <a:cubicBezTo>
                    <a:pt x="4070" y="3243"/>
                    <a:pt x="4070" y="2652"/>
                    <a:pt x="4517" y="1998"/>
                  </a:cubicBezTo>
                  <a:cubicBezTo>
                    <a:pt x="5028" y="1248"/>
                    <a:pt x="4645" y="418"/>
                    <a:pt x="3751" y="115"/>
                  </a:cubicBezTo>
                  <a:cubicBezTo>
                    <a:pt x="3530" y="37"/>
                    <a:pt x="3282" y="0"/>
                    <a:pt x="30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3" name="Google Shape;13363;p30"/>
            <p:cNvSpPr/>
            <p:nvPr/>
          </p:nvSpPr>
          <p:spPr>
            <a:xfrm>
              <a:off x="7622459" y="1783564"/>
              <a:ext cx="302297" cy="329273"/>
            </a:xfrm>
            <a:custGeom>
              <a:rect b="b" l="l" r="r" t="t"/>
              <a:pathLst>
                <a:path extrusionOk="0" h="6372" w="5826">
                  <a:moveTo>
                    <a:pt x="256" y="1"/>
                  </a:moveTo>
                  <a:lnTo>
                    <a:pt x="1" y="208"/>
                  </a:lnTo>
                  <a:cubicBezTo>
                    <a:pt x="527" y="1405"/>
                    <a:pt x="974" y="2634"/>
                    <a:pt x="1581" y="3799"/>
                  </a:cubicBezTo>
                  <a:cubicBezTo>
                    <a:pt x="1916" y="4454"/>
                    <a:pt x="2586" y="4948"/>
                    <a:pt x="2858" y="5619"/>
                  </a:cubicBezTo>
                  <a:cubicBezTo>
                    <a:pt x="3109" y="6220"/>
                    <a:pt x="3511" y="6372"/>
                    <a:pt x="3934" y="6372"/>
                  </a:cubicBezTo>
                  <a:cubicBezTo>
                    <a:pt x="4128" y="6372"/>
                    <a:pt x="4326" y="6340"/>
                    <a:pt x="4517" y="6305"/>
                  </a:cubicBezTo>
                  <a:cubicBezTo>
                    <a:pt x="4996" y="6193"/>
                    <a:pt x="5714" y="5826"/>
                    <a:pt x="5778" y="5475"/>
                  </a:cubicBezTo>
                  <a:cubicBezTo>
                    <a:pt x="5826" y="4884"/>
                    <a:pt x="5634" y="4310"/>
                    <a:pt x="5219" y="3879"/>
                  </a:cubicBezTo>
                  <a:cubicBezTo>
                    <a:pt x="3927" y="2666"/>
                    <a:pt x="2522" y="1565"/>
                    <a:pt x="1134" y="448"/>
                  </a:cubicBezTo>
                  <a:cubicBezTo>
                    <a:pt x="863" y="272"/>
                    <a:pt x="559" y="113"/>
                    <a:pt x="2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4" name="Google Shape;13364;p30"/>
            <p:cNvSpPr/>
            <p:nvPr/>
          </p:nvSpPr>
          <p:spPr>
            <a:xfrm>
              <a:off x="7613379" y="1587953"/>
              <a:ext cx="144974" cy="155490"/>
            </a:xfrm>
            <a:custGeom>
              <a:rect b="b" l="l" r="r" t="t"/>
              <a:pathLst>
                <a:path extrusionOk="0" h="3009" w="2794">
                  <a:moveTo>
                    <a:pt x="2059" y="1"/>
                  </a:moveTo>
                  <a:cubicBezTo>
                    <a:pt x="1452" y="17"/>
                    <a:pt x="878" y="272"/>
                    <a:pt x="463" y="703"/>
                  </a:cubicBezTo>
                  <a:cubicBezTo>
                    <a:pt x="0" y="1230"/>
                    <a:pt x="463" y="1740"/>
                    <a:pt x="942" y="2123"/>
                  </a:cubicBezTo>
                  <a:cubicBezTo>
                    <a:pt x="1165" y="2315"/>
                    <a:pt x="1373" y="2538"/>
                    <a:pt x="1596" y="2730"/>
                  </a:cubicBezTo>
                  <a:cubicBezTo>
                    <a:pt x="1847" y="2915"/>
                    <a:pt x="2051" y="3009"/>
                    <a:pt x="2213" y="3009"/>
                  </a:cubicBezTo>
                  <a:cubicBezTo>
                    <a:pt x="2484" y="3009"/>
                    <a:pt x="2637" y="2748"/>
                    <a:pt x="2697" y="2219"/>
                  </a:cubicBezTo>
                  <a:cubicBezTo>
                    <a:pt x="2713" y="1996"/>
                    <a:pt x="2697" y="1756"/>
                    <a:pt x="2697" y="1533"/>
                  </a:cubicBezTo>
                  <a:lnTo>
                    <a:pt x="2713" y="1533"/>
                  </a:lnTo>
                  <a:cubicBezTo>
                    <a:pt x="2713" y="1469"/>
                    <a:pt x="2713" y="1405"/>
                    <a:pt x="2713" y="1325"/>
                  </a:cubicBezTo>
                  <a:cubicBezTo>
                    <a:pt x="2793" y="735"/>
                    <a:pt x="2761" y="33"/>
                    <a:pt x="20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5" name="Google Shape;13365;p30"/>
            <p:cNvSpPr/>
            <p:nvPr/>
          </p:nvSpPr>
          <p:spPr>
            <a:xfrm>
              <a:off x="7822848" y="1512096"/>
              <a:ext cx="204592" cy="136215"/>
            </a:xfrm>
            <a:custGeom>
              <a:rect b="b" l="l" r="r" t="t"/>
              <a:pathLst>
                <a:path extrusionOk="0" h="2636" w="3943">
                  <a:moveTo>
                    <a:pt x="3567" y="1"/>
                  </a:moveTo>
                  <a:cubicBezTo>
                    <a:pt x="2723" y="1"/>
                    <a:pt x="2184" y="504"/>
                    <a:pt x="1597" y="910"/>
                  </a:cubicBezTo>
                  <a:cubicBezTo>
                    <a:pt x="1278" y="1134"/>
                    <a:pt x="879" y="1245"/>
                    <a:pt x="544" y="1453"/>
                  </a:cubicBezTo>
                  <a:cubicBezTo>
                    <a:pt x="352" y="1612"/>
                    <a:pt x="160" y="1772"/>
                    <a:pt x="1" y="1963"/>
                  </a:cubicBezTo>
                  <a:cubicBezTo>
                    <a:pt x="217" y="2195"/>
                    <a:pt x="478" y="2635"/>
                    <a:pt x="668" y="2635"/>
                  </a:cubicBezTo>
                  <a:cubicBezTo>
                    <a:pt x="674" y="2635"/>
                    <a:pt x="681" y="2635"/>
                    <a:pt x="687" y="2634"/>
                  </a:cubicBezTo>
                  <a:cubicBezTo>
                    <a:pt x="2171" y="2394"/>
                    <a:pt x="3145" y="1437"/>
                    <a:pt x="3943" y="32"/>
                  </a:cubicBezTo>
                  <a:cubicBezTo>
                    <a:pt x="3811" y="11"/>
                    <a:pt x="3686" y="1"/>
                    <a:pt x="3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6" name="Google Shape;13366;p30"/>
            <p:cNvSpPr/>
            <p:nvPr/>
          </p:nvSpPr>
          <p:spPr>
            <a:xfrm>
              <a:off x="7078005" y="837340"/>
              <a:ext cx="145804" cy="123348"/>
            </a:xfrm>
            <a:custGeom>
              <a:rect b="b" l="l" r="r" t="t"/>
              <a:pathLst>
                <a:path extrusionOk="0" h="2387" w="2810">
                  <a:moveTo>
                    <a:pt x="1099" y="0"/>
                  </a:moveTo>
                  <a:cubicBezTo>
                    <a:pt x="994" y="0"/>
                    <a:pt x="894" y="13"/>
                    <a:pt x="798" y="41"/>
                  </a:cubicBezTo>
                  <a:cubicBezTo>
                    <a:pt x="431" y="136"/>
                    <a:pt x="208" y="982"/>
                    <a:pt x="48" y="1541"/>
                  </a:cubicBezTo>
                  <a:cubicBezTo>
                    <a:pt x="0" y="1732"/>
                    <a:pt x="351" y="2036"/>
                    <a:pt x="607" y="2387"/>
                  </a:cubicBezTo>
                  <a:cubicBezTo>
                    <a:pt x="1437" y="1892"/>
                    <a:pt x="2107" y="1525"/>
                    <a:pt x="2713" y="1094"/>
                  </a:cubicBezTo>
                  <a:cubicBezTo>
                    <a:pt x="2809" y="1030"/>
                    <a:pt x="2745" y="472"/>
                    <a:pt x="2666" y="440"/>
                  </a:cubicBezTo>
                  <a:cubicBezTo>
                    <a:pt x="2153" y="269"/>
                    <a:pt x="1586" y="0"/>
                    <a:pt x="10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7" name="Google Shape;13367;p30"/>
            <p:cNvSpPr/>
            <p:nvPr/>
          </p:nvSpPr>
          <p:spPr>
            <a:xfrm>
              <a:off x="7476708" y="2502527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44" y="0"/>
                  </a:moveTo>
                  <a:cubicBezTo>
                    <a:pt x="368" y="352"/>
                    <a:pt x="113" y="687"/>
                    <a:pt x="33" y="1054"/>
                  </a:cubicBezTo>
                  <a:cubicBezTo>
                    <a:pt x="1" y="1341"/>
                    <a:pt x="113" y="1628"/>
                    <a:pt x="320" y="1836"/>
                  </a:cubicBezTo>
                  <a:cubicBezTo>
                    <a:pt x="703" y="2139"/>
                    <a:pt x="1166" y="2474"/>
                    <a:pt x="1629" y="2506"/>
                  </a:cubicBezTo>
                  <a:cubicBezTo>
                    <a:pt x="1644" y="2507"/>
                    <a:pt x="1659" y="2508"/>
                    <a:pt x="1674" y="2508"/>
                  </a:cubicBezTo>
                  <a:cubicBezTo>
                    <a:pt x="2003" y="2508"/>
                    <a:pt x="2424" y="2190"/>
                    <a:pt x="2698" y="1916"/>
                  </a:cubicBezTo>
                  <a:cubicBezTo>
                    <a:pt x="2826" y="1788"/>
                    <a:pt x="2810" y="1229"/>
                    <a:pt x="2682" y="1150"/>
                  </a:cubicBezTo>
                  <a:cubicBezTo>
                    <a:pt x="2092" y="846"/>
                    <a:pt x="1501" y="575"/>
                    <a:pt x="879" y="336"/>
                  </a:cubicBezTo>
                  <a:lnTo>
                    <a:pt x="54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8" name="Google Shape;13368;p30"/>
            <p:cNvSpPr/>
            <p:nvPr/>
          </p:nvSpPr>
          <p:spPr>
            <a:xfrm>
              <a:off x="8012652" y="1051218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0"/>
                  </a:moveTo>
                  <a:cubicBezTo>
                    <a:pt x="275" y="0"/>
                    <a:pt x="154" y="5"/>
                    <a:pt x="29" y="14"/>
                  </a:cubicBezTo>
                  <a:cubicBezTo>
                    <a:pt x="0" y="1056"/>
                    <a:pt x="335" y="1950"/>
                    <a:pt x="749" y="1950"/>
                  </a:cubicBezTo>
                  <a:cubicBezTo>
                    <a:pt x="786" y="1950"/>
                    <a:pt x="822" y="1943"/>
                    <a:pt x="859" y="1929"/>
                  </a:cubicBezTo>
                  <a:cubicBezTo>
                    <a:pt x="1354" y="1754"/>
                    <a:pt x="1913" y="1323"/>
                    <a:pt x="2104" y="876"/>
                  </a:cubicBezTo>
                  <a:cubicBezTo>
                    <a:pt x="2291" y="386"/>
                    <a:pt x="1490" y="0"/>
                    <a:pt x="3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9" name="Google Shape;13369;p30"/>
            <p:cNvSpPr/>
            <p:nvPr/>
          </p:nvSpPr>
          <p:spPr>
            <a:xfrm>
              <a:off x="7197813" y="1722847"/>
              <a:ext cx="76742" cy="136060"/>
            </a:xfrm>
            <a:custGeom>
              <a:rect b="b" l="l" r="r" t="t"/>
              <a:pathLst>
                <a:path extrusionOk="0" h="2633" w="1479">
                  <a:moveTo>
                    <a:pt x="441" y="1"/>
                  </a:moveTo>
                  <a:cubicBezTo>
                    <a:pt x="281" y="639"/>
                    <a:pt x="74" y="1197"/>
                    <a:pt x="26" y="1772"/>
                  </a:cubicBezTo>
                  <a:cubicBezTo>
                    <a:pt x="1" y="2279"/>
                    <a:pt x="685" y="2633"/>
                    <a:pt x="727" y="2633"/>
                  </a:cubicBezTo>
                  <a:cubicBezTo>
                    <a:pt x="740" y="2633"/>
                    <a:pt x="698" y="2603"/>
                    <a:pt x="568" y="2538"/>
                  </a:cubicBezTo>
                  <a:lnTo>
                    <a:pt x="568" y="2538"/>
                  </a:lnTo>
                  <a:cubicBezTo>
                    <a:pt x="582" y="2544"/>
                    <a:pt x="600" y="2547"/>
                    <a:pt x="620" y="2547"/>
                  </a:cubicBezTo>
                  <a:cubicBezTo>
                    <a:pt x="810" y="2547"/>
                    <a:pt x="1242" y="2298"/>
                    <a:pt x="1271" y="2139"/>
                  </a:cubicBezTo>
                  <a:cubicBezTo>
                    <a:pt x="1366" y="1357"/>
                    <a:pt x="1478" y="527"/>
                    <a:pt x="4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0" name="Google Shape;13370;p30"/>
            <p:cNvSpPr/>
            <p:nvPr/>
          </p:nvSpPr>
          <p:spPr>
            <a:xfrm>
              <a:off x="7253955" y="2404398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6" y="48"/>
                  </a:moveTo>
                  <a:lnTo>
                    <a:pt x="1" y="335"/>
                  </a:lnTo>
                  <a:cubicBezTo>
                    <a:pt x="320" y="734"/>
                    <a:pt x="623" y="1149"/>
                    <a:pt x="942" y="1564"/>
                  </a:cubicBezTo>
                  <a:cubicBezTo>
                    <a:pt x="1118" y="1325"/>
                    <a:pt x="1437" y="1102"/>
                    <a:pt x="1453" y="862"/>
                  </a:cubicBezTo>
                  <a:cubicBezTo>
                    <a:pt x="1533" y="0"/>
                    <a:pt x="831" y="144"/>
                    <a:pt x="336" y="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1" name="Google Shape;13371;p30"/>
            <p:cNvSpPr/>
            <p:nvPr/>
          </p:nvSpPr>
          <p:spPr>
            <a:xfrm>
              <a:off x="7555421" y="2472814"/>
              <a:ext cx="101907" cy="57721"/>
            </a:xfrm>
            <a:custGeom>
              <a:rect b="b" l="l" r="r" t="t"/>
              <a:pathLst>
                <a:path extrusionOk="0" h="1117" w="1964">
                  <a:moveTo>
                    <a:pt x="80" y="1"/>
                  </a:moveTo>
                  <a:cubicBezTo>
                    <a:pt x="48" y="97"/>
                    <a:pt x="16" y="192"/>
                    <a:pt x="0" y="288"/>
                  </a:cubicBezTo>
                  <a:cubicBezTo>
                    <a:pt x="495" y="837"/>
                    <a:pt x="863" y="1117"/>
                    <a:pt x="1198" y="1117"/>
                  </a:cubicBezTo>
                  <a:cubicBezTo>
                    <a:pt x="1458" y="1117"/>
                    <a:pt x="1698" y="949"/>
                    <a:pt x="1963" y="607"/>
                  </a:cubicBezTo>
                  <a:lnTo>
                    <a:pt x="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2" name="Google Shape;13372;p30"/>
            <p:cNvSpPr/>
            <p:nvPr/>
          </p:nvSpPr>
          <p:spPr>
            <a:xfrm>
              <a:off x="7124808" y="2180909"/>
              <a:ext cx="61435" cy="73275"/>
            </a:xfrm>
            <a:custGeom>
              <a:rect b="b" l="l" r="r" t="t"/>
              <a:pathLst>
                <a:path extrusionOk="0" h="1418" w="1184">
                  <a:moveTo>
                    <a:pt x="830" y="0"/>
                  </a:moveTo>
                  <a:cubicBezTo>
                    <a:pt x="543" y="495"/>
                    <a:pt x="288" y="910"/>
                    <a:pt x="0" y="1373"/>
                  </a:cubicBezTo>
                  <a:cubicBezTo>
                    <a:pt x="225" y="1400"/>
                    <a:pt x="409" y="1417"/>
                    <a:pt x="557" y="1417"/>
                  </a:cubicBezTo>
                  <a:cubicBezTo>
                    <a:pt x="1183" y="1417"/>
                    <a:pt x="1153" y="1111"/>
                    <a:pt x="8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3" name="Google Shape;13373;p30"/>
            <p:cNvSpPr/>
            <p:nvPr/>
          </p:nvSpPr>
          <p:spPr>
            <a:xfrm>
              <a:off x="6632085" y="-75373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693" y="0"/>
                  </a:moveTo>
                  <a:cubicBezTo>
                    <a:pt x="4581" y="176"/>
                    <a:pt x="4453" y="319"/>
                    <a:pt x="4310" y="479"/>
                  </a:cubicBezTo>
                  <a:cubicBezTo>
                    <a:pt x="3113" y="1596"/>
                    <a:pt x="1900" y="2745"/>
                    <a:pt x="687" y="3862"/>
                  </a:cubicBezTo>
                  <a:cubicBezTo>
                    <a:pt x="112" y="4389"/>
                    <a:pt x="1" y="4868"/>
                    <a:pt x="687" y="5426"/>
                  </a:cubicBezTo>
                  <a:cubicBezTo>
                    <a:pt x="1150" y="5809"/>
                    <a:pt x="1628" y="6224"/>
                    <a:pt x="1916" y="6735"/>
                  </a:cubicBezTo>
                  <a:cubicBezTo>
                    <a:pt x="2543" y="7895"/>
                    <a:pt x="3416" y="8494"/>
                    <a:pt x="4613" y="8494"/>
                  </a:cubicBezTo>
                  <a:cubicBezTo>
                    <a:pt x="4816" y="8494"/>
                    <a:pt x="5029" y="8477"/>
                    <a:pt x="5251" y="8442"/>
                  </a:cubicBezTo>
                  <a:cubicBezTo>
                    <a:pt x="5263" y="8441"/>
                    <a:pt x="5275" y="8440"/>
                    <a:pt x="5287" y="8440"/>
                  </a:cubicBezTo>
                  <a:cubicBezTo>
                    <a:pt x="5383" y="8440"/>
                    <a:pt x="5486" y="8482"/>
                    <a:pt x="5584" y="8482"/>
                  </a:cubicBezTo>
                  <a:cubicBezTo>
                    <a:pt x="5606" y="8482"/>
                    <a:pt x="5628" y="8480"/>
                    <a:pt x="5650" y="8474"/>
                  </a:cubicBezTo>
                  <a:cubicBezTo>
                    <a:pt x="6480" y="8283"/>
                    <a:pt x="7805" y="8299"/>
                    <a:pt x="8060" y="7804"/>
                  </a:cubicBezTo>
                  <a:cubicBezTo>
                    <a:pt x="8507" y="6910"/>
                    <a:pt x="8666" y="5538"/>
                    <a:pt x="8299" y="4644"/>
                  </a:cubicBezTo>
                  <a:cubicBezTo>
                    <a:pt x="7613" y="3000"/>
                    <a:pt x="6464" y="1532"/>
                    <a:pt x="55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4" name="Google Shape;13374;p30"/>
            <p:cNvSpPr/>
            <p:nvPr/>
          </p:nvSpPr>
          <p:spPr>
            <a:xfrm>
              <a:off x="4551921" y="-75373"/>
              <a:ext cx="333792" cy="325604"/>
            </a:xfrm>
            <a:custGeom>
              <a:rect b="b" l="l" r="r" t="t"/>
              <a:pathLst>
                <a:path extrusionOk="0" h="6301" w="6433">
                  <a:moveTo>
                    <a:pt x="1" y="0"/>
                  </a:moveTo>
                  <a:cubicBezTo>
                    <a:pt x="288" y="590"/>
                    <a:pt x="607" y="1165"/>
                    <a:pt x="958" y="1724"/>
                  </a:cubicBezTo>
                  <a:cubicBezTo>
                    <a:pt x="1405" y="2346"/>
                    <a:pt x="1948" y="2905"/>
                    <a:pt x="2443" y="3495"/>
                  </a:cubicBezTo>
                  <a:cubicBezTo>
                    <a:pt x="2810" y="3910"/>
                    <a:pt x="3400" y="4261"/>
                    <a:pt x="3512" y="4740"/>
                  </a:cubicBezTo>
                  <a:cubicBezTo>
                    <a:pt x="3751" y="5697"/>
                    <a:pt x="4422" y="5969"/>
                    <a:pt x="5204" y="6224"/>
                  </a:cubicBezTo>
                  <a:cubicBezTo>
                    <a:pt x="5350" y="6275"/>
                    <a:pt x="5473" y="6300"/>
                    <a:pt x="5575" y="6300"/>
                  </a:cubicBezTo>
                  <a:cubicBezTo>
                    <a:pt x="5886" y="6300"/>
                    <a:pt x="6009" y="6070"/>
                    <a:pt x="6034" y="5650"/>
                  </a:cubicBezTo>
                  <a:cubicBezTo>
                    <a:pt x="6161" y="3766"/>
                    <a:pt x="6305" y="1883"/>
                    <a:pt x="64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5" name="Google Shape;13375;p30"/>
            <p:cNvSpPr/>
            <p:nvPr/>
          </p:nvSpPr>
          <p:spPr>
            <a:xfrm>
              <a:off x="1575819" y="-44059"/>
              <a:ext cx="327047" cy="224321"/>
            </a:xfrm>
            <a:custGeom>
              <a:rect b="b" l="l" r="r" t="t"/>
              <a:pathLst>
                <a:path extrusionOk="0" h="4341" w="6303">
                  <a:moveTo>
                    <a:pt x="336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04" y="4246"/>
                  </a:cubicBezTo>
                  <a:cubicBezTo>
                    <a:pt x="5115" y="4306"/>
                    <a:pt x="5366" y="4341"/>
                    <a:pt x="5565" y="4341"/>
                  </a:cubicBezTo>
                  <a:cubicBezTo>
                    <a:pt x="6201" y="4341"/>
                    <a:pt x="6303" y="3986"/>
                    <a:pt x="6145" y="3001"/>
                  </a:cubicBezTo>
                  <a:cubicBezTo>
                    <a:pt x="6001" y="1995"/>
                    <a:pt x="5746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6" name="Google Shape;13376;p30"/>
            <p:cNvSpPr/>
            <p:nvPr/>
          </p:nvSpPr>
          <p:spPr>
            <a:xfrm>
              <a:off x="1978257" y="-54807"/>
              <a:ext cx="267532" cy="216260"/>
            </a:xfrm>
            <a:custGeom>
              <a:rect b="b" l="l" r="r" t="t"/>
              <a:pathLst>
                <a:path extrusionOk="0" h="4185" w="5156">
                  <a:moveTo>
                    <a:pt x="4022" y="1"/>
                  </a:moveTo>
                  <a:lnTo>
                    <a:pt x="1" y="17"/>
                  </a:lnTo>
                  <a:cubicBezTo>
                    <a:pt x="64" y="304"/>
                    <a:pt x="33" y="639"/>
                    <a:pt x="176" y="879"/>
                  </a:cubicBezTo>
                  <a:cubicBezTo>
                    <a:pt x="735" y="1693"/>
                    <a:pt x="1341" y="2459"/>
                    <a:pt x="1916" y="3289"/>
                  </a:cubicBezTo>
                  <a:cubicBezTo>
                    <a:pt x="2298" y="3867"/>
                    <a:pt x="2739" y="4184"/>
                    <a:pt x="3286" y="4184"/>
                  </a:cubicBezTo>
                  <a:cubicBezTo>
                    <a:pt x="3539" y="4184"/>
                    <a:pt x="3815" y="4116"/>
                    <a:pt x="4118" y="3975"/>
                  </a:cubicBezTo>
                  <a:cubicBezTo>
                    <a:pt x="4453" y="3847"/>
                    <a:pt x="4804" y="3751"/>
                    <a:pt x="5155" y="3688"/>
                  </a:cubicBezTo>
                  <a:cubicBezTo>
                    <a:pt x="4756" y="2427"/>
                    <a:pt x="4389" y="1214"/>
                    <a:pt x="40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7" name="Google Shape;13377;p30"/>
            <p:cNvSpPr/>
            <p:nvPr/>
          </p:nvSpPr>
          <p:spPr>
            <a:xfrm>
              <a:off x="6510358" y="-75373"/>
              <a:ext cx="271683" cy="161019"/>
            </a:xfrm>
            <a:custGeom>
              <a:rect b="b" l="l" r="r" t="t"/>
              <a:pathLst>
                <a:path extrusionOk="0" h="3116" w="5236">
                  <a:moveTo>
                    <a:pt x="1" y="0"/>
                  </a:moveTo>
                  <a:cubicBezTo>
                    <a:pt x="32" y="192"/>
                    <a:pt x="1" y="495"/>
                    <a:pt x="112" y="575"/>
                  </a:cubicBezTo>
                  <a:cubicBezTo>
                    <a:pt x="814" y="1005"/>
                    <a:pt x="958" y="1644"/>
                    <a:pt x="1118" y="2394"/>
                  </a:cubicBezTo>
                  <a:cubicBezTo>
                    <a:pt x="1193" y="2697"/>
                    <a:pt x="1845" y="3116"/>
                    <a:pt x="2253" y="3116"/>
                  </a:cubicBezTo>
                  <a:cubicBezTo>
                    <a:pt x="2274" y="3116"/>
                    <a:pt x="2295" y="3114"/>
                    <a:pt x="2315" y="3112"/>
                  </a:cubicBezTo>
                  <a:cubicBezTo>
                    <a:pt x="3703" y="3000"/>
                    <a:pt x="5076" y="1436"/>
                    <a:pt x="52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8" name="Google Shape;13378;p30"/>
            <p:cNvSpPr/>
            <p:nvPr/>
          </p:nvSpPr>
          <p:spPr>
            <a:xfrm>
              <a:off x="7317725" y="-76200"/>
              <a:ext cx="389260" cy="172491"/>
            </a:xfrm>
            <a:custGeom>
              <a:rect b="b" l="l" r="r" t="t"/>
              <a:pathLst>
                <a:path extrusionOk="0" h="3338" w="7502">
                  <a:moveTo>
                    <a:pt x="527" y="0"/>
                  </a:moveTo>
                  <a:cubicBezTo>
                    <a:pt x="1" y="638"/>
                    <a:pt x="160" y="1117"/>
                    <a:pt x="894" y="1388"/>
                  </a:cubicBezTo>
                  <a:cubicBezTo>
                    <a:pt x="1469" y="1612"/>
                    <a:pt x="2091" y="1740"/>
                    <a:pt x="2666" y="1947"/>
                  </a:cubicBezTo>
                  <a:cubicBezTo>
                    <a:pt x="3895" y="2410"/>
                    <a:pt x="5108" y="2921"/>
                    <a:pt x="6368" y="3320"/>
                  </a:cubicBezTo>
                  <a:cubicBezTo>
                    <a:pt x="6401" y="3332"/>
                    <a:pt x="6435" y="3337"/>
                    <a:pt x="6471" y="3337"/>
                  </a:cubicBezTo>
                  <a:cubicBezTo>
                    <a:pt x="6725" y="3337"/>
                    <a:pt x="7083" y="3072"/>
                    <a:pt x="7502" y="2905"/>
                  </a:cubicBezTo>
                  <a:cubicBezTo>
                    <a:pt x="6447" y="1931"/>
                    <a:pt x="5485" y="1382"/>
                    <a:pt x="4323" y="1382"/>
                  </a:cubicBezTo>
                  <a:cubicBezTo>
                    <a:pt x="4113" y="1382"/>
                    <a:pt x="3896" y="1400"/>
                    <a:pt x="3671" y="1436"/>
                  </a:cubicBezTo>
                  <a:cubicBezTo>
                    <a:pt x="3640" y="1442"/>
                    <a:pt x="3609" y="1444"/>
                    <a:pt x="3577" y="1444"/>
                  </a:cubicBezTo>
                  <a:cubicBezTo>
                    <a:pt x="3229" y="1444"/>
                    <a:pt x="2826" y="1146"/>
                    <a:pt x="2490" y="942"/>
                  </a:cubicBezTo>
                  <a:cubicBezTo>
                    <a:pt x="2219" y="766"/>
                    <a:pt x="2044" y="463"/>
                    <a:pt x="1820" y="223"/>
                  </a:cubicBezTo>
                  <a:lnTo>
                    <a:pt x="1613" y="415"/>
                  </a:lnTo>
                  <a:cubicBezTo>
                    <a:pt x="1661" y="606"/>
                    <a:pt x="1708" y="798"/>
                    <a:pt x="1756" y="1037"/>
                  </a:cubicBezTo>
                  <a:cubicBezTo>
                    <a:pt x="990" y="1021"/>
                    <a:pt x="719" y="638"/>
                    <a:pt x="719" y="16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9" name="Google Shape;13379;p30"/>
            <p:cNvSpPr/>
            <p:nvPr/>
          </p:nvSpPr>
          <p:spPr>
            <a:xfrm>
              <a:off x="3681615" y="-75373"/>
              <a:ext cx="77053" cy="348858"/>
            </a:xfrm>
            <a:custGeom>
              <a:rect b="b" l="l" r="r" t="t"/>
              <a:pathLst>
                <a:path extrusionOk="0" h="6751" w="1485">
                  <a:moveTo>
                    <a:pt x="304" y="0"/>
                  </a:moveTo>
                  <a:cubicBezTo>
                    <a:pt x="208" y="495"/>
                    <a:pt x="1" y="974"/>
                    <a:pt x="17" y="1452"/>
                  </a:cubicBezTo>
                  <a:cubicBezTo>
                    <a:pt x="65" y="2889"/>
                    <a:pt x="160" y="4309"/>
                    <a:pt x="336" y="5729"/>
                  </a:cubicBezTo>
                  <a:cubicBezTo>
                    <a:pt x="384" y="6096"/>
                    <a:pt x="783" y="6416"/>
                    <a:pt x="1006" y="6751"/>
                  </a:cubicBezTo>
                  <a:cubicBezTo>
                    <a:pt x="1182" y="6400"/>
                    <a:pt x="1485" y="6033"/>
                    <a:pt x="1485" y="5681"/>
                  </a:cubicBezTo>
                  <a:cubicBezTo>
                    <a:pt x="1485" y="4293"/>
                    <a:pt x="1389" y="2889"/>
                    <a:pt x="1293" y="1500"/>
                  </a:cubicBezTo>
                  <a:cubicBezTo>
                    <a:pt x="1278" y="1005"/>
                    <a:pt x="1182" y="495"/>
                    <a:pt x="1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0" name="Google Shape;13380;p30"/>
            <p:cNvSpPr/>
            <p:nvPr/>
          </p:nvSpPr>
          <p:spPr>
            <a:xfrm>
              <a:off x="7677979" y="162946"/>
              <a:ext cx="135841" cy="161898"/>
            </a:xfrm>
            <a:custGeom>
              <a:rect b="b" l="l" r="r" t="t"/>
              <a:pathLst>
                <a:path extrusionOk="0" h="3133" w="2618">
                  <a:moveTo>
                    <a:pt x="2617" y="0"/>
                  </a:moveTo>
                  <a:cubicBezTo>
                    <a:pt x="2107" y="0"/>
                    <a:pt x="1580" y="32"/>
                    <a:pt x="1053" y="96"/>
                  </a:cubicBezTo>
                  <a:cubicBezTo>
                    <a:pt x="750" y="128"/>
                    <a:pt x="271" y="303"/>
                    <a:pt x="255" y="447"/>
                  </a:cubicBezTo>
                  <a:cubicBezTo>
                    <a:pt x="160" y="1181"/>
                    <a:pt x="0" y="1995"/>
                    <a:pt x="239" y="2618"/>
                  </a:cubicBezTo>
                  <a:cubicBezTo>
                    <a:pt x="380" y="2970"/>
                    <a:pt x="891" y="3133"/>
                    <a:pt x="1430" y="3133"/>
                  </a:cubicBezTo>
                  <a:cubicBezTo>
                    <a:pt x="1867" y="3133"/>
                    <a:pt x="2324" y="3025"/>
                    <a:pt x="2617" y="2825"/>
                  </a:cubicBezTo>
                  <a:lnTo>
                    <a:pt x="261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1" name="Google Shape;13381;p30"/>
            <p:cNvSpPr/>
            <p:nvPr/>
          </p:nvSpPr>
          <p:spPr>
            <a:xfrm>
              <a:off x="2582745" y="-34189"/>
              <a:ext cx="198003" cy="93428"/>
            </a:xfrm>
            <a:custGeom>
              <a:rect b="b" l="l" r="r" t="t"/>
              <a:pathLst>
                <a:path extrusionOk="0" h="1808" w="3816">
                  <a:moveTo>
                    <a:pt x="1" y="1"/>
                  </a:moveTo>
                  <a:cubicBezTo>
                    <a:pt x="512" y="304"/>
                    <a:pt x="1038" y="575"/>
                    <a:pt x="1517" y="911"/>
                  </a:cubicBezTo>
                  <a:cubicBezTo>
                    <a:pt x="2327" y="1485"/>
                    <a:pt x="2794" y="1807"/>
                    <a:pt x="3095" y="1807"/>
                  </a:cubicBezTo>
                  <a:cubicBezTo>
                    <a:pt x="3489" y="1807"/>
                    <a:pt x="3598" y="1257"/>
                    <a:pt x="38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2" name="Google Shape;13382;p30"/>
            <p:cNvSpPr/>
            <p:nvPr/>
          </p:nvSpPr>
          <p:spPr>
            <a:xfrm>
              <a:off x="5406506" y="-75373"/>
              <a:ext cx="135893" cy="99009"/>
            </a:xfrm>
            <a:custGeom>
              <a:rect b="b" l="l" r="r" t="t"/>
              <a:pathLst>
                <a:path extrusionOk="0" h="1916" w="2619">
                  <a:moveTo>
                    <a:pt x="1" y="0"/>
                  </a:moveTo>
                  <a:lnTo>
                    <a:pt x="1" y="1915"/>
                  </a:lnTo>
                  <a:cubicBezTo>
                    <a:pt x="512" y="1803"/>
                    <a:pt x="942" y="1803"/>
                    <a:pt x="1182" y="1612"/>
                  </a:cubicBezTo>
                  <a:cubicBezTo>
                    <a:pt x="1708" y="1133"/>
                    <a:pt x="2139" y="543"/>
                    <a:pt x="26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3" name="Google Shape;13383;p30"/>
            <p:cNvSpPr/>
            <p:nvPr/>
          </p:nvSpPr>
          <p:spPr>
            <a:xfrm>
              <a:off x="7721823" y="-75373"/>
              <a:ext cx="91997" cy="114667"/>
            </a:xfrm>
            <a:custGeom>
              <a:rect b="b" l="l" r="r" t="t"/>
              <a:pathLst>
                <a:path extrusionOk="0" h="2219" w="1773">
                  <a:moveTo>
                    <a:pt x="958" y="0"/>
                  </a:moveTo>
                  <a:cubicBezTo>
                    <a:pt x="783" y="271"/>
                    <a:pt x="607" y="543"/>
                    <a:pt x="432" y="798"/>
                  </a:cubicBezTo>
                  <a:cubicBezTo>
                    <a:pt x="1" y="1372"/>
                    <a:pt x="208" y="1979"/>
                    <a:pt x="895" y="2154"/>
                  </a:cubicBezTo>
                  <a:cubicBezTo>
                    <a:pt x="1182" y="2202"/>
                    <a:pt x="1469" y="2218"/>
                    <a:pt x="1772" y="2218"/>
                  </a:cubicBezTo>
                  <a:lnTo>
                    <a:pt x="17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4" name="Google Shape;13384;p30"/>
            <p:cNvSpPr/>
            <p:nvPr/>
          </p:nvSpPr>
          <p:spPr>
            <a:xfrm>
              <a:off x="5187905" y="-75373"/>
              <a:ext cx="114308" cy="91568"/>
            </a:xfrm>
            <a:custGeom>
              <a:rect b="b" l="l" r="r" t="t"/>
              <a:pathLst>
                <a:path extrusionOk="0" h="1772" w="2203">
                  <a:moveTo>
                    <a:pt x="1" y="0"/>
                  </a:moveTo>
                  <a:cubicBezTo>
                    <a:pt x="256" y="590"/>
                    <a:pt x="511" y="1181"/>
                    <a:pt x="783" y="1771"/>
                  </a:cubicBezTo>
                  <a:lnTo>
                    <a:pt x="1134" y="1740"/>
                  </a:lnTo>
                  <a:lnTo>
                    <a:pt x="220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5" name="Google Shape;13385;p30"/>
            <p:cNvSpPr/>
            <p:nvPr/>
          </p:nvSpPr>
          <p:spPr>
            <a:xfrm>
              <a:off x="3801682" y="-44059"/>
              <a:ext cx="116851" cy="48833"/>
            </a:xfrm>
            <a:custGeom>
              <a:rect b="b" l="l" r="r" t="t"/>
              <a:pathLst>
                <a:path extrusionOk="0" h="945" w="2252">
                  <a:moveTo>
                    <a:pt x="1" y="0"/>
                  </a:moveTo>
                  <a:cubicBezTo>
                    <a:pt x="224" y="304"/>
                    <a:pt x="400" y="814"/>
                    <a:pt x="671" y="894"/>
                  </a:cubicBezTo>
                  <a:cubicBezTo>
                    <a:pt x="813" y="931"/>
                    <a:pt x="959" y="945"/>
                    <a:pt x="1109" y="945"/>
                  </a:cubicBezTo>
                  <a:cubicBezTo>
                    <a:pt x="1482" y="945"/>
                    <a:pt x="1875" y="855"/>
                    <a:pt x="2251" y="798"/>
                  </a:cubicBezTo>
                  <a:cubicBezTo>
                    <a:pt x="2251" y="527"/>
                    <a:pt x="2235" y="256"/>
                    <a:pt x="22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6" name="Google Shape;13386;p30"/>
            <p:cNvSpPr/>
            <p:nvPr/>
          </p:nvSpPr>
          <p:spPr>
            <a:xfrm>
              <a:off x="4404561" y="-75373"/>
              <a:ext cx="86133" cy="78391"/>
            </a:xfrm>
            <a:custGeom>
              <a:rect b="b" l="l" r="r" t="t"/>
              <a:pathLst>
                <a:path extrusionOk="0" h="1517" w="1660">
                  <a:moveTo>
                    <a:pt x="32" y="0"/>
                  </a:moveTo>
                  <a:cubicBezTo>
                    <a:pt x="0" y="160"/>
                    <a:pt x="0" y="335"/>
                    <a:pt x="32" y="495"/>
                  </a:cubicBezTo>
                  <a:cubicBezTo>
                    <a:pt x="144" y="846"/>
                    <a:pt x="287" y="1181"/>
                    <a:pt x="415" y="1516"/>
                  </a:cubicBezTo>
                  <a:cubicBezTo>
                    <a:pt x="798" y="1277"/>
                    <a:pt x="1213" y="1069"/>
                    <a:pt x="1516" y="766"/>
                  </a:cubicBezTo>
                  <a:cubicBezTo>
                    <a:pt x="1660" y="622"/>
                    <a:pt x="1612" y="271"/>
                    <a:pt x="16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7" name="Google Shape;13387;p30"/>
            <p:cNvSpPr/>
            <p:nvPr/>
          </p:nvSpPr>
          <p:spPr>
            <a:xfrm>
              <a:off x="3270927" y="-44059"/>
              <a:ext cx="82812" cy="47903"/>
            </a:xfrm>
            <a:custGeom>
              <a:rect b="b" l="l" r="r" t="t"/>
              <a:pathLst>
                <a:path extrusionOk="0" h="927" w="1596">
                  <a:moveTo>
                    <a:pt x="0" y="0"/>
                  </a:moveTo>
                  <a:cubicBezTo>
                    <a:pt x="223" y="304"/>
                    <a:pt x="463" y="623"/>
                    <a:pt x="702" y="926"/>
                  </a:cubicBezTo>
                  <a:lnTo>
                    <a:pt x="159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8" name="Google Shape;13388;p30"/>
            <p:cNvSpPr/>
            <p:nvPr/>
          </p:nvSpPr>
          <p:spPr>
            <a:xfrm>
              <a:off x="4367306" y="2598898"/>
              <a:ext cx="118459" cy="155232"/>
            </a:xfrm>
            <a:custGeom>
              <a:rect b="b" l="l" r="r" t="t"/>
              <a:pathLst>
                <a:path extrusionOk="0" h="3004" w="2283">
                  <a:moveTo>
                    <a:pt x="1078" y="0"/>
                  </a:moveTo>
                  <a:cubicBezTo>
                    <a:pt x="1053" y="0"/>
                    <a:pt x="1029" y="1"/>
                    <a:pt x="1005" y="3"/>
                  </a:cubicBezTo>
                  <a:cubicBezTo>
                    <a:pt x="686" y="51"/>
                    <a:pt x="303" y="162"/>
                    <a:pt x="112" y="386"/>
                  </a:cubicBezTo>
                  <a:cubicBezTo>
                    <a:pt x="0" y="545"/>
                    <a:pt x="80" y="1008"/>
                    <a:pt x="223" y="1216"/>
                  </a:cubicBezTo>
                  <a:cubicBezTo>
                    <a:pt x="575" y="1631"/>
                    <a:pt x="942" y="2014"/>
                    <a:pt x="1341" y="2381"/>
                  </a:cubicBezTo>
                  <a:lnTo>
                    <a:pt x="894" y="2668"/>
                  </a:lnTo>
                  <a:lnTo>
                    <a:pt x="1037" y="3003"/>
                  </a:lnTo>
                  <a:cubicBezTo>
                    <a:pt x="1277" y="2875"/>
                    <a:pt x="1676" y="2812"/>
                    <a:pt x="1756" y="2604"/>
                  </a:cubicBezTo>
                  <a:cubicBezTo>
                    <a:pt x="1995" y="1998"/>
                    <a:pt x="2170" y="1359"/>
                    <a:pt x="2250" y="705"/>
                  </a:cubicBezTo>
                  <a:cubicBezTo>
                    <a:pt x="2282" y="561"/>
                    <a:pt x="1931" y="322"/>
                    <a:pt x="1708" y="194"/>
                  </a:cubicBezTo>
                  <a:cubicBezTo>
                    <a:pt x="1521" y="65"/>
                    <a:pt x="1295" y="0"/>
                    <a:pt x="107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9" name="Google Shape;13389;p30"/>
            <p:cNvSpPr/>
            <p:nvPr/>
          </p:nvSpPr>
          <p:spPr>
            <a:xfrm>
              <a:off x="3649341" y="1917321"/>
              <a:ext cx="650929" cy="443423"/>
            </a:xfrm>
            <a:custGeom>
              <a:rect b="b" l="l" r="r" t="t"/>
              <a:pathLst>
                <a:path extrusionOk="0" h="8581" w="12545">
                  <a:moveTo>
                    <a:pt x="3712" y="0"/>
                  </a:moveTo>
                  <a:cubicBezTo>
                    <a:pt x="3196" y="0"/>
                    <a:pt x="2671" y="236"/>
                    <a:pt x="2027" y="697"/>
                  </a:cubicBezTo>
                  <a:cubicBezTo>
                    <a:pt x="1756" y="888"/>
                    <a:pt x="1453" y="1032"/>
                    <a:pt x="1165" y="1191"/>
                  </a:cubicBezTo>
                  <a:cubicBezTo>
                    <a:pt x="272" y="1718"/>
                    <a:pt x="0" y="2787"/>
                    <a:pt x="639" y="3585"/>
                  </a:cubicBezTo>
                  <a:cubicBezTo>
                    <a:pt x="1373" y="4495"/>
                    <a:pt x="2011" y="5628"/>
                    <a:pt x="2969" y="6155"/>
                  </a:cubicBezTo>
                  <a:cubicBezTo>
                    <a:pt x="4724" y="7144"/>
                    <a:pt x="6687" y="7751"/>
                    <a:pt x="8682" y="8580"/>
                  </a:cubicBezTo>
                  <a:cubicBezTo>
                    <a:pt x="9273" y="8325"/>
                    <a:pt x="10071" y="8213"/>
                    <a:pt x="10454" y="7735"/>
                  </a:cubicBezTo>
                  <a:cubicBezTo>
                    <a:pt x="11108" y="6969"/>
                    <a:pt x="11475" y="5963"/>
                    <a:pt x="11970" y="5069"/>
                  </a:cubicBezTo>
                  <a:cubicBezTo>
                    <a:pt x="12544" y="4000"/>
                    <a:pt x="12273" y="2915"/>
                    <a:pt x="11443" y="2165"/>
                  </a:cubicBezTo>
                  <a:cubicBezTo>
                    <a:pt x="10326" y="1143"/>
                    <a:pt x="8858" y="1175"/>
                    <a:pt x="7565" y="713"/>
                  </a:cubicBezTo>
                  <a:cubicBezTo>
                    <a:pt x="7527" y="701"/>
                    <a:pt x="7485" y="696"/>
                    <a:pt x="7441" y="696"/>
                  </a:cubicBezTo>
                  <a:cubicBezTo>
                    <a:pt x="7244" y="696"/>
                    <a:pt x="6997" y="800"/>
                    <a:pt x="6815" y="904"/>
                  </a:cubicBezTo>
                  <a:cubicBezTo>
                    <a:pt x="6599" y="1037"/>
                    <a:pt x="6404" y="1097"/>
                    <a:pt x="6215" y="1097"/>
                  </a:cubicBezTo>
                  <a:cubicBezTo>
                    <a:pt x="5930" y="1097"/>
                    <a:pt x="5661" y="959"/>
                    <a:pt x="5363" y="729"/>
                  </a:cubicBezTo>
                  <a:cubicBezTo>
                    <a:pt x="4746" y="240"/>
                    <a:pt x="4233" y="0"/>
                    <a:pt x="37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0" name="Google Shape;13390;p30"/>
            <p:cNvSpPr/>
            <p:nvPr/>
          </p:nvSpPr>
          <p:spPr>
            <a:xfrm>
              <a:off x="3574001" y="361838"/>
              <a:ext cx="433105" cy="663042"/>
            </a:xfrm>
            <a:custGeom>
              <a:rect b="b" l="l" r="r" t="t"/>
              <a:pathLst>
                <a:path extrusionOk="0" h="12831" w="8347">
                  <a:moveTo>
                    <a:pt x="2953" y="0"/>
                  </a:moveTo>
                  <a:cubicBezTo>
                    <a:pt x="2664" y="0"/>
                    <a:pt x="2404" y="195"/>
                    <a:pt x="2218" y="556"/>
                  </a:cubicBezTo>
                  <a:cubicBezTo>
                    <a:pt x="1867" y="1226"/>
                    <a:pt x="1596" y="1944"/>
                    <a:pt x="1389" y="2663"/>
                  </a:cubicBezTo>
                  <a:cubicBezTo>
                    <a:pt x="990" y="4115"/>
                    <a:pt x="734" y="5583"/>
                    <a:pt x="287" y="7003"/>
                  </a:cubicBezTo>
                  <a:cubicBezTo>
                    <a:pt x="16" y="7929"/>
                    <a:pt x="0" y="8631"/>
                    <a:pt x="654" y="9397"/>
                  </a:cubicBezTo>
                  <a:cubicBezTo>
                    <a:pt x="1404" y="10275"/>
                    <a:pt x="1963" y="11312"/>
                    <a:pt x="2681" y="12206"/>
                  </a:cubicBezTo>
                  <a:cubicBezTo>
                    <a:pt x="2910" y="12511"/>
                    <a:pt x="3386" y="12831"/>
                    <a:pt x="3721" y="12831"/>
                  </a:cubicBezTo>
                  <a:cubicBezTo>
                    <a:pt x="3736" y="12831"/>
                    <a:pt x="3752" y="12830"/>
                    <a:pt x="3766" y="12829"/>
                  </a:cubicBezTo>
                  <a:cubicBezTo>
                    <a:pt x="5027" y="12669"/>
                    <a:pt x="7230" y="10068"/>
                    <a:pt x="7421" y="8807"/>
                  </a:cubicBezTo>
                  <a:cubicBezTo>
                    <a:pt x="7517" y="8025"/>
                    <a:pt x="7804" y="7259"/>
                    <a:pt x="7996" y="6493"/>
                  </a:cubicBezTo>
                  <a:cubicBezTo>
                    <a:pt x="8107" y="6078"/>
                    <a:pt x="8219" y="5663"/>
                    <a:pt x="8347" y="5168"/>
                  </a:cubicBezTo>
                  <a:cubicBezTo>
                    <a:pt x="8283" y="4993"/>
                    <a:pt x="8235" y="4753"/>
                    <a:pt x="8091" y="4610"/>
                  </a:cubicBezTo>
                  <a:cubicBezTo>
                    <a:pt x="6607" y="3157"/>
                    <a:pt x="5123" y="1737"/>
                    <a:pt x="3607" y="317"/>
                  </a:cubicBezTo>
                  <a:cubicBezTo>
                    <a:pt x="3386" y="102"/>
                    <a:pt x="3162" y="0"/>
                    <a:pt x="29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1" name="Google Shape;13391;p30"/>
            <p:cNvSpPr/>
            <p:nvPr/>
          </p:nvSpPr>
          <p:spPr>
            <a:xfrm>
              <a:off x="5412318" y="143930"/>
              <a:ext cx="511818" cy="469312"/>
            </a:xfrm>
            <a:custGeom>
              <a:rect b="b" l="l" r="r" t="t"/>
              <a:pathLst>
                <a:path extrusionOk="0" h="9082" w="9864">
                  <a:moveTo>
                    <a:pt x="3192" y="1"/>
                  </a:moveTo>
                  <a:cubicBezTo>
                    <a:pt x="2981" y="1"/>
                    <a:pt x="2758" y="74"/>
                    <a:pt x="2522" y="225"/>
                  </a:cubicBezTo>
                  <a:cubicBezTo>
                    <a:pt x="2107" y="496"/>
                    <a:pt x="1644" y="719"/>
                    <a:pt x="1261" y="1038"/>
                  </a:cubicBezTo>
                  <a:cubicBezTo>
                    <a:pt x="1054" y="1230"/>
                    <a:pt x="814" y="1597"/>
                    <a:pt x="846" y="1852"/>
                  </a:cubicBezTo>
                  <a:cubicBezTo>
                    <a:pt x="1038" y="3257"/>
                    <a:pt x="751" y="4550"/>
                    <a:pt x="224" y="5842"/>
                  </a:cubicBezTo>
                  <a:cubicBezTo>
                    <a:pt x="1" y="6417"/>
                    <a:pt x="96" y="6800"/>
                    <a:pt x="799" y="7055"/>
                  </a:cubicBezTo>
                  <a:cubicBezTo>
                    <a:pt x="1804" y="7438"/>
                    <a:pt x="2746" y="8013"/>
                    <a:pt x="3735" y="8475"/>
                  </a:cubicBezTo>
                  <a:cubicBezTo>
                    <a:pt x="4310" y="8731"/>
                    <a:pt x="4916" y="8906"/>
                    <a:pt x="5379" y="9082"/>
                  </a:cubicBezTo>
                  <a:cubicBezTo>
                    <a:pt x="6879" y="8827"/>
                    <a:pt x="8220" y="8667"/>
                    <a:pt x="9193" y="7470"/>
                  </a:cubicBezTo>
                  <a:cubicBezTo>
                    <a:pt x="9720" y="6832"/>
                    <a:pt x="9863" y="6305"/>
                    <a:pt x="9321" y="5635"/>
                  </a:cubicBezTo>
                  <a:cubicBezTo>
                    <a:pt x="8954" y="5172"/>
                    <a:pt x="8698" y="4629"/>
                    <a:pt x="8363" y="4135"/>
                  </a:cubicBezTo>
                  <a:cubicBezTo>
                    <a:pt x="8060" y="3688"/>
                    <a:pt x="7821" y="3033"/>
                    <a:pt x="7406" y="2890"/>
                  </a:cubicBezTo>
                  <a:cubicBezTo>
                    <a:pt x="6033" y="2363"/>
                    <a:pt x="5012" y="1453"/>
                    <a:pt x="4038" y="432"/>
                  </a:cubicBezTo>
                  <a:cubicBezTo>
                    <a:pt x="3775" y="150"/>
                    <a:pt x="3495" y="1"/>
                    <a:pt x="31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2" name="Google Shape;13392;p30"/>
            <p:cNvSpPr/>
            <p:nvPr/>
          </p:nvSpPr>
          <p:spPr>
            <a:xfrm>
              <a:off x="6879692" y="1081705"/>
              <a:ext cx="507667" cy="539384"/>
            </a:xfrm>
            <a:custGeom>
              <a:rect b="b" l="l" r="r" t="t"/>
              <a:pathLst>
                <a:path extrusionOk="0" h="10438" w="9784">
                  <a:moveTo>
                    <a:pt x="4513" y="1"/>
                  </a:moveTo>
                  <a:cubicBezTo>
                    <a:pt x="3472" y="1"/>
                    <a:pt x="2446" y="349"/>
                    <a:pt x="1804" y="1052"/>
                  </a:cubicBezTo>
                  <a:cubicBezTo>
                    <a:pt x="1500" y="1339"/>
                    <a:pt x="1149" y="1579"/>
                    <a:pt x="766" y="1770"/>
                  </a:cubicBezTo>
                  <a:cubicBezTo>
                    <a:pt x="96" y="2137"/>
                    <a:pt x="0" y="2648"/>
                    <a:pt x="367" y="3286"/>
                  </a:cubicBezTo>
                  <a:cubicBezTo>
                    <a:pt x="511" y="3510"/>
                    <a:pt x="750" y="3669"/>
                    <a:pt x="862" y="3909"/>
                  </a:cubicBezTo>
                  <a:cubicBezTo>
                    <a:pt x="1387" y="5134"/>
                    <a:pt x="1899" y="5569"/>
                    <a:pt x="2633" y="5569"/>
                  </a:cubicBezTo>
                  <a:cubicBezTo>
                    <a:pt x="3037" y="5569"/>
                    <a:pt x="3508" y="5437"/>
                    <a:pt x="4086" y="5233"/>
                  </a:cubicBezTo>
                  <a:cubicBezTo>
                    <a:pt x="4261" y="5170"/>
                    <a:pt x="4417" y="5137"/>
                    <a:pt x="4556" y="5137"/>
                  </a:cubicBezTo>
                  <a:cubicBezTo>
                    <a:pt x="4910" y="5137"/>
                    <a:pt x="5161" y="5356"/>
                    <a:pt x="5379" y="5872"/>
                  </a:cubicBezTo>
                  <a:cubicBezTo>
                    <a:pt x="5794" y="6829"/>
                    <a:pt x="6480" y="7659"/>
                    <a:pt x="7198" y="8776"/>
                  </a:cubicBezTo>
                  <a:cubicBezTo>
                    <a:pt x="7054" y="8984"/>
                    <a:pt x="6943" y="9207"/>
                    <a:pt x="6863" y="9431"/>
                  </a:cubicBezTo>
                  <a:cubicBezTo>
                    <a:pt x="6783" y="9638"/>
                    <a:pt x="6783" y="9862"/>
                    <a:pt x="6879" y="10069"/>
                  </a:cubicBezTo>
                  <a:cubicBezTo>
                    <a:pt x="7062" y="10322"/>
                    <a:pt x="7406" y="10437"/>
                    <a:pt x="7772" y="10437"/>
                  </a:cubicBezTo>
                  <a:cubicBezTo>
                    <a:pt x="8328" y="10437"/>
                    <a:pt x="8933" y="10171"/>
                    <a:pt x="9097" y="9718"/>
                  </a:cubicBezTo>
                  <a:cubicBezTo>
                    <a:pt x="9336" y="9032"/>
                    <a:pt x="9624" y="8329"/>
                    <a:pt x="9704" y="7611"/>
                  </a:cubicBezTo>
                  <a:cubicBezTo>
                    <a:pt x="9783" y="6957"/>
                    <a:pt x="9608" y="6287"/>
                    <a:pt x="9528" y="5616"/>
                  </a:cubicBezTo>
                  <a:cubicBezTo>
                    <a:pt x="9464" y="5233"/>
                    <a:pt x="9257" y="4834"/>
                    <a:pt x="9321" y="4467"/>
                  </a:cubicBezTo>
                  <a:cubicBezTo>
                    <a:pt x="9624" y="2903"/>
                    <a:pt x="9624" y="2855"/>
                    <a:pt x="8251" y="2010"/>
                  </a:cubicBezTo>
                  <a:cubicBezTo>
                    <a:pt x="7964" y="1786"/>
                    <a:pt x="7693" y="1531"/>
                    <a:pt x="7485" y="1228"/>
                  </a:cubicBezTo>
                  <a:cubicBezTo>
                    <a:pt x="6795" y="413"/>
                    <a:pt x="5646" y="1"/>
                    <a:pt x="45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3" name="Google Shape;13393;p30"/>
            <p:cNvSpPr/>
            <p:nvPr/>
          </p:nvSpPr>
          <p:spPr>
            <a:xfrm>
              <a:off x="6425055" y="272598"/>
              <a:ext cx="353665" cy="540831"/>
            </a:xfrm>
            <a:custGeom>
              <a:rect b="b" l="l" r="r" t="t"/>
              <a:pathLst>
                <a:path extrusionOk="0" h="10466" w="6816">
                  <a:moveTo>
                    <a:pt x="2570" y="1"/>
                  </a:moveTo>
                  <a:cubicBezTo>
                    <a:pt x="1246" y="160"/>
                    <a:pt x="1006" y="400"/>
                    <a:pt x="878" y="1677"/>
                  </a:cubicBezTo>
                  <a:cubicBezTo>
                    <a:pt x="767" y="2810"/>
                    <a:pt x="623" y="3943"/>
                    <a:pt x="495" y="5076"/>
                  </a:cubicBezTo>
                  <a:cubicBezTo>
                    <a:pt x="352" y="6400"/>
                    <a:pt x="224" y="7725"/>
                    <a:pt x="81" y="9066"/>
                  </a:cubicBezTo>
                  <a:cubicBezTo>
                    <a:pt x="1" y="9768"/>
                    <a:pt x="320" y="10326"/>
                    <a:pt x="942" y="10454"/>
                  </a:cubicBezTo>
                  <a:cubicBezTo>
                    <a:pt x="977" y="10462"/>
                    <a:pt x="1013" y="10466"/>
                    <a:pt x="1050" y="10466"/>
                  </a:cubicBezTo>
                  <a:cubicBezTo>
                    <a:pt x="1392" y="10466"/>
                    <a:pt x="1837" y="10156"/>
                    <a:pt x="2139" y="9911"/>
                  </a:cubicBezTo>
                  <a:cubicBezTo>
                    <a:pt x="2618" y="9512"/>
                    <a:pt x="2985" y="8970"/>
                    <a:pt x="3416" y="8507"/>
                  </a:cubicBezTo>
                  <a:cubicBezTo>
                    <a:pt x="4006" y="7885"/>
                    <a:pt x="4820" y="7374"/>
                    <a:pt x="5140" y="6640"/>
                  </a:cubicBezTo>
                  <a:cubicBezTo>
                    <a:pt x="5794" y="5172"/>
                    <a:pt x="6193" y="3608"/>
                    <a:pt x="6656" y="2075"/>
                  </a:cubicBezTo>
                  <a:cubicBezTo>
                    <a:pt x="6815" y="1501"/>
                    <a:pt x="6608" y="1006"/>
                    <a:pt x="5954" y="831"/>
                  </a:cubicBezTo>
                  <a:cubicBezTo>
                    <a:pt x="4836" y="543"/>
                    <a:pt x="3703" y="272"/>
                    <a:pt x="25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4" name="Google Shape;13394;p30"/>
            <p:cNvSpPr/>
            <p:nvPr/>
          </p:nvSpPr>
          <p:spPr>
            <a:xfrm>
              <a:off x="5178824" y="844264"/>
              <a:ext cx="446388" cy="346274"/>
            </a:xfrm>
            <a:custGeom>
              <a:rect b="b" l="l" r="r" t="t"/>
              <a:pathLst>
                <a:path extrusionOk="0" h="6701" w="8603">
                  <a:moveTo>
                    <a:pt x="5907" y="0"/>
                  </a:moveTo>
                  <a:cubicBezTo>
                    <a:pt x="4333" y="0"/>
                    <a:pt x="2937" y="813"/>
                    <a:pt x="1436" y="1131"/>
                  </a:cubicBezTo>
                  <a:cubicBezTo>
                    <a:pt x="1101" y="1210"/>
                    <a:pt x="814" y="1530"/>
                    <a:pt x="559" y="1785"/>
                  </a:cubicBezTo>
                  <a:cubicBezTo>
                    <a:pt x="32" y="2312"/>
                    <a:pt x="0" y="3572"/>
                    <a:pt x="527" y="4083"/>
                  </a:cubicBezTo>
                  <a:cubicBezTo>
                    <a:pt x="2266" y="5727"/>
                    <a:pt x="4405" y="6445"/>
                    <a:pt x="6288" y="6700"/>
                  </a:cubicBezTo>
                  <a:cubicBezTo>
                    <a:pt x="8171" y="6700"/>
                    <a:pt x="8602" y="6445"/>
                    <a:pt x="8602" y="5025"/>
                  </a:cubicBezTo>
                  <a:cubicBezTo>
                    <a:pt x="8586" y="3700"/>
                    <a:pt x="8283" y="2344"/>
                    <a:pt x="7996" y="1019"/>
                  </a:cubicBezTo>
                  <a:cubicBezTo>
                    <a:pt x="7836" y="253"/>
                    <a:pt x="7102" y="109"/>
                    <a:pt x="6416" y="29"/>
                  </a:cubicBezTo>
                  <a:cubicBezTo>
                    <a:pt x="6244" y="10"/>
                    <a:pt x="6075" y="0"/>
                    <a:pt x="590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5" name="Google Shape;13395;p30"/>
            <p:cNvSpPr/>
            <p:nvPr/>
          </p:nvSpPr>
          <p:spPr>
            <a:xfrm>
              <a:off x="3459693" y="1451276"/>
              <a:ext cx="428228" cy="394487"/>
            </a:xfrm>
            <a:custGeom>
              <a:rect b="b" l="l" r="r" t="t"/>
              <a:pathLst>
                <a:path extrusionOk="0" h="7634" w="8253">
                  <a:moveTo>
                    <a:pt x="3915" y="0"/>
                  </a:moveTo>
                  <a:cubicBezTo>
                    <a:pt x="2885" y="0"/>
                    <a:pt x="1746" y="784"/>
                    <a:pt x="1469" y="1832"/>
                  </a:cubicBezTo>
                  <a:cubicBezTo>
                    <a:pt x="1405" y="2135"/>
                    <a:pt x="1261" y="2390"/>
                    <a:pt x="1038" y="2598"/>
                  </a:cubicBezTo>
                  <a:cubicBezTo>
                    <a:pt x="384" y="3077"/>
                    <a:pt x="1" y="3619"/>
                    <a:pt x="160" y="4401"/>
                  </a:cubicBezTo>
                  <a:cubicBezTo>
                    <a:pt x="192" y="5822"/>
                    <a:pt x="320" y="5949"/>
                    <a:pt x="1676" y="6189"/>
                  </a:cubicBezTo>
                  <a:cubicBezTo>
                    <a:pt x="2043" y="6268"/>
                    <a:pt x="2395" y="6364"/>
                    <a:pt x="2746" y="6460"/>
                  </a:cubicBezTo>
                  <a:cubicBezTo>
                    <a:pt x="4198" y="6843"/>
                    <a:pt x="5634" y="7258"/>
                    <a:pt x="7087" y="7593"/>
                  </a:cubicBezTo>
                  <a:cubicBezTo>
                    <a:pt x="7202" y="7620"/>
                    <a:pt x="7316" y="7634"/>
                    <a:pt x="7423" y="7634"/>
                  </a:cubicBezTo>
                  <a:cubicBezTo>
                    <a:pt x="7895" y="7634"/>
                    <a:pt x="8253" y="7365"/>
                    <a:pt x="8188" y="6715"/>
                  </a:cubicBezTo>
                  <a:cubicBezTo>
                    <a:pt x="8028" y="4736"/>
                    <a:pt x="7789" y="2789"/>
                    <a:pt x="6017" y="1465"/>
                  </a:cubicBezTo>
                  <a:cubicBezTo>
                    <a:pt x="5570" y="1146"/>
                    <a:pt x="5299" y="571"/>
                    <a:pt x="4852" y="268"/>
                  </a:cubicBezTo>
                  <a:cubicBezTo>
                    <a:pt x="4574" y="84"/>
                    <a:pt x="4250" y="0"/>
                    <a:pt x="391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6" name="Google Shape;13396;p30"/>
            <p:cNvSpPr/>
            <p:nvPr/>
          </p:nvSpPr>
          <p:spPr>
            <a:xfrm>
              <a:off x="2969461" y="890667"/>
              <a:ext cx="433987" cy="417844"/>
            </a:xfrm>
            <a:custGeom>
              <a:rect b="b" l="l" r="r" t="t"/>
              <a:pathLst>
                <a:path extrusionOk="0" h="8086" w="8364">
                  <a:moveTo>
                    <a:pt x="3398" y="0"/>
                  </a:moveTo>
                  <a:cubicBezTo>
                    <a:pt x="3078" y="0"/>
                    <a:pt x="2767" y="162"/>
                    <a:pt x="2522" y="488"/>
                  </a:cubicBezTo>
                  <a:cubicBezTo>
                    <a:pt x="2187" y="967"/>
                    <a:pt x="1900" y="1477"/>
                    <a:pt x="1645" y="2020"/>
                  </a:cubicBezTo>
                  <a:cubicBezTo>
                    <a:pt x="1373" y="2547"/>
                    <a:pt x="1150" y="3089"/>
                    <a:pt x="895" y="3616"/>
                  </a:cubicBezTo>
                  <a:cubicBezTo>
                    <a:pt x="559" y="4286"/>
                    <a:pt x="224" y="4957"/>
                    <a:pt x="1" y="5403"/>
                  </a:cubicBezTo>
                  <a:cubicBezTo>
                    <a:pt x="81" y="6042"/>
                    <a:pt x="129" y="6361"/>
                    <a:pt x="160" y="6696"/>
                  </a:cubicBezTo>
                  <a:cubicBezTo>
                    <a:pt x="251" y="7635"/>
                    <a:pt x="598" y="8085"/>
                    <a:pt x="1248" y="8085"/>
                  </a:cubicBezTo>
                  <a:cubicBezTo>
                    <a:pt x="1515" y="8085"/>
                    <a:pt x="1832" y="8010"/>
                    <a:pt x="2203" y="7861"/>
                  </a:cubicBezTo>
                  <a:cubicBezTo>
                    <a:pt x="3560" y="7319"/>
                    <a:pt x="4900" y="6680"/>
                    <a:pt x="6321" y="6377"/>
                  </a:cubicBezTo>
                  <a:cubicBezTo>
                    <a:pt x="7486" y="6138"/>
                    <a:pt x="7837" y="5324"/>
                    <a:pt x="8268" y="4494"/>
                  </a:cubicBezTo>
                  <a:cubicBezTo>
                    <a:pt x="8363" y="4254"/>
                    <a:pt x="8316" y="3983"/>
                    <a:pt x="8172" y="3776"/>
                  </a:cubicBezTo>
                  <a:cubicBezTo>
                    <a:pt x="6847" y="2579"/>
                    <a:pt x="5507" y="1414"/>
                    <a:pt x="4118" y="280"/>
                  </a:cubicBezTo>
                  <a:cubicBezTo>
                    <a:pt x="3891" y="94"/>
                    <a:pt x="3642" y="0"/>
                    <a:pt x="33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7" name="Google Shape;13397;p30"/>
            <p:cNvSpPr/>
            <p:nvPr/>
          </p:nvSpPr>
          <p:spPr>
            <a:xfrm>
              <a:off x="3073807" y="358170"/>
              <a:ext cx="385109" cy="381775"/>
            </a:xfrm>
            <a:custGeom>
              <a:rect b="b" l="l" r="r" t="t"/>
              <a:pathLst>
                <a:path extrusionOk="0" h="7388" w="7422">
                  <a:moveTo>
                    <a:pt x="3240" y="0"/>
                  </a:moveTo>
                  <a:cubicBezTo>
                    <a:pt x="2737" y="0"/>
                    <a:pt x="2280" y="145"/>
                    <a:pt x="2043" y="467"/>
                  </a:cubicBezTo>
                  <a:cubicBezTo>
                    <a:pt x="1166" y="1728"/>
                    <a:pt x="1" y="2893"/>
                    <a:pt x="49" y="4681"/>
                  </a:cubicBezTo>
                  <a:cubicBezTo>
                    <a:pt x="208" y="5287"/>
                    <a:pt x="400" y="5878"/>
                    <a:pt x="495" y="6484"/>
                  </a:cubicBezTo>
                  <a:cubicBezTo>
                    <a:pt x="624" y="7147"/>
                    <a:pt x="924" y="7387"/>
                    <a:pt x="1343" y="7387"/>
                  </a:cubicBezTo>
                  <a:cubicBezTo>
                    <a:pt x="1550" y="7387"/>
                    <a:pt x="1785" y="7329"/>
                    <a:pt x="2043" y="7234"/>
                  </a:cubicBezTo>
                  <a:cubicBezTo>
                    <a:pt x="3863" y="6596"/>
                    <a:pt x="5491" y="5718"/>
                    <a:pt x="6767" y="4218"/>
                  </a:cubicBezTo>
                  <a:cubicBezTo>
                    <a:pt x="7422" y="3436"/>
                    <a:pt x="7246" y="1904"/>
                    <a:pt x="6368" y="1393"/>
                  </a:cubicBezTo>
                  <a:cubicBezTo>
                    <a:pt x="5810" y="1074"/>
                    <a:pt x="5267" y="755"/>
                    <a:pt x="4741" y="419"/>
                  </a:cubicBezTo>
                  <a:cubicBezTo>
                    <a:pt x="4320" y="153"/>
                    <a:pt x="3756" y="0"/>
                    <a:pt x="324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8" name="Google Shape;13398;p30"/>
            <p:cNvSpPr/>
            <p:nvPr/>
          </p:nvSpPr>
          <p:spPr>
            <a:xfrm>
              <a:off x="5687269" y="1202725"/>
              <a:ext cx="370165" cy="368598"/>
            </a:xfrm>
            <a:custGeom>
              <a:rect b="b" l="l" r="r" t="t"/>
              <a:pathLst>
                <a:path extrusionOk="0" h="7133" w="7134">
                  <a:moveTo>
                    <a:pt x="2917" y="0"/>
                  </a:moveTo>
                  <a:cubicBezTo>
                    <a:pt x="2246" y="0"/>
                    <a:pt x="1694" y="370"/>
                    <a:pt x="1404" y="1104"/>
                  </a:cubicBezTo>
                  <a:cubicBezTo>
                    <a:pt x="1325" y="1311"/>
                    <a:pt x="1197" y="1503"/>
                    <a:pt x="1037" y="1663"/>
                  </a:cubicBezTo>
                  <a:cubicBezTo>
                    <a:pt x="96" y="2508"/>
                    <a:pt x="0" y="3913"/>
                    <a:pt x="926" y="4775"/>
                  </a:cubicBezTo>
                  <a:cubicBezTo>
                    <a:pt x="1580" y="5381"/>
                    <a:pt x="2346" y="5844"/>
                    <a:pt x="2968" y="6450"/>
                  </a:cubicBezTo>
                  <a:cubicBezTo>
                    <a:pt x="3417" y="6890"/>
                    <a:pt x="3938" y="7132"/>
                    <a:pt x="4461" y="7132"/>
                  </a:cubicBezTo>
                  <a:cubicBezTo>
                    <a:pt x="4832" y="7132"/>
                    <a:pt x="5204" y="7011"/>
                    <a:pt x="5554" y="6754"/>
                  </a:cubicBezTo>
                  <a:cubicBezTo>
                    <a:pt x="6687" y="5924"/>
                    <a:pt x="7134" y="4471"/>
                    <a:pt x="6687" y="3163"/>
                  </a:cubicBezTo>
                  <a:cubicBezTo>
                    <a:pt x="6607" y="2875"/>
                    <a:pt x="6559" y="2604"/>
                    <a:pt x="6527" y="2317"/>
                  </a:cubicBezTo>
                  <a:cubicBezTo>
                    <a:pt x="6575" y="1120"/>
                    <a:pt x="6256" y="689"/>
                    <a:pt x="5602" y="609"/>
                  </a:cubicBezTo>
                  <a:cubicBezTo>
                    <a:pt x="4995" y="577"/>
                    <a:pt x="4405" y="434"/>
                    <a:pt x="3846" y="210"/>
                  </a:cubicBezTo>
                  <a:cubicBezTo>
                    <a:pt x="3522" y="70"/>
                    <a:pt x="3208" y="0"/>
                    <a:pt x="29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9" name="Google Shape;13399;p30"/>
            <p:cNvSpPr/>
            <p:nvPr/>
          </p:nvSpPr>
          <p:spPr>
            <a:xfrm>
              <a:off x="5772519" y="1965688"/>
              <a:ext cx="312259" cy="386012"/>
            </a:xfrm>
            <a:custGeom>
              <a:rect b="b" l="l" r="r" t="t"/>
              <a:pathLst>
                <a:path extrusionOk="0" h="7470" w="6018">
                  <a:moveTo>
                    <a:pt x="921" y="1"/>
                  </a:moveTo>
                  <a:cubicBezTo>
                    <a:pt x="263" y="1"/>
                    <a:pt x="107" y="352"/>
                    <a:pt x="192" y="1021"/>
                  </a:cubicBezTo>
                  <a:cubicBezTo>
                    <a:pt x="256" y="1564"/>
                    <a:pt x="512" y="2170"/>
                    <a:pt x="384" y="2665"/>
                  </a:cubicBezTo>
                  <a:cubicBezTo>
                    <a:pt x="1" y="4181"/>
                    <a:pt x="224" y="5618"/>
                    <a:pt x="735" y="7054"/>
                  </a:cubicBezTo>
                  <a:cubicBezTo>
                    <a:pt x="1278" y="7182"/>
                    <a:pt x="1820" y="7325"/>
                    <a:pt x="2379" y="7421"/>
                  </a:cubicBezTo>
                  <a:cubicBezTo>
                    <a:pt x="2548" y="7454"/>
                    <a:pt x="2722" y="7470"/>
                    <a:pt x="2897" y="7470"/>
                  </a:cubicBezTo>
                  <a:cubicBezTo>
                    <a:pt x="3826" y="7470"/>
                    <a:pt x="4772" y="7017"/>
                    <a:pt x="5108" y="6224"/>
                  </a:cubicBezTo>
                  <a:cubicBezTo>
                    <a:pt x="5507" y="5235"/>
                    <a:pt x="5778" y="4197"/>
                    <a:pt x="5906" y="3144"/>
                  </a:cubicBezTo>
                  <a:cubicBezTo>
                    <a:pt x="6017" y="2059"/>
                    <a:pt x="5235" y="766"/>
                    <a:pt x="4342" y="766"/>
                  </a:cubicBezTo>
                  <a:cubicBezTo>
                    <a:pt x="4327" y="766"/>
                    <a:pt x="4312" y="766"/>
                    <a:pt x="4298" y="766"/>
                  </a:cubicBezTo>
                  <a:cubicBezTo>
                    <a:pt x="3154" y="766"/>
                    <a:pt x="2253" y="158"/>
                    <a:pt x="1182" y="16"/>
                  </a:cubicBezTo>
                  <a:cubicBezTo>
                    <a:pt x="1087" y="6"/>
                    <a:pt x="1000" y="1"/>
                    <a:pt x="9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0" name="Google Shape;13400;p30"/>
            <p:cNvSpPr/>
            <p:nvPr/>
          </p:nvSpPr>
          <p:spPr>
            <a:xfrm>
              <a:off x="1830845" y="1302611"/>
              <a:ext cx="395071" cy="356454"/>
            </a:xfrm>
            <a:custGeom>
              <a:rect b="b" l="l" r="r" t="t"/>
              <a:pathLst>
                <a:path extrusionOk="0" h="6898" w="7614">
                  <a:moveTo>
                    <a:pt x="3608" y="1"/>
                  </a:moveTo>
                  <a:cubicBezTo>
                    <a:pt x="2650" y="448"/>
                    <a:pt x="1597" y="799"/>
                    <a:pt x="719" y="1389"/>
                  </a:cubicBezTo>
                  <a:cubicBezTo>
                    <a:pt x="97" y="1804"/>
                    <a:pt x="1" y="2634"/>
                    <a:pt x="559" y="3257"/>
                  </a:cubicBezTo>
                  <a:cubicBezTo>
                    <a:pt x="1517" y="4358"/>
                    <a:pt x="2538" y="5427"/>
                    <a:pt x="3624" y="6416"/>
                  </a:cubicBezTo>
                  <a:cubicBezTo>
                    <a:pt x="3982" y="6739"/>
                    <a:pt x="4395" y="6897"/>
                    <a:pt x="4798" y="6897"/>
                  </a:cubicBezTo>
                  <a:cubicBezTo>
                    <a:pt x="5292" y="6897"/>
                    <a:pt x="5770" y="6659"/>
                    <a:pt x="6113" y="6193"/>
                  </a:cubicBezTo>
                  <a:cubicBezTo>
                    <a:pt x="6704" y="5411"/>
                    <a:pt x="7103" y="4485"/>
                    <a:pt x="7502" y="3576"/>
                  </a:cubicBezTo>
                  <a:cubicBezTo>
                    <a:pt x="7613" y="3272"/>
                    <a:pt x="7582" y="2921"/>
                    <a:pt x="7422" y="2634"/>
                  </a:cubicBezTo>
                  <a:cubicBezTo>
                    <a:pt x="6544" y="1309"/>
                    <a:pt x="5140" y="751"/>
                    <a:pt x="36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1" name="Google Shape;13401;p30"/>
            <p:cNvSpPr/>
            <p:nvPr/>
          </p:nvSpPr>
          <p:spPr>
            <a:xfrm>
              <a:off x="4350702" y="267844"/>
              <a:ext cx="539163" cy="258375"/>
            </a:xfrm>
            <a:custGeom>
              <a:rect b="b" l="l" r="r" t="t"/>
              <a:pathLst>
                <a:path extrusionOk="0" h="5000" w="10391">
                  <a:moveTo>
                    <a:pt x="3050" y="1"/>
                  </a:moveTo>
                  <a:cubicBezTo>
                    <a:pt x="2136" y="1"/>
                    <a:pt x="1137" y="598"/>
                    <a:pt x="192" y="923"/>
                  </a:cubicBezTo>
                  <a:cubicBezTo>
                    <a:pt x="113" y="971"/>
                    <a:pt x="81" y="1146"/>
                    <a:pt x="1" y="1322"/>
                  </a:cubicBezTo>
                  <a:lnTo>
                    <a:pt x="863" y="1529"/>
                  </a:lnTo>
                  <a:cubicBezTo>
                    <a:pt x="879" y="3987"/>
                    <a:pt x="1661" y="4051"/>
                    <a:pt x="3304" y="4386"/>
                  </a:cubicBezTo>
                  <a:cubicBezTo>
                    <a:pt x="3481" y="4424"/>
                    <a:pt x="3668" y="4432"/>
                    <a:pt x="3855" y="4432"/>
                  </a:cubicBezTo>
                  <a:cubicBezTo>
                    <a:pt x="3997" y="4432"/>
                    <a:pt x="4139" y="4428"/>
                    <a:pt x="4277" y="4428"/>
                  </a:cubicBezTo>
                  <a:cubicBezTo>
                    <a:pt x="4570" y="4428"/>
                    <a:pt x="4848" y="4448"/>
                    <a:pt x="5076" y="4577"/>
                  </a:cubicBezTo>
                  <a:cubicBezTo>
                    <a:pt x="5585" y="4867"/>
                    <a:pt x="6029" y="4999"/>
                    <a:pt x="6428" y="4999"/>
                  </a:cubicBezTo>
                  <a:cubicBezTo>
                    <a:pt x="7219" y="4999"/>
                    <a:pt x="7834" y="4479"/>
                    <a:pt x="8427" y="3620"/>
                  </a:cubicBezTo>
                  <a:cubicBezTo>
                    <a:pt x="8954" y="2870"/>
                    <a:pt x="9688" y="2263"/>
                    <a:pt x="10326" y="1577"/>
                  </a:cubicBezTo>
                  <a:cubicBezTo>
                    <a:pt x="10390" y="1513"/>
                    <a:pt x="10358" y="1354"/>
                    <a:pt x="10374" y="1130"/>
                  </a:cubicBezTo>
                  <a:lnTo>
                    <a:pt x="10374" y="1130"/>
                  </a:lnTo>
                  <a:lnTo>
                    <a:pt x="9784" y="1385"/>
                  </a:lnTo>
                  <a:lnTo>
                    <a:pt x="9784" y="827"/>
                  </a:lnTo>
                  <a:cubicBezTo>
                    <a:pt x="8363" y="731"/>
                    <a:pt x="7071" y="667"/>
                    <a:pt x="5778" y="540"/>
                  </a:cubicBezTo>
                  <a:cubicBezTo>
                    <a:pt x="4916" y="476"/>
                    <a:pt x="4054" y="109"/>
                    <a:pt x="3272" y="13"/>
                  </a:cubicBezTo>
                  <a:cubicBezTo>
                    <a:pt x="3199" y="5"/>
                    <a:pt x="3125" y="1"/>
                    <a:pt x="30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2" name="Google Shape;13402;p30"/>
            <p:cNvSpPr/>
            <p:nvPr/>
          </p:nvSpPr>
          <p:spPr>
            <a:xfrm>
              <a:off x="3858862" y="-61835"/>
              <a:ext cx="407421" cy="389009"/>
            </a:xfrm>
            <a:custGeom>
              <a:rect b="b" l="l" r="r" t="t"/>
              <a:pathLst>
                <a:path extrusionOk="0" h="7528" w="7852">
                  <a:moveTo>
                    <a:pt x="5171" y="0"/>
                  </a:moveTo>
                  <a:cubicBezTo>
                    <a:pt x="5045" y="0"/>
                    <a:pt x="4688" y="251"/>
                    <a:pt x="4501" y="424"/>
                  </a:cubicBezTo>
                  <a:cubicBezTo>
                    <a:pt x="3846" y="1047"/>
                    <a:pt x="3336" y="1877"/>
                    <a:pt x="2585" y="2291"/>
                  </a:cubicBezTo>
                  <a:cubicBezTo>
                    <a:pt x="1277" y="3026"/>
                    <a:pt x="942" y="4175"/>
                    <a:pt x="686" y="5691"/>
                  </a:cubicBezTo>
                  <a:lnTo>
                    <a:pt x="383" y="4813"/>
                  </a:lnTo>
                  <a:lnTo>
                    <a:pt x="383" y="4813"/>
                  </a:lnTo>
                  <a:cubicBezTo>
                    <a:pt x="0" y="6361"/>
                    <a:pt x="447" y="7430"/>
                    <a:pt x="1468" y="7510"/>
                  </a:cubicBezTo>
                  <a:cubicBezTo>
                    <a:pt x="1643" y="7521"/>
                    <a:pt x="1816" y="7527"/>
                    <a:pt x="1987" y="7527"/>
                  </a:cubicBezTo>
                  <a:cubicBezTo>
                    <a:pt x="3098" y="7527"/>
                    <a:pt x="4119" y="7258"/>
                    <a:pt x="4852" y="6138"/>
                  </a:cubicBezTo>
                  <a:cubicBezTo>
                    <a:pt x="5650" y="4925"/>
                    <a:pt x="6639" y="3824"/>
                    <a:pt x="7533" y="2659"/>
                  </a:cubicBezTo>
                  <a:cubicBezTo>
                    <a:pt x="7660" y="2499"/>
                    <a:pt x="7852" y="2132"/>
                    <a:pt x="7804" y="2100"/>
                  </a:cubicBezTo>
                  <a:cubicBezTo>
                    <a:pt x="6958" y="1366"/>
                    <a:pt x="6112" y="664"/>
                    <a:pt x="5203" y="9"/>
                  </a:cubicBezTo>
                  <a:cubicBezTo>
                    <a:pt x="5195" y="3"/>
                    <a:pt x="5184" y="0"/>
                    <a:pt x="51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3" name="Google Shape;13403;p30"/>
            <p:cNvSpPr/>
            <p:nvPr/>
          </p:nvSpPr>
          <p:spPr>
            <a:xfrm>
              <a:off x="1956724" y="330524"/>
              <a:ext cx="371878" cy="365704"/>
            </a:xfrm>
            <a:custGeom>
              <a:rect b="b" l="l" r="r" t="t"/>
              <a:pathLst>
                <a:path extrusionOk="0" h="7077" w="7167">
                  <a:moveTo>
                    <a:pt x="5705" y="1"/>
                  </a:moveTo>
                  <a:cubicBezTo>
                    <a:pt x="5444" y="1"/>
                    <a:pt x="5163" y="131"/>
                    <a:pt x="4884" y="396"/>
                  </a:cubicBezTo>
                  <a:cubicBezTo>
                    <a:pt x="3927" y="1338"/>
                    <a:pt x="2698" y="1960"/>
                    <a:pt x="1373" y="2151"/>
                  </a:cubicBezTo>
                  <a:cubicBezTo>
                    <a:pt x="144" y="2327"/>
                    <a:pt x="1" y="2822"/>
                    <a:pt x="719" y="3827"/>
                  </a:cubicBezTo>
                  <a:cubicBezTo>
                    <a:pt x="1293" y="4625"/>
                    <a:pt x="2634" y="4880"/>
                    <a:pt x="2490" y="6221"/>
                  </a:cubicBezTo>
                  <a:cubicBezTo>
                    <a:pt x="2474" y="6285"/>
                    <a:pt x="2618" y="6365"/>
                    <a:pt x="2698" y="6428"/>
                  </a:cubicBezTo>
                  <a:cubicBezTo>
                    <a:pt x="3240" y="6861"/>
                    <a:pt x="3814" y="7077"/>
                    <a:pt x="4352" y="7077"/>
                  </a:cubicBezTo>
                  <a:cubicBezTo>
                    <a:pt x="5145" y="7077"/>
                    <a:pt x="5861" y="6610"/>
                    <a:pt x="6289" y="5678"/>
                  </a:cubicBezTo>
                  <a:cubicBezTo>
                    <a:pt x="6735" y="4737"/>
                    <a:pt x="6895" y="3668"/>
                    <a:pt x="7166" y="2726"/>
                  </a:cubicBezTo>
                  <a:cubicBezTo>
                    <a:pt x="6959" y="1976"/>
                    <a:pt x="6863" y="1353"/>
                    <a:pt x="6624" y="763"/>
                  </a:cubicBezTo>
                  <a:cubicBezTo>
                    <a:pt x="6400" y="259"/>
                    <a:pt x="6072" y="1"/>
                    <a:pt x="57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4" name="Google Shape;13404;p30"/>
            <p:cNvSpPr/>
            <p:nvPr/>
          </p:nvSpPr>
          <p:spPr>
            <a:xfrm>
              <a:off x="6311629" y="1841981"/>
              <a:ext cx="328811" cy="443630"/>
            </a:xfrm>
            <a:custGeom>
              <a:rect b="b" l="l" r="r" t="t"/>
              <a:pathLst>
                <a:path extrusionOk="0" h="8585" w="6337">
                  <a:moveTo>
                    <a:pt x="3160" y="0"/>
                  </a:moveTo>
                  <a:cubicBezTo>
                    <a:pt x="2235" y="1165"/>
                    <a:pt x="1086" y="1899"/>
                    <a:pt x="575" y="3415"/>
                  </a:cubicBezTo>
                  <a:cubicBezTo>
                    <a:pt x="0" y="5139"/>
                    <a:pt x="304" y="6847"/>
                    <a:pt x="1500" y="8076"/>
                  </a:cubicBezTo>
                  <a:cubicBezTo>
                    <a:pt x="1830" y="8413"/>
                    <a:pt x="2051" y="8584"/>
                    <a:pt x="2240" y="8584"/>
                  </a:cubicBezTo>
                  <a:cubicBezTo>
                    <a:pt x="2454" y="8584"/>
                    <a:pt x="2627" y="8365"/>
                    <a:pt x="2873" y="7916"/>
                  </a:cubicBezTo>
                  <a:cubicBezTo>
                    <a:pt x="3671" y="6432"/>
                    <a:pt x="4501" y="4979"/>
                    <a:pt x="5347" y="3527"/>
                  </a:cubicBezTo>
                  <a:cubicBezTo>
                    <a:pt x="6336" y="1835"/>
                    <a:pt x="5809" y="591"/>
                    <a:pt x="3942" y="224"/>
                  </a:cubicBezTo>
                  <a:cubicBezTo>
                    <a:pt x="3687" y="160"/>
                    <a:pt x="3432" y="80"/>
                    <a:pt x="3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5" name="Google Shape;13405;p30"/>
            <p:cNvSpPr/>
            <p:nvPr/>
          </p:nvSpPr>
          <p:spPr>
            <a:xfrm>
              <a:off x="6854838" y="1453188"/>
              <a:ext cx="298146" cy="398414"/>
            </a:xfrm>
            <a:custGeom>
              <a:rect b="b" l="l" r="r" t="t"/>
              <a:pathLst>
                <a:path extrusionOk="0" h="7710" w="5746">
                  <a:moveTo>
                    <a:pt x="1811" y="0"/>
                  </a:moveTo>
                  <a:cubicBezTo>
                    <a:pt x="1529" y="0"/>
                    <a:pt x="1172" y="79"/>
                    <a:pt x="1118" y="215"/>
                  </a:cubicBezTo>
                  <a:cubicBezTo>
                    <a:pt x="751" y="1172"/>
                    <a:pt x="1" y="2321"/>
                    <a:pt x="256" y="3119"/>
                  </a:cubicBezTo>
                  <a:cubicBezTo>
                    <a:pt x="767" y="4636"/>
                    <a:pt x="1836" y="5992"/>
                    <a:pt x="2761" y="7365"/>
                  </a:cubicBezTo>
                  <a:cubicBezTo>
                    <a:pt x="2920" y="7602"/>
                    <a:pt x="3225" y="7710"/>
                    <a:pt x="3556" y="7710"/>
                  </a:cubicBezTo>
                  <a:cubicBezTo>
                    <a:pt x="4092" y="7710"/>
                    <a:pt x="4694" y="7429"/>
                    <a:pt x="4852" y="6966"/>
                  </a:cubicBezTo>
                  <a:cubicBezTo>
                    <a:pt x="5219" y="5848"/>
                    <a:pt x="5427" y="4667"/>
                    <a:pt x="5746" y="3343"/>
                  </a:cubicBezTo>
                  <a:cubicBezTo>
                    <a:pt x="5746" y="3327"/>
                    <a:pt x="5714" y="3135"/>
                    <a:pt x="5634" y="2944"/>
                  </a:cubicBezTo>
                  <a:cubicBezTo>
                    <a:pt x="5092" y="1316"/>
                    <a:pt x="3639" y="183"/>
                    <a:pt x="1948" y="7"/>
                  </a:cubicBezTo>
                  <a:cubicBezTo>
                    <a:pt x="1906" y="3"/>
                    <a:pt x="1860" y="0"/>
                    <a:pt x="18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6" name="Google Shape;13406;p30"/>
            <p:cNvSpPr/>
            <p:nvPr/>
          </p:nvSpPr>
          <p:spPr>
            <a:xfrm>
              <a:off x="2482550" y="1286127"/>
              <a:ext cx="391751" cy="325811"/>
            </a:xfrm>
            <a:custGeom>
              <a:rect b="b" l="l" r="r" t="t"/>
              <a:pathLst>
                <a:path extrusionOk="0" h="6305" w="7550">
                  <a:moveTo>
                    <a:pt x="2858" y="1"/>
                  </a:moveTo>
                  <a:cubicBezTo>
                    <a:pt x="2522" y="1"/>
                    <a:pt x="2091" y="384"/>
                    <a:pt x="1868" y="703"/>
                  </a:cubicBezTo>
                  <a:cubicBezTo>
                    <a:pt x="1373" y="1421"/>
                    <a:pt x="1102" y="2267"/>
                    <a:pt x="575" y="2937"/>
                  </a:cubicBezTo>
                  <a:cubicBezTo>
                    <a:pt x="1" y="3703"/>
                    <a:pt x="113" y="4214"/>
                    <a:pt x="879" y="4645"/>
                  </a:cubicBezTo>
                  <a:cubicBezTo>
                    <a:pt x="1868" y="5235"/>
                    <a:pt x="2889" y="5778"/>
                    <a:pt x="3847" y="6305"/>
                  </a:cubicBezTo>
                  <a:cubicBezTo>
                    <a:pt x="4900" y="5299"/>
                    <a:pt x="5906" y="4389"/>
                    <a:pt x="6863" y="3416"/>
                  </a:cubicBezTo>
                  <a:cubicBezTo>
                    <a:pt x="7167" y="3097"/>
                    <a:pt x="7550" y="2586"/>
                    <a:pt x="7486" y="2251"/>
                  </a:cubicBezTo>
                  <a:cubicBezTo>
                    <a:pt x="7358" y="1549"/>
                    <a:pt x="7071" y="815"/>
                    <a:pt x="6113" y="751"/>
                  </a:cubicBezTo>
                  <a:cubicBezTo>
                    <a:pt x="5730" y="735"/>
                    <a:pt x="5379" y="495"/>
                    <a:pt x="4996" y="400"/>
                  </a:cubicBezTo>
                  <a:cubicBezTo>
                    <a:pt x="4294" y="240"/>
                    <a:pt x="3576" y="1"/>
                    <a:pt x="28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7" name="Google Shape;13407;p30"/>
            <p:cNvSpPr/>
            <p:nvPr/>
          </p:nvSpPr>
          <p:spPr>
            <a:xfrm>
              <a:off x="6411824" y="1208616"/>
              <a:ext cx="441407" cy="388648"/>
            </a:xfrm>
            <a:custGeom>
              <a:rect b="b" l="l" r="r" t="t"/>
              <a:pathLst>
                <a:path extrusionOk="0" h="7521" w="8507">
                  <a:moveTo>
                    <a:pt x="8507" y="0"/>
                  </a:moveTo>
                  <a:lnTo>
                    <a:pt x="8507" y="0"/>
                  </a:lnTo>
                  <a:cubicBezTo>
                    <a:pt x="8012" y="112"/>
                    <a:pt x="7437" y="96"/>
                    <a:pt x="7038" y="352"/>
                  </a:cubicBezTo>
                  <a:cubicBezTo>
                    <a:pt x="5075" y="1549"/>
                    <a:pt x="3176" y="2809"/>
                    <a:pt x="1261" y="4070"/>
                  </a:cubicBezTo>
                  <a:cubicBezTo>
                    <a:pt x="894" y="4309"/>
                    <a:pt x="559" y="4581"/>
                    <a:pt x="272" y="4900"/>
                  </a:cubicBezTo>
                  <a:cubicBezTo>
                    <a:pt x="128" y="5060"/>
                    <a:pt x="0" y="5522"/>
                    <a:pt x="64" y="5570"/>
                  </a:cubicBezTo>
                  <a:cubicBezTo>
                    <a:pt x="958" y="6233"/>
                    <a:pt x="1465" y="7490"/>
                    <a:pt x="2935" y="7490"/>
                  </a:cubicBezTo>
                  <a:cubicBezTo>
                    <a:pt x="2987" y="7490"/>
                    <a:pt x="3041" y="7489"/>
                    <a:pt x="3096" y="7485"/>
                  </a:cubicBezTo>
                  <a:cubicBezTo>
                    <a:pt x="3202" y="7510"/>
                    <a:pt x="3299" y="7521"/>
                    <a:pt x="3388" y="7521"/>
                  </a:cubicBezTo>
                  <a:cubicBezTo>
                    <a:pt x="4179" y="7521"/>
                    <a:pt x="4391" y="6635"/>
                    <a:pt x="4836" y="6033"/>
                  </a:cubicBezTo>
                  <a:cubicBezTo>
                    <a:pt x="5953" y="4549"/>
                    <a:pt x="7102" y="3081"/>
                    <a:pt x="8156" y="1549"/>
                  </a:cubicBezTo>
                  <a:cubicBezTo>
                    <a:pt x="8443" y="1150"/>
                    <a:pt x="8395" y="527"/>
                    <a:pt x="850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8" name="Google Shape;13408;p30"/>
            <p:cNvSpPr/>
            <p:nvPr/>
          </p:nvSpPr>
          <p:spPr>
            <a:xfrm>
              <a:off x="2118197" y="986264"/>
              <a:ext cx="438968" cy="274343"/>
            </a:xfrm>
            <a:custGeom>
              <a:rect b="b" l="l" r="r" t="t"/>
              <a:pathLst>
                <a:path extrusionOk="0" h="5309" w="8460">
                  <a:moveTo>
                    <a:pt x="2663" y="0"/>
                  </a:moveTo>
                  <a:cubicBezTo>
                    <a:pt x="2411" y="0"/>
                    <a:pt x="2153" y="85"/>
                    <a:pt x="1900" y="314"/>
                  </a:cubicBezTo>
                  <a:cubicBezTo>
                    <a:pt x="1852" y="362"/>
                    <a:pt x="1768" y="374"/>
                    <a:pt x="1676" y="374"/>
                  </a:cubicBezTo>
                  <a:cubicBezTo>
                    <a:pt x="1585" y="374"/>
                    <a:pt x="1485" y="362"/>
                    <a:pt x="1405" y="362"/>
                  </a:cubicBezTo>
                  <a:cubicBezTo>
                    <a:pt x="368" y="409"/>
                    <a:pt x="1" y="856"/>
                    <a:pt x="208" y="1910"/>
                  </a:cubicBezTo>
                  <a:cubicBezTo>
                    <a:pt x="352" y="2548"/>
                    <a:pt x="527" y="3202"/>
                    <a:pt x="767" y="3825"/>
                  </a:cubicBezTo>
                  <a:cubicBezTo>
                    <a:pt x="847" y="4064"/>
                    <a:pt x="1038" y="4272"/>
                    <a:pt x="1277" y="4383"/>
                  </a:cubicBezTo>
                  <a:cubicBezTo>
                    <a:pt x="2634" y="4702"/>
                    <a:pt x="4007" y="4990"/>
                    <a:pt x="5475" y="5309"/>
                  </a:cubicBezTo>
                  <a:cubicBezTo>
                    <a:pt x="5698" y="5261"/>
                    <a:pt x="6017" y="5197"/>
                    <a:pt x="6353" y="5149"/>
                  </a:cubicBezTo>
                  <a:cubicBezTo>
                    <a:pt x="8060" y="4846"/>
                    <a:pt x="8459" y="4048"/>
                    <a:pt x="7246" y="2835"/>
                  </a:cubicBezTo>
                  <a:cubicBezTo>
                    <a:pt x="6257" y="1846"/>
                    <a:pt x="4980" y="1128"/>
                    <a:pt x="3767" y="409"/>
                  </a:cubicBezTo>
                  <a:cubicBezTo>
                    <a:pt x="3444" y="214"/>
                    <a:pt x="3061" y="0"/>
                    <a:pt x="26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9" name="Google Shape;13409;p30"/>
            <p:cNvSpPr/>
            <p:nvPr/>
          </p:nvSpPr>
          <p:spPr>
            <a:xfrm>
              <a:off x="6063192" y="333831"/>
              <a:ext cx="343703" cy="378829"/>
            </a:xfrm>
            <a:custGeom>
              <a:rect b="b" l="l" r="r" t="t"/>
              <a:pathLst>
                <a:path extrusionOk="0" h="7331" w="6624">
                  <a:moveTo>
                    <a:pt x="4455" y="0"/>
                  </a:moveTo>
                  <a:cubicBezTo>
                    <a:pt x="4185" y="0"/>
                    <a:pt x="3931" y="186"/>
                    <a:pt x="3703" y="635"/>
                  </a:cubicBezTo>
                  <a:cubicBezTo>
                    <a:pt x="3607" y="843"/>
                    <a:pt x="3240" y="922"/>
                    <a:pt x="2985" y="1034"/>
                  </a:cubicBezTo>
                  <a:cubicBezTo>
                    <a:pt x="2171" y="1385"/>
                    <a:pt x="1325" y="1657"/>
                    <a:pt x="559" y="2071"/>
                  </a:cubicBezTo>
                  <a:cubicBezTo>
                    <a:pt x="112" y="2311"/>
                    <a:pt x="1" y="2742"/>
                    <a:pt x="384" y="3252"/>
                  </a:cubicBezTo>
                  <a:cubicBezTo>
                    <a:pt x="735" y="3731"/>
                    <a:pt x="910" y="4322"/>
                    <a:pt x="1197" y="4848"/>
                  </a:cubicBezTo>
                  <a:cubicBezTo>
                    <a:pt x="1517" y="5503"/>
                    <a:pt x="1884" y="6125"/>
                    <a:pt x="2315" y="6716"/>
                  </a:cubicBezTo>
                  <a:cubicBezTo>
                    <a:pt x="2634" y="7123"/>
                    <a:pt x="2933" y="7330"/>
                    <a:pt x="3222" y="7330"/>
                  </a:cubicBezTo>
                  <a:cubicBezTo>
                    <a:pt x="3512" y="7330"/>
                    <a:pt x="3791" y="7123"/>
                    <a:pt x="4070" y="6700"/>
                  </a:cubicBezTo>
                  <a:cubicBezTo>
                    <a:pt x="4932" y="5391"/>
                    <a:pt x="5682" y="3971"/>
                    <a:pt x="6464" y="2598"/>
                  </a:cubicBezTo>
                  <a:cubicBezTo>
                    <a:pt x="6544" y="2454"/>
                    <a:pt x="6528" y="2279"/>
                    <a:pt x="6624" y="1832"/>
                  </a:cubicBezTo>
                  <a:cubicBezTo>
                    <a:pt x="6241" y="1433"/>
                    <a:pt x="5778" y="922"/>
                    <a:pt x="5267" y="444"/>
                  </a:cubicBezTo>
                  <a:cubicBezTo>
                    <a:pt x="4986" y="171"/>
                    <a:pt x="4713" y="0"/>
                    <a:pt x="44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0" name="Google Shape;13410;p30"/>
            <p:cNvSpPr/>
            <p:nvPr/>
          </p:nvSpPr>
          <p:spPr>
            <a:xfrm>
              <a:off x="6147665" y="87619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318" y="0"/>
                  </a:moveTo>
                  <a:cubicBezTo>
                    <a:pt x="1119" y="0"/>
                    <a:pt x="932" y="30"/>
                    <a:pt x="782" y="98"/>
                  </a:cubicBezTo>
                  <a:cubicBezTo>
                    <a:pt x="399" y="257"/>
                    <a:pt x="144" y="1023"/>
                    <a:pt x="80" y="1550"/>
                  </a:cubicBezTo>
                  <a:cubicBezTo>
                    <a:pt x="0" y="2603"/>
                    <a:pt x="0" y="3673"/>
                    <a:pt x="48" y="4726"/>
                  </a:cubicBezTo>
                  <a:cubicBezTo>
                    <a:pt x="64" y="5045"/>
                    <a:pt x="128" y="5508"/>
                    <a:pt x="320" y="5651"/>
                  </a:cubicBezTo>
                  <a:cubicBezTo>
                    <a:pt x="1261" y="6242"/>
                    <a:pt x="2235" y="6801"/>
                    <a:pt x="3240" y="7295"/>
                  </a:cubicBezTo>
                  <a:cubicBezTo>
                    <a:pt x="3250" y="7300"/>
                    <a:pt x="3262" y="7302"/>
                    <a:pt x="3276" y="7302"/>
                  </a:cubicBezTo>
                  <a:cubicBezTo>
                    <a:pt x="3403" y="7302"/>
                    <a:pt x="3695" y="7120"/>
                    <a:pt x="3767" y="6976"/>
                  </a:cubicBezTo>
                  <a:cubicBezTo>
                    <a:pt x="4134" y="6210"/>
                    <a:pt x="4437" y="5412"/>
                    <a:pt x="4772" y="4614"/>
                  </a:cubicBezTo>
                  <a:cubicBezTo>
                    <a:pt x="4629" y="2779"/>
                    <a:pt x="3910" y="1342"/>
                    <a:pt x="2490" y="337"/>
                  </a:cubicBezTo>
                  <a:cubicBezTo>
                    <a:pt x="2199" y="132"/>
                    <a:pt x="1733" y="0"/>
                    <a:pt x="13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1" name="Google Shape;13411;p30"/>
            <p:cNvSpPr/>
            <p:nvPr/>
          </p:nvSpPr>
          <p:spPr>
            <a:xfrm>
              <a:off x="7319385" y="1688975"/>
              <a:ext cx="307278" cy="385961"/>
            </a:xfrm>
            <a:custGeom>
              <a:rect b="b" l="l" r="r" t="t"/>
              <a:pathLst>
                <a:path extrusionOk="0" h="7469" w="5922">
                  <a:moveTo>
                    <a:pt x="2854" y="0"/>
                  </a:moveTo>
                  <a:cubicBezTo>
                    <a:pt x="2650" y="0"/>
                    <a:pt x="2439" y="68"/>
                    <a:pt x="2235" y="216"/>
                  </a:cubicBezTo>
                  <a:cubicBezTo>
                    <a:pt x="1341" y="886"/>
                    <a:pt x="735" y="1908"/>
                    <a:pt x="1" y="2770"/>
                  </a:cubicBezTo>
                  <a:lnTo>
                    <a:pt x="160" y="2913"/>
                  </a:lnTo>
                  <a:cubicBezTo>
                    <a:pt x="144" y="3041"/>
                    <a:pt x="160" y="3185"/>
                    <a:pt x="208" y="3312"/>
                  </a:cubicBezTo>
                  <a:cubicBezTo>
                    <a:pt x="974" y="4637"/>
                    <a:pt x="1756" y="5961"/>
                    <a:pt x="2554" y="7270"/>
                  </a:cubicBezTo>
                  <a:cubicBezTo>
                    <a:pt x="2649" y="7393"/>
                    <a:pt x="2803" y="7469"/>
                    <a:pt x="2964" y="7469"/>
                  </a:cubicBezTo>
                  <a:cubicBezTo>
                    <a:pt x="2992" y="7469"/>
                    <a:pt x="3021" y="7466"/>
                    <a:pt x="3049" y="7462"/>
                  </a:cubicBezTo>
                  <a:cubicBezTo>
                    <a:pt x="3831" y="7031"/>
                    <a:pt x="4661" y="6648"/>
                    <a:pt x="5331" y="6073"/>
                  </a:cubicBezTo>
                  <a:cubicBezTo>
                    <a:pt x="5922" y="5547"/>
                    <a:pt x="5379" y="4908"/>
                    <a:pt x="5124" y="4350"/>
                  </a:cubicBezTo>
                  <a:cubicBezTo>
                    <a:pt x="5092" y="4222"/>
                    <a:pt x="5060" y="4078"/>
                    <a:pt x="5044" y="3951"/>
                  </a:cubicBezTo>
                  <a:cubicBezTo>
                    <a:pt x="4709" y="2977"/>
                    <a:pt x="4421" y="1988"/>
                    <a:pt x="4054" y="1014"/>
                  </a:cubicBezTo>
                  <a:cubicBezTo>
                    <a:pt x="3817" y="403"/>
                    <a:pt x="3354" y="0"/>
                    <a:pt x="28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2" name="Google Shape;13412;p30"/>
            <p:cNvSpPr/>
            <p:nvPr/>
          </p:nvSpPr>
          <p:spPr>
            <a:xfrm>
              <a:off x="4483223" y="1885645"/>
              <a:ext cx="345363" cy="293927"/>
            </a:xfrm>
            <a:custGeom>
              <a:rect b="b" l="l" r="r" t="t"/>
              <a:pathLst>
                <a:path extrusionOk="0" h="5688" w="6656">
                  <a:moveTo>
                    <a:pt x="4692" y="1"/>
                  </a:moveTo>
                  <a:cubicBezTo>
                    <a:pt x="3384" y="272"/>
                    <a:pt x="2298" y="464"/>
                    <a:pt x="1229" y="751"/>
                  </a:cubicBezTo>
                  <a:cubicBezTo>
                    <a:pt x="878" y="847"/>
                    <a:pt x="559" y="1054"/>
                    <a:pt x="351" y="1358"/>
                  </a:cubicBezTo>
                  <a:cubicBezTo>
                    <a:pt x="160" y="1645"/>
                    <a:pt x="0" y="2155"/>
                    <a:pt x="128" y="2443"/>
                  </a:cubicBezTo>
                  <a:cubicBezTo>
                    <a:pt x="543" y="3384"/>
                    <a:pt x="1117" y="4246"/>
                    <a:pt x="1596" y="5156"/>
                  </a:cubicBezTo>
                  <a:cubicBezTo>
                    <a:pt x="1789" y="5541"/>
                    <a:pt x="2028" y="5688"/>
                    <a:pt x="2310" y="5688"/>
                  </a:cubicBezTo>
                  <a:cubicBezTo>
                    <a:pt x="2495" y="5688"/>
                    <a:pt x="2699" y="5624"/>
                    <a:pt x="2921" y="5523"/>
                  </a:cubicBezTo>
                  <a:cubicBezTo>
                    <a:pt x="3639" y="5172"/>
                    <a:pt x="4357" y="4837"/>
                    <a:pt x="5091" y="4517"/>
                  </a:cubicBezTo>
                  <a:cubicBezTo>
                    <a:pt x="6464" y="3959"/>
                    <a:pt x="6655" y="3528"/>
                    <a:pt x="6081" y="2155"/>
                  </a:cubicBezTo>
                  <a:cubicBezTo>
                    <a:pt x="5873" y="1661"/>
                    <a:pt x="5730" y="1134"/>
                    <a:pt x="5442" y="687"/>
                  </a:cubicBezTo>
                  <a:cubicBezTo>
                    <a:pt x="5251" y="368"/>
                    <a:pt x="4868" y="145"/>
                    <a:pt x="46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3" name="Google Shape;13413;p30"/>
            <p:cNvSpPr/>
            <p:nvPr/>
          </p:nvSpPr>
          <p:spPr>
            <a:xfrm>
              <a:off x="3698997" y="1065635"/>
              <a:ext cx="341108" cy="285763"/>
            </a:xfrm>
            <a:custGeom>
              <a:rect b="b" l="l" r="r" t="t"/>
              <a:pathLst>
                <a:path extrusionOk="0" h="5530" w="6574">
                  <a:moveTo>
                    <a:pt x="5494" y="1"/>
                  </a:moveTo>
                  <a:cubicBezTo>
                    <a:pt x="5341" y="1"/>
                    <a:pt x="5170" y="19"/>
                    <a:pt x="4980" y="54"/>
                  </a:cubicBezTo>
                  <a:cubicBezTo>
                    <a:pt x="4007" y="246"/>
                    <a:pt x="3033" y="469"/>
                    <a:pt x="2060" y="709"/>
                  </a:cubicBezTo>
                  <a:cubicBezTo>
                    <a:pt x="943" y="996"/>
                    <a:pt x="240" y="1906"/>
                    <a:pt x="1" y="3182"/>
                  </a:cubicBezTo>
                  <a:cubicBezTo>
                    <a:pt x="192" y="3565"/>
                    <a:pt x="288" y="4060"/>
                    <a:pt x="575" y="4316"/>
                  </a:cubicBezTo>
                  <a:cubicBezTo>
                    <a:pt x="1054" y="4715"/>
                    <a:pt x="1645" y="4954"/>
                    <a:pt x="2203" y="5257"/>
                  </a:cubicBezTo>
                  <a:cubicBezTo>
                    <a:pt x="2528" y="5437"/>
                    <a:pt x="2976" y="5530"/>
                    <a:pt x="3392" y="5530"/>
                  </a:cubicBezTo>
                  <a:cubicBezTo>
                    <a:pt x="3897" y="5530"/>
                    <a:pt x="4354" y="5394"/>
                    <a:pt x="4485" y="5113"/>
                  </a:cubicBezTo>
                  <a:cubicBezTo>
                    <a:pt x="5267" y="3581"/>
                    <a:pt x="5762" y="2608"/>
                    <a:pt x="6225" y="1411"/>
                  </a:cubicBezTo>
                  <a:cubicBezTo>
                    <a:pt x="6573" y="487"/>
                    <a:pt x="6292" y="1"/>
                    <a:pt x="54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4" name="Google Shape;13414;p30"/>
            <p:cNvSpPr/>
            <p:nvPr/>
          </p:nvSpPr>
          <p:spPr>
            <a:xfrm>
              <a:off x="2504914" y="471335"/>
              <a:ext cx="321339" cy="282817"/>
            </a:xfrm>
            <a:custGeom>
              <a:rect b="b" l="l" r="r" t="t"/>
              <a:pathLst>
                <a:path extrusionOk="0" h="5473" w="6193">
                  <a:moveTo>
                    <a:pt x="2395" y="1"/>
                  </a:moveTo>
                  <a:cubicBezTo>
                    <a:pt x="1964" y="81"/>
                    <a:pt x="1261" y="17"/>
                    <a:pt x="847" y="336"/>
                  </a:cubicBezTo>
                  <a:cubicBezTo>
                    <a:pt x="1" y="974"/>
                    <a:pt x="751" y="3688"/>
                    <a:pt x="1740" y="4087"/>
                  </a:cubicBezTo>
                  <a:cubicBezTo>
                    <a:pt x="2379" y="4342"/>
                    <a:pt x="2953" y="4709"/>
                    <a:pt x="3464" y="5140"/>
                  </a:cubicBezTo>
                  <a:cubicBezTo>
                    <a:pt x="3733" y="5359"/>
                    <a:pt x="3933" y="5472"/>
                    <a:pt x="4178" y="5472"/>
                  </a:cubicBezTo>
                  <a:cubicBezTo>
                    <a:pt x="4325" y="5472"/>
                    <a:pt x="4489" y="5431"/>
                    <a:pt x="4693" y="5347"/>
                  </a:cubicBezTo>
                  <a:cubicBezTo>
                    <a:pt x="6001" y="4773"/>
                    <a:pt x="6065" y="3640"/>
                    <a:pt x="6113" y="2507"/>
                  </a:cubicBezTo>
                  <a:cubicBezTo>
                    <a:pt x="6193" y="528"/>
                    <a:pt x="6161" y="528"/>
                    <a:pt x="4262" y="192"/>
                  </a:cubicBezTo>
                  <a:cubicBezTo>
                    <a:pt x="3703" y="97"/>
                    <a:pt x="3129" y="81"/>
                    <a:pt x="2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5" name="Google Shape;13415;p30"/>
            <p:cNvSpPr/>
            <p:nvPr/>
          </p:nvSpPr>
          <p:spPr>
            <a:xfrm>
              <a:off x="4861637" y="319414"/>
              <a:ext cx="426515" cy="307880"/>
            </a:xfrm>
            <a:custGeom>
              <a:rect b="b" l="l" r="r" t="t"/>
              <a:pathLst>
                <a:path extrusionOk="0" h="5958" w="8220">
                  <a:moveTo>
                    <a:pt x="2581" y="1"/>
                  </a:moveTo>
                  <a:cubicBezTo>
                    <a:pt x="2217" y="1"/>
                    <a:pt x="1834" y="320"/>
                    <a:pt x="1086" y="946"/>
                  </a:cubicBezTo>
                  <a:cubicBezTo>
                    <a:pt x="1" y="1856"/>
                    <a:pt x="17" y="2925"/>
                    <a:pt x="1261" y="3611"/>
                  </a:cubicBezTo>
                  <a:cubicBezTo>
                    <a:pt x="2442" y="4266"/>
                    <a:pt x="3735" y="4744"/>
                    <a:pt x="4996" y="5239"/>
                  </a:cubicBezTo>
                  <a:cubicBezTo>
                    <a:pt x="5778" y="5542"/>
                    <a:pt x="6592" y="5702"/>
                    <a:pt x="7549" y="5957"/>
                  </a:cubicBezTo>
                  <a:cubicBezTo>
                    <a:pt x="7693" y="5861"/>
                    <a:pt x="8012" y="5750"/>
                    <a:pt x="8124" y="5526"/>
                  </a:cubicBezTo>
                  <a:cubicBezTo>
                    <a:pt x="8220" y="5287"/>
                    <a:pt x="8220" y="5016"/>
                    <a:pt x="8092" y="4792"/>
                  </a:cubicBezTo>
                  <a:cubicBezTo>
                    <a:pt x="7853" y="4473"/>
                    <a:pt x="7581" y="4170"/>
                    <a:pt x="7278" y="3914"/>
                  </a:cubicBezTo>
                  <a:cubicBezTo>
                    <a:pt x="6241" y="2989"/>
                    <a:pt x="5140" y="2111"/>
                    <a:pt x="4150" y="1154"/>
                  </a:cubicBezTo>
                  <a:cubicBezTo>
                    <a:pt x="3351" y="380"/>
                    <a:pt x="2978" y="1"/>
                    <a:pt x="25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6" name="Google Shape;13416;p30"/>
            <p:cNvSpPr/>
            <p:nvPr/>
          </p:nvSpPr>
          <p:spPr>
            <a:xfrm>
              <a:off x="4528780" y="2425946"/>
              <a:ext cx="426515" cy="308345"/>
            </a:xfrm>
            <a:custGeom>
              <a:rect b="b" l="l" r="r" t="t"/>
              <a:pathLst>
                <a:path extrusionOk="0" h="5967" w="8220">
                  <a:moveTo>
                    <a:pt x="2568" y="1"/>
                  </a:moveTo>
                  <a:cubicBezTo>
                    <a:pt x="2203" y="1"/>
                    <a:pt x="1820" y="320"/>
                    <a:pt x="1069" y="940"/>
                  </a:cubicBezTo>
                  <a:cubicBezTo>
                    <a:pt x="0" y="1850"/>
                    <a:pt x="0" y="2919"/>
                    <a:pt x="1261" y="3605"/>
                  </a:cubicBezTo>
                  <a:cubicBezTo>
                    <a:pt x="2442" y="4259"/>
                    <a:pt x="3719" y="4754"/>
                    <a:pt x="4979" y="5233"/>
                  </a:cubicBezTo>
                  <a:cubicBezTo>
                    <a:pt x="5761" y="5536"/>
                    <a:pt x="6591" y="5696"/>
                    <a:pt x="7533" y="5967"/>
                  </a:cubicBezTo>
                  <a:cubicBezTo>
                    <a:pt x="7676" y="5855"/>
                    <a:pt x="7996" y="5744"/>
                    <a:pt x="8123" y="5536"/>
                  </a:cubicBezTo>
                  <a:cubicBezTo>
                    <a:pt x="8219" y="5297"/>
                    <a:pt x="8203" y="5025"/>
                    <a:pt x="8075" y="4802"/>
                  </a:cubicBezTo>
                  <a:cubicBezTo>
                    <a:pt x="7852" y="4467"/>
                    <a:pt x="7581" y="4180"/>
                    <a:pt x="7262" y="3924"/>
                  </a:cubicBezTo>
                  <a:cubicBezTo>
                    <a:pt x="6224" y="2983"/>
                    <a:pt x="5139" y="2121"/>
                    <a:pt x="4134" y="1147"/>
                  </a:cubicBezTo>
                  <a:cubicBezTo>
                    <a:pt x="3337" y="375"/>
                    <a:pt x="2963" y="1"/>
                    <a:pt x="256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7" name="Google Shape;13417;p30"/>
            <p:cNvSpPr/>
            <p:nvPr/>
          </p:nvSpPr>
          <p:spPr>
            <a:xfrm>
              <a:off x="4013694" y="620931"/>
              <a:ext cx="301466" cy="292842"/>
            </a:xfrm>
            <a:custGeom>
              <a:rect b="b" l="l" r="r" t="t"/>
              <a:pathLst>
                <a:path extrusionOk="0" h="5667" w="5810">
                  <a:moveTo>
                    <a:pt x="2061" y="0"/>
                  </a:moveTo>
                  <a:cubicBezTo>
                    <a:pt x="1497" y="0"/>
                    <a:pt x="1047" y="263"/>
                    <a:pt x="735" y="888"/>
                  </a:cubicBezTo>
                  <a:cubicBezTo>
                    <a:pt x="0" y="2325"/>
                    <a:pt x="798" y="4974"/>
                    <a:pt x="2315" y="5564"/>
                  </a:cubicBezTo>
                  <a:cubicBezTo>
                    <a:pt x="2499" y="5635"/>
                    <a:pt x="2718" y="5667"/>
                    <a:pt x="2949" y="5667"/>
                  </a:cubicBezTo>
                  <a:cubicBezTo>
                    <a:pt x="3397" y="5667"/>
                    <a:pt x="3887" y="5547"/>
                    <a:pt x="4246" y="5357"/>
                  </a:cubicBezTo>
                  <a:cubicBezTo>
                    <a:pt x="5363" y="4782"/>
                    <a:pt x="5570" y="3681"/>
                    <a:pt x="5554" y="2516"/>
                  </a:cubicBezTo>
                  <a:lnTo>
                    <a:pt x="5810" y="2372"/>
                  </a:lnTo>
                  <a:cubicBezTo>
                    <a:pt x="5458" y="1782"/>
                    <a:pt x="5251" y="1016"/>
                    <a:pt x="4756" y="665"/>
                  </a:cubicBezTo>
                  <a:cubicBezTo>
                    <a:pt x="4150" y="266"/>
                    <a:pt x="3304" y="218"/>
                    <a:pt x="2554" y="58"/>
                  </a:cubicBezTo>
                  <a:cubicBezTo>
                    <a:pt x="2381" y="20"/>
                    <a:pt x="2217" y="0"/>
                    <a:pt x="20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8" name="Google Shape;13418;p30"/>
            <p:cNvSpPr/>
            <p:nvPr/>
          </p:nvSpPr>
          <p:spPr>
            <a:xfrm>
              <a:off x="3309842" y="-24475"/>
              <a:ext cx="333740" cy="316096"/>
            </a:xfrm>
            <a:custGeom>
              <a:rect b="b" l="l" r="r" t="t"/>
              <a:pathLst>
                <a:path extrusionOk="0" h="6117" w="6432">
                  <a:moveTo>
                    <a:pt x="4995" y="1"/>
                  </a:moveTo>
                  <a:cubicBezTo>
                    <a:pt x="4682" y="1"/>
                    <a:pt x="4289" y="38"/>
                    <a:pt x="3795" y="38"/>
                  </a:cubicBezTo>
                  <a:cubicBezTo>
                    <a:pt x="3744" y="38"/>
                    <a:pt x="3692" y="37"/>
                    <a:pt x="3639" y="36"/>
                  </a:cubicBezTo>
                  <a:cubicBezTo>
                    <a:pt x="3626" y="36"/>
                    <a:pt x="3614" y="36"/>
                    <a:pt x="3602" y="36"/>
                  </a:cubicBezTo>
                  <a:cubicBezTo>
                    <a:pt x="1965" y="36"/>
                    <a:pt x="16" y="2125"/>
                    <a:pt x="0" y="4010"/>
                  </a:cubicBezTo>
                  <a:cubicBezTo>
                    <a:pt x="176" y="3867"/>
                    <a:pt x="335" y="3723"/>
                    <a:pt x="495" y="3563"/>
                  </a:cubicBezTo>
                  <a:cubicBezTo>
                    <a:pt x="801" y="3182"/>
                    <a:pt x="1125" y="2986"/>
                    <a:pt x="1448" y="2986"/>
                  </a:cubicBezTo>
                  <a:cubicBezTo>
                    <a:pt x="1748" y="2986"/>
                    <a:pt x="2046" y="3154"/>
                    <a:pt x="2330" y="3500"/>
                  </a:cubicBezTo>
                  <a:cubicBezTo>
                    <a:pt x="3000" y="4313"/>
                    <a:pt x="3591" y="5239"/>
                    <a:pt x="4229" y="6117"/>
                  </a:cubicBezTo>
                  <a:cubicBezTo>
                    <a:pt x="6192" y="5159"/>
                    <a:pt x="6432" y="4792"/>
                    <a:pt x="6192" y="2925"/>
                  </a:cubicBezTo>
                  <a:cubicBezTo>
                    <a:pt x="6144" y="2686"/>
                    <a:pt x="6112" y="2462"/>
                    <a:pt x="6097" y="2223"/>
                  </a:cubicBezTo>
                  <a:cubicBezTo>
                    <a:pt x="6085" y="266"/>
                    <a:pt x="5833" y="1"/>
                    <a:pt x="49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9" name="Google Shape;13419;p30"/>
            <p:cNvSpPr/>
            <p:nvPr/>
          </p:nvSpPr>
          <p:spPr>
            <a:xfrm>
              <a:off x="4503926" y="1337284"/>
              <a:ext cx="245999" cy="458409"/>
            </a:xfrm>
            <a:custGeom>
              <a:rect b="b" l="l" r="r" t="t"/>
              <a:pathLst>
                <a:path extrusionOk="0" h="8871" w="4741">
                  <a:moveTo>
                    <a:pt x="240" y="0"/>
                  </a:moveTo>
                  <a:cubicBezTo>
                    <a:pt x="176" y="383"/>
                    <a:pt x="0" y="798"/>
                    <a:pt x="64" y="1181"/>
                  </a:cubicBezTo>
                  <a:cubicBezTo>
                    <a:pt x="256" y="2250"/>
                    <a:pt x="543" y="3320"/>
                    <a:pt x="750" y="4389"/>
                  </a:cubicBezTo>
                  <a:cubicBezTo>
                    <a:pt x="1006" y="5602"/>
                    <a:pt x="1165" y="6831"/>
                    <a:pt x="1469" y="8028"/>
                  </a:cubicBezTo>
                  <a:cubicBezTo>
                    <a:pt x="1564" y="8363"/>
                    <a:pt x="1963" y="8826"/>
                    <a:pt x="2267" y="8857"/>
                  </a:cubicBezTo>
                  <a:cubicBezTo>
                    <a:pt x="2331" y="8866"/>
                    <a:pt x="2395" y="8871"/>
                    <a:pt x="2460" y="8871"/>
                  </a:cubicBezTo>
                  <a:cubicBezTo>
                    <a:pt x="3543" y="8871"/>
                    <a:pt x="4710" y="7649"/>
                    <a:pt x="4740" y="6384"/>
                  </a:cubicBezTo>
                  <a:cubicBezTo>
                    <a:pt x="4676" y="6112"/>
                    <a:pt x="4581" y="5857"/>
                    <a:pt x="4469" y="5602"/>
                  </a:cubicBezTo>
                  <a:cubicBezTo>
                    <a:pt x="3719" y="4229"/>
                    <a:pt x="2953" y="2857"/>
                    <a:pt x="2155" y="1516"/>
                  </a:cubicBezTo>
                  <a:cubicBezTo>
                    <a:pt x="1915" y="1117"/>
                    <a:pt x="1612" y="750"/>
                    <a:pt x="1261" y="447"/>
                  </a:cubicBezTo>
                  <a:cubicBezTo>
                    <a:pt x="990" y="208"/>
                    <a:pt x="591" y="144"/>
                    <a:pt x="2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0" name="Google Shape;13420;p30"/>
            <p:cNvSpPr/>
            <p:nvPr/>
          </p:nvSpPr>
          <p:spPr>
            <a:xfrm>
              <a:off x="4166865" y="1160508"/>
              <a:ext cx="306448" cy="332839"/>
            </a:xfrm>
            <a:custGeom>
              <a:rect b="b" l="l" r="r" t="t"/>
              <a:pathLst>
                <a:path extrusionOk="0" h="6441" w="5906">
                  <a:moveTo>
                    <a:pt x="4345" y="0"/>
                  </a:moveTo>
                  <a:cubicBezTo>
                    <a:pt x="3899" y="0"/>
                    <a:pt x="3254" y="238"/>
                    <a:pt x="3033" y="533"/>
                  </a:cubicBezTo>
                  <a:cubicBezTo>
                    <a:pt x="1980" y="1921"/>
                    <a:pt x="1006" y="3389"/>
                    <a:pt x="129" y="4889"/>
                  </a:cubicBezTo>
                  <a:cubicBezTo>
                    <a:pt x="1" y="5097"/>
                    <a:pt x="240" y="5671"/>
                    <a:pt x="480" y="5927"/>
                  </a:cubicBezTo>
                  <a:cubicBezTo>
                    <a:pt x="820" y="6275"/>
                    <a:pt x="1229" y="6440"/>
                    <a:pt x="1659" y="6440"/>
                  </a:cubicBezTo>
                  <a:cubicBezTo>
                    <a:pt x="2156" y="6440"/>
                    <a:pt x="2681" y="6218"/>
                    <a:pt x="3161" y="5799"/>
                  </a:cubicBezTo>
                  <a:cubicBezTo>
                    <a:pt x="4422" y="4730"/>
                    <a:pt x="5379" y="3341"/>
                    <a:pt x="5906" y="1777"/>
                  </a:cubicBezTo>
                  <a:cubicBezTo>
                    <a:pt x="5539" y="1219"/>
                    <a:pt x="5251" y="421"/>
                    <a:pt x="4677" y="70"/>
                  </a:cubicBezTo>
                  <a:cubicBezTo>
                    <a:pt x="4596" y="22"/>
                    <a:pt x="4480" y="0"/>
                    <a:pt x="43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1" name="Google Shape;13421;p30"/>
            <p:cNvSpPr/>
            <p:nvPr/>
          </p:nvSpPr>
          <p:spPr>
            <a:xfrm>
              <a:off x="2351742" y="91946"/>
              <a:ext cx="455468" cy="218740"/>
            </a:xfrm>
            <a:custGeom>
              <a:rect b="b" l="l" r="r" t="t"/>
              <a:pathLst>
                <a:path extrusionOk="0" h="4233" w="8778">
                  <a:moveTo>
                    <a:pt x="2537" y="1"/>
                  </a:moveTo>
                  <a:cubicBezTo>
                    <a:pt x="1467" y="1"/>
                    <a:pt x="500" y="617"/>
                    <a:pt x="64" y="1598"/>
                  </a:cubicBezTo>
                  <a:cubicBezTo>
                    <a:pt x="0" y="1773"/>
                    <a:pt x="16" y="1965"/>
                    <a:pt x="112" y="2124"/>
                  </a:cubicBezTo>
                  <a:cubicBezTo>
                    <a:pt x="639" y="2699"/>
                    <a:pt x="1165" y="3130"/>
                    <a:pt x="2075" y="3130"/>
                  </a:cubicBezTo>
                  <a:cubicBezTo>
                    <a:pt x="2175" y="3130"/>
                    <a:pt x="2278" y="3129"/>
                    <a:pt x="2383" y="3129"/>
                  </a:cubicBezTo>
                  <a:cubicBezTo>
                    <a:pt x="3378" y="3129"/>
                    <a:pt x="4537" y="3156"/>
                    <a:pt x="5187" y="3704"/>
                  </a:cubicBezTo>
                  <a:cubicBezTo>
                    <a:pt x="5666" y="4086"/>
                    <a:pt x="6083" y="4233"/>
                    <a:pt x="6477" y="4233"/>
                  </a:cubicBezTo>
                  <a:cubicBezTo>
                    <a:pt x="6922" y="4233"/>
                    <a:pt x="7340" y="4046"/>
                    <a:pt x="7788" y="3800"/>
                  </a:cubicBezTo>
                  <a:cubicBezTo>
                    <a:pt x="8171" y="3593"/>
                    <a:pt x="8443" y="3146"/>
                    <a:pt x="8778" y="2811"/>
                  </a:cubicBezTo>
                  <a:cubicBezTo>
                    <a:pt x="8363" y="2412"/>
                    <a:pt x="7996" y="1917"/>
                    <a:pt x="7517" y="1630"/>
                  </a:cubicBezTo>
                  <a:cubicBezTo>
                    <a:pt x="6895" y="1310"/>
                    <a:pt x="6240" y="1055"/>
                    <a:pt x="5570" y="879"/>
                  </a:cubicBezTo>
                  <a:cubicBezTo>
                    <a:pt x="4565" y="544"/>
                    <a:pt x="3543" y="273"/>
                    <a:pt x="2618" y="2"/>
                  </a:cubicBezTo>
                  <a:cubicBezTo>
                    <a:pt x="2591" y="1"/>
                    <a:pt x="2564" y="1"/>
                    <a:pt x="25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2" name="Google Shape;13422;p30"/>
            <p:cNvSpPr/>
            <p:nvPr/>
          </p:nvSpPr>
          <p:spPr>
            <a:xfrm>
              <a:off x="3219558" y="1176010"/>
              <a:ext cx="379298" cy="304004"/>
            </a:xfrm>
            <a:custGeom>
              <a:rect b="b" l="l" r="r" t="t"/>
              <a:pathLst>
                <a:path extrusionOk="0" h="5883" w="7310">
                  <a:moveTo>
                    <a:pt x="5213" y="0"/>
                  </a:moveTo>
                  <a:cubicBezTo>
                    <a:pt x="4751" y="0"/>
                    <a:pt x="4274" y="148"/>
                    <a:pt x="3783" y="424"/>
                  </a:cubicBezTo>
                  <a:cubicBezTo>
                    <a:pt x="3081" y="855"/>
                    <a:pt x="2331" y="1190"/>
                    <a:pt x="1533" y="1429"/>
                  </a:cubicBezTo>
                  <a:cubicBezTo>
                    <a:pt x="735" y="1621"/>
                    <a:pt x="431" y="2020"/>
                    <a:pt x="368" y="2802"/>
                  </a:cubicBezTo>
                  <a:cubicBezTo>
                    <a:pt x="320" y="3456"/>
                    <a:pt x="128" y="4111"/>
                    <a:pt x="32" y="4765"/>
                  </a:cubicBezTo>
                  <a:cubicBezTo>
                    <a:pt x="1" y="5132"/>
                    <a:pt x="1" y="5515"/>
                    <a:pt x="1" y="5882"/>
                  </a:cubicBezTo>
                  <a:cubicBezTo>
                    <a:pt x="384" y="5802"/>
                    <a:pt x="814" y="5834"/>
                    <a:pt x="1118" y="5627"/>
                  </a:cubicBezTo>
                  <a:cubicBezTo>
                    <a:pt x="2714" y="4589"/>
                    <a:pt x="4278" y="3504"/>
                    <a:pt x="5858" y="2435"/>
                  </a:cubicBezTo>
                  <a:cubicBezTo>
                    <a:pt x="6161" y="2227"/>
                    <a:pt x="6480" y="2052"/>
                    <a:pt x="6783" y="1860"/>
                  </a:cubicBezTo>
                  <a:cubicBezTo>
                    <a:pt x="6975" y="1701"/>
                    <a:pt x="7150" y="1541"/>
                    <a:pt x="7310" y="1350"/>
                  </a:cubicBezTo>
                  <a:cubicBezTo>
                    <a:pt x="7070" y="1046"/>
                    <a:pt x="6911" y="743"/>
                    <a:pt x="6656" y="536"/>
                  </a:cubicBezTo>
                  <a:cubicBezTo>
                    <a:pt x="6192" y="171"/>
                    <a:pt x="5711" y="0"/>
                    <a:pt x="52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3" name="Google Shape;13423;p30"/>
            <p:cNvSpPr/>
            <p:nvPr/>
          </p:nvSpPr>
          <p:spPr>
            <a:xfrm>
              <a:off x="6487994" y="792591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2927" y="0"/>
                  </a:moveTo>
                  <a:cubicBezTo>
                    <a:pt x="2630" y="0"/>
                    <a:pt x="2306" y="97"/>
                    <a:pt x="1980" y="295"/>
                  </a:cubicBezTo>
                  <a:cubicBezTo>
                    <a:pt x="799" y="1013"/>
                    <a:pt x="623" y="2242"/>
                    <a:pt x="304" y="3359"/>
                  </a:cubicBezTo>
                  <a:cubicBezTo>
                    <a:pt x="1" y="4477"/>
                    <a:pt x="1549" y="6583"/>
                    <a:pt x="2682" y="6695"/>
                  </a:cubicBezTo>
                  <a:cubicBezTo>
                    <a:pt x="2731" y="6700"/>
                    <a:pt x="2778" y="6703"/>
                    <a:pt x="2825" y="6703"/>
                  </a:cubicBezTo>
                  <a:cubicBezTo>
                    <a:pt x="3602" y="6703"/>
                    <a:pt x="4082" y="5950"/>
                    <a:pt x="4278" y="4445"/>
                  </a:cubicBezTo>
                  <a:cubicBezTo>
                    <a:pt x="4310" y="4205"/>
                    <a:pt x="4342" y="3982"/>
                    <a:pt x="4389" y="3758"/>
                  </a:cubicBezTo>
                  <a:lnTo>
                    <a:pt x="4230" y="3742"/>
                  </a:lnTo>
                  <a:lnTo>
                    <a:pt x="4230" y="1556"/>
                  </a:lnTo>
                  <a:cubicBezTo>
                    <a:pt x="4230" y="1444"/>
                    <a:pt x="4230" y="1349"/>
                    <a:pt x="4198" y="1253"/>
                  </a:cubicBezTo>
                  <a:cubicBezTo>
                    <a:pt x="4068" y="438"/>
                    <a:pt x="3560" y="0"/>
                    <a:pt x="29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4" name="Google Shape;13424;p30"/>
            <p:cNvSpPr/>
            <p:nvPr/>
          </p:nvSpPr>
          <p:spPr>
            <a:xfrm>
              <a:off x="5459535" y="1822190"/>
              <a:ext cx="274122" cy="310412"/>
            </a:xfrm>
            <a:custGeom>
              <a:rect b="b" l="l" r="r" t="t"/>
              <a:pathLst>
                <a:path extrusionOk="0" h="6007" w="5283">
                  <a:moveTo>
                    <a:pt x="1804" y="0"/>
                  </a:moveTo>
                  <a:cubicBezTo>
                    <a:pt x="96" y="224"/>
                    <a:pt x="0" y="367"/>
                    <a:pt x="431" y="1915"/>
                  </a:cubicBezTo>
                  <a:cubicBezTo>
                    <a:pt x="734" y="2969"/>
                    <a:pt x="958" y="4054"/>
                    <a:pt x="1309" y="5091"/>
                  </a:cubicBezTo>
                  <a:cubicBezTo>
                    <a:pt x="1421" y="5426"/>
                    <a:pt x="1740" y="5841"/>
                    <a:pt x="2043" y="5937"/>
                  </a:cubicBezTo>
                  <a:cubicBezTo>
                    <a:pt x="2193" y="5984"/>
                    <a:pt x="2349" y="6006"/>
                    <a:pt x="2506" y="6006"/>
                  </a:cubicBezTo>
                  <a:cubicBezTo>
                    <a:pt x="3571" y="6006"/>
                    <a:pt x="4721" y="4995"/>
                    <a:pt x="4804" y="3910"/>
                  </a:cubicBezTo>
                  <a:cubicBezTo>
                    <a:pt x="4868" y="3383"/>
                    <a:pt x="4948" y="2857"/>
                    <a:pt x="5075" y="2346"/>
                  </a:cubicBezTo>
                  <a:cubicBezTo>
                    <a:pt x="5283" y="1357"/>
                    <a:pt x="5155" y="1165"/>
                    <a:pt x="4166" y="1133"/>
                  </a:cubicBezTo>
                  <a:cubicBezTo>
                    <a:pt x="3942" y="1117"/>
                    <a:pt x="3719" y="1053"/>
                    <a:pt x="3527" y="942"/>
                  </a:cubicBezTo>
                  <a:cubicBezTo>
                    <a:pt x="2937" y="638"/>
                    <a:pt x="2378" y="319"/>
                    <a:pt x="18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5" name="Google Shape;13425;p30"/>
            <p:cNvSpPr/>
            <p:nvPr/>
          </p:nvSpPr>
          <p:spPr>
            <a:xfrm>
              <a:off x="2810478" y="1641590"/>
              <a:ext cx="347024" cy="360898"/>
            </a:xfrm>
            <a:custGeom>
              <a:rect b="b" l="l" r="r" t="t"/>
              <a:pathLst>
                <a:path extrusionOk="0" h="6984" w="6688">
                  <a:moveTo>
                    <a:pt x="6544" y="0"/>
                  </a:moveTo>
                  <a:lnTo>
                    <a:pt x="6544" y="0"/>
                  </a:lnTo>
                  <a:cubicBezTo>
                    <a:pt x="6097" y="80"/>
                    <a:pt x="5634" y="80"/>
                    <a:pt x="5235" y="255"/>
                  </a:cubicBezTo>
                  <a:cubicBezTo>
                    <a:pt x="4581" y="543"/>
                    <a:pt x="4006" y="1133"/>
                    <a:pt x="3336" y="1261"/>
                  </a:cubicBezTo>
                  <a:cubicBezTo>
                    <a:pt x="1341" y="1692"/>
                    <a:pt x="1" y="3591"/>
                    <a:pt x="272" y="5602"/>
                  </a:cubicBezTo>
                  <a:cubicBezTo>
                    <a:pt x="414" y="6621"/>
                    <a:pt x="650" y="6983"/>
                    <a:pt x="1410" y="6983"/>
                  </a:cubicBezTo>
                  <a:cubicBezTo>
                    <a:pt x="1590" y="6983"/>
                    <a:pt x="1799" y="6963"/>
                    <a:pt x="2043" y="6926"/>
                  </a:cubicBezTo>
                  <a:lnTo>
                    <a:pt x="2027" y="6926"/>
                  </a:lnTo>
                  <a:cubicBezTo>
                    <a:pt x="2155" y="6607"/>
                    <a:pt x="2315" y="6288"/>
                    <a:pt x="2474" y="5969"/>
                  </a:cubicBezTo>
                  <a:cubicBezTo>
                    <a:pt x="2778" y="5490"/>
                    <a:pt x="3224" y="5091"/>
                    <a:pt x="3432" y="4580"/>
                  </a:cubicBezTo>
                  <a:cubicBezTo>
                    <a:pt x="3815" y="3527"/>
                    <a:pt x="4565" y="2889"/>
                    <a:pt x="5507" y="2378"/>
                  </a:cubicBezTo>
                  <a:cubicBezTo>
                    <a:pt x="5874" y="2171"/>
                    <a:pt x="6416" y="1963"/>
                    <a:pt x="6528" y="1644"/>
                  </a:cubicBezTo>
                  <a:cubicBezTo>
                    <a:pt x="6688" y="1149"/>
                    <a:pt x="6544" y="559"/>
                    <a:pt x="65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6" name="Google Shape;13426;p30"/>
            <p:cNvSpPr/>
            <p:nvPr/>
          </p:nvSpPr>
          <p:spPr>
            <a:xfrm>
              <a:off x="4538690" y="1032150"/>
              <a:ext cx="327151" cy="301575"/>
            </a:xfrm>
            <a:custGeom>
              <a:rect b="b" l="l" r="r" t="t"/>
              <a:pathLst>
                <a:path extrusionOk="0" h="5836" w="6305">
                  <a:moveTo>
                    <a:pt x="3637" y="204"/>
                  </a:moveTo>
                  <a:cubicBezTo>
                    <a:pt x="3359" y="204"/>
                    <a:pt x="2940" y="367"/>
                    <a:pt x="2618" y="415"/>
                  </a:cubicBezTo>
                  <a:cubicBezTo>
                    <a:pt x="2602" y="431"/>
                    <a:pt x="2570" y="463"/>
                    <a:pt x="2554" y="495"/>
                  </a:cubicBezTo>
                  <a:cubicBezTo>
                    <a:pt x="1453" y="1484"/>
                    <a:pt x="1" y="2362"/>
                    <a:pt x="1182" y="4197"/>
                  </a:cubicBezTo>
                  <a:cubicBezTo>
                    <a:pt x="1213" y="4261"/>
                    <a:pt x="1166" y="4357"/>
                    <a:pt x="1182" y="4405"/>
                  </a:cubicBezTo>
                  <a:cubicBezTo>
                    <a:pt x="1469" y="4884"/>
                    <a:pt x="1660" y="5458"/>
                    <a:pt x="2059" y="5777"/>
                  </a:cubicBezTo>
                  <a:cubicBezTo>
                    <a:pt x="2116" y="5818"/>
                    <a:pt x="2203" y="5836"/>
                    <a:pt x="2307" y="5836"/>
                  </a:cubicBezTo>
                  <a:cubicBezTo>
                    <a:pt x="2611" y="5836"/>
                    <a:pt x="3054" y="5681"/>
                    <a:pt x="3256" y="5490"/>
                  </a:cubicBezTo>
                  <a:cubicBezTo>
                    <a:pt x="4134" y="4660"/>
                    <a:pt x="4948" y="3799"/>
                    <a:pt x="5730" y="2889"/>
                  </a:cubicBezTo>
                  <a:cubicBezTo>
                    <a:pt x="6017" y="2554"/>
                    <a:pt x="6161" y="2091"/>
                    <a:pt x="6304" y="1804"/>
                  </a:cubicBezTo>
                  <a:cubicBezTo>
                    <a:pt x="6177" y="0"/>
                    <a:pt x="4581" y="926"/>
                    <a:pt x="3863" y="272"/>
                  </a:cubicBezTo>
                  <a:cubicBezTo>
                    <a:pt x="3810" y="223"/>
                    <a:pt x="3732" y="204"/>
                    <a:pt x="3637" y="2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7" name="Google Shape;13427;p30"/>
            <p:cNvSpPr/>
            <p:nvPr/>
          </p:nvSpPr>
          <p:spPr>
            <a:xfrm>
              <a:off x="2258968" y="745309"/>
              <a:ext cx="376859" cy="195332"/>
            </a:xfrm>
            <a:custGeom>
              <a:rect b="b" l="l" r="r" t="t"/>
              <a:pathLst>
                <a:path extrusionOk="0" h="3780" w="7263">
                  <a:moveTo>
                    <a:pt x="4313" y="1"/>
                  </a:moveTo>
                  <a:cubicBezTo>
                    <a:pt x="2924" y="1"/>
                    <a:pt x="1700" y="843"/>
                    <a:pt x="368" y="1131"/>
                  </a:cubicBezTo>
                  <a:cubicBezTo>
                    <a:pt x="256" y="1162"/>
                    <a:pt x="128" y="1450"/>
                    <a:pt x="113" y="1625"/>
                  </a:cubicBezTo>
                  <a:cubicBezTo>
                    <a:pt x="1" y="3062"/>
                    <a:pt x="687" y="3780"/>
                    <a:pt x="2379" y="3780"/>
                  </a:cubicBezTo>
                  <a:cubicBezTo>
                    <a:pt x="3560" y="3668"/>
                    <a:pt x="4916" y="3556"/>
                    <a:pt x="6081" y="2391"/>
                  </a:cubicBezTo>
                  <a:cubicBezTo>
                    <a:pt x="7119" y="1354"/>
                    <a:pt x="7262" y="1210"/>
                    <a:pt x="6001" y="412"/>
                  </a:cubicBezTo>
                  <a:cubicBezTo>
                    <a:pt x="5762" y="285"/>
                    <a:pt x="5523" y="189"/>
                    <a:pt x="5267" y="141"/>
                  </a:cubicBezTo>
                  <a:cubicBezTo>
                    <a:pt x="4939" y="42"/>
                    <a:pt x="4622" y="1"/>
                    <a:pt x="43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8" name="Google Shape;13428;p30"/>
            <p:cNvSpPr/>
            <p:nvPr/>
          </p:nvSpPr>
          <p:spPr>
            <a:xfrm>
              <a:off x="6719879" y="695237"/>
              <a:ext cx="241017" cy="288708"/>
            </a:xfrm>
            <a:custGeom>
              <a:rect b="b" l="l" r="r" t="t"/>
              <a:pathLst>
                <a:path extrusionOk="0" h="5587" w="4645">
                  <a:moveTo>
                    <a:pt x="2188" y="1"/>
                  </a:moveTo>
                  <a:cubicBezTo>
                    <a:pt x="1026" y="1"/>
                    <a:pt x="0" y="961"/>
                    <a:pt x="0" y="2259"/>
                  </a:cubicBezTo>
                  <a:cubicBezTo>
                    <a:pt x="240" y="3249"/>
                    <a:pt x="447" y="4238"/>
                    <a:pt x="702" y="5196"/>
                  </a:cubicBezTo>
                  <a:cubicBezTo>
                    <a:pt x="734" y="5339"/>
                    <a:pt x="990" y="5483"/>
                    <a:pt x="1165" y="5531"/>
                  </a:cubicBezTo>
                  <a:cubicBezTo>
                    <a:pt x="1293" y="5569"/>
                    <a:pt x="1433" y="5586"/>
                    <a:pt x="1582" y="5586"/>
                  </a:cubicBezTo>
                  <a:cubicBezTo>
                    <a:pt x="2750" y="5586"/>
                    <a:pt x="4432" y="4491"/>
                    <a:pt x="4644" y="3472"/>
                  </a:cubicBezTo>
                  <a:cubicBezTo>
                    <a:pt x="4644" y="3312"/>
                    <a:pt x="4612" y="3153"/>
                    <a:pt x="4533" y="3009"/>
                  </a:cubicBezTo>
                  <a:cubicBezTo>
                    <a:pt x="4261" y="2323"/>
                    <a:pt x="4006" y="1637"/>
                    <a:pt x="3703" y="982"/>
                  </a:cubicBezTo>
                  <a:cubicBezTo>
                    <a:pt x="3559" y="695"/>
                    <a:pt x="3384" y="344"/>
                    <a:pt x="3128" y="216"/>
                  </a:cubicBezTo>
                  <a:cubicBezTo>
                    <a:pt x="2816" y="69"/>
                    <a:pt x="2497" y="1"/>
                    <a:pt x="21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9" name="Google Shape;13429;p30"/>
            <p:cNvSpPr/>
            <p:nvPr/>
          </p:nvSpPr>
          <p:spPr>
            <a:xfrm>
              <a:off x="5946446" y="1698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3064" y="0"/>
                  </a:moveTo>
                  <a:cubicBezTo>
                    <a:pt x="990" y="463"/>
                    <a:pt x="0" y="862"/>
                    <a:pt x="1117" y="3001"/>
                  </a:cubicBezTo>
                  <a:cubicBezTo>
                    <a:pt x="1532" y="3846"/>
                    <a:pt x="2203" y="4533"/>
                    <a:pt x="3033" y="4995"/>
                  </a:cubicBezTo>
                  <a:cubicBezTo>
                    <a:pt x="3352" y="5184"/>
                    <a:pt x="3600" y="5266"/>
                    <a:pt x="3803" y="5266"/>
                  </a:cubicBezTo>
                  <a:cubicBezTo>
                    <a:pt x="4219" y="5266"/>
                    <a:pt x="4451" y="4924"/>
                    <a:pt x="4740" y="4453"/>
                  </a:cubicBezTo>
                  <a:cubicBezTo>
                    <a:pt x="5011" y="4006"/>
                    <a:pt x="5283" y="3511"/>
                    <a:pt x="5666" y="3176"/>
                  </a:cubicBezTo>
                  <a:cubicBezTo>
                    <a:pt x="6272" y="2634"/>
                    <a:pt x="6320" y="2235"/>
                    <a:pt x="5618" y="1788"/>
                  </a:cubicBezTo>
                  <a:cubicBezTo>
                    <a:pt x="5442" y="1676"/>
                    <a:pt x="5331" y="1500"/>
                    <a:pt x="5171" y="1389"/>
                  </a:cubicBezTo>
                  <a:cubicBezTo>
                    <a:pt x="4437" y="894"/>
                    <a:pt x="3687" y="415"/>
                    <a:pt x="30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0" name="Google Shape;13430;p30"/>
            <p:cNvSpPr/>
            <p:nvPr/>
          </p:nvSpPr>
          <p:spPr>
            <a:xfrm>
              <a:off x="6247237" y="45647"/>
              <a:ext cx="335764" cy="216777"/>
            </a:xfrm>
            <a:custGeom>
              <a:rect b="b" l="l" r="r" t="t"/>
              <a:pathLst>
                <a:path extrusionOk="0" h="4195" w="6471">
                  <a:moveTo>
                    <a:pt x="1096" y="0"/>
                  </a:moveTo>
                  <a:cubicBezTo>
                    <a:pt x="296" y="0"/>
                    <a:pt x="1" y="388"/>
                    <a:pt x="76" y="1217"/>
                  </a:cubicBezTo>
                  <a:cubicBezTo>
                    <a:pt x="140" y="1903"/>
                    <a:pt x="92" y="2605"/>
                    <a:pt x="140" y="3292"/>
                  </a:cubicBezTo>
                  <a:cubicBezTo>
                    <a:pt x="180" y="3792"/>
                    <a:pt x="306" y="4195"/>
                    <a:pt x="788" y="4195"/>
                  </a:cubicBezTo>
                  <a:cubicBezTo>
                    <a:pt x="891" y="4195"/>
                    <a:pt x="1009" y="4177"/>
                    <a:pt x="1146" y="4137"/>
                  </a:cubicBezTo>
                  <a:cubicBezTo>
                    <a:pt x="2646" y="3707"/>
                    <a:pt x="4146" y="3292"/>
                    <a:pt x="5630" y="2861"/>
                  </a:cubicBezTo>
                  <a:cubicBezTo>
                    <a:pt x="5869" y="2781"/>
                    <a:pt x="6077" y="2621"/>
                    <a:pt x="6205" y="2398"/>
                  </a:cubicBezTo>
                  <a:cubicBezTo>
                    <a:pt x="6471" y="1678"/>
                    <a:pt x="5309" y="481"/>
                    <a:pt x="4526" y="481"/>
                  </a:cubicBezTo>
                  <a:cubicBezTo>
                    <a:pt x="4511" y="481"/>
                    <a:pt x="4496" y="482"/>
                    <a:pt x="4481" y="483"/>
                  </a:cubicBezTo>
                  <a:cubicBezTo>
                    <a:pt x="4383" y="489"/>
                    <a:pt x="4284" y="492"/>
                    <a:pt x="4185" y="492"/>
                  </a:cubicBezTo>
                  <a:cubicBezTo>
                    <a:pt x="3558" y="492"/>
                    <a:pt x="2912" y="374"/>
                    <a:pt x="2279" y="291"/>
                  </a:cubicBezTo>
                  <a:cubicBezTo>
                    <a:pt x="1928" y="211"/>
                    <a:pt x="1576" y="116"/>
                    <a:pt x="1241" y="4"/>
                  </a:cubicBezTo>
                  <a:cubicBezTo>
                    <a:pt x="1191" y="1"/>
                    <a:pt x="1142" y="0"/>
                    <a:pt x="10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1" name="Google Shape;13431;p30"/>
            <p:cNvSpPr/>
            <p:nvPr/>
          </p:nvSpPr>
          <p:spPr>
            <a:xfrm>
              <a:off x="5108413" y="1234195"/>
              <a:ext cx="233598" cy="367048"/>
            </a:xfrm>
            <a:custGeom>
              <a:rect b="b" l="l" r="r" t="t"/>
              <a:pathLst>
                <a:path extrusionOk="0" h="7103" w="4502">
                  <a:moveTo>
                    <a:pt x="1134" y="0"/>
                  </a:moveTo>
                  <a:cubicBezTo>
                    <a:pt x="1102" y="591"/>
                    <a:pt x="1070" y="958"/>
                    <a:pt x="1054" y="1325"/>
                  </a:cubicBezTo>
                  <a:cubicBezTo>
                    <a:pt x="1038" y="1548"/>
                    <a:pt x="1102" y="1836"/>
                    <a:pt x="990" y="1947"/>
                  </a:cubicBezTo>
                  <a:cubicBezTo>
                    <a:pt x="1" y="2921"/>
                    <a:pt x="336" y="4134"/>
                    <a:pt x="304" y="5299"/>
                  </a:cubicBezTo>
                  <a:cubicBezTo>
                    <a:pt x="276" y="6273"/>
                    <a:pt x="568" y="6740"/>
                    <a:pt x="1370" y="6740"/>
                  </a:cubicBezTo>
                  <a:cubicBezTo>
                    <a:pt x="1501" y="6740"/>
                    <a:pt x="1645" y="6728"/>
                    <a:pt x="1804" y="6703"/>
                  </a:cubicBezTo>
                  <a:cubicBezTo>
                    <a:pt x="1813" y="6701"/>
                    <a:pt x="1822" y="6700"/>
                    <a:pt x="1831" y="6700"/>
                  </a:cubicBezTo>
                  <a:cubicBezTo>
                    <a:pt x="1969" y="6700"/>
                    <a:pt x="2139" y="6922"/>
                    <a:pt x="2378" y="7102"/>
                  </a:cubicBezTo>
                  <a:cubicBezTo>
                    <a:pt x="2650" y="6607"/>
                    <a:pt x="2857" y="6208"/>
                    <a:pt x="3097" y="5825"/>
                  </a:cubicBezTo>
                  <a:cubicBezTo>
                    <a:pt x="3256" y="5554"/>
                    <a:pt x="3480" y="5315"/>
                    <a:pt x="3671" y="5059"/>
                  </a:cubicBezTo>
                  <a:cubicBezTo>
                    <a:pt x="3958" y="4660"/>
                    <a:pt x="4501" y="4213"/>
                    <a:pt x="4437" y="3862"/>
                  </a:cubicBezTo>
                  <a:cubicBezTo>
                    <a:pt x="4389" y="3447"/>
                    <a:pt x="3799" y="3096"/>
                    <a:pt x="3304" y="2570"/>
                  </a:cubicBezTo>
                  <a:cubicBezTo>
                    <a:pt x="3528" y="1325"/>
                    <a:pt x="1916" y="1149"/>
                    <a:pt x="11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2" name="Google Shape;13432;p30"/>
            <p:cNvSpPr/>
            <p:nvPr/>
          </p:nvSpPr>
          <p:spPr>
            <a:xfrm>
              <a:off x="5107583" y="172092"/>
              <a:ext cx="289636" cy="238480"/>
            </a:xfrm>
            <a:custGeom>
              <a:rect b="b" l="l" r="r" t="t"/>
              <a:pathLst>
                <a:path extrusionOk="0" h="4615" w="5582">
                  <a:moveTo>
                    <a:pt x="1947" y="0"/>
                  </a:moveTo>
                  <a:cubicBezTo>
                    <a:pt x="1771" y="0"/>
                    <a:pt x="1606" y="23"/>
                    <a:pt x="1469" y="95"/>
                  </a:cubicBezTo>
                  <a:cubicBezTo>
                    <a:pt x="910" y="414"/>
                    <a:pt x="447" y="861"/>
                    <a:pt x="112" y="1403"/>
                  </a:cubicBezTo>
                  <a:cubicBezTo>
                    <a:pt x="1" y="1579"/>
                    <a:pt x="431" y="2169"/>
                    <a:pt x="735" y="2472"/>
                  </a:cubicBezTo>
                  <a:cubicBezTo>
                    <a:pt x="1293" y="3095"/>
                    <a:pt x="1916" y="3637"/>
                    <a:pt x="2538" y="4196"/>
                  </a:cubicBezTo>
                  <a:cubicBezTo>
                    <a:pt x="2730" y="4372"/>
                    <a:pt x="2953" y="4595"/>
                    <a:pt x="3176" y="4611"/>
                  </a:cubicBezTo>
                  <a:cubicBezTo>
                    <a:pt x="3196" y="4613"/>
                    <a:pt x="3216" y="4614"/>
                    <a:pt x="3236" y="4614"/>
                  </a:cubicBezTo>
                  <a:cubicBezTo>
                    <a:pt x="4066" y="4614"/>
                    <a:pt x="5582" y="2741"/>
                    <a:pt x="5395" y="1978"/>
                  </a:cubicBezTo>
                  <a:cubicBezTo>
                    <a:pt x="4964" y="286"/>
                    <a:pt x="4661" y="63"/>
                    <a:pt x="2857" y="63"/>
                  </a:cubicBezTo>
                  <a:cubicBezTo>
                    <a:pt x="2568" y="63"/>
                    <a:pt x="2241" y="0"/>
                    <a:pt x="19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3" name="Google Shape;13433;p30"/>
            <p:cNvSpPr/>
            <p:nvPr/>
          </p:nvSpPr>
          <p:spPr>
            <a:xfrm>
              <a:off x="6906984" y="1923626"/>
              <a:ext cx="366897" cy="234243"/>
            </a:xfrm>
            <a:custGeom>
              <a:rect b="b" l="l" r="r" t="t"/>
              <a:pathLst>
                <a:path extrusionOk="0" h="4533" w="7071">
                  <a:moveTo>
                    <a:pt x="2523" y="0"/>
                  </a:moveTo>
                  <a:cubicBezTo>
                    <a:pt x="2076" y="160"/>
                    <a:pt x="1597" y="287"/>
                    <a:pt x="1134" y="399"/>
                  </a:cubicBezTo>
                  <a:cubicBezTo>
                    <a:pt x="1" y="591"/>
                    <a:pt x="368" y="1452"/>
                    <a:pt x="512" y="2027"/>
                  </a:cubicBezTo>
                  <a:cubicBezTo>
                    <a:pt x="591" y="2298"/>
                    <a:pt x="1246" y="2586"/>
                    <a:pt x="1645" y="2586"/>
                  </a:cubicBezTo>
                  <a:cubicBezTo>
                    <a:pt x="2331" y="2586"/>
                    <a:pt x="2906" y="2617"/>
                    <a:pt x="3273" y="3288"/>
                  </a:cubicBezTo>
                  <a:cubicBezTo>
                    <a:pt x="3368" y="3399"/>
                    <a:pt x="3496" y="3495"/>
                    <a:pt x="3640" y="3559"/>
                  </a:cubicBezTo>
                  <a:cubicBezTo>
                    <a:pt x="4342" y="3862"/>
                    <a:pt x="5060" y="4197"/>
                    <a:pt x="5794" y="4453"/>
                  </a:cubicBezTo>
                  <a:cubicBezTo>
                    <a:pt x="6000" y="4521"/>
                    <a:pt x="6229" y="4530"/>
                    <a:pt x="6464" y="4530"/>
                  </a:cubicBezTo>
                  <a:cubicBezTo>
                    <a:pt x="6542" y="4530"/>
                    <a:pt x="6620" y="4529"/>
                    <a:pt x="6698" y="4529"/>
                  </a:cubicBezTo>
                  <a:cubicBezTo>
                    <a:pt x="6769" y="4529"/>
                    <a:pt x="6841" y="4530"/>
                    <a:pt x="6911" y="4533"/>
                  </a:cubicBezTo>
                  <a:cubicBezTo>
                    <a:pt x="6911" y="4118"/>
                    <a:pt x="7071" y="3591"/>
                    <a:pt x="6879" y="3288"/>
                  </a:cubicBezTo>
                  <a:cubicBezTo>
                    <a:pt x="6528" y="2681"/>
                    <a:pt x="5874" y="2282"/>
                    <a:pt x="5539" y="1692"/>
                  </a:cubicBezTo>
                  <a:cubicBezTo>
                    <a:pt x="4837" y="479"/>
                    <a:pt x="3608" y="415"/>
                    <a:pt x="252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4" name="Google Shape;13434;p30"/>
            <p:cNvSpPr/>
            <p:nvPr/>
          </p:nvSpPr>
          <p:spPr>
            <a:xfrm>
              <a:off x="5813095" y="563314"/>
              <a:ext cx="271683" cy="285246"/>
            </a:xfrm>
            <a:custGeom>
              <a:rect b="b" l="l" r="r" t="t"/>
              <a:pathLst>
                <a:path extrusionOk="0" h="5520" w="5236">
                  <a:moveTo>
                    <a:pt x="2954" y="1"/>
                  </a:moveTo>
                  <a:cubicBezTo>
                    <a:pt x="2903" y="1"/>
                    <a:pt x="2855" y="8"/>
                    <a:pt x="2810" y="24"/>
                  </a:cubicBezTo>
                  <a:cubicBezTo>
                    <a:pt x="2443" y="152"/>
                    <a:pt x="2283" y="838"/>
                    <a:pt x="2076" y="1301"/>
                  </a:cubicBezTo>
                  <a:cubicBezTo>
                    <a:pt x="2012" y="1445"/>
                    <a:pt x="2091" y="1668"/>
                    <a:pt x="2091" y="1844"/>
                  </a:cubicBezTo>
                  <a:cubicBezTo>
                    <a:pt x="1022" y="2259"/>
                    <a:pt x="1" y="4333"/>
                    <a:pt x="272" y="5498"/>
                  </a:cubicBezTo>
                  <a:cubicBezTo>
                    <a:pt x="634" y="5498"/>
                    <a:pt x="1010" y="5520"/>
                    <a:pt x="1381" y="5520"/>
                  </a:cubicBezTo>
                  <a:cubicBezTo>
                    <a:pt x="1567" y="5520"/>
                    <a:pt x="1751" y="5514"/>
                    <a:pt x="1932" y="5498"/>
                  </a:cubicBezTo>
                  <a:cubicBezTo>
                    <a:pt x="2826" y="5403"/>
                    <a:pt x="3592" y="5083"/>
                    <a:pt x="3959" y="4142"/>
                  </a:cubicBezTo>
                  <a:cubicBezTo>
                    <a:pt x="4134" y="3663"/>
                    <a:pt x="4294" y="3104"/>
                    <a:pt x="4645" y="2769"/>
                  </a:cubicBezTo>
                  <a:cubicBezTo>
                    <a:pt x="5235" y="2179"/>
                    <a:pt x="5235" y="1716"/>
                    <a:pt x="4645" y="1189"/>
                  </a:cubicBezTo>
                  <a:cubicBezTo>
                    <a:pt x="4437" y="1014"/>
                    <a:pt x="4358" y="695"/>
                    <a:pt x="4150" y="567"/>
                  </a:cubicBezTo>
                  <a:cubicBezTo>
                    <a:pt x="3775" y="344"/>
                    <a:pt x="3302" y="1"/>
                    <a:pt x="29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5" name="Google Shape;13435;p30"/>
            <p:cNvSpPr/>
            <p:nvPr/>
          </p:nvSpPr>
          <p:spPr>
            <a:xfrm>
              <a:off x="6628765" y="1895567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862" y="0"/>
                  </a:moveTo>
                  <a:cubicBezTo>
                    <a:pt x="815" y="368"/>
                    <a:pt x="623" y="782"/>
                    <a:pt x="719" y="1102"/>
                  </a:cubicBezTo>
                  <a:cubicBezTo>
                    <a:pt x="958" y="1820"/>
                    <a:pt x="942" y="2410"/>
                    <a:pt x="511" y="3065"/>
                  </a:cubicBezTo>
                  <a:cubicBezTo>
                    <a:pt x="1" y="3831"/>
                    <a:pt x="384" y="4645"/>
                    <a:pt x="1261" y="4948"/>
                  </a:cubicBezTo>
                  <a:cubicBezTo>
                    <a:pt x="1486" y="5026"/>
                    <a:pt x="1736" y="5062"/>
                    <a:pt x="1998" y="5062"/>
                  </a:cubicBezTo>
                  <a:cubicBezTo>
                    <a:pt x="3023" y="5062"/>
                    <a:pt x="4219" y="4507"/>
                    <a:pt x="4677" y="3719"/>
                  </a:cubicBezTo>
                  <a:cubicBezTo>
                    <a:pt x="4820" y="3432"/>
                    <a:pt x="4932" y="3144"/>
                    <a:pt x="5028" y="2857"/>
                  </a:cubicBezTo>
                  <a:cubicBezTo>
                    <a:pt x="4804" y="2522"/>
                    <a:pt x="4613" y="2043"/>
                    <a:pt x="4278" y="1788"/>
                  </a:cubicBezTo>
                  <a:cubicBezTo>
                    <a:pt x="3480" y="1213"/>
                    <a:pt x="2634" y="671"/>
                    <a:pt x="1772" y="192"/>
                  </a:cubicBezTo>
                  <a:cubicBezTo>
                    <a:pt x="1517" y="64"/>
                    <a:pt x="1166" y="64"/>
                    <a:pt x="8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6" name="Google Shape;13436;p30"/>
            <p:cNvSpPr/>
            <p:nvPr/>
          </p:nvSpPr>
          <p:spPr>
            <a:xfrm>
              <a:off x="4974285" y="692292"/>
              <a:ext cx="257414" cy="218482"/>
            </a:xfrm>
            <a:custGeom>
              <a:rect b="b" l="l" r="r" t="t"/>
              <a:pathLst>
                <a:path extrusionOk="0" h="4228" w="4961">
                  <a:moveTo>
                    <a:pt x="2537" y="1"/>
                  </a:moveTo>
                  <a:cubicBezTo>
                    <a:pt x="2511" y="1"/>
                    <a:pt x="2484" y="1"/>
                    <a:pt x="2458" y="2"/>
                  </a:cubicBezTo>
                  <a:cubicBezTo>
                    <a:pt x="1245" y="2"/>
                    <a:pt x="654" y="353"/>
                    <a:pt x="160" y="1678"/>
                  </a:cubicBezTo>
                  <a:cubicBezTo>
                    <a:pt x="0" y="2125"/>
                    <a:pt x="0" y="2891"/>
                    <a:pt x="287" y="3210"/>
                  </a:cubicBezTo>
                  <a:cubicBezTo>
                    <a:pt x="721" y="3699"/>
                    <a:pt x="1217" y="4227"/>
                    <a:pt x="1866" y="4227"/>
                  </a:cubicBezTo>
                  <a:cubicBezTo>
                    <a:pt x="2149" y="4227"/>
                    <a:pt x="2460" y="4127"/>
                    <a:pt x="2809" y="3880"/>
                  </a:cubicBezTo>
                  <a:cubicBezTo>
                    <a:pt x="3096" y="3673"/>
                    <a:pt x="3591" y="3816"/>
                    <a:pt x="3958" y="3689"/>
                  </a:cubicBezTo>
                  <a:cubicBezTo>
                    <a:pt x="4261" y="3593"/>
                    <a:pt x="4724" y="3353"/>
                    <a:pt x="4756" y="3114"/>
                  </a:cubicBezTo>
                  <a:cubicBezTo>
                    <a:pt x="4960" y="1558"/>
                    <a:pt x="4266" y="1"/>
                    <a:pt x="25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7" name="Google Shape;13437;p30"/>
            <p:cNvSpPr/>
            <p:nvPr/>
          </p:nvSpPr>
          <p:spPr>
            <a:xfrm>
              <a:off x="6112070" y="1331289"/>
              <a:ext cx="178908" cy="350460"/>
            </a:xfrm>
            <a:custGeom>
              <a:rect b="b" l="l" r="r" t="t"/>
              <a:pathLst>
                <a:path extrusionOk="0" h="6782" w="3448">
                  <a:moveTo>
                    <a:pt x="2591" y="0"/>
                  </a:moveTo>
                  <a:cubicBezTo>
                    <a:pt x="2478" y="0"/>
                    <a:pt x="2366" y="31"/>
                    <a:pt x="2266" y="100"/>
                  </a:cubicBezTo>
                  <a:cubicBezTo>
                    <a:pt x="1915" y="340"/>
                    <a:pt x="1644" y="691"/>
                    <a:pt x="1484" y="1090"/>
                  </a:cubicBezTo>
                  <a:cubicBezTo>
                    <a:pt x="1037" y="2271"/>
                    <a:pt x="686" y="3484"/>
                    <a:pt x="271" y="4680"/>
                  </a:cubicBezTo>
                  <a:cubicBezTo>
                    <a:pt x="0" y="5431"/>
                    <a:pt x="240" y="6260"/>
                    <a:pt x="910" y="6548"/>
                  </a:cubicBezTo>
                  <a:cubicBezTo>
                    <a:pt x="1232" y="6678"/>
                    <a:pt x="1569" y="6782"/>
                    <a:pt x="1879" y="6782"/>
                  </a:cubicBezTo>
                  <a:cubicBezTo>
                    <a:pt x="2291" y="6782"/>
                    <a:pt x="2654" y="6599"/>
                    <a:pt x="2873" y="6053"/>
                  </a:cubicBezTo>
                  <a:cubicBezTo>
                    <a:pt x="3192" y="5271"/>
                    <a:pt x="3336" y="4409"/>
                    <a:pt x="3447" y="3978"/>
                  </a:cubicBezTo>
                  <a:cubicBezTo>
                    <a:pt x="3447" y="2670"/>
                    <a:pt x="3447" y="1776"/>
                    <a:pt x="3447" y="882"/>
                  </a:cubicBezTo>
                  <a:cubicBezTo>
                    <a:pt x="3435" y="407"/>
                    <a:pt x="3001" y="0"/>
                    <a:pt x="25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8" name="Google Shape;13438;p30"/>
            <p:cNvSpPr/>
            <p:nvPr/>
          </p:nvSpPr>
          <p:spPr>
            <a:xfrm>
              <a:off x="6934329" y="390362"/>
              <a:ext cx="302297" cy="330100"/>
            </a:xfrm>
            <a:custGeom>
              <a:rect b="b" l="l" r="r" t="t"/>
              <a:pathLst>
                <a:path extrusionOk="0" h="6388" w="5826">
                  <a:moveTo>
                    <a:pt x="1893" y="1"/>
                  </a:moveTo>
                  <a:cubicBezTo>
                    <a:pt x="1699" y="1"/>
                    <a:pt x="1500" y="33"/>
                    <a:pt x="1309" y="68"/>
                  </a:cubicBezTo>
                  <a:cubicBezTo>
                    <a:pt x="831" y="164"/>
                    <a:pt x="112" y="547"/>
                    <a:pt x="49" y="898"/>
                  </a:cubicBezTo>
                  <a:cubicBezTo>
                    <a:pt x="1" y="1488"/>
                    <a:pt x="192" y="2063"/>
                    <a:pt x="607" y="2494"/>
                  </a:cubicBezTo>
                  <a:cubicBezTo>
                    <a:pt x="1900" y="3706"/>
                    <a:pt x="3320" y="4808"/>
                    <a:pt x="4693" y="5925"/>
                  </a:cubicBezTo>
                  <a:cubicBezTo>
                    <a:pt x="4980" y="6116"/>
                    <a:pt x="5267" y="6260"/>
                    <a:pt x="5570" y="6388"/>
                  </a:cubicBezTo>
                  <a:lnTo>
                    <a:pt x="5826" y="6164"/>
                  </a:lnTo>
                  <a:cubicBezTo>
                    <a:pt x="5299" y="4967"/>
                    <a:pt x="4852" y="3738"/>
                    <a:pt x="4246" y="2573"/>
                  </a:cubicBezTo>
                  <a:cubicBezTo>
                    <a:pt x="3911" y="1919"/>
                    <a:pt x="3240" y="1424"/>
                    <a:pt x="2969" y="754"/>
                  </a:cubicBezTo>
                  <a:cubicBezTo>
                    <a:pt x="2717" y="152"/>
                    <a:pt x="2316" y="1"/>
                    <a:pt x="18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9" name="Google Shape;13439;p30"/>
            <p:cNvSpPr/>
            <p:nvPr/>
          </p:nvSpPr>
          <p:spPr>
            <a:xfrm>
              <a:off x="5844591" y="-10419"/>
              <a:ext cx="300636" cy="237498"/>
            </a:xfrm>
            <a:custGeom>
              <a:rect b="b" l="l" r="r" t="t"/>
              <a:pathLst>
                <a:path extrusionOk="0" h="4596" w="5794">
                  <a:moveTo>
                    <a:pt x="1154" y="1"/>
                  </a:moveTo>
                  <a:cubicBezTo>
                    <a:pt x="809" y="1"/>
                    <a:pt x="402" y="113"/>
                    <a:pt x="240" y="275"/>
                  </a:cubicBezTo>
                  <a:cubicBezTo>
                    <a:pt x="16" y="514"/>
                    <a:pt x="0" y="1265"/>
                    <a:pt x="192" y="1504"/>
                  </a:cubicBezTo>
                  <a:cubicBezTo>
                    <a:pt x="1022" y="2493"/>
                    <a:pt x="1931" y="3403"/>
                    <a:pt x="2937" y="4217"/>
                  </a:cubicBezTo>
                  <a:cubicBezTo>
                    <a:pt x="3200" y="4437"/>
                    <a:pt x="3743" y="4596"/>
                    <a:pt x="4140" y="4596"/>
                  </a:cubicBezTo>
                  <a:cubicBezTo>
                    <a:pt x="4319" y="4596"/>
                    <a:pt x="4469" y="4563"/>
                    <a:pt x="4549" y="4488"/>
                  </a:cubicBezTo>
                  <a:cubicBezTo>
                    <a:pt x="5107" y="3978"/>
                    <a:pt x="5347" y="3164"/>
                    <a:pt x="5793" y="2334"/>
                  </a:cubicBezTo>
                  <a:cubicBezTo>
                    <a:pt x="5602" y="2142"/>
                    <a:pt x="5410" y="1967"/>
                    <a:pt x="5187" y="1823"/>
                  </a:cubicBezTo>
                  <a:cubicBezTo>
                    <a:pt x="3974" y="1201"/>
                    <a:pt x="2761" y="578"/>
                    <a:pt x="1500" y="52"/>
                  </a:cubicBezTo>
                  <a:cubicBezTo>
                    <a:pt x="1404" y="17"/>
                    <a:pt x="1283" y="1"/>
                    <a:pt x="11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0" name="Google Shape;13440;p30"/>
            <p:cNvSpPr/>
            <p:nvPr/>
          </p:nvSpPr>
          <p:spPr>
            <a:xfrm>
              <a:off x="5685608" y="918313"/>
              <a:ext cx="288183" cy="229075"/>
            </a:xfrm>
            <a:custGeom>
              <a:rect b="b" l="l" r="r" t="t"/>
              <a:pathLst>
                <a:path extrusionOk="0" h="4433" w="5554">
                  <a:moveTo>
                    <a:pt x="2394" y="1"/>
                  </a:moveTo>
                  <a:cubicBezTo>
                    <a:pt x="2027" y="256"/>
                    <a:pt x="1692" y="527"/>
                    <a:pt x="1373" y="831"/>
                  </a:cubicBezTo>
                  <a:cubicBezTo>
                    <a:pt x="1069" y="1166"/>
                    <a:pt x="926" y="1629"/>
                    <a:pt x="638" y="1964"/>
                  </a:cubicBezTo>
                  <a:cubicBezTo>
                    <a:pt x="0" y="2698"/>
                    <a:pt x="399" y="3544"/>
                    <a:pt x="734" y="4054"/>
                  </a:cubicBezTo>
                  <a:cubicBezTo>
                    <a:pt x="895" y="4291"/>
                    <a:pt x="1554" y="4433"/>
                    <a:pt x="2017" y="4433"/>
                  </a:cubicBezTo>
                  <a:cubicBezTo>
                    <a:pt x="2242" y="4433"/>
                    <a:pt x="2421" y="4399"/>
                    <a:pt x="2474" y="4326"/>
                  </a:cubicBezTo>
                  <a:cubicBezTo>
                    <a:pt x="3048" y="3480"/>
                    <a:pt x="3958" y="3719"/>
                    <a:pt x="4628" y="3368"/>
                  </a:cubicBezTo>
                  <a:cubicBezTo>
                    <a:pt x="4979" y="3177"/>
                    <a:pt x="5522" y="2905"/>
                    <a:pt x="5538" y="2650"/>
                  </a:cubicBezTo>
                  <a:cubicBezTo>
                    <a:pt x="5554" y="2283"/>
                    <a:pt x="5267" y="1788"/>
                    <a:pt x="4963" y="1517"/>
                  </a:cubicBezTo>
                  <a:cubicBezTo>
                    <a:pt x="4405" y="1054"/>
                    <a:pt x="3798" y="623"/>
                    <a:pt x="3176" y="256"/>
                  </a:cubicBezTo>
                  <a:cubicBezTo>
                    <a:pt x="3016" y="160"/>
                    <a:pt x="2809" y="129"/>
                    <a:pt x="2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1" name="Google Shape;13441;p30"/>
            <p:cNvSpPr/>
            <p:nvPr/>
          </p:nvSpPr>
          <p:spPr>
            <a:xfrm>
              <a:off x="4922086" y="1755531"/>
              <a:ext cx="212064" cy="278322"/>
            </a:xfrm>
            <a:custGeom>
              <a:rect b="b" l="l" r="r" t="t"/>
              <a:pathLst>
                <a:path extrusionOk="0" h="5386" w="4087">
                  <a:moveTo>
                    <a:pt x="1056" y="1"/>
                  </a:moveTo>
                  <a:cubicBezTo>
                    <a:pt x="741" y="1"/>
                    <a:pt x="440" y="232"/>
                    <a:pt x="352" y="684"/>
                  </a:cubicBezTo>
                  <a:cubicBezTo>
                    <a:pt x="208" y="1434"/>
                    <a:pt x="80" y="2168"/>
                    <a:pt x="1" y="2918"/>
                  </a:cubicBezTo>
                  <a:cubicBezTo>
                    <a:pt x="1" y="3221"/>
                    <a:pt x="80" y="3508"/>
                    <a:pt x="240" y="3764"/>
                  </a:cubicBezTo>
                  <a:cubicBezTo>
                    <a:pt x="511" y="4211"/>
                    <a:pt x="767" y="4785"/>
                    <a:pt x="1182" y="4977"/>
                  </a:cubicBezTo>
                  <a:cubicBezTo>
                    <a:pt x="1734" y="5253"/>
                    <a:pt x="2345" y="5385"/>
                    <a:pt x="2965" y="5385"/>
                  </a:cubicBezTo>
                  <a:cubicBezTo>
                    <a:pt x="3062" y="5385"/>
                    <a:pt x="3159" y="5382"/>
                    <a:pt x="3256" y="5376"/>
                  </a:cubicBezTo>
                  <a:cubicBezTo>
                    <a:pt x="3576" y="5360"/>
                    <a:pt x="3815" y="4626"/>
                    <a:pt x="4086" y="4227"/>
                  </a:cubicBezTo>
                  <a:cubicBezTo>
                    <a:pt x="3512" y="2535"/>
                    <a:pt x="2794" y="1131"/>
                    <a:pt x="1469" y="141"/>
                  </a:cubicBezTo>
                  <a:cubicBezTo>
                    <a:pt x="1341" y="47"/>
                    <a:pt x="1197" y="1"/>
                    <a:pt x="105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2" name="Google Shape;13442;p30"/>
            <p:cNvSpPr/>
            <p:nvPr/>
          </p:nvSpPr>
          <p:spPr>
            <a:xfrm>
              <a:off x="4142894" y="1502691"/>
              <a:ext cx="314698" cy="173525"/>
            </a:xfrm>
            <a:custGeom>
              <a:rect b="b" l="l" r="r" t="t"/>
              <a:pathLst>
                <a:path extrusionOk="0" h="3358" w="6065">
                  <a:moveTo>
                    <a:pt x="4527" y="1"/>
                  </a:moveTo>
                  <a:cubicBezTo>
                    <a:pt x="4472" y="1"/>
                    <a:pt x="4421" y="8"/>
                    <a:pt x="4373" y="23"/>
                  </a:cubicBezTo>
                  <a:cubicBezTo>
                    <a:pt x="3112" y="438"/>
                    <a:pt x="1947" y="1076"/>
                    <a:pt x="750" y="1667"/>
                  </a:cubicBezTo>
                  <a:cubicBezTo>
                    <a:pt x="479" y="1810"/>
                    <a:pt x="271" y="2098"/>
                    <a:pt x="0" y="2353"/>
                  </a:cubicBezTo>
                  <a:cubicBezTo>
                    <a:pt x="192" y="2576"/>
                    <a:pt x="303" y="2816"/>
                    <a:pt x="431" y="2848"/>
                  </a:cubicBezTo>
                  <a:cubicBezTo>
                    <a:pt x="1596" y="3023"/>
                    <a:pt x="2777" y="3103"/>
                    <a:pt x="3926" y="3310"/>
                  </a:cubicBezTo>
                  <a:cubicBezTo>
                    <a:pt x="4108" y="3342"/>
                    <a:pt x="4275" y="3357"/>
                    <a:pt x="4429" y="3357"/>
                  </a:cubicBezTo>
                  <a:cubicBezTo>
                    <a:pt x="5446" y="3357"/>
                    <a:pt x="5858" y="2689"/>
                    <a:pt x="5969" y="1635"/>
                  </a:cubicBezTo>
                  <a:cubicBezTo>
                    <a:pt x="6001" y="1300"/>
                    <a:pt x="6065" y="789"/>
                    <a:pt x="5905" y="677"/>
                  </a:cubicBezTo>
                  <a:cubicBezTo>
                    <a:pt x="5498" y="382"/>
                    <a:pt x="4929" y="1"/>
                    <a:pt x="45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3" name="Google Shape;13443;p30"/>
            <p:cNvSpPr/>
            <p:nvPr/>
          </p:nvSpPr>
          <p:spPr>
            <a:xfrm>
              <a:off x="2188868" y="1964965"/>
              <a:ext cx="284655" cy="192748"/>
            </a:xfrm>
            <a:custGeom>
              <a:rect b="b" l="l" r="r" t="t"/>
              <a:pathLst>
                <a:path extrusionOk="0" h="3730" w="5486">
                  <a:moveTo>
                    <a:pt x="722" y="0"/>
                  </a:moveTo>
                  <a:cubicBezTo>
                    <a:pt x="149" y="0"/>
                    <a:pt x="0" y="390"/>
                    <a:pt x="346" y="924"/>
                  </a:cubicBezTo>
                  <a:cubicBezTo>
                    <a:pt x="889" y="1786"/>
                    <a:pt x="1511" y="2599"/>
                    <a:pt x="2214" y="3334"/>
                  </a:cubicBezTo>
                  <a:cubicBezTo>
                    <a:pt x="2445" y="3565"/>
                    <a:pt x="2928" y="3729"/>
                    <a:pt x="3310" y="3729"/>
                  </a:cubicBezTo>
                  <a:cubicBezTo>
                    <a:pt x="3455" y="3729"/>
                    <a:pt x="3585" y="3705"/>
                    <a:pt x="3682" y="3653"/>
                  </a:cubicBezTo>
                  <a:cubicBezTo>
                    <a:pt x="4320" y="3318"/>
                    <a:pt x="5485" y="3270"/>
                    <a:pt x="5166" y="1993"/>
                  </a:cubicBezTo>
                  <a:lnTo>
                    <a:pt x="5437" y="1865"/>
                  </a:lnTo>
                  <a:cubicBezTo>
                    <a:pt x="5150" y="1418"/>
                    <a:pt x="4943" y="716"/>
                    <a:pt x="4560" y="605"/>
                  </a:cubicBezTo>
                  <a:cubicBezTo>
                    <a:pt x="3379" y="269"/>
                    <a:pt x="2150" y="158"/>
                    <a:pt x="921" y="14"/>
                  </a:cubicBezTo>
                  <a:cubicBezTo>
                    <a:pt x="850" y="5"/>
                    <a:pt x="784" y="0"/>
                    <a:pt x="7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4" name="Google Shape;13444;p30"/>
            <p:cNvSpPr/>
            <p:nvPr/>
          </p:nvSpPr>
          <p:spPr>
            <a:xfrm>
              <a:off x="3275856" y="787992"/>
              <a:ext cx="241017" cy="229799"/>
            </a:xfrm>
            <a:custGeom>
              <a:rect b="b" l="l" r="r" t="t"/>
              <a:pathLst>
                <a:path extrusionOk="0" h="4447" w="4645">
                  <a:moveTo>
                    <a:pt x="2473" y="1"/>
                  </a:moveTo>
                  <a:cubicBezTo>
                    <a:pt x="2161" y="1"/>
                    <a:pt x="1823" y="84"/>
                    <a:pt x="1469" y="257"/>
                  </a:cubicBezTo>
                  <a:cubicBezTo>
                    <a:pt x="942" y="512"/>
                    <a:pt x="511" y="943"/>
                    <a:pt x="1" y="1326"/>
                  </a:cubicBezTo>
                  <a:cubicBezTo>
                    <a:pt x="448" y="1853"/>
                    <a:pt x="735" y="2252"/>
                    <a:pt x="1070" y="2603"/>
                  </a:cubicBezTo>
                  <a:cubicBezTo>
                    <a:pt x="1645" y="3193"/>
                    <a:pt x="2155" y="3879"/>
                    <a:pt x="2841" y="4310"/>
                  </a:cubicBezTo>
                  <a:cubicBezTo>
                    <a:pt x="2982" y="4404"/>
                    <a:pt x="3194" y="4447"/>
                    <a:pt x="3419" y="4447"/>
                  </a:cubicBezTo>
                  <a:cubicBezTo>
                    <a:pt x="3731" y="4447"/>
                    <a:pt x="4067" y="4363"/>
                    <a:pt x="4262" y="4215"/>
                  </a:cubicBezTo>
                  <a:cubicBezTo>
                    <a:pt x="4549" y="4007"/>
                    <a:pt x="4645" y="3385"/>
                    <a:pt x="4613" y="2906"/>
                  </a:cubicBezTo>
                  <a:cubicBezTo>
                    <a:pt x="4597" y="2427"/>
                    <a:pt x="4326" y="1964"/>
                    <a:pt x="4182" y="1485"/>
                  </a:cubicBezTo>
                  <a:cubicBezTo>
                    <a:pt x="3874" y="527"/>
                    <a:pt x="3255" y="1"/>
                    <a:pt x="24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5" name="Google Shape;13445;p30"/>
            <p:cNvSpPr/>
            <p:nvPr/>
          </p:nvSpPr>
          <p:spPr>
            <a:xfrm>
              <a:off x="3164091" y="1540982"/>
              <a:ext cx="277442" cy="179829"/>
            </a:xfrm>
            <a:custGeom>
              <a:rect b="b" l="l" r="r" t="t"/>
              <a:pathLst>
                <a:path extrusionOk="0" h="3480" w="5347">
                  <a:moveTo>
                    <a:pt x="4756" y="0"/>
                  </a:moveTo>
                  <a:cubicBezTo>
                    <a:pt x="3352" y="48"/>
                    <a:pt x="1963" y="176"/>
                    <a:pt x="591" y="351"/>
                  </a:cubicBezTo>
                  <a:cubicBezTo>
                    <a:pt x="351" y="367"/>
                    <a:pt x="0" y="750"/>
                    <a:pt x="0" y="958"/>
                  </a:cubicBezTo>
                  <a:cubicBezTo>
                    <a:pt x="80" y="1931"/>
                    <a:pt x="1820" y="3463"/>
                    <a:pt x="3017" y="3479"/>
                  </a:cubicBezTo>
                  <a:cubicBezTo>
                    <a:pt x="3096" y="3447"/>
                    <a:pt x="3559" y="3479"/>
                    <a:pt x="3703" y="3272"/>
                  </a:cubicBezTo>
                  <a:cubicBezTo>
                    <a:pt x="4293" y="2442"/>
                    <a:pt x="4820" y="1580"/>
                    <a:pt x="5283" y="686"/>
                  </a:cubicBezTo>
                  <a:cubicBezTo>
                    <a:pt x="5347" y="559"/>
                    <a:pt x="4932" y="0"/>
                    <a:pt x="47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6" name="Google Shape;13446;p30"/>
            <p:cNvSpPr/>
            <p:nvPr/>
          </p:nvSpPr>
          <p:spPr>
            <a:xfrm>
              <a:off x="1745594" y="1962381"/>
              <a:ext cx="294825" cy="227628"/>
            </a:xfrm>
            <a:custGeom>
              <a:rect b="b" l="l" r="r" t="t"/>
              <a:pathLst>
                <a:path extrusionOk="0" h="4405" w="5682">
                  <a:moveTo>
                    <a:pt x="2809" y="0"/>
                  </a:moveTo>
                  <a:lnTo>
                    <a:pt x="2474" y="160"/>
                  </a:lnTo>
                  <a:cubicBezTo>
                    <a:pt x="2649" y="926"/>
                    <a:pt x="2857" y="1676"/>
                    <a:pt x="3048" y="2554"/>
                  </a:cubicBezTo>
                  <a:cubicBezTo>
                    <a:pt x="2330" y="2394"/>
                    <a:pt x="1788" y="2234"/>
                    <a:pt x="1245" y="2155"/>
                  </a:cubicBezTo>
                  <a:cubicBezTo>
                    <a:pt x="1130" y="2141"/>
                    <a:pt x="1016" y="2131"/>
                    <a:pt x="906" y="2131"/>
                  </a:cubicBezTo>
                  <a:cubicBezTo>
                    <a:pt x="514" y="2131"/>
                    <a:pt x="183" y="2260"/>
                    <a:pt x="96" y="2809"/>
                  </a:cubicBezTo>
                  <a:cubicBezTo>
                    <a:pt x="0" y="3479"/>
                    <a:pt x="128" y="4118"/>
                    <a:pt x="862" y="4213"/>
                  </a:cubicBezTo>
                  <a:cubicBezTo>
                    <a:pt x="1207" y="4264"/>
                    <a:pt x="1556" y="4280"/>
                    <a:pt x="1912" y="4280"/>
                  </a:cubicBezTo>
                  <a:cubicBezTo>
                    <a:pt x="2446" y="4280"/>
                    <a:pt x="2994" y="4245"/>
                    <a:pt x="3559" y="4245"/>
                  </a:cubicBezTo>
                  <a:cubicBezTo>
                    <a:pt x="3415" y="3783"/>
                    <a:pt x="3336" y="3463"/>
                    <a:pt x="3192" y="2985"/>
                  </a:cubicBezTo>
                  <a:lnTo>
                    <a:pt x="3192" y="2985"/>
                  </a:lnTo>
                  <a:cubicBezTo>
                    <a:pt x="3830" y="3479"/>
                    <a:pt x="4293" y="3878"/>
                    <a:pt x="4804" y="4213"/>
                  </a:cubicBezTo>
                  <a:cubicBezTo>
                    <a:pt x="5043" y="4357"/>
                    <a:pt x="5346" y="4341"/>
                    <a:pt x="5634" y="4405"/>
                  </a:cubicBezTo>
                  <a:cubicBezTo>
                    <a:pt x="5666" y="4134"/>
                    <a:pt x="5682" y="3846"/>
                    <a:pt x="5666" y="3575"/>
                  </a:cubicBezTo>
                  <a:cubicBezTo>
                    <a:pt x="5522" y="1708"/>
                    <a:pt x="3623" y="1325"/>
                    <a:pt x="28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7" name="Google Shape;13447;p30"/>
            <p:cNvSpPr/>
            <p:nvPr/>
          </p:nvSpPr>
          <p:spPr>
            <a:xfrm>
              <a:off x="4076633" y="328664"/>
              <a:ext cx="271631" cy="202153"/>
            </a:xfrm>
            <a:custGeom>
              <a:rect b="b" l="l" r="r" t="t"/>
              <a:pathLst>
                <a:path extrusionOk="0" h="3912" w="5235">
                  <a:moveTo>
                    <a:pt x="3714" y="0"/>
                  </a:moveTo>
                  <a:cubicBezTo>
                    <a:pt x="3710" y="0"/>
                    <a:pt x="3706" y="1"/>
                    <a:pt x="3703" y="1"/>
                  </a:cubicBezTo>
                  <a:cubicBezTo>
                    <a:pt x="2729" y="240"/>
                    <a:pt x="1676" y="384"/>
                    <a:pt x="814" y="879"/>
                  </a:cubicBezTo>
                  <a:cubicBezTo>
                    <a:pt x="48" y="1294"/>
                    <a:pt x="0" y="2507"/>
                    <a:pt x="591" y="2682"/>
                  </a:cubicBezTo>
                  <a:cubicBezTo>
                    <a:pt x="2027" y="3145"/>
                    <a:pt x="3495" y="3464"/>
                    <a:pt x="5235" y="3911"/>
                  </a:cubicBezTo>
                  <a:cubicBezTo>
                    <a:pt x="4804" y="2507"/>
                    <a:pt x="4517" y="1453"/>
                    <a:pt x="4166" y="432"/>
                  </a:cubicBezTo>
                  <a:cubicBezTo>
                    <a:pt x="4104" y="261"/>
                    <a:pt x="3846" y="0"/>
                    <a:pt x="37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8" name="Google Shape;13448;p30"/>
            <p:cNvSpPr/>
            <p:nvPr/>
          </p:nvSpPr>
          <p:spPr>
            <a:xfrm>
              <a:off x="1549304" y="1363017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2366" y="1"/>
                  </a:moveTo>
                  <a:cubicBezTo>
                    <a:pt x="2232" y="1"/>
                    <a:pt x="2127" y="23"/>
                    <a:pt x="2091" y="77"/>
                  </a:cubicBezTo>
                  <a:cubicBezTo>
                    <a:pt x="1421" y="1098"/>
                    <a:pt x="687" y="2119"/>
                    <a:pt x="304" y="3237"/>
                  </a:cubicBezTo>
                  <a:cubicBezTo>
                    <a:pt x="1" y="4194"/>
                    <a:pt x="1118" y="4449"/>
                    <a:pt x="1756" y="4705"/>
                  </a:cubicBezTo>
                  <a:cubicBezTo>
                    <a:pt x="1779" y="4713"/>
                    <a:pt x="1806" y="4717"/>
                    <a:pt x="1836" y="4717"/>
                  </a:cubicBezTo>
                  <a:cubicBezTo>
                    <a:pt x="2154" y="4717"/>
                    <a:pt x="2803" y="4274"/>
                    <a:pt x="2905" y="3939"/>
                  </a:cubicBezTo>
                  <a:cubicBezTo>
                    <a:pt x="3225" y="3013"/>
                    <a:pt x="3320" y="2008"/>
                    <a:pt x="3544" y="747"/>
                  </a:cubicBezTo>
                  <a:cubicBezTo>
                    <a:pt x="3496" y="683"/>
                    <a:pt x="3352" y="316"/>
                    <a:pt x="3081" y="156"/>
                  </a:cubicBezTo>
                  <a:cubicBezTo>
                    <a:pt x="2900" y="66"/>
                    <a:pt x="2593" y="1"/>
                    <a:pt x="23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9" name="Google Shape;13449;p30"/>
            <p:cNvSpPr/>
            <p:nvPr/>
          </p:nvSpPr>
          <p:spPr>
            <a:xfrm>
              <a:off x="5365100" y="635347"/>
              <a:ext cx="264211" cy="145310"/>
            </a:xfrm>
            <a:custGeom>
              <a:rect b="b" l="l" r="r" t="t"/>
              <a:pathLst>
                <a:path extrusionOk="0" h="2812" w="5092">
                  <a:moveTo>
                    <a:pt x="3884" y="0"/>
                  </a:moveTo>
                  <a:cubicBezTo>
                    <a:pt x="3597" y="0"/>
                    <a:pt x="3301" y="51"/>
                    <a:pt x="3017" y="51"/>
                  </a:cubicBezTo>
                  <a:cubicBezTo>
                    <a:pt x="2897" y="53"/>
                    <a:pt x="2777" y="54"/>
                    <a:pt x="2657" y="54"/>
                  </a:cubicBezTo>
                  <a:cubicBezTo>
                    <a:pt x="2473" y="54"/>
                    <a:pt x="2288" y="52"/>
                    <a:pt x="2103" y="52"/>
                  </a:cubicBezTo>
                  <a:cubicBezTo>
                    <a:pt x="1715" y="52"/>
                    <a:pt x="1326" y="61"/>
                    <a:pt x="942" y="115"/>
                  </a:cubicBezTo>
                  <a:cubicBezTo>
                    <a:pt x="145" y="210"/>
                    <a:pt x="1" y="849"/>
                    <a:pt x="352" y="1375"/>
                  </a:cubicBezTo>
                  <a:cubicBezTo>
                    <a:pt x="719" y="1918"/>
                    <a:pt x="1373" y="2285"/>
                    <a:pt x="1980" y="2812"/>
                  </a:cubicBezTo>
                  <a:cubicBezTo>
                    <a:pt x="3065" y="2333"/>
                    <a:pt x="4007" y="2030"/>
                    <a:pt x="4821" y="1519"/>
                  </a:cubicBezTo>
                  <a:cubicBezTo>
                    <a:pt x="5092" y="1343"/>
                    <a:pt x="5060" y="625"/>
                    <a:pt x="5012" y="178"/>
                  </a:cubicBezTo>
                  <a:cubicBezTo>
                    <a:pt x="5012" y="83"/>
                    <a:pt x="4358" y="35"/>
                    <a:pt x="3991" y="3"/>
                  </a:cubicBezTo>
                  <a:cubicBezTo>
                    <a:pt x="3955" y="1"/>
                    <a:pt x="3920" y="0"/>
                    <a:pt x="38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0" name="Google Shape;13450;p30"/>
            <p:cNvSpPr/>
            <p:nvPr/>
          </p:nvSpPr>
          <p:spPr>
            <a:xfrm>
              <a:off x="4903043" y="896042"/>
              <a:ext cx="234428" cy="201843"/>
            </a:xfrm>
            <a:custGeom>
              <a:rect b="b" l="l" r="r" t="t"/>
              <a:pathLst>
                <a:path extrusionOk="0" h="3906" w="4518">
                  <a:moveTo>
                    <a:pt x="336" y="1"/>
                  </a:moveTo>
                  <a:lnTo>
                    <a:pt x="1" y="161"/>
                  </a:lnTo>
                  <a:cubicBezTo>
                    <a:pt x="128" y="1086"/>
                    <a:pt x="224" y="1980"/>
                    <a:pt x="416" y="2874"/>
                  </a:cubicBezTo>
                  <a:cubicBezTo>
                    <a:pt x="542" y="3531"/>
                    <a:pt x="945" y="3905"/>
                    <a:pt x="1465" y="3905"/>
                  </a:cubicBezTo>
                  <a:cubicBezTo>
                    <a:pt x="1665" y="3905"/>
                    <a:pt x="1882" y="3850"/>
                    <a:pt x="2107" y="3735"/>
                  </a:cubicBezTo>
                  <a:cubicBezTo>
                    <a:pt x="2889" y="3336"/>
                    <a:pt x="3623" y="2826"/>
                    <a:pt x="4517" y="2251"/>
                  </a:cubicBezTo>
                  <a:cubicBezTo>
                    <a:pt x="3288" y="990"/>
                    <a:pt x="1724" y="623"/>
                    <a:pt x="3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1" name="Google Shape;13451;p30"/>
            <p:cNvSpPr/>
            <p:nvPr/>
          </p:nvSpPr>
          <p:spPr>
            <a:xfrm>
              <a:off x="4652116" y="557940"/>
              <a:ext cx="220366" cy="184635"/>
            </a:xfrm>
            <a:custGeom>
              <a:rect b="b" l="l" r="r" t="t"/>
              <a:pathLst>
                <a:path extrusionOk="0" h="3573" w="4247">
                  <a:moveTo>
                    <a:pt x="2554" y="0"/>
                  </a:moveTo>
                  <a:cubicBezTo>
                    <a:pt x="2548" y="0"/>
                    <a:pt x="2543" y="1"/>
                    <a:pt x="2539" y="1"/>
                  </a:cubicBezTo>
                  <a:cubicBezTo>
                    <a:pt x="1501" y="49"/>
                    <a:pt x="1" y="1182"/>
                    <a:pt x="1" y="1916"/>
                  </a:cubicBezTo>
                  <a:cubicBezTo>
                    <a:pt x="1" y="2461"/>
                    <a:pt x="1380" y="3573"/>
                    <a:pt x="2285" y="3573"/>
                  </a:cubicBezTo>
                  <a:cubicBezTo>
                    <a:pt x="2387" y="3573"/>
                    <a:pt x="2483" y="3558"/>
                    <a:pt x="2570" y="3528"/>
                  </a:cubicBezTo>
                  <a:cubicBezTo>
                    <a:pt x="3273" y="3288"/>
                    <a:pt x="3704" y="2315"/>
                    <a:pt x="4246" y="1660"/>
                  </a:cubicBezTo>
                  <a:cubicBezTo>
                    <a:pt x="4025" y="901"/>
                    <a:pt x="3129" y="0"/>
                    <a:pt x="2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2" name="Google Shape;13452;p30"/>
            <p:cNvSpPr/>
            <p:nvPr/>
          </p:nvSpPr>
          <p:spPr>
            <a:xfrm>
              <a:off x="2939678" y="282312"/>
              <a:ext cx="191309" cy="256721"/>
            </a:xfrm>
            <a:custGeom>
              <a:rect b="b" l="l" r="r" t="t"/>
              <a:pathLst>
                <a:path extrusionOk="0" h="4968" w="3687">
                  <a:moveTo>
                    <a:pt x="2209" y="0"/>
                  </a:moveTo>
                  <a:cubicBezTo>
                    <a:pt x="2000" y="0"/>
                    <a:pt x="1471" y="227"/>
                    <a:pt x="1389" y="419"/>
                  </a:cubicBezTo>
                  <a:cubicBezTo>
                    <a:pt x="878" y="1616"/>
                    <a:pt x="463" y="2845"/>
                    <a:pt x="80" y="4074"/>
                  </a:cubicBezTo>
                  <a:cubicBezTo>
                    <a:pt x="0" y="4329"/>
                    <a:pt x="176" y="4664"/>
                    <a:pt x="240" y="4968"/>
                  </a:cubicBezTo>
                  <a:cubicBezTo>
                    <a:pt x="511" y="4888"/>
                    <a:pt x="846" y="4888"/>
                    <a:pt x="1022" y="4728"/>
                  </a:cubicBezTo>
                  <a:cubicBezTo>
                    <a:pt x="1804" y="3994"/>
                    <a:pt x="2538" y="3228"/>
                    <a:pt x="3272" y="2462"/>
                  </a:cubicBezTo>
                  <a:cubicBezTo>
                    <a:pt x="3416" y="2302"/>
                    <a:pt x="3495" y="2063"/>
                    <a:pt x="3687" y="1664"/>
                  </a:cubicBezTo>
                  <a:cubicBezTo>
                    <a:pt x="3256" y="1090"/>
                    <a:pt x="2793" y="531"/>
                    <a:pt x="2282" y="20"/>
                  </a:cubicBezTo>
                  <a:cubicBezTo>
                    <a:pt x="2269" y="7"/>
                    <a:pt x="2243" y="0"/>
                    <a:pt x="2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3" name="Google Shape;13453;p30"/>
            <p:cNvSpPr/>
            <p:nvPr/>
          </p:nvSpPr>
          <p:spPr>
            <a:xfrm>
              <a:off x="3943283" y="1241584"/>
              <a:ext cx="293216" cy="260649"/>
            </a:xfrm>
            <a:custGeom>
              <a:rect b="b" l="l" r="r" t="t"/>
              <a:pathLst>
                <a:path extrusionOk="0" h="5044" w="5651">
                  <a:moveTo>
                    <a:pt x="5172" y="1"/>
                  </a:moveTo>
                  <a:lnTo>
                    <a:pt x="1" y="4054"/>
                  </a:lnTo>
                  <a:cubicBezTo>
                    <a:pt x="458" y="4487"/>
                    <a:pt x="839" y="5044"/>
                    <a:pt x="1357" y="5044"/>
                  </a:cubicBezTo>
                  <a:cubicBezTo>
                    <a:pt x="1509" y="5044"/>
                    <a:pt x="1672" y="4996"/>
                    <a:pt x="1852" y="4884"/>
                  </a:cubicBezTo>
                  <a:cubicBezTo>
                    <a:pt x="5650" y="2475"/>
                    <a:pt x="3975" y="3911"/>
                    <a:pt x="5347" y="799"/>
                  </a:cubicBezTo>
                  <a:cubicBezTo>
                    <a:pt x="5395" y="607"/>
                    <a:pt x="5411" y="432"/>
                    <a:pt x="5411" y="240"/>
                  </a:cubicBezTo>
                  <a:lnTo>
                    <a:pt x="5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4" name="Google Shape;13454;p30"/>
            <p:cNvSpPr/>
            <p:nvPr/>
          </p:nvSpPr>
          <p:spPr>
            <a:xfrm>
              <a:off x="2411361" y="1723752"/>
              <a:ext cx="198781" cy="218895"/>
            </a:xfrm>
            <a:custGeom>
              <a:rect b="b" l="l" r="r" t="t"/>
              <a:pathLst>
                <a:path extrusionOk="0" h="4236" w="3831">
                  <a:moveTo>
                    <a:pt x="986" y="1"/>
                  </a:moveTo>
                  <a:cubicBezTo>
                    <a:pt x="930" y="1"/>
                    <a:pt x="877" y="8"/>
                    <a:pt x="830" y="22"/>
                  </a:cubicBezTo>
                  <a:cubicBezTo>
                    <a:pt x="463" y="134"/>
                    <a:pt x="272" y="836"/>
                    <a:pt x="0" y="1283"/>
                  </a:cubicBezTo>
                  <a:cubicBezTo>
                    <a:pt x="192" y="1666"/>
                    <a:pt x="272" y="2033"/>
                    <a:pt x="495" y="2256"/>
                  </a:cubicBezTo>
                  <a:cubicBezTo>
                    <a:pt x="1070" y="2815"/>
                    <a:pt x="1660" y="3341"/>
                    <a:pt x="2298" y="3820"/>
                  </a:cubicBezTo>
                  <a:cubicBezTo>
                    <a:pt x="2570" y="4028"/>
                    <a:pt x="2937" y="4107"/>
                    <a:pt x="3272" y="4235"/>
                  </a:cubicBezTo>
                  <a:cubicBezTo>
                    <a:pt x="3416" y="3740"/>
                    <a:pt x="3831" y="3118"/>
                    <a:pt x="3671" y="2735"/>
                  </a:cubicBezTo>
                  <a:cubicBezTo>
                    <a:pt x="3304" y="1953"/>
                    <a:pt x="2809" y="1235"/>
                    <a:pt x="2203" y="628"/>
                  </a:cubicBezTo>
                  <a:cubicBezTo>
                    <a:pt x="1911" y="309"/>
                    <a:pt x="1364" y="1"/>
                    <a:pt x="9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5" name="Google Shape;13455;p30"/>
            <p:cNvSpPr/>
            <p:nvPr/>
          </p:nvSpPr>
          <p:spPr>
            <a:xfrm>
              <a:off x="4354853" y="577628"/>
              <a:ext cx="119912" cy="341572"/>
            </a:xfrm>
            <a:custGeom>
              <a:rect b="b" l="l" r="r" t="t"/>
              <a:pathLst>
                <a:path extrusionOk="0" h="6610" w="2311">
                  <a:moveTo>
                    <a:pt x="508" y="0"/>
                  </a:moveTo>
                  <a:cubicBezTo>
                    <a:pt x="353" y="0"/>
                    <a:pt x="184" y="1"/>
                    <a:pt x="1" y="3"/>
                  </a:cubicBezTo>
                  <a:cubicBezTo>
                    <a:pt x="495" y="2253"/>
                    <a:pt x="974" y="4439"/>
                    <a:pt x="1453" y="6610"/>
                  </a:cubicBezTo>
                  <a:lnTo>
                    <a:pt x="1900" y="6610"/>
                  </a:lnTo>
                  <a:cubicBezTo>
                    <a:pt x="1996" y="5668"/>
                    <a:pt x="2123" y="4743"/>
                    <a:pt x="2155" y="3817"/>
                  </a:cubicBezTo>
                  <a:cubicBezTo>
                    <a:pt x="2187" y="3258"/>
                    <a:pt x="1980" y="2684"/>
                    <a:pt x="2043" y="2141"/>
                  </a:cubicBezTo>
                  <a:cubicBezTo>
                    <a:pt x="2279" y="157"/>
                    <a:pt x="2311" y="0"/>
                    <a:pt x="5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6" name="Google Shape;13456;p30"/>
            <p:cNvSpPr/>
            <p:nvPr/>
          </p:nvSpPr>
          <p:spPr>
            <a:xfrm>
              <a:off x="1789439" y="1100566"/>
              <a:ext cx="216215" cy="214916"/>
            </a:xfrm>
            <a:custGeom>
              <a:rect b="b" l="l" r="r" t="t"/>
              <a:pathLst>
                <a:path extrusionOk="0" h="4159" w="4167">
                  <a:moveTo>
                    <a:pt x="3815" y="1"/>
                  </a:moveTo>
                  <a:cubicBezTo>
                    <a:pt x="2794" y="607"/>
                    <a:pt x="1709" y="1102"/>
                    <a:pt x="799" y="1820"/>
                  </a:cubicBezTo>
                  <a:cubicBezTo>
                    <a:pt x="1" y="2459"/>
                    <a:pt x="671" y="3145"/>
                    <a:pt x="1070" y="3751"/>
                  </a:cubicBezTo>
                  <a:cubicBezTo>
                    <a:pt x="1260" y="4027"/>
                    <a:pt x="1496" y="4158"/>
                    <a:pt x="1743" y="4158"/>
                  </a:cubicBezTo>
                  <a:cubicBezTo>
                    <a:pt x="1954" y="4158"/>
                    <a:pt x="2173" y="4063"/>
                    <a:pt x="2379" y="3879"/>
                  </a:cubicBezTo>
                  <a:cubicBezTo>
                    <a:pt x="3432" y="2953"/>
                    <a:pt x="3624" y="1597"/>
                    <a:pt x="4166" y="400"/>
                  </a:cubicBezTo>
                  <a:lnTo>
                    <a:pt x="38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7" name="Google Shape;13457;p30"/>
            <p:cNvSpPr/>
            <p:nvPr/>
          </p:nvSpPr>
          <p:spPr>
            <a:xfrm>
              <a:off x="5157291" y="1951116"/>
              <a:ext cx="241017" cy="127586"/>
            </a:xfrm>
            <a:custGeom>
              <a:rect b="b" l="l" r="r" t="t"/>
              <a:pathLst>
                <a:path extrusionOk="0" h="2469" w="4645">
                  <a:moveTo>
                    <a:pt x="3171" y="1"/>
                  </a:moveTo>
                  <a:cubicBezTo>
                    <a:pt x="2768" y="1"/>
                    <a:pt x="2362" y="29"/>
                    <a:pt x="1963" y="91"/>
                  </a:cubicBezTo>
                  <a:cubicBezTo>
                    <a:pt x="240" y="362"/>
                    <a:pt x="0" y="857"/>
                    <a:pt x="702" y="2468"/>
                  </a:cubicBezTo>
                  <a:cubicBezTo>
                    <a:pt x="1293" y="2373"/>
                    <a:pt x="1835" y="2357"/>
                    <a:pt x="2330" y="2197"/>
                  </a:cubicBezTo>
                  <a:cubicBezTo>
                    <a:pt x="3000" y="1990"/>
                    <a:pt x="3671" y="1718"/>
                    <a:pt x="4293" y="1367"/>
                  </a:cubicBezTo>
                  <a:cubicBezTo>
                    <a:pt x="4533" y="1160"/>
                    <a:pt x="4644" y="841"/>
                    <a:pt x="4596" y="521"/>
                  </a:cubicBezTo>
                  <a:cubicBezTo>
                    <a:pt x="4533" y="298"/>
                    <a:pt x="4134" y="59"/>
                    <a:pt x="3846" y="27"/>
                  </a:cubicBezTo>
                  <a:cubicBezTo>
                    <a:pt x="3623" y="9"/>
                    <a:pt x="3397" y="1"/>
                    <a:pt x="31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8" name="Google Shape;13458;p30"/>
            <p:cNvSpPr/>
            <p:nvPr/>
          </p:nvSpPr>
          <p:spPr>
            <a:xfrm>
              <a:off x="1798571" y="391344"/>
              <a:ext cx="130912" cy="154767"/>
            </a:xfrm>
            <a:custGeom>
              <a:rect b="b" l="l" r="r" t="t"/>
              <a:pathLst>
                <a:path extrusionOk="0" h="2995" w="2523">
                  <a:moveTo>
                    <a:pt x="2267" y="1"/>
                  </a:moveTo>
                  <a:cubicBezTo>
                    <a:pt x="1979" y="208"/>
                    <a:pt x="1596" y="320"/>
                    <a:pt x="1405" y="591"/>
                  </a:cubicBezTo>
                  <a:cubicBezTo>
                    <a:pt x="910" y="1294"/>
                    <a:pt x="415" y="1996"/>
                    <a:pt x="0" y="2746"/>
                  </a:cubicBezTo>
                  <a:cubicBezTo>
                    <a:pt x="206" y="2914"/>
                    <a:pt x="450" y="2995"/>
                    <a:pt x="691" y="2995"/>
                  </a:cubicBezTo>
                  <a:cubicBezTo>
                    <a:pt x="1069" y="2995"/>
                    <a:pt x="1440" y="2797"/>
                    <a:pt x="1644" y="2427"/>
                  </a:cubicBezTo>
                  <a:cubicBezTo>
                    <a:pt x="1900" y="1980"/>
                    <a:pt x="2139" y="1517"/>
                    <a:pt x="2378" y="1054"/>
                  </a:cubicBezTo>
                  <a:cubicBezTo>
                    <a:pt x="2522" y="799"/>
                    <a:pt x="2315" y="368"/>
                    <a:pt x="22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9" name="Google Shape;13459;p30"/>
            <p:cNvSpPr/>
            <p:nvPr/>
          </p:nvSpPr>
          <p:spPr>
            <a:xfrm>
              <a:off x="1715759" y="201701"/>
              <a:ext cx="131742" cy="183550"/>
            </a:xfrm>
            <a:custGeom>
              <a:rect b="b" l="l" r="r" t="t"/>
              <a:pathLst>
                <a:path extrusionOk="0" h="3552" w="2539">
                  <a:moveTo>
                    <a:pt x="1469" y="0"/>
                  </a:moveTo>
                  <a:cubicBezTo>
                    <a:pt x="1421" y="112"/>
                    <a:pt x="1357" y="208"/>
                    <a:pt x="1309" y="304"/>
                  </a:cubicBezTo>
                  <a:cubicBezTo>
                    <a:pt x="814" y="1293"/>
                    <a:pt x="447" y="2362"/>
                    <a:pt x="1" y="3463"/>
                  </a:cubicBezTo>
                  <a:cubicBezTo>
                    <a:pt x="231" y="3523"/>
                    <a:pt x="427" y="3552"/>
                    <a:pt x="593" y="3552"/>
                  </a:cubicBezTo>
                  <a:cubicBezTo>
                    <a:pt x="1096" y="3552"/>
                    <a:pt x="1333" y="3289"/>
                    <a:pt x="1453" y="2809"/>
                  </a:cubicBezTo>
                  <a:cubicBezTo>
                    <a:pt x="1533" y="2522"/>
                    <a:pt x="1660" y="2251"/>
                    <a:pt x="1820" y="1995"/>
                  </a:cubicBezTo>
                  <a:cubicBezTo>
                    <a:pt x="2059" y="1580"/>
                    <a:pt x="2299" y="1149"/>
                    <a:pt x="2538" y="734"/>
                  </a:cubicBezTo>
                  <a:cubicBezTo>
                    <a:pt x="2155" y="527"/>
                    <a:pt x="1804" y="272"/>
                    <a:pt x="14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0" name="Google Shape;13460;p30"/>
            <p:cNvSpPr/>
            <p:nvPr/>
          </p:nvSpPr>
          <p:spPr>
            <a:xfrm>
              <a:off x="5236783" y="1569092"/>
              <a:ext cx="234376" cy="204478"/>
            </a:xfrm>
            <a:custGeom>
              <a:rect b="b" l="l" r="r" t="t"/>
              <a:pathLst>
                <a:path extrusionOk="0" h="3957" w="4517">
                  <a:moveTo>
                    <a:pt x="3852" y="1"/>
                  </a:moveTo>
                  <a:cubicBezTo>
                    <a:pt x="3660" y="1"/>
                    <a:pt x="3429" y="29"/>
                    <a:pt x="3272" y="78"/>
                  </a:cubicBezTo>
                  <a:cubicBezTo>
                    <a:pt x="1405" y="621"/>
                    <a:pt x="1006" y="2408"/>
                    <a:pt x="0" y="3957"/>
                  </a:cubicBezTo>
                  <a:cubicBezTo>
                    <a:pt x="287" y="3829"/>
                    <a:pt x="575" y="3733"/>
                    <a:pt x="878" y="3653"/>
                  </a:cubicBezTo>
                  <a:cubicBezTo>
                    <a:pt x="2394" y="3414"/>
                    <a:pt x="3320" y="2265"/>
                    <a:pt x="4325" y="1291"/>
                  </a:cubicBezTo>
                  <a:cubicBezTo>
                    <a:pt x="4517" y="1116"/>
                    <a:pt x="4341" y="446"/>
                    <a:pt x="4197" y="78"/>
                  </a:cubicBezTo>
                  <a:cubicBezTo>
                    <a:pt x="4174" y="25"/>
                    <a:pt x="4030" y="1"/>
                    <a:pt x="38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1" name="Google Shape;13461;p30"/>
            <p:cNvSpPr/>
            <p:nvPr/>
          </p:nvSpPr>
          <p:spPr>
            <a:xfrm>
              <a:off x="1781189" y="793004"/>
              <a:ext cx="139992" cy="265403"/>
            </a:xfrm>
            <a:custGeom>
              <a:rect b="b" l="l" r="r" t="t"/>
              <a:pathLst>
                <a:path extrusionOk="0" h="5136" w="2698">
                  <a:moveTo>
                    <a:pt x="2267" y="0"/>
                  </a:moveTo>
                  <a:cubicBezTo>
                    <a:pt x="2043" y="160"/>
                    <a:pt x="1756" y="287"/>
                    <a:pt x="1612" y="511"/>
                  </a:cubicBezTo>
                  <a:cubicBezTo>
                    <a:pt x="1293" y="894"/>
                    <a:pt x="1054" y="1341"/>
                    <a:pt x="862" y="1803"/>
                  </a:cubicBezTo>
                  <a:cubicBezTo>
                    <a:pt x="527" y="2681"/>
                    <a:pt x="272" y="3591"/>
                    <a:pt x="16" y="4485"/>
                  </a:cubicBezTo>
                  <a:cubicBezTo>
                    <a:pt x="0" y="4708"/>
                    <a:pt x="80" y="4931"/>
                    <a:pt x="240" y="5107"/>
                  </a:cubicBezTo>
                  <a:cubicBezTo>
                    <a:pt x="254" y="5127"/>
                    <a:pt x="296" y="5136"/>
                    <a:pt x="350" y="5136"/>
                  </a:cubicBezTo>
                  <a:cubicBezTo>
                    <a:pt x="472" y="5136"/>
                    <a:pt x="657" y="5089"/>
                    <a:pt x="734" y="5011"/>
                  </a:cubicBezTo>
                  <a:cubicBezTo>
                    <a:pt x="1772" y="4038"/>
                    <a:pt x="2650" y="2968"/>
                    <a:pt x="2697" y="1420"/>
                  </a:cubicBezTo>
                  <a:cubicBezTo>
                    <a:pt x="2681" y="1197"/>
                    <a:pt x="2650" y="974"/>
                    <a:pt x="2602" y="750"/>
                  </a:cubicBezTo>
                  <a:cubicBezTo>
                    <a:pt x="2506" y="495"/>
                    <a:pt x="2394" y="239"/>
                    <a:pt x="22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2" name="Google Shape;13462;p30"/>
            <p:cNvSpPr/>
            <p:nvPr/>
          </p:nvSpPr>
          <p:spPr>
            <a:xfrm>
              <a:off x="4866618" y="2161377"/>
              <a:ext cx="225296" cy="163913"/>
            </a:xfrm>
            <a:custGeom>
              <a:rect b="b" l="l" r="r" t="t"/>
              <a:pathLst>
                <a:path extrusionOk="0" h="3172" w="4342">
                  <a:moveTo>
                    <a:pt x="1901" y="0"/>
                  </a:moveTo>
                  <a:cubicBezTo>
                    <a:pt x="1576" y="0"/>
                    <a:pt x="1217" y="85"/>
                    <a:pt x="814" y="251"/>
                  </a:cubicBezTo>
                  <a:cubicBezTo>
                    <a:pt x="176" y="522"/>
                    <a:pt x="0" y="953"/>
                    <a:pt x="559" y="1352"/>
                  </a:cubicBezTo>
                  <a:cubicBezTo>
                    <a:pt x="1517" y="2038"/>
                    <a:pt x="2554" y="2597"/>
                    <a:pt x="3511" y="3171"/>
                  </a:cubicBezTo>
                  <a:cubicBezTo>
                    <a:pt x="3926" y="2964"/>
                    <a:pt x="4230" y="2916"/>
                    <a:pt x="4278" y="2788"/>
                  </a:cubicBezTo>
                  <a:cubicBezTo>
                    <a:pt x="4341" y="2533"/>
                    <a:pt x="4325" y="2278"/>
                    <a:pt x="4214" y="2038"/>
                  </a:cubicBezTo>
                  <a:cubicBezTo>
                    <a:pt x="4054" y="1719"/>
                    <a:pt x="3751" y="1480"/>
                    <a:pt x="3575" y="1160"/>
                  </a:cubicBezTo>
                  <a:cubicBezTo>
                    <a:pt x="3111" y="372"/>
                    <a:pt x="2581" y="0"/>
                    <a:pt x="19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3" name="Google Shape;13463;p30"/>
            <p:cNvSpPr/>
            <p:nvPr/>
          </p:nvSpPr>
          <p:spPr>
            <a:xfrm>
              <a:off x="4899722" y="-28402"/>
              <a:ext cx="116020" cy="249022"/>
            </a:xfrm>
            <a:custGeom>
              <a:rect b="b" l="l" r="r" t="t"/>
              <a:pathLst>
                <a:path extrusionOk="0" h="4819" w="2236">
                  <a:moveTo>
                    <a:pt x="208" y="1"/>
                  </a:moveTo>
                  <a:lnTo>
                    <a:pt x="208" y="1"/>
                  </a:lnTo>
                  <a:cubicBezTo>
                    <a:pt x="288" y="432"/>
                    <a:pt x="448" y="831"/>
                    <a:pt x="432" y="1261"/>
                  </a:cubicBezTo>
                  <a:cubicBezTo>
                    <a:pt x="400" y="1676"/>
                    <a:pt x="144" y="2075"/>
                    <a:pt x="97" y="2506"/>
                  </a:cubicBezTo>
                  <a:cubicBezTo>
                    <a:pt x="17" y="2985"/>
                    <a:pt x="1" y="3496"/>
                    <a:pt x="49" y="3990"/>
                  </a:cubicBezTo>
                  <a:cubicBezTo>
                    <a:pt x="117" y="4633"/>
                    <a:pt x="583" y="4819"/>
                    <a:pt x="1077" y="4819"/>
                  </a:cubicBezTo>
                  <a:cubicBezTo>
                    <a:pt x="1160" y="4819"/>
                    <a:pt x="1243" y="4814"/>
                    <a:pt x="1325" y="4804"/>
                  </a:cubicBezTo>
                  <a:cubicBezTo>
                    <a:pt x="1980" y="4725"/>
                    <a:pt x="1884" y="4230"/>
                    <a:pt x="1756" y="3735"/>
                  </a:cubicBezTo>
                  <a:cubicBezTo>
                    <a:pt x="1645" y="3320"/>
                    <a:pt x="1629" y="2889"/>
                    <a:pt x="1724" y="2474"/>
                  </a:cubicBezTo>
                  <a:cubicBezTo>
                    <a:pt x="2235" y="751"/>
                    <a:pt x="2028" y="368"/>
                    <a:pt x="2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4" name="Google Shape;13464;p30"/>
            <p:cNvSpPr/>
            <p:nvPr/>
          </p:nvSpPr>
          <p:spPr>
            <a:xfrm>
              <a:off x="2289633" y="1556380"/>
              <a:ext cx="221975" cy="124847"/>
            </a:xfrm>
            <a:custGeom>
              <a:rect b="b" l="l" r="r" t="t"/>
              <a:pathLst>
                <a:path extrusionOk="0" h="2416" w="4278">
                  <a:moveTo>
                    <a:pt x="559" y="0"/>
                  </a:moveTo>
                  <a:cubicBezTo>
                    <a:pt x="439" y="0"/>
                    <a:pt x="352" y="14"/>
                    <a:pt x="335" y="53"/>
                  </a:cubicBezTo>
                  <a:cubicBezTo>
                    <a:pt x="96" y="548"/>
                    <a:pt x="0" y="1106"/>
                    <a:pt x="32" y="1649"/>
                  </a:cubicBezTo>
                  <a:cubicBezTo>
                    <a:pt x="64" y="1888"/>
                    <a:pt x="703" y="2048"/>
                    <a:pt x="1086" y="2192"/>
                  </a:cubicBezTo>
                  <a:cubicBezTo>
                    <a:pt x="1133" y="2205"/>
                    <a:pt x="1185" y="2209"/>
                    <a:pt x="1238" y="2209"/>
                  </a:cubicBezTo>
                  <a:cubicBezTo>
                    <a:pt x="1381" y="2209"/>
                    <a:pt x="1537" y="2176"/>
                    <a:pt x="1676" y="2176"/>
                  </a:cubicBezTo>
                  <a:lnTo>
                    <a:pt x="1804" y="2415"/>
                  </a:lnTo>
                  <a:cubicBezTo>
                    <a:pt x="2554" y="2032"/>
                    <a:pt x="3336" y="1649"/>
                    <a:pt x="4086" y="1218"/>
                  </a:cubicBezTo>
                  <a:cubicBezTo>
                    <a:pt x="4230" y="1138"/>
                    <a:pt x="4277" y="835"/>
                    <a:pt x="4277" y="644"/>
                  </a:cubicBezTo>
                  <a:cubicBezTo>
                    <a:pt x="4277" y="564"/>
                    <a:pt x="3974" y="468"/>
                    <a:pt x="3783" y="436"/>
                  </a:cubicBezTo>
                  <a:cubicBezTo>
                    <a:pt x="2985" y="308"/>
                    <a:pt x="2171" y="181"/>
                    <a:pt x="1357" y="69"/>
                  </a:cubicBezTo>
                  <a:cubicBezTo>
                    <a:pt x="1128" y="48"/>
                    <a:pt x="784" y="0"/>
                    <a:pt x="5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5" name="Google Shape;13465;p30"/>
            <p:cNvSpPr/>
            <p:nvPr/>
          </p:nvSpPr>
          <p:spPr>
            <a:xfrm>
              <a:off x="3948264" y="1552350"/>
              <a:ext cx="168167" cy="175178"/>
            </a:xfrm>
            <a:custGeom>
              <a:rect b="b" l="l" r="r" t="t"/>
              <a:pathLst>
                <a:path extrusionOk="0" h="3390" w="3241">
                  <a:moveTo>
                    <a:pt x="988" y="0"/>
                  </a:moveTo>
                  <a:cubicBezTo>
                    <a:pt x="389" y="0"/>
                    <a:pt x="480" y="1036"/>
                    <a:pt x="336" y="1599"/>
                  </a:cubicBezTo>
                  <a:cubicBezTo>
                    <a:pt x="304" y="1759"/>
                    <a:pt x="240" y="1919"/>
                    <a:pt x="192" y="2078"/>
                  </a:cubicBezTo>
                  <a:lnTo>
                    <a:pt x="1" y="2286"/>
                  </a:lnTo>
                  <a:cubicBezTo>
                    <a:pt x="400" y="2653"/>
                    <a:pt x="735" y="3195"/>
                    <a:pt x="1198" y="3355"/>
                  </a:cubicBezTo>
                  <a:cubicBezTo>
                    <a:pt x="1268" y="3378"/>
                    <a:pt x="1346" y="3389"/>
                    <a:pt x="1429" y="3389"/>
                  </a:cubicBezTo>
                  <a:cubicBezTo>
                    <a:pt x="2140" y="3389"/>
                    <a:pt x="3240" y="2601"/>
                    <a:pt x="3240" y="2158"/>
                  </a:cubicBezTo>
                  <a:cubicBezTo>
                    <a:pt x="3240" y="2126"/>
                    <a:pt x="3240" y="2078"/>
                    <a:pt x="3224" y="2062"/>
                  </a:cubicBezTo>
                  <a:cubicBezTo>
                    <a:pt x="2554" y="1344"/>
                    <a:pt x="2027" y="275"/>
                    <a:pt x="1198" y="35"/>
                  </a:cubicBezTo>
                  <a:cubicBezTo>
                    <a:pt x="1120" y="11"/>
                    <a:pt x="1050" y="0"/>
                    <a:pt x="9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6" name="Google Shape;13466;p30"/>
            <p:cNvSpPr/>
            <p:nvPr/>
          </p:nvSpPr>
          <p:spPr>
            <a:xfrm>
              <a:off x="2641533" y="950764"/>
              <a:ext cx="177300" cy="151666"/>
            </a:xfrm>
            <a:custGeom>
              <a:rect b="b" l="l" r="r" t="t"/>
              <a:pathLst>
                <a:path extrusionOk="0" h="2935" w="3417">
                  <a:moveTo>
                    <a:pt x="2345" y="0"/>
                  </a:moveTo>
                  <a:cubicBezTo>
                    <a:pt x="2275" y="0"/>
                    <a:pt x="2206" y="14"/>
                    <a:pt x="2140" y="43"/>
                  </a:cubicBezTo>
                  <a:cubicBezTo>
                    <a:pt x="1358" y="426"/>
                    <a:pt x="703" y="1049"/>
                    <a:pt x="1" y="1559"/>
                  </a:cubicBezTo>
                  <a:cubicBezTo>
                    <a:pt x="400" y="2038"/>
                    <a:pt x="735" y="2820"/>
                    <a:pt x="1214" y="2916"/>
                  </a:cubicBezTo>
                  <a:cubicBezTo>
                    <a:pt x="1287" y="2929"/>
                    <a:pt x="1361" y="2935"/>
                    <a:pt x="1436" y="2935"/>
                  </a:cubicBezTo>
                  <a:cubicBezTo>
                    <a:pt x="2376" y="2935"/>
                    <a:pt x="3416" y="1967"/>
                    <a:pt x="3416" y="1272"/>
                  </a:cubicBezTo>
                  <a:cubicBezTo>
                    <a:pt x="3416" y="698"/>
                    <a:pt x="2851" y="0"/>
                    <a:pt x="23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7" name="Google Shape;13467;p30"/>
            <p:cNvSpPr/>
            <p:nvPr/>
          </p:nvSpPr>
          <p:spPr>
            <a:xfrm>
              <a:off x="3400904" y="534325"/>
              <a:ext cx="183059" cy="171509"/>
            </a:xfrm>
            <a:custGeom>
              <a:rect b="b" l="l" r="r" t="t"/>
              <a:pathLst>
                <a:path extrusionOk="0" h="3319" w="3528">
                  <a:moveTo>
                    <a:pt x="2601" y="1"/>
                  </a:moveTo>
                  <a:cubicBezTo>
                    <a:pt x="2395" y="1"/>
                    <a:pt x="2010" y="226"/>
                    <a:pt x="1868" y="426"/>
                  </a:cubicBezTo>
                  <a:cubicBezTo>
                    <a:pt x="1182" y="1335"/>
                    <a:pt x="559" y="2277"/>
                    <a:pt x="1" y="3075"/>
                  </a:cubicBezTo>
                  <a:cubicBezTo>
                    <a:pt x="447" y="3139"/>
                    <a:pt x="894" y="3235"/>
                    <a:pt x="1341" y="3282"/>
                  </a:cubicBezTo>
                  <a:cubicBezTo>
                    <a:pt x="1429" y="3306"/>
                    <a:pt x="1521" y="3318"/>
                    <a:pt x="1614" y="3318"/>
                  </a:cubicBezTo>
                  <a:cubicBezTo>
                    <a:pt x="1708" y="3318"/>
                    <a:pt x="1804" y="3306"/>
                    <a:pt x="1900" y="3282"/>
                  </a:cubicBezTo>
                  <a:cubicBezTo>
                    <a:pt x="2985" y="2931"/>
                    <a:pt x="3528" y="1974"/>
                    <a:pt x="3256" y="841"/>
                  </a:cubicBezTo>
                  <a:cubicBezTo>
                    <a:pt x="3176" y="506"/>
                    <a:pt x="2953" y="202"/>
                    <a:pt x="2666" y="11"/>
                  </a:cubicBezTo>
                  <a:cubicBezTo>
                    <a:pt x="2647" y="4"/>
                    <a:pt x="2625" y="1"/>
                    <a:pt x="26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8" name="Google Shape;13468;p30"/>
            <p:cNvSpPr/>
            <p:nvPr/>
          </p:nvSpPr>
          <p:spPr>
            <a:xfrm>
              <a:off x="2288803" y="-37755"/>
              <a:ext cx="188040" cy="132133"/>
            </a:xfrm>
            <a:custGeom>
              <a:rect b="b" l="l" r="r" t="t"/>
              <a:pathLst>
                <a:path extrusionOk="0" h="2557" w="3624">
                  <a:moveTo>
                    <a:pt x="1599" y="0"/>
                  </a:moveTo>
                  <a:cubicBezTo>
                    <a:pt x="1460" y="0"/>
                    <a:pt x="1325" y="16"/>
                    <a:pt x="1197" y="54"/>
                  </a:cubicBezTo>
                  <a:cubicBezTo>
                    <a:pt x="703" y="182"/>
                    <a:pt x="479" y="1219"/>
                    <a:pt x="0" y="2113"/>
                  </a:cubicBezTo>
                  <a:cubicBezTo>
                    <a:pt x="413" y="2284"/>
                    <a:pt x="750" y="2556"/>
                    <a:pt x="977" y="2556"/>
                  </a:cubicBezTo>
                  <a:cubicBezTo>
                    <a:pt x="1004" y="2556"/>
                    <a:pt x="1030" y="2552"/>
                    <a:pt x="1054" y="2544"/>
                  </a:cubicBezTo>
                  <a:cubicBezTo>
                    <a:pt x="1852" y="2240"/>
                    <a:pt x="2618" y="1857"/>
                    <a:pt x="3352" y="1395"/>
                  </a:cubicBezTo>
                  <a:cubicBezTo>
                    <a:pt x="3559" y="1267"/>
                    <a:pt x="3527" y="772"/>
                    <a:pt x="3623" y="453"/>
                  </a:cubicBezTo>
                  <a:cubicBezTo>
                    <a:pt x="2945" y="323"/>
                    <a:pt x="2224" y="0"/>
                    <a:pt x="15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9" name="Google Shape;13469;p30"/>
            <p:cNvSpPr/>
            <p:nvPr/>
          </p:nvSpPr>
          <p:spPr>
            <a:xfrm>
              <a:off x="2998466" y="-51190"/>
              <a:ext cx="166507" cy="184480"/>
            </a:xfrm>
            <a:custGeom>
              <a:rect b="b" l="l" r="r" t="t"/>
              <a:pathLst>
                <a:path extrusionOk="0" h="3570" w="3209">
                  <a:moveTo>
                    <a:pt x="1916" y="0"/>
                  </a:moveTo>
                  <a:cubicBezTo>
                    <a:pt x="1677" y="0"/>
                    <a:pt x="1387" y="95"/>
                    <a:pt x="1325" y="218"/>
                  </a:cubicBezTo>
                  <a:cubicBezTo>
                    <a:pt x="862" y="1256"/>
                    <a:pt x="479" y="2325"/>
                    <a:pt x="0" y="3570"/>
                  </a:cubicBezTo>
                  <a:cubicBezTo>
                    <a:pt x="2235" y="3506"/>
                    <a:pt x="3208" y="2261"/>
                    <a:pt x="2698" y="601"/>
                  </a:cubicBezTo>
                  <a:cubicBezTo>
                    <a:pt x="2586" y="330"/>
                    <a:pt x="2378" y="122"/>
                    <a:pt x="2107" y="27"/>
                  </a:cubicBezTo>
                  <a:cubicBezTo>
                    <a:pt x="2053" y="9"/>
                    <a:pt x="1986" y="0"/>
                    <a:pt x="19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0" name="Google Shape;13470;p30"/>
            <p:cNvSpPr/>
            <p:nvPr/>
          </p:nvSpPr>
          <p:spPr>
            <a:xfrm>
              <a:off x="4260470" y="105898"/>
              <a:ext cx="135011" cy="162208"/>
            </a:xfrm>
            <a:custGeom>
              <a:rect b="b" l="l" r="r" t="t"/>
              <a:pathLst>
                <a:path extrusionOk="0" h="3139" w="2602">
                  <a:moveTo>
                    <a:pt x="1264" y="1"/>
                  </a:moveTo>
                  <a:cubicBezTo>
                    <a:pt x="668" y="1"/>
                    <a:pt x="1" y="1211"/>
                    <a:pt x="16" y="2269"/>
                  </a:cubicBezTo>
                  <a:cubicBezTo>
                    <a:pt x="30" y="2845"/>
                    <a:pt x="315" y="3139"/>
                    <a:pt x="760" y="3139"/>
                  </a:cubicBezTo>
                  <a:cubicBezTo>
                    <a:pt x="832" y="3139"/>
                    <a:pt x="909" y="3131"/>
                    <a:pt x="990" y="3115"/>
                  </a:cubicBezTo>
                  <a:cubicBezTo>
                    <a:pt x="1995" y="3115"/>
                    <a:pt x="2570" y="2445"/>
                    <a:pt x="2586" y="1344"/>
                  </a:cubicBezTo>
                  <a:cubicBezTo>
                    <a:pt x="2602" y="466"/>
                    <a:pt x="2107" y="83"/>
                    <a:pt x="1309" y="3"/>
                  </a:cubicBezTo>
                  <a:cubicBezTo>
                    <a:pt x="1294" y="1"/>
                    <a:pt x="1279" y="1"/>
                    <a:pt x="126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1" name="Google Shape;13471;p30"/>
            <p:cNvSpPr/>
            <p:nvPr/>
          </p:nvSpPr>
          <p:spPr>
            <a:xfrm>
              <a:off x="5738585" y="1626967"/>
              <a:ext cx="196290" cy="161071"/>
            </a:xfrm>
            <a:custGeom>
              <a:rect b="b" l="l" r="r" t="t"/>
              <a:pathLst>
                <a:path extrusionOk="0" h="3117" w="3783">
                  <a:moveTo>
                    <a:pt x="1078" y="0"/>
                  </a:moveTo>
                  <a:cubicBezTo>
                    <a:pt x="1057" y="0"/>
                    <a:pt x="1038" y="4"/>
                    <a:pt x="1022" y="12"/>
                  </a:cubicBezTo>
                  <a:cubicBezTo>
                    <a:pt x="1" y="522"/>
                    <a:pt x="703" y="1592"/>
                    <a:pt x="655" y="2438"/>
                  </a:cubicBezTo>
                  <a:cubicBezTo>
                    <a:pt x="655" y="2533"/>
                    <a:pt x="655" y="2693"/>
                    <a:pt x="719" y="2725"/>
                  </a:cubicBezTo>
                  <a:cubicBezTo>
                    <a:pt x="906" y="2869"/>
                    <a:pt x="1223" y="3117"/>
                    <a:pt x="1354" y="3117"/>
                  </a:cubicBezTo>
                  <a:cubicBezTo>
                    <a:pt x="1368" y="3117"/>
                    <a:pt x="1380" y="3114"/>
                    <a:pt x="1389" y="3108"/>
                  </a:cubicBezTo>
                  <a:cubicBezTo>
                    <a:pt x="1779" y="2848"/>
                    <a:pt x="2174" y="2696"/>
                    <a:pt x="2584" y="2696"/>
                  </a:cubicBezTo>
                  <a:cubicBezTo>
                    <a:pt x="2928" y="2696"/>
                    <a:pt x="3283" y="2803"/>
                    <a:pt x="3655" y="3044"/>
                  </a:cubicBezTo>
                  <a:cubicBezTo>
                    <a:pt x="3703" y="2932"/>
                    <a:pt x="3735" y="2821"/>
                    <a:pt x="3783" y="2725"/>
                  </a:cubicBezTo>
                  <a:cubicBezTo>
                    <a:pt x="3448" y="2246"/>
                    <a:pt x="3097" y="1799"/>
                    <a:pt x="2714" y="1384"/>
                  </a:cubicBezTo>
                  <a:cubicBezTo>
                    <a:pt x="2204" y="889"/>
                    <a:pt x="1398" y="0"/>
                    <a:pt x="10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2" name="Google Shape;13472;p30"/>
            <p:cNvSpPr/>
            <p:nvPr/>
          </p:nvSpPr>
          <p:spPr>
            <a:xfrm>
              <a:off x="4915496" y="2406103"/>
              <a:ext cx="196290" cy="160451"/>
            </a:xfrm>
            <a:custGeom>
              <a:rect b="b" l="l" r="r" t="t"/>
              <a:pathLst>
                <a:path extrusionOk="0" h="3105" w="3783">
                  <a:moveTo>
                    <a:pt x="1084" y="1"/>
                  </a:moveTo>
                  <a:cubicBezTo>
                    <a:pt x="1061" y="1"/>
                    <a:pt x="1040" y="6"/>
                    <a:pt x="1021" y="15"/>
                  </a:cubicBezTo>
                  <a:cubicBezTo>
                    <a:pt x="0" y="510"/>
                    <a:pt x="702" y="1579"/>
                    <a:pt x="654" y="2441"/>
                  </a:cubicBezTo>
                  <a:cubicBezTo>
                    <a:pt x="654" y="2537"/>
                    <a:pt x="654" y="2680"/>
                    <a:pt x="718" y="2712"/>
                  </a:cubicBezTo>
                  <a:cubicBezTo>
                    <a:pt x="905" y="2856"/>
                    <a:pt x="1223" y="3104"/>
                    <a:pt x="1353" y="3104"/>
                  </a:cubicBezTo>
                  <a:cubicBezTo>
                    <a:pt x="1367" y="3104"/>
                    <a:pt x="1379" y="3102"/>
                    <a:pt x="1388" y="3095"/>
                  </a:cubicBezTo>
                  <a:cubicBezTo>
                    <a:pt x="1779" y="2835"/>
                    <a:pt x="2169" y="2684"/>
                    <a:pt x="2577" y="2684"/>
                  </a:cubicBezTo>
                  <a:cubicBezTo>
                    <a:pt x="2920" y="2684"/>
                    <a:pt x="3276" y="2791"/>
                    <a:pt x="3655" y="3031"/>
                  </a:cubicBezTo>
                  <a:lnTo>
                    <a:pt x="3782" y="2712"/>
                  </a:lnTo>
                  <a:cubicBezTo>
                    <a:pt x="3447" y="2234"/>
                    <a:pt x="3096" y="1787"/>
                    <a:pt x="2713" y="1372"/>
                  </a:cubicBezTo>
                  <a:cubicBezTo>
                    <a:pt x="2207" y="881"/>
                    <a:pt x="1410" y="1"/>
                    <a:pt x="10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3" name="Google Shape;13473;p30"/>
            <p:cNvSpPr/>
            <p:nvPr/>
          </p:nvSpPr>
          <p:spPr>
            <a:xfrm>
              <a:off x="4930388" y="1131674"/>
              <a:ext cx="145804" cy="158384"/>
            </a:xfrm>
            <a:custGeom>
              <a:rect b="b" l="l" r="r" t="t"/>
              <a:pathLst>
                <a:path extrusionOk="0" h="3065" w="2810">
                  <a:moveTo>
                    <a:pt x="973" y="0"/>
                  </a:moveTo>
                  <a:cubicBezTo>
                    <a:pt x="495" y="0"/>
                    <a:pt x="43" y="971"/>
                    <a:pt x="0" y="2463"/>
                  </a:cubicBezTo>
                  <a:cubicBezTo>
                    <a:pt x="191" y="2595"/>
                    <a:pt x="598" y="3065"/>
                    <a:pt x="823" y="3065"/>
                  </a:cubicBezTo>
                  <a:cubicBezTo>
                    <a:pt x="843" y="3065"/>
                    <a:pt x="861" y="3061"/>
                    <a:pt x="878" y="3053"/>
                  </a:cubicBezTo>
                  <a:cubicBezTo>
                    <a:pt x="1580" y="2750"/>
                    <a:pt x="2171" y="2224"/>
                    <a:pt x="2809" y="1793"/>
                  </a:cubicBezTo>
                  <a:cubicBezTo>
                    <a:pt x="2267" y="1202"/>
                    <a:pt x="1820" y="436"/>
                    <a:pt x="1165" y="53"/>
                  </a:cubicBezTo>
                  <a:cubicBezTo>
                    <a:pt x="1101" y="17"/>
                    <a:pt x="1037" y="0"/>
                    <a:pt x="97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4" name="Google Shape;13474;p30"/>
            <p:cNvSpPr/>
            <p:nvPr/>
          </p:nvSpPr>
          <p:spPr>
            <a:xfrm>
              <a:off x="4919595" y="1432415"/>
              <a:ext cx="145804" cy="158642"/>
            </a:xfrm>
            <a:custGeom>
              <a:rect b="b" l="l" r="r" t="t"/>
              <a:pathLst>
                <a:path extrusionOk="0" h="3070" w="2810">
                  <a:moveTo>
                    <a:pt x="973" y="1"/>
                  </a:moveTo>
                  <a:cubicBezTo>
                    <a:pt x="507" y="1"/>
                    <a:pt x="57" y="982"/>
                    <a:pt x="1" y="2468"/>
                  </a:cubicBezTo>
                  <a:cubicBezTo>
                    <a:pt x="192" y="2600"/>
                    <a:pt x="612" y="3070"/>
                    <a:pt x="840" y="3070"/>
                  </a:cubicBezTo>
                  <a:cubicBezTo>
                    <a:pt x="860" y="3070"/>
                    <a:pt x="878" y="3066"/>
                    <a:pt x="895" y="3059"/>
                  </a:cubicBezTo>
                  <a:cubicBezTo>
                    <a:pt x="1581" y="2755"/>
                    <a:pt x="2187" y="2229"/>
                    <a:pt x="2810" y="1798"/>
                  </a:cubicBezTo>
                  <a:cubicBezTo>
                    <a:pt x="2283" y="1191"/>
                    <a:pt x="1836" y="441"/>
                    <a:pt x="1166" y="58"/>
                  </a:cubicBezTo>
                  <a:cubicBezTo>
                    <a:pt x="1102" y="19"/>
                    <a:pt x="1037" y="1"/>
                    <a:pt x="9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5" name="Google Shape;13475;p30"/>
            <p:cNvSpPr/>
            <p:nvPr/>
          </p:nvSpPr>
          <p:spPr>
            <a:xfrm>
              <a:off x="4257149" y="971123"/>
              <a:ext cx="133351" cy="193833"/>
            </a:xfrm>
            <a:custGeom>
              <a:rect b="b" l="l" r="r" t="t"/>
              <a:pathLst>
                <a:path extrusionOk="0" h="3751" w="2570">
                  <a:moveTo>
                    <a:pt x="1357" y="0"/>
                  </a:moveTo>
                  <a:cubicBezTo>
                    <a:pt x="1070" y="351"/>
                    <a:pt x="639" y="655"/>
                    <a:pt x="495" y="1054"/>
                  </a:cubicBezTo>
                  <a:cubicBezTo>
                    <a:pt x="256" y="1740"/>
                    <a:pt x="96" y="2458"/>
                    <a:pt x="32" y="3176"/>
                  </a:cubicBezTo>
                  <a:cubicBezTo>
                    <a:pt x="0" y="3384"/>
                    <a:pt x="304" y="3623"/>
                    <a:pt x="383" y="3751"/>
                  </a:cubicBezTo>
                  <a:cubicBezTo>
                    <a:pt x="1644" y="3703"/>
                    <a:pt x="2570" y="2235"/>
                    <a:pt x="2171" y="1117"/>
                  </a:cubicBezTo>
                  <a:cubicBezTo>
                    <a:pt x="2027" y="702"/>
                    <a:pt x="1644" y="367"/>
                    <a:pt x="13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6" name="Google Shape;13476;p30"/>
            <p:cNvSpPr/>
            <p:nvPr/>
          </p:nvSpPr>
          <p:spPr>
            <a:xfrm>
              <a:off x="4763933" y="1229596"/>
              <a:ext cx="129252" cy="167995"/>
            </a:xfrm>
            <a:custGeom>
              <a:rect b="b" l="l" r="r" t="t"/>
              <a:pathLst>
                <a:path extrusionOk="0" h="3251" w="2491">
                  <a:moveTo>
                    <a:pt x="1415" y="0"/>
                  </a:moveTo>
                  <a:cubicBezTo>
                    <a:pt x="1042" y="0"/>
                    <a:pt x="0" y="1563"/>
                    <a:pt x="0" y="2308"/>
                  </a:cubicBezTo>
                  <a:cubicBezTo>
                    <a:pt x="0" y="3153"/>
                    <a:pt x="639" y="3233"/>
                    <a:pt x="1245" y="3249"/>
                  </a:cubicBezTo>
                  <a:cubicBezTo>
                    <a:pt x="1262" y="3250"/>
                    <a:pt x="1280" y="3250"/>
                    <a:pt x="1296" y="3250"/>
                  </a:cubicBezTo>
                  <a:cubicBezTo>
                    <a:pt x="1973" y="3250"/>
                    <a:pt x="2475" y="2631"/>
                    <a:pt x="2490" y="1510"/>
                  </a:cubicBezTo>
                  <a:cubicBezTo>
                    <a:pt x="2267" y="1158"/>
                    <a:pt x="1995" y="456"/>
                    <a:pt x="1485" y="25"/>
                  </a:cubicBezTo>
                  <a:cubicBezTo>
                    <a:pt x="1465" y="8"/>
                    <a:pt x="1442" y="0"/>
                    <a:pt x="14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7" name="Google Shape;13477;p30"/>
            <p:cNvSpPr/>
            <p:nvPr/>
          </p:nvSpPr>
          <p:spPr>
            <a:xfrm>
              <a:off x="1816784" y="1607744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751" y="1"/>
                  </a:moveTo>
                  <a:lnTo>
                    <a:pt x="751" y="1"/>
                  </a:lnTo>
                  <a:cubicBezTo>
                    <a:pt x="1" y="1262"/>
                    <a:pt x="17" y="2203"/>
                    <a:pt x="767" y="3384"/>
                  </a:cubicBezTo>
                  <a:cubicBezTo>
                    <a:pt x="939" y="3658"/>
                    <a:pt x="1117" y="3746"/>
                    <a:pt x="1303" y="3746"/>
                  </a:cubicBezTo>
                  <a:cubicBezTo>
                    <a:pt x="1631" y="3746"/>
                    <a:pt x="1980" y="3474"/>
                    <a:pt x="2354" y="3474"/>
                  </a:cubicBezTo>
                  <a:cubicBezTo>
                    <a:pt x="2497" y="3474"/>
                    <a:pt x="2643" y="3514"/>
                    <a:pt x="2793" y="3623"/>
                  </a:cubicBezTo>
                  <a:cubicBezTo>
                    <a:pt x="2458" y="2059"/>
                    <a:pt x="1916" y="910"/>
                    <a:pt x="7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8" name="Google Shape;13478;p30"/>
            <p:cNvSpPr/>
            <p:nvPr/>
          </p:nvSpPr>
          <p:spPr>
            <a:xfrm>
              <a:off x="2692071" y="741640"/>
              <a:ext cx="139992" cy="170114"/>
            </a:xfrm>
            <a:custGeom>
              <a:rect b="b" l="l" r="r" t="t"/>
              <a:pathLst>
                <a:path extrusionOk="0" h="3292" w="2698">
                  <a:moveTo>
                    <a:pt x="2058" y="0"/>
                  </a:moveTo>
                  <a:cubicBezTo>
                    <a:pt x="1891" y="0"/>
                    <a:pt x="1716" y="42"/>
                    <a:pt x="1660" y="116"/>
                  </a:cubicBezTo>
                  <a:cubicBezTo>
                    <a:pt x="1086" y="803"/>
                    <a:pt x="575" y="1537"/>
                    <a:pt x="128" y="2319"/>
                  </a:cubicBezTo>
                  <a:cubicBezTo>
                    <a:pt x="0" y="2526"/>
                    <a:pt x="144" y="3005"/>
                    <a:pt x="336" y="3212"/>
                  </a:cubicBezTo>
                  <a:cubicBezTo>
                    <a:pt x="385" y="3269"/>
                    <a:pt x="618" y="3291"/>
                    <a:pt x="885" y="3291"/>
                  </a:cubicBezTo>
                  <a:cubicBezTo>
                    <a:pt x="1218" y="3291"/>
                    <a:pt x="1605" y="3257"/>
                    <a:pt x="1756" y="3212"/>
                  </a:cubicBezTo>
                  <a:cubicBezTo>
                    <a:pt x="2506" y="2973"/>
                    <a:pt x="2650" y="1776"/>
                    <a:pt x="2698" y="643"/>
                  </a:cubicBezTo>
                  <a:cubicBezTo>
                    <a:pt x="2634" y="531"/>
                    <a:pt x="2554" y="212"/>
                    <a:pt x="2362" y="68"/>
                  </a:cubicBezTo>
                  <a:cubicBezTo>
                    <a:pt x="2296" y="22"/>
                    <a:pt x="2179" y="0"/>
                    <a:pt x="20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9" name="Google Shape;13479;p30"/>
            <p:cNvSpPr/>
            <p:nvPr/>
          </p:nvSpPr>
          <p:spPr>
            <a:xfrm>
              <a:off x="2613410" y="2124637"/>
              <a:ext cx="180569" cy="121591"/>
            </a:xfrm>
            <a:custGeom>
              <a:rect b="b" l="l" r="r" t="t"/>
              <a:pathLst>
                <a:path extrusionOk="0" h="2353" w="3480">
                  <a:moveTo>
                    <a:pt x="562" y="1"/>
                  </a:moveTo>
                  <a:cubicBezTo>
                    <a:pt x="376" y="1"/>
                    <a:pt x="181" y="36"/>
                    <a:pt x="0" y="36"/>
                  </a:cubicBezTo>
                  <a:cubicBezTo>
                    <a:pt x="32" y="291"/>
                    <a:pt x="0" y="563"/>
                    <a:pt x="112" y="786"/>
                  </a:cubicBezTo>
                  <a:cubicBezTo>
                    <a:pt x="564" y="1676"/>
                    <a:pt x="1830" y="2353"/>
                    <a:pt x="2995" y="2353"/>
                  </a:cubicBezTo>
                  <a:cubicBezTo>
                    <a:pt x="3104" y="2353"/>
                    <a:pt x="3213" y="2347"/>
                    <a:pt x="3320" y="2334"/>
                  </a:cubicBezTo>
                  <a:cubicBezTo>
                    <a:pt x="3479" y="978"/>
                    <a:pt x="3464" y="1010"/>
                    <a:pt x="2298" y="643"/>
                  </a:cubicBezTo>
                  <a:cubicBezTo>
                    <a:pt x="1788" y="499"/>
                    <a:pt x="1325" y="196"/>
                    <a:pt x="830" y="36"/>
                  </a:cubicBezTo>
                  <a:cubicBezTo>
                    <a:pt x="745" y="9"/>
                    <a:pt x="655" y="1"/>
                    <a:pt x="5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0" name="Google Shape;13480;p30"/>
            <p:cNvSpPr/>
            <p:nvPr/>
          </p:nvSpPr>
          <p:spPr>
            <a:xfrm>
              <a:off x="1606432" y="1707216"/>
              <a:ext cx="124271" cy="161174"/>
            </a:xfrm>
            <a:custGeom>
              <a:rect b="b" l="l" r="r" t="t"/>
              <a:pathLst>
                <a:path extrusionOk="0" h="3119" w="2395">
                  <a:moveTo>
                    <a:pt x="1359" y="0"/>
                  </a:moveTo>
                  <a:cubicBezTo>
                    <a:pt x="1065" y="0"/>
                    <a:pt x="774" y="40"/>
                    <a:pt x="496" y="119"/>
                  </a:cubicBezTo>
                  <a:cubicBezTo>
                    <a:pt x="256" y="198"/>
                    <a:pt x="1" y="837"/>
                    <a:pt x="97" y="1092"/>
                  </a:cubicBezTo>
                  <a:cubicBezTo>
                    <a:pt x="336" y="1778"/>
                    <a:pt x="767" y="2401"/>
                    <a:pt x="1134" y="3055"/>
                  </a:cubicBezTo>
                  <a:lnTo>
                    <a:pt x="1469" y="3119"/>
                  </a:lnTo>
                  <a:cubicBezTo>
                    <a:pt x="1788" y="2417"/>
                    <a:pt x="2076" y="1698"/>
                    <a:pt x="2315" y="980"/>
                  </a:cubicBezTo>
                  <a:cubicBezTo>
                    <a:pt x="2395" y="709"/>
                    <a:pt x="2219" y="103"/>
                    <a:pt x="2092" y="87"/>
                  </a:cubicBezTo>
                  <a:cubicBezTo>
                    <a:pt x="1851" y="28"/>
                    <a:pt x="1605" y="0"/>
                    <a:pt x="13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1" name="Google Shape;13481;p30"/>
            <p:cNvSpPr/>
            <p:nvPr/>
          </p:nvSpPr>
          <p:spPr>
            <a:xfrm>
              <a:off x="6247029" y="1608571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1261" y="0"/>
                  </a:moveTo>
                  <a:cubicBezTo>
                    <a:pt x="987" y="0"/>
                    <a:pt x="525" y="390"/>
                    <a:pt x="415" y="687"/>
                  </a:cubicBezTo>
                  <a:cubicBezTo>
                    <a:pt x="0" y="1868"/>
                    <a:pt x="575" y="2522"/>
                    <a:pt x="2362" y="2921"/>
                  </a:cubicBezTo>
                  <a:cubicBezTo>
                    <a:pt x="2362" y="2107"/>
                    <a:pt x="2474" y="1373"/>
                    <a:pt x="2315" y="687"/>
                  </a:cubicBezTo>
                  <a:cubicBezTo>
                    <a:pt x="2251" y="384"/>
                    <a:pt x="1660" y="33"/>
                    <a:pt x="1277" y="1"/>
                  </a:cubicBezTo>
                  <a:cubicBezTo>
                    <a:pt x="1272" y="0"/>
                    <a:pt x="1267" y="0"/>
                    <a:pt x="12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2" name="Google Shape;13482;p30"/>
            <p:cNvSpPr/>
            <p:nvPr/>
          </p:nvSpPr>
          <p:spPr>
            <a:xfrm>
              <a:off x="6381988" y="2781255"/>
              <a:ext cx="128422" cy="150994"/>
            </a:xfrm>
            <a:custGeom>
              <a:rect b="b" l="l" r="r" t="t"/>
              <a:pathLst>
                <a:path extrusionOk="0" h="2922" w="2475">
                  <a:moveTo>
                    <a:pt x="1277" y="0"/>
                  </a:moveTo>
                  <a:cubicBezTo>
                    <a:pt x="1004" y="0"/>
                    <a:pt x="541" y="390"/>
                    <a:pt x="432" y="687"/>
                  </a:cubicBezTo>
                  <a:cubicBezTo>
                    <a:pt x="1" y="1868"/>
                    <a:pt x="575" y="2522"/>
                    <a:pt x="2379" y="2921"/>
                  </a:cubicBezTo>
                  <a:cubicBezTo>
                    <a:pt x="2379" y="2107"/>
                    <a:pt x="2475" y="1373"/>
                    <a:pt x="2331" y="687"/>
                  </a:cubicBezTo>
                  <a:cubicBezTo>
                    <a:pt x="2251" y="368"/>
                    <a:pt x="1677" y="33"/>
                    <a:pt x="1294" y="1"/>
                  </a:cubicBezTo>
                  <a:cubicBezTo>
                    <a:pt x="1288" y="0"/>
                    <a:pt x="1283" y="0"/>
                    <a:pt x="12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3" name="Google Shape;13483;p30"/>
            <p:cNvSpPr/>
            <p:nvPr/>
          </p:nvSpPr>
          <p:spPr>
            <a:xfrm>
              <a:off x="4747381" y="1770258"/>
              <a:ext cx="117629" cy="145155"/>
            </a:xfrm>
            <a:custGeom>
              <a:rect b="b" l="l" r="r" t="t"/>
              <a:pathLst>
                <a:path extrusionOk="0" h="2809" w="2267">
                  <a:moveTo>
                    <a:pt x="1363" y="0"/>
                  </a:moveTo>
                  <a:cubicBezTo>
                    <a:pt x="1133" y="0"/>
                    <a:pt x="892" y="36"/>
                    <a:pt x="687" y="48"/>
                  </a:cubicBezTo>
                  <a:cubicBezTo>
                    <a:pt x="463" y="48"/>
                    <a:pt x="80" y="574"/>
                    <a:pt x="64" y="893"/>
                  </a:cubicBezTo>
                  <a:cubicBezTo>
                    <a:pt x="0" y="1596"/>
                    <a:pt x="1086" y="2649"/>
                    <a:pt x="2043" y="2809"/>
                  </a:cubicBezTo>
                  <a:cubicBezTo>
                    <a:pt x="2107" y="2138"/>
                    <a:pt x="2267" y="1452"/>
                    <a:pt x="2235" y="782"/>
                  </a:cubicBezTo>
                  <a:cubicBezTo>
                    <a:pt x="2183" y="127"/>
                    <a:pt x="1792" y="0"/>
                    <a:pt x="13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4" name="Google Shape;13484;p30"/>
            <p:cNvSpPr/>
            <p:nvPr/>
          </p:nvSpPr>
          <p:spPr>
            <a:xfrm>
              <a:off x="4695182" y="2299655"/>
              <a:ext cx="117681" cy="145207"/>
            </a:xfrm>
            <a:custGeom>
              <a:rect b="b" l="l" r="r" t="t"/>
              <a:pathLst>
                <a:path extrusionOk="0" h="2810" w="2268">
                  <a:moveTo>
                    <a:pt x="1375" y="1"/>
                  </a:moveTo>
                  <a:cubicBezTo>
                    <a:pt x="1143" y="1"/>
                    <a:pt x="899" y="37"/>
                    <a:pt x="687" y="48"/>
                  </a:cubicBezTo>
                  <a:cubicBezTo>
                    <a:pt x="464" y="48"/>
                    <a:pt x="97" y="575"/>
                    <a:pt x="65" y="894"/>
                  </a:cubicBezTo>
                  <a:cubicBezTo>
                    <a:pt x="1" y="1596"/>
                    <a:pt x="1102" y="2650"/>
                    <a:pt x="2044" y="2809"/>
                  </a:cubicBezTo>
                  <a:cubicBezTo>
                    <a:pt x="2107" y="2123"/>
                    <a:pt x="2267" y="1453"/>
                    <a:pt x="2235" y="783"/>
                  </a:cubicBezTo>
                  <a:cubicBezTo>
                    <a:pt x="2194" y="128"/>
                    <a:pt x="1807" y="1"/>
                    <a:pt x="13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5" name="Google Shape;13485;p30"/>
            <p:cNvSpPr/>
            <p:nvPr/>
          </p:nvSpPr>
          <p:spPr>
            <a:xfrm>
              <a:off x="5216080" y="2206023"/>
              <a:ext cx="118459" cy="145620"/>
            </a:xfrm>
            <a:custGeom>
              <a:rect b="b" l="l" r="r" t="t"/>
              <a:pathLst>
                <a:path extrusionOk="0" h="2818" w="2283">
                  <a:moveTo>
                    <a:pt x="1365" y="1"/>
                  </a:moveTo>
                  <a:cubicBezTo>
                    <a:pt x="1134" y="1"/>
                    <a:pt x="893" y="35"/>
                    <a:pt x="686" y="41"/>
                  </a:cubicBezTo>
                  <a:cubicBezTo>
                    <a:pt x="463" y="57"/>
                    <a:pt x="80" y="584"/>
                    <a:pt x="64" y="887"/>
                  </a:cubicBezTo>
                  <a:cubicBezTo>
                    <a:pt x="0" y="1605"/>
                    <a:pt x="1085" y="2658"/>
                    <a:pt x="2043" y="2818"/>
                  </a:cubicBezTo>
                  <a:cubicBezTo>
                    <a:pt x="2107" y="2132"/>
                    <a:pt x="2282" y="1445"/>
                    <a:pt x="2235" y="775"/>
                  </a:cubicBezTo>
                  <a:cubicBezTo>
                    <a:pt x="2183" y="121"/>
                    <a:pt x="1793" y="1"/>
                    <a:pt x="13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6" name="Google Shape;13486;p30"/>
            <p:cNvSpPr/>
            <p:nvPr/>
          </p:nvSpPr>
          <p:spPr>
            <a:xfrm>
              <a:off x="6810111" y="979288"/>
              <a:ext cx="204592" cy="135647"/>
            </a:xfrm>
            <a:custGeom>
              <a:rect b="b" l="l" r="r" t="t"/>
              <a:pathLst>
                <a:path extrusionOk="0" h="2625" w="3943">
                  <a:moveTo>
                    <a:pt x="3290" y="0"/>
                  </a:moveTo>
                  <a:cubicBezTo>
                    <a:pt x="3284" y="0"/>
                    <a:pt x="3278" y="1"/>
                    <a:pt x="3272" y="2"/>
                  </a:cubicBezTo>
                  <a:cubicBezTo>
                    <a:pt x="1772" y="241"/>
                    <a:pt x="799" y="1199"/>
                    <a:pt x="1" y="2587"/>
                  </a:cubicBezTo>
                  <a:cubicBezTo>
                    <a:pt x="143" y="2613"/>
                    <a:pt x="276" y="2624"/>
                    <a:pt x="403" y="2624"/>
                  </a:cubicBezTo>
                  <a:cubicBezTo>
                    <a:pt x="1232" y="2624"/>
                    <a:pt x="1765" y="2127"/>
                    <a:pt x="2347" y="1725"/>
                  </a:cubicBezTo>
                  <a:cubicBezTo>
                    <a:pt x="2666" y="1502"/>
                    <a:pt x="3065" y="1374"/>
                    <a:pt x="3400" y="1183"/>
                  </a:cubicBezTo>
                  <a:cubicBezTo>
                    <a:pt x="3592" y="1023"/>
                    <a:pt x="3783" y="848"/>
                    <a:pt x="3943" y="656"/>
                  </a:cubicBezTo>
                  <a:cubicBezTo>
                    <a:pt x="3727" y="440"/>
                    <a:pt x="3466" y="0"/>
                    <a:pt x="32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7" name="Google Shape;13487;p30"/>
            <p:cNvSpPr/>
            <p:nvPr/>
          </p:nvSpPr>
          <p:spPr>
            <a:xfrm>
              <a:off x="7210084" y="220485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1166" y="0"/>
                  </a:moveTo>
                  <a:cubicBezTo>
                    <a:pt x="823" y="0"/>
                    <a:pt x="403" y="319"/>
                    <a:pt x="129" y="593"/>
                  </a:cubicBezTo>
                  <a:cubicBezTo>
                    <a:pt x="1" y="721"/>
                    <a:pt x="33" y="1279"/>
                    <a:pt x="144" y="1359"/>
                  </a:cubicBezTo>
                  <a:cubicBezTo>
                    <a:pt x="735" y="1662"/>
                    <a:pt x="1325" y="1934"/>
                    <a:pt x="1948" y="2173"/>
                  </a:cubicBezTo>
                  <a:lnTo>
                    <a:pt x="2283" y="2508"/>
                  </a:lnTo>
                  <a:cubicBezTo>
                    <a:pt x="2475" y="2157"/>
                    <a:pt x="2730" y="1822"/>
                    <a:pt x="2794" y="1455"/>
                  </a:cubicBezTo>
                  <a:cubicBezTo>
                    <a:pt x="2826" y="1168"/>
                    <a:pt x="2714" y="880"/>
                    <a:pt x="2506" y="673"/>
                  </a:cubicBezTo>
                  <a:cubicBezTo>
                    <a:pt x="2123" y="370"/>
                    <a:pt x="1661" y="34"/>
                    <a:pt x="1214" y="2"/>
                  </a:cubicBezTo>
                  <a:cubicBezTo>
                    <a:pt x="1198" y="1"/>
                    <a:pt x="1182" y="0"/>
                    <a:pt x="1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8" name="Google Shape;13488;p30"/>
            <p:cNvSpPr/>
            <p:nvPr/>
          </p:nvSpPr>
          <p:spPr>
            <a:xfrm>
              <a:off x="1335684" y="94685"/>
              <a:ext cx="198781" cy="89915"/>
            </a:xfrm>
            <a:custGeom>
              <a:rect b="b" l="l" r="r" t="t"/>
              <a:pathLst>
                <a:path extrusionOk="0" h="1740" w="3831">
                  <a:moveTo>
                    <a:pt x="2867" y="0"/>
                  </a:moveTo>
                  <a:cubicBezTo>
                    <a:pt x="2824" y="0"/>
                    <a:pt x="2789" y="9"/>
                    <a:pt x="2761" y="29"/>
                  </a:cubicBezTo>
                  <a:cubicBezTo>
                    <a:pt x="2443" y="267"/>
                    <a:pt x="2206" y="481"/>
                    <a:pt x="1871" y="481"/>
                  </a:cubicBezTo>
                  <a:cubicBezTo>
                    <a:pt x="1735" y="481"/>
                    <a:pt x="1584" y="446"/>
                    <a:pt x="1405" y="364"/>
                  </a:cubicBezTo>
                  <a:cubicBezTo>
                    <a:pt x="1352" y="339"/>
                    <a:pt x="1290" y="328"/>
                    <a:pt x="1222" y="328"/>
                  </a:cubicBezTo>
                  <a:cubicBezTo>
                    <a:pt x="942" y="328"/>
                    <a:pt x="561" y="516"/>
                    <a:pt x="304" y="683"/>
                  </a:cubicBezTo>
                  <a:cubicBezTo>
                    <a:pt x="112" y="811"/>
                    <a:pt x="32" y="1178"/>
                    <a:pt x="0" y="1433"/>
                  </a:cubicBezTo>
                  <a:cubicBezTo>
                    <a:pt x="0" y="1529"/>
                    <a:pt x="335" y="1736"/>
                    <a:pt x="527" y="1736"/>
                  </a:cubicBezTo>
                  <a:cubicBezTo>
                    <a:pt x="589" y="1739"/>
                    <a:pt x="651" y="1740"/>
                    <a:pt x="712" y="1740"/>
                  </a:cubicBezTo>
                  <a:cubicBezTo>
                    <a:pt x="1819" y="1740"/>
                    <a:pt x="2813" y="1338"/>
                    <a:pt x="3751" y="779"/>
                  </a:cubicBezTo>
                  <a:cubicBezTo>
                    <a:pt x="3783" y="635"/>
                    <a:pt x="3815" y="507"/>
                    <a:pt x="3830" y="364"/>
                  </a:cubicBezTo>
                  <a:cubicBezTo>
                    <a:pt x="3520" y="256"/>
                    <a:pt x="3097" y="0"/>
                    <a:pt x="28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9" name="Google Shape;13489;p30"/>
            <p:cNvSpPr/>
            <p:nvPr/>
          </p:nvSpPr>
          <p:spPr>
            <a:xfrm>
              <a:off x="2832012" y="80578"/>
              <a:ext cx="128422" cy="165722"/>
            </a:xfrm>
            <a:custGeom>
              <a:rect b="b" l="l" r="r" t="t"/>
              <a:pathLst>
                <a:path extrusionOk="0" h="3207" w="2475">
                  <a:moveTo>
                    <a:pt x="1297" y="1"/>
                  </a:moveTo>
                  <a:cubicBezTo>
                    <a:pt x="1250" y="1"/>
                    <a:pt x="1220" y="5"/>
                    <a:pt x="1214" y="14"/>
                  </a:cubicBezTo>
                  <a:cubicBezTo>
                    <a:pt x="767" y="1020"/>
                    <a:pt x="1" y="1993"/>
                    <a:pt x="862" y="3206"/>
                  </a:cubicBezTo>
                  <a:cubicBezTo>
                    <a:pt x="1612" y="2839"/>
                    <a:pt x="2474" y="812"/>
                    <a:pt x="2091" y="238"/>
                  </a:cubicBezTo>
                  <a:cubicBezTo>
                    <a:pt x="1988" y="83"/>
                    <a:pt x="1497" y="1"/>
                    <a:pt x="1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0" name="Google Shape;13490;p30"/>
            <p:cNvSpPr/>
            <p:nvPr/>
          </p:nvSpPr>
          <p:spPr>
            <a:xfrm>
              <a:off x="2664727" y="1742147"/>
              <a:ext cx="104398" cy="121385"/>
            </a:xfrm>
            <a:custGeom>
              <a:rect b="b" l="l" r="r" t="t"/>
              <a:pathLst>
                <a:path extrusionOk="0" h="2349" w="2012">
                  <a:moveTo>
                    <a:pt x="848" y="1"/>
                  </a:moveTo>
                  <a:cubicBezTo>
                    <a:pt x="842" y="1"/>
                    <a:pt x="836" y="1"/>
                    <a:pt x="831" y="1"/>
                  </a:cubicBezTo>
                  <a:cubicBezTo>
                    <a:pt x="144" y="17"/>
                    <a:pt x="1" y="464"/>
                    <a:pt x="33" y="1022"/>
                  </a:cubicBezTo>
                  <a:cubicBezTo>
                    <a:pt x="48" y="1739"/>
                    <a:pt x="292" y="2348"/>
                    <a:pt x="1088" y="2348"/>
                  </a:cubicBezTo>
                  <a:cubicBezTo>
                    <a:pt x="1109" y="2348"/>
                    <a:pt x="1129" y="2348"/>
                    <a:pt x="1150" y="2347"/>
                  </a:cubicBezTo>
                  <a:cubicBezTo>
                    <a:pt x="1485" y="2331"/>
                    <a:pt x="1820" y="1996"/>
                    <a:pt x="2012" y="1884"/>
                  </a:cubicBezTo>
                  <a:cubicBezTo>
                    <a:pt x="2012" y="794"/>
                    <a:pt x="1417" y="1"/>
                    <a:pt x="8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1" name="Google Shape;13491;p30"/>
            <p:cNvSpPr/>
            <p:nvPr/>
          </p:nvSpPr>
          <p:spPr>
            <a:xfrm>
              <a:off x="1581630" y="2768905"/>
              <a:ext cx="104398" cy="122108"/>
            </a:xfrm>
            <a:custGeom>
              <a:rect b="b" l="l" r="r" t="t"/>
              <a:pathLst>
                <a:path extrusionOk="0" h="2363" w="2012">
                  <a:moveTo>
                    <a:pt x="814" y="0"/>
                  </a:moveTo>
                  <a:cubicBezTo>
                    <a:pt x="144" y="32"/>
                    <a:pt x="0" y="479"/>
                    <a:pt x="16" y="1022"/>
                  </a:cubicBezTo>
                  <a:cubicBezTo>
                    <a:pt x="48" y="1747"/>
                    <a:pt x="297" y="2363"/>
                    <a:pt x="1118" y="2363"/>
                  </a:cubicBezTo>
                  <a:cubicBezTo>
                    <a:pt x="1128" y="2363"/>
                    <a:pt x="1139" y="2362"/>
                    <a:pt x="1149" y="2362"/>
                  </a:cubicBezTo>
                  <a:cubicBezTo>
                    <a:pt x="1484" y="2346"/>
                    <a:pt x="1804" y="2011"/>
                    <a:pt x="2011" y="1899"/>
                  </a:cubicBezTo>
                  <a:cubicBezTo>
                    <a:pt x="2011" y="798"/>
                    <a:pt x="1389" y="0"/>
                    <a:pt x="8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2" name="Google Shape;13492;p30"/>
            <p:cNvSpPr/>
            <p:nvPr/>
          </p:nvSpPr>
          <p:spPr>
            <a:xfrm>
              <a:off x="5702990" y="639481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177" y="0"/>
                  </a:moveTo>
                  <a:cubicBezTo>
                    <a:pt x="697" y="0"/>
                    <a:pt x="142" y="674"/>
                    <a:pt x="0" y="1311"/>
                  </a:cubicBezTo>
                  <a:lnTo>
                    <a:pt x="830" y="2540"/>
                  </a:lnTo>
                  <a:cubicBezTo>
                    <a:pt x="1277" y="2061"/>
                    <a:pt x="1836" y="1630"/>
                    <a:pt x="2155" y="1072"/>
                  </a:cubicBezTo>
                  <a:cubicBezTo>
                    <a:pt x="2235" y="912"/>
                    <a:pt x="1724" y="194"/>
                    <a:pt x="1357" y="35"/>
                  </a:cubicBezTo>
                  <a:cubicBezTo>
                    <a:pt x="1299" y="11"/>
                    <a:pt x="1239" y="0"/>
                    <a:pt x="11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3" name="Google Shape;13493;p30"/>
            <p:cNvSpPr/>
            <p:nvPr/>
          </p:nvSpPr>
          <p:spPr>
            <a:xfrm>
              <a:off x="6671831" y="1687632"/>
              <a:ext cx="116799" cy="131306"/>
            </a:xfrm>
            <a:custGeom>
              <a:rect b="b" l="l" r="r" t="t"/>
              <a:pathLst>
                <a:path extrusionOk="0" h="2541" w="2251">
                  <a:moveTo>
                    <a:pt x="1178" y="0"/>
                  </a:moveTo>
                  <a:cubicBezTo>
                    <a:pt x="698" y="0"/>
                    <a:pt x="142" y="675"/>
                    <a:pt x="1" y="1311"/>
                  </a:cubicBezTo>
                  <a:lnTo>
                    <a:pt x="830" y="2540"/>
                  </a:lnTo>
                  <a:cubicBezTo>
                    <a:pt x="1293" y="2062"/>
                    <a:pt x="1836" y="1647"/>
                    <a:pt x="2155" y="1088"/>
                  </a:cubicBezTo>
                  <a:cubicBezTo>
                    <a:pt x="2251" y="912"/>
                    <a:pt x="1724" y="194"/>
                    <a:pt x="1357" y="35"/>
                  </a:cubicBezTo>
                  <a:cubicBezTo>
                    <a:pt x="1299" y="11"/>
                    <a:pt x="1239" y="0"/>
                    <a:pt x="117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4" name="Google Shape;13494;p30"/>
            <p:cNvSpPr/>
            <p:nvPr/>
          </p:nvSpPr>
          <p:spPr>
            <a:xfrm>
              <a:off x="5661584" y="48179"/>
              <a:ext cx="115969" cy="131306"/>
            </a:xfrm>
            <a:custGeom>
              <a:rect b="b" l="l" r="r" t="t"/>
              <a:pathLst>
                <a:path extrusionOk="0" h="2541" w="2235">
                  <a:moveTo>
                    <a:pt x="1166" y="0"/>
                  </a:moveTo>
                  <a:cubicBezTo>
                    <a:pt x="694" y="0"/>
                    <a:pt x="128" y="675"/>
                    <a:pt x="0" y="1312"/>
                  </a:cubicBezTo>
                  <a:cubicBezTo>
                    <a:pt x="272" y="1726"/>
                    <a:pt x="543" y="2125"/>
                    <a:pt x="814" y="2540"/>
                  </a:cubicBezTo>
                  <a:cubicBezTo>
                    <a:pt x="1277" y="2062"/>
                    <a:pt x="1836" y="1647"/>
                    <a:pt x="2139" y="1072"/>
                  </a:cubicBezTo>
                  <a:cubicBezTo>
                    <a:pt x="2235" y="913"/>
                    <a:pt x="1724" y="194"/>
                    <a:pt x="1341" y="35"/>
                  </a:cubicBezTo>
                  <a:cubicBezTo>
                    <a:pt x="1285" y="11"/>
                    <a:pt x="1226" y="0"/>
                    <a:pt x="1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5" name="Google Shape;13495;p30"/>
            <p:cNvSpPr/>
            <p:nvPr/>
          </p:nvSpPr>
          <p:spPr>
            <a:xfrm>
              <a:off x="5042153" y="29938"/>
              <a:ext cx="142483" cy="93480"/>
            </a:xfrm>
            <a:custGeom>
              <a:rect b="b" l="l" r="r" t="t"/>
              <a:pathLst>
                <a:path extrusionOk="0" h="1809" w="2746">
                  <a:moveTo>
                    <a:pt x="1563" y="0"/>
                  </a:moveTo>
                  <a:cubicBezTo>
                    <a:pt x="1365" y="0"/>
                    <a:pt x="1164" y="32"/>
                    <a:pt x="990" y="85"/>
                  </a:cubicBezTo>
                  <a:cubicBezTo>
                    <a:pt x="687" y="164"/>
                    <a:pt x="288" y="452"/>
                    <a:pt x="208" y="723"/>
                  </a:cubicBezTo>
                  <a:cubicBezTo>
                    <a:pt x="1" y="1441"/>
                    <a:pt x="368" y="1680"/>
                    <a:pt x="1597" y="1808"/>
                  </a:cubicBezTo>
                  <a:cubicBezTo>
                    <a:pt x="1964" y="1585"/>
                    <a:pt x="2443" y="1425"/>
                    <a:pt x="2650" y="1090"/>
                  </a:cubicBezTo>
                  <a:cubicBezTo>
                    <a:pt x="2746" y="914"/>
                    <a:pt x="2443" y="292"/>
                    <a:pt x="2171" y="132"/>
                  </a:cubicBezTo>
                  <a:cubicBezTo>
                    <a:pt x="2003" y="40"/>
                    <a:pt x="1785" y="0"/>
                    <a:pt x="15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6" name="Google Shape;13496;p30"/>
            <p:cNvSpPr/>
            <p:nvPr/>
          </p:nvSpPr>
          <p:spPr>
            <a:xfrm>
              <a:off x="5901719" y="883692"/>
              <a:ext cx="127591" cy="113013"/>
            </a:xfrm>
            <a:custGeom>
              <a:rect b="b" l="l" r="r" t="t"/>
              <a:pathLst>
                <a:path extrusionOk="0" h="2187" w="2459">
                  <a:moveTo>
                    <a:pt x="2331" y="1"/>
                  </a:moveTo>
                  <a:lnTo>
                    <a:pt x="48" y="384"/>
                  </a:lnTo>
                  <a:cubicBezTo>
                    <a:pt x="32" y="527"/>
                    <a:pt x="16" y="671"/>
                    <a:pt x="0" y="814"/>
                  </a:cubicBezTo>
                  <a:lnTo>
                    <a:pt x="2043" y="2187"/>
                  </a:lnTo>
                  <a:lnTo>
                    <a:pt x="2458" y="1995"/>
                  </a:lnTo>
                  <a:cubicBezTo>
                    <a:pt x="2410" y="1341"/>
                    <a:pt x="2378" y="671"/>
                    <a:pt x="23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7" name="Google Shape;13497;p30"/>
            <p:cNvSpPr/>
            <p:nvPr/>
          </p:nvSpPr>
          <p:spPr>
            <a:xfrm>
              <a:off x="5438002" y="1263028"/>
              <a:ext cx="149073" cy="64387"/>
            </a:xfrm>
            <a:custGeom>
              <a:rect b="b" l="l" r="r" t="t"/>
              <a:pathLst>
                <a:path extrusionOk="0" h="1246" w="2873">
                  <a:moveTo>
                    <a:pt x="531" y="0"/>
                  </a:moveTo>
                  <a:cubicBezTo>
                    <a:pt x="351" y="0"/>
                    <a:pt x="1" y="338"/>
                    <a:pt x="16" y="432"/>
                  </a:cubicBezTo>
                  <a:cubicBezTo>
                    <a:pt x="96" y="703"/>
                    <a:pt x="272" y="942"/>
                    <a:pt x="511" y="1086"/>
                  </a:cubicBezTo>
                  <a:cubicBezTo>
                    <a:pt x="750" y="1230"/>
                    <a:pt x="1086" y="1198"/>
                    <a:pt x="1469" y="1246"/>
                  </a:cubicBezTo>
                  <a:cubicBezTo>
                    <a:pt x="1899" y="1198"/>
                    <a:pt x="2330" y="1102"/>
                    <a:pt x="2761" y="974"/>
                  </a:cubicBezTo>
                  <a:cubicBezTo>
                    <a:pt x="2873" y="926"/>
                    <a:pt x="2873" y="304"/>
                    <a:pt x="2857" y="304"/>
                  </a:cubicBezTo>
                  <a:cubicBezTo>
                    <a:pt x="2091" y="160"/>
                    <a:pt x="1325" y="49"/>
                    <a:pt x="543" y="1"/>
                  </a:cubicBezTo>
                  <a:cubicBezTo>
                    <a:pt x="539" y="0"/>
                    <a:pt x="535" y="0"/>
                    <a:pt x="5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8" name="Google Shape;13498;p30"/>
            <p:cNvSpPr/>
            <p:nvPr/>
          </p:nvSpPr>
          <p:spPr>
            <a:xfrm>
              <a:off x="6706077" y="1475563"/>
              <a:ext cx="118874" cy="100818"/>
            </a:xfrm>
            <a:custGeom>
              <a:rect b="b" l="l" r="r" t="t"/>
              <a:pathLst>
                <a:path extrusionOk="0" h="1951" w="2291">
                  <a:moveTo>
                    <a:pt x="1554" y="0"/>
                  </a:moveTo>
                  <a:cubicBezTo>
                    <a:pt x="1519" y="0"/>
                    <a:pt x="1483" y="7"/>
                    <a:pt x="1447" y="21"/>
                  </a:cubicBezTo>
                  <a:cubicBezTo>
                    <a:pt x="952" y="197"/>
                    <a:pt x="378" y="628"/>
                    <a:pt x="202" y="1075"/>
                  </a:cubicBezTo>
                  <a:cubicBezTo>
                    <a:pt x="1" y="1564"/>
                    <a:pt x="813" y="1950"/>
                    <a:pt x="1901" y="1950"/>
                  </a:cubicBezTo>
                  <a:cubicBezTo>
                    <a:pt x="2018" y="1950"/>
                    <a:pt x="2138" y="1946"/>
                    <a:pt x="2261" y="1936"/>
                  </a:cubicBezTo>
                  <a:cubicBezTo>
                    <a:pt x="2290" y="894"/>
                    <a:pt x="1955" y="0"/>
                    <a:pt x="15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9" name="Google Shape;13499;p30"/>
            <p:cNvSpPr/>
            <p:nvPr/>
          </p:nvSpPr>
          <p:spPr>
            <a:xfrm>
              <a:off x="4060081" y="487871"/>
              <a:ext cx="141653" cy="94927"/>
            </a:xfrm>
            <a:custGeom>
              <a:rect b="b" l="l" r="r" t="t"/>
              <a:pathLst>
                <a:path extrusionOk="0" h="1837" w="2730">
                  <a:moveTo>
                    <a:pt x="431" y="0"/>
                  </a:moveTo>
                  <a:cubicBezTo>
                    <a:pt x="255" y="271"/>
                    <a:pt x="0" y="511"/>
                    <a:pt x="0" y="734"/>
                  </a:cubicBezTo>
                  <a:cubicBezTo>
                    <a:pt x="0" y="990"/>
                    <a:pt x="192" y="1389"/>
                    <a:pt x="399" y="1468"/>
                  </a:cubicBezTo>
                  <a:cubicBezTo>
                    <a:pt x="926" y="1660"/>
                    <a:pt x="1484" y="1788"/>
                    <a:pt x="2043" y="1835"/>
                  </a:cubicBezTo>
                  <a:cubicBezTo>
                    <a:pt x="2059" y="1836"/>
                    <a:pt x="2075" y="1837"/>
                    <a:pt x="2091" y="1837"/>
                  </a:cubicBezTo>
                  <a:cubicBezTo>
                    <a:pt x="2326" y="1837"/>
                    <a:pt x="2532" y="1727"/>
                    <a:pt x="2681" y="1532"/>
                  </a:cubicBezTo>
                  <a:cubicBezTo>
                    <a:pt x="2729" y="1293"/>
                    <a:pt x="2649" y="1053"/>
                    <a:pt x="2458" y="894"/>
                  </a:cubicBezTo>
                  <a:cubicBezTo>
                    <a:pt x="1851" y="575"/>
                    <a:pt x="1197" y="319"/>
                    <a:pt x="4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0" name="Google Shape;13500;p30"/>
            <p:cNvSpPr/>
            <p:nvPr/>
          </p:nvSpPr>
          <p:spPr>
            <a:xfrm>
              <a:off x="5591173" y="1496439"/>
              <a:ext cx="109379" cy="185617"/>
            </a:xfrm>
            <a:custGeom>
              <a:rect b="b" l="l" r="r" t="t"/>
              <a:pathLst>
                <a:path extrusionOk="0" h="3592" w="2108">
                  <a:moveTo>
                    <a:pt x="1645" y="0"/>
                  </a:moveTo>
                  <a:cubicBezTo>
                    <a:pt x="495" y="894"/>
                    <a:pt x="224" y="2155"/>
                    <a:pt x="1" y="3591"/>
                  </a:cubicBezTo>
                  <a:cubicBezTo>
                    <a:pt x="1230" y="3112"/>
                    <a:pt x="2107" y="1038"/>
                    <a:pt x="164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1" name="Google Shape;13501;p30"/>
            <p:cNvSpPr/>
            <p:nvPr/>
          </p:nvSpPr>
          <p:spPr>
            <a:xfrm>
              <a:off x="4502265" y="550551"/>
              <a:ext cx="109223" cy="112290"/>
            </a:xfrm>
            <a:custGeom>
              <a:rect b="b" l="l" r="r" t="t"/>
              <a:pathLst>
                <a:path extrusionOk="0" h="2173" w="2105">
                  <a:moveTo>
                    <a:pt x="1102" y="0"/>
                  </a:moveTo>
                  <a:lnTo>
                    <a:pt x="671" y="48"/>
                  </a:lnTo>
                  <a:cubicBezTo>
                    <a:pt x="463" y="447"/>
                    <a:pt x="0" y="942"/>
                    <a:pt x="112" y="1197"/>
                  </a:cubicBezTo>
                  <a:cubicBezTo>
                    <a:pt x="288" y="1612"/>
                    <a:pt x="798" y="1995"/>
                    <a:pt x="1245" y="2170"/>
                  </a:cubicBezTo>
                  <a:cubicBezTo>
                    <a:pt x="1250" y="2172"/>
                    <a:pt x="1256" y="2173"/>
                    <a:pt x="1263" y="2173"/>
                  </a:cubicBezTo>
                  <a:cubicBezTo>
                    <a:pt x="1450" y="2173"/>
                    <a:pt x="2105" y="1509"/>
                    <a:pt x="2043" y="1309"/>
                  </a:cubicBezTo>
                  <a:cubicBezTo>
                    <a:pt x="1900" y="830"/>
                    <a:pt x="1437" y="431"/>
                    <a:pt x="1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2" name="Google Shape;13502;p30"/>
            <p:cNvSpPr/>
            <p:nvPr/>
          </p:nvSpPr>
          <p:spPr>
            <a:xfrm>
              <a:off x="4035227" y="1763644"/>
              <a:ext cx="162356" cy="104745"/>
            </a:xfrm>
            <a:custGeom>
              <a:rect b="b" l="l" r="r" t="t"/>
              <a:pathLst>
                <a:path extrusionOk="0" h="2027" w="3129">
                  <a:moveTo>
                    <a:pt x="750" y="0"/>
                  </a:moveTo>
                  <a:cubicBezTo>
                    <a:pt x="511" y="0"/>
                    <a:pt x="256" y="319"/>
                    <a:pt x="0" y="479"/>
                  </a:cubicBezTo>
                  <a:cubicBezTo>
                    <a:pt x="208" y="702"/>
                    <a:pt x="367" y="989"/>
                    <a:pt x="607" y="1117"/>
                  </a:cubicBezTo>
                  <a:cubicBezTo>
                    <a:pt x="1086" y="1357"/>
                    <a:pt x="1564" y="1564"/>
                    <a:pt x="2059" y="1740"/>
                  </a:cubicBezTo>
                  <a:cubicBezTo>
                    <a:pt x="2314" y="1835"/>
                    <a:pt x="2586" y="1883"/>
                    <a:pt x="3128" y="2027"/>
                  </a:cubicBezTo>
                  <a:cubicBezTo>
                    <a:pt x="2538" y="750"/>
                    <a:pt x="1884" y="32"/>
                    <a:pt x="7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3" name="Google Shape;13503;p30"/>
            <p:cNvSpPr/>
            <p:nvPr/>
          </p:nvSpPr>
          <p:spPr>
            <a:xfrm>
              <a:off x="5473648" y="1333150"/>
              <a:ext cx="116747" cy="98286"/>
            </a:xfrm>
            <a:custGeom>
              <a:rect b="b" l="l" r="r" t="t"/>
              <a:pathLst>
                <a:path extrusionOk="0" h="1902" w="2250">
                  <a:moveTo>
                    <a:pt x="1340" y="0"/>
                  </a:moveTo>
                  <a:cubicBezTo>
                    <a:pt x="207" y="80"/>
                    <a:pt x="207" y="894"/>
                    <a:pt x="31" y="1485"/>
                  </a:cubicBezTo>
                  <a:cubicBezTo>
                    <a:pt x="1" y="1561"/>
                    <a:pt x="381" y="1901"/>
                    <a:pt x="469" y="1901"/>
                  </a:cubicBezTo>
                  <a:cubicBezTo>
                    <a:pt x="472" y="1901"/>
                    <a:pt x="476" y="1901"/>
                    <a:pt x="478" y="1899"/>
                  </a:cubicBezTo>
                  <a:cubicBezTo>
                    <a:pt x="1085" y="1596"/>
                    <a:pt x="2122" y="1899"/>
                    <a:pt x="2218" y="910"/>
                  </a:cubicBezTo>
                  <a:cubicBezTo>
                    <a:pt x="2250" y="639"/>
                    <a:pt x="1643" y="304"/>
                    <a:pt x="13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4" name="Google Shape;13504;p30"/>
            <p:cNvSpPr/>
            <p:nvPr/>
          </p:nvSpPr>
          <p:spPr>
            <a:xfrm>
              <a:off x="4235616" y="1883940"/>
              <a:ext cx="115138" cy="94152"/>
            </a:xfrm>
            <a:custGeom>
              <a:rect b="b" l="l" r="r" t="t"/>
              <a:pathLst>
                <a:path extrusionOk="0" h="1822" w="2219">
                  <a:moveTo>
                    <a:pt x="1219" y="0"/>
                  </a:moveTo>
                  <a:cubicBezTo>
                    <a:pt x="693" y="0"/>
                    <a:pt x="536" y="690"/>
                    <a:pt x="192" y="1007"/>
                  </a:cubicBezTo>
                  <a:cubicBezTo>
                    <a:pt x="64" y="1167"/>
                    <a:pt x="1" y="1391"/>
                    <a:pt x="48" y="1598"/>
                  </a:cubicBezTo>
                  <a:cubicBezTo>
                    <a:pt x="80" y="1726"/>
                    <a:pt x="368" y="1774"/>
                    <a:pt x="479" y="1821"/>
                  </a:cubicBezTo>
                  <a:cubicBezTo>
                    <a:pt x="878" y="1742"/>
                    <a:pt x="1277" y="1726"/>
                    <a:pt x="1533" y="1598"/>
                  </a:cubicBezTo>
                  <a:cubicBezTo>
                    <a:pt x="1788" y="1470"/>
                    <a:pt x="2219" y="1167"/>
                    <a:pt x="2187" y="1007"/>
                  </a:cubicBezTo>
                  <a:cubicBezTo>
                    <a:pt x="2123" y="672"/>
                    <a:pt x="1900" y="225"/>
                    <a:pt x="1596" y="98"/>
                  </a:cubicBezTo>
                  <a:cubicBezTo>
                    <a:pt x="1452" y="29"/>
                    <a:pt x="1327" y="0"/>
                    <a:pt x="12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5" name="Google Shape;13505;p30"/>
            <p:cNvSpPr/>
            <p:nvPr/>
          </p:nvSpPr>
          <p:spPr>
            <a:xfrm>
              <a:off x="2048668" y="316365"/>
              <a:ext cx="154884" cy="76686"/>
            </a:xfrm>
            <a:custGeom>
              <a:rect b="b" l="l" r="r" t="t"/>
              <a:pathLst>
                <a:path extrusionOk="0" h="1484" w="2985">
                  <a:moveTo>
                    <a:pt x="1645" y="1"/>
                  </a:moveTo>
                  <a:cubicBezTo>
                    <a:pt x="1100" y="1"/>
                    <a:pt x="642" y="316"/>
                    <a:pt x="0" y="1005"/>
                  </a:cubicBezTo>
                  <a:cubicBezTo>
                    <a:pt x="275" y="1325"/>
                    <a:pt x="617" y="1483"/>
                    <a:pt x="1004" y="1483"/>
                  </a:cubicBezTo>
                  <a:cubicBezTo>
                    <a:pt x="1584" y="1483"/>
                    <a:pt x="2267" y="1129"/>
                    <a:pt x="2985" y="431"/>
                  </a:cubicBezTo>
                  <a:cubicBezTo>
                    <a:pt x="2437" y="150"/>
                    <a:pt x="2020" y="1"/>
                    <a:pt x="1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6" name="Google Shape;13506;p30"/>
            <p:cNvSpPr/>
            <p:nvPr/>
          </p:nvSpPr>
          <p:spPr>
            <a:xfrm>
              <a:off x="2054428" y="789697"/>
              <a:ext cx="68803" cy="175695"/>
            </a:xfrm>
            <a:custGeom>
              <a:rect b="b" l="l" r="r" t="t"/>
              <a:pathLst>
                <a:path extrusionOk="0" h="3400" w="1326">
                  <a:moveTo>
                    <a:pt x="671" y="0"/>
                  </a:moveTo>
                  <a:lnTo>
                    <a:pt x="304" y="96"/>
                  </a:lnTo>
                  <a:cubicBezTo>
                    <a:pt x="192" y="1149"/>
                    <a:pt x="97" y="2187"/>
                    <a:pt x="1" y="3224"/>
                  </a:cubicBezTo>
                  <a:lnTo>
                    <a:pt x="320" y="3400"/>
                  </a:lnTo>
                  <a:cubicBezTo>
                    <a:pt x="655" y="2905"/>
                    <a:pt x="1230" y="2410"/>
                    <a:pt x="1278" y="1883"/>
                  </a:cubicBezTo>
                  <a:cubicBezTo>
                    <a:pt x="1326" y="1277"/>
                    <a:pt x="895" y="623"/>
                    <a:pt x="6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7" name="Google Shape;13507;p30"/>
            <p:cNvSpPr/>
            <p:nvPr/>
          </p:nvSpPr>
          <p:spPr>
            <a:xfrm>
              <a:off x="6286775" y="754145"/>
              <a:ext cx="103567" cy="109809"/>
            </a:xfrm>
            <a:custGeom>
              <a:rect b="b" l="l" r="r" t="t"/>
              <a:pathLst>
                <a:path extrusionOk="0" h="2125" w="1996">
                  <a:moveTo>
                    <a:pt x="1069" y="1"/>
                  </a:moveTo>
                  <a:cubicBezTo>
                    <a:pt x="1064" y="1"/>
                    <a:pt x="1059" y="1"/>
                    <a:pt x="1054" y="2"/>
                  </a:cubicBezTo>
                  <a:cubicBezTo>
                    <a:pt x="352" y="130"/>
                    <a:pt x="1" y="688"/>
                    <a:pt x="80" y="1406"/>
                  </a:cubicBezTo>
                  <a:cubicBezTo>
                    <a:pt x="96" y="1662"/>
                    <a:pt x="368" y="1885"/>
                    <a:pt x="543" y="2125"/>
                  </a:cubicBezTo>
                  <a:lnTo>
                    <a:pt x="1995" y="1087"/>
                  </a:lnTo>
                  <a:cubicBezTo>
                    <a:pt x="1560" y="574"/>
                    <a:pt x="1261" y="1"/>
                    <a:pt x="10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8" name="Google Shape;13508;p30"/>
            <p:cNvSpPr/>
            <p:nvPr/>
          </p:nvSpPr>
          <p:spPr>
            <a:xfrm>
              <a:off x="7586034" y="843438"/>
              <a:ext cx="76223" cy="131875"/>
            </a:xfrm>
            <a:custGeom>
              <a:rect b="b" l="l" r="r" t="t"/>
              <a:pathLst>
                <a:path extrusionOk="0" h="2552" w="1469">
                  <a:moveTo>
                    <a:pt x="848" y="0"/>
                  </a:moveTo>
                  <a:cubicBezTo>
                    <a:pt x="654" y="0"/>
                    <a:pt x="236" y="257"/>
                    <a:pt x="208" y="412"/>
                  </a:cubicBezTo>
                  <a:cubicBezTo>
                    <a:pt x="112" y="1179"/>
                    <a:pt x="1" y="2024"/>
                    <a:pt x="1038" y="2551"/>
                  </a:cubicBezTo>
                  <a:cubicBezTo>
                    <a:pt x="1197" y="1913"/>
                    <a:pt x="1421" y="1354"/>
                    <a:pt x="1453" y="764"/>
                  </a:cubicBezTo>
                  <a:cubicBezTo>
                    <a:pt x="1469" y="508"/>
                    <a:pt x="1166" y="141"/>
                    <a:pt x="910" y="14"/>
                  </a:cubicBezTo>
                  <a:cubicBezTo>
                    <a:pt x="894" y="5"/>
                    <a:pt x="873" y="0"/>
                    <a:pt x="8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9" name="Google Shape;13509;p30"/>
            <p:cNvSpPr/>
            <p:nvPr/>
          </p:nvSpPr>
          <p:spPr>
            <a:xfrm>
              <a:off x="6459041" y="1162420"/>
              <a:ext cx="106006" cy="199621"/>
            </a:xfrm>
            <a:custGeom>
              <a:rect b="b" l="l" r="r" t="t"/>
              <a:pathLst>
                <a:path extrusionOk="0" h="3863" w="2043">
                  <a:moveTo>
                    <a:pt x="1644" y="1"/>
                  </a:moveTo>
                  <a:lnTo>
                    <a:pt x="1644" y="1"/>
                  </a:lnTo>
                  <a:cubicBezTo>
                    <a:pt x="1516" y="49"/>
                    <a:pt x="1404" y="128"/>
                    <a:pt x="1309" y="224"/>
                  </a:cubicBezTo>
                  <a:cubicBezTo>
                    <a:pt x="942" y="671"/>
                    <a:pt x="0" y="1006"/>
                    <a:pt x="1021" y="1740"/>
                  </a:cubicBezTo>
                  <a:cubicBezTo>
                    <a:pt x="1101" y="1804"/>
                    <a:pt x="1053" y="2123"/>
                    <a:pt x="974" y="2283"/>
                  </a:cubicBezTo>
                  <a:cubicBezTo>
                    <a:pt x="718" y="2826"/>
                    <a:pt x="431" y="3336"/>
                    <a:pt x="144" y="3863"/>
                  </a:cubicBezTo>
                  <a:cubicBezTo>
                    <a:pt x="1468" y="3161"/>
                    <a:pt x="2043" y="1756"/>
                    <a:pt x="16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0" name="Google Shape;13510;p30"/>
            <p:cNvSpPr/>
            <p:nvPr/>
          </p:nvSpPr>
          <p:spPr>
            <a:xfrm>
              <a:off x="4564374" y="926581"/>
              <a:ext cx="83695" cy="134458"/>
            </a:xfrm>
            <a:custGeom>
              <a:rect b="b" l="l" r="r" t="t"/>
              <a:pathLst>
                <a:path extrusionOk="0" h="2602" w="1613">
                  <a:moveTo>
                    <a:pt x="1612" y="0"/>
                  </a:moveTo>
                  <a:lnTo>
                    <a:pt x="1341" y="64"/>
                  </a:lnTo>
                  <a:cubicBezTo>
                    <a:pt x="894" y="591"/>
                    <a:pt x="495" y="1149"/>
                    <a:pt x="112" y="1740"/>
                  </a:cubicBezTo>
                  <a:cubicBezTo>
                    <a:pt x="0" y="1931"/>
                    <a:pt x="208" y="2315"/>
                    <a:pt x="272" y="2602"/>
                  </a:cubicBezTo>
                  <a:cubicBezTo>
                    <a:pt x="607" y="2506"/>
                    <a:pt x="1165" y="2490"/>
                    <a:pt x="1213" y="2330"/>
                  </a:cubicBezTo>
                  <a:cubicBezTo>
                    <a:pt x="1389" y="1564"/>
                    <a:pt x="1516" y="782"/>
                    <a:pt x="16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1" name="Google Shape;13511;p30"/>
            <p:cNvSpPr/>
            <p:nvPr/>
          </p:nvSpPr>
          <p:spPr>
            <a:xfrm>
              <a:off x="4768914" y="830106"/>
              <a:ext cx="68751" cy="122935"/>
            </a:xfrm>
            <a:custGeom>
              <a:rect b="b" l="l" r="r" t="t"/>
              <a:pathLst>
                <a:path extrusionOk="0" h="2379" w="1325">
                  <a:moveTo>
                    <a:pt x="32" y="0"/>
                  </a:moveTo>
                  <a:cubicBezTo>
                    <a:pt x="32" y="702"/>
                    <a:pt x="0" y="1277"/>
                    <a:pt x="48" y="1836"/>
                  </a:cubicBezTo>
                  <a:cubicBezTo>
                    <a:pt x="79" y="2038"/>
                    <a:pt x="339" y="2379"/>
                    <a:pt x="441" y="2379"/>
                  </a:cubicBezTo>
                  <a:cubicBezTo>
                    <a:pt x="443" y="2379"/>
                    <a:pt x="445" y="2378"/>
                    <a:pt x="447" y="2378"/>
                  </a:cubicBezTo>
                  <a:cubicBezTo>
                    <a:pt x="686" y="2314"/>
                    <a:pt x="1038" y="2139"/>
                    <a:pt x="1101" y="1947"/>
                  </a:cubicBezTo>
                  <a:cubicBezTo>
                    <a:pt x="1325" y="1133"/>
                    <a:pt x="1165" y="447"/>
                    <a:pt x="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2" name="Google Shape;13512;p30"/>
            <p:cNvSpPr/>
            <p:nvPr/>
          </p:nvSpPr>
          <p:spPr>
            <a:xfrm>
              <a:off x="5210268" y="1155030"/>
              <a:ext cx="80374" cy="105572"/>
            </a:xfrm>
            <a:custGeom>
              <a:rect b="b" l="l" r="r" t="t"/>
              <a:pathLst>
                <a:path extrusionOk="0" h="2043" w="1549">
                  <a:moveTo>
                    <a:pt x="751" y="0"/>
                  </a:moveTo>
                  <a:cubicBezTo>
                    <a:pt x="384" y="543"/>
                    <a:pt x="1" y="910"/>
                    <a:pt x="64" y="1069"/>
                  </a:cubicBezTo>
                  <a:cubicBezTo>
                    <a:pt x="224" y="1436"/>
                    <a:pt x="607" y="1724"/>
                    <a:pt x="910" y="2043"/>
                  </a:cubicBezTo>
                  <a:cubicBezTo>
                    <a:pt x="1118" y="1788"/>
                    <a:pt x="1549" y="1516"/>
                    <a:pt x="1501" y="1309"/>
                  </a:cubicBezTo>
                  <a:cubicBezTo>
                    <a:pt x="1437" y="942"/>
                    <a:pt x="1118" y="591"/>
                    <a:pt x="75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3" name="Google Shape;13513;p30"/>
            <p:cNvSpPr/>
            <p:nvPr/>
          </p:nvSpPr>
          <p:spPr>
            <a:xfrm>
              <a:off x="4871599" y="591735"/>
              <a:ext cx="91063" cy="87486"/>
            </a:xfrm>
            <a:custGeom>
              <a:rect b="b" l="l" r="r" t="t"/>
              <a:pathLst>
                <a:path extrusionOk="0" h="1693" w="1755">
                  <a:moveTo>
                    <a:pt x="1263" y="1"/>
                  </a:moveTo>
                  <a:cubicBezTo>
                    <a:pt x="1262" y="1"/>
                    <a:pt x="1261" y="1"/>
                    <a:pt x="1261" y="1"/>
                  </a:cubicBezTo>
                  <a:cubicBezTo>
                    <a:pt x="814" y="272"/>
                    <a:pt x="399" y="576"/>
                    <a:pt x="0" y="895"/>
                  </a:cubicBezTo>
                  <a:lnTo>
                    <a:pt x="910" y="1693"/>
                  </a:lnTo>
                  <a:cubicBezTo>
                    <a:pt x="1181" y="1342"/>
                    <a:pt x="1500" y="1006"/>
                    <a:pt x="1708" y="607"/>
                  </a:cubicBezTo>
                  <a:cubicBezTo>
                    <a:pt x="1755" y="497"/>
                    <a:pt x="1307" y="1"/>
                    <a:pt x="126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4" name="Google Shape;13514;p30"/>
            <p:cNvSpPr/>
            <p:nvPr/>
          </p:nvSpPr>
          <p:spPr>
            <a:xfrm>
              <a:off x="4355684" y="2024234"/>
              <a:ext cx="88676" cy="92705"/>
            </a:xfrm>
            <a:custGeom>
              <a:rect b="b" l="l" r="r" t="t"/>
              <a:pathLst>
                <a:path extrusionOk="0" h="1794" w="1709">
                  <a:moveTo>
                    <a:pt x="767" y="0"/>
                  </a:moveTo>
                  <a:cubicBezTo>
                    <a:pt x="511" y="271"/>
                    <a:pt x="1" y="670"/>
                    <a:pt x="64" y="798"/>
                  </a:cubicBezTo>
                  <a:cubicBezTo>
                    <a:pt x="256" y="1197"/>
                    <a:pt x="639" y="1500"/>
                    <a:pt x="1006" y="1788"/>
                  </a:cubicBezTo>
                  <a:cubicBezTo>
                    <a:pt x="1011" y="1792"/>
                    <a:pt x="1018" y="1793"/>
                    <a:pt x="1026" y="1793"/>
                  </a:cubicBezTo>
                  <a:cubicBezTo>
                    <a:pt x="1118" y="1793"/>
                    <a:pt x="1386" y="1562"/>
                    <a:pt x="1708" y="1357"/>
                  </a:cubicBezTo>
                  <a:lnTo>
                    <a:pt x="76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5" name="Google Shape;13515;p30"/>
            <p:cNvSpPr/>
            <p:nvPr/>
          </p:nvSpPr>
          <p:spPr>
            <a:xfrm>
              <a:off x="7005570" y="634779"/>
              <a:ext cx="122610" cy="81543"/>
            </a:xfrm>
            <a:custGeom>
              <a:rect b="b" l="l" r="r" t="t"/>
              <a:pathLst>
                <a:path extrusionOk="0" h="1578" w="2363">
                  <a:moveTo>
                    <a:pt x="726" y="0"/>
                  </a:moveTo>
                  <a:cubicBezTo>
                    <a:pt x="521" y="0"/>
                    <a:pt x="295" y="84"/>
                    <a:pt x="0" y="221"/>
                  </a:cubicBezTo>
                  <a:cubicBezTo>
                    <a:pt x="495" y="1131"/>
                    <a:pt x="1213" y="1562"/>
                    <a:pt x="2362" y="1578"/>
                  </a:cubicBezTo>
                  <a:cubicBezTo>
                    <a:pt x="1545" y="419"/>
                    <a:pt x="1187" y="0"/>
                    <a:pt x="7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6" name="Google Shape;13516;p30"/>
            <p:cNvSpPr/>
            <p:nvPr/>
          </p:nvSpPr>
          <p:spPr>
            <a:xfrm>
              <a:off x="1594861" y="1107077"/>
              <a:ext cx="120120" cy="52812"/>
            </a:xfrm>
            <a:custGeom>
              <a:rect b="b" l="l" r="r" t="t"/>
              <a:pathLst>
                <a:path extrusionOk="0" h="1022" w="2315">
                  <a:moveTo>
                    <a:pt x="1096" y="1"/>
                  </a:moveTo>
                  <a:cubicBezTo>
                    <a:pt x="737" y="1"/>
                    <a:pt x="378" y="165"/>
                    <a:pt x="1" y="497"/>
                  </a:cubicBezTo>
                  <a:cubicBezTo>
                    <a:pt x="554" y="850"/>
                    <a:pt x="971" y="1021"/>
                    <a:pt x="1344" y="1021"/>
                  </a:cubicBezTo>
                  <a:cubicBezTo>
                    <a:pt x="1681" y="1021"/>
                    <a:pt x="1982" y="881"/>
                    <a:pt x="2315" y="609"/>
                  </a:cubicBezTo>
                  <a:cubicBezTo>
                    <a:pt x="1894" y="205"/>
                    <a:pt x="1495" y="1"/>
                    <a:pt x="1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7" name="Google Shape;13517;p30"/>
            <p:cNvSpPr/>
            <p:nvPr/>
          </p:nvSpPr>
          <p:spPr>
            <a:xfrm>
              <a:off x="2150523" y="1859912"/>
              <a:ext cx="108497" cy="52502"/>
            </a:xfrm>
            <a:custGeom>
              <a:rect b="b" l="l" r="r" t="t"/>
              <a:pathLst>
                <a:path extrusionOk="0" h="1016" w="2091">
                  <a:moveTo>
                    <a:pt x="1428" y="0"/>
                  </a:moveTo>
                  <a:cubicBezTo>
                    <a:pt x="963" y="0"/>
                    <a:pt x="496" y="139"/>
                    <a:pt x="16" y="212"/>
                  </a:cubicBezTo>
                  <a:cubicBezTo>
                    <a:pt x="16" y="323"/>
                    <a:pt x="0" y="435"/>
                    <a:pt x="16" y="547"/>
                  </a:cubicBezTo>
                  <a:cubicBezTo>
                    <a:pt x="463" y="706"/>
                    <a:pt x="894" y="930"/>
                    <a:pt x="1357" y="1010"/>
                  </a:cubicBezTo>
                  <a:cubicBezTo>
                    <a:pt x="1377" y="1014"/>
                    <a:pt x="1397" y="1016"/>
                    <a:pt x="1417" y="1016"/>
                  </a:cubicBezTo>
                  <a:cubicBezTo>
                    <a:pt x="1628" y="1016"/>
                    <a:pt x="1873" y="807"/>
                    <a:pt x="2091" y="690"/>
                  </a:cubicBezTo>
                  <a:cubicBezTo>
                    <a:pt x="1915" y="451"/>
                    <a:pt x="1756" y="20"/>
                    <a:pt x="1564" y="4"/>
                  </a:cubicBezTo>
                  <a:cubicBezTo>
                    <a:pt x="1519" y="1"/>
                    <a:pt x="1473" y="0"/>
                    <a:pt x="14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8" name="Google Shape;13518;p30"/>
            <p:cNvSpPr/>
            <p:nvPr/>
          </p:nvSpPr>
          <p:spPr>
            <a:xfrm>
              <a:off x="7519774" y="157985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591" y="0"/>
                  </a:moveTo>
                  <a:cubicBezTo>
                    <a:pt x="416" y="240"/>
                    <a:pt x="97" y="447"/>
                    <a:pt x="81" y="703"/>
                  </a:cubicBezTo>
                  <a:cubicBezTo>
                    <a:pt x="1" y="1564"/>
                    <a:pt x="703" y="1421"/>
                    <a:pt x="1198" y="1517"/>
                  </a:cubicBezTo>
                  <a:lnTo>
                    <a:pt x="1533" y="1229"/>
                  </a:lnTo>
                  <a:lnTo>
                    <a:pt x="59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9" name="Google Shape;13519;p30"/>
            <p:cNvSpPr/>
            <p:nvPr/>
          </p:nvSpPr>
          <p:spPr>
            <a:xfrm>
              <a:off x="2463508" y="1261375"/>
              <a:ext cx="79544" cy="92447"/>
            </a:xfrm>
            <a:custGeom>
              <a:rect b="b" l="l" r="r" t="t"/>
              <a:pathLst>
                <a:path extrusionOk="0" h="1789" w="1533">
                  <a:moveTo>
                    <a:pt x="1533" y="1"/>
                  </a:moveTo>
                  <a:lnTo>
                    <a:pt x="1533" y="1"/>
                  </a:lnTo>
                  <a:cubicBezTo>
                    <a:pt x="1214" y="288"/>
                    <a:pt x="974" y="528"/>
                    <a:pt x="687" y="751"/>
                  </a:cubicBezTo>
                  <a:cubicBezTo>
                    <a:pt x="480" y="942"/>
                    <a:pt x="240" y="1102"/>
                    <a:pt x="1" y="1278"/>
                  </a:cubicBezTo>
                  <a:cubicBezTo>
                    <a:pt x="224" y="1421"/>
                    <a:pt x="464" y="1549"/>
                    <a:pt x="719" y="1677"/>
                  </a:cubicBezTo>
                  <a:cubicBezTo>
                    <a:pt x="926" y="1740"/>
                    <a:pt x="1134" y="1772"/>
                    <a:pt x="1357" y="1788"/>
                  </a:cubicBezTo>
                  <a:cubicBezTo>
                    <a:pt x="1421" y="1166"/>
                    <a:pt x="1469" y="623"/>
                    <a:pt x="15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0" name="Google Shape;13520;p30"/>
            <p:cNvSpPr/>
            <p:nvPr/>
          </p:nvSpPr>
          <p:spPr>
            <a:xfrm>
              <a:off x="3624487" y="1055248"/>
              <a:ext cx="72124" cy="80045"/>
            </a:xfrm>
            <a:custGeom>
              <a:rect b="b" l="l" r="r" t="t"/>
              <a:pathLst>
                <a:path extrusionOk="0" h="1549" w="1390">
                  <a:moveTo>
                    <a:pt x="767" y="0"/>
                  </a:moveTo>
                  <a:cubicBezTo>
                    <a:pt x="431" y="335"/>
                    <a:pt x="1" y="622"/>
                    <a:pt x="48" y="734"/>
                  </a:cubicBezTo>
                  <a:cubicBezTo>
                    <a:pt x="176" y="1037"/>
                    <a:pt x="479" y="1293"/>
                    <a:pt x="719" y="1548"/>
                  </a:cubicBezTo>
                  <a:cubicBezTo>
                    <a:pt x="942" y="1309"/>
                    <a:pt x="1261" y="1085"/>
                    <a:pt x="1341" y="798"/>
                  </a:cubicBezTo>
                  <a:cubicBezTo>
                    <a:pt x="1389" y="622"/>
                    <a:pt x="1038" y="351"/>
                    <a:pt x="7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1" name="Google Shape;13521;p30"/>
            <p:cNvSpPr/>
            <p:nvPr/>
          </p:nvSpPr>
          <p:spPr>
            <a:xfrm>
              <a:off x="2894951" y="764945"/>
              <a:ext cx="72072" cy="80045"/>
            </a:xfrm>
            <a:custGeom>
              <a:rect b="b" l="l" r="r" t="t"/>
              <a:pathLst>
                <a:path extrusionOk="0" h="1549" w="1389">
                  <a:moveTo>
                    <a:pt x="767" y="0"/>
                  </a:moveTo>
                  <a:cubicBezTo>
                    <a:pt x="431" y="336"/>
                    <a:pt x="1" y="623"/>
                    <a:pt x="48" y="719"/>
                  </a:cubicBezTo>
                  <a:cubicBezTo>
                    <a:pt x="176" y="1038"/>
                    <a:pt x="479" y="1277"/>
                    <a:pt x="719" y="1548"/>
                  </a:cubicBezTo>
                  <a:cubicBezTo>
                    <a:pt x="942" y="1293"/>
                    <a:pt x="1261" y="1070"/>
                    <a:pt x="1341" y="782"/>
                  </a:cubicBezTo>
                  <a:cubicBezTo>
                    <a:pt x="1389" y="623"/>
                    <a:pt x="1038" y="352"/>
                    <a:pt x="7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2" name="Google Shape;13522;p30"/>
            <p:cNvSpPr/>
            <p:nvPr/>
          </p:nvSpPr>
          <p:spPr>
            <a:xfrm>
              <a:off x="6173349" y="196741"/>
              <a:ext cx="49708" cy="112186"/>
            </a:xfrm>
            <a:custGeom>
              <a:rect b="b" l="l" r="r" t="t"/>
              <a:pathLst>
                <a:path extrusionOk="0" h="2171" w="958">
                  <a:moveTo>
                    <a:pt x="128" y="1"/>
                  </a:moveTo>
                  <a:lnTo>
                    <a:pt x="128" y="1"/>
                  </a:lnTo>
                  <a:cubicBezTo>
                    <a:pt x="96" y="799"/>
                    <a:pt x="48" y="1405"/>
                    <a:pt x="0" y="2171"/>
                  </a:cubicBezTo>
                  <a:cubicBezTo>
                    <a:pt x="942" y="1501"/>
                    <a:pt x="958" y="846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3" name="Google Shape;13523;p30"/>
            <p:cNvSpPr/>
            <p:nvPr/>
          </p:nvSpPr>
          <p:spPr>
            <a:xfrm>
              <a:off x="4808660" y="1636630"/>
              <a:ext cx="87794" cy="77564"/>
            </a:xfrm>
            <a:custGeom>
              <a:rect b="b" l="l" r="r" t="t"/>
              <a:pathLst>
                <a:path extrusionOk="0" h="1501" w="1692">
                  <a:moveTo>
                    <a:pt x="782" y="0"/>
                  </a:moveTo>
                  <a:lnTo>
                    <a:pt x="0" y="1245"/>
                  </a:lnTo>
                  <a:lnTo>
                    <a:pt x="1692" y="1500"/>
                  </a:lnTo>
                  <a:lnTo>
                    <a:pt x="78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4" name="Google Shape;13524;p30"/>
            <p:cNvSpPr/>
            <p:nvPr/>
          </p:nvSpPr>
          <p:spPr>
            <a:xfrm>
              <a:off x="2965466" y="2134713"/>
              <a:ext cx="55416" cy="60408"/>
            </a:xfrm>
            <a:custGeom>
              <a:rect b="b" l="l" r="r" t="t"/>
              <a:pathLst>
                <a:path extrusionOk="0" h="1169" w="1068">
                  <a:moveTo>
                    <a:pt x="62" y="1"/>
                  </a:moveTo>
                  <a:lnTo>
                    <a:pt x="46" y="17"/>
                  </a:lnTo>
                  <a:cubicBezTo>
                    <a:pt x="50" y="17"/>
                    <a:pt x="55" y="18"/>
                    <a:pt x="59" y="19"/>
                  </a:cubicBezTo>
                  <a:lnTo>
                    <a:pt x="59" y="19"/>
                  </a:lnTo>
                  <a:cubicBezTo>
                    <a:pt x="60" y="13"/>
                    <a:pt x="61" y="7"/>
                    <a:pt x="62" y="1"/>
                  </a:cubicBezTo>
                  <a:close/>
                  <a:moveTo>
                    <a:pt x="59" y="19"/>
                  </a:moveTo>
                  <a:lnTo>
                    <a:pt x="59" y="19"/>
                  </a:lnTo>
                  <a:cubicBezTo>
                    <a:pt x="1" y="428"/>
                    <a:pt x="97" y="835"/>
                    <a:pt x="349" y="1166"/>
                  </a:cubicBezTo>
                  <a:cubicBezTo>
                    <a:pt x="371" y="1168"/>
                    <a:pt x="392" y="1169"/>
                    <a:pt x="414" y="1169"/>
                  </a:cubicBezTo>
                  <a:cubicBezTo>
                    <a:pt x="567" y="1169"/>
                    <a:pt x="716" y="1118"/>
                    <a:pt x="828" y="1006"/>
                  </a:cubicBezTo>
                  <a:cubicBezTo>
                    <a:pt x="940" y="767"/>
                    <a:pt x="1067" y="272"/>
                    <a:pt x="972" y="208"/>
                  </a:cubicBezTo>
                  <a:cubicBezTo>
                    <a:pt x="735" y="51"/>
                    <a:pt x="375" y="64"/>
                    <a:pt x="59" y="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5" name="Google Shape;13525;p30"/>
            <p:cNvSpPr/>
            <p:nvPr/>
          </p:nvSpPr>
          <p:spPr>
            <a:xfrm>
              <a:off x="2910673" y="1251505"/>
              <a:ext cx="64652" cy="84179"/>
            </a:xfrm>
            <a:custGeom>
              <a:rect b="b" l="l" r="r" t="t"/>
              <a:pathLst>
                <a:path extrusionOk="0" h="1629" w="1246">
                  <a:moveTo>
                    <a:pt x="368" y="0"/>
                  </a:moveTo>
                  <a:lnTo>
                    <a:pt x="1" y="112"/>
                  </a:lnTo>
                  <a:cubicBezTo>
                    <a:pt x="160" y="623"/>
                    <a:pt x="320" y="1118"/>
                    <a:pt x="480" y="1628"/>
                  </a:cubicBezTo>
                  <a:cubicBezTo>
                    <a:pt x="1246" y="862"/>
                    <a:pt x="799" y="431"/>
                    <a:pt x="3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6" name="Google Shape;13526;p30"/>
            <p:cNvSpPr/>
            <p:nvPr/>
          </p:nvSpPr>
          <p:spPr>
            <a:xfrm>
              <a:off x="2942168" y="1466933"/>
              <a:ext cx="80374" cy="46042"/>
            </a:xfrm>
            <a:custGeom>
              <a:rect b="b" l="l" r="r" t="t"/>
              <a:pathLst>
                <a:path extrusionOk="0" h="891" w="1549">
                  <a:moveTo>
                    <a:pt x="692" y="0"/>
                  </a:moveTo>
                  <a:cubicBezTo>
                    <a:pt x="508" y="0"/>
                    <a:pt x="310" y="40"/>
                    <a:pt x="112" y="77"/>
                  </a:cubicBezTo>
                  <a:lnTo>
                    <a:pt x="0" y="444"/>
                  </a:lnTo>
                  <a:lnTo>
                    <a:pt x="1548" y="890"/>
                  </a:lnTo>
                  <a:cubicBezTo>
                    <a:pt x="1398" y="170"/>
                    <a:pt x="1073" y="0"/>
                    <a:pt x="69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7" name="Google Shape;13527;p30"/>
            <p:cNvSpPr/>
            <p:nvPr/>
          </p:nvSpPr>
          <p:spPr>
            <a:xfrm>
              <a:off x="3147538" y="251153"/>
              <a:ext cx="122610" cy="24184"/>
            </a:xfrm>
            <a:custGeom>
              <a:rect b="b" l="l" r="r" t="t"/>
              <a:pathLst>
                <a:path extrusionOk="0" h="468" w="2363">
                  <a:moveTo>
                    <a:pt x="0" y="1"/>
                  </a:moveTo>
                  <a:cubicBezTo>
                    <a:pt x="638" y="312"/>
                    <a:pt x="1045" y="468"/>
                    <a:pt x="1385" y="468"/>
                  </a:cubicBezTo>
                  <a:cubicBezTo>
                    <a:pt x="1724" y="468"/>
                    <a:pt x="1995" y="312"/>
                    <a:pt x="23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8" name="Google Shape;13528;p30"/>
            <p:cNvSpPr/>
            <p:nvPr/>
          </p:nvSpPr>
          <p:spPr>
            <a:xfrm>
              <a:off x="5346057" y="1479128"/>
              <a:ext cx="68803" cy="68469"/>
            </a:xfrm>
            <a:custGeom>
              <a:rect b="b" l="l" r="r" t="t"/>
              <a:pathLst>
                <a:path extrusionOk="0" h="1325" w="1326">
                  <a:moveTo>
                    <a:pt x="974" y="0"/>
                  </a:moveTo>
                  <a:cubicBezTo>
                    <a:pt x="655" y="303"/>
                    <a:pt x="320" y="591"/>
                    <a:pt x="33" y="910"/>
                  </a:cubicBezTo>
                  <a:cubicBezTo>
                    <a:pt x="1" y="926"/>
                    <a:pt x="208" y="1181"/>
                    <a:pt x="304" y="1325"/>
                  </a:cubicBezTo>
                  <a:lnTo>
                    <a:pt x="1325" y="415"/>
                  </a:lnTo>
                  <a:lnTo>
                    <a:pt x="97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9" name="Google Shape;13529;p30"/>
            <p:cNvSpPr/>
            <p:nvPr/>
          </p:nvSpPr>
          <p:spPr>
            <a:xfrm>
              <a:off x="1644570" y="1945897"/>
              <a:ext cx="75393" cy="59426"/>
            </a:xfrm>
            <a:custGeom>
              <a:rect b="b" l="l" r="r" t="t"/>
              <a:pathLst>
                <a:path extrusionOk="0" h="1150" w="1453">
                  <a:moveTo>
                    <a:pt x="0" y="0"/>
                  </a:moveTo>
                  <a:lnTo>
                    <a:pt x="766" y="1149"/>
                  </a:lnTo>
                  <a:cubicBezTo>
                    <a:pt x="1452" y="351"/>
                    <a:pt x="1357" y="207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0" name="Google Shape;13530;p30"/>
            <p:cNvSpPr/>
            <p:nvPr/>
          </p:nvSpPr>
          <p:spPr>
            <a:xfrm>
              <a:off x="7667082" y="388554"/>
              <a:ext cx="61435" cy="72965"/>
            </a:xfrm>
            <a:custGeom>
              <a:rect b="b" l="l" r="r" t="t"/>
              <a:pathLst>
                <a:path extrusionOk="0" h="1412" w="1184">
                  <a:moveTo>
                    <a:pt x="642" y="1"/>
                  </a:moveTo>
                  <a:cubicBezTo>
                    <a:pt x="0" y="1"/>
                    <a:pt x="28" y="292"/>
                    <a:pt x="354" y="1411"/>
                  </a:cubicBezTo>
                  <a:lnTo>
                    <a:pt x="1184" y="39"/>
                  </a:lnTo>
                  <a:cubicBezTo>
                    <a:pt x="966" y="15"/>
                    <a:pt x="787" y="1"/>
                    <a:pt x="6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1" name="Google Shape;13531;p30"/>
            <p:cNvSpPr/>
            <p:nvPr/>
          </p:nvSpPr>
          <p:spPr>
            <a:xfrm>
              <a:off x="4134592" y="1090697"/>
              <a:ext cx="81204" cy="50331"/>
            </a:xfrm>
            <a:custGeom>
              <a:rect b="b" l="l" r="r" t="t"/>
              <a:pathLst>
                <a:path extrusionOk="0" h="974" w="1565">
                  <a:moveTo>
                    <a:pt x="511" y="0"/>
                  </a:moveTo>
                  <a:cubicBezTo>
                    <a:pt x="336" y="16"/>
                    <a:pt x="176" y="495"/>
                    <a:pt x="0" y="782"/>
                  </a:cubicBezTo>
                  <a:lnTo>
                    <a:pt x="304" y="974"/>
                  </a:lnTo>
                  <a:lnTo>
                    <a:pt x="1564" y="607"/>
                  </a:lnTo>
                  <a:cubicBezTo>
                    <a:pt x="1086" y="304"/>
                    <a:pt x="782" y="0"/>
                    <a:pt x="5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2" name="Google Shape;13532;p30"/>
            <p:cNvSpPr/>
            <p:nvPr/>
          </p:nvSpPr>
          <p:spPr>
            <a:xfrm>
              <a:off x="2975272" y="-46539"/>
              <a:ext cx="58840" cy="71828"/>
            </a:xfrm>
            <a:custGeom>
              <a:rect b="b" l="l" r="r" t="t"/>
              <a:pathLst>
                <a:path extrusionOk="0" h="1390" w="1134">
                  <a:moveTo>
                    <a:pt x="703" y="1"/>
                  </a:moveTo>
                  <a:lnTo>
                    <a:pt x="1" y="1134"/>
                  </a:lnTo>
                  <a:lnTo>
                    <a:pt x="431" y="1389"/>
                  </a:lnTo>
                  <a:cubicBezTo>
                    <a:pt x="655" y="1006"/>
                    <a:pt x="894" y="639"/>
                    <a:pt x="1134" y="256"/>
                  </a:cubicBezTo>
                  <a:lnTo>
                    <a:pt x="70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3" name="Google Shape;13533;p30"/>
            <p:cNvSpPr/>
            <p:nvPr/>
          </p:nvSpPr>
          <p:spPr>
            <a:xfrm>
              <a:off x="732805" y="470253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8" y="1"/>
                  </a:moveTo>
                  <a:cubicBezTo>
                    <a:pt x="3866" y="1"/>
                    <a:pt x="3654" y="18"/>
                    <a:pt x="3432" y="53"/>
                  </a:cubicBezTo>
                  <a:cubicBezTo>
                    <a:pt x="3420" y="54"/>
                    <a:pt x="3408" y="55"/>
                    <a:pt x="3396" y="55"/>
                  </a:cubicBezTo>
                  <a:cubicBezTo>
                    <a:pt x="3300" y="55"/>
                    <a:pt x="3197" y="13"/>
                    <a:pt x="3099" y="13"/>
                  </a:cubicBezTo>
                  <a:cubicBezTo>
                    <a:pt x="3077" y="13"/>
                    <a:pt x="3055" y="15"/>
                    <a:pt x="3033" y="21"/>
                  </a:cubicBezTo>
                  <a:cubicBezTo>
                    <a:pt x="2187" y="228"/>
                    <a:pt x="863" y="196"/>
                    <a:pt x="607" y="691"/>
                  </a:cubicBezTo>
                  <a:cubicBezTo>
                    <a:pt x="177" y="1585"/>
                    <a:pt x="1" y="2957"/>
                    <a:pt x="368" y="3851"/>
                  </a:cubicBezTo>
                  <a:cubicBezTo>
                    <a:pt x="1038" y="5495"/>
                    <a:pt x="2203" y="6963"/>
                    <a:pt x="3161" y="8495"/>
                  </a:cubicBezTo>
                  <a:lnTo>
                    <a:pt x="3991" y="8479"/>
                  </a:lnTo>
                  <a:cubicBezTo>
                    <a:pt x="4102" y="8319"/>
                    <a:pt x="4230" y="8160"/>
                    <a:pt x="4358" y="8016"/>
                  </a:cubicBezTo>
                  <a:cubicBezTo>
                    <a:pt x="5571" y="6883"/>
                    <a:pt x="6768" y="5750"/>
                    <a:pt x="7981" y="4633"/>
                  </a:cubicBezTo>
                  <a:cubicBezTo>
                    <a:pt x="8555" y="4106"/>
                    <a:pt x="8667" y="3627"/>
                    <a:pt x="7981" y="3069"/>
                  </a:cubicBezTo>
                  <a:cubicBezTo>
                    <a:pt x="7534" y="2686"/>
                    <a:pt x="7039" y="2271"/>
                    <a:pt x="6768" y="1776"/>
                  </a:cubicBezTo>
                  <a:cubicBezTo>
                    <a:pt x="6126" y="602"/>
                    <a:pt x="5263" y="1"/>
                    <a:pt x="40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4" name="Google Shape;13534;p30"/>
            <p:cNvSpPr/>
            <p:nvPr/>
          </p:nvSpPr>
          <p:spPr>
            <a:xfrm>
              <a:off x="830" y="3206375"/>
              <a:ext cx="356934" cy="409628"/>
            </a:xfrm>
            <a:custGeom>
              <a:rect b="b" l="l" r="r" t="t"/>
              <a:pathLst>
                <a:path extrusionOk="0" h="7927" w="6879">
                  <a:moveTo>
                    <a:pt x="700" y="0"/>
                  </a:moveTo>
                  <a:cubicBezTo>
                    <a:pt x="467" y="0"/>
                    <a:pt x="231" y="34"/>
                    <a:pt x="0" y="104"/>
                  </a:cubicBezTo>
                  <a:lnTo>
                    <a:pt x="0" y="5323"/>
                  </a:lnTo>
                  <a:cubicBezTo>
                    <a:pt x="766" y="5993"/>
                    <a:pt x="1548" y="6680"/>
                    <a:pt x="2314" y="7366"/>
                  </a:cubicBezTo>
                  <a:cubicBezTo>
                    <a:pt x="2620" y="7628"/>
                    <a:pt x="2903" y="7927"/>
                    <a:pt x="3270" y="7927"/>
                  </a:cubicBezTo>
                  <a:cubicBezTo>
                    <a:pt x="3441" y="7927"/>
                    <a:pt x="3629" y="7863"/>
                    <a:pt x="3846" y="7701"/>
                  </a:cubicBezTo>
                  <a:cubicBezTo>
                    <a:pt x="4501" y="7222"/>
                    <a:pt x="5203" y="6759"/>
                    <a:pt x="5905" y="6344"/>
                  </a:cubicBezTo>
                  <a:cubicBezTo>
                    <a:pt x="6847" y="5802"/>
                    <a:pt x="6878" y="5515"/>
                    <a:pt x="6112" y="4733"/>
                  </a:cubicBezTo>
                  <a:cubicBezTo>
                    <a:pt x="5538" y="4142"/>
                    <a:pt x="5011" y="3488"/>
                    <a:pt x="4453" y="2881"/>
                  </a:cubicBezTo>
                  <a:cubicBezTo>
                    <a:pt x="3798" y="2163"/>
                    <a:pt x="3160" y="1445"/>
                    <a:pt x="2474" y="775"/>
                  </a:cubicBezTo>
                  <a:cubicBezTo>
                    <a:pt x="2012" y="278"/>
                    <a:pt x="1367" y="0"/>
                    <a:pt x="7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5" name="Google Shape;13535;p30"/>
            <p:cNvSpPr/>
            <p:nvPr/>
          </p:nvSpPr>
          <p:spPr>
            <a:xfrm>
              <a:off x="2960381" y="4816270"/>
              <a:ext cx="333740" cy="325242"/>
            </a:xfrm>
            <a:custGeom>
              <a:rect b="b" l="l" r="r" t="t"/>
              <a:pathLst>
                <a:path extrusionOk="0" h="6294" w="6432">
                  <a:moveTo>
                    <a:pt x="863" y="0"/>
                  </a:moveTo>
                  <a:cubicBezTo>
                    <a:pt x="548" y="0"/>
                    <a:pt x="423" y="222"/>
                    <a:pt x="399" y="644"/>
                  </a:cubicBezTo>
                  <a:cubicBezTo>
                    <a:pt x="272" y="2528"/>
                    <a:pt x="128" y="4411"/>
                    <a:pt x="0" y="6294"/>
                  </a:cubicBezTo>
                  <a:lnTo>
                    <a:pt x="6432" y="6294"/>
                  </a:lnTo>
                  <a:cubicBezTo>
                    <a:pt x="6145" y="5703"/>
                    <a:pt x="5825" y="5129"/>
                    <a:pt x="5474" y="4586"/>
                  </a:cubicBezTo>
                  <a:cubicBezTo>
                    <a:pt x="5027" y="3948"/>
                    <a:pt x="4485" y="3389"/>
                    <a:pt x="3974" y="2799"/>
                  </a:cubicBezTo>
                  <a:cubicBezTo>
                    <a:pt x="3607" y="2384"/>
                    <a:pt x="3017" y="2033"/>
                    <a:pt x="2905" y="1554"/>
                  </a:cubicBezTo>
                  <a:cubicBezTo>
                    <a:pt x="2665" y="596"/>
                    <a:pt x="2011" y="325"/>
                    <a:pt x="1229" y="70"/>
                  </a:cubicBezTo>
                  <a:cubicBezTo>
                    <a:pt x="1085" y="23"/>
                    <a:pt x="964" y="0"/>
                    <a:pt x="8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6" name="Google Shape;13536;p30"/>
            <p:cNvSpPr/>
            <p:nvPr/>
          </p:nvSpPr>
          <p:spPr>
            <a:xfrm>
              <a:off x="92723" y="-44059"/>
              <a:ext cx="327877" cy="224321"/>
            </a:xfrm>
            <a:custGeom>
              <a:rect b="b" l="l" r="r" t="t"/>
              <a:pathLst>
                <a:path extrusionOk="0" h="4341" w="6319">
                  <a:moveTo>
                    <a:pt x="336" y="0"/>
                  </a:moveTo>
                  <a:cubicBezTo>
                    <a:pt x="288" y="495"/>
                    <a:pt x="0" y="1197"/>
                    <a:pt x="224" y="1469"/>
                  </a:cubicBezTo>
                  <a:cubicBezTo>
                    <a:pt x="1373" y="2905"/>
                    <a:pt x="3001" y="3879"/>
                    <a:pt x="4820" y="4246"/>
                  </a:cubicBezTo>
                  <a:cubicBezTo>
                    <a:pt x="5131" y="4306"/>
                    <a:pt x="5382" y="4341"/>
                    <a:pt x="5581" y="4341"/>
                  </a:cubicBezTo>
                  <a:cubicBezTo>
                    <a:pt x="6217" y="4341"/>
                    <a:pt x="6319" y="3986"/>
                    <a:pt x="6161" y="3001"/>
                  </a:cubicBezTo>
                  <a:cubicBezTo>
                    <a:pt x="6001" y="1995"/>
                    <a:pt x="5746" y="990"/>
                    <a:pt x="55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7" name="Google Shape;13537;p30"/>
            <p:cNvSpPr/>
            <p:nvPr/>
          </p:nvSpPr>
          <p:spPr>
            <a:xfrm>
              <a:off x="830" y="3835761"/>
              <a:ext cx="236036" cy="260907"/>
            </a:xfrm>
            <a:custGeom>
              <a:rect b="b" l="l" r="r" t="t"/>
              <a:pathLst>
                <a:path extrusionOk="0" h="5049" w="4549">
                  <a:moveTo>
                    <a:pt x="1193" y="0"/>
                  </a:moveTo>
                  <a:cubicBezTo>
                    <a:pt x="894" y="0"/>
                    <a:pt x="577" y="199"/>
                    <a:pt x="0" y="564"/>
                  </a:cubicBezTo>
                  <a:lnTo>
                    <a:pt x="0" y="3979"/>
                  </a:lnTo>
                  <a:lnTo>
                    <a:pt x="1660" y="5049"/>
                  </a:lnTo>
                  <a:cubicBezTo>
                    <a:pt x="1915" y="4985"/>
                    <a:pt x="2394" y="4410"/>
                    <a:pt x="2889" y="3868"/>
                  </a:cubicBezTo>
                  <a:cubicBezTo>
                    <a:pt x="3144" y="3580"/>
                    <a:pt x="3479" y="3341"/>
                    <a:pt x="3734" y="3054"/>
                  </a:cubicBezTo>
                  <a:cubicBezTo>
                    <a:pt x="4022" y="2703"/>
                    <a:pt x="4548" y="2176"/>
                    <a:pt x="4453" y="1968"/>
                  </a:cubicBezTo>
                  <a:cubicBezTo>
                    <a:pt x="4277" y="1554"/>
                    <a:pt x="3750" y="1282"/>
                    <a:pt x="3320" y="1011"/>
                  </a:cubicBezTo>
                  <a:cubicBezTo>
                    <a:pt x="3237" y="960"/>
                    <a:pt x="3128" y="952"/>
                    <a:pt x="3017" y="952"/>
                  </a:cubicBezTo>
                  <a:cubicBezTo>
                    <a:pt x="2970" y="952"/>
                    <a:pt x="2922" y="954"/>
                    <a:pt x="2876" y="954"/>
                  </a:cubicBezTo>
                  <a:cubicBezTo>
                    <a:pt x="2760" y="954"/>
                    <a:pt x="2654" y="945"/>
                    <a:pt x="2585" y="883"/>
                  </a:cubicBezTo>
                  <a:cubicBezTo>
                    <a:pt x="1876" y="278"/>
                    <a:pt x="1547" y="0"/>
                    <a:pt x="1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8" name="Google Shape;13538;p30"/>
            <p:cNvSpPr/>
            <p:nvPr/>
          </p:nvSpPr>
          <p:spPr>
            <a:xfrm>
              <a:off x="443844" y="-44059"/>
              <a:ext cx="266702" cy="215433"/>
            </a:xfrm>
            <a:custGeom>
              <a:rect b="b" l="l" r="r" t="t"/>
              <a:pathLst>
                <a:path extrusionOk="0" h="4169" w="5140">
                  <a:moveTo>
                    <a:pt x="0" y="0"/>
                  </a:moveTo>
                  <a:cubicBezTo>
                    <a:pt x="48" y="288"/>
                    <a:pt x="16" y="639"/>
                    <a:pt x="160" y="862"/>
                  </a:cubicBezTo>
                  <a:cubicBezTo>
                    <a:pt x="718" y="1692"/>
                    <a:pt x="1325" y="2442"/>
                    <a:pt x="1899" y="3288"/>
                  </a:cubicBezTo>
                  <a:cubicBezTo>
                    <a:pt x="2281" y="3854"/>
                    <a:pt x="2729" y="4168"/>
                    <a:pt x="3274" y="4168"/>
                  </a:cubicBezTo>
                  <a:cubicBezTo>
                    <a:pt x="3528" y="4168"/>
                    <a:pt x="3803" y="4100"/>
                    <a:pt x="4102" y="3958"/>
                  </a:cubicBezTo>
                  <a:cubicBezTo>
                    <a:pt x="4437" y="3847"/>
                    <a:pt x="4788" y="3751"/>
                    <a:pt x="5139" y="3687"/>
                  </a:cubicBezTo>
                  <a:cubicBezTo>
                    <a:pt x="4756" y="2410"/>
                    <a:pt x="4373" y="1213"/>
                    <a:pt x="40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9" name="Google Shape;13539;p30"/>
            <p:cNvSpPr/>
            <p:nvPr/>
          </p:nvSpPr>
          <p:spPr>
            <a:xfrm>
              <a:off x="830" y="2754850"/>
              <a:ext cx="189649" cy="256980"/>
            </a:xfrm>
            <a:custGeom>
              <a:rect b="b" l="l" r="r" t="t"/>
              <a:pathLst>
                <a:path extrusionOk="0" h="4973" w="3655">
                  <a:moveTo>
                    <a:pt x="0" y="1"/>
                  </a:moveTo>
                  <a:lnTo>
                    <a:pt x="0" y="4613"/>
                  </a:lnTo>
                  <a:cubicBezTo>
                    <a:pt x="383" y="4709"/>
                    <a:pt x="782" y="4805"/>
                    <a:pt x="1165" y="4916"/>
                  </a:cubicBezTo>
                  <a:cubicBezTo>
                    <a:pt x="1312" y="4955"/>
                    <a:pt x="1448" y="4973"/>
                    <a:pt x="1575" y="4973"/>
                  </a:cubicBezTo>
                  <a:cubicBezTo>
                    <a:pt x="2137" y="4973"/>
                    <a:pt x="2505" y="4615"/>
                    <a:pt x="2713" y="4055"/>
                  </a:cubicBezTo>
                  <a:cubicBezTo>
                    <a:pt x="3655" y="1565"/>
                    <a:pt x="2968" y="416"/>
                    <a:pt x="399" y="17"/>
                  </a:cubicBezTo>
                  <a:cubicBezTo>
                    <a:pt x="271" y="1"/>
                    <a:pt x="128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0" name="Google Shape;13540;p30"/>
            <p:cNvSpPr/>
            <p:nvPr/>
          </p:nvSpPr>
          <p:spPr>
            <a:xfrm>
              <a:off x="1032610" y="4980593"/>
              <a:ext cx="270801" cy="160916"/>
            </a:xfrm>
            <a:custGeom>
              <a:rect b="b" l="l" r="r" t="t"/>
              <a:pathLst>
                <a:path extrusionOk="0" h="3114" w="5219">
                  <a:moveTo>
                    <a:pt x="2964" y="0"/>
                  </a:moveTo>
                  <a:cubicBezTo>
                    <a:pt x="2949" y="0"/>
                    <a:pt x="2935" y="1"/>
                    <a:pt x="2921" y="2"/>
                  </a:cubicBezTo>
                  <a:cubicBezTo>
                    <a:pt x="1532" y="114"/>
                    <a:pt x="160" y="1678"/>
                    <a:pt x="0" y="3114"/>
                  </a:cubicBezTo>
                  <a:lnTo>
                    <a:pt x="5219" y="3114"/>
                  </a:lnTo>
                  <a:cubicBezTo>
                    <a:pt x="5187" y="2922"/>
                    <a:pt x="5219" y="2619"/>
                    <a:pt x="5107" y="2555"/>
                  </a:cubicBezTo>
                  <a:cubicBezTo>
                    <a:pt x="4421" y="2108"/>
                    <a:pt x="4261" y="1470"/>
                    <a:pt x="4118" y="720"/>
                  </a:cubicBezTo>
                  <a:cubicBezTo>
                    <a:pt x="4041" y="412"/>
                    <a:pt x="3370" y="0"/>
                    <a:pt x="29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1" name="Google Shape;13541;p30"/>
            <p:cNvSpPr/>
            <p:nvPr/>
          </p:nvSpPr>
          <p:spPr>
            <a:xfrm>
              <a:off x="107614" y="4969276"/>
              <a:ext cx="389260" cy="173060"/>
            </a:xfrm>
            <a:custGeom>
              <a:rect b="b" l="l" r="r" t="t"/>
              <a:pathLst>
                <a:path extrusionOk="0" h="3349" w="7502">
                  <a:moveTo>
                    <a:pt x="1043" y="0"/>
                  </a:moveTo>
                  <a:cubicBezTo>
                    <a:pt x="788" y="0"/>
                    <a:pt x="426" y="260"/>
                    <a:pt x="1" y="444"/>
                  </a:cubicBezTo>
                  <a:cubicBezTo>
                    <a:pt x="1046" y="1409"/>
                    <a:pt x="2001" y="1958"/>
                    <a:pt x="3150" y="1958"/>
                  </a:cubicBezTo>
                  <a:cubicBezTo>
                    <a:pt x="3369" y="1958"/>
                    <a:pt x="3595" y="1938"/>
                    <a:pt x="3831" y="1897"/>
                  </a:cubicBezTo>
                  <a:cubicBezTo>
                    <a:pt x="3856" y="1893"/>
                    <a:pt x="3881" y="1892"/>
                    <a:pt x="3907" y="1892"/>
                  </a:cubicBezTo>
                  <a:cubicBezTo>
                    <a:pt x="4259" y="1892"/>
                    <a:pt x="4670" y="2183"/>
                    <a:pt x="5012" y="2391"/>
                  </a:cubicBezTo>
                  <a:cubicBezTo>
                    <a:pt x="5283" y="2567"/>
                    <a:pt x="5459" y="2870"/>
                    <a:pt x="5682" y="3125"/>
                  </a:cubicBezTo>
                  <a:lnTo>
                    <a:pt x="5890" y="2934"/>
                  </a:lnTo>
                  <a:cubicBezTo>
                    <a:pt x="5842" y="2742"/>
                    <a:pt x="5794" y="2551"/>
                    <a:pt x="5730" y="2312"/>
                  </a:cubicBezTo>
                  <a:lnTo>
                    <a:pt x="5730" y="2312"/>
                  </a:lnTo>
                  <a:cubicBezTo>
                    <a:pt x="6512" y="2327"/>
                    <a:pt x="6783" y="2711"/>
                    <a:pt x="6783" y="3333"/>
                  </a:cubicBezTo>
                  <a:lnTo>
                    <a:pt x="6975" y="3349"/>
                  </a:lnTo>
                  <a:cubicBezTo>
                    <a:pt x="7502" y="2695"/>
                    <a:pt x="7342" y="2216"/>
                    <a:pt x="6608" y="1944"/>
                  </a:cubicBezTo>
                  <a:cubicBezTo>
                    <a:pt x="6033" y="1721"/>
                    <a:pt x="5411" y="1609"/>
                    <a:pt x="4836" y="1386"/>
                  </a:cubicBezTo>
                  <a:cubicBezTo>
                    <a:pt x="3592" y="939"/>
                    <a:pt x="2395" y="412"/>
                    <a:pt x="1134" y="13"/>
                  </a:cubicBezTo>
                  <a:cubicBezTo>
                    <a:pt x="1105" y="4"/>
                    <a:pt x="1075" y="0"/>
                    <a:pt x="10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2" name="Google Shape;13542;p30"/>
            <p:cNvSpPr/>
            <p:nvPr/>
          </p:nvSpPr>
          <p:spPr>
            <a:xfrm>
              <a:off x="4055930" y="4792655"/>
              <a:ext cx="77053" cy="348858"/>
            </a:xfrm>
            <a:custGeom>
              <a:rect b="b" l="l" r="r" t="t"/>
              <a:pathLst>
                <a:path extrusionOk="0" h="6751" w="1485">
                  <a:moveTo>
                    <a:pt x="479" y="0"/>
                  </a:moveTo>
                  <a:cubicBezTo>
                    <a:pt x="304" y="351"/>
                    <a:pt x="0" y="718"/>
                    <a:pt x="0" y="1069"/>
                  </a:cubicBezTo>
                  <a:cubicBezTo>
                    <a:pt x="0" y="2474"/>
                    <a:pt x="96" y="3862"/>
                    <a:pt x="176" y="5267"/>
                  </a:cubicBezTo>
                  <a:cubicBezTo>
                    <a:pt x="208" y="5745"/>
                    <a:pt x="304" y="6256"/>
                    <a:pt x="367" y="6751"/>
                  </a:cubicBezTo>
                  <a:lnTo>
                    <a:pt x="1165" y="6751"/>
                  </a:lnTo>
                  <a:cubicBezTo>
                    <a:pt x="1277" y="6256"/>
                    <a:pt x="1485" y="5777"/>
                    <a:pt x="1469" y="5299"/>
                  </a:cubicBezTo>
                  <a:cubicBezTo>
                    <a:pt x="1421" y="3862"/>
                    <a:pt x="1309" y="2442"/>
                    <a:pt x="1149" y="1022"/>
                  </a:cubicBezTo>
                  <a:cubicBezTo>
                    <a:pt x="1102" y="655"/>
                    <a:pt x="703" y="335"/>
                    <a:pt x="4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3" name="Google Shape;13543;p30"/>
            <p:cNvSpPr/>
            <p:nvPr/>
          </p:nvSpPr>
          <p:spPr>
            <a:xfrm>
              <a:off x="0" y="4741602"/>
              <a:ext cx="136672" cy="161588"/>
            </a:xfrm>
            <a:custGeom>
              <a:rect b="b" l="l" r="r" t="t"/>
              <a:pathLst>
                <a:path extrusionOk="0" h="3127" w="2634">
                  <a:moveTo>
                    <a:pt x="1204" y="1"/>
                  </a:moveTo>
                  <a:cubicBezTo>
                    <a:pt x="764" y="1"/>
                    <a:pt x="304" y="108"/>
                    <a:pt x="16" y="302"/>
                  </a:cubicBezTo>
                  <a:lnTo>
                    <a:pt x="0" y="3127"/>
                  </a:lnTo>
                  <a:cubicBezTo>
                    <a:pt x="527" y="3127"/>
                    <a:pt x="1053" y="3095"/>
                    <a:pt x="1580" y="3031"/>
                  </a:cubicBezTo>
                  <a:cubicBezTo>
                    <a:pt x="1867" y="2999"/>
                    <a:pt x="2346" y="2839"/>
                    <a:pt x="2378" y="2680"/>
                  </a:cubicBezTo>
                  <a:cubicBezTo>
                    <a:pt x="2474" y="1962"/>
                    <a:pt x="2633" y="1148"/>
                    <a:pt x="2378" y="509"/>
                  </a:cubicBezTo>
                  <a:cubicBezTo>
                    <a:pt x="2247" y="159"/>
                    <a:pt x="1740" y="1"/>
                    <a:pt x="12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4" name="Google Shape;13544;p30"/>
            <p:cNvSpPr/>
            <p:nvPr/>
          </p:nvSpPr>
          <p:spPr>
            <a:xfrm>
              <a:off x="830" y="4256592"/>
              <a:ext cx="160696" cy="176522"/>
            </a:xfrm>
            <a:custGeom>
              <a:rect b="b" l="l" r="r" t="t"/>
              <a:pathLst>
                <a:path extrusionOk="0" h="3416" w="3097">
                  <a:moveTo>
                    <a:pt x="1388" y="1"/>
                  </a:moveTo>
                  <a:lnTo>
                    <a:pt x="1452" y="416"/>
                  </a:lnTo>
                  <a:lnTo>
                    <a:pt x="0" y="2059"/>
                  </a:lnTo>
                  <a:lnTo>
                    <a:pt x="0" y="3065"/>
                  </a:lnTo>
                  <a:lnTo>
                    <a:pt x="1564" y="3416"/>
                  </a:lnTo>
                  <a:lnTo>
                    <a:pt x="1628" y="3129"/>
                  </a:lnTo>
                  <a:lnTo>
                    <a:pt x="1037" y="2363"/>
                  </a:lnTo>
                  <a:lnTo>
                    <a:pt x="2777" y="2363"/>
                  </a:lnTo>
                  <a:cubicBezTo>
                    <a:pt x="2825" y="1836"/>
                    <a:pt x="3096" y="1166"/>
                    <a:pt x="2857" y="783"/>
                  </a:cubicBezTo>
                  <a:cubicBezTo>
                    <a:pt x="2617" y="368"/>
                    <a:pt x="1899" y="256"/>
                    <a:pt x="13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5" name="Google Shape;13545;p30"/>
            <p:cNvSpPr/>
            <p:nvPr/>
          </p:nvSpPr>
          <p:spPr>
            <a:xfrm>
              <a:off x="1006926" y="-44059"/>
              <a:ext cx="197121" cy="92912"/>
            </a:xfrm>
            <a:custGeom>
              <a:rect b="b" l="l" r="r" t="t"/>
              <a:pathLst>
                <a:path extrusionOk="0" h="1798" w="3799">
                  <a:moveTo>
                    <a:pt x="0" y="0"/>
                  </a:moveTo>
                  <a:cubicBezTo>
                    <a:pt x="495" y="304"/>
                    <a:pt x="1038" y="559"/>
                    <a:pt x="1517" y="894"/>
                  </a:cubicBezTo>
                  <a:cubicBezTo>
                    <a:pt x="2324" y="1472"/>
                    <a:pt x="2788" y="1797"/>
                    <a:pt x="3087" y="1797"/>
                  </a:cubicBezTo>
                  <a:cubicBezTo>
                    <a:pt x="3473" y="1797"/>
                    <a:pt x="3583" y="1252"/>
                    <a:pt x="37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6" name="Google Shape;13546;p30"/>
            <p:cNvSpPr/>
            <p:nvPr/>
          </p:nvSpPr>
          <p:spPr>
            <a:xfrm>
              <a:off x="2272251" y="5042498"/>
              <a:ext cx="135841" cy="99009"/>
            </a:xfrm>
            <a:custGeom>
              <a:rect b="b" l="l" r="r" t="t"/>
              <a:pathLst>
                <a:path extrusionOk="0" h="1916" w="2618">
                  <a:moveTo>
                    <a:pt x="2617" y="1"/>
                  </a:moveTo>
                  <a:cubicBezTo>
                    <a:pt x="2107" y="128"/>
                    <a:pt x="1676" y="97"/>
                    <a:pt x="1436" y="304"/>
                  </a:cubicBezTo>
                  <a:cubicBezTo>
                    <a:pt x="910" y="783"/>
                    <a:pt x="479" y="1373"/>
                    <a:pt x="0" y="1916"/>
                  </a:cubicBezTo>
                  <a:lnTo>
                    <a:pt x="2617" y="1916"/>
                  </a:lnTo>
                  <a:lnTo>
                    <a:pt x="261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7" name="Google Shape;13547;p30"/>
            <p:cNvSpPr/>
            <p:nvPr/>
          </p:nvSpPr>
          <p:spPr>
            <a:xfrm>
              <a:off x="830" y="5027358"/>
              <a:ext cx="91114" cy="114150"/>
            </a:xfrm>
            <a:custGeom>
              <a:rect b="b" l="l" r="r" t="t"/>
              <a:pathLst>
                <a:path extrusionOk="0" h="2209" w="1756">
                  <a:moveTo>
                    <a:pt x="218" y="1"/>
                  </a:moveTo>
                  <a:cubicBezTo>
                    <a:pt x="145" y="1"/>
                    <a:pt x="72" y="3"/>
                    <a:pt x="0" y="7"/>
                  </a:cubicBezTo>
                  <a:lnTo>
                    <a:pt x="0" y="2209"/>
                  </a:lnTo>
                  <a:lnTo>
                    <a:pt x="798" y="2209"/>
                  </a:lnTo>
                  <a:cubicBezTo>
                    <a:pt x="989" y="1938"/>
                    <a:pt x="1165" y="1666"/>
                    <a:pt x="1341" y="1411"/>
                  </a:cubicBezTo>
                  <a:cubicBezTo>
                    <a:pt x="1756" y="836"/>
                    <a:pt x="1564" y="230"/>
                    <a:pt x="878" y="54"/>
                  </a:cubicBezTo>
                  <a:cubicBezTo>
                    <a:pt x="662" y="19"/>
                    <a:pt x="438" y="1"/>
                    <a:pt x="2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8" name="Google Shape;13548;p30"/>
            <p:cNvSpPr/>
            <p:nvPr/>
          </p:nvSpPr>
          <p:spPr>
            <a:xfrm>
              <a:off x="2512385" y="5049112"/>
              <a:ext cx="114308" cy="92395"/>
            </a:xfrm>
            <a:custGeom>
              <a:rect b="b" l="l" r="r" t="t"/>
              <a:pathLst>
                <a:path extrusionOk="0" h="1788" w="2203">
                  <a:moveTo>
                    <a:pt x="1421" y="0"/>
                  </a:moveTo>
                  <a:lnTo>
                    <a:pt x="1070" y="48"/>
                  </a:lnTo>
                  <a:lnTo>
                    <a:pt x="0" y="1788"/>
                  </a:lnTo>
                  <a:lnTo>
                    <a:pt x="2203" y="1788"/>
                  </a:lnTo>
                  <a:lnTo>
                    <a:pt x="142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9" name="Google Shape;13549;p30"/>
            <p:cNvSpPr/>
            <p:nvPr/>
          </p:nvSpPr>
          <p:spPr>
            <a:xfrm>
              <a:off x="3896117" y="5092673"/>
              <a:ext cx="116799" cy="48833"/>
            </a:xfrm>
            <a:custGeom>
              <a:rect b="b" l="l" r="r" t="t"/>
              <a:pathLst>
                <a:path extrusionOk="0" h="945" w="2251">
                  <a:moveTo>
                    <a:pt x="1137" y="0"/>
                  </a:moveTo>
                  <a:cubicBezTo>
                    <a:pt x="769" y="0"/>
                    <a:pt x="376" y="90"/>
                    <a:pt x="0" y="147"/>
                  </a:cubicBezTo>
                  <a:cubicBezTo>
                    <a:pt x="0" y="418"/>
                    <a:pt x="0" y="674"/>
                    <a:pt x="32" y="945"/>
                  </a:cubicBezTo>
                  <a:lnTo>
                    <a:pt x="2250" y="945"/>
                  </a:lnTo>
                  <a:cubicBezTo>
                    <a:pt x="2027" y="642"/>
                    <a:pt x="1851" y="115"/>
                    <a:pt x="1564" y="51"/>
                  </a:cubicBezTo>
                  <a:cubicBezTo>
                    <a:pt x="1427" y="15"/>
                    <a:pt x="1284" y="0"/>
                    <a:pt x="11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0" name="Google Shape;13550;p30"/>
            <p:cNvSpPr/>
            <p:nvPr/>
          </p:nvSpPr>
          <p:spPr>
            <a:xfrm>
              <a:off x="3323904" y="5063116"/>
              <a:ext cx="86185" cy="78391"/>
            </a:xfrm>
            <a:custGeom>
              <a:rect b="b" l="l" r="r" t="t"/>
              <a:pathLst>
                <a:path extrusionOk="0" h="1517" w="1661">
                  <a:moveTo>
                    <a:pt x="1229" y="1"/>
                  </a:moveTo>
                  <a:cubicBezTo>
                    <a:pt x="862" y="240"/>
                    <a:pt x="447" y="448"/>
                    <a:pt x="144" y="751"/>
                  </a:cubicBezTo>
                  <a:cubicBezTo>
                    <a:pt x="0" y="895"/>
                    <a:pt x="48" y="1262"/>
                    <a:pt x="16" y="1517"/>
                  </a:cubicBezTo>
                  <a:lnTo>
                    <a:pt x="1628" y="1517"/>
                  </a:lnTo>
                  <a:cubicBezTo>
                    <a:pt x="1660" y="1357"/>
                    <a:pt x="1660" y="1182"/>
                    <a:pt x="1628" y="1022"/>
                  </a:cubicBezTo>
                  <a:cubicBezTo>
                    <a:pt x="1517" y="671"/>
                    <a:pt x="1373" y="336"/>
                    <a:pt x="1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1" name="Google Shape;13551;p30"/>
            <p:cNvSpPr/>
            <p:nvPr/>
          </p:nvSpPr>
          <p:spPr>
            <a:xfrm>
              <a:off x="4460859" y="5093655"/>
              <a:ext cx="82864" cy="47851"/>
            </a:xfrm>
            <a:custGeom>
              <a:rect b="b" l="l" r="r" t="t"/>
              <a:pathLst>
                <a:path extrusionOk="0" h="926" w="1597">
                  <a:moveTo>
                    <a:pt x="894" y="0"/>
                  </a:moveTo>
                  <a:lnTo>
                    <a:pt x="0" y="926"/>
                  </a:lnTo>
                  <a:lnTo>
                    <a:pt x="1596" y="926"/>
                  </a:lnTo>
                  <a:lnTo>
                    <a:pt x="89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2" name="Google Shape;13552;p30"/>
            <p:cNvSpPr/>
            <p:nvPr/>
          </p:nvSpPr>
          <p:spPr>
            <a:xfrm>
              <a:off x="1398624" y="2218011"/>
              <a:ext cx="650929" cy="442596"/>
            </a:xfrm>
            <a:custGeom>
              <a:rect b="b" l="l" r="r" t="t"/>
              <a:pathLst>
                <a:path extrusionOk="0" h="8565" w="12545">
                  <a:moveTo>
                    <a:pt x="3878" y="1"/>
                  </a:moveTo>
                  <a:cubicBezTo>
                    <a:pt x="3272" y="256"/>
                    <a:pt x="2474" y="368"/>
                    <a:pt x="2091" y="830"/>
                  </a:cubicBezTo>
                  <a:cubicBezTo>
                    <a:pt x="1452" y="1596"/>
                    <a:pt x="1069" y="2602"/>
                    <a:pt x="575" y="3512"/>
                  </a:cubicBezTo>
                  <a:cubicBezTo>
                    <a:pt x="0" y="4565"/>
                    <a:pt x="271" y="5650"/>
                    <a:pt x="1101" y="6400"/>
                  </a:cubicBezTo>
                  <a:cubicBezTo>
                    <a:pt x="2234" y="7422"/>
                    <a:pt x="3687" y="7390"/>
                    <a:pt x="4995" y="7852"/>
                  </a:cubicBezTo>
                  <a:cubicBezTo>
                    <a:pt x="5034" y="7868"/>
                    <a:pt x="5078" y="7875"/>
                    <a:pt x="5125" y="7875"/>
                  </a:cubicBezTo>
                  <a:cubicBezTo>
                    <a:pt x="5316" y="7875"/>
                    <a:pt x="5564" y="7763"/>
                    <a:pt x="5730" y="7661"/>
                  </a:cubicBezTo>
                  <a:cubicBezTo>
                    <a:pt x="5952" y="7528"/>
                    <a:pt x="6151" y="7468"/>
                    <a:pt x="6341" y="7468"/>
                  </a:cubicBezTo>
                  <a:cubicBezTo>
                    <a:pt x="6628" y="7468"/>
                    <a:pt x="6893" y="7606"/>
                    <a:pt x="7182" y="7837"/>
                  </a:cubicBezTo>
                  <a:cubicBezTo>
                    <a:pt x="7799" y="8325"/>
                    <a:pt x="8315" y="8565"/>
                    <a:pt x="8840" y="8565"/>
                  </a:cubicBezTo>
                  <a:cubicBezTo>
                    <a:pt x="9361" y="8565"/>
                    <a:pt x="9890" y="8329"/>
                    <a:pt x="10533" y="7868"/>
                  </a:cubicBezTo>
                  <a:cubicBezTo>
                    <a:pt x="10789" y="7677"/>
                    <a:pt x="11108" y="7533"/>
                    <a:pt x="11395" y="7374"/>
                  </a:cubicBezTo>
                  <a:cubicBezTo>
                    <a:pt x="12289" y="6863"/>
                    <a:pt x="12544" y="5778"/>
                    <a:pt x="11906" y="4980"/>
                  </a:cubicBezTo>
                  <a:cubicBezTo>
                    <a:pt x="11172" y="4086"/>
                    <a:pt x="10533" y="2953"/>
                    <a:pt x="9576" y="2410"/>
                  </a:cubicBezTo>
                  <a:cubicBezTo>
                    <a:pt x="7836" y="1437"/>
                    <a:pt x="5873" y="814"/>
                    <a:pt x="387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3" name="Google Shape;13553;p30"/>
            <p:cNvSpPr/>
            <p:nvPr/>
          </p:nvSpPr>
          <p:spPr>
            <a:xfrm>
              <a:off x="3828197" y="4041267"/>
              <a:ext cx="433157" cy="662215"/>
            </a:xfrm>
            <a:custGeom>
              <a:rect b="b" l="l" r="r" t="t"/>
              <a:pathLst>
                <a:path extrusionOk="0" h="12815" w="8348">
                  <a:moveTo>
                    <a:pt x="4627" y="0"/>
                  </a:moveTo>
                  <a:cubicBezTo>
                    <a:pt x="4611" y="0"/>
                    <a:pt x="4596" y="1"/>
                    <a:pt x="4581" y="2"/>
                  </a:cubicBezTo>
                  <a:cubicBezTo>
                    <a:pt x="3320" y="162"/>
                    <a:pt x="1102" y="2763"/>
                    <a:pt x="926" y="4024"/>
                  </a:cubicBezTo>
                  <a:cubicBezTo>
                    <a:pt x="814" y="4806"/>
                    <a:pt x="543" y="5572"/>
                    <a:pt x="352" y="6338"/>
                  </a:cubicBezTo>
                  <a:cubicBezTo>
                    <a:pt x="240" y="6753"/>
                    <a:pt x="128" y="7168"/>
                    <a:pt x="1" y="7663"/>
                  </a:cubicBezTo>
                  <a:cubicBezTo>
                    <a:pt x="64" y="7838"/>
                    <a:pt x="112" y="8094"/>
                    <a:pt x="256" y="8221"/>
                  </a:cubicBezTo>
                  <a:cubicBezTo>
                    <a:pt x="1740" y="9658"/>
                    <a:pt x="3224" y="11094"/>
                    <a:pt x="4724" y="12498"/>
                  </a:cubicBezTo>
                  <a:cubicBezTo>
                    <a:pt x="4952" y="12713"/>
                    <a:pt x="5180" y="12815"/>
                    <a:pt x="5391" y="12815"/>
                  </a:cubicBezTo>
                  <a:cubicBezTo>
                    <a:pt x="5683" y="12815"/>
                    <a:pt x="5944" y="12620"/>
                    <a:pt x="6129" y="12259"/>
                  </a:cubicBezTo>
                  <a:cubicBezTo>
                    <a:pt x="6480" y="11589"/>
                    <a:pt x="6751" y="10887"/>
                    <a:pt x="6959" y="10152"/>
                  </a:cubicBezTo>
                  <a:cubicBezTo>
                    <a:pt x="7358" y="8716"/>
                    <a:pt x="7613" y="7232"/>
                    <a:pt x="8060" y="5811"/>
                  </a:cubicBezTo>
                  <a:cubicBezTo>
                    <a:pt x="8331" y="4902"/>
                    <a:pt x="8347" y="4184"/>
                    <a:pt x="7693" y="3418"/>
                  </a:cubicBezTo>
                  <a:cubicBezTo>
                    <a:pt x="6943" y="2540"/>
                    <a:pt x="6384" y="1503"/>
                    <a:pt x="5666" y="609"/>
                  </a:cubicBezTo>
                  <a:cubicBezTo>
                    <a:pt x="5422" y="319"/>
                    <a:pt x="4960" y="0"/>
                    <a:pt x="46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4" name="Google Shape;13554;p30"/>
            <p:cNvSpPr/>
            <p:nvPr/>
          </p:nvSpPr>
          <p:spPr>
            <a:xfrm>
              <a:off x="1890464" y="4452849"/>
              <a:ext cx="512649" cy="469312"/>
            </a:xfrm>
            <a:custGeom>
              <a:rect b="b" l="l" r="r" t="t"/>
              <a:pathLst>
                <a:path extrusionOk="0" h="9082" w="9880">
                  <a:moveTo>
                    <a:pt x="4486" y="1"/>
                  </a:moveTo>
                  <a:cubicBezTo>
                    <a:pt x="2985" y="272"/>
                    <a:pt x="1645" y="416"/>
                    <a:pt x="671" y="1613"/>
                  </a:cubicBezTo>
                  <a:cubicBezTo>
                    <a:pt x="145" y="2251"/>
                    <a:pt x="1" y="2778"/>
                    <a:pt x="544" y="3448"/>
                  </a:cubicBezTo>
                  <a:cubicBezTo>
                    <a:pt x="911" y="3911"/>
                    <a:pt x="1166" y="4454"/>
                    <a:pt x="1501" y="4948"/>
                  </a:cubicBezTo>
                  <a:cubicBezTo>
                    <a:pt x="1804" y="5395"/>
                    <a:pt x="2044" y="6034"/>
                    <a:pt x="2459" y="6193"/>
                  </a:cubicBezTo>
                  <a:cubicBezTo>
                    <a:pt x="3831" y="6720"/>
                    <a:pt x="4853" y="7629"/>
                    <a:pt x="5826" y="8651"/>
                  </a:cubicBezTo>
                  <a:cubicBezTo>
                    <a:pt x="6089" y="8933"/>
                    <a:pt x="6369" y="9082"/>
                    <a:pt x="6672" y="9082"/>
                  </a:cubicBezTo>
                  <a:cubicBezTo>
                    <a:pt x="6883" y="9082"/>
                    <a:pt x="7106" y="9009"/>
                    <a:pt x="7342" y="8858"/>
                  </a:cubicBezTo>
                  <a:cubicBezTo>
                    <a:pt x="7773" y="8619"/>
                    <a:pt x="8204" y="8348"/>
                    <a:pt x="8603" y="8044"/>
                  </a:cubicBezTo>
                  <a:cubicBezTo>
                    <a:pt x="8810" y="7853"/>
                    <a:pt x="9050" y="7486"/>
                    <a:pt x="9018" y="7231"/>
                  </a:cubicBezTo>
                  <a:cubicBezTo>
                    <a:pt x="8826" y="5826"/>
                    <a:pt x="9114" y="4533"/>
                    <a:pt x="9640" y="3241"/>
                  </a:cubicBezTo>
                  <a:cubicBezTo>
                    <a:pt x="9880" y="2666"/>
                    <a:pt x="9768" y="2283"/>
                    <a:pt x="9082" y="2028"/>
                  </a:cubicBezTo>
                  <a:cubicBezTo>
                    <a:pt x="8060" y="1645"/>
                    <a:pt x="7119" y="1070"/>
                    <a:pt x="6113" y="607"/>
                  </a:cubicBezTo>
                  <a:cubicBezTo>
                    <a:pt x="5555" y="352"/>
                    <a:pt x="4948" y="177"/>
                    <a:pt x="44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5" name="Google Shape;13555;p30"/>
            <p:cNvSpPr/>
            <p:nvPr/>
          </p:nvSpPr>
          <p:spPr>
            <a:xfrm>
              <a:off x="428071" y="3445417"/>
              <a:ext cx="506889" cy="539022"/>
            </a:xfrm>
            <a:custGeom>
              <a:rect b="b" l="l" r="r" t="t"/>
              <a:pathLst>
                <a:path extrusionOk="0" h="10431" w="9769">
                  <a:moveTo>
                    <a:pt x="1989" y="1"/>
                  </a:moveTo>
                  <a:cubicBezTo>
                    <a:pt x="1430" y="1"/>
                    <a:pt x="825" y="261"/>
                    <a:pt x="671" y="713"/>
                  </a:cubicBezTo>
                  <a:cubicBezTo>
                    <a:pt x="432" y="1399"/>
                    <a:pt x="145" y="2101"/>
                    <a:pt x="65" y="2820"/>
                  </a:cubicBezTo>
                  <a:cubicBezTo>
                    <a:pt x="1" y="3474"/>
                    <a:pt x="161" y="4160"/>
                    <a:pt x="256" y="4815"/>
                  </a:cubicBezTo>
                  <a:cubicBezTo>
                    <a:pt x="304" y="5198"/>
                    <a:pt x="512" y="5597"/>
                    <a:pt x="432" y="5964"/>
                  </a:cubicBezTo>
                  <a:cubicBezTo>
                    <a:pt x="145" y="7528"/>
                    <a:pt x="145" y="7575"/>
                    <a:pt x="1517" y="8421"/>
                  </a:cubicBezTo>
                  <a:cubicBezTo>
                    <a:pt x="1804" y="8645"/>
                    <a:pt x="2060" y="8900"/>
                    <a:pt x="2283" y="9203"/>
                  </a:cubicBezTo>
                  <a:cubicBezTo>
                    <a:pt x="2973" y="10018"/>
                    <a:pt x="4118" y="10430"/>
                    <a:pt x="5247" y="10430"/>
                  </a:cubicBezTo>
                  <a:cubicBezTo>
                    <a:pt x="6284" y="10430"/>
                    <a:pt x="7307" y="10082"/>
                    <a:pt x="7949" y="9379"/>
                  </a:cubicBezTo>
                  <a:cubicBezTo>
                    <a:pt x="8268" y="9092"/>
                    <a:pt x="8619" y="8852"/>
                    <a:pt x="9002" y="8661"/>
                  </a:cubicBezTo>
                  <a:cubicBezTo>
                    <a:pt x="9672" y="8294"/>
                    <a:pt x="9768" y="7783"/>
                    <a:pt x="9401" y="7161"/>
                  </a:cubicBezTo>
                  <a:cubicBezTo>
                    <a:pt x="9257" y="6921"/>
                    <a:pt x="9018" y="6762"/>
                    <a:pt x="8906" y="6522"/>
                  </a:cubicBezTo>
                  <a:cubicBezTo>
                    <a:pt x="8381" y="5298"/>
                    <a:pt x="7870" y="4869"/>
                    <a:pt x="7136" y="4869"/>
                  </a:cubicBezTo>
                  <a:cubicBezTo>
                    <a:pt x="6732" y="4869"/>
                    <a:pt x="6261" y="4999"/>
                    <a:pt x="5682" y="5198"/>
                  </a:cubicBezTo>
                  <a:cubicBezTo>
                    <a:pt x="5507" y="5261"/>
                    <a:pt x="5352" y="5294"/>
                    <a:pt x="5213" y="5294"/>
                  </a:cubicBezTo>
                  <a:cubicBezTo>
                    <a:pt x="4858" y="5294"/>
                    <a:pt x="4608" y="5075"/>
                    <a:pt x="4390" y="4559"/>
                  </a:cubicBezTo>
                  <a:cubicBezTo>
                    <a:pt x="3975" y="3602"/>
                    <a:pt x="3289" y="2756"/>
                    <a:pt x="2570" y="1655"/>
                  </a:cubicBezTo>
                  <a:cubicBezTo>
                    <a:pt x="2714" y="1447"/>
                    <a:pt x="2826" y="1224"/>
                    <a:pt x="2906" y="1000"/>
                  </a:cubicBezTo>
                  <a:cubicBezTo>
                    <a:pt x="2985" y="793"/>
                    <a:pt x="2985" y="569"/>
                    <a:pt x="2890" y="362"/>
                  </a:cubicBezTo>
                  <a:cubicBezTo>
                    <a:pt x="2705" y="114"/>
                    <a:pt x="2357" y="1"/>
                    <a:pt x="19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6" name="Google Shape;13556;p30"/>
            <p:cNvSpPr/>
            <p:nvPr/>
          </p:nvSpPr>
          <p:spPr>
            <a:xfrm>
              <a:off x="5773350" y="2459276"/>
              <a:ext cx="506837" cy="538815"/>
            </a:xfrm>
            <a:custGeom>
              <a:rect b="b" l="l" r="r" t="t"/>
              <a:pathLst>
                <a:path extrusionOk="0" h="10427" w="9768">
                  <a:moveTo>
                    <a:pt x="1993" y="1"/>
                  </a:moveTo>
                  <a:cubicBezTo>
                    <a:pt x="1438" y="1"/>
                    <a:pt x="840" y="261"/>
                    <a:pt x="687" y="710"/>
                  </a:cubicBezTo>
                  <a:cubicBezTo>
                    <a:pt x="432" y="1412"/>
                    <a:pt x="160" y="2114"/>
                    <a:pt x="81" y="2832"/>
                  </a:cubicBezTo>
                  <a:cubicBezTo>
                    <a:pt x="1" y="3471"/>
                    <a:pt x="176" y="4157"/>
                    <a:pt x="256" y="4827"/>
                  </a:cubicBezTo>
                  <a:cubicBezTo>
                    <a:pt x="304" y="5210"/>
                    <a:pt x="511" y="5609"/>
                    <a:pt x="448" y="5960"/>
                  </a:cubicBezTo>
                  <a:cubicBezTo>
                    <a:pt x="144" y="7540"/>
                    <a:pt x="160" y="7572"/>
                    <a:pt x="1517" y="8434"/>
                  </a:cubicBezTo>
                  <a:cubicBezTo>
                    <a:pt x="1804" y="8642"/>
                    <a:pt x="2075" y="8913"/>
                    <a:pt x="2283" y="9200"/>
                  </a:cubicBezTo>
                  <a:cubicBezTo>
                    <a:pt x="2973" y="10015"/>
                    <a:pt x="4123" y="10427"/>
                    <a:pt x="5255" y="10427"/>
                  </a:cubicBezTo>
                  <a:cubicBezTo>
                    <a:pt x="6296" y="10427"/>
                    <a:pt x="7322" y="10079"/>
                    <a:pt x="7964" y="9376"/>
                  </a:cubicBezTo>
                  <a:cubicBezTo>
                    <a:pt x="8268" y="9088"/>
                    <a:pt x="8619" y="8849"/>
                    <a:pt x="9002" y="8673"/>
                  </a:cubicBezTo>
                  <a:cubicBezTo>
                    <a:pt x="9672" y="8290"/>
                    <a:pt x="9768" y="7780"/>
                    <a:pt x="9401" y="7157"/>
                  </a:cubicBezTo>
                  <a:cubicBezTo>
                    <a:pt x="9257" y="6934"/>
                    <a:pt x="9018" y="6758"/>
                    <a:pt x="8906" y="6535"/>
                  </a:cubicBezTo>
                  <a:cubicBezTo>
                    <a:pt x="8383" y="5304"/>
                    <a:pt x="7873" y="4871"/>
                    <a:pt x="7144" y="4871"/>
                  </a:cubicBezTo>
                  <a:cubicBezTo>
                    <a:pt x="6738" y="4871"/>
                    <a:pt x="6264" y="5005"/>
                    <a:pt x="5682" y="5210"/>
                  </a:cubicBezTo>
                  <a:cubicBezTo>
                    <a:pt x="5511" y="5272"/>
                    <a:pt x="5360" y="5304"/>
                    <a:pt x="5224" y="5304"/>
                  </a:cubicBezTo>
                  <a:cubicBezTo>
                    <a:pt x="4863" y="5304"/>
                    <a:pt x="4610" y="5077"/>
                    <a:pt x="4390" y="4556"/>
                  </a:cubicBezTo>
                  <a:cubicBezTo>
                    <a:pt x="3975" y="3614"/>
                    <a:pt x="3288" y="2769"/>
                    <a:pt x="2570" y="1651"/>
                  </a:cubicBezTo>
                  <a:cubicBezTo>
                    <a:pt x="2714" y="1460"/>
                    <a:pt x="2826" y="1236"/>
                    <a:pt x="2921" y="1013"/>
                  </a:cubicBezTo>
                  <a:cubicBezTo>
                    <a:pt x="3001" y="806"/>
                    <a:pt x="3001" y="566"/>
                    <a:pt x="2905" y="375"/>
                  </a:cubicBezTo>
                  <a:cubicBezTo>
                    <a:pt x="2719" y="118"/>
                    <a:pt x="2366" y="1"/>
                    <a:pt x="1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7" name="Google Shape;13557;p30"/>
            <p:cNvSpPr/>
            <p:nvPr/>
          </p:nvSpPr>
          <p:spPr>
            <a:xfrm>
              <a:off x="1087248" y="4252665"/>
              <a:ext cx="354495" cy="540882"/>
            </a:xfrm>
            <a:custGeom>
              <a:rect b="b" l="l" r="r" t="t"/>
              <a:pathLst>
                <a:path extrusionOk="0" h="10467" w="6832">
                  <a:moveTo>
                    <a:pt x="5777" y="1"/>
                  </a:moveTo>
                  <a:cubicBezTo>
                    <a:pt x="5436" y="1"/>
                    <a:pt x="4993" y="297"/>
                    <a:pt x="4693" y="555"/>
                  </a:cubicBezTo>
                  <a:cubicBezTo>
                    <a:pt x="4198" y="954"/>
                    <a:pt x="3831" y="1497"/>
                    <a:pt x="3400" y="1960"/>
                  </a:cubicBezTo>
                  <a:cubicBezTo>
                    <a:pt x="2825" y="2582"/>
                    <a:pt x="2011" y="3093"/>
                    <a:pt x="1676" y="3843"/>
                  </a:cubicBezTo>
                  <a:cubicBezTo>
                    <a:pt x="1038" y="5295"/>
                    <a:pt x="623" y="6859"/>
                    <a:pt x="176" y="8391"/>
                  </a:cubicBezTo>
                  <a:cubicBezTo>
                    <a:pt x="1" y="8966"/>
                    <a:pt x="208" y="9461"/>
                    <a:pt x="862" y="9636"/>
                  </a:cubicBezTo>
                  <a:cubicBezTo>
                    <a:pt x="1995" y="9924"/>
                    <a:pt x="3129" y="10195"/>
                    <a:pt x="4262" y="10466"/>
                  </a:cubicBezTo>
                  <a:cubicBezTo>
                    <a:pt x="5586" y="10307"/>
                    <a:pt x="5826" y="10083"/>
                    <a:pt x="5953" y="8790"/>
                  </a:cubicBezTo>
                  <a:cubicBezTo>
                    <a:pt x="6065" y="7657"/>
                    <a:pt x="6209" y="6524"/>
                    <a:pt x="6336" y="5391"/>
                  </a:cubicBezTo>
                  <a:cubicBezTo>
                    <a:pt x="6480" y="4066"/>
                    <a:pt x="6592" y="2726"/>
                    <a:pt x="6751" y="1401"/>
                  </a:cubicBezTo>
                  <a:cubicBezTo>
                    <a:pt x="6831" y="699"/>
                    <a:pt x="6512" y="141"/>
                    <a:pt x="5889" y="13"/>
                  </a:cubicBezTo>
                  <a:cubicBezTo>
                    <a:pt x="5854" y="5"/>
                    <a:pt x="5816" y="1"/>
                    <a:pt x="57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8" name="Google Shape;13558;p30"/>
            <p:cNvSpPr/>
            <p:nvPr/>
          </p:nvSpPr>
          <p:spPr>
            <a:xfrm>
              <a:off x="2209311" y="3875601"/>
              <a:ext cx="447218" cy="346274"/>
            </a:xfrm>
            <a:custGeom>
              <a:rect b="b" l="l" r="r" t="t"/>
              <a:pathLst>
                <a:path extrusionOk="0" h="6701" w="8619">
                  <a:moveTo>
                    <a:pt x="2330" y="1"/>
                  </a:moveTo>
                  <a:cubicBezTo>
                    <a:pt x="447" y="1"/>
                    <a:pt x="0" y="256"/>
                    <a:pt x="32" y="1676"/>
                  </a:cubicBezTo>
                  <a:cubicBezTo>
                    <a:pt x="32" y="3017"/>
                    <a:pt x="335" y="4357"/>
                    <a:pt x="623" y="5682"/>
                  </a:cubicBezTo>
                  <a:cubicBezTo>
                    <a:pt x="798" y="6448"/>
                    <a:pt x="1516" y="6592"/>
                    <a:pt x="2203" y="6671"/>
                  </a:cubicBezTo>
                  <a:cubicBezTo>
                    <a:pt x="2374" y="6691"/>
                    <a:pt x="2544" y="6701"/>
                    <a:pt x="2711" y="6701"/>
                  </a:cubicBezTo>
                  <a:cubicBezTo>
                    <a:pt x="4286" y="6701"/>
                    <a:pt x="5682" y="5888"/>
                    <a:pt x="7182" y="5570"/>
                  </a:cubicBezTo>
                  <a:cubicBezTo>
                    <a:pt x="7517" y="5491"/>
                    <a:pt x="7804" y="5171"/>
                    <a:pt x="8076" y="4916"/>
                  </a:cubicBezTo>
                  <a:cubicBezTo>
                    <a:pt x="8602" y="4389"/>
                    <a:pt x="8618" y="3129"/>
                    <a:pt x="8092" y="2618"/>
                  </a:cubicBezTo>
                  <a:cubicBezTo>
                    <a:pt x="6368" y="974"/>
                    <a:pt x="4229" y="256"/>
                    <a:pt x="23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9" name="Google Shape;13559;p30"/>
            <p:cNvSpPr/>
            <p:nvPr/>
          </p:nvSpPr>
          <p:spPr>
            <a:xfrm>
              <a:off x="3958019" y="3220275"/>
              <a:ext cx="428383" cy="394694"/>
            </a:xfrm>
            <a:custGeom>
              <a:rect b="b" l="l" r="r" t="t"/>
              <a:pathLst>
                <a:path extrusionOk="0" h="7638" w="8256">
                  <a:moveTo>
                    <a:pt x="815" y="1"/>
                  </a:moveTo>
                  <a:cubicBezTo>
                    <a:pt x="356" y="1"/>
                    <a:pt x="0" y="262"/>
                    <a:pt x="52" y="921"/>
                  </a:cubicBezTo>
                  <a:cubicBezTo>
                    <a:pt x="228" y="2900"/>
                    <a:pt x="451" y="4847"/>
                    <a:pt x="2238" y="6171"/>
                  </a:cubicBezTo>
                  <a:cubicBezTo>
                    <a:pt x="2685" y="6506"/>
                    <a:pt x="2957" y="7065"/>
                    <a:pt x="3403" y="7368"/>
                  </a:cubicBezTo>
                  <a:cubicBezTo>
                    <a:pt x="3684" y="7554"/>
                    <a:pt x="4010" y="7638"/>
                    <a:pt x="4348" y="7638"/>
                  </a:cubicBezTo>
                  <a:cubicBezTo>
                    <a:pt x="5375" y="7638"/>
                    <a:pt x="6507" y="6861"/>
                    <a:pt x="6771" y="5804"/>
                  </a:cubicBezTo>
                  <a:cubicBezTo>
                    <a:pt x="6835" y="5501"/>
                    <a:pt x="6994" y="5246"/>
                    <a:pt x="7218" y="5038"/>
                  </a:cubicBezTo>
                  <a:cubicBezTo>
                    <a:pt x="7872" y="4559"/>
                    <a:pt x="8255" y="4017"/>
                    <a:pt x="8095" y="3251"/>
                  </a:cubicBezTo>
                  <a:cubicBezTo>
                    <a:pt x="8048" y="1814"/>
                    <a:pt x="7936" y="1687"/>
                    <a:pt x="6563" y="1447"/>
                  </a:cubicBezTo>
                  <a:cubicBezTo>
                    <a:pt x="6212" y="1383"/>
                    <a:pt x="5861" y="1272"/>
                    <a:pt x="5510" y="1176"/>
                  </a:cubicBezTo>
                  <a:cubicBezTo>
                    <a:pt x="4058" y="793"/>
                    <a:pt x="2621" y="378"/>
                    <a:pt x="1153" y="43"/>
                  </a:cubicBezTo>
                  <a:cubicBezTo>
                    <a:pt x="1037" y="15"/>
                    <a:pt x="923" y="1"/>
                    <a:pt x="8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0" name="Google Shape;13560;p30"/>
            <p:cNvSpPr/>
            <p:nvPr/>
          </p:nvSpPr>
          <p:spPr>
            <a:xfrm>
              <a:off x="4411151" y="3757630"/>
              <a:ext cx="433987" cy="417844"/>
            </a:xfrm>
            <a:custGeom>
              <a:rect b="b" l="l" r="r" t="t"/>
              <a:pathLst>
                <a:path extrusionOk="0" h="8086" w="8364">
                  <a:moveTo>
                    <a:pt x="7109" y="1"/>
                  </a:moveTo>
                  <a:cubicBezTo>
                    <a:pt x="6843" y="1"/>
                    <a:pt x="6528" y="76"/>
                    <a:pt x="6161" y="225"/>
                  </a:cubicBezTo>
                  <a:cubicBezTo>
                    <a:pt x="4805" y="767"/>
                    <a:pt x="3448" y="1406"/>
                    <a:pt x="2044" y="1709"/>
                  </a:cubicBezTo>
                  <a:cubicBezTo>
                    <a:pt x="863" y="1948"/>
                    <a:pt x="528" y="2762"/>
                    <a:pt x="81" y="3592"/>
                  </a:cubicBezTo>
                  <a:cubicBezTo>
                    <a:pt x="1" y="3832"/>
                    <a:pt x="33" y="4103"/>
                    <a:pt x="192" y="4310"/>
                  </a:cubicBezTo>
                  <a:cubicBezTo>
                    <a:pt x="1517" y="5507"/>
                    <a:pt x="2858" y="6672"/>
                    <a:pt x="4230" y="7805"/>
                  </a:cubicBezTo>
                  <a:cubicBezTo>
                    <a:pt x="4465" y="7992"/>
                    <a:pt x="4714" y="8086"/>
                    <a:pt x="4957" y="8086"/>
                  </a:cubicBezTo>
                  <a:cubicBezTo>
                    <a:pt x="5275" y="8086"/>
                    <a:pt x="5581" y="7924"/>
                    <a:pt x="5826" y="7598"/>
                  </a:cubicBezTo>
                  <a:cubicBezTo>
                    <a:pt x="6161" y="7119"/>
                    <a:pt x="6464" y="6608"/>
                    <a:pt x="6720" y="6066"/>
                  </a:cubicBezTo>
                  <a:cubicBezTo>
                    <a:pt x="6975" y="5539"/>
                    <a:pt x="7214" y="4997"/>
                    <a:pt x="7470" y="4470"/>
                  </a:cubicBezTo>
                  <a:cubicBezTo>
                    <a:pt x="7789" y="3800"/>
                    <a:pt x="8140" y="3129"/>
                    <a:pt x="8363" y="2683"/>
                  </a:cubicBezTo>
                  <a:cubicBezTo>
                    <a:pt x="8284" y="2060"/>
                    <a:pt x="8236" y="1725"/>
                    <a:pt x="8204" y="1390"/>
                  </a:cubicBezTo>
                  <a:cubicBezTo>
                    <a:pt x="8113" y="450"/>
                    <a:pt x="7758" y="1"/>
                    <a:pt x="71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1" name="Google Shape;13561;p30"/>
            <p:cNvSpPr/>
            <p:nvPr/>
          </p:nvSpPr>
          <p:spPr>
            <a:xfrm>
              <a:off x="7057717" y="2232015"/>
              <a:ext cx="433987" cy="417431"/>
            </a:xfrm>
            <a:custGeom>
              <a:rect b="b" l="l" r="r" t="t"/>
              <a:pathLst>
                <a:path extrusionOk="0" h="8078" w="8364">
                  <a:moveTo>
                    <a:pt x="7109" y="0"/>
                  </a:moveTo>
                  <a:cubicBezTo>
                    <a:pt x="6843" y="0"/>
                    <a:pt x="6527" y="76"/>
                    <a:pt x="6161" y="224"/>
                  </a:cubicBezTo>
                  <a:cubicBezTo>
                    <a:pt x="4804" y="767"/>
                    <a:pt x="3464" y="1405"/>
                    <a:pt x="2043" y="1693"/>
                  </a:cubicBezTo>
                  <a:cubicBezTo>
                    <a:pt x="862" y="1948"/>
                    <a:pt x="527" y="2762"/>
                    <a:pt x="80" y="3592"/>
                  </a:cubicBezTo>
                  <a:cubicBezTo>
                    <a:pt x="1" y="3831"/>
                    <a:pt x="32" y="4102"/>
                    <a:pt x="192" y="4310"/>
                  </a:cubicBezTo>
                  <a:cubicBezTo>
                    <a:pt x="1517" y="5491"/>
                    <a:pt x="2857" y="6672"/>
                    <a:pt x="4230" y="7789"/>
                  </a:cubicBezTo>
                  <a:cubicBezTo>
                    <a:pt x="4465" y="7982"/>
                    <a:pt x="4714" y="8077"/>
                    <a:pt x="4957" y="8077"/>
                  </a:cubicBezTo>
                  <a:cubicBezTo>
                    <a:pt x="5275" y="8077"/>
                    <a:pt x="5581" y="7914"/>
                    <a:pt x="5826" y="7597"/>
                  </a:cubicBezTo>
                  <a:cubicBezTo>
                    <a:pt x="6161" y="7119"/>
                    <a:pt x="6464" y="6608"/>
                    <a:pt x="6719" y="6081"/>
                  </a:cubicBezTo>
                  <a:cubicBezTo>
                    <a:pt x="6991" y="5555"/>
                    <a:pt x="7214" y="5012"/>
                    <a:pt x="7469" y="4485"/>
                  </a:cubicBezTo>
                  <a:cubicBezTo>
                    <a:pt x="7789" y="3799"/>
                    <a:pt x="8140" y="3129"/>
                    <a:pt x="8363" y="2682"/>
                  </a:cubicBezTo>
                  <a:cubicBezTo>
                    <a:pt x="8283" y="2060"/>
                    <a:pt x="8236" y="1724"/>
                    <a:pt x="8204" y="1389"/>
                  </a:cubicBezTo>
                  <a:cubicBezTo>
                    <a:pt x="8113" y="450"/>
                    <a:pt x="7758" y="0"/>
                    <a:pt x="71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2" name="Google Shape;13562;p30"/>
            <p:cNvSpPr/>
            <p:nvPr/>
          </p:nvSpPr>
          <p:spPr>
            <a:xfrm>
              <a:off x="4387179" y="4326196"/>
              <a:ext cx="384279" cy="381775"/>
            </a:xfrm>
            <a:custGeom>
              <a:rect b="b" l="l" r="r" t="t"/>
              <a:pathLst>
                <a:path extrusionOk="0" h="7388" w="7406">
                  <a:moveTo>
                    <a:pt x="6073" y="1"/>
                  </a:moveTo>
                  <a:cubicBezTo>
                    <a:pt x="5865" y="1"/>
                    <a:pt x="5626" y="59"/>
                    <a:pt x="5362" y="154"/>
                  </a:cubicBezTo>
                  <a:cubicBezTo>
                    <a:pt x="3559" y="792"/>
                    <a:pt x="1915" y="1670"/>
                    <a:pt x="654" y="3170"/>
                  </a:cubicBezTo>
                  <a:cubicBezTo>
                    <a:pt x="0" y="3952"/>
                    <a:pt x="176" y="5484"/>
                    <a:pt x="1053" y="5995"/>
                  </a:cubicBezTo>
                  <a:cubicBezTo>
                    <a:pt x="1596" y="6314"/>
                    <a:pt x="2139" y="6633"/>
                    <a:pt x="2681" y="6968"/>
                  </a:cubicBezTo>
                  <a:cubicBezTo>
                    <a:pt x="3102" y="7235"/>
                    <a:pt x="3666" y="7387"/>
                    <a:pt x="4180" y="7387"/>
                  </a:cubicBezTo>
                  <a:cubicBezTo>
                    <a:pt x="4681" y="7387"/>
                    <a:pt x="5134" y="7243"/>
                    <a:pt x="5362" y="6921"/>
                  </a:cubicBezTo>
                  <a:cubicBezTo>
                    <a:pt x="6256" y="5660"/>
                    <a:pt x="7405" y="4495"/>
                    <a:pt x="7357" y="2707"/>
                  </a:cubicBezTo>
                  <a:cubicBezTo>
                    <a:pt x="7214" y="2101"/>
                    <a:pt x="7006" y="1510"/>
                    <a:pt x="6910" y="904"/>
                  </a:cubicBezTo>
                  <a:cubicBezTo>
                    <a:pt x="6793" y="241"/>
                    <a:pt x="6496" y="1"/>
                    <a:pt x="60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3" name="Google Shape;13563;p30"/>
            <p:cNvSpPr/>
            <p:nvPr/>
          </p:nvSpPr>
          <p:spPr>
            <a:xfrm>
              <a:off x="1756335" y="3494818"/>
              <a:ext cx="370217" cy="368339"/>
            </a:xfrm>
            <a:custGeom>
              <a:rect b="b" l="l" r="r" t="t"/>
              <a:pathLst>
                <a:path extrusionOk="0" h="7128" w="7135">
                  <a:moveTo>
                    <a:pt x="2688" y="1"/>
                  </a:moveTo>
                  <a:cubicBezTo>
                    <a:pt x="2319" y="1"/>
                    <a:pt x="1947" y="122"/>
                    <a:pt x="1596" y="379"/>
                  </a:cubicBezTo>
                  <a:cubicBezTo>
                    <a:pt x="463" y="1209"/>
                    <a:pt x="1" y="2662"/>
                    <a:pt x="463" y="3970"/>
                  </a:cubicBezTo>
                  <a:cubicBezTo>
                    <a:pt x="543" y="4258"/>
                    <a:pt x="591" y="4529"/>
                    <a:pt x="623" y="4816"/>
                  </a:cubicBezTo>
                  <a:cubicBezTo>
                    <a:pt x="575" y="6013"/>
                    <a:pt x="894" y="6444"/>
                    <a:pt x="1549" y="6508"/>
                  </a:cubicBezTo>
                  <a:cubicBezTo>
                    <a:pt x="2155" y="6556"/>
                    <a:pt x="2730" y="6699"/>
                    <a:pt x="3304" y="6907"/>
                  </a:cubicBezTo>
                  <a:cubicBezTo>
                    <a:pt x="3634" y="7054"/>
                    <a:pt x="3951" y="7128"/>
                    <a:pt x="4245" y="7128"/>
                  </a:cubicBezTo>
                  <a:cubicBezTo>
                    <a:pt x="4905" y="7128"/>
                    <a:pt x="5448" y="6758"/>
                    <a:pt x="5746" y="6029"/>
                  </a:cubicBezTo>
                  <a:cubicBezTo>
                    <a:pt x="5826" y="5822"/>
                    <a:pt x="5953" y="5630"/>
                    <a:pt x="6113" y="5470"/>
                  </a:cubicBezTo>
                  <a:cubicBezTo>
                    <a:pt x="7055" y="4625"/>
                    <a:pt x="7134" y="3220"/>
                    <a:pt x="6209" y="2358"/>
                  </a:cubicBezTo>
                  <a:cubicBezTo>
                    <a:pt x="5570" y="1752"/>
                    <a:pt x="4788" y="1289"/>
                    <a:pt x="4166" y="683"/>
                  </a:cubicBezTo>
                  <a:cubicBezTo>
                    <a:pt x="3726" y="243"/>
                    <a:pt x="3210" y="1"/>
                    <a:pt x="26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4" name="Google Shape;13564;p30"/>
            <p:cNvSpPr/>
            <p:nvPr/>
          </p:nvSpPr>
          <p:spPr>
            <a:xfrm>
              <a:off x="1760538" y="2807608"/>
              <a:ext cx="312155" cy="385444"/>
            </a:xfrm>
            <a:custGeom>
              <a:rect b="b" l="l" r="r" t="t"/>
              <a:pathLst>
                <a:path extrusionOk="0" h="7459" w="6016">
                  <a:moveTo>
                    <a:pt x="3121" y="0"/>
                  </a:moveTo>
                  <a:cubicBezTo>
                    <a:pt x="2196" y="0"/>
                    <a:pt x="1261" y="454"/>
                    <a:pt x="925" y="1246"/>
                  </a:cubicBezTo>
                  <a:cubicBezTo>
                    <a:pt x="510" y="2236"/>
                    <a:pt x="239" y="3257"/>
                    <a:pt x="127" y="4326"/>
                  </a:cubicBezTo>
                  <a:cubicBezTo>
                    <a:pt x="0" y="5389"/>
                    <a:pt x="788" y="6688"/>
                    <a:pt x="1659" y="6688"/>
                  </a:cubicBezTo>
                  <a:cubicBezTo>
                    <a:pt x="1664" y="6688"/>
                    <a:pt x="1670" y="6688"/>
                    <a:pt x="1675" y="6688"/>
                  </a:cubicBezTo>
                  <a:cubicBezTo>
                    <a:pt x="1689" y="6688"/>
                    <a:pt x="1704" y="6688"/>
                    <a:pt x="1718" y="6688"/>
                  </a:cubicBezTo>
                  <a:cubicBezTo>
                    <a:pt x="2863" y="6688"/>
                    <a:pt x="3779" y="7312"/>
                    <a:pt x="4835" y="7438"/>
                  </a:cubicBezTo>
                  <a:cubicBezTo>
                    <a:pt x="4942" y="7452"/>
                    <a:pt x="5039" y="7459"/>
                    <a:pt x="5127" y="7459"/>
                  </a:cubicBezTo>
                  <a:cubicBezTo>
                    <a:pt x="5762" y="7459"/>
                    <a:pt x="5925" y="7108"/>
                    <a:pt x="5840" y="6449"/>
                  </a:cubicBezTo>
                  <a:cubicBezTo>
                    <a:pt x="5777" y="5906"/>
                    <a:pt x="5521" y="5316"/>
                    <a:pt x="5633" y="4805"/>
                  </a:cubicBezTo>
                  <a:cubicBezTo>
                    <a:pt x="6016" y="3289"/>
                    <a:pt x="5809" y="1853"/>
                    <a:pt x="5298" y="416"/>
                  </a:cubicBezTo>
                  <a:cubicBezTo>
                    <a:pt x="4739" y="289"/>
                    <a:pt x="4213" y="145"/>
                    <a:pt x="3638" y="49"/>
                  </a:cubicBezTo>
                  <a:cubicBezTo>
                    <a:pt x="3469" y="16"/>
                    <a:pt x="3295" y="0"/>
                    <a:pt x="3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5" name="Google Shape;13565;p30"/>
            <p:cNvSpPr/>
            <p:nvPr/>
          </p:nvSpPr>
          <p:spPr>
            <a:xfrm>
              <a:off x="5557239" y="3417720"/>
              <a:ext cx="395020" cy="356506"/>
            </a:xfrm>
            <a:custGeom>
              <a:rect b="b" l="l" r="r" t="t"/>
              <a:pathLst>
                <a:path extrusionOk="0" h="6899" w="7613">
                  <a:moveTo>
                    <a:pt x="2811" y="1"/>
                  </a:moveTo>
                  <a:cubicBezTo>
                    <a:pt x="2318" y="1"/>
                    <a:pt x="1842" y="235"/>
                    <a:pt x="1501" y="690"/>
                  </a:cubicBezTo>
                  <a:cubicBezTo>
                    <a:pt x="910" y="1472"/>
                    <a:pt x="511" y="2414"/>
                    <a:pt x="112" y="3308"/>
                  </a:cubicBezTo>
                  <a:cubicBezTo>
                    <a:pt x="0" y="3627"/>
                    <a:pt x="32" y="3978"/>
                    <a:pt x="192" y="4265"/>
                  </a:cubicBezTo>
                  <a:cubicBezTo>
                    <a:pt x="1070" y="5590"/>
                    <a:pt x="2474" y="6148"/>
                    <a:pt x="4006" y="6899"/>
                  </a:cubicBezTo>
                  <a:cubicBezTo>
                    <a:pt x="4964" y="6452"/>
                    <a:pt x="6017" y="6101"/>
                    <a:pt x="6895" y="5510"/>
                  </a:cubicBezTo>
                  <a:cubicBezTo>
                    <a:pt x="7533" y="5079"/>
                    <a:pt x="7613" y="4249"/>
                    <a:pt x="7054" y="3643"/>
                  </a:cubicBezTo>
                  <a:cubicBezTo>
                    <a:pt x="6097" y="2526"/>
                    <a:pt x="5075" y="1472"/>
                    <a:pt x="3990" y="483"/>
                  </a:cubicBezTo>
                  <a:cubicBezTo>
                    <a:pt x="3630" y="159"/>
                    <a:pt x="3215" y="1"/>
                    <a:pt x="28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6" name="Google Shape;13566;p30"/>
            <p:cNvSpPr/>
            <p:nvPr/>
          </p:nvSpPr>
          <p:spPr>
            <a:xfrm>
              <a:off x="2924786" y="4539919"/>
              <a:ext cx="539111" cy="257548"/>
            </a:xfrm>
            <a:custGeom>
              <a:rect b="b" l="l" r="r" t="t"/>
              <a:pathLst>
                <a:path extrusionOk="0" h="4984" w="10390">
                  <a:moveTo>
                    <a:pt x="3959" y="1"/>
                  </a:moveTo>
                  <a:cubicBezTo>
                    <a:pt x="3165" y="1"/>
                    <a:pt x="2546" y="521"/>
                    <a:pt x="1963" y="1380"/>
                  </a:cubicBezTo>
                  <a:cubicBezTo>
                    <a:pt x="1436" y="2146"/>
                    <a:pt x="686" y="2737"/>
                    <a:pt x="64" y="3423"/>
                  </a:cubicBezTo>
                  <a:cubicBezTo>
                    <a:pt x="0" y="3487"/>
                    <a:pt x="32" y="3646"/>
                    <a:pt x="16" y="3870"/>
                  </a:cubicBezTo>
                  <a:lnTo>
                    <a:pt x="606" y="3614"/>
                  </a:lnTo>
                  <a:lnTo>
                    <a:pt x="606" y="4173"/>
                  </a:lnTo>
                  <a:cubicBezTo>
                    <a:pt x="2027" y="4269"/>
                    <a:pt x="3304" y="4333"/>
                    <a:pt x="4612" y="4444"/>
                  </a:cubicBezTo>
                  <a:cubicBezTo>
                    <a:pt x="5474" y="4508"/>
                    <a:pt x="6320" y="4891"/>
                    <a:pt x="7118" y="4971"/>
                  </a:cubicBezTo>
                  <a:cubicBezTo>
                    <a:pt x="7191" y="4979"/>
                    <a:pt x="7265" y="4983"/>
                    <a:pt x="7340" y="4983"/>
                  </a:cubicBezTo>
                  <a:cubicBezTo>
                    <a:pt x="8253" y="4983"/>
                    <a:pt x="9239" y="4386"/>
                    <a:pt x="10198" y="4061"/>
                  </a:cubicBezTo>
                  <a:cubicBezTo>
                    <a:pt x="10262" y="4029"/>
                    <a:pt x="10294" y="3854"/>
                    <a:pt x="10390" y="3678"/>
                  </a:cubicBezTo>
                  <a:lnTo>
                    <a:pt x="9512" y="3471"/>
                  </a:lnTo>
                  <a:cubicBezTo>
                    <a:pt x="9512" y="1013"/>
                    <a:pt x="8730" y="965"/>
                    <a:pt x="7070" y="614"/>
                  </a:cubicBezTo>
                  <a:cubicBezTo>
                    <a:pt x="6902" y="582"/>
                    <a:pt x="6723" y="575"/>
                    <a:pt x="6541" y="575"/>
                  </a:cubicBezTo>
                  <a:cubicBezTo>
                    <a:pt x="6410" y="575"/>
                    <a:pt x="6279" y="578"/>
                    <a:pt x="6150" y="578"/>
                  </a:cubicBezTo>
                  <a:cubicBezTo>
                    <a:pt x="5841" y="578"/>
                    <a:pt x="5546" y="558"/>
                    <a:pt x="5314" y="423"/>
                  </a:cubicBezTo>
                  <a:cubicBezTo>
                    <a:pt x="4806" y="133"/>
                    <a:pt x="4360" y="1"/>
                    <a:pt x="39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7" name="Google Shape;13567;p30"/>
            <p:cNvSpPr/>
            <p:nvPr/>
          </p:nvSpPr>
          <p:spPr>
            <a:xfrm>
              <a:off x="3548316" y="4739483"/>
              <a:ext cx="407473" cy="388544"/>
            </a:xfrm>
            <a:custGeom>
              <a:rect b="b" l="l" r="r" t="t"/>
              <a:pathLst>
                <a:path extrusionOk="0" h="7519" w="7853">
                  <a:moveTo>
                    <a:pt x="5805" y="1"/>
                  </a:moveTo>
                  <a:cubicBezTo>
                    <a:pt x="4717" y="1"/>
                    <a:pt x="3720" y="280"/>
                    <a:pt x="3001" y="1380"/>
                  </a:cubicBezTo>
                  <a:cubicBezTo>
                    <a:pt x="2203" y="2593"/>
                    <a:pt x="1213" y="3694"/>
                    <a:pt x="320" y="4859"/>
                  </a:cubicBezTo>
                  <a:cubicBezTo>
                    <a:pt x="176" y="5035"/>
                    <a:pt x="0" y="5386"/>
                    <a:pt x="48" y="5434"/>
                  </a:cubicBezTo>
                  <a:cubicBezTo>
                    <a:pt x="878" y="6152"/>
                    <a:pt x="1740" y="6854"/>
                    <a:pt x="2650" y="7509"/>
                  </a:cubicBezTo>
                  <a:cubicBezTo>
                    <a:pt x="2658" y="7515"/>
                    <a:pt x="2669" y="7518"/>
                    <a:pt x="2684" y="7518"/>
                  </a:cubicBezTo>
                  <a:cubicBezTo>
                    <a:pt x="2811" y="7518"/>
                    <a:pt x="3165" y="7280"/>
                    <a:pt x="3352" y="7094"/>
                  </a:cubicBezTo>
                  <a:cubicBezTo>
                    <a:pt x="3990" y="6471"/>
                    <a:pt x="4517" y="5641"/>
                    <a:pt x="5267" y="5226"/>
                  </a:cubicBezTo>
                  <a:cubicBezTo>
                    <a:pt x="6576" y="4492"/>
                    <a:pt x="6911" y="3343"/>
                    <a:pt x="7166" y="1843"/>
                  </a:cubicBezTo>
                  <a:lnTo>
                    <a:pt x="7469" y="2705"/>
                  </a:lnTo>
                  <a:cubicBezTo>
                    <a:pt x="7852" y="1157"/>
                    <a:pt x="7405" y="88"/>
                    <a:pt x="6384" y="24"/>
                  </a:cubicBezTo>
                  <a:cubicBezTo>
                    <a:pt x="6189" y="9"/>
                    <a:pt x="5995" y="1"/>
                    <a:pt x="58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8" name="Google Shape;13568;p30"/>
            <p:cNvSpPr/>
            <p:nvPr/>
          </p:nvSpPr>
          <p:spPr>
            <a:xfrm>
              <a:off x="5485998" y="4369912"/>
              <a:ext cx="371878" cy="366066"/>
            </a:xfrm>
            <a:custGeom>
              <a:rect b="b" l="l" r="r" t="t"/>
              <a:pathLst>
                <a:path extrusionOk="0" h="7084" w="7167">
                  <a:moveTo>
                    <a:pt x="2815" y="0"/>
                  </a:moveTo>
                  <a:cubicBezTo>
                    <a:pt x="2022" y="0"/>
                    <a:pt x="1306" y="467"/>
                    <a:pt x="879" y="1399"/>
                  </a:cubicBezTo>
                  <a:cubicBezTo>
                    <a:pt x="432" y="2340"/>
                    <a:pt x="272" y="3409"/>
                    <a:pt x="1" y="4351"/>
                  </a:cubicBezTo>
                  <a:cubicBezTo>
                    <a:pt x="208" y="5101"/>
                    <a:pt x="304" y="5739"/>
                    <a:pt x="544" y="6314"/>
                  </a:cubicBezTo>
                  <a:cubicBezTo>
                    <a:pt x="759" y="6819"/>
                    <a:pt x="1089" y="7083"/>
                    <a:pt x="1461" y="7083"/>
                  </a:cubicBezTo>
                  <a:cubicBezTo>
                    <a:pt x="1723" y="7083"/>
                    <a:pt x="2006" y="6952"/>
                    <a:pt x="2283" y="6681"/>
                  </a:cubicBezTo>
                  <a:cubicBezTo>
                    <a:pt x="3241" y="5739"/>
                    <a:pt x="4470" y="5117"/>
                    <a:pt x="5794" y="4926"/>
                  </a:cubicBezTo>
                  <a:cubicBezTo>
                    <a:pt x="7023" y="4750"/>
                    <a:pt x="7167" y="4255"/>
                    <a:pt x="6448" y="3250"/>
                  </a:cubicBezTo>
                  <a:cubicBezTo>
                    <a:pt x="5874" y="2452"/>
                    <a:pt x="4533" y="2196"/>
                    <a:pt x="4677" y="856"/>
                  </a:cubicBezTo>
                  <a:cubicBezTo>
                    <a:pt x="4693" y="792"/>
                    <a:pt x="4533" y="712"/>
                    <a:pt x="4470" y="648"/>
                  </a:cubicBezTo>
                  <a:cubicBezTo>
                    <a:pt x="3927" y="216"/>
                    <a:pt x="3353" y="0"/>
                    <a:pt x="28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9" name="Google Shape;13569;p30"/>
            <p:cNvSpPr/>
            <p:nvPr/>
          </p:nvSpPr>
          <p:spPr>
            <a:xfrm>
              <a:off x="1174211" y="2780635"/>
              <a:ext cx="329589" cy="443527"/>
            </a:xfrm>
            <a:custGeom>
              <a:rect b="b" l="l" r="r" t="t"/>
              <a:pathLst>
                <a:path extrusionOk="0" h="8583" w="6352">
                  <a:moveTo>
                    <a:pt x="4109" y="1"/>
                  </a:moveTo>
                  <a:cubicBezTo>
                    <a:pt x="3897" y="1"/>
                    <a:pt x="3724" y="221"/>
                    <a:pt x="3479" y="667"/>
                  </a:cubicBezTo>
                  <a:cubicBezTo>
                    <a:pt x="2665" y="2151"/>
                    <a:pt x="1836" y="3604"/>
                    <a:pt x="1006" y="5056"/>
                  </a:cubicBezTo>
                  <a:cubicBezTo>
                    <a:pt x="0" y="6747"/>
                    <a:pt x="527" y="7992"/>
                    <a:pt x="2394" y="8375"/>
                  </a:cubicBezTo>
                  <a:cubicBezTo>
                    <a:pt x="2649" y="8423"/>
                    <a:pt x="2905" y="8503"/>
                    <a:pt x="3176" y="8583"/>
                  </a:cubicBezTo>
                  <a:cubicBezTo>
                    <a:pt x="4086" y="7418"/>
                    <a:pt x="5251" y="6684"/>
                    <a:pt x="5762" y="5168"/>
                  </a:cubicBezTo>
                  <a:cubicBezTo>
                    <a:pt x="6352" y="3444"/>
                    <a:pt x="6033" y="1736"/>
                    <a:pt x="4852" y="523"/>
                  </a:cubicBezTo>
                  <a:cubicBezTo>
                    <a:pt x="4520" y="177"/>
                    <a:pt x="4299" y="1"/>
                    <a:pt x="41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0" name="Google Shape;13570;p30"/>
            <p:cNvSpPr/>
            <p:nvPr/>
          </p:nvSpPr>
          <p:spPr>
            <a:xfrm>
              <a:off x="660785" y="3214539"/>
              <a:ext cx="298976" cy="398156"/>
            </a:xfrm>
            <a:custGeom>
              <a:rect b="b" l="l" r="r" t="t"/>
              <a:pathLst>
                <a:path extrusionOk="0" h="7705" w="5762">
                  <a:moveTo>
                    <a:pt x="2190" y="0"/>
                  </a:moveTo>
                  <a:cubicBezTo>
                    <a:pt x="1655" y="0"/>
                    <a:pt x="1052" y="281"/>
                    <a:pt x="894" y="744"/>
                  </a:cubicBezTo>
                  <a:cubicBezTo>
                    <a:pt x="527" y="1861"/>
                    <a:pt x="320" y="3042"/>
                    <a:pt x="1" y="4383"/>
                  </a:cubicBezTo>
                  <a:cubicBezTo>
                    <a:pt x="16" y="4383"/>
                    <a:pt x="48" y="4575"/>
                    <a:pt x="112" y="4766"/>
                  </a:cubicBezTo>
                  <a:cubicBezTo>
                    <a:pt x="655" y="6394"/>
                    <a:pt x="2107" y="7527"/>
                    <a:pt x="3815" y="7703"/>
                  </a:cubicBezTo>
                  <a:cubicBezTo>
                    <a:pt x="3842" y="7704"/>
                    <a:pt x="3871" y="7705"/>
                    <a:pt x="3901" y="7705"/>
                  </a:cubicBezTo>
                  <a:cubicBezTo>
                    <a:pt x="4180" y="7705"/>
                    <a:pt x="4586" y="7639"/>
                    <a:pt x="4629" y="7495"/>
                  </a:cubicBezTo>
                  <a:cubicBezTo>
                    <a:pt x="5012" y="6538"/>
                    <a:pt x="5762" y="5388"/>
                    <a:pt x="5490" y="4591"/>
                  </a:cubicBezTo>
                  <a:cubicBezTo>
                    <a:pt x="4980" y="3074"/>
                    <a:pt x="3911" y="1702"/>
                    <a:pt x="2985" y="345"/>
                  </a:cubicBezTo>
                  <a:cubicBezTo>
                    <a:pt x="2826" y="108"/>
                    <a:pt x="2521" y="0"/>
                    <a:pt x="21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1" name="Google Shape;13571;p30"/>
            <p:cNvSpPr/>
            <p:nvPr/>
          </p:nvSpPr>
          <p:spPr>
            <a:xfrm>
              <a:off x="4940298" y="3454202"/>
              <a:ext cx="391751" cy="325811"/>
            </a:xfrm>
            <a:custGeom>
              <a:rect b="b" l="l" r="r" t="t"/>
              <a:pathLst>
                <a:path extrusionOk="0" h="6305" w="7550">
                  <a:moveTo>
                    <a:pt x="3703" y="0"/>
                  </a:moveTo>
                  <a:cubicBezTo>
                    <a:pt x="2650" y="1006"/>
                    <a:pt x="1629" y="1915"/>
                    <a:pt x="687" y="2889"/>
                  </a:cubicBezTo>
                  <a:cubicBezTo>
                    <a:pt x="384" y="3208"/>
                    <a:pt x="1" y="3719"/>
                    <a:pt x="65" y="4054"/>
                  </a:cubicBezTo>
                  <a:cubicBezTo>
                    <a:pt x="192" y="4756"/>
                    <a:pt x="480" y="5490"/>
                    <a:pt x="1437" y="5554"/>
                  </a:cubicBezTo>
                  <a:cubicBezTo>
                    <a:pt x="1820" y="5570"/>
                    <a:pt x="2171" y="5810"/>
                    <a:pt x="2554" y="5905"/>
                  </a:cubicBezTo>
                  <a:cubicBezTo>
                    <a:pt x="3272" y="6065"/>
                    <a:pt x="3975" y="6304"/>
                    <a:pt x="4693" y="6304"/>
                  </a:cubicBezTo>
                  <a:cubicBezTo>
                    <a:pt x="5028" y="6304"/>
                    <a:pt x="5459" y="5921"/>
                    <a:pt x="5682" y="5602"/>
                  </a:cubicBezTo>
                  <a:cubicBezTo>
                    <a:pt x="6161" y="4884"/>
                    <a:pt x="6448" y="4038"/>
                    <a:pt x="6975" y="3368"/>
                  </a:cubicBezTo>
                  <a:cubicBezTo>
                    <a:pt x="7550" y="2618"/>
                    <a:pt x="7438" y="2091"/>
                    <a:pt x="6672" y="1660"/>
                  </a:cubicBezTo>
                  <a:cubicBezTo>
                    <a:pt x="5682" y="1070"/>
                    <a:pt x="4661" y="527"/>
                    <a:pt x="37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2" name="Google Shape;13572;p30"/>
            <p:cNvSpPr/>
            <p:nvPr/>
          </p:nvSpPr>
          <p:spPr>
            <a:xfrm>
              <a:off x="961369" y="3468826"/>
              <a:ext cx="441407" cy="388699"/>
            </a:xfrm>
            <a:custGeom>
              <a:rect b="b" l="l" r="r" t="t"/>
              <a:pathLst>
                <a:path extrusionOk="0" h="7522" w="8507">
                  <a:moveTo>
                    <a:pt x="5119" y="1"/>
                  </a:moveTo>
                  <a:cubicBezTo>
                    <a:pt x="4325" y="1"/>
                    <a:pt x="4100" y="887"/>
                    <a:pt x="3655" y="1489"/>
                  </a:cubicBezTo>
                  <a:cubicBezTo>
                    <a:pt x="2554" y="2973"/>
                    <a:pt x="1389" y="4441"/>
                    <a:pt x="336" y="5973"/>
                  </a:cubicBezTo>
                  <a:cubicBezTo>
                    <a:pt x="65" y="6372"/>
                    <a:pt x="96" y="6995"/>
                    <a:pt x="1" y="7521"/>
                  </a:cubicBezTo>
                  <a:cubicBezTo>
                    <a:pt x="495" y="7410"/>
                    <a:pt x="1070" y="7426"/>
                    <a:pt x="1469" y="7170"/>
                  </a:cubicBezTo>
                  <a:cubicBezTo>
                    <a:pt x="3416" y="5973"/>
                    <a:pt x="5331" y="4713"/>
                    <a:pt x="7230" y="3452"/>
                  </a:cubicBezTo>
                  <a:cubicBezTo>
                    <a:pt x="7597" y="3212"/>
                    <a:pt x="7932" y="2941"/>
                    <a:pt x="8236" y="2622"/>
                  </a:cubicBezTo>
                  <a:cubicBezTo>
                    <a:pt x="8379" y="2446"/>
                    <a:pt x="8507" y="2000"/>
                    <a:pt x="8427" y="1952"/>
                  </a:cubicBezTo>
                  <a:cubicBezTo>
                    <a:pt x="7549" y="1289"/>
                    <a:pt x="7028" y="32"/>
                    <a:pt x="5571" y="32"/>
                  </a:cubicBezTo>
                  <a:cubicBezTo>
                    <a:pt x="5519" y="32"/>
                    <a:pt x="5466" y="33"/>
                    <a:pt x="5411" y="37"/>
                  </a:cubicBezTo>
                  <a:cubicBezTo>
                    <a:pt x="5306" y="12"/>
                    <a:pt x="5209" y="1"/>
                    <a:pt x="51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3" name="Google Shape;13573;p30"/>
            <p:cNvSpPr/>
            <p:nvPr/>
          </p:nvSpPr>
          <p:spPr>
            <a:xfrm>
              <a:off x="5233462" y="2223592"/>
              <a:ext cx="441407" cy="388699"/>
            </a:xfrm>
            <a:custGeom>
              <a:rect b="b" l="l" r="r" t="t"/>
              <a:pathLst>
                <a:path extrusionOk="0" h="7522" w="8507">
                  <a:moveTo>
                    <a:pt x="5119" y="1"/>
                  </a:moveTo>
                  <a:cubicBezTo>
                    <a:pt x="4325" y="1"/>
                    <a:pt x="4101" y="886"/>
                    <a:pt x="3671" y="1488"/>
                  </a:cubicBezTo>
                  <a:cubicBezTo>
                    <a:pt x="2554" y="2973"/>
                    <a:pt x="1389" y="4441"/>
                    <a:pt x="351" y="5973"/>
                  </a:cubicBezTo>
                  <a:cubicBezTo>
                    <a:pt x="64" y="6372"/>
                    <a:pt x="112" y="6994"/>
                    <a:pt x="0" y="7521"/>
                  </a:cubicBezTo>
                  <a:cubicBezTo>
                    <a:pt x="495" y="7409"/>
                    <a:pt x="1070" y="7425"/>
                    <a:pt x="1469" y="7170"/>
                  </a:cubicBezTo>
                  <a:cubicBezTo>
                    <a:pt x="3878" y="5702"/>
                    <a:pt x="5730" y="4457"/>
                    <a:pt x="7246" y="3451"/>
                  </a:cubicBezTo>
                  <a:cubicBezTo>
                    <a:pt x="7597" y="3212"/>
                    <a:pt x="7932" y="2941"/>
                    <a:pt x="8235" y="2622"/>
                  </a:cubicBezTo>
                  <a:cubicBezTo>
                    <a:pt x="8379" y="2462"/>
                    <a:pt x="8507" y="1999"/>
                    <a:pt x="8443" y="1951"/>
                  </a:cubicBezTo>
                  <a:cubicBezTo>
                    <a:pt x="7549" y="1289"/>
                    <a:pt x="7027" y="31"/>
                    <a:pt x="5571" y="31"/>
                  </a:cubicBezTo>
                  <a:cubicBezTo>
                    <a:pt x="5519" y="31"/>
                    <a:pt x="5465" y="33"/>
                    <a:pt x="5411" y="36"/>
                  </a:cubicBezTo>
                  <a:cubicBezTo>
                    <a:pt x="5305" y="12"/>
                    <a:pt x="5208" y="1"/>
                    <a:pt x="5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4" name="Google Shape;13574;p30"/>
            <p:cNvSpPr/>
            <p:nvPr/>
          </p:nvSpPr>
          <p:spPr>
            <a:xfrm>
              <a:off x="5257486" y="3805532"/>
              <a:ext cx="438916" cy="274394"/>
            </a:xfrm>
            <a:custGeom>
              <a:rect b="b" l="l" r="r" t="t"/>
              <a:pathLst>
                <a:path extrusionOk="0" h="5310" w="8459">
                  <a:moveTo>
                    <a:pt x="2985" y="0"/>
                  </a:moveTo>
                  <a:cubicBezTo>
                    <a:pt x="2761" y="48"/>
                    <a:pt x="2442" y="112"/>
                    <a:pt x="2107" y="176"/>
                  </a:cubicBezTo>
                  <a:cubicBezTo>
                    <a:pt x="383" y="463"/>
                    <a:pt x="0" y="1261"/>
                    <a:pt x="1213" y="2474"/>
                  </a:cubicBezTo>
                  <a:cubicBezTo>
                    <a:pt x="2203" y="3463"/>
                    <a:pt x="3463" y="4181"/>
                    <a:pt x="4692" y="4915"/>
                  </a:cubicBezTo>
                  <a:cubicBezTo>
                    <a:pt x="5004" y="5101"/>
                    <a:pt x="5388" y="5310"/>
                    <a:pt x="5788" y="5310"/>
                  </a:cubicBezTo>
                  <a:cubicBezTo>
                    <a:pt x="6043" y="5310"/>
                    <a:pt x="6305" y="5225"/>
                    <a:pt x="6559" y="4995"/>
                  </a:cubicBezTo>
                  <a:cubicBezTo>
                    <a:pt x="6613" y="4951"/>
                    <a:pt x="6705" y="4941"/>
                    <a:pt x="6807" y="4941"/>
                  </a:cubicBezTo>
                  <a:cubicBezTo>
                    <a:pt x="6889" y="4941"/>
                    <a:pt x="6976" y="4947"/>
                    <a:pt x="7054" y="4947"/>
                  </a:cubicBezTo>
                  <a:cubicBezTo>
                    <a:pt x="8092" y="4899"/>
                    <a:pt x="8459" y="4453"/>
                    <a:pt x="8251" y="3415"/>
                  </a:cubicBezTo>
                  <a:cubicBezTo>
                    <a:pt x="8107" y="2761"/>
                    <a:pt x="7916" y="2107"/>
                    <a:pt x="7677" y="1484"/>
                  </a:cubicBezTo>
                  <a:cubicBezTo>
                    <a:pt x="7597" y="1245"/>
                    <a:pt x="7405" y="1037"/>
                    <a:pt x="7166" y="926"/>
                  </a:cubicBezTo>
                  <a:cubicBezTo>
                    <a:pt x="5809" y="606"/>
                    <a:pt x="4453" y="319"/>
                    <a:pt x="29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5" name="Google Shape;13575;p30"/>
            <p:cNvSpPr/>
            <p:nvPr/>
          </p:nvSpPr>
          <p:spPr>
            <a:xfrm>
              <a:off x="1407704" y="4353480"/>
              <a:ext cx="343703" cy="379139"/>
            </a:xfrm>
            <a:custGeom>
              <a:rect b="b" l="l" r="r" t="t"/>
              <a:pathLst>
                <a:path extrusionOk="0" h="7337" w="6624">
                  <a:moveTo>
                    <a:pt x="3396" y="1"/>
                  </a:moveTo>
                  <a:cubicBezTo>
                    <a:pt x="3105" y="1"/>
                    <a:pt x="2826" y="208"/>
                    <a:pt x="2554" y="631"/>
                  </a:cubicBezTo>
                  <a:cubicBezTo>
                    <a:pt x="1692" y="1956"/>
                    <a:pt x="942" y="3360"/>
                    <a:pt x="160" y="4749"/>
                  </a:cubicBezTo>
                  <a:cubicBezTo>
                    <a:pt x="81" y="4876"/>
                    <a:pt x="81" y="5068"/>
                    <a:pt x="1" y="5499"/>
                  </a:cubicBezTo>
                  <a:cubicBezTo>
                    <a:pt x="384" y="5898"/>
                    <a:pt x="847" y="6409"/>
                    <a:pt x="1357" y="6887"/>
                  </a:cubicBezTo>
                  <a:cubicBezTo>
                    <a:pt x="1640" y="7162"/>
                    <a:pt x="1911" y="7336"/>
                    <a:pt x="2168" y="7336"/>
                  </a:cubicBezTo>
                  <a:cubicBezTo>
                    <a:pt x="2434" y="7336"/>
                    <a:pt x="2686" y="7150"/>
                    <a:pt x="2921" y="6696"/>
                  </a:cubicBezTo>
                  <a:cubicBezTo>
                    <a:pt x="3017" y="6488"/>
                    <a:pt x="3384" y="6409"/>
                    <a:pt x="3639" y="6297"/>
                  </a:cubicBezTo>
                  <a:cubicBezTo>
                    <a:pt x="4453" y="5946"/>
                    <a:pt x="5299" y="5674"/>
                    <a:pt x="6065" y="5259"/>
                  </a:cubicBezTo>
                  <a:cubicBezTo>
                    <a:pt x="6512" y="5020"/>
                    <a:pt x="6624" y="4589"/>
                    <a:pt x="6241" y="4078"/>
                  </a:cubicBezTo>
                  <a:cubicBezTo>
                    <a:pt x="5890" y="3600"/>
                    <a:pt x="5714" y="3009"/>
                    <a:pt x="5427" y="2483"/>
                  </a:cubicBezTo>
                  <a:cubicBezTo>
                    <a:pt x="5108" y="1828"/>
                    <a:pt x="4725" y="1206"/>
                    <a:pt x="4310" y="615"/>
                  </a:cubicBezTo>
                  <a:cubicBezTo>
                    <a:pt x="3991" y="208"/>
                    <a:pt x="3687" y="1"/>
                    <a:pt x="33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6" name="Google Shape;13576;p30"/>
            <p:cNvSpPr/>
            <p:nvPr/>
          </p:nvSpPr>
          <p:spPr>
            <a:xfrm>
              <a:off x="367622" y="3916837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1"/>
                  </a:moveTo>
                  <a:cubicBezTo>
                    <a:pt x="224" y="1"/>
                    <a:pt x="1" y="368"/>
                    <a:pt x="65" y="1469"/>
                  </a:cubicBezTo>
                  <a:cubicBezTo>
                    <a:pt x="161" y="3017"/>
                    <a:pt x="288" y="4581"/>
                    <a:pt x="192" y="6129"/>
                  </a:cubicBezTo>
                  <a:cubicBezTo>
                    <a:pt x="129" y="7422"/>
                    <a:pt x="176" y="7709"/>
                    <a:pt x="1421" y="8124"/>
                  </a:cubicBezTo>
                  <a:cubicBezTo>
                    <a:pt x="1693" y="8219"/>
                    <a:pt x="1996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4"/>
                    <a:pt x="4102" y="6576"/>
                  </a:cubicBezTo>
                  <a:cubicBezTo>
                    <a:pt x="3831" y="5076"/>
                    <a:pt x="3576" y="3559"/>
                    <a:pt x="3384" y="2043"/>
                  </a:cubicBezTo>
                  <a:cubicBezTo>
                    <a:pt x="3177" y="431"/>
                    <a:pt x="2746" y="1"/>
                    <a:pt x="1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7" name="Google Shape;13577;p30"/>
            <p:cNvSpPr/>
            <p:nvPr/>
          </p:nvSpPr>
          <p:spPr>
            <a:xfrm>
              <a:off x="1450770" y="3812559"/>
              <a:ext cx="247659" cy="377383"/>
            </a:xfrm>
            <a:custGeom>
              <a:rect b="b" l="l" r="r" t="t"/>
              <a:pathLst>
                <a:path extrusionOk="0" h="7303" w="4773">
                  <a:moveTo>
                    <a:pt x="1493" y="1"/>
                  </a:moveTo>
                  <a:cubicBezTo>
                    <a:pt x="1354" y="1"/>
                    <a:pt x="1064" y="183"/>
                    <a:pt x="1006" y="327"/>
                  </a:cubicBezTo>
                  <a:cubicBezTo>
                    <a:pt x="639" y="1109"/>
                    <a:pt x="336" y="1891"/>
                    <a:pt x="1" y="2673"/>
                  </a:cubicBezTo>
                  <a:cubicBezTo>
                    <a:pt x="144" y="4540"/>
                    <a:pt x="862" y="5960"/>
                    <a:pt x="2267" y="6966"/>
                  </a:cubicBezTo>
                  <a:cubicBezTo>
                    <a:pt x="2569" y="7171"/>
                    <a:pt x="3039" y="7303"/>
                    <a:pt x="3454" y="7303"/>
                  </a:cubicBezTo>
                  <a:cubicBezTo>
                    <a:pt x="3654" y="7303"/>
                    <a:pt x="3840" y="7272"/>
                    <a:pt x="3990" y="7205"/>
                  </a:cubicBezTo>
                  <a:cubicBezTo>
                    <a:pt x="4373" y="7046"/>
                    <a:pt x="4629" y="6280"/>
                    <a:pt x="4677" y="5753"/>
                  </a:cubicBezTo>
                  <a:cubicBezTo>
                    <a:pt x="4756" y="4700"/>
                    <a:pt x="4772" y="3630"/>
                    <a:pt x="4709" y="2577"/>
                  </a:cubicBezTo>
                  <a:cubicBezTo>
                    <a:pt x="4709" y="2258"/>
                    <a:pt x="4645" y="1795"/>
                    <a:pt x="4437" y="1651"/>
                  </a:cubicBezTo>
                  <a:cubicBezTo>
                    <a:pt x="3496" y="1061"/>
                    <a:pt x="2522" y="502"/>
                    <a:pt x="1533" y="8"/>
                  </a:cubicBezTo>
                  <a:cubicBezTo>
                    <a:pt x="1522" y="3"/>
                    <a:pt x="1508" y="1"/>
                    <a:pt x="1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8" name="Google Shape;13578;p30"/>
            <p:cNvSpPr/>
            <p:nvPr/>
          </p:nvSpPr>
          <p:spPr>
            <a:xfrm>
              <a:off x="187106" y="2991205"/>
              <a:ext cx="308108" cy="385961"/>
            </a:xfrm>
            <a:custGeom>
              <a:rect b="b" l="l" r="r" t="t"/>
              <a:pathLst>
                <a:path extrusionOk="0" h="7469" w="5938">
                  <a:moveTo>
                    <a:pt x="2968" y="0"/>
                  </a:moveTo>
                  <a:cubicBezTo>
                    <a:pt x="2942" y="0"/>
                    <a:pt x="2915" y="3"/>
                    <a:pt x="2889" y="7"/>
                  </a:cubicBezTo>
                  <a:cubicBezTo>
                    <a:pt x="2091" y="438"/>
                    <a:pt x="1262" y="821"/>
                    <a:pt x="607" y="1396"/>
                  </a:cubicBezTo>
                  <a:cubicBezTo>
                    <a:pt x="1" y="1922"/>
                    <a:pt x="559" y="2561"/>
                    <a:pt x="799" y="3119"/>
                  </a:cubicBezTo>
                  <a:cubicBezTo>
                    <a:pt x="847" y="3247"/>
                    <a:pt x="847" y="3391"/>
                    <a:pt x="895" y="3518"/>
                  </a:cubicBezTo>
                  <a:cubicBezTo>
                    <a:pt x="1230" y="4492"/>
                    <a:pt x="1517" y="5481"/>
                    <a:pt x="1884" y="6455"/>
                  </a:cubicBezTo>
                  <a:cubicBezTo>
                    <a:pt x="2122" y="7066"/>
                    <a:pt x="2584" y="7469"/>
                    <a:pt x="3084" y="7469"/>
                  </a:cubicBezTo>
                  <a:cubicBezTo>
                    <a:pt x="3289" y="7469"/>
                    <a:pt x="3499" y="7401"/>
                    <a:pt x="3703" y="7253"/>
                  </a:cubicBezTo>
                  <a:cubicBezTo>
                    <a:pt x="4597" y="6582"/>
                    <a:pt x="5204" y="5577"/>
                    <a:pt x="5938" y="4715"/>
                  </a:cubicBezTo>
                  <a:lnTo>
                    <a:pt x="5762" y="4556"/>
                  </a:lnTo>
                  <a:cubicBezTo>
                    <a:pt x="5778" y="4412"/>
                    <a:pt x="5762" y="4284"/>
                    <a:pt x="5714" y="4157"/>
                  </a:cubicBezTo>
                  <a:cubicBezTo>
                    <a:pt x="4948" y="2832"/>
                    <a:pt x="4182" y="1507"/>
                    <a:pt x="3384" y="199"/>
                  </a:cubicBezTo>
                  <a:cubicBezTo>
                    <a:pt x="3275" y="76"/>
                    <a:pt x="3120" y="0"/>
                    <a:pt x="29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9" name="Google Shape;13579;p30"/>
            <p:cNvSpPr/>
            <p:nvPr/>
          </p:nvSpPr>
          <p:spPr>
            <a:xfrm>
              <a:off x="3017509" y="2917880"/>
              <a:ext cx="344533" cy="293927"/>
            </a:xfrm>
            <a:custGeom>
              <a:rect b="b" l="l" r="r" t="t"/>
              <a:pathLst>
                <a:path extrusionOk="0" h="5688" w="6640">
                  <a:moveTo>
                    <a:pt x="4335" y="1"/>
                  </a:moveTo>
                  <a:cubicBezTo>
                    <a:pt x="4151" y="1"/>
                    <a:pt x="3950" y="64"/>
                    <a:pt x="3735" y="166"/>
                  </a:cubicBezTo>
                  <a:cubicBezTo>
                    <a:pt x="3017" y="517"/>
                    <a:pt x="2283" y="868"/>
                    <a:pt x="1549" y="1171"/>
                  </a:cubicBezTo>
                  <a:cubicBezTo>
                    <a:pt x="192" y="1745"/>
                    <a:pt x="0" y="2176"/>
                    <a:pt x="575" y="3533"/>
                  </a:cubicBezTo>
                  <a:cubicBezTo>
                    <a:pt x="782" y="4028"/>
                    <a:pt x="926" y="4554"/>
                    <a:pt x="1197" y="5001"/>
                  </a:cubicBezTo>
                  <a:cubicBezTo>
                    <a:pt x="1405" y="5320"/>
                    <a:pt x="1772" y="5544"/>
                    <a:pt x="1948" y="5687"/>
                  </a:cubicBezTo>
                  <a:cubicBezTo>
                    <a:pt x="3256" y="5416"/>
                    <a:pt x="4357" y="5225"/>
                    <a:pt x="5411" y="4953"/>
                  </a:cubicBezTo>
                  <a:cubicBezTo>
                    <a:pt x="5762" y="4858"/>
                    <a:pt x="6081" y="4634"/>
                    <a:pt x="6304" y="4331"/>
                  </a:cubicBezTo>
                  <a:cubicBezTo>
                    <a:pt x="6496" y="4044"/>
                    <a:pt x="6640" y="3533"/>
                    <a:pt x="6512" y="3246"/>
                  </a:cubicBezTo>
                  <a:cubicBezTo>
                    <a:pt x="6097" y="2304"/>
                    <a:pt x="5522" y="1442"/>
                    <a:pt x="5060" y="533"/>
                  </a:cubicBezTo>
                  <a:cubicBezTo>
                    <a:pt x="4857" y="148"/>
                    <a:pt x="4615" y="1"/>
                    <a:pt x="43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0" name="Google Shape;13580;p30"/>
            <p:cNvSpPr/>
            <p:nvPr/>
          </p:nvSpPr>
          <p:spPr>
            <a:xfrm>
              <a:off x="3774493" y="3714741"/>
              <a:ext cx="341108" cy="285763"/>
            </a:xfrm>
            <a:custGeom>
              <a:rect b="b" l="l" r="r" t="t"/>
              <a:pathLst>
                <a:path extrusionOk="0" h="5530" w="6574">
                  <a:moveTo>
                    <a:pt x="3183" y="0"/>
                  </a:moveTo>
                  <a:cubicBezTo>
                    <a:pt x="2678" y="0"/>
                    <a:pt x="2220" y="136"/>
                    <a:pt x="2089" y="416"/>
                  </a:cubicBezTo>
                  <a:cubicBezTo>
                    <a:pt x="1435" y="1613"/>
                    <a:pt x="860" y="2858"/>
                    <a:pt x="349" y="4119"/>
                  </a:cubicBezTo>
                  <a:cubicBezTo>
                    <a:pt x="1" y="5043"/>
                    <a:pt x="282" y="5529"/>
                    <a:pt x="1080" y="5529"/>
                  </a:cubicBezTo>
                  <a:cubicBezTo>
                    <a:pt x="1233" y="5529"/>
                    <a:pt x="1405" y="5511"/>
                    <a:pt x="1594" y="5476"/>
                  </a:cubicBezTo>
                  <a:cubicBezTo>
                    <a:pt x="2568" y="5284"/>
                    <a:pt x="3541" y="5061"/>
                    <a:pt x="4515" y="4821"/>
                  </a:cubicBezTo>
                  <a:cubicBezTo>
                    <a:pt x="5632" y="4534"/>
                    <a:pt x="6334" y="3624"/>
                    <a:pt x="6573" y="2348"/>
                  </a:cubicBezTo>
                  <a:cubicBezTo>
                    <a:pt x="6382" y="1964"/>
                    <a:pt x="6286" y="1470"/>
                    <a:pt x="5983" y="1214"/>
                  </a:cubicBezTo>
                  <a:cubicBezTo>
                    <a:pt x="5520" y="815"/>
                    <a:pt x="4930" y="576"/>
                    <a:pt x="4371" y="273"/>
                  </a:cubicBezTo>
                  <a:cubicBezTo>
                    <a:pt x="4047" y="93"/>
                    <a:pt x="3599" y="0"/>
                    <a:pt x="31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1" name="Google Shape;13581;p30"/>
            <p:cNvSpPr/>
            <p:nvPr/>
          </p:nvSpPr>
          <p:spPr>
            <a:xfrm>
              <a:off x="5039663" y="4373840"/>
              <a:ext cx="322221" cy="283592"/>
            </a:xfrm>
            <a:custGeom>
              <a:rect b="b" l="l" r="r" t="t"/>
              <a:pathLst>
                <a:path extrusionOk="0" h="5488" w="6210">
                  <a:moveTo>
                    <a:pt x="2025" y="0"/>
                  </a:moveTo>
                  <a:cubicBezTo>
                    <a:pt x="1877" y="0"/>
                    <a:pt x="1715" y="42"/>
                    <a:pt x="1517" y="126"/>
                  </a:cubicBezTo>
                  <a:cubicBezTo>
                    <a:pt x="208" y="700"/>
                    <a:pt x="129" y="1833"/>
                    <a:pt x="81" y="2966"/>
                  </a:cubicBezTo>
                  <a:cubicBezTo>
                    <a:pt x="1" y="4945"/>
                    <a:pt x="33" y="4961"/>
                    <a:pt x="1948" y="5280"/>
                  </a:cubicBezTo>
                  <a:cubicBezTo>
                    <a:pt x="2507" y="5376"/>
                    <a:pt x="3065" y="5408"/>
                    <a:pt x="3799" y="5488"/>
                  </a:cubicBezTo>
                  <a:cubicBezTo>
                    <a:pt x="4230" y="5392"/>
                    <a:pt x="4932" y="5456"/>
                    <a:pt x="5363" y="5137"/>
                  </a:cubicBezTo>
                  <a:cubicBezTo>
                    <a:pt x="6209" y="4498"/>
                    <a:pt x="5459" y="1785"/>
                    <a:pt x="4454" y="1386"/>
                  </a:cubicBezTo>
                  <a:cubicBezTo>
                    <a:pt x="3831" y="1131"/>
                    <a:pt x="3257" y="780"/>
                    <a:pt x="2746" y="333"/>
                  </a:cubicBezTo>
                  <a:cubicBezTo>
                    <a:pt x="2477" y="114"/>
                    <a:pt x="2270" y="0"/>
                    <a:pt x="20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2" name="Google Shape;13582;p30"/>
            <p:cNvSpPr/>
            <p:nvPr/>
          </p:nvSpPr>
          <p:spPr>
            <a:xfrm>
              <a:off x="2525617" y="4438845"/>
              <a:ext cx="427345" cy="307983"/>
            </a:xfrm>
            <a:custGeom>
              <a:rect b="b" l="l" r="r" t="t"/>
              <a:pathLst>
                <a:path extrusionOk="0" h="5960" w="8236">
                  <a:moveTo>
                    <a:pt x="687" y="1"/>
                  </a:moveTo>
                  <a:cubicBezTo>
                    <a:pt x="543" y="96"/>
                    <a:pt x="224" y="208"/>
                    <a:pt x="112" y="432"/>
                  </a:cubicBezTo>
                  <a:cubicBezTo>
                    <a:pt x="1" y="671"/>
                    <a:pt x="17" y="942"/>
                    <a:pt x="144" y="1166"/>
                  </a:cubicBezTo>
                  <a:cubicBezTo>
                    <a:pt x="368" y="1501"/>
                    <a:pt x="639" y="1788"/>
                    <a:pt x="958" y="2043"/>
                  </a:cubicBezTo>
                  <a:cubicBezTo>
                    <a:pt x="1996" y="2969"/>
                    <a:pt x="3097" y="3847"/>
                    <a:pt x="4086" y="4820"/>
                  </a:cubicBezTo>
                  <a:cubicBezTo>
                    <a:pt x="4883" y="5584"/>
                    <a:pt x="5257" y="5959"/>
                    <a:pt x="5652" y="5959"/>
                  </a:cubicBezTo>
                  <a:cubicBezTo>
                    <a:pt x="6017" y="5959"/>
                    <a:pt x="6400" y="5640"/>
                    <a:pt x="7150" y="5012"/>
                  </a:cubicBezTo>
                  <a:cubicBezTo>
                    <a:pt x="8236" y="4118"/>
                    <a:pt x="8220" y="3049"/>
                    <a:pt x="6975" y="2347"/>
                  </a:cubicBezTo>
                  <a:cubicBezTo>
                    <a:pt x="5794" y="1692"/>
                    <a:pt x="4501" y="1214"/>
                    <a:pt x="3240" y="719"/>
                  </a:cubicBezTo>
                  <a:cubicBezTo>
                    <a:pt x="2458" y="432"/>
                    <a:pt x="1644" y="256"/>
                    <a:pt x="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3" name="Google Shape;13583;p30"/>
            <p:cNvSpPr/>
            <p:nvPr/>
          </p:nvSpPr>
          <p:spPr>
            <a:xfrm>
              <a:off x="3499438" y="4151746"/>
              <a:ext cx="300636" cy="293462"/>
            </a:xfrm>
            <a:custGeom>
              <a:rect b="b" l="l" r="r" t="t"/>
              <a:pathLst>
                <a:path extrusionOk="0" h="5679" w="5794">
                  <a:moveTo>
                    <a:pt x="2880" y="0"/>
                  </a:moveTo>
                  <a:cubicBezTo>
                    <a:pt x="2423" y="0"/>
                    <a:pt x="1925" y="129"/>
                    <a:pt x="1549" y="322"/>
                  </a:cubicBezTo>
                  <a:cubicBezTo>
                    <a:pt x="448" y="881"/>
                    <a:pt x="224" y="1998"/>
                    <a:pt x="256" y="3163"/>
                  </a:cubicBezTo>
                  <a:lnTo>
                    <a:pt x="1" y="3306"/>
                  </a:lnTo>
                  <a:cubicBezTo>
                    <a:pt x="336" y="3881"/>
                    <a:pt x="543" y="4663"/>
                    <a:pt x="1054" y="4998"/>
                  </a:cubicBezTo>
                  <a:cubicBezTo>
                    <a:pt x="1661" y="5397"/>
                    <a:pt x="2506" y="5461"/>
                    <a:pt x="3256" y="5621"/>
                  </a:cubicBezTo>
                  <a:cubicBezTo>
                    <a:pt x="3429" y="5659"/>
                    <a:pt x="3594" y="5679"/>
                    <a:pt x="3749" y="5679"/>
                  </a:cubicBezTo>
                  <a:cubicBezTo>
                    <a:pt x="4313" y="5679"/>
                    <a:pt x="4763" y="5416"/>
                    <a:pt x="5076" y="4791"/>
                  </a:cubicBezTo>
                  <a:cubicBezTo>
                    <a:pt x="5794" y="3338"/>
                    <a:pt x="5012" y="705"/>
                    <a:pt x="3496" y="99"/>
                  </a:cubicBezTo>
                  <a:cubicBezTo>
                    <a:pt x="3313" y="31"/>
                    <a:pt x="3101" y="0"/>
                    <a:pt x="28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4" name="Google Shape;13584;p30"/>
            <p:cNvSpPr/>
            <p:nvPr/>
          </p:nvSpPr>
          <p:spPr>
            <a:xfrm>
              <a:off x="4171016" y="4774518"/>
              <a:ext cx="332962" cy="316096"/>
            </a:xfrm>
            <a:custGeom>
              <a:rect b="b" l="l" r="r" t="t"/>
              <a:pathLst>
                <a:path extrusionOk="0" h="6117" w="6417">
                  <a:moveTo>
                    <a:pt x="2203" y="0"/>
                  </a:moveTo>
                  <a:cubicBezTo>
                    <a:pt x="240" y="958"/>
                    <a:pt x="1" y="1325"/>
                    <a:pt x="240" y="3192"/>
                  </a:cubicBezTo>
                  <a:cubicBezTo>
                    <a:pt x="288" y="3431"/>
                    <a:pt x="320" y="3655"/>
                    <a:pt x="336" y="3894"/>
                  </a:cubicBezTo>
                  <a:cubicBezTo>
                    <a:pt x="347" y="5851"/>
                    <a:pt x="599" y="6116"/>
                    <a:pt x="1437" y="6116"/>
                  </a:cubicBezTo>
                  <a:cubicBezTo>
                    <a:pt x="1750" y="6116"/>
                    <a:pt x="2144" y="6079"/>
                    <a:pt x="2637" y="6079"/>
                  </a:cubicBezTo>
                  <a:cubicBezTo>
                    <a:pt x="2688" y="6079"/>
                    <a:pt x="2740" y="6080"/>
                    <a:pt x="2794" y="6081"/>
                  </a:cubicBezTo>
                  <a:cubicBezTo>
                    <a:pt x="2806" y="6081"/>
                    <a:pt x="2818" y="6081"/>
                    <a:pt x="2830" y="6081"/>
                  </a:cubicBezTo>
                  <a:cubicBezTo>
                    <a:pt x="4451" y="6081"/>
                    <a:pt x="6400" y="3992"/>
                    <a:pt x="6416" y="2123"/>
                  </a:cubicBezTo>
                  <a:lnTo>
                    <a:pt x="6416" y="2123"/>
                  </a:lnTo>
                  <a:cubicBezTo>
                    <a:pt x="6257" y="2250"/>
                    <a:pt x="6081" y="2394"/>
                    <a:pt x="5938" y="2538"/>
                  </a:cubicBezTo>
                  <a:cubicBezTo>
                    <a:pt x="5628" y="2923"/>
                    <a:pt x="5300" y="3123"/>
                    <a:pt x="4974" y="3123"/>
                  </a:cubicBezTo>
                  <a:cubicBezTo>
                    <a:pt x="4678" y="3123"/>
                    <a:pt x="4383" y="2959"/>
                    <a:pt x="4102" y="2617"/>
                  </a:cubicBezTo>
                  <a:cubicBezTo>
                    <a:pt x="3416" y="1788"/>
                    <a:pt x="2841" y="878"/>
                    <a:pt x="22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5" name="Google Shape;13585;p30"/>
            <p:cNvSpPr/>
            <p:nvPr/>
          </p:nvSpPr>
          <p:spPr>
            <a:xfrm>
              <a:off x="3064726" y="3270450"/>
              <a:ext cx="245168" cy="458409"/>
            </a:xfrm>
            <a:custGeom>
              <a:rect b="b" l="l" r="r" t="t"/>
              <a:pathLst>
                <a:path extrusionOk="0" h="8871" w="4725">
                  <a:moveTo>
                    <a:pt x="2266" y="0"/>
                  </a:moveTo>
                  <a:cubicBezTo>
                    <a:pt x="1183" y="0"/>
                    <a:pt x="15" y="1237"/>
                    <a:pt x="0" y="2487"/>
                  </a:cubicBezTo>
                  <a:cubicBezTo>
                    <a:pt x="64" y="2758"/>
                    <a:pt x="160" y="3014"/>
                    <a:pt x="271" y="3269"/>
                  </a:cubicBezTo>
                  <a:cubicBezTo>
                    <a:pt x="1022" y="4642"/>
                    <a:pt x="1788" y="6014"/>
                    <a:pt x="2586" y="7355"/>
                  </a:cubicBezTo>
                  <a:cubicBezTo>
                    <a:pt x="2809" y="7754"/>
                    <a:pt x="3112" y="8121"/>
                    <a:pt x="3463" y="8424"/>
                  </a:cubicBezTo>
                  <a:cubicBezTo>
                    <a:pt x="3751" y="8663"/>
                    <a:pt x="4150" y="8727"/>
                    <a:pt x="4501" y="8871"/>
                  </a:cubicBezTo>
                  <a:cubicBezTo>
                    <a:pt x="4564" y="8488"/>
                    <a:pt x="4724" y="8073"/>
                    <a:pt x="4660" y="7690"/>
                  </a:cubicBezTo>
                  <a:cubicBezTo>
                    <a:pt x="4485" y="6621"/>
                    <a:pt x="4197" y="5551"/>
                    <a:pt x="3974" y="4482"/>
                  </a:cubicBezTo>
                  <a:cubicBezTo>
                    <a:pt x="3735" y="3269"/>
                    <a:pt x="3559" y="2040"/>
                    <a:pt x="3256" y="843"/>
                  </a:cubicBezTo>
                  <a:cubicBezTo>
                    <a:pt x="3176" y="508"/>
                    <a:pt x="2761" y="45"/>
                    <a:pt x="2458" y="13"/>
                  </a:cubicBezTo>
                  <a:cubicBezTo>
                    <a:pt x="2395" y="5"/>
                    <a:pt x="2331" y="0"/>
                    <a:pt x="22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6" name="Google Shape;13586;p30"/>
            <p:cNvSpPr/>
            <p:nvPr/>
          </p:nvSpPr>
          <p:spPr>
            <a:xfrm>
              <a:off x="3342116" y="3572793"/>
              <a:ext cx="305617" cy="332839"/>
            </a:xfrm>
            <a:custGeom>
              <a:rect b="b" l="l" r="r" t="t"/>
              <a:pathLst>
                <a:path extrusionOk="0" h="6441" w="5890">
                  <a:moveTo>
                    <a:pt x="4246" y="0"/>
                  </a:moveTo>
                  <a:cubicBezTo>
                    <a:pt x="3747" y="0"/>
                    <a:pt x="3217" y="222"/>
                    <a:pt x="2730" y="642"/>
                  </a:cubicBezTo>
                  <a:cubicBezTo>
                    <a:pt x="1469" y="1711"/>
                    <a:pt x="527" y="3100"/>
                    <a:pt x="0" y="4664"/>
                  </a:cubicBezTo>
                  <a:cubicBezTo>
                    <a:pt x="352" y="5222"/>
                    <a:pt x="639" y="6020"/>
                    <a:pt x="1213" y="6371"/>
                  </a:cubicBezTo>
                  <a:cubicBezTo>
                    <a:pt x="1295" y="6419"/>
                    <a:pt x="1412" y="6441"/>
                    <a:pt x="1547" y="6441"/>
                  </a:cubicBezTo>
                  <a:cubicBezTo>
                    <a:pt x="1994" y="6441"/>
                    <a:pt x="2640" y="6206"/>
                    <a:pt x="2873" y="5924"/>
                  </a:cubicBezTo>
                  <a:cubicBezTo>
                    <a:pt x="3926" y="4520"/>
                    <a:pt x="4884" y="3052"/>
                    <a:pt x="5762" y="1552"/>
                  </a:cubicBezTo>
                  <a:cubicBezTo>
                    <a:pt x="5889" y="1344"/>
                    <a:pt x="5650" y="770"/>
                    <a:pt x="5427" y="514"/>
                  </a:cubicBezTo>
                  <a:cubicBezTo>
                    <a:pt x="5086" y="166"/>
                    <a:pt x="4677" y="0"/>
                    <a:pt x="424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7" name="Google Shape;13587;p30"/>
            <p:cNvSpPr/>
            <p:nvPr/>
          </p:nvSpPr>
          <p:spPr>
            <a:xfrm>
              <a:off x="775041" y="122486"/>
              <a:ext cx="455520" cy="219412"/>
            </a:xfrm>
            <a:custGeom>
              <a:rect b="b" l="l" r="r" t="t"/>
              <a:pathLst>
                <a:path extrusionOk="0" h="4246" w="8779">
                  <a:moveTo>
                    <a:pt x="2561" y="1"/>
                  </a:moveTo>
                  <a:cubicBezTo>
                    <a:pt x="1492" y="1"/>
                    <a:pt x="506" y="620"/>
                    <a:pt x="65" y="1597"/>
                  </a:cubicBezTo>
                  <a:cubicBezTo>
                    <a:pt x="1" y="1773"/>
                    <a:pt x="17" y="1980"/>
                    <a:pt x="113" y="2140"/>
                  </a:cubicBezTo>
                  <a:cubicBezTo>
                    <a:pt x="639" y="2698"/>
                    <a:pt x="1166" y="3129"/>
                    <a:pt x="2076" y="3129"/>
                  </a:cubicBezTo>
                  <a:cubicBezTo>
                    <a:pt x="2130" y="3129"/>
                    <a:pt x="2184" y="3129"/>
                    <a:pt x="2240" y="3129"/>
                  </a:cubicBezTo>
                  <a:cubicBezTo>
                    <a:pt x="3265" y="3129"/>
                    <a:pt x="4506" y="3144"/>
                    <a:pt x="5188" y="3704"/>
                  </a:cubicBezTo>
                  <a:cubicBezTo>
                    <a:pt x="5670" y="4096"/>
                    <a:pt x="6089" y="4246"/>
                    <a:pt x="6486" y="4246"/>
                  </a:cubicBezTo>
                  <a:cubicBezTo>
                    <a:pt x="6928" y="4246"/>
                    <a:pt x="7343" y="4059"/>
                    <a:pt x="7789" y="3815"/>
                  </a:cubicBezTo>
                  <a:cubicBezTo>
                    <a:pt x="8172" y="3592"/>
                    <a:pt x="8443" y="3161"/>
                    <a:pt x="8778" y="2826"/>
                  </a:cubicBezTo>
                  <a:cubicBezTo>
                    <a:pt x="8364" y="2427"/>
                    <a:pt x="7996" y="1932"/>
                    <a:pt x="7518" y="1645"/>
                  </a:cubicBezTo>
                  <a:cubicBezTo>
                    <a:pt x="6895" y="1326"/>
                    <a:pt x="6241" y="1070"/>
                    <a:pt x="5571" y="895"/>
                  </a:cubicBezTo>
                  <a:cubicBezTo>
                    <a:pt x="4565" y="560"/>
                    <a:pt x="3544" y="288"/>
                    <a:pt x="2602" y="1"/>
                  </a:cubicBezTo>
                  <a:cubicBezTo>
                    <a:pt x="2589" y="1"/>
                    <a:pt x="2575" y="1"/>
                    <a:pt x="25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8" name="Google Shape;13588;p30"/>
            <p:cNvSpPr/>
            <p:nvPr/>
          </p:nvSpPr>
          <p:spPr>
            <a:xfrm>
              <a:off x="4214913" y="3586125"/>
              <a:ext cx="380128" cy="303901"/>
            </a:xfrm>
            <a:custGeom>
              <a:rect b="b" l="l" r="r" t="t"/>
              <a:pathLst>
                <a:path extrusionOk="0" h="5881" w="7326">
                  <a:moveTo>
                    <a:pt x="7326" y="1"/>
                  </a:moveTo>
                  <a:cubicBezTo>
                    <a:pt x="6943" y="81"/>
                    <a:pt x="6512" y="65"/>
                    <a:pt x="6209" y="256"/>
                  </a:cubicBezTo>
                  <a:cubicBezTo>
                    <a:pt x="4613" y="1294"/>
                    <a:pt x="3049" y="2379"/>
                    <a:pt x="1469" y="3448"/>
                  </a:cubicBezTo>
                  <a:cubicBezTo>
                    <a:pt x="1166" y="3656"/>
                    <a:pt x="846" y="3815"/>
                    <a:pt x="543" y="4023"/>
                  </a:cubicBezTo>
                  <a:cubicBezTo>
                    <a:pt x="352" y="4182"/>
                    <a:pt x="176" y="4358"/>
                    <a:pt x="1" y="4533"/>
                  </a:cubicBezTo>
                  <a:cubicBezTo>
                    <a:pt x="256" y="4837"/>
                    <a:pt x="415" y="5124"/>
                    <a:pt x="671" y="5331"/>
                  </a:cubicBezTo>
                  <a:cubicBezTo>
                    <a:pt x="1137" y="5706"/>
                    <a:pt x="1616" y="5881"/>
                    <a:pt x="2115" y="5881"/>
                  </a:cubicBezTo>
                  <a:cubicBezTo>
                    <a:pt x="2573" y="5881"/>
                    <a:pt x="3047" y="5734"/>
                    <a:pt x="3543" y="5459"/>
                  </a:cubicBezTo>
                  <a:cubicBezTo>
                    <a:pt x="4246" y="5028"/>
                    <a:pt x="4996" y="4693"/>
                    <a:pt x="5778" y="4469"/>
                  </a:cubicBezTo>
                  <a:cubicBezTo>
                    <a:pt x="6576" y="4262"/>
                    <a:pt x="6895" y="3863"/>
                    <a:pt x="6959" y="3097"/>
                  </a:cubicBezTo>
                  <a:cubicBezTo>
                    <a:pt x="7007" y="2427"/>
                    <a:pt x="7198" y="1788"/>
                    <a:pt x="7294" y="1118"/>
                  </a:cubicBezTo>
                  <a:cubicBezTo>
                    <a:pt x="7326" y="751"/>
                    <a:pt x="7326" y="384"/>
                    <a:pt x="73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9" name="Google Shape;13589;p30"/>
            <p:cNvSpPr/>
            <p:nvPr/>
          </p:nvSpPr>
          <p:spPr>
            <a:xfrm>
              <a:off x="1119521" y="3927120"/>
              <a:ext cx="227786" cy="346429"/>
            </a:xfrm>
            <a:custGeom>
              <a:rect b="b" l="l" r="r" t="t"/>
              <a:pathLst>
                <a:path extrusionOk="0" h="6704" w="4390">
                  <a:moveTo>
                    <a:pt x="1565" y="1"/>
                  </a:moveTo>
                  <a:cubicBezTo>
                    <a:pt x="786" y="1"/>
                    <a:pt x="293" y="754"/>
                    <a:pt x="113" y="2259"/>
                  </a:cubicBezTo>
                  <a:cubicBezTo>
                    <a:pt x="81" y="2499"/>
                    <a:pt x="49" y="2722"/>
                    <a:pt x="1" y="2945"/>
                  </a:cubicBezTo>
                  <a:lnTo>
                    <a:pt x="161" y="2961"/>
                  </a:lnTo>
                  <a:lnTo>
                    <a:pt x="161" y="5148"/>
                  </a:lnTo>
                  <a:cubicBezTo>
                    <a:pt x="161" y="5260"/>
                    <a:pt x="161" y="5355"/>
                    <a:pt x="176" y="5451"/>
                  </a:cubicBezTo>
                  <a:cubicBezTo>
                    <a:pt x="318" y="6266"/>
                    <a:pt x="829" y="6704"/>
                    <a:pt x="1463" y="6704"/>
                  </a:cubicBezTo>
                  <a:cubicBezTo>
                    <a:pt x="1760" y="6704"/>
                    <a:pt x="2085" y="6607"/>
                    <a:pt x="2411" y="6409"/>
                  </a:cubicBezTo>
                  <a:cubicBezTo>
                    <a:pt x="3592" y="5690"/>
                    <a:pt x="3767" y="4446"/>
                    <a:pt x="4071" y="3344"/>
                  </a:cubicBezTo>
                  <a:cubicBezTo>
                    <a:pt x="4390" y="2227"/>
                    <a:pt x="2842" y="121"/>
                    <a:pt x="1709" y="9"/>
                  </a:cubicBezTo>
                  <a:cubicBezTo>
                    <a:pt x="1660" y="4"/>
                    <a:pt x="1612" y="1"/>
                    <a:pt x="15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0" name="Google Shape;13590;p30"/>
            <p:cNvSpPr/>
            <p:nvPr/>
          </p:nvSpPr>
          <p:spPr>
            <a:xfrm>
              <a:off x="2090905" y="3016784"/>
              <a:ext cx="274122" cy="309637"/>
            </a:xfrm>
            <a:custGeom>
              <a:rect b="b" l="l" r="r" t="t"/>
              <a:pathLst>
                <a:path extrusionOk="0" h="5992" w="5283">
                  <a:moveTo>
                    <a:pt x="2783" y="1"/>
                  </a:moveTo>
                  <a:cubicBezTo>
                    <a:pt x="1712" y="1"/>
                    <a:pt x="576" y="1001"/>
                    <a:pt x="479" y="2098"/>
                  </a:cubicBezTo>
                  <a:cubicBezTo>
                    <a:pt x="431" y="2624"/>
                    <a:pt x="335" y="3151"/>
                    <a:pt x="224" y="3662"/>
                  </a:cubicBezTo>
                  <a:cubicBezTo>
                    <a:pt x="0" y="4651"/>
                    <a:pt x="128" y="4827"/>
                    <a:pt x="1133" y="4875"/>
                  </a:cubicBezTo>
                  <a:cubicBezTo>
                    <a:pt x="1357" y="4891"/>
                    <a:pt x="1564" y="4954"/>
                    <a:pt x="1772" y="5066"/>
                  </a:cubicBezTo>
                  <a:cubicBezTo>
                    <a:pt x="2346" y="5353"/>
                    <a:pt x="2905" y="5688"/>
                    <a:pt x="3479" y="5992"/>
                  </a:cubicBezTo>
                  <a:cubicBezTo>
                    <a:pt x="5187" y="5768"/>
                    <a:pt x="5283" y="5641"/>
                    <a:pt x="4852" y="4093"/>
                  </a:cubicBezTo>
                  <a:cubicBezTo>
                    <a:pt x="4548" y="3039"/>
                    <a:pt x="4325" y="1954"/>
                    <a:pt x="3990" y="917"/>
                  </a:cubicBezTo>
                  <a:cubicBezTo>
                    <a:pt x="3878" y="582"/>
                    <a:pt x="3559" y="167"/>
                    <a:pt x="3256" y="71"/>
                  </a:cubicBezTo>
                  <a:cubicBezTo>
                    <a:pt x="3102" y="23"/>
                    <a:pt x="2943" y="1"/>
                    <a:pt x="27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1" name="Google Shape;13591;p30"/>
            <p:cNvSpPr/>
            <p:nvPr/>
          </p:nvSpPr>
          <p:spPr>
            <a:xfrm>
              <a:off x="4656267" y="3063652"/>
              <a:ext cx="347024" cy="360898"/>
            </a:xfrm>
            <a:custGeom>
              <a:rect b="b" l="l" r="r" t="t"/>
              <a:pathLst>
                <a:path extrusionOk="0" h="6984" w="6688">
                  <a:moveTo>
                    <a:pt x="5294" y="1"/>
                  </a:moveTo>
                  <a:cubicBezTo>
                    <a:pt x="5115" y="1"/>
                    <a:pt x="4905" y="21"/>
                    <a:pt x="4661" y="58"/>
                  </a:cubicBezTo>
                  <a:lnTo>
                    <a:pt x="4677" y="58"/>
                  </a:lnTo>
                  <a:cubicBezTo>
                    <a:pt x="4533" y="377"/>
                    <a:pt x="4390" y="696"/>
                    <a:pt x="4214" y="999"/>
                  </a:cubicBezTo>
                  <a:cubicBezTo>
                    <a:pt x="3927" y="1478"/>
                    <a:pt x="3480" y="1893"/>
                    <a:pt x="3272" y="2404"/>
                  </a:cubicBezTo>
                  <a:cubicBezTo>
                    <a:pt x="2889" y="3441"/>
                    <a:pt x="2139" y="4095"/>
                    <a:pt x="1198" y="4590"/>
                  </a:cubicBezTo>
                  <a:cubicBezTo>
                    <a:pt x="815" y="4797"/>
                    <a:pt x="288" y="5005"/>
                    <a:pt x="176" y="5340"/>
                  </a:cubicBezTo>
                  <a:cubicBezTo>
                    <a:pt x="1" y="5835"/>
                    <a:pt x="144" y="6425"/>
                    <a:pt x="160" y="6984"/>
                  </a:cubicBezTo>
                  <a:cubicBezTo>
                    <a:pt x="591" y="6904"/>
                    <a:pt x="1070" y="6904"/>
                    <a:pt x="1469" y="6729"/>
                  </a:cubicBezTo>
                  <a:cubicBezTo>
                    <a:pt x="2123" y="6441"/>
                    <a:pt x="2698" y="5851"/>
                    <a:pt x="3368" y="5707"/>
                  </a:cubicBezTo>
                  <a:cubicBezTo>
                    <a:pt x="5363" y="5292"/>
                    <a:pt x="6688" y="3393"/>
                    <a:pt x="6416" y="1382"/>
                  </a:cubicBezTo>
                  <a:cubicBezTo>
                    <a:pt x="6287" y="363"/>
                    <a:pt x="6054" y="1"/>
                    <a:pt x="52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2" name="Google Shape;13592;p30"/>
            <p:cNvSpPr/>
            <p:nvPr/>
          </p:nvSpPr>
          <p:spPr>
            <a:xfrm>
              <a:off x="2948758" y="3732413"/>
              <a:ext cx="327151" cy="301575"/>
            </a:xfrm>
            <a:custGeom>
              <a:rect b="b" l="l" r="r" t="t"/>
              <a:pathLst>
                <a:path extrusionOk="0" h="5836" w="6305">
                  <a:moveTo>
                    <a:pt x="4001" y="0"/>
                  </a:moveTo>
                  <a:cubicBezTo>
                    <a:pt x="3700" y="0"/>
                    <a:pt x="3263" y="155"/>
                    <a:pt x="3049" y="346"/>
                  </a:cubicBezTo>
                  <a:cubicBezTo>
                    <a:pt x="2187" y="1176"/>
                    <a:pt x="1357" y="2037"/>
                    <a:pt x="575" y="2963"/>
                  </a:cubicBezTo>
                  <a:cubicBezTo>
                    <a:pt x="288" y="3282"/>
                    <a:pt x="144" y="3745"/>
                    <a:pt x="1" y="4032"/>
                  </a:cubicBezTo>
                  <a:cubicBezTo>
                    <a:pt x="129" y="5836"/>
                    <a:pt x="1724" y="4926"/>
                    <a:pt x="2443" y="5564"/>
                  </a:cubicBezTo>
                  <a:cubicBezTo>
                    <a:pt x="2495" y="5613"/>
                    <a:pt x="2573" y="5632"/>
                    <a:pt x="2668" y="5632"/>
                  </a:cubicBezTo>
                  <a:cubicBezTo>
                    <a:pt x="2946" y="5632"/>
                    <a:pt x="3366" y="5468"/>
                    <a:pt x="3687" y="5421"/>
                  </a:cubicBezTo>
                  <a:cubicBezTo>
                    <a:pt x="3719" y="5405"/>
                    <a:pt x="3735" y="5373"/>
                    <a:pt x="3751" y="5341"/>
                  </a:cubicBezTo>
                  <a:cubicBezTo>
                    <a:pt x="4852" y="4352"/>
                    <a:pt x="6305" y="3474"/>
                    <a:pt x="5124" y="1638"/>
                  </a:cubicBezTo>
                  <a:cubicBezTo>
                    <a:pt x="5092" y="1575"/>
                    <a:pt x="5156" y="1479"/>
                    <a:pt x="5124" y="1431"/>
                  </a:cubicBezTo>
                  <a:cubicBezTo>
                    <a:pt x="4837" y="952"/>
                    <a:pt x="4645" y="378"/>
                    <a:pt x="4246" y="58"/>
                  </a:cubicBezTo>
                  <a:cubicBezTo>
                    <a:pt x="4189" y="18"/>
                    <a:pt x="4103" y="0"/>
                    <a:pt x="40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3" name="Google Shape;13593;p30"/>
            <p:cNvSpPr/>
            <p:nvPr/>
          </p:nvSpPr>
          <p:spPr>
            <a:xfrm>
              <a:off x="5178824" y="4125444"/>
              <a:ext cx="376755" cy="195383"/>
            </a:xfrm>
            <a:custGeom>
              <a:rect b="b" l="l" r="r" t="t"/>
              <a:pathLst>
                <a:path extrusionOk="0" h="3781" w="7261">
                  <a:moveTo>
                    <a:pt x="4937" y="1"/>
                  </a:moveTo>
                  <a:cubicBezTo>
                    <a:pt x="4919" y="1"/>
                    <a:pt x="4902" y="1"/>
                    <a:pt x="4884" y="1"/>
                  </a:cubicBezTo>
                  <a:cubicBezTo>
                    <a:pt x="3703" y="113"/>
                    <a:pt x="2330" y="225"/>
                    <a:pt x="1181" y="1390"/>
                  </a:cubicBezTo>
                  <a:cubicBezTo>
                    <a:pt x="144" y="2427"/>
                    <a:pt x="0" y="2571"/>
                    <a:pt x="1261" y="3369"/>
                  </a:cubicBezTo>
                  <a:cubicBezTo>
                    <a:pt x="1484" y="3496"/>
                    <a:pt x="1740" y="3592"/>
                    <a:pt x="1995" y="3640"/>
                  </a:cubicBezTo>
                  <a:cubicBezTo>
                    <a:pt x="2323" y="3739"/>
                    <a:pt x="2640" y="3780"/>
                    <a:pt x="2949" y="3780"/>
                  </a:cubicBezTo>
                  <a:cubicBezTo>
                    <a:pt x="4338" y="3780"/>
                    <a:pt x="5563" y="2938"/>
                    <a:pt x="6894" y="2650"/>
                  </a:cubicBezTo>
                  <a:cubicBezTo>
                    <a:pt x="7006" y="2618"/>
                    <a:pt x="7134" y="2331"/>
                    <a:pt x="7150" y="2172"/>
                  </a:cubicBezTo>
                  <a:cubicBezTo>
                    <a:pt x="7260" y="735"/>
                    <a:pt x="6590" y="1"/>
                    <a:pt x="49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4" name="Google Shape;13594;p30"/>
            <p:cNvSpPr/>
            <p:nvPr/>
          </p:nvSpPr>
          <p:spPr>
            <a:xfrm>
              <a:off x="5484389" y="2553839"/>
              <a:ext cx="192139" cy="255326"/>
            </a:xfrm>
            <a:custGeom>
              <a:rect b="b" l="l" r="r" t="t"/>
              <a:pathLst>
                <a:path extrusionOk="0" h="4941" w="3703">
                  <a:moveTo>
                    <a:pt x="600" y="0"/>
                  </a:moveTo>
                  <a:cubicBezTo>
                    <a:pt x="351" y="0"/>
                    <a:pt x="236" y="250"/>
                    <a:pt x="64" y="875"/>
                  </a:cubicBezTo>
                  <a:cubicBezTo>
                    <a:pt x="16" y="1066"/>
                    <a:pt x="0" y="1274"/>
                    <a:pt x="16" y="1465"/>
                  </a:cubicBezTo>
                  <a:cubicBezTo>
                    <a:pt x="16" y="2917"/>
                    <a:pt x="1197" y="3731"/>
                    <a:pt x="1819" y="4849"/>
                  </a:cubicBezTo>
                  <a:cubicBezTo>
                    <a:pt x="1843" y="4908"/>
                    <a:pt x="1981" y="4941"/>
                    <a:pt x="2103" y="4941"/>
                  </a:cubicBezTo>
                  <a:cubicBezTo>
                    <a:pt x="2145" y="4941"/>
                    <a:pt x="2185" y="4937"/>
                    <a:pt x="2218" y="4928"/>
                  </a:cubicBezTo>
                  <a:cubicBezTo>
                    <a:pt x="3304" y="4689"/>
                    <a:pt x="3703" y="4019"/>
                    <a:pt x="3320" y="2790"/>
                  </a:cubicBezTo>
                  <a:cubicBezTo>
                    <a:pt x="2968" y="1944"/>
                    <a:pt x="2601" y="970"/>
                    <a:pt x="1484" y="380"/>
                  </a:cubicBezTo>
                  <a:cubicBezTo>
                    <a:pt x="1056" y="145"/>
                    <a:pt x="789" y="0"/>
                    <a:pt x="6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5" name="Google Shape;13595;p30"/>
            <p:cNvSpPr/>
            <p:nvPr/>
          </p:nvSpPr>
          <p:spPr>
            <a:xfrm>
              <a:off x="852924" y="4082193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3079" y="1"/>
                  </a:moveTo>
                  <a:cubicBezTo>
                    <a:pt x="1910" y="1"/>
                    <a:pt x="228" y="1095"/>
                    <a:pt x="16" y="2115"/>
                  </a:cubicBezTo>
                  <a:cubicBezTo>
                    <a:pt x="0" y="2275"/>
                    <a:pt x="48" y="2434"/>
                    <a:pt x="128" y="2578"/>
                  </a:cubicBezTo>
                  <a:cubicBezTo>
                    <a:pt x="399" y="3264"/>
                    <a:pt x="654" y="3950"/>
                    <a:pt x="958" y="4605"/>
                  </a:cubicBezTo>
                  <a:cubicBezTo>
                    <a:pt x="1085" y="4892"/>
                    <a:pt x="1277" y="5259"/>
                    <a:pt x="1532" y="5371"/>
                  </a:cubicBezTo>
                  <a:cubicBezTo>
                    <a:pt x="1843" y="5523"/>
                    <a:pt x="2162" y="5592"/>
                    <a:pt x="2472" y="5592"/>
                  </a:cubicBezTo>
                  <a:cubicBezTo>
                    <a:pt x="3629" y="5592"/>
                    <a:pt x="4660" y="4624"/>
                    <a:pt x="4660" y="3328"/>
                  </a:cubicBezTo>
                  <a:cubicBezTo>
                    <a:pt x="4421" y="2338"/>
                    <a:pt x="4213" y="1349"/>
                    <a:pt x="3958" y="391"/>
                  </a:cubicBezTo>
                  <a:cubicBezTo>
                    <a:pt x="3910" y="248"/>
                    <a:pt x="3671" y="104"/>
                    <a:pt x="3495" y="56"/>
                  </a:cubicBezTo>
                  <a:cubicBezTo>
                    <a:pt x="3367" y="18"/>
                    <a:pt x="3227" y="1"/>
                    <a:pt x="30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6" name="Google Shape;13596;p30"/>
            <p:cNvSpPr/>
            <p:nvPr/>
          </p:nvSpPr>
          <p:spPr>
            <a:xfrm>
              <a:off x="1540224" y="3095483"/>
              <a:ext cx="327981" cy="272172"/>
            </a:xfrm>
            <a:custGeom>
              <a:rect b="b" l="l" r="r" t="t"/>
              <a:pathLst>
                <a:path extrusionOk="0" h="5267" w="6321">
                  <a:moveTo>
                    <a:pt x="2517" y="1"/>
                  </a:moveTo>
                  <a:cubicBezTo>
                    <a:pt x="2101" y="1"/>
                    <a:pt x="1869" y="343"/>
                    <a:pt x="1580" y="814"/>
                  </a:cubicBezTo>
                  <a:cubicBezTo>
                    <a:pt x="1309" y="1261"/>
                    <a:pt x="1038" y="1740"/>
                    <a:pt x="655" y="2091"/>
                  </a:cubicBezTo>
                  <a:cubicBezTo>
                    <a:pt x="48" y="2617"/>
                    <a:pt x="0" y="3032"/>
                    <a:pt x="702" y="3479"/>
                  </a:cubicBezTo>
                  <a:cubicBezTo>
                    <a:pt x="862" y="3591"/>
                    <a:pt x="990" y="3767"/>
                    <a:pt x="1149" y="3878"/>
                  </a:cubicBezTo>
                  <a:cubicBezTo>
                    <a:pt x="1883" y="4373"/>
                    <a:pt x="2618" y="4852"/>
                    <a:pt x="3240" y="5267"/>
                  </a:cubicBezTo>
                  <a:cubicBezTo>
                    <a:pt x="5331" y="4820"/>
                    <a:pt x="6320" y="4405"/>
                    <a:pt x="5203" y="2266"/>
                  </a:cubicBezTo>
                  <a:cubicBezTo>
                    <a:pt x="4772" y="1421"/>
                    <a:pt x="4118" y="734"/>
                    <a:pt x="3288" y="271"/>
                  </a:cubicBezTo>
                  <a:cubicBezTo>
                    <a:pt x="2968" y="83"/>
                    <a:pt x="2720" y="1"/>
                    <a:pt x="25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7" name="Google Shape;13597;p30"/>
            <p:cNvSpPr/>
            <p:nvPr/>
          </p:nvSpPr>
          <p:spPr>
            <a:xfrm>
              <a:off x="1230768" y="4803765"/>
              <a:ext cx="336594" cy="216725"/>
            </a:xfrm>
            <a:custGeom>
              <a:rect b="b" l="l" r="r" t="t"/>
              <a:pathLst>
                <a:path extrusionOk="0" h="4194" w="6487">
                  <a:moveTo>
                    <a:pt x="5687" y="1"/>
                  </a:moveTo>
                  <a:cubicBezTo>
                    <a:pt x="5588" y="1"/>
                    <a:pt x="5473" y="18"/>
                    <a:pt x="5342" y="56"/>
                  </a:cubicBezTo>
                  <a:cubicBezTo>
                    <a:pt x="3842" y="503"/>
                    <a:pt x="2341" y="902"/>
                    <a:pt x="857" y="1349"/>
                  </a:cubicBezTo>
                  <a:cubicBezTo>
                    <a:pt x="602" y="1413"/>
                    <a:pt x="394" y="1573"/>
                    <a:pt x="283" y="1796"/>
                  </a:cubicBezTo>
                  <a:cubicBezTo>
                    <a:pt x="1" y="2516"/>
                    <a:pt x="1163" y="3713"/>
                    <a:pt x="1945" y="3713"/>
                  </a:cubicBezTo>
                  <a:cubicBezTo>
                    <a:pt x="1960" y="3713"/>
                    <a:pt x="1976" y="3712"/>
                    <a:pt x="1990" y="3711"/>
                  </a:cubicBezTo>
                  <a:cubicBezTo>
                    <a:pt x="2091" y="3705"/>
                    <a:pt x="2191" y="3702"/>
                    <a:pt x="2292" y="3702"/>
                  </a:cubicBezTo>
                  <a:cubicBezTo>
                    <a:pt x="2929" y="3702"/>
                    <a:pt x="3575" y="3820"/>
                    <a:pt x="4209" y="3903"/>
                  </a:cubicBezTo>
                  <a:cubicBezTo>
                    <a:pt x="4560" y="3982"/>
                    <a:pt x="4911" y="4078"/>
                    <a:pt x="5246" y="4190"/>
                  </a:cubicBezTo>
                  <a:cubicBezTo>
                    <a:pt x="5296" y="4193"/>
                    <a:pt x="5345" y="4194"/>
                    <a:pt x="5392" y="4194"/>
                  </a:cubicBezTo>
                  <a:cubicBezTo>
                    <a:pt x="6192" y="4194"/>
                    <a:pt x="6486" y="3806"/>
                    <a:pt x="6411" y="2977"/>
                  </a:cubicBezTo>
                  <a:cubicBezTo>
                    <a:pt x="6347" y="2291"/>
                    <a:pt x="6395" y="1589"/>
                    <a:pt x="6347" y="902"/>
                  </a:cubicBezTo>
                  <a:cubicBezTo>
                    <a:pt x="6308" y="413"/>
                    <a:pt x="6169" y="1"/>
                    <a:pt x="5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8" name="Google Shape;13598;p30"/>
            <p:cNvSpPr/>
            <p:nvPr/>
          </p:nvSpPr>
          <p:spPr>
            <a:xfrm>
              <a:off x="339499" y="4591489"/>
              <a:ext cx="298146" cy="261217"/>
            </a:xfrm>
            <a:custGeom>
              <a:rect b="b" l="l" r="r" t="t"/>
              <a:pathLst>
                <a:path extrusionOk="0" h="5055" w="5746">
                  <a:moveTo>
                    <a:pt x="4237" y="1"/>
                  </a:moveTo>
                  <a:cubicBezTo>
                    <a:pt x="4029" y="1"/>
                    <a:pt x="3158" y="501"/>
                    <a:pt x="2634" y="749"/>
                  </a:cubicBezTo>
                  <a:cubicBezTo>
                    <a:pt x="2474" y="797"/>
                    <a:pt x="2330" y="877"/>
                    <a:pt x="2187" y="973"/>
                  </a:cubicBezTo>
                  <a:cubicBezTo>
                    <a:pt x="1341" y="1803"/>
                    <a:pt x="0" y="2281"/>
                    <a:pt x="32" y="3750"/>
                  </a:cubicBezTo>
                  <a:cubicBezTo>
                    <a:pt x="32" y="4164"/>
                    <a:pt x="160" y="4723"/>
                    <a:pt x="447" y="4946"/>
                  </a:cubicBezTo>
                  <a:cubicBezTo>
                    <a:pt x="545" y="5024"/>
                    <a:pt x="695" y="5055"/>
                    <a:pt x="864" y="5055"/>
                  </a:cubicBezTo>
                  <a:cubicBezTo>
                    <a:pt x="1109" y="5055"/>
                    <a:pt x="1395" y="4990"/>
                    <a:pt x="1612" y="4915"/>
                  </a:cubicBezTo>
                  <a:cubicBezTo>
                    <a:pt x="2618" y="4579"/>
                    <a:pt x="3591" y="4180"/>
                    <a:pt x="4549" y="3718"/>
                  </a:cubicBezTo>
                  <a:cubicBezTo>
                    <a:pt x="4980" y="3526"/>
                    <a:pt x="5299" y="3111"/>
                    <a:pt x="5746" y="2728"/>
                  </a:cubicBezTo>
                  <a:cubicBezTo>
                    <a:pt x="5219" y="1659"/>
                    <a:pt x="4836" y="765"/>
                    <a:pt x="4277" y="15"/>
                  </a:cubicBezTo>
                  <a:cubicBezTo>
                    <a:pt x="4270" y="5"/>
                    <a:pt x="4257" y="1"/>
                    <a:pt x="4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9" name="Google Shape;13599;p30"/>
            <p:cNvSpPr/>
            <p:nvPr/>
          </p:nvSpPr>
          <p:spPr>
            <a:xfrm>
              <a:off x="2472640" y="3464898"/>
              <a:ext cx="233546" cy="367048"/>
            </a:xfrm>
            <a:custGeom>
              <a:rect b="b" l="l" r="r" t="t"/>
              <a:pathLst>
                <a:path extrusionOk="0" h="7103" w="4501">
                  <a:moveTo>
                    <a:pt x="2123" y="1"/>
                  </a:moveTo>
                  <a:cubicBezTo>
                    <a:pt x="1852" y="480"/>
                    <a:pt x="1644" y="879"/>
                    <a:pt x="1405" y="1262"/>
                  </a:cubicBezTo>
                  <a:cubicBezTo>
                    <a:pt x="1245" y="1533"/>
                    <a:pt x="1006" y="1772"/>
                    <a:pt x="830" y="2044"/>
                  </a:cubicBezTo>
                  <a:cubicBezTo>
                    <a:pt x="543" y="2443"/>
                    <a:pt x="0" y="2889"/>
                    <a:pt x="48" y="3241"/>
                  </a:cubicBezTo>
                  <a:cubicBezTo>
                    <a:pt x="112" y="3656"/>
                    <a:pt x="703" y="4007"/>
                    <a:pt x="1197" y="4533"/>
                  </a:cubicBezTo>
                  <a:cubicBezTo>
                    <a:pt x="974" y="5778"/>
                    <a:pt x="2586" y="5954"/>
                    <a:pt x="3368" y="7103"/>
                  </a:cubicBezTo>
                  <a:cubicBezTo>
                    <a:pt x="3400" y="6512"/>
                    <a:pt x="3416" y="6145"/>
                    <a:pt x="3447" y="5778"/>
                  </a:cubicBezTo>
                  <a:cubicBezTo>
                    <a:pt x="3463" y="5555"/>
                    <a:pt x="3384" y="5267"/>
                    <a:pt x="3511" y="5156"/>
                  </a:cubicBezTo>
                  <a:cubicBezTo>
                    <a:pt x="4501" y="4166"/>
                    <a:pt x="4166" y="2969"/>
                    <a:pt x="4198" y="1788"/>
                  </a:cubicBezTo>
                  <a:cubicBezTo>
                    <a:pt x="4211" y="817"/>
                    <a:pt x="3920" y="362"/>
                    <a:pt x="3134" y="362"/>
                  </a:cubicBezTo>
                  <a:cubicBezTo>
                    <a:pt x="3002" y="362"/>
                    <a:pt x="2857" y="375"/>
                    <a:pt x="2697" y="400"/>
                  </a:cubicBezTo>
                  <a:cubicBezTo>
                    <a:pt x="2693" y="400"/>
                    <a:pt x="2688" y="401"/>
                    <a:pt x="2684" y="401"/>
                  </a:cubicBezTo>
                  <a:cubicBezTo>
                    <a:pt x="2543" y="401"/>
                    <a:pt x="2370" y="171"/>
                    <a:pt x="21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0" name="Google Shape;13600;p30"/>
            <p:cNvSpPr/>
            <p:nvPr/>
          </p:nvSpPr>
          <p:spPr>
            <a:xfrm>
              <a:off x="6296737" y="3039365"/>
              <a:ext cx="233546" cy="367048"/>
            </a:xfrm>
            <a:custGeom>
              <a:rect b="b" l="l" r="r" t="t"/>
              <a:pathLst>
                <a:path extrusionOk="0" h="7103" w="4501">
                  <a:moveTo>
                    <a:pt x="2123" y="1"/>
                  </a:moveTo>
                  <a:cubicBezTo>
                    <a:pt x="1851" y="496"/>
                    <a:pt x="1644" y="895"/>
                    <a:pt x="1404" y="1278"/>
                  </a:cubicBezTo>
                  <a:cubicBezTo>
                    <a:pt x="1245" y="1549"/>
                    <a:pt x="1005" y="1788"/>
                    <a:pt x="830" y="2060"/>
                  </a:cubicBezTo>
                  <a:cubicBezTo>
                    <a:pt x="543" y="2459"/>
                    <a:pt x="0" y="2890"/>
                    <a:pt x="48" y="3257"/>
                  </a:cubicBezTo>
                  <a:cubicBezTo>
                    <a:pt x="112" y="3672"/>
                    <a:pt x="702" y="4007"/>
                    <a:pt x="1197" y="4533"/>
                  </a:cubicBezTo>
                  <a:cubicBezTo>
                    <a:pt x="974" y="5778"/>
                    <a:pt x="2585" y="5954"/>
                    <a:pt x="3367" y="7103"/>
                  </a:cubicBezTo>
                  <a:lnTo>
                    <a:pt x="3447" y="5778"/>
                  </a:lnTo>
                  <a:cubicBezTo>
                    <a:pt x="3463" y="5571"/>
                    <a:pt x="3383" y="5267"/>
                    <a:pt x="3511" y="5156"/>
                  </a:cubicBezTo>
                  <a:cubicBezTo>
                    <a:pt x="4501" y="4182"/>
                    <a:pt x="4165" y="2969"/>
                    <a:pt x="4197" y="1804"/>
                  </a:cubicBezTo>
                  <a:cubicBezTo>
                    <a:pt x="4211" y="830"/>
                    <a:pt x="3918" y="363"/>
                    <a:pt x="3125" y="363"/>
                  </a:cubicBezTo>
                  <a:cubicBezTo>
                    <a:pt x="2996" y="363"/>
                    <a:pt x="2854" y="375"/>
                    <a:pt x="2697" y="400"/>
                  </a:cubicBezTo>
                  <a:cubicBezTo>
                    <a:pt x="2688" y="402"/>
                    <a:pt x="2679" y="403"/>
                    <a:pt x="2670" y="403"/>
                  </a:cubicBezTo>
                  <a:cubicBezTo>
                    <a:pt x="2532" y="403"/>
                    <a:pt x="2362" y="181"/>
                    <a:pt x="21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1" name="Google Shape;13601;p30"/>
            <p:cNvSpPr/>
            <p:nvPr/>
          </p:nvSpPr>
          <p:spPr>
            <a:xfrm>
              <a:off x="2417380" y="4655565"/>
              <a:ext cx="289636" cy="238480"/>
            </a:xfrm>
            <a:custGeom>
              <a:rect b="b" l="l" r="r" t="t"/>
              <a:pathLst>
                <a:path extrusionOk="0" h="4615" w="5582">
                  <a:moveTo>
                    <a:pt x="2346" y="1"/>
                  </a:moveTo>
                  <a:cubicBezTo>
                    <a:pt x="1517" y="1"/>
                    <a:pt x="1" y="1874"/>
                    <a:pt x="188" y="2637"/>
                  </a:cubicBezTo>
                  <a:cubicBezTo>
                    <a:pt x="602" y="4329"/>
                    <a:pt x="922" y="4552"/>
                    <a:pt x="2725" y="4552"/>
                  </a:cubicBezTo>
                  <a:cubicBezTo>
                    <a:pt x="3014" y="4552"/>
                    <a:pt x="3341" y="4615"/>
                    <a:pt x="3635" y="4615"/>
                  </a:cubicBezTo>
                  <a:cubicBezTo>
                    <a:pt x="3811" y="4615"/>
                    <a:pt x="3976" y="4592"/>
                    <a:pt x="4114" y="4520"/>
                  </a:cubicBezTo>
                  <a:cubicBezTo>
                    <a:pt x="4672" y="4201"/>
                    <a:pt x="5135" y="3754"/>
                    <a:pt x="5470" y="3212"/>
                  </a:cubicBezTo>
                  <a:cubicBezTo>
                    <a:pt x="5582" y="3036"/>
                    <a:pt x="5135" y="2446"/>
                    <a:pt x="4848" y="2142"/>
                  </a:cubicBezTo>
                  <a:cubicBezTo>
                    <a:pt x="4289" y="1520"/>
                    <a:pt x="3667" y="977"/>
                    <a:pt x="3044" y="419"/>
                  </a:cubicBezTo>
                  <a:cubicBezTo>
                    <a:pt x="2853" y="243"/>
                    <a:pt x="2629" y="20"/>
                    <a:pt x="2406" y="4"/>
                  </a:cubicBezTo>
                  <a:cubicBezTo>
                    <a:pt x="2386" y="2"/>
                    <a:pt x="2367" y="1"/>
                    <a:pt x="23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2" name="Google Shape;13602;p30"/>
            <p:cNvSpPr/>
            <p:nvPr/>
          </p:nvSpPr>
          <p:spPr>
            <a:xfrm>
              <a:off x="540718" y="2908166"/>
              <a:ext cx="366897" cy="234346"/>
            </a:xfrm>
            <a:custGeom>
              <a:rect b="b" l="l" r="r" t="t"/>
              <a:pathLst>
                <a:path extrusionOk="0" h="4535" w="7071">
                  <a:moveTo>
                    <a:pt x="685" y="0"/>
                  </a:moveTo>
                  <a:cubicBezTo>
                    <a:pt x="557" y="0"/>
                    <a:pt x="428" y="5"/>
                    <a:pt x="303" y="5"/>
                  </a:cubicBezTo>
                  <a:cubicBezTo>
                    <a:pt x="255" y="5"/>
                    <a:pt x="207" y="4"/>
                    <a:pt x="160" y="2"/>
                  </a:cubicBezTo>
                  <a:lnTo>
                    <a:pt x="160" y="2"/>
                  </a:lnTo>
                  <a:cubicBezTo>
                    <a:pt x="160" y="417"/>
                    <a:pt x="0" y="928"/>
                    <a:pt x="192" y="1247"/>
                  </a:cubicBezTo>
                  <a:cubicBezTo>
                    <a:pt x="527" y="1838"/>
                    <a:pt x="1197" y="2237"/>
                    <a:pt x="1533" y="2843"/>
                  </a:cubicBezTo>
                  <a:cubicBezTo>
                    <a:pt x="2235" y="4056"/>
                    <a:pt x="3464" y="4120"/>
                    <a:pt x="4549" y="4535"/>
                  </a:cubicBezTo>
                  <a:cubicBezTo>
                    <a:pt x="4996" y="4375"/>
                    <a:pt x="5458" y="4232"/>
                    <a:pt x="5937" y="4136"/>
                  </a:cubicBezTo>
                  <a:cubicBezTo>
                    <a:pt x="7070" y="3944"/>
                    <a:pt x="6703" y="3083"/>
                    <a:pt x="6560" y="2508"/>
                  </a:cubicBezTo>
                  <a:cubicBezTo>
                    <a:pt x="6480" y="2221"/>
                    <a:pt x="5826" y="1949"/>
                    <a:pt x="5427" y="1949"/>
                  </a:cubicBezTo>
                  <a:cubicBezTo>
                    <a:pt x="4740" y="1949"/>
                    <a:pt x="4166" y="1918"/>
                    <a:pt x="3799" y="1247"/>
                  </a:cubicBezTo>
                  <a:cubicBezTo>
                    <a:pt x="3703" y="1120"/>
                    <a:pt x="3575" y="1024"/>
                    <a:pt x="3432" y="976"/>
                  </a:cubicBezTo>
                  <a:cubicBezTo>
                    <a:pt x="2713" y="657"/>
                    <a:pt x="2011" y="322"/>
                    <a:pt x="1277" y="82"/>
                  </a:cubicBezTo>
                  <a:cubicBezTo>
                    <a:pt x="1096" y="13"/>
                    <a:pt x="892" y="0"/>
                    <a:pt x="6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3" name="Google Shape;13603;p30"/>
            <p:cNvSpPr/>
            <p:nvPr/>
          </p:nvSpPr>
          <p:spPr>
            <a:xfrm>
              <a:off x="1729820" y="4218147"/>
              <a:ext cx="271683" cy="285504"/>
            </a:xfrm>
            <a:custGeom>
              <a:rect b="b" l="l" r="r" t="t"/>
              <a:pathLst>
                <a:path extrusionOk="0" h="5525" w="5236">
                  <a:moveTo>
                    <a:pt x="4276" y="0"/>
                  </a:moveTo>
                  <a:cubicBezTo>
                    <a:pt x="3953" y="0"/>
                    <a:pt x="3632" y="8"/>
                    <a:pt x="3304" y="27"/>
                  </a:cubicBezTo>
                  <a:cubicBezTo>
                    <a:pt x="2411" y="122"/>
                    <a:pt x="1645" y="441"/>
                    <a:pt x="1278" y="1383"/>
                  </a:cubicBezTo>
                  <a:cubicBezTo>
                    <a:pt x="1102" y="1862"/>
                    <a:pt x="942" y="2404"/>
                    <a:pt x="591" y="2756"/>
                  </a:cubicBezTo>
                  <a:cubicBezTo>
                    <a:pt x="1" y="3346"/>
                    <a:pt x="1" y="3793"/>
                    <a:pt x="591" y="4336"/>
                  </a:cubicBezTo>
                  <a:cubicBezTo>
                    <a:pt x="799" y="4511"/>
                    <a:pt x="879" y="4830"/>
                    <a:pt x="1086" y="4958"/>
                  </a:cubicBezTo>
                  <a:cubicBezTo>
                    <a:pt x="1462" y="5181"/>
                    <a:pt x="1934" y="5524"/>
                    <a:pt x="2282" y="5524"/>
                  </a:cubicBezTo>
                  <a:cubicBezTo>
                    <a:pt x="2333" y="5524"/>
                    <a:pt x="2382" y="5517"/>
                    <a:pt x="2427" y="5501"/>
                  </a:cubicBezTo>
                  <a:cubicBezTo>
                    <a:pt x="2778" y="5357"/>
                    <a:pt x="2953" y="4687"/>
                    <a:pt x="3161" y="4224"/>
                  </a:cubicBezTo>
                  <a:cubicBezTo>
                    <a:pt x="3225" y="4064"/>
                    <a:pt x="3145" y="3841"/>
                    <a:pt x="3145" y="3665"/>
                  </a:cubicBezTo>
                  <a:cubicBezTo>
                    <a:pt x="4214" y="3250"/>
                    <a:pt x="5235" y="1176"/>
                    <a:pt x="4964" y="11"/>
                  </a:cubicBezTo>
                  <a:cubicBezTo>
                    <a:pt x="4733" y="4"/>
                    <a:pt x="4504" y="0"/>
                    <a:pt x="42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4" name="Google Shape;13604;p30"/>
            <p:cNvSpPr/>
            <p:nvPr/>
          </p:nvSpPr>
          <p:spPr>
            <a:xfrm>
              <a:off x="924944" y="2908941"/>
              <a:ext cx="260890" cy="261631"/>
            </a:xfrm>
            <a:custGeom>
              <a:rect b="b" l="l" r="r" t="t"/>
              <a:pathLst>
                <a:path extrusionOk="0" h="5063" w="5028">
                  <a:moveTo>
                    <a:pt x="3022" y="1"/>
                  </a:moveTo>
                  <a:cubicBezTo>
                    <a:pt x="2005" y="1"/>
                    <a:pt x="806" y="556"/>
                    <a:pt x="336" y="1344"/>
                  </a:cubicBezTo>
                  <a:cubicBezTo>
                    <a:pt x="208" y="1631"/>
                    <a:pt x="96" y="1918"/>
                    <a:pt x="1" y="2206"/>
                  </a:cubicBezTo>
                  <a:cubicBezTo>
                    <a:pt x="224" y="2541"/>
                    <a:pt x="399" y="3020"/>
                    <a:pt x="751" y="3275"/>
                  </a:cubicBezTo>
                  <a:cubicBezTo>
                    <a:pt x="1549" y="3850"/>
                    <a:pt x="2378" y="4376"/>
                    <a:pt x="3240" y="4855"/>
                  </a:cubicBezTo>
                  <a:cubicBezTo>
                    <a:pt x="3512" y="4999"/>
                    <a:pt x="3847" y="4999"/>
                    <a:pt x="4150" y="5062"/>
                  </a:cubicBezTo>
                  <a:cubicBezTo>
                    <a:pt x="4214" y="4695"/>
                    <a:pt x="4405" y="4280"/>
                    <a:pt x="4294" y="3977"/>
                  </a:cubicBezTo>
                  <a:cubicBezTo>
                    <a:pt x="4054" y="3243"/>
                    <a:pt x="4070" y="2653"/>
                    <a:pt x="4517" y="1998"/>
                  </a:cubicBezTo>
                  <a:cubicBezTo>
                    <a:pt x="5028" y="1248"/>
                    <a:pt x="4645" y="418"/>
                    <a:pt x="3751" y="115"/>
                  </a:cubicBezTo>
                  <a:cubicBezTo>
                    <a:pt x="3530" y="37"/>
                    <a:pt x="3282" y="1"/>
                    <a:pt x="30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5" name="Google Shape;13605;p30"/>
            <p:cNvSpPr/>
            <p:nvPr/>
          </p:nvSpPr>
          <p:spPr>
            <a:xfrm>
              <a:off x="2614396" y="4155363"/>
              <a:ext cx="257414" cy="218430"/>
            </a:xfrm>
            <a:custGeom>
              <a:rect b="b" l="l" r="r" t="t"/>
              <a:pathLst>
                <a:path extrusionOk="0" h="4227" w="4961">
                  <a:moveTo>
                    <a:pt x="3095" y="1"/>
                  </a:moveTo>
                  <a:cubicBezTo>
                    <a:pt x="2812" y="1"/>
                    <a:pt x="2500" y="101"/>
                    <a:pt x="2152" y="348"/>
                  </a:cubicBezTo>
                  <a:cubicBezTo>
                    <a:pt x="1865" y="555"/>
                    <a:pt x="1354" y="412"/>
                    <a:pt x="987" y="539"/>
                  </a:cubicBezTo>
                  <a:cubicBezTo>
                    <a:pt x="684" y="635"/>
                    <a:pt x="237" y="874"/>
                    <a:pt x="205" y="1114"/>
                  </a:cubicBezTo>
                  <a:cubicBezTo>
                    <a:pt x="0" y="2670"/>
                    <a:pt x="679" y="4227"/>
                    <a:pt x="2423" y="4227"/>
                  </a:cubicBezTo>
                  <a:cubicBezTo>
                    <a:pt x="2450" y="4227"/>
                    <a:pt x="2476" y="4227"/>
                    <a:pt x="2503" y="4226"/>
                  </a:cubicBezTo>
                  <a:cubicBezTo>
                    <a:pt x="2528" y="4226"/>
                    <a:pt x="2552" y="4226"/>
                    <a:pt x="2577" y="4226"/>
                  </a:cubicBezTo>
                  <a:cubicBezTo>
                    <a:pt x="3740" y="4226"/>
                    <a:pt x="4316" y="3848"/>
                    <a:pt x="4785" y="2550"/>
                  </a:cubicBezTo>
                  <a:cubicBezTo>
                    <a:pt x="4961" y="2103"/>
                    <a:pt x="4945" y="1337"/>
                    <a:pt x="4673" y="1018"/>
                  </a:cubicBezTo>
                  <a:cubicBezTo>
                    <a:pt x="4240" y="529"/>
                    <a:pt x="3744" y="1"/>
                    <a:pt x="309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6" name="Google Shape;13606;p30"/>
            <p:cNvSpPr/>
            <p:nvPr/>
          </p:nvSpPr>
          <p:spPr>
            <a:xfrm>
              <a:off x="1554286" y="3384391"/>
              <a:ext cx="179738" cy="350460"/>
            </a:xfrm>
            <a:custGeom>
              <a:rect b="b" l="l" r="r" t="t"/>
              <a:pathLst>
                <a:path extrusionOk="0" h="6782" w="3464">
                  <a:moveTo>
                    <a:pt x="1574" y="0"/>
                  </a:moveTo>
                  <a:cubicBezTo>
                    <a:pt x="1165" y="0"/>
                    <a:pt x="803" y="183"/>
                    <a:pt x="575" y="729"/>
                  </a:cubicBezTo>
                  <a:cubicBezTo>
                    <a:pt x="256" y="1511"/>
                    <a:pt x="128" y="2373"/>
                    <a:pt x="16" y="2804"/>
                  </a:cubicBezTo>
                  <a:cubicBezTo>
                    <a:pt x="16" y="4112"/>
                    <a:pt x="1" y="5006"/>
                    <a:pt x="16" y="5900"/>
                  </a:cubicBezTo>
                  <a:cubicBezTo>
                    <a:pt x="16" y="6375"/>
                    <a:pt x="448" y="6782"/>
                    <a:pt x="865" y="6782"/>
                  </a:cubicBezTo>
                  <a:cubicBezTo>
                    <a:pt x="980" y="6782"/>
                    <a:pt x="1094" y="6751"/>
                    <a:pt x="1197" y="6682"/>
                  </a:cubicBezTo>
                  <a:cubicBezTo>
                    <a:pt x="1549" y="6442"/>
                    <a:pt x="1820" y="6091"/>
                    <a:pt x="1964" y="5692"/>
                  </a:cubicBezTo>
                  <a:cubicBezTo>
                    <a:pt x="2410" y="4511"/>
                    <a:pt x="2761" y="3298"/>
                    <a:pt x="3192" y="2101"/>
                  </a:cubicBezTo>
                  <a:cubicBezTo>
                    <a:pt x="3464" y="1351"/>
                    <a:pt x="3224" y="522"/>
                    <a:pt x="2538" y="234"/>
                  </a:cubicBezTo>
                  <a:cubicBezTo>
                    <a:pt x="2216" y="104"/>
                    <a:pt x="1882" y="0"/>
                    <a:pt x="15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7" name="Google Shape;13607;p30"/>
            <p:cNvSpPr/>
            <p:nvPr/>
          </p:nvSpPr>
          <p:spPr>
            <a:xfrm>
              <a:off x="577973" y="4345677"/>
              <a:ext cx="302297" cy="330617"/>
            </a:xfrm>
            <a:custGeom>
              <a:rect b="b" l="l" r="r" t="t"/>
              <a:pathLst>
                <a:path extrusionOk="0" h="6398" w="5826">
                  <a:moveTo>
                    <a:pt x="256" y="0"/>
                  </a:moveTo>
                  <a:lnTo>
                    <a:pt x="1" y="224"/>
                  </a:lnTo>
                  <a:cubicBezTo>
                    <a:pt x="527" y="1421"/>
                    <a:pt x="974" y="2650"/>
                    <a:pt x="1581" y="3815"/>
                  </a:cubicBezTo>
                  <a:cubicBezTo>
                    <a:pt x="1916" y="4469"/>
                    <a:pt x="2586" y="4964"/>
                    <a:pt x="2857" y="5634"/>
                  </a:cubicBezTo>
                  <a:cubicBezTo>
                    <a:pt x="3106" y="6239"/>
                    <a:pt x="3500" y="6398"/>
                    <a:pt x="3917" y="6398"/>
                  </a:cubicBezTo>
                  <a:cubicBezTo>
                    <a:pt x="4117" y="6398"/>
                    <a:pt x="4321" y="6361"/>
                    <a:pt x="4517" y="6320"/>
                  </a:cubicBezTo>
                  <a:cubicBezTo>
                    <a:pt x="4996" y="6224"/>
                    <a:pt x="5714" y="5857"/>
                    <a:pt x="5778" y="5506"/>
                  </a:cubicBezTo>
                  <a:cubicBezTo>
                    <a:pt x="5826" y="4916"/>
                    <a:pt x="5618" y="4325"/>
                    <a:pt x="5219" y="3894"/>
                  </a:cubicBezTo>
                  <a:cubicBezTo>
                    <a:pt x="3927" y="2681"/>
                    <a:pt x="2506" y="1580"/>
                    <a:pt x="1134" y="463"/>
                  </a:cubicBezTo>
                  <a:cubicBezTo>
                    <a:pt x="846" y="272"/>
                    <a:pt x="559" y="128"/>
                    <a:pt x="2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8" name="Google Shape;13608;p30"/>
            <p:cNvSpPr/>
            <p:nvPr/>
          </p:nvSpPr>
          <p:spPr>
            <a:xfrm>
              <a:off x="1669372" y="4839058"/>
              <a:ext cx="300688" cy="237808"/>
            </a:xfrm>
            <a:custGeom>
              <a:rect b="b" l="l" r="r" t="t"/>
              <a:pathLst>
                <a:path extrusionOk="0" h="4602" w="5795">
                  <a:moveTo>
                    <a:pt x="1644" y="0"/>
                  </a:moveTo>
                  <a:cubicBezTo>
                    <a:pt x="1467" y="0"/>
                    <a:pt x="1320" y="33"/>
                    <a:pt x="1246" y="108"/>
                  </a:cubicBezTo>
                  <a:cubicBezTo>
                    <a:pt x="687" y="618"/>
                    <a:pt x="448" y="1448"/>
                    <a:pt x="1" y="2262"/>
                  </a:cubicBezTo>
                  <a:cubicBezTo>
                    <a:pt x="192" y="2422"/>
                    <a:pt x="974" y="2661"/>
                    <a:pt x="1214" y="2773"/>
                  </a:cubicBezTo>
                  <a:cubicBezTo>
                    <a:pt x="2427" y="3395"/>
                    <a:pt x="3033" y="4034"/>
                    <a:pt x="4294" y="4544"/>
                  </a:cubicBezTo>
                  <a:cubicBezTo>
                    <a:pt x="4391" y="4584"/>
                    <a:pt x="4514" y="4602"/>
                    <a:pt x="4644" y="4602"/>
                  </a:cubicBezTo>
                  <a:cubicBezTo>
                    <a:pt x="4983" y="4602"/>
                    <a:pt x="5377" y="4482"/>
                    <a:pt x="5539" y="4321"/>
                  </a:cubicBezTo>
                  <a:cubicBezTo>
                    <a:pt x="5762" y="4081"/>
                    <a:pt x="5794" y="3331"/>
                    <a:pt x="5603" y="3092"/>
                  </a:cubicBezTo>
                  <a:cubicBezTo>
                    <a:pt x="4773" y="2103"/>
                    <a:pt x="3847" y="1193"/>
                    <a:pt x="2858" y="379"/>
                  </a:cubicBezTo>
                  <a:cubicBezTo>
                    <a:pt x="2583" y="159"/>
                    <a:pt x="2037" y="0"/>
                    <a:pt x="16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9" name="Google Shape;13609;p30"/>
            <p:cNvSpPr/>
            <p:nvPr/>
          </p:nvSpPr>
          <p:spPr>
            <a:xfrm>
              <a:off x="1840807" y="3918749"/>
              <a:ext cx="288235" cy="229075"/>
            </a:xfrm>
            <a:custGeom>
              <a:rect b="b" l="l" r="r" t="t"/>
              <a:pathLst>
                <a:path extrusionOk="0" h="4433" w="5555">
                  <a:moveTo>
                    <a:pt x="3538" y="0"/>
                  </a:moveTo>
                  <a:cubicBezTo>
                    <a:pt x="3312" y="0"/>
                    <a:pt x="3133" y="34"/>
                    <a:pt x="3081" y="107"/>
                  </a:cubicBezTo>
                  <a:cubicBezTo>
                    <a:pt x="2506" y="953"/>
                    <a:pt x="1612" y="714"/>
                    <a:pt x="926" y="1065"/>
                  </a:cubicBezTo>
                  <a:cubicBezTo>
                    <a:pt x="575" y="1256"/>
                    <a:pt x="32" y="1528"/>
                    <a:pt x="32" y="1783"/>
                  </a:cubicBezTo>
                  <a:cubicBezTo>
                    <a:pt x="0" y="2150"/>
                    <a:pt x="304" y="2645"/>
                    <a:pt x="607" y="2916"/>
                  </a:cubicBezTo>
                  <a:cubicBezTo>
                    <a:pt x="1165" y="3379"/>
                    <a:pt x="1756" y="3810"/>
                    <a:pt x="2378" y="4177"/>
                  </a:cubicBezTo>
                  <a:cubicBezTo>
                    <a:pt x="2522" y="4288"/>
                    <a:pt x="2745" y="4304"/>
                    <a:pt x="3144" y="4432"/>
                  </a:cubicBezTo>
                  <a:cubicBezTo>
                    <a:pt x="3527" y="4177"/>
                    <a:pt x="3863" y="3905"/>
                    <a:pt x="4198" y="3586"/>
                  </a:cubicBezTo>
                  <a:cubicBezTo>
                    <a:pt x="4485" y="3267"/>
                    <a:pt x="4629" y="2804"/>
                    <a:pt x="4916" y="2469"/>
                  </a:cubicBezTo>
                  <a:cubicBezTo>
                    <a:pt x="5554" y="1735"/>
                    <a:pt x="5171" y="889"/>
                    <a:pt x="4820" y="378"/>
                  </a:cubicBezTo>
                  <a:cubicBezTo>
                    <a:pt x="4659" y="142"/>
                    <a:pt x="4000" y="0"/>
                    <a:pt x="35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0" name="Google Shape;13610;p30"/>
            <p:cNvSpPr/>
            <p:nvPr/>
          </p:nvSpPr>
          <p:spPr>
            <a:xfrm>
              <a:off x="2680500" y="3032027"/>
              <a:ext cx="212012" cy="278580"/>
            </a:xfrm>
            <a:custGeom>
              <a:rect b="b" l="l" r="r" t="t"/>
              <a:pathLst>
                <a:path extrusionOk="0" h="5391" w="4086">
                  <a:moveTo>
                    <a:pt x="1159" y="0"/>
                  </a:moveTo>
                  <a:cubicBezTo>
                    <a:pt x="1049" y="0"/>
                    <a:pt x="939" y="5"/>
                    <a:pt x="830" y="15"/>
                  </a:cubicBezTo>
                  <a:cubicBezTo>
                    <a:pt x="511" y="47"/>
                    <a:pt x="271" y="765"/>
                    <a:pt x="0" y="1164"/>
                  </a:cubicBezTo>
                  <a:cubicBezTo>
                    <a:pt x="575" y="2856"/>
                    <a:pt x="1293" y="4276"/>
                    <a:pt x="2601" y="5250"/>
                  </a:cubicBezTo>
                  <a:cubicBezTo>
                    <a:pt x="2735" y="5344"/>
                    <a:pt x="2882" y="5390"/>
                    <a:pt x="3025" y="5390"/>
                  </a:cubicBezTo>
                  <a:cubicBezTo>
                    <a:pt x="3345" y="5390"/>
                    <a:pt x="3646" y="5159"/>
                    <a:pt x="3735" y="4707"/>
                  </a:cubicBezTo>
                  <a:cubicBezTo>
                    <a:pt x="3862" y="3957"/>
                    <a:pt x="4006" y="3223"/>
                    <a:pt x="4086" y="2473"/>
                  </a:cubicBezTo>
                  <a:cubicBezTo>
                    <a:pt x="4086" y="2170"/>
                    <a:pt x="4006" y="1882"/>
                    <a:pt x="3846" y="1627"/>
                  </a:cubicBezTo>
                  <a:cubicBezTo>
                    <a:pt x="3575" y="1180"/>
                    <a:pt x="3320" y="606"/>
                    <a:pt x="2905" y="414"/>
                  </a:cubicBezTo>
                  <a:cubicBezTo>
                    <a:pt x="2352" y="145"/>
                    <a:pt x="1754" y="0"/>
                    <a:pt x="11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1" name="Google Shape;13611;p30"/>
            <p:cNvSpPr/>
            <p:nvPr/>
          </p:nvSpPr>
          <p:spPr>
            <a:xfrm>
              <a:off x="3357008" y="3390488"/>
              <a:ext cx="314750" cy="172956"/>
            </a:xfrm>
            <a:custGeom>
              <a:rect b="b" l="l" r="r" t="t"/>
              <a:pathLst>
                <a:path extrusionOk="0" h="3347" w="6066">
                  <a:moveTo>
                    <a:pt x="1603" y="0"/>
                  </a:moveTo>
                  <a:cubicBezTo>
                    <a:pt x="610" y="0"/>
                    <a:pt x="193" y="668"/>
                    <a:pt x="97" y="1728"/>
                  </a:cubicBezTo>
                  <a:cubicBezTo>
                    <a:pt x="65" y="2047"/>
                    <a:pt x="1" y="2558"/>
                    <a:pt x="160" y="2686"/>
                  </a:cubicBezTo>
                  <a:cubicBezTo>
                    <a:pt x="568" y="2967"/>
                    <a:pt x="1123" y="3346"/>
                    <a:pt x="1534" y="3346"/>
                  </a:cubicBezTo>
                  <a:cubicBezTo>
                    <a:pt x="1589" y="3346"/>
                    <a:pt x="1643" y="3339"/>
                    <a:pt x="1692" y="3324"/>
                  </a:cubicBezTo>
                  <a:cubicBezTo>
                    <a:pt x="2937" y="2909"/>
                    <a:pt x="4118" y="2271"/>
                    <a:pt x="5315" y="1680"/>
                  </a:cubicBezTo>
                  <a:cubicBezTo>
                    <a:pt x="5586" y="1553"/>
                    <a:pt x="5778" y="1249"/>
                    <a:pt x="6065" y="994"/>
                  </a:cubicBezTo>
                  <a:cubicBezTo>
                    <a:pt x="5874" y="771"/>
                    <a:pt x="5762" y="531"/>
                    <a:pt x="5634" y="499"/>
                  </a:cubicBezTo>
                  <a:cubicBezTo>
                    <a:pt x="4469" y="340"/>
                    <a:pt x="3288" y="244"/>
                    <a:pt x="2123" y="52"/>
                  </a:cubicBezTo>
                  <a:cubicBezTo>
                    <a:pt x="1934" y="17"/>
                    <a:pt x="1761" y="0"/>
                    <a:pt x="16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2" name="Google Shape;13612;p30"/>
            <p:cNvSpPr/>
            <p:nvPr/>
          </p:nvSpPr>
          <p:spPr>
            <a:xfrm>
              <a:off x="5441323" y="2910956"/>
              <a:ext cx="294098" cy="184635"/>
            </a:xfrm>
            <a:custGeom>
              <a:rect b="b" l="l" r="r" t="t"/>
              <a:pathLst>
                <a:path extrusionOk="0" h="3573" w="5668">
                  <a:moveTo>
                    <a:pt x="2220" y="1"/>
                  </a:moveTo>
                  <a:cubicBezTo>
                    <a:pt x="2042" y="1"/>
                    <a:pt x="1881" y="29"/>
                    <a:pt x="1772" y="92"/>
                  </a:cubicBezTo>
                  <a:cubicBezTo>
                    <a:pt x="1149" y="475"/>
                    <a:pt x="0" y="603"/>
                    <a:pt x="399" y="1848"/>
                  </a:cubicBezTo>
                  <a:lnTo>
                    <a:pt x="128" y="2007"/>
                  </a:lnTo>
                  <a:cubicBezTo>
                    <a:pt x="447" y="2422"/>
                    <a:pt x="702" y="3124"/>
                    <a:pt x="1085" y="3204"/>
                  </a:cubicBezTo>
                  <a:cubicBezTo>
                    <a:pt x="2282" y="3459"/>
                    <a:pt x="3527" y="3491"/>
                    <a:pt x="4756" y="3571"/>
                  </a:cubicBezTo>
                  <a:cubicBezTo>
                    <a:pt x="4782" y="3572"/>
                    <a:pt x="4807" y="3573"/>
                    <a:pt x="4831" y="3573"/>
                  </a:cubicBezTo>
                  <a:cubicBezTo>
                    <a:pt x="5503" y="3573"/>
                    <a:pt x="5667" y="3153"/>
                    <a:pt x="5267" y="2614"/>
                  </a:cubicBezTo>
                  <a:cubicBezTo>
                    <a:pt x="4676" y="1784"/>
                    <a:pt x="4006" y="1018"/>
                    <a:pt x="3256" y="315"/>
                  </a:cubicBezTo>
                  <a:cubicBezTo>
                    <a:pt x="3030" y="122"/>
                    <a:pt x="2587" y="1"/>
                    <a:pt x="22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3" name="Google Shape;13613;p30"/>
            <p:cNvSpPr/>
            <p:nvPr/>
          </p:nvSpPr>
          <p:spPr>
            <a:xfrm>
              <a:off x="4297725" y="4048347"/>
              <a:ext cx="241017" cy="230160"/>
            </a:xfrm>
            <a:custGeom>
              <a:rect b="b" l="l" r="r" t="t"/>
              <a:pathLst>
                <a:path extrusionOk="0" h="4454" w="4645">
                  <a:moveTo>
                    <a:pt x="1227" y="0"/>
                  </a:moveTo>
                  <a:cubicBezTo>
                    <a:pt x="914" y="0"/>
                    <a:pt x="579" y="84"/>
                    <a:pt x="383" y="232"/>
                  </a:cubicBezTo>
                  <a:cubicBezTo>
                    <a:pt x="96" y="440"/>
                    <a:pt x="0" y="1062"/>
                    <a:pt x="16" y="1541"/>
                  </a:cubicBezTo>
                  <a:cubicBezTo>
                    <a:pt x="48" y="2020"/>
                    <a:pt x="304" y="2483"/>
                    <a:pt x="463" y="2961"/>
                  </a:cubicBezTo>
                  <a:cubicBezTo>
                    <a:pt x="771" y="3919"/>
                    <a:pt x="1389" y="4453"/>
                    <a:pt x="2170" y="4453"/>
                  </a:cubicBezTo>
                  <a:cubicBezTo>
                    <a:pt x="2482" y="4453"/>
                    <a:pt x="2821" y="4368"/>
                    <a:pt x="3176" y="4190"/>
                  </a:cubicBezTo>
                  <a:cubicBezTo>
                    <a:pt x="3703" y="3935"/>
                    <a:pt x="4134" y="3504"/>
                    <a:pt x="4645" y="3121"/>
                  </a:cubicBezTo>
                  <a:cubicBezTo>
                    <a:pt x="4198" y="2594"/>
                    <a:pt x="3894" y="2211"/>
                    <a:pt x="3575" y="1844"/>
                  </a:cubicBezTo>
                  <a:cubicBezTo>
                    <a:pt x="3001" y="1254"/>
                    <a:pt x="2474" y="568"/>
                    <a:pt x="1804" y="137"/>
                  </a:cubicBezTo>
                  <a:cubicBezTo>
                    <a:pt x="1664" y="43"/>
                    <a:pt x="1451" y="0"/>
                    <a:pt x="12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4" name="Google Shape;13614;p30"/>
            <p:cNvSpPr/>
            <p:nvPr/>
          </p:nvSpPr>
          <p:spPr>
            <a:xfrm>
              <a:off x="4373066" y="3346152"/>
              <a:ext cx="277494" cy="179829"/>
            </a:xfrm>
            <a:custGeom>
              <a:rect b="b" l="l" r="r" t="t"/>
              <a:pathLst>
                <a:path extrusionOk="0" h="3480" w="5348">
                  <a:moveTo>
                    <a:pt x="2331" y="1"/>
                  </a:moveTo>
                  <a:cubicBezTo>
                    <a:pt x="2235" y="17"/>
                    <a:pt x="1788" y="1"/>
                    <a:pt x="1645" y="208"/>
                  </a:cubicBezTo>
                  <a:cubicBezTo>
                    <a:pt x="1054" y="1022"/>
                    <a:pt x="527" y="1900"/>
                    <a:pt x="65" y="2794"/>
                  </a:cubicBezTo>
                  <a:cubicBezTo>
                    <a:pt x="1" y="2905"/>
                    <a:pt x="416" y="3480"/>
                    <a:pt x="591" y="3480"/>
                  </a:cubicBezTo>
                  <a:cubicBezTo>
                    <a:pt x="1980" y="3416"/>
                    <a:pt x="3368" y="3304"/>
                    <a:pt x="4757" y="3129"/>
                  </a:cubicBezTo>
                  <a:cubicBezTo>
                    <a:pt x="4980" y="3097"/>
                    <a:pt x="5347" y="2730"/>
                    <a:pt x="5331" y="2522"/>
                  </a:cubicBezTo>
                  <a:cubicBezTo>
                    <a:pt x="5267" y="1549"/>
                    <a:pt x="3528" y="17"/>
                    <a:pt x="23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5" name="Google Shape;13615;p30"/>
            <p:cNvSpPr/>
            <p:nvPr/>
          </p:nvSpPr>
          <p:spPr>
            <a:xfrm>
              <a:off x="5055436" y="2876076"/>
              <a:ext cx="293995" cy="227680"/>
            </a:xfrm>
            <a:custGeom>
              <a:rect b="b" l="l" r="r" t="t"/>
              <a:pathLst>
                <a:path extrusionOk="0" h="4406" w="5666">
                  <a:moveTo>
                    <a:pt x="48" y="1"/>
                  </a:moveTo>
                  <a:cubicBezTo>
                    <a:pt x="16" y="272"/>
                    <a:pt x="0" y="560"/>
                    <a:pt x="0" y="831"/>
                  </a:cubicBezTo>
                  <a:cubicBezTo>
                    <a:pt x="160" y="2714"/>
                    <a:pt x="2043" y="3097"/>
                    <a:pt x="2857" y="4406"/>
                  </a:cubicBezTo>
                  <a:lnTo>
                    <a:pt x="3192" y="4262"/>
                  </a:lnTo>
                  <a:cubicBezTo>
                    <a:pt x="3032" y="3480"/>
                    <a:pt x="2825" y="2730"/>
                    <a:pt x="2633" y="1868"/>
                  </a:cubicBezTo>
                  <a:lnTo>
                    <a:pt x="2633" y="1868"/>
                  </a:lnTo>
                  <a:cubicBezTo>
                    <a:pt x="3336" y="2012"/>
                    <a:pt x="3878" y="2171"/>
                    <a:pt x="4437" y="2251"/>
                  </a:cubicBezTo>
                  <a:cubicBezTo>
                    <a:pt x="4548" y="2265"/>
                    <a:pt x="4661" y="2275"/>
                    <a:pt x="4769" y="2275"/>
                  </a:cubicBezTo>
                  <a:cubicBezTo>
                    <a:pt x="5157" y="2275"/>
                    <a:pt x="5495" y="2146"/>
                    <a:pt x="5570" y="1597"/>
                  </a:cubicBezTo>
                  <a:cubicBezTo>
                    <a:pt x="5666" y="943"/>
                    <a:pt x="5538" y="288"/>
                    <a:pt x="4804" y="193"/>
                  </a:cubicBezTo>
                  <a:cubicBezTo>
                    <a:pt x="4466" y="141"/>
                    <a:pt x="4120" y="126"/>
                    <a:pt x="3766" y="126"/>
                  </a:cubicBezTo>
                  <a:cubicBezTo>
                    <a:pt x="3235" y="126"/>
                    <a:pt x="2688" y="161"/>
                    <a:pt x="2123" y="161"/>
                  </a:cubicBezTo>
                  <a:cubicBezTo>
                    <a:pt x="2250" y="623"/>
                    <a:pt x="2346" y="943"/>
                    <a:pt x="2490" y="1421"/>
                  </a:cubicBezTo>
                  <a:cubicBezTo>
                    <a:pt x="1851" y="927"/>
                    <a:pt x="1389" y="528"/>
                    <a:pt x="878" y="193"/>
                  </a:cubicBezTo>
                  <a:cubicBezTo>
                    <a:pt x="639" y="49"/>
                    <a:pt x="319" y="65"/>
                    <a:pt x="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6" name="Google Shape;13616;p30"/>
            <p:cNvSpPr/>
            <p:nvPr/>
          </p:nvSpPr>
          <p:spPr>
            <a:xfrm>
              <a:off x="6081405" y="2283585"/>
              <a:ext cx="245999" cy="282766"/>
            </a:xfrm>
            <a:custGeom>
              <a:rect b="b" l="l" r="r" t="t"/>
              <a:pathLst>
                <a:path extrusionOk="0" h="5472" w="4741">
                  <a:moveTo>
                    <a:pt x="2779" y="1"/>
                  </a:moveTo>
                  <a:cubicBezTo>
                    <a:pt x="2563" y="1"/>
                    <a:pt x="2304" y="107"/>
                    <a:pt x="2027" y="343"/>
                  </a:cubicBezTo>
                  <a:cubicBezTo>
                    <a:pt x="1613" y="758"/>
                    <a:pt x="1261" y="1221"/>
                    <a:pt x="974" y="1732"/>
                  </a:cubicBezTo>
                  <a:cubicBezTo>
                    <a:pt x="687" y="2195"/>
                    <a:pt x="384" y="2673"/>
                    <a:pt x="96" y="3152"/>
                  </a:cubicBezTo>
                  <a:cubicBezTo>
                    <a:pt x="49" y="3232"/>
                    <a:pt x="1" y="3312"/>
                    <a:pt x="49" y="3392"/>
                  </a:cubicBezTo>
                  <a:cubicBezTo>
                    <a:pt x="72" y="3447"/>
                    <a:pt x="128" y="3467"/>
                    <a:pt x="192" y="3467"/>
                  </a:cubicBezTo>
                  <a:cubicBezTo>
                    <a:pt x="256" y="3467"/>
                    <a:pt x="328" y="3447"/>
                    <a:pt x="384" y="3424"/>
                  </a:cubicBezTo>
                  <a:cubicBezTo>
                    <a:pt x="869" y="3228"/>
                    <a:pt x="1191" y="3141"/>
                    <a:pt x="1409" y="3141"/>
                  </a:cubicBezTo>
                  <a:cubicBezTo>
                    <a:pt x="1564" y="3141"/>
                    <a:pt x="1667" y="3184"/>
                    <a:pt x="1740" y="3264"/>
                  </a:cubicBezTo>
                  <a:cubicBezTo>
                    <a:pt x="2011" y="3551"/>
                    <a:pt x="1868" y="4317"/>
                    <a:pt x="2458" y="5067"/>
                  </a:cubicBezTo>
                  <a:cubicBezTo>
                    <a:pt x="2686" y="5355"/>
                    <a:pt x="2911" y="5472"/>
                    <a:pt x="3122" y="5472"/>
                  </a:cubicBezTo>
                  <a:cubicBezTo>
                    <a:pt x="3635" y="5472"/>
                    <a:pt x="4065" y="4782"/>
                    <a:pt x="4246" y="4206"/>
                  </a:cubicBezTo>
                  <a:cubicBezTo>
                    <a:pt x="4741" y="2610"/>
                    <a:pt x="3448" y="2785"/>
                    <a:pt x="3240" y="1684"/>
                  </a:cubicBezTo>
                  <a:cubicBezTo>
                    <a:pt x="3224" y="1540"/>
                    <a:pt x="3240" y="1397"/>
                    <a:pt x="3304" y="1269"/>
                  </a:cubicBezTo>
                  <a:cubicBezTo>
                    <a:pt x="3512" y="504"/>
                    <a:pt x="3248" y="1"/>
                    <a:pt x="27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7" name="Google Shape;13617;p30"/>
            <p:cNvSpPr/>
            <p:nvPr/>
          </p:nvSpPr>
          <p:spPr>
            <a:xfrm>
              <a:off x="3466334" y="4535320"/>
              <a:ext cx="270853" cy="202153"/>
            </a:xfrm>
            <a:custGeom>
              <a:rect b="b" l="l" r="r" t="t"/>
              <a:pathLst>
                <a:path extrusionOk="0" h="3912" w="5220">
                  <a:moveTo>
                    <a:pt x="0" y="1"/>
                  </a:moveTo>
                  <a:cubicBezTo>
                    <a:pt x="415" y="1405"/>
                    <a:pt x="719" y="2459"/>
                    <a:pt x="1054" y="3480"/>
                  </a:cubicBezTo>
                  <a:cubicBezTo>
                    <a:pt x="1116" y="3651"/>
                    <a:pt x="1389" y="3912"/>
                    <a:pt x="1507" y="3912"/>
                  </a:cubicBezTo>
                  <a:cubicBezTo>
                    <a:pt x="1510" y="3912"/>
                    <a:pt x="1513" y="3911"/>
                    <a:pt x="1517" y="3911"/>
                  </a:cubicBezTo>
                  <a:cubicBezTo>
                    <a:pt x="2506" y="3672"/>
                    <a:pt x="3559" y="3528"/>
                    <a:pt x="4421" y="3049"/>
                  </a:cubicBezTo>
                  <a:cubicBezTo>
                    <a:pt x="5187" y="2618"/>
                    <a:pt x="5219" y="1405"/>
                    <a:pt x="4629" y="1230"/>
                  </a:cubicBezTo>
                  <a:cubicBezTo>
                    <a:pt x="3208" y="767"/>
                    <a:pt x="1724" y="448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8" name="Google Shape;13618;p30"/>
            <p:cNvSpPr/>
            <p:nvPr/>
          </p:nvSpPr>
          <p:spPr>
            <a:xfrm>
              <a:off x="5997762" y="3407386"/>
              <a:ext cx="183889" cy="243751"/>
            </a:xfrm>
            <a:custGeom>
              <a:rect b="b" l="l" r="r" t="t"/>
              <a:pathLst>
                <a:path extrusionOk="0" h="4717" w="3544">
                  <a:moveTo>
                    <a:pt x="1709" y="1"/>
                  </a:moveTo>
                  <a:cubicBezTo>
                    <a:pt x="1393" y="1"/>
                    <a:pt x="756" y="443"/>
                    <a:pt x="639" y="779"/>
                  </a:cubicBezTo>
                  <a:cubicBezTo>
                    <a:pt x="320" y="1704"/>
                    <a:pt x="224" y="2710"/>
                    <a:pt x="1" y="3971"/>
                  </a:cubicBezTo>
                  <a:cubicBezTo>
                    <a:pt x="49" y="4034"/>
                    <a:pt x="192" y="4401"/>
                    <a:pt x="464" y="4561"/>
                  </a:cubicBezTo>
                  <a:cubicBezTo>
                    <a:pt x="644" y="4651"/>
                    <a:pt x="952" y="4717"/>
                    <a:pt x="1179" y="4717"/>
                  </a:cubicBezTo>
                  <a:cubicBezTo>
                    <a:pt x="1312" y="4717"/>
                    <a:pt x="1418" y="4694"/>
                    <a:pt x="1453" y="4641"/>
                  </a:cubicBezTo>
                  <a:cubicBezTo>
                    <a:pt x="2123" y="3619"/>
                    <a:pt x="2857" y="2614"/>
                    <a:pt x="3240" y="1481"/>
                  </a:cubicBezTo>
                  <a:cubicBezTo>
                    <a:pt x="3544" y="523"/>
                    <a:pt x="2427" y="268"/>
                    <a:pt x="1788" y="13"/>
                  </a:cubicBezTo>
                  <a:cubicBezTo>
                    <a:pt x="1765" y="4"/>
                    <a:pt x="1738" y="1"/>
                    <a:pt x="17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9" name="Google Shape;13619;p30"/>
            <p:cNvSpPr/>
            <p:nvPr/>
          </p:nvSpPr>
          <p:spPr>
            <a:xfrm>
              <a:off x="2185288" y="4285478"/>
              <a:ext cx="264211" cy="145362"/>
            </a:xfrm>
            <a:custGeom>
              <a:rect b="b" l="l" r="r" t="t"/>
              <a:pathLst>
                <a:path extrusionOk="0" h="2813" w="5092">
                  <a:moveTo>
                    <a:pt x="3112" y="0"/>
                  </a:moveTo>
                  <a:cubicBezTo>
                    <a:pt x="2027" y="479"/>
                    <a:pt x="1086" y="782"/>
                    <a:pt x="272" y="1293"/>
                  </a:cubicBezTo>
                  <a:cubicBezTo>
                    <a:pt x="0" y="1469"/>
                    <a:pt x="32" y="2187"/>
                    <a:pt x="80" y="2634"/>
                  </a:cubicBezTo>
                  <a:cubicBezTo>
                    <a:pt x="80" y="2729"/>
                    <a:pt x="735" y="2777"/>
                    <a:pt x="1102" y="2809"/>
                  </a:cubicBezTo>
                  <a:cubicBezTo>
                    <a:pt x="1147" y="2811"/>
                    <a:pt x="1193" y="2812"/>
                    <a:pt x="1239" y="2812"/>
                  </a:cubicBezTo>
                  <a:cubicBezTo>
                    <a:pt x="1516" y="2812"/>
                    <a:pt x="1802" y="2777"/>
                    <a:pt x="2075" y="2777"/>
                  </a:cubicBezTo>
                  <a:cubicBezTo>
                    <a:pt x="2761" y="2745"/>
                    <a:pt x="3464" y="2793"/>
                    <a:pt x="4134" y="2697"/>
                  </a:cubicBezTo>
                  <a:cubicBezTo>
                    <a:pt x="4932" y="2602"/>
                    <a:pt x="5091" y="1963"/>
                    <a:pt x="4740" y="1437"/>
                  </a:cubicBezTo>
                  <a:cubicBezTo>
                    <a:pt x="4357" y="894"/>
                    <a:pt x="3719" y="527"/>
                    <a:pt x="31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0" name="Google Shape;13620;p30"/>
            <p:cNvSpPr/>
            <p:nvPr/>
          </p:nvSpPr>
          <p:spPr>
            <a:xfrm>
              <a:off x="2677180" y="3968407"/>
              <a:ext cx="234376" cy="202463"/>
            </a:xfrm>
            <a:custGeom>
              <a:rect b="b" l="l" r="r" t="t"/>
              <a:pathLst>
                <a:path extrusionOk="0" h="3918" w="4517">
                  <a:moveTo>
                    <a:pt x="3038" y="0"/>
                  </a:moveTo>
                  <a:cubicBezTo>
                    <a:pt x="2838" y="0"/>
                    <a:pt x="2621" y="54"/>
                    <a:pt x="2394" y="168"/>
                  </a:cubicBezTo>
                  <a:cubicBezTo>
                    <a:pt x="1612" y="567"/>
                    <a:pt x="894" y="1093"/>
                    <a:pt x="0" y="1652"/>
                  </a:cubicBezTo>
                  <a:cubicBezTo>
                    <a:pt x="1229" y="2913"/>
                    <a:pt x="2777" y="3280"/>
                    <a:pt x="4182" y="3918"/>
                  </a:cubicBezTo>
                  <a:lnTo>
                    <a:pt x="4517" y="3742"/>
                  </a:lnTo>
                  <a:cubicBezTo>
                    <a:pt x="4389" y="2849"/>
                    <a:pt x="4277" y="1939"/>
                    <a:pt x="4102" y="1029"/>
                  </a:cubicBezTo>
                  <a:cubicBezTo>
                    <a:pt x="3974" y="380"/>
                    <a:pt x="3569" y="0"/>
                    <a:pt x="30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1" name="Google Shape;13621;p30"/>
            <p:cNvSpPr/>
            <p:nvPr/>
          </p:nvSpPr>
          <p:spPr>
            <a:xfrm>
              <a:off x="2942168" y="4323561"/>
              <a:ext cx="220314" cy="184635"/>
            </a:xfrm>
            <a:custGeom>
              <a:rect b="b" l="l" r="r" t="t"/>
              <a:pathLst>
                <a:path extrusionOk="0" h="3573" w="4246">
                  <a:moveTo>
                    <a:pt x="1950" y="0"/>
                  </a:moveTo>
                  <a:cubicBezTo>
                    <a:pt x="1847" y="0"/>
                    <a:pt x="1749" y="15"/>
                    <a:pt x="1660" y="45"/>
                  </a:cubicBezTo>
                  <a:cubicBezTo>
                    <a:pt x="974" y="285"/>
                    <a:pt x="543" y="1258"/>
                    <a:pt x="0" y="1912"/>
                  </a:cubicBezTo>
                  <a:cubicBezTo>
                    <a:pt x="206" y="2672"/>
                    <a:pt x="1117" y="3572"/>
                    <a:pt x="1693" y="3572"/>
                  </a:cubicBezTo>
                  <a:cubicBezTo>
                    <a:pt x="1698" y="3572"/>
                    <a:pt x="1703" y="3572"/>
                    <a:pt x="1708" y="3572"/>
                  </a:cubicBezTo>
                  <a:cubicBezTo>
                    <a:pt x="2745" y="3524"/>
                    <a:pt x="4245" y="2391"/>
                    <a:pt x="4245" y="1657"/>
                  </a:cubicBezTo>
                  <a:cubicBezTo>
                    <a:pt x="4245" y="1112"/>
                    <a:pt x="2867" y="0"/>
                    <a:pt x="19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2" name="Google Shape;13622;p30"/>
            <p:cNvSpPr/>
            <p:nvPr/>
          </p:nvSpPr>
          <p:spPr>
            <a:xfrm>
              <a:off x="4683612" y="4527104"/>
              <a:ext cx="191361" cy="256721"/>
            </a:xfrm>
            <a:custGeom>
              <a:rect b="b" l="l" r="r" t="t"/>
              <a:pathLst>
                <a:path extrusionOk="0" h="4968" w="3688">
                  <a:moveTo>
                    <a:pt x="3448" y="0"/>
                  </a:moveTo>
                  <a:cubicBezTo>
                    <a:pt x="3176" y="80"/>
                    <a:pt x="2841" y="80"/>
                    <a:pt x="2666" y="240"/>
                  </a:cubicBezTo>
                  <a:cubicBezTo>
                    <a:pt x="1884" y="974"/>
                    <a:pt x="1150" y="1740"/>
                    <a:pt x="415" y="2506"/>
                  </a:cubicBezTo>
                  <a:cubicBezTo>
                    <a:pt x="256" y="2666"/>
                    <a:pt x="192" y="2905"/>
                    <a:pt x="0" y="3304"/>
                  </a:cubicBezTo>
                  <a:cubicBezTo>
                    <a:pt x="431" y="3878"/>
                    <a:pt x="894" y="4437"/>
                    <a:pt x="1405" y="4948"/>
                  </a:cubicBezTo>
                  <a:cubicBezTo>
                    <a:pt x="1418" y="4961"/>
                    <a:pt x="1444" y="4967"/>
                    <a:pt x="1479" y="4967"/>
                  </a:cubicBezTo>
                  <a:cubicBezTo>
                    <a:pt x="1688" y="4967"/>
                    <a:pt x="2216" y="4740"/>
                    <a:pt x="2299" y="4549"/>
                  </a:cubicBezTo>
                  <a:cubicBezTo>
                    <a:pt x="2809" y="3352"/>
                    <a:pt x="3224" y="2123"/>
                    <a:pt x="3607" y="894"/>
                  </a:cubicBezTo>
                  <a:cubicBezTo>
                    <a:pt x="3687" y="639"/>
                    <a:pt x="3511" y="304"/>
                    <a:pt x="34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3" name="Google Shape;13623;p30"/>
            <p:cNvSpPr/>
            <p:nvPr/>
          </p:nvSpPr>
          <p:spPr>
            <a:xfrm>
              <a:off x="3590553" y="3563905"/>
              <a:ext cx="280763" cy="260649"/>
            </a:xfrm>
            <a:custGeom>
              <a:rect b="b" l="l" r="r" t="t"/>
              <a:pathLst>
                <a:path extrusionOk="0" h="5044" w="5411">
                  <a:moveTo>
                    <a:pt x="4052" y="0"/>
                  </a:moveTo>
                  <a:cubicBezTo>
                    <a:pt x="3902" y="0"/>
                    <a:pt x="3739" y="48"/>
                    <a:pt x="3559" y="160"/>
                  </a:cubicBezTo>
                  <a:cubicBezTo>
                    <a:pt x="2011" y="1133"/>
                    <a:pt x="782" y="2569"/>
                    <a:pt x="64" y="4245"/>
                  </a:cubicBezTo>
                  <a:cubicBezTo>
                    <a:pt x="16" y="4437"/>
                    <a:pt x="0" y="4612"/>
                    <a:pt x="0" y="4804"/>
                  </a:cubicBezTo>
                  <a:lnTo>
                    <a:pt x="240" y="5043"/>
                  </a:lnTo>
                  <a:lnTo>
                    <a:pt x="5410" y="989"/>
                  </a:lnTo>
                  <a:cubicBezTo>
                    <a:pt x="4941" y="557"/>
                    <a:pt x="4567" y="0"/>
                    <a:pt x="40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4" name="Google Shape;13624;p30"/>
            <p:cNvSpPr/>
            <p:nvPr/>
          </p:nvSpPr>
          <p:spPr>
            <a:xfrm>
              <a:off x="6445758" y="3989439"/>
              <a:ext cx="280763" cy="260649"/>
            </a:xfrm>
            <a:custGeom>
              <a:rect b="b" l="l" r="r" t="t"/>
              <a:pathLst>
                <a:path extrusionOk="0" h="5044" w="5411">
                  <a:moveTo>
                    <a:pt x="4048" y="0"/>
                  </a:moveTo>
                  <a:cubicBezTo>
                    <a:pt x="3897" y="0"/>
                    <a:pt x="3736" y="48"/>
                    <a:pt x="3560" y="160"/>
                  </a:cubicBezTo>
                  <a:cubicBezTo>
                    <a:pt x="2012" y="1133"/>
                    <a:pt x="783" y="2553"/>
                    <a:pt x="65" y="4245"/>
                  </a:cubicBezTo>
                  <a:cubicBezTo>
                    <a:pt x="17" y="4421"/>
                    <a:pt x="1" y="4612"/>
                    <a:pt x="1" y="4804"/>
                  </a:cubicBezTo>
                  <a:lnTo>
                    <a:pt x="240" y="5043"/>
                  </a:lnTo>
                  <a:lnTo>
                    <a:pt x="5411" y="989"/>
                  </a:lnTo>
                  <a:cubicBezTo>
                    <a:pt x="4954" y="557"/>
                    <a:pt x="4564" y="0"/>
                    <a:pt x="40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5" name="Google Shape;13625;p30"/>
            <p:cNvSpPr/>
            <p:nvPr/>
          </p:nvSpPr>
          <p:spPr>
            <a:xfrm>
              <a:off x="5444591" y="3164726"/>
              <a:ext cx="198003" cy="218895"/>
            </a:xfrm>
            <a:custGeom>
              <a:rect b="b" l="l" r="r" t="t"/>
              <a:pathLst>
                <a:path extrusionOk="0" h="4236" w="3816">
                  <a:moveTo>
                    <a:pt x="560" y="1"/>
                  </a:moveTo>
                  <a:cubicBezTo>
                    <a:pt x="400" y="511"/>
                    <a:pt x="1" y="1118"/>
                    <a:pt x="145" y="1501"/>
                  </a:cubicBezTo>
                  <a:cubicBezTo>
                    <a:pt x="512" y="2299"/>
                    <a:pt x="1006" y="3017"/>
                    <a:pt x="1629" y="3623"/>
                  </a:cubicBezTo>
                  <a:cubicBezTo>
                    <a:pt x="1921" y="3929"/>
                    <a:pt x="2467" y="4235"/>
                    <a:pt x="2845" y="4235"/>
                  </a:cubicBezTo>
                  <a:cubicBezTo>
                    <a:pt x="2902" y="4235"/>
                    <a:pt x="2954" y="4228"/>
                    <a:pt x="3001" y="4214"/>
                  </a:cubicBezTo>
                  <a:cubicBezTo>
                    <a:pt x="3368" y="4102"/>
                    <a:pt x="3544" y="3400"/>
                    <a:pt x="3815" y="2953"/>
                  </a:cubicBezTo>
                  <a:cubicBezTo>
                    <a:pt x="3624" y="2570"/>
                    <a:pt x="3544" y="2219"/>
                    <a:pt x="3336" y="1996"/>
                  </a:cubicBezTo>
                  <a:cubicBezTo>
                    <a:pt x="2762" y="1437"/>
                    <a:pt x="2171" y="910"/>
                    <a:pt x="1533" y="416"/>
                  </a:cubicBezTo>
                  <a:cubicBezTo>
                    <a:pt x="1262" y="208"/>
                    <a:pt x="895" y="144"/>
                    <a:pt x="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6" name="Google Shape;13626;p30"/>
            <p:cNvSpPr/>
            <p:nvPr/>
          </p:nvSpPr>
          <p:spPr>
            <a:xfrm>
              <a:off x="3339833" y="4146940"/>
              <a:ext cx="119912" cy="341572"/>
            </a:xfrm>
            <a:custGeom>
              <a:rect b="b" l="l" r="r" t="t"/>
              <a:pathLst>
                <a:path extrusionOk="0" h="6610" w="2311">
                  <a:moveTo>
                    <a:pt x="858" y="0"/>
                  </a:moveTo>
                  <a:lnTo>
                    <a:pt x="396" y="16"/>
                  </a:lnTo>
                  <a:cubicBezTo>
                    <a:pt x="316" y="942"/>
                    <a:pt x="188" y="1867"/>
                    <a:pt x="156" y="2793"/>
                  </a:cubicBezTo>
                  <a:cubicBezTo>
                    <a:pt x="124" y="3352"/>
                    <a:pt x="332" y="3926"/>
                    <a:pt x="268" y="4469"/>
                  </a:cubicBezTo>
                  <a:cubicBezTo>
                    <a:pt x="33" y="6452"/>
                    <a:pt x="1" y="6610"/>
                    <a:pt x="1803" y="6610"/>
                  </a:cubicBezTo>
                  <a:cubicBezTo>
                    <a:pt x="1959" y="6610"/>
                    <a:pt x="2127" y="6608"/>
                    <a:pt x="2311" y="6607"/>
                  </a:cubicBezTo>
                  <a:cubicBezTo>
                    <a:pt x="1816" y="4357"/>
                    <a:pt x="1337" y="2171"/>
                    <a:pt x="8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7" name="Google Shape;13627;p30"/>
            <p:cNvSpPr/>
            <p:nvPr/>
          </p:nvSpPr>
          <p:spPr>
            <a:xfrm>
              <a:off x="5923252" y="3761247"/>
              <a:ext cx="216994" cy="214193"/>
            </a:xfrm>
            <a:custGeom>
              <a:rect b="b" l="l" r="r" t="t"/>
              <a:pathLst>
                <a:path extrusionOk="0" h="4145" w="4182">
                  <a:moveTo>
                    <a:pt x="2433" y="1"/>
                  </a:moveTo>
                  <a:cubicBezTo>
                    <a:pt x="2224" y="1"/>
                    <a:pt x="2007" y="92"/>
                    <a:pt x="1804" y="267"/>
                  </a:cubicBezTo>
                  <a:cubicBezTo>
                    <a:pt x="735" y="1208"/>
                    <a:pt x="543" y="2565"/>
                    <a:pt x="0" y="3762"/>
                  </a:cubicBezTo>
                  <a:lnTo>
                    <a:pt x="367" y="4145"/>
                  </a:lnTo>
                  <a:cubicBezTo>
                    <a:pt x="1389" y="3554"/>
                    <a:pt x="2458" y="3043"/>
                    <a:pt x="3384" y="2325"/>
                  </a:cubicBezTo>
                  <a:cubicBezTo>
                    <a:pt x="4182" y="1703"/>
                    <a:pt x="3511" y="1001"/>
                    <a:pt x="3112" y="410"/>
                  </a:cubicBezTo>
                  <a:cubicBezTo>
                    <a:pt x="2921" y="132"/>
                    <a:pt x="2682" y="1"/>
                    <a:pt x="24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8" name="Google Shape;13628;p30"/>
            <p:cNvSpPr/>
            <p:nvPr/>
          </p:nvSpPr>
          <p:spPr>
            <a:xfrm>
              <a:off x="2369124" y="3062463"/>
              <a:ext cx="241017" cy="127947"/>
            </a:xfrm>
            <a:custGeom>
              <a:rect b="b" l="l" r="r" t="t"/>
              <a:pathLst>
                <a:path extrusionOk="0" h="2476" w="4645">
                  <a:moveTo>
                    <a:pt x="3942" y="1"/>
                  </a:moveTo>
                  <a:lnTo>
                    <a:pt x="3942" y="1"/>
                  </a:lnTo>
                  <a:cubicBezTo>
                    <a:pt x="3336" y="97"/>
                    <a:pt x="2809" y="128"/>
                    <a:pt x="2314" y="288"/>
                  </a:cubicBezTo>
                  <a:cubicBezTo>
                    <a:pt x="1644" y="496"/>
                    <a:pt x="974" y="767"/>
                    <a:pt x="352" y="1118"/>
                  </a:cubicBezTo>
                  <a:cubicBezTo>
                    <a:pt x="112" y="1325"/>
                    <a:pt x="0" y="1645"/>
                    <a:pt x="48" y="1948"/>
                  </a:cubicBezTo>
                  <a:cubicBezTo>
                    <a:pt x="112" y="2187"/>
                    <a:pt x="511" y="2427"/>
                    <a:pt x="798" y="2443"/>
                  </a:cubicBezTo>
                  <a:cubicBezTo>
                    <a:pt x="1019" y="2465"/>
                    <a:pt x="1241" y="2476"/>
                    <a:pt x="1464" y="2476"/>
                  </a:cubicBezTo>
                  <a:cubicBezTo>
                    <a:pt x="1871" y="2476"/>
                    <a:pt x="2280" y="2441"/>
                    <a:pt x="2682" y="2379"/>
                  </a:cubicBezTo>
                  <a:cubicBezTo>
                    <a:pt x="4405" y="2107"/>
                    <a:pt x="4645" y="1613"/>
                    <a:pt x="39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9" name="Google Shape;13629;p30"/>
            <p:cNvSpPr/>
            <p:nvPr/>
          </p:nvSpPr>
          <p:spPr>
            <a:xfrm>
              <a:off x="305513" y="183564"/>
              <a:ext cx="213725" cy="336973"/>
            </a:xfrm>
            <a:custGeom>
              <a:rect b="b" l="l" r="r" t="t"/>
              <a:pathLst>
                <a:path extrusionOk="0" h="6521" w="4119">
                  <a:moveTo>
                    <a:pt x="3879" y="0"/>
                  </a:moveTo>
                  <a:cubicBezTo>
                    <a:pt x="3576" y="192"/>
                    <a:pt x="3209" y="319"/>
                    <a:pt x="3001" y="591"/>
                  </a:cubicBezTo>
                  <a:cubicBezTo>
                    <a:pt x="2379" y="1437"/>
                    <a:pt x="1804" y="2330"/>
                    <a:pt x="1310" y="3272"/>
                  </a:cubicBezTo>
                  <a:cubicBezTo>
                    <a:pt x="815" y="4261"/>
                    <a:pt x="448" y="5315"/>
                    <a:pt x="1" y="6432"/>
                  </a:cubicBezTo>
                  <a:cubicBezTo>
                    <a:pt x="235" y="6491"/>
                    <a:pt x="433" y="6520"/>
                    <a:pt x="601" y="6520"/>
                  </a:cubicBezTo>
                  <a:cubicBezTo>
                    <a:pt x="1107" y="6520"/>
                    <a:pt x="1337" y="6257"/>
                    <a:pt x="1469" y="5777"/>
                  </a:cubicBezTo>
                  <a:cubicBezTo>
                    <a:pt x="1549" y="5490"/>
                    <a:pt x="1661" y="5219"/>
                    <a:pt x="1820" y="4964"/>
                  </a:cubicBezTo>
                  <a:cubicBezTo>
                    <a:pt x="2539" y="3655"/>
                    <a:pt x="3305" y="2394"/>
                    <a:pt x="3975" y="1069"/>
                  </a:cubicBezTo>
                  <a:cubicBezTo>
                    <a:pt x="4118" y="798"/>
                    <a:pt x="3911" y="367"/>
                    <a:pt x="38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0" name="Google Shape;13630;p30"/>
            <p:cNvSpPr/>
            <p:nvPr/>
          </p:nvSpPr>
          <p:spPr>
            <a:xfrm>
              <a:off x="2343440" y="3292567"/>
              <a:ext cx="234428" cy="204478"/>
            </a:xfrm>
            <a:custGeom>
              <a:rect b="b" l="l" r="r" t="t"/>
              <a:pathLst>
                <a:path extrusionOk="0" h="3957" w="4518">
                  <a:moveTo>
                    <a:pt x="4517" y="0"/>
                  </a:moveTo>
                  <a:lnTo>
                    <a:pt x="4517" y="0"/>
                  </a:lnTo>
                  <a:cubicBezTo>
                    <a:pt x="4230" y="128"/>
                    <a:pt x="3927" y="224"/>
                    <a:pt x="3639" y="304"/>
                  </a:cubicBezTo>
                  <a:cubicBezTo>
                    <a:pt x="2123" y="543"/>
                    <a:pt x="1182" y="1692"/>
                    <a:pt x="192" y="2666"/>
                  </a:cubicBezTo>
                  <a:cubicBezTo>
                    <a:pt x="1" y="2841"/>
                    <a:pt x="176" y="3511"/>
                    <a:pt x="320" y="3878"/>
                  </a:cubicBezTo>
                  <a:cubicBezTo>
                    <a:pt x="343" y="3932"/>
                    <a:pt x="488" y="3956"/>
                    <a:pt x="666" y="3956"/>
                  </a:cubicBezTo>
                  <a:cubicBezTo>
                    <a:pt x="858" y="3956"/>
                    <a:pt x="1088" y="3928"/>
                    <a:pt x="1245" y="3878"/>
                  </a:cubicBezTo>
                  <a:cubicBezTo>
                    <a:pt x="3113" y="3336"/>
                    <a:pt x="3512" y="1548"/>
                    <a:pt x="45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1" name="Google Shape;13631;p30"/>
            <p:cNvSpPr/>
            <p:nvPr/>
          </p:nvSpPr>
          <p:spPr>
            <a:xfrm>
              <a:off x="5872714" y="4039045"/>
              <a:ext cx="139214" cy="266281"/>
            </a:xfrm>
            <a:custGeom>
              <a:rect b="b" l="l" r="r" t="t"/>
              <a:pathLst>
                <a:path extrusionOk="0" h="5153" w="2683">
                  <a:moveTo>
                    <a:pt x="2349" y="1"/>
                  </a:moveTo>
                  <a:cubicBezTo>
                    <a:pt x="2227" y="1"/>
                    <a:pt x="2041" y="48"/>
                    <a:pt x="1964" y="125"/>
                  </a:cubicBezTo>
                  <a:cubicBezTo>
                    <a:pt x="927" y="1099"/>
                    <a:pt x="49" y="2168"/>
                    <a:pt x="1" y="3716"/>
                  </a:cubicBezTo>
                  <a:cubicBezTo>
                    <a:pt x="1" y="3939"/>
                    <a:pt x="33" y="4163"/>
                    <a:pt x="81" y="4386"/>
                  </a:cubicBezTo>
                  <a:cubicBezTo>
                    <a:pt x="176" y="4642"/>
                    <a:pt x="288" y="4897"/>
                    <a:pt x="416" y="5152"/>
                  </a:cubicBezTo>
                  <a:cubicBezTo>
                    <a:pt x="639" y="4977"/>
                    <a:pt x="927" y="4865"/>
                    <a:pt x="1086" y="4642"/>
                  </a:cubicBezTo>
                  <a:cubicBezTo>
                    <a:pt x="1389" y="4243"/>
                    <a:pt x="1645" y="3812"/>
                    <a:pt x="1836" y="3349"/>
                  </a:cubicBezTo>
                  <a:cubicBezTo>
                    <a:pt x="2155" y="2455"/>
                    <a:pt x="2443" y="1561"/>
                    <a:pt x="2666" y="636"/>
                  </a:cubicBezTo>
                  <a:cubicBezTo>
                    <a:pt x="2682" y="412"/>
                    <a:pt x="2618" y="189"/>
                    <a:pt x="2459" y="29"/>
                  </a:cubicBezTo>
                  <a:cubicBezTo>
                    <a:pt x="2444" y="10"/>
                    <a:pt x="2402" y="1"/>
                    <a:pt x="2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2" name="Google Shape;13632;p30"/>
            <p:cNvSpPr/>
            <p:nvPr/>
          </p:nvSpPr>
          <p:spPr>
            <a:xfrm>
              <a:off x="2670538" y="2834892"/>
              <a:ext cx="224465" cy="163706"/>
            </a:xfrm>
            <a:custGeom>
              <a:rect b="b" l="l" r="r" t="t"/>
              <a:pathLst>
                <a:path extrusionOk="0" h="3168" w="4326">
                  <a:moveTo>
                    <a:pt x="830" y="0"/>
                  </a:moveTo>
                  <a:cubicBezTo>
                    <a:pt x="415" y="192"/>
                    <a:pt x="112" y="255"/>
                    <a:pt x="64" y="383"/>
                  </a:cubicBezTo>
                  <a:cubicBezTo>
                    <a:pt x="1" y="638"/>
                    <a:pt x="17" y="894"/>
                    <a:pt x="128" y="1133"/>
                  </a:cubicBezTo>
                  <a:cubicBezTo>
                    <a:pt x="288" y="1452"/>
                    <a:pt x="591" y="1692"/>
                    <a:pt x="767" y="2011"/>
                  </a:cubicBezTo>
                  <a:cubicBezTo>
                    <a:pt x="1233" y="2792"/>
                    <a:pt x="1766" y="3167"/>
                    <a:pt x="2450" y="3167"/>
                  </a:cubicBezTo>
                  <a:cubicBezTo>
                    <a:pt x="2773" y="3167"/>
                    <a:pt x="3129" y="3084"/>
                    <a:pt x="3528" y="2921"/>
                  </a:cubicBezTo>
                  <a:cubicBezTo>
                    <a:pt x="4150" y="2649"/>
                    <a:pt x="4326" y="2218"/>
                    <a:pt x="3783" y="1819"/>
                  </a:cubicBezTo>
                  <a:cubicBezTo>
                    <a:pt x="2825" y="1133"/>
                    <a:pt x="1788" y="575"/>
                    <a:pt x="8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3" name="Google Shape;13633;p30"/>
            <p:cNvSpPr/>
            <p:nvPr/>
          </p:nvSpPr>
          <p:spPr>
            <a:xfrm>
              <a:off x="2798907" y="4845518"/>
              <a:ext cx="115969" cy="249022"/>
            </a:xfrm>
            <a:custGeom>
              <a:rect b="b" l="l" r="r" t="t"/>
              <a:pathLst>
                <a:path extrusionOk="0" h="4819" w="2235">
                  <a:moveTo>
                    <a:pt x="1158" y="0"/>
                  </a:moveTo>
                  <a:cubicBezTo>
                    <a:pt x="1076" y="0"/>
                    <a:pt x="992" y="5"/>
                    <a:pt x="910" y="15"/>
                  </a:cubicBezTo>
                  <a:cubicBezTo>
                    <a:pt x="240" y="94"/>
                    <a:pt x="351" y="589"/>
                    <a:pt x="479" y="1084"/>
                  </a:cubicBezTo>
                  <a:cubicBezTo>
                    <a:pt x="591" y="1499"/>
                    <a:pt x="591" y="1930"/>
                    <a:pt x="511" y="2345"/>
                  </a:cubicBezTo>
                  <a:cubicBezTo>
                    <a:pt x="0" y="4068"/>
                    <a:pt x="208" y="4451"/>
                    <a:pt x="2027" y="4818"/>
                  </a:cubicBezTo>
                  <a:cubicBezTo>
                    <a:pt x="1947" y="4387"/>
                    <a:pt x="1772" y="3988"/>
                    <a:pt x="1804" y="3573"/>
                  </a:cubicBezTo>
                  <a:cubicBezTo>
                    <a:pt x="1820" y="3143"/>
                    <a:pt x="2075" y="2744"/>
                    <a:pt x="2139" y="2329"/>
                  </a:cubicBezTo>
                  <a:cubicBezTo>
                    <a:pt x="2219" y="1834"/>
                    <a:pt x="2235" y="1323"/>
                    <a:pt x="2187" y="828"/>
                  </a:cubicBezTo>
                  <a:cubicBezTo>
                    <a:pt x="2118" y="186"/>
                    <a:pt x="1652" y="0"/>
                    <a:pt x="11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4" name="Google Shape;13634;p30"/>
            <p:cNvSpPr/>
            <p:nvPr/>
          </p:nvSpPr>
          <p:spPr>
            <a:xfrm>
              <a:off x="5302161" y="3384908"/>
              <a:ext cx="222857" cy="125054"/>
            </a:xfrm>
            <a:custGeom>
              <a:rect b="b" l="l" r="r" t="t"/>
              <a:pathLst>
                <a:path extrusionOk="0" h="2420" w="4295">
                  <a:moveTo>
                    <a:pt x="2491" y="1"/>
                  </a:moveTo>
                  <a:cubicBezTo>
                    <a:pt x="1725" y="384"/>
                    <a:pt x="959" y="767"/>
                    <a:pt x="208" y="1198"/>
                  </a:cubicBezTo>
                  <a:cubicBezTo>
                    <a:pt x="65" y="1278"/>
                    <a:pt x="1" y="1581"/>
                    <a:pt x="17" y="1772"/>
                  </a:cubicBezTo>
                  <a:cubicBezTo>
                    <a:pt x="17" y="1852"/>
                    <a:pt x="320" y="1948"/>
                    <a:pt x="496" y="1980"/>
                  </a:cubicBezTo>
                  <a:cubicBezTo>
                    <a:pt x="1310" y="2107"/>
                    <a:pt x="2124" y="2235"/>
                    <a:pt x="2937" y="2347"/>
                  </a:cubicBezTo>
                  <a:cubicBezTo>
                    <a:pt x="3158" y="2377"/>
                    <a:pt x="3485" y="2419"/>
                    <a:pt x="3710" y="2419"/>
                  </a:cubicBezTo>
                  <a:cubicBezTo>
                    <a:pt x="3843" y="2419"/>
                    <a:pt x="3941" y="2404"/>
                    <a:pt x="3959" y="2363"/>
                  </a:cubicBezTo>
                  <a:cubicBezTo>
                    <a:pt x="4198" y="1852"/>
                    <a:pt x="4294" y="1309"/>
                    <a:pt x="4262" y="767"/>
                  </a:cubicBezTo>
                  <a:cubicBezTo>
                    <a:pt x="4214" y="543"/>
                    <a:pt x="3592" y="368"/>
                    <a:pt x="3209" y="224"/>
                  </a:cubicBezTo>
                  <a:cubicBezTo>
                    <a:pt x="3161" y="211"/>
                    <a:pt x="3109" y="206"/>
                    <a:pt x="3056" y="206"/>
                  </a:cubicBezTo>
                  <a:cubicBezTo>
                    <a:pt x="2914" y="206"/>
                    <a:pt x="2758" y="240"/>
                    <a:pt x="2618" y="240"/>
                  </a:cubicBezTo>
                  <a:lnTo>
                    <a:pt x="249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5" name="Google Shape;13635;p30"/>
            <p:cNvSpPr/>
            <p:nvPr/>
          </p:nvSpPr>
          <p:spPr>
            <a:xfrm>
              <a:off x="3698167" y="3338608"/>
              <a:ext cx="168167" cy="175798"/>
            </a:xfrm>
            <a:custGeom>
              <a:rect b="b" l="l" r="r" t="t"/>
              <a:pathLst>
                <a:path extrusionOk="0" h="3402" w="3241">
                  <a:moveTo>
                    <a:pt x="1812" y="1"/>
                  </a:moveTo>
                  <a:cubicBezTo>
                    <a:pt x="1101" y="1"/>
                    <a:pt x="1" y="789"/>
                    <a:pt x="1" y="1232"/>
                  </a:cubicBezTo>
                  <a:cubicBezTo>
                    <a:pt x="1" y="1264"/>
                    <a:pt x="1" y="1312"/>
                    <a:pt x="17" y="1328"/>
                  </a:cubicBezTo>
                  <a:cubicBezTo>
                    <a:pt x="687" y="2046"/>
                    <a:pt x="1246" y="3115"/>
                    <a:pt x="2044" y="3370"/>
                  </a:cubicBezTo>
                  <a:cubicBezTo>
                    <a:pt x="2117" y="3392"/>
                    <a:pt x="2184" y="3402"/>
                    <a:pt x="2243" y="3402"/>
                  </a:cubicBezTo>
                  <a:cubicBezTo>
                    <a:pt x="2851" y="3402"/>
                    <a:pt x="2746" y="2358"/>
                    <a:pt x="2906" y="1791"/>
                  </a:cubicBezTo>
                  <a:cubicBezTo>
                    <a:pt x="2937" y="1631"/>
                    <a:pt x="3001" y="1471"/>
                    <a:pt x="3049" y="1312"/>
                  </a:cubicBezTo>
                  <a:lnTo>
                    <a:pt x="3241" y="1120"/>
                  </a:lnTo>
                  <a:cubicBezTo>
                    <a:pt x="2842" y="737"/>
                    <a:pt x="2507" y="195"/>
                    <a:pt x="2044" y="35"/>
                  </a:cubicBezTo>
                  <a:cubicBezTo>
                    <a:pt x="1974" y="12"/>
                    <a:pt x="1896" y="1"/>
                    <a:pt x="181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6" name="Google Shape;13636;p30"/>
            <p:cNvSpPr/>
            <p:nvPr/>
          </p:nvSpPr>
          <p:spPr>
            <a:xfrm>
              <a:off x="4995091" y="3963653"/>
              <a:ext cx="177974" cy="151149"/>
            </a:xfrm>
            <a:custGeom>
              <a:rect b="b" l="l" r="r" t="t"/>
              <a:pathLst>
                <a:path extrusionOk="0" h="2925" w="3430">
                  <a:moveTo>
                    <a:pt x="1991" y="1"/>
                  </a:moveTo>
                  <a:cubicBezTo>
                    <a:pt x="1052" y="1"/>
                    <a:pt x="14" y="955"/>
                    <a:pt x="14" y="1664"/>
                  </a:cubicBezTo>
                  <a:cubicBezTo>
                    <a:pt x="0" y="2234"/>
                    <a:pt x="567" y="2925"/>
                    <a:pt x="1062" y="2925"/>
                  </a:cubicBezTo>
                  <a:cubicBezTo>
                    <a:pt x="1135" y="2925"/>
                    <a:pt x="1207" y="2910"/>
                    <a:pt x="1275" y="2877"/>
                  </a:cubicBezTo>
                  <a:cubicBezTo>
                    <a:pt x="2057" y="2510"/>
                    <a:pt x="2727" y="1887"/>
                    <a:pt x="3429" y="1361"/>
                  </a:cubicBezTo>
                  <a:cubicBezTo>
                    <a:pt x="3030" y="898"/>
                    <a:pt x="2695" y="116"/>
                    <a:pt x="2216" y="20"/>
                  </a:cubicBezTo>
                  <a:cubicBezTo>
                    <a:pt x="2142" y="7"/>
                    <a:pt x="2067" y="1"/>
                    <a:pt x="19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7" name="Google Shape;13637;p30"/>
            <p:cNvSpPr/>
            <p:nvPr/>
          </p:nvSpPr>
          <p:spPr>
            <a:xfrm>
              <a:off x="4609932" y="2842953"/>
              <a:ext cx="178078" cy="151149"/>
            </a:xfrm>
            <a:custGeom>
              <a:rect b="b" l="l" r="r" t="t"/>
              <a:pathLst>
                <a:path extrusionOk="0" h="2925" w="3432">
                  <a:moveTo>
                    <a:pt x="1977" y="0"/>
                  </a:moveTo>
                  <a:cubicBezTo>
                    <a:pt x="1038" y="0"/>
                    <a:pt x="0" y="955"/>
                    <a:pt x="0" y="1663"/>
                  </a:cubicBezTo>
                  <a:cubicBezTo>
                    <a:pt x="0" y="2233"/>
                    <a:pt x="569" y="2924"/>
                    <a:pt x="1064" y="2924"/>
                  </a:cubicBezTo>
                  <a:cubicBezTo>
                    <a:pt x="1137" y="2924"/>
                    <a:pt x="1209" y="2909"/>
                    <a:pt x="1277" y="2876"/>
                  </a:cubicBezTo>
                  <a:cubicBezTo>
                    <a:pt x="2059" y="2509"/>
                    <a:pt x="2713" y="1887"/>
                    <a:pt x="3431" y="1360"/>
                  </a:cubicBezTo>
                  <a:cubicBezTo>
                    <a:pt x="3032" y="897"/>
                    <a:pt x="2681" y="115"/>
                    <a:pt x="2202" y="20"/>
                  </a:cubicBezTo>
                  <a:cubicBezTo>
                    <a:pt x="2128" y="6"/>
                    <a:pt x="2053" y="0"/>
                    <a:pt x="19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8" name="Google Shape;13638;p30"/>
            <p:cNvSpPr/>
            <p:nvPr/>
          </p:nvSpPr>
          <p:spPr>
            <a:xfrm>
              <a:off x="4230635" y="4360301"/>
              <a:ext cx="183059" cy="171716"/>
            </a:xfrm>
            <a:custGeom>
              <a:rect b="b" l="l" r="r" t="t"/>
              <a:pathLst>
                <a:path extrusionOk="0" h="3323" w="3528">
                  <a:moveTo>
                    <a:pt x="1908" y="1"/>
                  </a:moveTo>
                  <a:cubicBezTo>
                    <a:pt x="1812" y="1"/>
                    <a:pt x="1716" y="13"/>
                    <a:pt x="1629" y="36"/>
                  </a:cubicBezTo>
                  <a:cubicBezTo>
                    <a:pt x="543" y="388"/>
                    <a:pt x="1" y="1345"/>
                    <a:pt x="272" y="2478"/>
                  </a:cubicBezTo>
                  <a:cubicBezTo>
                    <a:pt x="352" y="2813"/>
                    <a:pt x="559" y="3117"/>
                    <a:pt x="863" y="3308"/>
                  </a:cubicBezTo>
                  <a:cubicBezTo>
                    <a:pt x="884" y="3318"/>
                    <a:pt x="910" y="3322"/>
                    <a:pt x="939" y="3322"/>
                  </a:cubicBezTo>
                  <a:cubicBezTo>
                    <a:pt x="1147" y="3322"/>
                    <a:pt x="1520" y="3089"/>
                    <a:pt x="1661" y="2893"/>
                  </a:cubicBezTo>
                  <a:cubicBezTo>
                    <a:pt x="2347" y="1983"/>
                    <a:pt x="2969" y="1042"/>
                    <a:pt x="3528" y="244"/>
                  </a:cubicBezTo>
                  <a:cubicBezTo>
                    <a:pt x="3081" y="164"/>
                    <a:pt x="2634" y="84"/>
                    <a:pt x="2187" y="36"/>
                  </a:cubicBezTo>
                  <a:cubicBezTo>
                    <a:pt x="2099" y="13"/>
                    <a:pt x="2004" y="1"/>
                    <a:pt x="19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9" name="Google Shape;13639;p30"/>
            <p:cNvSpPr/>
            <p:nvPr/>
          </p:nvSpPr>
          <p:spPr>
            <a:xfrm>
              <a:off x="712102" y="-6957"/>
              <a:ext cx="187210" cy="132650"/>
            </a:xfrm>
            <a:custGeom>
              <a:rect b="b" l="l" r="r" t="t"/>
              <a:pathLst>
                <a:path extrusionOk="0" h="2567" w="3608">
                  <a:moveTo>
                    <a:pt x="1586" y="0"/>
                  </a:moveTo>
                  <a:cubicBezTo>
                    <a:pt x="1452" y="0"/>
                    <a:pt x="1322" y="15"/>
                    <a:pt x="1198" y="48"/>
                  </a:cubicBezTo>
                  <a:cubicBezTo>
                    <a:pt x="703" y="192"/>
                    <a:pt x="480" y="1229"/>
                    <a:pt x="1" y="2107"/>
                  </a:cubicBezTo>
                  <a:cubicBezTo>
                    <a:pt x="414" y="2292"/>
                    <a:pt x="751" y="2567"/>
                    <a:pt x="977" y="2567"/>
                  </a:cubicBezTo>
                  <a:cubicBezTo>
                    <a:pt x="1005" y="2567"/>
                    <a:pt x="1030" y="2563"/>
                    <a:pt x="1054" y="2554"/>
                  </a:cubicBezTo>
                  <a:cubicBezTo>
                    <a:pt x="1852" y="2251"/>
                    <a:pt x="2618" y="1868"/>
                    <a:pt x="3352" y="1405"/>
                  </a:cubicBezTo>
                  <a:cubicBezTo>
                    <a:pt x="3560" y="1261"/>
                    <a:pt x="3528" y="783"/>
                    <a:pt x="3608" y="447"/>
                  </a:cubicBezTo>
                  <a:cubicBezTo>
                    <a:pt x="2950" y="316"/>
                    <a:pt x="2217" y="0"/>
                    <a:pt x="15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0" name="Google Shape;13640;p30"/>
            <p:cNvSpPr/>
            <p:nvPr/>
          </p:nvSpPr>
          <p:spPr>
            <a:xfrm>
              <a:off x="4649677" y="4932846"/>
              <a:ext cx="166455" cy="184480"/>
            </a:xfrm>
            <a:custGeom>
              <a:rect b="b" l="l" r="r" t="t"/>
              <a:pathLst>
                <a:path extrusionOk="0" h="3570" w="3208">
                  <a:moveTo>
                    <a:pt x="3208" y="0"/>
                  </a:moveTo>
                  <a:cubicBezTo>
                    <a:pt x="974" y="64"/>
                    <a:pt x="0" y="1309"/>
                    <a:pt x="511" y="2969"/>
                  </a:cubicBezTo>
                  <a:cubicBezTo>
                    <a:pt x="623" y="3240"/>
                    <a:pt x="830" y="3447"/>
                    <a:pt x="1101" y="3543"/>
                  </a:cubicBezTo>
                  <a:cubicBezTo>
                    <a:pt x="1152" y="3561"/>
                    <a:pt x="1216" y="3570"/>
                    <a:pt x="1286" y="3570"/>
                  </a:cubicBezTo>
                  <a:cubicBezTo>
                    <a:pt x="1522" y="3570"/>
                    <a:pt x="1822" y="3475"/>
                    <a:pt x="1883" y="3352"/>
                  </a:cubicBezTo>
                  <a:cubicBezTo>
                    <a:pt x="2346" y="2314"/>
                    <a:pt x="2729" y="1245"/>
                    <a:pt x="32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1" name="Google Shape;13641;p30"/>
            <p:cNvSpPr/>
            <p:nvPr/>
          </p:nvSpPr>
          <p:spPr>
            <a:xfrm>
              <a:off x="3419117" y="4798288"/>
              <a:ext cx="135011" cy="162776"/>
            </a:xfrm>
            <a:custGeom>
              <a:rect b="b" l="l" r="r" t="t"/>
              <a:pathLst>
                <a:path extrusionOk="0" h="3150" w="2602">
                  <a:moveTo>
                    <a:pt x="1825" y="0"/>
                  </a:moveTo>
                  <a:cubicBezTo>
                    <a:pt x="1758" y="0"/>
                    <a:pt x="1687" y="6"/>
                    <a:pt x="1613" y="19"/>
                  </a:cubicBezTo>
                  <a:cubicBezTo>
                    <a:pt x="591" y="19"/>
                    <a:pt x="17" y="689"/>
                    <a:pt x="17" y="1806"/>
                  </a:cubicBezTo>
                  <a:cubicBezTo>
                    <a:pt x="1" y="2668"/>
                    <a:pt x="495" y="3067"/>
                    <a:pt x="1293" y="3147"/>
                  </a:cubicBezTo>
                  <a:cubicBezTo>
                    <a:pt x="1308" y="3148"/>
                    <a:pt x="1323" y="3149"/>
                    <a:pt x="1338" y="3149"/>
                  </a:cubicBezTo>
                  <a:cubicBezTo>
                    <a:pt x="1934" y="3149"/>
                    <a:pt x="2601" y="1923"/>
                    <a:pt x="2570" y="865"/>
                  </a:cubicBezTo>
                  <a:cubicBezTo>
                    <a:pt x="2556" y="281"/>
                    <a:pt x="2276" y="0"/>
                    <a:pt x="18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2" name="Google Shape;13642;p30"/>
            <p:cNvSpPr/>
            <p:nvPr/>
          </p:nvSpPr>
          <p:spPr>
            <a:xfrm>
              <a:off x="1879723" y="3278046"/>
              <a:ext cx="196290" cy="161123"/>
            </a:xfrm>
            <a:custGeom>
              <a:rect b="b" l="l" r="r" t="t"/>
              <a:pathLst>
                <a:path extrusionOk="0" h="3118" w="3783">
                  <a:moveTo>
                    <a:pt x="2418" y="1"/>
                  </a:moveTo>
                  <a:cubicBezTo>
                    <a:pt x="2402" y="1"/>
                    <a:pt x="2389" y="4"/>
                    <a:pt x="2378" y="10"/>
                  </a:cubicBezTo>
                  <a:cubicBezTo>
                    <a:pt x="1997" y="270"/>
                    <a:pt x="1606" y="422"/>
                    <a:pt x="1198" y="422"/>
                  </a:cubicBezTo>
                  <a:cubicBezTo>
                    <a:pt x="855" y="422"/>
                    <a:pt x="500" y="315"/>
                    <a:pt x="128" y="74"/>
                  </a:cubicBezTo>
                  <a:cubicBezTo>
                    <a:pt x="80" y="186"/>
                    <a:pt x="48" y="297"/>
                    <a:pt x="0" y="393"/>
                  </a:cubicBezTo>
                  <a:cubicBezTo>
                    <a:pt x="320" y="872"/>
                    <a:pt x="687" y="1319"/>
                    <a:pt x="1070" y="1734"/>
                  </a:cubicBezTo>
                  <a:cubicBezTo>
                    <a:pt x="1580" y="2228"/>
                    <a:pt x="2385" y="3118"/>
                    <a:pt x="2706" y="3118"/>
                  </a:cubicBezTo>
                  <a:cubicBezTo>
                    <a:pt x="2726" y="3118"/>
                    <a:pt x="2745" y="3114"/>
                    <a:pt x="2761" y="3106"/>
                  </a:cubicBezTo>
                  <a:cubicBezTo>
                    <a:pt x="3783" y="2595"/>
                    <a:pt x="3081" y="1526"/>
                    <a:pt x="3129" y="680"/>
                  </a:cubicBezTo>
                  <a:cubicBezTo>
                    <a:pt x="3129" y="585"/>
                    <a:pt x="3129" y="441"/>
                    <a:pt x="3065" y="393"/>
                  </a:cubicBezTo>
                  <a:cubicBezTo>
                    <a:pt x="2863" y="249"/>
                    <a:pt x="2557" y="1"/>
                    <a:pt x="24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3" name="Google Shape;13643;p30"/>
            <p:cNvSpPr/>
            <p:nvPr/>
          </p:nvSpPr>
          <p:spPr>
            <a:xfrm>
              <a:off x="2738459" y="3776078"/>
              <a:ext cx="145804" cy="158642"/>
            </a:xfrm>
            <a:custGeom>
              <a:rect b="b" l="l" r="r" t="t"/>
              <a:pathLst>
                <a:path extrusionOk="0" h="3070" w="2810">
                  <a:moveTo>
                    <a:pt x="1983" y="0"/>
                  </a:moveTo>
                  <a:cubicBezTo>
                    <a:pt x="1964" y="0"/>
                    <a:pt x="1947" y="4"/>
                    <a:pt x="1931" y="11"/>
                  </a:cubicBezTo>
                  <a:cubicBezTo>
                    <a:pt x="1229" y="315"/>
                    <a:pt x="639" y="841"/>
                    <a:pt x="0" y="1272"/>
                  </a:cubicBezTo>
                  <a:cubicBezTo>
                    <a:pt x="543" y="1879"/>
                    <a:pt x="990" y="2629"/>
                    <a:pt x="1644" y="3012"/>
                  </a:cubicBezTo>
                  <a:cubicBezTo>
                    <a:pt x="1708" y="3051"/>
                    <a:pt x="1773" y="3069"/>
                    <a:pt x="1837" y="3069"/>
                  </a:cubicBezTo>
                  <a:cubicBezTo>
                    <a:pt x="2303" y="3069"/>
                    <a:pt x="2753" y="2088"/>
                    <a:pt x="2809" y="602"/>
                  </a:cubicBezTo>
                  <a:cubicBezTo>
                    <a:pt x="2618" y="470"/>
                    <a:pt x="2198" y="0"/>
                    <a:pt x="19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4" name="Google Shape;13644;p30"/>
            <p:cNvSpPr/>
            <p:nvPr/>
          </p:nvSpPr>
          <p:spPr>
            <a:xfrm>
              <a:off x="3424928" y="3901180"/>
              <a:ext cx="132521" cy="193833"/>
            </a:xfrm>
            <a:custGeom>
              <a:rect b="b" l="l" r="r" t="t"/>
              <a:pathLst>
                <a:path extrusionOk="0" h="3751" w="2554">
                  <a:moveTo>
                    <a:pt x="2171" y="0"/>
                  </a:moveTo>
                  <a:cubicBezTo>
                    <a:pt x="910" y="48"/>
                    <a:pt x="0" y="1516"/>
                    <a:pt x="383" y="2634"/>
                  </a:cubicBezTo>
                  <a:cubicBezTo>
                    <a:pt x="527" y="3048"/>
                    <a:pt x="910" y="3384"/>
                    <a:pt x="1181" y="3751"/>
                  </a:cubicBezTo>
                  <a:cubicBezTo>
                    <a:pt x="1485" y="3400"/>
                    <a:pt x="1916" y="3096"/>
                    <a:pt x="2059" y="2697"/>
                  </a:cubicBezTo>
                  <a:cubicBezTo>
                    <a:pt x="2299" y="2011"/>
                    <a:pt x="2458" y="1293"/>
                    <a:pt x="2522" y="575"/>
                  </a:cubicBezTo>
                  <a:cubicBezTo>
                    <a:pt x="2554" y="367"/>
                    <a:pt x="2251" y="128"/>
                    <a:pt x="21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5" name="Google Shape;13645;p30"/>
            <p:cNvSpPr/>
            <p:nvPr/>
          </p:nvSpPr>
          <p:spPr>
            <a:xfrm>
              <a:off x="2920635" y="3668545"/>
              <a:ext cx="130030" cy="167995"/>
            </a:xfrm>
            <a:custGeom>
              <a:rect b="b" l="l" r="r" t="t"/>
              <a:pathLst>
                <a:path extrusionOk="0" h="3251" w="2506">
                  <a:moveTo>
                    <a:pt x="1195" y="1"/>
                  </a:moveTo>
                  <a:cubicBezTo>
                    <a:pt x="533" y="1"/>
                    <a:pt x="31" y="620"/>
                    <a:pt x="0" y="1741"/>
                  </a:cubicBezTo>
                  <a:cubicBezTo>
                    <a:pt x="224" y="2092"/>
                    <a:pt x="511" y="2779"/>
                    <a:pt x="1022" y="3226"/>
                  </a:cubicBezTo>
                  <a:cubicBezTo>
                    <a:pt x="1041" y="3243"/>
                    <a:pt x="1064" y="3251"/>
                    <a:pt x="1091" y="3251"/>
                  </a:cubicBezTo>
                  <a:cubicBezTo>
                    <a:pt x="1465" y="3251"/>
                    <a:pt x="2506" y="1688"/>
                    <a:pt x="2506" y="943"/>
                  </a:cubicBezTo>
                  <a:cubicBezTo>
                    <a:pt x="2506" y="98"/>
                    <a:pt x="1867" y="34"/>
                    <a:pt x="1245" y="2"/>
                  </a:cubicBezTo>
                  <a:cubicBezTo>
                    <a:pt x="1228" y="1"/>
                    <a:pt x="1212" y="1"/>
                    <a:pt x="11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6" name="Google Shape;13646;p30"/>
            <p:cNvSpPr/>
            <p:nvPr/>
          </p:nvSpPr>
          <p:spPr>
            <a:xfrm>
              <a:off x="5821397" y="3088300"/>
              <a:ext cx="144974" cy="193575"/>
            </a:xfrm>
            <a:custGeom>
              <a:rect b="b" l="l" r="r" t="t"/>
              <a:pathLst>
                <a:path extrusionOk="0" h="3746" w="2794">
                  <a:moveTo>
                    <a:pt x="1491" y="1"/>
                  </a:moveTo>
                  <a:cubicBezTo>
                    <a:pt x="1163" y="1"/>
                    <a:pt x="814" y="272"/>
                    <a:pt x="440" y="272"/>
                  </a:cubicBezTo>
                  <a:cubicBezTo>
                    <a:pt x="297" y="272"/>
                    <a:pt x="151" y="233"/>
                    <a:pt x="0" y="123"/>
                  </a:cubicBezTo>
                  <a:lnTo>
                    <a:pt x="0" y="123"/>
                  </a:lnTo>
                  <a:cubicBezTo>
                    <a:pt x="352" y="1687"/>
                    <a:pt x="878" y="2836"/>
                    <a:pt x="2043" y="3746"/>
                  </a:cubicBezTo>
                  <a:cubicBezTo>
                    <a:pt x="2793" y="2485"/>
                    <a:pt x="2777" y="1544"/>
                    <a:pt x="2027" y="363"/>
                  </a:cubicBezTo>
                  <a:cubicBezTo>
                    <a:pt x="1855" y="88"/>
                    <a:pt x="1677" y="1"/>
                    <a:pt x="14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7" name="Google Shape;13647;p30"/>
            <p:cNvSpPr/>
            <p:nvPr/>
          </p:nvSpPr>
          <p:spPr>
            <a:xfrm>
              <a:off x="4982535" y="4154536"/>
              <a:ext cx="139992" cy="170217"/>
            </a:xfrm>
            <a:custGeom>
              <a:rect b="b" l="l" r="r" t="t"/>
              <a:pathLst>
                <a:path extrusionOk="0" h="3294" w="2698">
                  <a:moveTo>
                    <a:pt x="2036" y="0"/>
                  </a:moveTo>
                  <a:cubicBezTo>
                    <a:pt x="1872" y="0"/>
                    <a:pt x="1685" y="34"/>
                    <a:pt x="1549" y="77"/>
                  </a:cubicBezTo>
                  <a:cubicBezTo>
                    <a:pt x="783" y="316"/>
                    <a:pt x="49" y="1513"/>
                    <a:pt x="1" y="2646"/>
                  </a:cubicBezTo>
                  <a:cubicBezTo>
                    <a:pt x="65" y="2758"/>
                    <a:pt x="144" y="3077"/>
                    <a:pt x="336" y="3221"/>
                  </a:cubicBezTo>
                  <a:cubicBezTo>
                    <a:pt x="406" y="3269"/>
                    <a:pt x="530" y="3294"/>
                    <a:pt x="657" y="3294"/>
                  </a:cubicBezTo>
                  <a:cubicBezTo>
                    <a:pt x="819" y="3294"/>
                    <a:pt x="984" y="3253"/>
                    <a:pt x="1038" y="3173"/>
                  </a:cubicBezTo>
                  <a:cubicBezTo>
                    <a:pt x="1597" y="2486"/>
                    <a:pt x="2107" y="1752"/>
                    <a:pt x="2570" y="986"/>
                  </a:cubicBezTo>
                  <a:cubicBezTo>
                    <a:pt x="2698" y="779"/>
                    <a:pt x="2554" y="300"/>
                    <a:pt x="2363" y="93"/>
                  </a:cubicBezTo>
                  <a:cubicBezTo>
                    <a:pt x="2303" y="26"/>
                    <a:pt x="2178" y="0"/>
                    <a:pt x="20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8" name="Google Shape;13648;p30"/>
            <p:cNvSpPr/>
            <p:nvPr/>
          </p:nvSpPr>
          <p:spPr>
            <a:xfrm>
              <a:off x="558931" y="4027367"/>
              <a:ext cx="144974" cy="154663"/>
            </a:xfrm>
            <a:custGeom>
              <a:rect b="b" l="l" r="r" t="t"/>
              <a:pathLst>
                <a:path extrusionOk="0" h="2993" w="2794">
                  <a:moveTo>
                    <a:pt x="2059" y="0"/>
                  </a:moveTo>
                  <a:cubicBezTo>
                    <a:pt x="1453" y="0"/>
                    <a:pt x="878" y="255"/>
                    <a:pt x="463" y="702"/>
                  </a:cubicBezTo>
                  <a:cubicBezTo>
                    <a:pt x="1" y="1213"/>
                    <a:pt x="479" y="1724"/>
                    <a:pt x="942" y="2107"/>
                  </a:cubicBezTo>
                  <a:cubicBezTo>
                    <a:pt x="1166" y="2298"/>
                    <a:pt x="1373" y="2522"/>
                    <a:pt x="1612" y="2713"/>
                  </a:cubicBezTo>
                  <a:cubicBezTo>
                    <a:pt x="1859" y="2899"/>
                    <a:pt x="2062" y="2993"/>
                    <a:pt x="2224" y="2993"/>
                  </a:cubicBezTo>
                  <a:cubicBezTo>
                    <a:pt x="2493" y="2993"/>
                    <a:pt x="2648" y="2736"/>
                    <a:pt x="2698" y="2218"/>
                  </a:cubicBezTo>
                  <a:cubicBezTo>
                    <a:pt x="2714" y="1979"/>
                    <a:pt x="2698" y="1740"/>
                    <a:pt x="2698" y="1516"/>
                  </a:cubicBezTo>
                  <a:lnTo>
                    <a:pt x="2714" y="1516"/>
                  </a:lnTo>
                  <a:cubicBezTo>
                    <a:pt x="2714" y="1452"/>
                    <a:pt x="2714" y="1388"/>
                    <a:pt x="2714" y="1325"/>
                  </a:cubicBezTo>
                  <a:cubicBezTo>
                    <a:pt x="2793" y="718"/>
                    <a:pt x="2777" y="16"/>
                    <a:pt x="20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9" name="Google Shape;13649;p30"/>
            <p:cNvSpPr/>
            <p:nvPr/>
          </p:nvSpPr>
          <p:spPr>
            <a:xfrm>
              <a:off x="5197867" y="2736609"/>
              <a:ext cx="180568" cy="121591"/>
            </a:xfrm>
            <a:custGeom>
              <a:rect b="b" l="l" r="r" t="t"/>
              <a:pathLst>
                <a:path extrusionOk="0" h="2353" w="3480">
                  <a:moveTo>
                    <a:pt x="490" y="0"/>
                  </a:moveTo>
                  <a:cubicBezTo>
                    <a:pt x="379" y="0"/>
                    <a:pt x="269" y="6"/>
                    <a:pt x="160" y="19"/>
                  </a:cubicBezTo>
                  <a:cubicBezTo>
                    <a:pt x="0" y="1375"/>
                    <a:pt x="0" y="1359"/>
                    <a:pt x="1181" y="1695"/>
                  </a:cubicBezTo>
                  <a:cubicBezTo>
                    <a:pt x="1692" y="1854"/>
                    <a:pt x="2155" y="2157"/>
                    <a:pt x="2649" y="2317"/>
                  </a:cubicBezTo>
                  <a:cubicBezTo>
                    <a:pt x="2734" y="2344"/>
                    <a:pt x="2823" y="2352"/>
                    <a:pt x="2914" y="2352"/>
                  </a:cubicBezTo>
                  <a:cubicBezTo>
                    <a:pt x="3096" y="2352"/>
                    <a:pt x="3288" y="2317"/>
                    <a:pt x="3479" y="2317"/>
                  </a:cubicBezTo>
                  <a:cubicBezTo>
                    <a:pt x="3431" y="2062"/>
                    <a:pt x="3463" y="1790"/>
                    <a:pt x="3352" y="1567"/>
                  </a:cubicBezTo>
                  <a:cubicBezTo>
                    <a:pt x="2900" y="664"/>
                    <a:pt x="1651" y="0"/>
                    <a:pt x="4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0" name="Google Shape;13650;p30"/>
            <p:cNvSpPr/>
            <p:nvPr/>
          </p:nvSpPr>
          <p:spPr>
            <a:xfrm>
              <a:off x="6042489" y="3197745"/>
              <a:ext cx="124271" cy="161174"/>
            </a:xfrm>
            <a:custGeom>
              <a:rect b="b" l="l" r="r" t="t"/>
              <a:pathLst>
                <a:path extrusionOk="0" h="3119" w="2395">
                  <a:moveTo>
                    <a:pt x="926" y="0"/>
                  </a:moveTo>
                  <a:cubicBezTo>
                    <a:pt x="639" y="702"/>
                    <a:pt x="288" y="1404"/>
                    <a:pt x="64" y="2139"/>
                  </a:cubicBezTo>
                  <a:cubicBezTo>
                    <a:pt x="1" y="2410"/>
                    <a:pt x="160" y="3016"/>
                    <a:pt x="304" y="3032"/>
                  </a:cubicBezTo>
                  <a:cubicBezTo>
                    <a:pt x="544" y="3091"/>
                    <a:pt x="787" y="3119"/>
                    <a:pt x="1031" y="3119"/>
                  </a:cubicBezTo>
                  <a:cubicBezTo>
                    <a:pt x="1322" y="3119"/>
                    <a:pt x="1613" y="3079"/>
                    <a:pt x="1900" y="3000"/>
                  </a:cubicBezTo>
                  <a:cubicBezTo>
                    <a:pt x="2139" y="2921"/>
                    <a:pt x="2394" y="2282"/>
                    <a:pt x="2299" y="2027"/>
                  </a:cubicBezTo>
                  <a:cubicBezTo>
                    <a:pt x="2059" y="1341"/>
                    <a:pt x="1612" y="718"/>
                    <a:pt x="1261" y="64"/>
                  </a:cubicBezTo>
                  <a:lnTo>
                    <a:pt x="9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1" name="Google Shape;13651;p30"/>
            <p:cNvSpPr/>
            <p:nvPr/>
          </p:nvSpPr>
          <p:spPr>
            <a:xfrm>
              <a:off x="1439199" y="3306570"/>
              <a:ext cx="128370" cy="150994"/>
            </a:xfrm>
            <a:custGeom>
              <a:rect b="b" l="l" r="r" t="t"/>
              <a:pathLst>
                <a:path extrusionOk="0" h="2922" w="2474">
                  <a:moveTo>
                    <a:pt x="96" y="1"/>
                  </a:moveTo>
                  <a:cubicBezTo>
                    <a:pt x="96" y="815"/>
                    <a:pt x="0" y="1565"/>
                    <a:pt x="160" y="2235"/>
                  </a:cubicBezTo>
                  <a:cubicBezTo>
                    <a:pt x="224" y="2554"/>
                    <a:pt x="814" y="2889"/>
                    <a:pt x="1181" y="2921"/>
                  </a:cubicBezTo>
                  <a:cubicBezTo>
                    <a:pt x="1187" y="2922"/>
                    <a:pt x="1192" y="2922"/>
                    <a:pt x="1198" y="2922"/>
                  </a:cubicBezTo>
                  <a:cubicBezTo>
                    <a:pt x="1487" y="2922"/>
                    <a:pt x="1949" y="2532"/>
                    <a:pt x="2059" y="2235"/>
                  </a:cubicBezTo>
                  <a:cubicBezTo>
                    <a:pt x="2474" y="1054"/>
                    <a:pt x="1899" y="400"/>
                    <a:pt x="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2" name="Google Shape;13652;p30"/>
            <p:cNvSpPr/>
            <p:nvPr/>
          </p:nvSpPr>
          <p:spPr>
            <a:xfrm>
              <a:off x="2949588" y="3149895"/>
              <a:ext cx="117681" cy="145982"/>
            </a:xfrm>
            <a:custGeom>
              <a:rect b="b" l="l" r="r" t="t"/>
              <a:pathLst>
                <a:path extrusionOk="0" h="2825" w="2268">
                  <a:moveTo>
                    <a:pt x="224" y="0"/>
                  </a:moveTo>
                  <a:cubicBezTo>
                    <a:pt x="160" y="703"/>
                    <a:pt x="1" y="1373"/>
                    <a:pt x="33" y="2043"/>
                  </a:cubicBezTo>
                  <a:cubicBezTo>
                    <a:pt x="85" y="2698"/>
                    <a:pt x="475" y="2825"/>
                    <a:pt x="904" y="2825"/>
                  </a:cubicBezTo>
                  <a:cubicBezTo>
                    <a:pt x="1134" y="2825"/>
                    <a:pt x="1375" y="2788"/>
                    <a:pt x="1581" y="2777"/>
                  </a:cubicBezTo>
                  <a:cubicBezTo>
                    <a:pt x="1804" y="2761"/>
                    <a:pt x="2187" y="2251"/>
                    <a:pt x="2203" y="1932"/>
                  </a:cubicBezTo>
                  <a:cubicBezTo>
                    <a:pt x="2267" y="1213"/>
                    <a:pt x="1182" y="176"/>
                    <a:pt x="2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3" name="Google Shape;13653;p30"/>
            <p:cNvSpPr/>
            <p:nvPr/>
          </p:nvSpPr>
          <p:spPr>
            <a:xfrm>
              <a:off x="799895" y="3951200"/>
              <a:ext cx="203762" cy="135647"/>
            </a:xfrm>
            <a:custGeom>
              <a:rect b="b" l="l" r="r" t="t"/>
              <a:pathLst>
                <a:path extrusionOk="0" h="2625" w="3927">
                  <a:moveTo>
                    <a:pt x="3530" y="1"/>
                  </a:moveTo>
                  <a:cubicBezTo>
                    <a:pt x="2711" y="1"/>
                    <a:pt x="2178" y="498"/>
                    <a:pt x="1597" y="900"/>
                  </a:cubicBezTo>
                  <a:cubicBezTo>
                    <a:pt x="1277" y="1123"/>
                    <a:pt x="878" y="1251"/>
                    <a:pt x="543" y="1442"/>
                  </a:cubicBezTo>
                  <a:cubicBezTo>
                    <a:pt x="336" y="1602"/>
                    <a:pt x="160" y="1761"/>
                    <a:pt x="1" y="1953"/>
                  </a:cubicBezTo>
                  <a:cubicBezTo>
                    <a:pt x="217" y="2184"/>
                    <a:pt x="463" y="2625"/>
                    <a:pt x="652" y="2625"/>
                  </a:cubicBezTo>
                  <a:cubicBezTo>
                    <a:pt x="658" y="2625"/>
                    <a:pt x="665" y="2624"/>
                    <a:pt x="671" y="2623"/>
                  </a:cubicBezTo>
                  <a:cubicBezTo>
                    <a:pt x="2171" y="2384"/>
                    <a:pt x="3145" y="1426"/>
                    <a:pt x="3927" y="38"/>
                  </a:cubicBezTo>
                  <a:cubicBezTo>
                    <a:pt x="3787" y="12"/>
                    <a:pt x="3655" y="1"/>
                    <a:pt x="35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4" name="Google Shape;13654;p30"/>
            <p:cNvSpPr/>
            <p:nvPr/>
          </p:nvSpPr>
          <p:spPr>
            <a:xfrm>
              <a:off x="222752" y="2869049"/>
              <a:ext cx="146582" cy="123400"/>
            </a:xfrm>
            <a:custGeom>
              <a:rect b="b" l="l" r="r" t="t"/>
              <a:pathLst>
                <a:path extrusionOk="0" h="2388" w="2825">
                  <a:moveTo>
                    <a:pt x="1107" y="1"/>
                  </a:moveTo>
                  <a:cubicBezTo>
                    <a:pt x="1005" y="1"/>
                    <a:pt x="906" y="13"/>
                    <a:pt x="814" y="41"/>
                  </a:cubicBezTo>
                  <a:cubicBezTo>
                    <a:pt x="431" y="137"/>
                    <a:pt x="208" y="983"/>
                    <a:pt x="48" y="1541"/>
                  </a:cubicBezTo>
                  <a:cubicBezTo>
                    <a:pt x="0" y="1733"/>
                    <a:pt x="367" y="2036"/>
                    <a:pt x="607" y="2387"/>
                  </a:cubicBezTo>
                  <a:cubicBezTo>
                    <a:pt x="1436" y="1893"/>
                    <a:pt x="2107" y="1541"/>
                    <a:pt x="2729" y="1111"/>
                  </a:cubicBezTo>
                  <a:cubicBezTo>
                    <a:pt x="2825" y="1031"/>
                    <a:pt x="2745" y="488"/>
                    <a:pt x="2665" y="456"/>
                  </a:cubicBezTo>
                  <a:cubicBezTo>
                    <a:pt x="2165" y="272"/>
                    <a:pt x="1589" y="1"/>
                    <a:pt x="1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5" name="Google Shape;13655;p30"/>
            <p:cNvSpPr/>
            <p:nvPr/>
          </p:nvSpPr>
          <p:spPr>
            <a:xfrm>
              <a:off x="453755" y="4941062"/>
              <a:ext cx="146634" cy="129653"/>
            </a:xfrm>
            <a:custGeom>
              <a:rect b="b" l="l" r="r" t="t"/>
              <a:pathLst>
                <a:path extrusionOk="0" h="2509" w="2826">
                  <a:moveTo>
                    <a:pt x="527" y="1"/>
                  </a:moveTo>
                  <a:cubicBezTo>
                    <a:pt x="352" y="352"/>
                    <a:pt x="96" y="687"/>
                    <a:pt x="17" y="1054"/>
                  </a:cubicBezTo>
                  <a:cubicBezTo>
                    <a:pt x="1" y="1341"/>
                    <a:pt x="96" y="1629"/>
                    <a:pt x="320" y="1836"/>
                  </a:cubicBezTo>
                  <a:cubicBezTo>
                    <a:pt x="703" y="2139"/>
                    <a:pt x="1166" y="2475"/>
                    <a:pt x="1613" y="2506"/>
                  </a:cubicBezTo>
                  <a:cubicBezTo>
                    <a:pt x="1628" y="2508"/>
                    <a:pt x="1644" y="2509"/>
                    <a:pt x="1660" y="2509"/>
                  </a:cubicBezTo>
                  <a:cubicBezTo>
                    <a:pt x="2002" y="2509"/>
                    <a:pt x="2408" y="2190"/>
                    <a:pt x="2698" y="1916"/>
                  </a:cubicBezTo>
                  <a:cubicBezTo>
                    <a:pt x="2825" y="1788"/>
                    <a:pt x="2794" y="1230"/>
                    <a:pt x="2682" y="1150"/>
                  </a:cubicBezTo>
                  <a:cubicBezTo>
                    <a:pt x="2091" y="847"/>
                    <a:pt x="1485" y="575"/>
                    <a:pt x="878" y="336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6" name="Google Shape;13656;p30"/>
            <p:cNvSpPr/>
            <p:nvPr/>
          </p:nvSpPr>
          <p:spPr>
            <a:xfrm>
              <a:off x="5967149" y="4694992"/>
              <a:ext cx="198781" cy="89346"/>
            </a:xfrm>
            <a:custGeom>
              <a:rect b="b" l="l" r="r" t="t"/>
              <a:pathLst>
                <a:path extrusionOk="0" h="1729" w="3831">
                  <a:moveTo>
                    <a:pt x="3084" y="1"/>
                  </a:moveTo>
                  <a:cubicBezTo>
                    <a:pt x="1984" y="1"/>
                    <a:pt x="1004" y="412"/>
                    <a:pt x="80" y="949"/>
                  </a:cubicBezTo>
                  <a:lnTo>
                    <a:pt x="0" y="1379"/>
                  </a:lnTo>
                  <a:cubicBezTo>
                    <a:pt x="308" y="1487"/>
                    <a:pt x="728" y="1728"/>
                    <a:pt x="959" y="1728"/>
                  </a:cubicBezTo>
                  <a:cubicBezTo>
                    <a:pt x="1004" y="1728"/>
                    <a:pt x="1041" y="1719"/>
                    <a:pt x="1070" y="1699"/>
                  </a:cubicBezTo>
                  <a:cubicBezTo>
                    <a:pt x="1386" y="1472"/>
                    <a:pt x="1623" y="1254"/>
                    <a:pt x="1955" y="1254"/>
                  </a:cubicBezTo>
                  <a:cubicBezTo>
                    <a:pt x="2092" y="1254"/>
                    <a:pt x="2245" y="1291"/>
                    <a:pt x="2426" y="1379"/>
                  </a:cubicBezTo>
                  <a:cubicBezTo>
                    <a:pt x="2477" y="1403"/>
                    <a:pt x="2536" y="1414"/>
                    <a:pt x="2601" y="1414"/>
                  </a:cubicBezTo>
                  <a:cubicBezTo>
                    <a:pt x="2882" y="1414"/>
                    <a:pt x="3268" y="1216"/>
                    <a:pt x="3527" y="1060"/>
                  </a:cubicBezTo>
                  <a:cubicBezTo>
                    <a:pt x="3719" y="933"/>
                    <a:pt x="3799" y="566"/>
                    <a:pt x="3830" y="294"/>
                  </a:cubicBezTo>
                  <a:cubicBezTo>
                    <a:pt x="3830" y="199"/>
                    <a:pt x="3495" y="7"/>
                    <a:pt x="3320" y="7"/>
                  </a:cubicBezTo>
                  <a:cubicBezTo>
                    <a:pt x="3241" y="3"/>
                    <a:pt x="3162" y="1"/>
                    <a:pt x="30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7" name="Google Shape;13657;p30"/>
            <p:cNvSpPr/>
            <p:nvPr/>
          </p:nvSpPr>
          <p:spPr>
            <a:xfrm>
              <a:off x="4854217" y="4819836"/>
              <a:ext cx="127539" cy="166135"/>
            </a:xfrm>
            <a:custGeom>
              <a:rect b="b" l="l" r="r" t="t"/>
              <a:pathLst>
                <a:path extrusionOk="0" h="3215" w="2458">
                  <a:moveTo>
                    <a:pt x="1596" y="1"/>
                  </a:moveTo>
                  <a:cubicBezTo>
                    <a:pt x="862" y="368"/>
                    <a:pt x="0" y="2395"/>
                    <a:pt x="383" y="2985"/>
                  </a:cubicBezTo>
                  <a:cubicBezTo>
                    <a:pt x="482" y="3133"/>
                    <a:pt x="932" y="3214"/>
                    <a:pt x="1147" y="3214"/>
                  </a:cubicBezTo>
                  <a:cubicBezTo>
                    <a:pt x="1211" y="3214"/>
                    <a:pt x="1254" y="3207"/>
                    <a:pt x="1261" y="3193"/>
                  </a:cubicBezTo>
                  <a:cubicBezTo>
                    <a:pt x="1692" y="2203"/>
                    <a:pt x="2458" y="1230"/>
                    <a:pt x="15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8" name="Google Shape;13658;p30"/>
            <p:cNvSpPr/>
            <p:nvPr/>
          </p:nvSpPr>
          <p:spPr>
            <a:xfrm>
              <a:off x="5045474" y="3202603"/>
              <a:ext cx="104398" cy="121385"/>
            </a:xfrm>
            <a:custGeom>
              <a:rect b="b" l="l" r="r" t="t"/>
              <a:pathLst>
                <a:path extrusionOk="0" h="2349" w="2012">
                  <a:moveTo>
                    <a:pt x="921" y="1"/>
                  </a:moveTo>
                  <a:cubicBezTo>
                    <a:pt x="902" y="1"/>
                    <a:pt x="882" y="1"/>
                    <a:pt x="862" y="2"/>
                  </a:cubicBezTo>
                  <a:cubicBezTo>
                    <a:pt x="527" y="18"/>
                    <a:pt x="192" y="353"/>
                    <a:pt x="1" y="465"/>
                  </a:cubicBezTo>
                  <a:cubicBezTo>
                    <a:pt x="1" y="1545"/>
                    <a:pt x="584" y="2349"/>
                    <a:pt x="1149" y="2349"/>
                  </a:cubicBezTo>
                  <a:cubicBezTo>
                    <a:pt x="1160" y="2349"/>
                    <a:pt x="1171" y="2348"/>
                    <a:pt x="1182" y="2348"/>
                  </a:cubicBezTo>
                  <a:cubicBezTo>
                    <a:pt x="1868" y="2332"/>
                    <a:pt x="2011" y="1885"/>
                    <a:pt x="1980" y="1326"/>
                  </a:cubicBezTo>
                  <a:cubicBezTo>
                    <a:pt x="1964" y="626"/>
                    <a:pt x="1705" y="1"/>
                    <a:pt x="9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9" name="Google Shape;13659;p30"/>
            <p:cNvSpPr/>
            <p:nvPr/>
          </p:nvSpPr>
          <p:spPr>
            <a:xfrm>
              <a:off x="1994809" y="4295347"/>
              <a:ext cx="116851" cy="131306"/>
            </a:xfrm>
            <a:custGeom>
              <a:rect b="b" l="l" r="r" t="t"/>
              <a:pathLst>
                <a:path extrusionOk="0" h="2541" w="2252">
                  <a:moveTo>
                    <a:pt x="1421" y="1"/>
                  </a:moveTo>
                  <a:cubicBezTo>
                    <a:pt x="958" y="480"/>
                    <a:pt x="416" y="894"/>
                    <a:pt x="97" y="1453"/>
                  </a:cubicBezTo>
                  <a:cubicBezTo>
                    <a:pt x="1" y="1629"/>
                    <a:pt x="527" y="2347"/>
                    <a:pt x="895" y="2506"/>
                  </a:cubicBezTo>
                  <a:cubicBezTo>
                    <a:pt x="952" y="2530"/>
                    <a:pt x="1013" y="2541"/>
                    <a:pt x="1074" y="2541"/>
                  </a:cubicBezTo>
                  <a:cubicBezTo>
                    <a:pt x="1554" y="2541"/>
                    <a:pt x="2110" y="1866"/>
                    <a:pt x="2251" y="1230"/>
                  </a:cubicBezTo>
                  <a:lnTo>
                    <a:pt x="142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0" name="Google Shape;13660;p30"/>
            <p:cNvSpPr/>
            <p:nvPr/>
          </p:nvSpPr>
          <p:spPr>
            <a:xfrm>
              <a:off x="2629132" y="4942716"/>
              <a:ext cx="143313" cy="93480"/>
            </a:xfrm>
            <a:custGeom>
              <a:rect b="b" l="l" r="r" t="t"/>
              <a:pathLst>
                <a:path extrusionOk="0" h="1809" w="2762">
                  <a:moveTo>
                    <a:pt x="1166" y="1"/>
                  </a:moveTo>
                  <a:cubicBezTo>
                    <a:pt x="799" y="224"/>
                    <a:pt x="320" y="384"/>
                    <a:pt x="112" y="719"/>
                  </a:cubicBezTo>
                  <a:cubicBezTo>
                    <a:pt x="1" y="894"/>
                    <a:pt x="320" y="1517"/>
                    <a:pt x="591" y="1676"/>
                  </a:cubicBezTo>
                  <a:cubicBezTo>
                    <a:pt x="760" y="1769"/>
                    <a:pt x="977" y="1808"/>
                    <a:pt x="1199" y="1808"/>
                  </a:cubicBezTo>
                  <a:cubicBezTo>
                    <a:pt x="1397" y="1808"/>
                    <a:pt x="1599" y="1777"/>
                    <a:pt x="1772" y="1724"/>
                  </a:cubicBezTo>
                  <a:cubicBezTo>
                    <a:pt x="2075" y="1645"/>
                    <a:pt x="2474" y="1357"/>
                    <a:pt x="2554" y="1086"/>
                  </a:cubicBezTo>
                  <a:cubicBezTo>
                    <a:pt x="2762" y="368"/>
                    <a:pt x="2394" y="128"/>
                    <a:pt x="1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1" name="Google Shape;13661;p30"/>
            <p:cNvSpPr/>
            <p:nvPr/>
          </p:nvSpPr>
          <p:spPr>
            <a:xfrm>
              <a:off x="1785340" y="4069378"/>
              <a:ext cx="128370" cy="113065"/>
            </a:xfrm>
            <a:custGeom>
              <a:rect b="b" l="l" r="r" t="t"/>
              <a:pathLst>
                <a:path extrusionOk="0" h="2188" w="2474">
                  <a:moveTo>
                    <a:pt x="415" y="1"/>
                  </a:moveTo>
                  <a:lnTo>
                    <a:pt x="0" y="192"/>
                  </a:lnTo>
                  <a:cubicBezTo>
                    <a:pt x="32" y="847"/>
                    <a:pt x="80" y="1517"/>
                    <a:pt x="112" y="2187"/>
                  </a:cubicBezTo>
                  <a:lnTo>
                    <a:pt x="2410" y="1804"/>
                  </a:lnTo>
                  <a:cubicBezTo>
                    <a:pt x="2442" y="1661"/>
                    <a:pt x="2458" y="1517"/>
                    <a:pt x="2474" y="1357"/>
                  </a:cubicBezTo>
                  <a:lnTo>
                    <a:pt x="4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2" name="Google Shape;13662;p30"/>
            <p:cNvSpPr/>
            <p:nvPr/>
          </p:nvSpPr>
          <p:spPr>
            <a:xfrm>
              <a:off x="2227524" y="3738718"/>
              <a:ext cx="149073" cy="64387"/>
            </a:xfrm>
            <a:custGeom>
              <a:rect b="b" l="l" r="r" t="t"/>
              <a:pathLst>
                <a:path extrusionOk="0" h="1246" w="2873">
                  <a:moveTo>
                    <a:pt x="1405" y="0"/>
                  </a:moveTo>
                  <a:cubicBezTo>
                    <a:pt x="974" y="48"/>
                    <a:pt x="527" y="144"/>
                    <a:pt x="112" y="272"/>
                  </a:cubicBezTo>
                  <a:cubicBezTo>
                    <a:pt x="16" y="320"/>
                    <a:pt x="0" y="942"/>
                    <a:pt x="16" y="942"/>
                  </a:cubicBezTo>
                  <a:cubicBezTo>
                    <a:pt x="782" y="1086"/>
                    <a:pt x="1548" y="1197"/>
                    <a:pt x="2330" y="1245"/>
                  </a:cubicBezTo>
                  <a:cubicBezTo>
                    <a:pt x="2334" y="1245"/>
                    <a:pt x="2338" y="1246"/>
                    <a:pt x="2342" y="1246"/>
                  </a:cubicBezTo>
                  <a:cubicBezTo>
                    <a:pt x="2522" y="1246"/>
                    <a:pt x="2873" y="908"/>
                    <a:pt x="2857" y="814"/>
                  </a:cubicBezTo>
                  <a:cubicBezTo>
                    <a:pt x="2777" y="543"/>
                    <a:pt x="2602" y="304"/>
                    <a:pt x="2362" y="160"/>
                  </a:cubicBezTo>
                  <a:cubicBezTo>
                    <a:pt x="2107" y="16"/>
                    <a:pt x="1772" y="48"/>
                    <a:pt x="14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3" name="Google Shape;13663;p30"/>
            <p:cNvSpPr/>
            <p:nvPr/>
          </p:nvSpPr>
          <p:spPr>
            <a:xfrm>
              <a:off x="988921" y="3489754"/>
              <a:ext cx="118874" cy="100818"/>
            </a:xfrm>
            <a:custGeom>
              <a:rect b="b" l="l" r="r" t="t"/>
              <a:pathLst>
                <a:path extrusionOk="0" h="1951" w="2291">
                  <a:moveTo>
                    <a:pt x="404" y="1"/>
                  </a:moveTo>
                  <a:cubicBezTo>
                    <a:pt x="287" y="1"/>
                    <a:pt x="167" y="5"/>
                    <a:pt x="44" y="15"/>
                  </a:cubicBezTo>
                  <a:cubicBezTo>
                    <a:pt x="0" y="1057"/>
                    <a:pt x="348" y="1951"/>
                    <a:pt x="752" y="1951"/>
                  </a:cubicBezTo>
                  <a:cubicBezTo>
                    <a:pt x="787" y="1951"/>
                    <a:pt x="822" y="1944"/>
                    <a:pt x="858" y="1930"/>
                  </a:cubicBezTo>
                  <a:cubicBezTo>
                    <a:pt x="1353" y="1754"/>
                    <a:pt x="1927" y="1323"/>
                    <a:pt x="2103" y="876"/>
                  </a:cubicBezTo>
                  <a:cubicBezTo>
                    <a:pt x="2290" y="387"/>
                    <a:pt x="1489" y="1"/>
                    <a:pt x="4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4" name="Google Shape;13664;p30"/>
            <p:cNvSpPr/>
            <p:nvPr/>
          </p:nvSpPr>
          <p:spPr>
            <a:xfrm>
              <a:off x="3612916" y="4483285"/>
              <a:ext cx="141653" cy="94979"/>
            </a:xfrm>
            <a:custGeom>
              <a:rect b="b" l="l" r="r" t="t"/>
              <a:pathLst>
                <a:path extrusionOk="0" h="1838" w="2730">
                  <a:moveTo>
                    <a:pt x="638" y="1"/>
                  </a:moveTo>
                  <a:cubicBezTo>
                    <a:pt x="401" y="1"/>
                    <a:pt x="183" y="111"/>
                    <a:pt x="48" y="306"/>
                  </a:cubicBezTo>
                  <a:cubicBezTo>
                    <a:pt x="0" y="545"/>
                    <a:pt x="80" y="784"/>
                    <a:pt x="256" y="944"/>
                  </a:cubicBezTo>
                  <a:cubicBezTo>
                    <a:pt x="878" y="1279"/>
                    <a:pt x="1532" y="1519"/>
                    <a:pt x="2298" y="1838"/>
                  </a:cubicBezTo>
                  <a:cubicBezTo>
                    <a:pt x="2474" y="1566"/>
                    <a:pt x="2729" y="1327"/>
                    <a:pt x="2729" y="1104"/>
                  </a:cubicBezTo>
                  <a:cubicBezTo>
                    <a:pt x="2729" y="848"/>
                    <a:pt x="2522" y="449"/>
                    <a:pt x="2330" y="370"/>
                  </a:cubicBezTo>
                  <a:cubicBezTo>
                    <a:pt x="1788" y="178"/>
                    <a:pt x="1245" y="50"/>
                    <a:pt x="686" y="2"/>
                  </a:cubicBezTo>
                  <a:cubicBezTo>
                    <a:pt x="670" y="1"/>
                    <a:pt x="654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5" name="Google Shape;13665;p30"/>
            <p:cNvSpPr/>
            <p:nvPr/>
          </p:nvSpPr>
          <p:spPr>
            <a:xfrm>
              <a:off x="2113216" y="3384081"/>
              <a:ext cx="110209" cy="185617"/>
            </a:xfrm>
            <a:custGeom>
              <a:rect b="b" l="l" r="r" t="t"/>
              <a:pathLst>
                <a:path extrusionOk="0" h="3592" w="2124">
                  <a:moveTo>
                    <a:pt x="2124" y="1"/>
                  </a:moveTo>
                  <a:lnTo>
                    <a:pt x="2124" y="1"/>
                  </a:lnTo>
                  <a:cubicBezTo>
                    <a:pt x="895" y="480"/>
                    <a:pt x="1" y="2554"/>
                    <a:pt x="480" y="3592"/>
                  </a:cubicBezTo>
                  <a:cubicBezTo>
                    <a:pt x="1629" y="2698"/>
                    <a:pt x="1900" y="1437"/>
                    <a:pt x="212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6" name="Google Shape;13666;p30"/>
            <p:cNvSpPr/>
            <p:nvPr/>
          </p:nvSpPr>
          <p:spPr>
            <a:xfrm>
              <a:off x="3203110" y="4403294"/>
              <a:ext cx="109223" cy="112290"/>
            </a:xfrm>
            <a:custGeom>
              <a:rect b="b" l="l" r="r" t="t"/>
              <a:pathLst>
                <a:path extrusionOk="0" h="2173" w="2105">
                  <a:moveTo>
                    <a:pt x="843" y="0"/>
                  </a:moveTo>
                  <a:cubicBezTo>
                    <a:pt x="656" y="0"/>
                    <a:pt x="0" y="679"/>
                    <a:pt x="62" y="864"/>
                  </a:cubicBezTo>
                  <a:cubicBezTo>
                    <a:pt x="206" y="1359"/>
                    <a:pt x="669" y="1742"/>
                    <a:pt x="1004" y="2173"/>
                  </a:cubicBezTo>
                  <a:lnTo>
                    <a:pt x="1435" y="2125"/>
                  </a:lnTo>
                  <a:cubicBezTo>
                    <a:pt x="1642" y="1742"/>
                    <a:pt x="2105" y="1231"/>
                    <a:pt x="1993" y="976"/>
                  </a:cubicBezTo>
                  <a:cubicBezTo>
                    <a:pt x="1818" y="561"/>
                    <a:pt x="1307" y="178"/>
                    <a:pt x="860" y="2"/>
                  </a:cubicBezTo>
                  <a:cubicBezTo>
                    <a:pt x="855" y="1"/>
                    <a:pt x="849" y="0"/>
                    <a:pt x="8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7" name="Google Shape;13667;p30"/>
            <p:cNvSpPr/>
            <p:nvPr/>
          </p:nvSpPr>
          <p:spPr>
            <a:xfrm>
              <a:off x="3617015" y="3197745"/>
              <a:ext cx="162356" cy="104745"/>
            </a:xfrm>
            <a:custGeom>
              <a:rect b="b" l="l" r="r" t="t"/>
              <a:pathLst>
                <a:path extrusionOk="0" h="2027" w="3129">
                  <a:moveTo>
                    <a:pt x="1" y="0"/>
                  </a:moveTo>
                  <a:lnTo>
                    <a:pt x="1" y="0"/>
                  </a:lnTo>
                  <a:cubicBezTo>
                    <a:pt x="591" y="1277"/>
                    <a:pt x="1246" y="1995"/>
                    <a:pt x="2379" y="2027"/>
                  </a:cubicBezTo>
                  <a:cubicBezTo>
                    <a:pt x="2618" y="2027"/>
                    <a:pt x="2874" y="1708"/>
                    <a:pt x="3129" y="1548"/>
                  </a:cubicBezTo>
                  <a:cubicBezTo>
                    <a:pt x="2921" y="1325"/>
                    <a:pt x="2762" y="1037"/>
                    <a:pt x="2507" y="910"/>
                  </a:cubicBezTo>
                  <a:cubicBezTo>
                    <a:pt x="2044" y="670"/>
                    <a:pt x="1565" y="463"/>
                    <a:pt x="1070" y="287"/>
                  </a:cubicBezTo>
                  <a:cubicBezTo>
                    <a:pt x="815" y="192"/>
                    <a:pt x="528" y="144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8" name="Google Shape;13668;p30"/>
            <p:cNvSpPr/>
            <p:nvPr/>
          </p:nvSpPr>
          <p:spPr>
            <a:xfrm>
              <a:off x="2224203" y="3634802"/>
              <a:ext cx="161526" cy="98182"/>
            </a:xfrm>
            <a:custGeom>
              <a:rect b="b" l="l" r="r" t="t"/>
              <a:pathLst>
                <a:path extrusionOk="0" h="1900" w="3113">
                  <a:moveTo>
                    <a:pt x="1774" y="12"/>
                  </a:moveTo>
                  <a:cubicBezTo>
                    <a:pt x="1767" y="12"/>
                    <a:pt x="1761" y="14"/>
                    <a:pt x="1756" y="16"/>
                  </a:cubicBezTo>
                  <a:cubicBezTo>
                    <a:pt x="1150" y="320"/>
                    <a:pt x="128" y="0"/>
                    <a:pt x="32" y="990"/>
                  </a:cubicBezTo>
                  <a:cubicBezTo>
                    <a:pt x="1" y="1261"/>
                    <a:pt x="591" y="1596"/>
                    <a:pt x="910" y="1900"/>
                  </a:cubicBezTo>
                  <a:cubicBezTo>
                    <a:pt x="3113" y="1740"/>
                    <a:pt x="1772" y="1900"/>
                    <a:pt x="2219" y="415"/>
                  </a:cubicBezTo>
                  <a:cubicBezTo>
                    <a:pt x="2249" y="340"/>
                    <a:pt x="1885" y="12"/>
                    <a:pt x="1774" y="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9" name="Google Shape;13669;p30"/>
            <p:cNvSpPr/>
            <p:nvPr/>
          </p:nvSpPr>
          <p:spPr>
            <a:xfrm>
              <a:off x="3463844" y="3088042"/>
              <a:ext cx="115138" cy="94255"/>
            </a:xfrm>
            <a:custGeom>
              <a:rect b="b" l="l" r="r" t="t"/>
              <a:pathLst>
                <a:path extrusionOk="0" h="1824" w="2219">
                  <a:moveTo>
                    <a:pt x="1724" y="1"/>
                  </a:moveTo>
                  <a:cubicBezTo>
                    <a:pt x="1325" y="80"/>
                    <a:pt x="942" y="96"/>
                    <a:pt x="687" y="224"/>
                  </a:cubicBezTo>
                  <a:cubicBezTo>
                    <a:pt x="431" y="352"/>
                    <a:pt x="1" y="655"/>
                    <a:pt x="32" y="814"/>
                  </a:cubicBezTo>
                  <a:cubicBezTo>
                    <a:pt x="96" y="1150"/>
                    <a:pt x="320" y="1596"/>
                    <a:pt x="607" y="1724"/>
                  </a:cubicBezTo>
                  <a:cubicBezTo>
                    <a:pt x="754" y="1793"/>
                    <a:pt x="880" y="1823"/>
                    <a:pt x="990" y="1823"/>
                  </a:cubicBezTo>
                  <a:cubicBezTo>
                    <a:pt x="1516" y="1823"/>
                    <a:pt x="1684" y="1144"/>
                    <a:pt x="2027" y="814"/>
                  </a:cubicBezTo>
                  <a:cubicBezTo>
                    <a:pt x="2155" y="655"/>
                    <a:pt x="2219" y="431"/>
                    <a:pt x="2171" y="224"/>
                  </a:cubicBezTo>
                  <a:cubicBezTo>
                    <a:pt x="2123" y="112"/>
                    <a:pt x="1852" y="64"/>
                    <a:pt x="17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0" name="Google Shape;13670;p30"/>
            <p:cNvSpPr/>
            <p:nvPr/>
          </p:nvSpPr>
          <p:spPr>
            <a:xfrm>
              <a:off x="5625990" y="4688791"/>
              <a:ext cx="154884" cy="76376"/>
            </a:xfrm>
            <a:custGeom>
              <a:rect b="b" l="l" r="r" t="t"/>
              <a:pathLst>
                <a:path extrusionOk="0" h="1478" w="2985">
                  <a:moveTo>
                    <a:pt x="1980" y="0"/>
                  </a:moveTo>
                  <a:cubicBezTo>
                    <a:pt x="1400" y="0"/>
                    <a:pt x="717" y="354"/>
                    <a:pt x="0" y="1053"/>
                  </a:cubicBezTo>
                  <a:cubicBezTo>
                    <a:pt x="550" y="1331"/>
                    <a:pt x="966" y="1478"/>
                    <a:pt x="1339" y="1478"/>
                  </a:cubicBezTo>
                  <a:cubicBezTo>
                    <a:pt x="1886" y="1478"/>
                    <a:pt x="2339" y="1161"/>
                    <a:pt x="2984" y="478"/>
                  </a:cubicBezTo>
                  <a:cubicBezTo>
                    <a:pt x="2709" y="158"/>
                    <a:pt x="2368" y="0"/>
                    <a:pt x="19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1" name="Google Shape;13671;p30"/>
            <p:cNvSpPr/>
            <p:nvPr/>
          </p:nvSpPr>
          <p:spPr>
            <a:xfrm>
              <a:off x="5691368" y="4100744"/>
              <a:ext cx="68803" cy="175695"/>
            </a:xfrm>
            <a:custGeom>
              <a:rect b="b" l="l" r="r" t="t"/>
              <a:pathLst>
                <a:path extrusionOk="0" h="3400" w="1326">
                  <a:moveTo>
                    <a:pt x="1006" y="0"/>
                  </a:moveTo>
                  <a:cubicBezTo>
                    <a:pt x="671" y="511"/>
                    <a:pt x="81" y="990"/>
                    <a:pt x="49" y="1517"/>
                  </a:cubicBezTo>
                  <a:cubicBezTo>
                    <a:pt x="1" y="2123"/>
                    <a:pt x="432" y="2777"/>
                    <a:pt x="655" y="3400"/>
                  </a:cubicBezTo>
                  <a:lnTo>
                    <a:pt x="1022" y="3304"/>
                  </a:lnTo>
                  <a:cubicBezTo>
                    <a:pt x="1118" y="2251"/>
                    <a:pt x="1230" y="1213"/>
                    <a:pt x="1325" y="176"/>
                  </a:cubicBezTo>
                  <a:lnTo>
                    <a:pt x="100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2" name="Google Shape;13672;p30"/>
            <p:cNvSpPr/>
            <p:nvPr/>
          </p:nvSpPr>
          <p:spPr>
            <a:xfrm>
              <a:off x="1423426" y="4202179"/>
              <a:ext cx="103567" cy="109809"/>
            </a:xfrm>
            <a:custGeom>
              <a:rect b="b" l="l" r="r" t="t"/>
              <a:pathLst>
                <a:path extrusionOk="0" h="2125" w="1996">
                  <a:moveTo>
                    <a:pt x="1469" y="0"/>
                  </a:moveTo>
                  <a:lnTo>
                    <a:pt x="1" y="1038"/>
                  </a:lnTo>
                  <a:cubicBezTo>
                    <a:pt x="452" y="1551"/>
                    <a:pt x="751" y="2124"/>
                    <a:pt x="943" y="2124"/>
                  </a:cubicBezTo>
                  <a:cubicBezTo>
                    <a:pt x="948" y="2124"/>
                    <a:pt x="954" y="2124"/>
                    <a:pt x="959" y="2123"/>
                  </a:cubicBezTo>
                  <a:cubicBezTo>
                    <a:pt x="1645" y="1995"/>
                    <a:pt x="1996" y="1437"/>
                    <a:pt x="1932" y="719"/>
                  </a:cubicBezTo>
                  <a:cubicBezTo>
                    <a:pt x="1900" y="463"/>
                    <a:pt x="1629" y="240"/>
                    <a:pt x="14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3" name="Google Shape;13673;p30"/>
            <p:cNvSpPr/>
            <p:nvPr/>
          </p:nvSpPr>
          <p:spPr>
            <a:xfrm>
              <a:off x="152341" y="4090823"/>
              <a:ext cx="76223" cy="131668"/>
            </a:xfrm>
            <a:custGeom>
              <a:rect b="b" l="l" r="r" t="t"/>
              <a:pathLst>
                <a:path extrusionOk="0" h="2548" w="1469">
                  <a:moveTo>
                    <a:pt x="431" y="1"/>
                  </a:moveTo>
                  <a:cubicBezTo>
                    <a:pt x="272" y="639"/>
                    <a:pt x="48" y="1198"/>
                    <a:pt x="16" y="1772"/>
                  </a:cubicBezTo>
                  <a:cubicBezTo>
                    <a:pt x="1" y="2028"/>
                    <a:pt x="304" y="2411"/>
                    <a:pt x="559" y="2538"/>
                  </a:cubicBezTo>
                  <a:cubicBezTo>
                    <a:pt x="573" y="2545"/>
                    <a:pt x="591" y="2548"/>
                    <a:pt x="611" y="2548"/>
                  </a:cubicBezTo>
                  <a:cubicBezTo>
                    <a:pt x="800" y="2548"/>
                    <a:pt x="1233" y="2298"/>
                    <a:pt x="1261" y="2139"/>
                  </a:cubicBezTo>
                  <a:cubicBezTo>
                    <a:pt x="1357" y="1357"/>
                    <a:pt x="1469" y="528"/>
                    <a:pt x="4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4" name="Google Shape;13674;p30"/>
            <p:cNvSpPr/>
            <p:nvPr/>
          </p:nvSpPr>
          <p:spPr>
            <a:xfrm>
              <a:off x="1249551" y="3704096"/>
              <a:ext cx="106058" cy="200447"/>
            </a:xfrm>
            <a:custGeom>
              <a:rect b="b" l="l" r="r" t="t"/>
              <a:pathLst>
                <a:path extrusionOk="0" h="3879" w="2044">
                  <a:moveTo>
                    <a:pt x="1900" y="0"/>
                  </a:moveTo>
                  <a:lnTo>
                    <a:pt x="1900" y="0"/>
                  </a:lnTo>
                  <a:cubicBezTo>
                    <a:pt x="559" y="702"/>
                    <a:pt x="1" y="2107"/>
                    <a:pt x="400" y="3878"/>
                  </a:cubicBezTo>
                  <a:cubicBezTo>
                    <a:pt x="527" y="3814"/>
                    <a:pt x="639" y="3734"/>
                    <a:pt x="735" y="3639"/>
                  </a:cubicBezTo>
                  <a:cubicBezTo>
                    <a:pt x="1102" y="3192"/>
                    <a:pt x="2043" y="2857"/>
                    <a:pt x="1022" y="2123"/>
                  </a:cubicBezTo>
                  <a:cubicBezTo>
                    <a:pt x="942" y="2059"/>
                    <a:pt x="990" y="1740"/>
                    <a:pt x="1070" y="1580"/>
                  </a:cubicBezTo>
                  <a:cubicBezTo>
                    <a:pt x="1325" y="1053"/>
                    <a:pt x="1628" y="527"/>
                    <a:pt x="19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5" name="Google Shape;13675;p30"/>
            <p:cNvSpPr/>
            <p:nvPr/>
          </p:nvSpPr>
          <p:spPr>
            <a:xfrm>
              <a:off x="3166581" y="4005923"/>
              <a:ext cx="83695" cy="133632"/>
            </a:xfrm>
            <a:custGeom>
              <a:rect b="b" l="l" r="r" t="t"/>
              <a:pathLst>
                <a:path extrusionOk="0" h="2586" w="1613">
                  <a:moveTo>
                    <a:pt x="1325" y="0"/>
                  </a:moveTo>
                  <a:cubicBezTo>
                    <a:pt x="1006" y="80"/>
                    <a:pt x="447" y="96"/>
                    <a:pt x="399" y="255"/>
                  </a:cubicBezTo>
                  <a:cubicBezTo>
                    <a:pt x="224" y="1021"/>
                    <a:pt x="96" y="1803"/>
                    <a:pt x="0" y="2585"/>
                  </a:cubicBezTo>
                  <a:lnTo>
                    <a:pt x="255" y="2522"/>
                  </a:lnTo>
                  <a:cubicBezTo>
                    <a:pt x="702" y="1995"/>
                    <a:pt x="1117" y="1436"/>
                    <a:pt x="1500" y="862"/>
                  </a:cubicBezTo>
                  <a:cubicBezTo>
                    <a:pt x="1612" y="654"/>
                    <a:pt x="1389" y="287"/>
                    <a:pt x="13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6" name="Google Shape;13676;p30"/>
            <p:cNvSpPr/>
            <p:nvPr/>
          </p:nvSpPr>
          <p:spPr>
            <a:xfrm>
              <a:off x="2976103" y="4113094"/>
              <a:ext cx="69633" cy="122935"/>
            </a:xfrm>
            <a:custGeom>
              <a:rect b="b" l="l" r="r" t="t"/>
              <a:pathLst>
                <a:path extrusionOk="0" h="2379" w="1342">
                  <a:moveTo>
                    <a:pt x="901" y="0"/>
                  </a:moveTo>
                  <a:cubicBezTo>
                    <a:pt x="898" y="0"/>
                    <a:pt x="896" y="0"/>
                    <a:pt x="894" y="1"/>
                  </a:cubicBezTo>
                  <a:cubicBezTo>
                    <a:pt x="655" y="65"/>
                    <a:pt x="304" y="240"/>
                    <a:pt x="240" y="432"/>
                  </a:cubicBezTo>
                  <a:cubicBezTo>
                    <a:pt x="1" y="1246"/>
                    <a:pt x="160" y="1932"/>
                    <a:pt x="1293" y="2379"/>
                  </a:cubicBezTo>
                  <a:cubicBezTo>
                    <a:pt x="1293" y="1677"/>
                    <a:pt x="1341" y="1102"/>
                    <a:pt x="1277" y="543"/>
                  </a:cubicBezTo>
                  <a:cubicBezTo>
                    <a:pt x="1262" y="356"/>
                    <a:pt x="1001" y="0"/>
                    <a:pt x="9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7" name="Google Shape;13677;p30"/>
            <p:cNvSpPr/>
            <p:nvPr/>
          </p:nvSpPr>
          <p:spPr>
            <a:xfrm>
              <a:off x="2534749" y="3805532"/>
              <a:ext cx="80374" cy="106399"/>
            </a:xfrm>
            <a:custGeom>
              <a:rect b="b" l="l" r="r" t="t"/>
              <a:pathLst>
                <a:path extrusionOk="0" h="2059" w="1549">
                  <a:moveTo>
                    <a:pt x="639" y="0"/>
                  </a:moveTo>
                  <a:cubicBezTo>
                    <a:pt x="415" y="255"/>
                    <a:pt x="0" y="527"/>
                    <a:pt x="32" y="734"/>
                  </a:cubicBezTo>
                  <a:cubicBezTo>
                    <a:pt x="96" y="1117"/>
                    <a:pt x="415" y="1436"/>
                    <a:pt x="798" y="2059"/>
                  </a:cubicBezTo>
                  <a:cubicBezTo>
                    <a:pt x="1149" y="1500"/>
                    <a:pt x="1548" y="1149"/>
                    <a:pt x="1484" y="974"/>
                  </a:cubicBezTo>
                  <a:cubicBezTo>
                    <a:pt x="1325" y="606"/>
                    <a:pt x="926" y="319"/>
                    <a:pt x="6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8" name="Google Shape;13678;p30"/>
            <p:cNvSpPr/>
            <p:nvPr/>
          </p:nvSpPr>
          <p:spPr>
            <a:xfrm>
              <a:off x="2851936" y="4386913"/>
              <a:ext cx="91114" cy="87486"/>
            </a:xfrm>
            <a:custGeom>
              <a:rect b="b" l="l" r="r" t="t"/>
              <a:pathLst>
                <a:path extrusionOk="0" h="1693" w="1756">
                  <a:moveTo>
                    <a:pt x="845" y="0"/>
                  </a:moveTo>
                  <a:cubicBezTo>
                    <a:pt x="558" y="351"/>
                    <a:pt x="239" y="686"/>
                    <a:pt x="48" y="1085"/>
                  </a:cubicBezTo>
                  <a:cubicBezTo>
                    <a:pt x="0" y="1195"/>
                    <a:pt x="448" y="1692"/>
                    <a:pt x="493" y="1692"/>
                  </a:cubicBezTo>
                  <a:cubicBezTo>
                    <a:pt x="493" y="1692"/>
                    <a:pt x="494" y="1692"/>
                    <a:pt x="494" y="1692"/>
                  </a:cubicBezTo>
                  <a:cubicBezTo>
                    <a:pt x="941" y="1421"/>
                    <a:pt x="1356" y="1117"/>
                    <a:pt x="1755" y="798"/>
                  </a:cubicBezTo>
                  <a:lnTo>
                    <a:pt x="84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9" name="Google Shape;13679;p30"/>
            <p:cNvSpPr/>
            <p:nvPr/>
          </p:nvSpPr>
          <p:spPr>
            <a:xfrm>
              <a:off x="1307509" y="316107"/>
              <a:ext cx="433987" cy="662577"/>
            </a:xfrm>
            <a:custGeom>
              <a:rect b="b" l="l" r="r" t="t"/>
              <a:pathLst>
                <a:path extrusionOk="0" h="12822" w="8364">
                  <a:moveTo>
                    <a:pt x="4661" y="0"/>
                  </a:moveTo>
                  <a:cubicBezTo>
                    <a:pt x="4639" y="0"/>
                    <a:pt x="4618" y="2"/>
                    <a:pt x="4597" y="5"/>
                  </a:cubicBezTo>
                  <a:cubicBezTo>
                    <a:pt x="3336" y="164"/>
                    <a:pt x="1118" y="2766"/>
                    <a:pt x="942" y="4026"/>
                  </a:cubicBezTo>
                  <a:cubicBezTo>
                    <a:pt x="831" y="4808"/>
                    <a:pt x="559" y="5558"/>
                    <a:pt x="352" y="6340"/>
                  </a:cubicBezTo>
                  <a:cubicBezTo>
                    <a:pt x="256" y="6755"/>
                    <a:pt x="128" y="7170"/>
                    <a:pt x="1" y="7665"/>
                  </a:cubicBezTo>
                  <a:cubicBezTo>
                    <a:pt x="80" y="7825"/>
                    <a:pt x="112" y="8080"/>
                    <a:pt x="272" y="8224"/>
                  </a:cubicBezTo>
                  <a:cubicBezTo>
                    <a:pt x="1740" y="9660"/>
                    <a:pt x="3240" y="11096"/>
                    <a:pt x="4741" y="12517"/>
                  </a:cubicBezTo>
                  <a:cubicBezTo>
                    <a:pt x="4967" y="12723"/>
                    <a:pt x="5194" y="12821"/>
                    <a:pt x="5404" y="12821"/>
                  </a:cubicBezTo>
                  <a:cubicBezTo>
                    <a:pt x="5697" y="12821"/>
                    <a:pt x="5959" y="12630"/>
                    <a:pt x="6145" y="12277"/>
                  </a:cubicBezTo>
                  <a:cubicBezTo>
                    <a:pt x="6480" y="11591"/>
                    <a:pt x="6767" y="10889"/>
                    <a:pt x="6975" y="10155"/>
                  </a:cubicBezTo>
                  <a:cubicBezTo>
                    <a:pt x="7374" y="8718"/>
                    <a:pt x="7613" y="7234"/>
                    <a:pt x="8060" y="5814"/>
                  </a:cubicBezTo>
                  <a:cubicBezTo>
                    <a:pt x="8347" y="4904"/>
                    <a:pt x="8363" y="4186"/>
                    <a:pt x="7709" y="3420"/>
                  </a:cubicBezTo>
                  <a:cubicBezTo>
                    <a:pt x="6959" y="2542"/>
                    <a:pt x="6400" y="1521"/>
                    <a:pt x="5682" y="611"/>
                  </a:cubicBezTo>
                  <a:cubicBezTo>
                    <a:pt x="5443" y="327"/>
                    <a:pt x="4993" y="0"/>
                    <a:pt x="46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0" name="Google Shape;13680;p30"/>
            <p:cNvSpPr/>
            <p:nvPr/>
          </p:nvSpPr>
          <p:spPr>
            <a:xfrm>
              <a:off x="3950755" y="2427186"/>
              <a:ext cx="385109" cy="382292"/>
            </a:xfrm>
            <a:custGeom>
              <a:rect b="b" l="l" r="r" t="t"/>
              <a:pathLst>
                <a:path extrusionOk="0" h="7398" w="7422">
                  <a:moveTo>
                    <a:pt x="6064" y="0"/>
                  </a:moveTo>
                  <a:cubicBezTo>
                    <a:pt x="5858" y="0"/>
                    <a:pt x="5622" y="56"/>
                    <a:pt x="5363" y="150"/>
                  </a:cubicBezTo>
                  <a:cubicBezTo>
                    <a:pt x="3559" y="788"/>
                    <a:pt x="1932" y="1666"/>
                    <a:pt x="655" y="3166"/>
                  </a:cubicBezTo>
                  <a:cubicBezTo>
                    <a:pt x="1" y="3948"/>
                    <a:pt x="176" y="5480"/>
                    <a:pt x="1054" y="6007"/>
                  </a:cubicBezTo>
                  <a:cubicBezTo>
                    <a:pt x="1596" y="6326"/>
                    <a:pt x="2139" y="6645"/>
                    <a:pt x="2682" y="6980"/>
                  </a:cubicBezTo>
                  <a:cubicBezTo>
                    <a:pt x="3099" y="7245"/>
                    <a:pt x="3659" y="7397"/>
                    <a:pt x="4172" y="7397"/>
                  </a:cubicBezTo>
                  <a:cubicBezTo>
                    <a:pt x="4679" y="7397"/>
                    <a:pt x="5141" y="7249"/>
                    <a:pt x="5379" y="6917"/>
                  </a:cubicBezTo>
                  <a:cubicBezTo>
                    <a:pt x="6257" y="5672"/>
                    <a:pt x="7422" y="4491"/>
                    <a:pt x="7374" y="2703"/>
                  </a:cubicBezTo>
                  <a:cubicBezTo>
                    <a:pt x="7214" y="2113"/>
                    <a:pt x="7023" y="1522"/>
                    <a:pt x="6911" y="900"/>
                  </a:cubicBezTo>
                  <a:cubicBezTo>
                    <a:pt x="6792" y="243"/>
                    <a:pt x="6492" y="0"/>
                    <a:pt x="60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1" name="Google Shape;13681;p30"/>
            <p:cNvSpPr/>
            <p:nvPr/>
          </p:nvSpPr>
          <p:spPr>
            <a:xfrm>
              <a:off x="3374390" y="2578849"/>
              <a:ext cx="539163" cy="257548"/>
            </a:xfrm>
            <a:custGeom>
              <a:rect b="b" l="l" r="r" t="t"/>
              <a:pathLst>
                <a:path extrusionOk="0" h="4984" w="10391">
                  <a:moveTo>
                    <a:pt x="3955" y="1"/>
                  </a:moveTo>
                  <a:cubicBezTo>
                    <a:pt x="3166" y="1"/>
                    <a:pt x="2547" y="521"/>
                    <a:pt x="1964" y="1380"/>
                  </a:cubicBezTo>
                  <a:cubicBezTo>
                    <a:pt x="1437" y="2130"/>
                    <a:pt x="687" y="2737"/>
                    <a:pt x="65" y="3423"/>
                  </a:cubicBezTo>
                  <a:cubicBezTo>
                    <a:pt x="1" y="3487"/>
                    <a:pt x="33" y="3646"/>
                    <a:pt x="17" y="3870"/>
                  </a:cubicBezTo>
                  <a:lnTo>
                    <a:pt x="607" y="3598"/>
                  </a:lnTo>
                  <a:lnTo>
                    <a:pt x="607" y="4173"/>
                  </a:lnTo>
                  <a:cubicBezTo>
                    <a:pt x="2028" y="4269"/>
                    <a:pt x="3304" y="4333"/>
                    <a:pt x="4597" y="4444"/>
                  </a:cubicBezTo>
                  <a:cubicBezTo>
                    <a:pt x="5475" y="4508"/>
                    <a:pt x="6321" y="4891"/>
                    <a:pt x="7119" y="4971"/>
                  </a:cubicBezTo>
                  <a:cubicBezTo>
                    <a:pt x="7192" y="4979"/>
                    <a:pt x="7266" y="4983"/>
                    <a:pt x="7341" y="4983"/>
                  </a:cubicBezTo>
                  <a:cubicBezTo>
                    <a:pt x="8253" y="4983"/>
                    <a:pt x="9240" y="4386"/>
                    <a:pt x="10199" y="4061"/>
                  </a:cubicBezTo>
                  <a:cubicBezTo>
                    <a:pt x="10263" y="4029"/>
                    <a:pt x="10295" y="3854"/>
                    <a:pt x="10390" y="3678"/>
                  </a:cubicBezTo>
                  <a:lnTo>
                    <a:pt x="9513" y="3471"/>
                  </a:lnTo>
                  <a:cubicBezTo>
                    <a:pt x="9513" y="1013"/>
                    <a:pt x="8731" y="949"/>
                    <a:pt x="7071" y="614"/>
                  </a:cubicBezTo>
                  <a:cubicBezTo>
                    <a:pt x="6899" y="576"/>
                    <a:pt x="6714" y="568"/>
                    <a:pt x="6527" y="568"/>
                  </a:cubicBezTo>
                  <a:cubicBezTo>
                    <a:pt x="6386" y="568"/>
                    <a:pt x="6243" y="572"/>
                    <a:pt x="6104" y="572"/>
                  </a:cubicBezTo>
                  <a:cubicBezTo>
                    <a:pt x="5809" y="572"/>
                    <a:pt x="5527" y="552"/>
                    <a:pt x="5299" y="423"/>
                  </a:cubicBezTo>
                  <a:cubicBezTo>
                    <a:pt x="4796" y="133"/>
                    <a:pt x="4354" y="1"/>
                    <a:pt x="39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2" name="Google Shape;13682;p30"/>
            <p:cNvSpPr/>
            <p:nvPr/>
          </p:nvSpPr>
          <p:spPr>
            <a:xfrm>
              <a:off x="2099985" y="2629541"/>
              <a:ext cx="426515" cy="307931"/>
            </a:xfrm>
            <a:custGeom>
              <a:rect b="b" l="l" r="r" t="t"/>
              <a:pathLst>
                <a:path extrusionOk="0" h="5959" w="8220">
                  <a:moveTo>
                    <a:pt x="687" y="0"/>
                  </a:moveTo>
                  <a:cubicBezTo>
                    <a:pt x="543" y="96"/>
                    <a:pt x="224" y="208"/>
                    <a:pt x="96" y="431"/>
                  </a:cubicBezTo>
                  <a:cubicBezTo>
                    <a:pt x="1" y="670"/>
                    <a:pt x="17" y="942"/>
                    <a:pt x="144" y="1165"/>
                  </a:cubicBezTo>
                  <a:cubicBezTo>
                    <a:pt x="368" y="1484"/>
                    <a:pt x="639" y="1788"/>
                    <a:pt x="958" y="2043"/>
                  </a:cubicBezTo>
                  <a:cubicBezTo>
                    <a:pt x="1996" y="2969"/>
                    <a:pt x="3097" y="3846"/>
                    <a:pt x="4086" y="4820"/>
                  </a:cubicBezTo>
                  <a:cubicBezTo>
                    <a:pt x="4883" y="5584"/>
                    <a:pt x="5257" y="5959"/>
                    <a:pt x="5652" y="5959"/>
                  </a:cubicBezTo>
                  <a:cubicBezTo>
                    <a:pt x="6017" y="5959"/>
                    <a:pt x="6400" y="5639"/>
                    <a:pt x="7150" y="5011"/>
                  </a:cubicBezTo>
                  <a:cubicBezTo>
                    <a:pt x="8220" y="4118"/>
                    <a:pt x="8220" y="3048"/>
                    <a:pt x="6975" y="2346"/>
                  </a:cubicBezTo>
                  <a:cubicBezTo>
                    <a:pt x="5794" y="1692"/>
                    <a:pt x="4501" y="1213"/>
                    <a:pt x="3240" y="718"/>
                  </a:cubicBezTo>
                  <a:cubicBezTo>
                    <a:pt x="2458" y="431"/>
                    <a:pt x="1628" y="256"/>
                    <a:pt x="6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3" name="Google Shape;13683;p30"/>
            <p:cNvSpPr/>
            <p:nvPr/>
          </p:nvSpPr>
          <p:spPr>
            <a:xfrm>
              <a:off x="3146708" y="1869317"/>
              <a:ext cx="300636" cy="293204"/>
            </a:xfrm>
            <a:custGeom>
              <a:rect b="b" l="l" r="r" t="t"/>
              <a:pathLst>
                <a:path extrusionOk="0" h="5674" w="5794">
                  <a:moveTo>
                    <a:pt x="2850" y="0"/>
                  </a:moveTo>
                  <a:cubicBezTo>
                    <a:pt x="2406" y="0"/>
                    <a:pt x="1923" y="127"/>
                    <a:pt x="1564" y="317"/>
                  </a:cubicBezTo>
                  <a:cubicBezTo>
                    <a:pt x="463" y="876"/>
                    <a:pt x="224" y="1993"/>
                    <a:pt x="255" y="3158"/>
                  </a:cubicBezTo>
                  <a:lnTo>
                    <a:pt x="0" y="3301"/>
                  </a:lnTo>
                  <a:cubicBezTo>
                    <a:pt x="335" y="3876"/>
                    <a:pt x="543" y="4658"/>
                    <a:pt x="1053" y="4993"/>
                  </a:cubicBezTo>
                  <a:cubicBezTo>
                    <a:pt x="1660" y="5408"/>
                    <a:pt x="2506" y="5456"/>
                    <a:pt x="3256" y="5615"/>
                  </a:cubicBezTo>
                  <a:cubicBezTo>
                    <a:pt x="3429" y="5653"/>
                    <a:pt x="3593" y="5673"/>
                    <a:pt x="3749" y="5673"/>
                  </a:cubicBezTo>
                  <a:cubicBezTo>
                    <a:pt x="4313" y="5673"/>
                    <a:pt x="4763" y="5411"/>
                    <a:pt x="5075" y="4786"/>
                  </a:cubicBezTo>
                  <a:cubicBezTo>
                    <a:pt x="5793" y="3333"/>
                    <a:pt x="5011" y="700"/>
                    <a:pt x="3479" y="110"/>
                  </a:cubicBezTo>
                  <a:cubicBezTo>
                    <a:pt x="3295" y="34"/>
                    <a:pt x="3078" y="0"/>
                    <a:pt x="28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4" name="Google Shape;13684;p30"/>
            <p:cNvSpPr/>
            <p:nvPr/>
          </p:nvSpPr>
          <p:spPr>
            <a:xfrm>
              <a:off x="2062885" y="2235528"/>
              <a:ext cx="257414" cy="218430"/>
            </a:xfrm>
            <a:custGeom>
              <a:rect b="b" l="l" r="r" t="t"/>
              <a:pathLst>
                <a:path extrusionOk="0" h="4227" w="4961">
                  <a:moveTo>
                    <a:pt x="3095" y="1"/>
                  </a:moveTo>
                  <a:cubicBezTo>
                    <a:pt x="2812" y="1"/>
                    <a:pt x="2500" y="101"/>
                    <a:pt x="2152" y="348"/>
                  </a:cubicBezTo>
                  <a:cubicBezTo>
                    <a:pt x="1881" y="555"/>
                    <a:pt x="1370" y="412"/>
                    <a:pt x="1003" y="539"/>
                  </a:cubicBezTo>
                  <a:cubicBezTo>
                    <a:pt x="700" y="635"/>
                    <a:pt x="237" y="890"/>
                    <a:pt x="205" y="1114"/>
                  </a:cubicBezTo>
                  <a:cubicBezTo>
                    <a:pt x="1" y="2670"/>
                    <a:pt x="695" y="4227"/>
                    <a:pt x="2424" y="4227"/>
                  </a:cubicBezTo>
                  <a:cubicBezTo>
                    <a:pt x="2450" y="4227"/>
                    <a:pt x="2477" y="4227"/>
                    <a:pt x="2503" y="4226"/>
                  </a:cubicBezTo>
                  <a:cubicBezTo>
                    <a:pt x="2528" y="4226"/>
                    <a:pt x="2553" y="4226"/>
                    <a:pt x="2577" y="4226"/>
                  </a:cubicBezTo>
                  <a:cubicBezTo>
                    <a:pt x="3741" y="4226"/>
                    <a:pt x="4332" y="3848"/>
                    <a:pt x="4801" y="2550"/>
                  </a:cubicBezTo>
                  <a:cubicBezTo>
                    <a:pt x="4961" y="2103"/>
                    <a:pt x="4961" y="1337"/>
                    <a:pt x="4674" y="1018"/>
                  </a:cubicBezTo>
                  <a:cubicBezTo>
                    <a:pt x="4240" y="529"/>
                    <a:pt x="3744" y="1"/>
                    <a:pt x="30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5" name="Google Shape;13685;p30"/>
            <p:cNvSpPr/>
            <p:nvPr/>
          </p:nvSpPr>
          <p:spPr>
            <a:xfrm>
              <a:off x="3892796" y="2149698"/>
              <a:ext cx="241017" cy="229747"/>
            </a:xfrm>
            <a:custGeom>
              <a:rect b="b" l="l" r="r" t="t"/>
              <a:pathLst>
                <a:path extrusionOk="0" h="4446" w="4645">
                  <a:moveTo>
                    <a:pt x="1236" y="1"/>
                  </a:moveTo>
                  <a:cubicBezTo>
                    <a:pt x="921" y="1"/>
                    <a:pt x="580" y="81"/>
                    <a:pt x="383" y="221"/>
                  </a:cubicBezTo>
                  <a:cubicBezTo>
                    <a:pt x="96" y="445"/>
                    <a:pt x="0" y="1067"/>
                    <a:pt x="16" y="1546"/>
                  </a:cubicBezTo>
                  <a:cubicBezTo>
                    <a:pt x="48" y="2025"/>
                    <a:pt x="320" y="2488"/>
                    <a:pt x="463" y="2950"/>
                  </a:cubicBezTo>
                  <a:cubicBezTo>
                    <a:pt x="770" y="3916"/>
                    <a:pt x="1384" y="4445"/>
                    <a:pt x="2162" y="4445"/>
                  </a:cubicBezTo>
                  <a:cubicBezTo>
                    <a:pt x="2476" y="4445"/>
                    <a:pt x="2818" y="4359"/>
                    <a:pt x="3176" y="4179"/>
                  </a:cubicBezTo>
                  <a:cubicBezTo>
                    <a:pt x="3703" y="3924"/>
                    <a:pt x="4134" y="3493"/>
                    <a:pt x="4645" y="3126"/>
                  </a:cubicBezTo>
                  <a:cubicBezTo>
                    <a:pt x="4198" y="2583"/>
                    <a:pt x="3910" y="2200"/>
                    <a:pt x="3575" y="1849"/>
                  </a:cubicBezTo>
                  <a:cubicBezTo>
                    <a:pt x="3001" y="1243"/>
                    <a:pt x="2490" y="572"/>
                    <a:pt x="1804" y="126"/>
                  </a:cubicBezTo>
                  <a:cubicBezTo>
                    <a:pt x="1666" y="40"/>
                    <a:pt x="1457" y="1"/>
                    <a:pt x="12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6" name="Google Shape;13686;p30"/>
            <p:cNvSpPr/>
            <p:nvPr/>
          </p:nvSpPr>
          <p:spPr>
            <a:xfrm>
              <a:off x="3405055" y="2241936"/>
              <a:ext cx="271683" cy="202204"/>
            </a:xfrm>
            <a:custGeom>
              <a:rect b="b" l="l" r="r" t="t"/>
              <a:pathLst>
                <a:path extrusionOk="0" h="3913" w="5236">
                  <a:moveTo>
                    <a:pt x="0" y="0"/>
                  </a:moveTo>
                  <a:lnTo>
                    <a:pt x="0" y="0"/>
                  </a:lnTo>
                  <a:cubicBezTo>
                    <a:pt x="431" y="1421"/>
                    <a:pt x="719" y="2458"/>
                    <a:pt x="1070" y="3479"/>
                  </a:cubicBezTo>
                  <a:cubicBezTo>
                    <a:pt x="1130" y="3646"/>
                    <a:pt x="1377" y="3913"/>
                    <a:pt x="1512" y="3913"/>
                  </a:cubicBezTo>
                  <a:cubicBezTo>
                    <a:pt x="1519" y="3913"/>
                    <a:pt x="1526" y="3912"/>
                    <a:pt x="1532" y="3910"/>
                  </a:cubicBezTo>
                  <a:cubicBezTo>
                    <a:pt x="2506" y="3671"/>
                    <a:pt x="3559" y="3527"/>
                    <a:pt x="4421" y="3049"/>
                  </a:cubicBezTo>
                  <a:cubicBezTo>
                    <a:pt x="5187" y="2618"/>
                    <a:pt x="5235" y="1405"/>
                    <a:pt x="4645" y="1229"/>
                  </a:cubicBezTo>
                  <a:cubicBezTo>
                    <a:pt x="3208" y="766"/>
                    <a:pt x="1740" y="447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7" name="Google Shape;13687;p30"/>
            <p:cNvSpPr/>
            <p:nvPr/>
          </p:nvSpPr>
          <p:spPr>
            <a:xfrm>
              <a:off x="2610089" y="2486818"/>
              <a:ext cx="220314" cy="184841"/>
            </a:xfrm>
            <a:custGeom>
              <a:rect b="b" l="l" r="r" t="t"/>
              <a:pathLst>
                <a:path extrusionOk="0" h="3577" w="4246">
                  <a:moveTo>
                    <a:pt x="1973" y="0"/>
                  </a:moveTo>
                  <a:cubicBezTo>
                    <a:pt x="1867" y="0"/>
                    <a:pt x="1767" y="16"/>
                    <a:pt x="1676" y="49"/>
                  </a:cubicBezTo>
                  <a:cubicBezTo>
                    <a:pt x="974" y="289"/>
                    <a:pt x="543" y="1262"/>
                    <a:pt x="1" y="1916"/>
                  </a:cubicBezTo>
                  <a:cubicBezTo>
                    <a:pt x="222" y="2676"/>
                    <a:pt x="1118" y="3576"/>
                    <a:pt x="1693" y="3576"/>
                  </a:cubicBezTo>
                  <a:cubicBezTo>
                    <a:pt x="1698" y="3576"/>
                    <a:pt x="1703" y="3576"/>
                    <a:pt x="1708" y="3576"/>
                  </a:cubicBezTo>
                  <a:cubicBezTo>
                    <a:pt x="2746" y="3528"/>
                    <a:pt x="4246" y="2395"/>
                    <a:pt x="4246" y="1661"/>
                  </a:cubicBezTo>
                  <a:cubicBezTo>
                    <a:pt x="4246" y="1118"/>
                    <a:pt x="2878" y="0"/>
                    <a:pt x="19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8" name="Google Shape;13688;p30"/>
            <p:cNvSpPr/>
            <p:nvPr/>
          </p:nvSpPr>
          <p:spPr>
            <a:xfrm>
              <a:off x="1235490" y="1403219"/>
              <a:ext cx="192139" cy="256773"/>
            </a:xfrm>
            <a:custGeom>
              <a:rect b="b" l="l" r="r" t="t"/>
              <a:pathLst>
                <a:path extrusionOk="0" h="4969" w="3703">
                  <a:moveTo>
                    <a:pt x="3463" y="1"/>
                  </a:moveTo>
                  <a:cubicBezTo>
                    <a:pt x="3192" y="81"/>
                    <a:pt x="2857" y="81"/>
                    <a:pt x="2681" y="256"/>
                  </a:cubicBezTo>
                  <a:cubicBezTo>
                    <a:pt x="1899" y="974"/>
                    <a:pt x="1165" y="1740"/>
                    <a:pt x="431" y="2522"/>
                  </a:cubicBezTo>
                  <a:cubicBezTo>
                    <a:pt x="272" y="2682"/>
                    <a:pt x="208" y="2921"/>
                    <a:pt x="0" y="3320"/>
                  </a:cubicBezTo>
                  <a:cubicBezTo>
                    <a:pt x="431" y="3895"/>
                    <a:pt x="910" y="4438"/>
                    <a:pt x="1405" y="4948"/>
                  </a:cubicBezTo>
                  <a:cubicBezTo>
                    <a:pt x="1421" y="4962"/>
                    <a:pt x="1451" y="4969"/>
                    <a:pt x="1489" y="4969"/>
                  </a:cubicBezTo>
                  <a:cubicBezTo>
                    <a:pt x="1711" y="4969"/>
                    <a:pt x="2233" y="4753"/>
                    <a:pt x="2314" y="4549"/>
                  </a:cubicBezTo>
                  <a:cubicBezTo>
                    <a:pt x="2825" y="3368"/>
                    <a:pt x="3240" y="2139"/>
                    <a:pt x="3623" y="911"/>
                  </a:cubicBezTo>
                  <a:cubicBezTo>
                    <a:pt x="3703" y="655"/>
                    <a:pt x="3511" y="304"/>
                    <a:pt x="34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9" name="Google Shape;13689;p30"/>
            <p:cNvSpPr/>
            <p:nvPr/>
          </p:nvSpPr>
          <p:spPr>
            <a:xfrm>
              <a:off x="3913500" y="2908269"/>
              <a:ext cx="192139" cy="256773"/>
            </a:xfrm>
            <a:custGeom>
              <a:rect b="b" l="l" r="r" t="t"/>
              <a:pathLst>
                <a:path extrusionOk="0" h="4969" w="3703">
                  <a:moveTo>
                    <a:pt x="3464" y="0"/>
                  </a:moveTo>
                  <a:cubicBezTo>
                    <a:pt x="3192" y="80"/>
                    <a:pt x="2857" y="80"/>
                    <a:pt x="2682" y="240"/>
                  </a:cubicBezTo>
                  <a:cubicBezTo>
                    <a:pt x="1900" y="974"/>
                    <a:pt x="1149" y="1740"/>
                    <a:pt x="415" y="2506"/>
                  </a:cubicBezTo>
                  <a:cubicBezTo>
                    <a:pt x="272" y="2666"/>
                    <a:pt x="208" y="2905"/>
                    <a:pt x="0" y="3304"/>
                  </a:cubicBezTo>
                  <a:cubicBezTo>
                    <a:pt x="431" y="3878"/>
                    <a:pt x="910" y="4437"/>
                    <a:pt x="1405" y="4948"/>
                  </a:cubicBezTo>
                  <a:cubicBezTo>
                    <a:pt x="1421" y="4962"/>
                    <a:pt x="1451" y="4968"/>
                    <a:pt x="1489" y="4968"/>
                  </a:cubicBezTo>
                  <a:cubicBezTo>
                    <a:pt x="1711" y="4968"/>
                    <a:pt x="2233" y="4753"/>
                    <a:pt x="2314" y="4549"/>
                  </a:cubicBezTo>
                  <a:cubicBezTo>
                    <a:pt x="2825" y="3352"/>
                    <a:pt x="3240" y="2123"/>
                    <a:pt x="3623" y="894"/>
                  </a:cubicBezTo>
                  <a:cubicBezTo>
                    <a:pt x="3703" y="639"/>
                    <a:pt x="3511" y="304"/>
                    <a:pt x="34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0" name="Google Shape;13690;p30"/>
            <p:cNvSpPr/>
            <p:nvPr/>
          </p:nvSpPr>
          <p:spPr>
            <a:xfrm>
              <a:off x="2864337" y="2325234"/>
              <a:ext cx="355274" cy="106140"/>
            </a:xfrm>
            <a:custGeom>
              <a:rect b="b" l="l" r="r" t="t"/>
              <a:pathLst>
                <a:path extrusionOk="0" h="2054" w="6847">
                  <a:moveTo>
                    <a:pt x="96" y="0"/>
                  </a:moveTo>
                  <a:lnTo>
                    <a:pt x="0" y="447"/>
                  </a:lnTo>
                  <a:cubicBezTo>
                    <a:pt x="878" y="750"/>
                    <a:pt x="1756" y="1085"/>
                    <a:pt x="2649" y="1325"/>
                  </a:cubicBezTo>
                  <a:cubicBezTo>
                    <a:pt x="3176" y="1484"/>
                    <a:pt x="3782" y="1421"/>
                    <a:pt x="4309" y="1612"/>
                  </a:cubicBezTo>
                  <a:cubicBezTo>
                    <a:pt x="5052" y="1881"/>
                    <a:pt x="5522" y="2054"/>
                    <a:pt x="5845" y="2054"/>
                  </a:cubicBezTo>
                  <a:cubicBezTo>
                    <a:pt x="6404" y="2054"/>
                    <a:pt x="6523" y="1538"/>
                    <a:pt x="6847" y="112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1" name="Google Shape;13691;p30"/>
            <p:cNvSpPr/>
            <p:nvPr/>
          </p:nvSpPr>
          <p:spPr>
            <a:xfrm>
              <a:off x="3824876" y="2461084"/>
              <a:ext cx="183889" cy="171716"/>
            </a:xfrm>
            <a:custGeom>
              <a:rect b="b" l="l" r="r" t="t"/>
              <a:pathLst>
                <a:path extrusionOk="0" h="3323" w="3544">
                  <a:moveTo>
                    <a:pt x="1918" y="1"/>
                  </a:moveTo>
                  <a:cubicBezTo>
                    <a:pt x="1824" y="1"/>
                    <a:pt x="1732" y="12"/>
                    <a:pt x="1645" y="36"/>
                  </a:cubicBezTo>
                  <a:cubicBezTo>
                    <a:pt x="559" y="388"/>
                    <a:pt x="1" y="1345"/>
                    <a:pt x="288" y="2478"/>
                  </a:cubicBezTo>
                  <a:cubicBezTo>
                    <a:pt x="368" y="2829"/>
                    <a:pt x="575" y="3117"/>
                    <a:pt x="878" y="3308"/>
                  </a:cubicBezTo>
                  <a:cubicBezTo>
                    <a:pt x="900" y="3318"/>
                    <a:pt x="926" y="3322"/>
                    <a:pt x="955" y="3322"/>
                  </a:cubicBezTo>
                  <a:cubicBezTo>
                    <a:pt x="1163" y="3322"/>
                    <a:pt x="1536" y="3089"/>
                    <a:pt x="1676" y="2893"/>
                  </a:cubicBezTo>
                  <a:cubicBezTo>
                    <a:pt x="2363" y="1983"/>
                    <a:pt x="2985" y="1042"/>
                    <a:pt x="3544" y="244"/>
                  </a:cubicBezTo>
                  <a:cubicBezTo>
                    <a:pt x="3097" y="164"/>
                    <a:pt x="2666" y="84"/>
                    <a:pt x="2203" y="36"/>
                  </a:cubicBezTo>
                  <a:cubicBezTo>
                    <a:pt x="2107" y="12"/>
                    <a:pt x="2012" y="1"/>
                    <a:pt x="19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2" name="Google Shape;13692;p30"/>
            <p:cNvSpPr/>
            <p:nvPr/>
          </p:nvSpPr>
          <p:spPr>
            <a:xfrm>
              <a:off x="4442647" y="2245398"/>
              <a:ext cx="139162" cy="170011"/>
            </a:xfrm>
            <a:custGeom>
              <a:rect b="b" l="l" r="r" t="t"/>
              <a:pathLst>
                <a:path extrusionOk="0" h="3290" w="2682">
                  <a:moveTo>
                    <a:pt x="2034" y="1"/>
                  </a:moveTo>
                  <a:cubicBezTo>
                    <a:pt x="1868" y="1"/>
                    <a:pt x="1678" y="34"/>
                    <a:pt x="1532" y="77"/>
                  </a:cubicBezTo>
                  <a:cubicBezTo>
                    <a:pt x="782" y="316"/>
                    <a:pt x="32" y="1513"/>
                    <a:pt x="0" y="2646"/>
                  </a:cubicBezTo>
                  <a:cubicBezTo>
                    <a:pt x="48" y="2742"/>
                    <a:pt x="128" y="3077"/>
                    <a:pt x="319" y="3221"/>
                  </a:cubicBezTo>
                  <a:cubicBezTo>
                    <a:pt x="386" y="3268"/>
                    <a:pt x="503" y="3289"/>
                    <a:pt x="625" y="3289"/>
                  </a:cubicBezTo>
                  <a:cubicBezTo>
                    <a:pt x="794" y="3289"/>
                    <a:pt x="973" y="3247"/>
                    <a:pt x="1038" y="3173"/>
                  </a:cubicBezTo>
                  <a:cubicBezTo>
                    <a:pt x="1596" y="2487"/>
                    <a:pt x="2107" y="1753"/>
                    <a:pt x="2554" y="987"/>
                  </a:cubicBezTo>
                  <a:cubicBezTo>
                    <a:pt x="2681" y="779"/>
                    <a:pt x="2538" y="284"/>
                    <a:pt x="2362" y="93"/>
                  </a:cubicBezTo>
                  <a:cubicBezTo>
                    <a:pt x="2303" y="26"/>
                    <a:pt x="2178" y="1"/>
                    <a:pt x="20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3" name="Google Shape;13693;p30"/>
            <p:cNvSpPr/>
            <p:nvPr/>
          </p:nvSpPr>
          <p:spPr>
            <a:xfrm>
              <a:off x="3207987" y="2584171"/>
              <a:ext cx="141653" cy="94875"/>
            </a:xfrm>
            <a:custGeom>
              <a:rect b="b" l="l" r="r" t="t"/>
              <a:pathLst>
                <a:path extrusionOk="0" h="1836" w="2730">
                  <a:moveTo>
                    <a:pt x="686" y="0"/>
                  </a:moveTo>
                  <a:cubicBezTo>
                    <a:pt x="431" y="0"/>
                    <a:pt x="192" y="112"/>
                    <a:pt x="48" y="304"/>
                  </a:cubicBezTo>
                  <a:cubicBezTo>
                    <a:pt x="0" y="543"/>
                    <a:pt x="80" y="782"/>
                    <a:pt x="255" y="942"/>
                  </a:cubicBezTo>
                  <a:cubicBezTo>
                    <a:pt x="878" y="1277"/>
                    <a:pt x="1532" y="1517"/>
                    <a:pt x="2298" y="1836"/>
                  </a:cubicBezTo>
                  <a:cubicBezTo>
                    <a:pt x="2474" y="1564"/>
                    <a:pt x="2729" y="1341"/>
                    <a:pt x="2729" y="1118"/>
                  </a:cubicBezTo>
                  <a:cubicBezTo>
                    <a:pt x="2713" y="846"/>
                    <a:pt x="2522" y="447"/>
                    <a:pt x="2330" y="367"/>
                  </a:cubicBezTo>
                  <a:cubicBezTo>
                    <a:pt x="1803" y="176"/>
                    <a:pt x="1245" y="48"/>
                    <a:pt x="6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4" name="Google Shape;13694;p30"/>
            <p:cNvSpPr/>
            <p:nvPr/>
          </p:nvSpPr>
          <p:spPr>
            <a:xfrm>
              <a:off x="2850380" y="2618586"/>
              <a:ext cx="108393" cy="112445"/>
            </a:xfrm>
            <a:custGeom>
              <a:rect b="b" l="l" r="r" t="t"/>
              <a:pathLst>
                <a:path extrusionOk="0" h="2176" w="2089">
                  <a:moveTo>
                    <a:pt x="836" y="1"/>
                  </a:moveTo>
                  <a:cubicBezTo>
                    <a:pt x="642" y="1"/>
                    <a:pt x="0" y="668"/>
                    <a:pt x="62" y="867"/>
                  </a:cubicBezTo>
                  <a:cubicBezTo>
                    <a:pt x="205" y="1345"/>
                    <a:pt x="668" y="1744"/>
                    <a:pt x="1003" y="2175"/>
                  </a:cubicBezTo>
                  <a:lnTo>
                    <a:pt x="1418" y="2127"/>
                  </a:lnTo>
                  <a:cubicBezTo>
                    <a:pt x="1626" y="1728"/>
                    <a:pt x="2088" y="1234"/>
                    <a:pt x="1993" y="978"/>
                  </a:cubicBezTo>
                  <a:cubicBezTo>
                    <a:pt x="1817" y="547"/>
                    <a:pt x="1306" y="180"/>
                    <a:pt x="860" y="5"/>
                  </a:cubicBezTo>
                  <a:cubicBezTo>
                    <a:pt x="853" y="2"/>
                    <a:pt x="845" y="1"/>
                    <a:pt x="8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5" name="Google Shape;13695;p30"/>
            <p:cNvSpPr/>
            <p:nvPr/>
          </p:nvSpPr>
          <p:spPr>
            <a:xfrm>
              <a:off x="245220" y="4475844"/>
              <a:ext cx="109223" cy="112341"/>
            </a:xfrm>
            <a:custGeom>
              <a:rect b="b" l="l" r="r" t="t"/>
              <a:pathLst>
                <a:path extrusionOk="0" h="2174" w="2105">
                  <a:moveTo>
                    <a:pt x="843" y="1"/>
                  </a:moveTo>
                  <a:cubicBezTo>
                    <a:pt x="656" y="1"/>
                    <a:pt x="0" y="679"/>
                    <a:pt x="62" y="865"/>
                  </a:cubicBezTo>
                  <a:cubicBezTo>
                    <a:pt x="205" y="1359"/>
                    <a:pt x="668" y="1742"/>
                    <a:pt x="1003" y="2173"/>
                  </a:cubicBezTo>
                  <a:lnTo>
                    <a:pt x="1434" y="2125"/>
                  </a:lnTo>
                  <a:cubicBezTo>
                    <a:pt x="1642" y="1742"/>
                    <a:pt x="2105" y="1248"/>
                    <a:pt x="1993" y="976"/>
                  </a:cubicBezTo>
                  <a:cubicBezTo>
                    <a:pt x="1817" y="561"/>
                    <a:pt x="1307" y="178"/>
                    <a:pt x="860" y="3"/>
                  </a:cubicBezTo>
                  <a:cubicBezTo>
                    <a:pt x="855" y="1"/>
                    <a:pt x="849" y="1"/>
                    <a:pt x="8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6" name="Google Shape;13696;p30"/>
            <p:cNvSpPr/>
            <p:nvPr/>
          </p:nvSpPr>
          <p:spPr>
            <a:xfrm>
              <a:off x="2477673" y="2352414"/>
              <a:ext cx="91893" cy="88313"/>
            </a:xfrm>
            <a:custGeom>
              <a:rect b="b" l="l" r="r" t="t"/>
              <a:pathLst>
                <a:path extrusionOk="0" h="1709" w="1771">
                  <a:moveTo>
                    <a:pt x="861" y="1"/>
                  </a:moveTo>
                  <a:cubicBezTo>
                    <a:pt x="574" y="368"/>
                    <a:pt x="254" y="703"/>
                    <a:pt x="63" y="1102"/>
                  </a:cubicBezTo>
                  <a:cubicBezTo>
                    <a:pt x="0" y="1212"/>
                    <a:pt x="463" y="1709"/>
                    <a:pt x="508" y="1709"/>
                  </a:cubicBezTo>
                  <a:cubicBezTo>
                    <a:pt x="509" y="1709"/>
                    <a:pt x="509" y="1709"/>
                    <a:pt x="510" y="1709"/>
                  </a:cubicBezTo>
                  <a:cubicBezTo>
                    <a:pt x="941" y="1421"/>
                    <a:pt x="1372" y="1134"/>
                    <a:pt x="1771" y="799"/>
                  </a:cubicBezTo>
                  <a:lnTo>
                    <a:pt x="86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7" name="Google Shape;13697;p30"/>
            <p:cNvSpPr/>
            <p:nvPr/>
          </p:nvSpPr>
          <p:spPr>
            <a:xfrm>
              <a:off x="706394" y="2777948"/>
              <a:ext cx="91893" cy="88313"/>
            </a:xfrm>
            <a:custGeom>
              <a:rect b="b" l="l" r="r" t="t"/>
              <a:pathLst>
                <a:path extrusionOk="0" h="1709" w="1771">
                  <a:moveTo>
                    <a:pt x="861" y="1"/>
                  </a:moveTo>
                  <a:cubicBezTo>
                    <a:pt x="574" y="368"/>
                    <a:pt x="255" y="703"/>
                    <a:pt x="63" y="1102"/>
                  </a:cubicBezTo>
                  <a:cubicBezTo>
                    <a:pt x="0" y="1212"/>
                    <a:pt x="448" y="1709"/>
                    <a:pt x="507" y="1709"/>
                  </a:cubicBezTo>
                  <a:cubicBezTo>
                    <a:pt x="508" y="1709"/>
                    <a:pt x="509" y="1709"/>
                    <a:pt x="510" y="1708"/>
                  </a:cubicBezTo>
                  <a:cubicBezTo>
                    <a:pt x="941" y="1421"/>
                    <a:pt x="1372" y="1134"/>
                    <a:pt x="1771" y="799"/>
                  </a:cubicBezTo>
                  <a:cubicBezTo>
                    <a:pt x="1308" y="400"/>
                    <a:pt x="1069" y="208"/>
                    <a:pt x="8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8" name="Google Shape;13698;p30"/>
            <p:cNvSpPr/>
            <p:nvPr/>
          </p:nvSpPr>
          <p:spPr>
            <a:xfrm>
              <a:off x="3369461" y="2949194"/>
              <a:ext cx="88624" cy="92705"/>
            </a:xfrm>
            <a:custGeom>
              <a:rect b="b" l="l" r="r" t="t"/>
              <a:pathLst>
                <a:path extrusionOk="0" h="1794" w="1708">
                  <a:moveTo>
                    <a:pt x="699" y="1"/>
                  </a:moveTo>
                  <a:cubicBezTo>
                    <a:pt x="606" y="1"/>
                    <a:pt x="324" y="246"/>
                    <a:pt x="0" y="437"/>
                  </a:cubicBezTo>
                  <a:lnTo>
                    <a:pt x="958" y="1794"/>
                  </a:lnTo>
                  <a:cubicBezTo>
                    <a:pt x="1213" y="1522"/>
                    <a:pt x="1708" y="1124"/>
                    <a:pt x="1660" y="996"/>
                  </a:cubicBezTo>
                  <a:cubicBezTo>
                    <a:pt x="1452" y="597"/>
                    <a:pt x="1069" y="294"/>
                    <a:pt x="718" y="6"/>
                  </a:cubicBezTo>
                  <a:cubicBezTo>
                    <a:pt x="713" y="3"/>
                    <a:pt x="707" y="1"/>
                    <a:pt x="69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9" name="Google Shape;13699;p30"/>
            <p:cNvSpPr/>
            <p:nvPr/>
          </p:nvSpPr>
          <p:spPr>
            <a:xfrm>
              <a:off x="686470" y="4349811"/>
              <a:ext cx="122610" cy="81543"/>
            </a:xfrm>
            <a:custGeom>
              <a:rect b="b" l="l" r="r" t="t"/>
              <a:pathLst>
                <a:path extrusionOk="0" h="1578" w="2363">
                  <a:moveTo>
                    <a:pt x="0" y="0"/>
                  </a:moveTo>
                  <a:cubicBezTo>
                    <a:pt x="806" y="1159"/>
                    <a:pt x="1169" y="1578"/>
                    <a:pt x="1633" y="1578"/>
                  </a:cubicBezTo>
                  <a:cubicBezTo>
                    <a:pt x="1840" y="1578"/>
                    <a:pt x="2067" y="1494"/>
                    <a:pt x="2362" y="1357"/>
                  </a:cubicBezTo>
                  <a:cubicBezTo>
                    <a:pt x="1867" y="447"/>
                    <a:pt x="1149" y="16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0" name="Google Shape;13700;p30"/>
            <p:cNvSpPr/>
            <p:nvPr/>
          </p:nvSpPr>
          <p:spPr>
            <a:xfrm>
              <a:off x="6256161" y="3927327"/>
              <a:ext cx="119289" cy="52398"/>
            </a:xfrm>
            <a:custGeom>
              <a:rect b="b" l="l" r="r" t="t"/>
              <a:pathLst>
                <a:path extrusionOk="0" h="1014" w="2299">
                  <a:moveTo>
                    <a:pt x="976" y="0"/>
                  </a:moveTo>
                  <a:cubicBezTo>
                    <a:pt x="634" y="0"/>
                    <a:pt x="330" y="144"/>
                    <a:pt x="0" y="420"/>
                  </a:cubicBezTo>
                  <a:cubicBezTo>
                    <a:pt x="410" y="813"/>
                    <a:pt x="807" y="1014"/>
                    <a:pt x="1205" y="1014"/>
                  </a:cubicBezTo>
                  <a:cubicBezTo>
                    <a:pt x="1566" y="1014"/>
                    <a:pt x="1926" y="849"/>
                    <a:pt x="2298" y="516"/>
                  </a:cubicBezTo>
                  <a:cubicBezTo>
                    <a:pt x="1760" y="168"/>
                    <a:pt x="1346" y="0"/>
                    <a:pt x="9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1" name="Google Shape;13701;p30"/>
            <p:cNvSpPr/>
            <p:nvPr/>
          </p:nvSpPr>
          <p:spPr>
            <a:xfrm>
              <a:off x="5555578" y="3153719"/>
              <a:ext cx="107718" cy="52502"/>
            </a:xfrm>
            <a:custGeom>
              <a:rect b="b" l="l" r="r" t="t"/>
              <a:pathLst>
                <a:path extrusionOk="0" h="1016" w="2076">
                  <a:moveTo>
                    <a:pt x="677" y="0"/>
                  </a:moveTo>
                  <a:cubicBezTo>
                    <a:pt x="466" y="0"/>
                    <a:pt x="220" y="223"/>
                    <a:pt x="1" y="325"/>
                  </a:cubicBezTo>
                  <a:cubicBezTo>
                    <a:pt x="176" y="565"/>
                    <a:pt x="336" y="996"/>
                    <a:pt x="527" y="1012"/>
                  </a:cubicBezTo>
                  <a:cubicBezTo>
                    <a:pt x="573" y="1015"/>
                    <a:pt x="618" y="1016"/>
                    <a:pt x="664" y="1016"/>
                  </a:cubicBezTo>
                  <a:cubicBezTo>
                    <a:pt x="1131" y="1016"/>
                    <a:pt x="1610" y="877"/>
                    <a:pt x="2075" y="804"/>
                  </a:cubicBezTo>
                  <a:cubicBezTo>
                    <a:pt x="2075" y="692"/>
                    <a:pt x="2075" y="581"/>
                    <a:pt x="2075" y="469"/>
                  </a:cubicBezTo>
                  <a:cubicBezTo>
                    <a:pt x="1628" y="309"/>
                    <a:pt x="1197" y="86"/>
                    <a:pt x="735" y="6"/>
                  </a:cubicBezTo>
                  <a:cubicBezTo>
                    <a:pt x="716" y="2"/>
                    <a:pt x="697" y="0"/>
                    <a:pt x="6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2" name="Google Shape;13702;p30"/>
            <p:cNvSpPr/>
            <p:nvPr/>
          </p:nvSpPr>
          <p:spPr>
            <a:xfrm>
              <a:off x="215281" y="4827277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6" y="48"/>
                  </a:moveTo>
                  <a:lnTo>
                    <a:pt x="0" y="336"/>
                  </a:lnTo>
                  <a:lnTo>
                    <a:pt x="942" y="1564"/>
                  </a:lnTo>
                  <a:cubicBezTo>
                    <a:pt x="1118" y="1325"/>
                    <a:pt x="1421" y="1118"/>
                    <a:pt x="1453" y="862"/>
                  </a:cubicBezTo>
                  <a:cubicBezTo>
                    <a:pt x="1533" y="0"/>
                    <a:pt x="830" y="144"/>
                    <a:pt x="336" y="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3" name="Google Shape;13703;p30"/>
            <p:cNvSpPr/>
            <p:nvPr/>
          </p:nvSpPr>
          <p:spPr>
            <a:xfrm>
              <a:off x="5271547" y="3712312"/>
              <a:ext cx="79544" cy="92447"/>
            </a:xfrm>
            <a:custGeom>
              <a:rect b="b" l="l" r="r" t="t"/>
              <a:pathLst>
                <a:path extrusionOk="0" h="1789" w="1533">
                  <a:moveTo>
                    <a:pt x="176" y="1"/>
                  </a:moveTo>
                  <a:cubicBezTo>
                    <a:pt x="112" y="623"/>
                    <a:pt x="48" y="1166"/>
                    <a:pt x="0" y="1788"/>
                  </a:cubicBezTo>
                  <a:cubicBezTo>
                    <a:pt x="320" y="1485"/>
                    <a:pt x="575" y="1261"/>
                    <a:pt x="830" y="1038"/>
                  </a:cubicBezTo>
                  <a:cubicBezTo>
                    <a:pt x="1054" y="846"/>
                    <a:pt x="1293" y="687"/>
                    <a:pt x="1533" y="511"/>
                  </a:cubicBezTo>
                  <a:cubicBezTo>
                    <a:pt x="1293" y="368"/>
                    <a:pt x="1054" y="240"/>
                    <a:pt x="814" y="112"/>
                  </a:cubicBezTo>
                  <a:cubicBezTo>
                    <a:pt x="607" y="49"/>
                    <a:pt x="384" y="17"/>
                    <a:pt x="17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4" name="Google Shape;13704;p30"/>
            <p:cNvSpPr/>
            <p:nvPr/>
          </p:nvSpPr>
          <p:spPr>
            <a:xfrm>
              <a:off x="4118039" y="3930841"/>
              <a:ext cx="72072" cy="80045"/>
            </a:xfrm>
            <a:custGeom>
              <a:rect b="b" l="l" r="r" t="t"/>
              <a:pathLst>
                <a:path extrusionOk="0" h="1549" w="1389">
                  <a:moveTo>
                    <a:pt x="671" y="1"/>
                  </a:moveTo>
                  <a:cubicBezTo>
                    <a:pt x="447" y="240"/>
                    <a:pt x="128" y="464"/>
                    <a:pt x="48" y="767"/>
                  </a:cubicBezTo>
                  <a:cubicBezTo>
                    <a:pt x="0" y="926"/>
                    <a:pt x="351" y="1198"/>
                    <a:pt x="623" y="1549"/>
                  </a:cubicBezTo>
                  <a:cubicBezTo>
                    <a:pt x="958" y="1214"/>
                    <a:pt x="1389" y="926"/>
                    <a:pt x="1341" y="815"/>
                  </a:cubicBezTo>
                  <a:cubicBezTo>
                    <a:pt x="1213" y="512"/>
                    <a:pt x="910" y="272"/>
                    <a:pt x="6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5" name="Google Shape;13705;p30"/>
            <p:cNvSpPr/>
            <p:nvPr/>
          </p:nvSpPr>
          <p:spPr>
            <a:xfrm>
              <a:off x="531586" y="4911402"/>
              <a:ext cx="102737" cy="57773"/>
            </a:xfrm>
            <a:custGeom>
              <a:rect b="b" l="l" r="r" t="t"/>
              <a:pathLst>
                <a:path extrusionOk="0" h="1118" w="1980">
                  <a:moveTo>
                    <a:pt x="97" y="0"/>
                  </a:moveTo>
                  <a:lnTo>
                    <a:pt x="1" y="304"/>
                  </a:lnTo>
                  <a:cubicBezTo>
                    <a:pt x="503" y="841"/>
                    <a:pt x="874" y="1117"/>
                    <a:pt x="1210" y="1117"/>
                  </a:cubicBezTo>
                  <a:cubicBezTo>
                    <a:pt x="1473" y="1117"/>
                    <a:pt x="1714" y="949"/>
                    <a:pt x="1980" y="607"/>
                  </a:cubicBezTo>
                  <a:lnTo>
                    <a:pt x="9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6" name="Google Shape;13706;p30"/>
            <p:cNvSpPr/>
            <p:nvPr/>
          </p:nvSpPr>
          <p:spPr>
            <a:xfrm>
              <a:off x="1592371" y="4757156"/>
              <a:ext cx="48100" cy="112238"/>
            </a:xfrm>
            <a:custGeom>
              <a:rect b="b" l="l" r="r" t="t"/>
              <a:pathLst>
                <a:path extrusionOk="0" h="2172" w="927">
                  <a:moveTo>
                    <a:pt x="926" y="1"/>
                  </a:moveTo>
                  <a:lnTo>
                    <a:pt x="926" y="1"/>
                  </a:lnTo>
                  <a:cubicBezTo>
                    <a:pt x="1" y="671"/>
                    <a:pt x="783" y="2139"/>
                    <a:pt x="815" y="2171"/>
                  </a:cubicBezTo>
                  <a:cubicBezTo>
                    <a:pt x="862" y="1373"/>
                    <a:pt x="894" y="767"/>
                    <a:pt x="9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7" name="Google Shape;13707;p30"/>
            <p:cNvSpPr/>
            <p:nvPr/>
          </p:nvSpPr>
          <p:spPr>
            <a:xfrm>
              <a:off x="6235458" y="4556765"/>
              <a:ext cx="511766" cy="468951"/>
            </a:xfrm>
            <a:custGeom>
              <a:rect b="b" l="l" r="r" t="t"/>
              <a:pathLst>
                <a:path extrusionOk="0" h="9075" w="9863">
                  <a:moveTo>
                    <a:pt x="4485" y="1"/>
                  </a:moveTo>
                  <a:cubicBezTo>
                    <a:pt x="2984" y="256"/>
                    <a:pt x="1644" y="416"/>
                    <a:pt x="670" y="1613"/>
                  </a:cubicBezTo>
                  <a:cubicBezTo>
                    <a:pt x="144" y="2251"/>
                    <a:pt x="0" y="2762"/>
                    <a:pt x="543" y="3448"/>
                  </a:cubicBezTo>
                  <a:cubicBezTo>
                    <a:pt x="910" y="3911"/>
                    <a:pt x="1165" y="4453"/>
                    <a:pt x="1500" y="4932"/>
                  </a:cubicBezTo>
                  <a:cubicBezTo>
                    <a:pt x="1803" y="5379"/>
                    <a:pt x="2043" y="6033"/>
                    <a:pt x="2458" y="6193"/>
                  </a:cubicBezTo>
                  <a:cubicBezTo>
                    <a:pt x="3830" y="6720"/>
                    <a:pt x="4852" y="7629"/>
                    <a:pt x="5825" y="8651"/>
                  </a:cubicBezTo>
                  <a:cubicBezTo>
                    <a:pt x="6087" y="8931"/>
                    <a:pt x="6366" y="9075"/>
                    <a:pt x="6667" y="9075"/>
                  </a:cubicBezTo>
                  <a:cubicBezTo>
                    <a:pt x="6880" y="9075"/>
                    <a:pt x="7104" y="9003"/>
                    <a:pt x="7341" y="8858"/>
                  </a:cubicBezTo>
                  <a:cubicBezTo>
                    <a:pt x="7772" y="8619"/>
                    <a:pt x="8203" y="8348"/>
                    <a:pt x="8602" y="8044"/>
                  </a:cubicBezTo>
                  <a:cubicBezTo>
                    <a:pt x="8810" y="7853"/>
                    <a:pt x="9049" y="7486"/>
                    <a:pt x="9017" y="7230"/>
                  </a:cubicBezTo>
                  <a:cubicBezTo>
                    <a:pt x="8825" y="5826"/>
                    <a:pt x="9113" y="4517"/>
                    <a:pt x="9639" y="3241"/>
                  </a:cubicBezTo>
                  <a:cubicBezTo>
                    <a:pt x="9863" y="2650"/>
                    <a:pt x="9767" y="2283"/>
                    <a:pt x="9065" y="2028"/>
                  </a:cubicBezTo>
                  <a:cubicBezTo>
                    <a:pt x="8059" y="1645"/>
                    <a:pt x="7118" y="1070"/>
                    <a:pt x="6128" y="607"/>
                  </a:cubicBezTo>
                  <a:cubicBezTo>
                    <a:pt x="5554" y="352"/>
                    <a:pt x="4947" y="160"/>
                    <a:pt x="44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8" name="Google Shape;13708;p30"/>
            <p:cNvSpPr/>
            <p:nvPr/>
          </p:nvSpPr>
          <p:spPr>
            <a:xfrm>
              <a:off x="6107089" y="4115161"/>
              <a:ext cx="343703" cy="378829"/>
            </a:xfrm>
            <a:custGeom>
              <a:rect b="b" l="l" r="r" t="t"/>
              <a:pathLst>
                <a:path extrusionOk="0" h="7331" w="6624">
                  <a:moveTo>
                    <a:pt x="3396" y="1"/>
                  </a:moveTo>
                  <a:cubicBezTo>
                    <a:pt x="3104" y="1"/>
                    <a:pt x="2825" y="208"/>
                    <a:pt x="2554" y="631"/>
                  </a:cubicBezTo>
                  <a:cubicBezTo>
                    <a:pt x="1692" y="1940"/>
                    <a:pt x="942" y="3360"/>
                    <a:pt x="160" y="4733"/>
                  </a:cubicBezTo>
                  <a:cubicBezTo>
                    <a:pt x="80" y="4876"/>
                    <a:pt x="80" y="5052"/>
                    <a:pt x="0" y="5483"/>
                  </a:cubicBezTo>
                  <a:cubicBezTo>
                    <a:pt x="367" y="5882"/>
                    <a:pt x="846" y="6392"/>
                    <a:pt x="1341" y="6887"/>
                  </a:cubicBezTo>
                  <a:cubicBezTo>
                    <a:pt x="1630" y="7160"/>
                    <a:pt x="1903" y="7330"/>
                    <a:pt x="2161" y="7330"/>
                  </a:cubicBezTo>
                  <a:cubicBezTo>
                    <a:pt x="2431" y="7330"/>
                    <a:pt x="2684" y="7144"/>
                    <a:pt x="2921" y="6696"/>
                  </a:cubicBezTo>
                  <a:cubicBezTo>
                    <a:pt x="3017" y="6488"/>
                    <a:pt x="3384" y="6392"/>
                    <a:pt x="3639" y="6297"/>
                  </a:cubicBezTo>
                  <a:cubicBezTo>
                    <a:pt x="4453" y="5945"/>
                    <a:pt x="5299" y="5674"/>
                    <a:pt x="6065" y="5259"/>
                  </a:cubicBezTo>
                  <a:cubicBezTo>
                    <a:pt x="6512" y="5020"/>
                    <a:pt x="6623" y="4589"/>
                    <a:pt x="6240" y="4078"/>
                  </a:cubicBezTo>
                  <a:cubicBezTo>
                    <a:pt x="5889" y="3599"/>
                    <a:pt x="5714" y="2993"/>
                    <a:pt x="5427" y="2482"/>
                  </a:cubicBezTo>
                  <a:cubicBezTo>
                    <a:pt x="5107" y="1828"/>
                    <a:pt x="4724" y="1206"/>
                    <a:pt x="4309" y="615"/>
                  </a:cubicBezTo>
                  <a:cubicBezTo>
                    <a:pt x="3990" y="208"/>
                    <a:pt x="3687" y="1"/>
                    <a:pt x="33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9" name="Google Shape;13709;p30"/>
            <p:cNvSpPr/>
            <p:nvPr/>
          </p:nvSpPr>
          <p:spPr>
            <a:xfrm>
              <a:off x="5149819" y="4704862"/>
              <a:ext cx="247659" cy="377641"/>
            </a:xfrm>
            <a:custGeom>
              <a:rect b="b" l="l" r="r" t="t"/>
              <a:pathLst>
                <a:path extrusionOk="0" h="7308" w="4773">
                  <a:moveTo>
                    <a:pt x="1481" y="1"/>
                  </a:moveTo>
                  <a:cubicBezTo>
                    <a:pt x="1354" y="1"/>
                    <a:pt x="1062" y="185"/>
                    <a:pt x="990" y="343"/>
                  </a:cubicBezTo>
                  <a:cubicBezTo>
                    <a:pt x="639" y="1109"/>
                    <a:pt x="320" y="1891"/>
                    <a:pt x="0" y="2689"/>
                  </a:cubicBezTo>
                  <a:cubicBezTo>
                    <a:pt x="144" y="4540"/>
                    <a:pt x="862" y="5960"/>
                    <a:pt x="2267" y="6966"/>
                  </a:cubicBezTo>
                  <a:cubicBezTo>
                    <a:pt x="2575" y="7175"/>
                    <a:pt x="3057" y="7308"/>
                    <a:pt x="3478" y="7308"/>
                  </a:cubicBezTo>
                  <a:cubicBezTo>
                    <a:pt x="3668" y="7308"/>
                    <a:pt x="3846" y="7281"/>
                    <a:pt x="3990" y="7221"/>
                  </a:cubicBezTo>
                  <a:cubicBezTo>
                    <a:pt x="4357" y="7046"/>
                    <a:pt x="4629" y="6279"/>
                    <a:pt x="4677" y="5753"/>
                  </a:cubicBezTo>
                  <a:cubicBezTo>
                    <a:pt x="4756" y="4700"/>
                    <a:pt x="4772" y="3630"/>
                    <a:pt x="4708" y="2577"/>
                  </a:cubicBezTo>
                  <a:cubicBezTo>
                    <a:pt x="4708" y="2258"/>
                    <a:pt x="4645" y="1795"/>
                    <a:pt x="4437" y="1667"/>
                  </a:cubicBezTo>
                  <a:cubicBezTo>
                    <a:pt x="3496" y="1061"/>
                    <a:pt x="2522" y="502"/>
                    <a:pt x="1517" y="8"/>
                  </a:cubicBezTo>
                  <a:cubicBezTo>
                    <a:pt x="1507" y="3"/>
                    <a:pt x="1495" y="1"/>
                    <a:pt x="14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0" name="Google Shape;13710;p30"/>
            <p:cNvSpPr/>
            <p:nvPr/>
          </p:nvSpPr>
          <p:spPr>
            <a:xfrm>
              <a:off x="5836652" y="4938944"/>
              <a:ext cx="336439" cy="216828"/>
            </a:xfrm>
            <a:custGeom>
              <a:rect b="b" l="l" r="r" t="t"/>
              <a:pathLst>
                <a:path extrusionOk="0" h="4196" w="6484">
                  <a:moveTo>
                    <a:pt x="5692" y="1"/>
                  </a:moveTo>
                  <a:cubicBezTo>
                    <a:pt x="5591" y="1"/>
                    <a:pt x="5474" y="19"/>
                    <a:pt x="5340" y="58"/>
                  </a:cubicBezTo>
                  <a:cubicBezTo>
                    <a:pt x="3840" y="489"/>
                    <a:pt x="2340" y="888"/>
                    <a:pt x="840" y="1335"/>
                  </a:cubicBezTo>
                  <a:cubicBezTo>
                    <a:pt x="600" y="1414"/>
                    <a:pt x="393" y="1574"/>
                    <a:pt x="281" y="1797"/>
                  </a:cubicBezTo>
                  <a:cubicBezTo>
                    <a:pt x="1" y="2513"/>
                    <a:pt x="1147" y="3699"/>
                    <a:pt x="1929" y="3699"/>
                  </a:cubicBezTo>
                  <a:cubicBezTo>
                    <a:pt x="1949" y="3699"/>
                    <a:pt x="1969" y="3698"/>
                    <a:pt x="1989" y="3696"/>
                  </a:cubicBezTo>
                  <a:cubicBezTo>
                    <a:pt x="2060" y="3693"/>
                    <a:pt x="2131" y="3692"/>
                    <a:pt x="2202" y="3692"/>
                  </a:cubicBezTo>
                  <a:cubicBezTo>
                    <a:pt x="2868" y="3692"/>
                    <a:pt x="3542" y="3817"/>
                    <a:pt x="4191" y="3904"/>
                  </a:cubicBezTo>
                  <a:cubicBezTo>
                    <a:pt x="4558" y="3968"/>
                    <a:pt x="4909" y="4064"/>
                    <a:pt x="5244" y="4191"/>
                  </a:cubicBezTo>
                  <a:cubicBezTo>
                    <a:pt x="5294" y="4194"/>
                    <a:pt x="5341" y="4195"/>
                    <a:pt x="5388" y="4195"/>
                  </a:cubicBezTo>
                  <a:cubicBezTo>
                    <a:pt x="6175" y="4195"/>
                    <a:pt x="6484" y="3807"/>
                    <a:pt x="6393" y="2962"/>
                  </a:cubicBezTo>
                  <a:cubicBezTo>
                    <a:pt x="6330" y="2292"/>
                    <a:pt x="6377" y="1574"/>
                    <a:pt x="6330" y="888"/>
                  </a:cubicBezTo>
                  <a:cubicBezTo>
                    <a:pt x="6303" y="401"/>
                    <a:pt x="6168" y="1"/>
                    <a:pt x="56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1" name="Google Shape;13711;p30"/>
            <p:cNvSpPr/>
            <p:nvPr/>
          </p:nvSpPr>
          <p:spPr>
            <a:xfrm>
              <a:off x="6709916" y="4975167"/>
              <a:ext cx="272513" cy="284936"/>
            </a:xfrm>
            <a:custGeom>
              <a:rect b="b" l="l" r="r" t="t"/>
              <a:pathLst>
                <a:path extrusionOk="0" h="5514" w="5252">
                  <a:moveTo>
                    <a:pt x="4022" y="1"/>
                  </a:moveTo>
                  <a:cubicBezTo>
                    <a:pt x="3783" y="1"/>
                    <a:pt x="3544" y="7"/>
                    <a:pt x="3304" y="27"/>
                  </a:cubicBezTo>
                  <a:cubicBezTo>
                    <a:pt x="2411" y="123"/>
                    <a:pt x="1644" y="426"/>
                    <a:pt x="1293" y="1384"/>
                  </a:cubicBezTo>
                  <a:cubicBezTo>
                    <a:pt x="1102" y="1862"/>
                    <a:pt x="942" y="2405"/>
                    <a:pt x="607" y="2756"/>
                  </a:cubicBezTo>
                  <a:cubicBezTo>
                    <a:pt x="1" y="3347"/>
                    <a:pt x="1" y="3793"/>
                    <a:pt x="607" y="4336"/>
                  </a:cubicBezTo>
                  <a:cubicBezTo>
                    <a:pt x="799" y="4512"/>
                    <a:pt x="878" y="4831"/>
                    <a:pt x="1102" y="4958"/>
                  </a:cubicBezTo>
                  <a:cubicBezTo>
                    <a:pt x="1473" y="5165"/>
                    <a:pt x="1940" y="5514"/>
                    <a:pt x="2287" y="5514"/>
                  </a:cubicBezTo>
                  <a:cubicBezTo>
                    <a:pt x="2342" y="5514"/>
                    <a:pt x="2394" y="5505"/>
                    <a:pt x="2442" y="5485"/>
                  </a:cubicBezTo>
                  <a:cubicBezTo>
                    <a:pt x="2794" y="5357"/>
                    <a:pt x="2969" y="4687"/>
                    <a:pt x="3161" y="4224"/>
                  </a:cubicBezTo>
                  <a:cubicBezTo>
                    <a:pt x="3224" y="4065"/>
                    <a:pt x="3145" y="3841"/>
                    <a:pt x="3145" y="3666"/>
                  </a:cubicBezTo>
                  <a:cubicBezTo>
                    <a:pt x="4230" y="3267"/>
                    <a:pt x="5251" y="1192"/>
                    <a:pt x="4980" y="11"/>
                  </a:cubicBezTo>
                  <a:cubicBezTo>
                    <a:pt x="4661" y="11"/>
                    <a:pt x="4342" y="1"/>
                    <a:pt x="40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2" name="Google Shape;13712;p30"/>
            <p:cNvSpPr/>
            <p:nvPr/>
          </p:nvSpPr>
          <p:spPr>
            <a:xfrm>
              <a:off x="6275204" y="4973617"/>
              <a:ext cx="300636" cy="237860"/>
            </a:xfrm>
            <a:custGeom>
              <a:rect b="b" l="l" r="r" t="t"/>
              <a:pathLst>
                <a:path extrusionOk="0" h="4603" w="5794">
                  <a:moveTo>
                    <a:pt x="1625" y="1"/>
                  </a:moveTo>
                  <a:cubicBezTo>
                    <a:pt x="1451" y="1"/>
                    <a:pt x="1307" y="32"/>
                    <a:pt x="1229" y="105"/>
                  </a:cubicBezTo>
                  <a:cubicBezTo>
                    <a:pt x="686" y="616"/>
                    <a:pt x="431" y="1446"/>
                    <a:pt x="0" y="2275"/>
                  </a:cubicBezTo>
                  <a:cubicBezTo>
                    <a:pt x="176" y="2467"/>
                    <a:pt x="383" y="2642"/>
                    <a:pt x="607" y="2786"/>
                  </a:cubicBezTo>
                  <a:cubicBezTo>
                    <a:pt x="1819" y="3393"/>
                    <a:pt x="3032" y="4031"/>
                    <a:pt x="4277" y="4542"/>
                  </a:cubicBezTo>
                  <a:cubicBezTo>
                    <a:pt x="4379" y="4583"/>
                    <a:pt x="4508" y="4602"/>
                    <a:pt x="4647" y="4602"/>
                  </a:cubicBezTo>
                  <a:cubicBezTo>
                    <a:pt x="4987" y="4602"/>
                    <a:pt x="5379" y="4488"/>
                    <a:pt x="5538" y="4318"/>
                  </a:cubicBezTo>
                  <a:cubicBezTo>
                    <a:pt x="5761" y="4095"/>
                    <a:pt x="5793" y="3345"/>
                    <a:pt x="5586" y="3105"/>
                  </a:cubicBezTo>
                  <a:cubicBezTo>
                    <a:pt x="4772" y="2116"/>
                    <a:pt x="3846" y="1206"/>
                    <a:pt x="2857" y="376"/>
                  </a:cubicBezTo>
                  <a:cubicBezTo>
                    <a:pt x="2579" y="165"/>
                    <a:pt x="2023" y="1"/>
                    <a:pt x="16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3" name="Google Shape;13713;p30"/>
            <p:cNvSpPr/>
            <p:nvPr/>
          </p:nvSpPr>
          <p:spPr>
            <a:xfrm>
              <a:off x="5571300" y="4811258"/>
              <a:ext cx="287405" cy="228817"/>
            </a:xfrm>
            <a:custGeom>
              <a:rect b="b" l="l" r="r" t="t"/>
              <a:pathLst>
                <a:path extrusionOk="0" h="4428" w="5539">
                  <a:moveTo>
                    <a:pt x="3545" y="1"/>
                  </a:moveTo>
                  <a:cubicBezTo>
                    <a:pt x="3309" y="1"/>
                    <a:pt x="3119" y="38"/>
                    <a:pt x="3065" y="119"/>
                  </a:cubicBezTo>
                  <a:cubicBezTo>
                    <a:pt x="2490" y="949"/>
                    <a:pt x="1597" y="709"/>
                    <a:pt x="910" y="1061"/>
                  </a:cubicBezTo>
                  <a:cubicBezTo>
                    <a:pt x="575" y="1252"/>
                    <a:pt x="33" y="1523"/>
                    <a:pt x="17" y="1779"/>
                  </a:cubicBezTo>
                  <a:cubicBezTo>
                    <a:pt x="1" y="2146"/>
                    <a:pt x="288" y="2641"/>
                    <a:pt x="591" y="2912"/>
                  </a:cubicBezTo>
                  <a:cubicBezTo>
                    <a:pt x="1150" y="3375"/>
                    <a:pt x="1740" y="3806"/>
                    <a:pt x="2363" y="4173"/>
                  </a:cubicBezTo>
                  <a:cubicBezTo>
                    <a:pt x="2522" y="4284"/>
                    <a:pt x="2730" y="4300"/>
                    <a:pt x="3145" y="4428"/>
                  </a:cubicBezTo>
                  <a:cubicBezTo>
                    <a:pt x="3512" y="4189"/>
                    <a:pt x="3863" y="3901"/>
                    <a:pt x="4182" y="3598"/>
                  </a:cubicBezTo>
                  <a:cubicBezTo>
                    <a:pt x="4469" y="3263"/>
                    <a:pt x="4613" y="2800"/>
                    <a:pt x="4900" y="2465"/>
                  </a:cubicBezTo>
                  <a:cubicBezTo>
                    <a:pt x="5539" y="1731"/>
                    <a:pt x="5156" y="901"/>
                    <a:pt x="4804" y="374"/>
                  </a:cubicBezTo>
                  <a:cubicBezTo>
                    <a:pt x="4646" y="142"/>
                    <a:pt x="4006" y="1"/>
                    <a:pt x="35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4" name="Google Shape;13714;p30"/>
            <p:cNvSpPr/>
            <p:nvPr/>
          </p:nvSpPr>
          <p:spPr>
            <a:xfrm>
              <a:off x="5515833" y="4961680"/>
              <a:ext cx="127591" cy="113065"/>
            </a:xfrm>
            <a:custGeom>
              <a:rect b="b" l="l" r="r" t="t"/>
              <a:pathLst>
                <a:path extrusionOk="0" h="2188" w="2459">
                  <a:moveTo>
                    <a:pt x="415" y="1"/>
                  </a:moveTo>
                  <a:lnTo>
                    <a:pt x="0" y="192"/>
                  </a:lnTo>
                  <a:cubicBezTo>
                    <a:pt x="32" y="847"/>
                    <a:pt x="80" y="1517"/>
                    <a:pt x="112" y="2187"/>
                  </a:cubicBezTo>
                  <a:lnTo>
                    <a:pt x="2394" y="1820"/>
                  </a:lnTo>
                  <a:lnTo>
                    <a:pt x="2458" y="1373"/>
                  </a:lnTo>
                  <a:lnTo>
                    <a:pt x="4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5" name="Google Shape;13715;p30"/>
            <p:cNvSpPr/>
            <p:nvPr/>
          </p:nvSpPr>
          <p:spPr>
            <a:xfrm>
              <a:off x="5153970" y="5094482"/>
              <a:ext cx="104398" cy="109809"/>
            </a:xfrm>
            <a:custGeom>
              <a:rect b="b" l="l" r="r" t="t"/>
              <a:pathLst>
                <a:path extrusionOk="0" h="2125" w="2012">
                  <a:moveTo>
                    <a:pt x="1469" y="0"/>
                  </a:moveTo>
                  <a:lnTo>
                    <a:pt x="0" y="1038"/>
                  </a:lnTo>
                  <a:cubicBezTo>
                    <a:pt x="451" y="1551"/>
                    <a:pt x="750" y="2124"/>
                    <a:pt x="943" y="2124"/>
                  </a:cubicBezTo>
                  <a:cubicBezTo>
                    <a:pt x="948" y="2124"/>
                    <a:pt x="953" y="2124"/>
                    <a:pt x="958" y="2123"/>
                  </a:cubicBezTo>
                  <a:cubicBezTo>
                    <a:pt x="1644" y="1995"/>
                    <a:pt x="2011" y="1437"/>
                    <a:pt x="1931" y="718"/>
                  </a:cubicBezTo>
                  <a:cubicBezTo>
                    <a:pt x="1899" y="463"/>
                    <a:pt x="1628" y="240"/>
                    <a:pt x="14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6" name="Google Shape;13716;p30"/>
            <p:cNvSpPr/>
            <p:nvPr/>
          </p:nvSpPr>
          <p:spPr>
            <a:xfrm>
              <a:off x="6197321" y="4891611"/>
              <a:ext cx="48930" cy="112186"/>
            </a:xfrm>
            <a:custGeom>
              <a:rect b="b" l="l" r="r" t="t"/>
              <a:pathLst>
                <a:path extrusionOk="0" h="2171" w="943">
                  <a:moveTo>
                    <a:pt x="943" y="0"/>
                  </a:moveTo>
                  <a:cubicBezTo>
                    <a:pt x="17" y="687"/>
                    <a:pt x="1" y="1341"/>
                    <a:pt x="831" y="2171"/>
                  </a:cubicBezTo>
                  <a:cubicBezTo>
                    <a:pt x="863" y="1373"/>
                    <a:pt x="895" y="782"/>
                    <a:pt x="9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7" name="Google Shape;13717;p30"/>
            <p:cNvSpPr/>
            <p:nvPr/>
          </p:nvSpPr>
          <p:spPr>
            <a:xfrm>
              <a:off x="2917314" y="3351940"/>
              <a:ext cx="88676" cy="77564"/>
            </a:xfrm>
            <a:custGeom>
              <a:rect b="b" l="l" r="r" t="t"/>
              <a:pathLst>
                <a:path extrusionOk="0" h="1501" w="1709">
                  <a:moveTo>
                    <a:pt x="0" y="0"/>
                  </a:moveTo>
                  <a:lnTo>
                    <a:pt x="926" y="1501"/>
                  </a:lnTo>
                  <a:lnTo>
                    <a:pt x="1708" y="2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8" name="Google Shape;13718;p30"/>
            <p:cNvSpPr/>
            <p:nvPr/>
          </p:nvSpPr>
          <p:spPr>
            <a:xfrm>
              <a:off x="4845915" y="3005467"/>
              <a:ext cx="53029" cy="61183"/>
            </a:xfrm>
            <a:custGeom>
              <a:rect b="b" l="l" r="r" t="t"/>
              <a:pathLst>
                <a:path extrusionOk="0" h="1184" w="1022">
                  <a:moveTo>
                    <a:pt x="665" y="0"/>
                  </a:moveTo>
                  <a:cubicBezTo>
                    <a:pt x="508" y="0"/>
                    <a:pt x="353" y="62"/>
                    <a:pt x="224" y="162"/>
                  </a:cubicBezTo>
                  <a:cubicBezTo>
                    <a:pt x="112" y="418"/>
                    <a:pt x="0" y="912"/>
                    <a:pt x="96" y="960"/>
                  </a:cubicBezTo>
                  <a:cubicBezTo>
                    <a:pt x="332" y="1133"/>
                    <a:pt x="692" y="1120"/>
                    <a:pt x="1007" y="1165"/>
                  </a:cubicBezTo>
                  <a:lnTo>
                    <a:pt x="1007" y="1165"/>
                  </a:lnTo>
                  <a:cubicBezTo>
                    <a:pt x="1022" y="997"/>
                    <a:pt x="1021" y="843"/>
                    <a:pt x="1006" y="689"/>
                  </a:cubicBezTo>
                  <a:cubicBezTo>
                    <a:pt x="942" y="449"/>
                    <a:pt x="846" y="210"/>
                    <a:pt x="719" y="3"/>
                  </a:cubicBezTo>
                  <a:cubicBezTo>
                    <a:pt x="701" y="1"/>
                    <a:pt x="683" y="0"/>
                    <a:pt x="665" y="0"/>
                  </a:cubicBezTo>
                  <a:close/>
                  <a:moveTo>
                    <a:pt x="1007" y="1165"/>
                  </a:moveTo>
                  <a:cubicBezTo>
                    <a:pt x="1007" y="1172"/>
                    <a:pt x="1006" y="1178"/>
                    <a:pt x="1006" y="1184"/>
                  </a:cubicBezTo>
                  <a:lnTo>
                    <a:pt x="1022" y="1168"/>
                  </a:lnTo>
                  <a:cubicBezTo>
                    <a:pt x="1017" y="1167"/>
                    <a:pt x="1012" y="1166"/>
                    <a:pt x="1007" y="11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9" name="Google Shape;13719;p30"/>
            <p:cNvSpPr/>
            <p:nvPr/>
          </p:nvSpPr>
          <p:spPr>
            <a:xfrm>
              <a:off x="4839274" y="3730450"/>
              <a:ext cx="64652" cy="84179"/>
            </a:xfrm>
            <a:custGeom>
              <a:rect b="b" l="l" r="r" t="t"/>
              <a:pathLst>
                <a:path extrusionOk="0" h="1629" w="1246">
                  <a:moveTo>
                    <a:pt x="767" y="1"/>
                  </a:moveTo>
                  <a:cubicBezTo>
                    <a:pt x="1" y="767"/>
                    <a:pt x="448" y="1198"/>
                    <a:pt x="879" y="1629"/>
                  </a:cubicBezTo>
                  <a:lnTo>
                    <a:pt x="1246" y="1533"/>
                  </a:lnTo>
                  <a:lnTo>
                    <a:pt x="76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0" name="Google Shape;13720;p30"/>
            <p:cNvSpPr/>
            <p:nvPr/>
          </p:nvSpPr>
          <p:spPr>
            <a:xfrm>
              <a:off x="4544502" y="4791105"/>
              <a:ext cx="122610" cy="23874"/>
            </a:xfrm>
            <a:custGeom>
              <a:rect b="b" l="l" r="r" t="t"/>
              <a:pathLst>
                <a:path extrusionOk="0" h="462" w="2363">
                  <a:moveTo>
                    <a:pt x="971" y="0"/>
                  </a:moveTo>
                  <a:cubicBezTo>
                    <a:pt x="635" y="0"/>
                    <a:pt x="365" y="152"/>
                    <a:pt x="0" y="461"/>
                  </a:cubicBezTo>
                  <a:lnTo>
                    <a:pt x="2362" y="461"/>
                  </a:lnTo>
                  <a:cubicBezTo>
                    <a:pt x="1720" y="156"/>
                    <a:pt x="1312" y="0"/>
                    <a:pt x="9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1" name="Google Shape;13721;p30"/>
            <p:cNvSpPr/>
            <p:nvPr/>
          </p:nvSpPr>
          <p:spPr>
            <a:xfrm>
              <a:off x="2399738" y="3518536"/>
              <a:ext cx="67973" cy="68469"/>
            </a:xfrm>
            <a:custGeom>
              <a:rect b="b" l="l" r="r" t="t"/>
              <a:pathLst>
                <a:path extrusionOk="0" h="1325" w="1310">
                  <a:moveTo>
                    <a:pt x="1006" y="0"/>
                  </a:moveTo>
                  <a:lnTo>
                    <a:pt x="1" y="910"/>
                  </a:lnTo>
                  <a:lnTo>
                    <a:pt x="336" y="1325"/>
                  </a:lnTo>
                  <a:cubicBezTo>
                    <a:pt x="655" y="1022"/>
                    <a:pt x="990" y="734"/>
                    <a:pt x="1278" y="415"/>
                  </a:cubicBezTo>
                  <a:cubicBezTo>
                    <a:pt x="1310" y="399"/>
                    <a:pt x="1102" y="144"/>
                    <a:pt x="10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2" name="Google Shape;13722;p30"/>
            <p:cNvSpPr/>
            <p:nvPr/>
          </p:nvSpPr>
          <p:spPr>
            <a:xfrm>
              <a:off x="6094636" y="3060810"/>
              <a:ext cx="75444" cy="59426"/>
            </a:xfrm>
            <a:custGeom>
              <a:rect b="b" l="l" r="r" t="t"/>
              <a:pathLst>
                <a:path extrusionOk="0" h="1150" w="1454">
                  <a:moveTo>
                    <a:pt x="687" y="1"/>
                  </a:moveTo>
                  <a:lnTo>
                    <a:pt x="687" y="1"/>
                  </a:lnTo>
                  <a:cubicBezTo>
                    <a:pt x="1" y="799"/>
                    <a:pt x="97" y="958"/>
                    <a:pt x="1453" y="1150"/>
                  </a:cubicBezTo>
                  <a:cubicBezTo>
                    <a:pt x="1214" y="783"/>
                    <a:pt x="959" y="400"/>
                    <a:pt x="6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3" name="Google Shape;13723;p30"/>
            <p:cNvSpPr/>
            <p:nvPr/>
          </p:nvSpPr>
          <p:spPr>
            <a:xfrm>
              <a:off x="86081" y="4604615"/>
              <a:ext cx="60916" cy="72965"/>
            </a:xfrm>
            <a:custGeom>
              <a:rect b="b" l="l" r="r" t="t"/>
              <a:pathLst>
                <a:path extrusionOk="0" h="1412" w="1174">
                  <a:moveTo>
                    <a:pt x="831" y="0"/>
                  </a:moveTo>
                  <a:lnTo>
                    <a:pt x="831" y="0"/>
                  </a:lnTo>
                  <a:cubicBezTo>
                    <a:pt x="543" y="479"/>
                    <a:pt x="288" y="894"/>
                    <a:pt x="1" y="1373"/>
                  </a:cubicBezTo>
                  <a:cubicBezTo>
                    <a:pt x="215" y="1396"/>
                    <a:pt x="393" y="1411"/>
                    <a:pt x="537" y="1411"/>
                  </a:cubicBezTo>
                  <a:cubicBezTo>
                    <a:pt x="1174" y="1411"/>
                    <a:pt x="1156" y="1120"/>
                    <a:pt x="8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4" name="Google Shape;13724;p30"/>
            <p:cNvSpPr/>
            <p:nvPr/>
          </p:nvSpPr>
          <p:spPr>
            <a:xfrm>
              <a:off x="774211" y="2264001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063" y="0"/>
                  </a:moveTo>
                  <a:cubicBezTo>
                    <a:pt x="3862" y="0"/>
                    <a:pt x="3652" y="17"/>
                    <a:pt x="3432" y="52"/>
                  </a:cubicBezTo>
                  <a:cubicBezTo>
                    <a:pt x="3419" y="54"/>
                    <a:pt x="3406" y="54"/>
                    <a:pt x="3392" y="54"/>
                  </a:cubicBezTo>
                  <a:cubicBezTo>
                    <a:pt x="3286" y="54"/>
                    <a:pt x="3182" y="13"/>
                    <a:pt x="3093" y="13"/>
                  </a:cubicBezTo>
                  <a:cubicBezTo>
                    <a:pt x="3072" y="13"/>
                    <a:pt x="3052" y="15"/>
                    <a:pt x="3033" y="20"/>
                  </a:cubicBezTo>
                  <a:cubicBezTo>
                    <a:pt x="2187" y="228"/>
                    <a:pt x="863" y="196"/>
                    <a:pt x="607" y="691"/>
                  </a:cubicBezTo>
                  <a:cubicBezTo>
                    <a:pt x="161" y="1584"/>
                    <a:pt x="1" y="2957"/>
                    <a:pt x="368" y="3850"/>
                  </a:cubicBezTo>
                  <a:cubicBezTo>
                    <a:pt x="1054" y="5494"/>
                    <a:pt x="2203" y="6962"/>
                    <a:pt x="3177" y="8495"/>
                  </a:cubicBezTo>
                  <a:lnTo>
                    <a:pt x="3975" y="8495"/>
                  </a:lnTo>
                  <a:cubicBezTo>
                    <a:pt x="4102" y="8319"/>
                    <a:pt x="4230" y="8159"/>
                    <a:pt x="4358" y="8016"/>
                  </a:cubicBezTo>
                  <a:cubicBezTo>
                    <a:pt x="5555" y="6883"/>
                    <a:pt x="6768" y="5750"/>
                    <a:pt x="7981" y="4632"/>
                  </a:cubicBezTo>
                  <a:cubicBezTo>
                    <a:pt x="8555" y="4090"/>
                    <a:pt x="8667" y="3627"/>
                    <a:pt x="7981" y="3068"/>
                  </a:cubicBezTo>
                  <a:cubicBezTo>
                    <a:pt x="7518" y="2685"/>
                    <a:pt x="7039" y="2270"/>
                    <a:pt x="6752" y="1776"/>
                  </a:cubicBezTo>
                  <a:cubicBezTo>
                    <a:pt x="6124" y="602"/>
                    <a:pt x="5251" y="0"/>
                    <a:pt x="40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5" name="Google Shape;13725;p30"/>
            <p:cNvSpPr/>
            <p:nvPr/>
          </p:nvSpPr>
          <p:spPr>
            <a:xfrm>
              <a:off x="11571" y="767787"/>
              <a:ext cx="356934" cy="409679"/>
            </a:xfrm>
            <a:custGeom>
              <a:rect b="b" l="l" r="r" t="t"/>
              <a:pathLst>
                <a:path extrusionOk="0" h="7928" w="6879">
                  <a:moveTo>
                    <a:pt x="691" y="1"/>
                  </a:moveTo>
                  <a:cubicBezTo>
                    <a:pt x="460" y="1"/>
                    <a:pt x="228" y="35"/>
                    <a:pt x="0" y="105"/>
                  </a:cubicBezTo>
                  <a:lnTo>
                    <a:pt x="0" y="5324"/>
                  </a:lnTo>
                  <a:cubicBezTo>
                    <a:pt x="767" y="5994"/>
                    <a:pt x="1533" y="6680"/>
                    <a:pt x="2299" y="7366"/>
                  </a:cubicBezTo>
                  <a:cubicBezTo>
                    <a:pt x="2604" y="7628"/>
                    <a:pt x="2895" y="7927"/>
                    <a:pt x="3262" y="7927"/>
                  </a:cubicBezTo>
                  <a:cubicBezTo>
                    <a:pt x="3432" y="7927"/>
                    <a:pt x="3619" y="7863"/>
                    <a:pt x="3831" y="7702"/>
                  </a:cubicBezTo>
                  <a:cubicBezTo>
                    <a:pt x="4501" y="7223"/>
                    <a:pt x="5187" y="6760"/>
                    <a:pt x="5905" y="6345"/>
                  </a:cubicBezTo>
                  <a:cubicBezTo>
                    <a:pt x="6831" y="5802"/>
                    <a:pt x="6879" y="5515"/>
                    <a:pt x="6097" y="4733"/>
                  </a:cubicBezTo>
                  <a:cubicBezTo>
                    <a:pt x="5522" y="4143"/>
                    <a:pt x="4996" y="3488"/>
                    <a:pt x="4453" y="2882"/>
                  </a:cubicBezTo>
                  <a:cubicBezTo>
                    <a:pt x="3799" y="2164"/>
                    <a:pt x="3160" y="1446"/>
                    <a:pt x="2474" y="775"/>
                  </a:cubicBezTo>
                  <a:cubicBezTo>
                    <a:pt x="2001" y="279"/>
                    <a:pt x="1353" y="1"/>
                    <a:pt x="6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6" name="Google Shape;13726;p30"/>
            <p:cNvSpPr/>
            <p:nvPr/>
          </p:nvSpPr>
          <p:spPr>
            <a:xfrm>
              <a:off x="11571" y="1397225"/>
              <a:ext cx="236036" cy="260907"/>
            </a:xfrm>
            <a:custGeom>
              <a:rect b="b" l="l" r="r" t="t"/>
              <a:pathLst>
                <a:path extrusionOk="0" h="5049" w="4549">
                  <a:moveTo>
                    <a:pt x="1186" y="0"/>
                  </a:moveTo>
                  <a:cubicBezTo>
                    <a:pt x="891" y="0"/>
                    <a:pt x="578" y="198"/>
                    <a:pt x="0" y="564"/>
                  </a:cubicBezTo>
                  <a:cubicBezTo>
                    <a:pt x="0" y="1697"/>
                    <a:pt x="0" y="2846"/>
                    <a:pt x="0" y="3979"/>
                  </a:cubicBezTo>
                  <a:lnTo>
                    <a:pt x="1644" y="5048"/>
                  </a:lnTo>
                  <a:cubicBezTo>
                    <a:pt x="1916" y="4984"/>
                    <a:pt x="2378" y="4410"/>
                    <a:pt x="2873" y="3867"/>
                  </a:cubicBezTo>
                  <a:cubicBezTo>
                    <a:pt x="3144" y="3580"/>
                    <a:pt x="3480" y="3341"/>
                    <a:pt x="3719" y="3053"/>
                  </a:cubicBezTo>
                  <a:cubicBezTo>
                    <a:pt x="4022" y="2702"/>
                    <a:pt x="4549" y="2176"/>
                    <a:pt x="4453" y="1968"/>
                  </a:cubicBezTo>
                  <a:cubicBezTo>
                    <a:pt x="4262" y="1553"/>
                    <a:pt x="3735" y="1266"/>
                    <a:pt x="3304" y="1011"/>
                  </a:cubicBezTo>
                  <a:cubicBezTo>
                    <a:pt x="3227" y="960"/>
                    <a:pt x="3123" y="952"/>
                    <a:pt x="3013" y="952"/>
                  </a:cubicBezTo>
                  <a:cubicBezTo>
                    <a:pt x="2967" y="952"/>
                    <a:pt x="2919" y="953"/>
                    <a:pt x="2872" y="953"/>
                  </a:cubicBezTo>
                  <a:cubicBezTo>
                    <a:pt x="2756" y="953"/>
                    <a:pt x="2645" y="944"/>
                    <a:pt x="2570" y="883"/>
                  </a:cubicBezTo>
                  <a:cubicBezTo>
                    <a:pt x="1861" y="277"/>
                    <a:pt x="1536" y="0"/>
                    <a:pt x="11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7" name="Google Shape;13727;p30"/>
            <p:cNvSpPr/>
            <p:nvPr/>
          </p:nvSpPr>
          <p:spPr>
            <a:xfrm>
              <a:off x="11571" y="316314"/>
              <a:ext cx="188871" cy="256980"/>
            </a:xfrm>
            <a:custGeom>
              <a:rect b="b" l="l" r="r" t="t"/>
              <a:pathLst>
                <a:path extrusionOk="0" h="4973" w="3640">
                  <a:moveTo>
                    <a:pt x="0" y="1"/>
                  </a:moveTo>
                  <a:lnTo>
                    <a:pt x="0" y="4613"/>
                  </a:lnTo>
                  <a:cubicBezTo>
                    <a:pt x="383" y="4709"/>
                    <a:pt x="767" y="4804"/>
                    <a:pt x="1150" y="4916"/>
                  </a:cubicBezTo>
                  <a:cubicBezTo>
                    <a:pt x="1299" y="4954"/>
                    <a:pt x="1438" y="4972"/>
                    <a:pt x="1567" y="4972"/>
                  </a:cubicBezTo>
                  <a:cubicBezTo>
                    <a:pt x="2137" y="4972"/>
                    <a:pt x="2505" y="4614"/>
                    <a:pt x="2714" y="4054"/>
                  </a:cubicBezTo>
                  <a:cubicBezTo>
                    <a:pt x="3639" y="1565"/>
                    <a:pt x="2969" y="416"/>
                    <a:pt x="399" y="17"/>
                  </a:cubicBezTo>
                  <a:cubicBezTo>
                    <a:pt x="256" y="1"/>
                    <a:pt x="128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8" name="Google Shape;13728;p30"/>
            <p:cNvSpPr/>
            <p:nvPr/>
          </p:nvSpPr>
          <p:spPr>
            <a:xfrm>
              <a:off x="1042521" y="2542005"/>
              <a:ext cx="272513" cy="160968"/>
            </a:xfrm>
            <a:custGeom>
              <a:rect b="b" l="l" r="r" t="t"/>
              <a:pathLst>
                <a:path extrusionOk="0" h="3115" w="5252">
                  <a:moveTo>
                    <a:pt x="2981" y="1"/>
                  </a:moveTo>
                  <a:cubicBezTo>
                    <a:pt x="2966" y="1"/>
                    <a:pt x="2951" y="1"/>
                    <a:pt x="2937" y="3"/>
                  </a:cubicBezTo>
                  <a:cubicBezTo>
                    <a:pt x="1533" y="114"/>
                    <a:pt x="176" y="1678"/>
                    <a:pt x="1" y="3115"/>
                  </a:cubicBezTo>
                  <a:lnTo>
                    <a:pt x="5251" y="3115"/>
                  </a:lnTo>
                  <a:cubicBezTo>
                    <a:pt x="5203" y="2923"/>
                    <a:pt x="5235" y="2620"/>
                    <a:pt x="5124" y="2556"/>
                  </a:cubicBezTo>
                  <a:cubicBezTo>
                    <a:pt x="4437" y="2109"/>
                    <a:pt x="4278" y="1471"/>
                    <a:pt x="4134" y="721"/>
                  </a:cubicBezTo>
                  <a:cubicBezTo>
                    <a:pt x="4057" y="413"/>
                    <a:pt x="3386" y="1"/>
                    <a:pt x="29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9" name="Google Shape;13729;p30"/>
            <p:cNvSpPr/>
            <p:nvPr/>
          </p:nvSpPr>
          <p:spPr>
            <a:xfrm>
              <a:off x="117577" y="2530689"/>
              <a:ext cx="389260" cy="172284"/>
            </a:xfrm>
            <a:custGeom>
              <a:rect b="b" l="l" r="r" t="t"/>
              <a:pathLst>
                <a:path extrusionOk="0" h="3334" w="7502">
                  <a:moveTo>
                    <a:pt x="1054" y="1"/>
                  </a:moveTo>
                  <a:cubicBezTo>
                    <a:pt x="791" y="1"/>
                    <a:pt x="440" y="261"/>
                    <a:pt x="0" y="445"/>
                  </a:cubicBezTo>
                  <a:cubicBezTo>
                    <a:pt x="1045" y="1410"/>
                    <a:pt x="2012" y="1958"/>
                    <a:pt x="3164" y="1958"/>
                  </a:cubicBezTo>
                  <a:cubicBezTo>
                    <a:pt x="3384" y="1958"/>
                    <a:pt x="3611" y="1938"/>
                    <a:pt x="3846" y="1897"/>
                  </a:cubicBezTo>
                  <a:cubicBezTo>
                    <a:pt x="3870" y="1894"/>
                    <a:pt x="3895" y="1892"/>
                    <a:pt x="3920" y="1892"/>
                  </a:cubicBezTo>
                  <a:cubicBezTo>
                    <a:pt x="4260" y="1892"/>
                    <a:pt x="4685" y="2184"/>
                    <a:pt x="5027" y="2392"/>
                  </a:cubicBezTo>
                  <a:cubicBezTo>
                    <a:pt x="5299" y="2568"/>
                    <a:pt x="5474" y="2871"/>
                    <a:pt x="5698" y="3126"/>
                  </a:cubicBezTo>
                  <a:lnTo>
                    <a:pt x="5889" y="2935"/>
                  </a:lnTo>
                  <a:cubicBezTo>
                    <a:pt x="5841" y="2743"/>
                    <a:pt x="5809" y="2552"/>
                    <a:pt x="5746" y="2312"/>
                  </a:cubicBezTo>
                  <a:lnTo>
                    <a:pt x="5746" y="2312"/>
                  </a:lnTo>
                  <a:cubicBezTo>
                    <a:pt x="6512" y="2328"/>
                    <a:pt x="6783" y="2711"/>
                    <a:pt x="6783" y="3334"/>
                  </a:cubicBezTo>
                  <a:lnTo>
                    <a:pt x="6990" y="3334"/>
                  </a:lnTo>
                  <a:cubicBezTo>
                    <a:pt x="7501" y="2695"/>
                    <a:pt x="7341" y="2216"/>
                    <a:pt x="6607" y="1945"/>
                  </a:cubicBezTo>
                  <a:cubicBezTo>
                    <a:pt x="6033" y="1722"/>
                    <a:pt x="5426" y="1610"/>
                    <a:pt x="4836" y="1387"/>
                  </a:cubicBezTo>
                  <a:cubicBezTo>
                    <a:pt x="3607" y="940"/>
                    <a:pt x="2394" y="413"/>
                    <a:pt x="1149" y="14"/>
                  </a:cubicBezTo>
                  <a:cubicBezTo>
                    <a:pt x="1119" y="5"/>
                    <a:pt x="1087" y="1"/>
                    <a:pt x="105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0" name="Google Shape;13730;p30"/>
            <p:cNvSpPr/>
            <p:nvPr/>
          </p:nvSpPr>
          <p:spPr>
            <a:xfrm>
              <a:off x="10741" y="2302756"/>
              <a:ext cx="135841" cy="161898"/>
            </a:xfrm>
            <a:custGeom>
              <a:rect b="b" l="l" r="r" t="t"/>
              <a:pathLst>
                <a:path extrusionOk="0" h="3133" w="2618">
                  <a:moveTo>
                    <a:pt x="1196" y="0"/>
                  </a:moveTo>
                  <a:cubicBezTo>
                    <a:pt x="758" y="0"/>
                    <a:pt x="303" y="107"/>
                    <a:pt x="16" y="308"/>
                  </a:cubicBezTo>
                  <a:lnTo>
                    <a:pt x="1" y="3132"/>
                  </a:lnTo>
                  <a:cubicBezTo>
                    <a:pt x="527" y="3100"/>
                    <a:pt x="1054" y="3116"/>
                    <a:pt x="1565" y="3037"/>
                  </a:cubicBezTo>
                  <a:cubicBezTo>
                    <a:pt x="1868" y="3005"/>
                    <a:pt x="2347" y="2845"/>
                    <a:pt x="2362" y="2685"/>
                  </a:cubicBezTo>
                  <a:cubicBezTo>
                    <a:pt x="2458" y="1967"/>
                    <a:pt x="2618" y="1153"/>
                    <a:pt x="2378" y="515"/>
                  </a:cubicBezTo>
                  <a:cubicBezTo>
                    <a:pt x="2246" y="163"/>
                    <a:pt x="1735" y="0"/>
                    <a:pt x="11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1" name="Google Shape;13731;p30"/>
            <p:cNvSpPr/>
            <p:nvPr/>
          </p:nvSpPr>
          <p:spPr>
            <a:xfrm>
              <a:off x="11571" y="1818056"/>
              <a:ext cx="159865" cy="175695"/>
            </a:xfrm>
            <a:custGeom>
              <a:rect b="b" l="l" r="r" t="t"/>
              <a:pathLst>
                <a:path extrusionOk="0" h="3400" w="3081">
                  <a:moveTo>
                    <a:pt x="1389" y="0"/>
                  </a:moveTo>
                  <a:lnTo>
                    <a:pt x="1453" y="415"/>
                  </a:lnTo>
                  <a:lnTo>
                    <a:pt x="0" y="2059"/>
                  </a:lnTo>
                  <a:lnTo>
                    <a:pt x="0" y="3064"/>
                  </a:lnTo>
                  <a:lnTo>
                    <a:pt x="1564" y="3400"/>
                  </a:lnTo>
                  <a:lnTo>
                    <a:pt x="1612" y="3128"/>
                  </a:lnTo>
                  <a:lnTo>
                    <a:pt x="1038" y="2362"/>
                  </a:lnTo>
                  <a:lnTo>
                    <a:pt x="2777" y="2362"/>
                  </a:lnTo>
                  <a:cubicBezTo>
                    <a:pt x="2825" y="1836"/>
                    <a:pt x="3081" y="1165"/>
                    <a:pt x="2857" y="782"/>
                  </a:cubicBezTo>
                  <a:cubicBezTo>
                    <a:pt x="2602" y="367"/>
                    <a:pt x="1900" y="256"/>
                    <a:pt x="13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2" name="Google Shape;13732;p30"/>
            <p:cNvSpPr/>
            <p:nvPr/>
          </p:nvSpPr>
          <p:spPr>
            <a:xfrm>
              <a:off x="11571" y="2588822"/>
              <a:ext cx="91114" cy="114150"/>
            </a:xfrm>
            <a:custGeom>
              <a:rect b="b" l="l" r="r" t="t"/>
              <a:pathLst>
                <a:path extrusionOk="0" h="2209" w="1756">
                  <a:moveTo>
                    <a:pt x="216" y="0"/>
                  </a:moveTo>
                  <a:cubicBezTo>
                    <a:pt x="144" y="0"/>
                    <a:pt x="72" y="2"/>
                    <a:pt x="0" y="6"/>
                  </a:cubicBezTo>
                  <a:lnTo>
                    <a:pt x="0" y="2209"/>
                  </a:lnTo>
                  <a:lnTo>
                    <a:pt x="798" y="2209"/>
                  </a:lnTo>
                  <a:cubicBezTo>
                    <a:pt x="974" y="1937"/>
                    <a:pt x="1150" y="1666"/>
                    <a:pt x="1341" y="1411"/>
                  </a:cubicBezTo>
                  <a:cubicBezTo>
                    <a:pt x="1756" y="836"/>
                    <a:pt x="1564" y="230"/>
                    <a:pt x="878" y="54"/>
                  </a:cubicBezTo>
                  <a:cubicBezTo>
                    <a:pt x="651" y="18"/>
                    <a:pt x="432" y="0"/>
                    <a:pt x="2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3" name="Google Shape;13733;p30"/>
            <p:cNvSpPr/>
            <p:nvPr/>
          </p:nvSpPr>
          <p:spPr>
            <a:xfrm>
              <a:off x="438033" y="1006520"/>
              <a:ext cx="507667" cy="539280"/>
            </a:xfrm>
            <a:custGeom>
              <a:rect b="b" l="l" r="r" t="t"/>
              <a:pathLst>
                <a:path extrusionOk="0" h="10436" w="9784">
                  <a:moveTo>
                    <a:pt x="2000" y="0"/>
                  </a:moveTo>
                  <a:cubicBezTo>
                    <a:pt x="1440" y="0"/>
                    <a:pt x="834" y="267"/>
                    <a:pt x="671" y="720"/>
                  </a:cubicBezTo>
                  <a:cubicBezTo>
                    <a:pt x="447" y="1406"/>
                    <a:pt x="160" y="2108"/>
                    <a:pt x="80" y="2826"/>
                  </a:cubicBezTo>
                  <a:cubicBezTo>
                    <a:pt x="0" y="3481"/>
                    <a:pt x="176" y="4167"/>
                    <a:pt x="256" y="4821"/>
                  </a:cubicBezTo>
                  <a:cubicBezTo>
                    <a:pt x="304" y="5204"/>
                    <a:pt x="511" y="5603"/>
                    <a:pt x="447" y="5970"/>
                  </a:cubicBezTo>
                  <a:cubicBezTo>
                    <a:pt x="160" y="7534"/>
                    <a:pt x="160" y="7582"/>
                    <a:pt x="1517" y="8428"/>
                  </a:cubicBezTo>
                  <a:cubicBezTo>
                    <a:pt x="1820" y="8651"/>
                    <a:pt x="2075" y="8907"/>
                    <a:pt x="2299" y="9194"/>
                  </a:cubicBezTo>
                  <a:cubicBezTo>
                    <a:pt x="2990" y="10019"/>
                    <a:pt x="4139" y="10435"/>
                    <a:pt x="5270" y="10435"/>
                  </a:cubicBezTo>
                  <a:cubicBezTo>
                    <a:pt x="6304" y="10435"/>
                    <a:pt x="7324" y="10087"/>
                    <a:pt x="7964" y="9385"/>
                  </a:cubicBezTo>
                  <a:cubicBezTo>
                    <a:pt x="8267" y="9098"/>
                    <a:pt x="8618" y="8859"/>
                    <a:pt x="9001" y="8667"/>
                  </a:cubicBezTo>
                  <a:cubicBezTo>
                    <a:pt x="9672" y="8300"/>
                    <a:pt x="9783" y="7790"/>
                    <a:pt x="9400" y="7167"/>
                  </a:cubicBezTo>
                  <a:cubicBezTo>
                    <a:pt x="9273" y="6928"/>
                    <a:pt x="9017" y="6768"/>
                    <a:pt x="8922" y="6529"/>
                  </a:cubicBezTo>
                  <a:cubicBezTo>
                    <a:pt x="8386" y="5304"/>
                    <a:pt x="7877" y="4869"/>
                    <a:pt x="7142" y="4869"/>
                  </a:cubicBezTo>
                  <a:cubicBezTo>
                    <a:pt x="6738" y="4869"/>
                    <a:pt x="6265" y="5000"/>
                    <a:pt x="5682" y="5204"/>
                  </a:cubicBezTo>
                  <a:cubicBezTo>
                    <a:pt x="5511" y="5267"/>
                    <a:pt x="5359" y="5301"/>
                    <a:pt x="5222" y="5301"/>
                  </a:cubicBezTo>
                  <a:cubicBezTo>
                    <a:pt x="4872" y="5301"/>
                    <a:pt x="4618" y="5082"/>
                    <a:pt x="4389" y="4566"/>
                  </a:cubicBezTo>
                  <a:cubicBezTo>
                    <a:pt x="3974" y="3608"/>
                    <a:pt x="3304" y="2762"/>
                    <a:pt x="2586" y="1661"/>
                  </a:cubicBezTo>
                  <a:cubicBezTo>
                    <a:pt x="2714" y="1454"/>
                    <a:pt x="2825" y="1230"/>
                    <a:pt x="2921" y="1007"/>
                  </a:cubicBezTo>
                  <a:cubicBezTo>
                    <a:pt x="3001" y="799"/>
                    <a:pt x="3001" y="576"/>
                    <a:pt x="2905" y="369"/>
                  </a:cubicBezTo>
                  <a:cubicBezTo>
                    <a:pt x="2715" y="115"/>
                    <a:pt x="2367" y="0"/>
                    <a:pt x="200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4" name="Google Shape;13734;p30"/>
            <p:cNvSpPr/>
            <p:nvPr/>
          </p:nvSpPr>
          <p:spPr>
            <a:xfrm>
              <a:off x="1129484" y="1730883"/>
              <a:ext cx="353665" cy="541606"/>
            </a:xfrm>
            <a:custGeom>
              <a:rect b="b" l="l" r="r" t="t"/>
              <a:pathLst>
                <a:path extrusionOk="0" h="10481" w="6816">
                  <a:moveTo>
                    <a:pt x="5766" y="0"/>
                  </a:moveTo>
                  <a:cubicBezTo>
                    <a:pt x="5424" y="0"/>
                    <a:pt x="4979" y="310"/>
                    <a:pt x="4676" y="554"/>
                  </a:cubicBezTo>
                  <a:cubicBezTo>
                    <a:pt x="4198" y="953"/>
                    <a:pt x="3831" y="1496"/>
                    <a:pt x="3400" y="1959"/>
                  </a:cubicBezTo>
                  <a:cubicBezTo>
                    <a:pt x="2809" y="2581"/>
                    <a:pt x="1995" y="3108"/>
                    <a:pt x="1676" y="3842"/>
                  </a:cubicBezTo>
                  <a:cubicBezTo>
                    <a:pt x="1022" y="5294"/>
                    <a:pt x="623" y="6858"/>
                    <a:pt x="160" y="8390"/>
                  </a:cubicBezTo>
                  <a:cubicBezTo>
                    <a:pt x="0" y="8965"/>
                    <a:pt x="208" y="9475"/>
                    <a:pt x="862" y="9635"/>
                  </a:cubicBezTo>
                  <a:cubicBezTo>
                    <a:pt x="1979" y="9938"/>
                    <a:pt x="3112" y="10194"/>
                    <a:pt x="4246" y="10481"/>
                  </a:cubicBezTo>
                  <a:cubicBezTo>
                    <a:pt x="5570" y="10305"/>
                    <a:pt x="5810" y="10082"/>
                    <a:pt x="5937" y="8789"/>
                  </a:cubicBezTo>
                  <a:cubicBezTo>
                    <a:pt x="6049" y="7656"/>
                    <a:pt x="6193" y="6523"/>
                    <a:pt x="6320" y="5406"/>
                  </a:cubicBezTo>
                  <a:cubicBezTo>
                    <a:pt x="6464" y="4065"/>
                    <a:pt x="6592" y="2741"/>
                    <a:pt x="6735" y="1416"/>
                  </a:cubicBezTo>
                  <a:cubicBezTo>
                    <a:pt x="6815" y="698"/>
                    <a:pt x="6496" y="139"/>
                    <a:pt x="5873" y="12"/>
                  </a:cubicBezTo>
                  <a:cubicBezTo>
                    <a:pt x="5839" y="4"/>
                    <a:pt x="5803" y="0"/>
                    <a:pt x="57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5" name="Google Shape;13735;p30"/>
            <p:cNvSpPr/>
            <p:nvPr/>
          </p:nvSpPr>
          <p:spPr>
            <a:xfrm>
              <a:off x="671526" y="775952"/>
              <a:ext cx="299028" cy="398208"/>
            </a:xfrm>
            <a:custGeom>
              <a:rect b="b" l="l" r="r" t="t"/>
              <a:pathLst>
                <a:path extrusionOk="0" h="7706" w="5763">
                  <a:moveTo>
                    <a:pt x="2190" y="1"/>
                  </a:moveTo>
                  <a:cubicBezTo>
                    <a:pt x="1655" y="1"/>
                    <a:pt x="1052" y="282"/>
                    <a:pt x="895" y="745"/>
                  </a:cubicBezTo>
                  <a:cubicBezTo>
                    <a:pt x="528" y="1862"/>
                    <a:pt x="320" y="3043"/>
                    <a:pt x="1" y="4384"/>
                  </a:cubicBezTo>
                  <a:cubicBezTo>
                    <a:pt x="1" y="4384"/>
                    <a:pt x="49" y="4575"/>
                    <a:pt x="113" y="4767"/>
                  </a:cubicBezTo>
                  <a:cubicBezTo>
                    <a:pt x="655" y="6379"/>
                    <a:pt x="2108" y="7528"/>
                    <a:pt x="3815" y="7703"/>
                  </a:cubicBezTo>
                  <a:cubicBezTo>
                    <a:pt x="3842" y="7705"/>
                    <a:pt x="3871" y="7706"/>
                    <a:pt x="3902" y="7706"/>
                  </a:cubicBezTo>
                  <a:cubicBezTo>
                    <a:pt x="4180" y="7706"/>
                    <a:pt x="4588" y="7640"/>
                    <a:pt x="4645" y="7496"/>
                  </a:cubicBezTo>
                  <a:cubicBezTo>
                    <a:pt x="5012" y="6538"/>
                    <a:pt x="5762" y="5389"/>
                    <a:pt x="5491" y="4591"/>
                  </a:cubicBezTo>
                  <a:cubicBezTo>
                    <a:pt x="4980" y="3075"/>
                    <a:pt x="3911" y="1703"/>
                    <a:pt x="2985" y="346"/>
                  </a:cubicBezTo>
                  <a:cubicBezTo>
                    <a:pt x="2827" y="108"/>
                    <a:pt x="2521" y="1"/>
                    <a:pt x="21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6" name="Google Shape;13736;p30"/>
            <p:cNvSpPr/>
            <p:nvPr/>
          </p:nvSpPr>
          <p:spPr>
            <a:xfrm>
              <a:off x="1065714" y="1019593"/>
              <a:ext cx="440577" cy="389474"/>
            </a:xfrm>
            <a:custGeom>
              <a:rect b="b" l="l" r="r" t="t"/>
              <a:pathLst>
                <a:path extrusionOk="0" h="7537" w="8491">
                  <a:moveTo>
                    <a:pt x="5122" y="1"/>
                  </a:moveTo>
                  <a:cubicBezTo>
                    <a:pt x="4326" y="1"/>
                    <a:pt x="4100" y="899"/>
                    <a:pt x="3655" y="1488"/>
                  </a:cubicBezTo>
                  <a:cubicBezTo>
                    <a:pt x="2554" y="2988"/>
                    <a:pt x="1389" y="4440"/>
                    <a:pt x="336" y="5973"/>
                  </a:cubicBezTo>
                  <a:cubicBezTo>
                    <a:pt x="64" y="6388"/>
                    <a:pt x="96" y="7010"/>
                    <a:pt x="1" y="7537"/>
                  </a:cubicBezTo>
                  <a:cubicBezTo>
                    <a:pt x="495" y="7425"/>
                    <a:pt x="1054" y="7425"/>
                    <a:pt x="1469" y="7185"/>
                  </a:cubicBezTo>
                  <a:cubicBezTo>
                    <a:pt x="3416" y="5973"/>
                    <a:pt x="5315" y="4728"/>
                    <a:pt x="7230" y="3451"/>
                  </a:cubicBezTo>
                  <a:cubicBezTo>
                    <a:pt x="7597" y="3228"/>
                    <a:pt x="7932" y="2940"/>
                    <a:pt x="8236" y="2621"/>
                  </a:cubicBezTo>
                  <a:cubicBezTo>
                    <a:pt x="8379" y="2462"/>
                    <a:pt x="8491" y="1999"/>
                    <a:pt x="8427" y="1951"/>
                  </a:cubicBezTo>
                  <a:cubicBezTo>
                    <a:pt x="7533" y="1288"/>
                    <a:pt x="7041" y="31"/>
                    <a:pt x="5572" y="31"/>
                  </a:cubicBezTo>
                  <a:cubicBezTo>
                    <a:pt x="5520" y="31"/>
                    <a:pt x="5466" y="32"/>
                    <a:pt x="5411" y="36"/>
                  </a:cubicBezTo>
                  <a:cubicBezTo>
                    <a:pt x="5307" y="12"/>
                    <a:pt x="5211" y="1"/>
                    <a:pt x="512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7" name="Google Shape;13737;p30"/>
            <p:cNvSpPr/>
            <p:nvPr/>
          </p:nvSpPr>
          <p:spPr>
            <a:xfrm>
              <a:off x="346919" y="1478301"/>
              <a:ext cx="223531" cy="435620"/>
            </a:xfrm>
            <a:custGeom>
              <a:rect b="b" l="l" r="r" t="t"/>
              <a:pathLst>
                <a:path extrusionOk="0" h="8430" w="4308">
                  <a:moveTo>
                    <a:pt x="1150" y="0"/>
                  </a:moveTo>
                  <a:cubicBezTo>
                    <a:pt x="224" y="0"/>
                    <a:pt x="1" y="367"/>
                    <a:pt x="65" y="1468"/>
                  </a:cubicBezTo>
                  <a:cubicBezTo>
                    <a:pt x="145" y="3016"/>
                    <a:pt x="288" y="4580"/>
                    <a:pt x="192" y="6128"/>
                  </a:cubicBezTo>
                  <a:cubicBezTo>
                    <a:pt x="129" y="7421"/>
                    <a:pt x="177" y="7708"/>
                    <a:pt x="1405" y="8123"/>
                  </a:cubicBezTo>
                  <a:cubicBezTo>
                    <a:pt x="1693" y="8219"/>
                    <a:pt x="1996" y="8299"/>
                    <a:pt x="2283" y="8363"/>
                  </a:cubicBezTo>
                  <a:cubicBezTo>
                    <a:pt x="2455" y="8408"/>
                    <a:pt x="2620" y="8430"/>
                    <a:pt x="2775" y="8430"/>
                  </a:cubicBezTo>
                  <a:cubicBezTo>
                    <a:pt x="3714" y="8430"/>
                    <a:pt x="4308" y="7643"/>
                    <a:pt x="4102" y="6575"/>
                  </a:cubicBezTo>
                  <a:cubicBezTo>
                    <a:pt x="3831" y="5075"/>
                    <a:pt x="3576" y="3559"/>
                    <a:pt x="3384" y="2043"/>
                  </a:cubicBezTo>
                  <a:cubicBezTo>
                    <a:pt x="3177" y="431"/>
                    <a:pt x="2746" y="0"/>
                    <a:pt x="11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8" name="Google Shape;13738;p30"/>
            <p:cNvSpPr/>
            <p:nvPr/>
          </p:nvSpPr>
          <p:spPr>
            <a:xfrm>
              <a:off x="197898" y="552618"/>
              <a:ext cx="308108" cy="386012"/>
            </a:xfrm>
            <a:custGeom>
              <a:rect b="b" l="l" r="r" t="t"/>
              <a:pathLst>
                <a:path extrusionOk="0" h="7470" w="5938">
                  <a:moveTo>
                    <a:pt x="2957" y="1"/>
                  </a:moveTo>
                  <a:cubicBezTo>
                    <a:pt x="2929" y="1"/>
                    <a:pt x="2901" y="3"/>
                    <a:pt x="2873" y="8"/>
                  </a:cubicBezTo>
                  <a:cubicBezTo>
                    <a:pt x="2091" y="439"/>
                    <a:pt x="1245" y="822"/>
                    <a:pt x="591" y="1396"/>
                  </a:cubicBezTo>
                  <a:cubicBezTo>
                    <a:pt x="0" y="1923"/>
                    <a:pt x="543" y="2561"/>
                    <a:pt x="798" y="3120"/>
                  </a:cubicBezTo>
                  <a:cubicBezTo>
                    <a:pt x="846" y="3248"/>
                    <a:pt x="846" y="3391"/>
                    <a:pt x="878" y="3519"/>
                  </a:cubicBezTo>
                  <a:cubicBezTo>
                    <a:pt x="1213" y="4492"/>
                    <a:pt x="1516" y="5482"/>
                    <a:pt x="1883" y="6455"/>
                  </a:cubicBezTo>
                  <a:cubicBezTo>
                    <a:pt x="2110" y="7067"/>
                    <a:pt x="2577" y="7469"/>
                    <a:pt x="3081" y="7469"/>
                  </a:cubicBezTo>
                  <a:cubicBezTo>
                    <a:pt x="3287" y="7469"/>
                    <a:pt x="3499" y="7402"/>
                    <a:pt x="3703" y="7253"/>
                  </a:cubicBezTo>
                  <a:cubicBezTo>
                    <a:pt x="4581" y="6583"/>
                    <a:pt x="5203" y="5578"/>
                    <a:pt x="5937" y="4716"/>
                  </a:cubicBezTo>
                  <a:lnTo>
                    <a:pt x="5762" y="4540"/>
                  </a:lnTo>
                  <a:cubicBezTo>
                    <a:pt x="5762" y="4413"/>
                    <a:pt x="5746" y="4285"/>
                    <a:pt x="5714" y="4157"/>
                  </a:cubicBezTo>
                  <a:cubicBezTo>
                    <a:pt x="4948" y="2833"/>
                    <a:pt x="4166" y="1508"/>
                    <a:pt x="3368" y="199"/>
                  </a:cubicBezTo>
                  <a:cubicBezTo>
                    <a:pt x="3272" y="77"/>
                    <a:pt x="3119" y="1"/>
                    <a:pt x="2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9" name="Google Shape;13739;p30"/>
            <p:cNvSpPr/>
            <p:nvPr/>
          </p:nvSpPr>
          <p:spPr>
            <a:xfrm>
              <a:off x="863665" y="1643657"/>
              <a:ext cx="242989" cy="288657"/>
            </a:xfrm>
            <a:custGeom>
              <a:rect b="b" l="l" r="r" t="t"/>
              <a:pathLst>
                <a:path extrusionOk="0" h="5586" w="4683">
                  <a:moveTo>
                    <a:pt x="3075" y="0"/>
                  </a:moveTo>
                  <a:cubicBezTo>
                    <a:pt x="1898" y="0"/>
                    <a:pt x="227" y="1095"/>
                    <a:pt x="1" y="2115"/>
                  </a:cubicBezTo>
                  <a:cubicBezTo>
                    <a:pt x="1" y="2274"/>
                    <a:pt x="32" y="2434"/>
                    <a:pt x="112" y="2577"/>
                  </a:cubicBezTo>
                  <a:cubicBezTo>
                    <a:pt x="384" y="3264"/>
                    <a:pt x="655" y="3950"/>
                    <a:pt x="958" y="4604"/>
                  </a:cubicBezTo>
                  <a:cubicBezTo>
                    <a:pt x="1086" y="4891"/>
                    <a:pt x="1261" y="5259"/>
                    <a:pt x="1517" y="5370"/>
                  </a:cubicBezTo>
                  <a:cubicBezTo>
                    <a:pt x="1829" y="5518"/>
                    <a:pt x="2150" y="5586"/>
                    <a:pt x="2462" y="5586"/>
                  </a:cubicBezTo>
                  <a:cubicBezTo>
                    <a:pt x="3635" y="5586"/>
                    <a:pt x="4682" y="4626"/>
                    <a:pt x="4645" y="3327"/>
                  </a:cubicBezTo>
                  <a:cubicBezTo>
                    <a:pt x="4421" y="2338"/>
                    <a:pt x="4214" y="1349"/>
                    <a:pt x="3942" y="391"/>
                  </a:cubicBezTo>
                  <a:cubicBezTo>
                    <a:pt x="3911" y="247"/>
                    <a:pt x="3671" y="104"/>
                    <a:pt x="3496" y="56"/>
                  </a:cubicBezTo>
                  <a:cubicBezTo>
                    <a:pt x="3366" y="18"/>
                    <a:pt x="3224" y="0"/>
                    <a:pt x="30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0" name="Google Shape;13740;p30"/>
            <p:cNvSpPr/>
            <p:nvPr/>
          </p:nvSpPr>
          <p:spPr>
            <a:xfrm>
              <a:off x="350240" y="2152954"/>
              <a:ext cx="298197" cy="261217"/>
            </a:xfrm>
            <a:custGeom>
              <a:rect b="b" l="l" r="r" t="t"/>
              <a:pathLst>
                <a:path extrusionOk="0" h="5055" w="5747">
                  <a:moveTo>
                    <a:pt x="4225" y="1"/>
                  </a:moveTo>
                  <a:cubicBezTo>
                    <a:pt x="4027" y="1"/>
                    <a:pt x="3143" y="501"/>
                    <a:pt x="2618" y="749"/>
                  </a:cubicBezTo>
                  <a:cubicBezTo>
                    <a:pt x="2474" y="797"/>
                    <a:pt x="2315" y="877"/>
                    <a:pt x="2187" y="972"/>
                  </a:cubicBezTo>
                  <a:cubicBezTo>
                    <a:pt x="1341" y="1802"/>
                    <a:pt x="1" y="2281"/>
                    <a:pt x="17" y="3749"/>
                  </a:cubicBezTo>
                  <a:cubicBezTo>
                    <a:pt x="33" y="4164"/>
                    <a:pt x="160" y="4723"/>
                    <a:pt x="432" y="4946"/>
                  </a:cubicBezTo>
                  <a:cubicBezTo>
                    <a:pt x="529" y="5024"/>
                    <a:pt x="682" y="5054"/>
                    <a:pt x="854" y="5054"/>
                  </a:cubicBezTo>
                  <a:cubicBezTo>
                    <a:pt x="1104" y="5054"/>
                    <a:pt x="1395" y="4990"/>
                    <a:pt x="1613" y="4914"/>
                  </a:cubicBezTo>
                  <a:cubicBezTo>
                    <a:pt x="2618" y="4579"/>
                    <a:pt x="3592" y="4180"/>
                    <a:pt x="4549" y="3717"/>
                  </a:cubicBezTo>
                  <a:cubicBezTo>
                    <a:pt x="4964" y="3526"/>
                    <a:pt x="5299" y="3111"/>
                    <a:pt x="5746" y="2728"/>
                  </a:cubicBezTo>
                  <a:cubicBezTo>
                    <a:pt x="5204" y="1659"/>
                    <a:pt x="4836" y="765"/>
                    <a:pt x="4262" y="15"/>
                  </a:cubicBezTo>
                  <a:cubicBezTo>
                    <a:pt x="4256" y="5"/>
                    <a:pt x="4244" y="1"/>
                    <a:pt x="42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1" name="Google Shape;13741;p30"/>
            <p:cNvSpPr/>
            <p:nvPr/>
          </p:nvSpPr>
          <p:spPr>
            <a:xfrm>
              <a:off x="551459" y="469578"/>
              <a:ext cx="366897" cy="234398"/>
            </a:xfrm>
            <a:custGeom>
              <a:rect b="b" l="l" r="r" t="t"/>
              <a:pathLst>
                <a:path extrusionOk="0" h="4536" w="7071">
                  <a:moveTo>
                    <a:pt x="678" y="1"/>
                  </a:moveTo>
                  <a:cubicBezTo>
                    <a:pt x="550" y="1"/>
                    <a:pt x="420" y="6"/>
                    <a:pt x="292" y="6"/>
                  </a:cubicBezTo>
                  <a:cubicBezTo>
                    <a:pt x="243" y="6"/>
                    <a:pt x="193" y="5"/>
                    <a:pt x="145" y="3"/>
                  </a:cubicBezTo>
                  <a:lnTo>
                    <a:pt x="145" y="3"/>
                  </a:lnTo>
                  <a:cubicBezTo>
                    <a:pt x="145" y="418"/>
                    <a:pt x="1" y="929"/>
                    <a:pt x="192" y="1248"/>
                  </a:cubicBezTo>
                  <a:cubicBezTo>
                    <a:pt x="528" y="1838"/>
                    <a:pt x="1182" y="2237"/>
                    <a:pt x="1517" y="2844"/>
                  </a:cubicBezTo>
                  <a:cubicBezTo>
                    <a:pt x="2219" y="4057"/>
                    <a:pt x="3448" y="4121"/>
                    <a:pt x="4533" y="4535"/>
                  </a:cubicBezTo>
                  <a:cubicBezTo>
                    <a:pt x="4996" y="4376"/>
                    <a:pt x="5459" y="4232"/>
                    <a:pt x="5938" y="4136"/>
                  </a:cubicBezTo>
                  <a:cubicBezTo>
                    <a:pt x="7071" y="3945"/>
                    <a:pt x="6704" y="3083"/>
                    <a:pt x="6544" y="2509"/>
                  </a:cubicBezTo>
                  <a:cubicBezTo>
                    <a:pt x="6480" y="2221"/>
                    <a:pt x="5810" y="1934"/>
                    <a:pt x="5411" y="1934"/>
                  </a:cubicBezTo>
                  <a:cubicBezTo>
                    <a:pt x="5341" y="1936"/>
                    <a:pt x="5272" y="1937"/>
                    <a:pt x="5205" y="1937"/>
                  </a:cubicBezTo>
                  <a:cubicBezTo>
                    <a:pt x="4612" y="1937"/>
                    <a:pt x="4127" y="1850"/>
                    <a:pt x="3783" y="1248"/>
                  </a:cubicBezTo>
                  <a:cubicBezTo>
                    <a:pt x="3703" y="1120"/>
                    <a:pt x="3576" y="1024"/>
                    <a:pt x="3432" y="977"/>
                  </a:cubicBezTo>
                  <a:cubicBezTo>
                    <a:pt x="2714" y="657"/>
                    <a:pt x="2012" y="322"/>
                    <a:pt x="1278" y="83"/>
                  </a:cubicBezTo>
                  <a:cubicBezTo>
                    <a:pt x="1088" y="14"/>
                    <a:pt x="885" y="1"/>
                    <a:pt x="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2" name="Google Shape;13742;p30"/>
            <p:cNvSpPr/>
            <p:nvPr/>
          </p:nvSpPr>
          <p:spPr>
            <a:xfrm>
              <a:off x="935685" y="470405"/>
              <a:ext cx="260112" cy="261631"/>
            </a:xfrm>
            <a:custGeom>
              <a:rect b="b" l="l" r="r" t="t"/>
              <a:pathLst>
                <a:path extrusionOk="0" h="5063" w="5013">
                  <a:moveTo>
                    <a:pt x="3014" y="0"/>
                  </a:moveTo>
                  <a:cubicBezTo>
                    <a:pt x="1990" y="0"/>
                    <a:pt x="794" y="556"/>
                    <a:pt x="336" y="1344"/>
                  </a:cubicBezTo>
                  <a:cubicBezTo>
                    <a:pt x="192" y="1631"/>
                    <a:pt x="81" y="1918"/>
                    <a:pt x="1" y="2205"/>
                  </a:cubicBezTo>
                  <a:cubicBezTo>
                    <a:pt x="224" y="2541"/>
                    <a:pt x="400" y="3019"/>
                    <a:pt x="735" y="3259"/>
                  </a:cubicBezTo>
                  <a:cubicBezTo>
                    <a:pt x="1533" y="3849"/>
                    <a:pt x="2379" y="4376"/>
                    <a:pt x="3241" y="4855"/>
                  </a:cubicBezTo>
                  <a:cubicBezTo>
                    <a:pt x="3496" y="4998"/>
                    <a:pt x="3847" y="4998"/>
                    <a:pt x="4150" y="5062"/>
                  </a:cubicBezTo>
                  <a:cubicBezTo>
                    <a:pt x="4198" y="4695"/>
                    <a:pt x="4390" y="4280"/>
                    <a:pt x="4294" y="3961"/>
                  </a:cubicBezTo>
                  <a:cubicBezTo>
                    <a:pt x="4055" y="3243"/>
                    <a:pt x="4071" y="2652"/>
                    <a:pt x="4501" y="1998"/>
                  </a:cubicBezTo>
                  <a:cubicBezTo>
                    <a:pt x="5012" y="1248"/>
                    <a:pt x="4629" y="418"/>
                    <a:pt x="3751" y="115"/>
                  </a:cubicBezTo>
                  <a:cubicBezTo>
                    <a:pt x="3527" y="37"/>
                    <a:pt x="3276" y="0"/>
                    <a:pt x="30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3" name="Google Shape;13743;p30"/>
            <p:cNvSpPr/>
            <p:nvPr/>
          </p:nvSpPr>
          <p:spPr>
            <a:xfrm>
              <a:off x="588766" y="1907917"/>
              <a:ext cx="302297" cy="329273"/>
            </a:xfrm>
            <a:custGeom>
              <a:rect b="b" l="l" r="r" t="t"/>
              <a:pathLst>
                <a:path extrusionOk="0" h="6372" w="5826">
                  <a:moveTo>
                    <a:pt x="239" y="1"/>
                  </a:moveTo>
                  <a:lnTo>
                    <a:pt x="0" y="208"/>
                  </a:lnTo>
                  <a:cubicBezTo>
                    <a:pt x="511" y="1405"/>
                    <a:pt x="974" y="2634"/>
                    <a:pt x="1564" y="3799"/>
                  </a:cubicBezTo>
                  <a:cubicBezTo>
                    <a:pt x="1899" y="4454"/>
                    <a:pt x="2585" y="4948"/>
                    <a:pt x="2857" y="5619"/>
                  </a:cubicBezTo>
                  <a:cubicBezTo>
                    <a:pt x="3108" y="6220"/>
                    <a:pt x="3510" y="6372"/>
                    <a:pt x="3928" y="6372"/>
                  </a:cubicBezTo>
                  <a:cubicBezTo>
                    <a:pt x="4120" y="6372"/>
                    <a:pt x="4315" y="6340"/>
                    <a:pt x="4501" y="6305"/>
                  </a:cubicBezTo>
                  <a:cubicBezTo>
                    <a:pt x="4979" y="6193"/>
                    <a:pt x="5697" y="5826"/>
                    <a:pt x="5761" y="5475"/>
                  </a:cubicBezTo>
                  <a:cubicBezTo>
                    <a:pt x="5825" y="4884"/>
                    <a:pt x="5618" y="4310"/>
                    <a:pt x="5219" y="3879"/>
                  </a:cubicBezTo>
                  <a:cubicBezTo>
                    <a:pt x="3910" y="2666"/>
                    <a:pt x="2506" y="1565"/>
                    <a:pt x="1117" y="448"/>
                  </a:cubicBezTo>
                  <a:cubicBezTo>
                    <a:pt x="846" y="272"/>
                    <a:pt x="543" y="113"/>
                    <a:pt x="2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4" name="Google Shape;13744;p30"/>
            <p:cNvSpPr/>
            <p:nvPr/>
          </p:nvSpPr>
          <p:spPr>
            <a:xfrm>
              <a:off x="600337" y="1587953"/>
              <a:ext cx="144974" cy="155490"/>
            </a:xfrm>
            <a:custGeom>
              <a:rect b="b" l="l" r="r" t="t"/>
              <a:pathLst>
                <a:path extrusionOk="0" h="3009" w="2794">
                  <a:moveTo>
                    <a:pt x="2059" y="1"/>
                  </a:moveTo>
                  <a:cubicBezTo>
                    <a:pt x="1453" y="17"/>
                    <a:pt x="894" y="272"/>
                    <a:pt x="463" y="703"/>
                  </a:cubicBezTo>
                  <a:cubicBezTo>
                    <a:pt x="0" y="1230"/>
                    <a:pt x="479" y="1740"/>
                    <a:pt x="942" y="2123"/>
                  </a:cubicBezTo>
                  <a:cubicBezTo>
                    <a:pt x="1181" y="2315"/>
                    <a:pt x="1373" y="2538"/>
                    <a:pt x="1612" y="2730"/>
                  </a:cubicBezTo>
                  <a:cubicBezTo>
                    <a:pt x="1857" y="2915"/>
                    <a:pt x="2060" y="3009"/>
                    <a:pt x="2222" y="3009"/>
                  </a:cubicBezTo>
                  <a:cubicBezTo>
                    <a:pt x="2492" y="3009"/>
                    <a:pt x="2648" y="2748"/>
                    <a:pt x="2698" y="2219"/>
                  </a:cubicBezTo>
                  <a:cubicBezTo>
                    <a:pt x="2714" y="1996"/>
                    <a:pt x="2698" y="1756"/>
                    <a:pt x="2698" y="1533"/>
                  </a:cubicBezTo>
                  <a:lnTo>
                    <a:pt x="2730" y="1533"/>
                  </a:lnTo>
                  <a:cubicBezTo>
                    <a:pt x="2714" y="1469"/>
                    <a:pt x="2714" y="1405"/>
                    <a:pt x="2730" y="1325"/>
                  </a:cubicBezTo>
                  <a:cubicBezTo>
                    <a:pt x="2793" y="735"/>
                    <a:pt x="2777" y="33"/>
                    <a:pt x="20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5" name="Google Shape;13745;p30"/>
            <p:cNvSpPr/>
            <p:nvPr/>
          </p:nvSpPr>
          <p:spPr>
            <a:xfrm>
              <a:off x="809858" y="1512096"/>
              <a:ext cx="204592" cy="136215"/>
            </a:xfrm>
            <a:custGeom>
              <a:rect b="b" l="l" r="r" t="t"/>
              <a:pathLst>
                <a:path extrusionOk="0" h="2636" w="3943">
                  <a:moveTo>
                    <a:pt x="3571" y="1"/>
                  </a:moveTo>
                  <a:cubicBezTo>
                    <a:pt x="2738" y="1"/>
                    <a:pt x="2200" y="504"/>
                    <a:pt x="1612" y="910"/>
                  </a:cubicBezTo>
                  <a:cubicBezTo>
                    <a:pt x="1277" y="1134"/>
                    <a:pt x="894" y="1245"/>
                    <a:pt x="543" y="1453"/>
                  </a:cubicBezTo>
                  <a:cubicBezTo>
                    <a:pt x="351" y="1612"/>
                    <a:pt x="176" y="1772"/>
                    <a:pt x="0" y="1963"/>
                  </a:cubicBezTo>
                  <a:cubicBezTo>
                    <a:pt x="232" y="2195"/>
                    <a:pt x="478" y="2635"/>
                    <a:pt x="667" y="2635"/>
                  </a:cubicBezTo>
                  <a:cubicBezTo>
                    <a:pt x="674" y="2635"/>
                    <a:pt x="680" y="2635"/>
                    <a:pt x="686" y="2634"/>
                  </a:cubicBezTo>
                  <a:cubicBezTo>
                    <a:pt x="2187" y="2394"/>
                    <a:pt x="3160" y="1437"/>
                    <a:pt x="3942" y="32"/>
                  </a:cubicBezTo>
                  <a:cubicBezTo>
                    <a:pt x="3812" y="11"/>
                    <a:pt x="3689" y="1"/>
                    <a:pt x="35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6" name="Google Shape;13746;p30"/>
            <p:cNvSpPr/>
            <p:nvPr/>
          </p:nvSpPr>
          <p:spPr>
            <a:xfrm>
              <a:off x="170554" y="212811"/>
              <a:ext cx="145804" cy="123348"/>
            </a:xfrm>
            <a:custGeom>
              <a:rect b="b" l="l" r="r" t="t"/>
              <a:pathLst>
                <a:path extrusionOk="0" h="2387" w="2810">
                  <a:moveTo>
                    <a:pt x="1109" y="0"/>
                  </a:moveTo>
                  <a:cubicBezTo>
                    <a:pt x="1006" y="0"/>
                    <a:pt x="907" y="13"/>
                    <a:pt x="815" y="41"/>
                  </a:cubicBezTo>
                  <a:cubicBezTo>
                    <a:pt x="432" y="136"/>
                    <a:pt x="208" y="982"/>
                    <a:pt x="49" y="1541"/>
                  </a:cubicBezTo>
                  <a:cubicBezTo>
                    <a:pt x="1" y="1732"/>
                    <a:pt x="368" y="2036"/>
                    <a:pt x="607" y="2387"/>
                  </a:cubicBezTo>
                  <a:cubicBezTo>
                    <a:pt x="1437" y="1892"/>
                    <a:pt x="2107" y="1525"/>
                    <a:pt x="2730" y="1094"/>
                  </a:cubicBezTo>
                  <a:cubicBezTo>
                    <a:pt x="2809" y="1030"/>
                    <a:pt x="2762" y="472"/>
                    <a:pt x="2666" y="440"/>
                  </a:cubicBezTo>
                  <a:cubicBezTo>
                    <a:pt x="2166" y="269"/>
                    <a:pt x="1591" y="0"/>
                    <a:pt x="11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7" name="Google Shape;13747;p30"/>
            <p:cNvSpPr/>
            <p:nvPr/>
          </p:nvSpPr>
          <p:spPr>
            <a:xfrm>
              <a:off x="464547" y="2502527"/>
              <a:ext cx="146582" cy="129653"/>
            </a:xfrm>
            <a:custGeom>
              <a:rect b="b" l="l" r="r" t="t"/>
              <a:pathLst>
                <a:path extrusionOk="0" h="2509" w="2825">
                  <a:moveTo>
                    <a:pt x="527" y="0"/>
                  </a:moveTo>
                  <a:cubicBezTo>
                    <a:pt x="351" y="352"/>
                    <a:pt x="96" y="687"/>
                    <a:pt x="16" y="1054"/>
                  </a:cubicBezTo>
                  <a:cubicBezTo>
                    <a:pt x="0" y="1341"/>
                    <a:pt x="96" y="1628"/>
                    <a:pt x="319" y="1836"/>
                  </a:cubicBezTo>
                  <a:cubicBezTo>
                    <a:pt x="686" y="2139"/>
                    <a:pt x="1149" y="2474"/>
                    <a:pt x="1612" y="2506"/>
                  </a:cubicBezTo>
                  <a:cubicBezTo>
                    <a:pt x="1628" y="2507"/>
                    <a:pt x="1644" y="2508"/>
                    <a:pt x="1659" y="2508"/>
                  </a:cubicBezTo>
                  <a:cubicBezTo>
                    <a:pt x="2001" y="2508"/>
                    <a:pt x="2407" y="2190"/>
                    <a:pt x="2681" y="1916"/>
                  </a:cubicBezTo>
                  <a:cubicBezTo>
                    <a:pt x="2825" y="1788"/>
                    <a:pt x="2793" y="1229"/>
                    <a:pt x="2665" y="1150"/>
                  </a:cubicBezTo>
                  <a:cubicBezTo>
                    <a:pt x="2091" y="846"/>
                    <a:pt x="1484" y="575"/>
                    <a:pt x="878" y="336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8" name="Google Shape;13748;p30"/>
            <p:cNvSpPr/>
            <p:nvPr/>
          </p:nvSpPr>
          <p:spPr>
            <a:xfrm>
              <a:off x="999610" y="1051218"/>
              <a:ext cx="118926" cy="100818"/>
            </a:xfrm>
            <a:custGeom>
              <a:rect b="b" l="l" r="r" t="t"/>
              <a:pathLst>
                <a:path extrusionOk="0" h="1951" w="2292">
                  <a:moveTo>
                    <a:pt x="394" y="0"/>
                  </a:moveTo>
                  <a:cubicBezTo>
                    <a:pt x="276" y="0"/>
                    <a:pt x="154" y="5"/>
                    <a:pt x="30" y="14"/>
                  </a:cubicBezTo>
                  <a:cubicBezTo>
                    <a:pt x="0" y="1056"/>
                    <a:pt x="349" y="1950"/>
                    <a:pt x="753" y="1950"/>
                  </a:cubicBezTo>
                  <a:cubicBezTo>
                    <a:pt x="788" y="1950"/>
                    <a:pt x="824" y="1943"/>
                    <a:pt x="860" y="1929"/>
                  </a:cubicBezTo>
                  <a:cubicBezTo>
                    <a:pt x="1354" y="1754"/>
                    <a:pt x="1929" y="1323"/>
                    <a:pt x="2104" y="876"/>
                  </a:cubicBezTo>
                  <a:cubicBezTo>
                    <a:pt x="2292" y="386"/>
                    <a:pt x="1491" y="0"/>
                    <a:pt x="3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9" name="Google Shape;13749;p30"/>
            <p:cNvSpPr/>
            <p:nvPr/>
          </p:nvSpPr>
          <p:spPr>
            <a:xfrm>
              <a:off x="161992" y="1652287"/>
              <a:ext cx="76534" cy="136060"/>
            </a:xfrm>
            <a:custGeom>
              <a:rect b="b" l="l" r="r" t="t"/>
              <a:pathLst>
                <a:path extrusionOk="0" h="2633" w="1475">
                  <a:moveTo>
                    <a:pt x="437" y="1"/>
                  </a:moveTo>
                  <a:cubicBezTo>
                    <a:pt x="277" y="639"/>
                    <a:pt x="70" y="1197"/>
                    <a:pt x="38" y="1772"/>
                  </a:cubicBezTo>
                  <a:cubicBezTo>
                    <a:pt x="1" y="2279"/>
                    <a:pt x="682" y="2633"/>
                    <a:pt x="724" y="2633"/>
                  </a:cubicBezTo>
                  <a:cubicBezTo>
                    <a:pt x="736" y="2633"/>
                    <a:pt x="694" y="2603"/>
                    <a:pt x="565" y="2538"/>
                  </a:cubicBezTo>
                  <a:lnTo>
                    <a:pt x="565" y="2538"/>
                  </a:lnTo>
                  <a:cubicBezTo>
                    <a:pt x="579" y="2544"/>
                    <a:pt x="596" y="2547"/>
                    <a:pt x="617" y="2547"/>
                  </a:cubicBezTo>
                  <a:cubicBezTo>
                    <a:pt x="809" y="2547"/>
                    <a:pt x="1252" y="2298"/>
                    <a:pt x="1267" y="2139"/>
                  </a:cubicBezTo>
                  <a:cubicBezTo>
                    <a:pt x="1363" y="1357"/>
                    <a:pt x="1474" y="527"/>
                    <a:pt x="4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0" name="Google Shape;13750;p30"/>
            <p:cNvSpPr/>
            <p:nvPr/>
          </p:nvSpPr>
          <p:spPr>
            <a:xfrm>
              <a:off x="696380" y="1911224"/>
              <a:ext cx="122610" cy="81595"/>
            </a:xfrm>
            <a:custGeom>
              <a:rect b="b" l="l" r="r" t="t"/>
              <a:pathLst>
                <a:path extrusionOk="0" h="1579" w="2363">
                  <a:moveTo>
                    <a:pt x="1" y="1"/>
                  </a:moveTo>
                  <a:lnTo>
                    <a:pt x="1" y="1"/>
                  </a:lnTo>
                  <a:cubicBezTo>
                    <a:pt x="818" y="1160"/>
                    <a:pt x="1176" y="1578"/>
                    <a:pt x="1637" y="1578"/>
                  </a:cubicBezTo>
                  <a:cubicBezTo>
                    <a:pt x="1842" y="1578"/>
                    <a:pt x="2067" y="1495"/>
                    <a:pt x="2363" y="1357"/>
                  </a:cubicBezTo>
                  <a:cubicBezTo>
                    <a:pt x="1884" y="448"/>
                    <a:pt x="1150" y="17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1" name="Google Shape;13751;p30"/>
            <p:cNvSpPr/>
            <p:nvPr/>
          </p:nvSpPr>
          <p:spPr>
            <a:xfrm>
              <a:off x="240965" y="2404398"/>
              <a:ext cx="79544" cy="80871"/>
            </a:xfrm>
            <a:custGeom>
              <a:rect b="b" l="l" r="r" t="t"/>
              <a:pathLst>
                <a:path extrusionOk="0" h="1565" w="1533">
                  <a:moveTo>
                    <a:pt x="335" y="48"/>
                  </a:moveTo>
                  <a:lnTo>
                    <a:pt x="0" y="335"/>
                  </a:lnTo>
                  <a:cubicBezTo>
                    <a:pt x="319" y="734"/>
                    <a:pt x="639" y="1149"/>
                    <a:pt x="942" y="1564"/>
                  </a:cubicBezTo>
                  <a:cubicBezTo>
                    <a:pt x="1117" y="1325"/>
                    <a:pt x="1437" y="1102"/>
                    <a:pt x="1452" y="862"/>
                  </a:cubicBezTo>
                  <a:cubicBezTo>
                    <a:pt x="1532" y="0"/>
                    <a:pt x="846" y="144"/>
                    <a:pt x="335" y="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2" name="Google Shape;13752;p30"/>
            <p:cNvSpPr/>
            <p:nvPr/>
          </p:nvSpPr>
          <p:spPr>
            <a:xfrm>
              <a:off x="542378" y="2472814"/>
              <a:ext cx="101907" cy="57721"/>
            </a:xfrm>
            <a:custGeom>
              <a:rect b="b" l="l" r="r" t="t"/>
              <a:pathLst>
                <a:path extrusionOk="0" h="1117" w="1964">
                  <a:moveTo>
                    <a:pt x="96" y="1"/>
                  </a:moveTo>
                  <a:cubicBezTo>
                    <a:pt x="64" y="97"/>
                    <a:pt x="32" y="192"/>
                    <a:pt x="0" y="288"/>
                  </a:cubicBezTo>
                  <a:cubicBezTo>
                    <a:pt x="495" y="837"/>
                    <a:pt x="868" y="1117"/>
                    <a:pt x="1205" y="1117"/>
                  </a:cubicBezTo>
                  <a:cubicBezTo>
                    <a:pt x="1466" y="1117"/>
                    <a:pt x="1706" y="949"/>
                    <a:pt x="1963" y="607"/>
                  </a:cubicBezTo>
                  <a:lnTo>
                    <a:pt x="9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3" name="Google Shape;13753;p30"/>
            <p:cNvSpPr/>
            <p:nvPr/>
          </p:nvSpPr>
          <p:spPr>
            <a:xfrm>
              <a:off x="112596" y="2180909"/>
              <a:ext cx="60916" cy="73275"/>
            </a:xfrm>
            <a:custGeom>
              <a:rect b="b" l="l" r="r" t="t"/>
              <a:pathLst>
                <a:path extrusionOk="0" h="1418" w="1174">
                  <a:moveTo>
                    <a:pt x="830" y="0"/>
                  </a:moveTo>
                  <a:cubicBezTo>
                    <a:pt x="527" y="495"/>
                    <a:pt x="288" y="910"/>
                    <a:pt x="0" y="1373"/>
                  </a:cubicBezTo>
                  <a:cubicBezTo>
                    <a:pt x="222" y="1400"/>
                    <a:pt x="404" y="1417"/>
                    <a:pt x="551" y="1417"/>
                  </a:cubicBezTo>
                  <a:cubicBezTo>
                    <a:pt x="1173" y="1417"/>
                    <a:pt x="1153" y="1111"/>
                    <a:pt x="8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4" name="Google Shape;13754;p30"/>
            <p:cNvSpPr/>
            <p:nvPr/>
          </p:nvSpPr>
          <p:spPr>
            <a:xfrm>
              <a:off x="7440283" y="2547328"/>
              <a:ext cx="357816" cy="409731"/>
            </a:xfrm>
            <a:custGeom>
              <a:rect b="b" l="l" r="r" t="t"/>
              <a:pathLst>
                <a:path extrusionOk="0" h="7929" w="6896">
                  <a:moveTo>
                    <a:pt x="3615" y="1"/>
                  </a:moveTo>
                  <a:cubicBezTo>
                    <a:pt x="3446" y="1"/>
                    <a:pt x="3260" y="63"/>
                    <a:pt x="3049" y="219"/>
                  </a:cubicBezTo>
                  <a:cubicBezTo>
                    <a:pt x="2379" y="713"/>
                    <a:pt x="1692" y="1176"/>
                    <a:pt x="974" y="1591"/>
                  </a:cubicBezTo>
                  <a:cubicBezTo>
                    <a:pt x="49" y="2134"/>
                    <a:pt x="1" y="2421"/>
                    <a:pt x="783" y="3203"/>
                  </a:cubicBezTo>
                  <a:cubicBezTo>
                    <a:pt x="1357" y="3794"/>
                    <a:pt x="1884" y="4432"/>
                    <a:pt x="2427" y="5054"/>
                  </a:cubicBezTo>
                  <a:cubicBezTo>
                    <a:pt x="3081" y="5757"/>
                    <a:pt x="3719" y="6475"/>
                    <a:pt x="4405" y="7161"/>
                  </a:cubicBezTo>
                  <a:cubicBezTo>
                    <a:pt x="4880" y="7660"/>
                    <a:pt x="5532" y="7929"/>
                    <a:pt x="6202" y="7929"/>
                  </a:cubicBezTo>
                  <a:cubicBezTo>
                    <a:pt x="6433" y="7929"/>
                    <a:pt x="6666" y="7897"/>
                    <a:pt x="6895" y="7831"/>
                  </a:cubicBezTo>
                  <a:lnTo>
                    <a:pt x="6895" y="2613"/>
                  </a:lnTo>
                  <a:cubicBezTo>
                    <a:pt x="6113" y="1942"/>
                    <a:pt x="5347" y="1256"/>
                    <a:pt x="4581" y="570"/>
                  </a:cubicBezTo>
                  <a:cubicBezTo>
                    <a:pt x="4275" y="296"/>
                    <a:pt x="3984" y="1"/>
                    <a:pt x="36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5" name="Google Shape;13755;p30"/>
            <p:cNvSpPr/>
            <p:nvPr/>
          </p:nvSpPr>
          <p:spPr>
            <a:xfrm>
              <a:off x="7146315" y="4129810"/>
              <a:ext cx="189701" cy="257342"/>
            </a:xfrm>
            <a:custGeom>
              <a:rect b="b" l="l" r="r" t="t"/>
              <a:pathLst>
                <a:path extrusionOk="0" h="4980" w="3656">
                  <a:moveTo>
                    <a:pt x="2061" y="1"/>
                  </a:moveTo>
                  <a:cubicBezTo>
                    <a:pt x="1509" y="1"/>
                    <a:pt x="1145" y="359"/>
                    <a:pt x="926" y="926"/>
                  </a:cubicBezTo>
                  <a:cubicBezTo>
                    <a:pt x="0" y="3416"/>
                    <a:pt x="671" y="4549"/>
                    <a:pt x="3256" y="4948"/>
                  </a:cubicBezTo>
                  <a:cubicBezTo>
                    <a:pt x="3384" y="4980"/>
                    <a:pt x="3511" y="4980"/>
                    <a:pt x="3655" y="4980"/>
                  </a:cubicBezTo>
                  <a:lnTo>
                    <a:pt x="3639" y="367"/>
                  </a:lnTo>
                  <a:cubicBezTo>
                    <a:pt x="3256" y="272"/>
                    <a:pt x="2873" y="176"/>
                    <a:pt x="2490" y="64"/>
                  </a:cubicBezTo>
                  <a:cubicBezTo>
                    <a:pt x="2336" y="21"/>
                    <a:pt x="2193" y="1"/>
                    <a:pt x="20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6" name="Google Shape;13756;p30"/>
            <p:cNvSpPr/>
            <p:nvPr/>
          </p:nvSpPr>
          <p:spPr>
            <a:xfrm>
              <a:off x="7428712" y="4864430"/>
              <a:ext cx="385109" cy="258943"/>
            </a:xfrm>
            <a:custGeom>
              <a:rect b="b" l="l" r="r" t="t"/>
              <a:pathLst>
                <a:path extrusionOk="0" h="5011" w="7422">
                  <a:moveTo>
                    <a:pt x="4507" y="1"/>
                  </a:moveTo>
                  <a:cubicBezTo>
                    <a:pt x="3473" y="1"/>
                    <a:pt x="2455" y="348"/>
                    <a:pt x="1820" y="1053"/>
                  </a:cubicBezTo>
                  <a:cubicBezTo>
                    <a:pt x="1500" y="1340"/>
                    <a:pt x="1149" y="1580"/>
                    <a:pt x="766" y="1755"/>
                  </a:cubicBezTo>
                  <a:cubicBezTo>
                    <a:pt x="96" y="2138"/>
                    <a:pt x="0" y="2649"/>
                    <a:pt x="367" y="3271"/>
                  </a:cubicBezTo>
                  <a:cubicBezTo>
                    <a:pt x="511" y="3495"/>
                    <a:pt x="766" y="3670"/>
                    <a:pt x="862" y="3910"/>
                  </a:cubicBezTo>
                  <a:cubicBezTo>
                    <a:pt x="1022" y="4309"/>
                    <a:pt x="1229" y="4676"/>
                    <a:pt x="1500" y="5011"/>
                  </a:cubicBezTo>
                  <a:lnTo>
                    <a:pt x="7421" y="5011"/>
                  </a:lnTo>
                  <a:lnTo>
                    <a:pt x="7421" y="1165"/>
                  </a:lnTo>
                  <a:cubicBezTo>
                    <a:pt x="6723" y="392"/>
                    <a:pt x="5606" y="1"/>
                    <a:pt x="45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7" name="Google Shape;13757;p30"/>
            <p:cNvSpPr/>
            <p:nvPr/>
          </p:nvSpPr>
          <p:spPr>
            <a:xfrm>
              <a:off x="6838286" y="2550842"/>
              <a:ext cx="298976" cy="398414"/>
            </a:xfrm>
            <a:custGeom>
              <a:rect b="b" l="l" r="r" t="t"/>
              <a:pathLst>
                <a:path extrusionOk="0" h="7710" w="5762">
                  <a:moveTo>
                    <a:pt x="1815" y="0"/>
                  </a:moveTo>
                  <a:cubicBezTo>
                    <a:pt x="1540" y="0"/>
                    <a:pt x="1174" y="76"/>
                    <a:pt x="1133" y="199"/>
                  </a:cubicBezTo>
                  <a:cubicBezTo>
                    <a:pt x="750" y="1156"/>
                    <a:pt x="0" y="2305"/>
                    <a:pt x="272" y="3103"/>
                  </a:cubicBezTo>
                  <a:cubicBezTo>
                    <a:pt x="782" y="4635"/>
                    <a:pt x="1852" y="5992"/>
                    <a:pt x="2777" y="7364"/>
                  </a:cubicBezTo>
                  <a:cubicBezTo>
                    <a:pt x="2936" y="7602"/>
                    <a:pt x="3241" y="7709"/>
                    <a:pt x="3572" y="7709"/>
                  </a:cubicBezTo>
                  <a:cubicBezTo>
                    <a:pt x="4108" y="7709"/>
                    <a:pt x="4710" y="7429"/>
                    <a:pt x="4868" y="6965"/>
                  </a:cubicBezTo>
                  <a:cubicBezTo>
                    <a:pt x="5235" y="5848"/>
                    <a:pt x="5442" y="4667"/>
                    <a:pt x="5762" y="3327"/>
                  </a:cubicBezTo>
                  <a:cubicBezTo>
                    <a:pt x="5762" y="3327"/>
                    <a:pt x="5714" y="3135"/>
                    <a:pt x="5650" y="2944"/>
                  </a:cubicBezTo>
                  <a:cubicBezTo>
                    <a:pt x="5107" y="1316"/>
                    <a:pt x="3655" y="167"/>
                    <a:pt x="1947" y="7"/>
                  </a:cubicBezTo>
                  <a:cubicBezTo>
                    <a:pt x="1907" y="2"/>
                    <a:pt x="1862" y="0"/>
                    <a:pt x="18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8" name="Google Shape;13758;p30"/>
            <p:cNvSpPr/>
            <p:nvPr/>
          </p:nvSpPr>
          <p:spPr>
            <a:xfrm>
              <a:off x="6427545" y="2306270"/>
              <a:ext cx="440577" cy="388648"/>
            </a:xfrm>
            <a:custGeom>
              <a:rect b="b" l="l" r="r" t="t"/>
              <a:pathLst>
                <a:path extrusionOk="0" h="7521" w="8491">
                  <a:moveTo>
                    <a:pt x="8491" y="0"/>
                  </a:moveTo>
                  <a:lnTo>
                    <a:pt x="8491" y="0"/>
                  </a:lnTo>
                  <a:cubicBezTo>
                    <a:pt x="7996" y="112"/>
                    <a:pt x="7422" y="96"/>
                    <a:pt x="7023" y="351"/>
                  </a:cubicBezTo>
                  <a:cubicBezTo>
                    <a:pt x="5076" y="1548"/>
                    <a:pt x="3176" y="2809"/>
                    <a:pt x="1261" y="4070"/>
                  </a:cubicBezTo>
                  <a:cubicBezTo>
                    <a:pt x="894" y="4293"/>
                    <a:pt x="559" y="4580"/>
                    <a:pt x="256" y="4900"/>
                  </a:cubicBezTo>
                  <a:cubicBezTo>
                    <a:pt x="128" y="5059"/>
                    <a:pt x="1" y="5522"/>
                    <a:pt x="64" y="5570"/>
                  </a:cubicBezTo>
                  <a:cubicBezTo>
                    <a:pt x="958" y="6232"/>
                    <a:pt x="1465" y="7490"/>
                    <a:pt x="2921" y="7490"/>
                  </a:cubicBezTo>
                  <a:cubicBezTo>
                    <a:pt x="2973" y="7490"/>
                    <a:pt x="3026" y="7488"/>
                    <a:pt x="3081" y="7485"/>
                  </a:cubicBezTo>
                  <a:cubicBezTo>
                    <a:pt x="3188" y="7509"/>
                    <a:pt x="3286" y="7521"/>
                    <a:pt x="3377" y="7521"/>
                  </a:cubicBezTo>
                  <a:cubicBezTo>
                    <a:pt x="4179" y="7521"/>
                    <a:pt x="4392" y="6635"/>
                    <a:pt x="4836" y="6033"/>
                  </a:cubicBezTo>
                  <a:cubicBezTo>
                    <a:pt x="5937" y="4533"/>
                    <a:pt x="7102" y="3080"/>
                    <a:pt x="8156" y="1548"/>
                  </a:cubicBezTo>
                  <a:cubicBezTo>
                    <a:pt x="8427" y="1149"/>
                    <a:pt x="8395" y="511"/>
                    <a:pt x="84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9" name="Google Shape;13759;p30"/>
            <p:cNvSpPr/>
            <p:nvPr/>
          </p:nvSpPr>
          <p:spPr>
            <a:xfrm>
              <a:off x="4260470" y="2828123"/>
              <a:ext cx="308108" cy="385444"/>
            </a:xfrm>
            <a:custGeom>
              <a:rect b="b" l="l" r="r" t="t"/>
              <a:pathLst>
                <a:path extrusionOk="0" h="7459" w="5938">
                  <a:moveTo>
                    <a:pt x="2873" y="1"/>
                  </a:moveTo>
                  <a:cubicBezTo>
                    <a:pt x="2663" y="1"/>
                    <a:pt x="2446" y="72"/>
                    <a:pt x="2235" y="227"/>
                  </a:cubicBezTo>
                  <a:cubicBezTo>
                    <a:pt x="1357" y="881"/>
                    <a:pt x="734" y="1903"/>
                    <a:pt x="0" y="2764"/>
                  </a:cubicBezTo>
                  <a:lnTo>
                    <a:pt x="176" y="2908"/>
                  </a:lnTo>
                  <a:cubicBezTo>
                    <a:pt x="160" y="3036"/>
                    <a:pt x="176" y="3179"/>
                    <a:pt x="224" y="3307"/>
                  </a:cubicBezTo>
                  <a:cubicBezTo>
                    <a:pt x="990" y="4616"/>
                    <a:pt x="1756" y="5940"/>
                    <a:pt x="2554" y="7249"/>
                  </a:cubicBezTo>
                  <a:cubicBezTo>
                    <a:pt x="2669" y="7393"/>
                    <a:pt x="2836" y="7459"/>
                    <a:pt x="2996" y="7459"/>
                  </a:cubicBezTo>
                  <a:cubicBezTo>
                    <a:pt x="3014" y="7459"/>
                    <a:pt x="3031" y="7458"/>
                    <a:pt x="3048" y="7456"/>
                  </a:cubicBezTo>
                  <a:cubicBezTo>
                    <a:pt x="3846" y="7025"/>
                    <a:pt x="4676" y="6626"/>
                    <a:pt x="5331" y="6052"/>
                  </a:cubicBezTo>
                  <a:cubicBezTo>
                    <a:pt x="5937" y="5525"/>
                    <a:pt x="5379" y="4903"/>
                    <a:pt x="5139" y="4328"/>
                  </a:cubicBezTo>
                  <a:cubicBezTo>
                    <a:pt x="5091" y="4217"/>
                    <a:pt x="5091" y="4073"/>
                    <a:pt x="5043" y="3945"/>
                  </a:cubicBezTo>
                  <a:cubicBezTo>
                    <a:pt x="4724" y="2972"/>
                    <a:pt x="4421" y="1982"/>
                    <a:pt x="4054" y="1025"/>
                  </a:cubicBezTo>
                  <a:cubicBezTo>
                    <a:pt x="3829" y="406"/>
                    <a:pt x="3373" y="1"/>
                    <a:pt x="28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0" name="Google Shape;13760;p30"/>
            <p:cNvSpPr/>
            <p:nvPr/>
          </p:nvSpPr>
          <p:spPr>
            <a:xfrm>
              <a:off x="6581599" y="2971776"/>
              <a:ext cx="260890" cy="261579"/>
            </a:xfrm>
            <a:custGeom>
              <a:rect b="b" l="l" r="r" t="t"/>
              <a:pathLst>
                <a:path extrusionOk="0" h="5062" w="5028">
                  <a:moveTo>
                    <a:pt x="862" y="0"/>
                  </a:moveTo>
                  <a:cubicBezTo>
                    <a:pt x="814" y="367"/>
                    <a:pt x="622" y="782"/>
                    <a:pt x="734" y="1101"/>
                  </a:cubicBezTo>
                  <a:cubicBezTo>
                    <a:pt x="958" y="1820"/>
                    <a:pt x="958" y="2410"/>
                    <a:pt x="511" y="3064"/>
                  </a:cubicBezTo>
                  <a:cubicBezTo>
                    <a:pt x="0" y="3830"/>
                    <a:pt x="383" y="4644"/>
                    <a:pt x="1277" y="4948"/>
                  </a:cubicBezTo>
                  <a:cubicBezTo>
                    <a:pt x="1498" y="5026"/>
                    <a:pt x="1746" y="5062"/>
                    <a:pt x="2006" y="5062"/>
                  </a:cubicBezTo>
                  <a:cubicBezTo>
                    <a:pt x="3023" y="5062"/>
                    <a:pt x="4222" y="4507"/>
                    <a:pt x="4692" y="3719"/>
                  </a:cubicBezTo>
                  <a:cubicBezTo>
                    <a:pt x="4820" y="3431"/>
                    <a:pt x="4931" y="3144"/>
                    <a:pt x="5027" y="2857"/>
                  </a:cubicBezTo>
                  <a:cubicBezTo>
                    <a:pt x="4788" y="2522"/>
                    <a:pt x="4628" y="2059"/>
                    <a:pt x="4277" y="1804"/>
                  </a:cubicBezTo>
                  <a:cubicBezTo>
                    <a:pt x="3479" y="1213"/>
                    <a:pt x="2649" y="687"/>
                    <a:pt x="1771" y="208"/>
                  </a:cubicBezTo>
                  <a:cubicBezTo>
                    <a:pt x="1516" y="64"/>
                    <a:pt x="1181" y="64"/>
                    <a:pt x="8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1" name="Google Shape;13761;p30"/>
            <p:cNvSpPr/>
            <p:nvPr/>
          </p:nvSpPr>
          <p:spPr>
            <a:xfrm>
              <a:off x="6690251" y="2573165"/>
              <a:ext cx="118978" cy="100818"/>
            </a:xfrm>
            <a:custGeom>
              <a:rect b="b" l="l" r="r" t="t"/>
              <a:pathLst>
                <a:path extrusionOk="0" h="1951" w="2293">
                  <a:moveTo>
                    <a:pt x="1544" y="1"/>
                  </a:moveTo>
                  <a:cubicBezTo>
                    <a:pt x="1508" y="1"/>
                    <a:pt x="1471" y="8"/>
                    <a:pt x="1433" y="22"/>
                  </a:cubicBezTo>
                  <a:cubicBezTo>
                    <a:pt x="954" y="197"/>
                    <a:pt x="380" y="612"/>
                    <a:pt x="188" y="1075"/>
                  </a:cubicBezTo>
                  <a:cubicBezTo>
                    <a:pt x="0" y="1552"/>
                    <a:pt x="807" y="1950"/>
                    <a:pt x="1909" y="1950"/>
                  </a:cubicBezTo>
                  <a:cubicBezTo>
                    <a:pt x="2024" y="1950"/>
                    <a:pt x="2142" y="1946"/>
                    <a:pt x="2263" y="1937"/>
                  </a:cubicBezTo>
                  <a:cubicBezTo>
                    <a:pt x="2292" y="881"/>
                    <a:pt x="1958" y="1"/>
                    <a:pt x="15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2" name="Google Shape;13762;p30"/>
            <p:cNvSpPr/>
            <p:nvPr/>
          </p:nvSpPr>
          <p:spPr>
            <a:xfrm>
              <a:off x="6606401" y="3460816"/>
              <a:ext cx="449709" cy="438979"/>
            </a:xfrm>
            <a:custGeom>
              <a:rect b="b" l="l" r="r" t="t"/>
              <a:pathLst>
                <a:path extrusionOk="0" h="8495" w="8667">
                  <a:moveTo>
                    <a:pt x="4677" y="0"/>
                  </a:moveTo>
                  <a:cubicBezTo>
                    <a:pt x="4565" y="160"/>
                    <a:pt x="4437" y="319"/>
                    <a:pt x="4294" y="463"/>
                  </a:cubicBezTo>
                  <a:cubicBezTo>
                    <a:pt x="3097" y="1596"/>
                    <a:pt x="1884" y="2745"/>
                    <a:pt x="671" y="3862"/>
                  </a:cubicBezTo>
                  <a:cubicBezTo>
                    <a:pt x="112" y="4389"/>
                    <a:pt x="1" y="4868"/>
                    <a:pt x="671" y="5426"/>
                  </a:cubicBezTo>
                  <a:cubicBezTo>
                    <a:pt x="1134" y="5793"/>
                    <a:pt x="1629" y="6224"/>
                    <a:pt x="1900" y="6719"/>
                  </a:cubicBezTo>
                  <a:cubicBezTo>
                    <a:pt x="2528" y="7893"/>
                    <a:pt x="3401" y="8494"/>
                    <a:pt x="4598" y="8494"/>
                  </a:cubicBezTo>
                  <a:cubicBezTo>
                    <a:pt x="4801" y="8494"/>
                    <a:pt x="5014" y="8477"/>
                    <a:pt x="5235" y="8442"/>
                  </a:cubicBezTo>
                  <a:cubicBezTo>
                    <a:pt x="5250" y="8441"/>
                    <a:pt x="5264" y="8440"/>
                    <a:pt x="5279" y="8440"/>
                  </a:cubicBezTo>
                  <a:cubicBezTo>
                    <a:pt x="5381" y="8440"/>
                    <a:pt x="5489" y="8477"/>
                    <a:pt x="5591" y="8477"/>
                  </a:cubicBezTo>
                  <a:cubicBezTo>
                    <a:pt x="5605" y="8477"/>
                    <a:pt x="5620" y="8476"/>
                    <a:pt x="5634" y="8474"/>
                  </a:cubicBezTo>
                  <a:cubicBezTo>
                    <a:pt x="6480" y="8267"/>
                    <a:pt x="7789" y="8299"/>
                    <a:pt x="8044" y="7804"/>
                  </a:cubicBezTo>
                  <a:cubicBezTo>
                    <a:pt x="8491" y="6910"/>
                    <a:pt x="8667" y="5538"/>
                    <a:pt x="8284" y="4644"/>
                  </a:cubicBezTo>
                  <a:cubicBezTo>
                    <a:pt x="7613" y="2984"/>
                    <a:pt x="6448" y="1532"/>
                    <a:pt x="54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3" name="Google Shape;13763;p30"/>
            <p:cNvSpPr/>
            <p:nvPr/>
          </p:nvSpPr>
          <p:spPr>
            <a:xfrm>
              <a:off x="6486334" y="3320625"/>
              <a:ext cx="246829" cy="239204"/>
            </a:xfrm>
            <a:custGeom>
              <a:rect b="b" l="l" r="r" t="t"/>
              <a:pathLst>
                <a:path extrusionOk="0" h="4629" w="4757">
                  <a:moveTo>
                    <a:pt x="3847" y="0"/>
                  </a:moveTo>
                  <a:lnTo>
                    <a:pt x="1" y="3543"/>
                  </a:lnTo>
                  <a:cubicBezTo>
                    <a:pt x="155" y="3651"/>
                    <a:pt x="340" y="3879"/>
                    <a:pt x="467" y="3879"/>
                  </a:cubicBezTo>
                  <a:cubicBezTo>
                    <a:pt x="471" y="3879"/>
                    <a:pt x="475" y="3879"/>
                    <a:pt x="479" y="3878"/>
                  </a:cubicBezTo>
                  <a:cubicBezTo>
                    <a:pt x="599" y="3857"/>
                    <a:pt x="713" y="3846"/>
                    <a:pt x="823" y="3846"/>
                  </a:cubicBezTo>
                  <a:cubicBezTo>
                    <a:pt x="1442" y="3846"/>
                    <a:pt x="1913" y="4169"/>
                    <a:pt x="2442" y="4548"/>
                  </a:cubicBezTo>
                  <a:cubicBezTo>
                    <a:pt x="2521" y="4604"/>
                    <a:pt x="2647" y="4629"/>
                    <a:pt x="2792" y="4629"/>
                  </a:cubicBezTo>
                  <a:cubicBezTo>
                    <a:pt x="3148" y="4629"/>
                    <a:pt x="3622" y="4481"/>
                    <a:pt x="3815" y="4277"/>
                  </a:cubicBezTo>
                  <a:cubicBezTo>
                    <a:pt x="4757" y="3240"/>
                    <a:pt x="4693" y="1165"/>
                    <a:pt x="38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4" name="Google Shape;13764;p30"/>
            <p:cNvSpPr/>
            <p:nvPr/>
          </p:nvSpPr>
          <p:spPr>
            <a:xfrm>
              <a:off x="7696191" y="3460816"/>
              <a:ext cx="91114" cy="114047"/>
            </a:xfrm>
            <a:custGeom>
              <a:rect b="b" l="l" r="r" t="t"/>
              <a:pathLst>
                <a:path extrusionOk="0" h="2207" w="1756">
                  <a:moveTo>
                    <a:pt x="958" y="0"/>
                  </a:moveTo>
                  <a:cubicBezTo>
                    <a:pt x="766" y="271"/>
                    <a:pt x="607" y="543"/>
                    <a:pt x="415" y="798"/>
                  </a:cubicBezTo>
                  <a:cubicBezTo>
                    <a:pt x="0" y="1373"/>
                    <a:pt x="192" y="1979"/>
                    <a:pt x="878" y="2155"/>
                  </a:cubicBezTo>
                  <a:cubicBezTo>
                    <a:pt x="1112" y="2181"/>
                    <a:pt x="1358" y="2207"/>
                    <a:pt x="1596" y="2207"/>
                  </a:cubicBezTo>
                  <a:cubicBezTo>
                    <a:pt x="1650" y="2207"/>
                    <a:pt x="1703" y="2205"/>
                    <a:pt x="1756" y="2202"/>
                  </a:cubicBezTo>
                  <a:lnTo>
                    <a:pt x="17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5" name="Google Shape;13765;p30"/>
            <p:cNvSpPr/>
            <p:nvPr/>
          </p:nvSpPr>
          <p:spPr>
            <a:xfrm>
              <a:off x="6853177" y="4617895"/>
              <a:ext cx="506837" cy="539022"/>
            </a:xfrm>
            <a:custGeom>
              <a:rect b="b" l="l" r="r" t="t"/>
              <a:pathLst>
                <a:path extrusionOk="0" h="10431" w="9768">
                  <a:moveTo>
                    <a:pt x="4522" y="1"/>
                  </a:moveTo>
                  <a:cubicBezTo>
                    <a:pt x="3485" y="1"/>
                    <a:pt x="2462" y="349"/>
                    <a:pt x="1820" y="1052"/>
                  </a:cubicBezTo>
                  <a:cubicBezTo>
                    <a:pt x="1501" y="1339"/>
                    <a:pt x="1150" y="1579"/>
                    <a:pt x="767" y="1770"/>
                  </a:cubicBezTo>
                  <a:cubicBezTo>
                    <a:pt x="96" y="2137"/>
                    <a:pt x="1" y="2648"/>
                    <a:pt x="368" y="3270"/>
                  </a:cubicBezTo>
                  <a:cubicBezTo>
                    <a:pt x="511" y="3510"/>
                    <a:pt x="751" y="3669"/>
                    <a:pt x="862" y="3909"/>
                  </a:cubicBezTo>
                  <a:cubicBezTo>
                    <a:pt x="1385" y="5127"/>
                    <a:pt x="1894" y="5558"/>
                    <a:pt x="2622" y="5558"/>
                  </a:cubicBezTo>
                  <a:cubicBezTo>
                    <a:pt x="3028" y="5558"/>
                    <a:pt x="3503" y="5423"/>
                    <a:pt x="4086" y="5217"/>
                  </a:cubicBezTo>
                  <a:cubicBezTo>
                    <a:pt x="4255" y="5161"/>
                    <a:pt x="4406" y="5131"/>
                    <a:pt x="4541" y="5131"/>
                  </a:cubicBezTo>
                  <a:cubicBezTo>
                    <a:pt x="4904" y="5131"/>
                    <a:pt x="5158" y="5349"/>
                    <a:pt x="5379" y="5872"/>
                  </a:cubicBezTo>
                  <a:cubicBezTo>
                    <a:pt x="5794" y="6829"/>
                    <a:pt x="6480" y="7659"/>
                    <a:pt x="7198" y="8776"/>
                  </a:cubicBezTo>
                  <a:cubicBezTo>
                    <a:pt x="7055" y="8984"/>
                    <a:pt x="6943" y="9191"/>
                    <a:pt x="6847" y="9431"/>
                  </a:cubicBezTo>
                  <a:cubicBezTo>
                    <a:pt x="6767" y="9638"/>
                    <a:pt x="6767" y="9862"/>
                    <a:pt x="6863" y="10069"/>
                  </a:cubicBezTo>
                  <a:cubicBezTo>
                    <a:pt x="7054" y="10317"/>
                    <a:pt x="7403" y="10430"/>
                    <a:pt x="7772" y="10430"/>
                  </a:cubicBezTo>
                  <a:cubicBezTo>
                    <a:pt x="8331" y="10430"/>
                    <a:pt x="8934" y="10170"/>
                    <a:pt x="9097" y="9718"/>
                  </a:cubicBezTo>
                  <a:cubicBezTo>
                    <a:pt x="9337" y="9032"/>
                    <a:pt x="9624" y="8330"/>
                    <a:pt x="9704" y="7611"/>
                  </a:cubicBezTo>
                  <a:cubicBezTo>
                    <a:pt x="9768" y="6957"/>
                    <a:pt x="9608" y="6271"/>
                    <a:pt x="9512" y="5616"/>
                  </a:cubicBezTo>
                  <a:cubicBezTo>
                    <a:pt x="9464" y="5233"/>
                    <a:pt x="9257" y="4834"/>
                    <a:pt x="9337" y="4467"/>
                  </a:cubicBezTo>
                  <a:cubicBezTo>
                    <a:pt x="9624" y="2887"/>
                    <a:pt x="9624" y="2856"/>
                    <a:pt x="8252" y="2010"/>
                  </a:cubicBezTo>
                  <a:cubicBezTo>
                    <a:pt x="7964" y="1786"/>
                    <a:pt x="7709" y="1531"/>
                    <a:pt x="7486" y="1228"/>
                  </a:cubicBezTo>
                  <a:cubicBezTo>
                    <a:pt x="6795" y="413"/>
                    <a:pt x="5650" y="1"/>
                    <a:pt x="45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6" name="Google Shape;13766;p30"/>
            <p:cNvSpPr/>
            <p:nvPr/>
          </p:nvSpPr>
          <p:spPr>
            <a:xfrm>
              <a:off x="6693364" y="4231117"/>
              <a:ext cx="241848" cy="289018"/>
            </a:xfrm>
            <a:custGeom>
              <a:rect b="b" l="l" r="r" t="t"/>
              <a:pathLst>
                <a:path extrusionOk="0" h="5593" w="4661">
                  <a:moveTo>
                    <a:pt x="2187" y="0"/>
                  </a:moveTo>
                  <a:cubicBezTo>
                    <a:pt x="1032" y="0"/>
                    <a:pt x="0" y="966"/>
                    <a:pt x="0" y="2249"/>
                  </a:cubicBezTo>
                  <a:cubicBezTo>
                    <a:pt x="240" y="3255"/>
                    <a:pt x="447" y="4244"/>
                    <a:pt x="703" y="5202"/>
                  </a:cubicBezTo>
                  <a:cubicBezTo>
                    <a:pt x="751" y="5345"/>
                    <a:pt x="990" y="5489"/>
                    <a:pt x="1166" y="5537"/>
                  </a:cubicBezTo>
                  <a:cubicBezTo>
                    <a:pt x="1295" y="5575"/>
                    <a:pt x="1437" y="5592"/>
                    <a:pt x="1586" y="5592"/>
                  </a:cubicBezTo>
                  <a:cubicBezTo>
                    <a:pt x="2763" y="5592"/>
                    <a:pt x="4432" y="4498"/>
                    <a:pt x="4645" y="3478"/>
                  </a:cubicBezTo>
                  <a:cubicBezTo>
                    <a:pt x="4661" y="3303"/>
                    <a:pt x="4613" y="3143"/>
                    <a:pt x="4533" y="3015"/>
                  </a:cubicBezTo>
                  <a:cubicBezTo>
                    <a:pt x="4262" y="2329"/>
                    <a:pt x="4006" y="1643"/>
                    <a:pt x="3703" y="988"/>
                  </a:cubicBezTo>
                  <a:cubicBezTo>
                    <a:pt x="3575" y="701"/>
                    <a:pt x="3384" y="334"/>
                    <a:pt x="3129" y="222"/>
                  </a:cubicBezTo>
                  <a:cubicBezTo>
                    <a:pt x="2817" y="70"/>
                    <a:pt x="2498" y="0"/>
                    <a:pt x="21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7" name="Google Shape;13767;p30"/>
            <p:cNvSpPr/>
            <p:nvPr/>
          </p:nvSpPr>
          <p:spPr>
            <a:xfrm>
              <a:off x="6251180" y="3572793"/>
              <a:ext cx="302297" cy="330100"/>
            </a:xfrm>
            <a:custGeom>
              <a:rect b="b" l="l" r="r" t="t"/>
              <a:pathLst>
                <a:path extrusionOk="0" h="6388" w="5826">
                  <a:moveTo>
                    <a:pt x="1893" y="0"/>
                  </a:moveTo>
                  <a:cubicBezTo>
                    <a:pt x="1698" y="0"/>
                    <a:pt x="1500" y="32"/>
                    <a:pt x="1309" y="67"/>
                  </a:cubicBezTo>
                  <a:cubicBezTo>
                    <a:pt x="830" y="163"/>
                    <a:pt x="112" y="546"/>
                    <a:pt x="48" y="897"/>
                  </a:cubicBezTo>
                  <a:cubicBezTo>
                    <a:pt x="0" y="1488"/>
                    <a:pt x="192" y="2062"/>
                    <a:pt x="607" y="2493"/>
                  </a:cubicBezTo>
                  <a:cubicBezTo>
                    <a:pt x="1899" y="3722"/>
                    <a:pt x="3320" y="4807"/>
                    <a:pt x="4692" y="5940"/>
                  </a:cubicBezTo>
                  <a:cubicBezTo>
                    <a:pt x="4980" y="6116"/>
                    <a:pt x="5267" y="6260"/>
                    <a:pt x="5570" y="6387"/>
                  </a:cubicBezTo>
                  <a:lnTo>
                    <a:pt x="5825" y="6164"/>
                  </a:lnTo>
                  <a:cubicBezTo>
                    <a:pt x="5299" y="4967"/>
                    <a:pt x="4852" y="3738"/>
                    <a:pt x="4245" y="2573"/>
                  </a:cubicBezTo>
                  <a:cubicBezTo>
                    <a:pt x="3910" y="1919"/>
                    <a:pt x="3240" y="1424"/>
                    <a:pt x="2969" y="754"/>
                  </a:cubicBezTo>
                  <a:cubicBezTo>
                    <a:pt x="2717" y="152"/>
                    <a:pt x="2316" y="0"/>
                    <a:pt x="18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8" name="Google Shape;13768;p30"/>
            <p:cNvSpPr/>
            <p:nvPr/>
          </p:nvSpPr>
          <p:spPr>
            <a:xfrm>
              <a:off x="7083401" y="4420294"/>
              <a:ext cx="145804" cy="154663"/>
            </a:xfrm>
            <a:custGeom>
              <a:rect b="b" l="l" r="r" t="t"/>
              <a:pathLst>
                <a:path extrusionOk="0" h="2993" w="2810">
                  <a:moveTo>
                    <a:pt x="579" y="0"/>
                  </a:moveTo>
                  <a:cubicBezTo>
                    <a:pt x="311" y="0"/>
                    <a:pt x="162" y="257"/>
                    <a:pt x="112" y="775"/>
                  </a:cubicBezTo>
                  <a:cubicBezTo>
                    <a:pt x="96" y="1014"/>
                    <a:pt x="112" y="1253"/>
                    <a:pt x="112" y="1477"/>
                  </a:cubicBezTo>
                  <a:lnTo>
                    <a:pt x="80" y="1477"/>
                  </a:lnTo>
                  <a:cubicBezTo>
                    <a:pt x="80" y="1541"/>
                    <a:pt x="80" y="1605"/>
                    <a:pt x="80" y="1668"/>
                  </a:cubicBezTo>
                  <a:cubicBezTo>
                    <a:pt x="0" y="2275"/>
                    <a:pt x="32" y="2977"/>
                    <a:pt x="750" y="2993"/>
                  </a:cubicBezTo>
                  <a:cubicBezTo>
                    <a:pt x="1341" y="2977"/>
                    <a:pt x="1915" y="2722"/>
                    <a:pt x="2346" y="2291"/>
                  </a:cubicBezTo>
                  <a:cubicBezTo>
                    <a:pt x="2809" y="1764"/>
                    <a:pt x="2330" y="1269"/>
                    <a:pt x="1868" y="886"/>
                  </a:cubicBezTo>
                  <a:cubicBezTo>
                    <a:pt x="1628" y="695"/>
                    <a:pt x="1437" y="455"/>
                    <a:pt x="1197" y="280"/>
                  </a:cubicBezTo>
                  <a:cubicBezTo>
                    <a:pt x="945" y="94"/>
                    <a:pt x="740" y="0"/>
                    <a:pt x="5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9" name="Google Shape;13769;p30"/>
            <p:cNvSpPr/>
            <p:nvPr/>
          </p:nvSpPr>
          <p:spPr>
            <a:xfrm>
              <a:off x="6784478" y="4515477"/>
              <a:ext cx="203710" cy="135595"/>
            </a:xfrm>
            <a:custGeom>
              <a:rect b="b" l="l" r="r" t="t"/>
              <a:pathLst>
                <a:path extrusionOk="0" h="2624" w="3926">
                  <a:moveTo>
                    <a:pt x="3275" y="0"/>
                  </a:moveTo>
                  <a:cubicBezTo>
                    <a:pt x="3268" y="0"/>
                    <a:pt x="3262" y="1"/>
                    <a:pt x="3256" y="2"/>
                  </a:cubicBezTo>
                  <a:cubicBezTo>
                    <a:pt x="1756" y="241"/>
                    <a:pt x="782" y="1199"/>
                    <a:pt x="0" y="2587"/>
                  </a:cubicBezTo>
                  <a:cubicBezTo>
                    <a:pt x="137" y="2612"/>
                    <a:pt x="267" y="2624"/>
                    <a:pt x="390" y="2624"/>
                  </a:cubicBezTo>
                  <a:cubicBezTo>
                    <a:pt x="1212" y="2624"/>
                    <a:pt x="1747" y="2114"/>
                    <a:pt x="2330" y="1725"/>
                  </a:cubicBezTo>
                  <a:cubicBezTo>
                    <a:pt x="2649" y="1502"/>
                    <a:pt x="3048" y="1390"/>
                    <a:pt x="3383" y="1183"/>
                  </a:cubicBezTo>
                  <a:cubicBezTo>
                    <a:pt x="3591" y="1039"/>
                    <a:pt x="3766" y="864"/>
                    <a:pt x="3926" y="672"/>
                  </a:cubicBezTo>
                  <a:cubicBezTo>
                    <a:pt x="3710" y="441"/>
                    <a:pt x="3464" y="0"/>
                    <a:pt x="3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0" name="Google Shape;13770;p30"/>
            <p:cNvSpPr/>
            <p:nvPr/>
          </p:nvSpPr>
          <p:spPr>
            <a:xfrm>
              <a:off x="7187747" y="3531609"/>
              <a:ext cx="146582" cy="129653"/>
            </a:xfrm>
            <a:custGeom>
              <a:rect b="b" l="l" r="r" t="t"/>
              <a:pathLst>
                <a:path extrusionOk="0" h="2509" w="2825">
                  <a:moveTo>
                    <a:pt x="1166" y="0"/>
                  </a:moveTo>
                  <a:cubicBezTo>
                    <a:pt x="824" y="0"/>
                    <a:pt x="418" y="319"/>
                    <a:pt x="128" y="593"/>
                  </a:cubicBezTo>
                  <a:cubicBezTo>
                    <a:pt x="0" y="721"/>
                    <a:pt x="32" y="1279"/>
                    <a:pt x="160" y="1359"/>
                  </a:cubicBezTo>
                  <a:cubicBezTo>
                    <a:pt x="734" y="1662"/>
                    <a:pt x="1341" y="1934"/>
                    <a:pt x="1947" y="2173"/>
                  </a:cubicBezTo>
                  <a:lnTo>
                    <a:pt x="2298" y="2508"/>
                  </a:lnTo>
                  <a:cubicBezTo>
                    <a:pt x="2474" y="2157"/>
                    <a:pt x="2729" y="1822"/>
                    <a:pt x="2793" y="1455"/>
                  </a:cubicBezTo>
                  <a:cubicBezTo>
                    <a:pt x="2825" y="1168"/>
                    <a:pt x="2713" y="864"/>
                    <a:pt x="2506" y="673"/>
                  </a:cubicBezTo>
                  <a:cubicBezTo>
                    <a:pt x="2123" y="370"/>
                    <a:pt x="1660" y="34"/>
                    <a:pt x="1213" y="3"/>
                  </a:cubicBezTo>
                  <a:cubicBezTo>
                    <a:pt x="1197" y="1"/>
                    <a:pt x="1182" y="0"/>
                    <a:pt x="1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1" name="Google Shape;13771;p30"/>
            <p:cNvSpPr/>
            <p:nvPr/>
          </p:nvSpPr>
          <p:spPr>
            <a:xfrm>
              <a:off x="7935496" y="4441558"/>
              <a:ext cx="122610" cy="81905"/>
            </a:xfrm>
            <a:custGeom>
              <a:rect b="b" l="l" r="r" t="t"/>
              <a:pathLst>
                <a:path extrusionOk="0" h="1585" w="2363">
                  <a:moveTo>
                    <a:pt x="730" y="0"/>
                  </a:moveTo>
                  <a:cubicBezTo>
                    <a:pt x="523" y="0"/>
                    <a:pt x="296" y="85"/>
                    <a:pt x="0" y="228"/>
                  </a:cubicBezTo>
                  <a:cubicBezTo>
                    <a:pt x="495" y="1138"/>
                    <a:pt x="1229" y="1569"/>
                    <a:pt x="2362" y="1585"/>
                  </a:cubicBezTo>
                  <a:cubicBezTo>
                    <a:pt x="1557" y="427"/>
                    <a:pt x="1194" y="0"/>
                    <a:pt x="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2" name="Google Shape;13772;p30"/>
            <p:cNvSpPr/>
            <p:nvPr/>
          </p:nvSpPr>
          <p:spPr>
            <a:xfrm>
              <a:off x="7196827" y="3696784"/>
              <a:ext cx="102737" cy="58186"/>
            </a:xfrm>
            <a:custGeom>
              <a:rect b="b" l="l" r="r" t="t"/>
              <a:pathLst>
                <a:path extrusionOk="0" h="1126" w="1980">
                  <a:moveTo>
                    <a:pt x="770" y="1"/>
                  </a:moveTo>
                  <a:cubicBezTo>
                    <a:pt x="508" y="1"/>
                    <a:pt x="267" y="168"/>
                    <a:pt x="1" y="503"/>
                  </a:cubicBezTo>
                  <a:lnTo>
                    <a:pt x="1884" y="1126"/>
                  </a:lnTo>
                  <a:cubicBezTo>
                    <a:pt x="1916" y="1030"/>
                    <a:pt x="1948" y="918"/>
                    <a:pt x="1980" y="822"/>
                  </a:cubicBezTo>
                  <a:cubicBezTo>
                    <a:pt x="1478" y="275"/>
                    <a:pt x="1106" y="1"/>
                    <a:pt x="7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3" name="Google Shape;13773;p30"/>
            <p:cNvSpPr/>
            <p:nvPr/>
          </p:nvSpPr>
          <p:spPr>
            <a:xfrm>
              <a:off x="3598803" y="3925105"/>
              <a:ext cx="81204" cy="50383"/>
            </a:xfrm>
            <a:custGeom>
              <a:rect b="b" l="l" r="r" t="t"/>
              <a:pathLst>
                <a:path extrusionOk="0" h="975" w="1565">
                  <a:moveTo>
                    <a:pt x="1246" y="0"/>
                  </a:moveTo>
                  <a:lnTo>
                    <a:pt x="1" y="367"/>
                  </a:lnTo>
                  <a:cubicBezTo>
                    <a:pt x="468" y="663"/>
                    <a:pt x="753" y="974"/>
                    <a:pt x="1033" y="974"/>
                  </a:cubicBezTo>
                  <a:cubicBezTo>
                    <a:pt x="1040" y="974"/>
                    <a:pt x="1047" y="974"/>
                    <a:pt x="1054" y="974"/>
                  </a:cubicBezTo>
                  <a:cubicBezTo>
                    <a:pt x="1230" y="958"/>
                    <a:pt x="1389" y="479"/>
                    <a:pt x="1565" y="192"/>
                  </a:cubicBezTo>
                  <a:lnTo>
                    <a:pt x="124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4" name="Google Shape;13774;p30"/>
            <p:cNvSpPr/>
            <p:nvPr/>
          </p:nvSpPr>
          <p:spPr>
            <a:xfrm>
              <a:off x="3681615" y="2990740"/>
              <a:ext cx="81204" cy="50383"/>
            </a:xfrm>
            <a:custGeom>
              <a:rect b="b" l="l" r="r" t="t"/>
              <a:pathLst>
                <a:path extrusionOk="0" h="975" w="1565">
                  <a:moveTo>
                    <a:pt x="1262" y="0"/>
                  </a:moveTo>
                  <a:lnTo>
                    <a:pt x="1" y="383"/>
                  </a:lnTo>
                  <a:cubicBezTo>
                    <a:pt x="484" y="664"/>
                    <a:pt x="769" y="974"/>
                    <a:pt x="1049" y="974"/>
                  </a:cubicBezTo>
                  <a:cubicBezTo>
                    <a:pt x="1056" y="974"/>
                    <a:pt x="1063" y="974"/>
                    <a:pt x="1070" y="974"/>
                  </a:cubicBezTo>
                  <a:cubicBezTo>
                    <a:pt x="1246" y="974"/>
                    <a:pt x="1405" y="479"/>
                    <a:pt x="1565" y="208"/>
                  </a:cubicBezTo>
                  <a:lnTo>
                    <a:pt x="126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5" name="Google Shape;13775;p30"/>
            <p:cNvSpPr/>
            <p:nvPr/>
          </p:nvSpPr>
          <p:spPr>
            <a:xfrm>
              <a:off x="4780485" y="5040844"/>
              <a:ext cx="58840" cy="71828"/>
            </a:xfrm>
            <a:custGeom>
              <a:rect b="b" l="l" r="r" t="t"/>
              <a:pathLst>
                <a:path extrusionOk="0" h="1390" w="1134">
                  <a:moveTo>
                    <a:pt x="703" y="1"/>
                  </a:moveTo>
                  <a:cubicBezTo>
                    <a:pt x="479" y="384"/>
                    <a:pt x="240" y="751"/>
                    <a:pt x="1" y="1134"/>
                  </a:cubicBezTo>
                  <a:lnTo>
                    <a:pt x="432" y="1389"/>
                  </a:lnTo>
                  <a:lnTo>
                    <a:pt x="1134" y="256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776" name="Google Shape;13776;p30"/>
          <p:cNvSpPr/>
          <p:nvPr/>
        </p:nvSpPr>
        <p:spPr>
          <a:xfrm>
            <a:off x="0" y="-96400"/>
            <a:ext cx="7188600" cy="53364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6" Type="http://schemas.openxmlformats.org/officeDocument/2006/relationships/slideLayout" Target="../slideLayouts/slideLayout26.xml"/><Relationship Id="rId25" Type="http://schemas.openxmlformats.org/officeDocument/2006/relationships/slideLayout" Target="../slideLayouts/slideLayout25.xml"/><Relationship Id="rId28" Type="http://schemas.openxmlformats.org/officeDocument/2006/relationships/slideLayout" Target="../slideLayouts/slideLayout28.xml"/><Relationship Id="rId27" Type="http://schemas.openxmlformats.org/officeDocument/2006/relationships/slideLayout" Target="../slideLayouts/slideLayout27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29" Type="http://schemas.openxmlformats.org/officeDocument/2006/relationships/slideLayout" Target="../slideLayouts/slideLayout29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30" Type="http://schemas.openxmlformats.org/officeDocument/2006/relationships/theme" Target="../theme/theme1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713225" y="676656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b="1" sz="3000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layfair Display"/>
              <a:buNone/>
              <a:defRPr sz="2800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layfair Display"/>
              <a:buNone/>
              <a:defRPr sz="2800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layfair Display"/>
              <a:buNone/>
              <a:defRPr sz="2800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layfair Display"/>
              <a:buNone/>
              <a:defRPr sz="2800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layfair Display"/>
              <a:buNone/>
              <a:defRPr sz="2800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layfair Display"/>
              <a:buNone/>
              <a:defRPr sz="2800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layfair Display"/>
              <a:buNone/>
              <a:defRPr sz="2800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layfair Display"/>
              <a:buNone/>
              <a:defRPr sz="2800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713250" y="1152475"/>
            <a:ext cx="77175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"/>
              <a:buChar char="●"/>
              <a:defRPr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defRPr>
            </a:lvl1pPr>
            <a:lvl2pPr indent="-317500" lvl="1" marL="9144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"/>
              <a:buChar char="○"/>
              <a:defRPr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defRPr>
            </a:lvl2pPr>
            <a:lvl3pPr indent="-317500" lvl="2" marL="13716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"/>
              <a:buChar char="■"/>
              <a:defRPr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defRPr>
            </a:lvl3pPr>
            <a:lvl4pPr indent="-317500" lvl="3" marL="18288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"/>
              <a:buChar char="●"/>
              <a:defRPr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defRPr>
            </a:lvl4pPr>
            <a:lvl5pPr indent="-317500" lvl="4" marL="22860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"/>
              <a:buChar char="○"/>
              <a:defRPr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defRPr>
            </a:lvl5pPr>
            <a:lvl6pPr indent="-317500" lvl="5" marL="27432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"/>
              <a:buChar char="■"/>
              <a:defRPr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defRPr>
            </a:lvl6pPr>
            <a:lvl7pPr indent="-317500" lvl="6" marL="32004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"/>
              <a:buChar char="●"/>
              <a:defRPr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defRPr>
            </a:lvl7pPr>
            <a:lvl8pPr indent="-317500" lvl="7" marL="36576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"/>
              <a:buChar char="○"/>
              <a:defRPr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defRPr>
            </a:lvl8pPr>
            <a:lvl9pPr indent="-317500" lvl="8" marL="41148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Oxygen"/>
              <a:buChar char="■"/>
              <a:defRPr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  <p:sldLayoutId id="2147483673" r:id="rId26"/>
    <p:sldLayoutId id="2147483674" r:id="rId27"/>
    <p:sldLayoutId id="2147483675" r:id="rId28"/>
    <p:sldLayoutId id="2147483676" r:id="rId29"/>
  </p:sldLayoutIdLst>
  <mc:AlternateContent>
    <mc:Choice Requires="p14">
      <p:transition spd="slow" p14:dur="4000">
        <p:push/>
      </p:transition>
    </mc:Choice>
    <mc:Fallback>
      <p:transition spd="slow">
        <p:fade/>
      </p:transition>
    </mc:Fallback>
  </mc:AlternateConten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  <p:extLst>
    <p:ext uri="{27BBF7A9-308A-43DC-89C8-2F10F3537804}">
      <p15:sldGuideLst>
        <p15:guide id="1" orient="horz" pos="1619">
          <p15:clr>
            <a:srgbClr val="EA4335"/>
          </p15:clr>
        </p15:guide>
        <p15:guide id="2" orient="horz">
          <p15:clr>
            <a:srgbClr val="EA4335"/>
          </p15:clr>
        </p15:guide>
        <p15:guide id="3" orient="horz" pos="2897">
          <p15:clr>
            <a:srgbClr val="EA4335"/>
          </p15:clr>
        </p15:guide>
        <p15:guide id="4" orient="horz" pos="3237">
          <p15:clr>
            <a:srgbClr val="EA4335"/>
          </p15:clr>
        </p15:guide>
        <p15:guide id="5" orient="horz" pos="518">
          <p15:clr>
            <a:srgbClr val="EA4335"/>
          </p15:clr>
        </p15:guide>
        <p15:guide id="6" orient="horz" pos="2713">
          <p15:clr>
            <a:srgbClr val="EA4335"/>
          </p15:clr>
        </p15:guide>
        <p15:guide id="7" pos="2880">
          <p15:clr>
            <a:srgbClr val="EA4335"/>
          </p15:clr>
        </p15:guide>
        <p15:guide id="8">
          <p15:clr>
            <a:srgbClr val="EA4335"/>
          </p15:clr>
        </p15:guide>
        <p15:guide id="9" pos="5760">
          <p15:clr>
            <a:srgbClr val="EA4335"/>
          </p15:clr>
        </p15:guide>
        <p15:guide id="10" pos="449">
          <p15:clr>
            <a:srgbClr val="EA4335"/>
          </p15:clr>
        </p15:guide>
        <p15:guide id="11" pos="5311">
          <p15:clr>
            <a:srgbClr val="EA4335"/>
          </p15:clr>
        </p15:guide>
        <p15:guide id="12" pos="5086">
          <p15:clr>
            <a:srgbClr val="EA4335"/>
          </p15:clr>
        </p15:guide>
        <p15:guide id="13" pos="674">
          <p15:clr>
            <a:srgbClr val="EA4335"/>
          </p15:clr>
        </p15:guide>
        <p15:guide id="14" orient="horz" pos="337">
          <p15:clr>
            <a:srgbClr val="EA4335"/>
          </p15:clr>
        </p15:guide>
      </p15:sldGuideLst>
    </p:ext>
  </p:extLst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3.jpg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4.xml"/><Relationship Id="rId3" Type="http://schemas.openxmlformats.org/officeDocument/2006/relationships/image" Target="../media/image4.jp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2.pn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6.xml"/><Relationship Id="rId3" Type="http://schemas.openxmlformats.org/officeDocument/2006/relationships/image" Target="../media/image2.png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7.xml"/><Relationship Id="rId3" Type="http://schemas.openxmlformats.org/officeDocument/2006/relationships/image" Target="../media/image1.png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8.xml"/><Relationship Id="rId3" Type="http://schemas.openxmlformats.org/officeDocument/2006/relationships/hyperlink" Target="mailto:rscourtney@madisoncity.k12.al.us" TargetMode="External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780" name="Shape 137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81" name="Google Shape;13781;p31"/>
          <p:cNvSpPr/>
          <p:nvPr/>
        </p:nvSpPr>
        <p:spPr>
          <a:xfrm>
            <a:off x="1067250" y="822950"/>
            <a:ext cx="7006800" cy="34977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82" name="Google Shape;13782;p31"/>
          <p:cNvSpPr txBox="1"/>
          <p:nvPr>
            <p:ph type="ctrTitle"/>
          </p:nvPr>
        </p:nvSpPr>
        <p:spPr>
          <a:xfrm>
            <a:off x="1606950" y="2157320"/>
            <a:ext cx="5930100" cy="2149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</a:rPr>
              <a:t>Welcome to </a:t>
            </a:r>
            <a:endParaRPr>
              <a:solidFill>
                <a:schemeClr val="accent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</a:rPr>
              <a:t>JCHS </a:t>
            </a:r>
            <a:endParaRPr>
              <a:solidFill>
                <a:schemeClr val="accent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</a:rPr>
              <a:t>Open House Fall 2021 </a:t>
            </a:r>
            <a:endParaRPr>
              <a:solidFill>
                <a:schemeClr val="accent1"/>
              </a:solidFill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786" name="Shape 137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87" name="Google Shape;13787;p32"/>
          <p:cNvSpPr txBox="1"/>
          <p:nvPr>
            <p:ph type="title"/>
          </p:nvPr>
        </p:nvSpPr>
        <p:spPr>
          <a:xfrm>
            <a:off x="2622173" y="772864"/>
            <a:ext cx="5459400" cy="238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"/>
              <a:t>This is my 9th year teaching</a:t>
            </a:r>
            <a:endParaRPr/>
          </a:p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"/>
              <a:t>I graduated from UNA and UWA. </a:t>
            </a:r>
            <a:endParaRPr/>
          </a:p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"/>
              <a:t>I’m a big Alabama fan. </a:t>
            </a:r>
            <a:endParaRPr/>
          </a:p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"/>
              <a:t>I am the head Blue Angels Dance Team Coach.  </a:t>
            </a:r>
            <a:endParaRPr/>
          </a:p>
        </p:txBody>
      </p:sp>
      <p:sp>
        <p:nvSpPr>
          <p:cNvPr id="13788" name="Google Shape;13788;p32"/>
          <p:cNvSpPr txBox="1"/>
          <p:nvPr>
            <p:ph idx="1" type="subTitle"/>
          </p:nvPr>
        </p:nvSpPr>
        <p:spPr>
          <a:xfrm>
            <a:off x="3552250" y="134469"/>
            <a:ext cx="3349800" cy="63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3400"/>
              <a:t>About Me</a:t>
            </a:r>
            <a:endParaRPr sz="3400"/>
          </a:p>
        </p:txBody>
      </p:sp>
      <p:pic>
        <p:nvPicPr>
          <p:cNvPr id="13789" name="Google Shape;13789;p32"/>
          <p:cNvPicPr preferRelativeResize="0"/>
          <p:nvPr/>
        </p:nvPicPr>
        <p:blipFill rotWithShape="1">
          <a:blip r:embed="rId3">
            <a:alphaModFix/>
          </a:blip>
          <a:srcRect b="37942" l="21627" r="15573" t="0"/>
          <a:stretch/>
        </p:blipFill>
        <p:spPr>
          <a:xfrm>
            <a:off x="0" y="184800"/>
            <a:ext cx="2388676" cy="366402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793" name="Shape 137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94" name="Google Shape;13794;p33"/>
          <p:cNvSpPr txBox="1"/>
          <p:nvPr>
            <p:ph type="title"/>
          </p:nvPr>
        </p:nvSpPr>
        <p:spPr>
          <a:xfrm>
            <a:off x="1435500" y="1891800"/>
            <a:ext cx="3136500" cy="135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Class Schedule </a:t>
            </a:r>
            <a:endParaRPr/>
          </a:p>
        </p:txBody>
      </p:sp>
      <p:sp>
        <p:nvSpPr>
          <p:cNvPr id="13795" name="Google Shape;13795;p33"/>
          <p:cNvSpPr txBox="1"/>
          <p:nvPr>
            <p:ph idx="1" type="subTitle"/>
          </p:nvPr>
        </p:nvSpPr>
        <p:spPr>
          <a:xfrm>
            <a:off x="4762500" y="1456775"/>
            <a:ext cx="3496200" cy="2241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1st Block: Family and Consumer Science (FACS) </a:t>
            </a:r>
            <a:endParaRPr/>
          </a:p>
          <a:p>
            <a:pPr indent="0" lvl="0" marL="0" rtl="0" algn="ctr">
              <a:spcBef>
                <a:spcPts val="1600"/>
              </a:spcBef>
              <a:spcAft>
                <a:spcPts val="0"/>
              </a:spcAft>
              <a:buNone/>
            </a:pPr>
            <a:r>
              <a:rPr lang="en"/>
              <a:t>2nd Block: Fashion </a:t>
            </a:r>
            <a:endParaRPr/>
          </a:p>
          <a:p>
            <a:pPr indent="0" lvl="0" marL="0" rtl="0" algn="ctr">
              <a:spcBef>
                <a:spcPts val="1600"/>
              </a:spcBef>
              <a:spcAft>
                <a:spcPts val="0"/>
              </a:spcAft>
              <a:buNone/>
            </a:pPr>
            <a:r>
              <a:rPr lang="en"/>
              <a:t>3rd Block: Fashion </a:t>
            </a:r>
            <a:endParaRPr/>
          </a:p>
          <a:p>
            <a:pPr indent="0" lvl="0" marL="0" rtl="0" algn="ctr">
              <a:spcBef>
                <a:spcPts val="1600"/>
              </a:spcBef>
              <a:spcAft>
                <a:spcPts val="1600"/>
              </a:spcAft>
              <a:buNone/>
            </a:pPr>
            <a:r>
              <a:rPr lang="en"/>
              <a:t>4th Block: Blue Angels Dance Team </a:t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799" name="Shape 137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00" name="Google Shape;13800;p34"/>
          <p:cNvSpPr txBox="1"/>
          <p:nvPr/>
        </p:nvSpPr>
        <p:spPr>
          <a:xfrm>
            <a:off x="409725" y="592800"/>
            <a:ext cx="8194800" cy="615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800">
                <a:latin typeface="Oxygen"/>
                <a:ea typeface="Oxygen"/>
                <a:cs typeface="Oxygen"/>
                <a:sym typeface="Oxygen"/>
              </a:rPr>
              <a:t>What do you need to be successful in my class? </a:t>
            </a:r>
            <a:endParaRPr sz="28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3801" name="Google Shape;13801;p34"/>
          <p:cNvSpPr txBox="1"/>
          <p:nvPr/>
        </p:nvSpPr>
        <p:spPr>
          <a:xfrm>
            <a:off x="153600" y="1351250"/>
            <a:ext cx="4572000" cy="223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-349250" lvl="0" marL="457200" rtl="0" algn="l">
              <a:spcBef>
                <a:spcPts val="0"/>
              </a:spcBef>
              <a:spcAft>
                <a:spcPts val="0"/>
              </a:spcAft>
              <a:buSzPts val="1900"/>
              <a:buFont typeface="Oxygen"/>
              <a:buChar char="★"/>
            </a:pPr>
            <a:r>
              <a:rPr lang="en" sz="1900">
                <a:latin typeface="Oxygen"/>
                <a:ea typeface="Oxygen"/>
                <a:cs typeface="Oxygen"/>
                <a:sym typeface="Oxygen"/>
              </a:rPr>
              <a:t>Positive attitude</a:t>
            </a:r>
            <a:endParaRPr sz="1900">
              <a:latin typeface="Oxygen"/>
              <a:ea typeface="Oxygen"/>
              <a:cs typeface="Oxygen"/>
              <a:sym typeface="Oxygen"/>
            </a:endParaRPr>
          </a:p>
          <a:p>
            <a:pPr indent="-349250" lvl="0" marL="457200" rtl="0" algn="l">
              <a:spcBef>
                <a:spcPts val="0"/>
              </a:spcBef>
              <a:spcAft>
                <a:spcPts val="0"/>
              </a:spcAft>
              <a:buSzPts val="1900"/>
              <a:buFont typeface="Oxygen"/>
              <a:buChar char="★"/>
            </a:pPr>
            <a:r>
              <a:rPr lang="en" sz="1900">
                <a:latin typeface="Oxygen"/>
                <a:ea typeface="Oxygen"/>
                <a:cs typeface="Oxygen"/>
                <a:sym typeface="Oxygen"/>
              </a:rPr>
              <a:t>Good work-ethic</a:t>
            </a:r>
            <a:endParaRPr sz="1900">
              <a:latin typeface="Oxygen"/>
              <a:ea typeface="Oxygen"/>
              <a:cs typeface="Oxygen"/>
              <a:sym typeface="Oxygen"/>
            </a:endParaRPr>
          </a:p>
          <a:p>
            <a:pPr indent="-349250" lvl="0" marL="457200" rtl="0" algn="l">
              <a:spcBef>
                <a:spcPts val="0"/>
              </a:spcBef>
              <a:spcAft>
                <a:spcPts val="0"/>
              </a:spcAft>
              <a:buSzPts val="1900"/>
              <a:buFont typeface="Oxygen"/>
              <a:buChar char="★"/>
            </a:pPr>
            <a:r>
              <a:rPr lang="en" sz="1900">
                <a:latin typeface="Oxygen"/>
                <a:ea typeface="Oxygen"/>
                <a:cs typeface="Oxygen"/>
                <a:sym typeface="Oxygen"/>
              </a:rPr>
              <a:t>Be willing to work </a:t>
            </a:r>
            <a:endParaRPr sz="1900">
              <a:latin typeface="Oxygen"/>
              <a:ea typeface="Oxygen"/>
              <a:cs typeface="Oxygen"/>
              <a:sym typeface="Oxygen"/>
            </a:endParaRPr>
          </a:p>
          <a:p>
            <a:pPr indent="-349250" lvl="0" marL="457200" rtl="0" algn="l">
              <a:spcBef>
                <a:spcPts val="0"/>
              </a:spcBef>
              <a:spcAft>
                <a:spcPts val="0"/>
              </a:spcAft>
              <a:buSzPts val="1900"/>
              <a:buFont typeface="Oxygen"/>
              <a:buChar char="★"/>
            </a:pPr>
            <a:r>
              <a:rPr lang="en" sz="1900">
                <a:latin typeface="Oxygen"/>
                <a:ea typeface="Oxygen"/>
                <a:cs typeface="Oxygen"/>
                <a:sym typeface="Oxygen"/>
              </a:rPr>
              <a:t>Be willing to ask questions </a:t>
            </a:r>
            <a:endParaRPr sz="1900">
              <a:latin typeface="Oxygen"/>
              <a:ea typeface="Oxygen"/>
              <a:cs typeface="Oxygen"/>
              <a:sym typeface="Oxygen"/>
            </a:endParaRPr>
          </a:p>
          <a:p>
            <a:pPr indent="-349250" lvl="0" marL="457200" rtl="0" algn="l">
              <a:spcBef>
                <a:spcPts val="0"/>
              </a:spcBef>
              <a:spcAft>
                <a:spcPts val="0"/>
              </a:spcAft>
              <a:buSzPts val="1900"/>
              <a:buFont typeface="Oxygen"/>
              <a:buChar char="★"/>
            </a:pPr>
            <a:r>
              <a:rPr lang="en" sz="1900">
                <a:latin typeface="Oxygen"/>
                <a:ea typeface="Oxygen"/>
                <a:cs typeface="Oxygen"/>
                <a:sym typeface="Oxygen"/>
              </a:rPr>
              <a:t>Own your learning </a:t>
            </a:r>
            <a:endParaRPr sz="1900">
              <a:latin typeface="Oxygen"/>
              <a:ea typeface="Oxygen"/>
              <a:cs typeface="Oxygen"/>
              <a:sym typeface="Oxygen"/>
            </a:endParaRPr>
          </a:p>
          <a:p>
            <a:pPr indent="-349250" lvl="0" marL="457200" rtl="0" algn="l">
              <a:spcBef>
                <a:spcPts val="0"/>
              </a:spcBef>
              <a:spcAft>
                <a:spcPts val="0"/>
              </a:spcAft>
              <a:buSzPts val="1900"/>
              <a:buFont typeface="Oxygen"/>
              <a:buChar char="★"/>
            </a:pPr>
            <a:r>
              <a:rPr lang="en" sz="1900">
                <a:latin typeface="Oxygen"/>
                <a:ea typeface="Oxygen"/>
                <a:cs typeface="Oxygen"/>
                <a:sym typeface="Oxygen"/>
              </a:rPr>
              <a:t>Own your choices and consequences</a:t>
            </a:r>
            <a:endParaRPr sz="1900">
              <a:latin typeface="Oxygen"/>
              <a:ea typeface="Oxygen"/>
              <a:cs typeface="Oxygen"/>
              <a:sym typeface="Oxygen"/>
            </a:endParaRPr>
          </a:p>
        </p:txBody>
      </p:sp>
      <p:pic>
        <p:nvPicPr>
          <p:cNvPr id="13802" name="Google Shape;13802;p3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407225" y="1208400"/>
            <a:ext cx="4736768" cy="265922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806" name="Shape 138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07" name="Google Shape;13807;p35"/>
          <p:cNvSpPr txBox="1"/>
          <p:nvPr/>
        </p:nvSpPr>
        <p:spPr>
          <a:xfrm>
            <a:off x="729975" y="665950"/>
            <a:ext cx="7927500" cy="615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800">
                <a:latin typeface="Oxygen"/>
                <a:ea typeface="Oxygen"/>
                <a:cs typeface="Oxygen"/>
                <a:sym typeface="Oxygen"/>
              </a:rPr>
              <a:t>What school supplies do I need for FACS? </a:t>
            </a:r>
            <a:endParaRPr sz="28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3808" name="Google Shape;13808;p35"/>
          <p:cNvSpPr txBox="1"/>
          <p:nvPr/>
        </p:nvSpPr>
        <p:spPr>
          <a:xfrm>
            <a:off x="102450" y="1331900"/>
            <a:ext cx="4661700" cy="153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-368300" lvl="0" marL="457200" rtl="0" algn="l">
              <a:spcBef>
                <a:spcPts val="0"/>
              </a:spcBef>
              <a:spcAft>
                <a:spcPts val="0"/>
              </a:spcAft>
              <a:buSzPts val="2200"/>
              <a:buFont typeface="Oxygen"/>
              <a:buChar char="★"/>
            </a:pPr>
            <a:r>
              <a:rPr lang="en" sz="2200">
                <a:latin typeface="Oxygen"/>
                <a:ea typeface="Oxygen"/>
                <a:cs typeface="Oxygen"/>
                <a:sym typeface="Oxygen"/>
              </a:rPr>
              <a:t>3-ring binder</a:t>
            </a:r>
            <a:endParaRPr sz="2200">
              <a:latin typeface="Oxygen"/>
              <a:ea typeface="Oxygen"/>
              <a:cs typeface="Oxygen"/>
              <a:sym typeface="Oxygen"/>
            </a:endParaRPr>
          </a:p>
          <a:p>
            <a:pPr indent="-368300" lvl="0" marL="457200" rtl="0" algn="l">
              <a:spcBef>
                <a:spcPts val="0"/>
              </a:spcBef>
              <a:spcAft>
                <a:spcPts val="0"/>
              </a:spcAft>
              <a:buSzPts val="2200"/>
              <a:buFont typeface="Oxygen"/>
              <a:buChar char="★"/>
            </a:pPr>
            <a:r>
              <a:rPr lang="en" sz="2200">
                <a:latin typeface="Oxygen"/>
                <a:ea typeface="Oxygen"/>
                <a:cs typeface="Oxygen"/>
                <a:sym typeface="Oxygen"/>
              </a:rPr>
              <a:t>Loose leaf paper</a:t>
            </a:r>
            <a:endParaRPr sz="2200">
              <a:latin typeface="Oxygen"/>
              <a:ea typeface="Oxygen"/>
              <a:cs typeface="Oxygen"/>
              <a:sym typeface="Oxygen"/>
            </a:endParaRPr>
          </a:p>
          <a:p>
            <a:pPr indent="-368300" lvl="0" marL="457200" rtl="0" algn="l">
              <a:spcBef>
                <a:spcPts val="0"/>
              </a:spcBef>
              <a:spcAft>
                <a:spcPts val="0"/>
              </a:spcAft>
              <a:buSzPts val="2200"/>
              <a:buFont typeface="Oxygen"/>
              <a:buChar char="★"/>
            </a:pPr>
            <a:r>
              <a:rPr lang="en" sz="2200">
                <a:latin typeface="Oxygen"/>
                <a:ea typeface="Oxygen"/>
                <a:cs typeface="Oxygen"/>
                <a:sym typeface="Oxygen"/>
              </a:rPr>
              <a:t>Pencils and Pens (Black/Blue)</a:t>
            </a:r>
            <a:endParaRPr sz="2200">
              <a:latin typeface="Oxygen"/>
              <a:ea typeface="Oxygen"/>
              <a:cs typeface="Oxygen"/>
              <a:sym typeface="Oxygen"/>
            </a:endParaRPr>
          </a:p>
          <a:p>
            <a:pPr indent="-368300" lvl="0" marL="457200" rtl="0" algn="l">
              <a:spcBef>
                <a:spcPts val="0"/>
              </a:spcBef>
              <a:spcAft>
                <a:spcPts val="0"/>
              </a:spcAft>
              <a:buSzPts val="2200"/>
              <a:buFont typeface="Oxygen"/>
              <a:buChar char="★"/>
            </a:pPr>
            <a:r>
              <a:rPr lang="en" sz="2200">
                <a:latin typeface="Oxygen"/>
                <a:ea typeface="Oxygen"/>
                <a:cs typeface="Oxygen"/>
                <a:sym typeface="Oxygen"/>
              </a:rPr>
              <a:t>Electronic Device </a:t>
            </a:r>
            <a:endParaRPr sz="2200">
              <a:latin typeface="Oxygen"/>
              <a:ea typeface="Oxygen"/>
              <a:cs typeface="Oxygen"/>
              <a:sym typeface="Oxygen"/>
            </a:endParaRPr>
          </a:p>
        </p:txBody>
      </p:sp>
      <p:pic>
        <p:nvPicPr>
          <p:cNvPr id="13809" name="Google Shape;13809;p3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173925" y="1204725"/>
            <a:ext cx="3697024" cy="33149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813" name="Shape 138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14" name="Google Shape;13814;p36"/>
          <p:cNvSpPr txBox="1"/>
          <p:nvPr/>
        </p:nvSpPr>
        <p:spPr>
          <a:xfrm>
            <a:off x="729975" y="665950"/>
            <a:ext cx="7927500" cy="615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800">
                <a:latin typeface="Oxygen"/>
                <a:ea typeface="Oxygen"/>
                <a:cs typeface="Oxygen"/>
                <a:sym typeface="Oxygen"/>
              </a:rPr>
              <a:t>What school supplies do I need for Fashion? </a:t>
            </a:r>
            <a:endParaRPr sz="28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3815" name="Google Shape;13815;p36"/>
          <p:cNvSpPr txBox="1"/>
          <p:nvPr/>
        </p:nvSpPr>
        <p:spPr>
          <a:xfrm>
            <a:off x="102450" y="1331900"/>
            <a:ext cx="4661700" cy="22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-368300" lvl="0" marL="457200" rtl="0" algn="l">
              <a:spcBef>
                <a:spcPts val="0"/>
              </a:spcBef>
              <a:spcAft>
                <a:spcPts val="0"/>
              </a:spcAft>
              <a:buSzPts val="2200"/>
              <a:buFont typeface="Oxygen"/>
              <a:buChar char="★"/>
            </a:pPr>
            <a:r>
              <a:rPr lang="en" sz="2200">
                <a:latin typeface="Oxygen"/>
                <a:ea typeface="Oxygen"/>
                <a:cs typeface="Oxygen"/>
                <a:sym typeface="Oxygen"/>
              </a:rPr>
              <a:t>3-ring binder</a:t>
            </a:r>
            <a:endParaRPr sz="2200">
              <a:latin typeface="Oxygen"/>
              <a:ea typeface="Oxygen"/>
              <a:cs typeface="Oxygen"/>
              <a:sym typeface="Oxygen"/>
            </a:endParaRPr>
          </a:p>
          <a:p>
            <a:pPr indent="-368300" lvl="0" marL="457200" rtl="0" algn="l">
              <a:spcBef>
                <a:spcPts val="0"/>
              </a:spcBef>
              <a:spcAft>
                <a:spcPts val="0"/>
              </a:spcAft>
              <a:buSzPts val="2200"/>
              <a:buFont typeface="Oxygen"/>
              <a:buChar char="★"/>
            </a:pPr>
            <a:r>
              <a:rPr lang="en" sz="2200">
                <a:latin typeface="Oxygen"/>
                <a:ea typeface="Oxygen"/>
                <a:cs typeface="Oxygen"/>
                <a:sym typeface="Oxygen"/>
              </a:rPr>
              <a:t>Loose leaf paper</a:t>
            </a:r>
            <a:endParaRPr sz="2200">
              <a:latin typeface="Oxygen"/>
              <a:ea typeface="Oxygen"/>
              <a:cs typeface="Oxygen"/>
              <a:sym typeface="Oxygen"/>
            </a:endParaRPr>
          </a:p>
          <a:p>
            <a:pPr indent="-368300" lvl="0" marL="457200" rtl="0" algn="l">
              <a:spcBef>
                <a:spcPts val="0"/>
              </a:spcBef>
              <a:spcAft>
                <a:spcPts val="0"/>
              </a:spcAft>
              <a:buSzPts val="2200"/>
              <a:buFont typeface="Oxygen"/>
              <a:buChar char="★"/>
            </a:pPr>
            <a:r>
              <a:rPr lang="en" sz="2200">
                <a:latin typeface="Oxygen"/>
                <a:ea typeface="Oxygen"/>
                <a:cs typeface="Oxygen"/>
                <a:sym typeface="Oxygen"/>
              </a:rPr>
              <a:t>Pencils and Pens (Black/Blue)</a:t>
            </a:r>
            <a:endParaRPr sz="2200">
              <a:latin typeface="Oxygen"/>
              <a:ea typeface="Oxygen"/>
              <a:cs typeface="Oxygen"/>
              <a:sym typeface="Oxygen"/>
            </a:endParaRPr>
          </a:p>
          <a:p>
            <a:pPr indent="-368300" lvl="0" marL="457200" rtl="0" algn="l">
              <a:spcBef>
                <a:spcPts val="0"/>
              </a:spcBef>
              <a:spcAft>
                <a:spcPts val="0"/>
              </a:spcAft>
              <a:buSzPts val="2200"/>
              <a:buFont typeface="Oxygen"/>
              <a:buChar char="★"/>
            </a:pPr>
            <a:r>
              <a:rPr lang="en" sz="2200">
                <a:latin typeface="Oxygen"/>
                <a:ea typeface="Oxygen"/>
                <a:cs typeface="Oxygen"/>
                <a:sym typeface="Oxygen"/>
              </a:rPr>
              <a:t>Electronic Device </a:t>
            </a:r>
            <a:endParaRPr sz="2200">
              <a:latin typeface="Oxygen"/>
              <a:ea typeface="Oxygen"/>
              <a:cs typeface="Oxygen"/>
              <a:sym typeface="Oxygen"/>
            </a:endParaRPr>
          </a:p>
          <a:p>
            <a:pPr indent="-368300" lvl="0" marL="457200" rtl="0" algn="l">
              <a:spcBef>
                <a:spcPts val="0"/>
              </a:spcBef>
              <a:spcAft>
                <a:spcPts val="0"/>
              </a:spcAft>
              <a:buSzPts val="2200"/>
              <a:buFont typeface="Oxygen"/>
              <a:buChar char="★"/>
            </a:pPr>
            <a:r>
              <a:rPr lang="en" sz="2200">
                <a:latin typeface="Oxygen"/>
                <a:ea typeface="Oxygen"/>
                <a:cs typeface="Oxygen"/>
                <a:sym typeface="Oxygen"/>
              </a:rPr>
              <a:t>Sketch Book</a:t>
            </a:r>
            <a:endParaRPr sz="2200">
              <a:latin typeface="Oxygen"/>
              <a:ea typeface="Oxygen"/>
              <a:cs typeface="Oxygen"/>
              <a:sym typeface="Oxygen"/>
            </a:endParaRPr>
          </a:p>
          <a:p>
            <a:pPr indent="-368300" lvl="0" marL="457200" rtl="0" algn="l">
              <a:spcBef>
                <a:spcPts val="0"/>
              </a:spcBef>
              <a:spcAft>
                <a:spcPts val="0"/>
              </a:spcAft>
              <a:buSzPts val="2200"/>
              <a:buFont typeface="Oxygen"/>
              <a:buChar char="★"/>
            </a:pPr>
            <a:r>
              <a:rPr lang="en" sz="2200">
                <a:latin typeface="Oxygen"/>
                <a:ea typeface="Oxygen"/>
                <a:cs typeface="Oxygen"/>
                <a:sym typeface="Oxygen"/>
              </a:rPr>
              <a:t>Hand Sewing Kit</a:t>
            </a:r>
            <a:endParaRPr sz="2200">
              <a:latin typeface="Oxygen"/>
              <a:ea typeface="Oxygen"/>
              <a:cs typeface="Oxygen"/>
              <a:sym typeface="Oxygen"/>
            </a:endParaRPr>
          </a:p>
        </p:txBody>
      </p:sp>
      <p:pic>
        <p:nvPicPr>
          <p:cNvPr id="13816" name="Google Shape;13816;p3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173925" y="1204725"/>
            <a:ext cx="3697024" cy="33149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820" name="Shape 138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21" name="Google Shape;13821;p37"/>
          <p:cNvSpPr txBox="1"/>
          <p:nvPr/>
        </p:nvSpPr>
        <p:spPr>
          <a:xfrm>
            <a:off x="729975" y="665950"/>
            <a:ext cx="7927500" cy="615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800">
                <a:latin typeface="Oxygen"/>
                <a:ea typeface="Oxygen"/>
                <a:cs typeface="Oxygen"/>
                <a:sym typeface="Oxygen"/>
              </a:rPr>
              <a:t>What could you donate to our room? </a:t>
            </a:r>
            <a:endParaRPr sz="28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3822" name="Google Shape;13822;p37"/>
          <p:cNvSpPr txBox="1"/>
          <p:nvPr/>
        </p:nvSpPr>
        <p:spPr>
          <a:xfrm>
            <a:off x="102450" y="1331900"/>
            <a:ext cx="4661700" cy="153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-368300" lvl="0" marL="457200" rtl="0" algn="l">
              <a:spcBef>
                <a:spcPts val="0"/>
              </a:spcBef>
              <a:spcAft>
                <a:spcPts val="0"/>
              </a:spcAft>
              <a:buSzPts val="2200"/>
              <a:buFont typeface="Oxygen"/>
              <a:buChar char="★"/>
            </a:pPr>
            <a:r>
              <a:rPr lang="en" sz="2200">
                <a:latin typeface="Oxygen"/>
                <a:ea typeface="Oxygen"/>
                <a:cs typeface="Oxygen"/>
                <a:sym typeface="Oxygen"/>
              </a:rPr>
              <a:t>Clorox wipes</a:t>
            </a:r>
            <a:endParaRPr sz="2200">
              <a:latin typeface="Oxygen"/>
              <a:ea typeface="Oxygen"/>
              <a:cs typeface="Oxygen"/>
              <a:sym typeface="Oxygen"/>
            </a:endParaRPr>
          </a:p>
          <a:p>
            <a:pPr indent="-368300" lvl="0" marL="457200" rtl="0" algn="l">
              <a:spcBef>
                <a:spcPts val="0"/>
              </a:spcBef>
              <a:spcAft>
                <a:spcPts val="0"/>
              </a:spcAft>
              <a:buSzPts val="2200"/>
              <a:buFont typeface="Oxygen"/>
              <a:buChar char="★"/>
            </a:pPr>
            <a:r>
              <a:rPr lang="en" sz="2200">
                <a:latin typeface="Oxygen"/>
                <a:ea typeface="Oxygen"/>
                <a:cs typeface="Oxygen"/>
                <a:sym typeface="Oxygen"/>
              </a:rPr>
              <a:t>Kleenex</a:t>
            </a:r>
            <a:endParaRPr sz="2200">
              <a:latin typeface="Oxygen"/>
              <a:ea typeface="Oxygen"/>
              <a:cs typeface="Oxygen"/>
              <a:sym typeface="Oxygen"/>
            </a:endParaRPr>
          </a:p>
          <a:p>
            <a:pPr indent="-368300" lvl="0" marL="457200" rtl="0" algn="l">
              <a:spcBef>
                <a:spcPts val="0"/>
              </a:spcBef>
              <a:spcAft>
                <a:spcPts val="0"/>
              </a:spcAft>
              <a:buSzPts val="2200"/>
              <a:buFont typeface="Oxygen"/>
              <a:buChar char="★"/>
            </a:pPr>
            <a:r>
              <a:rPr lang="en" sz="2200">
                <a:latin typeface="Oxygen"/>
                <a:ea typeface="Oxygen"/>
                <a:cs typeface="Oxygen"/>
                <a:sym typeface="Oxygen"/>
              </a:rPr>
              <a:t>Germ-X</a:t>
            </a:r>
            <a:endParaRPr sz="2200">
              <a:latin typeface="Oxygen"/>
              <a:ea typeface="Oxygen"/>
              <a:cs typeface="Oxygen"/>
              <a:sym typeface="Oxygen"/>
            </a:endParaRPr>
          </a:p>
          <a:p>
            <a:pPr indent="-368300" lvl="0" marL="457200" rtl="0" algn="l">
              <a:spcBef>
                <a:spcPts val="0"/>
              </a:spcBef>
              <a:spcAft>
                <a:spcPts val="0"/>
              </a:spcAft>
              <a:buSzPts val="2200"/>
              <a:buFont typeface="Oxygen"/>
              <a:buChar char="★"/>
            </a:pPr>
            <a:r>
              <a:rPr lang="en" sz="2200">
                <a:latin typeface="Oxygen"/>
                <a:ea typeface="Oxygen"/>
                <a:cs typeface="Oxygen"/>
                <a:sym typeface="Oxygen"/>
              </a:rPr>
              <a:t>Leftover fabrics/thread </a:t>
            </a:r>
            <a:endParaRPr sz="2200">
              <a:latin typeface="Oxygen"/>
              <a:ea typeface="Oxygen"/>
              <a:cs typeface="Oxygen"/>
              <a:sym typeface="Oxygen"/>
            </a:endParaRPr>
          </a:p>
        </p:txBody>
      </p:sp>
      <p:pic>
        <p:nvPicPr>
          <p:cNvPr id="13823" name="Google Shape;13823;p3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764150" y="1271000"/>
            <a:ext cx="3905150" cy="2925087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827" name="Shape 138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28" name="Google Shape;13828;p38"/>
          <p:cNvSpPr txBox="1"/>
          <p:nvPr/>
        </p:nvSpPr>
        <p:spPr>
          <a:xfrm>
            <a:off x="1895400" y="678750"/>
            <a:ext cx="6178800" cy="615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800">
                <a:latin typeface="Oxygen"/>
                <a:ea typeface="Oxygen"/>
                <a:cs typeface="Oxygen"/>
                <a:sym typeface="Oxygen"/>
              </a:rPr>
              <a:t>Contact Information </a:t>
            </a:r>
            <a:endParaRPr sz="2800"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13829" name="Google Shape;13829;p38"/>
          <p:cNvSpPr txBox="1"/>
          <p:nvPr/>
        </p:nvSpPr>
        <p:spPr>
          <a:xfrm>
            <a:off x="166475" y="1459975"/>
            <a:ext cx="7658400" cy="1616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-425450" lvl="0" marL="457200" rtl="0" algn="l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SzPts val="3100"/>
              <a:buFont typeface="Oxygen"/>
              <a:buChar char="★"/>
            </a:pPr>
            <a:r>
              <a:rPr lang="en" sz="3100" u="sng">
                <a:solidFill>
                  <a:schemeClr val="hlink"/>
                </a:solidFill>
                <a:latin typeface="Oxygen"/>
                <a:ea typeface="Oxygen"/>
                <a:cs typeface="Oxygen"/>
                <a:sym typeface="Oxygen"/>
                <a:hlinkClick r:id="rId3"/>
              </a:rPr>
              <a:t>rscourtney@madisoncity.k12.al.us</a:t>
            </a:r>
            <a:r>
              <a:rPr lang="en" sz="3100">
                <a:latin typeface="Oxygen"/>
                <a:ea typeface="Oxygen"/>
                <a:cs typeface="Oxygen"/>
                <a:sym typeface="Oxygen"/>
              </a:rPr>
              <a:t> </a:t>
            </a:r>
            <a:endParaRPr sz="3100">
              <a:latin typeface="Oxygen"/>
              <a:ea typeface="Oxygen"/>
              <a:cs typeface="Oxygen"/>
              <a:sym typeface="Oxygen"/>
            </a:endParaRPr>
          </a:p>
          <a:p>
            <a:pPr indent="-425450" lvl="0" marL="457200" rtl="0" algn="l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SzPts val="3100"/>
              <a:buFont typeface="Oxygen"/>
              <a:buChar char="★"/>
            </a:pPr>
            <a:r>
              <a:rPr lang="en" sz="3100">
                <a:latin typeface="Oxygen"/>
                <a:ea typeface="Oxygen"/>
                <a:cs typeface="Oxygen"/>
                <a:sym typeface="Oxygen"/>
              </a:rPr>
              <a:t>(256) 216- 5313 EXT 95053</a:t>
            </a:r>
            <a:endParaRPr sz="3100">
              <a:latin typeface="Oxygen"/>
              <a:ea typeface="Oxygen"/>
              <a:cs typeface="Oxygen"/>
              <a:sym typeface="Oxygen"/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Calms Presentation by Slidesgo">
  <a:themeElements>
    <a:clrScheme name="Simple Light">
      <a:dk1>
        <a:srgbClr val="000000"/>
      </a:dk1>
      <a:lt1>
        <a:srgbClr val="FFFFFF"/>
      </a:lt1>
      <a:dk2>
        <a:srgbClr val="FFFFFF"/>
      </a:dk2>
      <a:lt2>
        <a:srgbClr val="FFFFFF"/>
      </a:lt2>
      <a:accent1>
        <a:srgbClr val="3D464E"/>
      </a:accent1>
      <a:accent2>
        <a:srgbClr val="C1D4D2"/>
      </a:accent2>
      <a:accent3>
        <a:srgbClr val="D7AF85"/>
      </a:accent3>
      <a:accent4>
        <a:srgbClr val="F1F1F1"/>
      </a:accent4>
      <a:accent5>
        <a:srgbClr val="A1ACB7"/>
      </a:accent5>
      <a:accent6>
        <a:srgbClr val="DFE7E9"/>
      </a:accent6>
      <a:hlink>
        <a:srgbClr val="00000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